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6"/>
  </p:notesMasterIdLst>
  <p:sldIdLst>
    <p:sldId id="256" r:id="rId2"/>
    <p:sldId id="258" r:id="rId3"/>
    <p:sldId id="259" r:id="rId4"/>
    <p:sldId id="261" r:id="rId5"/>
    <p:sldId id="284" r:id="rId6"/>
    <p:sldId id="264" r:id="rId7"/>
    <p:sldId id="288" r:id="rId8"/>
    <p:sldId id="285" r:id="rId9"/>
    <p:sldId id="289" r:id="rId10"/>
    <p:sldId id="286" r:id="rId11"/>
    <p:sldId id="265" r:id="rId12"/>
    <p:sldId id="287" r:id="rId13"/>
    <p:sldId id="260" r:id="rId14"/>
    <p:sldId id="290" r:id="rId15"/>
  </p:sldIdLst>
  <p:sldSz cx="9144000" cy="5143500" type="screen16x9"/>
  <p:notesSz cx="6858000" cy="9144000"/>
  <p:embeddedFontLst>
    <p:embeddedFont>
      <p:font typeface="標楷體" panose="03000509000000000000" pitchFamily="65" charset="-120"/>
      <p:regular r:id="rId17"/>
    </p:embeddedFont>
    <p:embeddedFont>
      <p:font typeface="Bebas Neue" panose="020B0606020202050201" pitchFamily="34" charset="0"/>
      <p:regular r:id="rId18"/>
    </p:embeddedFont>
    <p:embeddedFont>
      <p:font typeface="Calibri" panose="020F0502020204030204" pitchFamily="34" charset="0"/>
      <p:regular r:id="rId19"/>
      <p:bold r:id="rId20"/>
      <p:italic r:id="rId21"/>
      <p:boldItalic r:id="rId22"/>
    </p:embeddedFont>
    <p:embeddedFont>
      <p:font typeface="Playfair Display" panose="00000500000000000000" pitchFamily="2" charset="0"/>
      <p:regular r:id="rId23"/>
      <p:bold r:id="rId24"/>
      <p:italic r:id="rId25"/>
      <p:boldItalic r:id="rId26"/>
    </p:embeddedFont>
    <p:embeddedFont>
      <p:font typeface="Sarabun" panose="02020500000000000000" charset="-34"/>
      <p:regular r:id="rId27"/>
      <p:bold r:id="rId28"/>
      <p:italic r:id="rId29"/>
      <p:boldItalic r:id="rId30"/>
    </p:embeddedFont>
    <p:embeddedFont>
      <p:font typeface="Verdana" panose="020B0604030504040204" pitchFamily="3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388311-6C88-4D22-8107-C339C51B91D9}">
  <a:tblStyle styleId="{9E388311-6C88-4D22-8107-C339C51B91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90" d="100"/>
          <a:sy n="90" d="100"/>
        </p:scale>
        <p:origin x="600" y="-2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1a2bd87ce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1a2bd87ce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1a2bd87ceab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1a2bd87ceab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5648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1a46870c8fa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1a46870c8fa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1a2bd87ceab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1a2bd87ceab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68024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0"/>
        <p:cNvGrpSpPr/>
        <p:nvPr/>
      </p:nvGrpSpPr>
      <p:grpSpPr>
        <a:xfrm>
          <a:off x="0" y="0"/>
          <a:ext cx="0" cy="0"/>
          <a:chOff x="0" y="0"/>
          <a:chExt cx="0" cy="0"/>
        </a:xfrm>
      </p:grpSpPr>
      <p:sp>
        <p:nvSpPr>
          <p:cNvPr id="1441" name="Google Shape;1441;g1a2bd87ceab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 name="Google Shape;1442;g1a2bd87ceab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1"/>
        <p:cNvGrpSpPr/>
        <p:nvPr/>
      </p:nvGrpSpPr>
      <p:grpSpPr>
        <a:xfrm>
          <a:off x="0" y="0"/>
          <a:ext cx="0" cy="0"/>
          <a:chOff x="0" y="0"/>
          <a:chExt cx="0" cy="0"/>
        </a:xfrm>
      </p:grpSpPr>
      <p:sp>
        <p:nvSpPr>
          <p:cNvPr id="1412" name="Google Shape;1412;g1a2bd87cea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3" name="Google Shape;1413;g1a2bd87cea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1a2bd87ceab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1a2bd87ceab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11c6b7313e0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11c6b7313e0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1a2bd87ceab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1a2bd87ceab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61325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3"/>
        <p:cNvGrpSpPr/>
        <p:nvPr/>
      </p:nvGrpSpPr>
      <p:grpSpPr>
        <a:xfrm>
          <a:off x="0" y="0"/>
          <a:ext cx="0" cy="0"/>
          <a:chOff x="0" y="0"/>
          <a:chExt cx="0" cy="0"/>
        </a:xfrm>
      </p:grpSpPr>
      <p:sp>
        <p:nvSpPr>
          <p:cNvPr id="1574" name="Google Shape;1574;g1a46870c8fa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5" name="Google Shape;1575;g1a46870c8fa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3"/>
        <p:cNvGrpSpPr/>
        <p:nvPr/>
      </p:nvGrpSpPr>
      <p:grpSpPr>
        <a:xfrm>
          <a:off x="0" y="0"/>
          <a:ext cx="0" cy="0"/>
          <a:chOff x="0" y="0"/>
          <a:chExt cx="0" cy="0"/>
        </a:xfrm>
      </p:grpSpPr>
      <p:sp>
        <p:nvSpPr>
          <p:cNvPr id="1574" name="Google Shape;1574;g1a46870c8fa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5" name="Google Shape;1575;g1a46870c8fa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34830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1a2bd87ceab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1a2bd87ceab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178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11c6b7313e0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11c6b7313e0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47181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751376" y="-325939"/>
            <a:ext cx="10680447" cy="5842700"/>
            <a:chOff x="-751376" y="-325939"/>
            <a:chExt cx="10680447" cy="5842700"/>
          </a:xfrm>
        </p:grpSpPr>
        <p:sp>
          <p:nvSpPr>
            <p:cNvPr id="10" name="Google Shape;10;p2"/>
            <p:cNvSpPr/>
            <p:nvPr/>
          </p:nvSpPr>
          <p:spPr>
            <a:xfrm rot="-971154">
              <a:off x="-463951" y="3216481"/>
              <a:ext cx="1000629" cy="2204491"/>
            </a:xfrm>
            <a:custGeom>
              <a:avLst/>
              <a:gdLst/>
              <a:ahLst/>
              <a:cxnLst/>
              <a:rect l="l" t="t" r="r" b="b"/>
              <a:pathLst>
                <a:path w="25696" h="56611" extrusionOk="0">
                  <a:moveTo>
                    <a:pt x="10487" y="4170"/>
                  </a:moveTo>
                  <a:cubicBezTo>
                    <a:pt x="10882" y="4170"/>
                    <a:pt x="11252" y="4298"/>
                    <a:pt x="11603" y="4487"/>
                  </a:cubicBezTo>
                  <a:cubicBezTo>
                    <a:pt x="11643" y="4507"/>
                    <a:pt x="11666" y="4557"/>
                    <a:pt x="11710" y="4604"/>
                  </a:cubicBezTo>
                  <a:cubicBezTo>
                    <a:pt x="11663" y="4677"/>
                    <a:pt x="11629" y="4758"/>
                    <a:pt x="11572" y="4804"/>
                  </a:cubicBezTo>
                  <a:cubicBezTo>
                    <a:pt x="11295" y="5042"/>
                    <a:pt x="11235" y="5356"/>
                    <a:pt x="11235" y="5697"/>
                  </a:cubicBezTo>
                  <a:cubicBezTo>
                    <a:pt x="11235" y="5821"/>
                    <a:pt x="11225" y="5938"/>
                    <a:pt x="11215" y="6098"/>
                  </a:cubicBezTo>
                  <a:cubicBezTo>
                    <a:pt x="10606" y="5948"/>
                    <a:pt x="10145" y="5670"/>
                    <a:pt x="9814" y="5202"/>
                  </a:cubicBezTo>
                  <a:cubicBezTo>
                    <a:pt x="9730" y="5085"/>
                    <a:pt x="9690" y="4928"/>
                    <a:pt x="9660" y="4784"/>
                  </a:cubicBezTo>
                  <a:cubicBezTo>
                    <a:pt x="9620" y="4564"/>
                    <a:pt x="9710" y="4386"/>
                    <a:pt x="9907" y="4286"/>
                  </a:cubicBezTo>
                  <a:cubicBezTo>
                    <a:pt x="10004" y="4236"/>
                    <a:pt x="10111" y="4206"/>
                    <a:pt x="10222" y="4189"/>
                  </a:cubicBezTo>
                  <a:cubicBezTo>
                    <a:pt x="10311" y="4176"/>
                    <a:pt x="10400" y="4170"/>
                    <a:pt x="10487" y="4170"/>
                  </a:cubicBezTo>
                  <a:close/>
                  <a:moveTo>
                    <a:pt x="8674" y="7322"/>
                  </a:moveTo>
                  <a:lnTo>
                    <a:pt x="8674" y="7322"/>
                  </a:lnTo>
                  <a:cubicBezTo>
                    <a:pt x="8878" y="7412"/>
                    <a:pt x="8878" y="7412"/>
                    <a:pt x="8971" y="7529"/>
                  </a:cubicBezTo>
                  <a:cubicBezTo>
                    <a:pt x="9145" y="7743"/>
                    <a:pt x="9138" y="7787"/>
                    <a:pt x="8858" y="7981"/>
                  </a:cubicBezTo>
                  <a:cubicBezTo>
                    <a:pt x="8767" y="7753"/>
                    <a:pt x="8610" y="7573"/>
                    <a:pt x="8674" y="7322"/>
                  </a:cubicBezTo>
                  <a:close/>
                  <a:moveTo>
                    <a:pt x="9607" y="5125"/>
                  </a:moveTo>
                  <a:cubicBezTo>
                    <a:pt x="9978" y="5764"/>
                    <a:pt x="10556" y="6055"/>
                    <a:pt x="11208" y="6272"/>
                  </a:cubicBezTo>
                  <a:cubicBezTo>
                    <a:pt x="11168" y="6650"/>
                    <a:pt x="11168" y="7028"/>
                    <a:pt x="11094" y="7385"/>
                  </a:cubicBezTo>
                  <a:cubicBezTo>
                    <a:pt x="10961" y="8037"/>
                    <a:pt x="10790" y="8673"/>
                    <a:pt x="10623" y="9348"/>
                  </a:cubicBezTo>
                  <a:cubicBezTo>
                    <a:pt x="10245" y="9147"/>
                    <a:pt x="9844" y="9037"/>
                    <a:pt x="9556" y="8813"/>
                  </a:cubicBezTo>
                  <a:cubicBezTo>
                    <a:pt x="9536" y="8385"/>
                    <a:pt x="9526" y="8004"/>
                    <a:pt x="9496" y="7626"/>
                  </a:cubicBezTo>
                  <a:cubicBezTo>
                    <a:pt x="9436" y="6851"/>
                    <a:pt x="9456" y="6082"/>
                    <a:pt x="9540" y="5319"/>
                  </a:cubicBezTo>
                  <a:cubicBezTo>
                    <a:pt x="9543" y="5269"/>
                    <a:pt x="9573" y="5219"/>
                    <a:pt x="9607" y="5125"/>
                  </a:cubicBezTo>
                  <a:close/>
                  <a:moveTo>
                    <a:pt x="13826" y="5981"/>
                  </a:moveTo>
                  <a:lnTo>
                    <a:pt x="13826" y="5981"/>
                  </a:lnTo>
                  <a:cubicBezTo>
                    <a:pt x="13759" y="6178"/>
                    <a:pt x="13719" y="6316"/>
                    <a:pt x="13669" y="6456"/>
                  </a:cubicBezTo>
                  <a:cubicBezTo>
                    <a:pt x="13298" y="7526"/>
                    <a:pt x="12903" y="8586"/>
                    <a:pt x="12448" y="9626"/>
                  </a:cubicBezTo>
                  <a:cubicBezTo>
                    <a:pt x="12368" y="9806"/>
                    <a:pt x="12305" y="9997"/>
                    <a:pt x="12134" y="10127"/>
                  </a:cubicBezTo>
                  <a:cubicBezTo>
                    <a:pt x="11613" y="9967"/>
                    <a:pt x="11165" y="9689"/>
                    <a:pt x="10740" y="9418"/>
                  </a:cubicBezTo>
                  <a:cubicBezTo>
                    <a:pt x="10827" y="9050"/>
                    <a:pt x="10907" y="8713"/>
                    <a:pt x="10991" y="8372"/>
                  </a:cubicBezTo>
                  <a:cubicBezTo>
                    <a:pt x="11074" y="8031"/>
                    <a:pt x="11165" y="7693"/>
                    <a:pt x="11241" y="7349"/>
                  </a:cubicBezTo>
                  <a:cubicBezTo>
                    <a:pt x="11315" y="7011"/>
                    <a:pt x="11282" y="6653"/>
                    <a:pt x="11369" y="6319"/>
                  </a:cubicBezTo>
                  <a:cubicBezTo>
                    <a:pt x="11664" y="6361"/>
                    <a:pt x="11952" y="6390"/>
                    <a:pt x="12236" y="6390"/>
                  </a:cubicBezTo>
                  <a:cubicBezTo>
                    <a:pt x="12778" y="6390"/>
                    <a:pt x="13304" y="6286"/>
                    <a:pt x="13826" y="5981"/>
                  </a:cubicBezTo>
                  <a:close/>
                  <a:moveTo>
                    <a:pt x="6387" y="9832"/>
                  </a:moveTo>
                  <a:cubicBezTo>
                    <a:pt x="6470" y="9964"/>
                    <a:pt x="6438" y="10099"/>
                    <a:pt x="6393" y="10229"/>
                  </a:cubicBezTo>
                  <a:lnTo>
                    <a:pt x="6393" y="10229"/>
                  </a:lnTo>
                  <a:cubicBezTo>
                    <a:pt x="6393" y="10097"/>
                    <a:pt x="6393" y="9962"/>
                    <a:pt x="6387" y="9832"/>
                  </a:cubicBezTo>
                  <a:close/>
                  <a:moveTo>
                    <a:pt x="10705" y="2925"/>
                  </a:moveTo>
                  <a:cubicBezTo>
                    <a:pt x="11287" y="2925"/>
                    <a:pt x="11862" y="3052"/>
                    <a:pt x="12432" y="3286"/>
                  </a:cubicBezTo>
                  <a:cubicBezTo>
                    <a:pt x="12890" y="3480"/>
                    <a:pt x="13291" y="3765"/>
                    <a:pt x="13619" y="4142"/>
                  </a:cubicBezTo>
                  <a:cubicBezTo>
                    <a:pt x="13853" y="4417"/>
                    <a:pt x="14023" y="4721"/>
                    <a:pt x="14060" y="5085"/>
                  </a:cubicBezTo>
                  <a:cubicBezTo>
                    <a:pt x="14093" y="5386"/>
                    <a:pt x="13996" y="5647"/>
                    <a:pt x="13746" y="5824"/>
                  </a:cubicBezTo>
                  <a:cubicBezTo>
                    <a:pt x="13569" y="5948"/>
                    <a:pt x="13368" y="6065"/>
                    <a:pt x="13161" y="6115"/>
                  </a:cubicBezTo>
                  <a:cubicBezTo>
                    <a:pt x="12853" y="6192"/>
                    <a:pt x="12532" y="6232"/>
                    <a:pt x="12214" y="6242"/>
                  </a:cubicBezTo>
                  <a:cubicBezTo>
                    <a:pt x="12173" y="6243"/>
                    <a:pt x="12131" y="6244"/>
                    <a:pt x="12090" y="6244"/>
                  </a:cubicBezTo>
                  <a:cubicBezTo>
                    <a:pt x="11847" y="6244"/>
                    <a:pt x="11605" y="6223"/>
                    <a:pt x="11365" y="6128"/>
                  </a:cubicBezTo>
                  <a:cubicBezTo>
                    <a:pt x="11369" y="6011"/>
                    <a:pt x="11379" y="5904"/>
                    <a:pt x="11382" y="5794"/>
                  </a:cubicBezTo>
                  <a:cubicBezTo>
                    <a:pt x="11395" y="5446"/>
                    <a:pt x="11439" y="5129"/>
                    <a:pt x="11720" y="4868"/>
                  </a:cubicBezTo>
                  <a:cubicBezTo>
                    <a:pt x="11947" y="4654"/>
                    <a:pt x="11880" y="4427"/>
                    <a:pt x="11586" y="4303"/>
                  </a:cubicBezTo>
                  <a:cubicBezTo>
                    <a:pt x="11338" y="4192"/>
                    <a:pt x="11081" y="4106"/>
                    <a:pt x="10817" y="4049"/>
                  </a:cubicBezTo>
                  <a:cubicBezTo>
                    <a:pt x="10698" y="4021"/>
                    <a:pt x="10577" y="4006"/>
                    <a:pt x="10457" y="4006"/>
                  </a:cubicBezTo>
                  <a:cubicBezTo>
                    <a:pt x="10278" y="4006"/>
                    <a:pt x="10100" y="4039"/>
                    <a:pt x="9927" y="4109"/>
                  </a:cubicBezTo>
                  <a:cubicBezTo>
                    <a:pt x="9717" y="4192"/>
                    <a:pt x="9516" y="4323"/>
                    <a:pt x="9483" y="4557"/>
                  </a:cubicBezTo>
                  <a:cubicBezTo>
                    <a:pt x="9349" y="5480"/>
                    <a:pt x="9282" y="6413"/>
                    <a:pt x="9342" y="7345"/>
                  </a:cubicBezTo>
                  <a:cubicBezTo>
                    <a:pt x="9362" y="7666"/>
                    <a:pt x="9393" y="7984"/>
                    <a:pt x="9413" y="8305"/>
                  </a:cubicBezTo>
                  <a:cubicBezTo>
                    <a:pt x="9423" y="8419"/>
                    <a:pt x="9433" y="8536"/>
                    <a:pt x="9366" y="8663"/>
                  </a:cubicBezTo>
                  <a:cubicBezTo>
                    <a:pt x="9175" y="8516"/>
                    <a:pt x="9058" y="8348"/>
                    <a:pt x="8965" y="8154"/>
                  </a:cubicBezTo>
                  <a:cubicBezTo>
                    <a:pt x="9045" y="8078"/>
                    <a:pt x="9125" y="8014"/>
                    <a:pt x="9179" y="7930"/>
                  </a:cubicBezTo>
                  <a:cubicBezTo>
                    <a:pt x="9222" y="7867"/>
                    <a:pt x="9259" y="7777"/>
                    <a:pt x="9242" y="7713"/>
                  </a:cubicBezTo>
                  <a:cubicBezTo>
                    <a:pt x="9172" y="7469"/>
                    <a:pt x="9005" y="7295"/>
                    <a:pt x="8777" y="7192"/>
                  </a:cubicBezTo>
                  <a:cubicBezTo>
                    <a:pt x="8741" y="7175"/>
                    <a:pt x="8707" y="7167"/>
                    <a:pt x="8676" y="7167"/>
                  </a:cubicBezTo>
                  <a:cubicBezTo>
                    <a:pt x="8579" y="7167"/>
                    <a:pt x="8510" y="7242"/>
                    <a:pt x="8510" y="7365"/>
                  </a:cubicBezTo>
                  <a:cubicBezTo>
                    <a:pt x="8510" y="7482"/>
                    <a:pt x="8543" y="7603"/>
                    <a:pt x="8577" y="7716"/>
                  </a:cubicBezTo>
                  <a:cubicBezTo>
                    <a:pt x="8614" y="7837"/>
                    <a:pt x="8674" y="7954"/>
                    <a:pt x="8724" y="8078"/>
                  </a:cubicBezTo>
                  <a:cubicBezTo>
                    <a:pt x="8687" y="8114"/>
                    <a:pt x="8657" y="8144"/>
                    <a:pt x="8627" y="8164"/>
                  </a:cubicBezTo>
                  <a:cubicBezTo>
                    <a:pt x="8286" y="8382"/>
                    <a:pt x="7995" y="8663"/>
                    <a:pt x="7741" y="8974"/>
                  </a:cubicBezTo>
                  <a:cubicBezTo>
                    <a:pt x="7417" y="9381"/>
                    <a:pt x="7092" y="9793"/>
                    <a:pt x="6768" y="10201"/>
                  </a:cubicBezTo>
                  <a:cubicBezTo>
                    <a:pt x="6731" y="10251"/>
                    <a:pt x="6674" y="10288"/>
                    <a:pt x="6597" y="10361"/>
                  </a:cubicBezTo>
                  <a:cubicBezTo>
                    <a:pt x="6587" y="10110"/>
                    <a:pt x="6584" y="9913"/>
                    <a:pt x="6581" y="9716"/>
                  </a:cubicBezTo>
                  <a:cubicBezTo>
                    <a:pt x="6564" y="8656"/>
                    <a:pt x="6601" y="7609"/>
                    <a:pt x="6858" y="6576"/>
                  </a:cubicBezTo>
                  <a:cubicBezTo>
                    <a:pt x="7069" y="5761"/>
                    <a:pt x="7390" y="4998"/>
                    <a:pt x="7868" y="4303"/>
                  </a:cubicBezTo>
                  <a:cubicBezTo>
                    <a:pt x="8256" y="3734"/>
                    <a:pt x="8777" y="3347"/>
                    <a:pt x="9429" y="3133"/>
                  </a:cubicBezTo>
                  <a:cubicBezTo>
                    <a:pt x="9858" y="2992"/>
                    <a:pt x="10283" y="2925"/>
                    <a:pt x="10705" y="2925"/>
                  </a:cubicBezTo>
                  <a:close/>
                  <a:moveTo>
                    <a:pt x="6393" y="10274"/>
                  </a:moveTo>
                  <a:cubicBezTo>
                    <a:pt x="6477" y="10409"/>
                    <a:pt x="6474" y="10433"/>
                    <a:pt x="6387" y="10639"/>
                  </a:cubicBezTo>
                  <a:cubicBezTo>
                    <a:pt x="6393" y="10489"/>
                    <a:pt x="6393" y="10377"/>
                    <a:pt x="6393" y="10274"/>
                  </a:cubicBezTo>
                  <a:close/>
                  <a:moveTo>
                    <a:pt x="16118" y="3037"/>
                  </a:moveTo>
                  <a:cubicBezTo>
                    <a:pt x="16134" y="3037"/>
                    <a:pt x="16150" y="3038"/>
                    <a:pt x="16166" y="3039"/>
                  </a:cubicBezTo>
                  <a:cubicBezTo>
                    <a:pt x="16317" y="3052"/>
                    <a:pt x="16464" y="3086"/>
                    <a:pt x="16611" y="3123"/>
                  </a:cubicBezTo>
                  <a:cubicBezTo>
                    <a:pt x="17450" y="3357"/>
                    <a:pt x="18162" y="3825"/>
                    <a:pt x="18838" y="4350"/>
                  </a:cubicBezTo>
                  <a:cubicBezTo>
                    <a:pt x="19506" y="4868"/>
                    <a:pt x="19995" y="5540"/>
                    <a:pt x="20413" y="6265"/>
                  </a:cubicBezTo>
                  <a:cubicBezTo>
                    <a:pt x="20563" y="6530"/>
                    <a:pt x="20687" y="6810"/>
                    <a:pt x="20720" y="7111"/>
                  </a:cubicBezTo>
                  <a:cubicBezTo>
                    <a:pt x="20737" y="7278"/>
                    <a:pt x="20723" y="7449"/>
                    <a:pt x="20703" y="7616"/>
                  </a:cubicBezTo>
                  <a:cubicBezTo>
                    <a:pt x="20680" y="7770"/>
                    <a:pt x="20573" y="7864"/>
                    <a:pt x="20419" y="7887"/>
                  </a:cubicBezTo>
                  <a:cubicBezTo>
                    <a:pt x="20352" y="7900"/>
                    <a:pt x="20279" y="7900"/>
                    <a:pt x="20209" y="7900"/>
                  </a:cubicBezTo>
                  <a:cubicBezTo>
                    <a:pt x="20204" y="7900"/>
                    <a:pt x="20200" y="7900"/>
                    <a:pt x="20195" y="7900"/>
                  </a:cubicBezTo>
                  <a:cubicBezTo>
                    <a:pt x="19937" y="7900"/>
                    <a:pt x="19717" y="7997"/>
                    <a:pt x="19520" y="8154"/>
                  </a:cubicBezTo>
                  <a:cubicBezTo>
                    <a:pt x="19339" y="8305"/>
                    <a:pt x="19192" y="8482"/>
                    <a:pt x="19089" y="8689"/>
                  </a:cubicBezTo>
                  <a:cubicBezTo>
                    <a:pt x="19002" y="8870"/>
                    <a:pt x="18915" y="9054"/>
                    <a:pt x="18841" y="9238"/>
                  </a:cubicBezTo>
                  <a:cubicBezTo>
                    <a:pt x="18513" y="10070"/>
                    <a:pt x="18085" y="10856"/>
                    <a:pt x="17601" y="11605"/>
                  </a:cubicBezTo>
                  <a:cubicBezTo>
                    <a:pt x="17554" y="11675"/>
                    <a:pt x="17500" y="11742"/>
                    <a:pt x="17447" y="11809"/>
                  </a:cubicBezTo>
                  <a:cubicBezTo>
                    <a:pt x="17444" y="11505"/>
                    <a:pt x="17484" y="11220"/>
                    <a:pt x="17537" y="10940"/>
                  </a:cubicBezTo>
                  <a:cubicBezTo>
                    <a:pt x="17597" y="10639"/>
                    <a:pt x="17544" y="10555"/>
                    <a:pt x="17243" y="10518"/>
                  </a:cubicBezTo>
                  <a:cubicBezTo>
                    <a:pt x="17199" y="10512"/>
                    <a:pt x="17163" y="10508"/>
                    <a:pt x="17119" y="10505"/>
                  </a:cubicBezTo>
                  <a:cubicBezTo>
                    <a:pt x="16180" y="10408"/>
                    <a:pt x="15244" y="10318"/>
                    <a:pt x="14304" y="10221"/>
                  </a:cubicBezTo>
                  <a:cubicBezTo>
                    <a:pt x="14234" y="10217"/>
                    <a:pt x="14164" y="10194"/>
                    <a:pt x="14107" y="10184"/>
                  </a:cubicBezTo>
                  <a:cubicBezTo>
                    <a:pt x="14097" y="10144"/>
                    <a:pt x="14090" y="10124"/>
                    <a:pt x="14093" y="10107"/>
                  </a:cubicBezTo>
                  <a:cubicBezTo>
                    <a:pt x="14190" y="9626"/>
                    <a:pt x="14284" y="9141"/>
                    <a:pt x="14384" y="8663"/>
                  </a:cubicBezTo>
                  <a:cubicBezTo>
                    <a:pt x="14428" y="8445"/>
                    <a:pt x="14485" y="8231"/>
                    <a:pt x="14545" y="8021"/>
                  </a:cubicBezTo>
                  <a:cubicBezTo>
                    <a:pt x="14679" y="7579"/>
                    <a:pt x="14943" y="7215"/>
                    <a:pt x="15230" y="6864"/>
                  </a:cubicBezTo>
                  <a:cubicBezTo>
                    <a:pt x="15595" y="6423"/>
                    <a:pt x="15738" y="5911"/>
                    <a:pt x="15712" y="5353"/>
                  </a:cubicBezTo>
                  <a:cubicBezTo>
                    <a:pt x="15698" y="5112"/>
                    <a:pt x="15661" y="4875"/>
                    <a:pt x="15628" y="4637"/>
                  </a:cubicBezTo>
                  <a:cubicBezTo>
                    <a:pt x="15598" y="4427"/>
                    <a:pt x="15555" y="4223"/>
                    <a:pt x="15524" y="4015"/>
                  </a:cubicBezTo>
                  <a:cubicBezTo>
                    <a:pt x="15494" y="3801"/>
                    <a:pt x="15511" y="3591"/>
                    <a:pt x="15595" y="3397"/>
                  </a:cubicBezTo>
                  <a:cubicBezTo>
                    <a:pt x="15688" y="3172"/>
                    <a:pt x="15885" y="3037"/>
                    <a:pt x="16118" y="3037"/>
                  </a:cubicBezTo>
                  <a:close/>
                  <a:moveTo>
                    <a:pt x="14135" y="10374"/>
                  </a:moveTo>
                  <a:cubicBezTo>
                    <a:pt x="14138" y="10374"/>
                    <a:pt x="14141" y="10374"/>
                    <a:pt x="14144" y="10374"/>
                  </a:cubicBezTo>
                  <a:cubicBezTo>
                    <a:pt x="15163" y="10475"/>
                    <a:pt x="16183" y="10572"/>
                    <a:pt x="17203" y="10672"/>
                  </a:cubicBezTo>
                  <a:cubicBezTo>
                    <a:pt x="17253" y="10675"/>
                    <a:pt x="17303" y="10689"/>
                    <a:pt x="17350" y="10702"/>
                  </a:cubicBezTo>
                  <a:cubicBezTo>
                    <a:pt x="17360" y="10702"/>
                    <a:pt x="17367" y="10712"/>
                    <a:pt x="17370" y="10719"/>
                  </a:cubicBezTo>
                  <a:cubicBezTo>
                    <a:pt x="17380" y="10726"/>
                    <a:pt x="17383" y="10736"/>
                    <a:pt x="17413" y="10769"/>
                  </a:cubicBezTo>
                  <a:cubicBezTo>
                    <a:pt x="17343" y="11190"/>
                    <a:pt x="17270" y="11638"/>
                    <a:pt x="17179" y="12076"/>
                  </a:cubicBezTo>
                  <a:cubicBezTo>
                    <a:pt x="17163" y="12163"/>
                    <a:pt x="17082" y="12257"/>
                    <a:pt x="17012" y="12317"/>
                  </a:cubicBezTo>
                  <a:cubicBezTo>
                    <a:pt x="16735" y="12564"/>
                    <a:pt x="16464" y="12829"/>
                    <a:pt x="16160" y="13033"/>
                  </a:cubicBezTo>
                  <a:cubicBezTo>
                    <a:pt x="15621" y="13397"/>
                    <a:pt x="15063" y="13745"/>
                    <a:pt x="14495" y="14066"/>
                  </a:cubicBezTo>
                  <a:cubicBezTo>
                    <a:pt x="13649" y="14550"/>
                    <a:pt x="12833" y="15075"/>
                    <a:pt x="12131" y="15761"/>
                  </a:cubicBezTo>
                  <a:cubicBezTo>
                    <a:pt x="11459" y="16429"/>
                    <a:pt x="10783" y="17101"/>
                    <a:pt x="10165" y="17840"/>
                  </a:cubicBezTo>
                  <a:cubicBezTo>
                    <a:pt x="10309" y="16898"/>
                    <a:pt x="10666" y="16045"/>
                    <a:pt x="11198" y="15266"/>
                  </a:cubicBezTo>
                  <a:cubicBezTo>
                    <a:pt x="11763" y="14433"/>
                    <a:pt x="12345" y="13618"/>
                    <a:pt x="12920" y="12795"/>
                  </a:cubicBezTo>
                  <a:cubicBezTo>
                    <a:pt x="13348" y="12193"/>
                    <a:pt x="13686" y="11545"/>
                    <a:pt x="13900" y="10839"/>
                  </a:cubicBezTo>
                  <a:cubicBezTo>
                    <a:pt x="13943" y="10689"/>
                    <a:pt x="13990" y="10535"/>
                    <a:pt x="14037" y="10391"/>
                  </a:cubicBezTo>
                  <a:cubicBezTo>
                    <a:pt x="14081" y="10385"/>
                    <a:pt x="14110" y="10374"/>
                    <a:pt x="14135" y="10374"/>
                  </a:cubicBezTo>
                  <a:close/>
                  <a:moveTo>
                    <a:pt x="2348" y="3373"/>
                  </a:moveTo>
                  <a:cubicBezTo>
                    <a:pt x="2375" y="3447"/>
                    <a:pt x="2398" y="3504"/>
                    <a:pt x="2425" y="3557"/>
                  </a:cubicBezTo>
                  <a:cubicBezTo>
                    <a:pt x="2586" y="3872"/>
                    <a:pt x="2827" y="4038"/>
                    <a:pt x="3104" y="4038"/>
                  </a:cubicBezTo>
                  <a:cubicBezTo>
                    <a:pt x="3253" y="4038"/>
                    <a:pt x="3412" y="3990"/>
                    <a:pt x="3575" y="3892"/>
                  </a:cubicBezTo>
                  <a:cubicBezTo>
                    <a:pt x="3592" y="3885"/>
                    <a:pt x="3612" y="3875"/>
                    <a:pt x="3625" y="3862"/>
                  </a:cubicBezTo>
                  <a:cubicBezTo>
                    <a:pt x="3703" y="3804"/>
                    <a:pt x="3786" y="3780"/>
                    <a:pt x="3876" y="3780"/>
                  </a:cubicBezTo>
                  <a:cubicBezTo>
                    <a:pt x="3906" y="3780"/>
                    <a:pt x="3937" y="3783"/>
                    <a:pt x="3969" y="3788"/>
                  </a:cubicBezTo>
                  <a:cubicBezTo>
                    <a:pt x="4394" y="3862"/>
                    <a:pt x="4815" y="3938"/>
                    <a:pt x="5243" y="4022"/>
                  </a:cubicBezTo>
                  <a:cubicBezTo>
                    <a:pt x="5461" y="4062"/>
                    <a:pt x="5611" y="4203"/>
                    <a:pt x="5731" y="4390"/>
                  </a:cubicBezTo>
                  <a:cubicBezTo>
                    <a:pt x="5979" y="4771"/>
                    <a:pt x="6129" y="5189"/>
                    <a:pt x="6166" y="5627"/>
                  </a:cubicBezTo>
                  <a:cubicBezTo>
                    <a:pt x="6210" y="6075"/>
                    <a:pt x="6193" y="6530"/>
                    <a:pt x="6196" y="6981"/>
                  </a:cubicBezTo>
                  <a:cubicBezTo>
                    <a:pt x="6200" y="7573"/>
                    <a:pt x="6196" y="8164"/>
                    <a:pt x="6200" y="8756"/>
                  </a:cubicBezTo>
                  <a:cubicBezTo>
                    <a:pt x="6210" y="9378"/>
                    <a:pt x="6226" y="10003"/>
                    <a:pt x="6246" y="10622"/>
                  </a:cubicBezTo>
                  <a:cubicBezTo>
                    <a:pt x="6250" y="10799"/>
                    <a:pt x="6203" y="10950"/>
                    <a:pt x="6099" y="11097"/>
                  </a:cubicBezTo>
                  <a:cubicBezTo>
                    <a:pt x="5969" y="11277"/>
                    <a:pt x="5862" y="11468"/>
                    <a:pt x="5758" y="11662"/>
                  </a:cubicBezTo>
                  <a:cubicBezTo>
                    <a:pt x="5474" y="12187"/>
                    <a:pt x="5357" y="12752"/>
                    <a:pt x="5424" y="13350"/>
                  </a:cubicBezTo>
                  <a:cubicBezTo>
                    <a:pt x="5501" y="14072"/>
                    <a:pt x="5691" y="14771"/>
                    <a:pt x="5929" y="15453"/>
                  </a:cubicBezTo>
                  <a:cubicBezTo>
                    <a:pt x="6233" y="16319"/>
                    <a:pt x="6648" y="17128"/>
                    <a:pt x="7179" y="17907"/>
                  </a:cubicBezTo>
                  <a:cubicBezTo>
                    <a:pt x="7122" y="17867"/>
                    <a:pt x="7066" y="17834"/>
                    <a:pt x="7015" y="17794"/>
                  </a:cubicBezTo>
                  <a:lnTo>
                    <a:pt x="5725" y="16750"/>
                  </a:lnTo>
                  <a:cubicBezTo>
                    <a:pt x="4929" y="16115"/>
                    <a:pt x="4294" y="15343"/>
                    <a:pt x="3792" y="14460"/>
                  </a:cubicBezTo>
                  <a:cubicBezTo>
                    <a:pt x="3425" y="13815"/>
                    <a:pt x="3154" y="13123"/>
                    <a:pt x="2910" y="12417"/>
                  </a:cubicBezTo>
                  <a:cubicBezTo>
                    <a:pt x="2582" y="11458"/>
                    <a:pt x="2308" y="10478"/>
                    <a:pt x="2214" y="9468"/>
                  </a:cubicBezTo>
                  <a:cubicBezTo>
                    <a:pt x="2074" y="8051"/>
                    <a:pt x="1950" y="6630"/>
                    <a:pt x="1823" y="5212"/>
                  </a:cubicBezTo>
                  <a:cubicBezTo>
                    <a:pt x="1780" y="4724"/>
                    <a:pt x="1866" y="4253"/>
                    <a:pt x="2037" y="3798"/>
                  </a:cubicBezTo>
                  <a:cubicBezTo>
                    <a:pt x="2097" y="3634"/>
                    <a:pt x="2171" y="3470"/>
                    <a:pt x="2348" y="3373"/>
                  </a:cubicBezTo>
                  <a:close/>
                  <a:moveTo>
                    <a:pt x="8807" y="8248"/>
                  </a:moveTo>
                  <a:cubicBezTo>
                    <a:pt x="8878" y="8342"/>
                    <a:pt x="8945" y="8432"/>
                    <a:pt x="9008" y="8519"/>
                  </a:cubicBezTo>
                  <a:cubicBezTo>
                    <a:pt x="9195" y="8773"/>
                    <a:pt x="9439" y="8974"/>
                    <a:pt x="9727" y="9101"/>
                  </a:cubicBezTo>
                  <a:cubicBezTo>
                    <a:pt x="10279" y="9345"/>
                    <a:pt x="10807" y="9636"/>
                    <a:pt x="11322" y="9937"/>
                  </a:cubicBezTo>
                  <a:cubicBezTo>
                    <a:pt x="11834" y="10233"/>
                    <a:pt x="12378" y="10403"/>
                    <a:pt x="12966" y="10403"/>
                  </a:cubicBezTo>
                  <a:cubicBezTo>
                    <a:pt x="13041" y="10403"/>
                    <a:pt x="13117" y="10400"/>
                    <a:pt x="13194" y="10395"/>
                  </a:cubicBezTo>
                  <a:cubicBezTo>
                    <a:pt x="13408" y="10378"/>
                    <a:pt x="13619" y="10378"/>
                    <a:pt x="13859" y="10371"/>
                  </a:cubicBezTo>
                  <a:lnTo>
                    <a:pt x="13859" y="10371"/>
                  </a:lnTo>
                  <a:cubicBezTo>
                    <a:pt x="13853" y="10455"/>
                    <a:pt x="13853" y="10492"/>
                    <a:pt x="13839" y="10528"/>
                  </a:cubicBezTo>
                  <a:cubicBezTo>
                    <a:pt x="13675" y="11103"/>
                    <a:pt x="13485" y="11662"/>
                    <a:pt x="13157" y="12163"/>
                  </a:cubicBezTo>
                  <a:cubicBezTo>
                    <a:pt x="12800" y="12718"/>
                    <a:pt x="12422" y="13263"/>
                    <a:pt x="12047" y="13812"/>
                  </a:cubicBezTo>
                  <a:cubicBezTo>
                    <a:pt x="11700" y="14316"/>
                    <a:pt x="11335" y="14805"/>
                    <a:pt x="11001" y="15319"/>
                  </a:cubicBezTo>
                  <a:cubicBezTo>
                    <a:pt x="10563" y="15988"/>
                    <a:pt x="10248" y="16710"/>
                    <a:pt x="10078" y="17493"/>
                  </a:cubicBezTo>
                  <a:cubicBezTo>
                    <a:pt x="10024" y="17727"/>
                    <a:pt x="9974" y="17961"/>
                    <a:pt x="9897" y="18188"/>
                  </a:cubicBezTo>
                  <a:cubicBezTo>
                    <a:pt x="9862" y="18305"/>
                    <a:pt x="9808" y="18364"/>
                    <a:pt x="9739" y="18364"/>
                  </a:cubicBezTo>
                  <a:cubicBezTo>
                    <a:pt x="9690" y="18364"/>
                    <a:pt x="9633" y="18333"/>
                    <a:pt x="9570" y="18272"/>
                  </a:cubicBezTo>
                  <a:cubicBezTo>
                    <a:pt x="9436" y="18138"/>
                    <a:pt x="9309" y="17991"/>
                    <a:pt x="9212" y="17827"/>
                  </a:cubicBezTo>
                  <a:cubicBezTo>
                    <a:pt x="8741" y="17018"/>
                    <a:pt x="8269" y="16215"/>
                    <a:pt x="7821" y="15400"/>
                  </a:cubicBezTo>
                  <a:cubicBezTo>
                    <a:pt x="7049" y="13979"/>
                    <a:pt x="6778" y="12417"/>
                    <a:pt x="6631" y="10829"/>
                  </a:cubicBezTo>
                  <a:cubicBezTo>
                    <a:pt x="6621" y="10726"/>
                    <a:pt x="6634" y="10635"/>
                    <a:pt x="6704" y="10552"/>
                  </a:cubicBezTo>
                  <a:cubicBezTo>
                    <a:pt x="7179" y="9967"/>
                    <a:pt x="7637" y="9371"/>
                    <a:pt x="8122" y="8796"/>
                  </a:cubicBezTo>
                  <a:cubicBezTo>
                    <a:pt x="8306" y="8572"/>
                    <a:pt x="8533" y="8385"/>
                    <a:pt x="8807" y="8248"/>
                  </a:cubicBezTo>
                  <a:close/>
                  <a:moveTo>
                    <a:pt x="17113" y="12534"/>
                  </a:moveTo>
                  <a:lnTo>
                    <a:pt x="17113" y="12534"/>
                  </a:lnTo>
                  <a:cubicBezTo>
                    <a:pt x="17029" y="12942"/>
                    <a:pt x="16952" y="13327"/>
                    <a:pt x="16872" y="13705"/>
                  </a:cubicBezTo>
                  <a:cubicBezTo>
                    <a:pt x="16715" y="14474"/>
                    <a:pt x="16464" y="15209"/>
                    <a:pt x="16126" y="15921"/>
                  </a:cubicBezTo>
                  <a:cubicBezTo>
                    <a:pt x="15575" y="17071"/>
                    <a:pt x="14742" y="17887"/>
                    <a:pt x="13518" y="18305"/>
                  </a:cubicBezTo>
                  <a:cubicBezTo>
                    <a:pt x="12816" y="18546"/>
                    <a:pt x="12107" y="18770"/>
                    <a:pt x="11395" y="18970"/>
                  </a:cubicBezTo>
                  <a:cubicBezTo>
                    <a:pt x="11281" y="19002"/>
                    <a:pt x="11175" y="19018"/>
                    <a:pt x="11074" y="19018"/>
                  </a:cubicBezTo>
                  <a:cubicBezTo>
                    <a:pt x="10867" y="19018"/>
                    <a:pt x="10682" y="18951"/>
                    <a:pt x="10496" y="18817"/>
                  </a:cubicBezTo>
                  <a:cubicBezTo>
                    <a:pt x="10456" y="18787"/>
                    <a:pt x="10412" y="18763"/>
                    <a:pt x="10372" y="18733"/>
                  </a:cubicBezTo>
                  <a:cubicBezTo>
                    <a:pt x="10125" y="18549"/>
                    <a:pt x="10078" y="18369"/>
                    <a:pt x="10228" y="18111"/>
                  </a:cubicBezTo>
                  <a:cubicBezTo>
                    <a:pt x="10329" y="17937"/>
                    <a:pt x="10446" y="17770"/>
                    <a:pt x="10579" y="17626"/>
                  </a:cubicBezTo>
                  <a:cubicBezTo>
                    <a:pt x="10944" y="17225"/>
                    <a:pt x="11312" y="16827"/>
                    <a:pt x="11686" y="16433"/>
                  </a:cubicBezTo>
                  <a:cubicBezTo>
                    <a:pt x="12515" y="15560"/>
                    <a:pt x="13448" y="14825"/>
                    <a:pt x="14508" y="14256"/>
                  </a:cubicBezTo>
                  <a:cubicBezTo>
                    <a:pt x="15404" y="13775"/>
                    <a:pt x="16273" y="13257"/>
                    <a:pt x="17019" y="12561"/>
                  </a:cubicBezTo>
                  <a:cubicBezTo>
                    <a:pt x="17032" y="12548"/>
                    <a:pt x="17059" y="12548"/>
                    <a:pt x="17113" y="12534"/>
                  </a:cubicBezTo>
                  <a:close/>
                  <a:moveTo>
                    <a:pt x="6263" y="11257"/>
                  </a:moveTo>
                  <a:cubicBezTo>
                    <a:pt x="6270" y="11374"/>
                    <a:pt x="6276" y="11491"/>
                    <a:pt x="6283" y="11608"/>
                  </a:cubicBezTo>
                  <a:cubicBezTo>
                    <a:pt x="6347" y="12745"/>
                    <a:pt x="6594" y="13848"/>
                    <a:pt x="6915" y="14938"/>
                  </a:cubicBezTo>
                  <a:cubicBezTo>
                    <a:pt x="7183" y="15841"/>
                    <a:pt x="7574" y="16684"/>
                    <a:pt x="8182" y="17412"/>
                  </a:cubicBezTo>
                  <a:cubicBezTo>
                    <a:pt x="8587" y="17897"/>
                    <a:pt x="9028" y="18349"/>
                    <a:pt x="9456" y="18817"/>
                  </a:cubicBezTo>
                  <a:cubicBezTo>
                    <a:pt x="9520" y="18887"/>
                    <a:pt x="9580" y="18954"/>
                    <a:pt x="9680" y="19071"/>
                  </a:cubicBezTo>
                  <a:cubicBezTo>
                    <a:pt x="9209" y="19017"/>
                    <a:pt x="8807" y="18970"/>
                    <a:pt x="8440" y="18756"/>
                  </a:cubicBezTo>
                  <a:cubicBezTo>
                    <a:pt x="8002" y="18502"/>
                    <a:pt x="7624" y="18178"/>
                    <a:pt x="7316" y="17770"/>
                  </a:cubicBezTo>
                  <a:cubicBezTo>
                    <a:pt x="6320" y="16460"/>
                    <a:pt x="5795" y="14955"/>
                    <a:pt x="5574" y="13340"/>
                  </a:cubicBezTo>
                  <a:cubicBezTo>
                    <a:pt x="5464" y="12558"/>
                    <a:pt x="5762" y="11876"/>
                    <a:pt x="6263" y="11257"/>
                  </a:cubicBezTo>
                  <a:close/>
                  <a:moveTo>
                    <a:pt x="6497" y="10916"/>
                  </a:moveTo>
                  <a:cubicBezTo>
                    <a:pt x="6544" y="11284"/>
                    <a:pt x="6584" y="11645"/>
                    <a:pt x="6638" y="11999"/>
                  </a:cubicBezTo>
                  <a:cubicBezTo>
                    <a:pt x="6768" y="12855"/>
                    <a:pt x="6948" y="13698"/>
                    <a:pt x="7273" y="14504"/>
                  </a:cubicBezTo>
                  <a:cubicBezTo>
                    <a:pt x="7784" y="15777"/>
                    <a:pt x="8533" y="16924"/>
                    <a:pt x="9242" y="18084"/>
                  </a:cubicBezTo>
                  <a:cubicBezTo>
                    <a:pt x="9309" y="18195"/>
                    <a:pt x="9406" y="18292"/>
                    <a:pt x="9496" y="18379"/>
                  </a:cubicBezTo>
                  <a:cubicBezTo>
                    <a:pt x="9572" y="18450"/>
                    <a:pt x="9656" y="18508"/>
                    <a:pt x="9755" y="18508"/>
                  </a:cubicBezTo>
                  <a:cubicBezTo>
                    <a:pt x="9822" y="18508"/>
                    <a:pt x="9895" y="18482"/>
                    <a:pt x="9978" y="18415"/>
                  </a:cubicBezTo>
                  <a:cubicBezTo>
                    <a:pt x="10088" y="18800"/>
                    <a:pt x="10412" y="18910"/>
                    <a:pt x="10666" y="19097"/>
                  </a:cubicBezTo>
                  <a:cubicBezTo>
                    <a:pt x="10516" y="19181"/>
                    <a:pt x="10390" y="19227"/>
                    <a:pt x="10273" y="19227"/>
                  </a:cubicBezTo>
                  <a:cubicBezTo>
                    <a:pt x="10122" y="19227"/>
                    <a:pt x="9985" y="19151"/>
                    <a:pt x="9827" y="18984"/>
                  </a:cubicBezTo>
                  <a:cubicBezTo>
                    <a:pt x="9372" y="18502"/>
                    <a:pt x="8901" y="18041"/>
                    <a:pt x="8466" y="17543"/>
                  </a:cubicBezTo>
                  <a:cubicBezTo>
                    <a:pt x="7972" y="16981"/>
                    <a:pt x="7590" y="16346"/>
                    <a:pt x="7316" y="15650"/>
                  </a:cubicBezTo>
                  <a:cubicBezTo>
                    <a:pt x="7045" y="14955"/>
                    <a:pt x="6855" y="14236"/>
                    <a:pt x="6694" y="13514"/>
                  </a:cubicBezTo>
                  <a:cubicBezTo>
                    <a:pt x="6514" y="12708"/>
                    <a:pt x="6420" y="11892"/>
                    <a:pt x="6404" y="11070"/>
                  </a:cubicBezTo>
                  <a:cubicBezTo>
                    <a:pt x="6404" y="10996"/>
                    <a:pt x="6404" y="10933"/>
                    <a:pt x="6497" y="10916"/>
                  </a:cubicBezTo>
                  <a:close/>
                  <a:moveTo>
                    <a:pt x="12212" y="187"/>
                  </a:moveTo>
                  <a:cubicBezTo>
                    <a:pt x="12352" y="187"/>
                    <a:pt x="12492" y="190"/>
                    <a:pt x="12632" y="197"/>
                  </a:cubicBezTo>
                  <a:cubicBezTo>
                    <a:pt x="13278" y="231"/>
                    <a:pt x="13910" y="324"/>
                    <a:pt x="14521" y="545"/>
                  </a:cubicBezTo>
                  <a:cubicBezTo>
                    <a:pt x="15284" y="819"/>
                    <a:pt x="15976" y="1227"/>
                    <a:pt x="16611" y="1722"/>
                  </a:cubicBezTo>
                  <a:cubicBezTo>
                    <a:pt x="17393" y="2334"/>
                    <a:pt x="18166" y="2962"/>
                    <a:pt x="18948" y="3574"/>
                  </a:cubicBezTo>
                  <a:cubicBezTo>
                    <a:pt x="19794" y="4239"/>
                    <a:pt x="20593" y="4958"/>
                    <a:pt x="21272" y="5797"/>
                  </a:cubicBezTo>
                  <a:cubicBezTo>
                    <a:pt x="21713" y="6346"/>
                    <a:pt x="22108" y="6927"/>
                    <a:pt x="22385" y="7579"/>
                  </a:cubicBezTo>
                  <a:cubicBezTo>
                    <a:pt x="22696" y="8305"/>
                    <a:pt x="22716" y="9004"/>
                    <a:pt x="22285" y="9706"/>
                  </a:cubicBezTo>
                  <a:cubicBezTo>
                    <a:pt x="21944" y="10261"/>
                    <a:pt x="21656" y="10846"/>
                    <a:pt x="21446" y="11471"/>
                  </a:cubicBezTo>
                  <a:cubicBezTo>
                    <a:pt x="21329" y="11822"/>
                    <a:pt x="21205" y="12170"/>
                    <a:pt x="21075" y="12518"/>
                  </a:cubicBezTo>
                  <a:cubicBezTo>
                    <a:pt x="20787" y="13310"/>
                    <a:pt x="20346" y="13985"/>
                    <a:pt x="19667" y="14504"/>
                  </a:cubicBezTo>
                  <a:cubicBezTo>
                    <a:pt x="19216" y="14848"/>
                    <a:pt x="18734" y="15136"/>
                    <a:pt x="18236" y="15400"/>
                  </a:cubicBezTo>
                  <a:cubicBezTo>
                    <a:pt x="17186" y="15951"/>
                    <a:pt x="16240" y="16627"/>
                    <a:pt x="15391" y="17456"/>
                  </a:cubicBezTo>
                  <a:cubicBezTo>
                    <a:pt x="14996" y="17840"/>
                    <a:pt x="14582" y="18208"/>
                    <a:pt x="14170" y="18569"/>
                  </a:cubicBezTo>
                  <a:cubicBezTo>
                    <a:pt x="13576" y="19092"/>
                    <a:pt x="12873" y="19321"/>
                    <a:pt x="12101" y="19321"/>
                  </a:cubicBezTo>
                  <a:cubicBezTo>
                    <a:pt x="12047" y="19321"/>
                    <a:pt x="11994" y="19320"/>
                    <a:pt x="11940" y="19318"/>
                  </a:cubicBezTo>
                  <a:cubicBezTo>
                    <a:pt x="11730" y="19311"/>
                    <a:pt x="11529" y="19251"/>
                    <a:pt x="11272" y="19148"/>
                  </a:cubicBezTo>
                  <a:cubicBezTo>
                    <a:pt x="11506" y="19084"/>
                    <a:pt x="11669" y="19044"/>
                    <a:pt x="11833" y="18997"/>
                  </a:cubicBezTo>
                  <a:cubicBezTo>
                    <a:pt x="12589" y="18787"/>
                    <a:pt x="13334" y="18549"/>
                    <a:pt x="14053" y="18235"/>
                  </a:cubicBezTo>
                  <a:cubicBezTo>
                    <a:pt x="14709" y="17947"/>
                    <a:pt x="15264" y="17526"/>
                    <a:pt x="15678" y="16938"/>
                  </a:cubicBezTo>
                  <a:cubicBezTo>
                    <a:pt x="16136" y="16286"/>
                    <a:pt x="16481" y="15570"/>
                    <a:pt x="16728" y="14815"/>
                  </a:cubicBezTo>
                  <a:cubicBezTo>
                    <a:pt x="16979" y="14049"/>
                    <a:pt x="17109" y="13253"/>
                    <a:pt x="17263" y="12467"/>
                  </a:cubicBezTo>
                  <a:cubicBezTo>
                    <a:pt x="17283" y="12364"/>
                    <a:pt x="17316" y="12247"/>
                    <a:pt x="17380" y="12167"/>
                  </a:cubicBezTo>
                  <a:cubicBezTo>
                    <a:pt x="18015" y="11344"/>
                    <a:pt x="18500" y="10435"/>
                    <a:pt x="18901" y="9475"/>
                  </a:cubicBezTo>
                  <a:cubicBezTo>
                    <a:pt x="18978" y="9291"/>
                    <a:pt x="19055" y="9104"/>
                    <a:pt x="19139" y="8923"/>
                  </a:cubicBezTo>
                  <a:cubicBezTo>
                    <a:pt x="19376" y="8422"/>
                    <a:pt x="19702" y="8047"/>
                    <a:pt x="20321" y="8047"/>
                  </a:cubicBezTo>
                  <a:cubicBezTo>
                    <a:pt x="20329" y="8047"/>
                    <a:pt x="20337" y="8047"/>
                    <a:pt x="20346" y="8047"/>
                  </a:cubicBezTo>
                  <a:cubicBezTo>
                    <a:pt x="20349" y="8048"/>
                    <a:pt x="20352" y="8048"/>
                    <a:pt x="20356" y="8048"/>
                  </a:cubicBezTo>
                  <a:cubicBezTo>
                    <a:pt x="20676" y="8048"/>
                    <a:pt x="20814" y="7890"/>
                    <a:pt x="20867" y="7569"/>
                  </a:cubicBezTo>
                  <a:cubicBezTo>
                    <a:pt x="20891" y="7452"/>
                    <a:pt x="20891" y="7332"/>
                    <a:pt x="20881" y="7212"/>
                  </a:cubicBezTo>
                  <a:cubicBezTo>
                    <a:pt x="20857" y="6884"/>
                    <a:pt x="20744" y="6583"/>
                    <a:pt x="20593" y="6296"/>
                  </a:cubicBezTo>
                  <a:cubicBezTo>
                    <a:pt x="20346" y="5821"/>
                    <a:pt x="20038" y="5389"/>
                    <a:pt x="19704" y="4975"/>
                  </a:cubicBezTo>
                  <a:cubicBezTo>
                    <a:pt x="19189" y="4340"/>
                    <a:pt x="18520" y="3892"/>
                    <a:pt x="17831" y="3480"/>
                  </a:cubicBezTo>
                  <a:cubicBezTo>
                    <a:pt x="17370" y="3203"/>
                    <a:pt x="16879" y="3012"/>
                    <a:pt x="16354" y="2889"/>
                  </a:cubicBezTo>
                  <a:cubicBezTo>
                    <a:pt x="16280" y="2871"/>
                    <a:pt x="16207" y="2863"/>
                    <a:pt x="16138" y="2863"/>
                  </a:cubicBezTo>
                  <a:cubicBezTo>
                    <a:pt x="15788" y="2863"/>
                    <a:pt x="15508" y="3076"/>
                    <a:pt x="15407" y="3450"/>
                  </a:cubicBezTo>
                  <a:cubicBezTo>
                    <a:pt x="15374" y="3574"/>
                    <a:pt x="15351" y="3708"/>
                    <a:pt x="15367" y="3835"/>
                  </a:cubicBezTo>
                  <a:cubicBezTo>
                    <a:pt x="15411" y="4203"/>
                    <a:pt x="15481" y="4567"/>
                    <a:pt x="15531" y="4935"/>
                  </a:cubicBezTo>
                  <a:cubicBezTo>
                    <a:pt x="15631" y="5647"/>
                    <a:pt x="15544" y="6316"/>
                    <a:pt x="15030" y="6874"/>
                  </a:cubicBezTo>
                  <a:cubicBezTo>
                    <a:pt x="14996" y="6911"/>
                    <a:pt x="14973" y="6951"/>
                    <a:pt x="14939" y="6994"/>
                  </a:cubicBezTo>
                  <a:cubicBezTo>
                    <a:pt x="14558" y="7469"/>
                    <a:pt x="14354" y="8017"/>
                    <a:pt x="14254" y="8613"/>
                  </a:cubicBezTo>
                  <a:cubicBezTo>
                    <a:pt x="14194" y="8967"/>
                    <a:pt x="14124" y="9321"/>
                    <a:pt x="14053" y="9676"/>
                  </a:cubicBezTo>
                  <a:cubicBezTo>
                    <a:pt x="14020" y="9853"/>
                    <a:pt x="13963" y="10023"/>
                    <a:pt x="13913" y="10211"/>
                  </a:cubicBezTo>
                  <a:cubicBezTo>
                    <a:pt x="13563" y="10216"/>
                    <a:pt x="13225" y="10222"/>
                    <a:pt x="12891" y="10222"/>
                  </a:cubicBezTo>
                  <a:cubicBezTo>
                    <a:pt x="12816" y="10222"/>
                    <a:pt x="12741" y="10221"/>
                    <a:pt x="12666" y="10221"/>
                  </a:cubicBezTo>
                  <a:cubicBezTo>
                    <a:pt x="12562" y="10221"/>
                    <a:pt x="12445" y="10221"/>
                    <a:pt x="12385" y="10140"/>
                  </a:cubicBezTo>
                  <a:cubicBezTo>
                    <a:pt x="12649" y="9502"/>
                    <a:pt x="12917" y="8883"/>
                    <a:pt x="13154" y="8255"/>
                  </a:cubicBezTo>
                  <a:cubicBezTo>
                    <a:pt x="13472" y="7432"/>
                    <a:pt x="13752" y="6593"/>
                    <a:pt x="14077" y="5774"/>
                  </a:cubicBezTo>
                  <a:cubicBezTo>
                    <a:pt x="14281" y="5259"/>
                    <a:pt x="14224" y="4794"/>
                    <a:pt x="13943" y="4340"/>
                  </a:cubicBezTo>
                  <a:cubicBezTo>
                    <a:pt x="13669" y="3892"/>
                    <a:pt x="13291" y="3551"/>
                    <a:pt x="12836" y="3300"/>
                  </a:cubicBezTo>
                  <a:cubicBezTo>
                    <a:pt x="12170" y="2929"/>
                    <a:pt x="11466" y="2750"/>
                    <a:pt x="10730" y="2750"/>
                  </a:cubicBezTo>
                  <a:cubicBezTo>
                    <a:pt x="10543" y="2750"/>
                    <a:pt x="10353" y="2762"/>
                    <a:pt x="10162" y="2785"/>
                  </a:cubicBezTo>
                  <a:cubicBezTo>
                    <a:pt x="9192" y="2902"/>
                    <a:pt x="8369" y="3303"/>
                    <a:pt x="7794" y="4119"/>
                  </a:cubicBezTo>
                  <a:cubicBezTo>
                    <a:pt x="7015" y="5229"/>
                    <a:pt x="6617" y="6479"/>
                    <a:pt x="6497" y="7827"/>
                  </a:cubicBezTo>
                  <a:cubicBezTo>
                    <a:pt x="6451" y="8349"/>
                    <a:pt x="6431" y="8874"/>
                    <a:pt x="6398" y="9400"/>
                  </a:cubicBezTo>
                  <a:lnTo>
                    <a:pt x="6398" y="9400"/>
                  </a:lnTo>
                  <a:cubicBezTo>
                    <a:pt x="6385" y="9270"/>
                    <a:pt x="6366" y="9144"/>
                    <a:pt x="6360" y="9014"/>
                  </a:cubicBezTo>
                  <a:cubicBezTo>
                    <a:pt x="6303" y="8251"/>
                    <a:pt x="6310" y="7486"/>
                    <a:pt x="6343" y="6727"/>
                  </a:cubicBezTo>
                  <a:cubicBezTo>
                    <a:pt x="6353" y="6426"/>
                    <a:pt x="6353" y="6125"/>
                    <a:pt x="6333" y="5824"/>
                  </a:cubicBezTo>
                  <a:cubicBezTo>
                    <a:pt x="6297" y="5319"/>
                    <a:pt x="6159" y="4838"/>
                    <a:pt x="5909" y="4390"/>
                  </a:cubicBezTo>
                  <a:cubicBezTo>
                    <a:pt x="5745" y="4106"/>
                    <a:pt x="5524" y="3905"/>
                    <a:pt x="5193" y="3841"/>
                  </a:cubicBezTo>
                  <a:cubicBezTo>
                    <a:pt x="4849" y="3775"/>
                    <a:pt x="4504" y="3708"/>
                    <a:pt x="4160" y="3637"/>
                  </a:cubicBezTo>
                  <a:cubicBezTo>
                    <a:pt x="4088" y="3622"/>
                    <a:pt x="4018" y="3615"/>
                    <a:pt x="3950" y="3615"/>
                  </a:cubicBezTo>
                  <a:cubicBezTo>
                    <a:pt x="3775" y="3615"/>
                    <a:pt x="3612" y="3667"/>
                    <a:pt x="3451" y="3785"/>
                  </a:cubicBezTo>
                  <a:cubicBezTo>
                    <a:pt x="3344" y="3863"/>
                    <a:pt x="3239" y="3900"/>
                    <a:pt x="3136" y="3900"/>
                  </a:cubicBezTo>
                  <a:cubicBezTo>
                    <a:pt x="3002" y="3900"/>
                    <a:pt x="2870" y="3837"/>
                    <a:pt x="2739" y="3721"/>
                  </a:cubicBezTo>
                  <a:cubicBezTo>
                    <a:pt x="2615" y="3607"/>
                    <a:pt x="2535" y="3474"/>
                    <a:pt x="2505" y="3313"/>
                  </a:cubicBezTo>
                  <a:cubicBezTo>
                    <a:pt x="2492" y="3233"/>
                    <a:pt x="2485" y="3149"/>
                    <a:pt x="2368" y="3119"/>
                  </a:cubicBezTo>
                  <a:cubicBezTo>
                    <a:pt x="2331" y="3149"/>
                    <a:pt x="2274" y="3173"/>
                    <a:pt x="2238" y="3216"/>
                  </a:cubicBezTo>
                  <a:cubicBezTo>
                    <a:pt x="2034" y="3434"/>
                    <a:pt x="1900" y="3688"/>
                    <a:pt x="1816" y="3972"/>
                  </a:cubicBezTo>
                  <a:cubicBezTo>
                    <a:pt x="1683" y="4433"/>
                    <a:pt x="1646" y="4901"/>
                    <a:pt x="1686" y="5373"/>
                  </a:cubicBezTo>
                  <a:cubicBezTo>
                    <a:pt x="1790" y="6543"/>
                    <a:pt x="1903" y="7710"/>
                    <a:pt x="1994" y="8880"/>
                  </a:cubicBezTo>
                  <a:cubicBezTo>
                    <a:pt x="2121" y="10425"/>
                    <a:pt x="2522" y="11899"/>
                    <a:pt x="3097" y="13333"/>
                  </a:cubicBezTo>
                  <a:cubicBezTo>
                    <a:pt x="3598" y="14584"/>
                    <a:pt x="4297" y="15694"/>
                    <a:pt x="5327" y="16587"/>
                  </a:cubicBezTo>
                  <a:cubicBezTo>
                    <a:pt x="6069" y="17229"/>
                    <a:pt x="6818" y="17867"/>
                    <a:pt x="7651" y="18402"/>
                  </a:cubicBezTo>
                  <a:cubicBezTo>
                    <a:pt x="7788" y="18492"/>
                    <a:pt x="7935" y="18579"/>
                    <a:pt x="8085" y="18750"/>
                  </a:cubicBezTo>
                  <a:cubicBezTo>
                    <a:pt x="7975" y="18743"/>
                    <a:pt x="7918" y="18746"/>
                    <a:pt x="7868" y="18733"/>
                  </a:cubicBezTo>
                  <a:cubicBezTo>
                    <a:pt x="7574" y="18666"/>
                    <a:pt x="7276" y="18603"/>
                    <a:pt x="6985" y="18532"/>
                  </a:cubicBezTo>
                  <a:cubicBezTo>
                    <a:pt x="6213" y="18342"/>
                    <a:pt x="5484" y="18018"/>
                    <a:pt x="4775" y="17667"/>
                  </a:cubicBezTo>
                  <a:cubicBezTo>
                    <a:pt x="3956" y="17262"/>
                    <a:pt x="3254" y="16704"/>
                    <a:pt x="2679" y="15978"/>
                  </a:cubicBezTo>
                  <a:cubicBezTo>
                    <a:pt x="1866" y="14942"/>
                    <a:pt x="1365" y="13751"/>
                    <a:pt x="980" y="12511"/>
                  </a:cubicBezTo>
                  <a:cubicBezTo>
                    <a:pt x="787" y="11886"/>
                    <a:pt x="656" y="11247"/>
                    <a:pt x="516" y="10612"/>
                  </a:cubicBezTo>
                  <a:cubicBezTo>
                    <a:pt x="248" y="9422"/>
                    <a:pt x="94" y="8221"/>
                    <a:pt x="195" y="6998"/>
                  </a:cubicBezTo>
                  <a:cubicBezTo>
                    <a:pt x="278" y="5968"/>
                    <a:pt x="466" y="4972"/>
                    <a:pt x="900" y="4025"/>
                  </a:cubicBezTo>
                  <a:cubicBezTo>
                    <a:pt x="1449" y="2838"/>
                    <a:pt x="2328" y="2003"/>
                    <a:pt x="3555" y="1538"/>
                  </a:cubicBezTo>
                  <a:cubicBezTo>
                    <a:pt x="3879" y="1417"/>
                    <a:pt x="4227" y="1334"/>
                    <a:pt x="4565" y="1254"/>
                  </a:cubicBezTo>
                  <a:cubicBezTo>
                    <a:pt x="5330" y="1076"/>
                    <a:pt x="6099" y="933"/>
                    <a:pt x="6885" y="916"/>
                  </a:cubicBezTo>
                  <a:cubicBezTo>
                    <a:pt x="7835" y="896"/>
                    <a:pt x="8764" y="762"/>
                    <a:pt x="9680" y="528"/>
                  </a:cubicBezTo>
                  <a:cubicBezTo>
                    <a:pt x="10514" y="315"/>
                    <a:pt x="11355" y="187"/>
                    <a:pt x="12212" y="187"/>
                  </a:cubicBezTo>
                  <a:close/>
                  <a:moveTo>
                    <a:pt x="9108" y="19118"/>
                  </a:moveTo>
                  <a:lnTo>
                    <a:pt x="9108" y="19118"/>
                  </a:lnTo>
                  <a:cubicBezTo>
                    <a:pt x="9393" y="19184"/>
                    <a:pt x="9613" y="19231"/>
                    <a:pt x="9857" y="19285"/>
                  </a:cubicBezTo>
                  <a:cubicBezTo>
                    <a:pt x="9764" y="19344"/>
                    <a:pt x="9736" y="19361"/>
                    <a:pt x="9697" y="19361"/>
                  </a:cubicBezTo>
                  <a:cubicBezTo>
                    <a:pt x="9681" y="19361"/>
                    <a:pt x="9664" y="19359"/>
                    <a:pt x="9640" y="19355"/>
                  </a:cubicBezTo>
                  <a:cubicBezTo>
                    <a:pt x="9463" y="19332"/>
                    <a:pt x="9292" y="19298"/>
                    <a:pt x="9108" y="19118"/>
                  </a:cubicBezTo>
                  <a:close/>
                  <a:moveTo>
                    <a:pt x="16605" y="21715"/>
                  </a:moveTo>
                  <a:cubicBezTo>
                    <a:pt x="16891" y="21715"/>
                    <a:pt x="17147" y="21822"/>
                    <a:pt x="17367" y="22076"/>
                  </a:cubicBezTo>
                  <a:cubicBezTo>
                    <a:pt x="17410" y="22130"/>
                    <a:pt x="17464" y="22177"/>
                    <a:pt x="17530" y="22244"/>
                  </a:cubicBezTo>
                  <a:cubicBezTo>
                    <a:pt x="17464" y="22331"/>
                    <a:pt x="17417" y="22394"/>
                    <a:pt x="17367" y="22458"/>
                  </a:cubicBezTo>
                  <a:cubicBezTo>
                    <a:pt x="17146" y="22745"/>
                    <a:pt x="17146" y="22876"/>
                    <a:pt x="17383" y="23136"/>
                  </a:cubicBezTo>
                  <a:cubicBezTo>
                    <a:pt x="17517" y="23283"/>
                    <a:pt x="17614" y="23447"/>
                    <a:pt x="17644" y="23638"/>
                  </a:cubicBezTo>
                  <a:cubicBezTo>
                    <a:pt x="17671" y="23845"/>
                    <a:pt x="17684" y="24052"/>
                    <a:pt x="17711" y="24300"/>
                  </a:cubicBezTo>
                  <a:cubicBezTo>
                    <a:pt x="17477" y="24216"/>
                    <a:pt x="17276" y="24163"/>
                    <a:pt x="17092" y="24069"/>
                  </a:cubicBezTo>
                  <a:cubicBezTo>
                    <a:pt x="16798" y="23922"/>
                    <a:pt x="16581" y="23718"/>
                    <a:pt x="16648" y="23337"/>
                  </a:cubicBezTo>
                  <a:cubicBezTo>
                    <a:pt x="16695" y="23080"/>
                    <a:pt x="16568" y="22849"/>
                    <a:pt x="16444" y="22628"/>
                  </a:cubicBezTo>
                  <a:cubicBezTo>
                    <a:pt x="16378" y="22514"/>
                    <a:pt x="16296" y="22459"/>
                    <a:pt x="16205" y="22459"/>
                  </a:cubicBezTo>
                  <a:cubicBezTo>
                    <a:pt x="16132" y="22459"/>
                    <a:pt x="16054" y="22493"/>
                    <a:pt x="15972" y="22561"/>
                  </a:cubicBezTo>
                  <a:cubicBezTo>
                    <a:pt x="15498" y="22966"/>
                    <a:pt x="15063" y="23411"/>
                    <a:pt x="14662" y="23889"/>
                  </a:cubicBezTo>
                  <a:cubicBezTo>
                    <a:pt x="14628" y="23929"/>
                    <a:pt x="14588" y="23952"/>
                    <a:pt x="14501" y="24022"/>
                  </a:cubicBezTo>
                  <a:cubicBezTo>
                    <a:pt x="14605" y="23594"/>
                    <a:pt x="14679" y="23217"/>
                    <a:pt x="14826" y="22866"/>
                  </a:cubicBezTo>
                  <a:cubicBezTo>
                    <a:pt x="15086" y="22247"/>
                    <a:pt x="15598" y="21943"/>
                    <a:pt x="16217" y="21772"/>
                  </a:cubicBezTo>
                  <a:cubicBezTo>
                    <a:pt x="16351" y="21735"/>
                    <a:pt x="16481" y="21715"/>
                    <a:pt x="16605" y="21715"/>
                  </a:cubicBezTo>
                  <a:close/>
                  <a:moveTo>
                    <a:pt x="19032" y="24347"/>
                  </a:moveTo>
                  <a:cubicBezTo>
                    <a:pt x="19083" y="24347"/>
                    <a:pt x="19137" y="24353"/>
                    <a:pt x="19189" y="24367"/>
                  </a:cubicBezTo>
                  <a:cubicBezTo>
                    <a:pt x="19353" y="24410"/>
                    <a:pt x="19516" y="24470"/>
                    <a:pt x="19677" y="24521"/>
                  </a:cubicBezTo>
                  <a:cubicBezTo>
                    <a:pt x="19918" y="24594"/>
                    <a:pt x="20055" y="24778"/>
                    <a:pt x="20192" y="24965"/>
                  </a:cubicBezTo>
                  <a:cubicBezTo>
                    <a:pt x="20259" y="25055"/>
                    <a:pt x="20255" y="25152"/>
                    <a:pt x="20145" y="25253"/>
                  </a:cubicBezTo>
                  <a:cubicBezTo>
                    <a:pt x="20085" y="25233"/>
                    <a:pt x="20008" y="25213"/>
                    <a:pt x="19941" y="25183"/>
                  </a:cubicBezTo>
                  <a:cubicBezTo>
                    <a:pt x="19858" y="25146"/>
                    <a:pt x="19784" y="25099"/>
                    <a:pt x="19700" y="25062"/>
                  </a:cubicBezTo>
                  <a:cubicBezTo>
                    <a:pt x="19642" y="25037"/>
                    <a:pt x="19598" y="25024"/>
                    <a:pt x="19561" y="25024"/>
                  </a:cubicBezTo>
                  <a:cubicBezTo>
                    <a:pt x="19499" y="25024"/>
                    <a:pt x="19456" y="25063"/>
                    <a:pt x="19399" y="25149"/>
                  </a:cubicBezTo>
                  <a:cubicBezTo>
                    <a:pt x="19333" y="25236"/>
                    <a:pt x="19289" y="25340"/>
                    <a:pt x="19219" y="25470"/>
                  </a:cubicBezTo>
                  <a:cubicBezTo>
                    <a:pt x="19068" y="25373"/>
                    <a:pt x="18941" y="25293"/>
                    <a:pt x="18818" y="25216"/>
                  </a:cubicBezTo>
                  <a:cubicBezTo>
                    <a:pt x="18791" y="25199"/>
                    <a:pt x="18771" y="25179"/>
                    <a:pt x="18751" y="25156"/>
                  </a:cubicBezTo>
                  <a:cubicBezTo>
                    <a:pt x="18614" y="25012"/>
                    <a:pt x="18574" y="24681"/>
                    <a:pt x="18671" y="24504"/>
                  </a:cubicBezTo>
                  <a:cubicBezTo>
                    <a:pt x="18721" y="24410"/>
                    <a:pt x="18869" y="24347"/>
                    <a:pt x="19032" y="24347"/>
                  </a:cubicBezTo>
                  <a:close/>
                  <a:moveTo>
                    <a:pt x="19587" y="25166"/>
                  </a:moveTo>
                  <a:cubicBezTo>
                    <a:pt x="19744" y="25249"/>
                    <a:pt x="19901" y="25330"/>
                    <a:pt x="20071" y="25417"/>
                  </a:cubicBezTo>
                  <a:cubicBezTo>
                    <a:pt x="20011" y="25524"/>
                    <a:pt x="19961" y="25617"/>
                    <a:pt x="19918" y="25704"/>
                  </a:cubicBezTo>
                  <a:cubicBezTo>
                    <a:pt x="19910" y="25704"/>
                    <a:pt x="19903" y="25704"/>
                    <a:pt x="19896" y="25704"/>
                  </a:cubicBezTo>
                  <a:cubicBezTo>
                    <a:pt x="19700" y="25704"/>
                    <a:pt x="19551" y="25618"/>
                    <a:pt x="19393" y="25537"/>
                  </a:cubicBezTo>
                  <a:cubicBezTo>
                    <a:pt x="19399" y="25380"/>
                    <a:pt x="19466" y="25269"/>
                    <a:pt x="19587" y="25166"/>
                  </a:cubicBezTo>
                  <a:close/>
                  <a:moveTo>
                    <a:pt x="17637" y="22367"/>
                  </a:moveTo>
                  <a:cubicBezTo>
                    <a:pt x="17684" y="22394"/>
                    <a:pt x="17721" y="22411"/>
                    <a:pt x="17748" y="22434"/>
                  </a:cubicBezTo>
                  <a:cubicBezTo>
                    <a:pt x="18082" y="22779"/>
                    <a:pt x="18497" y="23003"/>
                    <a:pt x="18931" y="23193"/>
                  </a:cubicBezTo>
                  <a:cubicBezTo>
                    <a:pt x="19500" y="23437"/>
                    <a:pt x="20001" y="23782"/>
                    <a:pt x="20443" y="24216"/>
                  </a:cubicBezTo>
                  <a:cubicBezTo>
                    <a:pt x="20720" y="24487"/>
                    <a:pt x="20937" y="24798"/>
                    <a:pt x="21098" y="25142"/>
                  </a:cubicBezTo>
                  <a:cubicBezTo>
                    <a:pt x="21255" y="25477"/>
                    <a:pt x="21161" y="25774"/>
                    <a:pt x="20713" y="25821"/>
                  </a:cubicBezTo>
                  <a:cubicBezTo>
                    <a:pt x="20656" y="25827"/>
                    <a:pt x="20598" y="25830"/>
                    <a:pt x="20540" y="25830"/>
                  </a:cubicBezTo>
                  <a:cubicBezTo>
                    <a:pt x="20387" y="25830"/>
                    <a:pt x="20231" y="25809"/>
                    <a:pt x="20058" y="25758"/>
                  </a:cubicBezTo>
                  <a:cubicBezTo>
                    <a:pt x="20138" y="25607"/>
                    <a:pt x="20205" y="25467"/>
                    <a:pt x="20285" y="25333"/>
                  </a:cubicBezTo>
                  <a:cubicBezTo>
                    <a:pt x="20396" y="25142"/>
                    <a:pt x="20379" y="24975"/>
                    <a:pt x="20252" y="24805"/>
                  </a:cubicBezTo>
                  <a:cubicBezTo>
                    <a:pt x="19924" y="24370"/>
                    <a:pt x="19460" y="24236"/>
                    <a:pt x="18955" y="24220"/>
                  </a:cubicBezTo>
                  <a:cubicBezTo>
                    <a:pt x="18949" y="24219"/>
                    <a:pt x="18943" y="24219"/>
                    <a:pt x="18937" y="24219"/>
                  </a:cubicBezTo>
                  <a:cubicBezTo>
                    <a:pt x="18695" y="24219"/>
                    <a:pt x="18515" y="24353"/>
                    <a:pt x="18447" y="24607"/>
                  </a:cubicBezTo>
                  <a:cubicBezTo>
                    <a:pt x="18413" y="24734"/>
                    <a:pt x="18370" y="24858"/>
                    <a:pt x="18340" y="24985"/>
                  </a:cubicBezTo>
                  <a:cubicBezTo>
                    <a:pt x="18273" y="25286"/>
                    <a:pt x="18216" y="25587"/>
                    <a:pt x="18139" y="25955"/>
                  </a:cubicBezTo>
                  <a:cubicBezTo>
                    <a:pt x="18112" y="25824"/>
                    <a:pt x="18096" y="25764"/>
                    <a:pt x="18085" y="25701"/>
                  </a:cubicBezTo>
                  <a:cubicBezTo>
                    <a:pt x="18055" y="25490"/>
                    <a:pt x="18035" y="25283"/>
                    <a:pt x="18002" y="25072"/>
                  </a:cubicBezTo>
                  <a:cubicBezTo>
                    <a:pt x="17935" y="24638"/>
                    <a:pt x="17821" y="24213"/>
                    <a:pt x="17798" y="23768"/>
                  </a:cubicBezTo>
                  <a:cubicBezTo>
                    <a:pt x="17785" y="23507"/>
                    <a:pt x="17694" y="23257"/>
                    <a:pt x="17494" y="23066"/>
                  </a:cubicBezTo>
                  <a:cubicBezTo>
                    <a:pt x="17296" y="22889"/>
                    <a:pt x="17293" y="22792"/>
                    <a:pt x="17470" y="22555"/>
                  </a:cubicBezTo>
                  <a:cubicBezTo>
                    <a:pt x="17520" y="22488"/>
                    <a:pt x="17581" y="22431"/>
                    <a:pt x="17637" y="22367"/>
                  </a:cubicBezTo>
                  <a:close/>
                  <a:moveTo>
                    <a:pt x="12472" y="22498"/>
                  </a:moveTo>
                  <a:cubicBezTo>
                    <a:pt x="12485" y="22504"/>
                    <a:pt x="12499" y="22508"/>
                    <a:pt x="12515" y="22508"/>
                  </a:cubicBezTo>
                  <a:cubicBezTo>
                    <a:pt x="12479" y="22805"/>
                    <a:pt x="12452" y="23100"/>
                    <a:pt x="12405" y="23394"/>
                  </a:cubicBezTo>
                  <a:cubicBezTo>
                    <a:pt x="12335" y="23815"/>
                    <a:pt x="12191" y="24210"/>
                    <a:pt x="11917" y="24544"/>
                  </a:cubicBezTo>
                  <a:cubicBezTo>
                    <a:pt x="11736" y="24761"/>
                    <a:pt x="11552" y="24972"/>
                    <a:pt x="11352" y="25166"/>
                  </a:cubicBezTo>
                  <a:cubicBezTo>
                    <a:pt x="11004" y="25500"/>
                    <a:pt x="10646" y="25821"/>
                    <a:pt x="10295" y="26149"/>
                  </a:cubicBezTo>
                  <a:cubicBezTo>
                    <a:pt x="10252" y="26186"/>
                    <a:pt x="10208" y="26226"/>
                    <a:pt x="10165" y="26266"/>
                  </a:cubicBezTo>
                  <a:cubicBezTo>
                    <a:pt x="10262" y="26048"/>
                    <a:pt x="10386" y="25855"/>
                    <a:pt x="10499" y="25654"/>
                  </a:cubicBezTo>
                  <a:cubicBezTo>
                    <a:pt x="10777" y="25162"/>
                    <a:pt x="11104" y="24714"/>
                    <a:pt x="11552" y="24353"/>
                  </a:cubicBezTo>
                  <a:cubicBezTo>
                    <a:pt x="11756" y="24186"/>
                    <a:pt x="11903" y="23969"/>
                    <a:pt x="12007" y="23728"/>
                  </a:cubicBezTo>
                  <a:cubicBezTo>
                    <a:pt x="12074" y="23568"/>
                    <a:pt x="12138" y="23414"/>
                    <a:pt x="12198" y="23257"/>
                  </a:cubicBezTo>
                  <a:cubicBezTo>
                    <a:pt x="12288" y="23006"/>
                    <a:pt x="12382" y="22755"/>
                    <a:pt x="12472" y="22498"/>
                  </a:cubicBezTo>
                  <a:close/>
                  <a:moveTo>
                    <a:pt x="12325" y="22210"/>
                  </a:moveTo>
                  <a:cubicBezTo>
                    <a:pt x="12348" y="22220"/>
                    <a:pt x="12368" y="22224"/>
                    <a:pt x="12385" y="22230"/>
                  </a:cubicBezTo>
                  <a:cubicBezTo>
                    <a:pt x="12358" y="22337"/>
                    <a:pt x="12341" y="22444"/>
                    <a:pt x="12311" y="22545"/>
                  </a:cubicBezTo>
                  <a:cubicBezTo>
                    <a:pt x="12228" y="22792"/>
                    <a:pt x="12131" y="23033"/>
                    <a:pt x="12047" y="23280"/>
                  </a:cubicBezTo>
                  <a:cubicBezTo>
                    <a:pt x="11887" y="23758"/>
                    <a:pt x="11633" y="24166"/>
                    <a:pt x="11228" y="24480"/>
                  </a:cubicBezTo>
                  <a:cubicBezTo>
                    <a:pt x="10947" y="24698"/>
                    <a:pt x="10747" y="24989"/>
                    <a:pt x="10566" y="25290"/>
                  </a:cubicBezTo>
                  <a:cubicBezTo>
                    <a:pt x="10429" y="25524"/>
                    <a:pt x="10292" y="25754"/>
                    <a:pt x="10145" y="25985"/>
                  </a:cubicBezTo>
                  <a:cubicBezTo>
                    <a:pt x="10048" y="26135"/>
                    <a:pt x="9944" y="26276"/>
                    <a:pt x="9814" y="26460"/>
                  </a:cubicBezTo>
                  <a:cubicBezTo>
                    <a:pt x="9810" y="26373"/>
                    <a:pt x="9804" y="26343"/>
                    <a:pt x="9810" y="26319"/>
                  </a:cubicBezTo>
                  <a:cubicBezTo>
                    <a:pt x="10055" y="25701"/>
                    <a:pt x="10188" y="25052"/>
                    <a:pt x="10292" y="24397"/>
                  </a:cubicBezTo>
                  <a:cubicBezTo>
                    <a:pt x="10376" y="23862"/>
                    <a:pt x="10610" y="23434"/>
                    <a:pt x="11098" y="23163"/>
                  </a:cubicBezTo>
                  <a:cubicBezTo>
                    <a:pt x="11559" y="22912"/>
                    <a:pt x="11980" y="22608"/>
                    <a:pt x="12325" y="22210"/>
                  </a:cubicBezTo>
                  <a:close/>
                  <a:moveTo>
                    <a:pt x="19978" y="25925"/>
                  </a:moveTo>
                  <a:cubicBezTo>
                    <a:pt x="20219" y="25955"/>
                    <a:pt x="20439" y="25982"/>
                    <a:pt x="20723" y="26015"/>
                  </a:cubicBezTo>
                  <a:cubicBezTo>
                    <a:pt x="20319" y="26269"/>
                    <a:pt x="19961" y="26486"/>
                    <a:pt x="19610" y="26700"/>
                  </a:cubicBezTo>
                  <a:cubicBezTo>
                    <a:pt x="19600" y="26684"/>
                    <a:pt x="19587" y="26660"/>
                    <a:pt x="19573" y="26644"/>
                  </a:cubicBezTo>
                  <a:cubicBezTo>
                    <a:pt x="19710" y="26403"/>
                    <a:pt x="19851" y="26159"/>
                    <a:pt x="19978" y="25925"/>
                  </a:cubicBezTo>
                  <a:close/>
                  <a:moveTo>
                    <a:pt x="20972" y="21355"/>
                  </a:moveTo>
                  <a:cubicBezTo>
                    <a:pt x="21200" y="21355"/>
                    <a:pt x="21429" y="21371"/>
                    <a:pt x="21660" y="21411"/>
                  </a:cubicBezTo>
                  <a:cubicBezTo>
                    <a:pt x="22191" y="21505"/>
                    <a:pt x="22669" y="21729"/>
                    <a:pt x="23154" y="21956"/>
                  </a:cubicBezTo>
                  <a:cubicBezTo>
                    <a:pt x="23799" y="22247"/>
                    <a:pt x="24261" y="22705"/>
                    <a:pt x="24508" y="23374"/>
                  </a:cubicBezTo>
                  <a:cubicBezTo>
                    <a:pt x="24625" y="23695"/>
                    <a:pt x="24756" y="24009"/>
                    <a:pt x="24896" y="24320"/>
                  </a:cubicBezTo>
                  <a:cubicBezTo>
                    <a:pt x="25143" y="24865"/>
                    <a:pt x="25281" y="25440"/>
                    <a:pt x="25428" y="26015"/>
                  </a:cubicBezTo>
                  <a:cubicBezTo>
                    <a:pt x="25505" y="26309"/>
                    <a:pt x="25495" y="26610"/>
                    <a:pt x="25414" y="26908"/>
                  </a:cubicBezTo>
                  <a:cubicBezTo>
                    <a:pt x="25401" y="26961"/>
                    <a:pt x="25361" y="27018"/>
                    <a:pt x="25324" y="27102"/>
                  </a:cubicBezTo>
                  <a:cubicBezTo>
                    <a:pt x="25143" y="26888"/>
                    <a:pt x="24993" y="26687"/>
                    <a:pt x="24823" y="26510"/>
                  </a:cubicBezTo>
                  <a:cubicBezTo>
                    <a:pt x="24301" y="25968"/>
                    <a:pt x="23873" y="25370"/>
                    <a:pt x="23599" y="24668"/>
                  </a:cubicBezTo>
                  <a:cubicBezTo>
                    <a:pt x="23522" y="24471"/>
                    <a:pt x="23380" y="24368"/>
                    <a:pt x="23138" y="24368"/>
                  </a:cubicBezTo>
                  <a:cubicBezTo>
                    <a:pt x="23116" y="24368"/>
                    <a:pt x="23094" y="24368"/>
                    <a:pt x="23071" y="24370"/>
                  </a:cubicBezTo>
                  <a:cubicBezTo>
                    <a:pt x="22833" y="24387"/>
                    <a:pt x="22619" y="24480"/>
                    <a:pt x="22435" y="24628"/>
                  </a:cubicBezTo>
                  <a:cubicBezTo>
                    <a:pt x="22144" y="24855"/>
                    <a:pt x="21864" y="25099"/>
                    <a:pt x="21579" y="25336"/>
                  </a:cubicBezTo>
                  <a:cubicBezTo>
                    <a:pt x="21506" y="25400"/>
                    <a:pt x="21432" y="25457"/>
                    <a:pt x="21379" y="25503"/>
                  </a:cubicBezTo>
                  <a:cubicBezTo>
                    <a:pt x="21292" y="25286"/>
                    <a:pt x="21225" y="25079"/>
                    <a:pt x="21125" y="24882"/>
                  </a:cubicBezTo>
                  <a:cubicBezTo>
                    <a:pt x="20877" y="24410"/>
                    <a:pt x="20513" y="24036"/>
                    <a:pt x="20102" y="23715"/>
                  </a:cubicBezTo>
                  <a:cubicBezTo>
                    <a:pt x="19734" y="23431"/>
                    <a:pt x="19339" y="23193"/>
                    <a:pt x="18908" y="23016"/>
                  </a:cubicBezTo>
                  <a:cubicBezTo>
                    <a:pt x="18487" y="22845"/>
                    <a:pt x="18106" y="22611"/>
                    <a:pt x="17785" y="22260"/>
                  </a:cubicBezTo>
                  <a:cubicBezTo>
                    <a:pt x="17898" y="22117"/>
                    <a:pt x="18049" y="22040"/>
                    <a:pt x="18199" y="21963"/>
                  </a:cubicBezTo>
                  <a:cubicBezTo>
                    <a:pt x="18794" y="21662"/>
                    <a:pt x="19440" y="21508"/>
                    <a:pt x="20102" y="21421"/>
                  </a:cubicBezTo>
                  <a:cubicBezTo>
                    <a:pt x="20392" y="21382"/>
                    <a:pt x="20682" y="21355"/>
                    <a:pt x="20972" y="21355"/>
                  </a:cubicBezTo>
                  <a:close/>
                  <a:moveTo>
                    <a:pt x="16260" y="22618"/>
                  </a:moveTo>
                  <a:cubicBezTo>
                    <a:pt x="16394" y="22845"/>
                    <a:pt x="16534" y="23063"/>
                    <a:pt x="16497" y="23344"/>
                  </a:cubicBezTo>
                  <a:cubicBezTo>
                    <a:pt x="16447" y="23715"/>
                    <a:pt x="16601" y="23982"/>
                    <a:pt x="16935" y="24149"/>
                  </a:cubicBezTo>
                  <a:cubicBezTo>
                    <a:pt x="17032" y="24200"/>
                    <a:pt x="17133" y="24246"/>
                    <a:pt x="17233" y="24290"/>
                  </a:cubicBezTo>
                  <a:cubicBezTo>
                    <a:pt x="17353" y="24343"/>
                    <a:pt x="17477" y="24387"/>
                    <a:pt x="17597" y="24437"/>
                  </a:cubicBezTo>
                  <a:cubicBezTo>
                    <a:pt x="17698" y="24480"/>
                    <a:pt x="17754" y="24547"/>
                    <a:pt x="17785" y="24654"/>
                  </a:cubicBezTo>
                  <a:cubicBezTo>
                    <a:pt x="18022" y="25590"/>
                    <a:pt x="18039" y="26533"/>
                    <a:pt x="17778" y="27493"/>
                  </a:cubicBezTo>
                  <a:cubicBezTo>
                    <a:pt x="17744" y="27172"/>
                    <a:pt x="17711" y="26874"/>
                    <a:pt x="17684" y="26577"/>
                  </a:cubicBezTo>
                  <a:cubicBezTo>
                    <a:pt x="17631" y="25988"/>
                    <a:pt x="17393" y="25507"/>
                    <a:pt x="16902" y="25149"/>
                  </a:cubicBezTo>
                  <a:cubicBezTo>
                    <a:pt x="16551" y="24888"/>
                    <a:pt x="16317" y="24521"/>
                    <a:pt x="16116" y="24133"/>
                  </a:cubicBezTo>
                  <a:cubicBezTo>
                    <a:pt x="15912" y="23735"/>
                    <a:pt x="15889" y="23330"/>
                    <a:pt x="15989" y="22902"/>
                  </a:cubicBezTo>
                  <a:cubicBezTo>
                    <a:pt x="16019" y="22755"/>
                    <a:pt x="16083" y="22648"/>
                    <a:pt x="16260" y="22618"/>
                  </a:cubicBezTo>
                  <a:close/>
                  <a:moveTo>
                    <a:pt x="19333" y="25687"/>
                  </a:moveTo>
                  <a:cubicBezTo>
                    <a:pt x="19523" y="25764"/>
                    <a:pt x="19674" y="25824"/>
                    <a:pt x="19861" y="25901"/>
                  </a:cubicBezTo>
                  <a:cubicBezTo>
                    <a:pt x="19654" y="26246"/>
                    <a:pt x="19460" y="26567"/>
                    <a:pt x="19269" y="26878"/>
                  </a:cubicBezTo>
                  <a:cubicBezTo>
                    <a:pt x="19249" y="26911"/>
                    <a:pt x="19219" y="26941"/>
                    <a:pt x="19185" y="26961"/>
                  </a:cubicBezTo>
                  <a:cubicBezTo>
                    <a:pt x="18915" y="27162"/>
                    <a:pt x="18637" y="27359"/>
                    <a:pt x="18346" y="27570"/>
                  </a:cubicBezTo>
                  <a:cubicBezTo>
                    <a:pt x="18356" y="27510"/>
                    <a:pt x="18356" y="27459"/>
                    <a:pt x="18383" y="27423"/>
                  </a:cubicBezTo>
                  <a:cubicBezTo>
                    <a:pt x="18487" y="27262"/>
                    <a:pt x="18584" y="27095"/>
                    <a:pt x="18711" y="26961"/>
                  </a:cubicBezTo>
                  <a:cubicBezTo>
                    <a:pt x="18938" y="26724"/>
                    <a:pt x="19085" y="26443"/>
                    <a:pt x="19189" y="26139"/>
                  </a:cubicBezTo>
                  <a:cubicBezTo>
                    <a:pt x="19236" y="26005"/>
                    <a:pt x="19276" y="25858"/>
                    <a:pt x="19333" y="25687"/>
                  </a:cubicBezTo>
                  <a:close/>
                  <a:moveTo>
                    <a:pt x="18470" y="25099"/>
                  </a:moveTo>
                  <a:cubicBezTo>
                    <a:pt x="18724" y="25296"/>
                    <a:pt x="18951" y="25470"/>
                    <a:pt x="19175" y="25647"/>
                  </a:cubicBezTo>
                  <a:cubicBezTo>
                    <a:pt x="19102" y="26119"/>
                    <a:pt x="18908" y="26547"/>
                    <a:pt x="18637" y="26861"/>
                  </a:cubicBezTo>
                  <a:cubicBezTo>
                    <a:pt x="18470" y="27055"/>
                    <a:pt x="18346" y="27289"/>
                    <a:pt x="18203" y="27506"/>
                  </a:cubicBezTo>
                  <a:cubicBezTo>
                    <a:pt x="18156" y="27576"/>
                    <a:pt x="18116" y="27653"/>
                    <a:pt x="18072" y="27727"/>
                  </a:cubicBezTo>
                  <a:cubicBezTo>
                    <a:pt x="18132" y="26827"/>
                    <a:pt x="18273" y="25958"/>
                    <a:pt x="18470" y="25099"/>
                  </a:cubicBezTo>
                  <a:close/>
                  <a:moveTo>
                    <a:pt x="3954" y="26237"/>
                  </a:moveTo>
                  <a:cubicBezTo>
                    <a:pt x="4133" y="26237"/>
                    <a:pt x="4312" y="26254"/>
                    <a:pt x="4491" y="26296"/>
                  </a:cubicBezTo>
                  <a:cubicBezTo>
                    <a:pt x="4993" y="26420"/>
                    <a:pt x="5451" y="26650"/>
                    <a:pt x="5902" y="26881"/>
                  </a:cubicBezTo>
                  <a:cubicBezTo>
                    <a:pt x="6534" y="27209"/>
                    <a:pt x="7156" y="27560"/>
                    <a:pt x="7771" y="27914"/>
                  </a:cubicBezTo>
                  <a:cubicBezTo>
                    <a:pt x="8092" y="28098"/>
                    <a:pt x="8393" y="28322"/>
                    <a:pt x="8697" y="28526"/>
                  </a:cubicBezTo>
                  <a:cubicBezTo>
                    <a:pt x="8771" y="28576"/>
                    <a:pt x="8851" y="28626"/>
                    <a:pt x="8891" y="28773"/>
                  </a:cubicBezTo>
                  <a:cubicBezTo>
                    <a:pt x="8757" y="28693"/>
                    <a:pt x="8670" y="28643"/>
                    <a:pt x="8587" y="28596"/>
                  </a:cubicBezTo>
                  <a:cubicBezTo>
                    <a:pt x="8125" y="28349"/>
                    <a:pt x="7681" y="28078"/>
                    <a:pt x="7173" y="27937"/>
                  </a:cubicBezTo>
                  <a:cubicBezTo>
                    <a:pt x="6668" y="27797"/>
                    <a:pt x="6186" y="27596"/>
                    <a:pt x="5718" y="27369"/>
                  </a:cubicBezTo>
                  <a:cubicBezTo>
                    <a:pt x="5414" y="27222"/>
                    <a:pt x="5103" y="27072"/>
                    <a:pt x="4785" y="26951"/>
                  </a:cubicBezTo>
                  <a:cubicBezTo>
                    <a:pt x="4428" y="26816"/>
                    <a:pt x="4076" y="26746"/>
                    <a:pt x="3730" y="26746"/>
                  </a:cubicBezTo>
                  <a:cubicBezTo>
                    <a:pt x="3243" y="26746"/>
                    <a:pt x="2767" y="26885"/>
                    <a:pt x="2308" y="27179"/>
                  </a:cubicBezTo>
                  <a:cubicBezTo>
                    <a:pt x="2258" y="27212"/>
                    <a:pt x="2194" y="27239"/>
                    <a:pt x="2141" y="27269"/>
                  </a:cubicBezTo>
                  <a:cubicBezTo>
                    <a:pt x="2124" y="27245"/>
                    <a:pt x="2114" y="27225"/>
                    <a:pt x="2097" y="27205"/>
                  </a:cubicBezTo>
                  <a:cubicBezTo>
                    <a:pt x="2341" y="26971"/>
                    <a:pt x="2585" y="26734"/>
                    <a:pt x="2843" y="26517"/>
                  </a:cubicBezTo>
                  <a:cubicBezTo>
                    <a:pt x="2956" y="26423"/>
                    <a:pt x="3100" y="26343"/>
                    <a:pt x="3241" y="26316"/>
                  </a:cubicBezTo>
                  <a:cubicBezTo>
                    <a:pt x="3478" y="26268"/>
                    <a:pt x="3716" y="26237"/>
                    <a:pt x="3954" y="26237"/>
                  </a:cubicBezTo>
                  <a:close/>
                  <a:moveTo>
                    <a:pt x="3735" y="26880"/>
                  </a:moveTo>
                  <a:cubicBezTo>
                    <a:pt x="3925" y="26880"/>
                    <a:pt x="4120" y="26903"/>
                    <a:pt x="4321" y="26951"/>
                  </a:cubicBezTo>
                  <a:cubicBezTo>
                    <a:pt x="4728" y="27045"/>
                    <a:pt x="5123" y="27195"/>
                    <a:pt x="5497" y="27393"/>
                  </a:cubicBezTo>
                  <a:cubicBezTo>
                    <a:pt x="5986" y="27647"/>
                    <a:pt x="6494" y="27877"/>
                    <a:pt x="7022" y="28021"/>
                  </a:cubicBezTo>
                  <a:cubicBezTo>
                    <a:pt x="7634" y="28188"/>
                    <a:pt x="8169" y="28499"/>
                    <a:pt x="8707" y="28807"/>
                  </a:cubicBezTo>
                  <a:cubicBezTo>
                    <a:pt x="8794" y="28857"/>
                    <a:pt x="8891" y="28914"/>
                    <a:pt x="8938" y="29014"/>
                  </a:cubicBezTo>
                  <a:cubicBezTo>
                    <a:pt x="8543" y="29034"/>
                    <a:pt x="8166" y="29058"/>
                    <a:pt x="7788" y="29074"/>
                  </a:cubicBezTo>
                  <a:cubicBezTo>
                    <a:pt x="7676" y="29079"/>
                    <a:pt x="7563" y="29082"/>
                    <a:pt x="7451" y="29082"/>
                  </a:cubicBezTo>
                  <a:cubicBezTo>
                    <a:pt x="7172" y="29082"/>
                    <a:pt x="6894" y="29064"/>
                    <a:pt x="6617" y="29014"/>
                  </a:cubicBezTo>
                  <a:cubicBezTo>
                    <a:pt x="5785" y="28864"/>
                    <a:pt x="4989" y="28596"/>
                    <a:pt x="4220" y="28242"/>
                  </a:cubicBezTo>
                  <a:cubicBezTo>
                    <a:pt x="3719" y="28011"/>
                    <a:pt x="3227" y="27754"/>
                    <a:pt x="2689" y="27613"/>
                  </a:cubicBezTo>
                  <a:cubicBezTo>
                    <a:pt x="2522" y="27570"/>
                    <a:pt x="2348" y="27543"/>
                    <a:pt x="2181" y="27510"/>
                  </a:cubicBezTo>
                  <a:cubicBezTo>
                    <a:pt x="2174" y="27479"/>
                    <a:pt x="2171" y="27469"/>
                    <a:pt x="2174" y="27463"/>
                  </a:cubicBezTo>
                  <a:cubicBezTo>
                    <a:pt x="2650" y="27087"/>
                    <a:pt x="3169" y="26880"/>
                    <a:pt x="3735" y="26880"/>
                  </a:cubicBezTo>
                  <a:close/>
                  <a:moveTo>
                    <a:pt x="13960" y="25286"/>
                  </a:moveTo>
                  <a:cubicBezTo>
                    <a:pt x="13996" y="25396"/>
                    <a:pt x="13986" y="25487"/>
                    <a:pt x="13976" y="25584"/>
                  </a:cubicBezTo>
                  <a:cubicBezTo>
                    <a:pt x="13943" y="25952"/>
                    <a:pt x="13893" y="26323"/>
                    <a:pt x="13876" y="26690"/>
                  </a:cubicBezTo>
                  <a:cubicBezTo>
                    <a:pt x="13839" y="27486"/>
                    <a:pt x="13910" y="28275"/>
                    <a:pt x="13966" y="29064"/>
                  </a:cubicBezTo>
                  <a:cubicBezTo>
                    <a:pt x="14010" y="29750"/>
                    <a:pt x="14127" y="30418"/>
                    <a:pt x="14414" y="31050"/>
                  </a:cubicBezTo>
                  <a:cubicBezTo>
                    <a:pt x="14428" y="31084"/>
                    <a:pt x="14438" y="31117"/>
                    <a:pt x="14444" y="31151"/>
                  </a:cubicBezTo>
                  <a:cubicBezTo>
                    <a:pt x="14073" y="30696"/>
                    <a:pt x="13706" y="30248"/>
                    <a:pt x="13482" y="29710"/>
                  </a:cubicBezTo>
                  <a:cubicBezTo>
                    <a:pt x="13441" y="29616"/>
                    <a:pt x="13411" y="29519"/>
                    <a:pt x="13388" y="29419"/>
                  </a:cubicBezTo>
                  <a:cubicBezTo>
                    <a:pt x="13207" y="28656"/>
                    <a:pt x="13211" y="27891"/>
                    <a:pt x="13334" y="27118"/>
                  </a:cubicBezTo>
                  <a:cubicBezTo>
                    <a:pt x="13425" y="26537"/>
                    <a:pt x="13642" y="25998"/>
                    <a:pt x="13873" y="25463"/>
                  </a:cubicBezTo>
                  <a:cubicBezTo>
                    <a:pt x="13900" y="25403"/>
                    <a:pt x="13930" y="25346"/>
                    <a:pt x="13960" y="25286"/>
                  </a:cubicBezTo>
                  <a:close/>
                  <a:moveTo>
                    <a:pt x="23136" y="24512"/>
                  </a:moveTo>
                  <a:cubicBezTo>
                    <a:pt x="23310" y="24512"/>
                    <a:pt x="23424" y="24609"/>
                    <a:pt x="23512" y="24831"/>
                  </a:cubicBezTo>
                  <a:cubicBezTo>
                    <a:pt x="23733" y="25396"/>
                    <a:pt x="24054" y="25905"/>
                    <a:pt x="24481" y="26343"/>
                  </a:cubicBezTo>
                  <a:cubicBezTo>
                    <a:pt x="24625" y="26493"/>
                    <a:pt x="24766" y="26654"/>
                    <a:pt x="24899" y="26821"/>
                  </a:cubicBezTo>
                  <a:cubicBezTo>
                    <a:pt x="25026" y="26985"/>
                    <a:pt x="25184" y="27135"/>
                    <a:pt x="25220" y="27369"/>
                  </a:cubicBezTo>
                  <a:cubicBezTo>
                    <a:pt x="24789" y="28031"/>
                    <a:pt x="24314" y="28663"/>
                    <a:pt x="23783" y="29251"/>
                  </a:cubicBezTo>
                  <a:cubicBezTo>
                    <a:pt x="23552" y="29509"/>
                    <a:pt x="23338" y="29776"/>
                    <a:pt x="23111" y="30027"/>
                  </a:cubicBezTo>
                  <a:cubicBezTo>
                    <a:pt x="22850" y="30305"/>
                    <a:pt x="22609" y="30606"/>
                    <a:pt x="22312" y="30840"/>
                  </a:cubicBezTo>
                  <a:cubicBezTo>
                    <a:pt x="21700" y="31314"/>
                    <a:pt x="21061" y="31752"/>
                    <a:pt x="20426" y="32190"/>
                  </a:cubicBezTo>
                  <a:cubicBezTo>
                    <a:pt x="19817" y="32602"/>
                    <a:pt x="19109" y="32879"/>
                    <a:pt x="18637" y="33524"/>
                  </a:cubicBezTo>
                  <a:cubicBezTo>
                    <a:pt x="18460" y="33287"/>
                    <a:pt x="18306" y="33063"/>
                    <a:pt x="18139" y="32856"/>
                  </a:cubicBezTo>
                  <a:cubicBezTo>
                    <a:pt x="17851" y="32488"/>
                    <a:pt x="17651" y="32073"/>
                    <a:pt x="17527" y="31625"/>
                  </a:cubicBezTo>
                  <a:cubicBezTo>
                    <a:pt x="17383" y="31120"/>
                    <a:pt x="17286" y="30612"/>
                    <a:pt x="17370" y="30084"/>
                  </a:cubicBezTo>
                  <a:cubicBezTo>
                    <a:pt x="17450" y="29596"/>
                    <a:pt x="17597" y="29128"/>
                    <a:pt x="17815" y="28683"/>
                  </a:cubicBezTo>
                  <a:cubicBezTo>
                    <a:pt x="18075" y="28145"/>
                    <a:pt x="18433" y="27673"/>
                    <a:pt x="18941" y="27339"/>
                  </a:cubicBezTo>
                  <a:cubicBezTo>
                    <a:pt x="19409" y="27028"/>
                    <a:pt x="19888" y="26731"/>
                    <a:pt x="20369" y="26436"/>
                  </a:cubicBezTo>
                  <a:cubicBezTo>
                    <a:pt x="20827" y="26145"/>
                    <a:pt x="21275" y="25841"/>
                    <a:pt x="21673" y="25470"/>
                  </a:cubicBezTo>
                  <a:cubicBezTo>
                    <a:pt x="21890" y="25266"/>
                    <a:pt x="22111" y="25055"/>
                    <a:pt x="22348" y="24872"/>
                  </a:cubicBezTo>
                  <a:cubicBezTo>
                    <a:pt x="22502" y="24751"/>
                    <a:pt x="22679" y="24631"/>
                    <a:pt x="22863" y="24567"/>
                  </a:cubicBezTo>
                  <a:cubicBezTo>
                    <a:pt x="22968" y="24531"/>
                    <a:pt x="23058" y="24512"/>
                    <a:pt x="23136" y="24512"/>
                  </a:cubicBezTo>
                  <a:close/>
                  <a:moveTo>
                    <a:pt x="25190" y="27687"/>
                  </a:moveTo>
                  <a:cubicBezTo>
                    <a:pt x="25210" y="27693"/>
                    <a:pt x="25227" y="27697"/>
                    <a:pt x="25250" y="27707"/>
                  </a:cubicBezTo>
                  <a:cubicBezTo>
                    <a:pt x="25177" y="28332"/>
                    <a:pt x="25036" y="28944"/>
                    <a:pt x="24809" y="29536"/>
                  </a:cubicBezTo>
                  <a:cubicBezTo>
                    <a:pt x="24692" y="29847"/>
                    <a:pt x="24588" y="30161"/>
                    <a:pt x="24548" y="30489"/>
                  </a:cubicBezTo>
                  <a:cubicBezTo>
                    <a:pt x="24465" y="31117"/>
                    <a:pt x="24137" y="31592"/>
                    <a:pt x="23619" y="31940"/>
                  </a:cubicBezTo>
                  <a:cubicBezTo>
                    <a:pt x="23445" y="32057"/>
                    <a:pt x="23251" y="32144"/>
                    <a:pt x="23064" y="32234"/>
                  </a:cubicBezTo>
                  <a:cubicBezTo>
                    <a:pt x="22579" y="32454"/>
                    <a:pt x="22064" y="32592"/>
                    <a:pt x="21546" y="32712"/>
                  </a:cubicBezTo>
                  <a:cubicBezTo>
                    <a:pt x="20787" y="32892"/>
                    <a:pt x="20021" y="33060"/>
                    <a:pt x="19326" y="33447"/>
                  </a:cubicBezTo>
                  <a:cubicBezTo>
                    <a:pt x="19232" y="33501"/>
                    <a:pt x="19122" y="33528"/>
                    <a:pt x="19018" y="33558"/>
                  </a:cubicBezTo>
                  <a:cubicBezTo>
                    <a:pt x="18997" y="33562"/>
                    <a:pt x="18975" y="33563"/>
                    <a:pt x="18947" y="33563"/>
                  </a:cubicBezTo>
                  <a:cubicBezTo>
                    <a:pt x="18911" y="33563"/>
                    <a:pt x="18865" y="33561"/>
                    <a:pt x="18798" y="33561"/>
                  </a:cubicBezTo>
                  <a:cubicBezTo>
                    <a:pt x="18915" y="33431"/>
                    <a:pt x="18982" y="33330"/>
                    <a:pt x="19072" y="33260"/>
                  </a:cubicBezTo>
                  <a:cubicBezTo>
                    <a:pt x="19286" y="33093"/>
                    <a:pt x="19503" y="32929"/>
                    <a:pt x="19727" y="32779"/>
                  </a:cubicBezTo>
                  <a:cubicBezTo>
                    <a:pt x="20005" y="32598"/>
                    <a:pt x="20302" y="32444"/>
                    <a:pt x="20573" y="32257"/>
                  </a:cubicBezTo>
                  <a:cubicBezTo>
                    <a:pt x="21004" y="31963"/>
                    <a:pt x="21416" y="31642"/>
                    <a:pt x="21850" y="31354"/>
                  </a:cubicBezTo>
                  <a:cubicBezTo>
                    <a:pt x="22348" y="31023"/>
                    <a:pt x="22786" y="30632"/>
                    <a:pt x="23168" y="30171"/>
                  </a:cubicBezTo>
                  <a:cubicBezTo>
                    <a:pt x="23415" y="29870"/>
                    <a:pt x="23682" y="29579"/>
                    <a:pt x="23933" y="29282"/>
                  </a:cubicBezTo>
                  <a:cubicBezTo>
                    <a:pt x="24171" y="28997"/>
                    <a:pt x="24408" y="28713"/>
                    <a:pt x="24642" y="28426"/>
                  </a:cubicBezTo>
                  <a:cubicBezTo>
                    <a:pt x="24823" y="28182"/>
                    <a:pt x="25003" y="27931"/>
                    <a:pt x="25190" y="27687"/>
                  </a:cubicBezTo>
                  <a:close/>
                  <a:moveTo>
                    <a:pt x="15732" y="22952"/>
                  </a:moveTo>
                  <a:cubicBezTo>
                    <a:pt x="15752" y="22962"/>
                    <a:pt x="15779" y="22976"/>
                    <a:pt x="15799" y="22983"/>
                  </a:cubicBezTo>
                  <a:cubicBezTo>
                    <a:pt x="15795" y="23049"/>
                    <a:pt x="15795" y="23116"/>
                    <a:pt x="15792" y="23183"/>
                  </a:cubicBezTo>
                  <a:cubicBezTo>
                    <a:pt x="15762" y="23564"/>
                    <a:pt x="15835" y="23925"/>
                    <a:pt x="16019" y="24260"/>
                  </a:cubicBezTo>
                  <a:cubicBezTo>
                    <a:pt x="16096" y="24400"/>
                    <a:pt x="16183" y="24534"/>
                    <a:pt x="16270" y="24668"/>
                  </a:cubicBezTo>
                  <a:cubicBezTo>
                    <a:pt x="16461" y="24955"/>
                    <a:pt x="16711" y="25189"/>
                    <a:pt x="16979" y="25403"/>
                  </a:cubicBezTo>
                  <a:cubicBezTo>
                    <a:pt x="17260" y="25624"/>
                    <a:pt x="17434" y="25908"/>
                    <a:pt x="17490" y="26259"/>
                  </a:cubicBezTo>
                  <a:cubicBezTo>
                    <a:pt x="17514" y="26369"/>
                    <a:pt x="17541" y="26476"/>
                    <a:pt x="17551" y="26587"/>
                  </a:cubicBezTo>
                  <a:cubicBezTo>
                    <a:pt x="17584" y="27015"/>
                    <a:pt x="17607" y="27446"/>
                    <a:pt x="17634" y="27874"/>
                  </a:cubicBezTo>
                  <a:cubicBezTo>
                    <a:pt x="17658" y="28309"/>
                    <a:pt x="17591" y="28730"/>
                    <a:pt x="17440" y="29138"/>
                  </a:cubicBezTo>
                  <a:cubicBezTo>
                    <a:pt x="17407" y="29221"/>
                    <a:pt x="17387" y="29312"/>
                    <a:pt x="17363" y="29399"/>
                  </a:cubicBezTo>
                  <a:cubicBezTo>
                    <a:pt x="17196" y="29920"/>
                    <a:pt x="17103" y="30442"/>
                    <a:pt x="17213" y="30993"/>
                  </a:cubicBezTo>
                  <a:cubicBezTo>
                    <a:pt x="17286" y="31378"/>
                    <a:pt x="17380" y="31756"/>
                    <a:pt x="17547" y="32113"/>
                  </a:cubicBezTo>
                  <a:cubicBezTo>
                    <a:pt x="17758" y="32575"/>
                    <a:pt x="18065" y="32973"/>
                    <a:pt x="18370" y="33374"/>
                  </a:cubicBezTo>
                  <a:cubicBezTo>
                    <a:pt x="18420" y="33441"/>
                    <a:pt x="18467" y="33511"/>
                    <a:pt x="18534" y="33611"/>
                  </a:cubicBezTo>
                  <a:cubicBezTo>
                    <a:pt x="18414" y="33614"/>
                    <a:pt x="18324" y="33620"/>
                    <a:pt x="18239" y="33620"/>
                  </a:cubicBezTo>
                  <a:cubicBezTo>
                    <a:pt x="18212" y="33620"/>
                    <a:pt x="18186" y="33620"/>
                    <a:pt x="18159" y="33618"/>
                  </a:cubicBezTo>
                  <a:cubicBezTo>
                    <a:pt x="17751" y="33608"/>
                    <a:pt x="17373" y="33474"/>
                    <a:pt x="17016" y="33290"/>
                  </a:cubicBezTo>
                  <a:cubicBezTo>
                    <a:pt x="16417" y="32983"/>
                    <a:pt x="15919" y="32545"/>
                    <a:pt x="15427" y="32107"/>
                  </a:cubicBezTo>
                  <a:cubicBezTo>
                    <a:pt x="14789" y="31542"/>
                    <a:pt x="14381" y="30836"/>
                    <a:pt x="14247" y="29997"/>
                  </a:cubicBezTo>
                  <a:cubicBezTo>
                    <a:pt x="14170" y="29482"/>
                    <a:pt x="14113" y="28964"/>
                    <a:pt x="14077" y="28446"/>
                  </a:cubicBezTo>
                  <a:cubicBezTo>
                    <a:pt x="13996" y="27356"/>
                    <a:pt x="13956" y="26262"/>
                    <a:pt x="14204" y="25183"/>
                  </a:cubicBezTo>
                  <a:cubicBezTo>
                    <a:pt x="14294" y="24785"/>
                    <a:pt x="14398" y="24407"/>
                    <a:pt x="14695" y="24106"/>
                  </a:cubicBezTo>
                  <a:cubicBezTo>
                    <a:pt x="14799" y="24002"/>
                    <a:pt x="14882" y="23872"/>
                    <a:pt x="14989" y="23765"/>
                  </a:cubicBezTo>
                  <a:cubicBezTo>
                    <a:pt x="15230" y="23494"/>
                    <a:pt x="15481" y="23227"/>
                    <a:pt x="15732" y="22952"/>
                  </a:cubicBezTo>
                  <a:close/>
                  <a:moveTo>
                    <a:pt x="16832" y="33404"/>
                  </a:moveTo>
                  <a:lnTo>
                    <a:pt x="16832" y="33404"/>
                  </a:lnTo>
                  <a:cubicBezTo>
                    <a:pt x="16996" y="33474"/>
                    <a:pt x="17159" y="33544"/>
                    <a:pt x="17343" y="33625"/>
                  </a:cubicBezTo>
                  <a:cubicBezTo>
                    <a:pt x="17169" y="33845"/>
                    <a:pt x="17006" y="34049"/>
                    <a:pt x="16835" y="34273"/>
                  </a:cubicBezTo>
                  <a:cubicBezTo>
                    <a:pt x="16782" y="34079"/>
                    <a:pt x="16782" y="33605"/>
                    <a:pt x="16832" y="33404"/>
                  </a:cubicBezTo>
                  <a:close/>
                  <a:moveTo>
                    <a:pt x="12512" y="31769"/>
                  </a:moveTo>
                  <a:cubicBezTo>
                    <a:pt x="12662" y="32123"/>
                    <a:pt x="12696" y="32505"/>
                    <a:pt x="12783" y="32869"/>
                  </a:cubicBezTo>
                  <a:cubicBezTo>
                    <a:pt x="12870" y="33237"/>
                    <a:pt x="12953" y="33611"/>
                    <a:pt x="13064" y="33976"/>
                  </a:cubicBezTo>
                  <a:cubicBezTo>
                    <a:pt x="13171" y="34333"/>
                    <a:pt x="13308" y="34685"/>
                    <a:pt x="13441" y="35076"/>
                  </a:cubicBezTo>
                  <a:cubicBezTo>
                    <a:pt x="13174" y="35016"/>
                    <a:pt x="12997" y="34885"/>
                    <a:pt x="12836" y="34718"/>
                  </a:cubicBezTo>
                  <a:cubicBezTo>
                    <a:pt x="12619" y="34494"/>
                    <a:pt x="12462" y="34226"/>
                    <a:pt x="12315" y="33956"/>
                  </a:cubicBezTo>
                  <a:cubicBezTo>
                    <a:pt x="12201" y="33742"/>
                    <a:pt x="12154" y="33521"/>
                    <a:pt x="12198" y="33287"/>
                  </a:cubicBezTo>
                  <a:cubicBezTo>
                    <a:pt x="12255" y="32953"/>
                    <a:pt x="12321" y="32618"/>
                    <a:pt x="12395" y="32284"/>
                  </a:cubicBezTo>
                  <a:cubicBezTo>
                    <a:pt x="12428" y="32110"/>
                    <a:pt x="12472" y="31940"/>
                    <a:pt x="12512" y="31769"/>
                  </a:cubicBezTo>
                  <a:close/>
                  <a:moveTo>
                    <a:pt x="3274" y="31853"/>
                  </a:moveTo>
                  <a:lnTo>
                    <a:pt x="3274" y="31853"/>
                  </a:lnTo>
                  <a:cubicBezTo>
                    <a:pt x="3491" y="32368"/>
                    <a:pt x="3709" y="32879"/>
                    <a:pt x="3923" y="33397"/>
                  </a:cubicBezTo>
                  <a:cubicBezTo>
                    <a:pt x="4076" y="33772"/>
                    <a:pt x="4160" y="34163"/>
                    <a:pt x="4180" y="34568"/>
                  </a:cubicBezTo>
                  <a:cubicBezTo>
                    <a:pt x="4194" y="34862"/>
                    <a:pt x="4170" y="35082"/>
                    <a:pt x="4087" y="35253"/>
                  </a:cubicBezTo>
                  <a:cubicBezTo>
                    <a:pt x="3505" y="34200"/>
                    <a:pt x="3374" y="33036"/>
                    <a:pt x="3274" y="31853"/>
                  </a:cubicBezTo>
                  <a:close/>
                  <a:moveTo>
                    <a:pt x="13769" y="35333"/>
                  </a:moveTo>
                  <a:lnTo>
                    <a:pt x="13769" y="35333"/>
                  </a:lnTo>
                  <a:cubicBezTo>
                    <a:pt x="13906" y="35360"/>
                    <a:pt x="14013" y="35377"/>
                    <a:pt x="14120" y="35403"/>
                  </a:cubicBezTo>
                  <a:cubicBezTo>
                    <a:pt x="14374" y="35470"/>
                    <a:pt x="14541" y="35627"/>
                    <a:pt x="14568" y="35902"/>
                  </a:cubicBezTo>
                  <a:cubicBezTo>
                    <a:pt x="14575" y="36012"/>
                    <a:pt x="14595" y="36119"/>
                    <a:pt x="14608" y="36229"/>
                  </a:cubicBezTo>
                  <a:cubicBezTo>
                    <a:pt x="14665" y="36784"/>
                    <a:pt x="14702" y="37343"/>
                    <a:pt x="14511" y="37888"/>
                  </a:cubicBezTo>
                  <a:cubicBezTo>
                    <a:pt x="14541" y="37326"/>
                    <a:pt x="14401" y="36808"/>
                    <a:pt x="14174" y="36313"/>
                  </a:cubicBezTo>
                  <a:cubicBezTo>
                    <a:pt x="14053" y="36049"/>
                    <a:pt x="13933" y="35785"/>
                    <a:pt x="13816" y="35517"/>
                  </a:cubicBezTo>
                  <a:cubicBezTo>
                    <a:pt x="13793" y="35470"/>
                    <a:pt x="13789" y="35413"/>
                    <a:pt x="13769" y="35333"/>
                  </a:cubicBezTo>
                  <a:close/>
                  <a:moveTo>
                    <a:pt x="16944" y="37738"/>
                  </a:moveTo>
                  <a:cubicBezTo>
                    <a:pt x="17164" y="37738"/>
                    <a:pt x="17389" y="37775"/>
                    <a:pt x="17621" y="37854"/>
                  </a:cubicBezTo>
                  <a:cubicBezTo>
                    <a:pt x="18209" y="38055"/>
                    <a:pt x="18721" y="38389"/>
                    <a:pt x="19175" y="38804"/>
                  </a:cubicBezTo>
                  <a:cubicBezTo>
                    <a:pt x="19393" y="38998"/>
                    <a:pt x="19560" y="39242"/>
                    <a:pt x="19677" y="39512"/>
                  </a:cubicBezTo>
                  <a:cubicBezTo>
                    <a:pt x="19754" y="39693"/>
                    <a:pt x="19817" y="39884"/>
                    <a:pt x="19811" y="40111"/>
                  </a:cubicBezTo>
                  <a:cubicBezTo>
                    <a:pt x="19650" y="39934"/>
                    <a:pt x="19523" y="39767"/>
                    <a:pt x="19369" y="39629"/>
                  </a:cubicBezTo>
                  <a:cubicBezTo>
                    <a:pt x="18600" y="38944"/>
                    <a:pt x="17738" y="38446"/>
                    <a:pt x="16711" y="38239"/>
                  </a:cubicBezTo>
                  <a:cubicBezTo>
                    <a:pt x="16561" y="38208"/>
                    <a:pt x="16418" y="38192"/>
                    <a:pt x="16280" y="38192"/>
                  </a:cubicBezTo>
                  <a:cubicBezTo>
                    <a:pt x="15913" y="38192"/>
                    <a:pt x="15585" y="38305"/>
                    <a:pt x="15277" y="38560"/>
                  </a:cubicBezTo>
                  <a:cubicBezTo>
                    <a:pt x="15230" y="38596"/>
                    <a:pt x="15173" y="38630"/>
                    <a:pt x="15123" y="38663"/>
                  </a:cubicBezTo>
                  <a:cubicBezTo>
                    <a:pt x="15294" y="38456"/>
                    <a:pt x="15488" y="38279"/>
                    <a:pt x="15702" y="38138"/>
                  </a:cubicBezTo>
                  <a:cubicBezTo>
                    <a:pt x="16097" y="37883"/>
                    <a:pt x="16509" y="37738"/>
                    <a:pt x="16944" y="37738"/>
                  </a:cubicBezTo>
                  <a:close/>
                  <a:moveTo>
                    <a:pt x="16214" y="38309"/>
                  </a:moveTo>
                  <a:cubicBezTo>
                    <a:pt x="16268" y="38309"/>
                    <a:pt x="16323" y="38313"/>
                    <a:pt x="16380" y="38322"/>
                  </a:cubicBezTo>
                  <a:cubicBezTo>
                    <a:pt x="16715" y="38376"/>
                    <a:pt x="17049" y="38456"/>
                    <a:pt x="17373" y="38556"/>
                  </a:cubicBezTo>
                  <a:cubicBezTo>
                    <a:pt x="18166" y="38807"/>
                    <a:pt x="18811" y="39295"/>
                    <a:pt x="19420" y="39843"/>
                  </a:cubicBezTo>
                  <a:cubicBezTo>
                    <a:pt x="19560" y="39970"/>
                    <a:pt x="19664" y="40131"/>
                    <a:pt x="19724" y="40318"/>
                  </a:cubicBezTo>
                  <a:cubicBezTo>
                    <a:pt x="19740" y="40368"/>
                    <a:pt x="19740" y="40425"/>
                    <a:pt x="19754" y="40529"/>
                  </a:cubicBezTo>
                  <a:cubicBezTo>
                    <a:pt x="19623" y="40395"/>
                    <a:pt x="19537" y="40298"/>
                    <a:pt x="19443" y="40208"/>
                  </a:cubicBezTo>
                  <a:cubicBezTo>
                    <a:pt x="19159" y="39924"/>
                    <a:pt x="18865" y="39650"/>
                    <a:pt x="18493" y="39479"/>
                  </a:cubicBezTo>
                  <a:cubicBezTo>
                    <a:pt x="17952" y="39228"/>
                    <a:pt x="17400" y="38984"/>
                    <a:pt x="16818" y="38824"/>
                  </a:cubicBezTo>
                  <a:cubicBezTo>
                    <a:pt x="16533" y="38744"/>
                    <a:pt x="16245" y="38668"/>
                    <a:pt x="15949" y="38668"/>
                  </a:cubicBezTo>
                  <a:cubicBezTo>
                    <a:pt x="15875" y="38668"/>
                    <a:pt x="15800" y="38673"/>
                    <a:pt x="15725" y="38683"/>
                  </a:cubicBezTo>
                  <a:cubicBezTo>
                    <a:pt x="15595" y="38710"/>
                    <a:pt x="15471" y="38730"/>
                    <a:pt x="15341" y="38753"/>
                  </a:cubicBezTo>
                  <a:cubicBezTo>
                    <a:pt x="15586" y="38485"/>
                    <a:pt x="15871" y="38309"/>
                    <a:pt x="16214" y="38309"/>
                  </a:cubicBezTo>
                  <a:close/>
                  <a:moveTo>
                    <a:pt x="20095" y="41268"/>
                  </a:moveTo>
                  <a:lnTo>
                    <a:pt x="20095" y="41268"/>
                  </a:lnTo>
                  <a:cubicBezTo>
                    <a:pt x="20392" y="41672"/>
                    <a:pt x="20556" y="42130"/>
                    <a:pt x="20596" y="42625"/>
                  </a:cubicBezTo>
                  <a:cubicBezTo>
                    <a:pt x="20647" y="43240"/>
                    <a:pt x="20509" y="43835"/>
                    <a:pt x="20406" y="44437"/>
                  </a:cubicBezTo>
                  <a:cubicBezTo>
                    <a:pt x="20155" y="43394"/>
                    <a:pt x="20045" y="42341"/>
                    <a:pt x="20095" y="41268"/>
                  </a:cubicBezTo>
                  <a:close/>
                  <a:moveTo>
                    <a:pt x="4267" y="36136"/>
                  </a:moveTo>
                  <a:lnTo>
                    <a:pt x="4267" y="36136"/>
                  </a:lnTo>
                  <a:cubicBezTo>
                    <a:pt x="4391" y="36266"/>
                    <a:pt x="4461" y="36406"/>
                    <a:pt x="4531" y="36550"/>
                  </a:cubicBezTo>
                  <a:cubicBezTo>
                    <a:pt x="4966" y="37376"/>
                    <a:pt x="5411" y="38195"/>
                    <a:pt x="5828" y="39031"/>
                  </a:cubicBezTo>
                  <a:cubicBezTo>
                    <a:pt x="6153" y="39680"/>
                    <a:pt x="6400" y="40358"/>
                    <a:pt x="6484" y="41084"/>
                  </a:cubicBezTo>
                  <a:cubicBezTo>
                    <a:pt x="6584" y="41983"/>
                    <a:pt x="6624" y="42883"/>
                    <a:pt x="6564" y="43782"/>
                  </a:cubicBezTo>
                  <a:cubicBezTo>
                    <a:pt x="6524" y="44334"/>
                    <a:pt x="6517" y="44889"/>
                    <a:pt x="6624" y="45430"/>
                  </a:cubicBezTo>
                  <a:cubicBezTo>
                    <a:pt x="6718" y="45892"/>
                    <a:pt x="6805" y="46353"/>
                    <a:pt x="6898" y="46818"/>
                  </a:cubicBezTo>
                  <a:cubicBezTo>
                    <a:pt x="6928" y="46955"/>
                    <a:pt x="6952" y="47102"/>
                    <a:pt x="6982" y="47246"/>
                  </a:cubicBezTo>
                  <a:lnTo>
                    <a:pt x="6932" y="47256"/>
                  </a:lnTo>
                  <a:cubicBezTo>
                    <a:pt x="6862" y="47092"/>
                    <a:pt x="6781" y="46931"/>
                    <a:pt x="6718" y="46764"/>
                  </a:cubicBezTo>
                  <a:cubicBezTo>
                    <a:pt x="6567" y="46350"/>
                    <a:pt x="6430" y="45932"/>
                    <a:pt x="6280" y="45514"/>
                  </a:cubicBezTo>
                  <a:cubicBezTo>
                    <a:pt x="5972" y="44665"/>
                    <a:pt x="5701" y="43809"/>
                    <a:pt x="5544" y="42913"/>
                  </a:cubicBezTo>
                  <a:cubicBezTo>
                    <a:pt x="5424" y="42224"/>
                    <a:pt x="5260" y="41539"/>
                    <a:pt x="5063" y="40867"/>
                  </a:cubicBezTo>
                  <a:cubicBezTo>
                    <a:pt x="4708" y="39636"/>
                    <a:pt x="4451" y="38396"/>
                    <a:pt x="4331" y="37125"/>
                  </a:cubicBezTo>
                  <a:cubicBezTo>
                    <a:pt x="4297" y="36794"/>
                    <a:pt x="4290" y="36467"/>
                    <a:pt x="4267" y="36136"/>
                  </a:cubicBezTo>
                  <a:close/>
                  <a:moveTo>
                    <a:pt x="4123" y="36483"/>
                  </a:moveTo>
                  <a:cubicBezTo>
                    <a:pt x="4147" y="36530"/>
                    <a:pt x="4157" y="36574"/>
                    <a:pt x="4163" y="36624"/>
                  </a:cubicBezTo>
                  <a:cubicBezTo>
                    <a:pt x="4173" y="36684"/>
                    <a:pt x="4177" y="36747"/>
                    <a:pt x="4187" y="36804"/>
                  </a:cubicBezTo>
                  <a:cubicBezTo>
                    <a:pt x="4280" y="37918"/>
                    <a:pt x="4438" y="39014"/>
                    <a:pt x="4732" y="40094"/>
                  </a:cubicBezTo>
                  <a:cubicBezTo>
                    <a:pt x="5006" y="41081"/>
                    <a:pt x="5280" y="42067"/>
                    <a:pt x="5457" y="43073"/>
                  </a:cubicBezTo>
                  <a:cubicBezTo>
                    <a:pt x="5581" y="43795"/>
                    <a:pt x="5785" y="44497"/>
                    <a:pt x="6036" y="45190"/>
                  </a:cubicBezTo>
                  <a:cubicBezTo>
                    <a:pt x="6283" y="45878"/>
                    <a:pt x="6521" y="46580"/>
                    <a:pt x="6785" y="47323"/>
                  </a:cubicBezTo>
                  <a:cubicBezTo>
                    <a:pt x="6735" y="47279"/>
                    <a:pt x="6711" y="47262"/>
                    <a:pt x="6698" y="47239"/>
                  </a:cubicBezTo>
                  <a:cubicBezTo>
                    <a:pt x="6377" y="46704"/>
                    <a:pt x="6056" y="46176"/>
                    <a:pt x="5742" y="45641"/>
                  </a:cubicBezTo>
                  <a:cubicBezTo>
                    <a:pt x="5227" y="44775"/>
                    <a:pt x="4892" y="43846"/>
                    <a:pt x="4722" y="42859"/>
                  </a:cubicBezTo>
                  <a:lnTo>
                    <a:pt x="4294" y="40342"/>
                  </a:lnTo>
                  <a:cubicBezTo>
                    <a:pt x="4173" y="39616"/>
                    <a:pt x="4036" y="38897"/>
                    <a:pt x="3986" y="38168"/>
                  </a:cubicBezTo>
                  <a:cubicBezTo>
                    <a:pt x="3946" y="37593"/>
                    <a:pt x="4030" y="37038"/>
                    <a:pt x="4123" y="36483"/>
                  </a:cubicBezTo>
                  <a:close/>
                  <a:moveTo>
                    <a:pt x="16123" y="43879"/>
                  </a:moveTo>
                  <a:cubicBezTo>
                    <a:pt x="16106" y="43963"/>
                    <a:pt x="16106" y="43993"/>
                    <a:pt x="16093" y="44013"/>
                  </a:cubicBezTo>
                  <a:cubicBezTo>
                    <a:pt x="15779" y="44524"/>
                    <a:pt x="15464" y="45039"/>
                    <a:pt x="15143" y="45547"/>
                  </a:cubicBezTo>
                  <a:cubicBezTo>
                    <a:pt x="14745" y="46169"/>
                    <a:pt x="14214" y="46651"/>
                    <a:pt x="13542" y="46962"/>
                  </a:cubicBezTo>
                  <a:cubicBezTo>
                    <a:pt x="13050" y="47186"/>
                    <a:pt x="12552" y="47400"/>
                    <a:pt x="12061" y="47614"/>
                  </a:cubicBezTo>
                  <a:cubicBezTo>
                    <a:pt x="12027" y="47624"/>
                    <a:pt x="11984" y="47620"/>
                    <a:pt x="11877" y="47624"/>
                  </a:cubicBezTo>
                  <a:cubicBezTo>
                    <a:pt x="12031" y="47520"/>
                    <a:pt x="12127" y="47450"/>
                    <a:pt x="12228" y="47383"/>
                  </a:cubicBezTo>
                  <a:cubicBezTo>
                    <a:pt x="12632" y="47119"/>
                    <a:pt x="13037" y="46868"/>
                    <a:pt x="13438" y="46600"/>
                  </a:cubicBezTo>
                  <a:cubicBezTo>
                    <a:pt x="13970" y="46246"/>
                    <a:pt x="14431" y="45828"/>
                    <a:pt x="14775" y="45280"/>
                  </a:cubicBezTo>
                  <a:cubicBezTo>
                    <a:pt x="14996" y="44922"/>
                    <a:pt x="15274" y="44604"/>
                    <a:pt x="15595" y="44324"/>
                  </a:cubicBezTo>
                  <a:cubicBezTo>
                    <a:pt x="15758" y="44187"/>
                    <a:pt x="15919" y="44046"/>
                    <a:pt x="16123" y="43879"/>
                  </a:cubicBezTo>
                  <a:close/>
                  <a:moveTo>
                    <a:pt x="15976" y="43802"/>
                  </a:moveTo>
                  <a:lnTo>
                    <a:pt x="15976" y="43802"/>
                  </a:lnTo>
                  <a:cubicBezTo>
                    <a:pt x="15912" y="43866"/>
                    <a:pt x="15889" y="43902"/>
                    <a:pt x="15859" y="43926"/>
                  </a:cubicBezTo>
                  <a:cubicBezTo>
                    <a:pt x="15357" y="44320"/>
                    <a:pt x="14929" y="44778"/>
                    <a:pt x="14588" y="45317"/>
                  </a:cubicBezTo>
                  <a:cubicBezTo>
                    <a:pt x="14341" y="45701"/>
                    <a:pt x="14027" y="46025"/>
                    <a:pt x="13655" y="46286"/>
                  </a:cubicBezTo>
                  <a:cubicBezTo>
                    <a:pt x="13525" y="46380"/>
                    <a:pt x="13398" y="46477"/>
                    <a:pt x="13264" y="46567"/>
                  </a:cubicBezTo>
                  <a:cubicBezTo>
                    <a:pt x="12619" y="47008"/>
                    <a:pt x="11927" y="47380"/>
                    <a:pt x="11332" y="47898"/>
                  </a:cubicBezTo>
                  <a:cubicBezTo>
                    <a:pt x="11322" y="47904"/>
                    <a:pt x="11312" y="47901"/>
                    <a:pt x="11231" y="47918"/>
                  </a:cubicBezTo>
                  <a:cubicBezTo>
                    <a:pt x="11325" y="47757"/>
                    <a:pt x="11375" y="47637"/>
                    <a:pt x="11459" y="47547"/>
                  </a:cubicBezTo>
                  <a:cubicBezTo>
                    <a:pt x="11626" y="47363"/>
                    <a:pt x="11803" y="47182"/>
                    <a:pt x="11987" y="47015"/>
                  </a:cubicBezTo>
                  <a:cubicBezTo>
                    <a:pt x="12505" y="46550"/>
                    <a:pt x="12987" y="46059"/>
                    <a:pt x="13304" y="45427"/>
                  </a:cubicBezTo>
                  <a:cubicBezTo>
                    <a:pt x="13365" y="45310"/>
                    <a:pt x="13435" y="45200"/>
                    <a:pt x="13492" y="45083"/>
                  </a:cubicBezTo>
                  <a:cubicBezTo>
                    <a:pt x="13726" y="44594"/>
                    <a:pt x="14137" y="44334"/>
                    <a:pt x="14645" y="44197"/>
                  </a:cubicBezTo>
                  <a:cubicBezTo>
                    <a:pt x="15023" y="44096"/>
                    <a:pt x="15394" y="43969"/>
                    <a:pt x="15765" y="43852"/>
                  </a:cubicBezTo>
                  <a:cubicBezTo>
                    <a:pt x="15815" y="43832"/>
                    <a:pt x="15872" y="43825"/>
                    <a:pt x="15976" y="43802"/>
                  </a:cubicBezTo>
                  <a:close/>
                  <a:moveTo>
                    <a:pt x="12274" y="0"/>
                  </a:moveTo>
                  <a:cubicBezTo>
                    <a:pt x="11329" y="0"/>
                    <a:pt x="10404" y="143"/>
                    <a:pt x="9490" y="374"/>
                  </a:cubicBezTo>
                  <a:cubicBezTo>
                    <a:pt x="8610" y="595"/>
                    <a:pt x="7714" y="682"/>
                    <a:pt x="6811" y="725"/>
                  </a:cubicBezTo>
                  <a:cubicBezTo>
                    <a:pt x="5675" y="779"/>
                    <a:pt x="4555" y="979"/>
                    <a:pt x="3485" y="1377"/>
                  </a:cubicBezTo>
                  <a:cubicBezTo>
                    <a:pt x="2271" y="1829"/>
                    <a:pt x="1398" y="2671"/>
                    <a:pt x="837" y="3835"/>
                  </a:cubicBezTo>
                  <a:cubicBezTo>
                    <a:pt x="385" y="4768"/>
                    <a:pt x="178" y="5764"/>
                    <a:pt x="91" y="6794"/>
                  </a:cubicBezTo>
                  <a:cubicBezTo>
                    <a:pt x="31" y="7496"/>
                    <a:pt x="1" y="8198"/>
                    <a:pt x="98" y="8897"/>
                  </a:cubicBezTo>
                  <a:cubicBezTo>
                    <a:pt x="352" y="10752"/>
                    <a:pt x="720" y="12578"/>
                    <a:pt x="1519" y="14290"/>
                  </a:cubicBezTo>
                  <a:cubicBezTo>
                    <a:pt x="1850" y="14992"/>
                    <a:pt x="2241" y="15657"/>
                    <a:pt x="2749" y="16252"/>
                  </a:cubicBezTo>
                  <a:cubicBezTo>
                    <a:pt x="3368" y="16971"/>
                    <a:pt x="4127" y="17499"/>
                    <a:pt x="4979" y="17907"/>
                  </a:cubicBezTo>
                  <a:cubicBezTo>
                    <a:pt x="5982" y="18382"/>
                    <a:pt x="7032" y="18716"/>
                    <a:pt x="8122" y="18917"/>
                  </a:cubicBezTo>
                  <a:cubicBezTo>
                    <a:pt x="8369" y="18964"/>
                    <a:pt x="8607" y="19027"/>
                    <a:pt x="8834" y="19148"/>
                  </a:cubicBezTo>
                  <a:cubicBezTo>
                    <a:pt x="9112" y="19345"/>
                    <a:pt x="9429" y="19489"/>
                    <a:pt x="9827" y="19519"/>
                  </a:cubicBezTo>
                  <a:cubicBezTo>
                    <a:pt x="9787" y="19856"/>
                    <a:pt x="9770" y="20157"/>
                    <a:pt x="9710" y="20452"/>
                  </a:cubicBezTo>
                  <a:cubicBezTo>
                    <a:pt x="9463" y="21672"/>
                    <a:pt x="9279" y="22906"/>
                    <a:pt x="9179" y="24146"/>
                  </a:cubicBezTo>
                  <a:cubicBezTo>
                    <a:pt x="9078" y="25336"/>
                    <a:pt x="9095" y="26527"/>
                    <a:pt x="9159" y="27724"/>
                  </a:cubicBezTo>
                  <a:cubicBezTo>
                    <a:pt x="9175" y="28024"/>
                    <a:pt x="9229" y="28322"/>
                    <a:pt x="9259" y="28623"/>
                  </a:cubicBezTo>
                  <a:cubicBezTo>
                    <a:pt x="9269" y="28706"/>
                    <a:pt x="9269" y="28790"/>
                    <a:pt x="9272" y="28930"/>
                  </a:cubicBezTo>
                  <a:cubicBezTo>
                    <a:pt x="9122" y="28763"/>
                    <a:pt x="9028" y="28626"/>
                    <a:pt x="8908" y="28529"/>
                  </a:cubicBezTo>
                  <a:cubicBezTo>
                    <a:pt x="8600" y="28292"/>
                    <a:pt x="8286" y="28055"/>
                    <a:pt x="7952" y="27857"/>
                  </a:cubicBezTo>
                  <a:cubicBezTo>
                    <a:pt x="7356" y="27506"/>
                    <a:pt x="6748" y="27172"/>
                    <a:pt x="6136" y="26844"/>
                  </a:cubicBezTo>
                  <a:cubicBezTo>
                    <a:pt x="5578" y="26550"/>
                    <a:pt x="5013" y="26266"/>
                    <a:pt x="4387" y="26139"/>
                  </a:cubicBezTo>
                  <a:cubicBezTo>
                    <a:pt x="4239" y="26109"/>
                    <a:pt x="4091" y="26095"/>
                    <a:pt x="3944" y="26095"/>
                  </a:cubicBezTo>
                  <a:cubicBezTo>
                    <a:pt x="3700" y="26095"/>
                    <a:pt x="3459" y="26131"/>
                    <a:pt x="3224" y="26186"/>
                  </a:cubicBezTo>
                  <a:cubicBezTo>
                    <a:pt x="3027" y="26232"/>
                    <a:pt x="2836" y="26356"/>
                    <a:pt x="2682" y="26490"/>
                  </a:cubicBezTo>
                  <a:cubicBezTo>
                    <a:pt x="2405" y="26724"/>
                    <a:pt x="2154" y="26988"/>
                    <a:pt x="1907" y="27245"/>
                  </a:cubicBezTo>
                  <a:cubicBezTo>
                    <a:pt x="1716" y="27453"/>
                    <a:pt x="1535" y="27670"/>
                    <a:pt x="1352" y="27881"/>
                  </a:cubicBezTo>
                  <a:cubicBezTo>
                    <a:pt x="1332" y="27907"/>
                    <a:pt x="1321" y="27944"/>
                    <a:pt x="1281" y="28031"/>
                  </a:cubicBezTo>
                  <a:cubicBezTo>
                    <a:pt x="1382" y="27991"/>
                    <a:pt x="1439" y="27981"/>
                    <a:pt x="1479" y="27948"/>
                  </a:cubicBezTo>
                  <a:cubicBezTo>
                    <a:pt x="1700" y="27746"/>
                    <a:pt x="1944" y="27650"/>
                    <a:pt x="2204" y="27650"/>
                  </a:cubicBezTo>
                  <a:cubicBezTo>
                    <a:pt x="2340" y="27650"/>
                    <a:pt x="2481" y="27676"/>
                    <a:pt x="2625" y="27727"/>
                  </a:cubicBezTo>
                  <a:cubicBezTo>
                    <a:pt x="2993" y="27857"/>
                    <a:pt x="3361" y="27991"/>
                    <a:pt x="3722" y="28145"/>
                  </a:cubicBezTo>
                  <a:cubicBezTo>
                    <a:pt x="4374" y="28429"/>
                    <a:pt x="5023" y="28730"/>
                    <a:pt x="5708" y="28930"/>
                  </a:cubicBezTo>
                  <a:cubicBezTo>
                    <a:pt x="6326" y="29110"/>
                    <a:pt x="6950" y="29211"/>
                    <a:pt x="7584" y="29211"/>
                  </a:cubicBezTo>
                  <a:cubicBezTo>
                    <a:pt x="7790" y="29211"/>
                    <a:pt x="7997" y="29200"/>
                    <a:pt x="8206" y="29178"/>
                  </a:cubicBezTo>
                  <a:cubicBezTo>
                    <a:pt x="8335" y="29164"/>
                    <a:pt x="8467" y="29157"/>
                    <a:pt x="8600" y="29157"/>
                  </a:cubicBezTo>
                  <a:cubicBezTo>
                    <a:pt x="8659" y="29157"/>
                    <a:pt x="8718" y="29158"/>
                    <a:pt x="8777" y="29161"/>
                  </a:cubicBezTo>
                  <a:cubicBezTo>
                    <a:pt x="8888" y="29165"/>
                    <a:pt x="8991" y="29205"/>
                    <a:pt x="9095" y="29241"/>
                  </a:cubicBezTo>
                  <a:cubicBezTo>
                    <a:pt x="9296" y="29308"/>
                    <a:pt x="9403" y="29449"/>
                    <a:pt x="9436" y="29659"/>
                  </a:cubicBezTo>
                  <a:cubicBezTo>
                    <a:pt x="9490" y="30014"/>
                    <a:pt x="9556" y="30368"/>
                    <a:pt x="9610" y="30729"/>
                  </a:cubicBezTo>
                  <a:cubicBezTo>
                    <a:pt x="9754" y="31689"/>
                    <a:pt x="9894" y="32655"/>
                    <a:pt x="10021" y="33615"/>
                  </a:cubicBezTo>
                  <a:cubicBezTo>
                    <a:pt x="10155" y="34621"/>
                    <a:pt x="10195" y="35634"/>
                    <a:pt x="10175" y="36650"/>
                  </a:cubicBezTo>
                  <a:cubicBezTo>
                    <a:pt x="10158" y="37322"/>
                    <a:pt x="10125" y="37995"/>
                    <a:pt x="10028" y="38660"/>
                  </a:cubicBezTo>
                  <a:cubicBezTo>
                    <a:pt x="9894" y="39596"/>
                    <a:pt x="9697" y="40519"/>
                    <a:pt x="9479" y="41435"/>
                  </a:cubicBezTo>
                  <a:cubicBezTo>
                    <a:pt x="9235" y="42471"/>
                    <a:pt x="8951" y="43494"/>
                    <a:pt x="8787" y="44548"/>
                  </a:cubicBezTo>
                  <a:cubicBezTo>
                    <a:pt x="8660" y="45363"/>
                    <a:pt x="8624" y="46186"/>
                    <a:pt x="8577" y="47008"/>
                  </a:cubicBezTo>
                  <a:cubicBezTo>
                    <a:pt x="8550" y="47520"/>
                    <a:pt x="8517" y="48035"/>
                    <a:pt x="8470" y="48543"/>
                  </a:cubicBezTo>
                  <a:cubicBezTo>
                    <a:pt x="8400" y="49339"/>
                    <a:pt x="8453" y="50128"/>
                    <a:pt x="8590" y="50914"/>
                  </a:cubicBezTo>
                  <a:cubicBezTo>
                    <a:pt x="8600" y="50974"/>
                    <a:pt x="8610" y="51031"/>
                    <a:pt x="8634" y="51164"/>
                  </a:cubicBezTo>
                  <a:cubicBezTo>
                    <a:pt x="8560" y="51057"/>
                    <a:pt x="8527" y="51007"/>
                    <a:pt x="8500" y="50957"/>
                  </a:cubicBezTo>
                  <a:cubicBezTo>
                    <a:pt x="7804" y="49640"/>
                    <a:pt x="7340" y="48249"/>
                    <a:pt x="7049" y="46788"/>
                  </a:cubicBezTo>
                  <a:cubicBezTo>
                    <a:pt x="6918" y="46142"/>
                    <a:pt x="6768" y="45494"/>
                    <a:pt x="6718" y="44832"/>
                  </a:cubicBezTo>
                  <a:cubicBezTo>
                    <a:pt x="6701" y="44625"/>
                    <a:pt x="6688" y="44411"/>
                    <a:pt x="6704" y="44203"/>
                  </a:cubicBezTo>
                  <a:cubicBezTo>
                    <a:pt x="6771" y="43200"/>
                    <a:pt x="6765" y="42201"/>
                    <a:pt x="6661" y="41198"/>
                  </a:cubicBezTo>
                  <a:cubicBezTo>
                    <a:pt x="6571" y="40352"/>
                    <a:pt x="6280" y="39579"/>
                    <a:pt x="5902" y="38830"/>
                  </a:cubicBezTo>
                  <a:cubicBezTo>
                    <a:pt x="5471" y="37978"/>
                    <a:pt x="5019" y="37139"/>
                    <a:pt x="4581" y="36296"/>
                  </a:cubicBezTo>
                  <a:cubicBezTo>
                    <a:pt x="4551" y="36239"/>
                    <a:pt x="4531" y="36186"/>
                    <a:pt x="4504" y="36132"/>
                  </a:cubicBezTo>
                  <a:cubicBezTo>
                    <a:pt x="4311" y="35821"/>
                    <a:pt x="4260" y="35497"/>
                    <a:pt x="4314" y="35129"/>
                  </a:cubicBezTo>
                  <a:cubicBezTo>
                    <a:pt x="4407" y="34524"/>
                    <a:pt x="4307" y="33929"/>
                    <a:pt x="4076" y="33361"/>
                  </a:cubicBezTo>
                  <a:cubicBezTo>
                    <a:pt x="3829" y="32755"/>
                    <a:pt x="3575" y="32157"/>
                    <a:pt x="3324" y="31555"/>
                  </a:cubicBezTo>
                  <a:cubicBezTo>
                    <a:pt x="3211" y="31288"/>
                    <a:pt x="3114" y="31013"/>
                    <a:pt x="3100" y="30716"/>
                  </a:cubicBezTo>
                  <a:cubicBezTo>
                    <a:pt x="3100" y="30682"/>
                    <a:pt x="3067" y="30652"/>
                    <a:pt x="3040" y="30612"/>
                  </a:cubicBezTo>
                  <a:cubicBezTo>
                    <a:pt x="2903" y="30706"/>
                    <a:pt x="2960" y="30823"/>
                    <a:pt x="2973" y="30920"/>
                  </a:cubicBezTo>
                  <a:cubicBezTo>
                    <a:pt x="3040" y="31425"/>
                    <a:pt x="3110" y="31936"/>
                    <a:pt x="3187" y="32441"/>
                  </a:cubicBezTo>
                  <a:cubicBezTo>
                    <a:pt x="3241" y="32809"/>
                    <a:pt x="3294" y="33177"/>
                    <a:pt x="3358" y="33541"/>
                  </a:cubicBezTo>
                  <a:cubicBezTo>
                    <a:pt x="3471" y="34180"/>
                    <a:pt x="3705" y="34778"/>
                    <a:pt x="3993" y="35353"/>
                  </a:cubicBezTo>
                  <a:cubicBezTo>
                    <a:pt x="4080" y="35534"/>
                    <a:pt x="4107" y="35711"/>
                    <a:pt x="4073" y="35905"/>
                  </a:cubicBezTo>
                  <a:cubicBezTo>
                    <a:pt x="4006" y="36269"/>
                    <a:pt x="3956" y="36640"/>
                    <a:pt x="3896" y="37005"/>
                  </a:cubicBezTo>
                  <a:cubicBezTo>
                    <a:pt x="3786" y="37707"/>
                    <a:pt x="3836" y="38409"/>
                    <a:pt x="3946" y="39105"/>
                  </a:cubicBezTo>
                  <a:cubicBezTo>
                    <a:pt x="4170" y="40449"/>
                    <a:pt x="4394" y="41796"/>
                    <a:pt x="4638" y="43137"/>
                  </a:cubicBezTo>
                  <a:cubicBezTo>
                    <a:pt x="4789" y="43973"/>
                    <a:pt x="5076" y="44762"/>
                    <a:pt x="5511" y="45494"/>
                  </a:cubicBezTo>
                  <a:cubicBezTo>
                    <a:pt x="6036" y="46383"/>
                    <a:pt x="6584" y="47262"/>
                    <a:pt x="7112" y="48152"/>
                  </a:cubicBezTo>
                  <a:cubicBezTo>
                    <a:pt x="7256" y="48399"/>
                    <a:pt x="7380" y="48670"/>
                    <a:pt x="7473" y="48941"/>
                  </a:cubicBezTo>
                  <a:cubicBezTo>
                    <a:pt x="7791" y="49810"/>
                    <a:pt x="8186" y="50646"/>
                    <a:pt x="8607" y="51465"/>
                  </a:cubicBezTo>
                  <a:cubicBezTo>
                    <a:pt x="9152" y="52512"/>
                    <a:pt x="9613" y="53585"/>
                    <a:pt x="9897" y="54735"/>
                  </a:cubicBezTo>
                  <a:cubicBezTo>
                    <a:pt x="10024" y="55237"/>
                    <a:pt x="10075" y="55741"/>
                    <a:pt x="10108" y="56250"/>
                  </a:cubicBezTo>
                  <a:cubicBezTo>
                    <a:pt x="10111" y="56357"/>
                    <a:pt x="10111" y="56464"/>
                    <a:pt x="10232" y="56611"/>
                  </a:cubicBezTo>
                  <a:cubicBezTo>
                    <a:pt x="10248" y="56474"/>
                    <a:pt x="10272" y="56400"/>
                    <a:pt x="10265" y="56330"/>
                  </a:cubicBezTo>
                  <a:cubicBezTo>
                    <a:pt x="10141" y="55110"/>
                    <a:pt x="10162" y="53886"/>
                    <a:pt x="10131" y="52665"/>
                  </a:cubicBezTo>
                  <a:cubicBezTo>
                    <a:pt x="10128" y="52515"/>
                    <a:pt x="10145" y="52365"/>
                    <a:pt x="10158" y="52214"/>
                  </a:cubicBezTo>
                  <a:cubicBezTo>
                    <a:pt x="10238" y="51345"/>
                    <a:pt x="10359" y="50479"/>
                    <a:pt x="10549" y="49626"/>
                  </a:cubicBezTo>
                  <a:cubicBezTo>
                    <a:pt x="10613" y="49355"/>
                    <a:pt x="10690" y="49085"/>
                    <a:pt x="10767" y="48810"/>
                  </a:cubicBezTo>
                  <a:cubicBezTo>
                    <a:pt x="10844" y="48570"/>
                    <a:pt x="11031" y="48409"/>
                    <a:pt x="11215" y="48259"/>
                  </a:cubicBezTo>
                  <a:cubicBezTo>
                    <a:pt x="11502" y="48021"/>
                    <a:pt x="11837" y="47858"/>
                    <a:pt x="12181" y="47707"/>
                  </a:cubicBezTo>
                  <a:cubicBezTo>
                    <a:pt x="12696" y="47487"/>
                    <a:pt x="13217" y="47269"/>
                    <a:pt x="13722" y="47028"/>
                  </a:cubicBezTo>
                  <a:cubicBezTo>
                    <a:pt x="14428" y="46684"/>
                    <a:pt x="14959" y="46146"/>
                    <a:pt x="15371" y="45480"/>
                  </a:cubicBezTo>
                  <a:cubicBezTo>
                    <a:pt x="15558" y="45173"/>
                    <a:pt x="15738" y="44859"/>
                    <a:pt x="15932" y="44558"/>
                  </a:cubicBezTo>
                  <a:cubicBezTo>
                    <a:pt x="16176" y="44190"/>
                    <a:pt x="16427" y="43825"/>
                    <a:pt x="16678" y="43461"/>
                  </a:cubicBezTo>
                  <a:cubicBezTo>
                    <a:pt x="16718" y="43401"/>
                    <a:pt x="16808" y="43354"/>
                    <a:pt x="16748" y="43237"/>
                  </a:cubicBezTo>
                  <a:lnTo>
                    <a:pt x="16748" y="43237"/>
                  </a:lnTo>
                  <a:cubicBezTo>
                    <a:pt x="16698" y="43250"/>
                    <a:pt x="16641" y="43254"/>
                    <a:pt x="16598" y="43284"/>
                  </a:cubicBezTo>
                  <a:cubicBezTo>
                    <a:pt x="15956" y="43672"/>
                    <a:pt x="15257" y="43912"/>
                    <a:pt x="14528" y="44093"/>
                  </a:cubicBezTo>
                  <a:cubicBezTo>
                    <a:pt x="14033" y="44220"/>
                    <a:pt x="13672" y="44514"/>
                    <a:pt x="13431" y="44962"/>
                  </a:cubicBezTo>
                  <a:cubicBezTo>
                    <a:pt x="13298" y="45210"/>
                    <a:pt x="13164" y="45457"/>
                    <a:pt x="13020" y="45698"/>
                  </a:cubicBezTo>
                  <a:cubicBezTo>
                    <a:pt x="12766" y="46129"/>
                    <a:pt x="12412" y="46467"/>
                    <a:pt x="12047" y="46798"/>
                  </a:cubicBezTo>
                  <a:cubicBezTo>
                    <a:pt x="11720" y="47092"/>
                    <a:pt x="11375" y="47369"/>
                    <a:pt x="11134" y="47757"/>
                  </a:cubicBezTo>
                  <a:cubicBezTo>
                    <a:pt x="11195" y="47590"/>
                    <a:pt x="11251" y="47423"/>
                    <a:pt x="11312" y="47252"/>
                  </a:cubicBezTo>
                  <a:cubicBezTo>
                    <a:pt x="11653" y="46259"/>
                    <a:pt x="11980" y="45256"/>
                    <a:pt x="12345" y="44263"/>
                  </a:cubicBezTo>
                  <a:cubicBezTo>
                    <a:pt x="12649" y="43428"/>
                    <a:pt x="13000" y="42605"/>
                    <a:pt x="13324" y="41779"/>
                  </a:cubicBezTo>
                  <a:cubicBezTo>
                    <a:pt x="13375" y="41656"/>
                    <a:pt x="13425" y="41535"/>
                    <a:pt x="13468" y="41415"/>
                  </a:cubicBezTo>
                  <a:cubicBezTo>
                    <a:pt x="13665" y="40796"/>
                    <a:pt x="14003" y="40248"/>
                    <a:pt x="14361" y="39716"/>
                  </a:cubicBezTo>
                  <a:cubicBezTo>
                    <a:pt x="14692" y="39228"/>
                    <a:pt x="15127" y="38897"/>
                    <a:pt x="15728" y="38824"/>
                  </a:cubicBezTo>
                  <a:cubicBezTo>
                    <a:pt x="15805" y="38814"/>
                    <a:pt x="15881" y="38809"/>
                    <a:pt x="15957" y="38809"/>
                  </a:cubicBezTo>
                  <a:cubicBezTo>
                    <a:pt x="16213" y="38809"/>
                    <a:pt x="16464" y="38860"/>
                    <a:pt x="16711" y="38927"/>
                  </a:cubicBezTo>
                  <a:cubicBezTo>
                    <a:pt x="17343" y="39098"/>
                    <a:pt x="17945" y="39359"/>
                    <a:pt x="18530" y="39639"/>
                  </a:cubicBezTo>
                  <a:cubicBezTo>
                    <a:pt x="18838" y="39790"/>
                    <a:pt x="19099" y="40011"/>
                    <a:pt x="19333" y="40265"/>
                  </a:cubicBezTo>
                  <a:lnTo>
                    <a:pt x="19894" y="40893"/>
                  </a:lnTo>
                  <a:cubicBezTo>
                    <a:pt x="19918" y="41161"/>
                    <a:pt x="19958" y="41428"/>
                    <a:pt x="19958" y="41699"/>
                  </a:cubicBezTo>
                  <a:cubicBezTo>
                    <a:pt x="19961" y="42725"/>
                    <a:pt x="20138" y="43735"/>
                    <a:pt x="20319" y="44742"/>
                  </a:cubicBezTo>
                  <a:cubicBezTo>
                    <a:pt x="20339" y="44849"/>
                    <a:pt x="20322" y="44989"/>
                    <a:pt x="20479" y="45063"/>
                  </a:cubicBezTo>
                  <a:cubicBezTo>
                    <a:pt x="20503" y="44996"/>
                    <a:pt x="20523" y="44945"/>
                    <a:pt x="20530" y="44895"/>
                  </a:cubicBezTo>
                  <a:cubicBezTo>
                    <a:pt x="20596" y="44471"/>
                    <a:pt x="20670" y="44043"/>
                    <a:pt x="20727" y="43618"/>
                  </a:cubicBezTo>
                  <a:cubicBezTo>
                    <a:pt x="20820" y="42939"/>
                    <a:pt x="20824" y="42271"/>
                    <a:pt x="20513" y="41639"/>
                  </a:cubicBezTo>
                  <a:cubicBezTo>
                    <a:pt x="20409" y="41422"/>
                    <a:pt x="20292" y="41214"/>
                    <a:pt x="20158" y="41014"/>
                  </a:cubicBezTo>
                  <a:cubicBezTo>
                    <a:pt x="20088" y="40910"/>
                    <a:pt x="20058" y="40803"/>
                    <a:pt x="20051" y="40679"/>
                  </a:cubicBezTo>
                  <a:cubicBezTo>
                    <a:pt x="20035" y="40459"/>
                    <a:pt x="20005" y="40241"/>
                    <a:pt x="19978" y="40024"/>
                  </a:cubicBezTo>
                  <a:cubicBezTo>
                    <a:pt x="19911" y="39466"/>
                    <a:pt x="19644" y="39014"/>
                    <a:pt x="19239" y="38646"/>
                  </a:cubicBezTo>
                  <a:cubicBezTo>
                    <a:pt x="18724" y="38185"/>
                    <a:pt x="18149" y="37827"/>
                    <a:pt x="17477" y="37653"/>
                  </a:cubicBezTo>
                  <a:cubicBezTo>
                    <a:pt x="17319" y="37613"/>
                    <a:pt x="17148" y="37592"/>
                    <a:pt x="16983" y="37592"/>
                  </a:cubicBezTo>
                  <a:cubicBezTo>
                    <a:pt x="16959" y="37592"/>
                    <a:pt x="16935" y="37592"/>
                    <a:pt x="16912" y="37593"/>
                  </a:cubicBezTo>
                  <a:cubicBezTo>
                    <a:pt x="16006" y="37647"/>
                    <a:pt x="15324" y="38091"/>
                    <a:pt x="14806" y="38824"/>
                  </a:cubicBezTo>
                  <a:cubicBezTo>
                    <a:pt x="14668" y="39021"/>
                    <a:pt x="14535" y="39222"/>
                    <a:pt x="14391" y="39415"/>
                  </a:cubicBezTo>
                  <a:cubicBezTo>
                    <a:pt x="14334" y="39496"/>
                    <a:pt x="14261" y="39563"/>
                    <a:pt x="14160" y="39673"/>
                  </a:cubicBezTo>
                  <a:cubicBezTo>
                    <a:pt x="14468" y="38770"/>
                    <a:pt x="14836" y="37968"/>
                    <a:pt x="15280" y="37192"/>
                  </a:cubicBezTo>
                  <a:cubicBezTo>
                    <a:pt x="15775" y="36340"/>
                    <a:pt x="16280" y="35497"/>
                    <a:pt x="16782" y="34651"/>
                  </a:cubicBezTo>
                  <a:cubicBezTo>
                    <a:pt x="16996" y="34297"/>
                    <a:pt x="17263" y="33989"/>
                    <a:pt x="17517" y="33675"/>
                  </a:cubicBezTo>
                  <a:cubicBezTo>
                    <a:pt x="17684" y="33695"/>
                    <a:pt x="17835" y="33715"/>
                    <a:pt x="17985" y="33728"/>
                  </a:cubicBezTo>
                  <a:cubicBezTo>
                    <a:pt x="18118" y="33742"/>
                    <a:pt x="18250" y="33749"/>
                    <a:pt x="18380" y="33749"/>
                  </a:cubicBezTo>
                  <a:cubicBezTo>
                    <a:pt x="18836" y="33749"/>
                    <a:pt x="19277" y="33660"/>
                    <a:pt x="19704" y="33431"/>
                  </a:cubicBezTo>
                  <a:cubicBezTo>
                    <a:pt x="20001" y="33274"/>
                    <a:pt x="20329" y="33170"/>
                    <a:pt x="20660" y="33073"/>
                  </a:cubicBezTo>
                  <a:cubicBezTo>
                    <a:pt x="21141" y="32936"/>
                    <a:pt x="21633" y="32826"/>
                    <a:pt x="22118" y="32705"/>
                  </a:cubicBezTo>
                  <a:cubicBezTo>
                    <a:pt x="22586" y="32588"/>
                    <a:pt x="23044" y="32421"/>
                    <a:pt x="23468" y="32190"/>
                  </a:cubicBezTo>
                  <a:cubicBezTo>
                    <a:pt x="24137" y="31826"/>
                    <a:pt x="24588" y="31301"/>
                    <a:pt x="24709" y="30515"/>
                  </a:cubicBezTo>
                  <a:cubicBezTo>
                    <a:pt x="24756" y="30211"/>
                    <a:pt x="24866" y="29913"/>
                    <a:pt x="24970" y="29619"/>
                  </a:cubicBezTo>
                  <a:cubicBezTo>
                    <a:pt x="25127" y="29175"/>
                    <a:pt x="25267" y="28727"/>
                    <a:pt x="25341" y="28258"/>
                  </a:cubicBezTo>
                  <a:cubicBezTo>
                    <a:pt x="25391" y="27971"/>
                    <a:pt x="25454" y="27687"/>
                    <a:pt x="25434" y="27393"/>
                  </a:cubicBezTo>
                  <a:cubicBezTo>
                    <a:pt x="25428" y="27319"/>
                    <a:pt x="25454" y="27235"/>
                    <a:pt x="25491" y="27162"/>
                  </a:cubicBezTo>
                  <a:cubicBezTo>
                    <a:pt x="25685" y="26774"/>
                    <a:pt x="25695" y="26366"/>
                    <a:pt x="25591" y="25958"/>
                  </a:cubicBezTo>
                  <a:cubicBezTo>
                    <a:pt x="25454" y="25423"/>
                    <a:pt x="25291" y="24898"/>
                    <a:pt x="25117" y="24377"/>
                  </a:cubicBezTo>
                  <a:cubicBezTo>
                    <a:pt x="24990" y="24002"/>
                    <a:pt x="24816" y="23651"/>
                    <a:pt x="24672" y="23290"/>
                  </a:cubicBezTo>
                  <a:cubicBezTo>
                    <a:pt x="24415" y="22631"/>
                    <a:pt x="23980" y="22153"/>
                    <a:pt x="23338" y="21839"/>
                  </a:cubicBezTo>
                  <a:cubicBezTo>
                    <a:pt x="22629" y="21491"/>
                    <a:pt x="21914" y="21174"/>
                    <a:pt x="21108" y="21170"/>
                  </a:cubicBezTo>
                  <a:cubicBezTo>
                    <a:pt x="21096" y="21170"/>
                    <a:pt x="21085" y="21170"/>
                    <a:pt x="21073" y="21170"/>
                  </a:cubicBezTo>
                  <a:cubicBezTo>
                    <a:pt x="20406" y="21170"/>
                    <a:pt x="19756" y="21264"/>
                    <a:pt x="19115" y="21441"/>
                  </a:cubicBezTo>
                  <a:cubicBezTo>
                    <a:pt x="18607" y="21578"/>
                    <a:pt x="18129" y="21772"/>
                    <a:pt x="17681" y="22110"/>
                  </a:cubicBezTo>
                  <a:cubicBezTo>
                    <a:pt x="17577" y="22013"/>
                    <a:pt x="17467" y="21926"/>
                    <a:pt x="17370" y="21829"/>
                  </a:cubicBezTo>
                  <a:cubicBezTo>
                    <a:pt x="17159" y="21623"/>
                    <a:pt x="16917" y="21530"/>
                    <a:pt x="16648" y="21530"/>
                  </a:cubicBezTo>
                  <a:cubicBezTo>
                    <a:pt x="16568" y="21530"/>
                    <a:pt x="16485" y="21539"/>
                    <a:pt x="16400" y="21555"/>
                  </a:cubicBezTo>
                  <a:cubicBezTo>
                    <a:pt x="16073" y="21618"/>
                    <a:pt x="15762" y="21722"/>
                    <a:pt x="15474" y="21896"/>
                  </a:cubicBezTo>
                  <a:cubicBezTo>
                    <a:pt x="15003" y="22187"/>
                    <a:pt x="14729" y="22615"/>
                    <a:pt x="14592" y="23143"/>
                  </a:cubicBezTo>
                  <a:cubicBezTo>
                    <a:pt x="14488" y="23541"/>
                    <a:pt x="14384" y="23935"/>
                    <a:pt x="14271" y="24333"/>
                  </a:cubicBezTo>
                  <a:cubicBezTo>
                    <a:pt x="14244" y="24430"/>
                    <a:pt x="14200" y="24521"/>
                    <a:pt x="14150" y="24604"/>
                  </a:cubicBezTo>
                  <a:cubicBezTo>
                    <a:pt x="13585" y="25604"/>
                    <a:pt x="13184" y="26657"/>
                    <a:pt x="13124" y="27814"/>
                  </a:cubicBezTo>
                  <a:cubicBezTo>
                    <a:pt x="13100" y="28279"/>
                    <a:pt x="13124" y="28740"/>
                    <a:pt x="13204" y="29195"/>
                  </a:cubicBezTo>
                  <a:cubicBezTo>
                    <a:pt x="13271" y="29552"/>
                    <a:pt x="13391" y="29893"/>
                    <a:pt x="13589" y="30201"/>
                  </a:cubicBezTo>
                  <a:cubicBezTo>
                    <a:pt x="14060" y="30950"/>
                    <a:pt x="14555" y="31685"/>
                    <a:pt x="15257" y="32244"/>
                  </a:cubicBezTo>
                  <a:cubicBezTo>
                    <a:pt x="15631" y="32545"/>
                    <a:pt x="16023" y="32829"/>
                    <a:pt x="16424" y="33096"/>
                  </a:cubicBezTo>
                  <a:cubicBezTo>
                    <a:pt x="16601" y="33220"/>
                    <a:pt x="16698" y="33347"/>
                    <a:pt x="16678" y="33561"/>
                  </a:cubicBezTo>
                  <a:cubicBezTo>
                    <a:pt x="16668" y="33671"/>
                    <a:pt x="16681" y="33782"/>
                    <a:pt x="16681" y="33892"/>
                  </a:cubicBezTo>
                  <a:cubicBezTo>
                    <a:pt x="16678" y="34340"/>
                    <a:pt x="16578" y="34751"/>
                    <a:pt x="16330" y="35146"/>
                  </a:cubicBezTo>
                  <a:cubicBezTo>
                    <a:pt x="15899" y="35821"/>
                    <a:pt x="15508" y="36523"/>
                    <a:pt x="15103" y="37219"/>
                  </a:cubicBezTo>
                  <a:cubicBezTo>
                    <a:pt x="15010" y="37373"/>
                    <a:pt x="14929" y="37536"/>
                    <a:pt x="14842" y="37694"/>
                  </a:cubicBezTo>
                  <a:cubicBezTo>
                    <a:pt x="14812" y="37750"/>
                    <a:pt x="14772" y="37804"/>
                    <a:pt x="14722" y="37851"/>
                  </a:cubicBezTo>
                  <a:cubicBezTo>
                    <a:pt x="14909" y="37199"/>
                    <a:pt x="14792" y="36550"/>
                    <a:pt x="14735" y="35902"/>
                  </a:cubicBezTo>
                  <a:cubicBezTo>
                    <a:pt x="14702" y="35554"/>
                    <a:pt x="14511" y="35330"/>
                    <a:pt x="14167" y="35246"/>
                  </a:cubicBezTo>
                  <a:cubicBezTo>
                    <a:pt x="14010" y="35209"/>
                    <a:pt x="13856" y="35166"/>
                    <a:pt x="13675" y="35119"/>
                  </a:cubicBezTo>
                  <a:cubicBezTo>
                    <a:pt x="13515" y="34808"/>
                    <a:pt x="13381" y="34461"/>
                    <a:pt x="13271" y="34109"/>
                  </a:cubicBezTo>
                  <a:cubicBezTo>
                    <a:pt x="13034" y="33361"/>
                    <a:pt x="12890" y="32592"/>
                    <a:pt x="12746" y="31823"/>
                  </a:cubicBezTo>
                  <a:cubicBezTo>
                    <a:pt x="12706" y="31625"/>
                    <a:pt x="12662" y="31435"/>
                    <a:pt x="12606" y="31174"/>
                  </a:cubicBezTo>
                  <a:cubicBezTo>
                    <a:pt x="12532" y="31281"/>
                    <a:pt x="12482" y="31321"/>
                    <a:pt x="12465" y="31381"/>
                  </a:cubicBezTo>
                  <a:cubicBezTo>
                    <a:pt x="12418" y="31565"/>
                    <a:pt x="12382" y="31752"/>
                    <a:pt x="12345" y="31940"/>
                  </a:cubicBezTo>
                  <a:cubicBezTo>
                    <a:pt x="12255" y="32384"/>
                    <a:pt x="12168" y="32826"/>
                    <a:pt x="12087" y="33270"/>
                  </a:cubicBezTo>
                  <a:cubicBezTo>
                    <a:pt x="12044" y="33524"/>
                    <a:pt x="12097" y="33772"/>
                    <a:pt x="12221" y="33996"/>
                  </a:cubicBezTo>
                  <a:cubicBezTo>
                    <a:pt x="12311" y="34156"/>
                    <a:pt x="12398" y="34313"/>
                    <a:pt x="12499" y="34464"/>
                  </a:cubicBezTo>
                  <a:cubicBezTo>
                    <a:pt x="12723" y="34812"/>
                    <a:pt x="13017" y="35079"/>
                    <a:pt x="13418" y="35203"/>
                  </a:cubicBezTo>
                  <a:cubicBezTo>
                    <a:pt x="13515" y="35233"/>
                    <a:pt x="13599" y="35270"/>
                    <a:pt x="13642" y="35380"/>
                  </a:cubicBezTo>
                  <a:cubicBezTo>
                    <a:pt x="13836" y="35821"/>
                    <a:pt x="14053" y="36253"/>
                    <a:pt x="14224" y="36701"/>
                  </a:cubicBezTo>
                  <a:cubicBezTo>
                    <a:pt x="14418" y="37199"/>
                    <a:pt x="14434" y="37704"/>
                    <a:pt x="14317" y="38235"/>
                  </a:cubicBezTo>
                  <a:cubicBezTo>
                    <a:pt x="14067" y="39365"/>
                    <a:pt x="13699" y="40452"/>
                    <a:pt x="13248" y="41518"/>
                  </a:cubicBezTo>
                  <a:cubicBezTo>
                    <a:pt x="12967" y="42184"/>
                    <a:pt x="12689" y="42853"/>
                    <a:pt x="12445" y="43535"/>
                  </a:cubicBezTo>
                  <a:cubicBezTo>
                    <a:pt x="12051" y="44614"/>
                    <a:pt x="11686" y="45711"/>
                    <a:pt x="11312" y="46801"/>
                  </a:cubicBezTo>
                  <a:cubicBezTo>
                    <a:pt x="11078" y="47473"/>
                    <a:pt x="10830" y="48142"/>
                    <a:pt x="10623" y="48824"/>
                  </a:cubicBezTo>
                  <a:cubicBezTo>
                    <a:pt x="10479" y="49292"/>
                    <a:pt x="10379" y="49777"/>
                    <a:pt x="10282" y="50258"/>
                  </a:cubicBezTo>
                  <a:cubicBezTo>
                    <a:pt x="10205" y="50643"/>
                    <a:pt x="10158" y="51031"/>
                    <a:pt x="10095" y="51415"/>
                  </a:cubicBezTo>
                  <a:cubicBezTo>
                    <a:pt x="9991" y="52050"/>
                    <a:pt x="9988" y="52696"/>
                    <a:pt x="10004" y="53337"/>
                  </a:cubicBezTo>
                  <a:cubicBezTo>
                    <a:pt x="10011" y="53699"/>
                    <a:pt x="10014" y="54056"/>
                    <a:pt x="9991" y="54427"/>
                  </a:cubicBezTo>
                  <a:cubicBezTo>
                    <a:pt x="9964" y="54374"/>
                    <a:pt x="9931" y="54320"/>
                    <a:pt x="9914" y="54257"/>
                  </a:cubicBezTo>
                  <a:cubicBezTo>
                    <a:pt x="9687" y="53441"/>
                    <a:pt x="9369" y="52665"/>
                    <a:pt x="8991" y="51903"/>
                  </a:cubicBezTo>
                  <a:cubicBezTo>
                    <a:pt x="8928" y="51776"/>
                    <a:pt x="8894" y="51626"/>
                    <a:pt x="8871" y="51479"/>
                  </a:cubicBezTo>
                  <a:cubicBezTo>
                    <a:pt x="8791" y="51064"/>
                    <a:pt x="8707" y="50649"/>
                    <a:pt x="8650" y="50231"/>
                  </a:cubicBezTo>
                  <a:cubicBezTo>
                    <a:pt x="8550" y="49513"/>
                    <a:pt x="8593" y="48790"/>
                    <a:pt x="8654" y="48068"/>
                  </a:cubicBezTo>
                  <a:cubicBezTo>
                    <a:pt x="8721" y="47229"/>
                    <a:pt x="8754" y="46383"/>
                    <a:pt x="8838" y="45544"/>
                  </a:cubicBezTo>
                  <a:cubicBezTo>
                    <a:pt x="8901" y="44905"/>
                    <a:pt x="8988" y="44270"/>
                    <a:pt x="9118" y="43638"/>
                  </a:cubicBezTo>
                  <a:cubicBezTo>
                    <a:pt x="9306" y="42722"/>
                    <a:pt x="9546" y="41823"/>
                    <a:pt x="9757" y="40913"/>
                  </a:cubicBezTo>
                  <a:cubicBezTo>
                    <a:pt x="10021" y="39790"/>
                    <a:pt x="10222" y="38653"/>
                    <a:pt x="10295" y="37493"/>
                  </a:cubicBezTo>
                  <a:cubicBezTo>
                    <a:pt x="10365" y="36413"/>
                    <a:pt x="10355" y="35330"/>
                    <a:pt x="10245" y="34247"/>
                  </a:cubicBezTo>
                  <a:cubicBezTo>
                    <a:pt x="10078" y="32571"/>
                    <a:pt x="9807" y="30906"/>
                    <a:pt x="9540" y="29241"/>
                  </a:cubicBezTo>
                  <a:cubicBezTo>
                    <a:pt x="9459" y="28760"/>
                    <a:pt x="9439" y="28289"/>
                    <a:pt x="9523" y="27804"/>
                  </a:cubicBezTo>
                  <a:cubicBezTo>
                    <a:pt x="9603" y="27369"/>
                    <a:pt x="9754" y="26968"/>
                    <a:pt x="10055" y="26640"/>
                  </a:cubicBezTo>
                  <a:cubicBezTo>
                    <a:pt x="10379" y="26286"/>
                    <a:pt x="10727" y="25952"/>
                    <a:pt x="11068" y="25614"/>
                  </a:cubicBezTo>
                  <a:cubicBezTo>
                    <a:pt x="11248" y="25437"/>
                    <a:pt x="11435" y="25269"/>
                    <a:pt x="11619" y="25102"/>
                  </a:cubicBezTo>
                  <a:cubicBezTo>
                    <a:pt x="12214" y="24554"/>
                    <a:pt x="12552" y="23879"/>
                    <a:pt x="12619" y="23073"/>
                  </a:cubicBezTo>
                  <a:cubicBezTo>
                    <a:pt x="12662" y="22571"/>
                    <a:pt x="12682" y="22070"/>
                    <a:pt x="12706" y="21568"/>
                  </a:cubicBezTo>
                  <a:cubicBezTo>
                    <a:pt x="12713" y="21521"/>
                    <a:pt x="12689" y="21475"/>
                    <a:pt x="12672" y="21388"/>
                  </a:cubicBezTo>
                  <a:cubicBezTo>
                    <a:pt x="12612" y="21461"/>
                    <a:pt x="12562" y="21495"/>
                    <a:pt x="12545" y="21545"/>
                  </a:cubicBezTo>
                  <a:cubicBezTo>
                    <a:pt x="12348" y="22080"/>
                    <a:pt x="11954" y="22444"/>
                    <a:pt x="11496" y="22755"/>
                  </a:cubicBezTo>
                  <a:cubicBezTo>
                    <a:pt x="11328" y="22866"/>
                    <a:pt x="11161" y="22976"/>
                    <a:pt x="10984" y="23076"/>
                  </a:cubicBezTo>
                  <a:cubicBezTo>
                    <a:pt x="10573" y="23317"/>
                    <a:pt x="10325" y="23678"/>
                    <a:pt x="10225" y="24146"/>
                  </a:cubicBezTo>
                  <a:cubicBezTo>
                    <a:pt x="10178" y="24363"/>
                    <a:pt x="10131" y="24577"/>
                    <a:pt x="10095" y="24795"/>
                  </a:cubicBezTo>
                  <a:cubicBezTo>
                    <a:pt x="9991" y="25420"/>
                    <a:pt x="9824" y="26025"/>
                    <a:pt x="9546" y="26603"/>
                  </a:cubicBezTo>
                  <a:cubicBezTo>
                    <a:pt x="9459" y="26787"/>
                    <a:pt x="9439" y="27005"/>
                    <a:pt x="9396" y="27212"/>
                  </a:cubicBezTo>
                  <a:cubicBezTo>
                    <a:pt x="9376" y="27329"/>
                    <a:pt x="9376" y="27453"/>
                    <a:pt x="9322" y="27570"/>
                  </a:cubicBezTo>
                  <a:cubicBezTo>
                    <a:pt x="9309" y="27192"/>
                    <a:pt x="9289" y="26817"/>
                    <a:pt x="9279" y="26436"/>
                  </a:cubicBezTo>
                  <a:cubicBezTo>
                    <a:pt x="9255" y="25005"/>
                    <a:pt x="9322" y="23584"/>
                    <a:pt x="9553" y="22173"/>
                  </a:cubicBezTo>
                  <a:cubicBezTo>
                    <a:pt x="9657" y="21538"/>
                    <a:pt x="9780" y="20910"/>
                    <a:pt x="9894" y="20274"/>
                  </a:cubicBezTo>
                  <a:cubicBezTo>
                    <a:pt x="9938" y="20030"/>
                    <a:pt x="9958" y="19780"/>
                    <a:pt x="9988" y="19515"/>
                  </a:cubicBezTo>
                  <a:cubicBezTo>
                    <a:pt x="10272" y="19418"/>
                    <a:pt x="10543" y="19321"/>
                    <a:pt x="10814" y="19231"/>
                  </a:cubicBezTo>
                  <a:cubicBezTo>
                    <a:pt x="10857" y="19217"/>
                    <a:pt x="10898" y="19211"/>
                    <a:pt x="10940" y="19211"/>
                  </a:cubicBezTo>
                  <a:cubicBezTo>
                    <a:pt x="11004" y="19211"/>
                    <a:pt x="11067" y="19226"/>
                    <a:pt x="11134" y="19248"/>
                  </a:cubicBezTo>
                  <a:cubicBezTo>
                    <a:pt x="11525" y="19382"/>
                    <a:pt x="11905" y="19450"/>
                    <a:pt x="12273" y="19450"/>
                  </a:cubicBezTo>
                  <a:cubicBezTo>
                    <a:pt x="12968" y="19450"/>
                    <a:pt x="13621" y="19209"/>
                    <a:pt x="14224" y="18720"/>
                  </a:cubicBezTo>
                  <a:cubicBezTo>
                    <a:pt x="14712" y="18325"/>
                    <a:pt x="15173" y="17884"/>
                    <a:pt x="15628" y="17446"/>
                  </a:cubicBezTo>
                  <a:cubicBezTo>
                    <a:pt x="16377" y="16724"/>
                    <a:pt x="17213" y="16118"/>
                    <a:pt x="18129" y="15624"/>
                  </a:cubicBezTo>
                  <a:cubicBezTo>
                    <a:pt x="18540" y="15400"/>
                    <a:pt x="18955" y="15169"/>
                    <a:pt x="19356" y="14918"/>
                  </a:cubicBezTo>
                  <a:cubicBezTo>
                    <a:pt x="20306" y="14330"/>
                    <a:pt x="20941" y="13484"/>
                    <a:pt x="21295" y="12427"/>
                  </a:cubicBezTo>
                  <a:cubicBezTo>
                    <a:pt x="21432" y="12016"/>
                    <a:pt x="21573" y="11608"/>
                    <a:pt x="21733" y="11210"/>
                  </a:cubicBezTo>
                  <a:cubicBezTo>
                    <a:pt x="21874" y="10869"/>
                    <a:pt x="22044" y="10538"/>
                    <a:pt x="22201" y="10204"/>
                  </a:cubicBezTo>
                  <a:cubicBezTo>
                    <a:pt x="22268" y="10070"/>
                    <a:pt x="22335" y="9933"/>
                    <a:pt x="22419" y="9806"/>
                  </a:cubicBezTo>
                  <a:cubicBezTo>
                    <a:pt x="22950" y="9007"/>
                    <a:pt x="22880" y="8198"/>
                    <a:pt x="22495" y="7375"/>
                  </a:cubicBezTo>
                  <a:cubicBezTo>
                    <a:pt x="22251" y="6851"/>
                    <a:pt x="21940" y="6376"/>
                    <a:pt x="21593" y="5921"/>
                  </a:cubicBezTo>
                  <a:cubicBezTo>
                    <a:pt x="20937" y="5058"/>
                    <a:pt x="20155" y="4323"/>
                    <a:pt x="19319" y="3648"/>
                  </a:cubicBezTo>
                  <a:cubicBezTo>
                    <a:pt x="18537" y="3016"/>
                    <a:pt x="17761" y="2384"/>
                    <a:pt x="16969" y="1762"/>
                  </a:cubicBezTo>
                  <a:cubicBezTo>
                    <a:pt x="16474" y="1367"/>
                    <a:pt x="15956" y="1006"/>
                    <a:pt x="15391" y="715"/>
                  </a:cubicBezTo>
                  <a:cubicBezTo>
                    <a:pt x="14562" y="297"/>
                    <a:pt x="13692" y="63"/>
                    <a:pt x="12766" y="13"/>
                  </a:cubicBezTo>
                  <a:cubicBezTo>
                    <a:pt x="12601" y="4"/>
                    <a:pt x="12437" y="0"/>
                    <a:pt x="1227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11" name="Google Shape;11;p2"/>
            <p:cNvSpPr/>
            <p:nvPr/>
          </p:nvSpPr>
          <p:spPr>
            <a:xfrm rot="9320503">
              <a:off x="-219589" y="-223257"/>
              <a:ext cx="822339" cy="1510305"/>
            </a:xfrm>
            <a:custGeom>
              <a:avLst/>
              <a:gdLst/>
              <a:ahLst/>
              <a:cxnLst/>
              <a:rect l="l" t="t" r="r" b="b"/>
              <a:pathLst>
                <a:path w="32894" h="60413" extrusionOk="0">
                  <a:moveTo>
                    <a:pt x="27571" y="2602"/>
                  </a:moveTo>
                  <a:cubicBezTo>
                    <a:pt x="27579" y="2633"/>
                    <a:pt x="27581" y="2661"/>
                    <a:pt x="27583" y="2691"/>
                  </a:cubicBezTo>
                  <a:lnTo>
                    <a:pt x="27583" y="2691"/>
                  </a:lnTo>
                  <a:cubicBezTo>
                    <a:pt x="27567" y="2663"/>
                    <a:pt x="27555" y="2637"/>
                    <a:pt x="27538" y="2608"/>
                  </a:cubicBezTo>
                  <a:cubicBezTo>
                    <a:pt x="27551" y="2605"/>
                    <a:pt x="27564" y="2605"/>
                    <a:pt x="27571" y="2602"/>
                  </a:cubicBezTo>
                  <a:close/>
                  <a:moveTo>
                    <a:pt x="27589" y="2721"/>
                  </a:moveTo>
                  <a:cubicBezTo>
                    <a:pt x="27642" y="2784"/>
                    <a:pt x="27675" y="2854"/>
                    <a:pt x="27653" y="2941"/>
                  </a:cubicBezTo>
                  <a:lnTo>
                    <a:pt x="27653" y="2941"/>
                  </a:lnTo>
                  <a:cubicBezTo>
                    <a:pt x="27594" y="2879"/>
                    <a:pt x="27579" y="2807"/>
                    <a:pt x="27589" y="2721"/>
                  </a:cubicBezTo>
                  <a:close/>
                  <a:moveTo>
                    <a:pt x="27656" y="2953"/>
                  </a:moveTo>
                  <a:lnTo>
                    <a:pt x="27656" y="2953"/>
                  </a:lnTo>
                  <a:cubicBezTo>
                    <a:pt x="27702" y="2985"/>
                    <a:pt x="27713" y="3025"/>
                    <a:pt x="27665" y="3076"/>
                  </a:cubicBezTo>
                  <a:cubicBezTo>
                    <a:pt x="27661" y="3036"/>
                    <a:pt x="27661" y="2996"/>
                    <a:pt x="27656" y="2953"/>
                  </a:cubicBezTo>
                  <a:close/>
                  <a:moveTo>
                    <a:pt x="27741" y="3222"/>
                  </a:moveTo>
                  <a:cubicBezTo>
                    <a:pt x="27743" y="3222"/>
                    <a:pt x="27745" y="3223"/>
                    <a:pt x="27745" y="3224"/>
                  </a:cubicBezTo>
                  <a:cubicBezTo>
                    <a:pt x="27762" y="3277"/>
                    <a:pt x="27778" y="3334"/>
                    <a:pt x="27792" y="3391"/>
                  </a:cubicBezTo>
                  <a:cubicBezTo>
                    <a:pt x="27782" y="3394"/>
                    <a:pt x="27768" y="3394"/>
                    <a:pt x="27762" y="3401"/>
                  </a:cubicBezTo>
                  <a:cubicBezTo>
                    <a:pt x="27745" y="3341"/>
                    <a:pt x="27728" y="3287"/>
                    <a:pt x="27708" y="3227"/>
                  </a:cubicBezTo>
                  <a:cubicBezTo>
                    <a:pt x="27722" y="3224"/>
                    <a:pt x="27735" y="3222"/>
                    <a:pt x="27741" y="3222"/>
                  </a:cubicBezTo>
                  <a:close/>
                  <a:moveTo>
                    <a:pt x="27892" y="3792"/>
                  </a:moveTo>
                  <a:cubicBezTo>
                    <a:pt x="27895" y="3805"/>
                    <a:pt x="27902" y="3819"/>
                    <a:pt x="27909" y="3829"/>
                  </a:cubicBezTo>
                  <a:cubicBezTo>
                    <a:pt x="27909" y="3845"/>
                    <a:pt x="27902" y="3862"/>
                    <a:pt x="27899" y="3879"/>
                  </a:cubicBezTo>
                  <a:cubicBezTo>
                    <a:pt x="27892" y="3845"/>
                    <a:pt x="27879" y="3822"/>
                    <a:pt x="27865" y="3795"/>
                  </a:cubicBezTo>
                  <a:cubicBezTo>
                    <a:pt x="27875" y="3795"/>
                    <a:pt x="27882" y="3792"/>
                    <a:pt x="27892" y="3792"/>
                  </a:cubicBezTo>
                  <a:close/>
                  <a:moveTo>
                    <a:pt x="27976" y="4013"/>
                  </a:moveTo>
                  <a:lnTo>
                    <a:pt x="27976" y="4013"/>
                  </a:lnTo>
                  <a:cubicBezTo>
                    <a:pt x="27982" y="4087"/>
                    <a:pt x="27992" y="4155"/>
                    <a:pt x="27998" y="4223"/>
                  </a:cubicBezTo>
                  <a:lnTo>
                    <a:pt x="27998" y="4223"/>
                  </a:lnTo>
                  <a:cubicBezTo>
                    <a:pt x="27942" y="4166"/>
                    <a:pt x="27933" y="4094"/>
                    <a:pt x="27976" y="4013"/>
                  </a:cubicBezTo>
                  <a:close/>
                  <a:moveTo>
                    <a:pt x="32459" y="9927"/>
                  </a:moveTo>
                  <a:cubicBezTo>
                    <a:pt x="32459" y="9930"/>
                    <a:pt x="32462" y="9930"/>
                    <a:pt x="32462" y="9937"/>
                  </a:cubicBezTo>
                  <a:cubicBezTo>
                    <a:pt x="32462" y="9947"/>
                    <a:pt x="32459" y="9957"/>
                    <a:pt x="32456" y="9971"/>
                  </a:cubicBezTo>
                  <a:cubicBezTo>
                    <a:pt x="32449" y="9964"/>
                    <a:pt x="32446" y="9964"/>
                    <a:pt x="32446" y="9961"/>
                  </a:cubicBezTo>
                  <a:cubicBezTo>
                    <a:pt x="32449" y="9947"/>
                    <a:pt x="32456" y="9940"/>
                    <a:pt x="32459" y="9927"/>
                  </a:cubicBezTo>
                  <a:close/>
                  <a:moveTo>
                    <a:pt x="28003" y="4237"/>
                  </a:moveTo>
                  <a:lnTo>
                    <a:pt x="28003" y="4237"/>
                  </a:lnTo>
                  <a:cubicBezTo>
                    <a:pt x="28023" y="4268"/>
                    <a:pt x="28047" y="4299"/>
                    <a:pt x="28059" y="4337"/>
                  </a:cubicBezTo>
                  <a:cubicBezTo>
                    <a:pt x="28103" y="4497"/>
                    <a:pt x="28149" y="4661"/>
                    <a:pt x="28193" y="4825"/>
                  </a:cubicBezTo>
                  <a:cubicBezTo>
                    <a:pt x="28333" y="5340"/>
                    <a:pt x="28413" y="5858"/>
                    <a:pt x="28393" y="6393"/>
                  </a:cubicBezTo>
                  <a:cubicBezTo>
                    <a:pt x="28370" y="6918"/>
                    <a:pt x="28350" y="7450"/>
                    <a:pt x="28236" y="7968"/>
                  </a:cubicBezTo>
                  <a:cubicBezTo>
                    <a:pt x="28049" y="8824"/>
                    <a:pt x="27745" y="9643"/>
                    <a:pt x="27367" y="10432"/>
                  </a:cubicBezTo>
                  <a:cubicBezTo>
                    <a:pt x="27106" y="10980"/>
                    <a:pt x="26812" y="11509"/>
                    <a:pt x="26404" y="11963"/>
                  </a:cubicBezTo>
                  <a:cubicBezTo>
                    <a:pt x="26314" y="12064"/>
                    <a:pt x="26240" y="12177"/>
                    <a:pt x="26170" y="12288"/>
                  </a:cubicBezTo>
                  <a:cubicBezTo>
                    <a:pt x="25812" y="12849"/>
                    <a:pt x="25327" y="13247"/>
                    <a:pt x="24726" y="13521"/>
                  </a:cubicBezTo>
                  <a:cubicBezTo>
                    <a:pt x="24304" y="13715"/>
                    <a:pt x="23890" y="13933"/>
                    <a:pt x="23472" y="14136"/>
                  </a:cubicBezTo>
                  <a:cubicBezTo>
                    <a:pt x="23288" y="14227"/>
                    <a:pt x="23101" y="14317"/>
                    <a:pt x="22897" y="14360"/>
                  </a:cubicBezTo>
                  <a:cubicBezTo>
                    <a:pt x="22964" y="14287"/>
                    <a:pt x="23034" y="14220"/>
                    <a:pt x="23104" y="14157"/>
                  </a:cubicBezTo>
                  <a:cubicBezTo>
                    <a:pt x="23422" y="13869"/>
                    <a:pt x="23766" y="13602"/>
                    <a:pt x="24054" y="13287"/>
                  </a:cubicBezTo>
                  <a:cubicBezTo>
                    <a:pt x="24559" y="12746"/>
                    <a:pt x="25043" y="12187"/>
                    <a:pt x="25518" y="11616"/>
                  </a:cubicBezTo>
                  <a:cubicBezTo>
                    <a:pt x="26270" y="10706"/>
                    <a:pt x="26809" y="9673"/>
                    <a:pt x="27193" y="8556"/>
                  </a:cubicBezTo>
                  <a:cubicBezTo>
                    <a:pt x="27367" y="8051"/>
                    <a:pt x="27544" y="7547"/>
                    <a:pt x="27711" y="7035"/>
                  </a:cubicBezTo>
                  <a:cubicBezTo>
                    <a:pt x="27818" y="6714"/>
                    <a:pt x="27935" y="6396"/>
                    <a:pt x="28016" y="6069"/>
                  </a:cubicBezTo>
                  <a:cubicBezTo>
                    <a:pt x="28149" y="5534"/>
                    <a:pt x="28116" y="4992"/>
                    <a:pt x="28019" y="4454"/>
                  </a:cubicBezTo>
                  <a:cubicBezTo>
                    <a:pt x="28009" y="4380"/>
                    <a:pt x="28009" y="4310"/>
                    <a:pt x="28003" y="4237"/>
                  </a:cubicBezTo>
                  <a:close/>
                  <a:moveTo>
                    <a:pt x="32583" y="9887"/>
                  </a:moveTo>
                  <a:cubicBezTo>
                    <a:pt x="32593" y="9890"/>
                    <a:pt x="32599" y="9890"/>
                    <a:pt x="32613" y="9894"/>
                  </a:cubicBezTo>
                  <a:cubicBezTo>
                    <a:pt x="32610" y="9924"/>
                    <a:pt x="32610" y="9947"/>
                    <a:pt x="32606" y="9977"/>
                  </a:cubicBezTo>
                  <a:cubicBezTo>
                    <a:pt x="32462" y="10696"/>
                    <a:pt x="32329" y="11415"/>
                    <a:pt x="32178" y="12130"/>
                  </a:cubicBezTo>
                  <a:cubicBezTo>
                    <a:pt x="32095" y="12532"/>
                    <a:pt x="31964" y="12916"/>
                    <a:pt x="31744" y="13267"/>
                  </a:cubicBezTo>
                  <a:cubicBezTo>
                    <a:pt x="31486" y="13675"/>
                    <a:pt x="31189" y="14060"/>
                    <a:pt x="30858" y="14421"/>
                  </a:cubicBezTo>
                  <a:cubicBezTo>
                    <a:pt x="30837" y="14444"/>
                    <a:pt x="30807" y="14461"/>
                    <a:pt x="30777" y="14484"/>
                  </a:cubicBezTo>
                  <a:cubicBezTo>
                    <a:pt x="31008" y="13986"/>
                    <a:pt x="31245" y="13495"/>
                    <a:pt x="31506" y="13023"/>
                  </a:cubicBezTo>
                  <a:cubicBezTo>
                    <a:pt x="31787" y="12515"/>
                    <a:pt x="32004" y="11983"/>
                    <a:pt x="32155" y="11425"/>
                  </a:cubicBezTo>
                  <a:cubicBezTo>
                    <a:pt x="32262" y="11030"/>
                    <a:pt x="32375" y="10639"/>
                    <a:pt x="32489" y="10245"/>
                  </a:cubicBezTo>
                  <a:cubicBezTo>
                    <a:pt x="32516" y="10128"/>
                    <a:pt x="32549" y="10007"/>
                    <a:pt x="32583" y="9887"/>
                  </a:cubicBezTo>
                  <a:close/>
                  <a:moveTo>
                    <a:pt x="5274" y="16326"/>
                  </a:moveTo>
                  <a:cubicBezTo>
                    <a:pt x="5284" y="16346"/>
                    <a:pt x="5297" y="16373"/>
                    <a:pt x="5314" y="16400"/>
                  </a:cubicBezTo>
                  <a:cubicBezTo>
                    <a:pt x="5290" y="16383"/>
                    <a:pt x="5267" y="16363"/>
                    <a:pt x="5247" y="16343"/>
                  </a:cubicBezTo>
                  <a:cubicBezTo>
                    <a:pt x="5257" y="16336"/>
                    <a:pt x="5264" y="16330"/>
                    <a:pt x="5274" y="16326"/>
                  </a:cubicBezTo>
                  <a:close/>
                  <a:moveTo>
                    <a:pt x="27163" y="1716"/>
                  </a:moveTo>
                  <a:cubicBezTo>
                    <a:pt x="27190" y="1772"/>
                    <a:pt x="27200" y="1799"/>
                    <a:pt x="27207" y="1823"/>
                  </a:cubicBezTo>
                  <a:cubicBezTo>
                    <a:pt x="27317" y="2231"/>
                    <a:pt x="27441" y="2635"/>
                    <a:pt x="27544" y="3043"/>
                  </a:cubicBezTo>
                  <a:cubicBezTo>
                    <a:pt x="27678" y="3551"/>
                    <a:pt x="27812" y="4053"/>
                    <a:pt x="27919" y="4561"/>
                  </a:cubicBezTo>
                  <a:cubicBezTo>
                    <a:pt x="28029" y="5072"/>
                    <a:pt x="28029" y="5584"/>
                    <a:pt x="27892" y="6092"/>
                  </a:cubicBezTo>
                  <a:cubicBezTo>
                    <a:pt x="27798" y="6430"/>
                    <a:pt x="27681" y="6764"/>
                    <a:pt x="27568" y="7095"/>
                  </a:cubicBezTo>
                  <a:cubicBezTo>
                    <a:pt x="27364" y="7687"/>
                    <a:pt x="27163" y="8282"/>
                    <a:pt x="26949" y="8871"/>
                  </a:cubicBezTo>
                  <a:cubicBezTo>
                    <a:pt x="26631" y="9743"/>
                    <a:pt x="26193" y="10556"/>
                    <a:pt x="25622" y="11285"/>
                  </a:cubicBezTo>
                  <a:cubicBezTo>
                    <a:pt x="25274" y="11729"/>
                    <a:pt x="24906" y="12154"/>
                    <a:pt x="24535" y="12582"/>
                  </a:cubicBezTo>
                  <a:cubicBezTo>
                    <a:pt x="24234" y="12923"/>
                    <a:pt x="23940" y="13281"/>
                    <a:pt x="23596" y="13581"/>
                  </a:cubicBezTo>
                  <a:cubicBezTo>
                    <a:pt x="23114" y="14003"/>
                    <a:pt x="22646" y="14437"/>
                    <a:pt x="22168" y="14869"/>
                  </a:cubicBezTo>
                  <a:cubicBezTo>
                    <a:pt x="22131" y="14902"/>
                    <a:pt x="22098" y="14936"/>
                    <a:pt x="22064" y="14972"/>
                  </a:cubicBezTo>
                  <a:cubicBezTo>
                    <a:pt x="21897" y="15173"/>
                    <a:pt x="21723" y="15363"/>
                    <a:pt x="21566" y="15574"/>
                  </a:cubicBezTo>
                  <a:cubicBezTo>
                    <a:pt x="21178" y="16099"/>
                    <a:pt x="20670" y="16460"/>
                    <a:pt x="20085" y="16731"/>
                  </a:cubicBezTo>
                  <a:cubicBezTo>
                    <a:pt x="19674" y="16918"/>
                    <a:pt x="19276" y="17142"/>
                    <a:pt x="18942" y="17450"/>
                  </a:cubicBezTo>
                  <a:cubicBezTo>
                    <a:pt x="18901" y="17487"/>
                    <a:pt x="18851" y="17517"/>
                    <a:pt x="18804" y="17550"/>
                  </a:cubicBezTo>
                  <a:cubicBezTo>
                    <a:pt x="18875" y="17386"/>
                    <a:pt x="18968" y="17246"/>
                    <a:pt x="19082" y="17125"/>
                  </a:cubicBezTo>
                  <a:cubicBezTo>
                    <a:pt x="19366" y="16815"/>
                    <a:pt x="19657" y="16507"/>
                    <a:pt x="19955" y="16206"/>
                  </a:cubicBezTo>
                  <a:cubicBezTo>
                    <a:pt x="20296" y="15858"/>
                    <a:pt x="20677" y="15557"/>
                    <a:pt x="21108" y="15320"/>
                  </a:cubicBezTo>
                  <a:cubicBezTo>
                    <a:pt x="21329" y="15196"/>
                    <a:pt x="21539" y="15053"/>
                    <a:pt x="21740" y="14892"/>
                  </a:cubicBezTo>
                  <a:cubicBezTo>
                    <a:pt x="22265" y="14474"/>
                    <a:pt x="22736" y="14003"/>
                    <a:pt x="23094" y="13424"/>
                  </a:cubicBezTo>
                  <a:cubicBezTo>
                    <a:pt x="23495" y="12772"/>
                    <a:pt x="23907" y="12124"/>
                    <a:pt x="24308" y="11468"/>
                  </a:cubicBezTo>
                  <a:cubicBezTo>
                    <a:pt x="24619" y="10967"/>
                    <a:pt x="24933" y="10462"/>
                    <a:pt x="25227" y="9950"/>
                  </a:cubicBezTo>
                  <a:cubicBezTo>
                    <a:pt x="25615" y="9278"/>
                    <a:pt x="25939" y="8576"/>
                    <a:pt x="26220" y="7854"/>
                  </a:cubicBezTo>
                  <a:cubicBezTo>
                    <a:pt x="26421" y="7343"/>
                    <a:pt x="26555" y="6824"/>
                    <a:pt x="26524" y="6269"/>
                  </a:cubicBezTo>
                  <a:cubicBezTo>
                    <a:pt x="26491" y="5684"/>
                    <a:pt x="26575" y="5103"/>
                    <a:pt x="26682" y="4527"/>
                  </a:cubicBezTo>
                  <a:cubicBezTo>
                    <a:pt x="26748" y="4166"/>
                    <a:pt x="26819" y="3809"/>
                    <a:pt x="26879" y="3444"/>
                  </a:cubicBezTo>
                  <a:cubicBezTo>
                    <a:pt x="26962" y="2929"/>
                    <a:pt x="27029" y="2411"/>
                    <a:pt x="27110" y="1900"/>
                  </a:cubicBezTo>
                  <a:cubicBezTo>
                    <a:pt x="27116" y="1856"/>
                    <a:pt x="27140" y="1806"/>
                    <a:pt x="27163" y="1716"/>
                  </a:cubicBezTo>
                  <a:close/>
                  <a:moveTo>
                    <a:pt x="27183" y="318"/>
                  </a:moveTo>
                  <a:lnTo>
                    <a:pt x="27183" y="318"/>
                  </a:lnTo>
                  <a:cubicBezTo>
                    <a:pt x="27163" y="582"/>
                    <a:pt x="27153" y="830"/>
                    <a:pt x="27120" y="1070"/>
                  </a:cubicBezTo>
                  <a:cubicBezTo>
                    <a:pt x="27063" y="1532"/>
                    <a:pt x="26999" y="1996"/>
                    <a:pt x="26929" y="2451"/>
                  </a:cubicBezTo>
                  <a:cubicBezTo>
                    <a:pt x="26812" y="3203"/>
                    <a:pt x="26688" y="3952"/>
                    <a:pt x="26565" y="4701"/>
                  </a:cubicBezTo>
                  <a:cubicBezTo>
                    <a:pt x="26484" y="5183"/>
                    <a:pt x="26421" y="5664"/>
                    <a:pt x="26441" y="6152"/>
                  </a:cubicBezTo>
                  <a:cubicBezTo>
                    <a:pt x="26458" y="6580"/>
                    <a:pt x="26427" y="6998"/>
                    <a:pt x="26284" y="7403"/>
                  </a:cubicBezTo>
                  <a:cubicBezTo>
                    <a:pt x="26207" y="7627"/>
                    <a:pt x="26113" y="7851"/>
                    <a:pt x="26026" y="8071"/>
                  </a:cubicBezTo>
                  <a:cubicBezTo>
                    <a:pt x="25739" y="8807"/>
                    <a:pt x="25388" y="9512"/>
                    <a:pt x="24976" y="10191"/>
                  </a:cubicBezTo>
                  <a:cubicBezTo>
                    <a:pt x="24391" y="11151"/>
                    <a:pt x="23796" y="12107"/>
                    <a:pt x="23201" y="13070"/>
                  </a:cubicBezTo>
                  <a:cubicBezTo>
                    <a:pt x="22994" y="13404"/>
                    <a:pt x="22793" y="13742"/>
                    <a:pt x="22519" y="14036"/>
                  </a:cubicBezTo>
                  <a:cubicBezTo>
                    <a:pt x="22104" y="14481"/>
                    <a:pt x="21663" y="14895"/>
                    <a:pt x="21128" y="15193"/>
                  </a:cubicBezTo>
                  <a:cubicBezTo>
                    <a:pt x="20637" y="15464"/>
                    <a:pt x="20202" y="15808"/>
                    <a:pt x="19811" y="16209"/>
                  </a:cubicBezTo>
                  <a:cubicBezTo>
                    <a:pt x="19423" y="16604"/>
                    <a:pt x="19022" y="16995"/>
                    <a:pt x="18714" y="17463"/>
                  </a:cubicBezTo>
                  <a:cubicBezTo>
                    <a:pt x="18664" y="17527"/>
                    <a:pt x="18617" y="17587"/>
                    <a:pt x="18574" y="17650"/>
                  </a:cubicBezTo>
                  <a:cubicBezTo>
                    <a:pt x="18564" y="17647"/>
                    <a:pt x="18547" y="17644"/>
                    <a:pt x="18534" y="17637"/>
                  </a:cubicBezTo>
                  <a:cubicBezTo>
                    <a:pt x="18597" y="17386"/>
                    <a:pt x="18667" y="17136"/>
                    <a:pt x="18768" y="16898"/>
                  </a:cubicBezTo>
                  <a:cubicBezTo>
                    <a:pt x="18915" y="16557"/>
                    <a:pt x="19082" y="16223"/>
                    <a:pt x="19216" y="15872"/>
                  </a:cubicBezTo>
                  <a:cubicBezTo>
                    <a:pt x="19436" y="15280"/>
                    <a:pt x="19741" y="14755"/>
                    <a:pt x="20159" y="14284"/>
                  </a:cubicBezTo>
                  <a:cubicBezTo>
                    <a:pt x="20469" y="13933"/>
                    <a:pt x="20710" y="13535"/>
                    <a:pt x="20921" y="13117"/>
                  </a:cubicBezTo>
                  <a:cubicBezTo>
                    <a:pt x="21078" y="12806"/>
                    <a:pt x="21265" y="12518"/>
                    <a:pt x="21493" y="12254"/>
                  </a:cubicBezTo>
                  <a:cubicBezTo>
                    <a:pt x="21593" y="12137"/>
                    <a:pt x="21700" y="12027"/>
                    <a:pt x="21800" y="11910"/>
                  </a:cubicBezTo>
                  <a:cubicBezTo>
                    <a:pt x="21964" y="11719"/>
                    <a:pt x="22114" y="11519"/>
                    <a:pt x="22185" y="11281"/>
                  </a:cubicBezTo>
                  <a:cubicBezTo>
                    <a:pt x="22282" y="10974"/>
                    <a:pt x="22348" y="10656"/>
                    <a:pt x="22415" y="10342"/>
                  </a:cubicBezTo>
                  <a:cubicBezTo>
                    <a:pt x="22496" y="9971"/>
                    <a:pt x="22559" y="9593"/>
                    <a:pt x="22633" y="9222"/>
                  </a:cubicBezTo>
                  <a:cubicBezTo>
                    <a:pt x="22730" y="8737"/>
                    <a:pt x="22833" y="8255"/>
                    <a:pt x="22920" y="7771"/>
                  </a:cubicBezTo>
                  <a:cubicBezTo>
                    <a:pt x="23014" y="7256"/>
                    <a:pt x="23111" y="6747"/>
                    <a:pt x="23261" y="6246"/>
                  </a:cubicBezTo>
                  <a:cubicBezTo>
                    <a:pt x="23365" y="5895"/>
                    <a:pt x="23566" y="5624"/>
                    <a:pt x="23856" y="5397"/>
                  </a:cubicBezTo>
                  <a:cubicBezTo>
                    <a:pt x="24298" y="5059"/>
                    <a:pt x="24722" y="4698"/>
                    <a:pt x="25144" y="4337"/>
                  </a:cubicBezTo>
                  <a:cubicBezTo>
                    <a:pt x="25612" y="3936"/>
                    <a:pt x="25926" y="3434"/>
                    <a:pt x="26056" y="2822"/>
                  </a:cubicBezTo>
                  <a:cubicBezTo>
                    <a:pt x="26107" y="2582"/>
                    <a:pt x="26170" y="2341"/>
                    <a:pt x="26207" y="2100"/>
                  </a:cubicBezTo>
                  <a:cubicBezTo>
                    <a:pt x="26247" y="1829"/>
                    <a:pt x="26344" y="1582"/>
                    <a:pt x="26481" y="1351"/>
                  </a:cubicBezTo>
                  <a:cubicBezTo>
                    <a:pt x="26678" y="1027"/>
                    <a:pt x="26892" y="713"/>
                    <a:pt x="27100" y="395"/>
                  </a:cubicBezTo>
                  <a:cubicBezTo>
                    <a:pt x="27116" y="365"/>
                    <a:pt x="27150" y="348"/>
                    <a:pt x="27183" y="318"/>
                  </a:cubicBezTo>
                  <a:close/>
                  <a:moveTo>
                    <a:pt x="7571" y="17467"/>
                  </a:moveTo>
                  <a:lnTo>
                    <a:pt x="7571" y="17467"/>
                  </a:lnTo>
                  <a:cubicBezTo>
                    <a:pt x="8119" y="17834"/>
                    <a:pt x="9423" y="19279"/>
                    <a:pt x="9597" y="19720"/>
                  </a:cubicBezTo>
                  <a:cubicBezTo>
                    <a:pt x="9573" y="19707"/>
                    <a:pt x="9557" y="19703"/>
                    <a:pt x="9540" y="19690"/>
                  </a:cubicBezTo>
                  <a:cubicBezTo>
                    <a:pt x="9205" y="19412"/>
                    <a:pt x="8861" y="19138"/>
                    <a:pt x="8533" y="18854"/>
                  </a:cubicBezTo>
                  <a:cubicBezTo>
                    <a:pt x="8319" y="18670"/>
                    <a:pt x="8119" y="18473"/>
                    <a:pt x="7982" y="18219"/>
                  </a:cubicBezTo>
                  <a:cubicBezTo>
                    <a:pt x="7848" y="17978"/>
                    <a:pt x="7714" y="17731"/>
                    <a:pt x="7571" y="17467"/>
                  </a:cubicBezTo>
                  <a:close/>
                  <a:moveTo>
                    <a:pt x="16752" y="12488"/>
                  </a:moveTo>
                  <a:lnTo>
                    <a:pt x="16752" y="12488"/>
                  </a:lnTo>
                  <a:cubicBezTo>
                    <a:pt x="16742" y="12538"/>
                    <a:pt x="16735" y="12562"/>
                    <a:pt x="16728" y="12578"/>
                  </a:cubicBezTo>
                  <a:cubicBezTo>
                    <a:pt x="16548" y="13013"/>
                    <a:pt x="16360" y="13448"/>
                    <a:pt x="16183" y="13882"/>
                  </a:cubicBezTo>
                  <a:cubicBezTo>
                    <a:pt x="15956" y="14451"/>
                    <a:pt x="15842" y="15043"/>
                    <a:pt x="15782" y="15648"/>
                  </a:cubicBezTo>
                  <a:cubicBezTo>
                    <a:pt x="15745" y="16046"/>
                    <a:pt x="15812" y="16433"/>
                    <a:pt x="15882" y="16825"/>
                  </a:cubicBezTo>
                  <a:cubicBezTo>
                    <a:pt x="15939" y="17129"/>
                    <a:pt x="16013" y="17430"/>
                    <a:pt x="16073" y="17734"/>
                  </a:cubicBezTo>
                  <a:cubicBezTo>
                    <a:pt x="16126" y="17998"/>
                    <a:pt x="16143" y="18266"/>
                    <a:pt x="16106" y="18533"/>
                  </a:cubicBezTo>
                  <a:cubicBezTo>
                    <a:pt x="16013" y="19172"/>
                    <a:pt x="15916" y="19817"/>
                    <a:pt x="15822" y="20456"/>
                  </a:cubicBezTo>
                  <a:cubicBezTo>
                    <a:pt x="15792" y="20646"/>
                    <a:pt x="15755" y="20840"/>
                    <a:pt x="15722" y="21037"/>
                  </a:cubicBezTo>
                  <a:cubicBezTo>
                    <a:pt x="15622" y="20663"/>
                    <a:pt x="15588" y="20288"/>
                    <a:pt x="15628" y="19907"/>
                  </a:cubicBezTo>
                  <a:cubicBezTo>
                    <a:pt x="15705" y="19249"/>
                    <a:pt x="15675" y="18600"/>
                    <a:pt x="15424" y="17971"/>
                  </a:cubicBezTo>
                  <a:cubicBezTo>
                    <a:pt x="15327" y="17737"/>
                    <a:pt x="15280" y="17483"/>
                    <a:pt x="15274" y="17229"/>
                  </a:cubicBezTo>
                  <a:cubicBezTo>
                    <a:pt x="15254" y="16758"/>
                    <a:pt x="15190" y="16290"/>
                    <a:pt x="15080" y="15828"/>
                  </a:cubicBezTo>
                  <a:cubicBezTo>
                    <a:pt x="14986" y="15424"/>
                    <a:pt x="15026" y="15029"/>
                    <a:pt x="15187" y="14651"/>
                  </a:cubicBezTo>
                  <a:cubicBezTo>
                    <a:pt x="15287" y="14407"/>
                    <a:pt x="15404" y="14177"/>
                    <a:pt x="15508" y="13939"/>
                  </a:cubicBezTo>
                  <a:cubicBezTo>
                    <a:pt x="15642" y="13638"/>
                    <a:pt x="15839" y="13384"/>
                    <a:pt x="16073" y="13153"/>
                  </a:cubicBezTo>
                  <a:cubicBezTo>
                    <a:pt x="16267" y="12963"/>
                    <a:pt x="16457" y="12762"/>
                    <a:pt x="16648" y="12568"/>
                  </a:cubicBezTo>
                  <a:cubicBezTo>
                    <a:pt x="16675" y="12545"/>
                    <a:pt x="16701" y="12528"/>
                    <a:pt x="16752" y="12488"/>
                  </a:cubicBezTo>
                  <a:close/>
                  <a:moveTo>
                    <a:pt x="14231" y="15006"/>
                  </a:moveTo>
                  <a:cubicBezTo>
                    <a:pt x="14291" y="15139"/>
                    <a:pt x="14261" y="15236"/>
                    <a:pt x="14254" y="15330"/>
                  </a:cubicBezTo>
                  <a:cubicBezTo>
                    <a:pt x="14227" y="15654"/>
                    <a:pt x="14194" y="15975"/>
                    <a:pt x="14170" y="16296"/>
                  </a:cubicBezTo>
                  <a:cubicBezTo>
                    <a:pt x="14127" y="16784"/>
                    <a:pt x="14227" y="17249"/>
                    <a:pt x="14411" y="17697"/>
                  </a:cubicBezTo>
                  <a:cubicBezTo>
                    <a:pt x="14642" y="18266"/>
                    <a:pt x="14876" y="18831"/>
                    <a:pt x="15107" y="19399"/>
                  </a:cubicBezTo>
                  <a:cubicBezTo>
                    <a:pt x="15197" y="19620"/>
                    <a:pt x="15277" y="19844"/>
                    <a:pt x="15274" y="20091"/>
                  </a:cubicBezTo>
                  <a:cubicBezTo>
                    <a:pt x="15267" y="20435"/>
                    <a:pt x="15264" y="20780"/>
                    <a:pt x="15334" y="21121"/>
                  </a:cubicBezTo>
                  <a:cubicBezTo>
                    <a:pt x="15337" y="21121"/>
                    <a:pt x="15324" y="21124"/>
                    <a:pt x="15311" y="21141"/>
                  </a:cubicBezTo>
                  <a:cubicBezTo>
                    <a:pt x="15291" y="21087"/>
                    <a:pt x="15264" y="21041"/>
                    <a:pt x="15250" y="20994"/>
                  </a:cubicBezTo>
                  <a:cubicBezTo>
                    <a:pt x="15177" y="20723"/>
                    <a:pt x="15117" y="20445"/>
                    <a:pt x="15033" y="20178"/>
                  </a:cubicBezTo>
                  <a:cubicBezTo>
                    <a:pt x="14876" y="19670"/>
                    <a:pt x="14725" y="19152"/>
                    <a:pt x="14461" y="18684"/>
                  </a:cubicBezTo>
                  <a:cubicBezTo>
                    <a:pt x="14224" y="18256"/>
                    <a:pt x="14090" y="17804"/>
                    <a:pt x="14030" y="17326"/>
                  </a:cubicBezTo>
                  <a:cubicBezTo>
                    <a:pt x="13953" y="16701"/>
                    <a:pt x="13920" y="16079"/>
                    <a:pt x="14077" y="15460"/>
                  </a:cubicBezTo>
                  <a:cubicBezTo>
                    <a:pt x="14114" y="15313"/>
                    <a:pt x="14157" y="15173"/>
                    <a:pt x="14231" y="15006"/>
                  </a:cubicBezTo>
                  <a:close/>
                  <a:moveTo>
                    <a:pt x="16691" y="12321"/>
                  </a:moveTo>
                  <a:lnTo>
                    <a:pt x="16711" y="12344"/>
                  </a:lnTo>
                  <a:cubicBezTo>
                    <a:pt x="16681" y="12381"/>
                    <a:pt x="16658" y="12418"/>
                    <a:pt x="16628" y="12451"/>
                  </a:cubicBezTo>
                  <a:cubicBezTo>
                    <a:pt x="16427" y="12662"/>
                    <a:pt x="16227" y="12866"/>
                    <a:pt x="16023" y="13070"/>
                  </a:cubicBezTo>
                  <a:cubicBezTo>
                    <a:pt x="15809" y="13287"/>
                    <a:pt x="15615" y="13521"/>
                    <a:pt x="15478" y="13792"/>
                  </a:cubicBezTo>
                  <a:cubicBezTo>
                    <a:pt x="15381" y="13983"/>
                    <a:pt x="15291" y="14173"/>
                    <a:pt x="15197" y="14360"/>
                  </a:cubicBezTo>
                  <a:cubicBezTo>
                    <a:pt x="14970" y="14845"/>
                    <a:pt x="14859" y="15347"/>
                    <a:pt x="14990" y="15878"/>
                  </a:cubicBezTo>
                  <a:cubicBezTo>
                    <a:pt x="15093" y="16306"/>
                    <a:pt x="15147" y="16734"/>
                    <a:pt x="15173" y="17176"/>
                  </a:cubicBezTo>
                  <a:cubicBezTo>
                    <a:pt x="15190" y="17483"/>
                    <a:pt x="15247" y="17787"/>
                    <a:pt x="15357" y="18082"/>
                  </a:cubicBezTo>
                  <a:cubicBezTo>
                    <a:pt x="15474" y="18399"/>
                    <a:pt x="15571" y="18724"/>
                    <a:pt x="15565" y="19068"/>
                  </a:cubicBezTo>
                  <a:cubicBezTo>
                    <a:pt x="15561" y="19366"/>
                    <a:pt x="15545" y="19656"/>
                    <a:pt x="15525" y="19954"/>
                  </a:cubicBezTo>
                  <a:cubicBezTo>
                    <a:pt x="15508" y="20228"/>
                    <a:pt x="15504" y="20502"/>
                    <a:pt x="15548" y="20773"/>
                  </a:cubicBezTo>
                  <a:cubicBezTo>
                    <a:pt x="15591" y="21024"/>
                    <a:pt x="15615" y="21275"/>
                    <a:pt x="15645" y="21525"/>
                  </a:cubicBezTo>
                  <a:cubicBezTo>
                    <a:pt x="15648" y="21549"/>
                    <a:pt x="15638" y="21579"/>
                    <a:pt x="15625" y="21629"/>
                  </a:cubicBezTo>
                  <a:cubicBezTo>
                    <a:pt x="15598" y="21589"/>
                    <a:pt x="15581" y="21576"/>
                    <a:pt x="15578" y="21556"/>
                  </a:cubicBezTo>
                  <a:cubicBezTo>
                    <a:pt x="15438" y="21161"/>
                    <a:pt x="15331" y="20760"/>
                    <a:pt x="15364" y="20339"/>
                  </a:cubicBezTo>
                  <a:cubicBezTo>
                    <a:pt x="15391" y="19987"/>
                    <a:pt x="15324" y="19653"/>
                    <a:pt x="15187" y="19332"/>
                  </a:cubicBezTo>
                  <a:cubicBezTo>
                    <a:pt x="14970" y="18817"/>
                    <a:pt x="14762" y="18299"/>
                    <a:pt x="14555" y="17784"/>
                  </a:cubicBezTo>
                  <a:cubicBezTo>
                    <a:pt x="14401" y="17413"/>
                    <a:pt x="14267" y="17032"/>
                    <a:pt x="14261" y="16624"/>
                  </a:cubicBezTo>
                  <a:cubicBezTo>
                    <a:pt x="14257" y="16293"/>
                    <a:pt x="14284" y="15962"/>
                    <a:pt x="14304" y="15631"/>
                  </a:cubicBezTo>
                  <a:cubicBezTo>
                    <a:pt x="14318" y="15447"/>
                    <a:pt x="14374" y="15263"/>
                    <a:pt x="14354" y="15089"/>
                  </a:cubicBezTo>
                  <a:cubicBezTo>
                    <a:pt x="14321" y="14808"/>
                    <a:pt x="14388" y="14561"/>
                    <a:pt x="14511" y="14320"/>
                  </a:cubicBezTo>
                  <a:cubicBezTo>
                    <a:pt x="14618" y="14120"/>
                    <a:pt x="14725" y="13922"/>
                    <a:pt x="14836" y="13725"/>
                  </a:cubicBezTo>
                  <a:cubicBezTo>
                    <a:pt x="14939" y="13538"/>
                    <a:pt x="15070" y="13371"/>
                    <a:pt x="15247" y="13254"/>
                  </a:cubicBezTo>
                  <a:cubicBezTo>
                    <a:pt x="15581" y="13033"/>
                    <a:pt x="15922" y="12812"/>
                    <a:pt x="16257" y="12595"/>
                  </a:cubicBezTo>
                  <a:cubicBezTo>
                    <a:pt x="16397" y="12505"/>
                    <a:pt x="16544" y="12415"/>
                    <a:pt x="16691" y="12321"/>
                  </a:cubicBezTo>
                  <a:close/>
                  <a:moveTo>
                    <a:pt x="32499" y="9593"/>
                  </a:moveTo>
                  <a:lnTo>
                    <a:pt x="32499" y="9593"/>
                  </a:lnTo>
                  <a:cubicBezTo>
                    <a:pt x="32362" y="9894"/>
                    <a:pt x="32245" y="10161"/>
                    <a:pt x="32115" y="10415"/>
                  </a:cubicBezTo>
                  <a:cubicBezTo>
                    <a:pt x="31774" y="11091"/>
                    <a:pt x="31346" y="11712"/>
                    <a:pt x="30868" y="12298"/>
                  </a:cubicBezTo>
                  <a:cubicBezTo>
                    <a:pt x="30236" y="13067"/>
                    <a:pt x="29607" y="13836"/>
                    <a:pt x="28878" y="14518"/>
                  </a:cubicBezTo>
                  <a:cubicBezTo>
                    <a:pt x="28561" y="14812"/>
                    <a:pt x="28293" y="15143"/>
                    <a:pt x="28096" y="15531"/>
                  </a:cubicBezTo>
                  <a:cubicBezTo>
                    <a:pt x="27935" y="15835"/>
                    <a:pt x="27715" y="16086"/>
                    <a:pt x="27457" y="16310"/>
                  </a:cubicBezTo>
                  <a:cubicBezTo>
                    <a:pt x="26879" y="16794"/>
                    <a:pt x="26307" y="17286"/>
                    <a:pt x="25725" y="17767"/>
                  </a:cubicBezTo>
                  <a:cubicBezTo>
                    <a:pt x="25160" y="18235"/>
                    <a:pt x="24582" y="18684"/>
                    <a:pt x="23973" y="19095"/>
                  </a:cubicBezTo>
                  <a:cubicBezTo>
                    <a:pt x="23422" y="19473"/>
                    <a:pt x="22877" y="19857"/>
                    <a:pt x="22335" y="20255"/>
                  </a:cubicBezTo>
                  <a:cubicBezTo>
                    <a:pt x="21616" y="20787"/>
                    <a:pt x="20861" y="21241"/>
                    <a:pt x="19995" y="21499"/>
                  </a:cubicBezTo>
                  <a:cubicBezTo>
                    <a:pt x="19818" y="21552"/>
                    <a:pt x="19640" y="21642"/>
                    <a:pt x="19473" y="21726"/>
                  </a:cubicBezTo>
                  <a:cubicBezTo>
                    <a:pt x="19263" y="21830"/>
                    <a:pt x="19055" y="21933"/>
                    <a:pt x="18821" y="21967"/>
                  </a:cubicBezTo>
                  <a:cubicBezTo>
                    <a:pt x="18473" y="22014"/>
                    <a:pt x="18199" y="22177"/>
                    <a:pt x="17965" y="22428"/>
                  </a:cubicBezTo>
                  <a:cubicBezTo>
                    <a:pt x="17872" y="22518"/>
                    <a:pt x="17768" y="22595"/>
                    <a:pt x="17654" y="22692"/>
                  </a:cubicBezTo>
                  <a:cubicBezTo>
                    <a:pt x="17644" y="22645"/>
                    <a:pt x="17638" y="22635"/>
                    <a:pt x="17644" y="22632"/>
                  </a:cubicBezTo>
                  <a:cubicBezTo>
                    <a:pt x="17651" y="22612"/>
                    <a:pt x="17654" y="22592"/>
                    <a:pt x="17668" y="22575"/>
                  </a:cubicBezTo>
                  <a:cubicBezTo>
                    <a:pt x="18035" y="22147"/>
                    <a:pt x="18433" y="21763"/>
                    <a:pt x="18998" y="21606"/>
                  </a:cubicBezTo>
                  <a:cubicBezTo>
                    <a:pt x="19416" y="21489"/>
                    <a:pt x="19757" y="21248"/>
                    <a:pt x="20058" y="20937"/>
                  </a:cubicBezTo>
                  <a:cubicBezTo>
                    <a:pt x="20526" y="20445"/>
                    <a:pt x="20994" y="19957"/>
                    <a:pt x="21473" y="19476"/>
                  </a:cubicBezTo>
                  <a:cubicBezTo>
                    <a:pt x="22094" y="18854"/>
                    <a:pt x="22716" y="18232"/>
                    <a:pt x="23415" y="17684"/>
                  </a:cubicBezTo>
                  <a:cubicBezTo>
                    <a:pt x="23639" y="17503"/>
                    <a:pt x="23853" y="17309"/>
                    <a:pt x="24064" y="17109"/>
                  </a:cubicBezTo>
                  <a:cubicBezTo>
                    <a:pt x="24401" y="16784"/>
                    <a:pt x="24682" y="16413"/>
                    <a:pt x="24886" y="15992"/>
                  </a:cubicBezTo>
                  <a:cubicBezTo>
                    <a:pt x="25057" y="15628"/>
                    <a:pt x="25224" y="15263"/>
                    <a:pt x="25401" y="14905"/>
                  </a:cubicBezTo>
                  <a:cubicBezTo>
                    <a:pt x="25605" y="14484"/>
                    <a:pt x="25856" y="14093"/>
                    <a:pt x="26240" y="13805"/>
                  </a:cubicBezTo>
                  <a:cubicBezTo>
                    <a:pt x="26832" y="13364"/>
                    <a:pt x="27444" y="12946"/>
                    <a:pt x="28116" y="12622"/>
                  </a:cubicBezTo>
                  <a:cubicBezTo>
                    <a:pt x="28544" y="12418"/>
                    <a:pt x="28982" y="12237"/>
                    <a:pt x="29370" y="11970"/>
                  </a:cubicBezTo>
                  <a:cubicBezTo>
                    <a:pt x="29530" y="11863"/>
                    <a:pt x="29681" y="11749"/>
                    <a:pt x="29838" y="11642"/>
                  </a:cubicBezTo>
                  <a:cubicBezTo>
                    <a:pt x="30717" y="11034"/>
                    <a:pt x="31570" y="10399"/>
                    <a:pt x="32362" y="9690"/>
                  </a:cubicBezTo>
                  <a:cubicBezTo>
                    <a:pt x="32392" y="9663"/>
                    <a:pt x="32429" y="9643"/>
                    <a:pt x="32499" y="9593"/>
                  </a:cubicBezTo>
                  <a:close/>
                  <a:moveTo>
                    <a:pt x="32355" y="10141"/>
                  </a:moveTo>
                  <a:cubicBezTo>
                    <a:pt x="32365" y="10144"/>
                    <a:pt x="32379" y="10154"/>
                    <a:pt x="32392" y="10158"/>
                  </a:cubicBezTo>
                  <a:cubicBezTo>
                    <a:pt x="32375" y="10211"/>
                    <a:pt x="32362" y="10261"/>
                    <a:pt x="32345" y="10315"/>
                  </a:cubicBezTo>
                  <a:cubicBezTo>
                    <a:pt x="32212" y="10783"/>
                    <a:pt x="32071" y="11248"/>
                    <a:pt x="31941" y="11719"/>
                  </a:cubicBezTo>
                  <a:cubicBezTo>
                    <a:pt x="31854" y="12043"/>
                    <a:pt x="31723" y="12348"/>
                    <a:pt x="31573" y="12639"/>
                  </a:cubicBezTo>
                  <a:cubicBezTo>
                    <a:pt x="31296" y="13187"/>
                    <a:pt x="31018" y="13735"/>
                    <a:pt x="30741" y="14277"/>
                  </a:cubicBezTo>
                  <a:cubicBezTo>
                    <a:pt x="30540" y="14668"/>
                    <a:pt x="30316" y="15036"/>
                    <a:pt x="29975" y="15323"/>
                  </a:cubicBezTo>
                  <a:cubicBezTo>
                    <a:pt x="29771" y="15497"/>
                    <a:pt x="29580" y="15681"/>
                    <a:pt x="29383" y="15865"/>
                  </a:cubicBezTo>
                  <a:cubicBezTo>
                    <a:pt x="28831" y="16393"/>
                    <a:pt x="28270" y="16908"/>
                    <a:pt x="27735" y="17446"/>
                  </a:cubicBezTo>
                  <a:cubicBezTo>
                    <a:pt x="27243" y="17938"/>
                    <a:pt x="26779" y="18463"/>
                    <a:pt x="26294" y="18964"/>
                  </a:cubicBezTo>
                  <a:cubicBezTo>
                    <a:pt x="25725" y="19553"/>
                    <a:pt x="25114" y="20094"/>
                    <a:pt x="24405" y="20519"/>
                  </a:cubicBezTo>
                  <a:cubicBezTo>
                    <a:pt x="23672" y="20947"/>
                    <a:pt x="22914" y="21325"/>
                    <a:pt x="22084" y="21525"/>
                  </a:cubicBezTo>
                  <a:cubicBezTo>
                    <a:pt x="21228" y="21733"/>
                    <a:pt x="20362" y="21900"/>
                    <a:pt x="19503" y="22080"/>
                  </a:cubicBezTo>
                  <a:cubicBezTo>
                    <a:pt x="18958" y="22194"/>
                    <a:pt x="18440" y="22365"/>
                    <a:pt x="17969" y="22662"/>
                  </a:cubicBezTo>
                  <a:cubicBezTo>
                    <a:pt x="17939" y="22686"/>
                    <a:pt x="17898" y="22702"/>
                    <a:pt x="17855" y="22726"/>
                  </a:cubicBezTo>
                  <a:cubicBezTo>
                    <a:pt x="17848" y="22716"/>
                    <a:pt x="17838" y="22702"/>
                    <a:pt x="17835" y="22696"/>
                  </a:cubicBezTo>
                  <a:cubicBezTo>
                    <a:pt x="17912" y="22625"/>
                    <a:pt x="17989" y="22562"/>
                    <a:pt x="18056" y="22485"/>
                  </a:cubicBezTo>
                  <a:cubicBezTo>
                    <a:pt x="18266" y="22258"/>
                    <a:pt x="18517" y="22127"/>
                    <a:pt x="18821" y="22074"/>
                  </a:cubicBezTo>
                  <a:cubicBezTo>
                    <a:pt x="19002" y="22040"/>
                    <a:pt x="19179" y="21983"/>
                    <a:pt x="19339" y="21907"/>
                  </a:cubicBezTo>
                  <a:cubicBezTo>
                    <a:pt x="19674" y="21733"/>
                    <a:pt x="20018" y="21592"/>
                    <a:pt x="20373" y="21475"/>
                  </a:cubicBezTo>
                  <a:cubicBezTo>
                    <a:pt x="20513" y="21428"/>
                    <a:pt x="20647" y="21372"/>
                    <a:pt x="20787" y="21311"/>
                  </a:cubicBezTo>
                  <a:cubicBezTo>
                    <a:pt x="21275" y="21104"/>
                    <a:pt x="21717" y="20813"/>
                    <a:pt x="22148" y="20506"/>
                  </a:cubicBezTo>
                  <a:cubicBezTo>
                    <a:pt x="22633" y="20155"/>
                    <a:pt x="23114" y="19800"/>
                    <a:pt x="23612" y="19459"/>
                  </a:cubicBezTo>
                  <a:cubicBezTo>
                    <a:pt x="24271" y="19015"/>
                    <a:pt x="24923" y="18556"/>
                    <a:pt x="25538" y="18048"/>
                  </a:cubicBezTo>
                  <a:cubicBezTo>
                    <a:pt x="26180" y="17510"/>
                    <a:pt x="26815" y="16962"/>
                    <a:pt x="27464" y="16430"/>
                  </a:cubicBezTo>
                  <a:cubicBezTo>
                    <a:pt x="27785" y="16166"/>
                    <a:pt x="28039" y="15855"/>
                    <a:pt x="28230" y="15487"/>
                  </a:cubicBezTo>
                  <a:cubicBezTo>
                    <a:pt x="28367" y="15213"/>
                    <a:pt x="28537" y="14962"/>
                    <a:pt x="28765" y="14758"/>
                  </a:cubicBezTo>
                  <a:cubicBezTo>
                    <a:pt x="28898" y="14635"/>
                    <a:pt x="29025" y="14504"/>
                    <a:pt x="29156" y="14374"/>
                  </a:cubicBezTo>
                  <a:cubicBezTo>
                    <a:pt x="29821" y="13719"/>
                    <a:pt x="30406" y="13000"/>
                    <a:pt x="30995" y="12278"/>
                  </a:cubicBezTo>
                  <a:cubicBezTo>
                    <a:pt x="31446" y="11726"/>
                    <a:pt x="31844" y="11134"/>
                    <a:pt x="32175" y="10499"/>
                  </a:cubicBezTo>
                  <a:cubicBezTo>
                    <a:pt x="32238" y="10382"/>
                    <a:pt x="32292" y="10261"/>
                    <a:pt x="32355" y="10141"/>
                  </a:cubicBezTo>
                  <a:close/>
                  <a:moveTo>
                    <a:pt x="17761" y="22749"/>
                  </a:moveTo>
                  <a:cubicBezTo>
                    <a:pt x="17768" y="22759"/>
                    <a:pt x="17778" y="22766"/>
                    <a:pt x="17781" y="22776"/>
                  </a:cubicBezTo>
                  <a:cubicBezTo>
                    <a:pt x="17738" y="22803"/>
                    <a:pt x="17701" y="22836"/>
                    <a:pt x="17664" y="22866"/>
                  </a:cubicBezTo>
                  <a:cubicBezTo>
                    <a:pt x="17654" y="22859"/>
                    <a:pt x="17648" y="22849"/>
                    <a:pt x="17644" y="22843"/>
                  </a:cubicBezTo>
                  <a:cubicBezTo>
                    <a:pt x="17681" y="22813"/>
                    <a:pt x="17721" y="22779"/>
                    <a:pt x="17761" y="22749"/>
                  </a:cubicBezTo>
                  <a:close/>
                  <a:moveTo>
                    <a:pt x="10563" y="21171"/>
                  </a:moveTo>
                  <a:cubicBezTo>
                    <a:pt x="10590" y="21211"/>
                    <a:pt x="10613" y="21241"/>
                    <a:pt x="10626" y="21278"/>
                  </a:cubicBezTo>
                  <a:cubicBezTo>
                    <a:pt x="10693" y="21472"/>
                    <a:pt x="10763" y="21663"/>
                    <a:pt x="10817" y="21860"/>
                  </a:cubicBezTo>
                  <a:cubicBezTo>
                    <a:pt x="10927" y="22281"/>
                    <a:pt x="11024" y="22709"/>
                    <a:pt x="11131" y="23134"/>
                  </a:cubicBezTo>
                  <a:cubicBezTo>
                    <a:pt x="11292" y="23755"/>
                    <a:pt x="11532" y="24354"/>
                    <a:pt x="11760" y="24952"/>
                  </a:cubicBezTo>
                  <a:cubicBezTo>
                    <a:pt x="11991" y="25561"/>
                    <a:pt x="12201" y="26189"/>
                    <a:pt x="12569" y="26741"/>
                  </a:cubicBezTo>
                  <a:cubicBezTo>
                    <a:pt x="12579" y="26751"/>
                    <a:pt x="12569" y="26771"/>
                    <a:pt x="12572" y="26811"/>
                  </a:cubicBezTo>
                  <a:cubicBezTo>
                    <a:pt x="12305" y="26581"/>
                    <a:pt x="12061" y="26357"/>
                    <a:pt x="11803" y="26153"/>
                  </a:cubicBezTo>
                  <a:cubicBezTo>
                    <a:pt x="11268" y="25725"/>
                    <a:pt x="10957" y="25166"/>
                    <a:pt x="10777" y="24514"/>
                  </a:cubicBezTo>
                  <a:cubicBezTo>
                    <a:pt x="10610" y="23896"/>
                    <a:pt x="10566" y="23264"/>
                    <a:pt x="10616" y="22629"/>
                  </a:cubicBezTo>
                  <a:cubicBezTo>
                    <a:pt x="10657" y="22157"/>
                    <a:pt x="10667" y="21683"/>
                    <a:pt x="10546" y="21218"/>
                  </a:cubicBezTo>
                  <a:cubicBezTo>
                    <a:pt x="10543" y="21211"/>
                    <a:pt x="10556" y="21198"/>
                    <a:pt x="10563" y="21171"/>
                  </a:cubicBezTo>
                  <a:close/>
                  <a:moveTo>
                    <a:pt x="28818" y="27196"/>
                  </a:moveTo>
                  <a:cubicBezTo>
                    <a:pt x="28447" y="27674"/>
                    <a:pt x="27981" y="27902"/>
                    <a:pt x="27411" y="27902"/>
                  </a:cubicBezTo>
                  <a:cubicBezTo>
                    <a:pt x="27284" y="27902"/>
                    <a:pt x="27151" y="27891"/>
                    <a:pt x="27013" y="27868"/>
                  </a:cubicBezTo>
                  <a:cubicBezTo>
                    <a:pt x="27598" y="27600"/>
                    <a:pt x="28644" y="27209"/>
                    <a:pt x="28818" y="27196"/>
                  </a:cubicBezTo>
                  <a:close/>
                  <a:moveTo>
                    <a:pt x="5220" y="16066"/>
                  </a:moveTo>
                  <a:cubicBezTo>
                    <a:pt x="5531" y="16196"/>
                    <a:pt x="5849" y="16313"/>
                    <a:pt x="6153" y="16460"/>
                  </a:cubicBezTo>
                  <a:cubicBezTo>
                    <a:pt x="6882" y="16801"/>
                    <a:pt x="7417" y="17349"/>
                    <a:pt x="7774" y="18065"/>
                  </a:cubicBezTo>
                  <a:cubicBezTo>
                    <a:pt x="7891" y="18299"/>
                    <a:pt x="8029" y="18520"/>
                    <a:pt x="8219" y="18704"/>
                  </a:cubicBezTo>
                  <a:cubicBezTo>
                    <a:pt x="8373" y="18854"/>
                    <a:pt x="8537" y="19004"/>
                    <a:pt x="8704" y="19145"/>
                  </a:cubicBezTo>
                  <a:cubicBezTo>
                    <a:pt x="9048" y="19446"/>
                    <a:pt x="9406" y="19737"/>
                    <a:pt x="9747" y="20038"/>
                  </a:cubicBezTo>
                  <a:cubicBezTo>
                    <a:pt x="10018" y="20275"/>
                    <a:pt x="10202" y="20579"/>
                    <a:pt x="10329" y="20907"/>
                  </a:cubicBezTo>
                  <a:cubicBezTo>
                    <a:pt x="10416" y="21141"/>
                    <a:pt x="10459" y="21395"/>
                    <a:pt x="10499" y="21646"/>
                  </a:cubicBezTo>
                  <a:cubicBezTo>
                    <a:pt x="10560" y="22000"/>
                    <a:pt x="10519" y="22365"/>
                    <a:pt x="10496" y="22719"/>
                  </a:cubicBezTo>
                  <a:cubicBezTo>
                    <a:pt x="10446" y="23451"/>
                    <a:pt x="10519" y="24170"/>
                    <a:pt x="10770" y="24862"/>
                  </a:cubicBezTo>
                  <a:cubicBezTo>
                    <a:pt x="10947" y="25354"/>
                    <a:pt x="11205" y="25778"/>
                    <a:pt x="11603" y="26116"/>
                  </a:cubicBezTo>
                  <a:cubicBezTo>
                    <a:pt x="11847" y="26323"/>
                    <a:pt x="12074" y="26541"/>
                    <a:pt x="12318" y="26745"/>
                  </a:cubicBezTo>
                  <a:cubicBezTo>
                    <a:pt x="12699" y="27065"/>
                    <a:pt x="12967" y="27470"/>
                    <a:pt x="13161" y="27918"/>
                  </a:cubicBezTo>
                  <a:cubicBezTo>
                    <a:pt x="13438" y="28547"/>
                    <a:pt x="13562" y="29205"/>
                    <a:pt x="13485" y="29901"/>
                  </a:cubicBezTo>
                  <a:cubicBezTo>
                    <a:pt x="13428" y="30359"/>
                    <a:pt x="13442" y="30810"/>
                    <a:pt x="13539" y="31265"/>
                  </a:cubicBezTo>
                  <a:cubicBezTo>
                    <a:pt x="13646" y="31776"/>
                    <a:pt x="13719" y="32295"/>
                    <a:pt x="13806" y="32809"/>
                  </a:cubicBezTo>
                  <a:cubicBezTo>
                    <a:pt x="13813" y="32853"/>
                    <a:pt x="13813" y="32900"/>
                    <a:pt x="13813" y="32947"/>
                  </a:cubicBezTo>
                  <a:cubicBezTo>
                    <a:pt x="13776" y="32920"/>
                    <a:pt x="13763" y="32886"/>
                    <a:pt x="13756" y="32860"/>
                  </a:cubicBezTo>
                  <a:cubicBezTo>
                    <a:pt x="13686" y="32629"/>
                    <a:pt x="13619" y="32398"/>
                    <a:pt x="13539" y="32174"/>
                  </a:cubicBezTo>
                  <a:cubicBezTo>
                    <a:pt x="13355" y="31639"/>
                    <a:pt x="13151" y="31114"/>
                    <a:pt x="12984" y="30576"/>
                  </a:cubicBezTo>
                  <a:cubicBezTo>
                    <a:pt x="12636" y="29449"/>
                    <a:pt x="12081" y="28420"/>
                    <a:pt x="11436" y="27437"/>
                  </a:cubicBezTo>
                  <a:cubicBezTo>
                    <a:pt x="11178" y="27042"/>
                    <a:pt x="10894" y="26664"/>
                    <a:pt x="10670" y="26246"/>
                  </a:cubicBezTo>
                  <a:cubicBezTo>
                    <a:pt x="10412" y="25765"/>
                    <a:pt x="10225" y="25257"/>
                    <a:pt x="10045" y="24745"/>
                  </a:cubicBezTo>
                  <a:cubicBezTo>
                    <a:pt x="9948" y="24484"/>
                    <a:pt x="9881" y="24207"/>
                    <a:pt x="9807" y="23936"/>
                  </a:cubicBezTo>
                  <a:cubicBezTo>
                    <a:pt x="9724" y="23632"/>
                    <a:pt x="9647" y="23321"/>
                    <a:pt x="9557" y="23020"/>
                  </a:cubicBezTo>
                  <a:cubicBezTo>
                    <a:pt x="9312" y="22234"/>
                    <a:pt x="8961" y="21495"/>
                    <a:pt x="8614" y="20756"/>
                  </a:cubicBezTo>
                  <a:cubicBezTo>
                    <a:pt x="8286" y="20044"/>
                    <a:pt x="7942" y="19342"/>
                    <a:pt x="7601" y="18637"/>
                  </a:cubicBezTo>
                  <a:cubicBezTo>
                    <a:pt x="7474" y="18376"/>
                    <a:pt x="7333" y="18122"/>
                    <a:pt x="7126" y="17915"/>
                  </a:cubicBezTo>
                  <a:cubicBezTo>
                    <a:pt x="6842" y="17620"/>
                    <a:pt x="6557" y="17323"/>
                    <a:pt x="6263" y="17049"/>
                  </a:cubicBezTo>
                  <a:cubicBezTo>
                    <a:pt x="5979" y="16784"/>
                    <a:pt x="5678" y="16537"/>
                    <a:pt x="5384" y="16283"/>
                  </a:cubicBezTo>
                  <a:cubicBezTo>
                    <a:pt x="5317" y="16229"/>
                    <a:pt x="5260" y="16169"/>
                    <a:pt x="5197" y="16112"/>
                  </a:cubicBezTo>
                  <a:cubicBezTo>
                    <a:pt x="5207" y="16096"/>
                    <a:pt x="5213" y="16082"/>
                    <a:pt x="5220" y="16066"/>
                  </a:cubicBezTo>
                  <a:close/>
                  <a:moveTo>
                    <a:pt x="13572" y="28804"/>
                  </a:moveTo>
                  <a:lnTo>
                    <a:pt x="13572" y="28804"/>
                  </a:lnTo>
                  <a:cubicBezTo>
                    <a:pt x="13625" y="28864"/>
                    <a:pt x="13656" y="28928"/>
                    <a:pt x="13682" y="28988"/>
                  </a:cubicBezTo>
                  <a:cubicBezTo>
                    <a:pt x="13816" y="29339"/>
                    <a:pt x="13893" y="29703"/>
                    <a:pt x="13923" y="30081"/>
                  </a:cubicBezTo>
                  <a:cubicBezTo>
                    <a:pt x="13960" y="30589"/>
                    <a:pt x="14000" y="31104"/>
                    <a:pt x="14010" y="31619"/>
                  </a:cubicBezTo>
                  <a:cubicBezTo>
                    <a:pt x="14020" y="32030"/>
                    <a:pt x="13987" y="32445"/>
                    <a:pt x="13973" y="32863"/>
                  </a:cubicBezTo>
                  <a:cubicBezTo>
                    <a:pt x="13967" y="32883"/>
                    <a:pt x="13956" y="32910"/>
                    <a:pt x="13936" y="32977"/>
                  </a:cubicBezTo>
                  <a:cubicBezTo>
                    <a:pt x="13920" y="32880"/>
                    <a:pt x="13910" y="32826"/>
                    <a:pt x="13900" y="32773"/>
                  </a:cubicBezTo>
                  <a:cubicBezTo>
                    <a:pt x="13803" y="32204"/>
                    <a:pt x="13709" y="31636"/>
                    <a:pt x="13602" y="31068"/>
                  </a:cubicBezTo>
                  <a:cubicBezTo>
                    <a:pt x="13539" y="30723"/>
                    <a:pt x="13535" y="30382"/>
                    <a:pt x="13575" y="30038"/>
                  </a:cubicBezTo>
                  <a:cubicBezTo>
                    <a:pt x="13622" y="29667"/>
                    <a:pt x="13632" y="29296"/>
                    <a:pt x="13575" y="28921"/>
                  </a:cubicBezTo>
                  <a:cubicBezTo>
                    <a:pt x="13572" y="28884"/>
                    <a:pt x="13572" y="28844"/>
                    <a:pt x="13572" y="28804"/>
                  </a:cubicBezTo>
                  <a:close/>
                  <a:moveTo>
                    <a:pt x="26279" y="27973"/>
                  </a:moveTo>
                  <a:cubicBezTo>
                    <a:pt x="26331" y="27973"/>
                    <a:pt x="26383" y="27974"/>
                    <a:pt x="26438" y="27975"/>
                  </a:cubicBezTo>
                  <a:cubicBezTo>
                    <a:pt x="26357" y="28028"/>
                    <a:pt x="26314" y="28052"/>
                    <a:pt x="26280" y="28082"/>
                  </a:cubicBezTo>
                  <a:cubicBezTo>
                    <a:pt x="26053" y="28246"/>
                    <a:pt x="25812" y="28400"/>
                    <a:pt x="25602" y="28580"/>
                  </a:cubicBezTo>
                  <a:cubicBezTo>
                    <a:pt x="25351" y="28784"/>
                    <a:pt x="25117" y="29008"/>
                    <a:pt x="24886" y="29235"/>
                  </a:cubicBezTo>
                  <a:cubicBezTo>
                    <a:pt x="24448" y="29657"/>
                    <a:pt x="23987" y="30048"/>
                    <a:pt x="23469" y="30369"/>
                  </a:cubicBezTo>
                  <a:cubicBezTo>
                    <a:pt x="23044" y="30633"/>
                    <a:pt x="22613" y="30887"/>
                    <a:pt x="22181" y="31138"/>
                  </a:cubicBezTo>
                  <a:cubicBezTo>
                    <a:pt x="21325" y="31629"/>
                    <a:pt x="20419" y="32014"/>
                    <a:pt x="19466" y="32291"/>
                  </a:cubicBezTo>
                  <a:cubicBezTo>
                    <a:pt x="18814" y="32478"/>
                    <a:pt x="18146" y="32575"/>
                    <a:pt x="17470" y="32672"/>
                  </a:cubicBezTo>
                  <a:cubicBezTo>
                    <a:pt x="16895" y="32749"/>
                    <a:pt x="16334" y="32880"/>
                    <a:pt x="15809" y="33127"/>
                  </a:cubicBezTo>
                  <a:cubicBezTo>
                    <a:pt x="15782" y="33134"/>
                    <a:pt x="15765" y="33134"/>
                    <a:pt x="15712" y="33147"/>
                  </a:cubicBezTo>
                  <a:lnTo>
                    <a:pt x="15805" y="33057"/>
                  </a:lnTo>
                  <a:cubicBezTo>
                    <a:pt x="15949" y="32920"/>
                    <a:pt x="16106" y="32799"/>
                    <a:pt x="16243" y="32659"/>
                  </a:cubicBezTo>
                  <a:cubicBezTo>
                    <a:pt x="16467" y="32428"/>
                    <a:pt x="16732" y="32251"/>
                    <a:pt x="17026" y="32124"/>
                  </a:cubicBezTo>
                  <a:cubicBezTo>
                    <a:pt x="17878" y="31753"/>
                    <a:pt x="18731" y="31385"/>
                    <a:pt x="19587" y="31017"/>
                  </a:cubicBezTo>
                  <a:cubicBezTo>
                    <a:pt x="20145" y="30777"/>
                    <a:pt x="20704" y="30539"/>
                    <a:pt x="21222" y="30222"/>
                  </a:cubicBezTo>
                  <a:cubicBezTo>
                    <a:pt x="21409" y="30108"/>
                    <a:pt x="21596" y="29998"/>
                    <a:pt x="21793" y="29901"/>
                  </a:cubicBezTo>
                  <a:cubicBezTo>
                    <a:pt x="22445" y="29573"/>
                    <a:pt x="23084" y="29235"/>
                    <a:pt x="23669" y="28797"/>
                  </a:cubicBezTo>
                  <a:cubicBezTo>
                    <a:pt x="24050" y="28513"/>
                    <a:pt x="24472" y="28299"/>
                    <a:pt x="24936" y="28182"/>
                  </a:cubicBezTo>
                  <a:cubicBezTo>
                    <a:pt x="25107" y="28142"/>
                    <a:pt x="25274" y="28089"/>
                    <a:pt x="25445" y="28052"/>
                  </a:cubicBezTo>
                  <a:cubicBezTo>
                    <a:pt x="25710" y="27992"/>
                    <a:pt x="25977" y="27973"/>
                    <a:pt x="26279" y="27973"/>
                  </a:cubicBezTo>
                  <a:close/>
                  <a:moveTo>
                    <a:pt x="5314" y="16400"/>
                  </a:moveTo>
                  <a:cubicBezTo>
                    <a:pt x="5361" y="16430"/>
                    <a:pt x="5414" y="16450"/>
                    <a:pt x="5457" y="16490"/>
                  </a:cubicBezTo>
                  <a:cubicBezTo>
                    <a:pt x="5869" y="16838"/>
                    <a:pt x="6297" y="17172"/>
                    <a:pt x="6651" y="17590"/>
                  </a:cubicBezTo>
                  <a:cubicBezTo>
                    <a:pt x="6711" y="17664"/>
                    <a:pt x="6778" y="17727"/>
                    <a:pt x="6848" y="17784"/>
                  </a:cubicBezTo>
                  <a:cubicBezTo>
                    <a:pt x="7146" y="18025"/>
                    <a:pt x="7347" y="18339"/>
                    <a:pt x="7507" y="18677"/>
                  </a:cubicBezTo>
                  <a:cubicBezTo>
                    <a:pt x="7968" y="19640"/>
                    <a:pt x="8423" y="20599"/>
                    <a:pt x="8871" y="21566"/>
                  </a:cubicBezTo>
                  <a:cubicBezTo>
                    <a:pt x="9189" y="22244"/>
                    <a:pt x="9453" y="22943"/>
                    <a:pt x="9637" y="23669"/>
                  </a:cubicBezTo>
                  <a:cubicBezTo>
                    <a:pt x="9677" y="23826"/>
                    <a:pt x="9694" y="23990"/>
                    <a:pt x="9744" y="24140"/>
                  </a:cubicBezTo>
                  <a:cubicBezTo>
                    <a:pt x="9874" y="24538"/>
                    <a:pt x="10008" y="24926"/>
                    <a:pt x="10148" y="25320"/>
                  </a:cubicBezTo>
                  <a:cubicBezTo>
                    <a:pt x="10366" y="25925"/>
                    <a:pt x="10653" y="26497"/>
                    <a:pt x="11028" y="27025"/>
                  </a:cubicBezTo>
                  <a:cubicBezTo>
                    <a:pt x="11319" y="27437"/>
                    <a:pt x="11593" y="27868"/>
                    <a:pt x="11850" y="28303"/>
                  </a:cubicBezTo>
                  <a:cubicBezTo>
                    <a:pt x="12251" y="28985"/>
                    <a:pt x="12589" y="29693"/>
                    <a:pt x="12833" y="30452"/>
                  </a:cubicBezTo>
                  <a:cubicBezTo>
                    <a:pt x="13017" y="31027"/>
                    <a:pt x="13234" y="31596"/>
                    <a:pt x="13432" y="32168"/>
                  </a:cubicBezTo>
                  <a:cubicBezTo>
                    <a:pt x="13525" y="32458"/>
                    <a:pt x="13615" y="32746"/>
                    <a:pt x="13702" y="33037"/>
                  </a:cubicBezTo>
                  <a:cubicBezTo>
                    <a:pt x="13709" y="33070"/>
                    <a:pt x="13706" y="33110"/>
                    <a:pt x="13716" y="33194"/>
                  </a:cubicBezTo>
                  <a:cubicBezTo>
                    <a:pt x="13375" y="32629"/>
                    <a:pt x="12953" y="32208"/>
                    <a:pt x="12532" y="31776"/>
                  </a:cubicBezTo>
                  <a:cubicBezTo>
                    <a:pt x="12084" y="31322"/>
                    <a:pt x="11646" y="30847"/>
                    <a:pt x="11208" y="30382"/>
                  </a:cubicBezTo>
                  <a:cubicBezTo>
                    <a:pt x="11001" y="30161"/>
                    <a:pt x="10830" y="29924"/>
                    <a:pt x="10693" y="29660"/>
                  </a:cubicBezTo>
                  <a:cubicBezTo>
                    <a:pt x="10529" y="29356"/>
                    <a:pt x="10359" y="29055"/>
                    <a:pt x="10205" y="28747"/>
                  </a:cubicBezTo>
                  <a:cubicBezTo>
                    <a:pt x="10048" y="28436"/>
                    <a:pt x="9898" y="28129"/>
                    <a:pt x="9764" y="27811"/>
                  </a:cubicBezTo>
                  <a:cubicBezTo>
                    <a:pt x="9513" y="27216"/>
                    <a:pt x="9339" y="26604"/>
                    <a:pt x="9155" y="25989"/>
                  </a:cubicBezTo>
                  <a:cubicBezTo>
                    <a:pt x="8991" y="25454"/>
                    <a:pt x="8761" y="24949"/>
                    <a:pt x="8457" y="24478"/>
                  </a:cubicBezTo>
                  <a:cubicBezTo>
                    <a:pt x="8319" y="24267"/>
                    <a:pt x="8186" y="24053"/>
                    <a:pt x="8055" y="23836"/>
                  </a:cubicBezTo>
                  <a:cubicBezTo>
                    <a:pt x="7657" y="23167"/>
                    <a:pt x="7373" y="22445"/>
                    <a:pt x="7079" y="21726"/>
                  </a:cubicBezTo>
                  <a:cubicBezTo>
                    <a:pt x="6995" y="21525"/>
                    <a:pt x="6922" y="21315"/>
                    <a:pt x="6852" y="21111"/>
                  </a:cubicBezTo>
                  <a:cubicBezTo>
                    <a:pt x="6621" y="20415"/>
                    <a:pt x="6551" y="19693"/>
                    <a:pt x="6494" y="18971"/>
                  </a:cubicBezTo>
                  <a:cubicBezTo>
                    <a:pt x="6467" y="18677"/>
                    <a:pt x="6430" y="18383"/>
                    <a:pt x="6380" y="18092"/>
                  </a:cubicBezTo>
                  <a:cubicBezTo>
                    <a:pt x="6317" y="17731"/>
                    <a:pt x="6146" y="17416"/>
                    <a:pt x="5899" y="17146"/>
                  </a:cubicBezTo>
                  <a:cubicBezTo>
                    <a:pt x="5722" y="16952"/>
                    <a:pt x="5554" y="16751"/>
                    <a:pt x="5387" y="16554"/>
                  </a:cubicBezTo>
                  <a:cubicBezTo>
                    <a:pt x="5350" y="16504"/>
                    <a:pt x="5334" y="16447"/>
                    <a:pt x="5314" y="16400"/>
                  </a:cubicBezTo>
                  <a:close/>
                  <a:moveTo>
                    <a:pt x="24312" y="27652"/>
                  </a:moveTo>
                  <a:cubicBezTo>
                    <a:pt x="24521" y="27652"/>
                    <a:pt x="24731" y="27667"/>
                    <a:pt x="24943" y="27701"/>
                  </a:cubicBezTo>
                  <a:cubicBezTo>
                    <a:pt x="25207" y="27748"/>
                    <a:pt x="25475" y="27761"/>
                    <a:pt x="25742" y="27784"/>
                  </a:cubicBezTo>
                  <a:cubicBezTo>
                    <a:pt x="25876" y="27798"/>
                    <a:pt x="26013" y="27808"/>
                    <a:pt x="26153" y="27818"/>
                  </a:cubicBezTo>
                  <a:cubicBezTo>
                    <a:pt x="26147" y="27831"/>
                    <a:pt x="26147" y="27848"/>
                    <a:pt x="26143" y="27861"/>
                  </a:cubicBezTo>
                  <a:cubicBezTo>
                    <a:pt x="26123" y="27868"/>
                    <a:pt x="26107" y="27878"/>
                    <a:pt x="26086" y="27878"/>
                  </a:cubicBezTo>
                  <a:cubicBezTo>
                    <a:pt x="25622" y="27881"/>
                    <a:pt x="25177" y="28008"/>
                    <a:pt x="24742" y="28145"/>
                  </a:cubicBezTo>
                  <a:cubicBezTo>
                    <a:pt x="24535" y="28209"/>
                    <a:pt x="24331" y="28296"/>
                    <a:pt x="24141" y="28400"/>
                  </a:cubicBezTo>
                  <a:cubicBezTo>
                    <a:pt x="23900" y="28530"/>
                    <a:pt x="23669" y="28680"/>
                    <a:pt x="23442" y="28837"/>
                  </a:cubicBezTo>
                  <a:cubicBezTo>
                    <a:pt x="23037" y="29122"/>
                    <a:pt x="22626" y="29386"/>
                    <a:pt x="22178" y="29600"/>
                  </a:cubicBezTo>
                  <a:cubicBezTo>
                    <a:pt x="21900" y="29730"/>
                    <a:pt x="21630" y="29867"/>
                    <a:pt x="21376" y="30024"/>
                  </a:cubicBezTo>
                  <a:cubicBezTo>
                    <a:pt x="20747" y="30409"/>
                    <a:pt x="20078" y="30706"/>
                    <a:pt x="19403" y="30991"/>
                  </a:cubicBezTo>
                  <a:cubicBezTo>
                    <a:pt x="18604" y="31328"/>
                    <a:pt x="17811" y="31673"/>
                    <a:pt x="17012" y="32020"/>
                  </a:cubicBezTo>
                  <a:cubicBezTo>
                    <a:pt x="16685" y="32161"/>
                    <a:pt x="16397" y="32361"/>
                    <a:pt x="16146" y="32612"/>
                  </a:cubicBezTo>
                  <a:cubicBezTo>
                    <a:pt x="15929" y="32830"/>
                    <a:pt x="15682" y="33027"/>
                    <a:pt x="15451" y="33231"/>
                  </a:cubicBezTo>
                  <a:cubicBezTo>
                    <a:pt x="15431" y="33247"/>
                    <a:pt x="15408" y="33257"/>
                    <a:pt x="15381" y="33268"/>
                  </a:cubicBezTo>
                  <a:cubicBezTo>
                    <a:pt x="15411" y="33197"/>
                    <a:pt x="15458" y="33157"/>
                    <a:pt x="15498" y="33110"/>
                  </a:cubicBezTo>
                  <a:cubicBezTo>
                    <a:pt x="15635" y="32967"/>
                    <a:pt x="15782" y="32833"/>
                    <a:pt x="15902" y="32679"/>
                  </a:cubicBezTo>
                  <a:cubicBezTo>
                    <a:pt x="16427" y="32020"/>
                    <a:pt x="17012" y="31422"/>
                    <a:pt x="17721" y="30954"/>
                  </a:cubicBezTo>
                  <a:cubicBezTo>
                    <a:pt x="18025" y="30753"/>
                    <a:pt x="18283" y="30503"/>
                    <a:pt x="18494" y="30215"/>
                  </a:cubicBezTo>
                  <a:cubicBezTo>
                    <a:pt x="18741" y="29884"/>
                    <a:pt x="19038" y="29603"/>
                    <a:pt x="19356" y="29349"/>
                  </a:cubicBezTo>
                  <a:cubicBezTo>
                    <a:pt x="19573" y="29172"/>
                    <a:pt x="19804" y="29028"/>
                    <a:pt x="20072" y="28948"/>
                  </a:cubicBezTo>
                  <a:cubicBezTo>
                    <a:pt x="20643" y="28771"/>
                    <a:pt x="21215" y="28600"/>
                    <a:pt x="21793" y="28430"/>
                  </a:cubicBezTo>
                  <a:cubicBezTo>
                    <a:pt x="21834" y="28416"/>
                    <a:pt x="21877" y="28410"/>
                    <a:pt x="21917" y="28403"/>
                  </a:cubicBezTo>
                  <a:cubicBezTo>
                    <a:pt x="22198" y="28369"/>
                    <a:pt x="22445" y="28262"/>
                    <a:pt x="22669" y="28095"/>
                  </a:cubicBezTo>
                  <a:cubicBezTo>
                    <a:pt x="22920" y="27911"/>
                    <a:pt x="23201" y="27768"/>
                    <a:pt x="23515" y="27717"/>
                  </a:cubicBezTo>
                  <a:cubicBezTo>
                    <a:pt x="23781" y="27676"/>
                    <a:pt x="24046" y="27652"/>
                    <a:pt x="24312" y="27652"/>
                  </a:cubicBezTo>
                  <a:close/>
                  <a:moveTo>
                    <a:pt x="18858" y="29613"/>
                  </a:moveTo>
                  <a:cubicBezTo>
                    <a:pt x="18841" y="29650"/>
                    <a:pt x="18818" y="29680"/>
                    <a:pt x="18791" y="29707"/>
                  </a:cubicBezTo>
                  <a:cubicBezTo>
                    <a:pt x="18667" y="29851"/>
                    <a:pt x="18534" y="29988"/>
                    <a:pt x="18417" y="30138"/>
                  </a:cubicBezTo>
                  <a:cubicBezTo>
                    <a:pt x="18189" y="30442"/>
                    <a:pt x="17918" y="30693"/>
                    <a:pt x="17604" y="30904"/>
                  </a:cubicBezTo>
                  <a:cubicBezTo>
                    <a:pt x="16932" y="31355"/>
                    <a:pt x="16367" y="31923"/>
                    <a:pt x="15872" y="32562"/>
                  </a:cubicBezTo>
                  <a:cubicBezTo>
                    <a:pt x="15795" y="32659"/>
                    <a:pt x="15722" y="32749"/>
                    <a:pt x="15638" y="32833"/>
                  </a:cubicBezTo>
                  <a:cubicBezTo>
                    <a:pt x="15394" y="33074"/>
                    <a:pt x="15147" y="33301"/>
                    <a:pt x="14906" y="33535"/>
                  </a:cubicBezTo>
                  <a:cubicBezTo>
                    <a:pt x="14889" y="33548"/>
                    <a:pt x="14869" y="33552"/>
                    <a:pt x="14812" y="33578"/>
                  </a:cubicBezTo>
                  <a:cubicBezTo>
                    <a:pt x="14869" y="33485"/>
                    <a:pt x="14896" y="33421"/>
                    <a:pt x="14936" y="33368"/>
                  </a:cubicBezTo>
                  <a:cubicBezTo>
                    <a:pt x="15157" y="33067"/>
                    <a:pt x="15377" y="32766"/>
                    <a:pt x="15608" y="32475"/>
                  </a:cubicBezTo>
                  <a:cubicBezTo>
                    <a:pt x="16026" y="31937"/>
                    <a:pt x="16447" y="31395"/>
                    <a:pt x="16986" y="30967"/>
                  </a:cubicBezTo>
                  <a:cubicBezTo>
                    <a:pt x="17343" y="30676"/>
                    <a:pt x="17654" y="30339"/>
                    <a:pt x="18045" y="30088"/>
                  </a:cubicBezTo>
                  <a:cubicBezTo>
                    <a:pt x="18306" y="29917"/>
                    <a:pt x="18557" y="29723"/>
                    <a:pt x="18858" y="29613"/>
                  </a:cubicBezTo>
                  <a:close/>
                  <a:moveTo>
                    <a:pt x="208" y="30743"/>
                  </a:moveTo>
                  <a:lnTo>
                    <a:pt x="208" y="30743"/>
                  </a:lnTo>
                  <a:cubicBezTo>
                    <a:pt x="265" y="30777"/>
                    <a:pt x="282" y="30783"/>
                    <a:pt x="285" y="30793"/>
                  </a:cubicBezTo>
                  <a:cubicBezTo>
                    <a:pt x="616" y="31218"/>
                    <a:pt x="947" y="31636"/>
                    <a:pt x="1278" y="32061"/>
                  </a:cubicBezTo>
                  <a:cubicBezTo>
                    <a:pt x="1368" y="32181"/>
                    <a:pt x="1422" y="32315"/>
                    <a:pt x="1439" y="32465"/>
                  </a:cubicBezTo>
                  <a:cubicBezTo>
                    <a:pt x="1452" y="32579"/>
                    <a:pt x="1469" y="32689"/>
                    <a:pt x="1479" y="32799"/>
                  </a:cubicBezTo>
                  <a:cubicBezTo>
                    <a:pt x="1506" y="33127"/>
                    <a:pt x="1445" y="33445"/>
                    <a:pt x="1405" y="33766"/>
                  </a:cubicBezTo>
                  <a:cubicBezTo>
                    <a:pt x="1402" y="33802"/>
                    <a:pt x="1385" y="33836"/>
                    <a:pt x="1372" y="33883"/>
                  </a:cubicBezTo>
                  <a:cubicBezTo>
                    <a:pt x="1064" y="33578"/>
                    <a:pt x="904" y="33294"/>
                    <a:pt x="810" y="32916"/>
                  </a:cubicBezTo>
                  <a:cubicBezTo>
                    <a:pt x="670" y="32392"/>
                    <a:pt x="526" y="31873"/>
                    <a:pt x="382" y="31345"/>
                  </a:cubicBezTo>
                  <a:cubicBezTo>
                    <a:pt x="329" y="31161"/>
                    <a:pt x="275" y="30974"/>
                    <a:pt x="208" y="30743"/>
                  </a:cubicBezTo>
                  <a:close/>
                  <a:moveTo>
                    <a:pt x="8727" y="34685"/>
                  </a:moveTo>
                  <a:cubicBezTo>
                    <a:pt x="8754" y="34722"/>
                    <a:pt x="8754" y="34749"/>
                    <a:pt x="8754" y="34775"/>
                  </a:cubicBezTo>
                  <a:cubicBezTo>
                    <a:pt x="8741" y="35307"/>
                    <a:pt x="8684" y="35832"/>
                    <a:pt x="8624" y="36357"/>
                  </a:cubicBezTo>
                  <a:cubicBezTo>
                    <a:pt x="8584" y="36721"/>
                    <a:pt x="8487" y="37059"/>
                    <a:pt x="8299" y="37373"/>
                  </a:cubicBezTo>
                  <a:cubicBezTo>
                    <a:pt x="8126" y="37664"/>
                    <a:pt x="8019" y="37988"/>
                    <a:pt x="7918" y="38309"/>
                  </a:cubicBezTo>
                  <a:cubicBezTo>
                    <a:pt x="7768" y="38801"/>
                    <a:pt x="7617" y="39296"/>
                    <a:pt x="7457" y="39781"/>
                  </a:cubicBezTo>
                  <a:cubicBezTo>
                    <a:pt x="7373" y="40028"/>
                    <a:pt x="7283" y="40269"/>
                    <a:pt x="7173" y="40506"/>
                  </a:cubicBezTo>
                  <a:cubicBezTo>
                    <a:pt x="6979" y="40947"/>
                    <a:pt x="6785" y="41382"/>
                    <a:pt x="6668" y="41850"/>
                  </a:cubicBezTo>
                  <a:cubicBezTo>
                    <a:pt x="6567" y="42241"/>
                    <a:pt x="6434" y="42616"/>
                    <a:pt x="6313" y="43004"/>
                  </a:cubicBezTo>
                  <a:cubicBezTo>
                    <a:pt x="6297" y="42997"/>
                    <a:pt x="6277" y="42997"/>
                    <a:pt x="6260" y="42994"/>
                  </a:cubicBezTo>
                  <a:cubicBezTo>
                    <a:pt x="6270" y="42793"/>
                    <a:pt x="6267" y="42589"/>
                    <a:pt x="6297" y="42388"/>
                  </a:cubicBezTo>
                  <a:cubicBezTo>
                    <a:pt x="6404" y="41706"/>
                    <a:pt x="6611" y="41058"/>
                    <a:pt x="6982" y="40469"/>
                  </a:cubicBezTo>
                  <a:cubicBezTo>
                    <a:pt x="7096" y="40292"/>
                    <a:pt x="7169" y="40105"/>
                    <a:pt x="7203" y="39901"/>
                  </a:cubicBezTo>
                  <a:cubicBezTo>
                    <a:pt x="7229" y="39750"/>
                    <a:pt x="7250" y="39597"/>
                    <a:pt x="7256" y="39439"/>
                  </a:cubicBezTo>
                  <a:cubicBezTo>
                    <a:pt x="7280" y="39145"/>
                    <a:pt x="7273" y="38848"/>
                    <a:pt x="7313" y="38553"/>
                  </a:cubicBezTo>
                  <a:cubicBezTo>
                    <a:pt x="7373" y="38072"/>
                    <a:pt x="7524" y="37607"/>
                    <a:pt x="7671" y="37143"/>
                  </a:cubicBezTo>
                  <a:cubicBezTo>
                    <a:pt x="7784" y="36778"/>
                    <a:pt x="7918" y="36424"/>
                    <a:pt x="8085" y="36083"/>
                  </a:cubicBezTo>
                  <a:cubicBezTo>
                    <a:pt x="8256" y="35725"/>
                    <a:pt x="8420" y="35367"/>
                    <a:pt x="8584" y="35006"/>
                  </a:cubicBezTo>
                  <a:cubicBezTo>
                    <a:pt x="8634" y="34899"/>
                    <a:pt x="8677" y="34792"/>
                    <a:pt x="8727" y="34685"/>
                  </a:cubicBezTo>
                  <a:close/>
                  <a:moveTo>
                    <a:pt x="8878" y="35036"/>
                  </a:moveTo>
                  <a:cubicBezTo>
                    <a:pt x="8888" y="35083"/>
                    <a:pt x="8901" y="35133"/>
                    <a:pt x="8901" y="35180"/>
                  </a:cubicBezTo>
                  <a:cubicBezTo>
                    <a:pt x="8908" y="35384"/>
                    <a:pt x="8918" y="35588"/>
                    <a:pt x="8918" y="35788"/>
                  </a:cubicBezTo>
                  <a:cubicBezTo>
                    <a:pt x="8911" y="36323"/>
                    <a:pt x="8834" y="36855"/>
                    <a:pt x="8767" y="37387"/>
                  </a:cubicBezTo>
                  <a:cubicBezTo>
                    <a:pt x="8717" y="37795"/>
                    <a:pt x="8607" y="38189"/>
                    <a:pt x="8416" y="38550"/>
                  </a:cubicBezTo>
                  <a:cubicBezTo>
                    <a:pt x="8099" y="39165"/>
                    <a:pt x="7838" y="39804"/>
                    <a:pt x="7607" y="40453"/>
                  </a:cubicBezTo>
                  <a:cubicBezTo>
                    <a:pt x="7500" y="40767"/>
                    <a:pt x="7387" y="41074"/>
                    <a:pt x="7250" y="41375"/>
                  </a:cubicBezTo>
                  <a:cubicBezTo>
                    <a:pt x="6969" y="42001"/>
                    <a:pt x="6678" y="42612"/>
                    <a:pt x="6384" y="43244"/>
                  </a:cubicBezTo>
                  <a:cubicBezTo>
                    <a:pt x="6377" y="43064"/>
                    <a:pt x="6417" y="42913"/>
                    <a:pt x="6471" y="42760"/>
                  </a:cubicBezTo>
                  <a:cubicBezTo>
                    <a:pt x="6581" y="42455"/>
                    <a:pt x="6685" y="42144"/>
                    <a:pt x="6765" y="41837"/>
                  </a:cubicBezTo>
                  <a:cubicBezTo>
                    <a:pt x="6838" y="41556"/>
                    <a:pt x="6929" y="41285"/>
                    <a:pt x="7039" y="41018"/>
                  </a:cubicBezTo>
                  <a:cubicBezTo>
                    <a:pt x="7173" y="40707"/>
                    <a:pt x="7333" y="40406"/>
                    <a:pt x="7447" y="40088"/>
                  </a:cubicBezTo>
                  <a:cubicBezTo>
                    <a:pt x="7604" y="39650"/>
                    <a:pt x="7731" y="39202"/>
                    <a:pt x="7868" y="38761"/>
                  </a:cubicBezTo>
                  <a:cubicBezTo>
                    <a:pt x="8039" y="38209"/>
                    <a:pt x="8206" y="37657"/>
                    <a:pt x="8507" y="37156"/>
                  </a:cubicBezTo>
                  <a:cubicBezTo>
                    <a:pt x="8594" y="37012"/>
                    <a:pt x="8650" y="36852"/>
                    <a:pt x="8671" y="36678"/>
                  </a:cubicBezTo>
                  <a:cubicBezTo>
                    <a:pt x="8724" y="36173"/>
                    <a:pt x="8777" y="35671"/>
                    <a:pt x="8834" y="35170"/>
                  </a:cubicBezTo>
                  <a:cubicBezTo>
                    <a:pt x="8838" y="35130"/>
                    <a:pt x="8851" y="35083"/>
                    <a:pt x="8858" y="35036"/>
                  </a:cubicBezTo>
                  <a:close/>
                  <a:moveTo>
                    <a:pt x="1469" y="34210"/>
                  </a:moveTo>
                  <a:cubicBezTo>
                    <a:pt x="1512" y="34351"/>
                    <a:pt x="1532" y="34478"/>
                    <a:pt x="1586" y="34588"/>
                  </a:cubicBezTo>
                  <a:cubicBezTo>
                    <a:pt x="1730" y="34879"/>
                    <a:pt x="1803" y="35183"/>
                    <a:pt x="1870" y="35491"/>
                  </a:cubicBezTo>
                  <a:cubicBezTo>
                    <a:pt x="1940" y="35815"/>
                    <a:pt x="2030" y="36136"/>
                    <a:pt x="2087" y="36460"/>
                  </a:cubicBezTo>
                  <a:cubicBezTo>
                    <a:pt x="2181" y="36979"/>
                    <a:pt x="2248" y="37507"/>
                    <a:pt x="2348" y="38025"/>
                  </a:cubicBezTo>
                  <a:cubicBezTo>
                    <a:pt x="2438" y="38490"/>
                    <a:pt x="2559" y="38945"/>
                    <a:pt x="2669" y="39403"/>
                  </a:cubicBezTo>
                  <a:cubicBezTo>
                    <a:pt x="2840" y="40122"/>
                    <a:pt x="3067" y="40830"/>
                    <a:pt x="3318" y="41522"/>
                  </a:cubicBezTo>
                  <a:cubicBezTo>
                    <a:pt x="3411" y="41787"/>
                    <a:pt x="3555" y="42021"/>
                    <a:pt x="3746" y="42218"/>
                  </a:cubicBezTo>
                  <a:cubicBezTo>
                    <a:pt x="3940" y="42412"/>
                    <a:pt x="4143" y="42596"/>
                    <a:pt x="4344" y="42786"/>
                  </a:cubicBezTo>
                  <a:cubicBezTo>
                    <a:pt x="4578" y="43004"/>
                    <a:pt x="4812" y="43214"/>
                    <a:pt x="5046" y="43428"/>
                  </a:cubicBezTo>
                  <a:cubicBezTo>
                    <a:pt x="5040" y="43442"/>
                    <a:pt x="5030" y="43448"/>
                    <a:pt x="5016" y="43462"/>
                  </a:cubicBezTo>
                  <a:cubicBezTo>
                    <a:pt x="4949" y="43428"/>
                    <a:pt x="4879" y="43395"/>
                    <a:pt x="4816" y="43355"/>
                  </a:cubicBezTo>
                  <a:cubicBezTo>
                    <a:pt x="4525" y="43171"/>
                    <a:pt x="4197" y="43070"/>
                    <a:pt x="3863" y="43027"/>
                  </a:cubicBezTo>
                  <a:cubicBezTo>
                    <a:pt x="3609" y="42994"/>
                    <a:pt x="3391" y="42893"/>
                    <a:pt x="3187" y="42753"/>
                  </a:cubicBezTo>
                  <a:cubicBezTo>
                    <a:pt x="2435" y="42218"/>
                    <a:pt x="1770" y="41599"/>
                    <a:pt x="1265" y="40814"/>
                  </a:cubicBezTo>
                  <a:cubicBezTo>
                    <a:pt x="951" y="40329"/>
                    <a:pt x="763" y="39821"/>
                    <a:pt x="770" y="39246"/>
                  </a:cubicBezTo>
                  <a:cubicBezTo>
                    <a:pt x="770" y="39165"/>
                    <a:pt x="767" y="39092"/>
                    <a:pt x="767" y="39012"/>
                  </a:cubicBezTo>
                  <a:cubicBezTo>
                    <a:pt x="777" y="38517"/>
                    <a:pt x="783" y="38025"/>
                    <a:pt x="797" y="37530"/>
                  </a:cubicBezTo>
                  <a:cubicBezTo>
                    <a:pt x="810" y="36992"/>
                    <a:pt x="880" y="36467"/>
                    <a:pt x="1031" y="35949"/>
                  </a:cubicBezTo>
                  <a:cubicBezTo>
                    <a:pt x="1198" y="35397"/>
                    <a:pt x="1352" y="34836"/>
                    <a:pt x="1432" y="34264"/>
                  </a:cubicBezTo>
                  <a:cubicBezTo>
                    <a:pt x="1432" y="34250"/>
                    <a:pt x="1449" y="34237"/>
                    <a:pt x="1469" y="34210"/>
                  </a:cubicBezTo>
                  <a:close/>
                  <a:moveTo>
                    <a:pt x="6236" y="43432"/>
                  </a:moveTo>
                  <a:cubicBezTo>
                    <a:pt x="6243" y="43432"/>
                    <a:pt x="6247" y="43438"/>
                    <a:pt x="6250" y="43438"/>
                  </a:cubicBezTo>
                  <a:cubicBezTo>
                    <a:pt x="6236" y="43488"/>
                    <a:pt x="6230" y="43542"/>
                    <a:pt x="6216" y="43595"/>
                  </a:cubicBezTo>
                  <a:cubicBezTo>
                    <a:pt x="6210" y="43592"/>
                    <a:pt x="6200" y="43589"/>
                    <a:pt x="6196" y="43582"/>
                  </a:cubicBezTo>
                  <a:cubicBezTo>
                    <a:pt x="6210" y="43532"/>
                    <a:pt x="6226" y="43482"/>
                    <a:pt x="6236" y="43432"/>
                  </a:cubicBezTo>
                  <a:close/>
                  <a:moveTo>
                    <a:pt x="1629" y="34364"/>
                  </a:moveTo>
                  <a:lnTo>
                    <a:pt x="1629" y="34364"/>
                  </a:lnTo>
                  <a:cubicBezTo>
                    <a:pt x="1800" y="34501"/>
                    <a:pt x="1907" y="34665"/>
                    <a:pt x="2014" y="34822"/>
                  </a:cubicBezTo>
                  <a:cubicBezTo>
                    <a:pt x="2522" y="35621"/>
                    <a:pt x="2883" y="36487"/>
                    <a:pt x="3104" y="37403"/>
                  </a:cubicBezTo>
                  <a:cubicBezTo>
                    <a:pt x="3234" y="37938"/>
                    <a:pt x="3308" y="38480"/>
                    <a:pt x="3405" y="39025"/>
                  </a:cubicBezTo>
                  <a:cubicBezTo>
                    <a:pt x="3485" y="39476"/>
                    <a:pt x="3525" y="39934"/>
                    <a:pt x="3629" y="40379"/>
                  </a:cubicBezTo>
                  <a:cubicBezTo>
                    <a:pt x="3819" y="41191"/>
                    <a:pt x="4174" y="41934"/>
                    <a:pt x="4688" y="42592"/>
                  </a:cubicBezTo>
                  <a:cubicBezTo>
                    <a:pt x="4916" y="42890"/>
                    <a:pt x="5160" y="43174"/>
                    <a:pt x="5394" y="43462"/>
                  </a:cubicBezTo>
                  <a:cubicBezTo>
                    <a:pt x="5461" y="43542"/>
                    <a:pt x="5514" y="43625"/>
                    <a:pt x="5574" y="43709"/>
                  </a:cubicBezTo>
                  <a:cubicBezTo>
                    <a:pt x="5564" y="43716"/>
                    <a:pt x="5554" y="43726"/>
                    <a:pt x="5544" y="43732"/>
                  </a:cubicBezTo>
                  <a:cubicBezTo>
                    <a:pt x="5494" y="43696"/>
                    <a:pt x="5444" y="43662"/>
                    <a:pt x="5397" y="43625"/>
                  </a:cubicBezTo>
                  <a:cubicBezTo>
                    <a:pt x="4939" y="43208"/>
                    <a:pt x="4481" y="42786"/>
                    <a:pt x="4023" y="42372"/>
                  </a:cubicBezTo>
                  <a:cubicBezTo>
                    <a:pt x="3712" y="42091"/>
                    <a:pt x="3481" y="41760"/>
                    <a:pt x="3351" y="41365"/>
                  </a:cubicBezTo>
                  <a:cubicBezTo>
                    <a:pt x="3097" y="40606"/>
                    <a:pt x="2856" y="39851"/>
                    <a:pt x="2676" y="39075"/>
                  </a:cubicBezTo>
                  <a:cubicBezTo>
                    <a:pt x="2552" y="38540"/>
                    <a:pt x="2408" y="38009"/>
                    <a:pt x="2338" y="37460"/>
                  </a:cubicBezTo>
                  <a:cubicBezTo>
                    <a:pt x="2238" y="36671"/>
                    <a:pt x="2081" y="35889"/>
                    <a:pt x="1873" y="35120"/>
                  </a:cubicBezTo>
                  <a:cubicBezTo>
                    <a:pt x="1837" y="34969"/>
                    <a:pt x="1770" y="34829"/>
                    <a:pt x="1720" y="34682"/>
                  </a:cubicBezTo>
                  <a:cubicBezTo>
                    <a:pt x="1686" y="34585"/>
                    <a:pt x="1629" y="34498"/>
                    <a:pt x="1629" y="34364"/>
                  </a:cubicBezTo>
                  <a:close/>
                  <a:moveTo>
                    <a:pt x="18841" y="38199"/>
                  </a:moveTo>
                  <a:lnTo>
                    <a:pt x="18841" y="38199"/>
                  </a:lnTo>
                  <a:cubicBezTo>
                    <a:pt x="18697" y="38600"/>
                    <a:pt x="18547" y="38991"/>
                    <a:pt x="18313" y="39333"/>
                  </a:cubicBezTo>
                  <a:cubicBezTo>
                    <a:pt x="17969" y="39837"/>
                    <a:pt x="17604" y="40332"/>
                    <a:pt x="17243" y="40824"/>
                  </a:cubicBezTo>
                  <a:cubicBezTo>
                    <a:pt x="16768" y="41466"/>
                    <a:pt x="16180" y="41970"/>
                    <a:pt x="15474" y="42338"/>
                  </a:cubicBezTo>
                  <a:cubicBezTo>
                    <a:pt x="14973" y="42596"/>
                    <a:pt x="14468" y="42846"/>
                    <a:pt x="13956" y="43087"/>
                  </a:cubicBezTo>
                  <a:cubicBezTo>
                    <a:pt x="13532" y="43288"/>
                    <a:pt x="13134" y="43515"/>
                    <a:pt x="12833" y="43890"/>
                  </a:cubicBezTo>
                  <a:cubicBezTo>
                    <a:pt x="12816" y="43910"/>
                    <a:pt x="12796" y="43923"/>
                    <a:pt x="12780" y="43940"/>
                  </a:cubicBezTo>
                  <a:cubicBezTo>
                    <a:pt x="12890" y="43692"/>
                    <a:pt x="13034" y="43472"/>
                    <a:pt x="13171" y="43241"/>
                  </a:cubicBezTo>
                  <a:cubicBezTo>
                    <a:pt x="13264" y="43091"/>
                    <a:pt x="13385" y="42963"/>
                    <a:pt x="13525" y="42856"/>
                  </a:cubicBezTo>
                  <a:cubicBezTo>
                    <a:pt x="13956" y="42536"/>
                    <a:pt x="14388" y="42221"/>
                    <a:pt x="14806" y="41887"/>
                  </a:cubicBezTo>
                  <a:cubicBezTo>
                    <a:pt x="15143" y="41616"/>
                    <a:pt x="15498" y="41382"/>
                    <a:pt x="15889" y="41191"/>
                  </a:cubicBezTo>
                  <a:cubicBezTo>
                    <a:pt x="16146" y="41068"/>
                    <a:pt x="16407" y="40941"/>
                    <a:pt x="16645" y="40770"/>
                  </a:cubicBezTo>
                  <a:cubicBezTo>
                    <a:pt x="17086" y="40446"/>
                    <a:pt x="17437" y="40031"/>
                    <a:pt x="17738" y="39580"/>
                  </a:cubicBezTo>
                  <a:cubicBezTo>
                    <a:pt x="17928" y="39299"/>
                    <a:pt x="18132" y="39032"/>
                    <a:pt x="18356" y="38781"/>
                  </a:cubicBezTo>
                  <a:cubicBezTo>
                    <a:pt x="18534" y="38597"/>
                    <a:pt x="18684" y="38396"/>
                    <a:pt x="18841" y="38199"/>
                  </a:cubicBezTo>
                  <a:close/>
                  <a:moveTo>
                    <a:pt x="19015" y="37758"/>
                  </a:moveTo>
                  <a:lnTo>
                    <a:pt x="19015" y="37758"/>
                  </a:lnTo>
                  <a:cubicBezTo>
                    <a:pt x="18988" y="37815"/>
                    <a:pt x="18982" y="37841"/>
                    <a:pt x="18965" y="37861"/>
                  </a:cubicBezTo>
                  <a:cubicBezTo>
                    <a:pt x="18814" y="38065"/>
                    <a:pt x="18671" y="38279"/>
                    <a:pt x="18507" y="38473"/>
                  </a:cubicBezTo>
                  <a:cubicBezTo>
                    <a:pt x="18149" y="38891"/>
                    <a:pt x="17811" y="39316"/>
                    <a:pt x="17497" y="39770"/>
                  </a:cubicBezTo>
                  <a:cubicBezTo>
                    <a:pt x="17310" y="40045"/>
                    <a:pt x="17086" y="40289"/>
                    <a:pt x="16835" y="40513"/>
                  </a:cubicBezTo>
                  <a:cubicBezTo>
                    <a:pt x="16541" y="40770"/>
                    <a:pt x="16200" y="40954"/>
                    <a:pt x="15849" y="41121"/>
                  </a:cubicBezTo>
                  <a:cubicBezTo>
                    <a:pt x="15525" y="41275"/>
                    <a:pt x="15214" y="41456"/>
                    <a:pt x="14929" y="41683"/>
                  </a:cubicBezTo>
                  <a:cubicBezTo>
                    <a:pt x="14602" y="41944"/>
                    <a:pt x="14267" y="42208"/>
                    <a:pt x="13926" y="42455"/>
                  </a:cubicBezTo>
                  <a:cubicBezTo>
                    <a:pt x="13274" y="42930"/>
                    <a:pt x="13274" y="42927"/>
                    <a:pt x="12907" y="43498"/>
                  </a:cubicBezTo>
                  <a:cubicBezTo>
                    <a:pt x="12897" y="43515"/>
                    <a:pt x="12883" y="43532"/>
                    <a:pt x="12873" y="43555"/>
                  </a:cubicBezTo>
                  <a:cubicBezTo>
                    <a:pt x="12749" y="43786"/>
                    <a:pt x="12622" y="44027"/>
                    <a:pt x="12489" y="44261"/>
                  </a:cubicBezTo>
                  <a:cubicBezTo>
                    <a:pt x="12449" y="44316"/>
                    <a:pt x="12449" y="44411"/>
                    <a:pt x="12354" y="44418"/>
                  </a:cubicBezTo>
                  <a:lnTo>
                    <a:pt x="12354" y="44418"/>
                  </a:lnTo>
                  <a:cubicBezTo>
                    <a:pt x="12447" y="44179"/>
                    <a:pt x="12536" y="43947"/>
                    <a:pt x="12622" y="43712"/>
                  </a:cubicBezTo>
                  <a:cubicBezTo>
                    <a:pt x="12679" y="43565"/>
                    <a:pt x="12716" y="43415"/>
                    <a:pt x="12783" y="43274"/>
                  </a:cubicBezTo>
                  <a:cubicBezTo>
                    <a:pt x="12937" y="42957"/>
                    <a:pt x="13064" y="42626"/>
                    <a:pt x="13157" y="42288"/>
                  </a:cubicBezTo>
                  <a:cubicBezTo>
                    <a:pt x="13308" y="41767"/>
                    <a:pt x="13592" y="41325"/>
                    <a:pt x="13990" y="40964"/>
                  </a:cubicBezTo>
                  <a:cubicBezTo>
                    <a:pt x="14522" y="40473"/>
                    <a:pt x="15103" y="40051"/>
                    <a:pt x="15692" y="39643"/>
                  </a:cubicBezTo>
                  <a:cubicBezTo>
                    <a:pt x="16200" y="39292"/>
                    <a:pt x="16728" y="38965"/>
                    <a:pt x="17203" y="38560"/>
                  </a:cubicBezTo>
                  <a:cubicBezTo>
                    <a:pt x="17303" y="38477"/>
                    <a:pt x="17427" y="38410"/>
                    <a:pt x="17551" y="38360"/>
                  </a:cubicBezTo>
                  <a:cubicBezTo>
                    <a:pt x="17738" y="38276"/>
                    <a:pt x="17935" y="38216"/>
                    <a:pt x="18122" y="38139"/>
                  </a:cubicBezTo>
                  <a:cubicBezTo>
                    <a:pt x="18370" y="38039"/>
                    <a:pt x="18617" y="37928"/>
                    <a:pt x="18865" y="37825"/>
                  </a:cubicBezTo>
                  <a:cubicBezTo>
                    <a:pt x="18905" y="37808"/>
                    <a:pt x="18942" y="37788"/>
                    <a:pt x="19015" y="37758"/>
                  </a:cubicBezTo>
                  <a:close/>
                  <a:moveTo>
                    <a:pt x="12343" y="44442"/>
                  </a:moveTo>
                  <a:cubicBezTo>
                    <a:pt x="12337" y="44473"/>
                    <a:pt x="12334" y="44502"/>
                    <a:pt x="12328" y="44532"/>
                  </a:cubicBezTo>
                  <a:cubicBezTo>
                    <a:pt x="12318" y="44528"/>
                    <a:pt x="12312" y="44525"/>
                    <a:pt x="12301" y="44525"/>
                  </a:cubicBezTo>
                  <a:lnTo>
                    <a:pt x="12343" y="44442"/>
                  </a:lnTo>
                  <a:close/>
                  <a:moveTo>
                    <a:pt x="10182" y="38413"/>
                  </a:moveTo>
                  <a:lnTo>
                    <a:pt x="10182" y="38413"/>
                  </a:lnTo>
                  <a:cubicBezTo>
                    <a:pt x="10262" y="38594"/>
                    <a:pt x="10332" y="38771"/>
                    <a:pt x="10416" y="38948"/>
                  </a:cubicBezTo>
                  <a:cubicBezTo>
                    <a:pt x="10646" y="39453"/>
                    <a:pt x="10884" y="39961"/>
                    <a:pt x="11061" y="40486"/>
                  </a:cubicBezTo>
                  <a:cubicBezTo>
                    <a:pt x="11165" y="40800"/>
                    <a:pt x="11258" y="41118"/>
                    <a:pt x="11298" y="41446"/>
                  </a:cubicBezTo>
                  <a:cubicBezTo>
                    <a:pt x="11362" y="41957"/>
                    <a:pt x="11436" y="42469"/>
                    <a:pt x="11496" y="42977"/>
                  </a:cubicBezTo>
                  <a:cubicBezTo>
                    <a:pt x="11512" y="43127"/>
                    <a:pt x="11509" y="43284"/>
                    <a:pt x="11496" y="43442"/>
                  </a:cubicBezTo>
                  <a:cubicBezTo>
                    <a:pt x="11466" y="43779"/>
                    <a:pt x="11349" y="44097"/>
                    <a:pt x="11248" y="44421"/>
                  </a:cubicBezTo>
                  <a:cubicBezTo>
                    <a:pt x="11195" y="44598"/>
                    <a:pt x="11135" y="44772"/>
                    <a:pt x="11118" y="44953"/>
                  </a:cubicBezTo>
                  <a:cubicBezTo>
                    <a:pt x="11094" y="45173"/>
                    <a:pt x="11101" y="45404"/>
                    <a:pt x="11111" y="45625"/>
                  </a:cubicBezTo>
                  <a:cubicBezTo>
                    <a:pt x="11125" y="46003"/>
                    <a:pt x="11084" y="46367"/>
                    <a:pt x="10967" y="46762"/>
                  </a:cubicBezTo>
                  <a:cubicBezTo>
                    <a:pt x="10947" y="46705"/>
                    <a:pt x="10934" y="46678"/>
                    <a:pt x="10931" y="46658"/>
                  </a:cubicBezTo>
                  <a:cubicBezTo>
                    <a:pt x="10810" y="45916"/>
                    <a:pt x="10750" y="45163"/>
                    <a:pt x="10777" y="44404"/>
                  </a:cubicBezTo>
                  <a:cubicBezTo>
                    <a:pt x="10784" y="44167"/>
                    <a:pt x="10794" y="43926"/>
                    <a:pt x="10750" y="43692"/>
                  </a:cubicBezTo>
                  <a:cubicBezTo>
                    <a:pt x="10683" y="43315"/>
                    <a:pt x="10697" y="42947"/>
                    <a:pt x="10763" y="42579"/>
                  </a:cubicBezTo>
                  <a:cubicBezTo>
                    <a:pt x="10860" y="42057"/>
                    <a:pt x="10830" y="41543"/>
                    <a:pt x="10667" y="41038"/>
                  </a:cubicBezTo>
                  <a:cubicBezTo>
                    <a:pt x="10446" y="40352"/>
                    <a:pt x="10299" y="39650"/>
                    <a:pt x="10198" y="38935"/>
                  </a:cubicBezTo>
                  <a:cubicBezTo>
                    <a:pt x="10172" y="38767"/>
                    <a:pt x="10142" y="38594"/>
                    <a:pt x="10182" y="38413"/>
                  </a:cubicBezTo>
                  <a:close/>
                  <a:moveTo>
                    <a:pt x="10041" y="38450"/>
                  </a:moveTo>
                  <a:cubicBezTo>
                    <a:pt x="10045" y="38477"/>
                    <a:pt x="10055" y="38500"/>
                    <a:pt x="10055" y="38530"/>
                  </a:cubicBezTo>
                  <a:cubicBezTo>
                    <a:pt x="10145" y="39416"/>
                    <a:pt x="10332" y="40282"/>
                    <a:pt x="10593" y="41135"/>
                  </a:cubicBezTo>
                  <a:cubicBezTo>
                    <a:pt x="10660" y="41359"/>
                    <a:pt x="10690" y="41603"/>
                    <a:pt x="10723" y="41840"/>
                  </a:cubicBezTo>
                  <a:cubicBezTo>
                    <a:pt x="10757" y="42108"/>
                    <a:pt x="10700" y="42375"/>
                    <a:pt x="10660" y="42639"/>
                  </a:cubicBezTo>
                  <a:cubicBezTo>
                    <a:pt x="10613" y="42930"/>
                    <a:pt x="10580" y="43228"/>
                    <a:pt x="10640" y="43522"/>
                  </a:cubicBezTo>
                  <a:cubicBezTo>
                    <a:pt x="10693" y="43783"/>
                    <a:pt x="10700" y="44050"/>
                    <a:pt x="10683" y="44318"/>
                  </a:cubicBezTo>
                  <a:cubicBezTo>
                    <a:pt x="10677" y="44475"/>
                    <a:pt x="10677" y="44628"/>
                    <a:pt x="10677" y="44782"/>
                  </a:cubicBezTo>
                  <a:cubicBezTo>
                    <a:pt x="10677" y="45468"/>
                    <a:pt x="10747" y="46143"/>
                    <a:pt x="10860" y="46822"/>
                  </a:cubicBezTo>
                  <a:cubicBezTo>
                    <a:pt x="10867" y="46859"/>
                    <a:pt x="10864" y="46902"/>
                    <a:pt x="10864" y="46942"/>
                  </a:cubicBezTo>
                  <a:cubicBezTo>
                    <a:pt x="10737" y="46688"/>
                    <a:pt x="10633" y="46434"/>
                    <a:pt x="10543" y="46180"/>
                  </a:cubicBezTo>
                  <a:cubicBezTo>
                    <a:pt x="10262" y="45394"/>
                    <a:pt x="10108" y="44572"/>
                    <a:pt x="9964" y="43756"/>
                  </a:cubicBezTo>
                  <a:cubicBezTo>
                    <a:pt x="9928" y="43528"/>
                    <a:pt x="9931" y="43308"/>
                    <a:pt x="9964" y="43080"/>
                  </a:cubicBezTo>
                  <a:cubicBezTo>
                    <a:pt x="10005" y="42823"/>
                    <a:pt x="10045" y="42569"/>
                    <a:pt x="10078" y="42308"/>
                  </a:cubicBezTo>
                  <a:cubicBezTo>
                    <a:pt x="10142" y="41770"/>
                    <a:pt x="10122" y="41225"/>
                    <a:pt x="10081" y="40687"/>
                  </a:cubicBezTo>
                  <a:cubicBezTo>
                    <a:pt x="10028" y="39994"/>
                    <a:pt x="9978" y="39296"/>
                    <a:pt x="10011" y="38597"/>
                  </a:cubicBezTo>
                  <a:cubicBezTo>
                    <a:pt x="10008" y="38543"/>
                    <a:pt x="10015" y="38497"/>
                    <a:pt x="10021" y="38450"/>
                  </a:cubicBezTo>
                  <a:close/>
                  <a:moveTo>
                    <a:pt x="27367" y="0"/>
                  </a:moveTo>
                  <a:lnTo>
                    <a:pt x="27367" y="0"/>
                  </a:lnTo>
                  <a:cubicBezTo>
                    <a:pt x="27307" y="14"/>
                    <a:pt x="27263" y="14"/>
                    <a:pt x="27240" y="34"/>
                  </a:cubicBezTo>
                  <a:cubicBezTo>
                    <a:pt x="27196" y="71"/>
                    <a:pt x="27163" y="117"/>
                    <a:pt x="27133" y="164"/>
                  </a:cubicBezTo>
                  <a:cubicBezTo>
                    <a:pt x="26896" y="522"/>
                    <a:pt x="26658" y="880"/>
                    <a:pt x="26427" y="1241"/>
                  </a:cubicBezTo>
                  <a:cubicBezTo>
                    <a:pt x="26214" y="1575"/>
                    <a:pt x="26123" y="1950"/>
                    <a:pt x="26056" y="2338"/>
                  </a:cubicBezTo>
                  <a:cubicBezTo>
                    <a:pt x="25993" y="2705"/>
                    <a:pt x="25913" y="3070"/>
                    <a:pt x="25745" y="3411"/>
                  </a:cubicBezTo>
                  <a:cubicBezTo>
                    <a:pt x="25628" y="3655"/>
                    <a:pt x="25475" y="3872"/>
                    <a:pt x="25287" y="4066"/>
                  </a:cubicBezTo>
                  <a:cubicBezTo>
                    <a:pt x="24976" y="4390"/>
                    <a:pt x="24635" y="4668"/>
                    <a:pt x="24284" y="4945"/>
                  </a:cubicBezTo>
                  <a:cubicBezTo>
                    <a:pt x="24090" y="5099"/>
                    <a:pt x="23900" y="5253"/>
                    <a:pt x="23699" y="5400"/>
                  </a:cubicBezTo>
                  <a:cubicBezTo>
                    <a:pt x="23472" y="5571"/>
                    <a:pt x="23308" y="5788"/>
                    <a:pt x="23214" y="6052"/>
                  </a:cubicBezTo>
                  <a:cubicBezTo>
                    <a:pt x="23084" y="6413"/>
                    <a:pt x="22987" y="6781"/>
                    <a:pt x="22924" y="7155"/>
                  </a:cubicBezTo>
                  <a:cubicBezTo>
                    <a:pt x="22863" y="7533"/>
                    <a:pt x="22797" y="7904"/>
                    <a:pt x="22720" y="8279"/>
                  </a:cubicBezTo>
                  <a:cubicBezTo>
                    <a:pt x="22629" y="8727"/>
                    <a:pt x="22522" y="9175"/>
                    <a:pt x="22432" y="9623"/>
                  </a:cubicBezTo>
                  <a:cubicBezTo>
                    <a:pt x="22385" y="9843"/>
                    <a:pt x="22362" y="10068"/>
                    <a:pt x="22315" y="10285"/>
                  </a:cubicBezTo>
                  <a:cubicBezTo>
                    <a:pt x="22255" y="10582"/>
                    <a:pt x="22201" y="10883"/>
                    <a:pt x="22114" y="11171"/>
                  </a:cubicBezTo>
                  <a:cubicBezTo>
                    <a:pt x="22014" y="11502"/>
                    <a:pt x="21804" y="11769"/>
                    <a:pt x="21569" y="12020"/>
                  </a:cubicBezTo>
                  <a:cubicBezTo>
                    <a:pt x="21252" y="12364"/>
                    <a:pt x="20984" y="12739"/>
                    <a:pt x="20777" y="13160"/>
                  </a:cubicBezTo>
                  <a:cubicBezTo>
                    <a:pt x="20550" y="13608"/>
                    <a:pt x="20262" y="14019"/>
                    <a:pt x="19938" y="14404"/>
                  </a:cubicBezTo>
                  <a:cubicBezTo>
                    <a:pt x="19630" y="14758"/>
                    <a:pt x="19393" y="15150"/>
                    <a:pt x="19222" y="15591"/>
                  </a:cubicBezTo>
                  <a:cubicBezTo>
                    <a:pt x="19085" y="15935"/>
                    <a:pt x="18921" y="16270"/>
                    <a:pt x="18784" y="16617"/>
                  </a:cubicBezTo>
                  <a:cubicBezTo>
                    <a:pt x="18657" y="16932"/>
                    <a:pt x="18544" y="17249"/>
                    <a:pt x="18447" y="17570"/>
                  </a:cubicBezTo>
                  <a:cubicBezTo>
                    <a:pt x="18350" y="17871"/>
                    <a:pt x="18229" y="18149"/>
                    <a:pt x="17999" y="18373"/>
                  </a:cubicBezTo>
                  <a:cubicBezTo>
                    <a:pt x="17855" y="18510"/>
                    <a:pt x="17738" y="18670"/>
                    <a:pt x="17614" y="18821"/>
                  </a:cubicBezTo>
                  <a:cubicBezTo>
                    <a:pt x="17584" y="18857"/>
                    <a:pt x="17554" y="18891"/>
                    <a:pt x="17514" y="18921"/>
                  </a:cubicBezTo>
                  <a:cubicBezTo>
                    <a:pt x="17531" y="18740"/>
                    <a:pt x="17621" y="18590"/>
                    <a:pt x="17698" y="18436"/>
                  </a:cubicBezTo>
                  <a:cubicBezTo>
                    <a:pt x="17838" y="18142"/>
                    <a:pt x="17989" y="17858"/>
                    <a:pt x="18136" y="17570"/>
                  </a:cubicBezTo>
                  <a:cubicBezTo>
                    <a:pt x="18286" y="17266"/>
                    <a:pt x="18387" y="16945"/>
                    <a:pt x="18457" y="16611"/>
                  </a:cubicBezTo>
                  <a:cubicBezTo>
                    <a:pt x="18641" y="15741"/>
                    <a:pt x="18825" y="14872"/>
                    <a:pt x="19065" y="14013"/>
                  </a:cubicBezTo>
                  <a:cubicBezTo>
                    <a:pt x="19129" y="13769"/>
                    <a:pt x="19152" y="13501"/>
                    <a:pt x="19159" y="13240"/>
                  </a:cubicBezTo>
                  <a:cubicBezTo>
                    <a:pt x="19186" y="12598"/>
                    <a:pt x="19273" y="11967"/>
                    <a:pt x="19443" y="11345"/>
                  </a:cubicBezTo>
                  <a:cubicBezTo>
                    <a:pt x="19463" y="11264"/>
                    <a:pt x="19507" y="11188"/>
                    <a:pt x="19460" y="11064"/>
                  </a:cubicBezTo>
                  <a:lnTo>
                    <a:pt x="19460" y="11064"/>
                  </a:lnTo>
                  <a:cubicBezTo>
                    <a:pt x="19420" y="11147"/>
                    <a:pt x="19380" y="11198"/>
                    <a:pt x="19369" y="11254"/>
                  </a:cubicBezTo>
                  <a:cubicBezTo>
                    <a:pt x="19303" y="11552"/>
                    <a:pt x="19236" y="11846"/>
                    <a:pt x="19176" y="12140"/>
                  </a:cubicBezTo>
                  <a:cubicBezTo>
                    <a:pt x="19092" y="12565"/>
                    <a:pt x="19075" y="12993"/>
                    <a:pt x="19052" y="13421"/>
                  </a:cubicBezTo>
                  <a:cubicBezTo>
                    <a:pt x="19035" y="13712"/>
                    <a:pt x="18965" y="14006"/>
                    <a:pt x="18898" y="14294"/>
                  </a:cubicBezTo>
                  <a:cubicBezTo>
                    <a:pt x="18791" y="14742"/>
                    <a:pt x="18664" y="15180"/>
                    <a:pt x="18554" y="15628"/>
                  </a:cubicBezTo>
                  <a:cubicBezTo>
                    <a:pt x="18460" y="16012"/>
                    <a:pt x="18390" y="16400"/>
                    <a:pt x="18303" y="16784"/>
                  </a:cubicBezTo>
                  <a:cubicBezTo>
                    <a:pt x="18209" y="17196"/>
                    <a:pt x="18032" y="17567"/>
                    <a:pt x="17838" y="17938"/>
                  </a:cubicBezTo>
                  <a:cubicBezTo>
                    <a:pt x="17661" y="18289"/>
                    <a:pt x="17464" y="18633"/>
                    <a:pt x="17340" y="19008"/>
                  </a:cubicBezTo>
                  <a:cubicBezTo>
                    <a:pt x="17250" y="19302"/>
                    <a:pt x="17200" y="19596"/>
                    <a:pt x="17156" y="19897"/>
                  </a:cubicBezTo>
                  <a:cubicBezTo>
                    <a:pt x="17089" y="20355"/>
                    <a:pt x="16962" y="20793"/>
                    <a:pt x="16798" y="21225"/>
                  </a:cubicBezTo>
                  <a:cubicBezTo>
                    <a:pt x="16681" y="21532"/>
                    <a:pt x="16578" y="21846"/>
                    <a:pt x="16474" y="22164"/>
                  </a:cubicBezTo>
                  <a:cubicBezTo>
                    <a:pt x="16364" y="22498"/>
                    <a:pt x="16267" y="22836"/>
                    <a:pt x="16163" y="23174"/>
                  </a:cubicBezTo>
                  <a:cubicBezTo>
                    <a:pt x="16150" y="23214"/>
                    <a:pt x="16133" y="23251"/>
                    <a:pt x="16103" y="23331"/>
                  </a:cubicBezTo>
                  <a:cubicBezTo>
                    <a:pt x="16086" y="23257"/>
                    <a:pt x="16080" y="23231"/>
                    <a:pt x="16070" y="23197"/>
                  </a:cubicBezTo>
                  <a:cubicBezTo>
                    <a:pt x="16009" y="22869"/>
                    <a:pt x="15959" y="22545"/>
                    <a:pt x="15879" y="22221"/>
                  </a:cubicBezTo>
                  <a:cubicBezTo>
                    <a:pt x="15795" y="21887"/>
                    <a:pt x="15765" y="21559"/>
                    <a:pt x="15815" y="21218"/>
                  </a:cubicBezTo>
                  <a:cubicBezTo>
                    <a:pt x="15876" y="20823"/>
                    <a:pt x="15949" y="20429"/>
                    <a:pt x="16009" y="20028"/>
                  </a:cubicBezTo>
                  <a:cubicBezTo>
                    <a:pt x="16086" y="19493"/>
                    <a:pt x="16166" y="18954"/>
                    <a:pt x="16227" y="18416"/>
                  </a:cubicBezTo>
                  <a:cubicBezTo>
                    <a:pt x="16253" y="18155"/>
                    <a:pt x="16223" y="17898"/>
                    <a:pt x="16166" y="17637"/>
                  </a:cubicBezTo>
                  <a:cubicBezTo>
                    <a:pt x="16096" y="17289"/>
                    <a:pt x="16029" y="16948"/>
                    <a:pt x="15959" y="16601"/>
                  </a:cubicBezTo>
                  <a:cubicBezTo>
                    <a:pt x="15852" y="16076"/>
                    <a:pt x="15882" y="15551"/>
                    <a:pt x="15983" y="15026"/>
                  </a:cubicBezTo>
                  <a:cubicBezTo>
                    <a:pt x="16100" y="14421"/>
                    <a:pt x="16300" y="13842"/>
                    <a:pt x="16538" y="13274"/>
                  </a:cubicBezTo>
                  <a:cubicBezTo>
                    <a:pt x="16685" y="12923"/>
                    <a:pt x="16839" y="12575"/>
                    <a:pt x="16986" y="12224"/>
                  </a:cubicBezTo>
                  <a:cubicBezTo>
                    <a:pt x="17016" y="12150"/>
                    <a:pt x="17029" y="12067"/>
                    <a:pt x="17056" y="11947"/>
                  </a:cubicBezTo>
                  <a:lnTo>
                    <a:pt x="17056" y="11947"/>
                  </a:lnTo>
                  <a:cubicBezTo>
                    <a:pt x="16979" y="11987"/>
                    <a:pt x="16932" y="12007"/>
                    <a:pt x="16899" y="12033"/>
                  </a:cubicBezTo>
                  <a:cubicBezTo>
                    <a:pt x="16665" y="12201"/>
                    <a:pt x="16431" y="12371"/>
                    <a:pt x="16193" y="12535"/>
                  </a:cubicBezTo>
                  <a:cubicBezTo>
                    <a:pt x="15882" y="12742"/>
                    <a:pt x="15565" y="12943"/>
                    <a:pt x="15257" y="13153"/>
                  </a:cubicBezTo>
                  <a:cubicBezTo>
                    <a:pt x="15046" y="13291"/>
                    <a:pt x="14889" y="13478"/>
                    <a:pt x="14766" y="13702"/>
                  </a:cubicBezTo>
                  <a:cubicBezTo>
                    <a:pt x="14528" y="14130"/>
                    <a:pt x="14298" y="14564"/>
                    <a:pt x="14127" y="15032"/>
                  </a:cubicBezTo>
                  <a:cubicBezTo>
                    <a:pt x="13956" y="15497"/>
                    <a:pt x="13876" y="15975"/>
                    <a:pt x="13880" y="16463"/>
                  </a:cubicBezTo>
                  <a:cubicBezTo>
                    <a:pt x="13886" y="16915"/>
                    <a:pt x="13936" y="17363"/>
                    <a:pt x="14020" y="17811"/>
                  </a:cubicBezTo>
                  <a:cubicBezTo>
                    <a:pt x="14063" y="18055"/>
                    <a:pt x="14147" y="18286"/>
                    <a:pt x="14264" y="18503"/>
                  </a:cubicBezTo>
                  <a:cubicBezTo>
                    <a:pt x="14645" y="19202"/>
                    <a:pt x="14896" y="19951"/>
                    <a:pt x="15083" y="20720"/>
                  </a:cubicBezTo>
                  <a:cubicBezTo>
                    <a:pt x="15177" y="21091"/>
                    <a:pt x="15324" y="21442"/>
                    <a:pt x="15481" y="21783"/>
                  </a:cubicBezTo>
                  <a:cubicBezTo>
                    <a:pt x="15508" y="21840"/>
                    <a:pt x="15545" y="21897"/>
                    <a:pt x="15591" y="21940"/>
                  </a:cubicBezTo>
                  <a:cubicBezTo>
                    <a:pt x="15712" y="22047"/>
                    <a:pt x="15775" y="22177"/>
                    <a:pt x="15809" y="22335"/>
                  </a:cubicBezTo>
                  <a:cubicBezTo>
                    <a:pt x="15896" y="22709"/>
                    <a:pt x="15986" y="23077"/>
                    <a:pt x="15996" y="23461"/>
                  </a:cubicBezTo>
                  <a:cubicBezTo>
                    <a:pt x="15999" y="23628"/>
                    <a:pt x="15993" y="23799"/>
                    <a:pt x="15963" y="23963"/>
                  </a:cubicBezTo>
                  <a:cubicBezTo>
                    <a:pt x="15775" y="24922"/>
                    <a:pt x="15581" y="25885"/>
                    <a:pt x="15384" y="26841"/>
                  </a:cubicBezTo>
                  <a:cubicBezTo>
                    <a:pt x="15317" y="27166"/>
                    <a:pt x="15234" y="27483"/>
                    <a:pt x="15167" y="27811"/>
                  </a:cubicBezTo>
                  <a:cubicBezTo>
                    <a:pt x="14993" y="28650"/>
                    <a:pt x="14816" y="29496"/>
                    <a:pt x="14659" y="30339"/>
                  </a:cubicBezTo>
                  <a:cubicBezTo>
                    <a:pt x="14558" y="30867"/>
                    <a:pt x="14498" y="31395"/>
                    <a:pt x="14411" y="31927"/>
                  </a:cubicBezTo>
                  <a:cubicBezTo>
                    <a:pt x="14324" y="32442"/>
                    <a:pt x="14224" y="32950"/>
                    <a:pt x="14127" y="33465"/>
                  </a:cubicBezTo>
                  <a:cubicBezTo>
                    <a:pt x="14124" y="33485"/>
                    <a:pt x="14110" y="33502"/>
                    <a:pt x="14080" y="33525"/>
                  </a:cubicBezTo>
                  <a:cubicBezTo>
                    <a:pt x="14080" y="33308"/>
                    <a:pt x="14073" y="33090"/>
                    <a:pt x="14080" y="32876"/>
                  </a:cubicBezTo>
                  <a:cubicBezTo>
                    <a:pt x="14090" y="32545"/>
                    <a:pt x="14097" y="32214"/>
                    <a:pt x="14120" y="31887"/>
                  </a:cubicBezTo>
                  <a:cubicBezTo>
                    <a:pt x="14154" y="31332"/>
                    <a:pt x="14090" y="30787"/>
                    <a:pt x="14057" y="30238"/>
                  </a:cubicBezTo>
                  <a:cubicBezTo>
                    <a:pt x="14007" y="29433"/>
                    <a:pt x="13736" y="28700"/>
                    <a:pt x="13351" y="27998"/>
                  </a:cubicBezTo>
                  <a:cubicBezTo>
                    <a:pt x="13191" y="27711"/>
                    <a:pt x="13050" y="27410"/>
                    <a:pt x="12890" y="27116"/>
                  </a:cubicBezTo>
                  <a:cubicBezTo>
                    <a:pt x="12749" y="26848"/>
                    <a:pt x="12592" y="26591"/>
                    <a:pt x="12442" y="26323"/>
                  </a:cubicBezTo>
                  <a:cubicBezTo>
                    <a:pt x="12398" y="26233"/>
                    <a:pt x="12348" y="26149"/>
                    <a:pt x="12308" y="26059"/>
                  </a:cubicBezTo>
                  <a:cubicBezTo>
                    <a:pt x="11947" y="25166"/>
                    <a:pt x="11583" y="24270"/>
                    <a:pt x="11305" y="23344"/>
                  </a:cubicBezTo>
                  <a:cubicBezTo>
                    <a:pt x="11168" y="22883"/>
                    <a:pt x="11078" y="22411"/>
                    <a:pt x="10951" y="21950"/>
                  </a:cubicBezTo>
                  <a:cubicBezTo>
                    <a:pt x="10884" y="21709"/>
                    <a:pt x="10830" y="21455"/>
                    <a:pt x="10713" y="21231"/>
                  </a:cubicBezTo>
                  <a:cubicBezTo>
                    <a:pt x="10533" y="20890"/>
                    <a:pt x="10309" y="20573"/>
                    <a:pt x="10098" y="20252"/>
                  </a:cubicBezTo>
                  <a:cubicBezTo>
                    <a:pt x="9944" y="20011"/>
                    <a:pt x="9791" y="19780"/>
                    <a:pt x="9630" y="19549"/>
                  </a:cubicBezTo>
                  <a:cubicBezTo>
                    <a:pt x="9560" y="19442"/>
                    <a:pt x="9490" y="19339"/>
                    <a:pt x="9409" y="19239"/>
                  </a:cubicBezTo>
                  <a:cubicBezTo>
                    <a:pt x="8757" y="18419"/>
                    <a:pt x="8045" y="17664"/>
                    <a:pt x="7199" y="17035"/>
                  </a:cubicBezTo>
                  <a:cubicBezTo>
                    <a:pt x="6848" y="16778"/>
                    <a:pt x="6504" y="16500"/>
                    <a:pt x="6099" y="16330"/>
                  </a:cubicBezTo>
                  <a:cubicBezTo>
                    <a:pt x="5805" y="16209"/>
                    <a:pt x="5518" y="16079"/>
                    <a:pt x="5220" y="15965"/>
                  </a:cubicBezTo>
                  <a:cubicBezTo>
                    <a:pt x="5076" y="15908"/>
                    <a:pt x="4916" y="15878"/>
                    <a:pt x="4762" y="15835"/>
                  </a:cubicBezTo>
                  <a:cubicBezTo>
                    <a:pt x="4762" y="15852"/>
                    <a:pt x="4759" y="15868"/>
                    <a:pt x="4762" y="15878"/>
                  </a:cubicBezTo>
                  <a:cubicBezTo>
                    <a:pt x="5096" y="16306"/>
                    <a:pt x="5384" y="16768"/>
                    <a:pt x="5765" y="17159"/>
                  </a:cubicBezTo>
                  <a:cubicBezTo>
                    <a:pt x="6066" y="17463"/>
                    <a:pt x="6247" y="17834"/>
                    <a:pt x="6303" y="18259"/>
                  </a:cubicBezTo>
                  <a:cubicBezTo>
                    <a:pt x="6350" y="18610"/>
                    <a:pt x="6387" y="18958"/>
                    <a:pt x="6414" y="19309"/>
                  </a:cubicBezTo>
                  <a:cubicBezTo>
                    <a:pt x="6474" y="20211"/>
                    <a:pt x="6674" y="21077"/>
                    <a:pt x="7032" y="21910"/>
                  </a:cubicBezTo>
                  <a:cubicBezTo>
                    <a:pt x="7303" y="22545"/>
                    <a:pt x="7554" y="23194"/>
                    <a:pt x="7902" y="23789"/>
                  </a:cubicBezTo>
                  <a:cubicBezTo>
                    <a:pt x="8059" y="24066"/>
                    <a:pt x="8229" y="24334"/>
                    <a:pt x="8403" y="24598"/>
                  </a:cubicBezTo>
                  <a:cubicBezTo>
                    <a:pt x="8771" y="25166"/>
                    <a:pt x="8998" y="25792"/>
                    <a:pt x="9182" y="26440"/>
                  </a:cubicBezTo>
                  <a:cubicBezTo>
                    <a:pt x="9383" y="27139"/>
                    <a:pt x="9617" y="27828"/>
                    <a:pt x="9944" y="28480"/>
                  </a:cubicBezTo>
                  <a:cubicBezTo>
                    <a:pt x="10178" y="28951"/>
                    <a:pt x="10429" y="29419"/>
                    <a:pt x="10687" y="29881"/>
                  </a:cubicBezTo>
                  <a:cubicBezTo>
                    <a:pt x="10787" y="30054"/>
                    <a:pt x="10914" y="30222"/>
                    <a:pt x="11044" y="30375"/>
                  </a:cubicBezTo>
                  <a:cubicBezTo>
                    <a:pt x="11532" y="30971"/>
                    <a:pt x="12084" y="31506"/>
                    <a:pt x="12626" y="32047"/>
                  </a:cubicBezTo>
                  <a:cubicBezTo>
                    <a:pt x="12974" y="32392"/>
                    <a:pt x="13301" y="32749"/>
                    <a:pt x="13559" y="33164"/>
                  </a:cubicBezTo>
                  <a:cubicBezTo>
                    <a:pt x="13729" y="33441"/>
                    <a:pt x="13880" y="33729"/>
                    <a:pt x="13943" y="34050"/>
                  </a:cubicBezTo>
                  <a:cubicBezTo>
                    <a:pt x="13963" y="34147"/>
                    <a:pt x="13973" y="34247"/>
                    <a:pt x="13956" y="34344"/>
                  </a:cubicBezTo>
                  <a:cubicBezTo>
                    <a:pt x="13893" y="34719"/>
                    <a:pt x="13819" y="35090"/>
                    <a:pt x="13742" y="35468"/>
                  </a:cubicBezTo>
                  <a:cubicBezTo>
                    <a:pt x="13646" y="35959"/>
                    <a:pt x="13555" y="36450"/>
                    <a:pt x="13455" y="36939"/>
                  </a:cubicBezTo>
                  <a:cubicBezTo>
                    <a:pt x="13391" y="37256"/>
                    <a:pt x="13325" y="37574"/>
                    <a:pt x="13258" y="37891"/>
                  </a:cubicBezTo>
                  <a:cubicBezTo>
                    <a:pt x="13040" y="38898"/>
                    <a:pt x="12816" y="39901"/>
                    <a:pt x="12602" y="40907"/>
                  </a:cubicBezTo>
                  <a:cubicBezTo>
                    <a:pt x="12449" y="41639"/>
                    <a:pt x="12308" y="42375"/>
                    <a:pt x="12171" y="43107"/>
                  </a:cubicBezTo>
                  <a:cubicBezTo>
                    <a:pt x="12108" y="43445"/>
                    <a:pt x="12067" y="43786"/>
                    <a:pt x="11997" y="44127"/>
                  </a:cubicBezTo>
                  <a:cubicBezTo>
                    <a:pt x="11924" y="44465"/>
                    <a:pt x="11823" y="44796"/>
                    <a:pt x="11733" y="45130"/>
                  </a:cubicBezTo>
                  <a:cubicBezTo>
                    <a:pt x="11553" y="45782"/>
                    <a:pt x="11372" y="46434"/>
                    <a:pt x="11188" y="47086"/>
                  </a:cubicBezTo>
                  <a:cubicBezTo>
                    <a:pt x="11171" y="47143"/>
                    <a:pt x="11151" y="47200"/>
                    <a:pt x="11118" y="47297"/>
                  </a:cubicBezTo>
                  <a:cubicBezTo>
                    <a:pt x="11064" y="47136"/>
                    <a:pt x="11068" y="47009"/>
                    <a:pt x="11071" y="46889"/>
                  </a:cubicBezTo>
                  <a:cubicBezTo>
                    <a:pt x="11078" y="46785"/>
                    <a:pt x="11094" y="46675"/>
                    <a:pt x="11118" y="46574"/>
                  </a:cubicBezTo>
                  <a:cubicBezTo>
                    <a:pt x="11212" y="46237"/>
                    <a:pt x="11232" y="45896"/>
                    <a:pt x="11205" y="45548"/>
                  </a:cubicBezTo>
                  <a:cubicBezTo>
                    <a:pt x="11178" y="45163"/>
                    <a:pt x="11222" y="44792"/>
                    <a:pt x="11352" y="44425"/>
                  </a:cubicBezTo>
                  <a:cubicBezTo>
                    <a:pt x="11436" y="44194"/>
                    <a:pt x="11496" y="43950"/>
                    <a:pt x="11556" y="43712"/>
                  </a:cubicBezTo>
                  <a:cubicBezTo>
                    <a:pt x="11633" y="43438"/>
                    <a:pt x="11623" y="43151"/>
                    <a:pt x="11586" y="42873"/>
                  </a:cubicBezTo>
                  <a:cubicBezTo>
                    <a:pt x="11536" y="42479"/>
                    <a:pt x="11469" y="42091"/>
                    <a:pt x="11436" y="41700"/>
                  </a:cubicBezTo>
                  <a:cubicBezTo>
                    <a:pt x="11385" y="41121"/>
                    <a:pt x="11222" y="40580"/>
                    <a:pt x="11004" y="40048"/>
                  </a:cubicBezTo>
                  <a:cubicBezTo>
                    <a:pt x="10797" y="39533"/>
                    <a:pt x="10563" y="39028"/>
                    <a:pt x="10342" y="38513"/>
                  </a:cubicBezTo>
                  <a:cubicBezTo>
                    <a:pt x="10219" y="38229"/>
                    <a:pt x="10108" y="37938"/>
                    <a:pt x="10068" y="37627"/>
                  </a:cubicBezTo>
                  <a:cubicBezTo>
                    <a:pt x="10065" y="37604"/>
                    <a:pt x="10058" y="37574"/>
                    <a:pt x="10045" y="37547"/>
                  </a:cubicBezTo>
                  <a:cubicBezTo>
                    <a:pt x="10041" y="37540"/>
                    <a:pt x="10018" y="37537"/>
                    <a:pt x="9998" y="37524"/>
                  </a:cubicBezTo>
                  <a:cubicBezTo>
                    <a:pt x="9934" y="37560"/>
                    <a:pt x="9944" y="37627"/>
                    <a:pt x="9941" y="37688"/>
                  </a:cubicBezTo>
                  <a:cubicBezTo>
                    <a:pt x="9924" y="38075"/>
                    <a:pt x="9911" y="38460"/>
                    <a:pt x="9894" y="38848"/>
                  </a:cubicBezTo>
                  <a:cubicBezTo>
                    <a:pt x="9864" y="39483"/>
                    <a:pt x="9931" y="40115"/>
                    <a:pt x="9978" y="40747"/>
                  </a:cubicBezTo>
                  <a:cubicBezTo>
                    <a:pt x="10031" y="41466"/>
                    <a:pt x="10018" y="42184"/>
                    <a:pt x="9881" y="42893"/>
                  </a:cubicBezTo>
                  <a:cubicBezTo>
                    <a:pt x="9814" y="43238"/>
                    <a:pt x="9817" y="43579"/>
                    <a:pt x="9884" y="43923"/>
                  </a:cubicBezTo>
                  <a:cubicBezTo>
                    <a:pt x="10025" y="44649"/>
                    <a:pt x="10152" y="45377"/>
                    <a:pt x="10399" y="46080"/>
                  </a:cubicBezTo>
                  <a:cubicBezTo>
                    <a:pt x="10533" y="46464"/>
                    <a:pt x="10677" y="46852"/>
                    <a:pt x="10834" y="47226"/>
                  </a:cubicBezTo>
                  <a:cubicBezTo>
                    <a:pt x="10964" y="47527"/>
                    <a:pt x="10981" y="47805"/>
                    <a:pt x="10870" y="48122"/>
                  </a:cubicBezTo>
                  <a:cubicBezTo>
                    <a:pt x="10667" y="48738"/>
                    <a:pt x="10513" y="49366"/>
                    <a:pt x="10332" y="49991"/>
                  </a:cubicBezTo>
                  <a:cubicBezTo>
                    <a:pt x="10118" y="50730"/>
                    <a:pt x="9864" y="51452"/>
                    <a:pt x="9597" y="52175"/>
                  </a:cubicBezTo>
                  <a:cubicBezTo>
                    <a:pt x="9349" y="52843"/>
                    <a:pt x="9098" y="53509"/>
                    <a:pt x="8791" y="54154"/>
                  </a:cubicBezTo>
                  <a:cubicBezTo>
                    <a:pt x="8660" y="54421"/>
                    <a:pt x="8510" y="54672"/>
                    <a:pt x="8306" y="54946"/>
                  </a:cubicBezTo>
                  <a:cubicBezTo>
                    <a:pt x="8303" y="54896"/>
                    <a:pt x="8293" y="54876"/>
                    <a:pt x="8293" y="54859"/>
                  </a:cubicBezTo>
                  <a:cubicBezTo>
                    <a:pt x="8360" y="54054"/>
                    <a:pt x="8263" y="53255"/>
                    <a:pt x="8139" y="52459"/>
                  </a:cubicBezTo>
                  <a:cubicBezTo>
                    <a:pt x="7938" y="51182"/>
                    <a:pt x="7587" y="49941"/>
                    <a:pt x="7203" y="48711"/>
                  </a:cubicBezTo>
                  <a:cubicBezTo>
                    <a:pt x="6925" y="47821"/>
                    <a:pt x="6664" y="46932"/>
                    <a:pt x="6397" y="46036"/>
                  </a:cubicBezTo>
                  <a:cubicBezTo>
                    <a:pt x="6330" y="45805"/>
                    <a:pt x="6287" y="45568"/>
                    <a:pt x="6223" y="45337"/>
                  </a:cubicBezTo>
                  <a:cubicBezTo>
                    <a:pt x="6163" y="45113"/>
                    <a:pt x="6183" y="44896"/>
                    <a:pt x="6223" y="44675"/>
                  </a:cubicBezTo>
                  <a:cubicBezTo>
                    <a:pt x="6290" y="44308"/>
                    <a:pt x="6347" y="43940"/>
                    <a:pt x="6417" y="43569"/>
                  </a:cubicBezTo>
                  <a:cubicBezTo>
                    <a:pt x="6440" y="43432"/>
                    <a:pt x="6481" y="43294"/>
                    <a:pt x="6537" y="43171"/>
                  </a:cubicBezTo>
                  <a:cubicBezTo>
                    <a:pt x="6698" y="42810"/>
                    <a:pt x="6875" y="42459"/>
                    <a:pt x="7039" y="42101"/>
                  </a:cubicBezTo>
                  <a:cubicBezTo>
                    <a:pt x="7193" y="41760"/>
                    <a:pt x="7343" y="41419"/>
                    <a:pt x="7477" y="41071"/>
                  </a:cubicBezTo>
                  <a:cubicBezTo>
                    <a:pt x="7694" y="40529"/>
                    <a:pt x="7895" y="39978"/>
                    <a:pt x="8109" y="39433"/>
                  </a:cubicBezTo>
                  <a:cubicBezTo>
                    <a:pt x="8186" y="39246"/>
                    <a:pt x="8273" y="39058"/>
                    <a:pt x="8370" y="38878"/>
                  </a:cubicBezTo>
                  <a:cubicBezTo>
                    <a:pt x="8607" y="38426"/>
                    <a:pt x="8781" y="37955"/>
                    <a:pt x="8848" y="37443"/>
                  </a:cubicBezTo>
                  <a:cubicBezTo>
                    <a:pt x="8931" y="36822"/>
                    <a:pt x="9025" y="36203"/>
                    <a:pt x="9005" y="35571"/>
                  </a:cubicBezTo>
                  <a:cubicBezTo>
                    <a:pt x="8995" y="35254"/>
                    <a:pt x="8961" y="34939"/>
                    <a:pt x="8938" y="34622"/>
                  </a:cubicBezTo>
                  <a:cubicBezTo>
                    <a:pt x="8928" y="34518"/>
                    <a:pt x="8925" y="34414"/>
                    <a:pt x="8915" y="34304"/>
                  </a:cubicBezTo>
                  <a:cubicBezTo>
                    <a:pt x="8911" y="34271"/>
                    <a:pt x="8898" y="34244"/>
                    <a:pt x="8881" y="34184"/>
                  </a:cubicBezTo>
                  <a:cubicBezTo>
                    <a:pt x="8841" y="34230"/>
                    <a:pt x="8804" y="34254"/>
                    <a:pt x="8791" y="34284"/>
                  </a:cubicBezTo>
                  <a:cubicBezTo>
                    <a:pt x="8687" y="34511"/>
                    <a:pt x="8590" y="34735"/>
                    <a:pt x="8487" y="34956"/>
                  </a:cubicBezTo>
                  <a:cubicBezTo>
                    <a:pt x="8286" y="35401"/>
                    <a:pt x="8075" y="35839"/>
                    <a:pt x="7878" y="36283"/>
                  </a:cubicBezTo>
                  <a:cubicBezTo>
                    <a:pt x="7758" y="36557"/>
                    <a:pt x="7654" y="36845"/>
                    <a:pt x="7557" y="37129"/>
                  </a:cubicBezTo>
                  <a:cubicBezTo>
                    <a:pt x="7460" y="37420"/>
                    <a:pt x="7393" y="37714"/>
                    <a:pt x="7306" y="38005"/>
                  </a:cubicBezTo>
                  <a:cubicBezTo>
                    <a:pt x="7176" y="38426"/>
                    <a:pt x="7166" y="38864"/>
                    <a:pt x="7143" y="39299"/>
                  </a:cubicBezTo>
                  <a:cubicBezTo>
                    <a:pt x="7136" y="39446"/>
                    <a:pt x="7122" y="39597"/>
                    <a:pt x="7116" y="39744"/>
                  </a:cubicBezTo>
                  <a:cubicBezTo>
                    <a:pt x="7099" y="39981"/>
                    <a:pt x="7026" y="40198"/>
                    <a:pt x="6898" y="40399"/>
                  </a:cubicBezTo>
                  <a:cubicBezTo>
                    <a:pt x="6551" y="40941"/>
                    <a:pt x="6347" y="41539"/>
                    <a:pt x="6223" y="42168"/>
                  </a:cubicBezTo>
                  <a:cubicBezTo>
                    <a:pt x="6166" y="42462"/>
                    <a:pt x="6180" y="42770"/>
                    <a:pt x="6146" y="43070"/>
                  </a:cubicBezTo>
                  <a:cubicBezTo>
                    <a:pt x="6116" y="43348"/>
                    <a:pt x="6073" y="43625"/>
                    <a:pt x="6039" y="43900"/>
                  </a:cubicBezTo>
                  <a:lnTo>
                    <a:pt x="5999" y="43900"/>
                  </a:lnTo>
                  <a:cubicBezTo>
                    <a:pt x="5986" y="43679"/>
                    <a:pt x="5966" y="43455"/>
                    <a:pt x="5962" y="43231"/>
                  </a:cubicBezTo>
                  <a:cubicBezTo>
                    <a:pt x="5939" y="41827"/>
                    <a:pt x="6002" y="40432"/>
                    <a:pt x="6103" y="39032"/>
                  </a:cubicBezTo>
                  <a:cubicBezTo>
                    <a:pt x="6203" y="37661"/>
                    <a:pt x="6257" y="36290"/>
                    <a:pt x="6330" y="34919"/>
                  </a:cubicBezTo>
                  <a:cubicBezTo>
                    <a:pt x="6354" y="34414"/>
                    <a:pt x="6370" y="33903"/>
                    <a:pt x="6390" y="33398"/>
                  </a:cubicBezTo>
                  <a:cubicBezTo>
                    <a:pt x="6397" y="33328"/>
                    <a:pt x="6417" y="33247"/>
                    <a:pt x="6364" y="33164"/>
                  </a:cubicBezTo>
                  <a:cubicBezTo>
                    <a:pt x="6290" y="33214"/>
                    <a:pt x="6300" y="33278"/>
                    <a:pt x="6300" y="33334"/>
                  </a:cubicBezTo>
                  <a:cubicBezTo>
                    <a:pt x="6283" y="33769"/>
                    <a:pt x="6270" y="34210"/>
                    <a:pt x="6250" y="34645"/>
                  </a:cubicBezTo>
                  <a:cubicBezTo>
                    <a:pt x="6186" y="35909"/>
                    <a:pt x="6123" y="37176"/>
                    <a:pt x="6053" y="38443"/>
                  </a:cubicBezTo>
                  <a:cubicBezTo>
                    <a:pt x="6002" y="39343"/>
                    <a:pt x="5919" y="40239"/>
                    <a:pt x="5885" y="41141"/>
                  </a:cubicBezTo>
                  <a:cubicBezTo>
                    <a:pt x="5855" y="41937"/>
                    <a:pt x="5879" y="42736"/>
                    <a:pt x="5882" y="43528"/>
                  </a:cubicBezTo>
                  <a:cubicBezTo>
                    <a:pt x="5882" y="43666"/>
                    <a:pt x="5895" y="43806"/>
                    <a:pt x="5905" y="43983"/>
                  </a:cubicBezTo>
                  <a:cubicBezTo>
                    <a:pt x="5849" y="43926"/>
                    <a:pt x="5819" y="43900"/>
                    <a:pt x="5795" y="43873"/>
                  </a:cubicBezTo>
                  <a:cubicBezTo>
                    <a:pt x="5494" y="43492"/>
                    <a:pt x="5197" y="43104"/>
                    <a:pt x="4892" y="42726"/>
                  </a:cubicBezTo>
                  <a:cubicBezTo>
                    <a:pt x="4357" y="42071"/>
                    <a:pt x="3983" y="41335"/>
                    <a:pt x="3756" y="40523"/>
                  </a:cubicBezTo>
                  <a:cubicBezTo>
                    <a:pt x="3699" y="40336"/>
                    <a:pt x="3679" y="40135"/>
                    <a:pt x="3649" y="39941"/>
                  </a:cubicBezTo>
                  <a:cubicBezTo>
                    <a:pt x="3548" y="39316"/>
                    <a:pt x="3458" y="38687"/>
                    <a:pt x="3344" y="38065"/>
                  </a:cubicBezTo>
                  <a:cubicBezTo>
                    <a:pt x="3137" y="36905"/>
                    <a:pt x="2743" y="35805"/>
                    <a:pt x="2104" y="34806"/>
                  </a:cubicBezTo>
                  <a:cubicBezTo>
                    <a:pt x="1974" y="34605"/>
                    <a:pt x="1823" y="34418"/>
                    <a:pt x="1659" y="34240"/>
                  </a:cubicBezTo>
                  <a:cubicBezTo>
                    <a:pt x="1526" y="34100"/>
                    <a:pt x="1485" y="33940"/>
                    <a:pt x="1502" y="33762"/>
                  </a:cubicBezTo>
                  <a:cubicBezTo>
                    <a:pt x="1516" y="33605"/>
                    <a:pt x="1536" y="33451"/>
                    <a:pt x="1556" y="33301"/>
                  </a:cubicBezTo>
                  <a:cubicBezTo>
                    <a:pt x="1602" y="32997"/>
                    <a:pt x="1572" y="32696"/>
                    <a:pt x="1519" y="32398"/>
                  </a:cubicBezTo>
                  <a:cubicBezTo>
                    <a:pt x="1492" y="32248"/>
                    <a:pt x="1432" y="32117"/>
                    <a:pt x="1338" y="31997"/>
                  </a:cubicBezTo>
                  <a:cubicBezTo>
                    <a:pt x="1134" y="31740"/>
                    <a:pt x="924" y="31479"/>
                    <a:pt x="723" y="31215"/>
                  </a:cubicBezTo>
                  <a:cubicBezTo>
                    <a:pt x="549" y="30987"/>
                    <a:pt x="379" y="30753"/>
                    <a:pt x="205" y="30523"/>
                  </a:cubicBezTo>
                  <a:cubicBezTo>
                    <a:pt x="155" y="30456"/>
                    <a:pt x="98" y="30392"/>
                    <a:pt x="18" y="30302"/>
                  </a:cubicBezTo>
                  <a:cubicBezTo>
                    <a:pt x="14" y="30375"/>
                    <a:pt x="1" y="30412"/>
                    <a:pt x="14" y="30446"/>
                  </a:cubicBezTo>
                  <a:cubicBezTo>
                    <a:pt x="65" y="30630"/>
                    <a:pt x="118" y="30813"/>
                    <a:pt x="168" y="30994"/>
                  </a:cubicBezTo>
                  <a:cubicBezTo>
                    <a:pt x="349" y="31646"/>
                    <a:pt x="533" y="32298"/>
                    <a:pt x="703" y="32950"/>
                  </a:cubicBezTo>
                  <a:cubicBezTo>
                    <a:pt x="780" y="33227"/>
                    <a:pt x="884" y="33485"/>
                    <a:pt x="1068" y="33706"/>
                  </a:cubicBezTo>
                  <a:cubicBezTo>
                    <a:pt x="1131" y="33782"/>
                    <a:pt x="1188" y="33866"/>
                    <a:pt x="1255" y="33933"/>
                  </a:cubicBezTo>
                  <a:cubicBezTo>
                    <a:pt x="1348" y="34020"/>
                    <a:pt x="1355" y="34117"/>
                    <a:pt x="1338" y="34237"/>
                  </a:cubicBezTo>
                  <a:cubicBezTo>
                    <a:pt x="1255" y="34806"/>
                    <a:pt x="1088" y="35354"/>
                    <a:pt x="934" y="35902"/>
                  </a:cubicBezTo>
                  <a:cubicBezTo>
                    <a:pt x="800" y="36377"/>
                    <a:pt x="713" y="36862"/>
                    <a:pt x="700" y="37360"/>
                  </a:cubicBezTo>
                  <a:cubicBezTo>
                    <a:pt x="683" y="37985"/>
                    <a:pt x="670" y="38614"/>
                    <a:pt x="670" y="39239"/>
                  </a:cubicBezTo>
                  <a:cubicBezTo>
                    <a:pt x="670" y="39597"/>
                    <a:pt x="696" y="39951"/>
                    <a:pt x="854" y="40272"/>
                  </a:cubicBezTo>
                  <a:cubicBezTo>
                    <a:pt x="981" y="40533"/>
                    <a:pt x="1131" y="40777"/>
                    <a:pt x="1288" y="41021"/>
                  </a:cubicBezTo>
                  <a:cubicBezTo>
                    <a:pt x="1643" y="41573"/>
                    <a:pt x="2091" y="42037"/>
                    <a:pt x="2606" y="42442"/>
                  </a:cubicBezTo>
                  <a:cubicBezTo>
                    <a:pt x="2796" y="42592"/>
                    <a:pt x="2993" y="42743"/>
                    <a:pt x="3194" y="42890"/>
                  </a:cubicBezTo>
                  <a:cubicBezTo>
                    <a:pt x="3375" y="43017"/>
                    <a:pt x="3578" y="43097"/>
                    <a:pt x="3796" y="43131"/>
                  </a:cubicBezTo>
                  <a:cubicBezTo>
                    <a:pt x="4180" y="43194"/>
                    <a:pt x="4548" y="43311"/>
                    <a:pt x="4882" y="43515"/>
                  </a:cubicBezTo>
                  <a:cubicBezTo>
                    <a:pt x="4949" y="43559"/>
                    <a:pt x="5019" y="43592"/>
                    <a:pt x="5093" y="43619"/>
                  </a:cubicBezTo>
                  <a:cubicBezTo>
                    <a:pt x="5384" y="43742"/>
                    <a:pt x="5618" y="43936"/>
                    <a:pt x="5852" y="44147"/>
                  </a:cubicBezTo>
                  <a:cubicBezTo>
                    <a:pt x="5919" y="44204"/>
                    <a:pt x="5956" y="44277"/>
                    <a:pt x="5969" y="44364"/>
                  </a:cubicBezTo>
                  <a:cubicBezTo>
                    <a:pt x="6150" y="45742"/>
                    <a:pt x="6588" y="47056"/>
                    <a:pt x="6999" y="48373"/>
                  </a:cubicBezTo>
                  <a:cubicBezTo>
                    <a:pt x="7270" y="49246"/>
                    <a:pt x="7550" y="50118"/>
                    <a:pt x="7758" y="51014"/>
                  </a:cubicBezTo>
                  <a:cubicBezTo>
                    <a:pt x="7962" y="51890"/>
                    <a:pt x="8122" y="52783"/>
                    <a:pt x="8202" y="53679"/>
                  </a:cubicBezTo>
                  <a:cubicBezTo>
                    <a:pt x="8239" y="54114"/>
                    <a:pt x="8219" y="54555"/>
                    <a:pt x="8192" y="54990"/>
                  </a:cubicBezTo>
                  <a:cubicBezTo>
                    <a:pt x="8186" y="55100"/>
                    <a:pt x="8152" y="55207"/>
                    <a:pt x="8089" y="55304"/>
                  </a:cubicBezTo>
                  <a:cubicBezTo>
                    <a:pt x="7835" y="55692"/>
                    <a:pt x="7654" y="56113"/>
                    <a:pt x="7524" y="56554"/>
                  </a:cubicBezTo>
                  <a:cubicBezTo>
                    <a:pt x="7357" y="57140"/>
                    <a:pt x="7066" y="57664"/>
                    <a:pt x="6738" y="58166"/>
                  </a:cubicBezTo>
                  <a:cubicBezTo>
                    <a:pt x="6547" y="58460"/>
                    <a:pt x="6307" y="58721"/>
                    <a:pt x="6089" y="59002"/>
                  </a:cubicBezTo>
                  <a:cubicBezTo>
                    <a:pt x="5778" y="59406"/>
                    <a:pt x="5561" y="59861"/>
                    <a:pt x="5304" y="60299"/>
                  </a:cubicBezTo>
                  <a:cubicBezTo>
                    <a:pt x="5287" y="60329"/>
                    <a:pt x="5304" y="60373"/>
                    <a:pt x="5304" y="60413"/>
                  </a:cubicBezTo>
                  <a:cubicBezTo>
                    <a:pt x="5411" y="60396"/>
                    <a:pt x="5427" y="60316"/>
                    <a:pt x="5461" y="60262"/>
                  </a:cubicBezTo>
                  <a:cubicBezTo>
                    <a:pt x="5518" y="60175"/>
                    <a:pt x="5568" y="60082"/>
                    <a:pt x="5618" y="59988"/>
                  </a:cubicBezTo>
                  <a:cubicBezTo>
                    <a:pt x="5899" y="59447"/>
                    <a:pt x="6257" y="58958"/>
                    <a:pt x="6648" y="58494"/>
                  </a:cubicBezTo>
                  <a:cubicBezTo>
                    <a:pt x="6875" y="58223"/>
                    <a:pt x="7049" y="57919"/>
                    <a:pt x="7219" y="57608"/>
                  </a:cubicBezTo>
                  <a:cubicBezTo>
                    <a:pt x="7467" y="57163"/>
                    <a:pt x="7627" y="56682"/>
                    <a:pt x="7784" y="56200"/>
                  </a:cubicBezTo>
                  <a:cubicBezTo>
                    <a:pt x="7858" y="55966"/>
                    <a:pt x="7968" y="55745"/>
                    <a:pt x="8102" y="55535"/>
                  </a:cubicBezTo>
                  <a:cubicBezTo>
                    <a:pt x="8329" y="55170"/>
                    <a:pt x="8574" y="54816"/>
                    <a:pt x="8774" y="54438"/>
                  </a:cubicBezTo>
                  <a:cubicBezTo>
                    <a:pt x="8991" y="54027"/>
                    <a:pt x="9179" y="53602"/>
                    <a:pt x="9349" y="53164"/>
                  </a:cubicBezTo>
                  <a:cubicBezTo>
                    <a:pt x="9597" y="52542"/>
                    <a:pt x="9827" y="51917"/>
                    <a:pt x="10048" y="51285"/>
                  </a:cubicBezTo>
                  <a:cubicBezTo>
                    <a:pt x="10382" y="50332"/>
                    <a:pt x="10633" y="49353"/>
                    <a:pt x="10911" y="48390"/>
                  </a:cubicBezTo>
                  <a:cubicBezTo>
                    <a:pt x="11011" y="48039"/>
                    <a:pt x="11115" y="47681"/>
                    <a:pt x="11235" y="47340"/>
                  </a:cubicBezTo>
                  <a:cubicBezTo>
                    <a:pt x="11332" y="47069"/>
                    <a:pt x="11462" y="46808"/>
                    <a:pt x="11566" y="46538"/>
                  </a:cubicBezTo>
                  <a:cubicBezTo>
                    <a:pt x="11813" y="45889"/>
                    <a:pt x="12134" y="45280"/>
                    <a:pt x="12435" y="44662"/>
                  </a:cubicBezTo>
                  <a:cubicBezTo>
                    <a:pt x="12723" y="44067"/>
                    <a:pt x="13154" y="43585"/>
                    <a:pt x="13769" y="43294"/>
                  </a:cubicBezTo>
                  <a:cubicBezTo>
                    <a:pt x="14264" y="43060"/>
                    <a:pt x="14762" y="42826"/>
                    <a:pt x="15257" y="42579"/>
                  </a:cubicBezTo>
                  <a:cubicBezTo>
                    <a:pt x="15859" y="42278"/>
                    <a:pt x="16421" y="41910"/>
                    <a:pt x="16879" y="41409"/>
                  </a:cubicBezTo>
                  <a:cubicBezTo>
                    <a:pt x="17139" y="41118"/>
                    <a:pt x="17387" y="40807"/>
                    <a:pt x="17621" y="40489"/>
                  </a:cubicBezTo>
                  <a:cubicBezTo>
                    <a:pt x="17908" y="40101"/>
                    <a:pt x="18203" y="39707"/>
                    <a:pt x="18450" y="39289"/>
                  </a:cubicBezTo>
                  <a:cubicBezTo>
                    <a:pt x="18667" y="38931"/>
                    <a:pt x="18825" y="38533"/>
                    <a:pt x="19008" y="38152"/>
                  </a:cubicBezTo>
                  <a:cubicBezTo>
                    <a:pt x="19095" y="37978"/>
                    <a:pt x="19179" y="37798"/>
                    <a:pt x="19263" y="37624"/>
                  </a:cubicBezTo>
                  <a:cubicBezTo>
                    <a:pt x="19279" y="37591"/>
                    <a:pt x="19286" y="37547"/>
                    <a:pt x="19306" y="37474"/>
                  </a:cubicBezTo>
                  <a:lnTo>
                    <a:pt x="19306" y="37474"/>
                  </a:lnTo>
                  <a:cubicBezTo>
                    <a:pt x="19219" y="37514"/>
                    <a:pt x="19159" y="37530"/>
                    <a:pt x="19109" y="37564"/>
                  </a:cubicBezTo>
                  <a:cubicBezTo>
                    <a:pt x="18771" y="37801"/>
                    <a:pt x="18393" y="37962"/>
                    <a:pt x="18002" y="38082"/>
                  </a:cubicBezTo>
                  <a:cubicBezTo>
                    <a:pt x="17882" y="38122"/>
                    <a:pt x="17758" y="38162"/>
                    <a:pt x="17641" y="38209"/>
                  </a:cubicBezTo>
                  <a:cubicBezTo>
                    <a:pt x="17430" y="38289"/>
                    <a:pt x="17230" y="38393"/>
                    <a:pt x="17056" y="38543"/>
                  </a:cubicBezTo>
                  <a:cubicBezTo>
                    <a:pt x="16635" y="38911"/>
                    <a:pt x="16160" y="39202"/>
                    <a:pt x="15698" y="39516"/>
                  </a:cubicBezTo>
                  <a:cubicBezTo>
                    <a:pt x="15100" y="39924"/>
                    <a:pt x="14511" y="40356"/>
                    <a:pt x="13970" y="40837"/>
                  </a:cubicBezTo>
                  <a:cubicBezTo>
                    <a:pt x="13495" y="41255"/>
                    <a:pt x="13161" y="41760"/>
                    <a:pt x="13007" y="42372"/>
                  </a:cubicBezTo>
                  <a:cubicBezTo>
                    <a:pt x="12917" y="42729"/>
                    <a:pt x="12753" y="43057"/>
                    <a:pt x="12619" y="43398"/>
                  </a:cubicBezTo>
                  <a:cubicBezTo>
                    <a:pt x="12599" y="43452"/>
                    <a:pt x="12572" y="43502"/>
                    <a:pt x="12559" y="43559"/>
                  </a:cubicBezTo>
                  <a:cubicBezTo>
                    <a:pt x="12475" y="43863"/>
                    <a:pt x="12352" y="44154"/>
                    <a:pt x="12218" y="44445"/>
                  </a:cubicBezTo>
                  <a:cubicBezTo>
                    <a:pt x="12074" y="44749"/>
                    <a:pt x="11957" y="45066"/>
                    <a:pt x="11830" y="45381"/>
                  </a:cubicBezTo>
                  <a:cubicBezTo>
                    <a:pt x="11800" y="45451"/>
                    <a:pt x="11773" y="45525"/>
                    <a:pt x="11730" y="45591"/>
                  </a:cubicBezTo>
                  <a:lnTo>
                    <a:pt x="11840" y="45140"/>
                  </a:lnTo>
                  <a:cubicBezTo>
                    <a:pt x="11947" y="44715"/>
                    <a:pt x="12064" y="44297"/>
                    <a:pt x="12151" y="43866"/>
                  </a:cubicBezTo>
                  <a:cubicBezTo>
                    <a:pt x="12265" y="43315"/>
                    <a:pt x="12352" y="42760"/>
                    <a:pt x="12452" y="42205"/>
                  </a:cubicBezTo>
                  <a:cubicBezTo>
                    <a:pt x="12489" y="41991"/>
                    <a:pt x="12536" y="41773"/>
                    <a:pt x="12576" y="41559"/>
                  </a:cubicBezTo>
                  <a:lnTo>
                    <a:pt x="13067" y="39266"/>
                  </a:lnTo>
                  <a:cubicBezTo>
                    <a:pt x="13211" y="38577"/>
                    <a:pt x="13361" y="37885"/>
                    <a:pt x="13505" y="37196"/>
                  </a:cubicBezTo>
                  <a:cubicBezTo>
                    <a:pt x="13639" y="36547"/>
                    <a:pt x="13759" y="35895"/>
                    <a:pt x="13880" y="35243"/>
                  </a:cubicBezTo>
                  <a:cubicBezTo>
                    <a:pt x="13910" y="35090"/>
                    <a:pt x="13973" y="34959"/>
                    <a:pt x="14060" y="34826"/>
                  </a:cubicBezTo>
                  <a:cubicBezTo>
                    <a:pt x="14221" y="34592"/>
                    <a:pt x="14381" y="34368"/>
                    <a:pt x="14578" y="34164"/>
                  </a:cubicBezTo>
                  <a:cubicBezTo>
                    <a:pt x="15274" y="33448"/>
                    <a:pt x="16100" y="32987"/>
                    <a:pt x="17096" y="32836"/>
                  </a:cubicBezTo>
                  <a:cubicBezTo>
                    <a:pt x="17648" y="32753"/>
                    <a:pt x="18199" y="32676"/>
                    <a:pt x="18741" y="32565"/>
                  </a:cubicBezTo>
                  <a:cubicBezTo>
                    <a:pt x="19898" y="32341"/>
                    <a:pt x="20984" y="31907"/>
                    <a:pt x="22014" y="31332"/>
                  </a:cubicBezTo>
                  <a:cubicBezTo>
                    <a:pt x="22479" y="31078"/>
                    <a:pt x="22930" y="30803"/>
                    <a:pt x="23382" y="30529"/>
                  </a:cubicBezTo>
                  <a:cubicBezTo>
                    <a:pt x="24010" y="30151"/>
                    <a:pt x="24569" y="29673"/>
                    <a:pt x="25090" y="29155"/>
                  </a:cubicBezTo>
                  <a:cubicBezTo>
                    <a:pt x="25495" y="28754"/>
                    <a:pt x="25923" y="28373"/>
                    <a:pt x="26434" y="28102"/>
                  </a:cubicBezTo>
                  <a:cubicBezTo>
                    <a:pt x="26491" y="28072"/>
                    <a:pt x="26548" y="28045"/>
                    <a:pt x="26601" y="28015"/>
                  </a:cubicBezTo>
                  <a:cubicBezTo>
                    <a:pt x="26664" y="27980"/>
                    <a:pt x="26726" y="27968"/>
                    <a:pt x="26794" y="27968"/>
                  </a:cubicBezTo>
                  <a:cubicBezTo>
                    <a:pt x="26817" y="27968"/>
                    <a:pt x="26841" y="27969"/>
                    <a:pt x="26865" y="27972"/>
                  </a:cubicBezTo>
                  <a:cubicBezTo>
                    <a:pt x="27015" y="27995"/>
                    <a:pt x="27165" y="28006"/>
                    <a:pt x="27315" y="28006"/>
                  </a:cubicBezTo>
                  <a:cubicBezTo>
                    <a:pt x="27447" y="28006"/>
                    <a:pt x="27579" y="27997"/>
                    <a:pt x="27711" y="27982"/>
                  </a:cubicBezTo>
                  <a:cubicBezTo>
                    <a:pt x="27986" y="27948"/>
                    <a:pt x="28233" y="27848"/>
                    <a:pt x="28440" y="27677"/>
                  </a:cubicBezTo>
                  <a:cubicBezTo>
                    <a:pt x="28671" y="27487"/>
                    <a:pt x="28875" y="27276"/>
                    <a:pt x="29092" y="27076"/>
                  </a:cubicBezTo>
                  <a:cubicBezTo>
                    <a:pt x="29106" y="27062"/>
                    <a:pt x="29106" y="27035"/>
                    <a:pt x="29116" y="26999"/>
                  </a:cubicBezTo>
                  <a:cubicBezTo>
                    <a:pt x="29080" y="26996"/>
                    <a:pt x="29049" y="26985"/>
                    <a:pt x="29027" y="26985"/>
                  </a:cubicBezTo>
                  <a:cubicBezTo>
                    <a:pt x="29024" y="26985"/>
                    <a:pt x="29021" y="26985"/>
                    <a:pt x="29019" y="26985"/>
                  </a:cubicBezTo>
                  <a:cubicBezTo>
                    <a:pt x="28922" y="27012"/>
                    <a:pt x="28825" y="27042"/>
                    <a:pt x="28734" y="27076"/>
                  </a:cubicBezTo>
                  <a:cubicBezTo>
                    <a:pt x="28119" y="27310"/>
                    <a:pt x="27511" y="27537"/>
                    <a:pt x="26899" y="27781"/>
                  </a:cubicBezTo>
                  <a:cubicBezTo>
                    <a:pt x="26821" y="27812"/>
                    <a:pt x="26746" y="27829"/>
                    <a:pt x="26670" y="27829"/>
                  </a:cubicBezTo>
                  <a:cubicBezTo>
                    <a:pt x="26624" y="27829"/>
                    <a:pt x="26578" y="27823"/>
                    <a:pt x="26531" y="27811"/>
                  </a:cubicBezTo>
                  <a:cubicBezTo>
                    <a:pt x="26180" y="27721"/>
                    <a:pt x="25826" y="27681"/>
                    <a:pt x="25465" y="27667"/>
                  </a:cubicBezTo>
                  <a:cubicBezTo>
                    <a:pt x="25214" y="27661"/>
                    <a:pt x="24963" y="27600"/>
                    <a:pt x="24712" y="27570"/>
                  </a:cubicBezTo>
                  <a:cubicBezTo>
                    <a:pt x="24572" y="27551"/>
                    <a:pt x="24431" y="27543"/>
                    <a:pt x="24290" y="27543"/>
                  </a:cubicBezTo>
                  <a:cubicBezTo>
                    <a:pt x="24060" y="27543"/>
                    <a:pt x="23829" y="27565"/>
                    <a:pt x="23599" y="27594"/>
                  </a:cubicBezTo>
                  <a:cubicBezTo>
                    <a:pt x="23248" y="27637"/>
                    <a:pt x="22930" y="27768"/>
                    <a:pt x="22646" y="27978"/>
                  </a:cubicBezTo>
                  <a:cubicBezTo>
                    <a:pt x="22399" y="28155"/>
                    <a:pt x="22135" y="28272"/>
                    <a:pt x="21834" y="28316"/>
                  </a:cubicBezTo>
                  <a:cubicBezTo>
                    <a:pt x="21717" y="28333"/>
                    <a:pt x="21600" y="28369"/>
                    <a:pt x="21486" y="28403"/>
                  </a:cubicBezTo>
                  <a:cubicBezTo>
                    <a:pt x="21075" y="28523"/>
                    <a:pt x="20663" y="28650"/>
                    <a:pt x="20249" y="28771"/>
                  </a:cubicBezTo>
                  <a:cubicBezTo>
                    <a:pt x="19958" y="28858"/>
                    <a:pt x="19687" y="28985"/>
                    <a:pt x="19426" y="29152"/>
                  </a:cubicBezTo>
                  <a:cubicBezTo>
                    <a:pt x="19239" y="29272"/>
                    <a:pt x="19035" y="29369"/>
                    <a:pt x="18838" y="29476"/>
                  </a:cubicBezTo>
                  <a:cubicBezTo>
                    <a:pt x="18443" y="29690"/>
                    <a:pt x="18072" y="29927"/>
                    <a:pt x="17718" y="30195"/>
                  </a:cubicBezTo>
                  <a:cubicBezTo>
                    <a:pt x="17584" y="30302"/>
                    <a:pt x="17454" y="30409"/>
                    <a:pt x="17323" y="30519"/>
                  </a:cubicBezTo>
                  <a:cubicBezTo>
                    <a:pt x="17170" y="30653"/>
                    <a:pt x="17022" y="30793"/>
                    <a:pt x="16869" y="30927"/>
                  </a:cubicBezTo>
                  <a:cubicBezTo>
                    <a:pt x="16477" y="31255"/>
                    <a:pt x="16133" y="31626"/>
                    <a:pt x="15825" y="32030"/>
                  </a:cubicBezTo>
                  <a:cubicBezTo>
                    <a:pt x="15535" y="32412"/>
                    <a:pt x="15224" y="32779"/>
                    <a:pt x="14946" y="33167"/>
                  </a:cubicBezTo>
                  <a:cubicBezTo>
                    <a:pt x="14689" y="33535"/>
                    <a:pt x="14461" y="33930"/>
                    <a:pt x="14224" y="34307"/>
                  </a:cubicBezTo>
                  <a:cubicBezTo>
                    <a:pt x="14191" y="34364"/>
                    <a:pt x="14154" y="34414"/>
                    <a:pt x="14090" y="34458"/>
                  </a:cubicBezTo>
                  <a:cubicBezTo>
                    <a:pt x="14090" y="34354"/>
                    <a:pt x="14073" y="34250"/>
                    <a:pt x="14090" y="34150"/>
                  </a:cubicBezTo>
                  <a:cubicBezTo>
                    <a:pt x="14180" y="33629"/>
                    <a:pt x="14287" y="33110"/>
                    <a:pt x="14378" y="32592"/>
                  </a:cubicBezTo>
                  <a:cubicBezTo>
                    <a:pt x="14475" y="32037"/>
                    <a:pt x="14562" y="31479"/>
                    <a:pt x="14655" y="30924"/>
                  </a:cubicBezTo>
                  <a:cubicBezTo>
                    <a:pt x="14709" y="30599"/>
                    <a:pt x="14756" y="30268"/>
                    <a:pt x="14812" y="29941"/>
                  </a:cubicBezTo>
                  <a:cubicBezTo>
                    <a:pt x="15033" y="28700"/>
                    <a:pt x="15327" y="27473"/>
                    <a:pt x="15601" y="26240"/>
                  </a:cubicBezTo>
                  <a:cubicBezTo>
                    <a:pt x="15692" y="25855"/>
                    <a:pt x="15762" y="25467"/>
                    <a:pt x="15832" y="25076"/>
                  </a:cubicBezTo>
                  <a:cubicBezTo>
                    <a:pt x="15846" y="24999"/>
                    <a:pt x="15876" y="24932"/>
                    <a:pt x="15926" y="24869"/>
                  </a:cubicBezTo>
                  <a:cubicBezTo>
                    <a:pt x="15986" y="24792"/>
                    <a:pt x="16043" y="24708"/>
                    <a:pt x="16093" y="24625"/>
                  </a:cubicBezTo>
                  <a:cubicBezTo>
                    <a:pt x="16484" y="23966"/>
                    <a:pt x="17022" y="23448"/>
                    <a:pt x="17641" y="23000"/>
                  </a:cubicBezTo>
                  <a:cubicBezTo>
                    <a:pt x="18082" y="22686"/>
                    <a:pt x="18554" y="22431"/>
                    <a:pt x="19075" y="22294"/>
                  </a:cubicBezTo>
                  <a:cubicBezTo>
                    <a:pt x="19293" y="22234"/>
                    <a:pt x="19520" y="22201"/>
                    <a:pt x="19737" y="22151"/>
                  </a:cubicBezTo>
                  <a:cubicBezTo>
                    <a:pt x="20526" y="21980"/>
                    <a:pt x="21325" y="21826"/>
                    <a:pt x="22111" y="21629"/>
                  </a:cubicBezTo>
                  <a:cubicBezTo>
                    <a:pt x="22930" y="21425"/>
                    <a:pt x="23686" y="21061"/>
                    <a:pt x="24411" y="20636"/>
                  </a:cubicBezTo>
                  <a:cubicBezTo>
                    <a:pt x="25204" y="20171"/>
                    <a:pt x="25862" y="19566"/>
                    <a:pt x="26491" y="18914"/>
                  </a:cubicBezTo>
                  <a:cubicBezTo>
                    <a:pt x="27083" y="18289"/>
                    <a:pt x="27665" y="17654"/>
                    <a:pt x="28270" y="17049"/>
                  </a:cubicBezTo>
                  <a:cubicBezTo>
                    <a:pt x="28755" y="16564"/>
                    <a:pt x="29269" y="16116"/>
                    <a:pt x="29771" y="15648"/>
                  </a:cubicBezTo>
                  <a:cubicBezTo>
                    <a:pt x="30353" y="15106"/>
                    <a:pt x="30911" y="14538"/>
                    <a:pt x="31409" y="13916"/>
                  </a:cubicBezTo>
                  <a:cubicBezTo>
                    <a:pt x="31864" y="13347"/>
                    <a:pt x="32158" y="12712"/>
                    <a:pt x="32295" y="11997"/>
                  </a:cubicBezTo>
                  <a:cubicBezTo>
                    <a:pt x="32416" y="11365"/>
                    <a:pt x="32543" y="10740"/>
                    <a:pt x="32670" y="10108"/>
                  </a:cubicBezTo>
                  <a:cubicBezTo>
                    <a:pt x="32720" y="9864"/>
                    <a:pt x="32780" y="9626"/>
                    <a:pt x="32834" y="9385"/>
                  </a:cubicBezTo>
                  <a:cubicBezTo>
                    <a:pt x="32847" y="9319"/>
                    <a:pt x="32894" y="9252"/>
                    <a:pt x="32837" y="9178"/>
                  </a:cubicBezTo>
                  <a:cubicBezTo>
                    <a:pt x="32826" y="9176"/>
                    <a:pt x="32816" y="9175"/>
                    <a:pt x="32806" y="9175"/>
                  </a:cubicBezTo>
                  <a:cubicBezTo>
                    <a:pt x="32734" y="9175"/>
                    <a:pt x="32690" y="9234"/>
                    <a:pt x="32643" y="9275"/>
                  </a:cubicBezTo>
                  <a:cubicBezTo>
                    <a:pt x="32462" y="9436"/>
                    <a:pt x="32285" y="9596"/>
                    <a:pt x="32108" y="9757"/>
                  </a:cubicBezTo>
                  <a:cubicBezTo>
                    <a:pt x="31389" y="10382"/>
                    <a:pt x="30624" y="10943"/>
                    <a:pt x="29841" y="11492"/>
                  </a:cubicBezTo>
                  <a:cubicBezTo>
                    <a:pt x="29433" y="11779"/>
                    <a:pt x="29022" y="12067"/>
                    <a:pt x="28567" y="12278"/>
                  </a:cubicBezTo>
                  <a:cubicBezTo>
                    <a:pt x="28353" y="12371"/>
                    <a:pt x="28146" y="12478"/>
                    <a:pt x="27935" y="12578"/>
                  </a:cubicBezTo>
                  <a:cubicBezTo>
                    <a:pt x="27283" y="12896"/>
                    <a:pt x="26695" y="13304"/>
                    <a:pt x="26123" y="13739"/>
                  </a:cubicBezTo>
                  <a:cubicBezTo>
                    <a:pt x="25872" y="13926"/>
                    <a:pt x="25662" y="14160"/>
                    <a:pt x="25515" y="14437"/>
                  </a:cubicBezTo>
                  <a:cubicBezTo>
                    <a:pt x="25327" y="14792"/>
                    <a:pt x="25130" y="15143"/>
                    <a:pt x="24976" y="15514"/>
                  </a:cubicBezTo>
                  <a:cubicBezTo>
                    <a:pt x="24629" y="16363"/>
                    <a:pt x="24054" y="17025"/>
                    <a:pt x="23348" y="17584"/>
                  </a:cubicBezTo>
                  <a:cubicBezTo>
                    <a:pt x="22817" y="18005"/>
                    <a:pt x="22312" y="18456"/>
                    <a:pt x="21837" y="18941"/>
                  </a:cubicBezTo>
                  <a:cubicBezTo>
                    <a:pt x="21249" y="19549"/>
                    <a:pt x="20657" y="20155"/>
                    <a:pt x="20065" y="20756"/>
                  </a:cubicBezTo>
                  <a:cubicBezTo>
                    <a:pt x="19955" y="20873"/>
                    <a:pt x="19831" y="20980"/>
                    <a:pt x="19714" y="21091"/>
                  </a:cubicBezTo>
                  <a:cubicBezTo>
                    <a:pt x="19540" y="21248"/>
                    <a:pt x="19336" y="21358"/>
                    <a:pt x="19119" y="21445"/>
                  </a:cubicBezTo>
                  <a:cubicBezTo>
                    <a:pt x="19085" y="21459"/>
                    <a:pt x="19052" y="21472"/>
                    <a:pt x="19018" y="21479"/>
                  </a:cubicBezTo>
                  <a:cubicBezTo>
                    <a:pt x="18340" y="21663"/>
                    <a:pt x="17855" y="22100"/>
                    <a:pt x="17464" y="22652"/>
                  </a:cubicBezTo>
                  <a:cubicBezTo>
                    <a:pt x="17139" y="23110"/>
                    <a:pt x="16802" y="23552"/>
                    <a:pt x="16437" y="23969"/>
                  </a:cubicBezTo>
                  <a:cubicBezTo>
                    <a:pt x="16300" y="24130"/>
                    <a:pt x="16193" y="24314"/>
                    <a:pt x="16070" y="24484"/>
                  </a:cubicBezTo>
                  <a:cubicBezTo>
                    <a:pt x="16029" y="24541"/>
                    <a:pt x="15999" y="24601"/>
                    <a:pt x="15963" y="24665"/>
                  </a:cubicBezTo>
                  <a:cubicBezTo>
                    <a:pt x="15963" y="24655"/>
                    <a:pt x="15949" y="24652"/>
                    <a:pt x="15942" y="24648"/>
                  </a:cubicBezTo>
                  <a:cubicBezTo>
                    <a:pt x="15946" y="24591"/>
                    <a:pt x="15942" y="24535"/>
                    <a:pt x="15956" y="24481"/>
                  </a:cubicBezTo>
                  <a:cubicBezTo>
                    <a:pt x="16100" y="23812"/>
                    <a:pt x="16250" y="23147"/>
                    <a:pt x="16477" y="22498"/>
                  </a:cubicBezTo>
                  <a:cubicBezTo>
                    <a:pt x="16618" y="22094"/>
                    <a:pt x="16735" y="21679"/>
                    <a:pt x="16892" y="21278"/>
                  </a:cubicBezTo>
                  <a:cubicBezTo>
                    <a:pt x="17036" y="20894"/>
                    <a:pt x="17146" y="20502"/>
                    <a:pt x="17236" y="20104"/>
                  </a:cubicBezTo>
                  <a:cubicBezTo>
                    <a:pt x="17283" y="19901"/>
                    <a:pt x="17313" y="19687"/>
                    <a:pt x="17370" y="19486"/>
                  </a:cubicBezTo>
                  <a:cubicBezTo>
                    <a:pt x="17414" y="19339"/>
                    <a:pt x="17487" y="19198"/>
                    <a:pt x="17567" y="19068"/>
                  </a:cubicBezTo>
                  <a:cubicBezTo>
                    <a:pt x="17721" y="18817"/>
                    <a:pt x="17918" y="18590"/>
                    <a:pt x="18136" y="18389"/>
                  </a:cubicBezTo>
                  <a:cubicBezTo>
                    <a:pt x="18363" y="18175"/>
                    <a:pt x="18570" y="17951"/>
                    <a:pt x="18798" y="17734"/>
                  </a:cubicBezTo>
                  <a:cubicBezTo>
                    <a:pt x="19202" y="17346"/>
                    <a:pt x="19667" y="17039"/>
                    <a:pt x="20179" y="16811"/>
                  </a:cubicBezTo>
                  <a:cubicBezTo>
                    <a:pt x="20787" y="16544"/>
                    <a:pt x="21292" y="16149"/>
                    <a:pt x="21683" y="15614"/>
                  </a:cubicBezTo>
                  <a:cubicBezTo>
                    <a:pt x="21760" y="15514"/>
                    <a:pt x="21844" y="15417"/>
                    <a:pt x="21917" y="15317"/>
                  </a:cubicBezTo>
                  <a:cubicBezTo>
                    <a:pt x="22231" y="14899"/>
                    <a:pt x="22646" y="14621"/>
                    <a:pt x="23121" y="14414"/>
                  </a:cubicBezTo>
                  <a:cubicBezTo>
                    <a:pt x="23509" y="14247"/>
                    <a:pt x="23886" y="14053"/>
                    <a:pt x="24268" y="13869"/>
                  </a:cubicBezTo>
                  <a:cubicBezTo>
                    <a:pt x="24522" y="13745"/>
                    <a:pt x="24776" y="13625"/>
                    <a:pt x="25027" y="13495"/>
                  </a:cubicBezTo>
                  <a:cubicBezTo>
                    <a:pt x="25505" y="13254"/>
                    <a:pt x="25879" y="12903"/>
                    <a:pt x="26187" y="12465"/>
                  </a:cubicBezTo>
                  <a:cubicBezTo>
                    <a:pt x="26310" y="12284"/>
                    <a:pt x="26441" y="12107"/>
                    <a:pt x="26578" y="11940"/>
                  </a:cubicBezTo>
                  <a:cubicBezTo>
                    <a:pt x="26929" y="11522"/>
                    <a:pt x="27196" y="11050"/>
                    <a:pt x="27434" y="10562"/>
                  </a:cubicBezTo>
                  <a:cubicBezTo>
                    <a:pt x="27751" y="9907"/>
                    <a:pt x="28009" y="9228"/>
                    <a:pt x="28216" y="8530"/>
                  </a:cubicBezTo>
                  <a:cubicBezTo>
                    <a:pt x="28380" y="7988"/>
                    <a:pt x="28450" y="7433"/>
                    <a:pt x="28484" y="6868"/>
                  </a:cubicBezTo>
                  <a:cubicBezTo>
                    <a:pt x="28497" y="6640"/>
                    <a:pt x="28504" y="6416"/>
                    <a:pt x="28510" y="6189"/>
                  </a:cubicBezTo>
                  <a:cubicBezTo>
                    <a:pt x="28517" y="5664"/>
                    <a:pt x="28397" y="5153"/>
                    <a:pt x="28263" y="4651"/>
                  </a:cubicBezTo>
                  <a:cubicBezTo>
                    <a:pt x="28126" y="4143"/>
                    <a:pt x="27996" y="3628"/>
                    <a:pt x="27845" y="3123"/>
                  </a:cubicBezTo>
                  <a:cubicBezTo>
                    <a:pt x="27731" y="2742"/>
                    <a:pt x="27614" y="2368"/>
                    <a:pt x="27467" y="2000"/>
                  </a:cubicBezTo>
                  <a:cubicBezTo>
                    <a:pt x="27283" y="1535"/>
                    <a:pt x="27227" y="1064"/>
                    <a:pt x="27307" y="569"/>
                  </a:cubicBezTo>
                  <a:cubicBezTo>
                    <a:pt x="27334" y="388"/>
                    <a:pt x="27347" y="211"/>
                    <a:pt x="2736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12" name="Google Shape;12;p2"/>
            <p:cNvSpPr/>
            <p:nvPr/>
          </p:nvSpPr>
          <p:spPr>
            <a:xfrm rot="4713106">
              <a:off x="8502366" y="4050498"/>
              <a:ext cx="1146761" cy="1509061"/>
            </a:xfrm>
            <a:custGeom>
              <a:avLst/>
              <a:gdLst/>
              <a:ahLst/>
              <a:cxnLst/>
              <a:rect l="l" t="t" r="r" b="b"/>
              <a:pathLst>
                <a:path w="29560" h="38899" extrusionOk="0">
                  <a:moveTo>
                    <a:pt x="20662" y="1081"/>
                  </a:moveTo>
                  <a:cubicBezTo>
                    <a:pt x="20830" y="1081"/>
                    <a:pt x="20999" y="1086"/>
                    <a:pt x="21167" y="1094"/>
                  </a:cubicBezTo>
                  <a:cubicBezTo>
                    <a:pt x="21545" y="1111"/>
                    <a:pt x="21913" y="1185"/>
                    <a:pt x="22237" y="1365"/>
                  </a:cubicBezTo>
                  <a:cubicBezTo>
                    <a:pt x="22772" y="1663"/>
                    <a:pt x="23270" y="2020"/>
                    <a:pt x="23725" y="2432"/>
                  </a:cubicBezTo>
                  <a:cubicBezTo>
                    <a:pt x="23792" y="2489"/>
                    <a:pt x="23856" y="2552"/>
                    <a:pt x="23869" y="2652"/>
                  </a:cubicBezTo>
                  <a:cubicBezTo>
                    <a:pt x="23795" y="2626"/>
                    <a:pt x="23752" y="2575"/>
                    <a:pt x="23692" y="2539"/>
                  </a:cubicBezTo>
                  <a:cubicBezTo>
                    <a:pt x="22952" y="2057"/>
                    <a:pt x="22156" y="1800"/>
                    <a:pt x="21283" y="1800"/>
                  </a:cubicBezTo>
                  <a:cubicBezTo>
                    <a:pt x="21205" y="1800"/>
                    <a:pt x="21126" y="1802"/>
                    <a:pt x="21047" y="1806"/>
                  </a:cubicBezTo>
                  <a:cubicBezTo>
                    <a:pt x="20134" y="1853"/>
                    <a:pt x="19228" y="1990"/>
                    <a:pt x="18326" y="2114"/>
                  </a:cubicBezTo>
                  <a:cubicBezTo>
                    <a:pt x="18088" y="2141"/>
                    <a:pt x="17857" y="2214"/>
                    <a:pt x="17620" y="2268"/>
                  </a:cubicBezTo>
                  <a:cubicBezTo>
                    <a:pt x="17620" y="2238"/>
                    <a:pt x="17617" y="2201"/>
                    <a:pt x="17627" y="2171"/>
                  </a:cubicBezTo>
                  <a:cubicBezTo>
                    <a:pt x="17724" y="1934"/>
                    <a:pt x="17861" y="1723"/>
                    <a:pt x="18095" y="1606"/>
                  </a:cubicBezTo>
                  <a:cubicBezTo>
                    <a:pt x="18322" y="1499"/>
                    <a:pt x="18546" y="1385"/>
                    <a:pt x="18787" y="1318"/>
                  </a:cubicBezTo>
                  <a:cubicBezTo>
                    <a:pt x="19400" y="1147"/>
                    <a:pt x="20028" y="1081"/>
                    <a:pt x="20662" y="1081"/>
                  </a:cubicBezTo>
                  <a:close/>
                  <a:moveTo>
                    <a:pt x="20351" y="112"/>
                  </a:moveTo>
                  <a:cubicBezTo>
                    <a:pt x="20789" y="112"/>
                    <a:pt x="21227" y="145"/>
                    <a:pt x="21666" y="195"/>
                  </a:cubicBezTo>
                  <a:cubicBezTo>
                    <a:pt x="22682" y="312"/>
                    <a:pt x="23428" y="837"/>
                    <a:pt x="23889" y="1756"/>
                  </a:cubicBezTo>
                  <a:cubicBezTo>
                    <a:pt x="23976" y="1934"/>
                    <a:pt x="24070" y="2114"/>
                    <a:pt x="24146" y="2291"/>
                  </a:cubicBezTo>
                  <a:cubicBezTo>
                    <a:pt x="24243" y="2509"/>
                    <a:pt x="24330" y="2736"/>
                    <a:pt x="24424" y="2960"/>
                  </a:cubicBezTo>
                  <a:cubicBezTo>
                    <a:pt x="24404" y="2973"/>
                    <a:pt x="24387" y="2983"/>
                    <a:pt x="24364" y="2993"/>
                  </a:cubicBezTo>
                  <a:cubicBezTo>
                    <a:pt x="24270" y="2886"/>
                    <a:pt x="24170" y="2783"/>
                    <a:pt x="24080" y="2669"/>
                  </a:cubicBezTo>
                  <a:cubicBezTo>
                    <a:pt x="23872" y="2405"/>
                    <a:pt x="23638" y="2168"/>
                    <a:pt x="23354" y="1980"/>
                  </a:cubicBezTo>
                  <a:cubicBezTo>
                    <a:pt x="23177" y="1867"/>
                    <a:pt x="23006" y="1750"/>
                    <a:pt x="22849" y="1619"/>
                  </a:cubicBezTo>
                  <a:cubicBezTo>
                    <a:pt x="22381" y="1231"/>
                    <a:pt x="21839" y="1031"/>
                    <a:pt x="21238" y="987"/>
                  </a:cubicBezTo>
                  <a:cubicBezTo>
                    <a:pt x="21047" y="974"/>
                    <a:pt x="20857" y="967"/>
                    <a:pt x="20667" y="967"/>
                  </a:cubicBezTo>
                  <a:cubicBezTo>
                    <a:pt x="20005" y="967"/>
                    <a:pt x="19348" y="1050"/>
                    <a:pt x="18703" y="1221"/>
                  </a:cubicBezTo>
                  <a:cubicBezTo>
                    <a:pt x="18409" y="1298"/>
                    <a:pt x="18135" y="1419"/>
                    <a:pt x="17888" y="1603"/>
                  </a:cubicBezTo>
                  <a:cubicBezTo>
                    <a:pt x="17844" y="1636"/>
                    <a:pt x="17801" y="1669"/>
                    <a:pt x="17734" y="1720"/>
                  </a:cubicBezTo>
                  <a:cubicBezTo>
                    <a:pt x="17974" y="740"/>
                    <a:pt x="18727" y="228"/>
                    <a:pt x="19629" y="145"/>
                  </a:cubicBezTo>
                  <a:cubicBezTo>
                    <a:pt x="19870" y="122"/>
                    <a:pt x="20110" y="112"/>
                    <a:pt x="20351" y="112"/>
                  </a:cubicBezTo>
                  <a:close/>
                  <a:moveTo>
                    <a:pt x="16991" y="2967"/>
                  </a:moveTo>
                  <a:cubicBezTo>
                    <a:pt x="16664" y="3843"/>
                    <a:pt x="16350" y="4682"/>
                    <a:pt x="16035" y="5518"/>
                  </a:cubicBezTo>
                  <a:cubicBezTo>
                    <a:pt x="16015" y="5193"/>
                    <a:pt x="16049" y="4879"/>
                    <a:pt x="16149" y="4578"/>
                  </a:cubicBezTo>
                  <a:cubicBezTo>
                    <a:pt x="16333" y="4047"/>
                    <a:pt x="16590" y="3555"/>
                    <a:pt x="16874" y="3070"/>
                  </a:cubicBezTo>
                  <a:cubicBezTo>
                    <a:pt x="16895" y="3037"/>
                    <a:pt x="16938" y="3010"/>
                    <a:pt x="16991" y="2967"/>
                  </a:cubicBezTo>
                  <a:close/>
                  <a:moveTo>
                    <a:pt x="17319" y="2739"/>
                  </a:moveTo>
                  <a:cubicBezTo>
                    <a:pt x="17349" y="3478"/>
                    <a:pt x="16560" y="5361"/>
                    <a:pt x="16059" y="6113"/>
                  </a:cubicBezTo>
                  <a:cubicBezTo>
                    <a:pt x="16069" y="5986"/>
                    <a:pt x="16065" y="5899"/>
                    <a:pt x="16085" y="5819"/>
                  </a:cubicBezTo>
                  <a:cubicBezTo>
                    <a:pt x="16146" y="5585"/>
                    <a:pt x="16206" y="5350"/>
                    <a:pt x="16286" y="5126"/>
                  </a:cubicBezTo>
                  <a:cubicBezTo>
                    <a:pt x="16467" y="4625"/>
                    <a:pt x="16657" y="4123"/>
                    <a:pt x="16851" y="3625"/>
                  </a:cubicBezTo>
                  <a:cubicBezTo>
                    <a:pt x="16921" y="3445"/>
                    <a:pt x="16991" y="3271"/>
                    <a:pt x="17082" y="3104"/>
                  </a:cubicBezTo>
                  <a:cubicBezTo>
                    <a:pt x="17145" y="2973"/>
                    <a:pt x="17239" y="2860"/>
                    <a:pt x="17319" y="2739"/>
                  </a:cubicBezTo>
                  <a:close/>
                  <a:moveTo>
                    <a:pt x="26245" y="7192"/>
                  </a:moveTo>
                  <a:cubicBezTo>
                    <a:pt x="26282" y="7192"/>
                    <a:pt x="26318" y="7194"/>
                    <a:pt x="26353" y="7199"/>
                  </a:cubicBezTo>
                  <a:cubicBezTo>
                    <a:pt x="26601" y="7233"/>
                    <a:pt x="26841" y="7296"/>
                    <a:pt x="27065" y="7403"/>
                  </a:cubicBezTo>
                  <a:cubicBezTo>
                    <a:pt x="26728" y="7423"/>
                    <a:pt x="26397" y="7474"/>
                    <a:pt x="26076" y="7571"/>
                  </a:cubicBezTo>
                  <a:cubicBezTo>
                    <a:pt x="25648" y="7698"/>
                    <a:pt x="25347" y="7948"/>
                    <a:pt x="25226" y="8390"/>
                  </a:cubicBezTo>
                  <a:cubicBezTo>
                    <a:pt x="25190" y="8523"/>
                    <a:pt x="25143" y="8654"/>
                    <a:pt x="25093" y="8784"/>
                  </a:cubicBezTo>
                  <a:cubicBezTo>
                    <a:pt x="25029" y="8951"/>
                    <a:pt x="24959" y="9119"/>
                    <a:pt x="24889" y="9286"/>
                  </a:cubicBezTo>
                  <a:cubicBezTo>
                    <a:pt x="24899" y="8958"/>
                    <a:pt x="24956" y="8644"/>
                    <a:pt x="25012" y="8336"/>
                  </a:cubicBezTo>
                  <a:cubicBezTo>
                    <a:pt x="25039" y="8219"/>
                    <a:pt x="25083" y="8105"/>
                    <a:pt x="25113" y="7988"/>
                  </a:cubicBezTo>
                  <a:cubicBezTo>
                    <a:pt x="25230" y="7567"/>
                    <a:pt x="25784" y="7192"/>
                    <a:pt x="26245" y="7192"/>
                  </a:cubicBezTo>
                  <a:close/>
                  <a:moveTo>
                    <a:pt x="26948" y="7533"/>
                  </a:moveTo>
                  <a:cubicBezTo>
                    <a:pt x="27077" y="7533"/>
                    <a:pt x="27207" y="7550"/>
                    <a:pt x="27336" y="7597"/>
                  </a:cubicBezTo>
                  <a:cubicBezTo>
                    <a:pt x="27547" y="7671"/>
                    <a:pt x="27650" y="7858"/>
                    <a:pt x="27614" y="8092"/>
                  </a:cubicBezTo>
                  <a:cubicBezTo>
                    <a:pt x="27590" y="8082"/>
                    <a:pt x="27567" y="8075"/>
                    <a:pt x="27547" y="8059"/>
                  </a:cubicBezTo>
                  <a:cubicBezTo>
                    <a:pt x="27324" y="7900"/>
                    <a:pt x="27103" y="7835"/>
                    <a:pt x="26894" y="7835"/>
                  </a:cubicBezTo>
                  <a:cubicBezTo>
                    <a:pt x="26599" y="7835"/>
                    <a:pt x="26329" y="7965"/>
                    <a:pt x="26116" y="8139"/>
                  </a:cubicBezTo>
                  <a:cubicBezTo>
                    <a:pt x="25928" y="8293"/>
                    <a:pt x="25748" y="8457"/>
                    <a:pt x="25587" y="8637"/>
                  </a:cubicBezTo>
                  <a:cubicBezTo>
                    <a:pt x="25377" y="8884"/>
                    <a:pt x="25190" y="9149"/>
                    <a:pt x="24966" y="9426"/>
                  </a:cubicBezTo>
                  <a:cubicBezTo>
                    <a:pt x="25116" y="9018"/>
                    <a:pt x="25250" y="8634"/>
                    <a:pt x="25397" y="8256"/>
                  </a:cubicBezTo>
                  <a:cubicBezTo>
                    <a:pt x="25490" y="8019"/>
                    <a:pt x="25661" y="7848"/>
                    <a:pt x="25898" y="7764"/>
                  </a:cubicBezTo>
                  <a:cubicBezTo>
                    <a:pt x="26109" y="7688"/>
                    <a:pt x="26326" y="7617"/>
                    <a:pt x="26544" y="7574"/>
                  </a:cubicBezTo>
                  <a:cubicBezTo>
                    <a:pt x="26677" y="7552"/>
                    <a:pt x="26812" y="7533"/>
                    <a:pt x="26948" y="7533"/>
                  </a:cubicBezTo>
                  <a:close/>
                  <a:moveTo>
                    <a:pt x="28021" y="8727"/>
                  </a:moveTo>
                  <a:lnTo>
                    <a:pt x="28021" y="8727"/>
                  </a:lnTo>
                  <a:cubicBezTo>
                    <a:pt x="28309" y="8951"/>
                    <a:pt x="29295" y="10743"/>
                    <a:pt x="29392" y="11218"/>
                  </a:cubicBezTo>
                  <a:cubicBezTo>
                    <a:pt x="28787" y="10971"/>
                    <a:pt x="28075" y="9423"/>
                    <a:pt x="28021" y="8727"/>
                  </a:cubicBezTo>
                  <a:close/>
                  <a:moveTo>
                    <a:pt x="22572" y="13401"/>
                  </a:moveTo>
                  <a:cubicBezTo>
                    <a:pt x="23013" y="13401"/>
                    <a:pt x="23421" y="13535"/>
                    <a:pt x="23732" y="13873"/>
                  </a:cubicBezTo>
                  <a:cubicBezTo>
                    <a:pt x="23892" y="14043"/>
                    <a:pt x="24073" y="14194"/>
                    <a:pt x="24213" y="14378"/>
                  </a:cubicBezTo>
                  <a:cubicBezTo>
                    <a:pt x="24544" y="14809"/>
                    <a:pt x="24865" y="15244"/>
                    <a:pt x="25176" y="15692"/>
                  </a:cubicBezTo>
                  <a:cubicBezTo>
                    <a:pt x="25353" y="15956"/>
                    <a:pt x="25504" y="16233"/>
                    <a:pt x="25664" y="16511"/>
                  </a:cubicBezTo>
                  <a:cubicBezTo>
                    <a:pt x="25684" y="16541"/>
                    <a:pt x="25681" y="16584"/>
                    <a:pt x="25698" y="16651"/>
                  </a:cubicBezTo>
                  <a:cubicBezTo>
                    <a:pt x="25648" y="16614"/>
                    <a:pt x="25614" y="16601"/>
                    <a:pt x="25594" y="16578"/>
                  </a:cubicBezTo>
                  <a:cubicBezTo>
                    <a:pt x="25176" y="16156"/>
                    <a:pt x="24748" y="15742"/>
                    <a:pt x="24344" y="15307"/>
                  </a:cubicBezTo>
                  <a:cubicBezTo>
                    <a:pt x="23959" y="14893"/>
                    <a:pt x="23525" y="14545"/>
                    <a:pt x="23040" y="14261"/>
                  </a:cubicBezTo>
                  <a:cubicBezTo>
                    <a:pt x="22849" y="14144"/>
                    <a:pt x="22652" y="14033"/>
                    <a:pt x="22448" y="13950"/>
                  </a:cubicBezTo>
                  <a:cubicBezTo>
                    <a:pt x="22217" y="13857"/>
                    <a:pt x="21981" y="13810"/>
                    <a:pt x="21735" y="13810"/>
                  </a:cubicBezTo>
                  <a:cubicBezTo>
                    <a:pt x="21600" y="13810"/>
                    <a:pt x="21462" y="13824"/>
                    <a:pt x="21321" y="13853"/>
                  </a:cubicBezTo>
                  <a:cubicBezTo>
                    <a:pt x="21338" y="13833"/>
                    <a:pt x="21351" y="13809"/>
                    <a:pt x="21368" y="13793"/>
                  </a:cubicBezTo>
                  <a:cubicBezTo>
                    <a:pt x="21716" y="13502"/>
                    <a:pt x="22137" y="13401"/>
                    <a:pt x="22572" y="13401"/>
                  </a:cubicBezTo>
                  <a:close/>
                  <a:moveTo>
                    <a:pt x="21816" y="13937"/>
                  </a:moveTo>
                  <a:cubicBezTo>
                    <a:pt x="22063" y="13937"/>
                    <a:pt x="22297" y="13992"/>
                    <a:pt x="22518" y="14107"/>
                  </a:cubicBezTo>
                  <a:cubicBezTo>
                    <a:pt x="23110" y="14408"/>
                    <a:pt x="23665" y="14769"/>
                    <a:pt x="24130" y="15257"/>
                  </a:cubicBezTo>
                  <a:cubicBezTo>
                    <a:pt x="24414" y="15558"/>
                    <a:pt x="24711" y="15846"/>
                    <a:pt x="24999" y="16140"/>
                  </a:cubicBezTo>
                  <a:cubicBezTo>
                    <a:pt x="25170" y="16314"/>
                    <a:pt x="25347" y="16491"/>
                    <a:pt x="25521" y="16668"/>
                  </a:cubicBezTo>
                  <a:cubicBezTo>
                    <a:pt x="25511" y="16685"/>
                    <a:pt x="25501" y="16701"/>
                    <a:pt x="25487" y="16718"/>
                  </a:cubicBezTo>
                  <a:cubicBezTo>
                    <a:pt x="25460" y="16711"/>
                    <a:pt x="25427" y="16708"/>
                    <a:pt x="25397" y="16698"/>
                  </a:cubicBezTo>
                  <a:cubicBezTo>
                    <a:pt x="25099" y="16608"/>
                    <a:pt x="24808" y="16494"/>
                    <a:pt x="24508" y="16431"/>
                  </a:cubicBezTo>
                  <a:cubicBezTo>
                    <a:pt x="23966" y="16324"/>
                    <a:pt x="23504" y="16083"/>
                    <a:pt x="23097" y="15715"/>
                  </a:cubicBezTo>
                  <a:cubicBezTo>
                    <a:pt x="22993" y="15625"/>
                    <a:pt x="22899" y="15528"/>
                    <a:pt x="22789" y="15441"/>
                  </a:cubicBezTo>
                  <a:cubicBezTo>
                    <a:pt x="22515" y="15220"/>
                    <a:pt x="22251" y="14980"/>
                    <a:pt x="21956" y="14786"/>
                  </a:cubicBezTo>
                  <a:cubicBezTo>
                    <a:pt x="21682" y="14602"/>
                    <a:pt x="21375" y="14458"/>
                    <a:pt x="21074" y="14291"/>
                  </a:cubicBezTo>
                  <a:cubicBezTo>
                    <a:pt x="21214" y="14050"/>
                    <a:pt x="21445" y="13953"/>
                    <a:pt x="21716" y="13940"/>
                  </a:cubicBezTo>
                  <a:cubicBezTo>
                    <a:pt x="21749" y="13938"/>
                    <a:pt x="21783" y="13937"/>
                    <a:pt x="21816" y="13937"/>
                  </a:cubicBezTo>
                  <a:close/>
                  <a:moveTo>
                    <a:pt x="8526" y="17236"/>
                  </a:moveTo>
                  <a:cubicBezTo>
                    <a:pt x="8563" y="17250"/>
                    <a:pt x="8596" y="17266"/>
                    <a:pt x="8633" y="17280"/>
                  </a:cubicBezTo>
                  <a:cubicBezTo>
                    <a:pt x="8630" y="17287"/>
                    <a:pt x="8626" y="17300"/>
                    <a:pt x="8623" y="17310"/>
                  </a:cubicBezTo>
                  <a:cubicBezTo>
                    <a:pt x="8589" y="17297"/>
                    <a:pt x="8549" y="17283"/>
                    <a:pt x="8513" y="17270"/>
                  </a:cubicBezTo>
                  <a:cubicBezTo>
                    <a:pt x="8516" y="17260"/>
                    <a:pt x="8523" y="17250"/>
                    <a:pt x="8526" y="17236"/>
                  </a:cubicBezTo>
                  <a:close/>
                  <a:moveTo>
                    <a:pt x="8345" y="16996"/>
                  </a:moveTo>
                  <a:lnTo>
                    <a:pt x="8345" y="16996"/>
                  </a:lnTo>
                  <a:cubicBezTo>
                    <a:pt x="8626" y="17019"/>
                    <a:pt x="8864" y="17143"/>
                    <a:pt x="9098" y="17293"/>
                  </a:cubicBezTo>
                  <a:cubicBezTo>
                    <a:pt x="9076" y="17309"/>
                    <a:pt x="9060" y="17327"/>
                    <a:pt x="9050" y="17327"/>
                  </a:cubicBezTo>
                  <a:cubicBezTo>
                    <a:pt x="9049" y="17327"/>
                    <a:pt x="9048" y="17327"/>
                    <a:pt x="9047" y="17327"/>
                  </a:cubicBezTo>
                  <a:cubicBezTo>
                    <a:pt x="8813" y="17216"/>
                    <a:pt x="8579" y="17109"/>
                    <a:pt x="8345" y="16996"/>
                  </a:cubicBezTo>
                  <a:close/>
                  <a:moveTo>
                    <a:pt x="10278" y="6594"/>
                  </a:moveTo>
                  <a:lnTo>
                    <a:pt x="10278" y="6594"/>
                  </a:lnTo>
                  <a:cubicBezTo>
                    <a:pt x="10248" y="6688"/>
                    <a:pt x="10221" y="6785"/>
                    <a:pt x="10188" y="6882"/>
                  </a:cubicBezTo>
                  <a:cubicBezTo>
                    <a:pt x="10064" y="7253"/>
                    <a:pt x="10000" y="7634"/>
                    <a:pt x="10014" y="8025"/>
                  </a:cubicBezTo>
                  <a:cubicBezTo>
                    <a:pt x="10020" y="8356"/>
                    <a:pt x="10044" y="8684"/>
                    <a:pt x="10064" y="9008"/>
                  </a:cubicBezTo>
                  <a:cubicBezTo>
                    <a:pt x="10111" y="9674"/>
                    <a:pt x="10288" y="10295"/>
                    <a:pt x="10636" y="10867"/>
                  </a:cubicBezTo>
                  <a:cubicBezTo>
                    <a:pt x="10766" y="11081"/>
                    <a:pt x="10906" y="11292"/>
                    <a:pt x="11030" y="11509"/>
                  </a:cubicBezTo>
                  <a:cubicBezTo>
                    <a:pt x="11217" y="11847"/>
                    <a:pt x="11408" y="12188"/>
                    <a:pt x="11455" y="12582"/>
                  </a:cubicBezTo>
                  <a:cubicBezTo>
                    <a:pt x="11505" y="13000"/>
                    <a:pt x="11522" y="13408"/>
                    <a:pt x="11338" y="13819"/>
                  </a:cubicBezTo>
                  <a:cubicBezTo>
                    <a:pt x="11140" y="14257"/>
                    <a:pt x="11020" y="14729"/>
                    <a:pt x="11037" y="15224"/>
                  </a:cubicBezTo>
                  <a:cubicBezTo>
                    <a:pt x="11054" y="15725"/>
                    <a:pt x="11114" y="16223"/>
                    <a:pt x="11197" y="16715"/>
                  </a:cubicBezTo>
                  <a:cubicBezTo>
                    <a:pt x="11234" y="16935"/>
                    <a:pt x="11274" y="17159"/>
                    <a:pt x="11331" y="17377"/>
                  </a:cubicBezTo>
                  <a:cubicBezTo>
                    <a:pt x="11378" y="17571"/>
                    <a:pt x="11448" y="17768"/>
                    <a:pt x="11518" y="18012"/>
                  </a:cubicBezTo>
                  <a:cubicBezTo>
                    <a:pt x="11438" y="17935"/>
                    <a:pt x="11385" y="17895"/>
                    <a:pt x="11341" y="17845"/>
                  </a:cubicBezTo>
                  <a:cubicBezTo>
                    <a:pt x="11217" y="17694"/>
                    <a:pt x="11087" y="17537"/>
                    <a:pt x="10970" y="17380"/>
                  </a:cubicBezTo>
                  <a:cubicBezTo>
                    <a:pt x="10238" y="16397"/>
                    <a:pt x="9586" y="15361"/>
                    <a:pt x="8984" y="14294"/>
                  </a:cubicBezTo>
                  <a:cubicBezTo>
                    <a:pt x="8630" y="13672"/>
                    <a:pt x="8409" y="13007"/>
                    <a:pt x="8375" y="12285"/>
                  </a:cubicBezTo>
                  <a:cubicBezTo>
                    <a:pt x="8342" y="11469"/>
                    <a:pt x="8359" y="10663"/>
                    <a:pt x="8526" y="9864"/>
                  </a:cubicBezTo>
                  <a:cubicBezTo>
                    <a:pt x="8599" y="9520"/>
                    <a:pt x="8673" y="9175"/>
                    <a:pt x="8747" y="8828"/>
                  </a:cubicBezTo>
                  <a:cubicBezTo>
                    <a:pt x="8947" y="7881"/>
                    <a:pt x="9512" y="7169"/>
                    <a:pt x="10278" y="6594"/>
                  </a:cubicBezTo>
                  <a:close/>
                  <a:moveTo>
                    <a:pt x="20599" y="14397"/>
                  </a:moveTo>
                  <a:cubicBezTo>
                    <a:pt x="20641" y="14397"/>
                    <a:pt x="20684" y="14402"/>
                    <a:pt x="20726" y="14411"/>
                  </a:cubicBezTo>
                  <a:cubicBezTo>
                    <a:pt x="20713" y="14441"/>
                    <a:pt x="20706" y="14478"/>
                    <a:pt x="20693" y="14505"/>
                  </a:cubicBezTo>
                  <a:cubicBezTo>
                    <a:pt x="20495" y="14799"/>
                    <a:pt x="20402" y="15130"/>
                    <a:pt x="20345" y="15474"/>
                  </a:cubicBezTo>
                  <a:cubicBezTo>
                    <a:pt x="20312" y="15662"/>
                    <a:pt x="20278" y="15849"/>
                    <a:pt x="20238" y="16033"/>
                  </a:cubicBezTo>
                  <a:cubicBezTo>
                    <a:pt x="20121" y="16581"/>
                    <a:pt x="20011" y="17129"/>
                    <a:pt x="19884" y="17674"/>
                  </a:cubicBezTo>
                  <a:cubicBezTo>
                    <a:pt x="19820" y="17945"/>
                    <a:pt x="19743" y="18206"/>
                    <a:pt x="19676" y="18470"/>
                  </a:cubicBezTo>
                  <a:lnTo>
                    <a:pt x="19639" y="18457"/>
                  </a:lnTo>
                  <a:cubicBezTo>
                    <a:pt x="19619" y="18029"/>
                    <a:pt x="19599" y="17597"/>
                    <a:pt x="19583" y="17166"/>
                  </a:cubicBezTo>
                  <a:cubicBezTo>
                    <a:pt x="19556" y="16451"/>
                    <a:pt x="19680" y="15759"/>
                    <a:pt x="19897" y="15080"/>
                  </a:cubicBezTo>
                  <a:cubicBezTo>
                    <a:pt x="19940" y="14959"/>
                    <a:pt x="19987" y="14839"/>
                    <a:pt x="20051" y="14725"/>
                  </a:cubicBezTo>
                  <a:cubicBezTo>
                    <a:pt x="20174" y="14516"/>
                    <a:pt x="20383" y="14397"/>
                    <a:pt x="20599" y="14397"/>
                  </a:cubicBezTo>
                  <a:close/>
                  <a:moveTo>
                    <a:pt x="7613" y="18236"/>
                  </a:moveTo>
                  <a:lnTo>
                    <a:pt x="7613" y="18236"/>
                  </a:lnTo>
                  <a:cubicBezTo>
                    <a:pt x="8075" y="18256"/>
                    <a:pt x="8700" y="18534"/>
                    <a:pt x="8967" y="18841"/>
                  </a:cubicBezTo>
                  <a:cubicBezTo>
                    <a:pt x="8466" y="18674"/>
                    <a:pt x="8031" y="18517"/>
                    <a:pt x="7613" y="18236"/>
                  </a:cubicBezTo>
                  <a:close/>
                  <a:moveTo>
                    <a:pt x="7586" y="18403"/>
                  </a:moveTo>
                  <a:lnTo>
                    <a:pt x="7586" y="18403"/>
                  </a:lnTo>
                  <a:cubicBezTo>
                    <a:pt x="8054" y="18604"/>
                    <a:pt x="8506" y="18798"/>
                    <a:pt x="8994" y="19012"/>
                  </a:cubicBezTo>
                  <a:cubicBezTo>
                    <a:pt x="8913" y="19017"/>
                    <a:pt x="8855" y="19028"/>
                    <a:pt x="8803" y="19028"/>
                  </a:cubicBezTo>
                  <a:cubicBezTo>
                    <a:pt x="8788" y="19028"/>
                    <a:pt x="8774" y="19027"/>
                    <a:pt x="8760" y="19025"/>
                  </a:cubicBezTo>
                  <a:cubicBezTo>
                    <a:pt x="8409" y="18968"/>
                    <a:pt x="8075" y="18865"/>
                    <a:pt x="7777" y="18657"/>
                  </a:cubicBezTo>
                  <a:cubicBezTo>
                    <a:pt x="7723" y="18621"/>
                    <a:pt x="7663" y="18574"/>
                    <a:pt x="7623" y="18524"/>
                  </a:cubicBezTo>
                  <a:cubicBezTo>
                    <a:pt x="7596" y="18490"/>
                    <a:pt x="7596" y="18440"/>
                    <a:pt x="7586" y="18403"/>
                  </a:cubicBezTo>
                  <a:close/>
                  <a:moveTo>
                    <a:pt x="9251" y="15010"/>
                  </a:moveTo>
                  <a:cubicBezTo>
                    <a:pt x="9285" y="15060"/>
                    <a:pt x="9318" y="15107"/>
                    <a:pt x="9348" y="15157"/>
                  </a:cubicBezTo>
                  <a:cubicBezTo>
                    <a:pt x="9619" y="15585"/>
                    <a:pt x="9887" y="16023"/>
                    <a:pt x="10168" y="16444"/>
                  </a:cubicBezTo>
                  <a:cubicBezTo>
                    <a:pt x="10689" y="17226"/>
                    <a:pt x="11237" y="17989"/>
                    <a:pt x="11953" y="18614"/>
                  </a:cubicBezTo>
                  <a:cubicBezTo>
                    <a:pt x="12107" y="18748"/>
                    <a:pt x="12250" y="18888"/>
                    <a:pt x="12401" y="19025"/>
                  </a:cubicBezTo>
                  <a:cubicBezTo>
                    <a:pt x="12383" y="19032"/>
                    <a:pt x="12367" y="19035"/>
                    <a:pt x="12352" y="19035"/>
                  </a:cubicBezTo>
                  <a:cubicBezTo>
                    <a:pt x="12333" y="19035"/>
                    <a:pt x="12316" y="19030"/>
                    <a:pt x="12301" y="19022"/>
                  </a:cubicBezTo>
                  <a:cubicBezTo>
                    <a:pt x="12070" y="18918"/>
                    <a:pt x="11843" y="18814"/>
                    <a:pt x="11615" y="18718"/>
                  </a:cubicBezTo>
                  <a:cubicBezTo>
                    <a:pt x="11471" y="18657"/>
                    <a:pt x="11371" y="18570"/>
                    <a:pt x="11288" y="18440"/>
                  </a:cubicBezTo>
                  <a:cubicBezTo>
                    <a:pt x="10850" y="17761"/>
                    <a:pt x="10405" y="17083"/>
                    <a:pt x="9954" y="16411"/>
                  </a:cubicBezTo>
                  <a:cubicBezTo>
                    <a:pt x="9696" y="16029"/>
                    <a:pt x="9475" y="15632"/>
                    <a:pt x="9292" y="15214"/>
                  </a:cubicBezTo>
                  <a:cubicBezTo>
                    <a:pt x="9261" y="15153"/>
                    <a:pt x="9245" y="15083"/>
                    <a:pt x="9225" y="15026"/>
                  </a:cubicBezTo>
                  <a:cubicBezTo>
                    <a:pt x="9231" y="15023"/>
                    <a:pt x="9245" y="15013"/>
                    <a:pt x="9251" y="15010"/>
                  </a:cubicBezTo>
                  <a:close/>
                  <a:moveTo>
                    <a:pt x="20134" y="14438"/>
                  </a:moveTo>
                  <a:cubicBezTo>
                    <a:pt x="19900" y="14672"/>
                    <a:pt x="19813" y="14939"/>
                    <a:pt x="19733" y="15210"/>
                  </a:cubicBezTo>
                  <a:cubicBezTo>
                    <a:pt x="19506" y="15989"/>
                    <a:pt x="19432" y="16782"/>
                    <a:pt x="19489" y="17587"/>
                  </a:cubicBezTo>
                  <a:cubicBezTo>
                    <a:pt x="19516" y="18019"/>
                    <a:pt x="19506" y="18450"/>
                    <a:pt x="19506" y="18881"/>
                  </a:cubicBezTo>
                  <a:cubicBezTo>
                    <a:pt x="19506" y="18972"/>
                    <a:pt x="19479" y="19059"/>
                    <a:pt x="19462" y="19172"/>
                  </a:cubicBezTo>
                  <a:cubicBezTo>
                    <a:pt x="19425" y="19135"/>
                    <a:pt x="19412" y="19125"/>
                    <a:pt x="19405" y="19115"/>
                  </a:cubicBezTo>
                  <a:cubicBezTo>
                    <a:pt x="19161" y="18631"/>
                    <a:pt x="18988" y="18116"/>
                    <a:pt x="18814" y="17601"/>
                  </a:cubicBezTo>
                  <a:cubicBezTo>
                    <a:pt x="18727" y="17337"/>
                    <a:pt x="18737" y="17076"/>
                    <a:pt x="18837" y="16815"/>
                  </a:cubicBezTo>
                  <a:cubicBezTo>
                    <a:pt x="18870" y="16735"/>
                    <a:pt x="18887" y="16651"/>
                    <a:pt x="18911" y="16568"/>
                  </a:cubicBezTo>
                  <a:cubicBezTo>
                    <a:pt x="19008" y="16247"/>
                    <a:pt x="19098" y="15926"/>
                    <a:pt x="19212" y="15608"/>
                  </a:cubicBezTo>
                  <a:cubicBezTo>
                    <a:pt x="19329" y="15277"/>
                    <a:pt x="19492" y="14959"/>
                    <a:pt x="19706" y="14675"/>
                  </a:cubicBezTo>
                  <a:cubicBezTo>
                    <a:pt x="19800" y="14552"/>
                    <a:pt x="19900" y="14438"/>
                    <a:pt x="20134" y="14438"/>
                  </a:cubicBezTo>
                  <a:close/>
                  <a:moveTo>
                    <a:pt x="11471" y="13956"/>
                  </a:moveTo>
                  <a:cubicBezTo>
                    <a:pt x="11471" y="14070"/>
                    <a:pt x="11481" y="14177"/>
                    <a:pt x="11475" y="14291"/>
                  </a:cubicBezTo>
                  <a:cubicBezTo>
                    <a:pt x="11465" y="14829"/>
                    <a:pt x="11502" y="15361"/>
                    <a:pt x="11635" y="15882"/>
                  </a:cubicBezTo>
                  <a:cubicBezTo>
                    <a:pt x="11732" y="16260"/>
                    <a:pt x="11836" y="16631"/>
                    <a:pt x="11950" y="17002"/>
                  </a:cubicBezTo>
                  <a:cubicBezTo>
                    <a:pt x="12070" y="17400"/>
                    <a:pt x="12237" y="17778"/>
                    <a:pt x="12521" y="18096"/>
                  </a:cubicBezTo>
                  <a:cubicBezTo>
                    <a:pt x="12715" y="18313"/>
                    <a:pt x="12896" y="18540"/>
                    <a:pt x="13086" y="18768"/>
                  </a:cubicBezTo>
                  <a:cubicBezTo>
                    <a:pt x="13243" y="18952"/>
                    <a:pt x="13404" y="19132"/>
                    <a:pt x="13558" y="19316"/>
                  </a:cubicBezTo>
                  <a:cubicBezTo>
                    <a:pt x="13591" y="19356"/>
                    <a:pt x="13611" y="19406"/>
                    <a:pt x="13665" y="19503"/>
                  </a:cubicBezTo>
                  <a:cubicBezTo>
                    <a:pt x="13514" y="19453"/>
                    <a:pt x="13414" y="19426"/>
                    <a:pt x="13324" y="19390"/>
                  </a:cubicBezTo>
                  <a:cubicBezTo>
                    <a:pt x="12856" y="19199"/>
                    <a:pt x="12434" y="18931"/>
                    <a:pt x="12083" y="18564"/>
                  </a:cubicBezTo>
                  <a:cubicBezTo>
                    <a:pt x="11766" y="18233"/>
                    <a:pt x="11542" y="17838"/>
                    <a:pt x="11455" y="17394"/>
                  </a:cubicBezTo>
                  <a:cubicBezTo>
                    <a:pt x="11324" y="16732"/>
                    <a:pt x="11197" y="16070"/>
                    <a:pt x="11167" y="15394"/>
                  </a:cubicBezTo>
                  <a:cubicBezTo>
                    <a:pt x="11147" y="14886"/>
                    <a:pt x="11257" y="14408"/>
                    <a:pt x="11471" y="13956"/>
                  </a:cubicBezTo>
                  <a:close/>
                  <a:moveTo>
                    <a:pt x="11582" y="18845"/>
                  </a:moveTo>
                  <a:lnTo>
                    <a:pt x="11582" y="18845"/>
                  </a:lnTo>
                  <a:cubicBezTo>
                    <a:pt x="11993" y="18985"/>
                    <a:pt x="13036" y="19470"/>
                    <a:pt x="13223" y="19617"/>
                  </a:cubicBezTo>
                  <a:cubicBezTo>
                    <a:pt x="12882" y="19590"/>
                    <a:pt x="12588" y="19573"/>
                    <a:pt x="12291" y="19550"/>
                  </a:cubicBezTo>
                  <a:cubicBezTo>
                    <a:pt x="12240" y="19543"/>
                    <a:pt x="12187" y="19527"/>
                    <a:pt x="12150" y="19500"/>
                  </a:cubicBezTo>
                  <a:cubicBezTo>
                    <a:pt x="11933" y="19326"/>
                    <a:pt x="11752" y="19125"/>
                    <a:pt x="11582" y="18845"/>
                  </a:cubicBezTo>
                  <a:close/>
                  <a:moveTo>
                    <a:pt x="12638" y="19707"/>
                  </a:moveTo>
                  <a:lnTo>
                    <a:pt x="12638" y="19707"/>
                  </a:lnTo>
                  <a:cubicBezTo>
                    <a:pt x="12799" y="19717"/>
                    <a:pt x="12902" y="19721"/>
                    <a:pt x="13060" y="19724"/>
                  </a:cubicBezTo>
                  <a:cubicBezTo>
                    <a:pt x="12957" y="19756"/>
                    <a:pt x="12904" y="19773"/>
                    <a:pt x="12853" y="19773"/>
                  </a:cubicBezTo>
                  <a:cubicBezTo>
                    <a:pt x="12798" y="19773"/>
                    <a:pt x="12746" y="19753"/>
                    <a:pt x="12638" y="19707"/>
                  </a:cubicBezTo>
                  <a:close/>
                  <a:moveTo>
                    <a:pt x="4871" y="12048"/>
                  </a:moveTo>
                  <a:cubicBezTo>
                    <a:pt x="5045" y="12048"/>
                    <a:pt x="5219" y="12096"/>
                    <a:pt x="5390" y="12201"/>
                  </a:cubicBezTo>
                  <a:cubicBezTo>
                    <a:pt x="5831" y="12472"/>
                    <a:pt x="6319" y="12616"/>
                    <a:pt x="6811" y="12743"/>
                  </a:cubicBezTo>
                  <a:cubicBezTo>
                    <a:pt x="7068" y="12810"/>
                    <a:pt x="7322" y="12900"/>
                    <a:pt x="7563" y="13010"/>
                  </a:cubicBezTo>
                  <a:cubicBezTo>
                    <a:pt x="7978" y="13204"/>
                    <a:pt x="8248" y="13555"/>
                    <a:pt x="8496" y="13923"/>
                  </a:cubicBezTo>
                  <a:cubicBezTo>
                    <a:pt x="8767" y="14328"/>
                    <a:pt x="8961" y="14772"/>
                    <a:pt x="9151" y="15214"/>
                  </a:cubicBezTo>
                  <a:cubicBezTo>
                    <a:pt x="9368" y="15715"/>
                    <a:pt x="9649" y="16180"/>
                    <a:pt x="9954" y="16631"/>
                  </a:cubicBezTo>
                  <a:cubicBezTo>
                    <a:pt x="10338" y="17196"/>
                    <a:pt x="10702" y="17768"/>
                    <a:pt x="11074" y="18340"/>
                  </a:cubicBezTo>
                  <a:cubicBezTo>
                    <a:pt x="11100" y="18380"/>
                    <a:pt x="11107" y="18423"/>
                    <a:pt x="11137" y="18490"/>
                  </a:cubicBezTo>
                  <a:cubicBezTo>
                    <a:pt x="11074" y="18470"/>
                    <a:pt x="11040" y="18467"/>
                    <a:pt x="11013" y="18450"/>
                  </a:cubicBezTo>
                  <a:cubicBezTo>
                    <a:pt x="10569" y="18196"/>
                    <a:pt x="10127" y="17945"/>
                    <a:pt x="9686" y="17688"/>
                  </a:cubicBezTo>
                  <a:cubicBezTo>
                    <a:pt x="9646" y="17664"/>
                    <a:pt x="9599" y="17621"/>
                    <a:pt x="9586" y="17581"/>
                  </a:cubicBezTo>
                  <a:cubicBezTo>
                    <a:pt x="9546" y="17420"/>
                    <a:pt x="9415" y="17343"/>
                    <a:pt x="9295" y="17266"/>
                  </a:cubicBezTo>
                  <a:cubicBezTo>
                    <a:pt x="9098" y="17143"/>
                    <a:pt x="8890" y="17029"/>
                    <a:pt x="8680" y="16932"/>
                  </a:cubicBezTo>
                  <a:cubicBezTo>
                    <a:pt x="8489" y="16845"/>
                    <a:pt x="8289" y="16762"/>
                    <a:pt x="8071" y="16762"/>
                  </a:cubicBezTo>
                  <a:cubicBezTo>
                    <a:pt x="8008" y="16835"/>
                    <a:pt x="7958" y="16899"/>
                    <a:pt x="7891" y="16979"/>
                  </a:cubicBezTo>
                  <a:cubicBezTo>
                    <a:pt x="7998" y="17069"/>
                    <a:pt x="8088" y="17163"/>
                    <a:pt x="8192" y="17236"/>
                  </a:cubicBezTo>
                  <a:cubicBezTo>
                    <a:pt x="8509" y="17460"/>
                    <a:pt x="8877" y="17554"/>
                    <a:pt x="9245" y="17651"/>
                  </a:cubicBezTo>
                  <a:cubicBezTo>
                    <a:pt x="9358" y="17681"/>
                    <a:pt x="9475" y="17718"/>
                    <a:pt x="9579" y="17778"/>
                  </a:cubicBezTo>
                  <a:cubicBezTo>
                    <a:pt x="10027" y="18019"/>
                    <a:pt x="10462" y="18290"/>
                    <a:pt x="10916" y="18517"/>
                  </a:cubicBezTo>
                  <a:cubicBezTo>
                    <a:pt x="11201" y="18657"/>
                    <a:pt x="11448" y="18824"/>
                    <a:pt x="11615" y="19102"/>
                  </a:cubicBezTo>
                  <a:cubicBezTo>
                    <a:pt x="11692" y="19229"/>
                    <a:pt x="11802" y="19339"/>
                    <a:pt x="11933" y="19503"/>
                  </a:cubicBezTo>
                  <a:cubicBezTo>
                    <a:pt x="11799" y="19490"/>
                    <a:pt x="11716" y="19486"/>
                    <a:pt x="11635" y="19473"/>
                  </a:cubicBezTo>
                  <a:cubicBezTo>
                    <a:pt x="10886" y="19346"/>
                    <a:pt x="10144" y="19186"/>
                    <a:pt x="9412" y="18978"/>
                  </a:cubicBezTo>
                  <a:cubicBezTo>
                    <a:pt x="9265" y="18938"/>
                    <a:pt x="9141" y="18891"/>
                    <a:pt x="9061" y="18744"/>
                  </a:cubicBezTo>
                  <a:cubicBezTo>
                    <a:pt x="9017" y="18674"/>
                    <a:pt x="8944" y="18617"/>
                    <a:pt x="8874" y="18570"/>
                  </a:cubicBezTo>
                  <a:cubicBezTo>
                    <a:pt x="8499" y="18323"/>
                    <a:pt x="8091" y="18169"/>
                    <a:pt x="7647" y="18102"/>
                  </a:cubicBezTo>
                  <a:cubicBezTo>
                    <a:pt x="7633" y="18099"/>
                    <a:pt x="7619" y="18098"/>
                    <a:pt x="7603" y="18098"/>
                  </a:cubicBezTo>
                  <a:cubicBezTo>
                    <a:pt x="7554" y="18098"/>
                    <a:pt x="7498" y="18113"/>
                    <a:pt x="7459" y="18139"/>
                  </a:cubicBezTo>
                  <a:cubicBezTo>
                    <a:pt x="7403" y="18183"/>
                    <a:pt x="7443" y="18249"/>
                    <a:pt x="7473" y="18303"/>
                  </a:cubicBezTo>
                  <a:cubicBezTo>
                    <a:pt x="7486" y="18320"/>
                    <a:pt x="7486" y="18353"/>
                    <a:pt x="7473" y="18370"/>
                  </a:cubicBezTo>
                  <a:cubicBezTo>
                    <a:pt x="7419" y="18453"/>
                    <a:pt x="7463" y="18524"/>
                    <a:pt x="7513" y="18580"/>
                  </a:cubicBezTo>
                  <a:cubicBezTo>
                    <a:pt x="7590" y="18657"/>
                    <a:pt x="7670" y="18741"/>
                    <a:pt x="7760" y="18801"/>
                  </a:cubicBezTo>
                  <a:cubicBezTo>
                    <a:pt x="8058" y="18982"/>
                    <a:pt x="8382" y="19092"/>
                    <a:pt x="8730" y="19142"/>
                  </a:cubicBezTo>
                  <a:cubicBezTo>
                    <a:pt x="8781" y="19150"/>
                    <a:pt x="8832" y="19156"/>
                    <a:pt x="8881" y="19156"/>
                  </a:cubicBezTo>
                  <a:cubicBezTo>
                    <a:pt x="8991" y="19156"/>
                    <a:pt x="9092" y="19128"/>
                    <a:pt x="9168" y="19038"/>
                  </a:cubicBezTo>
                  <a:cubicBezTo>
                    <a:pt x="9205" y="19042"/>
                    <a:pt x="9225" y="19042"/>
                    <a:pt x="9241" y="19049"/>
                  </a:cubicBezTo>
                  <a:cubicBezTo>
                    <a:pt x="10164" y="19316"/>
                    <a:pt x="11094" y="19520"/>
                    <a:pt x="12047" y="19644"/>
                  </a:cubicBezTo>
                  <a:cubicBezTo>
                    <a:pt x="12097" y="19654"/>
                    <a:pt x="12150" y="19670"/>
                    <a:pt x="12194" y="19690"/>
                  </a:cubicBezTo>
                  <a:cubicBezTo>
                    <a:pt x="12317" y="19754"/>
                    <a:pt x="12438" y="19821"/>
                    <a:pt x="12592" y="19904"/>
                  </a:cubicBezTo>
                  <a:cubicBezTo>
                    <a:pt x="12528" y="19921"/>
                    <a:pt x="12495" y="19938"/>
                    <a:pt x="12461" y="19941"/>
                  </a:cubicBezTo>
                  <a:cubicBezTo>
                    <a:pt x="12110" y="19995"/>
                    <a:pt x="11766" y="20058"/>
                    <a:pt x="11415" y="20105"/>
                  </a:cubicBezTo>
                  <a:cubicBezTo>
                    <a:pt x="11395" y="20108"/>
                    <a:pt x="11376" y="20109"/>
                    <a:pt x="11356" y="20109"/>
                  </a:cubicBezTo>
                  <a:cubicBezTo>
                    <a:pt x="11281" y="20109"/>
                    <a:pt x="11205" y="20092"/>
                    <a:pt x="11134" y="20078"/>
                  </a:cubicBezTo>
                  <a:cubicBezTo>
                    <a:pt x="10853" y="20028"/>
                    <a:pt x="10572" y="19968"/>
                    <a:pt x="10295" y="19928"/>
                  </a:cubicBezTo>
                  <a:cubicBezTo>
                    <a:pt x="9278" y="19794"/>
                    <a:pt x="8258" y="19670"/>
                    <a:pt x="7239" y="19550"/>
                  </a:cubicBezTo>
                  <a:cubicBezTo>
                    <a:pt x="6821" y="19500"/>
                    <a:pt x="6400" y="19460"/>
                    <a:pt x="5980" y="19460"/>
                  </a:cubicBezTo>
                  <a:cubicBezTo>
                    <a:pt x="5866" y="19460"/>
                    <a:pt x="5751" y="19463"/>
                    <a:pt x="5637" y="19470"/>
                  </a:cubicBezTo>
                  <a:cubicBezTo>
                    <a:pt x="5616" y="19471"/>
                    <a:pt x="5596" y="19472"/>
                    <a:pt x="5576" y="19472"/>
                  </a:cubicBezTo>
                  <a:cubicBezTo>
                    <a:pt x="5428" y="19472"/>
                    <a:pt x="5297" y="19437"/>
                    <a:pt x="5179" y="19346"/>
                  </a:cubicBezTo>
                  <a:cubicBezTo>
                    <a:pt x="5019" y="19229"/>
                    <a:pt x="4851" y="19119"/>
                    <a:pt x="4714" y="18975"/>
                  </a:cubicBezTo>
                  <a:cubicBezTo>
                    <a:pt x="4510" y="18761"/>
                    <a:pt x="4333" y="18530"/>
                    <a:pt x="4143" y="18306"/>
                  </a:cubicBezTo>
                  <a:cubicBezTo>
                    <a:pt x="3775" y="17878"/>
                    <a:pt x="3548" y="17377"/>
                    <a:pt x="3461" y="16818"/>
                  </a:cubicBezTo>
                  <a:cubicBezTo>
                    <a:pt x="3377" y="16294"/>
                    <a:pt x="3313" y="15762"/>
                    <a:pt x="3247" y="15230"/>
                  </a:cubicBezTo>
                  <a:cubicBezTo>
                    <a:pt x="3176" y="14642"/>
                    <a:pt x="3100" y="14053"/>
                    <a:pt x="2906" y="13485"/>
                  </a:cubicBezTo>
                  <a:cubicBezTo>
                    <a:pt x="2865" y="13378"/>
                    <a:pt x="2845" y="13271"/>
                    <a:pt x="2815" y="13157"/>
                  </a:cubicBezTo>
                  <a:cubicBezTo>
                    <a:pt x="3073" y="12987"/>
                    <a:pt x="3310" y="12823"/>
                    <a:pt x="3558" y="12666"/>
                  </a:cubicBezTo>
                  <a:cubicBezTo>
                    <a:pt x="3802" y="12505"/>
                    <a:pt x="4046" y="12342"/>
                    <a:pt x="4303" y="12205"/>
                  </a:cubicBezTo>
                  <a:cubicBezTo>
                    <a:pt x="4490" y="12105"/>
                    <a:pt x="4680" y="12048"/>
                    <a:pt x="4871" y="12048"/>
                  </a:cubicBezTo>
                  <a:close/>
                  <a:moveTo>
                    <a:pt x="5927" y="19602"/>
                  </a:moveTo>
                  <a:cubicBezTo>
                    <a:pt x="6847" y="19602"/>
                    <a:pt x="10327" y="19989"/>
                    <a:pt x="10840" y="20162"/>
                  </a:cubicBezTo>
                  <a:cubicBezTo>
                    <a:pt x="10672" y="20202"/>
                    <a:pt x="10539" y="20242"/>
                    <a:pt x="10405" y="20255"/>
                  </a:cubicBezTo>
                  <a:cubicBezTo>
                    <a:pt x="10379" y="20258"/>
                    <a:pt x="10354" y="20260"/>
                    <a:pt x="10328" y="20260"/>
                  </a:cubicBezTo>
                  <a:cubicBezTo>
                    <a:pt x="10235" y="20260"/>
                    <a:pt x="10141" y="20245"/>
                    <a:pt x="10047" y="20242"/>
                  </a:cubicBezTo>
                  <a:cubicBezTo>
                    <a:pt x="9592" y="20225"/>
                    <a:pt x="9134" y="20225"/>
                    <a:pt x="8680" y="20189"/>
                  </a:cubicBezTo>
                  <a:cubicBezTo>
                    <a:pt x="7857" y="20118"/>
                    <a:pt x="7041" y="19951"/>
                    <a:pt x="6236" y="19774"/>
                  </a:cubicBezTo>
                  <a:cubicBezTo>
                    <a:pt x="6075" y="19741"/>
                    <a:pt x="5918" y="19704"/>
                    <a:pt x="5754" y="19610"/>
                  </a:cubicBezTo>
                  <a:cubicBezTo>
                    <a:pt x="5792" y="19605"/>
                    <a:pt x="5851" y="19602"/>
                    <a:pt x="5927" y="19602"/>
                  </a:cubicBezTo>
                  <a:close/>
                  <a:moveTo>
                    <a:pt x="11284" y="20257"/>
                  </a:moveTo>
                  <a:cubicBezTo>
                    <a:pt x="11352" y="20257"/>
                    <a:pt x="11417" y="20277"/>
                    <a:pt x="11481" y="20346"/>
                  </a:cubicBezTo>
                  <a:cubicBezTo>
                    <a:pt x="11387" y="20370"/>
                    <a:pt x="11332" y="20384"/>
                    <a:pt x="11281" y="20384"/>
                  </a:cubicBezTo>
                  <a:cubicBezTo>
                    <a:pt x="11210" y="20384"/>
                    <a:pt x="11147" y="20357"/>
                    <a:pt x="11000" y="20296"/>
                  </a:cubicBezTo>
                  <a:cubicBezTo>
                    <a:pt x="11103" y="20290"/>
                    <a:pt x="11196" y="20257"/>
                    <a:pt x="11284" y="20257"/>
                  </a:cubicBezTo>
                  <a:close/>
                  <a:moveTo>
                    <a:pt x="12154" y="20406"/>
                  </a:moveTo>
                  <a:lnTo>
                    <a:pt x="12154" y="20406"/>
                  </a:lnTo>
                  <a:cubicBezTo>
                    <a:pt x="12291" y="20523"/>
                    <a:pt x="12287" y="20526"/>
                    <a:pt x="12093" y="20663"/>
                  </a:cubicBezTo>
                  <a:cubicBezTo>
                    <a:pt x="12087" y="20553"/>
                    <a:pt x="12083" y="20469"/>
                    <a:pt x="12154" y="20406"/>
                  </a:cubicBezTo>
                  <a:close/>
                  <a:moveTo>
                    <a:pt x="7911" y="20926"/>
                  </a:moveTo>
                  <a:cubicBezTo>
                    <a:pt x="7941" y="20926"/>
                    <a:pt x="7972" y="20930"/>
                    <a:pt x="8004" y="20941"/>
                  </a:cubicBezTo>
                  <a:cubicBezTo>
                    <a:pt x="7881" y="20964"/>
                    <a:pt x="7760" y="20991"/>
                    <a:pt x="7643" y="21021"/>
                  </a:cubicBezTo>
                  <a:cubicBezTo>
                    <a:pt x="7723" y="20977"/>
                    <a:pt x="7811" y="20926"/>
                    <a:pt x="7911" y="20926"/>
                  </a:cubicBezTo>
                  <a:close/>
                  <a:moveTo>
                    <a:pt x="10879" y="20819"/>
                  </a:moveTo>
                  <a:cubicBezTo>
                    <a:pt x="10913" y="20819"/>
                    <a:pt x="10957" y="20843"/>
                    <a:pt x="11023" y="20861"/>
                  </a:cubicBezTo>
                  <a:cubicBezTo>
                    <a:pt x="10783" y="21078"/>
                    <a:pt x="10529" y="21182"/>
                    <a:pt x="10198" y="21279"/>
                  </a:cubicBezTo>
                  <a:cubicBezTo>
                    <a:pt x="10412" y="21038"/>
                    <a:pt x="10595" y="20864"/>
                    <a:pt x="10863" y="20821"/>
                  </a:cubicBezTo>
                  <a:cubicBezTo>
                    <a:pt x="10868" y="20819"/>
                    <a:pt x="10873" y="20819"/>
                    <a:pt x="10879" y="20819"/>
                  </a:cubicBezTo>
                  <a:close/>
                  <a:moveTo>
                    <a:pt x="21535" y="22318"/>
                  </a:moveTo>
                  <a:cubicBezTo>
                    <a:pt x="21947" y="22468"/>
                    <a:pt x="22360" y="22593"/>
                    <a:pt x="22793" y="22593"/>
                  </a:cubicBezTo>
                  <a:cubicBezTo>
                    <a:pt x="22930" y="22593"/>
                    <a:pt x="23069" y="22581"/>
                    <a:pt x="23210" y="22552"/>
                  </a:cubicBezTo>
                  <a:lnTo>
                    <a:pt x="23210" y="22552"/>
                  </a:lnTo>
                  <a:cubicBezTo>
                    <a:pt x="22943" y="22726"/>
                    <a:pt x="22662" y="22840"/>
                    <a:pt x="22344" y="22853"/>
                  </a:cubicBezTo>
                  <a:cubicBezTo>
                    <a:pt x="22271" y="22853"/>
                    <a:pt x="22187" y="22837"/>
                    <a:pt x="22120" y="22803"/>
                  </a:cubicBezTo>
                  <a:cubicBezTo>
                    <a:pt x="21896" y="22683"/>
                    <a:pt x="21702" y="22526"/>
                    <a:pt x="21535" y="22318"/>
                  </a:cubicBezTo>
                  <a:close/>
                  <a:moveTo>
                    <a:pt x="9863" y="22934"/>
                  </a:moveTo>
                  <a:lnTo>
                    <a:pt x="9863" y="22934"/>
                  </a:lnTo>
                  <a:cubicBezTo>
                    <a:pt x="9683" y="23127"/>
                    <a:pt x="9566" y="23298"/>
                    <a:pt x="9378" y="23395"/>
                  </a:cubicBezTo>
                  <a:cubicBezTo>
                    <a:pt x="9485" y="23214"/>
                    <a:pt x="9592" y="23031"/>
                    <a:pt x="9863" y="22934"/>
                  </a:cubicBezTo>
                  <a:close/>
                  <a:moveTo>
                    <a:pt x="10051" y="23004"/>
                  </a:moveTo>
                  <a:lnTo>
                    <a:pt x="10051" y="23004"/>
                  </a:lnTo>
                  <a:cubicBezTo>
                    <a:pt x="9980" y="23321"/>
                    <a:pt x="9820" y="23535"/>
                    <a:pt x="9629" y="23719"/>
                  </a:cubicBezTo>
                  <a:cubicBezTo>
                    <a:pt x="9536" y="23809"/>
                    <a:pt x="9434" y="23908"/>
                    <a:pt x="9246" y="23908"/>
                  </a:cubicBezTo>
                  <a:cubicBezTo>
                    <a:pt x="9231" y="23908"/>
                    <a:pt x="9217" y="23908"/>
                    <a:pt x="9201" y="23907"/>
                  </a:cubicBezTo>
                  <a:cubicBezTo>
                    <a:pt x="9245" y="23823"/>
                    <a:pt x="9261" y="23766"/>
                    <a:pt x="9298" y="23729"/>
                  </a:cubicBezTo>
                  <a:cubicBezTo>
                    <a:pt x="9502" y="23505"/>
                    <a:pt x="9713" y="23288"/>
                    <a:pt x="9920" y="23071"/>
                  </a:cubicBezTo>
                  <a:cubicBezTo>
                    <a:pt x="9944" y="23047"/>
                    <a:pt x="9980" y="23037"/>
                    <a:pt x="10051" y="23004"/>
                  </a:cubicBezTo>
                  <a:close/>
                  <a:moveTo>
                    <a:pt x="20299" y="21849"/>
                  </a:moveTo>
                  <a:cubicBezTo>
                    <a:pt x="20356" y="21849"/>
                    <a:pt x="20415" y="21859"/>
                    <a:pt x="20475" y="21877"/>
                  </a:cubicBezTo>
                  <a:cubicBezTo>
                    <a:pt x="20669" y="21937"/>
                    <a:pt x="20850" y="22034"/>
                    <a:pt x="21054" y="22181"/>
                  </a:cubicBezTo>
                  <a:cubicBezTo>
                    <a:pt x="20930" y="22228"/>
                    <a:pt x="20850" y="22262"/>
                    <a:pt x="20770" y="22288"/>
                  </a:cubicBezTo>
                  <a:lnTo>
                    <a:pt x="20696" y="22315"/>
                  </a:lnTo>
                  <a:cubicBezTo>
                    <a:pt x="19981" y="22546"/>
                    <a:pt x="19593" y="23047"/>
                    <a:pt x="19459" y="23769"/>
                  </a:cubicBezTo>
                  <a:cubicBezTo>
                    <a:pt x="19372" y="24241"/>
                    <a:pt x="19429" y="24696"/>
                    <a:pt x="19589" y="25144"/>
                  </a:cubicBezTo>
                  <a:cubicBezTo>
                    <a:pt x="19606" y="25190"/>
                    <a:pt x="19609" y="25241"/>
                    <a:pt x="19623" y="25291"/>
                  </a:cubicBezTo>
                  <a:cubicBezTo>
                    <a:pt x="19499" y="25157"/>
                    <a:pt x="19409" y="25013"/>
                    <a:pt x="19325" y="24863"/>
                  </a:cubicBezTo>
                  <a:cubicBezTo>
                    <a:pt x="19191" y="24625"/>
                    <a:pt x="19141" y="24368"/>
                    <a:pt x="19141" y="24094"/>
                  </a:cubicBezTo>
                  <a:cubicBezTo>
                    <a:pt x="19141" y="23836"/>
                    <a:pt x="19155" y="23576"/>
                    <a:pt x="19148" y="23318"/>
                  </a:cubicBezTo>
                  <a:cubicBezTo>
                    <a:pt x="19145" y="23014"/>
                    <a:pt x="19232" y="22733"/>
                    <a:pt x="19432" y="22506"/>
                  </a:cubicBezTo>
                  <a:cubicBezTo>
                    <a:pt x="19609" y="22312"/>
                    <a:pt x="19813" y="22141"/>
                    <a:pt x="20014" y="21961"/>
                  </a:cubicBezTo>
                  <a:cubicBezTo>
                    <a:pt x="20100" y="21881"/>
                    <a:pt x="20196" y="21849"/>
                    <a:pt x="20299" y="21849"/>
                  </a:cubicBezTo>
                  <a:close/>
                  <a:moveTo>
                    <a:pt x="13698" y="19797"/>
                  </a:moveTo>
                  <a:cubicBezTo>
                    <a:pt x="13708" y="19824"/>
                    <a:pt x="13725" y="19854"/>
                    <a:pt x="13732" y="19888"/>
                  </a:cubicBezTo>
                  <a:cubicBezTo>
                    <a:pt x="13842" y="20342"/>
                    <a:pt x="14056" y="20740"/>
                    <a:pt x="14407" y="21058"/>
                  </a:cubicBezTo>
                  <a:cubicBezTo>
                    <a:pt x="14477" y="21118"/>
                    <a:pt x="14544" y="21192"/>
                    <a:pt x="14608" y="21262"/>
                  </a:cubicBezTo>
                  <a:cubicBezTo>
                    <a:pt x="14965" y="21676"/>
                    <a:pt x="15216" y="22138"/>
                    <a:pt x="15253" y="22696"/>
                  </a:cubicBezTo>
                  <a:cubicBezTo>
                    <a:pt x="15270" y="22940"/>
                    <a:pt x="15280" y="23191"/>
                    <a:pt x="15266" y="23442"/>
                  </a:cubicBezTo>
                  <a:cubicBezTo>
                    <a:pt x="15236" y="24131"/>
                    <a:pt x="15397" y="24759"/>
                    <a:pt x="15805" y="25321"/>
                  </a:cubicBezTo>
                  <a:cubicBezTo>
                    <a:pt x="15902" y="25448"/>
                    <a:pt x="15978" y="25598"/>
                    <a:pt x="16055" y="25742"/>
                  </a:cubicBezTo>
                  <a:cubicBezTo>
                    <a:pt x="16082" y="25782"/>
                    <a:pt x="16085" y="25839"/>
                    <a:pt x="16099" y="25896"/>
                  </a:cubicBezTo>
                  <a:cubicBezTo>
                    <a:pt x="16052" y="25923"/>
                    <a:pt x="16019" y="25956"/>
                    <a:pt x="15982" y="25963"/>
                  </a:cubicBezTo>
                  <a:cubicBezTo>
                    <a:pt x="15815" y="25999"/>
                    <a:pt x="15647" y="26050"/>
                    <a:pt x="15474" y="26073"/>
                  </a:cubicBezTo>
                  <a:cubicBezTo>
                    <a:pt x="15242" y="26104"/>
                    <a:pt x="15011" y="26123"/>
                    <a:pt x="14782" y="26123"/>
                  </a:cubicBezTo>
                  <a:cubicBezTo>
                    <a:pt x="14377" y="26123"/>
                    <a:pt x="13977" y="26064"/>
                    <a:pt x="13588" y="25913"/>
                  </a:cubicBezTo>
                  <a:cubicBezTo>
                    <a:pt x="12996" y="25682"/>
                    <a:pt x="12451" y="25364"/>
                    <a:pt x="11933" y="25006"/>
                  </a:cubicBezTo>
                  <a:cubicBezTo>
                    <a:pt x="11508" y="24712"/>
                    <a:pt x="11331" y="24311"/>
                    <a:pt x="11364" y="23806"/>
                  </a:cubicBezTo>
                  <a:cubicBezTo>
                    <a:pt x="11368" y="23739"/>
                    <a:pt x="11381" y="23669"/>
                    <a:pt x="11388" y="23602"/>
                  </a:cubicBezTo>
                  <a:cubicBezTo>
                    <a:pt x="11455" y="23131"/>
                    <a:pt x="11582" y="22673"/>
                    <a:pt x="11719" y="22218"/>
                  </a:cubicBezTo>
                  <a:cubicBezTo>
                    <a:pt x="11806" y="21927"/>
                    <a:pt x="11886" y="21620"/>
                    <a:pt x="11953" y="21319"/>
                  </a:cubicBezTo>
                  <a:cubicBezTo>
                    <a:pt x="12003" y="21098"/>
                    <a:pt x="12016" y="20867"/>
                    <a:pt x="12261" y="20764"/>
                  </a:cubicBezTo>
                  <a:cubicBezTo>
                    <a:pt x="12461" y="20506"/>
                    <a:pt x="12739" y="20339"/>
                    <a:pt x="12979" y="20132"/>
                  </a:cubicBezTo>
                  <a:cubicBezTo>
                    <a:pt x="13190" y="19958"/>
                    <a:pt x="13411" y="19814"/>
                    <a:pt x="13698" y="19797"/>
                  </a:cubicBezTo>
                  <a:close/>
                  <a:moveTo>
                    <a:pt x="19431" y="26283"/>
                  </a:moveTo>
                  <a:cubicBezTo>
                    <a:pt x="19646" y="26283"/>
                    <a:pt x="19852" y="26351"/>
                    <a:pt x="20041" y="26511"/>
                  </a:cubicBezTo>
                  <a:cubicBezTo>
                    <a:pt x="20074" y="26541"/>
                    <a:pt x="20091" y="26578"/>
                    <a:pt x="20144" y="26651"/>
                  </a:cubicBezTo>
                  <a:cubicBezTo>
                    <a:pt x="19977" y="26598"/>
                    <a:pt x="19863" y="26558"/>
                    <a:pt x="19750" y="26518"/>
                  </a:cubicBezTo>
                  <a:cubicBezTo>
                    <a:pt x="19674" y="26493"/>
                    <a:pt x="19598" y="26479"/>
                    <a:pt x="19522" y="26479"/>
                  </a:cubicBezTo>
                  <a:cubicBezTo>
                    <a:pt x="19422" y="26479"/>
                    <a:pt x="19324" y="26504"/>
                    <a:pt x="19228" y="26561"/>
                  </a:cubicBezTo>
                  <a:cubicBezTo>
                    <a:pt x="19111" y="26631"/>
                    <a:pt x="18991" y="26698"/>
                    <a:pt x="18870" y="26765"/>
                  </a:cubicBezTo>
                  <a:cubicBezTo>
                    <a:pt x="18519" y="26966"/>
                    <a:pt x="18168" y="27173"/>
                    <a:pt x="17811" y="27364"/>
                  </a:cubicBezTo>
                  <a:cubicBezTo>
                    <a:pt x="17710" y="27417"/>
                    <a:pt x="17587" y="27474"/>
                    <a:pt x="17473" y="27474"/>
                  </a:cubicBezTo>
                  <a:cubicBezTo>
                    <a:pt x="17466" y="27474"/>
                    <a:pt x="17459" y="27474"/>
                    <a:pt x="17452" y="27474"/>
                  </a:cubicBezTo>
                  <a:cubicBezTo>
                    <a:pt x="17122" y="27474"/>
                    <a:pt x="16801" y="27398"/>
                    <a:pt x="16490" y="27283"/>
                  </a:cubicBezTo>
                  <a:cubicBezTo>
                    <a:pt x="16487" y="27283"/>
                    <a:pt x="16487" y="27273"/>
                    <a:pt x="16480" y="27233"/>
                  </a:cubicBezTo>
                  <a:lnTo>
                    <a:pt x="16818" y="27160"/>
                  </a:lnTo>
                  <a:cubicBezTo>
                    <a:pt x="17002" y="27116"/>
                    <a:pt x="17192" y="27096"/>
                    <a:pt x="17369" y="27033"/>
                  </a:cubicBezTo>
                  <a:cubicBezTo>
                    <a:pt x="17700" y="26912"/>
                    <a:pt x="18021" y="26765"/>
                    <a:pt x="18346" y="26631"/>
                  </a:cubicBezTo>
                  <a:cubicBezTo>
                    <a:pt x="18576" y="26534"/>
                    <a:pt x="18804" y="26431"/>
                    <a:pt x="19041" y="26351"/>
                  </a:cubicBezTo>
                  <a:cubicBezTo>
                    <a:pt x="19173" y="26307"/>
                    <a:pt x="19303" y="26283"/>
                    <a:pt x="19431" y="26283"/>
                  </a:cubicBezTo>
                  <a:close/>
                  <a:moveTo>
                    <a:pt x="5250" y="19629"/>
                  </a:moveTo>
                  <a:cubicBezTo>
                    <a:pt x="5332" y="19629"/>
                    <a:pt x="5416" y="19648"/>
                    <a:pt x="5487" y="19677"/>
                  </a:cubicBezTo>
                  <a:cubicBezTo>
                    <a:pt x="5818" y="19817"/>
                    <a:pt x="6152" y="19918"/>
                    <a:pt x="6503" y="19985"/>
                  </a:cubicBezTo>
                  <a:cubicBezTo>
                    <a:pt x="7406" y="20156"/>
                    <a:pt x="8303" y="20349"/>
                    <a:pt x="9229" y="20349"/>
                  </a:cubicBezTo>
                  <a:cubicBezTo>
                    <a:pt x="9294" y="20349"/>
                    <a:pt x="9360" y="20348"/>
                    <a:pt x="9425" y="20346"/>
                  </a:cubicBezTo>
                  <a:cubicBezTo>
                    <a:pt x="9479" y="20346"/>
                    <a:pt x="9529" y="20369"/>
                    <a:pt x="9643" y="20393"/>
                  </a:cubicBezTo>
                  <a:cubicBezTo>
                    <a:pt x="9378" y="20453"/>
                    <a:pt x="9178" y="20503"/>
                    <a:pt x="8974" y="20540"/>
                  </a:cubicBezTo>
                  <a:cubicBezTo>
                    <a:pt x="8727" y="20586"/>
                    <a:pt x="8476" y="20610"/>
                    <a:pt x="8232" y="20663"/>
                  </a:cubicBezTo>
                  <a:cubicBezTo>
                    <a:pt x="7947" y="20727"/>
                    <a:pt x="7670" y="20810"/>
                    <a:pt x="7386" y="20887"/>
                  </a:cubicBezTo>
                  <a:cubicBezTo>
                    <a:pt x="7285" y="20911"/>
                    <a:pt x="7225" y="20978"/>
                    <a:pt x="7225" y="21105"/>
                  </a:cubicBezTo>
                  <a:cubicBezTo>
                    <a:pt x="7269" y="21121"/>
                    <a:pt x="7312" y="21158"/>
                    <a:pt x="7359" y="21158"/>
                  </a:cubicBezTo>
                  <a:cubicBezTo>
                    <a:pt x="7388" y="21158"/>
                    <a:pt x="7417" y="21158"/>
                    <a:pt x="7446" y="21158"/>
                  </a:cubicBezTo>
                  <a:cubicBezTo>
                    <a:pt x="7547" y="21158"/>
                    <a:pt x="7647" y="21156"/>
                    <a:pt x="7744" y="21138"/>
                  </a:cubicBezTo>
                  <a:cubicBezTo>
                    <a:pt x="8031" y="21078"/>
                    <a:pt x="8322" y="21024"/>
                    <a:pt x="8533" y="20790"/>
                  </a:cubicBezTo>
                  <a:cubicBezTo>
                    <a:pt x="8563" y="20757"/>
                    <a:pt x="8623" y="20744"/>
                    <a:pt x="8673" y="20737"/>
                  </a:cubicBezTo>
                  <a:cubicBezTo>
                    <a:pt x="9027" y="20660"/>
                    <a:pt x="9385" y="20607"/>
                    <a:pt x="9736" y="20513"/>
                  </a:cubicBezTo>
                  <a:cubicBezTo>
                    <a:pt x="9961" y="20453"/>
                    <a:pt x="10181" y="20428"/>
                    <a:pt x="10402" y="20428"/>
                  </a:cubicBezTo>
                  <a:cubicBezTo>
                    <a:pt x="10616" y="20428"/>
                    <a:pt x="10830" y="20452"/>
                    <a:pt x="11047" y="20493"/>
                  </a:cubicBezTo>
                  <a:cubicBezTo>
                    <a:pt x="11207" y="20523"/>
                    <a:pt x="11371" y="20540"/>
                    <a:pt x="11518" y="20560"/>
                  </a:cubicBezTo>
                  <a:cubicBezTo>
                    <a:pt x="11632" y="20459"/>
                    <a:pt x="11675" y="20359"/>
                    <a:pt x="11609" y="20232"/>
                  </a:cubicBezTo>
                  <a:cubicBezTo>
                    <a:pt x="12052" y="20127"/>
                    <a:pt x="12511" y="20054"/>
                    <a:pt x="12753" y="20054"/>
                  </a:cubicBezTo>
                  <a:cubicBezTo>
                    <a:pt x="12797" y="20054"/>
                    <a:pt x="12834" y="20056"/>
                    <a:pt x="12862" y="20062"/>
                  </a:cubicBezTo>
                  <a:cubicBezTo>
                    <a:pt x="12785" y="20128"/>
                    <a:pt x="12719" y="20192"/>
                    <a:pt x="12642" y="20249"/>
                  </a:cubicBezTo>
                  <a:cubicBezTo>
                    <a:pt x="12561" y="20312"/>
                    <a:pt x="12478" y="20373"/>
                    <a:pt x="12404" y="20429"/>
                  </a:cubicBezTo>
                  <a:cubicBezTo>
                    <a:pt x="12271" y="20330"/>
                    <a:pt x="12181" y="20277"/>
                    <a:pt x="12118" y="20277"/>
                  </a:cubicBezTo>
                  <a:cubicBezTo>
                    <a:pt x="12030" y="20277"/>
                    <a:pt x="11993" y="20378"/>
                    <a:pt x="11960" y="20593"/>
                  </a:cubicBezTo>
                  <a:cubicBezTo>
                    <a:pt x="11950" y="20687"/>
                    <a:pt x="11923" y="20780"/>
                    <a:pt x="11873" y="20857"/>
                  </a:cubicBezTo>
                  <a:cubicBezTo>
                    <a:pt x="11802" y="20961"/>
                    <a:pt x="11706" y="21055"/>
                    <a:pt x="11619" y="21145"/>
                  </a:cubicBezTo>
                  <a:cubicBezTo>
                    <a:pt x="11150" y="21630"/>
                    <a:pt x="10682" y="22111"/>
                    <a:pt x="10214" y="22596"/>
                  </a:cubicBezTo>
                  <a:cubicBezTo>
                    <a:pt x="10124" y="22686"/>
                    <a:pt x="10046" y="22785"/>
                    <a:pt x="9901" y="22785"/>
                  </a:cubicBezTo>
                  <a:cubicBezTo>
                    <a:pt x="9890" y="22785"/>
                    <a:pt x="9878" y="22784"/>
                    <a:pt x="9867" y="22783"/>
                  </a:cubicBezTo>
                  <a:cubicBezTo>
                    <a:pt x="9862" y="22782"/>
                    <a:pt x="9857" y="22782"/>
                    <a:pt x="9851" y="22782"/>
                  </a:cubicBezTo>
                  <a:cubicBezTo>
                    <a:pt x="9790" y="22782"/>
                    <a:pt x="9715" y="22834"/>
                    <a:pt x="9663" y="22877"/>
                  </a:cubicBezTo>
                  <a:cubicBezTo>
                    <a:pt x="9308" y="23148"/>
                    <a:pt x="9094" y="23512"/>
                    <a:pt x="8944" y="23923"/>
                  </a:cubicBezTo>
                  <a:cubicBezTo>
                    <a:pt x="9031" y="23953"/>
                    <a:pt x="9101" y="23973"/>
                    <a:pt x="9164" y="24003"/>
                  </a:cubicBezTo>
                  <a:cubicBezTo>
                    <a:pt x="9211" y="24025"/>
                    <a:pt x="9255" y="24035"/>
                    <a:pt x="9298" y="24035"/>
                  </a:cubicBezTo>
                  <a:cubicBezTo>
                    <a:pt x="9361" y="24035"/>
                    <a:pt x="9421" y="24014"/>
                    <a:pt x="9482" y="23977"/>
                  </a:cubicBezTo>
                  <a:cubicBezTo>
                    <a:pt x="9666" y="23870"/>
                    <a:pt x="9810" y="23723"/>
                    <a:pt x="9933" y="23555"/>
                  </a:cubicBezTo>
                  <a:cubicBezTo>
                    <a:pt x="10094" y="23341"/>
                    <a:pt x="10204" y="23117"/>
                    <a:pt x="10137" y="22840"/>
                  </a:cubicBezTo>
                  <a:cubicBezTo>
                    <a:pt x="10579" y="22385"/>
                    <a:pt x="11007" y="21934"/>
                    <a:pt x="11438" y="21483"/>
                  </a:cubicBezTo>
                  <a:lnTo>
                    <a:pt x="11438" y="21483"/>
                  </a:lnTo>
                  <a:cubicBezTo>
                    <a:pt x="11458" y="21579"/>
                    <a:pt x="11448" y="21653"/>
                    <a:pt x="11431" y="21727"/>
                  </a:cubicBezTo>
                  <a:cubicBezTo>
                    <a:pt x="11371" y="21977"/>
                    <a:pt x="11304" y="22228"/>
                    <a:pt x="11254" y="22482"/>
                  </a:cubicBezTo>
                  <a:cubicBezTo>
                    <a:pt x="11124" y="23151"/>
                    <a:pt x="10866" y="23769"/>
                    <a:pt x="10485" y="24334"/>
                  </a:cubicBezTo>
                  <a:cubicBezTo>
                    <a:pt x="10218" y="24736"/>
                    <a:pt x="9947" y="25140"/>
                    <a:pt x="9676" y="25538"/>
                  </a:cubicBezTo>
                  <a:cubicBezTo>
                    <a:pt x="9235" y="26177"/>
                    <a:pt x="8880" y="26849"/>
                    <a:pt x="8763" y="27631"/>
                  </a:cubicBezTo>
                  <a:cubicBezTo>
                    <a:pt x="8730" y="27868"/>
                    <a:pt x="8666" y="28103"/>
                    <a:pt x="8609" y="28337"/>
                  </a:cubicBezTo>
                  <a:cubicBezTo>
                    <a:pt x="8456" y="28958"/>
                    <a:pt x="8282" y="29574"/>
                    <a:pt x="7991" y="30145"/>
                  </a:cubicBezTo>
                  <a:cubicBezTo>
                    <a:pt x="7760" y="30590"/>
                    <a:pt x="7540" y="31041"/>
                    <a:pt x="7312" y="31489"/>
                  </a:cubicBezTo>
                  <a:cubicBezTo>
                    <a:pt x="7275" y="31563"/>
                    <a:pt x="7225" y="31640"/>
                    <a:pt x="7168" y="31700"/>
                  </a:cubicBezTo>
                  <a:cubicBezTo>
                    <a:pt x="7116" y="31760"/>
                    <a:pt x="7078" y="31788"/>
                    <a:pt x="7034" y="31788"/>
                  </a:cubicBezTo>
                  <a:cubicBezTo>
                    <a:pt x="6998" y="31788"/>
                    <a:pt x="6957" y="31768"/>
                    <a:pt x="6901" y="31733"/>
                  </a:cubicBezTo>
                  <a:cubicBezTo>
                    <a:pt x="6299" y="31372"/>
                    <a:pt x="5788" y="30914"/>
                    <a:pt x="5380" y="30346"/>
                  </a:cubicBezTo>
                  <a:cubicBezTo>
                    <a:pt x="4955" y="29761"/>
                    <a:pt x="4671" y="29129"/>
                    <a:pt x="4584" y="28403"/>
                  </a:cubicBezTo>
                  <a:cubicBezTo>
                    <a:pt x="4514" y="27822"/>
                    <a:pt x="4561" y="27253"/>
                    <a:pt x="4698" y="26685"/>
                  </a:cubicBezTo>
                  <a:cubicBezTo>
                    <a:pt x="4928" y="25739"/>
                    <a:pt x="5403" y="24946"/>
                    <a:pt x="6189" y="24358"/>
                  </a:cubicBezTo>
                  <a:cubicBezTo>
                    <a:pt x="6373" y="24221"/>
                    <a:pt x="6573" y="24097"/>
                    <a:pt x="6771" y="23973"/>
                  </a:cubicBezTo>
                  <a:cubicBezTo>
                    <a:pt x="7028" y="23816"/>
                    <a:pt x="7285" y="23662"/>
                    <a:pt x="7546" y="23512"/>
                  </a:cubicBezTo>
                  <a:cubicBezTo>
                    <a:pt x="8389" y="23031"/>
                    <a:pt x="9131" y="22432"/>
                    <a:pt x="9763" y="21700"/>
                  </a:cubicBezTo>
                  <a:cubicBezTo>
                    <a:pt x="9883" y="21563"/>
                    <a:pt x="10017" y="21459"/>
                    <a:pt x="10204" y="21412"/>
                  </a:cubicBezTo>
                  <a:cubicBezTo>
                    <a:pt x="10385" y="21366"/>
                    <a:pt x="10562" y="21289"/>
                    <a:pt x="10733" y="21205"/>
                  </a:cubicBezTo>
                  <a:cubicBezTo>
                    <a:pt x="10846" y="21145"/>
                    <a:pt x="10953" y="21068"/>
                    <a:pt x="11047" y="20981"/>
                  </a:cubicBezTo>
                  <a:cubicBezTo>
                    <a:pt x="11167" y="20864"/>
                    <a:pt x="11117" y="20734"/>
                    <a:pt x="10947" y="20710"/>
                  </a:cubicBezTo>
                  <a:cubicBezTo>
                    <a:pt x="10921" y="20707"/>
                    <a:pt x="10895" y="20705"/>
                    <a:pt x="10870" y="20705"/>
                  </a:cubicBezTo>
                  <a:cubicBezTo>
                    <a:pt x="10755" y="20705"/>
                    <a:pt x="10648" y="20741"/>
                    <a:pt x="10552" y="20807"/>
                  </a:cubicBezTo>
                  <a:cubicBezTo>
                    <a:pt x="10412" y="20907"/>
                    <a:pt x="10264" y="21004"/>
                    <a:pt x="10151" y="21131"/>
                  </a:cubicBezTo>
                  <a:cubicBezTo>
                    <a:pt x="9970" y="21342"/>
                    <a:pt x="9753" y="21456"/>
                    <a:pt x="9485" y="21489"/>
                  </a:cubicBezTo>
                  <a:cubicBezTo>
                    <a:pt x="9452" y="21493"/>
                    <a:pt x="9419" y="21499"/>
                    <a:pt x="9385" y="21509"/>
                  </a:cubicBezTo>
                  <a:cubicBezTo>
                    <a:pt x="8947" y="21616"/>
                    <a:pt x="8513" y="21723"/>
                    <a:pt x="8105" y="21914"/>
                  </a:cubicBezTo>
                  <a:cubicBezTo>
                    <a:pt x="7576" y="22158"/>
                    <a:pt x="7135" y="22509"/>
                    <a:pt x="6727" y="22914"/>
                  </a:cubicBezTo>
                  <a:cubicBezTo>
                    <a:pt x="6272" y="23372"/>
                    <a:pt x="5814" y="23830"/>
                    <a:pt x="5336" y="24268"/>
                  </a:cubicBezTo>
                  <a:cubicBezTo>
                    <a:pt x="5089" y="24498"/>
                    <a:pt x="4818" y="24696"/>
                    <a:pt x="4534" y="24876"/>
                  </a:cubicBezTo>
                  <a:cubicBezTo>
                    <a:pt x="4294" y="25028"/>
                    <a:pt x="4048" y="25096"/>
                    <a:pt x="3809" y="25096"/>
                  </a:cubicBezTo>
                  <a:cubicBezTo>
                    <a:pt x="3479" y="25096"/>
                    <a:pt x="3163" y="24966"/>
                    <a:pt x="2896" y="24749"/>
                  </a:cubicBezTo>
                  <a:cubicBezTo>
                    <a:pt x="2748" y="24625"/>
                    <a:pt x="2615" y="24488"/>
                    <a:pt x="2491" y="24348"/>
                  </a:cubicBezTo>
                  <a:cubicBezTo>
                    <a:pt x="2046" y="23840"/>
                    <a:pt x="1551" y="23405"/>
                    <a:pt x="906" y="23171"/>
                  </a:cubicBezTo>
                  <a:cubicBezTo>
                    <a:pt x="739" y="23114"/>
                    <a:pt x="565" y="23061"/>
                    <a:pt x="391" y="23000"/>
                  </a:cubicBezTo>
                  <a:cubicBezTo>
                    <a:pt x="314" y="22977"/>
                    <a:pt x="241" y="22937"/>
                    <a:pt x="151" y="22900"/>
                  </a:cubicBezTo>
                  <a:cubicBezTo>
                    <a:pt x="221" y="22813"/>
                    <a:pt x="274" y="22746"/>
                    <a:pt x="334" y="22683"/>
                  </a:cubicBezTo>
                  <a:cubicBezTo>
                    <a:pt x="986" y="21967"/>
                    <a:pt x="1712" y="21329"/>
                    <a:pt x="2421" y="20670"/>
                  </a:cubicBezTo>
                  <a:cubicBezTo>
                    <a:pt x="2712" y="20396"/>
                    <a:pt x="3063" y="20202"/>
                    <a:pt x="3431" y="20045"/>
                  </a:cubicBezTo>
                  <a:cubicBezTo>
                    <a:pt x="3992" y="19811"/>
                    <a:pt x="4584" y="19690"/>
                    <a:pt x="5186" y="19634"/>
                  </a:cubicBezTo>
                  <a:cubicBezTo>
                    <a:pt x="5207" y="19631"/>
                    <a:pt x="5229" y="19629"/>
                    <a:pt x="5250" y="19629"/>
                  </a:cubicBezTo>
                  <a:close/>
                  <a:moveTo>
                    <a:pt x="19987" y="0"/>
                  </a:moveTo>
                  <a:cubicBezTo>
                    <a:pt x="19918" y="0"/>
                    <a:pt x="19849" y="1"/>
                    <a:pt x="19780" y="1"/>
                  </a:cubicBezTo>
                  <a:cubicBezTo>
                    <a:pt x="19335" y="8"/>
                    <a:pt x="18911" y="131"/>
                    <a:pt x="18526" y="369"/>
                  </a:cubicBezTo>
                  <a:cubicBezTo>
                    <a:pt x="18038" y="676"/>
                    <a:pt x="17754" y="1128"/>
                    <a:pt x="17603" y="1669"/>
                  </a:cubicBezTo>
                  <a:cubicBezTo>
                    <a:pt x="17553" y="1853"/>
                    <a:pt x="17513" y="2041"/>
                    <a:pt x="17476" y="2224"/>
                  </a:cubicBezTo>
                  <a:cubicBezTo>
                    <a:pt x="17460" y="2315"/>
                    <a:pt x="17436" y="2382"/>
                    <a:pt x="17353" y="2435"/>
                  </a:cubicBezTo>
                  <a:cubicBezTo>
                    <a:pt x="16961" y="2682"/>
                    <a:pt x="16717" y="3050"/>
                    <a:pt x="16517" y="3461"/>
                  </a:cubicBezTo>
                  <a:cubicBezTo>
                    <a:pt x="15985" y="4561"/>
                    <a:pt x="15972" y="4531"/>
                    <a:pt x="15848" y="5802"/>
                  </a:cubicBezTo>
                  <a:cubicBezTo>
                    <a:pt x="15815" y="6119"/>
                    <a:pt x="15771" y="6437"/>
                    <a:pt x="15738" y="6755"/>
                  </a:cubicBezTo>
                  <a:cubicBezTo>
                    <a:pt x="15734" y="6795"/>
                    <a:pt x="15738" y="6835"/>
                    <a:pt x="15741" y="6912"/>
                  </a:cubicBezTo>
                  <a:cubicBezTo>
                    <a:pt x="15791" y="6868"/>
                    <a:pt x="15825" y="6855"/>
                    <a:pt x="15838" y="6832"/>
                  </a:cubicBezTo>
                  <a:cubicBezTo>
                    <a:pt x="16316" y="5966"/>
                    <a:pt x="16761" y="5090"/>
                    <a:pt x="17112" y="4170"/>
                  </a:cubicBezTo>
                  <a:cubicBezTo>
                    <a:pt x="17296" y="3685"/>
                    <a:pt x="17426" y="3184"/>
                    <a:pt x="17510" y="2669"/>
                  </a:cubicBezTo>
                  <a:cubicBezTo>
                    <a:pt x="17536" y="2502"/>
                    <a:pt x="17607" y="2418"/>
                    <a:pt x="17770" y="2358"/>
                  </a:cubicBezTo>
                  <a:cubicBezTo>
                    <a:pt x="18138" y="2224"/>
                    <a:pt x="18526" y="2201"/>
                    <a:pt x="18911" y="2147"/>
                  </a:cubicBezTo>
                  <a:cubicBezTo>
                    <a:pt x="19409" y="2074"/>
                    <a:pt x="19904" y="2014"/>
                    <a:pt x="20402" y="1970"/>
                  </a:cubicBezTo>
                  <a:cubicBezTo>
                    <a:pt x="20700" y="1945"/>
                    <a:pt x="21004" y="1926"/>
                    <a:pt x="21306" y="1926"/>
                  </a:cubicBezTo>
                  <a:cubicBezTo>
                    <a:pt x="21409" y="1926"/>
                    <a:pt x="21513" y="1928"/>
                    <a:pt x="21615" y="1934"/>
                  </a:cubicBezTo>
                  <a:cubicBezTo>
                    <a:pt x="22421" y="1974"/>
                    <a:pt x="23140" y="2285"/>
                    <a:pt x="23789" y="2756"/>
                  </a:cubicBezTo>
                  <a:cubicBezTo>
                    <a:pt x="24039" y="2940"/>
                    <a:pt x="24247" y="3174"/>
                    <a:pt x="24407" y="3445"/>
                  </a:cubicBezTo>
                  <a:cubicBezTo>
                    <a:pt x="24451" y="3525"/>
                    <a:pt x="24508" y="3605"/>
                    <a:pt x="24558" y="3689"/>
                  </a:cubicBezTo>
                  <a:cubicBezTo>
                    <a:pt x="24457" y="4220"/>
                    <a:pt x="24347" y="4749"/>
                    <a:pt x="24347" y="5297"/>
                  </a:cubicBezTo>
                  <a:cubicBezTo>
                    <a:pt x="24347" y="6126"/>
                    <a:pt x="24347" y="6952"/>
                    <a:pt x="24350" y="7781"/>
                  </a:cubicBezTo>
                  <a:cubicBezTo>
                    <a:pt x="24357" y="8988"/>
                    <a:pt x="24350" y="10195"/>
                    <a:pt x="24367" y="11402"/>
                  </a:cubicBezTo>
                  <a:cubicBezTo>
                    <a:pt x="24377" y="12077"/>
                    <a:pt x="24424" y="12746"/>
                    <a:pt x="24558" y="13408"/>
                  </a:cubicBezTo>
                  <a:cubicBezTo>
                    <a:pt x="24661" y="13923"/>
                    <a:pt x="24845" y="14404"/>
                    <a:pt x="25066" y="14873"/>
                  </a:cubicBezTo>
                  <a:cubicBezTo>
                    <a:pt x="25246" y="15244"/>
                    <a:pt x="25417" y="15621"/>
                    <a:pt x="25594" y="15996"/>
                  </a:cubicBezTo>
                  <a:cubicBezTo>
                    <a:pt x="25614" y="16043"/>
                    <a:pt x="25628" y="16093"/>
                    <a:pt x="25661" y="16193"/>
                  </a:cubicBezTo>
                  <a:cubicBezTo>
                    <a:pt x="25383" y="15792"/>
                    <a:pt x="25126" y="15441"/>
                    <a:pt x="24895" y="15073"/>
                  </a:cubicBezTo>
                  <a:cubicBezTo>
                    <a:pt x="24584" y="14582"/>
                    <a:pt x="24210" y="14160"/>
                    <a:pt x="23805" y="13759"/>
                  </a:cubicBezTo>
                  <a:cubicBezTo>
                    <a:pt x="23446" y="13408"/>
                    <a:pt x="23025" y="13260"/>
                    <a:pt x="22564" y="13260"/>
                  </a:cubicBezTo>
                  <a:cubicBezTo>
                    <a:pt x="22447" y="13260"/>
                    <a:pt x="22326" y="13269"/>
                    <a:pt x="22204" y="13288"/>
                  </a:cubicBezTo>
                  <a:cubicBezTo>
                    <a:pt x="21793" y="13351"/>
                    <a:pt x="21418" y="13495"/>
                    <a:pt x="21147" y="13836"/>
                  </a:cubicBezTo>
                  <a:cubicBezTo>
                    <a:pt x="21040" y="13960"/>
                    <a:pt x="20957" y="14100"/>
                    <a:pt x="20870" y="14224"/>
                  </a:cubicBezTo>
                  <a:cubicBezTo>
                    <a:pt x="20616" y="14244"/>
                    <a:pt x="20378" y="14257"/>
                    <a:pt x="20138" y="14277"/>
                  </a:cubicBezTo>
                  <a:cubicBezTo>
                    <a:pt x="19900" y="14301"/>
                    <a:pt x="19720" y="14421"/>
                    <a:pt x="19583" y="14612"/>
                  </a:cubicBezTo>
                  <a:cubicBezTo>
                    <a:pt x="19242" y="15080"/>
                    <a:pt x="19044" y="15611"/>
                    <a:pt x="18884" y="16163"/>
                  </a:cubicBezTo>
                  <a:cubicBezTo>
                    <a:pt x="18824" y="16380"/>
                    <a:pt x="18777" y="16598"/>
                    <a:pt x="18700" y="16812"/>
                  </a:cubicBezTo>
                  <a:cubicBezTo>
                    <a:pt x="18600" y="17096"/>
                    <a:pt x="18606" y="17377"/>
                    <a:pt x="18700" y="17651"/>
                  </a:cubicBezTo>
                  <a:cubicBezTo>
                    <a:pt x="18881" y="18152"/>
                    <a:pt x="19078" y="18651"/>
                    <a:pt x="19275" y="19149"/>
                  </a:cubicBezTo>
                  <a:cubicBezTo>
                    <a:pt x="19310" y="19235"/>
                    <a:pt x="19342" y="19354"/>
                    <a:pt x="19457" y="19354"/>
                  </a:cubicBezTo>
                  <a:cubicBezTo>
                    <a:pt x="19463" y="19354"/>
                    <a:pt x="19469" y="19353"/>
                    <a:pt x="19476" y="19353"/>
                  </a:cubicBezTo>
                  <a:cubicBezTo>
                    <a:pt x="19586" y="19339"/>
                    <a:pt x="19613" y="19226"/>
                    <a:pt x="19636" y="19139"/>
                  </a:cubicBezTo>
                  <a:cubicBezTo>
                    <a:pt x="19686" y="18972"/>
                    <a:pt x="19726" y="18804"/>
                    <a:pt x="19767" y="18637"/>
                  </a:cubicBezTo>
                  <a:cubicBezTo>
                    <a:pt x="19847" y="18303"/>
                    <a:pt x="19934" y="17969"/>
                    <a:pt x="20004" y="17631"/>
                  </a:cubicBezTo>
                  <a:cubicBezTo>
                    <a:pt x="20151" y="16962"/>
                    <a:pt x="20288" y="16297"/>
                    <a:pt x="20429" y="15628"/>
                  </a:cubicBezTo>
                  <a:cubicBezTo>
                    <a:pt x="20465" y="15461"/>
                    <a:pt x="20495" y="15290"/>
                    <a:pt x="20536" y="15123"/>
                  </a:cubicBezTo>
                  <a:cubicBezTo>
                    <a:pt x="20606" y="14829"/>
                    <a:pt x="20689" y="14689"/>
                    <a:pt x="20930" y="14404"/>
                  </a:cubicBezTo>
                  <a:cubicBezTo>
                    <a:pt x="21037" y="14441"/>
                    <a:pt x="21164" y="14475"/>
                    <a:pt x="21274" y="14528"/>
                  </a:cubicBezTo>
                  <a:cubicBezTo>
                    <a:pt x="21753" y="14746"/>
                    <a:pt x="22177" y="15036"/>
                    <a:pt x="22562" y="15391"/>
                  </a:cubicBezTo>
                  <a:cubicBezTo>
                    <a:pt x="22789" y="15598"/>
                    <a:pt x="23026" y="15805"/>
                    <a:pt x="23264" y="15999"/>
                  </a:cubicBezTo>
                  <a:cubicBezTo>
                    <a:pt x="23538" y="16223"/>
                    <a:pt x="23846" y="16374"/>
                    <a:pt x="24183" y="16461"/>
                  </a:cubicBezTo>
                  <a:cubicBezTo>
                    <a:pt x="24561" y="16561"/>
                    <a:pt x="24935" y="16665"/>
                    <a:pt x="25303" y="16785"/>
                  </a:cubicBezTo>
                  <a:cubicBezTo>
                    <a:pt x="25567" y="16875"/>
                    <a:pt x="25811" y="17009"/>
                    <a:pt x="25979" y="17246"/>
                  </a:cubicBezTo>
                  <a:cubicBezTo>
                    <a:pt x="26035" y="17330"/>
                    <a:pt x="26086" y="17420"/>
                    <a:pt x="26122" y="17517"/>
                  </a:cubicBezTo>
                  <a:cubicBezTo>
                    <a:pt x="26270" y="17902"/>
                    <a:pt x="26296" y="18313"/>
                    <a:pt x="26340" y="18714"/>
                  </a:cubicBezTo>
                  <a:cubicBezTo>
                    <a:pt x="26433" y="19540"/>
                    <a:pt x="26356" y="20362"/>
                    <a:pt x="26246" y="21188"/>
                  </a:cubicBezTo>
                  <a:cubicBezTo>
                    <a:pt x="26089" y="22325"/>
                    <a:pt x="25949" y="23465"/>
                    <a:pt x="25811" y="24602"/>
                  </a:cubicBezTo>
                  <a:cubicBezTo>
                    <a:pt x="25668" y="25779"/>
                    <a:pt x="25547" y="26966"/>
                    <a:pt x="25397" y="28146"/>
                  </a:cubicBezTo>
                  <a:cubicBezTo>
                    <a:pt x="25317" y="28788"/>
                    <a:pt x="25220" y="29430"/>
                    <a:pt x="25220" y="30075"/>
                  </a:cubicBezTo>
                  <a:cubicBezTo>
                    <a:pt x="25220" y="30754"/>
                    <a:pt x="25277" y="31426"/>
                    <a:pt x="25477" y="32074"/>
                  </a:cubicBezTo>
                  <a:cubicBezTo>
                    <a:pt x="25611" y="32509"/>
                    <a:pt x="25795" y="32930"/>
                    <a:pt x="25979" y="33348"/>
                  </a:cubicBezTo>
                  <a:cubicBezTo>
                    <a:pt x="26587" y="34722"/>
                    <a:pt x="27172" y="36103"/>
                    <a:pt x="27700" y="37511"/>
                  </a:cubicBezTo>
                  <a:cubicBezTo>
                    <a:pt x="27734" y="37598"/>
                    <a:pt x="27741" y="37691"/>
                    <a:pt x="27757" y="37859"/>
                  </a:cubicBezTo>
                  <a:cubicBezTo>
                    <a:pt x="27209" y="36672"/>
                    <a:pt x="26590" y="35595"/>
                    <a:pt x="25918" y="34552"/>
                  </a:cubicBezTo>
                  <a:cubicBezTo>
                    <a:pt x="25544" y="33964"/>
                    <a:pt x="25129" y="33398"/>
                    <a:pt x="24728" y="32827"/>
                  </a:cubicBezTo>
                  <a:cubicBezTo>
                    <a:pt x="24344" y="32282"/>
                    <a:pt x="23983" y="31723"/>
                    <a:pt x="23662" y="31142"/>
                  </a:cubicBezTo>
                  <a:cubicBezTo>
                    <a:pt x="23525" y="30891"/>
                    <a:pt x="23374" y="30647"/>
                    <a:pt x="23204" y="30423"/>
                  </a:cubicBezTo>
                  <a:cubicBezTo>
                    <a:pt x="22826" y="29918"/>
                    <a:pt x="22495" y="29383"/>
                    <a:pt x="22177" y="28838"/>
                  </a:cubicBezTo>
                  <a:cubicBezTo>
                    <a:pt x="21956" y="28457"/>
                    <a:pt x="21676" y="28116"/>
                    <a:pt x="21391" y="27782"/>
                  </a:cubicBezTo>
                  <a:cubicBezTo>
                    <a:pt x="21214" y="27571"/>
                    <a:pt x="21000" y="27387"/>
                    <a:pt x="20850" y="27160"/>
                  </a:cubicBezTo>
                  <a:cubicBezTo>
                    <a:pt x="20469" y="26581"/>
                    <a:pt x="20034" y="26043"/>
                    <a:pt x="19770" y="25394"/>
                  </a:cubicBezTo>
                  <a:cubicBezTo>
                    <a:pt x="19609" y="24993"/>
                    <a:pt x="19502" y="24575"/>
                    <a:pt x="19512" y="24137"/>
                  </a:cubicBezTo>
                  <a:cubicBezTo>
                    <a:pt x="19516" y="23903"/>
                    <a:pt x="19563" y="23676"/>
                    <a:pt x="19643" y="23455"/>
                  </a:cubicBezTo>
                  <a:cubicBezTo>
                    <a:pt x="19830" y="22940"/>
                    <a:pt x="20184" y="22596"/>
                    <a:pt x="20706" y="22445"/>
                  </a:cubicBezTo>
                  <a:cubicBezTo>
                    <a:pt x="20959" y="22370"/>
                    <a:pt x="21077" y="22324"/>
                    <a:pt x="21164" y="22324"/>
                  </a:cubicBezTo>
                  <a:cubicBezTo>
                    <a:pt x="21283" y="22324"/>
                    <a:pt x="21344" y="22408"/>
                    <a:pt x="21605" y="22616"/>
                  </a:cubicBezTo>
                  <a:cubicBezTo>
                    <a:pt x="21682" y="22673"/>
                    <a:pt x="21756" y="22733"/>
                    <a:pt x="21826" y="22796"/>
                  </a:cubicBezTo>
                  <a:cubicBezTo>
                    <a:pt x="21992" y="22931"/>
                    <a:pt x="22171" y="22996"/>
                    <a:pt x="22356" y="22996"/>
                  </a:cubicBezTo>
                  <a:cubicBezTo>
                    <a:pt x="22462" y="22996"/>
                    <a:pt x="22570" y="22975"/>
                    <a:pt x="22679" y="22934"/>
                  </a:cubicBezTo>
                  <a:cubicBezTo>
                    <a:pt x="23010" y="22807"/>
                    <a:pt x="23327" y="22649"/>
                    <a:pt x="23648" y="22506"/>
                  </a:cubicBezTo>
                  <a:cubicBezTo>
                    <a:pt x="23722" y="22472"/>
                    <a:pt x="23792" y="22445"/>
                    <a:pt x="23859" y="22405"/>
                  </a:cubicBezTo>
                  <a:cubicBezTo>
                    <a:pt x="23892" y="22385"/>
                    <a:pt x="23906" y="22345"/>
                    <a:pt x="23939" y="22302"/>
                  </a:cubicBezTo>
                  <a:cubicBezTo>
                    <a:pt x="23903" y="22287"/>
                    <a:pt x="23871" y="22281"/>
                    <a:pt x="23840" y="22281"/>
                  </a:cubicBezTo>
                  <a:cubicBezTo>
                    <a:pt x="23775" y="22281"/>
                    <a:pt x="23720" y="22307"/>
                    <a:pt x="23665" y="22318"/>
                  </a:cubicBezTo>
                  <a:cubicBezTo>
                    <a:pt x="23335" y="22397"/>
                    <a:pt x="23009" y="22462"/>
                    <a:pt x="22667" y="22462"/>
                  </a:cubicBezTo>
                  <a:cubicBezTo>
                    <a:pt x="22659" y="22462"/>
                    <a:pt x="22650" y="22462"/>
                    <a:pt x="22642" y="22462"/>
                  </a:cubicBezTo>
                  <a:cubicBezTo>
                    <a:pt x="22388" y="22455"/>
                    <a:pt x="22150" y="22399"/>
                    <a:pt x="21910" y="22312"/>
                  </a:cubicBezTo>
                  <a:cubicBezTo>
                    <a:pt x="21730" y="22248"/>
                    <a:pt x="21554" y="22178"/>
                    <a:pt x="21361" y="22178"/>
                  </a:cubicBezTo>
                  <a:cubicBezTo>
                    <a:pt x="21352" y="22178"/>
                    <a:pt x="21343" y="22178"/>
                    <a:pt x="21335" y="22178"/>
                  </a:cubicBezTo>
                  <a:cubicBezTo>
                    <a:pt x="21258" y="22178"/>
                    <a:pt x="21174" y="22124"/>
                    <a:pt x="21101" y="22084"/>
                  </a:cubicBezTo>
                  <a:cubicBezTo>
                    <a:pt x="20933" y="21997"/>
                    <a:pt x="20773" y="21890"/>
                    <a:pt x="20602" y="21810"/>
                  </a:cubicBezTo>
                  <a:cubicBezTo>
                    <a:pt x="20502" y="21763"/>
                    <a:pt x="20403" y="21739"/>
                    <a:pt x="20306" y="21739"/>
                  </a:cubicBezTo>
                  <a:cubicBezTo>
                    <a:pt x="20164" y="21739"/>
                    <a:pt x="20028" y="21789"/>
                    <a:pt x="19897" y="21884"/>
                  </a:cubicBezTo>
                  <a:cubicBezTo>
                    <a:pt x="19650" y="22064"/>
                    <a:pt x="19436" y="22278"/>
                    <a:pt x="19252" y="22519"/>
                  </a:cubicBezTo>
                  <a:cubicBezTo>
                    <a:pt x="19078" y="22753"/>
                    <a:pt x="18998" y="23024"/>
                    <a:pt x="18998" y="23318"/>
                  </a:cubicBezTo>
                  <a:cubicBezTo>
                    <a:pt x="18998" y="23622"/>
                    <a:pt x="19001" y="23923"/>
                    <a:pt x="19001" y="24224"/>
                  </a:cubicBezTo>
                  <a:cubicBezTo>
                    <a:pt x="19008" y="24478"/>
                    <a:pt x="19064" y="24722"/>
                    <a:pt x="19201" y="24940"/>
                  </a:cubicBezTo>
                  <a:cubicBezTo>
                    <a:pt x="19395" y="25244"/>
                    <a:pt x="19596" y="25548"/>
                    <a:pt x="19787" y="25856"/>
                  </a:cubicBezTo>
                  <a:cubicBezTo>
                    <a:pt x="19887" y="26013"/>
                    <a:pt x="20001" y="26163"/>
                    <a:pt x="20034" y="26367"/>
                  </a:cubicBezTo>
                  <a:lnTo>
                    <a:pt x="19496" y="25866"/>
                  </a:lnTo>
                  <a:cubicBezTo>
                    <a:pt x="18964" y="25371"/>
                    <a:pt x="18523" y="24799"/>
                    <a:pt x="18091" y="24214"/>
                  </a:cubicBezTo>
                  <a:cubicBezTo>
                    <a:pt x="17386" y="23251"/>
                    <a:pt x="16607" y="22348"/>
                    <a:pt x="15815" y="21462"/>
                  </a:cubicBezTo>
                  <a:lnTo>
                    <a:pt x="14571" y="20072"/>
                  </a:lnTo>
                  <a:cubicBezTo>
                    <a:pt x="14394" y="19868"/>
                    <a:pt x="14267" y="19637"/>
                    <a:pt x="14193" y="19373"/>
                  </a:cubicBezTo>
                  <a:cubicBezTo>
                    <a:pt x="14133" y="19162"/>
                    <a:pt x="14053" y="18965"/>
                    <a:pt x="13986" y="18758"/>
                  </a:cubicBezTo>
                  <a:cubicBezTo>
                    <a:pt x="13862" y="18366"/>
                    <a:pt x="13882" y="17975"/>
                    <a:pt x="14046" y="17597"/>
                  </a:cubicBezTo>
                  <a:cubicBezTo>
                    <a:pt x="14119" y="17424"/>
                    <a:pt x="14200" y="17250"/>
                    <a:pt x="14287" y="17083"/>
                  </a:cubicBezTo>
                  <a:cubicBezTo>
                    <a:pt x="14644" y="16411"/>
                    <a:pt x="14835" y="15682"/>
                    <a:pt x="14962" y="14943"/>
                  </a:cubicBezTo>
                  <a:cubicBezTo>
                    <a:pt x="15072" y="14287"/>
                    <a:pt x="15196" y="13636"/>
                    <a:pt x="15397" y="13000"/>
                  </a:cubicBezTo>
                  <a:cubicBezTo>
                    <a:pt x="15507" y="12643"/>
                    <a:pt x="15571" y="12275"/>
                    <a:pt x="15637" y="11914"/>
                  </a:cubicBezTo>
                  <a:cubicBezTo>
                    <a:pt x="15724" y="11432"/>
                    <a:pt x="15898" y="10998"/>
                    <a:pt x="16222" y="10633"/>
                  </a:cubicBezTo>
                  <a:cubicBezTo>
                    <a:pt x="16360" y="10479"/>
                    <a:pt x="16527" y="10359"/>
                    <a:pt x="16687" y="10225"/>
                  </a:cubicBezTo>
                  <a:cubicBezTo>
                    <a:pt x="16741" y="10178"/>
                    <a:pt x="16804" y="10145"/>
                    <a:pt x="16854" y="10098"/>
                  </a:cubicBezTo>
                  <a:cubicBezTo>
                    <a:pt x="17008" y="9951"/>
                    <a:pt x="17038" y="9717"/>
                    <a:pt x="16908" y="9560"/>
                  </a:cubicBezTo>
                  <a:cubicBezTo>
                    <a:pt x="16861" y="9510"/>
                    <a:pt x="16777" y="9473"/>
                    <a:pt x="16707" y="9466"/>
                  </a:cubicBezTo>
                  <a:cubicBezTo>
                    <a:pt x="16688" y="9465"/>
                    <a:pt x="16669" y="9465"/>
                    <a:pt x="16649" y="9465"/>
                  </a:cubicBezTo>
                  <a:cubicBezTo>
                    <a:pt x="16557" y="9465"/>
                    <a:pt x="16464" y="9477"/>
                    <a:pt x="16373" y="9496"/>
                  </a:cubicBezTo>
                  <a:cubicBezTo>
                    <a:pt x="15664" y="9657"/>
                    <a:pt x="14972" y="9877"/>
                    <a:pt x="14320" y="10202"/>
                  </a:cubicBezTo>
                  <a:cubicBezTo>
                    <a:pt x="13969" y="10379"/>
                    <a:pt x="13628" y="10563"/>
                    <a:pt x="13377" y="10870"/>
                  </a:cubicBezTo>
                  <a:cubicBezTo>
                    <a:pt x="13274" y="10998"/>
                    <a:pt x="13177" y="11135"/>
                    <a:pt x="13110" y="11282"/>
                  </a:cubicBezTo>
                  <a:cubicBezTo>
                    <a:pt x="12933" y="11666"/>
                    <a:pt x="12692" y="11991"/>
                    <a:pt x="12394" y="12288"/>
                  </a:cubicBezTo>
                  <a:cubicBezTo>
                    <a:pt x="12160" y="12529"/>
                    <a:pt x="11956" y="12800"/>
                    <a:pt x="11739" y="13054"/>
                  </a:cubicBezTo>
                  <a:cubicBezTo>
                    <a:pt x="11709" y="13084"/>
                    <a:pt x="11689" y="13117"/>
                    <a:pt x="11639" y="13181"/>
                  </a:cubicBezTo>
                  <a:cubicBezTo>
                    <a:pt x="11619" y="13117"/>
                    <a:pt x="11595" y="13080"/>
                    <a:pt x="11602" y="13047"/>
                  </a:cubicBezTo>
                  <a:cubicBezTo>
                    <a:pt x="11642" y="12402"/>
                    <a:pt x="11371" y="11853"/>
                    <a:pt x="11054" y="11325"/>
                  </a:cubicBezTo>
                  <a:cubicBezTo>
                    <a:pt x="10886" y="11048"/>
                    <a:pt x="10716" y="10780"/>
                    <a:pt x="10569" y="10496"/>
                  </a:cubicBezTo>
                  <a:cubicBezTo>
                    <a:pt x="10288" y="9961"/>
                    <a:pt x="10191" y="9373"/>
                    <a:pt x="10151" y="8774"/>
                  </a:cubicBezTo>
                  <a:cubicBezTo>
                    <a:pt x="10137" y="8557"/>
                    <a:pt x="10134" y="8343"/>
                    <a:pt x="10124" y="8126"/>
                  </a:cubicBezTo>
                  <a:cubicBezTo>
                    <a:pt x="10107" y="7621"/>
                    <a:pt x="10214" y="7133"/>
                    <a:pt x="10388" y="6661"/>
                  </a:cubicBezTo>
                  <a:cubicBezTo>
                    <a:pt x="10442" y="6514"/>
                    <a:pt x="10442" y="6511"/>
                    <a:pt x="10432" y="6367"/>
                  </a:cubicBezTo>
                  <a:cubicBezTo>
                    <a:pt x="10408" y="6351"/>
                    <a:pt x="10387" y="6345"/>
                    <a:pt x="10368" y="6345"/>
                  </a:cubicBezTo>
                  <a:cubicBezTo>
                    <a:pt x="10321" y="6345"/>
                    <a:pt x="10283" y="6383"/>
                    <a:pt x="10248" y="6414"/>
                  </a:cubicBezTo>
                  <a:cubicBezTo>
                    <a:pt x="9556" y="6989"/>
                    <a:pt x="8947" y="7631"/>
                    <a:pt x="8700" y="8533"/>
                  </a:cubicBezTo>
                  <a:cubicBezTo>
                    <a:pt x="8466" y="9386"/>
                    <a:pt x="8285" y="10242"/>
                    <a:pt x="8248" y="11128"/>
                  </a:cubicBezTo>
                  <a:cubicBezTo>
                    <a:pt x="8232" y="11566"/>
                    <a:pt x="8232" y="12004"/>
                    <a:pt x="8262" y="12445"/>
                  </a:cubicBezTo>
                  <a:cubicBezTo>
                    <a:pt x="8292" y="12850"/>
                    <a:pt x="8375" y="13248"/>
                    <a:pt x="8526" y="13625"/>
                  </a:cubicBezTo>
                  <a:cubicBezTo>
                    <a:pt x="8536" y="13659"/>
                    <a:pt x="8543" y="13692"/>
                    <a:pt x="8529" y="13742"/>
                  </a:cubicBezTo>
                  <a:cubicBezTo>
                    <a:pt x="8482" y="13689"/>
                    <a:pt x="8432" y="13639"/>
                    <a:pt x="8392" y="13585"/>
                  </a:cubicBezTo>
                  <a:cubicBezTo>
                    <a:pt x="8051" y="13134"/>
                    <a:pt x="7613" y="12830"/>
                    <a:pt x="7065" y="12686"/>
                  </a:cubicBezTo>
                  <a:cubicBezTo>
                    <a:pt x="6948" y="12656"/>
                    <a:pt x="6831" y="12616"/>
                    <a:pt x="6714" y="12589"/>
                  </a:cubicBezTo>
                  <a:cubicBezTo>
                    <a:pt x="6262" y="12489"/>
                    <a:pt x="5838" y="12338"/>
                    <a:pt x="5440" y="12098"/>
                  </a:cubicBezTo>
                  <a:cubicBezTo>
                    <a:pt x="5244" y="11976"/>
                    <a:pt x="5044" y="11917"/>
                    <a:pt x="4844" y="11917"/>
                  </a:cubicBezTo>
                  <a:cubicBezTo>
                    <a:pt x="4648" y="11917"/>
                    <a:pt x="4451" y="11973"/>
                    <a:pt x="4256" y="12081"/>
                  </a:cubicBezTo>
                  <a:cubicBezTo>
                    <a:pt x="4022" y="12208"/>
                    <a:pt x="3798" y="12352"/>
                    <a:pt x="3571" y="12492"/>
                  </a:cubicBezTo>
                  <a:cubicBezTo>
                    <a:pt x="3330" y="12643"/>
                    <a:pt x="3096" y="12806"/>
                    <a:pt x="2859" y="12960"/>
                  </a:cubicBezTo>
                  <a:cubicBezTo>
                    <a:pt x="2678" y="13084"/>
                    <a:pt x="2651" y="13127"/>
                    <a:pt x="2715" y="13325"/>
                  </a:cubicBezTo>
                  <a:cubicBezTo>
                    <a:pt x="2962" y="14087"/>
                    <a:pt x="3069" y="14866"/>
                    <a:pt x="3150" y="15662"/>
                  </a:cubicBezTo>
                  <a:cubicBezTo>
                    <a:pt x="3200" y="16177"/>
                    <a:pt x="3263" y="16688"/>
                    <a:pt x="3400" y="17190"/>
                  </a:cubicBezTo>
                  <a:cubicBezTo>
                    <a:pt x="3514" y="17597"/>
                    <a:pt x="3695" y="17965"/>
                    <a:pt x="3949" y="18300"/>
                  </a:cubicBezTo>
                  <a:cubicBezTo>
                    <a:pt x="4203" y="18634"/>
                    <a:pt x="4464" y="18968"/>
                    <a:pt x="4785" y="19246"/>
                  </a:cubicBezTo>
                  <a:cubicBezTo>
                    <a:pt x="4882" y="19329"/>
                    <a:pt x="4985" y="19403"/>
                    <a:pt x="5116" y="19503"/>
                  </a:cubicBezTo>
                  <a:cubicBezTo>
                    <a:pt x="4958" y="19527"/>
                    <a:pt x="4841" y="19543"/>
                    <a:pt x="4724" y="19563"/>
                  </a:cubicBezTo>
                  <a:cubicBezTo>
                    <a:pt x="4039" y="19680"/>
                    <a:pt x="3377" y="19858"/>
                    <a:pt x="2785" y="20245"/>
                  </a:cubicBezTo>
                  <a:cubicBezTo>
                    <a:pt x="2585" y="20379"/>
                    <a:pt x="2384" y="20516"/>
                    <a:pt x="2210" y="20680"/>
                  </a:cubicBezTo>
                  <a:cubicBezTo>
                    <a:pt x="1642" y="21212"/>
                    <a:pt x="1087" y="21750"/>
                    <a:pt x="528" y="22295"/>
                  </a:cubicBezTo>
                  <a:cubicBezTo>
                    <a:pt x="388" y="22432"/>
                    <a:pt x="258" y="22583"/>
                    <a:pt x="127" y="22733"/>
                  </a:cubicBezTo>
                  <a:cubicBezTo>
                    <a:pt x="70" y="22796"/>
                    <a:pt x="0" y="22853"/>
                    <a:pt x="24" y="22987"/>
                  </a:cubicBezTo>
                  <a:cubicBezTo>
                    <a:pt x="100" y="23017"/>
                    <a:pt x="191" y="23064"/>
                    <a:pt x="284" y="23097"/>
                  </a:cubicBezTo>
                  <a:cubicBezTo>
                    <a:pt x="552" y="23191"/>
                    <a:pt x="826" y="23275"/>
                    <a:pt x="1087" y="23388"/>
                  </a:cubicBezTo>
                  <a:cubicBezTo>
                    <a:pt x="1578" y="23602"/>
                    <a:pt x="1963" y="23960"/>
                    <a:pt x="2324" y="24351"/>
                  </a:cubicBezTo>
                  <a:cubicBezTo>
                    <a:pt x="2481" y="24522"/>
                    <a:pt x="2641" y="24692"/>
                    <a:pt x="2815" y="24843"/>
                  </a:cubicBezTo>
                  <a:cubicBezTo>
                    <a:pt x="3111" y="25094"/>
                    <a:pt x="3452" y="25219"/>
                    <a:pt x="3832" y="25219"/>
                  </a:cubicBezTo>
                  <a:cubicBezTo>
                    <a:pt x="3877" y="25219"/>
                    <a:pt x="3923" y="25217"/>
                    <a:pt x="3969" y="25214"/>
                  </a:cubicBezTo>
                  <a:cubicBezTo>
                    <a:pt x="4223" y="25194"/>
                    <a:pt x="4457" y="25097"/>
                    <a:pt x="4664" y="24956"/>
                  </a:cubicBezTo>
                  <a:cubicBezTo>
                    <a:pt x="4922" y="24772"/>
                    <a:pt x="5182" y="24585"/>
                    <a:pt x="5417" y="24368"/>
                  </a:cubicBezTo>
                  <a:cubicBezTo>
                    <a:pt x="5891" y="23927"/>
                    <a:pt x="6353" y="23472"/>
                    <a:pt x="6807" y="23014"/>
                  </a:cubicBezTo>
                  <a:cubicBezTo>
                    <a:pt x="7212" y="22603"/>
                    <a:pt x="7650" y="22252"/>
                    <a:pt x="8178" y="22011"/>
                  </a:cubicBezTo>
                  <a:cubicBezTo>
                    <a:pt x="8513" y="21854"/>
                    <a:pt x="8864" y="21770"/>
                    <a:pt x="9215" y="21680"/>
                  </a:cubicBezTo>
                  <a:cubicBezTo>
                    <a:pt x="9352" y="21643"/>
                    <a:pt x="9489" y="21610"/>
                    <a:pt x="9686" y="21553"/>
                  </a:cubicBezTo>
                  <a:lnTo>
                    <a:pt x="9686" y="21553"/>
                  </a:lnTo>
                  <a:cubicBezTo>
                    <a:pt x="9623" y="21643"/>
                    <a:pt x="9599" y="21683"/>
                    <a:pt x="9569" y="21717"/>
                  </a:cubicBezTo>
                  <a:cubicBezTo>
                    <a:pt x="8981" y="22385"/>
                    <a:pt x="8295" y="22924"/>
                    <a:pt x="7526" y="23372"/>
                  </a:cubicBezTo>
                  <a:cubicBezTo>
                    <a:pt x="7048" y="23649"/>
                    <a:pt x="6577" y="23940"/>
                    <a:pt x="6125" y="24254"/>
                  </a:cubicBezTo>
                  <a:cubicBezTo>
                    <a:pt x="5467" y="24709"/>
                    <a:pt x="5009" y="25337"/>
                    <a:pt x="4738" y="26083"/>
                  </a:cubicBezTo>
                  <a:cubicBezTo>
                    <a:pt x="4500" y="26748"/>
                    <a:pt x="4367" y="27430"/>
                    <a:pt x="4417" y="28139"/>
                  </a:cubicBezTo>
                  <a:cubicBezTo>
                    <a:pt x="4474" y="28948"/>
                    <a:pt x="4731" y="29674"/>
                    <a:pt x="5189" y="30336"/>
                  </a:cubicBezTo>
                  <a:cubicBezTo>
                    <a:pt x="5634" y="30978"/>
                    <a:pt x="6209" y="31476"/>
                    <a:pt x="6874" y="31881"/>
                  </a:cubicBezTo>
                  <a:cubicBezTo>
                    <a:pt x="6933" y="31917"/>
                    <a:pt x="6979" y="31937"/>
                    <a:pt x="7023" y="31937"/>
                  </a:cubicBezTo>
                  <a:cubicBezTo>
                    <a:pt x="7072" y="31937"/>
                    <a:pt x="7117" y="31913"/>
                    <a:pt x="7175" y="31861"/>
                  </a:cubicBezTo>
                  <a:cubicBezTo>
                    <a:pt x="7249" y="31790"/>
                    <a:pt x="7329" y="31713"/>
                    <a:pt x="7372" y="31623"/>
                  </a:cubicBezTo>
                  <a:cubicBezTo>
                    <a:pt x="7697" y="30928"/>
                    <a:pt x="8118" y="30276"/>
                    <a:pt x="8365" y="29547"/>
                  </a:cubicBezTo>
                  <a:cubicBezTo>
                    <a:pt x="8549" y="28999"/>
                    <a:pt x="8716" y="28437"/>
                    <a:pt x="8820" y="27872"/>
                  </a:cubicBezTo>
                  <a:cubicBezTo>
                    <a:pt x="8981" y="27013"/>
                    <a:pt x="9318" y="26247"/>
                    <a:pt x="9823" y="25541"/>
                  </a:cubicBezTo>
                  <a:cubicBezTo>
                    <a:pt x="10091" y="25170"/>
                    <a:pt x="10338" y="24786"/>
                    <a:pt x="10592" y="24405"/>
                  </a:cubicBezTo>
                  <a:cubicBezTo>
                    <a:pt x="10983" y="23823"/>
                    <a:pt x="11237" y="23188"/>
                    <a:pt x="11375" y="22502"/>
                  </a:cubicBezTo>
                  <a:cubicBezTo>
                    <a:pt x="11438" y="22181"/>
                    <a:pt x="11525" y="21867"/>
                    <a:pt x="11612" y="21549"/>
                  </a:cubicBezTo>
                  <a:cubicBezTo>
                    <a:pt x="11645" y="21419"/>
                    <a:pt x="11712" y="21295"/>
                    <a:pt x="11806" y="21178"/>
                  </a:cubicBezTo>
                  <a:lnTo>
                    <a:pt x="11806" y="21178"/>
                  </a:lnTo>
                  <a:cubicBezTo>
                    <a:pt x="11806" y="21228"/>
                    <a:pt x="11812" y="21282"/>
                    <a:pt x="11802" y="21332"/>
                  </a:cubicBezTo>
                  <a:cubicBezTo>
                    <a:pt x="11729" y="21610"/>
                    <a:pt x="11662" y="21884"/>
                    <a:pt x="11575" y="22155"/>
                  </a:cubicBezTo>
                  <a:cubicBezTo>
                    <a:pt x="11435" y="22599"/>
                    <a:pt x="11304" y="23047"/>
                    <a:pt x="11241" y="23509"/>
                  </a:cubicBezTo>
                  <a:cubicBezTo>
                    <a:pt x="11211" y="23723"/>
                    <a:pt x="11194" y="23940"/>
                    <a:pt x="11211" y="24154"/>
                  </a:cubicBezTo>
                  <a:cubicBezTo>
                    <a:pt x="11241" y="24572"/>
                    <a:pt x="11475" y="24879"/>
                    <a:pt x="11802" y="25113"/>
                  </a:cubicBezTo>
                  <a:cubicBezTo>
                    <a:pt x="12354" y="25508"/>
                    <a:pt x="12943" y="25832"/>
                    <a:pt x="13578" y="26066"/>
                  </a:cubicBezTo>
                  <a:cubicBezTo>
                    <a:pt x="13961" y="26206"/>
                    <a:pt x="14354" y="26253"/>
                    <a:pt x="14753" y="26253"/>
                  </a:cubicBezTo>
                  <a:cubicBezTo>
                    <a:pt x="14880" y="26253"/>
                    <a:pt x="15008" y="26248"/>
                    <a:pt x="15136" y="26240"/>
                  </a:cubicBezTo>
                  <a:cubicBezTo>
                    <a:pt x="15300" y="26227"/>
                    <a:pt x="15464" y="26210"/>
                    <a:pt x="15624" y="26183"/>
                  </a:cubicBezTo>
                  <a:cubicBezTo>
                    <a:pt x="15734" y="26167"/>
                    <a:pt x="15848" y="26143"/>
                    <a:pt x="15952" y="26106"/>
                  </a:cubicBezTo>
                  <a:cubicBezTo>
                    <a:pt x="16202" y="26016"/>
                    <a:pt x="16249" y="25906"/>
                    <a:pt x="16122" y="25672"/>
                  </a:cubicBezTo>
                  <a:cubicBezTo>
                    <a:pt x="16025" y="25488"/>
                    <a:pt x="15918" y="25311"/>
                    <a:pt x="15801" y="25140"/>
                  </a:cubicBezTo>
                  <a:cubicBezTo>
                    <a:pt x="15497" y="24689"/>
                    <a:pt x="15353" y="24191"/>
                    <a:pt x="15370" y="23649"/>
                  </a:cubicBezTo>
                  <a:cubicBezTo>
                    <a:pt x="15380" y="23382"/>
                    <a:pt x="15377" y="23114"/>
                    <a:pt x="15370" y="22847"/>
                  </a:cubicBezTo>
                  <a:cubicBezTo>
                    <a:pt x="15363" y="22211"/>
                    <a:pt x="15112" y="21676"/>
                    <a:pt x="14698" y="21208"/>
                  </a:cubicBezTo>
                  <a:cubicBezTo>
                    <a:pt x="14591" y="21081"/>
                    <a:pt x="14471" y="20964"/>
                    <a:pt x="14354" y="20851"/>
                  </a:cubicBezTo>
                  <a:cubicBezTo>
                    <a:pt x="14083" y="20593"/>
                    <a:pt x="13949" y="20259"/>
                    <a:pt x="13845" y="19908"/>
                  </a:cubicBezTo>
                  <a:cubicBezTo>
                    <a:pt x="13802" y="19764"/>
                    <a:pt x="13885" y="19664"/>
                    <a:pt x="13956" y="19537"/>
                  </a:cubicBezTo>
                  <a:cubicBezTo>
                    <a:pt x="13862" y="19493"/>
                    <a:pt x="13762" y="19483"/>
                    <a:pt x="13728" y="19383"/>
                  </a:cubicBezTo>
                  <a:cubicBezTo>
                    <a:pt x="13715" y="19343"/>
                    <a:pt x="13688" y="19306"/>
                    <a:pt x="13655" y="19283"/>
                  </a:cubicBezTo>
                  <a:cubicBezTo>
                    <a:pt x="13364" y="19038"/>
                    <a:pt x="13177" y="18718"/>
                    <a:pt x="12943" y="18427"/>
                  </a:cubicBezTo>
                  <a:cubicBezTo>
                    <a:pt x="12876" y="18350"/>
                    <a:pt x="12819" y="18259"/>
                    <a:pt x="12742" y="18189"/>
                  </a:cubicBezTo>
                  <a:cubicBezTo>
                    <a:pt x="12378" y="17835"/>
                    <a:pt x="12160" y="17400"/>
                    <a:pt x="12023" y="16919"/>
                  </a:cubicBezTo>
                  <a:cubicBezTo>
                    <a:pt x="11933" y="16608"/>
                    <a:pt x="11833" y="16294"/>
                    <a:pt x="11749" y="15976"/>
                  </a:cubicBezTo>
                  <a:cubicBezTo>
                    <a:pt x="11572" y="15304"/>
                    <a:pt x="11575" y="14608"/>
                    <a:pt x="11568" y="13920"/>
                  </a:cubicBezTo>
                  <a:cubicBezTo>
                    <a:pt x="11562" y="13585"/>
                    <a:pt x="11662" y="13308"/>
                    <a:pt x="11869" y="13067"/>
                  </a:cubicBezTo>
                  <a:cubicBezTo>
                    <a:pt x="12097" y="12800"/>
                    <a:pt x="12324" y="12529"/>
                    <a:pt x="12571" y="12271"/>
                  </a:cubicBezTo>
                  <a:cubicBezTo>
                    <a:pt x="12812" y="12021"/>
                    <a:pt x="13023" y="11753"/>
                    <a:pt x="13157" y="11429"/>
                  </a:cubicBezTo>
                  <a:cubicBezTo>
                    <a:pt x="13314" y="11034"/>
                    <a:pt x="13598" y="10750"/>
                    <a:pt x="13956" y="10539"/>
                  </a:cubicBezTo>
                  <a:cubicBezTo>
                    <a:pt x="14748" y="10065"/>
                    <a:pt x="15614" y="9774"/>
                    <a:pt x="16517" y="9593"/>
                  </a:cubicBezTo>
                  <a:cubicBezTo>
                    <a:pt x="16553" y="9590"/>
                    <a:pt x="16587" y="9587"/>
                    <a:pt x="16620" y="9580"/>
                  </a:cubicBezTo>
                  <a:cubicBezTo>
                    <a:pt x="16635" y="9579"/>
                    <a:pt x="16650" y="9578"/>
                    <a:pt x="16664" y="9578"/>
                  </a:cubicBezTo>
                  <a:cubicBezTo>
                    <a:pt x="16731" y="9578"/>
                    <a:pt x="16791" y="9595"/>
                    <a:pt x="16821" y="9664"/>
                  </a:cubicBezTo>
                  <a:cubicBezTo>
                    <a:pt x="16864" y="9754"/>
                    <a:pt x="16888" y="9854"/>
                    <a:pt x="16814" y="9931"/>
                  </a:cubicBezTo>
                  <a:cubicBezTo>
                    <a:pt x="16751" y="9998"/>
                    <a:pt x="16674" y="10061"/>
                    <a:pt x="16600" y="10115"/>
                  </a:cubicBezTo>
                  <a:cubicBezTo>
                    <a:pt x="16149" y="10429"/>
                    <a:pt x="15818" y="10840"/>
                    <a:pt x="15644" y="11365"/>
                  </a:cubicBezTo>
                  <a:cubicBezTo>
                    <a:pt x="15571" y="11566"/>
                    <a:pt x="15530" y="11780"/>
                    <a:pt x="15494" y="11994"/>
                  </a:cubicBezTo>
                  <a:cubicBezTo>
                    <a:pt x="15420" y="12418"/>
                    <a:pt x="15320" y="12836"/>
                    <a:pt x="15183" y="13248"/>
                  </a:cubicBezTo>
                  <a:cubicBezTo>
                    <a:pt x="15026" y="13716"/>
                    <a:pt x="14945" y="14194"/>
                    <a:pt x="14868" y="14685"/>
                  </a:cubicBezTo>
                  <a:cubicBezTo>
                    <a:pt x="14741" y="15515"/>
                    <a:pt x="14527" y="16317"/>
                    <a:pt x="14143" y="17076"/>
                  </a:cubicBezTo>
                  <a:cubicBezTo>
                    <a:pt x="13989" y="17377"/>
                    <a:pt x="13842" y="17681"/>
                    <a:pt x="13795" y="18019"/>
                  </a:cubicBezTo>
                  <a:cubicBezTo>
                    <a:pt x="13758" y="18303"/>
                    <a:pt x="13792" y="18584"/>
                    <a:pt x="13889" y="18858"/>
                  </a:cubicBezTo>
                  <a:cubicBezTo>
                    <a:pt x="13976" y="19102"/>
                    <a:pt x="14046" y="19353"/>
                    <a:pt x="14133" y="19593"/>
                  </a:cubicBezTo>
                  <a:cubicBezTo>
                    <a:pt x="14166" y="19690"/>
                    <a:pt x="14213" y="19787"/>
                    <a:pt x="14277" y="19868"/>
                  </a:cubicBezTo>
                  <a:cubicBezTo>
                    <a:pt x="14517" y="20169"/>
                    <a:pt x="14765" y="20469"/>
                    <a:pt x="15022" y="20757"/>
                  </a:cubicBezTo>
                  <a:cubicBezTo>
                    <a:pt x="15938" y="21777"/>
                    <a:pt x="16854" y="22800"/>
                    <a:pt x="17694" y="23886"/>
                  </a:cubicBezTo>
                  <a:cubicBezTo>
                    <a:pt x="17948" y="24221"/>
                    <a:pt x="18195" y="24565"/>
                    <a:pt x="18456" y="24900"/>
                  </a:cubicBezTo>
                  <a:cubicBezTo>
                    <a:pt x="18750" y="25281"/>
                    <a:pt x="19078" y="25638"/>
                    <a:pt x="19432" y="25969"/>
                  </a:cubicBezTo>
                  <a:cubicBezTo>
                    <a:pt x="19492" y="26023"/>
                    <a:pt x="19536" y="26080"/>
                    <a:pt x="19593" y="26137"/>
                  </a:cubicBezTo>
                  <a:cubicBezTo>
                    <a:pt x="19566" y="26157"/>
                    <a:pt x="19553" y="26173"/>
                    <a:pt x="19543" y="26173"/>
                  </a:cubicBezTo>
                  <a:cubicBezTo>
                    <a:pt x="19530" y="26173"/>
                    <a:pt x="19518" y="26173"/>
                    <a:pt x="19506" y="26173"/>
                  </a:cubicBezTo>
                  <a:cubicBezTo>
                    <a:pt x="19073" y="26173"/>
                    <a:pt x="18689" y="26345"/>
                    <a:pt x="18309" y="26521"/>
                  </a:cubicBezTo>
                  <a:cubicBezTo>
                    <a:pt x="18122" y="26605"/>
                    <a:pt x="17931" y="26692"/>
                    <a:pt x="17744" y="26779"/>
                  </a:cubicBezTo>
                  <a:cubicBezTo>
                    <a:pt x="17419" y="26932"/>
                    <a:pt x="17072" y="26999"/>
                    <a:pt x="16724" y="27066"/>
                  </a:cubicBezTo>
                  <a:cubicBezTo>
                    <a:pt x="16607" y="27093"/>
                    <a:pt x="16490" y="27116"/>
                    <a:pt x="16373" y="27150"/>
                  </a:cubicBezTo>
                  <a:cubicBezTo>
                    <a:pt x="16323" y="27163"/>
                    <a:pt x="16276" y="27206"/>
                    <a:pt x="16236" y="27230"/>
                  </a:cubicBezTo>
                  <a:cubicBezTo>
                    <a:pt x="16233" y="27340"/>
                    <a:pt x="16293" y="27374"/>
                    <a:pt x="16360" y="27390"/>
                  </a:cubicBezTo>
                  <a:cubicBezTo>
                    <a:pt x="16684" y="27464"/>
                    <a:pt x="17002" y="27547"/>
                    <a:pt x="17322" y="27594"/>
                  </a:cubicBezTo>
                  <a:cubicBezTo>
                    <a:pt x="17354" y="27599"/>
                    <a:pt x="17386" y="27602"/>
                    <a:pt x="17418" y="27602"/>
                  </a:cubicBezTo>
                  <a:cubicBezTo>
                    <a:pt x="17573" y="27602"/>
                    <a:pt x="17726" y="27544"/>
                    <a:pt x="17871" y="27464"/>
                  </a:cubicBezTo>
                  <a:cubicBezTo>
                    <a:pt x="18249" y="27247"/>
                    <a:pt x="18633" y="27029"/>
                    <a:pt x="19014" y="26812"/>
                  </a:cubicBezTo>
                  <a:cubicBezTo>
                    <a:pt x="19091" y="26772"/>
                    <a:pt x="19161" y="26722"/>
                    <a:pt x="19242" y="26682"/>
                  </a:cubicBezTo>
                  <a:cubicBezTo>
                    <a:pt x="19334" y="26637"/>
                    <a:pt x="19428" y="26610"/>
                    <a:pt x="19524" y="26610"/>
                  </a:cubicBezTo>
                  <a:cubicBezTo>
                    <a:pt x="19588" y="26610"/>
                    <a:pt x="19651" y="26622"/>
                    <a:pt x="19716" y="26648"/>
                  </a:cubicBezTo>
                  <a:cubicBezTo>
                    <a:pt x="19787" y="26678"/>
                    <a:pt x="19863" y="26698"/>
                    <a:pt x="19937" y="26725"/>
                  </a:cubicBezTo>
                  <a:cubicBezTo>
                    <a:pt x="20285" y="26832"/>
                    <a:pt x="20586" y="27006"/>
                    <a:pt x="20823" y="27283"/>
                  </a:cubicBezTo>
                  <a:cubicBezTo>
                    <a:pt x="21248" y="27778"/>
                    <a:pt x="21689" y="28250"/>
                    <a:pt x="22033" y="28801"/>
                  </a:cubicBezTo>
                  <a:cubicBezTo>
                    <a:pt x="22277" y="29206"/>
                    <a:pt x="22505" y="29630"/>
                    <a:pt x="22786" y="30008"/>
                  </a:cubicBezTo>
                  <a:cubicBezTo>
                    <a:pt x="23247" y="30633"/>
                    <a:pt x="23622" y="31312"/>
                    <a:pt x="24033" y="31971"/>
                  </a:cubicBezTo>
                  <a:cubicBezTo>
                    <a:pt x="24390" y="32529"/>
                    <a:pt x="24778" y="33074"/>
                    <a:pt x="25163" y="33612"/>
                  </a:cubicBezTo>
                  <a:cubicBezTo>
                    <a:pt x="26029" y="34823"/>
                    <a:pt x="26788" y="36093"/>
                    <a:pt x="27436" y="37431"/>
                  </a:cubicBezTo>
                  <a:cubicBezTo>
                    <a:pt x="27644" y="37859"/>
                    <a:pt x="27791" y="38313"/>
                    <a:pt x="27968" y="38751"/>
                  </a:cubicBezTo>
                  <a:cubicBezTo>
                    <a:pt x="27991" y="38815"/>
                    <a:pt x="27991" y="38895"/>
                    <a:pt x="28108" y="38898"/>
                  </a:cubicBezTo>
                  <a:cubicBezTo>
                    <a:pt x="28118" y="38845"/>
                    <a:pt x="28135" y="38791"/>
                    <a:pt x="28135" y="38735"/>
                  </a:cubicBezTo>
                  <a:cubicBezTo>
                    <a:pt x="28122" y="38400"/>
                    <a:pt x="28011" y="38089"/>
                    <a:pt x="27901" y="37782"/>
                  </a:cubicBezTo>
                  <a:cubicBezTo>
                    <a:pt x="27557" y="36859"/>
                    <a:pt x="27199" y="35943"/>
                    <a:pt x="26825" y="35033"/>
                  </a:cubicBezTo>
                  <a:cubicBezTo>
                    <a:pt x="26530" y="34305"/>
                    <a:pt x="26216" y="33586"/>
                    <a:pt x="25888" y="32874"/>
                  </a:cubicBezTo>
                  <a:cubicBezTo>
                    <a:pt x="25477" y="31957"/>
                    <a:pt x="25317" y="30995"/>
                    <a:pt x="25343" y="30002"/>
                  </a:cubicBezTo>
                  <a:cubicBezTo>
                    <a:pt x="25353" y="29513"/>
                    <a:pt x="25414" y="29022"/>
                    <a:pt x="25464" y="28534"/>
                  </a:cubicBezTo>
                  <a:cubicBezTo>
                    <a:pt x="25534" y="27812"/>
                    <a:pt x="25614" y="27093"/>
                    <a:pt x="25701" y="26374"/>
                  </a:cubicBezTo>
                  <a:cubicBezTo>
                    <a:pt x="25781" y="25712"/>
                    <a:pt x="25872" y="25057"/>
                    <a:pt x="25955" y="24398"/>
                  </a:cubicBezTo>
                  <a:cubicBezTo>
                    <a:pt x="26106" y="23245"/>
                    <a:pt x="26263" y="22091"/>
                    <a:pt x="26400" y="20931"/>
                  </a:cubicBezTo>
                  <a:cubicBezTo>
                    <a:pt x="26453" y="20473"/>
                    <a:pt x="26500" y="20005"/>
                    <a:pt x="26504" y="19540"/>
                  </a:cubicBezTo>
                  <a:cubicBezTo>
                    <a:pt x="26514" y="18654"/>
                    <a:pt x="26370" y="17788"/>
                    <a:pt x="26096" y="16945"/>
                  </a:cubicBezTo>
                  <a:cubicBezTo>
                    <a:pt x="25845" y="16177"/>
                    <a:pt x="25501" y="15454"/>
                    <a:pt x="25146" y="14735"/>
                  </a:cubicBezTo>
                  <a:cubicBezTo>
                    <a:pt x="24795" y="14017"/>
                    <a:pt x="24608" y="13264"/>
                    <a:pt x="24551" y="12469"/>
                  </a:cubicBezTo>
                  <a:cubicBezTo>
                    <a:pt x="24534" y="12218"/>
                    <a:pt x="24528" y="11970"/>
                    <a:pt x="24501" y="11720"/>
                  </a:cubicBezTo>
                  <a:cubicBezTo>
                    <a:pt x="24457" y="11218"/>
                    <a:pt x="24574" y="10743"/>
                    <a:pt x="24752" y="10282"/>
                  </a:cubicBezTo>
                  <a:cubicBezTo>
                    <a:pt x="24865" y="9995"/>
                    <a:pt x="25002" y="9714"/>
                    <a:pt x="25146" y="9440"/>
                  </a:cubicBezTo>
                  <a:cubicBezTo>
                    <a:pt x="25400" y="8945"/>
                    <a:pt x="25768" y="8540"/>
                    <a:pt x="26206" y="8216"/>
                  </a:cubicBezTo>
                  <a:cubicBezTo>
                    <a:pt x="26456" y="8031"/>
                    <a:pt x="26679" y="7954"/>
                    <a:pt x="26883" y="7954"/>
                  </a:cubicBezTo>
                  <a:cubicBezTo>
                    <a:pt x="27188" y="7954"/>
                    <a:pt x="27453" y="8127"/>
                    <a:pt x="27707" y="8370"/>
                  </a:cubicBezTo>
                  <a:cubicBezTo>
                    <a:pt x="27757" y="8416"/>
                    <a:pt x="27777" y="8503"/>
                    <a:pt x="27801" y="8574"/>
                  </a:cubicBezTo>
                  <a:cubicBezTo>
                    <a:pt x="27921" y="9035"/>
                    <a:pt x="28058" y="9486"/>
                    <a:pt x="28252" y="9921"/>
                  </a:cubicBezTo>
                  <a:cubicBezTo>
                    <a:pt x="28436" y="10342"/>
                    <a:pt x="28660" y="10740"/>
                    <a:pt x="28988" y="11068"/>
                  </a:cubicBezTo>
                  <a:cubicBezTo>
                    <a:pt x="29058" y="11141"/>
                    <a:pt x="29131" y="11212"/>
                    <a:pt x="29215" y="11275"/>
                  </a:cubicBezTo>
                  <a:cubicBezTo>
                    <a:pt x="29285" y="11327"/>
                    <a:pt x="29361" y="11371"/>
                    <a:pt x="29455" y="11371"/>
                  </a:cubicBezTo>
                  <a:cubicBezTo>
                    <a:pt x="29483" y="11371"/>
                    <a:pt x="29512" y="11367"/>
                    <a:pt x="29543" y="11359"/>
                  </a:cubicBezTo>
                  <a:cubicBezTo>
                    <a:pt x="29543" y="11302"/>
                    <a:pt x="29559" y="11248"/>
                    <a:pt x="29539" y="11212"/>
                  </a:cubicBezTo>
                  <a:cubicBezTo>
                    <a:pt x="29145" y="10426"/>
                    <a:pt x="28814" y="9607"/>
                    <a:pt x="28309" y="8878"/>
                  </a:cubicBezTo>
                  <a:cubicBezTo>
                    <a:pt x="28179" y="8687"/>
                    <a:pt x="27991" y="8533"/>
                    <a:pt x="27878" y="8333"/>
                  </a:cubicBezTo>
                  <a:cubicBezTo>
                    <a:pt x="27774" y="8139"/>
                    <a:pt x="27737" y="7908"/>
                    <a:pt x="27660" y="7698"/>
                  </a:cubicBezTo>
                  <a:cubicBezTo>
                    <a:pt x="27604" y="7524"/>
                    <a:pt x="27483" y="7403"/>
                    <a:pt x="27306" y="7347"/>
                  </a:cubicBezTo>
                  <a:cubicBezTo>
                    <a:pt x="27032" y="7256"/>
                    <a:pt x="26751" y="7163"/>
                    <a:pt x="26467" y="7096"/>
                  </a:cubicBezTo>
                  <a:cubicBezTo>
                    <a:pt x="26392" y="7078"/>
                    <a:pt x="26314" y="7069"/>
                    <a:pt x="26233" y="7069"/>
                  </a:cubicBezTo>
                  <a:cubicBezTo>
                    <a:pt x="25723" y="7069"/>
                    <a:pt x="25136" y="7423"/>
                    <a:pt x="24966" y="7968"/>
                  </a:cubicBezTo>
                  <a:cubicBezTo>
                    <a:pt x="24919" y="8116"/>
                    <a:pt x="24879" y="8269"/>
                    <a:pt x="24852" y="8420"/>
                  </a:cubicBezTo>
                  <a:cubicBezTo>
                    <a:pt x="24775" y="8878"/>
                    <a:pt x="24708" y="9339"/>
                    <a:pt x="24635" y="9797"/>
                  </a:cubicBezTo>
                  <a:cubicBezTo>
                    <a:pt x="24601" y="10021"/>
                    <a:pt x="24568" y="10239"/>
                    <a:pt x="24461" y="10446"/>
                  </a:cubicBezTo>
                  <a:cubicBezTo>
                    <a:pt x="24457" y="10021"/>
                    <a:pt x="24447" y="9590"/>
                    <a:pt x="24451" y="9162"/>
                  </a:cubicBezTo>
                  <a:cubicBezTo>
                    <a:pt x="24461" y="8142"/>
                    <a:pt x="24467" y="7129"/>
                    <a:pt x="24477" y="6109"/>
                  </a:cubicBezTo>
                  <a:cubicBezTo>
                    <a:pt x="24477" y="5712"/>
                    <a:pt x="24451" y="5310"/>
                    <a:pt x="24481" y="4916"/>
                  </a:cubicBezTo>
                  <a:cubicBezTo>
                    <a:pt x="24534" y="4227"/>
                    <a:pt x="24685" y="3555"/>
                    <a:pt x="24895" y="2893"/>
                  </a:cubicBezTo>
                  <a:cubicBezTo>
                    <a:pt x="24984" y="2614"/>
                    <a:pt x="25025" y="2448"/>
                    <a:pt x="25004" y="2448"/>
                  </a:cubicBezTo>
                  <a:cubicBezTo>
                    <a:pt x="24979" y="2448"/>
                    <a:pt x="24858" y="2708"/>
                    <a:pt x="24618" y="3334"/>
                  </a:cubicBezTo>
                  <a:cubicBezTo>
                    <a:pt x="24481" y="2652"/>
                    <a:pt x="24197" y="2064"/>
                    <a:pt x="23879" y="1499"/>
                  </a:cubicBezTo>
                  <a:cubicBezTo>
                    <a:pt x="23414" y="670"/>
                    <a:pt x="22685" y="182"/>
                    <a:pt x="21742" y="78"/>
                  </a:cubicBezTo>
                  <a:cubicBezTo>
                    <a:pt x="21159" y="15"/>
                    <a:pt x="20573" y="0"/>
                    <a:pt x="1998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nvGrpSpPr>
            <p:cNvPr id="13" name="Google Shape;13;p2"/>
            <p:cNvGrpSpPr/>
            <p:nvPr/>
          </p:nvGrpSpPr>
          <p:grpSpPr>
            <a:xfrm rot="2700000">
              <a:off x="8456957" y="142478"/>
              <a:ext cx="938873" cy="778420"/>
              <a:chOff x="4046900" y="3120700"/>
              <a:chExt cx="534829" cy="443427"/>
            </a:xfrm>
          </p:grpSpPr>
          <p:sp>
            <p:nvSpPr>
              <p:cNvPr id="14" name="Google Shape;14;p2"/>
              <p:cNvSpPr/>
              <p:nvPr/>
            </p:nvSpPr>
            <p:spPr>
              <a:xfrm>
                <a:off x="4310719" y="3120700"/>
                <a:ext cx="150010" cy="194497"/>
              </a:xfrm>
              <a:custGeom>
                <a:avLst/>
                <a:gdLst/>
                <a:ahLst/>
                <a:cxnLst/>
                <a:rect l="l" t="t" r="r" b="b"/>
                <a:pathLst>
                  <a:path w="4070" h="5277" extrusionOk="0">
                    <a:moveTo>
                      <a:pt x="3823" y="1643"/>
                    </a:moveTo>
                    <a:cubicBezTo>
                      <a:pt x="3824" y="1644"/>
                      <a:pt x="3825" y="1644"/>
                      <a:pt x="3825" y="1645"/>
                    </a:cubicBezTo>
                    <a:cubicBezTo>
                      <a:pt x="3825" y="1645"/>
                      <a:pt x="3825" y="1644"/>
                      <a:pt x="3823" y="1643"/>
                    </a:cubicBezTo>
                    <a:close/>
                    <a:moveTo>
                      <a:pt x="2214" y="144"/>
                    </a:moveTo>
                    <a:cubicBezTo>
                      <a:pt x="2264" y="144"/>
                      <a:pt x="2307" y="144"/>
                      <a:pt x="2351" y="151"/>
                    </a:cubicBezTo>
                    <a:cubicBezTo>
                      <a:pt x="2374" y="154"/>
                      <a:pt x="2391" y="157"/>
                      <a:pt x="2411" y="161"/>
                    </a:cubicBezTo>
                    <a:cubicBezTo>
                      <a:pt x="2428" y="167"/>
                      <a:pt x="2444" y="174"/>
                      <a:pt x="2461" y="177"/>
                    </a:cubicBezTo>
                    <a:cubicBezTo>
                      <a:pt x="2478" y="184"/>
                      <a:pt x="2491" y="191"/>
                      <a:pt x="2508" y="194"/>
                    </a:cubicBezTo>
                    <a:cubicBezTo>
                      <a:pt x="2528" y="204"/>
                      <a:pt x="2545" y="211"/>
                      <a:pt x="2565" y="221"/>
                    </a:cubicBezTo>
                    <a:cubicBezTo>
                      <a:pt x="2581" y="228"/>
                      <a:pt x="2595" y="238"/>
                      <a:pt x="2612" y="244"/>
                    </a:cubicBezTo>
                    <a:cubicBezTo>
                      <a:pt x="2632" y="258"/>
                      <a:pt x="2652" y="271"/>
                      <a:pt x="2668" y="284"/>
                    </a:cubicBezTo>
                    <a:cubicBezTo>
                      <a:pt x="2682" y="291"/>
                      <a:pt x="2698" y="301"/>
                      <a:pt x="2712" y="311"/>
                    </a:cubicBezTo>
                    <a:lnTo>
                      <a:pt x="2715" y="318"/>
                    </a:lnTo>
                    <a:lnTo>
                      <a:pt x="2729" y="325"/>
                    </a:lnTo>
                    <a:cubicBezTo>
                      <a:pt x="2749" y="338"/>
                      <a:pt x="2765" y="355"/>
                      <a:pt x="2782" y="371"/>
                    </a:cubicBezTo>
                    <a:lnTo>
                      <a:pt x="2785" y="375"/>
                    </a:lnTo>
                    <a:lnTo>
                      <a:pt x="2795" y="378"/>
                    </a:lnTo>
                    <a:lnTo>
                      <a:pt x="2812" y="395"/>
                    </a:lnTo>
                    <a:lnTo>
                      <a:pt x="2976" y="559"/>
                    </a:lnTo>
                    <a:lnTo>
                      <a:pt x="3053" y="639"/>
                    </a:lnTo>
                    <a:cubicBezTo>
                      <a:pt x="3070" y="659"/>
                      <a:pt x="3093" y="679"/>
                      <a:pt x="3110" y="702"/>
                    </a:cubicBezTo>
                    <a:lnTo>
                      <a:pt x="3116" y="712"/>
                    </a:lnTo>
                    <a:cubicBezTo>
                      <a:pt x="3133" y="736"/>
                      <a:pt x="3146" y="753"/>
                      <a:pt x="3160" y="773"/>
                    </a:cubicBezTo>
                    <a:cubicBezTo>
                      <a:pt x="3170" y="789"/>
                      <a:pt x="3183" y="809"/>
                      <a:pt x="3197" y="829"/>
                    </a:cubicBezTo>
                    <a:lnTo>
                      <a:pt x="3200" y="839"/>
                    </a:lnTo>
                    <a:lnTo>
                      <a:pt x="3203" y="846"/>
                    </a:lnTo>
                    <a:lnTo>
                      <a:pt x="3213" y="863"/>
                    </a:lnTo>
                    <a:cubicBezTo>
                      <a:pt x="3243" y="910"/>
                      <a:pt x="3267" y="957"/>
                      <a:pt x="3297" y="1003"/>
                    </a:cubicBezTo>
                    <a:cubicBezTo>
                      <a:pt x="3327" y="1047"/>
                      <a:pt x="3360" y="1094"/>
                      <a:pt x="3397" y="1144"/>
                    </a:cubicBezTo>
                    <a:cubicBezTo>
                      <a:pt x="3447" y="1207"/>
                      <a:pt x="3501" y="1271"/>
                      <a:pt x="3554" y="1331"/>
                    </a:cubicBezTo>
                    <a:cubicBezTo>
                      <a:pt x="3581" y="1358"/>
                      <a:pt x="3601" y="1388"/>
                      <a:pt x="3628" y="1411"/>
                    </a:cubicBezTo>
                    <a:cubicBezTo>
                      <a:pt x="3645" y="1431"/>
                      <a:pt x="3661" y="1448"/>
                      <a:pt x="3671" y="1471"/>
                    </a:cubicBezTo>
                    <a:cubicBezTo>
                      <a:pt x="3681" y="1488"/>
                      <a:pt x="3695" y="1505"/>
                      <a:pt x="3701" y="1525"/>
                    </a:cubicBezTo>
                    <a:cubicBezTo>
                      <a:pt x="3712" y="1542"/>
                      <a:pt x="3718" y="1555"/>
                      <a:pt x="3722" y="1572"/>
                    </a:cubicBezTo>
                    <a:cubicBezTo>
                      <a:pt x="3738" y="1608"/>
                      <a:pt x="3755" y="1642"/>
                      <a:pt x="3778" y="1672"/>
                    </a:cubicBezTo>
                    <a:lnTo>
                      <a:pt x="3788" y="1689"/>
                    </a:lnTo>
                    <a:cubicBezTo>
                      <a:pt x="3815" y="1725"/>
                      <a:pt x="3839" y="1766"/>
                      <a:pt x="3865" y="1806"/>
                    </a:cubicBezTo>
                    <a:cubicBezTo>
                      <a:pt x="3885" y="1846"/>
                      <a:pt x="3905" y="1883"/>
                      <a:pt x="3922" y="1923"/>
                    </a:cubicBezTo>
                    <a:lnTo>
                      <a:pt x="3922" y="1919"/>
                    </a:lnTo>
                    <a:cubicBezTo>
                      <a:pt x="3939" y="1956"/>
                      <a:pt x="3956" y="2003"/>
                      <a:pt x="3969" y="2043"/>
                    </a:cubicBezTo>
                    <a:cubicBezTo>
                      <a:pt x="3986" y="2093"/>
                      <a:pt x="3996" y="2140"/>
                      <a:pt x="4002" y="2187"/>
                    </a:cubicBezTo>
                    <a:lnTo>
                      <a:pt x="4002" y="2194"/>
                    </a:lnTo>
                    <a:cubicBezTo>
                      <a:pt x="4002" y="2210"/>
                      <a:pt x="4006" y="2230"/>
                      <a:pt x="4006" y="2247"/>
                    </a:cubicBezTo>
                    <a:cubicBezTo>
                      <a:pt x="4012" y="2260"/>
                      <a:pt x="4012" y="2274"/>
                      <a:pt x="4012" y="2291"/>
                    </a:cubicBezTo>
                    <a:cubicBezTo>
                      <a:pt x="4012" y="2314"/>
                      <a:pt x="4012" y="2344"/>
                      <a:pt x="4006" y="2371"/>
                    </a:cubicBezTo>
                    <a:cubicBezTo>
                      <a:pt x="4002" y="2398"/>
                      <a:pt x="3999" y="2428"/>
                      <a:pt x="3989" y="2458"/>
                    </a:cubicBezTo>
                    <a:cubicBezTo>
                      <a:pt x="3972" y="2525"/>
                      <a:pt x="3946" y="2591"/>
                      <a:pt x="3919" y="2658"/>
                    </a:cubicBezTo>
                    <a:cubicBezTo>
                      <a:pt x="3915" y="2672"/>
                      <a:pt x="3905" y="2682"/>
                      <a:pt x="3902" y="2695"/>
                    </a:cubicBezTo>
                    <a:cubicBezTo>
                      <a:pt x="3885" y="2739"/>
                      <a:pt x="3865" y="2775"/>
                      <a:pt x="3849" y="2815"/>
                    </a:cubicBezTo>
                    <a:cubicBezTo>
                      <a:pt x="3829" y="2866"/>
                      <a:pt x="3802" y="2912"/>
                      <a:pt x="3772" y="2966"/>
                    </a:cubicBezTo>
                    <a:cubicBezTo>
                      <a:pt x="3762" y="2989"/>
                      <a:pt x="3745" y="3013"/>
                      <a:pt x="3732" y="3039"/>
                    </a:cubicBezTo>
                    <a:cubicBezTo>
                      <a:pt x="3712" y="3080"/>
                      <a:pt x="3685" y="3116"/>
                      <a:pt x="3655" y="3156"/>
                    </a:cubicBezTo>
                    <a:cubicBezTo>
                      <a:pt x="3628" y="3190"/>
                      <a:pt x="3601" y="3217"/>
                      <a:pt x="3578" y="3247"/>
                    </a:cubicBezTo>
                    <a:lnTo>
                      <a:pt x="3561" y="3267"/>
                    </a:lnTo>
                    <a:cubicBezTo>
                      <a:pt x="3548" y="3280"/>
                      <a:pt x="3538" y="3294"/>
                      <a:pt x="3528" y="3307"/>
                    </a:cubicBezTo>
                    <a:lnTo>
                      <a:pt x="3521" y="3310"/>
                    </a:lnTo>
                    <a:cubicBezTo>
                      <a:pt x="3514" y="3314"/>
                      <a:pt x="3504" y="3324"/>
                      <a:pt x="3498" y="3330"/>
                    </a:cubicBezTo>
                    <a:cubicBezTo>
                      <a:pt x="3481" y="3347"/>
                      <a:pt x="3464" y="3364"/>
                      <a:pt x="3447" y="3377"/>
                    </a:cubicBezTo>
                    <a:cubicBezTo>
                      <a:pt x="3431" y="3394"/>
                      <a:pt x="3417" y="3407"/>
                      <a:pt x="3401" y="3417"/>
                    </a:cubicBezTo>
                    <a:lnTo>
                      <a:pt x="3370" y="3444"/>
                    </a:lnTo>
                    <a:cubicBezTo>
                      <a:pt x="3350" y="3461"/>
                      <a:pt x="3334" y="3477"/>
                      <a:pt x="3314" y="3494"/>
                    </a:cubicBezTo>
                    <a:cubicBezTo>
                      <a:pt x="3294" y="3514"/>
                      <a:pt x="3270" y="3531"/>
                      <a:pt x="3250" y="3548"/>
                    </a:cubicBezTo>
                    <a:cubicBezTo>
                      <a:pt x="3200" y="3594"/>
                      <a:pt x="3153" y="3635"/>
                      <a:pt x="3103" y="3681"/>
                    </a:cubicBezTo>
                    <a:cubicBezTo>
                      <a:pt x="3086" y="3695"/>
                      <a:pt x="3076" y="3711"/>
                      <a:pt x="3060" y="3725"/>
                    </a:cubicBezTo>
                    <a:lnTo>
                      <a:pt x="3053" y="3728"/>
                    </a:lnTo>
                    <a:lnTo>
                      <a:pt x="3033" y="3748"/>
                    </a:lnTo>
                    <a:lnTo>
                      <a:pt x="2986" y="3795"/>
                    </a:lnTo>
                    <a:lnTo>
                      <a:pt x="2983" y="3798"/>
                    </a:lnTo>
                    <a:lnTo>
                      <a:pt x="2979" y="3802"/>
                    </a:lnTo>
                    <a:cubicBezTo>
                      <a:pt x="2953" y="3832"/>
                      <a:pt x="2926" y="3862"/>
                      <a:pt x="2896" y="3889"/>
                    </a:cubicBezTo>
                    <a:lnTo>
                      <a:pt x="2892" y="3895"/>
                    </a:lnTo>
                    <a:cubicBezTo>
                      <a:pt x="2876" y="3912"/>
                      <a:pt x="2859" y="3932"/>
                      <a:pt x="2842" y="3949"/>
                    </a:cubicBezTo>
                    <a:lnTo>
                      <a:pt x="2798" y="3993"/>
                    </a:lnTo>
                    <a:lnTo>
                      <a:pt x="2799" y="3992"/>
                    </a:lnTo>
                    <a:lnTo>
                      <a:pt x="2779" y="4012"/>
                    </a:lnTo>
                    <a:lnTo>
                      <a:pt x="2759" y="4032"/>
                    </a:lnTo>
                    <a:lnTo>
                      <a:pt x="2742" y="4049"/>
                    </a:lnTo>
                    <a:cubicBezTo>
                      <a:pt x="2732" y="4056"/>
                      <a:pt x="2725" y="4069"/>
                      <a:pt x="2712" y="4079"/>
                    </a:cubicBezTo>
                    <a:lnTo>
                      <a:pt x="2665" y="4116"/>
                    </a:lnTo>
                    <a:lnTo>
                      <a:pt x="2618" y="4153"/>
                    </a:lnTo>
                    <a:cubicBezTo>
                      <a:pt x="2612" y="4163"/>
                      <a:pt x="2598" y="4170"/>
                      <a:pt x="2591" y="4180"/>
                    </a:cubicBezTo>
                    <a:lnTo>
                      <a:pt x="2575" y="4193"/>
                    </a:lnTo>
                    <a:lnTo>
                      <a:pt x="2561" y="4203"/>
                    </a:lnTo>
                    <a:cubicBezTo>
                      <a:pt x="2551" y="4213"/>
                      <a:pt x="2541" y="4216"/>
                      <a:pt x="2531" y="4226"/>
                    </a:cubicBezTo>
                    <a:cubicBezTo>
                      <a:pt x="2525" y="4233"/>
                      <a:pt x="2511" y="4236"/>
                      <a:pt x="2501" y="4246"/>
                    </a:cubicBezTo>
                    <a:lnTo>
                      <a:pt x="2441" y="4283"/>
                    </a:lnTo>
                    <a:cubicBezTo>
                      <a:pt x="2408" y="4300"/>
                      <a:pt x="2377" y="4320"/>
                      <a:pt x="2347" y="4337"/>
                    </a:cubicBezTo>
                    <a:lnTo>
                      <a:pt x="2341" y="4343"/>
                    </a:lnTo>
                    <a:lnTo>
                      <a:pt x="2331" y="4347"/>
                    </a:lnTo>
                    <a:cubicBezTo>
                      <a:pt x="2301" y="4367"/>
                      <a:pt x="2274" y="4384"/>
                      <a:pt x="2244" y="4400"/>
                    </a:cubicBezTo>
                    <a:lnTo>
                      <a:pt x="2030" y="4527"/>
                    </a:lnTo>
                    <a:lnTo>
                      <a:pt x="1980" y="4554"/>
                    </a:lnTo>
                    <a:lnTo>
                      <a:pt x="1929" y="4584"/>
                    </a:lnTo>
                    <a:lnTo>
                      <a:pt x="1879" y="4611"/>
                    </a:lnTo>
                    <a:lnTo>
                      <a:pt x="1859" y="4621"/>
                    </a:lnTo>
                    <a:lnTo>
                      <a:pt x="1849" y="4628"/>
                    </a:lnTo>
                    <a:cubicBezTo>
                      <a:pt x="1829" y="4634"/>
                      <a:pt x="1809" y="4648"/>
                      <a:pt x="1789" y="4654"/>
                    </a:cubicBezTo>
                    <a:lnTo>
                      <a:pt x="1756" y="4671"/>
                    </a:lnTo>
                    <a:lnTo>
                      <a:pt x="1705" y="4698"/>
                    </a:lnTo>
                    <a:lnTo>
                      <a:pt x="1699" y="4698"/>
                    </a:lnTo>
                    <a:lnTo>
                      <a:pt x="1652" y="4715"/>
                    </a:lnTo>
                    <a:lnTo>
                      <a:pt x="1602" y="4731"/>
                    </a:lnTo>
                    <a:cubicBezTo>
                      <a:pt x="1585" y="4738"/>
                      <a:pt x="1562" y="4748"/>
                      <a:pt x="1542" y="4751"/>
                    </a:cubicBezTo>
                    <a:cubicBezTo>
                      <a:pt x="1535" y="4755"/>
                      <a:pt x="1525" y="4755"/>
                      <a:pt x="1518" y="4761"/>
                    </a:cubicBezTo>
                    <a:cubicBezTo>
                      <a:pt x="1488" y="4771"/>
                      <a:pt x="1455" y="4781"/>
                      <a:pt x="1425" y="4788"/>
                    </a:cubicBezTo>
                    <a:lnTo>
                      <a:pt x="1351" y="4815"/>
                    </a:lnTo>
                    <a:cubicBezTo>
                      <a:pt x="1301" y="4832"/>
                      <a:pt x="1244" y="4848"/>
                      <a:pt x="1191" y="4872"/>
                    </a:cubicBezTo>
                    <a:cubicBezTo>
                      <a:pt x="1154" y="4888"/>
                      <a:pt x="1124" y="4905"/>
                      <a:pt x="1100" y="4928"/>
                    </a:cubicBezTo>
                    <a:cubicBezTo>
                      <a:pt x="1084" y="4939"/>
                      <a:pt x="1070" y="4952"/>
                      <a:pt x="1057" y="4965"/>
                    </a:cubicBezTo>
                    <a:lnTo>
                      <a:pt x="1033" y="4989"/>
                    </a:lnTo>
                    <a:cubicBezTo>
                      <a:pt x="1017" y="5002"/>
                      <a:pt x="1003" y="5019"/>
                      <a:pt x="987" y="5032"/>
                    </a:cubicBezTo>
                    <a:cubicBezTo>
                      <a:pt x="977" y="5035"/>
                      <a:pt x="973" y="5039"/>
                      <a:pt x="967" y="5046"/>
                    </a:cubicBezTo>
                    <a:cubicBezTo>
                      <a:pt x="957" y="5049"/>
                      <a:pt x="950" y="5056"/>
                      <a:pt x="940" y="5062"/>
                    </a:cubicBezTo>
                    <a:lnTo>
                      <a:pt x="866" y="5099"/>
                    </a:lnTo>
                    <a:cubicBezTo>
                      <a:pt x="850" y="5106"/>
                      <a:pt x="826" y="5112"/>
                      <a:pt x="809" y="5119"/>
                    </a:cubicBezTo>
                    <a:lnTo>
                      <a:pt x="773" y="5132"/>
                    </a:lnTo>
                    <a:cubicBezTo>
                      <a:pt x="756" y="5136"/>
                      <a:pt x="743" y="5136"/>
                      <a:pt x="733" y="5139"/>
                    </a:cubicBezTo>
                    <a:cubicBezTo>
                      <a:pt x="719" y="5139"/>
                      <a:pt x="702" y="5146"/>
                      <a:pt x="689" y="5146"/>
                    </a:cubicBezTo>
                    <a:cubicBezTo>
                      <a:pt x="676" y="5149"/>
                      <a:pt x="666" y="5149"/>
                      <a:pt x="649" y="5149"/>
                    </a:cubicBezTo>
                    <a:lnTo>
                      <a:pt x="619" y="5149"/>
                    </a:lnTo>
                    <a:cubicBezTo>
                      <a:pt x="599" y="5146"/>
                      <a:pt x="582" y="5146"/>
                      <a:pt x="565" y="5139"/>
                    </a:cubicBezTo>
                    <a:cubicBezTo>
                      <a:pt x="552" y="5136"/>
                      <a:pt x="535" y="5132"/>
                      <a:pt x="519" y="5129"/>
                    </a:cubicBezTo>
                    <a:cubicBezTo>
                      <a:pt x="488" y="5119"/>
                      <a:pt x="455" y="5112"/>
                      <a:pt x="425" y="5099"/>
                    </a:cubicBezTo>
                    <a:cubicBezTo>
                      <a:pt x="398" y="5086"/>
                      <a:pt x="368" y="5072"/>
                      <a:pt x="321" y="5066"/>
                    </a:cubicBezTo>
                    <a:lnTo>
                      <a:pt x="321" y="5066"/>
                    </a:lnTo>
                    <a:cubicBezTo>
                      <a:pt x="321" y="5067"/>
                      <a:pt x="322" y="5068"/>
                      <a:pt x="322" y="5068"/>
                    </a:cubicBezTo>
                    <a:lnTo>
                      <a:pt x="322" y="5068"/>
                    </a:lnTo>
                    <a:cubicBezTo>
                      <a:pt x="286" y="5055"/>
                      <a:pt x="254" y="5038"/>
                      <a:pt x="221" y="5022"/>
                    </a:cubicBezTo>
                    <a:cubicBezTo>
                      <a:pt x="204" y="5015"/>
                      <a:pt x="184" y="5002"/>
                      <a:pt x="167" y="4989"/>
                    </a:cubicBezTo>
                    <a:cubicBezTo>
                      <a:pt x="157" y="4985"/>
                      <a:pt x="151" y="4975"/>
                      <a:pt x="141" y="4969"/>
                    </a:cubicBezTo>
                    <a:cubicBezTo>
                      <a:pt x="127" y="4955"/>
                      <a:pt x="117" y="4942"/>
                      <a:pt x="104" y="4925"/>
                    </a:cubicBezTo>
                    <a:cubicBezTo>
                      <a:pt x="91" y="4908"/>
                      <a:pt x="77" y="4888"/>
                      <a:pt x="67" y="4872"/>
                    </a:cubicBezTo>
                    <a:lnTo>
                      <a:pt x="67" y="4868"/>
                    </a:lnTo>
                    <a:lnTo>
                      <a:pt x="54" y="4842"/>
                    </a:lnTo>
                    <a:lnTo>
                      <a:pt x="54" y="4842"/>
                    </a:lnTo>
                    <a:cubicBezTo>
                      <a:pt x="57" y="4843"/>
                      <a:pt x="60" y="4843"/>
                      <a:pt x="63" y="4843"/>
                    </a:cubicBezTo>
                    <a:cubicBezTo>
                      <a:pt x="77" y="4843"/>
                      <a:pt x="91" y="4832"/>
                      <a:pt x="94" y="4818"/>
                    </a:cubicBezTo>
                    <a:cubicBezTo>
                      <a:pt x="111" y="4765"/>
                      <a:pt x="124" y="4704"/>
                      <a:pt x="127" y="4648"/>
                    </a:cubicBezTo>
                    <a:lnTo>
                      <a:pt x="141" y="4534"/>
                    </a:lnTo>
                    <a:cubicBezTo>
                      <a:pt x="144" y="4480"/>
                      <a:pt x="151" y="4420"/>
                      <a:pt x="154" y="4363"/>
                    </a:cubicBezTo>
                    <a:cubicBezTo>
                      <a:pt x="157" y="4323"/>
                      <a:pt x="157" y="4290"/>
                      <a:pt x="161" y="4253"/>
                    </a:cubicBezTo>
                    <a:lnTo>
                      <a:pt x="161" y="4236"/>
                    </a:lnTo>
                    <a:lnTo>
                      <a:pt x="167" y="4200"/>
                    </a:lnTo>
                    <a:cubicBezTo>
                      <a:pt x="167" y="4170"/>
                      <a:pt x="167" y="4146"/>
                      <a:pt x="171" y="4116"/>
                    </a:cubicBezTo>
                    <a:cubicBezTo>
                      <a:pt x="174" y="4099"/>
                      <a:pt x="174" y="4086"/>
                      <a:pt x="174" y="4069"/>
                    </a:cubicBezTo>
                    <a:cubicBezTo>
                      <a:pt x="174" y="4056"/>
                      <a:pt x="171" y="4046"/>
                      <a:pt x="167" y="4036"/>
                    </a:cubicBezTo>
                    <a:lnTo>
                      <a:pt x="167" y="4032"/>
                    </a:lnTo>
                    <a:cubicBezTo>
                      <a:pt x="167" y="4022"/>
                      <a:pt x="161" y="4016"/>
                      <a:pt x="161" y="4006"/>
                    </a:cubicBezTo>
                    <a:cubicBezTo>
                      <a:pt x="157" y="3966"/>
                      <a:pt x="154" y="3922"/>
                      <a:pt x="151" y="3879"/>
                    </a:cubicBezTo>
                    <a:lnTo>
                      <a:pt x="151" y="3865"/>
                    </a:lnTo>
                    <a:cubicBezTo>
                      <a:pt x="151" y="3845"/>
                      <a:pt x="144" y="3829"/>
                      <a:pt x="144" y="3805"/>
                    </a:cubicBezTo>
                    <a:cubicBezTo>
                      <a:pt x="144" y="3752"/>
                      <a:pt x="141" y="3698"/>
                      <a:pt x="141" y="3645"/>
                    </a:cubicBezTo>
                    <a:cubicBezTo>
                      <a:pt x="137" y="3561"/>
                      <a:pt x="137" y="3471"/>
                      <a:pt x="137" y="3367"/>
                    </a:cubicBezTo>
                    <a:cubicBezTo>
                      <a:pt x="137" y="3247"/>
                      <a:pt x="137" y="3130"/>
                      <a:pt x="144" y="3013"/>
                    </a:cubicBezTo>
                    <a:cubicBezTo>
                      <a:pt x="154" y="2896"/>
                      <a:pt x="167" y="2779"/>
                      <a:pt x="178" y="2662"/>
                    </a:cubicBezTo>
                    <a:cubicBezTo>
                      <a:pt x="178" y="2645"/>
                      <a:pt x="184" y="2625"/>
                      <a:pt x="184" y="2608"/>
                    </a:cubicBezTo>
                    <a:cubicBezTo>
                      <a:pt x="188" y="2551"/>
                      <a:pt x="194" y="2494"/>
                      <a:pt x="204" y="2441"/>
                    </a:cubicBezTo>
                    <a:cubicBezTo>
                      <a:pt x="218" y="2364"/>
                      <a:pt x="234" y="2291"/>
                      <a:pt x="251" y="2224"/>
                    </a:cubicBezTo>
                    <a:lnTo>
                      <a:pt x="268" y="2160"/>
                    </a:lnTo>
                    <a:cubicBezTo>
                      <a:pt x="274" y="2130"/>
                      <a:pt x="278" y="2107"/>
                      <a:pt x="288" y="2080"/>
                    </a:cubicBezTo>
                    <a:cubicBezTo>
                      <a:pt x="295" y="2050"/>
                      <a:pt x="301" y="2026"/>
                      <a:pt x="308" y="2000"/>
                    </a:cubicBezTo>
                    <a:lnTo>
                      <a:pt x="311" y="1993"/>
                    </a:lnTo>
                    <a:lnTo>
                      <a:pt x="325" y="1946"/>
                    </a:lnTo>
                    <a:cubicBezTo>
                      <a:pt x="325" y="1943"/>
                      <a:pt x="328" y="1939"/>
                      <a:pt x="328" y="1929"/>
                    </a:cubicBezTo>
                    <a:cubicBezTo>
                      <a:pt x="341" y="1883"/>
                      <a:pt x="355" y="1832"/>
                      <a:pt x="361" y="1782"/>
                    </a:cubicBezTo>
                    <a:lnTo>
                      <a:pt x="368" y="1762"/>
                    </a:lnTo>
                    <a:cubicBezTo>
                      <a:pt x="388" y="1662"/>
                      <a:pt x="402" y="1558"/>
                      <a:pt x="412" y="1415"/>
                    </a:cubicBezTo>
                    <a:cubicBezTo>
                      <a:pt x="418" y="1348"/>
                      <a:pt x="422" y="1291"/>
                      <a:pt x="422" y="1237"/>
                    </a:cubicBezTo>
                    <a:cubicBezTo>
                      <a:pt x="422" y="1191"/>
                      <a:pt x="418" y="1144"/>
                      <a:pt x="418" y="1097"/>
                    </a:cubicBezTo>
                    <a:lnTo>
                      <a:pt x="418" y="1070"/>
                    </a:lnTo>
                    <a:lnTo>
                      <a:pt x="418" y="1053"/>
                    </a:lnTo>
                    <a:lnTo>
                      <a:pt x="418" y="1030"/>
                    </a:lnTo>
                    <a:lnTo>
                      <a:pt x="418" y="923"/>
                    </a:lnTo>
                    <a:cubicBezTo>
                      <a:pt x="418" y="873"/>
                      <a:pt x="422" y="823"/>
                      <a:pt x="425" y="763"/>
                    </a:cubicBezTo>
                    <a:lnTo>
                      <a:pt x="425" y="759"/>
                    </a:lnTo>
                    <a:cubicBezTo>
                      <a:pt x="428" y="739"/>
                      <a:pt x="435" y="712"/>
                      <a:pt x="438" y="689"/>
                    </a:cubicBezTo>
                    <a:cubicBezTo>
                      <a:pt x="442" y="672"/>
                      <a:pt x="445" y="652"/>
                      <a:pt x="455" y="636"/>
                    </a:cubicBezTo>
                    <a:cubicBezTo>
                      <a:pt x="458" y="622"/>
                      <a:pt x="468" y="609"/>
                      <a:pt x="472" y="595"/>
                    </a:cubicBezTo>
                    <a:cubicBezTo>
                      <a:pt x="478" y="585"/>
                      <a:pt x="488" y="572"/>
                      <a:pt x="502" y="555"/>
                    </a:cubicBezTo>
                    <a:lnTo>
                      <a:pt x="522" y="535"/>
                    </a:lnTo>
                    <a:cubicBezTo>
                      <a:pt x="535" y="522"/>
                      <a:pt x="545" y="512"/>
                      <a:pt x="559" y="502"/>
                    </a:cubicBezTo>
                    <a:cubicBezTo>
                      <a:pt x="575" y="488"/>
                      <a:pt x="589" y="478"/>
                      <a:pt x="602" y="472"/>
                    </a:cubicBezTo>
                    <a:cubicBezTo>
                      <a:pt x="622" y="458"/>
                      <a:pt x="646" y="445"/>
                      <a:pt x="679" y="428"/>
                    </a:cubicBezTo>
                    <a:cubicBezTo>
                      <a:pt x="719" y="412"/>
                      <a:pt x="759" y="395"/>
                      <a:pt x="796" y="385"/>
                    </a:cubicBezTo>
                    <a:lnTo>
                      <a:pt x="803" y="385"/>
                    </a:lnTo>
                    <a:cubicBezTo>
                      <a:pt x="819" y="375"/>
                      <a:pt x="836" y="371"/>
                      <a:pt x="853" y="368"/>
                    </a:cubicBezTo>
                    <a:lnTo>
                      <a:pt x="873" y="358"/>
                    </a:lnTo>
                    <a:lnTo>
                      <a:pt x="893" y="355"/>
                    </a:lnTo>
                    <a:cubicBezTo>
                      <a:pt x="940" y="341"/>
                      <a:pt x="990" y="328"/>
                      <a:pt x="1040" y="318"/>
                    </a:cubicBezTo>
                    <a:cubicBezTo>
                      <a:pt x="1181" y="288"/>
                      <a:pt x="1291" y="261"/>
                      <a:pt x="1395" y="241"/>
                    </a:cubicBezTo>
                    <a:lnTo>
                      <a:pt x="1438" y="234"/>
                    </a:lnTo>
                    <a:cubicBezTo>
                      <a:pt x="1532" y="218"/>
                      <a:pt x="1632" y="194"/>
                      <a:pt x="1729" y="177"/>
                    </a:cubicBezTo>
                    <a:cubicBezTo>
                      <a:pt x="1776" y="174"/>
                      <a:pt x="1812" y="171"/>
                      <a:pt x="1849" y="167"/>
                    </a:cubicBezTo>
                    <a:cubicBezTo>
                      <a:pt x="1893" y="161"/>
                      <a:pt x="1929" y="161"/>
                      <a:pt x="1973" y="157"/>
                    </a:cubicBezTo>
                    <a:lnTo>
                      <a:pt x="2026" y="154"/>
                    </a:lnTo>
                    <a:cubicBezTo>
                      <a:pt x="2083" y="151"/>
                      <a:pt x="2147" y="144"/>
                      <a:pt x="2207" y="144"/>
                    </a:cubicBezTo>
                    <a:close/>
                    <a:moveTo>
                      <a:pt x="2304" y="0"/>
                    </a:moveTo>
                    <a:cubicBezTo>
                      <a:pt x="2244" y="0"/>
                      <a:pt x="2187" y="4"/>
                      <a:pt x="2127" y="7"/>
                    </a:cubicBezTo>
                    <a:cubicBezTo>
                      <a:pt x="2070" y="14"/>
                      <a:pt x="2013" y="17"/>
                      <a:pt x="1960" y="24"/>
                    </a:cubicBezTo>
                    <a:cubicBezTo>
                      <a:pt x="1903" y="30"/>
                      <a:pt x="1846" y="37"/>
                      <a:pt x="1789" y="47"/>
                    </a:cubicBezTo>
                    <a:cubicBezTo>
                      <a:pt x="1672" y="67"/>
                      <a:pt x="1558" y="97"/>
                      <a:pt x="1441" y="124"/>
                    </a:cubicBezTo>
                    <a:cubicBezTo>
                      <a:pt x="1334" y="154"/>
                      <a:pt x="1221" y="181"/>
                      <a:pt x="1110" y="208"/>
                    </a:cubicBezTo>
                    <a:cubicBezTo>
                      <a:pt x="1053" y="224"/>
                      <a:pt x="990" y="241"/>
                      <a:pt x="933" y="258"/>
                    </a:cubicBezTo>
                    <a:lnTo>
                      <a:pt x="843" y="284"/>
                    </a:lnTo>
                    <a:lnTo>
                      <a:pt x="806" y="298"/>
                    </a:lnTo>
                    <a:lnTo>
                      <a:pt x="769" y="308"/>
                    </a:lnTo>
                    <a:cubicBezTo>
                      <a:pt x="666" y="351"/>
                      <a:pt x="552" y="391"/>
                      <a:pt x="472" y="475"/>
                    </a:cubicBezTo>
                    <a:cubicBezTo>
                      <a:pt x="425" y="522"/>
                      <a:pt x="391" y="582"/>
                      <a:pt x="371" y="642"/>
                    </a:cubicBezTo>
                    <a:cubicBezTo>
                      <a:pt x="358" y="682"/>
                      <a:pt x="351" y="719"/>
                      <a:pt x="348" y="759"/>
                    </a:cubicBezTo>
                    <a:lnTo>
                      <a:pt x="348" y="769"/>
                    </a:lnTo>
                    <a:lnTo>
                      <a:pt x="348" y="773"/>
                    </a:lnTo>
                    <a:lnTo>
                      <a:pt x="348" y="776"/>
                    </a:lnTo>
                    <a:lnTo>
                      <a:pt x="348" y="789"/>
                    </a:lnTo>
                    <a:lnTo>
                      <a:pt x="348" y="793"/>
                    </a:lnTo>
                    <a:lnTo>
                      <a:pt x="348" y="806"/>
                    </a:lnTo>
                    <a:lnTo>
                      <a:pt x="348" y="809"/>
                    </a:lnTo>
                    <a:cubicBezTo>
                      <a:pt x="341" y="860"/>
                      <a:pt x="338" y="910"/>
                      <a:pt x="338" y="960"/>
                    </a:cubicBezTo>
                    <a:lnTo>
                      <a:pt x="338" y="1127"/>
                    </a:lnTo>
                    <a:cubicBezTo>
                      <a:pt x="338" y="1177"/>
                      <a:pt x="338" y="1227"/>
                      <a:pt x="335" y="1277"/>
                    </a:cubicBezTo>
                    <a:cubicBezTo>
                      <a:pt x="331" y="1334"/>
                      <a:pt x="321" y="1388"/>
                      <a:pt x="318" y="1441"/>
                    </a:cubicBezTo>
                    <a:lnTo>
                      <a:pt x="318" y="1438"/>
                    </a:lnTo>
                    <a:cubicBezTo>
                      <a:pt x="308" y="1508"/>
                      <a:pt x="301" y="1585"/>
                      <a:pt x="288" y="1655"/>
                    </a:cubicBezTo>
                    <a:cubicBezTo>
                      <a:pt x="274" y="1736"/>
                      <a:pt x="258" y="1812"/>
                      <a:pt x="241" y="1893"/>
                    </a:cubicBezTo>
                    <a:cubicBezTo>
                      <a:pt x="218" y="2003"/>
                      <a:pt x="188" y="2110"/>
                      <a:pt x="164" y="2220"/>
                    </a:cubicBezTo>
                    <a:cubicBezTo>
                      <a:pt x="151" y="2277"/>
                      <a:pt x="137" y="2337"/>
                      <a:pt x="131" y="2394"/>
                    </a:cubicBezTo>
                    <a:cubicBezTo>
                      <a:pt x="121" y="2458"/>
                      <a:pt x="117" y="2515"/>
                      <a:pt x="114" y="2578"/>
                    </a:cubicBezTo>
                    <a:cubicBezTo>
                      <a:pt x="101" y="2695"/>
                      <a:pt x="91" y="2815"/>
                      <a:pt x="84" y="2932"/>
                    </a:cubicBezTo>
                    <a:cubicBezTo>
                      <a:pt x="81" y="2993"/>
                      <a:pt x="81" y="3056"/>
                      <a:pt x="74" y="3113"/>
                    </a:cubicBezTo>
                    <a:lnTo>
                      <a:pt x="74" y="3290"/>
                    </a:lnTo>
                    <a:cubicBezTo>
                      <a:pt x="74" y="3401"/>
                      <a:pt x="74" y="3518"/>
                      <a:pt x="81" y="3635"/>
                    </a:cubicBezTo>
                    <a:cubicBezTo>
                      <a:pt x="81" y="3695"/>
                      <a:pt x="81" y="3752"/>
                      <a:pt x="84" y="3812"/>
                    </a:cubicBezTo>
                    <a:cubicBezTo>
                      <a:pt x="84" y="3835"/>
                      <a:pt x="87" y="3865"/>
                      <a:pt x="87" y="3895"/>
                    </a:cubicBezTo>
                    <a:cubicBezTo>
                      <a:pt x="87" y="3915"/>
                      <a:pt x="87" y="3935"/>
                      <a:pt x="91" y="3959"/>
                    </a:cubicBezTo>
                    <a:cubicBezTo>
                      <a:pt x="91" y="3992"/>
                      <a:pt x="97" y="4026"/>
                      <a:pt x="107" y="4059"/>
                    </a:cubicBezTo>
                    <a:lnTo>
                      <a:pt x="107" y="4053"/>
                    </a:lnTo>
                    <a:cubicBezTo>
                      <a:pt x="114" y="4059"/>
                      <a:pt x="114" y="4066"/>
                      <a:pt x="114" y="4069"/>
                    </a:cubicBezTo>
                    <a:lnTo>
                      <a:pt x="114" y="4076"/>
                    </a:lnTo>
                    <a:cubicBezTo>
                      <a:pt x="114" y="4103"/>
                      <a:pt x="107" y="4129"/>
                      <a:pt x="107" y="4160"/>
                    </a:cubicBezTo>
                    <a:cubicBezTo>
                      <a:pt x="104" y="4176"/>
                      <a:pt x="104" y="4186"/>
                      <a:pt x="104" y="4203"/>
                    </a:cubicBezTo>
                    <a:cubicBezTo>
                      <a:pt x="101" y="4246"/>
                      <a:pt x="101" y="4287"/>
                      <a:pt x="97" y="4330"/>
                    </a:cubicBezTo>
                    <a:cubicBezTo>
                      <a:pt x="87" y="4430"/>
                      <a:pt x="84" y="4531"/>
                      <a:pt x="71" y="4631"/>
                    </a:cubicBezTo>
                    <a:cubicBezTo>
                      <a:pt x="67" y="4668"/>
                      <a:pt x="64" y="4701"/>
                      <a:pt x="54" y="4738"/>
                    </a:cubicBezTo>
                    <a:cubicBezTo>
                      <a:pt x="47" y="4755"/>
                      <a:pt x="40" y="4778"/>
                      <a:pt x="37" y="4795"/>
                    </a:cubicBezTo>
                    <a:cubicBezTo>
                      <a:pt x="30" y="4778"/>
                      <a:pt x="24" y="4765"/>
                      <a:pt x="17" y="4751"/>
                    </a:cubicBezTo>
                    <a:lnTo>
                      <a:pt x="17" y="4751"/>
                    </a:lnTo>
                    <a:cubicBezTo>
                      <a:pt x="7" y="4818"/>
                      <a:pt x="0" y="4885"/>
                      <a:pt x="24" y="4949"/>
                    </a:cubicBezTo>
                    <a:cubicBezTo>
                      <a:pt x="37" y="4972"/>
                      <a:pt x="50" y="4999"/>
                      <a:pt x="71" y="5019"/>
                    </a:cubicBezTo>
                    <a:cubicBezTo>
                      <a:pt x="84" y="5032"/>
                      <a:pt x="101" y="5046"/>
                      <a:pt x="114" y="5056"/>
                    </a:cubicBezTo>
                    <a:cubicBezTo>
                      <a:pt x="131" y="5069"/>
                      <a:pt x="147" y="5082"/>
                      <a:pt x="164" y="5089"/>
                    </a:cubicBezTo>
                    <a:cubicBezTo>
                      <a:pt x="201" y="5112"/>
                      <a:pt x="238" y="5132"/>
                      <a:pt x="281" y="5149"/>
                    </a:cubicBezTo>
                    <a:cubicBezTo>
                      <a:pt x="318" y="5166"/>
                      <a:pt x="358" y="5183"/>
                      <a:pt x="398" y="5196"/>
                    </a:cubicBezTo>
                    <a:cubicBezTo>
                      <a:pt x="432" y="5203"/>
                      <a:pt x="458" y="5216"/>
                      <a:pt x="488" y="5223"/>
                    </a:cubicBezTo>
                    <a:cubicBezTo>
                      <a:pt x="519" y="5233"/>
                      <a:pt x="549" y="5239"/>
                      <a:pt x="575" y="5246"/>
                    </a:cubicBezTo>
                    <a:cubicBezTo>
                      <a:pt x="585" y="5249"/>
                      <a:pt x="592" y="5249"/>
                      <a:pt x="602" y="5249"/>
                    </a:cubicBezTo>
                    <a:lnTo>
                      <a:pt x="619" y="5249"/>
                    </a:lnTo>
                    <a:cubicBezTo>
                      <a:pt x="626" y="5249"/>
                      <a:pt x="639" y="5249"/>
                      <a:pt x="649" y="5276"/>
                    </a:cubicBezTo>
                    <a:lnTo>
                      <a:pt x="659" y="5276"/>
                    </a:lnTo>
                    <a:cubicBezTo>
                      <a:pt x="692" y="5273"/>
                      <a:pt x="722" y="5270"/>
                      <a:pt x="756" y="5266"/>
                    </a:cubicBezTo>
                    <a:cubicBezTo>
                      <a:pt x="786" y="5259"/>
                      <a:pt x="809" y="5253"/>
                      <a:pt x="840" y="5243"/>
                    </a:cubicBezTo>
                    <a:cubicBezTo>
                      <a:pt x="856" y="5239"/>
                      <a:pt x="870" y="5233"/>
                      <a:pt x="886" y="5226"/>
                    </a:cubicBezTo>
                    <a:cubicBezTo>
                      <a:pt x="906" y="5219"/>
                      <a:pt x="933" y="5209"/>
                      <a:pt x="953" y="5199"/>
                    </a:cubicBezTo>
                    <a:cubicBezTo>
                      <a:pt x="987" y="5183"/>
                      <a:pt x="1020" y="5159"/>
                      <a:pt x="1053" y="5136"/>
                    </a:cubicBezTo>
                    <a:cubicBezTo>
                      <a:pt x="1067" y="5126"/>
                      <a:pt x="1077" y="5119"/>
                      <a:pt x="1090" y="5106"/>
                    </a:cubicBezTo>
                    <a:lnTo>
                      <a:pt x="1100" y="5099"/>
                    </a:lnTo>
                    <a:lnTo>
                      <a:pt x="1104" y="5092"/>
                    </a:lnTo>
                    <a:lnTo>
                      <a:pt x="1120" y="5076"/>
                    </a:lnTo>
                    <a:cubicBezTo>
                      <a:pt x="1134" y="5066"/>
                      <a:pt x="1150" y="5049"/>
                      <a:pt x="1167" y="5035"/>
                    </a:cubicBezTo>
                    <a:cubicBezTo>
                      <a:pt x="1174" y="5025"/>
                      <a:pt x="1184" y="5022"/>
                      <a:pt x="1194" y="5015"/>
                    </a:cubicBezTo>
                    <a:cubicBezTo>
                      <a:pt x="1207" y="5005"/>
                      <a:pt x="1217" y="5002"/>
                      <a:pt x="1227" y="4999"/>
                    </a:cubicBezTo>
                    <a:cubicBezTo>
                      <a:pt x="1237" y="4992"/>
                      <a:pt x="1251" y="4989"/>
                      <a:pt x="1261" y="4985"/>
                    </a:cubicBezTo>
                    <a:cubicBezTo>
                      <a:pt x="1308" y="4965"/>
                      <a:pt x="1358" y="4952"/>
                      <a:pt x="1408" y="4935"/>
                    </a:cubicBezTo>
                    <a:lnTo>
                      <a:pt x="1428" y="4925"/>
                    </a:lnTo>
                    <a:cubicBezTo>
                      <a:pt x="1451" y="4922"/>
                      <a:pt x="1475" y="4915"/>
                      <a:pt x="1502" y="4905"/>
                    </a:cubicBezTo>
                    <a:cubicBezTo>
                      <a:pt x="1535" y="4898"/>
                      <a:pt x="1562" y="4885"/>
                      <a:pt x="1595" y="4875"/>
                    </a:cubicBezTo>
                    <a:lnTo>
                      <a:pt x="1672" y="4852"/>
                    </a:lnTo>
                    <a:lnTo>
                      <a:pt x="1692" y="4842"/>
                    </a:lnTo>
                    <a:lnTo>
                      <a:pt x="1756" y="4818"/>
                    </a:lnTo>
                    <a:lnTo>
                      <a:pt x="1812" y="4791"/>
                    </a:lnTo>
                    <a:lnTo>
                      <a:pt x="1856" y="4775"/>
                    </a:lnTo>
                    <a:cubicBezTo>
                      <a:pt x="1873" y="4771"/>
                      <a:pt x="1889" y="4758"/>
                      <a:pt x="1906" y="4751"/>
                    </a:cubicBezTo>
                    <a:lnTo>
                      <a:pt x="1929" y="4738"/>
                    </a:lnTo>
                    <a:cubicBezTo>
                      <a:pt x="2036" y="4681"/>
                      <a:pt x="2137" y="4621"/>
                      <a:pt x="2227" y="4564"/>
                    </a:cubicBezTo>
                    <a:lnTo>
                      <a:pt x="2274" y="4534"/>
                    </a:lnTo>
                    <a:cubicBezTo>
                      <a:pt x="2361" y="4480"/>
                      <a:pt x="2448" y="4424"/>
                      <a:pt x="2531" y="4367"/>
                    </a:cubicBezTo>
                    <a:lnTo>
                      <a:pt x="2545" y="4357"/>
                    </a:lnTo>
                    <a:cubicBezTo>
                      <a:pt x="2561" y="4347"/>
                      <a:pt x="2581" y="4330"/>
                      <a:pt x="2598" y="4317"/>
                    </a:cubicBezTo>
                    <a:lnTo>
                      <a:pt x="2622" y="4300"/>
                    </a:lnTo>
                    <a:cubicBezTo>
                      <a:pt x="2642" y="4287"/>
                      <a:pt x="2658" y="4270"/>
                      <a:pt x="2678" y="4253"/>
                    </a:cubicBezTo>
                    <a:lnTo>
                      <a:pt x="2695" y="4236"/>
                    </a:lnTo>
                    <a:lnTo>
                      <a:pt x="2705" y="4230"/>
                    </a:lnTo>
                    <a:lnTo>
                      <a:pt x="2725" y="4206"/>
                    </a:lnTo>
                    <a:lnTo>
                      <a:pt x="2745" y="4186"/>
                    </a:lnTo>
                    <a:lnTo>
                      <a:pt x="2795" y="4136"/>
                    </a:lnTo>
                    <a:lnTo>
                      <a:pt x="2815" y="4116"/>
                    </a:lnTo>
                    <a:cubicBezTo>
                      <a:pt x="2829" y="4099"/>
                      <a:pt x="2846" y="4086"/>
                      <a:pt x="2859" y="4069"/>
                    </a:cubicBezTo>
                    <a:lnTo>
                      <a:pt x="2926" y="3999"/>
                    </a:lnTo>
                    <a:lnTo>
                      <a:pt x="2929" y="3996"/>
                    </a:lnTo>
                    <a:lnTo>
                      <a:pt x="2956" y="3969"/>
                    </a:lnTo>
                    <a:cubicBezTo>
                      <a:pt x="2979" y="3935"/>
                      <a:pt x="3013" y="3905"/>
                      <a:pt x="3043" y="3872"/>
                    </a:cubicBezTo>
                    <a:lnTo>
                      <a:pt x="3046" y="3869"/>
                    </a:lnTo>
                    <a:lnTo>
                      <a:pt x="3060" y="3852"/>
                    </a:lnTo>
                    <a:lnTo>
                      <a:pt x="3066" y="3845"/>
                    </a:lnTo>
                    <a:lnTo>
                      <a:pt x="3080" y="3832"/>
                    </a:lnTo>
                    <a:lnTo>
                      <a:pt x="3093" y="3818"/>
                    </a:lnTo>
                    <a:lnTo>
                      <a:pt x="3096" y="3815"/>
                    </a:lnTo>
                    <a:lnTo>
                      <a:pt x="3106" y="3805"/>
                    </a:lnTo>
                    <a:lnTo>
                      <a:pt x="3110" y="3802"/>
                    </a:lnTo>
                    <a:lnTo>
                      <a:pt x="3116" y="3795"/>
                    </a:lnTo>
                    <a:lnTo>
                      <a:pt x="3123" y="3785"/>
                    </a:lnTo>
                    <a:lnTo>
                      <a:pt x="3123" y="3782"/>
                    </a:lnTo>
                    <a:lnTo>
                      <a:pt x="3150" y="3752"/>
                    </a:lnTo>
                    <a:cubicBezTo>
                      <a:pt x="3177" y="3732"/>
                      <a:pt x="3200" y="3708"/>
                      <a:pt x="3227" y="3681"/>
                    </a:cubicBezTo>
                    <a:lnTo>
                      <a:pt x="3350" y="3568"/>
                    </a:lnTo>
                    <a:lnTo>
                      <a:pt x="3374" y="3551"/>
                    </a:lnTo>
                    <a:cubicBezTo>
                      <a:pt x="3441" y="3491"/>
                      <a:pt x="3511" y="3427"/>
                      <a:pt x="3574" y="3360"/>
                    </a:cubicBezTo>
                    <a:lnTo>
                      <a:pt x="3581" y="3350"/>
                    </a:lnTo>
                    <a:cubicBezTo>
                      <a:pt x="3608" y="3324"/>
                      <a:pt x="3635" y="3294"/>
                      <a:pt x="3661" y="3260"/>
                    </a:cubicBezTo>
                    <a:cubicBezTo>
                      <a:pt x="3698" y="3210"/>
                      <a:pt x="3732" y="3160"/>
                      <a:pt x="3762" y="3113"/>
                    </a:cubicBezTo>
                    <a:cubicBezTo>
                      <a:pt x="3765" y="3100"/>
                      <a:pt x="3775" y="3093"/>
                      <a:pt x="3778" y="3083"/>
                    </a:cubicBezTo>
                    <a:cubicBezTo>
                      <a:pt x="3792" y="3066"/>
                      <a:pt x="3802" y="3049"/>
                      <a:pt x="3812" y="3029"/>
                    </a:cubicBezTo>
                    <a:lnTo>
                      <a:pt x="3842" y="2976"/>
                    </a:lnTo>
                    <a:lnTo>
                      <a:pt x="3862" y="2939"/>
                    </a:lnTo>
                    <a:cubicBezTo>
                      <a:pt x="3882" y="2896"/>
                      <a:pt x="3902" y="2849"/>
                      <a:pt x="3929" y="2795"/>
                    </a:cubicBezTo>
                    <a:lnTo>
                      <a:pt x="3942" y="2772"/>
                    </a:lnTo>
                    <a:cubicBezTo>
                      <a:pt x="3949" y="2755"/>
                      <a:pt x="3959" y="2732"/>
                      <a:pt x="3966" y="2712"/>
                    </a:cubicBezTo>
                    <a:cubicBezTo>
                      <a:pt x="3979" y="2682"/>
                      <a:pt x="3992" y="2648"/>
                      <a:pt x="4002" y="2622"/>
                    </a:cubicBezTo>
                    <a:cubicBezTo>
                      <a:pt x="4019" y="2578"/>
                      <a:pt x="4036" y="2531"/>
                      <a:pt x="4046" y="2491"/>
                    </a:cubicBezTo>
                    <a:cubicBezTo>
                      <a:pt x="4059" y="2444"/>
                      <a:pt x="4066" y="2394"/>
                      <a:pt x="4066" y="2344"/>
                    </a:cubicBezTo>
                    <a:cubicBezTo>
                      <a:pt x="4069" y="2244"/>
                      <a:pt x="4053" y="2147"/>
                      <a:pt x="4026" y="2053"/>
                    </a:cubicBezTo>
                    <a:cubicBezTo>
                      <a:pt x="3999" y="1956"/>
                      <a:pt x="3959" y="1863"/>
                      <a:pt x="3909" y="1779"/>
                    </a:cubicBezTo>
                    <a:lnTo>
                      <a:pt x="3819" y="1642"/>
                    </a:lnTo>
                    <a:cubicBezTo>
                      <a:pt x="3821" y="1642"/>
                      <a:pt x="3822" y="1642"/>
                      <a:pt x="3823" y="1643"/>
                    </a:cubicBezTo>
                    <a:lnTo>
                      <a:pt x="3823" y="1643"/>
                    </a:lnTo>
                    <a:cubicBezTo>
                      <a:pt x="3811" y="1627"/>
                      <a:pt x="3801" y="1611"/>
                      <a:pt x="3795" y="1595"/>
                    </a:cubicBezTo>
                    <a:cubicBezTo>
                      <a:pt x="3782" y="1562"/>
                      <a:pt x="3768" y="1525"/>
                      <a:pt x="3752" y="1491"/>
                    </a:cubicBezTo>
                    <a:cubicBezTo>
                      <a:pt x="3742" y="1461"/>
                      <a:pt x="3725" y="1438"/>
                      <a:pt x="3708" y="1411"/>
                    </a:cubicBezTo>
                    <a:cubicBezTo>
                      <a:pt x="3668" y="1361"/>
                      <a:pt x="3628" y="1311"/>
                      <a:pt x="3584" y="1261"/>
                    </a:cubicBezTo>
                    <a:cubicBezTo>
                      <a:pt x="3574" y="1244"/>
                      <a:pt x="3564" y="1234"/>
                      <a:pt x="3551" y="1221"/>
                    </a:cubicBezTo>
                    <a:cubicBezTo>
                      <a:pt x="3524" y="1177"/>
                      <a:pt x="3491" y="1137"/>
                      <a:pt x="3461" y="1094"/>
                    </a:cubicBezTo>
                    <a:cubicBezTo>
                      <a:pt x="3434" y="1057"/>
                      <a:pt x="3411" y="1017"/>
                      <a:pt x="3384" y="977"/>
                    </a:cubicBezTo>
                    <a:cubicBezTo>
                      <a:pt x="3360" y="933"/>
                      <a:pt x="3334" y="890"/>
                      <a:pt x="3314" y="843"/>
                    </a:cubicBezTo>
                    <a:cubicBezTo>
                      <a:pt x="3294" y="803"/>
                      <a:pt x="3274" y="759"/>
                      <a:pt x="3247" y="719"/>
                    </a:cubicBezTo>
                    <a:cubicBezTo>
                      <a:pt x="3223" y="676"/>
                      <a:pt x="3193" y="639"/>
                      <a:pt x="3163" y="602"/>
                    </a:cubicBezTo>
                    <a:cubicBezTo>
                      <a:pt x="3133" y="565"/>
                      <a:pt x="3100" y="525"/>
                      <a:pt x="3066" y="492"/>
                    </a:cubicBezTo>
                    <a:cubicBezTo>
                      <a:pt x="3026" y="452"/>
                      <a:pt x="2989" y="408"/>
                      <a:pt x="2949" y="368"/>
                    </a:cubicBezTo>
                    <a:cubicBezTo>
                      <a:pt x="2912" y="321"/>
                      <a:pt x="2872" y="281"/>
                      <a:pt x="2829" y="238"/>
                    </a:cubicBezTo>
                    <a:cubicBezTo>
                      <a:pt x="2782" y="198"/>
                      <a:pt x="2739" y="154"/>
                      <a:pt x="2682" y="124"/>
                    </a:cubicBezTo>
                    <a:cubicBezTo>
                      <a:pt x="2655" y="107"/>
                      <a:pt x="2628" y="91"/>
                      <a:pt x="2598" y="81"/>
                    </a:cubicBezTo>
                    <a:cubicBezTo>
                      <a:pt x="2575" y="67"/>
                      <a:pt x="2548" y="54"/>
                      <a:pt x="2525" y="47"/>
                    </a:cubicBezTo>
                    <a:cubicBezTo>
                      <a:pt x="2525" y="40"/>
                      <a:pt x="2521" y="40"/>
                      <a:pt x="2521" y="40"/>
                    </a:cubicBezTo>
                    <a:lnTo>
                      <a:pt x="2525" y="40"/>
                    </a:lnTo>
                    <a:lnTo>
                      <a:pt x="2488" y="30"/>
                    </a:lnTo>
                    <a:cubicBezTo>
                      <a:pt x="2428" y="7"/>
                      <a:pt x="2364" y="0"/>
                      <a:pt x="23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329368" y="3197952"/>
                <a:ext cx="131729" cy="115696"/>
              </a:xfrm>
              <a:custGeom>
                <a:avLst/>
                <a:gdLst/>
                <a:ahLst/>
                <a:cxnLst/>
                <a:rect l="l" t="t" r="r" b="b"/>
                <a:pathLst>
                  <a:path w="3574" h="3139" extrusionOk="0">
                    <a:moveTo>
                      <a:pt x="3557" y="1"/>
                    </a:moveTo>
                    <a:cubicBezTo>
                      <a:pt x="3550" y="14"/>
                      <a:pt x="3543" y="27"/>
                      <a:pt x="3540" y="41"/>
                    </a:cubicBezTo>
                    <a:cubicBezTo>
                      <a:pt x="3533" y="51"/>
                      <a:pt x="3530" y="61"/>
                      <a:pt x="3526" y="74"/>
                    </a:cubicBezTo>
                    <a:cubicBezTo>
                      <a:pt x="3516" y="98"/>
                      <a:pt x="3510" y="124"/>
                      <a:pt x="3506" y="148"/>
                    </a:cubicBezTo>
                    <a:lnTo>
                      <a:pt x="3506" y="151"/>
                    </a:lnTo>
                    <a:cubicBezTo>
                      <a:pt x="3493" y="195"/>
                      <a:pt x="3480" y="235"/>
                      <a:pt x="3466" y="275"/>
                    </a:cubicBezTo>
                    <a:lnTo>
                      <a:pt x="3456" y="308"/>
                    </a:lnTo>
                    <a:cubicBezTo>
                      <a:pt x="3446" y="332"/>
                      <a:pt x="3440" y="362"/>
                      <a:pt x="3430" y="385"/>
                    </a:cubicBezTo>
                    <a:cubicBezTo>
                      <a:pt x="3423" y="415"/>
                      <a:pt x="3413" y="442"/>
                      <a:pt x="3406" y="462"/>
                    </a:cubicBezTo>
                    <a:lnTo>
                      <a:pt x="3406" y="465"/>
                    </a:lnTo>
                    <a:cubicBezTo>
                      <a:pt x="3406" y="475"/>
                      <a:pt x="3406" y="479"/>
                      <a:pt x="3399" y="482"/>
                    </a:cubicBezTo>
                    <a:cubicBezTo>
                      <a:pt x="3393" y="509"/>
                      <a:pt x="3379" y="529"/>
                      <a:pt x="3366" y="552"/>
                    </a:cubicBezTo>
                    <a:cubicBezTo>
                      <a:pt x="3356" y="576"/>
                      <a:pt x="3339" y="596"/>
                      <a:pt x="3326" y="616"/>
                    </a:cubicBezTo>
                    <a:lnTo>
                      <a:pt x="3316" y="629"/>
                    </a:lnTo>
                    <a:cubicBezTo>
                      <a:pt x="3306" y="643"/>
                      <a:pt x="3296" y="653"/>
                      <a:pt x="3289" y="666"/>
                    </a:cubicBezTo>
                    <a:cubicBezTo>
                      <a:pt x="3279" y="676"/>
                      <a:pt x="3272" y="686"/>
                      <a:pt x="3262" y="699"/>
                    </a:cubicBezTo>
                    <a:cubicBezTo>
                      <a:pt x="3229" y="750"/>
                      <a:pt x="3195" y="796"/>
                      <a:pt x="3159" y="847"/>
                    </a:cubicBezTo>
                    <a:lnTo>
                      <a:pt x="3149" y="853"/>
                    </a:lnTo>
                    <a:lnTo>
                      <a:pt x="3142" y="863"/>
                    </a:lnTo>
                    <a:lnTo>
                      <a:pt x="3092" y="927"/>
                    </a:lnTo>
                    <a:lnTo>
                      <a:pt x="3072" y="950"/>
                    </a:lnTo>
                    <a:cubicBezTo>
                      <a:pt x="3045" y="980"/>
                      <a:pt x="3022" y="1014"/>
                      <a:pt x="2995" y="1044"/>
                    </a:cubicBezTo>
                    <a:cubicBezTo>
                      <a:pt x="2975" y="1067"/>
                      <a:pt x="2948" y="1097"/>
                      <a:pt x="2928" y="1121"/>
                    </a:cubicBezTo>
                    <a:lnTo>
                      <a:pt x="2921" y="1131"/>
                    </a:lnTo>
                    <a:cubicBezTo>
                      <a:pt x="2895" y="1164"/>
                      <a:pt x="2864" y="1194"/>
                      <a:pt x="2841" y="1221"/>
                    </a:cubicBezTo>
                    <a:lnTo>
                      <a:pt x="2838" y="1228"/>
                    </a:lnTo>
                    <a:lnTo>
                      <a:pt x="2831" y="1231"/>
                    </a:lnTo>
                    <a:cubicBezTo>
                      <a:pt x="2824" y="1244"/>
                      <a:pt x="2811" y="1251"/>
                      <a:pt x="2804" y="1261"/>
                    </a:cubicBezTo>
                    <a:cubicBezTo>
                      <a:pt x="2791" y="1271"/>
                      <a:pt x="2778" y="1281"/>
                      <a:pt x="2764" y="1295"/>
                    </a:cubicBezTo>
                    <a:cubicBezTo>
                      <a:pt x="2717" y="1331"/>
                      <a:pt x="2664" y="1368"/>
                      <a:pt x="2620" y="1402"/>
                    </a:cubicBezTo>
                    <a:cubicBezTo>
                      <a:pt x="2594" y="1418"/>
                      <a:pt x="2570" y="1438"/>
                      <a:pt x="2544" y="1455"/>
                    </a:cubicBezTo>
                    <a:cubicBezTo>
                      <a:pt x="2513" y="1472"/>
                      <a:pt x="2490" y="1488"/>
                      <a:pt x="2463" y="1505"/>
                    </a:cubicBezTo>
                    <a:cubicBezTo>
                      <a:pt x="2453" y="1512"/>
                      <a:pt x="2437" y="1519"/>
                      <a:pt x="2423" y="1529"/>
                    </a:cubicBezTo>
                    <a:cubicBezTo>
                      <a:pt x="2309" y="1589"/>
                      <a:pt x="2192" y="1646"/>
                      <a:pt x="2062" y="1702"/>
                    </a:cubicBezTo>
                    <a:cubicBezTo>
                      <a:pt x="2009" y="1729"/>
                      <a:pt x="1958" y="1749"/>
                      <a:pt x="1912" y="1766"/>
                    </a:cubicBezTo>
                    <a:cubicBezTo>
                      <a:pt x="1835" y="1799"/>
                      <a:pt x="1761" y="1823"/>
                      <a:pt x="1691" y="1850"/>
                    </a:cubicBezTo>
                    <a:lnTo>
                      <a:pt x="1467" y="1923"/>
                    </a:lnTo>
                    <a:lnTo>
                      <a:pt x="1327" y="1963"/>
                    </a:lnTo>
                    <a:cubicBezTo>
                      <a:pt x="1303" y="1970"/>
                      <a:pt x="1276" y="1973"/>
                      <a:pt x="1253" y="1983"/>
                    </a:cubicBezTo>
                    <a:cubicBezTo>
                      <a:pt x="1216" y="1990"/>
                      <a:pt x="1176" y="2003"/>
                      <a:pt x="1143" y="2017"/>
                    </a:cubicBezTo>
                    <a:cubicBezTo>
                      <a:pt x="1116" y="2023"/>
                      <a:pt x="1082" y="2037"/>
                      <a:pt x="1049" y="2053"/>
                    </a:cubicBezTo>
                    <a:lnTo>
                      <a:pt x="1039" y="2057"/>
                    </a:lnTo>
                    <a:cubicBezTo>
                      <a:pt x="1022" y="2064"/>
                      <a:pt x="1009" y="2070"/>
                      <a:pt x="992" y="2080"/>
                    </a:cubicBezTo>
                    <a:cubicBezTo>
                      <a:pt x="975" y="2087"/>
                      <a:pt x="955" y="2097"/>
                      <a:pt x="939" y="2107"/>
                    </a:cubicBezTo>
                    <a:cubicBezTo>
                      <a:pt x="925" y="2117"/>
                      <a:pt x="909" y="2124"/>
                      <a:pt x="899" y="2134"/>
                    </a:cubicBezTo>
                    <a:lnTo>
                      <a:pt x="889" y="2140"/>
                    </a:lnTo>
                    <a:cubicBezTo>
                      <a:pt x="882" y="2147"/>
                      <a:pt x="875" y="2150"/>
                      <a:pt x="872" y="2154"/>
                    </a:cubicBezTo>
                    <a:lnTo>
                      <a:pt x="868" y="2157"/>
                    </a:lnTo>
                    <a:lnTo>
                      <a:pt x="858" y="2164"/>
                    </a:lnTo>
                    <a:cubicBezTo>
                      <a:pt x="852" y="2167"/>
                      <a:pt x="842" y="2170"/>
                      <a:pt x="838" y="2174"/>
                    </a:cubicBezTo>
                    <a:cubicBezTo>
                      <a:pt x="808" y="2201"/>
                      <a:pt x="782" y="2224"/>
                      <a:pt x="751" y="2254"/>
                    </a:cubicBezTo>
                    <a:cubicBezTo>
                      <a:pt x="721" y="2284"/>
                      <a:pt x="698" y="2314"/>
                      <a:pt x="671" y="2341"/>
                    </a:cubicBezTo>
                    <a:lnTo>
                      <a:pt x="668" y="2348"/>
                    </a:lnTo>
                    <a:cubicBezTo>
                      <a:pt x="665" y="2351"/>
                      <a:pt x="658" y="2358"/>
                      <a:pt x="654" y="2364"/>
                    </a:cubicBezTo>
                    <a:cubicBezTo>
                      <a:pt x="654" y="2368"/>
                      <a:pt x="651" y="2371"/>
                      <a:pt x="648" y="2374"/>
                    </a:cubicBezTo>
                    <a:cubicBezTo>
                      <a:pt x="631" y="2398"/>
                      <a:pt x="618" y="2421"/>
                      <a:pt x="601" y="2448"/>
                    </a:cubicBezTo>
                    <a:lnTo>
                      <a:pt x="598" y="2455"/>
                    </a:lnTo>
                    <a:cubicBezTo>
                      <a:pt x="581" y="2485"/>
                      <a:pt x="568" y="2508"/>
                      <a:pt x="554" y="2532"/>
                    </a:cubicBezTo>
                    <a:cubicBezTo>
                      <a:pt x="551" y="2532"/>
                      <a:pt x="551" y="2535"/>
                      <a:pt x="551" y="2535"/>
                    </a:cubicBezTo>
                    <a:cubicBezTo>
                      <a:pt x="534" y="2565"/>
                      <a:pt x="521" y="2588"/>
                      <a:pt x="507" y="2619"/>
                    </a:cubicBezTo>
                    <a:cubicBezTo>
                      <a:pt x="504" y="2635"/>
                      <a:pt x="497" y="2652"/>
                      <a:pt x="487" y="2669"/>
                    </a:cubicBezTo>
                    <a:cubicBezTo>
                      <a:pt x="477" y="2689"/>
                      <a:pt x="467" y="2709"/>
                      <a:pt x="461" y="2726"/>
                    </a:cubicBezTo>
                    <a:cubicBezTo>
                      <a:pt x="461" y="2732"/>
                      <a:pt x="454" y="2736"/>
                      <a:pt x="454" y="2736"/>
                    </a:cubicBezTo>
                    <a:cubicBezTo>
                      <a:pt x="451" y="2736"/>
                      <a:pt x="451" y="2739"/>
                      <a:pt x="447" y="2742"/>
                    </a:cubicBezTo>
                    <a:cubicBezTo>
                      <a:pt x="430" y="2756"/>
                      <a:pt x="417" y="2772"/>
                      <a:pt x="400" y="2786"/>
                    </a:cubicBezTo>
                    <a:cubicBezTo>
                      <a:pt x="384" y="2799"/>
                      <a:pt x="370" y="2809"/>
                      <a:pt x="360" y="2822"/>
                    </a:cubicBezTo>
                    <a:cubicBezTo>
                      <a:pt x="344" y="2836"/>
                      <a:pt x="330" y="2853"/>
                      <a:pt x="313" y="2866"/>
                    </a:cubicBezTo>
                    <a:cubicBezTo>
                      <a:pt x="287" y="2889"/>
                      <a:pt x="260" y="2916"/>
                      <a:pt x="233" y="2939"/>
                    </a:cubicBezTo>
                    <a:lnTo>
                      <a:pt x="210" y="2966"/>
                    </a:lnTo>
                    <a:lnTo>
                      <a:pt x="146" y="3016"/>
                    </a:lnTo>
                    <a:cubicBezTo>
                      <a:pt x="116" y="3040"/>
                      <a:pt x="86" y="3060"/>
                      <a:pt x="53" y="3083"/>
                    </a:cubicBezTo>
                    <a:lnTo>
                      <a:pt x="59" y="3083"/>
                    </a:lnTo>
                    <a:cubicBezTo>
                      <a:pt x="46" y="3087"/>
                      <a:pt x="36" y="3093"/>
                      <a:pt x="26" y="3100"/>
                    </a:cubicBezTo>
                    <a:cubicBezTo>
                      <a:pt x="16" y="3103"/>
                      <a:pt x="13" y="3103"/>
                      <a:pt x="9" y="3110"/>
                    </a:cubicBezTo>
                    <a:cubicBezTo>
                      <a:pt x="1" y="3122"/>
                      <a:pt x="7" y="3138"/>
                      <a:pt x="24" y="3138"/>
                    </a:cubicBezTo>
                    <a:cubicBezTo>
                      <a:pt x="26" y="3138"/>
                      <a:pt x="29" y="3138"/>
                      <a:pt x="33" y="3137"/>
                    </a:cubicBezTo>
                    <a:cubicBezTo>
                      <a:pt x="39" y="3137"/>
                      <a:pt x="46" y="3137"/>
                      <a:pt x="49" y="3133"/>
                    </a:cubicBezTo>
                    <a:cubicBezTo>
                      <a:pt x="53" y="3127"/>
                      <a:pt x="63" y="3123"/>
                      <a:pt x="69" y="3120"/>
                    </a:cubicBezTo>
                    <a:cubicBezTo>
                      <a:pt x="86" y="3110"/>
                      <a:pt x="99" y="3103"/>
                      <a:pt x="113" y="3093"/>
                    </a:cubicBezTo>
                    <a:cubicBezTo>
                      <a:pt x="173" y="3053"/>
                      <a:pt x="230" y="3006"/>
                      <a:pt x="283" y="2956"/>
                    </a:cubicBezTo>
                    <a:cubicBezTo>
                      <a:pt x="313" y="2926"/>
                      <a:pt x="347" y="2903"/>
                      <a:pt x="374" y="2873"/>
                    </a:cubicBezTo>
                    <a:cubicBezTo>
                      <a:pt x="390" y="2856"/>
                      <a:pt x="414" y="2839"/>
                      <a:pt x="430" y="2822"/>
                    </a:cubicBezTo>
                    <a:cubicBezTo>
                      <a:pt x="437" y="2816"/>
                      <a:pt x="447" y="2809"/>
                      <a:pt x="454" y="2802"/>
                    </a:cubicBezTo>
                    <a:cubicBezTo>
                      <a:pt x="467" y="2789"/>
                      <a:pt x="481" y="2782"/>
                      <a:pt x="491" y="2769"/>
                    </a:cubicBezTo>
                    <a:lnTo>
                      <a:pt x="517" y="2742"/>
                    </a:lnTo>
                    <a:cubicBezTo>
                      <a:pt x="521" y="2736"/>
                      <a:pt x="531" y="2722"/>
                      <a:pt x="534" y="2715"/>
                    </a:cubicBezTo>
                    <a:cubicBezTo>
                      <a:pt x="541" y="2705"/>
                      <a:pt x="547" y="2692"/>
                      <a:pt x="551" y="2685"/>
                    </a:cubicBezTo>
                    <a:cubicBezTo>
                      <a:pt x="558" y="2665"/>
                      <a:pt x="568" y="2649"/>
                      <a:pt x="581" y="2625"/>
                    </a:cubicBezTo>
                    <a:lnTo>
                      <a:pt x="581" y="2632"/>
                    </a:lnTo>
                    <a:cubicBezTo>
                      <a:pt x="588" y="2608"/>
                      <a:pt x="601" y="2592"/>
                      <a:pt x="608" y="2575"/>
                    </a:cubicBezTo>
                    <a:cubicBezTo>
                      <a:pt x="614" y="2572"/>
                      <a:pt x="618" y="2565"/>
                      <a:pt x="621" y="2555"/>
                    </a:cubicBezTo>
                    <a:lnTo>
                      <a:pt x="624" y="2548"/>
                    </a:lnTo>
                    <a:lnTo>
                      <a:pt x="634" y="2532"/>
                    </a:lnTo>
                    <a:cubicBezTo>
                      <a:pt x="648" y="2508"/>
                      <a:pt x="665" y="2485"/>
                      <a:pt x="681" y="2465"/>
                    </a:cubicBezTo>
                    <a:lnTo>
                      <a:pt x="691" y="2448"/>
                    </a:lnTo>
                    <a:cubicBezTo>
                      <a:pt x="705" y="2425"/>
                      <a:pt x="721" y="2408"/>
                      <a:pt x="738" y="2388"/>
                    </a:cubicBezTo>
                    <a:cubicBezTo>
                      <a:pt x="751" y="2374"/>
                      <a:pt x="765" y="2358"/>
                      <a:pt x="775" y="2348"/>
                    </a:cubicBezTo>
                    <a:lnTo>
                      <a:pt x="785" y="2334"/>
                    </a:lnTo>
                    <a:lnTo>
                      <a:pt x="792" y="2324"/>
                    </a:lnTo>
                    <a:cubicBezTo>
                      <a:pt x="805" y="2318"/>
                      <a:pt x="815" y="2308"/>
                      <a:pt x="822" y="2301"/>
                    </a:cubicBezTo>
                    <a:cubicBezTo>
                      <a:pt x="832" y="2291"/>
                      <a:pt x="838" y="2288"/>
                      <a:pt x="848" y="2281"/>
                    </a:cubicBezTo>
                    <a:lnTo>
                      <a:pt x="865" y="2267"/>
                    </a:lnTo>
                    <a:cubicBezTo>
                      <a:pt x="868" y="2267"/>
                      <a:pt x="872" y="2264"/>
                      <a:pt x="875" y="2257"/>
                    </a:cubicBezTo>
                    <a:cubicBezTo>
                      <a:pt x="885" y="2251"/>
                      <a:pt x="892" y="2241"/>
                      <a:pt x="902" y="2237"/>
                    </a:cubicBezTo>
                    <a:lnTo>
                      <a:pt x="922" y="2224"/>
                    </a:lnTo>
                    <a:lnTo>
                      <a:pt x="942" y="2214"/>
                    </a:lnTo>
                    <a:lnTo>
                      <a:pt x="952" y="2207"/>
                    </a:lnTo>
                    <a:cubicBezTo>
                      <a:pt x="965" y="2197"/>
                      <a:pt x="982" y="2187"/>
                      <a:pt x="999" y="2181"/>
                    </a:cubicBezTo>
                    <a:cubicBezTo>
                      <a:pt x="1019" y="2170"/>
                      <a:pt x="1039" y="2157"/>
                      <a:pt x="1059" y="2150"/>
                    </a:cubicBezTo>
                    <a:cubicBezTo>
                      <a:pt x="1089" y="2137"/>
                      <a:pt x="1126" y="2120"/>
                      <a:pt x="1166" y="2107"/>
                    </a:cubicBezTo>
                    <a:cubicBezTo>
                      <a:pt x="1199" y="2100"/>
                      <a:pt x="1233" y="2087"/>
                      <a:pt x="1273" y="2074"/>
                    </a:cubicBezTo>
                    <a:lnTo>
                      <a:pt x="1333" y="2057"/>
                    </a:lnTo>
                    <a:cubicBezTo>
                      <a:pt x="1387" y="2047"/>
                      <a:pt x="1444" y="2030"/>
                      <a:pt x="1500" y="2013"/>
                    </a:cubicBezTo>
                    <a:cubicBezTo>
                      <a:pt x="1577" y="1987"/>
                      <a:pt x="1658" y="1963"/>
                      <a:pt x="1721" y="1936"/>
                    </a:cubicBezTo>
                    <a:cubicBezTo>
                      <a:pt x="1788" y="1916"/>
                      <a:pt x="1861" y="1886"/>
                      <a:pt x="1942" y="1853"/>
                    </a:cubicBezTo>
                    <a:cubicBezTo>
                      <a:pt x="2085" y="1796"/>
                      <a:pt x="2226" y="1729"/>
                      <a:pt x="2373" y="1652"/>
                    </a:cubicBezTo>
                    <a:cubicBezTo>
                      <a:pt x="2437" y="1619"/>
                      <a:pt x="2507" y="1579"/>
                      <a:pt x="2574" y="1532"/>
                    </a:cubicBezTo>
                    <a:cubicBezTo>
                      <a:pt x="2627" y="1495"/>
                      <a:pt x="2681" y="1452"/>
                      <a:pt x="2731" y="1412"/>
                    </a:cubicBezTo>
                    <a:lnTo>
                      <a:pt x="2754" y="1395"/>
                    </a:lnTo>
                    <a:lnTo>
                      <a:pt x="2758" y="1388"/>
                    </a:lnTo>
                    <a:lnTo>
                      <a:pt x="2764" y="1385"/>
                    </a:lnTo>
                    <a:lnTo>
                      <a:pt x="2814" y="1348"/>
                    </a:lnTo>
                    <a:cubicBezTo>
                      <a:pt x="2841" y="1328"/>
                      <a:pt x="2875" y="1301"/>
                      <a:pt x="2905" y="1268"/>
                    </a:cubicBezTo>
                    <a:cubicBezTo>
                      <a:pt x="2925" y="1244"/>
                      <a:pt x="2948" y="1214"/>
                      <a:pt x="2978" y="1178"/>
                    </a:cubicBezTo>
                    <a:cubicBezTo>
                      <a:pt x="3025" y="1114"/>
                      <a:pt x="3075" y="1050"/>
                      <a:pt x="3125" y="984"/>
                    </a:cubicBezTo>
                    <a:lnTo>
                      <a:pt x="3139" y="967"/>
                    </a:lnTo>
                    <a:cubicBezTo>
                      <a:pt x="3145" y="953"/>
                      <a:pt x="3159" y="943"/>
                      <a:pt x="3165" y="930"/>
                    </a:cubicBezTo>
                    <a:cubicBezTo>
                      <a:pt x="3195" y="893"/>
                      <a:pt x="3216" y="860"/>
                      <a:pt x="3239" y="830"/>
                    </a:cubicBezTo>
                    <a:cubicBezTo>
                      <a:pt x="3282" y="763"/>
                      <a:pt x="3326" y="699"/>
                      <a:pt x="3373" y="636"/>
                    </a:cubicBezTo>
                    <a:cubicBezTo>
                      <a:pt x="3379" y="626"/>
                      <a:pt x="3396" y="599"/>
                      <a:pt x="3409" y="579"/>
                    </a:cubicBezTo>
                    <a:cubicBezTo>
                      <a:pt x="3416" y="566"/>
                      <a:pt x="3426" y="552"/>
                      <a:pt x="3430" y="542"/>
                    </a:cubicBezTo>
                    <a:cubicBezTo>
                      <a:pt x="3446" y="509"/>
                      <a:pt x="3460" y="469"/>
                      <a:pt x="3473" y="435"/>
                    </a:cubicBezTo>
                    <a:cubicBezTo>
                      <a:pt x="3483" y="398"/>
                      <a:pt x="3493" y="365"/>
                      <a:pt x="3506" y="328"/>
                    </a:cubicBezTo>
                    <a:cubicBezTo>
                      <a:pt x="3513" y="291"/>
                      <a:pt x="3526" y="258"/>
                      <a:pt x="3540" y="218"/>
                    </a:cubicBezTo>
                    <a:cubicBezTo>
                      <a:pt x="3547" y="201"/>
                      <a:pt x="3550" y="181"/>
                      <a:pt x="3557" y="164"/>
                    </a:cubicBezTo>
                    <a:cubicBezTo>
                      <a:pt x="3560" y="148"/>
                      <a:pt x="3567" y="128"/>
                      <a:pt x="3567" y="108"/>
                    </a:cubicBezTo>
                    <a:cubicBezTo>
                      <a:pt x="3573" y="91"/>
                      <a:pt x="3573" y="67"/>
                      <a:pt x="3567" y="51"/>
                    </a:cubicBezTo>
                    <a:cubicBezTo>
                      <a:pt x="3563" y="34"/>
                      <a:pt x="3563" y="17"/>
                      <a:pt x="355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155553" y="3137101"/>
                <a:ext cx="160994" cy="173378"/>
              </a:xfrm>
              <a:custGeom>
                <a:avLst/>
                <a:gdLst/>
                <a:ahLst/>
                <a:cxnLst/>
                <a:rect l="l" t="t" r="r" b="b"/>
                <a:pathLst>
                  <a:path w="4368" h="4704" extrusionOk="0">
                    <a:moveTo>
                      <a:pt x="4217" y="4537"/>
                    </a:moveTo>
                    <a:cubicBezTo>
                      <a:pt x="4217" y="4537"/>
                      <a:pt x="4215" y="4537"/>
                      <a:pt x="4214" y="4539"/>
                    </a:cubicBezTo>
                    <a:lnTo>
                      <a:pt x="4214" y="4539"/>
                    </a:lnTo>
                    <a:cubicBezTo>
                      <a:pt x="4215" y="4538"/>
                      <a:pt x="4216" y="4538"/>
                      <a:pt x="4217" y="4537"/>
                    </a:cubicBezTo>
                    <a:close/>
                    <a:moveTo>
                      <a:pt x="2813" y="87"/>
                    </a:moveTo>
                    <a:cubicBezTo>
                      <a:pt x="2850" y="87"/>
                      <a:pt x="2893" y="87"/>
                      <a:pt x="2930" y="90"/>
                    </a:cubicBezTo>
                    <a:lnTo>
                      <a:pt x="2926" y="90"/>
                    </a:lnTo>
                    <a:cubicBezTo>
                      <a:pt x="2973" y="94"/>
                      <a:pt x="3017" y="100"/>
                      <a:pt x="3064" y="114"/>
                    </a:cubicBezTo>
                    <a:cubicBezTo>
                      <a:pt x="3107" y="127"/>
                      <a:pt x="3147" y="140"/>
                      <a:pt x="3191" y="157"/>
                    </a:cubicBezTo>
                    <a:cubicBezTo>
                      <a:pt x="3227" y="174"/>
                      <a:pt x="3267" y="194"/>
                      <a:pt x="3308" y="214"/>
                    </a:cubicBezTo>
                    <a:cubicBezTo>
                      <a:pt x="3344" y="237"/>
                      <a:pt x="3378" y="257"/>
                      <a:pt x="3411" y="281"/>
                    </a:cubicBezTo>
                    <a:cubicBezTo>
                      <a:pt x="3415" y="281"/>
                      <a:pt x="3421" y="287"/>
                      <a:pt x="3425" y="291"/>
                    </a:cubicBezTo>
                    <a:cubicBezTo>
                      <a:pt x="3441" y="308"/>
                      <a:pt x="3461" y="324"/>
                      <a:pt x="3478" y="341"/>
                    </a:cubicBezTo>
                    <a:lnTo>
                      <a:pt x="3475" y="334"/>
                    </a:lnTo>
                    <a:lnTo>
                      <a:pt x="3475" y="334"/>
                    </a:lnTo>
                    <a:cubicBezTo>
                      <a:pt x="3495" y="351"/>
                      <a:pt x="3512" y="374"/>
                      <a:pt x="3528" y="394"/>
                    </a:cubicBezTo>
                    <a:cubicBezTo>
                      <a:pt x="3532" y="394"/>
                      <a:pt x="3532" y="398"/>
                      <a:pt x="3538" y="401"/>
                    </a:cubicBezTo>
                    <a:cubicBezTo>
                      <a:pt x="3548" y="418"/>
                      <a:pt x="3562" y="435"/>
                      <a:pt x="3572" y="451"/>
                    </a:cubicBezTo>
                    <a:cubicBezTo>
                      <a:pt x="3578" y="475"/>
                      <a:pt x="3592" y="491"/>
                      <a:pt x="3598" y="512"/>
                    </a:cubicBezTo>
                    <a:cubicBezTo>
                      <a:pt x="3608" y="532"/>
                      <a:pt x="3612" y="548"/>
                      <a:pt x="3622" y="575"/>
                    </a:cubicBezTo>
                    <a:cubicBezTo>
                      <a:pt x="3632" y="615"/>
                      <a:pt x="3639" y="659"/>
                      <a:pt x="3645" y="699"/>
                    </a:cubicBezTo>
                    <a:lnTo>
                      <a:pt x="3645" y="709"/>
                    </a:lnTo>
                    <a:lnTo>
                      <a:pt x="3649" y="746"/>
                    </a:lnTo>
                    <a:cubicBezTo>
                      <a:pt x="3652" y="782"/>
                      <a:pt x="3662" y="816"/>
                      <a:pt x="3665" y="853"/>
                    </a:cubicBezTo>
                    <a:cubicBezTo>
                      <a:pt x="3672" y="886"/>
                      <a:pt x="3675" y="926"/>
                      <a:pt x="3682" y="960"/>
                    </a:cubicBezTo>
                    <a:lnTo>
                      <a:pt x="3689" y="983"/>
                    </a:lnTo>
                    <a:lnTo>
                      <a:pt x="3692" y="1000"/>
                    </a:lnTo>
                    <a:cubicBezTo>
                      <a:pt x="3709" y="1097"/>
                      <a:pt x="3726" y="1194"/>
                      <a:pt x="3746" y="1287"/>
                    </a:cubicBezTo>
                    <a:cubicBezTo>
                      <a:pt x="3759" y="1344"/>
                      <a:pt x="3772" y="1394"/>
                      <a:pt x="3782" y="1448"/>
                    </a:cubicBezTo>
                    <a:cubicBezTo>
                      <a:pt x="3789" y="1464"/>
                      <a:pt x="3792" y="1478"/>
                      <a:pt x="3796" y="1494"/>
                    </a:cubicBezTo>
                    <a:lnTo>
                      <a:pt x="3799" y="1505"/>
                    </a:lnTo>
                    <a:lnTo>
                      <a:pt x="3806" y="1531"/>
                    </a:lnTo>
                    <a:cubicBezTo>
                      <a:pt x="3809" y="1551"/>
                      <a:pt x="3812" y="1568"/>
                      <a:pt x="3816" y="1585"/>
                    </a:cubicBezTo>
                    <a:lnTo>
                      <a:pt x="3816" y="1581"/>
                    </a:lnTo>
                    <a:cubicBezTo>
                      <a:pt x="3816" y="1585"/>
                      <a:pt x="3822" y="1595"/>
                      <a:pt x="3822" y="1598"/>
                    </a:cubicBezTo>
                    <a:lnTo>
                      <a:pt x="3829" y="1628"/>
                    </a:lnTo>
                    <a:lnTo>
                      <a:pt x="3843" y="1668"/>
                    </a:lnTo>
                    <a:lnTo>
                      <a:pt x="3843" y="1672"/>
                    </a:lnTo>
                    <a:cubicBezTo>
                      <a:pt x="3846" y="1688"/>
                      <a:pt x="3856" y="1705"/>
                      <a:pt x="3859" y="1722"/>
                    </a:cubicBezTo>
                    <a:lnTo>
                      <a:pt x="3873" y="1765"/>
                    </a:lnTo>
                    <a:lnTo>
                      <a:pt x="3889" y="1822"/>
                    </a:lnTo>
                    <a:cubicBezTo>
                      <a:pt x="3896" y="1836"/>
                      <a:pt x="3899" y="1852"/>
                      <a:pt x="3906" y="1866"/>
                    </a:cubicBezTo>
                    <a:lnTo>
                      <a:pt x="3909" y="1882"/>
                    </a:lnTo>
                    <a:lnTo>
                      <a:pt x="3983" y="2083"/>
                    </a:lnTo>
                    <a:lnTo>
                      <a:pt x="4023" y="2180"/>
                    </a:lnTo>
                    <a:cubicBezTo>
                      <a:pt x="4033" y="2217"/>
                      <a:pt x="4046" y="2250"/>
                      <a:pt x="4060" y="2284"/>
                    </a:cubicBezTo>
                    <a:lnTo>
                      <a:pt x="4073" y="2327"/>
                    </a:lnTo>
                    <a:lnTo>
                      <a:pt x="4083" y="2364"/>
                    </a:lnTo>
                    <a:lnTo>
                      <a:pt x="4090" y="2380"/>
                    </a:lnTo>
                    <a:lnTo>
                      <a:pt x="4113" y="2454"/>
                    </a:lnTo>
                    <a:cubicBezTo>
                      <a:pt x="4140" y="2551"/>
                      <a:pt x="4160" y="2631"/>
                      <a:pt x="4177" y="2701"/>
                    </a:cubicBezTo>
                    <a:cubicBezTo>
                      <a:pt x="4190" y="2748"/>
                      <a:pt x="4200" y="2795"/>
                      <a:pt x="4210" y="2839"/>
                    </a:cubicBezTo>
                    <a:cubicBezTo>
                      <a:pt x="4217" y="2882"/>
                      <a:pt x="4227" y="2929"/>
                      <a:pt x="4234" y="2969"/>
                    </a:cubicBezTo>
                    <a:lnTo>
                      <a:pt x="4244" y="3012"/>
                    </a:lnTo>
                    <a:lnTo>
                      <a:pt x="4250" y="3053"/>
                    </a:lnTo>
                    <a:cubicBezTo>
                      <a:pt x="4257" y="3073"/>
                      <a:pt x="4260" y="3089"/>
                      <a:pt x="4260" y="3106"/>
                    </a:cubicBezTo>
                    <a:lnTo>
                      <a:pt x="4264" y="3133"/>
                    </a:lnTo>
                    <a:cubicBezTo>
                      <a:pt x="4267" y="3153"/>
                      <a:pt x="4274" y="3180"/>
                      <a:pt x="4274" y="3200"/>
                    </a:cubicBezTo>
                    <a:lnTo>
                      <a:pt x="4274" y="3206"/>
                    </a:lnTo>
                    <a:lnTo>
                      <a:pt x="4274" y="3216"/>
                    </a:lnTo>
                    <a:lnTo>
                      <a:pt x="4274" y="3236"/>
                    </a:lnTo>
                    <a:lnTo>
                      <a:pt x="4274" y="3256"/>
                    </a:lnTo>
                    <a:lnTo>
                      <a:pt x="4274" y="3280"/>
                    </a:lnTo>
                    <a:cubicBezTo>
                      <a:pt x="4267" y="3330"/>
                      <a:pt x="4267" y="3373"/>
                      <a:pt x="4264" y="3417"/>
                    </a:cubicBezTo>
                    <a:cubicBezTo>
                      <a:pt x="4257" y="3517"/>
                      <a:pt x="4250" y="3618"/>
                      <a:pt x="4244" y="3718"/>
                    </a:cubicBezTo>
                    <a:cubicBezTo>
                      <a:pt x="4240" y="3751"/>
                      <a:pt x="4234" y="3785"/>
                      <a:pt x="4234" y="3818"/>
                    </a:cubicBezTo>
                    <a:lnTo>
                      <a:pt x="4230" y="3868"/>
                    </a:lnTo>
                    <a:cubicBezTo>
                      <a:pt x="4227" y="3915"/>
                      <a:pt x="4227" y="3965"/>
                      <a:pt x="4227" y="4009"/>
                    </a:cubicBezTo>
                    <a:lnTo>
                      <a:pt x="4227" y="4022"/>
                    </a:lnTo>
                    <a:lnTo>
                      <a:pt x="4227" y="4089"/>
                    </a:lnTo>
                    <a:cubicBezTo>
                      <a:pt x="4230" y="4116"/>
                      <a:pt x="4230" y="4139"/>
                      <a:pt x="4230" y="4169"/>
                    </a:cubicBezTo>
                    <a:cubicBezTo>
                      <a:pt x="4234" y="4216"/>
                      <a:pt x="4240" y="4266"/>
                      <a:pt x="4244" y="4316"/>
                    </a:cubicBezTo>
                    <a:lnTo>
                      <a:pt x="4244" y="4326"/>
                    </a:lnTo>
                    <a:cubicBezTo>
                      <a:pt x="4247" y="4350"/>
                      <a:pt x="4247" y="4370"/>
                      <a:pt x="4250" y="4390"/>
                    </a:cubicBezTo>
                    <a:cubicBezTo>
                      <a:pt x="4257" y="4417"/>
                      <a:pt x="4257" y="4437"/>
                      <a:pt x="4260" y="4460"/>
                    </a:cubicBezTo>
                    <a:cubicBezTo>
                      <a:pt x="4260" y="4470"/>
                      <a:pt x="4260" y="4483"/>
                      <a:pt x="4264" y="4494"/>
                    </a:cubicBezTo>
                    <a:cubicBezTo>
                      <a:pt x="4264" y="4504"/>
                      <a:pt x="4267" y="4507"/>
                      <a:pt x="4267" y="4510"/>
                    </a:cubicBezTo>
                    <a:cubicBezTo>
                      <a:pt x="4267" y="4517"/>
                      <a:pt x="4267" y="4524"/>
                      <a:pt x="4274" y="4527"/>
                    </a:cubicBezTo>
                    <a:cubicBezTo>
                      <a:pt x="4277" y="4527"/>
                      <a:pt x="4277" y="4534"/>
                      <a:pt x="4277" y="4534"/>
                    </a:cubicBezTo>
                    <a:cubicBezTo>
                      <a:pt x="4267" y="4527"/>
                      <a:pt x="4257" y="4527"/>
                      <a:pt x="4247" y="4527"/>
                    </a:cubicBezTo>
                    <a:cubicBezTo>
                      <a:pt x="4234" y="4527"/>
                      <a:pt x="4224" y="4537"/>
                      <a:pt x="4214" y="4540"/>
                    </a:cubicBezTo>
                    <a:cubicBezTo>
                      <a:pt x="4214" y="4540"/>
                      <a:pt x="4214" y="4539"/>
                      <a:pt x="4214" y="4539"/>
                    </a:cubicBezTo>
                    <a:lnTo>
                      <a:pt x="4214" y="4539"/>
                    </a:lnTo>
                    <a:cubicBezTo>
                      <a:pt x="4204" y="4545"/>
                      <a:pt x="4192" y="4551"/>
                      <a:pt x="4177" y="4557"/>
                    </a:cubicBezTo>
                    <a:lnTo>
                      <a:pt x="4180" y="4557"/>
                    </a:lnTo>
                    <a:cubicBezTo>
                      <a:pt x="4160" y="4567"/>
                      <a:pt x="4143" y="4574"/>
                      <a:pt x="4127" y="4577"/>
                    </a:cubicBezTo>
                    <a:cubicBezTo>
                      <a:pt x="4117" y="4584"/>
                      <a:pt x="4107" y="4584"/>
                      <a:pt x="4093" y="4587"/>
                    </a:cubicBezTo>
                    <a:cubicBezTo>
                      <a:pt x="4070" y="4587"/>
                      <a:pt x="4046" y="4590"/>
                      <a:pt x="4026" y="4590"/>
                    </a:cubicBezTo>
                    <a:lnTo>
                      <a:pt x="3705" y="4590"/>
                    </a:lnTo>
                    <a:cubicBezTo>
                      <a:pt x="3655" y="4590"/>
                      <a:pt x="3598" y="4594"/>
                      <a:pt x="3548" y="4601"/>
                    </a:cubicBezTo>
                    <a:cubicBezTo>
                      <a:pt x="3532" y="4604"/>
                      <a:pt x="3515" y="4604"/>
                      <a:pt x="3498" y="4604"/>
                    </a:cubicBezTo>
                    <a:cubicBezTo>
                      <a:pt x="3465" y="4604"/>
                      <a:pt x="3438" y="4607"/>
                      <a:pt x="3408" y="4607"/>
                    </a:cubicBezTo>
                    <a:lnTo>
                      <a:pt x="3311" y="4607"/>
                    </a:lnTo>
                    <a:cubicBezTo>
                      <a:pt x="3277" y="4604"/>
                      <a:pt x="3244" y="4604"/>
                      <a:pt x="3211" y="4601"/>
                    </a:cubicBezTo>
                    <a:cubicBezTo>
                      <a:pt x="3187" y="4594"/>
                      <a:pt x="3154" y="4590"/>
                      <a:pt x="3124" y="4587"/>
                    </a:cubicBezTo>
                    <a:cubicBezTo>
                      <a:pt x="3094" y="4584"/>
                      <a:pt x="3064" y="4574"/>
                      <a:pt x="3040" y="4570"/>
                    </a:cubicBezTo>
                    <a:cubicBezTo>
                      <a:pt x="3007" y="4560"/>
                      <a:pt x="2977" y="4554"/>
                      <a:pt x="2943" y="4544"/>
                    </a:cubicBezTo>
                    <a:cubicBezTo>
                      <a:pt x="2903" y="4534"/>
                      <a:pt x="2860" y="4524"/>
                      <a:pt x="2819" y="4510"/>
                    </a:cubicBezTo>
                    <a:cubicBezTo>
                      <a:pt x="2813" y="4510"/>
                      <a:pt x="2809" y="4507"/>
                      <a:pt x="2789" y="4494"/>
                    </a:cubicBezTo>
                    <a:lnTo>
                      <a:pt x="2689" y="4470"/>
                    </a:lnTo>
                    <a:lnTo>
                      <a:pt x="2696" y="4470"/>
                    </a:lnTo>
                    <a:lnTo>
                      <a:pt x="2545" y="4430"/>
                    </a:lnTo>
                    <a:cubicBezTo>
                      <a:pt x="2495" y="4420"/>
                      <a:pt x="2445" y="4407"/>
                      <a:pt x="2391" y="4393"/>
                    </a:cubicBezTo>
                    <a:cubicBezTo>
                      <a:pt x="2341" y="4380"/>
                      <a:pt x="2295" y="4373"/>
                      <a:pt x="2244" y="4363"/>
                    </a:cubicBezTo>
                    <a:cubicBezTo>
                      <a:pt x="2201" y="4356"/>
                      <a:pt x="2157" y="4346"/>
                      <a:pt x="2111" y="4340"/>
                    </a:cubicBezTo>
                    <a:cubicBezTo>
                      <a:pt x="2010" y="4320"/>
                      <a:pt x="1907" y="4293"/>
                      <a:pt x="1806" y="4276"/>
                    </a:cubicBezTo>
                    <a:cubicBezTo>
                      <a:pt x="1786" y="4273"/>
                      <a:pt x="1766" y="4270"/>
                      <a:pt x="1740" y="4263"/>
                    </a:cubicBezTo>
                    <a:cubicBezTo>
                      <a:pt x="1716" y="4259"/>
                      <a:pt x="1686" y="4256"/>
                      <a:pt x="1659" y="4253"/>
                    </a:cubicBezTo>
                    <a:cubicBezTo>
                      <a:pt x="1622" y="4246"/>
                      <a:pt x="1582" y="4239"/>
                      <a:pt x="1539" y="4236"/>
                    </a:cubicBezTo>
                    <a:cubicBezTo>
                      <a:pt x="1516" y="4229"/>
                      <a:pt x="1492" y="4229"/>
                      <a:pt x="1469" y="4226"/>
                    </a:cubicBezTo>
                    <a:lnTo>
                      <a:pt x="1442" y="4223"/>
                    </a:lnTo>
                    <a:lnTo>
                      <a:pt x="1342" y="4209"/>
                    </a:lnTo>
                    <a:cubicBezTo>
                      <a:pt x="1325" y="4206"/>
                      <a:pt x="1308" y="4206"/>
                      <a:pt x="1291" y="4203"/>
                    </a:cubicBezTo>
                    <a:lnTo>
                      <a:pt x="1205" y="4189"/>
                    </a:lnTo>
                    <a:cubicBezTo>
                      <a:pt x="1198" y="4186"/>
                      <a:pt x="1188" y="4186"/>
                      <a:pt x="1181" y="4186"/>
                    </a:cubicBezTo>
                    <a:cubicBezTo>
                      <a:pt x="1134" y="4179"/>
                      <a:pt x="1088" y="4173"/>
                      <a:pt x="1041" y="4169"/>
                    </a:cubicBezTo>
                    <a:cubicBezTo>
                      <a:pt x="967" y="4159"/>
                      <a:pt x="897" y="4152"/>
                      <a:pt x="823" y="4142"/>
                    </a:cubicBezTo>
                    <a:lnTo>
                      <a:pt x="820" y="4142"/>
                    </a:lnTo>
                    <a:lnTo>
                      <a:pt x="780" y="4139"/>
                    </a:lnTo>
                    <a:cubicBezTo>
                      <a:pt x="753" y="4139"/>
                      <a:pt x="723" y="4136"/>
                      <a:pt x="700" y="4129"/>
                    </a:cubicBezTo>
                    <a:lnTo>
                      <a:pt x="673" y="4126"/>
                    </a:lnTo>
                    <a:cubicBezTo>
                      <a:pt x="613" y="4119"/>
                      <a:pt x="546" y="4109"/>
                      <a:pt x="482" y="4092"/>
                    </a:cubicBezTo>
                    <a:cubicBezTo>
                      <a:pt x="449" y="4086"/>
                      <a:pt x="412" y="4072"/>
                      <a:pt x="379" y="4059"/>
                    </a:cubicBezTo>
                    <a:cubicBezTo>
                      <a:pt x="352" y="4052"/>
                      <a:pt x="329" y="4039"/>
                      <a:pt x="305" y="4025"/>
                    </a:cubicBezTo>
                    <a:cubicBezTo>
                      <a:pt x="295" y="4022"/>
                      <a:pt x="285" y="4012"/>
                      <a:pt x="272" y="4005"/>
                    </a:cubicBezTo>
                    <a:cubicBezTo>
                      <a:pt x="262" y="3995"/>
                      <a:pt x="252" y="3985"/>
                      <a:pt x="238" y="3975"/>
                    </a:cubicBezTo>
                    <a:cubicBezTo>
                      <a:pt x="228" y="3962"/>
                      <a:pt x="215" y="3952"/>
                      <a:pt x="205" y="3939"/>
                    </a:cubicBezTo>
                    <a:lnTo>
                      <a:pt x="181" y="3902"/>
                    </a:lnTo>
                    <a:cubicBezTo>
                      <a:pt x="171" y="3888"/>
                      <a:pt x="168" y="3875"/>
                      <a:pt x="161" y="3858"/>
                    </a:cubicBezTo>
                    <a:cubicBezTo>
                      <a:pt x="148" y="3835"/>
                      <a:pt x="135" y="3801"/>
                      <a:pt x="128" y="3771"/>
                    </a:cubicBezTo>
                    <a:cubicBezTo>
                      <a:pt x="118" y="3745"/>
                      <a:pt x="115" y="3721"/>
                      <a:pt x="111" y="3694"/>
                    </a:cubicBezTo>
                    <a:cubicBezTo>
                      <a:pt x="111" y="3674"/>
                      <a:pt x="105" y="3654"/>
                      <a:pt x="105" y="3634"/>
                    </a:cubicBezTo>
                    <a:cubicBezTo>
                      <a:pt x="105" y="3601"/>
                      <a:pt x="105" y="3567"/>
                      <a:pt x="111" y="3534"/>
                    </a:cubicBezTo>
                    <a:lnTo>
                      <a:pt x="115" y="3507"/>
                    </a:lnTo>
                    <a:cubicBezTo>
                      <a:pt x="118" y="3484"/>
                      <a:pt x="118" y="3457"/>
                      <a:pt x="121" y="3434"/>
                    </a:cubicBezTo>
                    <a:lnTo>
                      <a:pt x="121" y="3427"/>
                    </a:lnTo>
                    <a:cubicBezTo>
                      <a:pt x="128" y="3410"/>
                      <a:pt x="128" y="3400"/>
                      <a:pt x="131" y="3384"/>
                    </a:cubicBezTo>
                    <a:lnTo>
                      <a:pt x="131" y="3370"/>
                    </a:lnTo>
                    <a:lnTo>
                      <a:pt x="135" y="3353"/>
                    </a:lnTo>
                    <a:cubicBezTo>
                      <a:pt x="138" y="3337"/>
                      <a:pt x="138" y="3323"/>
                      <a:pt x="141" y="3307"/>
                    </a:cubicBezTo>
                    <a:lnTo>
                      <a:pt x="148" y="3293"/>
                    </a:lnTo>
                    <a:cubicBezTo>
                      <a:pt x="151" y="3273"/>
                      <a:pt x="155" y="3256"/>
                      <a:pt x="161" y="3236"/>
                    </a:cubicBezTo>
                    <a:lnTo>
                      <a:pt x="168" y="3203"/>
                    </a:lnTo>
                    <a:lnTo>
                      <a:pt x="181" y="3159"/>
                    </a:lnTo>
                    <a:cubicBezTo>
                      <a:pt x="181" y="3153"/>
                      <a:pt x="181" y="3149"/>
                      <a:pt x="185" y="3139"/>
                    </a:cubicBezTo>
                    <a:lnTo>
                      <a:pt x="188" y="3126"/>
                    </a:lnTo>
                    <a:cubicBezTo>
                      <a:pt x="198" y="3109"/>
                      <a:pt x="202" y="3093"/>
                      <a:pt x="205" y="3076"/>
                    </a:cubicBezTo>
                    <a:cubicBezTo>
                      <a:pt x="208" y="3059"/>
                      <a:pt x="218" y="3042"/>
                      <a:pt x="222" y="3026"/>
                    </a:cubicBezTo>
                    <a:lnTo>
                      <a:pt x="232" y="3002"/>
                    </a:lnTo>
                    <a:cubicBezTo>
                      <a:pt x="248" y="2959"/>
                      <a:pt x="258" y="2919"/>
                      <a:pt x="272" y="2872"/>
                    </a:cubicBezTo>
                    <a:lnTo>
                      <a:pt x="275" y="2852"/>
                    </a:lnTo>
                    <a:lnTo>
                      <a:pt x="288" y="2802"/>
                    </a:lnTo>
                    <a:cubicBezTo>
                      <a:pt x="288" y="2788"/>
                      <a:pt x="292" y="2782"/>
                      <a:pt x="292" y="2772"/>
                    </a:cubicBezTo>
                    <a:cubicBezTo>
                      <a:pt x="298" y="2758"/>
                      <a:pt x="298" y="2748"/>
                      <a:pt x="302" y="2735"/>
                    </a:cubicBezTo>
                    <a:cubicBezTo>
                      <a:pt x="302" y="2732"/>
                      <a:pt x="305" y="2722"/>
                      <a:pt x="305" y="2715"/>
                    </a:cubicBezTo>
                    <a:cubicBezTo>
                      <a:pt x="309" y="2691"/>
                      <a:pt x="309" y="2675"/>
                      <a:pt x="315" y="2655"/>
                    </a:cubicBezTo>
                    <a:cubicBezTo>
                      <a:pt x="319" y="2635"/>
                      <a:pt x="319" y="2618"/>
                      <a:pt x="319" y="2601"/>
                    </a:cubicBezTo>
                    <a:lnTo>
                      <a:pt x="319" y="2498"/>
                    </a:lnTo>
                    <a:cubicBezTo>
                      <a:pt x="315" y="2421"/>
                      <a:pt x="305" y="2350"/>
                      <a:pt x="288" y="2287"/>
                    </a:cubicBezTo>
                    <a:cubicBezTo>
                      <a:pt x="285" y="2267"/>
                      <a:pt x="282" y="2247"/>
                      <a:pt x="272" y="2223"/>
                    </a:cubicBezTo>
                    <a:lnTo>
                      <a:pt x="258" y="2187"/>
                    </a:lnTo>
                    <a:lnTo>
                      <a:pt x="255" y="2180"/>
                    </a:lnTo>
                    <a:lnTo>
                      <a:pt x="242" y="2136"/>
                    </a:lnTo>
                    <a:cubicBezTo>
                      <a:pt x="242" y="2130"/>
                      <a:pt x="238" y="2116"/>
                      <a:pt x="235" y="2106"/>
                    </a:cubicBezTo>
                    <a:cubicBezTo>
                      <a:pt x="225" y="2090"/>
                      <a:pt x="222" y="2080"/>
                      <a:pt x="218" y="2063"/>
                    </a:cubicBezTo>
                    <a:lnTo>
                      <a:pt x="205" y="2013"/>
                    </a:lnTo>
                    <a:cubicBezTo>
                      <a:pt x="202" y="1999"/>
                      <a:pt x="202" y="1989"/>
                      <a:pt x="202" y="1979"/>
                    </a:cubicBezTo>
                    <a:lnTo>
                      <a:pt x="202" y="1949"/>
                    </a:lnTo>
                    <a:cubicBezTo>
                      <a:pt x="202" y="1932"/>
                      <a:pt x="205" y="1916"/>
                      <a:pt x="208" y="1899"/>
                    </a:cubicBezTo>
                    <a:cubicBezTo>
                      <a:pt x="215" y="1882"/>
                      <a:pt x="222" y="1866"/>
                      <a:pt x="225" y="1849"/>
                    </a:cubicBezTo>
                    <a:cubicBezTo>
                      <a:pt x="235" y="1832"/>
                      <a:pt x="242" y="1812"/>
                      <a:pt x="255" y="1789"/>
                    </a:cubicBezTo>
                    <a:lnTo>
                      <a:pt x="255" y="1795"/>
                    </a:lnTo>
                    <a:cubicBezTo>
                      <a:pt x="272" y="1769"/>
                      <a:pt x="288" y="1739"/>
                      <a:pt x="309" y="1715"/>
                    </a:cubicBezTo>
                    <a:cubicBezTo>
                      <a:pt x="349" y="1665"/>
                      <a:pt x="389" y="1615"/>
                      <a:pt x="442" y="1561"/>
                    </a:cubicBezTo>
                    <a:lnTo>
                      <a:pt x="476" y="1528"/>
                    </a:lnTo>
                    <a:cubicBezTo>
                      <a:pt x="506" y="1498"/>
                      <a:pt x="539" y="1464"/>
                      <a:pt x="569" y="1431"/>
                    </a:cubicBezTo>
                    <a:cubicBezTo>
                      <a:pt x="589" y="1404"/>
                      <a:pt x="606" y="1384"/>
                      <a:pt x="623" y="1361"/>
                    </a:cubicBezTo>
                    <a:lnTo>
                      <a:pt x="626" y="1354"/>
                    </a:lnTo>
                    <a:cubicBezTo>
                      <a:pt x="636" y="1347"/>
                      <a:pt x="640" y="1334"/>
                      <a:pt x="650" y="1327"/>
                    </a:cubicBezTo>
                    <a:lnTo>
                      <a:pt x="656" y="1317"/>
                    </a:lnTo>
                    <a:cubicBezTo>
                      <a:pt x="666" y="1311"/>
                      <a:pt x="670" y="1301"/>
                      <a:pt x="673" y="1294"/>
                    </a:cubicBezTo>
                    <a:lnTo>
                      <a:pt x="676" y="1284"/>
                    </a:lnTo>
                    <a:cubicBezTo>
                      <a:pt x="690" y="1260"/>
                      <a:pt x="703" y="1237"/>
                      <a:pt x="716" y="1214"/>
                    </a:cubicBezTo>
                    <a:lnTo>
                      <a:pt x="753" y="1137"/>
                    </a:lnTo>
                    <a:cubicBezTo>
                      <a:pt x="760" y="1117"/>
                      <a:pt x="773" y="1093"/>
                      <a:pt x="787" y="1067"/>
                    </a:cubicBezTo>
                    <a:lnTo>
                      <a:pt x="800" y="1040"/>
                    </a:lnTo>
                    <a:lnTo>
                      <a:pt x="807" y="1026"/>
                    </a:lnTo>
                    <a:cubicBezTo>
                      <a:pt x="810" y="1013"/>
                      <a:pt x="820" y="1003"/>
                      <a:pt x="823" y="996"/>
                    </a:cubicBezTo>
                    <a:lnTo>
                      <a:pt x="827" y="990"/>
                    </a:lnTo>
                    <a:cubicBezTo>
                      <a:pt x="843" y="966"/>
                      <a:pt x="857" y="949"/>
                      <a:pt x="874" y="926"/>
                    </a:cubicBezTo>
                    <a:lnTo>
                      <a:pt x="884" y="913"/>
                    </a:lnTo>
                    <a:lnTo>
                      <a:pt x="890" y="899"/>
                    </a:lnTo>
                    <a:lnTo>
                      <a:pt x="894" y="893"/>
                    </a:lnTo>
                    <a:lnTo>
                      <a:pt x="907" y="879"/>
                    </a:lnTo>
                    <a:lnTo>
                      <a:pt x="924" y="859"/>
                    </a:lnTo>
                    <a:lnTo>
                      <a:pt x="940" y="836"/>
                    </a:lnTo>
                    <a:lnTo>
                      <a:pt x="950" y="829"/>
                    </a:lnTo>
                    <a:cubicBezTo>
                      <a:pt x="967" y="809"/>
                      <a:pt x="987" y="789"/>
                      <a:pt x="1007" y="769"/>
                    </a:cubicBezTo>
                    <a:cubicBezTo>
                      <a:pt x="1017" y="762"/>
                      <a:pt x="1027" y="752"/>
                      <a:pt x="1037" y="749"/>
                    </a:cubicBezTo>
                    <a:cubicBezTo>
                      <a:pt x="1051" y="742"/>
                      <a:pt x="1061" y="732"/>
                      <a:pt x="1074" y="729"/>
                    </a:cubicBezTo>
                    <a:cubicBezTo>
                      <a:pt x="1091" y="719"/>
                      <a:pt x="1104" y="715"/>
                      <a:pt x="1121" y="712"/>
                    </a:cubicBezTo>
                    <a:cubicBezTo>
                      <a:pt x="1128" y="712"/>
                      <a:pt x="1141" y="709"/>
                      <a:pt x="1154" y="705"/>
                    </a:cubicBezTo>
                    <a:cubicBezTo>
                      <a:pt x="1171" y="699"/>
                      <a:pt x="1191" y="692"/>
                      <a:pt x="1208" y="685"/>
                    </a:cubicBezTo>
                    <a:lnTo>
                      <a:pt x="1285" y="662"/>
                    </a:lnTo>
                    <a:cubicBezTo>
                      <a:pt x="1305" y="655"/>
                      <a:pt x="1322" y="649"/>
                      <a:pt x="1338" y="642"/>
                    </a:cubicBezTo>
                    <a:lnTo>
                      <a:pt x="1355" y="632"/>
                    </a:lnTo>
                    <a:cubicBezTo>
                      <a:pt x="1372" y="625"/>
                      <a:pt x="1385" y="622"/>
                      <a:pt x="1402" y="612"/>
                    </a:cubicBezTo>
                    <a:lnTo>
                      <a:pt x="1422" y="605"/>
                    </a:lnTo>
                    <a:lnTo>
                      <a:pt x="1435" y="598"/>
                    </a:lnTo>
                    <a:cubicBezTo>
                      <a:pt x="1452" y="592"/>
                      <a:pt x="1462" y="588"/>
                      <a:pt x="1479" y="578"/>
                    </a:cubicBezTo>
                    <a:lnTo>
                      <a:pt x="1502" y="565"/>
                    </a:lnTo>
                    <a:cubicBezTo>
                      <a:pt x="1539" y="548"/>
                      <a:pt x="1576" y="528"/>
                      <a:pt x="1612" y="512"/>
                    </a:cubicBezTo>
                    <a:lnTo>
                      <a:pt x="1653" y="495"/>
                    </a:lnTo>
                    <a:cubicBezTo>
                      <a:pt x="1679" y="478"/>
                      <a:pt x="1709" y="461"/>
                      <a:pt x="1740" y="448"/>
                    </a:cubicBezTo>
                    <a:lnTo>
                      <a:pt x="1786" y="428"/>
                    </a:lnTo>
                    <a:cubicBezTo>
                      <a:pt x="1873" y="388"/>
                      <a:pt x="1957" y="344"/>
                      <a:pt x="2044" y="304"/>
                    </a:cubicBezTo>
                    <a:cubicBezTo>
                      <a:pt x="2054" y="298"/>
                      <a:pt x="2064" y="294"/>
                      <a:pt x="2074" y="291"/>
                    </a:cubicBezTo>
                    <a:lnTo>
                      <a:pt x="2087" y="287"/>
                    </a:lnTo>
                    <a:cubicBezTo>
                      <a:pt x="2091" y="287"/>
                      <a:pt x="2094" y="281"/>
                      <a:pt x="2097" y="281"/>
                    </a:cubicBezTo>
                    <a:cubicBezTo>
                      <a:pt x="2097" y="277"/>
                      <a:pt x="2097" y="277"/>
                      <a:pt x="2104" y="277"/>
                    </a:cubicBezTo>
                    <a:cubicBezTo>
                      <a:pt x="2121" y="271"/>
                      <a:pt x="2137" y="264"/>
                      <a:pt x="2154" y="257"/>
                    </a:cubicBezTo>
                    <a:cubicBezTo>
                      <a:pt x="2181" y="244"/>
                      <a:pt x="2214" y="227"/>
                      <a:pt x="2248" y="214"/>
                    </a:cubicBezTo>
                    <a:cubicBezTo>
                      <a:pt x="2328" y="187"/>
                      <a:pt x="2391" y="160"/>
                      <a:pt x="2455" y="144"/>
                    </a:cubicBezTo>
                    <a:cubicBezTo>
                      <a:pt x="2515" y="124"/>
                      <a:pt x="2582" y="107"/>
                      <a:pt x="2646" y="97"/>
                    </a:cubicBezTo>
                    <a:cubicBezTo>
                      <a:pt x="2692" y="90"/>
                      <a:pt x="2739" y="87"/>
                      <a:pt x="2793" y="87"/>
                    </a:cubicBezTo>
                    <a:close/>
                    <a:moveTo>
                      <a:pt x="2807" y="1"/>
                    </a:moveTo>
                    <a:cubicBezTo>
                      <a:pt x="2787" y="1"/>
                      <a:pt x="2766" y="1"/>
                      <a:pt x="2746" y="3"/>
                    </a:cubicBezTo>
                    <a:cubicBezTo>
                      <a:pt x="2709" y="3"/>
                      <a:pt x="2676" y="7"/>
                      <a:pt x="2639" y="10"/>
                    </a:cubicBezTo>
                    <a:cubicBezTo>
                      <a:pt x="2605" y="13"/>
                      <a:pt x="2572" y="20"/>
                      <a:pt x="2539" y="27"/>
                    </a:cubicBezTo>
                    <a:cubicBezTo>
                      <a:pt x="2465" y="40"/>
                      <a:pt x="2395" y="60"/>
                      <a:pt x="2328" y="87"/>
                    </a:cubicBezTo>
                    <a:cubicBezTo>
                      <a:pt x="2261" y="110"/>
                      <a:pt x="2191" y="140"/>
                      <a:pt x="2124" y="170"/>
                    </a:cubicBezTo>
                    <a:cubicBezTo>
                      <a:pt x="2081" y="187"/>
                      <a:pt x="2040" y="204"/>
                      <a:pt x="2004" y="221"/>
                    </a:cubicBezTo>
                    <a:cubicBezTo>
                      <a:pt x="1903" y="264"/>
                      <a:pt x="1796" y="314"/>
                      <a:pt x="1696" y="361"/>
                    </a:cubicBezTo>
                    <a:cubicBezTo>
                      <a:pt x="1646" y="388"/>
                      <a:pt x="1602" y="408"/>
                      <a:pt x="1552" y="431"/>
                    </a:cubicBezTo>
                    <a:cubicBezTo>
                      <a:pt x="1512" y="455"/>
                      <a:pt x="1472" y="471"/>
                      <a:pt x="1435" y="488"/>
                    </a:cubicBezTo>
                    <a:cubicBezTo>
                      <a:pt x="1412" y="495"/>
                      <a:pt x="1395" y="505"/>
                      <a:pt x="1375" y="512"/>
                    </a:cubicBezTo>
                    <a:cubicBezTo>
                      <a:pt x="1358" y="515"/>
                      <a:pt x="1345" y="525"/>
                      <a:pt x="1328" y="528"/>
                    </a:cubicBezTo>
                    <a:lnTo>
                      <a:pt x="1268" y="555"/>
                    </a:lnTo>
                    <a:cubicBezTo>
                      <a:pt x="1251" y="562"/>
                      <a:pt x="1235" y="565"/>
                      <a:pt x="1218" y="572"/>
                    </a:cubicBezTo>
                    <a:lnTo>
                      <a:pt x="1178" y="582"/>
                    </a:lnTo>
                    <a:cubicBezTo>
                      <a:pt x="1154" y="588"/>
                      <a:pt x="1134" y="592"/>
                      <a:pt x="1111" y="598"/>
                    </a:cubicBezTo>
                    <a:cubicBezTo>
                      <a:pt x="1074" y="612"/>
                      <a:pt x="1041" y="622"/>
                      <a:pt x="1007" y="642"/>
                    </a:cubicBezTo>
                    <a:cubicBezTo>
                      <a:pt x="977" y="659"/>
                      <a:pt x="954" y="675"/>
                      <a:pt x="927" y="699"/>
                    </a:cubicBezTo>
                    <a:cubicBezTo>
                      <a:pt x="910" y="712"/>
                      <a:pt x="900" y="725"/>
                      <a:pt x="887" y="742"/>
                    </a:cubicBezTo>
                    <a:cubicBezTo>
                      <a:pt x="884" y="749"/>
                      <a:pt x="874" y="759"/>
                      <a:pt x="867" y="766"/>
                    </a:cubicBezTo>
                    <a:cubicBezTo>
                      <a:pt x="854" y="779"/>
                      <a:pt x="843" y="792"/>
                      <a:pt x="837" y="806"/>
                    </a:cubicBezTo>
                    <a:cubicBezTo>
                      <a:pt x="827" y="816"/>
                      <a:pt x="823" y="826"/>
                      <a:pt x="817" y="839"/>
                    </a:cubicBezTo>
                    <a:cubicBezTo>
                      <a:pt x="810" y="846"/>
                      <a:pt x="803" y="856"/>
                      <a:pt x="800" y="863"/>
                    </a:cubicBezTo>
                    <a:cubicBezTo>
                      <a:pt x="793" y="873"/>
                      <a:pt x="787" y="883"/>
                      <a:pt x="777" y="896"/>
                    </a:cubicBezTo>
                    <a:cubicBezTo>
                      <a:pt x="773" y="909"/>
                      <a:pt x="767" y="916"/>
                      <a:pt x="760" y="929"/>
                    </a:cubicBezTo>
                    <a:cubicBezTo>
                      <a:pt x="753" y="943"/>
                      <a:pt x="750" y="960"/>
                      <a:pt x="740" y="973"/>
                    </a:cubicBezTo>
                    <a:cubicBezTo>
                      <a:pt x="736" y="980"/>
                      <a:pt x="733" y="993"/>
                      <a:pt x="726" y="1000"/>
                    </a:cubicBezTo>
                    <a:cubicBezTo>
                      <a:pt x="706" y="1046"/>
                      <a:pt x="690" y="1090"/>
                      <a:pt x="673" y="1133"/>
                    </a:cubicBezTo>
                    <a:lnTo>
                      <a:pt x="650" y="1197"/>
                    </a:lnTo>
                    <a:cubicBezTo>
                      <a:pt x="636" y="1217"/>
                      <a:pt x="626" y="1240"/>
                      <a:pt x="619" y="1257"/>
                    </a:cubicBezTo>
                    <a:cubicBezTo>
                      <a:pt x="609" y="1277"/>
                      <a:pt x="599" y="1297"/>
                      <a:pt x="586" y="1314"/>
                    </a:cubicBezTo>
                    <a:cubicBezTo>
                      <a:pt x="573" y="1331"/>
                      <a:pt x="556" y="1351"/>
                      <a:pt x="543" y="1374"/>
                    </a:cubicBezTo>
                    <a:cubicBezTo>
                      <a:pt x="526" y="1391"/>
                      <a:pt x="516" y="1408"/>
                      <a:pt x="502" y="1424"/>
                    </a:cubicBezTo>
                    <a:lnTo>
                      <a:pt x="459" y="1464"/>
                    </a:lnTo>
                    <a:cubicBezTo>
                      <a:pt x="439" y="1481"/>
                      <a:pt x="422" y="1501"/>
                      <a:pt x="405" y="1518"/>
                    </a:cubicBezTo>
                    <a:cubicBezTo>
                      <a:pt x="389" y="1535"/>
                      <a:pt x="372" y="1558"/>
                      <a:pt x="355" y="1575"/>
                    </a:cubicBezTo>
                    <a:cubicBezTo>
                      <a:pt x="339" y="1585"/>
                      <a:pt x="325" y="1601"/>
                      <a:pt x="315" y="1618"/>
                    </a:cubicBezTo>
                    <a:cubicBezTo>
                      <a:pt x="288" y="1648"/>
                      <a:pt x="265" y="1678"/>
                      <a:pt x="242" y="1708"/>
                    </a:cubicBezTo>
                    <a:cubicBezTo>
                      <a:pt x="215" y="1752"/>
                      <a:pt x="185" y="1795"/>
                      <a:pt x="168" y="1846"/>
                    </a:cubicBezTo>
                    <a:cubicBezTo>
                      <a:pt x="165" y="1852"/>
                      <a:pt x="165" y="1862"/>
                      <a:pt x="158" y="1869"/>
                    </a:cubicBezTo>
                    <a:cubicBezTo>
                      <a:pt x="155" y="1896"/>
                      <a:pt x="141" y="1929"/>
                      <a:pt x="141" y="1963"/>
                    </a:cubicBezTo>
                    <a:cubicBezTo>
                      <a:pt x="141" y="1993"/>
                      <a:pt x="141" y="2016"/>
                      <a:pt x="151" y="2049"/>
                    </a:cubicBezTo>
                    <a:cubicBezTo>
                      <a:pt x="155" y="2080"/>
                      <a:pt x="168" y="2110"/>
                      <a:pt x="175" y="2136"/>
                    </a:cubicBezTo>
                    <a:lnTo>
                      <a:pt x="188" y="2177"/>
                    </a:lnTo>
                    <a:lnTo>
                      <a:pt x="215" y="2250"/>
                    </a:lnTo>
                    <a:cubicBezTo>
                      <a:pt x="225" y="2294"/>
                      <a:pt x="235" y="2330"/>
                      <a:pt x="238" y="2364"/>
                    </a:cubicBezTo>
                    <a:cubicBezTo>
                      <a:pt x="248" y="2404"/>
                      <a:pt x="252" y="2451"/>
                      <a:pt x="252" y="2498"/>
                    </a:cubicBezTo>
                    <a:lnTo>
                      <a:pt x="252" y="2528"/>
                    </a:lnTo>
                    <a:cubicBezTo>
                      <a:pt x="252" y="2561"/>
                      <a:pt x="252" y="2588"/>
                      <a:pt x="248" y="2618"/>
                    </a:cubicBezTo>
                    <a:cubicBezTo>
                      <a:pt x="242" y="2655"/>
                      <a:pt x="235" y="2695"/>
                      <a:pt x="225" y="2732"/>
                    </a:cubicBezTo>
                    <a:lnTo>
                      <a:pt x="218" y="2762"/>
                    </a:lnTo>
                    <a:lnTo>
                      <a:pt x="208" y="2795"/>
                    </a:lnTo>
                    <a:cubicBezTo>
                      <a:pt x="205" y="2805"/>
                      <a:pt x="202" y="2822"/>
                      <a:pt x="198" y="2839"/>
                    </a:cubicBezTo>
                    <a:lnTo>
                      <a:pt x="188" y="2865"/>
                    </a:lnTo>
                    <a:cubicBezTo>
                      <a:pt x="185" y="2882"/>
                      <a:pt x="175" y="2895"/>
                      <a:pt x="171" y="2912"/>
                    </a:cubicBezTo>
                    <a:lnTo>
                      <a:pt x="168" y="2929"/>
                    </a:lnTo>
                    <a:cubicBezTo>
                      <a:pt x="158" y="2946"/>
                      <a:pt x="155" y="2966"/>
                      <a:pt x="148" y="2982"/>
                    </a:cubicBezTo>
                    <a:lnTo>
                      <a:pt x="138" y="3002"/>
                    </a:lnTo>
                    <a:cubicBezTo>
                      <a:pt x="135" y="3019"/>
                      <a:pt x="125" y="3032"/>
                      <a:pt x="121" y="3049"/>
                    </a:cubicBezTo>
                    <a:lnTo>
                      <a:pt x="118" y="3066"/>
                    </a:lnTo>
                    <a:lnTo>
                      <a:pt x="98" y="3133"/>
                    </a:lnTo>
                    <a:lnTo>
                      <a:pt x="85" y="3183"/>
                    </a:lnTo>
                    <a:cubicBezTo>
                      <a:pt x="81" y="3190"/>
                      <a:pt x="81" y="3200"/>
                      <a:pt x="74" y="3206"/>
                    </a:cubicBezTo>
                    <a:cubicBezTo>
                      <a:pt x="71" y="3223"/>
                      <a:pt x="68" y="3246"/>
                      <a:pt x="64" y="3263"/>
                    </a:cubicBezTo>
                    <a:lnTo>
                      <a:pt x="58" y="3280"/>
                    </a:lnTo>
                    <a:cubicBezTo>
                      <a:pt x="54" y="3300"/>
                      <a:pt x="51" y="3323"/>
                      <a:pt x="48" y="3347"/>
                    </a:cubicBezTo>
                    <a:lnTo>
                      <a:pt x="21" y="3497"/>
                    </a:lnTo>
                    <a:lnTo>
                      <a:pt x="18" y="3521"/>
                    </a:lnTo>
                    <a:cubicBezTo>
                      <a:pt x="14" y="3541"/>
                      <a:pt x="14" y="3567"/>
                      <a:pt x="8" y="3587"/>
                    </a:cubicBezTo>
                    <a:cubicBezTo>
                      <a:pt x="1" y="3654"/>
                      <a:pt x="8" y="3721"/>
                      <a:pt x="24" y="3788"/>
                    </a:cubicBezTo>
                    <a:cubicBezTo>
                      <a:pt x="48" y="3868"/>
                      <a:pt x="71" y="3925"/>
                      <a:pt x="101" y="3975"/>
                    </a:cubicBezTo>
                    <a:cubicBezTo>
                      <a:pt x="118" y="4005"/>
                      <a:pt x="141" y="4035"/>
                      <a:pt x="168" y="4059"/>
                    </a:cubicBezTo>
                    <a:cubicBezTo>
                      <a:pt x="192" y="4086"/>
                      <a:pt x="218" y="4102"/>
                      <a:pt x="242" y="4119"/>
                    </a:cubicBezTo>
                    <a:cubicBezTo>
                      <a:pt x="292" y="4149"/>
                      <a:pt x="349" y="4173"/>
                      <a:pt x="409" y="4189"/>
                    </a:cubicBezTo>
                    <a:cubicBezTo>
                      <a:pt x="452" y="4203"/>
                      <a:pt x="489" y="4209"/>
                      <a:pt x="533" y="4219"/>
                    </a:cubicBezTo>
                    <a:cubicBezTo>
                      <a:pt x="553" y="4223"/>
                      <a:pt x="569" y="4223"/>
                      <a:pt x="589" y="4226"/>
                    </a:cubicBezTo>
                    <a:cubicBezTo>
                      <a:pt x="643" y="4236"/>
                      <a:pt x="700" y="4243"/>
                      <a:pt x="753" y="4249"/>
                    </a:cubicBezTo>
                    <a:cubicBezTo>
                      <a:pt x="780" y="4253"/>
                      <a:pt x="803" y="4253"/>
                      <a:pt x="830" y="4256"/>
                    </a:cubicBezTo>
                    <a:cubicBezTo>
                      <a:pt x="854" y="4259"/>
                      <a:pt x="880" y="4259"/>
                      <a:pt x="904" y="4266"/>
                    </a:cubicBezTo>
                    <a:cubicBezTo>
                      <a:pt x="917" y="4266"/>
                      <a:pt x="924" y="4270"/>
                      <a:pt x="937" y="4270"/>
                    </a:cubicBezTo>
                    <a:cubicBezTo>
                      <a:pt x="997" y="4276"/>
                      <a:pt x="1057" y="4283"/>
                      <a:pt x="1118" y="4290"/>
                    </a:cubicBezTo>
                    <a:lnTo>
                      <a:pt x="1201" y="4300"/>
                    </a:lnTo>
                    <a:lnTo>
                      <a:pt x="1205" y="4300"/>
                    </a:lnTo>
                    <a:lnTo>
                      <a:pt x="1342" y="4316"/>
                    </a:lnTo>
                    <a:lnTo>
                      <a:pt x="1542" y="4340"/>
                    </a:lnTo>
                    <a:cubicBezTo>
                      <a:pt x="1576" y="4343"/>
                      <a:pt x="1609" y="4350"/>
                      <a:pt x="1639" y="4353"/>
                    </a:cubicBezTo>
                    <a:lnTo>
                      <a:pt x="1686" y="4356"/>
                    </a:lnTo>
                    <a:lnTo>
                      <a:pt x="1703" y="4360"/>
                    </a:lnTo>
                    <a:cubicBezTo>
                      <a:pt x="1716" y="4360"/>
                      <a:pt x="1726" y="4366"/>
                      <a:pt x="1740" y="4366"/>
                    </a:cubicBezTo>
                    <a:lnTo>
                      <a:pt x="1790" y="4373"/>
                    </a:lnTo>
                    <a:lnTo>
                      <a:pt x="1833" y="4383"/>
                    </a:lnTo>
                    <a:cubicBezTo>
                      <a:pt x="1867" y="4387"/>
                      <a:pt x="1903" y="4393"/>
                      <a:pt x="1940" y="4403"/>
                    </a:cubicBezTo>
                    <a:lnTo>
                      <a:pt x="1984" y="4410"/>
                    </a:lnTo>
                    <a:cubicBezTo>
                      <a:pt x="2027" y="4423"/>
                      <a:pt x="2077" y="4433"/>
                      <a:pt x="2124" y="4440"/>
                    </a:cubicBezTo>
                    <a:lnTo>
                      <a:pt x="2171" y="4450"/>
                    </a:lnTo>
                    <a:cubicBezTo>
                      <a:pt x="2251" y="4467"/>
                      <a:pt x="2325" y="4483"/>
                      <a:pt x="2405" y="4500"/>
                    </a:cubicBezTo>
                    <a:cubicBezTo>
                      <a:pt x="2445" y="4510"/>
                      <a:pt x="2485" y="4520"/>
                      <a:pt x="2525" y="4534"/>
                    </a:cubicBezTo>
                    <a:lnTo>
                      <a:pt x="2602" y="4554"/>
                    </a:lnTo>
                    <a:lnTo>
                      <a:pt x="2689" y="4577"/>
                    </a:lnTo>
                    <a:cubicBezTo>
                      <a:pt x="2726" y="4587"/>
                      <a:pt x="2763" y="4601"/>
                      <a:pt x="2803" y="4607"/>
                    </a:cubicBezTo>
                    <a:cubicBezTo>
                      <a:pt x="2840" y="4621"/>
                      <a:pt x="2876" y="4627"/>
                      <a:pt x="2913" y="4641"/>
                    </a:cubicBezTo>
                    <a:lnTo>
                      <a:pt x="2940" y="4651"/>
                    </a:lnTo>
                    <a:cubicBezTo>
                      <a:pt x="2993" y="4667"/>
                      <a:pt x="3040" y="4677"/>
                      <a:pt x="3090" y="4687"/>
                    </a:cubicBezTo>
                    <a:cubicBezTo>
                      <a:pt x="3149" y="4697"/>
                      <a:pt x="3201" y="4703"/>
                      <a:pt x="3251" y="4703"/>
                    </a:cubicBezTo>
                    <a:cubicBezTo>
                      <a:pt x="3289" y="4703"/>
                      <a:pt x="3325" y="4699"/>
                      <a:pt x="3361" y="4691"/>
                    </a:cubicBezTo>
                    <a:lnTo>
                      <a:pt x="3445" y="4691"/>
                    </a:lnTo>
                    <a:cubicBezTo>
                      <a:pt x="3498" y="4687"/>
                      <a:pt x="3555" y="4684"/>
                      <a:pt x="3605" y="4677"/>
                    </a:cubicBezTo>
                    <a:cubicBezTo>
                      <a:pt x="3625" y="4677"/>
                      <a:pt x="3642" y="4674"/>
                      <a:pt x="3662" y="4674"/>
                    </a:cubicBezTo>
                    <a:cubicBezTo>
                      <a:pt x="3699" y="4674"/>
                      <a:pt x="3732" y="4671"/>
                      <a:pt x="3772" y="4671"/>
                    </a:cubicBezTo>
                    <a:lnTo>
                      <a:pt x="3779" y="4671"/>
                    </a:lnTo>
                    <a:cubicBezTo>
                      <a:pt x="3816" y="4671"/>
                      <a:pt x="3849" y="4667"/>
                      <a:pt x="3886" y="4667"/>
                    </a:cubicBezTo>
                    <a:lnTo>
                      <a:pt x="3983" y="4667"/>
                    </a:lnTo>
                    <a:cubicBezTo>
                      <a:pt x="4010" y="4667"/>
                      <a:pt x="4030" y="4661"/>
                      <a:pt x="4053" y="4661"/>
                    </a:cubicBezTo>
                    <a:cubicBezTo>
                      <a:pt x="4083" y="4657"/>
                      <a:pt x="4113" y="4657"/>
                      <a:pt x="4137" y="4651"/>
                    </a:cubicBezTo>
                    <a:cubicBezTo>
                      <a:pt x="4164" y="4644"/>
                      <a:pt x="4190" y="4637"/>
                      <a:pt x="4214" y="4624"/>
                    </a:cubicBezTo>
                    <a:cubicBezTo>
                      <a:pt x="4227" y="4621"/>
                      <a:pt x="4244" y="4611"/>
                      <a:pt x="4257" y="4604"/>
                    </a:cubicBezTo>
                    <a:lnTo>
                      <a:pt x="4281" y="4590"/>
                    </a:lnTo>
                    <a:cubicBezTo>
                      <a:pt x="4294" y="4584"/>
                      <a:pt x="4301" y="4577"/>
                      <a:pt x="4304" y="4567"/>
                    </a:cubicBezTo>
                    <a:cubicBezTo>
                      <a:pt x="4314" y="4550"/>
                      <a:pt x="4314" y="4534"/>
                      <a:pt x="4301" y="4520"/>
                    </a:cubicBezTo>
                    <a:lnTo>
                      <a:pt x="4304" y="4520"/>
                    </a:lnTo>
                    <a:cubicBezTo>
                      <a:pt x="4311" y="4520"/>
                      <a:pt x="4314" y="4520"/>
                      <a:pt x="4314" y="4517"/>
                    </a:cubicBezTo>
                    <a:cubicBezTo>
                      <a:pt x="4317" y="4507"/>
                      <a:pt x="4314" y="4504"/>
                      <a:pt x="4311" y="4504"/>
                    </a:cubicBezTo>
                    <a:cubicBezTo>
                      <a:pt x="4304" y="4490"/>
                      <a:pt x="4304" y="4477"/>
                      <a:pt x="4301" y="4467"/>
                    </a:cubicBezTo>
                    <a:cubicBezTo>
                      <a:pt x="4297" y="4440"/>
                      <a:pt x="4294" y="4410"/>
                      <a:pt x="4287" y="4383"/>
                    </a:cubicBezTo>
                    <a:cubicBezTo>
                      <a:pt x="4284" y="4356"/>
                      <a:pt x="4284" y="4326"/>
                      <a:pt x="4284" y="4303"/>
                    </a:cubicBezTo>
                    <a:lnTo>
                      <a:pt x="4284" y="4173"/>
                    </a:lnTo>
                    <a:cubicBezTo>
                      <a:pt x="4284" y="4136"/>
                      <a:pt x="4284" y="4092"/>
                      <a:pt x="4287" y="4056"/>
                    </a:cubicBezTo>
                    <a:cubicBezTo>
                      <a:pt x="4297" y="3969"/>
                      <a:pt x="4304" y="3885"/>
                      <a:pt x="4314" y="3801"/>
                    </a:cubicBezTo>
                    <a:lnTo>
                      <a:pt x="4314" y="3788"/>
                    </a:lnTo>
                    <a:cubicBezTo>
                      <a:pt x="4317" y="3785"/>
                      <a:pt x="4317" y="3775"/>
                      <a:pt x="4317" y="3768"/>
                    </a:cubicBezTo>
                    <a:lnTo>
                      <a:pt x="4317" y="3765"/>
                    </a:lnTo>
                    <a:lnTo>
                      <a:pt x="4317" y="3758"/>
                    </a:lnTo>
                    <a:cubicBezTo>
                      <a:pt x="4317" y="3748"/>
                      <a:pt x="4321" y="3731"/>
                      <a:pt x="4321" y="3715"/>
                    </a:cubicBezTo>
                    <a:cubicBezTo>
                      <a:pt x="4321" y="3701"/>
                      <a:pt x="4327" y="3684"/>
                      <a:pt x="4327" y="3671"/>
                    </a:cubicBezTo>
                    <a:lnTo>
                      <a:pt x="4327" y="3674"/>
                    </a:lnTo>
                    <a:cubicBezTo>
                      <a:pt x="4331" y="3648"/>
                      <a:pt x="4331" y="3621"/>
                      <a:pt x="4334" y="3591"/>
                    </a:cubicBezTo>
                    <a:lnTo>
                      <a:pt x="4334" y="3597"/>
                    </a:lnTo>
                    <a:cubicBezTo>
                      <a:pt x="4337" y="3541"/>
                      <a:pt x="4347" y="3490"/>
                      <a:pt x="4351" y="3437"/>
                    </a:cubicBezTo>
                    <a:cubicBezTo>
                      <a:pt x="4354" y="3397"/>
                      <a:pt x="4361" y="3350"/>
                      <a:pt x="4364" y="3303"/>
                    </a:cubicBezTo>
                    <a:cubicBezTo>
                      <a:pt x="4367" y="3290"/>
                      <a:pt x="4367" y="3280"/>
                      <a:pt x="4367" y="3266"/>
                    </a:cubicBezTo>
                    <a:lnTo>
                      <a:pt x="4367" y="3223"/>
                    </a:lnTo>
                    <a:cubicBezTo>
                      <a:pt x="4367" y="3213"/>
                      <a:pt x="4364" y="3200"/>
                      <a:pt x="4364" y="3186"/>
                    </a:cubicBezTo>
                    <a:cubicBezTo>
                      <a:pt x="4364" y="3170"/>
                      <a:pt x="4361" y="3156"/>
                      <a:pt x="4361" y="3139"/>
                    </a:cubicBezTo>
                    <a:cubicBezTo>
                      <a:pt x="4354" y="3116"/>
                      <a:pt x="4354" y="3089"/>
                      <a:pt x="4351" y="3066"/>
                    </a:cubicBezTo>
                    <a:cubicBezTo>
                      <a:pt x="4347" y="3039"/>
                      <a:pt x="4347" y="3019"/>
                      <a:pt x="4344" y="2999"/>
                    </a:cubicBezTo>
                    <a:cubicBezTo>
                      <a:pt x="4344" y="2979"/>
                      <a:pt x="4341" y="2952"/>
                      <a:pt x="4334" y="2929"/>
                    </a:cubicBezTo>
                    <a:cubicBezTo>
                      <a:pt x="4331" y="2905"/>
                      <a:pt x="4327" y="2882"/>
                      <a:pt x="4321" y="2855"/>
                    </a:cubicBezTo>
                    <a:cubicBezTo>
                      <a:pt x="4317" y="2829"/>
                      <a:pt x="4311" y="2798"/>
                      <a:pt x="4304" y="2768"/>
                    </a:cubicBezTo>
                    <a:cubicBezTo>
                      <a:pt x="4301" y="2745"/>
                      <a:pt x="4294" y="2718"/>
                      <a:pt x="4287" y="2695"/>
                    </a:cubicBezTo>
                    <a:lnTo>
                      <a:pt x="4250" y="2544"/>
                    </a:lnTo>
                    <a:cubicBezTo>
                      <a:pt x="4244" y="2518"/>
                      <a:pt x="4237" y="2494"/>
                      <a:pt x="4230" y="2471"/>
                    </a:cubicBezTo>
                    <a:cubicBezTo>
                      <a:pt x="4227" y="2451"/>
                      <a:pt x="4220" y="2431"/>
                      <a:pt x="4214" y="2411"/>
                    </a:cubicBezTo>
                    <a:cubicBezTo>
                      <a:pt x="4197" y="2360"/>
                      <a:pt x="4184" y="2314"/>
                      <a:pt x="4167" y="2267"/>
                    </a:cubicBezTo>
                    <a:cubicBezTo>
                      <a:pt x="4150" y="2220"/>
                      <a:pt x="4130" y="2170"/>
                      <a:pt x="4113" y="2120"/>
                    </a:cubicBezTo>
                    <a:cubicBezTo>
                      <a:pt x="4077" y="2026"/>
                      <a:pt x="4036" y="1926"/>
                      <a:pt x="4000" y="1825"/>
                    </a:cubicBezTo>
                    <a:cubicBezTo>
                      <a:pt x="3983" y="1775"/>
                      <a:pt x="3966" y="1729"/>
                      <a:pt x="3950" y="1678"/>
                    </a:cubicBezTo>
                    <a:cubicBezTo>
                      <a:pt x="3946" y="1662"/>
                      <a:pt x="3936" y="1645"/>
                      <a:pt x="3933" y="1625"/>
                    </a:cubicBezTo>
                    <a:cubicBezTo>
                      <a:pt x="3926" y="1595"/>
                      <a:pt x="3916" y="1568"/>
                      <a:pt x="3909" y="1545"/>
                    </a:cubicBezTo>
                    <a:lnTo>
                      <a:pt x="3909" y="1548"/>
                    </a:lnTo>
                    <a:cubicBezTo>
                      <a:pt x="3903" y="1528"/>
                      <a:pt x="3896" y="1508"/>
                      <a:pt x="3893" y="1484"/>
                    </a:cubicBezTo>
                    <a:cubicBezTo>
                      <a:pt x="3883" y="1464"/>
                      <a:pt x="3879" y="1448"/>
                      <a:pt x="3876" y="1428"/>
                    </a:cubicBezTo>
                    <a:cubicBezTo>
                      <a:pt x="3863" y="1377"/>
                      <a:pt x="3849" y="1331"/>
                      <a:pt x="3843" y="1284"/>
                    </a:cubicBezTo>
                    <a:cubicBezTo>
                      <a:pt x="3836" y="1260"/>
                      <a:pt x="3829" y="1230"/>
                      <a:pt x="3826" y="1207"/>
                    </a:cubicBezTo>
                    <a:cubicBezTo>
                      <a:pt x="3819" y="1180"/>
                      <a:pt x="3812" y="1150"/>
                      <a:pt x="3809" y="1123"/>
                    </a:cubicBezTo>
                    <a:cubicBezTo>
                      <a:pt x="3799" y="1073"/>
                      <a:pt x="3792" y="1026"/>
                      <a:pt x="3782" y="976"/>
                    </a:cubicBezTo>
                    <a:lnTo>
                      <a:pt x="3759" y="839"/>
                    </a:lnTo>
                    <a:lnTo>
                      <a:pt x="3759" y="843"/>
                    </a:lnTo>
                    <a:cubicBezTo>
                      <a:pt x="3759" y="839"/>
                      <a:pt x="3752" y="829"/>
                      <a:pt x="3752" y="822"/>
                    </a:cubicBezTo>
                    <a:cubicBezTo>
                      <a:pt x="3749" y="816"/>
                      <a:pt x="3749" y="809"/>
                      <a:pt x="3749" y="806"/>
                    </a:cubicBezTo>
                    <a:lnTo>
                      <a:pt x="3749" y="809"/>
                    </a:lnTo>
                    <a:cubicBezTo>
                      <a:pt x="3746" y="806"/>
                      <a:pt x="3746" y="799"/>
                      <a:pt x="3746" y="796"/>
                    </a:cubicBezTo>
                    <a:cubicBezTo>
                      <a:pt x="3742" y="762"/>
                      <a:pt x="3736" y="732"/>
                      <a:pt x="3732" y="699"/>
                    </a:cubicBezTo>
                    <a:cubicBezTo>
                      <a:pt x="3729" y="675"/>
                      <a:pt x="3726" y="645"/>
                      <a:pt x="3719" y="622"/>
                    </a:cubicBezTo>
                    <a:cubicBezTo>
                      <a:pt x="3715" y="605"/>
                      <a:pt x="3712" y="582"/>
                      <a:pt x="3709" y="562"/>
                    </a:cubicBezTo>
                    <a:cubicBezTo>
                      <a:pt x="3699" y="522"/>
                      <a:pt x="3685" y="481"/>
                      <a:pt x="3665" y="445"/>
                    </a:cubicBezTo>
                    <a:cubicBezTo>
                      <a:pt x="3629" y="374"/>
                      <a:pt x="3578" y="311"/>
                      <a:pt x="3518" y="257"/>
                    </a:cubicBezTo>
                    <a:cubicBezTo>
                      <a:pt x="3468" y="211"/>
                      <a:pt x="3411" y="174"/>
                      <a:pt x="3351" y="140"/>
                    </a:cubicBezTo>
                    <a:cubicBezTo>
                      <a:pt x="3291" y="107"/>
                      <a:pt x="3227" y="77"/>
                      <a:pt x="3160" y="57"/>
                    </a:cubicBezTo>
                    <a:cubicBezTo>
                      <a:pt x="3094" y="37"/>
                      <a:pt x="3027" y="20"/>
                      <a:pt x="2957" y="10"/>
                    </a:cubicBezTo>
                    <a:cubicBezTo>
                      <a:pt x="2905" y="5"/>
                      <a:pt x="2856" y="1"/>
                      <a:pt x="280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165431" y="3289468"/>
                <a:ext cx="160736" cy="143155"/>
              </a:xfrm>
              <a:custGeom>
                <a:avLst/>
                <a:gdLst/>
                <a:ahLst/>
                <a:cxnLst/>
                <a:rect l="l" t="t" r="r" b="b"/>
                <a:pathLst>
                  <a:path w="4361" h="3884" extrusionOk="0">
                    <a:moveTo>
                      <a:pt x="2461" y="3581"/>
                    </a:moveTo>
                    <a:cubicBezTo>
                      <a:pt x="2460" y="3583"/>
                      <a:pt x="2458" y="3583"/>
                      <a:pt x="2458" y="3583"/>
                    </a:cubicBezTo>
                    <a:lnTo>
                      <a:pt x="2461" y="3581"/>
                    </a:lnTo>
                    <a:close/>
                    <a:moveTo>
                      <a:pt x="243" y="0"/>
                    </a:moveTo>
                    <a:cubicBezTo>
                      <a:pt x="233" y="0"/>
                      <a:pt x="223" y="2"/>
                      <a:pt x="214" y="5"/>
                    </a:cubicBezTo>
                    <a:cubicBezTo>
                      <a:pt x="201" y="15"/>
                      <a:pt x="188" y="25"/>
                      <a:pt x="174" y="35"/>
                    </a:cubicBezTo>
                    <a:cubicBezTo>
                      <a:pt x="168" y="42"/>
                      <a:pt x="154" y="52"/>
                      <a:pt x="148" y="65"/>
                    </a:cubicBezTo>
                    <a:cubicBezTo>
                      <a:pt x="117" y="102"/>
                      <a:pt x="91" y="142"/>
                      <a:pt x="81" y="186"/>
                    </a:cubicBezTo>
                    <a:cubicBezTo>
                      <a:pt x="51" y="276"/>
                      <a:pt x="81" y="373"/>
                      <a:pt x="107" y="440"/>
                    </a:cubicBezTo>
                    <a:cubicBezTo>
                      <a:pt x="117" y="460"/>
                      <a:pt x="131" y="483"/>
                      <a:pt x="141" y="503"/>
                    </a:cubicBezTo>
                    <a:lnTo>
                      <a:pt x="151" y="520"/>
                    </a:lnTo>
                    <a:cubicBezTo>
                      <a:pt x="164" y="550"/>
                      <a:pt x="181" y="574"/>
                      <a:pt x="188" y="594"/>
                    </a:cubicBezTo>
                    <a:lnTo>
                      <a:pt x="191" y="604"/>
                    </a:lnTo>
                    <a:cubicBezTo>
                      <a:pt x="208" y="637"/>
                      <a:pt x="218" y="670"/>
                      <a:pt x="231" y="704"/>
                    </a:cubicBezTo>
                    <a:lnTo>
                      <a:pt x="234" y="707"/>
                    </a:lnTo>
                    <a:cubicBezTo>
                      <a:pt x="241" y="751"/>
                      <a:pt x="255" y="784"/>
                      <a:pt x="258" y="821"/>
                    </a:cubicBezTo>
                    <a:cubicBezTo>
                      <a:pt x="258" y="841"/>
                      <a:pt x="265" y="861"/>
                      <a:pt x="265" y="884"/>
                    </a:cubicBezTo>
                    <a:cubicBezTo>
                      <a:pt x="265" y="925"/>
                      <a:pt x="258" y="968"/>
                      <a:pt x="255" y="1005"/>
                    </a:cubicBezTo>
                    <a:lnTo>
                      <a:pt x="255" y="1008"/>
                    </a:lnTo>
                    <a:cubicBezTo>
                      <a:pt x="255" y="1018"/>
                      <a:pt x="251" y="1025"/>
                      <a:pt x="251" y="1035"/>
                    </a:cubicBezTo>
                    <a:cubicBezTo>
                      <a:pt x="248" y="1072"/>
                      <a:pt x="238" y="1105"/>
                      <a:pt x="234" y="1142"/>
                    </a:cubicBezTo>
                    <a:cubicBezTo>
                      <a:pt x="224" y="1179"/>
                      <a:pt x="218" y="1212"/>
                      <a:pt x="208" y="1252"/>
                    </a:cubicBezTo>
                    <a:lnTo>
                      <a:pt x="204" y="1272"/>
                    </a:lnTo>
                    <a:lnTo>
                      <a:pt x="204" y="1269"/>
                    </a:lnTo>
                    <a:cubicBezTo>
                      <a:pt x="201" y="1276"/>
                      <a:pt x="201" y="1286"/>
                      <a:pt x="198" y="1292"/>
                    </a:cubicBezTo>
                    <a:cubicBezTo>
                      <a:pt x="188" y="1326"/>
                      <a:pt x="174" y="1363"/>
                      <a:pt x="164" y="1396"/>
                    </a:cubicBezTo>
                    <a:cubicBezTo>
                      <a:pt x="148" y="1446"/>
                      <a:pt x="131" y="1490"/>
                      <a:pt x="114" y="1530"/>
                    </a:cubicBezTo>
                    <a:cubicBezTo>
                      <a:pt x="107" y="1536"/>
                      <a:pt x="107" y="1536"/>
                      <a:pt x="107" y="1540"/>
                    </a:cubicBezTo>
                    <a:lnTo>
                      <a:pt x="104" y="1553"/>
                    </a:lnTo>
                    <a:cubicBezTo>
                      <a:pt x="84" y="1597"/>
                      <a:pt x="67" y="1643"/>
                      <a:pt x="51" y="1690"/>
                    </a:cubicBezTo>
                    <a:cubicBezTo>
                      <a:pt x="24" y="1770"/>
                      <a:pt x="0" y="1854"/>
                      <a:pt x="0" y="1944"/>
                    </a:cubicBezTo>
                    <a:cubicBezTo>
                      <a:pt x="0" y="1978"/>
                      <a:pt x="4" y="2008"/>
                      <a:pt x="4" y="2031"/>
                    </a:cubicBezTo>
                    <a:cubicBezTo>
                      <a:pt x="4" y="2061"/>
                      <a:pt x="14" y="2091"/>
                      <a:pt x="17" y="2115"/>
                    </a:cubicBezTo>
                    <a:cubicBezTo>
                      <a:pt x="30" y="2165"/>
                      <a:pt x="47" y="2215"/>
                      <a:pt x="67" y="2272"/>
                    </a:cubicBezTo>
                    <a:cubicBezTo>
                      <a:pt x="91" y="2342"/>
                      <a:pt x="124" y="2406"/>
                      <a:pt x="151" y="2456"/>
                    </a:cubicBezTo>
                    <a:lnTo>
                      <a:pt x="188" y="2516"/>
                    </a:lnTo>
                    <a:lnTo>
                      <a:pt x="201" y="2539"/>
                    </a:lnTo>
                    <a:cubicBezTo>
                      <a:pt x="214" y="2566"/>
                      <a:pt x="234" y="2593"/>
                      <a:pt x="261" y="2626"/>
                    </a:cubicBezTo>
                    <a:cubicBezTo>
                      <a:pt x="285" y="2656"/>
                      <a:pt x="311" y="2690"/>
                      <a:pt x="338" y="2717"/>
                    </a:cubicBezTo>
                    <a:cubicBezTo>
                      <a:pt x="368" y="2750"/>
                      <a:pt x="402" y="2784"/>
                      <a:pt x="438" y="2814"/>
                    </a:cubicBezTo>
                    <a:cubicBezTo>
                      <a:pt x="472" y="2840"/>
                      <a:pt x="505" y="2864"/>
                      <a:pt x="545" y="2884"/>
                    </a:cubicBezTo>
                    <a:cubicBezTo>
                      <a:pt x="612" y="2924"/>
                      <a:pt x="689" y="2957"/>
                      <a:pt x="779" y="2981"/>
                    </a:cubicBezTo>
                    <a:cubicBezTo>
                      <a:pt x="833" y="2997"/>
                      <a:pt x="890" y="3011"/>
                      <a:pt x="947" y="3024"/>
                    </a:cubicBezTo>
                    <a:lnTo>
                      <a:pt x="980" y="3031"/>
                    </a:lnTo>
                    <a:cubicBezTo>
                      <a:pt x="1017" y="3044"/>
                      <a:pt x="1057" y="3051"/>
                      <a:pt x="1097" y="3068"/>
                    </a:cubicBezTo>
                    <a:lnTo>
                      <a:pt x="1147" y="3094"/>
                    </a:lnTo>
                    <a:cubicBezTo>
                      <a:pt x="1154" y="3098"/>
                      <a:pt x="1157" y="3101"/>
                      <a:pt x="1167" y="3108"/>
                    </a:cubicBezTo>
                    <a:cubicBezTo>
                      <a:pt x="1174" y="3115"/>
                      <a:pt x="1184" y="3118"/>
                      <a:pt x="1191" y="3128"/>
                    </a:cubicBezTo>
                    <a:cubicBezTo>
                      <a:pt x="1197" y="3131"/>
                      <a:pt x="1201" y="3141"/>
                      <a:pt x="1204" y="3145"/>
                    </a:cubicBezTo>
                    <a:cubicBezTo>
                      <a:pt x="1207" y="3151"/>
                      <a:pt x="1217" y="3161"/>
                      <a:pt x="1221" y="3168"/>
                    </a:cubicBezTo>
                    <a:cubicBezTo>
                      <a:pt x="1234" y="3195"/>
                      <a:pt x="1241" y="3215"/>
                      <a:pt x="1254" y="3242"/>
                    </a:cubicBezTo>
                    <a:lnTo>
                      <a:pt x="1258" y="3252"/>
                    </a:lnTo>
                    <a:cubicBezTo>
                      <a:pt x="1268" y="3268"/>
                      <a:pt x="1274" y="3292"/>
                      <a:pt x="1284" y="3308"/>
                    </a:cubicBezTo>
                    <a:cubicBezTo>
                      <a:pt x="1301" y="3342"/>
                      <a:pt x="1318" y="3375"/>
                      <a:pt x="1338" y="3412"/>
                    </a:cubicBezTo>
                    <a:cubicBezTo>
                      <a:pt x="1365" y="3452"/>
                      <a:pt x="1385" y="3492"/>
                      <a:pt x="1405" y="3526"/>
                    </a:cubicBezTo>
                    <a:cubicBezTo>
                      <a:pt x="1425" y="3559"/>
                      <a:pt x="1448" y="3593"/>
                      <a:pt x="1472" y="3626"/>
                    </a:cubicBezTo>
                    <a:cubicBezTo>
                      <a:pt x="1498" y="3653"/>
                      <a:pt x="1525" y="3686"/>
                      <a:pt x="1558" y="3716"/>
                    </a:cubicBezTo>
                    <a:cubicBezTo>
                      <a:pt x="1589" y="3743"/>
                      <a:pt x="1622" y="3766"/>
                      <a:pt x="1652" y="3783"/>
                    </a:cubicBezTo>
                    <a:cubicBezTo>
                      <a:pt x="1722" y="3827"/>
                      <a:pt x="1803" y="3853"/>
                      <a:pt x="1883" y="3863"/>
                    </a:cubicBezTo>
                    <a:cubicBezTo>
                      <a:pt x="1906" y="3867"/>
                      <a:pt x="1926" y="3867"/>
                      <a:pt x="1953" y="3870"/>
                    </a:cubicBezTo>
                    <a:cubicBezTo>
                      <a:pt x="2000" y="3877"/>
                      <a:pt x="2040" y="3880"/>
                      <a:pt x="2077" y="3880"/>
                    </a:cubicBezTo>
                    <a:lnTo>
                      <a:pt x="2090" y="3880"/>
                    </a:lnTo>
                    <a:cubicBezTo>
                      <a:pt x="2103" y="3880"/>
                      <a:pt x="2120" y="3880"/>
                      <a:pt x="2160" y="3883"/>
                    </a:cubicBezTo>
                    <a:cubicBezTo>
                      <a:pt x="2190" y="3883"/>
                      <a:pt x="2214" y="3883"/>
                      <a:pt x="2237" y="3880"/>
                    </a:cubicBezTo>
                    <a:cubicBezTo>
                      <a:pt x="2287" y="3870"/>
                      <a:pt x="2327" y="3860"/>
                      <a:pt x="2364" y="3843"/>
                    </a:cubicBezTo>
                    <a:cubicBezTo>
                      <a:pt x="2398" y="3827"/>
                      <a:pt x="2438" y="3810"/>
                      <a:pt x="2471" y="3783"/>
                    </a:cubicBezTo>
                    <a:cubicBezTo>
                      <a:pt x="2528" y="3743"/>
                      <a:pt x="2582" y="3700"/>
                      <a:pt x="2638" y="3649"/>
                    </a:cubicBezTo>
                    <a:cubicBezTo>
                      <a:pt x="2662" y="3626"/>
                      <a:pt x="2692" y="3599"/>
                      <a:pt x="2715" y="3576"/>
                    </a:cubicBezTo>
                    <a:lnTo>
                      <a:pt x="2765" y="3526"/>
                    </a:lnTo>
                    <a:lnTo>
                      <a:pt x="2779" y="3512"/>
                    </a:lnTo>
                    <a:cubicBezTo>
                      <a:pt x="2826" y="3466"/>
                      <a:pt x="2872" y="3415"/>
                      <a:pt x="2913" y="3365"/>
                    </a:cubicBezTo>
                    <a:lnTo>
                      <a:pt x="2913" y="3362"/>
                    </a:lnTo>
                    <a:cubicBezTo>
                      <a:pt x="2949" y="3315"/>
                      <a:pt x="2993" y="3265"/>
                      <a:pt x="3033" y="3211"/>
                    </a:cubicBezTo>
                    <a:cubicBezTo>
                      <a:pt x="3076" y="3158"/>
                      <a:pt x="3113" y="3101"/>
                      <a:pt x="3143" y="3051"/>
                    </a:cubicBezTo>
                    <a:cubicBezTo>
                      <a:pt x="3180" y="2994"/>
                      <a:pt x="3213" y="2934"/>
                      <a:pt x="3244" y="2880"/>
                    </a:cubicBezTo>
                    <a:cubicBezTo>
                      <a:pt x="3264" y="2847"/>
                      <a:pt x="3280" y="2814"/>
                      <a:pt x="3297" y="2780"/>
                    </a:cubicBezTo>
                    <a:cubicBezTo>
                      <a:pt x="3310" y="2757"/>
                      <a:pt x="3324" y="2733"/>
                      <a:pt x="3334" y="2710"/>
                    </a:cubicBezTo>
                    <a:cubicBezTo>
                      <a:pt x="3384" y="2610"/>
                      <a:pt x="3444" y="2506"/>
                      <a:pt x="3518" y="2372"/>
                    </a:cubicBezTo>
                    <a:cubicBezTo>
                      <a:pt x="3551" y="2312"/>
                      <a:pt x="3581" y="2255"/>
                      <a:pt x="3611" y="2195"/>
                    </a:cubicBezTo>
                    <a:cubicBezTo>
                      <a:pt x="3641" y="2142"/>
                      <a:pt x="3661" y="2088"/>
                      <a:pt x="3692" y="2021"/>
                    </a:cubicBezTo>
                    <a:cubicBezTo>
                      <a:pt x="3698" y="1994"/>
                      <a:pt x="3712" y="1974"/>
                      <a:pt x="3718" y="1948"/>
                    </a:cubicBezTo>
                    <a:cubicBezTo>
                      <a:pt x="3735" y="1914"/>
                      <a:pt x="3748" y="1877"/>
                      <a:pt x="3765" y="1844"/>
                    </a:cubicBezTo>
                    <a:lnTo>
                      <a:pt x="3778" y="1814"/>
                    </a:lnTo>
                    <a:cubicBezTo>
                      <a:pt x="3795" y="1770"/>
                      <a:pt x="3815" y="1724"/>
                      <a:pt x="3842" y="1677"/>
                    </a:cubicBezTo>
                    <a:lnTo>
                      <a:pt x="3852" y="1653"/>
                    </a:lnTo>
                    <a:cubicBezTo>
                      <a:pt x="3865" y="1627"/>
                      <a:pt x="3882" y="1597"/>
                      <a:pt x="3896" y="1573"/>
                    </a:cubicBezTo>
                    <a:cubicBezTo>
                      <a:pt x="3902" y="1546"/>
                      <a:pt x="3916" y="1526"/>
                      <a:pt x="3929" y="1506"/>
                    </a:cubicBezTo>
                    <a:cubicBezTo>
                      <a:pt x="3962" y="1453"/>
                      <a:pt x="3996" y="1393"/>
                      <a:pt x="4026" y="1336"/>
                    </a:cubicBezTo>
                    <a:lnTo>
                      <a:pt x="4113" y="1159"/>
                    </a:lnTo>
                    <a:cubicBezTo>
                      <a:pt x="4143" y="1102"/>
                      <a:pt x="4166" y="1042"/>
                      <a:pt x="4193" y="985"/>
                    </a:cubicBezTo>
                    <a:cubicBezTo>
                      <a:pt x="4216" y="925"/>
                      <a:pt x="4247" y="861"/>
                      <a:pt x="4270" y="804"/>
                    </a:cubicBezTo>
                    <a:cubicBezTo>
                      <a:pt x="4283" y="771"/>
                      <a:pt x="4300" y="741"/>
                      <a:pt x="4313" y="707"/>
                    </a:cubicBezTo>
                    <a:cubicBezTo>
                      <a:pt x="4327" y="687"/>
                      <a:pt x="4333" y="660"/>
                      <a:pt x="4344" y="637"/>
                    </a:cubicBezTo>
                    <a:cubicBezTo>
                      <a:pt x="4350" y="610"/>
                      <a:pt x="4360" y="587"/>
                      <a:pt x="4347" y="560"/>
                    </a:cubicBezTo>
                    <a:cubicBezTo>
                      <a:pt x="4338" y="550"/>
                      <a:pt x="4327" y="543"/>
                      <a:pt x="4316" y="543"/>
                    </a:cubicBezTo>
                    <a:cubicBezTo>
                      <a:pt x="4309" y="543"/>
                      <a:pt x="4303" y="545"/>
                      <a:pt x="4297" y="550"/>
                    </a:cubicBezTo>
                    <a:lnTo>
                      <a:pt x="4293" y="553"/>
                    </a:lnTo>
                    <a:cubicBezTo>
                      <a:pt x="4283" y="560"/>
                      <a:pt x="4280" y="574"/>
                      <a:pt x="4283" y="587"/>
                    </a:cubicBezTo>
                    <a:cubicBezTo>
                      <a:pt x="4283" y="590"/>
                      <a:pt x="4280" y="600"/>
                      <a:pt x="4280" y="604"/>
                    </a:cubicBezTo>
                    <a:cubicBezTo>
                      <a:pt x="4277" y="607"/>
                      <a:pt x="4277" y="617"/>
                      <a:pt x="4270" y="620"/>
                    </a:cubicBezTo>
                    <a:cubicBezTo>
                      <a:pt x="4247" y="677"/>
                      <a:pt x="4216" y="734"/>
                      <a:pt x="4186" y="791"/>
                    </a:cubicBezTo>
                    <a:cubicBezTo>
                      <a:pt x="4166" y="841"/>
                      <a:pt x="4143" y="888"/>
                      <a:pt x="4116" y="938"/>
                    </a:cubicBezTo>
                    <a:cubicBezTo>
                      <a:pt x="4093" y="985"/>
                      <a:pt x="4073" y="1028"/>
                      <a:pt x="4046" y="1075"/>
                    </a:cubicBezTo>
                    <a:cubicBezTo>
                      <a:pt x="4026" y="1112"/>
                      <a:pt x="4009" y="1145"/>
                      <a:pt x="3989" y="1185"/>
                    </a:cubicBezTo>
                    <a:lnTo>
                      <a:pt x="3966" y="1225"/>
                    </a:lnTo>
                    <a:cubicBezTo>
                      <a:pt x="3949" y="1259"/>
                      <a:pt x="3929" y="1292"/>
                      <a:pt x="3909" y="1326"/>
                    </a:cubicBezTo>
                    <a:cubicBezTo>
                      <a:pt x="3862" y="1403"/>
                      <a:pt x="3815" y="1476"/>
                      <a:pt x="3775" y="1556"/>
                    </a:cubicBezTo>
                    <a:cubicBezTo>
                      <a:pt x="3745" y="1610"/>
                      <a:pt x="3715" y="1670"/>
                      <a:pt x="3688" y="1730"/>
                    </a:cubicBezTo>
                    <a:cubicBezTo>
                      <a:pt x="3661" y="1794"/>
                      <a:pt x="3631" y="1857"/>
                      <a:pt x="3608" y="1921"/>
                    </a:cubicBezTo>
                    <a:cubicBezTo>
                      <a:pt x="3548" y="2055"/>
                      <a:pt x="3498" y="2162"/>
                      <a:pt x="3444" y="2259"/>
                    </a:cubicBezTo>
                    <a:lnTo>
                      <a:pt x="3431" y="2279"/>
                    </a:lnTo>
                    <a:lnTo>
                      <a:pt x="3414" y="2309"/>
                    </a:lnTo>
                    <a:lnTo>
                      <a:pt x="3414" y="2312"/>
                    </a:lnTo>
                    <a:lnTo>
                      <a:pt x="3394" y="2346"/>
                    </a:lnTo>
                    <a:cubicBezTo>
                      <a:pt x="3377" y="2376"/>
                      <a:pt x="3361" y="2399"/>
                      <a:pt x="3347" y="2426"/>
                    </a:cubicBezTo>
                    <a:lnTo>
                      <a:pt x="3347" y="2422"/>
                    </a:lnTo>
                    <a:lnTo>
                      <a:pt x="3347" y="2416"/>
                    </a:lnTo>
                    <a:cubicBezTo>
                      <a:pt x="3347" y="2422"/>
                      <a:pt x="3344" y="2429"/>
                      <a:pt x="3340" y="2432"/>
                    </a:cubicBezTo>
                    <a:lnTo>
                      <a:pt x="3327" y="2456"/>
                    </a:lnTo>
                    <a:cubicBezTo>
                      <a:pt x="3297" y="2506"/>
                      <a:pt x="3274" y="2549"/>
                      <a:pt x="3244" y="2600"/>
                    </a:cubicBezTo>
                    <a:cubicBezTo>
                      <a:pt x="3227" y="2630"/>
                      <a:pt x="3207" y="2663"/>
                      <a:pt x="3190" y="2697"/>
                    </a:cubicBezTo>
                    <a:lnTo>
                      <a:pt x="3173" y="2723"/>
                    </a:lnTo>
                    <a:cubicBezTo>
                      <a:pt x="3167" y="2723"/>
                      <a:pt x="3167" y="2727"/>
                      <a:pt x="3167" y="2727"/>
                    </a:cubicBezTo>
                    <a:cubicBezTo>
                      <a:pt x="3160" y="2743"/>
                      <a:pt x="3150" y="2757"/>
                      <a:pt x="3143" y="2773"/>
                    </a:cubicBezTo>
                    <a:cubicBezTo>
                      <a:pt x="3106" y="2844"/>
                      <a:pt x="3073" y="2897"/>
                      <a:pt x="3040" y="2947"/>
                    </a:cubicBezTo>
                    <a:cubicBezTo>
                      <a:pt x="3006" y="2997"/>
                      <a:pt x="2966" y="3051"/>
                      <a:pt x="2923" y="3115"/>
                    </a:cubicBezTo>
                    <a:cubicBezTo>
                      <a:pt x="2889" y="3161"/>
                      <a:pt x="2849" y="3201"/>
                      <a:pt x="2816" y="3242"/>
                    </a:cubicBezTo>
                    <a:cubicBezTo>
                      <a:pt x="2789" y="3275"/>
                      <a:pt x="2759" y="3308"/>
                      <a:pt x="2729" y="3335"/>
                    </a:cubicBezTo>
                    <a:lnTo>
                      <a:pt x="2715" y="3352"/>
                    </a:lnTo>
                    <a:lnTo>
                      <a:pt x="2712" y="3359"/>
                    </a:lnTo>
                    <a:cubicBezTo>
                      <a:pt x="2675" y="3392"/>
                      <a:pt x="2638" y="3432"/>
                      <a:pt x="2598" y="3466"/>
                    </a:cubicBezTo>
                    <a:cubicBezTo>
                      <a:pt x="2575" y="3492"/>
                      <a:pt x="2548" y="3512"/>
                      <a:pt x="2525" y="3532"/>
                    </a:cubicBezTo>
                    <a:cubicBezTo>
                      <a:pt x="2505" y="3549"/>
                      <a:pt x="2488" y="3563"/>
                      <a:pt x="2465" y="3579"/>
                    </a:cubicBezTo>
                    <a:lnTo>
                      <a:pt x="2461" y="3581"/>
                    </a:lnTo>
                    <a:lnTo>
                      <a:pt x="2461" y="3581"/>
                    </a:lnTo>
                    <a:cubicBezTo>
                      <a:pt x="2461" y="3581"/>
                      <a:pt x="2461" y="3580"/>
                      <a:pt x="2461" y="3579"/>
                    </a:cubicBezTo>
                    <a:lnTo>
                      <a:pt x="2461" y="3579"/>
                    </a:lnTo>
                    <a:cubicBezTo>
                      <a:pt x="2461" y="3579"/>
                      <a:pt x="2461" y="3579"/>
                      <a:pt x="2461" y="3579"/>
                    </a:cubicBezTo>
                    <a:lnTo>
                      <a:pt x="2461" y="3579"/>
                    </a:lnTo>
                    <a:cubicBezTo>
                      <a:pt x="2461" y="3579"/>
                      <a:pt x="2459" y="3579"/>
                      <a:pt x="2458" y="3582"/>
                    </a:cubicBezTo>
                    <a:lnTo>
                      <a:pt x="2458" y="3582"/>
                    </a:lnTo>
                    <a:cubicBezTo>
                      <a:pt x="2459" y="3581"/>
                      <a:pt x="2460" y="3580"/>
                      <a:pt x="2461" y="3579"/>
                    </a:cubicBezTo>
                    <a:lnTo>
                      <a:pt x="2461" y="3579"/>
                    </a:lnTo>
                    <a:lnTo>
                      <a:pt x="2458" y="3583"/>
                    </a:lnTo>
                    <a:cubicBezTo>
                      <a:pt x="2458" y="3582"/>
                      <a:pt x="2458" y="3582"/>
                      <a:pt x="2458" y="3582"/>
                    </a:cubicBezTo>
                    <a:lnTo>
                      <a:pt x="2458" y="3582"/>
                    </a:lnTo>
                    <a:cubicBezTo>
                      <a:pt x="2454" y="3584"/>
                      <a:pt x="2447" y="3587"/>
                      <a:pt x="2444" y="3593"/>
                    </a:cubicBezTo>
                    <a:cubicBezTo>
                      <a:pt x="2414" y="3609"/>
                      <a:pt x="2388" y="3629"/>
                      <a:pt x="2358" y="3649"/>
                    </a:cubicBezTo>
                    <a:cubicBezTo>
                      <a:pt x="2341" y="3659"/>
                      <a:pt x="2324" y="3670"/>
                      <a:pt x="2304" y="3680"/>
                    </a:cubicBezTo>
                    <a:cubicBezTo>
                      <a:pt x="2287" y="3683"/>
                      <a:pt x="2274" y="3693"/>
                      <a:pt x="2257" y="3696"/>
                    </a:cubicBezTo>
                    <a:cubicBezTo>
                      <a:pt x="2244" y="3700"/>
                      <a:pt x="2230" y="3700"/>
                      <a:pt x="2220" y="3703"/>
                    </a:cubicBezTo>
                    <a:cubicBezTo>
                      <a:pt x="2204" y="3703"/>
                      <a:pt x="2190" y="3710"/>
                      <a:pt x="2170" y="3710"/>
                    </a:cubicBezTo>
                    <a:cubicBezTo>
                      <a:pt x="2093" y="3710"/>
                      <a:pt x="2023" y="3700"/>
                      <a:pt x="1953" y="3696"/>
                    </a:cubicBezTo>
                    <a:cubicBezTo>
                      <a:pt x="1913" y="3693"/>
                      <a:pt x="1879" y="3686"/>
                      <a:pt x="1846" y="3680"/>
                    </a:cubicBezTo>
                    <a:cubicBezTo>
                      <a:pt x="1826" y="3670"/>
                      <a:pt x="1809" y="3666"/>
                      <a:pt x="1789" y="3659"/>
                    </a:cubicBezTo>
                    <a:cubicBezTo>
                      <a:pt x="1772" y="3649"/>
                      <a:pt x="1752" y="3636"/>
                      <a:pt x="1736" y="3629"/>
                    </a:cubicBezTo>
                    <a:cubicBezTo>
                      <a:pt x="1719" y="3619"/>
                      <a:pt x="1702" y="3609"/>
                      <a:pt x="1679" y="3596"/>
                    </a:cubicBezTo>
                    <a:cubicBezTo>
                      <a:pt x="1669" y="3583"/>
                      <a:pt x="1655" y="3576"/>
                      <a:pt x="1642" y="3563"/>
                    </a:cubicBezTo>
                    <a:cubicBezTo>
                      <a:pt x="1629" y="3549"/>
                      <a:pt x="1619" y="3532"/>
                      <a:pt x="1605" y="3519"/>
                    </a:cubicBezTo>
                    <a:cubicBezTo>
                      <a:pt x="1579" y="3486"/>
                      <a:pt x="1555" y="3452"/>
                      <a:pt x="1528" y="3415"/>
                    </a:cubicBezTo>
                    <a:cubicBezTo>
                      <a:pt x="1508" y="3382"/>
                      <a:pt x="1488" y="3352"/>
                      <a:pt x="1468" y="3318"/>
                    </a:cubicBezTo>
                    <a:lnTo>
                      <a:pt x="1461" y="3312"/>
                    </a:lnTo>
                    <a:cubicBezTo>
                      <a:pt x="1441" y="3278"/>
                      <a:pt x="1418" y="3235"/>
                      <a:pt x="1395" y="3195"/>
                    </a:cubicBezTo>
                    <a:lnTo>
                      <a:pt x="1388" y="3181"/>
                    </a:lnTo>
                    <a:cubicBezTo>
                      <a:pt x="1375" y="3158"/>
                      <a:pt x="1361" y="3135"/>
                      <a:pt x="1351" y="3111"/>
                    </a:cubicBezTo>
                    <a:cubicBezTo>
                      <a:pt x="1321" y="3061"/>
                      <a:pt x="1278" y="3014"/>
                      <a:pt x="1234" y="2991"/>
                    </a:cubicBezTo>
                    <a:cubicBezTo>
                      <a:pt x="1154" y="2941"/>
                      <a:pt x="1057" y="2924"/>
                      <a:pt x="970" y="2901"/>
                    </a:cubicBezTo>
                    <a:lnTo>
                      <a:pt x="957" y="2897"/>
                    </a:lnTo>
                    <a:cubicBezTo>
                      <a:pt x="910" y="2890"/>
                      <a:pt x="870" y="2880"/>
                      <a:pt x="823" y="2867"/>
                    </a:cubicBezTo>
                    <a:cubicBezTo>
                      <a:pt x="773" y="2857"/>
                      <a:pt x="733" y="2844"/>
                      <a:pt x="689" y="2827"/>
                    </a:cubicBezTo>
                    <a:cubicBezTo>
                      <a:pt x="656" y="2814"/>
                      <a:pt x="622" y="2797"/>
                      <a:pt x="592" y="2780"/>
                    </a:cubicBezTo>
                    <a:lnTo>
                      <a:pt x="519" y="2730"/>
                    </a:lnTo>
                    <a:cubicBezTo>
                      <a:pt x="499" y="2713"/>
                      <a:pt x="475" y="2697"/>
                      <a:pt x="455" y="2677"/>
                    </a:cubicBezTo>
                    <a:lnTo>
                      <a:pt x="458" y="2677"/>
                    </a:lnTo>
                    <a:lnTo>
                      <a:pt x="438" y="2656"/>
                    </a:lnTo>
                    <a:cubicBezTo>
                      <a:pt x="415" y="2630"/>
                      <a:pt x="388" y="2600"/>
                      <a:pt x="365" y="2573"/>
                    </a:cubicBezTo>
                    <a:lnTo>
                      <a:pt x="301" y="2483"/>
                    </a:lnTo>
                    <a:lnTo>
                      <a:pt x="291" y="2466"/>
                    </a:lnTo>
                    <a:cubicBezTo>
                      <a:pt x="275" y="2442"/>
                      <a:pt x="258" y="2412"/>
                      <a:pt x="241" y="2382"/>
                    </a:cubicBezTo>
                    <a:cubicBezTo>
                      <a:pt x="224" y="2356"/>
                      <a:pt x="208" y="2325"/>
                      <a:pt x="191" y="2282"/>
                    </a:cubicBezTo>
                    <a:cubicBezTo>
                      <a:pt x="168" y="2232"/>
                      <a:pt x="151" y="2182"/>
                      <a:pt x="134" y="2142"/>
                    </a:cubicBezTo>
                    <a:lnTo>
                      <a:pt x="134" y="2138"/>
                    </a:lnTo>
                    <a:lnTo>
                      <a:pt x="121" y="2088"/>
                    </a:lnTo>
                    <a:cubicBezTo>
                      <a:pt x="117" y="2065"/>
                      <a:pt x="114" y="2048"/>
                      <a:pt x="107" y="2028"/>
                    </a:cubicBezTo>
                    <a:cubicBezTo>
                      <a:pt x="107" y="2004"/>
                      <a:pt x="104" y="1974"/>
                      <a:pt x="104" y="1941"/>
                    </a:cubicBezTo>
                    <a:lnTo>
                      <a:pt x="104" y="1928"/>
                    </a:lnTo>
                    <a:cubicBezTo>
                      <a:pt x="104" y="1911"/>
                      <a:pt x="107" y="1894"/>
                      <a:pt x="107" y="1877"/>
                    </a:cubicBezTo>
                    <a:cubicBezTo>
                      <a:pt x="114" y="1854"/>
                      <a:pt x="117" y="1827"/>
                      <a:pt x="124" y="1804"/>
                    </a:cubicBezTo>
                    <a:lnTo>
                      <a:pt x="124" y="1794"/>
                    </a:lnTo>
                    <a:cubicBezTo>
                      <a:pt x="131" y="1774"/>
                      <a:pt x="137" y="1747"/>
                      <a:pt x="148" y="1727"/>
                    </a:cubicBezTo>
                    <a:cubicBezTo>
                      <a:pt x="151" y="1707"/>
                      <a:pt x="158" y="1687"/>
                      <a:pt x="168" y="1663"/>
                    </a:cubicBezTo>
                    <a:lnTo>
                      <a:pt x="171" y="1657"/>
                    </a:lnTo>
                    <a:cubicBezTo>
                      <a:pt x="181" y="1640"/>
                      <a:pt x="184" y="1623"/>
                      <a:pt x="191" y="1607"/>
                    </a:cubicBezTo>
                    <a:lnTo>
                      <a:pt x="191" y="1603"/>
                    </a:lnTo>
                    <a:lnTo>
                      <a:pt x="201" y="1580"/>
                    </a:lnTo>
                    <a:cubicBezTo>
                      <a:pt x="224" y="1526"/>
                      <a:pt x="248" y="1473"/>
                      <a:pt x="268" y="1419"/>
                    </a:cubicBezTo>
                    <a:lnTo>
                      <a:pt x="268" y="1413"/>
                    </a:lnTo>
                    <a:cubicBezTo>
                      <a:pt x="288" y="1353"/>
                      <a:pt x="315" y="1286"/>
                      <a:pt x="325" y="1219"/>
                    </a:cubicBezTo>
                    <a:cubicBezTo>
                      <a:pt x="335" y="1185"/>
                      <a:pt x="341" y="1152"/>
                      <a:pt x="348" y="1118"/>
                    </a:cubicBezTo>
                    <a:lnTo>
                      <a:pt x="358" y="1028"/>
                    </a:lnTo>
                    <a:lnTo>
                      <a:pt x="358" y="1022"/>
                    </a:lnTo>
                    <a:cubicBezTo>
                      <a:pt x="368" y="961"/>
                      <a:pt x="372" y="918"/>
                      <a:pt x="372" y="874"/>
                    </a:cubicBezTo>
                    <a:cubicBezTo>
                      <a:pt x="372" y="838"/>
                      <a:pt x="368" y="804"/>
                      <a:pt x="358" y="771"/>
                    </a:cubicBezTo>
                    <a:lnTo>
                      <a:pt x="355" y="757"/>
                    </a:lnTo>
                    <a:cubicBezTo>
                      <a:pt x="351" y="744"/>
                      <a:pt x="351" y="734"/>
                      <a:pt x="348" y="724"/>
                    </a:cubicBezTo>
                    <a:cubicBezTo>
                      <a:pt x="331" y="660"/>
                      <a:pt x="315" y="600"/>
                      <a:pt x="285" y="540"/>
                    </a:cubicBezTo>
                    <a:cubicBezTo>
                      <a:pt x="271" y="510"/>
                      <a:pt x="255" y="483"/>
                      <a:pt x="238" y="453"/>
                    </a:cubicBezTo>
                    <a:cubicBezTo>
                      <a:pt x="224" y="433"/>
                      <a:pt x="208" y="403"/>
                      <a:pt x="198" y="376"/>
                    </a:cubicBezTo>
                    <a:cubicBezTo>
                      <a:pt x="188" y="366"/>
                      <a:pt x="184" y="353"/>
                      <a:pt x="181" y="336"/>
                    </a:cubicBezTo>
                    <a:cubicBezTo>
                      <a:pt x="174" y="323"/>
                      <a:pt x="174" y="306"/>
                      <a:pt x="171" y="293"/>
                    </a:cubicBezTo>
                    <a:cubicBezTo>
                      <a:pt x="168" y="286"/>
                      <a:pt x="168" y="276"/>
                      <a:pt x="168" y="269"/>
                    </a:cubicBezTo>
                    <a:lnTo>
                      <a:pt x="168" y="249"/>
                    </a:lnTo>
                    <a:cubicBezTo>
                      <a:pt x="168" y="239"/>
                      <a:pt x="171" y="232"/>
                      <a:pt x="171" y="222"/>
                    </a:cubicBezTo>
                    <a:cubicBezTo>
                      <a:pt x="174" y="209"/>
                      <a:pt x="181" y="199"/>
                      <a:pt x="184" y="189"/>
                    </a:cubicBezTo>
                    <a:lnTo>
                      <a:pt x="198" y="166"/>
                    </a:lnTo>
                    <a:cubicBezTo>
                      <a:pt x="201" y="156"/>
                      <a:pt x="208" y="149"/>
                      <a:pt x="214" y="139"/>
                    </a:cubicBezTo>
                    <a:cubicBezTo>
                      <a:pt x="221" y="132"/>
                      <a:pt x="231" y="119"/>
                      <a:pt x="238" y="109"/>
                    </a:cubicBezTo>
                    <a:cubicBezTo>
                      <a:pt x="248" y="105"/>
                      <a:pt x="251" y="99"/>
                      <a:pt x="258" y="92"/>
                    </a:cubicBezTo>
                    <a:cubicBezTo>
                      <a:pt x="268" y="89"/>
                      <a:pt x="271" y="85"/>
                      <a:pt x="275" y="82"/>
                    </a:cubicBezTo>
                    <a:cubicBezTo>
                      <a:pt x="285" y="72"/>
                      <a:pt x="288" y="65"/>
                      <a:pt x="291" y="52"/>
                    </a:cubicBezTo>
                    <a:cubicBezTo>
                      <a:pt x="298" y="35"/>
                      <a:pt x="288" y="15"/>
                      <a:pt x="271" y="5"/>
                    </a:cubicBezTo>
                    <a:cubicBezTo>
                      <a:pt x="263" y="2"/>
                      <a:pt x="253" y="0"/>
                      <a:pt x="24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289379" y="3275573"/>
                <a:ext cx="68813" cy="65017"/>
              </a:xfrm>
              <a:custGeom>
                <a:avLst/>
                <a:gdLst/>
                <a:ahLst/>
                <a:cxnLst/>
                <a:rect l="l" t="t" r="r" b="b"/>
                <a:pathLst>
                  <a:path w="1867" h="1764" extrusionOk="0">
                    <a:moveTo>
                      <a:pt x="867" y="1"/>
                    </a:moveTo>
                    <a:cubicBezTo>
                      <a:pt x="827" y="1"/>
                      <a:pt x="783" y="18"/>
                      <a:pt x="763" y="51"/>
                    </a:cubicBezTo>
                    <a:cubicBezTo>
                      <a:pt x="753" y="61"/>
                      <a:pt x="750" y="71"/>
                      <a:pt x="746" y="85"/>
                    </a:cubicBezTo>
                    <a:cubicBezTo>
                      <a:pt x="733" y="128"/>
                      <a:pt x="730" y="165"/>
                      <a:pt x="726" y="202"/>
                    </a:cubicBezTo>
                    <a:lnTo>
                      <a:pt x="726" y="195"/>
                    </a:lnTo>
                    <a:cubicBezTo>
                      <a:pt x="713" y="295"/>
                      <a:pt x="703" y="389"/>
                      <a:pt x="696" y="489"/>
                    </a:cubicBezTo>
                    <a:lnTo>
                      <a:pt x="683" y="690"/>
                    </a:lnTo>
                    <a:lnTo>
                      <a:pt x="633" y="589"/>
                    </a:lnTo>
                    <a:cubicBezTo>
                      <a:pt x="629" y="573"/>
                      <a:pt x="619" y="563"/>
                      <a:pt x="616" y="546"/>
                    </a:cubicBezTo>
                    <a:cubicBezTo>
                      <a:pt x="603" y="502"/>
                      <a:pt x="586" y="462"/>
                      <a:pt x="569" y="412"/>
                    </a:cubicBezTo>
                    <a:cubicBezTo>
                      <a:pt x="559" y="375"/>
                      <a:pt x="543" y="342"/>
                      <a:pt x="529" y="309"/>
                    </a:cubicBezTo>
                    <a:cubicBezTo>
                      <a:pt x="516" y="278"/>
                      <a:pt x="502" y="248"/>
                      <a:pt x="482" y="225"/>
                    </a:cubicBezTo>
                    <a:cubicBezTo>
                      <a:pt x="466" y="202"/>
                      <a:pt x="449" y="188"/>
                      <a:pt x="426" y="182"/>
                    </a:cubicBezTo>
                    <a:cubicBezTo>
                      <a:pt x="415" y="178"/>
                      <a:pt x="409" y="178"/>
                      <a:pt x="399" y="178"/>
                    </a:cubicBezTo>
                    <a:cubicBezTo>
                      <a:pt x="365" y="178"/>
                      <a:pt x="332" y="202"/>
                      <a:pt x="325" y="232"/>
                    </a:cubicBezTo>
                    <a:cubicBezTo>
                      <a:pt x="315" y="262"/>
                      <a:pt x="319" y="292"/>
                      <a:pt x="325" y="325"/>
                    </a:cubicBezTo>
                    <a:cubicBezTo>
                      <a:pt x="329" y="352"/>
                      <a:pt x="332" y="379"/>
                      <a:pt x="342" y="402"/>
                    </a:cubicBezTo>
                    <a:cubicBezTo>
                      <a:pt x="362" y="466"/>
                      <a:pt x="382" y="516"/>
                      <a:pt x="409" y="559"/>
                    </a:cubicBezTo>
                    <a:cubicBezTo>
                      <a:pt x="412" y="566"/>
                      <a:pt x="419" y="576"/>
                      <a:pt x="426" y="583"/>
                    </a:cubicBezTo>
                    <a:cubicBezTo>
                      <a:pt x="419" y="583"/>
                      <a:pt x="415" y="579"/>
                      <a:pt x="412" y="576"/>
                    </a:cubicBezTo>
                    <a:cubicBezTo>
                      <a:pt x="392" y="559"/>
                      <a:pt x="375" y="543"/>
                      <a:pt x="352" y="529"/>
                    </a:cubicBezTo>
                    <a:cubicBezTo>
                      <a:pt x="295" y="492"/>
                      <a:pt x="245" y="459"/>
                      <a:pt x="191" y="429"/>
                    </a:cubicBezTo>
                    <a:cubicBezTo>
                      <a:pt x="175" y="416"/>
                      <a:pt x="148" y="412"/>
                      <a:pt x="128" y="412"/>
                    </a:cubicBezTo>
                    <a:cubicBezTo>
                      <a:pt x="95" y="412"/>
                      <a:pt x="68" y="419"/>
                      <a:pt x="51" y="436"/>
                    </a:cubicBezTo>
                    <a:cubicBezTo>
                      <a:pt x="34" y="452"/>
                      <a:pt x="18" y="469"/>
                      <a:pt x="11" y="499"/>
                    </a:cubicBezTo>
                    <a:cubicBezTo>
                      <a:pt x="1" y="529"/>
                      <a:pt x="8" y="559"/>
                      <a:pt x="11" y="579"/>
                    </a:cubicBezTo>
                    <a:cubicBezTo>
                      <a:pt x="18" y="616"/>
                      <a:pt x="41" y="650"/>
                      <a:pt x="58" y="670"/>
                    </a:cubicBezTo>
                    <a:cubicBezTo>
                      <a:pt x="74" y="696"/>
                      <a:pt x="98" y="726"/>
                      <a:pt x="125" y="750"/>
                    </a:cubicBezTo>
                    <a:cubicBezTo>
                      <a:pt x="135" y="757"/>
                      <a:pt x="145" y="770"/>
                      <a:pt x="158" y="780"/>
                    </a:cubicBezTo>
                    <a:cubicBezTo>
                      <a:pt x="195" y="817"/>
                      <a:pt x="232" y="847"/>
                      <a:pt x="275" y="877"/>
                    </a:cubicBezTo>
                    <a:cubicBezTo>
                      <a:pt x="295" y="894"/>
                      <a:pt x="315" y="904"/>
                      <a:pt x="342" y="920"/>
                    </a:cubicBezTo>
                    <a:cubicBezTo>
                      <a:pt x="369" y="940"/>
                      <a:pt x="399" y="961"/>
                      <a:pt x="432" y="981"/>
                    </a:cubicBezTo>
                    <a:cubicBezTo>
                      <a:pt x="482" y="1007"/>
                      <a:pt x="519" y="1031"/>
                      <a:pt x="559" y="1051"/>
                    </a:cubicBezTo>
                    <a:cubicBezTo>
                      <a:pt x="559" y="1054"/>
                      <a:pt x="553" y="1054"/>
                      <a:pt x="549" y="1057"/>
                    </a:cubicBezTo>
                    <a:cubicBezTo>
                      <a:pt x="519" y="1081"/>
                      <a:pt x="492" y="1104"/>
                      <a:pt x="459" y="1134"/>
                    </a:cubicBezTo>
                    <a:cubicBezTo>
                      <a:pt x="392" y="1191"/>
                      <a:pt x="342" y="1238"/>
                      <a:pt x="295" y="1285"/>
                    </a:cubicBezTo>
                    <a:cubicBezTo>
                      <a:pt x="265" y="1315"/>
                      <a:pt x="252" y="1348"/>
                      <a:pt x="258" y="1382"/>
                    </a:cubicBezTo>
                    <a:cubicBezTo>
                      <a:pt x="258" y="1415"/>
                      <a:pt x="278" y="1449"/>
                      <a:pt x="308" y="1469"/>
                    </a:cubicBezTo>
                    <a:cubicBezTo>
                      <a:pt x="329" y="1482"/>
                      <a:pt x="349" y="1489"/>
                      <a:pt x="375" y="1489"/>
                    </a:cubicBezTo>
                    <a:cubicBezTo>
                      <a:pt x="395" y="1489"/>
                      <a:pt x="419" y="1485"/>
                      <a:pt x="442" y="1472"/>
                    </a:cubicBezTo>
                    <a:cubicBezTo>
                      <a:pt x="449" y="1469"/>
                      <a:pt x="459" y="1459"/>
                      <a:pt x="466" y="1455"/>
                    </a:cubicBezTo>
                    <a:cubicBezTo>
                      <a:pt x="469" y="1452"/>
                      <a:pt x="476" y="1452"/>
                      <a:pt x="479" y="1449"/>
                    </a:cubicBezTo>
                    <a:lnTo>
                      <a:pt x="496" y="1439"/>
                    </a:lnTo>
                    <a:lnTo>
                      <a:pt x="516" y="1422"/>
                    </a:lnTo>
                    <a:lnTo>
                      <a:pt x="616" y="1348"/>
                    </a:lnTo>
                    <a:lnTo>
                      <a:pt x="643" y="1325"/>
                    </a:lnTo>
                    <a:lnTo>
                      <a:pt x="666" y="1308"/>
                    </a:lnTo>
                    <a:lnTo>
                      <a:pt x="666" y="1308"/>
                    </a:lnTo>
                    <a:cubicBezTo>
                      <a:pt x="663" y="1318"/>
                      <a:pt x="663" y="1325"/>
                      <a:pt x="660" y="1335"/>
                    </a:cubicBezTo>
                    <a:cubicBezTo>
                      <a:pt x="646" y="1372"/>
                      <a:pt x="636" y="1409"/>
                      <a:pt x="626" y="1452"/>
                    </a:cubicBezTo>
                    <a:lnTo>
                      <a:pt x="619" y="1465"/>
                    </a:lnTo>
                    <a:lnTo>
                      <a:pt x="616" y="1485"/>
                    </a:lnTo>
                    <a:cubicBezTo>
                      <a:pt x="613" y="1509"/>
                      <a:pt x="603" y="1532"/>
                      <a:pt x="599" y="1556"/>
                    </a:cubicBezTo>
                    <a:cubicBezTo>
                      <a:pt x="596" y="1562"/>
                      <a:pt x="596" y="1566"/>
                      <a:pt x="596" y="1569"/>
                    </a:cubicBezTo>
                    <a:cubicBezTo>
                      <a:pt x="593" y="1596"/>
                      <a:pt x="583" y="1619"/>
                      <a:pt x="583" y="1646"/>
                    </a:cubicBezTo>
                    <a:cubicBezTo>
                      <a:pt x="583" y="1673"/>
                      <a:pt x="593" y="1699"/>
                      <a:pt x="609" y="1723"/>
                    </a:cubicBezTo>
                    <a:cubicBezTo>
                      <a:pt x="619" y="1740"/>
                      <a:pt x="633" y="1750"/>
                      <a:pt x="650" y="1756"/>
                    </a:cubicBezTo>
                    <a:cubicBezTo>
                      <a:pt x="657" y="1761"/>
                      <a:pt x="664" y="1763"/>
                      <a:pt x="673" y="1763"/>
                    </a:cubicBezTo>
                    <a:cubicBezTo>
                      <a:pt x="682" y="1763"/>
                      <a:pt x="694" y="1760"/>
                      <a:pt x="710" y="1753"/>
                    </a:cubicBezTo>
                    <a:cubicBezTo>
                      <a:pt x="736" y="1753"/>
                      <a:pt x="767" y="1740"/>
                      <a:pt x="783" y="1719"/>
                    </a:cubicBezTo>
                    <a:cubicBezTo>
                      <a:pt x="793" y="1706"/>
                      <a:pt x="803" y="1693"/>
                      <a:pt x="810" y="1683"/>
                    </a:cubicBezTo>
                    <a:cubicBezTo>
                      <a:pt x="817" y="1659"/>
                      <a:pt x="820" y="1643"/>
                      <a:pt x="830" y="1619"/>
                    </a:cubicBezTo>
                    <a:cubicBezTo>
                      <a:pt x="837" y="1586"/>
                      <a:pt x="847" y="1552"/>
                      <a:pt x="853" y="1522"/>
                    </a:cubicBezTo>
                    <a:lnTo>
                      <a:pt x="864" y="1492"/>
                    </a:lnTo>
                    <a:cubicBezTo>
                      <a:pt x="867" y="1472"/>
                      <a:pt x="870" y="1449"/>
                      <a:pt x="877" y="1425"/>
                    </a:cubicBezTo>
                    <a:cubicBezTo>
                      <a:pt x="884" y="1372"/>
                      <a:pt x="897" y="1315"/>
                      <a:pt x="910" y="1258"/>
                    </a:cubicBezTo>
                    <a:cubicBezTo>
                      <a:pt x="914" y="1265"/>
                      <a:pt x="920" y="1268"/>
                      <a:pt x="927" y="1271"/>
                    </a:cubicBezTo>
                    <a:cubicBezTo>
                      <a:pt x="930" y="1275"/>
                      <a:pt x="934" y="1275"/>
                      <a:pt x="937" y="1282"/>
                    </a:cubicBezTo>
                    <a:lnTo>
                      <a:pt x="977" y="1305"/>
                    </a:lnTo>
                    <a:cubicBezTo>
                      <a:pt x="994" y="1318"/>
                      <a:pt x="1004" y="1325"/>
                      <a:pt x="1021" y="1338"/>
                    </a:cubicBezTo>
                    <a:cubicBezTo>
                      <a:pt x="1047" y="1368"/>
                      <a:pt x="1077" y="1399"/>
                      <a:pt x="1111" y="1425"/>
                    </a:cubicBezTo>
                    <a:cubicBezTo>
                      <a:pt x="1138" y="1452"/>
                      <a:pt x="1164" y="1475"/>
                      <a:pt x="1188" y="1499"/>
                    </a:cubicBezTo>
                    <a:cubicBezTo>
                      <a:pt x="1205" y="1509"/>
                      <a:pt x="1218" y="1522"/>
                      <a:pt x="1235" y="1536"/>
                    </a:cubicBezTo>
                    <a:cubicBezTo>
                      <a:pt x="1248" y="1542"/>
                      <a:pt x="1255" y="1552"/>
                      <a:pt x="1268" y="1559"/>
                    </a:cubicBezTo>
                    <a:cubicBezTo>
                      <a:pt x="1281" y="1566"/>
                      <a:pt x="1288" y="1569"/>
                      <a:pt x="1301" y="1572"/>
                    </a:cubicBezTo>
                    <a:lnTo>
                      <a:pt x="1312" y="1576"/>
                    </a:lnTo>
                    <a:cubicBezTo>
                      <a:pt x="1322" y="1582"/>
                      <a:pt x="1332" y="1582"/>
                      <a:pt x="1345" y="1582"/>
                    </a:cubicBezTo>
                    <a:cubicBezTo>
                      <a:pt x="1368" y="1582"/>
                      <a:pt x="1398" y="1569"/>
                      <a:pt x="1419" y="1542"/>
                    </a:cubicBezTo>
                    <a:cubicBezTo>
                      <a:pt x="1439" y="1522"/>
                      <a:pt x="1449" y="1492"/>
                      <a:pt x="1445" y="1469"/>
                    </a:cubicBezTo>
                    <a:cubicBezTo>
                      <a:pt x="1439" y="1449"/>
                      <a:pt x="1435" y="1425"/>
                      <a:pt x="1422" y="1409"/>
                    </a:cubicBezTo>
                    <a:cubicBezTo>
                      <a:pt x="1415" y="1399"/>
                      <a:pt x="1405" y="1385"/>
                      <a:pt x="1388" y="1372"/>
                    </a:cubicBezTo>
                    <a:lnTo>
                      <a:pt x="1382" y="1368"/>
                    </a:lnTo>
                    <a:cubicBezTo>
                      <a:pt x="1355" y="1352"/>
                      <a:pt x="1332" y="1332"/>
                      <a:pt x="1305" y="1308"/>
                    </a:cubicBezTo>
                    <a:lnTo>
                      <a:pt x="1288" y="1298"/>
                    </a:lnTo>
                    <a:cubicBezTo>
                      <a:pt x="1271" y="1288"/>
                      <a:pt x="1261" y="1275"/>
                      <a:pt x="1248" y="1268"/>
                    </a:cubicBezTo>
                    <a:lnTo>
                      <a:pt x="1268" y="1268"/>
                    </a:lnTo>
                    <a:cubicBezTo>
                      <a:pt x="1315" y="1268"/>
                      <a:pt x="1355" y="1265"/>
                      <a:pt x="1398" y="1255"/>
                    </a:cubicBezTo>
                    <a:cubicBezTo>
                      <a:pt x="1455" y="1241"/>
                      <a:pt x="1515" y="1225"/>
                      <a:pt x="1569" y="1205"/>
                    </a:cubicBezTo>
                    <a:cubicBezTo>
                      <a:pt x="1582" y="1198"/>
                      <a:pt x="1599" y="1191"/>
                      <a:pt x="1612" y="1185"/>
                    </a:cubicBezTo>
                    <a:cubicBezTo>
                      <a:pt x="1649" y="1168"/>
                      <a:pt x="1689" y="1148"/>
                      <a:pt x="1733" y="1121"/>
                    </a:cubicBezTo>
                    <a:cubicBezTo>
                      <a:pt x="1736" y="1118"/>
                      <a:pt x="1746" y="1118"/>
                      <a:pt x="1750" y="1114"/>
                    </a:cubicBezTo>
                    <a:cubicBezTo>
                      <a:pt x="1780" y="1101"/>
                      <a:pt x="1806" y="1084"/>
                      <a:pt x="1830" y="1057"/>
                    </a:cubicBezTo>
                    <a:cubicBezTo>
                      <a:pt x="1863" y="1021"/>
                      <a:pt x="1867" y="971"/>
                      <a:pt x="1846" y="930"/>
                    </a:cubicBezTo>
                    <a:cubicBezTo>
                      <a:pt x="1823" y="887"/>
                      <a:pt x="1780" y="864"/>
                      <a:pt x="1729" y="864"/>
                    </a:cubicBezTo>
                    <a:lnTo>
                      <a:pt x="1723" y="864"/>
                    </a:lnTo>
                    <a:cubicBezTo>
                      <a:pt x="1706" y="864"/>
                      <a:pt x="1686" y="867"/>
                      <a:pt x="1669" y="867"/>
                    </a:cubicBezTo>
                    <a:cubicBezTo>
                      <a:pt x="1649" y="870"/>
                      <a:pt x="1632" y="870"/>
                      <a:pt x="1612" y="874"/>
                    </a:cubicBezTo>
                    <a:cubicBezTo>
                      <a:pt x="1596" y="854"/>
                      <a:pt x="1572" y="837"/>
                      <a:pt x="1549" y="830"/>
                    </a:cubicBezTo>
                    <a:cubicBezTo>
                      <a:pt x="1536" y="830"/>
                      <a:pt x="1529" y="823"/>
                      <a:pt x="1515" y="823"/>
                    </a:cubicBezTo>
                    <a:lnTo>
                      <a:pt x="1469" y="823"/>
                    </a:lnTo>
                    <a:lnTo>
                      <a:pt x="1479" y="817"/>
                    </a:lnTo>
                    <a:cubicBezTo>
                      <a:pt x="1489" y="803"/>
                      <a:pt x="1505" y="790"/>
                      <a:pt x="1519" y="780"/>
                    </a:cubicBezTo>
                    <a:lnTo>
                      <a:pt x="1546" y="757"/>
                    </a:lnTo>
                    <a:cubicBezTo>
                      <a:pt x="1606" y="700"/>
                      <a:pt x="1673" y="636"/>
                      <a:pt x="1706" y="556"/>
                    </a:cubicBezTo>
                    <a:cubicBezTo>
                      <a:pt x="1719" y="519"/>
                      <a:pt x="1719" y="482"/>
                      <a:pt x="1699" y="452"/>
                    </a:cubicBezTo>
                    <a:cubicBezTo>
                      <a:pt x="1696" y="446"/>
                      <a:pt x="1689" y="436"/>
                      <a:pt x="1683" y="432"/>
                    </a:cubicBezTo>
                    <a:cubicBezTo>
                      <a:pt x="1669" y="422"/>
                      <a:pt x="1663" y="416"/>
                      <a:pt x="1649" y="412"/>
                    </a:cubicBezTo>
                    <a:cubicBezTo>
                      <a:pt x="1636" y="406"/>
                      <a:pt x="1619" y="402"/>
                      <a:pt x="1606" y="402"/>
                    </a:cubicBezTo>
                    <a:lnTo>
                      <a:pt x="1599" y="402"/>
                    </a:lnTo>
                    <a:cubicBezTo>
                      <a:pt x="1569" y="406"/>
                      <a:pt x="1539" y="422"/>
                      <a:pt x="1522" y="439"/>
                    </a:cubicBezTo>
                    <a:cubicBezTo>
                      <a:pt x="1472" y="482"/>
                      <a:pt x="1405" y="533"/>
                      <a:pt x="1335" y="583"/>
                    </a:cubicBezTo>
                    <a:cubicBezTo>
                      <a:pt x="1382" y="499"/>
                      <a:pt x="1412" y="436"/>
                      <a:pt x="1432" y="372"/>
                    </a:cubicBezTo>
                    <a:cubicBezTo>
                      <a:pt x="1452" y="302"/>
                      <a:pt x="1472" y="228"/>
                      <a:pt x="1439" y="168"/>
                    </a:cubicBezTo>
                    <a:cubicBezTo>
                      <a:pt x="1432" y="148"/>
                      <a:pt x="1415" y="131"/>
                      <a:pt x="1388" y="115"/>
                    </a:cubicBezTo>
                    <a:cubicBezTo>
                      <a:pt x="1372" y="101"/>
                      <a:pt x="1352" y="98"/>
                      <a:pt x="1322" y="98"/>
                    </a:cubicBezTo>
                    <a:lnTo>
                      <a:pt x="1312" y="98"/>
                    </a:lnTo>
                    <a:cubicBezTo>
                      <a:pt x="1261" y="98"/>
                      <a:pt x="1218" y="138"/>
                      <a:pt x="1181" y="178"/>
                    </a:cubicBezTo>
                    <a:cubicBezTo>
                      <a:pt x="1164" y="198"/>
                      <a:pt x="1148" y="215"/>
                      <a:pt x="1131" y="232"/>
                    </a:cubicBezTo>
                    <a:cubicBezTo>
                      <a:pt x="1084" y="285"/>
                      <a:pt x="1044" y="345"/>
                      <a:pt x="1001" y="399"/>
                    </a:cubicBezTo>
                    <a:lnTo>
                      <a:pt x="1001" y="382"/>
                    </a:lnTo>
                    <a:lnTo>
                      <a:pt x="1001" y="289"/>
                    </a:lnTo>
                    <a:cubicBezTo>
                      <a:pt x="1001" y="238"/>
                      <a:pt x="1001" y="188"/>
                      <a:pt x="997" y="135"/>
                    </a:cubicBezTo>
                    <a:cubicBezTo>
                      <a:pt x="994" y="95"/>
                      <a:pt x="981" y="64"/>
                      <a:pt x="960" y="38"/>
                    </a:cubicBezTo>
                    <a:cubicBezTo>
                      <a:pt x="944" y="18"/>
                      <a:pt x="914" y="4"/>
                      <a:pt x="88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297782" y="3311692"/>
                <a:ext cx="136926" cy="159482"/>
              </a:xfrm>
              <a:custGeom>
                <a:avLst/>
                <a:gdLst/>
                <a:ahLst/>
                <a:cxnLst/>
                <a:rect l="l" t="t" r="r" b="b"/>
                <a:pathLst>
                  <a:path w="3715" h="4327" extrusionOk="0">
                    <a:moveTo>
                      <a:pt x="876" y="1"/>
                    </a:moveTo>
                    <a:cubicBezTo>
                      <a:pt x="866" y="1"/>
                      <a:pt x="853" y="4"/>
                      <a:pt x="839" y="14"/>
                    </a:cubicBezTo>
                    <a:cubicBezTo>
                      <a:pt x="833" y="21"/>
                      <a:pt x="826" y="31"/>
                      <a:pt x="833" y="41"/>
                    </a:cubicBezTo>
                    <a:cubicBezTo>
                      <a:pt x="836" y="54"/>
                      <a:pt x="843" y="64"/>
                      <a:pt x="853" y="71"/>
                    </a:cubicBezTo>
                    <a:cubicBezTo>
                      <a:pt x="866" y="81"/>
                      <a:pt x="883" y="84"/>
                      <a:pt x="893" y="88"/>
                    </a:cubicBezTo>
                    <a:cubicBezTo>
                      <a:pt x="906" y="91"/>
                      <a:pt x="916" y="98"/>
                      <a:pt x="926" y="101"/>
                    </a:cubicBezTo>
                    <a:cubicBezTo>
                      <a:pt x="943" y="104"/>
                      <a:pt x="960" y="114"/>
                      <a:pt x="977" y="121"/>
                    </a:cubicBezTo>
                    <a:cubicBezTo>
                      <a:pt x="1007" y="138"/>
                      <a:pt x="1037" y="154"/>
                      <a:pt x="1060" y="174"/>
                    </a:cubicBezTo>
                    <a:cubicBezTo>
                      <a:pt x="1104" y="208"/>
                      <a:pt x="1144" y="238"/>
                      <a:pt x="1187" y="268"/>
                    </a:cubicBezTo>
                    <a:cubicBezTo>
                      <a:pt x="1227" y="298"/>
                      <a:pt x="1274" y="332"/>
                      <a:pt x="1318" y="358"/>
                    </a:cubicBezTo>
                    <a:cubicBezTo>
                      <a:pt x="1334" y="368"/>
                      <a:pt x="1344" y="382"/>
                      <a:pt x="1361" y="388"/>
                    </a:cubicBezTo>
                    <a:cubicBezTo>
                      <a:pt x="1368" y="392"/>
                      <a:pt x="1374" y="398"/>
                      <a:pt x="1384" y="402"/>
                    </a:cubicBezTo>
                    <a:cubicBezTo>
                      <a:pt x="1418" y="422"/>
                      <a:pt x="1455" y="442"/>
                      <a:pt x="1488" y="465"/>
                    </a:cubicBezTo>
                    <a:cubicBezTo>
                      <a:pt x="1562" y="505"/>
                      <a:pt x="1629" y="539"/>
                      <a:pt x="1692" y="569"/>
                    </a:cubicBezTo>
                    <a:cubicBezTo>
                      <a:pt x="1759" y="592"/>
                      <a:pt x="1826" y="622"/>
                      <a:pt x="1906" y="653"/>
                    </a:cubicBezTo>
                    <a:cubicBezTo>
                      <a:pt x="1986" y="683"/>
                      <a:pt x="2063" y="706"/>
                      <a:pt x="2143" y="733"/>
                    </a:cubicBezTo>
                    <a:cubicBezTo>
                      <a:pt x="2170" y="736"/>
                      <a:pt x="2194" y="743"/>
                      <a:pt x="2220" y="753"/>
                    </a:cubicBezTo>
                    <a:lnTo>
                      <a:pt x="2237" y="756"/>
                    </a:lnTo>
                    <a:cubicBezTo>
                      <a:pt x="2280" y="770"/>
                      <a:pt x="2331" y="786"/>
                      <a:pt x="2377" y="800"/>
                    </a:cubicBezTo>
                    <a:lnTo>
                      <a:pt x="2541" y="850"/>
                    </a:lnTo>
                    <a:cubicBezTo>
                      <a:pt x="2578" y="860"/>
                      <a:pt x="2615" y="877"/>
                      <a:pt x="2655" y="890"/>
                    </a:cubicBezTo>
                    <a:lnTo>
                      <a:pt x="2675" y="900"/>
                    </a:lnTo>
                    <a:cubicBezTo>
                      <a:pt x="2692" y="910"/>
                      <a:pt x="2712" y="920"/>
                      <a:pt x="2732" y="927"/>
                    </a:cubicBezTo>
                    <a:lnTo>
                      <a:pt x="2749" y="937"/>
                    </a:lnTo>
                    <a:cubicBezTo>
                      <a:pt x="2759" y="940"/>
                      <a:pt x="2772" y="950"/>
                      <a:pt x="2782" y="953"/>
                    </a:cubicBezTo>
                    <a:lnTo>
                      <a:pt x="2859" y="990"/>
                    </a:lnTo>
                    <a:lnTo>
                      <a:pt x="2906" y="1010"/>
                    </a:lnTo>
                    <a:lnTo>
                      <a:pt x="2899" y="1010"/>
                    </a:lnTo>
                    <a:cubicBezTo>
                      <a:pt x="2899" y="1017"/>
                      <a:pt x="2906" y="1017"/>
                      <a:pt x="2906" y="1017"/>
                    </a:cubicBezTo>
                    <a:lnTo>
                      <a:pt x="2909" y="1020"/>
                    </a:lnTo>
                    <a:lnTo>
                      <a:pt x="2932" y="1034"/>
                    </a:lnTo>
                    <a:cubicBezTo>
                      <a:pt x="2979" y="1060"/>
                      <a:pt x="3029" y="1091"/>
                      <a:pt x="3080" y="1121"/>
                    </a:cubicBezTo>
                    <a:cubicBezTo>
                      <a:pt x="3126" y="1151"/>
                      <a:pt x="3173" y="1184"/>
                      <a:pt x="3230" y="1221"/>
                    </a:cubicBezTo>
                    <a:lnTo>
                      <a:pt x="3257" y="1238"/>
                    </a:lnTo>
                    <a:lnTo>
                      <a:pt x="3273" y="1251"/>
                    </a:lnTo>
                    <a:lnTo>
                      <a:pt x="3294" y="1271"/>
                    </a:lnTo>
                    <a:lnTo>
                      <a:pt x="3300" y="1278"/>
                    </a:lnTo>
                    <a:cubicBezTo>
                      <a:pt x="3327" y="1308"/>
                      <a:pt x="3350" y="1335"/>
                      <a:pt x="3374" y="1358"/>
                    </a:cubicBezTo>
                    <a:lnTo>
                      <a:pt x="3411" y="1405"/>
                    </a:lnTo>
                    <a:lnTo>
                      <a:pt x="3411" y="1405"/>
                    </a:lnTo>
                    <a:lnTo>
                      <a:pt x="3407" y="1402"/>
                    </a:lnTo>
                    <a:lnTo>
                      <a:pt x="3407" y="1402"/>
                    </a:lnTo>
                    <a:cubicBezTo>
                      <a:pt x="3411" y="1405"/>
                      <a:pt x="3411" y="1408"/>
                      <a:pt x="3414" y="1412"/>
                    </a:cubicBezTo>
                    <a:cubicBezTo>
                      <a:pt x="3427" y="1435"/>
                      <a:pt x="3444" y="1455"/>
                      <a:pt x="3457" y="1475"/>
                    </a:cubicBezTo>
                    <a:cubicBezTo>
                      <a:pt x="3464" y="1492"/>
                      <a:pt x="3474" y="1505"/>
                      <a:pt x="3481" y="1522"/>
                    </a:cubicBezTo>
                    <a:cubicBezTo>
                      <a:pt x="3484" y="1539"/>
                      <a:pt x="3494" y="1555"/>
                      <a:pt x="3497" y="1572"/>
                    </a:cubicBezTo>
                    <a:cubicBezTo>
                      <a:pt x="3511" y="1619"/>
                      <a:pt x="3518" y="1659"/>
                      <a:pt x="3524" y="1692"/>
                    </a:cubicBezTo>
                    <a:cubicBezTo>
                      <a:pt x="3528" y="1719"/>
                      <a:pt x="3531" y="1746"/>
                      <a:pt x="3534" y="1776"/>
                    </a:cubicBezTo>
                    <a:lnTo>
                      <a:pt x="3534" y="1789"/>
                    </a:lnTo>
                    <a:cubicBezTo>
                      <a:pt x="3541" y="1836"/>
                      <a:pt x="3548" y="1876"/>
                      <a:pt x="3548" y="1923"/>
                    </a:cubicBezTo>
                    <a:lnTo>
                      <a:pt x="3548" y="1926"/>
                    </a:lnTo>
                    <a:lnTo>
                      <a:pt x="3548" y="1930"/>
                    </a:lnTo>
                    <a:cubicBezTo>
                      <a:pt x="3548" y="1953"/>
                      <a:pt x="3544" y="1973"/>
                      <a:pt x="3544" y="1993"/>
                    </a:cubicBezTo>
                    <a:cubicBezTo>
                      <a:pt x="3541" y="2010"/>
                      <a:pt x="3541" y="2023"/>
                      <a:pt x="3534" y="2040"/>
                    </a:cubicBezTo>
                    <a:cubicBezTo>
                      <a:pt x="3524" y="2090"/>
                      <a:pt x="3501" y="2140"/>
                      <a:pt x="3484" y="2191"/>
                    </a:cubicBezTo>
                    <a:lnTo>
                      <a:pt x="3474" y="2224"/>
                    </a:lnTo>
                    <a:cubicBezTo>
                      <a:pt x="3457" y="2274"/>
                      <a:pt x="3441" y="2321"/>
                      <a:pt x="3414" y="2381"/>
                    </a:cubicBezTo>
                    <a:lnTo>
                      <a:pt x="3407" y="2398"/>
                    </a:lnTo>
                    <a:lnTo>
                      <a:pt x="3401" y="2411"/>
                    </a:lnTo>
                    <a:cubicBezTo>
                      <a:pt x="3384" y="2458"/>
                      <a:pt x="3364" y="2505"/>
                      <a:pt x="3340" y="2555"/>
                    </a:cubicBezTo>
                    <a:lnTo>
                      <a:pt x="3324" y="2592"/>
                    </a:lnTo>
                    <a:cubicBezTo>
                      <a:pt x="3307" y="2625"/>
                      <a:pt x="3294" y="2662"/>
                      <a:pt x="3277" y="2695"/>
                    </a:cubicBezTo>
                    <a:lnTo>
                      <a:pt x="3277" y="2699"/>
                    </a:lnTo>
                    <a:cubicBezTo>
                      <a:pt x="3257" y="2746"/>
                      <a:pt x="3233" y="2796"/>
                      <a:pt x="3217" y="2846"/>
                    </a:cubicBezTo>
                    <a:cubicBezTo>
                      <a:pt x="3210" y="2859"/>
                      <a:pt x="3207" y="2873"/>
                      <a:pt x="3200" y="2889"/>
                    </a:cubicBezTo>
                    <a:cubicBezTo>
                      <a:pt x="3190" y="2929"/>
                      <a:pt x="3177" y="2966"/>
                      <a:pt x="3160" y="3010"/>
                    </a:cubicBezTo>
                    <a:cubicBezTo>
                      <a:pt x="3146" y="3043"/>
                      <a:pt x="3133" y="3073"/>
                      <a:pt x="3116" y="3100"/>
                    </a:cubicBezTo>
                    <a:cubicBezTo>
                      <a:pt x="3093" y="3143"/>
                      <a:pt x="3063" y="3184"/>
                      <a:pt x="3033" y="3227"/>
                    </a:cubicBezTo>
                    <a:lnTo>
                      <a:pt x="3026" y="3240"/>
                    </a:lnTo>
                    <a:lnTo>
                      <a:pt x="3013" y="3250"/>
                    </a:lnTo>
                    <a:lnTo>
                      <a:pt x="2999" y="3267"/>
                    </a:lnTo>
                    <a:cubicBezTo>
                      <a:pt x="2973" y="3307"/>
                      <a:pt x="2939" y="3347"/>
                      <a:pt x="2909" y="3384"/>
                    </a:cubicBezTo>
                    <a:lnTo>
                      <a:pt x="2889" y="3411"/>
                    </a:lnTo>
                    <a:lnTo>
                      <a:pt x="2866" y="3434"/>
                    </a:lnTo>
                    <a:lnTo>
                      <a:pt x="2859" y="3444"/>
                    </a:lnTo>
                    <a:cubicBezTo>
                      <a:pt x="2856" y="3451"/>
                      <a:pt x="2846" y="3461"/>
                      <a:pt x="2842" y="3464"/>
                    </a:cubicBezTo>
                    <a:lnTo>
                      <a:pt x="2832" y="3474"/>
                    </a:lnTo>
                    <a:cubicBezTo>
                      <a:pt x="2812" y="3494"/>
                      <a:pt x="2795" y="3515"/>
                      <a:pt x="2775" y="3535"/>
                    </a:cubicBezTo>
                    <a:lnTo>
                      <a:pt x="2749" y="3561"/>
                    </a:lnTo>
                    <a:lnTo>
                      <a:pt x="2739" y="3575"/>
                    </a:lnTo>
                    <a:lnTo>
                      <a:pt x="2725" y="3585"/>
                    </a:lnTo>
                    <a:cubicBezTo>
                      <a:pt x="2715" y="3595"/>
                      <a:pt x="2708" y="3598"/>
                      <a:pt x="2698" y="3608"/>
                    </a:cubicBezTo>
                    <a:lnTo>
                      <a:pt x="2658" y="3645"/>
                    </a:lnTo>
                    <a:lnTo>
                      <a:pt x="2622" y="3675"/>
                    </a:lnTo>
                    <a:cubicBezTo>
                      <a:pt x="2608" y="3682"/>
                      <a:pt x="2598" y="3692"/>
                      <a:pt x="2588" y="3698"/>
                    </a:cubicBezTo>
                    <a:lnTo>
                      <a:pt x="2578" y="3708"/>
                    </a:lnTo>
                    <a:cubicBezTo>
                      <a:pt x="2575" y="3708"/>
                      <a:pt x="2571" y="3712"/>
                      <a:pt x="2565" y="3715"/>
                    </a:cubicBezTo>
                    <a:cubicBezTo>
                      <a:pt x="2555" y="3725"/>
                      <a:pt x="2545" y="3732"/>
                      <a:pt x="2538" y="3735"/>
                    </a:cubicBezTo>
                    <a:lnTo>
                      <a:pt x="2444" y="3795"/>
                    </a:lnTo>
                    <a:lnTo>
                      <a:pt x="2397" y="3819"/>
                    </a:lnTo>
                    <a:lnTo>
                      <a:pt x="2354" y="3846"/>
                    </a:lnTo>
                    <a:cubicBezTo>
                      <a:pt x="2337" y="3852"/>
                      <a:pt x="2324" y="3862"/>
                      <a:pt x="2307" y="3869"/>
                    </a:cubicBezTo>
                    <a:lnTo>
                      <a:pt x="2287" y="3879"/>
                    </a:lnTo>
                    <a:lnTo>
                      <a:pt x="2277" y="3882"/>
                    </a:lnTo>
                    <a:lnTo>
                      <a:pt x="2227" y="3909"/>
                    </a:lnTo>
                    <a:lnTo>
                      <a:pt x="2153" y="3946"/>
                    </a:lnTo>
                    <a:lnTo>
                      <a:pt x="2077" y="3983"/>
                    </a:lnTo>
                    <a:lnTo>
                      <a:pt x="1926" y="4060"/>
                    </a:lnTo>
                    <a:lnTo>
                      <a:pt x="1812" y="4110"/>
                    </a:lnTo>
                    <a:lnTo>
                      <a:pt x="1796" y="4116"/>
                    </a:lnTo>
                    <a:cubicBezTo>
                      <a:pt x="1769" y="4130"/>
                      <a:pt x="1729" y="4143"/>
                      <a:pt x="1692" y="4153"/>
                    </a:cubicBezTo>
                    <a:cubicBezTo>
                      <a:pt x="1655" y="4167"/>
                      <a:pt x="1622" y="4177"/>
                      <a:pt x="1592" y="4180"/>
                    </a:cubicBezTo>
                    <a:cubicBezTo>
                      <a:pt x="1572" y="4180"/>
                      <a:pt x="1552" y="4183"/>
                      <a:pt x="1525" y="4183"/>
                    </a:cubicBezTo>
                    <a:lnTo>
                      <a:pt x="1518" y="4183"/>
                    </a:lnTo>
                    <a:cubicBezTo>
                      <a:pt x="1491" y="4183"/>
                      <a:pt x="1475" y="4180"/>
                      <a:pt x="1455" y="4180"/>
                    </a:cubicBezTo>
                    <a:cubicBezTo>
                      <a:pt x="1411" y="4170"/>
                      <a:pt x="1368" y="4167"/>
                      <a:pt x="1324" y="4153"/>
                    </a:cubicBezTo>
                    <a:cubicBezTo>
                      <a:pt x="1284" y="4143"/>
                      <a:pt x="1241" y="4130"/>
                      <a:pt x="1207" y="4116"/>
                    </a:cubicBezTo>
                    <a:cubicBezTo>
                      <a:pt x="1187" y="4110"/>
                      <a:pt x="1167" y="4100"/>
                      <a:pt x="1144" y="4086"/>
                    </a:cubicBezTo>
                    <a:cubicBezTo>
                      <a:pt x="1124" y="4076"/>
                      <a:pt x="1104" y="4063"/>
                      <a:pt x="1087" y="4049"/>
                    </a:cubicBezTo>
                    <a:cubicBezTo>
                      <a:pt x="1043" y="4016"/>
                      <a:pt x="1003" y="3979"/>
                      <a:pt x="967" y="3942"/>
                    </a:cubicBezTo>
                    <a:cubicBezTo>
                      <a:pt x="953" y="3932"/>
                      <a:pt x="940" y="3919"/>
                      <a:pt x="926" y="3909"/>
                    </a:cubicBezTo>
                    <a:cubicBezTo>
                      <a:pt x="876" y="3862"/>
                      <a:pt x="826" y="3829"/>
                      <a:pt x="776" y="3812"/>
                    </a:cubicBezTo>
                    <a:cubicBezTo>
                      <a:pt x="742" y="3802"/>
                      <a:pt x="716" y="3795"/>
                      <a:pt x="676" y="3792"/>
                    </a:cubicBezTo>
                    <a:lnTo>
                      <a:pt x="652" y="3785"/>
                    </a:lnTo>
                    <a:lnTo>
                      <a:pt x="649" y="3785"/>
                    </a:lnTo>
                    <a:cubicBezTo>
                      <a:pt x="625" y="3785"/>
                      <a:pt x="605" y="3782"/>
                      <a:pt x="585" y="3779"/>
                    </a:cubicBezTo>
                    <a:lnTo>
                      <a:pt x="522" y="3765"/>
                    </a:lnTo>
                    <a:cubicBezTo>
                      <a:pt x="502" y="3762"/>
                      <a:pt x="482" y="3752"/>
                      <a:pt x="458" y="3745"/>
                    </a:cubicBezTo>
                    <a:cubicBezTo>
                      <a:pt x="438" y="3742"/>
                      <a:pt x="422" y="3729"/>
                      <a:pt x="401" y="3718"/>
                    </a:cubicBezTo>
                    <a:cubicBezTo>
                      <a:pt x="385" y="3712"/>
                      <a:pt x="375" y="3702"/>
                      <a:pt x="365" y="3695"/>
                    </a:cubicBezTo>
                    <a:cubicBezTo>
                      <a:pt x="355" y="3692"/>
                      <a:pt x="351" y="3685"/>
                      <a:pt x="341" y="3678"/>
                    </a:cubicBezTo>
                    <a:cubicBezTo>
                      <a:pt x="338" y="3668"/>
                      <a:pt x="335" y="3665"/>
                      <a:pt x="331" y="3662"/>
                    </a:cubicBezTo>
                    <a:cubicBezTo>
                      <a:pt x="325" y="3658"/>
                      <a:pt x="321" y="3648"/>
                      <a:pt x="318" y="3645"/>
                    </a:cubicBezTo>
                    <a:cubicBezTo>
                      <a:pt x="315" y="3642"/>
                      <a:pt x="315" y="3632"/>
                      <a:pt x="308" y="3628"/>
                    </a:cubicBezTo>
                    <a:cubicBezTo>
                      <a:pt x="305" y="3618"/>
                      <a:pt x="305" y="3611"/>
                      <a:pt x="301" y="3601"/>
                    </a:cubicBezTo>
                    <a:cubicBezTo>
                      <a:pt x="288" y="3545"/>
                      <a:pt x="274" y="3484"/>
                      <a:pt x="268" y="3428"/>
                    </a:cubicBezTo>
                    <a:lnTo>
                      <a:pt x="264" y="3398"/>
                    </a:lnTo>
                    <a:cubicBezTo>
                      <a:pt x="258" y="3361"/>
                      <a:pt x="251" y="3327"/>
                      <a:pt x="248" y="3291"/>
                    </a:cubicBezTo>
                    <a:cubicBezTo>
                      <a:pt x="248" y="3280"/>
                      <a:pt x="241" y="3277"/>
                      <a:pt x="241" y="3267"/>
                    </a:cubicBezTo>
                    <a:lnTo>
                      <a:pt x="241" y="3264"/>
                    </a:lnTo>
                    <a:lnTo>
                      <a:pt x="241" y="3260"/>
                    </a:lnTo>
                    <a:cubicBezTo>
                      <a:pt x="238" y="3257"/>
                      <a:pt x="238" y="3247"/>
                      <a:pt x="238" y="3244"/>
                    </a:cubicBezTo>
                    <a:lnTo>
                      <a:pt x="238" y="3240"/>
                    </a:lnTo>
                    <a:lnTo>
                      <a:pt x="238" y="3234"/>
                    </a:lnTo>
                    <a:lnTo>
                      <a:pt x="238" y="3224"/>
                    </a:lnTo>
                    <a:lnTo>
                      <a:pt x="224" y="3123"/>
                    </a:lnTo>
                    <a:cubicBezTo>
                      <a:pt x="221" y="3083"/>
                      <a:pt x="221" y="3043"/>
                      <a:pt x="218" y="3006"/>
                    </a:cubicBezTo>
                    <a:cubicBezTo>
                      <a:pt x="214" y="2939"/>
                      <a:pt x="204" y="2866"/>
                      <a:pt x="198" y="2799"/>
                    </a:cubicBezTo>
                    <a:cubicBezTo>
                      <a:pt x="191" y="2756"/>
                      <a:pt x="181" y="2705"/>
                      <a:pt x="164" y="2645"/>
                    </a:cubicBezTo>
                    <a:cubicBezTo>
                      <a:pt x="154" y="2615"/>
                      <a:pt x="151" y="2592"/>
                      <a:pt x="141" y="2565"/>
                    </a:cubicBezTo>
                    <a:cubicBezTo>
                      <a:pt x="137" y="2545"/>
                      <a:pt x="134" y="2522"/>
                      <a:pt x="131" y="2498"/>
                    </a:cubicBezTo>
                    <a:cubicBezTo>
                      <a:pt x="131" y="2475"/>
                      <a:pt x="124" y="2448"/>
                      <a:pt x="124" y="2428"/>
                    </a:cubicBezTo>
                    <a:cubicBezTo>
                      <a:pt x="131" y="2408"/>
                      <a:pt x="131" y="2381"/>
                      <a:pt x="131" y="2361"/>
                    </a:cubicBezTo>
                    <a:cubicBezTo>
                      <a:pt x="131" y="2344"/>
                      <a:pt x="134" y="2331"/>
                      <a:pt x="134" y="2314"/>
                    </a:cubicBezTo>
                    <a:lnTo>
                      <a:pt x="134" y="2304"/>
                    </a:lnTo>
                    <a:cubicBezTo>
                      <a:pt x="137" y="2254"/>
                      <a:pt x="141" y="2211"/>
                      <a:pt x="151" y="2170"/>
                    </a:cubicBezTo>
                    <a:cubicBezTo>
                      <a:pt x="154" y="2137"/>
                      <a:pt x="164" y="2104"/>
                      <a:pt x="171" y="2070"/>
                    </a:cubicBezTo>
                    <a:lnTo>
                      <a:pt x="174" y="2047"/>
                    </a:lnTo>
                    <a:cubicBezTo>
                      <a:pt x="184" y="2020"/>
                      <a:pt x="187" y="1993"/>
                      <a:pt x="198" y="1963"/>
                    </a:cubicBezTo>
                    <a:cubicBezTo>
                      <a:pt x="224" y="1843"/>
                      <a:pt x="248" y="1743"/>
                      <a:pt x="268" y="1646"/>
                    </a:cubicBezTo>
                    <a:cubicBezTo>
                      <a:pt x="271" y="1612"/>
                      <a:pt x="281" y="1579"/>
                      <a:pt x="284" y="1545"/>
                    </a:cubicBezTo>
                    <a:cubicBezTo>
                      <a:pt x="288" y="1535"/>
                      <a:pt x="288" y="1519"/>
                      <a:pt x="291" y="1502"/>
                    </a:cubicBezTo>
                    <a:cubicBezTo>
                      <a:pt x="301" y="1452"/>
                      <a:pt x="315" y="1395"/>
                      <a:pt x="321" y="1345"/>
                    </a:cubicBezTo>
                    <a:cubicBezTo>
                      <a:pt x="331" y="1311"/>
                      <a:pt x="335" y="1274"/>
                      <a:pt x="341" y="1241"/>
                    </a:cubicBezTo>
                    <a:cubicBezTo>
                      <a:pt x="355" y="1177"/>
                      <a:pt x="368" y="1111"/>
                      <a:pt x="381" y="1050"/>
                    </a:cubicBezTo>
                    <a:lnTo>
                      <a:pt x="391" y="990"/>
                    </a:lnTo>
                    <a:cubicBezTo>
                      <a:pt x="405" y="917"/>
                      <a:pt x="418" y="840"/>
                      <a:pt x="435" y="770"/>
                    </a:cubicBezTo>
                    <a:cubicBezTo>
                      <a:pt x="438" y="756"/>
                      <a:pt x="438" y="743"/>
                      <a:pt x="442" y="733"/>
                    </a:cubicBezTo>
                    <a:lnTo>
                      <a:pt x="442" y="736"/>
                    </a:lnTo>
                    <a:cubicBezTo>
                      <a:pt x="442" y="726"/>
                      <a:pt x="448" y="723"/>
                      <a:pt x="448" y="716"/>
                    </a:cubicBezTo>
                    <a:lnTo>
                      <a:pt x="448" y="719"/>
                    </a:lnTo>
                    <a:cubicBezTo>
                      <a:pt x="452" y="709"/>
                      <a:pt x="452" y="699"/>
                      <a:pt x="455" y="686"/>
                    </a:cubicBezTo>
                    <a:lnTo>
                      <a:pt x="455" y="689"/>
                    </a:lnTo>
                    <a:cubicBezTo>
                      <a:pt x="465" y="666"/>
                      <a:pt x="468" y="636"/>
                      <a:pt x="475" y="609"/>
                    </a:cubicBezTo>
                    <a:cubicBezTo>
                      <a:pt x="482" y="589"/>
                      <a:pt x="488" y="569"/>
                      <a:pt x="492" y="549"/>
                    </a:cubicBezTo>
                    <a:cubicBezTo>
                      <a:pt x="492" y="539"/>
                      <a:pt x="498" y="536"/>
                      <a:pt x="498" y="526"/>
                    </a:cubicBezTo>
                    <a:cubicBezTo>
                      <a:pt x="502" y="509"/>
                      <a:pt x="508" y="492"/>
                      <a:pt x="508" y="475"/>
                    </a:cubicBezTo>
                    <a:cubicBezTo>
                      <a:pt x="515" y="459"/>
                      <a:pt x="515" y="442"/>
                      <a:pt x="515" y="425"/>
                    </a:cubicBezTo>
                    <a:cubicBezTo>
                      <a:pt x="515" y="405"/>
                      <a:pt x="518" y="382"/>
                      <a:pt x="518" y="355"/>
                    </a:cubicBezTo>
                    <a:lnTo>
                      <a:pt x="518" y="322"/>
                    </a:lnTo>
                    <a:lnTo>
                      <a:pt x="518" y="302"/>
                    </a:lnTo>
                    <a:cubicBezTo>
                      <a:pt x="515" y="288"/>
                      <a:pt x="515" y="288"/>
                      <a:pt x="505" y="281"/>
                    </a:cubicBezTo>
                    <a:cubicBezTo>
                      <a:pt x="503" y="275"/>
                      <a:pt x="497" y="273"/>
                      <a:pt x="491" y="273"/>
                    </a:cubicBezTo>
                    <a:cubicBezTo>
                      <a:pt x="487" y="273"/>
                      <a:pt x="484" y="274"/>
                      <a:pt x="482" y="275"/>
                    </a:cubicBezTo>
                    <a:cubicBezTo>
                      <a:pt x="472" y="285"/>
                      <a:pt x="472" y="298"/>
                      <a:pt x="485" y="298"/>
                    </a:cubicBezTo>
                    <a:lnTo>
                      <a:pt x="488" y="298"/>
                    </a:lnTo>
                    <a:lnTo>
                      <a:pt x="488" y="302"/>
                    </a:lnTo>
                    <a:lnTo>
                      <a:pt x="488" y="305"/>
                    </a:lnTo>
                    <a:cubicBezTo>
                      <a:pt x="485" y="335"/>
                      <a:pt x="485" y="358"/>
                      <a:pt x="482" y="388"/>
                    </a:cubicBezTo>
                    <a:cubicBezTo>
                      <a:pt x="482" y="402"/>
                      <a:pt x="475" y="415"/>
                      <a:pt x="475" y="425"/>
                    </a:cubicBezTo>
                    <a:cubicBezTo>
                      <a:pt x="472" y="442"/>
                      <a:pt x="472" y="465"/>
                      <a:pt x="468" y="482"/>
                    </a:cubicBezTo>
                    <a:cubicBezTo>
                      <a:pt x="458" y="519"/>
                      <a:pt x="448" y="556"/>
                      <a:pt x="435" y="592"/>
                    </a:cubicBezTo>
                    <a:cubicBezTo>
                      <a:pt x="418" y="639"/>
                      <a:pt x="401" y="686"/>
                      <a:pt x="388" y="733"/>
                    </a:cubicBezTo>
                    <a:cubicBezTo>
                      <a:pt x="371" y="786"/>
                      <a:pt x="355" y="840"/>
                      <a:pt x="341" y="893"/>
                    </a:cubicBezTo>
                    <a:cubicBezTo>
                      <a:pt x="318" y="990"/>
                      <a:pt x="298" y="1091"/>
                      <a:pt x="271" y="1191"/>
                    </a:cubicBezTo>
                    <a:lnTo>
                      <a:pt x="271" y="1188"/>
                    </a:lnTo>
                    <a:cubicBezTo>
                      <a:pt x="248" y="1284"/>
                      <a:pt x="221" y="1385"/>
                      <a:pt x="201" y="1478"/>
                    </a:cubicBezTo>
                    <a:cubicBezTo>
                      <a:pt x="191" y="1512"/>
                      <a:pt x="187" y="1545"/>
                      <a:pt x="181" y="1579"/>
                    </a:cubicBezTo>
                    <a:lnTo>
                      <a:pt x="167" y="1629"/>
                    </a:lnTo>
                    <a:cubicBezTo>
                      <a:pt x="164" y="1656"/>
                      <a:pt x="154" y="1679"/>
                      <a:pt x="151" y="1706"/>
                    </a:cubicBezTo>
                    <a:cubicBezTo>
                      <a:pt x="141" y="1726"/>
                      <a:pt x="137" y="1746"/>
                      <a:pt x="134" y="1769"/>
                    </a:cubicBezTo>
                    <a:lnTo>
                      <a:pt x="134" y="1773"/>
                    </a:lnTo>
                    <a:cubicBezTo>
                      <a:pt x="114" y="1853"/>
                      <a:pt x="97" y="1920"/>
                      <a:pt x="80" y="1980"/>
                    </a:cubicBezTo>
                    <a:lnTo>
                      <a:pt x="74" y="1997"/>
                    </a:lnTo>
                    <a:cubicBezTo>
                      <a:pt x="54" y="2063"/>
                      <a:pt x="37" y="2137"/>
                      <a:pt x="24" y="2204"/>
                    </a:cubicBezTo>
                    <a:cubicBezTo>
                      <a:pt x="17" y="2254"/>
                      <a:pt x="7" y="2308"/>
                      <a:pt x="4" y="2358"/>
                    </a:cubicBezTo>
                    <a:lnTo>
                      <a:pt x="4" y="2374"/>
                    </a:lnTo>
                    <a:cubicBezTo>
                      <a:pt x="4" y="2394"/>
                      <a:pt x="0" y="2415"/>
                      <a:pt x="0" y="2438"/>
                    </a:cubicBezTo>
                    <a:cubicBezTo>
                      <a:pt x="0" y="2461"/>
                      <a:pt x="4" y="2491"/>
                      <a:pt x="4" y="2522"/>
                    </a:cubicBezTo>
                    <a:cubicBezTo>
                      <a:pt x="4" y="2528"/>
                      <a:pt x="7" y="2538"/>
                      <a:pt x="7" y="2545"/>
                    </a:cubicBezTo>
                    <a:lnTo>
                      <a:pt x="7" y="2558"/>
                    </a:lnTo>
                    <a:cubicBezTo>
                      <a:pt x="7" y="2572"/>
                      <a:pt x="7" y="2578"/>
                      <a:pt x="14" y="2592"/>
                    </a:cubicBezTo>
                    <a:lnTo>
                      <a:pt x="17" y="2605"/>
                    </a:lnTo>
                    <a:cubicBezTo>
                      <a:pt x="20" y="2625"/>
                      <a:pt x="30" y="2645"/>
                      <a:pt x="34" y="2665"/>
                    </a:cubicBezTo>
                    <a:lnTo>
                      <a:pt x="37" y="2682"/>
                    </a:lnTo>
                    <a:cubicBezTo>
                      <a:pt x="40" y="2709"/>
                      <a:pt x="50" y="2729"/>
                      <a:pt x="54" y="2756"/>
                    </a:cubicBezTo>
                    <a:cubicBezTo>
                      <a:pt x="57" y="2776"/>
                      <a:pt x="64" y="2799"/>
                      <a:pt x="67" y="2826"/>
                    </a:cubicBezTo>
                    <a:cubicBezTo>
                      <a:pt x="70" y="2873"/>
                      <a:pt x="74" y="2916"/>
                      <a:pt x="80" y="2960"/>
                    </a:cubicBezTo>
                    <a:cubicBezTo>
                      <a:pt x="80" y="2976"/>
                      <a:pt x="84" y="2993"/>
                      <a:pt x="84" y="3010"/>
                    </a:cubicBezTo>
                    <a:cubicBezTo>
                      <a:pt x="84" y="3040"/>
                      <a:pt x="84" y="3063"/>
                      <a:pt x="87" y="3093"/>
                    </a:cubicBezTo>
                    <a:cubicBezTo>
                      <a:pt x="91" y="3147"/>
                      <a:pt x="101" y="3194"/>
                      <a:pt x="104" y="3234"/>
                    </a:cubicBezTo>
                    <a:cubicBezTo>
                      <a:pt x="107" y="3267"/>
                      <a:pt x="117" y="3307"/>
                      <a:pt x="121" y="3344"/>
                    </a:cubicBezTo>
                    <a:lnTo>
                      <a:pt x="124" y="3377"/>
                    </a:lnTo>
                    <a:lnTo>
                      <a:pt x="131" y="3398"/>
                    </a:lnTo>
                    <a:lnTo>
                      <a:pt x="134" y="3418"/>
                    </a:lnTo>
                    <a:lnTo>
                      <a:pt x="134" y="3424"/>
                    </a:lnTo>
                    <a:lnTo>
                      <a:pt x="134" y="3428"/>
                    </a:lnTo>
                    <a:lnTo>
                      <a:pt x="137" y="3448"/>
                    </a:lnTo>
                    <a:lnTo>
                      <a:pt x="137" y="3451"/>
                    </a:lnTo>
                    <a:lnTo>
                      <a:pt x="137" y="3458"/>
                    </a:lnTo>
                    <a:lnTo>
                      <a:pt x="137" y="3461"/>
                    </a:lnTo>
                    <a:lnTo>
                      <a:pt x="137" y="3464"/>
                    </a:lnTo>
                    <a:cubicBezTo>
                      <a:pt x="141" y="3468"/>
                      <a:pt x="141" y="3478"/>
                      <a:pt x="141" y="3481"/>
                    </a:cubicBezTo>
                    <a:cubicBezTo>
                      <a:pt x="141" y="3501"/>
                      <a:pt x="147" y="3525"/>
                      <a:pt x="151" y="3545"/>
                    </a:cubicBezTo>
                    <a:lnTo>
                      <a:pt x="151" y="3551"/>
                    </a:lnTo>
                    <a:cubicBezTo>
                      <a:pt x="154" y="3575"/>
                      <a:pt x="157" y="3598"/>
                      <a:pt x="164" y="3618"/>
                    </a:cubicBezTo>
                    <a:lnTo>
                      <a:pt x="167" y="3628"/>
                    </a:lnTo>
                    <a:cubicBezTo>
                      <a:pt x="171" y="3645"/>
                      <a:pt x="174" y="3662"/>
                      <a:pt x="184" y="3678"/>
                    </a:cubicBezTo>
                    <a:cubicBezTo>
                      <a:pt x="198" y="3712"/>
                      <a:pt x="214" y="3742"/>
                      <a:pt x="234" y="3762"/>
                    </a:cubicBezTo>
                    <a:cubicBezTo>
                      <a:pt x="254" y="3785"/>
                      <a:pt x="284" y="3812"/>
                      <a:pt x="315" y="3829"/>
                    </a:cubicBezTo>
                    <a:cubicBezTo>
                      <a:pt x="331" y="3839"/>
                      <a:pt x="341" y="3849"/>
                      <a:pt x="365" y="3856"/>
                    </a:cubicBezTo>
                    <a:cubicBezTo>
                      <a:pt x="385" y="3869"/>
                      <a:pt x="408" y="3879"/>
                      <a:pt x="432" y="3886"/>
                    </a:cubicBezTo>
                    <a:lnTo>
                      <a:pt x="438" y="3889"/>
                    </a:lnTo>
                    <a:cubicBezTo>
                      <a:pt x="458" y="3902"/>
                      <a:pt x="485" y="3906"/>
                      <a:pt x="515" y="3916"/>
                    </a:cubicBezTo>
                    <a:lnTo>
                      <a:pt x="525" y="3919"/>
                    </a:lnTo>
                    <a:lnTo>
                      <a:pt x="589" y="3932"/>
                    </a:lnTo>
                    <a:cubicBezTo>
                      <a:pt x="602" y="3932"/>
                      <a:pt x="609" y="3936"/>
                      <a:pt x="622" y="3936"/>
                    </a:cubicBezTo>
                    <a:cubicBezTo>
                      <a:pt x="642" y="3939"/>
                      <a:pt x="669" y="3946"/>
                      <a:pt x="689" y="3949"/>
                    </a:cubicBezTo>
                    <a:cubicBezTo>
                      <a:pt x="702" y="3953"/>
                      <a:pt x="709" y="3956"/>
                      <a:pt x="722" y="3963"/>
                    </a:cubicBezTo>
                    <a:lnTo>
                      <a:pt x="749" y="3973"/>
                    </a:lnTo>
                    <a:cubicBezTo>
                      <a:pt x="756" y="3979"/>
                      <a:pt x="766" y="3986"/>
                      <a:pt x="773" y="3993"/>
                    </a:cubicBezTo>
                    <a:cubicBezTo>
                      <a:pt x="789" y="4003"/>
                      <a:pt x="806" y="4016"/>
                      <a:pt x="823" y="4033"/>
                    </a:cubicBezTo>
                    <a:cubicBezTo>
                      <a:pt x="833" y="4039"/>
                      <a:pt x="843" y="4049"/>
                      <a:pt x="853" y="4063"/>
                    </a:cubicBezTo>
                    <a:cubicBezTo>
                      <a:pt x="910" y="4120"/>
                      <a:pt x="973" y="4183"/>
                      <a:pt x="1043" y="4223"/>
                    </a:cubicBezTo>
                    <a:cubicBezTo>
                      <a:pt x="1084" y="4247"/>
                      <a:pt x="1120" y="4267"/>
                      <a:pt x="1160" y="4280"/>
                    </a:cubicBezTo>
                    <a:cubicBezTo>
                      <a:pt x="1201" y="4294"/>
                      <a:pt x="1241" y="4304"/>
                      <a:pt x="1284" y="4314"/>
                    </a:cubicBezTo>
                    <a:cubicBezTo>
                      <a:pt x="1327" y="4321"/>
                      <a:pt x="1365" y="4327"/>
                      <a:pt x="1406" y="4327"/>
                    </a:cubicBezTo>
                    <a:cubicBezTo>
                      <a:pt x="1436" y="4327"/>
                      <a:pt x="1468" y="4324"/>
                      <a:pt x="1505" y="4317"/>
                    </a:cubicBezTo>
                    <a:cubicBezTo>
                      <a:pt x="1528" y="4317"/>
                      <a:pt x="1555" y="4317"/>
                      <a:pt x="1578" y="4314"/>
                    </a:cubicBezTo>
                    <a:cubicBezTo>
                      <a:pt x="1746" y="4294"/>
                      <a:pt x="1896" y="4203"/>
                      <a:pt x="2043" y="4126"/>
                    </a:cubicBezTo>
                    <a:lnTo>
                      <a:pt x="2056" y="4120"/>
                    </a:lnTo>
                    <a:cubicBezTo>
                      <a:pt x="2140" y="4070"/>
                      <a:pt x="2227" y="4026"/>
                      <a:pt x="2311" y="3976"/>
                    </a:cubicBezTo>
                    <a:lnTo>
                      <a:pt x="2461" y="3886"/>
                    </a:lnTo>
                    <a:lnTo>
                      <a:pt x="2474" y="3879"/>
                    </a:lnTo>
                    <a:cubicBezTo>
                      <a:pt x="2491" y="3866"/>
                      <a:pt x="2504" y="3859"/>
                      <a:pt x="2521" y="3849"/>
                    </a:cubicBezTo>
                    <a:lnTo>
                      <a:pt x="2561" y="3825"/>
                    </a:lnTo>
                    <a:lnTo>
                      <a:pt x="2605" y="3799"/>
                    </a:lnTo>
                    <a:cubicBezTo>
                      <a:pt x="2622" y="3792"/>
                      <a:pt x="2632" y="3779"/>
                      <a:pt x="2648" y="3765"/>
                    </a:cubicBezTo>
                    <a:cubicBezTo>
                      <a:pt x="2658" y="3759"/>
                      <a:pt x="2662" y="3752"/>
                      <a:pt x="2672" y="3749"/>
                    </a:cubicBezTo>
                    <a:cubicBezTo>
                      <a:pt x="2692" y="3735"/>
                      <a:pt x="2708" y="3718"/>
                      <a:pt x="2725" y="3708"/>
                    </a:cubicBezTo>
                    <a:cubicBezTo>
                      <a:pt x="2728" y="3702"/>
                      <a:pt x="2739" y="3698"/>
                      <a:pt x="2742" y="3695"/>
                    </a:cubicBezTo>
                    <a:cubicBezTo>
                      <a:pt x="2755" y="3682"/>
                      <a:pt x="2765" y="3675"/>
                      <a:pt x="2779" y="3662"/>
                    </a:cubicBezTo>
                    <a:lnTo>
                      <a:pt x="2812" y="3628"/>
                    </a:lnTo>
                    <a:lnTo>
                      <a:pt x="2846" y="3595"/>
                    </a:lnTo>
                    <a:cubicBezTo>
                      <a:pt x="2859" y="3581"/>
                      <a:pt x="2872" y="3565"/>
                      <a:pt x="2882" y="3551"/>
                    </a:cubicBezTo>
                    <a:lnTo>
                      <a:pt x="2899" y="3535"/>
                    </a:lnTo>
                    <a:cubicBezTo>
                      <a:pt x="2916" y="3518"/>
                      <a:pt x="2929" y="3501"/>
                      <a:pt x="2946" y="3484"/>
                    </a:cubicBezTo>
                    <a:cubicBezTo>
                      <a:pt x="2989" y="3441"/>
                      <a:pt x="3023" y="3398"/>
                      <a:pt x="3049" y="3361"/>
                    </a:cubicBezTo>
                    <a:cubicBezTo>
                      <a:pt x="3083" y="3317"/>
                      <a:pt x="3116" y="3274"/>
                      <a:pt x="3150" y="3230"/>
                    </a:cubicBezTo>
                    <a:cubicBezTo>
                      <a:pt x="3163" y="3210"/>
                      <a:pt x="3177" y="3194"/>
                      <a:pt x="3190" y="3177"/>
                    </a:cubicBezTo>
                    <a:lnTo>
                      <a:pt x="3197" y="3163"/>
                    </a:lnTo>
                    <a:cubicBezTo>
                      <a:pt x="3230" y="3117"/>
                      <a:pt x="3257" y="3067"/>
                      <a:pt x="3277" y="3016"/>
                    </a:cubicBezTo>
                    <a:lnTo>
                      <a:pt x="3294" y="2973"/>
                    </a:lnTo>
                    <a:lnTo>
                      <a:pt x="3324" y="2896"/>
                    </a:lnTo>
                    <a:cubicBezTo>
                      <a:pt x="3334" y="2863"/>
                      <a:pt x="3350" y="2826"/>
                      <a:pt x="3367" y="2792"/>
                    </a:cubicBezTo>
                    <a:lnTo>
                      <a:pt x="3377" y="2772"/>
                    </a:lnTo>
                    <a:cubicBezTo>
                      <a:pt x="3384" y="2759"/>
                      <a:pt x="3390" y="2742"/>
                      <a:pt x="3397" y="2729"/>
                    </a:cubicBezTo>
                    <a:lnTo>
                      <a:pt x="3417" y="2689"/>
                    </a:lnTo>
                    <a:lnTo>
                      <a:pt x="3431" y="2665"/>
                    </a:lnTo>
                    <a:cubicBezTo>
                      <a:pt x="3441" y="2649"/>
                      <a:pt x="3447" y="2639"/>
                      <a:pt x="3457" y="2622"/>
                    </a:cubicBezTo>
                    <a:lnTo>
                      <a:pt x="3481" y="2572"/>
                    </a:lnTo>
                    <a:lnTo>
                      <a:pt x="3491" y="2548"/>
                    </a:lnTo>
                    <a:cubicBezTo>
                      <a:pt x="3511" y="2512"/>
                      <a:pt x="3531" y="2471"/>
                      <a:pt x="3551" y="2428"/>
                    </a:cubicBezTo>
                    <a:lnTo>
                      <a:pt x="3574" y="2381"/>
                    </a:lnTo>
                    <a:cubicBezTo>
                      <a:pt x="3584" y="2354"/>
                      <a:pt x="3601" y="2321"/>
                      <a:pt x="3615" y="2287"/>
                    </a:cubicBezTo>
                    <a:lnTo>
                      <a:pt x="3665" y="2160"/>
                    </a:lnTo>
                    <a:lnTo>
                      <a:pt x="3678" y="2124"/>
                    </a:lnTo>
                    <a:cubicBezTo>
                      <a:pt x="3701" y="2060"/>
                      <a:pt x="3715" y="2007"/>
                      <a:pt x="3715" y="1946"/>
                    </a:cubicBezTo>
                    <a:cubicBezTo>
                      <a:pt x="3715" y="1913"/>
                      <a:pt x="3715" y="1876"/>
                      <a:pt x="3711" y="1839"/>
                    </a:cubicBezTo>
                    <a:lnTo>
                      <a:pt x="3708" y="1819"/>
                    </a:lnTo>
                    <a:lnTo>
                      <a:pt x="3701" y="1796"/>
                    </a:lnTo>
                    <a:cubicBezTo>
                      <a:pt x="3691" y="1712"/>
                      <a:pt x="3678" y="1656"/>
                      <a:pt x="3665" y="1595"/>
                    </a:cubicBezTo>
                    <a:cubicBezTo>
                      <a:pt x="3658" y="1559"/>
                      <a:pt x="3648" y="1522"/>
                      <a:pt x="3631" y="1485"/>
                    </a:cubicBezTo>
                    <a:cubicBezTo>
                      <a:pt x="3615" y="1445"/>
                      <a:pt x="3598" y="1418"/>
                      <a:pt x="3581" y="1388"/>
                    </a:cubicBezTo>
                    <a:cubicBezTo>
                      <a:pt x="3574" y="1385"/>
                      <a:pt x="3568" y="1375"/>
                      <a:pt x="3564" y="1368"/>
                    </a:cubicBezTo>
                    <a:cubicBezTo>
                      <a:pt x="3544" y="1338"/>
                      <a:pt x="3524" y="1311"/>
                      <a:pt x="3501" y="1284"/>
                    </a:cubicBezTo>
                    <a:lnTo>
                      <a:pt x="3491" y="1268"/>
                    </a:lnTo>
                    <a:cubicBezTo>
                      <a:pt x="3447" y="1218"/>
                      <a:pt x="3414" y="1177"/>
                      <a:pt x="3377" y="1144"/>
                    </a:cubicBezTo>
                    <a:lnTo>
                      <a:pt x="3314" y="1094"/>
                    </a:lnTo>
                    <a:cubicBezTo>
                      <a:pt x="3310" y="1094"/>
                      <a:pt x="3310" y="1091"/>
                      <a:pt x="3307" y="1091"/>
                    </a:cubicBezTo>
                    <a:cubicBezTo>
                      <a:pt x="3294" y="1084"/>
                      <a:pt x="3284" y="1074"/>
                      <a:pt x="3273" y="1067"/>
                    </a:cubicBezTo>
                    <a:cubicBezTo>
                      <a:pt x="3263" y="1060"/>
                      <a:pt x="3257" y="1054"/>
                      <a:pt x="3247" y="1050"/>
                    </a:cubicBezTo>
                    <a:cubicBezTo>
                      <a:pt x="3223" y="1034"/>
                      <a:pt x="3197" y="1020"/>
                      <a:pt x="3173" y="1004"/>
                    </a:cubicBezTo>
                    <a:cubicBezTo>
                      <a:pt x="3146" y="987"/>
                      <a:pt x="3126" y="974"/>
                      <a:pt x="3100" y="960"/>
                    </a:cubicBezTo>
                    <a:cubicBezTo>
                      <a:pt x="3093" y="957"/>
                      <a:pt x="3090" y="953"/>
                      <a:pt x="3080" y="950"/>
                    </a:cubicBezTo>
                    <a:cubicBezTo>
                      <a:pt x="3049" y="927"/>
                      <a:pt x="3016" y="910"/>
                      <a:pt x="2983" y="893"/>
                    </a:cubicBezTo>
                    <a:lnTo>
                      <a:pt x="2959" y="883"/>
                    </a:lnTo>
                    <a:cubicBezTo>
                      <a:pt x="2946" y="873"/>
                      <a:pt x="2932" y="870"/>
                      <a:pt x="2916" y="860"/>
                    </a:cubicBezTo>
                    <a:lnTo>
                      <a:pt x="2892" y="850"/>
                    </a:lnTo>
                    <a:cubicBezTo>
                      <a:pt x="2882" y="843"/>
                      <a:pt x="2879" y="840"/>
                      <a:pt x="2872" y="836"/>
                    </a:cubicBezTo>
                    <a:cubicBezTo>
                      <a:pt x="2859" y="826"/>
                      <a:pt x="2842" y="823"/>
                      <a:pt x="2829" y="816"/>
                    </a:cubicBezTo>
                    <a:lnTo>
                      <a:pt x="2799" y="803"/>
                    </a:lnTo>
                    <a:cubicBezTo>
                      <a:pt x="2759" y="786"/>
                      <a:pt x="2722" y="770"/>
                      <a:pt x="2678" y="753"/>
                    </a:cubicBezTo>
                    <a:lnTo>
                      <a:pt x="2645" y="739"/>
                    </a:lnTo>
                    <a:lnTo>
                      <a:pt x="2625" y="733"/>
                    </a:lnTo>
                    <a:lnTo>
                      <a:pt x="2615" y="726"/>
                    </a:lnTo>
                    <a:cubicBezTo>
                      <a:pt x="2611" y="726"/>
                      <a:pt x="2605" y="723"/>
                      <a:pt x="2598" y="723"/>
                    </a:cubicBezTo>
                    <a:lnTo>
                      <a:pt x="2555" y="709"/>
                    </a:lnTo>
                    <a:lnTo>
                      <a:pt x="2515" y="699"/>
                    </a:lnTo>
                    <a:cubicBezTo>
                      <a:pt x="2461" y="683"/>
                      <a:pt x="2411" y="666"/>
                      <a:pt x="2357" y="649"/>
                    </a:cubicBezTo>
                    <a:cubicBezTo>
                      <a:pt x="2324" y="636"/>
                      <a:pt x="2287" y="626"/>
                      <a:pt x="2247" y="616"/>
                    </a:cubicBezTo>
                    <a:lnTo>
                      <a:pt x="2207" y="602"/>
                    </a:lnTo>
                    <a:lnTo>
                      <a:pt x="2147" y="586"/>
                    </a:lnTo>
                    <a:cubicBezTo>
                      <a:pt x="2120" y="576"/>
                      <a:pt x="2087" y="566"/>
                      <a:pt x="2053" y="556"/>
                    </a:cubicBezTo>
                    <a:cubicBezTo>
                      <a:pt x="1986" y="536"/>
                      <a:pt x="1919" y="509"/>
                      <a:pt x="1836" y="475"/>
                    </a:cubicBezTo>
                    <a:lnTo>
                      <a:pt x="1809" y="465"/>
                    </a:lnTo>
                    <a:cubicBezTo>
                      <a:pt x="1759" y="442"/>
                      <a:pt x="1719" y="425"/>
                      <a:pt x="1675" y="405"/>
                    </a:cubicBezTo>
                    <a:cubicBezTo>
                      <a:pt x="1612" y="382"/>
                      <a:pt x="1555" y="348"/>
                      <a:pt x="1511" y="322"/>
                    </a:cubicBezTo>
                    <a:cubicBezTo>
                      <a:pt x="1508" y="322"/>
                      <a:pt x="1508" y="318"/>
                      <a:pt x="1505" y="318"/>
                    </a:cubicBezTo>
                    <a:cubicBezTo>
                      <a:pt x="1485" y="308"/>
                      <a:pt x="1468" y="298"/>
                      <a:pt x="1445" y="285"/>
                    </a:cubicBezTo>
                    <a:cubicBezTo>
                      <a:pt x="1441" y="281"/>
                      <a:pt x="1435" y="275"/>
                      <a:pt x="1425" y="271"/>
                    </a:cubicBezTo>
                    <a:cubicBezTo>
                      <a:pt x="1408" y="265"/>
                      <a:pt x="1394" y="255"/>
                      <a:pt x="1384" y="248"/>
                    </a:cubicBezTo>
                    <a:lnTo>
                      <a:pt x="1344" y="221"/>
                    </a:lnTo>
                    <a:cubicBezTo>
                      <a:pt x="1321" y="205"/>
                      <a:pt x="1291" y="188"/>
                      <a:pt x="1267" y="171"/>
                    </a:cubicBezTo>
                    <a:cubicBezTo>
                      <a:pt x="1224" y="148"/>
                      <a:pt x="1184" y="121"/>
                      <a:pt x="1137" y="98"/>
                    </a:cubicBezTo>
                    <a:cubicBezTo>
                      <a:pt x="1110" y="84"/>
                      <a:pt x="1087" y="67"/>
                      <a:pt x="1060" y="54"/>
                    </a:cubicBezTo>
                    <a:cubicBezTo>
                      <a:pt x="1040" y="47"/>
                      <a:pt x="1020" y="34"/>
                      <a:pt x="993" y="24"/>
                    </a:cubicBezTo>
                    <a:cubicBezTo>
                      <a:pt x="970" y="17"/>
                      <a:pt x="943" y="7"/>
                      <a:pt x="920" y="4"/>
                    </a:cubicBezTo>
                    <a:cubicBezTo>
                      <a:pt x="906" y="4"/>
                      <a:pt x="890" y="1"/>
                      <a:pt x="87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334123" y="3314420"/>
                <a:ext cx="663" cy="627"/>
              </a:xfrm>
              <a:custGeom>
                <a:avLst/>
                <a:gdLst/>
                <a:ahLst/>
                <a:cxnLst/>
                <a:rect l="l" t="t" r="r" b="b"/>
                <a:pathLst>
                  <a:path w="18" h="17" extrusionOk="0">
                    <a:moveTo>
                      <a:pt x="7" y="0"/>
                    </a:moveTo>
                    <a:cubicBezTo>
                      <a:pt x="4" y="0"/>
                      <a:pt x="1" y="7"/>
                      <a:pt x="1" y="10"/>
                    </a:cubicBezTo>
                    <a:cubicBezTo>
                      <a:pt x="1" y="14"/>
                      <a:pt x="4" y="17"/>
                      <a:pt x="7" y="17"/>
                    </a:cubicBezTo>
                    <a:cubicBezTo>
                      <a:pt x="14" y="17"/>
                      <a:pt x="17" y="14"/>
                      <a:pt x="17" y="10"/>
                    </a:cubicBezTo>
                    <a:cubicBezTo>
                      <a:pt x="17" y="7"/>
                      <a:pt x="14" y="0"/>
                      <a:pt x="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400280" y="3209525"/>
                <a:ext cx="106666" cy="149789"/>
              </a:xfrm>
              <a:custGeom>
                <a:avLst/>
                <a:gdLst/>
                <a:ahLst/>
                <a:cxnLst/>
                <a:rect l="l" t="t" r="r" b="b"/>
                <a:pathLst>
                  <a:path w="2894" h="4064" extrusionOk="0">
                    <a:moveTo>
                      <a:pt x="1793" y="1"/>
                    </a:moveTo>
                    <a:cubicBezTo>
                      <a:pt x="1783" y="1"/>
                      <a:pt x="1770" y="4"/>
                      <a:pt x="1756" y="11"/>
                    </a:cubicBezTo>
                    <a:cubicBezTo>
                      <a:pt x="1756" y="11"/>
                      <a:pt x="1753" y="14"/>
                      <a:pt x="1750" y="14"/>
                    </a:cubicBezTo>
                    <a:lnTo>
                      <a:pt x="1673" y="51"/>
                    </a:lnTo>
                    <a:cubicBezTo>
                      <a:pt x="1626" y="81"/>
                      <a:pt x="1589" y="121"/>
                      <a:pt x="1556" y="165"/>
                    </a:cubicBezTo>
                    <a:cubicBezTo>
                      <a:pt x="1539" y="185"/>
                      <a:pt x="1522" y="212"/>
                      <a:pt x="1506" y="232"/>
                    </a:cubicBezTo>
                    <a:cubicBezTo>
                      <a:pt x="1489" y="255"/>
                      <a:pt x="1475" y="282"/>
                      <a:pt x="1459" y="305"/>
                    </a:cubicBezTo>
                    <a:cubicBezTo>
                      <a:pt x="1442" y="329"/>
                      <a:pt x="1432" y="352"/>
                      <a:pt x="1419" y="372"/>
                    </a:cubicBezTo>
                    <a:cubicBezTo>
                      <a:pt x="1409" y="389"/>
                      <a:pt x="1402" y="402"/>
                      <a:pt x="1392" y="415"/>
                    </a:cubicBezTo>
                    <a:cubicBezTo>
                      <a:pt x="1385" y="422"/>
                      <a:pt x="1382" y="432"/>
                      <a:pt x="1375" y="439"/>
                    </a:cubicBezTo>
                    <a:cubicBezTo>
                      <a:pt x="1372" y="449"/>
                      <a:pt x="1372" y="452"/>
                      <a:pt x="1372" y="462"/>
                    </a:cubicBezTo>
                    <a:cubicBezTo>
                      <a:pt x="1374" y="469"/>
                      <a:pt x="1380" y="474"/>
                      <a:pt x="1387" y="474"/>
                    </a:cubicBezTo>
                    <a:cubicBezTo>
                      <a:pt x="1391" y="474"/>
                      <a:pt x="1395" y="472"/>
                      <a:pt x="1399" y="469"/>
                    </a:cubicBezTo>
                    <a:cubicBezTo>
                      <a:pt x="1405" y="466"/>
                      <a:pt x="1405" y="462"/>
                      <a:pt x="1409" y="452"/>
                    </a:cubicBezTo>
                    <a:cubicBezTo>
                      <a:pt x="1415" y="449"/>
                      <a:pt x="1419" y="439"/>
                      <a:pt x="1422" y="432"/>
                    </a:cubicBezTo>
                    <a:cubicBezTo>
                      <a:pt x="1422" y="429"/>
                      <a:pt x="1425" y="422"/>
                      <a:pt x="1425" y="422"/>
                    </a:cubicBezTo>
                    <a:cubicBezTo>
                      <a:pt x="1432" y="419"/>
                      <a:pt x="1432" y="415"/>
                      <a:pt x="1435" y="412"/>
                    </a:cubicBezTo>
                    <a:cubicBezTo>
                      <a:pt x="1439" y="405"/>
                      <a:pt x="1439" y="399"/>
                      <a:pt x="1442" y="395"/>
                    </a:cubicBezTo>
                    <a:cubicBezTo>
                      <a:pt x="1469" y="355"/>
                      <a:pt x="1489" y="319"/>
                      <a:pt x="1516" y="285"/>
                    </a:cubicBezTo>
                    <a:cubicBezTo>
                      <a:pt x="1526" y="272"/>
                      <a:pt x="1536" y="265"/>
                      <a:pt x="1542" y="252"/>
                    </a:cubicBezTo>
                    <a:cubicBezTo>
                      <a:pt x="1559" y="232"/>
                      <a:pt x="1582" y="205"/>
                      <a:pt x="1602" y="185"/>
                    </a:cubicBezTo>
                    <a:cubicBezTo>
                      <a:pt x="1623" y="165"/>
                      <a:pt x="1636" y="151"/>
                      <a:pt x="1653" y="138"/>
                    </a:cubicBezTo>
                    <a:cubicBezTo>
                      <a:pt x="1669" y="128"/>
                      <a:pt x="1683" y="118"/>
                      <a:pt x="1693" y="111"/>
                    </a:cubicBezTo>
                    <a:lnTo>
                      <a:pt x="1743" y="84"/>
                    </a:lnTo>
                    <a:lnTo>
                      <a:pt x="1783" y="71"/>
                    </a:lnTo>
                    <a:cubicBezTo>
                      <a:pt x="1790" y="71"/>
                      <a:pt x="1793" y="68"/>
                      <a:pt x="1803" y="68"/>
                    </a:cubicBezTo>
                    <a:cubicBezTo>
                      <a:pt x="1810" y="64"/>
                      <a:pt x="1816" y="64"/>
                      <a:pt x="1823" y="64"/>
                    </a:cubicBezTo>
                    <a:lnTo>
                      <a:pt x="1840" y="64"/>
                    </a:lnTo>
                    <a:cubicBezTo>
                      <a:pt x="1843" y="68"/>
                      <a:pt x="1850" y="68"/>
                      <a:pt x="1853" y="68"/>
                    </a:cubicBezTo>
                    <a:lnTo>
                      <a:pt x="1857" y="68"/>
                    </a:lnTo>
                    <a:cubicBezTo>
                      <a:pt x="1877" y="78"/>
                      <a:pt x="1900" y="88"/>
                      <a:pt x="1917" y="98"/>
                    </a:cubicBezTo>
                    <a:lnTo>
                      <a:pt x="1923" y="101"/>
                    </a:lnTo>
                    <a:cubicBezTo>
                      <a:pt x="1974" y="135"/>
                      <a:pt x="2020" y="165"/>
                      <a:pt x="2067" y="198"/>
                    </a:cubicBezTo>
                    <a:cubicBezTo>
                      <a:pt x="2071" y="202"/>
                      <a:pt x="2077" y="205"/>
                      <a:pt x="2084" y="212"/>
                    </a:cubicBezTo>
                    <a:lnTo>
                      <a:pt x="2094" y="218"/>
                    </a:lnTo>
                    <a:cubicBezTo>
                      <a:pt x="2121" y="235"/>
                      <a:pt x="2144" y="255"/>
                      <a:pt x="2171" y="282"/>
                    </a:cubicBezTo>
                    <a:cubicBezTo>
                      <a:pt x="2204" y="319"/>
                      <a:pt x="2238" y="352"/>
                      <a:pt x="2271" y="395"/>
                    </a:cubicBezTo>
                    <a:cubicBezTo>
                      <a:pt x="2285" y="412"/>
                      <a:pt x="2291" y="429"/>
                      <a:pt x="2305" y="446"/>
                    </a:cubicBezTo>
                    <a:cubicBezTo>
                      <a:pt x="2311" y="456"/>
                      <a:pt x="2321" y="472"/>
                      <a:pt x="2328" y="489"/>
                    </a:cubicBezTo>
                    <a:cubicBezTo>
                      <a:pt x="2335" y="506"/>
                      <a:pt x="2341" y="519"/>
                      <a:pt x="2345" y="536"/>
                    </a:cubicBezTo>
                    <a:cubicBezTo>
                      <a:pt x="2355" y="556"/>
                      <a:pt x="2358" y="583"/>
                      <a:pt x="2361" y="606"/>
                    </a:cubicBezTo>
                    <a:cubicBezTo>
                      <a:pt x="2368" y="639"/>
                      <a:pt x="2371" y="680"/>
                      <a:pt x="2371" y="716"/>
                    </a:cubicBezTo>
                    <a:lnTo>
                      <a:pt x="2371" y="783"/>
                    </a:lnTo>
                    <a:lnTo>
                      <a:pt x="2371" y="830"/>
                    </a:lnTo>
                    <a:lnTo>
                      <a:pt x="2371" y="847"/>
                    </a:lnTo>
                    <a:cubicBezTo>
                      <a:pt x="2371" y="880"/>
                      <a:pt x="2368" y="917"/>
                      <a:pt x="2361" y="950"/>
                    </a:cubicBezTo>
                    <a:lnTo>
                      <a:pt x="2361" y="967"/>
                    </a:lnTo>
                    <a:lnTo>
                      <a:pt x="2358" y="1007"/>
                    </a:lnTo>
                    <a:cubicBezTo>
                      <a:pt x="2355" y="1031"/>
                      <a:pt x="2355" y="1051"/>
                      <a:pt x="2351" y="1071"/>
                    </a:cubicBezTo>
                    <a:lnTo>
                      <a:pt x="2351" y="1067"/>
                    </a:lnTo>
                    <a:cubicBezTo>
                      <a:pt x="2351" y="1091"/>
                      <a:pt x="2345" y="1121"/>
                      <a:pt x="2341" y="1148"/>
                    </a:cubicBezTo>
                    <a:cubicBezTo>
                      <a:pt x="2341" y="1171"/>
                      <a:pt x="2338" y="1201"/>
                      <a:pt x="2335" y="1225"/>
                    </a:cubicBezTo>
                    <a:cubicBezTo>
                      <a:pt x="2328" y="1248"/>
                      <a:pt x="2328" y="1265"/>
                      <a:pt x="2325" y="1285"/>
                    </a:cubicBezTo>
                    <a:lnTo>
                      <a:pt x="2321" y="1315"/>
                    </a:lnTo>
                    <a:lnTo>
                      <a:pt x="2318" y="1338"/>
                    </a:lnTo>
                    <a:cubicBezTo>
                      <a:pt x="2311" y="1372"/>
                      <a:pt x="2308" y="1402"/>
                      <a:pt x="2308" y="1435"/>
                    </a:cubicBezTo>
                    <a:cubicBezTo>
                      <a:pt x="2308" y="1472"/>
                      <a:pt x="2311" y="1509"/>
                      <a:pt x="2318" y="1552"/>
                    </a:cubicBezTo>
                    <a:cubicBezTo>
                      <a:pt x="2325" y="1592"/>
                      <a:pt x="2338" y="1632"/>
                      <a:pt x="2358" y="1666"/>
                    </a:cubicBezTo>
                    <a:cubicBezTo>
                      <a:pt x="2378" y="1699"/>
                      <a:pt x="2402" y="1723"/>
                      <a:pt x="2425" y="1743"/>
                    </a:cubicBezTo>
                    <a:cubicBezTo>
                      <a:pt x="2452" y="1766"/>
                      <a:pt x="2475" y="1786"/>
                      <a:pt x="2502" y="1803"/>
                    </a:cubicBezTo>
                    <a:cubicBezTo>
                      <a:pt x="2522" y="1820"/>
                      <a:pt x="2545" y="1833"/>
                      <a:pt x="2572" y="1850"/>
                    </a:cubicBezTo>
                    <a:cubicBezTo>
                      <a:pt x="2592" y="1860"/>
                      <a:pt x="2619" y="1873"/>
                      <a:pt x="2639" y="1890"/>
                    </a:cubicBezTo>
                    <a:cubicBezTo>
                      <a:pt x="2659" y="1907"/>
                      <a:pt x="2686" y="1927"/>
                      <a:pt x="2706" y="1950"/>
                    </a:cubicBezTo>
                    <a:lnTo>
                      <a:pt x="2719" y="1960"/>
                    </a:lnTo>
                    <a:cubicBezTo>
                      <a:pt x="2736" y="1977"/>
                      <a:pt x="2753" y="1994"/>
                      <a:pt x="2763" y="2010"/>
                    </a:cubicBezTo>
                    <a:cubicBezTo>
                      <a:pt x="2776" y="2024"/>
                      <a:pt x="2786" y="2040"/>
                      <a:pt x="2793" y="2054"/>
                    </a:cubicBezTo>
                    <a:lnTo>
                      <a:pt x="2806" y="2077"/>
                    </a:lnTo>
                    <a:lnTo>
                      <a:pt x="2820" y="2117"/>
                    </a:lnTo>
                    <a:cubicBezTo>
                      <a:pt x="2826" y="2137"/>
                      <a:pt x="2830" y="2157"/>
                      <a:pt x="2836" y="2184"/>
                    </a:cubicBezTo>
                    <a:cubicBezTo>
                      <a:pt x="2843" y="2224"/>
                      <a:pt x="2846" y="2258"/>
                      <a:pt x="2846" y="2294"/>
                    </a:cubicBezTo>
                    <a:lnTo>
                      <a:pt x="2846" y="2345"/>
                    </a:lnTo>
                    <a:cubicBezTo>
                      <a:pt x="2843" y="2371"/>
                      <a:pt x="2840" y="2395"/>
                      <a:pt x="2836" y="2418"/>
                    </a:cubicBezTo>
                    <a:lnTo>
                      <a:pt x="2836" y="2422"/>
                    </a:lnTo>
                    <a:lnTo>
                      <a:pt x="2836" y="2425"/>
                    </a:lnTo>
                    <a:lnTo>
                      <a:pt x="2836" y="2428"/>
                    </a:lnTo>
                    <a:lnTo>
                      <a:pt x="2836" y="2435"/>
                    </a:lnTo>
                    <a:lnTo>
                      <a:pt x="2836" y="2438"/>
                    </a:lnTo>
                    <a:cubicBezTo>
                      <a:pt x="2830" y="2455"/>
                      <a:pt x="2823" y="2472"/>
                      <a:pt x="2820" y="2485"/>
                    </a:cubicBezTo>
                    <a:cubicBezTo>
                      <a:pt x="2813" y="2492"/>
                      <a:pt x="2813" y="2502"/>
                      <a:pt x="2809" y="2508"/>
                    </a:cubicBezTo>
                    <a:cubicBezTo>
                      <a:pt x="2796" y="2539"/>
                      <a:pt x="2789" y="2572"/>
                      <a:pt x="2779" y="2602"/>
                    </a:cubicBezTo>
                    <a:cubicBezTo>
                      <a:pt x="2773" y="2639"/>
                      <a:pt x="2763" y="2676"/>
                      <a:pt x="2759" y="2709"/>
                    </a:cubicBezTo>
                    <a:lnTo>
                      <a:pt x="2759" y="2722"/>
                    </a:lnTo>
                    <a:cubicBezTo>
                      <a:pt x="2753" y="2756"/>
                      <a:pt x="2746" y="2793"/>
                      <a:pt x="2743" y="2829"/>
                    </a:cubicBezTo>
                    <a:cubicBezTo>
                      <a:pt x="2743" y="2846"/>
                      <a:pt x="2739" y="2870"/>
                      <a:pt x="2739" y="2886"/>
                    </a:cubicBezTo>
                    <a:cubicBezTo>
                      <a:pt x="2739" y="2903"/>
                      <a:pt x="2736" y="2923"/>
                      <a:pt x="2736" y="2940"/>
                    </a:cubicBezTo>
                    <a:lnTo>
                      <a:pt x="2736" y="2953"/>
                    </a:lnTo>
                    <a:cubicBezTo>
                      <a:pt x="2736" y="2970"/>
                      <a:pt x="2729" y="2987"/>
                      <a:pt x="2726" y="3003"/>
                    </a:cubicBezTo>
                    <a:cubicBezTo>
                      <a:pt x="2719" y="3030"/>
                      <a:pt x="2709" y="3060"/>
                      <a:pt x="2702" y="3087"/>
                    </a:cubicBezTo>
                    <a:cubicBezTo>
                      <a:pt x="2669" y="3160"/>
                      <a:pt x="2636" y="3231"/>
                      <a:pt x="2592" y="3308"/>
                    </a:cubicBezTo>
                    <a:cubicBezTo>
                      <a:pt x="2575" y="3338"/>
                      <a:pt x="2559" y="3364"/>
                      <a:pt x="2542" y="3391"/>
                    </a:cubicBezTo>
                    <a:lnTo>
                      <a:pt x="2529" y="3411"/>
                    </a:lnTo>
                    <a:cubicBezTo>
                      <a:pt x="2512" y="3441"/>
                      <a:pt x="2495" y="3471"/>
                      <a:pt x="2475" y="3495"/>
                    </a:cubicBezTo>
                    <a:lnTo>
                      <a:pt x="2475" y="3498"/>
                    </a:lnTo>
                    <a:lnTo>
                      <a:pt x="2468" y="3508"/>
                    </a:lnTo>
                    <a:cubicBezTo>
                      <a:pt x="2445" y="3538"/>
                      <a:pt x="2422" y="3565"/>
                      <a:pt x="2398" y="3592"/>
                    </a:cubicBezTo>
                    <a:lnTo>
                      <a:pt x="2385" y="3608"/>
                    </a:lnTo>
                    <a:lnTo>
                      <a:pt x="2368" y="3625"/>
                    </a:lnTo>
                    <a:cubicBezTo>
                      <a:pt x="2355" y="3639"/>
                      <a:pt x="2338" y="3655"/>
                      <a:pt x="2325" y="3672"/>
                    </a:cubicBezTo>
                    <a:cubicBezTo>
                      <a:pt x="2308" y="3689"/>
                      <a:pt x="2298" y="3699"/>
                      <a:pt x="2278" y="3712"/>
                    </a:cubicBezTo>
                    <a:lnTo>
                      <a:pt x="2275" y="3715"/>
                    </a:lnTo>
                    <a:lnTo>
                      <a:pt x="2278" y="3715"/>
                    </a:lnTo>
                    <a:lnTo>
                      <a:pt x="2275" y="3722"/>
                    </a:lnTo>
                    <a:lnTo>
                      <a:pt x="2268" y="3725"/>
                    </a:lnTo>
                    <a:lnTo>
                      <a:pt x="2264" y="3729"/>
                    </a:lnTo>
                    <a:cubicBezTo>
                      <a:pt x="2258" y="3732"/>
                      <a:pt x="2251" y="3739"/>
                      <a:pt x="2248" y="3742"/>
                    </a:cubicBezTo>
                    <a:cubicBezTo>
                      <a:pt x="2218" y="3762"/>
                      <a:pt x="2184" y="3782"/>
                      <a:pt x="2147" y="3809"/>
                    </a:cubicBezTo>
                    <a:cubicBezTo>
                      <a:pt x="2107" y="3832"/>
                      <a:pt x="2071" y="3856"/>
                      <a:pt x="2027" y="3873"/>
                    </a:cubicBezTo>
                    <a:cubicBezTo>
                      <a:pt x="2004" y="3879"/>
                      <a:pt x="1984" y="3889"/>
                      <a:pt x="1957" y="3896"/>
                    </a:cubicBezTo>
                    <a:cubicBezTo>
                      <a:pt x="1927" y="3903"/>
                      <a:pt x="1897" y="3913"/>
                      <a:pt x="1860" y="3916"/>
                    </a:cubicBezTo>
                    <a:cubicBezTo>
                      <a:pt x="1833" y="3923"/>
                      <a:pt x="1800" y="3923"/>
                      <a:pt x="1770" y="3926"/>
                    </a:cubicBezTo>
                    <a:cubicBezTo>
                      <a:pt x="1750" y="3926"/>
                      <a:pt x="1733" y="3926"/>
                      <a:pt x="1713" y="3929"/>
                    </a:cubicBezTo>
                    <a:cubicBezTo>
                      <a:pt x="1673" y="3933"/>
                      <a:pt x="1636" y="3943"/>
                      <a:pt x="1599" y="3946"/>
                    </a:cubicBezTo>
                    <a:lnTo>
                      <a:pt x="1562" y="3949"/>
                    </a:lnTo>
                    <a:cubicBezTo>
                      <a:pt x="1539" y="3953"/>
                      <a:pt x="1506" y="3960"/>
                      <a:pt x="1472" y="3960"/>
                    </a:cubicBezTo>
                    <a:cubicBezTo>
                      <a:pt x="1449" y="3960"/>
                      <a:pt x="1429" y="3960"/>
                      <a:pt x="1402" y="3953"/>
                    </a:cubicBezTo>
                    <a:cubicBezTo>
                      <a:pt x="1385" y="3953"/>
                      <a:pt x="1372" y="3953"/>
                      <a:pt x="1355" y="3949"/>
                    </a:cubicBezTo>
                    <a:cubicBezTo>
                      <a:pt x="1332" y="3946"/>
                      <a:pt x="1312" y="3946"/>
                      <a:pt x="1285" y="3943"/>
                    </a:cubicBezTo>
                    <a:cubicBezTo>
                      <a:pt x="1245" y="3939"/>
                      <a:pt x="1205" y="3933"/>
                      <a:pt x="1168" y="3933"/>
                    </a:cubicBezTo>
                    <a:cubicBezTo>
                      <a:pt x="1094" y="3933"/>
                      <a:pt x="1014" y="3926"/>
                      <a:pt x="944" y="3916"/>
                    </a:cubicBezTo>
                    <a:cubicBezTo>
                      <a:pt x="920" y="3916"/>
                      <a:pt x="900" y="3913"/>
                      <a:pt x="880" y="3909"/>
                    </a:cubicBezTo>
                    <a:cubicBezTo>
                      <a:pt x="867" y="3909"/>
                      <a:pt x="850" y="3906"/>
                      <a:pt x="837" y="3899"/>
                    </a:cubicBezTo>
                    <a:lnTo>
                      <a:pt x="830" y="3896"/>
                    </a:lnTo>
                    <a:cubicBezTo>
                      <a:pt x="787" y="3889"/>
                      <a:pt x="737" y="3873"/>
                      <a:pt x="693" y="3856"/>
                    </a:cubicBezTo>
                    <a:cubicBezTo>
                      <a:pt x="683" y="3849"/>
                      <a:pt x="670" y="3846"/>
                      <a:pt x="663" y="3842"/>
                    </a:cubicBezTo>
                    <a:cubicBezTo>
                      <a:pt x="616" y="3822"/>
                      <a:pt x="566" y="3799"/>
                      <a:pt x="516" y="3792"/>
                    </a:cubicBezTo>
                    <a:cubicBezTo>
                      <a:pt x="486" y="3789"/>
                      <a:pt x="462" y="3782"/>
                      <a:pt x="432" y="3779"/>
                    </a:cubicBezTo>
                    <a:cubicBezTo>
                      <a:pt x="396" y="3776"/>
                      <a:pt x="359" y="3772"/>
                      <a:pt x="325" y="3762"/>
                    </a:cubicBezTo>
                    <a:lnTo>
                      <a:pt x="275" y="3749"/>
                    </a:lnTo>
                    <a:lnTo>
                      <a:pt x="268" y="3749"/>
                    </a:lnTo>
                    <a:cubicBezTo>
                      <a:pt x="252" y="3742"/>
                      <a:pt x="232" y="3729"/>
                      <a:pt x="212" y="3722"/>
                    </a:cubicBezTo>
                    <a:cubicBezTo>
                      <a:pt x="192" y="3709"/>
                      <a:pt x="165" y="3699"/>
                      <a:pt x="141" y="3692"/>
                    </a:cubicBezTo>
                    <a:cubicBezTo>
                      <a:pt x="95" y="3675"/>
                      <a:pt x="48" y="3665"/>
                      <a:pt x="1" y="3649"/>
                    </a:cubicBezTo>
                    <a:lnTo>
                      <a:pt x="1" y="3649"/>
                    </a:lnTo>
                    <a:cubicBezTo>
                      <a:pt x="31" y="3689"/>
                      <a:pt x="65" y="3725"/>
                      <a:pt x="101" y="3756"/>
                    </a:cubicBezTo>
                    <a:cubicBezTo>
                      <a:pt x="125" y="3772"/>
                      <a:pt x="148" y="3789"/>
                      <a:pt x="175" y="3799"/>
                    </a:cubicBezTo>
                    <a:cubicBezTo>
                      <a:pt x="195" y="3809"/>
                      <a:pt x="215" y="3822"/>
                      <a:pt x="235" y="3829"/>
                    </a:cubicBezTo>
                    <a:cubicBezTo>
                      <a:pt x="282" y="3849"/>
                      <a:pt x="332" y="3859"/>
                      <a:pt x="379" y="3866"/>
                    </a:cubicBezTo>
                    <a:cubicBezTo>
                      <a:pt x="426" y="3876"/>
                      <a:pt x="466" y="3883"/>
                      <a:pt x="513" y="3893"/>
                    </a:cubicBezTo>
                    <a:lnTo>
                      <a:pt x="519" y="3893"/>
                    </a:lnTo>
                    <a:lnTo>
                      <a:pt x="559" y="3906"/>
                    </a:lnTo>
                    <a:lnTo>
                      <a:pt x="609" y="3929"/>
                    </a:lnTo>
                    <a:cubicBezTo>
                      <a:pt x="626" y="3939"/>
                      <a:pt x="636" y="3943"/>
                      <a:pt x="653" y="3949"/>
                    </a:cubicBezTo>
                    <a:cubicBezTo>
                      <a:pt x="683" y="3963"/>
                      <a:pt x="716" y="3976"/>
                      <a:pt x="763" y="3990"/>
                    </a:cubicBezTo>
                    <a:lnTo>
                      <a:pt x="767" y="3990"/>
                    </a:lnTo>
                    <a:cubicBezTo>
                      <a:pt x="803" y="3996"/>
                      <a:pt x="837" y="4006"/>
                      <a:pt x="877" y="4013"/>
                    </a:cubicBezTo>
                    <a:cubicBezTo>
                      <a:pt x="914" y="4023"/>
                      <a:pt x="951" y="4023"/>
                      <a:pt x="987" y="4026"/>
                    </a:cubicBezTo>
                    <a:cubicBezTo>
                      <a:pt x="1034" y="4026"/>
                      <a:pt x="1084" y="4030"/>
                      <a:pt x="1131" y="4030"/>
                    </a:cubicBezTo>
                    <a:lnTo>
                      <a:pt x="1235" y="4030"/>
                    </a:lnTo>
                    <a:cubicBezTo>
                      <a:pt x="1255" y="4030"/>
                      <a:pt x="1275" y="4030"/>
                      <a:pt x="1298" y="4033"/>
                    </a:cubicBezTo>
                    <a:lnTo>
                      <a:pt x="1332" y="4033"/>
                    </a:lnTo>
                    <a:cubicBezTo>
                      <a:pt x="1352" y="4033"/>
                      <a:pt x="1372" y="4040"/>
                      <a:pt x="1395" y="4040"/>
                    </a:cubicBezTo>
                    <a:cubicBezTo>
                      <a:pt x="1402" y="4043"/>
                      <a:pt x="1415" y="4043"/>
                      <a:pt x="1365" y="4063"/>
                    </a:cubicBezTo>
                    <a:cubicBezTo>
                      <a:pt x="1382" y="4063"/>
                      <a:pt x="1399" y="4060"/>
                      <a:pt x="1415" y="4060"/>
                    </a:cubicBezTo>
                    <a:cubicBezTo>
                      <a:pt x="1455" y="4056"/>
                      <a:pt x="1492" y="4050"/>
                      <a:pt x="1532" y="4043"/>
                    </a:cubicBezTo>
                    <a:cubicBezTo>
                      <a:pt x="1549" y="4040"/>
                      <a:pt x="1559" y="4040"/>
                      <a:pt x="1576" y="4033"/>
                    </a:cubicBezTo>
                    <a:cubicBezTo>
                      <a:pt x="1586" y="4033"/>
                      <a:pt x="1599" y="4030"/>
                      <a:pt x="1606" y="4030"/>
                    </a:cubicBezTo>
                    <a:cubicBezTo>
                      <a:pt x="1639" y="4026"/>
                      <a:pt x="1676" y="4023"/>
                      <a:pt x="1709" y="4016"/>
                    </a:cubicBezTo>
                    <a:cubicBezTo>
                      <a:pt x="1723" y="4013"/>
                      <a:pt x="1740" y="4013"/>
                      <a:pt x="1753" y="4013"/>
                    </a:cubicBezTo>
                    <a:cubicBezTo>
                      <a:pt x="1786" y="4010"/>
                      <a:pt x="1816" y="4010"/>
                      <a:pt x="1843" y="4006"/>
                    </a:cubicBezTo>
                    <a:cubicBezTo>
                      <a:pt x="1923" y="3996"/>
                      <a:pt x="2010" y="3973"/>
                      <a:pt x="2117" y="3929"/>
                    </a:cubicBezTo>
                    <a:cubicBezTo>
                      <a:pt x="2161" y="3909"/>
                      <a:pt x="2211" y="3889"/>
                      <a:pt x="2261" y="3863"/>
                    </a:cubicBezTo>
                    <a:cubicBezTo>
                      <a:pt x="2288" y="3849"/>
                      <a:pt x="2308" y="3842"/>
                      <a:pt x="2328" y="3829"/>
                    </a:cubicBezTo>
                    <a:lnTo>
                      <a:pt x="2335" y="3826"/>
                    </a:lnTo>
                    <a:cubicBezTo>
                      <a:pt x="2358" y="3812"/>
                      <a:pt x="2385" y="3799"/>
                      <a:pt x="2405" y="3782"/>
                    </a:cubicBezTo>
                    <a:cubicBezTo>
                      <a:pt x="2412" y="3779"/>
                      <a:pt x="2425" y="3772"/>
                      <a:pt x="2435" y="3762"/>
                    </a:cubicBezTo>
                    <a:cubicBezTo>
                      <a:pt x="2445" y="3756"/>
                      <a:pt x="2458" y="3746"/>
                      <a:pt x="2472" y="3732"/>
                    </a:cubicBezTo>
                    <a:cubicBezTo>
                      <a:pt x="2492" y="3715"/>
                      <a:pt x="2512" y="3695"/>
                      <a:pt x="2535" y="3675"/>
                    </a:cubicBezTo>
                    <a:cubicBezTo>
                      <a:pt x="2562" y="3645"/>
                      <a:pt x="2589" y="3608"/>
                      <a:pt x="2609" y="3575"/>
                    </a:cubicBezTo>
                    <a:cubicBezTo>
                      <a:pt x="2619" y="3558"/>
                      <a:pt x="2626" y="3545"/>
                      <a:pt x="2636" y="3528"/>
                    </a:cubicBezTo>
                    <a:cubicBezTo>
                      <a:pt x="2642" y="3515"/>
                      <a:pt x="2646" y="3505"/>
                      <a:pt x="2652" y="3491"/>
                    </a:cubicBezTo>
                    <a:cubicBezTo>
                      <a:pt x="2656" y="3475"/>
                      <a:pt x="2662" y="3461"/>
                      <a:pt x="2669" y="3445"/>
                    </a:cubicBezTo>
                    <a:cubicBezTo>
                      <a:pt x="2689" y="3391"/>
                      <a:pt x="2713" y="3338"/>
                      <a:pt x="2729" y="3281"/>
                    </a:cubicBezTo>
                    <a:cubicBezTo>
                      <a:pt x="2739" y="3257"/>
                      <a:pt x="2746" y="3227"/>
                      <a:pt x="2756" y="3204"/>
                    </a:cubicBezTo>
                    <a:cubicBezTo>
                      <a:pt x="2763" y="3174"/>
                      <a:pt x="2776" y="3144"/>
                      <a:pt x="2779" y="3114"/>
                    </a:cubicBezTo>
                    <a:cubicBezTo>
                      <a:pt x="2786" y="3080"/>
                      <a:pt x="2793" y="3043"/>
                      <a:pt x="2796" y="3010"/>
                    </a:cubicBezTo>
                    <a:cubicBezTo>
                      <a:pt x="2803" y="2970"/>
                      <a:pt x="2803" y="2926"/>
                      <a:pt x="2803" y="2886"/>
                    </a:cubicBezTo>
                    <a:cubicBezTo>
                      <a:pt x="2803" y="2826"/>
                      <a:pt x="2806" y="2773"/>
                      <a:pt x="2809" y="2719"/>
                    </a:cubicBezTo>
                    <a:cubicBezTo>
                      <a:pt x="2813" y="2679"/>
                      <a:pt x="2823" y="2639"/>
                      <a:pt x="2830" y="2602"/>
                    </a:cubicBezTo>
                    <a:cubicBezTo>
                      <a:pt x="2840" y="2575"/>
                      <a:pt x="2846" y="2545"/>
                      <a:pt x="2856" y="2522"/>
                    </a:cubicBezTo>
                    <a:cubicBezTo>
                      <a:pt x="2863" y="2492"/>
                      <a:pt x="2873" y="2468"/>
                      <a:pt x="2876" y="2442"/>
                    </a:cubicBezTo>
                    <a:cubicBezTo>
                      <a:pt x="2886" y="2408"/>
                      <a:pt x="2893" y="2371"/>
                      <a:pt x="2893" y="2335"/>
                    </a:cubicBezTo>
                    <a:cubicBezTo>
                      <a:pt x="2893" y="2308"/>
                      <a:pt x="2893" y="2278"/>
                      <a:pt x="2890" y="2254"/>
                    </a:cubicBezTo>
                    <a:cubicBezTo>
                      <a:pt x="2880" y="2204"/>
                      <a:pt x="2876" y="2154"/>
                      <a:pt x="2860" y="2104"/>
                    </a:cubicBezTo>
                    <a:cubicBezTo>
                      <a:pt x="2846" y="2054"/>
                      <a:pt x="2820" y="2007"/>
                      <a:pt x="2779" y="1967"/>
                    </a:cubicBezTo>
                    <a:cubicBezTo>
                      <a:pt x="2746" y="1923"/>
                      <a:pt x="2706" y="1887"/>
                      <a:pt x="2662" y="1853"/>
                    </a:cubicBezTo>
                    <a:cubicBezTo>
                      <a:pt x="2622" y="1820"/>
                      <a:pt x="2572" y="1793"/>
                      <a:pt x="2525" y="1760"/>
                    </a:cubicBezTo>
                    <a:cubicBezTo>
                      <a:pt x="2502" y="1739"/>
                      <a:pt x="2472" y="1719"/>
                      <a:pt x="2445" y="1693"/>
                    </a:cubicBezTo>
                    <a:cubicBezTo>
                      <a:pt x="2442" y="1686"/>
                      <a:pt x="2435" y="1683"/>
                      <a:pt x="2428" y="1673"/>
                    </a:cubicBezTo>
                    <a:cubicBezTo>
                      <a:pt x="2422" y="1659"/>
                      <a:pt x="2408" y="1649"/>
                      <a:pt x="2402" y="1632"/>
                    </a:cubicBezTo>
                    <a:cubicBezTo>
                      <a:pt x="2395" y="1622"/>
                      <a:pt x="2392" y="1609"/>
                      <a:pt x="2388" y="1602"/>
                    </a:cubicBezTo>
                    <a:cubicBezTo>
                      <a:pt x="2385" y="1592"/>
                      <a:pt x="2385" y="1586"/>
                      <a:pt x="2378" y="1576"/>
                    </a:cubicBezTo>
                    <a:cubicBezTo>
                      <a:pt x="2378" y="1566"/>
                      <a:pt x="2375" y="1556"/>
                      <a:pt x="2375" y="1549"/>
                    </a:cubicBezTo>
                    <a:cubicBezTo>
                      <a:pt x="2371" y="1515"/>
                      <a:pt x="2368" y="1482"/>
                      <a:pt x="2368" y="1449"/>
                    </a:cubicBezTo>
                    <a:cubicBezTo>
                      <a:pt x="2368" y="1398"/>
                      <a:pt x="2375" y="1342"/>
                      <a:pt x="2378" y="1288"/>
                    </a:cubicBezTo>
                    <a:lnTo>
                      <a:pt x="2392" y="1174"/>
                    </a:lnTo>
                    <a:lnTo>
                      <a:pt x="2392" y="1181"/>
                    </a:lnTo>
                    <a:cubicBezTo>
                      <a:pt x="2395" y="1141"/>
                      <a:pt x="2402" y="1108"/>
                      <a:pt x="2405" y="1074"/>
                    </a:cubicBezTo>
                    <a:lnTo>
                      <a:pt x="2405" y="1081"/>
                    </a:lnTo>
                    <a:cubicBezTo>
                      <a:pt x="2405" y="1047"/>
                      <a:pt x="2408" y="1017"/>
                      <a:pt x="2412" y="984"/>
                    </a:cubicBezTo>
                    <a:cubicBezTo>
                      <a:pt x="2418" y="954"/>
                      <a:pt x="2422" y="924"/>
                      <a:pt x="2422" y="897"/>
                    </a:cubicBezTo>
                    <a:cubicBezTo>
                      <a:pt x="2425" y="837"/>
                      <a:pt x="2422" y="783"/>
                      <a:pt x="2422" y="723"/>
                    </a:cubicBezTo>
                    <a:lnTo>
                      <a:pt x="2422" y="720"/>
                    </a:lnTo>
                    <a:cubicBezTo>
                      <a:pt x="2422" y="696"/>
                      <a:pt x="2422" y="670"/>
                      <a:pt x="2418" y="646"/>
                    </a:cubicBezTo>
                    <a:cubicBezTo>
                      <a:pt x="2412" y="619"/>
                      <a:pt x="2412" y="589"/>
                      <a:pt x="2405" y="566"/>
                    </a:cubicBezTo>
                    <a:cubicBezTo>
                      <a:pt x="2395" y="519"/>
                      <a:pt x="2378" y="472"/>
                      <a:pt x="2355" y="432"/>
                    </a:cubicBezTo>
                    <a:cubicBezTo>
                      <a:pt x="2325" y="382"/>
                      <a:pt x="2291" y="339"/>
                      <a:pt x="2254" y="298"/>
                    </a:cubicBezTo>
                    <a:cubicBezTo>
                      <a:pt x="2238" y="278"/>
                      <a:pt x="2221" y="255"/>
                      <a:pt x="2201" y="238"/>
                    </a:cubicBezTo>
                    <a:cubicBezTo>
                      <a:pt x="2178" y="218"/>
                      <a:pt x="2158" y="202"/>
                      <a:pt x="2134" y="181"/>
                    </a:cubicBezTo>
                    <a:cubicBezTo>
                      <a:pt x="2091" y="145"/>
                      <a:pt x="2051" y="115"/>
                      <a:pt x="2004" y="84"/>
                    </a:cubicBezTo>
                    <a:cubicBezTo>
                      <a:pt x="1977" y="68"/>
                      <a:pt x="1954" y="54"/>
                      <a:pt x="1927" y="38"/>
                    </a:cubicBezTo>
                    <a:cubicBezTo>
                      <a:pt x="1900" y="21"/>
                      <a:pt x="1867" y="1"/>
                      <a:pt x="183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417455" y="3322897"/>
                <a:ext cx="84551" cy="46883"/>
              </a:xfrm>
              <a:custGeom>
                <a:avLst/>
                <a:gdLst/>
                <a:ahLst/>
                <a:cxnLst/>
                <a:rect l="l" t="t" r="r" b="b"/>
                <a:pathLst>
                  <a:path w="2294" h="1272" extrusionOk="0">
                    <a:moveTo>
                      <a:pt x="2293" y="1"/>
                    </a:moveTo>
                    <a:lnTo>
                      <a:pt x="2293" y="1"/>
                    </a:lnTo>
                    <a:cubicBezTo>
                      <a:pt x="2290" y="4"/>
                      <a:pt x="2283" y="11"/>
                      <a:pt x="2277" y="14"/>
                    </a:cubicBezTo>
                    <a:cubicBezTo>
                      <a:pt x="2253" y="31"/>
                      <a:pt x="2233" y="51"/>
                      <a:pt x="2220" y="78"/>
                    </a:cubicBezTo>
                    <a:cubicBezTo>
                      <a:pt x="2210" y="94"/>
                      <a:pt x="2203" y="104"/>
                      <a:pt x="2200" y="121"/>
                    </a:cubicBezTo>
                    <a:cubicBezTo>
                      <a:pt x="2193" y="138"/>
                      <a:pt x="2190" y="151"/>
                      <a:pt x="2186" y="168"/>
                    </a:cubicBezTo>
                    <a:cubicBezTo>
                      <a:pt x="2176" y="198"/>
                      <a:pt x="2170" y="228"/>
                      <a:pt x="2166" y="255"/>
                    </a:cubicBezTo>
                    <a:cubicBezTo>
                      <a:pt x="2156" y="285"/>
                      <a:pt x="2153" y="315"/>
                      <a:pt x="2143" y="345"/>
                    </a:cubicBezTo>
                    <a:lnTo>
                      <a:pt x="2143" y="349"/>
                    </a:lnTo>
                    <a:cubicBezTo>
                      <a:pt x="2140" y="349"/>
                      <a:pt x="2140" y="352"/>
                      <a:pt x="2140" y="355"/>
                    </a:cubicBezTo>
                    <a:cubicBezTo>
                      <a:pt x="2126" y="399"/>
                      <a:pt x="2116" y="446"/>
                      <a:pt x="2099" y="486"/>
                    </a:cubicBezTo>
                    <a:lnTo>
                      <a:pt x="2099" y="489"/>
                    </a:lnTo>
                    <a:cubicBezTo>
                      <a:pt x="2073" y="546"/>
                      <a:pt x="2043" y="596"/>
                      <a:pt x="2019" y="649"/>
                    </a:cubicBezTo>
                    <a:cubicBezTo>
                      <a:pt x="2009" y="663"/>
                      <a:pt x="2006" y="680"/>
                      <a:pt x="1999" y="690"/>
                    </a:cubicBezTo>
                    <a:lnTo>
                      <a:pt x="1992" y="703"/>
                    </a:lnTo>
                    <a:lnTo>
                      <a:pt x="1986" y="730"/>
                    </a:lnTo>
                    <a:cubicBezTo>
                      <a:pt x="1972" y="756"/>
                      <a:pt x="1959" y="783"/>
                      <a:pt x="1949" y="807"/>
                    </a:cubicBezTo>
                    <a:cubicBezTo>
                      <a:pt x="1942" y="820"/>
                      <a:pt x="1936" y="830"/>
                      <a:pt x="1926" y="840"/>
                    </a:cubicBezTo>
                    <a:cubicBezTo>
                      <a:pt x="1922" y="850"/>
                      <a:pt x="1919" y="853"/>
                      <a:pt x="1916" y="857"/>
                    </a:cubicBezTo>
                    <a:cubicBezTo>
                      <a:pt x="1909" y="863"/>
                      <a:pt x="1902" y="867"/>
                      <a:pt x="1895" y="870"/>
                    </a:cubicBezTo>
                    <a:cubicBezTo>
                      <a:pt x="1875" y="887"/>
                      <a:pt x="1852" y="904"/>
                      <a:pt x="1832" y="917"/>
                    </a:cubicBezTo>
                    <a:lnTo>
                      <a:pt x="1819" y="924"/>
                    </a:lnTo>
                    <a:lnTo>
                      <a:pt x="1805" y="934"/>
                    </a:lnTo>
                    <a:cubicBezTo>
                      <a:pt x="1785" y="947"/>
                      <a:pt x="1758" y="964"/>
                      <a:pt x="1738" y="974"/>
                    </a:cubicBezTo>
                    <a:lnTo>
                      <a:pt x="1735" y="980"/>
                    </a:lnTo>
                    <a:lnTo>
                      <a:pt x="1722" y="987"/>
                    </a:lnTo>
                    <a:cubicBezTo>
                      <a:pt x="1705" y="1001"/>
                      <a:pt x="1685" y="1007"/>
                      <a:pt x="1661" y="1021"/>
                    </a:cubicBezTo>
                    <a:cubicBezTo>
                      <a:pt x="1638" y="1037"/>
                      <a:pt x="1608" y="1051"/>
                      <a:pt x="1585" y="1067"/>
                    </a:cubicBezTo>
                    <a:lnTo>
                      <a:pt x="1578" y="1071"/>
                    </a:lnTo>
                    <a:cubicBezTo>
                      <a:pt x="1558" y="1084"/>
                      <a:pt x="1534" y="1097"/>
                      <a:pt x="1511" y="1108"/>
                    </a:cubicBezTo>
                    <a:cubicBezTo>
                      <a:pt x="1488" y="1121"/>
                      <a:pt x="1467" y="1131"/>
                      <a:pt x="1441" y="1141"/>
                    </a:cubicBezTo>
                    <a:cubicBezTo>
                      <a:pt x="1401" y="1158"/>
                      <a:pt x="1367" y="1171"/>
                      <a:pt x="1334" y="1184"/>
                    </a:cubicBezTo>
                    <a:lnTo>
                      <a:pt x="1330" y="1184"/>
                    </a:lnTo>
                    <a:cubicBezTo>
                      <a:pt x="1320" y="1188"/>
                      <a:pt x="1310" y="1191"/>
                      <a:pt x="1304" y="1191"/>
                    </a:cubicBezTo>
                    <a:lnTo>
                      <a:pt x="1287" y="1198"/>
                    </a:lnTo>
                    <a:lnTo>
                      <a:pt x="1270" y="1201"/>
                    </a:lnTo>
                    <a:lnTo>
                      <a:pt x="1254" y="1204"/>
                    </a:lnTo>
                    <a:lnTo>
                      <a:pt x="1237" y="1208"/>
                    </a:lnTo>
                    <a:cubicBezTo>
                      <a:pt x="1233" y="1215"/>
                      <a:pt x="1223" y="1215"/>
                      <a:pt x="1217" y="1215"/>
                    </a:cubicBezTo>
                    <a:lnTo>
                      <a:pt x="1207" y="1215"/>
                    </a:lnTo>
                    <a:cubicBezTo>
                      <a:pt x="1190" y="1218"/>
                      <a:pt x="1173" y="1218"/>
                      <a:pt x="1157" y="1218"/>
                    </a:cubicBezTo>
                    <a:lnTo>
                      <a:pt x="1116" y="1218"/>
                    </a:lnTo>
                    <a:cubicBezTo>
                      <a:pt x="1086" y="1218"/>
                      <a:pt x="1056" y="1221"/>
                      <a:pt x="1030" y="1221"/>
                    </a:cubicBezTo>
                    <a:cubicBezTo>
                      <a:pt x="989" y="1221"/>
                      <a:pt x="956" y="1218"/>
                      <a:pt x="912" y="1215"/>
                    </a:cubicBezTo>
                    <a:lnTo>
                      <a:pt x="869" y="1215"/>
                    </a:lnTo>
                    <a:cubicBezTo>
                      <a:pt x="846" y="1208"/>
                      <a:pt x="819" y="1208"/>
                      <a:pt x="795" y="1204"/>
                    </a:cubicBezTo>
                    <a:cubicBezTo>
                      <a:pt x="785" y="1201"/>
                      <a:pt x="782" y="1201"/>
                      <a:pt x="772" y="1201"/>
                    </a:cubicBezTo>
                    <a:lnTo>
                      <a:pt x="762" y="1201"/>
                    </a:lnTo>
                    <a:cubicBezTo>
                      <a:pt x="745" y="1201"/>
                      <a:pt x="732" y="1201"/>
                      <a:pt x="715" y="1198"/>
                    </a:cubicBezTo>
                    <a:cubicBezTo>
                      <a:pt x="699" y="1191"/>
                      <a:pt x="678" y="1188"/>
                      <a:pt x="655" y="1184"/>
                    </a:cubicBezTo>
                    <a:cubicBezTo>
                      <a:pt x="638" y="1181"/>
                      <a:pt x="628" y="1174"/>
                      <a:pt x="612" y="1171"/>
                    </a:cubicBezTo>
                    <a:lnTo>
                      <a:pt x="571" y="1158"/>
                    </a:lnTo>
                    <a:lnTo>
                      <a:pt x="568" y="1154"/>
                    </a:lnTo>
                    <a:cubicBezTo>
                      <a:pt x="538" y="1141"/>
                      <a:pt x="511" y="1134"/>
                      <a:pt x="481" y="1121"/>
                    </a:cubicBezTo>
                    <a:cubicBezTo>
                      <a:pt x="481" y="1118"/>
                      <a:pt x="478" y="1118"/>
                      <a:pt x="478" y="1118"/>
                    </a:cubicBezTo>
                    <a:lnTo>
                      <a:pt x="468" y="1114"/>
                    </a:lnTo>
                    <a:lnTo>
                      <a:pt x="461" y="1108"/>
                    </a:lnTo>
                    <a:cubicBezTo>
                      <a:pt x="461" y="1104"/>
                      <a:pt x="454" y="1104"/>
                      <a:pt x="454" y="1104"/>
                    </a:cubicBezTo>
                    <a:cubicBezTo>
                      <a:pt x="448" y="1101"/>
                      <a:pt x="434" y="1097"/>
                      <a:pt x="428" y="1091"/>
                    </a:cubicBezTo>
                    <a:cubicBezTo>
                      <a:pt x="401" y="1081"/>
                      <a:pt x="371" y="1067"/>
                      <a:pt x="347" y="1057"/>
                    </a:cubicBezTo>
                    <a:cubicBezTo>
                      <a:pt x="327" y="1054"/>
                      <a:pt x="304" y="1047"/>
                      <a:pt x="284" y="1037"/>
                    </a:cubicBezTo>
                    <a:cubicBezTo>
                      <a:pt x="271" y="1034"/>
                      <a:pt x="254" y="1024"/>
                      <a:pt x="237" y="1021"/>
                    </a:cubicBezTo>
                    <a:cubicBezTo>
                      <a:pt x="234" y="1017"/>
                      <a:pt x="234" y="1017"/>
                      <a:pt x="230" y="1017"/>
                    </a:cubicBezTo>
                    <a:cubicBezTo>
                      <a:pt x="210" y="1007"/>
                      <a:pt x="194" y="1001"/>
                      <a:pt x="170" y="987"/>
                    </a:cubicBezTo>
                    <a:cubicBezTo>
                      <a:pt x="154" y="974"/>
                      <a:pt x="133" y="964"/>
                      <a:pt x="117" y="950"/>
                    </a:cubicBezTo>
                    <a:cubicBezTo>
                      <a:pt x="103" y="937"/>
                      <a:pt x="87" y="930"/>
                      <a:pt x="77" y="917"/>
                    </a:cubicBezTo>
                    <a:cubicBezTo>
                      <a:pt x="67" y="914"/>
                      <a:pt x="63" y="904"/>
                      <a:pt x="53" y="900"/>
                    </a:cubicBezTo>
                    <a:cubicBezTo>
                      <a:pt x="50" y="894"/>
                      <a:pt x="43" y="890"/>
                      <a:pt x="37" y="887"/>
                    </a:cubicBezTo>
                    <a:cubicBezTo>
                      <a:pt x="30" y="884"/>
                      <a:pt x="26" y="877"/>
                      <a:pt x="16" y="873"/>
                    </a:cubicBezTo>
                    <a:cubicBezTo>
                      <a:pt x="15" y="872"/>
                      <a:pt x="14" y="872"/>
                      <a:pt x="12" y="872"/>
                    </a:cubicBezTo>
                    <a:cubicBezTo>
                      <a:pt x="6" y="872"/>
                      <a:pt x="0" y="881"/>
                      <a:pt x="3" y="887"/>
                    </a:cubicBezTo>
                    <a:cubicBezTo>
                      <a:pt x="10" y="894"/>
                      <a:pt x="16" y="904"/>
                      <a:pt x="26" y="907"/>
                    </a:cubicBezTo>
                    <a:lnTo>
                      <a:pt x="30" y="910"/>
                    </a:lnTo>
                    <a:cubicBezTo>
                      <a:pt x="33" y="917"/>
                      <a:pt x="43" y="920"/>
                      <a:pt x="47" y="924"/>
                    </a:cubicBezTo>
                    <a:cubicBezTo>
                      <a:pt x="53" y="937"/>
                      <a:pt x="67" y="947"/>
                      <a:pt x="77" y="954"/>
                    </a:cubicBezTo>
                    <a:cubicBezTo>
                      <a:pt x="83" y="960"/>
                      <a:pt x="97" y="970"/>
                      <a:pt x="103" y="977"/>
                    </a:cubicBezTo>
                    <a:cubicBezTo>
                      <a:pt x="120" y="991"/>
                      <a:pt x="137" y="1007"/>
                      <a:pt x="160" y="1021"/>
                    </a:cubicBezTo>
                    <a:cubicBezTo>
                      <a:pt x="194" y="1041"/>
                      <a:pt x="227" y="1057"/>
                      <a:pt x="261" y="1074"/>
                    </a:cubicBezTo>
                    <a:cubicBezTo>
                      <a:pt x="281" y="1084"/>
                      <a:pt x="297" y="1091"/>
                      <a:pt x="317" y="1101"/>
                    </a:cubicBezTo>
                    <a:lnTo>
                      <a:pt x="344" y="1114"/>
                    </a:lnTo>
                    <a:cubicBezTo>
                      <a:pt x="351" y="1118"/>
                      <a:pt x="364" y="1121"/>
                      <a:pt x="371" y="1124"/>
                    </a:cubicBezTo>
                    <a:cubicBezTo>
                      <a:pt x="388" y="1134"/>
                      <a:pt x="404" y="1141"/>
                      <a:pt x="428" y="1151"/>
                    </a:cubicBezTo>
                    <a:cubicBezTo>
                      <a:pt x="454" y="1158"/>
                      <a:pt x="481" y="1171"/>
                      <a:pt x="518" y="1184"/>
                    </a:cubicBezTo>
                    <a:cubicBezTo>
                      <a:pt x="568" y="1204"/>
                      <a:pt x="632" y="1225"/>
                      <a:pt x="695" y="1235"/>
                    </a:cubicBezTo>
                    <a:lnTo>
                      <a:pt x="819" y="1248"/>
                    </a:lnTo>
                    <a:cubicBezTo>
                      <a:pt x="836" y="1248"/>
                      <a:pt x="856" y="1248"/>
                      <a:pt x="879" y="1251"/>
                    </a:cubicBezTo>
                    <a:lnTo>
                      <a:pt x="896" y="1251"/>
                    </a:lnTo>
                    <a:cubicBezTo>
                      <a:pt x="923" y="1255"/>
                      <a:pt x="953" y="1255"/>
                      <a:pt x="983" y="1258"/>
                    </a:cubicBezTo>
                    <a:cubicBezTo>
                      <a:pt x="1006" y="1258"/>
                      <a:pt x="1033" y="1258"/>
                      <a:pt x="1056" y="1271"/>
                    </a:cubicBezTo>
                    <a:lnTo>
                      <a:pt x="1304" y="1271"/>
                    </a:lnTo>
                    <a:cubicBezTo>
                      <a:pt x="1317" y="1268"/>
                      <a:pt x="1334" y="1268"/>
                      <a:pt x="1347" y="1265"/>
                    </a:cubicBezTo>
                    <a:cubicBezTo>
                      <a:pt x="1374" y="1255"/>
                      <a:pt x="1404" y="1248"/>
                      <a:pt x="1437" y="1238"/>
                    </a:cubicBezTo>
                    <a:lnTo>
                      <a:pt x="1447" y="1235"/>
                    </a:lnTo>
                    <a:cubicBezTo>
                      <a:pt x="1457" y="1231"/>
                      <a:pt x="1467" y="1225"/>
                      <a:pt x="1481" y="1221"/>
                    </a:cubicBezTo>
                    <a:cubicBezTo>
                      <a:pt x="1498" y="1215"/>
                      <a:pt x="1508" y="1208"/>
                      <a:pt x="1524" y="1201"/>
                    </a:cubicBezTo>
                    <a:cubicBezTo>
                      <a:pt x="1554" y="1188"/>
                      <a:pt x="1585" y="1171"/>
                      <a:pt x="1608" y="1158"/>
                    </a:cubicBezTo>
                    <a:cubicBezTo>
                      <a:pt x="1625" y="1151"/>
                      <a:pt x="1638" y="1141"/>
                      <a:pt x="1655" y="1134"/>
                    </a:cubicBezTo>
                    <a:lnTo>
                      <a:pt x="1685" y="1118"/>
                    </a:lnTo>
                    <a:cubicBezTo>
                      <a:pt x="1715" y="1101"/>
                      <a:pt x="1738" y="1084"/>
                      <a:pt x="1768" y="1067"/>
                    </a:cubicBezTo>
                    <a:cubicBezTo>
                      <a:pt x="1788" y="1054"/>
                      <a:pt x="1815" y="1037"/>
                      <a:pt x="1839" y="1021"/>
                    </a:cubicBezTo>
                    <a:cubicBezTo>
                      <a:pt x="1865" y="1004"/>
                      <a:pt x="1889" y="984"/>
                      <a:pt x="1916" y="967"/>
                    </a:cubicBezTo>
                    <a:cubicBezTo>
                      <a:pt x="1939" y="947"/>
                      <a:pt x="1966" y="924"/>
                      <a:pt x="1986" y="900"/>
                    </a:cubicBezTo>
                    <a:cubicBezTo>
                      <a:pt x="2002" y="870"/>
                      <a:pt x="2019" y="840"/>
                      <a:pt x="2033" y="817"/>
                    </a:cubicBezTo>
                    <a:cubicBezTo>
                      <a:pt x="2039" y="803"/>
                      <a:pt x="2043" y="787"/>
                      <a:pt x="2053" y="770"/>
                    </a:cubicBezTo>
                    <a:cubicBezTo>
                      <a:pt x="2069" y="733"/>
                      <a:pt x="2086" y="696"/>
                      <a:pt x="2106" y="663"/>
                    </a:cubicBezTo>
                    <a:lnTo>
                      <a:pt x="2109" y="653"/>
                    </a:lnTo>
                    <a:cubicBezTo>
                      <a:pt x="2119" y="636"/>
                      <a:pt x="2133" y="619"/>
                      <a:pt x="2140" y="603"/>
                    </a:cubicBezTo>
                    <a:lnTo>
                      <a:pt x="2143" y="599"/>
                    </a:lnTo>
                    <a:cubicBezTo>
                      <a:pt x="2153" y="579"/>
                      <a:pt x="2170" y="556"/>
                      <a:pt x="2176" y="536"/>
                    </a:cubicBezTo>
                    <a:cubicBezTo>
                      <a:pt x="2183" y="529"/>
                      <a:pt x="2183" y="522"/>
                      <a:pt x="2186" y="519"/>
                    </a:cubicBezTo>
                    <a:cubicBezTo>
                      <a:pt x="2203" y="482"/>
                      <a:pt x="2220" y="439"/>
                      <a:pt x="2233" y="399"/>
                    </a:cubicBezTo>
                    <a:cubicBezTo>
                      <a:pt x="2243" y="369"/>
                      <a:pt x="2250" y="335"/>
                      <a:pt x="2257" y="305"/>
                    </a:cubicBezTo>
                    <a:cubicBezTo>
                      <a:pt x="2260" y="278"/>
                      <a:pt x="2270" y="248"/>
                      <a:pt x="2273" y="218"/>
                    </a:cubicBezTo>
                    <a:cubicBezTo>
                      <a:pt x="2277" y="188"/>
                      <a:pt x="2283" y="161"/>
                      <a:pt x="2287" y="128"/>
                    </a:cubicBezTo>
                    <a:lnTo>
                      <a:pt x="2287" y="81"/>
                    </a:lnTo>
                    <a:cubicBezTo>
                      <a:pt x="2290" y="68"/>
                      <a:pt x="2290" y="51"/>
                      <a:pt x="2290" y="38"/>
                    </a:cubicBezTo>
                    <a:cubicBezTo>
                      <a:pt x="2290" y="28"/>
                      <a:pt x="2293" y="14"/>
                      <a:pt x="229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287684" y="3336350"/>
                <a:ext cx="144445" cy="143339"/>
              </a:xfrm>
              <a:custGeom>
                <a:avLst/>
                <a:gdLst/>
                <a:ahLst/>
                <a:cxnLst/>
                <a:rect l="l" t="t" r="r" b="b"/>
                <a:pathLst>
                  <a:path w="3919" h="3889" extrusionOk="0">
                    <a:moveTo>
                      <a:pt x="642" y="0"/>
                    </a:moveTo>
                    <a:cubicBezTo>
                      <a:pt x="632" y="4"/>
                      <a:pt x="629" y="10"/>
                      <a:pt x="625" y="17"/>
                    </a:cubicBezTo>
                    <a:lnTo>
                      <a:pt x="602" y="37"/>
                    </a:lnTo>
                    <a:lnTo>
                      <a:pt x="599" y="40"/>
                    </a:lnTo>
                    <a:lnTo>
                      <a:pt x="595" y="44"/>
                    </a:lnTo>
                    <a:cubicBezTo>
                      <a:pt x="592" y="50"/>
                      <a:pt x="585" y="57"/>
                      <a:pt x="579" y="60"/>
                    </a:cubicBezTo>
                    <a:cubicBezTo>
                      <a:pt x="575" y="67"/>
                      <a:pt x="565" y="70"/>
                      <a:pt x="562" y="74"/>
                    </a:cubicBezTo>
                    <a:cubicBezTo>
                      <a:pt x="558" y="77"/>
                      <a:pt x="558" y="77"/>
                      <a:pt x="558" y="84"/>
                    </a:cubicBezTo>
                    <a:cubicBezTo>
                      <a:pt x="558" y="84"/>
                      <a:pt x="558" y="87"/>
                      <a:pt x="562" y="87"/>
                    </a:cubicBezTo>
                    <a:lnTo>
                      <a:pt x="568" y="87"/>
                    </a:lnTo>
                    <a:cubicBezTo>
                      <a:pt x="575" y="84"/>
                      <a:pt x="579" y="84"/>
                      <a:pt x="582" y="77"/>
                    </a:cubicBezTo>
                    <a:cubicBezTo>
                      <a:pt x="595" y="70"/>
                      <a:pt x="602" y="60"/>
                      <a:pt x="612" y="54"/>
                    </a:cubicBezTo>
                    <a:lnTo>
                      <a:pt x="615" y="50"/>
                    </a:lnTo>
                    <a:lnTo>
                      <a:pt x="642" y="24"/>
                    </a:lnTo>
                    <a:lnTo>
                      <a:pt x="642" y="24"/>
                    </a:lnTo>
                    <a:cubicBezTo>
                      <a:pt x="642" y="34"/>
                      <a:pt x="635" y="37"/>
                      <a:pt x="635" y="40"/>
                    </a:cubicBezTo>
                    <a:cubicBezTo>
                      <a:pt x="632" y="57"/>
                      <a:pt x="629" y="81"/>
                      <a:pt x="619" y="97"/>
                    </a:cubicBezTo>
                    <a:cubicBezTo>
                      <a:pt x="599" y="141"/>
                      <a:pt x="582" y="191"/>
                      <a:pt x="565" y="241"/>
                    </a:cubicBezTo>
                    <a:cubicBezTo>
                      <a:pt x="558" y="268"/>
                      <a:pt x="552" y="288"/>
                      <a:pt x="545" y="315"/>
                    </a:cubicBezTo>
                    <a:cubicBezTo>
                      <a:pt x="535" y="348"/>
                      <a:pt x="525" y="378"/>
                      <a:pt x="515" y="415"/>
                    </a:cubicBezTo>
                    <a:lnTo>
                      <a:pt x="495" y="482"/>
                    </a:lnTo>
                    <a:lnTo>
                      <a:pt x="482" y="525"/>
                    </a:lnTo>
                    <a:lnTo>
                      <a:pt x="458" y="602"/>
                    </a:lnTo>
                    <a:cubicBezTo>
                      <a:pt x="448" y="636"/>
                      <a:pt x="441" y="666"/>
                      <a:pt x="431" y="699"/>
                    </a:cubicBezTo>
                    <a:lnTo>
                      <a:pt x="428" y="719"/>
                    </a:lnTo>
                    <a:lnTo>
                      <a:pt x="425" y="739"/>
                    </a:lnTo>
                    <a:cubicBezTo>
                      <a:pt x="415" y="776"/>
                      <a:pt x="401" y="809"/>
                      <a:pt x="395" y="843"/>
                    </a:cubicBezTo>
                    <a:cubicBezTo>
                      <a:pt x="385" y="873"/>
                      <a:pt x="375" y="903"/>
                      <a:pt x="365" y="933"/>
                    </a:cubicBezTo>
                    <a:lnTo>
                      <a:pt x="351" y="967"/>
                    </a:lnTo>
                    <a:cubicBezTo>
                      <a:pt x="341" y="1000"/>
                      <a:pt x="331" y="1037"/>
                      <a:pt x="318" y="1074"/>
                    </a:cubicBezTo>
                    <a:lnTo>
                      <a:pt x="314" y="1087"/>
                    </a:lnTo>
                    <a:cubicBezTo>
                      <a:pt x="308" y="1120"/>
                      <a:pt x="294" y="1154"/>
                      <a:pt x="278" y="1201"/>
                    </a:cubicBezTo>
                    <a:lnTo>
                      <a:pt x="261" y="1241"/>
                    </a:lnTo>
                    <a:cubicBezTo>
                      <a:pt x="244" y="1271"/>
                      <a:pt x="231" y="1304"/>
                      <a:pt x="217" y="1338"/>
                    </a:cubicBezTo>
                    <a:cubicBezTo>
                      <a:pt x="197" y="1388"/>
                      <a:pt x="181" y="1435"/>
                      <a:pt x="164" y="1485"/>
                    </a:cubicBezTo>
                    <a:cubicBezTo>
                      <a:pt x="157" y="1508"/>
                      <a:pt x="144" y="1538"/>
                      <a:pt x="134" y="1568"/>
                    </a:cubicBezTo>
                    <a:cubicBezTo>
                      <a:pt x="117" y="1608"/>
                      <a:pt x="107" y="1645"/>
                      <a:pt x="90" y="1689"/>
                    </a:cubicBezTo>
                    <a:lnTo>
                      <a:pt x="84" y="1695"/>
                    </a:lnTo>
                    <a:cubicBezTo>
                      <a:pt x="80" y="1709"/>
                      <a:pt x="74" y="1725"/>
                      <a:pt x="67" y="1742"/>
                    </a:cubicBezTo>
                    <a:lnTo>
                      <a:pt x="64" y="1756"/>
                    </a:lnTo>
                    <a:cubicBezTo>
                      <a:pt x="60" y="1769"/>
                      <a:pt x="57" y="1786"/>
                      <a:pt x="50" y="1802"/>
                    </a:cubicBezTo>
                    <a:lnTo>
                      <a:pt x="47" y="1812"/>
                    </a:lnTo>
                    <a:cubicBezTo>
                      <a:pt x="44" y="1829"/>
                      <a:pt x="40" y="1853"/>
                      <a:pt x="34" y="1869"/>
                    </a:cubicBezTo>
                    <a:lnTo>
                      <a:pt x="30" y="1889"/>
                    </a:lnTo>
                    <a:cubicBezTo>
                      <a:pt x="27" y="1903"/>
                      <a:pt x="27" y="1919"/>
                      <a:pt x="23" y="1929"/>
                    </a:cubicBezTo>
                    <a:lnTo>
                      <a:pt x="17" y="1946"/>
                    </a:lnTo>
                    <a:cubicBezTo>
                      <a:pt x="13" y="1963"/>
                      <a:pt x="10" y="1980"/>
                      <a:pt x="10" y="1996"/>
                    </a:cubicBezTo>
                    <a:lnTo>
                      <a:pt x="10" y="2010"/>
                    </a:lnTo>
                    <a:cubicBezTo>
                      <a:pt x="7" y="2023"/>
                      <a:pt x="7" y="2030"/>
                      <a:pt x="7" y="2040"/>
                    </a:cubicBezTo>
                    <a:lnTo>
                      <a:pt x="7" y="2070"/>
                    </a:lnTo>
                    <a:cubicBezTo>
                      <a:pt x="7" y="2107"/>
                      <a:pt x="0" y="2143"/>
                      <a:pt x="0" y="2194"/>
                    </a:cubicBezTo>
                    <a:lnTo>
                      <a:pt x="0" y="2260"/>
                    </a:lnTo>
                    <a:lnTo>
                      <a:pt x="0" y="2327"/>
                    </a:lnTo>
                    <a:lnTo>
                      <a:pt x="0" y="2374"/>
                    </a:lnTo>
                    <a:lnTo>
                      <a:pt x="0" y="2394"/>
                    </a:lnTo>
                    <a:cubicBezTo>
                      <a:pt x="0" y="2441"/>
                      <a:pt x="7" y="2488"/>
                      <a:pt x="13" y="2531"/>
                    </a:cubicBezTo>
                    <a:cubicBezTo>
                      <a:pt x="27" y="2591"/>
                      <a:pt x="44" y="2645"/>
                      <a:pt x="60" y="2705"/>
                    </a:cubicBezTo>
                    <a:cubicBezTo>
                      <a:pt x="74" y="2742"/>
                      <a:pt x="84" y="2782"/>
                      <a:pt x="97" y="2822"/>
                    </a:cubicBezTo>
                    <a:lnTo>
                      <a:pt x="97" y="2825"/>
                    </a:lnTo>
                    <a:cubicBezTo>
                      <a:pt x="110" y="2862"/>
                      <a:pt x="124" y="2899"/>
                      <a:pt x="141" y="2939"/>
                    </a:cubicBezTo>
                    <a:cubicBezTo>
                      <a:pt x="151" y="2969"/>
                      <a:pt x="167" y="3013"/>
                      <a:pt x="191" y="3046"/>
                    </a:cubicBezTo>
                    <a:cubicBezTo>
                      <a:pt x="214" y="3093"/>
                      <a:pt x="248" y="3133"/>
                      <a:pt x="284" y="3173"/>
                    </a:cubicBezTo>
                    <a:cubicBezTo>
                      <a:pt x="348" y="3233"/>
                      <a:pt x="411" y="3287"/>
                      <a:pt x="468" y="3344"/>
                    </a:cubicBezTo>
                    <a:cubicBezTo>
                      <a:pt x="505" y="3377"/>
                      <a:pt x="535" y="3407"/>
                      <a:pt x="568" y="3431"/>
                    </a:cubicBezTo>
                    <a:cubicBezTo>
                      <a:pt x="582" y="3444"/>
                      <a:pt x="599" y="3454"/>
                      <a:pt x="612" y="3467"/>
                    </a:cubicBezTo>
                    <a:lnTo>
                      <a:pt x="619" y="3471"/>
                    </a:lnTo>
                    <a:cubicBezTo>
                      <a:pt x="629" y="3481"/>
                      <a:pt x="642" y="3491"/>
                      <a:pt x="649" y="3498"/>
                    </a:cubicBezTo>
                    <a:lnTo>
                      <a:pt x="662" y="3511"/>
                    </a:lnTo>
                    <a:cubicBezTo>
                      <a:pt x="685" y="3538"/>
                      <a:pt x="729" y="3578"/>
                      <a:pt x="762" y="3618"/>
                    </a:cubicBezTo>
                    <a:cubicBezTo>
                      <a:pt x="766" y="3628"/>
                      <a:pt x="776" y="3631"/>
                      <a:pt x="779" y="3638"/>
                    </a:cubicBezTo>
                    <a:cubicBezTo>
                      <a:pt x="786" y="3651"/>
                      <a:pt x="799" y="3661"/>
                      <a:pt x="809" y="3675"/>
                    </a:cubicBezTo>
                    <a:cubicBezTo>
                      <a:pt x="826" y="3695"/>
                      <a:pt x="843" y="3715"/>
                      <a:pt x="863" y="3732"/>
                    </a:cubicBezTo>
                    <a:lnTo>
                      <a:pt x="913" y="3768"/>
                    </a:lnTo>
                    <a:cubicBezTo>
                      <a:pt x="930" y="3778"/>
                      <a:pt x="950" y="3785"/>
                      <a:pt x="966" y="3795"/>
                    </a:cubicBezTo>
                    <a:cubicBezTo>
                      <a:pt x="1006" y="3812"/>
                      <a:pt x="1043" y="3829"/>
                      <a:pt x="1083" y="3835"/>
                    </a:cubicBezTo>
                    <a:cubicBezTo>
                      <a:pt x="1164" y="3859"/>
                      <a:pt x="1247" y="3865"/>
                      <a:pt x="1327" y="3875"/>
                    </a:cubicBezTo>
                    <a:cubicBezTo>
                      <a:pt x="1364" y="3879"/>
                      <a:pt x="1408" y="3879"/>
                      <a:pt x="1444" y="3882"/>
                    </a:cubicBezTo>
                    <a:cubicBezTo>
                      <a:pt x="1461" y="3885"/>
                      <a:pt x="1478" y="3885"/>
                      <a:pt x="1498" y="3889"/>
                    </a:cubicBezTo>
                    <a:cubicBezTo>
                      <a:pt x="1521" y="3889"/>
                      <a:pt x="1545" y="3889"/>
                      <a:pt x="1568" y="3885"/>
                    </a:cubicBezTo>
                    <a:cubicBezTo>
                      <a:pt x="1612" y="3882"/>
                      <a:pt x="1648" y="3872"/>
                      <a:pt x="1689" y="3869"/>
                    </a:cubicBezTo>
                    <a:cubicBezTo>
                      <a:pt x="1705" y="3865"/>
                      <a:pt x="1729" y="3862"/>
                      <a:pt x="1745" y="3862"/>
                    </a:cubicBezTo>
                    <a:cubicBezTo>
                      <a:pt x="1762" y="3855"/>
                      <a:pt x="1779" y="3855"/>
                      <a:pt x="1799" y="3855"/>
                    </a:cubicBezTo>
                    <a:lnTo>
                      <a:pt x="1899" y="3855"/>
                    </a:lnTo>
                    <a:cubicBezTo>
                      <a:pt x="1936" y="3855"/>
                      <a:pt x="1979" y="3855"/>
                      <a:pt x="2020" y="3862"/>
                    </a:cubicBezTo>
                    <a:cubicBezTo>
                      <a:pt x="2050" y="3864"/>
                      <a:pt x="2079" y="3867"/>
                      <a:pt x="2109" y="3867"/>
                    </a:cubicBezTo>
                    <a:cubicBezTo>
                      <a:pt x="2121" y="3867"/>
                      <a:pt x="2134" y="3866"/>
                      <a:pt x="2147" y="3865"/>
                    </a:cubicBezTo>
                    <a:cubicBezTo>
                      <a:pt x="2163" y="3862"/>
                      <a:pt x="2183" y="3862"/>
                      <a:pt x="2203" y="3855"/>
                    </a:cubicBezTo>
                    <a:cubicBezTo>
                      <a:pt x="2230" y="3849"/>
                      <a:pt x="2250" y="3839"/>
                      <a:pt x="2274" y="3829"/>
                    </a:cubicBezTo>
                    <a:cubicBezTo>
                      <a:pt x="2290" y="3815"/>
                      <a:pt x="2314" y="3805"/>
                      <a:pt x="2330" y="3798"/>
                    </a:cubicBezTo>
                    <a:cubicBezTo>
                      <a:pt x="2351" y="3788"/>
                      <a:pt x="2367" y="3782"/>
                      <a:pt x="2387" y="3772"/>
                    </a:cubicBezTo>
                    <a:lnTo>
                      <a:pt x="2384" y="3772"/>
                    </a:lnTo>
                    <a:cubicBezTo>
                      <a:pt x="2401" y="3765"/>
                      <a:pt x="2421" y="3762"/>
                      <a:pt x="2437" y="3752"/>
                    </a:cubicBezTo>
                    <a:cubicBezTo>
                      <a:pt x="2458" y="3745"/>
                      <a:pt x="2474" y="3738"/>
                      <a:pt x="2498" y="3732"/>
                    </a:cubicBezTo>
                    <a:cubicBezTo>
                      <a:pt x="2518" y="3722"/>
                      <a:pt x="2534" y="3715"/>
                      <a:pt x="2554" y="3705"/>
                    </a:cubicBezTo>
                    <a:cubicBezTo>
                      <a:pt x="2591" y="3688"/>
                      <a:pt x="2625" y="3665"/>
                      <a:pt x="2658" y="3645"/>
                    </a:cubicBezTo>
                    <a:cubicBezTo>
                      <a:pt x="2692" y="3621"/>
                      <a:pt x="2725" y="3598"/>
                      <a:pt x="2758" y="3571"/>
                    </a:cubicBezTo>
                    <a:cubicBezTo>
                      <a:pt x="2775" y="3564"/>
                      <a:pt x="2789" y="3551"/>
                      <a:pt x="2805" y="3538"/>
                    </a:cubicBezTo>
                    <a:cubicBezTo>
                      <a:pt x="2822" y="3521"/>
                      <a:pt x="2842" y="3511"/>
                      <a:pt x="2859" y="3494"/>
                    </a:cubicBezTo>
                    <a:cubicBezTo>
                      <a:pt x="2892" y="3467"/>
                      <a:pt x="2922" y="3437"/>
                      <a:pt x="2956" y="3411"/>
                    </a:cubicBezTo>
                    <a:cubicBezTo>
                      <a:pt x="2972" y="3397"/>
                      <a:pt x="2986" y="3380"/>
                      <a:pt x="3002" y="3367"/>
                    </a:cubicBezTo>
                    <a:lnTo>
                      <a:pt x="3039" y="3330"/>
                    </a:lnTo>
                    <a:cubicBezTo>
                      <a:pt x="3069" y="3300"/>
                      <a:pt x="3099" y="3270"/>
                      <a:pt x="3126" y="3237"/>
                    </a:cubicBezTo>
                    <a:cubicBezTo>
                      <a:pt x="3156" y="3203"/>
                      <a:pt x="3186" y="3170"/>
                      <a:pt x="3210" y="3133"/>
                    </a:cubicBezTo>
                    <a:cubicBezTo>
                      <a:pt x="3209" y="3133"/>
                      <a:pt x="3209" y="3133"/>
                      <a:pt x="3209" y="3133"/>
                    </a:cubicBezTo>
                    <a:lnTo>
                      <a:pt x="3209" y="3133"/>
                    </a:lnTo>
                    <a:lnTo>
                      <a:pt x="3283" y="3036"/>
                    </a:lnTo>
                    <a:cubicBezTo>
                      <a:pt x="3293" y="3019"/>
                      <a:pt x="3303" y="3009"/>
                      <a:pt x="3317" y="2993"/>
                    </a:cubicBezTo>
                    <a:cubicBezTo>
                      <a:pt x="3320" y="2983"/>
                      <a:pt x="3327" y="2976"/>
                      <a:pt x="3333" y="2966"/>
                    </a:cubicBezTo>
                    <a:cubicBezTo>
                      <a:pt x="3340" y="2959"/>
                      <a:pt x="3350" y="2946"/>
                      <a:pt x="3354" y="2936"/>
                    </a:cubicBezTo>
                    <a:cubicBezTo>
                      <a:pt x="3367" y="2919"/>
                      <a:pt x="3380" y="2902"/>
                      <a:pt x="3387" y="2886"/>
                    </a:cubicBezTo>
                    <a:cubicBezTo>
                      <a:pt x="3400" y="2869"/>
                      <a:pt x="3414" y="2849"/>
                      <a:pt x="3420" y="2829"/>
                    </a:cubicBezTo>
                    <a:cubicBezTo>
                      <a:pt x="3434" y="2809"/>
                      <a:pt x="3440" y="2792"/>
                      <a:pt x="3451" y="2769"/>
                    </a:cubicBezTo>
                    <a:lnTo>
                      <a:pt x="3474" y="2708"/>
                    </a:lnTo>
                    <a:cubicBezTo>
                      <a:pt x="3477" y="2692"/>
                      <a:pt x="3487" y="2675"/>
                      <a:pt x="3494" y="2658"/>
                    </a:cubicBezTo>
                    <a:lnTo>
                      <a:pt x="3507" y="2632"/>
                    </a:lnTo>
                    <a:lnTo>
                      <a:pt x="3521" y="2608"/>
                    </a:lnTo>
                    <a:lnTo>
                      <a:pt x="3537" y="2575"/>
                    </a:lnTo>
                    <a:lnTo>
                      <a:pt x="3554" y="2541"/>
                    </a:lnTo>
                    <a:cubicBezTo>
                      <a:pt x="3564" y="2528"/>
                      <a:pt x="3568" y="2515"/>
                      <a:pt x="3574" y="2501"/>
                    </a:cubicBezTo>
                    <a:lnTo>
                      <a:pt x="3581" y="2494"/>
                    </a:lnTo>
                    <a:lnTo>
                      <a:pt x="3584" y="2484"/>
                    </a:lnTo>
                    <a:lnTo>
                      <a:pt x="3608" y="2448"/>
                    </a:lnTo>
                    <a:lnTo>
                      <a:pt x="3618" y="2434"/>
                    </a:lnTo>
                    <a:cubicBezTo>
                      <a:pt x="3624" y="2428"/>
                      <a:pt x="3631" y="2414"/>
                      <a:pt x="3638" y="2408"/>
                    </a:cubicBezTo>
                    <a:lnTo>
                      <a:pt x="3644" y="2398"/>
                    </a:lnTo>
                    <a:cubicBezTo>
                      <a:pt x="3654" y="2384"/>
                      <a:pt x="3658" y="2377"/>
                      <a:pt x="3668" y="2364"/>
                    </a:cubicBezTo>
                    <a:cubicBezTo>
                      <a:pt x="3675" y="2344"/>
                      <a:pt x="3688" y="2327"/>
                      <a:pt x="3695" y="2311"/>
                    </a:cubicBezTo>
                    <a:cubicBezTo>
                      <a:pt x="3711" y="2277"/>
                      <a:pt x="3728" y="2244"/>
                      <a:pt x="3751" y="2207"/>
                    </a:cubicBezTo>
                    <a:lnTo>
                      <a:pt x="3758" y="2190"/>
                    </a:lnTo>
                    <a:cubicBezTo>
                      <a:pt x="3771" y="2163"/>
                      <a:pt x="3785" y="2133"/>
                      <a:pt x="3795" y="2110"/>
                    </a:cubicBezTo>
                    <a:cubicBezTo>
                      <a:pt x="3812" y="2073"/>
                      <a:pt x="3828" y="2030"/>
                      <a:pt x="3842" y="1993"/>
                    </a:cubicBezTo>
                    <a:cubicBezTo>
                      <a:pt x="3858" y="1956"/>
                      <a:pt x="3872" y="1923"/>
                      <a:pt x="3878" y="1883"/>
                    </a:cubicBezTo>
                    <a:lnTo>
                      <a:pt x="3878" y="1879"/>
                    </a:lnTo>
                    <a:cubicBezTo>
                      <a:pt x="3889" y="1839"/>
                      <a:pt x="3895" y="1796"/>
                      <a:pt x="3902" y="1762"/>
                    </a:cubicBezTo>
                    <a:cubicBezTo>
                      <a:pt x="3905" y="1725"/>
                      <a:pt x="3909" y="1689"/>
                      <a:pt x="3912" y="1645"/>
                    </a:cubicBezTo>
                    <a:lnTo>
                      <a:pt x="3912" y="1615"/>
                    </a:lnTo>
                    <a:lnTo>
                      <a:pt x="3912" y="1588"/>
                    </a:lnTo>
                    <a:cubicBezTo>
                      <a:pt x="3919" y="1572"/>
                      <a:pt x="3919" y="1555"/>
                      <a:pt x="3912" y="1528"/>
                    </a:cubicBezTo>
                    <a:lnTo>
                      <a:pt x="3912" y="1508"/>
                    </a:lnTo>
                    <a:cubicBezTo>
                      <a:pt x="3909" y="1475"/>
                      <a:pt x="3905" y="1445"/>
                      <a:pt x="3905" y="1411"/>
                    </a:cubicBezTo>
                    <a:cubicBezTo>
                      <a:pt x="3905" y="1381"/>
                      <a:pt x="3905" y="1354"/>
                      <a:pt x="3909" y="1328"/>
                    </a:cubicBezTo>
                    <a:lnTo>
                      <a:pt x="3909" y="1324"/>
                    </a:lnTo>
                    <a:lnTo>
                      <a:pt x="3909" y="1321"/>
                    </a:lnTo>
                    <a:lnTo>
                      <a:pt x="3909" y="1314"/>
                    </a:lnTo>
                    <a:cubicBezTo>
                      <a:pt x="3912" y="1294"/>
                      <a:pt x="3919" y="1274"/>
                      <a:pt x="3912" y="1254"/>
                    </a:cubicBezTo>
                    <a:cubicBezTo>
                      <a:pt x="3912" y="1231"/>
                      <a:pt x="3909" y="1214"/>
                      <a:pt x="3902" y="1197"/>
                    </a:cubicBezTo>
                    <a:cubicBezTo>
                      <a:pt x="3885" y="1207"/>
                      <a:pt x="3872" y="1221"/>
                      <a:pt x="3858" y="1237"/>
                    </a:cubicBezTo>
                    <a:lnTo>
                      <a:pt x="3845" y="1261"/>
                    </a:lnTo>
                    <a:cubicBezTo>
                      <a:pt x="3842" y="1271"/>
                      <a:pt x="3838" y="1281"/>
                      <a:pt x="3838" y="1294"/>
                    </a:cubicBezTo>
                    <a:cubicBezTo>
                      <a:pt x="3835" y="1338"/>
                      <a:pt x="3835" y="1378"/>
                      <a:pt x="3835" y="1421"/>
                    </a:cubicBezTo>
                    <a:cubicBezTo>
                      <a:pt x="3835" y="1461"/>
                      <a:pt x="3842" y="1508"/>
                      <a:pt x="3842" y="1548"/>
                    </a:cubicBezTo>
                    <a:lnTo>
                      <a:pt x="3842" y="1575"/>
                    </a:lnTo>
                    <a:lnTo>
                      <a:pt x="3818" y="1739"/>
                    </a:lnTo>
                    <a:cubicBezTo>
                      <a:pt x="3812" y="1766"/>
                      <a:pt x="3805" y="1789"/>
                      <a:pt x="3802" y="1812"/>
                    </a:cubicBezTo>
                    <a:lnTo>
                      <a:pt x="3802" y="1816"/>
                    </a:lnTo>
                    <a:lnTo>
                      <a:pt x="3802" y="1822"/>
                    </a:lnTo>
                    <a:cubicBezTo>
                      <a:pt x="3788" y="1873"/>
                      <a:pt x="3771" y="1916"/>
                      <a:pt x="3755" y="1960"/>
                    </a:cubicBezTo>
                    <a:cubicBezTo>
                      <a:pt x="3738" y="1996"/>
                      <a:pt x="3725" y="2026"/>
                      <a:pt x="3711" y="2056"/>
                    </a:cubicBezTo>
                    <a:cubicBezTo>
                      <a:pt x="3701" y="2080"/>
                      <a:pt x="3691" y="2100"/>
                      <a:pt x="3678" y="2123"/>
                    </a:cubicBezTo>
                    <a:lnTo>
                      <a:pt x="3671" y="2133"/>
                    </a:lnTo>
                    <a:lnTo>
                      <a:pt x="3658" y="2163"/>
                    </a:lnTo>
                    <a:cubicBezTo>
                      <a:pt x="3634" y="2214"/>
                      <a:pt x="3608" y="2267"/>
                      <a:pt x="3578" y="2317"/>
                    </a:cubicBezTo>
                    <a:cubicBezTo>
                      <a:pt x="3568" y="2341"/>
                      <a:pt x="3551" y="2364"/>
                      <a:pt x="3537" y="2384"/>
                    </a:cubicBezTo>
                    <a:lnTo>
                      <a:pt x="3527" y="2398"/>
                    </a:lnTo>
                    <a:lnTo>
                      <a:pt x="3491" y="2474"/>
                    </a:lnTo>
                    <a:lnTo>
                      <a:pt x="3487" y="2484"/>
                    </a:lnTo>
                    <a:cubicBezTo>
                      <a:pt x="3484" y="2494"/>
                      <a:pt x="3477" y="2508"/>
                      <a:pt x="3474" y="2515"/>
                    </a:cubicBezTo>
                    <a:lnTo>
                      <a:pt x="3467" y="2531"/>
                    </a:lnTo>
                    <a:lnTo>
                      <a:pt x="3461" y="2545"/>
                    </a:lnTo>
                    <a:cubicBezTo>
                      <a:pt x="3457" y="2558"/>
                      <a:pt x="3454" y="2565"/>
                      <a:pt x="3451" y="2575"/>
                    </a:cubicBezTo>
                    <a:cubicBezTo>
                      <a:pt x="3440" y="2585"/>
                      <a:pt x="3437" y="2598"/>
                      <a:pt x="3434" y="2611"/>
                    </a:cubicBezTo>
                    <a:cubicBezTo>
                      <a:pt x="3424" y="2632"/>
                      <a:pt x="3417" y="2648"/>
                      <a:pt x="3407" y="2668"/>
                    </a:cubicBezTo>
                    <a:lnTo>
                      <a:pt x="3407" y="2675"/>
                    </a:lnTo>
                    <a:lnTo>
                      <a:pt x="3400" y="2692"/>
                    </a:lnTo>
                    <a:lnTo>
                      <a:pt x="3384" y="2735"/>
                    </a:lnTo>
                    <a:cubicBezTo>
                      <a:pt x="3374" y="2762"/>
                      <a:pt x="3367" y="2782"/>
                      <a:pt x="3354" y="2802"/>
                    </a:cubicBezTo>
                    <a:cubicBezTo>
                      <a:pt x="3347" y="2819"/>
                      <a:pt x="3333" y="2842"/>
                      <a:pt x="3323" y="2859"/>
                    </a:cubicBezTo>
                    <a:lnTo>
                      <a:pt x="3317" y="2869"/>
                    </a:lnTo>
                    <a:cubicBezTo>
                      <a:pt x="3307" y="2882"/>
                      <a:pt x="3303" y="2896"/>
                      <a:pt x="3297" y="2902"/>
                    </a:cubicBezTo>
                    <a:cubicBezTo>
                      <a:pt x="3283" y="2926"/>
                      <a:pt x="3270" y="2942"/>
                      <a:pt x="3257" y="2959"/>
                    </a:cubicBezTo>
                    <a:lnTo>
                      <a:pt x="3250" y="2969"/>
                    </a:lnTo>
                    <a:cubicBezTo>
                      <a:pt x="3233" y="2996"/>
                      <a:pt x="3213" y="3019"/>
                      <a:pt x="3196" y="3046"/>
                    </a:cubicBezTo>
                    <a:lnTo>
                      <a:pt x="3200" y="3043"/>
                    </a:lnTo>
                    <a:lnTo>
                      <a:pt x="3200" y="3043"/>
                    </a:lnTo>
                    <a:cubicBezTo>
                      <a:pt x="3186" y="3060"/>
                      <a:pt x="3170" y="3080"/>
                      <a:pt x="3156" y="3096"/>
                    </a:cubicBezTo>
                    <a:lnTo>
                      <a:pt x="3160" y="3093"/>
                    </a:lnTo>
                    <a:lnTo>
                      <a:pt x="3160" y="3093"/>
                    </a:lnTo>
                    <a:cubicBezTo>
                      <a:pt x="3140" y="3120"/>
                      <a:pt x="3120" y="3146"/>
                      <a:pt x="3099" y="3170"/>
                    </a:cubicBezTo>
                    <a:lnTo>
                      <a:pt x="3089" y="3180"/>
                    </a:lnTo>
                    <a:lnTo>
                      <a:pt x="3066" y="3203"/>
                    </a:lnTo>
                    <a:lnTo>
                      <a:pt x="3033" y="3243"/>
                    </a:lnTo>
                    <a:lnTo>
                      <a:pt x="2999" y="3277"/>
                    </a:lnTo>
                    <a:cubicBezTo>
                      <a:pt x="2989" y="3280"/>
                      <a:pt x="2986" y="3287"/>
                      <a:pt x="2976" y="3294"/>
                    </a:cubicBezTo>
                    <a:lnTo>
                      <a:pt x="2966" y="3300"/>
                    </a:lnTo>
                    <a:cubicBezTo>
                      <a:pt x="2952" y="3314"/>
                      <a:pt x="2936" y="3327"/>
                      <a:pt x="2922" y="3337"/>
                    </a:cubicBezTo>
                    <a:lnTo>
                      <a:pt x="2909" y="3350"/>
                    </a:lnTo>
                    <a:lnTo>
                      <a:pt x="2875" y="3380"/>
                    </a:lnTo>
                    <a:lnTo>
                      <a:pt x="2842" y="3411"/>
                    </a:lnTo>
                    <a:cubicBezTo>
                      <a:pt x="2825" y="3421"/>
                      <a:pt x="2809" y="3437"/>
                      <a:pt x="2792" y="3451"/>
                    </a:cubicBezTo>
                    <a:lnTo>
                      <a:pt x="2782" y="3461"/>
                    </a:lnTo>
                    <a:cubicBezTo>
                      <a:pt x="2758" y="3477"/>
                      <a:pt x="2742" y="3487"/>
                      <a:pt x="2722" y="3504"/>
                    </a:cubicBezTo>
                    <a:cubicBezTo>
                      <a:pt x="2708" y="3514"/>
                      <a:pt x="2692" y="3528"/>
                      <a:pt x="2682" y="3534"/>
                    </a:cubicBezTo>
                    <a:lnTo>
                      <a:pt x="2668" y="3544"/>
                    </a:lnTo>
                    <a:cubicBezTo>
                      <a:pt x="2635" y="3564"/>
                      <a:pt x="2601" y="3588"/>
                      <a:pt x="2565" y="3615"/>
                    </a:cubicBezTo>
                    <a:cubicBezTo>
                      <a:pt x="2541" y="3628"/>
                      <a:pt x="2521" y="3638"/>
                      <a:pt x="2501" y="3648"/>
                    </a:cubicBezTo>
                    <a:cubicBezTo>
                      <a:pt x="2484" y="3655"/>
                      <a:pt x="2468" y="3661"/>
                      <a:pt x="2451" y="3668"/>
                    </a:cubicBezTo>
                    <a:lnTo>
                      <a:pt x="2434" y="3678"/>
                    </a:lnTo>
                    <a:cubicBezTo>
                      <a:pt x="2404" y="3688"/>
                      <a:pt x="2384" y="3698"/>
                      <a:pt x="2357" y="3711"/>
                    </a:cubicBezTo>
                    <a:cubicBezTo>
                      <a:pt x="2334" y="3722"/>
                      <a:pt x="2307" y="3735"/>
                      <a:pt x="2287" y="3748"/>
                    </a:cubicBezTo>
                    <a:cubicBezTo>
                      <a:pt x="2264" y="3762"/>
                      <a:pt x="2240" y="3772"/>
                      <a:pt x="2220" y="3782"/>
                    </a:cubicBezTo>
                    <a:cubicBezTo>
                      <a:pt x="2217" y="3782"/>
                      <a:pt x="2207" y="3785"/>
                      <a:pt x="2203" y="3785"/>
                    </a:cubicBezTo>
                    <a:cubicBezTo>
                      <a:pt x="2197" y="3785"/>
                      <a:pt x="2190" y="3788"/>
                      <a:pt x="2183" y="3788"/>
                    </a:cubicBezTo>
                    <a:cubicBezTo>
                      <a:pt x="2163" y="3795"/>
                      <a:pt x="2140" y="3795"/>
                      <a:pt x="2120" y="3795"/>
                    </a:cubicBezTo>
                    <a:cubicBezTo>
                      <a:pt x="2083" y="3795"/>
                      <a:pt x="2046" y="3795"/>
                      <a:pt x="2013" y="3788"/>
                    </a:cubicBezTo>
                    <a:lnTo>
                      <a:pt x="1989" y="3788"/>
                    </a:lnTo>
                    <a:cubicBezTo>
                      <a:pt x="1949" y="3788"/>
                      <a:pt x="1913" y="3785"/>
                      <a:pt x="1869" y="3785"/>
                    </a:cubicBezTo>
                    <a:lnTo>
                      <a:pt x="1749" y="3785"/>
                    </a:lnTo>
                    <a:cubicBezTo>
                      <a:pt x="1715" y="3788"/>
                      <a:pt x="1678" y="3795"/>
                      <a:pt x="1645" y="3798"/>
                    </a:cubicBezTo>
                    <a:lnTo>
                      <a:pt x="1635" y="3798"/>
                    </a:lnTo>
                    <a:cubicBezTo>
                      <a:pt x="1598" y="3802"/>
                      <a:pt x="1561" y="3812"/>
                      <a:pt x="1518" y="3812"/>
                    </a:cubicBezTo>
                    <a:lnTo>
                      <a:pt x="1468" y="3812"/>
                    </a:lnTo>
                    <a:cubicBezTo>
                      <a:pt x="1451" y="3812"/>
                      <a:pt x="1434" y="3805"/>
                      <a:pt x="1418" y="3805"/>
                    </a:cubicBezTo>
                    <a:lnTo>
                      <a:pt x="1404" y="3805"/>
                    </a:lnTo>
                    <a:cubicBezTo>
                      <a:pt x="1358" y="3802"/>
                      <a:pt x="1314" y="3795"/>
                      <a:pt x="1277" y="3788"/>
                    </a:cubicBezTo>
                    <a:cubicBezTo>
                      <a:pt x="1234" y="3782"/>
                      <a:pt x="1190" y="3772"/>
                      <a:pt x="1147" y="3765"/>
                    </a:cubicBezTo>
                    <a:cubicBezTo>
                      <a:pt x="1130" y="3762"/>
                      <a:pt x="1107" y="3755"/>
                      <a:pt x="1083" y="3748"/>
                    </a:cubicBezTo>
                    <a:cubicBezTo>
                      <a:pt x="1063" y="3745"/>
                      <a:pt x="1043" y="3735"/>
                      <a:pt x="1023" y="3728"/>
                    </a:cubicBezTo>
                    <a:lnTo>
                      <a:pt x="1027" y="3728"/>
                    </a:lnTo>
                    <a:cubicBezTo>
                      <a:pt x="1020" y="3728"/>
                      <a:pt x="1016" y="3722"/>
                      <a:pt x="1013" y="3722"/>
                    </a:cubicBezTo>
                    <a:cubicBezTo>
                      <a:pt x="993" y="3715"/>
                      <a:pt x="970" y="3705"/>
                      <a:pt x="950" y="3695"/>
                    </a:cubicBezTo>
                    <a:cubicBezTo>
                      <a:pt x="946" y="3695"/>
                      <a:pt x="943" y="3688"/>
                      <a:pt x="936" y="3685"/>
                    </a:cubicBezTo>
                    <a:cubicBezTo>
                      <a:pt x="930" y="3678"/>
                      <a:pt x="916" y="3668"/>
                      <a:pt x="910" y="3661"/>
                    </a:cubicBezTo>
                    <a:cubicBezTo>
                      <a:pt x="896" y="3648"/>
                      <a:pt x="879" y="3635"/>
                      <a:pt x="866" y="3618"/>
                    </a:cubicBezTo>
                    <a:cubicBezTo>
                      <a:pt x="859" y="3604"/>
                      <a:pt x="846" y="3598"/>
                      <a:pt x="839" y="3584"/>
                    </a:cubicBezTo>
                    <a:lnTo>
                      <a:pt x="829" y="3571"/>
                    </a:lnTo>
                    <a:cubicBezTo>
                      <a:pt x="806" y="3548"/>
                      <a:pt x="779" y="3518"/>
                      <a:pt x="749" y="3487"/>
                    </a:cubicBezTo>
                    <a:lnTo>
                      <a:pt x="736" y="3477"/>
                    </a:lnTo>
                    <a:cubicBezTo>
                      <a:pt x="729" y="3464"/>
                      <a:pt x="716" y="3454"/>
                      <a:pt x="702" y="3444"/>
                    </a:cubicBezTo>
                    <a:cubicBezTo>
                      <a:pt x="689" y="3431"/>
                      <a:pt x="672" y="3414"/>
                      <a:pt x="652" y="3401"/>
                    </a:cubicBezTo>
                    <a:cubicBezTo>
                      <a:pt x="635" y="3387"/>
                      <a:pt x="625" y="3377"/>
                      <a:pt x="609" y="3364"/>
                    </a:cubicBezTo>
                    <a:cubicBezTo>
                      <a:pt x="592" y="3347"/>
                      <a:pt x="568" y="3334"/>
                      <a:pt x="552" y="3317"/>
                    </a:cubicBezTo>
                    <a:cubicBezTo>
                      <a:pt x="528" y="3297"/>
                      <a:pt x="502" y="3270"/>
                      <a:pt x="478" y="3250"/>
                    </a:cubicBezTo>
                    <a:lnTo>
                      <a:pt x="458" y="3233"/>
                    </a:lnTo>
                    <a:cubicBezTo>
                      <a:pt x="431" y="3210"/>
                      <a:pt x="401" y="3183"/>
                      <a:pt x="375" y="3153"/>
                    </a:cubicBezTo>
                    <a:lnTo>
                      <a:pt x="368" y="3150"/>
                    </a:lnTo>
                    <a:cubicBezTo>
                      <a:pt x="344" y="3126"/>
                      <a:pt x="324" y="3103"/>
                      <a:pt x="301" y="3080"/>
                    </a:cubicBezTo>
                    <a:cubicBezTo>
                      <a:pt x="284" y="3063"/>
                      <a:pt x="274" y="3046"/>
                      <a:pt x="264" y="3029"/>
                    </a:cubicBezTo>
                    <a:cubicBezTo>
                      <a:pt x="251" y="3009"/>
                      <a:pt x="244" y="2986"/>
                      <a:pt x="231" y="2963"/>
                    </a:cubicBezTo>
                    <a:cubicBezTo>
                      <a:pt x="227" y="2949"/>
                      <a:pt x="224" y="2942"/>
                      <a:pt x="217" y="2929"/>
                    </a:cubicBezTo>
                    <a:lnTo>
                      <a:pt x="217" y="2926"/>
                    </a:lnTo>
                    <a:lnTo>
                      <a:pt x="214" y="2916"/>
                    </a:lnTo>
                    <a:cubicBezTo>
                      <a:pt x="211" y="2909"/>
                      <a:pt x="207" y="2902"/>
                      <a:pt x="207" y="2896"/>
                    </a:cubicBezTo>
                    <a:cubicBezTo>
                      <a:pt x="201" y="2886"/>
                      <a:pt x="201" y="2879"/>
                      <a:pt x="197" y="2869"/>
                    </a:cubicBezTo>
                    <a:lnTo>
                      <a:pt x="184" y="2832"/>
                    </a:lnTo>
                    <a:lnTo>
                      <a:pt x="177" y="2809"/>
                    </a:lnTo>
                    <a:cubicBezTo>
                      <a:pt x="174" y="2795"/>
                      <a:pt x="167" y="2779"/>
                      <a:pt x="164" y="2765"/>
                    </a:cubicBezTo>
                    <a:lnTo>
                      <a:pt x="161" y="2745"/>
                    </a:lnTo>
                    <a:cubicBezTo>
                      <a:pt x="157" y="2732"/>
                      <a:pt x="151" y="2715"/>
                      <a:pt x="147" y="2702"/>
                    </a:cubicBezTo>
                    <a:lnTo>
                      <a:pt x="130" y="2652"/>
                    </a:lnTo>
                    <a:lnTo>
                      <a:pt x="127" y="2642"/>
                    </a:lnTo>
                    <a:lnTo>
                      <a:pt x="117" y="2615"/>
                    </a:lnTo>
                    <a:lnTo>
                      <a:pt x="110" y="2591"/>
                    </a:lnTo>
                    <a:cubicBezTo>
                      <a:pt x="107" y="2561"/>
                      <a:pt x="97" y="2535"/>
                      <a:pt x="94" y="2508"/>
                    </a:cubicBezTo>
                    <a:cubicBezTo>
                      <a:pt x="90" y="2474"/>
                      <a:pt x="87" y="2441"/>
                      <a:pt x="87" y="2398"/>
                    </a:cubicBezTo>
                    <a:lnTo>
                      <a:pt x="87" y="2374"/>
                    </a:lnTo>
                    <a:lnTo>
                      <a:pt x="87" y="2307"/>
                    </a:lnTo>
                    <a:lnTo>
                      <a:pt x="87" y="2194"/>
                    </a:lnTo>
                    <a:lnTo>
                      <a:pt x="87" y="2170"/>
                    </a:lnTo>
                    <a:cubicBezTo>
                      <a:pt x="90" y="2143"/>
                      <a:pt x="90" y="2117"/>
                      <a:pt x="90" y="2093"/>
                    </a:cubicBezTo>
                    <a:lnTo>
                      <a:pt x="94" y="2040"/>
                    </a:lnTo>
                    <a:cubicBezTo>
                      <a:pt x="94" y="2026"/>
                      <a:pt x="97" y="2016"/>
                      <a:pt x="97" y="2006"/>
                    </a:cubicBezTo>
                    <a:lnTo>
                      <a:pt x="97" y="1996"/>
                    </a:lnTo>
                    <a:lnTo>
                      <a:pt x="97" y="1990"/>
                    </a:lnTo>
                    <a:lnTo>
                      <a:pt x="100" y="1943"/>
                    </a:lnTo>
                    <a:cubicBezTo>
                      <a:pt x="100" y="1929"/>
                      <a:pt x="107" y="1916"/>
                      <a:pt x="107" y="1909"/>
                    </a:cubicBezTo>
                    <a:lnTo>
                      <a:pt x="110" y="1896"/>
                    </a:lnTo>
                    <a:lnTo>
                      <a:pt x="110" y="1893"/>
                    </a:lnTo>
                    <a:cubicBezTo>
                      <a:pt x="114" y="1883"/>
                      <a:pt x="114" y="1873"/>
                      <a:pt x="117" y="1859"/>
                    </a:cubicBezTo>
                    <a:cubicBezTo>
                      <a:pt x="124" y="1846"/>
                      <a:pt x="127" y="1829"/>
                      <a:pt x="130" y="1812"/>
                    </a:cubicBezTo>
                    <a:lnTo>
                      <a:pt x="130" y="1809"/>
                    </a:lnTo>
                    <a:lnTo>
                      <a:pt x="130" y="1806"/>
                    </a:lnTo>
                    <a:lnTo>
                      <a:pt x="130" y="1799"/>
                    </a:lnTo>
                    <a:cubicBezTo>
                      <a:pt x="141" y="1779"/>
                      <a:pt x="144" y="1759"/>
                      <a:pt x="151" y="1739"/>
                    </a:cubicBezTo>
                    <a:cubicBezTo>
                      <a:pt x="161" y="1715"/>
                      <a:pt x="164" y="1699"/>
                      <a:pt x="174" y="1679"/>
                    </a:cubicBezTo>
                    <a:cubicBezTo>
                      <a:pt x="184" y="1639"/>
                      <a:pt x="201" y="1598"/>
                      <a:pt x="214" y="1562"/>
                    </a:cubicBezTo>
                    <a:lnTo>
                      <a:pt x="224" y="1542"/>
                    </a:lnTo>
                    <a:cubicBezTo>
                      <a:pt x="244" y="1471"/>
                      <a:pt x="268" y="1398"/>
                      <a:pt x="298" y="1328"/>
                    </a:cubicBezTo>
                    <a:cubicBezTo>
                      <a:pt x="301" y="1308"/>
                      <a:pt x="311" y="1291"/>
                      <a:pt x="318" y="1274"/>
                    </a:cubicBezTo>
                    <a:lnTo>
                      <a:pt x="328" y="1254"/>
                    </a:lnTo>
                    <a:cubicBezTo>
                      <a:pt x="341" y="1224"/>
                      <a:pt x="351" y="1194"/>
                      <a:pt x="361" y="1164"/>
                    </a:cubicBezTo>
                    <a:cubicBezTo>
                      <a:pt x="375" y="1137"/>
                      <a:pt x="381" y="1104"/>
                      <a:pt x="391" y="1074"/>
                    </a:cubicBezTo>
                    <a:lnTo>
                      <a:pt x="398" y="1047"/>
                    </a:lnTo>
                    <a:cubicBezTo>
                      <a:pt x="408" y="1023"/>
                      <a:pt x="415" y="993"/>
                      <a:pt x="425" y="970"/>
                    </a:cubicBezTo>
                    <a:lnTo>
                      <a:pt x="435" y="930"/>
                    </a:lnTo>
                    <a:lnTo>
                      <a:pt x="448" y="893"/>
                    </a:lnTo>
                    <a:lnTo>
                      <a:pt x="448" y="896"/>
                    </a:lnTo>
                    <a:lnTo>
                      <a:pt x="498" y="686"/>
                    </a:lnTo>
                    <a:cubicBezTo>
                      <a:pt x="518" y="602"/>
                      <a:pt x="535" y="522"/>
                      <a:pt x="552" y="438"/>
                    </a:cubicBezTo>
                    <a:lnTo>
                      <a:pt x="579" y="325"/>
                    </a:lnTo>
                    <a:cubicBezTo>
                      <a:pt x="585" y="284"/>
                      <a:pt x="599" y="241"/>
                      <a:pt x="609" y="201"/>
                    </a:cubicBezTo>
                    <a:cubicBezTo>
                      <a:pt x="615" y="167"/>
                      <a:pt x="625" y="137"/>
                      <a:pt x="632" y="104"/>
                    </a:cubicBezTo>
                    <a:cubicBezTo>
                      <a:pt x="635" y="91"/>
                      <a:pt x="642" y="74"/>
                      <a:pt x="645" y="60"/>
                    </a:cubicBezTo>
                    <a:cubicBezTo>
                      <a:pt x="649" y="50"/>
                      <a:pt x="652" y="37"/>
                      <a:pt x="652" y="24"/>
                    </a:cubicBezTo>
                    <a:cubicBezTo>
                      <a:pt x="652" y="17"/>
                      <a:pt x="652" y="7"/>
                      <a:pt x="649" y="4"/>
                    </a:cubicBezTo>
                    <a:cubicBezTo>
                      <a:pt x="649" y="0"/>
                      <a:pt x="645" y="0"/>
                      <a:pt x="64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157543" y="3306311"/>
                <a:ext cx="95535" cy="127158"/>
              </a:xfrm>
              <a:custGeom>
                <a:avLst/>
                <a:gdLst/>
                <a:ahLst/>
                <a:cxnLst/>
                <a:rect l="l" t="t" r="r" b="b"/>
                <a:pathLst>
                  <a:path w="2592" h="3450" extrusionOk="0">
                    <a:moveTo>
                      <a:pt x="365" y="0"/>
                    </a:moveTo>
                    <a:cubicBezTo>
                      <a:pt x="362" y="0"/>
                      <a:pt x="360" y="1"/>
                      <a:pt x="358" y="3"/>
                    </a:cubicBezTo>
                    <a:cubicBezTo>
                      <a:pt x="348" y="10"/>
                      <a:pt x="351" y="16"/>
                      <a:pt x="358" y="20"/>
                    </a:cubicBezTo>
                    <a:cubicBezTo>
                      <a:pt x="365" y="30"/>
                      <a:pt x="368" y="33"/>
                      <a:pt x="375" y="43"/>
                    </a:cubicBezTo>
                    <a:cubicBezTo>
                      <a:pt x="378" y="43"/>
                      <a:pt x="378" y="46"/>
                      <a:pt x="378" y="46"/>
                    </a:cubicBezTo>
                    <a:cubicBezTo>
                      <a:pt x="378" y="50"/>
                      <a:pt x="382" y="53"/>
                      <a:pt x="382" y="60"/>
                    </a:cubicBezTo>
                    <a:cubicBezTo>
                      <a:pt x="392" y="76"/>
                      <a:pt x="392" y="93"/>
                      <a:pt x="395" y="110"/>
                    </a:cubicBezTo>
                    <a:cubicBezTo>
                      <a:pt x="398" y="120"/>
                      <a:pt x="398" y="130"/>
                      <a:pt x="398" y="137"/>
                    </a:cubicBezTo>
                    <a:lnTo>
                      <a:pt x="398" y="150"/>
                    </a:lnTo>
                    <a:cubicBezTo>
                      <a:pt x="398" y="170"/>
                      <a:pt x="395" y="197"/>
                      <a:pt x="395" y="217"/>
                    </a:cubicBezTo>
                    <a:lnTo>
                      <a:pt x="395" y="220"/>
                    </a:lnTo>
                    <a:cubicBezTo>
                      <a:pt x="392" y="234"/>
                      <a:pt x="392" y="250"/>
                      <a:pt x="385" y="267"/>
                    </a:cubicBezTo>
                    <a:lnTo>
                      <a:pt x="375" y="317"/>
                    </a:lnTo>
                    <a:lnTo>
                      <a:pt x="375" y="320"/>
                    </a:lnTo>
                    <a:lnTo>
                      <a:pt x="368" y="334"/>
                    </a:lnTo>
                    <a:cubicBezTo>
                      <a:pt x="365" y="351"/>
                      <a:pt x="362" y="364"/>
                      <a:pt x="358" y="377"/>
                    </a:cubicBezTo>
                    <a:cubicBezTo>
                      <a:pt x="351" y="391"/>
                      <a:pt x="348" y="407"/>
                      <a:pt x="341" y="424"/>
                    </a:cubicBezTo>
                    <a:lnTo>
                      <a:pt x="341" y="421"/>
                    </a:lnTo>
                    <a:cubicBezTo>
                      <a:pt x="331" y="448"/>
                      <a:pt x="318" y="471"/>
                      <a:pt x="301" y="504"/>
                    </a:cubicBezTo>
                    <a:cubicBezTo>
                      <a:pt x="295" y="521"/>
                      <a:pt x="281" y="544"/>
                      <a:pt x="275" y="561"/>
                    </a:cubicBezTo>
                    <a:cubicBezTo>
                      <a:pt x="265" y="571"/>
                      <a:pt x="261" y="581"/>
                      <a:pt x="258" y="588"/>
                    </a:cubicBezTo>
                    <a:cubicBezTo>
                      <a:pt x="228" y="651"/>
                      <a:pt x="201" y="702"/>
                      <a:pt x="181" y="752"/>
                    </a:cubicBezTo>
                    <a:lnTo>
                      <a:pt x="181" y="748"/>
                    </a:lnTo>
                    <a:lnTo>
                      <a:pt x="174" y="765"/>
                    </a:lnTo>
                    <a:lnTo>
                      <a:pt x="164" y="789"/>
                    </a:lnTo>
                    <a:lnTo>
                      <a:pt x="164" y="785"/>
                    </a:lnTo>
                    <a:cubicBezTo>
                      <a:pt x="161" y="805"/>
                      <a:pt x="151" y="822"/>
                      <a:pt x="144" y="845"/>
                    </a:cubicBezTo>
                    <a:lnTo>
                      <a:pt x="127" y="882"/>
                    </a:lnTo>
                    <a:cubicBezTo>
                      <a:pt x="114" y="906"/>
                      <a:pt x="101" y="939"/>
                      <a:pt x="94" y="969"/>
                    </a:cubicBezTo>
                    <a:cubicBezTo>
                      <a:pt x="81" y="1006"/>
                      <a:pt x="74" y="1039"/>
                      <a:pt x="64" y="1069"/>
                    </a:cubicBezTo>
                    <a:cubicBezTo>
                      <a:pt x="57" y="1099"/>
                      <a:pt x="51" y="1133"/>
                      <a:pt x="47" y="1163"/>
                    </a:cubicBezTo>
                    <a:lnTo>
                      <a:pt x="47" y="1173"/>
                    </a:lnTo>
                    <a:lnTo>
                      <a:pt x="47" y="1190"/>
                    </a:lnTo>
                    <a:cubicBezTo>
                      <a:pt x="44" y="1200"/>
                      <a:pt x="44" y="1213"/>
                      <a:pt x="44" y="1220"/>
                    </a:cubicBezTo>
                    <a:lnTo>
                      <a:pt x="31" y="1334"/>
                    </a:lnTo>
                    <a:cubicBezTo>
                      <a:pt x="27" y="1370"/>
                      <a:pt x="27" y="1404"/>
                      <a:pt x="27" y="1441"/>
                    </a:cubicBezTo>
                    <a:cubicBezTo>
                      <a:pt x="27" y="1464"/>
                      <a:pt x="31" y="1481"/>
                      <a:pt x="31" y="1501"/>
                    </a:cubicBezTo>
                    <a:cubicBezTo>
                      <a:pt x="31" y="1517"/>
                      <a:pt x="34" y="1534"/>
                      <a:pt x="34" y="1551"/>
                    </a:cubicBezTo>
                    <a:cubicBezTo>
                      <a:pt x="41" y="1584"/>
                      <a:pt x="44" y="1621"/>
                      <a:pt x="44" y="1658"/>
                    </a:cubicBezTo>
                    <a:lnTo>
                      <a:pt x="44" y="1685"/>
                    </a:lnTo>
                    <a:cubicBezTo>
                      <a:pt x="47" y="1741"/>
                      <a:pt x="41" y="1805"/>
                      <a:pt x="34" y="1868"/>
                    </a:cubicBezTo>
                    <a:cubicBezTo>
                      <a:pt x="34" y="1889"/>
                      <a:pt x="31" y="1909"/>
                      <a:pt x="27" y="1929"/>
                    </a:cubicBezTo>
                    <a:cubicBezTo>
                      <a:pt x="24" y="1965"/>
                      <a:pt x="14" y="1996"/>
                      <a:pt x="7" y="2036"/>
                    </a:cubicBezTo>
                    <a:cubicBezTo>
                      <a:pt x="0" y="2066"/>
                      <a:pt x="0" y="2096"/>
                      <a:pt x="7" y="2133"/>
                    </a:cubicBezTo>
                    <a:cubicBezTo>
                      <a:pt x="10" y="2146"/>
                      <a:pt x="17" y="2163"/>
                      <a:pt x="24" y="2179"/>
                    </a:cubicBezTo>
                    <a:cubicBezTo>
                      <a:pt x="27" y="2186"/>
                      <a:pt x="27" y="2193"/>
                      <a:pt x="31" y="2203"/>
                    </a:cubicBezTo>
                    <a:cubicBezTo>
                      <a:pt x="61" y="2273"/>
                      <a:pt x="94" y="2340"/>
                      <a:pt x="131" y="2407"/>
                    </a:cubicBezTo>
                    <a:cubicBezTo>
                      <a:pt x="141" y="2423"/>
                      <a:pt x="148" y="2437"/>
                      <a:pt x="158" y="2454"/>
                    </a:cubicBezTo>
                    <a:cubicBezTo>
                      <a:pt x="164" y="2470"/>
                      <a:pt x="178" y="2487"/>
                      <a:pt x="184" y="2497"/>
                    </a:cubicBezTo>
                    <a:cubicBezTo>
                      <a:pt x="208" y="2530"/>
                      <a:pt x="228" y="2561"/>
                      <a:pt x="251" y="2591"/>
                    </a:cubicBezTo>
                    <a:cubicBezTo>
                      <a:pt x="275" y="2614"/>
                      <a:pt x="301" y="2641"/>
                      <a:pt x="328" y="2664"/>
                    </a:cubicBezTo>
                    <a:cubicBezTo>
                      <a:pt x="351" y="2688"/>
                      <a:pt x="382" y="2711"/>
                      <a:pt x="408" y="2738"/>
                    </a:cubicBezTo>
                    <a:lnTo>
                      <a:pt x="425" y="2754"/>
                    </a:lnTo>
                    <a:lnTo>
                      <a:pt x="428" y="2758"/>
                    </a:lnTo>
                    <a:cubicBezTo>
                      <a:pt x="448" y="2781"/>
                      <a:pt x="475" y="2808"/>
                      <a:pt x="499" y="2828"/>
                    </a:cubicBezTo>
                    <a:cubicBezTo>
                      <a:pt x="519" y="2848"/>
                      <a:pt x="549" y="2871"/>
                      <a:pt x="579" y="2888"/>
                    </a:cubicBezTo>
                    <a:cubicBezTo>
                      <a:pt x="609" y="2905"/>
                      <a:pt x="636" y="2922"/>
                      <a:pt x="669" y="2932"/>
                    </a:cubicBezTo>
                    <a:cubicBezTo>
                      <a:pt x="703" y="2945"/>
                      <a:pt x="733" y="2955"/>
                      <a:pt x="766" y="2962"/>
                    </a:cubicBezTo>
                    <a:cubicBezTo>
                      <a:pt x="800" y="2975"/>
                      <a:pt x="836" y="2982"/>
                      <a:pt x="876" y="2995"/>
                    </a:cubicBezTo>
                    <a:cubicBezTo>
                      <a:pt x="913" y="3009"/>
                      <a:pt x="947" y="3022"/>
                      <a:pt x="980" y="3032"/>
                    </a:cubicBezTo>
                    <a:cubicBezTo>
                      <a:pt x="1013" y="3045"/>
                      <a:pt x="1047" y="3055"/>
                      <a:pt x="1080" y="3065"/>
                    </a:cubicBezTo>
                    <a:cubicBezTo>
                      <a:pt x="1100" y="3075"/>
                      <a:pt x="1117" y="3079"/>
                      <a:pt x="1137" y="3089"/>
                    </a:cubicBezTo>
                    <a:cubicBezTo>
                      <a:pt x="1151" y="3092"/>
                      <a:pt x="1167" y="3099"/>
                      <a:pt x="1181" y="3106"/>
                    </a:cubicBezTo>
                    <a:cubicBezTo>
                      <a:pt x="1187" y="3112"/>
                      <a:pt x="1201" y="3116"/>
                      <a:pt x="1214" y="3122"/>
                    </a:cubicBezTo>
                    <a:cubicBezTo>
                      <a:pt x="1227" y="3126"/>
                      <a:pt x="1234" y="3136"/>
                      <a:pt x="1248" y="3139"/>
                    </a:cubicBezTo>
                    <a:cubicBezTo>
                      <a:pt x="1281" y="3156"/>
                      <a:pt x="1304" y="3172"/>
                      <a:pt x="1334" y="3192"/>
                    </a:cubicBezTo>
                    <a:cubicBezTo>
                      <a:pt x="1368" y="3213"/>
                      <a:pt x="1398" y="3236"/>
                      <a:pt x="1428" y="3256"/>
                    </a:cubicBezTo>
                    <a:cubicBezTo>
                      <a:pt x="1462" y="3276"/>
                      <a:pt x="1488" y="3293"/>
                      <a:pt x="1522" y="3309"/>
                    </a:cubicBezTo>
                    <a:cubicBezTo>
                      <a:pt x="1552" y="3326"/>
                      <a:pt x="1585" y="3340"/>
                      <a:pt x="1615" y="3356"/>
                    </a:cubicBezTo>
                    <a:lnTo>
                      <a:pt x="1665" y="3380"/>
                    </a:lnTo>
                    <a:cubicBezTo>
                      <a:pt x="1672" y="3386"/>
                      <a:pt x="1686" y="3390"/>
                      <a:pt x="1696" y="3393"/>
                    </a:cubicBezTo>
                    <a:cubicBezTo>
                      <a:pt x="1706" y="3403"/>
                      <a:pt x="1722" y="3406"/>
                      <a:pt x="1736" y="3410"/>
                    </a:cubicBezTo>
                    <a:cubicBezTo>
                      <a:pt x="1772" y="3420"/>
                      <a:pt x="1816" y="3426"/>
                      <a:pt x="1853" y="3430"/>
                    </a:cubicBezTo>
                    <a:cubicBezTo>
                      <a:pt x="1889" y="3437"/>
                      <a:pt x="1920" y="3440"/>
                      <a:pt x="1953" y="3440"/>
                    </a:cubicBezTo>
                    <a:lnTo>
                      <a:pt x="1953" y="3450"/>
                    </a:lnTo>
                    <a:lnTo>
                      <a:pt x="1973" y="3450"/>
                    </a:lnTo>
                    <a:cubicBezTo>
                      <a:pt x="2013" y="3447"/>
                      <a:pt x="2050" y="3443"/>
                      <a:pt x="2083" y="3440"/>
                    </a:cubicBezTo>
                    <a:cubicBezTo>
                      <a:pt x="2113" y="3433"/>
                      <a:pt x="2140" y="3430"/>
                      <a:pt x="2174" y="3423"/>
                    </a:cubicBezTo>
                    <a:cubicBezTo>
                      <a:pt x="2180" y="3416"/>
                      <a:pt x="2184" y="3416"/>
                      <a:pt x="2187" y="3416"/>
                    </a:cubicBezTo>
                    <a:cubicBezTo>
                      <a:pt x="2224" y="3410"/>
                      <a:pt x="2257" y="3400"/>
                      <a:pt x="2297" y="3393"/>
                    </a:cubicBezTo>
                    <a:cubicBezTo>
                      <a:pt x="2331" y="3383"/>
                      <a:pt x="2364" y="3380"/>
                      <a:pt x="2398" y="3373"/>
                    </a:cubicBezTo>
                    <a:cubicBezTo>
                      <a:pt x="2414" y="3366"/>
                      <a:pt x="2431" y="3366"/>
                      <a:pt x="2448" y="3363"/>
                    </a:cubicBezTo>
                    <a:cubicBezTo>
                      <a:pt x="2455" y="3363"/>
                      <a:pt x="2468" y="3360"/>
                      <a:pt x="2475" y="3360"/>
                    </a:cubicBezTo>
                    <a:cubicBezTo>
                      <a:pt x="2481" y="3360"/>
                      <a:pt x="2488" y="3356"/>
                      <a:pt x="2498" y="3356"/>
                    </a:cubicBezTo>
                    <a:cubicBezTo>
                      <a:pt x="2535" y="3346"/>
                      <a:pt x="2572" y="3326"/>
                      <a:pt x="2592" y="3293"/>
                    </a:cubicBezTo>
                    <a:cubicBezTo>
                      <a:pt x="2588" y="3293"/>
                      <a:pt x="2585" y="3289"/>
                      <a:pt x="2582" y="3289"/>
                    </a:cubicBezTo>
                    <a:cubicBezTo>
                      <a:pt x="2572" y="3283"/>
                      <a:pt x="2558" y="3283"/>
                      <a:pt x="2551" y="3279"/>
                    </a:cubicBezTo>
                    <a:cubicBezTo>
                      <a:pt x="2538" y="3276"/>
                      <a:pt x="2525" y="3273"/>
                      <a:pt x="2508" y="3273"/>
                    </a:cubicBezTo>
                    <a:cubicBezTo>
                      <a:pt x="2488" y="3273"/>
                      <a:pt x="2468" y="3276"/>
                      <a:pt x="2448" y="3279"/>
                    </a:cubicBezTo>
                    <a:lnTo>
                      <a:pt x="2398" y="3293"/>
                    </a:lnTo>
                    <a:cubicBezTo>
                      <a:pt x="2364" y="3299"/>
                      <a:pt x="2324" y="3309"/>
                      <a:pt x="2291" y="3316"/>
                    </a:cubicBezTo>
                    <a:lnTo>
                      <a:pt x="2190" y="3343"/>
                    </a:lnTo>
                    <a:cubicBezTo>
                      <a:pt x="2157" y="3350"/>
                      <a:pt x="2120" y="3356"/>
                      <a:pt x="2087" y="3363"/>
                    </a:cubicBezTo>
                    <a:lnTo>
                      <a:pt x="2083" y="3363"/>
                    </a:lnTo>
                    <a:cubicBezTo>
                      <a:pt x="2047" y="3366"/>
                      <a:pt x="2006" y="3376"/>
                      <a:pt x="1970" y="3376"/>
                    </a:cubicBezTo>
                    <a:cubicBezTo>
                      <a:pt x="1946" y="3376"/>
                      <a:pt x="1923" y="3376"/>
                      <a:pt x="1903" y="3373"/>
                    </a:cubicBezTo>
                    <a:cubicBezTo>
                      <a:pt x="1886" y="3366"/>
                      <a:pt x="1869" y="3366"/>
                      <a:pt x="1853" y="3363"/>
                    </a:cubicBezTo>
                    <a:cubicBezTo>
                      <a:pt x="1846" y="3363"/>
                      <a:pt x="1836" y="3360"/>
                      <a:pt x="1829" y="3360"/>
                    </a:cubicBezTo>
                    <a:cubicBezTo>
                      <a:pt x="1819" y="3360"/>
                      <a:pt x="1813" y="3356"/>
                      <a:pt x="1803" y="3356"/>
                    </a:cubicBezTo>
                    <a:cubicBezTo>
                      <a:pt x="1796" y="3356"/>
                      <a:pt x="1789" y="3350"/>
                      <a:pt x="1782" y="3350"/>
                    </a:cubicBezTo>
                    <a:cubicBezTo>
                      <a:pt x="1772" y="3346"/>
                      <a:pt x="1766" y="3346"/>
                      <a:pt x="1756" y="3343"/>
                    </a:cubicBezTo>
                    <a:cubicBezTo>
                      <a:pt x="1736" y="3333"/>
                      <a:pt x="1716" y="3326"/>
                      <a:pt x="1699" y="3316"/>
                    </a:cubicBezTo>
                    <a:cubicBezTo>
                      <a:pt x="1679" y="3309"/>
                      <a:pt x="1662" y="3299"/>
                      <a:pt x="1645" y="3293"/>
                    </a:cubicBezTo>
                    <a:cubicBezTo>
                      <a:pt x="1612" y="3276"/>
                      <a:pt x="1572" y="3259"/>
                      <a:pt x="1538" y="3239"/>
                    </a:cubicBezTo>
                    <a:lnTo>
                      <a:pt x="1528" y="3229"/>
                    </a:lnTo>
                    <a:lnTo>
                      <a:pt x="1515" y="3223"/>
                    </a:lnTo>
                    <a:cubicBezTo>
                      <a:pt x="1482" y="3206"/>
                      <a:pt x="1448" y="3179"/>
                      <a:pt x="1415" y="3159"/>
                    </a:cubicBezTo>
                    <a:cubicBezTo>
                      <a:pt x="1388" y="3139"/>
                      <a:pt x="1365" y="3122"/>
                      <a:pt x="1334" y="3106"/>
                    </a:cubicBezTo>
                    <a:cubicBezTo>
                      <a:pt x="1328" y="3099"/>
                      <a:pt x="1321" y="3095"/>
                      <a:pt x="1314" y="3092"/>
                    </a:cubicBezTo>
                    <a:lnTo>
                      <a:pt x="1311" y="3089"/>
                    </a:lnTo>
                    <a:lnTo>
                      <a:pt x="1304" y="3082"/>
                    </a:lnTo>
                    <a:cubicBezTo>
                      <a:pt x="1298" y="3079"/>
                      <a:pt x="1294" y="3079"/>
                      <a:pt x="1288" y="3075"/>
                    </a:cubicBezTo>
                    <a:cubicBezTo>
                      <a:pt x="1281" y="3065"/>
                      <a:pt x="1268" y="3062"/>
                      <a:pt x="1261" y="3059"/>
                    </a:cubicBezTo>
                    <a:cubicBezTo>
                      <a:pt x="1254" y="3055"/>
                      <a:pt x="1248" y="3055"/>
                      <a:pt x="1244" y="3049"/>
                    </a:cubicBezTo>
                    <a:lnTo>
                      <a:pt x="1234" y="3045"/>
                    </a:lnTo>
                    <a:cubicBezTo>
                      <a:pt x="1201" y="3032"/>
                      <a:pt x="1167" y="3022"/>
                      <a:pt x="1134" y="3012"/>
                    </a:cubicBezTo>
                    <a:lnTo>
                      <a:pt x="1100" y="3005"/>
                    </a:lnTo>
                    <a:lnTo>
                      <a:pt x="1027" y="2978"/>
                    </a:lnTo>
                    <a:cubicBezTo>
                      <a:pt x="987" y="2965"/>
                      <a:pt x="953" y="2955"/>
                      <a:pt x="917" y="2942"/>
                    </a:cubicBezTo>
                    <a:cubicBezTo>
                      <a:pt x="883" y="2928"/>
                      <a:pt x="850" y="2922"/>
                      <a:pt x="816" y="2912"/>
                    </a:cubicBezTo>
                    <a:cubicBezTo>
                      <a:pt x="800" y="2908"/>
                      <a:pt x="779" y="2905"/>
                      <a:pt x="763" y="2898"/>
                    </a:cubicBezTo>
                    <a:cubicBezTo>
                      <a:pt x="749" y="2895"/>
                      <a:pt x="733" y="2888"/>
                      <a:pt x="716" y="2882"/>
                    </a:cubicBezTo>
                    <a:cubicBezTo>
                      <a:pt x="686" y="2875"/>
                      <a:pt x="666" y="2861"/>
                      <a:pt x="642" y="2848"/>
                    </a:cubicBezTo>
                    <a:lnTo>
                      <a:pt x="642" y="2848"/>
                    </a:lnTo>
                    <a:lnTo>
                      <a:pt x="646" y="2855"/>
                    </a:lnTo>
                    <a:cubicBezTo>
                      <a:pt x="642" y="2855"/>
                      <a:pt x="632" y="2848"/>
                      <a:pt x="629" y="2845"/>
                    </a:cubicBezTo>
                    <a:lnTo>
                      <a:pt x="629" y="2845"/>
                    </a:lnTo>
                    <a:lnTo>
                      <a:pt x="632" y="2848"/>
                    </a:lnTo>
                    <a:lnTo>
                      <a:pt x="629" y="2848"/>
                    </a:lnTo>
                    <a:cubicBezTo>
                      <a:pt x="616" y="2845"/>
                      <a:pt x="609" y="2838"/>
                      <a:pt x="596" y="2828"/>
                    </a:cubicBezTo>
                    <a:lnTo>
                      <a:pt x="589" y="2825"/>
                    </a:lnTo>
                    <a:lnTo>
                      <a:pt x="582" y="2821"/>
                    </a:lnTo>
                    <a:lnTo>
                      <a:pt x="579" y="2815"/>
                    </a:lnTo>
                    <a:cubicBezTo>
                      <a:pt x="569" y="2808"/>
                      <a:pt x="559" y="2798"/>
                      <a:pt x="545" y="2788"/>
                    </a:cubicBezTo>
                    <a:lnTo>
                      <a:pt x="529" y="2771"/>
                    </a:lnTo>
                    <a:lnTo>
                      <a:pt x="515" y="2758"/>
                    </a:lnTo>
                    <a:cubicBezTo>
                      <a:pt x="489" y="2731"/>
                      <a:pt x="469" y="2708"/>
                      <a:pt x="445" y="2688"/>
                    </a:cubicBezTo>
                    <a:lnTo>
                      <a:pt x="435" y="2678"/>
                    </a:lnTo>
                    <a:cubicBezTo>
                      <a:pt x="412" y="2658"/>
                      <a:pt x="385" y="2637"/>
                      <a:pt x="365" y="2614"/>
                    </a:cubicBezTo>
                    <a:lnTo>
                      <a:pt x="358" y="2607"/>
                    </a:lnTo>
                    <a:lnTo>
                      <a:pt x="308" y="2557"/>
                    </a:lnTo>
                    <a:lnTo>
                      <a:pt x="301" y="2554"/>
                    </a:lnTo>
                    <a:lnTo>
                      <a:pt x="285" y="2530"/>
                    </a:lnTo>
                    <a:lnTo>
                      <a:pt x="281" y="2527"/>
                    </a:lnTo>
                    <a:cubicBezTo>
                      <a:pt x="278" y="2524"/>
                      <a:pt x="275" y="2520"/>
                      <a:pt x="268" y="2510"/>
                    </a:cubicBezTo>
                    <a:cubicBezTo>
                      <a:pt x="265" y="2504"/>
                      <a:pt x="258" y="2490"/>
                      <a:pt x="251" y="2480"/>
                    </a:cubicBezTo>
                    <a:cubicBezTo>
                      <a:pt x="231" y="2444"/>
                      <a:pt x="211" y="2410"/>
                      <a:pt x="194" y="2373"/>
                    </a:cubicBezTo>
                    <a:cubicBezTo>
                      <a:pt x="178" y="2340"/>
                      <a:pt x="164" y="2306"/>
                      <a:pt x="144" y="2263"/>
                    </a:cubicBezTo>
                    <a:cubicBezTo>
                      <a:pt x="127" y="2230"/>
                      <a:pt x="111" y="2196"/>
                      <a:pt x="101" y="2163"/>
                    </a:cubicBezTo>
                    <a:cubicBezTo>
                      <a:pt x="101" y="2156"/>
                      <a:pt x="97" y="2146"/>
                      <a:pt x="97" y="2139"/>
                    </a:cubicBezTo>
                    <a:cubicBezTo>
                      <a:pt x="94" y="2129"/>
                      <a:pt x="94" y="2123"/>
                      <a:pt x="94" y="2113"/>
                    </a:cubicBezTo>
                    <a:lnTo>
                      <a:pt x="94" y="2092"/>
                    </a:lnTo>
                    <a:cubicBezTo>
                      <a:pt x="97" y="2076"/>
                      <a:pt x="97" y="2062"/>
                      <a:pt x="101" y="2052"/>
                    </a:cubicBezTo>
                    <a:cubicBezTo>
                      <a:pt x="107" y="2039"/>
                      <a:pt x="107" y="2026"/>
                      <a:pt x="111" y="2012"/>
                    </a:cubicBezTo>
                    <a:lnTo>
                      <a:pt x="111" y="2006"/>
                    </a:lnTo>
                    <a:cubicBezTo>
                      <a:pt x="117" y="1972"/>
                      <a:pt x="124" y="1942"/>
                      <a:pt x="127" y="1912"/>
                    </a:cubicBezTo>
                    <a:lnTo>
                      <a:pt x="127" y="1902"/>
                    </a:lnTo>
                    <a:lnTo>
                      <a:pt x="127" y="1895"/>
                    </a:lnTo>
                    <a:lnTo>
                      <a:pt x="127" y="1892"/>
                    </a:lnTo>
                    <a:cubicBezTo>
                      <a:pt x="131" y="1878"/>
                      <a:pt x="131" y="1872"/>
                      <a:pt x="131" y="1862"/>
                    </a:cubicBezTo>
                    <a:cubicBezTo>
                      <a:pt x="131" y="1828"/>
                      <a:pt x="134" y="1792"/>
                      <a:pt x="134" y="1751"/>
                    </a:cubicBezTo>
                    <a:cubicBezTo>
                      <a:pt x="134" y="1715"/>
                      <a:pt x="134" y="1671"/>
                      <a:pt x="131" y="1638"/>
                    </a:cubicBezTo>
                    <a:cubicBezTo>
                      <a:pt x="127" y="1611"/>
                      <a:pt x="127" y="1588"/>
                      <a:pt x="124" y="1561"/>
                    </a:cubicBezTo>
                    <a:lnTo>
                      <a:pt x="117" y="1534"/>
                    </a:lnTo>
                    <a:lnTo>
                      <a:pt x="117" y="1521"/>
                    </a:lnTo>
                    <a:cubicBezTo>
                      <a:pt x="117" y="1507"/>
                      <a:pt x="114" y="1491"/>
                      <a:pt x="114" y="1477"/>
                    </a:cubicBezTo>
                    <a:cubicBezTo>
                      <a:pt x="111" y="1457"/>
                      <a:pt x="111" y="1441"/>
                      <a:pt x="111" y="1424"/>
                    </a:cubicBezTo>
                    <a:cubicBezTo>
                      <a:pt x="111" y="1377"/>
                      <a:pt x="111" y="1337"/>
                      <a:pt x="114" y="1300"/>
                    </a:cubicBezTo>
                    <a:cubicBezTo>
                      <a:pt x="117" y="1260"/>
                      <a:pt x="124" y="1220"/>
                      <a:pt x="127" y="1176"/>
                    </a:cubicBezTo>
                    <a:cubicBezTo>
                      <a:pt x="131" y="1156"/>
                      <a:pt x="131" y="1140"/>
                      <a:pt x="134" y="1120"/>
                    </a:cubicBezTo>
                    <a:cubicBezTo>
                      <a:pt x="134" y="1106"/>
                      <a:pt x="141" y="1089"/>
                      <a:pt x="144" y="1073"/>
                    </a:cubicBezTo>
                    <a:lnTo>
                      <a:pt x="144" y="1069"/>
                    </a:lnTo>
                    <a:cubicBezTo>
                      <a:pt x="148" y="1049"/>
                      <a:pt x="158" y="1033"/>
                      <a:pt x="161" y="1009"/>
                    </a:cubicBezTo>
                    <a:cubicBezTo>
                      <a:pt x="164" y="986"/>
                      <a:pt x="174" y="966"/>
                      <a:pt x="181" y="942"/>
                    </a:cubicBezTo>
                    <a:cubicBezTo>
                      <a:pt x="194" y="906"/>
                      <a:pt x="211" y="865"/>
                      <a:pt x="228" y="819"/>
                    </a:cubicBezTo>
                    <a:lnTo>
                      <a:pt x="228" y="815"/>
                    </a:lnTo>
                    <a:cubicBezTo>
                      <a:pt x="228" y="805"/>
                      <a:pt x="231" y="799"/>
                      <a:pt x="234" y="789"/>
                    </a:cubicBezTo>
                    <a:lnTo>
                      <a:pt x="241" y="782"/>
                    </a:lnTo>
                    <a:cubicBezTo>
                      <a:pt x="261" y="732"/>
                      <a:pt x="278" y="688"/>
                      <a:pt x="298" y="648"/>
                    </a:cubicBezTo>
                    <a:cubicBezTo>
                      <a:pt x="301" y="635"/>
                      <a:pt x="311" y="628"/>
                      <a:pt x="315" y="615"/>
                    </a:cubicBezTo>
                    <a:cubicBezTo>
                      <a:pt x="331" y="581"/>
                      <a:pt x="348" y="544"/>
                      <a:pt x="362" y="508"/>
                    </a:cubicBezTo>
                    <a:cubicBezTo>
                      <a:pt x="378" y="468"/>
                      <a:pt x="392" y="434"/>
                      <a:pt x="398" y="401"/>
                    </a:cubicBezTo>
                    <a:cubicBezTo>
                      <a:pt x="408" y="357"/>
                      <a:pt x="415" y="327"/>
                      <a:pt x="418" y="294"/>
                    </a:cubicBezTo>
                    <a:lnTo>
                      <a:pt x="418" y="284"/>
                    </a:lnTo>
                    <a:cubicBezTo>
                      <a:pt x="425" y="277"/>
                      <a:pt x="425" y="270"/>
                      <a:pt x="425" y="264"/>
                    </a:cubicBezTo>
                    <a:lnTo>
                      <a:pt x="425" y="250"/>
                    </a:lnTo>
                    <a:lnTo>
                      <a:pt x="425" y="230"/>
                    </a:lnTo>
                    <a:lnTo>
                      <a:pt x="425" y="180"/>
                    </a:lnTo>
                    <a:lnTo>
                      <a:pt x="425" y="133"/>
                    </a:lnTo>
                    <a:cubicBezTo>
                      <a:pt x="418" y="117"/>
                      <a:pt x="418" y="103"/>
                      <a:pt x="415" y="93"/>
                    </a:cubicBezTo>
                    <a:cubicBezTo>
                      <a:pt x="415" y="76"/>
                      <a:pt x="412" y="60"/>
                      <a:pt x="402" y="43"/>
                    </a:cubicBezTo>
                    <a:cubicBezTo>
                      <a:pt x="402" y="36"/>
                      <a:pt x="398" y="30"/>
                      <a:pt x="395" y="26"/>
                    </a:cubicBezTo>
                    <a:cubicBezTo>
                      <a:pt x="392" y="26"/>
                      <a:pt x="392" y="20"/>
                      <a:pt x="385" y="16"/>
                    </a:cubicBezTo>
                    <a:lnTo>
                      <a:pt x="375" y="3"/>
                    </a:lnTo>
                    <a:cubicBezTo>
                      <a:pt x="372" y="1"/>
                      <a:pt x="368" y="0"/>
                      <a:pt x="36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165467" y="3234625"/>
                <a:ext cx="140833" cy="74784"/>
              </a:xfrm>
              <a:custGeom>
                <a:avLst/>
                <a:gdLst/>
                <a:ahLst/>
                <a:cxnLst/>
                <a:rect l="l" t="t" r="r" b="b"/>
                <a:pathLst>
                  <a:path w="3821" h="2029" extrusionOk="0">
                    <a:moveTo>
                      <a:pt x="17" y="1"/>
                    </a:moveTo>
                    <a:cubicBezTo>
                      <a:pt x="15" y="1"/>
                      <a:pt x="14" y="1"/>
                      <a:pt x="13" y="2"/>
                    </a:cubicBezTo>
                    <a:cubicBezTo>
                      <a:pt x="9" y="5"/>
                      <a:pt x="3" y="15"/>
                      <a:pt x="3" y="19"/>
                    </a:cubicBezTo>
                    <a:cubicBezTo>
                      <a:pt x="1" y="27"/>
                      <a:pt x="5" y="31"/>
                      <a:pt x="9" y="31"/>
                    </a:cubicBezTo>
                    <a:cubicBezTo>
                      <a:pt x="12" y="31"/>
                      <a:pt x="15" y="29"/>
                      <a:pt x="16" y="25"/>
                    </a:cubicBezTo>
                    <a:cubicBezTo>
                      <a:pt x="19" y="32"/>
                      <a:pt x="19" y="35"/>
                      <a:pt x="19" y="39"/>
                    </a:cubicBezTo>
                    <a:cubicBezTo>
                      <a:pt x="19" y="59"/>
                      <a:pt x="26" y="86"/>
                      <a:pt x="26" y="106"/>
                    </a:cubicBezTo>
                    <a:lnTo>
                      <a:pt x="26" y="136"/>
                    </a:lnTo>
                    <a:lnTo>
                      <a:pt x="26" y="139"/>
                    </a:lnTo>
                    <a:lnTo>
                      <a:pt x="26" y="169"/>
                    </a:lnTo>
                    <a:lnTo>
                      <a:pt x="26" y="226"/>
                    </a:lnTo>
                    <a:lnTo>
                      <a:pt x="26" y="236"/>
                    </a:lnTo>
                    <a:cubicBezTo>
                      <a:pt x="29" y="289"/>
                      <a:pt x="29" y="343"/>
                      <a:pt x="33" y="400"/>
                    </a:cubicBezTo>
                    <a:cubicBezTo>
                      <a:pt x="36" y="417"/>
                      <a:pt x="36" y="433"/>
                      <a:pt x="36" y="450"/>
                    </a:cubicBezTo>
                    <a:cubicBezTo>
                      <a:pt x="36" y="473"/>
                      <a:pt x="43" y="493"/>
                      <a:pt x="43" y="520"/>
                    </a:cubicBezTo>
                    <a:lnTo>
                      <a:pt x="43" y="534"/>
                    </a:lnTo>
                    <a:cubicBezTo>
                      <a:pt x="43" y="544"/>
                      <a:pt x="46" y="560"/>
                      <a:pt x="46" y="574"/>
                    </a:cubicBezTo>
                    <a:cubicBezTo>
                      <a:pt x="46" y="594"/>
                      <a:pt x="50" y="620"/>
                      <a:pt x="53" y="641"/>
                    </a:cubicBezTo>
                    <a:cubicBezTo>
                      <a:pt x="63" y="684"/>
                      <a:pt x="70" y="721"/>
                      <a:pt x="80" y="758"/>
                    </a:cubicBezTo>
                    <a:cubicBezTo>
                      <a:pt x="86" y="778"/>
                      <a:pt x="93" y="801"/>
                      <a:pt x="100" y="821"/>
                    </a:cubicBezTo>
                    <a:cubicBezTo>
                      <a:pt x="110" y="841"/>
                      <a:pt x="116" y="858"/>
                      <a:pt x="126" y="878"/>
                    </a:cubicBezTo>
                    <a:cubicBezTo>
                      <a:pt x="133" y="895"/>
                      <a:pt x="147" y="908"/>
                      <a:pt x="153" y="925"/>
                    </a:cubicBezTo>
                    <a:lnTo>
                      <a:pt x="160" y="935"/>
                    </a:lnTo>
                    <a:cubicBezTo>
                      <a:pt x="170" y="951"/>
                      <a:pt x="183" y="962"/>
                      <a:pt x="197" y="978"/>
                    </a:cubicBezTo>
                    <a:lnTo>
                      <a:pt x="220" y="1005"/>
                    </a:lnTo>
                    <a:cubicBezTo>
                      <a:pt x="233" y="1018"/>
                      <a:pt x="250" y="1028"/>
                      <a:pt x="264" y="1038"/>
                    </a:cubicBezTo>
                    <a:cubicBezTo>
                      <a:pt x="280" y="1052"/>
                      <a:pt x="300" y="1058"/>
                      <a:pt x="317" y="1069"/>
                    </a:cubicBezTo>
                    <a:cubicBezTo>
                      <a:pt x="397" y="1105"/>
                      <a:pt x="467" y="1135"/>
                      <a:pt x="538" y="1162"/>
                    </a:cubicBezTo>
                    <a:lnTo>
                      <a:pt x="544" y="1162"/>
                    </a:lnTo>
                    <a:lnTo>
                      <a:pt x="551" y="1169"/>
                    </a:lnTo>
                    <a:cubicBezTo>
                      <a:pt x="551" y="1172"/>
                      <a:pt x="554" y="1172"/>
                      <a:pt x="554" y="1172"/>
                    </a:cubicBezTo>
                    <a:lnTo>
                      <a:pt x="564" y="1175"/>
                    </a:lnTo>
                    <a:cubicBezTo>
                      <a:pt x="588" y="1186"/>
                      <a:pt x="628" y="1202"/>
                      <a:pt x="665" y="1219"/>
                    </a:cubicBezTo>
                    <a:cubicBezTo>
                      <a:pt x="698" y="1236"/>
                      <a:pt x="732" y="1252"/>
                      <a:pt x="762" y="1269"/>
                    </a:cubicBezTo>
                    <a:cubicBezTo>
                      <a:pt x="785" y="1286"/>
                      <a:pt x="815" y="1303"/>
                      <a:pt x="845" y="1323"/>
                    </a:cubicBezTo>
                    <a:cubicBezTo>
                      <a:pt x="865" y="1336"/>
                      <a:pt x="882" y="1353"/>
                      <a:pt x="902" y="1373"/>
                    </a:cubicBezTo>
                    <a:cubicBezTo>
                      <a:pt x="919" y="1389"/>
                      <a:pt x="932" y="1406"/>
                      <a:pt x="949" y="1423"/>
                    </a:cubicBezTo>
                    <a:lnTo>
                      <a:pt x="962" y="1436"/>
                    </a:lnTo>
                    <a:lnTo>
                      <a:pt x="972" y="1446"/>
                    </a:lnTo>
                    <a:cubicBezTo>
                      <a:pt x="986" y="1456"/>
                      <a:pt x="996" y="1470"/>
                      <a:pt x="1006" y="1476"/>
                    </a:cubicBezTo>
                    <a:cubicBezTo>
                      <a:pt x="1029" y="1493"/>
                      <a:pt x="1053" y="1510"/>
                      <a:pt x="1079" y="1523"/>
                    </a:cubicBezTo>
                    <a:cubicBezTo>
                      <a:pt x="1103" y="1537"/>
                      <a:pt x="1123" y="1547"/>
                      <a:pt x="1150" y="1560"/>
                    </a:cubicBezTo>
                    <a:cubicBezTo>
                      <a:pt x="1163" y="1563"/>
                      <a:pt x="1173" y="1573"/>
                      <a:pt x="1186" y="1577"/>
                    </a:cubicBezTo>
                    <a:lnTo>
                      <a:pt x="1206" y="1590"/>
                    </a:lnTo>
                    <a:cubicBezTo>
                      <a:pt x="1236" y="1603"/>
                      <a:pt x="1263" y="1613"/>
                      <a:pt x="1290" y="1630"/>
                    </a:cubicBezTo>
                    <a:cubicBezTo>
                      <a:pt x="1323" y="1647"/>
                      <a:pt x="1357" y="1670"/>
                      <a:pt x="1397" y="1687"/>
                    </a:cubicBezTo>
                    <a:cubicBezTo>
                      <a:pt x="1417" y="1694"/>
                      <a:pt x="1434" y="1704"/>
                      <a:pt x="1454" y="1710"/>
                    </a:cubicBezTo>
                    <a:cubicBezTo>
                      <a:pt x="1474" y="1714"/>
                      <a:pt x="1497" y="1724"/>
                      <a:pt x="1517" y="1727"/>
                    </a:cubicBezTo>
                    <a:cubicBezTo>
                      <a:pt x="1537" y="1731"/>
                      <a:pt x="1557" y="1731"/>
                      <a:pt x="1581" y="1737"/>
                    </a:cubicBezTo>
                    <a:cubicBezTo>
                      <a:pt x="1598" y="1737"/>
                      <a:pt x="1618" y="1741"/>
                      <a:pt x="1638" y="1741"/>
                    </a:cubicBezTo>
                    <a:cubicBezTo>
                      <a:pt x="1681" y="1744"/>
                      <a:pt x="1721" y="1747"/>
                      <a:pt x="1765" y="1747"/>
                    </a:cubicBezTo>
                    <a:cubicBezTo>
                      <a:pt x="1777" y="1749"/>
                      <a:pt x="1790" y="1750"/>
                      <a:pt x="1803" y="1750"/>
                    </a:cubicBezTo>
                    <a:cubicBezTo>
                      <a:pt x="1828" y="1750"/>
                      <a:pt x="1855" y="1747"/>
                      <a:pt x="1882" y="1747"/>
                    </a:cubicBezTo>
                    <a:cubicBezTo>
                      <a:pt x="1949" y="1747"/>
                      <a:pt x="2019" y="1754"/>
                      <a:pt x="2086" y="1757"/>
                    </a:cubicBezTo>
                    <a:cubicBezTo>
                      <a:pt x="2102" y="1757"/>
                      <a:pt x="2119" y="1761"/>
                      <a:pt x="2136" y="1764"/>
                    </a:cubicBezTo>
                    <a:cubicBezTo>
                      <a:pt x="2166" y="1774"/>
                      <a:pt x="2199" y="1781"/>
                      <a:pt x="2226" y="1794"/>
                    </a:cubicBezTo>
                    <a:cubicBezTo>
                      <a:pt x="2256" y="1807"/>
                      <a:pt x="2290" y="1821"/>
                      <a:pt x="2320" y="1831"/>
                    </a:cubicBezTo>
                    <a:lnTo>
                      <a:pt x="2316" y="1831"/>
                    </a:lnTo>
                    <a:cubicBezTo>
                      <a:pt x="2370" y="1854"/>
                      <a:pt x="2427" y="1874"/>
                      <a:pt x="2484" y="1894"/>
                    </a:cubicBezTo>
                    <a:lnTo>
                      <a:pt x="2477" y="1894"/>
                    </a:lnTo>
                    <a:cubicBezTo>
                      <a:pt x="2517" y="1911"/>
                      <a:pt x="2554" y="1928"/>
                      <a:pt x="2591" y="1941"/>
                    </a:cubicBezTo>
                    <a:cubicBezTo>
                      <a:pt x="2627" y="1955"/>
                      <a:pt x="2661" y="1965"/>
                      <a:pt x="2701" y="1975"/>
                    </a:cubicBezTo>
                    <a:cubicBezTo>
                      <a:pt x="2738" y="1981"/>
                      <a:pt x="2771" y="1995"/>
                      <a:pt x="2808" y="2005"/>
                    </a:cubicBezTo>
                    <a:cubicBezTo>
                      <a:pt x="2845" y="2011"/>
                      <a:pt x="2885" y="2015"/>
                      <a:pt x="2922" y="2021"/>
                    </a:cubicBezTo>
                    <a:cubicBezTo>
                      <a:pt x="2958" y="2025"/>
                      <a:pt x="2992" y="2028"/>
                      <a:pt x="3008" y="2028"/>
                    </a:cubicBezTo>
                    <a:lnTo>
                      <a:pt x="3022" y="2028"/>
                    </a:lnTo>
                    <a:cubicBezTo>
                      <a:pt x="3039" y="2028"/>
                      <a:pt x="3059" y="2025"/>
                      <a:pt x="3079" y="2025"/>
                    </a:cubicBezTo>
                    <a:cubicBezTo>
                      <a:pt x="3095" y="2021"/>
                      <a:pt x="3119" y="2021"/>
                      <a:pt x="3139" y="2021"/>
                    </a:cubicBezTo>
                    <a:cubicBezTo>
                      <a:pt x="3179" y="2015"/>
                      <a:pt x="3222" y="2011"/>
                      <a:pt x="3263" y="2005"/>
                    </a:cubicBezTo>
                    <a:cubicBezTo>
                      <a:pt x="3299" y="1995"/>
                      <a:pt x="3339" y="1991"/>
                      <a:pt x="3376" y="1981"/>
                    </a:cubicBezTo>
                    <a:cubicBezTo>
                      <a:pt x="3413" y="1975"/>
                      <a:pt x="3450" y="1971"/>
                      <a:pt x="3490" y="1958"/>
                    </a:cubicBezTo>
                    <a:cubicBezTo>
                      <a:pt x="3510" y="1955"/>
                      <a:pt x="3527" y="1948"/>
                      <a:pt x="3547" y="1941"/>
                    </a:cubicBezTo>
                    <a:cubicBezTo>
                      <a:pt x="3564" y="1938"/>
                      <a:pt x="3587" y="1928"/>
                      <a:pt x="3604" y="1924"/>
                    </a:cubicBezTo>
                    <a:cubicBezTo>
                      <a:pt x="3624" y="1921"/>
                      <a:pt x="3640" y="1911"/>
                      <a:pt x="3660" y="1904"/>
                    </a:cubicBezTo>
                    <a:cubicBezTo>
                      <a:pt x="3681" y="1894"/>
                      <a:pt x="3697" y="1881"/>
                      <a:pt x="3714" y="1874"/>
                    </a:cubicBezTo>
                    <a:cubicBezTo>
                      <a:pt x="3754" y="1848"/>
                      <a:pt x="3788" y="1821"/>
                      <a:pt x="3821" y="1794"/>
                    </a:cubicBezTo>
                    <a:lnTo>
                      <a:pt x="3821" y="1794"/>
                    </a:lnTo>
                    <a:cubicBezTo>
                      <a:pt x="3821" y="1794"/>
                      <a:pt x="3814" y="1797"/>
                      <a:pt x="3811" y="1797"/>
                    </a:cubicBezTo>
                    <a:cubicBezTo>
                      <a:pt x="3774" y="1814"/>
                      <a:pt x="3741" y="1827"/>
                      <a:pt x="3704" y="1841"/>
                    </a:cubicBezTo>
                    <a:lnTo>
                      <a:pt x="3707" y="1841"/>
                    </a:lnTo>
                    <a:cubicBezTo>
                      <a:pt x="3697" y="1844"/>
                      <a:pt x="3691" y="1844"/>
                      <a:pt x="3681" y="1848"/>
                    </a:cubicBezTo>
                    <a:lnTo>
                      <a:pt x="3630" y="1861"/>
                    </a:lnTo>
                    <a:lnTo>
                      <a:pt x="3580" y="1874"/>
                    </a:lnTo>
                    <a:cubicBezTo>
                      <a:pt x="3553" y="1881"/>
                      <a:pt x="3527" y="1891"/>
                      <a:pt x="3497" y="1898"/>
                    </a:cubicBezTo>
                    <a:cubicBezTo>
                      <a:pt x="3493" y="1898"/>
                      <a:pt x="3487" y="1904"/>
                      <a:pt x="3480" y="1904"/>
                    </a:cubicBezTo>
                    <a:cubicBezTo>
                      <a:pt x="3436" y="1921"/>
                      <a:pt x="3386" y="1928"/>
                      <a:pt x="3343" y="1938"/>
                    </a:cubicBezTo>
                    <a:lnTo>
                      <a:pt x="3303" y="1944"/>
                    </a:lnTo>
                    <a:cubicBezTo>
                      <a:pt x="3273" y="1948"/>
                      <a:pt x="3243" y="1958"/>
                      <a:pt x="3212" y="1961"/>
                    </a:cubicBezTo>
                    <a:lnTo>
                      <a:pt x="3209" y="1961"/>
                    </a:lnTo>
                    <a:cubicBezTo>
                      <a:pt x="3176" y="1965"/>
                      <a:pt x="3146" y="1971"/>
                      <a:pt x="3112" y="1971"/>
                    </a:cubicBezTo>
                    <a:cubicBezTo>
                      <a:pt x="3079" y="1971"/>
                      <a:pt x="3052" y="1975"/>
                      <a:pt x="3022" y="1975"/>
                    </a:cubicBezTo>
                    <a:cubicBezTo>
                      <a:pt x="2985" y="1975"/>
                      <a:pt x="2945" y="1971"/>
                      <a:pt x="2908" y="1965"/>
                    </a:cubicBezTo>
                    <a:lnTo>
                      <a:pt x="2912" y="1965"/>
                    </a:lnTo>
                    <a:cubicBezTo>
                      <a:pt x="2868" y="1961"/>
                      <a:pt x="2825" y="1955"/>
                      <a:pt x="2784" y="1944"/>
                    </a:cubicBezTo>
                    <a:lnTo>
                      <a:pt x="2788" y="1944"/>
                    </a:lnTo>
                    <a:cubicBezTo>
                      <a:pt x="2754" y="1931"/>
                      <a:pt x="2718" y="1921"/>
                      <a:pt x="2684" y="1911"/>
                    </a:cubicBezTo>
                    <a:cubicBezTo>
                      <a:pt x="2651" y="1904"/>
                      <a:pt x="2617" y="1891"/>
                      <a:pt x="2584" y="1878"/>
                    </a:cubicBezTo>
                    <a:cubicBezTo>
                      <a:pt x="2571" y="1874"/>
                      <a:pt x="2554" y="1871"/>
                      <a:pt x="2540" y="1861"/>
                    </a:cubicBezTo>
                    <a:lnTo>
                      <a:pt x="2537" y="1858"/>
                    </a:lnTo>
                    <a:cubicBezTo>
                      <a:pt x="2524" y="1848"/>
                      <a:pt x="2510" y="1844"/>
                      <a:pt x="2494" y="1837"/>
                    </a:cubicBezTo>
                    <a:cubicBezTo>
                      <a:pt x="2467" y="1821"/>
                      <a:pt x="2433" y="1807"/>
                      <a:pt x="2403" y="1794"/>
                    </a:cubicBezTo>
                    <a:lnTo>
                      <a:pt x="2370" y="1781"/>
                    </a:lnTo>
                    <a:cubicBezTo>
                      <a:pt x="2350" y="1774"/>
                      <a:pt x="2326" y="1761"/>
                      <a:pt x="2306" y="1754"/>
                    </a:cubicBezTo>
                    <a:cubicBezTo>
                      <a:pt x="2276" y="1741"/>
                      <a:pt x="2243" y="1727"/>
                      <a:pt x="2216" y="1714"/>
                    </a:cubicBezTo>
                    <a:cubicBezTo>
                      <a:pt x="2193" y="1710"/>
                      <a:pt x="2176" y="1704"/>
                      <a:pt x="2159" y="1697"/>
                    </a:cubicBezTo>
                    <a:lnTo>
                      <a:pt x="2156" y="1697"/>
                    </a:lnTo>
                    <a:cubicBezTo>
                      <a:pt x="2139" y="1694"/>
                      <a:pt x="2119" y="1690"/>
                      <a:pt x="2102" y="1687"/>
                    </a:cubicBezTo>
                    <a:cubicBezTo>
                      <a:pt x="2069" y="1680"/>
                      <a:pt x="2032" y="1677"/>
                      <a:pt x="1992" y="1674"/>
                    </a:cubicBezTo>
                    <a:lnTo>
                      <a:pt x="1982" y="1674"/>
                    </a:lnTo>
                    <a:cubicBezTo>
                      <a:pt x="1942" y="1670"/>
                      <a:pt x="1902" y="1664"/>
                      <a:pt x="1858" y="1664"/>
                    </a:cubicBezTo>
                    <a:cubicBezTo>
                      <a:pt x="1825" y="1660"/>
                      <a:pt x="1785" y="1660"/>
                      <a:pt x="1748" y="1657"/>
                    </a:cubicBezTo>
                    <a:cubicBezTo>
                      <a:pt x="1681" y="1647"/>
                      <a:pt x="1608" y="1640"/>
                      <a:pt x="1541" y="1624"/>
                    </a:cubicBezTo>
                    <a:cubicBezTo>
                      <a:pt x="1534" y="1624"/>
                      <a:pt x="1521" y="1620"/>
                      <a:pt x="1514" y="1613"/>
                    </a:cubicBezTo>
                    <a:cubicBezTo>
                      <a:pt x="1491" y="1607"/>
                      <a:pt x="1471" y="1597"/>
                      <a:pt x="1450" y="1587"/>
                    </a:cubicBezTo>
                    <a:lnTo>
                      <a:pt x="1447" y="1580"/>
                    </a:lnTo>
                    <a:lnTo>
                      <a:pt x="1440" y="1580"/>
                    </a:lnTo>
                    <a:cubicBezTo>
                      <a:pt x="1430" y="1573"/>
                      <a:pt x="1414" y="1563"/>
                      <a:pt x="1400" y="1557"/>
                    </a:cubicBezTo>
                    <a:cubicBezTo>
                      <a:pt x="1387" y="1543"/>
                      <a:pt x="1370" y="1537"/>
                      <a:pt x="1353" y="1527"/>
                    </a:cubicBezTo>
                    <a:lnTo>
                      <a:pt x="1350" y="1523"/>
                    </a:lnTo>
                    <a:cubicBezTo>
                      <a:pt x="1303" y="1496"/>
                      <a:pt x="1257" y="1476"/>
                      <a:pt x="1216" y="1456"/>
                    </a:cubicBezTo>
                    <a:cubicBezTo>
                      <a:pt x="1190" y="1446"/>
                      <a:pt x="1170" y="1436"/>
                      <a:pt x="1146" y="1426"/>
                    </a:cubicBezTo>
                    <a:cubicBezTo>
                      <a:pt x="1123" y="1420"/>
                      <a:pt x="1103" y="1410"/>
                      <a:pt x="1083" y="1396"/>
                    </a:cubicBezTo>
                    <a:cubicBezTo>
                      <a:pt x="1073" y="1393"/>
                      <a:pt x="1066" y="1386"/>
                      <a:pt x="1056" y="1379"/>
                    </a:cubicBezTo>
                    <a:cubicBezTo>
                      <a:pt x="1036" y="1363"/>
                      <a:pt x="1019" y="1346"/>
                      <a:pt x="999" y="1329"/>
                    </a:cubicBezTo>
                    <a:cubicBezTo>
                      <a:pt x="982" y="1319"/>
                      <a:pt x="969" y="1306"/>
                      <a:pt x="952" y="1293"/>
                    </a:cubicBezTo>
                    <a:cubicBezTo>
                      <a:pt x="922" y="1269"/>
                      <a:pt x="889" y="1242"/>
                      <a:pt x="852" y="1222"/>
                    </a:cubicBezTo>
                    <a:cubicBezTo>
                      <a:pt x="835" y="1212"/>
                      <a:pt x="819" y="1202"/>
                      <a:pt x="798" y="1192"/>
                    </a:cubicBezTo>
                    <a:lnTo>
                      <a:pt x="785" y="1186"/>
                    </a:lnTo>
                    <a:cubicBezTo>
                      <a:pt x="772" y="1175"/>
                      <a:pt x="755" y="1172"/>
                      <a:pt x="745" y="1162"/>
                    </a:cubicBezTo>
                    <a:cubicBezTo>
                      <a:pt x="695" y="1142"/>
                      <a:pt x="645" y="1122"/>
                      <a:pt x="595" y="1105"/>
                    </a:cubicBezTo>
                    <a:cubicBezTo>
                      <a:pt x="568" y="1095"/>
                      <a:pt x="538" y="1085"/>
                      <a:pt x="514" y="1075"/>
                    </a:cubicBezTo>
                    <a:cubicBezTo>
                      <a:pt x="481" y="1062"/>
                      <a:pt x="444" y="1052"/>
                      <a:pt x="411" y="1035"/>
                    </a:cubicBezTo>
                    <a:cubicBezTo>
                      <a:pt x="371" y="1018"/>
                      <a:pt x="344" y="1002"/>
                      <a:pt x="310" y="985"/>
                    </a:cubicBezTo>
                    <a:cubicBezTo>
                      <a:pt x="300" y="978"/>
                      <a:pt x="297" y="975"/>
                      <a:pt x="287" y="972"/>
                    </a:cubicBezTo>
                    <a:cubicBezTo>
                      <a:pt x="281" y="963"/>
                      <a:pt x="273" y="959"/>
                      <a:pt x="267" y="954"/>
                    </a:cubicBezTo>
                    <a:lnTo>
                      <a:pt x="267" y="954"/>
                    </a:lnTo>
                    <a:cubicBezTo>
                      <a:pt x="260" y="941"/>
                      <a:pt x="247" y="935"/>
                      <a:pt x="237" y="921"/>
                    </a:cubicBezTo>
                    <a:cubicBezTo>
                      <a:pt x="227" y="908"/>
                      <a:pt x="217" y="891"/>
                      <a:pt x="203" y="875"/>
                    </a:cubicBezTo>
                    <a:lnTo>
                      <a:pt x="200" y="871"/>
                    </a:lnTo>
                    <a:cubicBezTo>
                      <a:pt x="197" y="861"/>
                      <a:pt x="187" y="851"/>
                      <a:pt x="183" y="841"/>
                    </a:cubicBezTo>
                    <a:cubicBezTo>
                      <a:pt x="180" y="834"/>
                      <a:pt x="170" y="821"/>
                      <a:pt x="167" y="808"/>
                    </a:cubicBezTo>
                    <a:lnTo>
                      <a:pt x="143" y="734"/>
                    </a:lnTo>
                    <a:cubicBezTo>
                      <a:pt x="133" y="704"/>
                      <a:pt x="126" y="674"/>
                      <a:pt x="120" y="651"/>
                    </a:cubicBezTo>
                    <a:lnTo>
                      <a:pt x="110" y="587"/>
                    </a:lnTo>
                    <a:lnTo>
                      <a:pt x="103" y="567"/>
                    </a:lnTo>
                    <a:lnTo>
                      <a:pt x="93" y="467"/>
                    </a:lnTo>
                    <a:lnTo>
                      <a:pt x="86" y="450"/>
                    </a:lnTo>
                    <a:lnTo>
                      <a:pt x="83" y="403"/>
                    </a:lnTo>
                    <a:cubicBezTo>
                      <a:pt x="83" y="376"/>
                      <a:pt x="80" y="353"/>
                      <a:pt x="76" y="326"/>
                    </a:cubicBezTo>
                    <a:cubicBezTo>
                      <a:pt x="70" y="283"/>
                      <a:pt x="66" y="239"/>
                      <a:pt x="63" y="199"/>
                    </a:cubicBezTo>
                    <a:lnTo>
                      <a:pt x="63" y="186"/>
                    </a:lnTo>
                    <a:lnTo>
                      <a:pt x="50" y="86"/>
                    </a:lnTo>
                    <a:lnTo>
                      <a:pt x="50" y="72"/>
                    </a:lnTo>
                    <a:cubicBezTo>
                      <a:pt x="50" y="65"/>
                      <a:pt x="46" y="55"/>
                      <a:pt x="46" y="49"/>
                    </a:cubicBezTo>
                    <a:cubicBezTo>
                      <a:pt x="43" y="35"/>
                      <a:pt x="43" y="25"/>
                      <a:pt x="36" y="19"/>
                    </a:cubicBezTo>
                    <a:cubicBezTo>
                      <a:pt x="33" y="15"/>
                      <a:pt x="33" y="9"/>
                      <a:pt x="29" y="5"/>
                    </a:cubicBezTo>
                    <a:cubicBezTo>
                      <a:pt x="27" y="3"/>
                      <a:pt x="21" y="1"/>
                      <a:pt x="1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046900" y="3189364"/>
                <a:ext cx="115991" cy="165122"/>
              </a:xfrm>
              <a:custGeom>
                <a:avLst/>
                <a:gdLst/>
                <a:ahLst/>
                <a:cxnLst/>
                <a:rect l="l" t="t" r="r" b="b"/>
                <a:pathLst>
                  <a:path w="3147" h="4480" extrusionOk="0">
                    <a:moveTo>
                      <a:pt x="2454" y="0"/>
                    </a:moveTo>
                    <a:cubicBezTo>
                      <a:pt x="2428" y="0"/>
                      <a:pt x="2402" y="1"/>
                      <a:pt x="2377" y="3"/>
                    </a:cubicBezTo>
                    <a:cubicBezTo>
                      <a:pt x="2277" y="10"/>
                      <a:pt x="2180" y="16"/>
                      <a:pt x="2080" y="20"/>
                    </a:cubicBezTo>
                    <a:lnTo>
                      <a:pt x="2029" y="20"/>
                    </a:lnTo>
                    <a:cubicBezTo>
                      <a:pt x="1979" y="20"/>
                      <a:pt x="1926" y="16"/>
                      <a:pt x="1876" y="13"/>
                    </a:cubicBezTo>
                    <a:cubicBezTo>
                      <a:pt x="1851" y="11"/>
                      <a:pt x="1826" y="10"/>
                      <a:pt x="1800" y="10"/>
                    </a:cubicBezTo>
                    <a:cubicBezTo>
                      <a:pt x="1775" y="10"/>
                      <a:pt x="1750" y="11"/>
                      <a:pt x="1725" y="13"/>
                    </a:cubicBezTo>
                    <a:cubicBezTo>
                      <a:pt x="1625" y="26"/>
                      <a:pt x="1525" y="53"/>
                      <a:pt x="1428" y="80"/>
                    </a:cubicBezTo>
                    <a:cubicBezTo>
                      <a:pt x="1378" y="93"/>
                      <a:pt x="1324" y="103"/>
                      <a:pt x="1274" y="117"/>
                    </a:cubicBezTo>
                    <a:cubicBezTo>
                      <a:pt x="1227" y="130"/>
                      <a:pt x="1177" y="137"/>
                      <a:pt x="1127" y="150"/>
                    </a:cubicBezTo>
                    <a:cubicBezTo>
                      <a:pt x="1080" y="163"/>
                      <a:pt x="1030" y="177"/>
                      <a:pt x="980" y="187"/>
                    </a:cubicBezTo>
                    <a:cubicBezTo>
                      <a:pt x="953" y="193"/>
                      <a:pt x="926" y="200"/>
                      <a:pt x="903" y="204"/>
                    </a:cubicBezTo>
                    <a:cubicBezTo>
                      <a:pt x="876" y="210"/>
                      <a:pt x="856" y="214"/>
                      <a:pt x="829" y="217"/>
                    </a:cubicBezTo>
                    <a:cubicBezTo>
                      <a:pt x="792" y="227"/>
                      <a:pt x="756" y="230"/>
                      <a:pt x="712" y="234"/>
                    </a:cubicBezTo>
                    <a:cubicBezTo>
                      <a:pt x="679" y="237"/>
                      <a:pt x="645" y="237"/>
                      <a:pt x="612" y="244"/>
                    </a:cubicBezTo>
                    <a:lnTo>
                      <a:pt x="388" y="254"/>
                    </a:lnTo>
                    <a:lnTo>
                      <a:pt x="334" y="254"/>
                    </a:lnTo>
                    <a:cubicBezTo>
                      <a:pt x="318" y="254"/>
                      <a:pt x="304" y="250"/>
                      <a:pt x="288" y="250"/>
                    </a:cubicBezTo>
                    <a:cubicBezTo>
                      <a:pt x="244" y="247"/>
                      <a:pt x="204" y="237"/>
                      <a:pt x="161" y="230"/>
                    </a:cubicBezTo>
                    <a:lnTo>
                      <a:pt x="100" y="217"/>
                    </a:lnTo>
                    <a:cubicBezTo>
                      <a:pt x="87" y="214"/>
                      <a:pt x="74" y="210"/>
                      <a:pt x="60" y="210"/>
                    </a:cubicBezTo>
                    <a:cubicBezTo>
                      <a:pt x="50" y="204"/>
                      <a:pt x="37" y="204"/>
                      <a:pt x="27" y="204"/>
                    </a:cubicBezTo>
                    <a:cubicBezTo>
                      <a:pt x="10" y="210"/>
                      <a:pt x="0" y="227"/>
                      <a:pt x="0" y="244"/>
                    </a:cubicBezTo>
                    <a:cubicBezTo>
                      <a:pt x="0" y="250"/>
                      <a:pt x="3" y="260"/>
                      <a:pt x="7" y="264"/>
                    </a:cubicBezTo>
                    <a:cubicBezTo>
                      <a:pt x="10" y="270"/>
                      <a:pt x="17" y="277"/>
                      <a:pt x="20" y="284"/>
                    </a:cubicBezTo>
                    <a:cubicBezTo>
                      <a:pt x="27" y="304"/>
                      <a:pt x="40" y="327"/>
                      <a:pt x="50" y="347"/>
                    </a:cubicBezTo>
                    <a:cubicBezTo>
                      <a:pt x="67" y="381"/>
                      <a:pt x="77" y="418"/>
                      <a:pt x="90" y="451"/>
                    </a:cubicBezTo>
                    <a:cubicBezTo>
                      <a:pt x="107" y="488"/>
                      <a:pt x="120" y="521"/>
                      <a:pt x="134" y="561"/>
                    </a:cubicBezTo>
                    <a:lnTo>
                      <a:pt x="184" y="712"/>
                    </a:lnTo>
                    <a:cubicBezTo>
                      <a:pt x="201" y="762"/>
                      <a:pt x="217" y="805"/>
                      <a:pt x="237" y="852"/>
                    </a:cubicBezTo>
                    <a:cubicBezTo>
                      <a:pt x="254" y="899"/>
                      <a:pt x="274" y="946"/>
                      <a:pt x="294" y="989"/>
                    </a:cubicBezTo>
                    <a:cubicBezTo>
                      <a:pt x="304" y="1016"/>
                      <a:pt x="318" y="1043"/>
                      <a:pt x="324" y="1066"/>
                    </a:cubicBezTo>
                    <a:cubicBezTo>
                      <a:pt x="334" y="1086"/>
                      <a:pt x="338" y="1106"/>
                      <a:pt x="344" y="1130"/>
                    </a:cubicBezTo>
                    <a:cubicBezTo>
                      <a:pt x="354" y="1170"/>
                      <a:pt x="368" y="1213"/>
                      <a:pt x="374" y="1253"/>
                    </a:cubicBezTo>
                    <a:cubicBezTo>
                      <a:pt x="395" y="1357"/>
                      <a:pt x="421" y="1461"/>
                      <a:pt x="455" y="1561"/>
                    </a:cubicBezTo>
                    <a:cubicBezTo>
                      <a:pt x="471" y="1604"/>
                      <a:pt x="488" y="1651"/>
                      <a:pt x="508" y="1698"/>
                    </a:cubicBezTo>
                    <a:cubicBezTo>
                      <a:pt x="525" y="1745"/>
                      <a:pt x="545" y="1788"/>
                      <a:pt x="562" y="1838"/>
                    </a:cubicBezTo>
                    <a:lnTo>
                      <a:pt x="612" y="1989"/>
                    </a:lnTo>
                    <a:cubicBezTo>
                      <a:pt x="625" y="2036"/>
                      <a:pt x="639" y="2086"/>
                      <a:pt x="655" y="2133"/>
                    </a:cubicBezTo>
                    <a:cubicBezTo>
                      <a:pt x="672" y="2183"/>
                      <a:pt x="689" y="2236"/>
                      <a:pt x="709" y="2286"/>
                    </a:cubicBezTo>
                    <a:cubicBezTo>
                      <a:pt x="726" y="2333"/>
                      <a:pt x="742" y="2383"/>
                      <a:pt x="759" y="2430"/>
                    </a:cubicBezTo>
                    <a:cubicBezTo>
                      <a:pt x="762" y="2447"/>
                      <a:pt x="769" y="2457"/>
                      <a:pt x="772" y="2474"/>
                    </a:cubicBezTo>
                    <a:lnTo>
                      <a:pt x="809" y="2624"/>
                    </a:lnTo>
                    <a:cubicBezTo>
                      <a:pt x="823" y="2674"/>
                      <a:pt x="836" y="2724"/>
                      <a:pt x="853" y="2775"/>
                    </a:cubicBezTo>
                    <a:cubicBezTo>
                      <a:pt x="863" y="2825"/>
                      <a:pt x="886" y="2872"/>
                      <a:pt x="903" y="2922"/>
                    </a:cubicBezTo>
                    <a:cubicBezTo>
                      <a:pt x="919" y="2972"/>
                      <a:pt x="940" y="3022"/>
                      <a:pt x="963" y="3069"/>
                    </a:cubicBezTo>
                    <a:cubicBezTo>
                      <a:pt x="986" y="3109"/>
                      <a:pt x="1006" y="3156"/>
                      <a:pt x="1026" y="3203"/>
                    </a:cubicBezTo>
                    <a:cubicBezTo>
                      <a:pt x="1047" y="3253"/>
                      <a:pt x="1073" y="3300"/>
                      <a:pt x="1097" y="3343"/>
                    </a:cubicBezTo>
                    <a:cubicBezTo>
                      <a:pt x="1120" y="3386"/>
                      <a:pt x="1143" y="3427"/>
                      <a:pt x="1170" y="3467"/>
                    </a:cubicBezTo>
                    <a:cubicBezTo>
                      <a:pt x="1190" y="3500"/>
                      <a:pt x="1220" y="3527"/>
                      <a:pt x="1244" y="3560"/>
                    </a:cubicBezTo>
                    <a:lnTo>
                      <a:pt x="1271" y="3587"/>
                    </a:lnTo>
                    <a:lnTo>
                      <a:pt x="1294" y="3610"/>
                    </a:lnTo>
                    <a:cubicBezTo>
                      <a:pt x="1304" y="3624"/>
                      <a:pt x="1314" y="3634"/>
                      <a:pt x="1327" y="3644"/>
                    </a:cubicBezTo>
                    <a:cubicBezTo>
                      <a:pt x="1337" y="3654"/>
                      <a:pt x="1344" y="3657"/>
                      <a:pt x="1354" y="3667"/>
                    </a:cubicBezTo>
                    <a:cubicBezTo>
                      <a:pt x="1394" y="3701"/>
                      <a:pt x="1438" y="3734"/>
                      <a:pt x="1481" y="3768"/>
                    </a:cubicBezTo>
                    <a:cubicBezTo>
                      <a:pt x="1521" y="3794"/>
                      <a:pt x="1558" y="3821"/>
                      <a:pt x="1595" y="3845"/>
                    </a:cubicBezTo>
                    <a:cubicBezTo>
                      <a:pt x="1638" y="3875"/>
                      <a:pt x="1682" y="3901"/>
                      <a:pt x="1725" y="3928"/>
                    </a:cubicBezTo>
                    <a:cubicBezTo>
                      <a:pt x="1745" y="3941"/>
                      <a:pt x="1772" y="3958"/>
                      <a:pt x="1792" y="3972"/>
                    </a:cubicBezTo>
                    <a:cubicBezTo>
                      <a:pt x="1812" y="3985"/>
                      <a:pt x="1839" y="4002"/>
                      <a:pt x="1859" y="4012"/>
                    </a:cubicBezTo>
                    <a:lnTo>
                      <a:pt x="1862" y="4012"/>
                    </a:lnTo>
                    <a:cubicBezTo>
                      <a:pt x="1889" y="4025"/>
                      <a:pt x="1912" y="4042"/>
                      <a:pt x="1939" y="4055"/>
                    </a:cubicBezTo>
                    <a:cubicBezTo>
                      <a:pt x="1963" y="4072"/>
                      <a:pt x="1993" y="4085"/>
                      <a:pt x="2016" y="4095"/>
                    </a:cubicBezTo>
                    <a:cubicBezTo>
                      <a:pt x="2046" y="4109"/>
                      <a:pt x="2076" y="4122"/>
                      <a:pt x="2110" y="4135"/>
                    </a:cubicBezTo>
                    <a:cubicBezTo>
                      <a:pt x="2126" y="4142"/>
                      <a:pt x="2140" y="4145"/>
                      <a:pt x="2150" y="4152"/>
                    </a:cubicBezTo>
                    <a:cubicBezTo>
                      <a:pt x="2167" y="4159"/>
                      <a:pt x="2180" y="4162"/>
                      <a:pt x="2197" y="4169"/>
                    </a:cubicBezTo>
                    <a:cubicBezTo>
                      <a:pt x="2297" y="4202"/>
                      <a:pt x="2397" y="4226"/>
                      <a:pt x="2498" y="4256"/>
                    </a:cubicBezTo>
                    <a:cubicBezTo>
                      <a:pt x="2548" y="4269"/>
                      <a:pt x="2595" y="4286"/>
                      <a:pt x="2645" y="4296"/>
                    </a:cubicBezTo>
                    <a:cubicBezTo>
                      <a:pt x="2668" y="4306"/>
                      <a:pt x="2695" y="4309"/>
                      <a:pt x="2718" y="4319"/>
                    </a:cubicBezTo>
                    <a:lnTo>
                      <a:pt x="2768" y="4329"/>
                    </a:lnTo>
                    <a:cubicBezTo>
                      <a:pt x="2792" y="4339"/>
                      <a:pt x="2815" y="4343"/>
                      <a:pt x="2835" y="4353"/>
                    </a:cubicBezTo>
                    <a:cubicBezTo>
                      <a:pt x="2879" y="4373"/>
                      <a:pt x="2926" y="4396"/>
                      <a:pt x="2966" y="4420"/>
                    </a:cubicBezTo>
                    <a:cubicBezTo>
                      <a:pt x="2982" y="4426"/>
                      <a:pt x="2996" y="4440"/>
                      <a:pt x="3012" y="4446"/>
                    </a:cubicBezTo>
                    <a:lnTo>
                      <a:pt x="3019" y="4456"/>
                    </a:lnTo>
                    <a:cubicBezTo>
                      <a:pt x="3033" y="4463"/>
                      <a:pt x="3046" y="4470"/>
                      <a:pt x="3086" y="4480"/>
                    </a:cubicBezTo>
                    <a:cubicBezTo>
                      <a:pt x="3099" y="4480"/>
                      <a:pt x="3113" y="4476"/>
                      <a:pt x="3119" y="4463"/>
                    </a:cubicBezTo>
                    <a:cubicBezTo>
                      <a:pt x="3136" y="4446"/>
                      <a:pt x="3136" y="4416"/>
                      <a:pt x="3116" y="4400"/>
                    </a:cubicBezTo>
                    <a:cubicBezTo>
                      <a:pt x="3109" y="4396"/>
                      <a:pt x="3096" y="4389"/>
                      <a:pt x="3086" y="4379"/>
                    </a:cubicBezTo>
                    <a:lnTo>
                      <a:pt x="3083" y="4376"/>
                    </a:lnTo>
                    <a:cubicBezTo>
                      <a:pt x="3069" y="4366"/>
                      <a:pt x="3059" y="4363"/>
                      <a:pt x="3046" y="4356"/>
                    </a:cubicBezTo>
                    <a:lnTo>
                      <a:pt x="3009" y="4333"/>
                    </a:lnTo>
                    <a:cubicBezTo>
                      <a:pt x="2986" y="4316"/>
                      <a:pt x="2962" y="4306"/>
                      <a:pt x="2942" y="4293"/>
                    </a:cubicBezTo>
                    <a:cubicBezTo>
                      <a:pt x="2936" y="4289"/>
                      <a:pt x="2932" y="4289"/>
                      <a:pt x="2929" y="4283"/>
                    </a:cubicBezTo>
                    <a:cubicBezTo>
                      <a:pt x="2922" y="4279"/>
                      <a:pt x="2919" y="4279"/>
                      <a:pt x="2915" y="4276"/>
                    </a:cubicBezTo>
                    <a:cubicBezTo>
                      <a:pt x="2899" y="4266"/>
                      <a:pt x="2882" y="4259"/>
                      <a:pt x="2869" y="4256"/>
                    </a:cubicBezTo>
                    <a:cubicBezTo>
                      <a:pt x="2852" y="4249"/>
                      <a:pt x="2835" y="4242"/>
                      <a:pt x="2819" y="4239"/>
                    </a:cubicBezTo>
                    <a:lnTo>
                      <a:pt x="2782" y="4226"/>
                    </a:lnTo>
                    <a:lnTo>
                      <a:pt x="2745" y="4212"/>
                    </a:lnTo>
                    <a:cubicBezTo>
                      <a:pt x="2728" y="4206"/>
                      <a:pt x="2708" y="4199"/>
                      <a:pt x="2685" y="4192"/>
                    </a:cubicBezTo>
                    <a:cubicBezTo>
                      <a:pt x="2611" y="4165"/>
                      <a:pt x="2531" y="4139"/>
                      <a:pt x="2451" y="4115"/>
                    </a:cubicBezTo>
                    <a:lnTo>
                      <a:pt x="2424" y="4109"/>
                    </a:lnTo>
                    <a:cubicBezTo>
                      <a:pt x="2381" y="4099"/>
                      <a:pt x="2340" y="4089"/>
                      <a:pt x="2297" y="4075"/>
                    </a:cubicBezTo>
                    <a:lnTo>
                      <a:pt x="2277" y="4072"/>
                    </a:lnTo>
                    <a:cubicBezTo>
                      <a:pt x="2260" y="4065"/>
                      <a:pt x="2240" y="4058"/>
                      <a:pt x="2217" y="4055"/>
                    </a:cubicBezTo>
                    <a:cubicBezTo>
                      <a:pt x="2200" y="4048"/>
                      <a:pt x="2190" y="4042"/>
                      <a:pt x="2173" y="4038"/>
                    </a:cubicBezTo>
                    <a:cubicBezTo>
                      <a:pt x="2163" y="4032"/>
                      <a:pt x="2157" y="4032"/>
                      <a:pt x="2147" y="4028"/>
                    </a:cubicBezTo>
                    <a:lnTo>
                      <a:pt x="2116" y="4015"/>
                    </a:lnTo>
                    <a:lnTo>
                      <a:pt x="2090" y="4005"/>
                    </a:lnTo>
                    <a:cubicBezTo>
                      <a:pt x="2076" y="3998"/>
                      <a:pt x="2063" y="3992"/>
                      <a:pt x="2050" y="3988"/>
                    </a:cubicBezTo>
                    <a:lnTo>
                      <a:pt x="2040" y="3982"/>
                    </a:lnTo>
                    <a:cubicBezTo>
                      <a:pt x="2006" y="3965"/>
                      <a:pt x="1976" y="3948"/>
                      <a:pt x="1943" y="3931"/>
                    </a:cubicBezTo>
                    <a:cubicBezTo>
                      <a:pt x="1862" y="3888"/>
                      <a:pt x="1779" y="3838"/>
                      <a:pt x="1692" y="3781"/>
                    </a:cubicBezTo>
                    <a:cubicBezTo>
                      <a:pt x="1688" y="3778"/>
                      <a:pt x="1678" y="3774"/>
                      <a:pt x="1675" y="3771"/>
                    </a:cubicBezTo>
                    <a:cubicBezTo>
                      <a:pt x="1665" y="3764"/>
                      <a:pt x="1655" y="3758"/>
                      <a:pt x="1642" y="3748"/>
                    </a:cubicBezTo>
                    <a:lnTo>
                      <a:pt x="1625" y="3738"/>
                    </a:lnTo>
                    <a:cubicBezTo>
                      <a:pt x="1612" y="3724"/>
                      <a:pt x="1598" y="3714"/>
                      <a:pt x="1585" y="3707"/>
                    </a:cubicBezTo>
                    <a:cubicBezTo>
                      <a:pt x="1545" y="3674"/>
                      <a:pt x="1501" y="3644"/>
                      <a:pt x="1461" y="3614"/>
                    </a:cubicBezTo>
                    <a:lnTo>
                      <a:pt x="1458" y="3614"/>
                    </a:lnTo>
                    <a:cubicBezTo>
                      <a:pt x="1431" y="3597"/>
                      <a:pt x="1411" y="3574"/>
                      <a:pt x="1388" y="3554"/>
                    </a:cubicBezTo>
                    <a:lnTo>
                      <a:pt x="1374" y="3540"/>
                    </a:lnTo>
                    <a:lnTo>
                      <a:pt x="1344" y="3510"/>
                    </a:lnTo>
                    <a:lnTo>
                      <a:pt x="1331" y="3497"/>
                    </a:lnTo>
                    <a:cubicBezTo>
                      <a:pt x="1324" y="3487"/>
                      <a:pt x="1311" y="3477"/>
                      <a:pt x="1304" y="3463"/>
                    </a:cubicBezTo>
                    <a:cubicBezTo>
                      <a:pt x="1277" y="3437"/>
                      <a:pt x="1257" y="3407"/>
                      <a:pt x="1240" y="3376"/>
                    </a:cubicBezTo>
                    <a:cubicBezTo>
                      <a:pt x="1167" y="3259"/>
                      <a:pt x="1113" y="3136"/>
                      <a:pt x="1060" y="3012"/>
                    </a:cubicBezTo>
                    <a:lnTo>
                      <a:pt x="1047" y="2989"/>
                    </a:lnTo>
                    <a:lnTo>
                      <a:pt x="1043" y="2979"/>
                    </a:lnTo>
                    <a:lnTo>
                      <a:pt x="1040" y="2972"/>
                    </a:lnTo>
                    <a:cubicBezTo>
                      <a:pt x="1010" y="2908"/>
                      <a:pt x="990" y="2845"/>
                      <a:pt x="970" y="2785"/>
                    </a:cubicBezTo>
                    <a:cubicBezTo>
                      <a:pt x="943" y="2701"/>
                      <a:pt x="926" y="2634"/>
                      <a:pt x="909" y="2561"/>
                    </a:cubicBezTo>
                    <a:lnTo>
                      <a:pt x="909" y="2557"/>
                    </a:lnTo>
                    <a:cubicBezTo>
                      <a:pt x="896" y="2507"/>
                      <a:pt x="889" y="2457"/>
                      <a:pt x="873" y="2407"/>
                    </a:cubicBezTo>
                    <a:cubicBezTo>
                      <a:pt x="856" y="2360"/>
                      <a:pt x="839" y="2310"/>
                      <a:pt x="823" y="2260"/>
                    </a:cubicBezTo>
                    <a:cubicBezTo>
                      <a:pt x="802" y="2206"/>
                      <a:pt x="786" y="2153"/>
                      <a:pt x="769" y="2103"/>
                    </a:cubicBezTo>
                    <a:cubicBezTo>
                      <a:pt x="759" y="2076"/>
                      <a:pt x="749" y="2049"/>
                      <a:pt x="742" y="2022"/>
                    </a:cubicBezTo>
                    <a:cubicBezTo>
                      <a:pt x="736" y="1999"/>
                      <a:pt x="729" y="1976"/>
                      <a:pt x="722" y="1955"/>
                    </a:cubicBezTo>
                    <a:cubicBezTo>
                      <a:pt x="692" y="1859"/>
                      <a:pt x="659" y="1758"/>
                      <a:pt x="619" y="1665"/>
                    </a:cubicBezTo>
                    <a:lnTo>
                      <a:pt x="602" y="1624"/>
                    </a:lnTo>
                    <a:cubicBezTo>
                      <a:pt x="588" y="1591"/>
                      <a:pt x="572" y="1558"/>
                      <a:pt x="558" y="1524"/>
                    </a:cubicBezTo>
                    <a:cubicBezTo>
                      <a:pt x="542" y="1481"/>
                      <a:pt x="525" y="1431"/>
                      <a:pt x="512" y="1384"/>
                    </a:cubicBezTo>
                    <a:lnTo>
                      <a:pt x="508" y="1364"/>
                    </a:lnTo>
                    <a:lnTo>
                      <a:pt x="505" y="1340"/>
                    </a:lnTo>
                    <a:cubicBezTo>
                      <a:pt x="488" y="1297"/>
                      <a:pt x="475" y="1247"/>
                      <a:pt x="461" y="1197"/>
                    </a:cubicBezTo>
                    <a:cubicBezTo>
                      <a:pt x="458" y="1173"/>
                      <a:pt x="451" y="1156"/>
                      <a:pt x="445" y="1136"/>
                    </a:cubicBezTo>
                    <a:lnTo>
                      <a:pt x="441" y="1116"/>
                    </a:lnTo>
                    <a:cubicBezTo>
                      <a:pt x="435" y="1090"/>
                      <a:pt x="425" y="1069"/>
                      <a:pt x="418" y="1049"/>
                    </a:cubicBezTo>
                    <a:cubicBezTo>
                      <a:pt x="405" y="1016"/>
                      <a:pt x="388" y="986"/>
                      <a:pt x="374" y="956"/>
                    </a:cubicBezTo>
                    <a:cubicBezTo>
                      <a:pt x="368" y="946"/>
                      <a:pt x="361" y="929"/>
                      <a:pt x="354" y="916"/>
                    </a:cubicBezTo>
                    <a:lnTo>
                      <a:pt x="291" y="779"/>
                    </a:lnTo>
                    <a:lnTo>
                      <a:pt x="288" y="765"/>
                    </a:lnTo>
                    <a:lnTo>
                      <a:pt x="278" y="738"/>
                    </a:lnTo>
                    <a:cubicBezTo>
                      <a:pt x="257" y="695"/>
                      <a:pt x="241" y="645"/>
                      <a:pt x="224" y="601"/>
                    </a:cubicBezTo>
                    <a:cubicBezTo>
                      <a:pt x="207" y="565"/>
                      <a:pt x="194" y="528"/>
                      <a:pt x="177" y="488"/>
                    </a:cubicBezTo>
                    <a:lnTo>
                      <a:pt x="171" y="468"/>
                    </a:lnTo>
                    <a:lnTo>
                      <a:pt x="157" y="438"/>
                    </a:lnTo>
                    <a:cubicBezTo>
                      <a:pt x="140" y="401"/>
                      <a:pt x="127" y="367"/>
                      <a:pt x="110" y="331"/>
                    </a:cubicBezTo>
                    <a:cubicBezTo>
                      <a:pt x="107" y="321"/>
                      <a:pt x="104" y="311"/>
                      <a:pt x="100" y="300"/>
                    </a:cubicBezTo>
                    <a:lnTo>
                      <a:pt x="110" y="300"/>
                    </a:lnTo>
                    <a:cubicBezTo>
                      <a:pt x="137" y="304"/>
                      <a:pt x="161" y="314"/>
                      <a:pt x="187" y="317"/>
                    </a:cubicBezTo>
                    <a:cubicBezTo>
                      <a:pt x="227" y="327"/>
                      <a:pt x="261" y="331"/>
                      <a:pt x="291" y="334"/>
                    </a:cubicBezTo>
                    <a:cubicBezTo>
                      <a:pt x="324" y="337"/>
                      <a:pt x="354" y="344"/>
                      <a:pt x="388" y="344"/>
                    </a:cubicBezTo>
                    <a:lnTo>
                      <a:pt x="505" y="344"/>
                    </a:lnTo>
                    <a:cubicBezTo>
                      <a:pt x="558" y="337"/>
                      <a:pt x="609" y="337"/>
                      <a:pt x="662" y="334"/>
                    </a:cubicBezTo>
                    <a:cubicBezTo>
                      <a:pt x="726" y="331"/>
                      <a:pt x="776" y="327"/>
                      <a:pt x="829" y="317"/>
                    </a:cubicBezTo>
                    <a:cubicBezTo>
                      <a:pt x="879" y="311"/>
                      <a:pt x="929" y="300"/>
                      <a:pt x="980" y="287"/>
                    </a:cubicBezTo>
                    <a:cubicBezTo>
                      <a:pt x="1010" y="284"/>
                      <a:pt x="1036" y="277"/>
                      <a:pt x="1063" y="267"/>
                    </a:cubicBezTo>
                    <a:cubicBezTo>
                      <a:pt x="1087" y="264"/>
                      <a:pt x="1107" y="254"/>
                      <a:pt x="1127" y="250"/>
                    </a:cubicBezTo>
                    <a:lnTo>
                      <a:pt x="1227" y="227"/>
                    </a:lnTo>
                    <a:cubicBezTo>
                      <a:pt x="1294" y="210"/>
                      <a:pt x="1361" y="193"/>
                      <a:pt x="1424" y="177"/>
                    </a:cubicBezTo>
                    <a:lnTo>
                      <a:pt x="1464" y="163"/>
                    </a:lnTo>
                    <a:cubicBezTo>
                      <a:pt x="1545" y="137"/>
                      <a:pt x="1632" y="113"/>
                      <a:pt x="1715" y="100"/>
                    </a:cubicBezTo>
                    <a:cubicBezTo>
                      <a:pt x="1739" y="100"/>
                      <a:pt x="1755" y="97"/>
                      <a:pt x="1775" y="97"/>
                    </a:cubicBezTo>
                    <a:lnTo>
                      <a:pt x="1846" y="97"/>
                    </a:lnTo>
                    <a:cubicBezTo>
                      <a:pt x="1862" y="97"/>
                      <a:pt x="1882" y="100"/>
                      <a:pt x="1899" y="100"/>
                    </a:cubicBezTo>
                    <a:lnTo>
                      <a:pt x="1922" y="100"/>
                    </a:lnTo>
                    <a:cubicBezTo>
                      <a:pt x="1973" y="103"/>
                      <a:pt x="2026" y="103"/>
                      <a:pt x="2076" y="103"/>
                    </a:cubicBezTo>
                    <a:cubicBezTo>
                      <a:pt x="2113" y="103"/>
                      <a:pt x="2157" y="100"/>
                      <a:pt x="2197" y="100"/>
                    </a:cubicBezTo>
                    <a:lnTo>
                      <a:pt x="2217" y="100"/>
                    </a:lnTo>
                    <a:cubicBezTo>
                      <a:pt x="2274" y="100"/>
                      <a:pt x="2324" y="97"/>
                      <a:pt x="2374" y="97"/>
                    </a:cubicBezTo>
                    <a:lnTo>
                      <a:pt x="2394" y="97"/>
                    </a:lnTo>
                    <a:cubicBezTo>
                      <a:pt x="2431" y="97"/>
                      <a:pt x="2474" y="97"/>
                      <a:pt x="2514" y="100"/>
                    </a:cubicBezTo>
                    <a:lnTo>
                      <a:pt x="2641" y="113"/>
                    </a:lnTo>
                    <a:lnTo>
                      <a:pt x="2658" y="113"/>
                    </a:lnTo>
                    <a:cubicBezTo>
                      <a:pt x="2685" y="117"/>
                      <a:pt x="2712" y="120"/>
                      <a:pt x="2735" y="127"/>
                    </a:cubicBezTo>
                    <a:cubicBezTo>
                      <a:pt x="2758" y="130"/>
                      <a:pt x="2775" y="133"/>
                      <a:pt x="2792" y="143"/>
                    </a:cubicBezTo>
                    <a:cubicBezTo>
                      <a:pt x="2819" y="153"/>
                      <a:pt x="2849" y="167"/>
                      <a:pt x="2879" y="183"/>
                    </a:cubicBezTo>
                    <a:cubicBezTo>
                      <a:pt x="2915" y="204"/>
                      <a:pt x="2946" y="227"/>
                      <a:pt x="2976" y="247"/>
                    </a:cubicBezTo>
                    <a:cubicBezTo>
                      <a:pt x="2986" y="254"/>
                      <a:pt x="2999" y="264"/>
                      <a:pt x="3012" y="277"/>
                    </a:cubicBezTo>
                    <a:lnTo>
                      <a:pt x="3036" y="297"/>
                    </a:lnTo>
                    <a:cubicBezTo>
                      <a:pt x="3046" y="304"/>
                      <a:pt x="3059" y="314"/>
                      <a:pt x="3069" y="317"/>
                    </a:cubicBezTo>
                    <a:cubicBezTo>
                      <a:pt x="3076" y="321"/>
                      <a:pt x="3079" y="321"/>
                      <a:pt x="3083" y="321"/>
                    </a:cubicBezTo>
                    <a:cubicBezTo>
                      <a:pt x="3089" y="324"/>
                      <a:pt x="3095" y="325"/>
                      <a:pt x="3102" y="325"/>
                    </a:cubicBezTo>
                    <a:cubicBezTo>
                      <a:pt x="3110" y="325"/>
                      <a:pt x="3119" y="323"/>
                      <a:pt x="3126" y="317"/>
                    </a:cubicBezTo>
                    <a:cubicBezTo>
                      <a:pt x="3146" y="304"/>
                      <a:pt x="3143" y="270"/>
                      <a:pt x="3133" y="254"/>
                    </a:cubicBezTo>
                    <a:cubicBezTo>
                      <a:pt x="3126" y="230"/>
                      <a:pt x="3103" y="217"/>
                      <a:pt x="3083" y="200"/>
                    </a:cubicBezTo>
                    <a:cubicBezTo>
                      <a:pt x="3046" y="170"/>
                      <a:pt x="3012" y="143"/>
                      <a:pt x="2969" y="117"/>
                    </a:cubicBezTo>
                    <a:cubicBezTo>
                      <a:pt x="2929" y="87"/>
                      <a:pt x="2882" y="63"/>
                      <a:pt x="2832" y="46"/>
                    </a:cubicBezTo>
                    <a:cubicBezTo>
                      <a:pt x="2785" y="26"/>
                      <a:pt x="2735" y="16"/>
                      <a:pt x="2685" y="13"/>
                    </a:cubicBezTo>
                    <a:cubicBezTo>
                      <a:pt x="2635" y="10"/>
                      <a:pt x="2581" y="10"/>
                      <a:pt x="2531" y="3"/>
                    </a:cubicBezTo>
                    <a:cubicBezTo>
                      <a:pt x="2506" y="1"/>
                      <a:pt x="2480" y="0"/>
                      <a:pt x="245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159276" y="3198837"/>
                <a:ext cx="4828" cy="6892"/>
              </a:xfrm>
              <a:custGeom>
                <a:avLst/>
                <a:gdLst/>
                <a:ahLst/>
                <a:cxnLst/>
                <a:rect l="l" t="t" r="r" b="b"/>
                <a:pathLst>
                  <a:path w="131" h="187" extrusionOk="0">
                    <a:moveTo>
                      <a:pt x="4" y="0"/>
                    </a:moveTo>
                    <a:cubicBezTo>
                      <a:pt x="4" y="20"/>
                      <a:pt x="0" y="40"/>
                      <a:pt x="4" y="60"/>
                    </a:cubicBezTo>
                    <a:cubicBezTo>
                      <a:pt x="4" y="70"/>
                      <a:pt x="10" y="74"/>
                      <a:pt x="10" y="84"/>
                    </a:cubicBezTo>
                    <a:cubicBezTo>
                      <a:pt x="20" y="117"/>
                      <a:pt x="34" y="140"/>
                      <a:pt x="54" y="161"/>
                    </a:cubicBezTo>
                    <a:lnTo>
                      <a:pt x="60" y="167"/>
                    </a:lnTo>
                    <a:lnTo>
                      <a:pt x="60" y="171"/>
                    </a:lnTo>
                    <a:lnTo>
                      <a:pt x="60" y="174"/>
                    </a:lnTo>
                    <a:cubicBezTo>
                      <a:pt x="60" y="177"/>
                      <a:pt x="64" y="177"/>
                      <a:pt x="67" y="184"/>
                    </a:cubicBezTo>
                    <a:cubicBezTo>
                      <a:pt x="72" y="186"/>
                      <a:pt x="75" y="186"/>
                      <a:pt x="79" y="186"/>
                    </a:cubicBezTo>
                    <a:cubicBezTo>
                      <a:pt x="83" y="186"/>
                      <a:pt x="87" y="186"/>
                      <a:pt x="94" y="184"/>
                    </a:cubicBezTo>
                    <a:cubicBezTo>
                      <a:pt x="97" y="184"/>
                      <a:pt x="104" y="184"/>
                      <a:pt x="111" y="177"/>
                    </a:cubicBezTo>
                    <a:cubicBezTo>
                      <a:pt x="121" y="174"/>
                      <a:pt x="131" y="157"/>
                      <a:pt x="127" y="140"/>
                    </a:cubicBezTo>
                    <a:lnTo>
                      <a:pt x="127" y="137"/>
                    </a:lnTo>
                    <a:lnTo>
                      <a:pt x="127" y="117"/>
                    </a:lnTo>
                    <a:cubicBezTo>
                      <a:pt x="121" y="107"/>
                      <a:pt x="121" y="100"/>
                      <a:pt x="117" y="90"/>
                    </a:cubicBezTo>
                    <a:cubicBezTo>
                      <a:pt x="111" y="74"/>
                      <a:pt x="97" y="57"/>
                      <a:pt x="84" y="43"/>
                    </a:cubicBezTo>
                    <a:cubicBezTo>
                      <a:pt x="60" y="23"/>
                      <a:pt x="34" y="7"/>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414949" y="3339814"/>
                <a:ext cx="166780" cy="132871"/>
              </a:xfrm>
              <a:custGeom>
                <a:avLst/>
                <a:gdLst/>
                <a:ahLst/>
                <a:cxnLst/>
                <a:rect l="l" t="t" r="r" b="b"/>
                <a:pathLst>
                  <a:path w="4525" h="3605" extrusionOk="0">
                    <a:moveTo>
                      <a:pt x="2344" y="0"/>
                    </a:moveTo>
                    <a:cubicBezTo>
                      <a:pt x="2324" y="0"/>
                      <a:pt x="2304" y="5"/>
                      <a:pt x="2288" y="10"/>
                    </a:cubicBezTo>
                    <a:cubicBezTo>
                      <a:pt x="2268" y="20"/>
                      <a:pt x="2244" y="30"/>
                      <a:pt x="2224" y="43"/>
                    </a:cubicBezTo>
                    <a:cubicBezTo>
                      <a:pt x="2234" y="47"/>
                      <a:pt x="2241" y="53"/>
                      <a:pt x="2254" y="53"/>
                    </a:cubicBezTo>
                    <a:cubicBezTo>
                      <a:pt x="2278" y="57"/>
                      <a:pt x="2304" y="60"/>
                      <a:pt x="2328" y="60"/>
                    </a:cubicBezTo>
                    <a:lnTo>
                      <a:pt x="2385" y="60"/>
                    </a:lnTo>
                    <a:cubicBezTo>
                      <a:pt x="2401" y="60"/>
                      <a:pt x="2422" y="63"/>
                      <a:pt x="2438" y="63"/>
                    </a:cubicBezTo>
                    <a:lnTo>
                      <a:pt x="2435" y="63"/>
                    </a:lnTo>
                    <a:cubicBezTo>
                      <a:pt x="2488" y="73"/>
                      <a:pt x="2552" y="80"/>
                      <a:pt x="2609" y="94"/>
                    </a:cubicBezTo>
                    <a:cubicBezTo>
                      <a:pt x="2642" y="104"/>
                      <a:pt x="2676" y="114"/>
                      <a:pt x="2719" y="130"/>
                    </a:cubicBezTo>
                    <a:cubicBezTo>
                      <a:pt x="2759" y="147"/>
                      <a:pt x="2796" y="160"/>
                      <a:pt x="2836" y="174"/>
                    </a:cubicBezTo>
                    <a:cubicBezTo>
                      <a:pt x="2856" y="180"/>
                      <a:pt x="2880" y="187"/>
                      <a:pt x="2906" y="194"/>
                    </a:cubicBezTo>
                    <a:cubicBezTo>
                      <a:pt x="2960" y="211"/>
                      <a:pt x="3010" y="224"/>
                      <a:pt x="3060" y="244"/>
                    </a:cubicBezTo>
                    <a:cubicBezTo>
                      <a:pt x="3094" y="261"/>
                      <a:pt x="3130" y="277"/>
                      <a:pt x="3170" y="297"/>
                    </a:cubicBezTo>
                    <a:cubicBezTo>
                      <a:pt x="3194" y="314"/>
                      <a:pt x="3211" y="328"/>
                      <a:pt x="3231" y="341"/>
                    </a:cubicBezTo>
                    <a:lnTo>
                      <a:pt x="3294" y="391"/>
                    </a:lnTo>
                    <a:cubicBezTo>
                      <a:pt x="3311" y="404"/>
                      <a:pt x="3328" y="421"/>
                      <a:pt x="3344" y="431"/>
                    </a:cubicBezTo>
                    <a:cubicBezTo>
                      <a:pt x="3378" y="458"/>
                      <a:pt x="3415" y="491"/>
                      <a:pt x="3448" y="521"/>
                    </a:cubicBezTo>
                    <a:cubicBezTo>
                      <a:pt x="3471" y="542"/>
                      <a:pt x="3491" y="562"/>
                      <a:pt x="3511" y="588"/>
                    </a:cubicBezTo>
                    <a:cubicBezTo>
                      <a:pt x="3532" y="612"/>
                      <a:pt x="3545" y="638"/>
                      <a:pt x="3562" y="662"/>
                    </a:cubicBezTo>
                    <a:cubicBezTo>
                      <a:pt x="3572" y="675"/>
                      <a:pt x="3578" y="692"/>
                      <a:pt x="3588" y="709"/>
                    </a:cubicBezTo>
                    <a:cubicBezTo>
                      <a:pt x="3595" y="729"/>
                      <a:pt x="3605" y="745"/>
                      <a:pt x="3608" y="762"/>
                    </a:cubicBezTo>
                    <a:cubicBezTo>
                      <a:pt x="3615" y="796"/>
                      <a:pt x="3625" y="829"/>
                      <a:pt x="3628" y="862"/>
                    </a:cubicBezTo>
                    <a:cubicBezTo>
                      <a:pt x="3632" y="876"/>
                      <a:pt x="3632" y="893"/>
                      <a:pt x="3639" y="906"/>
                    </a:cubicBezTo>
                    <a:cubicBezTo>
                      <a:pt x="3645" y="963"/>
                      <a:pt x="3662" y="1023"/>
                      <a:pt x="3679" y="1080"/>
                    </a:cubicBezTo>
                    <a:cubicBezTo>
                      <a:pt x="3695" y="1133"/>
                      <a:pt x="3712" y="1190"/>
                      <a:pt x="3739" y="1250"/>
                    </a:cubicBezTo>
                    <a:cubicBezTo>
                      <a:pt x="3742" y="1264"/>
                      <a:pt x="3746" y="1274"/>
                      <a:pt x="3749" y="1280"/>
                    </a:cubicBezTo>
                    <a:lnTo>
                      <a:pt x="3756" y="1297"/>
                    </a:lnTo>
                    <a:lnTo>
                      <a:pt x="3759" y="1307"/>
                    </a:lnTo>
                    <a:cubicBezTo>
                      <a:pt x="3759" y="1314"/>
                      <a:pt x="3762" y="1324"/>
                      <a:pt x="3766" y="1331"/>
                    </a:cubicBezTo>
                    <a:lnTo>
                      <a:pt x="3776" y="1351"/>
                    </a:lnTo>
                    <a:cubicBezTo>
                      <a:pt x="3782" y="1371"/>
                      <a:pt x="3796" y="1391"/>
                      <a:pt x="3802" y="1411"/>
                    </a:cubicBezTo>
                    <a:lnTo>
                      <a:pt x="3809" y="1418"/>
                    </a:lnTo>
                    <a:cubicBezTo>
                      <a:pt x="3832" y="1468"/>
                      <a:pt x="3859" y="1521"/>
                      <a:pt x="3883" y="1571"/>
                    </a:cubicBezTo>
                    <a:lnTo>
                      <a:pt x="3959" y="1762"/>
                    </a:lnTo>
                    <a:cubicBezTo>
                      <a:pt x="3980" y="1809"/>
                      <a:pt x="3996" y="1852"/>
                      <a:pt x="4016" y="1899"/>
                    </a:cubicBezTo>
                    <a:lnTo>
                      <a:pt x="4030" y="1932"/>
                    </a:lnTo>
                    <a:cubicBezTo>
                      <a:pt x="4046" y="1979"/>
                      <a:pt x="4066" y="2019"/>
                      <a:pt x="4083" y="2066"/>
                    </a:cubicBezTo>
                    <a:cubicBezTo>
                      <a:pt x="4107" y="2120"/>
                      <a:pt x="4127" y="2180"/>
                      <a:pt x="4143" y="2237"/>
                    </a:cubicBezTo>
                    <a:cubicBezTo>
                      <a:pt x="4163" y="2304"/>
                      <a:pt x="4184" y="2374"/>
                      <a:pt x="4207" y="2441"/>
                    </a:cubicBezTo>
                    <a:cubicBezTo>
                      <a:pt x="4224" y="2491"/>
                      <a:pt x="4234" y="2538"/>
                      <a:pt x="4250" y="2588"/>
                    </a:cubicBezTo>
                    <a:lnTo>
                      <a:pt x="4301" y="2738"/>
                    </a:lnTo>
                    <a:cubicBezTo>
                      <a:pt x="4314" y="2788"/>
                      <a:pt x="4331" y="2835"/>
                      <a:pt x="4347" y="2885"/>
                    </a:cubicBezTo>
                    <a:lnTo>
                      <a:pt x="4331" y="2892"/>
                    </a:lnTo>
                    <a:lnTo>
                      <a:pt x="4307" y="2905"/>
                    </a:lnTo>
                    <a:lnTo>
                      <a:pt x="4290" y="2905"/>
                    </a:lnTo>
                    <a:cubicBezTo>
                      <a:pt x="4244" y="2925"/>
                      <a:pt x="4197" y="2942"/>
                      <a:pt x="4157" y="2959"/>
                    </a:cubicBezTo>
                    <a:cubicBezTo>
                      <a:pt x="4113" y="2976"/>
                      <a:pt x="4066" y="2992"/>
                      <a:pt x="4023" y="3009"/>
                    </a:cubicBezTo>
                    <a:cubicBezTo>
                      <a:pt x="3983" y="3022"/>
                      <a:pt x="3943" y="3032"/>
                      <a:pt x="3909" y="3036"/>
                    </a:cubicBezTo>
                    <a:cubicBezTo>
                      <a:pt x="3859" y="3039"/>
                      <a:pt x="3806" y="3042"/>
                      <a:pt x="3759" y="3049"/>
                    </a:cubicBezTo>
                    <a:lnTo>
                      <a:pt x="3729" y="3049"/>
                    </a:lnTo>
                    <a:cubicBezTo>
                      <a:pt x="3695" y="3052"/>
                      <a:pt x="3659" y="3052"/>
                      <a:pt x="3622" y="3056"/>
                    </a:cubicBezTo>
                    <a:lnTo>
                      <a:pt x="3545" y="3069"/>
                    </a:lnTo>
                    <a:cubicBezTo>
                      <a:pt x="3528" y="3073"/>
                      <a:pt x="3508" y="3079"/>
                      <a:pt x="3491" y="3083"/>
                    </a:cubicBezTo>
                    <a:lnTo>
                      <a:pt x="3471" y="3086"/>
                    </a:lnTo>
                    <a:cubicBezTo>
                      <a:pt x="3421" y="3096"/>
                      <a:pt x="3374" y="3106"/>
                      <a:pt x="3324" y="3119"/>
                    </a:cubicBezTo>
                    <a:cubicBezTo>
                      <a:pt x="3271" y="3133"/>
                      <a:pt x="3211" y="3146"/>
                      <a:pt x="3154" y="3156"/>
                    </a:cubicBezTo>
                    <a:cubicBezTo>
                      <a:pt x="3097" y="3169"/>
                      <a:pt x="3040" y="3183"/>
                      <a:pt x="2987" y="3196"/>
                    </a:cubicBezTo>
                    <a:cubicBezTo>
                      <a:pt x="2940" y="3203"/>
                      <a:pt x="2890" y="3216"/>
                      <a:pt x="2843" y="3230"/>
                    </a:cubicBezTo>
                    <a:lnTo>
                      <a:pt x="2813" y="3236"/>
                    </a:lnTo>
                    <a:cubicBezTo>
                      <a:pt x="2763" y="3250"/>
                      <a:pt x="2712" y="3263"/>
                      <a:pt x="2652" y="3270"/>
                    </a:cubicBezTo>
                    <a:lnTo>
                      <a:pt x="2635" y="3270"/>
                    </a:lnTo>
                    <a:lnTo>
                      <a:pt x="2609" y="3273"/>
                    </a:lnTo>
                    <a:lnTo>
                      <a:pt x="2595" y="3273"/>
                    </a:lnTo>
                    <a:cubicBezTo>
                      <a:pt x="2492" y="3290"/>
                      <a:pt x="2378" y="3307"/>
                      <a:pt x="2271" y="3337"/>
                    </a:cubicBezTo>
                    <a:lnTo>
                      <a:pt x="2184" y="3363"/>
                    </a:lnTo>
                    <a:cubicBezTo>
                      <a:pt x="2157" y="3367"/>
                      <a:pt x="2127" y="3373"/>
                      <a:pt x="2101" y="3383"/>
                    </a:cubicBezTo>
                    <a:lnTo>
                      <a:pt x="2094" y="3383"/>
                    </a:lnTo>
                    <a:cubicBezTo>
                      <a:pt x="2067" y="3390"/>
                      <a:pt x="2037" y="3397"/>
                      <a:pt x="2007" y="3404"/>
                    </a:cubicBezTo>
                    <a:cubicBezTo>
                      <a:pt x="1977" y="3414"/>
                      <a:pt x="1953" y="3417"/>
                      <a:pt x="1927" y="3420"/>
                    </a:cubicBezTo>
                    <a:lnTo>
                      <a:pt x="1920" y="3420"/>
                    </a:lnTo>
                    <a:cubicBezTo>
                      <a:pt x="1870" y="3424"/>
                      <a:pt x="1823" y="3434"/>
                      <a:pt x="1773" y="3437"/>
                    </a:cubicBezTo>
                    <a:cubicBezTo>
                      <a:pt x="1733" y="3440"/>
                      <a:pt x="1693" y="3447"/>
                      <a:pt x="1653" y="3450"/>
                    </a:cubicBezTo>
                    <a:lnTo>
                      <a:pt x="1632" y="3450"/>
                    </a:lnTo>
                    <a:cubicBezTo>
                      <a:pt x="1535" y="3457"/>
                      <a:pt x="1435" y="3467"/>
                      <a:pt x="1338" y="3470"/>
                    </a:cubicBezTo>
                    <a:lnTo>
                      <a:pt x="1131" y="3470"/>
                    </a:lnTo>
                    <a:cubicBezTo>
                      <a:pt x="1104" y="3467"/>
                      <a:pt x="1081" y="3467"/>
                      <a:pt x="1054" y="3467"/>
                    </a:cubicBezTo>
                    <a:cubicBezTo>
                      <a:pt x="1024" y="3464"/>
                      <a:pt x="991" y="3464"/>
                      <a:pt x="964" y="3457"/>
                    </a:cubicBezTo>
                    <a:cubicBezTo>
                      <a:pt x="934" y="3454"/>
                      <a:pt x="900" y="3450"/>
                      <a:pt x="867" y="3440"/>
                    </a:cubicBezTo>
                    <a:lnTo>
                      <a:pt x="857" y="3440"/>
                    </a:lnTo>
                    <a:cubicBezTo>
                      <a:pt x="847" y="3437"/>
                      <a:pt x="833" y="3437"/>
                      <a:pt x="823" y="3434"/>
                    </a:cubicBezTo>
                    <a:cubicBezTo>
                      <a:pt x="807" y="3424"/>
                      <a:pt x="797" y="3420"/>
                      <a:pt x="780" y="3417"/>
                    </a:cubicBezTo>
                    <a:lnTo>
                      <a:pt x="767" y="3414"/>
                    </a:lnTo>
                    <a:cubicBezTo>
                      <a:pt x="746" y="3400"/>
                      <a:pt x="720" y="3390"/>
                      <a:pt x="696" y="3380"/>
                    </a:cubicBezTo>
                    <a:cubicBezTo>
                      <a:pt x="670" y="3367"/>
                      <a:pt x="639" y="3353"/>
                      <a:pt x="616" y="3337"/>
                    </a:cubicBezTo>
                    <a:cubicBezTo>
                      <a:pt x="596" y="3320"/>
                      <a:pt x="573" y="3307"/>
                      <a:pt x="553" y="3297"/>
                    </a:cubicBezTo>
                    <a:cubicBezTo>
                      <a:pt x="532" y="3283"/>
                      <a:pt x="516" y="3266"/>
                      <a:pt x="496" y="3253"/>
                    </a:cubicBezTo>
                    <a:cubicBezTo>
                      <a:pt x="482" y="3246"/>
                      <a:pt x="469" y="3233"/>
                      <a:pt x="456" y="3220"/>
                    </a:cubicBezTo>
                    <a:cubicBezTo>
                      <a:pt x="446" y="3203"/>
                      <a:pt x="429" y="3186"/>
                      <a:pt x="415" y="3169"/>
                    </a:cubicBezTo>
                    <a:cubicBezTo>
                      <a:pt x="385" y="3133"/>
                      <a:pt x="355" y="3089"/>
                      <a:pt x="329" y="3049"/>
                    </a:cubicBezTo>
                    <a:cubicBezTo>
                      <a:pt x="315" y="3032"/>
                      <a:pt x="305" y="3016"/>
                      <a:pt x="295" y="2999"/>
                    </a:cubicBezTo>
                    <a:lnTo>
                      <a:pt x="288" y="2996"/>
                    </a:lnTo>
                    <a:lnTo>
                      <a:pt x="268" y="2962"/>
                    </a:lnTo>
                    <a:lnTo>
                      <a:pt x="262" y="2949"/>
                    </a:lnTo>
                    <a:cubicBezTo>
                      <a:pt x="255" y="2945"/>
                      <a:pt x="252" y="2935"/>
                      <a:pt x="248" y="2932"/>
                    </a:cubicBezTo>
                    <a:cubicBezTo>
                      <a:pt x="245" y="2922"/>
                      <a:pt x="238" y="2919"/>
                      <a:pt x="235" y="2912"/>
                    </a:cubicBezTo>
                    <a:cubicBezTo>
                      <a:pt x="232" y="2899"/>
                      <a:pt x="222" y="2885"/>
                      <a:pt x="218" y="2872"/>
                    </a:cubicBezTo>
                    <a:lnTo>
                      <a:pt x="211" y="2855"/>
                    </a:lnTo>
                    <a:cubicBezTo>
                      <a:pt x="195" y="2815"/>
                      <a:pt x="171" y="2772"/>
                      <a:pt x="155" y="2728"/>
                    </a:cubicBezTo>
                    <a:lnTo>
                      <a:pt x="148" y="2711"/>
                    </a:lnTo>
                    <a:cubicBezTo>
                      <a:pt x="145" y="2698"/>
                      <a:pt x="138" y="2688"/>
                      <a:pt x="135" y="2681"/>
                    </a:cubicBezTo>
                    <a:cubicBezTo>
                      <a:pt x="131" y="2665"/>
                      <a:pt x="121" y="2651"/>
                      <a:pt x="115" y="2635"/>
                    </a:cubicBezTo>
                    <a:cubicBezTo>
                      <a:pt x="105" y="2628"/>
                      <a:pt x="101" y="2618"/>
                      <a:pt x="98" y="2611"/>
                    </a:cubicBezTo>
                    <a:cubicBezTo>
                      <a:pt x="84" y="2588"/>
                      <a:pt x="71" y="2564"/>
                      <a:pt x="61" y="2544"/>
                    </a:cubicBezTo>
                    <a:cubicBezTo>
                      <a:pt x="61" y="2544"/>
                      <a:pt x="61" y="2538"/>
                      <a:pt x="54" y="2538"/>
                    </a:cubicBezTo>
                    <a:cubicBezTo>
                      <a:pt x="50" y="2535"/>
                      <a:pt x="43" y="2533"/>
                      <a:pt x="38" y="2533"/>
                    </a:cubicBezTo>
                    <a:cubicBezTo>
                      <a:pt x="35" y="2533"/>
                      <a:pt x="33" y="2533"/>
                      <a:pt x="31" y="2534"/>
                    </a:cubicBezTo>
                    <a:cubicBezTo>
                      <a:pt x="11" y="2544"/>
                      <a:pt x="1" y="2568"/>
                      <a:pt x="18" y="2584"/>
                    </a:cubicBezTo>
                    <a:cubicBezTo>
                      <a:pt x="21" y="2588"/>
                      <a:pt x="21" y="2594"/>
                      <a:pt x="28" y="2598"/>
                    </a:cubicBezTo>
                    <a:cubicBezTo>
                      <a:pt x="38" y="2628"/>
                      <a:pt x="54" y="2655"/>
                      <a:pt x="68" y="2685"/>
                    </a:cubicBezTo>
                    <a:cubicBezTo>
                      <a:pt x="78" y="2711"/>
                      <a:pt x="88" y="2738"/>
                      <a:pt x="98" y="2768"/>
                    </a:cubicBezTo>
                    <a:cubicBezTo>
                      <a:pt x="101" y="2788"/>
                      <a:pt x="111" y="2812"/>
                      <a:pt x="118" y="2832"/>
                    </a:cubicBezTo>
                    <a:cubicBezTo>
                      <a:pt x="131" y="2865"/>
                      <a:pt x="145" y="2895"/>
                      <a:pt x="151" y="2929"/>
                    </a:cubicBezTo>
                    <a:cubicBezTo>
                      <a:pt x="155" y="2935"/>
                      <a:pt x="155" y="2945"/>
                      <a:pt x="161" y="2952"/>
                    </a:cubicBezTo>
                    <a:cubicBezTo>
                      <a:pt x="165" y="2962"/>
                      <a:pt x="171" y="2972"/>
                      <a:pt x="178" y="2982"/>
                    </a:cubicBezTo>
                    <a:cubicBezTo>
                      <a:pt x="181" y="2989"/>
                      <a:pt x="185" y="2996"/>
                      <a:pt x="188" y="3002"/>
                    </a:cubicBezTo>
                    <a:cubicBezTo>
                      <a:pt x="198" y="3019"/>
                      <a:pt x="211" y="3036"/>
                      <a:pt x="218" y="3052"/>
                    </a:cubicBezTo>
                    <a:cubicBezTo>
                      <a:pt x="248" y="3103"/>
                      <a:pt x="272" y="3153"/>
                      <a:pt x="305" y="3203"/>
                    </a:cubicBezTo>
                    <a:cubicBezTo>
                      <a:pt x="322" y="3230"/>
                      <a:pt x="339" y="3256"/>
                      <a:pt x="362" y="3283"/>
                    </a:cubicBezTo>
                    <a:cubicBezTo>
                      <a:pt x="382" y="3307"/>
                      <a:pt x="402" y="3333"/>
                      <a:pt x="429" y="3353"/>
                    </a:cubicBezTo>
                    <a:cubicBezTo>
                      <a:pt x="446" y="3367"/>
                      <a:pt x="456" y="3373"/>
                      <a:pt x="469" y="3387"/>
                    </a:cubicBezTo>
                    <a:lnTo>
                      <a:pt x="546" y="3437"/>
                    </a:lnTo>
                    <a:cubicBezTo>
                      <a:pt x="569" y="3450"/>
                      <a:pt x="596" y="3467"/>
                      <a:pt x="619" y="3480"/>
                    </a:cubicBezTo>
                    <a:cubicBezTo>
                      <a:pt x="646" y="3497"/>
                      <a:pt x="673" y="3507"/>
                      <a:pt x="700" y="3521"/>
                    </a:cubicBezTo>
                    <a:cubicBezTo>
                      <a:pt x="716" y="3531"/>
                      <a:pt x="730" y="3534"/>
                      <a:pt x="746" y="3541"/>
                    </a:cubicBezTo>
                    <a:cubicBezTo>
                      <a:pt x="763" y="3547"/>
                      <a:pt x="780" y="3554"/>
                      <a:pt x="797" y="3557"/>
                    </a:cubicBezTo>
                    <a:cubicBezTo>
                      <a:pt x="823" y="3567"/>
                      <a:pt x="853" y="3574"/>
                      <a:pt x="884" y="3581"/>
                    </a:cubicBezTo>
                    <a:lnTo>
                      <a:pt x="970" y="3591"/>
                    </a:lnTo>
                    <a:cubicBezTo>
                      <a:pt x="1004" y="3597"/>
                      <a:pt x="1034" y="3601"/>
                      <a:pt x="1067" y="3601"/>
                    </a:cubicBezTo>
                    <a:cubicBezTo>
                      <a:pt x="1098" y="3601"/>
                      <a:pt x="1131" y="3604"/>
                      <a:pt x="1158" y="3604"/>
                    </a:cubicBezTo>
                    <a:cubicBezTo>
                      <a:pt x="1171" y="3604"/>
                      <a:pt x="1184" y="3604"/>
                      <a:pt x="1197" y="3604"/>
                    </a:cubicBezTo>
                    <a:cubicBezTo>
                      <a:pt x="1229" y="3604"/>
                      <a:pt x="1258" y="3603"/>
                      <a:pt x="1285" y="3591"/>
                    </a:cubicBezTo>
                    <a:cubicBezTo>
                      <a:pt x="1358" y="3591"/>
                      <a:pt x="1435" y="3587"/>
                      <a:pt x="1509" y="3584"/>
                    </a:cubicBezTo>
                    <a:lnTo>
                      <a:pt x="1673" y="3571"/>
                    </a:lnTo>
                    <a:cubicBezTo>
                      <a:pt x="1733" y="3567"/>
                      <a:pt x="1793" y="3564"/>
                      <a:pt x="1853" y="3554"/>
                    </a:cubicBezTo>
                    <a:cubicBezTo>
                      <a:pt x="1917" y="3547"/>
                      <a:pt x="1973" y="3537"/>
                      <a:pt x="2034" y="3524"/>
                    </a:cubicBezTo>
                    <a:cubicBezTo>
                      <a:pt x="2091" y="3514"/>
                      <a:pt x="2144" y="3500"/>
                      <a:pt x="2204" y="3484"/>
                    </a:cubicBezTo>
                    <a:cubicBezTo>
                      <a:pt x="2261" y="3470"/>
                      <a:pt x="2321" y="3454"/>
                      <a:pt x="2378" y="3440"/>
                    </a:cubicBezTo>
                    <a:cubicBezTo>
                      <a:pt x="2438" y="3424"/>
                      <a:pt x="2495" y="3417"/>
                      <a:pt x="2559" y="3404"/>
                    </a:cubicBezTo>
                    <a:cubicBezTo>
                      <a:pt x="2612" y="3397"/>
                      <a:pt x="2669" y="3383"/>
                      <a:pt x="2722" y="3370"/>
                    </a:cubicBezTo>
                    <a:cubicBezTo>
                      <a:pt x="2776" y="3353"/>
                      <a:pt x="2829" y="3340"/>
                      <a:pt x="2886" y="3323"/>
                    </a:cubicBezTo>
                    <a:cubicBezTo>
                      <a:pt x="2940" y="3307"/>
                      <a:pt x="2997" y="3290"/>
                      <a:pt x="3057" y="3280"/>
                    </a:cubicBezTo>
                    <a:cubicBezTo>
                      <a:pt x="3110" y="3266"/>
                      <a:pt x="3170" y="3253"/>
                      <a:pt x="3224" y="3240"/>
                    </a:cubicBezTo>
                    <a:cubicBezTo>
                      <a:pt x="3341" y="3216"/>
                      <a:pt x="3455" y="3186"/>
                      <a:pt x="3572" y="3163"/>
                    </a:cubicBezTo>
                    <a:cubicBezTo>
                      <a:pt x="3605" y="3156"/>
                      <a:pt x="3642" y="3149"/>
                      <a:pt x="3679" y="3149"/>
                    </a:cubicBezTo>
                    <a:cubicBezTo>
                      <a:pt x="3722" y="3149"/>
                      <a:pt x="3762" y="3146"/>
                      <a:pt x="3806" y="3146"/>
                    </a:cubicBezTo>
                    <a:cubicBezTo>
                      <a:pt x="3863" y="3139"/>
                      <a:pt x="3923" y="3139"/>
                      <a:pt x="3976" y="3133"/>
                    </a:cubicBezTo>
                    <a:cubicBezTo>
                      <a:pt x="4006" y="3129"/>
                      <a:pt x="4033" y="3123"/>
                      <a:pt x="4063" y="3116"/>
                    </a:cubicBezTo>
                    <a:cubicBezTo>
                      <a:pt x="4090" y="3106"/>
                      <a:pt x="4117" y="3099"/>
                      <a:pt x="4147" y="3089"/>
                    </a:cubicBezTo>
                    <a:cubicBezTo>
                      <a:pt x="4200" y="3073"/>
                      <a:pt x="4250" y="3056"/>
                      <a:pt x="4307" y="3039"/>
                    </a:cubicBezTo>
                    <a:cubicBezTo>
                      <a:pt x="4331" y="3032"/>
                      <a:pt x="4351" y="3022"/>
                      <a:pt x="4377" y="3016"/>
                    </a:cubicBezTo>
                    <a:cubicBezTo>
                      <a:pt x="4394" y="3012"/>
                      <a:pt x="4414" y="3002"/>
                      <a:pt x="4434" y="2996"/>
                    </a:cubicBezTo>
                    <a:cubicBezTo>
                      <a:pt x="4441" y="2996"/>
                      <a:pt x="4448" y="2989"/>
                      <a:pt x="4451" y="2989"/>
                    </a:cubicBezTo>
                    <a:cubicBezTo>
                      <a:pt x="4468" y="2986"/>
                      <a:pt x="4484" y="2979"/>
                      <a:pt x="4498" y="2962"/>
                    </a:cubicBezTo>
                    <a:cubicBezTo>
                      <a:pt x="4511" y="2949"/>
                      <a:pt x="4515" y="2932"/>
                      <a:pt x="4518" y="2912"/>
                    </a:cubicBezTo>
                    <a:cubicBezTo>
                      <a:pt x="4525" y="2895"/>
                      <a:pt x="4515" y="2879"/>
                      <a:pt x="4508" y="2862"/>
                    </a:cubicBezTo>
                    <a:cubicBezTo>
                      <a:pt x="4501" y="2855"/>
                      <a:pt x="4498" y="2848"/>
                      <a:pt x="4494" y="2845"/>
                    </a:cubicBezTo>
                    <a:lnTo>
                      <a:pt x="4468" y="2795"/>
                    </a:lnTo>
                    <a:cubicBezTo>
                      <a:pt x="4441" y="2731"/>
                      <a:pt x="4414" y="2671"/>
                      <a:pt x="4384" y="2611"/>
                    </a:cubicBezTo>
                    <a:cubicBezTo>
                      <a:pt x="4384" y="2611"/>
                      <a:pt x="4381" y="2604"/>
                      <a:pt x="4381" y="2601"/>
                    </a:cubicBezTo>
                    <a:cubicBezTo>
                      <a:pt x="4361" y="2548"/>
                      <a:pt x="4334" y="2487"/>
                      <a:pt x="4314" y="2434"/>
                    </a:cubicBezTo>
                    <a:cubicBezTo>
                      <a:pt x="4294" y="2377"/>
                      <a:pt x="4267" y="2314"/>
                      <a:pt x="4247" y="2250"/>
                    </a:cubicBezTo>
                    <a:cubicBezTo>
                      <a:pt x="4227" y="2197"/>
                      <a:pt x="4207" y="2136"/>
                      <a:pt x="4184" y="2083"/>
                    </a:cubicBezTo>
                    <a:cubicBezTo>
                      <a:pt x="4167" y="2029"/>
                      <a:pt x="4143" y="1979"/>
                      <a:pt x="4123" y="1926"/>
                    </a:cubicBezTo>
                    <a:cubicBezTo>
                      <a:pt x="4077" y="1815"/>
                      <a:pt x="4033" y="1702"/>
                      <a:pt x="3993" y="1595"/>
                    </a:cubicBezTo>
                    <a:cubicBezTo>
                      <a:pt x="3973" y="1541"/>
                      <a:pt x="3946" y="1484"/>
                      <a:pt x="3923" y="1431"/>
                    </a:cubicBezTo>
                    <a:cubicBezTo>
                      <a:pt x="3909" y="1407"/>
                      <a:pt x="3893" y="1377"/>
                      <a:pt x="3879" y="1347"/>
                    </a:cubicBezTo>
                    <a:cubicBezTo>
                      <a:pt x="3873" y="1327"/>
                      <a:pt x="3859" y="1307"/>
                      <a:pt x="3849" y="1280"/>
                    </a:cubicBezTo>
                    <a:lnTo>
                      <a:pt x="3812" y="1180"/>
                    </a:lnTo>
                    <a:cubicBezTo>
                      <a:pt x="3799" y="1147"/>
                      <a:pt x="3792" y="1113"/>
                      <a:pt x="3779" y="1080"/>
                    </a:cubicBezTo>
                    <a:cubicBezTo>
                      <a:pt x="3766" y="1033"/>
                      <a:pt x="3749" y="990"/>
                      <a:pt x="3742" y="943"/>
                    </a:cubicBezTo>
                    <a:cubicBezTo>
                      <a:pt x="3732" y="896"/>
                      <a:pt x="3725" y="846"/>
                      <a:pt x="3715" y="799"/>
                    </a:cubicBezTo>
                    <a:cubicBezTo>
                      <a:pt x="3709" y="749"/>
                      <a:pt x="3695" y="699"/>
                      <a:pt x="3672" y="655"/>
                    </a:cubicBezTo>
                    <a:cubicBezTo>
                      <a:pt x="3655" y="622"/>
                      <a:pt x="3632" y="588"/>
                      <a:pt x="3612" y="558"/>
                    </a:cubicBezTo>
                    <a:cubicBezTo>
                      <a:pt x="3575" y="505"/>
                      <a:pt x="3525" y="455"/>
                      <a:pt x="3475" y="411"/>
                    </a:cubicBezTo>
                    <a:cubicBezTo>
                      <a:pt x="3431" y="374"/>
                      <a:pt x="3388" y="341"/>
                      <a:pt x="3341" y="304"/>
                    </a:cubicBezTo>
                    <a:cubicBezTo>
                      <a:pt x="3321" y="287"/>
                      <a:pt x="3297" y="271"/>
                      <a:pt x="3274" y="254"/>
                    </a:cubicBezTo>
                    <a:cubicBezTo>
                      <a:pt x="3254" y="237"/>
                      <a:pt x="3227" y="224"/>
                      <a:pt x="3204" y="211"/>
                    </a:cubicBezTo>
                    <a:cubicBezTo>
                      <a:pt x="3154" y="187"/>
                      <a:pt x="3104" y="164"/>
                      <a:pt x="3047" y="147"/>
                    </a:cubicBezTo>
                    <a:cubicBezTo>
                      <a:pt x="2993" y="130"/>
                      <a:pt x="2936" y="120"/>
                      <a:pt x="2876" y="107"/>
                    </a:cubicBezTo>
                    <a:lnTo>
                      <a:pt x="2873" y="107"/>
                    </a:lnTo>
                    <a:cubicBezTo>
                      <a:pt x="2843" y="104"/>
                      <a:pt x="2819" y="94"/>
                      <a:pt x="2789" y="87"/>
                    </a:cubicBezTo>
                    <a:cubicBezTo>
                      <a:pt x="2759" y="77"/>
                      <a:pt x="2736" y="70"/>
                      <a:pt x="2709" y="60"/>
                    </a:cubicBezTo>
                    <a:cubicBezTo>
                      <a:pt x="2686" y="53"/>
                      <a:pt x="2656" y="40"/>
                      <a:pt x="2625" y="37"/>
                    </a:cubicBezTo>
                    <a:cubicBezTo>
                      <a:pt x="2595" y="27"/>
                      <a:pt x="2562" y="23"/>
                      <a:pt x="2535" y="20"/>
                    </a:cubicBezTo>
                    <a:cubicBezTo>
                      <a:pt x="2478" y="10"/>
                      <a:pt x="2422" y="3"/>
                      <a:pt x="2368" y="3"/>
                    </a:cubicBezTo>
                    <a:cubicBezTo>
                      <a:pt x="2360" y="1"/>
                      <a:pt x="2352" y="0"/>
                      <a:pt x="234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207336" y="3427718"/>
                <a:ext cx="114627" cy="136410"/>
              </a:xfrm>
              <a:custGeom>
                <a:avLst/>
                <a:gdLst/>
                <a:ahLst/>
                <a:cxnLst/>
                <a:rect l="l" t="t" r="r" b="b"/>
                <a:pathLst>
                  <a:path w="3110" h="3701" extrusionOk="0">
                    <a:moveTo>
                      <a:pt x="555" y="1"/>
                    </a:moveTo>
                    <a:cubicBezTo>
                      <a:pt x="547" y="1"/>
                      <a:pt x="538" y="3"/>
                      <a:pt x="532" y="9"/>
                    </a:cubicBezTo>
                    <a:cubicBezTo>
                      <a:pt x="528" y="12"/>
                      <a:pt x="518" y="19"/>
                      <a:pt x="512" y="26"/>
                    </a:cubicBezTo>
                    <a:lnTo>
                      <a:pt x="505" y="29"/>
                    </a:lnTo>
                    <a:cubicBezTo>
                      <a:pt x="498" y="36"/>
                      <a:pt x="485" y="46"/>
                      <a:pt x="478" y="52"/>
                    </a:cubicBezTo>
                    <a:cubicBezTo>
                      <a:pt x="478" y="59"/>
                      <a:pt x="472" y="59"/>
                      <a:pt x="472" y="59"/>
                    </a:cubicBezTo>
                    <a:cubicBezTo>
                      <a:pt x="465" y="62"/>
                      <a:pt x="452" y="69"/>
                      <a:pt x="445" y="79"/>
                    </a:cubicBezTo>
                    <a:cubicBezTo>
                      <a:pt x="428" y="92"/>
                      <a:pt x="411" y="102"/>
                      <a:pt x="395" y="119"/>
                    </a:cubicBezTo>
                    <a:lnTo>
                      <a:pt x="294" y="209"/>
                    </a:lnTo>
                    <a:cubicBezTo>
                      <a:pt x="288" y="213"/>
                      <a:pt x="281" y="216"/>
                      <a:pt x="278" y="219"/>
                    </a:cubicBezTo>
                    <a:cubicBezTo>
                      <a:pt x="268" y="229"/>
                      <a:pt x="261" y="236"/>
                      <a:pt x="254" y="246"/>
                    </a:cubicBezTo>
                    <a:cubicBezTo>
                      <a:pt x="248" y="253"/>
                      <a:pt x="238" y="266"/>
                      <a:pt x="234" y="276"/>
                    </a:cubicBezTo>
                    <a:cubicBezTo>
                      <a:pt x="221" y="293"/>
                      <a:pt x="214" y="313"/>
                      <a:pt x="201" y="330"/>
                    </a:cubicBezTo>
                    <a:cubicBezTo>
                      <a:pt x="184" y="360"/>
                      <a:pt x="167" y="387"/>
                      <a:pt x="151" y="420"/>
                    </a:cubicBezTo>
                    <a:cubicBezTo>
                      <a:pt x="134" y="453"/>
                      <a:pt x="121" y="484"/>
                      <a:pt x="111" y="517"/>
                    </a:cubicBezTo>
                    <a:cubicBezTo>
                      <a:pt x="100" y="550"/>
                      <a:pt x="87" y="584"/>
                      <a:pt x="80" y="617"/>
                    </a:cubicBezTo>
                    <a:lnTo>
                      <a:pt x="80" y="621"/>
                    </a:lnTo>
                    <a:cubicBezTo>
                      <a:pt x="80" y="627"/>
                      <a:pt x="77" y="634"/>
                      <a:pt x="77" y="637"/>
                    </a:cubicBezTo>
                    <a:lnTo>
                      <a:pt x="77" y="631"/>
                    </a:lnTo>
                    <a:cubicBezTo>
                      <a:pt x="77" y="637"/>
                      <a:pt x="70" y="647"/>
                      <a:pt x="70" y="654"/>
                    </a:cubicBezTo>
                    <a:cubicBezTo>
                      <a:pt x="67" y="661"/>
                      <a:pt x="67" y="661"/>
                      <a:pt x="67" y="664"/>
                    </a:cubicBezTo>
                    <a:lnTo>
                      <a:pt x="67" y="667"/>
                    </a:lnTo>
                    <a:lnTo>
                      <a:pt x="67" y="671"/>
                    </a:lnTo>
                    <a:cubicBezTo>
                      <a:pt x="50" y="724"/>
                      <a:pt x="44" y="784"/>
                      <a:pt x="34" y="845"/>
                    </a:cubicBezTo>
                    <a:cubicBezTo>
                      <a:pt x="27" y="901"/>
                      <a:pt x="17" y="958"/>
                      <a:pt x="14" y="1019"/>
                    </a:cubicBezTo>
                    <a:cubicBezTo>
                      <a:pt x="4" y="1072"/>
                      <a:pt x="0" y="1132"/>
                      <a:pt x="0" y="1186"/>
                    </a:cubicBezTo>
                    <a:lnTo>
                      <a:pt x="0" y="1239"/>
                    </a:lnTo>
                    <a:lnTo>
                      <a:pt x="0" y="1286"/>
                    </a:lnTo>
                    <a:cubicBezTo>
                      <a:pt x="4" y="1316"/>
                      <a:pt x="4" y="1339"/>
                      <a:pt x="10" y="1370"/>
                    </a:cubicBezTo>
                    <a:cubicBezTo>
                      <a:pt x="14" y="1383"/>
                      <a:pt x="14" y="1400"/>
                      <a:pt x="17" y="1416"/>
                    </a:cubicBezTo>
                    <a:cubicBezTo>
                      <a:pt x="17" y="1430"/>
                      <a:pt x="17" y="1436"/>
                      <a:pt x="20" y="1450"/>
                    </a:cubicBezTo>
                    <a:cubicBezTo>
                      <a:pt x="30" y="1483"/>
                      <a:pt x="34" y="1513"/>
                      <a:pt x="44" y="1540"/>
                    </a:cubicBezTo>
                    <a:cubicBezTo>
                      <a:pt x="97" y="1767"/>
                      <a:pt x="181" y="1988"/>
                      <a:pt x="248" y="2209"/>
                    </a:cubicBezTo>
                    <a:lnTo>
                      <a:pt x="248" y="2202"/>
                    </a:lnTo>
                    <a:cubicBezTo>
                      <a:pt x="261" y="2239"/>
                      <a:pt x="268" y="2272"/>
                      <a:pt x="278" y="2309"/>
                    </a:cubicBezTo>
                    <a:cubicBezTo>
                      <a:pt x="301" y="2419"/>
                      <a:pt x="314" y="2533"/>
                      <a:pt x="335" y="2640"/>
                    </a:cubicBezTo>
                    <a:cubicBezTo>
                      <a:pt x="355" y="2750"/>
                      <a:pt x="381" y="2857"/>
                      <a:pt x="398" y="2968"/>
                    </a:cubicBezTo>
                    <a:lnTo>
                      <a:pt x="398" y="2971"/>
                    </a:lnTo>
                    <a:cubicBezTo>
                      <a:pt x="401" y="2991"/>
                      <a:pt x="401" y="3011"/>
                      <a:pt x="405" y="3035"/>
                    </a:cubicBezTo>
                    <a:cubicBezTo>
                      <a:pt x="415" y="3118"/>
                      <a:pt x="428" y="3195"/>
                      <a:pt x="438" y="3279"/>
                    </a:cubicBezTo>
                    <a:cubicBezTo>
                      <a:pt x="452" y="3369"/>
                      <a:pt x="478" y="3453"/>
                      <a:pt x="505" y="3529"/>
                    </a:cubicBezTo>
                    <a:cubicBezTo>
                      <a:pt x="512" y="3553"/>
                      <a:pt x="518" y="3570"/>
                      <a:pt x="528" y="3590"/>
                    </a:cubicBezTo>
                    <a:cubicBezTo>
                      <a:pt x="532" y="3603"/>
                      <a:pt x="535" y="3610"/>
                      <a:pt x="538" y="3620"/>
                    </a:cubicBezTo>
                    <a:cubicBezTo>
                      <a:pt x="545" y="3630"/>
                      <a:pt x="548" y="3643"/>
                      <a:pt x="555" y="3656"/>
                    </a:cubicBezTo>
                    <a:cubicBezTo>
                      <a:pt x="565" y="3666"/>
                      <a:pt x="569" y="3677"/>
                      <a:pt x="582" y="3687"/>
                    </a:cubicBezTo>
                    <a:cubicBezTo>
                      <a:pt x="589" y="3690"/>
                      <a:pt x="602" y="3693"/>
                      <a:pt x="615" y="3697"/>
                    </a:cubicBezTo>
                    <a:cubicBezTo>
                      <a:pt x="617" y="3699"/>
                      <a:pt x="619" y="3701"/>
                      <a:pt x="621" y="3701"/>
                    </a:cubicBezTo>
                    <a:cubicBezTo>
                      <a:pt x="625" y="3701"/>
                      <a:pt x="630" y="3697"/>
                      <a:pt x="632" y="3687"/>
                    </a:cubicBezTo>
                    <a:cubicBezTo>
                      <a:pt x="649" y="3687"/>
                      <a:pt x="666" y="3680"/>
                      <a:pt x="682" y="3677"/>
                    </a:cubicBezTo>
                    <a:cubicBezTo>
                      <a:pt x="706" y="3670"/>
                      <a:pt x="726" y="3653"/>
                      <a:pt x="749" y="3636"/>
                    </a:cubicBezTo>
                    <a:cubicBezTo>
                      <a:pt x="766" y="3623"/>
                      <a:pt x="776" y="3613"/>
                      <a:pt x="789" y="3603"/>
                    </a:cubicBezTo>
                    <a:cubicBezTo>
                      <a:pt x="876" y="3526"/>
                      <a:pt x="966" y="3456"/>
                      <a:pt x="1053" y="3376"/>
                    </a:cubicBezTo>
                    <a:cubicBezTo>
                      <a:pt x="1100" y="3335"/>
                      <a:pt x="1144" y="3292"/>
                      <a:pt x="1187" y="3252"/>
                    </a:cubicBezTo>
                    <a:cubicBezTo>
                      <a:pt x="1224" y="3212"/>
                      <a:pt x="1267" y="3178"/>
                      <a:pt x="1307" y="3145"/>
                    </a:cubicBezTo>
                    <a:cubicBezTo>
                      <a:pt x="1344" y="3122"/>
                      <a:pt x="1384" y="3091"/>
                      <a:pt x="1421" y="3068"/>
                    </a:cubicBezTo>
                    <a:cubicBezTo>
                      <a:pt x="1461" y="3041"/>
                      <a:pt x="1501" y="3011"/>
                      <a:pt x="1541" y="2988"/>
                    </a:cubicBezTo>
                    <a:cubicBezTo>
                      <a:pt x="1638" y="2924"/>
                      <a:pt x="1735" y="2857"/>
                      <a:pt x="1829" y="2794"/>
                    </a:cubicBezTo>
                    <a:cubicBezTo>
                      <a:pt x="1879" y="2760"/>
                      <a:pt x="1929" y="2724"/>
                      <a:pt x="1979" y="2690"/>
                    </a:cubicBezTo>
                    <a:cubicBezTo>
                      <a:pt x="2026" y="2657"/>
                      <a:pt x="2073" y="2633"/>
                      <a:pt x="2120" y="2603"/>
                    </a:cubicBezTo>
                    <a:cubicBezTo>
                      <a:pt x="2147" y="2587"/>
                      <a:pt x="2180" y="2567"/>
                      <a:pt x="2210" y="2550"/>
                    </a:cubicBezTo>
                    <a:cubicBezTo>
                      <a:pt x="2310" y="2493"/>
                      <a:pt x="2411" y="2436"/>
                      <a:pt x="2511" y="2376"/>
                    </a:cubicBezTo>
                    <a:cubicBezTo>
                      <a:pt x="2561" y="2349"/>
                      <a:pt x="2608" y="2316"/>
                      <a:pt x="2658" y="2286"/>
                    </a:cubicBezTo>
                    <a:cubicBezTo>
                      <a:pt x="2682" y="2269"/>
                      <a:pt x="2712" y="2252"/>
                      <a:pt x="2738" y="2232"/>
                    </a:cubicBezTo>
                    <a:cubicBezTo>
                      <a:pt x="2782" y="2192"/>
                      <a:pt x="2825" y="2152"/>
                      <a:pt x="2862" y="2105"/>
                    </a:cubicBezTo>
                    <a:cubicBezTo>
                      <a:pt x="2899" y="2058"/>
                      <a:pt x="2939" y="2008"/>
                      <a:pt x="2966" y="1958"/>
                    </a:cubicBezTo>
                    <a:cubicBezTo>
                      <a:pt x="2979" y="1935"/>
                      <a:pt x="2996" y="1908"/>
                      <a:pt x="3009" y="1881"/>
                    </a:cubicBezTo>
                    <a:cubicBezTo>
                      <a:pt x="3023" y="1851"/>
                      <a:pt x="3033" y="1824"/>
                      <a:pt x="3046" y="1798"/>
                    </a:cubicBezTo>
                    <a:cubicBezTo>
                      <a:pt x="3066" y="1741"/>
                      <a:pt x="3090" y="1687"/>
                      <a:pt x="3096" y="1634"/>
                    </a:cubicBezTo>
                    <a:cubicBezTo>
                      <a:pt x="3106" y="1580"/>
                      <a:pt x="3110" y="1520"/>
                      <a:pt x="3110" y="1463"/>
                    </a:cubicBezTo>
                    <a:cubicBezTo>
                      <a:pt x="3110" y="1440"/>
                      <a:pt x="3110" y="1423"/>
                      <a:pt x="3106" y="1406"/>
                    </a:cubicBezTo>
                    <a:cubicBezTo>
                      <a:pt x="3100" y="1403"/>
                      <a:pt x="3100" y="1396"/>
                      <a:pt x="3100" y="1390"/>
                    </a:cubicBezTo>
                    <a:lnTo>
                      <a:pt x="3100" y="1386"/>
                    </a:lnTo>
                    <a:lnTo>
                      <a:pt x="3100" y="1383"/>
                    </a:lnTo>
                    <a:cubicBezTo>
                      <a:pt x="3090" y="1333"/>
                      <a:pt x="3076" y="1286"/>
                      <a:pt x="3059" y="1236"/>
                    </a:cubicBezTo>
                    <a:cubicBezTo>
                      <a:pt x="3056" y="1216"/>
                      <a:pt x="3046" y="1196"/>
                      <a:pt x="3039" y="1172"/>
                    </a:cubicBezTo>
                    <a:cubicBezTo>
                      <a:pt x="3033" y="1156"/>
                      <a:pt x="3029" y="1136"/>
                      <a:pt x="3013" y="1129"/>
                    </a:cubicBezTo>
                    <a:cubicBezTo>
                      <a:pt x="3006" y="1125"/>
                      <a:pt x="2999" y="1123"/>
                      <a:pt x="2992" y="1123"/>
                    </a:cubicBezTo>
                    <a:cubicBezTo>
                      <a:pt x="2981" y="1123"/>
                      <a:pt x="2971" y="1127"/>
                      <a:pt x="2962" y="1136"/>
                    </a:cubicBezTo>
                    <a:cubicBezTo>
                      <a:pt x="2959" y="1139"/>
                      <a:pt x="2956" y="1146"/>
                      <a:pt x="2956" y="1149"/>
                    </a:cubicBezTo>
                    <a:cubicBezTo>
                      <a:pt x="2949" y="1156"/>
                      <a:pt x="2949" y="1169"/>
                      <a:pt x="2956" y="1179"/>
                    </a:cubicBezTo>
                    <a:cubicBezTo>
                      <a:pt x="2959" y="1186"/>
                      <a:pt x="2959" y="1199"/>
                      <a:pt x="2962" y="1206"/>
                    </a:cubicBezTo>
                    <a:cubicBezTo>
                      <a:pt x="2962" y="1212"/>
                      <a:pt x="2966" y="1219"/>
                      <a:pt x="2966" y="1222"/>
                    </a:cubicBezTo>
                    <a:cubicBezTo>
                      <a:pt x="2976" y="1256"/>
                      <a:pt x="2983" y="1286"/>
                      <a:pt x="2989" y="1316"/>
                    </a:cubicBezTo>
                    <a:cubicBezTo>
                      <a:pt x="2993" y="1350"/>
                      <a:pt x="2996" y="1383"/>
                      <a:pt x="2996" y="1416"/>
                    </a:cubicBezTo>
                    <a:lnTo>
                      <a:pt x="2996" y="1430"/>
                    </a:lnTo>
                    <a:lnTo>
                      <a:pt x="2996" y="1433"/>
                    </a:lnTo>
                    <a:lnTo>
                      <a:pt x="2996" y="1436"/>
                    </a:lnTo>
                    <a:lnTo>
                      <a:pt x="2996" y="1446"/>
                    </a:lnTo>
                    <a:cubicBezTo>
                      <a:pt x="2996" y="1456"/>
                      <a:pt x="2993" y="1473"/>
                      <a:pt x="2993" y="1487"/>
                    </a:cubicBezTo>
                    <a:cubicBezTo>
                      <a:pt x="2989" y="1520"/>
                      <a:pt x="2979" y="1553"/>
                      <a:pt x="2972" y="1590"/>
                    </a:cubicBezTo>
                    <a:cubicBezTo>
                      <a:pt x="2962" y="1624"/>
                      <a:pt x="2949" y="1654"/>
                      <a:pt x="2939" y="1691"/>
                    </a:cubicBezTo>
                    <a:lnTo>
                      <a:pt x="2932" y="1704"/>
                    </a:lnTo>
                    <a:lnTo>
                      <a:pt x="2929" y="1707"/>
                    </a:lnTo>
                    <a:cubicBezTo>
                      <a:pt x="2929" y="1717"/>
                      <a:pt x="2926" y="1721"/>
                      <a:pt x="2926" y="1724"/>
                    </a:cubicBezTo>
                    <a:cubicBezTo>
                      <a:pt x="2912" y="1754"/>
                      <a:pt x="2906" y="1781"/>
                      <a:pt x="2892" y="1804"/>
                    </a:cubicBezTo>
                    <a:cubicBezTo>
                      <a:pt x="2882" y="1821"/>
                      <a:pt x="2876" y="1841"/>
                      <a:pt x="2865" y="1858"/>
                    </a:cubicBezTo>
                    <a:cubicBezTo>
                      <a:pt x="2862" y="1871"/>
                      <a:pt x="2855" y="1881"/>
                      <a:pt x="2849" y="1891"/>
                    </a:cubicBezTo>
                    <a:lnTo>
                      <a:pt x="2845" y="1898"/>
                    </a:lnTo>
                    <a:cubicBezTo>
                      <a:pt x="2829" y="1925"/>
                      <a:pt x="2809" y="1955"/>
                      <a:pt x="2789" y="1988"/>
                    </a:cubicBezTo>
                    <a:lnTo>
                      <a:pt x="2782" y="1991"/>
                    </a:lnTo>
                    <a:cubicBezTo>
                      <a:pt x="2762" y="2022"/>
                      <a:pt x="2738" y="2052"/>
                      <a:pt x="2712" y="2082"/>
                    </a:cubicBezTo>
                    <a:cubicBezTo>
                      <a:pt x="2698" y="2092"/>
                      <a:pt x="2682" y="2105"/>
                      <a:pt x="2672" y="2118"/>
                    </a:cubicBezTo>
                    <a:cubicBezTo>
                      <a:pt x="2655" y="2135"/>
                      <a:pt x="2631" y="2149"/>
                      <a:pt x="2608" y="2165"/>
                    </a:cubicBezTo>
                    <a:cubicBezTo>
                      <a:pt x="2491" y="2242"/>
                      <a:pt x="2394" y="2302"/>
                      <a:pt x="2307" y="2356"/>
                    </a:cubicBezTo>
                    <a:cubicBezTo>
                      <a:pt x="2210" y="2416"/>
                      <a:pt x="2113" y="2476"/>
                      <a:pt x="2010" y="2543"/>
                    </a:cubicBezTo>
                    <a:cubicBezTo>
                      <a:pt x="1959" y="2577"/>
                      <a:pt x="1913" y="2617"/>
                      <a:pt x="1862" y="2650"/>
                    </a:cubicBezTo>
                    <a:cubicBezTo>
                      <a:pt x="1822" y="2684"/>
                      <a:pt x="1776" y="2710"/>
                      <a:pt x="1735" y="2740"/>
                    </a:cubicBezTo>
                    <a:cubicBezTo>
                      <a:pt x="1638" y="2807"/>
                      <a:pt x="1538" y="2871"/>
                      <a:pt x="1441" y="2938"/>
                    </a:cubicBezTo>
                    <a:lnTo>
                      <a:pt x="1404" y="2961"/>
                    </a:lnTo>
                    <a:cubicBezTo>
                      <a:pt x="1374" y="2984"/>
                      <a:pt x="1341" y="3004"/>
                      <a:pt x="1307" y="3028"/>
                    </a:cubicBezTo>
                    <a:cubicBezTo>
                      <a:pt x="1261" y="3058"/>
                      <a:pt x="1210" y="3095"/>
                      <a:pt x="1167" y="3138"/>
                    </a:cubicBezTo>
                    <a:cubicBezTo>
                      <a:pt x="1137" y="3162"/>
                      <a:pt x="1104" y="3192"/>
                      <a:pt x="1073" y="3222"/>
                    </a:cubicBezTo>
                    <a:cubicBezTo>
                      <a:pt x="1060" y="3235"/>
                      <a:pt x="1043" y="3245"/>
                      <a:pt x="1033" y="3259"/>
                    </a:cubicBezTo>
                    <a:cubicBezTo>
                      <a:pt x="993" y="3295"/>
                      <a:pt x="953" y="3329"/>
                      <a:pt x="916" y="3362"/>
                    </a:cubicBezTo>
                    <a:lnTo>
                      <a:pt x="906" y="3372"/>
                    </a:lnTo>
                    <a:cubicBezTo>
                      <a:pt x="873" y="3402"/>
                      <a:pt x="839" y="3426"/>
                      <a:pt x="806" y="3453"/>
                    </a:cubicBezTo>
                    <a:cubicBezTo>
                      <a:pt x="793" y="3459"/>
                      <a:pt x="786" y="3469"/>
                      <a:pt x="773" y="3476"/>
                    </a:cubicBezTo>
                    <a:cubicBezTo>
                      <a:pt x="739" y="3503"/>
                      <a:pt x="706" y="3526"/>
                      <a:pt x="672" y="3546"/>
                    </a:cubicBezTo>
                    <a:cubicBezTo>
                      <a:pt x="669" y="3553"/>
                      <a:pt x="659" y="3553"/>
                      <a:pt x="655" y="3556"/>
                    </a:cubicBezTo>
                    <a:lnTo>
                      <a:pt x="652" y="3543"/>
                    </a:lnTo>
                    <a:cubicBezTo>
                      <a:pt x="649" y="3536"/>
                      <a:pt x="649" y="3526"/>
                      <a:pt x="642" y="3523"/>
                    </a:cubicBezTo>
                    <a:lnTo>
                      <a:pt x="635" y="3499"/>
                    </a:lnTo>
                    <a:cubicBezTo>
                      <a:pt x="632" y="3493"/>
                      <a:pt x="625" y="3479"/>
                      <a:pt x="622" y="3473"/>
                    </a:cubicBezTo>
                    <a:cubicBezTo>
                      <a:pt x="609" y="3439"/>
                      <a:pt x="599" y="3402"/>
                      <a:pt x="585" y="3362"/>
                    </a:cubicBezTo>
                    <a:cubicBezTo>
                      <a:pt x="575" y="3325"/>
                      <a:pt x="569" y="3289"/>
                      <a:pt x="559" y="3255"/>
                    </a:cubicBezTo>
                    <a:cubicBezTo>
                      <a:pt x="552" y="3218"/>
                      <a:pt x="542" y="3178"/>
                      <a:pt x="538" y="3142"/>
                    </a:cubicBezTo>
                    <a:lnTo>
                      <a:pt x="538" y="3138"/>
                    </a:lnTo>
                    <a:lnTo>
                      <a:pt x="538" y="3125"/>
                    </a:lnTo>
                    <a:lnTo>
                      <a:pt x="535" y="3111"/>
                    </a:lnTo>
                    <a:lnTo>
                      <a:pt x="535" y="3101"/>
                    </a:lnTo>
                    <a:cubicBezTo>
                      <a:pt x="532" y="3095"/>
                      <a:pt x="532" y="3088"/>
                      <a:pt x="532" y="3081"/>
                    </a:cubicBezTo>
                    <a:lnTo>
                      <a:pt x="525" y="3055"/>
                    </a:lnTo>
                    <a:lnTo>
                      <a:pt x="518" y="3004"/>
                    </a:lnTo>
                    <a:cubicBezTo>
                      <a:pt x="508" y="2941"/>
                      <a:pt x="498" y="2877"/>
                      <a:pt x="485" y="2824"/>
                    </a:cubicBezTo>
                    <a:cubicBezTo>
                      <a:pt x="475" y="2784"/>
                      <a:pt x="468" y="2744"/>
                      <a:pt x="458" y="2704"/>
                    </a:cubicBezTo>
                    <a:lnTo>
                      <a:pt x="452" y="2660"/>
                    </a:lnTo>
                    <a:cubicBezTo>
                      <a:pt x="438" y="2607"/>
                      <a:pt x="425" y="2553"/>
                      <a:pt x="418" y="2493"/>
                    </a:cubicBezTo>
                    <a:lnTo>
                      <a:pt x="415" y="2480"/>
                    </a:lnTo>
                    <a:cubicBezTo>
                      <a:pt x="391" y="2376"/>
                      <a:pt x="371" y="2266"/>
                      <a:pt x="341" y="2159"/>
                    </a:cubicBezTo>
                    <a:lnTo>
                      <a:pt x="324" y="2105"/>
                    </a:lnTo>
                    <a:lnTo>
                      <a:pt x="324" y="2108"/>
                    </a:lnTo>
                    <a:cubicBezTo>
                      <a:pt x="321" y="2105"/>
                      <a:pt x="321" y="2095"/>
                      <a:pt x="318" y="2088"/>
                    </a:cubicBezTo>
                    <a:cubicBezTo>
                      <a:pt x="304" y="2055"/>
                      <a:pt x="298" y="2022"/>
                      <a:pt x="284" y="1988"/>
                    </a:cubicBezTo>
                    <a:cubicBezTo>
                      <a:pt x="271" y="1955"/>
                      <a:pt x="258" y="1921"/>
                      <a:pt x="251" y="1888"/>
                    </a:cubicBezTo>
                    <a:lnTo>
                      <a:pt x="251" y="1884"/>
                    </a:lnTo>
                    <a:lnTo>
                      <a:pt x="238" y="1838"/>
                    </a:lnTo>
                    <a:lnTo>
                      <a:pt x="234" y="1824"/>
                    </a:lnTo>
                    <a:cubicBezTo>
                      <a:pt x="224" y="1804"/>
                      <a:pt x="221" y="1777"/>
                      <a:pt x="214" y="1757"/>
                    </a:cubicBezTo>
                    <a:lnTo>
                      <a:pt x="207" y="1751"/>
                    </a:lnTo>
                    <a:cubicBezTo>
                      <a:pt x="191" y="1694"/>
                      <a:pt x="174" y="1640"/>
                      <a:pt x="164" y="1587"/>
                    </a:cubicBezTo>
                    <a:cubicBezTo>
                      <a:pt x="154" y="1557"/>
                      <a:pt x="151" y="1523"/>
                      <a:pt x="141" y="1493"/>
                    </a:cubicBezTo>
                    <a:cubicBezTo>
                      <a:pt x="137" y="1473"/>
                      <a:pt x="134" y="1450"/>
                      <a:pt x="131" y="1430"/>
                    </a:cubicBezTo>
                    <a:lnTo>
                      <a:pt x="131" y="1420"/>
                    </a:lnTo>
                    <a:lnTo>
                      <a:pt x="124" y="1403"/>
                    </a:lnTo>
                    <a:cubicBezTo>
                      <a:pt x="124" y="1390"/>
                      <a:pt x="121" y="1380"/>
                      <a:pt x="121" y="1363"/>
                    </a:cubicBezTo>
                    <a:lnTo>
                      <a:pt x="117" y="1326"/>
                    </a:lnTo>
                    <a:lnTo>
                      <a:pt x="117" y="1303"/>
                    </a:lnTo>
                    <a:lnTo>
                      <a:pt x="117" y="1299"/>
                    </a:lnTo>
                    <a:lnTo>
                      <a:pt x="117" y="1279"/>
                    </a:lnTo>
                    <a:cubicBezTo>
                      <a:pt x="114" y="1239"/>
                      <a:pt x="114" y="1206"/>
                      <a:pt x="117" y="1169"/>
                    </a:cubicBezTo>
                    <a:cubicBezTo>
                      <a:pt x="121" y="1119"/>
                      <a:pt x="124" y="1072"/>
                      <a:pt x="131" y="1035"/>
                    </a:cubicBezTo>
                    <a:lnTo>
                      <a:pt x="131" y="1029"/>
                    </a:lnTo>
                    <a:cubicBezTo>
                      <a:pt x="137" y="955"/>
                      <a:pt x="147" y="881"/>
                      <a:pt x="157" y="811"/>
                    </a:cubicBezTo>
                    <a:lnTo>
                      <a:pt x="164" y="784"/>
                    </a:lnTo>
                    <a:cubicBezTo>
                      <a:pt x="167" y="761"/>
                      <a:pt x="174" y="731"/>
                      <a:pt x="181" y="701"/>
                    </a:cubicBezTo>
                    <a:cubicBezTo>
                      <a:pt x="187" y="667"/>
                      <a:pt x="197" y="631"/>
                      <a:pt x="204" y="597"/>
                    </a:cubicBezTo>
                    <a:lnTo>
                      <a:pt x="207" y="581"/>
                    </a:lnTo>
                    <a:lnTo>
                      <a:pt x="221" y="544"/>
                    </a:lnTo>
                    <a:lnTo>
                      <a:pt x="234" y="504"/>
                    </a:lnTo>
                    <a:lnTo>
                      <a:pt x="238" y="487"/>
                    </a:lnTo>
                    <a:cubicBezTo>
                      <a:pt x="248" y="470"/>
                      <a:pt x="251" y="460"/>
                      <a:pt x="258" y="443"/>
                    </a:cubicBezTo>
                    <a:cubicBezTo>
                      <a:pt x="268" y="433"/>
                      <a:pt x="271" y="420"/>
                      <a:pt x="274" y="413"/>
                    </a:cubicBezTo>
                    <a:cubicBezTo>
                      <a:pt x="281" y="410"/>
                      <a:pt x="281" y="400"/>
                      <a:pt x="284" y="397"/>
                    </a:cubicBezTo>
                    <a:cubicBezTo>
                      <a:pt x="298" y="377"/>
                      <a:pt x="304" y="360"/>
                      <a:pt x="318" y="336"/>
                    </a:cubicBezTo>
                    <a:cubicBezTo>
                      <a:pt x="324" y="326"/>
                      <a:pt x="331" y="313"/>
                      <a:pt x="338" y="300"/>
                    </a:cubicBezTo>
                    <a:cubicBezTo>
                      <a:pt x="338" y="296"/>
                      <a:pt x="341" y="296"/>
                      <a:pt x="341" y="293"/>
                    </a:cubicBezTo>
                    <a:cubicBezTo>
                      <a:pt x="355" y="276"/>
                      <a:pt x="371" y="260"/>
                      <a:pt x="388" y="243"/>
                    </a:cubicBezTo>
                    <a:lnTo>
                      <a:pt x="405" y="226"/>
                    </a:lnTo>
                    <a:lnTo>
                      <a:pt x="421" y="209"/>
                    </a:lnTo>
                    <a:cubicBezTo>
                      <a:pt x="442" y="183"/>
                      <a:pt x="465" y="163"/>
                      <a:pt x="488" y="143"/>
                    </a:cubicBezTo>
                    <a:cubicBezTo>
                      <a:pt x="492" y="143"/>
                      <a:pt x="498" y="136"/>
                      <a:pt x="502" y="132"/>
                    </a:cubicBezTo>
                    <a:cubicBezTo>
                      <a:pt x="528" y="112"/>
                      <a:pt x="552" y="96"/>
                      <a:pt x="575" y="79"/>
                    </a:cubicBezTo>
                    <a:cubicBezTo>
                      <a:pt x="599" y="66"/>
                      <a:pt x="602" y="42"/>
                      <a:pt x="589" y="19"/>
                    </a:cubicBezTo>
                    <a:cubicBezTo>
                      <a:pt x="581" y="7"/>
                      <a:pt x="568" y="1"/>
                      <a:pt x="5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321444" y="3206945"/>
                <a:ext cx="28233" cy="82856"/>
              </a:xfrm>
              <a:custGeom>
                <a:avLst/>
                <a:gdLst/>
                <a:ahLst/>
                <a:cxnLst/>
                <a:rect l="l" t="t" r="r" b="b"/>
                <a:pathLst>
                  <a:path w="766" h="2248" extrusionOk="0">
                    <a:moveTo>
                      <a:pt x="766" y="1"/>
                    </a:moveTo>
                    <a:lnTo>
                      <a:pt x="752" y="74"/>
                    </a:lnTo>
                    <a:cubicBezTo>
                      <a:pt x="749" y="98"/>
                      <a:pt x="746" y="114"/>
                      <a:pt x="739" y="134"/>
                    </a:cubicBezTo>
                    <a:cubicBezTo>
                      <a:pt x="732" y="158"/>
                      <a:pt x="729" y="181"/>
                      <a:pt x="719" y="201"/>
                    </a:cubicBezTo>
                    <a:cubicBezTo>
                      <a:pt x="706" y="241"/>
                      <a:pt x="692" y="285"/>
                      <a:pt x="679" y="325"/>
                    </a:cubicBezTo>
                    <a:cubicBezTo>
                      <a:pt x="656" y="378"/>
                      <a:pt x="639" y="439"/>
                      <a:pt x="622" y="499"/>
                    </a:cubicBezTo>
                    <a:cubicBezTo>
                      <a:pt x="619" y="522"/>
                      <a:pt x="612" y="549"/>
                      <a:pt x="602" y="572"/>
                    </a:cubicBezTo>
                    <a:cubicBezTo>
                      <a:pt x="595" y="592"/>
                      <a:pt x="589" y="616"/>
                      <a:pt x="582" y="636"/>
                    </a:cubicBezTo>
                    <a:cubicBezTo>
                      <a:pt x="579" y="649"/>
                      <a:pt x="572" y="656"/>
                      <a:pt x="569" y="669"/>
                    </a:cubicBezTo>
                    <a:cubicBezTo>
                      <a:pt x="569" y="676"/>
                      <a:pt x="565" y="686"/>
                      <a:pt x="562" y="693"/>
                    </a:cubicBezTo>
                    <a:cubicBezTo>
                      <a:pt x="552" y="709"/>
                      <a:pt x="549" y="733"/>
                      <a:pt x="538" y="750"/>
                    </a:cubicBezTo>
                    <a:cubicBezTo>
                      <a:pt x="535" y="770"/>
                      <a:pt x="528" y="786"/>
                      <a:pt x="518" y="806"/>
                    </a:cubicBezTo>
                    <a:cubicBezTo>
                      <a:pt x="495" y="860"/>
                      <a:pt x="472" y="910"/>
                      <a:pt x="448" y="967"/>
                    </a:cubicBezTo>
                    <a:cubicBezTo>
                      <a:pt x="435" y="987"/>
                      <a:pt x="421" y="1010"/>
                      <a:pt x="415" y="1037"/>
                    </a:cubicBezTo>
                    <a:cubicBezTo>
                      <a:pt x="401" y="1067"/>
                      <a:pt x="388" y="1091"/>
                      <a:pt x="378" y="1121"/>
                    </a:cubicBezTo>
                    <a:cubicBezTo>
                      <a:pt x="365" y="1151"/>
                      <a:pt x="351" y="1178"/>
                      <a:pt x="345" y="1208"/>
                    </a:cubicBezTo>
                    <a:cubicBezTo>
                      <a:pt x="338" y="1224"/>
                      <a:pt x="331" y="1244"/>
                      <a:pt x="328" y="1261"/>
                    </a:cubicBezTo>
                    <a:cubicBezTo>
                      <a:pt x="321" y="1275"/>
                      <a:pt x="321" y="1285"/>
                      <a:pt x="318" y="1295"/>
                    </a:cubicBezTo>
                    <a:cubicBezTo>
                      <a:pt x="311" y="1325"/>
                      <a:pt x="301" y="1351"/>
                      <a:pt x="294" y="1378"/>
                    </a:cubicBezTo>
                    <a:cubicBezTo>
                      <a:pt x="288" y="1405"/>
                      <a:pt x="281" y="1435"/>
                      <a:pt x="271" y="1462"/>
                    </a:cubicBezTo>
                    <a:cubicBezTo>
                      <a:pt x="268" y="1478"/>
                      <a:pt x="261" y="1502"/>
                      <a:pt x="254" y="1522"/>
                    </a:cubicBezTo>
                    <a:cubicBezTo>
                      <a:pt x="251" y="1529"/>
                      <a:pt x="251" y="1539"/>
                      <a:pt x="248" y="1545"/>
                    </a:cubicBezTo>
                    <a:cubicBezTo>
                      <a:pt x="238" y="1575"/>
                      <a:pt x="228" y="1609"/>
                      <a:pt x="218" y="1639"/>
                    </a:cubicBezTo>
                    <a:lnTo>
                      <a:pt x="218" y="1636"/>
                    </a:lnTo>
                    <a:cubicBezTo>
                      <a:pt x="214" y="1639"/>
                      <a:pt x="214" y="1639"/>
                      <a:pt x="214" y="1642"/>
                    </a:cubicBezTo>
                    <a:cubicBezTo>
                      <a:pt x="211" y="1646"/>
                      <a:pt x="211" y="1646"/>
                      <a:pt x="211" y="1652"/>
                    </a:cubicBezTo>
                    <a:lnTo>
                      <a:pt x="211" y="1646"/>
                    </a:lnTo>
                    <a:cubicBezTo>
                      <a:pt x="207" y="1656"/>
                      <a:pt x="207" y="1659"/>
                      <a:pt x="201" y="1669"/>
                    </a:cubicBezTo>
                    <a:lnTo>
                      <a:pt x="201" y="1672"/>
                    </a:lnTo>
                    <a:cubicBezTo>
                      <a:pt x="197" y="1676"/>
                      <a:pt x="197" y="1676"/>
                      <a:pt x="197" y="1679"/>
                    </a:cubicBezTo>
                    <a:cubicBezTo>
                      <a:pt x="197" y="1686"/>
                      <a:pt x="194" y="1689"/>
                      <a:pt x="194" y="1692"/>
                    </a:cubicBezTo>
                    <a:lnTo>
                      <a:pt x="194" y="1696"/>
                    </a:lnTo>
                    <a:lnTo>
                      <a:pt x="194" y="1702"/>
                    </a:lnTo>
                    <a:lnTo>
                      <a:pt x="194" y="1706"/>
                    </a:lnTo>
                    <a:lnTo>
                      <a:pt x="194" y="1709"/>
                    </a:lnTo>
                    <a:lnTo>
                      <a:pt x="194" y="1713"/>
                    </a:lnTo>
                    <a:cubicBezTo>
                      <a:pt x="194" y="1719"/>
                      <a:pt x="191" y="1723"/>
                      <a:pt x="191" y="1726"/>
                    </a:cubicBezTo>
                    <a:cubicBezTo>
                      <a:pt x="184" y="1729"/>
                      <a:pt x="184" y="1729"/>
                      <a:pt x="184" y="1736"/>
                    </a:cubicBezTo>
                    <a:cubicBezTo>
                      <a:pt x="181" y="1739"/>
                      <a:pt x="181" y="1739"/>
                      <a:pt x="181" y="1743"/>
                    </a:cubicBezTo>
                    <a:lnTo>
                      <a:pt x="181" y="1746"/>
                    </a:lnTo>
                    <a:lnTo>
                      <a:pt x="144" y="1846"/>
                    </a:lnTo>
                    <a:cubicBezTo>
                      <a:pt x="131" y="1880"/>
                      <a:pt x="124" y="1913"/>
                      <a:pt x="111" y="1947"/>
                    </a:cubicBezTo>
                    <a:lnTo>
                      <a:pt x="111" y="1943"/>
                    </a:lnTo>
                    <a:cubicBezTo>
                      <a:pt x="100" y="1960"/>
                      <a:pt x="97" y="1973"/>
                      <a:pt x="94" y="1990"/>
                    </a:cubicBezTo>
                    <a:cubicBezTo>
                      <a:pt x="90" y="2000"/>
                      <a:pt x="80" y="2017"/>
                      <a:pt x="77" y="2033"/>
                    </a:cubicBezTo>
                    <a:cubicBezTo>
                      <a:pt x="74" y="2050"/>
                      <a:pt x="64" y="2064"/>
                      <a:pt x="60" y="2080"/>
                    </a:cubicBezTo>
                    <a:lnTo>
                      <a:pt x="47" y="2117"/>
                    </a:lnTo>
                    <a:cubicBezTo>
                      <a:pt x="40" y="2134"/>
                      <a:pt x="30" y="2157"/>
                      <a:pt x="24" y="2174"/>
                    </a:cubicBezTo>
                    <a:cubicBezTo>
                      <a:pt x="24" y="2181"/>
                      <a:pt x="17" y="2187"/>
                      <a:pt x="14" y="2194"/>
                    </a:cubicBezTo>
                    <a:cubicBezTo>
                      <a:pt x="10" y="2197"/>
                      <a:pt x="7" y="2207"/>
                      <a:pt x="7" y="2211"/>
                    </a:cubicBezTo>
                    <a:cubicBezTo>
                      <a:pt x="0" y="2217"/>
                      <a:pt x="0" y="2224"/>
                      <a:pt x="7" y="2231"/>
                    </a:cubicBezTo>
                    <a:cubicBezTo>
                      <a:pt x="9" y="2240"/>
                      <a:pt x="13" y="2247"/>
                      <a:pt x="17" y="2247"/>
                    </a:cubicBezTo>
                    <a:cubicBezTo>
                      <a:pt x="19" y="2247"/>
                      <a:pt x="21" y="2245"/>
                      <a:pt x="24" y="2241"/>
                    </a:cubicBezTo>
                    <a:lnTo>
                      <a:pt x="30" y="2241"/>
                    </a:lnTo>
                    <a:cubicBezTo>
                      <a:pt x="40" y="2241"/>
                      <a:pt x="44" y="2237"/>
                      <a:pt x="47" y="2231"/>
                    </a:cubicBezTo>
                    <a:cubicBezTo>
                      <a:pt x="57" y="2224"/>
                      <a:pt x="57" y="2217"/>
                      <a:pt x="60" y="2211"/>
                    </a:cubicBezTo>
                    <a:cubicBezTo>
                      <a:pt x="60" y="2207"/>
                      <a:pt x="64" y="2207"/>
                      <a:pt x="64" y="2204"/>
                    </a:cubicBezTo>
                    <a:cubicBezTo>
                      <a:pt x="74" y="2187"/>
                      <a:pt x="77" y="2174"/>
                      <a:pt x="84" y="2157"/>
                    </a:cubicBezTo>
                    <a:lnTo>
                      <a:pt x="97" y="2130"/>
                    </a:lnTo>
                    <a:lnTo>
                      <a:pt x="111" y="2094"/>
                    </a:lnTo>
                    <a:lnTo>
                      <a:pt x="161" y="1957"/>
                    </a:lnTo>
                    <a:lnTo>
                      <a:pt x="184" y="1893"/>
                    </a:lnTo>
                    <a:cubicBezTo>
                      <a:pt x="207" y="1840"/>
                      <a:pt x="228" y="1789"/>
                      <a:pt x="248" y="1736"/>
                    </a:cubicBezTo>
                    <a:cubicBezTo>
                      <a:pt x="261" y="1706"/>
                      <a:pt x="274" y="1679"/>
                      <a:pt x="281" y="1652"/>
                    </a:cubicBezTo>
                    <a:cubicBezTo>
                      <a:pt x="291" y="1629"/>
                      <a:pt x="294" y="1612"/>
                      <a:pt x="301" y="1592"/>
                    </a:cubicBezTo>
                    <a:cubicBezTo>
                      <a:pt x="308" y="1579"/>
                      <a:pt x="311" y="1572"/>
                      <a:pt x="314" y="1559"/>
                    </a:cubicBezTo>
                    <a:cubicBezTo>
                      <a:pt x="328" y="1529"/>
                      <a:pt x="335" y="1495"/>
                      <a:pt x="345" y="1465"/>
                    </a:cubicBezTo>
                    <a:cubicBezTo>
                      <a:pt x="351" y="1438"/>
                      <a:pt x="361" y="1405"/>
                      <a:pt x="368" y="1375"/>
                    </a:cubicBezTo>
                    <a:lnTo>
                      <a:pt x="395" y="1288"/>
                    </a:lnTo>
                    <a:lnTo>
                      <a:pt x="418" y="1211"/>
                    </a:lnTo>
                    <a:cubicBezTo>
                      <a:pt x="431" y="1188"/>
                      <a:pt x="442" y="1161"/>
                      <a:pt x="448" y="1137"/>
                    </a:cubicBezTo>
                    <a:cubicBezTo>
                      <a:pt x="452" y="1127"/>
                      <a:pt x="458" y="1114"/>
                      <a:pt x="462" y="1104"/>
                    </a:cubicBezTo>
                    <a:cubicBezTo>
                      <a:pt x="468" y="1081"/>
                      <a:pt x="478" y="1064"/>
                      <a:pt x="485" y="1044"/>
                    </a:cubicBezTo>
                    <a:cubicBezTo>
                      <a:pt x="498" y="1014"/>
                      <a:pt x="508" y="990"/>
                      <a:pt x="518" y="964"/>
                    </a:cubicBezTo>
                    <a:cubicBezTo>
                      <a:pt x="528" y="944"/>
                      <a:pt x="542" y="920"/>
                      <a:pt x="549" y="893"/>
                    </a:cubicBezTo>
                    <a:cubicBezTo>
                      <a:pt x="559" y="877"/>
                      <a:pt x="565" y="857"/>
                      <a:pt x="575" y="837"/>
                    </a:cubicBezTo>
                    <a:cubicBezTo>
                      <a:pt x="579" y="827"/>
                      <a:pt x="582" y="813"/>
                      <a:pt x="585" y="806"/>
                    </a:cubicBezTo>
                    <a:cubicBezTo>
                      <a:pt x="595" y="773"/>
                      <a:pt x="609" y="740"/>
                      <a:pt x="619" y="706"/>
                    </a:cubicBezTo>
                    <a:cubicBezTo>
                      <a:pt x="625" y="696"/>
                      <a:pt x="625" y="689"/>
                      <a:pt x="629" y="679"/>
                    </a:cubicBezTo>
                    <a:lnTo>
                      <a:pt x="642" y="629"/>
                    </a:lnTo>
                    <a:cubicBezTo>
                      <a:pt x="649" y="606"/>
                      <a:pt x="652" y="576"/>
                      <a:pt x="662" y="552"/>
                    </a:cubicBezTo>
                    <a:cubicBezTo>
                      <a:pt x="666" y="522"/>
                      <a:pt x="676" y="489"/>
                      <a:pt x="682" y="455"/>
                    </a:cubicBezTo>
                    <a:cubicBezTo>
                      <a:pt x="686" y="439"/>
                      <a:pt x="692" y="425"/>
                      <a:pt x="696" y="409"/>
                    </a:cubicBezTo>
                    <a:cubicBezTo>
                      <a:pt x="699" y="395"/>
                      <a:pt x="699" y="378"/>
                      <a:pt x="702" y="368"/>
                    </a:cubicBezTo>
                    <a:cubicBezTo>
                      <a:pt x="712" y="338"/>
                      <a:pt x="716" y="308"/>
                      <a:pt x="726" y="278"/>
                    </a:cubicBezTo>
                    <a:cubicBezTo>
                      <a:pt x="732" y="251"/>
                      <a:pt x="736" y="218"/>
                      <a:pt x="746" y="188"/>
                    </a:cubicBezTo>
                    <a:cubicBezTo>
                      <a:pt x="749" y="171"/>
                      <a:pt x="749" y="154"/>
                      <a:pt x="752" y="138"/>
                    </a:cubicBezTo>
                    <a:cubicBezTo>
                      <a:pt x="752" y="124"/>
                      <a:pt x="759" y="108"/>
                      <a:pt x="759" y="98"/>
                    </a:cubicBezTo>
                    <a:cubicBezTo>
                      <a:pt x="762" y="64"/>
                      <a:pt x="762" y="34"/>
                      <a:pt x="76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327599" y="3245276"/>
                <a:ext cx="33061" cy="49205"/>
              </a:xfrm>
              <a:custGeom>
                <a:avLst/>
                <a:gdLst/>
                <a:ahLst/>
                <a:cxnLst/>
                <a:rect l="l" t="t" r="r" b="b"/>
                <a:pathLst>
                  <a:path w="897" h="1335" extrusionOk="0">
                    <a:moveTo>
                      <a:pt x="896" y="0"/>
                    </a:moveTo>
                    <a:lnTo>
                      <a:pt x="896" y="0"/>
                    </a:lnTo>
                    <a:cubicBezTo>
                      <a:pt x="883" y="27"/>
                      <a:pt x="870" y="51"/>
                      <a:pt x="853" y="77"/>
                    </a:cubicBezTo>
                    <a:cubicBezTo>
                      <a:pt x="843" y="94"/>
                      <a:pt x="833" y="114"/>
                      <a:pt x="820" y="131"/>
                    </a:cubicBezTo>
                    <a:lnTo>
                      <a:pt x="783" y="194"/>
                    </a:lnTo>
                    <a:cubicBezTo>
                      <a:pt x="769" y="214"/>
                      <a:pt x="759" y="231"/>
                      <a:pt x="746" y="251"/>
                    </a:cubicBezTo>
                    <a:cubicBezTo>
                      <a:pt x="729" y="271"/>
                      <a:pt x="716" y="298"/>
                      <a:pt x="699" y="318"/>
                    </a:cubicBezTo>
                    <a:cubicBezTo>
                      <a:pt x="692" y="328"/>
                      <a:pt x="682" y="338"/>
                      <a:pt x="676" y="352"/>
                    </a:cubicBezTo>
                    <a:cubicBezTo>
                      <a:pt x="666" y="365"/>
                      <a:pt x="662" y="372"/>
                      <a:pt x="652" y="382"/>
                    </a:cubicBezTo>
                    <a:lnTo>
                      <a:pt x="552" y="505"/>
                    </a:lnTo>
                    <a:lnTo>
                      <a:pt x="489" y="582"/>
                    </a:lnTo>
                    <a:cubicBezTo>
                      <a:pt x="468" y="606"/>
                      <a:pt x="452" y="632"/>
                      <a:pt x="432" y="656"/>
                    </a:cubicBezTo>
                    <a:cubicBezTo>
                      <a:pt x="395" y="706"/>
                      <a:pt x="361" y="756"/>
                      <a:pt x="321" y="813"/>
                    </a:cubicBezTo>
                    <a:lnTo>
                      <a:pt x="321" y="816"/>
                    </a:lnTo>
                    <a:cubicBezTo>
                      <a:pt x="318" y="823"/>
                      <a:pt x="311" y="833"/>
                      <a:pt x="305" y="840"/>
                    </a:cubicBezTo>
                    <a:lnTo>
                      <a:pt x="305" y="846"/>
                    </a:lnTo>
                    <a:cubicBezTo>
                      <a:pt x="291" y="870"/>
                      <a:pt x="275" y="890"/>
                      <a:pt x="258" y="917"/>
                    </a:cubicBezTo>
                    <a:cubicBezTo>
                      <a:pt x="251" y="923"/>
                      <a:pt x="244" y="937"/>
                      <a:pt x="234" y="947"/>
                    </a:cubicBezTo>
                    <a:cubicBezTo>
                      <a:pt x="221" y="957"/>
                      <a:pt x="214" y="973"/>
                      <a:pt x="201" y="987"/>
                    </a:cubicBezTo>
                    <a:cubicBezTo>
                      <a:pt x="194" y="1004"/>
                      <a:pt x="181" y="1017"/>
                      <a:pt x="168" y="1034"/>
                    </a:cubicBezTo>
                    <a:cubicBezTo>
                      <a:pt x="154" y="1047"/>
                      <a:pt x="147" y="1064"/>
                      <a:pt x="137" y="1074"/>
                    </a:cubicBezTo>
                    <a:cubicBezTo>
                      <a:pt x="131" y="1090"/>
                      <a:pt x="117" y="1104"/>
                      <a:pt x="111" y="1121"/>
                    </a:cubicBezTo>
                    <a:cubicBezTo>
                      <a:pt x="94" y="1151"/>
                      <a:pt x="77" y="1174"/>
                      <a:pt x="61" y="1201"/>
                    </a:cubicBezTo>
                    <a:lnTo>
                      <a:pt x="34" y="1238"/>
                    </a:lnTo>
                    <a:cubicBezTo>
                      <a:pt x="30" y="1251"/>
                      <a:pt x="24" y="1258"/>
                      <a:pt x="17" y="1268"/>
                    </a:cubicBezTo>
                    <a:lnTo>
                      <a:pt x="7" y="1291"/>
                    </a:lnTo>
                    <a:cubicBezTo>
                      <a:pt x="0" y="1308"/>
                      <a:pt x="0" y="1321"/>
                      <a:pt x="0" y="1335"/>
                    </a:cubicBezTo>
                    <a:cubicBezTo>
                      <a:pt x="14" y="1324"/>
                      <a:pt x="24" y="1318"/>
                      <a:pt x="17" y="1304"/>
                    </a:cubicBezTo>
                    <a:cubicBezTo>
                      <a:pt x="27" y="1291"/>
                      <a:pt x="34" y="1274"/>
                      <a:pt x="44" y="1264"/>
                    </a:cubicBezTo>
                    <a:cubicBezTo>
                      <a:pt x="51" y="1254"/>
                      <a:pt x="57" y="1241"/>
                      <a:pt x="64" y="1234"/>
                    </a:cubicBezTo>
                    <a:cubicBezTo>
                      <a:pt x="77" y="1207"/>
                      <a:pt x="94" y="1187"/>
                      <a:pt x="111" y="1164"/>
                    </a:cubicBezTo>
                    <a:cubicBezTo>
                      <a:pt x="127" y="1141"/>
                      <a:pt x="141" y="1117"/>
                      <a:pt x="158" y="1097"/>
                    </a:cubicBezTo>
                    <a:cubicBezTo>
                      <a:pt x="161" y="1090"/>
                      <a:pt x="164" y="1084"/>
                      <a:pt x="168" y="1080"/>
                    </a:cubicBezTo>
                    <a:cubicBezTo>
                      <a:pt x="178" y="1067"/>
                      <a:pt x="191" y="1054"/>
                      <a:pt x="198" y="1040"/>
                    </a:cubicBezTo>
                    <a:cubicBezTo>
                      <a:pt x="228" y="1014"/>
                      <a:pt x="258" y="980"/>
                      <a:pt x="281" y="950"/>
                    </a:cubicBezTo>
                    <a:cubicBezTo>
                      <a:pt x="295" y="940"/>
                      <a:pt x="301" y="930"/>
                      <a:pt x="311" y="917"/>
                    </a:cubicBezTo>
                    <a:cubicBezTo>
                      <a:pt x="318" y="903"/>
                      <a:pt x="331" y="890"/>
                      <a:pt x="341" y="880"/>
                    </a:cubicBezTo>
                    <a:cubicBezTo>
                      <a:pt x="361" y="853"/>
                      <a:pt x="378" y="830"/>
                      <a:pt x="398" y="803"/>
                    </a:cubicBezTo>
                    <a:cubicBezTo>
                      <a:pt x="415" y="780"/>
                      <a:pt x="435" y="756"/>
                      <a:pt x="452" y="733"/>
                    </a:cubicBezTo>
                    <a:cubicBezTo>
                      <a:pt x="485" y="686"/>
                      <a:pt x="525" y="639"/>
                      <a:pt x="562" y="589"/>
                    </a:cubicBezTo>
                    <a:cubicBezTo>
                      <a:pt x="582" y="566"/>
                      <a:pt x="599" y="535"/>
                      <a:pt x="619" y="512"/>
                    </a:cubicBezTo>
                    <a:cubicBezTo>
                      <a:pt x="629" y="499"/>
                      <a:pt x="642" y="482"/>
                      <a:pt x="649" y="469"/>
                    </a:cubicBezTo>
                    <a:cubicBezTo>
                      <a:pt x="659" y="452"/>
                      <a:pt x="669" y="438"/>
                      <a:pt x="679" y="422"/>
                    </a:cubicBezTo>
                    <a:cubicBezTo>
                      <a:pt x="699" y="398"/>
                      <a:pt x="713" y="372"/>
                      <a:pt x="729" y="345"/>
                    </a:cubicBezTo>
                    <a:cubicBezTo>
                      <a:pt x="736" y="335"/>
                      <a:pt x="743" y="321"/>
                      <a:pt x="749" y="311"/>
                    </a:cubicBezTo>
                    <a:cubicBezTo>
                      <a:pt x="759" y="298"/>
                      <a:pt x="763" y="285"/>
                      <a:pt x="769" y="271"/>
                    </a:cubicBezTo>
                    <a:lnTo>
                      <a:pt x="769" y="268"/>
                    </a:lnTo>
                    <a:lnTo>
                      <a:pt x="769" y="265"/>
                    </a:lnTo>
                    <a:lnTo>
                      <a:pt x="833" y="138"/>
                    </a:lnTo>
                    <a:lnTo>
                      <a:pt x="89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368621" y="3224821"/>
                <a:ext cx="6339" cy="9399"/>
              </a:xfrm>
              <a:custGeom>
                <a:avLst/>
                <a:gdLst/>
                <a:ahLst/>
                <a:cxnLst/>
                <a:rect l="l" t="t" r="r" b="b"/>
                <a:pathLst>
                  <a:path w="172" h="255" extrusionOk="0">
                    <a:moveTo>
                      <a:pt x="171" y="0"/>
                    </a:moveTo>
                    <a:cubicBezTo>
                      <a:pt x="151" y="21"/>
                      <a:pt x="134" y="37"/>
                      <a:pt x="118" y="57"/>
                    </a:cubicBezTo>
                    <a:cubicBezTo>
                      <a:pt x="101" y="77"/>
                      <a:pt x="88" y="94"/>
                      <a:pt x="71" y="118"/>
                    </a:cubicBezTo>
                    <a:cubicBezTo>
                      <a:pt x="58" y="134"/>
                      <a:pt x="48" y="154"/>
                      <a:pt x="31" y="174"/>
                    </a:cubicBezTo>
                    <a:cubicBezTo>
                      <a:pt x="24" y="178"/>
                      <a:pt x="21" y="188"/>
                      <a:pt x="17" y="191"/>
                    </a:cubicBezTo>
                    <a:cubicBezTo>
                      <a:pt x="14" y="198"/>
                      <a:pt x="14" y="201"/>
                      <a:pt x="7" y="204"/>
                    </a:cubicBezTo>
                    <a:cubicBezTo>
                      <a:pt x="1" y="218"/>
                      <a:pt x="1" y="228"/>
                      <a:pt x="7" y="241"/>
                    </a:cubicBezTo>
                    <a:cubicBezTo>
                      <a:pt x="14" y="248"/>
                      <a:pt x="21" y="251"/>
                      <a:pt x="24" y="255"/>
                    </a:cubicBezTo>
                    <a:cubicBezTo>
                      <a:pt x="38" y="255"/>
                      <a:pt x="51" y="245"/>
                      <a:pt x="58" y="238"/>
                    </a:cubicBezTo>
                    <a:cubicBezTo>
                      <a:pt x="71" y="225"/>
                      <a:pt x="81" y="208"/>
                      <a:pt x="88" y="194"/>
                    </a:cubicBezTo>
                    <a:lnTo>
                      <a:pt x="88" y="194"/>
                    </a:lnTo>
                    <a:lnTo>
                      <a:pt x="84" y="201"/>
                    </a:lnTo>
                    <a:cubicBezTo>
                      <a:pt x="104" y="168"/>
                      <a:pt x="124" y="138"/>
                      <a:pt x="138" y="104"/>
                    </a:cubicBezTo>
                    <a:cubicBezTo>
                      <a:pt x="155" y="71"/>
                      <a:pt x="165" y="37"/>
                      <a:pt x="17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333128" y="3232819"/>
                <a:ext cx="70914" cy="66454"/>
              </a:xfrm>
              <a:custGeom>
                <a:avLst/>
                <a:gdLst/>
                <a:ahLst/>
                <a:cxnLst/>
                <a:rect l="l" t="t" r="r" b="b"/>
                <a:pathLst>
                  <a:path w="1924" h="1803" extrusionOk="0">
                    <a:moveTo>
                      <a:pt x="1923" y="1"/>
                    </a:moveTo>
                    <a:cubicBezTo>
                      <a:pt x="1918" y="8"/>
                      <a:pt x="1914" y="14"/>
                      <a:pt x="1910" y="21"/>
                    </a:cubicBezTo>
                    <a:lnTo>
                      <a:pt x="1910" y="21"/>
                    </a:lnTo>
                    <a:cubicBezTo>
                      <a:pt x="1915" y="14"/>
                      <a:pt x="1919" y="8"/>
                      <a:pt x="1923" y="1"/>
                    </a:cubicBezTo>
                    <a:close/>
                    <a:moveTo>
                      <a:pt x="1342" y="623"/>
                    </a:moveTo>
                    <a:cubicBezTo>
                      <a:pt x="1340" y="623"/>
                      <a:pt x="1338" y="624"/>
                      <a:pt x="1338" y="626"/>
                    </a:cubicBezTo>
                    <a:cubicBezTo>
                      <a:pt x="1339" y="625"/>
                      <a:pt x="1341" y="624"/>
                      <a:pt x="1342" y="623"/>
                    </a:cubicBezTo>
                    <a:close/>
                    <a:moveTo>
                      <a:pt x="1281" y="676"/>
                    </a:moveTo>
                    <a:cubicBezTo>
                      <a:pt x="1281" y="676"/>
                      <a:pt x="1278" y="676"/>
                      <a:pt x="1278" y="679"/>
                    </a:cubicBezTo>
                    <a:lnTo>
                      <a:pt x="1278" y="679"/>
                    </a:lnTo>
                    <a:cubicBezTo>
                      <a:pt x="1279" y="678"/>
                      <a:pt x="1280" y="677"/>
                      <a:pt x="1281" y="676"/>
                    </a:cubicBezTo>
                    <a:close/>
                    <a:moveTo>
                      <a:pt x="1378" y="676"/>
                    </a:moveTo>
                    <a:lnTo>
                      <a:pt x="1378" y="676"/>
                    </a:lnTo>
                    <a:cubicBezTo>
                      <a:pt x="1377" y="677"/>
                      <a:pt x="1376" y="678"/>
                      <a:pt x="1375" y="679"/>
                    </a:cubicBezTo>
                    <a:lnTo>
                      <a:pt x="1375" y="679"/>
                    </a:lnTo>
                    <a:cubicBezTo>
                      <a:pt x="1377" y="679"/>
                      <a:pt x="1378" y="678"/>
                      <a:pt x="1378" y="676"/>
                    </a:cubicBezTo>
                    <a:close/>
                    <a:moveTo>
                      <a:pt x="1910" y="21"/>
                    </a:moveTo>
                    <a:cubicBezTo>
                      <a:pt x="1884" y="57"/>
                      <a:pt x="1851" y="91"/>
                      <a:pt x="1823" y="125"/>
                    </a:cubicBezTo>
                    <a:lnTo>
                      <a:pt x="1820" y="128"/>
                    </a:lnTo>
                    <a:lnTo>
                      <a:pt x="1816" y="135"/>
                    </a:lnTo>
                    <a:cubicBezTo>
                      <a:pt x="1816" y="138"/>
                      <a:pt x="1813" y="138"/>
                      <a:pt x="1813" y="141"/>
                    </a:cubicBezTo>
                    <a:lnTo>
                      <a:pt x="1806" y="145"/>
                    </a:lnTo>
                    <a:cubicBezTo>
                      <a:pt x="1763" y="201"/>
                      <a:pt x="1716" y="252"/>
                      <a:pt x="1669" y="305"/>
                    </a:cubicBezTo>
                    <a:lnTo>
                      <a:pt x="1632" y="342"/>
                    </a:lnTo>
                    <a:lnTo>
                      <a:pt x="1596" y="379"/>
                    </a:lnTo>
                    <a:lnTo>
                      <a:pt x="1539" y="435"/>
                    </a:lnTo>
                    <a:cubicBezTo>
                      <a:pt x="1515" y="459"/>
                      <a:pt x="1495" y="486"/>
                      <a:pt x="1469" y="506"/>
                    </a:cubicBezTo>
                    <a:cubicBezTo>
                      <a:pt x="1430" y="545"/>
                      <a:pt x="1387" y="587"/>
                      <a:pt x="1342" y="623"/>
                    </a:cubicBezTo>
                    <a:lnTo>
                      <a:pt x="1342" y="623"/>
                    </a:lnTo>
                    <a:cubicBezTo>
                      <a:pt x="1344" y="623"/>
                      <a:pt x="1345" y="623"/>
                      <a:pt x="1345" y="623"/>
                    </a:cubicBezTo>
                    <a:lnTo>
                      <a:pt x="1345" y="623"/>
                    </a:lnTo>
                    <a:cubicBezTo>
                      <a:pt x="1321" y="643"/>
                      <a:pt x="1298" y="659"/>
                      <a:pt x="1278" y="680"/>
                    </a:cubicBezTo>
                    <a:cubicBezTo>
                      <a:pt x="1278" y="679"/>
                      <a:pt x="1278" y="679"/>
                      <a:pt x="1278" y="679"/>
                    </a:cubicBezTo>
                    <a:lnTo>
                      <a:pt x="1278" y="679"/>
                    </a:lnTo>
                    <a:cubicBezTo>
                      <a:pt x="1249" y="704"/>
                      <a:pt x="1220" y="724"/>
                      <a:pt x="1194" y="746"/>
                    </a:cubicBezTo>
                    <a:lnTo>
                      <a:pt x="1188" y="746"/>
                    </a:lnTo>
                    <a:cubicBezTo>
                      <a:pt x="1161" y="773"/>
                      <a:pt x="1128" y="803"/>
                      <a:pt x="1097" y="827"/>
                    </a:cubicBezTo>
                    <a:cubicBezTo>
                      <a:pt x="1077" y="843"/>
                      <a:pt x="1054" y="863"/>
                      <a:pt x="1034" y="880"/>
                    </a:cubicBezTo>
                    <a:cubicBezTo>
                      <a:pt x="1014" y="897"/>
                      <a:pt x="994" y="914"/>
                      <a:pt x="970" y="937"/>
                    </a:cubicBezTo>
                    <a:cubicBezTo>
                      <a:pt x="950" y="954"/>
                      <a:pt x="934" y="970"/>
                      <a:pt x="914" y="987"/>
                    </a:cubicBezTo>
                    <a:cubicBezTo>
                      <a:pt x="880" y="1014"/>
                      <a:pt x="847" y="1041"/>
                      <a:pt x="813" y="1064"/>
                    </a:cubicBezTo>
                    <a:cubicBezTo>
                      <a:pt x="787" y="1087"/>
                      <a:pt x="763" y="1104"/>
                      <a:pt x="736" y="1124"/>
                    </a:cubicBezTo>
                    <a:cubicBezTo>
                      <a:pt x="713" y="1141"/>
                      <a:pt x="693" y="1161"/>
                      <a:pt x="666" y="1178"/>
                    </a:cubicBezTo>
                    <a:cubicBezTo>
                      <a:pt x="616" y="1214"/>
                      <a:pt x="569" y="1258"/>
                      <a:pt x="526" y="1295"/>
                    </a:cubicBezTo>
                    <a:cubicBezTo>
                      <a:pt x="499" y="1315"/>
                      <a:pt x="476" y="1342"/>
                      <a:pt x="449" y="1362"/>
                    </a:cubicBezTo>
                    <a:cubicBezTo>
                      <a:pt x="429" y="1378"/>
                      <a:pt x="409" y="1398"/>
                      <a:pt x="385" y="1422"/>
                    </a:cubicBezTo>
                    <a:cubicBezTo>
                      <a:pt x="342" y="1462"/>
                      <a:pt x="298" y="1505"/>
                      <a:pt x="258" y="1545"/>
                    </a:cubicBezTo>
                    <a:cubicBezTo>
                      <a:pt x="215" y="1582"/>
                      <a:pt x="178" y="1626"/>
                      <a:pt x="135" y="1662"/>
                    </a:cubicBezTo>
                    <a:cubicBezTo>
                      <a:pt x="114" y="1683"/>
                      <a:pt x="91" y="1706"/>
                      <a:pt x="68" y="1726"/>
                    </a:cubicBezTo>
                    <a:cubicBezTo>
                      <a:pt x="51" y="1739"/>
                      <a:pt x="41" y="1749"/>
                      <a:pt x="24" y="1763"/>
                    </a:cubicBezTo>
                    <a:cubicBezTo>
                      <a:pt x="11" y="1773"/>
                      <a:pt x="1" y="1786"/>
                      <a:pt x="1" y="1803"/>
                    </a:cubicBezTo>
                    <a:cubicBezTo>
                      <a:pt x="12" y="1803"/>
                      <a:pt x="20" y="1799"/>
                      <a:pt x="26" y="1799"/>
                    </a:cubicBezTo>
                    <a:cubicBezTo>
                      <a:pt x="28" y="1799"/>
                      <a:pt x="30" y="1799"/>
                      <a:pt x="31" y="1800"/>
                    </a:cubicBezTo>
                    <a:lnTo>
                      <a:pt x="48" y="1783"/>
                    </a:lnTo>
                    <a:cubicBezTo>
                      <a:pt x="58" y="1780"/>
                      <a:pt x="61" y="1773"/>
                      <a:pt x="68" y="1766"/>
                    </a:cubicBezTo>
                    <a:cubicBezTo>
                      <a:pt x="81" y="1756"/>
                      <a:pt x="98" y="1743"/>
                      <a:pt x="111" y="1729"/>
                    </a:cubicBezTo>
                    <a:cubicBezTo>
                      <a:pt x="158" y="1689"/>
                      <a:pt x="208" y="1642"/>
                      <a:pt x="252" y="1599"/>
                    </a:cubicBezTo>
                    <a:cubicBezTo>
                      <a:pt x="298" y="1562"/>
                      <a:pt x="342" y="1522"/>
                      <a:pt x="385" y="1482"/>
                    </a:cubicBezTo>
                    <a:lnTo>
                      <a:pt x="462" y="1422"/>
                    </a:lnTo>
                    <a:cubicBezTo>
                      <a:pt x="486" y="1405"/>
                      <a:pt x="509" y="1382"/>
                      <a:pt x="532" y="1365"/>
                    </a:cubicBezTo>
                    <a:cubicBezTo>
                      <a:pt x="576" y="1328"/>
                      <a:pt x="626" y="1295"/>
                      <a:pt x="670" y="1261"/>
                    </a:cubicBezTo>
                    <a:cubicBezTo>
                      <a:pt x="720" y="1224"/>
                      <a:pt x="770" y="1191"/>
                      <a:pt x="820" y="1154"/>
                    </a:cubicBezTo>
                    <a:cubicBezTo>
                      <a:pt x="847" y="1138"/>
                      <a:pt x="867" y="1114"/>
                      <a:pt x="894" y="1097"/>
                    </a:cubicBezTo>
                    <a:cubicBezTo>
                      <a:pt x="900" y="1091"/>
                      <a:pt x="914" y="1081"/>
                      <a:pt x="920" y="1074"/>
                    </a:cubicBezTo>
                    <a:cubicBezTo>
                      <a:pt x="930" y="1064"/>
                      <a:pt x="944" y="1057"/>
                      <a:pt x="950" y="1047"/>
                    </a:cubicBezTo>
                    <a:cubicBezTo>
                      <a:pt x="970" y="1031"/>
                      <a:pt x="987" y="1014"/>
                      <a:pt x="1011" y="997"/>
                    </a:cubicBezTo>
                    <a:cubicBezTo>
                      <a:pt x="1031" y="977"/>
                      <a:pt x="1051" y="960"/>
                      <a:pt x="1071" y="940"/>
                    </a:cubicBezTo>
                    <a:cubicBezTo>
                      <a:pt x="1087" y="924"/>
                      <a:pt x="1111" y="904"/>
                      <a:pt x="1131" y="887"/>
                    </a:cubicBezTo>
                    <a:cubicBezTo>
                      <a:pt x="1164" y="860"/>
                      <a:pt x="1198" y="837"/>
                      <a:pt x="1228" y="807"/>
                    </a:cubicBezTo>
                    <a:cubicBezTo>
                      <a:pt x="1228" y="803"/>
                      <a:pt x="1231" y="803"/>
                      <a:pt x="1231" y="803"/>
                    </a:cubicBezTo>
                    <a:cubicBezTo>
                      <a:pt x="1255" y="780"/>
                      <a:pt x="1285" y="760"/>
                      <a:pt x="1311" y="736"/>
                    </a:cubicBezTo>
                    <a:cubicBezTo>
                      <a:pt x="1331" y="720"/>
                      <a:pt x="1353" y="698"/>
                      <a:pt x="1375" y="679"/>
                    </a:cubicBezTo>
                    <a:lnTo>
                      <a:pt x="1375" y="679"/>
                    </a:lnTo>
                    <a:cubicBezTo>
                      <a:pt x="1373" y="680"/>
                      <a:pt x="1372" y="680"/>
                      <a:pt x="1372" y="680"/>
                    </a:cubicBezTo>
                    <a:cubicBezTo>
                      <a:pt x="1385" y="673"/>
                      <a:pt x="1395" y="659"/>
                      <a:pt x="1405" y="653"/>
                    </a:cubicBezTo>
                    <a:cubicBezTo>
                      <a:pt x="1418" y="643"/>
                      <a:pt x="1428" y="636"/>
                      <a:pt x="1435" y="626"/>
                    </a:cubicBezTo>
                    <a:cubicBezTo>
                      <a:pt x="1455" y="609"/>
                      <a:pt x="1479" y="593"/>
                      <a:pt x="1495" y="573"/>
                    </a:cubicBezTo>
                    <a:cubicBezTo>
                      <a:pt x="1515" y="546"/>
                      <a:pt x="1539" y="526"/>
                      <a:pt x="1562" y="502"/>
                    </a:cubicBezTo>
                    <a:cubicBezTo>
                      <a:pt x="1582" y="479"/>
                      <a:pt x="1602" y="456"/>
                      <a:pt x="1622" y="429"/>
                    </a:cubicBezTo>
                    <a:cubicBezTo>
                      <a:pt x="1636" y="419"/>
                      <a:pt x="1646" y="405"/>
                      <a:pt x="1652" y="392"/>
                    </a:cubicBezTo>
                    <a:cubicBezTo>
                      <a:pt x="1663" y="379"/>
                      <a:pt x="1669" y="372"/>
                      <a:pt x="1679" y="359"/>
                    </a:cubicBezTo>
                    <a:cubicBezTo>
                      <a:pt x="1699" y="335"/>
                      <a:pt x="1716" y="308"/>
                      <a:pt x="1733" y="285"/>
                    </a:cubicBezTo>
                    <a:lnTo>
                      <a:pt x="1733" y="288"/>
                    </a:lnTo>
                    <a:cubicBezTo>
                      <a:pt x="1746" y="272"/>
                      <a:pt x="1753" y="255"/>
                      <a:pt x="1766" y="238"/>
                    </a:cubicBezTo>
                    <a:cubicBezTo>
                      <a:pt x="1773" y="221"/>
                      <a:pt x="1786" y="208"/>
                      <a:pt x="1796" y="191"/>
                    </a:cubicBezTo>
                    <a:cubicBezTo>
                      <a:pt x="1800" y="191"/>
                      <a:pt x="1800" y="188"/>
                      <a:pt x="1800" y="188"/>
                    </a:cubicBezTo>
                    <a:cubicBezTo>
                      <a:pt x="1823" y="151"/>
                      <a:pt x="1853" y="108"/>
                      <a:pt x="1880" y="71"/>
                    </a:cubicBezTo>
                    <a:cubicBezTo>
                      <a:pt x="1892" y="52"/>
                      <a:pt x="1900" y="37"/>
                      <a:pt x="1910" y="2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39733" y="3268312"/>
                <a:ext cx="63616" cy="41465"/>
              </a:xfrm>
              <a:custGeom>
                <a:avLst/>
                <a:gdLst/>
                <a:ahLst/>
                <a:cxnLst/>
                <a:rect l="l" t="t" r="r" b="b"/>
                <a:pathLst>
                  <a:path w="1726" h="1125" extrusionOk="0">
                    <a:moveTo>
                      <a:pt x="0" y="1"/>
                    </a:moveTo>
                    <a:cubicBezTo>
                      <a:pt x="7" y="12"/>
                      <a:pt x="14" y="23"/>
                      <a:pt x="21" y="34"/>
                    </a:cubicBezTo>
                    <a:lnTo>
                      <a:pt x="21" y="34"/>
                    </a:lnTo>
                    <a:cubicBezTo>
                      <a:pt x="15" y="23"/>
                      <a:pt x="8" y="12"/>
                      <a:pt x="0" y="1"/>
                    </a:cubicBezTo>
                    <a:close/>
                    <a:moveTo>
                      <a:pt x="21" y="34"/>
                    </a:moveTo>
                    <a:cubicBezTo>
                      <a:pt x="33" y="53"/>
                      <a:pt x="43" y="72"/>
                      <a:pt x="54" y="91"/>
                    </a:cubicBezTo>
                    <a:cubicBezTo>
                      <a:pt x="71" y="114"/>
                      <a:pt x="87" y="144"/>
                      <a:pt x="104" y="168"/>
                    </a:cubicBezTo>
                    <a:cubicBezTo>
                      <a:pt x="107" y="175"/>
                      <a:pt x="107" y="178"/>
                      <a:pt x="111" y="181"/>
                    </a:cubicBezTo>
                    <a:lnTo>
                      <a:pt x="114" y="185"/>
                    </a:lnTo>
                    <a:cubicBezTo>
                      <a:pt x="124" y="198"/>
                      <a:pt x="128" y="208"/>
                      <a:pt x="138" y="218"/>
                    </a:cubicBezTo>
                    <a:cubicBezTo>
                      <a:pt x="144" y="231"/>
                      <a:pt x="158" y="248"/>
                      <a:pt x="164" y="261"/>
                    </a:cubicBezTo>
                    <a:cubicBezTo>
                      <a:pt x="174" y="275"/>
                      <a:pt x="188" y="285"/>
                      <a:pt x="194" y="298"/>
                    </a:cubicBezTo>
                    <a:cubicBezTo>
                      <a:pt x="204" y="312"/>
                      <a:pt x="211" y="322"/>
                      <a:pt x="221" y="332"/>
                    </a:cubicBezTo>
                    <a:cubicBezTo>
                      <a:pt x="231" y="348"/>
                      <a:pt x="241" y="362"/>
                      <a:pt x="255" y="375"/>
                    </a:cubicBezTo>
                    <a:lnTo>
                      <a:pt x="328" y="449"/>
                    </a:lnTo>
                    <a:cubicBezTo>
                      <a:pt x="348" y="475"/>
                      <a:pt x="375" y="499"/>
                      <a:pt x="398" y="522"/>
                    </a:cubicBezTo>
                    <a:cubicBezTo>
                      <a:pt x="428" y="549"/>
                      <a:pt x="459" y="576"/>
                      <a:pt x="489" y="599"/>
                    </a:cubicBezTo>
                    <a:cubicBezTo>
                      <a:pt x="499" y="609"/>
                      <a:pt x="512" y="623"/>
                      <a:pt x="525" y="629"/>
                    </a:cubicBezTo>
                    <a:cubicBezTo>
                      <a:pt x="539" y="636"/>
                      <a:pt x="545" y="646"/>
                      <a:pt x="559" y="656"/>
                    </a:cubicBezTo>
                    <a:cubicBezTo>
                      <a:pt x="562" y="659"/>
                      <a:pt x="572" y="663"/>
                      <a:pt x="576" y="666"/>
                    </a:cubicBezTo>
                    <a:cubicBezTo>
                      <a:pt x="629" y="699"/>
                      <a:pt x="679" y="733"/>
                      <a:pt x="739" y="760"/>
                    </a:cubicBezTo>
                    <a:cubicBezTo>
                      <a:pt x="793" y="783"/>
                      <a:pt x="850" y="800"/>
                      <a:pt x="910" y="817"/>
                    </a:cubicBezTo>
                    <a:cubicBezTo>
                      <a:pt x="987" y="840"/>
                      <a:pt x="1057" y="863"/>
                      <a:pt x="1131" y="883"/>
                    </a:cubicBezTo>
                    <a:cubicBezTo>
                      <a:pt x="1164" y="897"/>
                      <a:pt x="1201" y="907"/>
                      <a:pt x="1238" y="913"/>
                    </a:cubicBezTo>
                    <a:cubicBezTo>
                      <a:pt x="1281" y="927"/>
                      <a:pt x="1328" y="937"/>
                      <a:pt x="1375" y="954"/>
                    </a:cubicBezTo>
                    <a:cubicBezTo>
                      <a:pt x="1398" y="967"/>
                      <a:pt x="1425" y="977"/>
                      <a:pt x="1448" y="990"/>
                    </a:cubicBezTo>
                    <a:cubicBezTo>
                      <a:pt x="1462" y="997"/>
                      <a:pt x="1478" y="1000"/>
                      <a:pt x="1492" y="1010"/>
                    </a:cubicBezTo>
                    <a:cubicBezTo>
                      <a:pt x="1508" y="1017"/>
                      <a:pt x="1522" y="1027"/>
                      <a:pt x="1538" y="1034"/>
                    </a:cubicBezTo>
                    <a:cubicBezTo>
                      <a:pt x="1549" y="1044"/>
                      <a:pt x="1559" y="1047"/>
                      <a:pt x="1572" y="1054"/>
                    </a:cubicBezTo>
                    <a:cubicBezTo>
                      <a:pt x="1589" y="1067"/>
                      <a:pt x="1605" y="1077"/>
                      <a:pt x="1622" y="1091"/>
                    </a:cubicBezTo>
                    <a:cubicBezTo>
                      <a:pt x="1625" y="1094"/>
                      <a:pt x="1632" y="1097"/>
                      <a:pt x="1639" y="1101"/>
                    </a:cubicBezTo>
                    <a:cubicBezTo>
                      <a:pt x="1645" y="1107"/>
                      <a:pt x="1649" y="1111"/>
                      <a:pt x="1659" y="1114"/>
                    </a:cubicBezTo>
                    <a:cubicBezTo>
                      <a:pt x="1662" y="1117"/>
                      <a:pt x="1666" y="1124"/>
                      <a:pt x="1672" y="1124"/>
                    </a:cubicBezTo>
                    <a:lnTo>
                      <a:pt x="1679" y="1124"/>
                    </a:lnTo>
                    <a:cubicBezTo>
                      <a:pt x="1679" y="1124"/>
                      <a:pt x="1682" y="1124"/>
                      <a:pt x="1689" y="1101"/>
                    </a:cubicBezTo>
                    <a:cubicBezTo>
                      <a:pt x="1699" y="1101"/>
                      <a:pt x="1716" y="1094"/>
                      <a:pt x="1722" y="1081"/>
                    </a:cubicBezTo>
                    <a:cubicBezTo>
                      <a:pt x="1726" y="1064"/>
                      <a:pt x="1726" y="1047"/>
                      <a:pt x="1712" y="1037"/>
                    </a:cubicBezTo>
                    <a:cubicBezTo>
                      <a:pt x="1709" y="1034"/>
                      <a:pt x="1706" y="1034"/>
                      <a:pt x="1699" y="1030"/>
                    </a:cubicBezTo>
                    <a:cubicBezTo>
                      <a:pt x="1696" y="1027"/>
                      <a:pt x="1692" y="1027"/>
                      <a:pt x="1689" y="1020"/>
                    </a:cubicBezTo>
                    <a:cubicBezTo>
                      <a:pt x="1682" y="1017"/>
                      <a:pt x="1679" y="1017"/>
                      <a:pt x="1676" y="1014"/>
                    </a:cubicBezTo>
                    <a:cubicBezTo>
                      <a:pt x="1666" y="1010"/>
                      <a:pt x="1662" y="1004"/>
                      <a:pt x="1655" y="1000"/>
                    </a:cubicBezTo>
                    <a:cubicBezTo>
                      <a:pt x="1639" y="987"/>
                      <a:pt x="1622" y="980"/>
                      <a:pt x="1605" y="967"/>
                    </a:cubicBezTo>
                    <a:cubicBezTo>
                      <a:pt x="1595" y="964"/>
                      <a:pt x="1582" y="954"/>
                      <a:pt x="1572" y="947"/>
                    </a:cubicBezTo>
                    <a:cubicBezTo>
                      <a:pt x="1559" y="934"/>
                      <a:pt x="1542" y="927"/>
                      <a:pt x="1528" y="917"/>
                    </a:cubicBezTo>
                    <a:cubicBezTo>
                      <a:pt x="1492" y="893"/>
                      <a:pt x="1448" y="867"/>
                      <a:pt x="1405" y="847"/>
                    </a:cubicBezTo>
                    <a:cubicBezTo>
                      <a:pt x="1378" y="837"/>
                      <a:pt x="1355" y="827"/>
                      <a:pt x="1324" y="817"/>
                    </a:cubicBezTo>
                    <a:cubicBezTo>
                      <a:pt x="1311" y="813"/>
                      <a:pt x="1294" y="810"/>
                      <a:pt x="1281" y="803"/>
                    </a:cubicBezTo>
                    <a:cubicBezTo>
                      <a:pt x="1211" y="783"/>
                      <a:pt x="1137" y="763"/>
                      <a:pt x="1060" y="743"/>
                    </a:cubicBezTo>
                    <a:cubicBezTo>
                      <a:pt x="1027" y="733"/>
                      <a:pt x="993" y="720"/>
                      <a:pt x="960" y="713"/>
                    </a:cubicBezTo>
                    <a:lnTo>
                      <a:pt x="910" y="699"/>
                    </a:lnTo>
                    <a:cubicBezTo>
                      <a:pt x="876" y="693"/>
                      <a:pt x="846" y="683"/>
                      <a:pt x="820" y="676"/>
                    </a:cubicBezTo>
                    <a:cubicBezTo>
                      <a:pt x="793" y="666"/>
                      <a:pt x="769" y="659"/>
                      <a:pt x="746" y="646"/>
                    </a:cubicBezTo>
                    <a:cubicBezTo>
                      <a:pt x="706" y="619"/>
                      <a:pt x="669" y="599"/>
                      <a:pt x="626" y="576"/>
                    </a:cubicBezTo>
                    <a:cubicBezTo>
                      <a:pt x="612" y="566"/>
                      <a:pt x="606" y="562"/>
                      <a:pt x="592" y="552"/>
                    </a:cubicBezTo>
                    <a:lnTo>
                      <a:pt x="592" y="552"/>
                    </a:lnTo>
                    <a:cubicBezTo>
                      <a:pt x="592" y="555"/>
                      <a:pt x="593" y="557"/>
                      <a:pt x="593" y="558"/>
                    </a:cubicBezTo>
                    <a:lnTo>
                      <a:pt x="593" y="558"/>
                    </a:lnTo>
                    <a:cubicBezTo>
                      <a:pt x="584" y="551"/>
                      <a:pt x="575" y="545"/>
                      <a:pt x="562" y="536"/>
                    </a:cubicBezTo>
                    <a:lnTo>
                      <a:pt x="562" y="536"/>
                    </a:lnTo>
                    <a:cubicBezTo>
                      <a:pt x="562" y="537"/>
                      <a:pt x="562" y="537"/>
                      <a:pt x="563" y="538"/>
                    </a:cubicBezTo>
                    <a:lnTo>
                      <a:pt x="563" y="538"/>
                    </a:lnTo>
                    <a:lnTo>
                      <a:pt x="529" y="516"/>
                    </a:lnTo>
                    <a:cubicBezTo>
                      <a:pt x="522" y="509"/>
                      <a:pt x="509" y="502"/>
                      <a:pt x="502" y="496"/>
                    </a:cubicBezTo>
                    <a:cubicBezTo>
                      <a:pt x="475" y="479"/>
                      <a:pt x="452" y="459"/>
                      <a:pt x="425" y="442"/>
                    </a:cubicBezTo>
                    <a:cubicBezTo>
                      <a:pt x="378" y="409"/>
                      <a:pt x="335" y="368"/>
                      <a:pt x="288" y="332"/>
                    </a:cubicBezTo>
                    <a:cubicBezTo>
                      <a:pt x="268" y="312"/>
                      <a:pt x="241" y="292"/>
                      <a:pt x="221" y="268"/>
                    </a:cubicBezTo>
                    <a:cubicBezTo>
                      <a:pt x="211" y="261"/>
                      <a:pt x="201" y="251"/>
                      <a:pt x="191" y="241"/>
                    </a:cubicBezTo>
                    <a:cubicBezTo>
                      <a:pt x="178" y="228"/>
                      <a:pt x="171" y="215"/>
                      <a:pt x="158" y="201"/>
                    </a:cubicBezTo>
                    <a:cubicBezTo>
                      <a:pt x="144" y="191"/>
                      <a:pt x="134" y="178"/>
                      <a:pt x="121" y="161"/>
                    </a:cubicBezTo>
                    <a:cubicBezTo>
                      <a:pt x="104" y="144"/>
                      <a:pt x="91" y="128"/>
                      <a:pt x="77" y="111"/>
                    </a:cubicBezTo>
                    <a:cubicBezTo>
                      <a:pt x="58" y="85"/>
                      <a:pt x="39" y="60"/>
                      <a:pt x="21" y="34"/>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261663" y="3243544"/>
                <a:ext cx="44782" cy="55876"/>
              </a:xfrm>
              <a:custGeom>
                <a:avLst/>
                <a:gdLst/>
                <a:ahLst/>
                <a:cxnLst/>
                <a:rect l="l" t="t" r="r" b="b"/>
                <a:pathLst>
                  <a:path w="1215" h="1516" extrusionOk="0">
                    <a:moveTo>
                      <a:pt x="1" y="1"/>
                    </a:moveTo>
                    <a:lnTo>
                      <a:pt x="1" y="1"/>
                    </a:lnTo>
                    <a:cubicBezTo>
                      <a:pt x="34" y="61"/>
                      <a:pt x="64" y="118"/>
                      <a:pt x="98" y="178"/>
                    </a:cubicBezTo>
                    <a:cubicBezTo>
                      <a:pt x="121" y="231"/>
                      <a:pt x="151" y="282"/>
                      <a:pt x="178" y="335"/>
                    </a:cubicBezTo>
                    <a:cubicBezTo>
                      <a:pt x="188" y="365"/>
                      <a:pt x="201" y="392"/>
                      <a:pt x="215" y="415"/>
                    </a:cubicBezTo>
                    <a:cubicBezTo>
                      <a:pt x="228" y="445"/>
                      <a:pt x="245" y="479"/>
                      <a:pt x="261" y="512"/>
                    </a:cubicBezTo>
                    <a:cubicBezTo>
                      <a:pt x="271" y="536"/>
                      <a:pt x="288" y="566"/>
                      <a:pt x="302" y="596"/>
                    </a:cubicBezTo>
                    <a:cubicBezTo>
                      <a:pt x="315" y="613"/>
                      <a:pt x="322" y="633"/>
                      <a:pt x="335" y="653"/>
                    </a:cubicBezTo>
                    <a:cubicBezTo>
                      <a:pt x="355" y="683"/>
                      <a:pt x="372" y="713"/>
                      <a:pt x="388" y="746"/>
                    </a:cubicBezTo>
                    <a:cubicBezTo>
                      <a:pt x="395" y="750"/>
                      <a:pt x="398" y="760"/>
                      <a:pt x="402" y="766"/>
                    </a:cubicBezTo>
                    <a:cubicBezTo>
                      <a:pt x="415" y="786"/>
                      <a:pt x="422" y="803"/>
                      <a:pt x="435" y="820"/>
                    </a:cubicBezTo>
                    <a:cubicBezTo>
                      <a:pt x="445" y="833"/>
                      <a:pt x="449" y="843"/>
                      <a:pt x="459" y="853"/>
                    </a:cubicBezTo>
                    <a:cubicBezTo>
                      <a:pt x="465" y="867"/>
                      <a:pt x="475" y="877"/>
                      <a:pt x="482" y="887"/>
                    </a:cubicBezTo>
                    <a:cubicBezTo>
                      <a:pt x="499" y="917"/>
                      <a:pt x="519" y="944"/>
                      <a:pt x="536" y="967"/>
                    </a:cubicBezTo>
                    <a:lnTo>
                      <a:pt x="599" y="1054"/>
                    </a:lnTo>
                    <a:cubicBezTo>
                      <a:pt x="606" y="1064"/>
                      <a:pt x="616" y="1077"/>
                      <a:pt x="626" y="1084"/>
                    </a:cubicBezTo>
                    <a:cubicBezTo>
                      <a:pt x="643" y="1101"/>
                      <a:pt x="653" y="1117"/>
                      <a:pt x="666" y="1134"/>
                    </a:cubicBezTo>
                    <a:cubicBezTo>
                      <a:pt x="686" y="1154"/>
                      <a:pt x="703" y="1178"/>
                      <a:pt x="726" y="1198"/>
                    </a:cubicBezTo>
                    <a:cubicBezTo>
                      <a:pt x="753" y="1231"/>
                      <a:pt x="786" y="1261"/>
                      <a:pt x="826" y="1288"/>
                    </a:cubicBezTo>
                    <a:cubicBezTo>
                      <a:pt x="836" y="1301"/>
                      <a:pt x="850" y="1311"/>
                      <a:pt x="863" y="1318"/>
                    </a:cubicBezTo>
                    <a:cubicBezTo>
                      <a:pt x="877" y="1328"/>
                      <a:pt x="893" y="1338"/>
                      <a:pt x="903" y="1348"/>
                    </a:cubicBezTo>
                    <a:lnTo>
                      <a:pt x="943" y="1371"/>
                    </a:lnTo>
                    <a:cubicBezTo>
                      <a:pt x="960" y="1382"/>
                      <a:pt x="977" y="1395"/>
                      <a:pt x="994" y="1402"/>
                    </a:cubicBezTo>
                    <a:lnTo>
                      <a:pt x="1030" y="1428"/>
                    </a:lnTo>
                    <a:cubicBezTo>
                      <a:pt x="1037" y="1432"/>
                      <a:pt x="1044" y="1435"/>
                      <a:pt x="1050" y="1438"/>
                    </a:cubicBezTo>
                    <a:cubicBezTo>
                      <a:pt x="1060" y="1438"/>
                      <a:pt x="1064" y="1445"/>
                      <a:pt x="1071" y="1448"/>
                    </a:cubicBezTo>
                    <a:cubicBezTo>
                      <a:pt x="1084" y="1452"/>
                      <a:pt x="1094" y="1462"/>
                      <a:pt x="1104" y="1465"/>
                    </a:cubicBezTo>
                    <a:cubicBezTo>
                      <a:pt x="1117" y="1472"/>
                      <a:pt x="1127" y="1478"/>
                      <a:pt x="1134" y="1482"/>
                    </a:cubicBezTo>
                    <a:cubicBezTo>
                      <a:pt x="1144" y="1489"/>
                      <a:pt x="1151" y="1495"/>
                      <a:pt x="1161" y="1499"/>
                    </a:cubicBezTo>
                    <a:cubicBezTo>
                      <a:pt x="1164" y="1499"/>
                      <a:pt x="1171" y="1499"/>
                      <a:pt x="1167" y="1515"/>
                    </a:cubicBezTo>
                    <a:cubicBezTo>
                      <a:pt x="1171" y="1515"/>
                      <a:pt x="1174" y="1509"/>
                      <a:pt x="1181" y="1509"/>
                    </a:cubicBezTo>
                    <a:cubicBezTo>
                      <a:pt x="1188" y="1505"/>
                      <a:pt x="1198" y="1502"/>
                      <a:pt x="1201" y="1492"/>
                    </a:cubicBezTo>
                    <a:cubicBezTo>
                      <a:pt x="1214" y="1475"/>
                      <a:pt x="1208" y="1455"/>
                      <a:pt x="1191" y="1442"/>
                    </a:cubicBezTo>
                    <a:cubicBezTo>
                      <a:pt x="1184" y="1438"/>
                      <a:pt x="1171" y="1432"/>
                      <a:pt x="1164" y="1425"/>
                    </a:cubicBezTo>
                    <a:cubicBezTo>
                      <a:pt x="1154" y="1422"/>
                      <a:pt x="1147" y="1415"/>
                      <a:pt x="1137" y="1408"/>
                    </a:cubicBezTo>
                    <a:cubicBezTo>
                      <a:pt x="1124" y="1402"/>
                      <a:pt x="1117" y="1398"/>
                      <a:pt x="1104" y="1388"/>
                    </a:cubicBezTo>
                    <a:cubicBezTo>
                      <a:pt x="1101" y="1388"/>
                      <a:pt x="1101" y="1385"/>
                      <a:pt x="1097" y="1385"/>
                    </a:cubicBezTo>
                    <a:lnTo>
                      <a:pt x="1091" y="1382"/>
                    </a:lnTo>
                    <a:cubicBezTo>
                      <a:pt x="1091" y="1375"/>
                      <a:pt x="1087" y="1375"/>
                      <a:pt x="1084" y="1371"/>
                    </a:cubicBezTo>
                    <a:cubicBezTo>
                      <a:pt x="1067" y="1358"/>
                      <a:pt x="1050" y="1351"/>
                      <a:pt x="1034" y="1338"/>
                    </a:cubicBezTo>
                    <a:lnTo>
                      <a:pt x="1030" y="1335"/>
                    </a:lnTo>
                    <a:lnTo>
                      <a:pt x="1024" y="1331"/>
                    </a:lnTo>
                    <a:lnTo>
                      <a:pt x="1030" y="1331"/>
                    </a:lnTo>
                    <a:cubicBezTo>
                      <a:pt x="1024" y="1325"/>
                      <a:pt x="1020" y="1325"/>
                      <a:pt x="1017" y="1321"/>
                    </a:cubicBezTo>
                    <a:cubicBezTo>
                      <a:pt x="1014" y="1315"/>
                      <a:pt x="1004" y="1308"/>
                      <a:pt x="997" y="1305"/>
                    </a:cubicBezTo>
                    <a:lnTo>
                      <a:pt x="997" y="1305"/>
                    </a:lnTo>
                    <a:lnTo>
                      <a:pt x="1000" y="1308"/>
                    </a:lnTo>
                    <a:lnTo>
                      <a:pt x="964" y="1285"/>
                    </a:lnTo>
                    <a:cubicBezTo>
                      <a:pt x="913" y="1248"/>
                      <a:pt x="867" y="1208"/>
                      <a:pt x="820" y="1171"/>
                    </a:cubicBezTo>
                    <a:cubicBezTo>
                      <a:pt x="766" y="1121"/>
                      <a:pt x="719" y="1067"/>
                      <a:pt x="669" y="1017"/>
                    </a:cubicBezTo>
                    <a:cubicBezTo>
                      <a:pt x="639" y="987"/>
                      <a:pt x="616" y="957"/>
                      <a:pt x="589" y="930"/>
                    </a:cubicBezTo>
                    <a:lnTo>
                      <a:pt x="516" y="843"/>
                    </a:lnTo>
                    <a:cubicBezTo>
                      <a:pt x="512" y="833"/>
                      <a:pt x="502" y="830"/>
                      <a:pt x="499" y="820"/>
                    </a:cubicBezTo>
                    <a:cubicBezTo>
                      <a:pt x="482" y="800"/>
                      <a:pt x="469" y="783"/>
                      <a:pt x="455" y="766"/>
                    </a:cubicBezTo>
                    <a:cubicBezTo>
                      <a:pt x="449" y="753"/>
                      <a:pt x="439" y="746"/>
                      <a:pt x="432" y="733"/>
                    </a:cubicBezTo>
                    <a:cubicBezTo>
                      <a:pt x="422" y="723"/>
                      <a:pt x="419" y="713"/>
                      <a:pt x="412" y="703"/>
                    </a:cubicBezTo>
                    <a:cubicBezTo>
                      <a:pt x="388" y="676"/>
                      <a:pt x="372" y="646"/>
                      <a:pt x="352" y="616"/>
                    </a:cubicBezTo>
                    <a:cubicBezTo>
                      <a:pt x="338" y="596"/>
                      <a:pt x="322" y="569"/>
                      <a:pt x="312" y="549"/>
                    </a:cubicBezTo>
                    <a:cubicBezTo>
                      <a:pt x="302" y="532"/>
                      <a:pt x="288" y="516"/>
                      <a:pt x="281" y="499"/>
                    </a:cubicBezTo>
                    <a:cubicBezTo>
                      <a:pt x="255" y="452"/>
                      <a:pt x="231" y="412"/>
                      <a:pt x="205" y="365"/>
                    </a:cubicBezTo>
                    <a:cubicBezTo>
                      <a:pt x="171" y="308"/>
                      <a:pt x="144" y="251"/>
                      <a:pt x="111" y="195"/>
                    </a:cubicBezTo>
                    <a:cubicBezTo>
                      <a:pt x="71" y="128"/>
                      <a:pt x="37" y="64"/>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289158" y="3253901"/>
                <a:ext cx="22962" cy="43713"/>
              </a:xfrm>
              <a:custGeom>
                <a:avLst/>
                <a:gdLst/>
                <a:ahLst/>
                <a:cxnLst/>
                <a:rect l="l" t="t" r="r" b="b"/>
                <a:pathLst>
                  <a:path w="623" h="1186" extrusionOk="0">
                    <a:moveTo>
                      <a:pt x="0" y="1"/>
                    </a:moveTo>
                    <a:cubicBezTo>
                      <a:pt x="24" y="54"/>
                      <a:pt x="50" y="114"/>
                      <a:pt x="74" y="168"/>
                    </a:cubicBezTo>
                    <a:cubicBezTo>
                      <a:pt x="107" y="251"/>
                      <a:pt x="147" y="332"/>
                      <a:pt x="181" y="415"/>
                    </a:cubicBezTo>
                    <a:cubicBezTo>
                      <a:pt x="201" y="462"/>
                      <a:pt x="221" y="512"/>
                      <a:pt x="241" y="556"/>
                    </a:cubicBezTo>
                    <a:cubicBezTo>
                      <a:pt x="258" y="589"/>
                      <a:pt x="271" y="622"/>
                      <a:pt x="288" y="656"/>
                    </a:cubicBezTo>
                    <a:lnTo>
                      <a:pt x="288" y="663"/>
                    </a:lnTo>
                    <a:cubicBezTo>
                      <a:pt x="301" y="686"/>
                      <a:pt x="308" y="706"/>
                      <a:pt x="321" y="733"/>
                    </a:cubicBezTo>
                    <a:cubicBezTo>
                      <a:pt x="321" y="736"/>
                      <a:pt x="325" y="736"/>
                      <a:pt x="325" y="739"/>
                    </a:cubicBezTo>
                    <a:cubicBezTo>
                      <a:pt x="331" y="749"/>
                      <a:pt x="335" y="763"/>
                      <a:pt x="338" y="770"/>
                    </a:cubicBezTo>
                    <a:cubicBezTo>
                      <a:pt x="341" y="770"/>
                      <a:pt x="341" y="773"/>
                      <a:pt x="341" y="773"/>
                    </a:cubicBezTo>
                    <a:cubicBezTo>
                      <a:pt x="341" y="780"/>
                      <a:pt x="348" y="783"/>
                      <a:pt x="348" y="786"/>
                    </a:cubicBezTo>
                    <a:cubicBezTo>
                      <a:pt x="348" y="790"/>
                      <a:pt x="351" y="796"/>
                      <a:pt x="351" y="800"/>
                    </a:cubicBezTo>
                    <a:cubicBezTo>
                      <a:pt x="355" y="800"/>
                      <a:pt x="355" y="803"/>
                      <a:pt x="355" y="803"/>
                    </a:cubicBezTo>
                    <a:cubicBezTo>
                      <a:pt x="365" y="823"/>
                      <a:pt x="375" y="846"/>
                      <a:pt x="385" y="866"/>
                    </a:cubicBezTo>
                    <a:lnTo>
                      <a:pt x="472" y="1040"/>
                    </a:lnTo>
                    <a:cubicBezTo>
                      <a:pt x="488" y="1067"/>
                      <a:pt x="502" y="1097"/>
                      <a:pt x="515" y="1121"/>
                    </a:cubicBezTo>
                    <a:cubicBezTo>
                      <a:pt x="522" y="1141"/>
                      <a:pt x="535" y="1164"/>
                      <a:pt x="552" y="1174"/>
                    </a:cubicBezTo>
                    <a:cubicBezTo>
                      <a:pt x="562" y="1182"/>
                      <a:pt x="568" y="1185"/>
                      <a:pt x="578" y="1185"/>
                    </a:cubicBezTo>
                    <a:cubicBezTo>
                      <a:pt x="581" y="1185"/>
                      <a:pt x="584" y="1185"/>
                      <a:pt x="589" y="1184"/>
                    </a:cubicBezTo>
                    <a:cubicBezTo>
                      <a:pt x="605" y="1184"/>
                      <a:pt x="615" y="1171"/>
                      <a:pt x="619" y="1154"/>
                    </a:cubicBezTo>
                    <a:cubicBezTo>
                      <a:pt x="622" y="1131"/>
                      <a:pt x="619" y="1114"/>
                      <a:pt x="609" y="1090"/>
                    </a:cubicBezTo>
                    <a:cubicBezTo>
                      <a:pt x="592" y="1064"/>
                      <a:pt x="572" y="1030"/>
                      <a:pt x="555" y="997"/>
                    </a:cubicBezTo>
                    <a:lnTo>
                      <a:pt x="432" y="770"/>
                    </a:lnTo>
                    <a:cubicBezTo>
                      <a:pt x="405" y="729"/>
                      <a:pt x="385" y="686"/>
                      <a:pt x="358" y="646"/>
                    </a:cubicBezTo>
                    <a:cubicBezTo>
                      <a:pt x="341" y="612"/>
                      <a:pt x="325" y="579"/>
                      <a:pt x="304" y="546"/>
                    </a:cubicBezTo>
                    <a:cubicBezTo>
                      <a:pt x="201" y="365"/>
                      <a:pt x="97" y="184"/>
                      <a:pt x="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200407" y="3159989"/>
                <a:ext cx="35162" cy="66970"/>
              </a:xfrm>
              <a:custGeom>
                <a:avLst/>
                <a:gdLst/>
                <a:ahLst/>
                <a:cxnLst/>
                <a:rect l="l" t="t" r="r" b="b"/>
                <a:pathLst>
                  <a:path w="954" h="1817" extrusionOk="0">
                    <a:moveTo>
                      <a:pt x="18" y="1"/>
                    </a:moveTo>
                    <a:cubicBezTo>
                      <a:pt x="8" y="4"/>
                      <a:pt x="1" y="11"/>
                      <a:pt x="4" y="21"/>
                    </a:cubicBezTo>
                    <a:cubicBezTo>
                      <a:pt x="4" y="28"/>
                      <a:pt x="8" y="34"/>
                      <a:pt x="8" y="41"/>
                    </a:cubicBezTo>
                    <a:cubicBezTo>
                      <a:pt x="14" y="44"/>
                      <a:pt x="14" y="54"/>
                      <a:pt x="14" y="58"/>
                    </a:cubicBezTo>
                    <a:cubicBezTo>
                      <a:pt x="18" y="78"/>
                      <a:pt x="21" y="94"/>
                      <a:pt x="31" y="118"/>
                    </a:cubicBezTo>
                    <a:lnTo>
                      <a:pt x="54" y="191"/>
                    </a:lnTo>
                    <a:lnTo>
                      <a:pt x="54" y="188"/>
                    </a:lnTo>
                    <a:cubicBezTo>
                      <a:pt x="64" y="211"/>
                      <a:pt x="71" y="235"/>
                      <a:pt x="81" y="258"/>
                    </a:cubicBezTo>
                    <a:lnTo>
                      <a:pt x="105" y="335"/>
                    </a:lnTo>
                    <a:lnTo>
                      <a:pt x="118" y="372"/>
                    </a:lnTo>
                    <a:cubicBezTo>
                      <a:pt x="131" y="402"/>
                      <a:pt x="138" y="435"/>
                      <a:pt x="151" y="462"/>
                    </a:cubicBezTo>
                    <a:cubicBezTo>
                      <a:pt x="165" y="492"/>
                      <a:pt x="171" y="519"/>
                      <a:pt x="185" y="546"/>
                    </a:cubicBezTo>
                    <a:cubicBezTo>
                      <a:pt x="188" y="559"/>
                      <a:pt x="198" y="573"/>
                      <a:pt x="202" y="586"/>
                    </a:cubicBezTo>
                    <a:cubicBezTo>
                      <a:pt x="205" y="596"/>
                      <a:pt x="208" y="613"/>
                      <a:pt x="218" y="626"/>
                    </a:cubicBezTo>
                    <a:cubicBezTo>
                      <a:pt x="232" y="656"/>
                      <a:pt x="242" y="686"/>
                      <a:pt x="255" y="710"/>
                    </a:cubicBezTo>
                    <a:cubicBezTo>
                      <a:pt x="268" y="736"/>
                      <a:pt x="282" y="763"/>
                      <a:pt x="292" y="790"/>
                    </a:cubicBezTo>
                    <a:cubicBezTo>
                      <a:pt x="299" y="797"/>
                      <a:pt x="302" y="803"/>
                      <a:pt x="305" y="810"/>
                    </a:cubicBezTo>
                    <a:cubicBezTo>
                      <a:pt x="315" y="823"/>
                      <a:pt x="319" y="837"/>
                      <a:pt x="325" y="847"/>
                    </a:cubicBezTo>
                    <a:cubicBezTo>
                      <a:pt x="335" y="863"/>
                      <a:pt x="349" y="877"/>
                      <a:pt x="355" y="894"/>
                    </a:cubicBezTo>
                    <a:cubicBezTo>
                      <a:pt x="365" y="907"/>
                      <a:pt x="375" y="924"/>
                      <a:pt x="385" y="940"/>
                    </a:cubicBezTo>
                    <a:lnTo>
                      <a:pt x="409" y="977"/>
                    </a:lnTo>
                    <a:cubicBezTo>
                      <a:pt x="416" y="987"/>
                      <a:pt x="419" y="990"/>
                      <a:pt x="422" y="997"/>
                    </a:cubicBezTo>
                    <a:cubicBezTo>
                      <a:pt x="432" y="1014"/>
                      <a:pt x="439" y="1027"/>
                      <a:pt x="449" y="1041"/>
                    </a:cubicBezTo>
                    <a:lnTo>
                      <a:pt x="472" y="1077"/>
                    </a:lnTo>
                    <a:cubicBezTo>
                      <a:pt x="486" y="1097"/>
                      <a:pt x="499" y="1114"/>
                      <a:pt x="509" y="1138"/>
                    </a:cubicBezTo>
                    <a:cubicBezTo>
                      <a:pt x="523" y="1148"/>
                      <a:pt x="533" y="1164"/>
                      <a:pt x="539" y="1178"/>
                    </a:cubicBezTo>
                    <a:cubicBezTo>
                      <a:pt x="566" y="1211"/>
                      <a:pt x="586" y="1245"/>
                      <a:pt x="606" y="1278"/>
                    </a:cubicBezTo>
                    <a:lnTo>
                      <a:pt x="606" y="1281"/>
                    </a:lnTo>
                    <a:cubicBezTo>
                      <a:pt x="606" y="1288"/>
                      <a:pt x="609" y="1288"/>
                      <a:pt x="609" y="1291"/>
                    </a:cubicBezTo>
                    <a:lnTo>
                      <a:pt x="609" y="1288"/>
                    </a:lnTo>
                    <a:lnTo>
                      <a:pt x="616" y="1291"/>
                    </a:lnTo>
                    <a:lnTo>
                      <a:pt x="616" y="1288"/>
                    </a:lnTo>
                    <a:cubicBezTo>
                      <a:pt x="619" y="1288"/>
                      <a:pt x="619" y="1291"/>
                      <a:pt x="619" y="1291"/>
                    </a:cubicBezTo>
                    <a:cubicBezTo>
                      <a:pt x="623" y="1291"/>
                      <a:pt x="623" y="1295"/>
                      <a:pt x="626" y="1298"/>
                    </a:cubicBezTo>
                    <a:cubicBezTo>
                      <a:pt x="636" y="1308"/>
                      <a:pt x="643" y="1321"/>
                      <a:pt x="653" y="1332"/>
                    </a:cubicBezTo>
                    <a:cubicBezTo>
                      <a:pt x="690" y="1388"/>
                      <a:pt x="726" y="1445"/>
                      <a:pt x="760" y="1499"/>
                    </a:cubicBezTo>
                    <a:cubicBezTo>
                      <a:pt x="786" y="1541"/>
                      <a:pt x="812" y="1582"/>
                      <a:pt x="837" y="1623"/>
                    </a:cubicBezTo>
                    <a:lnTo>
                      <a:pt x="837" y="1623"/>
                    </a:lnTo>
                    <a:cubicBezTo>
                      <a:pt x="837" y="1623"/>
                      <a:pt x="837" y="1623"/>
                      <a:pt x="837" y="1622"/>
                    </a:cubicBezTo>
                    <a:cubicBezTo>
                      <a:pt x="820" y="1596"/>
                      <a:pt x="807" y="1566"/>
                      <a:pt x="793" y="1542"/>
                    </a:cubicBezTo>
                    <a:cubicBezTo>
                      <a:pt x="777" y="1512"/>
                      <a:pt x="767" y="1482"/>
                      <a:pt x="750" y="1455"/>
                    </a:cubicBezTo>
                    <a:cubicBezTo>
                      <a:pt x="736" y="1428"/>
                      <a:pt x="720" y="1398"/>
                      <a:pt x="706" y="1375"/>
                    </a:cubicBezTo>
                    <a:cubicBezTo>
                      <a:pt x="700" y="1362"/>
                      <a:pt x="693" y="1348"/>
                      <a:pt x="686" y="1338"/>
                    </a:cubicBezTo>
                    <a:cubicBezTo>
                      <a:pt x="683" y="1325"/>
                      <a:pt x="676" y="1315"/>
                      <a:pt x="670" y="1305"/>
                    </a:cubicBezTo>
                    <a:cubicBezTo>
                      <a:pt x="606" y="1194"/>
                      <a:pt x="543" y="1087"/>
                      <a:pt x="476" y="977"/>
                    </a:cubicBezTo>
                    <a:cubicBezTo>
                      <a:pt x="442" y="927"/>
                      <a:pt x="416" y="873"/>
                      <a:pt x="382" y="823"/>
                    </a:cubicBezTo>
                    <a:cubicBezTo>
                      <a:pt x="375" y="813"/>
                      <a:pt x="369" y="803"/>
                      <a:pt x="365" y="793"/>
                    </a:cubicBezTo>
                    <a:cubicBezTo>
                      <a:pt x="359" y="787"/>
                      <a:pt x="352" y="773"/>
                      <a:pt x="349" y="763"/>
                    </a:cubicBezTo>
                    <a:cubicBezTo>
                      <a:pt x="342" y="760"/>
                      <a:pt x="342" y="756"/>
                      <a:pt x="339" y="753"/>
                    </a:cubicBezTo>
                    <a:cubicBezTo>
                      <a:pt x="325" y="726"/>
                      <a:pt x="315" y="696"/>
                      <a:pt x="302" y="673"/>
                    </a:cubicBezTo>
                    <a:cubicBezTo>
                      <a:pt x="288" y="646"/>
                      <a:pt x="282" y="626"/>
                      <a:pt x="268" y="603"/>
                    </a:cubicBezTo>
                    <a:cubicBezTo>
                      <a:pt x="258" y="579"/>
                      <a:pt x="252" y="563"/>
                      <a:pt x="242" y="542"/>
                    </a:cubicBezTo>
                    <a:cubicBezTo>
                      <a:pt x="225" y="506"/>
                      <a:pt x="208" y="462"/>
                      <a:pt x="192" y="425"/>
                    </a:cubicBezTo>
                    <a:cubicBezTo>
                      <a:pt x="168" y="369"/>
                      <a:pt x="141" y="305"/>
                      <a:pt x="118" y="245"/>
                    </a:cubicBezTo>
                    <a:cubicBezTo>
                      <a:pt x="108" y="222"/>
                      <a:pt x="101" y="191"/>
                      <a:pt x="88" y="168"/>
                    </a:cubicBezTo>
                    <a:cubicBezTo>
                      <a:pt x="81" y="155"/>
                      <a:pt x="74" y="138"/>
                      <a:pt x="71" y="125"/>
                    </a:cubicBezTo>
                    <a:cubicBezTo>
                      <a:pt x="64" y="108"/>
                      <a:pt x="58" y="88"/>
                      <a:pt x="51" y="68"/>
                    </a:cubicBezTo>
                    <a:lnTo>
                      <a:pt x="51" y="71"/>
                    </a:lnTo>
                    <a:cubicBezTo>
                      <a:pt x="48" y="58"/>
                      <a:pt x="48" y="44"/>
                      <a:pt x="41" y="34"/>
                    </a:cubicBezTo>
                    <a:cubicBezTo>
                      <a:pt x="41" y="28"/>
                      <a:pt x="38" y="21"/>
                      <a:pt x="38" y="11"/>
                    </a:cubicBezTo>
                    <a:cubicBezTo>
                      <a:pt x="34" y="4"/>
                      <a:pt x="24" y="1"/>
                      <a:pt x="18" y="1"/>
                    </a:cubicBezTo>
                    <a:close/>
                    <a:moveTo>
                      <a:pt x="837" y="1623"/>
                    </a:moveTo>
                    <a:cubicBezTo>
                      <a:pt x="844" y="1643"/>
                      <a:pt x="857" y="1663"/>
                      <a:pt x="867" y="1683"/>
                    </a:cubicBezTo>
                    <a:cubicBezTo>
                      <a:pt x="875" y="1691"/>
                      <a:pt x="882" y="1700"/>
                      <a:pt x="889" y="1708"/>
                    </a:cubicBezTo>
                    <a:lnTo>
                      <a:pt x="889" y="1708"/>
                    </a:lnTo>
                    <a:cubicBezTo>
                      <a:pt x="872" y="1680"/>
                      <a:pt x="854" y="1651"/>
                      <a:pt x="837" y="1623"/>
                    </a:cubicBezTo>
                    <a:close/>
                    <a:moveTo>
                      <a:pt x="889" y="1708"/>
                    </a:moveTo>
                    <a:cubicBezTo>
                      <a:pt x="911" y="1744"/>
                      <a:pt x="932" y="1780"/>
                      <a:pt x="954" y="1816"/>
                    </a:cubicBezTo>
                    <a:cubicBezTo>
                      <a:pt x="937" y="1781"/>
                      <a:pt x="919" y="1745"/>
                      <a:pt x="889" y="1708"/>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387712" y="3125491"/>
                <a:ext cx="16328" cy="66085"/>
              </a:xfrm>
              <a:custGeom>
                <a:avLst/>
                <a:gdLst/>
                <a:ahLst/>
                <a:cxnLst/>
                <a:rect l="l" t="t" r="r" b="b"/>
                <a:pathLst>
                  <a:path w="443" h="1793" extrusionOk="0">
                    <a:moveTo>
                      <a:pt x="409" y="1"/>
                    </a:moveTo>
                    <a:cubicBezTo>
                      <a:pt x="392" y="1"/>
                      <a:pt x="385" y="17"/>
                      <a:pt x="385" y="27"/>
                    </a:cubicBezTo>
                    <a:cubicBezTo>
                      <a:pt x="385" y="41"/>
                      <a:pt x="389" y="58"/>
                      <a:pt x="389" y="71"/>
                    </a:cubicBezTo>
                    <a:cubicBezTo>
                      <a:pt x="389" y="118"/>
                      <a:pt x="389" y="158"/>
                      <a:pt x="385" y="205"/>
                    </a:cubicBezTo>
                    <a:lnTo>
                      <a:pt x="385" y="201"/>
                    </a:lnTo>
                    <a:cubicBezTo>
                      <a:pt x="382" y="225"/>
                      <a:pt x="382" y="245"/>
                      <a:pt x="375" y="271"/>
                    </a:cubicBezTo>
                    <a:cubicBezTo>
                      <a:pt x="375" y="278"/>
                      <a:pt x="372" y="292"/>
                      <a:pt x="372" y="302"/>
                    </a:cubicBezTo>
                    <a:cubicBezTo>
                      <a:pt x="372" y="312"/>
                      <a:pt x="369" y="325"/>
                      <a:pt x="369" y="338"/>
                    </a:cubicBezTo>
                    <a:cubicBezTo>
                      <a:pt x="359" y="385"/>
                      <a:pt x="355" y="425"/>
                      <a:pt x="349" y="469"/>
                    </a:cubicBezTo>
                    <a:cubicBezTo>
                      <a:pt x="349" y="489"/>
                      <a:pt x="342" y="509"/>
                      <a:pt x="339" y="529"/>
                    </a:cubicBezTo>
                    <a:lnTo>
                      <a:pt x="302" y="720"/>
                    </a:lnTo>
                    <a:cubicBezTo>
                      <a:pt x="299" y="746"/>
                      <a:pt x="288" y="773"/>
                      <a:pt x="285" y="803"/>
                    </a:cubicBezTo>
                    <a:cubicBezTo>
                      <a:pt x="282" y="830"/>
                      <a:pt x="272" y="860"/>
                      <a:pt x="268" y="890"/>
                    </a:cubicBezTo>
                    <a:cubicBezTo>
                      <a:pt x="265" y="920"/>
                      <a:pt x="255" y="944"/>
                      <a:pt x="252" y="974"/>
                    </a:cubicBezTo>
                    <a:cubicBezTo>
                      <a:pt x="248" y="990"/>
                      <a:pt x="242" y="1010"/>
                      <a:pt x="238" y="1027"/>
                    </a:cubicBezTo>
                    <a:cubicBezTo>
                      <a:pt x="238" y="1037"/>
                      <a:pt x="235" y="1044"/>
                      <a:pt x="235" y="1054"/>
                    </a:cubicBezTo>
                    <a:cubicBezTo>
                      <a:pt x="232" y="1077"/>
                      <a:pt x="222" y="1104"/>
                      <a:pt x="218" y="1127"/>
                    </a:cubicBezTo>
                    <a:cubicBezTo>
                      <a:pt x="215" y="1147"/>
                      <a:pt x="205" y="1174"/>
                      <a:pt x="202" y="1198"/>
                    </a:cubicBezTo>
                    <a:cubicBezTo>
                      <a:pt x="198" y="1221"/>
                      <a:pt x="188" y="1241"/>
                      <a:pt x="185" y="1261"/>
                    </a:cubicBezTo>
                    <a:cubicBezTo>
                      <a:pt x="175" y="1291"/>
                      <a:pt x="168" y="1315"/>
                      <a:pt x="158" y="1345"/>
                    </a:cubicBezTo>
                    <a:cubicBezTo>
                      <a:pt x="155" y="1361"/>
                      <a:pt x="148" y="1378"/>
                      <a:pt x="141" y="1395"/>
                    </a:cubicBezTo>
                    <a:cubicBezTo>
                      <a:pt x="135" y="1415"/>
                      <a:pt x="131" y="1442"/>
                      <a:pt x="121" y="1462"/>
                    </a:cubicBezTo>
                    <a:cubicBezTo>
                      <a:pt x="115" y="1478"/>
                      <a:pt x="108" y="1499"/>
                      <a:pt x="101" y="1515"/>
                    </a:cubicBezTo>
                    <a:cubicBezTo>
                      <a:pt x="98" y="1532"/>
                      <a:pt x="88" y="1549"/>
                      <a:pt x="85" y="1565"/>
                    </a:cubicBezTo>
                    <a:cubicBezTo>
                      <a:pt x="71" y="1606"/>
                      <a:pt x="58" y="1639"/>
                      <a:pt x="48" y="1672"/>
                    </a:cubicBezTo>
                    <a:cubicBezTo>
                      <a:pt x="34" y="1713"/>
                      <a:pt x="18" y="1749"/>
                      <a:pt x="1" y="1793"/>
                    </a:cubicBezTo>
                    <a:cubicBezTo>
                      <a:pt x="18" y="1756"/>
                      <a:pt x="34" y="1723"/>
                      <a:pt x="51" y="1682"/>
                    </a:cubicBezTo>
                    <a:cubicBezTo>
                      <a:pt x="75" y="1629"/>
                      <a:pt x="101" y="1579"/>
                      <a:pt x="125" y="1525"/>
                    </a:cubicBezTo>
                    <a:cubicBezTo>
                      <a:pt x="138" y="1499"/>
                      <a:pt x="151" y="1475"/>
                      <a:pt x="158" y="1448"/>
                    </a:cubicBezTo>
                    <a:cubicBezTo>
                      <a:pt x="168" y="1432"/>
                      <a:pt x="175" y="1412"/>
                      <a:pt x="185" y="1392"/>
                    </a:cubicBezTo>
                    <a:cubicBezTo>
                      <a:pt x="188" y="1382"/>
                      <a:pt x="192" y="1375"/>
                      <a:pt x="195" y="1361"/>
                    </a:cubicBezTo>
                    <a:cubicBezTo>
                      <a:pt x="218" y="1311"/>
                      <a:pt x="235" y="1264"/>
                      <a:pt x="252" y="1214"/>
                    </a:cubicBezTo>
                    <a:cubicBezTo>
                      <a:pt x="252" y="1208"/>
                      <a:pt x="255" y="1204"/>
                      <a:pt x="255" y="1194"/>
                    </a:cubicBezTo>
                    <a:lnTo>
                      <a:pt x="268" y="1144"/>
                    </a:lnTo>
                    <a:cubicBezTo>
                      <a:pt x="275" y="1124"/>
                      <a:pt x="278" y="1107"/>
                      <a:pt x="285" y="1091"/>
                    </a:cubicBezTo>
                    <a:cubicBezTo>
                      <a:pt x="285" y="1081"/>
                      <a:pt x="288" y="1077"/>
                      <a:pt x="288" y="1071"/>
                    </a:cubicBezTo>
                    <a:cubicBezTo>
                      <a:pt x="295" y="1040"/>
                      <a:pt x="302" y="1014"/>
                      <a:pt x="309" y="987"/>
                    </a:cubicBezTo>
                    <a:cubicBezTo>
                      <a:pt x="312" y="960"/>
                      <a:pt x="322" y="937"/>
                      <a:pt x="325" y="910"/>
                    </a:cubicBezTo>
                    <a:lnTo>
                      <a:pt x="325" y="907"/>
                    </a:lnTo>
                    <a:cubicBezTo>
                      <a:pt x="329" y="877"/>
                      <a:pt x="339" y="853"/>
                      <a:pt x="342" y="823"/>
                    </a:cubicBezTo>
                    <a:cubicBezTo>
                      <a:pt x="345" y="793"/>
                      <a:pt x="355" y="763"/>
                      <a:pt x="359" y="736"/>
                    </a:cubicBezTo>
                    <a:cubicBezTo>
                      <a:pt x="359" y="726"/>
                      <a:pt x="362" y="723"/>
                      <a:pt x="362" y="713"/>
                    </a:cubicBezTo>
                    <a:cubicBezTo>
                      <a:pt x="369" y="696"/>
                      <a:pt x="369" y="679"/>
                      <a:pt x="372" y="663"/>
                    </a:cubicBezTo>
                    <a:cubicBezTo>
                      <a:pt x="379" y="626"/>
                      <a:pt x="389" y="592"/>
                      <a:pt x="392" y="556"/>
                    </a:cubicBezTo>
                    <a:cubicBezTo>
                      <a:pt x="395" y="539"/>
                      <a:pt x="395" y="522"/>
                      <a:pt x="402" y="506"/>
                    </a:cubicBezTo>
                    <a:cubicBezTo>
                      <a:pt x="406" y="462"/>
                      <a:pt x="412" y="422"/>
                      <a:pt x="419" y="378"/>
                    </a:cubicBezTo>
                    <a:cubicBezTo>
                      <a:pt x="422" y="345"/>
                      <a:pt x="426" y="318"/>
                      <a:pt x="429" y="288"/>
                    </a:cubicBezTo>
                    <a:cubicBezTo>
                      <a:pt x="436" y="241"/>
                      <a:pt x="442" y="201"/>
                      <a:pt x="442" y="154"/>
                    </a:cubicBezTo>
                    <a:cubicBezTo>
                      <a:pt x="442" y="111"/>
                      <a:pt x="442" y="68"/>
                      <a:pt x="439" y="24"/>
                    </a:cubicBezTo>
                    <a:cubicBezTo>
                      <a:pt x="439" y="7"/>
                      <a:pt x="426" y="1"/>
                      <a:pt x="40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409421" y="3261051"/>
                <a:ext cx="78175" cy="39732"/>
              </a:xfrm>
              <a:custGeom>
                <a:avLst/>
                <a:gdLst/>
                <a:ahLst/>
                <a:cxnLst/>
                <a:rect l="l" t="t" r="r" b="b"/>
                <a:pathLst>
                  <a:path w="2121" h="1078" extrusionOk="0">
                    <a:moveTo>
                      <a:pt x="2103" y="0"/>
                    </a:moveTo>
                    <a:cubicBezTo>
                      <a:pt x="2093" y="0"/>
                      <a:pt x="2087" y="7"/>
                      <a:pt x="2087" y="17"/>
                    </a:cubicBezTo>
                    <a:lnTo>
                      <a:pt x="2087" y="21"/>
                    </a:lnTo>
                    <a:lnTo>
                      <a:pt x="2087" y="27"/>
                    </a:lnTo>
                    <a:cubicBezTo>
                      <a:pt x="2080" y="44"/>
                      <a:pt x="2077" y="57"/>
                      <a:pt x="2073" y="71"/>
                    </a:cubicBezTo>
                    <a:cubicBezTo>
                      <a:pt x="2067" y="91"/>
                      <a:pt x="2057" y="117"/>
                      <a:pt x="2043" y="138"/>
                    </a:cubicBezTo>
                    <a:cubicBezTo>
                      <a:pt x="2040" y="148"/>
                      <a:pt x="2030" y="158"/>
                      <a:pt x="2027" y="164"/>
                    </a:cubicBezTo>
                    <a:cubicBezTo>
                      <a:pt x="2013" y="188"/>
                      <a:pt x="2003" y="204"/>
                      <a:pt x="1986" y="224"/>
                    </a:cubicBezTo>
                    <a:cubicBezTo>
                      <a:pt x="1976" y="238"/>
                      <a:pt x="1966" y="245"/>
                      <a:pt x="1956" y="258"/>
                    </a:cubicBezTo>
                    <a:cubicBezTo>
                      <a:pt x="1936" y="278"/>
                      <a:pt x="1916" y="305"/>
                      <a:pt x="1889" y="325"/>
                    </a:cubicBezTo>
                    <a:cubicBezTo>
                      <a:pt x="1876" y="335"/>
                      <a:pt x="1866" y="345"/>
                      <a:pt x="1853" y="358"/>
                    </a:cubicBezTo>
                    <a:cubicBezTo>
                      <a:pt x="1839" y="372"/>
                      <a:pt x="1826" y="378"/>
                      <a:pt x="1816" y="392"/>
                    </a:cubicBezTo>
                    <a:cubicBezTo>
                      <a:pt x="1786" y="418"/>
                      <a:pt x="1759" y="438"/>
                      <a:pt x="1736" y="458"/>
                    </a:cubicBezTo>
                    <a:cubicBezTo>
                      <a:pt x="1716" y="475"/>
                      <a:pt x="1689" y="495"/>
                      <a:pt x="1669" y="512"/>
                    </a:cubicBezTo>
                    <a:lnTo>
                      <a:pt x="1605" y="562"/>
                    </a:lnTo>
                    <a:cubicBezTo>
                      <a:pt x="1582" y="586"/>
                      <a:pt x="1552" y="606"/>
                      <a:pt x="1525" y="626"/>
                    </a:cubicBezTo>
                    <a:cubicBezTo>
                      <a:pt x="1505" y="642"/>
                      <a:pt x="1485" y="656"/>
                      <a:pt x="1458" y="672"/>
                    </a:cubicBezTo>
                    <a:cubicBezTo>
                      <a:pt x="1441" y="679"/>
                      <a:pt x="1425" y="693"/>
                      <a:pt x="1408" y="703"/>
                    </a:cubicBezTo>
                    <a:cubicBezTo>
                      <a:pt x="1398" y="709"/>
                      <a:pt x="1385" y="713"/>
                      <a:pt x="1371" y="723"/>
                    </a:cubicBezTo>
                    <a:cubicBezTo>
                      <a:pt x="1341" y="739"/>
                      <a:pt x="1314" y="756"/>
                      <a:pt x="1281" y="773"/>
                    </a:cubicBezTo>
                    <a:cubicBezTo>
                      <a:pt x="1268" y="776"/>
                      <a:pt x="1258" y="786"/>
                      <a:pt x="1248" y="789"/>
                    </a:cubicBezTo>
                    <a:cubicBezTo>
                      <a:pt x="1237" y="793"/>
                      <a:pt x="1224" y="796"/>
                      <a:pt x="1217" y="803"/>
                    </a:cubicBezTo>
                    <a:cubicBezTo>
                      <a:pt x="1201" y="806"/>
                      <a:pt x="1187" y="813"/>
                      <a:pt x="1171" y="820"/>
                    </a:cubicBezTo>
                    <a:cubicBezTo>
                      <a:pt x="1164" y="823"/>
                      <a:pt x="1151" y="826"/>
                      <a:pt x="1141" y="830"/>
                    </a:cubicBezTo>
                    <a:cubicBezTo>
                      <a:pt x="1124" y="836"/>
                      <a:pt x="1114" y="843"/>
                      <a:pt x="1097" y="846"/>
                    </a:cubicBezTo>
                    <a:cubicBezTo>
                      <a:pt x="1087" y="846"/>
                      <a:pt x="1074" y="853"/>
                      <a:pt x="1067" y="856"/>
                    </a:cubicBezTo>
                    <a:lnTo>
                      <a:pt x="990" y="880"/>
                    </a:lnTo>
                    <a:cubicBezTo>
                      <a:pt x="967" y="890"/>
                      <a:pt x="940" y="896"/>
                      <a:pt x="913" y="907"/>
                    </a:cubicBezTo>
                    <a:lnTo>
                      <a:pt x="823" y="930"/>
                    </a:lnTo>
                    <a:cubicBezTo>
                      <a:pt x="766" y="943"/>
                      <a:pt x="706" y="960"/>
                      <a:pt x="649" y="973"/>
                    </a:cubicBezTo>
                    <a:cubicBezTo>
                      <a:pt x="586" y="990"/>
                      <a:pt x="529" y="1000"/>
                      <a:pt x="465" y="1014"/>
                    </a:cubicBezTo>
                    <a:cubicBezTo>
                      <a:pt x="435" y="1024"/>
                      <a:pt x="402" y="1027"/>
                      <a:pt x="372" y="1037"/>
                    </a:cubicBezTo>
                    <a:cubicBezTo>
                      <a:pt x="353" y="1039"/>
                      <a:pt x="335" y="1043"/>
                      <a:pt x="315" y="1048"/>
                    </a:cubicBezTo>
                    <a:lnTo>
                      <a:pt x="315" y="1048"/>
                    </a:lnTo>
                    <a:cubicBezTo>
                      <a:pt x="325" y="1046"/>
                      <a:pt x="336" y="1045"/>
                      <a:pt x="345" y="1044"/>
                    </a:cubicBezTo>
                    <a:cubicBezTo>
                      <a:pt x="372" y="1040"/>
                      <a:pt x="398" y="1037"/>
                      <a:pt x="428" y="1030"/>
                    </a:cubicBezTo>
                    <a:cubicBezTo>
                      <a:pt x="485" y="1020"/>
                      <a:pt x="545" y="1010"/>
                      <a:pt x="602" y="1003"/>
                    </a:cubicBezTo>
                    <a:cubicBezTo>
                      <a:pt x="662" y="993"/>
                      <a:pt x="723" y="987"/>
                      <a:pt x="783" y="973"/>
                    </a:cubicBezTo>
                    <a:cubicBezTo>
                      <a:pt x="813" y="970"/>
                      <a:pt x="846" y="963"/>
                      <a:pt x="873" y="957"/>
                    </a:cubicBezTo>
                    <a:cubicBezTo>
                      <a:pt x="903" y="953"/>
                      <a:pt x="937" y="943"/>
                      <a:pt x="967" y="937"/>
                    </a:cubicBezTo>
                    <a:cubicBezTo>
                      <a:pt x="980" y="937"/>
                      <a:pt x="990" y="930"/>
                      <a:pt x="1003" y="927"/>
                    </a:cubicBezTo>
                    <a:cubicBezTo>
                      <a:pt x="1020" y="920"/>
                      <a:pt x="1040" y="913"/>
                      <a:pt x="1057" y="910"/>
                    </a:cubicBezTo>
                    <a:cubicBezTo>
                      <a:pt x="1090" y="903"/>
                      <a:pt x="1120" y="890"/>
                      <a:pt x="1151" y="880"/>
                    </a:cubicBezTo>
                    <a:cubicBezTo>
                      <a:pt x="1177" y="870"/>
                      <a:pt x="1204" y="860"/>
                      <a:pt x="1234" y="846"/>
                    </a:cubicBezTo>
                    <a:cubicBezTo>
                      <a:pt x="1248" y="843"/>
                      <a:pt x="1258" y="836"/>
                      <a:pt x="1271" y="830"/>
                    </a:cubicBezTo>
                    <a:cubicBezTo>
                      <a:pt x="1284" y="826"/>
                      <a:pt x="1298" y="820"/>
                      <a:pt x="1308" y="813"/>
                    </a:cubicBezTo>
                    <a:cubicBezTo>
                      <a:pt x="1338" y="803"/>
                      <a:pt x="1365" y="789"/>
                      <a:pt x="1391" y="773"/>
                    </a:cubicBezTo>
                    <a:cubicBezTo>
                      <a:pt x="1405" y="763"/>
                      <a:pt x="1418" y="759"/>
                      <a:pt x="1431" y="753"/>
                    </a:cubicBezTo>
                    <a:cubicBezTo>
                      <a:pt x="1445" y="743"/>
                      <a:pt x="1465" y="729"/>
                      <a:pt x="1482" y="723"/>
                    </a:cubicBezTo>
                    <a:cubicBezTo>
                      <a:pt x="1528" y="693"/>
                      <a:pt x="1582" y="659"/>
                      <a:pt x="1625" y="626"/>
                    </a:cubicBezTo>
                    <a:cubicBezTo>
                      <a:pt x="1639" y="612"/>
                      <a:pt x="1652" y="606"/>
                      <a:pt x="1665" y="596"/>
                    </a:cubicBezTo>
                    <a:cubicBezTo>
                      <a:pt x="1682" y="589"/>
                      <a:pt x="1692" y="576"/>
                      <a:pt x="1706" y="569"/>
                    </a:cubicBezTo>
                    <a:cubicBezTo>
                      <a:pt x="1732" y="552"/>
                      <a:pt x="1752" y="535"/>
                      <a:pt x="1776" y="512"/>
                    </a:cubicBezTo>
                    <a:cubicBezTo>
                      <a:pt x="1799" y="495"/>
                      <a:pt x="1823" y="475"/>
                      <a:pt x="1843" y="455"/>
                    </a:cubicBezTo>
                    <a:lnTo>
                      <a:pt x="1873" y="425"/>
                    </a:lnTo>
                    <a:cubicBezTo>
                      <a:pt x="1886" y="418"/>
                      <a:pt x="1893" y="405"/>
                      <a:pt x="1906" y="392"/>
                    </a:cubicBezTo>
                    <a:cubicBezTo>
                      <a:pt x="1920" y="378"/>
                      <a:pt x="1933" y="368"/>
                      <a:pt x="1940" y="355"/>
                    </a:cubicBezTo>
                    <a:cubicBezTo>
                      <a:pt x="1946" y="341"/>
                      <a:pt x="1960" y="328"/>
                      <a:pt x="1970" y="318"/>
                    </a:cubicBezTo>
                    <a:cubicBezTo>
                      <a:pt x="1973" y="311"/>
                      <a:pt x="1976" y="305"/>
                      <a:pt x="1983" y="301"/>
                    </a:cubicBezTo>
                    <a:cubicBezTo>
                      <a:pt x="1990" y="291"/>
                      <a:pt x="1993" y="288"/>
                      <a:pt x="2000" y="278"/>
                    </a:cubicBezTo>
                    <a:lnTo>
                      <a:pt x="2023" y="241"/>
                    </a:lnTo>
                    <a:cubicBezTo>
                      <a:pt x="2033" y="234"/>
                      <a:pt x="2037" y="224"/>
                      <a:pt x="2040" y="218"/>
                    </a:cubicBezTo>
                    <a:cubicBezTo>
                      <a:pt x="2050" y="204"/>
                      <a:pt x="2057" y="191"/>
                      <a:pt x="2067" y="174"/>
                    </a:cubicBezTo>
                    <a:cubicBezTo>
                      <a:pt x="2077" y="151"/>
                      <a:pt x="2090" y="124"/>
                      <a:pt x="2100" y="94"/>
                    </a:cubicBezTo>
                    <a:cubicBezTo>
                      <a:pt x="2103" y="77"/>
                      <a:pt x="2107" y="67"/>
                      <a:pt x="2110" y="51"/>
                    </a:cubicBezTo>
                    <a:cubicBezTo>
                      <a:pt x="2117" y="41"/>
                      <a:pt x="2120" y="27"/>
                      <a:pt x="2120" y="17"/>
                    </a:cubicBezTo>
                    <a:cubicBezTo>
                      <a:pt x="2120" y="7"/>
                      <a:pt x="2110" y="0"/>
                      <a:pt x="2103" y="0"/>
                    </a:cubicBezTo>
                    <a:close/>
                    <a:moveTo>
                      <a:pt x="315" y="1048"/>
                    </a:moveTo>
                    <a:cubicBezTo>
                      <a:pt x="305" y="1049"/>
                      <a:pt x="296" y="1050"/>
                      <a:pt x="288" y="1054"/>
                    </a:cubicBezTo>
                    <a:cubicBezTo>
                      <a:pt x="297" y="1052"/>
                      <a:pt x="306" y="1050"/>
                      <a:pt x="315" y="1048"/>
                    </a:cubicBezTo>
                    <a:close/>
                    <a:moveTo>
                      <a:pt x="288" y="1054"/>
                    </a:moveTo>
                    <a:cubicBezTo>
                      <a:pt x="275" y="1054"/>
                      <a:pt x="268" y="1054"/>
                      <a:pt x="256" y="1057"/>
                    </a:cubicBezTo>
                    <a:lnTo>
                      <a:pt x="256" y="1057"/>
                    </a:lnTo>
                    <a:cubicBezTo>
                      <a:pt x="267" y="1056"/>
                      <a:pt x="278" y="1055"/>
                      <a:pt x="288" y="1054"/>
                    </a:cubicBezTo>
                    <a:close/>
                    <a:moveTo>
                      <a:pt x="256" y="1057"/>
                    </a:moveTo>
                    <a:cubicBezTo>
                      <a:pt x="254" y="1057"/>
                      <a:pt x="252" y="1057"/>
                      <a:pt x="251" y="1057"/>
                    </a:cubicBezTo>
                    <a:lnTo>
                      <a:pt x="251" y="1057"/>
                    </a:lnTo>
                    <a:cubicBezTo>
                      <a:pt x="252" y="1057"/>
                      <a:pt x="253" y="1057"/>
                      <a:pt x="255" y="1057"/>
                    </a:cubicBezTo>
                    <a:cubicBezTo>
                      <a:pt x="255" y="1057"/>
                      <a:pt x="255" y="1057"/>
                      <a:pt x="256" y="1057"/>
                    </a:cubicBezTo>
                    <a:close/>
                    <a:moveTo>
                      <a:pt x="251" y="1057"/>
                    </a:moveTo>
                    <a:lnTo>
                      <a:pt x="251" y="1057"/>
                    </a:lnTo>
                    <a:cubicBezTo>
                      <a:pt x="225" y="1057"/>
                      <a:pt x="196" y="1060"/>
                      <a:pt x="168" y="1060"/>
                    </a:cubicBezTo>
                    <a:cubicBezTo>
                      <a:pt x="134" y="1060"/>
                      <a:pt x="101" y="1064"/>
                      <a:pt x="71" y="1064"/>
                    </a:cubicBezTo>
                    <a:cubicBezTo>
                      <a:pt x="59" y="1070"/>
                      <a:pt x="46" y="1073"/>
                      <a:pt x="32" y="1075"/>
                    </a:cubicBezTo>
                    <a:lnTo>
                      <a:pt x="32" y="1075"/>
                    </a:lnTo>
                    <a:cubicBezTo>
                      <a:pt x="76" y="1072"/>
                      <a:pt x="121" y="1069"/>
                      <a:pt x="161" y="1064"/>
                    </a:cubicBezTo>
                    <a:cubicBezTo>
                      <a:pt x="178" y="1064"/>
                      <a:pt x="198" y="1060"/>
                      <a:pt x="214" y="1060"/>
                    </a:cubicBezTo>
                    <a:cubicBezTo>
                      <a:pt x="226" y="1059"/>
                      <a:pt x="238" y="1058"/>
                      <a:pt x="251" y="1057"/>
                    </a:cubicBezTo>
                    <a:close/>
                    <a:moveTo>
                      <a:pt x="32" y="1075"/>
                    </a:moveTo>
                    <a:lnTo>
                      <a:pt x="32" y="1075"/>
                    </a:lnTo>
                    <a:cubicBezTo>
                      <a:pt x="21" y="1076"/>
                      <a:pt x="11" y="1076"/>
                      <a:pt x="0" y="1077"/>
                    </a:cubicBezTo>
                    <a:cubicBezTo>
                      <a:pt x="12" y="1077"/>
                      <a:pt x="22" y="1076"/>
                      <a:pt x="32" y="1075"/>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349160" y="3301704"/>
                <a:ext cx="55876" cy="10726"/>
              </a:xfrm>
              <a:custGeom>
                <a:avLst/>
                <a:gdLst/>
                <a:ahLst/>
                <a:cxnLst/>
                <a:rect l="l" t="t" r="r" b="b"/>
                <a:pathLst>
                  <a:path w="1516" h="291" extrusionOk="0">
                    <a:moveTo>
                      <a:pt x="1512" y="1"/>
                    </a:moveTo>
                    <a:cubicBezTo>
                      <a:pt x="1502" y="4"/>
                      <a:pt x="1498" y="4"/>
                      <a:pt x="1492" y="4"/>
                    </a:cubicBezTo>
                    <a:cubicBezTo>
                      <a:pt x="1485" y="4"/>
                      <a:pt x="1475" y="7"/>
                      <a:pt x="1468" y="7"/>
                    </a:cubicBezTo>
                    <a:cubicBezTo>
                      <a:pt x="1452" y="11"/>
                      <a:pt x="1435" y="11"/>
                      <a:pt x="1418" y="14"/>
                    </a:cubicBezTo>
                    <a:cubicBezTo>
                      <a:pt x="1361" y="28"/>
                      <a:pt x="1301" y="38"/>
                      <a:pt x="1244" y="48"/>
                    </a:cubicBezTo>
                    <a:cubicBezTo>
                      <a:pt x="1184" y="61"/>
                      <a:pt x="1131" y="71"/>
                      <a:pt x="1070" y="84"/>
                    </a:cubicBezTo>
                    <a:cubicBezTo>
                      <a:pt x="1020" y="91"/>
                      <a:pt x="977" y="101"/>
                      <a:pt x="930" y="108"/>
                    </a:cubicBezTo>
                    <a:cubicBezTo>
                      <a:pt x="876" y="121"/>
                      <a:pt x="826" y="128"/>
                      <a:pt x="769" y="138"/>
                    </a:cubicBezTo>
                    <a:cubicBezTo>
                      <a:pt x="703" y="148"/>
                      <a:pt x="636" y="165"/>
                      <a:pt x="569" y="178"/>
                    </a:cubicBezTo>
                    <a:cubicBezTo>
                      <a:pt x="542" y="181"/>
                      <a:pt x="515" y="191"/>
                      <a:pt x="485" y="195"/>
                    </a:cubicBezTo>
                    <a:cubicBezTo>
                      <a:pt x="459" y="198"/>
                      <a:pt x="428" y="208"/>
                      <a:pt x="398" y="211"/>
                    </a:cubicBezTo>
                    <a:cubicBezTo>
                      <a:pt x="378" y="211"/>
                      <a:pt x="358" y="215"/>
                      <a:pt x="335" y="221"/>
                    </a:cubicBezTo>
                    <a:cubicBezTo>
                      <a:pt x="325" y="221"/>
                      <a:pt x="315" y="225"/>
                      <a:pt x="308" y="225"/>
                    </a:cubicBezTo>
                    <a:cubicBezTo>
                      <a:pt x="291" y="228"/>
                      <a:pt x="275" y="231"/>
                      <a:pt x="258" y="231"/>
                    </a:cubicBezTo>
                    <a:lnTo>
                      <a:pt x="248" y="231"/>
                    </a:lnTo>
                    <a:cubicBezTo>
                      <a:pt x="235" y="231"/>
                      <a:pt x="228" y="228"/>
                      <a:pt x="214" y="228"/>
                    </a:cubicBezTo>
                    <a:cubicBezTo>
                      <a:pt x="208" y="228"/>
                      <a:pt x="198" y="225"/>
                      <a:pt x="191" y="225"/>
                    </a:cubicBezTo>
                    <a:cubicBezTo>
                      <a:pt x="178" y="225"/>
                      <a:pt x="168" y="225"/>
                      <a:pt x="158" y="221"/>
                    </a:cubicBezTo>
                    <a:cubicBezTo>
                      <a:pt x="131" y="215"/>
                      <a:pt x="101" y="208"/>
                      <a:pt x="77" y="205"/>
                    </a:cubicBezTo>
                    <a:lnTo>
                      <a:pt x="81" y="205"/>
                    </a:lnTo>
                    <a:cubicBezTo>
                      <a:pt x="74" y="205"/>
                      <a:pt x="61" y="198"/>
                      <a:pt x="51" y="198"/>
                    </a:cubicBezTo>
                    <a:lnTo>
                      <a:pt x="57" y="198"/>
                    </a:lnTo>
                    <a:cubicBezTo>
                      <a:pt x="47" y="198"/>
                      <a:pt x="44" y="195"/>
                      <a:pt x="41" y="195"/>
                    </a:cubicBezTo>
                    <a:lnTo>
                      <a:pt x="34" y="195"/>
                    </a:lnTo>
                    <a:cubicBezTo>
                      <a:pt x="31" y="191"/>
                      <a:pt x="27" y="191"/>
                      <a:pt x="17" y="191"/>
                    </a:cubicBezTo>
                    <a:cubicBezTo>
                      <a:pt x="10" y="191"/>
                      <a:pt x="0" y="201"/>
                      <a:pt x="0" y="208"/>
                    </a:cubicBezTo>
                    <a:lnTo>
                      <a:pt x="0" y="211"/>
                    </a:lnTo>
                    <a:cubicBezTo>
                      <a:pt x="0" y="221"/>
                      <a:pt x="7" y="228"/>
                      <a:pt x="14" y="231"/>
                    </a:cubicBezTo>
                    <a:cubicBezTo>
                      <a:pt x="34" y="245"/>
                      <a:pt x="51" y="245"/>
                      <a:pt x="74" y="252"/>
                    </a:cubicBezTo>
                    <a:cubicBezTo>
                      <a:pt x="97" y="255"/>
                      <a:pt x="128" y="258"/>
                      <a:pt x="151" y="268"/>
                    </a:cubicBezTo>
                    <a:lnTo>
                      <a:pt x="201" y="278"/>
                    </a:lnTo>
                    <a:cubicBezTo>
                      <a:pt x="214" y="278"/>
                      <a:pt x="224" y="285"/>
                      <a:pt x="235" y="288"/>
                    </a:cubicBezTo>
                    <a:cubicBezTo>
                      <a:pt x="238" y="289"/>
                      <a:pt x="242" y="290"/>
                      <a:pt x="245" y="290"/>
                    </a:cubicBezTo>
                    <a:cubicBezTo>
                      <a:pt x="253" y="290"/>
                      <a:pt x="261" y="287"/>
                      <a:pt x="268" y="278"/>
                    </a:cubicBezTo>
                    <a:lnTo>
                      <a:pt x="281" y="278"/>
                    </a:lnTo>
                    <a:lnTo>
                      <a:pt x="469" y="265"/>
                    </a:lnTo>
                    <a:lnTo>
                      <a:pt x="519" y="265"/>
                    </a:lnTo>
                    <a:cubicBezTo>
                      <a:pt x="539" y="262"/>
                      <a:pt x="562" y="262"/>
                      <a:pt x="582" y="258"/>
                    </a:cubicBezTo>
                    <a:cubicBezTo>
                      <a:pt x="602" y="258"/>
                      <a:pt x="619" y="255"/>
                      <a:pt x="636" y="252"/>
                    </a:cubicBezTo>
                    <a:cubicBezTo>
                      <a:pt x="656" y="252"/>
                      <a:pt x="672" y="245"/>
                      <a:pt x="696" y="242"/>
                    </a:cubicBezTo>
                    <a:lnTo>
                      <a:pt x="689" y="242"/>
                    </a:lnTo>
                    <a:cubicBezTo>
                      <a:pt x="753" y="228"/>
                      <a:pt x="813" y="218"/>
                      <a:pt x="873" y="205"/>
                    </a:cubicBezTo>
                    <a:cubicBezTo>
                      <a:pt x="933" y="191"/>
                      <a:pt x="997" y="175"/>
                      <a:pt x="1054" y="158"/>
                    </a:cubicBezTo>
                    <a:cubicBezTo>
                      <a:pt x="1124" y="138"/>
                      <a:pt x="1197" y="111"/>
                      <a:pt x="1264" y="88"/>
                    </a:cubicBezTo>
                    <a:lnTo>
                      <a:pt x="1475" y="11"/>
                    </a:lnTo>
                    <a:lnTo>
                      <a:pt x="1515"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347944" y="3319101"/>
                <a:ext cx="39327" cy="7556"/>
              </a:xfrm>
              <a:custGeom>
                <a:avLst/>
                <a:gdLst/>
                <a:ahLst/>
                <a:cxnLst/>
                <a:rect l="l" t="t" r="r" b="b"/>
                <a:pathLst>
                  <a:path w="1067" h="205" extrusionOk="0">
                    <a:moveTo>
                      <a:pt x="17" y="0"/>
                    </a:moveTo>
                    <a:cubicBezTo>
                      <a:pt x="13" y="0"/>
                      <a:pt x="3" y="4"/>
                      <a:pt x="0" y="7"/>
                    </a:cubicBezTo>
                    <a:lnTo>
                      <a:pt x="0" y="14"/>
                    </a:lnTo>
                    <a:cubicBezTo>
                      <a:pt x="3" y="17"/>
                      <a:pt x="10" y="20"/>
                      <a:pt x="17" y="20"/>
                    </a:cubicBezTo>
                    <a:cubicBezTo>
                      <a:pt x="27" y="24"/>
                      <a:pt x="33" y="24"/>
                      <a:pt x="43" y="30"/>
                    </a:cubicBezTo>
                    <a:cubicBezTo>
                      <a:pt x="50" y="34"/>
                      <a:pt x="64" y="34"/>
                      <a:pt x="70" y="37"/>
                    </a:cubicBezTo>
                    <a:cubicBezTo>
                      <a:pt x="87" y="40"/>
                      <a:pt x="110" y="47"/>
                      <a:pt x="130" y="54"/>
                    </a:cubicBezTo>
                    <a:cubicBezTo>
                      <a:pt x="161" y="64"/>
                      <a:pt x="184" y="70"/>
                      <a:pt x="214" y="80"/>
                    </a:cubicBezTo>
                    <a:cubicBezTo>
                      <a:pt x="247" y="90"/>
                      <a:pt x="281" y="101"/>
                      <a:pt x="314" y="114"/>
                    </a:cubicBezTo>
                    <a:cubicBezTo>
                      <a:pt x="348" y="121"/>
                      <a:pt x="378" y="134"/>
                      <a:pt x="411" y="141"/>
                    </a:cubicBezTo>
                    <a:cubicBezTo>
                      <a:pt x="492" y="164"/>
                      <a:pt x="568" y="184"/>
                      <a:pt x="652" y="187"/>
                    </a:cubicBezTo>
                    <a:cubicBezTo>
                      <a:pt x="685" y="191"/>
                      <a:pt x="719" y="191"/>
                      <a:pt x="752" y="191"/>
                    </a:cubicBezTo>
                    <a:lnTo>
                      <a:pt x="853" y="191"/>
                    </a:lnTo>
                    <a:cubicBezTo>
                      <a:pt x="913" y="191"/>
                      <a:pt x="970" y="197"/>
                      <a:pt x="1030" y="201"/>
                    </a:cubicBezTo>
                    <a:cubicBezTo>
                      <a:pt x="996" y="191"/>
                      <a:pt x="966" y="187"/>
                      <a:pt x="936" y="181"/>
                    </a:cubicBezTo>
                    <a:cubicBezTo>
                      <a:pt x="906" y="174"/>
                      <a:pt x="883" y="174"/>
                      <a:pt x="853" y="171"/>
                    </a:cubicBezTo>
                    <a:cubicBezTo>
                      <a:pt x="819" y="167"/>
                      <a:pt x="786" y="164"/>
                      <a:pt x="752" y="164"/>
                    </a:cubicBezTo>
                    <a:cubicBezTo>
                      <a:pt x="716" y="157"/>
                      <a:pt x="679" y="157"/>
                      <a:pt x="645" y="154"/>
                    </a:cubicBezTo>
                    <a:cubicBezTo>
                      <a:pt x="599" y="151"/>
                      <a:pt x="548" y="141"/>
                      <a:pt x="502" y="134"/>
                    </a:cubicBezTo>
                    <a:cubicBezTo>
                      <a:pt x="485" y="131"/>
                      <a:pt x="465" y="124"/>
                      <a:pt x="445" y="121"/>
                    </a:cubicBezTo>
                    <a:lnTo>
                      <a:pt x="395" y="107"/>
                    </a:lnTo>
                    <a:cubicBezTo>
                      <a:pt x="381" y="104"/>
                      <a:pt x="371" y="104"/>
                      <a:pt x="364" y="101"/>
                    </a:cubicBezTo>
                    <a:cubicBezTo>
                      <a:pt x="328" y="87"/>
                      <a:pt x="291" y="80"/>
                      <a:pt x="251" y="67"/>
                    </a:cubicBezTo>
                    <a:cubicBezTo>
                      <a:pt x="211" y="54"/>
                      <a:pt x="164" y="40"/>
                      <a:pt x="124" y="30"/>
                    </a:cubicBezTo>
                    <a:cubicBezTo>
                      <a:pt x="104" y="20"/>
                      <a:pt x="84" y="17"/>
                      <a:pt x="64" y="14"/>
                    </a:cubicBezTo>
                    <a:cubicBezTo>
                      <a:pt x="47" y="7"/>
                      <a:pt x="33" y="4"/>
                      <a:pt x="17" y="0"/>
                    </a:cubicBezTo>
                    <a:close/>
                    <a:moveTo>
                      <a:pt x="1030" y="201"/>
                    </a:moveTo>
                    <a:cubicBezTo>
                      <a:pt x="1043" y="201"/>
                      <a:pt x="1050" y="204"/>
                      <a:pt x="1067" y="204"/>
                    </a:cubicBezTo>
                    <a:cubicBezTo>
                      <a:pt x="1053" y="201"/>
                      <a:pt x="1043" y="201"/>
                      <a:pt x="1030" y="20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404629" y="3334138"/>
                <a:ext cx="65090" cy="3833"/>
              </a:xfrm>
              <a:custGeom>
                <a:avLst/>
                <a:gdLst/>
                <a:ahLst/>
                <a:cxnLst/>
                <a:rect l="l" t="t" r="r" b="b"/>
                <a:pathLst>
                  <a:path w="1766" h="104" extrusionOk="0">
                    <a:moveTo>
                      <a:pt x="1344" y="0"/>
                    </a:moveTo>
                    <a:cubicBezTo>
                      <a:pt x="1327" y="7"/>
                      <a:pt x="1304" y="7"/>
                      <a:pt x="1284" y="7"/>
                    </a:cubicBezTo>
                    <a:cubicBezTo>
                      <a:pt x="1271" y="7"/>
                      <a:pt x="1260" y="10"/>
                      <a:pt x="1247" y="10"/>
                    </a:cubicBezTo>
                    <a:cubicBezTo>
                      <a:pt x="1217" y="13"/>
                      <a:pt x="1184" y="17"/>
                      <a:pt x="1153" y="24"/>
                    </a:cubicBezTo>
                    <a:cubicBezTo>
                      <a:pt x="1143" y="24"/>
                      <a:pt x="1133" y="27"/>
                      <a:pt x="1120" y="27"/>
                    </a:cubicBezTo>
                    <a:cubicBezTo>
                      <a:pt x="1103" y="27"/>
                      <a:pt x="1093" y="30"/>
                      <a:pt x="1077" y="30"/>
                    </a:cubicBezTo>
                    <a:cubicBezTo>
                      <a:pt x="1043" y="34"/>
                      <a:pt x="1013" y="34"/>
                      <a:pt x="980" y="40"/>
                    </a:cubicBezTo>
                    <a:cubicBezTo>
                      <a:pt x="953" y="40"/>
                      <a:pt x="926" y="44"/>
                      <a:pt x="899" y="44"/>
                    </a:cubicBezTo>
                    <a:cubicBezTo>
                      <a:pt x="859" y="44"/>
                      <a:pt x="812" y="47"/>
                      <a:pt x="769" y="47"/>
                    </a:cubicBezTo>
                    <a:lnTo>
                      <a:pt x="716" y="47"/>
                    </a:lnTo>
                    <a:cubicBezTo>
                      <a:pt x="645" y="47"/>
                      <a:pt x="568" y="44"/>
                      <a:pt x="498" y="44"/>
                    </a:cubicBezTo>
                    <a:lnTo>
                      <a:pt x="428" y="44"/>
                    </a:lnTo>
                    <a:cubicBezTo>
                      <a:pt x="401" y="44"/>
                      <a:pt x="378" y="40"/>
                      <a:pt x="351" y="40"/>
                    </a:cubicBezTo>
                    <a:cubicBezTo>
                      <a:pt x="284" y="34"/>
                      <a:pt x="214" y="30"/>
                      <a:pt x="147" y="27"/>
                    </a:cubicBezTo>
                    <a:lnTo>
                      <a:pt x="47" y="13"/>
                    </a:lnTo>
                    <a:lnTo>
                      <a:pt x="27" y="13"/>
                    </a:lnTo>
                    <a:cubicBezTo>
                      <a:pt x="23" y="13"/>
                      <a:pt x="13" y="13"/>
                      <a:pt x="10" y="17"/>
                    </a:cubicBezTo>
                    <a:cubicBezTo>
                      <a:pt x="7" y="17"/>
                      <a:pt x="7" y="20"/>
                      <a:pt x="0" y="27"/>
                    </a:cubicBezTo>
                    <a:cubicBezTo>
                      <a:pt x="10" y="30"/>
                      <a:pt x="13" y="34"/>
                      <a:pt x="23" y="37"/>
                    </a:cubicBezTo>
                    <a:cubicBezTo>
                      <a:pt x="30" y="44"/>
                      <a:pt x="40" y="44"/>
                      <a:pt x="47" y="44"/>
                    </a:cubicBezTo>
                    <a:lnTo>
                      <a:pt x="43" y="44"/>
                    </a:lnTo>
                    <a:cubicBezTo>
                      <a:pt x="77" y="47"/>
                      <a:pt x="114" y="50"/>
                      <a:pt x="147" y="54"/>
                    </a:cubicBezTo>
                    <a:cubicBezTo>
                      <a:pt x="157" y="60"/>
                      <a:pt x="167" y="60"/>
                      <a:pt x="177" y="60"/>
                    </a:cubicBezTo>
                    <a:cubicBezTo>
                      <a:pt x="214" y="64"/>
                      <a:pt x="257" y="67"/>
                      <a:pt x="298" y="70"/>
                    </a:cubicBezTo>
                    <a:lnTo>
                      <a:pt x="448" y="84"/>
                    </a:lnTo>
                    <a:lnTo>
                      <a:pt x="685" y="97"/>
                    </a:lnTo>
                    <a:cubicBezTo>
                      <a:pt x="699" y="97"/>
                      <a:pt x="712" y="97"/>
                      <a:pt x="742" y="104"/>
                    </a:cubicBezTo>
                    <a:lnTo>
                      <a:pt x="980" y="104"/>
                    </a:lnTo>
                    <a:cubicBezTo>
                      <a:pt x="1000" y="104"/>
                      <a:pt x="1016" y="100"/>
                      <a:pt x="1036" y="100"/>
                    </a:cubicBezTo>
                    <a:cubicBezTo>
                      <a:pt x="1070" y="97"/>
                      <a:pt x="1110" y="97"/>
                      <a:pt x="1143" y="94"/>
                    </a:cubicBezTo>
                    <a:cubicBezTo>
                      <a:pt x="1153" y="94"/>
                      <a:pt x="1167" y="87"/>
                      <a:pt x="1180" y="87"/>
                    </a:cubicBezTo>
                    <a:cubicBezTo>
                      <a:pt x="1197" y="84"/>
                      <a:pt x="1214" y="84"/>
                      <a:pt x="1230" y="80"/>
                    </a:cubicBezTo>
                    <a:cubicBezTo>
                      <a:pt x="1254" y="77"/>
                      <a:pt x="1284" y="70"/>
                      <a:pt x="1311" y="67"/>
                    </a:cubicBezTo>
                    <a:cubicBezTo>
                      <a:pt x="1327" y="64"/>
                      <a:pt x="1337" y="60"/>
                      <a:pt x="1354" y="60"/>
                    </a:cubicBezTo>
                    <a:cubicBezTo>
                      <a:pt x="1371" y="60"/>
                      <a:pt x="1388" y="54"/>
                      <a:pt x="1404" y="54"/>
                    </a:cubicBezTo>
                    <a:cubicBezTo>
                      <a:pt x="1438" y="50"/>
                      <a:pt x="1468" y="50"/>
                      <a:pt x="1498" y="47"/>
                    </a:cubicBezTo>
                    <a:cubicBezTo>
                      <a:pt x="1528" y="44"/>
                      <a:pt x="1551" y="44"/>
                      <a:pt x="1581" y="40"/>
                    </a:cubicBezTo>
                    <a:lnTo>
                      <a:pt x="1668" y="27"/>
                    </a:lnTo>
                    <a:cubicBezTo>
                      <a:pt x="1698" y="20"/>
                      <a:pt x="1732" y="13"/>
                      <a:pt x="1765" y="3"/>
                    </a:cubicBezTo>
                    <a:lnTo>
                      <a:pt x="1765" y="3"/>
                    </a:lnTo>
                    <a:cubicBezTo>
                      <a:pt x="1729" y="10"/>
                      <a:pt x="1685" y="13"/>
                      <a:pt x="1648" y="17"/>
                    </a:cubicBezTo>
                    <a:lnTo>
                      <a:pt x="1581" y="17"/>
                    </a:lnTo>
                    <a:cubicBezTo>
                      <a:pt x="1565" y="17"/>
                      <a:pt x="1545" y="13"/>
                      <a:pt x="1528" y="13"/>
                    </a:cubicBezTo>
                    <a:cubicBezTo>
                      <a:pt x="1495" y="10"/>
                      <a:pt x="1464" y="7"/>
                      <a:pt x="1431" y="7"/>
                    </a:cubicBezTo>
                    <a:cubicBezTo>
                      <a:pt x="1418" y="0"/>
                      <a:pt x="1401" y="0"/>
                      <a:pt x="138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321444" y="3322676"/>
                <a:ext cx="25542" cy="100474"/>
              </a:xfrm>
              <a:custGeom>
                <a:avLst/>
                <a:gdLst/>
                <a:ahLst/>
                <a:cxnLst/>
                <a:rect l="l" t="t" r="r" b="b"/>
                <a:pathLst>
                  <a:path w="693" h="2726" extrusionOk="0">
                    <a:moveTo>
                      <a:pt x="16" y="1"/>
                    </a:moveTo>
                    <a:cubicBezTo>
                      <a:pt x="11" y="1"/>
                      <a:pt x="9" y="5"/>
                      <a:pt x="7" y="7"/>
                    </a:cubicBezTo>
                    <a:cubicBezTo>
                      <a:pt x="0" y="14"/>
                      <a:pt x="0" y="24"/>
                      <a:pt x="0" y="30"/>
                    </a:cubicBezTo>
                    <a:cubicBezTo>
                      <a:pt x="7" y="44"/>
                      <a:pt x="7" y="57"/>
                      <a:pt x="10" y="70"/>
                    </a:cubicBezTo>
                    <a:cubicBezTo>
                      <a:pt x="17" y="121"/>
                      <a:pt x="27" y="174"/>
                      <a:pt x="34" y="224"/>
                    </a:cubicBezTo>
                    <a:cubicBezTo>
                      <a:pt x="34" y="231"/>
                      <a:pt x="40" y="244"/>
                      <a:pt x="40" y="258"/>
                    </a:cubicBezTo>
                    <a:cubicBezTo>
                      <a:pt x="40" y="271"/>
                      <a:pt x="44" y="278"/>
                      <a:pt x="44" y="291"/>
                    </a:cubicBezTo>
                    <a:cubicBezTo>
                      <a:pt x="47" y="321"/>
                      <a:pt x="47" y="345"/>
                      <a:pt x="50" y="375"/>
                    </a:cubicBezTo>
                    <a:cubicBezTo>
                      <a:pt x="57" y="395"/>
                      <a:pt x="57" y="415"/>
                      <a:pt x="60" y="438"/>
                    </a:cubicBezTo>
                    <a:lnTo>
                      <a:pt x="74" y="562"/>
                    </a:lnTo>
                    <a:lnTo>
                      <a:pt x="84" y="689"/>
                    </a:lnTo>
                    <a:cubicBezTo>
                      <a:pt x="84" y="699"/>
                      <a:pt x="90" y="712"/>
                      <a:pt x="90" y="726"/>
                    </a:cubicBezTo>
                    <a:lnTo>
                      <a:pt x="90" y="739"/>
                    </a:lnTo>
                    <a:lnTo>
                      <a:pt x="90" y="742"/>
                    </a:lnTo>
                    <a:cubicBezTo>
                      <a:pt x="97" y="809"/>
                      <a:pt x="111" y="879"/>
                      <a:pt x="124" y="950"/>
                    </a:cubicBezTo>
                    <a:cubicBezTo>
                      <a:pt x="141" y="1040"/>
                      <a:pt x="151" y="1127"/>
                      <a:pt x="167" y="1214"/>
                    </a:cubicBezTo>
                    <a:lnTo>
                      <a:pt x="194" y="1364"/>
                    </a:lnTo>
                    <a:cubicBezTo>
                      <a:pt x="194" y="1374"/>
                      <a:pt x="197" y="1384"/>
                      <a:pt x="197" y="1394"/>
                    </a:cubicBezTo>
                    <a:cubicBezTo>
                      <a:pt x="197" y="1408"/>
                      <a:pt x="201" y="1424"/>
                      <a:pt x="207" y="1441"/>
                    </a:cubicBezTo>
                    <a:cubicBezTo>
                      <a:pt x="214" y="1475"/>
                      <a:pt x="218" y="1501"/>
                      <a:pt x="228" y="1535"/>
                    </a:cubicBezTo>
                    <a:cubicBezTo>
                      <a:pt x="238" y="1598"/>
                      <a:pt x="258" y="1662"/>
                      <a:pt x="274" y="1725"/>
                    </a:cubicBezTo>
                    <a:cubicBezTo>
                      <a:pt x="301" y="1849"/>
                      <a:pt x="341" y="1969"/>
                      <a:pt x="381" y="2093"/>
                    </a:cubicBezTo>
                    <a:cubicBezTo>
                      <a:pt x="395" y="2133"/>
                      <a:pt x="411" y="2177"/>
                      <a:pt x="428" y="2217"/>
                    </a:cubicBezTo>
                    <a:cubicBezTo>
                      <a:pt x="445" y="2260"/>
                      <a:pt x="465" y="2297"/>
                      <a:pt x="482" y="2334"/>
                    </a:cubicBezTo>
                    <a:cubicBezTo>
                      <a:pt x="502" y="2381"/>
                      <a:pt x="528" y="2431"/>
                      <a:pt x="552" y="2478"/>
                    </a:cubicBezTo>
                    <a:cubicBezTo>
                      <a:pt x="599" y="2558"/>
                      <a:pt x="645" y="2641"/>
                      <a:pt x="692" y="2725"/>
                    </a:cubicBezTo>
                    <a:cubicBezTo>
                      <a:pt x="645" y="2631"/>
                      <a:pt x="599" y="2534"/>
                      <a:pt x="565" y="2448"/>
                    </a:cubicBezTo>
                    <a:cubicBezTo>
                      <a:pt x="538" y="2394"/>
                      <a:pt x="515" y="2344"/>
                      <a:pt x="495" y="2287"/>
                    </a:cubicBezTo>
                    <a:cubicBezTo>
                      <a:pt x="472" y="2234"/>
                      <a:pt x="452" y="2180"/>
                      <a:pt x="435" y="2127"/>
                    </a:cubicBezTo>
                    <a:cubicBezTo>
                      <a:pt x="395" y="2000"/>
                      <a:pt x="361" y="1876"/>
                      <a:pt x="331" y="1745"/>
                    </a:cubicBezTo>
                    <a:cubicBezTo>
                      <a:pt x="314" y="1679"/>
                      <a:pt x="298" y="1615"/>
                      <a:pt x="284" y="1548"/>
                    </a:cubicBezTo>
                    <a:cubicBezTo>
                      <a:pt x="278" y="1515"/>
                      <a:pt x="271" y="1481"/>
                      <a:pt x="264" y="1448"/>
                    </a:cubicBezTo>
                    <a:cubicBezTo>
                      <a:pt x="264" y="1434"/>
                      <a:pt x="261" y="1418"/>
                      <a:pt x="258" y="1401"/>
                    </a:cubicBezTo>
                    <a:cubicBezTo>
                      <a:pt x="251" y="1391"/>
                      <a:pt x="251" y="1374"/>
                      <a:pt x="248" y="1361"/>
                    </a:cubicBezTo>
                    <a:cubicBezTo>
                      <a:pt x="241" y="1301"/>
                      <a:pt x="228" y="1241"/>
                      <a:pt x="218" y="1180"/>
                    </a:cubicBezTo>
                    <a:cubicBezTo>
                      <a:pt x="201" y="1093"/>
                      <a:pt x="191" y="1007"/>
                      <a:pt x="174" y="916"/>
                    </a:cubicBezTo>
                    <a:cubicBezTo>
                      <a:pt x="164" y="859"/>
                      <a:pt x="157" y="799"/>
                      <a:pt x="144" y="742"/>
                    </a:cubicBezTo>
                    <a:lnTo>
                      <a:pt x="144" y="739"/>
                    </a:lnTo>
                    <a:cubicBezTo>
                      <a:pt x="134" y="666"/>
                      <a:pt x="127" y="599"/>
                      <a:pt x="117" y="532"/>
                    </a:cubicBezTo>
                    <a:cubicBezTo>
                      <a:pt x="111" y="478"/>
                      <a:pt x="107" y="421"/>
                      <a:pt x="97" y="365"/>
                    </a:cubicBezTo>
                    <a:cubicBezTo>
                      <a:pt x="90" y="328"/>
                      <a:pt x="84" y="294"/>
                      <a:pt x="80" y="258"/>
                    </a:cubicBezTo>
                    <a:cubicBezTo>
                      <a:pt x="80" y="244"/>
                      <a:pt x="77" y="238"/>
                      <a:pt x="77" y="224"/>
                    </a:cubicBezTo>
                    <a:cubicBezTo>
                      <a:pt x="74" y="207"/>
                      <a:pt x="74" y="191"/>
                      <a:pt x="67" y="174"/>
                    </a:cubicBezTo>
                    <a:cubicBezTo>
                      <a:pt x="60" y="141"/>
                      <a:pt x="57" y="104"/>
                      <a:pt x="47" y="64"/>
                    </a:cubicBezTo>
                    <a:cubicBezTo>
                      <a:pt x="47" y="57"/>
                      <a:pt x="44" y="44"/>
                      <a:pt x="44" y="30"/>
                    </a:cubicBezTo>
                    <a:cubicBezTo>
                      <a:pt x="40" y="24"/>
                      <a:pt x="40" y="14"/>
                      <a:pt x="34" y="10"/>
                    </a:cubicBezTo>
                    <a:cubicBezTo>
                      <a:pt x="30" y="7"/>
                      <a:pt x="27" y="4"/>
                      <a:pt x="24" y="4"/>
                    </a:cubicBezTo>
                    <a:cubicBezTo>
                      <a:pt x="20" y="1"/>
                      <a:pt x="18" y="1"/>
                      <a:pt x="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326973" y="3318437"/>
                <a:ext cx="34277" cy="73494"/>
              </a:xfrm>
              <a:custGeom>
                <a:avLst/>
                <a:gdLst/>
                <a:ahLst/>
                <a:cxnLst/>
                <a:rect l="l" t="t" r="r" b="b"/>
                <a:pathLst>
                  <a:path w="930" h="1994" extrusionOk="0">
                    <a:moveTo>
                      <a:pt x="28" y="0"/>
                    </a:moveTo>
                    <a:cubicBezTo>
                      <a:pt x="25" y="0"/>
                      <a:pt x="21" y="1"/>
                      <a:pt x="17" y="1"/>
                    </a:cubicBezTo>
                    <a:cubicBezTo>
                      <a:pt x="7" y="5"/>
                      <a:pt x="1" y="18"/>
                      <a:pt x="1" y="25"/>
                    </a:cubicBezTo>
                    <a:cubicBezTo>
                      <a:pt x="1" y="32"/>
                      <a:pt x="7" y="35"/>
                      <a:pt x="7" y="38"/>
                    </a:cubicBezTo>
                    <a:cubicBezTo>
                      <a:pt x="24" y="88"/>
                      <a:pt x="41" y="135"/>
                      <a:pt x="57" y="182"/>
                    </a:cubicBezTo>
                    <a:cubicBezTo>
                      <a:pt x="68" y="215"/>
                      <a:pt x="78" y="249"/>
                      <a:pt x="91" y="282"/>
                    </a:cubicBezTo>
                    <a:cubicBezTo>
                      <a:pt x="101" y="322"/>
                      <a:pt x="118" y="359"/>
                      <a:pt x="131" y="403"/>
                    </a:cubicBezTo>
                    <a:cubicBezTo>
                      <a:pt x="141" y="423"/>
                      <a:pt x="144" y="439"/>
                      <a:pt x="151" y="460"/>
                    </a:cubicBezTo>
                    <a:cubicBezTo>
                      <a:pt x="158" y="470"/>
                      <a:pt x="158" y="473"/>
                      <a:pt x="161" y="483"/>
                    </a:cubicBezTo>
                    <a:cubicBezTo>
                      <a:pt x="164" y="500"/>
                      <a:pt x="175" y="516"/>
                      <a:pt x="178" y="533"/>
                    </a:cubicBezTo>
                    <a:cubicBezTo>
                      <a:pt x="195" y="577"/>
                      <a:pt x="211" y="627"/>
                      <a:pt x="228" y="674"/>
                    </a:cubicBezTo>
                    <a:cubicBezTo>
                      <a:pt x="235" y="704"/>
                      <a:pt x="248" y="737"/>
                      <a:pt x="261" y="770"/>
                    </a:cubicBezTo>
                    <a:cubicBezTo>
                      <a:pt x="268" y="794"/>
                      <a:pt x="278" y="817"/>
                      <a:pt x="285" y="841"/>
                    </a:cubicBezTo>
                    <a:cubicBezTo>
                      <a:pt x="302" y="884"/>
                      <a:pt x="318" y="928"/>
                      <a:pt x="335" y="971"/>
                    </a:cubicBezTo>
                    <a:cubicBezTo>
                      <a:pt x="348" y="994"/>
                      <a:pt x="358" y="1021"/>
                      <a:pt x="368" y="1045"/>
                    </a:cubicBezTo>
                    <a:cubicBezTo>
                      <a:pt x="378" y="1071"/>
                      <a:pt x="385" y="1091"/>
                      <a:pt x="399" y="1118"/>
                    </a:cubicBezTo>
                    <a:cubicBezTo>
                      <a:pt x="402" y="1128"/>
                      <a:pt x="412" y="1138"/>
                      <a:pt x="415" y="1152"/>
                    </a:cubicBezTo>
                    <a:cubicBezTo>
                      <a:pt x="435" y="1188"/>
                      <a:pt x="452" y="1222"/>
                      <a:pt x="475" y="1259"/>
                    </a:cubicBezTo>
                    <a:cubicBezTo>
                      <a:pt x="492" y="1285"/>
                      <a:pt x="509" y="1312"/>
                      <a:pt x="526" y="1339"/>
                    </a:cubicBezTo>
                    <a:cubicBezTo>
                      <a:pt x="542" y="1369"/>
                      <a:pt x="559" y="1392"/>
                      <a:pt x="576" y="1422"/>
                    </a:cubicBezTo>
                    <a:cubicBezTo>
                      <a:pt x="616" y="1486"/>
                      <a:pt x="659" y="1553"/>
                      <a:pt x="699" y="1620"/>
                    </a:cubicBezTo>
                    <a:cubicBezTo>
                      <a:pt x="736" y="1677"/>
                      <a:pt x="776" y="1740"/>
                      <a:pt x="810" y="1797"/>
                    </a:cubicBezTo>
                    <a:cubicBezTo>
                      <a:pt x="826" y="1830"/>
                      <a:pt x="847" y="1860"/>
                      <a:pt x="863" y="1891"/>
                    </a:cubicBezTo>
                    <a:lnTo>
                      <a:pt x="927" y="1991"/>
                    </a:lnTo>
                    <a:cubicBezTo>
                      <a:pt x="893" y="1927"/>
                      <a:pt x="860" y="1860"/>
                      <a:pt x="816" y="1787"/>
                    </a:cubicBezTo>
                    <a:cubicBezTo>
                      <a:pt x="796" y="1737"/>
                      <a:pt x="770" y="1680"/>
                      <a:pt x="746" y="1630"/>
                    </a:cubicBezTo>
                    <a:lnTo>
                      <a:pt x="709" y="1556"/>
                    </a:lnTo>
                    <a:cubicBezTo>
                      <a:pt x="699" y="1536"/>
                      <a:pt x="693" y="1519"/>
                      <a:pt x="683" y="1503"/>
                    </a:cubicBezTo>
                    <a:cubicBezTo>
                      <a:pt x="646" y="1436"/>
                      <a:pt x="609" y="1362"/>
                      <a:pt x="569" y="1295"/>
                    </a:cubicBezTo>
                    <a:cubicBezTo>
                      <a:pt x="552" y="1272"/>
                      <a:pt x="536" y="1245"/>
                      <a:pt x="526" y="1218"/>
                    </a:cubicBezTo>
                    <a:cubicBezTo>
                      <a:pt x="509" y="1182"/>
                      <a:pt x="492" y="1145"/>
                      <a:pt x="469" y="1112"/>
                    </a:cubicBezTo>
                    <a:cubicBezTo>
                      <a:pt x="459" y="1088"/>
                      <a:pt x="445" y="1058"/>
                      <a:pt x="432" y="1031"/>
                    </a:cubicBezTo>
                    <a:cubicBezTo>
                      <a:pt x="419" y="1008"/>
                      <a:pt x="409" y="978"/>
                      <a:pt x="395" y="954"/>
                    </a:cubicBezTo>
                    <a:cubicBezTo>
                      <a:pt x="395" y="948"/>
                      <a:pt x="392" y="944"/>
                      <a:pt x="392" y="941"/>
                    </a:cubicBezTo>
                    <a:cubicBezTo>
                      <a:pt x="375" y="894"/>
                      <a:pt x="352" y="854"/>
                      <a:pt x="335" y="807"/>
                    </a:cubicBezTo>
                    <a:cubicBezTo>
                      <a:pt x="328" y="787"/>
                      <a:pt x="318" y="760"/>
                      <a:pt x="312" y="740"/>
                    </a:cubicBezTo>
                    <a:cubicBezTo>
                      <a:pt x="281" y="657"/>
                      <a:pt x="248" y="573"/>
                      <a:pt x="218" y="490"/>
                    </a:cubicBezTo>
                    <a:cubicBezTo>
                      <a:pt x="198" y="436"/>
                      <a:pt x="181" y="383"/>
                      <a:pt x="161" y="326"/>
                    </a:cubicBezTo>
                    <a:cubicBezTo>
                      <a:pt x="144" y="279"/>
                      <a:pt x="128" y="229"/>
                      <a:pt x="111" y="185"/>
                    </a:cubicBezTo>
                    <a:cubicBezTo>
                      <a:pt x="98" y="139"/>
                      <a:pt x="81" y="95"/>
                      <a:pt x="64" y="52"/>
                    </a:cubicBezTo>
                    <a:lnTo>
                      <a:pt x="64" y="55"/>
                    </a:lnTo>
                    <a:cubicBezTo>
                      <a:pt x="61" y="48"/>
                      <a:pt x="61" y="35"/>
                      <a:pt x="57" y="25"/>
                    </a:cubicBezTo>
                    <a:cubicBezTo>
                      <a:pt x="51" y="18"/>
                      <a:pt x="51" y="12"/>
                      <a:pt x="47" y="8"/>
                    </a:cubicBezTo>
                    <a:cubicBezTo>
                      <a:pt x="45" y="3"/>
                      <a:pt x="37" y="0"/>
                      <a:pt x="28" y="0"/>
                    </a:cubicBezTo>
                    <a:close/>
                    <a:moveTo>
                      <a:pt x="927" y="1991"/>
                    </a:moveTo>
                    <a:cubicBezTo>
                      <a:pt x="927" y="1991"/>
                      <a:pt x="927" y="1991"/>
                      <a:pt x="927" y="1991"/>
                    </a:cubicBezTo>
                    <a:lnTo>
                      <a:pt x="927" y="1991"/>
                    </a:lnTo>
                    <a:cubicBezTo>
                      <a:pt x="927" y="1992"/>
                      <a:pt x="928" y="1993"/>
                      <a:pt x="928" y="1993"/>
                    </a:cubicBezTo>
                    <a:cubicBezTo>
                      <a:pt x="928" y="1993"/>
                      <a:pt x="928" y="1992"/>
                      <a:pt x="927" y="1991"/>
                    </a:cubicBezTo>
                    <a:lnTo>
                      <a:pt x="927" y="1991"/>
                    </a:lnTo>
                    <a:cubicBezTo>
                      <a:pt x="928" y="1992"/>
                      <a:pt x="929" y="1992"/>
                      <a:pt x="929" y="1992"/>
                    </a:cubicBezTo>
                    <a:cubicBezTo>
                      <a:pt x="930" y="1992"/>
                      <a:pt x="929" y="1991"/>
                      <a:pt x="927" y="199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369358" y="3406451"/>
                <a:ext cx="13600" cy="18281"/>
              </a:xfrm>
              <a:custGeom>
                <a:avLst/>
                <a:gdLst/>
                <a:ahLst/>
                <a:cxnLst/>
                <a:rect l="l" t="t" r="r" b="b"/>
                <a:pathLst>
                  <a:path w="369" h="496" extrusionOk="0">
                    <a:moveTo>
                      <a:pt x="1" y="1"/>
                    </a:moveTo>
                    <a:cubicBezTo>
                      <a:pt x="4" y="17"/>
                      <a:pt x="7" y="37"/>
                      <a:pt x="18" y="54"/>
                    </a:cubicBezTo>
                    <a:lnTo>
                      <a:pt x="18" y="58"/>
                    </a:lnTo>
                    <a:cubicBezTo>
                      <a:pt x="24" y="64"/>
                      <a:pt x="31" y="78"/>
                      <a:pt x="38" y="88"/>
                    </a:cubicBezTo>
                    <a:cubicBezTo>
                      <a:pt x="48" y="98"/>
                      <a:pt x="58" y="114"/>
                      <a:pt x="71" y="131"/>
                    </a:cubicBezTo>
                    <a:lnTo>
                      <a:pt x="108" y="181"/>
                    </a:lnTo>
                    <a:cubicBezTo>
                      <a:pt x="114" y="191"/>
                      <a:pt x="121" y="195"/>
                      <a:pt x="128" y="205"/>
                    </a:cubicBezTo>
                    <a:cubicBezTo>
                      <a:pt x="145" y="228"/>
                      <a:pt x="165" y="255"/>
                      <a:pt x="185" y="278"/>
                    </a:cubicBezTo>
                    <a:cubicBezTo>
                      <a:pt x="221" y="325"/>
                      <a:pt x="262" y="372"/>
                      <a:pt x="302" y="419"/>
                    </a:cubicBezTo>
                    <a:cubicBezTo>
                      <a:pt x="322" y="445"/>
                      <a:pt x="345" y="472"/>
                      <a:pt x="369" y="496"/>
                    </a:cubicBezTo>
                    <a:cubicBezTo>
                      <a:pt x="332" y="439"/>
                      <a:pt x="288" y="385"/>
                      <a:pt x="252" y="322"/>
                    </a:cubicBezTo>
                    <a:cubicBezTo>
                      <a:pt x="231" y="288"/>
                      <a:pt x="205" y="258"/>
                      <a:pt x="185" y="225"/>
                    </a:cubicBezTo>
                    <a:cubicBezTo>
                      <a:pt x="171" y="205"/>
                      <a:pt x="158" y="188"/>
                      <a:pt x="148" y="171"/>
                    </a:cubicBezTo>
                    <a:cubicBezTo>
                      <a:pt x="124" y="138"/>
                      <a:pt x="101" y="108"/>
                      <a:pt x="81" y="74"/>
                    </a:cubicBezTo>
                    <a:cubicBezTo>
                      <a:pt x="71" y="61"/>
                      <a:pt x="64" y="51"/>
                      <a:pt x="51" y="37"/>
                    </a:cubicBez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334860" y="3319948"/>
                <a:ext cx="57977" cy="61036"/>
              </a:xfrm>
              <a:custGeom>
                <a:avLst/>
                <a:gdLst/>
                <a:ahLst/>
                <a:cxnLst/>
                <a:rect l="l" t="t" r="r" b="b"/>
                <a:pathLst>
                  <a:path w="1573" h="1656" extrusionOk="0">
                    <a:moveTo>
                      <a:pt x="1" y="1"/>
                    </a:moveTo>
                    <a:lnTo>
                      <a:pt x="1" y="1"/>
                    </a:lnTo>
                    <a:cubicBezTo>
                      <a:pt x="4" y="14"/>
                      <a:pt x="4" y="27"/>
                      <a:pt x="11" y="34"/>
                    </a:cubicBezTo>
                    <a:cubicBezTo>
                      <a:pt x="14" y="47"/>
                      <a:pt x="17" y="57"/>
                      <a:pt x="27" y="67"/>
                    </a:cubicBezTo>
                    <a:cubicBezTo>
                      <a:pt x="37" y="91"/>
                      <a:pt x="51" y="108"/>
                      <a:pt x="64" y="124"/>
                    </a:cubicBezTo>
                    <a:cubicBezTo>
                      <a:pt x="81" y="144"/>
                      <a:pt x="94" y="161"/>
                      <a:pt x="104" y="181"/>
                    </a:cubicBezTo>
                    <a:cubicBezTo>
                      <a:pt x="148" y="241"/>
                      <a:pt x="195" y="298"/>
                      <a:pt x="235" y="358"/>
                    </a:cubicBezTo>
                    <a:cubicBezTo>
                      <a:pt x="261" y="392"/>
                      <a:pt x="285" y="429"/>
                      <a:pt x="315" y="462"/>
                    </a:cubicBezTo>
                    <a:cubicBezTo>
                      <a:pt x="365" y="526"/>
                      <a:pt x="415" y="592"/>
                      <a:pt x="465" y="653"/>
                    </a:cubicBezTo>
                    <a:lnTo>
                      <a:pt x="516" y="716"/>
                    </a:lnTo>
                    <a:cubicBezTo>
                      <a:pt x="519" y="716"/>
                      <a:pt x="519" y="719"/>
                      <a:pt x="522" y="726"/>
                    </a:cubicBezTo>
                    <a:cubicBezTo>
                      <a:pt x="532" y="733"/>
                      <a:pt x="539" y="746"/>
                      <a:pt x="549" y="753"/>
                    </a:cubicBezTo>
                    <a:cubicBezTo>
                      <a:pt x="599" y="810"/>
                      <a:pt x="649" y="863"/>
                      <a:pt x="693" y="917"/>
                    </a:cubicBezTo>
                    <a:lnTo>
                      <a:pt x="706" y="930"/>
                    </a:lnTo>
                    <a:lnTo>
                      <a:pt x="746" y="967"/>
                    </a:lnTo>
                    <a:lnTo>
                      <a:pt x="833" y="1054"/>
                    </a:lnTo>
                    <a:cubicBezTo>
                      <a:pt x="873" y="1097"/>
                      <a:pt x="920" y="1137"/>
                      <a:pt x="960" y="1181"/>
                    </a:cubicBezTo>
                    <a:cubicBezTo>
                      <a:pt x="974" y="1188"/>
                      <a:pt x="984" y="1201"/>
                      <a:pt x="997" y="1211"/>
                    </a:cubicBezTo>
                    <a:cubicBezTo>
                      <a:pt x="1024" y="1238"/>
                      <a:pt x="1057" y="1268"/>
                      <a:pt x="1091" y="1295"/>
                    </a:cubicBezTo>
                    <a:cubicBezTo>
                      <a:pt x="1137" y="1328"/>
                      <a:pt x="1184" y="1361"/>
                      <a:pt x="1234" y="1388"/>
                    </a:cubicBezTo>
                    <a:cubicBezTo>
                      <a:pt x="1258" y="1405"/>
                      <a:pt x="1285" y="1418"/>
                      <a:pt x="1308" y="1435"/>
                    </a:cubicBezTo>
                    <a:cubicBezTo>
                      <a:pt x="1338" y="1452"/>
                      <a:pt x="1365" y="1472"/>
                      <a:pt x="1391" y="1488"/>
                    </a:cubicBezTo>
                    <a:cubicBezTo>
                      <a:pt x="1424" y="1511"/>
                      <a:pt x="1453" y="1534"/>
                      <a:pt x="1482" y="1559"/>
                    </a:cubicBezTo>
                    <a:lnTo>
                      <a:pt x="1482" y="1559"/>
                    </a:lnTo>
                    <a:cubicBezTo>
                      <a:pt x="1479" y="1556"/>
                      <a:pt x="1475" y="1552"/>
                      <a:pt x="1472" y="1549"/>
                    </a:cubicBezTo>
                    <a:cubicBezTo>
                      <a:pt x="1455" y="1529"/>
                      <a:pt x="1438" y="1512"/>
                      <a:pt x="1418" y="1495"/>
                    </a:cubicBezTo>
                    <a:cubicBezTo>
                      <a:pt x="1398" y="1478"/>
                      <a:pt x="1381" y="1465"/>
                      <a:pt x="1358" y="1448"/>
                    </a:cubicBezTo>
                    <a:cubicBezTo>
                      <a:pt x="1348" y="1438"/>
                      <a:pt x="1335" y="1432"/>
                      <a:pt x="1325" y="1422"/>
                    </a:cubicBezTo>
                    <a:lnTo>
                      <a:pt x="1315" y="1412"/>
                    </a:lnTo>
                    <a:lnTo>
                      <a:pt x="1264" y="1371"/>
                    </a:lnTo>
                    <a:cubicBezTo>
                      <a:pt x="1248" y="1361"/>
                      <a:pt x="1234" y="1351"/>
                      <a:pt x="1218" y="1338"/>
                    </a:cubicBezTo>
                    <a:cubicBezTo>
                      <a:pt x="1171" y="1305"/>
                      <a:pt x="1124" y="1271"/>
                      <a:pt x="1084" y="1234"/>
                    </a:cubicBezTo>
                    <a:lnTo>
                      <a:pt x="1084" y="1234"/>
                    </a:lnTo>
                    <a:lnTo>
                      <a:pt x="1087" y="1238"/>
                    </a:lnTo>
                    <a:cubicBezTo>
                      <a:pt x="1057" y="1211"/>
                      <a:pt x="1030" y="1184"/>
                      <a:pt x="1000" y="1154"/>
                    </a:cubicBezTo>
                    <a:cubicBezTo>
                      <a:pt x="957" y="1114"/>
                      <a:pt x="913" y="1071"/>
                      <a:pt x="870" y="1030"/>
                    </a:cubicBezTo>
                    <a:lnTo>
                      <a:pt x="729" y="887"/>
                    </a:lnTo>
                    <a:cubicBezTo>
                      <a:pt x="716" y="880"/>
                      <a:pt x="706" y="867"/>
                      <a:pt x="699" y="860"/>
                    </a:cubicBezTo>
                    <a:cubicBezTo>
                      <a:pt x="679" y="836"/>
                      <a:pt x="656" y="813"/>
                      <a:pt x="636" y="793"/>
                    </a:cubicBezTo>
                    <a:cubicBezTo>
                      <a:pt x="602" y="760"/>
                      <a:pt x="572" y="726"/>
                      <a:pt x="546" y="693"/>
                    </a:cubicBezTo>
                    <a:cubicBezTo>
                      <a:pt x="536" y="679"/>
                      <a:pt x="522" y="663"/>
                      <a:pt x="512" y="649"/>
                    </a:cubicBezTo>
                    <a:cubicBezTo>
                      <a:pt x="485" y="616"/>
                      <a:pt x="462" y="586"/>
                      <a:pt x="435" y="552"/>
                    </a:cubicBezTo>
                    <a:cubicBezTo>
                      <a:pt x="412" y="526"/>
                      <a:pt x="385" y="489"/>
                      <a:pt x="362" y="462"/>
                    </a:cubicBezTo>
                    <a:cubicBezTo>
                      <a:pt x="352" y="452"/>
                      <a:pt x="345" y="442"/>
                      <a:pt x="335" y="432"/>
                    </a:cubicBezTo>
                    <a:cubicBezTo>
                      <a:pt x="332" y="429"/>
                      <a:pt x="332" y="425"/>
                      <a:pt x="328" y="419"/>
                    </a:cubicBezTo>
                    <a:cubicBezTo>
                      <a:pt x="318" y="405"/>
                      <a:pt x="312" y="398"/>
                      <a:pt x="302" y="385"/>
                    </a:cubicBezTo>
                    <a:cubicBezTo>
                      <a:pt x="281" y="362"/>
                      <a:pt x="265" y="335"/>
                      <a:pt x="245" y="312"/>
                    </a:cubicBezTo>
                    <a:cubicBezTo>
                      <a:pt x="218" y="278"/>
                      <a:pt x="188" y="238"/>
                      <a:pt x="164" y="205"/>
                    </a:cubicBezTo>
                    <a:lnTo>
                      <a:pt x="128" y="154"/>
                    </a:lnTo>
                    <a:cubicBezTo>
                      <a:pt x="111" y="131"/>
                      <a:pt x="88" y="101"/>
                      <a:pt x="71" y="78"/>
                    </a:cubicBezTo>
                    <a:cubicBezTo>
                      <a:pt x="64" y="61"/>
                      <a:pt x="51" y="44"/>
                      <a:pt x="37" y="31"/>
                    </a:cubicBezTo>
                    <a:cubicBezTo>
                      <a:pt x="27" y="17"/>
                      <a:pt x="14" y="11"/>
                      <a:pt x="1" y="1"/>
                    </a:cubicBezTo>
                    <a:close/>
                    <a:moveTo>
                      <a:pt x="1482" y="1559"/>
                    </a:moveTo>
                    <a:cubicBezTo>
                      <a:pt x="1498" y="1576"/>
                      <a:pt x="1512" y="1593"/>
                      <a:pt x="1525" y="1612"/>
                    </a:cubicBezTo>
                    <a:cubicBezTo>
                      <a:pt x="1536" y="1616"/>
                      <a:pt x="1547" y="1625"/>
                      <a:pt x="1556" y="1635"/>
                    </a:cubicBezTo>
                    <a:lnTo>
                      <a:pt x="1556" y="1635"/>
                    </a:lnTo>
                    <a:cubicBezTo>
                      <a:pt x="1533" y="1609"/>
                      <a:pt x="1512" y="1586"/>
                      <a:pt x="1485" y="1562"/>
                    </a:cubicBezTo>
                    <a:cubicBezTo>
                      <a:pt x="1484" y="1561"/>
                      <a:pt x="1483" y="1560"/>
                      <a:pt x="1482" y="1559"/>
                    </a:cubicBezTo>
                    <a:close/>
                    <a:moveTo>
                      <a:pt x="1556" y="1635"/>
                    </a:moveTo>
                    <a:lnTo>
                      <a:pt x="1556" y="1635"/>
                    </a:lnTo>
                    <a:cubicBezTo>
                      <a:pt x="1557" y="1637"/>
                      <a:pt x="1558" y="1638"/>
                      <a:pt x="1559" y="1639"/>
                    </a:cubicBezTo>
                    <a:lnTo>
                      <a:pt x="1559" y="1639"/>
                    </a:lnTo>
                    <a:cubicBezTo>
                      <a:pt x="1558" y="1638"/>
                      <a:pt x="1557" y="1636"/>
                      <a:pt x="1556" y="1635"/>
                    </a:cubicBezTo>
                    <a:close/>
                    <a:moveTo>
                      <a:pt x="1559" y="1639"/>
                    </a:moveTo>
                    <a:cubicBezTo>
                      <a:pt x="1561" y="1641"/>
                      <a:pt x="1563" y="1644"/>
                      <a:pt x="1565" y="1646"/>
                    </a:cubicBezTo>
                    <a:lnTo>
                      <a:pt x="1565" y="1646"/>
                    </a:lnTo>
                    <a:cubicBezTo>
                      <a:pt x="1565" y="1646"/>
                      <a:pt x="1565" y="1646"/>
                      <a:pt x="1565" y="1646"/>
                    </a:cubicBezTo>
                    <a:cubicBezTo>
                      <a:pt x="1563" y="1643"/>
                      <a:pt x="1561" y="1641"/>
                      <a:pt x="1559" y="1639"/>
                    </a:cubicBezTo>
                    <a:close/>
                    <a:moveTo>
                      <a:pt x="1565" y="1646"/>
                    </a:moveTo>
                    <a:lnTo>
                      <a:pt x="1565" y="1646"/>
                    </a:lnTo>
                    <a:cubicBezTo>
                      <a:pt x="1566" y="1649"/>
                      <a:pt x="1569" y="1652"/>
                      <a:pt x="1572" y="1656"/>
                    </a:cubicBezTo>
                    <a:cubicBezTo>
                      <a:pt x="1570" y="1652"/>
                      <a:pt x="1568" y="1649"/>
                      <a:pt x="1565" y="1646"/>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212017" y="3308633"/>
                <a:ext cx="100584" cy="24547"/>
              </a:xfrm>
              <a:custGeom>
                <a:avLst/>
                <a:gdLst/>
                <a:ahLst/>
                <a:cxnLst/>
                <a:rect l="l" t="t" r="r" b="b"/>
                <a:pathLst>
                  <a:path w="2729" h="666" extrusionOk="0">
                    <a:moveTo>
                      <a:pt x="2695" y="0"/>
                    </a:moveTo>
                    <a:cubicBezTo>
                      <a:pt x="2685" y="0"/>
                      <a:pt x="2682" y="0"/>
                      <a:pt x="2678" y="3"/>
                    </a:cubicBezTo>
                    <a:cubicBezTo>
                      <a:pt x="2678" y="7"/>
                      <a:pt x="2675" y="7"/>
                      <a:pt x="2668" y="13"/>
                    </a:cubicBezTo>
                    <a:cubicBezTo>
                      <a:pt x="2648" y="23"/>
                      <a:pt x="2625" y="33"/>
                      <a:pt x="2601" y="47"/>
                    </a:cubicBezTo>
                    <a:cubicBezTo>
                      <a:pt x="2575" y="57"/>
                      <a:pt x="2545" y="74"/>
                      <a:pt x="2514" y="87"/>
                    </a:cubicBezTo>
                    <a:cubicBezTo>
                      <a:pt x="2498" y="97"/>
                      <a:pt x="2484" y="100"/>
                      <a:pt x="2468" y="107"/>
                    </a:cubicBezTo>
                    <a:cubicBezTo>
                      <a:pt x="2444" y="120"/>
                      <a:pt x="2418" y="134"/>
                      <a:pt x="2394" y="140"/>
                    </a:cubicBezTo>
                    <a:cubicBezTo>
                      <a:pt x="2351" y="154"/>
                      <a:pt x="2311" y="167"/>
                      <a:pt x="2267" y="184"/>
                    </a:cubicBezTo>
                    <a:cubicBezTo>
                      <a:pt x="2210" y="204"/>
                      <a:pt x="2147" y="224"/>
                      <a:pt x="2090" y="251"/>
                    </a:cubicBezTo>
                    <a:cubicBezTo>
                      <a:pt x="2033" y="271"/>
                      <a:pt x="1980" y="298"/>
                      <a:pt x="1926" y="318"/>
                    </a:cubicBezTo>
                    <a:cubicBezTo>
                      <a:pt x="1812" y="364"/>
                      <a:pt x="1699" y="401"/>
                      <a:pt x="1582" y="438"/>
                    </a:cubicBezTo>
                    <a:lnTo>
                      <a:pt x="1588" y="438"/>
                    </a:lnTo>
                    <a:cubicBezTo>
                      <a:pt x="1528" y="455"/>
                      <a:pt x="1465" y="475"/>
                      <a:pt x="1408" y="491"/>
                    </a:cubicBezTo>
                    <a:cubicBezTo>
                      <a:pt x="1378" y="502"/>
                      <a:pt x="1344" y="508"/>
                      <a:pt x="1314" y="518"/>
                    </a:cubicBezTo>
                    <a:cubicBezTo>
                      <a:pt x="1304" y="522"/>
                      <a:pt x="1287" y="525"/>
                      <a:pt x="1274" y="532"/>
                    </a:cubicBezTo>
                    <a:lnTo>
                      <a:pt x="1224" y="542"/>
                    </a:lnTo>
                    <a:cubicBezTo>
                      <a:pt x="1194" y="552"/>
                      <a:pt x="1160" y="555"/>
                      <a:pt x="1130" y="565"/>
                    </a:cubicBezTo>
                    <a:cubicBezTo>
                      <a:pt x="1107" y="572"/>
                      <a:pt x="1077" y="575"/>
                      <a:pt x="1053" y="582"/>
                    </a:cubicBezTo>
                    <a:cubicBezTo>
                      <a:pt x="1040" y="585"/>
                      <a:pt x="1023" y="585"/>
                      <a:pt x="1010" y="588"/>
                    </a:cubicBezTo>
                    <a:cubicBezTo>
                      <a:pt x="997" y="588"/>
                      <a:pt x="987" y="592"/>
                      <a:pt x="973" y="592"/>
                    </a:cubicBezTo>
                    <a:cubicBezTo>
                      <a:pt x="953" y="598"/>
                      <a:pt x="936" y="598"/>
                      <a:pt x="913" y="602"/>
                    </a:cubicBezTo>
                    <a:cubicBezTo>
                      <a:pt x="886" y="605"/>
                      <a:pt x="853" y="609"/>
                      <a:pt x="823" y="615"/>
                    </a:cubicBezTo>
                    <a:cubicBezTo>
                      <a:pt x="793" y="619"/>
                      <a:pt x="763" y="619"/>
                      <a:pt x="736" y="622"/>
                    </a:cubicBezTo>
                    <a:cubicBezTo>
                      <a:pt x="706" y="625"/>
                      <a:pt x="676" y="625"/>
                      <a:pt x="646" y="625"/>
                    </a:cubicBezTo>
                    <a:lnTo>
                      <a:pt x="472" y="625"/>
                    </a:lnTo>
                    <a:cubicBezTo>
                      <a:pt x="452" y="625"/>
                      <a:pt x="428" y="622"/>
                      <a:pt x="405" y="622"/>
                    </a:cubicBezTo>
                    <a:lnTo>
                      <a:pt x="391" y="622"/>
                    </a:lnTo>
                    <a:cubicBezTo>
                      <a:pt x="325" y="615"/>
                      <a:pt x="261" y="609"/>
                      <a:pt x="201" y="602"/>
                    </a:cubicBezTo>
                    <a:cubicBezTo>
                      <a:pt x="134" y="598"/>
                      <a:pt x="67" y="588"/>
                      <a:pt x="0" y="582"/>
                    </a:cubicBezTo>
                    <a:lnTo>
                      <a:pt x="0" y="582"/>
                    </a:lnTo>
                    <a:cubicBezTo>
                      <a:pt x="40" y="588"/>
                      <a:pt x="84" y="592"/>
                      <a:pt x="124" y="602"/>
                    </a:cubicBezTo>
                    <a:cubicBezTo>
                      <a:pt x="187" y="609"/>
                      <a:pt x="251" y="619"/>
                      <a:pt x="311" y="632"/>
                    </a:cubicBezTo>
                    <a:lnTo>
                      <a:pt x="401" y="642"/>
                    </a:lnTo>
                    <a:cubicBezTo>
                      <a:pt x="411" y="642"/>
                      <a:pt x="425" y="649"/>
                      <a:pt x="438" y="649"/>
                    </a:cubicBezTo>
                    <a:cubicBezTo>
                      <a:pt x="452" y="649"/>
                      <a:pt x="468" y="652"/>
                      <a:pt x="478" y="652"/>
                    </a:cubicBezTo>
                    <a:cubicBezTo>
                      <a:pt x="502" y="652"/>
                      <a:pt x="518" y="655"/>
                      <a:pt x="539" y="655"/>
                    </a:cubicBezTo>
                    <a:cubicBezTo>
                      <a:pt x="545" y="659"/>
                      <a:pt x="559" y="659"/>
                      <a:pt x="572" y="659"/>
                    </a:cubicBezTo>
                    <a:cubicBezTo>
                      <a:pt x="592" y="659"/>
                      <a:pt x="609" y="665"/>
                      <a:pt x="629" y="665"/>
                    </a:cubicBezTo>
                    <a:lnTo>
                      <a:pt x="722" y="665"/>
                    </a:lnTo>
                    <a:cubicBezTo>
                      <a:pt x="722" y="665"/>
                      <a:pt x="726" y="665"/>
                      <a:pt x="726" y="652"/>
                    </a:cubicBezTo>
                    <a:lnTo>
                      <a:pt x="809" y="652"/>
                    </a:lnTo>
                    <a:cubicBezTo>
                      <a:pt x="823" y="645"/>
                      <a:pt x="833" y="645"/>
                      <a:pt x="846" y="645"/>
                    </a:cubicBezTo>
                    <a:cubicBezTo>
                      <a:pt x="863" y="645"/>
                      <a:pt x="883" y="642"/>
                      <a:pt x="900" y="642"/>
                    </a:cubicBezTo>
                    <a:cubicBezTo>
                      <a:pt x="913" y="642"/>
                      <a:pt x="926" y="639"/>
                      <a:pt x="940" y="639"/>
                    </a:cubicBezTo>
                    <a:cubicBezTo>
                      <a:pt x="950" y="639"/>
                      <a:pt x="966" y="635"/>
                      <a:pt x="980" y="635"/>
                    </a:cubicBezTo>
                    <a:lnTo>
                      <a:pt x="1067" y="622"/>
                    </a:lnTo>
                    <a:cubicBezTo>
                      <a:pt x="1100" y="619"/>
                      <a:pt x="1134" y="612"/>
                      <a:pt x="1164" y="605"/>
                    </a:cubicBezTo>
                    <a:cubicBezTo>
                      <a:pt x="1197" y="595"/>
                      <a:pt x="1227" y="592"/>
                      <a:pt x="1261" y="585"/>
                    </a:cubicBezTo>
                    <a:cubicBezTo>
                      <a:pt x="1324" y="572"/>
                      <a:pt x="1384" y="555"/>
                      <a:pt x="1445" y="538"/>
                    </a:cubicBezTo>
                    <a:cubicBezTo>
                      <a:pt x="1468" y="528"/>
                      <a:pt x="1498" y="522"/>
                      <a:pt x="1528" y="512"/>
                    </a:cubicBezTo>
                    <a:cubicBezTo>
                      <a:pt x="1552" y="505"/>
                      <a:pt x="1582" y="495"/>
                      <a:pt x="1608" y="488"/>
                    </a:cubicBezTo>
                    <a:cubicBezTo>
                      <a:pt x="1635" y="478"/>
                      <a:pt x="1662" y="471"/>
                      <a:pt x="1692" y="461"/>
                    </a:cubicBezTo>
                    <a:lnTo>
                      <a:pt x="1685" y="461"/>
                    </a:lnTo>
                    <a:cubicBezTo>
                      <a:pt x="1692" y="461"/>
                      <a:pt x="1695" y="458"/>
                      <a:pt x="1699" y="458"/>
                    </a:cubicBezTo>
                    <a:cubicBezTo>
                      <a:pt x="1729" y="451"/>
                      <a:pt x="1759" y="438"/>
                      <a:pt x="1786" y="428"/>
                    </a:cubicBezTo>
                    <a:cubicBezTo>
                      <a:pt x="1819" y="418"/>
                      <a:pt x="1849" y="408"/>
                      <a:pt x="1879" y="395"/>
                    </a:cubicBezTo>
                    <a:cubicBezTo>
                      <a:pt x="1933" y="374"/>
                      <a:pt x="1986" y="351"/>
                      <a:pt x="2043" y="328"/>
                    </a:cubicBezTo>
                    <a:cubicBezTo>
                      <a:pt x="2100" y="304"/>
                      <a:pt x="2163" y="284"/>
                      <a:pt x="2220" y="257"/>
                    </a:cubicBezTo>
                    <a:cubicBezTo>
                      <a:pt x="2277" y="237"/>
                      <a:pt x="2334" y="217"/>
                      <a:pt x="2394" y="194"/>
                    </a:cubicBezTo>
                    <a:lnTo>
                      <a:pt x="2387" y="194"/>
                    </a:lnTo>
                    <a:cubicBezTo>
                      <a:pt x="2401" y="191"/>
                      <a:pt x="2418" y="187"/>
                      <a:pt x="2431" y="184"/>
                    </a:cubicBezTo>
                    <a:cubicBezTo>
                      <a:pt x="2444" y="177"/>
                      <a:pt x="2454" y="171"/>
                      <a:pt x="2468" y="167"/>
                    </a:cubicBezTo>
                    <a:cubicBezTo>
                      <a:pt x="2501" y="150"/>
                      <a:pt x="2531" y="137"/>
                      <a:pt x="2565" y="120"/>
                    </a:cubicBezTo>
                    <a:cubicBezTo>
                      <a:pt x="2585" y="107"/>
                      <a:pt x="2605" y="100"/>
                      <a:pt x="2628" y="90"/>
                    </a:cubicBezTo>
                    <a:cubicBezTo>
                      <a:pt x="2645" y="87"/>
                      <a:pt x="2655" y="77"/>
                      <a:pt x="2672" y="70"/>
                    </a:cubicBezTo>
                    <a:cubicBezTo>
                      <a:pt x="2685" y="64"/>
                      <a:pt x="2695" y="57"/>
                      <a:pt x="2705" y="50"/>
                    </a:cubicBezTo>
                    <a:cubicBezTo>
                      <a:pt x="2712" y="50"/>
                      <a:pt x="2715" y="43"/>
                      <a:pt x="2718" y="40"/>
                    </a:cubicBezTo>
                    <a:cubicBezTo>
                      <a:pt x="2718" y="40"/>
                      <a:pt x="2725" y="37"/>
                      <a:pt x="2725" y="33"/>
                    </a:cubicBezTo>
                    <a:cubicBezTo>
                      <a:pt x="2728" y="23"/>
                      <a:pt x="2725" y="17"/>
                      <a:pt x="2718" y="7"/>
                    </a:cubicBezTo>
                    <a:cubicBezTo>
                      <a:pt x="2712" y="3"/>
                      <a:pt x="2702" y="0"/>
                      <a:pt x="26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258825" y="3318585"/>
                <a:ext cx="52780" cy="36415"/>
              </a:xfrm>
              <a:custGeom>
                <a:avLst/>
                <a:gdLst/>
                <a:ahLst/>
                <a:cxnLst/>
                <a:rect l="l" t="t" r="r" b="b"/>
                <a:pathLst>
                  <a:path w="1432" h="988" extrusionOk="0">
                    <a:moveTo>
                      <a:pt x="1432" y="1"/>
                    </a:moveTo>
                    <a:lnTo>
                      <a:pt x="1408" y="14"/>
                    </a:lnTo>
                    <a:cubicBezTo>
                      <a:pt x="1408" y="14"/>
                      <a:pt x="1405" y="18"/>
                      <a:pt x="1398" y="18"/>
                    </a:cubicBezTo>
                    <a:cubicBezTo>
                      <a:pt x="1388" y="21"/>
                      <a:pt x="1372" y="31"/>
                      <a:pt x="1355" y="38"/>
                    </a:cubicBezTo>
                    <a:cubicBezTo>
                      <a:pt x="1338" y="48"/>
                      <a:pt x="1321" y="54"/>
                      <a:pt x="1308" y="64"/>
                    </a:cubicBezTo>
                    <a:cubicBezTo>
                      <a:pt x="1278" y="81"/>
                      <a:pt x="1248" y="101"/>
                      <a:pt x="1221" y="118"/>
                    </a:cubicBezTo>
                    <a:cubicBezTo>
                      <a:pt x="1198" y="135"/>
                      <a:pt x="1174" y="148"/>
                      <a:pt x="1154" y="161"/>
                    </a:cubicBezTo>
                    <a:lnTo>
                      <a:pt x="1077" y="211"/>
                    </a:lnTo>
                    <a:cubicBezTo>
                      <a:pt x="1024" y="248"/>
                      <a:pt x="974" y="282"/>
                      <a:pt x="924" y="318"/>
                    </a:cubicBezTo>
                    <a:cubicBezTo>
                      <a:pt x="877" y="352"/>
                      <a:pt x="827" y="385"/>
                      <a:pt x="780" y="419"/>
                    </a:cubicBezTo>
                    <a:cubicBezTo>
                      <a:pt x="756" y="439"/>
                      <a:pt x="730" y="456"/>
                      <a:pt x="706" y="472"/>
                    </a:cubicBezTo>
                    <a:lnTo>
                      <a:pt x="629" y="522"/>
                    </a:lnTo>
                    <a:cubicBezTo>
                      <a:pt x="623" y="532"/>
                      <a:pt x="609" y="536"/>
                      <a:pt x="603" y="546"/>
                    </a:cubicBezTo>
                    <a:cubicBezTo>
                      <a:pt x="552" y="579"/>
                      <a:pt x="496" y="606"/>
                      <a:pt x="445" y="639"/>
                    </a:cubicBezTo>
                    <a:cubicBezTo>
                      <a:pt x="425" y="656"/>
                      <a:pt x="402" y="670"/>
                      <a:pt x="379" y="686"/>
                    </a:cubicBezTo>
                    <a:lnTo>
                      <a:pt x="342" y="713"/>
                    </a:lnTo>
                    <a:cubicBezTo>
                      <a:pt x="328" y="723"/>
                      <a:pt x="318" y="733"/>
                      <a:pt x="305" y="740"/>
                    </a:cubicBezTo>
                    <a:cubicBezTo>
                      <a:pt x="292" y="750"/>
                      <a:pt x="278" y="763"/>
                      <a:pt x="268" y="770"/>
                    </a:cubicBezTo>
                    <a:cubicBezTo>
                      <a:pt x="255" y="780"/>
                      <a:pt x="241" y="790"/>
                      <a:pt x="228" y="800"/>
                    </a:cubicBezTo>
                    <a:cubicBezTo>
                      <a:pt x="205" y="820"/>
                      <a:pt x="185" y="837"/>
                      <a:pt x="158" y="857"/>
                    </a:cubicBezTo>
                    <a:cubicBezTo>
                      <a:pt x="106" y="899"/>
                      <a:pt x="57" y="944"/>
                      <a:pt x="6" y="983"/>
                    </a:cubicBezTo>
                    <a:lnTo>
                      <a:pt x="6" y="983"/>
                    </a:lnTo>
                    <a:cubicBezTo>
                      <a:pt x="7" y="983"/>
                      <a:pt x="10" y="982"/>
                      <a:pt x="14" y="980"/>
                    </a:cubicBezTo>
                    <a:cubicBezTo>
                      <a:pt x="64" y="937"/>
                      <a:pt x="114" y="900"/>
                      <a:pt x="171" y="857"/>
                    </a:cubicBezTo>
                    <a:cubicBezTo>
                      <a:pt x="195" y="837"/>
                      <a:pt x="215" y="820"/>
                      <a:pt x="241" y="803"/>
                    </a:cubicBezTo>
                    <a:cubicBezTo>
                      <a:pt x="265" y="783"/>
                      <a:pt x="292" y="766"/>
                      <a:pt x="315" y="750"/>
                    </a:cubicBezTo>
                    <a:cubicBezTo>
                      <a:pt x="332" y="740"/>
                      <a:pt x="345" y="733"/>
                      <a:pt x="358" y="723"/>
                    </a:cubicBezTo>
                    <a:lnTo>
                      <a:pt x="395" y="700"/>
                    </a:lnTo>
                    <a:cubicBezTo>
                      <a:pt x="442" y="666"/>
                      <a:pt x="492" y="639"/>
                      <a:pt x="542" y="613"/>
                    </a:cubicBezTo>
                    <a:cubicBezTo>
                      <a:pt x="572" y="599"/>
                      <a:pt x="596" y="583"/>
                      <a:pt x="626" y="566"/>
                    </a:cubicBezTo>
                    <a:cubicBezTo>
                      <a:pt x="653" y="549"/>
                      <a:pt x="676" y="536"/>
                      <a:pt x="703" y="519"/>
                    </a:cubicBezTo>
                    <a:cubicBezTo>
                      <a:pt x="730" y="502"/>
                      <a:pt x="756" y="486"/>
                      <a:pt x="780" y="469"/>
                    </a:cubicBezTo>
                    <a:cubicBezTo>
                      <a:pt x="806" y="456"/>
                      <a:pt x="827" y="439"/>
                      <a:pt x="850" y="422"/>
                    </a:cubicBezTo>
                    <a:cubicBezTo>
                      <a:pt x="900" y="389"/>
                      <a:pt x="954" y="355"/>
                      <a:pt x="1000" y="318"/>
                    </a:cubicBezTo>
                    <a:cubicBezTo>
                      <a:pt x="1027" y="302"/>
                      <a:pt x="1047" y="282"/>
                      <a:pt x="1074" y="265"/>
                    </a:cubicBezTo>
                    <a:cubicBezTo>
                      <a:pt x="1097" y="245"/>
                      <a:pt x="1117" y="221"/>
                      <a:pt x="1144" y="205"/>
                    </a:cubicBezTo>
                    <a:cubicBezTo>
                      <a:pt x="1151" y="195"/>
                      <a:pt x="1164" y="185"/>
                      <a:pt x="1178" y="178"/>
                    </a:cubicBezTo>
                    <a:cubicBezTo>
                      <a:pt x="1191" y="165"/>
                      <a:pt x="1208" y="155"/>
                      <a:pt x="1218" y="145"/>
                    </a:cubicBezTo>
                    <a:cubicBezTo>
                      <a:pt x="1231" y="135"/>
                      <a:pt x="1241" y="131"/>
                      <a:pt x="1251" y="121"/>
                    </a:cubicBezTo>
                    <a:lnTo>
                      <a:pt x="1291" y="98"/>
                    </a:lnTo>
                    <a:cubicBezTo>
                      <a:pt x="1315" y="84"/>
                      <a:pt x="1335" y="71"/>
                      <a:pt x="1358" y="54"/>
                    </a:cubicBezTo>
                    <a:cubicBezTo>
                      <a:pt x="1382" y="38"/>
                      <a:pt x="1412" y="21"/>
                      <a:pt x="1432" y="1"/>
                    </a:cubicBezTo>
                    <a:close/>
                    <a:moveTo>
                      <a:pt x="6" y="983"/>
                    </a:moveTo>
                    <a:lnTo>
                      <a:pt x="6" y="983"/>
                    </a:lnTo>
                    <a:cubicBezTo>
                      <a:pt x="3" y="984"/>
                      <a:pt x="3" y="985"/>
                      <a:pt x="1" y="987"/>
                    </a:cubicBezTo>
                    <a:cubicBezTo>
                      <a:pt x="2" y="986"/>
                      <a:pt x="4" y="985"/>
                      <a:pt x="6" y="983"/>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228160" y="3360380"/>
                <a:ext cx="24289" cy="8772"/>
              </a:xfrm>
              <a:custGeom>
                <a:avLst/>
                <a:gdLst/>
                <a:ahLst/>
                <a:cxnLst/>
                <a:rect l="l" t="t" r="r" b="b"/>
                <a:pathLst>
                  <a:path w="659" h="238" extrusionOk="0">
                    <a:moveTo>
                      <a:pt x="619" y="0"/>
                    </a:moveTo>
                    <a:cubicBezTo>
                      <a:pt x="615" y="0"/>
                      <a:pt x="605" y="4"/>
                      <a:pt x="602" y="7"/>
                    </a:cubicBezTo>
                    <a:cubicBezTo>
                      <a:pt x="599" y="7"/>
                      <a:pt x="599" y="14"/>
                      <a:pt x="592" y="14"/>
                    </a:cubicBezTo>
                    <a:cubicBezTo>
                      <a:pt x="575" y="20"/>
                      <a:pt x="555" y="34"/>
                      <a:pt x="539" y="40"/>
                    </a:cubicBezTo>
                    <a:cubicBezTo>
                      <a:pt x="498" y="64"/>
                      <a:pt x="455" y="87"/>
                      <a:pt x="408" y="107"/>
                    </a:cubicBezTo>
                    <a:cubicBezTo>
                      <a:pt x="358" y="137"/>
                      <a:pt x="304" y="164"/>
                      <a:pt x="248" y="181"/>
                    </a:cubicBezTo>
                    <a:lnTo>
                      <a:pt x="157" y="204"/>
                    </a:lnTo>
                    <a:lnTo>
                      <a:pt x="97" y="218"/>
                    </a:lnTo>
                    <a:cubicBezTo>
                      <a:pt x="78" y="221"/>
                      <a:pt x="59" y="227"/>
                      <a:pt x="41" y="231"/>
                    </a:cubicBezTo>
                    <a:lnTo>
                      <a:pt x="41" y="231"/>
                    </a:lnTo>
                    <a:cubicBezTo>
                      <a:pt x="57" y="230"/>
                      <a:pt x="75" y="229"/>
                      <a:pt x="90" y="224"/>
                    </a:cubicBezTo>
                    <a:cubicBezTo>
                      <a:pt x="131" y="221"/>
                      <a:pt x="171" y="218"/>
                      <a:pt x="208" y="214"/>
                    </a:cubicBezTo>
                    <a:cubicBezTo>
                      <a:pt x="254" y="204"/>
                      <a:pt x="304" y="198"/>
                      <a:pt x="351" y="181"/>
                    </a:cubicBezTo>
                    <a:lnTo>
                      <a:pt x="425" y="154"/>
                    </a:lnTo>
                    <a:lnTo>
                      <a:pt x="452" y="141"/>
                    </a:lnTo>
                    <a:cubicBezTo>
                      <a:pt x="492" y="124"/>
                      <a:pt x="532" y="104"/>
                      <a:pt x="572" y="87"/>
                    </a:cubicBezTo>
                    <a:cubicBezTo>
                      <a:pt x="589" y="80"/>
                      <a:pt x="602" y="74"/>
                      <a:pt x="619" y="67"/>
                    </a:cubicBezTo>
                    <a:cubicBezTo>
                      <a:pt x="625" y="64"/>
                      <a:pt x="639" y="54"/>
                      <a:pt x="649" y="47"/>
                    </a:cubicBezTo>
                    <a:cubicBezTo>
                      <a:pt x="656" y="37"/>
                      <a:pt x="659" y="24"/>
                      <a:pt x="659" y="14"/>
                    </a:cubicBezTo>
                    <a:cubicBezTo>
                      <a:pt x="659" y="7"/>
                      <a:pt x="659" y="4"/>
                      <a:pt x="656" y="4"/>
                    </a:cubicBezTo>
                    <a:cubicBezTo>
                      <a:pt x="652" y="0"/>
                      <a:pt x="642" y="0"/>
                      <a:pt x="635" y="0"/>
                    </a:cubicBezTo>
                    <a:close/>
                    <a:moveTo>
                      <a:pt x="41" y="231"/>
                    </a:moveTo>
                    <a:cubicBezTo>
                      <a:pt x="33" y="231"/>
                      <a:pt x="25" y="231"/>
                      <a:pt x="17" y="231"/>
                    </a:cubicBezTo>
                    <a:cubicBezTo>
                      <a:pt x="16" y="234"/>
                      <a:pt x="14" y="235"/>
                      <a:pt x="11" y="236"/>
                    </a:cubicBezTo>
                    <a:lnTo>
                      <a:pt x="11" y="236"/>
                    </a:lnTo>
                    <a:cubicBezTo>
                      <a:pt x="21" y="235"/>
                      <a:pt x="31" y="233"/>
                      <a:pt x="41" y="231"/>
                    </a:cubicBezTo>
                    <a:close/>
                    <a:moveTo>
                      <a:pt x="11" y="236"/>
                    </a:moveTo>
                    <a:cubicBezTo>
                      <a:pt x="8" y="237"/>
                      <a:pt x="4" y="237"/>
                      <a:pt x="0" y="238"/>
                    </a:cubicBezTo>
                    <a:cubicBezTo>
                      <a:pt x="4" y="238"/>
                      <a:pt x="8" y="238"/>
                      <a:pt x="11" y="236"/>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049222" y="3199058"/>
                <a:ext cx="125500" cy="94834"/>
              </a:xfrm>
              <a:custGeom>
                <a:avLst/>
                <a:gdLst/>
                <a:ahLst/>
                <a:cxnLst/>
                <a:rect l="l" t="t" r="r" b="b"/>
                <a:pathLst>
                  <a:path w="3405" h="2573" extrusionOk="0">
                    <a:moveTo>
                      <a:pt x="1" y="1"/>
                    </a:moveTo>
                    <a:cubicBezTo>
                      <a:pt x="7" y="27"/>
                      <a:pt x="7" y="51"/>
                      <a:pt x="14" y="74"/>
                    </a:cubicBezTo>
                    <a:cubicBezTo>
                      <a:pt x="17" y="91"/>
                      <a:pt x="27" y="108"/>
                      <a:pt x="37" y="121"/>
                    </a:cubicBezTo>
                    <a:lnTo>
                      <a:pt x="61" y="158"/>
                    </a:lnTo>
                    <a:cubicBezTo>
                      <a:pt x="74" y="181"/>
                      <a:pt x="91" y="205"/>
                      <a:pt x="111" y="221"/>
                    </a:cubicBezTo>
                    <a:cubicBezTo>
                      <a:pt x="131" y="241"/>
                      <a:pt x="151" y="258"/>
                      <a:pt x="178" y="272"/>
                    </a:cubicBezTo>
                    <a:cubicBezTo>
                      <a:pt x="204" y="288"/>
                      <a:pt x="228" y="302"/>
                      <a:pt x="251" y="318"/>
                    </a:cubicBezTo>
                    <a:cubicBezTo>
                      <a:pt x="258" y="318"/>
                      <a:pt x="258" y="322"/>
                      <a:pt x="261" y="322"/>
                    </a:cubicBezTo>
                    <a:cubicBezTo>
                      <a:pt x="274" y="334"/>
                      <a:pt x="281" y="347"/>
                      <a:pt x="293" y="357"/>
                    </a:cubicBezTo>
                    <a:lnTo>
                      <a:pt x="293" y="357"/>
                    </a:lnTo>
                    <a:cubicBezTo>
                      <a:pt x="312" y="383"/>
                      <a:pt x="332" y="406"/>
                      <a:pt x="358" y="432"/>
                    </a:cubicBezTo>
                    <a:cubicBezTo>
                      <a:pt x="372" y="445"/>
                      <a:pt x="382" y="452"/>
                      <a:pt x="395" y="465"/>
                    </a:cubicBezTo>
                    <a:cubicBezTo>
                      <a:pt x="408" y="479"/>
                      <a:pt x="425" y="486"/>
                      <a:pt x="442" y="499"/>
                    </a:cubicBezTo>
                    <a:cubicBezTo>
                      <a:pt x="459" y="512"/>
                      <a:pt x="479" y="519"/>
                      <a:pt x="495" y="532"/>
                    </a:cubicBezTo>
                    <a:cubicBezTo>
                      <a:pt x="515" y="546"/>
                      <a:pt x="539" y="552"/>
                      <a:pt x="556" y="566"/>
                    </a:cubicBezTo>
                    <a:cubicBezTo>
                      <a:pt x="612" y="606"/>
                      <a:pt x="663" y="656"/>
                      <a:pt x="723" y="699"/>
                    </a:cubicBezTo>
                    <a:cubicBezTo>
                      <a:pt x="749" y="720"/>
                      <a:pt x="783" y="746"/>
                      <a:pt x="816" y="766"/>
                    </a:cubicBezTo>
                    <a:cubicBezTo>
                      <a:pt x="850" y="786"/>
                      <a:pt x="880" y="813"/>
                      <a:pt x="913" y="837"/>
                    </a:cubicBezTo>
                    <a:cubicBezTo>
                      <a:pt x="973" y="887"/>
                      <a:pt x="1034" y="937"/>
                      <a:pt x="1094" y="990"/>
                    </a:cubicBezTo>
                    <a:cubicBezTo>
                      <a:pt x="1097" y="990"/>
                      <a:pt x="1097" y="994"/>
                      <a:pt x="1101" y="994"/>
                    </a:cubicBezTo>
                    <a:lnTo>
                      <a:pt x="1107" y="1000"/>
                    </a:lnTo>
                    <a:lnTo>
                      <a:pt x="1114" y="1007"/>
                    </a:lnTo>
                    <a:cubicBezTo>
                      <a:pt x="1144" y="1034"/>
                      <a:pt x="1167" y="1054"/>
                      <a:pt x="1194" y="1077"/>
                    </a:cubicBezTo>
                    <a:cubicBezTo>
                      <a:pt x="1228" y="1107"/>
                      <a:pt x="1258" y="1134"/>
                      <a:pt x="1284" y="1161"/>
                    </a:cubicBezTo>
                    <a:cubicBezTo>
                      <a:pt x="1315" y="1191"/>
                      <a:pt x="1345" y="1218"/>
                      <a:pt x="1375" y="1244"/>
                    </a:cubicBezTo>
                    <a:cubicBezTo>
                      <a:pt x="1401" y="1271"/>
                      <a:pt x="1432" y="1295"/>
                      <a:pt x="1458" y="1325"/>
                    </a:cubicBezTo>
                    <a:cubicBezTo>
                      <a:pt x="1485" y="1355"/>
                      <a:pt x="1515" y="1385"/>
                      <a:pt x="1542" y="1412"/>
                    </a:cubicBezTo>
                    <a:lnTo>
                      <a:pt x="1535" y="1408"/>
                    </a:lnTo>
                    <a:lnTo>
                      <a:pt x="1535" y="1408"/>
                    </a:lnTo>
                    <a:cubicBezTo>
                      <a:pt x="1559" y="1438"/>
                      <a:pt x="1582" y="1462"/>
                      <a:pt x="1602" y="1492"/>
                    </a:cubicBezTo>
                    <a:cubicBezTo>
                      <a:pt x="1629" y="1525"/>
                      <a:pt x="1652" y="1555"/>
                      <a:pt x="1682" y="1585"/>
                    </a:cubicBezTo>
                    <a:cubicBezTo>
                      <a:pt x="1732" y="1639"/>
                      <a:pt x="1793" y="1686"/>
                      <a:pt x="1846" y="1729"/>
                    </a:cubicBezTo>
                    <a:lnTo>
                      <a:pt x="1849" y="1736"/>
                    </a:lnTo>
                    <a:cubicBezTo>
                      <a:pt x="1859" y="1739"/>
                      <a:pt x="1863" y="1743"/>
                      <a:pt x="1866" y="1746"/>
                    </a:cubicBezTo>
                    <a:lnTo>
                      <a:pt x="1880" y="1759"/>
                    </a:lnTo>
                    <a:lnTo>
                      <a:pt x="1936" y="1820"/>
                    </a:lnTo>
                    <a:cubicBezTo>
                      <a:pt x="1960" y="1840"/>
                      <a:pt x="1977" y="1860"/>
                      <a:pt x="1997" y="1880"/>
                    </a:cubicBezTo>
                    <a:cubicBezTo>
                      <a:pt x="2037" y="1927"/>
                      <a:pt x="2080" y="1963"/>
                      <a:pt x="2120" y="2007"/>
                    </a:cubicBezTo>
                    <a:cubicBezTo>
                      <a:pt x="2134" y="2020"/>
                      <a:pt x="2150" y="2030"/>
                      <a:pt x="2167" y="2044"/>
                    </a:cubicBezTo>
                    <a:cubicBezTo>
                      <a:pt x="2184" y="2057"/>
                      <a:pt x="2197" y="2070"/>
                      <a:pt x="2214" y="2077"/>
                    </a:cubicBezTo>
                    <a:cubicBezTo>
                      <a:pt x="2247" y="2104"/>
                      <a:pt x="2281" y="2127"/>
                      <a:pt x="2318" y="2147"/>
                    </a:cubicBezTo>
                    <a:cubicBezTo>
                      <a:pt x="2384" y="2191"/>
                      <a:pt x="2451" y="2237"/>
                      <a:pt x="2518" y="2278"/>
                    </a:cubicBezTo>
                    <a:cubicBezTo>
                      <a:pt x="2552" y="2304"/>
                      <a:pt x="2588" y="2324"/>
                      <a:pt x="2622" y="2341"/>
                    </a:cubicBezTo>
                    <a:cubicBezTo>
                      <a:pt x="2662" y="2358"/>
                      <a:pt x="2699" y="2375"/>
                      <a:pt x="2735" y="2388"/>
                    </a:cubicBezTo>
                    <a:cubicBezTo>
                      <a:pt x="2772" y="2405"/>
                      <a:pt x="2816" y="2411"/>
                      <a:pt x="2852" y="2425"/>
                    </a:cubicBezTo>
                    <a:cubicBezTo>
                      <a:pt x="2889" y="2431"/>
                      <a:pt x="2923" y="2445"/>
                      <a:pt x="2963" y="2458"/>
                    </a:cubicBezTo>
                    <a:lnTo>
                      <a:pt x="3050" y="2495"/>
                    </a:lnTo>
                    <a:cubicBezTo>
                      <a:pt x="3080" y="2508"/>
                      <a:pt x="3103" y="2522"/>
                      <a:pt x="3133" y="2535"/>
                    </a:cubicBezTo>
                    <a:cubicBezTo>
                      <a:pt x="3147" y="2542"/>
                      <a:pt x="3163" y="2545"/>
                      <a:pt x="3173" y="2552"/>
                    </a:cubicBezTo>
                    <a:cubicBezTo>
                      <a:pt x="3197" y="2558"/>
                      <a:pt x="3217" y="2562"/>
                      <a:pt x="3237" y="2568"/>
                    </a:cubicBezTo>
                    <a:cubicBezTo>
                      <a:pt x="3247" y="2568"/>
                      <a:pt x="3257" y="2572"/>
                      <a:pt x="3267" y="2572"/>
                    </a:cubicBezTo>
                    <a:cubicBezTo>
                      <a:pt x="3267" y="2572"/>
                      <a:pt x="3267" y="2572"/>
                      <a:pt x="3267" y="2572"/>
                    </a:cubicBezTo>
                    <a:lnTo>
                      <a:pt x="3267" y="2572"/>
                    </a:lnTo>
                    <a:cubicBezTo>
                      <a:pt x="3270" y="2573"/>
                      <a:pt x="3273" y="2573"/>
                      <a:pt x="3276" y="2573"/>
                    </a:cubicBezTo>
                    <a:cubicBezTo>
                      <a:pt x="3284" y="2573"/>
                      <a:pt x="3292" y="2569"/>
                      <a:pt x="3307" y="2558"/>
                    </a:cubicBezTo>
                    <a:lnTo>
                      <a:pt x="3331" y="2558"/>
                    </a:lnTo>
                    <a:cubicBezTo>
                      <a:pt x="3347" y="2555"/>
                      <a:pt x="3357" y="2555"/>
                      <a:pt x="3374" y="2555"/>
                    </a:cubicBezTo>
                    <a:cubicBezTo>
                      <a:pt x="3391" y="2555"/>
                      <a:pt x="3404" y="2532"/>
                      <a:pt x="3404" y="2515"/>
                    </a:cubicBezTo>
                    <a:cubicBezTo>
                      <a:pt x="3404" y="2501"/>
                      <a:pt x="3390" y="2487"/>
                      <a:pt x="3375" y="2487"/>
                    </a:cubicBezTo>
                    <a:cubicBezTo>
                      <a:pt x="3373" y="2487"/>
                      <a:pt x="3370" y="2487"/>
                      <a:pt x="3367" y="2488"/>
                    </a:cubicBezTo>
                    <a:cubicBezTo>
                      <a:pt x="3341" y="2492"/>
                      <a:pt x="3317" y="2495"/>
                      <a:pt x="3290" y="2495"/>
                    </a:cubicBezTo>
                    <a:lnTo>
                      <a:pt x="3287" y="2495"/>
                    </a:lnTo>
                    <a:cubicBezTo>
                      <a:pt x="3277" y="2495"/>
                      <a:pt x="3267" y="2495"/>
                      <a:pt x="3257" y="2492"/>
                    </a:cubicBezTo>
                    <a:lnTo>
                      <a:pt x="3207" y="2478"/>
                    </a:lnTo>
                    <a:cubicBezTo>
                      <a:pt x="3200" y="2475"/>
                      <a:pt x="3194" y="2475"/>
                      <a:pt x="3187" y="2471"/>
                    </a:cubicBezTo>
                    <a:cubicBezTo>
                      <a:pt x="3150" y="2458"/>
                      <a:pt x="3117" y="2441"/>
                      <a:pt x="3080" y="2425"/>
                    </a:cubicBezTo>
                    <a:cubicBezTo>
                      <a:pt x="3040" y="2408"/>
                      <a:pt x="3000" y="2395"/>
                      <a:pt x="2963" y="2381"/>
                    </a:cubicBezTo>
                    <a:cubicBezTo>
                      <a:pt x="2923" y="2375"/>
                      <a:pt x="2883" y="2361"/>
                      <a:pt x="2842" y="2354"/>
                    </a:cubicBezTo>
                    <a:cubicBezTo>
                      <a:pt x="2806" y="2344"/>
                      <a:pt x="2772" y="2331"/>
                      <a:pt x="2735" y="2321"/>
                    </a:cubicBezTo>
                    <a:cubicBezTo>
                      <a:pt x="2712" y="2311"/>
                      <a:pt x="2689" y="2304"/>
                      <a:pt x="2665" y="2291"/>
                    </a:cubicBezTo>
                    <a:lnTo>
                      <a:pt x="2602" y="2254"/>
                    </a:lnTo>
                    <a:cubicBezTo>
                      <a:pt x="2582" y="2241"/>
                      <a:pt x="2562" y="2224"/>
                      <a:pt x="2538" y="2211"/>
                    </a:cubicBezTo>
                    <a:cubicBezTo>
                      <a:pt x="2495" y="2181"/>
                      <a:pt x="2451" y="2154"/>
                      <a:pt x="2411" y="2124"/>
                    </a:cubicBezTo>
                    <a:cubicBezTo>
                      <a:pt x="2398" y="2120"/>
                      <a:pt x="2388" y="2110"/>
                      <a:pt x="2378" y="2104"/>
                    </a:cubicBezTo>
                    <a:cubicBezTo>
                      <a:pt x="2344" y="2080"/>
                      <a:pt x="2314" y="2060"/>
                      <a:pt x="2284" y="2040"/>
                    </a:cubicBezTo>
                    <a:cubicBezTo>
                      <a:pt x="2261" y="2023"/>
                      <a:pt x="2231" y="1997"/>
                      <a:pt x="2204" y="1977"/>
                    </a:cubicBezTo>
                    <a:cubicBezTo>
                      <a:pt x="2160" y="1937"/>
                      <a:pt x="2117" y="1890"/>
                      <a:pt x="2077" y="1843"/>
                    </a:cubicBezTo>
                    <a:lnTo>
                      <a:pt x="2070" y="1840"/>
                    </a:lnTo>
                    <a:cubicBezTo>
                      <a:pt x="2070" y="1836"/>
                      <a:pt x="2067" y="1836"/>
                      <a:pt x="2067" y="1830"/>
                    </a:cubicBezTo>
                    <a:lnTo>
                      <a:pt x="2053" y="1820"/>
                    </a:lnTo>
                    <a:lnTo>
                      <a:pt x="2053" y="1813"/>
                    </a:lnTo>
                    <a:cubicBezTo>
                      <a:pt x="2050" y="1806"/>
                      <a:pt x="2047" y="1803"/>
                      <a:pt x="2043" y="1796"/>
                    </a:cubicBezTo>
                    <a:cubicBezTo>
                      <a:pt x="2007" y="1759"/>
                      <a:pt x="1977" y="1723"/>
                      <a:pt x="1940" y="1689"/>
                    </a:cubicBezTo>
                    <a:cubicBezTo>
                      <a:pt x="1903" y="1656"/>
                      <a:pt x="1863" y="1619"/>
                      <a:pt x="1819" y="1585"/>
                    </a:cubicBezTo>
                    <a:cubicBezTo>
                      <a:pt x="1816" y="1585"/>
                      <a:pt x="1813" y="1579"/>
                      <a:pt x="1806" y="1575"/>
                    </a:cubicBezTo>
                    <a:cubicBezTo>
                      <a:pt x="1749" y="1525"/>
                      <a:pt x="1699" y="1465"/>
                      <a:pt x="1646" y="1405"/>
                    </a:cubicBezTo>
                    <a:cubicBezTo>
                      <a:pt x="1595" y="1341"/>
                      <a:pt x="1535" y="1288"/>
                      <a:pt x="1478" y="1234"/>
                    </a:cubicBezTo>
                    <a:cubicBezTo>
                      <a:pt x="1415" y="1178"/>
                      <a:pt x="1355" y="1124"/>
                      <a:pt x="1294" y="1071"/>
                    </a:cubicBezTo>
                    <a:cubicBezTo>
                      <a:pt x="1231" y="1017"/>
                      <a:pt x="1167" y="967"/>
                      <a:pt x="1104" y="910"/>
                    </a:cubicBezTo>
                    <a:cubicBezTo>
                      <a:pt x="1044" y="863"/>
                      <a:pt x="984" y="810"/>
                      <a:pt x="920" y="760"/>
                    </a:cubicBezTo>
                    <a:cubicBezTo>
                      <a:pt x="860" y="713"/>
                      <a:pt x="796" y="666"/>
                      <a:pt x="736" y="616"/>
                    </a:cubicBezTo>
                    <a:cubicBezTo>
                      <a:pt x="713" y="592"/>
                      <a:pt x="686" y="572"/>
                      <a:pt x="666" y="549"/>
                    </a:cubicBezTo>
                    <a:cubicBezTo>
                      <a:pt x="642" y="529"/>
                      <a:pt x="619" y="502"/>
                      <a:pt x="596" y="482"/>
                    </a:cubicBezTo>
                    <a:cubicBezTo>
                      <a:pt x="546" y="439"/>
                      <a:pt x="492" y="405"/>
                      <a:pt x="445" y="365"/>
                    </a:cubicBezTo>
                    <a:cubicBezTo>
                      <a:pt x="412" y="332"/>
                      <a:pt x="378" y="298"/>
                      <a:pt x="345" y="268"/>
                    </a:cubicBezTo>
                    <a:cubicBezTo>
                      <a:pt x="328" y="255"/>
                      <a:pt x="311" y="241"/>
                      <a:pt x="295" y="235"/>
                    </a:cubicBezTo>
                    <a:cubicBezTo>
                      <a:pt x="281" y="225"/>
                      <a:pt x="268" y="221"/>
                      <a:pt x="258" y="218"/>
                    </a:cubicBezTo>
                    <a:cubicBezTo>
                      <a:pt x="231" y="208"/>
                      <a:pt x="208" y="201"/>
                      <a:pt x="181" y="188"/>
                    </a:cubicBezTo>
                    <a:cubicBezTo>
                      <a:pt x="168" y="185"/>
                      <a:pt x="161" y="175"/>
                      <a:pt x="151" y="171"/>
                    </a:cubicBezTo>
                    <a:cubicBezTo>
                      <a:pt x="144" y="165"/>
                      <a:pt x="134" y="158"/>
                      <a:pt x="128" y="151"/>
                    </a:cubicBezTo>
                    <a:lnTo>
                      <a:pt x="101" y="124"/>
                    </a:lnTo>
                    <a:cubicBezTo>
                      <a:pt x="91" y="114"/>
                      <a:pt x="77" y="101"/>
                      <a:pt x="67" y="84"/>
                    </a:cubicBezTo>
                    <a:cubicBezTo>
                      <a:pt x="51" y="51"/>
                      <a:pt x="31" y="21"/>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130196" y="3223088"/>
                <a:ext cx="22446" cy="62879"/>
              </a:xfrm>
              <a:custGeom>
                <a:avLst/>
                <a:gdLst/>
                <a:ahLst/>
                <a:cxnLst/>
                <a:rect l="l" t="t" r="r" b="b"/>
                <a:pathLst>
                  <a:path w="609" h="1706" extrusionOk="0">
                    <a:moveTo>
                      <a:pt x="0" y="1"/>
                    </a:moveTo>
                    <a:lnTo>
                      <a:pt x="0" y="1"/>
                    </a:lnTo>
                    <a:cubicBezTo>
                      <a:pt x="14" y="37"/>
                      <a:pt x="17" y="71"/>
                      <a:pt x="24" y="108"/>
                    </a:cubicBezTo>
                    <a:cubicBezTo>
                      <a:pt x="30" y="131"/>
                      <a:pt x="30" y="148"/>
                      <a:pt x="34" y="165"/>
                    </a:cubicBezTo>
                    <a:lnTo>
                      <a:pt x="47" y="251"/>
                    </a:lnTo>
                    <a:cubicBezTo>
                      <a:pt x="50" y="285"/>
                      <a:pt x="54" y="318"/>
                      <a:pt x="64" y="352"/>
                    </a:cubicBezTo>
                    <a:cubicBezTo>
                      <a:pt x="74" y="409"/>
                      <a:pt x="84" y="472"/>
                      <a:pt x="97" y="532"/>
                    </a:cubicBezTo>
                    <a:cubicBezTo>
                      <a:pt x="104" y="566"/>
                      <a:pt x="107" y="592"/>
                      <a:pt x="117" y="629"/>
                    </a:cubicBezTo>
                    <a:cubicBezTo>
                      <a:pt x="124" y="663"/>
                      <a:pt x="131" y="689"/>
                      <a:pt x="137" y="723"/>
                    </a:cubicBezTo>
                    <a:cubicBezTo>
                      <a:pt x="154" y="786"/>
                      <a:pt x="167" y="847"/>
                      <a:pt x="184" y="907"/>
                    </a:cubicBezTo>
                    <a:cubicBezTo>
                      <a:pt x="201" y="974"/>
                      <a:pt x="218" y="1047"/>
                      <a:pt x="234" y="1114"/>
                    </a:cubicBezTo>
                    <a:cubicBezTo>
                      <a:pt x="241" y="1151"/>
                      <a:pt x="251" y="1184"/>
                      <a:pt x="258" y="1218"/>
                    </a:cubicBezTo>
                    <a:cubicBezTo>
                      <a:pt x="268" y="1251"/>
                      <a:pt x="281" y="1285"/>
                      <a:pt x="288" y="1318"/>
                    </a:cubicBezTo>
                    <a:cubicBezTo>
                      <a:pt x="291" y="1335"/>
                      <a:pt x="301" y="1348"/>
                      <a:pt x="304" y="1365"/>
                    </a:cubicBezTo>
                    <a:cubicBezTo>
                      <a:pt x="314" y="1375"/>
                      <a:pt x="318" y="1392"/>
                      <a:pt x="324" y="1408"/>
                    </a:cubicBezTo>
                    <a:cubicBezTo>
                      <a:pt x="341" y="1442"/>
                      <a:pt x="355" y="1472"/>
                      <a:pt x="371" y="1505"/>
                    </a:cubicBezTo>
                    <a:cubicBezTo>
                      <a:pt x="375" y="1522"/>
                      <a:pt x="385" y="1535"/>
                      <a:pt x="391" y="1549"/>
                    </a:cubicBezTo>
                    <a:cubicBezTo>
                      <a:pt x="401" y="1559"/>
                      <a:pt x="408" y="1575"/>
                      <a:pt x="418" y="1589"/>
                    </a:cubicBezTo>
                    <a:cubicBezTo>
                      <a:pt x="425" y="1599"/>
                      <a:pt x="431" y="1609"/>
                      <a:pt x="438" y="1619"/>
                    </a:cubicBezTo>
                    <a:cubicBezTo>
                      <a:pt x="452" y="1632"/>
                      <a:pt x="465" y="1649"/>
                      <a:pt x="482" y="1659"/>
                    </a:cubicBezTo>
                    <a:cubicBezTo>
                      <a:pt x="488" y="1669"/>
                      <a:pt x="502" y="1672"/>
                      <a:pt x="508" y="1682"/>
                    </a:cubicBezTo>
                    <a:cubicBezTo>
                      <a:pt x="518" y="1686"/>
                      <a:pt x="522" y="1689"/>
                      <a:pt x="532" y="1692"/>
                    </a:cubicBezTo>
                    <a:cubicBezTo>
                      <a:pt x="538" y="1699"/>
                      <a:pt x="552" y="1702"/>
                      <a:pt x="559" y="1702"/>
                    </a:cubicBezTo>
                    <a:cubicBezTo>
                      <a:pt x="569" y="1702"/>
                      <a:pt x="575" y="1706"/>
                      <a:pt x="589" y="1706"/>
                    </a:cubicBezTo>
                    <a:cubicBezTo>
                      <a:pt x="602" y="1706"/>
                      <a:pt x="605" y="1699"/>
                      <a:pt x="609" y="1676"/>
                    </a:cubicBezTo>
                    <a:cubicBezTo>
                      <a:pt x="609" y="1669"/>
                      <a:pt x="602" y="1659"/>
                      <a:pt x="592" y="1659"/>
                    </a:cubicBezTo>
                    <a:lnTo>
                      <a:pt x="579" y="1659"/>
                    </a:lnTo>
                    <a:cubicBezTo>
                      <a:pt x="569" y="1656"/>
                      <a:pt x="559" y="1656"/>
                      <a:pt x="552" y="1652"/>
                    </a:cubicBezTo>
                    <a:lnTo>
                      <a:pt x="549" y="1652"/>
                    </a:lnTo>
                    <a:lnTo>
                      <a:pt x="542" y="1646"/>
                    </a:lnTo>
                    <a:cubicBezTo>
                      <a:pt x="538" y="1642"/>
                      <a:pt x="532" y="1639"/>
                      <a:pt x="525" y="1636"/>
                    </a:cubicBezTo>
                    <a:cubicBezTo>
                      <a:pt x="518" y="1629"/>
                      <a:pt x="515" y="1622"/>
                      <a:pt x="505" y="1612"/>
                    </a:cubicBezTo>
                    <a:cubicBezTo>
                      <a:pt x="498" y="1606"/>
                      <a:pt x="492" y="1592"/>
                      <a:pt x="485" y="1585"/>
                    </a:cubicBezTo>
                    <a:cubicBezTo>
                      <a:pt x="475" y="1572"/>
                      <a:pt x="468" y="1555"/>
                      <a:pt x="458" y="1542"/>
                    </a:cubicBezTo>
                    <a:cubicBezTo>
                      <a:pt x="448" y="1522"/>
                      <a:pt x="435" y="1495"/>
                      <a:pt x="425" y="1472"/>
                    </a:cubicBezTo>
                    <a:cubicBezTo>
                      <a:pt x="415" y="1445"/>
                      <a:pt x="405" y="1418"/>
                      <a:pt x="398" y="1392"/>
                    </a:cubicBezTo>
                    <a:cubicBezTo>
                      <a:pt x="388" y="1358"/>
                      <a:pt x="375" y="1328"/>
                      <a:pt x="368" y="1295"/>
                    </a:cubicBezTo>
                    <a:cubicBezTo>
                      <a:pt x="365" y="1268"/>
                      <a:pt x="355" y="1234"/>
                      <a:pt x="348" y="1204"/>
                    </a:cubicBezTo>
                    <a:cubicBezTo>
                      <a:pt x="331" y="1137"/>
                      <a:pt x="318" y="1067"/>
                      <a:pt x="301" y="994"/>
                    </a:cubicBezTo>
                    <a:cubicBezTo>
                      <a:pt x="291" y="960"/>
                      <a:pt x="284" y="923"/>
                      <a:pt x="274" y="887"/>
                    </a:cubicBezTo>
                    <a:cubicBezTo>
                      <a:pt x="268" y="857"/>
                      <a:pt x="258" y="823"/>
                      <a:pt x="251" y="793"/>
                    </a:cubicBezTo>
                    <a:cubicBezTo>
                      <a:pt x="241" y="760"/>
                      <a:pt x="234" y="733"/>
                      <a:pt x="224" y="699"/>
                    </a:cubicBezTo>
                    <a:cubicBezTo>
                      <a:pt x="218" y="659"/>
                      <a:pt x="207" y="626"/>
                      <a:pt x="201" y="592"/>
                    </a:cubicBezTo>
                    <a:cubicBezTo>
                      <a:pt x="184" y="526"/>
                      <a:pt x="167" y="465"/>
                      <a:pt x="154" y="399"/>
                    </a:cubicBezTo>
                    <a:cubicBezTo>
                      <a:pt x="147" y="358"/>
                      <a:pt x="137" y="322"/>
                      <a:pt x="124" y="285"/>
                    </a:cubicBezTo>
                    <a:cubicBezTo>
                      <a:pt x="117" y="255"/>
                      <a:pt x="107" y="225"/>
                      <a:pt x="97" y="198"/>
                    </a:cubicBezTo>
                    <a:cubicBezTo>
                      <a:pt x="87" y="181"/>
                      <a:pt x="84" y="165"/>
                      <a:pt x="74" y="148"/>
                    </a:cubicBezTo>
                    <a:cubicBezTo>
                      <a:pt x="70" y="134"/>
                      <a:pt x="67" y="124"/>
                      <a:pt x="64" y="118"/>
                    </a:cubicBezTo>
                    <a:cubicBezTo>
                      <a:pt x="64" y="108"/>
                      <a:pt x="57" y="104"/>
                      <a:pt x="54" y="98"/>
                    </a:cubicBezTo>
                    <a:cubicBezTo>
                      <a:pt x="50" y="84"/>
                      <a:pt x="40" y="68"/>
                      <a:pt x="34" y="54"/>
                    </a:cubicBezTo>
                    <a:cubicBezTo>
                      <a:pt x="20" y="37"/>
                      <a:pt x="14" y="17"/>
                      <a:pt x="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128832" y="3275425"/>
                <a:ext cx="23699" cy="10504"/>
              </a:xfrm>
              <a:custGeom>
                <a:avLst/>
                <a:gdLst/>
                <a:ahLst/>
                <a:cxnLst/>
                <a:rect l="l" t="t" r="r" b="b"/>
                <a:pathLst>
                  <a:path w="643" h="285" extrusionOk="0">
                    <a:moveTo>
                      <a:pt x="20" y="1"/>
                    </a:moveTo>
                    <a:cubicBezTo>
                      <a:pt x="14" y="1"/>
                      <a:pt x="6" y="7"/>
                      <a:pt x="4" y="15"/>
                    </a:cubicBezTo>
                    <a:cubicBezTo>
                      <a:pt x="0" y="22"/>
                      <a:pt x="7" y="32"/>
                      <a:pt x="17" y="35"/>
                    </a:cubicBezTo>
                    <a:cubicBezTo>
                      <a:pt x="41" y="45"/>
                      <a:pt x="61" y="48"/>
                      <a:pt x="87" y="55"/>
                    </a:cubicBezTo>
                    <a:cubicBezTo>
                      <a:pt x="94" y="62"/>
                      <a:pt x="104" y="62"/>
                      <a:pt x="111" y="65"/>
                    </a:cubicBezTo>
                    <a:cubicBezTo>
                      <a:pt x="121" y="68"/>
                      <a:pt x="134" y="72"/>
                      <a:pt x="141" y="79"/>
                    </a:cubicBezTo>
                    <a:cubicBezTo>
                      <a:pt x="144" y="82"/>
                      <a:pt x="154" y="82"/>
                      <a:pt x="158" y="85"/>
                    </a:cubicBezTo>
                    <a:lnTo>
                      <a:pt x="184" y="99"/>
                    </a:lnTo>
                    <a:cubicBezTo>
                      <a:pt x="188" y="102"/>
                      <a:pt x="194" y="102"/>
                      <a:pt x="201" y="105"/>
                    </a:cubicBezTo>
                    <a:cubicBezTo>
                      <a:pt x="204" y="112"/>
                      <a:pt x="211" y="112"/>
                      <a:pt x="218" y="115"/>
                    </a:cubicBezTo>
                    <a:cubicBezTo>
                      <a:pt x="238" y="122"/>
                      <a:pt x="255" y="135"/>
                      <a:pt x="271" y="145"/>
                    </a:cubicBezTo>
                    <a:cubicBezTo>
                      <a:pt x="288" y="152"/>
                      <a:pt x="301" y="165"/>
                      <a:pt x="318" y="172"/>
                    </a:cubicBezTo>
                    <a:cubicBezTo>
                      <a:pt x="338" y="189"/>
                      <a:pt x="361" y="202"/>
                      <a:pt x="388" y="216"/>
                    </a:cubicBezTo>
                    <a:cubicBezTo>
                      <a:pt x="418" y="229"/>
                      <a:pt x="442" y="239"/>
                      <a:pt x="472" y="252"/>
                    </a:cubicBezTo>
                    <a:cubicBezTo>
                      <a:pt x="502" y="266"/>
                      <a:pt x="525" y="279"/>
                      <a:pt x="555" y="282"/>
                    </a:cubicBezTo>
                    <a:cubicBezTo>
                      <a:pt x="564" y="284"/>
                      <a:pt x="573" y="285"/>
                      <a:pt x="582" y="285"/>
                    </a:cubicBezTo>
                    <a:cubicBezTo>
                      <a:pt x="591" y="285"/>
                      <a:pt x="601" y="284"/>
                      <a:pt x="609" y="282"/>
                    </a:cubicBezTo>
                    <a:lnTo>
                      <a:pt x="642" y="282"/>
                    </a:lnTo>
                    <a:cubicBezTo>
                      <a:pt x="619" y="269"/>
                      <a:pt x="596" y="262"/>
                      <a:pt x="575" y="249"/>
                    </a:cubicBezTo>
                    <a:cubicBezTo>
                      <a:pt x="569" y="249"/>
                      <a:pt x="562" y="246"/>
                      <a:pt x="555" y="239"/>
                    </a:cubicBezTo>
                    <a:cubicBezTo>
                      <a:pt x="545" y="239"/>
                      <a:pt x="542" y="236"/>
                      <a:pt x="535" y="232"/>
                    </a:cubicBezTo>
                    <a:cubicBezTo>
                      <a:pt x="522" y="222"/>
                      <a:pt x="505" y="219"/>
                      <a:pt x="492" y="212"/>
                    </a:cubicBezTo>
                    <a:cubicBezTo>
                      <a:pt x="472" y="202"/>
                      <a:pt x="445" y="189"/>
                      <a:pt x="425" y="179"/>
                    </a:cubicBezTo>
                    <a:lnTo>
                      <a:pt x="428" y="179"/>
                    </a:lnTo>
                    <a:cubicBezTo>
                      <a:pt x="425" y="172"/>
                      <a:pt x="418" y="172"/>
                      <a:pt x="412" y="169"/>
                    </a:cubicBezTo>
                    <a:cubicBezTo>
                      <a:pt x="392" y="162"/>
                      <a:pt x="375" y="149"/>
                      <a:pt x="358" y="139"/>
                    </a:cubicBezTo>
                    <a:cubicBezTo>
                      <a:pt x="335" y="129"/>
                      <a:pt x="308" y="112"/>
                      <a:pt x="285" y="99"/>
                    </a:cubicBezTo>
                    <a:cubicBezTo>
                      <a:pt x="271" y="89"/>
                      <a:pt x="258" y="85"/>
                      <a:pt x="241" y="79"/>
                    </a:cubicBezTo>
                    <a:cubicBezTo>
                      <a:pt x="228" y="72"/>
                      <a:pt x="211" y="65"/>
                      <a:pt x="201" y="62"/>
                    </a:cubicBezTo>
                    <a:cubicBezTo>
                      <a:pt x="188" y="52"/>
                      <a:pt x="171" y="48"/>
                      <a:pt x="158" y="45"/>
                    </a:cubicBezTo>
                    <a:lnTo>
                      <a:pt x="121" y="32"/>
                    </a:lnTo>
                    <a:lnTo>
                      <a:pt x="84" y="18"/>
                    </a:lnTo>
                    <a:cubicBezTo>
                      <a:pt x="61" y="15"/>
                      <a:pt x="44" y="5"/>
                      <a:pt x="24" y="2"/>
                    </a:cubicBezTo>
                    <a:cubicBezTo>
                      <a:pt x="23" y="1"/>
                      <a:pt x="21" y="1"/>
                      <a:pt x="2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103806" y="3286924"/>
                <a:ext cx="52927" cy="17544"/>
              </a:xfrm>
              <a:custGeom>
                <a:avLst/>
                <a:gdLst/>
                <a:ahLst/>
                <a:cxnLst/>
                <a:rect l="l" t="t" r="r" b="b"/>
                <a:pathLst>
                  <a:path w="1436" h="476" extrusionOk="0">
                    <a:moveTo>
                      <a:pt x="1134" y="77"/>
                    </a:moveTo>
                    <a:cubicBezTo>
                      <a:pt x="1134" y="77"/>
                      <a:pt x="1129" y="77"/>
                      <a:pt x="1128" y="79"/>
                    </a:cubicBezTo>
                    <a:lnTo>
                      <a:pt x="1128" y="79"/>
                    </a:lnTo>
                    <a:cubicBezTo>
                      <a:pt x="1130" y="79"/>
                      <a:pt x="1132" y="78"/>
                      <a:pt x="1134" y="77"/>
                    </a:cubicBezTo>
                    <a:close/>
                    <a:moveTo>
                      <a:pt x="1101" y="91"/>
                    </a:moveTo>
                    <a:cubicBezTo>
                      <a:pt x="1101" y="91"/>
                      <a:pt x="1094" y="91"/>
                      <a:pt x="1094" y="94"/>
                    </a:cubicBezTo>
                    <a:lnTo>
                      <a:pt x="1094" y="94"/>
                    </a:lnTo>
                    <a:lnTo>
                      <a:pt x="1101" y="91"/>
                    </a:lnTo>
                    <a:close/>
                    <a:moveTo>
                      <a:pt x="1054" y="111"/>
                    </a:moveTo>
                    <a:lnTo>
                      <a:pt x="1054" y="111"/>
                    </a:lnTo>
                    <a:cubicBezTo>
                      <a:pt x="1054" y="111"/>
                      <a:pt x="1052" y="111"/>
                      <a:pt x="1051" y="113"/>
                    </a:cubicBezTo>
                    <a:lnTo>
                      <a:pt x="1051" y="113"/>
                    </a:lnTo>
                    <a:cubicBezTo>
                      <a:pt x="1052" y="112"/>
                      <a:pt x="1053" y="112"/>
                      <a:pt x="1054" y="111"/>
                    </a:cubicBezTo>
                    <a:close/>
                    <a:moveTo>
                      <a:pt x="1415" y="1"/>
                    </a:moveTo>
                    <a:cubicBezTo>
                      <a:pt x="1388" y="1"/>
                      <a:pt x="1358" y="4"/>
                      <a:pt x="1335" y="7"/>
                    </a:cubicBezTo>
                    <a:lnTo>
                      <a:pt x="1338" y="7"/>
                    </a:lnTo>
                    <a:cubicBezTo>
                      <a:pt x="1308" y="14"/>
                      <a:pt x="1275" y="24"/>
                      <a:pt x="1248" y="31"/>
                    </a:cubicBezTo>
                    <a:cubicBezTo>
                      <a:pt x="1204" y="44"/>
                      <a:pt x="1168" y="64"/>
                      <a:pt x="1127" y="81"/>
                    </a:cubicBezTo>
                    <a:cubicBezTo>
                      <a:pt x="1127" y="80"/>
                      <a:pt x="1128" y="80"/>
                      <a:pt x="1128" y="79"/>
                    </a:cubicBezTo>
                    <a:lnTo>
                      <a:pt x="1128" y="79"/>
                    </a:lnTo>
                    <a:cubicBezTo>
                      <a:pt x="1117" y="84"/>
                      <a:pt x="1105" y="91"/>
                      <a:pt x="1094" y="94"/>
                    </a:cubicBezTo>
                    <a:cubicBezTo>
                      <a:pt x="1094" y="94"/>
                      <a:pt x="1094" y="94"/>
                      <a:pt x="1094" y="94"/>
                    </a:cubicBezTo>
                    <a:lnTo>
                      <a:pt x="1094" y="94"/>
                    </a:lnTo>
                    <a:lnTo>
                      <a:pt x="1051" y="114"/>
                    </a:lnTo>
                    <a:cubicBezTo>
                      <a:pt x="1051" y="114"/>
                      <a:pt x="1051" y="113"/>
                      <a:pt x="1051" y="113"/>
                    </a:cubicBezTo>
                    <a:lnTo>
                      <a:pt x="1051" y="113"/>
                    </a:lnTo>
                    <a:cubicBezTo>
                      <a:pt x="1036" y="121"/>
                      <a:pt x="1023" y="125"/>
                      <a:pt x="1007" y="131"/>
                    </a:cubicBezTo>
                    <a:lnTo>
                      <a:pt x="957" y="158"/>
                    </a:lnTo>
                    <a:cubicBezTo>
                      <a:pt x="900" y="181"/>
                      <a:pt x="847" y="211"/>
                      <a:pt x="786" y="238"/>
                    </a:cubicBezTo>
                    <a:cubicBezTo>
                      <a:pt x="756" y="251"/>
                      <a:pt x="723" y="261"/>
                      <a:pt x="696" y="275"/>
                    </a:cubicBezTo>
                    <a:cubicBezTo>
                      <a:pt x="683" y="278"/>
                      <a:pt x="669" y="288"/>
                      <a:pt x="653" y="291"/>
                    </a:cubicBezTo>
                    <a:cubicBezTo>
                      <a:pt x="636" y="301"/>
                      <a:pt x="623" y="305"/>
                      <a:pt x="606" y="308"/>
                    </a:cubicBezTo>
                    <a:cubicBezTo>
                      <a:pt x="582" y="312"/>
                      <a:pt x="552" y="322"/>
                      <a:pt x="529" y="328"/>
                    </a:cubicBezTo>
                    <a:cubicBezTo>
                      <a:pt x="499" y="338"/>
                      <a:pt x="472" y="342"/>
                      <a:pt x="449" y="352"/>
                    </a:cubicBezTo>
                    <a:cubicBezTo>
                      <a:pt x="378" y="372"/>
                      <a:pt x="302" y="392"/>
                      <a:pt x="231" y="412"/>
                    </a:cubicBezTo>
                    <a:cubicBezTo>
                      <a:pt x="195" y="425"/>
                      <a:pt x="161" y="439"/>
                      <a:pt x="121" y="445"/>
                    </a:cubicBezTo>
                    <a:cubicBezTo>
                      <a:pt x="81" y="455"/>
                      <a:pt x="44" y="469"/>
                      <a:pt x="1" y="475"/>
                    </a:cubicBezTo>
                    <a:lnTo>
                      <a:pt x="24" y="475"/>
                    </a:lnTo>
                    <a:cubicBezTo>
                      <a:pt x="64" y="472"/>
                      <a:pt x="98" y="472"/>
                      <a:pt x="134" y="469"/>
                    </a:cubicBezTo>
                    <a:cubicBezTo>
                      <a:pt x="175" y="462"/>
                      <a:pt x="215" y="459"/>
                      <a:pt x="255" y="455"/>
                    </a:cubicBezTo>
                    <a:lnTo>
                      <a:pt x="355" y="442"/>
                    </a:lnTo>
                    <a:cubicBezTo>
                      <a:pt x="395" y="439"/>
                      <a:pt x="435" y="435"/>
                      <a:pt x="472" y="425"/>
                    </a:cubicBezTo>
                    <a:cubicBezTo>
                      <a:pt x="532" y="418"/>
                      <a:pt x="596" y="405"/>
                      <a:pt x="656" y="388"/>
                    </a:cubicBezTo>
                    <a:cubicBezTo>
                      <a:pt x="686" y="378"/>
                      <a:pt x="720" y="375"/>
                      <a:pt x="750" y="362"/>
                    </a:cubicBezTo>
                    <a:cubicBezTo>
                      <a:pt x="776" y="355"/>
                      <a:pt x="806" y="342"/>
                      <a:pt x="837" y="328"/>
                    </a:cubicBezTo>
                    <a:cubicBezTo>
                      <a:pt x="873" y="318"/>
                      <a:pt x="910" y="295"/>
                      <a:pt x="950" y="278"/>
                    </a:cubicBezTo>
                    <a:cubicBezTo>
                      <a:pt x="984" y="261"/>
                      <a:pt x="1017" y="241"/>
                      <a:pt x="1051" y="225"/>
                    </a:cubicBezTo>
                    <a:cubicBezTo>
                      <a:pt x="1117" y="191"/>
                      <a:pt x="1174" y="144"/>
                      <a:pt x="1234" y="104"/>
                    </a:cubicBezTo>
                    <a:cubicBezTo>
                      <a:pt x="1251" y="94"/>
                      <a:pt x="1261" y="87"/>
                      <a:pt x="1278" y="77"/>
                    </a:cubicBezTo>
                    <a:cubicBezTo>
                      <a:pt x="1295" y="71"/>
                      <a:pt x="1311" y="61"/>
                      <a:pt x="1328" y="57"/>
                    </a:cubicBezTo>
                    <a:lnTo>
                      <a:pt x="1325" y="57"/>
                    </a:lnTo>
                    <a:cubicBezTo>
                      <a:pt x="1341" y="47"/>
                      <a:pt x="1355" y="47"/>
                      <a:pt x="1368" y="44"/>
                    </a:cubicBezTo>
                    <a:cubicBezTo>
                      <a:pt x="1371" y="41"/>
                      <a:pt x="1378" y="41"/>
                      <a:pt x="1385" y="41"/>
                    </a:cubicBezTo>
                    <a:lnTo>
                      <a:pt x="1415" y="41"/>
                    </a:lnTo>
                    <a:cubicBezTo>
                      <a:pt x="1422" y="41"/>
                      <a:pt x="1435" y="34"/>
                      <a:pt x="1435" y="21"/>
                    </a:cubicBezTo>
                    <a:cubicBezTo>
                      <a:pt x="1435" y="7"/>
                      <a:pt x="1425" y="1"/>
                      <a:pt x="14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134729" y="3309739"/>
                <a:ext cx="37374" cy="17876"/>
              </a:xfrm>
              <a:custGeom>
                <a:avLst/>
                <a:gdLst/>
                <a:ahLst/>
                <a:cxnLst/>
                <a:rect l="l" t="t" r="r" b="b"/>
                <a:pathLst>
                  <a:path w="1014" h="485" extrusionOk="0">
                    <a:moveTo>
                      <a:pt x="994" y="0"/>
                    </a:moveTo>
                    <a:cubicBezTo>
                      <a:pt x="994" y="0"/>
                      <a:pt x="987" y="0"/>
                      <a:pt x="984" y="3"/>
                    </a:cubicBezTo>
                    <a:cubicBezTo>
                      <a:pt x="984" y="7"/>
                      <a:pt x="981" y="7"/>
                      <a:pt x="977" y="10"/>
                    </a:cubicBezTo>
                    <a:cubicBezTo>
                      <a:pt x="967" y="20"/>
                      <a:pt x="954" y="24"/>
                      <a:pt x="947" y="34"/>
                    </a:cubicBezTo>
                    <a:cubicBezTo>
                      <a:pt x="930" y="44"/>
                      <a:pt x="914" y="57"/>
                      <a:pt x="894" y="70"/>
                    </a:cubicBezTo>
                    <a:cubicBezTo>
                      <a:pt x="820" y="117"/>
                      <a:pt x="746" y="154"/>
                      <a:pt x="670" y="191"/>
                    </a:cubicBezTo>
                    <a:cubicBezTo>
                      <a:pt x="616" y="221"/>
                      <a:pt x="559" y="244"/>
                      <a:pt x="502" y="274"/>
                    </a:cubicBezTo>
                    <a:cubicBezTo>
                      <a:pt x="476" y="291"/>
                      <a:pt x="446" y="308"/>
                      <a:pt x="415" y="321"/>
                    </a:cubicBezTo>
                    <a:cubicBezTo>
                      <a:pt x="392" y="338"/>
                      <a:pt x="362" y="348"/>
                      <a:pt x="335" y="361"/>
                    </a:cubicBezTo>
                    <a:lnTo>
                      <a:pt x="332" y="361"/>
                    </a:lnTo>
                    <a:cubicBezTo>
                      <a:pt x="315" y="371"/>
                      <a:pt x="295" y="378"/>
                      <a:pt x="278" y="388"/>
                    </a:cubicBezTo>
                    <a:lnTo>
                      <a:pt x="282" y="388"/>
                    </a:lnTo>
                    <a:cubicBezTo>
                      <a:pt x="265" y="395"/>
                      <a:pt x="252" y="401"/>
                      <a:pt x="235" y="408"/>
                    </a:cubicBezTo>
                    <a:cubicBezTo>
                      <a:pt x="218" y="415"/>
                      <a:pt x="198" y="421"/>
                      <a:pt x="181" y="428"/>
                    </a:cubicBezTo>
                    <a:cubicBezTo>
                      <a:pt x="148" y="441"/>
                      <a:pt x="118" y="451"/>
                      <a:pt x="84" y="461"/>
                    </a:cubicBezTo>
                    <a:cubicBezTo>
                      <a:pt x="66" y="469"/>
                      <a:pt x="45" y="475"/>
                      <a:pt x="26" y="481"/>
                    </a:cubicBezTo>
                    <a:lnTo>
                      <a:pt x="26" y="481"/>
                    </a:lnTo>
                    <a:cubicBezTo>
                      <a:pt x="49" y="478"/>
                      <a:pt x="74" y="477"/>
                      <a:pt x="101" y="475"/>
                    </a:cubicBezTo>
                    <a:cubicBezTo>
                      <a:pt x="161" y="468"/>
                      <a:pt x="218" y="455"/>
                      <a:pt x="278" y="435"/>
                    </a:cubicBezTo>
                    <a:lnTo>
                      <a:pt x="315" y="421"/>
                    </a:lnTo>
                    <a:cubicBezTo>
                      <a:pt x="329" y="418"/>
                      <a:pt x="345" y="408"/>
                      <a:pt x="359" y="405"/>
                    </a:cubicBezTo>
                    <a:cubicBezTo>
                      <a:pt x="375" y="395"/>
                      <a:pt x="385" y="391"/>
                      <a:pt x="402" y="385"/>
                    </a:cubicBezTo>
                    <a:cubicBezTo>
                      <a:pt x="415" y="378"/>
                      <a:pt x="429" y="371"/>
                      <a:pt x="442" y="368"/>
                    </a:cubicBezTo>
                    <a:cubicBezTo>
                      <a:pt x="476" y="355"/>
                      <a:pt x="502" y="338"/>
                      <a:pt x="536" y="321"/>
                    </a:cubicBezTo>
                    <a:lnTo>
                      <a:pt x="700" y="234"/>
                    </a:lnTo>
                    <a:cubicBezTo>
                      <a:pt x="713" y="224"/>
                      <a:pt x="726" y="217"/>
                      <a:pt x="743" y="207"/>
                    </a:cubicBezTo>
                    <a:lnTo>
                      <a:pt x="803" y="171"/>
                    </a:lnTo>
                    <a:cubicBezTo>
                      <a:pt x="843" y="144"/>
                      <a:pt x="880" y="124"/>
                      <a:pt x="914" y="100"/>
                    </a:cubicBezTo>
                    <a:cubicBezTo>
                      <a:pt x="930" y="87"/>
                      <a:pt x="950" y="70"/>
                      <a:pt x="967" y="57"/>
                    </a:cubicBezTo>
                    <a:cubicBezTo>
                      <a:pt x="977" y="54"/>
                      <a:pt x="984" y="50"/>
                      <a:pt x="994" y="40"/>
                    </a:cubicBezTo>
                    <a:lnTo>
                      <a:pt x="1011" y="24"/>
                    </a:lnTo>
                    <a:cubicBezTo>
                      <a:pt x="1014" y="17"/>
                      <a:pt x="1014" y="7"/>
                      <a:pt x="1011" y="3"/>
                    </a:cubicBezTo>
                    <a:cubicBezTo>
                      <a:pt x="1004" y="0"/>
                      <a:pt x="997" y="0"/>
                      <a:pt x="994" y="0"/>
                    </a:cubicBezTo>
                    <a:close/>
                    <a:moveTo>
                      <a:pt x="26" y="481"/>
                    </a:moveTo>
                    <a:cubicBezTo>
                      <a:pt x="17" y="482"/>
                      <a:pt x="9" y="483"/>
                      <a:pt x="1" y="485"/>
                    </a:cubicBezTo>
                    <a:lnTo>
                      <a:pt x="11" y="485"/>
                    </a:lnTo>
                    <a:cubicBezTo>
                      <a:pt x="16" y="484"/>
                      <a:pt x="21" y="482"/>
                      <a:pt x="26" y="48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426928" y="3365282"/>
                <a:ext cx="147651" cy="80386"/>
              </a:xfrm>
              <a:custGeom>
                <a:avLst/>
                <a:gdLst/>
                <a:ahLst/>
                <a:cxnLst/>
                <a:rect l="l" t="t" r="r" b="b"/>
                <a:pathLst>
                  <a:path w="4006" h="2181" extrusionOk="0">
                    <a:moveTo>
                      <a:pt x="30" y="0"/>
                    </a:moveTo>
                    <a:cubicBezTo>
                      <a:pt x="26" y="0"/>
                      <a:pt x="21" y="0"/>
                      <a:pt x="17" y="1"/>
                    </a:cubicBezTo>
                    <a:cubicBezTo>
                      <a:pt x="10" y="1"/>
                      <a:pt x="0" y="8"/>
                      <a:pt x="0" y="21"/>
                    </a:cubicBezTo>
                    <a:cubicBezTo>
                      <a:pt x="0" y="31"/>
                      <a:pt x="10" y="38"/>
                      <a:pt x="24" y="38"/>
                    </a:cubicBezTo>
                    <a:lnTo>
                      <a:pt x="30" y="38"/>
                    </a:lnTo>
                    <a:cubicBezTo>
                      <a:pt x="40" y="38"/>
                      <a:pt x="47" y="41"/>
                      <a:pt x="57" y="41"/>
                    </a:cubicBezTo>
                    <a:cubicBezTo>
                      <a:pt x="74" y="48"/>
                      <a:pt x="94" y="51"/>
                      <a:pt x="114" y="58"/>
                    </a:cubicBezTo>
                    <a:lnTo>
                      <a:pt x="111" y="58"/>
                    </a:lnTo>
                    <a:cubicBezTo>
                      <a:pt x="134" y="68"/>
                      <a:pt x="164" y="81"/>
                      <a:pt x="191" y="91"/>
                    </a:cubicBezTo>
                    <a:cubicBezTo>
                      <a:pt x="261" y="125"/>
                      <a:pt x="328" y="171"/>
                      <a:pt x="391" y="215"/>
                    </a:cubicBezTo>
                    <a:cubicBezTo>
                      <a:pt x="415" y="232"/>
                      <a:pt x="442" y="252"/>
                      <a:pt x="465" y="268"/>
                    </a:cubicBezTo>
                    <a:cubicBezTo>
                      <a:pt x="505" y="292"/>
                      <a:pt x="535" y="319"/>
                      <a:pt x="572" y="349"/>
                    </a:cubicBezTo>
                    <a:cubicBezTo>
                      <a:pt x="605" y="372"/>
                      <a:pt x="635" y="402"/>
                      <a:pt x="672" y="432"/>
                    </a:cubicBezTo>
                    <a:cubicBezTo>
                      <a:pt x="706" y="459"/>
                      <a:pt x="732" y="489"/>
                      <a:pt x="766" y="516"/>
                    </a:cubicBezTo>
                    <a:lnTo>
                      <a:pt x="829" y="566"/>
                    </a:lnTo>
                    <a:lnTo>
                      <a:pt x="866" y="589"/>
                    </a:lnTo>
                    <a:cubicBezTo>
                      <a:pt x="906" y="616"/>
                      <a:pt x="940" y="640"/>
                      <a:pt x="976" y="666"/>
                    </a:cubicBezTo>
                    <a:cubicBezTo>
                      <a:pt x="1013" y="690"/>
                      <a:pt x="1050" y="710"/>
                      <a:pt x="1090" y="737"/>
                    </a:cubicBezTo>
                    <a:cubicBezTo>
                      <a:pt x="1127" y="760"/>
                      <a:pt x="1164" y="783"/>
                      <a:pt x="1200" y="807"/>
                    </a:cubicBezTo>
                    <a:cubicBezTo>
                      <a:pt x="1244" y="833"/>
                      <a:pt x="1281" y="857"/>
                      <a:pt x="1317" y="884"/>
                    </a:cubicBezTo>
                    <a:cubicBezTo>
                      <a:pt x="1341" y="894"/>
                      <a:pt x="1361" y="910"/>
                      <a:pt x="1381" y="924"/>
                    </a:cubicBezTo>
                    <a:cubicBezTo>
                      <a:pt x="1401" y="940"/>
                      <a:pt x="1428" y="954"/>
                      <a:pt x="1448" y="971"/>
                    </a:cubicBezTo>
                    <a:lnTo>
                      <a:pt x="1445" y="967"/>
                    </a:lnTo>
                    <a:lnTo>
                      <a:pt x="1445" y="967"/>
                    </a:lnTo>
                    <a:cubicBezTo>
                      <a:pt x="1478" y="991"/>
                      <a:pt x="1511" y="1011"/>
                      <a:pt x="1545" y="1034"/>
                    </a:cubicBezTo>
                    <a:cubicBezTo>
                      <a:pt x="1568" y="1051"/>
                      <a:pt x="1598" y="1068"/>
                      <a:pt x="1628" y="1084"/>
                    </a:cubicBezTo>
                    <a:cubicBezTo>
                      <a:pt x="1642" y="1091"/>
                      <a:pt x="1652" y="1101"/>
                      <a:pt x="1669" y="1108"/>
                    </a:cubicBezTo>
                    <a:cubicBezTo>
                      <a:pt x="1685" y="1118"/>
                      <a:pt x="1699" y="1121"/>
                      <a:pt x="1715" y="1128"/>
                    </a:cubicBezTo>
                    <a:cubicBezTo>
                      <a:pt x="1749" y="1144"/>
                      <a:pt x="1779" y="1161"/>
                      <a:pt x="1812" y="1175"/>
                    </a:cubicBezTo>
                    <a:cubicBezTo>
                      <a:pt x="1893" y="1208"/>
                      <a:pt x="1976" y="1245"/>
                      <a:pt x="2053" y="1278"/>
                    </a:cubicBezTo>
                    <a:lnTo>
                      <a:pt x="2294" y="1378"/>
                    </a:lnTo>
                    <a:cubicBezTo>
                      <a:pt x="2337" y="1395"/>
                      <a:pt x="2381" y="1419"/>
                      <a:pt x="2428" y="1435"/>
                    </a:cubicBezTo>
                    <a:cubicBezTo>
                      <a:pt x="2468" y="1452"/>
                      <a:pt x="2504" y="1469"/>
                      <a:pt x="2548" y="1485"/>
                    </a:cubicBezTo>
                    <a:cubicBezTo>
                      <a:pt x="2588" y="1502"/>
                      <a:pt x="2628" y="1522"/>
                      <a:pt x="2668" y="1539"/>
                    </a:cubicBezTo>
                    <a:lnTo>
                      <a:pt x="2782" y="1589"/>
                    </a:lnTo>
                    <a:cubicBezTo>
                      <a:pt x="2819" y="1606"/>
                      <a:pt x="2862" y="1623"/>
                      <a:pt x="2899" y="1639"/>
                    </a:cubicBezTo>
                    <a:cubicBezTo>
                      <a:pt x="2939" y="1656"/>
                      <a:pt x="2986" y="1676"/>
                      <a:pt x="3033" y="1693"/>
                    </a:cubicBezTo>
                    <a:cubicBezTo>
                      <a:pt x="3066" y="1709"/>
                      <a:pt x="3103" y="1723"/>
                      <a:pt x="3140" y="1740"/>
                    </a:cubicBezTo>
                    <a:cubicBezTo>
                      <a:pt x="3163" y="1746"/>
                      <a:pt x="3180" y="1756"/>
                      <a:pt x="3200" y="1763"/>
                    </a:cubicBezTo>
                    <a:cubicBezTo>
                      <a:pt x="3220" y="1773"/>
                      <a:pt x="3240" y="1786"/>
                      <a:pt x="3263" y="1793"/>
                    </a:cubicBezTo>
                    <a:cubicBezTo>
                      <a:pt x="3283" y="1803"/>
                      <a:pt x="3303" y="1813"/>
                      <a:pt x="3324" y="1826"/>
                    </a:cubicBezTo>
                    <a:lnTo>
                      <a:pt x="3387" y="1863"/>
                    </a:lnTo>
                    <a:lnTo>
                      <a:pt x="3524" y="1954"/>
                    </a:lnTo>
                    <a:cubicBezTo>
                      <a:pt x="3558" y="1974"/>
                      <a:pt x="3598" y="1994"/>
                      <a:pt x="3631" y="2014"/>
                    </a:cubicBezTo>
                    <a:cubicBezTo>
                      <a:pt x="3668" y="2037"/>
                      <a:pt x="3705" y="2057"/>
                      <a:pt x="3748" y="2077"/>
                    </a:cubicBezTo>
                    <a:cubicBezTo>
                      <a:pt x="3832" y="2114"/>
                      <a:pt x="3919" y="2137"/>
                      <a:pt x="4006" y="2181"/>
                    </a:cubicBezTo>
                    <a:cubicBezTo>
                      <a:pt x="3909" y="2124"/>
                      <a:pt x="3812" y="2074"/>
                      <a:pt x="3718" y="2017"/>
                    </a:cubicBezTo>
                    <a:cubicBezTo>
                      <a:pt x="3678" y="2000"/>
                      <a:pt x="3645" y="1977"/>
                      <a:pt x="3608" y="1957"/>
                    </a:cubicBezTo>
                    <a:cubicBezTo>
                      <a:pt x="3574" y="1933"/>
                      <a:pt x="3538" y="1910"/>
                      <a:pt x="3504" y="1890"/>
                    </a:cubicBezTo>
                    <a:cubicBezTo>
                      <a:pt x="3471" y="1863"/>
                      <a:pt x="3434" y="1843"/>
                      <a:pt x="3394" y="1816"/>
                    </a:cubicBezTo>
                    <a:cubicBezTo>
                      <a:pt x="3374" y="1806"/>
                      <a:pt x="3357" y="1793"/>
                      <a:pt x="3340" y="1783"/>
                    </a:cubicBezTo>
                    <a:cubicBezTo>
                      <a:pt x="3320" y="1773"/>
                      <a:pt x="3303" y="1760"/>
                      <a:pt x="3283" y="1750"/>
                    </a:cubicBezTo>
                    <a:cubicBezTo>
                      <a:pt x="3277" y="1746"/>
                      <a:pt x="3273" y="1746"/>
                      <a:pt x="3270" y="1743"/>
                    </a:cubicBezTo>
                    <a:cubicBezTo>
                      <a:pt x="3267" y="1743"/>
                      <a:pt x="3267" y="1740"/>
                      <a:pt x="3260" y="1740"/>
                    </a:cubicBezTo>
                    <a:cubicBezTo>
                      <a:pt x="3257" y="1733"/>
                      <a:pt x="3250" y="1733"/>
                      <a:pt x="3243" y="1730"/>
                    </a:cubicBezTo>
                    <a:lnTo>
                      <a:pt x="3220" y="1716"/>
                    </a:lnTo>
                    <a:lnTo>
                      <a:pt x="3223" y="1716"/>
                    </a:lnTo>
                    <a:cubicBezTo>
                      <a:pt x="3223" y="1716"/>
                      <a:pt x="3220" y="1713"/>
                      <a:pt x="3217" y="1713"/>
                    </a:cubicBezTo>
                    <a:cubicBezTo>
                      <a:pt x="3200" y="1706"/>
                      <a:pt x="3176" y="1696"/>
                      <a:pt x="3156" y="1689"/>
                    </a:cubicBezTo>
                    <a:cubicBezTo>
                      <a:pt x="3140" y="1679"/>
                      <a:pt x="3126" y="1673"/>
                      <a:pt x="3110" y="1666"/>
                    </a:cubicBezTo>
                    <a:lnTo>
                      <a:pt x="2986" y="1616"/>
                    </a:lnTo>
                    <a:cubicBezTo>
                      <a:pt x="2916" y="1589"/>
                      <a:pt x="2849" y="1559"/>
                      <a:pt x="2775" y="1526"/>
                    </a:cubicBezTo>
                    <a:cubicBezTo>
                      <a:pt x="2698" y="1489"/>
                      <a:pt x="2621" y="1452"/>
                      <a:pt x="2541" y="1415"/>
                    </a:cubicBezTo>
                    <a:cubicBezTo>
                      <a:pt x="2498" y="1395"/>
                      <a:pt x="2454" y="1378"/>
                      <a:pt x="2407" y="1358"/>
                    </a:cubicBezTo>
                    <a:lnTo>
                      <a:pt x="2297" y="1308"/>
                    </a:lnTo>
                    <a:cubicBezTo>
                      <a:pt x="2220" y="1275"/>
                      <a:pt x="2140" y="1238"/>
                      <a:pt x="2066" y="1205"/>
                    </a:cubicBezTo>
                    <a:cubicBezTo>
                      <a:pt x="1983" y="1168"/>
                      <a:pt x="1903" y="1128"/>
                      <a:pt x="1819" y="1091"/>
                    </a:cubicBezTo>
                    <a:cubicBezTo>
                      <a:pt x="1782" y="1071"/>
                      <a:pt x="1749" y="1054"/>
                      <a:pt x="1712" y="1037"/>
                    </a:cubicBezTo>
                    <a:cubicBezTo>
                      <a:pt x="1695" y="1027"/>
                      <a:pt x="1672" y="1014"/>
                      <a:pt x="1652" y="1004"/>
                    </a:cubicBezTo>
                    <a:cubicBezTo>
                      <a:pt x="1638" y="997"/>
                      <a:pt x="1628" y="991"/>
                      <a:pt x="1615" y="981"/>
                    </a:cubicBezTo>
                    <a:cubicBezTo>
                      <a:pt x="1612" y="977"/>
                      <a:pt x="1605" y="977"/>
                      <a:pt x="1602" y="974"/>
                    </a:cubicBezTo>
                    <a:cubicBezTo>
                      <a:pt x="1565" y="951"/>
                      <a:pt x="1531" y="927"/>
                      <a:pt x="1495" y="904"/>
                    </a:cubicBezTo>
                    <a:cubicBezTo>
                      <a:pt x="1495" y="900"/>
                      <a:pt x="1488" y="900"/>
                      <a:pt x="1488" y="900"/>
                    </a:cubicBezTo>
                    <a:cubicBezTo>
                      <a:pt x="1481" y="890"/>
                      <a:pt x="1468" y="884"/>
                      <a:pt x="1455" y="874"/>
                    </a:cubicBezTo>
                    <a:cubicBezTo>
                      <a:pt x="1418" y="850"/>
                      <a:pt x="1384" y="827"/>
                      <a:pt x="1348" y="803"/>
                    </a:cubicBezTo>
                    <a:cubicBezTo>
                      <a:pt x="1311" y="783"/>
                      <a:pt x="1271" y="757"/>
                      <a:pt x="1234" y="733"/>
                    </a:cubicBezTo>
                    <a:cubicBezTo>
                      <a:pt x="1160" y="683"/>
                      <a:pt x="1080" y="636"/>
                      <a:pt x="1003" y="586"/>
                    </a:cubicBezTo>
                    <a:cubicBezTo>
                      <a:pt x="976" y="566"/>
                      <a:pt x="943" y="543"/>
                      <a:pt x="913" y="523"/>
                    </a:cubicBezTo>
                    <a:cubicBezTo>
                      <a:pt x="900" y="516"/>
                      <a:pt x="893" y="509"/>
                      <a:pt x="883" y="502"/>
                    </a:cubicBezTo>
                    <a:cubicBezTo>
                      <a:pt x="866" y="489"/>
                      <a:pt x="853" y="476"/>
                      <a:pt x="836" y="466"/>
                    </a:cubicBezTo>
                    <a:cubicBezTo>
                      <a:pt x="813" y="442"/>
                      <a:pt x="783" y="422"/>
                      <a:pt x="759" y="402"/>
                    </a:cubicBezTo>
                    <a:cubicBezTo>
                      <a:pt x="729" y="375"/>
                      <a:pt x="699" y="352"/>
                      <a:pt x="669" y="332"/>
                    </a:cubicBezTo>
                    <a:cubicBezTo>
                      <a:pt x="602" y="282"/>
                      <a:pt x="532" y="235"/>
                      <a:pt x="462" y="188"/>
                    </a:cubicBezTo>
                    <a:cubicBezTo>
                      <a:pt x="415" y="165"/>
                      <a:pt x="375" y="138"/>
                      <a:pt x="331" y="115"/>
                    </a:cubicBezTo>
                    <a:cubicBezTo>
                      <a:pt x="278" y="85"/>
                      <a:pt x="228" y="54"/>
                      <a:pt x="167" y="34"/>
                    </a:cubicBezTo>
                    <a:cubicBezTo>
                      <a:pt x="144" y="24"/>
                      <a:pt x="114" y="18"/>
                      <a:pt x="84" y="8"/>
                    </a:cubicBezTo>
                    <a:cubicBezTo>
                      <a:pt x="68" y="5"/>
                      <a:pt x="49" y="0"/>
                      <a:pt x="3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459103" y="3385222"/>
                <a:ext cx="37595" cy="68960"/>
              </a:xfrm>
              <a:custGeom>
                <a:avLst/>
                <a:gdLst/>
                <a:ahLst/>
                <a:cxnLst/>
                <a:rect l="l" t="t" r="r" b="b"/>
                <a:pathLst>
                  <a:path w="1020" h="1871" extrusionOk="0">
                    <a:moveTo>
                      <a:pt x="11" y="0"/>
                    </a:moveTo>
                    <a:cubicBezTo>
                      <a:pt x="6" y="0"/>
                      <a:pt x="1" y="4"/>
                      <a:pt x="3" y="12"/>
                    </a:cubicBezTo>
                    <a:lnTo>
                      <a:pt x="3" y="15"/>
                    </a:lnTo>
                    <a:cubicBezTo>
                      <a:pt x="3" y="18"/>
                      <a:pt x="6" y="22"/>
                      <a:pt x="10" y="22"/>
                    </a:cubicBezTo>
                    <a:cubicBezTo>
                      <a:pt x="10" y="28"/>
                      <a:pt x="17" y="32"/>
                      <a:pt x="20" y="35"/>
                    </a:cubicBezTo>
                    <a:lnTo>
                      <a:pt x="57" y="99"/>
                    </a:lnTo>
                    <a:cubicBezTo>
                      <a:pt x="67" y="112"/>
                      <a:pt x="70" y="119"/>
                      <a:pt x="73" y="129"/>
                    </a:cubicBezTo>
                    <a:cubicBezTo>
                      <a:pt x="124" y="206"/>
                      <a:pt x="174" y="289"/>
                      <a:pt x="224" y="373"/>
                    </a:cubicBezTo>
                    <a:cubicBezTo>
                      <a:pt x="241" y="399"/>
                      <a:pt x="254" y="430"/>
                      <a:pt x="271" y="453"/>
                    </a:cubicBezTo>
                    <a:cubicBezTo>
                      <a:pt x="277" y="473"/>
                      <a:pt x="291" y="493"/>
                      <a:pt x="301" y="513"/>
                    </a:cubicBezTo>
                    <a:lnTo>
                      <a:pt x="361" y="637"/>
                    </a:lnTo>
                    <a:lnTo>
                      <a:pt x="424" y="777"/>
                    </a:lnTo>
                    <a:cubicBezTo>
                      <a:pt x="468" y="864"/>
                      <a:pt x="505" y="951"/>
                      <a:pt x="541" y="1038"/>
                    </a:cubicBezTo>
                    <a:cubicBezTo>
                      <a:pt x="558" y="1085"/>
                      <a:pt x="578" y="1132"/>
                      <a:pt x="595" y="1172"/>
                    </a:cubicBezTo>
                    <a:cubicBezTo>
                      <a:pt x="612" y="1219"/>
                      <a:pt x="635" y="1262"/>
                      <a:pt x="655" y="1306"/>
                    </a:cubicBezTo>
                    <a:lnTo>
                      <a:pt x="692" y="1382"/>
                    </a:lnTo>
                    <a:cubicBezTo>
                      <a:pt x="739" y="1466"/>
                      <a:pt x="789" y="1550"/>
                      <a:pt x="842" y="1633"/>
                    </a:cubicBezTo>
                    <a:cubicBezTo>
                      <a:pt x="869" y="1673"/>
                      <a:pt x="893" y="1713"/>
                      <a:pt x="923" y="1750"/>
                    </a:cubicBezTo>
                    <a:cubicBezTo>
                      <a:pt x="939" y="1770"/>
                      <a:pt x="953" y="1790"/>
                      <a:pt x="969" y="1814"/>
                    </a:cubicBezTo>
                    <a:cubicBezTo>
                      <a:pt x="986" y="1834"/>
                      <a:pt x="1003" y="1851"/>
                      <a:pt x="1020" y="1871"/>
                    </a:cubicBezTo>
                    <a:cubicBezTo>
                      <a:pt x="1006" y="1851"/>
                      <a:pt x="993" y="1824"/>
                      <a:pt x="993" y="1800"/>
                    </a:cubicBezTo>
                    <a:lnTo>
                      <a:pt x="969" y="1737"/>
                    </a:lnTo>
                    <a:cubicBezTo>
                      <a:pt x="959" y="1717"/>
                      <a:pt x="956" y="1700"/>
                      <a:pt x="946" y="1680"/>
                    </a:cubicBezTo>
                    <a:cubicBezTo>
                      <a:pt x="913" y="1580"/>
                      <a:pt x="889" y="1473"/>
                      <a:pt x="856" y="1372"/>
                    </a:cubicBezTo>
                    <a:cubicBezTo>
                      <a:pt x="836" y="1306"/>
                      <a:pt x="809" y="1239"/>
                      <a:pt x="786" y="1179"/>
                    </a:cubicBezTo>
                    <a:cubicBezTo>
                      <a:pt x="745" y="1082"/>
                      <a:pt x="695" y="995"/>
                      <a:pt x="652" y="901"/>
                    </a:cubicBezTo>
                    <a:lnTo>
                      <a:pt x="588" y="787"/>
                    </a:lnTo>
                    <a:cubicBezTo>
                      <a:pt x="575" y="767"/>
                      <a:pt x="558" y="744"/>
                      <a:pt x="545" y="717"/>
                    </a:cubicBezTo>
                    <a:cubicBezTo>
                      <a:pt x="538" y="710"/>
                      <a:pt x="528" y="697"/>
                      <a:pt x="521" y="684"/>
                    </a:cubicBezTo>
                    <a:cubicBezTo>
                      <a:pt x="511" y="670"/>
                      <a:pt x="508" y="664"/>
                      <a:pt x="501" y="650"/>
                    </a:cubicBezTo>
                    <a:lnTo>
                      <a:pt x="501" y="654"/>
                    </a:lnTo>
                    <a:cubicBezTo>
                      <a:pt x="475" y="617"/>
                      <a:pt x="451" y="583"/>
                      <a:pt x="424" y="547"/>
                    </a:cubicBezTo>
                    <a:cubicBezTo>
                      <a:pt x="368" y="466"/>
                      <a:pt x="307" y="383"/>
                      <a:pt x="251" y="303"/>
                    </a:cubicBezTo>
                    <a:cubicBezTo>
                      <a:pt x="220" y="262"/>
                      <a:pt x="187" y="219"/>
                      <a:pt x="157" y="179"/>
                    </a:cubicBezTo>
                    <a:cubicBezTo>
                      <a:pt x="144" y="165"/>
                      <a:pt x="137" y="149"/>
                      <a:pt x="124" y="132"/>
                    </a:cubicBezTo>
                    <a:cubicBezTo>
                      <a:pt x="117" y="119"/>
                      <a:pt x="107" y="112"/>
                      <a:pt x="100" y="99"/>
                    </a:cubicBezTo>
                    <a:cubicBezTo>
                      <a:pt x="93" y="92"/>
                      <a:pt x="87" y="85"/>
                      <a:pt x="83" y="79"/>
                    </a:cubicBezTo>
                    <a:cubicBezTo>
                      <a:pt x="77" y="68"/>
                      <a:pt x="70" y="65"/>
                      <a:pt x="67" y="55"/>
                    </a:cubicBezTo>
                    <a:lnTo>
                      <a:pt x="60" y="52"/>
                    </a:lnTo>
                    <a:cubicBezTo>
                      <a:pt x="53" y="45"/>
                      <a:pt x="43" y="32"/>
                      <a:pt x="37" y="25"/>
                    </a:cubicBezTo>
                    <a:lnTo>
                      <a:pt x="17" y="2"/>
                    </a:lnTo>
                    <a:cubicBezTo>
                      <a:pt x="15" y="1"/>
                      <a:pt x="13" y="0"/>
                      <a:pt x="1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463379" y="3382937"/>
                <a:ext cx="78543" cy="9657"/>
              </a:xfrm>
              <a:custGeom>
                <a:avLst/>
                <a:gdLst/>
                <a:ahLst/>
                <a:cxnLst/>
                <a:rect l="l" t="t" r="r" b="b"/>
                <a:pathLst>
                  <a:path w="2131" h="262" extrusionOk="0">
                    <a:moveTo>
                      <a:pt x="1846" y="0"/>
                    </a:moveTo>
                    <a:cubicBezTo>
                      <a:pt x="1830" y="7"/>
                      <a:pt x="1816" y="7"/>
                      <a:pt x="1800" y="7"/>
                    </a:cubicBezTo>
                    <a:cubicBezTo>
                      <a:pt x="1780" y="7"/>
                      <a:pt x="1763" y="10"/>
                      <a:pt x="1743" y="10"/>
                    </a:cubicBezTo>
                    <a:cubicBezTo>
                      <a:pt x="1716" y="13"/>
                      <a:pt x="1686" y="17"/>
                      <a:pt x="1663" y="23"/>
                    </a:cubicBezTo>
                    <a:cubicBezTo>
                      <a:pt x="1629" y="27"/>
                      <a:pt x="1596" y="30"/>
                      <a:pt x="1562" y="40"/>
                    </a:cubicBezTo>
                    <a:cubicBezTo>
                      <a:pt x="1529" y="47"/>
                      <a:pt x="1495" y="54"/>
                      <a:pt x="1462" y="60"/>
                    </a:cubicBezTo>
                    <a:lnTo>
                      <a:pt x="1275" y="97"/>
                    </a:lnTo>
                    <a:lnTo>
                      <a:pt x="1097" y="137"/>
                    </a:lnTo>
                    <a:cubicBezTo>
                      <a:pt x="1067" y="141"/>
                      <a:pt x="1044" y="147"/>
                      <a:pt x="1014" y="154"/>
                    </a:cubicBezTo>
                    <a:cubicBezTo>
                      <a:pt x="980" y="161"/>
                      <a:pt x="944" y="164"/>
                      <a:pt x="910" y="174"/>
                    </a:cubicBezTo>
                    <a:cubicBezTo>
                      <a:pt x="890" y="177"/>
                      <a:pt x="873" y="177"/>
                      <a:pt x="850" y="181"/>
                    </a:cubicBezTo>
                    <a:cubicBezTo>
                      <a:pt x="833" y="184"/>
                      <a:pt x="817" y="191"/>
                      <a:pt x="800" y="191"/>
                    </a:cubicBezTo>
                    <a:lnTo>
                      <a:pt x="649" y="201"/>
                    </a:lnTo>
                    <a:cubicBezTo>
                      <a:pt x="624" y="204"/>
                      <a:pt x="601" y="206"/>
                      <a:pt x="578" y="206"/>
                    </a:cubicBezTo>
                    <a:cubicBezTo>
                      <a:pt x="554" y="206"/>
                      <a:pt x="531" y="204"/>
                      <a:pt x="506" y="201"/>
                    </a:cubicBezTo>
                    <a:cubicBezTo>
                      <a:pt x="472" y="197"/>
                      <a:pt x="442" y="194"/>
                      <a:pt x="412" y="191"/>
                    </a:cubicBezTo>
                    <a:cubicBezTo>
                      <a:pt x="412" y="184"/>
                      <a:pt x="409" y="184"/>
                      <a:pt x="405" y="184"/>
                    </a:cubicBezTo>
                    <a:cubicBezTo>
                      <a:pt x="375" y="177"/>
                      <a:pt x="345" y="174"/>
                      <a:pt x="315" y="164"/>
                    </a:cubicBezTo>
                    <a:cubicBezTo>
                      <a:pt x="278" y="157"/>
                      <a:pt x="245" y="147"/>
                      <a:pt x="208" y="141"/>
                    </a:cubicBezTo>
                    <a:lnTo>
                      <a:pt x="108" y="114"/>
                    </a:lnTo>
                    <a:cubicBezTo>
                      <a:pt x="84" y="107"/>
                      <a:pt x="54" y="100"/>
                      <a:pt x="28" y="94"/>
                    </a:cubicBezTo>
                    <a:cubicBezTo>
                      <a:pt x="26" y="93"/>
                      <a:pt x="24" y="93"/>
                      <a:pt x="22" y="93"/>
                    </a:cubicBezTo>
                    <a:cubicBezTo>
                      <a:pt x="14" y="93"/>
                      <a:pt x="7" y="99"/>
                      <a:pt x="4" y="107"/>
                    </a:cubicBezTo>
                    <a:cubicBezTo>
                      <a:pt x="1" y="117"/>
                      <a:pt x="8" y="127"/>
                      <a:pt x="18" y="130"/>
                    </a:cubicBezTo>
                    <a:cubicBezTo>
                      <a:pt x="34" y="137"/>
                      <a:pt x="54" y="141"/>
                      <a:pt x="71" y="144"/>
                    </a:cubicBezTo>
                    <a:cubicBezTo>
                      <a:pt x="94" y="147"/>
                      <a:pt x="118" y="157"/>
                      <a:pt x="138" y="161"/>
                    </a:cubicBezTo>
                    <a:cubicBezTo>
                      <a:pt x="175" y="174"/>
                      <a:pt x="218" y="181"/>
                      <a:pt x="255" y="194"/>
                    </a:cubicBezTo>
                    <a:lnTo>
                      <a:pt x="442" y="244"/>
                    </a:lnTo>
                    <a:cubicBezTo>
                      <a:pt x="472" y="254"/>
                      <a:pt x="502" y="258"/>
                      <a:pt x="536" y="261"/>
                    </a:cubicBezTo>
                    <a:cubicBezTo>
                      <a:pt x="552" y="261"/>
                      <a:pt x="568" y="262"/>
                      <a:pt x="582" y="262"/>
                    </a:cubicBezTo>
                    <a:cubicBezTo>
                      <a:pt x="596" y="262"/>
                      <a:pt x="609" y="261"/>
                      <a:pt x="623" y="258"/>
                    </a:cubicBezTo>
                    <a:lnTo>
                      <a:pt x="663" y="258"/>
                    </a:lnTo>
                    <a:cubicBezTo>
                      <a:pt x="706" y="258"/>
                      <a:pt x="746" y="251"/>
                      <a:pt x="790" y="248"/>
                    </a:cubicBezTo>
                    <a:cubicBezTo>
                      <a:pt x="823" y="244"/>
                      <a:pt x="850" y="241"/>
                      <a:pt x="880" y="234"/>
                    </a:cubicBezTo>
                    <a:cubicBezTo>
                      <a:pt x="894" y="234"/>
                      <a:pt x="907" y="234"/>
                      <a:pt x="917" y="231"/>
                    </a:cubicBezTo>
                    <a:cubicBezTo>
                      <a:pt x="934" y="227"/>
                      <a:pt x="947" y="227"/>
                      <a:pt x="964" y="224"/>
                    </a:cubicBezTo>
                    <a:cubicBezTo>
                      <a:pt x="994" y="221"/>
                      <a:pt x="1024" y="211"/>
                      <a:pt x="1051" y="207"/>
                    </a:cubicBezTo>
                    <a:cubicBezTo>
                      <a:pt x="1091" y="201"/>
                      <a:pt x="1124" y="194"/>
                      <a:pt x="1161" y="184"/>
                    </a:cubicBezTo>
                    <a:lnTo>
                      <a:pt x="1348" y="147"/>
                    </a:lnTo>
                    <a:cubicBezTo>
                      <a:pt x="1408" y="134"/>
                      <a:pt x="1465" y="127"/>
                      <a:pt x="1525" y="114"/>
                    </a:cubicBezTo>
                    <a:cubicBezTo>
                      <a:pt x="1549" y="110"/>
                      <a:pt x="1569" y="107"/>
                      <a:pt x="1596" y="100"/>
                    </a:cubicBezTo>
                    <a:cubicBezTo>
                      <a:pt x="1616" y="97"/>
                      <a:pt x="1642" y="97"/>
                      <a:pt x="1663" y="94"/>
                    </a:cubicBezTo>
                    <a:cubicBezTo>
                      <a:pt x="1726" y="84"/>
                      <a:pt x="1783" y="80"/>
                      <a:pt x="1846" y="74"/>
                    </a:cubicBezTo>
                    <a:cubicBezTo>
                      <a:pt x="1863" y="74"/>
                      <a:pt x="1876" y="67"/>
                      <a:pt x="1887" y="67"/>
                    </a:cubicBezTo>
                    <a:cubicBezTo>
                      <a:pt x="1903" y="67"/>
                      <a:pt x="1917" y="64"/>
                      <a:pt x="1933" y="64"/>
                    </a:cubicBezTo>
                    <a:cubicBezTo>
                      <a:pt x="1977" y="64"/>
                      <a:pt x="2014" y="57"/>
                      <a:pt x="2050" y="57"/>
                    </a:cubicBezTo>
                    <a:cubicBezTo>
                      <a:pt x="2057" y="56"/>
                      <a:pt x="2063" y="55"/>
                      <a:pt x="2070" y="55"/>
                    </a:cubicBezTo>
                    <a:cubicBezTo>
                      <a:pt x="2082" y="55"/>
                      <a:pt x="2095" y="57"/>
                      <a:pt x="2111" y="57"/>
                    </a:cubicBezTo>
                    <a:cubicBezTo>
                      <a:pt x="2117" y="60"/>
                      <a:pt x="2121" y="60"/>
                      <a:pt x="2131" y="60"/>
                    </a:cubicBezTo>
                    <a:cubicBezTo>
                      <a:pt x="2104" y="47"/>
                      <a:pt x="2077" y="34"/>
                      <a:pt x="2047" y="27"/>
                    </a:cubicBezTo>
                    <a:lnTo>
                      <a:pt x="1983" y="13"/>
                    </a:lnTo>
                    <a:cubicBezTo>
                      <a:pt x="1967" y="10"/>
                      <a:pt x="1953" y="7"/>
                      <a:pt x="1937" y="7"/>
                    </a:cubicBezTo>
                    <a:cubicBezTo>
                      <a:pt x="1920" y="0"/>
                      <a:pt x="1903" y="0"/>
                      <a:pt x="188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514794" y="3417250"/>
                <a:ext cx="20124" cy="30776"/>
              </a:xfrm>
              <a:custGeom>
                <a:avLst/>
                <a:gdLst/>
                <a:ahLst/>
                <a:cxnLst/>
                <a:rect l="l" t="t" r="r" b="b"/>
                <a:pathLst>
                  <a:path w="546" h="835" extrusionOk="0">
                    <a:moveTo>
                      <a:pt x="4" y="1"/>
                    </a:moveTo>
                    <a:cubicBezTo>
                      <a:pt x="2" y="1"/>
                      <a:pt x="0" y="4"/>
                      <a:pt x="0" y="9"/>
                    </a:cubicBezTo>
                    <a:cubicBezTo>
                      <a:pt x="0" y="12"/>
                      <a:pt x="3" y="19"/>
                      <a:pt x="7" y="25"/>
                    </a:cubicBezTo>
                    <a:cubicBezTo>
                      <a:pt x="13" y="25"/>
                      <a:pt x="13" y="19"/>
                      <a:pt x="13" y="19"/>
                    </a:cubicBezTo>
                    <a:lnTo>
                      <a:pt x="13" y="25"/>
                    </a:lnTo>
                    <a:cubicBezTo>
                      <a:pt x="17" y="35"/>
                      <a:pt x="27" y="45"/>
                      <a:pt x="30" y="59"/>
                    </a:cubicBezTo>
                    <a:cubicBezTo>
                      <a:pt x="33" y="65"/>
                      <a:pt x="44" y="79"/>
                      <a:pt x="47" y="85"/>
                    </a:cubicBezTo>
                    <a:lnTo>
                      <a:pt x="70" y="136"/>
                    </a:lnTo>
                    <a:cubicBezTo>
                      <a:pt x="74" y="146"/>
                      <a:pt x="84" y="159"/>
                      <a:pt x="87" y="166"/>
                    </a:cubicBezTo>
                    <a:cubicBezTo>
                      <a:pt x="97" y="179"/>
                      <a:pt x="104" y="196"/>
                      <a:pt x="114" y="209"/>
                    </a:cubicBezTo>
                    <a:cubicBezTo>
                      <a:pt x="120" y="226"/>
                      <a:pt x="130" y="236"/>
                      <a:pt x="137" y="253"/>
                    </a:cubicBezTo>
                    <a:cubicBezTo>
                      <a:pt x="140" y="266"/>
                      <a:pt x="150" y="276"/>
                      <a:pt x="157" y="286"/>
                    </a:cubicBezTo>
                    <a:cubicBezTo>
                      <a:pt x="174" y="316"/>
                      <a:pt x="194" y="343"/>
                      <a:pt x="214" y="370"/>
                    </a:cubicBezTo>
                    <a:cubicBezTo>
                      <a:pt x="231" y="393"/>
                      <a:pt x="241" y="416"/>
                      <a:pt x="257" y="437"/>
                    </a:cubicBezTo>
                    <a:cubicBezTo>
                      <a:pt x="278" y="463"/>
                      <a:pt x="288" y="483"/>
                      <a:pt x="304" y="503"/>
                    </a:cubicBezTo>
                    <a:cubicBezTo>
                      <a:pt x="318" y="527"/>
                      <a:pt x="331" y="547"/>
                      <a:pt x="341" y="564"/>
                    </a:cubicBezTo>
                    <a:lnTo>
                      <a:pt x="341" y="567"/>
                    </a:lnTo>
                    <a:cubicBezTo>
                      <a:pt x="378" y="614"/>
                      <a:pt x="405" y="661"/>
                      <a:pt x="438" y="704"/>
                    </a:cubicBezTo>
                    <a:cubicBezTo>
                      <a:pt x="451" y="727"/>
                      <a:pt x="468" y="747"/>
                      <a:pt x="485" y="768"/>
                    </a:cubicBezTo>
                    <a:cubicBezTo>
                      <a:pt x="505" y="788"/>
                      <a:pt x="522" y="814"/>
                      <a:pt x="545" y="834"/>
                    </a:cubicBezTo>
                    <a:cubicBezTo>
                      <a:pt x="535" y="818"/>
                      <a:pt x="522" y="804"/>
                      <a:pt x="508" y="778"/>
                    </a:cubicBezTo>
                    <a:cubicBezTo>
                      <a:pt x="502" y="764"/>
                      <a:pt x="492" y="747"/>
                      <a:pt x="485" y="734"/>
                    </a:cubicBezTo>
                    <a:cubicBezTo>
                      <a:pt x="471" y="711"/>
                      <a:pt x="455" y="681"/>
                      <a:pt x="441" y="654"/>
                    </a:cubicBezTo>
                    <a:cubicBezTo>
                      <a:pt x="431" y="630"/>
                      <a:pt x="418" y="610"/>
                      <a:pt x="405" y="584"/>
                    </a:cubicBezTo>
                    <a:cubicBezTo>
                      <a:pt x="398" y="570"/>
                      <a:pt x="388" y="554"/>
                      <a:pt x="381" y="537"/>
                    </a:cubicBezTo>
                    <a:lnTo>
                      <a:pt x="354" y="500"/>
                    </a:lnTo>
                    <a:cubicBezTo>
                      <a:pt x="338" y="470"/>
                      <a:pt x="318" y="443"/>
                      <a:pt x="301" y="416"/>
                    </a:cubicBezTo>
                    <a:lnTo>
                      <a:pt x="301" y="420"/>
                    </a:lnTo>
                    <a:cubicBezTo>
                      <a:pt x="301" y="416"/>
                      <a:pt x="298" y="416"/>
                      <a:pt x="298" y="413"/>
                    </a:cubicBezTo>
                    <a:cubicBezTo>
                      <a:pt x="288" y="400"/>
                      <a:pt x="281" y="393"/>
                      <a:pt x="271" y="380"/>
                    </a:cubicBezTo>
                    <a:cubicBezTo>
                      <a:pt x="268" y="370"/>
                      <a:pt x="257" y="360"/>
                      <a:pt x="251" y="350"/>
                    </a:cubicBezTo>
                    <a:cubicBezTo>
                      <a:pt x="234" y="330"/>
                      <a:pt x="217" y="303"/>
                      <a:pt x="201" y="283"/>
                    </a:cubicBezTo>
                    <a:cubicBezTo>
                      <a:pt x="181" y="253"/>
                      <a:pt x="164" y="229"/>
                      <a:pt x="140" y="203"/>
                    </a:cubicBezTo>
                    <a:cubicBezTo>
                      <a:pt x="134" y="196"/>
                      <a:pt x="130" y="182"/>
                      <a:pt x="120" y="176"/>
                    </a:cubicBezTo>
                    <a:cubicBezTo>
                      <a:pt x="114" y="166"/>
                      <a:pt x="104" y="152"/>
                      <a:pt x="97" y="142"/>
                    </a:cubicBezTo>
                    <a:cubicBezTo>
                      <a:pt x="90" y="129"/>
                      <a:pt x="84" y="119"/>
                      <a:pt x="74" y="109"/>
                    </a:cubicBezTo>
                    <a:cubicBezTo>
                      <a:pt x="70" y="99"/>
                      <a:pt x="64" y="85"/>
                      <a:pt x="57" y="79"/>
                    </a:cubicBezTo>
                    <a:cubicBezTo>
                      <a:pt x="54" y="65"/>
                      <a:pt x="47" y="52"/>
                      <a:pt x="37" y="42"/>
                    </a:cubicBezTo>
                    <a:cubicBezTo>
                      <a:pt x="33" y="35"/>
                      <a:pt x="33" y="29"/>
                      <a:pt x="30" y="25"/>
                    </a:cubicBezTo>
                    <a:cubicBezTo>
                      <a:pt x="27" y="19"/>
                      <a:pt x="27" y="15"/>
                      <a:pt x="20" y="12"/>
                    </a:cubicBezTo>
                    <a:cubicBezTo>
                      <a:pt x="17" y="9"/>
                      <a:pt x="13" y="9"/>
                      <a:pt x="7" y="2"/>
                    </a:cubicBezTo>
                    <a:cubicBezTo>
                      <a:pt x="6" y="1"/>
                      <a:pt x="5" y="1"/>
                      <a:pt x="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521059" y="3407926"/>
                <a:ext cx="28380" cy="8440"/>
              </a:xfrm>
              <a:custGeom>
                <a:avLst/>
                <a:gdLst/>
                <a:ahLst/>
                <a:cxnLst/>
                <a:rect l="l" t="t" r="r" b="b"/>
                <a:pathLst>
                  <a:path w="770" h="229" extrusionOk="0">
                    <a:moveTo>
                      <a:pt x="699" y="1"/>
                    </a:moveTo>
                    <a:cubicBezTo>
                      <a:pt x="679" y="1"/>
                      <a:pt x="653" y="1"/>
                      <a:pt x="632" y="4"/>
                    </a:cubicBezTo>
                    <a:cubicBezTo>
                      <a:pt x="592" y="11"/>
                      <a:pt x="549" y="18"/>
                      <a:pt x="512" y="31"/>
                    </a:cubicBezTo>
                    <a:cubicBezTo>
                      <a:pt x="492" y="38"/>
                      <a:pt x="465" y="48"/>
                      <a:pt x="445" y="54"/>
                    </a:cubicBezTo>
                    <a:cubicBezTo>
                      <a:pt x="429" y="61"/>
                      <a:pt x="412" y="68"/>
                      <a:pt x="395" y="78"/>
                    </a:cubicBezTo>
                    <a:cubicBezTo>
                      <a:pt x="342" y="101"/>
                      <a:pt x="285" y="128"/>
                      <a:pt x="228" y="145"/>
                    </a:cubicBezTo>
                    <a:cubicBezTo>
                      <a:pt x="178" y="161"/>
                      <a:pt x="124" y="171"/>
                      <a:pt x="67" y="181"/>
                    </a:cubicBezTo>
                    <a:cubicBezTo>
                      <a:pt x="57" y="185"/>
                      <a:pt x="44" y="185"/>
                      <a:pt x="31" y="188"/>
                    </a:cubicBezTo>
                    <a:lnTo>
                      <a:pt x="17" y="188"/>
                    </a:lnTo>
                    <a:cubicBezTo>
                      <a:pt x="11" y="188"/>
                      <a:pt x="1" y="198"/>
                      <a:pt x="1" y="205"/>
                    </a:cubicBezTo>
                    <a:cubicBezTo>
                      <a:pt x="1" y="215"/>
                      <a:pt x="11" y="221"/>
                      <a:pt x="17" y="221"/>
                    </a:cubicBezTo>
                    <a:cubicBezTo>
                      <a:pt x="27" y="228"/>
                      <a:pt x="31" y="228"/>
                      <a:pt x="41" y="228"/>
                    </a:cubicBezTo>
                    <a:cubicBezTo>
                      <a:pt x="47" y="228"/>
                      <a:pt x="57" y="228"/>
                      <a:pt x="54" y="221"/>
                    </a:cubicBezTo>
                    <a:lnTo>
                      <a:pt x="87" y="221"/>
                    </a:lnTo>
                    <a:cubicBezTo>
                      <a:pt x="118" y="218"/>
                      <a:pt x="144" y="218"/>
                      <a:pt x="171" y="218"/>
                    </a:cubicBezTo>
                    <a:cubicBezTo>
                      <a:pt x="191" y="218"/>
                      <a:pt x="212" y="219"/>
                      <a:pt x="234" y="219"/>
                    </a:cubicBezTo>
                    <a:cubicBezTo>
                      <a:pt x="266" y="219"/>
                      <a:pt x="298" y="217"/>
                      <a:pt x="328" y="211"/>
                    </a:cubicBezTo>
                    <a:cubicBezTo>
                      <a:pt x="352" y="201"/>
                      <a:pt x="378" y="198"/>
                      <a:pt x="402" y="188"/>
                    </a:cubicBezTo>
                    <a:cubicBezTo>
                      <a:pt x="432" y="181"/>
                      <a:pt x="459" y="171"/>
                      <a:pt x="482" y="161"/>
                    </a:cubicBezTo>
                    <a:cubicBezTo>
                      <a:pt x="529" y="138"/>
                      <a:pt x="569" y="111"/>
                      <a:pt x="612" y="84"/>
                    </a:cubicBezTo>
                    <a:cubicBezTo>
                      <a:pt x="659" y="61"/>
                      <a:pt x="703" y="31"/>
                      <a:pt x="749" y="11"/>
                    </a:cubicBezTo>
                    <a:cubicBezTo>
                      <a:pt x="756" y="11"/>
                      <a:pt x="763" y="4"/>
                      <a:pt x="77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511808" y="3416845"/>
                <a:ext cx="12753" cy="2211"/>
              </a:xfrm>
              <a:custGeom>
                <a:avLst/>
                <a:gdLst/>
                <a:ahLst/>
                <a:cxnLst/>
                <a:rect l="l" t="t" r="r" b="b"/>
                <a:pathLst>
                  <a:path w="346" h="60" extrusionOk="0">
                    <a:moveTo>
                      <a:pt x="322" y="0"/>
                    </a:moveTo>
                    <a:cubicBezTo>
                      <a:pt x="320" y="0"/>
                      <a:pt x="317" y="1"/>
                      <a:pt x="315" y="3"/>
                    </a:cubicBezTo>
                    <a:lnTo>
                      <a:pt x="302" y="3"/>
                    </a:lnTo>
                    <a:cubicBezTo>
                      <a:pt x="275" y="6"/>
                      <a:pt x="248" y="6"/>
                      <a:pt x="218" y="10"/>
                    </a:cubicBezTo>
                    <a:cubicBezTo>
                      <a:pt x="198" y="10"/>
                      <a:pt x="171" y="13"/>
                      <a:pt x="151" y="13"/>
                    </a:cubicBezTo>
                    <a:lnTo>
                      <a:pt x="1" y="26"/>
                    </a:lnTo>
                    <a:cubicBezTo>
                      <a:pt x="28" y="30"/>
                      <a:pt x="58" y="40"/>
                      <a:pt x="81" y="43"/>
                    </a:cubicBezTo>
                    <a:cubicBezTo>
                      <a:pt x="108" y="46"/>
                      <a:pt x="135" y="53"/>
                      <a:pt x="161" y="53"/>
                    </a:cubicBezTo>
                    <a:cubicBezTo>
                      <a:pt x="165" y="53"/>
                      <a:pt x="168" y="53"/>
                      <a:pt x="171" y="60"/>
                    </a:cubicBezTo>
                    <a:cubicBezTo>
                      <a:pt x="195" y="60"/>
                      <a:pt x="211" y="56"/>
                      <a:pt x="231" y="56"/>
                    </a:cubicBezTo>
                    <a:cubicBezTo>
                      <a:pt x="245" y="56"/>
                      <a:pt x="255" y="53"/>
                      <a:pt x="268" y="53"/>
                    </a:cubicBezTo>
                    <a:cubicBezTo>
                      <a:pt x="278" y="53"/>
                      <a:pt x="282" y="46"/>
                      <a:pt x="288" y="46"/>
                    </a:cubicBezTo>
                    <a:cubicBezTo>
                      <a:pt x="295" y="46"/>
                      <a:pt x="298" y="43"/>
                      <a:pt x="302" y="43"/>
                    </a:cubicBezTo>
                    <a:cubicBezTo>
                      <a:pt x="305" y="43"/>
                      <a:pt x="312" y="43"/>
                      <a:pt x="315" y="40"/>
                    </a:cubicBezTo>
                    <a:cubicBezTo>
                      <a:pt x="322" y="40"/>
                      <a:pt x="328" y="36"/>
                      <a:pt x="332" y="36"/>
                    </a:cubicBezTo>
                    <a:cubicBezTo>
                      <a:pt x="338" y="30"/>
                      <a:pt x="345" y="20"/>
                      <a:pt x="338" y="10"/>
                    </a:cubicBezTo>
                    <a:cubicBezTo>
                      <a:pt x="336" y="5"/>
                      <a:pt x="329" y="0"/>
                      <a:pt x="32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434188" y="3368231"/>
                <a:ext cx="17286" cy="39622"/>
              </a:xfrm>
              <a:custGeom>
                <a:avLst/>
                <a:gdLst/>
                <a:ahLst/>
                <a:cxnLst/>
                <a:rect l="l" t="t" r="r" b="b"/>
                <a:pathLst>
                  <a:path w="469" h="1075" extrusionOk="0">
                    <a:moveTo>
                      <a:pt x="23" y="0"/>
                    </a:moveTo>
                    <a:cubicBezTo>
                      <a:pt x="17" y="0"/>
                      <a:pt x="9" y="7"/>
                      <a:pt x="7" y="11"/>
                    </a:cubicBezTo>
                    <a:cubicBezTo>
                      <a:pt x="0" y="21"/>
                      <a:pt x="0" y="28"/>
                      <a:pt x="0" y="38"/>
                    </a:cubicBezTo>
                    <a:cubicBezTo>
                      <a:pt x="0" y="45"/>
                      <a:pt x="7" y="55"/>
                      <a:pt x="7" y="61"/>
                    </a:cubicBezTo>
                    <a:lnTo>
                      <a:pt x="7" y="88"/>
                    </a:lnTo>
                    <a:lnTo>
                      <a:pt x="7" y="112"/>
                    </a:lnTo>
                    <a:cubicBezTo>
                      <a:pt x="10" y="122"/>
                      <a:pt x="10" y="128"/>
                      <a:pt x="14" y="138"/>
                    </a:cubicBezTo>
                    <a:cubicBezTo>
                      <a:pt x="17" y="155"/>
                      <a:pt x="27" y="172"/>
                      <a:pt x="34" y="188"/>
                    </a:cubicBezTo>
                    <a:cubicBezTo>
                      <a:pt x="41" y="202"/>
                      <a:pt x="47" y="212"/>
                      <a:pt x="51" y="225"/>
                    </a:cubicBezTo>
                    <a:cubicBezTo>
                      <a:pt x="64" y="262"/>
                      <a:pt x="81" y="295"/>
                      <a:pt x="97" y="332"/>
                    </a:cubicBezTo>
                    <a:cubicBezTo>
                      <a:pt x="104" y="356"/>
                      <a:pt x="114" y="372"/>
                      <a:pt x="124" y="392"/>
                    </a:cubicBezTo>
                    <a:lnTo>
                      <a:pt x="161" y="479"/>
                    </a:lnTo>
                    <a:lnTo>
                      <a:pt x="161" y="476"/>
                    </a:lnTo>
                    <a:cubicBezTo>
                      <a:pt x="178" y="509"/>
                      <a:pt x="188" y="540"/>
                      <a:pt x="208" y="573"/>
                    </a:cubicBezTo>
                    <a:lnTo>
                      <a:pt x="208" y="576"/>
                    </a:lnTo>
                    <a:lnTo>
                      <a:pt x="245" y="653"/>
                    </a:lnTo>
                    <a:lnTo>
                      <a:pt x="268" y="703"/>
                    </a:lnTo>
                    <a:cubicBezTo>
                      <a:pt x="301" y="764"/>
                      <a:pt x="331" y="827"/>
                      <a:pt x="365" y="891"/>
                    </a:cubicBezTo>
                    <a:cubicBezTo>
                      <a:pt x="382" y="917"/>
                      <a:pt x="395" y="944"/>
                      <a:pt x="412" y="974"/>
                    </a:cubicBezTo>
                    <a:cubicBezTo>
                      <a:pt x="432" y="1008"/>
                      <a:pt x="448" y="1041"/>
                      <a:pt x="469" y="1074"/>
                    </a:cubicBezTo>
                    <a:cubicBezTo>
                      <a:pt x="452" y="1028"/>
                      <a:pt x="432" y="988"/>
                      <a:pt x="422" y="927"/>
                    </a:cubicBezTo>
                    <a:cubicBezTo>
                      <a:pt x="398" y="860"/>
                      <a:pt x="372" y="797"/>
                      <a:pt x="348" y="730"/>
                    </a:cubicBezTo>
                    <a:cubicBezTo>
                      <a:pt x="321" y="670"/>
                      <a:pt x="295" y="606"/>
                      <a:pt x="265" y="543"/>
                    </a:cubicBezTo>
                    <a:lnTo>
                      <a:pt x="265" y="546"/>
                    </a:lnTo>
                    <a:cubicBezTo>
                      <a:pt x="261" y="543"/>
                      <a:pt x="261" y="540"/>
                      <a:pt x="255" y="536"/>
                    </a:cubicBezTo>
                    <a:lnTo>
                      <a:pt x="255" y="529"/>
                    </a:lnTo>
                    <a:cubicBezTo>
                      <a:pt x="245" y="503"/>
                      <a:pt x="228" y="473"/>
                      <a:pt x="214" y="443"/>
                    </a:cubicBezTo>
                    <a:cubicBezTo>
                      <a:pt x="204" y="422"/>
                      <a:pt x="194" y="406"/>
                      <a:pt x="184" y="386"/>
                    </a:cubicBezTo>
                    <a:cubicBezTo>
                      <a:pt x="178" y="372"/>
                      <a:pt x="171" y="356"/>
                      <a:pt x="164" y="342"/>
                    </a:cubicBezTo>
                    <a:cubicBezTo>
                      <a:pt x="148" y="309"/>
                      <a:pt x="131" y="272"/>
                      <a:pt x="114" y="239"/>
                    </a:cubicBezTo>
                    <a:cubicBezTo>
                      <a:pt x="111" y="239"/>
                      <a:pt x="111" y="235"/>
                      <a:pt x="111" y="235"/>
                    </a:cubicBezTo>
                    <a:lnTo>
                      <a:pt x="111" y="239"/>
                    </a:lnTo>
                    <a:cubicBezTo>
                      <a:pt x="101" y="225"/>
                      <a:pt x="94" y="209"/>
                      <a:pt x="84" y="192"/>
                    </a:cubicBezTo>
                    <a:cubicBezTo>
                      <a:pt x="81" y="175"/>
                      <a:pt x="71" y="162"/>
                      <a:pt x="64" y="145"/>
                    </a:cubicBezTo>
                    <a:cubicBezTo>
                      <a:pt x="54" y="135"/>
                      <a:pt x="51" y="122"/>
                      <a:pt x="47" y="108"/>
                    </a:cubicBezTo>
                    <a:cubicBezTo>
                      <a:pt x="47" y="105"/>
                      <a:pt x="44" y="102"/>
                      <a:pt x="44" y="95"/>
                    </a:cubicBezTo>
                    <a:cubicBezTo>
                      <a:pt x="44" y="88"/>
                      <a:pt x="41" y="78"/>
                      <a:pt x="41" y="71"/>
                    </a:cubicBezTo>
                    <a:cubicBezTo>
                      <a:pt x="41" y="61"/>
                      <a:pt x="34" y="51"/>
                      <a:pt x="34" y="41"/>
                    </a:cubicBezTo>
                    <a:cubicBezTo>
                      <a:pt x="41" y="41"/>
                      <a:pt x="44" y="41"/>
                      <a:pt x="47" y="38"/>
                    </a:cubicBezTo>
                    <a:cubicBezTo>
                      <a:pt x="51" y="38"/>
                      <a:pt x="47" y="28"/>
                      <a:pt x="47" y="25"/>
                    </a:cubicBezTo>
                    <a:cubicBezTo>
                      <a:pt x="44" y="18"/>
                      <a:pt x="41" y="8"/>
                      <a:pt x="31" y="5"/>
                    </a:cubicBezTo>
                    <a:cubicBezTo>
                      <a:pt x="28" y="2"/>
                      <a:pt x="26" y="0"/>
                      <a:pt x="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233689" y="3346743"/>
                <a:ext cx="77180" cy="206033"/>
              </a:xfrm>
              <a:custGeom>
                <a:avLst/>
                <a:gdLst/>
                <a:ahLst/>
                <a:cxnLst/>
                <a:rect l="l" t="t" r="r" b="b"/>
                <a:pathLst>
                  <a:path w="2094" h="5590" extrusionOk="0">
                    <a:moveTo>
                      <a:pt x="2071" y="1"/>
                    </a:moveTo>
                    <a:cubicBezTo>
                      <a:pt x="2066" y="1"/>
                      <a:pt x="2062" y="2"/>
                      <a:pt x="2060" y="6"/>
                    </a:cubicBezTo>
                    <a:cubicBezTo>
                      <a:pt x="2057" y="16"/>
                      <a:pt x="2054" y="19"/>
                      <a:pt x="2047" y="26"/>
                    </a:cubicBezTo>
                    <a:cubicBezTo>
                      <a:pt x="2047" y="33"/>
                      <a:pt x="2044" y="39"/>
                      <a:pt x="2040" y="43"/>
                    </a:cubicBezTo>
                    <a:lnTo>
                      <a:pt x="2027" y="69"/>
                    </a:lnTo>
                    <a:cubicBezTo>
                      <a:pt x="2020" y="83"/>
                      <a:pt x="2010" y="99"/>
                      <a:pt x="2003" y="116"/>
                    </a:cubicBezTo>
                    <a:lnTo>
                      <a:pt x="2003" y="109"/>
                    </a:lnTo>
                    <a:cubicBezTo>
                      <a:pt x="1993" y="126"/>
                      <a:pt x="1990" y="140"/>
                      <a:pt x="1980" y="153"/>
                    </a:cubicBezTo>
                    <a:cubicBezTo>
                      <a:pt x="1973" y="166"/>
                      <a:pt x="1963" y="183"/>
                      <a:pt x="1960" y="193"/>
                    </a:cubicBezTo>
                    <a:cubicBezTo>
                      <a:pt x="1957" y="210"/>
                      <a:pt x="1947" y="226"/>
                      <a:pt x="1943" y="243"/>
                    </a:cubicBezTo>
                    <a:cubicBezTo>
                      <a:pt x="1937" y="270"/>
                      <a:pt x="1923" y="300"/>
                      <a:pt x="1913" y="323"/>
                    </a:cubicBezTo>
                    <a:cubicBezTo>
                      <a:pt x="1896" y="377"/>
                      <a:pt x="1876" y="427"/>
                      <a:pt x="1856" y="484"/>
                    </a:cubicBezTo>
                    <a:cubicBezTo>
                      <a:pt x="1843" y="507"/>
                      <a:pt x="1830" y="537"/>
                      <a:pt x="1819" y="568"/>
                    </a:cubicBezTo>
                    <a:cubicBezTo>
                      <a:pt x="1809" y="591"/>
                      <a:pt x="1796" y="611"/>
                      <a:pt x="1786" y="638"/>
                    </a:cubicBezTo>
                    <a:cubicBezTo>
                      <a:pt x="1763" y="678"/>
                      <a:pt x="1743" y="718"/>
                      <a:pt x="1719" y="755"/>
                    </a:cubicBezTo>
                    <a:cubicBezTo>
                      <a:pt x="1702" y="785"/>
                      <a:pt x="1686" y="808"/>
                      <a:pt x="1669" y="838"/>
                    </a:cubicBezTo>
                    <a:cubicBezTo>
                      <a:pt x="1652" y="862"/>
                      <a:pt x="1636" y="888"/>
                      <a:pt x="1622" y="912"/>
                    </a:cubicBezTo>
                    <a:cubicBezTo>
                      <a:pt x="1592" y="962"/>
                      <a:pt x="1572" y="1022"/>
                      <a:pt x="1552" y="1076"/>
                    </a:cubicBezTo>
                    <a:cubicBezTo>
                      <a:pt x="1529" y="1129"/>
                      <a:pt x="1512" y="1186"/>
                      <a:pt x="1492" y="1240"/>
                    </a:cubicBezTo>
                    <a:cubicBezTo>
                      <a:pt x="1478" y="1263"/>
                      <a:pt x="1472" y="1293"/>
                      <a:pt x="1458" y="1320"/>
                    </a:cubicBezTo>
                    <a:cubicBezTo>
                      <a:pt x="1445" y="1347"/>
                      <a:pt x="1428" y="1373"/>
                      <a:pt x="1418" y="1403"/>
                    </a:cubicBezTo>
                    <a:cubicBezTo>
                      <a:pt x="1392" y="1454"/>
                      <a:pt x="1361" y="1504"/>
                      <a:pt x="1335" y="1554"/>
                    </a:cubicBezTo>
                    <a:cubicBezTo>
                      <a:pt x="1301" y="1607"/>
                      <a:pt x="1268" y="1661"/>
                      <a:pt x="1238" y="1714"/>
                    </a:cubicBezTo>
                    <a:cubicBezTo>
                      <a:pt x="1228" y="1728"/>
                      <a:pt x="1224" y="1744"/>
                      <a:pt x="1218" y="1761"/>
                    </a:cubicBezTo>
                    <a:cubicBezTo>
                      <a:pt x="1211" y="1771"/>
                      <a:pt x="1208" y="1781"/>
                      <a:pt x="1204" y="1791"/>
                    </a:cubicBezTo>
                    <a:cubicBezTo>
                      <a:pt x="1191" y="1821"/>
                      <a:pt x="1178" y="1848"/>
                      <a:pt x="1171" y="1878"/>
                    </a:cubicBezTo>
                    <a:cubicBezTo>
                      <a:pt x="1154" y="1938"/>
                      <a:pt x="1134" y="1992"/>
                      <a:pt x="1114" y="2049"/>
                    </a:cubicBezTo>
                    <a:cubicBezTo>
                      <a:pt x="1097" y="2109"/>
                      <a:pt x="1077" y="2166"/>
                      <a:pt x="1061" y="2226"/>
                    </a:cubicBezTo>
                    <a:cubicBezTo>
                      <a:pt x="1054" y="2256"/>
                      <a:pt x="1040" y="2289"/>
                      <a:pt x="1030" y="2323"/>
                    </a:cubicBezTo>
                    <a:cubicBezTo>
                      <a:pt x="1024" y="2356"/>
                      <a:pt x="1014" y="2383"/>
                      <a:pt x="1007" y="2416"/>
                    </a:cubicBezTo>
                    <a:cubicBezTo>
                      <a:pt x="990" y="2467"/>
                      <a:pt x="977" y="2523"/>
                      <a:pt x="967" y="2574"/>
                    </a:cubicBezTo>
                    <a:lnTo>
                      <a:pt x="940" y="2660"/>
                    </a:lnTo>
                    <a:cubicBezTo>
                      <a:pt x="933" y="2694"/>
                      <a:pt x="920" y="2724"/>
                      <a:pt x="910" y="2757"/>
                    </a:cubicBezTo>
                    <a:lnTo>
                      <a:pt x="910" y="2751"/>
                    </a:lnTo>
                    <a:cubicBezTo>
                      <a:pt x="903" y="2784"/>
                      <a:pt x="890" y="2814"/>
                      <a:pt x="877" y="2848"/>
                    </a:cubicBezTo>
                    <a:lnTo>
                      <a:pt x="877" y="2844"/>
                    </a:lnTo>
                    <a:cubicBezTo>
                      <a:pt x="860" y="2878"/>
                      <a:pt x="850" y="2915"/>
                      <a:pt x="837" y="2948"/>
                    </a:cubicBezTo>
                    <a:cubicBezTo>
                      <a:pt x="820" y="2985"/>
                      <a:pt x="806" y="3028"/>
                      <a:pt x="793" y="3065"/>
                    </a:cubicBezTo>
                    <a:lnTo>
                      <a:pt x="780" y="3102"/>
                    </a:lnTo>
                    <a:cubicBezTo>
                      <a:pt x="776" y="3129"/>
                      <a:pt x="770" y="3149"/>
                      <a:pt x="760" y="3175"/>
                    </a:cubicBezTo>
                    <a:cubicBezTo>
                      <a:pt x="753" y="3212"/>
                      <a:pt x="740" y="3246"/>
                      <a:pt x="733" y="3282"/>
                    </a:cubicBezTo>
                    <a:cubicBezTo>
                      <a:pt x="716" y="3336"/>
                      <a:pt x="703" y="3386"/>
                      <a:pt x="686" y="3443"/>
                    </a:cubicBezTo>
                    <a:cubicBezTo>
                      <a:pt x="669" y="3503"/>
                      <a:pt x="649" y="3567"/>
                      <a:pt x="633" y="3630"/>
                    </a:cubicBezTo>
                    <a:cubicBezTo>
                      <a:pt x="619" y="3684"/>
                      <a:pt x="602" y="3737"/>
                      <a:pt x="586" y="3794"/>
                    </a:cubicBezTo>
                    <a:cubicBezTo>
                      <a:pt x="569" y="3851"/>
                      <a:pt x="552" y="3911"/>
                      <a:pt x="529" y="3968"/>
                    </a:cubicBezTo>
                    <a:cubicBezTo>
                      <a:pt x="512" y="4005"/>
                      <a:pt x="506" y="4045"/>
                      <a:pt x="489" y="4078"/>
                    </a:cubicBezTo>
                    <a:cubicBezTo>
                      <a:pt x="442" y="4188"/>
                      <a:pt x="392" y="4302"/>
                      <a:pt x="355" y="4416"/>
                    </a:cubicBezTo>
                    <a:cubicBezTo>
                      <a:pt x="335" y="4473"/>
                      <a:pt x="318" y="4533"/>
                      <a:pt x="298" y="4590"/>
                    </a:cubicBezTo>
                    <a:cubicBezTo>
                      <a:pt x="275" y="4650"/>
                      <a:pt x="258" y="4707"/>
                      <a:pt x="238" y="4767"/>
                    </a:cubicBezTo>
                    <a:cubicBezTo>
                      <a:pt x="201" y="4867"/>
                      <a:pt x="164" y="4967"/>
                      <a:pt x="131" y="5068"/>
                    </a:cubicBezTo>
                    <a:cubicBezTo>
                      <a:pt x="94" y="5165"/>
                      <a:pt x="68" y="5268"/>
                      <a:pt x="47" y="5369"/>
                    </a:cubicBezTo>
                    <a:lnTo>
                      <a:pt x="47" y="5365"/>
                    </a:lnTo>
                    <a:cubicBezTo>
                      <a:pt x="27" y="5439"/>
                      <a:pt x="14" y="5516"/>
                      <a:pt x="1" y="5589"/>
                    </a:cubicBezTo>
                    <a:cubicBezTo>
                      <a:pt x="24" y="5516"/>
                      <a:pt x="58" y="5442"/>
                      <a:pt x="81" y="5372"/>
                    </a:cubicBezTo>
                    <a:cubicBezTo>
                      <a:pt x="108" y="5302"/>
                      <a:pt x="134" y="5228"/>
                      <a:pt x="158" y="5158"/>
                    </a:cubicBezTo>
                    <a:lnTo>
                      <a:pt x="198" y="5048"/>
                    </a:lnTo>
                    <a:cubicBezTo>
                      <a:pt x="208" y="5008"/>
                      <a:pt x="221" y="4974"/>
                      <a:pt x="235" y="4937"/>
                    </a:cubicBezTo>
                    <a:lnTo>
                      <a:pt x="235" y="4934"/>
                    </a:lnTo>
                    <a:cubicBezTo>
                      <a:pt x="241" y="4914"/>
                      <a:pt x="251" y="4887"/>
                      <a:pt x="258" y="4864"/>
                    </a:cubicBezTo>
                    <a:lnTo>
                      <a:pt x="258" y="4867"/>
                    </a:lnTo>
                    <a:cubicBezTo>
                      <a:pt x="288" y="4787"/>
                      <a:pt x="315" y="4707"/>
                      <a:pt x="338" y="4630"/>
                    </a:cubicBezTo>
                    <a:cubicBezTo>
                      <a:pt x="352" y="4590"/>
                      <a:pt x="365" y="4553"/>
                      <a:pt x="375" y="4513"/>
                    </a:cubicBezTo>
                    <a:cubicBezTo>
                      <a:pt x="389" y="4473"/>
                      <a:pt x="402" y="4439"/>
                      <a:pt x="415" y="4402"/>
                    </a:cubicBezTo>
                    <a:lnTo>
                      <a:pt x="415" y="4406"/>
                    </a:lnTo>
                    <a:cubicBezTo>
                      <a:pt x="432" y="4369"/>
                      <a:pt x="442" y="4329"/>
                      <a:pt x="459" y="4289"/>
                    </a:cubicBezTo>
                    <a:cubicBezTo>
                      <a:pt x="475" y="4249"/>
                      <a:pt x="499" y="4205"/>
                      <a:pt x="516" y="4165"/>
                    </a:cubicBezTo>
                    <a:cubicBezTo>
                      <a:pt x="526" y="4145"/>
                      <a:pt x="536" y="4122"/>
                      <a:pt x="542" y="4102"/>
                    </a:cubicBezTo>
                    <a:cubicBezTo>
                      <a:pt x="552" y="4081"/>
                      <a:pt x="559" y="4055"/>
                      <a:pt x="569" y="4035"/>
                    </a:cubicBezTo>
                    <a:cubicBezTo>
                      <a:pt x="576" y="4018"/>
                      <a:pt x="586" y="4001"/>
                      <a:pt x="589" y="3984"/>
                    </a:cubicBezTo>
                    <a:cubicBezTo>
                      <a:pt x="602" y="3961"/>
                      <a:pt x="609" y="3931"/>
                      <a:pt x="619" y="3904"/>
                    </a:cubicBezTo>
                    <a:cubicBezTo>
                      <a:pt x="636" y="3854"/>
                      <a:pt x="653" y="3801"/>
                      <a:pt x="669" y="3750"/>
                    </a:cubicBezTo>
                    <a:cubicBezTo>
                      <a:pt x="689" y="3684"/>
                      <a:pt x="716" y="3620"/>
                      <a:pt x="736" y="3553"/>
                    </a:cubicBezTo>
                    <a:cubicBezTo>
                      <a:pt x="773" y="3443"/>
                      <a:pt x="810" y="3333"/>
                      <a:pt x="850" y="3219"/>
                    </a:cubicBezTo>
                    <a:cubicBezTo>
                      <a:pt x="867" y="3169"/>
                      <a:pt x="883" y="3125"/>
                      <a:pt x="903" y="3075"/>
                    </a:cubicBezTo>
                    <a:cubicBezTo>
                      <a:pt x="917" y="3045"/>
                      <a:pt x="923" y="3015"/>
                      <a:pt x="937" y="2991"/>
                    </a:cubicBezTo>
                    <a:cubicBezTo>
                      <a:pt x="950" y="2958"/>
                      <a:pt x="960" y="2928"/>
                      <a:pt x="974" y="2898"/>
                    </a:cubicBezTo>
                    <a:cubicBezTo>
                      <a:pt x="994" y="2851"/>
                      <a:pt x="1017" y="2808"/>
                      <a:pt x="1034" y="2757"/>
                    </a:cubicBezTo>
                    <a:lnTo>
                      <a:pt x="1057" y="2681"/>
                    </a:lnTo>
                    <a:cubicBezTo>
                      <a:pt x="1067" y="2650"/>
                      <a:pt x="1077" y="2617"/>
                      <a:pt x="1087" y="2584"/>
                    </a:cubicBezTo>
                    <a:lnTo>
                      <a:pt x="1111" y="2497"/>
                    </a:lnTo>
                    <a:cubicBezTo>
                      <a:pt x="1121" y="2473"/>
                      <a:pt x="1124" y="2447"/>
                      <a:pt x="1134" y="2423"/>
                    </a:cubicBezTo>
                    <a:cubicBezTo>
                      <a:pt x="1151" y="2363"/>
                      <a:pt x="1168" y="2309"/>
                      <a:pt x="1184" y="2249"/>
                    </a:cubicBezTo>
                    <a:cubicBezTo>
                      <a:pt x="1204" y="2192"/>
                      <a:pt x="1221" y="2129"/>
                      <a:pt x="1238" y="2072"/>
                    </a:cubicBezTo>
                    <a:cubicBezTo>
                      <a:pt x="1254" y="2015"/>
                      <a:pt x="1275" y="1958"/>
                      <a:pt x="1291" y="1905"/>
                    </a:cubicBezTo>
                    <a:cubicBezTo>
                      <a:pt x="1305" y="1878"/>
                      <a:pt x="1311" y="1851"/>
                      <a:pt x="1321" y="1828"/>
                    </a:cubicBezTo>
                    <a:cubicBezTo>
                      <a:pt x="1328" y="1808"/>
                      <a:pt x="1338" y="1791"/>
                      <a:pt x="1345" y="1768"/>
                    </a:cubicBezTo>
                    <a:cubicBezTo>
                      <a:pt x="1345" y="1763"/>
                      <a:pt x="1349" y="1760"/>
                      <a:pt x="1352" y="1754"/>
                    </a:cubicBezTo>
                    <a:lnTo>
                      <a:pt x="1352" y="1754"/>
                    </a:lnTo>
                    <a:cubicBezTo>
                      <a:pt x="1352" y="1755"/>
                      <a:pt x="1351" y="1756"/>
                      <a:pt x="1351" y="1758"/>
                    </a:cubicBezTo>
                    <a:cubicBezTo>
                      <a:pt x="1352" y="1756"/>
                      <a:pt x="1353" y="1753"/>
                      <a:pt x="1354" y="1751"/>
                    </a:cubicBezTo>
                    <a:lnTo>
                      <a:pt x="1354" y="1751"/>
                    </a:lnTo>
                    <a:cubicBezTo>
                      <a:pt x="1354" y="1751"/>
                      <a:pt x="1354" y="1751"/>
                      <a:pt x="1354" y="1751"/>
                    </a:cubicBezTo>
                    <a:lnTo>
                      <a:pt x="1354" y="1751"/>
                    </a:lnTo>
                    <a:cubicBezTo>
                      <a:pt x="1354" y="1751"/>
                      <a:pt x="1354" y="1751"/>
                      <a:pt x="1354" y="1750"/>
                    </a:cubicBezTo>
                    <a:lnTo>
                      <a:pt x="1354" y="1750"/>
                    </a:lnTo>
                    <a:cubicBezTo>
                      <a:pt x="1354" y="1751"/>
                      <a:pt x="1354" y="1751"/>
                      <a:pt x="1354" y="1751"/>
                    </a:cubicBezTo>
                    <a:lnTo>
                      <a:pt x="1354" y="1751"/>
                    </a:lnTo>
                    <a:cubicBezTo>
                      <a:pt x="1354" y="1750"/>
                      <a:pt x="1355" y="1749"/>
                      <a:pt x="1355" y="1748"/>
                    </a:cubicBezTo>
                    <a:lnTo>
                      <a:pt x="1355" y="1748"/>
                    </a:lnTo>
                    <a:cubicBezTo>
                      <a:pt x="1354" y="1749"/>
                      <a:pt x="1354" y="1750"/>
                      <a:pt x="1354" y="1750"/>
                    </a:cubicBezTo>
                    <a:lnTo>
                      <a:pt x="1354" y="1750"/>
                    </a:lnTo>
                    <a:cubicBezTo>
                      <a:pt x="1356" y="1742"/>
                      <a:pt x="1359" y="1733"/>
                      <a:pt x="1361" y="1728"/>
                    </a:cubicBezTo>
                    <a:cubicBezTo>
                      <a:pt x="1368" y="1728"/>
                      <a:pt x="1368" y="1724"/>
                      <a:pt x="1368" y="1724"/>
                    </a:cubicBezTo>
                    <a:lnTo>
                      <a:pt x="1368" y="1728"/>
                    </a:lnTo>
                    <a:cubicBezTo>
                      <a:pt x="1375" y="1714"/>
                      <a:pt x="1385" y="1698"/>
                      <a:pt x="1392" y="1684"/>
                    </a:cubicBezTo>
                    <a:cubicBezTo>
                      <a:pt x="1422" y="1637"/>
                      <a:pt x="1452" y="1584"/>
                      <a:pt x="1475" y="1537"/>
                    </a:cubicBezTo>
                    <a:cubicBezTo>
                      <a:pt x="1488" y="1510"/>
                      <a:pt x="1505" y="1480"/>
                      <a:pt x="1519" y="1454"/>
                    </a:cubicBezTo>
                    <a:lnTo>
                      <a:pt x="1555" y="1363"/>
                    </a:lnTo>
                    <a:cubicBezTo>
                      <a:pt x="1575" y="1310"/>
                      <a:pt x="1592" y="1256"/>
                      <a:pt x="1609" y="1203"/>
                    </a:cubicBezTo>
                    <a:cubicBezTo>
                      <a:pt x="1626" y="1146"/>
                      <a:pt x="1642" y="1089"/>
                      <a:pt x="1662" y="1036"/>
                    </a:cubicBezTo>
                    <a:cubicBezTo>
                      <a:pt x="1676" y="995"/>
                      <a:pt x="1692" y="959"/>
                      <a:pt x="1709" y="922"/>
                    </a:cubicBezTo>
                    <a:cubicBezTo>
                      <a:pt x="1726" y="888"/>
                      <a:pt x="1743" y="858"/>
                      <a:pt x="1759" y="828"/>
                    </a:cubicBezTo>
                    <a:cubicBezTo>
                      <a:pt x="1776" y="795"/>
                      <a:pt x="1796" y="761"/>
                      <a:pt x="1813" y="728"/>
                    </a:cubicBezTo>
                    <a:cubicBezTo>
                      <a:pt x="1819" y="725"/>
                      <a:pt x="1819" y="721"/>
                      <a:pt x="1823" y="718"/>
                    </a:cubicBezTo>
                    <a:cubicBezTo>
                      <a:pt x="1823" y="718"/>
                      <a:pt x="1826" y="711"/>
                      <a:pt x="1826" y="708"/>
                    </a:cubicBezTo>
                    <a:cubicBezTo>
                      <a:pt x="1830" y="705"/>
                      <a:pt x="1830" y="701"/>
                      <a:pt x="1836" y="695"/>
                    </a:cubicBezTo>
                    <a:cubicBezTo>
                      <a:pt x="1836" y="695"/>
                      <a:pt x="1840" y="691"/>
                      <a:pt x="1840" y="688"/>
                    </a:cubicBezTo>
                    <a:lnTo>
                      <a:pt x="1840" y="685"/>
                    </a:lnTo>
                    <a:lnTo>
                      <a:pt x="1840" y="678"/>
                    </a:lnTo>
                    <a:lnTo>
                      <a:pt x="1840" y="674"/>
                    </a:lnTo>
                    <a:cubicBezTo>
                      <a:pt x="1856" y="638"/>
                      <a:pt x="1873" y="604"/>
                      <a:pt x="1886" y="568"/>
                    </a:cubicBezTo>
                    <a:lnTo>
                      <a:pt x="1923" y="467"/>
                    </a:lnTo>
                    <a:cubicBezTo>
                      <a:pt x="1937" y="427"/>
                      <a:pt x="1947" y="387"/>
                      <a:pt x="1960" y="344"/>
                    </a:cubicBezTo>
                    <a:cubicBezTo>
                      <a:pt x="1973" y="303"/>
                      <a:pt x="1987" y="257"/>
                      <a:pt x="2003" y="216"/>
                    </a:cubicBezTo>
                    <a:lnTo>
                      <a:pt x="2064" y="76"/>
                    </a:lnTo>
                    <a:cubicBezTo>
                      <a:pt x="2074" y="66"/>
                      <a:pt x="2080" y="49"/>
                      <a:pt x="2090" y="33"/>
                    </a:cubicBezTo>
                    <a:cubicBezTo>
                      <a:pt x="2094" y="23"/>
                      <a:pt x="2094" y="9"/>
                      <a:pt x="2087" y="6"/>
                    </a:cubicBezTo>
                    <a:cubicBezTo>
                      <a:pt x="2082" y="2"/>
                      <a:pt x="2076" y="1"/>
                      <a:pt x="207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225802" y="3454955"/>
                <a:ext cx="40838" cy="28933"/>
              </a:xfrm>
              <a:custGeom>
                <a:avLst/>
                <a:gdLst/>
                <a:ahLst/>
                <a:cxnLst/>
                <a:rect l="l" t="t" r="r" b="b"/>
                <a:pathLst>
                  <a:path w="1108" h="785" extrusionOk="0">
                    <a:moveTo>
                      <a:pt x="887" y="266"/>
                    </a:moveTo>
                    <a:lnTo>
                      <a:pt x="883" y="273"/>
                    </a:lnTo>
                    <a:cubicBezTo>
                      <a:pt x="883" y="273"/>
                      <a:pt x="887" y="273"/>
                      <a:pt x="887" y="266"/>
                    </a:cubicBezTo>
                    <a:close/>
                    <a:moveTo>
                      <a:pt x="1064" y="0"/>
                    </a:moveTo>
                    <a:cubicBezTo>
                      <a:pt x="1053" y="0"/>
                      <a:pt x="1042" y="6"/>
                      <a:pt x="1034" y="15"/>
                    </a:cubicBezTo>
                    <a:lnTo>
                      <a:pt x="1030" y="22"/>
                    </a:lnTo>
                    <a:cubicBezTo>
                      <a:pt x="1014" y="39"/>
                      <a:pt x="997" y="59"/>
                      <a:pt x="980" y="76"/>
                    </a:cubicBezTo>
                    <a:cubicBezTo>
                      <a:pt x="967" y="82"/>
                      <a:pt x="957" y="96"/>
                      <a:pt x="947" y="106"/>
                    </a:cubicBezTo>
                    <a:cubicBezTo>
                      <a:pt x="920" y="126"/>
                      <a:pt x="900" y="149"/>
                      <a:pt x="873" y="169"/>
                    </a:cubicBezTo>
                    <a:lnTo>
                      <a:pt x="837" y="209"/>
                    </a:lnTo>
                    <a:cubicBezTo>
                      <a:pt x="813" y="233"/>
                      <a:pt x="786" y="253"/>
                      <a:pt x="763" y="276"/>
                    </a:cubicBezTo>
                    <a:cubicBezTo>
                      <a:pt x="736" y="296"/>
                      <a:pt x="713" y="320"/>
                      <a:pt x="686" y="343"/>
                    </a:cubicBezTo>
                    <a:cubicBezTo>
                      <a:pt x="656" y="366"/>
                      <a:pt x="623" y="393"/>
                      <a:pt x="596" y="417"/>
                    </a:cubicBezTo>
                    <a:lnTo>
                      <a:pt x="556" y="443"/>
                    </a:lnTo>
                    <a:cubicBezTo>
                      <a:pt x="539" y="457"/>
                      <a:pt x="529" y="463"/>
                      <a:pt x="512" y="477"/>
                    </a:cubicBezTo>
                    <a:cubicBezTo>
                      <a:pt x="479" y="497"/>
                      <a:pt x="449" y="517"/>
                      <a:pt x="415" y="540"/>
                    </a:cubicBezTo>
                    <a:cubicBezTo>
                      <a:pt x="348" y="584"/>
                      <a:pt x="278" y="627"/>
                      <a:pt x="211" y="667"/>
                    </a:cubicBezTo>
                    <a:cubicBezTo>
                      <a:pt x="144" y="711"/>
                      <a:pt x="71" y="751"/>
                      <a:pt x="1" y="784"/>
                    </a:cubicBezTo>
                    <a:cubicBezTo>
                      <a:pt x="47" y="768"/>
                      <a:pt x="88" y="758"/>
                      <a:pt x="134" y="734"/>
                    </a:cubicBezTo>
                    <a:cubicBezTo>
                      <a:pt x="205" y="707"/>
                      <a:pt x="278" y="677"/>
                      <a:pt x="348" y="644"/>
                    </a:cubicBezTo>
                    <a:cubicBezTo>
                      <a:pt x="385" y="624"/>
                      <a:pt x="422" y="607"/>
                      <a:pt x="462" y="584"/>
                    </a:cubicBezTo>
                    <a:cubicBezTo>
                      <a:pt x="472" y="577"/>
                      <a:pt x="489" y="567"/>
                      <a:pt x="502" y="560"/>
                    </a:cubicBezTo>
                    <a:cubicBezTo>
                      <a:pt x="519" y="550"/>
                      <a:pt x="536" y="544"/>
                      <a:pt x="552" y="530"/>
                    </a:cubicBezTo>
                    <a:cubicBezTo>
                      <a:pt x="572" y="517"/>
                      <a:pt x="589" y="507"/>
                      <a:pt x="613" y="493"/>
                    </a:cubicBezTo>
                    <a:cubicBezTo>
                      <a:pt x="619" y="483"/>
                      <a:pt x="633" y="480"/>
                      <a:pt x="639" y="473"/>
                    </a:cubicBezTo>
                    <a:cubicBezTo>
                      <a:pt x="659" y="460"/>
                      <a:pt x="679" y="447"/>
                      <a:pt x="699" y="430"/>
                    </a:cubicBezTo>
                    <a:cubicBezTo>
                      <a:pt x="713" y="423"/>
                      <a:pt x="723" y="410"/>
                      <a:pt x="736" y="400"/>
                    </a:cubicBezTo>
                    <a:cubicBezTo>
                      <a:pt x="770" y="373"/>
                      <a:pt x="806" y="340"/>
                      <a:pt x="840" y="310"/>
                    </a:cubicBezTo>
                    <a:cubicBezTo>
                      <a:pt x="853" y="296"/>
                      <a:pt x="870" y="280"/>
                      <a:pt x="887" y="266"/>
                    </a:cubicBezTo>
                    <a:lnTo>
                      <a:pt x="923" y="229"/>
                    </a:lnTo>
                    <a:cubicBezTo>
                      <a:pt x="950" y="206"/>
                      <a:pt x="974" y="183"/>
                      <a:pt x="1000" y="159"/>
                    </a:cubicBezTo>
                    <a:lnTo>
                      <a:pt x="1034" y="126"/>
                    </a:lnTo>
                    <a:cubicBezTo>
                      <a:pt x="1054" y="109"/>
                      <a:pt x="1071" y="89"/>
                      <a:pt x="1091" y="66"/>
                    </a:cubicBezTo>
                    <a:cubicBezTo>
                      <a:pt x="1107" y="49"/>
                      <a:pt x="1104" y="22"/>
                      <a:pt x="1087" y="9"/>
                    </a:cubicBezTo>
                    <a:cubicBezTo>
                      <a:pt x="1080" y="3"/>
                      <a:pt x="1072" y="0"/>
                      <a:pt x="106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273125" y="3430224"/>
                <a:ext cx="16660" cy="70914"/>
              </a:xfrm>
              <a:custGeom>
                <a:avLst/>
                <a:gdLst/>
                <a:ahLst/>
                <a:cxnLst/>
                <a:rect l="l" t="t" r="r" b="b"/>
                <a:pathLst>
                  <a:path w="452" h="1924" extrusionOk="0">
                    <a:moveTo>
                      <a:pt x="31" y="1"/>
                    </a:moveTo>
                    <a:cubicBezTo>
                      <a:pt x="24" y="1"/>
                      <a:pt x="17" y="1"/>
                      <a:pt x="14" y="8"/>
                    </a:cubicBezTo>
                    <a:cubicBezTo>
                      <a:pt x="4" y="14"/>
                      <a:pt x="1" y="24"/>
                      <a:pt x="1" y="31"/>
                    </a:cubicBezTo>
                    <a:cubicBezTo>
                      <a:pt x="7" y="95"/>
                      <a:pt x="17" y="161"/>
                      <a:pt x="24" y="225"/>
                    </a:cubicBezTo>
                    <a:cubicBezTo>
                      <a:pt x="31" y="258"/>
                      <a:pt x="34" y="285"/>
                      <a:pt x="37" y="319"/>
                    </a:cubicBezTo>
                    <a:cubicBezTo>
                      <a:pt x="41" y="359"/>
                      <a:pt x="51" y="392"/>
                      <a:pt x="54" y="426"/>
                    </a:cubicBezTo>
                    <a:lnTo>
                      <a:pt x="54" y="419"/>
                    </a:lnTo>
                    <a:cubicBezTo>
                      <a:pt x="64" y="462"/>
                      <a:pt x="67" y="509"/>
                      <a:pt x="74" y="549"/>
                    </a:cubicBezTo>
                    <a:cubicBezTo>
                      <a:pt x="84" y="596"/>
                      <a:pt x="87" y="636"/>
                      <a:pt x="98" y="683"/>
                    </a:cubicBezTo>
                    <a:cubicBezTo>
                      <a:pt x="104" y="733"/>
                      <a:pt x="108" y="780"/>
                      <a:pt x="118" y="827"/>
                    </a:cubicBezTo>
                    <a:cubicBezTo>
                      <a:pt x="121" y="864"/>
                      <a:pt x="124" y="900"/>
                      <a:pt x="134" y="937"/>
                    </a:cubicBezTo>
                    <a:cubicBezTo>
                      <a:pt x="138" y="981"/>
                      <a:pt x="148" y="1017"/>
                      <a:pt x="154" y="1061"/>
                    </a:cubicBezTo>
                    <a:lnTo>
                      <a:pt x="181" y="1171"/>
                    </a:lnTo>
                    <a:cubicBezTo>
                      <a:pt x="198" y="1238"/>
                      <a:pt x="218" y="1302"/>
                      <a:pt x="238" y="1365"/>
                    </a:cubicBezTo>
                    <a:cubicBezTo>
                      <a:pt x="271" y="1455"/>
                      <a:pt x="305" y="1552"/>
                      <a:pt x="342" y="1646"/>
                    </a:cubicBezTo>
                    <a:cubicBezTo>
                      <a:pt x="382" y="1740"/>
                      <a:pt x="415" y="1833"/>
                      <a:pt x="452" y="1923"/>
                    </a:cubicBezTo>
                    <a:cubicBezTo>
                      <a:pt x="449" y="1907"/>
                      <a:pt x="442" y="1890"/>
                      <a:pt x="442" y="1870"/>
                    </a:cubicBezTo>
                    <a:lnTo>
                      <a:pt x="442" y="1867"/>
                    </a:lnTo>
                    <a:cubicBezTo>
                      <a:pt x="435" y="1806"/>
                      <a:pt x="425" y="1746"/>
                      <a:pt x="418" y="1686"/>
                    </a:cubicBezTo>
                    <a:lnTo>
                      <a:pt x="392" y="1512"/>
                    </a:lnTo>
                    <a:lnTo>
                      <a:pt x="392" y="1516"/>
                    </a:lnTo>
                    <a:cubicBezTo>
                      <a:pt x="385" y="1472"/>
                      <a:pt x="375" y="1429"/>
                      <a:pt x="368" y="1385"/>
                    </a:cubicBezTo>
                    <a:cubicBezTo>
                      <a:pt x="358" y="1338"/>
                      <a:pt x="348" y="1295"/>
                      <a:pt x="335" y="1248"/>
                    </a:cubicBezTo>
                    <a:cubicBezTo>
                      <a:pt x="315" y="1168"/>
                      <a:pt x="281" y="1084"/>
                      <a:pt x="255" y="1004"/>
                    </a:cubicBezTo>
                    <a:cubicBezTo>
                      <a:pt x="251" y="987"/>
                      <a:pt x="248" y="977"/>
                      <a:pt x="241" y="961"/>
                    </a:cubicBezTo>
                    <a:cubicBezTo>
                      <a:pt x="238" y="947"/>
                      <a:pt x="235" y="930"/>
                      <a:pt x="231" y="917"/>
                    </a:cubicBezTo>
                    <a:cubicBezTo>
                      <a:pt x="221" y="870"/>
                      <a:pt x="208" y="827"/>
                      <a:pt x="198" y="780"/>
                    </a:cubicBezTo>
                    <a:cubicBezTo>
                      <a:pt x="184" y="726"/>
                      <a:pt x="171" y="676"/>
                      <a:pt x="158" y="626"/>
                    </a:cubicBezTo>
                    <a:cubicBezTo>
                      <a:pt x="154" y="603"/>
                      <a:pt x="148" y="583"/>
                      <a:pt x="141" y="563"/>
                    </a:cubicBezTo>
                    <a:cubicBezTo>
                      <a:pt x="138" y="543"/>
                      <a:pt x="131" y="516"/>
                      <a:pt x="124" y="496"/>
                    </a:cubicBezTo>
                    <a:cubicBezTo>
                      <a:pt x="118" y="446"/>
                      <a:pt x="104" y="395"/>
                      <a:pt x="91" y="345"/>
                    </a:cubicBezTo>
                    <a:lnTo>
                      <a:pt x="67" y="195"/>
                    </a:lnTo>
                    <a:cubicBezTo>
                      <a:pt x="57" y="135"/>
                      <a:pt x="54" y="81"/>
                      <a:pt x="47" y="24"/>
                    </a:cubicBezTo>
                    <a:cubicBezTo>
                      <a:pt x="47" y="14"/>
                      <a:pt x="41" y="8"/>
                      <a:pt x="3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4253886" y="3495424"/>
                <a:ext cx="7445" cy="36157"/>
              </a:xfrm>
              <a:custGeom>
                <a:avLst/>
                <a:gdLst/>
                <a:ahLst/>
                <a:cxnLst/>
                <a:rect l="l" t="t" r="r" b="b"/>
                <a:pathLst>
                  <a:path w="202" h="981" extrusionOk="0">
                    <a:moveTo>
                      <a:pt x="11" y="1"/>
                    </a:moveTo>
                    <a:cubicBezTo>
                      <a:pt x="4" y="11"/>
                      <a:pt x="1" y="17"/>
                      <a:pt x="1" y="27"/>
                    </a:cubicBezTo>
                    <a:lnTo>
                      <a:pt x="1" y="44"/>
                    </a:lnTo>
                    <a:cubicBezTo>
                      <a:pt x="1" y="47"/>
                      <a:pt x="4" y="54"/>
                      <a:pt x="4" y="64"/>
                    </a:cubicBezTo>
                    <a:lnTo>
                      <a:pt x="18" y="128"/>
                    </a:lnTo>
                    <a:cubicBezTo>
                      <a:pt x="24" y="168"/>
                      <a:pt x="38" y="211"/>
                      <a:pt x="44" y="255"/>
                    </a:cubicBezTo>
                    <a:cubicBezTo>
                      <a:pt x="58" y="318"/>
                      <a:pt x="75" y="378"/>
                      <a:pt x="88" y="439"/>
                    </a:cubicBezTo>
                    <a:cubicBezTo>
                      <a:pt x="95" y="499"/>
                      <a:pt x="108" y="552"/>
                      <a:pt x="121" y="612"/>
                    </a:cubicBezTo>
                    <a:cubicBezTo>
                      <a:pt x="145" y="733"/>
                      <a:pt x="175" y="857"/>
                      <a:pt x="202" y="980"/>
                    </a:cubicBezTo>
                    <a:cubicBezTo>
                      <a:pt x="195" y="920"/>
                      <a:pt x="192" y="863"/>
                      <a:pt x="198" y="806"/>
                    </a:cubicBezTo>
                    <a:cubicBezTo>
                      <a:pt x="195" y="756"/>
                      <a:pt x="188" y="703"/>
                      <a:pt x="178" y="653"/>
                    </a:cubicBezTo>
                    <a:lnTo>
                      <a:pt x="165" y="589"/>
                    </a:lnTo>
                    <a:cubicBezTo>
                      <a:pt x="161" y="586"/>
                      <a:pt x="161" y="582"/>
                      <a:pt x="161" y="576"/>
                    </a:cubicBezTo>
                    <a:cubicBezTo>
                      <a:pt x="155" y="536"/>
                      <a:pt x="145" y="499"/>
                      <a:pt x="138" y="455"/>
                    </a:cubicBezTo>
                    <a:lnTo>
                      <a:pt x="111" y="345"/>
                    </a:lnTo>
                    <a:cubicBezTo>
                      <a:pt x="95" y="285"/>
                      <a:pt x="85" y="228"/>
                      <a:pt x="71" y="168"/>
                    </a:cubicBezTo>
                    <a:cubicBezTo>
                      <a:pt x="65" y="141"/>
                      <a:pt x="58" y="118"/>
                      <a:pt x="54" y="94"/>
                    </a:cubicBezTo>
                    <a:cubicBezTo>
                      <a:pt x="48" y="81"/>
                      <a:pt x="48" y="71"/>
                      <a:pt x="44" y="57"/>
                    </a:cubicBezTo>
                    <a:cubicBezTo>
                      <a:pt x="41" y="51"/>
                      <a:pt x="41" y="37"/>
                      <a:pt x="38" y="31"/>
                    </a:cubicBezTo>
                    <a:cubicBezTo>
                      <a:pt x="34" y="17"/>
                      <a:pt x="24" y="11"/>
                      <a:pt x="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4235421" y="3504196"/>
                <a:ext cx="14817" cy="10357"/>
              </a:xfrm>
              <a:custGeom>
                <a:avLst/>
                <a:gdLst/>
                <a:ahLst/>
                <a:cxnLst/>
                <a:rect l="l" t="t" r="r" b="b"/>
                <a:pathLst>
                  <a:path w="402" h="281" extrusionOk="0">
                    <a:moveTo>
                      <a:pt x="368" y="0"/>
                    </a:moveTo>
                    <a:cubicBezTo>
                      <a:pt x="358" y="7"/>
                      <a:pt x="352" y="7"/>
                      <a:pt x="345" y="10"/>
                    </a:cubicBezTo>
                    <a:cubicBezTo>
                      <a:pt x="335" y="17"/>
                      <a:pt x="318" y="27"/>
                      <a:pt x="305" y="33"/>
                    </a:cubicBezTo>
                    <a:cubicBezTo>
                      <a:pt x="285" y="47"/>
                      <a:pt x="261" y="64"/>
                      <a:pt x="245" y="77"/>
                    </a:cubicBezTo>
                    <a:cubicBezTo>
                      <a:pt x="221" y="94"/>
                      <a:pt x="201" y="114"/>
                      <a:pt x="174" y="130"/>
                    </a:cubicBezTo>
                    <a:cubicBezTo>
                      <a:pt x="141" y="161"/>
                      <a:pt x="104" y="191"/>
                      <a:pt x="71" y="217"/>
                    </a:cubicBezTo>
                    <a:cubicBezTo>
                      <a:pt x="44" y="241"/>
                      <a:pt x="24" y="261"/>
                      <a:pt x="0" y="281"/>
                    </a:cubicBezTo>
                    <a:cubicBezTo>
                      <a:pt x="37" y="264"/>
                      <a:pt x="71" y="244"/>
                      <a:pt x="107" y="217"/>
                    </a:cubicBezTo>
                    <a:cubicBezTo>
                      <a:pt x="141" y="201"/>
                      <a:pt x="171" y="181"/>
                      <a:pt x="198" y="161"/>
                    </a:cubicBezTo>
                    <a:cubicBezTo>
                      <a:pt x="228" y="140"/>
                      <a:pt x="255" y="117"/>
                      <a:pt x="281" y="100"/>
                    </a:cubicBezTo>
                    <a:cubicBezTo>
                      <a:pt x="295" y="94"/>
                      <a:pt x="311" y="80"/>
                      <a:pt x="325" y="74"/>
                    </a:cubicBezTo>
                    <a:cubicBezTo>
                      <a:pt x="338" y="64"/>
                      <a:pt x="348" y="60"/>
                      <a:pt x="362" y="50"/>
                    </a:cubicBezTo>
                    <a:lnTo>
                      <a:pt x="358" y="50"/>
                    </a:lnTo>
                    <a:cubicBezTo>
                      <a:pt x="362" y="50"/>
                      <a:pt x="368" y="47"/>
                      <a:pt x="372" y="47"/>
                    </a:cubicBezTo>
                    <a:cubicBezTo>
                      <a:pt x="375" y="47"/>
                      <a:pt x="378" y="43"/>
                      <a:pt x="385" y="43"/>
                    </a:cubicBezTo>
                    <a:cubicBezTo>
                      <a:pt x="392" y="43"/>
                      <a:pt x="392" y="33"/>
                      <a:pt x="395" y="30"/>
                    </a:cubicBezTo>
                    <a:cubicBezTo>
                      <a:pt x="402" y="23"/>
                      <a:pt x="392" y="10"/>
                      <a:pt x="385" y="7"/>
                    </a:cubicBezTo>
                    <a:cubicBezTo>
                      <a:pt x="375" y="0"/>
                      <a:pt x="372" y="0"/>
                      <a:pt x="36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4243566" y="3423111"/>
                <a:ext cx="33540" cy="24805"/>
              </a:xfrm>
              <a:custGeom>
                <a:avLst/>
                <a:gdLst/>
                <a:ahLst/>
                <a:cxnLst/>
                <a:rect l="l" t="t" r="r" b="b"/>
                <a:pathLst>
                  <a:path w="910" h="673" extrusionOk="0">
                    <a:moveTo>
                      <a:pt x="642" y="174"/>
                    </a:moveTo>
                    <a:cubicBezTo>
                      <a:pt x="642" y="174"/>
                      <a:pt x="639" y="174"/>
                      <a:pt x="639" y="176"/>
                    </a:cubicBezTo>
                    <a:lnTo>
                      <a:pt x="639" y="176"/>
                    </a:lnTo>
                    <a:cubicBezTo>
                      <a:pt x="640" y="176"/>
                      <a:pt x="641" y="175"/>
                      <a:pt x="642" y="174"/>
                    </a:cubicBezTo>
                    <a:close/>
                    <a:moveTo>
                      <a:pt x="881" y="0"/>
                    </a:moveTo>
                    <a:cubicBezTo>
                      <a:pt x="874" y="0"/>
                      <a:pt x="866" y="3"/>
                      <a:pt x="859" y="10"/>
                    </a:cubicBezTo>
                    <a:lnTo>
                      <a:pt x="856" y="13"/>
                    </a:lnTo>
                    <a:cubicBezTo>
                      <a:pt x="839" y="27"/>
                      <a:pt x="826" y="37"/>
                      <a:pt x="816" y="47"/>
                    </a:cubicBezTo>
                    <a:cubicBezTo>
                      <a:pt x="799" y="60"/>
                      <a:pt x="776" y="77"/>
                      <a:pt x="759" y="90"/>
                    </a:cubicBezTo>
                    <a:cubicBezTo>
                      <a:pt x="742" y="97"/>
                      <a:pt x="732" y="110"/>
                      <a:pt x="719" y="120"/>
                    </a:cubicBezTo>
                    <a:cubicBezTo>
                      <a:pt x="689" y="140"/>
                      <a:pt x="665" y="161"/>
                      <a:pt x="639" y="177"/>
                    </a:cubicBezTo>
                    <a:cubicBezTo>
                      <a:pt x="639" y="177"/>
                      <a:pt x="639" y="177"/>
                      <a:pt x="639" y="176"/>
                    </a:cubicBezTo>
                    <a:lnTo>
                      <a:pt x="639" y="176"/>
                    </a:lnTo>
                    <a:cubicBezTo>
                      <a:pt x="623" y="189"/>
                      <a:pt x="604" y="198"/>
                      <a:pt x="585" y="211"/>
                    </a:cubicBezTo>
                    <a:cubicBezTo>
                      <a:pt x="582" y="214"/>
                      <a:pt x="572" y="221"/>
                      <a:pt x="569" y="224"/>
                    </a:cubicBezTo>
                    <a:cubicBezTo>
                      <a:pt x="565" y="227"/>
                      <a:pt x="555" y="231"/>
                      <a:pt x="552" y="237"/>
                    </a:cubicBezTo>
                    <a:cubicBezTo>
                      <a:pt x="542" y="241"/>
                      <a:pt x="535" y="244"/>
                      <a:pt x="532" y="247"/>
                    </a:cubicBezTo>
                    <a:cubicBezTo>
                      <a:pt x="522" y="247"/>
                      <a:pt x="518" y="254"/>
                      <a:pt x="515" y="257"/>
                    </a:cubicBezTo>
                    <a:cubicBezTo>
                      <a:pt x="492" y="264"/>
                      <a:pt x="475" y="278"/>
                      <a:pt x="458" y="291"/>
                    </a:cubicBezTo>
                    <a:lnTo>
                      <a:pt x="465" y="291"/>
                    </a:lnTo>
                    <a:lnTo>
                      <a:pt x="425" y="314"/>
                    </a:lnTo>
                    <a:cubicBezTo>
                      <a:pt x="408" y="328"/>
                      <a:pt x="388" y="341"/>
                      <a:pt x="371" y="354"/>
                    </a:cubicBezTo>
                    <a:cubicBezTo>
                      <a:pt x="348" y="375"/>
                      <a:pt x="318" y="395"/>
                      <a:pt x="291" y="415"/>
                    </a:cubicBezTo>
                    <a:cubicBezTo>
                      <a:pt x="241" y="458"/>
                      <a:pt x="197" y="498"/>
                      <a:pt x="147" y="542"/>
                    </a:cubicBezTo>
                    <a:cubicBezTo>
                      <a:pt x="100" y="578"/>
                      <a:pt x="57" y="622"/>
                      <a:pt x="14" y="659"/>
                    </a:cubicBezTo>
                    <a:lnTo>
                      <a:pt x="0" y="672"/>
                    </a:lnTo>
                    <a:cubicBezTo>
                      <a:pt x="54" y="635"/>
                      <a:pt x="104" y="602"/>
                      <a:pt x="151" y="562"/>
                    </a:cubicBezTo>
                    <a:lnTo>
                      <a:pt x="187" y="538"/>
                    </a:lnTo>
                    <a:cubicBezTo>
                      <a:pt x="191" y="538"/>
                      <a:pt x="191" y="532"/>
                      <a:pt x="197" y="532"/>
                    </a:cubicBezTo>
                    <a:cubicBezTo>
                      <a:pt x="204" y="528"/>
                      <a:pt x="214" y="522"/>
                      <a:pt x="221" y="515"/>
                    </a:cubicBezTo>
                    <a:cubicBezTo>
                      <a:pt x="224" y="515"/>
                      <a:pt x="224" y="512"/>
                      <a:pt x="231" y="512"/>
                    </a:cubicBezTo>
                    <a:cubicBezTo>
                      <a:pt x="264" y="492"/>
                      <a:pt x="291" y="471"/>
                      <a:pt x="324" y="455"/>
                    </a:cubicBezTo>
                    <a:cubicBezTo>
                      <a:pt x="358" y="431"/>
                      <a:pt x="398" y="411"/>
                      <a:pt x="431" y="391"/>
                    </a:cubicBezTo>
                    <a:cubicBezTo>
                      <a:pt x="465" y="375"/>
                      <a:pt x="498" y="354"/>
                      <a:pt x="532" y="331"/>
                    </a:cubicBezTo>
                    <a:cubicBezTo>
                      <a:pt x="585" y="304"/>
                      <a:pt x="635" y="274"/>
                      <a:pt x="686" y="241"/>
                    </a:cubicBezTo>
                    <a:cubicBezTo>
                      <a:pt x="699" y="231"/>
                      <a:pt x="706" y="221"/>
                      <a:pt x="719" y="211"/>
                    </a:cubicBezTo>
                    <a:cubicBezTo>
                      <a:pt x="726" y="207"/>
                      <a:pt x="732" y="197"/>
                      <a:pt x="739" y="194"/>
                    </a:cubicBezTo>
                    <a:lnTo>
                      <a:pt x="766" y="171"/>
                    </a:lnTo>
                    <a:cubicBezTo>
                      <a:pt x="783" y="157"/>
                      <a:pt x="793" y="144"/>
                      <a:pt x="806" y="130"/>
                    </a:cubicBezTo>
                    <a:cubicBezTo>
                      <a:pt x="819" y="120"/>
                      <a:pt x="836" y="104"/>
                      <a:pt x="853" y="90"/>
                    </a:cubicBezTo>
                    <a:cubicBezTo>
                      <a:pt x="869" y="77"/>
                      <a:pt x="886" y="64"/>
                      <a:pt x="900" y="47"/>
                    </a:cubicBezTo>
                    <a:cubicBezTo>
                      <a:pt x="906" y="40"/>
                      <a:pt x="910" y="23"/>
                      <a:pt x="900" y="10"/>
                    </a:cubicBezTo>
                    <a:cubicBezTo>
                      <a:pt x="895" y="3"/>
                      <a:pt x="888" y="0"/>
                      <a:pt x="88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68" name="Google Shape;68;p2"/>
          <p:cNvPicPr preferRelativeResize="0"/>
          <p:nvPr/>
        </p:nvPicPr>
        <p:blipFill rotWithShape="1">
          <a:blip r:embed="rId2">
            <a:alphaModFix/>
          </a:blip>
          <a:srcRect l="450" r="-449"/>
          <a:stretch/>
        </p:blipFill>
        <p:spPr>
          <a:xfrm>
            <a:off x="0" y="0"/>
            <a:ext cx="9144000" cy="5143500"/>
          </a:xfrm>
          <a:prstGeom prst="rect">
            <a:avLst/>
          </a:prstGeom>
          <a:noFill/>
          <a:ln>
            <a:noFill/>
          </a:ln>
          <a:effectLst>
            <a:outerShdw blurRad="100013" dist="114300" dir="8820000" algn="bl" rotWithShape="0">
              <a:srgbClr val="2A0700">
                <a:alpha val="13000"/>
              </a:srgbClr>
            </a:outerShdw>
          </a:effectLst>
        </p:spPr>
      </p:pic>
      <p:sp>
        <p:nvSpPr>
          <p:cNvPr id="69" name="Google Shape;69;p2"/>
          <p:cNvSpPr txBox="1">
            <a:spLocks noGrp="1"/>
          </p:cNvSpPr>
          <p:nvPr>
            <p:ph type="ctrTitle"/>
          </p:nvPr>
        </p:nvSpPr>
        <p:spPr>
          <a:xfrm>
            <a:off x="733875" y="1522825"/>
            <a:ext cx="4787700" cy="21240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Font typeface="Playfair Display"/>
              <a:buNone/>
              <a:defRPr sz="4800">
                <a:latin typeface="Playfair Display"/>
                <a:ea typeface="Playfair Display"/>
                <a:cs typeface="Playfair Display"/>
                <a:sym typeface="Playfair Display"/>
              </a:defRPr>
            </a:lvl1pPr>
            <a:lvl2pPr lvl="1" algn="ctr">
              <a:spcBef>
                <a:spcPts val="0"/>
              </a:spcBef>
              <a:spcAft>
                <a:spcPts val="0"/>
              </a:spcAft>
              <a:buSzPts val="5200"/>
              <a:buFont typeface="Playfair Display"/>
              <a:buNone/>
              <a:defRPr sz="5200">
                <a:latin typeface="Playfair Display"/>
                <a:ea typeface="Playfair Display"/>
                <a:cs typeface="Playfair Display"/>
                <a:sym typeface="Playfair Display"/>
              </a:defRPr>
            </a:lvl2pPr>
            <a:lvl3pPr lvl="2" algn="ctr">
              <a:spcBef>
                <a:spcPts val="0"/>
              </a:spcBef>
              <a:spcAft>
                <a:spcPts val="0"/>
              </a:spcAft>
              <a:buSzPts val="5200"/>
              <a:buFont typeface="Playfair Display"/>
              <a:buNone/>
              <a:defRPr sz="5200">
                <a:latin typeface="Playfair Display"/>
                <a:ea typeface="Playfair Display"/>
                <a:cs typeface="Playfair Display"/>
                <a:sym typeface="Playfair Display"/>
              </a:defRPr>
            </a:lvl3pPr>
            <a:lvl4pPr lvl="3" algn="ctr">
              <a:spcBef>
                <a:spcPts val="0"/>
              </a:spcBef>
              <a:spcAft>
                <a:spcPts val="0"/>
              </a:spcAft>
              <a:buSzPts val="5200"/>
              <a:buFont typeface="Playfair Display"/>
              <a:buNone/>
              <a:defRPr sz="5200">
                <a:latin typeface="Playfair Display"/>
                <a:ea typeface="Playfair Display"/>
                <a:cs typeface="Playfair Display"/>
                <a:sym typeface="Playfair Display"/>
              </a:defRPr>
            </a:lvl4pPr>
            <a:lvl5pPr lvl="4" algn="ctr">
              <a:spcBef>
                <a:spcPts val="0"/>
              </a:spcBef>
              <a:spcAft>
                <a:spcPts val="0"/>
              </a:spcAft>
              <a:buSzPts val="5200"/>
              <a:buFont typeface="Playfair Display"/>
              <a:buNone/>
              <a:defRPr sz="5200">
                <a:latin typeface="Playfair Display"/>
                <a:ea typeface="Playfair Display"/>
                <a:cs typeface="Playfair Display"/>
                <a:sym typeface="Playfair Display"/>
              </a:defRPr>
            </a:lvl5pPr>
            <a:lvl6pPr lvl="5" algn="ctr">
              <a:spcBef>
                <a:spcPts val="0"/>
              </a:spcBef>
              <a:spcAft>
                <a:spcPts val="0"/>
              </a:spcAft>
              <a:buSzPts val="5200"/>
              <a:buFont typeface="Playfair Display"/>
              <a:buNone/>
              <a:defRPr sz="5200">
                <a:latin typeface="Playfair Display"/>
                <a:ea typeface="Playfair Display"/>
                <a:cs typeface="Playfair Display"/>
                <a:sym typeface="Playfair Display"/>
              </a:defRPr>
            </a:lvl6pPr>
            <a:lvl7pPr lvl="6" algn="ctr">
              <a:spcBef>
                <a:spcPts val="0"/>
              </a:spcBef>
              <a:spcAft>
                <a:spcPts val="0"/>
              </a:spcAft>
              <a:buSzPts val="5200"/>
              <a:buFont typeface="Playfair Display"/>
              <a:buNone/>
              <a:defRPr sz="5200">
                <a:latin typeface="Playfair Display"/>
                <a:ea typeface="Playfair Display"/>
                <a:cs typeface="Playfair Display"/>
                <a:sym typeface="Playfair Display"/>
              </a:defRPr>
            </a:lvl7pPr>
            <a:lvl8pPr lvl="7" algn="ctr">
              <a:spcBef>
                <a:spcPts val="0"/>
              </a:spcBef>
              <a:spcAft>
                <a:spcPts val="0"/>
              </a:spcAft>
              <a:buSzPts val="5200"/>
              <a:buFont typeface="Playfair Display"/>
              <a:buNone/>
              <a:defRPr sz="5200">
                <a:latin typeface="Playfair Display"/>
                <a:ea typeface="Playfair Display"/>
                <a:cs typeface="Playfair Display"/>
                <a:sym typeface="Playfair Display"/>
              </a:defRPr>
            </a:lvl8pPr>
            <a:lvl9pPr lvl="8" algn="ctr">
              <a:spcBef>
                <a:spcPts val="0"/>
              </a:spcBef>
              <a:spcAft>
                <a:spcPts val="0"/>
              </a:spcAft>
              <a:buSzPts val="5200"/>
              <a:buFont typeface="Playfair Display"/>
              <a:buNone/>
              <a:defRPr sz="5200">
                <a:latin typeface="Playfair Display"/>
                <a:ea typeface="Playfair Display"/>
                <a:cs typeface="Playfair Display"/>
                <a:sym typeface="Playfair Display"/>
              </a:defRPr>
            </a:lvl9pPr>
          </a:lstStyle>
          <a:p>
            <a:endParaRPr/>
          </a:p>
        </p:txBody>
      </p:sp>
      <p:sp>
        <p:nvSpPr>
          <p:cNvPr id="70" name="Google Shape;70;p2"/>
          <p:cNvSpPr txBox="1">
            <a:spLocks noGrp="1"/>
          </p:cNvSpPr>
          <p:nvPr>
            <p:ph type="subTitle" idx="1"/>
          </p:nvPr>
        </p:nvSpPr>
        <p:spPr>
          <a:xfrm>
            <a:off x="733875" y="3721550"/>
            <a:ext cx="4787700" cy="396000"/>
          </a:xfrm>
          <a:prstGeom prst="rect">
            <a:avLst/>
          </a:prstGeom>
          <a:solidFill>
            <a:schemeClr val="accent4"/>
          </a:solidFill>
          <a:ln>
            <a:noFill/>
          </a:ln>
        </p:spPr>
        <p:txBody>
          <a:bodyPr spcFirstLastPara="1" wrap="square" lIns="91425" tIns="91425" rIns="91425" bIns="91425" anchor="ctr" anchorCtr="0">
            <a:noAutofit/>
          </a:bodyPr>
          <a:lstStyle>
            <a:lvl1pPr lvl="0">
              <a:lnSpc>
                <a:spcPct val="100000"/>
              </a:lnSpc>
              <a:spcBef>
                <a:spcPts val="0"/>
              </a:spcBef>
              <a:spcAft>
                <a:spcPts val="0"/>
              </a:spcAft>
              <a:buSzPts val="1400"/>
              <a:buFont typeface="Verdana"/>
              <a:buNone/>
              <a:defRPr sz="1600">
                <a:solidFill>
                  <a:schemeClr val="dk1"/>
                </a:solidFill>
                <a:latin typeface="Sarabun"/>
                <a:ea typeface="Sarabun"/>
                <a:cs typeface="Sarabun"/>
                <a:sym typeface="Sarabun"/>
              </a:defRPr>
            </a:lvl1pPr>
            <a:lvl2pPr lvl="1" algn="ctr">
              <a:lnSpc>
                <a:spcPct val="100000"/>
              </a:lnSpc>
              <a:spcBef>
                <a:spcPts val="0"/>
              </a:spcBef>
              <a:spcAft>
                <a:spcPts val="0"/>
              </a:spcAft>
              <a:buSzPts val="1800"/>
              <a:buFont typeface="Verdana"/>
              <a:buNone/>
              <a:defRPr sz="1800">
                <a:latin typeface="Verdana"/>
                <a:ea typeface="Verdana"/>
                <a:cs typeface="Verdana"/>
                <a:sym typeface="Verdana"/>
              </a:defRPr>
            </a:lvl2pPr>
            <a:lvl3pPr lvl="2" algn="ctr">
              <a:lnSpc>
                <a:spcPct val="100000"/>
              </a:lnSpc>
              <a:spcBef>
                <a:spcPts val="0"/>
              </a:spcBef>
              <a:spcAft>
                <a:spcPts val="0"/>
              </a:spcAft>
              <a:buSzPts val="1800"/>
              <a:buFont typeface="Verdana"/>
              <a:buNone/>
              <a:defRPr sz="1800">
                <a:latin typeface="Verdana"/>
                <a:ea typeface="Verdana"/>
                <a:cs typeface="Verdana"/>
                <a:sym typeface="Verdana"/>
              </a:defRPr>
            </a:lvl3pPr>
            <a:lvl4pPr lvl="3" algn="ctr">
              <a:lnSpc>
                <a:spcPct val="100000"/>
              </a:lnSpc>
              <a:spcBef>
                <a:spcPts val="0"/>
              </a:spcBef>
              <a:spcAft>
                <a:spcPts val="0"/>
              </a:spcAft>
              <a:buSzPts val="1800"/>
              <a:buFont typeface="Verdana"/>
              <a:buNone/>
              <a:defRPr sz="1800">
                <a:latin typeface="Verdana"/>
                <a:ea typeface="Verdana"/>
                <a:cs typeface="Verdana"/>
                <a:sym typeface="Verdana"/>
              </a:defRPr>
            </a:lvl4pPr>
            <a:lvl5pPr lvl="4" algn="ctr">
              <a:lnSpc>
                <a:spcPct val="100000"/>
              </a:lnSpc>
              <a:spcBef>
                <a:spcPts val="0"/>
              </a:spcBef>
              <a:spcAft>
                <a:spcPts val="0"/>
              </a:spcAft>
              <a:buSzPts val="1800"/>
              <a:buFont typeface="Verdana"/>
              <a:buNone/>
              <a:defRPr sz="1800">
                <a:latin typeface="Verdana"/>
                <a:ea typeface="Verdana"/>
                <a:cs typeface="Verdana"/>
                <a:sym typeface="Verdana"/>
              </a:defRPr>
            </a:lvl5pPr>
            <a:lvl6pPr lvl="5" algn="ctr">
              <a:lnSpc>
                <a:spcPct val="100000"/>
              </a:lnSpc>
              <a:spcBef>
                <a:spcPts val="0"/>
              </a:spcBef>
              <a:spcAft>
                <a:spcPts val="0"/>
              </a:spcAft>
              <a:buSzPts val="1800"/>
              <a:buFont typeface="Verdana"/>
              <a:buNone/>
              <a:defRPr sz="1800">
                <a:latin typeface="Verdana"/>
                <a:ea typeface="Verdana"/>
                <a:cs typeface="Verdana"/>
                <a:sym typeface="Verdana"/>
              </a:defRPr>
            </a:lvl6pPr>
            <a:lvl7pPr lvl="6" algn="ctr">
              <a:lnSpc>
                <a:spcPct val="100000"/>
              </a:lnSpc>
              <a:spcBef>
                <a:spcPts val="0"/>
              </a:spcBef>
              <a:spcAft>
                <a:spcPts val="0"/>
              </a:spcAft>
              <a:buSzPts val="1800"/>
              <a:buFont typeface="Verdana"/>
              <a:buNone/>
              <a:defRPr sz="1800">
                <a:latin typeface="Verdana"/>
                <a:ea typeface="Verdana"/>
                <a:cs typeface="Verdana"/>
                <a:sym typeface="Verdana"/>
              </a:defRPr>
            </a:lvl7pPr>
            <a:lvl8pPr lvl="7" algn="ctr">
              <a:lnSpc>
                <a:spcPct val="100000"/>
              </a:lnSpc>
              <a:spcBef>
                <a:spcPts val="0"/>
              </a:spcBef>
              <a:spcAft>
                <a:spcPts val="0"/>
              </a:spcAft>
              <a:buSzPts val="1800"/>
              <a:buFont typeface="Verdana"/>
              <a:buNone/>
              <a:defRPr sz="1800">
                <a:latin typeface="Verdana"/>
                <a:ea typeface="Verdana"/>
                <a:cs typeface="Verdana"/>
                <a:sym typeface="Verdana"/>
              </a:defRPr>
            </a:lvl8pPr>
            <a:lvl9pPr lvl="8" algn="ctr">
              <a:lnSpc>
                <a:spcPct val="100000"/>
              </a:lnSpc>
              <a:spcBef>
                <a:spcPts val="0"/>
              </a:spcBef>
              <a:spcAft>
                <a:spcPts val="0"/>
              </a:spcAft>
              <a:buSzPts val="1800"/>
              <a:buFont typeface="Verdana"/>
              <a:buNone/>
              <a:defRPr sz="1800">
                <a:latin typeface="Verdana"/>
                <a:ea typeface="Verdana"/>
                <a:cs typeface="Verdana"/>
                <a:sym typeface="Verdana"/>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1"/>
        </a:solidFill>
        <a:effectLst/>
      </p:bgPr>
    </p:bg>
    <p:spTree>
      <p:nvGrpSpPr>
        <p:cNvPr id="1" name="Shape 1307"/>
        <p:cNvGrpSpPr/>
        <p:nvPr/>
      </p:nvGrpSpPr>
      <p:grpSpPr>
        <a:xfrm>
          <a:off x="0" y="0"/>
          <a:ext cx="0" cy="0"/>
          <a:chOff x="0" y="0"/>
          <a:chExt cx="0" cy="0"/>
        </a:xfrm>
      </p:grpSpPr>
      <p:sp>
        <p:nvSpPr>
          <p:cNvPr id="1308" name="Google Shape;1308;p28"/>
          <p:cNvSpPr/>
          <p:nvPr/>
        </p:nvSpPr>
        <p:spPr>
          <a:xfrm flipH="1">
            <a:off x="-65875" y="73357"/>
            <a:ext cx="1055375" cy="1553900"/>
          </a:xfrm>
          <a:custGeom>
            <a:avLst/>
            <a:gdLst/>
            <a:ahLst/>
            <a:cxnLst/>
            <a:rect l="l" t="t" r="r" b="b"/>
            <a:pathLst>
              <a:path w="42215" h="62156" extrusionOk="0">
                <a:moveTo>
                  <a:pt x="21151" y="4725"/>
                </a:moveTo>
                <a:lnTo>
                  <a:pt x="21151" y="4725"/>
                </a:lnTo>
                <a:cubicBezTo>
                  <a:pt x="21245" y="4785"/>
                  <a:pt x="21302" y="4802"/>
                  <a:pt x="21325" y="4842"/>
                </a:cubicBezTo>
                <a:cubicBezTo>
                  <a:pt x="21419" y="5016"/>
                  <a:pt x="21425" y="5210"/>
                  <a:pt x="21412" y="5400"/>
                </a:cubicBezTo>
                <a:cubicBezTo>
                  <a:pt x="21385" y="5898"/>
                  <a:pt x="21191" y="6340"/>
                  <a:pt x="20944" y="6771"/>
                </a:cubicBezTo>
                <a:cubicBezTo>
                  <a:pt x="21057" y="6112"/>
                  <a:pt x="21312" y="5470"/>
                  <a:pt x="21151" y="4725"/>
                </a:cubicBezTo>
                <a:close/>
                <a:moveTo>
                  <a:pt x="20994" y="4778"/>
                </a:moveTo>
                <a:cubicBezTo>
                  <a:pt x="21027" y="4882"/>
                  <a:pt x="21057" y="4932"/>
                  <a:pt x="21057" y="4979"/>
                </a:cubicBezTo>
                <a:cubicBezTo>
                  <a:pt x="21051" y="5230"/>
                  <a:pt x="21068" y="5480"/>
                  <a:pt x="21024" y="5721"/>
                </a:cubicBezTo>
                <a:cubicBezTo>
                  <a:pt x="20947" y="6129"/>
                  <a:pt x="20827" y="6520"/>
                  <a:pt x="20726" y="6921"/>
                </a:cubicBezTo>
                <a:cubicBezTo>
                  <a:pt x="20716" y="6968"/>
                  <a:pt x="20693" y="7008"/>
                  <a:pt x="20666" y="7068"/>
                </a:cubicBezTo>
                <a:cubicBezTo>
                  <a:pt x="20476" y="6975"/>
                  <a:pt x="20476" y="6824"/>
                  <a:pt x="20459" y="6684"/>
                </a:cubicBezTo>
                <a:cubicBezTo>
                  <a:pt x="20416" y="6239"/>
                  <a:pt x="20526" y="5821"/>
                  <a:pt x="20690" y="5420"/>
                </a:cubicBezTo>
                <a:cubicBezTo>
                  <a:pt x="20767" y="5220"/>
                  <a:pt x="20874" y="5029"/>
                  <a:pt x="20994" y="4778"/>
                </a:cubicBezTo>
                <a:close/>
                <a:moveTo>
                  <a:pt x="15514" y="7065"/>
                </a:moveTo>
                <a:lnTo>
                  <a:pt x="15514" y="7065"/>
                </a:lnTo>
                <a:cubicBezTo>
                  <a:pt x="15584" y="7292"/>
                  <a:pt x="15658" y="7520"/>
                  <a:pt x="15731" y="7757"/>
                </a:cubicBezTo>
                <a:cubicBezTo>
                  <a:pt x="15584" y="7654"/>
                  <a:pt x="15511" y="7453"/>
                  <a:pt x="15514" y="7065"/>
                </a:cubicBezTo>
                <a:close/>
                <a:moveTo>
                  <a:pt x="22773" y="7343"/>
                </a:moveTo>
                <a:cubicBezTo>
                  <a:pt x="22736" y="7623"/>
                  <a:pt x="22669" y="7754"/>
                  <a:pt x="22485" y="7944"/>
                </a:cubicBezTo>
                <a:lnTo>
                  <a:pt x="22773" y="7343"/>
                </a:lnTo>
                <a:close/>
                <a:moveTo>
                  <a:pt x="22605" y="7269"/>
                </a:moveTo>
                <a:lnTo>
                  <a:pt x="22605" y="7269"/>
                </a:lnTo>
                <a:cubicBezTo>
                  <a:pt x="22495" y="7506"/>
                  <a:pt x="22381" y="7740"/>
                  <a:pt x="22268" y="7975"/>
                </a:cubicBezTo>
                <a:cubicBezTo>
                  <a:pt x="22264" y="7687"/>
                  <a:pt x="22422" y="7470"/>
                  <a:pt x="22605" y="7269"/>
                </a:cubicBezTo>
                <a:close/>
                <a:moveTo>
                  <a:pt x="17747" y="6122"/>
                </a:moveTo>
                <a:cubicBezTo>
                  <a:pt x="17854" y="6172"/>
                  <a:pt x="17888" y="6279"/>
                  <a:pt x="17908" y="6373"/>
                </a:cubicBezTo>
                <a:cubicBezTo>
                  <a:pt x="18055" y="7115"/>
                  <a:pt x="18149" y="7854"/>
                  <a:pt x="18055" y="8610"/>
                </a:cubicBezTo>
                <a:cubicBezTo>
                  <a:pt x="18052" y="8637"/>
                  <a:pt x="18032" y="8657"/>
                  <a:pt x="18015" y="8687"/>
                </a:cubicBezTo>
                <a:cubicBezTo>
                  <a:pt x="17831" y="8212"/>
                  <a:pt x="17640" y="6467"/>
                  <a:pt x="17747" y="6122"/>
                </a:cubicBezTo>
                <a:close/>
                <a:moveTo>
                  <a:pt x="17587" y="6988"/>
                </a:moveTo>
                <a:cubicBezTo>
                  <a:pt x="17697" y="7690"/>
                  <a:pt x="17801" y="8369"/>
                  <a:pt x="17915" y="9108"/>
                </a:cubicBezTo>
                <a:cubicBezTo>
                  <a:pt x="17838" y="9028"/>
                  <a:pt x="17788" y="8998"/>
                  <a:pt x="17771" y="8958"/>
                </a:cubicBezTo>
                <a:cubicBezTo>
                  <a:pt x="17717" y="8830"/>
                  <a:pt x="17667" y="8707"/>
                  <a:pt x="17637" y="8576"/>
                </a:cubicBezTo>
                <a:cubicBezTo>
                  <a:pt x="17523" y="8078"/>
                  <a:pt x="17507" y="7570"/>
                  <a:pt x="17537" y="7058"/>
                </a:cubicBezTo>
                <a:cubicBezTo>
                  <a:pt x="17537" y="7042"/>
                  <a:pt x="17557" y="7032"/>
                  <a:pt x="17587" y="6988"/>
                </a:cubicBezTo>
                <a:close/>
                <a:moveTo>
                  <a:pt x="31873" y="2308"/>
                </a:moveTo>
                <a:cubicBezTo>
                  <a:pt x="31938" y="2308"/>
                  <a:pt x="32002" y="2309"/>
                  <a:pt x="32067" y="2311"/>
                </a:cubicBezTo>
                <a:cubicBezTo>
                  <a:pt x="32816" y="2334"/>
                  <a:pt x="33478" y="2605"/>
                  <a:pt x="34070" y="3040"/>
                </a:cubicBezTo>
                <a:cubicBezTo>
                  <a:pt x="34909" y="3658"/>
                  <a:pt x="35538" y="4444"/>
                  <a:pt x="35936" y="5413"/>
                </a:cubicBezTo>
                <a:cubicBezTo>
                  <a:pt x="36197" y="6055"/>
                  <a:pt x="36390" y="6721"/>
                  <a:pt x="36538" y="7399"/>
                </a:cubicBezTo>
                <a:cubicBezTo>
                  <a:pt x="36678" y="8051"/>
                  <a:pt x="36598" y="8680"/>
                  <a:pt x="36314" y="9282"/>
                </a:cubicBezTo>
                <a:cubicBezTo>
                  <a:pt x="36230" y="9462"/>
                  <a:pt x="36146" y="9650"/>
                  <a:pt x="36070" y="9833"/>
                </a:cubicBezTo>
                <a:cubicBezTo>
                  <a:pt x="35929" y="10158"/>
                  <a:pt x="35735" y="10435"/>
                  <a:pt x="35484" y="10743"/>
                </a:cubicBezTo>
                <a:cubicBezTo>
                  <a:pt x="35444" y="10626"/>
                  <a:pt x="35428" y="10562"/>
                  <a:pt x="35411" y="10492"/>
                </a:cubicBezTo>
                <a:cubicBezTo>
                  <a:pt x="35277" y="10011"/>
                  <a:pt x="35040" y="9599"/>
                  <a:pt x="34608" y="9332"/>
                </a:cubicBezTo>
                <a:cubicBezTo>
                  <a:pt x="34104" y="9024"/>
                  <a:pt x="33763" y="8593"/>
                  <a:pt x="33532" y="8055"/>
                </a:cubicBezTo>
                <a:cubicBezTo>
                  <a:pt x="33371" y="7687"/>
                  <a:pt x="33201" y="7319"/>
                  <a:pt x="32963" y="6988"/>
                </a:cubicBezTo>
                <a:cubicBezTo>
                  <a:pt x="32579" y="6447"/>
                  <a:pt x="32084" y="6082"/>
                  <a:pt x="31405" y="6005"/>
                </a:cubicBezTo>
                <a:cubicBezTo>
                  <a:pt x="31336" y="5998"/>
                  <a:pt x="31268" y="5994"/>
                  <a:pt x="31200" y="5994"/>
                </a:cubicBezTo>
                <a:cubicBezTo>
                  <a:pt x="30967" y="5994"/>
                  <a:pt x="30744" y="6039"/>
                  <a:pt x="30526" y="6132"/>
                </a:cubicBezTo>
                <a:cubicBezTo>
                  <a:pt x="30255" y="6253"/>
                  <a:pt x="30035" y="6433"/>
                  <a:pt x="29918" y="6717"/>
                </a:cubicBezTo>
                <a:cubicBezTo>
                  <a:pt x="29623" y="7436"/>
                  <a:pt x="29139" y="8018"/>
                  <a:pt x="28604" y="8560"/>
                </a:cubicBezTo>
                <a:cubicBezTo>
                  <a:pt x="28503" y="8663"/>
                  <a:pt x="28413" y="8774"/>
                  <a:pt x="28306" y="8874"/>
                </a:cubicBezTo>
                <a:cubicBezTo>
                  <a:pt x="28212" y="8964"/>
                  <a:pt x="28102" y="9038"/>
                  <a:pt x="27955" y="9048"/>
                </a:cubicBezTo>
                <a:cubicBezTo>
                  <a:pt x="27199" y="9115"/>
                  <a:pt x="26494" y="9359"/>
                  <a:pt x="25788" y="9623"/>
                </a:cubicBezTo>
                <a:cubicBezTo>
                  <a:pt x="25290" y="9810"/>
                  <a:pt x="24822" y="10057"/>
                  <a:pt x="24371" y="10332"/>
                </a:cubicBezTo>
                <a:cubicBezTo>
                  <a:pt x="24334" y="10358"/>
                  <a:pt x="24291" y="10378"/>
                  <a:pt x="24190" y="10432"/>
                </a:cubicBezTo>
                <a:cubicBezTo>
                  <a:pt x="24327" y="10084"/>
                  <a:pt x="24461" y="9800"/>
                  <a:pt x="24628" y="9543"/>
                </a:cubicBezTo>
                <a:cubicBezTo>
                  <a:pt x="25090" y="8830"/>
                  <a:pt x="25564" y="8135"/>
                  <a:pt x="26026" y="7423"/>
                </a:cubicBezTo>
                <a:cubicBezTo>
                  <a:pt x="26327" y="6965"/>
                  <a:pt x="26598" y="6487"/>
                  <a:pt x="26661" y="5922"/>
                </a:cubicBezTo>
                <a:cubicBezTo>
                  <a:pt x="26715" y="5420"/>
                  <a:pt x="26698" y="4925"/>
                  <a:pt x="26631" y="4427"/>
                </a:cubicBezTo>
                <a:cubicBezTo>
                  <a:pt x="26618" y="4364"/>
                  <a:pt x="26611" y="4297"/>
                  <a:pt x="26598" y="4207"/>
                </a:cubicBezTo>
                <a:cubicBezTo>
                  <a:pt x="26798" y="4079"/>
                  <a:pt x="26992" y="3932"/>
                  <a:pt x="27199" y="3825"/>
                </a:cubicBezTo>
                <a:cubicBezTo>
                  <a:pt x="28069" y="3371"/>
                  <a:pt x="28955" y="2946"/>
                  <a:pt x="29884" y="2625"/>
                </a:cubicBezTo>
                <a:cubicBezTo>
                  <a:pt x="30528" y="2405"/>
                  <a:pt x="31194" y="2308"/>
                  <a:pt x="31873" y="2308"/>
                </a:cubicBezTo>
                <a:close/>
                <a:moveTo>
                  <a:pt x="27515" y="9246"/>
                </a:moveTo>
                <a:cubicBezTo>
                  <a:pt x="27560" y="9246"/>
                  <a:pt x="27607" y="9253"/>
                  <a:pt x="27654" y="9268"/>
                </a:cubicBezTo>
                <a:cubicBezTo>
                  <a:pt x="27617" y="9292"/>
                  <a:pt x="27581" y="9312"/>
                  <a:pt x="27540" y="9329"/>
                </a:cubicBezTo>
                <a:cubicBezTo>
                  <a:pt x="26751" y="9630"/>
                  <a:pt x="26063" y="10101"/>
                  <a:pt x="25381" y="10586"/>
                </a:cubicBezTo>
                <a:cubicBezTo>
                  <a:pt x="24882" y="10940"/>
                  <a:pt x="24364" y="11274"/>
                  <a:pt x="23856" y="11619"/>
                </a:cubicBezTo>
                <a:cubicBezTo>
                  <a:pt x="23836" y="11636"/>
                  <a:pt x="23809" y="11649"/>
                  <a:pt x="23786" y="11666"/>
                </a:cubicBezTo>
                <a:cubicBezTo>
                  <a:pt x="23772" y="11649"/>
                  <a:pt x="23756" y="11636"/>
                  <a:pt x="23742" y="11622"/>
                </a:cubicBezTo>
                <a:cubicBezTo>
                  <a:pt x="23816" y="11418"/>
                  <a:pt x="23903" y="11214"/>
                  <a:pt x="23956" y="11004"/>
                </a:cubicBezTo>
                <a:cubicBezTo>
                  <a:pt x="24010" y="10760"/>
                  <a:pt x="24170" y="10613"/>
                  <a:pt x="24371" y="10485"/>
                </a:cubicBezTo>
                <a:cubicBezTo>
                  <a:pt x="24926" y="10134"/>
                  <a:pt x="25508" y="9844"/>
                  <a:pt x="26129" y="9633"/>
                </a:cubicBezTo>
                <a:cubicBezTo>
                  <a:pt x="26517" y="9499"/>
                  <a:pt x="26919" y="9395"/>
                  <a:pt x="27316" y="9282"/>
                </a:cubicBezTo>
                <a:cubicBezTo>
                  <a:pt x="27379" y="9262"/>
                  <a:pt x="27446" y="9246"/>
                  <a:pt x="27515" y="9246"/>
                </a:cubicBezTo>
                <a:close/>
                <a:moveTo>
                  <a:pt x="26440" y="4347"/>
                </a:moveTo>
                <a:cubicBezTo>
                  <a:pt x="26464" y="4394"/>
                  <a:pt x="26481" y="4410"/>
                  <a:pt x="26484" y="4427"/>
                </a:cubicBezTo>
                <a:cubicBezTo>
                  <a:pt x="26567" y="4999"/>
                  <a:pt x="26594" y="5574"/>
                  <a:pt x="26484" y="6149"/>
                </a:cubicBezTo>
                <a:cubicBezTo>
                  <a:pt x="26410" y="6544"/>
                  <a:pt x="26216" y="6891"/>
                  <a:pt x="26006" y="7222"/>
                </a:cubicBezTo>
                <a:cubicBezTo>
                  <a:pt x="25665" y="7737"/>
                  <a:pt x="25317" y="8242"/>
                  <a:pt x="24966" y="8747"/>
                </a:cubicBezTo>
                <a:cubicBezTo>
                  <a:pt x="24608" y="9262"/>
                  <a:pt x="24314" y="9813"/>
                  <a:pt x="24060" y="10385"/>
                </a:cubicBezTo>
                <a:cubicBezTo>
                  <a:pt x="23993" y="10539"/>
                  <a:pt x="23893" y="10656"/>
                  <a:pt x="23766" y="10763"/>
                </a:cubicBezTo>
                <a:cubicBezTo>
                  <a:pt x="23415" y="11040"/>
                  <a:pt x="23070" y="11338"/>
                  <a:pt x="22723" y="11626"/>
                </a:cubicBezTo>
                <a:cubicBezTo>
                  <a:pt x="22682" y="11662"/>
                  <a:pt x="22636" y="11692"/>
                  <a:pt x="22542" y="11763"/>
                </a:cubicBezTo>
                <a:cubicBezTo>
                  <a:pt x="22666" y="11388"/>
                  <a:pt x="22763" y="11071"/>
                  <a:pt x="22870" y="10760"/>
                </a:cubicBezTo>
                <a:cubicBezTo>
                  <a:pt x="23284" y="9576"/>
                  <a:pt x="23769" y="8426"/>
                  <a:pt x="24337" y="7309"/>
                </a:cubicBezTo>
                <a:cubicBezTo>
                  <a:pt x="24795" y="6413"/>
                  <a:pt x="25287" y="5530"/>
                  <a:pt x="25982" y="4782"/>
                </a:cubicBezTo>
                <a:cubicBezTo>
                  <a:pt x="26073" y="4691"/>
                  <a:pt x="26160" y="4601"/>
                  <a:pt x="26246" y="4514"/>
                </a:cubicBezTo>
                <a:cubicBezTo>
                  <a:pt x="26300" y="4461"/>
                  <a:pt x="26360" y="4414"/>
                  <a:pt x="26440" y="4347"/>
                </a:cubicBezTo>
                <a:close/>
                <a:moveTo>
                  <a:pt x="26440" y="11204"/>
                </a:moveTo>
                <a:cubicBezTo>
                  <a:pt x="26447" y="11228"/>
                  <a:pt x="26457" y="11244"/>
                  <a:pt x="26464" y="11264"/>
                </a:cubicBezTo>
                <a:cubicBezTo>
                  <a:pt x="26139" y="11455"/>
                  <a:pt x="25808" y="11649"/>
                  <a:pt x="25474" y="11846"/>
                </a:cubicBezTo>
                <a:cubicBezTo>
                  <a:pt x="25464" y="11823"/>
                  <a:pt x="25454" y="11806"/>
                  <a:pt x="25444" y="11789"/>
                </a:cubicBezTo>
                <a:cubicBezTo>
                  <a:pt x="25712" y="11485"/>
                  <a:pt x="26079" y="11351"/>
                  <a:pt x="26440" y="11204"/>
                </a:cubicBezTo>
                <a:close/>
                <a:moveTo>
                  <a:pt x="26828" y="11244"/>
                </a:moveTo>
                <a:cubicBezTo>
                  <a:pt x="26631" y="11532"/>
                  <a:pt x="26206" y="11779"/>
                  <a:pt x="25762" y="11856"/>
                </a:cubicBezTo>
                <a:cubicBezTo>
                  <a:pt x="26076" y="11605"/>
                  <a:pt x="26430" y="11435"/>
                  <a:pt x="26828" y="11244"/>
                </a:cubicBezTo>
                <a:close/>
                <a:moveTo>
                  <a:pt x="13812" y="11298"/>
                </a:moveTo>
                <a:lnTo>
                  <a:pt x="13812" y="11298"/>
                </a:lnTo>
                <a:cubicBezTo>
                  <a:pt x="14444" y="11348"/>
                  <a:pt x="14976" y="11682"/>
                  <a:pt x="15123" y="12134"/>
                </a:cubicBezTo>
                <a:cubicBezTo>
                  <a:pt x="14611" y="11936"/>
                  <a:pt x="14257" y="11582"/>
                  <a:pt x="13812" y="11298"/>
                </a:cubicBezTo>
                <a:close/>
                <a:moveTo>
                  <a:pt x="13495" y="11418"/>
                </a:moveTo>
                <a:cubicBezTo>
                  <a:pt x="13585" y="11422"/>
                  <a:pt x="13642" y="11415"/>
                  <a:pt x="13689" y="11435"/>
                </a:cubicBezTo>
                <a:cubicBezTo>
                  <a:pt x="13822" y="11499"/>
                  <a:pt x="13946" y="11562"/>
                  <a:pt x="14070" y="11639"/>
                </a:cubicBezTo>
                <a:cubicBezTo>
                  <a:pt x="14374" y="11836"/>
                  <a:pt x="14672" y="12040"/>
                  <a:pt x="14972" y="12247"/>
                </a:cubicBezTo>
                <a:cubicBezTo>
                  <a:pt x="14982" y="12251"/>
                  <a:pt x="14982" y="12271"/>
                  <a:pt x="14992" y="12288"/>
                </a:cubicBezTo>
                <a:cubicBezTo>
                  <a:pt x="14955" y="12297"/>
                  <a:pt x="14913" y="12301"/>
                  <a:pt x="14869" y="12301"/>
                </a:cubicBezTo>
                <a:cubicBezTo>
                  <a:pt x="14424" y="12301"/>
                  <a:pt x="13692" y="11862"/>
                  <a:pt x="13495" y="11418"/>
                </a:cubicBezTo>
                <a:close/>
                <a:moveTo>
                  <a:pt x="23853" y="10897"/>
                </a:moveTo>
                <a:lnTo>
                  <a:pt x="23853" y="10897"/>
                </a:lnTo>
                <a:cubicBezTo>
                  <a:pt x="23736" y="11231"/>
                  <a:pt x="23642" y="11519"/>
                  <a:pt x="23538" y="11799"/>
                </a:cubicBezTo>
                <a:cubicBezTo>
                  <a:pt x="23518" y="11856"/>
                  <a:pt x="23451" y="11900"/>
                  <a:pt x="23401" y="11940"/>
                </a:cubicBezTo>
                <a:cubicBezTo>
                  <a:pt x="22997" y="12254"/>
                  <a:pt x="22602" y="12575"/>
                  <a:pt x="22251" y="12950"/>
                </a:cubicBezTo>
                <a:cubicBezTo>
                  <a:pt x="22238" y="12960"/>
                  <a:pt x="22218" y="12966"/>
                  <a:pt x="22167" y="12986"/>
                </a:cubicBezTo>
                <a:cubicBezTo>
                  <a:pt x="22184" y="12909"/>
                  <a:pt x="22188" y="12853"/>
                  <a:pt x="22204" y="12799"/>
                </a:cubicBezTo>
                <a:cubicBezTo>
                  <a:pt x="22295" y="12548"/>
                  <a:pt x="22345" y="12267"/>
                  <a:pt x="22485" y="12050"/>
                </a:cubicBezTo>
                <a:cubicBezTo>
                  <a:pt x="22629" y="11830"/>
                  <a:pt x="22856" y="11662"/>
                  <a:pt x="23057" y="11485"/>
                </a:cubicBezTo>
                <a:cubicBezTo>
                  <a:pt x="23267" y="11301"/>
                  <a:pt x="23488" y="11131"/>
                  <a:pt x="23705" y="10960"/>
                </a:cubicBezTo>
                <a:cubicBezTo>
                  <a:pt x="23736" y="10937"/>
                  <a:pt x="23769" y="10933"/>
                  <a:pt x="23853" y="10897"/>
                </a:cubicBezTo>
                <a:close/>
                <a:moveTo>
                  <a:pt x="23371" y="12137"/>
                </a:moveTo>
                <a:cubicBezTo>
                  <a:pt x="23388" y="12150"/>
                  <a:pt x="23408" y="12164"/>
                  <a:pt x="23425" y="12174"/>
                </a:cubicBezTo>
                <a:cubicBezTo>
                  <a:pt x="23331" y="12441"/>
                  <a:pt x="23234" y="12716"/>
                  <a:pt x="23137" y="12976"/>
                </a:cubicBezTo>
                <a:cubicBezTo>
                  <a:pt x="23110" y="13040"/>
                  <a:pt x="23084" y="13103"/>
                  <a:pt x="23060" y="13167"/>
                </a:cubicBezTo>
                <a:cubicBezTo>
                  <a:pt x="23000" y="13367"/>
                  <a:pt x="22873" y="13511"/>
                  <a:pt x="22692" y="13625"/>
                </a:cubicBezTo>
                <a:cubicBezTo>
                  <a:pt x="22485" y="13759"/>
                  <a:pt x="22288" y="13912"/>
                  <a:pt x="22084" y="14060"/>
                </a:cubicBezTo>
                <a:cubicBezTo>
                  <a:pt x="22034" y="14096"/>
                  <a:pt x="21974" y="14130"/>
                  <a:pt x="21890" y="14180"/>
                </a:cubicBezTo>
                <a:cubicBezTo>
                  <a:pt x="21920" y="13785"/>
                  <a:pt x="21947" y="13424"/>
                  <a:pt x="22244" y="13154"/>
                </a:cubicBezTo>
                <a:cubicBezTo>
                  <a:pt x="22569" y="12853"/>
                  <a:pt x="22886" y="12552"/>
                  <a:pt x="23211" y="12251"/>
                </a:cubicBezTo>
                <a:cubicBezTo>
                  <a:pt x="23257" y="12207"/>
                  <a:pt x="23318" y="12174"/>
                  <a:pt x="23371" y="12137"/>
                </a:cubicBezTo>
                <a:close/>
                <a:moveTo>
                  <a:pt x="17988" y="12221"/>
                </a:moveTo>
                <a:cubicBezTo>
                  <a:pt x="18406" y="12853"/>
                  <a:pt x="18687" y="13525"/>
                  <a:pt x="18627" y="14307"/>
                </a:cubicBezTo>
                <a:cubicBezTo>
                  <a:pt x="18389" y="13615"/>
                  <a:pt x="18155" y="12926"/>
                  <a:pt x="17921" y="12237"/>
                </a:cubicBezTo>
                <a:cubicBezTo>
                  <a:pt x="17948" y="12234"/>
                  <a:pt x="17968" y="12224"/>
                  <a:pt x="17988" y="12221"/>
                </a:cubicBezTo>
                <a:close/>
                <a:moveTo>
                  <a:pt x="8934" y="2108"/>
                </a:moveTo>
                <a:cubicBezTo>
                  <a:pt x="9012" y="2108"/>
                  <a:pt x="9092" y="2114"/>
                  <a:pt x="9175" y="2127"/>
                </a:cubicBezTo>
                <a:cubicBezTo>
                  <a:pt x="9767" y="2217"/>
                  <a:pt x="10342" y="2374"/>
                  <a:pt x="10903" y="2568"/>
                </a:cubicBezTo>
                <a:cubicBezTo>
                  <a:pt x="11489" y="2769"/>
                  <a:pt x="11950" y="3173"/>
                  <a:pt x="12415" y="3561"/>
                </a:cubicBezTo>
                <a:cubicBezTo>
                  <a:pt x="12565" y="3692"/>
                  <a:pt x="12706" y="3839"/>
                  <a:pt x="12843" y="3982"/>
                </a:cubicBezTo>
                <a:cubicBezTo>
                  <a:pt x="13284" y="4457"/>
                  <a:pt x="13802" y="4845"/>
                  <a:pt x="14287" y="5266"/>
                </a:cubicBezTo>
                <a:cubicBezTo>
                  <a:pt x="14595" y="5534"/>
                  <a:pt x="14889" y="5811"/>
                  <a:pt x="15046" y="6196"/>
                </a:cubicBezTo>
                <a:cubicBezTo>
                  <a:pt x="15130" y="6386"/>
                  <a:pt x="15216" y="6587"/>
                  <a:pt x="15247" y="6791"/>
                </a:cubicBezTo>
                <a:cubicBezTo>
                  <a:pt x="15350" y="7470"/>
                  <a:pt x="15608" y="8088"/>
                  <a:pt x="15919" y="8690"/>
                </a:cubicBezTo>
                <a:cubicBezTo>
                  <a:pt x="16193" y="9222"/>
                  <a:pt x="16454" y="9757"/>
                  <a:pt x="16744" y="10278"/>
                </a:cubicBezTo>
                <a:cubicBezTo>
                  <a:pt x="16938" y="10639"/>
                  <a:pt x="17179" y="10984"/>
                  <a:pt x="17386" y="11338"/>
                </a:cubicBezTo>
                <a:cubicBezTo>
                  <a:pt x="17490" y="11519"/>
                  <a:pt x="17597" y="11706"/>
                  <a:pt x="17667" y="11903"/>
                </a:cubicBezTo>
                <a:cubicBezTo>
                  <a:pt x="17901" y="12565"/>
                  <a:pt x="18122" y="13234"/>
                  <a:pt x="18343" y="13896"/>
                </a:cubicBezTo>
                <a:cubicBezTo>
                  <a:pt x="18399" y="14060"/>
                  <a:pt x="18440" y="14227"/>
                  <a:pt x="18493" y="14424"/>
                </a:cubicBezTo>
                <a:cubicBezTo>
                  <a:pt x="18302" y="14387"/>
                  <a:pt x="18256" y="14270"/>
                  <a:pt x="18206" y="14153"/>
                </a:cubicBezTo>
                <a:cubicBezTo>
                  <a:pt x="17975" y="13692"/>
                  <a:pt x="17697" y="13267"/>
                  <a:pt x="17340" y="12899"/>
                </a:cubicBezTo>
                <a:cubicBezTo>
                  <a:pt x="17156" y="12702"/>
                  <a:pt x="16955" y="12518"/>
                  <a:pt x="16748" y="12351"/>
                </a:cubicBezTo>
                <a:cubicBezTo>
                  <a:pt x="16333" y="12017"/>
                  <a:pt x="15962" y="11639"/>
                  <a:pt x="15634" y="11221"/>
                </a:cubicBezTo>
                <a:cubicBezTo>
                  <a:pt x="15196" y="10663"/>
                  <a:pt x="14641" y="10265"/>
                  <a:pt x="13969" y="10034"/>
                </a:cubicBezTo>
                <a:cubicBezTo>
                  <a:pt x="13689" y="9937"/>
                  <a:pt x="13394" y="9874"/>
                  <a:pt x="13107" y="9797"/>
                </a:cubicBezTo>
                <a:cubicBezTo>
                  <a:pt x="12592" y="9663"/>
                  <a:pt x="12080" y="9546"/>
                  <a:pt x="11569" y="9406"/>
                </a:cubicBezTo>
                <a:cubicBezTo>
                  <a:pt x="11375" y="9350"/>
                  <a:pt x="11185" y="9323"/>
                  <a:pt x="10998" y="9323"/>
                </a:cubicBezTo>
                <a:cubicBezTo>
                  <a:pt x="10647" y="9323"/>
                  <a:pt x="10308" y="9418"/>
                  <a:pt x="9981" y="9599"/>
                </a:cubicBezTo>
                <a:cubicBezTo>
                  <a:pt x="9910" y="9643"/>
                  <a:pt x="9830" y="9683"/>
                  <a:pt x="9740" y="9730"/>
                </a:cubicBezTo>
                <a:cubicBezTo>
                  <a:pt x="9616" y="9549"/>
                  <a:pt x="9499" y="9379"/>
                  <a:pt x="9382" y="9205"/>
                </a:cubicBezTo>
                <a:cubicBezTo>
                  <a:pt x="9101" y="8790"/>
                  <a:pt x="8794" y="8396"/>
                  <a:pt x="8426" y="8055"/>
                </a:cubicBezTo>
                <a:cubicBezTo>
                  <a:pt x="8075" y="7724"/>
                  <a:pt x="7734" y="7389"/>
                  <a:pt x="7379" y="7058"/>
                </a:cubicBezTo>
                <a:cubicBezTo>
                  <a:pt x="7182" y="6875"/>
                  <a:pt x="7015" y="6667"/>
                  <a:pt x="6875" y="6433"/>
                </a:cubicBezTo>
                <a:cubicBezTo>
                  <a:pt x="6567" y="5898"/>
                  <a:pt x="6096" y="5567"/>
                  <a:pt x="5514" y="5387"/>
                </a:cubicBezTo>
                <a:cubicBezTo>
                  <a:pt x="5206" y="5296"/>
                  <a:pt x="4899" y="5230"/>
                  <a:pt x="4594" y="5146"/>
                </a:cubicBezTo>
                <a:cubicBezTo>
                  <a:pt x="4541" y="5133"/>
                  <a:pt x="4491" y="5109"/>
                  <a:pt x="4424" y="5082"/>
                </a:cubicBezTo>
                <a:cubicBezTo>
                  <a:pt x="4718" y="4912"/>
                  <a:pt x="4996" y="4762"/>
                  <a:pt x="5266" y="4598"/>
                </a:cubicBezTo>
                <a:cubicBezTo>
                  <a:pt x="5928" y="4200"/>
                  <a:pt x="6524" y="3715"/>
                  <a:pt x="7119" y="3224"/>
                </a:cubicBezTo>
                <a:cubicBezTo>
                  <a:pt x="7443" y="2956"/>
                  <a:pt x="7771" y="2682"/>
                  <a:pt x="8095" y="2414"/>
                </a:cubicBezTo>
                <a:cubicBezTo>
                  <a:pt x="8349" y="2209"/>
                  <a:pt x="8624" y="2108"/>
                  <a:pt x="8934" y="2108"/>
                </a:cubicBezTo>
                <a:close/>
                <a:moveTo>
                  <a:pt x="18506" y="14712"/>
                </a:moveTo>
                <a:cubicBezTo>
                  <a:pt x="18533" y="14748"/>
                  <a:pt x="18557" y="14782"/>
                  <a:pt x="18583" y="14815"/>
                </a:cubicBezTo>
                <a:cubicBezTo>
                  <a:pt x="18567" y="14825"/>
                  <a:pt x="18543" y="14832"/>
                  <a:pt x="18526" y="14842"/>
                </a:cubicBezTo>
                <a:cubicBezTo>
                  <a:pt x="18510" y="14805"/>
                  <a:pt x="18493" y="14772"/>
                  <a:pt x="18476" y="14728"/>
                </a:cubicBezTo>
                <a:cubicBezTo>
                  <a:pt x="18486" y="14725"/>
                  <a:pt x="18500" y="14715"/>
                  <a:pt x="18506" y="14712"/>
                </a:cubicBezTo>
                <a:close/>
                <a:moveTo>
                  <a:pt x="22181" y="12401"/>
                </a:moveTo>
                <a:lnTo>
                  <a:pt x="22181" y="12401"/>
                </a:lnTo>
                <a:cubicBezTo>
                  <a:pt x="22087" y="12716"/>
                  <a:pt x="22004" y="13003"/>
                  <a:pt x="21913" y="13291"/>
                </a:cubicBezTo>
                <a:cubicBezTo>
                  <a:pt x="21897" y="13344"/>
                  <a:pt x="21863" y="13394"/>
                  <a:pt x="21830" y="13441"/>
                </a:cubicBezTo>
                <a:cubicBezTo>
                  <a:pt x="21562" y="13775"/>
                  <a:pt x="21302" y="14126"/>
                  <a:pt x="21014" y="14444"/>
                </a:cubicBezTo>
                <a:cubicBezTo>
                  <a:pt x="20847" y="14628"/>
                  <a:pt x="20633" y="14765"/>
                  <a:pt x="20439" y="14915"/>
                </a:cubicBezTo>
                <a:cubicBezTo>
                  <a:pt x="20379" y="14959"/>
                  <a:pt x="20299" y="14966"/>
                  <a:pt x="20205" y="14999"/>
                </a:cubicBezTo>
                <a:cubicBezTo>
                  <a:pt x="20212" y="14912"/>
                  <a:pt x="20198" y="14855"/>
                  <a:pt x="20215" y="14812"/>
                </a:cubicBezTo>
                <a:cubicBezTo>
                  <a:pt x="20312" y="14611"/>
                  <a:pt x="20389" y="14397"/>
                  <a:pt x="20516" y="14223"/>
                </a:cubicBezTo>
                <a:cubicBezTo>
                  <a:pt x="20981" y="13588"/>
                  <a:pt x="21542" y="13033"/>
                  <a:pt x="22071" y="12451"/>
                </a:cubicBezTo>
                <a:cubicBezTo>
                  <a:pt x="22094" y="12431"/>
                  <a:pt x="22121" y="12425"/>
                  <a:pt x="22181" y="12401"/>
                </a:cubicBezTo>
                <a:close/>
                <a:moveTo>
                  <a:pt x="21796" y="13705"/>
                </a:moveTo>
                <a:lnTo>
                  <a:pt x="21796" y="13705"/>
                </a:lnTo>
                <a:cubicBezTo>
                  <a:pt x="21776" y="13919"/>
                  <a:pt x="21750" y="14076"/>
                  <a:pt x="21736" y="14240"/>
                </a:cubicBezTo>
                <a:cubicBezTo>
                  <a:pt x="21733" y="14344"/>
                  <a:pt x="21653" y="14384"/>
                  <a:pt x="21586" y="14431"/>
                </a:cubicBezTo>
                <a:cubicBezTo>
                  <a:pt x="21191" y="14715"/>
                  <a:pt x="20790" y="14992"/>
                  <a:pt x="20389" y="15273"/>
                </a:cubicBezTo>
                <a:cubicBezTo>
                  <a:pt x="20315" y="15323"/>
                  <a:pt x="20245" y="15367"/>
                  <a:pt x="20138" y="15440"/>
                </a:cubicBezTo>
                <a:cubicBezTo>
                  <a:pt x="20138" y="15323"/>
                  <a:pt x="20141" y="15233"/>
                  <a:pt x="20141" y="15133"/>
                </a:cubicBezTo>
                <a:cubicBezTo>
                  <a:pt x="20660" y="15059"/>
                  <a:pt x="20961" y="14691"/>
                  <a:pt x="21275" y="14340"/>
                </a:cubicBezTo>
                <a:cubicBezTo>
                  <a:pt x="21445" y="14147"/>
                  <a:pt x="21602" y="13943"/>
                  <a:pt x="21796" y="13705"/>
                </a:cubicBezTo>
                <a:close/>
                <a:moveTo>
                  <a:pt x="22966" y="104"/>
                </a:moveTo>
                <a:cubicBezTo>
                  <a:pt x="23310" y="104"/>
                  <a:pt x="23654" y="137"/>
                  <a:pt x="23996" y="218"/>
                </a:cubicBezTo>
                <a:cubicBezTo>
                  <a:pt x="24615" y="365"/>
                  <a:pt x="25066" y="719"/>
                  <a:pt x="25374" y="1271"/>
                </a:cubicBezTo>
                <a:cubicBezTo>
                  <a:pt x="25447" y="1411"/>
                  <a:pt x="25524" y="1559"/>
                  <a:pt x="25578" y="1712"/>
                </a:cubicBezTo>
                <a:cubicBezTo>
                  <a:pt x="25832" y="2398"/>
                  <a:pt x="26079" y="3090"/>
                  <a:pt x="26327" y="3779"/>
                </a:cubicBezTo>
                <a:cubicBezTo>
                  <a:pt x="26370" y="3902"/>
                  <a:pt x="26400" y="4039"/>
                  <a:pt x="26434" y="4160"/>
                </a:cubicBezTo>
                <a:cubicBezTo>
                  <a:pt x="26397" y="4207"/>
                  <a:pt x="26380" y="4237"/>
                  <a:pt x="26350" y="4263"/>
                </a:cubicBezTo>
                <a:cubicBezTo>
                  <a:pt x="25641" y="4865"/>
                  <a:pt x="25143" y="5627"/>
                  <a:pt x="24682" y="6420"/>
                </a:cubicBezTo>
                <a:cubicBezTo>
                  <a:pt x="24053" y="7513"/>
                  <a:pt x="23542" y="8663"/>
                  <a:pt x="23077" y="9840"/>
                </a:cubicBezTo>
                <a:cubicBezTo>
                  <a:pt x="22823" y="10482"/>
                  <a:pt x="22619" y="11147"/>
                  <a:pt x="22402" y="11803"/>
                </a:cubicBezTo>
                <a:cubicBezTo>
                  <a:pt x="22355" y="11947"/>
                  <a:pt x="22285" y="12057"/>
                  <a:pt x="22184" y="12167"/>
                </a:cubicBezTo>
                <a:cubicBezTo>
                  <a:pt x="21716" y="12675"/>
                  <a:pt x="21248" y="13187"/>
                  <a:pt x="20783" y="13702"/>
                </a:cubicBezTo>
                <a:cubicBezTo>
                  <a:pt x="20626" y="13876"/>
                  <a:pt x="20482" y="14070"/>
                  <a:pt x="20315" y="14277"/>
                </a:cubicBezTo>
                <a:cubicBezTo>
                  <a:pt x="20309" y="14213"/>
                  <a:pt x="20295" y="14177"/>
                  <a:pt x="20302" y="14143"/>
                </a:cubicBezTo>
                <a:cubicBezTo>
                  <a:pt x="20419" y="13602"/>
                  <a:pt x="20519" y="13053"/>
                  <a:pt x="20663" y="12515"/>
                </a:cubicBezTo>
                <a:cubicBezTo>
                  <a:pt x="20730" y="12251"/>
                  <a:pt x="20850" y="11990"/>
                  <a:pt x="20981" y="11746"/>
                </a:cubicBezTo>
                <a:cubicBezTo>
                  <a:pt x="21188" y="11351"/>
                  <a:pt x="21325" y="10930"/>
                  <a:pt x="21472" y="10516"/>
                </a:cubicBezTo>
                <a:cubicBezTo>
                  <a:pt x="21709" y="9877"/>
                  <a:pt x="21943" y="9232"/>
                  <a:pt x="22178" y="8593"/>
                </a:cubicBezTo>
                <a:cubicBezTo>
                  <a:pt x="22221" y="8473"/>
                  <a:pt x="22295" y="8386"/>
                  <a:pt x="22398" y="8302"/>
                </a:cubicBezTo>
                <a:cubicBezTo>
                  <a:pt x="22712" y="8055"/>
                  <a:pt x="22903" y="7724"/>
                  <a:pt x="22980" y="7333"/>
                </a:cubicBezTo>
                <a:cubicBezTo>
                  <a:pt x="23003" y="7206"/>
                  <a:pt x="23013" y="7085"/>
                  <a:pt x="22936" y="6972"/>
                </a:cubicBezTo>
                <a:cubicBezTo>
                  <a:pt x="22904" y="6966"/>
                  <a:pt x="22873" y="6964"/>
                  <a:pt x="22842" y="6964"/>
                </a:cubicBezTo>
                <a:cubicBezTo>
                  <a:pt x="22652" y="6964"/>
                  <a:pt x="22507" y="7062"/>
                  <a:pt x="22412" y="7232"/>
                </a:cubicBezTo>
                <a:cubicBezTo>
                  <a:pt x="22301" y="7416"/>
                  <a:pt x="22204" y="7603"/>
                  <a:pt x="22121" y="7794"/>
                </a:cubicBezTo>
                <a:cubicBezTo>
                  <a:pt x="22064" y="7928"/>
                  <a:pt x="22050" y="8078"/>
                  <a:pt x="22111" y="8219"/>
                </a:cubicBezTo>
                <a:cubicBezTo>
                  <a:pt x="22151" y="8319"/>
                  <a:pt x="22121" y="8396"/>
                  <a:pt x="22087" y="8489"/>
                </a:cubicBezTo>
                <a:cubicBezTo>
                  <a:pt x="21820" y="9198"/>
                  <a:pt x="21562" y="9914"/>
                  <a:pt x="21295" y="10626"/>
                </a:cubicBezTo>
                <a:cubicBezTo>
                  <a:pt x="21148" y="11000"/>
                  <a:pt x="21037" y="11388"/>
                  <a:pt x="20823" y="11736"/>
                </a:cubicBezTo>
                <a:cubicBezTo>
                  <a:pt x="20599" y="12087"/>
                  <a:pt x="20492" y="12492"/>
                  <a:pt x="20409" y="12899"/>
                </a:cubicBezTo>
                <a:cubicBezTo>
                  <a:pt x="20232" y="13735"/>
                  <a:pt x="20048" y="14571"/>
                  <a:pt x="19981" y="15427"/>
                </a:cubicBezTo>
                <a:cubicBezTo>
                  <a:pt x="19981" y="15450"/>
                  <a:pt x="19957" y="15477"/>
                  <a:pt x="19911" y="15547"/>
                </a:cubicBezTo>
                <a:cubicBezTo>
                  <a:pt x="19881" y="15307"/>
                  <a:pt x="19847" y="15106"/>
                  <a:pt x="19837" y="14909"/>
                </a:cubicBezTo>
                <a:cubicBezTo>
                  <a:pt x="19764" y="13919"/>
                  <a:pt x="19830" y="12926"/>
                  <a:pt x="19924" y="11940"/>
                </a:cubicBezTo>
                <a:cubicBezTo>
                  <a:pt x="20004" y="11097"/>
                  <a:pt x="20081" y="10251"/>
                  <a:pt x="20262" y="9426"/>
                </a:cubicBezTo>
                <a:cubicBezTo>
                  <a:pt x="20416" y="8727"/>
                  <a:pt x="20593" y="8038"/>
                  <a:pt x="20760" y="7349"/>
                </a:cubicBezTo>
                <a:cubicBezTo>
                  <a:pt x="20777" y="7286"/>
                  <a:pt x="20797" y="7216"/>
                  <a:pt x="20840" y="7169"/>
                </a:cubicBezTo>
                <a:cubicBezTo>
                  <a:pt x="21118" y="6875"/>
                  <a:pt x="21245" y="6500"/>
                  <a:pt x="21385" y="6132"/>
                </a:cubicBezTo>
                <a:cubicBezTo>
                  <a:pt x="21485" y="5872"/>
                  <a:pt x="21546" y="5597"/>
                  <a:pt x="21546" y="5317"/>
                </a:cubicBezTo>
                <a:cubicBezTo>
                  <a:pt x="21546" y="5183"/>
                  <a:pt x="21532" y="5046"/>
                  <a:pt x="21499" y="4915"/>
                </a:cubicBezTo>
                <a:cubicBezTo>
                  <a:pt x="21445" y="4689"/>
                  <a:pt x="21347" y="4610"/>
                  <a:pt x="21127" y="4610"/>
                </a:cubicBezTo>
                <a:cubicBezTo>
                  <a:pt x="21113" y="4610"/>
                  <a:pt x="21099" y="4610"/>
                  <a:pt x="21084" y="4611"/>
                </a:cubicBezTo>
                <a:cubicBezTo>
                  <a:pt x="21047" y="4614"/>
                  <a:pt x="21011" y="4624"/>
                  <a:pt x="20934" y="4631"/>
                </a:cubicBezTo>
                <a:cubicBezTo>
                  <a:pt x="20656" y="5153"/>
                  <a:pt x="20375" y="5671"/>
                  <a:pt x="20349" y="6276"/>
                </a:cubicBezTo>
                <a:cubicBezTo>
                  <a:pt x="20342" y="6413"/>
                  <a:pt x="20345" y="6547"/>
                  <a:pt x="20349" y="6677"/>
                </a:cubicBezTo>
                <a:cubicBezTo>
                  <a:pt x="20355" y="6911"/>
                  <a:pt x="20406" y="7122"/>
                  <a:pt x="20676" y="7219"/>
                </a:cubicBezTo>
                <a:cubicBezTo>
                  <a:pt x="20609" y="7490"/>
                  <a:pt x="20556" y="7744"/>
                  <a:pt x="20489" y="7991"/>
                </a:cubicBezTo>
                <a:cubicBezTo>
                  <a:pt x="20128" y="9292"/>
                  <a:pt x="19914" y="10616"/>
                  <a:pt x="19807" y="11960"/>
                </a:cubicBezTo>
                <a:cubicBezTo>
                  <a:pt x="19730" y="12940"/>
                  <a:pt x="19663" y="13916"/>
                  <a:pt x="19723" y="14899"/>
                </a:cubicBezTo>
                <a:cubicBezTo>
                  <a:pt x="19727" y="14915"/>
                  <a:pt x="19710" y="14932"/>
                  <a:pt x="19690" y="14982"/>
                </a:cubicBezTo>
                <a:cubicBezTo>
                  <a:pt x="19657" y="14919"/>
                  <a:pt x="19626" y="14879"/>
                  <a:pt x="19610" y="14832"/>
                </a:cubicBezTo>
                <a:cubicBezTo>
                  <a:pt x="19426" y="14367"/>
                  <a:pt x="19229" y="13909"/>
                  <a:pt x="19071" y="13431"/>
                </a:cubicBezTo>
                <a:cubicBezTo>
                  <a:pt x="18951" y="13070"/>
                  <a:pt x="18874" y="12689"/>
                  <a:pt x="18791" y="12311"/>
                </a:cubicBezTo>
                <a:cubicBezTo>
                  <a:pt x="18567" y="11318"/>
                  <a:pt x="18349" y="10318"/>
                  <a:pt x="18125" y="9325"/>
                </a:cubicBezTo>
                <a:cubicBezTo>
                  <a:pt x="18102" y="9212"/>
                  <a:pt x="18102" y="9108"/>
                  <a:pt x="18129" y="8991"/>
                </a:cubicBezTo>
                <a:cubicBezTo>
                  <a:pt x="18222" y="8596"/>
                  <a:pt x="18256" y="8192"/>
                  <a:pt x="18226" y="7787"/>
                </a:cubicBezTo>
                <a:cubicBezTo>
                  <a:pt x="18202" y="7386"/>
                  <a:pt x="18142" y="6985"/>
                  <a:pt x="18089" y="6584"/>
                </a:cubicBezTo>
                <a:cubicBezTo>
                  <a:pt x="18072" y="6450"/>
                  <a:pt x="18025" y="6320"/>
                  <a:pt x="17982" y="6192"/>
                </a:cubicBezTo>
                <a:cubicBezTo>
                  <a:pt x="17938" y="6069"/>
                  <a:pt x="17858" y="5975"/>
                  <a:pt x="17731" y="5948"/>
                </a:cubicBezTo>
                <a:cubicBezTo>
                  <a:pt x="17654" y="6005"/>
                  <a:pt x="17584" y="6049"/>
                  <a:pt x="17523" y="6106"/>
                </a:cubicBezTo>
                <a:cubicBezTo>
                  <a:pt x="17487" y="6142"/>
                  <a:pt x="17460" y="6203"/>
                  <a:pt x="17457" y="6253"/>
                </a:cubicBezTo>
                <a:cubicBezTo>
                  <a:pt x="17406" y="6972"/>
                  <a:pt x="17360" y="7690"/>
                  <a:pt x="17483" y="8409"/>
                </a:cubicBezTo>
                <a:cubicBezTo>
                  <a:pt x="17503" y="8543"/>
                  <a:pt x="17537" y="8673"/>
                  <a:pt x="17574" y="8800"/>
                </a:cubicBezTo>
                <a:cubicBezTo>
                  <a:pt x="17634" y="9014"/>
                  <a:pt x="17734" y="9195"/>
                  <a:pt x="17978" y="9252"/>
                </a:cubicBezTo>
                <a:cubicBezTo>
                  <a:pt x="18072" y="9613"/>
                  <a:pt x="18162" y="9967"/>
                  <a:pt x="18242" y="10322"/>
                </a:cubicBezTo>
                <a:cubicBezTo>
                  <a:pt x="18420" y="11131"/>
                  <a:pt x="18593" y="11940"/>
                  <a:pt x="18754" y="12752"/>
                </a:cubicBezTo>
                <a:cubicBezTo>
                  <a:pt x="18847" y="13244"/>
                  <a:pt x="19045" y="13705"/>
                  <a:pt x="19225" y="14173"/>
                </a:cubicBezTo>
                <a:cubicBezTo>
                  <a:pt x="19376" y="14561"/>
                  <a:pt x="19526" y="14946"/>
                  <a:pt x="19677" y="15330"/>
                </a:cubicBezTo>
                <a:cubicBezTo>
                  <a:pt x="19690" y="15364"/>
                  <a:pt x="19690" y="15397"/>
                  <a:pt x="19707" y="15467"/>
                </a:cubicBezTo>
                <a:cubicBezTo>
                  <a:pt x="19643" y="15430"/>
                  <a:pt x="19613" y="15414"/>
                  <a:pt x="19583" y="15387"/>
                </a:cubicBezTo>
                <a:cubicBezTo>
                  <a:pt x="19372" y="15210"/>
                  <a:pt x="19162" y="15026"/>
                  <a:pt x="18944" y="14849"/>
                </a:cubicBezTo>
                <a:cubicBezTo>
                  <a:pt x="18864" y="14782"/>
                  <a:pt x="18821" y="14722"/>
                  <a:pt x="18827" y="14608"/>
                </a:cubicBezTo>
                <a:cubicBezTo>
                  <a:pt x="18891" y="13608"/>
                  <a:pt x="18537" y="12742"/>
                  <a:pt x="17978" y="11936"/>
                </a:cubicBezTo>
                <a:cubicBezTo>
                  <a:pt x="17804" y="11686"/>
                  <a:pt x="17661" y="11412"/>
                  <a:pt x="17510" y="11144"/>
                </a:cubicBezTo>
                <a:cubicBezTo>
                  <a:pt x="17216" y="10623"/>
                  <a:pt x="16932" y="10101"/>
                  <a:pt x="16624" y="9589"/>
                </a:cubicBezTo>
                <a:cubicBezTo>
                  <a:pt x="16474" y="9339"/>
                  <a:pt x="16337" y="9088"/>
                  <a:pt x="16250" y="8810"/>
                </a:cubicBezTo>
                <a:cubicBezTo>
                  <a:pt x="16029" y="8122"/>
                  <a:pt x="15782" y="7443"/>
                  <a:pt x="15598" y="6748"/>
                </a:cubicBezTo>
                <a:cubicBezTo>
                  <a:pt x="15347" y="5798"/>
                  <a:pt x="15297" y="4832"/>
                  <a:pt x="15471" y="3859"/>
                </a:cubicBezTo>
                <a:cubicBezTo>
                  <a:pt x="15544" y="3458"/>
                  <a:pt x="15668" y="3076"/>
                  <a:pt x="15845" y="2709"/>
                </a:cubicBezTo>
                <a:cubicBezTo>
                  <a:pt x="16066" y="2247"/>
                  <a:pt x="16273" y="1776"/>
                  <a:pt x="16591" y="1375"/>
                </a:cubicBezTo>
                <a:cubicBezTo>
                  <a:pt x="16791" y="1121"/>
                  <a:pt x="17019" y="883"/>
                  <a:pt x="17249" y="652"/>
                </a:cubicBezTo>
                <a:cubicBezTo>
                  <a:pt x="17533" y="368"/>
                  <a:pt x="17885" y="214"/>
                  <a:pt x="18279" y="188"/>
                </a:cubicBezTo>
                <a:cubicBezTo>
                  <a:pt x="18468" y="177"/>
                  <a:pt x="18658" y="161"/>
                  <a:pt x="18847" y="161"/>
                </a:cubicBezTo>
                <a:cubicBezTo>
                  <a:pt x="18956" y="161"/>
                  <a:pt x="19064" y="166"/>
                  <a:pt x="19172" y="181"/>
                </a:cubicBezTo>
                <a:cubicBezTo>
                  <a:pt x="19595" y="236"/>
                  <a:pt x="20017" y="259"/>
                  <a:pt x="20440" y="259"/>
                </a:cubicBezTo>
                <a:cubicBezTo>
                  <a:pt x="21072" y="259"/>
                  <a:pt x="21703" y="208"/>
                  <a:pt x="22335" y="138"/>
                </a:cubicBezTo>
                <a:cubicBezTo>
                  <a:pt x="22545" y="116"/>
                  <a:pt x="22756" y="104"/>
                  <a:pt x="22966" y="104"/>
                </a:cubicBezTo>
                <a:close/>
                <a:moveTo>
                  <a:pt x="22763" y="13725"/>
                </a:moveTo>
                <a:cubicBezTo>
                  <a:pt x="22779" y="13739"/>
                  <a:pt x="22789" y="13755"/>
                  <a:pt x="22806" y="13769"/>
                </a:cubicBezTo>
                <a:cubicBezTo>
                  <a:pt x="22803" y="13792"/>
                  <a:pt x="22803" y="13822"/>
                  <a:pt x="22796" y="13846"/>
                </a:cubicBezTo>
                <a:cubicBezTo>
                  <a:pt x="22569" y="14404"/>
                  <a:pt x="22338" y="14959"/>
                  <a:pt x="22097" y="15551"/>
                </a:cubicBezTo>
                <a:cubicBezTo>
                  <a:pt x="22064" y="15491"/>
                  <a:pt x="22037" y="15454"/>
                  <a:pt x="22030" y="15417"/>
                </a:cubicBezTo>
                <a:cubicBezTo>
                  <a:pt x="21980" y="15133"/>
                  <a:pt x="21933" y="14849"/>
                  <a:pt x="21880" y="14571"/>
                </a:cubicBezTo>
                <a:cubicBezTo>
                  <a:pt x="21853" y="14441"/>
                  <a:pt x="21893" y="14354"/>
                  <a:pt x="22000" y="14277"/>
                </a:cubicBezTo>
                <a:cubicBezTo>
                  <a:pt x="22261" y="14103"/>
                  <a:pt x="22505" y="13909"/>
                  <a:pt x="22763" y="13725"/>
                </a:cubicBezTo>
                <a:close/>
                <a:moveTo>
                  <a:pt x="8729" y="13373"/>
                </a:moveTo>
                <a:cubicBezTo>
                  <a:pt x="9244" y="13373"/>
                  <a:pt x="9762" y="13404"/>
                  <a:pt x="10282" y="13458"/>
                </a:cubicBezTo>
                <a:cubicBezTo>
                  <a:pt x="11616" y="13602"/>
                  <a:pt x="12886" y="13963"/>
                  <a:pt x="14123" y="14457"/>
                </a:cubicBezTo>
                <a:cubicBezTo>
                  <a:pt x="14391" y="14561"/>
                  <a:pt x="14655" y="14688"/>
                  <a:pt x="14922" y="14792"/>
                </a:cubicBezTo>
                <a:cubicBezTo>
                  <a:pt x="15578" y="15049"/>
                  <a:pt x="16233" y="15297"/>
                  <a:pt x="16885" y="15557"/>
                </a:cubicBezTo>
                <a:cubicBezTo>
                  <a:pt x="17303" y="15725"/>
                  <a:pt x="17747" y="15842"/>
                  <a:pt x="18115" y="16119"/>
                </a:cubicBezTo>
                <a:cubicBezTo>
                  <a:pt x="18165" y="16153"/>
                  <a:pt x="18206" y="16203"/>
                  <a:pt x="18226" y="16286"/>
                </a:cubicBezTo>
                <a:cubicBezTo>
                  <a:pt x="17233" y="16086"/>
                  <a:pt x="16230" y="15912"/>
                  <a:pt x="15243" y="15678"/>
                </a:cubicBezTo>
                <a:cubicBezTo>
                  <a:pt x="14702" y="15547"/>
                  <a:pt x="14183" y="15330"/>
                  <a:pt x="13658" y="15146"/>
                </a:cubicBezTo>
                <a:cubicBezTo>
                  <a:pt x="13113" y="14959"/>
                  <a:pt x="12575" y="14758"/>
                  <a:pt x="12027" y="14571"/>
                </a:cubicBezTo>
                <a:cubicBezTo>
                  <a:pt x="11670" y="14447"/>
                  <a:pt x="11304" y="14389"/>
                  <a:pt x="10932" y="14389"/>
                </a:cubicBezTo>
                <a:cubicBezTo>
                  <a:pt x="10823" y="14389"/>
                  <a:pt x="10713" y="14394"/>
                  <a:pt x="10603" y="14404"/>
                </a:cubicBezTo>
                <a:cubicBezTo>
                  <a:pt x="10001" y="14457"/>
                  <a:pt x="9396" y="14514"/>
                  <a:pt x="8797" y="14605"/>
                </a:cubicBezTo>
                <a:cubicBezTo>
                  <a:pt x="8239" y="14688"/>
                  <a:pt x="7674" y="14748"/>
                  <a:pt x="7105" y="14765"/>
                </a:cubicBezTo>
                <a:cubicBezTo>
                  <a:pt x="6049" y="14798"/>
                  <a:pt x="5022" y="15016"/>
                  <a:pt x="4036" y="15394"/>
                </a:cubicBezTo>
                <a:cubicBezTo>
                  <a:pt x="3625" y="15547"/>
                  <a:pt x="3224" y="15735"/>
                  <a:pt x="2822" y="15919"/>
                </a:cubicBezTo>
                <a:cubicBezTo>
                  <a:pt x="2274" y="16176"/>
                  <a:pt x="1776" y="16497"/>
                  <a:pt x="1341" y="16915"/>
                </a:cubicBezTo>
                <a:cubicBezTo>
                  <a:pt x="1304" y="16945"/>
                  <a:pt x="1268" y="16968"/>
                  <a:pt x="1231" y="16998"/>
                </a:cubicBezTo>
                <a:cubicBezTo>
                  <a:pt x="1385" y="16487"/>
                  <a:pt x="1739" y="16116"/>
                  <a:pt x="2140" y="15808"/>
                </a:cubicBezTo>
                <a:cubicBezTo>
                  <a:pt x="2682" y="15397"/>
                  <a:pt x="3244" y="15006"/>
                  <a:pt x="3812" y="14628"/>
                </a:cubicBezTo>
                <a:cubicBezTo>
                  <a:pt x="4444" y="14210"/>
                  <a:pt x="5153" y="13969"/>
                  <a:pt x="5875" y="13755"/>
                </a:cubicBezTo>
                <a:cubicBezTo>
                  <a:pt x="6819" y="13481"/>
                  <a:pt x="7770" y="13373"/>
                  <a:pt x="8729" y="13373"/>
                </a:cubicBezTo>
                <a:close/>
                <a:moveTo>
                  <a:pt x="10961" y="9460"/>
                </a:moveTo>
                <a:cubicBezTo>
                  <a:pt x="11100" y="9460"/>
                  <a:pt x="11240" y="9477"/>
                  <a:pt x="11382" y="9509"/>
                </a:cubicBezTo>
                <a:cubicBezTo>
                  <a:pt x="11833" y="9609"/>
                  <a:pt x="12281" y="9720"/>
                  <a:pt x="12726" y="9833"/>
                </a:cubicBezTo>
                <a:cubicBezTo>
                  <a:pt x="13083" y="9927"/>
                  <a:pt x="13434" y="10017"/>
                  <a:pt x="13786" y="10121"/>
                </a:cubicBezTo>
                <a:cubicBezTo>
                  <a:pt x="14427" y="10312"/>
                  <a:pt x="14979" y="10649"/>
                  <a:pt x="15400" y="11174"/>
                </a:cubicBezTo>
                <a:cubicBezTo>
                  <a:pt x="15832" y="11709"/>
                  <a:pt x="16313" y="12194"/>
                  <a:pt x="16845" y="12625"/>
                </a:cubicBezTo>
                <a:cubicBezTo>
                  <a:pt x="17229" y="12940"/>
                  <a:pt x="17540" y="13311"/>
                  <a:pt x="17801" y="13732"/>
                </a:cubicBezTo>
                <a:cubicBezTo>
                  <a:pt x="17838" y="13795"/>
                  <a:pt x="17871" y="13862"/>
                  <a:pt x="17908" y="13929"/>
                </a:cubicBezTo>
                <a:cubicBezTo>
                  <a:pt x="17035" y="13357"/>
                  <a:pt x="16253" y="12672"/>
                  <a:pt x="15297" y="12227"/>
                </a:cubicBezTo>
                <a:cubicBezTo>
                  <a:pt x="15196" y="11706"/>
                  <a:pt x="14825" y="11442"/>
                  <a:pt x="14364" y="11268"/>
                </a:cubicBezTo>
                <a:cubicBezTo>
                  <a:pt x="14257" y="11224"/>
                  <a:pt x="14147" y="11188"/>
                  <a:pt x="14036" y="11168"/>
                </a:cubicBezTo>
                <a:cubicBezTo>
                  <a:pt x="13982" y="11155"/>
                  <a:pt x="13926" y="11139"/>
                  <a:pt x="13871" y="11139"/>
                </a:cubicBezTo>
                <a:cubicBezTo>
                  <a:pt x="13808" y="11139"/>
                  <a:pt x="13747" y="11161"/>
                  <a:pt x="13695" y="11234"/>
                </a:cubicBezTo>
                <a:cubicBezTo>
                  <a:pt x="13675" y="11268"/>
                  <a:pt x="13595" y="11261"/>
                  <a:pt x="13541" y="11274"/>
                </a:cubicBezTo>
                <a:cubicBezTo>
                  <a:pt x="13388" y="11321"/>
                  <a:pt x="13324" y="11442"/>
                  <a:pt x="13394" y="11585"/>
                </a:cubicBezTo>
                <a:cubicBezTo>
                  <a:pt x="13434" y="11659"/>
                  <a:pt x="13488" y="11733"/>
                  <a:pt x="13551" y="11789"/>
                </a:cubicBezTo>
                <a:cubicBezTo>
                  <a:pt x="13842" y="12067"/>
                  <a:pt x="14177" y="12267"/>
                  <a:pt x="14554" y="12401"/>
                </a:cubicBezTo>
                <a:cubicBezTo>
                  <a:pt x="14654" y="12434"/>
                  <a:pt x="14755" y="12458"/>
                  <a:pt x="14856" y="12458"/>
                </a:cubicBezTo>
                <a:cubicBezTo>
                  <a:pt x="14942" y="12458"/>
                  <a:pt x="15028" y="12441"/>
                  <a:pt x="15113" y="12395"/>
                </a:cubicBezTo>
                <a:cubicBezTo>
                  <a:pt x="15149" y="12374"/>
                  <a:pt x="15184" y="12366"/>
                  <a:pt x="15217" y="12366"/>
                </a:cubicBezTo>
                <a:cubicBezTo>
                  <a:pt x="15276" y="12366"/>
                  <a:pt x="15330" y="12391"/>
                  <a:pt x="15384" y="12421"/>
                </a:cubicBezTo>
                <a:cubicBezTo>
                  <a:pt x="15701" y="12602"/>
                  <a:pt x="16032" y="12769"/>
                  <a:pt x="16330" y="12976"/>
                </a:cubicBezTo>
                <a:cubicBezTo>
                  <a:pt x="16871" y="13361"/>
                  <a:pt x="17390" y="13775"/>
                  <a:pt x="17921" y="14173"/>
                </a:cubicBezTo>
                <a:cubicBezTo>
                  <a:pt x="18072" y="14284"/>
                  <a:pt x="18182" y="14424"/>
                  <a:pt x="18252" y="14598"/>
                </a:cubicBezTo>
                <a:cubicBezTo>
                  <a:pt x="18319" y="14772"/>
                  <a:pt x="18403" y="14932"/>
                  <a:pt x="18486" y="15096"/>
                </a:cubicBezTo>
                <a:cubicBezTo>
                  <a:pt x="18687" y="15487"/>
                  <a:pt x="18690" y="15902"/>
                  <a:pt x="18644" y="16363"/>
                </a:cubicBezTo>
                <a:cubicBezTo>
                  <a:pt x="18570" y="16303"/>
                  <a:pt x="18516" y="16266"/>
                  <a:pt x="18470" y="16226"/>
                </a:cubicBezTo>
                <a:cubicBezTo>
                  <a:pt x="18115" y="15885"/>
                  <a:pt x="17671" y="15701"/>
                  <a:pt x="17216" y="15534"/>
                </a:cubicBezTo>
                <a:cubicBezTo>
                  <a:pt x="16367" y="15220"/>
                  <a:pt x="15517" y="14919"/>
                  <a:pt x="14692" y="14548"/>
                </a:cubicBezTo>
                <a:cubicBezTo>
                  <a:pt x="12799" y="13695"/>
                  <a:pt x="10817" y="13230"/>
                  <a:pt x="8737" y="13227"/>
                </a:cubicBezTo>
                <a:cubicBezTo>
                  <a:pt x="8728" y="13227"/>
                  <a:pt x="8720" y="13227"/>
                  <a:pt x="8712" y="13227"/>
                </a:cubicBezTo>
                <a:cubicBezTo>
                  <a:pt x="7266" y="13227"/>
                  <a:pt x="5877" y="13511"/>
                  <a:pt x="4551" y="14083"/>
                </a:cubicBezTo>
                <a:cubicBezTo>
                  <a:pt x="4039" y="14307"/>
                  <a:pt x="3565" y="14601"/>
                  <a:pt x="3113" y="14936"/>
                </a:cubicBezTo>
                <a:cubicBezTo>
                  <a:pt x="2876" y="15116"/>
                  <a:pt x="2622" y="15277"/>
                  <a:pt x="2388" y="15460"/>
                </a:cubicBezTo>
                <a:cubicBezTo>
                  <a:pt x="2110" y="15681"/>
                  <a:pt x="1839" y="15912"/>
                  <a:pt x="1582" y="16153"/>
                </a:cubicBezTo>
                <a:cubicBezTo>
                  <a:pt x="1375" y="16346"/>
                  <a:pt x="1234" y="16587"/>
                  <a:pt x="1107" y="16838"/>
                </a:cubicBezTo>
                <a:cubicBezTo>
                  <a:pt x="973" y="17102"/>
                  <a:pt x="816" y="17353"/>
                  <a:pt x="522" y="17587"/>
                </a:cubicBezTo>
                <a:cubicBezTo>
                  <a:pt x="572" y="17467"/>
                  <a:pt x="599" y="17400"/>
                  <a:pt x="629" y="17336"/>
                </a:cubicBezTo>
                <a:cubicBezTo>
                  <a:pt x="833" y="16901"/>
                  <a:pt x="1050" y="16470"/>
                  <a:pt x="1251" y="16032"/>
                </a:cubicBezTo>
                <a:cubicBezTo>
                  <a:pt x="1452" y="15588"/>
                  <a:pt x="1635" y="15133"/>
                  <a:pt x="1833" y="14681"/>
                </a:cubicBezTo>
                <a:cubicBezTo>
                  <a:pt x="2070" y="14130"/>
                  <a:pt x="2438" y="13688"/>
                  <a:pt x="2923" y="13327"/>
                </a:cubicBezTo>
                <a:cubicBezTo>
                  <a:pt x="3491" y="12906"/>
                  <a:pt x="4113" y="12578"/>
                  <a:pt x="4748" y="12284"/>
                </a:cubicBezTo>
                <a:cubicBezTo>
                  <a:pt x="5604" y="11886"/>
                  <a:pt x="6460" y="11499"/>
                  <a:pt x="7316" y="11091"/>
                </a:cubicBezTo>
                <a:cubicBezTo>
                  <a:pt x="8045" y="10746"/>
                  <a:pt x="8767" y="10385"/>
                  <a:pt x="9493" y="10027"/>
                </a:cubicBezTo>
                <a:cubicBezTo>
                  <a:pt x="9630" y="9961"/>
                  <a:pt x="9777" y="9920"/>
                  <a:pt x="9900" y="9813"/>
                </a:cubicBezTo>
                <a:cubicBezTo>
                  <a:pt x="10014" y="9716"/>
                  <a:pt x="10175" y="9670"/>
                  <a:pt x="10312" y="9603"/>
                </a:cubicBezTo>
                <a:cubicBezTo>
                  <a:pt x="10522" y="9504"/>
                  <a:pt x="10739" y="9460"/>
                  <a:pt x="10961" y="9460"/>
                </a:cubicBezTo>
                <a:close/>
                <a:moveTo>
                  <a:pt x="28473" y="9148"/>
                </a:moveTo>
                <a:cubicBezTo>
                  <a:pt x="28484" y="9148"/>
                  <a:pt x="28495" y="9148"/>
                  <a:pt x="28507" y="9148"/>
                </a:cubicBezTo>
                <a:cubicBezTo>
                  <a:pt x="29088" y="9161"/>
                  <a:pt x="29660" y="9192"/>
                  <a:pt x="30225" y="9342"/>
                </a:cubicBezTo>
                <a:cubicBezTo>
                  <a:pt x="30737" y="9479"/>
                  <a:pt x="31188" y="9726"/>
                  <a:pt x="31559" y="10108"/>
                </a:cubicBezTo>
                <a:cubicBezTo>
                  <a:pt x="31626" y="10175"/>
                  <a:pt x="31693" y="10241"/>
                  <a:pt x="31756" y="10315"/>
                </a:cubicBezTo>
                <a:cubicBezTo>
                  <a:pt x="32191" y="10843"/>
                  <a:pt x="32746" y="11184"/>
                  <a:pt x="33381" y="11418"/>
                </a:cubicBezTo>
                <a:cubicBezTo>
                  <a:pt x="34124" y="11696"/>
                  <a:pt x="34769" y="12117"/>
                  <a:pt x="35337" y="12669"/>
                </a:cubicBezTo>
                <a:cubicBezTo>
                  <a:pt x="35575" y="12903"/>
                  <a:pt x="35825" y="13127"/>
                  <a:pt x="36059" y="13371"/>
                </a:cubicBezTo>
                <a:cubicBezTo>
                  <a:pt x="36444" y="13759"/>
                  <a:pt x="36715" y="14223"/>
                  <a:pt x="36915" y="14728"/>
                </a:cubicBezTo>
                <a:cubicBezTo>
                  <a:pt x="37039" y="15036"/>
                  <a:pt x="37079" y="15364"/>
                  <a:pt x="37059" y="15695"/>
                </a:cubicBezTo>
                <a:cubicBezTo>
                  <a:pt x="37012" y="16450"/>
                  <a:pt x="36949" y="17206"/>
                  <a:pt x="36805" y="17955"/>
                </a:cubicBezTo>
                <a:cubicBezTo>
                  <a:pt x="36758" y="18192"/>
                  <a:pt x="36681" y="18423"/>
                  <a:pt x="36614" y="18653"/>
                </a:cubicBezTo>
                <a:cubicBezTo>
                  <a:pt x="36594" y="18734"/>
                  <a:pt x="36544" y="18807"/>
                  <a:pt x="36497" y="18904"/>
                </a:cubicBezTo>
                <a:cubicBezTo>
                  <a:pt x="36427" y="18854"/>
                  <a:pt x="36374" y="18824"/>
                  <a:pt x="36327" y="18784"/>
                </a:cubicBezTo>
                <a:cubicBezTo>
                  <a:pt x="36029" y="18493"/>
                  <a:pt x="35678" y="18276"/>
                  <a:pt x="35307" y="18088"/>
                </a:cubicBezTo>
                <a:cubicBezTo>
                  <a:pt x="34525" y="17691"/>
                  <a:pt x="33702" y="17396"/>
                  <a:pt x="32866" y="17132"/>
                </a:cubicBezTo>
                <a:cubicBezTo>
                  <a:pt x="32007" y="16861"/>
                  <a:pt x="31145" y="16577"/>
                  <a:pt x="30346" y="16143"/>
                </a:cubicBezTo>
                <a:cubicBezTo>
                  <a:pt x="30142" y="16032"/>
                  <a:pt x="29944" y="15912"/>
                  <a:pt x="29754" y="15785"/>
                </a:cubicBezTo>
                <a:cubicBezTo>
                  <a:pt x="29309" y="15497"/>
                  <a:pt x="28821" y="15384"/>
                  <a:pt x="28303" y="15374"/>
                </a:cubicBezTo>
                <a:cubicBezTo>
                  <a:pt x="28266" y="15373"/>
                  <a:pt x="28230" y="15372"/>
                  <a:pt x="28193" y="15372"/>
                </a:cubicBezTo>
                <a:cubicBezTo>
                  <a:pt x="27580" y="15372"/>
                  <a:pt x="26984" y="15501"/>
                  <a:pt x="26390" y="15624"/>
                </a:cubicBezTo>
                <a:cubicBezTo>
                  <a:pt x="25815" y="15745"/>
                  <a:pt x="25240" y="15858"/>
                  <a:pt x="24662" y="15969"/>
                </a:cubicBezTo>
                <a:cubicBezTo>
                  <a:pt x="24340" y="16033"/>
                  <a:pt x="24016" y="16063"/>
                  <a:pt x="23690" y="16063"/>
                </a:cubicBezTo>
                <a:cubicBezTo>
                  <a:pt x="23507" y="16063"/>
                  <a:pt x="23324" y="16054"/>
                  <a:pt x="23140" y="16036"/>
                </a:cubicBezTo>
                <a:cubicBezTo>
                  <a:pt x="22903" y="16015"/>
                  <a:pt x="22669" y="15959"/>
                  <a:pt x="22438" y="15892"/>
                </a:cubicBezTo>
                <a:cubicBezTo>
                  <a:pt x="22214" y="15825"/>
                  <a:pt x="22178" y="15725"/>
                  <a:pt x="22268" y="15497"/>
                </a:cubicBezTo>
                <a:cubicBezTo>
                  <a:pt x="22505" y="14909"/>
                  <a:pt x="22749" y="14324"/>
                  <a:pt x="22983" y="13735"/>
                </a:cubicBezTo>
                <a:cubicBezTo>
                  <a:pt x="23040" y="13585"/>
                  <a:pt x="23134" y="13474"/>
                  <a:pt x="23271" y="13391"/>
                </a:cubicBezTo>
                <a:cubicBezTo>
                  <a:pt x="23869" y="13026"/>
                  <a:pt x="24468" y="12655"/>
                  <a:pt x="25063" y="12288"/>
                </a:cubicBezTo>
                <a:cubicBezTo>
                  <a:pt x="25136" y="12241"/>
                  <a:pt x="25203" y="12184"/>
                  <a:pt x="25280" y="12147"/>
                </a:cubicBezTo>
                <a:cubicBezTo>
                  <a:pt x="25364" y="12104"/>
                  <a:pt x="25454" y="12064"/>
                  <a:pt x="25544" y="12054"/>
                </a:cubicBezTo>
                <a:cubicBezTo>
                  <a:pt x="26043" y="12000"/>
                  <a:pt x="26464" y="11783"/>
                  <a:pt x="26835" y="11465"/>
                </a:cubicBezTo>
                <a:cubicBezTo>
                  <a:pt x="26919" y="11392"/>
                  <a:pt x="26969" y="11285"/>
                  <a:pt x="27049" y="11171"/>
                </a:cubicBezTo>
                <a:cubicBezTo>
                  <a:pt x="26975" y="11134"/>
                  <a:pt x="26952" y="11121"/>
                  <a:pt x="26935" y="11104"/>
                </a:cubicBezTo>
                <a:cubicBezTo>
                  <a:pt x="26806" y="11038"/>
                  <a:pt x="26745" y="11008"/>
                  <a:pt x="26677" y="11008"/>
                </a:cubicBezTo>
                <a:cubicBezTo>
                  <a:pt x="26617" y="11008"/>
                  <a:pt x="26551" y="11032"/>
                  <a:pt x="26427" y="11077"/>
                </a:cubicBezTo>
                <a:cubicBezTo>
                  <a:pt x="26129" y="11184"/>
                  <a:pt x="25842" y="11315"/>
                  <a:pt x="25578" y="11499"/>
                </a:cubicBezTo>
                <a:cubicBezTo>
                  <a:pt x="25414" y="11616"/>
                  <a:pt x="25287" y="11749"/>
                  <a:pt x="25304" y="11997"/>
                </a:cubicBezTo>
                <a:cubicBezTo>
                  <a:pt x="24618" y="12415"/>
                  <a:pt x="23933" y="12833"/>
                  <a:pt x="23204" y="13277"/>
                </a:cubicBezTo>
                <a:cubicBezTo>
                  <a:pt x="23221" y="13187"/>
                  <a:pt x="23221" y="13140"/>
                  <a:pt x="23234" y="13103"/>
                </a:cubicBezTo>
                <a:cubicBezTo>
                  <a:pt x="23351" y="12769"/>
                  <a:pt x="23475" y="12438"/>
                  <a:pt x="23588" y="12100"/>
                </a:cubicBezTo>
                <a:cubicBezTo>
                  <a:pt x="23635" y="11973"/>
                  <a:pt x="23705" y="11883"/>
                  <a:pt x="23816" y="11813"/>
                </a:cubicBezTo>
                <a:cubicBezTo>
                  <a:pt x="24311" y="11482"/>
                  <a:pt x="24805" y="11151"/>
                  <a:pt x="25297" y="10813"/>
                </a:cubicBezTo>
                <a:cubicBezTo>
                  <a:pt x="25581" y="10616"/>
                  <a:pt x="25859" y="10409"/>
                  <a:pt x="26146" y="10215"/>
                </a:cubicBezTo>
                <a:cubicBezTo>
                  <a:pt x="26584" y="9917"/>
                  <a:pt x="27052" y="9666"/>
                  <a:pt x="27544" y="9466"/>
                </a:cubicBezTo>
                <a:cubicBezTo>
                  <a:pt x="27664" y="9412"/>
                  <a:pt x="27798" y="9372"/>
                  <a:pt x="27905" y="9295"/>
                </a:cubicBezTo>
                <a:cubicBezTo>
                  <a:pt x="28079" y="9178"/>
                  <a:pt x="28268" y="9148"/>
                  <a:pt x="28473" y="9148"/>
                </a:cubicBezTo>
                <a:close/>
                <a:moveTo>
                  <a:pt x="21032" y="15818"/>
                </a:moveTo>
                <a:cubicBezTo>
                  <a:pt x="21057" y="15818"/>
                  <a:pt x="21082" y="15819"/>
                  <a:pt x="21108" y="15822"/>
                </a:cubicBezTo>
                <a:cubicBezTo>
                  <a:pt x="21442" y="15858"/>
                  <a:pt x="21776" y="15898"/>
                  <a:pt x="22104" y="15952"/>
                </a:cubicBezTo>
                <a:cubicBezTo>
                  <a:pt x="22167" y="15965"/>
                  <a:pt x="22244" y="16026"/>
                  <a:pt x="22278" y="16082"/>
                </a:cubicBezTo>
                <a:cubicBezTo>
                  <a:pt x="22529" y="16500"/>
                  <a:pt x="22689" y="16948"/>
                  <a:pt x="22719" y="17440"/>
                </a:cubicBezTo>
                <a:cubicBezTo>
                  <a:pt x="22729" y="17657"/>
                  <a:pt x="22686" y="17858"/>
                  <a:pt x="22535" y="18032"/>
                </a:cubicBezTo>
                <a:cubicBezTo>
                  <a:pt x="22448" y="18132"/>
                  <a:pt x="22365" y="18239"/>
                  <a:pt x="22271" y="18336"/>
                </a:cubicBezTo>
                <a:cubicBezTo>
                  <a:pt x="21750" y="18887"/>
                  <a:pt x="21258" y="19463"/>
                  <a:pt x="20924" y="20158"/>
                </a:cubicBezTo>
                <a:cubicBezTo>
                  <a:pt x="20857" y="20298"/>
                  <a:pt x="20743" y="20342"/>
                  <a:pt x="20596" y="20345"/>
                </a:cubicBezTo>
                <a:cubicBezTo>
                  <a:pt x="20038" y="20365"/>
                  <a:pt x="19493" y="20492"/>
                  <a:pt x="18954" y="20646"/>
                </a:cubicBezTo>
                <a:cubicBezTo>
                  <a:pt x="17707" y="21011"/>
                  <a:pt x="16805" y="21770"/>
                  <a:pt x="16250" y="22946"/>
                </a:cubicBezTo>
                <a:cubicBezTo>
                  <a:pt x="16052" y="23354"/>
                  <a:pt x="15902" y="23776"/>
                  <a:pt x="15815" y="24300"/>
                </a:cubicBezTo>
                <a:cubicBezTo>
                  <a:pt x="15594" y="23943"/>
                  <a:pt x="15400" y="23649"/>
                  <a:pt x="15223" y="23341"/>
                </a:cubicBezTo>
                <a:cubicBezTo>
                  <a:pt x="14916" y="22849"/>
                  <a:pt x="14598" y="22365"/>
                  <a:pt x="14320" y="21863"/>
                </a:cubicBezTo>
                <a:cubicBezTo>
                  <a:pt x="13923" y="21151"/>
                  <a:pt x="13668" y="20382"/>
                  <a:pt x="13485" y="19593"/>
                </a:cubicBezTo>
                <a:cubicBezTo>
                  <a:pt x="13324" y="18901"/>
                  <a:pt x="13160" y="18209"/>
                  <a:pt x="12993" y="17517"/>
                </a:cubicBezTo>
                <a:cubicBezTo>
                  <a:pt x="12856" y="16935"/>
                  <a:pt x="12953" y="16671"/>
                  <a:pt x="13441" y="16333"/>
                </a:cubicBezTo>
                <a:cubicBezTo>
                  <a:pt x="13511" y="16283"/>
                  <a:pt x="13588" y="16243"/>
                  <a:pt x="13662" y="16196"/>
                </a:cubicBezTo>
                <a:cubicBezTo>
                  <a:pt x="13872" y="16075"/>
                  <a:pt x="14089" y="16007"/>
                  <a:pt x="14315" y="16007"/>
                </a:cubicBezTo>
                <a:cubicBezTo>
                  <a:pt x="14437" y="16007"/>
                  <a:pt x="14561" y="16027"/>
                  <a:pt x="14688" y="16069"/>
                </a:cubicBezTo>
                <a:cubicBezTo>
                  <a:pt x="15574" y="16367"/>
                  <a:pt x="16480" y="16597"/>
                  <a:pt x="17306" y="17045"/>
                </a:cubicBezTo>
                <a:cubicBezTo>
                  <a:pt x="17487" y="17139"/>
                  <a:pt x="17674" y="17216"/>
                  <a:pt x="17864" y="17286"/>
                </a:cubicBezTo>
                <a:cubicBezTo>
                  <a:pt x="18079" y="17368"/>
                  <a:pt x="18290" y="17407"/>
                  <a:pt x="18500" y="17407"/>
                </a:cubicBezTo>
                <a:cubicBezTo>
                  <a:pt x="18803" y="17407"/>
                  <a:pt x="19101" y="17324"/>
                  <a:pt x="19392" y="17166"/>
                </a:cubicBezTo>
                <a:cubicBezTo>
                  <a:pt x="19794" y="16948"/>
                  <a:pt x="20075" y="16604"/>
                  <a:pt x="20355" y="16263"/>
                </a:cubicBezTo>
                <a:cubicBezTo>
                  <a:pt x="20399" y="16203"/>
                  <a:pt x="20456" y="16146"/>
                  <a:pt x="20499" y="16086"/>
                </a:cubicBezTo>
                <a:cubicBezTo>
                  <a:pt x="20640" y="15909"/>
                  <a:pt x="20819" y="15818"/>
                  <a:pt x="21032" y="15818"/>
                </a:cubicBezTo>
                <a:close/>
                <a:moveTo>
                  <a:pt x="24072" y="21781"/>
                </a:moveTo>
                <a:cubicBezTo>
                  <a:pt x="24217" y="21781"/>
                  <a:pt x="24366" y="21791"/>
                  <a:pt x="24518" y="21810"/>
                </a:cubicBezTo>
                <a:cubicBezTo>
                  <a:pt x="25270" y="21897"/>
                  <a:pt x="26022" y="22030"/>
                  <a:pt x="26741" y="22271"/>
                </a:cubicBezTo>
                <a:cubicBezTo>
                  <a:pt x="27698" y="22595"/>
                  <a:pt x="28383" y="23341"/>
                  <a:pt x="28396" y="24468"/>
                </a:cubicBezTo>
                <a:cubicBezTo>
                  <a:pt x="28336" y="24394"/>
                  <a:pt x="28296" y="24344"/>
                  <a:pt x="28256" y="24300"/>
                </a:cubicBezTo>
                <a:cubicBezTo>
                  <a:pt x="28035" y="24040"/>
                  <a:pt x="27768" y="23836"/>
                  <a:pt x="27470" y="23675"/>
                </a:cubicBezTo>
                <a:cubicBezTo>
                  <a:pt x="26628" y="23224"/>
                  <a:pt x="25725" y="22930"/>
                  <a:pt x="24779" y="22773"/>
                </a:cubicBezTo>
                <a:cubicBezTo>
                  <a:pt x="24594" y="22743"/>
                  <a:pt x="24411" y="22727"/>
                  <a:pt x="24230" y="22727"/>
                </a:cubicBezTo>
                <a:cubicBezTo>
                  <a:pt x="23762" y="22727"/>
                  <a:pt x="23306" y="22830"/>
                  <a:pt x="22870" y="23047"/>
                </a:cubicBezTo>
                <a:cubicBezTo>
                  <a:pt x="22666" y="23147"/>
                  <a:pt x="22448" y="23231"/>
                  <a:pt x="22231" y="23307"/>
                </a:cubicBezTo>
                <a:cubicBezTo>
                  <a:pt x="21877" y="23438"/>
                  <a:pt x="21562" y="23642"/>
                  <a:pt x="21265" y="23873"/>
                </a:cubicBezTo>
                <a:cubicBezTo>
                  <a:pt x="21141" y="23973"/>
                  <a:pt x="21007" y="24060"/>
                  <a:pt x="20877" y="24153"/>
                </a:cubicBezTo>
                <a:cubicBezTo>
                  <a:pt x="20860" y="24137"/>
                  <a:pt x="20840" y="24120"/>
                  <a:pt x="20823" y="24103"/>
                </a:cubicBezTo>
                <a:cubicBezTo>
                  <a:pt x="20977" y="23886"/>
                  <a:pt x="21128" y="23665"/>
                  <a:pt x="21285" y="23448"/>
                </a:cubicBezTo>
                <a:cubicBezTo>
                  <a:pt x="21419" y="23271"/>
                  <a:pt x="21562" y="23104"/>
                  <a:pt x="21703" y="22933"/>
                </a:cubicBezTo>
                <a:cubicBezTo>
                  <a:pt x="22340" y="22172"/>
                  <a:pt x="23134" y="21781"/>
                  <a:pt x="24072" y="21781"/>
                </a:cubicBezTo>
                <a:close/>
                <a:moveTo>
                  <a:pt x="24223" y="22853"/>
                </a:moveTo>
                <a:cubicBezTo>
                  <a:pt x="24425" y="22853"/>
                  <a:pt x="24629" y="22875"/>
                  <a:pt x="24829" y="22913"/>
                </a:cubicBezTo>
                <a:cubicBezTo>
                  <a:pt x="25712" y="23073"/>
                  <a:pt x="26567" y="23331"/>
                  <a:pt x="27360" y="23762"/>
                </a:cubicBezTo>
                <a:cubicBezTo>
                  <a:pt x="27601" y="23893"/>
                  <a:pt x="27818" y="24076"/>
                  <a:pt x="28032" y="24254"/>
                </a:cubicBezTo>
                <a:cubicBezTo>
                  <a:pt x="28256" y="24438"/>
                  <a:pt x="28353" y="24702"/>
                  <a:pt x="28396" y="24986"/>
                </a:cubicBezTo>
                <a:cubicBezTo>
                  <a:pt x="28403" y="25016"/>
                  <a:pt x="28386" y="25059"/>
                  <a:pt x="28383" y="25090"/>
                </a:cubicBezTo>
                <a:cubicBezTo>
                  <a:pt x="28136" y="24973"/>
                  <a:pt x="27901" y="24839"/>
                  <a:pt x="27654" y="24745"/>
                </a:cubicBezTo>
                <a:cubicBezTo>
                  <a:pt x="26708" y="24384"/>
                  <a:pt x="25758" y="24003"/>
                  <a:pt x="24779" y="23719"/>
                </a:cubicBezTo>
                <a:cubicBezTo>
                  <a:pt x="24325" y="23587"/>
                  <a:pt x="23877" y="23523"/>
                  <a:pt x="23431" y="23523"/>
                </a:cubicBezTo>
                <a:cubicBezTo>
                  <a:pt x="22859" y="23523"/>
                  <a:pt x="22292" y="23629"/>
                  <a:pt x="21726" y="23836"/>
                </a:cubicBezTo>
                <a:cubicBezTo>
                  <a:pt x="21653" y="23859"/>
                  <a:pt x="21586" y="23903"/>
                  <a:pt x="21502" y="23909"/>
                </a:cubicBezTo>
                <a:cubicBezTo>
                  <a:pt x="21546" y="23806"/>
                  <a:pt x="21629" y="23752"/>
                  <a:pt x="21713" y="23705"/>
                </a:cubicBezTo>
                <a:cubicBezTo>
                  <a:pt x="22315" y="23374"/>
                  <a:pt x="22947" y="23117"/>
                  <a:pt x="23602" y="22933"/>
                </a:cubicBezTo>
                <a:cubicBezTo>
                  <a:pt x="23804" y="22877"/>
                  <a:pt x="24013" y="22853"/>
                  <a:pt x="24223" y="22853"/>
                </a:cubicBezTo>
                <a:close/>
                <a:moveTo>
                  <a:pt x="28881" y="26016"/>
                </a:moveTo>
                <a:lnTo>
                  <a:pt x="28881" y="26016"/>
                </a:lnTo>
                <a:cubicBezTo>
                  <a:pt x="28925" y="26083"/>
                  <a:pt x="28968" y="26116"/>
                  <a:pt x="28981" y="26163"/>
                </a:cubicBezTo>
                <a:cubicBezTo>
                  <a:pt x="29165" y="26761"/>
                  <a:pt x="29322" y="27363"/>
                  <a:pt x="29383" y="27985"/>
                </a:cubicBezTo>
                <a:cubicBezTo>
                  <a:pt x="29419" y="28336"/>
                  <a:pt x="29369" y="28687"/>
                  <a:pt x="29266" y="29031"/>
                </a:cubicBezTo>
                <a:cubicBezTo>
                  <a:pt x="29139" y="28035"/>
                  <a:pt x="29015" y="27045"/>
                  <a:pt x="28881" y="26016"/>
                </a:cubicBezTo>
                <a:close/>
                <a:moveTo>
                  <a:pt x="28584" y="25681"/>
                </a:moveTo>
                <a:cubicBezTo>
                  <a:pt x="28640" y="25832"/>
                  <a:pt x="28707" y="25982"/>
                  <a:pt x="28751" y="26139"/>
                </a:cubicBezTo>
                <a:cubicBezTo>
                  <a:pt x="28801" y="26343"/>
                  <a:pt x="28834" y="26551"/>
                  <a:pt x="28864" y="26761"/>
                </a:cubicBezTo>
                <a:cubicBezTo>
                  <a:pt x="28941" y="27350"/>
                  <a:pt x="29022" y="27938"/>
                  <a:pt x="29088" y="28533"/>
                </a:cubicBezTo>
                <a:cubicBezTo>
                  <a:pt x="29122" y="28801"/>
                  <a:pt x="29122" y="29072"/>
                  <a:pt x="29132" y="29339"/>
                </a:cubicBezTo>
                <a:cubicBezTo>
                  <a:pt x="29132" y="29433"/>
                  <a:pt x="29105" y="29523"/>
                  <a:pt x="29085" y="29667"/>
                </a:cubicBezTo>
                <a:cubicBezTo>
                  <a:pt x="28734" y="28717"/>
                  <a:pt x="28363" y="26480"/>
                  <a:pt x="28584" y="25681"/>
                </a:cubicBezTo>
                <a:close/>
                <a:moveTo>
                  <a:pt x="17305" y="28196"/>
                </a:moveTo>
                <a:cubicBezTo>
                  <a:pt x="17416" y="28196"/>
                  <a:pt x="17527" y="28204"/>
                  <a:pt x="17637" y="28216"/>
                </a:cubicBezTo>
                <a:cubicBezTo>
                  <a:pt x="18175" y="28269"/>
                  <a:pt x="18761" y="28868"/>
                  <a:pt x="18777" y="29389"/>
                </a:cubicBezTo>
                <a:cubicBezTo>
                  <a:pt x="18781" y="29523"/>
                  <a:pt x="18804" y="29657"/>
                  <a:pt x="18797" y="29790"/>
                </a:cubicBezTo>
                <a:cubicBezTo>
                  <a:pt x="18787" y="30141"/>
                  <a:pt x="18761" y="30493"/>
                  <a:pt x="18690" y="30854"/>
                </a:cubicBezTo>
                <a:cubicBezTo>
                  <a:pt x="18657" y="30653"/>
                  <a:pt x="18623" y="30456"/>
                  <a:pt x="18593" y="30255"/>
                </a:cubicBezTo>
                <a:cubicBezTo>
                  <a:pt x="18573" y="30101"/>
                  <a:pt x="18557" y="29951"/>
                  <a:pt x="18547" y="29794"/>
                </a:cubicBezTo>
                <a:cubicBezTo>
                  <a:pt x="18530" y="29286"/>
                  <a:pt x="18269" y="28938"/>
                  <a:pt x="17838" y="28687"/>
                </a:cubicBezTo>
                <a:cubicBezTo>
                  <a:pt x="17513" y="28500"/>
                  <a:pt x="17166" y="28363"/>
                  <a:pt x="16805" y="28252"/>
                </a:cubicBezTo>
                <a:cubicBezTo>
                  <a:pt x="16973" y="28212"/>
                  <a:pt x="17140" y="28196"/>
                  <a:pt x="17305" y="28196"/>
                </a:cubicBezTo>
                <a:close/>
                <a:moveTo>
                  <a:pt x="16597" y="28382"/>
                </a:moveTo>
                <a:cubicBezTo>
                  <a:pt x="16854" y="28382"/>
                  <a:pt x="17096" y="28467"/>
                  <a:pt x="17330" y="28570"/>
                </a:cubicBezTo>
                <a:cubicBezTo>
                  <a:pt x="17557" y="28670"/>
                  <a:pt x="17771" y="28804"/>
                  <a:pt x="17982" y="28938"/>
                </a:cubicBezTo>
                <a:cubicBezTo>
                  <a:pt x="18219" y="29092"/>
                  <a:pt x="18359" y="29322"/>
                  <a:pt x="18399" y="29603"/>
                </a:cubicBezTo>
                <a:cubicBezTo>
                  <a:pt x="18460" y="30051"/>
                  <a:pt x="18510" y="30496"/>
                  <a:pt x="18570" y="30987"/>
                </a:cubicBezTo>
                <a:cubicBezTo>
                  <a:pt x="18406" y="30623"/>
                  <a:pt x="18269" y="30289"/>
                  <a:pt x="18099" y="29961"/>
                </a:cubicBezTo>
                <a:cubicBezTo>
                  <a:pt x="17971" y="29724"/>
                  <a:pt x="17818" y="29503"/>
                  <a:pt x="17654" y="29289"/>
                </a:cubicBezTo>
                <a:cubicBezTo>
                  <a:pt x="17418" y="28982"/>
                  <a:pt x="17069" y="28729"/>
                  <a:pt x="16629" y="28729"/>
                </a:cubicBezTo>
                <a:cubicBezTo>
                  <a:pt x="16471" y="28729"/>
                  <a:pt x="16300" y="28762"/>
                  <a:pt x="16119" y="28838"/>
                </a:cubicBezTo>
                <a:cubicBezTo>
                  <a:pt x="16096" y="28851"/>
                  <a:pt x="16066" y="28851"/>
                  <a:pt x="16036" y="28858"/>
                </a:cubicBezTo>
                <a:cubicBezTo>
                  <a:pt x="16059" y="28597"/>
                  <a:pt x="16216" y="28420"/>
                  <a:pt x="16464" y="28389"/>
                </a:cubicBezTo>
                <a:cubicBezTo>
                  <a:pt x="16509" y="28384"/>
                  <a:pt x="16553" y="28382"/>
                  <a:pt x="16597" y="28382"/>
                </a:cubicBezTo>
                <a:close/>
                <a:moveTo>
                  <a:pt x="15441" y="29443"/>
                </a:moveTo>
                <a:lnTo>
                  <a:pt x="15441" y="29443"/>
                </a:lnTo>
                <a:cubicBezTo>
                  <a:pt x="15200" y="30185"/>
                  <a:pt x="14040" y="31679"/>
                  <a:pt x="13314" y="31796"/>
                </a:cubicBezTo>
                <a:cubicBezTo>
                  <a:pt x="13541" y="31305"/>
                  <a:pt x="15073" y="29610"/>
                  <a:pt x="15441" y="29443"/>
                </a:cubicBezTo>
                <a:close/>
                <a:moveTo>
                  <a:pt x="19678" y="35846"/>
                </a:moveTo>
                <a:cubicBezTo>
                  <a:pt x="19835" y="35846"/>
                  <a:pt x="19995" y="35867"/>
                  <a:pt x="20155" y="35906"/>
                </a:cubicBezTo>
                <a:cubicBezTo>
                  <a:pt x="20626" y="36019"/>
                  <a:pt x="21057" y="36230"/>
                  <a:pt x="21358" y="36641"/>
                </a:cubicBezTo>
                <a:cubicBezTo>
                  <a:pt x="21368" y="36661"/>
                  <a:pt x="21378" y="36691"/>
                  <a:pt x="21392" y="36715"/>
                </a:cubicBezTo>
                <a:cubicBezTo>
                  <a:pt x="21097" y="36580"/>
                  <a:pt x="20796" y="36510"/>
                  <a:pt x="20489" y="36510"/>
                </a:cubicBezTo>
                <a:cubicBezTo>
                  <a:pt x="20378" y="36510"/>
                  <a:pt x="20267" y="36519"/>
                  <a:pt x="20155" y="36537"/>
                </a:cubicBezTo>
                <a:cubicBezTo>
                  <a:pt x="19911" y="36574"/>
                  <a:pt x="19670" y="36648"/>
                  <a:pt x="19429" y="36725"/>
                </a:cubicBezTo>
                <a:cubicBezTo>
                  <a:pt x="18834" y="36909"/>
                  <a:pt x="18269" y="37173"/>
                  <a:pt x="17747" y="37524"/>
                </a:cubicBezTo>
                <a:cubicBezTo>
                  <a:pt x="17199" y="37892"/>
                  <a:pt x="16627" y="38229"/>
                  <a:pt x="16066" y="38580"/>
                </a:cubicBezTo>
                <a:cubicBezTo>
                  <a:pt x="16036" y="38600"/>
                  <a:pt x="15999" y="38610"/>
                  <a:pt x="15932" y="38634"/>
                </a:cubicBezTo>
                <a:cubicBezTo>
                  <a:pt x="15965" y="38567"/>
                  <a:pt x="15975" y="38517"/>
                  <a:pt x="16002" y="38487"/>
                </a:cubicBezTo>
                <a:cubicBezTo>
                  <a:pt x="16246" y="38229"/>
                  <a:pt x="16480" y="37962"/>
                  <a:pt x="16744" y="37724"/>
                </a:cubicBezTo>
                <a:cubicBezTo>
                  <a:pt x="17196" y="37316"/>
                  <a:pt x="17654" y="36925"/>
                  <a:pt x="18122" y="36544"/>
                </a:cubicBezTo>
                <a:cubicBezTo>
                  <a:pt x="18319" y="36380"/>
                  <a:pt x="18553" y="36260"/>
                  <a:pt x="18771" y="36119"/>
                </a:cubicBezTo>
                <a:cubicBezTo>
                  <a:pt x="19054" y="35930"/>
                  <a:pt x="19361" y="35846"/>
                  <a:pt x="19678" y="35846"/>
                </a:cubicBezTo>
                <a:close/>
                <a:moveTo>
                  <a:pt x="20460" y="36636"/>
                </a:moveTo>
                <a:cubicBezTo>
                  <a:pt x="20626" y="36636"/>
                  <a:pt x="20791" y="36660"/>
                  <a:pt x="20954" y="36708"/>
                </a:cubicBezTo>
                <a:cubicBezTo>
                  <a:pt x="21248" y="36792"/>
                  <a:pt x="21469" y="36955"/>
                  <a:pt x="21562" y="37250"/>
                </a:cubicBezTo>
                <a:cubicBezTo>
                  <a:pt x="21195" y="37350"/>
                  <a:pt x="20827" y="37430"/>
                  <a:pt x="20479" y="37561"/>
                </a:cubicBezTo>
                <a:cubicBezTo>
                  <a:pt x="20111" y="37698"/>
                  <a:pt x="19764" y="37885"/>
                  <a:pt x="19409" y="38059"/>
                </a:cubicBezTo>
                <a:cubicBezTo>
                  <a:pt x="19272" y="38126"/>
                  <a:pt x="19138" y="38202"/>
                  <a:pt x="19005" y="38279"/>
                </a:cubicBezTo>
                <a:cubicBezTo>
                  <a:pt x="18499" y="38561"/>
                  <a:pt x="17966" y="38699"/>
                  <a:pt x="17389" y="38699"/>
                </a:cubicBezTo>
                <a:cubicBezTo>
                  <a:pt x="17356" y="38699"/>
                  <a:pt x="17323" y="38698"/>
                  <a:pt x="17289" y="38697"/>
                </a:cubicBezTo>
                <a:cubicBezTo>
                  <a:pt x="17252" y="38696"/>
                  <a:pt x="17215" y="38695"/>
                  <a:pt x="17178" y="38695"/>
                </a:cubicBezTo>
                <a:cubicBezTo>
                  <a:pt x="16873" y="38695"/>
                  <a:pt x="16564" y="38740"/>
                  <a:pt x="16260" y="38761"/>
                </a:cubicBezTo>
                <a:cubicBezTo>
                  <a:pt x="16246" y="38762"/>
                  <a:pt x="16234" y="38762"/>
                  <a:pt x="16221" y="38762"/>
                </a:cubicBezTo>
                <a:cubicBezTo>
                  <a:pt x="16197" y="38762"/>
                  <a:pt x="16174" y="38761"/>
                  <a:pt x="16149" y="38761"/>
                </a:cubicBezTo>
                <a:lnTo>
                  <a:pt x="16126" y="38697"/>
                </a:lnTo>
                <a:cubicBezTo>
                  <a:pt x="16360" y="38550"/>
                  <a:pt x="16587" y="38400"/>
                  <a:pt x="16831" y="38256"/>
                </a:cubicBezTo>
                <a:cubicBezTo>
                  <a:pt x="17219" y="38012"/>
                  <a:pt x="17617" y="37774"/>
                  <a:pt x="18002" y="37524"/>
                </a:cubicBezTo>
                <a:cubicBezTo>
                  <a:pt x="18627" y="37112"/>
                  <a:pt x="19322" y="36865"/>
                  <a:pt x="20044" y="36688"/>
                </a:cubicBezTo>
                <a:cubicBezTo>
                  <a:pt x="20183" y="36653"/>
                  <a:pt x="20321" y="36636"/>
                  <a:pt x="20460" y="36636"/>
                </a:cubicBezTo>
                <a:close/>
                <a:moveTo>
                  <a:pt x="21910" y="37474"/>
                </a:moveTo>
                <a:cubicBezTo>
                  <a:pt x="22201" y="37474"/>
                  <a:pt x="22465" y="37678"/>
                  <a:pt x="22559" y="37985"/>
                </a:cubicBezTo>
                <a:cubicBezTo>
                  <a:pt x="22602" y="38126"/>
                  <a:pt x="22622" y="38269"/>
                  <a:pt x="22636" y="38413"/>
                </a:cubicBezTo>
                <a:cubicBezTo>
                  <a:pt x="22699" y="39205"/>
                  <a:pt x="22652" y="39988"/>
                  <a:pt x="22438" y="40757"/>
                </a:cubicBezTo>
                <a:cubicBezTo>
                  <a:pt x="22308" y="41222"/>
                  <a:pt x="22181" y="41680"/>
                  <a:pt x="22050" y="42144"/>
                </a:cubicBezTo>
                <a:cubicBezTo>
                  <a:pt x="22034" y="42144"/>
                  <a:pt x="22020" y="42148"/>
                  <a:pt x="22004" y="42148"/>
                </a:cubicBezTo>
                <a:cubicBezTo>
                  <a:pt x="21997" y="41843"/>
                  <a:pt x="21980" y="41539"/>
                  <a:pt x="21980" y="41225"/>
                </a:cubicBezTo>
                <a:cubicBezTo>
                  <a:pt x="21987" y="40603"/>
                  <a:pt x="22000" y="39974"/>
                  <a:pt x="22017" y="39353"/>
                </a:cubicBezTo>
                <a:cubicBezTo>
                  <a:pt x="22020" y="39139"/>
                  <a:pt x="22034" y="38931"/>
                  <a:pt x="22047" y="38717"/>
                </a:cubicBezTo>
                <a:cubicBezTo>
                  <a:pt x="22071" y="38333"/>
                  <a:pt x="22061" y="37948"/>
                  <a:pt x="21920" y="37581"/>
                </a:cubicBezTo>
                <a:cubicBezTo>
                  <a:pt x="21910" y="37547"/>
                  <a:pt x="21913" y="37510"/>
                  <a:pt x="21910" y="37474"/>
                </a:cubicBezTo>
                <a:close/>
                <a:moveTo>
                  <a:pt x="22545" y="37664"/>
                </a:moveTo>
                <a:lnTo>
                  <a:pt x="22545" y="37664"/>
                </a:lnTo>
                <a:cubicBezTo>
                  <a:pt x="22789" y="37714"/>
                  <a:pt x="22873" y="37861"/>
                  <a:pt x="22940" y="38019"/>
                </a:cubicBezTo>
                <a:cubicBezTo>
                  <a:pt x="23100" y="38383"/>
                  <a:pt x="23197" y="38767"/>
                  <a:pt x="23237" y="39162"/>
                </a:cubicBezTo>
                <a:cubicBezTo>
                  <a:pt x="23281" y="39533"/>
                  <a:pt x="23298" y="39908"/>
                  <a:pt x="23321" y="40282"/>
                </a:cubicBezTo>
                <a:cubicBezTo>
                  <a:pt x="23324" y="40376"/>
                  <a:pt x="23324" y="40473"/>
                  <a:pt x="23338" y="40570"/>
                </a:cubicBezTo>
                <a:cubicBezTo>
                  <a:pt x="23385" y="40877"/>
                  <a:pt x="23324" y="41168"/>
                  <a:pt x="23164" y="41425"/>
                </a:cubicBezTo>
                <a:cubicBezTo>
                  <a:pt x="22846" y="41940"/>
                  <a:pt x="22522" y="42449"/>
                  <a:pt x="22134" y="42917"/>
                </a:cubicBezTo>
                <a:cubicBezTo>
                  <a:pt x="22121" y="42930"/>
                  <a:pt x="22104" y="42940"/>
                  <a:pt x="22054" y="42967"/>
                </a:cubicBezTo>
                <a:cubicBezTo>
                  <a:pt x="22064" y="42843"/>
                  <a:pt x="22061" y="42739"/>
                  <a:pt x="22084" y="42643"/>
                </a:cubicBezTo>
                <a:cubicBezTo>
                  <a:pt x="22198" y="42174"/>
                  <a:pt x="22295" y="41703"/>
                  <a:pt x="22435" y="41245"/>
                </a:cubicBezTo>
                <a:cubicBezTo>
                  <a:pt x="22702" y="40382"/>
                  <a:pt x="22829" y="39506"/>
                  <a:pt x="22779" y="38604"/>
                </a:cubicBezTo>
                <a:cubicBezTo>
                  <a:pt x="22763" y="38293"/>
                  <a:pt x="22736" y="37978"/>
                  <a:pt x="22545" y="37664"/>
                </a:cubicBezTo>
                <a:close/>
                <a:moveTo>
                  <a:pt x="34484" y="43431"/>
                </a:moveTo>
                <a:cubicBezTo>
                  <a:pt x="34547" y="43431"/>
                  <a:pt x="34611" y="43435"/>
                  <a:pt x="34675" y="43445"/>
                </a:cubicBezTo>
                <a:cubicBezTo>
                  <a:pt x="34398" y="43502"/>
                  <a:pt x="34114" y="43565"/>
                  <a:pt x="33833" y="43625"/>
                </a:cubicBezTo>
                <a:cubicBezTo>
                  <a:pt x="33823" y="43625"/>
                  <a:pt x="33806" y="43599"/>
                  <a:pt x="33786" y="43572"/>
                </a:cubicBezTo>
                <a:cubicBezTo>
                  <a:pt x="34014" y="43495"/>
                  <a:pt x="34244" y="43431"/>
                  <a:pt x="34484" y="43431"/>
                </a:cubicBezTo>
                <a:close/>
                <a:moveTo>
                  <a:pt x="34418" y="43662"/>
                </a:moveTo>
                <a:cubicBezTo>
                  <a:pt x="34418" y="43676"/>
                  <a:pt x="34421" y="43686"/>
                  <a:pt x="34421" y="43699"/>
                </a:cubicBezTo>
                <a:cubicBezTo>
                  <a:pt x="34374" y="43702"/>
                  <a:pt x="34334" y="43712"/>
                  <a:pt x="34297" y="43716"/>
                </a:cubicBezTo>
                <a:cubicBezTo>
                  <a:pt x="34297" y="43702"/>
                  <a:pt x="34291" y="43692"/>
                  <a:pt x="34291" y="43679"/>
                </a:cubicBezTo>
                <a:cubicBezTo>
                  <a:pt x="34334" y="43672"/>
                  <a:pt x="34374" y="43666"/>
                  <a:pt x="34418" y="43662"/>
                </a:cubicBezTo>
                <a:close/>
                <a:moveTo>
                  <a:pt x="35227" y="31663"/>
                </a:moveTo>
                <a:cubicBezTo>
                  <a:pt x="35922" y="32485"/>
                  <a:pt x="36354" y="33401"/>
                  <a:pt x="36327" y="34481"/>
                </a:cubicBezTo>
                <a:cubicBezTo>
                  <a:pt x="36320" y="34876"/>
                  <a:pt x="36314" y="35270"/>
                  <a:pt x="36304" y="35661"/>
                </a:cubicBezTo>
                <a:cubicBezTo>
                  <a:pt x="36277" y="36574"/>
                  <a:pt x="36093" y="37450"/>
                  <a:pt x="35845" y="38326"/>
                </a:cubicBezTo>
                <a:cubicBezTo>
                  <a:pt x="35628" y="39102"/>
                  <a:pt x="35217" y="39764"/>
                  <a:pt x="34672" y="40352"/>
                </a:cubicBezTo>
                <a:cubicBezTo>
                  <a:pt x="33746" y="41355"/>
                  <a:pt x="32776" y="42315"/>
                  <a:pt x="31726" y="43194"/>
                </a:cubicBezTo>
                <a:cubicBezTo>
                  <a:pt x="31559" y="43335"/>
                  <a:pt x="31379" y="43468"/>
                  <a:pt x="31205" y="43602"/>
                </a:cubicBezTo>
                <a:cubicBezTo>
                  <a:pt x="31145" y="43646"/>
                  <a:pt x="31078" y="43676"/>
                  <a:pt x="30971" y="43736"/>
                </a:cubicBezTo>
                <a:cubicBezTo>
                  <a:pt x="31108" y="43488"/>
                  <a:pt x="31228" y="43298"/>
                  <a:pt x="31332" y="43094"/>
                </a:cubicBezTo>
                <a:cubicBezTo>
                  <a:pt x="31446" y="42873"/>
                  <a:pt x="31549" y="42643"/>
                  <a:pt x="31646" y="42412"/>
                </a:cubicBezTo>
                <a:cubicBezTo>
                  <a:pt x="31863" y="41897"/>
                  <a:pt x="32057" y="41375"/>
                  <a:pt x="32201" y="40837"/>
                </a:cubicBezTo>
                <a:cubicBezTo>
                  <a:pt x="32345" y="40305"/>
                  <a:pt x="32335" y="39760"/>
                  <a:pt x="32235" y="39236"/>
                </a:cubicBezTo>
                <a:cubicBezTo>
                  <a:pt x="32141" y="38741"/>
                  <a:pt x="32261" y="38303"/>
                  <a:pt x="32425" y="37861"/>
                </a:cubicBezTo>
                <a:cubicBezTo>
                  <a:pt x="32576" y="37443"/>
                  <a:pt x="32866" y="37119"/>
                  <a:pt x="33161" y="36802"/>
                </a:cubicBezTo>
                <a:cubicBezTo>
                  <a:pt x="33348" y="36598"/>
                  <a:pt x="33552" y="36410"/>
                  <a:pt x="33749" y="36210"/>
                </a:cubicBezTo>
                <a:cubicBezTo>
                  <a:pt x="34267" y="35678"/>
                  <a:pt x="34625" y="35046"/>
                  <a:pt x="34842" y="34337"/>
                </a:cubicBezTo>
                <a:cubicBezTo>
                  <a:pt x="34953" y="33986"/>
                  <a:pt x="35053" y="33635"/>
                  <a:pt x="35150" y="33284"/>
                </a:cubicBezTo>
                <a:cubicBezTo>
                  <a:pt x="35260" y="32863"/>
                  <a:pt x="35294" y="32432"/>
                  <a:pt x="35254" y="31997"/>
                </a:cubicBezTo>
                <a:cubicBezTo>
                  <a:pt x="35240" y="31883"/>
                  <a:pt x="35237" y="31776"/>
                  <a:pt x="35227" y="31663"/>
                </a:cubicBezTo>
                <a:close/>
                <a:moveTo>
                  <a:pt x="34197" y="41058"/>
                </a:moveTo>
                <a:cubicBezTo>
                  <a:pt x="34207" y="41064"/>
                  <a:pt x="34217" y="41074"/>
                  <a:pt x="34224" y="41084"/>
                </a:cubicBezTo>
                <a:cubicBezTo>
                  <a:pt x="34187" y="41145"/>
                  <a:pt x="34150" y="41212"/>
                  <a:pt x="34114" y="41272"/>
                </a:cubicBezTo>
                <a:cubicBezTo>
                  <a:pt x="33803" y="41680"/>
                  <a:pt x="33462" y="42054"/>
                  <a:pt x="33084" y="42398"/>
                </a:cubicBezTo>
                <a:cubicBezTo>
                  <a:pt x="32418" y="43010"/>
                  <a:pt x="31767" y="43632"/>
                  <a:pt x="31115" y="44261"/>
                </a:cubicBezTo>
                <a:cubicBezTo>
                  <a:pt x="30991" y="44381"/>
                  <a:pt x="30857" y="44451"/>
                  <a:pt x="30690" y="44478"/>
                </a:cubicBezTo>
                <a:cubicBezTo>
                  <a:pt x="30412" y="44522"/>
                  <a:pt x="30142" y="44582"/>
                  <a:pt x="29867" y="44632"/>
                </a:cubicBezTo>
                <a:cubicBezTo>
                  <a:pt x="29858" y="44633"/>
                  <a:pt x="29849" y="44633"/>
                  <a:pt x="29840" y="44633"/>
                </a:cubicBezTo>
                <a:cubicBezTo>
                  <a:pt x="29815" y="44633"/>
                  <a:pt x="29789" y="44629"/>
                  <a:pt x="29757" y="44612"/>
                </a:cubicBezTo>
                <a:cubicBezTo>
                  <a:pt x="29954" y="44498"/>
                  <a:pt x="30145" y="44381"/>
                  <a:pt x="30346" y="44277"/>
                </a:cubicBezTo>
                <a:cubicBezTo>
                  <a:pt x="31282" y="43783"/>
                  <a:pt x="32074" y="43094"/>
                  <a:pt x="32836" y="42378"/>
                </a:cubicBezTo>
                <a:cubicBezTo>
                  <a:pt x="33251" y="41994"/>
                  <a:pt x="33649" y="41589"/>
                  <a:pt x="34053" y="41191"/>
                </a:cubicBezTo>
                <a:cubicBezTo>
                  <a:pt x="34100" y="41145"/>
                  <a:pt x="34150" y="41105"/>
                  <a:pt x="34197" y="41058"/>
                </a:cubicBezTo>
                <a:close/>
                <a:moveTo>
                  <a:pt x="32061" y="39346"/>
                </a:moveTo>
                <a:lnTo>
                  <a:pt x="32061" y="39346"/>
                </a:lnTo>
                <a:cubicBezTo>
                  <a:pt x="32178" y="39891"/>
                  <a:pt x="32178" y="40439"/>
                  <a:pt x="32027" y="40977"/>
                </a:cubicBezTo>
                <a:cubicBezTo>
                  <a:pt x="31823" y="41706"/>
                  <a:pt x="31512" y="42392"/>
                  <a:pt x="31205" y="43070"/>
                </a:cubicBezTo>
                <a:cubicBezTo>
                  <a:pt x="30994" y="43539"/>
                  <a:pt x="30653" y="43903"/>
                  <a:pt x="30222" y="44184"/>
                </a:cubicBezTo>
                <a:cubicBezTo>
                  <a:pt x="29744" y="44495"/>
                  <a:pt x="29219" y="44679"/>
                  <a:pt x="28660" y="44766"/>
                </a:cubicBezTo>
                <a:cubicBezTo>
                  <a:pt x="28550" y="44786"/>
                  <a:pt x="28436" y="44786"/>
                  <a:pt x="28263" y="44802"/>
                </a:cubicBezTo>
                <a:cubicBezTo>
                  <a:pt x="28346" y="44715"/>
                  <a:pt x="28383" y="44662"/>
                  <a:pt x="28430" y="44628"/>
                </a:cubicBezTo>
                <a:cubicBezTo>
                  <a:pt x="28644" y="44468"/>
                  <a:pt x="28864" y="44314"/>
                  <a:pt x="29078" y="44154"/>
                </a:cubicBezTo>
                <a:cubicBezTo>
                  <a:pt x="29343" y="43960"/>
                  <a:pt x="29600" y="43753"/>
                  <a:pt x="29867" y="43565"/>
                </a:cubicBezTo>
                <a:cubicBezTo>
                  <a:pt x="30255" y="43294"/>
                  <a:pt x="30529" y="42930"/>
                  <a:pt x="30763" y="42529"/>
                </a:cubicBezTo>
                <a:cubicBezTo>
                  <a:pt x="30981" y="42158"/>
                  <a:pt x="31191" y="41777"/>
                  <a:pt x="31392" y="41392"/>
                </a:cubicBezTo>
                <a:cubicBezTo>
                  <a:pt x="31666" y="40857"/>
                  <a:pt x="31847" y="40289"/>
                  <a:pt x="31967" y="39704"/>
                </a:cubicBezTo>
                <a:cubicBezTo>
                  <a:pt x="31994" y="39583"/>
                  <a:pt x="32031" y="39466"/>
                  <a:pt x="32061" y="39346"/>
                </a:cubicBezTo>
                <a:close/>
                <a:moveTo>
                  <a:pt x="30690" y="44628"/>
                </a:moveTo>
                <a:lnTo>
                  <a:pt x="30690" y="44628"/>
                </a:lnTo>
                <a:cubicBezTo>
                  <a:pt x="30436" y="44886"/>
                  <a:pt x="30185" y="45056"/>
                  <a:pt x="29908" y="45190"/>
                </a:cubicBezTo>
                <a:cubicBezTo>
                  <a:pt x="29875" y="45206"/>
                  <a:pt x="29836" y="45212"/>
                  <a:pt x="29798" y="45212"/>
                </a:cubicBezTo>
                <a:cubicBezTo>
                  <a:pt x="29779" y="45212"/>
                  <a:pt x="29759" y="45210"/>
                  <a:pt x="29740" y="45207"/>
                </a:cubicBezTo>
                <a:cubicBezTo>
                  <a:pt x="29416" y="45163"/>
                  <a:pt x="29088" y="45107"/>
                  <a:pt x="28714" y="45046"/>
                </a:cubicBezTo>
                <a:cubicBezTo>
                  <a:pt x="28951" y="44933"/>
                  <a:pt x="30205" y="44672"/>
                  <a:pt x="30690" y="44628"/>
                </a:cubicBezTo>
                <a:close/>
                <a:moveTo>
                  <a:pt x="34802" y="44950"/>
                </a:moveTo>
                <a:cubicBezTo>
                  <a:pt x="34925" y="44950"/>
                  <a:pt x="35043" y="44960"/>
                  <a:pt x="35150" y="44980"/>
                </a:cubicBezTo>
                <a:cubicBezTo>
                  <a:pt x="34625" y="45173"/>
                  <a:pt x="34114" y="45237"/>
                  <a:pt x="33522" y="45290"/>
                </a:cubicBezTo>
                <a:cubicBezTo>
                  <a:pt x="33817" y="45080"/>
                  <a:pt x="34346" y="44950"/>
                  <a:pt x="34802" y="44950"/>
                </a:cubicBezTo>
                <a:close/>
                <a:moveTo>
                  <a:pt x="28864" y="45204"/>
                </a:moveTo>
                <a:lnTo>
                  <a:pt x="28864" y="45204"/>
                </a:lnTo>
                <a:cubicBezTo>
                  <a:pt x="29035" y="45234"/>
                  <a:pt x="29149" y="45254"/>
                  <a:pt x="29326" y="45290"/>
                </a:cubicBezTo>
                <a:cubicBezTo>
                  <a:pt x="29236" y="45306"/>
                  <a:pt x="29178" y="45316"/>
                  <a:pt x="29131" y="45316"/>
                </a:cubicBezTo>
                <a:cubicBezTo>
                  <a:pt x="29048" y="45316"/>
                  <a:pt x="28999" y="45285"/>
                  <a:pt x="28864" y="45204"/>
                </a:cubicBezTo>
                <a:close/>
                <a:moveTo>
                  <a:pt x="35137" y="45167"/>
                </a:moveTo>
                <a:cubicBezTo>
                  <a:pt x="35117" y="45204"/>
                  <a:pt x="35100" y="45264"/>
                  <a:pt x="35066" y="45287"/>
                </a:cubicBezTo>
                <a:cubicBezTo>
                  <a:pt x="35006" y="45331"/>
                  <a:pt x="34936" y="45364"/>
                  <a:pt x="34866" y="45391"/>
                </a:cubicBezTo>
                <a:cubicBezTo>
                  <a:pt x="34573" y="45505"/>
                  <a:pt x="34275" y="45548"/>
                  <a:pt x="33970" y="45548"/>
                </a:cubicBezTo>
                <a:cubicBezTo>
                  <a:pt x="33882" y="45548"/>
                  <a:pt x="33792" y="45545"/>
                  <a:pt x="33702" y="45538"/>
                </a:cubicBezTo>
                <a:cubicBezTo>
                  <a:pt x="33632" y="45535"/>
                  <a:pt x="33562" y="45498"/>
                  <a:pt x="33452" y="45464"/>
                </a:cubicBezTo>
                <a:cubicBezTo>
                  <a:pt x="34040" y="45357"/>
                  <a:pt x="34582" y="45267"/>
                  <a:pt x="35137" y="45167"/>
                </a:cubicBezTo>
                <a:close/>
                <a:moveTo>
                  <a:pt x="17129" y="45672"/>
                </a:moveTo>
                <a:cubicBezTo>
                  <a:pt x="17498" y="45843"/>
                  <a:pt x="17874" y="45898"/>
                  <a:pt x="18257" y="45898"/>
                </a:cubicBezTo>
                <a:cubicBezTo>
                  <a:pt x="18502" y="45898"/>
                  <a:pt x="18750" y="45876"/>
                  <a:pt x="19001" y="45846"/>
                </a:cubicBezTo>
                <a:lnTo>
                  <a:pt x="19001" y="45846"/>
                </a:lnTo>
                <a:cubicBezTo>
                  <a:pt x="18767" y="46026"/>
                  <a:pt x="18520" y="46153"/>
                  <a:pt x="18242" y="46223"/>
                </a:cubicBezTo>
                <a:cubicBezTo>
                  <a:pt x="18207" y="46233"/>
                  <a:pt x="18168" y="46237"/>
                  <a:pt x="18127" y="46237"/>
                </a:cubicBezTo>
                <a:cubicBezTo>
                  <a:pt x="18080" y="46237"/>
                  <a:pt x="18032" y="46231"/>
                  <a:pt x="17988" y="46220"/>
                </a:cubicBezTo>
                <a:cubicBezTo>
                  <a:pt x="17651" y="46126"/>
                  <a:pt x="17373" y="45926"/>
                  <a:pt x="17129" y="45672"/>
                </a:cubicBezTo>
                <a:close/>
                <a:moveTo>
                  <a:pt x="30582" y="46228"/>
                </a:moveTo>
                <a:cubicBezTo>
                  <a:pt x="30703" y="46228"/>
                  <a:pt x="30812" y="46308"/>
                  <a:pt x="30947" y="46350"/>
                </a:cubicBezTo>
                <a:cubicBezTo>
                  <a:pt x="30827" y="46370"/>
                  <a:pt x="30754" y="46382"/>
                  <a:pt x="30696" y="46382"/>
                </a:cubicBezTo>
                <a:cubicBezTo>
                  <a:pt x="30607" y="46382"/>
                  <a:pt x="30552" y="46354"/>
                  <a:pt x="30412" y="46283"/>
                </a:cubicBezTo>
                <a:cubicBezTo>
                  <a:pt x="30473" y="46243"/>
                  <a:pt x="30529" y="46228"/>
                  <a:pt x="30582" y="46228"/>
                </a:cubicBezTo>
                <a:close/>
                <a:moveTo>
                  <a:pt x="29670" y="46170"/>
                </a:moveTo>
                <a:cubicBezTo>
                  <a:pt x="29727" y="46257"/>
                  <a:pt x="29704" y="46344"/>
                  <a:pt x="29670" y="46467"/>
                </a:cubicBezTo>
                <a:cubicBezTo>
                  <a:pt x="29493" y="46270"/>
                  <a:pt x="29493" y="46267"/>
                  <a:pt x="29670" y="46170"/>
                </a:cubicBezTo>
                <a:close/>
                <a:moveTo>
                  <a:pt x="39464" y="38921"/>
                </a:moveTo>
                <a:cubicBezTo>
                  <a:pt x="39764" y="38921"/>
                  <a:pt x="40036" y="39051"/>
                  <a:pt x="40282" y="39266"/>
                </a:cubicBezTo>
                <a:cubicBezTo>
                  <a:pt x="40523" y="39476"/>
                  <a:pt x="40750" y="39720"/>
                  <a:pt x="40974" y="39954"/>
                </a:cubicBezTo>
                <a:cubicBezTo>
                  <a:pt x="41198" y="40188"/>
                  <a:pt x="41419" y="40429"/>
                  <a:pt x="41653" y="40680"/>
                </a:cubicBezTo>
                <a:cubicBezTo>
                  <a:pt x="41590" y="40797"/>
                  <a:pt x="41539" y="40911"/>
                  <a:pt x="41472" y="41014"/>
                </a:cubicBezTo>
                <a:cubicBezTo>
                  <a:pt x="41115" y="41579"/>
                  <a:pt x="40887" y="42201"/>
                  <a:pt x="40653" y="42826"/>
                </a:cubicBezTo>
                <a:cubicBezTo>
                  <a:pt x="40443" y="43381"/>
                  <a:pt x="40239" y="43943"/>
                  <a:pt x="40011" y="44495"/>
                </a:cubicBezTo>
                <a:cubicBezTo>
                  <a:pt x="39774" y="45073"/>
                  <a:pt x="39403" y="45561"/>
                  <a:pt x="38891" y="45936"/>
                </a:cubicBezTo>
                <a:cubicBezTo>
                  <a:pt x="38631" y="46133"/>
                  <a:pt x="38380" y="46340"/>
                  <a:pt x="38102" y="46518"/>
                </a:cubicBezTo>
                <a:cubicBezTo>
                  <a:pt x="37918" y="46635"/>
                  <a:pt x="37704" y="46711"/>
                  <a:pt x="37504" y="46802"/>
                </a:cubicBezTo>
                <a:cubicBezTo>
                  <a:pt x="37414" y="46840"/>
                  <a:pt x="37324" y="46858"/>
                  <a:pt x="37232" y="46858"/>
                </a:cubicBezTo>
                <a:cubicBezTo>
                  <a:pt x="37149" y="46858"/>
                  <a:pt x="37064" y="46844"/>
                  <a:pt x="36976" y="46818"/>
                </a:cubicBezTo>
                <a:cubicBezTo>
                  <a:pt x="36401" y="46651"/>
                  <a:pt x="35812" y="46561"/>
                  <a:pt x="35220" y="46494"/>
                </a:cubicBezTo>
                <a:cubicBezTo>
                  <a:pt x="34084" y="46367"/>
                  <a:pt x="32940" y="46243"/>
                  <a:pt x="31803" y="46126"/>
                </a:cubicBezTo>
                <a:cubicBezTo>
                  <a:pt x="31492" y="46100"/>
                  <a:pt x="31175" y="46100"/>
                  <a:pt x="30857" y="46076"/>
                </a:cubicBezTo>
                <a:cubicBezTo>
                  <a:pt x="30750" y="46073"/>
                  <a:pt x="30643" y="46073"/>
                  <a:pt x="30546" y="46036"/>
                </a:cubicBezTo>
                <a:cubicBezTo>
                  <a:pt x="30178" y="45892"/>
                  <a:pt x="29814" y="45739"/>
                  <a:pt x="29453" y="45588"/>
                </a:cubicBezTo>
                <a:cubicBezTo>
                  <a:pt x="29419" y="45571"/>
                  <a:pt x="29389" y="45551"/>
                  <a:pt x="29322" y="45515"/>
                </a:cubicBezTo>
                <a:cubicBezTo>
                  <a:pt x="29516" y="45464"/>
                  <a:pt x="29660" y="45421"/>
                  <a:pt x="29804" y="45384"/>
                </a:cubicBezTo>
                <a:cubicBezTo>
                  <a:pt x="29841" y="45373"/>
                  <a:pt x="29883" y="45369"/>
                  <a:pt x="29923" y="45369"/>
                </a:cubicBezTo>
                <a:cubicBezTo>
                  <a:pt x="29940" y="45369"/>
                  <a:pt x="29958" y="45370"/>
                  <a:pt x="29974" y="45371"/>
                </a:cubicBezTo>
                <a:cubicBezTo>
                  <a:pt x="30649" y="45437"/>
                  <a:pt x="31327" y="45467"/>
                  <a:pt x="32004" y="45467"/>
                </a:cubicBezTo>
                <a:cubicBezTo>
                  <a:pt x="32394" y="45467"/>
                  <a:pt x="32783" y="45457"/>
                  <a:pt x="33171" y="45438"/>
                </a:cubicBezTo>
                <a:cubicBezTo>
                  <a:pt x="33175" y="45437"/>
                  <a:pt x="33179" y="45437"/>
                  <a:pt x="33183" y="45437"/>
                </a:cubicBezTo>
                <a:cubicBezTo>
                  <a:pt x="33201" y="45437"/>
                  <a:pt x="33218" y="45442"/>
                  <a:pt x="33251" y="45448"/>
                </a:cubicBezTo>
                <a:cubicBezTo>
                  <a:pt x="33338" y="45615"/>
                  <a:pt x="33518" y="45655"/>
                  <a:pt x="33702" y="45672"/>
                </a:cubicBezTo>
                <a:cubicBezTo>
                  <a:pt x="33795" y="45680"/>
                  <a:pt x="33887" y="45685"/>
                  <a:pt x="33978" y="45685"/>
                </a:cubicBezTo>
                <a:cubicBezTo>
                  <a:pt x="34272" y="45685"/>
                  <a:pt x="34562" y="45640"/>
                  <a:pt x="34842" y="45548"/>
                </a:cubicBezTo>
                <a:cubicBezTo>
                  <a:pt x="34959" y="45504"/>
                  <a:pt x="35066" y="45434"/>
                  <a:pt x="35170" y="45367"/>
                </a:cubicBezTo>
                <a:cubicBezTo>
                  <a:pt x="35240" y="45321"/>
                  <a:pt x="35307" y="45257"/>
                  <a:pt x="35270" y="45150"/>
                </a:cubicBezTo>
                <a:cubicBezTo>
                  <a:pt x="35260" y="45130"/>
                  <a:pt x="35270" y="45090"/>
                  <a:pt x="35287" y="45073"/>
                </a:cubicBezTo>
                <a:cubicBezTo>
                  <a:pt x="35327" y="45023"/>
                  <a:pt x="35394" y="44966"/>
                  <a:pt x="35341" y="44903"/>
                </a:cubicBezTo>
                <a:cubicBezTo>
                  <a:pt x="35294" y="44853"/>
                  <a:pt x="35210" y="44816"/>
                  <a:pt x="35143" y="44812"/>
                </a:cubicBezTo>
                <a:cubicBezTo>
                  <a:pt x="35044" y="44804"/>
                  <a:pt x="34944" y="44799"/>
                  <a:pt x="34845" y="44799"/>
                </a:cubicBezTo>
                <a:cubicBezTo>
                  <a:pt x="34456" y="44799"/>
                  <a:pt x="34072" y="44867"/>
                  <a:pt x="33699" y="45003"/>
                </a:cubicBezTo>
                <a:cubicBezTo>
                  <a:pt x="33612" y="45036"/>
                  <a:pt x="33512" y="45080"/>
                  <a:pt x="33452" y="45147"/>
                </a:cubicBezTo>
                <a:cubicBezTo>
                  <a:pt x="33331" y="45284"/>
                  <a:pt x="33181" y="45301"/>
                  <a:pt x="33014" y="45307"/>
                </a:cubicBezTo>
                <a:cubicBezTo>
                  <a:pt x="32693" y="45320"/>
                  <a:pt x="32372" y="45326"/>
                  <a:pt x="32052" y="45326"/>
                </a:cubicBezTo>
                <a:cubicBezTo>
                  <a:pt x="31526" y="45326"/>
                  <a:pt x="31001" y="45309"/>
                  <a:pt x="30476" y="45274"/>
                </a:cubicBezTo>
                <a:cubicBezTo>
                  <a:pt x="30386" y="45270"/>
                  <a:pt x="30295" y="45250"/>
                  <a:pt x="30145" y="45230"/>
                </a:cubicBezTo>
                <a:cubicBezTo>
                  <a:pt x="30329" y="45087"/>
                  <a:pt x="30476" y="44996"/>
                  <a:pt x="30593" y="44879"/>
                </a:cubicBezTo>
                <a:cubicBezTo>
                  <a:pt x="30847" y="44622"/>
                  <a:pt x="31155" y="44501"/>
                  <a:pt x="31499" y="44421"/>
                </a:cubicBezTo>
                <a:cubicBezTo>
                  <a:pt x="32051" y="44294"/>
                  <a:pt x="32592" y="44114"/>
                  <a:pt x="33137" y="43963"/>
                </a:cubicBezTo>
                <a:cubicBezTo>
                  <a:pt x="33268" y="43930"/>
                  <a:pt x="33401" y="43916"/>
                  <a:pt x="33535" y="43913"/>
                </a:cubicBezTo>
                <a:cubicBezTo>
                  <a:pt x="33963" y="43903"/>
                  <a:pt x="34384" y="43896"/>
                  <a:pt x="34786" y="43732"/>
                </a:cubicBezTo>
                <a:cubicBezTo>
                  <a:pt x="34919" y="43679"/>
                  <a:pt x="35040" y="43602"/>
                  <a:pt x="35177" y="43529"/>
                </a:cubicBezTo>
                <a:cubicBezTo>
                  <a:pt x="35127" y="43425"/>
                  <a:pt x="35087" y="43341"/>
                  <a:pt x="35040" y="43248"/>
                </a:cubicBezTo>
                <a:cubicBezTo>
                  <a:pt x="34960" y="43230"/>
                  <a:pt x="34881" y="43222"/>
                  <a:pt x="34801" y="43222"/>
                </a:cubicBezTo>
                <a:cubicBezTo>
                  <a:pt x="34645" y="43222"/>
                  <a:pt x="34489" y="43250"/>
                  <a:pt x="34334" y="43281"/>
                </a:cubicBezTo>
                <a:cubicBezTo>
                  <a:pt x="34080" y="43335"/>
                  <a:pt x="33829" y="43401"/>
                  <a:pt x="33582" y="43485"/>
                </a:cubicBezTo>
                <a:cubicBezTo>
                  <a:pt x="33428" y="43535"/>
                  <a:pt x="33268" y="43585"/>
                  <a:pt x="33181" y="43749"/>
                </a:cubicBezTo>
                <a:cubicBezTo>
                  <a:pt x="33154" y="43796"/>
                  <a:pt x="33094" y="43826"/>
                  <a:pt x="33044" y="43843"/>
                </a:cubicBezTo>
                <a:cubicBezTo>
                  <a:pt x="32499" y="44003"/>
                  <a:pt x="31950" y="44167"/>
                  <a:pt x="31409" y="44328"/>
                </a:cubicBezTo>
                <a:cubicBezTo>
                  <a:pt x="31372" y="44334"/>
                  <a:pt x="31332" y="44331"/>
                  <a:pt x="31262" y="44338"/>
                </a:cubicBezTo>
                <a:cubicBezTo>
                  <a:pt x="31308" y="44271"/>
                  <a:pt x="31332" y="44221"/>
                  <a:pt x="31372" y="44187"/>
                </a:cubicBezTo>
                <a:cubicBezTo>
                  <a:pt x="31917" y="43666"/>
                  <a:pt x="32462" y="43134"/>
                  <a:pt x="33020" y="42622"/>
                </a:cubicBezTo>
                <a:cubicBezTo>
                  <a:pt x="33472" y="42208"/>
                  <a:pt x="33890" y="41777"/>
                  <a:pt x="34254" y="41288"/>
                </a:cubicBezTo>
                <a:cubicBezTo>
                  <a:pt x="34575" y="40857"/>
                  <a:pt x="34899" y="40422"/>
                  <a:pt x="35294" y="40055"/>
                </a:cubicBezTo>
                <a:cubicBezTo>
                  <a:pt x="35658" y="39720"/>
                  <a:pt x="36043" y="39406"/>
                  <a:pt x="36541" y="39302"/>
                </a:cubicBezTo>
                <a:cubicBezTo>
                  <a:pt x="36828" y="39246"/>
                  <a:pt x="37129" y="39215"/>
                  <a:pt x="37427" y="39205"/>
                </a:cubicBezTo>
                <a:cubicBezTo>
                  <a:pt x="37995" y="39189"/>
                  <a:pt x="38560" y="39159"/>
                  <a:pt x="39105" y="38981"/>
                </a:cubicBezTo>
                <a:cubicBezTo>
                  <a:pt x="39229" y="38941"/>
                  <a:pt x="39348" y="38921"/>
                  <a:pt x="39464" y="38921"/>
                </a:cubicBezTo>
                <a:close/>
                <a:moveTo>
                  <a:pt x="31296" y="46245"/>
                </a:moveTo>
                <a:cubicBezTo>
                  <a:pt x="32282" y="46245"/>
                  <a:pt x="36322" y="46749"/>
                  <a:pt x="36815" y="46945"/>
                </a:cubicBezTo>
                <a:cubicBezTo>
                  <a:pt x="36652" y="46993"/>
                  <a:pt x="36496" y="47003"/>
                  <a:pt x="36344" y="47003"/>
                </a:cubicBezTo>
                <a:cubicBezTo>
                  <a:pt x="36315" y="47003"/>
                  <a:pt x="36286" y="47003"/>
                  <a:pt x="36257" y="47002"/>
                </a:cubicBezTo>
                <a:cubicBezTo>
                  <a:pt x="35334" y="46986"/>
                  <a:pt x="34415" y="46959"/>
                  <a:pt x="33498" y="46825"/>
                </a:cubicBezTo>
                <a:cubicBezTo>
                  <a:pt x="32994" y="46755"/>
                  <a:pt x="32495" y="46635"/>
                  <a:pt x="31997" y="46538"/>
                </a:cubicBezTo>
                <a:cubicBezTo>
                  <a:pt x="31867" y="46511"/>
                  <a:pt x="31730" y="46501"/>
                  <a:pt x="31606" y="46457"/>
                </a:cubicBezTo>
                <a:cubicBezTo>
                  <a:pt x="31459" y="46407"/>
                  <a:pt x="31325" y="46327"/>
                  <a:pt x="31158" y="46250"/>
                </a:cubicBezTo>
                <a:cubicBezTo>
                  <a:pt x="31193" y="46247"/>
                  <a:pt x="31239" y="46245"/>
                  <a:pt x="31296" y="46245"/>
                </a:cubicBezTo>
                <a:close/>
                <a:moveTo>
                  <a:pt x="30924" y="46945"/>
                </a:moveTo>
                <a:cubicBezTo>
                  <a:pt x="30942" y="46945"/>
                  <a:pt x="30957" y="46947"/>
                  <a:pt x="30971" y="46952"/>
                </a:cubicBezTo>
                <a:cubicBezTo>
                  <a:pt x="31248" y="47069"/>
                  <a:pt x="31405" y="47303"/>
                  <a:pt x="31573" y="47621"/>
                </a:cubicBezTo>
                <a:cubicBezTo>
                  <a:pt x="31238" y="47430"/>
                  <a:pt x="30987" y="47253"/>
                  <a:pt x="30780" y="46956"/>
                </a:cubicBezTo>
                <a:cubicBezTo>
                  <a:pt x="30844" y="46953"/>
                  <a:pt x="30889" y="46945"/>
                  <a:pt x="30924" y="46945"/>
                </a:cubicBezTo>
                <a:close/>
                <a:moveTo>
                  <a:pt x="34064" y="47810"/>
                </a:moveTo>
                <a:cubicBezTo>
                  <a:pt x="34212" y="47810"/>
                  <a:pt x="34310" y="47913"/>
                  <a:pt x="34408" y="47992"/>
                </a:cubicBezTo>
                <a:cubicBezTo>
                  <a:pt x="34287" y="47932"/>
                  <a:pt x="34164" y="47875"/>
                  <a:pt x="34037" y="47811"/>
                </a:cubicBezTo>
                <a:cubicBezTo>
                  <a:pt x="34046" y="47811"/>
                  <a:pt x="34055" y="47810"/>
                  <a:pt x="34064" y="47810"/>
                </a:cubicBezTo>
                <a:close/>
                <a:moveTo>
                  <a:pt x="20319" y="45633"/>
                </a:moveTo>
                <a:cubicBezTo>
                  <a:pt x="20494" y="45633"/>
                  <a:pt x="20643" y="45694"/>
                  <a:pt x="20747" y="45842"/>
                </a:cubicBezTo>
                <a:cubicBezTo>
                  <a:pt x="20914" y="46086"/>
                  <a:pt x="21098" y="46327"/>
                  <a:pt x="21235" y="46588"/>
                </a:cubicBezTo>
                <a:cubicBezTo>
                  <a:pt x="21395" y="46882"/>
                  <a:pt x="21419" y="47206"/>
                  <a:pt x="21335" y="47541"/>
                </a:cubicBezTo>
                <a:cubicBezTo>
                  <a:pt x="21265" y="47818"/>
                  <a:pt x="21211" y="48102"/>
                  <a:pt x="21148" y="48383"/>
                </a:cubicBezTo>
                <a:cubicBezTo>
                  <a:pt x="21081" y="48681"/>
                  <a:pt x="20954" y="48948"/>
                  <a:pt x="20750" y="49176"/>
                </a:cubicBezTo>
                <a:cubicBezTo>
                  <a:pt x="20619" y="49316"/>
                  <a:pt x="20486" y="49450"/>
                  <a:pt x="20319" y="49563"/>
                </a:cubicBezTo>
                <a:cubicBezTo>
                  <a:pt x="20345" y="49513"/>
                  <a:pt x="20365" y="49460"/>
                  <a:pt x="20395" y="49413"/>
                </a:cubicBezTo>
                <a:cubicBezTo>
                  <a:pt x="20680" y="48965"/>
                  <a:pt x="20864" y="48483"/>
                  <a:pt x="20887" y="47955"/>
                </a:cubicBezTo>
                <a:cubicBezTo>
                  <a:pt x="20927" y="47139"/>
                  <a:pt x="20633" y="46491"/>
                  <a:pt x="19921" y="46059"/>
                </a:cubicBezTo>
                <a:cubicBezTo>
                  <a:pt x="19894" y="46043"/>
                  <a:pt x="19867" y="46033"/>
                  <a:pt x="19844" y="46016"/>
                </a:cubicBezTo>
                <a:cubicBezTo>
                  <a:pt x="19764" y="45959"/>
                  <a:pt x="19687" y="45906"/>
                  <a:pt x="19563" y="45822"/>
                </a:cubicBezTo>
                <a:cubicBezTo>
                  <a:pt x="19820" y="45715"/>
                  <a:pt x="20038" y="45655"/>
                  <a:pt x="20265" y="45635"/>
                </a:cubicBezTo>
                <a:cubicBezTo>
                  <a:pt x="20283" y="45634"/>
                  <a:pt x="20302" y="45633"/>
                  <a:pt x="20319" y="45633"/>
                </a:cubicBezTo>
                <a:close/>
                <a:moveTo>
                  <a:pt x="31509" y="49500"/>
                </a:moveTo>
                <a:lnTo>
                  <a:pt x="31509" y="49500"/>
                </a:lnTo>
                <a:cubicBezTo>
                  <a:pt x="31777" y="49677"/>
                  <a:pt x="31847" y="49901"/>
                  <a:pt x="31914" y="50122"/>
                </a:cubicBezTo>
                <a:cubicBezTo>
                  <a:pt x="31733" y="49971"/>
                  <a:pt x="31656" y="49754"/>
                  <a:pt x="31509" y="49500"/>
                </a:cubicBezTo>
                <a:close/>
                <a:moveTo>
                  <a:pt x="31292" y="49530"/>
                </a:moveTo>
                <a:lnTo>
                  <a:pt x="31292" y="49530"/>
                </a:lnTo>
                <a:cubicBezTo>
                  <a:pt x="31359" y="49583"/>
                  <a:pt x="31399" y="49604"/>
                  <a:pt x="31415" y="49634"/>
                </a:cubicBezTo>
                <a:cubicBezTo>
                  <a:pt x="31589" y="49921"/>
                  <a:pt x="31756" y="50212"/>
                  <a:pt x="31924" y="50503"/>
                </a:cubicBezTo>
                <a:cubicBezTo>
                  <a:pt x="31950" y="50556"/>
                  <a:pt x="31957" y="50620"/>
                  <a:pt x="31980" y="50724"/>
                </a:cubicBezTo>
                <a:cubicBezTo>
                  <a:pt x="31733" y="50690"/>
                  <a:pt x="31646" y="50546"/>
                  <a:pt x="31566" y="50413"/>
                </a:cubicBezTo>
                <a:cubicBezTo>
                  <a:pt x="31405" y="50162"/>
                  <a:pt x="31288" y="49888"/>
                  <a:pt x="31292" y="49530"/>
                </a:cubicBezTo>
                <a:close/>
                <a:moveTo>
                  <a:pt x="28149" y="45113"/>
                </a:moveTo>
                <a:cubicBezTo>
                  <a:pt x="28457" y="45207"/>
                  <a:pt x="28660" y="45418"/>
                  <a:pt x="28841" y="45658"/>
                </a:cubicBezTo>
                <a:cubicBezTo>
                  <a:pt x="29055" y="45942"/>
                  <a:pt x="29309" y="46193"/>
                  <a:pt x="29460" y="46524"/>
                </a:cubicBezTo>
                <a:cubicBezTo>
                  <a:pt x="29700" y="46705"/>
                  <a:pt x="29657" y="46956"/>
                  <a:pt x="29653" y="47206"/>
                </a:cubicBezTo>
                <a:cubicBezTo>
                  <a:pt x="29650" y="47547"/>
                  <a:pt x="29653" y="47895"/>
                  <a:pt x="29677" y="48243"/>
                </a:cubicBezTo>
                <a:cubicBezTo>
                  <a:pt x="29717" y="48768"/>
                  <a:pt x="29730" y="49299"/>
                  <a:pt x="29684" y="49828"/>
                </a:cubicBezTo>
                <a:cubicBezTo>
                  <a:pt x="29677" y="49901"/>
                  <a:pt x="29670" y="49981"/>
                  <a:pt x="29657" y="50055"/>
                </a:cubicBezTo>
                <a:cubicBezTo>
                  <a:pt x="29560" y="50617"/>
                  <a:pt x="29266" y="51004"/>
                  <a:pt x="28731" y="51215"/>
                </a:cubicBezTo>
                <a:cubicBezTo>
                  <a:pt x="28072" y="51472"/>
                  <a:pt x="27400" y="51676"/>
                  <a:pt x="26701" y="51773"/>
                </a:cubicBezTo>
                <a:cubicBezTo>
                  <a:pt x="26549" y="51795"/>
                  <a:pt x="26398" y="51804"/>
                  <a:pt x="26248" y="51804"/>
                </a:cubicBezTo>
                <a:cubicBezTo>
                  <a:pt x="25688" y="51804"/>
                  <a:pt x="25145" y="51666"/>
                  <a:pt x="24612" y="51466"/>
                </a:cubicBezTo>
                <a:cubicBezTo>
                  <a:pt x="24434" y="51399"/>
                  <a:pt x="24267" y="51305"/>
                  <a:pt x="24093" y="51218"/>
                </a:cubicBezTo>
                <a:cubicBezTo>
                  <a:pt x="24053" y="51198"/>
                  <a:pt x="24023" y="51155"/>
                  <a:pt x="23983" y="51118"/>
                </a:cubicBezTo>
                <a:cubicBezTo>
                  <a:pt x="24016" y="51058"/>
                  <a:pt x="24033" y="51004"/>
                  <a:pt x="24070" y="50968"/>
                </a:cubicBezTo>
                <a:cubicBezTo>
                  <a:pt x="24194" y="50831"/>
                  <a:pt x="24311" y="50687"/>
                  <a:pt x="24451" y="50570"/>
                </a:cubicBezTo>
                <a:cubicBezTo>
                  <a:pt x="25040" y="50068"/>
                  <a:pt x="25374" y="49430"/>
                  <a:pt x="25514" y="48674"/>
                </a:cubicBezTo>
                <a:cubicBezTo>
                  <a:pt x="25564" y="48397"/>
                  <a:pt x="25638" y="48129"/>
                  <a:pt x="25722" y="47862"/>
                </a:cubicBezTo>
                <a:cubicBezTo>
                  <a:pt x="25909" y="47266"/>
                  <a:pt x="26297" y="46825"/>
                  <a:pt x="26795" y="46471"/>
                </a:cubicBezTo>
                <a:cubicBezTo>
                  <a:pt x="26878" y="46407"/>
                  <a:pt x="26969" y="46350"/>
                  <a:pt x="27062" y="46300"/>
                </a:cubicBezTo>
                <a:cubicBezTo>
                  <a:pt x="27527" y="46043"/>
                  <a:pt x="27851" y="45668"/>
                  <a:pt x="28089" y="45200"/>
                </a:cubicBezTo>
                <a:cubicBezTo>
                  <a:pt x="28105" y="45167"/>
                  <a:pt x="28132" y="45137"/>
                  <a:pt x="28149" y="45113"/>
                </a:cubicBezTo>
                <a:close/>
                <a:moveTo>
                  <a:pt x="20024" y="50665"/>
                </a:moveTo>
                <a:cubicBezTo>
                  <a:pt x="20246" y="50665"/>
                  <a:pt x="20463" y="50740"/>
                  <a:pt x="20673" y="50867"/>
                </a:cubicBezTo>
                <a:cubicBezTo>
                  <a:pt x="20907" y="51014"/>
                  <a:pt x="21128" y="51185"/>
                  <a:pt x="21352" y="51349"/>
                </a:cubicBezTo>
                <a:cubicBezTo>
                  <a:pt x="21676" y="51576"/>
                  <a:pt x="21984" y="51817"/>
                  <a:pt x="22315" y="52034"/>
                </a:cubicBezTo>
                <a:cubicBezTo>
                  <a:pt x="22488" y="52145"/>
                  <a:pt x="22696" y="52218"/>
                  <a:pt x="22883" y="52308"/>
                </a:cubicBezTo>
                <a:cubicBezTo>
                  <a:pt x="23000" y="52369"/>
                  <a:pt x="23117" y="52422"/>
                  <a:pt x="23231" y="52476"/>
                </a:cubicBezTo>
                <a:cubicBezTo>
                  <a:pt x="23216" y="52509"/>
                  <a:pt x="23209" y="52523"/>
                  <a:pt x="23203" y="52523"/>
                </a:cubicBezTo>
                <a:cubicBezTo>
                  <a:pt x="23202" y="52523"/>
                  <a:pt x="23201" y="52523"/>
                  <a:pt x="23201" y="52522"/>
                </a:cubicBezTo>
                <a:cubicBezTo>
                  <a:pt x="23054" y="52541"/>
                  <a:pt x="22907" y="52551"/>
                  <a:pt x="22760" y="52551"/>
                </a:cubicBezTo>
                <a:cubicBezTo>
                  <a:pt x="22534" y="52551"/>
                  <a:pt x="22308" y="52527"/>
                  <a:pt x="22087" y="52472"/>
                </a:cubicBezTo>
                <a:cubicBezTo>
                  <a:pt x="21964" y="52442"/>
                  <a:pt x="21847" y="52355"/>
                  <a:pt x="21746" y="52268"/>
                </a:cubicBezTo>
                <a:cubicBezTo>
                  <a:pt x="21409" y="51971"/>
                  <a:pt x="21081" y="51656"/>
                  <a:pt x="20750" y="51352"/>
                </a:cubicBezTo>
                <a:cubicBezTo>
                  <a:pt x="20640" y="51248"/>
                  <a:pt x="20523" y="51148"/>
                  <a:pt x="20412" y="51038"/>
                </a:cubicBezTo>
                <a:cubicBezTo>
                  <a:pt x="20283" y="50912"/>
                  <a:pt x="20126" y="50858"/>
                  <a:pt x="19956" y="50858"/>
                </a:cubicBezTo>
                <a:cubicBezTo>
                  <a:pt x="19923" y="50858"/>
                  <a:pt x="19890" y="50860"/>
                  <a:pt x="19857" y="50864"/>
                </a:cubicBezTo>
                <a:cubicBezTo>
                  <a:pt x="19723" y="50874"/>
                  <a:pt x="19593" y="50887"/>
                  <a:pt x="19396" y="50907"/>
                </a:cubicBezTo>
                <a:cubicBezTo>
                  <a:pt x="19476" y="50841"/>
                  <a:pt x="19506" y="50804"/>
                  <a:pt x="19546" y="50784"/>
                </a:cubicBezTo>
                <a:cubicBezTo>
                  <a:pt x="19708" y="50702"/>
                  <a:pt x="19867" y="50665"/>
                  <a:pt x="20024" y="50665"/>
                </a:cubicBezTo>
                <a:close/>
                <a:moveTo>
                  <a:pt x="28975" y="45618"/>
                </a:moveTo>
                <a:lnTo>
                  <a:pt x="28975" y="45618"/>
                </a:lnTo>
                <a:cubicBezTo>
                  <a:pt x="29185" y="45632"/>
                  <a:pt x="29757" y="45852"/>
                  <a:pt x="30292" y="46123"/>
                </a:cubicBezTo>
                <a:cubicBezTo>
                  <a:pt x="30188" y="46243"/>
                  <a:pt x="30212" y="46367"/>
                  <a:pt x="30309" y="46501"/>
                </a:cubicBezTo>
                <a:cubicBezTo>
                  <a:pt x="30473" y="46518"/>
                  <a:pt x="30656" y="46538"/>
                  <a:pt x="30834" y="46544"/>
                </a:cubicBezTo>
                <a:cubicBezTo>
                  <a:pt x="31332" y="46568"/>
                  <a:pt x="31803" y="46661"/>
                  <a:pt x="32248" y="46902"/>
                </a:cubicBezTo>
                <a:cubicBezTo>
                  <a:pt x="32602" y="47093"/>
                  <a:pt x="32980" y="47243"/>
                  <a:pt x="33348" y="47414"/>
                </a:cubicBezTo>
                <a:cubicBezTo>
                  <a:pt x="33398" y="47437"/>
                  <a:pt x="33462" y="47464"/>
                  <a:pt x="33485" y="47507"/>
                </a:cubicBezTo>
                <a:cubicBezTo>
                  <a:pt x="33656" y="47815"/>
                  <a:pt x="33956" y="47949"/>
                  <a:pt x="34254" y="48082"/>
                </a:cubicBezTo>
                <a:cubicBezTo>
                  <a:pt x="34384" y="48142"/>
                  <a:pt x="34532" y="48176"/>
                  <a:pt x="34669" y="48206"/>
                </a:cubicBezTo>
                <a:cubicBezTo>
                  <a:pt x="34676" y="48208"/>
                  <a:pt x="34684" y="48208"/>
                  <a:pt x="34692" y="48208"/>
                </a:cubicBezTo>
                <a:cubicBezTo>
                  <a:pt x="34735" y="48208"/>
                  <a:pt x="34780" y="48188"/>
                  <a:pt x="34826" y="48179"/>
                </a:cubicBezTo>
                <a:cubicBezTo>
                  <a:pt x="34856" y="48045"/>
                  <a:pt x="34816" y="47955"/>
                  <a:pt x="34709" y="47898"/>
                </a:cubicBezTo>
                <a:cubicBezTo>
                  <a:pt x="34425" y="47745"/>
                  <a:pt x="34137" y="47587"/>
                  <a:pt x="33846" y="47444"/>
                </a:cubicBezTo>
                <a:cubicBezTo>
                  <a:pt x="33595" y="47323"/>
                  <a:pt x="33331" y="47230"/>
                  <a:pt x="33077" y="47119"/>
                </a:cubicBezTo>
                <a:cubicBezTo>
                  <a:pt x="32863" y="47026"/>
                  <a:pt x="32659" y="46922"/>
                  <a:pt x="32385" y="46792"/>
                </a:cubicBezTo>
                <a:lnTo>
                  <a:pt x="32385" y="46792"/>
                </a:lnTo>
                <a:cubicBezTo>
                  <a:pt x="32407" y="46792"/>
                  <a:pt x="32427" y="46792"/>
                  <a:pt x="32445" y="46792"/>
                </a:cubicBezTo>
                <a:cubicBezTo>
                  <a:pt x="32481" y="46792"/>
                  <a:pt x="32512" y="46792"/>
                  <a:pt x="32538" y="46792"/>
                </a:cubicBezTo>
                <a:cubicBezTo>
                  <a:pt x="32576" y="46792"/>
                  <a:pt x="32606" y="46793"/>
                  <a:pt x="32632" y="46802"/>
                </a:cubicBezTo>
                <a:cubicBezTo>
                  <a:pt x="33702" y="47086"/>
                  <a:pt x="34802" y="47106"/>
                  <a:pt x="35896" y="47153"/>
                </a:cubicBezTo>
                <a:cubicBezTo>
                  <a:pt x="35973" y="47156"/>
                  <a:pt x="36051" y="47158"/>
                  <a:pt x="36128" y="47158"/>
                </a:cubicBezTo>
                <a:cubicBezTo>
                  <a:pt x="36445" y="47158"/>
                  <a:pt x="36758" y="47130"/>
                  <a:pt x="37076" y="47079"/>
                </a:cubicBezTo>
                <a:cubicBezTo>
                  <a:pt x="37110" y="47074"/>
                  <a:pt x="37146" y="47071"/>
                  <a:pt x="37183" y="47071"/>
                </a:cubicBezTo>
                <a:cubicBezTo>
                  <a:pt x="37262" y="47071"/>
                  <a:pt x="37343" y="47083"/>
                  <a:pt x="37414" y="47106"/>
                </a:cubicBezTo>
                <a:cubicBezTo>
                  <a:pt x="38059" y="47323"/>
                  <a:pt x="38667" y="47604"/>
                  <a:pt x="39216" y="48005"/>
                </a:cubicBezTo>
                <a:cubicBezTo>
                  <a:pt x="39573" y="48266"/>
                  <a:pt x="39904" y="48567"/>
                  <a:pt x="40152" y="48935"/>
                </a:cubicBezTo>
                <a:cubicBezTo>
                  <a:pt x="40754" y="49831"/>
                  <a:pt x="41376" y="50714"/>
                  <a:pt x="41897" y="51656"/>
                </a:cubicBezTo>
                <a:cubicBezTo>
                  <a:pt x="41944" y="51740"/>
                  <a:pt x="41987" y="51827"/>
                  <a:pt x="42044" y="51941"/>
                </a:cubicBezTo>
                <a:cubicBezTo>
                  <a:pt x="41937" y="51961"/>
                  <a:pt x="41844" y="51984"/>
                  <a:pt x="41757" y="51991"/>
                </a:cubicBezTo>
                <a:cubicBezTo>
                  <a:pt x="41556" y="52011"/>
                  <a:pt x="41355" y="52021"/>
                  <a:pt x="41155" y="52044"/>
                </a:cubicBezTo>
                <a:cubicBezTo>
                  <a:pt x="40396" y="52134"/>
                  <a:pt x="39744" y="52479"/>
                  <a:pt x="39135" y="52914"/>
                </a:cubicBezTo>
                <a:cubicBezTo>
                  <a:pt x="38962" y="53037"/>
                  <a:pt x="38781" y="53154"/>
                  <a:pt x="38590" y="53245"/>
                </a:cubicBezTo>
                <a:cubicBezTo>
                  <a:pt x="38349" y="53361"/>
                  <a:pt x="38092" y="53426"/>
                  <a:pt x="37837" y="53426"/>
                </a:cubicBezTo>
                <a:cubicBezTo>
                  <a:pt x="37464" y="53426"/>
                  <a:pt x="37095" y="53288"/>
                  <a:pt x="36782" y="52970"/>
                </a:cubicBezTo>
                <a:cubicBezTo>
                  <a:pt x="36518" y="52706"/>
                  <a:pt x="36277" y="52412"/>
                  <a:pt x="36066" y="52104"/>
                </a:cubicBezTo>
                <a:cubicBezTo>
                  <a:pt x="35662" y="51506"/>
                  <a:pt x="35280" y="50891"/>
                  <a:pt x="34903" y="50279"/>
                </a:cubicBezTo>
                <a:cubicBezTo>
                  <a:pt x="34568" y="49731"/>
                  <a:pt x="34174" y="49236"/>
                  <a:pt x="33669" y="48841"/>
                </a:cubicBezTo>
                <a:cubicBezTo>
                  <a:pt x="33271" y="48530"/>
                  <a:pt x="32823" y="48306"/>
                  <a:pt x="32382" y="48076"/>
                </a:cubicBezTo>
                <a:cubicBezTo>
                  <a:pt x="32348" y="48059"/>
                  <a:pt x="32315" y="48039"/>
                  <a:pt x="32278" y="48025"/>
                </a:cubicBezTo>
                <a:cubicBezTo>
                  <a:pt x="31997" y="47922"/>
                  <a:pt x="31787" y="47741"/>
                  <a:pt x="31646" y="47470"/>
                </a:cubicBezTo>
                <a:cubicBezTo>
                  <a:pt x="31559" y="47303"/>
                  <a:pt x="31425" y="47156"/>
                  <a:pt x="31295" y="47012"/>
                </a:cubicBezTo>
                <a:cubicBezTo>
                  <a:pt x="31191" y="46895"/>
                  <a:pt x="31048" y="46822"/>
                  <a:pt x="30891" y="46808"/>
                </a:cubicBezTo>
                <a:cubicBezTo>
                  <a:pt x="30879" y="46807"/>
                  <a:pt x="30868" y="46807"/>
                  <a:pt x="30857" y="46807"/>
                </a:cubicBezTo>
                <a:cubicBezTo>
                  <a:pt x="30687" y="46807"/>
                  <a:pt x="30616" y="46928"/>
                  <a:pt x="30710" y="47076"/>
                </a:cubicBezTo>
                <a:cubicBezTo>
                  <a:pt x="30784" y="47196"/>
                  <a:pt x="30884" y="47307"/>
                  <a:pt x="30994" y="47397"/>
                </a:cubicBezTo>
                <a:cubicBezTo>
                  <a:pt x="31158" y="47531"/>
                  <a:pt x="31325" y="47664"/>
                  <a:pt x="31512" y="47761"/>
                </a:cubicBezTo>
                <a:cubicBezTo>
                  <a:pt x="31710" y="47858"/>
                  <a:pt x="31827" y="48005"/>
                  <a:pt x="31920" y="48189"/>
                </a:cubicBezTo>
                <a:cubicBezTo>
                  <a:pt x="32418" y="49145"/>
                  <a:pt x="33070" y="49981"/>
                  <a:pt x="33863" y="50717"/>
                </a:cubicBezTo>
                <a:cubicBezTo>
                  <a:pt x="34107" y="50941"/>
                  <a:pt x="34348" y="51182"/>
                  <a:pt x="34585" y="51419"/>
                </a:cubicBezTo>
                <a:cubicBezTo>
                  <a:pt x="34762" y="51603"/>
                  <a:pt x="34949" y="51787"/>
                  <a:pt x="35117" y="51987"/>
                </a:cubicBezTo>
                <a:cubicBezTo>
                  <a:pt x="35822" y="52823"/>
                  <a:pt x="36130" y="53806"/>
                  <a:pt x="36140" y="54893"/>
                </a:cubicBezTo>
                <a:cubicBezTo>
                  <a:pt x="36143" y="55538"/>
                  <a:pt x="36046" y="56170"/>
                  <a:pt x="35822" y="56785"/>
                </a:cubicBezTo>
                <a:cubicBezTo>
                  <a:pt x="35541" y="57544"/>
                  <a:pt x="35070" y="58163"/>
                  <a:pt x="34465" y="58691"/>
                </a:cubicBezTo>
                <a:cubicBezTo>
                  <a:pt x="33870" y="59206"/>
                  <a:pt x="33201" y="59567"/>
                  <a:pt x="32459" y="59808"/>
                </a:cubicBezTo>
                <a:cubicBezTo>
                  <a:pt x="32406" y="59824"/>
                  <a:pt x="32366" y="59834"/>
                  <a:pt x="32333" y="59834"/>
                </a:cubicBezTo>
                <a:cubicBezTo>
                  <a:pt x="32268" y="59834"/>
                  <a:pt x="32231" y="59796"/>
                  <a:pt x="32178" y="59701"/>
                </a:cubicBezTo>
                <a:cubicBezTo>
                  <a:pt x="32131" y="59617"/>
                  <a:pt x="32094" y="59527"/>
                  <a:pt x="32074" y="59433"/>
                </a:cubicBezTo>
                <a:cubicBezTo>
                  <a:pt x="31940" y="58892"/>
                  <a:pt x="31817" y="58347"/>
                  <a:pt x="31683" y="57805"/>
                </a:cubicBezTo>
                <a:cubicBezTo>
                  <a:pt x="31512" y="57110"/>
                  <a:pt x="31482" y="56401"/>
                  <a:pt x="31476" y="55685"/>
                </a:cubicBezTo>
                <a:cubicBezTo>
                  <a:pt x="31472" y="55418"/>
                  <a:pt x="31466" y="55147"/>
                  <a:pt x="31489" y="54879"/>
                </a:cubicBezTo>
                <a:cubicBezTo>
                  <a:pt x="31559" y="54000"/>
                  <a:pt x="31349" y="53178"/>
                  <a:pt x="31038" y="52372"/>
                </a:cubicBezTo>
                <a:cubicBezTo>
                  <a:pt x="30844" y="51870"/>
                  <a:pt x="30656" y="51365"/>
                  <a:pt x="30463" y="50857"/>
                </a:cubicBezTo>
                <a:cubicBezTo>
                  <a:pt x="30192" y="50148"/>
                  <a:pt x="30071" y="49413"/>
                  <a:pt x="30101" y="48651"/>
                </a:cubicBezTo>
                <a:cubicBezTo>
                  <a:pt x="30112" y="48363"/>
                  <a:pt x="30105" y="48076"/>
                  <a:pt x="30105" y="47788"/>
                </a:cubicBezTo>
                <a:cubicBezTo>
                  <a:pt x="30108" y="47704"/>
                  <a:pt x="30108" y="47624"/>
                  <a:pt x="30158" y="47524"/>
                </a:cubicBezTo>
                <a:cubicBezTo>
                  <a:pt x="30513" y="48126"/>
                  <a:pt x="30864" y="48724"/>
                  <a:pt x="31225" y="49333"/>
                </a:cubicBezTo>
                <a:cubicBezTo>
                  <a:pt x="31078" y="49614"/>
                  <a:pt x="31145" y="49888"/>
                  <a:pt x="31262" y="50162"/>
                </a:cubicBezTo>
                <a:cubicBezTo>
                  <a:pt x="31355" y="50373"/>
                  <a:pt x="31472" y="50570"/>
                  <a:pt x="31643" y="50734"/>
                </a:cubicBezTo>
                <a:cubicBezTo>
                  <a:pt x="31720" y="50805"/>
                  <a:pt x="31801" y="50850"/>
                  <a:pt x="31900" y="50850"/>
                </a:cubicBezTo>
                <a:cubicBezTo>
                  <a:pt x="31926" y="50850"/>
                  <a:pt x="31952" y="50847"/>
                  <a:pt x="31980" y="50841"/>
                </a:cubicBezTo>
                <a:cubicBezTo>
                  <a:pt x="32061" y="50821"/>
                  <a:pt x="32141" y="50821"/>
                  <a:pt x="32241" y="50814"/>
                </a:cubicBezTo>
                <a:cubicBezTo>
                  <a:pt x="32198" y="50322"/>
                  <a:pt x="32061" y="49871"/>
                  <a:pt x="31736" y="49503"/>
                </a:cubicBezTo>
                <a:cubicBezTo>
                  <a:pt x="31683" y="49443"/>
                  <a:pt x="31609" y="49359"/>
                  <a:pt x="31536" y="49349"/>
                </a:cubicBezTo>
                <a:cubicBezTo>
                  <a:pt x="31349" y="49326"/>
                  <a:pt x="31285" y="49186"/>
                  <a:pt x="31208" y="49059"/>
                </a:cubicBezTo>
                <a:cubicBezTo>
                  <a:pt x="30824" y="48413"/>
                  <a:pt x="30439" y="47765"/>
                  <a:pt x="30055" y="47123"/>
                </a:cubicBezTo>
                <a:cubicBezTo>
                  <a:pt x="29978" y="46996"/>
                  <a:pt x="29898" y="46875"/>
                  <a:pt x="29847" y="46742"/>
                </a:cubicBezTo>
                <a:cubicBezTo>
                  <a:pt x="29811" y="46645"/>
                  <a:pt x="29811" y="46534"/>
                  <a:pt x="29821" y="46434"/>
                </a:cubicBezTo>
                <a:cubicBezTo>
                  <a:pt x="29842" y="46162"/>
                  <a:pt x="29822" y="46046"/>
                  <a:pt x="29692" y="46046"/>
                </a:cubicBezTo>
                <a:cubicBezTo>
                  <a:pt x="29622" y="46046"/>
                  <a:pt x="29522" y="46079"/>
                  <a:pt x="29379" y="46140"/>
                </a:cubicBezTo>
                <a:cubicBezTo>
                  <a:pt x="29312" y="46056"/>
                  <a:pt x="29239" y="45969"/>
                  <a:pt x="29169" y="45882"/>
                </a:cubicBezTo>
                <a:cubicBezTo>
                  <a:pt x="29105" y="45799"/>
                  <a:pt x="29045" y="45708"/>
                  <a:pt x="28975" y="45618"/>
                </a:cubicBezTo>
                <a:close/>
                <a:moveTo>
                  <a:pt x="22935" y="1"/>
                </a:moveTo>
                <a:cubicBezTo>
                  <a:pt x="22545" y="1"/>
                  <a:pt x="22156" y="41"/>
                  <a:pt x="21770" y="84"/>
                </a:cubicBezTo>
                <a:cubicBezTo>
                  <a:pt x="21340" y="132"/>
                  <a:pt x="20910" y="160"/>
                  <a:pt x="20479" y="160"/>
                </a:cubicBezTo>
                <a:cubicBezTo>
                  <a:pt x="20152" y="160"/>
                  <a:pt x="19825" y="144"/>
                  <a:pt x="19496" y="107"/>
                </a:cubicBezTo>
                <a:cubicBezTo>
                  <a:pt x="19217" y="77"/>
                  <a:pt x="18934" y="70"/>
                  <a:pt x="18650" y="70"/>
                </a:cubicBezTo>
                <a:cubicBezTo>
                  <a:pt x="18587" y="70"/>
                  <a:pt x="18523" y="70"/>
                  <a:pt x="18460" y="71"/>
                </a:cubicBezTo>
                <a:cubicBezTo>
                  <a:pt x="18038" y="81"/>
                  <a:pt x="17634" y="168"/>
                  <a:pt x="17296" y="435"/>
                </a:cubicBezTo>
                <a:cubicBezTo>
                  <a:pt x="16915" y="733"/>
                  <a:pt x="16571" y="1074"/>
                  <a:pt x="16320" y="1488"/>
                </a:cubicBezTo>
                <a:cubicBezTo>
                  <a:pt x="16079" y="1879"/>
                  <a:pt x="15882" y="2297"/>
                  <a:pt x="15665" y="2709"/>
                </a:cubicBezTo>
                <a:cubicBezTo>
                  <a:pt x="15444" y="3130"/>
                  <a:pt x="15327" y="3585"/>
                  <a:pt x="15257" y="4053"/>
                </a:cubicBezTo>
                <a:cubicBezTo>
                  <a:pt x="15146" y="4765"/>
                  <a:pt x="15193" y="5474"/>
                  <a:pt x="15290" y="6182"/>
                </a:cubicBezTo>
                <a:cubicBezTo>
                  <a:pt x="15297" y="6239"/>
                  <a:pt x="15307" y="6293"/>
                  <a:pt x="15313" y="6353"/>
                </a:cubicBezTo>
                <a:cubicBezTo>
                  <a:pt x="15317" y="6406"/>
                  <a:pt x="15327" y="6460"/>
                  <a:pt x="15330" y="6517"/>
                </a:cubicBezTo>
                <a:cubicBezTo>
                  <a:pt x="15113" y="5942"/>
                  <a:pt x="14742" y="5504"/>
                  <a:pt x="14274" y="5123"/>
                </a:cubicBezTo>
                <a:cubicBezTo>
                  <a:pt x="13692" y="4651"/>
                  <a:pt x="13137" y="4150"/>
                  <a:pt x="12615" y="3608"/>
                </a:cubicBezTo>
                <a:cubicBezTo>
                  <a:pt x="12251" y="3230"/>
                  <a:pt x="11830" y="2926"/>
                  <a:pt x="11372" y="2672"/>
                </a:cubicBezTo>
                <a:cubicBezTo>
                  <a:pt x="10780" y="2341"/>
                  <a:pt x="10118" y="2187"/>
                  <a:pt x="9459" y="2060"/>
                </a:cubicBezTo>
                <a:cubicBezTo>
                  <a:pt x="9195" y="2010"/>
                  <a:pt x="8999" y="1975"/>
                  <a:pt x="8826" y="1975"/>
                </a:cubicBezTo>
                <a:cubicBezTo>
                  <a:pt x="8481" y="1975"/>
                  <a:pt x="8227" y="2111"/>
                  <a:pt x="7710" y="2525"/>
                </a:cubicBezTo>
                <a:cubicBezTo>
                  <a:pt x="7105" y="3013"/>
                  <a:pt x="6514" y="3514"/>
                  <a:pt x="5895" y="3993"/>
                </a:cubicBezTo>
                <a:cubicBezTo>
                  <a:pt x="5367" y="4397"/>
                  <a:pt x="4815" y="4765"/>
                  <a:pt x="4183" y="4999"/>
                </a:cubicBezTo>
                <a:cubicBezTo>
                  <a:pt x="4133" y="5019"/>
                  <a:pt x="4083" y="5049"/>
                  <a:pt x="4043" y="5072"/>
                </a:cubicBezTo>
                <a:cubicBezTo>
                  <a:pt x="4043" y="5196"/>
                  <a:pt x="4126" y="5196"/>
                  <a:pt x="4200" y="5213"/>
                </a:cubicBezTo>
                <a:cubicBezTo>
                  <a:pt x="4645" y="5303"/>
                  <a:pt x="5086" y="5380"/>
                  <a:pt x="5514" y="5547"/>
                </a:cubicBezTo>
                <a:cubicBezTo>
                  <a:pt x="6039" y="5755"/>
                  <a:pt x="6467" y="6065"/>
                  <a:pt x="6758" y="6567"/>
                </a:cubicBezTo>
                <a:cubicBezTo>
                  <a:pt x="6875" y="6771"/>
                  <a:pt x="7038" y="6955"/>
                  <a:pt x="7206" y="7125"/>
                </a:cubicBezTo>
                <a:cubicBezTo>
                  <a:pt x="7517" y="7443"/>
                  <a:pt x="7841" y="7744"/>
                  <a:pt x="8169" y="8041"/>
                </a:cubicBezTo>
                <a:cubicBezTo>
                  <a:pt x="8687" y="8509"/>
                  <a:pt x="9098" y="9064"/>
                  <a:pt x="9472" y="9650"/>
                </a:cubicBezTo>
                <a:cubicBezTo>
                  <a:pt x="9506" y="9703"/>
                  <a:pt x="9523" y="9763"/>
                  <a:pt x="9559" y="9847"/>
                </a:cubicBezTo>
                <a:cubicBezTo>
                  <a:pt x="8981" y="10134"/>
                  <a:pt x="8429" y="10429"/>
                  <a:pt x="7868" y="10696"/>
                </a:cubicBezTo>
                <a:cubicBezTo>
                  <a:pt x="6691" y="11251"/>
                  <a:pt x="5504" y="11786"/>
                  <a:pt x="4330" y="12338"/>
                </a:cubicBezTo>
                <a:cubicBezTo>
                  <a:pt x="3832" y="12572"/>
                  <a:pt x="3357" y="12839"/>
                  <a:pt x="2909" y="13160"/>
                </a:cubicBezTo>
                <a:cubicBezTo>
                  <a:pt x="2351" y="13561"/>
                  <a:pt x="1910" y="14060"/>
                  <a:pt x="1649" y="14702"/>
                </a:cubicBezTo>
                <a:cubicBezTo>
                  <a:pt x="1438" y="15213"/>
                  <a:pt x="1224" y="15718"/>
                  <a:pt x="990" y="16213"/>
                </a:cubicBezTo>
                <a:cubicBezTo>
                  <a:pt x="699" y="16825"/>
                  <a:pt x="378" y="17433"/>
                  <a:pt x="71" y="18042"/>
                </a:cubicBezTo>
                <a:cubicBezTo>
                  <a:pt x="44" y="18102"/>
                  <a:pt x="27" y="18172"/>
                  <a:pt x="1" y="18236"/>
                </a:cubicBezTo>
                <a:cubicBezTo>
                  <a:pt x="97" y="18236"/>
                  <a:pt x="161" y="18212"/>
                  <a:pt x="201" y="18172"/>
                </a:cubicBezTo>
                <a:cubicBezTo>
                  <a:pt x="398" y="17985"/>
                  <a:pt x="589" y="17794"/>
                  <a:pt x="780" y="17604"/>
                </a:cubicBezTo>
                <a:cubicBezTo>
                  <a:pt x="1391" y="16985"/>
                  <a:pt x="2027" y="16400"/>
                  <a:pt x="2836" y="16039"/>
                </a:cubicBezTo>
                <a:cubicBezTo>
                  <a:pt x="3010" y="15962"/>
                  <a:pt x="3187" y="15878"/>
                  <a:pt x="3361" y="15798"/>
                </a:cubicBezTo>
                <a:cubicBezTo>
                  <a:pt x="4474" y="15313"/>
                  <a:pt x="5628" y="14986"/>
                  <a:pt x="6841" y="14926"/>
                </a:cubicBezTo>
                <a:cubicBezTo>
                  <a:pt x="7470" y="14895"/>
                  <a:pt x="8092" y="14859"/>
                  <a:pt x="8710" y="14762"/>
                </a:cubicBezTo>
                <a:cubicBezTo>
                  <a:pt x="9195" y="14685"/>
                  <a:pt x="9680" y="14628"/>
                  <a:pt x="10168" y="14574"/>
                </a:cubicBezTo>
                <a:cubicBezTo>
                  <a:pt x="10367" y="14552"/>
                  <a:pt x="10564" y="14540"/>
                  <a:pt x="10761" y="14540"/>
                </a:cubicBezTo>
                <a:cubicBezTo>
                  <a:pt x="11272" y="14540"/>
                  <a:pt x="11775" y="14621"/>
                  <a:pt x="12268" y="14812"/>
                </a:cubicBezTo>
                <a:cubicBezTo>
                  <a:pt x="12742" y="14992"/>
                  <a:pt x="13234" y="15143"/>
                  <a:pt x="13705" y="15330"/>
                </a:cubicBezTo>
                <a:cubicBezTo>
                  <a:pt x="14611" y="15688"/>
                  <a:pt x="15547" y="15932"/>
                  <a:pt x="16504" y="16112"/>
                </a:cubicBezTo>
                <a:cubicBezTo>
                  <a:pt x="17186" y="16239"/>
                  <a:pt x="17881" y="16290"/>
                  <a:pt x="18540" y="16514"/>
                </a:cubicBezTo>
                <a:cubicBezTo>
                  <a:pt x="18562" y="16520"/>
                  <a:pt x="18586" y="16523"/>
                  <a:pt x="18610" y="16523"/>
                </a:cubicBezTo>
                <a:cubicBezTo>
                  <a:pt x="18659" y="16523"/>
                  <a:pt x="18711" y="16514"/>
                  <a:pt x="18767" y="16514"/>
                </a:cubicBezTo>
                <a:cubicBezTo>
                  <a:pt x="18767" y="16233"/>
                  <a:pt x="18757" y="15985"/>
                  <a:pt x="18771" y="15735"/>
                </a:cubicBezTo>
                <a:cubicBezTo>
                  <a:pt x="18784" y="15484"/>
                  <a:pt x="18724" y="15230"/>
                  <a:pt x="18791" y="14966"/>
                </a:cubicBezTo>
                <a:cubicBezTo>
                  <a:pt x="19185" y="15170"/>
                  <a:pt x="19429" y="15517"/>
                  <a:pt x="19774" y="15788"/>
                </a:cubicBezTo>
                <a:cubicBezTo>
                  <a:pt x="20105" y="15588"/>
                  <a:pt x="20429" y="15387"/>
                  <a:pt x="20757" y="15186"/>
                </a:cubicBezTo>
                <a:cubicBezTo>
                  <a:pt x="21078" y="14992"/>
                  <a:pt x="21345" y="14715"/>
                  <a:pt x="21693" y="14518"/>
                </a:cubicBezTo>
                <a:cubicBezTo>
                  <a:pt x="21776" y="14962"/>
                  <a:pt x="21853" y="15377"/>
                  <a:pt x="21933" y="15788"/>
                </a:cubicBezTo>
                <a:cubicBezTo>
                  <a:pt x="21716" y="15761"/>
                  <a:pt x="21485" y="15738"/>
                  <a:pt x="21261" y="15701"/>
                </a:cubicBezTo>
                <a:cubicBezTo>
                  <a:pt x="21193" y="15691"/>
                  <a:pt x="21128" y="15685"/>
                  <a:pt x="21064" y="15685"/>
                </a:cubicBezTo>
                <a:cubicBezTo>
                  <a:pt x="20724" y="15685"/>
                  <a:pt x="20452" y="15836"/>
                  <a:pt x="20232" y="16132"/>
                </a:cubicBezTo>
                <a:cubicBezTo>
                  <a:pt x="20111" y="16296"/>
                  <a:pt x="19981" y="16450"/>
                  <a:pt x="19844" y="16597"/>
                </a:cubicBezTo>
                <a:cubicBezTo>
                  <a:pt x="19463" y="17011"/>
                  <a:pt x="19000" y="17283"/>
                  <a:pt x="18460" y="17283"/>
                </a:cubicBezTo>
                <a:cubicBezTo>
                  <a:pt x="18193" y="17283"/>
                  <a:pt x="17908" y="17217"/>
                  <a:pt x="17604" y="17069"/>
                </a:cubicBezTo>
                <a:cubicBezTo>
                  <a:pt x="17467" y="16998"/>
                  <a:pt x="17333" y="16925"/>
                  <a:pt x="17189" y="16865"/>
                </a:cubicBezTo>
                <a:cubicBezTo>
                  <a:pt x="16928" y="16748"/>
                  <a:pt x="16668" y="16617"/>
                  <a:pt x="16397" y="16520"/>
                </a:cubicBezTo>
                <a:cubicBezTo>
                  <a:pt x="15892" y="16336"/>
                  <a:pt x="15377" y="16173"/>
                  <a:pt x="14865" y="16002"/>
                </a:cubicBezTo>
                <a:cubicBezTo>
                  <a:pt x="14666" y="15935"/>
                  <a:pt x="14466" y="15892"/>
                  <a:pt x="14267" y="15892"/>
                </a:cubicBezTo>
                <a:cubicBezTo>
                  <a:pt x="14063" y="15892"/>
                  <a:pt x="13860" y="15937"/>
                  <a:pt x="13662" y="16046"/>
                </a:cubicBezTo>
                <a:cubicBezTo>
                  <a:pt x="13444" y="16163"/>
                  <a:pt x="13237" y="16306"/>
                  <a:pt x="13053" y="16470"/>
                </a:cubicBezTo>
                <a:cubicBezTo>
                  <a:pt x="12806" y="16688"/>
                  <a:pt x="12706" y="16972"/>
                  <a:pt x="12776" y="17306"/>
                </a:cubicBezTo>
                <a:cubicBezTo>
                  <a:pt x="12806" y="17436"/>
                  <a:pt x="12836" y="17570"/>
                  <a:pt x="12869" y="17701"/>
                </a:cubicBezTo>
                <a:cubicBezTo>
                  <a:pt x="12990" y="18195"/>
                  <a:pt x="13137" y="18687"/>
                  <a:pt x="13227" y="19188"/>
                </a:cubicBezTo>
                <a:cubicBezTo>
                  <a:pt x="13478" y="20532"/>
                  <a:pt x="13993" y="21763"/>
                  <a:pt x="14745" y="22903"/>
                </a:cubicBezTo>
                <a:cubicBezTo>
                  <a:pt x="15099" y="23441"/>
                  <a:pt x="15417" y="24003"/>
                  <a:pt x="15751" y="24555"/>
                </a:cubicBezTo>
                <a:cubicBezTo>
                  <a:pt x="15775" y="24581"/>
                  <a:pt x="15802" y="24608"/>
                  <a:pt x="15885" y="24688"/>
                </a:cubicBezTo>
                <a:cubicBezTo>
                  <a:pt x="15932" y="23909"/>
                  <a:pt x="16166" y="23244"/>
                  <a:pt x="16527" y="22632"/>
                </a:cubicBezTo>
                <a:cubicBezTo>
                  <a:pt x="16895" y="22004"/>
                  <a:pt x="17383" y="21499"/>
                  <a:pt x="18025" y="21148"/>
                </a:cubicBezTo>
                <a:cubicBezTo>
                  <a:pt x="18660" y="20803"/>
                  <a:pt x="19342" y="20633"/>
                  <a:pt x="20064" y="20512"/>
                </a:cubicBezTo>
                <a:cubicBezTo>
                  <a:pt x="20105" y="20930"/>
                  <a:pt x="20148" y="21311"/>
                  <a:pt x="20171" y="21696"/>
                </a:cubicBezTo>
                <a:cubicBezTo>
                  <a:pt x="20212" y="22435"/>
                  <a:pt x="20228" y="23174"/>
                  <a:pt x="20282" y="23913"/>
                </a:cubicBezTo>
                <a:cubicBezTo>
                  <a:pt x="20339" y="24688"/>
                  <a:pt x="20329" y="25457"/>
                  <a:pt x="20212" y="26216"/>
                </a:cubicBezTo>
                <a:cubicBezTo>
                  <a:pt x="20145" y="26651"/>
                  <a:pt x="20014" y="27079"/>
                  <a:pt x="19914" y="27507"/>
                </a:cubicBezTo>
                <a:cubicBezTo>
                  <a:pt x="19660" y="28610"/>
                  <a:pt x="19413" y="29720"/>
                  <a:pt x="19158" y="30827"/>
                </a:cubicBezTo>
                <a:cubicBezTo>
                  <a:pt x="19051" y="31292"/>
                  <a:pt x="18934" y="31753"/>
                  <a:pt x="18821" y="32218"/>
                </a:cubicBezTo>
                <a:cubicBezTo>
                  <a:pt x="18757" y="31967"/>
                  <a:pt x="18777" y="31720"/>
                  <a:pt x="18801" y="31475"/>
                </a:cubicBezTo>
                <a:cubicBezTo>
                  <a:pt x="18844" y="30957"/>
                  <a:pt x="18888" y="30439"/>
                  <a:pt x="18921" y="29921"/>
                </a:cubicBezTo>
                <a:cubicBezTo>
                  <a:pt x="18928" y="29747"/>
                  <a:pt x="18924" y="29573"/>
                  <a:pt x="18911" y="29403"/>
                </a:cubicBezTo>
                <a:cubicBezTo>
                  <a:pt x="18858" y="28669"/>
                  <a:pt x="18139" y="28069"/>
                  <a:pt x="17509" y="28069"/>
                </a:cubicBezTo>
                <a:cubicBezTo>
                  <a:pt x="17507" y="28069"/>
                  <a:pt x="17505" y="28069"/>
                  <a:pt x="17503" y="28069"/>
                </a:cubicBezTo>
                <a:cubicBezTo>
                  <a:pt x="17179" y="28069"/>
                  <a:pt x="16851" y="28102"/>
                  <a:pt x="16527" y="28125"/>
                </a:cubicBezTo>
                <a:cubicBezTo>
                  <a:pt x="16320" y="28142"/>
                  <a:pt x="16159" y="28249"/>
                  <a:pt x="16049" y="28420"/>
                </a:cubicBezTo>
                <a:cubicBezTo>
                  <a:pt x="15915" y="28627"/>
                  <a:pt x="15818" y="28871"/>
                  <a:pt x="15651" y="29051"/>
                </a:cubicBezTo>
                <a:cubicBezTo>
                  <a:pt x="15477" y="29239"/>
                  <a:pt x="15233" y="29359"/>
                  <a:pt x="15043" y="29530"/>
                </a:cubicBezTo>
                <a:cubicBezTo>
                  <a:pt x="14307" y="30188"/>
                  <a:pt x="13742" y="30994"/>
                  <a:pt x="13117" y="31746"/>
                </a:cubicBezTo>
                <a:cubicBezTo>
                  <a:pt x="13087" y="31783"/>
                  <a:pt x="13090" y="31847"/>
                  <a:pt x="13073" y="31903"/>
                </a:cubicBezTo>
                <a:cubicBezTo>
                  <a:pt x="13135" y="31938"/>
                  <a:pt x="13192" y="31951"/>
                  <a:pt x="13246" y="31951"/>
                </a:cubicBezTo>
                <a:cubicBezTo>
                  <a:pt x="13318" y="31951"/>
                  <a:pt x="13386" y="31927"/>
                  <a:pt x="13451" y="31900"/>
                </a:cubicBezTo>
                <a:cubicBezTo>
                  <a:pt x="13558" y="31853"/>
                  <a:pt x="13658" y="31796"/>
                  <a:pt x="13755" y="31733"/>
                </a:cubicBezTo>
                <a:cubicBezTo>
                  <a:pt x="14193" y="31459"/>
                  <a:pt x="14541" y="31084"/>
                  <a:pt x="14849" y="30676"/>
                </a:cubicBezTo>
                <a:cubicBezTo>
                  <a:pt x="15173" y="30255"/>
                  <a:pt x="15441" y="29797"/>
                  <a:pt x="15685" y="29329"/>
                </a:cubicBezTo>
                <a:cubicBezTo>
                  <a:pt x="15725" y="29255"/>
                  <a:pt x="15775" y="29169"/>
                  <a:pt x="15842" y="29128"/>
                </a:cubicBezTo>
                <a:cubicBezTo>
                  <a:pt x="16108" y="28973"/>
                  <a:pt x="16370" y="28866"/>
                  <a:pt x="16631" y="28866"/>
                </a:cubicBezTo>
                <a:cubicBezTo>
                  <a:pt x="16922" y="28866"/>
                  <a:pt x="17213" y="28999"/>
                  <a:pt x="17507" y="29346"/>
                </a:cubicBezTo>
                <a:cubicBezTo>
                  <a:pt x="17901" y="29814"/>
                  <a:pt x="18199" y="30345"/>
                  <a:pt x="18343" y="30947"/>
                </a:cubicBezTo>
                <a:cubicBezTo>
                  <a:pt x="18426" y="31285"/>
                  <a:pt x="18506" y="31626"/>
                  <a:pt x="18553" y="31967"/>
                </a:cubicBezTo>
                <a:cubicBezTo>
                  <a:pt x="18627" y="32515"/>
                  <a:pt x="18637" y="33057"/>
                  <a:pt x="18456" y="33592"/>
                </a:cubicBezTo>
                <a:cubicBezTo>
                  <a:pt x="18366" y="33856"/>
                  <a:pt x="18292" y="34123"/>
                  <a:pt x="18209" y="34391"/>
                </a:cubicBezTo>
                <a:cubicBezTo>
                  <a:pt x="17951" y="35237"/>
                  <a:pt x="17550" y="36009"/>
                  <a:pt x="16985" y="36695"/>
                </a:cubicBezTo>
                <a:cubicBezTo>
                  <a:pt x="16417" y="37387"/>
                  <a:pt x="15858" y="38085"/>
                  <a:pt x="15390" y="38851"/>
                </a:cubicBezTo>
                <a:cubicBezTo>
                  <a:pt x="14875" y="39694"/>
                  <a:pt x="14498" y="40603"/>
                  <a:pt x="14280" y="41563"/>
                </a:cubicBezTo>
                <a:cubicBezTo>
                  <a:pt x="14163" y="42067"/>
                  <a:pt x="14096" y="42586"/>
                  <a:pt x="14040" y="43101"/>
                </a:cubicBezTo>
                <a:cubicBezTo>
                  <a:pt x="13896" y="44391"/>
                  <a:pt x="13769" y="45685"/>
                  <a:pt x="13635" y="46976"/>
                </a:cubicBezTo>
                <a:cubicBezTo>
                  <a:pt x="13558" y="47711"/>
                  <a:pt x="13488" y="48447"/>
                  <a:pt x="13404" y="49182"/>
                </a:cubicBezTo>
                <a:cubicBezTo>
                  <a:pt x="13311" y="49985"/>
                  <a:pt x="13217" y="50784"/>
                  <a:pt x="13110" y="51586"/>
                </a:cubicBezTo>
                <a:cubicBezTo>
                  <a:pt x="13040" y="52128"/>
                  <a:pt x="12976" y="52676"/>
                  <a:pt x="12866" y="53211"/>
                </a:cubicBezTo>
                <a:cubicBezTo>
                  <a:pt x="12639" y="54294"/>
                  <a:pt x="12221" y="55301"/>
                  <a:pt x="11535" y="56187"/>
                </a:cubicBezTo>
                <a:cubicBezTo>
                  <a:pt x="11000" y="56875"/>
                  <a:pt x="10476" y="57578"/>
                  <a:pt x="9967" y="58290"/>
                </a:cubicBezTo>
                <a:cubicBezTo>
                  <a:pt x="9329" y="59182"/>
                  <a:pt x="8707" y="60082"/>
                  <a:pt x="8102" y="60998"/>
                </a:cubicBezTo>
                <a:cubicBezTo>
                  <a:pt x="7901" y="61299"/>
                  <a:pt x="7700" y="61610"/>
                  <a:pt x="7603" y="61971"/>
                </a:cubicBezTo>
                <a:cubicBezTo>
                  <a:pt x="7590" y="62028"/>
                  <a:pt x="7593" y="62091"/>
                  <a:pt x="7590" y="62151"/>
                </a:cubicBezTo>
                <a:cubicBezTo>
                  <a:pt x="7605" y="62154"/>
                  <a:pt x="7619" y="62155"/>
                  <a:pt x="7632" y="62155"/>
                </a:cubicBezTo>
                <a:cubicBezTo>
                  <a:pt x="7726" y="62155"/>
                  <a:pt x="7746" y="62084"/>
                  <a:pt x="7784" y="62028"/>
                </a:cubicBezTo>
                <a:cubicBezTo>
                  <a:pt x="8085" y="61593"/>
                  <a:pt x="8359" y="61142"/>
                  <a:pt x="8693" y="60734"/>
                </a:cubicBezTo>
                <a:cubicBezTo>
                  <a:pt x="9740" y="59450"/>
                  <a:pt x="10893" y="58263"/>
                  <a:pt x="12137" y="57170"/>
                </a:cubicBezTo>
                <a:cubicBezTo>
                  <a:pt x="12692" y="56685"/>
                  <a:pt x="13254" y="56193"/>
                  <a:pt x="13779" y="55675"/>
                </a:cubicBezTo>
                <a:cubicBezTo>
                  <a:pt x="14397" y="55070"/>
                  <a:pt x="14976" y="54428"/>
                  <a:pt x="15641" y="53866"/>
                </a:cubicBezTo>
                <a:cubicBezTo>
                  <a:pt x="16046" y="53529"/>
                  <a:pt x="16397" y="53127"/>
                  <a:pt x="16768" y="52750"/>
                </a:cubicBezTo>
                <a:cubicBezTo>
                  <a:pt x="17283" y="52238"/>
                  <a:pt x="17885" y="51840"/>
                  <a:pt x="18466" y="51412"/>
                </a:cubicBezTo>
                <a:cubicBezTo>
                  <a:pt x="18794" y="51172"/>
                  <a:pt x="19168" y="51061"/>
                  <a:pt x="19570" y="51035"/>
                </a:cubicBezTo>
                <a:cubicBezTo>
                  <a:pt x="19657" y="51024"/>
                  <a:pt x="19744" y="51021"/>
                  <a:pt x="19827" y="51008"/>
                </a:cubicBezTo>
                <a:cubicBezTo>
                  <a:pt x="19858" y="51003"/>
                  <a:pt x="19889" y="51001"/>
                  <a:pt x="19918" y="51001"/>
                </a:cubicBezTo>
                <a:cubicBezTo>
                  <a:pt x="20074" y="51001"/>
                  <a:pt x="20211" y="51064"/>
                  <a:pt x="20332" y="51168"/>
                </a:cubicBezTo>
                <a:cubicBezTo>
                  <a:pt x="20406" y="51225"/>
                  <a:pt x="20472" y="51295"/>
                  <a:pt x="20543" y="51362"/>
                </a:cubicBezTo>
                <a:lnTo>
                  <a:pt x="21619" y="52365"/>
                </a:lnTo>
                <a:cubicBezTo>
                  <a:pt x="21780" y="52512"/>
                  <a:pt x="21970" y="52629"/>
                  <a:pt x="22181" y="52646"/>
                </a:cubicBezTo>
                <a:cubicBezTo>
                  <a:pt x="22441" y="52670"/>
                  <a:pt x="22703" y="52673"/>
                  <a:pt x="22963" y="52673"/>
                </a:cubicBezTo>
                <a:cubicBezTo>
                  <a:pt x="23067" y="52673"/>
                  <a:pt x="23171" y="52673"/>
                  <a:pt x="23274" y="52673"/>
                </a:cubicBezTo>
                <a:cubicBezTo>
                  <a:pt x="23351" y="52673"/>
                  <a:pt x="23435" y="52646"/>
                  <a:pt x="23455" y="52529"/>
                </a:cubicBezTo>
                <a:cubicBezTo>
                  <a:pt x="23418" y="52492"/>
                  <a:pt x="23381" y="52432"/>
                  <a:pt x="23324" y="52405"/>
                </a:cubicBezTo>
                <a:cubicBezTo>
                  <a:pt x="23214" y="52338"/>
                  <a:pt x="23087" y="52278"/>
                  <a:pt x="22967" y="52225"/>
                </a:cubicBezTo>
                <a:cubicBezTo>
                  <a:pt x="22605" y="52061"/>
                  <a:pt x="22244" y="51904"/>
                  <a:pt x="21933" y="51653"/>
                </a:cubicBezTo>
                <a:cubicBezTo>
                  <a:pt x="21753" y="51509"/>
                  <a:pt x="21576" y="51369"/>
                  <a:pt x="21392" y="51225"/>
                </a:cubicBezTo>
                <a:cubicBezTo>
                  <a:pt x="21011" y="50928"/>
                  <a:pt x="20630" y="50637"/>
                  <a:pt x="20141" y="50533"/>
                </a:cubicBezTo>
                <a:cubicBezTo>
                  <a:pt x="20128" y="50526"/>
                  <a:pt x="20115" y="50503"/>
                  <a:pt x="20095" y="50476"/>
                </a:cubicBezTo>
                <a:cubicBezTo>
                  <a:pt x="20165" y="50426"/>
                  <a:pt x="20232" y="50376"/>
                  <a:pt x="20309" y="50336"/>
                </a:cubicBezTo>
                <a:cubicBezTo>
                  <a:pt x="20777" y="50068"/>
                  <a:pt x="21225" y="49764"/>
                  <a:pt x="21643" y="49423"/>
                </a:cubicBezTo>
                <a:cubicBezTo>
                  <a:pt x="22004" y="49129"/>
                  <a:pt x="22361" y="48818"/>
                  <a:pt x="22729" y="48520"/>
                </a:cubicBezTo>
                <a:cubicBezTo>
                  <a:pt x="23916" y="47557"/>
                  <a:pt x="25170" y="46681"/>
                  <a:pt x="26427" y="45809"/>
                </a:cubicBezTo>
                <a:cubicBezTo>
                  <a:pt x="26781" y="45561"/>
                  <a:pt x="27126" y="45294"/>
                  <a:pt x="27467" y="45033"/>
                </a:cubicBezTo>
                <a:cubicBezTo>
                  <a:pt x="27554" y="44959"/>
                  <a:pt x="27631" y="44869"/>
                  <a:pt x="27694" y="44772"/>
                </a:cubicBezTo>
                <a:cubicBezTo>
                  <a:pt x="27851" y="44532"/>
                  <a:pt x="27995" y="44281"/>
                  <a:pt x="28149" y="44037"/>
                </a:cubicBezTo>
                <a:cubicBezTo>
                  <a:pt x="28323" y="43766"/>
                  <a:pt x="28430" y="43468"/>
                  <a:pt x="28463" y="43147"/>
                </a:cubicBezTo>
                <a:cubicBezTo>
                  <a:pt x="28500" y="42766"/>
                  <a:pt x="28416" y="42398"/>
                  <a:pt x="28329" y="42034"/>
                </a:cubicBezTo>
                <a:cubicBezTo>
                  <a:pt x="28102" y="41115"/>
                  <a:pt x="28079" y="40188"/>
                  <a:pt x="28152" y="39252"/>
                </a:cubicBezTo>
                <a:cubicBezTo>
                  <a:pt x="28199" y="38704"/>
                  <a:pt x="28236" y="38156"/>
                  <a:pt x="28182" y="37611"/>
                </a:cubicBezTo>
                <a:cubicBezTo>
                  <a:pt x="28136" y="37129"/>
                  <a:pt x="28139" y="36648"/>
                  <a:pt x="28169" y="36166"/>
                </a:cubicBezTo>
                <a:cubicBezTo>
                  <a:pt x="28186" y="35929"/>
                  <a:pt x="28189" y="35688"/>
                  <a:pt x="28169" y="35447"/>
                </a:cubicBezTo>
                <a:cubicBezTo>
                  <a:pt x="28115" y="34836"/>
                  <a:pt x="27865" y="34301"/>
                  <a:pt x="27450" y="33843"/>
                </a:cubicBezTo>
                <a:cubicBezTo>
                  <a:pt x="27380" y="33766"/>
                  <a:pt x="27316" y="33682"/>
                  <a:pt x="27266" y="33589"/>
                </a:cubicBezTo>
                <a:cubicBezTo>
                  <a:pt x="27209" y="33485"/>
                  <a:pt x="27260" y="33385"/>
                  <a:pt x="27326" y="33298"/>
                </a:cubicBezTo>
                <a:cubicBezTo>
                  <a:pt x="27360" y="33252"/>
                  <a:pt x="27404" y="33237"/>
                  <a:pt x="27451" y="33237"/>
                </a:cubicBezTo>
                <a:cubicBezTo>
                  <a:pt x="27488" y="33237"/>
                  <a:pt x="27526" y="33246"/>
                  <a:pt x="27564" y="33258"/>
                </a:cubicBezTo>
                <a:cubicBezTo>
                  <a:pt x="27601" y="33271"/>
                  <a:pt x="27637" y="33284"/>
                  <a:pt x="27671" y="33301"/>
                </a:cubicBezTo>
                <a:cubicBezTo>
                  <a:pt x="28604" y="33726"/>
                  <a:pt x="29470" y="34261"/>
                  <a:pt x="30208" y="34979"/>
                </a:cubicBezTo>
                <a:cubicBezTo>
                  <a:pt x="30543" y="35304"/>
                  <a:pt x="30777" y="35681"/>
                  <a:pt x="30847" y="36150"/>
                </a:cubicBezTo>
                <a:cubicBezTo>
                  <a:pt x="30907" y="36534"/>
                  <a:pt x="31071" y="36882"/>
                  <a:pt x="31265" y="37216"/>
                </a:cubicBezTo>
                <a:cubicBezTo>
                  <a:pt x="31462" y="37554"/>
                  <a:pt x="31643" y="37905"/>
                  <a:pt x="31823" y="38256"/>
                </a:cubicBezTo>
                <a:cubicBezTo>
                  <a:pt x="31984" y="38574"/>
                  <a:pt x="32017" y="38901"/>
                  <a:pt x="31930" y="39259"/>
                </a:cubicBezTo>
                <a:cubicBezTo>
                  <a:pt x="31746" y="40008"/>
                  <a:pt x="31573" y="40760"/>
                  <a:pt x="31208" y="41446"/>
                </a:cubicBezTo>
                <a:cubicBezTo>
                  <a:pt x="31038" y="41767"/>
                  <a:pt x="30847" y="42081"/>
                  <a:pt x="30670" y="42398"/>
                </a:cubicBezTo>
                <a:cubicBezTo>
                  <a:pt x="30396" y="42887"/>
                  <a:pt x="30045" y="43301"/>
                  <a:pt x="29567" y="43595"/>
                </a:cubicBezTo>
                <a:cubicBezTo>
                  <a:pt x="29470" y="43656"/>
                  <a:pt x="29383" y="43732"/>
                  <a:pt x="29289" y="43803"/>
                </a:cubicBezTo>
                <a:cubicBezTo>
                  <a:pt x="28965" y="44057"/>
                  <a:pt x="28674" y="44358"/>
                  <a:pt x="28299" y="44548"/>
                </a:cubicBezTo>
                <a:cubicBezTo>
                  <a:pt x="28256" y="44568"/>
                  <a:pt x="28216" y="44602"/>
                  <a:pt x="28189" y="44639"/>
                </a:cubicBezTo>
                <a:cubicBezTo>
                  <a:pt x="28129" y="44739"/>
                  <a:pt x="28015" y="44722"/>
                  <a:pt x="27905" y="44749"/>
                </a:cubicBezTo>
                <a:cubicBezTo>
                  <a:pt x="27945" y="44903"/>
                  <a:pt x="28005" y="45036"/>
                  <a:pt x="27928" y="45177"/>
                </a:cubicBezTo>
                <a:cubicBezTo>
                  <a:pt x="27728" y="45535"/>
                  <a:pt x="27494" y="45856"/>
                  <a:pt x="27132" y="46073"/>
                </a:cubicBezTo>
                <a:cubicBezTo>
                  <a:pt x="26979" y="46170"/>
                  <a:pt x="26825" y="46263"/>
                  <a:pt x="26674" y="46370"/>
                </a:cubicBezTo>
                <a:cubicBezTo>
                  <a:pt x="26109" y="46772"/>
                  <a:pt x="25695" y="47290"/>
                  <a:pt x="25524" y="47975"/>
                </a:cubicBezTo>
                <a:cubicBezTo>
                  <a:pt x="25454" y="48263"/>
                  <a:pt x="25377" y="48550"/>
                  <a:pt x="25320" y="48845"/>
                </a:cubicBezTo>
                <a:cubicBezTo>
                  <a:pt x="25197" y="49440"/>
                  <a:pt x="24912" y="49938"/>
                  <a:pt x="24471" y="50352"/>
                </a:cubicBezTo>
                <a:cubicBezTo>
                  <a:pt x="24304" y="50510"/>
                  <a:pt x="24137" y="50673"/>
                  <a:pt x="23986" y="50844"/>
                </a:cubicBezTo>
                <a:cubicBezTo>
                  <a:pt x="23789" y="51071"/>
                  <a:pt x="23816" y="51205"/>
                  <a:pt x="24060" y="51359"/>
                </a:cubicBezTo>
                <a:cubicBezTo>
                  <a:pt x="24167" y="51426"/>
                  <a:pt x="24277" y="51486"/>
                  <a:pt x="24394" y="51529"/>
                </a:cubicBezTo>
                <a:cubicBezTo>
                  <a:pt x="24568" y="51603"/>
                  <a:pt x="24739" y="51660"/>
                  <a:pt x="24912" y="51713"/>
                </a:cubicBezTo>
                <a:cubicBezTo>
                  <a:pt x="25358" y="51850"/>
                  <a:pt x="25811" y="51946"/>
                  <a:pt x="26273" y="51946"/>
                </a:cubicBezTo>
                <a:cubicBezTo>
                  <a:pt x="26397" y="51946"/>
                  <a:pt x="26522" y="51939"/>
                  <a:pt x="26648" y="51924"/>
                </a:cubicBezTo>
                <a:cubicBezTo>
                  <a:pt x="27400" y="51837"/>
                  <a:pt x="28119" y="51630"/>
                  <a:pt x="28818" y="51342"/>
                </a:cubicBezTo>
                <a:cubicBezTo>
                  <a:pt x="29232" y="51172"/>
                  <a:pt x="29567" y="50891"/>
                  <a:pt x="29704" y="50449"/>
                </a:cubicBezTo>
                <a:cubicBezTo>
                  <a:pt x="29774" y="50219"/>
                  <a:pt x="29811" y="49981"/>
                  <a:pt x="29837" y="49741"/>
                </a:cubicBezTo>
                <a:cubicBezTo>
                  <a:pt x="29887" y="49222"/>
                  <a:pt x="29857" y="48704"/>
                  <a:pt x="29821" y="48186"/>
                </a:cubicBezTo>
                <a:cubicBezTo>
                  <a:pt x="29794" y="47868"/>
                  <a:pt x="29794" y="47551"/>
                  <a:pt x="29787" y="47233"/>
                </a:cubicBezTo>
                <a:cubicBezTo>
                  <a:pt x="29787" y="47176"/>
                  <a:pt x="29811" y="47123"/>
                  <a:pt x="29824" y="47063"/>
                </a:cubicBezTo>
                <a:cubicBezTo>
                  <a:pt x="29894" y="47213"/>
                  <a:pt x="29934" y="47363"/>
                  <a:pt x="29938" y="47514"/>
                </a:cubicBezTo>
                <a:cubicBezTo>
                  <a:pt x="29954" y="47878"/>
                  <a:pt x="29968" y="48246"/>
                  <a:pt x="29954" y="48611"/>
                </a:cubicBezTo>
                <a:cubicBezTo>
                  <a:pt x="29924" y="49390"/>
                  <a:pt x="30038" y="50142"/>
                  <a:pt x="30312" y="50874"/>
                </a:cubicBezTo>
                <a:cubicBezTo>
                  <a:pt x="30493" y="51352"/>
                  <a:pt x="30663" y="51830"/>
                  <a:pt x="30857" y="52305"/>
                </a:cubicBezTo>
                <a:cubicBezTo>
                  <a:pt x="31228" y="53198"/>
                  <a:pt x="31399" y="54117"/>
                  <a:pt x="31349" y="55090"/>
                </a:cubicBezTo>
                <a:cubicBezTo>
                  <a:pt x="31315" y="55735"/>
                  <a:pt x="31355" y="56384"/>
                  <a:pt x="31415" y="57023"/>
                </a:cubicBezTo>
                <a:cubicBezTo>
                  <a:pt x="31496" y="57875"/>
                  <a:pt x="31783" y="58694"/>
                  <a:pt x="31964" y="59530"/>
                </a:cubicBezTo>
                <a:cubicBezTo>
                  <a:pt x="31991" y="59637"/>
                  <a:pt x="32057" y="59747"/>
                  <a:pt x="32118" y="59838"/>
                </a:cubicBezTo>
                <a:cubicBezTo>
                  <a:pt x="32179" y="59929"/>
                  <a:pt x="32230" y="59966"/>
                  <a:pt x="32303" y="59966"/>
                </a:cubicBezTo>
                <a:cubicBezTo>
                  <a:pt x="32341" y="59966"/>
                  <a:pt x="32386" y="59955"/>
                  <a:pt x="32442" y="59938"/>
                </a:cubicBezTo>
                <a:cubicBezTo>
                  <a:pt x="33264" y="59671"/>
                  <a:pt x="34017" y="59279"/>
                  <a:pt x="34665" y="58694"/>
                </a:cubicBezTo>
                <a:cubicBezTo>
                  <a:pt x="35334" y="58092"/>
                  <a:pt x="35795" y="57370"/>
                  <a:pt x="36063" y="56511"/>
                </a:cubicBezTo>
                <a:cubicBezTo>
                  <a:pt x="36304" y="55755"/>
                  <a:pt x="36330" y="54983"/>
                  <a:pt x="36240" y="54201"/>
                </a:cubicBezTo>
                <a:cubicBezTo>
                  <a:pt x="36136" y="53315"/>
                  <a:pt x="35802" y="52526"/>
                  <a:pt x="35204" y="51860"/>
                </a:cubicBezTo>
                <a:cubicBezTo>
                  <a:pt x="34792" y="51406"/>
                  <a:pt x="34358" y="50968"/>
                  <a:pt x="33913" y="50543"/>
                </a:cubicBezTo>
                <a:cubicBezTo>
                  <a:pt x="33197" y="49864"/>
                  <a:pt x="32586" y="49102"/>
                  <a:pt x="32118" y="48229"/>
                </a:cubicBezTo>
                <a:cubicBezTo>
                  <a:pt x="32094" y="48183"/>
                  <a:pt x="32077" y="48132"/>
                  <a:pt x="32034" y="48025"/>
                </a:cubicBezTo>
                <a:lnTo>
                  <a:pt x="32034" y="48025"/>
                </a:lnTo>
                <a:cubicBezTo>
                  <a:pt x="32231" y="48132"/>
                  <a:pt x="32375" y="48209"/>
                  <a:pt x="32515" y="48283"/>
                </a:cubicBezTo>
                <a:cubicBezTo>
                  <a:pt x="32870" y="48477"/>
                  <a:pt x="33231" y="48654"/>
                  <a:pt x="33552" y="48905"/>
                </a:cubicBezTo>
                <a:cubicBezTo>
                  <a:pt x="34057" y="49303"/>
                  <a:pt x="34451" y="49801"/>
                  <a:pt x="34786" y="50342"/>
                </a:cubicBezTo>
                <a:cubicBezTo>
                  <a:pt x="35160" y="50958"/>
                  <a:pt x="35545" y="51573"/>
                  <a:pt x="35946" y="52171"/>
                </a:cubicBezTo>
                <a:cubicBezTo>
                  <a:pt x="36143" y="52465"/>
                  <a:pt x="36377" y="52740"/>
                  <a:pt x="36614" y="53000"/>
                </a:cubicBezTo>
                <a:cubicBezTo>
                  <a:pt x="36805" y="53211"/>
                  <a:pt x="37029" y="53375"/>
                  <a:pt x="37307" y="53462"/>
                </a:cubicBezTo>
                <a:cubicBezTo>
                  <a:pt x="37489" y="53521"/>
                  <a:pt x="37670" y="53551"/>
                  <a:pt x="37849" y="53551"/>
                </a:cubicBezTo>
                <a:cubicBezTo>
                  <a:pt x="38122" y="53551"/>
                  <a:pt x="38390" y="53483"/>
                  <a:pt x="38651" y="53351"/>
                </a:cubicBezTo>
                <a:cubicBezTo>
                  <a:pt x="38881" y="53234"/>
                  <a:pt x="39099" y="53091"/>
                  <a:pt x="39313" y="52944"/>
                </a:cubicBezTo>
                <a:cubicBezTo>
                  <a:pt x="39801" y="52613"/>
                  <a:pt x="40309" y="52322"/>
                  <a:pt x="40901" y="52215"/>
                </a:cubicBezTo>
                <a:cubicBezTo>
                  <a:pt x="41208" y="52161"/>
                  <a:pt x="41529" y="52141"/>
                  <a:pt x="41844" y="52104"/>
                </a:cubicBezTo>
                <a:cubicBezTo>
                  <a:pt x="41954" y="52091"/>
                  <a:pt x="42064" y="52064"/>
                  <a:pt x="42155" y="52048"/>
                </a:cubicBezTo>
                <a:cubicBezTo>
                  <a:pt x="42215" y="51910"/>
                  <a:pt x="42155" y="51830"/>
                  <a:pt x="42108" y="51747"/>
                </a:cubicBezTo>
                <a:cubicBezTo>
                  <a:pt x="42004" y="51553"/>
                  <a:pt x="41897" y="51355"/>
                  <a:pt x="41780" y="51168"/>
                </a:cubicBezTo>
                <a:cubicBezTo>
                  <a:pt x="41312" y="50436"/>
                  <a:pt x="40851" y="49704"/>
                  <a:pt x="40369" y="48985"/>
                </a:cubicBezTo>
                <a:cubicBezTo>
                  <a:pt x="40219" y="48764"/>
                  <a:pt x="40035" y="48564"/>
                  <a:pt x="39851" y="48366"/>
                </a:cubicBezTo>
                <a:cubicBezTo>
                  <a:pt x="39313" y="47795"/>
                  <a:pt x="38634" y="47434"/>
                  <a:pt x="37918" y="47133"/>
                </a:cubicBezTo>
                <a:cubicBezTo>
                  <a:pt x="37798" y="47083"/>
                  <a:pt x="37678" y="47032"/>
                  <a:pt x="37514" y="46966"/>
                </a:cubicBezTo>
                <a:cubicBezTo>
                  <a:pt x="37681" y="46892"/>
                  <a:pt x="37811" y="46842"/>
                  <a:pt x="37935" y="46775"/>
                </a:cubicBezTo>
                <a:cubicBezTo>
                  <a:pt x="38353" y="46554"/>
                  <a:pt x="38721" y="46253"/>
                  <a:pt x="39085" y="45956"/>
                </a:cubicBezTo>
                <a:cubicBezTo>
                  <a:pt x="39450" y="45658"/>
                  <a:pt x="39737" y="45304"/>
                  <a:pt x="39965" y="44893"/>
                </a:cubicBezTo>
                <a:cubicBezTo>
                  <a:pt x="40239" y="44384"/>
                  <a:pt x="40439" y="43839"/>
                  <a:pt x="40627" y="43298"/>
                </a:cubicBezTo>
                <a:cubicBezTo>
                  <a:pt x="40911" y="42459"/>
                  <a:pt x="41235" y="41633"/>
                  <a:pt x="41697" y="40874"/>
                </a:cubicBezTo>
                <a:cubicBezTo>
                  <a:pt x="41814" y="40677"/>
                  <a:pt x="41803" y="40620"/>
                  <a:pt x="41636" y="40443"/>
                </a:cubicBezTo>
                <a:cubicBezTo>
                  <a:pt x="41419" y="40212"/>
                  <a:pt x="41205" y="39978"/>
                  <a:pt x="40984" y="39754"/>
                </a:cubicBezTo>
                <a:cubicBezTo>
                  <a:pt x="40774" y="39543"/>
                  <a:pt x="40566" y="39333"/>
                  <a:pt x="40342" y="39132"/>
                </a:cubicBezTo>
                <a:cubicBezTo>
                  <a:pt x="40084" y="38899"/>
                  <a:pt x="39795" y="38775"/>
                  <a:pt x="39481" y="38775"/>
                </a:cubicBezTo>
                <a:cubicBezTo>
                  <a:pt x="39344" y="38775"/>
                  <a:pt x="39202" y="38799"/>
                  <a:pt x="39055" y="38848"/>
                </a:cubicBezTo>
                <a:cubicBezTo>
                  <a:pt x="38579" y="39003"/>
                  <a:pt x="38093" y="39055"/>
                  <a:pt x="37595" y="39055"/>
                </a:cubicBezTo>
                <a:cubicBezTo>
                  <a:pt x="37579" y="39055"/>
                  <a:pt x="37563" y="39055"/>
                  <a:pt x="37547" y="39055"/>
                </a:cubicBezTo>
                <a:cubicBezTo>
                  <a:pt x="37410" y="39055"/>
                  <a:pt x="37276" y="39068"/>
                  <a:pt x="37143" y="39072"/>
                </a:cubicBezTo>
                <a:cubicBezTo>
                  <a:pt x="36511" y="39088"/>
                  <a:pt x="35956" y="39309"/>
                  <a:pt x="35474" y="39710"/>
                </a:cubicBezTo>
                <a:cubicBezTo>
                  <a:pt x="35418" y="39760"/>
                  <a:pt x="35351" y="39804"/>
                  <a:pt x="35287" y="39851"/>
                </a:cubicBezTo>
                <a:cubicBezTo>
                  <a:pt x="35284" y="39791"/>
                  <a:pt x="35301" y="39754"/>
                  <a:pt x="35321" y="39724"/>
                </a:cubicBezTo>
                <a:cubicBezTo>
                  <a:pt x="35578" y="39349"/>
                  <a:pt x="35775" y="38941"/>
                  <a:pt x="35909" y="38507"/>
                </a:cubicBezTo>
                <a:cubicBezTo>
                  <a:pt x="36056" y="38039"/>
                  <a:pt x="36170" y="37564"/>
                  <a:pt x="36260" y="37082"/>
                </a:cubicBezTo>
                <a:cubicBezTo>
                  <a:pt x="36447" y="36113"/>
                  <a:pt x="36471" y="35137"/>
                  <a:pt x="36437" y="34154"/>
                </a:cubicBezTo>
                <a:cubicBezTo>
                  <a:pt x="36397" y="33114"/>
                  <a:pt x="35906" y="32265"/>
                  <a:pt x="35304" y="31459"/>
                </a:cubicBezTo>
                <a:cubicBezTo>
                  <a:pt x="35268" y="31410"/>
                  <a:pt x="35235" y="31352"/>
                  <a:pt x="35170" y="31352"/>
                </a:cubicBezTo>
                <a:cubicBezTo>
                  <a:pt x="35155" y="31352"/>
                  <a:pt x="35139" y="31355"/>
                  <a:pt x="35120" y="31362"/>
                </a:cubicBezTo>
                <a:cubicBezTo>
                  <a:pt x="35070" y="31516"/>
                  <a:pt x="35070" y="31516"/>
                  <a:pt x="35090" y="31693"/>
                </a:cubicBezTo>
                <a:cubicBezTo>
                  <a:pt x="35160" y="32248"/>
                  <a:pt x="35150" y="32803"/>
                  <a:pt x="35003" y="33351"/>
                </a:cubicBezTo>
                <a:cubicBezTo>
                  <a:pt x="34939" y="33582"/>
                  <a:pt x="34876" y="33816"/>
                  <a:pt x="34806" y="34043"/>
                </a:cubicBezTo>
                <a:cubicBezTo>
                  <a:pt x="34608" y="34685"/>
                  <a:pt x="34354" y="35294"/>
                  <a:pt x="33913" y="35809"/>
                </a:cubicBezTo>
                <a:cubicBezTo>
                  <a:pt x="33682" y="36079"/>
                  <a:pt x="33422" y="36327"/>
                  <a:pt x="33177" y="36581"/>
                </a:cubicBezTo>
                <a:cubicBezTo>
                  <a:pt x="32696" y="37079"/>
                  <a:pt x="32261" y="37601"/>
                  <a:pt x="32141" y="38313"/>
                </a:cubicBezTo>
                <a:cubicBezTo>
                  <a:pt x="32131" y="38353"/>
                  <a:pt x="32101" y="38386"/>
                  <a:pt x="32064" y="38450"/>
                </a:cubicBezTo>
                <a:cubicBezTo>
                  <a:pt x="32027" y="38370"/>
                  <a:pt x="32011" y="38329"/>
                  <a:pt x="31991" y="38286"/>
                </a:cubicBezTo>
                <a:cubicBezTo>
                  <a:pt x="31817" y="37952"/>
                  <a:pt x="31666" y="37604"/>
                  <a:pt x="31472" y="37286"/>
                </a:cubicBezTo>
                <a:cubicBezTo>
                  <a:pt x="31228" y="36892"/>
                  <a:pt x="31044" y="36474"/>
                  <a:pt x="30954" y="36012"/>
                </a:cubicBezTo>
                <a:cubicBezTo>
                  <a:pt x="30921" y="35839"/>
                  <a:pt x="30847" y="35665"/>
                  <a:pt x="30770" y="35504"/>
                </a:cubicBezTo>
                <a:cubicBezTo>
                  <a:pt x="30573" y="35103"/>
                  <a:pt x="30252" y="34812"/>
                  <a:pt x="29918" y="34535"/>
                </a:cubicBezTo>
                <a:cubicBezTo>
                  <a:pt x="29292" y="34010"/>
                  <a:pt x="28600" y="33599"/>
                  <a:pt x="27871" y="33241"/>
                </a:cubicBezTo>
                <a:cubicBezTo>
                  <a:pt x="27761" y="33187"/>
                  <a:pt x="27637" y="33140"/>
                  <a:pt x="27517" y="33120"/>
                </a:cubicBezTo>
                <a:cubicBezTo>
                  <a:pt x="27501" y="33117"/>
                  <a:pt x="27483" y="33116"/>
                  <a:pt x="27464" y="33116"/>
                </a:cubicBezTo>
                <a:cubicBezTo>
                  <a:pt x="27398" y="33116"/>
                  <a:pt x="27324" y="33134"/>
                  <a:pt x="27280" y="33171"/>
                </a:cubicBezTo>
                <a:cubicBezTo>
                  <a:pt x="27096" y="33314"/>
                  <a:pt x="27066" y="33572"/>
                  <a:pt x="27199" y="33769"/>
                </a:cubicBezTo>
                <a:cubicBezTo>
                  <a:pt x="27243" y="33833"/>
                  <a:pt x="27300" y="33883"/>
                  <a:pt x="27346" y="33943"/>
                </a:cubicBezTo>
                <a:cubicBezTo>
                  <a:pt x="27484" y="34133"/>
                  <a:pt x="27637" y="34307"/>
                  <a:pt x="27748" y="34508"/>
                </a:cubicBezTo>
                <a:cubicBezTo>
                  <a:pt x="28012" y="34986"/>
                  <a:pt x="28082" y="35504"/>
                  <a:pt x="28052" y="36043"/>
                </a:cubicBezTo>
                <a:cubicBezTo>
                  <a:pt x="28032" y="36457"/>
                  <a:pt x="28005" y="36875"/>
                  <a:pt x="28039" y="37283"/>
                </a:cubicBezTo>
                <a:cubicBezTo>
                  <a:pt x="28099" y="38029"/>
                  <a:pt x="28062" y="38764"/>
                  <a:pt x="28015" y="39503"/>
                </a:cubicBezTo>
                <a:cubicBezTo>
                  <a:pt x="27962" y="40339"/>
                  <a:pt x="27985" y="41175"/>
                  <a:pt x="28196" y="41997"/>
                </a:cubicBezTo>
                <a:cubicBezTo>
                  <a:pt x="28246" y="42201"/>
                  <a:pt x="28286" y="42412"/>
                  <a:pt x="28323" y="42619"/>
                </a:cubicBezTo>
                <a:cubicBezTo>
                  <a:pt x="28406" y="43070"/>
                  <a:pt x="28329" y="43498"/>
                  <a:pt x="28089" y="43896"/>
                </a:cubicBezTo>
                <a:cubicBezTo>
                  <a:pt x="27968" y="44100"/>
                  <a:pt x="27831" y="44301"/>
                  <a:pt x="27714" y="44508"/>
                </a:cubicBezTo>
                <a:cubicBezTo>
                  <a:pt x="27564" y="44776"/>
                  <a:pt x="27367" y="44993"/>
                  <a:pt x="27119" y="45170"/>
                </a:cubicBezTo>
                <a:cubicBezTo>
                  <a:pt x="26557" y="45568"/>
                  <a:pt x="25989" y="45963"/>
                  <a:pt x="25421" y="46360"/>
                </a:cubicBezTo>
                <a:cubicBezTo>
                  <a:pt x="24334" y="47123"/>
                  <a:pt x="23257" y="47898"/>
                  <a:pt x="22248" y="48764"/>
                </a:cubicBezTo>
                <a:cubicBezTo>
                  <a:pt x="21633" y="49289"/>
                  <a:pt x="21001" y="49797"/>
                  <a:pt x="20299" y="50202"/>
                </a:cubicBezTo>
                <a:cubicBezTo>
                  <a:pt x="20061" y="50339"/>
                  <a:pt x="19824" y="50473"/>
                  <a:pt x="19586" y="50607"/>
                </a:cubicBezTo>
                <a:cubicBezTo>
                  <a:pt x="19673" y="50393"/>
                  <a:pt x="19830" y="50259"/>
                  <a:pt x="19981" y="50115"/>
                </a:cubicBezTo>
                <a:cubicBezTo>
                  <a:pt x="20272" y="49834"/>
                  <a:pt x="20559" y="49553"/>
                  <a:pt x="20847" y="49269"/>
                </a:cubicBezTo>
                <a:cubicBezTo>
                  <a:pt x="21051" y="49069"/>
                  <a:pt x="21181" y="48821"/>
                  <a:pt x="21248" y="48547"/>
                </a:cubicBezTo>
                <a:cubicBezTo>
                  <a:pt x="21325" y="48219"/>
                  <a:pt x="21409" y="47892"/>
                  <a:pt x="21482" y="47564"/>
                </a:cubicBezTo>
                <a:cubicBezTo>
                  <a:pt x="21559" y="47246"/>
                  <a:pt x="21542" y="46932"/>
                  <a:pt x="21412" y="46631"/>
                </a:cubicBezTo>
                <a:cubicBezTo>
                  <a:pt x="21278" y="46324"/>
                  <a:pt x="21098" y="46039"/>
                  <a:pt x="20877" y="45779"/>
                </a:cubicBezTo>
                <a:cubicBezTo>
                  <a:pt x="20718" y="45593"/>
                  <a:pt x="20528" y="45498"/>
                  <a:pt x="20308" y="45498"/>
                </a:cubicBezTo>
                <a:cubicBezTo>
                  <a:pt x="20250" y="45498"/>
                  <a:pt x="20190" y="45505"/>
                  <a:pt x="20128" y="45518"/>
                </a:cubicBezTo>
                <a:cubicBezTo>
                  <a:pt x="19924" y="45561"/>
                  <a:pt x="19723" y="45635"/>
                  <a:pt x="19519" y="45688"/>
                </a:cubicBezTo>
                <a:cubicBezTo>
                  <a:pt x="19445" y="45704"/>
                  <a:pt x="19364" y="45731"/>
                  <a:pt x="19292" y="45731"/>
                </a:cubicBezTo>
                <a:cubicBezTo>
                  <a:pt x="19273" y="45731"/>
                  <a:pt x="19256" y="45729"/>
                  <a:pt x="19239" y="45725"/>
                </a:cubicBezTo>
                <a:cubicBezTo>
                  <a:pt x="19145" y="45703"/>
                  <a:pt x="19053" y="45695"/>
                  <a:pt x="18962" y="45695"/>
                </a:cubicBezTo>
                <a:cubicBezTo>
                  <a:pt x="18832" y="45695"/>
                  <a:pt x="18705" y="45711"/>
                  <a:pt x="18577" y="45725"/>
                </a:cubicBezTo>
                <a:cubicBezTo>
                  <a:pt x="18456" y="45740"/>
                  <a:pt x="18336" y="45748"/>
                  <a:pt x="18216" y="45748"/>
                </a:cubicBezTo>
                <a:cubicBezTo>
                  <a:pt x="18059" y="45748"/>
                  <a:pt x="17903" y="45734"/>
                  <a:pt x="17747" y="45702"/>
                </a:cubicBezTo>
                <a:cubicBezTo>
                  <a:pt x="17366" y="45618"/>
                  <a:pt x="17019" y="45454"/>
                  <a:pt x="16671" y="45284"/>
                </a:cubicBezTo>
                <a:cubicBezTo>
                  <a:pt x="16605" y="45247"/>
                  <a:pt x="16539" y="45192"/>
                  <a:pt x="16437" y="45192"/>
                </a:cubicBezTo>
                <a:cubicBezTo>
                  <a:pt x="16420" y="45192"/>
                  <a:pt x="16402" y="45194"/>
                  <a:pt x="16383" y="45197"/>
                </a:cubicBezTo>
                <a:cubicBezTo>
                  <a:pt x="16410" y="45250"/>
                  <a:pt x="16413" y="45301"/>
                  <a:pt x="16444" y="45324"/>
                </a:cubicBezTo>
                <a:cubicBezTo>
                  <a:pt x="16500" y="45387"/>
                  <a:pt x="16577" y="45438"/>
                  <a:pt x="16644" y="45488"/>
                </a:cubicBezTo>
                <a:cubicBezTo>
                  <a:pt x="16955" y="45725"/>
                  <a:pt x="17263" y="45976"/>
                  <a:pt x="17587" y="46200"/>
                </a:cubicBezTo>
                <a:cubicBezTo>
                  <a:pt x="17755" y="46312"/>
                  <a:pt x="17935" y="46371"/>
                  <a:pt x="18119" y="46371"/>
                </a:cubicBezTo>
                <a:cubicBezTo>
                  <a:pt x="18260" y="46371"/>
                  <a:pt x="18405" y="46336"/>
                  <a:pt x="18550" y="46263"/>
                </a:cubicBezTo>
                <a:lnTo>
                  <a:pt x="18837" y="46126"/>
                </a:lnTo>
                <a:cubicBezTo>
                  <a:pt x="19126" y="45992"/>
                  <a:pt x="19232" y="45919"/>
                  <a:pt x="19336" y="45919"/>
                </a:cubicBezTo>
                <a:cubicBezTo>
                  <a:pt x="19444" y="45919"/>
                  <a:pt x="19551" y="45998"/>
                  <a:pt x="19857" y="46170"/>
                </a:cubicBezTo>
                <a:cubicBezTo>
                  <a:pt x="20389" y="46471"/>
                  <a:pt x="20683" y="46932"/>
                  <a:pt x="20757" y="47541"/>
                </a:cubicBezTo>
                <a:cubicBezTo>
                  <a:pt x="20783" y="47798"/>
                  <a:pt x="20777" y="48052"/>
                  <a:pt x="20723" y="48313"/>
                </a:cubicBezTo>
                <a:cubicBezTo>
                  <a:pt x="20616" y="48794"/>
                  <a:pt x="20395" y="49216"/>
                  <a:pt x="20115" y="49614"/>
                </a:cubicBezTo>
                <a:cubicBezTo>
                  <a:pt x="19663" y="50249"/>
                  <a:pt x="19051" y="50724"/>
                  <a:pt x="18493" y="51252"/>
                </a:cubicBezTo>
                <a:cubicBezTo>
                  <a:pt x="18272" y="51459"/>
                  <a:pt x="17992" y="51606"/>
                  <a:pt x="17747" y="51790"/>
                </a:cubicBezTo>
                <a:cubicBezTo>
                  <a:pt x="17350" y="52081"/>
                  <a:pt x="16962" y="52379"/>
                  <a:pt x="16621" y="52740"/>
                </a:cubicBezTo>
                <a:cubicBezTo>
                  <a:pt x="16143" y="53255"/>
                  <a:pt x="15644" y="53746"/>
                  <a:pt x="15106" y="54197"/>
                </a:cubicBezTo>
                <a:cubicBezTo>
                  <a:pt x="14859" y="54398"/>
                  <a:pt x="14631" y="54625"/>
                  <a:pt x="14421" y="54859"/>
                </a:cubicBezTo>
                <a:cubicBezTo>
                  <a:pt x="13923" y="55411"/>
                  <a:pt x="13391" y="55919"/>
                  <a:pt x="12836" y="56414"/>
                </a:cubicBezTo>
                <a:cubicBezTo>
                  <a:pt x="12254" y="56932"/>
                  <a:pt x="11662" y="57441"/>
                  <a:pt x="11101" y="57979"/>
                </a:cubicBezTo>
                <a:cubicBezTo>
                  <a:pt x="10108" y="58942"/>
                  <a:pt x="9158" y="59945"/>
                  <a:pt x="8262" y="61095"/>
                </a:cubicBezTo>
                <a:cubicBezTo>
                  <a:pt x="8336" y="60938"/>
                  <a:pt x="8369" y="60837"/>
                  <a:pt x="8393" y="60750"/>
                </a:cubicBezTo>
                <a:cubicBezTo>
                  <a:pt x="9319" y="59360"/>
                  <a:pt x="10312" y="58009"/>
                  <a:pt x="11321" y="56675"/>
                </a:cubicBezTo>
                <a:cubicBezTo>
                  <a:pt x="11626" y="56270"/>
                  <a:pt x="11933" y="55859"/>
                  <a:pt x="12191" y="55421"/>
                </a:cubicBezTo>
                <a:cubicBezTo>
                  <a:pt x="12572" y="54769"/>
                  <a:pt x="12806" y="54054"/>
                  <a:pt x="12976" y="53318"/>
                </a:cubicBezTo>
                <a:cubicBezTo>
                  <a:pt x="13140" y="52613"/>
                  <a:pt x="13204" y="51897"/>
                  <a:pt x="13277" y="51178"/>
                </a:cubicBezTo>
                <a:cubicBezTo>
                  <a:pt x="13414" y="49858"/>
                  <a:pt x="13588" y="48544"/>
                  <a:pt x="13732" y="47226"/>
                </a:cubicBezTo>
                <a:cubicBezTo>
                  <a:pt x="13876" y="45956"/>
                  <a:pt x="14013" y="44685"/>
                  <a:pt x="14133" y="43411"/>
                </a:cubicBezTo>
                <a:cubicBezTo>
                  <a:pt x="14223" y="42492"/>
                  <a:pt x="14351" y="41579"/>
                  <a:pt x="14661" y="40703"/>
                </a:cubicBezTo>
                <a:cubicBezTo>
                  <a:pt x="14812" y="40275"/>
                  <a:pt x="14946" y="39841"/>
                  <a:pt x="15200" y="39460"/>
                </a:cubicBezTo>
                <a:cubicBezTo>
                  <a:pt x="15263" y="39369"/>
                  <a:pt x="15344" y="39282"/>
                  <a:pt x="15427" y="39205"/>
                </a:cubicBezTo>
                <a:cubicBezTo>
                  <a:pt x="15665" y="38988"/>
                  <a:pt x="15965" y="38905"/>
                  <a:pt x="16273" y="38881"/>
                </a:cubicBezTo>
                <a:cubicBezTo>
                  <a:pt x="16704" y="38841"/>
                  <a:pt x="17139" y="38824"/>
                  <a:pt x="17570" y="38814"/>
                </a:cubicBezTo>
                <a:cubicBezTo>
                  <a:pt x="17961" y="38804"/>
                  <a:pt x="18336" y="38721"/>
                  <a:pt x="18687" y="38550"/>
                </a:cubicBezTo>
                <a:cubicBezTo>
                  <a:pt x="18995" y="38400"/>
                  <a:pt x="19306" y="38239"/>
                  <a:pt x="19606" y="38069"/>
                </a:cubicBezTo>
                <a:cubicBezTo>
                  <a:pt x="20111" y="37785"/>
                  <a:pt x="20650" y="37581"/>
                  <a:pt x="21218" y="37464"/>
                </a:cubicBezTo>
                <a:cubicBezTo>
                  <a:pt x="21355" y="37433"/>
                  <a:pt x="21499" y="37430"/>
                  <a:pt x="21629" y="37417"/>
                </a:cubicBezTo>
                <a:cubicBezTo>
                  <a:pt x="21813" y="37785"/>
                  <a:pt x="21867" y="37962"/>
                  <a:pt x="21870" y="38299"/>
                </a:cubicBezTo>
                <a:cubicBezTo>
                  <a:pt x="21873" y="38490"/>
                  <a:pt x="21863" y="38684"/>
                  <a:pt x="21857" y="38874"/>
                </a:cubicBezTo>
                <a:cubicBezTo>
                  <a:pt x="21840" y="39637"/>
                  <a:pt x="21816" y="40392"/>
                  <a:pt x="21803" y="41155"/>
                </a:cubicBezTo>
                <a:cubicBezTo>
                  <a:pt x="21800" y="41539"/>
                  <a:pt x="21803" y="41924"/>
                  <a:pt x="21806" y="42308"/>
                </a:cubicBezTo>
                <a:cubicBezTo>
                  <a:pt x="21806" y="42499"/>
                  <a:pt x="21806" y="42693"/>
                  <a:pt x="21820" y="42883"/>
                </a:cubicBezTo>
                <a:cubicBezTo>
                  <a:pt x="21830" y="42987"/>
                  <a:pt x="21830" y="43117"/>
                  <a:pt x="21947" y="43154"/>
                </a:cubicBezTo>
                <a:cubicBezTo>
                  <a:pt x="21967" y="43161"/>
                  <a:pt x="21985" y="43164"/>
                  <a:pt x="22002" y="43164"/>
                </a:cubicBezTo>
                <a:cubicBezTo>
                  <a:pt x="22103" y="43164"/>
                  <a:pt x="22160" y="43058"/>
                  <a:pt x="22214" y="42984"/>
                </a:cubicBezTo>
                <a:cubicBezTo>
                  <a:pt x="22552" y="42495"/>
                  <a:pt x="22890" y="42007"/>
                  <a:pt x="23217" y="41506"/>
                </a:cubicBezTo>
                <a:cubicBezTo>
                  <a:pt x="23391" y="41232"/>
                  <a:pt x="23468" y="40924"/>
                  <a:pt x="23428" y="40593"/>
                </a:cubicBezTo>
                <a:cubicBezTo>
                  <a:pt x="23405" y="40346"/>
                  <a:pt x="23408" y="40095"/>
                  <a:pt x="23395" y="39844"/>
                </a:cubicBezTo>
                <a:cubicBezTo>
                  <a:pt x="23368" y="39209"/>
                  <a:pt x="23284" y="38584"/>
                  <a:pt x="23037" y="37985"/>
                </a:cubicBezTo>
                <a:cubicBezTo>
                  <a:pt x="22936" y="37744"/>
                  <a:pt x="22769" y="37564"/>
                  <a:pt x="22519" y="37480"/>
                </a:cubicBezTo>
                <a:cubicBezTo>
                  <a:pt x="22264" y="37393"/>
                  <a:pt x="22007" y="37316"/>
                  <a:pt x="21736" y="37233"/>
                </a:cubicBezTo>
                <a:cubicBezTo>
                  <a:pt x="21679" y="37079"/>
                  <a:pt x="21619" y="36902"/>
                  <a:pt x="21539" y="36741"/>
                </a:cubicBezTo>
                <a:cubicBezTo>
                  <a:pt x="21332" y="36310"/>
                  <a:pt x="20961" y="36049"/>
                  <a:pt x="20533" y="35879"/>
                </a:cubicBezTo>
                <a:cubicBezTo>
                  <a:pt x="20242" y="35761"/>
                  <a:pt x="19952" y="35696"/>
                  <a:pt x="19665" y="35696"/>
                </a:cubicBezTo>
                <a:cubicBezTo>
                  <a:pt x="19331" y="35696"/>
                  <a:pt x="19001" y="35785"/>
                  <a:pt x="18677" y="35982"/>
                </a:cubicBezTo>
                <a:cubicBezTo>
                  <a:pt x="18135" y="36317"/>
                  <a:pt x="17617" y="36681"/>
                  <a:pt x="17159" y="37129"/>
                </a:cubicBezTo>
                <a:cubicBezTo>
                  <a:pt x="16818" y="37467"/>
                  <a:pt x="16450" y="37781"/>
                  <a:pt x="16046" y="38149"/>
                </a:cubicBezTo>
                <a:cubicBezTo>
                  <a:pt x="16106" y="38049"/>
                  <a:pt x="16133" y="37998"/>
                  <a:pt x="16166" y="37952"/>
                </a:cubicBezTo>
                <a:cubicBezTo>
                  <a:pt x="16450" y="37587"/>
                  <a:pt x="16734" y="37226"/>
                  <a:pt x="17022" y="36865"/>
                </a:cubicBezTo>
                <a:cubicBezTo>
                  <a:pt x="17383" y="36414"/>
                  <a:pt x="17707" y="35942"/>
                  <a:pt x="17951" y="35411"/>
                </a:cubicBezTo>
                <a:cubicBezTo>
                  <a:pt x="18269" y="34725"/>
                  <a:pt x="18486" y="34006"/>
                  <a:pt x="18670" y="33281"/>
                </a:cubicBezTo>
                <a:cubicBezTo>
                  <a:pt x="18995" y="31977"/>
                  <a:pt x="19299" y="30663"/>
                  <a:pt x="19613" y="29356"/>
                </a:cubicBezTo>
                <a:lnTo>
                  <a:pt x="20252" y="26661"/>
                </a:lnTo>
                <a:cubicBezTo>
                  <a:pt x="20392" y="26066"/>
                  <a:pt x="20412" y="25461"/>
                  <a:pt x="20436" y="24859"/>
                </a:cubicBezTo>
                <a:cubicBezTo>
                  <a:pt x="20516" y="24782"/>
                  <a:pt x="20593" y="24708"/>
                  <a:pt x="20663" y="24631"/>
                </a:cubicBezTo>
                <a:cubicBezTo>
                  <a:pt x="20907" y="24377"/>
                  <a:pt x="21191" y="24177"/>
                  <a:pt x="21512" y="24043"/>
                </a:cubicBezTo>
                <a:cubicBezTo>
                  <a:pt x="22112" y="23794"/>
                  <a:pt x="22733" y="23643"/>
                  <a:pt x="23369" y="23643"/>
                </a:cubicBezTo>
                <a:cubicBezTo>
                  <a:pt x="23605" y="23643"/>
                  <a:pt x="23843" y="23664"/>
                  <a:pt x="24083" y="23709"/>
                </a:cubicBezTo>
                <a:cubicBezTo>
                  <a:pt x="24525" y="23789"/>
                  <a:pt x="24959" y="23923"/>
                  <a:pt x="25391" y="24060"/>
                </a:cubicBezTo>
                <a:cubicBezTo>
                  <a:pt x="25922" y="24237"/>
                  <a:pt x="26444" y="24428"/>
                  <a:pt x="26962" y="24631"/>
                </a:cubicBezTo>
                <a:cubicBezTo>
                  <a:pt x="27363" y="24792"/>
                  <a:pt x="27781" y="24912"/>
                  <a:pt x="28149" y="25156"/>
                </a:cubicBezTo>
                <a:cubicBezTo>
                  <a:pt x="28306" y="25260"/>
                  <a:pt x="28363" y="25374"/>
                  <a:pt x="28350" y="25558"/>
                </a:cubicBezTo>
                <a:cubicBezTo>
                  <a:pt x="28306" y="26133"/>
                  <a:pt x="28319" y="26714"/>
                  <a:pt x="28396" y="27286"/>
                </a:cubicBezTo>
                <a:cubicBezTo>
                  <a:pt x="28540" y="28376"/>
                  <a:pt x="28801" y="29443"/>
                  <a:pt x="29098" y="30499"/>
                </a:cubicBezTo>
                <a:cubicBezTo>
                  <a:pt x="29105" y="30529"/>
                  <a:pt x="29135" y="30556"/>
                  <a:pt x="29182" y="30613"/>
                </a:cubicBezTo>
                <a:cubicBezTo>
                  <a:pt x="29205" y="30533"/>
                  <a:pt x="29222" y="30489"/>
                  <a:pt x="29225" y="30446"/>
                </a:cubicBezTo>
                <a:cubicBezTo>
                  <a:pt x="29269" y="30091"/>
                  <a:pt x="29306" y="29737"/>
                  <a:pt x="29353" y="29386"/>
                </a:cubicBezTo>
                <a:cubicBezTo>
                  <a:pt x="29536" y="27972"/>
                  <a:pt x="29520" y="28002"/>
                  <a:pt x="29222" y="26671"/>
                </a:cubicBezTo>
                <a:cubicBezTo>
                  <a:pt x="29115" y="26169"/>
                  <a:pt x="28938" y="25711"/>
                  <a:pt x="28580" y="25340"/>
                </a:cubicBezTo>
                <a:cubicBezTo>
                  <a:pt x="28503" y="25260"/>
                  <a:pt x="28490" y="25180"/>
                  <a:pt x="28497" y="25079"/>
                </a:cubicBezTo>
                <a:cubicBezTo>
                  <a:pt x="28500" y="24866"/>
                  <a:pt x="28507" y="24658"/>
                  <a:pt x="28500" y="24444"/>
                </a:cubicBezTo>
                <a:cubicBezTo>
                  <a:pt x="28473" y="23819"/>
                  <a:pt x="28283" y="23254"/>
                  <a:pt x="27831" y="22803"/>
                </a:cubicBezTo>
                <a:cubicBezTo>
                  <a:pt x="27477" y="22448"/>
                  <a:pt x="27046" y="22201"/>
                  <a:pt x="26564" y="22084"/>
                </a:cubicBezTo>
                <a:cubicBezTo>
                  <a:pt x="25859" y="21913"/>
                  <a:pt x="25140" y="21753"/>
                  <a:pt x="24418" y="21666"/>
                </a:cubicBezTo>
                <a:cubicBezTo>
                  <a:pt x="24275" y="21649"/>
                  <a:pt x="24135" y="21640"/>
                  <a:pt x="23998" y="21640"/>
                </a:cubicBezTo>
                <a:cubicBezTo>
                  <a:pt x="23122" y="21640"/>
                  <a:pt x="22351" y="21988"/>
                  <a:pt x="21733" y="22659"/>
                </a:cubicBezTo>
                <a:cubicBezTo>
                  <a:pt x="21245" y="23190"/>
                  <a:pt x="20790" y="23759"/>
                  <a:pt x="20459" y="24461"/>
                </a:cubicBezTo>
                <a:cubicBezTo>
                  <a:pt x="20278" y="23134"/>
                  <a:pt x="20385" y="21816"/>
                  <a:pt x="20171" y="20502"/>
                </a:cubicBezTo>
                <a:cubicBezTo>
                  <a:pt x="20298" y="20494"/>
                  <a:pt x="20401" y="20474"/>
                  <a:pt x="20501" y="20474"/>
                </a:cubicBezTo>
                <a:cubicBezTo>
                  <a:pt x="20515" y="20474"/>
                  <a:pt x="20529" y="20475"/>
                  <a:pt x="20543" y="20476"/>
                </a:cubicBezTo>
                <a:cubicBezTo>
                  <a:pt x="20550" y="20476"/>
                  <a:pt x="20557" y="20476"/>
                  <a:pt x="20564" y="20476"/>
                </a:cubicBezTo>
                <a:cubicBezTo>
                  <a:pt x="20782" y="20476"/>
                  <a:pt x="20917" y="20376"/>
                  <a:pt x="21017" y="20178"/>
                </a:cubicBezTo>
                <a:cubicBezTo>
                  <a:pt x="21144" y="19931"/>
                  <a:pt x="21285" y="19683"/>
                  <a:pt x="21459" y="19466"/>
                </a:cubicBezTo>
                <a:cubicBezTo>
                  <a:pt x="21763" y="19075"/>
                  <a:pt x="22077" y="18677"/>
                  <a:pt x="22422" y="18322"/>
                </a:cubicBezTo>
                <a:cubicBezTo>
                  <a:pt x="22809" y="17921"/>
                  <a:pt x="22886" y="17477"/>
                  <a:pt x="22739" y="16968"/>
                </a:cubicBezTo>
                <a:cubicBezTo>
                  <a:pt x="22723" y="16908"/>
                  <a:pt x="22712" y="16855"/>
                  <a:pt x="22689" y="16801"/>
                </a:cubicBezTo>
                <a:lnTo>
                  <a:pt x="22428" y="16072"/>
                </a:lnTo>
                <a:cubicBezTo>
                  <a:pt x="22445" y="16070"/>
                  <a:pt x="22461" y="16065"/>
                  <a:pt x="22473" y="16065"/>
                </a:cubicBezTo>
                <a:cubicBezTo>
                  <a:pt x="22476" y="16065"/>
                  <a:pt x="22479" y="16065"/>
                  <a:pt x="22482" y="16066"/>
                </a:cubicBezTo>
                <a:cubicBezTo>
                  <a:pt x="22850" y="16160"/>
                  <a:pt x="23220" y="16200"/>
                  <a:pt x="23591" y="16200"/>
                </a:cubicBezTo>
                <a:cubicBezTo>
                  <a:pt x="23890" y="16200"/>
                  <a:pt x="24189" y="16174"/>
                  <a:pt x="24488" y="16129"/>
                </a:cubicBezTo>
                <a:cubicBezTo>
                  <a:pt x="24846" y="16069"/>
                  <a:pt x="25207" y="15995"/>
                  <a:pt x="25564" y="15922"/>
                </a:cubicBezTo>
                <a:cubicBezTo>
                  <a:pt x="26196" y="15798"/>
                  <a:pt x="26828" y="15654"/>
                  <a:pt x="27463" y="15551"/>
                </a:cubicBezTo>
                <a:cubicBezTo>
                  <a:pt x="27691" y="15513"/>
                  <a:pt x="27916" y="15493"/>
                  <a:pt x="28137" y="15493"/>
                </a:cubicBezTo>
                <a:cubicBezTo>
                  <a:pt x="28728" y="15493"/>
                  <a:pt x="29295" y="15638"/>
                  <a:pt x="29817" y="15995"/>
                </a:cubicBezTo>
                <a:cubicBezTo>
                  <a:pt x="29954" y="16086"/>
                  <a:pt x="30088" y="16179"/>
                  <a:pt x="30235" y="16253"/>
                </a:cubicBezTo>
                <a:cubicBezTo>
                  <a:pt x="30824" y="16564"/>
                  <a:pt x="31439" y="16821"/>
                  <a:pt x="32067" y="17025"/>
                </a:cubicBezTo>
                <a:cubicBezTo>
                  <a:pt x="32977" y="17323"/>
                  <a:pt x="33890" y="17587"/>
                  <a:pt x="34756" y="17995"/>
                </a:cubicBezTo>
                <a:cubicBezTo>
                  <a:pt x="35277" y="18246"/>
                  <a:pt x="35805" y="18480"/>
                  <a:pt x="36210" y="18914"/>
                </a:cubicBezTo>
                <a:cubicBezTo>
                  <a:pt x="36243" y="18948"/>
                  <a:pt x="36280" y="18981"/>
                  <a:pt x="36324" y="19008"/>
                </a:cubicBezTo>
                <a:cubicBezTo>
                  <a:pt x="36370" y="19036"/>
                  <a:pt x="36412" y="19051"/>
                  <a:pt x="36449" y="19051"/>
                </a:cubicBezTo>
                <a:cubicBezTo>
                  <a:pt x="36505" y="19051"/>
                  <a:pt x="36551" y="19020"/>
                  <a:pt x="36591" y="18954"/>
                </a:cubicBezTo>
                <a:cubicBezTo>
                  <a:pt x="36648" y="18854"/>
                  <a:pt x="36698" y="18747"/>
                  <a:pt x="36732" y="18640"/>
                </a:cubicBezTo>
                <a:cubicBezTo>
                  <a:pt x="36812" y="18376"/>
                  <a:pt x="36905" y="18108"/>
                  <a:pt x="36942" y="17834"/>
                </a:cubicBezTo>
                <a:cubicBezTo>
                  <a:pt x="37032" y="17176"/>
                  <a:pt x="37106" y="16517"/>
                  <a:pt x="37166" y="15855"/>
                </a:cubicBezTo>
                <a:cubicBezTo>
                  <a:pt x="37213" y="15387"/>
                  <a:pt x="37149" y="14929"/>
                  <a:pt x="36939" y="14508"/>
                </a:cubicBezTo>
                <a:cubicBezTo>
                  <a:pt x="36782" y="14207"/>
                  <a:pt x="36614" y="13912"/>
                  <a:pt x="36421" y="13642"/>
                </a:cubicBezTo>
                <a:cubicBezTo>
                  <a:pt x="36080" y="13170"/>
                  <a:pt x="35625" y="12806"/>
                  <a:pt x="35204" y="12411"/>
                </a:cubicBezTo>
                <a:cubicBezTo>
                  <a:pt x="34709" y="11953"/>
                  <a:pt x="34140" y="11619"/>
                  <a:pt x="33522" y="11365"/>
                </a:cubicBezTo>
                <a:cubicBezTo>
                  <a:pt x="33311" y="11274"/>
                  <a:pt x="33101" y="11181"/>
                  <a:pt x="32893" y="11084"/>
                </a:cubicBezTo>
                <a:cubicBezTo>
                  <a:pt x="32435" y="10880"/>
                  <a:pt x="32081" y="10536"/>
                  <a:pt x="31756" y="10168"/>
                </a:cubicBezTo>
                <a:cubicBezTo>
                  <a:pt x="31272" y="9620"/>
                  <a:pt x="30670" y="9285"/>
                  <a:pt x="29951" y="9175"/>
                </a:cubicBezTo>
                <a:cubicBezTo>
                  <a:pt x="29523" y="9108"/>
                  <a:pt x="29088" y="9081"/>
                  <a:pt x="28657" y="9041"/>
                </a:cubicBezTo>
                <a:cubicBezTo>
                  <a:pt x="28567" y="9031"/>
                  <a:pt x="28473" y="9031"/>
                  <a:pt x="28333" y="9024"/>
                </a:cubicBezTo>
                <a:cubicBezTo>
                  <a:pt x="28467" y="8877"/>
                  <a:pt x="28567" y="8767"/>
                  <a:pt x="28670" y="8660"/>
                </a:cubicBezTo>
                <a:cubicBezTo>
                  <a:pt x="29182" y="8142"/>
                  <a:pt x="29640" y="7593"/>
                  <a:pt x="29938" y="6921"/>
                </a:cubicBezTo>
                <a:cubicBezTo>
                  <a:pt x="30173" y="6397"/>
                  <a:pt x="30584" y="6147"/>
                  <a:pt x="31142" y="6147"/>
                </a:cubicBezTo>
                <a:cubicBezTo>
                  <a:pt x="31170" y="6147"/>
                  <a:pt x="31199" y="6148"/>
                  <a:pt x="31228" y="6149"/>
                </a:cubicBezTo>
                <a:cubicBezTo>
                  <a:pt x="31847" y="6176"/>
                  <a:pt x="32328" y="6457"/>
                  <a:pt x="32709" y="6935"/>
                </a:cubicBezTo>
                <a:cubicBezTo>
                  <a:pt x="33000" y="7303"/>
                  <a:pt x="33197" y="7720"/>
                  <a:pt x="33381" y="8142"/>
                </a:cubicBezTo>
                <a:cubicBezTo>
                  <a:pt x="33622" y="8693"/>
                  <a:pt x="33970" y="9151"/>
                  <a:pt x="34501" y="9459"/>
                </a:cubicBezTo>
                <a:cubicBezTo>
                  <a:pt x="34722" y="9583"/>
                  <a:pt x="34886" y="9770"/>
                  <a:pt x="35016" y="9994"/>
                </a:cubicBezTo>
                <a:cubicBezTo>
                  <a:pt x="35127" y="10185"/>
                  <a:pt x="35227" y="10378"/>
                  <a:pt x="35267" y="10602"/>
                </a:cubicBezTo>
                <a:cubicBezTo>
                  <a:pt x="35287" y="10723"/>
                  <a:pt x="35287" y="10873"/>
                  <a:pt x="35434" y="10940"/>
                </a:cubicBezTo>
                <a:cubicBezTo>
                  <a:pt x="35471" y="10920"/>
                  <a:pt x="35501" y="10913"/>
                  <a:pt x="35518" y="10890"/>
                </a:cubicBezTo>
                <a:cubicBezTo>
                  <a:pt x="35571" y="10823"/>
                  <a:pt x="35621" y="10753"/>
                  <a:pt x="35675" y="10686"/>
                </a:cubicBezTo>
                <a:cubicBezTo>
                  <a:pt x="36036" y="10235"/>
                  <a:pt x="36237" y="9700"/>
                  <a:pt x="36464" y="9182"/>
                </a:cubicBezTo>
                <a:cubicBezTo>
                  <a:pt x="36721" y="8610"/>
                  <a:pt x="36765" y="8011"/>
                  <a:pt x="36638" y="7403"/>
                </a:cubicBezTo>
                <a:cubicBezTo>
                  <a:pt x="36507" y="6791"/>
                  <a:pt x="36340" y="6186"/>
                  <a:pt x="36120" y="5601"/>
                </a:cubicBezTo>
                <a:cubicBezTo>
                  <a:pt x="35668" y="4414"/>
                  <a:pt x="34923" y="3458"/>
                  <a:pt x="33846" y="2776"/>
                </a:cubicBezTo>
                <a:cubicBezTo>
                  <a:pt x="33361" y="2465"/>
                  <a:pt x="32833" y="2271"/>
                  <a:pt x="32251" y="2224"/>
                </a:cubicBezTo>
                <a:cubicBezTo>
                  <a:pt x="32092" y="2212"/>
                  <a:pt x="31933" y="2206"/>
                  <a:pt x="31775" y="2206"/>
                </a:cubicBezTo>
                <a:cubicBezTo>
                  <a:pt x="31046" y="2206"/>
                  <a:pt x="30335" y="2333"/>
                  <a:pt x="29640" y="2588"/>
                </a:cubicBezTo>
                <a:cubicBezTo>
                  <a:pt x="29242" y="2729"/>
                  <a:pt x="28858" y="2906"/>
                  <a:pt x="28470" y="3076"/>
                </a:cubicBezTo>
                <a:cubicBezTo>
                  <a:pt x="27835" y="3357"/>
                  <a:pt x="27203" y="3641"/>
                  <a:pt x="26628" y="4033"/>
                </a:cubicBezTo>
                <a:cubicBezTo>
                  <a:pt x="26598" y="4053"/>
                  <a:pt x="26561" y="4059"/>
                  <a:pt x="26531" y="4069"/>
                </a:cubicBezTo>
                <a:cubicBezTo>
                  <a:pt x="26350" y="3581"/>
                  <a:pt x="26173" y="3107"/>
                  <a:pt x="25996" y="2625"/>
                </a:cubicBezTo>
                <a:cubicBezTo>
                  <a:pt x="25862" y="2264"/>
                  <a:pt x="25755" y="1893"/>
                  <a:pt x="25608" y="1538"/>
                </a:cubicBezTo>
                <a:cubicBezTo>
                  <a:pt x="25347" y="907"/>
                  <a:pt x="24912" y="435"/>
                  <a:pt x="24257" y="198"/>
                </a:cubicBezTo>
                <a:cubicBezTo>
                  <a:pt x="23973" y="91"/>
                  <a:pt x="23682" y="47"/>
                  <a:pt x="23385" y="21"/>
                </a:cubicBezTo>
                <a:cubicBezTo>
                  <a:pt x="23235" y="7"/>
                  <a:pt x="23085" y="1"/>
                  <a:pt x="2293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8"/>
          <p:cNvSpPr/>
          <p:nvPr/>
        </p:nvSpPr>
        <p:spPr>
          <a:xfrm rot="2451661" flipH="1">
            <a:off x="8257472" y="108229"/>
            <a:ext cx="960060" cy="1306005"/>
          </a:xfrm>
          <a:custGeom>
            <a:avLst/>
            <a:gdLst/>
            <a:ahLst/>
            <a:cxnLst/>
            <a:rect l="l" t="t" r="r" b="b"/>
            <a:pathLst>
              <a:path w="24653" h="33538" extrusionOk="0">
                <a:moveTo>
                  <a:pt x="16346" y="177"/>
                </a:moveTo>
                <a:cubicBezTo>
                  <a:pt x="16766" y="177"/>
                  <a:pt x="17107" y="335"/>
                  <a:pt x="17323" y="731"/>
                </a:cubicBezTo>
                <a:cubicBezTo>
                  <a:pt x="17353" y="795"/>
                  <a:pt x="17393" y="852"/>
                  <a:pt x="17447" y="935"/>
                </a:cubicBezTo>
                <a:cubicBezTo>
                  <a:pt x="17363" y="1006"/>
                  <a:pt x="17303" y="1062"/>
                  <a:pt x="17240" y="1113"/>
                </a:cubicBezTo>
                <a:cubicBezTo>
                  <a:pt x="16955" y="1350"/>
                  <a:pt x="16929" y="1480"/>
                  <a:pt x="17109" y="1791"/>
                </a:cubicBezTo>
                <a:cubicBezTo>
                  <a:pt x="17210" y="1968"/>
                  <a:pt x="17273" y="2149"/>
                  <a:pt x="17260" y="2350"/>
                </a:cubicBezTo>
                <a:cubicBezTo>
                  <a:pt x="17246" y="2557"/>
                  <a:pt x="17210" y="2768"/>
                  <a:pt x="17180" y="3022"/>
                </a:cubicBezTo>
                <a:cubicBezTo>
                  <a:pt x="16969" y="2888"/>
                  <a:pt x="16778" y="2788"/>
                  <a:pt x="16618" y="2657"/>
                </a:cubicBezTo>
                <a:cubicBezTo>
                  <a:pt x="16357" y="2447"/>
                  <a:pt x="16187" y="2196"/>
                  <a:pt x="16337" y="1828"/>
                </a:cubicBezTo>
                <a:cubicBezTo>
                  <a:pt x="16437" y="1577"/>
                  <a:pt x="16367" y="1323"/>
                  <a:pt x="16287" y="1076"/>
                </a:cubicBezTo>
                <a:cubicBezTo>
                  <a:pt x="16238" y="925"/>
                  <a:pt x="16148" y="851"/>
                  <a:pt x="16030" y="851"/>
                </a:cubicBezTo>
                <a:cubicBezTo>
                  <a:pt x="15970" y="851"/>
                  <a:pt x="15902" y="870"/>
                  <a:pt x="15829" y="909"/>
                </a:cubicBezTo>
                <a:cubicBezTo>
                  <a:pt x="15270" y="1213"/>
                  <a:pt x="14739" y="1557"/>
                  <a:pt x="14237" y="1945"/>
                </a:cubicBezTo>
                <a:cubicBezTo>
                  <a:pt x="14201" y="1975"/>
                  <a:pt x="14147" y="1992"/>
                  <a:pt x="14047" y="2042"/>
                </a:cubicBezTo>
                <a:cubicBezTo>
                  <a:pt x="14244" y="1637"/>
                  <a:pt x="14401" y="1283"/>
                  <a:pt x="14622" y="965"/>
                </a:cubicBezTo>
                <a:cubicBezTo>
                  <a:pt x="15016" y="404"/>
                  <a:pt x="15591" y="217"/>
                  <a:pt x="16243" y="180"/>
                </a:cubicBezTo>
                <a:cubicBezTo>
                  <a:pt x="16278" y="178"/>
                  <a:pt x="16312" y="177"/>
                  <a:pt x="16346" y="177"/>
                </a:cubicBezTo>
                <a:close/>
                <a:moveTo>
                  <a:pt x="18344" y="3337"/>
                </a:moveTo>
                <a:cubicBezTo>
                  <a:pt x="18437" y="3337"/>
                  <a:pt x="18538" y="3359"/>
                  <a:pt x="18631" y="3406"/>
                </a:cubicBezTo>
                <a:cubicBezTo>
                  <a:pt x="18784" y="3486"/>
                  <a:pt x="18931" y="3580"/>
                  <a:pt x="19082" y="3664"/>
                </a:cubicBezTo>
                <a:cubicBezTo>
                  <a:pt x="19303" y="3787"/>
                  <a:pt x="19403" y="3998"/>
                  <a:pt x="19497" y="4215"/>
                </a:cubicBezTo>
                <a:cubicBezTo>
                  <a:pt x="19543" y="4326"/>
                  <a:pt x="19517" y="4416"/>
                  <a:pt x="19386" y="4493"/>
                </a:cubicBezTo>
                <a:cubicBezTo>
                  <a:pt x="19329" y="4459"/>
                  <a:pt x="19262" y="4423"/>
                  <a:pt x="19196" y="4376"/>
                </a:cubicBezTo>
                <a:cubicBezTo>
                  <a:pt x="19119" y="4322"/>
                  <a:pt x="19059" y="4255"/>
                  <a:pt x="18982" y="4205"/>
                </a:cubicBezTo>
                <a:cubicBezTo>
                  <a:pt x="18915" y="4158"/>
                  <a:pt x="18867" y="4134"/>
                  <a:pt x="18822" y="4134"/>
                </a:cubicBezTo>
                <a:cubicBezTo>
                  <a:pt x="18772" y="4134"/>
                  <a:pt x="18726" y="4164"/>
                  <a:pt x="18664" y="4225"/>
                </a:cubicBezTo>
                <a:cubicBezTo>
                  <a:pt x="18590" y="4309"/>
                  <a:pt x="18524" y="4399"/>
                  <a:pt x="18423" y="4516"/>
                </a:cubicBezTo>
                <a:cubicBezTo>
                  <a:pt x="18293" y="4389"/>
                  <a:pt x="18183" y="4282"/>
                  <a:pt x="18076" y="4175"/>
                </a:cubicBezTo>
                <a:cubicBezTo>
                  <a:pt x="18055" y="4155"/>
                  <a:pt x="18039" y="4128"/>
                  <a:pt x="18022" y="4098"/>
                </a:cubicBezTo>
                <a:cubicBezTo>
                  <a:pt x="17915" y="3924"/>
                  <a:pt x="17948" y="3590"/>
                  <a:pt x="18082" y="3430"/>
                </a:cubicBezTo>
                <a:cubicBezTo>
                  <a:pt x="18135" y="3369"/>
                  <a:pt x="18233" y="3337"/>
                  <a:pt x="18344" y="3337"/>
                </a:cubicBezTo>
                <a:close/>
                <a:moveTo>
                  <a:pt x="18858" y="4295"/>
                </a:moveTo>
                <a:cubicBezTo>
                  <a:pt x="18995" y="4413"/>
                  <a:pt x="19132" y="4526"/>
                  <a:pt x="19286" y="4650"/>
                </a:cubicBezTo>
                <a:cubicBezTo>
                  <a:pt x="19209" y="4747"/>
                  <a:pt x="19135" y="4827"/>
                  <a:pt x="19069" y="4907"/>
                </a:cubicBezTo>
                <a:cubicBezTo>
                  <a:pt x="18861" y="4864"/>
                  <a:pt x="18731" y="4740"/>
                  <a:pt x="18584" y="4623"/>
                </a:cubicBezTo>
                <a:cubicBezTo>
                  <a:pt x="18624" y="4466"/>
                  <a:pt x="18714" y="4372"/>
                  <a:pt x="18858" y="4295"/>
                </a:cubicBezTo>
                <a:close/>
                <a:moveTo>
                  <a:pt x="17527" y="1082"/>
                </a:moveTo>
                <a:cubicBezTo>
                  <a:pt x="17564" y="1119"/>
                  <a:pt x="17604" y="1139"/>
                  <a:pt x="17621" y="1173"/>
                </a:cubicBezTo>
                <a:cubicBezTo>
                  <a:pt x="17878" y="1591"/>
                  <a:pt x="18243" y="1902"/>
                  <a:pt x="18631" y="2186"/>
                </a:cubicBezTo>
                <a:cubicBezTo>
                  <a:pt x="19142" y="2554"/>
                  <a:pt x="19567" y="3005"/>
                  <a:pt x="19914" y="3530"/>
                </a:cubicBezTo>
                <a:cubicBezTo>
                  <a:pt x="20132" y="3861"/>
                  <a:pt x="20279" y="4215"/>
                  <a:pt x="20366" y="4600"/>
                </a:cubicBezTo>
                <a:cubicBezTo>
                  <a:pt x="20443" y="4939"/>
                  <a:pt x="20313" y="5201"/>
                  <a:pt x="19936" y="5201"/>
                </a:cubicBezTo>
                <a:cubicBezTo>
                  <a:pt x="19904" y="5201"/>
                  <a:pt x="19870" y="5199"/>
                  <a:pt x="19834" y="5195"/>
                </a:cubicBezTo>
                <a:cubicBezTo>
                  <a:pt x="19617" y="5168"/>
                  <a:pt x="19416" y="5111"/>
                  <a:pt x="19196" y="4991"/>
                </a:cubicBezTo>
                <a:cubicBezTo>
                  <a:pt x="19309" y="4857"/>
                  <a:pt x="19403" y="4730"/>
                  <a:pt x="19517" y="4613"/>
                </a:cubicBezTo>
                <a:cubicBezTo>
                  <a:pt x="19667" y="4449"/>
                  <a:pt x="19694" y="4282"/>
                  <a:pt x="19600" y="4078"/>
                </a:cubicBezTo>
                <a:cubicBezTo>
                  <a:pt x="19369" y="3577"/>
                  <a:pt x="18941" y="3339"/>
                  <a:pt x="18443" y="3212"/>
                </a:cubicBezTo>
                <a:cubicBezTo>
                  <a:pt x="18394" y="3200"/>
                  <a:pt x="18346" y="3194"/>
                  <a:pt x="18300" y="3194"/>
                </a:cubicBezTo>
                <a:cubicBezTo>
                  <a:pt x="18113" y="3194"/>
                  <a:pt x="17954" y="3292"/>
                  <a:pt x="17855" y="3490"/>
                </a:cubicBezTo>
                <a:cubicBezTo>
                  <a:pt x="17791" y="3607"/>
                  <a:pt x="17724" y="3724"/>
                  <a:pt x="17671" y="3841"/>
                </a:cubicBezTo>
                <a:cubicBezTo>
                  <a:pt x="17541" y="4125"/>
                  <a:pt x="17414" y="4413"/>
                  <a:pt x="17256" y="4764"/>
                </a:cubicBezTo>
                <a:cubicBezTo>
                  <a:pt x="17256" y="4630"/>
                  <a:pt x="17253" y="4563"/>
                  <a:pt x="17256" y="4496"/>
                </a:cubicBezTo>
                <a:cubicBezTo>
                  <a:pt x="17273" y="4282"/>
                  <a:pt x="17297" y="4068"/>
                  <a:pt x="17310" y="3858"/>
                </a:cubicBezTo>
                <a:cubicBezTo>
                  <a:pt x="17340" y="3409"/>
                  <a:pt x="17320" y="2958"/>
                  <a:pt x="17390" y="2517"/>
                </a:cubicBezTo>
                <a:cubicBezTo>
                  <a:pt x="17430" y="2253"/>
                  <a:pt x="17397" y="1982"/>
                  <a:pt x="17240" y="1751"/>
                </a:cubicBezTo>
                <a:cubicBezTo>
                  <a:pt x="17086" y="1530"/>
                  <a:pt x="17103" y="1430"/>
                  <a:pt x="17330" y="1233"/>
                </a:cubicBezTo>
                <a:cubicBezTo>
                  <a:pt x="17387" y="1173"/>
                  <a:pt x="17457" y="1133"/>
                  <a:pt x="17527" y="1082"/>
                </a:cubicBezTo>
                <a:close/>
                <a:moveTo>
                  <a:pt x="2323" y="1858"/>
                </a:moveTo>
                <a:cubicBezTo>
                  <a:pt x="2328" y="1858"/>
                  <a:pt x="2333" y="1858"/>
                  <a:pt x="2338" y="1858"/>
                </a:cubicBezTo>
                <a:cubicBezTo>
                  <a:pt x="2769" y="1865"/>
                  <a:pt x="3191" y="1922"/>
                  <a:pt x="3588" y="2116"/>
                </a:cubicBezTo>
                <a:cubicBezTo>
                  <a:pt x="4060" y="2343"/>
                  <a:pt x="4471" y="2671"/>
                  <a:pt x="4869" y="3005"/>
                </a:cubicBezTo>
                <a:cubicBezTo>
                  <a:pt x="5424" y="3470"/>
                  <a:pt x="5966" y="3954"/>
                  <a:pt x="6501" y="4443"/>
                </a:cubicBezTo>
                <a:cubicBezTo>
                  <a:pt x="6781" y="4697"/>
                  <a:pt x="7032" y="4981"/>
                  <a:pt x="7293" y="5252"/>
                </a:cubicBezTo>
                <a:cubicBezTo>
                  <a:pt x="7350" y="5315"/>
                  <a:pt x="7420" y="5385"/>
                  <a:pt x="7430" y="5543"/>
                </a:cubicBezTo>
                <a:cubicBezTo>
                  <a:pt x="7313" y="5432"/>
                  <a:pt x="7236" y="5365"/>
                  <a:pt x="7163" y="5299"/>
                </a:cubicBezTo>
                <a:cubicBezTo>
                  <a:pt x="6761" y="4951"/>
                  <a:pt x="6374" y="4583"/>
                  <a:pt x="5899" y="4332"/>
                </a:cubicBezTo>
                <a:cubicBezTo>
                  <a:pt x="5427" y="4082"/>
                  <a:pt x="4993" y="3777"/>
                  <a:pt x="4575" y="3453"/>
                </a:cubicBezTo>
                <a:cubicBezTo>
                  <a:pt x="4304" y="3239"/>
                  <a:pt x="4026" y="3022"/>
                  <a:pt x="3739" y="2834"/>
                </a:cubicBezTo>
                <a:cubicBezTo>
                  <a:pt x="3243" y="2512"/>
                  <a:pt x="2726" y="2341"/>
                  <a:pt x="2189" y="2341"/>
                </a:cubicBezTo>
                <a:cubicBezTo>
                  <a:pt x="1874" y="2341"/>
                  <a:pt x="1553" y="2399"/>
                  <a:pt x="1225" y="2520"/>
                </a:cubicBezTo>
                <a:cubicBezTo>
                  <a:pt x="1161" y="2550"/>
                  <a:pt x="1094" y="2557"/>
                  <a:pt x="1031" y="2574"/>
                </a:cubicBezTo>
                <a:cubicBezTo>
                  <a:pt x="1024" y="2550"/>
                  <a:pt x="1011" y="2523"/>
                  <a:pt x="1004" y="2500"/>
                </a:cubicBezTo>
                <a:cubicBezTo>
                  <a:pt x="1298" y="2323"/>
                  <a:pt x="1592" y="2136"/>
                  <a:pt x="1900" y="1972"/>
                </a:cubicBezTo>
                <a:cubicBezTo>
                  <a:pt x="2029" y="1904"/>
                  <a:pt x="2183" y="1858"/>
                  <a:pt x="2323" y="1858"/>
                </a:cubicBezTo>
                <a:close/>
                <a:moveTo>
                  <a:pt x="2208" y="2486"/>
                </a:moveTo>
                <a:cubicBezTo>
                  <a:pt x="2560" y="2486"/>
                  <a:pt x="2914" y="2566"/>
                  <a:pt x="3267" y="2737"/>
                </a:cubicBezTo>
                <a:cubicBezTo>
                  <a:pt x="3655" y="2921"/>
                  <a:pt x="4013" y="3159"/>
                  <a:pt x="4347" y="3436"/>
                </a:cubicBezTo>
                <a:cubicBezTo>
                  <a:pt x="4775" y="3794"/>
                  <a:pt x="5227" y="4132"/>
                  <a:pt x="5728" y="4392"/>
                </a:cubicBezTo>
                <a:cubicBezTo>
                  <a:pt x="6297" y="4690"/>
                  <a:pt x="6765" y="5118"/>
                  <a:pt x="7233" y="5543"/>
                </a:cubicBezTo>
                <a:cubicBezTo>
                  <a:pt x="7310" y="5613"/>
                  <a:pt x="7393" y="5693"/>
                  <a:pt x="7417" y="5797"/>
                </a:cubicBezTo>
                <a:cubicBezTo>
                  <a:pt x="7022" y="5730"/>
                  <a:pt x="6641" y="5666"/>
                  <a:pt x="6260" y="5603"/>
                </a:cubicBezTo>
                <a:cubicBezTo>
                  <a:pt x="5865" y="5536"/>
                  <a:pt x="5477" y="5446"/>
                  <a:pt x="5106" y="5292"/>
                </a:cubicBezTo>
                <a:cubicBezTo>
                  <a:pt x="4307" y="4957"/>
                  <a:pt x="3578" y="4516"/>
                  <a:pt x="2886" y="3995"/>
                </a:cubicBezTo>
                <a:cubicBezTo>
                  <a:pt x="2442" y="3657"/>
                  <a:pt x="2007" y="3292"/>
                  <a:pt x="1505" y="3038"/>
                </a:cubicBezTo>
                <a:cubicBezTo>
                  <a:pt x="1345" y="2955"/>
                  <a:pt x="1174" y="2891"/>
                  <a:pt x="1014" y="2824"/>
                </a:cubicBezTo>
                <a:cubicBezTo>
                  <a:pt x="1021" y="2794"/>
                  <a:pt x="1014" y="2778"/>
                  <a:pt x="1024" y="2778"/>
                </a:cubicBezTo>
                <a:cubicBezTo>
                  <a:pt x="1416" y="2588"/>
                  <a:pt x="1811" y="2486"/>
                  <a:pt x="2208" y="2486"/>
                </a:cubicBezTo>
                <a:close/>
                <a:moveTo>
                  <a:pt x="19079" y="5135"/>
                </a:moveTo>
                <a:cubicBezTo>
                  <a:pt x="19309" y="5215"/>
                  <a:pt x="19520" y="5292"/>
                  <a:pt x="19797" y="5385"/>
                </a:cubicBezTo>
                <a:cubicBezTo>
                  <a:pt x="19343" y="5549"/>
                  <a:pt x="18945" y="5686"/>
                  <a:pt x="18544" y="5827"/>
                </a:cubicBezTo>
                <a:lnTo>
                  <a:pt x="18517" y="5763"/>
                </a:lnTo>
                <a:cubicBezTo>
                  <a:pt x="18707" y="5549"/>
                  <a:pt x="18898" y="5342"/>
                  <a:pt x="19079" y="5135"/>
                </a:cubicBezTo>
                <a:close/>
                <a:moveTo>
                  <a:pt x="16081" y="1035"/>
                </a:moveTo>
                <a:cubicBezTo>
                  <a:pt x="16087" y="1035"/>
                  <a:pt x="16093" y="1035"/>
                  <a:pt x="16100" y="1036"/>
                </a:cubicBezTo>
                <a:cubicBezTo>
                  <a:pt x="16183" y="1290"/>
                  <a:pt x="16277" y="1537"/>
                  <a:pt x="16176" y="1808"/>
                </a:cubicBezTo>
                <a:cubicBezTo>
                  <a:pt x="16049" y="2169"/>
                  <a:pt x="16140" y="2470"/>
                  <a:pt x="16437" y="2707"/>
                </a:cubicBezTo>
                <a:cubicBezTo>
                  <a:pt x="16524" y="2778"/>
                  <a:pt x="16611" y="2844"/>
                  <a:pt x="16701" y="2911"/>
                </a:cubicBezTo>
                <a:cubicBezTo>
                  <a:pt x="16808" y="2992"/>
                  <a:pt x="16919" y="3062"/>
                  <a:pt x="17029" y="3139"/>
                </a:cubicBezTo>
                <a:cubicBezTo>
                  <a:pt x="17123" y="3202"/>
                  <a:pt x="17163" y="3279"/>
                  <a:pt x="17169" y="3393"/>
                </a:cubicBezTo>
                <a:cubicBezTo>
                  <a:pt x="17206" y="4376"/>
                  <a:pt x="17019" y="5312"/>
                  <a:pt x="16544" y="6215"/>
                </a:cubicBezTo>
                <a:cubicBezTo>
                  <a:pt x="16584" y="5887"/>
                  <a:pt x="16618" y="5586"/>
                  <a:pt x="16655" y="5285"/>
                </a:cubicBezTo>
                <a:cubicBezTo>
                  <a:pt x="16728" y="4690"/>
                  <a:pt x="16594" y="4158"/>
                  <a:pt x="16190" y="3694"/>
                </a:cubicBezTo>
                <a:cubicBezTo>
                  <a:pt x="15892" y="3359"/>
                  <a:pt x="15749" y="2941"/>
                  <a:pt x="15628" y="2510"/>
                </a:cubicBezTo>
                <a:cubicBezTo>
                  <a:pt x="15514" y="2072"/>
                  <a:pt x="15575" y="1664"/>
                  <a:pt x="15769" y="1263"/>
                </a:cubicBezTo>
                <a:cubicBezTo>
                  <a:pt x="15833" y="1124"/>
                  <a:pt x="15916" y="1035"/>
                  <a:pt x="16081" y="1035"/>
                </a:cubicBezTo>
                <a:close/>
                <a:moveTo>
                  <a:pt x="18490" y="4757"/>
                </a:moveTo>
                <a:cubicBezTo>
                  <a:pt x="18661" y="4874"/>
                  <a:pt x="18798" y="4968"/>
                  <a:pt x="18968" y="5085"/>
                </a:cubicBezTo>
                <a:cubicBezTo>
                  <a:pt x="18684" y="5385"/>
                  <a:pt x="18427" y="5660"/>
                  <a:pt x="18166" y="5930"/>
                </a:cubicBezTo>
                <a:cubicBezTo>
                  <a:pt x="18136" y="5961"/>
                  <a:pt x="18099" y="5981"/>
                  <a:pt x="18066" y="5997"/>
                </a:cubicBezTo>
                <a:cubicBezTo>
                  <a:pt x="17751" y="6134"/>
                  <a:pt x="17437" y="6271"/>
                  <a:pt x="17096" y="6419"/>
                </a:cubicBezTo>
                <a:cubicBezTo>
                  <a:pt x="17123" y="6365"/>
                  <a:pt x="17133" y="6315"/>
                  <a:pt x="17163" y="6281"/>
                </a:cubicBezTo>
                <a:cubicBezTo>
                  <a:pt x="17300" y="6148"/>
                  <a:pt x="17434" y="6001"/>
                  <a:pt x="17594" y="5894"/>
                </a:cubicBezTo>
                <a:cubicBezTo>
                  <a:pt x="17868" y="5703"/>
                  <a:pt x="18079" y="5459"/>
                  <a:pt x="18246" y="5178"/>
                </a:cubicBezTo>
                <a:cubicBezTo>
                  <a:pt x="18326" y="5048"/>
                  <a:pt x="18397" y="4917"/>
                  <a:pt x="18490" y="4757"/>
                </a:cubicBezTo>
                <a:close/>
                <a:moveTo>
                  <a:pt x="17758" y="3981"/>
                </a:moveTo>
                <a:cubicBezTo>
                  <a:pt x="17965" y="4239"/>
                  <a:pt x="18156" y="4459"/>
                  <a:pt x="18340" y="4680"/>
                </a:cubicBezTo>
                <a:cubicBezTo>
                  <a:pt x="18159" y="5135"/>
                  <a:pt x="17875" y="5519"/>
                  <a:pt x="17537" y="5770"/>
                </a:cubicBezTo>
                <a:cubicBezTo>
                  <a:pt x="17327" y="5927"/>
                  <a:pt x="17153" y="6131"/>
                  <a:pt x="16962" y="6315"/>
                </a:cubicBezTo>
                <a:cubicBezTo>
                  <a:pt x="16902" y="6378"/>
                  <a:pt x="16845" y="6439"/>
                  <a:pt x="16788" y="6505"/>
                </a:cubicBezTo>
                <a:cubicBezTo>
                  <a:pt x="17046" y="5630"/>
                  <a:pt x="17377" y="4797"/>
                  <a:pt x="17758" y="3981"/>
                </a:cubicBezTo>
                <a:close/>
                <a:moveTo>
                  <a:pt x="19504" y="634"/>
                </a:moveTo>
                <a:cubicBezTo>
                  <a:pt x="19731" y="634"/>
                  <a:pt x="19958" y="645"/>
                  <a:pt x="20185" y="665"/>
                </a:cubicBezTo>
                <a:cubicBezTo>
                  <a:pt x="20720" y="708"/>
                  <a:pt x="21238" y="792"/>
                  <a:pt x="21740" y="999"/>
                </a:cubicBezTo>
                <a:cubicBezTo>
                  <a:pt x="22251" y="1206"/>
                  <a:pt x="22676" y="1537"/>
                  <a:pt x="23111" y="1861"/>
                </a:cubicBezTo>
                <a:cubicBezTo>
                  <a:pt x="23689" y="2299"/>
                  <a:pt x="24050" y="2848"/>
                  <a:pt x="24151" y="3567"/>
                </a:cubicBezTo>
                <a:cubicBezTo>
                  <a:pt x="24197" y="3911"/>
                  <a:pt x="24261" y="4259"/>
                  <a:pt x="24331" y="4596"/>
                </a:cubicBezTo>
                <a:cubicBezTo>
                  <a:pt x="24458" y="5188"/>
                  <a:pt x="24475" y="5797"/>
                  <a:pt x="24492" y="6399"/>
                </a:cubicBezTo>
                <a:cubicBezTo>
                  <a:pt x="24498" y="6709"/>
                  <a:pt x="24425" y="7007"/>
                  <a:pt x="24284" y="7285"/>
                </a:cubicBezTo>
                <a:cubicBezTo>
                  <a:pt x="24251" y="7351"/>
                  <a:pt x="24201" y="7398"/>
                  <a:pt x="24147" y="7468"/>
                </a:cubicBezTo>
                <a:cubicBezTo>
                  <a:pt x="24013" y="7218"/>
                  <a:pt x="23910" y="6987"/>
                  <a:pt x="23776" y="6770"/>
                </a:cubicBezTo>
                <a:cubicBezTo>
                  <a:pt x="23375" y="6118"/>
                  <a:pt x="23077" y="5422"/>
                  <a:pt x="22957" y="4667"/>
                </a:cubicBezTo>
                <a:cubicBezTo>
                  <a:pt x="22920" y="4439"/>
                  <a:pt x="22780" y="4299"/>
                  <a:pt x="22496" y="4252"/>
                </a:cubicBezTo>
                <a:cubicBezTo>
                  <a:pt x="22442" y="4244"/>
                  <a:pt x="22389" y="4240"/>
                  <a:pt x="22337" y="4240"/>
                </a:cubicBezTo>
                <a:cubicBezTo>
                  <a:pt x="22153" y="4240"/>
                  <a:pt x="21977" y="4288"/>
                  <a:pt x="21810" y="4366"/>
                </a:cubicBezTo>
                <a:cubicBezTo>
                  <a:pt x="21472" y="4533"/>
                  <a:pt x="21138" y="4713"/>
                  <a:pt x="20804" y="4891"/>
                </a:cubicBezTo>
                <a:cubicBezTo>
                  <a:pt x="20717" y="4934"/>
                  <a:pt x="20633" y="4978"/>
                  <a:pt x="20566" y="5011"/>
                </a:cubicBezTo>
                <a:cubicBezTo>
                  <a:pt x="20530" y="4774"/>
                  <a:pt x="20506" y="4550"/>
                  <a:pt x="20449" y="4339"/>
                </a:cubicBezTo>
                <a:cubicBezTo>
                  <a:pt x="20306" y="3814"/>
                  <a:pt x="20028" y="3363"/>
                  <a:pt x="19684" y="2951"/>
                </a:cubicBezTo>
                <a:cubicBezTo>
                  <a:pt x="19379" y="2587"/>
                  <a:pt x="19042" y="2266"/>
                  <a:pt x="18651" y="1992"/>
                </a:cubicBezTo>
                <a:cubicBezTo>
                  <a:pt x="18273" y="1731"/>
                  <a:pt x="17942" y="1410"/>
                  <a:pt x="17698" y="992"/>
                </a:cubicBezTo>
                <a:cubicBezTo>
                  <a:pt x="17842" y="879"/>
                  <a:pt x="18009" y="832"/>
                  <a:pt x="18176" y="788"/>
                </a:cubicBezTo>
                <a:cubicBezTo>
                  <a:pt x="18617" y="677"/>
                  <a:pt x="19059" y="634"/>
                  <a:pt x="19504" y="634"/>
                </a:cubicBezTo>
                <a:close/>
                <a:moveTo>
                  <a:pt x="13234" y="3189"/>
                </a:moveTo>
                <a:lnTo>
                  <a:pt x="13234" y="3189"/>
                </a:lnTo>
                <a:cubicBezTo>
                  <a:pt x="13248" y="3306"/>
                  <a:pt x="13214" y="3393"/>
                  <a:pt x="13184" y="3486"/>
                </a:cubicBezTo>
                <a:cubicBezTo>
                  <a:pt x="13067" y="3844"/>
                  <a:pt x="12943" y="4199"/>
                  <a:pt x="12843" y="4566"/>
                </a:cubicBezTo>
                <a:cubicBezTo>
                  <a:pt x="12632" y="5349"/>
                  <a:pt x="12532" y="6151"/>
                  <a:pt x="12412" y="6950"/>
                </a:cubicBezTo>
                <a:cubicBezTo>
                  <a:pt x="12308" y="7642"/>
                  <a:pt x="12278" y="8334"/>
                  <a:pt x="12425" y="9023"/>
                </a:cubicBezTo>
                <a:cubicBezTo>
                  <a:pt x="12432" y="9057"/>
                  <a:pt x="12428" y="9093"/>
                  <a:pt x="12432" y="9127"/>
                </a:cubicBezTo>
                <a:cubicBezTo>
                  <a:pt x="12161" y="8592"/>
                  <a:pt x="11894" y="8067"/>
                  <a:pt x="11790" y="7482"/>
                </a:cubicBezTo>
                <a:cubicBezTo>
                  <a:pt x="11773" y="7378"/>
                  <a:pt x="11763" y="7274"/>
                  <a:pt x="11760" y="7174"/>
                </a:cubicBezTo>
                <a:cubicBezTo>
                  <a:pt x="11746" y="6378"/>
                  <a:pt x="11917" y="5613"/>
                  <a:pt x="12211" y="4874"/>
                </a:cubicBezTo>
                <a:cubicBezTo>
                  <a:pt x="12432" y="4316"/>
                  <a:pt x="12763" y="3827"/>
                  <a:pt x="13111" y="3343"/>
                </a:cubicBezTo>
                <a:cubicBezTo>
                  <a:pt x="13147" y="3289"/>
                  <a:pt x="13194" y="3239"/>
                  <a:pt x="13234" y="3189"/>
                </a:cubicBezTo>
                <a:close/>
                <a:moveTo>
                  <a:pt x="1158" y="7385"/>
                </a:moveTo>
                <a:cubicBezTo>
                  <a:pt x="1258" y="7943"/>
                  <a:pt x="1365" y="8505"/>
                  <a:pt x="1462" y="9063"/>
                </a:cubicBezTo>
                <a:cubicBezTo>
                  <a:pt x="1532" y="9471"/>
                  <a:pt x="1532" y="9876"/>
                  <a:pt x="1465" y="10284"/>
                </a:cubicBezTo>
                <a:cubicBezTo>
                  <a:pt x="1415" y="10578"/>
                  <a:pt x="1342" y="10795"/>
                  <a:pt x="1225" y="10946"/>
                </a:cubicBezTo>
                <a:cubicBezTo>
                  <a:pt x="877" y="9772"/>
                  <a:pt x="1004" y="8585"/>
                  <a:pt x="1158" y="7385"/>
                </a:cubicBezTo>
                <a:close/>
                <a:moveTo>
                  <a:pt x="22400" y="4399"/>
                </a:moveTo>
                <a:cubicBezTo>
                  <a:pt x="22664" y="4399"/>
                  <a:pt x="22788" y="4514"/>
                  <a:pt x="22837" y="4810"/>
                </a:cubicBezTo>
                <a:cubicBezTo>
                  <a:pt x="22930" y="5419"/>
                  <a:pt x="23141" y="5997"/>
                  <a:pt x="23465" y="6529"/>
                </a:cubicBezTo>
                <a:cubicBezTo>
                  <a:pt x="23579" y="6713"/>
                  <a:pt x="23682" y="6900"/>
                  <a:pt x="23776" y="7091"/>
                </a:cubicBezTo>
                <a:cubicBezTo>
                  <a:pt x="23866" y="7285"/>
                  <a:pt x="23990" y="7468"/>
                  <a:pt x="23977" y="7706"/>
                </a:cubicBezTo>
                <a:cubicBezTo>
                  <a:pt x="23405" y="8274"/>
                  <a:pt x="22793" y="8796"/>
                  <a:pt x="22134" y="9271"/>
                </a:cubicBezTo>
                <a:cubicBezTo>
                  <a:pt x="21850" y="9474"/>
                  <a:pt x="21583" y="9692"/>
                  <a:pt x="21292" y="9892"/>
                </a:cubicBezTo>
                <a:cubicBezTo>
                  <a:pt x="20974" y="10113"/>
                  <a:pt x="20667" y="10364"/>
                  <a:pt x="20319" y="10528"/>
                </a:cubicBezTo>
                <a:cubicBezTo>
                  <a:pt x="19610" y="10865"/>
                  <a:pt x="18878" y="11163"/>
                  <a:pt x="18149" y="11460"/>
                </a:cubicBezTo>
                <a:cubicBezTo>
                  <a:pt x="17464" y="11745"/>
                  <a:pt x="16695" y="11868"/>
                  <a:pt x="16090" y="12403"/>
                </a:cubicBezTo>
                <a:cubicBezTo>
                  <a:pt x="15969" y="12129"/>
                  <a:pt x="15859" y="11872"/>
                  <a:pt x="15742" y="11628"/>
                </a:cubicBezTo>
                <a:cubicBezTo>
                  <a:pt x="15538" y="11196"/>
                  <a:pt x="15424" y="10742"/>
                  <a:pt x="15401" y="10267"/>
                </a:cubicBezTo>
                <a:cubicBezTo>
                  <a:pt x="15371" y="9732"/>
                  <a:pt x="15384" y="9207"/>
                  <a:pt x="15585" y="8695"/>
                </a:cubicBezTo>
                <a:cubicBezTo>
                  <a:pt x="15769" y="8227"/>
                  <a:pt x="16019" y="7793"/>
                  <a:pt x="16327" y="7402"/>
                </a:cubicBezTo>
                <a:cubicBezTo>
                  <a:pt x="16708" y="6920"/>
                  <a:pt x="17163" y="6532"/>
                  <a:pt x="17745" y="6312"/>
                </a:cubicBezTo>
                <a:cubicBezTo>
                  <a:pt x="18279" y="6104"/>
                  <a:pt x="18818" y="5914"/>
                  <a:pt x="19359" y="5720"/>
                </a:cubicBezTo>
                <a:cubicBezTo>
                  <a:pt x="19881" y="5536"/>
                  <a:pt x="20389" y="5329"/>
                  <a:pt x="20867" y="5044"/>
                </a:cubicBezTo>
                <a:cubicBezTo>
                  <a:pt x="21131" y="4884"/>
                  <a:pt x="21392" y="4730"/>
                  <a:pt x="21670" y="4596"/>
                </a:cubicBezTo>
                <a:cubicBezTo>
                  <a:pt x="21854" y="4509"/>
                  <a:pt x="22051" y="4429"/>
                  <a:pt x="22251" y="4409"/>
                </a:cubicBezTo>
                <a:cubicBezTo>
                  <a:pt x="22305" y="4403"/>
                  <a:pt x="22355" y="4399"/>
                  <a:pt x="22400" y="4399"/>
                </a:cubicBezTo>
                <a:close/>
                <a:moveTo>
                  <a:pt x="15504" y="1253"/>
                </a:moveTo>
                <a:cubicBezTo>
                  <a:pt x="15525" y="1270"/>
                  <a:pt x="15548" y="1283"/>
                  <a:pt x="15565" y="1300"/>
                </a:cubicBezTo>
                <a:cubicBezTo>
                  <a:pt x="15548" y="1367"/>
                  <a:pt x="15531" y="1434"/>
                  <a:pt x="15508" y="1500"/>
                </a:cubicBezTo>
                <a:cubicBezTo>
                  <a:pt x="15397" y="1872"/>
                  <a:pt x="15391" y="2243"/>
                  <a:pt x="15501" y="2620"/>
                </a:cubicBezTo>
                <a:cubicBezTo>
                  <a:pt x="15548" y="2778"/>
                  <a:pt x="15601" y="2928"/>
                  <a:pt x="15658" y="3082"/>
                </a:cubicBezTo>
                <a:cubicBezTo>
                  <a:pt x="15785" y="3413"/>
                  <a:pt x="15983" y="3697"/>
                  <a:pt x="16203" y="3971"/>
                </a:cubicBezTo>
                <a:cubicBezTo>
                  <a:pt x="16434" y="4252"/>
                  <a:pt x="16544" y="4573"/>
                  <a:pt x="16528" y="4934"/>
                </a:cubicBezTo>
                <a:cubicBezTo>
                  <a:pt x="16524" y="5048"/>
                  <a:pt x="16528" y="5161"/>
                  <a:pt x="16518" y="5272"/>
                </a:cubicBezTo>
                <a:cubicBezTo>
                  <a:pt x="16454" y="5706"/>
                  <a:pt x="16387" y="6141"/>
                  <a:pt x="16320" y="6572"/>
                </a:cubicBezTo>
                <a:cubicBezTo>
                  <a:pt x="16250" y="7010"/>
                  <a:pt x="16090" y="7418"/>
                  <a:pt x="15852" y="7793"/>
                </a:cubicBezTo>
                <a:cubicBezTo>
                  <a:pt x="15802" y="7870"/>
                  <a:pt x="15759" y="7953"/>
                  <a:pt x="15715" y="8030"/>
                </a:cubicBezTo>
                <a:cubicBezTo>
                  <a:pt x="15431" y="8512"/>
                  <a:pt x="15224" y="9016"/>
                  <a:pt x="15217" y="9591"/>
                </a:cubicBezTo>
                <a:cubicBezTo>
                  <a:pt x="15207" y="9993"/>
                  <a:pt x="15217" y="10384"/>
                  <a:pt x="15304" y="10778"/>
                </a:cubicBezTo>
                <a:cubicBezTo>
                  <a:pt x="15418" y="11283"/>
                  <a:pt x="15635" y="11741"/>
                  <a:pt x="15849" y="12206"/>
                </a:cubicBezTo>
                <a:cubicBezTo>
                  <a:pt x="15886" y="12286"/>
                  <a:pt x="15912" y="12367"/>
                  <a:pt x="15959" y="12484"/>
                </a:cubicBezTo>
                <a:cubicBezTo>
                  <a:pt x="15805" y="12453"/>
                  <a:pt x="15698" y="12437"/>
                  <a:pt x="15588" y="12407"/>
                </a:cubicBezTo>
                <a:cubicBezTo>
                  <a:pt x="15183" y="12303"/>
                  <a:pt x="14836" y="12089"/>
                  <a:pt x="14518" y="11825"/>
                </a:cubicBezTo>
                <a:cubicBezTo>
                  <a:pt x="13993" y="11390"/>
                  <a:pt x="13589" y="10849"/>
                  <a:pt x="13194" y="10304"/>
                </a:cubicBezTo>
                <a:cubicBezTo>
                  <a:pt x="12683" y="9602"/>
                  <a:pt x="12428" y="8812"/>
                  <a:pt x="12482" y="7943"/>
                </a:cubicBezTo>
                <a:cubicBezTo>
                  <a:pt x="12515" y="7412"/>
                  <a:pt x="12576" y="6887"/>
                  <a:pt x="12649" y="6358"/>
                </a:cubicBezTo>
                <a:cubicBezTo>
                  <a:pt x="12810" y="5255"/>
                  <a:pt x="13004" y="4162"/>
                  <a:pt x="13488" y="3139"/>
                </a:cubicBezTo>
                <a:cubicBezTo>
                  <a:pt x="13666" y="2761"/>
                  <a:pt x="13853" y="2410"/>
                  <a:pt x="14217" y="2176"/>
                </a:cubicBezTo>
                <a:cubicBezTo>
                  <a:pt x="14348" y="2092"/>
                  <a:pt x="14455" y="1985"/>
                  <a:pt x="14582" y="1895"/>
                </a:cubicBezTo>
                <a:cubicBezTo>
                  <a:pt x="14886" y="1681"/>
                  <a:pt x="15197" y="1467"/>
                  <a:pt x="15504" y="1253"/>
                </a:cubicBezTo>
                <a:close/>
                <a:moveTo>
                  <a:pt x="23883" y="8023"/>
                </a:moveTo>
                <a:cubicBezTo>
                  <a:pt x="23900" y="8037"/>
                  <a:pt x="23917" y="8043"/>
                  <a:pt x="23940" y="8057"/>
                </a:cubicBezTo>
                <a:cubicBezTo>
                  <a:pt x="23733" y="8669"/>
                  <a:pt x="23455" y="9244"/>
                  <a:pt x="23104" y="9782"/>
                </a:cubicBezTo>
                <a:cubicBezTo>
                  <a:pt x="22920" y="10066"/>
                  <a:pt x="22746" y="10357"/>
                  <a:pt x="22629" y="10675"/>
                </a:cubicBezTo>
                <a:cubicBezTo>
                  <a:pt x="22409" y="11280"/>
                  <a:pt x="21984" y="11681"/>
                  <a:pt x="21392" y="11915"/>
                </a:cubicBezTo>
                <a:cubicBezTo>
                  <a:pt x="21198" y="11995"/>
                  <a:pt x="20984" y="12039"/>
                  <a:pt x="20774" y="12086"/>
                </a:cubicBezTo>
                <a:cubicBezTo>
                  <a:pt x="20245" y="12203"/>
                  <a:pt x="19700" y="12223"/>
                  <a:pt x="19159" y="12233"/>
                </a:cubicBezTo>
                <a:cubicBezTo>
                  <a:pt x="18360" y="12246"/>
                  <a:pt x="17561" y="12246"/>
                  <a:pt x="16788" y="12480"/>
                </a:cubicBezTo>
                <a:cubicBezTo>
                  <a:pt x="16685" y="12514"/>
                  <a:pt x="16568" y="12517"/>
                  <a:pt x="16454" y="12520"/>
                </a:cubicBezTo>
                <a:cubicBezTo>
                  <a:pt x="16451" y="12521"/>
                  <a:pt x="16447" y="12521"/>
                  <a:pt x="16444" y="12521"/>
                </a:cubicBezTo>
                <a:cubicBezTo>
                  <a:pt x="16393" y="12521"/>
                  <a:pt x="16336" y="12499"/>
                  <a:pt x="16233" y="12480"/>
                </a:cubicBezTo>
                <a:cubicBezTo>
                  <a:pt x="16374" y="12373"/>
                  <a:pt x="16467" y="12290"/>
                  <a:pt x="16571" y="12236"/>
                </a:cubicBezTo>
                <a:cubicBezTo>
                  <a:pt x="16818" y="12116"/>
                  <a:pt x="17069" y="12002"/>
                  <a:pt x="17327" y="11902"/>
                </a:cubicBezTo>
                <a:cubicBezTo>
                  <a:pt x="17641" y="11781"/>
                  <a:pt x="17972" y="11694"/>
                  <a:pt x="18283" y="11567"/>
                </a:cubicBezTo>
                <a:cubicBezTo>
                  <a:pt x="18778" y="11370"/>
                  <a:pt x="19259" y="11143"/>
                  <a:pt x="19754" y="10949"/>
                </a:cubicBezTo>
                <a:cubicBezTo>
                  <a:pt x="20322" y="10728"/>
                  <a:pt x="20847" y="10434"/>
                  <a:pt x="21322" y="10060"/>
                </a:cubicBezTo>
                <a:cubicBezTo>
                  <a:pt x="21636" y="9812"/>
                  <a:pt x="21961" y="9581"/>
                  <a:pt x="22278" y="9341"/>
                </a:cubicBezTo>
                <a:cubicBezTo>
                  <a:pt x="22579" y="9110"/>
                  <a:pt x="22880" y="8879"/>
                  <a:pt x="23174" y="8642"/>
                </a:cubicBezTo>
                <a:cubicBezTo>
                  <a:pt x="23412" y="8441"/>
                  <a:pt x="23646" y="8227"/>
                  <a:pt x="23883" y="8023"/>
                </a:cubicBezTo>
                <a:close/>
                <a:moveTo>
                  <a:pt x="14318" y="11885"/>
                </a:moveTo>
                <a:cubicBezTo>
                  <a:pt x="14465" y="11995"/>
                  <a:pt x="14612" y="12099"/>
                  <a:pt x="14779" y="12216"/>
                </a:cubicBezTo>
                <a:cubicBezTo>
                  <a:pt x="14555" y="12403"/>
                  <a:pt x="14351" y="12574"/>
                  <a:pt x="14130" y="12754"/>
                </a:cubicBezTo>
                <a:cubicBezTo>
                  <a:pt x="14117" y="12550"/>
                  <a:pt x="14221" y="12079"/>
                  <a:pt x="14318" y="11885"/>
                </a:cubicBezTo>
                <a:close/>
                <a:moveTo>
                  <a:pt x="10372" y="9321"/>
                </a:moveTo>
                <a:cubicBezTo>
                  <a:pt x="10449" y="9708"/>
                  <a:pt x="10399" y="10093"/>
                  <a:pt x="10402" y="10474"/>
                </a:cubicBezTo>
                <a:cubicBezTo>
                  <a:pt x="10409" y="10862"/>
                  <a:pt x="10409" y="11250"/>
                  <a:pt x="10439" y="11634"/>
                </a:cubicBezTo>
                <a:cubicBezTo>
                  <a:pt x="10469" y="12015"/>
                  <a:pt x="10526" y="12397"/>
                  <a:pt x="10583" y="12815"/>
                </a:cubicBezTo>
                <a:cubicBezTo>
                  <a:pt x="10325" y="12701"/>
                  <a:pt x="10175" y="12530"/>
                  <a:pt x="10055" y="12323"/>
                </a:cubicBezTo>
                <a:cubicBezTo>
                  <a:pt x="9887" y="12052"/>
                  <a:pt x="9787" y="11751"/>
                  <a:pt x="9700" y="11447"/>
                </a:cubicBezTo>
                <a:cubicBezTo>
                  <a:pt x="9633" y="11213"/>
                  <a:pt x="9637" y="10979"/>
                  <a:pt x="9730" y="10758"/>
                </a:cubicBezTo>
                <a:cubicBezTo>
                  <a:pt x="9857" y="10434"/>
                  <a:pt x="10001" y="10116"/>
                  <a:pt x="10142" y="9805"/>
                </a:cubicBezTo>
                <a:cubicBezTo>
                  <a:pt x="10212" y="9642"/>
                  <a:pt x="10292" y="9481"/>
                  <a:pt x="10372" y="9321"/>
                </a:cubicBezTo>
                <a:close/>
                <a:moveTo>
                  <a:pt x="10844" y="13139"/>
                </a:moveTo>
                <a:lnTo>
                  <a:pt x="10844" y="13139"/>
                </a:lnTo>
                <a:cubicBezTo>
                  <a:pt x="10977" y="13196"/>
                  <a:pt x="11081" y="13236"/>
                  <a:pt x="11178" y="13286"/>
                </a:cubicBezTo>
                <a:cubicBezTo>
                  <a:pt x="11415" y="13410"/>
                  <a:pt x="11549" y="13594"/>
                  <a:pt x="11512" y="13878"/>
                </a:cubicBezTo>
                <a:cubicBezTo>
                  <a:pt x="11499" y="13991"/>
                  <a:pt x="11492" y="14098"/>
                  <a:pt x="11482" y="14212"/>
                </a:cubicBezTo>
                <a:cubicBezTo>
                  <a:pt x="11422" y="14784"/>
                  <a:pt x="11335" y="15346"/>
                  <a:pt x="11028" y="15844"/>
                </a:cubicBezTo>
                <a:cubicBezTo>
                  <a:pt x="11178" y="15292"/>
                  <a:pt x="11151" y="14744"/>
                  <a:pt x="11031" y="14199"/>
                </a:cubicBezTo>
                <a:cubicBezTo>
                  <a:pt x="10971" y="13911"/>
                  <a:pt x="10907" y="13624"/>
                  <a:pt x="10847" y="13329"/>
                </a:cubicBezTo>
                <a:cubicBezTo>
                  <a:pt x="10837" y="13279"/>
                  <a:pt x="10844" y="13222"/>
                  <a:pt x="10844" y="13139"/>
                </a:cubicBezTo>
                <a:close/>
                <a:moveTo>
                  <a:pt x="13049" y="16188"/>
                </a:moveTo>
                <a:cubicBezTo>
                  <a:pt x="13417" y="16188"/>
                  <a:pt x="13779" y="16284"/>
                  <a:pt x="14134" y="16496"/>
                </a:cubicBezTo>
                <a:cubicBezTo>
                  <a:pt x="14679" y="16820"/>
                  <a:pt x="15107" y="17268"/>
                  <a:pt x="15474" y="17776"/>
                </a:cubicBezTo>
                <a:cubicBezTo>
                  <a:pt x="15652" y="18020"/>
                  <a:pt x="15765" y="18301"/>
                  <a:pt x="15819" y="18592"/>
                </a:cubicBezTo>
                <a:cubicBezTo>
                  <a:pt x="15852" y="18789"/>
                  <a:pt x="15872" y="18993"/>
                  <a:pt x="15819" y="19221"/>
                </a:cubicBezTo>
                <a:cubicBezTo>
                  <a:pt x="15698" y="19010"/>
                  <a:pt x="15605" y="18819"/>
                  <a:pt x="15484" y="18649"/>
                </a:cubicBezTo>
                <a:cubicBezTo>
                  <a:pt x="14869" y="17796"/>
                  <a:pt x="14120" y="17114"/>
                  <a:pt x="13141" y="16683"/>
                </a:cubicBezTo>
                <a:cubicBezTo>
                  <a:pt x="12874" y="16566"/>
                  <a:pt x="12620" y="16503"/>
                  <a:pt x="12369" y="16503"/>
                </a:cubicBezTo>
                <a:cubicBezTo>
                  <a:pt x="12127" y="16503"/>
                  <a:pt x="11888" y="16561"/>
                  <a:pt x="11643" y="16686"/>
                </a:cubicBezTo>
                <a:cubicBezTo>
                  <a:pt x="11589" y="16716"/>
                  <a:pt x="11526" y="16733"/>
                  <a:pt x="11469" y="16760"/>
                </a:cubicBezTo>
                <a:cubicBezTo>
                  <a:pt x="11686" y="16586"/>
                  <a:pt x="11914" y="16452"/>
                  <a:pt x="12161" y="16362"/>
                </a:cubicBezTo>
                <a:cubicBezTo>
                  <a:pt x="12460" y="16249"/>
                  <a:pt x="12756" y="16188"/>
                  <a:pt x="13049" y="16188"/>
                </a:cubicBezTo>
                <a:close/>
                <a:moveTo>
                  <a:pt x="12420" y="16617"/>
                </a:moveTo>
                <a:cubicBezTo>
                  <a:pt x="12542" y="16617"/>
                  <a:pt x="12666" y="16640"/>
                  <a:pt x="12793" y="16690"/>
                </a:cubicBezTo>
                <a:cubicBezTo>
                  <a:pt x="13114" y="16820"/>
                  <a:pt x="13428" y="16967"/>
                  <a:pt x="13729" y="17144"/>
                </a:cubicBezTo>
                <a:cubicBezTo>
                  <a:pt x="14461" y="17566"/>
                  <a:pt x="14996" y="18194"/>
                  <a:pt x="15481" y="18873"/>
                </a:cubicBezTo>
                <a:cubicBezTo>
                  <a:pt x="15591" y="19033"/>
                  <a:pt x="15665" y="19214"/>
                  <a:pt x="15675" y="19411"/>
                </a:cubicBezTo>
                <a:cubicBezTo>
                  <a:pt x="15682" y="19468"/>
                  <a:pt x="15668" y="19521"/>
                  <a:pt x="15658" y="19625"/>
                </a:cubicBezTo>
                <a:cubicBezTo>
                  <a:pt x="15558" y="19461"/>
                  <a:pt x="15491" y="19351"/>
                  <a:pt x="15424" y="19237"/>
                </a:cubicBezTo>
                <a:cubicBezTo>
                  <a:pt x="15204" y="18890"/>
                  <a:pt x="14966" y="18555"/>
                  <a:pt x="14638" y="18304"/>
                </a:cubicBezTo>
                <a:cubicBezTo>
                  <a:pt x="14150" y="17933"/>
                  <a:pt x="13659" y="17572"/>
                  <a:pt x="13114" y="17285"/>
                </a:cubicBezTo>
                <a:cubicBezTo>
                  <a:pt x="12780" y="17104"/>
                  <a:pt x="12442" y="16937"/>
                  <a:pt x="12054" y="16907"/>
                </a:cubicBezTo>
                <a:cubicBezTo>
                  <a:pt x="11924" y="16900"/>
                  <a:pt x="11793" y="16897"/>
                  <a:pt x="11663" y="16894"/>
                </a:cubicBezTo>
                <a:cubicBezTo>
                  <a:pt x="11901" y="16724"/>
                  <a:pt x="12155" y="16617"/>
                  <a:pt x="12420" y="16617"/>
                </a:cubicBezTo>
                <a:close/>
                <a:moveTo>
                  <a:pt x="1215" y="11865"/>
                </a:moveTo>
                <a:cubicBezTo>
                  <a:pt x="1308" y="12019"/>
                  <a:pt x="1345" y="12176"/>
                  <a:pt x="1388" y="12333"/>
                </a:cubicBezTo>
                <a:cubicBezTo>
                  <a:pt x="1639" y="13246"/>
                  <a:pt x="1900" y="14162"/>
                  <a:pt x="2134" y="15081"/>
                </a:cubicBezTo>
                <a:cubicBezTo>
                  <a:pt x="2318" y="15797"/>
                  <a:pt x="2418" y="16522"/>
                  <a:pt x="2341" y="17268"/>
                </a:cubicBezTo>
                <a:cubicBezTo>
                  <a:pt x="2244" y="18184"/>
                  <a:pt x="2091" y="19090"/>
                  <a:pt x="1830" y="19973"/>
                </a:cubicBezTo>
                <a:cubicBezTo>
                  <a:pt x="1673" y="20511"/>
                  <a:pt x="1542" y="21059"/>
                  <a:pt x="1532" y="21628"/>
                </a:cubicBezTo>
                <a:cubicBezTo>
                  <a:pt x="1526" y="22106"/>
                  <a:pt x="1512" y="22587"/>
                  <a:pt x="1499" y="23065"/>
                </a:cubicBezTo>
                <a:cubicBezTo>
                  <a:pt x="1495" y="23219"/>
                  <a:pt x="1492" y="23366"/>
                  <a:pt x="1489" y="23517"/>
                </a:cubicBezTo>
                <a:cubicBezTo>
                  <a:pt x="1472" y="23517"/>
                  <a:pt x="1455" y="23517"/>
                  <a:pt x="1432" y="23520"/>
                </a:cubicBezTo>
                <a:cubicBezTo>
                  <a:pt x="1398" y="23340"/>
                  <a:pt x="1355" y="23166"/>
                  <a:pt x="1328" y="22982"/>
                </a:cubicBezTo>
                <a:cubicBezTo>
                  <a:pt x="1271" y="22534"/>
                  <a:pt x="1225" y="22086"/>
                  <a:pt x="1164" y="21645"/>
                </a:cubicBezTo>
                <a:cubicBezTo>
                  <a:pt x="1047" y="20732"/>
                  <a:pt x="964" y="19819"/>
                  <a:pt x="1004" y="18893"/>
                </a:cubicBezTo>
                <a:cubicBezTo>
                  <a:pt x="1031" y="18177"/>
                  <a:pt x="1021" y="17465"/>
                  <a:pt x="974" y="16750"/>
                </a:cubicBezTo>
                <a:cubicBezTo>
                  <a:pt x="890" y="15449"/>
                  <a:pt x="907" y="14159"/>
                  <a:pt x="1061" y="12868"/>
                </a:cubicBezTo>
                <a:cubicBezTo>
                  <a:pt x="1104" y="12534"/>
                  <a:pt x="1161" y="12199"/>
                  <a:pt x="1215" y="11865"/>
                </a:cubicBezTo>
                <a:close/>
                <a:moveTo>
                  <a:pt x="991" y="12173"/>
                </a:moveTo>
                <a:cubicBezTo>
                  <a:pt x="1004" y="12223"/>
                  <a:pt x="1004" y="12273"/>
                  <a:pt x="997" y="12323"/>
                </a:cubicBezTo>
                <a:cubicBezTo>
                  <a:pt x="994" y="12387"/>
                  <a:pt x="987" y="12443"/>
                  <a:pt x="977" y="12507"/>
                </a:cubicBezTo>
                <a:cubicBezTo>
                  <a:pt x="830" y="13637"/>
                  <a:pt x="743" y="14764"/>
                  <a:pt x="803" y="15901"/>
                </a:cubicBezTo>
                <a:cubicBezTo>
                  <a:pt x="857" y="16940"/>
                  <a:pt x="914" y="17983"/>
                  <a:pt x="870" y="19027"/>
                </a:cubicBezTo>
                <a:cubicBezTo>
                  <a:pt x="837" y="19776"/>
                  <a:pt x="890" y="20518"/>
                  <a:pt x="987" y="21260"/>
                </a:cubicBezTo>
                <a:cubicBezTo>
                  <a:pt x="1091" y="22002"/>
                  <a:pt x="1178" y="22755"/>
                  <a:pt x="1275" y="23554"/>
                </a:cubicBezTo>
                <a:cubicBezTo>
                  <a:pt x="1238" y="23497"/>
                  <a:pt x="1211" y="23473"/>
                  <a:pt x="1205" y="23450"/>
                </a:cubicBezTo>
                <a:cubicBezTo>
                  <a:pt x="997" y="22848"/>
                  <a:pt x="797" y="22250"/>
                  <a:pt x="596" y="21648"/>
                </a:cubicBezTo>
                <a:cubicBezTo>
                  <a:pt x="275" y="20678"/>
                  <a:pt x="141" y="19679"/>
                  <a:pt x="192" y="18656"/>
                </a:cubicBezTo>
                <a:cubicBezTo>
                  <a:pt x="235" y="17786"/>
                  <a:pt x="275" y="16920"/>
                  <a:pt x="319" y="16051"/>
                </a:cubicBezTo>
                <a:cubicBezTo>
                  <a:pt x="349" y="15309"/>
                  <a:pt x="372" y="14560"/>
                  <a:pt x="486" y="13821"/>
                </a:cubicBezTo>
                <a:cubicBezTo>
                  <a:pt x="569" y="13242"/>
                  <a:pt x="777" y="12708"/>
                  <a:pt x="991" y="12173"/>
                </a:cubicBezTo>
                <a:close/>
                <a:moveTo>
                  <a:pt x="15842" y="20431"/>
                </a:moveTo>
                <a:cubicBezTo>
                  <a:pt x="16053" y="20906"/>
                  <a:pt x="16116" y="21390"/>
                  <a:pt x="16043" y="21895"/>
                </a:cubicBezTo>
                <a:cubicBezTo>
                  <a:pt x="15959" y="22517"/>
                  <a:pt x="15692" y="23079"/>
                  <a:pt x="15454" y="23654"/>
                </a:cubicBezTo>
                <a:cubicBezTo>
                  <a:pt x="15441" y="22564"/>
                  <a:pt x="15565" y="21491"/>
                  <a:pt x="15842" y="20431"/>
                </a:cubicBezTo>
                <a:close/>
                <a:moveTo>
                  <a:pt x="11322" y="22163"/>
                </a:moveTo>
                <a:lnTo>
                  <a:pt x="11322" y="22163"/>
                </a:lnTo>
                <a:cubicBezTo>
                  <a:pt x="11288" y="22243"/>
                  <a:pt x="11282" y="22270"/>
                  <a:pt x="11262" y="22290"/>
                </a:cubicBezTo>
                <a:cubicBezTo>
                  <a:pt x="10837" y="22731"/>
                  <a:pt x="10412" y="23172"/>
                  <a:pt x="9984" y="23607"/>
                </a:cubicBezTo>
                <a:cubicBezTo>
                  <a:pt x="9453" y="24142"/>
                  <a:pt x="8818" y="24503"/>
                  <a:pt x="8082" y="24667"/>
                </a:cubicBezTo>
                <a:cubicBezTo>
                  <a:pt x="7544" y="24784"/>
                  <a:pt x="6999" y="24888"/>
                  <a:pt x="6460" y="24991"/>
                </a:cubicBezTo>
                <a:cubicBezTo>
                  <a:pt x="6453" y="24993"/>
                  <a:pt x="6445" y="24994"/>
                  <a:pt x="6436" y="24994"/>
                </a:cubicBezTo>
                <a:cubicBezTo>
                  <a:pt x="6403" y="24994"/>
                  <a:pt x="6359" y="24981"/>
                  <a:pt x="6277" y="24968"/>
                </a:cubicBezTo>
                <a:cubicBezTo>
                  <a:pt x="6450" y="24894"/>
                  <a:pt x="6564" y="24844"/>
                  <a:pt x="6681" y="24804"/>
                </a:cubicBezTo>
                <a:cubicBezTo>
                  <a:pt x="7143" y="24634"/>
                  <a:pt x="7601" y="24470"/>
                  <a:pt x="8062" y="24289"/>
                </a:cubicBezTo>
                <a:cubicBezTo>
                  <a:pt x="8667" y="24055"/>
                  <a:pt x="9219" y="23738"/>
                  <a:pt x="9680" y="23266"/>
                </a:cubicBezTo>
                <a:cubicBezTo>
                  <a:pt x="9981" y="22955"/>
                  <a:pt x="10322" y="22701"/>
                  <a:pt x="10703" y="22494"/>
                </a:cubicBezTo>
                <a:cubicBezTo>
                  <a:pt x="10891" y="22387"/>
                  <a:pt x="11088" y="22286"/>
                  <a:pt x="11322" y="22163"/>
                </a:cubicBezTo>
                <a:close/>
                <a:moveTo>
                  <a:pt x="11195" y="22059"/>
                </a:moveTo>
                <a:cubicBezTo>
                  <a:pt x="11115" y="22113"/>
                  <a:pt x="11088" y="22136"/>
                  <a:pt x="11048" y="22153"/>
                </a:cubicBezTo>
                <a:cubicBezTo>
                  <a:pt x="10463" y="22437"/>
                  <a:pt x="9938" y="22801"/>
                  <a:pt x="9480" y="23263"/>
                </a:cubicBezTo>
                <a:cubicBezTo>
                  <a:pt x="9149" y="23590"/>
                  <a:pt x="8764" y="23841"/>
                  <a:pt x="8336" y="24022"/>
                </a:cubicBezTo>
                <a:cubicBezTo>
                  <a:pt x="8186" y="24085"/>
                  <a:pt x="8035" y="24152"/>
                  <a:pt x="7885" y="24216"/>
                </a:cubicBezTo>
                <a:cubicBezTo>
                  <a:pt x="7149" y="24517"/>
                  <a:pt x="6377" y="24727"/>
                  <a:pt x="5675" y="25118"/>
                </a:cubicBezTo>
                <a:cubicBezTo>
                  <a:pt x="5673" y="25119"/>
                  <a:pt x="5670" y="25120"/>
                  <a:pt x="5664" y="25120"/>
                </a:cubicBezTo>
                <a:cubicBezTo>
                  <a:pt x="5652" y="25120"/>
                  <a:pt x="5628" y="25118"/>
                  <a:pt x="5574" y="25118"/>
                </a:cubicBezTo>
                <a:cubicBezTo>
                  <a:pt x="5698" y="24978"/>
                  <a:pt x="5778" y="24871"/>
                  <a:pt x="5879" y="24794"/>
                </a:cubicBezTo>
                <a:cubicBezTo>
                  <a:pt x="6086" y="24644"/>
                  <a:pt x="6300" y="24510"/>
                  <a:pt x="6524" y="24386"/>
                </a:cubicBezTo>
                <a:cubicBezTo>
                  <a:pt x="7143" y="24035"/>
                  <a:pt x="7728" y="23651"/>
                  <a:pt x="8182" y="23096"/>
                </a:cubicBezTo>
                <a:cubicBezTo>
                  <a:pt x="8266" y="22989"/>
                  <a:pt x="8363" y="22898"/>
                  <a:pt x="8446" y="22795"/>
                </a:cubicBezTo>
                <a:cubicBezTo>
                  <a:pt x="8787" y="22360"/>
                  <a:pt x="9249" y="22193"/>
                  <a:pt x="9787" y="22163"/>
                </a:cubicBezTo>
                <a:cubicBezTo>
                  <a:pt x="10185" y="22143"/>
                  <a:pt x="10580" y="22096"/>
                  <a:pt x="10977" y="22062"/>
                </a:cubicBezTo>
                <a:cubicBezTo>
                  <a:pt x="11031" y="22059"/>
                  <a:pt x="11091" y="22059"/>
                  <a:pt x="11195" y="22059"/>
                </a:cubicBezTo>
                <a:close/>
                <a:moveTo>
                  <a:pt x="16334" y="0"/>
                </a:moveTo>
                <a:cubicBezTo>
                  <a:pt x="16033" y="0"/>
                  <a:pt x="15744" y="45"/>
                  <a:pt x="15454" y="140"/>
                </a:cubicBezTo>
                <a:cubicBezTo>
                  <a:pt x="14919" y="324"/>
                  <a:pt x="14555" y="691"/>
                  <a:pt x="14304" y="1186"/>
                </a:cubicBezTo>
                <a:cubicBezTo>
                  <a:pt x="14114" y="1557"/>
                  <a:pt x="13926" y="1935"/>
                  <a:pt x="13726" y="2303"/>
                </a:cubicBezTo>
                <a:cubicBezTo>
                  <a:pt x="13679" y="2390"/>
                  <a:pt x="13612" y="2473"/>
                  <a:pt x="13545" y="2547"/>
                </a:cubicBezTo>
                <a:cubicBezTo>
                  <a:pt x="12766" y="3423"/>
                  <a:pt x="12138" y="4379"/>
                  <a:pt x="11823" y="5519"/>
                </a:cubicBezTo>
                <a:cubicBezTo>
                  <a:pt x="11696" y="5974"/>
                  <a:pt x="11619" y="6439"/>
                  <a:pt x="11603" y="6910"/>
                </a:cubicBezTo>
                <a:cubicBezTo>
                  <a:pt x="11589" y="7285"/>
                  <a:pt x="11636" y="7646"/>
                  <a:pt x="11763" y="7997"/>
                </a:cubicBezTo>
                <a:cubicBezTo>
                  <a:pt x="12071" y="8846"/>
                  <a:pt x="12398" y="9685"/>
                  <a:pt x="12980" y="10397"/>
                </a:cubicBezTo>
                <a:cubicBezTo>
                  <a:pt x="13291" y="10778"/>
                  <a:pt x="13615" y="11146"/>
                  <a:pt x="13953" y="11501"/>
                </a:cubicBezTo>
                <a:cubicBezTo>
                  <a:pt x="14104" y="11658"/>
                  <a:pt x="14170" y="11808"/>
                  <a:pt x="14104" y="12019"/>
                </a:cubicBezTo>
                <a:cubicBezTo>
                  <a:pt x="14070" y="12126"/>
                  <a:pt x="14063" y="12239"/>
                  <a:pt x="14037" y="12350"/>
                </a:cubicBezTo>
                <a:cubicBezTo>
                  <a:pt x="13936" y="12794"/>
                  <a:pt x="13746" y="13186"/>
                  <a:pt x="13415" y="13520"/>
                </a:cubicBezTo>
                <a:cubicBezTo>
                  <a:pt x="12840" y="14098"/>
                  <a:pt x="12295" y="14710"/>
                  <a:pt x="11740" y="15312"/>
                </a:cubicBezTo>
                <a:cubicBezTo>
                  <a:pt x="11613" y="15446"/>
                  <a:pt x="11502" y="15593"/>
                  <a:pt x="11375" y="15730"/>
                </a:cubicBezTo>
                <a:cubicBezTo>
                  <a:pt x="11335" y="15780"/>
                  <a:pt x="11278" y="15820"/>
                  <a:pt x="11222" y="15854"/>
                </a:cubicBezTo>
                <a:cubicBezTo>
                  <a:pt x="11553" y="15249"/>
                  <a:pt x="11576" y="14577"/>
                  <a:pt x="11659" y="13921"/>
                </a:cubicBezTo>
                <a:cubicBezTo>
                  <a:pt x="11703" y="13570"/>
                  <a:pt x="11563" y="13303"/>
                  <a:pt x="11238" y="13142"/>
                </a:cubicBezTo>
                <a:cubicBezTo>
                  <a:pt x="11091" y="13072"/>
                  <a:pt x="10944" y="12995"/>
                  <a:pt x="10777" y="12908"/>
                </a:cubicBezTo>
                <a:cubicBezTo>
                  <a:pt x="10683" y="12557"/>
                  <a:pt x="10626" y="12189"/>
                  <a:pt x="10593" y="11815"/>
                </a:cubicBezTo>
                <a:cubicBezTo>
                  <a:pt x="10523" y="11016"/>
                  <a:pt x="10543" y="10220"/>
                  <a:pt x="10570" y="9424"/>
                </a:cubicBezTo>
                <a:cubicBezTo>
                  <a:pt x="10576" y="9224"/>
                  <a:pt x="10570" y="9016"/>
                  <a:pt x="10573" y="8749"/>
                </a:cubicBezTo>
                <a:lnTo>
                  <a:pt x="10573" y="8749"/>
                </a:lnTo>
                <a:cubicBezTo>
                  <a:pt x="10476" y="8839"/>
                  <a:pt x="10416" y="8873"/>
                  <a:pt x="10389" y="8923"/>
                </a:cubicBezTo>
                <a:cubicBezTo>
                  <a:pt x="10302" y="9093"/>
                  <a:pt x="10225" y="9274"/>
                  <a:pt x="10148" y="9451"/>
                </a:cubicBezTo>
                <a:cubicBezTo>
                  <a:pt x="9964" y="9876"/>
                  <a:pt x="9780" y="10297"/>
                  <a:pt x="9600" y="10718"/>
                </a:cubicBezTo>
                <a:cubicBezTo>
                  <a:pt x="9496" y="10966"/>
                  <a:pt x="9500" y="11220"/>
                  <a:pt x="9573" y="11470"/>
                </a:cubicBezTo>
                <a:cubicBezTo>
                  <a:pt x="9623" y="11648"/>
                  <a:pt x="9680" y="11822"/>
                  <a:pt x="9747" y="11999"/>
                </a:cubicBezTo>
                <a:cubicBezTo>
                  <a:pt x="9891" y="12390"/>
                  <a:pt x="10125" y="12721"/>
                  <a:pt x="10499" y="12935"/>
                </a:cubicBezTo>
                <a:cubicBezTo>
                  <a:pt x="10590" y="12985"/>
                  <a:pt x="10660" y="13039"/>
                  <a:pt x="10687" y="13159"/>
                </a:cubicBezTo>
                <a:cubicBezTo>
                  <a:pt x="10777" y="13640"/>
                  <a:pt x="10904" y="14115"/>
                  <a:pt x="10977" y="14600"/>
                </a:cubicBezTo>
                <a:cubicBezTo>
                  <a:pt x="11061" y="15135"/>
                  <a:pt x="10971" y="15646"/>
                  <a:pt x="10737" y="16148"/>
                </a:cubicBezTo>
                <a:cubicBezTo>
                  <a:pt x="10239" y="17218"/>
                  <a:pt x="9637" y="18221"/>
                  <a:pt x="8955" y="19187"/>
                </a:cubicBezTo>
                <a:cubicBezTo>
                  <a:pt x="8530" y="19789"/>
                  <a:pt x="8112" y="20394"/>
                  <a:pt x="7718" y="21016"/>
                </a:cubicBezTo>
                <a:cubicBezTo>
                  <a:pt x="7092" y="22012"/>
                  <a:pt x="6491" y="23019"/>
                  <a:pt x="5875" y="24022"/>
                </a:cubicBezTo>
                <a:cubicBezTo>
                  <a:pt x="5501" y="24640"/>
                  <a:pt x="5103" y="25249"/>
                  <a:pt x="4749" y="25881"/>
                </a:cubicBezTo>
                <a:cubicBezTo>
                  <a:pt x="4501" y="26315"/>
                  <a:pt x="4301" y="26777"/>
                  <a:pt x="4097" y="27235"/>
                </a:cubicBezTo>
                <a:cubicBezTo>
                  <a:pt x="3933" y="27599"/>
                  <a:pt x="3802" y="27980"/>
                  <a:pt x="3655" y="28348"/>
                </a:cubicBezTo>
                <a:cubicBezTo>
                  <a:pt x="3415" y="28957"/>
                  <a:pt x="3267" y="29595"/>
                  <a:pt x="3144" y="30240"/>
                </a:cubicBezTo>
                <a:cubicBezTo>
                  <a:pt x="3070" y="30598"/>
                  <a:pt x="2997" y="30959"/>
                  <a:pt x="2893" y="31324"/>
                </a:cubicBezTo>
                <a:cubicBezTo>
                  <a:pt x="2880" y="31260"/>
                  <a:pt x="2860" y="31200"/>
                  <a:pt x="2853" y="31140"/>
                </a:cubicBezTo>
                <a:cubicBezTo>
                  <a:pt x="2803" y="30277"/>
                  <a:pt x="2659" y="29435"/>
                  <a:pt x="2448" y="28599"/>
                </a:cubicBezTo>
                <a:cubicBezTo>
                  <a:pt x="2412" y="28452"/>
                  <a:pt x="2415" y="28298"/>
                  <a:pt x="2418" y="28147"/>
                </a:cubicBezTo>
                <a:cubicBezTo>
                  <a:pt x="2432" y="27716"/>
                  <a:pt x="2435" y="27285"/>
                  <a:pt x="2468" y="26860"/>
                </a:cubicBezTo>
                <a:cubicBezTo>
                  <a:pt x="2529" y="26118"/>
                  <a:pt x="2733" y="25413"/>
                  <a:pt x="2947" y="24707"/>
                </a:cubicBezTo>
                <a:cubicBezTo>
                  <a:pt x="3197" y="23885"/>
                  <a:pt x="3415" y="23052"/>
                  <a:pt x="3682" y="22236"/>
                </a:cubicBezTo>
                <a:cubicBezTo>
                  <a:pt x="3883" y="21614"/>
                  <a:pt x="4107" y="20999"/>
                  <a:pt x="4374" y="20401"/>
                </a:cubicBezTo>
                <a:cubicBezTo>
                  <a:pt x="4765" y="19531"/>
                  <a:pt x="5200" y="18689"/>
                  <a:pt x="5608" y="17833"/>
                </a:cubicBezTo>
                <a:cubicBezTo>
                  <a:pt x="6113" y="16770"/>
                  <a:pt x="6561" y="15680"/>
                  <a:pt x="6892" y="14546"/>
                </a:cubicBezTo>
                <a:cubicBezTo>
                  <a:pt x="7199" y="13487"/>
                  <a:pt x="7423" y="12403"/>
                  <a:pt x="7550" y="11303"/>
                </a:cubicBezTo>
                <a:cubicBezTo>
                  <a:pt x="7751" y="9598"/>
                  <a:pt x="7845" y="7880"/>
                  <a:pt x="7942" y="6168"/>
                </a:cubicBezTo>
                <a:cubicBezTo>
                  <a:pt x="7957" y="5780"/>
                  <a:pt x="7896" y="5382"/>
                  <a:pt x="7853" y="5382"/>
                </a:cubicBezTo>
                <a:cubicBezTo>
                  <a:pt x="7842" y="5382"/>
                  <a:pt x="7832" y="5411"/>
                  <a:pt x="7825" y="5476"/>
                </a:cubicBezTo>
                <a:cubicBezTo>
                  <a:pt x="7815" y="5559"/>
                  <a:pt x="7794" y="5643"/>
                  <a:pt x="7764" y="5783"/>
                </a:cubicBezTo>
                <a:cubicBezTo>
                  <a:pt x="7651" y="5583"/>
                  <a:pt x="7594" y="5429"/>
                  <a:pt x="7490" y="5309"/>
                </a:cubicBezTo>
                <a:cubicBezTo>
                  <a:pt x="7229" y="5001"/>
                  <a:pt x="6972" y="4697"/>
                  <a:pt x="6681" y="4429"/>
                </a:cubicBezTo>
                <a:cubicBezTo>
                  <a:pt x="6170" y="3948"/>
                  <a:pt x="5635" y="3486"/>
                  <a:pt x="5100" y="3028"/>
                </a:cubicBezTo>
                <a:cubicBezTo>
                  <a:pt x="4608" y="2610"/>
                  <a:pt x="4107" y="2206"/>
                  <a:pt x="3505" y="1948"/>
                </a:cubicBezTo>
                <a:cubicBezTo>
                  <a:pt x="3142" y="1790"/>
                  <a:pt x="2757" y="1738"/>
                  <a:pt x="2371" y="1738"/>
                </a:cubicBezTo>
                <a:cubicBezTo>
                  <a:pt x="2359" y="1738"/>
                  <a:pt x="2347" y="1738"/>
                  <a:pt x="2335" y="1738"/>
                </a:cubicBezTo>
                <a:cubicBezTo>
                  <a:pt x="2131" y="1738"/>
                  <a:pt x="1913" y="1821"/>
                  <a:pt x="1729" y="1922"/>
                </a:cubicBezTo>
                <a:cubicBezTo>
                  <a:pt x="1405" y="2092"/>
                  <a:pt x="1098" y="2303"/>
                  <a:pt x="793" y="2507"/>
                </a:cubicBezTo>
                <a:cubicBezTo>
                  <a:pt x="556" y="2667"/>
                  <a:pt x="329" y="2844"/>
                  <a:pt x="105" y="3018"/>
                </a:cubicBezTo>
                <a:cubicBezTo>
                  <a:pt x="74" y="3038"/>
                  <a:pt x="58" y="3072"/>
                  <a:pt x="1" y="3152"/>
                </a:cubicBezTo>
                <a:cubicBezTo>
                  <a:pt x="108" y="3129"/>
                  <a:pt x="171" y="3139"/>
                  <a:pt x="212" y="3112"/>
                </a:cubicBezTo>
                <a:cubicBezTo>
                  <a:pt x="402" y="3003"/>
                  <a:pt x="591" y="2951"/>
                  <a:pt x="777" y="2951"/>
                </a:cubicBezTo>
                <a:cubicBezTo>
                  <a:pt x="990" y="2951"/>
                  <a:pt x="1200" y="3019"/>
                  <a:pt x="1405" y="3145"/>
                </a:cubicBezTo>
                <a:cubicBezTo>
                  <a:pt x="1743" y="3356"/>
                  <a:pt x="2077" y="3570"/>
                  <a:pt x="2398" y="3804"/>
                </a:cubicBezTo>
                <a:cubicBezTo>
                  <a:pt x="2987" y="4229"/>
                  <a:pt x="3565" y="4667"/>
                  <a:pt x="4204" y="5014"/>
                </a:cubicBezTo>
                <a:cubicBezTo>
                  <a:pt x="4969" y="5429"/>
                  <a:pt x="5772" y="5710"/>
                  <a:pt x="6641" y="5803"/>
                </a:cubicBezTo>
                <a:cubicBezTo>
                  <a:pt x="6832" y="5827"/>
                  <a:pt x="7025" y="5864"/>
                  <a:pt x="7213" y="5914"/>
                </a:cubicBezTo>
                <a:cubicBezTo>
                  <a:pt x="7316" y="5944"/>
                  <a:pt x="7417" y="6004"/>
                  <a:pt x="7514" y="6061"/>
                </a:cubicBezTo>
                <a:cubicBezTo>
                  <a:pt x="7701" y="6168"/>
                  <a:pt x="7774" y="6335"/>
                  <a:pt x="7761" y="6549"/>
                </a:cubicBezTo>
                <a:cubicBezTo>
                  <a:pt x="7734" y="6917"/>
                  <a:pt x="7728" y="7285"/>
                  <a:pt x="7701" y="7652"/>
                </a:cubicBezTo>
                <a:cubicBezTo>
                  <a:pt x="7631" y="8642"/>
                  <a:pt x="7564" y="9628"/>
                  <a:pt x="7480" y="10618"/>
                </a:cubicBezTo>
                <a:cubicBezTo>
                  <a:pt x="7393" y="11651"/>
                  <a:pt x="7216" y="12667"/>
                  <a:pt x="6972" y="13670"/>
                </a:cubicBezTo>
                <a:cubicBezTo>
                  <a:pt x="6808" y="14339"/>
                  <a:pt x="6628" y="14998"/>
                  <a:pt x="6387" y="15640"/>
                </a:cubicBezTo>
                <a:cubicBezTo>
                  <a:pt x="6046" y="16539"/>
                  <a:pt x="5651" y="17415"/>
                  <a:pt x="5233" y="18284"/>
                </a:cubicBezTo>
                <a:cubicBezTo>
                  <a:pt x="4765" y="19261"/>
                  <a:pt x="4254" y="20220"/>
                  <a:pt x="3863" y="21230"/>
                </a:cubicBezTo>
                <a:cubicBezTo>
                  <a:pt x="3555" y="22016"/>
                  <a:pt x="3338" y="22821"/>
                  <a:pt x="3114" y="23634"/>
                </a:cubicBezTo>
                <a:cubicBezTo>
                  <a:pt x="2977" y="24135"/>
                  <a:pt x="2829" y="24637"/>
                  <a:pt x="2676" y="25135"/>
                </a:cubicBezTo>
                <a:cubicBezTo>
                  <a:pt x="2432" y="25911"/>
                  <a:pt x="2311" y="26706"/>
                  <a:pt x="2278" y="27516"/>
                </a:cubicBezTo>
                <a:cubicBezTo>
                  <a:pt x="2274" y="27576"/>
                  <a:pt x="2268" y="27636"/>
                  <a:pt x="2264" y="27776"/>
                </a:cubicBezTo>
                <a:cubicBezTo>
                  <a:pt x="2218" y="27649"/>
                  <a:pt x="2194" y="27596"/>
                  <a:pt x="2178" y="27536"/>
                </a:cubicBezTo>
                <a:cubicBezTo>
                  <a:pt x="1776" y="26078"/>
                  <a:pt x="1612" y="24587"/>
                  <a:pt x="1646" y="23072"/>
                </a:cubicBezTo>
                <a:cubicBezTo>
                  <a:pt x="1659" y="22400"/>
                  <a:pt x="1649" y="21721"/>
                  <a:pt x="1743" y="21053"/>
                </a:cubicBezTo>
                <a:cubicBezTo>
                  <a:pt x="1773" y="20842"/>
                  <a:pt x="1806" y="20628"/>
                  <a:pt x="1867" y="20424"/>
                </a:cubicBezTo>
                <a:cubicBezTo>
                  <a:pt x="2157" y="19441"/>
                  <a:pt x="2361" y="18442"/>
                  <a:pt x="2478" y="17422"/>
                </a:cubicBezTo>
                <a:cubicBezTo>
                  <a:pt x="2575" y="16563"/>
                  <a:pt x="2452" y="15730"/>
                  <a:pt x="2241" y="14901"/>
                </a:cubicBezTo>
                <a:cubicBezTo>
                  <a:pt x="1997" y="13961"/>
                  <a:pt x="1733" y="13025"/>
                  <a:pt x="1479" y="12089"/>
                </a:cubicBezTo>
                <a:cubicBezTo>
                  <a:pt x="1462" y="12032"/>
                  <a:pt x="1455" y="11969"/>
                  <a:pt x="1432" y="11908"/>
                </a:cubicBezTo>
                <a:cubicBezTo>
                  <a:pt x="1308" y="11557"/>
                  <a:pt x="1328" y="11223"/>
                  <a:pt x="1465" y="10869"/>
                </a:cubicBezTo>
                <a:cubicBezTo>
                  <a:pt x="1693" y="10284"/>
                  <a:pt x="1723" y="9675"/>
                  <a:pt x="1616" y="9057"/>
                </a:cubicBezTo>
                <a:cubicBezTo>
                  <a:pt x="1505" y="8398"/>
                  <a:pt x="1382" y="7746"/>
                  <a:pt x="1265" y="7091"/>
                </a:cubicBezTo>
                <a:cubicBezTo>
                  <a:pt x="1211" y="6800"/>
                  <a:pt x="1174" y="6505"/>
                  <a:pt x="1225" y="6205"/>
                </a:cubicBezTo>
                <a:cubicBezTo>
                  <a:pt x="1228" y="6171"/>
                  <a:pt x="1205" y="6138"/>
                  <a:pt x="1188" y="6088"/>
                </a:cubicBezTo>
                <a:cubicBezTo>
                  <a:pt x="1027" y="6151"/>
                  <a:pt x="1061" y="6285"/>
                  <a:pt x="1054" y="6382"/>
                </a:cubicBezTo>
                <a:cubicBezTo>
                  <a:pt x="1007" y="6900"/>
                  <a:pt x="971" y="7422"/>
                  <a:pt x="930" y="7940"/>
                </a:cubicBezTo>
                <a:cubicBezTo>
                  <a:pt x="907" y="8314"/>
                  <a:pt x="877" y="8695"/>
                  <a:pt x="864" y="9073"/>
                </a:cubicBezTo>
                <a:cubicBezTo>
                  <a:pt x="840" y="9732"/>
                  <a:pt x="940" y="10381"/>
                  <a:pt x="1098" y="11016"/>
                </a:cubicBezTo>
                <a:cubicBezTo>
                  <a:pt x="1148" y="11213"/>
                  <a:pt x="1138" y="11390"/>
                  <a:pt x="1057" y="11581"/>
                </a:cubicBezTo>
                <a:cubicBezTo>
                  <a:pt x="910" y="11925"/>
                  <a:pt x="780" y="12286"/>
                  <a:pt x="643" y="12637"/>
                </a:cubicBezTo>
                <a:cubicBezTo>
                  <a:pt x="375" y="13309"/>
                  <a:pt x="275" y="14022"/>
                  <a:pt x="238" y="14734"/>
                </a:cubicBezTo>
                <a:cubicBezTo>
                  <a:pt x="161" y="16121"/>
                  <a:pt x="95" y="17509"/>
                  <a:pt x="41" y="18903"/>
                </a:cubicBezTo>
                <a:cubicBezTo>
                  <a:pt x="8" y="19766"/>
                  <a:pt x="125" y="20615"/>
                  <a:pt x="395" y="21437"/>
                </a:cubicBezTo>
                <a:cubicBezTo>
                  <a:pt x="726" y="22437"/>
                  <a:pt x="1078" y="23433"/>
                  <a:pt x="1409" y="24436"/>
                </a:cubicBezTo>
                <a:cubicBezTo>
                  <a:pt x="1499" y="24714"/>
                  <a:pt x="1559" y="25008"/>
                  <a:pt x="1599" y="25299"/>
                </a:cubicBezTo>
                <a:cubicBezTo>
                  <a:pt x="1726" y="26235"/>
                  <a:pt x="1933" y="27151"/>
                  <a:pt x="2178" y="28064"/>
                </a:cubicBezTo>
                <a:cubicBezTo>
                  <a:pt x="2485" y="29224"/>
                  <a:pt x="2716" y="30394"/>
                  <a:pt x="2749" y="31598"/>
                </a:cubicBezTo>
                <a:cubicBezTo>
                  <a:pt x="2763" y="32126"/>
                  <a:pt x="2709" y="32638"/>
                  <a:pt x="2626" y="33153"/>
                </a:cubicBezTo>
                <a:cubicBezTo>
                  <a:pt x="2609" y="33256"/>
                  <a:pt x="2582" y="33367"/>
                  <a:pt x="2669" y="33537"/>
                </a:cubicBezTo>
                <a:cubicBezTo>
                  <a:pt x="2716" y="33403"/>
                  <a:pt x="2753" y="33336"/>
                  <a:pt x="2763" y="33266"/>
                </a:cubicBezTo>
                <a:cubicBezTo>
                  <a:pt x="2903" y="32026"/>
                  <a:pt x="3194" y="30809"/>
                  <a:pt x="3431" y="29588"/>
                </a:cubicBezTo>
                <a:cubicBezTo>
                  <a:pt x="3461" y="29438"/>
                  <a:pt x="3512" y="29291"/>
                  <a:pt x="3555" y="29144"/>
                </a:cubicBezTo>
                <a:cubicBezTo>
                  <a:pt x="3822" y="28298"/>
                  <a:pt x="4133" y="27462"/>
                  <a:pt x="4515" y="26653"/>
                </a:cubicBezTo>
                <a:cubicBezTo>
                  <a:pt x="4635" y="26396"/>
                  <a:pt x="4769" y="26141"/>
                  <a:pt x="4906" y="25894"/>
                </a:cubicBezTo>
                <a:cubicBezTo>
                  <a:pt x="5033" y="25673"/>
                  <a:pt x="5257" y="25556"/>
                  <a:pt x="5474" y="25443"/>
                </a:cubicBezTo>
                <a:cubicBezTo>
                  <a:pt x="5812" y="25265"/>
                  <a:pt x="6180" y="25179"/>
                  <a:pt x="6554" y="25105"/>
                </a:cubicBezTo>
                <a:cubicBezTo>
                  <a:pt x="7112" y="24995"/>
                  <a:pt x="7681" y="24894"/>
                  <a:pt x="8236" y="24761"/>
                </a:cubicBezTo>
                <a:cubicBezTo>
                  <a:pt x="9015" y="24577"/>
                  <a:pt x="9663" y="24155"/>
                  <a:pt x="10215" y="23584"/>
                </a:cubicBezTo>
                <a:cubicBezTo>
                  <a:pt x="10469" y="23316"/>
                  <a:pt x="10717" y="23042"/>
                  <a:pt x="10977" y="22785"/>
                </a:cubicBezTo>
                <a:cubicBezTo>
                  <a:pt x="11302" y="22470"/>
                  <a:pt x="11629" y="22166"/>
                  <a:pt x="11957" y="21855"/>
                </a:cubicBezTo>
                <a:cubicBezTo>
                  <a:pt x="12011" y="21802"/>
                  <a:pt x="12111" y="21778"/>
                  <a:pt x="12077" y="21648"/>
                </a:cubicBezTo>
                <a:lnTo>
                  <a:pt x="12077" y="21648"/>
                </a:lnTo>
                <a:cubicBezTo>
                  <a:pt x="12027" y="21651"/>
                  <a:pt x="11970" y="21645"/>
                  <a:pt x="11920" y="21661"/>
                </a:cubicBezTo>
                <a:cubicBezTo>
                  <a:pt x="11195" y="21905"/>
                  <a:pt x="10442" y="21996"/>
                  <a:pt x="9684" y="22016"/>
                </a:cubicBezTo>
                <a:cubicBezTo>
                  <a:pt x="9162" y="22032"/>
                  <a:pt x="8737" y="22250"/>
                  <a:pt x="8396" y="22641"/>
                </a:cubicBezTo>
                <a:cubicBezTo>
                  <a:pt x="8209" y="22858"/>
                  <a:pt x="8018" y="23076"/>
                  <a:pt x="7828" y="23286"/>
                </a:cubicBezTo>
                <a:cubicBezTo>
                  <a:pt x="7480" y="23657"/>
                  <a:pt x="7049" y="23918"/>
                  <a:pt x="6614" y="24169"/>
                </a:cubicBezTo>
                <a:cubicBezTo>
                  <a:pt x="6226" y="24393"/>
                  <a:pt x="5822" y="24590"/>
                  <a:pt x="5501" y="24924"/>
                </a:cubicBezTo>
                <a:cubicBezTo>
                  <a:pt x="5595" y="24771"/>
                  <a:pt x="5691" y="24613"/>
                  <a:pt x="5785" y="24460"/>
                </a:cubicBezTo>
                <a:cubicBezTo>
                  <a:pt x="6343" y="23544"/>
                  <a:pt x="6888" y="22617"/>
                  <a:pt x="7463" y="21715"/>
                </a:cubicBezTo>
                <a:cubicBezTo>
                  <a:pt x="7952" y="20949"/>
                  <a:pt x="8480" y="20207"/>
                  <a:pt x="8985" y="19455"/>
                </a:cubicBezTo>
                <a:cubicBezTo>
                  <a:pt x="9062" y="19344"/>
                  <a:pt x="9139" y="19237"/>
                  <a:pt x="9202" y="19120"/>
                </a:cubicBezTo>
                <a:cubicBezTo>
                  <a:pt x="9533" y="18542"/>
                  <a:pt x="9991" y="18077"/>
                  <a:pt x="10466" y="17622"/>
                </a:cubicBezTo>
                <a:cubicBezTo>
                  <a:pt x="10855" y="17251"/>
                  <a:pt x="11301" y="17025"/>
                  <a:pt x="11832" y="17025"/>
                </a:cubicBezTo>
                <a:cubicBezTo>
                  <a:pt x="11893" y="17025"/>
                  <a:pt x="11956" y="17028"/>
                  <a:pt x="12021" y="17034"/>
                </a:cubicBezTo>
                <a:cubicBezTo>
                  <a:pt x="12362" y="17067"/>
                  <a:pt x="12676" y="17191"/>
                  <a:pt x="12977" y="17352"/>
                </a:cubicBezTo>
                <a:cubicBezTo>
                  <a:pt x="13565" y="17659"/>
                  <a:pt x="14110" y="18050"/>
                  <a:pt x="14632" y="18458"/>
                </a:cubicBezTo>
                <a:cubicBezTo>
                  <a:pt x="14906" y="18676"/>
                  <a:pt x="15117" y="18956"/>
                  <a:pt x="15290" y="19261"/>
                </a:cubicBezTo>
                <a:cubicBezTo>
                  <a:pt x="15434" y="19508"/>
                  <a:pt x="15571" y="19759"/>
                  <a:pt x="15715" y="20010"/>
                </a:cubicBezTo>
                <a:cubicBezTo>
                  <a:pt x="15675" y="20280"/>
                  <a:pt x="15655" y="20558"/>
                  <a:pt x="15601" y="20825"/>
                </a:cubicBezTo>
                <a:cubicBezTo>
                  <a:pt x="15384" y="21848"/>
                  <a:pt x="15334" y="22888"/>
                  <a:pt x="15297" y="23935"/>
                </a:cubicBezTo>
                <a:cubicBezTo>
                  <a:pt x="15290" y="24045"/>
                  <a:pt x="15247" y="24179"/>
                  <a:pt x="15387" y="24289"/>
                </a:cubicBezTo>
                <a:cubicBezTo>
                  <a:pt x="15421" y="24229"/>
                  <a:pt x="15454" y="24186"/>
                  <a:pt x="15474" y="24129"/>
                </a:cubicBezTo>
                <a:cubicBezTo>
                  <a:pt x="15635" y="23721"/>
                  <a:pt x="15802" y="23310"/>
                  <a:pt x="15952" y="22898"/>
                </a:cubicBezTo>
                <a:cubicBezTo>
                  <a:pt x="16190" y="22246"/>
                  <a:pt x="16340" y="21581"/>
                  <a:pt x="16170" y="20882"/>
                </a:cubicBezTo>
                <a:cubicBezTo>
                  <a:pt x="16110" y="20645"/>
                  <a:pt x="16039" y="20407"/>
                  <a:pt x="15952" y="20180"/>
                </a:cubicBezTo>
                <a:cubicBezTo>
                  <a:pt x="15906" y="20060"/>
                  <a:pt x="15899" y="19949"/>
                  <a:pt x="15916" y="19826"/>
                </a:cubicBezTo>
                <a:cubicBezTo>
                  <a:pt x="15949" y="19605"/>
                  <a:pt x="15966" y="19378"/>
                  <a:pt x="15986" y="19157"/>
                </a:cubicBezTo>
                <a:cubicBezTo>
                  <a:pt x="16039" y="18589"/>
                  <a:pt x="15872" y="18077"/>
                  <a:pt x="15551" y="17626"/>
                </a:cubicBezTo>
                <a:cubicBezTo>
                  <a:pt x="15140" y="17054"/>
                  <a:pt x="14645" y="16573"/>
                  <a:pt x="14013" y="16248"/>
                </a:cubicBezTo>
                <a:cubicBezTo>
                  <a:pt x="13843" y="16161"/>
                  <a:pt x="13652" y="16098"/>
                  <a:pt x="13465" y="16068"/>
                </a:cubicBezTo>
                <a:cubicBezTo>
                  <a:pt x="13311" y="16043"/>
                  <a:pt x="13160" y="16031"/>
                  <a:pt x="13013" y="16031"/>
                </a:cubicBezTo>
                <a:cubicBezTo>
                  <a:pt x="12293" y="16031"/>
                  <a:pt x="11659" y="16322"/>
                  <a:pt x="11101" y="16830"/>
                </a:cubicBezTo>
                <a:cubicBezTo>
                  <a:pt x="10921" y="16997"/>
                  <a:pt x="10740" y="17164"/>
                  <a:pt x="10556" y="17325"/>
                </a:cubicBezTo>
                <a:cubicBezTo>
                  <a:pt x="10483" y="17392"/>
                  <a:pt x="10399" y="17442"/>
                  <a:pt x="10272" y="17532"/>
                </a:cubicBezTo>
                <a:cubicBezTo>
                  <a:pt x="10770" y="16700"/>
                  <a:pt x="11318" y="15981"/>
                  <a:pt x="11930" y="15312"/>
                </a:cubicBezTo>
                <a:cubicBezTo>
                  <a:pt x="12609" y="14573"/>
                  <a:pt x="13294" y="13841"/>
                  <a:pt x="13980" y="13112"/>
                </a:cubicBezTo>
                <a:cubicBezTo>
                  <a:pt x="14267" y="12808"/>
                  <a:pt x="14602" y="12554"/>
                  <a:pt x="14923" y="12303"/>
                </a:cubicBezTo>
                <a:cubicBezTo>
                  <a:pt x="15087" y="12360"/>
                  <a:pt x="15234" y="12410"/>
                  <a:pt x="15374" y="12460"/>
                </a:cubicBezTo>
                <a:cubicBezTo>
                  <a:pt x="15723" y="12574"/>
                  <a:pt x="16071" y="12644"/>
                  <a:pt x="16425" y="12644"/>
                </a:cubicBezTo>
                <a:cubicBezTo>
                  <a:pt x="16664" y="12644"/>
                  <a:pt x="16906" y="12612"/>
                  <a:pt x="17153" y="12540"/>
                </a:cubicBezTo>
                <a:cubicBezTo>
                  <a:pt x="17480" y="12450"/>
                  <a:pt x="17838" y="12417"/>
                  <a:pt x="18179" y="12393"/>
                </a:cubicBezTo>
                <a:cubicBezTo>
                  <a:pt x="18691" y="12360"/>
                  <a:pt x="19199" y="12360"/>
                  <a:pt x="19714" y="12350"/>
                </a:cubicBezTo>
                <a:cubicBezTo>
                  <a:pt x="20205" y="12336"/>
                  <a:pt x="20697" y="12270"/>
                  <a:pt x="21168" y="12132"/>
                </a:cubicBezTo>
                <a:cubicBezTo>
                  <a:pt x="21910" y="11915"/>
                  <a:pt x="22479" y="11491"/>
                  <a:pt x="22770" y="10735"/>
                </a:cubicBezTo>
                <a:cubicBezTo>
                  <a:pt x="22880" y="10444"/>
                  <a:pt x="23054" y="10170"/>
                  <a:pt x="23221" y="9902"/>
                </a:cubicBezTo>
                <a:cubicBezTo>
                  <a:pt x="23475" y="9495"/>
                  <a:pt x="23709" y="9077"/>
                  <a:pt x="23890" y="8629"/>
                </a:cubicBezTo>
                <a:cubicBezTo>
                  <a:pt x="24000" y="8354"/>
                  <a:pt x="24124" y="8087"/>
                  <a:pt x="24167" y="7789"/>
                </a:cubicBezTo>
                <a:cubicBezTo>
                  <a:pt x="24181" y="7712"/>
                  <a:pt x="24227" y="7636"/>
                  <a:pt x="24274" y="7572"/>
                </a:cubicBezTo>
                <a:cubicBezTo>
                  <a:pt x="24548" y="7224"/>
                  <a:pt x="24652" y="6820"/>
                  <a:pt x="24635" y="6392"/>
                </a:cubicBezTo>
                <a:cubicBezTo>
                  <a:pt x="24615" y="5833"/>
                  <a:pt x="24568" y="5268"/>
                  <a:pt x="24508" y="4713"/>
                </a:cubicBezTo>
                <a:cubicBezTo>
                  <a:pt x="24462" y="4316"/>
                  <a:pt x="24365" y="3928"/>
                  <a:pt x="24301" y="3533"/>
                </a:cubicBezTo>
                <a:cubicBezTo>
                  <a:pt x="24191" y="2824"/>
                  <a:pt x="23860" y="2253"/>
                  <a:pt x="23295" y="1801"/>
                </a:cubicBezTo>
                <a:cubicBezTo>
                  <a:pt x="22663" y="1303"/>
                  <a:pt x="22024" y="832"/>
                  <a:pt x="21222" y="648"/>
                </a:cubicBezTo>
                <a:cubicBezTo>
                  <a:pt x="20690" y="529"/>
                  <a:pt x="20151" y="472"/>
                  <a:pt x="19608" y="472"/>
                </a:cubicBezTo>
                <a:cubicBezTo>
                  <a:pt x="19465" y="472"/>
                  <a:pt x="19322" y="476"/>
                  <a:pt x="19179" y="484"/>
                </a:cubicBezTo>
                <a:cubicBezTo>
                  <a:pt x="18644" y="514"/>
                  <a:pt x="18122" y="598"/>
                  <a:pt x="17607" y="838"/>
                </a:cubicBezTo>
                <a:cubicBezTo>
                  <a:pt x="17524" y="721"/>
                  <a:pt x="17437" y="608"/>
                  <a:pt x="17360" y="491"/>
                </a:cubicBezTo>
                <a:cubicBezTo>
                  <a:pt x="17146" y="166"/>
                  <a:pt x="16838" y="16"/>
                  <a:pt x="16454" y="3"/>
                </a:cubicBezTo>
                <a:cubicBezTo>
                  <a:pt x="16414" y="1"/>
                  <a:pt x="16374" y="0"/>
                  <a:pt x="1633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 name="Google Shape;1310;p28"/>
          <p:cNvGrpSpPr/>
          <p:nvPr/>
        </p:nvGrpSpPr>
        <p:grpSpPr>
          <a:xfrm rot="-417683" flipH="1">
            <a:off x="8543303" y="2940607"/>
            <a:ext cx="1000918" cy="2329151"/>
            <a:chOff x="2605175" y="4130575"/>
            <a:chExt cx="316575" cy="736675"/>
          </a:xfrm>
        </p:grpSpPr>
        <p:sp>
          <p:nvSpPr>
            <p:cNvPr id="1311" name="Google Shape;1311;p28"/>
            <p:cNvSpPr/>
            <p:nvPr/>
          </p:nvSpPr>
          <p:spPr>
            <a:xfrm>
              <a:off x="2809550" y="4503375"/>
              <a:ext cx="25" cy="450"/>
            </a:xfrm>
            <a:custGeom>
              <a:avLst/>
              <a:gdLst/>
              <a:ahLst/>
              <a:cxnLst/>
              <a:rect l="l" t="t" r="r" b="b"/>
              <a:pathLst>
                <a:path w="1" h="18" extrusionOk="0">
                  <a:moveTo>
                    <a:pt x="0" y="17"/>
                  </a:moveTo>
                  <a:lnTo>
                    <a:pt x="0" y="1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8"/>
            <p:cNvSpPr/>
            <p:nvPr/>
          </p:nvSpPr>
          <p:spPr>
            <a:xfrm>
              <a:off x="2735325" y="4516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8"/>
            <p:cNvSpPr/>
            <p:nvPr/>
          </p:nvSpPr>
          <p:spPr>
            <a:xfrm>
              <a:off x="2880675" y="4501125"/>
              <a:ext cx="25" cy="25"/>
            </a:xfrm>
            <a:custGeom>
              <a:avLst/>
              <a:gdLst/>
              <a:ahLst/>
              <a:cxnLst/>
              <a:rect l="l" t="t" r="r" b="b"/>
              <a:pathLst>
                <a:path w="1" h="1" extrusionOk="0">
                  <a:moveTo>
                    <a:pt x="1"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8"/>
            <p:cNvSpPr/>
            <p:nvPr/>
          </p:nvSpPr>
          <p:spPr>
            <a:xfrm>
              <a:off x="2605175" y="4130575"/>
              <a:ext cx="316575" cy="736675"/>
            </a:xfrm>
            <a:custGeom>
              <a:avLst/>
              <a:gdLst/>
              <a:ahLst/>
              <a:cxnLst/>
              <a:rect l="l" t="t" r="r" b="b"/>
              <a:pathLst>
                <a:path w="12663" h="29467" extrusionOk="0">
                  <a:moveTo>
                    <a:pt x="6072" y="1047"/>
                  </a:moveTo>
                  <a:lnTo>
                    <a:pt x="6072" y="1047"/>
                  </a:lnTo>
                  <a:cubicBezTo>
                    <a:pt x="6106" y="1117"/>
                    <a:pt x="6169" y="1168"/>
                    <a:pt x="6240" y="1191"/>
                  </a:cubicBezTo>
                  <a:cubicBezTo>
                    <a:pt x="6236" y="1221"/>
                    <a:pt x="6233" y="1248"/>
                    <a:pt x="6233" y="1275"/>
                  </a:cubicBezTo>
                  <a:cubicBezTo>
                    <a:pt x="6226" y="1301"/>
                    <a:pt x="6226" y="1325"/>
                    <a:pt x="6226" y="1351"/>
                  </a:cubicBezTo>
                  <a:cubicBezTo>
                    <a:pt x="6226" y="1368"/>
                    <a:pt x="6223" y="1382"/>
                    <a:pt x="6223" y="1398"/>
                  </a:cubicBezTo>
                  <a:lnTo>
                    <a:pt x="6223" y="1442"/>
                  </a:lnTo>
                  <a:lnTo>
                    <a:pt x="6223" y="1479"/>
                  </a:lnTo>
                  <a:lnTo>
                    <a:pt x="6223" y="1479"/>
                  </a:lnTo>
                  <a:cubicBezTo>
                    <a:pt x="6222" y="1476"/>
                    <a:pt x="6221" y="1472"/>
                    <a:pt x="6220" y="1468"/>
                  </a:cubicBezTo>
                  <a:lnTo>
                    <a:pt x="6220" y="1472"/>
                  </a:lnTo>
                  <a:cubicBezTo>
                    <a:pt x="6206" y="1438"/>
                    <a:pt x="6199" y="1402"/>
                    <a:pt x="6186" y="1368"/>
                  </a:cubicBezTo>
                  <a:cubicBezTo>
                    <a:pt x="6173" y="1335"/>
                    <a:pt x="6166" y="1301"/>
                    <a:pt x="6149" y="1268"/>
                  </a:cubicBezTo>
                  <a:cubicBezTo>
                    <a:pt x="6123" y="1201"/>
                    <a:pt x="6099" y="1134"/>
                    <a:pt x="6076" y="1067"/>
                  </a:cubicBezTo>
                  <a:cubicBezTo>
                    <a:pt x="6076" y="1061"/>
                    <a:pt x="6072" y="1054"/>
                    <a:pt x="6072" y="1047"/>
                  </a:cubicBezTo>
                  <a:close/>
                  <a:moveTo>
                    <a:pt x="7112" y="2294"/>
                  </a:moveTo>
                  <a:cubicBezTo>
                    <a:pt x="7110" y="2294"/>
                    <a:pt x="7109" y="2298"/>
                    <a:pt x="7109" y="2300"/>
                  </a:cubicBezTo>
                  <a:lnTo>
                    <a:pt x="7109" y="2300"/>
                  </a:lnTo>
                  <a:cubicBezTo>
                    <a:pt x="7110" y="2298"/>
                    <a:pt x="7111" y="2296"/>
                    <a:pt x="7112" y="2294"/>
                  </a:cubicBezTo>
                  <a:close/>
                  <a:moveTo>
                    <a:pt x="6614" y="1004"/>
                  </a:moveTo>
                  <a:cubicBezTo>
                    <a:pt x="6616" y="1033"/>
                    <a:pt x="6618" y="1062"/>
                    <a:pt x="6621" y="1091"/>
                  </a:cubicBezTo>
                  <a:lnTo>
                    <a:pt x="6621" y="1117"/>
                  </a:lnTo>
                  <a:cubicBezTo>
                    <a:pt x="6621" y="1137"/>
                    <a:pt x="6621" y="1154"/>
                    <a:pt x="6624" y="1174"/>
                  </a:cubicBezTo>
                  <a:cubicBezTo>
                    <a:pt x="6627" y="1224"/>
                    <a:pt x="6627" y="1275"/>
                    <a:pt x="6624" y="1325"/>
                  </a:cubicBezTo>
                  <a:cubicBezTo>
                    <a:pt x="6621" y="1372"/>
                    <a:pt x="6614" y="1418"/>
                    <a:pt x="6614" y="1468"/>
                  </a:cubicBezTo>
                  <a:lnTo>
                    <a:pt x="6614" y="1619"/>
                  </a:lnTo>
                  <a:lnTo>
                    <a:pt x="6614" y="1622"/>
                  </a:lnTo>
                  <a:cubicBezTo>
                    <a:pt x="6614" y="1642"/>
                    <a:pt x="6611" y="1666"/>
                    <a:pt x="6611" y="1686"/>
                  </a:cubicBezTo>
                  <a:cubicBezTo>
                    <a:pt x="6604" y="1783"/>
                    <a:pt x="6591" y="1873"/>
                    <a:pt x="6577" y="1970"/>
                  </a:cubicBezTo>
                  <a:cubicBezTo>
                    <a:pt x="6564" y="2070"/>
                    <a:pt x="6557" y="2167"/>
                    <a:pt x="6547" y="2268"/>
                  </a:cubicBezTo>
                  <a:cubicBezTo>
                    <a:pt x="6540" y="2368"/>
                    <a:pt x="6530" y="2461"/>
                    <a:pt x="6520" y="2562"/>
                  </a:cubicBezTo>
                  <a:cubicBezTo>
                    <a:pt x="6510" y="2505"/>
                    <a:pt x="6507" y="2445"/>
                    <a:pt x="6494" y="2388"/>
                  </a:cubicBezTo>
                  <a:cubicBezTo>
                    <a:pt x="6494" y="2385"/>
                    <a:pt x="6494" y="2378"/>
                    <a:pt x="6490" y="2375"/>
                  </a:cubicBezTo>
                  <a:lnTo>
                    <a:pt x="6490" y="2371"/>
                  </a:lnTo>
                  <a:cubicBezTo>
                    <a:pt x="6490" y="2361"/>
                    <a:pt x="6487" y="2358"/>
                    <a:pt x="6487" y="2351"/>
                  </a:cubicBezTo>
                  <a:lnTo>
                    <a:pt x="6487" y="2358"/>
                  </a:lnTo>
                  <a:cubicBezTo>
                    <a:pt x="6477" y="2308"/>
                    <a:pt x="6464" y="2258"/>
                    <a:pt x="6447" y="2207"/>
                  </a:cubicBezTo>
                  <a:cubicBezTo>
                    <a:pt x="6454" y="2204"/>
                    <a:pt x="6460" y="2201"/>
                    <a:pt x="6464" y="2191"/>
                  </a:cubicBezTo>
                  <a:cubicBezTo>
                    <a:pt x="6477" y="2167"/>
                    <a:pt x="6470" y="2137"/>
                    <a:pt x="6447" y="2124"/>
                  </a:cubicBezTo>
                  <a:cubicBezTo>
                    <a:pt x="6440" y="2120"/>
                    <a:pt x="6437" y="2117"/>
                    <a:pt x="6427" y="2110"/>
                  </a:cubicBezTo>
                  <a:cubicBezTo>
                    <a:pt x="6423" y="2107"/>
                    <a:pt x="6420" y="2107"/>
                    <a:pt x="6413" y="2104"/>
                  </a:cubicBezTo>
                  <a:cubicBezTo>
                    <a:pt x="6407" y="2084"/>
                    <a:pt x="6403" y="2060"/>
                    <a:pt x="6393" y="2044"/>
                  </a:cubicBezTo>
                  <a:cubicBezTo>
                    <a:pt x="6373" y="1993"/>
                    <a:pt x="6353" y="1943"/>
                    <a:pt x="6337" y="1890"/>
                  </a:cubicBezTo>
                  <a:cubicBezTo>
                    <a:pt x="6323" y="1860"/>
                    <a:pt x="6313" y="1833"/>
                    <a:pt x="6306" y="1806"/>
                  </a:cubicBezTo>
                  <a:cubicBezTo>
                    <a:pt x="6306" y="1803"/>
                    <a:pt x="6306" y="1803"/>
                    <a:pt x="6303" y="1799"/>
                  </a:cubicBezTo>
                  <a:cubicBezTo>
                    <a:pt x="6303" y="1793"/>
                    <a:pt x="6303" y="1789"/>
                    <a:pt x="6296" y="1783"/>
                  </a:cubicBezTo>
                  <a:lnTo>
                    <a:pt x="6296" y="1786"/>
                  </a:lnTo>
                  <a:cubicBezTo>
                    <a:pt x="6293" y="1766"/>
                    <a:pt x="6290" y="1743"/>
                    <a:pt x="6290" y="1719"/>
                  </a:cubicBezTo>
                  <a:cubicBezTo>
                    <a:pt x="6290" y="1706"/>
                    <a:pt x="6286" y="1692"/>
                    <a:pt x="6286" y="1676"/>
                  </a:cubicBezTo>
                  <a:cubicBezTo>
                    <a:pt x="6286" y="1659"/>
                    <a:pt x="6280" y="1642"/>
                    <a:pt x="6280" y="1626"/>
                  </a:cubicBezTo>
                  <a:cubicBezTo>
                    <a:pt x="6280" y="1616"/>
                    <a:pt x="6280" y="1599"/>
                    <a:pt x="6276" y="1582"/>
                  </a:cubicBezTo>
                  <a:lnTo>
                    <a:pt x="6276" y="1535"/>
                  </a:lnTo>
                  <a:lnTo>
                    <a:pt x="6276" y="1499"/>
                  </a:lnTo>
                  <a:cubicBezTo>
                    <a:pt x="6276" y="1472"/>
                    <a:pt x="6280" y="1448"/>
                    <a:pt x="6280" y="1422"/>
                  </a:cubicBezTo>
                  <a:lnTo>
                    <a:pt x="6280" y="1425"/>
                  </a:lnTo>
                  <a:lnTo>
                    <a:pt x="6293" y="1288"/>
                  </a:lnTo>
                  <a:cubicBezTo>
                    <a:pt x="6306" y="1288"/>
                    <a:pt x="6320" y="1291"/>
                    <a:pt x="6330" y="1291"/>
                  </a:cubicBezTo>
                  <a:cubicBezTo>
                    <a:pt x="6353" y="1291"/>
                    <a:pt x="6377" y="1288"/>
                    <a:pt x="6397" y="1285"/>
                  </a:cubicBezTo>
                  <a:cubicBezTo>
                    <a:pt x="6531" y="1253"/>
                    <a:pt x="6614" y="1134"/>
                    <a:pt x="6614" y="1004"/>
                  </a:cubicBezTo>
                  <a:close/>
                  <a:moveTo>
                    <a:pt x="7958" y="3374"/>
                  </a:moveTo>
                  <a:cubicBezTo>
                    <a:pt x="7954" y="3376"/>
                    <a:pt x="7952" y="3378"/>
                    <a:pt x="7951" y="3381"/>
                  </a:cubicBezTo>
                  <a:lnTo>
                    <a:pt x="7951" y="3381"/>
                  </a:lnTo>
                  <a:lnTo>
                    <a:pt x="7958" y="3374"/>
                  </a:lnTo>
                  <a:close/>
                  <a:moveTo>
                    <a:pt x="5741" y="3371"/>
                  </a:moveTo>
                  <a:cubicBezTo>
                    <a:pt x="5741" y="3378"/>
                    <a:pt x="5738" y="3391"/>
                    <a:pt x="5738" y="3401"/>
                  </a:cubicBezTo>
                  <a:cubicBezTo>
                    <a:pt x="5735" y="3508"/>
                    <a:pt x="5805" y="3605"/>
                    <a:pt x="5905" y="3642"/>
                  </a:cubicBezTo>
                  <a:cubicBezTo>
                    <a:pt x="5902" y="3672"/>
                    <a:pt x="5892" y="3705"/>
                    <a:pt x="5889" y="3735"/>
                  </a:cubicBezTo>
                  <a:cubicBezTo>
                    <a:pt x="5875" y="3842"/>
                    <a:pt x="5868" y="3953"/>
                    <a:pt x="5865" y="4060"/>
                  </a:cubicBezTo>
                  <a:cubicBezTo>
                    <a:pt x="5865" y="4086"/>
                    <a:pt x="5858" y="4113"/>
                    <a:pt x="5858" y="4140"/>
                  </a:cubicBezTo>
                  <a:cubicBezTo>
                    <a:pt x="5858" y="4157"/>
                    <a:pt x="5858" y="4177"/>
                    <a:pt x="5855" y="4193"/>
                  </a:cubicBezTo>
                  <a:lnTo>
                    <a:pt x="5855" y="4227"/>
                  </a:lnTo>
                  <a:lnTo>
                    <a:pt x="5855" y="4244"/>
                  </a:lnTo>
                  <a:cubicBezTo>
                    <a:pt x="5853" y="4244"/>
                    <a:pt x="5851" y="4244"/>
                    <a:pt x="5849" y="4244"/>
                  </a:cubicBezTo>
                  <a:cubicBezTo>
                    <a:pt x="5842" y="4244"/>
                    <a:pt x="5841" y="4238"/>
                    <a:pt x="5838" y="4230"/>
                  </a:cubicBezTo>
                  <a:cubicBezTo>
                    <a:pt x="5832" y="4203"/>
                    <a:pt x="5822" y="4177"/>
                    <a:pt x="5818" y="4147"/>
                  </a:cubicBezTo>
                  <a:cubicBezTo>
                    <a:pt x="5825" y="4143"/>
                    <a:pt x="5832" y="4130"/>
                    <a:pt x="5825" y="4123"/>
                  </a:cubicBezTo>
                  <a:cubicBezTo>
                    <a:pt x="5822" y="4110"/>
                    <a:pt x="5812" y="4096"/>
                    <a:pt x="5808" y="4086"/>
                  </a:cubicBezTo>
                  <a:cubicBezTo>
                    <a:pt x="5805" y="4076"/>
                    <a:pt x="5805" y="4073"/>
                    <a:pt x="5802" y="4063"/>
                  </a:cubicBezTo>
                  <a:cubicBezTo>
                    <a:pt x="5802" y="4060"/>
                    <a:pt x="5795" y="4060"/>
                    <a:pt x="5795" y="4056"/>
                  </a:cubicBezTo>
                  <a:lnTo>
                    <a:pt x="5795" y="4053"/>
                  </a:lnTo>
                  <a:cubicBezTo>
                    <a:pt x="5778" y="3989"/>
                    <a:pt x="5761" y="3929"/>
                    <a:pt x="5751" y="3869"/>
                  </a:cubicBezTo>
                  <a:cubicBezTo>
                    <a:pt x="5738" y="3819"/>
                    <a:pt x="5725" y="3769"/>
                    <a:pt x="5711" y="3712"/>
                  </a:cubicBezTo>
                  <a:cubicBezTo>
                    <a:pt x="5701" y="3658"/>
                    <a:pt x="5688" y="3602"/>
                    <a:pt x="5675" y="3545"/>
                  </a:cubicBezTo>
                  <a:cubicBezTo>
                    <a:pt x="5668" y="3511"/>
                    <a:pt x="5654" y="3478"/>
                    <a:pt x="5648" y="3441"/>
                  </a:cubicBezTo>
                  <a:cubicBezTo>
                    <a:pt x="5685" y="3424"/>
                    <a:pt x="5718" y="3401"/>
                    <a:pt x="5741" y="3371"/>
                  </a:cubicBezTo>
                  <a:close/>
                  <a:moveTo>
                    <a:pt x="6761" y="5912"/>
                  </a:moveTo>
                  <a:lnTo>
                    <a:pt x="6754" y="5919"/>
                  </a:lnTo>
                  <a:cubicBezTo>
                    <a:pt x="6754" y="5919"/>
                    <a:pt x="6754" y="5919"/>
                    <a:pt x="6754" y="5919"/>
                  </a:cubicBezTo>
                  <a:lnTo>
                    <a:pt x="6754" y="5919"/>
                  </a:lnTo>
                  <a:cubicBezTo>
                    <a:pt x="6756" y="5917"/>
                    <a:pt x="6759" y="5914"/>
                    <a:pt x="6761" y="5912"/>
                  </a:cubicBezTo>
                  <a:close/>
                  <a:moveTo>
                    <a:pt x="6744" y="5928"/>
                  </a:moveTo>
                  <a:cubicBezTo>
                    <a:pt x="6737" y="5936"/>
                    <a:pt x="6730" y="5944"/>
                    <a:pt x="6721" y="5949"/>
                  </a:cubicBezTo>
                  <a:cubicBezTo>
                    <a:pt x="6720" y="5950"/>
                    <a:pt x="6719" y="5951"/>
                    <a:pt x="6717" y="5952"/>
                  </a:cubicBezTo>
                  <a:lnTo>
                    <a:pt x="6717" y="5952"/>
                  </a:lnTo>
                  <a:cubicBezTo>
                    <a:pt x="6726" y="5944"/>
                    <a:pt x="6735" y="5936"/>
                    <a:pt x="6744" y="5928"/>
                  </a:cubicBezTo>
                  <a:close/>
                  <a:moveTo>
                    <a:pt x="4986" y="6868"/>
                  </a:moveTo>
                  <a:lnTo>
                    <a:pt x="4989" y="6871"/>
                  </a:lnTo>
                  <a:lnTo>
                    <a:pt x="4986" y="6868"/>
                  </a:lnTo>
                  <a:close/>
                  <a:moveTo>
                    <a:pt x="9822" y="8176"/>
                  </a:moveTo>
                  <a:cubicBezTo>
                    <a:pt x="9820" y="8176"/>
                    <a:pt x="9820" y="8180"/>
                    <a:pt x="9820" y="8185"/>
                  </a:cubicBezTo>
                  <a:cubicBezTo>
                    <a:pt x="9821" y="8182"/>
                    <a:pt x="9822" y="8179"/>
                    <a:pt x="9822" y="8176"/>
                  </a:cubicBezTo>
                  <a:close/>
                  <a:moveTo>
                    <a:pt x="7132" y="8777"/>
                  </a:moveTo>
                  <a:cubicBezTo>
                    <a:pt x="7132" y="8778"/>
                    <a:pt x="7131" y="8779"/>
                    <a:pt x="7131" y="8780"/>
                  </a:cubicBezTo>
                  <a:lnTo>
                    <a:pt x="7131" y="8780"/>
                  </a:lnTo>
                  <a:cubicBezTo>
                    <a:pt x="7132" y="8779"/>
                    <a:pt x="7132" y="8777"/>
                    <a:pt x="7132" y="8777"/>
                  </a:cubicBezTo>
                  <a:close/>
                  <a:moveTo>
                    <a:pt x="5106" y="12114"/>
                  </a:moveTo>
                  <a:cubicBezTo>
                    <a:pt x="5106" y="12115"/>
                    <a:pt x="5105" y="12116"/>
                    <a:pt x="5105" y="12117"/>
                  </a:cubicBezTo>
                  <a:lnTo>
                    <a:pt x="5105" y="12117"/>
                  </a:lnTo>
                  <a:cubicBezTo>
                    <a:pt x="5105" y="12116"/>
                    <a:pt x="5106" y="12116"/>
                    <a:pt x="5106" y="12114"/>
                  </a:cubicBezTo>
                  <a:close/>
                  <a:moveTo>
                    <a:pt x="4066" y="11667"/>
                  </a:moveTo>
                  <a:cubicBezTo>
                    <a:pt x="4084" y="11668"/>
                    <a:pt x="4103" y="11670"/>
                    <a:pt x="4120" y="11673"/>
                  </a:cubicBezTo>
                  <a:cubicBezTo>
                    <a:pt x="4157" y="11679"/>
                    <a:pt x="4197" y="11686"/>
                    <a:pt x="4234" y="11699"/>
                  </a:cubicBezTo>
                  <a:cubicBezTo>
                    <a:pt x="4317" y="11723"/>
                    <a:pt x="4391" y="11766"/>
                    <a:pt x="4464" y="11813"/>
                  </a:cubicBezTo>
                  <a:lnTo>
                    <a:pt x="4551" y="11873"/>
                  </a:lnTo>
                  <a:cubicBezTo>
                    <a:pt x="4575" y="11890"/>
                    <a:pt x="4601" y="11913"/>
                    <a:pt x="4625" y="11933"/>
                  </a:cubicBezTo>
                  <a:cubicBezTo>
                    <a:pt x="4651" y="11953"/>
                    <a:pt x="4675" y="11980"/>
                    <a:pt x="4702" y="12000"/>
                  </a:cubicBezTo>
                  <a:cubicBezTo>
                    <a:pt x="4744" y="12043"/>
                    <a:pt x="4783" y="12082"/>
                    <a:pt x="4823" y="12124"/>
                  </a:cubicBezTo>
                  <a:lnTo>
                    <a:pt x="4823" y="12124"/>
                  </a:lnTo>
                  <a:cubicBezTo>
                    <a:pt x="4781" y="12110"/>
                    <a:pt x="4741" y="12099"/>
                    <a:pt x="4705" y="12094"/>
                  </a:cubicBezTo>
                  <a:cubicBezTo>
                    <a:pt x="4665" y="12084"/>
                    <a:pt x="4621" y="12077"/>
                    <a:pt x="4585" y="12067"/>
                  </a:cubicBezTo>
                  <a:cubicBezTo>
                    <a:pt x="4538" y="12060"/>
                    <a:pt x="4498" y="12050"/>
                    <a:pt x="4461" y="12044"/>
                  </a:cubicBezTo>
                  <a:lnTo>
                    <a:pt x="4464" y="12044"/>
                  </a:lnTo>
                  <a:cubicBezTo>
                    <a:pt x="4454" y="12037"/>
                    <a:pt x="4444" y="12037"/>
                    <a:pt x="4434" y="12034"/>
                  </a:cubicBezTo>
                  <a:cubicBezTo>
                    <a:pt x="4397" y="12027"/>
                    <a:pt x="4364" y="12014"/>
                    <a:pt x="4330" y="12000"/>
                  </a:cubicBezTo>
                  <a:cubicBezTo>
                    <a:pt x="4297" y="11987"/>
                    <a:pt x="4264" y="11970"/>
                    <a:pt x="4234" y="11960"/>
                  </a:cubicBezTo>
                  <a:cubicBezTo>
                    <a:pt x="4217" y="11950"/>
                    <a:pt x="4203" y="11943"/>
                    <a:pt x="4193" y="11933"/>
                  </a:cubicBezTo>
                  <a:cubicBezTo>
                    <a:pt x="4183" y="11927"/>
                    <a:pt x="4170" y="11920"/>
                    <a:pt x="4163" y="11913"/>
                  </a:cubicBezTo>
                  <a:lnTo>
                    <a:pt x="4147" y="11897"/>
                  </a:lnTo>
                  <a:cubicBezTo>
                    <a:pt x="4137" y="11887"/>
                    <a:pt x="4133" y="11880"/>
                    <a:pt x="4127" y="11870"/>
                  </a:cubicBezTo>
                  <a:cubicBezTo>
                    <a:pt x="4117" y="11860"/>
                    <a:pt x="4113" y="11846"/>
                    <a:pt x="4103" y="11833"/>
                  </a:cubicBezTo>
                  <a:cubicBezTo>
                    <a:pt x="4100" y="11820"/>
                    <a:pt x="4096" y="11813"/>
                    <a:pt x="4093" y="11800"/>
                  </a:cubicBezTo>
                  <a:cubicBezTo>
                    <a:pt x="4083" y="11780"/>
                    <a:pt x="4080" y="11753"/>
                    <a:pt x="4076" y="11733"/>
                  </a:cubicBezTo>
                  <a:cubicBezTo>
                    <a:pt x="4070" y="11705"/>
                    <a:pt x="4067" y="11685"/>
                    <a:pt x="4066" y="11667"/>
                  </a:cubicBezTo>
                  <a:close/>
                  <a:moveTo>
                    <a:pt x="4753" y="11977"/>
                  </a:moveTo>
                  <a:lnTo>
                    <a:pt x="4753" y="11977"/>
                  </a:lnTo>
                  <a:cubicBezTo>
                    <a:pt x="4762" y="11987"/>
                    <a:pt x="4771" y="11996"/>
                    <a:pt x="4779" y="12004"/>
                  </a:cubicBezTo>
                  <a:lnTo>
                    <a:pt x="4802" y="12030"/>
                  </a:lnTo>
                  <a:lnTo>
                    <a:pt x="4829" y="12054"/>
                  </a:lnTo>
                  <a:cubicBezTo>
                    <a:pt x="4862" y="12094"/>
                    <a:pt x="4882" y="12121"/>
                    <a:pt x="4902" y="12151"/>
                  </a:cubicBezTo>
                  <a:lnTo>
                    <a:pt x="4906" y="12161"/>
                  </a:lnTo>
                  <a:cubicBezTo>
                    <a:pt x="4889" y="12151"/>
                    <a:pt x="4879" y="12147"/>
                    <a:pt x="4862" y="12137"/>
                  </a:cubicBezTo>
                  <a:cubicBezTo>
                    <a:pt x="4857" y="12135"/>
                    <a:pt x="4852" y="12134"/>
                    <a:pt x="4846" y="12132"/>
                  </a:cubicBezTo>
                  <a:lnTo>
                    <a:pt x="4846" y="12132"/>
                  </a:lnTo>
                  <a:cubicBezTo>
                    <a:pt x="4855" y="12148"/>
                    <a:pt x="4864" y="12164"/>
                    <a:pt x="4872" y="12181"/>
                  </a:cubicBezTo>
                  <a:cubicBezTo>
                    <a:pt x="4859" y="12167"/>
                    <a:pt x="4849" y="12151"/>
                    <a:pt x="4835" y="12137"/>
                  </a:cubicBezTo>
                  <a:cubicBezTo>
                    <a:pt x="4831" y="12133"/>
                    <a:pt x="4827" y="12128"/>
                    <a:pt x="4823" y="12124"/>
                  </a:cubicBezTo>
                  <a:lnTo>
                    <a:pt x="4823" y="12124"/>
                  </a:lnTo>
                  <a:cubicBezTo>
                    <a:pt x="4831" y="12126"/>
                    <a:pt x="4838" y="12129"/>
                    <a:pt x="4846" y="12132"/>
                  </a:cubicBezTo>
                  <a:lnTo>
                    <a:pt x="4846" y="12132"/>
                  </a:lnTo>
                  <a:cubicBezTo>
                    <a:pt x="4834" y="12110"/>
                    <a:pt x="4821" y="12088"/>
                    <a:pt x="4805" y="12067"/>
                  </a:cubicBezTo>
                  <a:cubicBezTo>
                    <a:pt x="4789" y="12047"/>
                    <a:pt x="4775" y="12020"/>
                    <a:pt x="4765" y="12000"/>
                  </a:cubicBezTo>
                  <a:cubicBezTo>
                    <a:pt x="4760" y="11992"/>
                    <a:pt x="4757" y="11984"/>
                    <a:pt x="4753" y="11977"/>
                  </a:cubicBezTo>
                  <a:close/>
                  <a:moveTo>
                    <a:pt x="5554" y="12054"/>
                  </a:moveTo>
                  <a:cubicBezTo>
                    <a:pt x="5554" y="12054"/>
                    <a:pt x="5551" y="12054"/>
                    <a:pt x="5547" y="12060"/>
                  </a:cubicBezTo>
                  <a:lnTo>
                    <a:pt x="5541" y="12064"/>
                  </a:lnTo>
                  <a:cubicBezTo>
                    <a:pt x="5537" y="12064"/>
                    <a:pt x="5534" y="12067"/>
                    <a:pt x="5531" y="12070"/>
                  </a:cubicBezTo>
                  <a:lnTo>
                    <a:pt x="5517" y="12084"/>
                  </a:lnTo>
                  <a:cubicBezTo>
                    <a:pt x="5514" y="12087"/>
                    <a:pt x="5507" y="12097"/>
                    <a:pt x="5504" y="12101"/>
                  </a:cubicBezTo>
                  <a:cubicBezTo>
                    <a:pt x="5501" y="12111"/>
                    <a:pt x="5497" y="12114"/>
                    <a:pt x="5491" y="12121"/>
                  </a:cubicBezTo>
                  <a:lnTo>
                    <a:pt x="5481" y="12147"/>
                  </a:lnTo>
                  <a:cubicBezTo>
                    <a:pt x="5480" y="12148"/>
                    <a:pt x="5480" y="12149"/>
                    <a:pt x="5479" y="12150"/>
                  </a:cubicBezTo>
                  <a:lnTo>
                    <a:pt x="5479" y="12150"/>
                  </a:lnTo>
                  <a:cubicBezTo>
                    <a:pt x="5489" y="12147"/>
                    <a:pt x="5499" y="12146"/>
                    <a:pt x="5509" y="12146"/>
                  </a:cubicBezTo>
                  <a:cubicBezTo>
                    <a:pt x="5515" y="12146"/>
                    <a:pt x="5521" y="12146"/>
                    <a:pt x="5527" y="12147"/>
                  </a:cubicBezTo>
                  <a:cubicBezTo>
                    <a:pt x="5602" y="12157"/>
                    <a:pt x="5639" y="12221"/>
                    <a:pt x="5669" y="12283"/>
                  </a:cubicBezTo>
                  <a:lnTo>
                    <a:pt x="5669" y="12283"/>
                  </a:lnTo>
                  <a:cubicBezTo>
                    <a:pt x="5662" y="12243"/>
                    <a:pt x="5653" y="12210"/>
                    <a:pt x="5641" y="12177"/>
                  </a:cubicBezTo>
                  <a:cubicBezTo>
                    <a:pt x="5634" y="12151"/>
                    <a:pt x="5624" y="12131"/>
                    <a:pt x="5618" y="12114"/>
                  </a:cubicBezTo>
                  <a:lnTo>
                    <a:pt x="5604" y="12087"/>
                  </a:lnTo>
                  <a:cubicBezTo>
                    <a:pt x="5601" y="12084"/>
                    <a:pt x="5598" y="12074"/>
                    <a:pt x="5591" y="12070"/>
                  </a:cubicBezTo>
                  <a:lnTo>
                    <a:pt x="5588" y="12067"/>
                  </a:lnTo>
                  <a:lnTo>
                    <a:pt x="5584" y="12064"/>
                  </a:lnTo>
                  <a:lnTo>
                    <a:pt x="5581" y="12060"/>
                  </a:lnTo>
                  <a:cubicBezTo>
                    <a:pt x="5574" y="12060"/>
                    <a:pt x="5571" y="12054"/>
                    <a:pt x="5568" y="12054"/>
                  </a:cubicBezTo>
                  <a:close/>
                  <a:moveTo>
                    <a:pt x="5578" y="13936"/>
                  </a:moveTo>
                  <a:cubicBezTo>
                    <a:pt x="5587" y="13938"/>
                    <a:pt x="5595" y="13941"/>
                    <a:pt x="5604" y="13943"/>
                  </a:cubicBezTo>
                  <a:cubicBezTo>
                    <a:pt x="5624" y="13949"/>
                    <a:pt x="5651" y="13953"/>
                    <a:pt x="5675" y="13956"/>
                  </a:cubicBezTo>
                  <a:cubicBezTo>
                    <a:pt x="5688" y="13956"/>
                    <a:pt x="5705" y="13959"/>
                    <a:pt x="5721" y="13959"/>
                  </a:cubicBezTo>
                  <a:lnTo>
                    <a:pt x="5741" y="13966"/>
                  </a:lnTo>
                  <a:cubicBezTo>
                    <a:pt x="5785" y="13966"/>
                    <a:pt x="5822" y="13970"/>
                    <a:pt x="5865" y="13970"/>
                  </a:cubicBezTo>
                  <a:lnTo>
                    <a:pt x="5919" y="13972"/>
                  </a:lnTo>
                  <a:lnTo>
                    <a:pt x="5919" y="13972"/>
                  </a:lnTo>
                  <a:cubicBezTo>
                    <a:pt x="5911" y="13963"/>
                    <a:pt x="5903" y="13954"/>
                    <a:pt x="5895" y="13944"/>
                  </a:cubicBezTo>
                  <a:lnTo>
                    <a:pt x="5895" y="13944"/>
                  </a:lnTo>
                  <a:cubicBezTo>
                    <a:pt x="5904" y="13948"/>
                    <a:pt x="5913" y="13952"/>
                    <a:pt x="5922" y="13956"/>
                  </a:cubicBezTo>
                  <a:lnTo>
                    <a:pt x="5992" y="13976"/>
                  </a:lnTo>
                  <a:cubicBezTo>
                    <a:pt x="5975" y="13973"/>
                    <a:pt x="5955" y="13973"/>
                    <a:pt x="5935" y="13973"/>
                  </a:cubicBezTo>
                  <a:lnTo>
                    <a:pt x="5919" y="13972"/>
                  </a:lnTo>
                  <a:lnTo>
                    <a:pt x="5919" y="13972"/>
                  </a:lnTo>
                  <a:cubicBezTo>
                    <a:pt x="5925" y="13978"/>
                    <a:pt x="5930" y="13984"/>
                    <a:pt x="5935" y="13990"/>
                  </a:cubicBezTo>
                  <a:cubicBezTo>
                    <a:pt x="5969" y="14026"/>
                    <a:pt x="6006" y="14063"/>
                    <a:pt x="6042" y="14103"/>
                  </a:cubicBezTo>
                  <a:cubicBezTo>
                    <a:pt x="6036" y="14097"/>
                    <a:pt x="6026" y="14097"/>
                    <a:pt x="6019" y="14093"/>
                  </a:cubicBezTo>
                  <a:cubicBezTo>
                    <a:pt x="5912" y="14056"/>
                    <a:pt x="5808" y="14013"/>
                    <a:pt x="5705" y="13976"/>
                  </a:cubicBezTo>
                  <a:cubicBezTo>
                    <a:pt x="5675" y="13970"/>
                    <a:pt x="5641" y="13956"/>
                    <a:pt x="5611" y="13946"/>
                  </a:cubicBezTo>
                  <a:cubicBezTo>
                    <a:pt x="5601" y="13944"/>
                    <a:pt x="5590" y="13940"/>
                    <a:pt x="5578" y="13936"/>
                  </a:cubicBezTo>
                  <a:close/>
                  <a:moveTo>
                    <a:pt x="5439" y="14210"/>
                  </a:moveTo>
                  <a:cubicBezTo>
                    <a:pt x="5440" y="14210"/>
                    <a:pt x="5441" y="14210"/>
                    <a:pt x="5441" y="14210"/>
                  </a:cubicBezTo>
                  <a:cubicBezTo>
                    <a:pt x="5440" y="14210"/>
                    <a:pt x="5439" y="14210"/>
                    <a:pt x="5439" y="14210"/>
                  </a:cubicBezTo>
                  <a:close/>
                  <a:moveTo>
                    <a:pt x="5955" y="14759"/>
                  </a:moveTo>
                  <a:lnTo>
                    <a:pt x="5959" y="14762"/>
                  </a:lnTo>
                  <a:cubicBezTo>
                    <a:pt x="5959" y="14759"/>
                    <a:pt x="5955" y="14759"/>
                    <a:pt x="5955" y="14759"/>
                  </a:cubicBezTo>
                  <a:close/>
                  <a:moveTo>
                    <a:pt x="5950" y="14757"/>
                  </a:moveTo>
                  <a:cubicBezTo>
                    <a:pt x="5956" y="14758"/>
                    <a:pt x="5963" y="14760"/>
                    <a:pt x="5969" y="14762"/>
                  </a:cubicBezTo>
                  <a:cubicBezTo>
                    <a:pt x="6026" y="14779"/>
                    <a:pt x="6086" y="14799"/>
                    <a:pt x="6143" y="14822"/>
                  </a:cubicBezTo>
                  <a:cubicBezTo>
                    <a:pt x="6196" y="14839"/>
                    <a:pt x="6253" y="14856"/>
                    <a:pt x="6306" y="14876"/>
                  </a:cubicBezTo>
                  <a:lnTo>
                    <a:pt x="6303" y="14876"/>
                  </a:lnTo>
                  <a:cubicBezTo>
                    <a:pt x="6338" y="14890"/>
                    <a:pt x="6376" y="14902"/>
                    <a:pt x="6412" y="14916"/>
                  </a:cubicBezTo>
                  <a:lnTo>
                    <a:pt x="6412" y="14916"/>
                  </a:lnTo>
                  <a:lnTo>
                    <a:pt x="6357" y="14909"/>
                  </a:lnTo>
                  <a:cubicBezTo>
                    <a:pt x="6323" y="14906"/>
                    <a:pt x="6286" y="14896"/>
                    <a:pt x="6253" y="14889"/>
                  </a:cubicBezTo>
                  <a:cubicBezTo>
                    <a:pt x="6213" y="14879"/>
                    <a:pt x="6176" y="14872"/>
                    <a:pt x="6143" y="14859"/>
                  </a:cubicBezTo>
                  <a:cubicBezTo>
                    <a:pt x="6109" y="14846"/>
                    <a:pt x="6082" y="14835"/>
                    <a:pt x="6046" y="14819"/>
                  </a:cubicBezTo>
                  <a:lnTo>
                    <a:pt x="6052" y="14819"/>
                  </a:lnTo>
                  <a:cubicBezTo>
                    <a:pt x="6042" y="14812"/>
                    <a:pt x="6039" y="14809"/>
                    <a:pt x="6036" y="14809"/>
                  </a:cubicBezTo>
                  <a:cubicBezTo>
                    <a:pt x="6029" y="14805"/>
                    <a:pt x="6026" y="14805"/>
                    <a:pt x="6022" y="14802"/>
                  </a:cubicBezTo>
                  <a:lnTo>
                    <a:pt x="5959" y="14762"/>
                  </a:lnTo>
                  <a:cubicBezTo>
                    <a:pt x="5956" y="14760"/>
                    <a:pt x="5953" y="14759"/>
                    <a:pt x="5950" y="14757"/>
                  </a:cubicBezTo>
                  <a:close/>
                  <a:moveTo>
                    <a:pt x="6585" y="14844"/>
                  </a:moveTo>
                  <a:cubicBezTo>
                    <a:pt x="6596" y="14847"/>
                    <a:pt x="6605" y="14853"/>
                    <a:pt x="6614" y="14859"/>
                  </a:cubicBezTo>
                  <a:lnTo>
                    <a:pt x="6631" y="14869"/>
                  </a:lnTo>
                  <a:lnTo>
                    <a:pt x="6651" y="14876"/>
                  </a:lnTo>
                  <a:cubicBezTo>
                    <a:pt x="6661" y="14879"/>
                    <a:pt x="6674" y="14889"/>
                    <a:pt x="6688" y="14892"/>
                  </a:cubicBezTo>
                  <a:cubicBezTo>
                    <a:pt x="6721" y="14909"/>
                    <a:pt x="6754" y="14926"/>
                    <a:pt x="6788" y="14946"/>
                  </a:cubicBezTo>
                  <a:lnTo>
                    <a:pt x="6821" y="14969"/>
                  </a:lnTo>
                  <a:lnTo>
                    <a:pt x="6858" y="15029"/>
                  </a:lnTo>
                  <a:cubicBezTo>
                    <a:pt x="6841" y="15023"/>
                    <a:pt x="6828" y="15013"/>
                    <a:pt x="6811" y="15006"/>
                  </a:cubicBezTo>
                  <a:cubicBezTo>
                    <a:pt x="6775" y="14986"/>
                    <a:pt x="6738" y="14973"/>
                    <a:pt x="6704" y="14963"/>
                  </a:cubicBezTo>
                  <a:cubicBezTo>
                    <a:pt x="6682" y="14958"/>
                    <a:pt x="6660" y="14955"/>
                    <a:pt x="6641" y="14949"/>
                  </a:cubicBezTo>
                  <a:lnTo>
                    <a:pt x="6641" y="14949"/>
                  </a:lnTo>
                  <a:lnTo>
                    <a:pt x="6644" y="14956"/>
                  </a:lnTo>
                  <a:cubicBezTo>
                    <a:pt x="6658" y="14979"/>
                    <a:pt x="6671" y="14999"/>
                    <a:pt x="6681" y="15026"/>
                  </a:cubicBezTo>
                  <a:cubicBezTo>
                    <a:pt x="6674" y="15023"/>
                    <a:pt x="6661" y="15016"/>
                    <a:pt x="6654" y="15013"/>
                  </a:cubicBezTo>
                  <a:cubicBezTo>
                    <a:pt x="6614" y="14996"/>
                    <a:pt x="6581" y="14979"/>
                    <a:pt x="6544" y="14966"/>
                  </a:cubicBezTo>
                  <a:cubicBezTo>
                    <a:pt x="6507" y="14949"/>
                    <a:pt x="6470" y="14932"/>
                    <a:pt x="6427" y="14922"/>
                  </a:cubicBezTo>
                  <a:cubicBezTo>
                    <a:pt x="6422" y="14920"/>
                    <a:pt x="6417" y="14918"/>
                    <a:pt x="6412" y="14916"/>
                  </a:cubicBezTo>
                  <a:lnTo>
                    <a:pt x="6412" y="14916"/>
                  </a:lnTo>
                  <a:lnTo>
                    <a:pt x="6457" y="14922"/>
                  </a:lnTo>
                  <a:lnTo>
                    <a:pt x="6490" y="14926"/>
                  </a:lnTo>
                  <a:cubicBezTo>
                    <a:pt x="6534" y="14929"/>
                    <a:pt x="6577" y="14936"/>
                    <a:pt x="6621" y="14942"/>
                  </a:cubicBezTo>
                  <a:cubicBezTo>
                    <a:pt x="6627" y="14945"/>
                    <a:pt x="6634" y="14947"/>
                    <a:pt x="6641" y="14949"/>
                  </a:cubicBezTo>
                  <a:lnTo>
                    <a:pt x="6641" y="14949"/>
                  </a:lnTo>
                  <a:lnTo>
                    <a:pt x="6585" y="14844"/>
                  </a:lnTo>
                  <a:close/>
                  <a:moveTo>
                    <a:pt x="3089" y="13896"/>
                  </a:moveTo>
                  <a:cubicBezTo>
                    <a:pt x="3124" y="13925"/>
                    <a:pt x="3160" y="13953"/>
                    <a:pt x="3197" y="13980"/>
                  </a:cubicBezTo>
                  <a:cubicBezTo>
                    <a:pt x="3281" y="14043"/>
                    <a:pt x="3368" y="14107"/>
                    <a:pt x="3455" y="14163"/>
                  </a:cubicBezTo>
                  <a:cubicBezTo>
                    <a:pt x="3645" y="14290"/>
                    <a:pt x="3836" y="14411"/>
                    <a:pt x="4020" y="14541"/>
                  </a:cubicBezTo>
                  <a:cubicBezTo>
                    <a:pt x="4117" y="14608"/>
                    <a:pt x="4207" y="14678"/>
                    <a:pt x="4297" y="14759"/>
                  </a:cubicBezTo>
                  <a:cubicBezTo>
                    <a:pt x="4384" y="14832"/>
                    <a:pt x="4468" y="14909"/>
                    <a:pt x="4551" y="14989"/>
                  </a:cubicBezTo>
                  <a:cubicBezTo>
                    <a:pt x="4567" y="15005"/>
                    <a:pt x="4582" y="15020"/>
                    <a:pt x="4597" y="15036"/>
                  </a:cubicBezTo>
                  <a:lnTo>
                    <a:pt x="4597" y="15036"/>
                  </a:lnTo>
                  <a:cubicBezTo>
                    <a:pt x="4594" y="15033"/>
                    <a:pt x="4591" y="15029"/>
                    <a:pt x="4588" y="15026"/>
                  </a:cubicBezTo>
                  <a:cubicBezTo>
                    <a:pt x="4554" y="14986"/>
                    <a:pt x="4521" y="14942"/>
                    <a:pt x="4488" y="14906"/>
                  </a:cubicBezTo>
                  <a:cubicBezTo>
                    <a:pt x="4387" y="14795"/>
                    <a:pt x="4280" y="14688"/>
                    <a:pt x="4150" y="14571"/>
                  </a:cubicBezTo>
                  <a:lnTo>
                    <a:pt x="4143" y="14561"/>
                  </a:lnTo>
                  <a:cubicBezTo>
                    <a:pt x="4103" y="14535"/>
                    <a:pt x="4066" y="14501"/>
                    <a:pt x="4030" y="14471"/>
                  </a:cubicBezTo>
                  <a:cubicBezTo>
                    <a:pt x="3983" y="14438"/>
                    <a:pt x="3936" y="14408"/>
                    <a:pt x="3892" y="14374"/>
                  </a:cubicBezTo>
                  <a:cubicBezTo>
                    <a:pt x="3702" y="14250"/>
                    <a:pt x="3511" y="14137"/>
                    <a:pt x="3297" y="14016"/>
                  </a:cubicBezTo>
                  <a:lnTo>
                    <a:pt x="3124" y="13916"/>
                  </a:lnTo>
                  <a:cubicBezTo>
                    <a:pt x="3112" y="13909"/>
                    <a:pt x="3100" y="13903"/>
                    <a:pt x="3089" y="13896"/>
                  </a:cubicBezTo>
                  <a:close/>
                  <a:moveTo>
                    <a:pt x="10034" y="7717"/>
                  </a:moveTo>
                  <a:cubicBezTo>
                    <a:pt x="10038" y="7724"/>
                    <a:pt x="10038" y="7734"/>
                    <a:pt x="10041" y="7741"/>
                  </a:cubicBezTo>
                  <a:lnTo>
                    <a:pt x="10051" y="7774"/>
                  </a:lnTo>
                  <a:lnTo>
                    <a:pt x="10054" y="7791"/>
                  </a:lnTo>
                  <a:cubicBezTo>
                    <a:pt x="10075" y="7874"/>
                    <a:pt x="10098" y="7955"/>
                    <a:pt x="10121" y="8035"/>
                  </a:cubicBezTo>
                  <a:cubicBezTo>
                    <a:pt x="10155" y="8132"/>
                    <a:pt x="10181" y="8209"/>
                    <a:pt x="10205" y="8282"/>
                  </a:cubicBezTo>
                  <a:cubicBezTo>
                    <a:pt x="10222" y="8322"/>
                    <a:pt x="10238" y="8366"/>
                    <a:pt x="10252" y="8406"/>
                  </a:cubicBezTo>
                  <a:cubicBezTo>
                    <a:pt x="10268" y="8450"/>
                    <a:pt x="10285" y="8490"/>
                    <a:pt x="10299" y="8533"/>
                  </a:cubicBezTo>
                  <a:lnTo>
                    <a:pt x="10302" y="8543"/>
                  </a:lnTo>
                  <a:cubicBezTo>
                    <a:pt x="10305" y="8557"/>
                    <a:pt x="10309" y="8567"/>
                    <a:pt x="10315" y="8577"/>
                  </a:cubicBezTo>
                  <a:cubicBezTo>
                    <a:pt x="10365" y="8724"/>
                    <a:pt x="10419" y="8901"/>
                    <a:pt x="10469" y="9078"/>
                  </a:cubicBezTo>
                  <a:cubicBezTo>
                    <a:pt x="10486" y="9135"/>
                    <a:pt x="10499" y="9188"/>
                    <a:pt x="10509" y="9242"/>
                  </a:cubicBezTo>
                  <a:cubicBezTo>
                    <a:pt x="10519" y="9272"/>
                    <a:pt x="10523" y="9295"/>
                    <a:pt x="10533" y="9326"/>
                  </a:cubicBezTo>
                  <a:cubicBezTo>
                    <a:pt x="10543" y="9372"/>
                    <a:pt x="10553" y="9419"/>
                    <a:pt x="10566" y="9459"/>
                  </a:cubicBezTo>
                  <a:cubicBezTo>
                    <a:pt x="10573" y="9503"/>
                    <a:pt x="10586" y="9543"/>
                    <a:pt x="10593" y="9586"/>
                  </a:cubicBezTo>
                  <a:cubicBezTo>
                    <a:pt x="10593" y="9593"/>
                    <a:pt x="10599" y="9596"/>
                    <a:pt x="10599" y="9606"/>
                  </a:cubicBezTo>
                  <a:cubicBezTo>
                    <a:pt x="10603" y="9626"/>
                    <a:pt x="10606" y="9643"/>
                    <a:pt x="10606" y="9663"/>
                  </a:cubicBezTo>
                  <a:lnTo>
                    <a:pt x="10606" y="9693"/>
                  </a:lnTo>
                  <a:lnTo>
                    <a:pt x="10609" y="9753"/>
                  </a:lnTo>
                  <a:cubicBezTo>
                    <a:pt x="10609" y="9814"/>
                    <a:pt x="10616" y="9891"/>
                    <a:pt x="10609" y="9961"/>
                  </a:cubicBezTo>
                  <a:cubicBezTo>
                    <a:pt x="10606" y="10028"/>
                    <a:pt x="10606" y="10094"/>
                    <a:pt x="10603" y="10161"/>
                  </a:cubicBezTo>
                  <a:lnTo>
                    <a:pt x="10599" y="10195"/>
                  </a:lnTo>
                  <a:cubicBezTo>
                    <a:pt x="10593" y="10255"/>
                    <a:pt x="10586" y="10315"/>
                    <a:pt x="10576" y="10375"/>
                  </a:cubicBezTo>
                  <a:cubicBezTo>
                    <a:pt x="10566" y="10446"/>
                    <a:pt x="10553" y="10522"/>
                    <a:pt x="10539" y="10593"/>
                  </a:cubicBezTo>
                  <a:lnTo>
                    <a:pt x="10536" y="10606"/>
                  </a:lnTo>
                  <a:cubicBezTo>
                    <a:pt x="10519" y="10676"/>
                    <a:pt x="10502" y="10750"/>
                    <a:pt x="10482" y="10827"/>
                  </a:cubicBezTo>
                  <a:cubicBezTo>
                    <a:pt x="10456" y="10914"/>
                    <a:pt x="10432" y="10994"/>
                    <a:pt x="10409" y="11067"/>
                  </a:cubicBezTo>
                  <a:cubicBezTo>
                    <a:pt x="10359" y="11231"/>
                    <a:pt x="10305" y="11395"/>
                    <a:pt x="10255" y="11559"/>
                  </a:cubicBezTo>
                  <a:lnTo>
                    <a:pt x="10255" y="11562"/>
                  </a:lnTo>
                  <a:lnTo>
                    <a:pt x="10252" y="11579"/>
                  </a:lnTo>
                  <a:lnTo>
                    <a:pt x="10248" y="11586"/>
                  </a:lnTo>
                  <a:lnTo>
                    <a:pt x="10235" y="11629"/>
                  </a:lnTo>
                  <a:lnTo>
                    <a:pt x="10235" y="11632"/>
                  </a:lnTo>
                  <a:lnTo>
                    <a:pt x="10235" y="11636"/>
                  </a:lnTo>
                  <a:lnTo>
                    <a:pt x="10235" y="11643"/>
                  </a:lnTo>
                  <a:lnTo>
                    <a:pt x="10235" y="11646"/>
                  </a:lnTo>
                  <a:lnTo>
                    <a:pt x="10232" y="11663"/>
                  </a:lnTo>
                  <a:lnTo>
                    <a:pt x="10225" y="11669"/>
                  </a:lnTo>
                  <a:lnTo>
                    <a:pt x="10222" y="11679"/>
                  </a:lnTo>
                  <a:lnTo>
                    <a:pt x="10222" y="11683"/>
                  </a:lnTo>
                  <a:lnTo>
                    <a:pt x="10185" y="11796"/>
                  </a:lnTo>
                  <a:cubicBezTo>
                    <a:pt x="10165" y="11850"/>
                    <a:pt x="10148" y="11903"/>
                    <a:pt x="10125" y="11960"/>
                  </a:cubicBezTo>
                  <a:cubicBezTo>
                    <a:pt x="10091" y="12060"/>
                    <a:pt x="10058" y="12164"/>
                    <a:pt x="10024" y="12264"/>
                  </a:cubicBezTo>
                  <a:cubicBezTo>
                    <a:pt x="9971" y="12435"/>
                    <a:pt x="9921" y="12595"/>
                    <a:pt x="9871" y="12753"/>
                  </a:cubicBezTo>
                  <a:lnTo>
                    <a:pt x="9850" y="12823"/>
                  </a:lnTo>
                  <a:cubicBezTo>
                    <a:pt x="9834" y="12883"/>
                    <a:pt x="9817" y="12940"/>
                    <a:pt x="9797" y="13000"/>
                  </a:cubicBezTo>
                  <a:cubicBezTo>
                    <a:pt x="9767" y="13087"/>
                    <a:pt x="9737" y="13170"/>
                    <a:pt x="9707" y="13257"/>
                  </a:cubicBezTo>
                  <a:lnTo>
                    <a:pt x="9707" y="13264"/>
                  </a:lnTo>
                  <a:cubicBezTo>
                    <a:pt x="9703" y="13271"/>
                    <a:pt x="9700" y="13284"/>
                    <a:pt x="9697" y="13291"/>
                  </a:cubicBezTo>
                  <a:lnTo>
                    <a:pt x="9673" y="13348"/>
                  </a:lnTo>
                  <a:cubicBezTo>
                    <a:pt x="9657" y="13398"/>
                    <a:pt x="9637" y="13441"/>
                    <a:pt x="9620" y="13491"/>
                  </a:cubicBezTo>
                  <a:cubicBezTo>
                    <a:pt x="9563" y="13659"/>
                    <a:pt x="9499" y="13836"/>
                    <a:pt x="9429" y="14006"/>
                  </a:cubicBezTo>
                  <a:cubicBezTo>
                    <a:pt x="9362" y="14173"/>
                    <a:pt x="9282" y="14337"/>
                    <a:pt x="9215" y="14478"/>
                  </a:cubicBezTo>
                  <a:lnTo>
                    <a:pt x="9195" y="14521"/>
                  </a:lnTo>
                  <a:cubicBezTo>
                    <a:pt x="9172" y="14558"/>
                    <a:pt x="9155" y="14595"/>
                    <a:pt x="9135" y="14628"/>
                  </a:cubicBezTo>
                  <a:lnTo>
                    <a:pt x="9118" y="14658"/>
                  </a:lnTo>
                  <a:cubicBezTo>
                    <a:pt x="9095" y="14705"/>
                    <a:pt x="9065" y="14752"/>
                    <a:pt x="9035" y="14795"/>
                  </a:cubicBezTo>
                  <a:cubicBezTo>
                    <a:pt x="8971" y="14896"/>
                    <a:pt x="8904" y="15003"/>
                    <a:pt x="8827" y="15123"/>
                  </a:cubicBezTo>
                  <a:lnTo>
                    <a:pt x="8811" y="15143"/>
                  </a:lnTo>
                  <a:cubicBezTo>
                    <a:pt x="8751" y="15227"/>
                    <a:pt x="8694" y="15310"/>
                    <a:pt x="8630" y="15390"/>
                  </a:cubicBezTo>
                  <a:lnTo>
                    <a:pt x="8627" y="15397"/>
                  </a:lnTo>
                  <a:lnTo>
                    <a:pt x="8547" y="15477"/>
                  </a:lnTo>
                  <a:cubicBezTo>
                    <a:pt x="8513" y="15508"/>
                    <a:pt x="8480" y="15531"/>
                    <a:pt x="8450" y="15554"/>
                  </a:cubicBezTo>
                  <a:cubicBezTo>
                    <a:pt x="8433" y="15561"/>
                    <a:pt x="8416" y="15574"/>
                    <a:pt x="8399" y="15581"/>
                  </a:cubicBezTo>
                  <a:cubicBezTo>
                    <a:pt x="8436" y="15494"/>
                    <a:pt x="8470" y="15404"/>
                    <a:pt x="8503" y="15314"/>
                  </a:cubicBezTo>
                  <a:cubicBezTo>
                    <a:pt x="8547" y="15210"/>
                    <a:pt x="8583" y="15110"/>
                    <a:pt x="8627" y="15006"/>
                  </a:cubicBezTo>
                  <a:lnTo>
                    <a:pt x="8654" y="14929"/>
                  </a:lnTo>
                  <a:cubicBezTo>
                    <a:pt x="8684" y="14856"/>
                    <a:pt x="8717" y="14775"/>
                    <a:pt x="8747" y="14702"/>
                  </a:cubicBezTo>
                  <a:cubicBezTo>
                    <a:pt x="8787" y="14591"/>
                    <a:pt x="8821" y="14488"/>
                    <a:pt x="8851" y="14394"/>
                  </a:cubicBezTo>
                  <a:cubicBezTo>
                    <a:pt x="8881" y="14294"/>
                    <a:pt x="8914" y="14187"/>
                    <a:pt x="8948" y="14053"/>
                  </a:cubicBezTo>
                  <a:lnTo>
                    <a:pt x="8971" y="13956"/>
                  </a:lnTo>
                  <a:cubicBezTo>
                    <a:pt x="8988" y="13886"/>
                    <a:pt x="9011" y="13816"/>
                    <a:pt x="9031" y="13749"/>
                  </a:cubicBezTo>
                  <a:cubicBezTo>
                    <a:pt x="9048" y="13689"/>
                    <a:pt x="9065" y="13635"/>
                    <a:pt x="9082" y="13582"/>
                  </a:cubicBezTo>
                  <a:cubicBezTo>
                    <a:pt x="9098" y="13525"/>
                    <a:pt x="9115" y="13475"/>
                    <a:pt x="9132" y="13425"/>
                  </a:cubicBezTo>
                  <a:lnTo>
                    <a:pt x="9132" y="13421"/>
                  </a:lnTo>
                  <a:lnTo>
                    <a:pt x="9135" y="13418"/>
                  </a:lnTo>
                  <a:lnTo>
                    <a:pt x="9135" y="13415"/>
                  </a:lnTo>
                  <a:lnTo>
                    <a:pt x="9135" y="13408"/>
                  </a:lnTo>
                  <a:lnTo>
                    <a:pt x="9135" y="13404"/>
                  </a:lnTo>
                  <a:cubicBezTo>
                    <a:pt x="9162" y="13331"/>
                    <a:pt x="9188" y="13254"/>
                    <a:pt x="9219" y="13184"/>
                  </a:cubicBezTo>
                  <a:cubicBezTo>
                    <a:pt x="9232" y="13147"/>
                    <a:pt x="9249" y="13107"/>
                    <a:pt x="9262" y="13070"/>
                  </a:cubicBezTo>
                  <a:cubicBezTo>
                    <a:pt x="9282" y="13013"/>
                    <a:pt x="9306" y="12950"/>
                    <a:pt x="9329" y="12890"/>
                  </a:cubicBezTo>
                  <a:cubicBezTo>
                    <a:pt x="9349" y="12829"/>
                    <a:pt x="9372" y="12766"/>
                    <a:pt x="9396" y="12702"/>
                  </a:cubicBezTo>
                  <a:cubicBezTo>
                    <a:pt x="9436" y="12585"/>
                    <a:pt x="9469" y="12478"/>
                    <a:pt x="9503" y="12371"/>
                  </a:cubicBezTo>
                  <a:cubicBezTo>
                    <a:pt x="9536" y="12271"/>
                    <a:pt x="9563" y="12177"/>
                    <a:pt x="9586" y="12084"/>
                  </a:cubicBezTo>
                  <a:cubicBezTo>
                    <a:pt x="9640" y="11893"/>
                    <a:pt x="9687" y="11683"/>
                    <a:pt x="9737" y="11445"/>
                  </a:cubicBezTo>
                  <a:cubicBezTo>
                    <a:pt x="9774" y="11268"/>
                    <a:pt x="9807" y="11091"/>
                    <a:pt x="9840" y="10914"/>
                  </a:cubicBezTo>
                  <a:lnTo>
                    <a:pt x="9904" y="10576"/>
                  </a:lnTo>
                  <a:cubicBezTo>
                    <a:pt x="9921" y="10476"/>
                    <a:pt x="9934" y="10372"/>
                    <a:pt x="9941" y="10262"/>
                  </a:cubicBezTo>
                  <a:cubicBezTo>
                    <a:pt x="9964" y="9994"/>
                    <a:pt x="9981" y="9787"/>
                    <a:pt x="9991" y="9593"/>
                  </a:cubicBezTo>
                  <a:cubicBezTo>
                    <a:pt x="10001" y="9493"/>
                    <a:pt x="10008" y="9389"/>
                    <a:pt x="10018" y="9275"/>
                  </a:cubicBezTo>
                  <a:cubicBezTo>
                    <a:pt x="10021" y="9222"/>
                    <a:pt x="10024" y="9162"/>
                    <a:pt x="10031" y="9105"/>
                  </a:cubicBezTo>
                  <a:cubicBezTo>
                    <a:pt x="10034" y="9045"/>
                    <a:pt x="10038" y="8988"/>
                    <a:pt x="10038" y="8934"/>
                  </a:cubicBezTo>
                  <a:cubicBezTo>
                    <a:pt x="10041" y="8851"/>
                    <a:pt x="10041" y="8771"/>
                    <a:pt x="10048" y="8687"/>
                  </a:cubicBezTo>
                  <a:lnTo>
                    <a:pt x="10048" y="8443"/>
                  </a:lnTo>
                  <a:lnTo>
                    <a:pt x="10048" y="8286"/>
                  </a:lnTo>
                  <a:lnTo>
                    <a:pt x="10048" y="8236"/>
                  </a:lnTo>
                  <a:lnTo>
                    <a:pt x="10048" y="8135"/>
                  </a:lnTo>
                  <a:cubicBezTo>
                    <a:pt x="10048" y="8105"/>
                    <a:pt x="10048" y="8072"/>
                    <a:pt x="10018" y="8058"/>
                  </a:cubicBezTo>
                  <a:lnTo>
                    <a:pt x="10008" y="8058"/>
                  </a:lnTo>
                  <a:cubicBezTo>
                    <a:pt x="10001" y="8058"/>
                    <a:pt x="9991" y="8065"/>
                    <a:pt x="9984" y="8072"/>
                  </a:cubicBezTo>
                  <a:cubicBezTo>
                    <a:pt x="9981" y="8082"/>
                    <a:pt x="9971" y="8088"/>
                    <a:pt x="9971" y="8098"/>
                  </a:cubicBezTo>
                  <a:cubicBezTo>
                    <a:pt x="9968" y="8109"/>
                    <a:pt x="9971" y="8125"/>
                    <a:pt x="9971" y="8142"/>
                  </a:cubicBezTo>
                  <a:lnTo>
                    <a:pt x="9971" y="8159"/>
                  </a:lnTo>
                  <a:lnTo>
                    <a:pt x="9971" y="8185"/>
                  </a:lnTo>
                  <a:lnTo>
                    <a:pt x="9971" y="8236"/>
                  </a:lnTo>
                  <a:lnTo>
                    <a:pt x="9971" y="8550"/>
                  </a:lnTo>
                  <a:cubicBezTo>
                    <a:pt x="9971" y="8657"/>
                    <a:pt x="9968" y="8767"/>
                    <a:pt x="9957" y="8877"/>
                  </a:cubicBezTo>
                  <a:lnTo>
                    <a:pt x="9957" y="8874"/>
                  </a:lnTo>
                  <a:lnTo>
                    <a:pt x="9954" y="8908"/>
                  </a:lnTo>
                  <a:lnTo>
                    <a:pt x="9951" y="8941"/>
                  </a:lnTo>
                  <a:lnTo>
                    <a:pt x="9951" y="8961"/>
                  </a:lnTo>
                  <a:cubicBezTo>
                    <a:pt x="9941" y="9085"/>
                    <a:pt x="9934" y="9205"/>
                    <a:pt x="9921" y="9329"/>
                  </a:cubicBezTo>
                  <a:cubicBezTo>
                    <a:pt x="9914" y="9419"/>
                    <a:pt x="9904" y="9503"/>
                    <a:pt x="9897" y="9590"/>
                  </a:cubicBezTo>
                  <a:lnTo>
                    <a:pt x="9884" y="9720"/>
                  </a:lnTo>
                  <a:cubicBezTo>
                    <a:pt x="9871" y="9837"/>
                    <a:pt x="9864" y="9954"/>
                    <a:pt x="9850" y="10064"/>
                  </a:cubicBezTo>
                  <a:lnTo>
                    <a:pt x="9847" y="10111"/>
                  </a:lnTo>
                  <a:cubicBezTo>
                    <a:pt x="9837" y="10205"/>
                    <a:pt x="9830" y="10298"/>
                    <a:pt x="9817" y="10395"/>
                  </a:cubicBezTo>
                  <a:cubicBezTo>
                    <a:pt x="9804" y="10496"/>
                    <a:pt x="9787" y="10596"/>
                    <a:pt x="9767" y="10693"/>
                  </a:cubicBezTo>
                  <a:lnTo>
                    <a:pt x="9764" y="10716"/>
                  </a:lnTo>
                  <a:cubicBezTo>
                    <a:pt x="9750" y="10783"/>
                    <a:pt x="9737" y="10850"/>
                    <a:pt x="9720" y="10917"/>
                  </a:cubicBezTo>
                  <a:lnTo>
                    <a:pt x="9700" y="11031"/>
                  </a:lnTo>
                  <a:lnTo>
                    <a:pt x="9700" y="11027"/>
                  </a:lnTo>
                  <a:lnTo>
                    <a:pt x="9690" y="11074"/>
                  </a:lnTo>
                  <a:lnTo>
                    <a:pt x="9680" y="11131"/>
                  </a:lnTo>
                  <a:cubicBezTo>
                    <a:pt x="9573" y="11629"/>
                    <a:pt x="9469" y="12034"/>
                    <a:pt x="9346" y="12398"/>
                  </a:cubicBezTo>
                  <a:lnTo>
                    <a:pt x="9336" y="12418"/>
                  </a:lnTo>
                  <a:lnTo>
                    <a:pt x="9316" y="12472"/>
                  </a:lnTo>
                  <a:lnTo>
                    <a:pt x="9316" y="12468"/>
                  </a:lnTo>
                  <a:cubicBezTo>
                    <a:pt x="9302" y="12505"/>
                    <a:pt x="9289" y="12539"/>
                    <a:pt x="9279" y="12579"/>
                  </a:cubicBezTo>
                  <a:cubicBezTo>
                    <a:pt x="9279" y="12582"/>
                    <a:pt x="9272" y="12585"/>
                    <a:pt x="9272" y="12589"/>
                  </a:cubicBezTo>
                  <a:cubicBezTo>
                    <a:pt x="9249" y="12662"/>
                    <a:pt x="9222" y="12722"/>
                    <a:pt x="9199" y="12786"/>
                  </a:cubicBezTo>
                  <a:cubicBezTo>
                    <a:pt x="9195" y="12799"/>
                    <a:pt x="9188" y="12813"/>
                    <a:pt x="9182" y="12823"/>
                  </a:cubicBezTo>
                  <a:cubicBezTo>
                    <a:pt x="9155" y="12886"/>
                    <a:pt x="9132" y="12950"/>
                    <a:pt x="9105" y="13007"/>
                  </a:cubicBezTo>
                  <a:cubicBezTo>
                    <a:pt x="9082" y="13067"/>
                    <a:pt x="9055" y="13120"/>
                    <a:pt x="9031" y="13180"/>
                  </a:cubicBezTo>
                  <a:cubicBezTo>
                    <a:pt x="9011" y="13224"/>
                    <a:pt x="8995" y="13267"/>
                    <a:pt x="8971" y="13314"/>
                  </a:cubicBezTo>
                  <a:cubicBezTo>
                    <a:pt x="8931" y="13408"/>
                    <a:pt x="8888" y="13508"/>
                    <a:pt x="8847" y="13625"/>
                  </a:cubicBezTo>
                  <a:cubicBezTo>
                    <a:pt x="8801" y="13749"/>
                    <a:pt x="8764" y="13876"/>
                    <a:pt x="8720" y="14000"/>
                  </a:cubicBezTo>
                  <a:cubicBezTo>
                    <a:pt x="8697" y="14083"/>
                    <a:pt x="8667" y="14167"/>
                    <a:pt x="8644" y="14250"/>
                  </a:cubicBezTo>
                  <a:lnTo>
                    <a:pt x="8630" y="14290"/>
                  </a:lnTo>
                  <a:cubicBezTo>
                    <a:pt x="8600" y="14377"/>
                    <a:pt x="8567" y="14468"/>
                    <a:pt x="8533" y="14551"/>
                  </a:cubicBezTo>
                  <a:cubicBezTo>
                    <a:pt x="8496" y="14645"/>
                    <a:pt x="8453" y="14745"/>
                    <a:pt x="8416" y="14829"/>
                  </a:cubicBezTo>
                  <a:cubicBezTo>
                    <a:pt x="8396" y="14872"/>
                    <a:pt x="8379" y="14919"/>
                    <a:pt x="8363" y="14959"/>
                  </a:cubicBezTo>
                  <a:cubicBezTo>
                    <a:pt x="8376" y="14926"/>
                    <a:pt x="8376" y="14919"/>
                    <a:pt x="8376" y="14909"/>
                  </a:cubicBezTo>
                  <a:cubicBezTo>
                    <a:pt x="8376" y="14872"/>
                    <a:pt x="8379" y="14829"/>
                    <a:pt x="8379" y="14792"/>
                  </a:cubicBezTo>
                  <a:cubicBezTo>
                    <a:pt x="8383" y="14725"/>
                    <a:pt x="8393" y="14645"/>
                    <a:pt x="8399" y="14565"/>
                  </a:cubicBezTo>
                  <a:cubicBezTo>
                    <a:pt x="8409" y="14491"/>
                    <a:pt x="8423" y="14421"/>
                    <a:pt x="8430" y="14351"/>
                  </a:cubicBezTo>
                  <a:cubicBezTo>
                    <a:pt x="8480" y="14016"/>
                    <a:pt x="8520" y="13669"/>
                    <a:pt x="8550" y="13311"/>
                  </a:cubicBezTo>
                  <a:lnTo>
                    <a:pt x="8550" y="13291"/>
                  </a:lnTo>
                  <a:cubicBezTo>
                    <a:pt x="8567" y="13124"/>
                    <a:pt x="8580" y="12950"/>
                    <a:pt x="8607" y="12783"/>
                  </a:cubicBezTo>
                  <a:cubicBezTo>
                    <a:pt x="8623" y="12679"/>
                    <a:pt x="8633" y="12585"/>
                    <a:pt x="8650" y="12488"/>
                  </a:cubicBezTo>
                  <a:cubicBezTo>
                    <a:pt x="8664" y="12428"/>
                    <a:pt x="8677" y="12361"/>
                    <a:pt x="8690" y="12298"/>
                  </a:cubicBezTo>
                  <a:lnTo>
                    <a:pt x="8697" y="12248"/>
                  </a:lnTo>
                  <a:lnTo>
                    <a:pt x="8704" y="12211"/>
                  </a:lnTo>
                  <a:cubicBezTo>
                    <a:pt x="8720" y="12144"/>
                    <a:pt x="8734" y="12077"/>
                    <a:pt x="8754" y="12010"/>
                  </a:cubicBezTo>
                  <a:lnTo>
                    <a:pt x="8764" y="11970"/>
                  </a:lnTo>
                  <a:cubicBezTo>
                    <a:pt x="8771" y="11943"/>
                    <a:pt x="8781" y="11913"/>
                    <a:pt x="8787" y="11887"/>
                  </a:cubicBezTo>
                  <a:cubicBezTo>
                    <a:pt x="8801" y="11843"/>
                    <a:pt x="8817" y="11800"/>
                    <a:pt x="8831" y="11753"/>
                  </a:cubicBezTo>
                  <a:cubicBezTo>
                    <a:pt x="8884" y="11609"/>
                    <a:pt x="8944" y="11462"/>
                    <a:pt x="9001" y="11318"/>
                  </a:cubicBezTo>
                  <a:lnTo>
                    <a:pt x="9018" y="11281"/>
                  </a:lnTo>
                  <a:lnTo>
                    <a:pt x="9038" y="11235"/>
                  </a:lnTo>
                  <a:cubicBezTo>
                    <a:pt x="9065" y="11168"/>
                    <a:pt x="9095" y="11108"/>
                    <a:pt x="9118" y="11041"/>
                  </a:cubicBezTo>
                  <a:cubicBezTo>
                    <a:pt x="9155" y="10947"/>
                    <a:pt x="9188" y="10857"/>
                    <a:pt x="9222" y="10763"/>
                  </a:cubicBezTo>
                  <a:cubicBezTo>
                    <a:pt x="9252" y="10690"/>
                    <a:pt x="9279" y="10609"/>
                    <a:pt x="9302" y="10532"/>
                  </a:cubicBezTo>
                  <a:lnTo>
                    <a:pt x="9302" y="10529"/>
                  </a:lnTo>
                  <a:cubicBezTo>
                    <a:pt x="9322" y="10459"/>
                    <a:pt x="9349" y="10392"/>
                    <a:pt x="9372" y="10322"/>
                  </a:cubicBezTo>
                  <a:lnTo>
                    <a:pt x="9389" y="10272"/>
                  </a:lnTo>
                  <a:lnTo>
                    <a:pt x="9423" y="10181"/>
                  </a:lnTo>
                  <a:cubicBezTo>
                    <a:pt x="9446" y="10128"/>
                    <a:pt x="9463" y="10074"/>
                    <a:pt x="9483" y="10021"/>
                  </a:cubicBezTo>
                  <a:cubicBezTo>
                    <a:pt x="9506" y="9947"/>
                    <a:pt x="9536" y="9874"/>
                    <a:pt x="9566" y="9804"/>
                  </a:cubicBezTo>
                  <a:lnTo>
                    <a:pt x="9573" y="9780"/>
                  </a:lnTo>
                  <a:cubicBezTo>
                    <a:pt x="9606" y="9697"/>
                    <a:pt x="9637" y="9620"/>
                    <a:pt x="9667" y="9543"/>
                  </a:cubicBezTo>
                  <a:cubicBezTo>
                    <a:pt x="9697" y="9463"/>
                    <a:pt x="9723" y="9376"/>
                    <a:pt x="9750" y="9289"/>
                  </a:cubicBezTo>
                  <a:lnTo>
                    <a:pt x="9764" y="9239"/>
                  </a:lnTo>
                  <a:cubicBezTo>
                    <a:pt x="9784" y="9168"/>
                    <a:pt x="9804" y="9095"/>
                    <a:pt x="9820" y="9021"/>
                  </a:cubicBezTo>
                  <a:cubicBezTo>
                    <a:pt x="9840" y="8928"/>
                    <a:pt x="9857" y="8837"/>
                    <a:pt x="9874" y="8744"/>
                  </a:cubicBezTo>
                  <a:cubicBezTo>
                    <a:pt x="9891" y="8657"/>
                    <a:pt x="9904" y="8570"/>
                    <a:pt x="9917" y="8486"/>
                  </a:cubicBezTo>
                  <a:cubicBezTo>
                    <a:pt x="9931" y="8403"/>
                    <a:pt x="9941" y="8319"/>
                    <a:pt x="9951" y="8236"/>
                  </a:cubicBezTo>
                  <a:cubicBezTo>
                    <a:pt x="9971" y="8072"/>
                    <a:pt x="9998" y="7901"/>
                    <a:pt x="10034" y="7717"/>
                  </a:cubicBezTo>
                  <a:close/>
                  <a:moveTo>
                    <a:pt x="4597" y="15036"/>
                  </a:moveTo>
                  <a:lnTo>
                    <a:pt x="4597" y="15036"/>
                  </a:lnTo>
                  <a:cubicBezTo>
                    <a:pt x="4654" y="15103"/>
                    <a:pt x="4708" y="15173"/>
                    <a:pt x="4768" y="15237"/>
                  </a:cubicBezTo>
                  <a:cubicBezTo>
                    <a:pt x="4802" y="15270"/>
                    <a:pt x="4832" y="15304"/>
                    <a:pt x="4865" y="15337"/>
                  </a:cubicBezTo>
                  <a:lnTo>
                    <a:pt x="4919" y="15390"/>
                  </a:lnTo>
                  <a:cubicBezTo>
                    <a:pt x="4969" y="15441"/>
                    <a:pt x="5019" y="15494"/>
                    <a:pt x="5069" y="15554"/>
                  </a:cubicBezTo>
                  <a:cubicBezTo>
                    <a:pt x="5120" y="15614"/>
                    <a:pt x="5170" y="15678"/>
                    <a:pt x="5220" y="15745"/>
                  </a:cubicBezTo>
                  <a:lnTo>
                    <a:pt x="5283" y="15825"/>
                  </a:lnTo>
                  <a:cubicBezTo>
                    <a:pt x="5317" y="15865"/>
                    <a:pt x="5350" y="15905"/>
                    <a:pt x="5384" y="15945"/>
                  </a:cubicBezTo>
                  <a:cubicBezTo>
                    <a:pt x="5420" y="15992"/>
                    <a:pt x="5457" y="16032"/>
                    <a:pt x="5491" y="16079"/>
                  </a:cubicBezTo>
                  <a:cubicBezTo>
                    <a:pt x="5521" y="16119"/>
                    <a:pt x="5549" y="16156"/>
                    <a:pt x="5579" y="16190"/>
                  </a:cubicBezTo>
                  <a:lnTo>
                    <a:pt x="5579" y="16190"/>
                  </a:lnTo>
                  <a:cubicBezTo>
                    <a:pt x="5576" y="16186"/>
                    <a:pt x="5574" y="16183"/>
                    <a:pt x="5571" y="16180"/>
                  </a:cubicBezTo>
                  <a:cubicBezTo>
                    <a:pt x="5504" y="16086"/>
                    <a:pt x="5434" y="15999"/>
                    <a:pt x="5367" y="15909"/>
                  </a:cubicBezTo>
                  <a:cubicBezTo>
                    <a:pt x="5300" y="15815"/>
                    <a:pt x="5233" y="15725"/>
                    <a:pt x="5156" y="15635"/>
                  </a:cubicBezTo>
                  <a:cubicBezTo>
                    <a:pt x="5156" y="15635"/>
                    <a:pt x="5156" y="15631"/>
                    <a:pt x="5153" y="15631"/>
                  </a:cubicBezTo>
                  <a:lnTo>
                    <a:pt x="5150" y="15628"/>
                  </a:lnTo>
                  <a:cubicBezTo>
                    <a:pt x="5099" y="15568"/>
                    <a:pt x="5049" y="15511"/>
                    <a:pt x="4992" y="15461"/>
                  </a:cubicBezTo>
                  <a:cubicBezTo>
                    <a:pt x="4939" y="15411"/>
                    <a:pt x="4889" y="15357"/>
                    <a:pt x="4839" y="15300"/>
                  </a:cubicBezTo>
                  <a:cubicBezTo>
                    <a:pt x="4754" y="15215"/>
                    <a:pt x="4679" y="15123"/>
                    <a:pt x="4597" y="15036"/>
                  </a:cubicBezTo>
                  <a:close/>
                  <a:moveTo>
                    <a:pt x="12378" y="19185"/>
                  </a:moveTo>
                  <a:lnTo>
                    <a:pt x="12378" y="19189"/>
                  </a:lnTo>
                  <a:lnTo>
                    <a:pt x="12376" y="19189"/>
                  </a:lnTo>
                  <a:lnTo>
                    <a:pt x="12376" y="19189"/>
                  </a:lnTo>
                  <a:cubicBezTo>
                    <a:pt x="12377" y="19188"/>
                    <a:pt x="12378" y="19187"/>
                    <a:pt x="12378" y="19185"/>
                  </a:cubicBezTo>
                  <a:close/>
                  <a:moveTo>
                    <a:pt x="8253" y="22174"/>
                  </a:moveTo>
                  <a:cubicBezTo>
                    <a:pt x="8241" y="22182"/>
                    <a:pt x="8229" y="22190"/>
                    <a:pt x="8216" y="22198"/>
                  </a:cubicBezTo>
                  <a:lnTo>
                    <a:pt x="8189" y="22218"/>
                  </a:lnTo>
                  <a:cubicBezTo>
                    <a:pt x="8184" y="22222"/>
                    <a:pt x="8178" y="22226"/>
                    <a:pt x="8172" y="22230"/>
                  </a:cubicBezTo>
                  <a:lnTo>
                    <a:pt x="8172" y="22230"/>
                  </a:lnTo>
                  <a:cubicBezTo>
                    <a:pt x="8179" y="22226"/>
                    <a:pt x="8187" y="22222"/>
                    <a:pt x="8195" y="22218"/>
                  </a:cubicBezTo>
                  <a:cubicBezTo>
                    <a:pt x="8216" y="22204"/>
                    <a:pt x="8236" y="22198"/>
                    <a:pt x="8259" y="22188"/>
                  </a:cubicBezTo>
                  <a:cubicBezTo>
                    <a:pt x="8256" y="22184"/>
                    <a:pt x="8254" y="22179"/>
                    <a:pt x="8253" y="22174"/>
                  </a:cubicBezTo>
                  <a:close/>
                  <a:moveTo>
                    <a:pt x="8172" y="22230"/>
                  </a:moveTo>
                  <a:cubicBezTo>
                    <a:pt x="8155" y="22240"/>
                    <a:pt x="8139" y="22250"/>
                    <a:pt x="8125" y="22261"/>
                  </a:cubicBezTo>
                  <a:cubicBezTo>
                    <a:pt x="8119" y="22266"/>
                    <a:pt x="8113" y="22270"/>
                    <a:pt x="8107" y="22274"/>
                  </a:cubicBezTo>
                  <a:lnTo>
                    <a:pt x="8107" y="22274"/>
                  </a:lnTo>
                  <a:cubicBezTo>
                    <a:pt x="8116" y="22269"/>
                    <a:pt x="8124" y="22263"/>
                    <a:pt x="8132" y="22258"/>
                  </a:cubicBezTo>
                  <a:cubicBezTo>
                    <a:pt x="8143" y="22249"/>
                    <a:pt x="8158" y="22239"/>
                    <a:pt x="8172" y="22230"/>
                  </a:cubicBezTo>
                  <a:close/>
                  <a:moveTo>
                    <a:pt x="11667" y="23028"/>
                  </a:moveTo>
                  <a:cubicBezTo>
                    <a:pt x="11667" y="23029"/>
                    <a:pt x="11666" y="23030"/>
                    <a:pt x="11666" y="23030"/>
                  </a:cubicBezTo>
                  <a:lnTo>
                    <a:pt x="11666" y="23030"/>
                  </a:lnTo>
                  <a:cubicBezTo>
                    <a:pt x="11666" y="23030"/>
                    <a:pt x="11667" y="23029"/>
                    <a:pt x="11667" y="23028"/>
                  </a:cubicBezTo>
                  <a:close/>
                  <a:moveTo>
                    <a:pt x="11655" y="23045"/>
                  </a:moveTo>
                  <a:cubicBezTo>
                    <a:pt x="11655" y="23045"/>
                    <a:pt x="11654" y="23046"/>
                    <a:pt x="11654" y="23047"/>
                  </a:cubicBezTo>
                  <a:lnTo>
                    <a:pt x="11654" y="23047"/>
                  </a:lnTo>
                  <a:cubicBezTo>
                    <a:pt x="11654" y="23046"/>
                    <a:pt x="11655" y="23046"/>
                    <a:pt x="11655" y="23045"/>
                  </a:cubicBezTo>
                  <a:close/>
                  <a:moveTo>
                    <a:pt x="11654" y="23047"/>
                  </a:moveTo>
                  <a:lnTo>
                    <a:pt x="11654" y="23047"/>
                  </a:lnTo>
                  <a:cubicBezTo>
                    <a:pt x="11653" y="23048"/>
                    <a:pt x="11653" y="23049"/>
                    <a:pt x="11653" y="23050"/>
                  </a:cubicBezTo>
                  <a:cubicBezTo>
                    <a:pt x="11653" y="23049"/>
                    <a:pt x="11653" y="23048"/>
                    <a:pt x="11654" y="23047"/>
                  </a:cubicBezTo>
                  <a:close/>
                  <a:moveTo>
                    <a:pt x="8107" y="22274"/>
                  </a:moveTo>
                  <a:cubicBezTo>
                    <a:pt x="8089" y="22286"/>
                    <a:pt x="8069" y="22297"/>
                    <a:pt x="8048" y="22308"/>
                  </a:cubicBezTo>
                  <a:cubicBezTo>
                    <a:pt x="8025" y="22318"/>
                    <a:pt x="8005" y="22331"/>
                    <a:pt x="7978" y="22341"/>
                  </a:cubicBezTo>
                  <a:cubicBezTo>
                    <a:pt x="7958" y="22348"/>
                    <a:pt x="7941" y="22358"/>
                    <a:pt x="7921" y="22365"/>
                  </a:cubicBezTo>
                  <a:cubicBezTo>
                    <a:pt x="7875" y="22408"/>
                    <a:pt x="7831" y="22458"/>
                    <a:pt x="7794" y="22499"/>
                  </a:cubicBezTo>
                  <a:cubicBezTo>
                    <a:pt x="7771" y="22529"/>
                    <a:pt x="7741" y="22562"/>
                    <a:pt x="7711" y="22599"/>
                  </a:cubicBezTo>
                  <a:cubicBezTo>
                    <a:pt x="7687" y="22636"/>
                    <a:pt x="7657" y="22676"/>
                    <a:pt x="7637" y="22709"/>
                  </a:cubicBezTo>
                  <a:cubicBezTo>
                    <a:pt x="7594" y="22766"/>
                    <a:pt x="7557" y="22830"/>
                    <a:pt x="7520" y="22886"/>
                  </a:cubicBezTo>
                  <a:lnTo>
                    <a:pt x="7493" y="22930"/>
                  </a:lnTo>
                  <a:lnTo>
                    <a:pt x="7460" y="22980"/>
                  </a:lnTo>
                  <a:lnTo>
                    <a:pt x="7447" y="23000"/>
                  </a:lnTo>
                  <a:lnTo>
                    <a:pt x="7430" y="23027"/>
                  </a:lnTo>
                  <a:lnTo>
                    <a:pt x="7413" y="23050"/>
                  </a:lnTo>
                  <a:cubicBezTo>
                    <a:pt x="7406" y="23060"/>
                    <a:pt x="7403" y="23070"/>
                    <a:pt x="7393" y="23080"/>
                  </a:cubicBezTo>
                  <a:cubicBezTo>
                    <a:pt x="7386" y="23097"/>
                    <a:pt x="7373" y="23114"/>
                    <a:pt x="7363" y="23131"/>
                  </a:cubicBezTo>
                  <a:cubicBezTo>
                    <a:pt x="7356" y="23144"/>
                    <a:pt x="7353" y="23154"/>
                    <a:pt x="7346" y="23167"/>
                  </a:cubicBezTo>
                  <a:cubicBezTo>
                    <a:pt x="7346" y="23170"/>
                    <a:pt x="7345" y="23172"/>
                    <a:pt x="7344" y="23175"/>
                  </a:cubicBezTo>
                  <a:lnTo>
                    <a:pt x="7344" y="23175"/>
                  </a:lnTo>
                  <a:cubicBezTo>
                    <a:pt x="7360" y="23149"/>
                    <a:pt x="7375" y="23124"/>
                    <a:pt x="7390" y="23100"/>
                  </a:cubicBezTo>
                  <a:cubicBezTo>
                    <a:pt x="7447" y="23007"/>
                    <a:pt x="7507" y="22917"/>
                    <a:pt x="7570" y="22830"/>
                  </a:cubicBezTo>
                  <a:cubicBezTo>
                    <a:pt x="7610" y="22773"/>
                    <a:pt x="7657" y="22719"/>
                    <a:pt x="7701" y="22669"/>
                  </a:cubicBezTo>
                  <a:cubicBezTo>
                    <a:pt x="7727" y="22639"/>
                    <a:pt x="7747" y="22616"/>
                    <a:pt x="7774" y="22589"/>
                  </a:cubicBezTo>
                  <a:cubicBezTo>
                    <a:pt x="7798" y="22565"/>
                    <a:pt x="7828" y="22535"/>
                    <a:pt x="7851" y="22505"/>
                  </a:cubicBezTo>
                  <a:lnTo>
                    <a:pt x="7928" y="22432"/>
                  </a:lnTo>
                  <a:lnTo>
                    <a:pt x="7931" y="22428"/>
                  </a:lnTo>
                  <a:cubicBezTo>
                    <a:pt x="7965" y="22382"/>
                    <a:pt x="8015" y="22348"/>
                    <a:pt x="8058" y="22311"/>
                  </a:cubicBezTo>
                  <a:cubicBezTo>
                    <a:pt x="8073" y="22299"/>
                    <a:pt x="8090" y="22287"/>
                    <a:pt x="8107" y="22274"/>
                  </a:cubicBezTo>
                  <a:close/>
                  <a:moveTo>
                    <a:pt x="12366" y="19213"/>
                  </a:moveTo>
                  <a:cubicBezTo>
                    <a:pt x="12358" y="19296"/>
                    <a:pt x="12354" y="19379"/>
                    <a:pt x="12345" y="19459"/>
                  </a:cubicBezTo>
                  <a:cubicBezTo>
                    <a:pt x="12321" y="19724"/>
                    <a:pt x="12295" y="19994"/>
                    <a:pt x="12241" y="20262"/>
                  </a:cubicBezTo>
                  <a:cubicBezTo>
                    <a:pt x="12224" y="20325"/>
                    <a:pt x="12211" y="20389"/>
                    <a:pt x="12194" y="20452"/>
                  </a:cubicBezTo>
                  <a:cubicBezTo>
                    <a:pt x="12178" y="20513"/>
                    <a:pt x="12161" y="20573"/>
                    <a:pt x="12151" y="20636"/>
                  </a:cubicBezTo>
                  <a:cubicBezTo>
                    <a:pt x="12141" y="20670"/>
                    <a:pt x="12134" y="20703"/>
                    <a:pt x="12127" y="20737"/>
                  </a:cubicBezTo>
                  <a:cubicBezTo>
                    <a:pt x="12107" y="20830"/>
                    <a:pt x="12094" y="20927"/>
                    <a:pt x="12084" y="21004"/>
                  </a:cubicBezTo>
                  <a:lnTo>
                    <a:pt x="12074" y="21054"/>
                  </a:lnTo>
                  <a:lnTo>
                    <a:pt x="12050" y="21215"/>
                  </a:lnTo>
                  <a:cubicBezTo>
                    <a:pt x="12037" y="21288"/>
                    <a:pt x="12024" y="21355"/>
                    <a:pt x="12010" y="21425"/>
                  </a:cubicBezTo>
                  <a:cubicBezTo>
                    <a:pt x="11987" y="21566"/>
                    <a:pt x="11960" y="21713"/>
                    <a:pt x="11933" y="21860"/>
                  </a:cubicBezTo>
                  <a:cubicBezTo>
                    <a:pt x="11910" y="21960"/>
                    <a:pt x="11890" y="22034"/>
                    <a:pt x="11870" y="22107"/>
                  </a:cubicBezTo>
                  <a:cubicBezTo>
                    <a:pt x="11843" y="22198"/>
                    <a:pt x="11820" y="22285"/>
                    <a:pt x="11790" y="22368"/>
                  </a:cubicBezTo>
                  <a:lnTo>
                    <a:pt x="11773" y="22412"/>
                  </a:lnTo>
                  <a:lnTo>
                    <a:pt x="11766" y="22432"/>
                  </a:lnTo>
                  <a:lnTo>
                    <a:pt x="11766" y="22435"/>
                  </a:lnTo>
                  <a:cubicBezTo>
                    <a:pt x="11766" y="22442"/>
                    <a:pt x="11760" y="22448"/>
                    <a:pt x="11756" y="22458"/>
                  </a:cubicBezTo>
                  <a:cubicBezTo>
                    <a:pt x="11753" y="22475"/>
                    <a:pt x="11743" y="22485"/>
                    <a:pt x="11740" y="22502"/>
                  </a:cubicBezTo>
                  <a:lnTo>
                    <a:pt x="11726" y="22529"/>
                  </a:lnTo>
                  <a:cubicBezTo>
                    <a:pt x="11723" y="22542"/>
                    <a:pt x="11716" y="22559"/>
                    <a:pt x="11706" y="22569"/>
                  </a:cubicBezTo>
                  <a:cubicBezTo>
                    <a:pt x="11686" y="22616"/>
                    <a:pt x="11659" y="22662"/>
                    <a:pt x="11633" y="22709"/>
                  </a:cubicBezTo>
                  <a:cubicBezTo>
                    <a:pt x="11616" y="22736"/>
                    <a:pt x="11592" y="22766"/>
                    <a:pt x="11576" y="22796"/>
                  </a:cubicBezTo>
                  <a:lnTo>
                    <a:pt x="11549" y="22843"/>
                  </a:lnTo>
                  <a:lnTo>
                    <a:pt x="11499" y="22920"/>
                  </a:lnTo>
                  <a:lnTo>
                    <a:pt x="11372" y="23120"/>
                  </a:lnTo>
                  <a:cubicBezTo>
                    <a:pt x="11288" y="23244"/>
                    <a:pt x="11218" y="23344"/>
                    <a:pt x="11148" y="23431"/>
                  </a:cubicBezTo>
                  <a:lnTo>
                    <a:pt x="11171" y="23395"/>
                  </a:lnTo>
                  <a:lnTo>
                    <a:pt x="11188" y="23368"/>
                  </a:lnTo>
                  <a:cubicBezTo>
                    <a:pt x="11215" y="23331"/>
                    <a:pt x="11238" y="23294"/>
                    <a:pt x="11258" y="23251"/>
                  </a:cubicBezTo>
                  <a:lnTo>
                    <a:pt x="11268" y="23234"/>
                  </a:lnTo>
                  <a:cubicBezTo>
                    <a:pt x="11275" y="23217"/>
                    <a:pt x="11288" y="23201"/>
                    <a:pt x="11295" y="23181"/>
                  </a:cubicBezTo>
                  <a:lnTo>
                    <a:pt x="11312" y="23147"/>
                  </a:lnTo>
                  <a:lnTo>
                    <a:pt x="11335" y="23100"/>
                  </a:lnTo>
                  <a:lnTo>
                    <a:pt x="11385" y="22987"/>
                  </a:lnTo>
                  <a:lnTo>
                    <a:pt x="11395" y="22963"/>
                  </a:lnTo>
                  <a:lnTo>
                    <a:pt x="11402" y="22953"/>
                  </a:lnTo>
                  <a:lnTo>
                    <a:pt x="11452" y="22830"/>
                  </a:lnTo>
                  <a:cubicBezTo>
                    <a:pt x="11469" y="22776"/>
                    <a:pt x="11479" y="22729"/>
                    <a:pt x="11492" y="22682"/>
                  </a:cubicBezTo>
                  <a:cubicBezTo>
                    <a:pt x="11519" y="22582"/>
                    <a:pt x="11536" y="22479"/>
                    <a:pt x="11546" y="22382"/>
                  </a:cubicBezTo>
                  <a:cubicBezTo>
                    <a:pt x="11559" y="22295"/>
                    <a:pt x="11572" y="22201"/>
                    <a:pt x="11582" y="22091"/>
                  </a:cubicBezTo>
                  <a:cubicBezTo>
                    <a:pt x="11589" y="21997"/>
                    <a:pt x="11599" y="21900"/>
                    <a:pt x="11602" y="21807"/>
                  </a:cubicBezTo>
                  <a:cubicBezTo>
                    <a:pt x="11606" y="21716"/>
                    <a:pt x="11609" y="21623"/>
                    <a:pt x="11609" y="21522"/>
                  </a:cubicBezTo>
                  <a:cubicBezTo>
                    <a:pt x="11609" y="21412"/>
                    <a:pt x="11612" y="21315"/>
                    <a:pt x="11619" y="21225"/>
                  </a:cubicBezTo>
                  <a:cubicBezTo>
                    <a:pt x="11629" y="21081"/>
                    <a:pt x="11653" y="20941"/>
                    <a:pt x="11679" y="20807"/>
                  </a:cubicBezTo>
                  <a:lnTo>
                    <a:pt x="11679" y="20810"/>
                  </a:lnTo>
                  <a:cubicBezTo>
                    <a:pt x="11689" y="20770"/>
                    <a:pt x="11703" y="20723"/>
                    <a:pt x="11713" y="20680"/>
                  </a:cubicBezTo>
                  <a:cubicBezTo>
                    <a:pt x="11723" y="20643"/>
                    <a:pt x="11736" y="20606"/>
                    <a:pt x="11750" y="20569"/>
                  </a:cubicBezTo>
                  <a:cubicBezTo>
                    <a:pt x="11756" y="20543"/>
                    <a:pt x="11766" y="20513"/>
                    <a:pt x="11773" y="20489"/>
                  </a:cubicBezTo>
                  <a:cubicBezTo>
                    <a:pt x="11796" y="20402"/>
                    <a:pt x="11826" y="20319"/>
                    <a:pt x="11860" y="20225"/>
                  </a:cubicBezTo>
                  <a:cubicBezTo>
                    <a:pt x="11897" y="20118"/>
                    <a:pt x="11930" y="20038"/>
                    <a:pt x="11964" y="19961"/>
                  </a:cubicBezTo>
                  <a:cubicBezTo>
                    <a:pt x="11994" y="19891"/>
                    <a:pt x="12030" y="19821"/>
                    <a:pt x="12074" y="19734"/>
                  </a:cubicBezTo>
                  <a:lnTo>
                    <a:pt x="12087" y="19710"/>
                  </a:lnTo>
                  <a:lnTo>
                    <a:pt x="12101" y="19690"/>
                  </a:lnTo>
                  <a:cubicBezTo>
                    <a:pt x="12141" y="19607"/>
                    <a:pt x="12191" y="19523"/>
                    <a:pt x="12238" y="19443"/>
                  </a:cubicBezTo>
                  <a:lnTo>
                    <a:pt x="12251" y="19426"/>
                  </a:lnTo>
                  <a:cubicBezTo>
                    <a:pt x="12287" y="19363"/>
                    <a:pt x="12331" y="19290"/>
                    <a:pt x="12366" y="19213"/>
                  </a:cubicBezTo>
                  <a:close/>
                  <a:moveTo>
                    <a:pt x="11041" y="14638"/>
                  </a:moveTo>
                  <a:cubicBezTo>
                    <a:pt x="11047" y="14642"/>
                    <a:pt x="11054" y="14642"/>
                    <a:pt x="11057" y="14645"/>
                  </a:cubicBezTo>
                  <a:lnTo>
                    <a:pt x="11054" y="14645"/>
                  </a:lnTo>
                  <a:cubicBezTo>
                    <a:pt x="11057" y="14652"/>
                    <a:pt x="11064" y="14655"/>
                    <a:pt x="11068" y="14655"/>
                  </a:cubicBezTo>
                  <a:cubicBezTo>
                    <a:pt x="11091" y="14672"/>
                    <a:pt x="11114" y="14692"/>
                    <a:pt x="11134" y="14708"/>
                  </a:cubicBezTo>
                  <a:lnTo>
                    <a:pt x="11134" y="14708"/>
                  </a:lnTo>
                  <a:lnTo>
                    <a:pt x="11138" y="14712"/>
                  </a:lnTo>
                  <a:cubicBezTo>
                    <a:pt x="11185" y="14755"/>
                    <a:pt x="11235" y="14795"/>
                    <a:pt x="11281" y="14842"/>
                  </a:cubicBezTo>
                  <a:lnTo>
                    <a:pt x="11348" y="14909"/>
                  </a:lnTo>
                  <a:cubicBezTo>
                    <a:pt x="11368" y="14936"/>
                    <a:pt x="11392" y="14959"/>
                    <a:pt x="11422" y="14993"/>
                  </a:cubicBezTo>
                  <a:cubicBezTo>
                    <a:pt x="11482" y="15059"/>
                    <a:pt x="11536" y="15126"/>
                    <a:pt x="11586" y="15193"/>
                  </a:cubicBezTo>
                  <a:cubicBezTo>
                    <a:pt x="11639" y="15270"/>
                    <a:pt x="11693" y="15344"/>
                    <a:pt x="11740" y="15414"/>
                  </a:cubicBezTo>
                  <a:cubicBezTo>
                    <a:pt x="11783" y="15481"/>
                    <a:pt x="11820" y="15544"/>
                    <a:pt x="11853" y="15608"/>
                  </a:cubicBezTo>
                  <a:cubicBezTo>
                    <a:pt x="11887" y="15665"/>
                    <a:pt x="11917" y="15725"/>
                    <a:pt x="11940" y="15782"/>
                  </a:cubicBezTo>
                  <a:lnTo>
                    <a:pt x="11943" y="15792"/>
                  </a:lnTo>
                  <a:lnTo>
                    <a:pt x="12044" y="16006"/>
                  </a:lnTo>
                  <a:lnTo>
                    <a:pt x="12057" y="16029"/>
                  </a:lnTo>
                  <a:cubicBezTo>
                    <a:pt x="12087" y="16093"/>
                    <a:pt x="12111" y="16149"/>
                    <a:pt x="12141" y="16213"/>
                  </a:cubicBezTo>
                  <a:cubicBezTo>
                    <a:pt x="12194" y="16347"/>
                    <a:pt x="12251" y="16494"/>
                    <a:pt x="12305" y="16658"/>
                  </a:cubicBezTo>
                  <a:cubicBezTo>
                    <a:pt x="12325" y="16714"/>
                    <a:pt x="12341" y="16775"/>
                    <a:pt x="12358" y="16825"/>
                  </a:cubicBezTo>
                  <a:cubicBezTo>
                    <a:pt x="12375" y="16875"/>
                    <a:pt x="12388" y="16925"/>
                    <a:pt x="12405" y="16975"/>
                  </a:cubicBezTo>
                  <a:lnTo>
                    <a:pt x="12408" y="16995"/>
                  </a:lnTo>
                  <a:cubicBezTo>
                    <a:pt x="12425" y="17045"/>
                    <a:pt x="12438" y="17096"/>
                    <a:pt x="12452" y="17146"/>
                  </a:cubicBezTo>
                  <a:cubicBezTo>
                    <a:pt x="12455" y="17166"/>
                    <a:pt x="12462" y="17193"/>
                    <a:pt x="12468" y="17216"/>
                  </a:cubicBezTo>
                  <a:cubicBezTo>
                    <a:pt x="12472" y="17239"/>
                    <a:pt x="12478" y="17269"/>
                    <a:pt x="12485" y="17300"/>
                  </a:cubicBezTo>
                  <a:lnTo>
                    <a:pt x="12485" y="17306"/>
                  </a:lnTo>
                  <a:cubicBezTo>
                    <a:pt x="12488" y="17340"/>
                    <a:pt x="12495" y="17373"/>
                    <a:pt x="12495" y="17407"/>
                  </a:cubicBezTo>
                  <a:cubicBezTo>
                    <a:pt x="12482" y="17480"/>
                    <a:pt x="12488" y="17504"/>
                    <a:pt x="12488" y="17537"/>
                  </a:cubicBezTo>
                  <a:cubicBezTo>
                    <a:pt x="12488" y="17550"/>
                    <a:pt x="12485" y="17564"/>
                    <a:pt x="12485" y="17577"/>
                  </a:cubicBezTo>
                  <a:cubicBezTo>
                    <a:pt x="12478" y="17634"/>
                    <a:pt x="12475" y="17694"/>
                    <a:pt x="12478" y="17761"/>
                  </a:cubicBezTo>
                  <a:lnTo>
                    <a:pt x="12478" y="17845"/>
                  </a:lnTo>
                  <a:cubicBezTo>
                    <a:pt x="12478" y="17871"/>
                    <a:pt x="12478" y="17901"/>
                    <a:pt x="12475" y="17935"/>
                  </a:cubicBezTo>
                  <a:cubicBezTo>
                    <a:pt x="12475" y="17988"/>
                    <a:pt x="12472" y="18038"/>
                    <a:pt x="12468" y="18089"/>
                  </a:cubicBezTo>
                  <a:cubicBezTo>
                    <a:pt x="12468" y="18102"/>
                    <a:pt x="12462" y="18115"/>
                    <a:pt x="12458" y="18129"/>
                  </a:cubicBezTo>
                  <a:cubicBezTo>
                    <a:pt x="12452" y="18166"/>
                    <a:pt x="12442" y="18202"/>
                    <a:pt x="12435" y="18246"/>
                  </a:cubicBezTo>
                  <a:lnTo>
                    <a:pt x="12428" y="18256"/>
                  </a:lnTo>
                  <a:cubicBezTo>
                    <a:pt x="12412" y="18336"/>
                    <a:pt x="12392" y="18416"/>
                    <a:pt x="12375" y="18497"/>
                  </a:cubicBezTo>
                  <a:cubicBezTo>
                    <a:pt x="12361" y="18553"/>
                    <a:pt x="12345" y="18617"/>
                    <a:pt x="12335" y="18674"/>
                  </a:cubicBezTo>
                  <a:lnTo>
                    <a:pt x="12285" y="18888"/>
                  </a:lnTo>
                  <a:cubicBezTo>
                    <a:pt x="12274" y="18918"/>
                    <a:pt x="12268" y="18948"/>
                    <a:pt x="12258" y="18981"/>
                  </a:cubicBezTo>
                  <a:cubicBezTo>
                    <a:pt x="12251" y="19015"/>
                    <a:pt x="12238" y="19048"/>
                    <a:pt x="12224" y="19085"/>
                  </a:cubicBezTo>
                  <a:cubicBezTo>
                    <a:pt x="12218" y="19108"/>
                    <a:pt x="12204" y="19138"/>
                    <a:pt x="12191" y="19165"/>
                  </a:cubicBezTo>
                  <a:cubicBezTo>
                    <a:pt x="12178" y="19189"/>
                    <a:pt x="12167" y="19215"/>
                    <a:pt x="12157" y="19239"/>
                  </a:cubicBezTo>
                  <a:cubicBezTo>
                    <a:pt x="12127" y="19289"/>
                    <a:pt x="12101" y="19342"/>
                    <a:pt x="12071" y="19393"/>
                  </a:cubicBezTo>
                  <a:cubicBezTo>
                    <a:pt x="12050" y="19433"/>
                    <a:pt x="12027" y="19466"/>
                    <a:pt x="12007" y="19503"/>
                  </a:cubicBezTo>
                  <a:cubicBezTo>
                    <a:pt x="11960" y="19590"/>
                    <a:pt x="11917" y="19677"/>
                    <a:pt x="11873" y="19770"/>
                  </a:cubicBezTo>
                  <a:cubicBezTo>
                    <a:pt x="11826" y="19867"/>
                    <a:pt x="11790" y="19958"/>
                    <a:pt x="11760" y="20045"/>
                  </a:cubicBezTo>
                  <a:cubicBezTo>
                    <a:pt x="11726" y="20135"/>
                    <a:pt x="11699" y="20225"/>
                    <a:pt x="11666" y="20329"/>
                  </a:cubicBezTo>
                  <a:lnTo>
                    <a:pt x="11649" y="20386"/>
                  </a:lnTo>
                  <a:cubicBezTo>
                    <a:pt x="11623" y="20459"/>
                    <a:pt x="11599" y="20539"/>
                    <a:pt x="11576" y="20620"/>
                  </a:cubicBezTo>
                  <a:cubicBezTo>
                    <a:pt x="11566" y="20670"/>
                    <a:pt x="11552" y="20723"/>
                    <a:pt x="11539" y="20773"/>
                  </a:cubicBezTo>
                  <a:lnTo>
                    <a:pt x="11516" y="20910"/>
                  </a:lnTo>
                  <a:lnTo>
                    <a:pt x="11516" y="20921"/>
                  </a:lnTo>
                  <a:cubicBezTo>
                    <a:pt x="11499" y="21021"/>
                    <a:pt x="11485" y="21121"/>
                    <a:pt x="11475" y="21211"/>
                  </a:cubicBezTo>
                  <a:cubicBezTo>
                    <a:pt x="11469" y="21312"/>
                    <a:pt x="11465" y="21415"/>
                    <a:pt x="11465" y="21512"/>
                  </a:cubicBezTo>
                  <a:cubicBezTo>
                    <a:pt x="11459" y="21623"/>
                    <a:pt x="11459" y="21713"/>
                    <a:pt x="11455" y="21796"/>
                  </a:cubicBezTo>
                  <a:cubicBezTo>
                    <a:pt x="11452" y="21873"/>
                    <a:pt x="11442" y="21947"/>
                    <a:pt x="11439" y="22027"/>
                  </a:cubicBezTo>
                  <a:lnTo>
                    <a:pt x="11435" y="22084"/>
                  </a:lnTo>
                  <a:lnTo>
                    <a:pt x="11435" y="22094"/>
                  </a:lnTo>
                  <a:lnTo>
                    <a:pt x="11435" y="22097"/>
                  </a:lnTo>
                  <a:lnTo>
                    <a:pt x="11435" y="22111"/>
                  </a:lnTo>
                  <a:lnTo>
                    <a:pt x="11435" y="22114"/>
                  </a:lnTo>
                  <a:lnTo>
                    <a:pt x="11435" y="22124"/>
                  </a:lnTo>
                  <a:cubicBezTo>
                    <a:pt x="11419" y="22295"/>
                    <a:pt x="11399" y="22458"/>
                    <a:pt x="11365" y="22616"/>
                  </a:cubicBezTo>
                  <a:cubicBezTo>
                    <a:pt x="11355" y="22652"/>
                    <a:pt x="11348" y="22693"/>
                    <a:pt x="11335" y="22729"/>
                  </a:cubicBezTo>
                  <a:cubicBezTo>
                    <a:pt x="11325" y="22763"/>
                    <a:pt x="11315" y="22796"/>
                    <a:pt x="11305" y="22826"/>
                  </a:cubicBezTo>
                  <a:lnTo>
                    <a:pt x="11298" y="22850"/>
                  </a:lnTo>
                  <a:cubicBezTo>
                    <a:pt x="11281" y="22886"/>
                    <a:pt x="11268" y="22927"/>
                    <a:pt x="11251" y="22967"/>
                  </a:cubicBezTo>
                  <a:cubicBezTo>
                    <a:pt x="11231" y="23020"/>
                    <a:pt x="11205" y="23070"/>
                    <a:pt x="11181" y="23127"/>
                  </a:cubicBezTo>
                  <a:cubicBezTo>
                    <a:pt x="11171" y="23137"/>
                    <a:pt x="11168" y="23151"/>
                    <a:pt x="11158" y="23164"/>
                  </a:cubicBezTo>
                  <a:lnTo>
                    <a:pt x="11151" y="23177"/>
                  </a:lnTo>
                  <a:lnTo>
                    <a:pt x="11138" y="23201"/>
                  </a:lnTo>
                  <a:lnTo>
                    <a:pt x="11114" y="23237"/>
                  </a:lnTo>
                  <a:lnTo>
                    <a:pt x="11088" y="23278"/>
                  </a:lnTo>
                  <a:lnTo>
                    <a:pt x="11081" y="23288"/>
                  </a:lnTo>
                  <a:cubicBezTo>
                    <a:pt x="11054" y="23321"/>
                    <a:pt x="11034" y="23355"/>
                    <a:pt x="11007" y="23388"/>
                  </a:cubicBezTo>
                  <a:lnTo>
                    <a:pt x="11001" y="23401"/>
                  </a:lnTo>
                  <a:cubicBezTo>
                    <a:pt x="10991" y="23415"/>
                    <a:pt x="10981" y="23428"/>
                    <a:pt x="10971" y="23438"/>
                  </a:cubicBezTo>
                  <a:cubicBezTo>
                    <a:pt x="10954" y="23455"/>
                    <a:pt x="10940" y="23472"/>
                    <a:pt x="10924" y="23488"/>
                  </a:cubicBezTo>
                  <a:lnTo>
                    <a:pt x="10874" y="23538"/>
                  </a:lnTo>
                  <a:lnTo>
                    <a:pt x="10847" y="23568"/>
                  </a:lnTo>
                  <a:lnTo>
                    <a:pt x="10830" y="23582"/>
                  </a:lnTo>
                  <a:lnTo>
                    <a:pt x="10820" y="23589"/>
                  </a:lnTo>
                  <a:cubicBezTo>
                    <a:pt x="10803" y="23602"/>
                    <a:pt x="10790" y="23615"/>
                    <a:pt x="10773" y="23629"/>
                  </a:cubicBezTo>
                  <a:cubicBezTo>
                    <a:pt x="10753" y="23639"/>
                    <a:pt x="10737" y="23655"/>
                    <a:pt x="10716" y="23669"/>
                  </a:cubicBezTo>
                  <a:cubicBezTo>
                    <a:pt x="10673" y="23696"/>
                    <a:pt x="10636" y="23719"/>
                    <a:pt x="10599" y="23739"/>
                  </a:cubicBezTo>
                  <a:cubicBezTo>
                    <a:pt x="10583" y="23749"/>
                    <a:pt x="10563" y="23762"/>
                    <a:pt x="10539" y="23769"/>
                  </a:cubicBezTo>
                  <a:cubicBezTo>
                    <a:pt x="10529" y="23779"/>
                    <a:pt x="10512" y="23782"/>
                    <a:pt x="10499" y="23789"/>
                  </a:cubicBezTo>
                  <a:lnTo>
                    <a:pt x="10523" y="23652"/>
                  </a:lnTo>
                  <a:cubicBezTo>
                    <a:pt x="10536" y="23568"/>
                    <a:pt x="10553" y="23482"/>
                    <a:pt x="10579" y="23368"/>
                  </a:cubicBezTo>
                  <a:lnTo>
                    <a:pt x="10589" y="23321"/>
                  </a:lnTo>
                  <a:cubicBezTo>
                    <a:pt x="10603" y="23264"/>
                    <a:pt x="10619" y="23204"/>
                    <a:pt x="10636" y="23147"/>
                  </a:cubicBezTo>
                  <a:cubicBezTo>
                    <a:pt x="10656" y="23077"/>
                    <a:pt x="10683" y="23000"/>
                    <a:pt x="10706" y="22930"/>
                  </a:cubicBezTo>
                  <a:cubicBezTo>
                    <a:pt x="10757" y="22779"/>
                    <a:pt x="10807" y="22629"/>
                    <a:pt x="10854" y="22482"/>
                  </a:cubicBezTo>
                  <a:cubicBezTo>
                    <a:pt x="10867" y="22435"/>
                    <a:pt x="10880" y="22392"/>
                    <a:pt x="10897" y="22348"/>
                  </a:cubicBezTo>
                  <a:cubicBezTo>
                    <a:pt x="10914" y="22295"/>
                    <a:pt x="10924" y="22245"/>
                    <a:pt x="10940" y="22194"/>
                  </a:cubicBezTo>
                  <a:cubicBezTo>
                    <a:pt x="10954" y="22148"/>
                    <a:pt x="10971" y="22097"/>
                    <a:pt x="10987" y="22051"/>
                  </a:cubicBezTo>
                  <a:cubicBezTo>
                    <a:pt x="11004" y="22007"/>
                    <a:pt x="11017" y="21957"/>
                    <a:pt x="11034" y="21910"/>
                  </a:cubicBezTo>
                  <a:cubicBezTo>
                    <a:pt x="11057" y="21823"/>
                    <a:pt x="11084" y="21730"/>
                    <a:pt x="11104" y="21633"/>
                  </a:cubicBezTo>
                  <a:cubicBezTo>
                    <a:pt x="11114" y="21583"/>
                    <a:pt x="11124" y="21532"/>
                    <a:pt x="11134" y="21482"/>
                  </a:cubicBezTo>
                  <a:cubicBezTo>
                    <a:pt x="11185" y="21328"/>
                    <a:pt x="11231" y="21171"/>
                    <a:pt x="11281" y="20997"/>
                  </a:cubicBezTo>
                  <a:lnTo>
                    <a:pt x="11355" y="20723"/>
                  </a:lnTo>
                  <a:cubicBezTo>
                    <a:pt x="11365" y="20690"/>
                    <a:pt x="11372" y="20656"/>
                    <a:pt x="11382" y="20626"/>
                  </a:cubicBezTo>
                  <a:lnTo>
                    <a:pt x="11392" y="20590"/>
                  </a:lnTo>
                  <a:lnTo>
                    <a:pt x="11402" y="20569"/>
                  </a:lnTo>
                  <a:lnTo>
                    <a:pt x="11439" y="20429"/>
                  </a:lnTo>
                  <a:lnTo>
                    <a:pt x="11442" y="20419"/>
                  </a:lnTo>
                  <a:cubicBezTo>
                    <a:pt x="11449" y="20402"/>
                    <a:pt x="11452" y="20389"/>
                    <a:pt x="11452" y="20372"/>
                  </a:cubicBezTo>
                  <a:lnTo>
                    <a:pt x="11455" y="20345"/>
                  </a:lnTo>
                  <a:lnTo>
                    <a:pt x="11459" y="20322"/>
                  </a:lnTo>
                  <a:cubicBezTo>
                    <a:pt x="11465" y="20309"/>
                    <a:pt x="11465" y="20295"/>
                    <a:pt x="11469" y="20279"/>
                  </a:cubicBezTo>
                  <a:cubicBezTo>
                    <a:pt x="11475" y="20225"/>
                    <a:pt x="11489" y="20175"/>
                    <a:pt x="11499" y="20121"/>
                  </a:cubicBezTo>
                  <a:cubicBezTo>
                    <a:pt x="11509" y="20041"/>
                    <a:pt x="11519" y="19954"/>
                    <a:pt x="11532" y="19844"/>
                  </a:cubicBezTo>
                  <a:lnTo>
                    <a:pt x="11532" y="19837"/>
                  </a:lnTo>
                  <a:cubicBezTo>
                    <a:pt x="11536" y="19787"/>
                    <a:pt x="11539" y="19737"/>
                    <a:pt x="11542" y="19683"/>
                  </a:cubicBezTo>
                  <a:cubicBezTo>
                    <a:pt x="11549" y="19627"/>
                    <a:pt x="11552" y="19570"/>
                    <a:pt x="11552" y="19516"/>
                  </a:cubicBezTo>
                  <a:cubicBezTo>
                    <a:pt x="11556" y="19426"/>
                    <a:pt x="11552" y="19339"/>
                    <a:pt x="11549" y="19255"/>
                  </a:cubicBezTo>
                  <a:lnTo>
                    <a:pt x="11549" y="19252"/>
                  </a:lnTo>
                  <a:lnTo>
                    <a:pt x="11549" y="19232"/>
                  </a:lnTo>
                  <a:cubicBezTo>
                    <a:pt x="11549" y="19189"/>
                    <a:pt x="11542" y="19142"/>
                    <a:pt x="11542" y="19092"/>
                  </a:cubicBezTo>
                  <a:cubicBezTo>
                    <a:pt x="11542" y="19042"/>
                    <a:pt x="11539" y="18991"/>
                    <a:pt x="11536" y="18938"/>
                  </a:cubicBezTo>
                  <a:cubicBezTo>
                    <a:pt x="11532" y="18901"/>
                    <a:pt x="11532" y="18864"/>
                    <a:pt x="11526" y="18824"/>
                  </a:cubicBezTo>
                  <a:cubicBezTo>
                    <a:pt x="11522" y="18771"/>
                    <a:pt x="11519" y="18717"/>
                    <a:pt x="11519" y="18664"/>
                  </a:cubicBezTo>
                  <a:lnTo>
                    <a:pt x="11519" y="18654"/>
                  </a:lnTo>
                  <a:lnTo>
                    <a:pt x="11519" y="18624"/>
                  </a:lnTo>
                  <a:lnTo>
                    <a:pt x="11519" y="18620"/>
                  </a:lnTo>
                  <a:lnTo>
                    <a:pt x="11519" y="18614"/>
                  </a:lnTo>
                  <a:cubicBezTo>
                    <a:pt x="11519" y="18570"/>
                    <a:pt x="11516" y="18523"/>
                    <a:pt x="11509" y="18483"/>
                  </a:cubicBezTo>
                  <a:cubicBezTo>
                    <a:pt x="11505" y="18433"/>
                    <a:pt x="11502" y="18380"/>
                    <a:pt x="11492" y="18329"/>
                  </a:cubicBezTo>
                  <a:lnTo>
                    <a:pt x="11489" y="18306"/>
                  </a:lnTo>
                  <a:lnTo>
                    <a:pt x="11475" y="18206"/>
                  </a:lnTo>
                  <a:cubicBezTo>
                    <a:pt x="11472" y="18166"/>
                    <a:pt x="11469" y="18132"/>
                    <a:pt x="11465" y="18099"/>
                  </a:cubicBezTo>
                  <a:cubicBezTo>
                    <a:pt x="11459" y="18065"/>
                    <a:pt x="11452" y="18035"/>
                    <a:pt x="11449" y="18012"/>
                  </a:cubicBezTo>
                  <a:cubicBezTo>
                    <a:pt x="11439" y="17968"/>
                    <a:pt x="11402" y="17938"/>
                    <a:pt x="11355" y="17938"/>
                  </a:cubicBezTo>
                  <a:lnTo>
                    <a:pt x="11348" y="17938"/>
                  </a:lnTo>
                  <a:cubicBezTo>
                    <a:pt x="11302" y="17945"/>
                    <a:pt x="11268" y="17985"/>
                    <a:pt x="11265" y="18028"/>
                  </a:cubicBezTo>
                  <a:cubicBezTo>
                    <a:pt x="11265" y="18045"/>
                    <a:pt x="11268" y="18062"/>
                    <a:pt x="11268" y="18079"/>
                  </a:cubicBezTo>
                  <a:lnTo>
                    <a:pt x="11271" y="18099"/>
                  </a:lnTo>
                  <a:cubicBezTo>
                    <a:pt x="11271" y="18115"/>
                    <a:pt x="11275" y="18132"/>
                    <a:pt x="11275" y="18145"/>
                  </a:cubicBezTo>
                  <a:lnTo>
                    <a:pt x="11288" y="18219"/>
                  </a:lnTo>
                  <a:lnTo>
                    <a:pt x="11292" y="18246"/>
                  </a:lnTo>
                  <a:cubicBezTo>
                    <a:pt x="11298" y="18269"/>
                    <a:pt x="11302" y="18299"/>
                    <a:pt x="11305" y="18323"/>
                  </a:cubicBezTo>
                  <a:cubicBezTo>
                    <a:pt x="11308" y="18390"/>
                    <a:pt x="11318" y="18463"/>
                    <a:pt x="11322" y="18530"/>
                  </a:cubicBezTo>
                  <a:lnTo>
                    <a:pt x="11325" y="18583"/>
                  </a:lnTo>
                  <a:cubicBezTo>
                    <a:pt x="11338" y="18764"/>
                    <a:pt x="11352" y="18948"/>
                    <a:pt x="11358" y="19132"/>
                  </a:cubicBezTo>
                  <a:cubicBezTo>
                    <a:pt x="11365" y="19306"/>
                    <a:pt x="11368" y="19466"/>
                    <a:pt x="11365" y="19620"/>
                  </a:cubicBezTo>
                  <a:lnTo>
                    <a:pt x="11365" y="19657"/>
                  </a:lnTo>
                  <a:cubicBezTo>
                    <a:pt x="11365" y="19724"/>
                    <a:pt x="11358" y="19787"/>
                    <a:pt x="11358" y="19854"/>
                  </a:cubicBezTo>
                  <a:cubicBezTo>
                    <a:pt x="11358" y="19901"/>
                    <a:pt x="11355" y="19951"/>
                    <a:pt x="11352" y="19994"/>
                  </a:cubicBezTo>
                  <a:cubicBezTo>
                    <a:pt x="11352" y="20021"/>
                    <a:pt x="11348" y="20051"/>
                    <a:pt x="11348" y="20075"/>
                  </a:cubicBezTo>
                  <a:lnTo>
                    <a:pt x="11342" y="20105"/>
                  </a:lnTo>
                  <a:lnTo>
                    <a:pt x="11342" y="20101"/>
                  </a:lnTo>
                  <a:cubicBezTo>
                    <a:pt x="11342" y="20111"/>
                    <a:pt x="11338" y="20125"/>
                    <a:pt x="11338" y="20141"/>
                  </a:cubicBezTo>
                  <a:cubicBezTo>
                    <a:pt x="11335" y="20202"/>
                    <a:pt x="11325" y="20255"/>
                    <a:pt x="11318" y="20312"/>
                  </a:cubicBezTo>
                  <a:cubicBezTo>
                    <a:pt x="11308" y="20369"/>
                    <a:pt x="11298" y="20426"/>
                    <a:pt x="11288" y="20479"/>
                  </a:cubicBezTo>
                  <a:lnTo>
                    <a:pt x="11285" y="20503"/>
                  </a:lnTo>
                  <a:cubicBezTo>
                    <a:pt x="11265" y="20593"/>
                    <a:pt x="11238" y="20680"/>
                    <a:pt x="11218" y="20773"/>
                  </a:cubicBezTo>
                  <a:cubicBezTo>
                    <a:pt x="11215" y="20797"/>
                    <a:pt x="11205" y="20820"/>
                    <a:pt x="11201" y="20844"/>
                  </a:cubicBezTo>
                  <a:cubicBezTo>
                    <a:pt x="11185" y="20890"/>
                    <a:pt x="11168" y="20937"/>
                    <a:pt x="11151" y="20987"/>
                  </a:cubicBezTo>
                  <a:cubicBezTo>
                    <a:pt x="11131" y="21048"/>
                    <a:pt x="11108" y="21121"/>
                    <a:pt x="11091" y="21211"/>
                  </a:cubicBezTo>
                  <a:cubicBezTo>
                    <a:pt x="11088" y="21241"/>
                    <a:pt x="11081" y="21265"/>
                    <a:pt x="11074" y="21295"/>
                  </a:cubicBezTo>
                  <a:lnTo>
                    <a:pt x="11071" y="21305"/>
                  </a:lnTo>
                  <a:cubicBezTo>
                    <a:pt x="11047" y="21392"/>
                    <a:pt x="11017" y="21476"/>
                    <a:pt x="10991" y="21556"/>
                  </a:cubicBezTo>
                  <a:cubicBezTo>
                    <a:pt x="10967" y="21626"/>
                    <a:pt x="10937" y="21700"/>
                    <a:pt x="10907" y="21776"/>
                  </a:cubicBezTo>
                  <a:lnTo>
                    <a:pt x="10880" y="21847"/>
                  </a:lnTo>
                  <a:cubicBezTo>
                    <a:pt x="10857" y="21897"/>
                    <a:pt x="10837" y="21944"/>
                    <a:pt x="10820" y="21994"/>
                  </a:cubicBezTo>
                  <a:cubicBezTo>
                    <a:pt x="10790" y="22067"/>
                    <a:pt x="10763" y="22148"/>
                    <a:pt x="10733" y="22224"/>
                  </a:cubicBezTo>
                  <a:cubicBezTo>
                    <a:pt x="10706" y="22291"/>
                    <a:pt x="10686" y="22358"/>
                    <a:pt x="10663" y="22425"/>
                  </a:cubicBezTo>
                  <a:lnTo>
                    <a:pt x="10656" y="22432"/>
                  </a:lnTo>
                  <a:cubicBezTo>
                    <a:pt x="10596" y="22619"/>
                    <a:pt x="10529" y="22816"/>
                    <a:pt x="10479" y="23013"/>
                  </a:cubicBezTo>
                  <a:cubicBezTo>
                    <a:pt x="10462" y="23087"/>
                    <a:pt x="10446" y="23164"/>
                    <a:pt x="10429" y="23244"/>
                  </a:cubicBezTo>
                  <a:cubicBezTo>
                    <a:pt x="10412" y="23321"/>
                    <a:pt x="10399" y="23401"/>
                    <a:pt x="10385" y="23485"/>
                  </a:cubicBezTo>
                  <a:cubicBezTo>
                    <a:pt x="10382" y="23472"/>
                    <a:pt x="10382" y="23455"/>
                    <a:pt x="10379" y="23445"/>
                  </a:cubicBezTo>
                  <a:cubicBezTo>
                    <a:pt x="10369" y="23385"/>
                    <a:pt x="10362" y="23328"/>
                    <a:pt x="10352" y="23271"/>
                  </a:cubicBezTo>
                  <a:lnTo>
                    <a:pt x="10349" y="23237"/>
                  </a:lnTo>
                  <a:lnTo>
                    <a:pt x="10312" y="22963"/>
                  </a:lnTo>
                  <a:cubicBezTo>
                    <a:pt x="10302" y="22917"/>
                    <a:pt x="10299" y="22866"/>
                    <a:pt x="10288" y="22816"/>
                  </a:cubicBezTo>
                  <a:cubicBezTo>
                    <a:pt x="10282" y="22766"/>
                    <a:pt x="10272" y="22713"/>
                    <a:pt x="10262" y="22659"/>
                  </a:cubicBezTo>
                  <a:cubicBezTo>
                    <a:pt x="10228" y="22469"/>
                    <a:pt x="10188" y="22278"/>
                    <a:pt x="10151" y="22094"/>
                  </a:cubicBezTo>
                  <a:lnTo>
                    <a:pt x="10148" y="22077"/>
                  </a:lnTo>
                  <a:lnTo>
                    <a:pt x="10145" y="22057"/>
                  </a:lnTo>
                  <a:cubicBezTo>
                    <a:pt x="10131" y="21990"/>
                    <a:pt x="10118" y="21924"/>
                    <a:pt x="10111" y="21857"/>
                  </a:cubicBezTo>
                  <a:lnTo>
                    <a:pt x="10098" y="21730"/>
                  </a:lnTo>
                  <a:cubicBezTo>
                    <a:pt x="10095" y="21706"/>
                    <a:pt x="10095" y="21676"/>
                    <a:pt x="10095" y="21649"/>
                  </a:cubicBezTo>
                  <a:lnTo>
                    <a:pt x="10095" y="21629"/>
                  </a:lnTo>
                  <a:cubicBezTo>
                    <a:pt x="10095" y="21576"/>
                    <a:pt x="10088" y="21526"/>
                    <a:pt x="10088" y="21472"/>
                  </a:cubicBezTo>
                  <a:cubicBezTo>
                    <a:pt x="10088" y="21425"/>
                    <a:pt x="10095" y="21375"/>
                    <a:pt x="10095" y="21328"/>
                  </a:cubicBezTo>
                  <a:lnTo>
                    <a:pt x="10095" y="21322"/>
                  </a:lnTo>
                  <a:lnTo>
                    <a:pt x="10095" y="21308"/>
                  </a:lnTo>
                  <a:cubicBezTo>
                    <a:pt x="10098" y="21272"/>
                    <a:pt x="10101" y="21238"/>
                    <a:pt x="10105" y="21198"/>
                  </a:cubicBezTo>
                  <a:cubicBezTo>
                    <a:pt x="10111" y="21161"/>
                    <a:pt x="10118" y="21124"/>
                    <a:pt x="10128" y="21088"/>
                  </a:cubicBezTo>
                  <a:lnTo>
                    <a:pt x="10128" y="21081"/>
                  </a:lnTo>
                  <a:lnTo>
                    <a:pt x="10128" y="21078"/>
                  </a:lnTo>
                  <a:lnTo>
                    <a:pt x="10128" y="21074"/>
                  </a:lnTo>
                  <a:cubicBezTo>
                    <a:pt x="10128" y="21071"/>
                    <a:pt x="10128" y="21061"/>
                    <a:pt x="10131" y="21058"/>
                  </a:cubicBezTo>
                  <a:lnTo>
                    <a:pt x="10135" y="21044"/>
                  </a:lnTo>
                  <a:lnTo>
                    <a:pt x="10135" y="21041"/>
                  </a:lnTo>
                  <a:lnTo>
                    <a:pt x="10135" y="21038"/>
                  </a:lnTo>
                  <a:lnTo>
                    <a:pt x="10135" y="21031"/>
                  </a:lnTo>
                  <a:cubicBezTo>
                    <a:pt x="10135" y="21027"/>
                    <a:pt x="10135" y="21021"/>
                    <a:pt x="10138" y="21014"/>
                  </a:cubicBezTo>
                  <a:lnTo>
                    <a:pt x="10138" y="21007"/>
                  </a:lnTo>
                  <a:lnTo>
                    <a:pt x="10145" y="20994"/>
                  </a:lnTo>
                  <a:cubicBezTo>
                    <a:pt x="10165" y="20894"/>
                    <a:pt x="10195" y="20793"/>
                    <a:pt x="10218" y="20696"/>
                  </a:cubicBezTo>
                  <a:lnTo>
                    <a:pt x="10222" y="20686"/>
                  </a:lnTo>
                  <a:lnTo>
                    <a:pt x="10238" y="20626"/>
                  </a:lnTo>
                  <a:cubicBezTo>
                    <a:pt x="10262" y="20546"/>
                    <a:pt x="10285" y="20469"/>
                    <a:pt x="10305" y="20386"/>
                  </a:cubicBezTo>
                  <a:cubicBezTo>
                    <a:pt x="10315" y="20355"/>
                    <a:pt x="10322" y="20322"/>
                    <a:pt x="10332" y="20292"/>
                  </a:cubicBezTo>
                  <a:lnTo>
                    <a:pt x="10382" y="20105"/>
                  </a:lnTo>
                  <a:lnTo>
                    <a:pt x="10446" y="19891"/>
                  </a:lnTo>
                  <a:lnTo>
                    <a:pt x="10469" y="19810"/>
                  </a:lnTo>
                  <a:cubicBezTo>
                    <a:pt x="10502" y="19707"/>
                    <a:pt x="10523" y="19607"/>
                    <a:pt x="10539" y="19526"/>
                  </a:cubicBezTo>
                  <a:cubicBezTo>
                    <a:pt x="10556" y="19456"/>
                    <a:pt x="10569" y="19383"/>
                    <a:pt x="10583" y="19306"/>
                  </a:cubicBezTo>
                  <a:lnTo>
                    <a:pt x="10589" y="19266"/>
                  </a:lnTo>
                  <a:cubicBezTo>
                    <a:pt x="10606" y="19175"/>
                    <a:pt x="10619" y="19092"/>
                    <a:pt x="10636" y="19005"/>
                  </a:cubicBezTo>
                  <a:cubicBezTo>
                    <a:pt x="10646" y="18968"/>
                    <a:pt x="10653" y="18931"/>
                    <a:pt x="10656" y="18888"/>
                  </a:cubicBezTo>
                  <a:cubicBezTo>
                    <a:pt x="10670" y="18834"/>
                    <a:pt x="10680" y="18781"/>
                    <a:pt x="10686" y="18724"/>
                  </a:cubicBezTo>
                  <a:cubicBezTo>
                    <a:pt x="10703" y="18630"/>
                    <a:pt x="10720" y="18533"/>
                    <a:pt x="10740" y="18433"/>
                  </a:cubicBezTo>
                  <a:cubicBezTo>
                    <a:pt x="10757" y="18346"/>
                    <a:pt x="10773" y="18262"/>
                    <a:pt x="10790" y="18172"/>
                  </a:cubicBezTo>
                  <a:cubicBezTo>
                    <a:pt x="10813" y="18065"/>
                    <a:pt x="10833" y="17955"/>
                    <a:pt x="10854" y="17845"/>
                  </a:cubicBezTo>
                  <a:lnTo>
                    <a:pt x="10874" y="17721"/>
                  </a:lnTo>
                  <a:cubicBezTo>
                    <a:pt x="10904" y="17564"/>
                    <a:pt x="10934" y="17400"/>
                    <a:pt x="10950" y="17236"/>
                  </a:cubicBezTo>
                  <a:cubicBezTo>
                    <a:pt x="10964" y="17132"/>
                    <a:pt x="10971" y="17032"/>
                    <a:pt x="10971" y="16932"/>
                  </a:cubicBezTo>
                  <a:lnTo>
                    <a:pt x="10971" y="16882"/>
                  </a:lnTo>
                  <a:cubicBezTo>
                    <a:pt x="10971" y="16848"/>
                    <a:pt x="10971" y="16815"/>
                    <a:pt x="10974" y="16781"/>
                  </a:cubicBezTo>
                  <a:cubicBezTo>
                    <a:pt x="10981" y="16731"/>
                    <a:pt x="10981" y="16681"/>
                    <a:pt x="10984" y="16631"/>
                  </a:cubicBezTo>
                  <a:lnTo>
                    <a:pt x="10984" y="16614"/>
                  </a:lnTo>
                  <a:cubicBezTo>
                    <a:pt x="10987" y="16564"/>
                    <a:pt x="10991" y="16517"/>
                    <a:pt x="11001" y="16467"/>
                  </a:cubicBezTo>
                  <a:lnTo>
                    <a:pt x="11014" y="16394"/>
                  </a:lnTo>
                  <a:cubicBezTo>
                    <a:pt x="11017" y="16360"/>
                    <a:pt x="11021" y="16323"/>
                    <a:pt x="11031" y="16290"/>
                  </a:cubicBezTo>
                  <a:lnTo>
                    <a:pt x="11031" y="16280"/>
                  </a:lnTo>
                  <a:cubicBezTo>
                    <a:pt x="11037" y="16226"/>
                    <a:pt x="11047" y="16173"/>
                    <a:pt x="11051" y="16116"/>
                  </a:cubicBezTo>
                  <a:cubicBezTo>
                    <a:pt x="11057" y="16063"/>
                    <a:pt x="11064" y="16009"/>
                    <a:pt x="11064" y="15956"/>
                  </a:cubicBezTo>
                  <a:cubicBezTo>
                    <a:pt x="11068" y="15855"/>
                    <a:pt x="11068" y="15755"/>
                    <a:pt x="11068" y="15658"/>
                  </a:cubicBezTo>
                  <a:lnTo>
                    <a:pt x="11068" y="15544"/>
                  </a:lnTo>
                  <a:lnTo>
                    <a:pt x="11068" y="15360"/>
                  </a:lnTo>
                  <a:cubicBezTo>
                    <a:pt x="11068" y="15280"/>
                    <a:pt x="11064" y="15197"/>
                    <a:pt x="11057" y="15120"/>
                  </a:cubicBezTo>
                  <a:lnTo>
                    <a:pt x="11054" y="15080"/>
                  </a:lnTo>
                  <a:cubicBezTo>
                    <a:pt x="11051" y="14979"/>
                    <a:pt x="11041" y="14876"/>
                    <a:pt x="11037" y="14775"/>
                  </a:cubicBezTo>
                  <a:lnTo>
                    <a:pt x="11037" y="14779"/>
                  </a:lnTo>
                  <a:cubicBezTo>
                    <a:pt x="11037" y="14735"/>
                    <a:pt x="11034" y="14688"/>
                    <a:pt x="11037" y="14645"/>
                  </a:cubicBezTo>
                  <a:lnTo>
                    <a:pt x="11037" y="14638"/>
                  </a:lnTo>
                  <a:close/>
                  <a:moveTo>
                    <a:pt x="10506" y="23940"/>
                  </a:moveTo>
                  <a:cubicBezTo>
                    <a:pt x="10496" y="23953"/>
                    <a:pt x="10476" y="23963"/>
                    <a:pt x="10456" y="23973"/>
                  </a:cubicBezTo>
                  <a:lnTo>
                    <a:pt x="10456" y="23956"/>
                  </a:lnTo>
                  <a:lnTo>
                    <a:pt x="10456" y="23950"/>
                  </a:lnTo>
                  <a:lnTo>
                    <a:pt x="10469" y="23950"/>
                  </a:lnTo>
                  <a:cubicBezTo>
                    <a:pt x="10482" y="23950"/>
                    <a:pt x="10496" y="23946"/>
                    <a:pt x="10506" y="23940"/>
                  </a:cubicBezTo>
                  <a:close/>
                  <a:moveTo>
                    <a:pt x="8183" y="25365"/>
                  </a:moveTo>
                  <a:lnTo>
                    <a:pt x="8182" y="25367"/>
                  </a:lnTo>
                  <a:lnTo>
                    <a:pt x="8182" y="25367"/>
                  </a:lnTo>
                  <a:lnTo>
                    <a:pt x="8183" y="25365"/>
                  </a:lnTo>
                  <a:close/>
                  <a:moveTo>
                    <a:pt x="8012" y="25862"/>
                  </a:moveTo>
                  <a:lnTo>
                    <a:pt x="8012" y="25862"/>
                  </a:lnTo>
                  <a:cubicBezTo>
                    <a:pt x="8011" y="25863"/>
                    <a:pt x="8010" y="25864"/>
                    <a:pt x="8009" y="25865"/>
                  </a:cubicBezTo>
                  <a:lnTo>
                    <a:pt x="8009" y="25865"/>
                  </a:lnTo>
                  <a:cubicBezTo>
                    <a:pt x="8012" y="25865"/>
                    <a:pt x="8012" y="25862"/>
                    <a:pt x="8012" y="25862"/>
                  </a:cubicBezTo>
                  <a:close/>
                  <a:moveTo>
                    <a:pt x="6738" y="1"/>
                  </a:moveTo>
                  <a:cubicBezTo>
                    <a:pt x="6561" y="1"/>
                    <a:pt x="6410" y="138"/>
                    <a:pt x="6407" y="318"/>
                  </a:cubicBezTo>
                  <a:cubicBezTo>
                    <a:pt x="6403" y="455"/>
                    <a:pt x="6494" y="579"/>
                    <a:pt x="6614" y="629"/>
                  </a:cubicBezTo>
                  <a:cubicBezTo>
                    <a:pt x="6611" y="653"/>
                    <a:pt x="6611" y="679"/>
                    <a:pt x="6611" y="703"/>
                  </a:cubicBezTo>
                  <a:lnTo>
                    <a:pt x="6611" y="780"/>
                  </a:lnTo>
                  <a:cubicBezTo>
                    <a:pt x="6611" y="845"/>
                    <a:pt x="6611" y="910"/>
                    <a:pt x="6613" y="975"/>
                  </a:cubicBezTo>
                  <a:lnTo>
                    <a:pt x="6613" y="975"/>
                  </a:lnTo>
                  <a:cubicBezTo>
                    <a:pt x="6612" y="962"/>
                    <a:pt x="6610" y="949"/>
                    <a:pt x="6607" y="937"/>
                  </a:cubicBezTo>
                  <a:cubicBezTo>
                    <a:pt x="6604" y="920"/>
                    <a:pt x="6597" y="907"/>
                    <a:pt x="6597" y="890"/>
                  </a:cubicBezTo>
                  <a:cubicBezTo>
                    <a:pt x="6572" y="762"/>
                    <a:pt x="6446" y="678"/>
                    <a:pt x="6320" y="678"/>
                  </a:cubicBezTo>
                  <a:cubicBezTo>
                    <a:pt x="6311" y="678"/>
                    <a:pt x="6302" y="679"/>
                    <a:pt x="6293" y="679"/>
                  </a:cubicBezTo>
                  <a:cubicBezTo>
                    <a:pt x="6156" y="696"/>
                    <a:pt x="6046" y="813"/>
                    <a:pt x="6042" y="954"/>
                  </a:cubicBezTo>
                  <a:cubicBezTo>
                    <a:pt x="6042" y="984"/>
                    <a:pt x="6042" y="1007"/>
                    <a:pt x="6046" y="1037"/>
                  </a:cubicBezTo>
                  <a:cubicBezTo>
                    <a:pt x="6046" y="1064"/>
                    <a:pt x="6056" y="1084"/>
                    <a:pt x="6062" y="1104"/>
                  </a:cubicBezTo>
                  <a:cubicBezTo>
                    <a:pt x="6062" y="1191"/>
                    <a:pt x="6072" y="1285"/>
                    <a:pt x="6092" y="1368"/>
                  </a:cubicBezTo>
                  <a:cubicBezTo>
                    <a:pt x="6103" y="1408"/>
                    <a:pt x="6113" y="1452"/>
                    <a:pt x="6126" y="1499"/>
                  </a:cubicBezTo>
                  <a:cubicBezTo>
                    <a:pt x="6136" y="1539"/>
                    <a:pt x="6146" y="1585"/>
                    <a:pt x="6159" y="1626"/>
                  </a:cubicBezTo>
                  <a:cubicBezTo>
                    <a:pt x="6173" y="1676"/>
                    <a:pt x="6189" y="1733"/>
                    <a:pt x="6203" y="1783"/>
                  </a:cubicBezTo>
                  <a:cubicBezTo>
                    <a:pt x="6220" y="1836"/>
                    <a:pt x="6230" y="1890"/>
                    <a:pt x="6246" y="1940"/>
                  </a:cubicBezTo>
                  <a:cubicBezTo>
                    <a:pt x="6256" y="1960"/>
                    <a:pt x="6263" y="1983"/>
                    <a:pt x="6270" y="2007"/>
                  </a:cubicBezTo>
                  <a:cubicBezTo>
                    <a:pt x="6230" y="1983"/>
                    <a:pt x="6189" y="1960"/>
                    <a:pt x="6146" y="1937"/>
                  </a:cubicBezTo>
                  <a:cubicBezTo>
                    <a:pt x="6103" y="1910"/>
                    <a:pt x="6059" y="1886"/>
                    <a:pt x="6012" y="1860"/>
                  </a:cubicBezTo>
                  <a:cubicBezTo>
                    <a:pt x="6072" y="1806"/>
                    <a:pt x="6109" y="1726"/>
                    <a:pt x="6113" y="1639"/>
                  </a:cubicBezTo>
                  <a:cubicBezTo>
                    <a:pt x="6119" y="1468"/>
                    <a:pt x="5975" y="1318"/>
                    <a:pt x="5802" y="1318"/>
                  </a:cubicBezTo>
                  <a:cubicBezTo>
                    <a:pt x="5624" y="1318"/>
                    <a:pt x="5481" y="1455"/>
                    <a:pt x="5481" y="1632"/>
                  </a:cubicBezTo>
                  <a:cubicBezTo>
                    <a:pt x="5474" y="1803"/>
                    <a:pt x="5618" y="1953"/>
                    <a:pt x="5792" y="1953"/>
                  </a:cubicBezTo>
                  <a:cubicBezTo>
                    <a:pt x="5852" y="1953"/>
                    <a:pt x="5902" y="1937"/>
                    <a:pt x="5952" y="1910"/>
                  </a:cubicBezTo>
                  <a:lnTo>
                    <a:pt x="6002" y="1950"/>
                  </a:lnTo>
                  <a:cubicBezTo>
                    <a:pt x="6022" y="1967"/>
                    <a:pt x="6046" y="1977"/>
                    <a:pt x="6069" y="1993"/>
                  </a:cubicBezTo>
                  <a:cubicBezTo>
                    <a:pt x="6153" y="2050"/>
                    <a:pt x="6236" y="2100"/>
                    <a:pt x="6320" y="2154"/>
                  </a:cubicBezTo>
                  <a:cubicBezTo>
                    <a:pt x="6333" y="2187"/>
                    <a:pt x="6343" y="2221"/>
                    <a:pt x="6357" y="2258"/>
                  </a:cubicBezTo>
                  <a:cubicBezTo>
                    <a:pt x="6377" y="2328"/>
                    <a:pt x="6400" y="2401"/>
                    <a:pt x="6417" y="2471"/>
                  </a:cubicBezTo>
                  <a:cubicBezTo>
                    <a:pt x="6423" y="2512"/>
                    <a:pt x="6437" y="2552"/>
                    <a:pt x="6444" y="2592"/>
                  </a:cubicBezTo>
                  <a:cubicBezTo>
                    <a:pt x="6454" y="2625"/>
                    <a:pt x="6457" y="2659"/>
                    <a:pt x="6464" y="2696"/>
                  </a:cubicBezTo>
                  <a:cubicBezTo>
                    <a:pt x="6470" y="2719"/>
                    <a:pt x="6470" y="2736"/>
                    <a:pt x="6474" y="2756"/>
                  </a:cubicBezTo>
                  <a:lnTo>
                    <a:pt x="6474" y="2759"/>
                  </a:lnTo>
                  <a:lnTo>
                    <a:pt x="6474" y="2826"/>
                  </a:lnTo>
                  <a:cubicBezTo>
                    <a:pt x="6474" y="2836"/>
                    <a:pt x="6474" y="2843"/>
                    <a:pt x="6470" y="2853"/>
                  </a:cubicBezTo>
                  <a:lnTo>
                    <a:pt x="6470" y="2856"/>
                  </a:lnTo>
                  <a:cubicBezTo>
                    <a:pt x="6464" y="2863"/>
                    <a:pt x="6470" y="2876"/>
                    <a:pt x="6474" y="2886"/>
                  </a:cubicBezTo>
                  <a:cubicBezTo>
                    <a:pt x="6454" y="2980"/>
                    <a:pt x="6437" y="3080"/>
                    <a:pt x="6427" y="3180"/>
                  </a:cubicBezTo>
                  <a:cubicBezTo>
                    <a:pt x="6413" y="3287"/>
                    <a:pt x="6407" y="3391"/>
                    <a:pt x="6393" y="3495"/>
                  </a:cubicBezTo>
                  <a:cubicBezTo>
                    <a:pt x="6390" y="3475"/>
                    <a:pt x="6380" y="3458"/>
                    <a:pt x="6377" y="3438"/>
                  </a:cubicBezTo>
                  <a:cubicBezTo>
                    <a:pt x="6357" y="3371"/>
                    <a:pt x="6330" y="3304"/>
                    <a:pt x="6306" y="3230"/>
                  </a:cubicBezTo>
                  <a:cubicBezTo>
                    <a:pt x="6273" y="3127"/>
                    <a:pt x="6236" y="3023"/>
                    <a:pt x="6196" y="2923"/>
                  </a:cubicBezTo>
                  <a:cubicBezTo>
                    <a:pt x="6189" y="2896"/>
                    <a:pt x="6176" y="2873"/>
                    <a:pt x="6169" y="2846"/>
                  </a:cubicBezTo>
                  <a:cubicBezTo>
                    <a:pt x="6156" y="2823"/>
                    <a:pt x="6149" y="2792"/>
                    <a:pt x="6136" y="2769"/>
                  </a:cubicBezTo>
                  <a:cubicBezTo>
                    <a:pt x="6126" y="2752"/>
                    <a:pt x="6123" y="2736"/>
                    <a:pt x="6113" y="2719"/>
                  </a:cubicBezTo>
                  <a:cubicBezTo>
                    <a:pt x="6109" y="2709"/>
                    <a:pt x="6106" y="2702"/>
                    <a:pt x="6106" y="2692"/>
                  </a:cubicBezTo>
                  <a:cubicBezTo>
                    <a:pt x="6106" y="2689"/>
                    <a:pt x="6106" y="2689"/>
                    <a:pt x="6103" y="2685"/>
                  </a:cubicBezTo>
                  <a:cubicBezTo>
                    <a:pt x="6109" y="2675"/>
                    <a:pt x="6119" y="2669"/>
                    <a:pt x="6123" y="2655"/>
                  </a:cubicBezTo>
                  <a:cubicBezTo>
                    <a:pt x="6126" y="2642"/>
                    <a:pt x="6126" y="2629"/>
                    <a:pt x="6126" y="2619"/>
                  </a:cubicBezTo>
                  <a:cubicBezTo>
                    <a:pt x="6126" y="2612"/>
                    <a:pt x="6129" y="2609"/>
                    <a:pt x="6129" y="2605"/>
                  </a:cubicBezTo>
                  <a:cubicBezTo>
                    <a:pt x="6129" y="2595"/>
                    <a:pt x="6136" y="2592"/>
                    <a:pt x="6136" y="2585"/>
                  </a:cubicBezTo>
                  <a:lnTo>
                    <a:pt x="6136" y="2568"/>
                  </a:lnTo>
                  <a:cubicBezTo>
                    <a:pt x="6136" y="2555"/>
                    <a:pt x="6126" y="2542"/>
                    <a:pt x="6123" y="2528"/>
                  </a:cubicBezTo>
                  <a:cubicBezTo>
                    <a:pt x="6113" y="2518"/>
                    <a:pt x="6106" y="2512"/>
                    <a:pt x="6092" y="2505"/>
                  </a:cubicBezTo>
                  <a:cubicBezTo>
                    <a:pt x="6084" y="2500"/>
                    <a:pt x="6074" y="2497"/>
                    <a:pt x="6064" y="2497"/>
                  </a:cubicBezTo>
                  <a:cubicBezTo>
                    <a:pt x="6054" y="2497"/>
                    <a:pt x="6044" y="2500"/>
                    <a:pt x="6036" y="2505"/>
                  </a:cubicBezTo>
                  <a:cubicBezTo>
                    <a:pt x="6009" y="2518"/>
                    <a:pt x="5992" y="2538"/>
                    <a:pt x="5985" y="2562"/>
                  </a:cubicBezTo>
                  <a:cubicBezTo>
                    <a:pt x="5975" y="2589"/>
                    <a:pt x="5969" y="2619"/>
                    <a:pt x="5975" y="2645"/>
                  </a:cubicBezTo>
                  <a:cubicBezTo>
                    <a:pt x="5982" y="2659"/>
                    <a:pt x="5985" y="2672"/>
                    <a:pt x="5992" y="2685"/>
                  </a:cubicBezTo>
                  <a:lnTo>
                    <a:pt x="6006" y="2696"/>
                  </a:lnTo>
                  <a:cubicBezTo>
                    <a:pt x="6009" y="2702"/>
                    <a:pt x="6019" y="2706"/>
                    <a:pt x="6022" y="2706"/>
                  </a:cubicBezTo>
                  <a:cubicBezTo>
                    <a:pt x="6026" y="2709"/>
                    <a:pt x="6036" y="2709"/>
                    <a:pt x="6039" y="2709"/>
                  </a:cubicBezTo>
                  <a:lnTo>
                    <a:pt x="6059" y="2709"/>
                  </a:lnTo>
                  <a:cubicBezTo>
                    <a:pt x="6066" y="2709"/>
                    <a:pt x="6072" y="2706"/>
                    <a:pt x="6076" y="2702"/>
                  </a:cubicBezTo>
                  <a:cubicBezTo>
                    <a:pt x="6076" y="2706"/>
                    <a:pt x="6082" y="2709"/>
                    <a:pt x="6082" y="2709"/>
                  </a:cubicBezTo>
                  <a:cubicBezTo>
                    <a:pt x="6089" y="2736"/>
                    <a:pt x="6099" y="2759"/>
                    <a:pt x="6103" y="2786"/>
                  </a:cubicBezTo>
                  <a:cubicBezTo>
                    <a:pt x="6109" y="2809"/>
                    <a:pt x="6119" y="2836"/>
                    <a:pt x="6126" y="2863"/>
                  </a:cubicBezTo>
                  <a:cubicBezTo>
                    <a:pt x="6139" y="2906"/>
                    <a:pt x="6153" y="2953"/>
                    <a:pt x="6169" y="2993"/>
                  </a:cubicBezTo>
                  <a:cubicBezTo>
                    <a:pt x="6186" y="3040"/>
                    <a:pt x="6199" y="3090"/>
                    <a:pt x="6209" y="3137"/>
                  </a:cubicBezTo>
                  <a:cubicBezTo>
                    <a:pt x="6226" y="3187"/>
                    <a:pt x="6240" y="3237"/>
                    <a:pt x="6256" y="3287"/>
                  </a:cubicBezTo>
                  <a:cubicBezTo>
                    <a:pt x="6276" y="3354"/>
                    <a:pt x="6303" y="3421"/>
                    <a:pt x="6323" y="3488"/>
                  </a:cubicBezTo>
                  <a:cubicBezTo>
                    <a:pt x="6337" y="3515"/>
                    <a:pt x="6343" y="3545"/>
                    <a:pt x="6357" y="3575"/>
                  </a:cubicBezTo>
                  <a:cubicBezTo>
                    <a:pt x="6360" y="3592"/>
                    <a:pt x="6370" y="3608"/>
                    <a:pt x="6373" y="3622"/>
                  </a:cubicBezTo>
                  <a:cubicBezTo>
                    <a:pt x="6373" y="3625"/>
                    <a:pt x="6377" y="3628"/>
                    <a:pt x="6377" y="3632"/>
                  </a:cubicBezTo>
                  <a:cubicBezTo>
                    <a:pt x="6357" y="3799"/>
                    <a:pt x="6337" y="3966"/>
                    <a:pt x="6320" y="4133"/>
                  </a:cubicBezTo>
                  <a:cubicBezTo>
                    <a:pt x="6310" y="4244"/>
                    <a:pt x="6300" y="4357"/>
                    <a:pt x="6300" y="4464"/>
                  </a:cubicBezTo>
                  <a:cubicBezTo>
                    <a:pt x="6293" y="4575"/>
                    <a:pt x="6290" y="4681"/>
                    <a:pt x="6290" y="4795"/>
                  </a:cubicBezTo>
                  <a:cubicBezTo>
                    <a:pt x="6286" y="4899"/>
                    <a:pt x="6283" y="5002"/>
                    <a:pt x="6283" y="5109"/>
                  </a:cubicBezTo>
                  <a:cubicBezTo>
                    <a:pt x="6283" y="5216"/>
                    <a:pt x="6290" y="5320"/>
                    <a:pt x="6293" y="5430"/>
                  </a:cubicBezTo>
                  <a:lnTo>
                    <a:pt x="6293" y="5417"/>
                  </a:lnTo>
                  <a:cubicBezTo>
                    <a:pt x="6293" y="5464"/>
                    <a:pt x="6293" y="5511"/>
                    <a:pt x="6300" y="5554"/>
                  </a:cubicBezTo>
                  <a:cubicBezTo>
                    <a:pt x="6286" y="5504"/>
                    <a:pt x="6273" y="5454"/>
                    <a:pt x="6256" y="5400"/>
                  </a:cubicBezTo>
                  <a:cubicBezTo>
                    <a:pt x="6240" y="5343"/>
                    <a:pt x="6223" y="5287"/>
                    <a:pt x="6206" y="5233"/>
                  </a:cubicBezTo>
                  <a:cubicBezTo>
                    <a:pt x="6189" y="5183"/>
                    <a:pt x="6173" y="5130"/>
                    <a:pt x="6156" y="5079"/>
                  </a:cubicBezTo>
                  <a:cubicBezTo>
                    <a:pt x="6153" y="5069"/>
                    <a:pt x="6153" y="5063"/>
                    <a:pt x="6149" y="5053"/>
                  </a:cubicBezTo>
                  <a:cubicBezTo>
                    <a:pt x="6143" y="5009"/>
                    <a:pt x="6139" y="4966"/>
                    <a:pt x="6136" y="4919"/>
                  </a:cubicBezTo>
                  <a:cubicBezTo>
                    <a:pt x="6133" y="4869"/>
                    <a:pt x="6123" y="4815"/>
                    <a:pt x="6119" y="4765"/>
                  </a:cubicBezTo>
                  <a:cubicBezTo>
                    <a:pt x="6109" y="4658"/>
                    <a:pt x="6099" y="4544"/>
                    <a:pt x="6092" y="4434"/>
                  </a:cubicBezTo>
                  <a:lnTo>
                    <a:pt x="6092" y="4431"/>
                  </a:lnTo>
                  <a:cubicBezTo>
                    <a:pt x="6092" y="4424"/>
                    <a:pt x="6086" y="4417"/>
                    <a:pt x="6076" y="4414"/>
                  </a:cubicBezTo>
                  <a:cubicBezTo>
                    <a:pt x="6069" y="4414"/>
                    <a:pt x="6059" y="4417"/>
                    <a:pt x="6059" y="4424"/>
                  </a:cubicBezTo>
                  <a:cubicBezTo>
                    <a:pt x="6059" y="4427"/>
                    <a:pt x="6056" y="4431"/>
                    <a:pt x="6056" y="4431"/>
                  </a:cubicBezTo>
                  <a:lnTo>
                    <a:pt x="6056" y="4444"/>
                  </a:lnTo>
                  <a:lnTo>
                    <a:pt x="6056" y="4608"/>
                  </a:lnTo>
                  <a:lnTo>
                    <a:pt x="6056" y="4685"/>
                  </a:lnTo>
                  <a:cubicBezTo>
                    <a:pt x="6056" y="4715"/>
                    <a:pt x="6056" y="4742"/>
                    <a:pt x="6059" y="4768"/>
                  </a:cubicBezTo>
                  <a:cubicBezTo>
                    <a:pt x="6059" y="4795"/>
                    <a:pt x="6066" y="4819"/>
                    <a:pt x="6066" y="4849"/>
                  </a:cubicBezTo>
                  <a:cubicBezTo>
                    <a:pt x="6052" y="4825"/>
                    <a:pt x="6042" y="4799"/>
                    <a:pt x="6032" y="4775"/>
                  </a:cubicBezTo>
                  <a:cubicBezTo>
                    <a:pt x="6006" y="4725"/>
                    <a:pt x="5985" y="4675"/>
                    <a:pt x="5965" y="4625"/>
                  </a:cubicBezTo>
                  <a:cubicBezTo>
                    <a:pt x="5949" y="4585"/>
                    <a:pt x="5935" y="4551"/>
                    <a:pt x="5919" y="4514"/>
                  </a:cubicBezTo>
                  <a:cubicBezTo>
                    <a:pt x="5915" y="4491"/>
                    <a:pt x="5915" y="4468"/>
                    <a:pt x="5909" y="4444"/>
                  </a:cubicBezTo>
                  <a:cubicBezTo>
                    <a:pt x="5909" y="4431"/>
                    <a:pt x="5905" y="4417"/>
                    <a:pt x="5905" y="4401"/>
                  </a:cubicBezTo>
                  <a:cubicBezTo>
                    <a:pt x="5905" y="4384"/>
                    <a:pt x="5902" y="4367"/>
                    <a:pt x="5902" y="4350"/>
                  </a:cubicBezTo>
                  <a:cubicBezTo>
                    <a:pt x="5902" y="4330"/>
                    <a:pt x="5902" y="4310"/>
                    <a:pt x="5905" y="4284"/>
                  </a:cubicBezTo>
                  <a:cubicBezTo>
                    <a:pt x="5905" y="4267"/>
                    <a:pt x="5909" y="4250"/>
                    <a:pt x="5909" y="4233"/>
                  </a:cubicBezTo>
                  <a:cubicBezTo>
                    <a:pt x="5909" y="4210"/>
                    <a:pt x="5915" y="4183"/>
                    <a:pt x="5915" y="4160"/>
                  </a:cubicBezTo>
                  <a:lnTo>
                    <a:pt x="5915" y="4163"/>
                  </a:lnTo>
                  <a:lnTo>
                    <a:pt x="5925" y="4013"/>
                  </a:lnTo>
                  <a:cubicBezTo>
                    <a:pt x="5932" y="3963"/>
                    <a:pt x="5939" y="3909"/>
                    <a:pt x="5942" y="3859"/>
                  </a:cubicBezTo>
                  <a:cubicBezTo>
                    <a:pt x="5949" y="3826"/>
                    <a:pt x="5952" y="3792"/>
                    <a:pt x="5952" y="3759"/>
                  </a:cubicBezTo>
                  <a:cubicBezTo>
                    <a:pt x="5965" y="3759"/>
                    <a:pt x="5972" y="3762"/>
                    <a:pt x="5985" y="3762"/>
                  </a:cubicBezTo>
                  <a:cubicBezTo>
                    <a:pt x="6123" y="3762"/>
                    <a:pt x="6240" y="3655"/>
                    <a:pt x="6240" y="3515"/>
                  </a:cubicBezTo>
                  <a:cubicBezTo>
                    <a:pt x="6243" y="3381"/>
                    <a:pt x="6133" y="3261"/>
                    <a:pt x="5992" y="3261"/>
                  </a:cubicBezTo>
                  <a:cubicBezTo>
                    <a:pt x="5922" y="3261"/>
                    <a:pt x="5855" y="3291"/>
                    <a:pt x="5808" y="3337"/>
                  </a:cubicBezTo>
                  <a:cubicBezTo>
                    <a:pt x="5815" y="3324"/>
                    <a:pt x="5815" y="3311"/>
                    <a:pt x="5815" y="3294"/>
                  </a:cubicBezTo>
                  <a:cubicBezTo>
                    <a:pt x="5818" y="3144"/>
                    <a:pt x="5691" y="3006"/>
                    <a:pt x="5537" y="3006"/>
                  </a:cubicBezTo>
                  <a:cubicBezTo>
                    <a:pt x="5384" y="3006"/>
                    <a:pt x="5253" y="3127"/>
                    <a:pt x="5253" y="3281"/>
                  </a:cubicBezTo>
                  <a:cubicBezTo>
                    <a:pt x="5250" y="3431"/>
                    <a:pt x="5374" y="3565"/>
                    <a:pt x="5531" y="3565"/>
                  </a:cubicBezTo>
                  <a:cubicBezTo>
                    <a:pt x="5551" y="3565"/>
                    <a:pt x="5568" y="3565"/>
                    <a:pt x="5584" y="3561"/>
                  </a:cubicBezTo>
                  <a:cubicBezTo>
                    <a:pt x="5591" y="3628"/>
                    <a:pt x="5601" y="3695"/>
                    <a:pt x="5614" y="3765"/>
                  </a:cubicBezTo>
                  <a:cubicBezTo>
                    <a:pt x="5621" y="3822"/>
                    <a:pt x="5634" y="3876"/>
                    <a:pt x="5648" y="3926"/>
                  </a:cubicBezTo>
                  <a:cubicBezTo>
                    <a:pt x="5651" y="3946"/>
                    <a:pt x="5654" y="3963"/>
                    <a:pt x="5658" y="3983"/>
                  </a:cubicBezTo>
                  <a:lnTo>
                    <a:pt x="5634" y="3959"/>
                  </a:lnTo>
                  <a:cubicBezTo>
                    <a:pt x="5608" y="3939"/>
                    <a:pt x="5584" y="3913"/>
                    <a:pt x="5558" y="3892"/>
                  </a:cubicBezTo>
                  <a:lnTo>
                    <a:pt x="5554" y="3889"/>
                  </a:lnTo>
                  <a:cubicBezTo>
                    <a:pt x="5541" y="3876"/>
                    <a:pt x="5524" y="3862"/>
                    <a:pt x="5514" y="3849"/>
                  </a:cubicBezTo>
                  <a:lnTo>
                    <a:pt x="5517" y="3849"/>
                  </a:lnTo>
                  <a:lnTo>
                    <a:pt x="5507" y="3842"/>
                  </a:lnTo>
                  <a:cubicBezTo>
                    <a:pt x="5507" y="3842"/>
                    <a:pt x="5504" y="3842"/>
                    <a:pt x="5504" y="3839"/>
                  </a:cubicBezTo>
                  <a:lnTo>
                    <a:pt x="5467" y="3799"/>
                  </a:lnTo>
                  <a:lnTo>
                    <a:pt x="5430" y="3762"/>
                  </a:lnTo>
                  <a:cubicBezTo>
                    <a:pt x="5424" y="3755"/>
                    <a:pt x="5420" y="3749"/>
                    <a:pt x="5414" y="3742"/>
                  </a:cubicBezTo>
                  <a:cubicBezTo>
                    <a:pt x="5414" y="3742"/>
                    <a:pt x="5414" y="3739"/>
                    <a:pt x="5407" y="3739"/>
                  </a:cubicBezTo>
                  <a:lnTo>
                    <a:pt x="5407" y="3725"/>
                  </a:lnTo>
                  <a:cubicBezTo>
                    <a:pt x="5405" y="3718"/>
                    <a:pt x="5399" y="3715"/>
                    <a:pt x="5392" y="3715"/>
                  </a:cubicBezTo>
                  <a:cubicBezTo>
                    <a:pt x="5387" y="3715"/>
                    <a:pt x="5382" y="3717"/>
                    <a:pt x="5380" y="3722"/>
                  </a:cubicBezTo>
                  <a:cubicBezTo>
                    <a:pt x="5370" y="3732"/>
                    <a:pt x="5380" y="3745"/>
                    <a:pt x="5384" y="3759"/>
                  </a:cubicBezTo>
                  <a:cubicBezTo>
                    <a:pt x="5387" y="3765"/>
                    <a:pt x="5390" y="3775"/>
                    <a:pt x="5400" y="3782"/>
                  </a:cubicBezTo>
                  <a:cubicBezTo>
                    <a:pt x="5404" y="3792"/>
                    <a:pt x="5414" y="3795"/>
                    <a:pt x="5417" y="3806"/>
                  </a:cubicBezTo>
                  <a:cubicBezTo>
                    <a:pt x="5430" y="3816"/>
                    <a:pt x="5441" y="3832"/>
                    <a:pt x="5451" y="3846"/>
                  </a:cubicBezTo>
                  <a:cubicBezTo>
                    <a:pt x="5474" y="3872"/>
                    <a:pt x="5497" y="3896"/>
                    <a:pt x="5521" y="3923"/>
                  </a:cubicBezTo>
                  <a:cubicBezTo>
                    <a:pt x="5541" y="3946"/>
                    <a:pt x="5568" y="3966"/>
                    <a:pt x="5588" y="3993"/>
                  </a:cubicBezTo>
                  <a:cubicBezTo>
                    <a:pt x="5598" y="4006"/>
                    <a:pt x="5608" y="4013"/>
                    <a:pt x="5618" y="4026"/>
                  </a:cubicBezTo>
                  <a:cubicBezTo>
                    <a:pt x="5631" y="4040"/>
                    <a:pt x="5638" y="4050"/>
                    <a:pt x="5651" y="4063"/>
                  </a:cubicBezTo>
                  <a:cubicBezTo>
                    <a:pt x="5665" y="4076"/>
                    <a:pt x="5671" y="4090"/>
                    <a:pt x="5681" y="4100"/>
                  </a:cubicBezTo>
                  <a:cubicBezTo>
                    <a:pt x="5688" y="4143"/>
                    <a:pt x="5701" y="4190"/>
                    <a:pt x="5708" y="4230"/>
                  </a:cubicBezTo>
                  <a:cubicBezTo>
                    <a:pt x="5721" y="4280"/>
                    <a:pt x="5731" y="4330"/>
                    <a:pt x="5748" y="4381"/>
                  </a:cubicBezTo>
                  <a:cubicBezTo>
                    <a:pt x="5765" y="4434"/>
                    <a:pt x="5782" y="4491"/>
                    <a:pt x="5798" y="4541"/>
                  </a:cubicBezTo>
                  <a:cubicBezTo>
                    <a:pt x="5798" y="4544"/>
                    <a:pt x="5798" y="4544"/>
                    <a:pt x="5802" y="4548"/>
                  </a:cubicBezTo>
                  <a:lnTo>
                    <a:pt x="5802" y="4551"/>
                  </a:lnTo>
                  <a:cubicBezTo>
                    <a:pt x="5805" y="4561"/>
                    <a:pt x="5805" y="4568"/>
                    <a:pt x="5808" y="4578"/>
                  </a:cubicBezTo>
                  <a:cubicBezTo>
                    <a:pt x="5842" y="4678"/>
                    <a:pt x="5882" y="4778"/>
                    <a:pt x="5919" y="4879"/>
                  </a:cubicBezTo>
                  <a:cubicBezTo>
                    <a:pt x="5935" y="4926"/>
                    <a:pt x="5955" y="4976"/>
                    <a:pt x="5972" y="5019"/>
                  </a:cubicBezTo>
                  <a:cubicBezTo>
                    <a:pt x="5992" y="5069"/>
                    <a:pt x="6016" y="5126"/>
                    <a:pt x="6039" y="5176"/>
                  </a:cubicBezTo>
                  <a:cubicBezTo>
                    <a:pt x="6082" y="5277"/>
                    <a:pt x="6123" y="5377"/>
                    <a:pt x="6169" y="5477"/>
                  </a:cubicBezTo>
                  <a:cubicBezTo>
                    <a:pt x="6193" y="5527"/>
                    <a:pt x="6220" y="5581"/>
                    <a:pt x="6243" y="5631"/>
                  </a:cubicBezTo>
                  <a:cubicBezTo>
                    <a:pt x="6256" y="5654"/>
                    <a:pt x="6270" y="5681"/>
                    <a:pt x="6286" y="5701"/>
                  </a:cubicBezTo>
                  <a:lnTo>
                    <a:pt x="6286" y="5705"/>
                  </a:lnTo>
                  <a:lnTo>
                    <a:pt x="6286" y="5755"/>
                  </a:lnTo>
                  <a:cubicBezTo>
                    <a:pt x="6276" y="5761"/>
                    <a:pt x="6273" y="5768"/>
                    <a:pt x="6283" y="5778"/>
                  </a:cubicBezTo>
                  <a:lnTo>
                    <a:pt x="6286" y="5778"/>
                  </a:lnTo>
                  <a:lnTo>
                    <a:pt x="6286" y="5899"/>
                  </a:lnTo>
                  <a:cubicBezTo>
                    <a:pt x="6290" y="6029"/>
                    <a:pt x="6293" y="6156"/>
                    <a:pt x="6303" y="6286"/>
                  </a:cubicBezTo>
                  <a:cubicBezTo>
                    <a:pt x="6303" y="6296"/>
                    <a:pt x="6303" y="6303"/>
                    <a:pt x="6300" y="6313"/>
                  </a:cubicBezTo>
                  <a:cubicBezTo>
                    <a:pt x="6290" y="6370"/>
                    <a:pt x="6286" y="6423"/>
                    <a:pt x="6276" y="6484"/>
                  </a:cubicBezTo>
                  <a:cubicBezTo>
                    <a:pt x="6273" y="6517"/>
                    <a:pt x="6273" y="6554"/>
                    <a:pt x="6270" y="6587"/>
                  </a:cubicBezTo>
                  <a:cubicBezTo>
                    <a:pt x="6236" y="6524"/>
                    <a:pt x="6203" y="6464"/>
                    <a:pt x="6173" y="6400"/>
                  </a:cubicBezTo>
                  <a:cubicBezTo>
                    <a:pt x="6123" y="6300"/>
                    <a:pt x="6076" y="6203"/>
                    <a:pt x="6022" y="6106"/>
                  </a:cubicBezTo>
                  <a:cubicBezTo>
                    <a:pt x="5992" y="6052"/>
                    <a:pt x="5965" y="6002"/>
                    <a:pt x="5935" y="5949"/>
                  </a:cubicBezTo>
                  <a:cubicBezTo>
                    <a:pt x="5909" y="5902"/>
                    <a:pt x="5882" y="5855"/>
                    <a:pt x="5855" y="5815"/>
                  </a:cubicBezTo>
                  <a:cubicBezTo>
                    <a:pt x="5798" y="5718"/>
                    <a:pt x="5735" y="5621"/>
                    <a:pt x="5671" y="5531"/>
                  </a:cubicBezTo>
                  <a:cubicBezTo>
                    <a:pt x="5668" y="5514"/>
                    <a:pt x="5665" y="5501"/>
                    <a:pt x="5665" y="5484"/>
                  </a:cubicBezTo>
                  <a:cubicBezTo>
                    <a:pt x="5654" y="5444"/>
                    <a:pt x="5648" y="5404"/>
                    <a:pt x="5638" y="5364"/>
                  </a:cubicBezTo>
                  <a:lnTo>
                    <a:pt x="5638" y="5367"/>
                  </a:lnTo>
                  <a:lnTo>
                    <a:pt x="5624" y="5303"/>
                  </a:lnTo>
                  <a:lnTo>
                    <a:pt x="5624" y="5310"/>
                  </a:lnTo>
                  <a:cubicBezTo>
                    <a:pt x="5621" y="5277"/>
                    <a:pt x="5614" y="5237"/>
                    <a:pt x="5608" y="5203"/>
                  </a:cubicBezTo>
                  <a:lnTo>
                    <a:pt x="5608" y="5210"/>
                  </a:lnTo>
                  <a:cubicBezTo>
                    <a:pt x="5604" y="5180"/>
                    <a:pt x="5601" y="5150"/>
                    <a:pt x="5591" y="5119"/>
                  </a:cubicBezTo>
                  <a:cubicBezTo>
                    <a:pt x="5584" y="5069"/>
                    <a:pt x="5574" y="5026"/>
                    <a:pt x="5568" y="4976"/>
                  </a:cubicBezTo>
                  <a:lnTo>
                    <a:pt x="5568" y="4966"/>
                  </a:lnTo>
                  <a:cubicBezTo>
                    <a:pt x="5568" y="4962"/>
                    <a:pt x="5568" y="4959"/>
                    <a:pt x="5564" y="4952"/>
                  </a:cubicBezTo>
                  <a:lnTo>
                    <a:pt x="5564" y="4949"/>
                  </a:lnTo>
                  <a:lnTo>
                    <a:pt x="5564" y="4942"/>
                  </a:lnTo>
                  <a:cubicBezTo>
                    <a:pt x="5564" y="4932"/>
                    <a:pt x="5558" y="4926"/>
                    <a:pt x="5558" y="4916"/>
                  </a:cubicBezTo>
                  <a:cubicBezTo>
                    <a:pt x="5551" y="4869"/>
                    <a:pt x="5541" y="4829"/>
                    <a:pt x="5531" y="4782"/>
                  </a:cubicBezTo>
                  <a:cubicBezTo>
                    <a:pt x="5517" y="4735"/>
                    <a:pt x="5504" y="4695"/>
                    <a:pt x="5487" y="4651"/>
                  </a:cubicBezTo>
                  <a:cubicBezTo>
                    <a:pt x="5537" y="4641"/>
                    <a:pt x="5574" y="4598"/>
                    <a:pt x="5581" y="4544"/>
                  </a:cubicBezTo>
                  <a:cubicBezTo>
                    <a:pt x="5581" y="4481"/>
                    <a:pt x="5531" y="4424"/>
                    <a:pt x="5464" y="4424"/>
                  </a:cubicBezTo>
                  <a:cubicBezTo>
                    <a:pt x="5447" y="4424"/>
                    <a:pt x="5430" y="4427"/>
                    <a:pt x="5417" y="4431"/>
                  </a:cubicBezTo>
                  <a:lnTo>
                    <a:pt x="5417" y="4434"/>
                  </a:lnTo>
                  <a:cubicBezTo>
                    <a:pt x="5374" y="4451"/>
                    <a:pt x="5347" y="4494"/>
                    <a:pt x="5340" y="4541"/>
                  </a:cubicBezTo>
                  <a:cubicBezTo>
                    <a:pt x="5340" y="4598"/>
                    <a:pt x="5384" y="4645"/>
                    <a:pt x="5437" y="4658"/>
                  </a:cubicBezTo>
                  <a:cubicBezTo>
                    <a:pt x="5441" y="4675"/>
                    <a:pt x="5441" y="4685"/>
                    <a:pt x="5441" y="4702"/>
                  </a:cubicBezTo>
                  <a:cubicBezTo>
                    <a:pt x="5457" y="4795"/>
                    <a:pt x="5474" y="4885"/>
                    <a:pt x="5497" y="4979"/>
                  </a:cubicBezTo>
                  <a:cubicBezTo>
                    <a:pt x="5507" y="5029"/>
                    <a:pt x="5517" y="5079"/>
                    <a:pt x="5531" y="5133"/>
                  </a:cubicBezTo>
                  <a:cubicBezTo>
                    <a:pt x="5541" y="5186"/>
                    <a:pt x="5551" y="5243"/>
                    <a:pt x="5564" y="5300"/>
                  </a:cubicBezTo>
                  <a:cubicBezTo>
                    <a:pt x="5571" y="5347"/>
                    <a:pt x="5584" y="5387"/>
                    <a:pt x="5591" y="5434"/>
                  </a:cubicBezTo>
                  <a:cubicBezTo>
                    <a:pt x="5584" y="5427"/>
                    <a:pt x="5581" y="5417"/>
                    <a:pt x="5574" y="5410"/>
                  </a:cubicBezTo>
                  <a:cubicBezTo>
                    <a:pt x="5541" y="5364"/>
                    <a:pt x="5507" y="5320"/>
                    <a:pt x="5471" y="5277"/>
                  </a:cubicBezTo>
                  <a:cubicBezTo>
                    <a:pt x="5437" y="5233"/>
                    <a:pt x="5400" y="5186"/>
                    <a:pt x="5367" y="5146"/>
                  </a:cubicBezTo>
                  <a:cubicBezTo>
                    <a:pt x="5334" y="5103"/>
                    <a:pt x="5300" y="5059"/>
                    <a:pt x="5270" y="5012"/>
                  </a:cubicBezTo>
                  <a:cubicBezTo>
                    <a:pt x="5253" y="4986"/>
                    <a:pt x="5240" y="4966"/>
                    <a:pt x="5223" y="4942"/>
                  </a:cubicBezTo>
                  <a:cubicBezTo>
                    <a:pt x="5206" y="4916"/>
                    <a:pt x="5196" y="4892"/>
                    <a:pt x="5183" y="4865"/>
                  </a:cubicBezTo>
                  <a:cubicBezTo>
                    <a:pt x="5156" y="4815"/>
                    <a:pt x="5133" y="4768"/>
                    <a:pt x="5106" y="4718"/>
                  </a:cubicBezTo>
                  <a:cubicBezTo>
                    <a:pt x="5086" y="4675"/>
                    <a:pt x="5063" y="4628"/>
                    <a:pt x="5036" y="4578"/>
                  </a:cubicBezTo>
                  <a:cubicBezTo>
                    <a:pt x="5013" y="4528"/>
                    <a:pt x="4986" y="4481"/>
                    <a:pt x="4956" y="4434"/>
                  </a:cubicBezTo>
                  <a:cubicBezTo>
                    <a:pt x="4949" y="4424"/>
                    <a:pt x="4939" y="4407"/>
                    <a:pt x="4936" y="4394"/>
                  </a:cubicBezTo>
                  <a:cubicBezTo>
                    <a:pt x="4972" y="4367"/>
                    <a:pt x="5003" y="4327"/>
                    <a:pt x="5003" y="4277"/>
                  </a:cubicBezTo>
                  <a:cubicBezTo>
                    <a:pt x="5003" y="4197"/>
                    <a:pt x="4939" y="4126"/>
                    <a:pt x="4855" y="4126"/>
                  </a:cubicBezTo>
                  <a:cubicBezTo>
                    <a:pt x="4779" y="4126"/>
                    <a:pt x="4712" y="4190"/>
                    <a:pt x="4705" y="4274"/>
                  </a:cubicBezTo>
                  <a:cubicBezTo>
                    <a:pt x="4705" y="4350"/>
                    <a:pt x="4768" y="4424"/>
                    <a:pt x="4852" y="4424"/>
                  </a:cubicBezTo>
                  <a:cubicBezTo>
                    <a:pt x="4869" y="4424"/>
                    <a:pt x="4885" y="4417"/>
                    <a:pt x="4902" y="4414"/>
                  </a:cubicBezTo>
                  <a:cubicBezTo>
                    <a:pt x="4902" y="4424"/>
                    <a:pt x="4906" y="4431"/>
                    <a:pt x="4906" y="4441"/>
                  </a:cubicBezTo>
                  <a:cubicBezTo>
                    <a:pt x="4922" y="4491"/>
                    <a:pt x="4949" y="4541"/>
                    <a:pt x="4972" y="4591"/>
                  </a:cubicBezTo>
                  <a:cubicBezTo>
                    <a:pt x="4999" y="4641"/>
                    <a:pt x="5023" y="4685"/>
                    <a:pt x="5049" y="4735"/>
                  </a:cubicBezTo>
                  <a:cubicBezTo>
                    <a:pt x="5099" y="4832"/>
                    <a:pt x="5146" y="4929"/>
                    <a:pt x="5203" y="5016"/>
                  </a:cubicBezTo>
                  <a:cubicBezTo>
                    <a:pt x="5233" y="5063"/>
                    <a:pt x="5267" y="5109"/>
                    <a:pt x="5300" y="5153"/>
                  </a:cubicBezTo>
                  <a:cubicBezTo>
                    <a:pt x="5330" y="5196"/>
                    <a:pt x="5364" y="5237"/>
                    <a:pt x="5397" y="5280"/>
                  </a:cubicBezTo>
                  <a:cubicBezTo>
                    <a:pt x="5430" y="5320"/>
                    <a:pt x="5464" y="5364"/>
                    <a:pt x="5491" y="5410"/>
                  </a:cubicBezTo>
                  <a:cubicBezTo>
                    <a:pt x="5484" y="5404"/>
                    <a:pt x="5471" y="5397"/>
                    <a:pt x="5464" y="5394"/>
                  </a:cubicBezTo>
                  <a:cubicBezTo>
                    <a:pt x="5451" y="5384"/>
                    <a:pt x="5437" y="5380"/>
                    <a:pt x="5424" y="5370"/>
                  </a:cubicBezTo>
                  <a:cubicBezTo>
                    <a:pt x="5414" y="5367"/>
                    <a:pt x="5400" y="5360"/>
                    <a:pt x="5390" y="5354"/>
                  </a:cubicBezTo>
                  <a:cubicBezTo>
                    <a:pt x="5367" y="5343"/>
                    <a:pt x="5340" y="5333"/>
                    <a:pt x="5317" y="5327"/>
                  </a:cubicBezTo>
                  <a:cubicBezTo>
                    <a:pt x="5290" y="5317"/>
                    <a:pt x="5267" y="5310"/>
                    <a:pt x="5240" y="5297"/>
                  </a:cubicBezTo>
                  <a:cubicBezTo>
                    <a:pt x="5216" y="5287"/>
                    <a:pt x="5190" y="5277"/>
                    <a:pt x="5163" y="5267"/>
                  </a:cubicBezTo>
                  <a:cubicBezTo>
                    <a:pt x="5113" y="5247"/>
                    <a:pt x="5056" y="5230"/>
                    <a:pt x="5006" y="5210"/>
                  </a:cubicBezTo>
                  <a:cubicBezTo>
                    <a:pt x="4989" y="5203"/>
                    <a:pt x="4979" y="5200"/>
                    <a:pt x="4962" y="5193"/>
                  </a:cubicBezTo>
                  <a:cubicBezTo>
                    <a:pt x="4949" y="5186"/>
                    <a:pt x="4939" y="5183"/>
                    <a:pt x="4929" y="5180"/>
                  </a:cubicBezTo>
                  <a:cubicBezTo>
                    <a:pt x="4902" y="5170"/>
                    <a:pt x="4872" y="5163"/>
                    <a:pt x="4849" y="5153"/>
                  </a:cubicBezTo>
                  <a:cubicBezTo>
                    <a:pt x="4815" y="5143"/>
                    <a:pt x="4785" y="5130"/>
                    <a:pt x="4752" y="5119"/>
                  </a:cubicBezTo>
                  <a:lnTo>
                    <a:pt x="4748" y="5119"/>
                  </a:lnTo>
                  <a:cubicBezTo>
                    <a:pt x="4762" y="5099"/>
                    <a:pt x="4765" y="5076"/>
                    <a:pt x="4768" y="5049"/>
                  </a:cubicBezTo>
                  <a:cubicBezTo>
                    <a:pt x="4768" y="4962"/>
                    <a:pt x="4698" y="4879"/>
                    <a:pt x="4605" y="4879"/>
                  </a:cubicBezTo>
                  <a:cubicBezTo>
                    <a:pt x="4514" y="4879"/>
                    <a:pt x="4437" y="4949"/>
                    <a:pt x="4434" y="5043"/>
                  </a:cubicBezTo>
                  <a:cubicBezTo>
                    <a:pt x="4434" y="5130"/>
                    <a:pt x="4504" y="5213"/>
                    <a:pt x="4598" y="5213"/>
                  </a:cubicBezTo>
                  <a:cubicBezTo>
                    <a:pt x="4651" y="5213"/>
                    <a:pt x="4702" y="5183"/>
                    <a:pt x="4732" y="5143"/>
                  </a:cubicBezTo>
                  <a:lnTo>
                    <a:pt x="4735" y="5143"/>
                  </a:lnTo>
                  <a:cubicBezTo>
                    <a:pt x="4779" y="5160"/>
                    <a:pt x="4822" y="5176"/>
                    <a:pt x="4865" y="5186"/>
                  </a:cubicBezTo>
                  <a:cubicBezTo>
                    <a:pt x="4889" y="5196"/>
                    <a:pt x="4916" y="5203"/>
                    <a:pt x="4936" y="5213"/>
                  </a:cubicBezTo>
                  <a:cubicBezTo>
                    <a:pt x="4956" y="5220"/>
                    <a:pt x="4972" y="5226"/>
                    <a:pt x="4996" y="5233"/>
                  </a:cubicBezTo>
                  <a:cubicBezTo>
                    <a:pt x="5029" y="5247"/>
                    <a:pt x="5063" y="5260"/>
                    <a:pt x="5099" y="5270"/>
                  </a:cubicBezTo>
                  <a:cubicBezTo>
                    <a:pt x="5133" y="5283"/>
                    <a:pt x="5170" y="5297"/>
                    <a:pt x="5206" y="5310"/>
                  </a:cubicBezTo>
                  <a:cubicBezTo>
                    <a:pt x="5247" y="5320"/>
                    <a:pt x="5277" y="5333"/>
                    <a:pt x="5317" y="5350"/>
                  </a:cubicBezTo>
                  <a:cubicBezTo>
                    <a:pt x="5334" y="5360"/>
                    <a:pt x="5350" y="5364"/>
                    <a:pt x="5367" y="5370"/>
                  </a:cubicBezTo>
                  <a:cubicBezTo>
                    <a:pt x="5384" y="5380"/>
                    <a:pt x="5394" y="5384"/>
                    <a:pt x="5410" y="5394"/>
                  </a:cubicBezTo>
                  <a:cubicBezTo>
                    <a:pt x="5420" y="5397"/>
                    <a:pt x="5434" y="5404"/>
                    <a:pt x="5441" y="5410"/>
                  </a:cubicBezTo>
                  <a:cubicBezTo>
                    <a:pt x="5451" y="5414"/>
                    <a:pt x="5461" y="5420"/>
                    <a:pt x="5471" y="5427"/>
                  </a:cubicBezTo>
                  <a:cubicBezTo>
                    <a:pt x="5487" y="5434"/>
                    <a:pt x="5504" y="5447"/>
                    <a:pt x="5521" y="5461"/>
                  </a:cubicBezTo>
                  <a:cubicBezTo>
                    <a:pt x="5524" y="5461"/>
                    <a:pt x="5524" y="5464"/>
                    <a:pt x="5527" y="5467"/>
                  </a:cubicBezTo>
                  <a:cubicBezTo>
                    <a:pt x="5534" y="5477"/>
                    <a:pt x="5537" y="5481"/>
                    <a:pt x="5541" y="5487"/>
                  </a:cubicBezTo>
                  <a:cubicBezTo>
                    <a:pt x="5558" y="5511"/>
                    <a:pt x="5571" y="5531"/>
                    <a:pt x="5584" y="5551"/>
                  </a:cubicBezTo>
                  <a:cubicBezTo>
                    <a:pt x="5591" y="5564"/>
                    <a:pt x="5601" y="5578"/>
                    <a:pt x="5608" y="5594"/>
                  </a:cubicBezTo>
                  <a:cubicBezTo>
                    <a:pt x="5611" y="5604"/>
                    <a:pt x="5611" y="5618"/>
                    <a:pt x="5618" y="5631"/>
                  </a:cubicBezTo>
                  <a:cubicBezTo>
                    <a:pt x="5618" y="5638"/>
                    <a:pt x="5624" y="5648"/>
                    <a:pt x="5634" y="5648"/>
                  </a:cubicBezTo>
                  <a:lnTo>
                    <a:pt x="5638" y="5648"/>
                  </a:lnTo>
                  <a:cubicBezTo>
                    <a:pt x="5688" y="5728"/>
                    <a:pt x="5738" y="5805"/>
                    <a:pt x="5785" y="5885"/>
                  </a:cubicBezTo>
                  <a:cubicBezTo>
                    <a:pt x="5812" y="5939"/>
                    <a:pt x="5845" y="5989"/>
                    <a:pt x="5875" y="6046"/>
                  </a:cubicBezTo>
                  <a:cubicBezTo>
                    <a:pt x="5889" y="6066"/>
                    <a:pt x="5902" y="6086"/>
                    <a:pt x="5909" y="6106"/>
                  </a:cubicBezTo>
                  <a:cubicBezTo>
                    <a:pt x="5922" y="6129"/>
                    <a:pt x="5935" y="6153"/>
                    <a:pt x="5945" y="6173"/>
                  </a:cubicBezTo>
                  <a:cubicBezTo>
                    <a:pt x="5959" y="6199"/>
                    <a:pt x="5972" y="6223"/>
                    <a:pt x="5985" y="6246"/>
                  </a:cubicBezTo>
                  <a:cubicBezTo>
                    <a:pt x="5959" y="6223"/>
                    <a:pt x="5935" y="6203"/>
                    <a:pt x="5905" y="6186"/>
                  </a:cubicBezTo>
                  <a:cubicBezTo>
                    <a:pt x="5878" y="6169"/>
                    <a:pt x="5858" y="6156"/>
                    <a:pt x="5835" y="6139"/>
                  </a:cubicBezTo>
                  <a:cubicBezTo>
                    <a:pt x="5812" y="6129"/>
                    <a:pt x="5792" y="6116"/>
                    <a:pt x="5772" y="6106"/>
                  </a:cubicBezTo>
                  <a:cubicBezTo>
                    <a:pt x="5745" y="6096"/>
                    <a:pt x="5725" y="6082"/>
                    <a:pt x="5701" y="6069"/>
                  </a:cubicBezTo>
                  <a:cubicBezTo>
                    <a:pt x="5688" y="6062"/>
                    <a:pt x="5671" y="6052"/>
                    <a:pt x="5658" y="6049"/>
                  </a:cubicBezTo>
                  <a:cubicBezTo>
                    <a:pt x="5644" y="6039"/>
                    <a:pt x="5634" y="6036"/>
                    <a:pt x="5621" y="6032"/>
                  </a:cubicBezTo>
                  <a:cubicBezTo>
                    <a:pt x="5608" y="6029"/>
                    <a:pt x="5594" y="6022"/>
                    <a:pt x="5588" y="6016"/>
                  </a:cubicBezTo>
                  <a:cubicBezTo>
                    <a:pt x="5578" y="6012"/>
                    <a:pt x="5568" y="6005"/>
                    <a:pt x="5558" y="6002"/>
                  </a:cubicBezTo>
                  <a:cubicBezTo>
                    <a:pt x="5527" y="5989"/>
                    <a:pt x="5501" y="5982"/>
                    <a:pt x="5471" y="5969"/>
                  </a:cubicBezTo>
                  <a:cubicBezTo>
                    <a:pt x="5444" y="5962"/>
                    <a:pt x="5420" y="5949"/>
                    <a:pt x="5394" y="5939"/>
                  </a:cubicBezTo>
                  <a:cubicBezTo>
                    <a:pt x="5384" y="5935"/>
                    <a:pt x="5367" y="5929"/>
                    <a:pt x="5354" y="5922"/>
                  </a:cubicBezTo>
                  <a:cubicBezTo>
                    <a:pt x="5337" y="5919"/>
                    <a:pt x="5323" y="5912"/>
                    <a:pt x="5307" y="5905"/>
                  </a:cubicBezTo>
                  <a:cubicBezTo>
                    <a:pt x="5317" y="5885"/>
                    <a:pt x="5320" y="5865"/>
                    <a:pt x="5320" y="5845"/>
                  </a:cubicBezTo>
                  <a:cubicBezTo>
                    <a:pt x="5320" y="5751"/>
                    <a:pt x="5250" y="5671"/>
                    <a:pt x="5156" y="5671"/>
                  </a:cubicBezTo>
                  <a:cubicBezTo>
                    <a:pt x="5066" y="5671"/>
                    <a:pt x="4989" y="5745"/>
                    <a:pt x="4986" y="5835"/>
                  </a:cubicBezTo>
                  <a:cubicBezTo>
                    <a:pt x="4986" y="5929"/>
                    <a:pt x="5056" y="6005"/>
                    <a:pt x="5150" y="6005"/>
                  </a:cubicBezTo>
                  <a:cubicBezTo>
                    <a:pt x="5200" y="6005"/>
                    <a:pt x="5243" y="5982"/>
                    <a:pt x="5277" y="5949"/>
                  </a:cubicBezTo>
                  <a:cubicBezTo>
                    <a:pt x="5283" y="5949"/>
                    <a:pt x="5283" y="5952"/>
                    <a:pt x="5287" y="5952"/>
                  </a:cubicBezTo>
                  <a:cubicBezTo>
                    <a:pt x="5288" y="5953"/>
                    <a:pt x="5289" y="5953"/>
                    <a:pt x="5291" y="5953"/>
                  </a:cubicBezTo>
                  <a:cubicBezTo>
                    <a:pt x="5295" y="5953"/>
                    <a:pt x="5301" y="5951"/>
                    <a:pt x="5303" y="5949"/>
                  </a:cubicBezTo>
                  <a:cubicBezTo>
                    <a:pt x="5307" y="5945"/>
                    <a:pt x="5303" y="5935"/>
                    <a:pt x="5300" y="5932"/>
                  </a:cubicBezTo>
                  <a:lnTo>
                    <a:pt x="5300" y="5932"/>
                  </a:lnTo>
                  <a:cubicBezTo>
                    <a:pt x="5307" y="5935"/>
                    <a:pt x="5320" y="5939"/>
                    <a:pt x="5327" y="5945"/>
                  </a:cubicBezTo>
                  <a:cubicBezTo>
                    <a:pt x="5370" y="5969"/>
                    <a:pt x="5417" y="5989"/>
                    <a:pt x="5457" y="6016"/>
                  </a:cubicBezTo>
                  <a:lnTo>
                    <a:pt x="5534" y="6052"/>
                  </a:lnTo>
                  <a:cubicBezTo>
                    <a:pt x="5554" y="6062"/>
                    <a:pt x="5571" y="6069"/>
                    <a:pt x="5591" y="6082"/>
                  </a:cubicBezTo>
                  <a:cubicBezTo>
                    <a:pt x="5618" y="6096"/>
                    <a:pt x="5638" y="6106"/>
                    <a:pt x="5661" y="6119"/>
                  </a:cubicBezTo>
                  <a:cubicBezTo>
                    <a:pt x="5685" y="6133"/>
                    <a:pt x="5708" y="6146"/>
                    <a:pt x="5728" y="6156"/>
                  </a:cubicBezTo>
                  <a:cubicBezTo>
                    <a:pt x="5751" y="6169"/>
                    <a:pt x="5775" y="6183"/>
                    <a:pt x="5795" y="6196"/>
                  </a:cubicBezTo>
                  <a:lnTo>
                    <a:pt x="5858" y="6233"/>
                  </a:lnTo>
                  <a:cubicBezTo>
                    <a:pt x="5909" y="6266"/>
                    <a:pt x="5955" y="6303"/>
                    <a:pt x="6002" y="6340"/>
                  </a:cubicBezTo>
                  <a:cubicBezTo>
                    <a:pt x="6026" y="6363"/>
                    <a:pt x="6052" y="6383"/>
                    <a:pt x="6072" y="6407"/>
                  </a:cubicBezTo>
                  <a:lnTo>
                    <a:pt x="6072" y="6413"/>
                  </a:lnTo>
                  <a:cubicBezTo>
                    <a:pt x="6076" y="6420"/>
                    <a:pt x="6086" y="6423"/>
                    <a:pt x="6089" y="6433"/>
                  </a:cubicBezTo>
                  <a:cubicBezTo>
                    <a:pt x="6096" y="6454"/>
                    <a:pt x="6109" y="6470"/>
                    <a:pt x="6119" y="6490"/>
                  </a:cubicBezTo>
                  <a:cubicBezTo>
                    <a:pt x="6143" y="6537"/>
                    <a:pt x="6169" y="6587"/>
                    <a:pt x="6196" y="6634"/>
                  </a:cubicBezTo>
                  <a:cubicBezTo>
                    <a:pt x="6220" y="6667"/>
                    <a:pt x="6236" y="6701"/>
                    <a:pt x="6253" y="6734"/>
                  </a:cubicBezTo>
                  <a:cubicBezTo>
                    <a:pt x="6246" y="6815"/>
                    <a:pt x="6246" y="6891"/>
                    <a:pt x="6246" y="6972"/>
                  </a:cubicBezTo>
                  <a:cubicBezTo>
                    <a:pt x="6243" y="7075"/>
                    <a:pt x="6240" y="7186"/>
                    <a:pt x="6240" y="7289"/>
                  </a:cubicBezTo>
                  <a:lnTo>
                    <a:pt x="6240" y="7426"/>
                  </a:lnTo>
                  <a:cubicBezTo>
                    <a:pt x="6240" y="7487"/>
                    <a:pt x="6243" y="7540"/>
                    <a:pt x="6246" y="7600"/>
                  </a:cubicBezTo>
                  <a:lnTo>
                    <a:pt x="6260" y="7751"/>
                  </a:lnTo>
                  <a:lnTo>
                    <a:pt x="6273" y="7911"/>
                  </a:lnTo>
                  <a:cubicBezTo>
                    <a:pt x="6280" y="8072"/>
                    <a:pt x="6280" y="8229"/>
                    <a:pt x="6290" y="8389"/>
                  </a:cubicBezTo>
                  <a:cubicBezTo>
                    <a:pt x="6293" y="8553"/>
                    <a:pt x="6296" y="8714"/>
                    <a:pt x="6306" y="8874"/>
                  </a:cubicBezTo>
                  <a:cubicBezTo>
                    <a:pt x="6313" y="8988"/>
                    <a:pt x="6320" y="9098"/>
                    <a:pt x="6327" y="9215"/>
                  </a:cubicBezTo>
                  <a:cubicBezTo>
                    <a:pt x="6337" y="9309"/>
                    <a:pt x="6340" y="9399"/>
                    <a:pt x="6343" y="9492"/>
                  </a:cubicBezTo>
                  <a:lnTo>
                    <a:pt x="6343" y="9492"/>
                  </a:lnTo>
                  <a:cubicBezTo>
                    <a:pt x="6343" y="9489"/>
                    <a:pt x="6340" y="9483"/>
                    <a:pt x="6340" y="9479"/>
                  </a:cubicBezTo>
                  <a:lnTo>
                    <a:pt x="6340" y="9483"/>
                  </a:lnTo>
                  <a:cubicBezTo>
                    <a:pt x="6320" y="9426"/>
                    <a:pt x="6296" y="9366"/>
                    <a:pt x="6273" y="9309"/>
                  </a:cubicBezTo>
                  <a:cubicBezTo>
                    <a:pt x="6250" y="9242"/>
                    <a:pt x="6223" y="9178"/>
                    <a:pt x="6193" y="9112"/>
                  </a:cubicBezTo>
                  <a:cubicBezTo>
                    <a:pt x="6143" y="8991"/>
                    <a:pt x="6089" y="8874"/>
                    <a:pt x="6036" y="8757"/>
                  </a:cubicBezTo>
                  <a:lnTo>
                    <a:pt x="6039" y="8757"/>
                  </a:lnTo>
                  <a:cubicBezTo>
                    <a:pt x="6039" y="8754"/>
                    <a:pt x="6042" y="8747"/>
                    <a:pt x="6039" y="8740"/>
                  </a:cubicBezTo>
                  <a:cubicBezTo>
                    <a:pt x="6039" y="8737"/>
                    <a:pt x="6036" y="8730"/>
                    <a:pt x="6036" y="8727"/>
                  </a:cubicBezTo>
                  <a:cubicBezTo>
                    <a:pt x="6029" y="8720"/>
                    <a:pt x="6029" y="8710"/>
                    <a:pt x="6026" y="8697"/>
                  </a:cubicBezTo>
                  <a:cubicBezTo>
                    <a:pt x="6026" y="8694"/>
                    <a:pt x="6022" y="8690"/>
                    <a:pt x="6022" y="8687"/>
                  </a:cubicBezTo>
                  <a:lnTo>
                    <a:pt x="5985" y="8496"/>
                  </a:lnTo>
                  <a:lnTo>
                    <a:pt x="5985" y="8503"/>
                  </a:lnTo>
                  <a:cubicBezTo>
                    <a:pt x="5985" y="8496"/>
                    <a:pt x="5985" y="8490"/>
                    <a:pt x="5982" y="8486"/>
                  </a:cubicBezTo>
                  <a:cubicBezTo>
                    <a:pt x="5969" y="8419"/>
                    <a:pt x="5959" y="8346"/>
                    <a:pt x="5945" y="8279"/>
                  </a:cubicBezTo>
                  <a:cubicBezTo>
                    <a:pt x="5939" y="8209"/>
                    <a:pt x="5925" y="8142"/>
                    <a:pt x="5919" y="8072"/>
                  </a:cubicBezTo>
                  <a:cubicBezTo>
                    <a:pt x="5905" y="7935"/>
                    <a:pt x="5899" y="7794"/>
                    <a:pt x="5889" y="7657"/>
                  </a:cubicBezTo>
                  <a:cubicBezTo>
                    <a:pt x="5885" y="7533"/>
                    <a:pt x="5892" y="7406"/>
                    <a:pt x="5899" y="7283"/>
                  </a:cubicBezTo>
                  <a:cubicBezTo>
                    <a:pt x="5902" y="7159"/>
                    <a:pt x="5902" y="7039"/>
                    <a:pt x="5902" y="6918"/>
                  </a:cubicBezTo>
                  <a:cubicBezTo>
                    <a:pt x="5902" y="6848"/>
                    <a:pt x="5905" y="6781"/>
                    <a:pt x="5902" y="6708"/>
                  </a:cubicBezTo>
                  <a:cubicBezTo>
                    <a:pt x="5899" y="6631"/>
                    <a:pt x="5878" y="6534"/>
                    <a:pt x="5805" y="6490"/>
                  </a:cubicBezTo>
                  <a:cubicBezTo>
                    <a:pt x="5789" y="6481"/>
                    <a:pt x="5770" y="6477"/>
                    <a:pt x="5752" y="6477"/>
                  </a:cubicBezTo>
                  <a:cubicBezTo>
                    <a:pt x="5729" y="6477"/>
                    <a:pt x="5705" y="6484"/>
                    <a:pt x="5685" y="6497"/>
                  </a:cubicBezTo>
                  <a:cubicBezTo>
                    <a:pt x="5651" y="6517"/>
                    <a:pt x="5628" y="6550"/>
                    <a:pt x="5621" y="6584"/>
                  </a:cubicBezTo>
                  <a:cubicBezTo>
                    <a:pt x="5608" y="6641"/>
                    <a:pt x="5618" y="6698"/>
                    <a:pt x="5628" y="6751"/>
                  </a:cubicBezTo>
                  <a:cubicBezTo>
                    <a:pt x="5638" y="6785"/>
                    <a:pt x="5644" y="6818"/>
                    <a:pt x="5658" y="6851"/>
                  </a:cubicBezTo>
                  <a:cubicBezTo>
                    <a:pt x="5671" y="6881"/>
                    <a:pt x="5678" y="6908"/>
                    <a:pt x="5695" y="6935"/>
                  </a:cubicBezTo>
                  <a:lnTo>
                    <a:pt x="5695" y="7002"/>
                  </a:lnTo>
                  <a:cubicBezTo>
                    <a:pt x="5695" y="7059"/>
                    <a:pt x="5701" y="7116"/>
                    <a:pt x="5708" y="7172"/>
                  </a:cubicBezTo>
                  <a:cubicBezTo>
                    <a:pt x="5711" y="7209"/>
                    <a:pt x="5718" y="7249"/>
                    <a:pt x="5725" y="7283"/>
                  </a:cubicBezTo>
                  <a:lnTo>
                    <a:pt x="5725" y="7356"/>
                  </a:lnTo>
                  <a:lnTo>
                    <a:pt x="5725" y="7360"/>
                  </a:lnTo>
                  <a:cubicBezTo>
                    <a:pt x="5728" y="7457"/>
                    <a:pt x="5741" y="7550"/>
                    <a:pt x="5751" y="7640"/>
                  </a:cubicBezTo>
                  <a:cubicBezTo>
                    <a:pt x="5755" y="7684"/>
                    <a:pt x="5761" y="7727"/>
                    <a:pt x="5772" y="7771"/>
                  </a:cubicBezTo>
                  <a:cubicBezTo>
                    <a:pt x="5778" y="7818"/>
                    <a:pt x="5785" y="7858"/>
                    <a:pt x="5792" y="7905"/>
                  </a:cubicBezTo>
                  <a:lnTo>
                    <a:pt x="5792" y="7908"/>
                  </a:lnTo>
                  <a:cubicBezTo>
                    <a:pt x="5792" y="7918"/>
                    <a:pt x="5795" y="7921"/>
                    <a:pt x="5795" y="7928"/>
                  </a:cubicBezTo>
                  <a:cubicBezTo>
                    <a:pt x="5795" y="7938"/>
                    <a:pt x="5802" y="7945"/>
                    <a:pt x="5802" y="7955"/>
                  </a:cubicBezTo>
                  <a:lnTo>
                    <a:pt x="5802" y="7951"/>
                  </a:lnTo>
                  <a:cubicBezTo>
                    <a:pt x="5802" y="7958"/>
                    <a:pt x="5805" y="7968"/>
                    <a:pt x="5805" y="7975"/>
                  </a:cubicBezTo>
                  <a:cubicBezTo>
                    <a:pt x="5812" y="8038"/>
                    <a:pt x="5822" y="8095"/>
                    <a:pt x="5835" y="8159"/>
                  </a:cubicBezTo>
                  <a:lnTo>
                    <a:pt x="5895" y="8460"/>
                  </a:lnTo>
                  <a:cubicBezTo>
                    <a:pt x="5889" y="8440"/>
                    <a:pt x="5875" y="8419"/>
                    <a:pt x="5868" y="8396"/>
                  </a:cubicBezTo>
                  <a:cubicBezTo>
                    <a:pt x="5808" y="8259"/>
                    <a:pt x="5751" y="8122"/>
                    <a:pt x="5678" y="7988"/>
                  </a:cubicBezTo>
                  <a:cubicBezTo>
                    <a:pt x="5654" y="7941"/>
                    <a:pt x="5628" y="7901"/>
                    <a:pt x="5604" y="7854"/>
                  </a:cubicBezTo>
                  <a:cubicBezTo>
                    <a:pt x="5601" y="7844"/>
                    <a:pt x="5601" y="7838"/>
                    <a:pt x="5594" y="7834"/>
                  </a:cubicBezTo>
                  <a:cubicBezTo>
                    <a:pt x="5578" y="7788"/>
                    <a:pt x="5558" y="7744"/>
                    <a:pt x="5541" y="7704"/>
                  </a:cubicBezTo>
                  <a:cubicBezTo>
                    <a:pt x="5524" y="7657"/>
                    <a:pt x="5504" y="7610"/>
                    <a:pt x="5487" y="7567"/>
                  </a:cubicBezTo>
                  <a:lnTo>
                    <a:pt x="5451" y="7477"/>
                  </a:lnTo>
                  <a:lnTo>
                    <a:pt x="5454" y="7477"/>
                  </a:lnTo>
                  <a:cubicBezTo>
                    <a:pt x="5467" y="7470"/>
                    <a:pt x="5461" y="7453"/>
                    <a:pt x="5454" y="7440"/>
                  </a:cubicBezTo>
                  <a:lnTo>
                    <a:pt x="5417" y="7403"/>
                  </a:lnTo>
                  <a:cubicBezTo>
                    <a:pt x="5400" y="7360"/>
                    <a:pt x="5384" y="7323"/>
                    <a:pt x="5370" y="7283"/>
                  </a:cubicBezTo>
                  <a:cubicBezTo>
                    <a:pt x="5334" y="7186"/>
                    <a:pt x="5300" y="7089"/>
                    <a:pt x="5267" y="6992"/>
                  </a:cubicBezTo>
                  <a:lnTo>
                    <a:pt x="5267" y="6988"/>
                  </a:lnTo>
                  <a:cubicBezTo>
                    <a:pt x="5243" y="6932"/>
                    <a:pt x="5233" y="6868"/>
                    <a:pt x="5210" y="6808"/>
                  </a:cubicBezTo>
                  <a:cubicBezTo>
                    <a:pt x="5203" y="6785"/>
                    <a:pt x="5200" y="6758"/>
                    <a:pt x="5190" y="6734"/>
                  </a:cubicBezTo>
                  <a:lnTo>
                    <a:pt x="5190" y="6701"/>
                  </a:lnTo>
                  <a:cubicBezTo>
                    <a:pt x="5250" y="6691"/>
                    <a:pt x="5293" y="6647"/>
                    <a:pt x="5300" y="6584"/>
                  </a:cubicBezTo>
                  <a:cubicBezTo>
                    <a:pt x="5300" y="6517"/>
                    <a:pt x="5243" y="6457"/>
                    <a:pt x="5183" y="6457"/>
                  </a:cubicBezTo>
                  <a:cubicBezTo>
                    <a:pt x="5116" y="6457"/>
                    <a:pt x="5059" y="6507"/>
                    <a:pt x="5056" y="6574"/>
                  </a:cubicBezTo>
                  <a:cubicBezTo>
                    <a:pt x="5056" y="6591"/>
                    <a:pt x="5059" y="6607"/>
                    <a:pt x="5069" y="6624"/>
                  </a:cubicBezTo>
                  <a:lnTo>
                    <a:pt x="5066" y="6631"/>
                  </a:lnTo>
                  <a:cubicBezTo>
                    <a:pt x="5056" y="6651"/>
                    <a:pt x="5059" y="6671"/>
                    <a:pt x="5066" y="6691"/>
                  </a:cubicBezTo>
                  <a:cubicBezTo>
                    <a:pt x="5076" y="6734"/>
                    <a:pt x="5086" y="6771"/>
                    <a:pt x="5093" y="6815"/>
                  </a:cubicBezTo>
                  <a:cubicBezTo>
                    <a:pt x="5106" y="6858"/>
                    <a:pt x="5120" y="6902"/>
                    <a:pt x="5133" y="6948"/>
                  </a:cubicBezTo>
                  <a:cubicBezTo>
                    <a:pt x="5143" y="6998"/>
                    <a:pt x="5160" y="7049"/>
                    <a:pt x="5183" y="7102"/>
                  </a:cubicBezTo>
                  <a:cubicBezTo>
                    <a:pt x="5156" y="7069"/>
                    <a:pt x="5133" y="7035"/>
                    <a:pt x="5103" y="7002"/>
                  </a:cubicBezTo>
                  <a:lnTo>
                    <a:pt x="5003" y="6888"/>
                  </a:lnTo>
                  <a:lnTo>
                    <a:pt x="5003" y="6888"/>
                  </a:lnTo>
                  <a:lnTo>
                    <a:pt x="5006" y="6891"/>
                  </a:lnTo>
                  <a:cubicBezTo>
                    <a:pt x="4999" y="6885"/>
                    <a:pt x="4992" y="6875"/>
                    <a:pt x="4986" y="6868"/>
                  </a:cubicBezTo>
                  <a:lnTo>
                    <a:pt x="4986" y="6868"/>
                  </a:lnTo>
                  <a:lnTo>
                    <a:pt x="4972" y="6855"/>
                  </a:lnTo>
                  <a:lnTo>
                    <a:pt x="4976" y="6858"/>
                  </a:lnTo>
                  <a:lnTo>
                    <a:pt x="4976" y="6858"/>
                  </a:lnTo>
                  <a:lnTo>
                    <a:pt x="4916" y="6785"/>
                  </a:lnTo>
                  <a:cubicBezTo>
                    <a:pt x="4892" y="6758"/>
                    <a:pt x="4875" y="6734"/>
                    <a:pt x="4859" y="6704"/>
                  </a:cubicBezTo>
                  <a:cubicBezTo>
                    <a:pt x="4815" y="6634"/>
                    <a:pt x="4772" y="6564"/>
                    <a:pt x="4735" y="6490"/>
                  </a:cubicBezTo>
                  <a:cubicBezTo>
                    <a:pt x="4732" y="6480"/>
                    <a:pt x="4722" y="6467"/>
                    <a:pt x="4715" y="6454"/>
                  </a:cubicBezTo>
                  <a:cubicBezTo>
                    <a:pt x="4799" y="6423"/>
                    <a:pt x="4859" y="6350"/>
                    <a:pt x="4859" y="6256"/>
                  </a:cubicBezTo>
                  <a:cubicBezTo>
                    <a:pt x="4865" y="6139"/>
                    <a:pt x="4765" y="6036"/>
                    <a:pt x="4648" y="6036"/>
                  </a:cubicBezTo>
                  <a:cubicBezTo>
                    <a:pt x="4531" y="6036"/>
                    <a:pt x="4431" y="6129"/>
                    <a:pt x="4424" y="6250"/>
                  </a:cubicBezTo>
                  <a:cubicBezTo>
                    <a:pt x="4421" y="6367"/>
                    <a:pt x="4521" y="6470"/>
                    <a:pt x="4638" y="6470"/>
                  </a:cubicBezTo>
                  <a:lnTo>
                    <a:pt x="4641" y="6470"/>
                  </a:lnTo>
                  <a:cubicBezTo>
                    <a:pt x="4658" y="6517"/>
                    <a:pt x="4675" y="6557"/>
                    <a:pt x="4698" y="6601"/>
                  </a:cubicBezTo>
                  <a:cubicBezTo>
                    <a:pt x="4708" y="6624"/>
                    <a:pt x="4722" y="6651"/>
                    <a:pt x="4738" y="6674"/>
                  </a:cubicBezTo>
                  <a:cubicBezTo>
                    <a:pt x="4755" y="6701"/>
                    <a:pt x="4768" y="6724"/>
                    <a:pt x="4785" y="6751"/>
                  </a:cubicBezTo>
                  <a:cubicBezTo>
                    <a:pt x="4799" y="6771"/>
                    <a:pt x="4815" y="6798"/>
                    <a:pt x="4832" y="6818"/>
                  </a:cubicBezTo>
                  <a:lnTo>
                    <a:pt x="4882" y="6881"/>
                  </a:lnTo>
                  <a:cubicBezTo>
                    <a:pt x="4916" y="6918"/>
                    <a:pt x="4949" y="6958"/>
                    <a:pt x="4986" y="6998"/>
                  </a:cubicBezTo>
                  <a:cubicBezTo>
                    <a:pt x="5023" y="7035"/>
                    <a:pt x="5056" y="7075"/>
                    <a:pt x="5093" y="7116"/>
                  </a:cubicBezTo>
                  <a:cubicBezTo>
                    <a:pt x="5093" y="7116"/>
                    <a:pt x="5093" y="7114"/>
                    <a:pt x="5092" y="7112"/>
                  </a:cubicBezTo>
                  <a:lnTo>
                    <a:pt x="5092" y="7112"/>
                  </a:lnTo>
                  <a:cubicBezTo>
                    <a:pt x="5121" y="7144"/>
                    <a:pt x="5144" y="7177"/>
                    <a:pt x="5173" y="7209"/>
                  </a:cubicBezTo>
                  <a:cubicBezTo>
                    <a:pt x="5186" y="7222"/>
                    <a:pt x="5200" y="7239"/>
                    <a:pt x="5210" y="7253"/>
                  </a:cubicBezTo>
                  <a:cubicBezTo>
                    <a:pt x="5223" y="7266"/>
                    <a:pt x="5237" y="7276"/>
                    <a:pt x="5243" y="7289"/>
                  </a:cubicBezTo>
                  <a:cubicBezTo>
                    <a:pt x="5257" y="7326"/>
                    <a:pt x="5273" y="7366"/>
                    <a:pt x="5290" y="7403"/>
                  </a:cubicBezTo>
                  <a:cubicBezTo>
                    <a:pt x="5310" y="7453"/>
                    <a:pt x="5337" y="7500"/>
                    <a:pt x="5357" y="7550"/>
                  </a:cubicBezTo>
                  <a:cubicBezTo>
                    <a:pt x="5387" y="7610"/>
                    <a:pt x="5410" y="7674"/>
                    <a:pt x="5441" y="7734"/>
                  </a:cubicBezTo>
                  <a:cubicBezTo>
                    <a:pt x="5467" y="7788"/>
                    <a:pt x="5494" y="7838"/>
                    <a:pt x="5521" y="7891"/>
                  </a:cubicBezTo>
                  <a:cubicBezTo>
                    <a:pt x="5541" y="7955"/>
                    <a:pt x="5558" y="8022"/>
                    <a:pt x="5584" y="8085"/>
                  </a:cubicBezTo>
                  <a:cubicBezTo>
                    <a:pt x="5608" y="8152"/>
                    <a:pt x="5641" y="8219"/>
                    <a:pt x="5668" y="8286"/>
                  </a:cubicBezTo>
                  <a:cubicBezTo>
                    <a:pt x="5695" y="8353"/>
                    <a:pt x="5721" y="8423"/>
                    <a:pt x="5741" y="8493"/>
                  </a:cubicBezTo>
                  <a:cubicBezTo>
                    <a:pt x="5788" y="8627"/>
                    <a:pt x="5838" y="8760"/>
                    <a:pt x="5892" y="8891"/>
                  </a:cubicBezTo>
                  <a:cubicBezTo>
                    <a:pt x="5868" y="8857"/>
                    <a:pt x="5838" y="8827"/>
                    <a:pt x="5812" y="8794"/>
                  </a:cubicBezTo>
                  <a:cubicBezTo>
                    <a:pt x="5805" y="8787"/>
                    <a:pt x="5802" y="8777"/>
                    <a:pt x="5795" y="8771"/>
                  </a:cubicBezTo>
                  <a:cubicBezTo>
                    <a:pt x="5778" y="8747"/>
                    <a:pt x="5768" y="8724"/>
                    <a:pt x="5751" y="8697"/>
                  </a:cubicBezTo>
                  <a:cubicBezTo>
                    <a:pt x="5728" y="8674"/>
                    <a:pt x="5711" y="8643"/>
                    <a:pt x="5691" y="8620"/>
                  </a:cubicBezTo>
                  <a:cubicBezTo>
                    <a:pt x="5671" y="8587"/>
                    <a:pt x="5644" y="8557"/>
                    <a:pt x="5624" y="8523"/>
                  </a:cubicBezTo>
                  <a:cubicBezTo>
                    <a:pt x="5594" y="8476"/>
                    <a:pt x="5568" y="8436"/>
                    <a:pt x="5537" y="8389"/>
                  </a:cubicBezTo>
                  <a:cubicBezTo>
                    <a:pt x="5504" y="8343"/>
                    <a:pt x="5471" y="8296"/>
                    <a:pt x="5434" y="8252"/>
                  </a:cubicBezTo>
                  <a:cubicBezTo>
                    <a:pt x="5420" y="8236"/>
                    <a:pt x="5407" y="8222"/>
                    <a:pt x="5390" y="8205"/>
                  </a:cubicBezTo>
                  <a:cubicBezTo>
                    <a:pt x="5370" y="8175"/>
                    <a:pt x="5350" y="8152"/>
                    <a:pt x="5327" y="8122"/>
                  </a:cubicBezTo>
                  <a:cubicBezTo>
                    <a:pt x="5290" y="8062"/>
                    <a:pt x="5257" y="8005"/>
                    <a:pt x="5227" y="7941"/>
                  </a:cubicBezTo>
                  <a:cubicBezTo>
                    <a:pt x="5200" y="7888"/>
                    <a:pt x="5170" y="7838"/>
                    <a:pt x="5136" y="7788"/>
                  </a:cubicBezTo>
                  <a:cubicBezTo>
                    <a:pt x="5103" y="7734"/>
                    <a:pt x="5066" y="7684"/>
                    <a:pt x="5026" y="7634"/>
                  </a:cubicBezTo>
                  <a:cubicBezTo>
                    <a:pt x="4992" y="7587"/>
                    <a:pt x="4959" y="7540"/>
                    <a:pt x="4926" y="7490"/>
                  </a:cubicBezTo>
                  <a:cubicBezTo>
                    <a:pt x="4892" y="7440"/>
                    <a:pt x="4855" y="7393"/>
                    <a:pt x="4819" y="7353"/>
                  </a:cubicBezTo>
                  <a:lnTo>
                    <a:pt x="4819" y="7353"/>
                  </a:lnTo>
                  <a:lnTo>
                    <a:pt x="4825" y="7360"/>
                  </a:lnTo>
                  <a:cubicBezTo>
                    <a:pt x="4792" y="7319"/>
                    <a:pt x="4755" y="7276"/>
                    <a:pt x="4725" y="7236"/>
                  </a:cubicBezTo>
                  <a:cubicBezTo>
                    <a:pt x="4718" y="7222"/>
                    <a:pt x="4715" y="7216"/>
                    <a:pt x="4705" y="7202"/>
                  </a:cubicBezTo>
                  <a:cubicBezTo>
                    <a:pt x="4702" y="7192"/>
                    <a:pt x="4698" y="7182"/>
                    <a:pt x="4692" y="7172"/>
                  </a:cubicBezTo>
                  <a:cubicBezTo>
                    <a:pt x="4682" y="7132"/>
                    <a:pt x="4668" y="7089"/>
                    <a:pt x="4655" y="7042"/>
                  </a:cubicBezTo>
                  <a:cubicBezTo>
                    <a:pt x="4638" y="6992"/>
                    <a:pt x="4621" y="6938"/>
                    <a:pt x="4598" y="6891"/>
                  </a:cubicBezTo>
                  <a:cubicBezTo>
                    <a:pt x="4575" y="6858"/>
                    <a:pt x="4551" y="6825"/>
                    <a:pt x="4521" y="6801"/>
                  </a:cubicBezTo>
                  <a:cubicBezTo>
                    <a:pt x="4538" y="6774"/>
                    <a:pt x="4538" y="6738"/>
                    <a:pt x="4518" y="6714"/>
                  </a:cubicBezTo>
                  <a:cubicBezTo>
                    <a:pt x="4514" y="6708"/>
                    <a:pt x="4508" y="6701"/>
                    <a:pt x="4501" y="6698"/>
                  </a:cubicBezTo>
                  <a:cubicBezTo>
                    <a:pt x="4484" y="6681"/>
                    <a:pt x="4464" y="6671"/>
                    <a:pt x="4441" y="6667"/>
                  </a:cubicBezTo>
                  <a:cubicBezTo>
                    <a:pt x="4421" y="6657"/>
                    <a:pt x="4401" y="6654"/>
                    <a:pt x="4381" y="6651"/>
                  </a:cubicBezTo>
                  <a:cubicBezTo>
                    <a:pt x="4375" y="6650"/>
                    <a:pt x="4370" y="6649"/>
                    <a:pt x="4365" y="6649"/>
                  </a:cubicBezTo>
                  <a:cubicBezTo>
                    <a:pt x="4321" y="6649"/>
                    <a:pt x="4283" y="6685"/>
                    <a:pt x="4274" y="6724"/>
                  </a:cubicBezTo>
                  <a:cubicBezTo>
                    <a:pt x="4270" y="6758"/>
                    <a:pt x="4284" y="6785"/>
                    <a:pt x="4307" y="6805"/>
                  </a:cubicBezTo>
                  <a:cubicBezTo>
                    <a:pt x="4304" y="6825"/>
                    <a:pt x="4307" y="6848"/>
                    <a:pt x="4314" y="6868"/>
                  </a:cubicBezTo>
                  <a:lnTo>
                    <a:pt x="4324" y="6905"/>
                  </a:lnTo>
                  <a:cubicBezTo>
                    <a:pt x="4351" y="6955"/>
                    <a:pt x="4381" y="7005"/>
                    <a:pt x="4407" y="7055"/>
                  </a:cubicBezTo>
                  <a:cubicBezTo>
                    <a:pt x="4424" y="7082"/>
                    <a:pt x="4437" y="7105"/>
                    <a:pt x="4454" y="7132"/>
                  </a:cubicBezTo>
                  <a:cubicBezTo>
                    <a:pt x="4468" y="7152"/>
                    <a:pt x="4474" y="7169"/>
                    <a:pt x="4488" y="7189"/>
                  </a:cubicBezTo>
                  <a:cubicBezTo>
                    <a:pt x="4488" y="7199"/>
                    <a:pt x="4491" y="7206"/>
                    <a:pt x="4491" y="7209"/>
                  </a:cubicBezTo>
                  <a:cubicBezTo>
                    <a:pt x="4504" y="7269"/>
                    <a:pt x="4534" y="7323"/>
                    <a:pt x="4568" y="7370"/>
                  </a:cubicBezTo>
                  <a:cubicBezTo>
                    <a:pt x="4601" y="7410"/>
                    <a:pt x="4638" y="7453"/>
                    <a:pt x="4675" y="7490"/>
                  </a:cubicBezTo>
                  <a:cubicBezTo>
                    <a:pt x="4715" y="7523"/>
                    <a:pt x="4748" y="7560"/>
                    <a:pt x="4782" y="7600"/>
                  </a:cubicBezTo>
                  <a:lnTo>
                    <a:pt x="4772" y="7590"/>
                  </a:lnTo>
                  <a:lnTo>
                    <a:pt x="4772" y="7590"/>
                  </a:lnTo>
                  <a:cubicBezTo>
                    <a:pt x="4775" y="7600"/>
                    <a:pt x="4785" y="7604"/>
                    <a:pt x="4789" y="7610"/>
                  </a:cubicBezTo>
                  <a:lnTo>
                    <a:pt x="4792" y="7617"/>
                  </a:lnTo>
                  <a:lnTo>
                    <a:pt x="4799" y="7620"/>
                  </a:lnTo>
                  <a:cubicBezTo>
                    <a:pt x="4802" y="7627"/>
                    <a:pt x="4805" y="7637"/>
                    <a:pt x="4815" y="7644"/>
                  </a:cubicBezTo>
                  <a:lnTo>
                    <a:pt x="4809" y="7640"/>
                  </a:lnTo>
                  <a:lnTo>
                    <a:pt x="4809" y="7640"/>
                  </a:lnTo>
                  <a:cubicBezTo>
                    <a:pt x="4815" y="7644"/>
                    <a:pt x="4815" y="7650"/>
                    <a:pt x="4819" y="7654"/>
                  </a:cubicBezTo>
                  <a:cubicBezTo>
                    <a:pt x="4819" y="7654"/>
                    <a:pt x="4819" y="7657"/>
                    <a:pt x="4822" y="7657"/>
                  </a:cubicBezTo>
                  <a:lnTo>
                    <a:pt x="4825" y="7660"/>
                  </a:lnTo>
                  <a:cubicBezTo>
                    <a:pt x="4825" y="7667"/>
                    <a:pt x="4832" y="7667"/>
                    <a:pt x="4832" y="7671"/>
                  </a:cubicBezTo>
                  <a:cubicBezTo>
                    <a:pt x="4839" y="7687"/>
                    <a:pt x="4852" y="7701"/>
                    <a:pt x="4859" y="7717"/>
                  </a:cubicBezTo>
                  <a:lnTo>
                    <a:pt x="4859" y="7721"/>
                  </a:lnTo>
                  <a:lnTo>
                    <a:pt x="4859" y="7724"/>
                  </a:lnTo>
                  <a:lnTo>
                    <a:pt x="4859" y="7727"/>
                  </a:lnTo>
                  <a:lnTo>
                    <a:pt x="4859" y="7734"/>
                  </a:lnTo>
                  <a:lnTo>
                    <a:pt x="4859" y="7737"/>
                  </a:lnTo>
                  <a:cubicBezTo>
                    <a:pt x="4869" y="7754"/>
                    <a:pt x="4882" y="7771"/>
                    <a:pt x="4889" y="7784"/>
                  </a:cubicBezTo>
                  <a:cubicBezTo>
                    <a:pt x="4889" y="7784"/>
                    <a:pt x="4885" y="7778"/>
                    <a:pt x="4885" y="7774"/>
                  </a:cubicBezTo>
                  <a:lnTo>
                    <a:pt x="4885" y="7774"/>
                  </a:lnTo>
                  <a:cubicBezTo>
                    <a:pt x="4889" y="7778"/>
                    <a:pt x="4889" y="7784"/>
                    <a:pt x="4892" y="7788"/>
                  </a:cubicBezTo>
                  <a:cubicBezTo>
                    <a:pt x="4909" y="7811"/>
                    <a:pt x="4926" y="7838"/>
                    <a:pt x="4939" y="7858"/>
                  </a:cubicBezTo>
                  <a:cubicBezTo>
                    <a:pt x="4969" y="7905"/>
                    <a:pt x="5003" y="7951"/>
                    <a:pt x="5036" y="7995"/>
                  </a:cubicBezTo>
                  <a:cubicBezTo>
                    <a:pt x="5066" y="8042"/>
                    <a:pt x="5099" y="8085"/>
                    <a:pt x="5133" y="8125"/>
                  </a:cubicBezTo>
                  <a:cubicBezTo>
                    <a:pt x="5150" y="8145"/>
                    <a:pt x="5160" y="8162"/>
                    <a:pt x="5176" y="8185"/>
                  </a:cubicBezTo>
                  <a:lnTo>
                    <a:pt x="5240" y="8259"/>
                  </a:lnTo>
                  <a:cubicBezTo>
                    <a:pt x="5273" y="8296"/>
                    <a:pt x="5310" y="8336"/>
                    <a:pt x="5344" y="8376"/>
                  </a:cubicBezTo>
                  <a:cubicBezTo>
                    <a:pt x="5387" y="8426"/>
                    <a:pt x="5424" y="8473"/>
                    <a:pt x="5461" y="8526"/>
                  </a:cubicBezTo>
                  <a:cubicBezTo>
                    <a:pt x="5474" y="8543"/>
                    <a:pt x="5487" y="8560"/>
                    <a:pt x="5494" y="8577"/>
                  </a:cubicBezTo>
                  <a:cubicBezTo>
                    <a:pt x="5484" y="8570"/>
                    <a:pt x="5474" y="8560"/>
                    <a:pt x="5467" y="8557"/>
                  </a:cubicBezTo>
                  <a:cubicBezTo>
                    <a:pt x="5427" y="8530"/>
                    <a:pt x="5394" y="8506"/>
                    <a:pt x="5357" y="8476"/>
                  </a:cubicBezTo>
                  <a:cubicBezTo>
                    <a:pt x="5337" y="8460"/>
                    <a:pt x="5320" y="8446"/>
                    <a:pt x="5300" y="8429"/>
                  </a:cubicBezTo>
                  <a:cubicBezTo>
                    <a:pt x="5287" y="8423"/>
                    <a:pt x="5273" y="8409"/>
                    <a:pt x="5260" y="8403"/>
                  </a:cubicBezTo>
                  <a:cubicBezTo>
                    <a:pt x="5250" y="8393"/>
                    <a:pt x="5237" y="8386"/>
                    <a:pt x="5227" y="8376"/>
                  </a:cubicBezTo>
                  <a:cubicBezTo>
                    <a:pt x="5220" y="8369"/>
                    <a:pt x="5206" y="8363"/>
                    <a:pt x="5200" y="8356"/>
                  </a:cubicBezTo>
                  <a:cubicBezTo>
                    <a:pt x="5190" y="8346"/>
                    <a:pt x="5176" y="8343"/>
                    <a:pt x="5170" y="8336"/>
                  </a:cubicBezTo>
                  <a:cubicBezTo>
                    <a:pt x="5156" y="8326"/>
                    <a:pt x="5140" y="8319"/>
                    <a:pt x="5126" y="8309"/>
                  </a:cubicBezTo>
                  <a:cubicBezTo>
                    <a:pt x="5116" y="8302"/>
                    <a:pt x="5103" y="8292"/>
                    <a:pt x="5086" y="8289"/>
                  </a:cubicBezTo>
                  <a:cubicBezTo>
                    <a:pt x="5039" y="8262"/>
                    <a:pt x="4989" y="8239"/>
                    <a:pt x="4942" y="8212"/>
                  </a:cubicBezTo>
                  <a:cubicBezTo>
                    <a:pt x="4899" y="8189"/>
                    <a:pt x="4849" y="8169"/>
                    <a:pt x="4802" y="8142"/>
                  </a:cubicBezTo>
                  <a:cubicBezTo>
                    <a:pt x="4789" y="8135"/>
                    <a:pt x="4775" y="8129"/>
                    <a:pt x="4758" y="8122"/>
                  </a:cubicBezTo>
                  <a:cubicBezTo>
                    <a:pt x="4755" y="8122"/>
                    <a:pt x="4755" y="8119"/>
                    <a:pt x="4752" y="8119"/>
                  </a:cubicBezTo>
                  <a:cubicBezTo>
                    <a:pt x="4772" y="8105"/>
                    <a:pt x="4785" y="8078"/>
                    <a:pt x="4785" y="8055"/>
                  </a:cubicBezTo>
                  <a:cubicBezTo>
                    <a:pt x="4785" y="8012"/>
                    <a:pt x="4752" y="7971"/>
                    <a:pt x="4705" y="7971"/>
                  </a:cubicBezTo>
                  <a:cubicBezTo>
                    <a:pt x="4658" y="7971"/>
                    <a:pt x="4621" y="8005"/>
                    <a:pt x="4621" y="8052"/>
                  </a:cubicBezTo>
                  <a:cubicBezTo>
                    <a:pt x="4621" y="8092"/>
                    <a:pt x="4655" y="8129"/>
                    <a:pt x="4698" y="8129"/>
                  </a:cubicBezTo>
                  <a:cubicBezTo>
                    <a:pt x="4698" y="8135"/>
                    <a:pt x="4702" y="8135"/>
                    <a:pt x="4702" y="8139"/>
                  </a:cubicBezTo>
                  <a:cubicBezTo>
                    <a:pt x="4725" y="8152"/>
                    <a:pt x="4748" y="8162"/>
                    <a:pt x="4772" y="8179"/>
                  </a:cubicBezTo>
                  <a:lnTo>
                    <a:pt x="4835" y="8219"/>
                  </a:lnTo>
                  <a:lnTo>
                    <a:pt x="4959" y="8292"/>
                  </a:lnTo>
                  <a:cubicBezTo>
                    <a:pt x="4986" y="8309"/>
                    <a:pt x="5009" y="8322"/>
                    <a:pt x="5036" y="8336"/>
                  </a:cubicBezTo>
                  <a:cubicBezTo>
                    <a:pt x="5056" y="8346"/>
                    <a:pt x="5073" y="8356"/>
                    <a:pt x="5093" y="8369"/>
                  </a:cubicBezTo>
                  <a:cubicBezTo>
                    <a:pt x="5106" y="8376"/>
                    <a:pt x="5123" y="8386"/>
                    <a:pt x="5136" y="8393"/>
                  </a:cubicBezTo>
                  <a:cubicBezTo>
                    <a:pt x="5150" y="8396"/>
                    <a:pt x="5156" y="8406"/>
                    <a:pt x="5170" y="8409"/>
                  </a:cubicBezTo>
                  <a:cubicBezTo>
                    <a:pt x="5190" y="8423"/>
                    <a:pt x="5206" y="8436"/>
                    <a:pt x="5227" y="8446"/>
                  </a:cubicBezTo>
                  <a:cubicBezTo>
                    <a:pt x="5257" y="8470"/>
                    <a:pt x="5287" y="8490"/>
                    <a:pt x="5317" y="8506"/>
                  </a:cubicBezTo>
                  <a:cubicBezTo>
                    <a:pt x="5344" y="8526"/>
                    <a:pt x="5374" y="8543"/>
                    <a:pt x="5400" y="8560"/>
                  </a:cubicBezTo>
                  <a:cubicBezTo>
                    <a:pt x="5424" y="8577"/>
                    <a:pt x="5454" y="8593"/>
                    <a:pt x="5477" y="8610"/>
                  </a:cubicBezTo>
                  <a:cubicBezTo>
                    <a:pt x="5494" y="8620"/>
                    <a:pt x="5511" y="8630"/>
                    <a:pt x="5527" y="8640"/>
                  </a:cubicBezTo>
                  <a:cubicBezTo>
                    <a:pt x="5537" y="8643"/>
                    <a:pt x="5544" y="8647"/>
                    <a:pt x="5551" y="8657"/>
                  </a:cubicBezTo>
                  <a:cubicBezTo>
                    <a:pt x="5584" y="8704"/>
                    <a:pt x="5618" y="8754"/>
                    <a:pt x="5651" y="8797"/>
                  </a:cubicBezTo>
                  <a:cubicBezTo>
                    <a:pt x="5678" y="8841"/>
                    <a:pt x="5711" y="8881"/>
                    <a:pt x="5745" y="8921"/>
                  </a:cubicBezTo>
                  <a:cubicBezTo>
                    <a:pt x="5785" y="8961"/>
                    <a:pt x="5822" y="9005"/>
                    <a:pt x="5855" y="9045"/>
                  </a:cubicBezTo>
                  <a:cubicBezTo>
                    <a:pt x="5889" y="9081"/>
                    <a:pt x="5919" y="9122"/>
                    <a:pt x="5945" y="9158"/>
                  </a:cubicBezTo>
                  <a:cubicBezTo>
                    <a:pt x="5962" y="9178"/>
                    <a:pt x="5975" y="9198"/>
                    <a:pt x="5989" y="9222"/>
                  </a:cubicBezTo>
                  <a:cubicBezTo>
                    <a:pt x="6006" y="9259"/>
                    <a:pt x="6019" y="9295"/>
                    <a:pt x="6036" y="9332"/>
                  </a:cubicBezTo>
                  <a:cubicBezTo>
                    <a:pt x="6092" y="9473"/>
                    <a:pt x="6153" y="9613"/>
                    <a:pt x="6209" y="9750"/>
                  </a:cubicBezTo>
                  <a:cubicBezTo>
                    <a:pt x="6240" y="9824"/>
                    <a:pt x="6263" y="9894"/>
                    <a:pt x="6290" y="9961"/>
                  </a:cubicBezTo>
                  <a:cubicBezTo>
                    <a:pt x="6303" y="9998"/>
                    <a:pt x="6313" y="10031"/>
                    <a:pt x="6327" y="10068"/>
                  </a:cubicBezTo>
                  <a:cubicBezTo>
                    <a:pt x="6330" y="10084"/>
                    <a:pt x="6340" y="10101"/>
                    <a:pt x="6343" y="10125"/>
                  </a:cubicBezTo>
                  <a:cubicBezTo>
                    <a:pt x="6353" y="10145"/>
                    <a:pt x="6357" y="10165"/>
                    <a:pt x="6370" y="10185"/>
                  </a:cubicBezTo>
                  <a:lnTo>
                    <a:pt x="6370" y="10212"/>
                  </a:lnTo>
                  <a:cubicBezTo>
                    <a:pt x="6363" y="10258"/>
                    <a:pt x="6360" y="10298"/>
                    <a:pt x="6360" y="10345"/>
                  </a:cubicBezTo>
                  <a:lnTo>
                    <a:pt x="6360" y="10409"/>
                  </a:lnTo>
                  <a:cubicBezTo>
                    <a:pt x="6360" y="10452"/>
                    <a:pt x="6363" y="10499"/>
                    <a:pt x="6363" y="10546"/>
                  </a:cubicBezTo>
                  <a:cubicBezTo>
                    <a:pt x="6370" y="10793"/>
                    <a:pt x="6393" y="11037"/>
                    <a:pt x="6413" y="11288"/>
                  </a:cubicBezTo>
                  <a:cubicBezTo>
                    <a:pt x="6437" y="11519"/>
                    <a:pt x="6454" y="11753"/>
                    <a:pt x="6477" y="11984"/>
                  </a:cubicBezTo>
                  <a:cubicBezTo>
                    <a:pt x="6527" y="12485"/>
                    <a:pt x="6597" y="12987"/>
                    <a:pt x="6678" y="13485"/>
                  </a:cubicBezTo>
                  <a:cubicBezTo>
                    <a:pt x="6754" y="13953"/>
                    <a:pt x="6825" y="14424"/>
                    <a:pt x="6892" y="14892"/>
                  </a:cubicBezTo>
                  <a:cubicBezTo>
                    <a:pt x="6895" y="14926"/>
                    <a:pt x="6898" y="14959"/>
                    <a:pt x="6905" y="14989"/>
                  </a:cubicBezTo>
                  <a:cubicBezTo>
                    <a:pt x="6898" y="14983"/>
                    <a:pt x="6895" y="14976"/>
                    <a:pt x="6892" y="14973"/>
                  </a:cubicBezTo>
                  <a:cubicBezTo>
                    <a:pt x="6871" y="14946"/>
                    <a:pt x="6855" y="14916"/>
                    <a:pt x="6831" y="14889"/>
                  </a:cubicBezTo>
                  <a:cubicBezTo>
                    <a:pt x="6811" y="14856"/>
                    <a:pt x="6791" y="14822"/>
                    <a:pt x="6775" y="14789"/>
                  </a:cubicBezTo>
                  <a:cubicBezTo>
                    <a:pt x="6758" y="14759"/>
                    <a:pt x="6741" y="14728"/>
                    <a:pt x="6724" y="14695"/>
                  </a:cubicBezTo>
                  <a:cubicBezTo>
                    <a:pt x="6711" y="14675"/>
                    <a:pt x="6704" y="14648"/>
                    <a:pt x="6691" y="14628"/>
                  </a:cubicBezTo>
                  <a:cubicBezTo>
                    <a:pt x="6681" y="14608"/>
                    <a:pt x="6674" y="14591"/>
                    <a:pt x="6664" y="14571"/>
                  </a:cubicBezTo>
                  <a:cubicBezTo>
                    <a:pt x="6658" y="14555"/>
                    <a:pt x="6654" y="14538"/>
                    <a:pt x="6644" y="14521"/>
                  </a:cubicBezTo>
                  <a:cubicBezTo>
                    <a:pt x="6637" y="14498"/>
                    <a:pt x="6631" y="14481"/>
                    <a:pt x="6624" y="14461"/>
                  </a:cubicBezTo>
                  <a:cubicBezTo>
                    <a:pt x="6614" y="14438"/>
                    <a:pt x="6611" y="14414"/>
                    <a:pt x="6604" y="14391"/>
                  </a:cubicBezTo>
                  <a:lnTo>
                    <a:pt x="6591" y="14327"/>
                  </a:lnTo>
                  <a:cubicBezTo>
                    <a:pt x="6574" y="14227"/>
                    <a:pt x="6561" y="14130"/>
                    <a:pt x="6554" y="14030"/>
                  </a:cubicBezTo>
                  <a:cubicBezTo>
                    <a:pt x="6547" y="13986"/>
                    <a:pt x="6544" y="13936"/>
                    <a:pt x="6540" y="13889"/>
                  </a:cubicBezTo>
                  <a:cubicBezTo>
                    <a:pt x="6537" y="13836"/>
                    <a:pt x="6527" y="13779"/>
                    <a:pt x="6520" y="13725"/>
                  </a:cubicBezTo>
                  <a:cubicBezTo>
                    <a:pt x="6514" y="13692"/>
                    <a:pt x="6507" y="13659"/>
                    <a:pt x="6504" y="13628"/>
                  </a:cubicBezTo>
                  <a:cubicBezTo>
                    <a:pt x="6494" y="13595"/>
                    <a:pt x="6487" y="13568"/>
                    <a:pt x="6477" y="13535"/>
                  </a:cubicBezTo>
                  <a:cubicBezTo>
                    <a:pt x="6470" y="13501"/>
                    <a:pt x="6457" y="13471"/>
                    <a:pt x="6444" y="13438"/>
                  </a:cubicBezTo>
                  <a:cubicBezTo>
                    <a:pt x="6437" y="13408"/>
                    <a:pt x="6420" y="13378"/>
                    <a:pt x="6407" y="13354"/>
                  </a:cubicBezTo>
                  <a:cubicBezTo>
                    <a:pt x="6406" y="13352"/>
                    <a:pt x="6405" y="13350"/>
                    <a:pt x="6403" y="13348"/>
                  </a:cubicBezTo>
                  <a:lnTo>
                    <a:pt x="6403" y="13348"/>
                  </a:lnTo>
                  <a:lnTo>
                    <a:pt x="6410" y="13374"/>
                  </a:lnTo>
                  <a:lnTo>
                    <a:pt x="6417" y="13394"/>
                  </a:lnTo>
                  <a:lnTo>
                    <a:pt x="6420" y="13418"/>
                  </a:lnTo>
                  <a:lnTo>
                    <a:pt x="6423" y="13435"/>
                  </a:lnTo>
                  <a:cubicBezTo>
                    <a:pt x="6427" y="13441"/>
                    <a:pt x="6427" y="13451"/>
                    <a:pt x="6430" y="13458"/>
                  </a:cubicBezTo>
                  <a:lnTo>
                    <a:pt x="6440" y="13501"/>
                  </a:lnTo>
                  <a:lnTo>
                    <a:pt x="6447" y="13542"/>
                  </a:lnTo>
                  <a:cubicBezTo>
                    <a:pt x="6457" y="13602"/>
                    <a:pt x="6464" y="13659"/>
                    <a:pt x="6470" y="13719"/>
                  </a:cubicBezTo>
                  <a:cubicBezTo>
                    <a:pt x="6474" y="13752"/>
                    <a:pt x="6477" y="13789"/>
                    <a:pt x="6477" y="13822"/>
                  </a:cubicBezTo>
                  <a:lnTo>
                    <a:pt x="6480" y="13876"/>
                  </a:lnTo>
                  <a:cubicBezTo>
                    <a:pt x="6490" y="13959"/>
                    <a:pt x="6497" y="14036"/>
                    <a:pt x="6507" y="14107"/>
                  </a:cubicBezTo>
                  <a:cubicBezTo>
                    <a:pt x="6507" y="14107"/>
                    <a:pt x="6504" y="14090"/>
                    <a:pt x="6494" y="14073"/>
                  </a:cubicBezTo>
                  <a:lnTo>
                    <a:pt x="6490" y="14060"/>
                  </a:lnTo>
                  <a:lnTo>
                    <a:pt x="6487" y="14046"/>
                  </a:lnTo>
                  <a:cubicBezTo>
                    <a:pt x="6467" y="13993"/>
                    <a:pt x="6450" y="13936"/>
                    <a:pt x="6427" y="13879"/>
                  </a:cubicBezTo>
                  <a:lnTo>
                    <a:pt x="6420" y="13859"/>
                  </a:lnTo>
                  <a:cubicBezTo>
                    <a:pt x="6390" y="13769"/>
                    <a:pt x="6357" y="13669"/>
                    <a:pt x="6327" y="13562"/>
                  </a:cubicBezTo>
                  <a:cubicBezTo>
                    <a:pt x="6303" y="13471"/>
                    <a:pt x="6283" y="13378"/>
                    <a:pt x="6260" y="13284"/>
                  </a:cubicBezTo>
                  <a:cubicBezTo>
                    <a:pt x="6254" y="13244"/>
                    <a:pt x="6246" y="13201"/>
                    <a:pt x="6241" y="13153"/>
                  </a:cubicBezTo>
                  <a:lnTo>
                    <a:pt x="6241" y="13153"/>
                  </a:lnTo>
                  <a:cubicBezTo>
                    <a:pt x="6249" y="13158"/>
                    <a:pt x="6256" y="13162"/>
                    <a:pt x="6263" y="13167"/>
                  </a:cubicBezTo>
                  <a:cubicBezTo>
                    <a:pt x="6296" y="13187"/>
                    <a:pt x="6323" y="13221"/>
                    <a:pt x="6347" y="13254"/>
                  </a:cubicBezTo>
                  <a:cubicBezTo>
                    <a:pt x="6368" y="13282"/>
                    <a:pt x="6387" y="13316"/>
                    <a:pt x="6403" y="13348"/>
                  </a:cubicBezTo>
                  <a:lnTo>
                    <a:pt x="6403" y="13348"/>
                  </a:lnTo>
                  <a:lnTo>
                    <a:pt x="6403" y="13348"/>
                  </a:lnTo>
                  <a:lnTo>
                    <a:pt x="6393" y="13318"/>
                  </a:lnTo>
                  <a:cubicBezTo>
                    <a:pt x="6387" y="13284"/>
                    <a:pt x="6370" y="13254"/>
                    <a:pt x="6353" y="13214"/>
                  </a:cubicBezTo>
                  <a:cubicBezTo>
                    <a:pt x="6340" y="13184"/>
                    <a:pt x="6327" y="13164"/>
                    <a:pt x="6316" y="13140"/>
                  </a:cubicBezTo>
                  <a:cubicBezTo>
                    <a:pt x="6310" y="13137"/>
                    <a:pt x="6310" y="13134"/>
                    <a:pt x="6306" y="13130"/>
                  </a:cubicBezTo>
                  <a:lnTo>
                    <a:pt x="6306" y="13134"/>
                  </a:lnTo>
                  <a:cubicBezTo>
                    <a:pt x="6293" y="13120"/>
                    <a:pt x="6286" y="13107"/>
                    <a:pt x="6276" y="13097"/>
                  </a:cubicBezTo>
                  <a:lnTo>
                    <a:pt x="6260" y="13077"/>
                  </a:lnTo>
                  <a:cubicBezTo>
                    <a:pt x="6256" y="13077"/>
                    <a:pt x="6253" y="13073"/>
                    <a:pt x="6250" y="13070"/>
                  </a:cubicBezTo>
                  <a:lnTo>
                    <a:pt x="6240" y="13070"/>
                  </a:lnTo>
                  <a:lnTo>
                    <a:pt x="6240" y="13124"/>
                  </a:lnTo>
                  <a:lnTo>
                    <a:pt x="6240" y="13130"/>
                  </a:lnTo>
                  <a:cubicBezTo>
                    <a:pt x="6240" y="13138"/>
                    <a:pt x="6241" y="13146"/>
                    <a:pt x="6241" y="13153"/>
                  </a:cubicBezTo>
                  <a:lnTo>
                    <a:pt x="6241" y="13153"/>
                  </a:lnTo>
                  <a:cubicBezTo>
                    <a:pt x="6221" y="13142"/>
                    <a:pt x="6198" y="13134"/>
                    <a:pt x="6176" y="13134"/>
                  </a:cubicBezTo>
                  <a:cubicBezTo>
                    <a:pt x="6146" y="13134"/>
                    <a:pt x="6119" y="13150"/>
                    <a:pt x="6106" y="13177"/>
                  </a:cubicBezTo>
                  <a:cubicBezTo>
                    <a:pt x="6092" y="13204"/>
                    <a:pt x="6092" y="13227"/>
                    <a:pt x="6092" y="13254"/>
                  </a:cubicBezTo>
                  <a:cubicBezTo>
                    <a:pt x="6089" y="13321"/>
                    <a:pt x="6103" y="13388"/>
                    <a:pt x="6109" y="13455"/>
                  </a:cubicBezTo>
                  <a:cubicBezTo>
                    <a:pt x="6119" y="13518"/>
                    <a:pt x="6136" y="13578"/>
                    <a:pt x="6146" y="13645"/>
                  </a:cubicBezTo>
                  <a:cubicBezTo>
                    <a:pt x="6159" y="13709"/>
                    <a:pt x="6176" y="13772"/>
                    <a:pt x="6193" y="13836"/>
                  </a:cubicBezTo>
                  <a:cubicBezTo>
                    <a:pt x="6209" y="13896"/>
                    <a:pt x="6226" y="13959"/>
                    <a:pt x="6246" y="14023"/>
                  </a:cubicBezTo>
                  <a:cubicBezTo>
                    <a:pt x="6253" y="14036"/>
                    <a:pt x="6256" y="14046"/>
                    <a:pt x="6256" y="14060"/>
                  </a:cubicBezTo>
                  <a:cubicBezTo>
                    <a:pt x="6236" y="14030"/>
                    <a:pt x="6213" y="13996"/>
                    <a:pt x="6189" y="13970"/>
                  </a:cubicBezTo>
                  <a:cubicBezTo>
                    <a:pt x="6163" y="13936"/>
                    <a:pt x="6139" y="13903"/>
                    <a:pt x="6109" y="13869"/>
                  </a:cubicBezTo>
                  <a:cubicBezTo>
                    <a:pt x="6079" y="13839"/>
                    <a:pt x="6052" y="13806"/>
                    <a:pt x="6026" y="13776"/>
                  </a:cubicBezTo>
                  <a:cubicBezTo>
                    <a:pt x="6009" y="13756"/>
                    <a:pt x="5992" y="13739"/>
                    <a:pt x="5975" y="13719"/>
                  </a:cubicBezTo>
                  <a:cubicBezTo>
                    <a:pt x="5962" y="13695"/>
                    <a:pt x="5945" y="13679"/>
                    <a:pt x="5935" y="13659"/>
                  </a:cubicBezTo>
                  <a:cubicBezTo>
                    <a:pt x="5922" y="13642"/>
                    <a:pt x="5912" y="13625"/>
                    <a:pt x="5902" y="13608"/>
                  </a:cubicBezTo>
                  <a:cubicBezTo>
                    <a:pt x="5892" y="13592"/>
                    <a:pt x="5878" y="13572"/>
                    <a:pt x="5872" y="13555"/>
                  </a:cubicBezTo>
                  <a:cubicBezTo>
                    <a:pt x="5845" y="13505"/>
                    <a:pt x="5825" y="13455"/>
                    <a:pt x="5808" y="13404"/>
                  </a:cubicBezTo>
                  <a:cubicBezTo>
                    <a:pt x="5802" y="13384"/>
                    <a:pt x="5795" y="13361"/>
                    <a:pt x="5792" y="13338"/>
                  </a:cubicBezTo>
                  <a:cubicBezTo>
                    <a:pt x="5788" y="13311"/>
                    <a:pt x="5788" y="13291"/>
                    <a:pt x="5785" y="13267"/>
                  </a:cubicBezTo>
                  <a:lnTo>
                    <a:pt x="5785" y="13160"/>
                  </a:lnTo>
                  <a:cubicBezTo>
                    <a:pt x="5785" y="13094"/>
                    <a:pt x="5785" y="13033"/>
                    <a:pt x="5778" y="12966"/>
                  </a:cubicBezTo>
                  <a:cubicBezTo>
                    <a:pt x="5778" y="12900"/>
                    <a:pt x="5772" y="12833"/>
                    <a:pt x="5768" y="12766"/>
                  </a:cubicBezTo>
                  <a:cubicBezTo>
                    <a:pt x="5761" y="12702"/>
                    <a:pt x="5755" y="12639"/>
                    <a:pt x="5745" y="12582"/>
                  </a:cubicBezTo>
                  <a:cubicBezTo>
                    <a:pt x="5741" y="12549"/>
                    <a:pt x="5735" y="12515"/>
                    <a:pt x="5728" y="12482"/>
                  </a:cubicBezTo>
                  <a:cubicBezTo>
                    <a:pt x="5718" y="12415"/>
                    <a:pt x="5701" y="12348"/>
                    <a:pt x="5671" y="12288"/>
                  </a:cubicBezTo>
                  <a:cubicBezTo>
                    <a:pt x="5670" y="12286"/>
                    <a:pt x="5670" y="12285"/>
                    <a:pt x="5669" y="12283"/>
                  </a:cubicBezTo>
                  <a:lnTo>
                    <a:pt x="5669" y="12283"/>
                  </a:lnTo>
                  <a:cubicBezTo>
                    <a:pt x="5670" y="12288"/>
                    <a:pt x="5670" y="12293"/>
                    <a:pt x="5671" y="12298"/>
                  </a:cubicBezTo>
                  <a:cubicBezTo>
                    <a:pt x="5681" y="12338"/>
                    <a:pt x="5685" y="12378"/>
                    <a:pt x="5691" y="12418"/>
                  </a:cubicBezTo>
                  <a:cubicBezTo>
                    <a:pt x="5698" y="12465"/>
                    <a:pt x="5701" y="12505"/>
                    <a:pt x="5705" y="12552"/>
                  </a:cubicBezTo>
                  <a:cubicBezTo>
                    <a:pt x="5715" y="12619"/>
                    <a:pt x="5718" y="12689"/>
                    <a:pt x="5721" y="12756"/>
                  </a:cubicBezTo>
                  <a:lnTo>
                    <a:pt x="5725" y="12796"/>
                  </a:lnTo>
                  <a:lnTo>
                    <a:pt x="5725" y="12813"/>
                  </a:lnTo>
                  <a:cubicBezTo>
                    <a:pt x="5725" y="12856"/>
                    <a:pt x="5731" y="12900"/>
                    <a:pt x="5731" y="12946"/>
                  </a:cubicBezTo>
                  <a:cubicBezTo>
                    <a:pt x="5731" y="12993"/>
                    <a:pt x="5735" y="13047"/>
                    <a:pt x="5735" y="13097"/>
                  </a:cubicBezTo>
                  <a:cubicBezTo>
                    <a:pt x="5738" y="13150"/>
                    <a:pt x="5748" y="13201"/>
                    <a:pt x="5758" y="13251"/>
                  </a:cubicBezTo>
                  <a:lnTo>
                    <a:pt x="5755" y="13241"/>
                  </a:lnTo>
                  <a:cubicBezTo>
                    <a:pt x="5741" y="13224"/>
                    <a:pt x="5731" y="13201"/>
                    <a:pt x="5721" y="13174"/>
                  </a:cubicBezTo>
                  <a:cubicBezTo>
                    <a:pt x="5705" y="13140"/>
                    <a:pt x="5691" y="13107"/>
                    <a:pt x="5675" y="13073"/>
                  </a:cubicBezTo>
                  <a:lnTo>
                    <a:pt x="5651" y="13013"/>
                  </a:lnTo>
                  <a:lnTo>
                    <a:pt x="5638" y="12983"/>
                  </a:lnTo>
                  <a:cubicBezTo>
                    <a:pt x="5618" y="12923"/>
                    <a:pt x="5598" y="12866"/>
                    <a:pt x="5574" y="12813"/>
                  </a:cubicBezTo>
                  <a:lnTo>
                    <a:pt x="5568" y="12786"/>
                  </a:lnTo>
                  <a:cubicBezTo>
                    <a:pt x="5554" y="12739"/>
                    <a:pt x="5537" y="12699"/>
                    <a:pt x="5524" y="12652"/>
                  </a:cubicBezTo>
                  <a:lnTo>
                    <a:pt x="5517" y="12629"/>
                  </a:lnTo>
                  <a:cubicBezTo>
                    <a:pt x="5514" y="12612"/>
                    <a:pt x="5507" y="12595"/>
                    <a:pt x="5504" y="12572"/>
                  </a:cubicBezTo>
                  <a:lnTo>
                    <a:pt x="5497" y="12539"/>
                  </a:lnTo>
                  <a:cubicBezTo>
                    <a:pt x="5491" y="12518"/>
                    <a:pt x="5487" y="12502"/>
                    <a:pt x="5484" y="12482"/>
                  </a:cubicBezTo>
                  <a:lnTo>
                    <a:pt x="5481" y="12448"/>
                  </a:lnTo>
                  <a:lnTo>
                    <a:pt x="5474" y="12418"/>
                  </a:lnTo>
                  <a:cubicBezTo>
                    <a:pt x="5467" y="12381"/>
                    <a:pt x="5464" y="12345"/>
                    <a:pt x="5464" y="12305"/>
                  </a:cubicBezTo>
                  <a:lnTo>
                    <a:pt x="5464" y="12228"/>
                  </a:lnTo>
                  <a:cubicBezTo>
                    <a:pt x="5464" y="12211"/>
                    <a:pt x="5467" y="12198"/>
                    <a:pt x="5471" y="12181"/>
                  </a:cubicBezTo>
                  <a:cubicBezTo>
                    <a:pt x="5474" y="12168"/>
                    <a:pt x="5474" y="12162"/>
                    <a:pt x="5479" y="12150"/>
                  </a:cubicBezTo>
                  <a:lnTo>
                    <a:pt x="5479" y="12150"/>
                  </a:lnTo>
                  <a:cubicBezTo>
                    <a:pt x="5431" y="12165"/>
                    <a:pt x="5393" y="12214"/>
                    <a:pt x="5370" y="12254"/>
                  </a:cubicBezTo>
                  <a:cubicBezTo>
                    <a:pt x="5354" y="12288"/>
                    <a:pt x="5340" y="12331"/>
                    <a:pt x="5337" y="12368"/>
                  </a:cubicBezTo>
                  <a:cubicBezTo>
                    <a:pt x="5334" y="12408"/>
                    <a:pt x="5334" y="12448"/>
                    <a:pt x="5334" y="12488"/>
                  </a:cubicBezTo>
                  <a:cubicBezTo>
                    <a:pt x="5334" y="12522"/>
                    <a:pt x="5337" y="12555"/>
                    <a:pt x="5344" y="12589"/>
                  </a:cubicBezTo>
                  <a:lnTo>
                    <a:pt x="5357" y="12652"/>
                  </a:lnTo>
                  <a:cubicBezTo>
                    <a:pt x="5370" y="12716"/>
                    <a:pt x="5384" y="12773"/>
                    <a:pt x="5400" y="12836"/>
                  </a:cubicBezTo>
                  <a:cubicBezTo>
                    <a:pt x="5407" y="12866"/>
                    <a:pt x="5410" y="12890"/>
                    <a:pt x="5420" y="12920"/>
                  </a:cubicBezTo>
                  <a:cubicBezTo>
                    <a:pt x="5427" y="12953"/>
                    <a:pt x="5437" y="12987"/>
                    <a:pt x="5451" y="13017"/>
                  </a:cubicBezTo>
                  <a:lnTo>
                    <a:pt x="5451" y="13010"/>
                  </a:lnTo>
                  <a:cubicBezTo>
                    <a:pt x="5457" y="13040"/>
                    <a:pt x="5467" y="13067"/>
                    <a:pt x="5474" y="13094"/>
                  </a:cubicBezTo>
                  <a:cubicBezTo>
                    <a:pt x="5484" y="13117"/>
                    <a:pt x="5487" y="13137"/>
                    <a:pt x="5494" y="13157"/>
                  </a:cubicBezTo>
                  <a:cubicBezTo>
                    <a:pt x="5494" y="13158"/>
                    <a:pt x="5494" y="13158"/>
                    <a:pt x="5494" y="13159"/>
                  </a:cubicBezTo>
                  <a:lnTo>
                    <a:pt x="5494" y="13159"/>
                  </a:lnTo>
                  <a:cubicBezTo>
                    <a:pt x="5484" y="13146"/>
                    <a:pt x="5476" y="13134"/>
                    <a:pt x="5467" y="13120"/>
                  </a:cubicBezTo>
                  <a:cubicBezTo>
                    <a:pt x="5441" y="13084"/>
                    <a:pt x="5420" y="13043"/>
                    <a:pt x="5394" y="13007"/>
                  </a:cubicBezTo>
                  <a:cubicBezTo>
                    <a:pt x="5374" y="12970"/>
                    <a:pt x="5354" y="12926"/>
                    <a:pt x="5334" y="12890"/>
                  </a:cubicBezTo>
                  <a:cubicBezTo>
                    <a:pt x="5320" y="12860"/>
                    <a:pt x="5303" y="12833"/>
                    <a:pt x="5290" y="12799"/>
                  </a:cubicBezTo>
                  <a:cubicBezTo>
                    <a:pt x="5267" y="12742"/>
                    <a:pt x="5243" y="12689"/>
                    <a:pt x="5220" y="12636"/>
                  </a:cubicBezTo>
                  <a:cubicBezTo>
                    <a:pt x="5200" y="12582"/>
                    <a:pt x="5173" y="12522"/>
                    <a:pt x="5153" y="12468"/>
                  </a:cubicBezTo>
                  <a:cubicBezTo>
                    <a:pt x="5136" y="12425"/>
                    <a:pt x="5116" y="12385"/>
                    <a:pt x="5093" y="12338"/>
                  </a:cubicBezTo>
                  <a:cubicBezTo>
                    <a:pt x="5089" y="12315"/>
                    <a:pt x="5083" y="12291"/>
                    <a:pt x="5076" y="12268"/>
                  </a:cubicBezTo>
                  <a:lnTo>
                    <a:pt x="5066" y="12204"/>
                  </a:lnTo>
                  <a:cubicBezTo>
                    <a:pt x="5075" y="12173"/>
                    <a:pt x="5090" y="12146"/>
                    <a:pt x="5103" y="12121"/>
                  </a:cubicBezTo>
                  <a:lnTo>
                    <a:pt x="5103" y="12121"/>
                  </a:lnTo>
                  <a:cubicBezTo>
                    <a:pt x="5103" y="12121"/>
                    <a:pt x="5103" y="12121"/>
                    <a:pt x="5103" y="12121"/>
                  </a:cubicBezTo>
                  <a:cubicBezTo>
                    <a:pt x="5103" y="12119"/>
                    <a:pt x="5104" y="12118"/>
                    <a:pt x="5105" y="12117"/>
                  </a:cubicBezTo>
                  <a:lnTo>
                    <a:pt x="5105" y="12117"/>
                  </a:lnTo>
                  <a:cubicBezTo>
                    <a:pt x="5105" y="12117"/>
                    <a:pt x="5105" y="12117"/>
                    <a:pt x="5104" y="12117"/>
                  </a:cubicBezTo>
                  <a:lnTo>
                    <a:pt x="5104" y="12117"/>
                  </a:lnTo>
                  <a:cubicBezTo>
                    <a:pt x="5105" y="12116"/>
                    <a:pt x="5106" y="12115"/>
                    <a:pt x="5106" y="12114"/>
                  </a:cubicBezTo>
                  <a:lnTo>
                    <a:pt x="5106" y="12114"/>
                  </a:lnTo>
                  <a:cubicBezTo>
                    <a:pt x="5106" y="12114"/>
                    <a:pt x="5106" y="12114"/>
                    <a:pt x="5106" y="12114"/>
                  </a:cubicBezTo>
                  <a:lnTo>
                    <a:pt x="5106" y="12114"/>
                  </a:lnTo>
                  <a:cubicBezTo>
                    <a:pt x="5152" y="12026"/>
                    <a:pt x="5194" y="11934"/>
                    <a:pt x="5223" y="11840"/>
                  </a:cubicBezTo>
                  <a:cubicBezTo>
                    <a:pt x="5260" y="11716"/>
                    <a:pt x="5283" y="11586"/>
                    <a:pt x="5267" y="11462"/>
                  </a:cubicBezTo>
                  <a:cubicBezTo>
                    <a:pt x="5257" y="11395"/>
                    <a:pt x="5243" y="11332"/>
                    <a:pt x="5223" y="11268"/>
                  </a:cubicBezTo>
                  <a:cubicBezTo>
                    <a:pt x="5210" y="11235"/>
                    <a:pt x="5200" y="11205"/>
                    <a:pt x="5183" y="11178"/>
                  </a:cubicBezTo>
                  <a:cubicBezTo>
                    <a:pt x="5166" y="11148"/>
                    <a:pt x="5150" y="11121"/>
                    <a:pt x="5126" y="11098"/>
                  </a:cubicBezTo>
                  <a:cubicBezTo>
                    <a:pt x="5120" y="11088"/>
                    <a:pt x="5112" y="11078"/>
                    <a:pt x="5104" y="11069"/>
                  </a:cubicBezTo>
                  <a:lnTo>
                    <a:pt x="5104" y="11069"/>
                  </a:lnTo>
                  <a:lnTo>
                    <a:pt x="5123" y="11118"/>
                  </a:lnTo>
                  <a:cubicBezTo>
                    <a:pt x="5136" y="11161"/>
                    <a:pt x="5146" y="11198"/>
                    <a:pt x="5153" y="11241"/>
                  </a:cubicBezTo>
                  <a:cubicBezTo>
                    <a:pt x="5156" y="11281"/>
                    <a:pt x="5160" y="11315"/>
                    <a:pt x="5166" y="11348"/>
                  </a:cubicBezTo>
                  <a:lnTo>
                    <a:pt x="5166" y="11418"/>
                  </a:lnTo>
                  <a:cubicBezTo>
                    <a:pt x="5163" y="11459"/>
                    <a:pt x="5156" y="11495"/>
                    <a:pt x="5150" y="11532"/>
                  </a:cubicBezTo>
                  <a:cubicBezTo>
                    <a:pt x="5150" y="11536"/>
                    <a:pt x="5146" y="11546"/>
                    <a:pt x="5146" y="11549"/>
                  </a:cubicBezTo>
                  <a:cubicBezTo>
                    <a:pt x="5136" y="11572"/>
                    <a:pt x="5133" y="11602"/>
                    <a:pt x="5123" y="11629"/>
                  </a:cubicBezTo>
                  <a:lnTo>
                    <a:pt x="5116" y="11649"/>
                  </a:lnTo>
                  <a:cubicBezTo>
                    <a:pt x="5099" y="11686"/>
                    <a:pt x="5079" y="11726"/>
                    <a:pt x="5056" y="11770"/>
                  </a:cubicBezTo>
                  <a:lnTo>
                    <a:pt x="5039" y="11683"/>
                  </a:lnTo>
                  <a:lnTo>
                    <a:pt x="5023" y="11596"/>
                  </a:lnTo>
                  <a:lnTo>
                    <a:pt x="5023" y="11599"/>
                  </a:lnTo>
                  <a:cubicBezTo>
                    <a:pt x="5019" y="11582"/>
                    <a:pt x="5019" y="11566"/>
                    <a:pt x="5016" y="11549"/>
                  </a:cubicBezTo>
                  <a:cubicBezTo>
                    <a:pt x="5016" y="11546"/>
                    <a:pt x="5016" y="11536"/>
                    <a:pt x="5013" y="11532"/>
                  </a:cubicBezTo>
                  <a:cubicBezTo>
                    <a:pt x="5003" y="11482"/>
                    <a:pt x="4996" y="11429"/>
                    <a:pt x="4986" y="11375"/>
                  </a:cubicBezTo>
                  <a:cubicBezTo>
                    <a:pt x="4979" y="11312"/>
                    <a:pt x="4969" y="11241"/>
                    <a:pt x="4966" y="11158"/>
                  </a:cubicBezTo>
                  <a:cubicBezTo>
                    <a:pt x="4962" y="11101"/>
                    <a:pt x="4962" y="11041"/>
                    <a:pt x="4966" y="10974"/>
                  </a:cubicBezTo>
                  <a:cubicBezTo>
                    <a:pt x="4966" y="10973"/>
                    <a:pt x="4966" y="10972"/>
                    <a:pt x="4966" y="10970"/>
                  </a:cubicBezTo>
                  <a:lnTo>
                    <a:pt x="4966" y="10970"/>
                  </a:lnTo>
                  <a:cubicBezTo>
                    <a:pt x="4991" y="10976"/>
                    <a:pt x="5016" y="10989"/>
                    <a:pt x="5036" y="11004"/>
                  </a:cubicBezTo>
                  <a:cubicBezTo>
                    <a:pt x="5060" y="11023"/>
                    <a:pt x="5084" y="11046"/>
                    <a:pt x="5104" y="11069"/>
                  </a:cubicBezTo>
                  <a:lnTo>
                    <a:pt x="5104" y="11069"/>
                  </a:lnTo>
                  <a:lnTo>
                    <a:pt x="5099" y="11057"/>
                  </a:lnTo>
                  <a:cubicBezTo>
                    <a:pt x="5086" y="11034"/>
                    <a:pt x="5073" y="11011"/>
                    <a:pt x="5063" y="10991"/>
                  </a:cubicBezTo>
                  <a:cubicBezTo>
                    <a:pt x="5049" y="10974"/>
                    <a:pt x="5039" y="10957"/>
                    <a:pt x="5026" y="10944"/>
                  </a:cubicBezTo>
                  <a:lnTo>
                    <a:pt x="5003" y="10917"/>
                  </a:lnTo>
                  <a:cubicBezTo>
                    <a:pt x="4999" y="10917"/>
                    <a:pt x="4992" y="10914"/>
                    <a:pt x="4989" y="10910"/>
                  </a:cubicBezTo>
                  <a:lnTo>
                    <a:pt x="4986" y="10907"/>
                  </a:lnTo>
                  <a:lnTo>
                    <a:pt x="4982" y="10907"/>
                  </a:lnTo>
                  <a:lnTo>
                    <a:pt x="4982" y="10910"/>
                  </a:lnTo>
                  <a:lnTo>
                    <a:pt x="4979" y="10914"/>
                  </a:lnTo>
                  <a:cubicBezTo>
                    <a:pt x="4972" y="10917"/>
                    <a:pt x="4972" y="10917"/>
                    <a:pt x="4972" y="10924"/>
                  </a:cubicBezTo>
                  <a:cubicBezTo>
                    <a:pt x="4969" y="10939"/>
                    <a:pt x="4966" y="10955"/>
                    <a:pt x="4966" y="10970"/>
                  </a:cubicBezTo>
                  <a:lnTo>
                    <a:pt x="4966" y="10970"/>
                  </a:lnTo>
                  <a:cubicBezTo>
                    <a:pt x="4957" y="10968"/>
                    <a:pt x="4948" y="10967"/>
                    <a:pt x="4939" y="10967"/>
                  </a:cubicBezTo>
                  <a:cubicBezTo>
                    <a:pt x="4909" y="10967"/>
                    <a:pt x="4882" y="10977"/>
                    <a:pt x="4859" y="10997"/>
                  </a:cubicBezTo>
                  <a:cubicBezTo>
                    <a:pt x="4839" y="11017"/>
                    <a:pt x="4825" y="11044"/>
                    <a:pt x="4822" y="11071"/>
                  </a:cubicBezTo>
                  <a:cubicBezTo>
                    <a:pt x="4819" y="11087"/>
                    <a:pt x="4819" y="11104"/>
                    <a:pt x="4815" y="11121"/>
                  </a:cubicBezTo>
                  <a:cubicBezTo>
                    <a:pt x="4809" y="11151"/>
                    <a:pt x="4809" y="11181"/>
                    <a:pt x="4809" y="11211"/>
                  </a:cubicBezTo>
                  <a:cubicBezTo>
                    <a:pt x="4809" y="11278"/>
                    <a:pt x="4815" y="11338"/>
                    <a:pt x="4822" y="11402"/>
                  </a:cubicBezTo>
                  <a:cubicBezTo>
                    <a:pt x="4832" y="11472"/>
                    <a:pt x="4842" y="11539"/>
                    <a:pt x="4855" y="11612"/>
                  </a:cubicBezTo>
                  <a:cubicBezTo>
                    <a:pt x="4875" y="11729"/>
                    <a:pt x="4902" y="11848"/>
                    <a:pt x="4925" y="11964"/>
                  </a:cubicBezTo>
                  <a:lnTo>
                    <a:pt x="4925" y="11964"/>
                  </a:lnTo>
                  <a:cubicBezTo>
                    <a:pt x="4894" y="11896"/>
                    <a:pt x="4863" y="11828"/>
                    <a:pt x="4832" y="11763"/>
                  </a:cubicBezTo>
                  <a:cubicBezTo>
                    <a:pt x="4809" y="11716"/>
                    <a:pt x="4789" y="11666"/>
                    <a:pt x="4768" y="11619"/>
                  </a:cubicBezTo>
                  <a:cubicBezTo>
                    <a:pt x="4748" y="11566"/>
                    <a:pt x="4722" y="11515"/>
                    <a:pt x="4698" y="11462"/>
                  </a:cubicBezTo>
                  <a:cubicBezTo>
                    <a:pt x="4685" y="11435"/>
                    <a:pt x="4672" y="11415"/>
                    <a:pt x="4665" y="11388"/>
                  </a:cubicBezTo>
                  <a:lnTo>
                    <a:pt x="4665" y="11395"/>
                  </a:lnTo>
                  <a:cubicBezTo>
                    <a:pt x="4651" y="11368"/>
                    <a:pt x="4638" y="11338"/>
                    <a:pt x="4625" y="11315"/>
                  </a:cubicBezTo>
                  <a:cubicBezTo>
                    <a:pt x="4615" y="11288"/>
                    <a:pt x="4601" y="11261"/>
                    <a:pt x="4588" y="11235"/>
                  </a:cubicBezTo>
                  <a:cubicBezTo>
                    <a:pt x="4548" y="11150"/>
                    <a:pt x="4505" y="11066"/>
                    <a:pt x="4458" y="10983"/>
                  </a:cubicBezTo>
                  <a:lnTo>
                    <a:pt x="4458" y="10983"/>
                  </a:lnTo>
                  <a:cubicBezTo>
                    <a:pt x="4487" y="11009"/>
                    <a:pt x="4517" y="11040"/>
                    <a:pt x="4551" y="11074"/>
                  </a:cubicBezTo>
                  <a:cubicBezTo>
                    <a:pt x="4565" y="11084"/>
                    <a:pt x="4578" y="11098"/>
                    <a:pt x="4588" y="11114"/>
                  </a:cubicBezTo>
                  <a:cubicBezTo>
                    <a:pt x="4585" y="11101"/>
                    <a:pt x="4578" y="11091"/>
                    <a:pt x="4571" y="11091"/>
                  </a:cubicBezTo>
                  <a:cubicBezTo>
                    <a:pt x="4538" y="11017"/>
                    <a:pt x="4498" y="10940"/>
                    <a:pt x="4454" y="10860"/>
                  </a:cubicBezTo>
                  <a:cubicBezTo>
                    <a:pt x="4407" y="10777"/>
                    <a:pt x="4367" y="10700"/>
                    <a:pt x="4320" y="10626"/>
                  </a:cubicBezTo>
                  <a:lnTo>
                    <a:pt x="4314" y="10613"/>
                  </a:lnTo>
                  <a:cubicBezTo>
                    <a:pt x="4300" y="10593"/>
                    <a:pt x="4287" y="10573"/>
                    <a:pt x="4270" y="10556"/>
                  </a:cubicBezTo>
                  <a:cubicBezTo>
                    <a:pt x="4254" y="10529"/>
                    <a:pt x="4234" y="10509"/>
                    <a:pt x="4217" y="10489"/>
                  </a:cubicBezTo>
                  <a:cubicBezTo>
                    <a:pt x="4203" y="10472"/>
                    <a:pt x="4183" y="10449"/>
                    <a:pt x="4163" y="10429"/>
                  </a:cubicBezTo>
                  <a:cubicBezTo>
                    <a:pt x="4153" y="10422"/>
                    <a:pt x="4140" y="10415"/>
                    <a:pt x="4133" y="10409"/>
                  </a:cubicBezTo>
                  <a:cubicBezTo>
                    <a:pt x="4120" y="10399"/>
                    <a:pt x="4106" y="10392"/>
                    <a:pt x="4096" y="10389"/>
                  </a:cubicBezTo>
                  <a:cubicBezTo>
                    <a:pt x="4080" y="10379"/>
                    <a:pt x="4066" y="10372"/>
                    <a:pt x="4050" y="10365"/>
                  </a:cubicBezTo>
                  <a:cubicBezTo>
                    <a:pt x="4040" y="10362"/>
                    <a:pt x="4033" y="10359"/>
                    <a:pt x="4023" y="10359"/>
                  </a:cubicBezTo>
                  <a:lnTo>
                    <a:pt x="3983" y="10359"/>
                  </a:lnTo>
                  <a:cubicBezTo>
                    <a:pt x="3979" y="10359"/>
                    <a:pt x="3973" y="10362"/>
                    <a:pt x="3973" y="10362"/>
                  </a:cubicBezTo>
                  <a:cubicBezTo>
                    <a:pt x="3973" y="10365"/>
                    <a:pt x="3969" y="10365"/>
                    <a:pt x="3969" y="10365"/>
                  </a:cubicBezTo>
                  <a:lnTo>
                    <a:pt x="3973" y="10365"/>
                  </a:lnTo>
                  <a:lnTo>
                    <a:pt x="3969" y="10372"/>
                  </a:lnTo>
                  <a:cubicBezTo>
                    <a:pt x="3966" y="10375"/>
                    <a:pt x="3963" y="10375"/>
                    <a:pt x="3963" y="10379"/>
                  </a:cubicBezTo>
                  <a:lnTo>
                    <a:pt x="3956" y="10382"/>
                  </a:lnTo>
                  <a:cubicBezTo>
                    <a:pt x="3956" y="10389"/>
                    <a:pt x="3953" y="10392"/>
                    <a:pt x="3953" y="10392"/>
                  </a:cubicBezTo>
                  <a:cubicBezTo>
                    <a:pt x="3953" y="10395"/>
                    <a:pt x="3949" y="10399"/>
                    <a:pt x="3949" y="10405"/>
                  </a:cubicBezTo>
                  <a:cubicBezTo>
                    <a:pt x="3946" y="10409"/>
                    <a:pt x="3946" y="10415"/>
                    <a:pt x="3946" y="10415"/>
                  </a:cubicBezTo>
                  <a:cubicBezTo>
                    <a:pt x="3946" y="10429"/>
                    <a:pt x="3943" y="10439"/>
                    <a:pt x="3943" y="10446"/>
                  </a:cubicBezTo>
                  <a:lnTo>
                    <a:pt x="3943" y="10479"/>
                  </a:lnTo>
                  <a:lnTo>
                    <a:pt x="3943" y="10479"/>
                  </a:lnTo>
                  <a:cubicBezTo>
                    <a:pt x="3950" y="10477"/>
                    <a:pt x="3958" y="10476"/>
                    <a:pt x="3966" y="10476"/>
                  </a:cubicBezTo>
                  <a:cubicBezTo>
                    <a:pt x="3986" y="10476"/>
                    <a:pt x="4006" y="10481"/>
                    <a:pt x="4023" y="10486"/>
                  </a:cubicBezTo>
                  <a:cubicBezTo>
                    <a:pt x="4056" y="10496"/>
                    <a:pt x="4083" y="10512"/>
                    <a:pt x="4113" y="10529"/>
                  </a:cubicBezTo>
                  <a:cubicBezTo>
                    <a:pt x="4147" y="10549"/>
                    <a:pt x="4173" y="10576"/>
                    <a:pt x="4200" y="10603"/>
                  </a:cubicBezTo>
                  <a:cubicBezTo>
                    <a:pt x="4220" y="10629"/>
                    <a:pt x="4247" y="10660"/>
                    <a:pt x="4267" y="10683"/>
                  </a:cubicBezTo>
                  <a:cubicBezTo>
                    <a:pt x="4287" y="10710"/>
                    <a:pt x="4307" y="10736"/>
                    <a:pt x="4330" y="10763"/>
                  </a:cubicBezTo>
                  <a:cubicBezTo>
                    <a:pt x="4347" y="10783"/>
                    <a:pt x="4357" y="10810"/>
                    <a:pt x="4371" y="10830"/>
                  </a:cubicBezTo>
                  <a:lnTo>
                    <a:pt x="4421" y="10917"/>
                  </a:lnTo>
                  <a:cubicBezTo>
                    <a:pt x="4433" y="10939"/>
                    <a:pt x="4446" y="10961"/>
                    <a:pt x="4458" y="10983"/>
                  </a:cubicBezTo>
                  <a:lnTo>
                    <a:pt x="4458" y="10983"/>
                  </a:lnTo>
                  <a:cubicBezTo>
                    <a:pt x="4445" y="10971"/>
                    <a:pt x="4431" y="10960"/>
                    <a:pt x="4417" y="10950"/>
                  </a:cubicBezTo>
                  <a:cubicBezTo>
                    <a:pt x="4367" y="10914"/>
                    <a:pt x="4320" y="10880"/>
                    <a:pt x="4270" y="10850"/>
                  </a:cubicBezTo>
                  <a:cubicBezTo>
                    <a:pt x="4220" y="10823"/>
                    <a:pt x="4170" y="10793"/>
                    <a:pt x="4120" y="10760"/>
                  </a:cubicBezTo>
                  <a:lnTo>
                    <a:pt x="4117" y="10756"/>
                  </a:lnTo>
                  <a:cubicBezTo>
                    <a:pt x="4093" y="10740"/>
                    <a:pt x="4070" y="10723"/>
                    <a:pt x="4046" y="10700"/>
                  </a:cubicBezTo>
                  <a:cubicBezTo>
                    <a:pt x="4033" y="10690"/>
                    <a:pt x="4020" y="10680"/>
                    <a:pt x="4013" y="10666"/>
                  </a:cubicBezTo>
                  <a:cubicBezTo>
                    <a:pt x="4003" y="10660"/>
                    <a:pt x="3999" y="10650"/>
                    <a:pt x="3993" y="10643"/>
                  </a:cubicBezTo>
                  <a:cubicBezTo>
                    <a:pt x="3983" y="10629"/>
                    <a:pt x="3979" y="10623"/>
                    <a:pt x="3969" y="10609"/>
                  </a:cubicBezTo>
                  <a:cubicBezTo>
                    <a:pt x="3966" y="10599"/>
                    <a:pt x="3963" y="10589"/>
                    <a:pt x="3959" y="10579"/>
                  </a:cubicBezTo>
                  <a:cubicBezTo>
                    <a:pt x="3953" y="10563"/>
                    <a:pt x="3949" y="10549"/>
                    <a:pt x="3946" y="10532"/>
                  </a:cubicBezTo>
                  <a:cubicBezTo>
                    <a:pt x="3943" y="10522"/>
                    <a:pt x="3943" y="10506"/>
                    <a:pt x="3943" y="10492"/>
                  </a:cubicBezTo>
                  <a:lnTo>
                    <a:pt x="3943" y="10479"/>
                  </a:lnTo>
                  <a:lnTo>
                    <a:pt x="3943" y="10479"/>
                  </a:lnTo>
                  <a:cubicBezTo>
                    <a:pt x="3939" y="10480"/>
                    <a:pt x="3936" y="10481"/>
                    <a:pt x="3933" y="10482"/>
                  </a:cubicBezTo>
                  <a:cubicBezTo>
                    <a:pt x="3906" y="10492"/>
                    <a:pt x="3886" y="10509"/>
                    <a:pt x="3869" y="10532"/>
                  </a:cubicBezTo>
                  <a:cubicBezTo>
                    <a:pt x="3852" y="10563"/>
                    <a:pt x="3846" y="10596"/>
                    <a:pt x="3839" y="10626"/>
                  </a:cubicBezTo>
                  <a:cubicBezTo>
                    <a:pt x="3836" y="10660"/>
                    <a:pt x="3836" y="10696"/>
                    <a:pt x="3846" y="10730"/>
                  </a:cubicBezTo>
                  <a:cubicBezTo>
                    <a:pt x="3849" y="10767"/>
                    <a:pt x="3862" y="10803"/>
                    <a:pt x="3879" y="10837"/>
                  </a:cubicBezTo>
                  <a:cubicBezTo>
                    <a:pt x="3896" y="10870"/>
                    <a:pt x="3916" y="10897"/>
                    <a:pt x="3939" y="10927"/>
                  </a:cubicBezTo>
                  <a:cubicBezTo>
                    <a:pt x="3989" y="10981"/>
                    <a:pt x="4050" y="11021"/>
                    <a:pt x="4106" y="11067"/>
                  </a:cubicBezTo>
                  <a:cubicBezTo>
                    <a:pt x="4153" y="11101"/>
                    <a:pt x="4200" y="11134"/>
                    <a:pt x="4247" y="11171"/>
                  </a:cubicBezTo>
                  <a:cubicBezTo>
                    <a:pt x="4290" y="11215"/>
                    <a:pt x="4334" y="11255"/>
                    <a:pt x="4371" y="11301"/>
                  </a:cubicBezTo>
                  <a:cubicBezTo>
                    <a:pt x="4391" y="11328"/>
                    <a:pt x="4414" y="11355"/>
                    <a:pt x="4434" y="11382"/>
                  </a:cubicBezTo>
                  <a:cubicBezTo>
                    <a:pt x="4464" y="11429"/>
                    <a:pt x="4488" y="11472"/>
                    <a:pt x="4514" y="11519"/>
                  </a:cubicBezTo>
                  <a:cubicBezTo>
                    <a:pt x="4538" y="11569"/>
                    <a:pt x="4565" y="11616"/>
                    <a:pt x="4588" y="11666"/>
                  </a:cubicBezTo>
                  <a:cubicBezTo>
                    <a:pt x="4615" y="11716"/>
                    <a:pt x="4638" y="11763"/>
                    <a:pt x="4665" y="11813"/>
                  </a:cubicBezTo>
                  <a:cubicBezTo>
                    <a:pt x="4675" y="11833"/>
                    <a:pt x="4688" y="11856"/>
                    <a:pt x="4702" y="11880"/>
                  </a:cubicBezTo>
                  <a:cubicBezTo>
                    <a:pt x="4708" y="11897"/>
                    <a:pt x="4722" y="11917"/>
                    <a:pt x="4732" y="11933"/>
                  </a:cubicBezTo>
                  <a:lnTo>
                    <a:pt x="4742" y="11957"/>
                  </a:lnTo>
                  <a:cubicBezTo>
                    <a:pt x="4747" y="11963"/>
                    <a:pt x="4750" y="11970"/>
                    <a:pt x="4753" y="11977"/>
                  </a:cubicBezTo>
                  <a:lnTo>
                    <a:pt x="4753" y="11977"/>
                  </a:lnTo>
                  <a:cubicBezTo>
                    <a:pt x="4750" y="11974"/>
                    <a:pt x="4748" y="11970"/>
                    <a:pt x="4745" y="11967"/>
                  </a:cubicBezTo>
                  <a:lnTo>
                    <a:pt x="4732" y="11953"/>
                  </a:lnTo>
                  <a:cubicBezTo>
                    <a:pt x="4702" y="11927"/>
                    <a:pt x="4668" y="11900"/>
                    <a:pt x="4638" y="11870"/>
                  </a:cubicBezTo>
                  <a:lnTo>
                    <a:pt x="4628" y="11863"/>
                  </a:lnTo>
                  <a:cubicBezTo>
                    <a:pt x="4568" y="11816"/>
                    <a:pt x="4511" y="11766"/>
                    <a:pt x="4448" y="11726"/>
                  </a:cubicBezTo>
                  <a:cubicBezTo>
                    <a:pt x="4411" y="11696"/>
                    <a:pt x="4371" y="11676"/>
                    <a:pt x="4337" y="11659"/>
                  </a:cubicBezTo>
                  <a:cubicBezTo>
                    <a:pt x="4314" y="11646"/>
                    <a:pt x="4287" y="11632"/>
                    <a:pt x="4264" y="11626"/>
                  </a:cubicBezTo>
                  <a:cubicBezTo>
                    <a:pt x="4247" y="11616"/>
                    <a:pt x="4227" y="11612"/>
                    <a:pt x="4207" y="11609"/>
                  </a:cubicBezTo>
                  <a:cubicBezTo>
                    <a:pt x="4183" y="11599"/>
                    <a:pt x="4157" y="11599"/>
                    <a:pt x="4133" y="11596"/>
                  </a:cubicBezTo>
                  <a:lnTo>
                    <a:pt x="4083" y="11596"/>
                  </a:lnTo>
                  <a:lnTo>
                    <a:pt x="4080" y="11599"/>
                  </a:lnTo>
                  <a:lnTo>
                    <a:pt x="4076" y="11602"/>
                  </a:lnTo>
                  <a:lnTo>
                    <a:pt x="4070" y="11609"/>
                  </a:lnTo>
                  <a:lnTo>
                    <a:pt x="4070" y="11612"/>
                  </a:lnTo>
                  <a:lnTo>
                    <a:pt x="4070" y="11616"/>
                  </a:lnTo>
                  <a:cubicBezTo>
                    <a:pt x="4066" y="11626"/>
                    <a:pt x="4066" y="11629"/>
                    <a:pt x="4066" y="11636"/>
                  </a:cubicBezTo>
                  <a:lnTo>
                    <a:pt x="4066" y="11663"/>
                  </a:lnTo>
                  <a:cubicBezTo>
                    <a:pt x="4066" y="11664"/>
                    <a:pt x="4066" y="11665"/>
                    <a:pt x="4066" y="11667"/>
                  </a:cubicBezTo>
                  <a:lnTo>
                    <a:pt x="4066" y="11667"/>
                  </a:lnTo>
                  <a:cubicBezTo>
                    <a:pt x="4060" y="11666"/>
                    <a:pt x="4053" y="11666"/>
                    <a:pt x="4046" y="11666"/>
                  </a:cubicBezTo>
                  <a:cubicBezTo>
                    <a:pt x="4013" y="11666"/>
                    <a:pt x="3979" y="11669"/>
                    <a:pt x="3953" y="11696"/>
                  </a:cubicBezTo>
                  <a:cubicBezTo>
                    <a:pt x="3929" y="11716"/>
                    <a:pt x="3916" y="11749"/>
                    <a:pt x="3906" y="11783"/>
                  </a:cubicBezTo>
                  <a:cubicBezTo>
                    <a:pt x="3899" y="11823"/>
                    <a:pt x="3903" y="11870"/>
                    <a:pt x="3906" y="11913"/>
                  </a:cubicBezTo>
                  <a:cubicBezTo>
                    <a:pt x="3913" y="11950"/>
                    <a:pt x="3919" y="11990"/>
                    <a:pt x="3933" y="12024"/>
                  </a:cubicBezTo>
                  <a:cubicBezTo>
                    <a:pt x="3946" y="12064"/>
                    <a:pt x="3966" y="12104"/>
                    <a:pt x="3989" y="12137"/>
                  </a:cubicBezTo>
                  <a:cubicBezTo>
                    <a:pt x="4016" y="12171"/>
                    <a:pt x="4046" y="12198"/>
                    <a:pt x="4080" y="12218"/>
                  </a:cubicBezTo>
                  <a:cubicBezTo>
                    <a:pt x="4137" y="12254"/>
                    <a:pt x="4200" y="12281"/>
                    <a:pt x="4264" y="12305"/>
                  </a:cubicBezTo>
                  <a:cubicBezTo>
                    <a:pt x="4280" y="12308"/>
                    <a:pt x="4290" y="12318"/>
                    <a:pt x="4307" y="12321"/>
                  </a:cubicBezTo>
                  <a:cubicBezTo>
                    <a:pt x="4324" y="12325"/>
                    <a:pt x="4347" y="12335"/>
                    <a:pt x="4364" y="12338"/>
                  </a:cubicBezTo>
                  <a:cubicBezTo>
                    <a:pt x="4424" y="12355"/>
                    <a:pt x="4488" y="12368"/>
                    <a:pt x="4548" y="12381"/>
                  </a:cubicBezTo>
                  <a:cubicBezTo>
                    <a:pt x="4605" y="12391"/>
                    <a:pt x="4665" y="12408"/>
                    <a:pt x="4722" y="12432"/>
                  </a:cubicBezTo>
                  <a:lnTo>
                    <a:pt x="4785" y="12455"/>
                  </a:lnTo>
                  <a:cubicBezTo>
                    <a:pt x="4805" y="12465"/>
                    <a:pt x="4822" y="12475"/>
                    <a:pt x="4839" y="12488"/>
                  </a:cubicBezTo>
                  <a:cubicBezTo>
                    <a:pt x="4869" y="12508"/>
                    <a:pt x="4899" y="12532"/>
                    <a:pt x="4922" y="12555"/>
                  </a:cubicBezTo>
                  <a:lnTo>
                    <a:pt x="4986" y="12619"/>
                  </a:lnTo>
                  <a:cubicBezTo>
                    <a:pt x="4992" y="12632"/>
                    <a:pt x="5006" y="12639"/>
                    <a:pt x="5016" y="12652"/>
                  </a:cubicBezTo>
                  <a:cubicBezTo>
                    <a:pt x="5023" y="12666"/>
                    <a:pt x="5036" y="12682"/>
                    <a:pt x="5043" y="12692"/>
                  </a:cubicBezTo>
                  <a:lnTo>
                    <a:pt x="5083" y="12756"/>
                  </a:lnTo>
                  <a:cubicBezTo>
                    <a:pt x="5093" y="12776"/>
                    <a:pt x="5103" y="12799"/>
                    <a:pt x="5116" y="12819"/>
                  </a:cubicBezTo>
                  <a:cubicBezTo>
                    <a:pt x="5117" y="12822"/>
                    <a:pt x="5118" y="12824"/>
                    <a:pt x="5119" y="12827"/>
                  </a:cubicBezTo>
                  <a:lnTo>
                    <a:pt x="5119" y="12827"/>
                  </a:lnTo>
                  <a:cubicBezTo>
                    <a:pt x="5115" y="12824"/>
                    <a:pt x="5111" y="12822"/>
                    <a:pt x="5106" y="12819"/>
                  </a:cubicBezTo>
                  <a:lnTo>
                    <a:pt x="5113" y="12819"/>
                  </a:lnTo>
                  <a:lnTo>
                    <a:pt x="5103" y="12816"/>
                  </a:lnTo>
                  <a:lnTo>
                    <a:pt x="5106" y="12816"/>
                  </a:lnTo>
                  <a:cubicBezTo>
                    <a:pt x="5066" y="12799"/>
                    <a:pt x="5029" y="12779"/>
                    <a:pt x="4986" y="12766"/>
                  </a:cubicBezTo>
                  <a:lnTo>
                    <a:pt x="4989" y="12766"/>
                  </a:lnTo>
                  <a:lnTo>
                    <a:pt x="4982" y="12763"/>
                  </a:lnTo>
                  <a:lnTo>
                    <a:pt x="4986" y="12763"/>
                  </a:lnTo>
                  <a:cubicBezTo>
                    <a:pt x="4939" y="12749"/>
                    <a:pt x="4896" y="12736"/>
                    <a:pt x="4845" y="12722"/>
                  </a:cubicBezTo>
                  <a:cubicBezTo>
                    <a:pt x="4755" y="12706"/>
                    <a:pt x="4668" y="12699"/>
                    <a:pt x="4588" y="12689"/>
                  </a:cubicBezTo>
                  <a:lnTo>
                    <a:pt x="4581" y="12689"/>
                  </a:lnTo>
                  <a:cubicBezTo>
                    <a:pt x="4548" y="12689"/>
                    <a:pt x="4511" y="12686"/>
                    <a:pt x="4478" y="12686"/>
                  </a:cubicBezTo>
                  <a:lnTo>
                    <a:pt x="4461" y="12686"/>
                  </a:lnTo>
                  <a:lnTo>
                    <a:pt x="4461" y="12696"/>
                  </a:lnTo>
                  <a:lnTo>
                    <a:pt x="4461" y="12699"/>
                  </a:lnTo>
                  <a:lnTo>
                    <a:pt x="4461" y="12706"/>
                  </a:lnTo>
                  <a:cubicBezTo>
                    <a:pt x="4461" y="12712"/>
                    <a:pt x="4464" y="12719"/>
                    <a:pt x="4464" y="12719"/>
                  </a:cubicBezTo>
                  <a:cubicBezTo>
                    <a:pt x="4468" y="12722"/>
                    <a:pt x="4468" y="12729"/>
                    <a:pt x="4471" y="12732"/>
                  </a:cubicBezTo>
                  <a:cubicBezTo>
                    <a:pt x="4478" y="12739"/>
                    <a:pt x="4481" y="12749"/>
                    <a:pt x="4488" y="12756"/>
                  </a:cubicBezTo>
                  <a:lnTo>
                    <a:pt x="4514" y="12783"/>
                  </a:lnTo>
                  <a:cubicBezTo>
                    <a:pt x="4516" y="12784"/>
                    <a:pt x="4518" y="12785"/>
                    <a:pt x="4520" y="12786"/>
                  </a:cubicBezTo>
                  <a:lnTo>
                    <a:pt x="4565" y="12786"/>
                  </a:lnTo>
                  <a:cubicBezTo>
                    <a:pt x="4668" y="12789"/>
                    <a:pt x="4772" y="12803"/>
                    <a:pt x="4875" y="12826"/>
                  </a:cubicBezTo>
                  <a:cubicBezTo>
                    <a:pt x="4976" y="12853"/>
                    <a:pt x="5073" y="12890"/>
                    <a:pt x="5166" y="12940"/>
                  </a:cubicBezTo>
                  <a:cubicBezTo>
                    <a:pt x="5153" y="12910"/>
                    <a:pt x="5140" y="12876"/>
                    <a:pt x="5126" y="12849"/>
                  </a:cubicBezTo>
                  <a:cubicBezTo>
                    <a:pt x="5124" y="12840"/>
                    <a:pt x="5122" y="12833"/>
                    <a:pt x="5119" y="12827"/>
                  </a:cubicBezTo>
                  <a:lnTo>
                    <a:pt x="5119" y="12827"/>
                  </a:lnTo>
                  <a:cubicBezTo>
                    <a:pt x="5161" y="12851"/>
                    <a:pt x="5201" y="12872"/>
                    <a:pt x="5240" y="12900"/>
                  </a:cubicBezTo>
                  <a:lnTo>
                    <a:pt x="5263" y="12913"/>
                  </a:lnTo>
                  <a:lnTo>
                    <a:pt x="5273" y="12920"/>
                  </a:lnTo>
                  <a:lnTo>
                    <a:pt x="5300" y="12936"/>
                  </a:lnTo>
                  <a:cubicBezTo>
                    <a:pt x="5307" y="12946"/>
                    <a:pt x="5320" y="12950"/>
                    <a:pt x="5334" y="12953"/>
                  </a:cubicBezTo>
                  <a:cubicBezTo>
                    <a:pt x="5347" y="12990"/>
                    <a:pt x="5364" y="13020"/>
                    <a:pt x="5377" y="13047"/>
                  </a:cubicBezTo>
                  <a:cubicBezTo>
                    <a:pt x="5360" y="13037"/>
                    <a:pt x="5344" y="13023"/>
                    <a:pt x="5330" y="13017"/>
                  </a:cubicBezTo>
                  <a:cubicBezTo>
                    <a:pt x="5290" y="13000"/>
                    <a:pt x="5250" y="12983"/>
                    <a:pt x="5210" y="12973"/>
                  </a:cubicBezTo>
                  <a:cubicBezTo>
                    <a:pt x="5190" y="12970"/>
                    <a:pt x="5166" y="12966"/>
                    <a:pt x="5146" y="12963"/>
                  </a:cubicBezTo>
                  <a:cubicBezTo>
                    <a:pt x="5099" y="12953"/>
                    <a:pt x="5053" y="12953"/>
                    <a:pt x="5006" y="12950"/>
                  </a:cubicBezTo>
                  <a:lnTo>
                    <a:pt x="4966" y="12946"/>
                  </a:lnTo>
                  <a:cubicBezTo>
                    <a:pt x="4919" y="12940"/>
                    <a:pt x="4869" y="12936"/>
                    <a:pt x="4819" y="12923"/>
                  </a:cubicBezTo>
                  <a:lnTo>
                    <a:pt x="4732" y="12900"/>
                  </a:lnTo>
                  <a:cubicBezTo>
                    <a:pt x="4692" y="12886"/>
                    <a:pt x="4661" y="12870"/>
                    <a:pt x="4621" y="12853"/>
                  </a:cubicBezTo>
                  <a:cubicBezTo>
                    <a:pt x="4595" y="12839"/>
                    <a:pt x="4571" y="12823"/>
                    <a:pt x="4551" y="12813"/>
                  </a:cubicBezTo>
                  <a:cubicBezTo>
                    <a:pt x="4540" y="12804"/>
                    <a:pt x="4531" y="12793"/>
                    <a:pt x="4520" y="12786"/>
                  </a:cubicBezTo>
                  <a:lnTo>
                    <a:pt x="4474" y="12786"/>
                  </a:lnTo>
                  <a:cubicBezTo>
                    <a:pt x="4451" y="12786"/>
                    <a:pt x="4424" y="12786"/>
                    <a:pt x="4401" y="12789"/>
                  </a:cubicBezTo>
                  <a:cubicBezTo>
                    <a:pt x="4387" y="12793"/>
                    <a:pt x="4371" y="12793"/>
                    <a:pt x="4357" y="12803"/>
                  </a:cubicBezTo>
                  <a:cubicBezTo>
                    <a:pt x="4347" y="12809"/>
                    <a:pt x="4334" y="12819"/>
                    <a:pt x="4324" y="12833"/>
                  </a:cubicBezTo>
                  <a:cubicBezTo>
                    <a:pt x="4307" y="12856"/>
                    <a:pt x="4307" y="12890"/>
                    <a:pt x="4317" y="12916"/>
                  </a:cubicBezTo>
                  <a:cubicBezTo>
                    <a:pt x="4330" y="12950"/>
                    <a:pt x="4347" y="12977"/>
                    <a:pt x="4371" y="13003"/>
                  </a:cubicBezTo>
                  <a:cubicBezTo>
                    <a:pt x="4431" y="13060"/>
                    <a:pt x="4504" y="13104"/>
                    <a:pt x="4581" y="13137"/>
                  </a:cubicBezTo>
                  <a:cubicBezTo>
                    <a:pt x="4658" y="13170"/>
                    <a:pt x="4742" y="13201"/>
                    <a:pt x="4832" y="13207"/>
                  </a:cubicBezTo>
                  <a:cubicBezTo>
                    <a:pt x="4859" y="13211"/>
                    <a:pt x="4892" y="13217"/>
                    <a:pt x="4922" y="13221"/>
                  </a:cubicBezTo>
                  <a:cubicBezTo>
                    <a:pt x="4986" y="13227"/>
                    <a:pt x="5043" y="13237"/>
                    <a:pt x="5106" y="13251"/>
                  </a:cubicBezTo>
                  <a:cubicBezTo>
                    <a:pt x="5123" y="13254"/>
                    <a:pt x="5140" y="13257"/>
                    <a:pt x="5160" y="13267"/>
                  </a:cubicBezTo>
                  <a:cubicBezTo>
                    <a:pt x="5176" y="13271"/>
                    <a:pt x="5190" y="13277"/>
                    <a:pt x="5206" y="13287"/>
                  </a:cubicBezTo>
                  <a:cubicBezTo>
                    <a:pt x="5233" y="13301"/>
                    <a:pt x="5253" y="13311"/>
                    <a:pt x="5277" y="13328"/>
                  </a:cubicBezTo>
                  <a:lnTo>
                    <a:pt x="5340" y="13378"/>
                  </a:lnTo>
                  <a:lnTo>
                    <a:pt x="5491" y="13528"/>
                  </a:lnTo>
                  <a:lnTo>
                    <a:pt x="5641" y="13669"/>
                  </a:lnTo>
                  <a:cubicBezTo>
                    <a:pt x="5658" y="13685"/>
                    <a:pt x="5678" y="13702"/>
                    <a:pt x="5701" y="13709"/>
                  </a:cubicBezTo>
                  <a:cubicBezTo>
                    <a:pt x="5705" y="13712"/>
                    <a:pt x="5705" y="13719"/>
                    <a:pt x="5708" y="13719"/>
                  </a:cubicBezTo>
                  <a:cubicBezTo>
                    <a:pt x="5772" y="13794"/>
                    <a:pt x="5831" y="13871"/>
                    <a:pt x="5895" y="13944"/>
                  </a:cubicBezTo>
                  <a:lnTo>
                    <a:pt x="5895" y="13944"/>
                  </a:lnTo>
                  <a:cubicBezTo>
                    <a:pt x="5867" y="13933"/>
                    <a:pt x="5839" y="13922"/>
                    <a:pt x="5808" y="13909"/>
                  </a:cubicBezTo>
                  <a:cubicBezTo>
                    <a:pt x="5751" y="13889"/>
                    <a:pt x="5691" y="13863"/>
                    <a:pt x="5631" y="13842"/>
                  </a:cubicBezTo>
                  <a:cubicBezTo>
                    <a:pt x="5598" y="13836"/>
                    <a:pt x="5568" y="13822"/>
                    <a:pt x="5534" y="13812"/>
                  </a:cubicBezTo>
                  <a:cubicBezTo>
                    <a:pt x="5521" y="13809"/>
                    <a:pt x="5514" y="13809"/>
                    <a:pt x="5501" y="13806"/>
                  </a:cubicBezTo>
                  <a:lnTo>
                    <a:pt x="5487" y="13802"/>
                  </a:lnTo>
                  <a:lnTo>
                    <a:pt x="5471" y="13799"/>
                  </a:lnTo>
                  <a:cubicBezTo>
                    <a:pt x="5464" y="13792"/>
                    <a:pt x="5454" y="13789"/>
                    <a:pt x="5447" y="13789"/>
                  </a:cubicBezTo>
                  <a:lnTo>
                    <a:pt x="5434" y="13786"/>
                  </a:lnTo>
                  <a:lnTo>
                    <a:pt x="5420" y="13782"/>
                  </a:lnTo>
                  <a:lnTo>
                    <a:pt x="5424" y="13782"/>
                  </a:lnTo>
                  <a:lnTo>
                    <a:pt x="5414" y="13776"/>
                  </a:lnTo>
                  <a:lnTo>
                    <a:pt x="5407" y="13776"/>
                  </a:lnTo>
                  <a:lnTo>
                    <a:pt x="5387" y="13772"/>
                  </a:lnTo>
                  <a:cubicBezTo>
                    <a:pt x="5364" y="13769"/>
                    <a:pt x="5340" y="13766"/>
                    <a:pt x="5317" y="13759"/>
                  </a:cubicBezTo>
                  <a:cubicBezTo>
                    <a:pt x="5290" y="13759"/>
                    <a:pt x="5267" y="13756"/>
                    <a:pt x="5237" y="13752"/>
                  </a:cubicBezTo>
                  <a:lnTo>
                    <a:pt x="5216" y="13752"/>
                  </a:lnTo>
                  <a:lnTo>
                    <a:pt x="5216" y="13756"/>
                  </a:lnTo>
                  <a:lnTo>
                    <a:pt x="5216" y="13759"/>
                  </a:lnTo>
                  <a:cubicBezTo>
                    <a:pt x="5216" y="13766"/>
                    <a:pt x="5220" y="13766"/>
                    <a:pt x="5220" y="13769"/>
                  </a:cubicBezTo>
                  <a:cubicBezTo>
                    <a:pt x="5223" y="13772"/>
                    <a:pt x="5223" y="13776"/>
                    <a:pt x="5230" y="13782"/>
                  </a:cubicBezTo>
                  <a:cubicBezTo>
                    <a:pt x="5233" y="13786"/>
                    <a:pt x="5233" y="13789"/>
                    <a:pt x="5237" y="13792"/>
                  </a:cubicBezTo>
                  <a:lnTo>
                    <a:pt x="5253" y="13809"/>
                  </a:lnTo>
                  <a:cubicBezTo>
                    <a:pt x="5267" y="13819"/>
                    <a:pt x="5273" y="13822"/>
                    <a:pt x="5283" y="13832"/>
                  </a:cubicBezTo>
                  <a:cubicBezTo>
                    <a:pt x="5297" y="13839"/>
                    <a:pt x="5303" y="13849"/>
                    <a:pt x="5317" y="13853"/>
                  </a:cubicBezTo>
                  <a:cubicBezTo>
                    <a:pt x="5320" y="13853"/>
                    <a:pt x="5320" y="13856"/>
                    <a:pt x="5323" y="13856"/>
                  </a:cubicBezTo>
                  <a:lnTo>
                    <a:pt x="5330" y="13856"/>
                  </a:lnTo>
                  <a:cubicBezTo>
                    <a:pt x="5364" y="13869"/>
                    <a:pt x="5390" y="13883"/>
                    <a:pt x="5424" y="13893"/>
                  </a:cubicBezTo>
                  <a:cubicBezTo>
                    <a:pt x="5433" y="13896"/>
                    <a:pt x="5441" y="13899"/>
                    <a:pt x="5450" y="13902"/>
                  </a:cubicBezTo>
                  <a:lnTo>
                    <a:pt x="5450" y="13902"/>
                  </a:lnTo>
                  <a:cubicBezTo>
                    <a:pt x="5473" y="13908"/>
                    <a:pt x="5495" y="13914"/>
                    <a:pt x="5517" y="13919"/>
                  </a:cubicBezTo>
                  <a:cubicBezTo>
                    <a:pt x="5538" y="13924"/>
                    <a:pt x="5559" y="13930"/>
                    <a:pt x="5578" y="13936"/>
                  </a:cubicBezTo>
                  <a:lnTo>
                    <a:pt x="5578" y="13936"/>
                  </a:lnTo>
                  <a:cubicBezTo>
                    <a:pt x="5532" y="13925"/>
                    <a:pt x="5492" y="13916"/>
                    <a:pt x="5450" y="13902"/>
                  </a:cubicBezTo>
                  <a:lnTo>
                    <a:pt x="5450" y="13902"/>
                  </a:lnTo>
                  <a:cubicBezTo>
                    <a:pt x="5408" y="13892"/>
                    <a:pt x="5365" y="13882"/>
                    <a:pt x="5323" y="13876"/>
                  </a:cubicBezTo>
                  <a:cubicBezTo>
                    <a:pt x="5290" y="13873"/>
                    <a:pt x="5260" y="13869"/>
                    <a:pt x="5227" y="13863"/>
                  </a:cubicBezTo>
                  <a:cubicBezTo>
                    <a:pt x="5211" y="13861"/>
                    <a:pt x="5196" y="13859"/>
                    <a:pt x="5180" y="13859"/>
                  </a:cubicBezTo>
                  <a:cubicBezTo>
                    <a:pt x="5168" y="13859"/>
                    <a:pt x="5156" y="13860"/>
                    <a:pt x="5143" y="13863"/>
                  </a:cubicBezTo>
                  <a:cubicBezTo>
                    <a:pt x="5123" y="13869"/>
                    <a:pt x="5103" y="13889"/>
                    <a:pt x="5093" y="13909"/>
                  </a:cubicBezTo>
                  <a:cubicBezTo>
                    <a:pt x="5069" y="13976"/>
                    <a:pt x="5123" y="14040"/>
                    <a:pt x="5170" y="14080"/>
                  </a:cubicBezTo>
                  <a:cubicBezTo>
                    <a:pt x="5227" y="14123"/>
                    <a:pt x="5290" y="14157"/>
                    <a:pt x="5357" y="14180"/>
                  </a:cubicBezTo>
                  <a:cubicBezTo>
                    <a:pt x="5387" y="14190"/>
                    <a:pt x="5410" y="14203"/>
                    <a:pt x="5439" y="14210"/>
                  </a:cubicBezTo>
                  <a:lnTo>
                    <a:pt x="5439" y="14210"/>
                  </a:lnTo>
                  <a:cubicBezTo>
                    <a:pt x="5438" y="14210"/>
                    <a:pt x="5437" y="14209"/>
                    <a:pt x="5437" y="14207"/>
                  </a:cubicBezTo>
                  <a:lnTo>
                    <a:pt x="5437" y="14207"/>
                  </a:lnTo>
                  <a:cubicBezTo>
                    <a:pt x="5474" y="14220"/>
                    <a:pt x="5517" y="14230"/>
                    <a:pt x="5554" y="14244"/>
                  </a:cubicBezTo>
                  <a:cubicBezTo>
                    <a:pt x="5574" y="14247"/>
                    <a:pt x="5594" y="14257"/>
                    <a:pt x="5618" y="14260"/>
                  </a:cubicBezTo>
                  <a:cubicBezTo>
                    <a:pt x="5638" y="14264"/>
                    <a:pt x="5658" y="14270"/>
                    <a:pt x="5685" y="14274"/>
                  </a:cubicBezTo>
                  <a:cubicBezTo>
                    <a:pt x="5728" y="14280"/>
                    <a:pt x="5775" y="14287"/>
                    <a:pt x="5818" y="14290"/>
                  </a:cubicBezTo>
                  <a:cubicBezTo>
                    <a:pt x="5838" y="14294"/>
                    <a:pt x="5862" y="14294"/>
                    <a:pt x="5885" y="14297"/>
                  </a:cubicBezTo>
                  <a:lnTo>
                    <a:pt x="5945" y="14311"/>
                  </a:lnTo>
                  <a:cubicBezTo>
                    <a:pt x="5989" y="14321"/>
                    <a:pt x="6029" y="14331"/>
                    <a:pt x="6069" y="14344"/>
                  </a:cubicBezTo>
                  <a:cubicBezTo>
                    <a:pt x="6096" y="14354"/>
                    <a:pt x="6123" y="14364"/>
                    <a:pt x="6146" y="14377"/>
                  </a:cubicBezTo>
                  <a:cubicBezTo>
                    <a:pt x="6173" y="14391"/>
                    <a:pt x="6196" y="14408"/>
                    <a:pt x="6223" y="14424"/>
                  </a:cubicBezTo>
                  <a:lnTo>
                    <a:pt x="6323" y="14498"/>
                  </a:lnTo>
                  <a:cubicBezTo>
                    <a:pt x="6330" y="14504"/>
                    <a:pt x="6337" y="14511"/>
                    <a:pt x="6343" y="14515"/>
                  </a:cubicBezTo>
                  <a:cubicBezTo>
                    <a:pt x="6370" y="14538"/>
                    <a:pt x="6393" y="14561"/>
                    <a:pt x="6413" y="14588"/>
                  </a:cubicBezTo>
                  <a:lnTo>
                    <a:pt x="6440" y="14611"/>
                  </a:lnTo>
                  <a:cubicBezTo>
                    <a:pt x="6444" y="14611"/>
                    <a:pt x="6444" y="14611"/>
                    <a:pt x="6447" y="14615"/>
                  </a:cubicBezTo>
                  <a:lnTo>
                    <a:pt x="6447" y="14621"/>
                  </a:lnTo>
                  <a:cubicBezTo>
                    <a:pt x="6474" y="14658"/>
                    <a:pt x="6497" y="14692"/>
                    <a:pt x="6520" y="14728"/>
                  </a:cubicBezTo>
                  <a:lnTo>
                    <a:pt x="6571" y="14815"/>
                  </a:lnTo>
                  <a:lnTo>
                    <a:pt x="6585" y="14844"/>
                  </a:lnTo>
                  <a:lnTo>
                    <a:pt x="6585" y="14844"/>
                  </a:lnTo>
                  <a:cubicBezTo>
                    <a:pt x="6584" y="14843"/>
                    <a:pt x="6582" y="14843"/>
                    <a:pt x="6581" y="14842"/>
                  </a:cubicBezTo>
                  <a:cubicBezTo>
                    <a:pt x="6564" y="14835"/>
                    <a:pt x="6554" y="14829"/>
                    <a:pt x="6537" y="14822"/>
                  </a:cubicBezTo>
                  <a:cubicBezTo>
                    <a:pt x="6514" y="14809"/>
                    <a:pt x="6490" y="14802"/>
                    <a:pt x="6464" y="14792"/>
                  </a:cubicBezTo>
                  <a:cubicBezTo>
                    <a:pt x="6427" y="14775"/>
                    <a:pt x="6387" y="14762"/>
                    <a:pt x="6343" y="14745"/>
                  </a:cubicBezTo>
                  <a:lnTo>
                    <a:pt x="6340" y="14745"/>
                  </a:lnTo>
                  <a:lnTo>
                    <a:pt x="6296" y="14735"/>
                  </a:lnTo>
                  <a:cubicBezTo>
                    <a:pt x="6230" y="14712"/>
                    <a:pt x="6169" y="14688"/>
                    <a:pt x="6096" y="14668"/>
                  </a:cubicBezTo>
                  <a:lnTo>
                    <a:pt x="5972" y="14628"/>
                  </a:lnTo>
                  <a:cubicBezTo>
                    <a:pt x="5935" y="14621"/>
                    <a:pt x="5892" y="14608"/>
                    <a:pt x="5852" y="14601"/>
                  </a:cubicBezTo>
                  <a:cubicBezTo>
                    <a:pt x="5822" y="14595"/>
                    <a:pt x="5788" y="14588"/>
                    <a:pt x="5755" y="14585"/>
                  </a:cubicBezTo>
                  <a:cubicBezTo>
                    <a:pt x="5745" y="14585"/>
                    <a:pt x="5738" y="14578"/>
                    <a:pt x="5728" y="14578"/>
                  </a:cubicBezTo>
                  <a:cubicBezTo>
                    <a:pt x="5738" y="14585"/>
                    <a:pt x="5741" y="14591"/>
                    <a:pt x="5751" y="14595"/>
                  </a:cubicBezTo>
                  <a:lnTo>
                    <a:pt x="5778" y="14621"/>
                  </a:lnTo>
                  <a:cubicBezTo>
                    <a:pt x="5808" y="14645"/>
                    <a:pt x="5845" y="14675"/>
                    <a:pt x="5885" y="14705"/>
                  </a:cubicBezTo>
                  <a:lnTo>
                    <a:pt x="5905" y="14722"/>
                  </a:lnTo>
                  <a:cubicBezTo>
                    <a:pt x="5919" y="14736"/>
                    <a:pt x="5936" y="14747"/>
                    <a:pt x="5950" y="14757"/>
                  </a:cubicBezTo>
                  <a:lnTo>
                    <a:pt x="5950" y="14757"/>
                  </a:lnTo>
                  <a:cubicBezTo>
                    <a:pt x="5897" y="14742"/>
                    <a:pt x="5846" y="14727"/>
                    <a:pt x="5792" y="14715"/>
                  </a:cubicBezTo>
                  <a:cubicBezTo>
                    <a:pt x="5758" y="14708"/>
                    <a:pt x="5725" y="14705"/>
                    <a:pt x="5691" y="14695"/>
                  </a:cubicBezTo>
                  <a:cubicBezTo>
                    <a:pt x="5678" y="14692"/>
                    <a:pt x="5661" y="14692"/>
                    <a:pt x="5651" y="14688"/>
                  </a:cubicBezTo>
                  <a:cubicBezTo>
                    <a:pt x="5642" y="14688"/>
                    <a:pt x="5632" y="14685"/>
                    <a:pt x="5622" y="14685"/>
                  </a:cubicBezTo>
                  <a:cubicBezTo>
                    <a:pt x="5617" y="14685"/>
                    <a:pt x="5612" y="14686"/>
                    <a:pt x="5608" y="14688"/>
                  </a:cubicBezTo>
                  <a:cubicBezTo>
                    <a:pt x="5594" y="14692"/>
                    <a:pt x="5584" y="14695"/>
                    <a:pt x="5574" y="14705"/>
                  </a:cubicBezTo>
                  <a:cubicBezTo>
                    <a:pt x="5568" y="14712"/>
                    <a:pt x="5561" y="14722"/>
                    <a:pt x="5554" y="14728"/>
                  </a:cubicBezTo>
                  <a:cubicBezTo>
                    <a:pt x="5551" y="14742"/>
                    <a:pt x="5551" y="14759"/>
                    <a:pt x="5554" y="14772"/>
                  </a:cubicBezTo>
                  <a:cubicBezTo>
                    <a:pt x="5558" y="14782"/>
                    <a:pt x="5568" y="14795"/>
                    <a:pt x="5574" y="14809"/>
                  </a:cubicBezTo>
                  <a:cubicBezTo>
                    <a:pt x="5594" y="14839"/>
                    <a:pt x="5624" y="14866"/>
                    <a:pt x="5654" y="14892"/>
                  </a:cubicBezTo>
                  <a:cubicBezTo>
                    <a:pt x="5695" y="14929"/>
                    <a:pt x="5738" y="14963"/>
                    <a:pt x="5778" y="14996"/>
                  </a:cubicBezTo>
                  <a:cubicBezTo>
                    <a:pt x="5822" y="15029"/>
                    <a:pt x="5858" y="15059"/>
                    <a:pt x="5905" y="15090"/>
                  </a:cubicBezTo>
                  <a:cubicBezTo>
                    <a:pt x="5975" y="15133"/>
                    <a:pt x="6056" y="15166"/>
                    <a:pt x="6139" y="15193"/>
                  </a:cubicBezTo>
                  <a:cubicBezTo>
                    <a:pt x="6220" y="15217"/>
                    <a:pt x="6303" y="15233"/>
                    <a:pt x="6387" y="15247"/>
                  </a:cubicBezTo>
                  <a:cubicBezTo>
                    <a:pt x="6444" y="15257"/>
                    <a:pt x="6504" y="15267"/>
                    <a:pt x="6561" y="15280"/>
                  </a:cubicBezTo>
                  <a:cubicBezTo>
                    <a:pt x="6587" y="15290"/>
                    <a:pt x="6611" y="15294"/>
                    <a:pt x="6637" y="15300"/>
                  </a:cubicBezTo>
                  <a:cubicBezTo>
                    <a:pt x="6654" y="15310"/>
                    <a:pt x="6674" y="15314"/>
                    <a:pt x="6691" y="15324"/>
                  </a:cubicBezTo>
                  <a:cubicBezTo>
                    <a:pt x="6708" y="15330"/>
                    <a:pt x="6721" y="15340"/>
                    <a:pt x="6738" y="15347"/>
                  </a:cubicBezTo>
                  <a:cubicBezTo>
                    <a:pt x="6765" y="15367"/>
                    <a:pt x="6798" y="15394"/>
                    <a:pt x="6828" y="15417"/>
                  </a:cubicBezTo>
                  <a:cubicBezTo>
                    <a:pt x="6875" y="15461"/>
                    <a:pt x="6915" y="15508"/>
                    <a:pt x="6958" y="15548"/>
                  </a:cubicBezTo>
                  <a:cubicBezTo>
                    <a:pt x="6965" y="15568"/>
                    <a:pt x="6972" y="15594"/>
                    <a:pt x="6975" y="15618"/>
                  </a:cubicBezTo>
                  <a:cubicBezTo>
                    <a:pt x="6975" y="15625"/>
                    <a:pt x="6978" y="15631"/>
                    <a:pt x="6978" y="15635"/>
                  </a:cubicBezTo>
                  <a:cubicBezTo>
                    <a:pt x="6982" y="15668"/>
                    <a:pt x="6989" y="15708"/>
                    <a:pt x="6992" y="15742"/>
                  </a:cubicBezTo>
                  <a:cubicBezTo>
                    <a:pt x="7022" y="15959"/>
                    <a:pt x="7045" y="16180"/>
                    <a:pt x="7072" y="16400"/>
                  </a:cubicBezTo>
                  <a:lnTo>
                    <a:pt x="7159" y="17166"/>
                  </a:lnTo>
                  <a:cubicBezTo>
                    <a:pt x="7189" y="17417"/>
                    <a:pt x="7223" y="17667"/>
                    <a:pt x="7259" y="17918"/>
                  </a:cubicBezTo>
                  <a:cubicBezTo>
                    <a:pt x="7293" y="18149"/>
                    <a:pt x="7333" y="18373"/>
                    <a:pt x="7373" y="18600"/>
                  </a:cubicBezTo>
                  <a:cubicBezTo>
                    <a:pt x="7413" y="18828"/>
                    <a:pt x="7457" y="19058"/>
                    <a:pt x="7510" y="19286"/>
                  </a:cubicBezTo>
                  <a:cubicBezTo>
                    <a:pt x="7530" y="19379"/>
                    <a:pt x="7557" y="19479"/>
                    <a:pt x="7580" y="19576"/>
                  </a:cubicBezTo>
                  <a:lnTo>
                    <a:pt x="7530" y="19503"/>
                  </a:lnTo>
                  <a:cubicBezTo>
                    <a:pt x="7483" y="19439"/>
                    <a:pt x="7443" y="19373"/>
                    <a:pt x="7396" y="19306"/>
                  </a:cubicBezTo>
                  <a:cubicBezTo>
                    <a:pt x="7363" y="19252"/>
                    <a:pt x="7333" y="19195"/>
                    <a:pt x="7299" y="19142"/>
                  </a:cubicBezTo>
                  <a:cubicBezTo>
                    <a:pt x="7266" y="19085"/>
                    <a:pt x="7233" y="19028"/>
                    <a:pt x="7196" y="18971"/>
                  </a:cubicBezTo>
                  <a:cubicBezTo>
                    <a:pt x="7122" y="18861"/>
                    <a:pt x="7032" y="18767"/>
                    <a:pt x="6958" y="18657"/>
                  </a:cubicBezTo>
                  <a:cubicBezTo>
                    <a:pt x="6892" y="18557"/>
                    <a:pt x="6831" y="18453"/>
                    <a:pt x="6775" y="18349"/>
                  </a:cubicBezTo>
                  <a:lnTo>
                    <a:pt x="6775" y="18349"/>
                  </a:lnTo>
                  <a:cubicBezTo>
                    <a:pt x="6798" y="18369"/>
                    <a:pt x="6821" y="18390"/>
                    <a:pt x="6845" y="18416"/>
                  </a:cubicBezTo>
                  <a:cubicBezTo>
                    <a:pt x="6788" y="18306"/>
                    <a:pt x="6724" y="18199"/>
                    <a:pt x="6641" y="18109"/>
                  </a:cubicBezTo>
                  <a:cubicBezTo>
                    <a:pt x="6554" y="17955"/>
                    <a:pt x="6464" y="17801"/>
                    <a:pt x="6357" y="17657"/>
                  </a:cubicBezTo>
                  <a:cubicBezTo>
                    <a:pt x="6347" y="17647"/>
                    <a:pt x="6337" y="17637"/>
                    <a:pt x="6327" y="17624"/>
                  </a:cubicBezTo>
                  <a:cubicBezTo>
                    <a:pt x="6323" y="17614"/>
                    <a:pt x="6323" y="17604"/>
                    <a:pt x="6323" y="17590"/>
                  </a:cubicBezTo>
                  <a:cubicBezTo>
                    <a:pt x="6306" y="17530"/>
                    <a:pt x="6293" y="17470"/>
                    <a:pt x="6280" y="17407"/>
                  </a:cubicBezTo>
                  <a:cubicBezTo>
                    <a:pt x="6276" y="17397"/>
                    <a:pt x="6276" y="17383"/>
                    <a:pt x="6273" y="17370"/>
                  </a:cubicBezTo>
                  <a:cubicBezTo>
                    <a:pt x="6270" y="17353"/>
                    <a:pt x="6260" y="17340"/>
                    <a:pt x="6253" y="17323"/>
                  </a:cubicBezTo>
                  <a:cubicBezTo>
                    <a:pt x="6246" y="17313"/>
                    <a:pt x="6240" y="17300"/>
                    <a:pt x="6236" y="17286"/>
                  </a:cubicBezTo>
                  <a:cubicBezTo>
                    <a:pt x="6231" y="17278"/>
                    <a:pt x="6227" y="17268"/>
                    <a:pt x="6223" y="17259"/>
                  </a:cubicBezTo>
                  <a:lnTo>
                    <a:pt x="6223" y="17259"/>
                  </a:lnTo>
                  <a:lnTo>
                    <a:pt x="6223" y="17259"/>
                  </a:lnTo>
                  <a:lnTo>
                    <a:pt x="6250" y="17283"/>
                  </a:lnTo>
                  <a:lnTo>
                    <a:pt x="6256" y="17293"/>
                  </a:lnTo>
                  <a:lnTo>
                    <a:pt x="6256" y="17286"/>
                  </a:lnTo>
                  <a:lnTo>
                    <a:pt x="6243" y="17249"/>
                  </a:lnTo>
                  <a:lnTo>
                    <a:pt x="6236" y="17219"/>
                  </a:lnTo>
                  <a:cubicBezTo>
                    <a:pt x="6236" y="17213"/>
                    <a:pt x="6233" y="17209"/>
                    <a:pt x="6226" y="17199"/>
                  </a:cubicBezTo>
                  <a:lnTo>
                    <a:pt x="6226" y="17203"/>
                  </a:lnTo>
                  <a:lnTo>
                    <a:pt x="6223" y="17196"/>
                  </a:lnTo>
                  <a:lnTo>
                    <a:pt x="6223" y="17199"/>
                  </a:lnTo>
                  <a:lnTo>
                    <a:pt x="6186" y="17129"/>
                  </a:lnTo>
                  <a:cubicBezTo>
                    <a:pt x="6143" y="17049"/>
                    <a:pt x="6106" y="16975"/>
                    <a:pt x="6066" y="16898"/>
                  </a:cubicBezTo>
                  <a:lnTo>
                    <a:pt x="6042" y="16862"/>
                  </a:lnTo>
                  <a:lnTo>
                    <a:pt x="5982" y="16748"/>
                  </a:lnTo>
                  <a:cubicBezTo>
                    <a:pt x="5955" y="16701"/>
                    <a:pt x="5925" y="16658"/>
                    <a:pt x="5899" y="16611"/>
                  </a:cubicBezTo>
                  <a:cubicBezTo>
                    <a:pt x="5838" y="16527"/>
                    <a:pt x="5775" y="16444"/>
                    <a:pt x="5715" y="16363"/>
                  </a:cubicBezTo>
                  <a:lnTo>
                    <a:pt x="5701" y="16347"/>
                  </a:lnTo>
                  <a:cubicBezTo>
                    <a:pt x="5665" y="16297"/>
                    <a:pt x="5624" y="16250"/>
                    <a:pt x="5588" y="16200"/>
                  </a:cubicBezTo>
                  <a:cubicBezTo>
                    <a:pt x="5585" y="16196"/>
                    <a:pt x="5582" y="16193"/>
                    <a:pt x="5579" y="16190"/>
                  </a:cubicBezTo>
                  <a:lnTo>
                    <a:pt x="5579" y="16190"/>
                  </a:lnTo>
                  <a:cubicBezTo>
                    <a:pt x="5646" y="16277"/>
                    <a:pt x="5707" y="16367"/>
                    <a:pt x="5772" y="16454"/>
                  </a:cubicBezTo>
                  <a:cubicBezTo>
                    <a:pt x="5838" y="16547"/>
                    <a:pt x="5909" y="16638"/>
                    <a:pt x="5969" y="16735"/>
                  </a:cubicBezTo>
                  <a:cubicBezTo>
                    <a:pt x="5992" y="16785"/>
                    <a:pt x="6022" y="16831"/>
                    <a:pt x="6046" y="16882"/>
                  </a:cubicBezTo>
                  <a:cubicBezTo>
                    <a:pt x="6076" y="16935"/>
                    <a:pt x="6106" y="16995"/>
                    <a:pt x="6129" y="17052"/>
                  </a:cubicBezTo>
                  <a:cubicBezTo>
                    <a:pt x="6156" y="17106"/>
                    <a:pt x="6176" y="17156"/>
                    <a:pt x="6203" y="17213"/>
                  </a:cubicBezTo>
                  <a:cubicBezTo>
                    <a:pt x="6209" y="17227"/>
                    <a:pt x="6215" y="17243"/>
                    <a:pt x="6223" y="17259"/>
                  </a:cubicBezTo>
                  <a:lnTo>
                    <a:pt x="6223" y="17259"/>
                  </a:lnTo>
                  <a:lnTo>
                    <a:pt x="6173" y="17213"/>
                  </a:lnTo>
                  <a:lnTo>
                    <a:pt x="6123" y="17166"/>
                  </a:lnTo>
                  <a:lnTo>
                    <a:pt x="6036" y="17079"/>
                  </a:lnTo>
                  <a:cubicBezTo>
                    <a:pt x="6002" y="17042"/>
                    <a:pt x="5969" y="16999"/>
                    <a:pt x="5939" y="16962"/>
                  </a:cubicBezTo>
                  <a:lnTo>
                    <a:pt x="5909" y="16925"/>
                  </a:lnTo>
                  <a:cubicBezTo>
                    <a:pt x="5855" y="16858"/>
                    <a:pt x="5802" y="16795"/>
                    <a:pt x="5751" y="16735"/>
                  </a:cubicBezTo>
                  <a:cubicBezTo>
                    <a:pt x="5681" y="16661"/>
                    <a:pt x="5604" y="16591"/>
                    <a:pt x="5534" y="16517"/>
                  </a:cubicBezTo>
                  <a:cubicBezTo>
                    <a:pt x="5504" y="16494"/>
                    <a:pt x="5481" y="16467"/>
                    <a:pt x="5451" y="16444"/>
                  </a:cubicBezTo>
                  <a:lnTo>
                    <a:pt x="5374" y="16373"/>
                  </a:lnTo>
                  <a:cubicBezTo>
                    <a:pt x="5330" y="16330"/>
                    <a:pt x="5287" y="16290"/>
                    <a:pt x="5240" y="16246"/>
                  </a:cubicBezTo>
                  <a:cubicBezTo>
                    <a:pt x="5166" y="16176"/>
                    <a:pt x="5089" y="16109"/>
                    <a:pt x="5033" y="16059"/>
                  </a:cubicBezTo>
                  <a:cubicBezTo>
                    <a:pt x="4956" y="15992"/>
                    <a:pt x="4882" y="15929"/>
                    <a:pt x="4822" y="15882"/>
                  </a:cubicBezTo>
                  <a:cubicBezTo>
                    <a:pt x="4765" y="15832"/>
                    <a:pt x="4698" y="15778"/>
                    <a:pt x="4628" y="15715"/>
                  </a:cubicBezTo>
                  <a:lnTo>
                    <a:pt x="4618" y="15711"/>
                  </a:lnTo>
                  <a:lnTo>
                    <a:pt x="4615" y="15708"/>
                  </a:lnTo>
                  <a:cubicBezTo>
                    <a:pt x="4611" y="15705"/>
                    <a:pt x="4601" y="15698"/>
                    <a:pt x="4598" y="15691"/>
                  </a:cubicBezTo>
                  <a:lnTo>
                    <a:pt x="4585" y="15678"/>
                  </a:lnTo>
                  <a:cubicBezTo>
                    <a:pt x="4531" y="15628"/>
                    <a:pt x="4471" y="15574"/>
                    <a:pt x="4411" y="15528"/>
                  </a:cubicBezTo>
                  <a:cubicBezTo>
                    <a:pt x="4334" y="15474"/>
                    <a:pt x="4260" y="15414"/>
                    <a:pt x="4170" y="15360"/>
                  </a:cubicBezTo>
                  <a:lnTo>
                    <a:pt x="4170" y="15360"/>
                  </a:lnTo>
                  <a:lnTo>
                    <a:pt x="4170" y="15360"/>
                  </a:lnTo>
                  <a:lnTo>
                    <a:pt x="4170" y="15360"/>
                  </a:lnTo>
                  <a:cubicBezTo>
                    <a:pt x="4170" y="15360"/>
                    <a:pt x="4177" y="15364"/>
                    <a:pt x="4180" y="15364"/>
                  </a:cubicBezTo>
                  <a:cubicBezTo>
                    <a:pt x="4177" y="15360"/>
                    <a:pt x="4170" y="15360"/>
                    <a:pt x="4167" y="15357"/>
                  </a:cubicBezTo>
                  <a:lnTo>
                    <a:pt x="4150" y="15344"/>
                  </a:lnTo>
                  <a:lnTo>
                    <a:pt x="4117" y="15320"/>
                  </a:lnTo>
                  <a:cubicBezTo>
                    <a:pt x="4050" y="15273"/>
                    <a:pt x="3979" y="15223"/>
                    <a:pt x="3896" y="15153"/>
                  </a:cubicBezTo>
                  <a:cubicBezTo>
                    <a:pt x="3869" y="15130"/>
                    <a:pt x="3842" y="15110"/>
                    <a:pt x="3816" y="15090"/>
                  </a:cubicBezTo>
                  <a:lnTo>
                    <a:pt x="3692" y="14989"/>
                  </a:lnTo>
                  <a:cubicBezTo>
                    <a:pt x="3618" y="14936"/>
                    <a:pt x="3541" y="14879"/>
                    <a:pt x="3448" y="14822"/>
                  </a:cubicBezTo>
                  <a:cubicBezTo>
                    <a:pt x="3414" y="14802"/>
                    <a:pt x="3384" y="14785"/>
                    <a:pt x="3351" y="14762"/>
                  </a:cubicBezTo>
                  <a:lnTo>
                    <a:pt x="3327" y="14745"/>
                  </a:lnTo>
                  <a:cubicBezTo>
                    <a:pt x="3301" y="14728"/>
                    <a:pt x="3277" y="14712"/>
                    <a:pt x="3251" y="14702"/>
                  </a:cubicBezTo>
                  <a:lnTo>
                    <a:pt x="3217" y="14678"/>
                  </a:lnTo>
                  <a:lnTo>
                    <a:pt x="3167" y="14645"/>
                  </a:lnTo>
                  <a:lnTo>
                    <a:pt x="3150" y="14635"/>
                  </a:lnTo>
                  <a:cubicBezTo>
                    <a:pt x="3140" y="14625"/>
                    <a:pt x="3130" y="14618"/>
                    <a:pt x="3117" y="14608"/>
                  </a:cubicBezTo>
                  <a:lnTo>
                    <a:pt x="3080" y="14578"/>
                  </a:lnTo>
                  <a:lnTo>
                    <a:pt x="3010" y="14521"/>
                  </a:lnTo>
                  <a:cubicBezTo>
                    <a:pt x="2976" y="14488"/>
                    <a:pt x="2940" y="14458"/>
                    <a:pt x="2906" y="14424"/>
                  </a:cubicBezTo>
                  <a:lnTo>
                    <a:pt x="2889" y="14411"/>
                  </a:lnTo>
                  <a:lnTo>
                    <a:pt x="2863" y="14387"/>
                  </a:lnTo>
                  <a:lnTo>
                    <a:pt x="2833" y="14357"/>
                  </a:lnTo>
                  <a:cubicBezTo>
                    <a:pt x="2823" y="14351"/>
                    <a:pt x="2813" y="14341"/>
                    <a:pt x="2799" y="14334"/>
                  </a:cubicBezTo>
                  <a:lnTo>
                    <a:pt x="2776" y="14321"/>
                  </a:lnTo>
                  <a:cubicBezTo>
                    <a:pt x="2766" y="14317"/>
                    <a:pt x="2762" y="14317"/>
                    <a:pt x="2756" y="14311"/>
                  </a:cubicBezTo>
                  <a:lnTo>
                    <a:pt x="2726" y="14294"/>
                  </a:lnTo>
                  <a:cubicBezTo>
                    <a:pt x="2722" y="14290"/>
                    <a:pt x="2716" y="14290"/>
                    <a:pt x="2709" y="14287"/>
                  </a:cubicBezTo>
                  <a:cubicBezTo>
                    <a:pt x="2679" y="14270"/>
                    <a:pt x="2649" y="14257"/>
                    <a:pt x="2622" y="14240"/>
                  </a:cubicBezTo>
                  <a:lnTo>
                    <a:pt x="2482" y="14167"/>
                  </a:lnTo>
                  <a:cubicBezTo>
                    <a:pt x="2441" y="14143"/>
                    <a:pt x="2398" y="14117"/>
                    <a:pt x="2361" y="14090"/>
                  </a:cubicBezTo>
                  <a:lnTo>
                    <a:pt x="2331" y="14070"/>
                  </a:lnTo>
                  <a:cubicBezTo>
                    <a:pt x="2298" y="14043"/>
                    <a:pt x="2264" y="14023"/>
                    <a:pt x="2231" y="14003"/>
                  </a:cubicBezTo>
                  <a:lnTo>
                    <a:pt x="2224" y="13993"/>
                  </a:lnTo>
                  <a:cubicBezTo>
                    <a:pt x="2211" y="13986"/>
                    <a:pt x="2204" y="13976"/>
                    <a:pt x="2191" y="13973"/>
                  </a:cubicBezTo>
                  <a:cubicBezTo>
                    <a:pt x="2187" y="13970"/>
                    <a:pt x="2181" y="13970"/>
                    <a:pt x="2177" y="13966"/>
                  </a:cubicBezTo>
                  <a:cubicBezTo>
                    <a:pt x="2171" y="13959"/>
                    <a:pt x="2161" y="13953"/>
                    <a:pt x="2154" y="13949"/>
                  </a:cubicBezTo>
                  <a:cubicBezTo>
                    <a:pt x="2144" y="13943"/>
                    <a:pt x="2137" y="13943"/>
                    <a:pt x="2127" y="13943"/>
                  </a:cubicBezTo>
                  <a:cubicBezTo>
                    <a:pt x="2114" y="13949"/>
                    <a:pt x="2114" y="13959"/>
                    <a:pt x="2114" y="13970"/>
                  </a:cubicBezTo>
                  <a:cubicBezTo>
                    <a:pt x="2114" y="13993"/>
                    <a:pt x="2141" y="14006"/>
                    <a:pt x="2161" y="14020"/>
                  </a:cubicBezTo>
                  <a:cubicBezTo>
                    <a:pt x="2164" y="14023"/>
                    <a:pt x="2171" y="14023"/>
                    <a:pt x="2174" y="14026"/>
                  </a:cubicBezTo>
                  <a:lnTo>
                    <a:pt x="2361" y="14167"/>
                  </a:lnTo>
                  <a:cubicBezTo>
                    <a:pt x="2371" y="14170"/>
                    <a:pt x="2378" y="14177"/>
                    <a:pt x="2388" y="14187"/>
                  </a:cubicBezTo>
                  <a:cubicBezTo>
                    <a:pt x="2398" y="14200"/>
                    <a:pt x="2415" y="14207"/>
                    <a:pt x="2428" y="14220"/>
                  </a:cubicBezTo>
                  <a:cubicBezTo>
                    <a:pt x="2441" y="14227"/>
                    <a:pt x="2458" y="14237"/>
                    <a:pt x="2472" y="14250"/>
                  </a:cubicBezTo>
                  <a:cubicBezTo>
                    <a:pt x="2482" y="14257"/>
                    <a:pt x="2492" y="14260"/>
                    <a:pt x="2505" y="14270"/>
                  </a:cubicBezTo>
                  <a:lnTo>
                    <a:pt x="2538" y="14290"/>
                  </a:lnTo>
                  <a:cubicBezTo>
                    <a:pt x="2562" y="14307"/>
                    <a:pt x="2582" y="14321"/>
                    <a:pt x="2609" y="14337"/>
                  </a:cubicBezTo>
                  <a:cubicBezTo>
                    <a:pt x="2629" y="14351"/>
                    <a:pt x="2655" y="14367"/>
                    <a:pt x="2675" y="14384"/>
                  </a:cubicBezTo>
                  <a:lnTo>
                    <a:pt x="2689" y="14391"/>
                  </a:lnTo>
                  <a:cubicBezTo>
                    <a:pt x="2709" y="14404"/>
                    <a:pt x="2726" y="14418"/>
                    <a:pt x="2742" y="14434"/>
                  </a:cubicBezTo>
                  <a:lnTo>
                    <a:pt x="2756" y="14444"/>
                  </a:lnTo>
                  <a:lnTo>
                    <a:pt x="2766" y="14461"/>
                  </a:lnTo>
                  <a:cubicBezTo>
                    <a:pt x="2779" y="14478"/>
                    <a:pt x="2793" y="14494"/>
                    <a:pt x="2809" y="14508"/>
                  </a:cubicBezTo>
                  <a:lnTo>
                    <a:pt x="2839" y="14538"/>
                  </a:lnTo>
                  <a:lnTo>
                    <a:pt x="2866" y="14568"/>
                  </a:lnTo>
                  <a:lnTo>
                    <a:pt x="2883" y="14585"/>
                  </a:lnTo>
                  <a:lnTo>
                    <a:pt x="2946" y="14645"/>
                  </a:lnTo>
                  <a:lnTo>
                    <a:pt x="2973" y="14672"/>
                  </a:lnTo>
                  <a:cubicBezTo>
                    <a:pt x="2993" y="14692"/>
                    <a:pt x="3017" y="14712"/>
                    <a:pt x="3040" y="14735"/>
                  </a:cubicBezTo>
                  <a:cubicBezTo>
                    <a:pt x="3050" y="14742"/>
                    <a:pt x="3060" y="14752"/>
                    <a:pt x="3073" y="14762"/>
                  </a:cubicBezTo>
                  <a:cubicBezTo>
                    <a:pt x="3093" y="14779"/>
                    <a:pt x="3113" y="14802"/>
                    <a:pt x="3134" y="14819"/>
                  </a:cubicBezTo>
                  <a:lnTo>
                    <a:pt x="3164" y="14842"/>
                  </a:lnTo>
                  <a:lnTo>
                    <a:pt x="3227" y="14892"/>
                  </a:lnTo>
                  <a:lnTo>
                    <a:pt x="3261" y="14919"/>
                  </a:lnTo>
                  <a:cubicBezTo>
                    <a:pt x="3281" y="14936"/>
                    <a:pt x="3307" y="14952"/>
                    <a:pt x="3327" y="14969"/>
                  </a:cubicBezTo>
                  <a:lnTo>
                    <a:pt x="3361" y="14993"/>
                  </a:lnTo>
                  <a:lnTo>
                    <a:pt x="3424" y="15043"/>
                  </a:lnTo>
                  <a:cubicBezTo>
                    <a:pt x="3431" y="15053"/>
                    <a:pt x="3444" y="15059"/>
                    <a:pt x="3451" y="15070"/>
                  </a:cubicBezTo>
                  <a:cubicBezTo>
                    <a:pt x="3475" y="15086"/>
                    <a:pt x="3491" y="15103"/>
                    <a:pt x="3511" y="15120"/>
                  </a:cubicBezTo>
                  <a:cubicBezTo>
                    <a:pt x="3568" y="15170"/>
                    <a:pt x="3628" y="15227"/>
                    <a:pt x="3692" y="15280"/>
                  </a:cubicBezTo>
                  <a:lnTo>
                    <a:pt x="3719" y="15307"/>
                  </a:lnTo>
                  <a:cubicBezTo>
                    <a:pt x="3749" y="15330"/>
                    <a:pt x="3779" y="15360"/>
                    <a:pt x="3812" y="15390"/>
                  </a:cubicBezTo>
                  <a:cubicBezTo>
                    <a:pt x="3846" y="15421"/>
                    <a:pt x="3879" y="15447"/>
                    <a:pt x="3916" y="15477"/>
                  </a:cubicBezTo>
                  <a:cubicBezTo>
                    <a:pt x="3953" y="15508"/>
                    <a:pt x="3996" y="15541"/>
                    <a:pt x="4036" y="15571"/>
                  </a:cubicBezTo>
                  <a:lnTo>
                    <a:pt x="4076" y="15594"/>
                  </a:lnTo>
                  <a:cubicBezTo>
                    <a:pt x="4093" y="15608"/>
                    <a:pt x="4113" y="15621"/>
                    <a:pt x="4130" y="15631"/>
                  </a:cubicBezTo>
                  <a:lnTo>
                    <a:pt x="4244" y="15721"/>
                  </a:lnTo>
                  <a:cubicBezTo>
                    <a:pt x="4277" y="15745"/>
                    <a:pt x="4304" y="15772"/>
                    <a:pt x="4334" y="15798"/>
                  </a:cubicBezTo>
                  <a:cubicBezTo>
                    <a:pt x="4367" y="15832"/>
                    <a:pt x="4401" y="15862"/>
                    <a:pt x="4434" y="15895"/>
                  </a:cubicBezTo>
                  <a:cubicBezTo>
                    <a:pt x="4471" y="15929"/>
                    <a:pt x="4511" y="15966"/>
                    <a:pt x="4548" y="15999"/>
                  </a:cubicBezTo>
                  <a:cubicBezTo>
                    <a:pt x="4601" y="16049"/>
                    <a:pt x="4655" y="16099"/>
                    <a:pt x="4715" y="16149"/>
                  </a:cubicBezTo>
                  <a:lnTo>
                    <a:pt x="4755" y="16190"/>
                  </a:lnTo>
                  <a:lnTo>
                    <a:pt x="4765" y="16193"/>
                  </a:lnTo>
                  <a:lnTo>
                    <a:pt x="4789" y="16216"/>
                  </a:lnTo>
                  <a:lnTo>
                    <a:pt x="4819" y="16246"/>
                  </a:lnTo>
                  <a:cubicBezTo>
                    <a:pt x="4889" y="16313"/>
                    <a:pt x="4962" y="16377"/>
                    <a:pt x="5023" y="16440"/>
                  </a:cubicBezTo>
                  <a:cubicBezTo>
                    <a:pt x="5089" y="16500"/>
                    <a:pt x="5153" y="16564"/>
                    <a:pt x="5213" y="16624"/>
                  </a:cubicBezTo>
                  <a:lnTo>
                    <a:pt x="5337" y="16748"/>
                  </a:lnTo>
                  <a:lnTo>
                    <a:pt x="5414" y="16825"/>
                  </a:lnTo>
                  <a:cubicBezTo>
                    <a:pt x="5467" y="16878"/>
                    <a:pt x="5524" y="16942"/>
                    <a:pt x="5588" y="17009"/>
                  </a:cubicBezTo>
                  <a:lnTo>
                    <a:pt x="5688" y="17132"/>
                  </a:lnTo>
                  <a:cubicBezTo>
                    <a:pt x="5741" y="17199"/>
                    <a:pt x="5798" y="17266"/>
                    <a:pt x="5855" y="17333"/>
                  </a:cubicBezTo>
                  <a:cubicBezTo>
                    <a:pt x="5899" y="17383"/>
                    <a:pt x="5949" y="17430"/>
                    <a:pt x="5992" y="17470"/>
                  </a:cubicBezTo>
                  <a:lnTo>
                    <a:pt x="5999" y="17477"/>
                  </a:lnTo>
                  <a:cubicBezTo>
                    <a:pt x="6036" y="17477"/>
                    <a:pt x="6072" y="17514"/>
                    <a:pt x="6106" y="17550"/>
                  </a:cubicBezTo>
                  <a:cubicBezTo>
                    <a:pt x="6066" y="17530"/>
                    <a:pt x="6026" y="17504"/>
                    <a:pt x="5989" y="17480"/>
                  </a:cubicBezTo>
                  <a:cubicBezTo>
                    <a:pt x="5945" y="17450"/>
                    <a:pt x="5909" y="17420"/>
                    <a:pt x="5868" y="17397"/>
                  </a:cubicBezTo>
                  <a:lnTo>
                    <a:pt x="5818" y="17360"/>
                  </a:lnTo>
                  <a:cubicBezTo>
                    <a:pt x="5785" y="17333"/>
                    <a:pt x="5751" y="17313"/>
                    <a:pt x="5718" y="17286"/>
                  </a:cubicBezTo>
                  <a:cubicBezTo>
                    <a:pt x="5705" y="17280"/>
                    <a:pt x="5691" y="17269"/>
                    <a:pt x="5675" y="17263"/>
                  </a:cubicBezTo>
                  <a:cubicBezTo>
                    <a:pt x="5658" y="17253"/>
                    <a:pt x="5641" y="17243"/>
                    <a:pt x="5624" y="17233"/>
                  </a:cubicBezTo>
                  <a:lnTo>
                    <a:pt x="5601" y="17219"/>
                  </a:lnTo>
                  <a:cubicBezTo>
                    <a:pt x="5574" y="17209"/>
                    <a:pt x="5551" y="17196"/>
                    <a:pt x="5531" y="17186"/>
                  </a:cubicBezTo>
                  <a:cubicBezTo>
                    <a:pt x="5491" y="17169"/>
                    <a:pt x="5454" y="17159"/>
                    <a:pt x="5414" y="17146"/>
                  </a:cubicBezTo>
                  <a:cubicBezTo>
                    <a:pt x="5367" y="17129"/>
                    <a:pt x="5323" y="17116"/>
                    <a:pt x="5280" y="17099"/>
                  </a:cubicBezTo>
                  <a:lnTo>
                    <a:pt x="5206" y="17076"/>
                  </a:lnTo>
                  <a:cubicBezTo>
                    <a:pt x="5130" y="17045"/>
                    <a:pt x="5056" y="17015"/>
                    <a:pt x="4982" y="16985"/>
                  </a:cubicBezTo>
                  <a:lnTo>
                    <a:pt x="4962" y="16979"/>
                  </a:lnTo>
                  <a:cubicBezTo>
                    <a:pt x="4885" y="16945"/>
                    <a:pt x="4812" y="16912"/>
                    <a:pt x="4735" y="16882"/>
                  </a:cubicBezTo>
                  <a:cubicBezTo>
                    <a:pt x="4688" y="16862"/>
                    <a:pt x="4638" y="16845"/>
                    <a:pt x="4595" y="16825"/>
                  </a:cubicBezTo>
                  <a:cubicBezTo>
                    <a:pt x="4561" y="16811"/>
                    <a:pt x="4521" y="16795"/>
                    <a:pt x="4488" y="16781"/>
                  </a:cubicBezTo>
                  <a:cubicBezTo>
                    <a:pt x="4417" y="16751"/>
                    <a:pt x="4351" y="16725"/>
                    <a:pt x="4270" y="16681"/>
                  </a:cubicBezTo>
                  <a:cubicBezTo>
                    <a:pt x="4230" y="16661"/>
                    <a:pt x="4197" y="16644"/>
                    <a:pt x="4163" y="16624"/>
                  </a:cubicBezTo>
                  <a:cubicBezTo>
                    <a:pt x="4086" y="16581"/>
                    <a:pt x="4016" y="16534"/>
                    <a:pt x="3946" y="16490"/>
                  </a:cubicBezTo>
                  <a:lnTo>
                    <a:pt x="3869" y="16444"/>
                  </a:lnTo>
                  <a:cubicBezTo>
                    <a:pt x="3765" y="16377"/>
                    <a:pt x="3658" y="16313"/>
                    <a:pt x="3548" y="16256"/>
                  </a:cubicBezTo>
                  <a:lnTo>
                    <a:pt x="3461" y="16210"/>
                  </a:lnTo>
                  <a:cubicBezTo>
                    <a:pt x="3384" y="16166"/>
                    <a:pt x="3307" y="16126"/>
                    <a:pt x="3230" y="16083"/>
                  </a:cubicBezTo>
                  <a:cubicBezTo>
                    <a:pt x="3134" y="16032"/>
                    <a:pt x="3047" y="15972"/>
                    <a:pt x="2956" y="15915"/>
                  </a:cubicBezTo>
                  <a:lnTo>
                    <a:pt x="2940" y="15909"/>
                  </a:lnTo>
                  <a:lnTo>
                    <a:pt x="2899" y="15882"/>
                  </a:lnTo>
                  <a:cubicBezTo>
                    <a:pt x="2849" y="15849"/>
                    <a:pt x="2799" y="15812"/>
                    <a:pt x="2749" y="15775"/>
                  </a:cubicBezTo>
                  <a:cubicBezTo>
                    <a:pt x="2692" y="15728"/>
                    <a:pt x="2625" y="15675"/>
                    <a:pt x="2548" y="15611"/>
                  </a:cubicBezTo>
                  <a:lnTo>
                    <a:pt x="2548" y="15611"/>
                  </a:lnTo>
                  <a:lnTo>
                    <a:pt x="2555" y="15614"/>
                  </a:lnTo>
                  <a:cubicBezTo>
                    <a:pt x="2542" y="15604"/>
                    <a:pt x="2528" y="15591"/>
                    <a:pt x="2515" y="15581"/>
                  </a:cubicBezTo>
                  <a:cubicBezTo>
                    <a:pt x="2492" y="15561"/>
                    <a:pt x="2465" y="15538"/>
                    <a:pt x="2441" y="15511"/>
                  </a:cubicBezTo>
                  <a:lnTo>
                    <a:pt x="2428" y="15497"/>
                  </a:lnTo>
                  <a:lnTo>
                    <a:pt x="2324" y="15394"/>
                  </a:lnTo>
                  <a:cubicBezTo>
                    <a:pt x="2224" y="15294"/>
                    <a:pt x="2141" y="15210"/>
                    <a:pt x="2057" y="15136"/>
                  </a:cubicBezTo>
                  <a:cubicBezTo>
                    <a:pt x="2017" y="15103"/>
                    <a:pt x="1980" y="15070"/>
                    <a:pt x="1943" y="15029"/>
                  </a:cubicBezTo>
                  <a:cubicBezTo>
                    <a:pt x="1896" y="14989"/>
                    <a:pt x="1856" y="14952"/>
                    <a:pt x="1810" y="14909"/>
                  </a:cubicBezTo>
                  <a:cubicBezTo>
                    <a:pt x="1719" y="14825"/>
                    <a:pt x="1626" y="14739"/>
                    <a:pt x="1535" y="14655"/>
                  </a:cubicBezTo>
                  <a:cubicBezTo>
                    <a:pt x="1485" y="14608"/>
                    <a:pt x="1435" y="14568"/>
                    <a:pt x="1385" y="14521"/>
                  </a:cubicBezTo>
                  <a:cubicBezTo>
                    <a:pt x="1351" y="14491"/>
                    <a:pt x="1321" y="14468"/>
                    <a:pt x="1288" y="14438"/>
                  </a:cubicBezTo>
                  <a:lnTo>
                    <a:pt x="1238" y="14387"/>
                  </a:lnTo>
                  <a:lnTo>
                    <a:pt x="1188" y="14337"/>
                  </a:lnTo>
                  <a:lnTo>
                    <a:pt x="1124" y="14260"/>
                  </a:lnTo>
                  <a:lnTo>
                    <a:pt x="1094" y="14227"/>
                  </a:lnTo>
                  <a:cubicBezTo>
                    <a:pt x="1077" y="14207"/>
                    <a:pt x="1061" y="14184"/>
                    <a:pt x="1044" y="14160"/>
                  </a:cubicBezTo>
                  <a:lnTo>
                    <a:pt x="1027" y="14140"/>
                  </a:lnTo>
                  <a:cubicBezTo>
                    <a:pt x="984" y="14077"/>
                    <a:pt x="937" y="14010"/>
                    <a:pt x="893" y="13943"/>
                  </a:cubicBezTo>
                  <a:lnTo>
                    <a:pt x="893" y="13939"/>
                  </a:lnTo>
                  <a:lnTo>
                    <a:pt x="893" y="13936"/>
                  </a:lnTo>
                  <a:cubicBezTo>
                    <a:pt x="890" y="13926"/>
                    <a:pt x="887" y="13923"/>
                    <a:pt x="883" y="13916"/>
                  </a:cubicBezTo>
                  <a:cubicBezTo>
                    <a:pt x="857" y="13876"/>
                    <a:pt x="833" y="13836"/>
                    <a:pt x="807" y="13792"/>
                  </a:cubicBezTo>
                  <a:cubicBezTo>
                    <a:pt x="753" y="13705"/>
                    <a:pt x="703" y="13618"/>
                    <a:pt x="649" y="13535"/>
                  </a:cubicBezTo>
                  <a:cubicBezTo>
                    <a:pt x="586" y="13435"/>
                    <a:pt x="516" y="13334"/>
                    <a:pt x="449" y="13237"/>
                  </a:cubicBezTo>
                  <a:lnTo>
                    <a:pt x="399" y="13167"/>
                  </a:lnTo>
                  <a:lnTo>
                    <a:pt x="392" y="13164"/>
                  </a:lnTo>
                  <a:cubicBezTo>
                    <a:pt x="358" y="13107"/>
                    <a:pt x="325" y="13053"/>
                    <a:pt x="298" y="13000"/>
                  </a:cubicBezTo>
                  <a:lnTo>
                    <a:pt x="298" y="12997"/>
                  </a:lnTo>
                  <a:lnTo>
                    <a:pt x="415" y="12997"/>
                  </a:lnTo>
                  <a:cubicBezTo>
                    <a:pt x="439" y="13000"/>
                    <a:pt x="459" y="13000"/>
                    <a:pt x="482" y="13003"/>
                  </a:cubicBezTo>
                  <a:cubicBezTo>
                    <a:pt x="506" y="13013"/>
                    <a:pt x="532" y="13017"/>
                    <a:pt x="556" y="13023"/>
                  </a:cubicBezTo>
                  <a:cubicBezTo>
                    <a:pt x="599" y="13040"/>
                    <a:pt x="639" y="13057"/>
                    <a:pt x="693" y="13084"/>
                  </a:cubicBezTo>
                  <a:lnTo>
                    <a:pt x="756" y="13117"/>
                  </a:lnTo>
                  <a:cubicBezTo>
                    <a:pt x="837" y="13157"/>
                    <a:pt x="917" y="13201"/>
                    <a:pt x="1000" y="13234"/>
                  </a:cubicBezTo>
                  <a:cubicBezTo>
                    <a:pt x="1051" y="13254"/>
                    <a:pt x="1101" y="13271"/>
                    <a:pt x="1154" y="13291"/>
                  </a:cubicBezTo>
                  <a:lnTo>
                    <a:pt x="1168" y="13297"/>
                  </a:lnTo>
                  <a:cubicBezTo>
                    <a:pt x="1224" y="13318"/>
                    <a:pt x="1285" y="13338"/>
                    <a:pt x="1341" y="13354"/>
                  </a:cubicBezTo>
                  <a:lnTo>
                    <a:pt x="1358" y="13358"/>
                  </a:lnTo>
                  <a:cubicBezTo>
                    <a:pt x="1412" y="13371"/>
                    <a:pt x="1469" y="13384"/>
                    <a:pt x="1522" y="13391"/>
                  </a:cubicBezTo>
                  <a:cubicBezTo>
                    <a:pt x="1589" y="13401"/>
                    <a:pt x="1642" y="13408"/>
                    <a:pt x="1693" y="13415"/>
                  </a:cubicBezTo>
                  <a:cubicBezTo>
                    <a:pt x="1709" y="13415"/>
                    <a:pt x="1729" y="13418"/>
                    <a:pt x="1746" y="13418"/>
                  </a:cubicBezTo>
                  <a:cubicBezTo>
                    <a:pt x="1789" y="13421"/>
                    <a:pt x="1830" y="13425"/>
                    <a:pt x="1870" y="13431"/>
                  </a:cubicBezTo>
                  <a:cubicBezTo>
                    <a:pt x="1923" y="13438"/>
                    <a:pt x="1980" y="13448"/>
                    <a:pt x="2044" y="13455"/>
                  </a:cubicBezTo>
                  <a:lnTo>
                    <a:pt x="2060" y="13458"/>
                  </a:lnTo>
                  <a:lnTo>
                    <a:pt x="2077" y="13465"/>
                  </a:lnTo>
                  <a:lnTo>
                    <a:pt x="2080" y="13465"/>
                  </a:lnTo>
                  <a:lnTo>
                    <a:pt x="2090" y="13468"/>
                  </a:lnTo>
                  <a:lnTo>
                    <a:pt x="2107" y="13471"/>
                  </a:lnTo>
                  <a:cubicBezTo>
                    <a:pt x="2181" y="13491"/>
                    <a:pt x="2248" y="13508"/>
                    <a:pt x="2311" y="13532"/>
                  </a:cubicBezTo>
                  <a:cubicBezTo>
                    <a:pt x="2375" y="13548"/>
                    <a:pt x="2438" y="13568"/>
                    <a:pt x="2492" y="13585"/>
                  </a:cubicBezTo>
                  <a:lnTo>
                    <a:pt x="2522" y="13592"/>
                  </a:lnTo>
                  <a:lnTo>
                    <a:pt x="2555" y="13605"/>
                  </a:lnTo>
                  <a:lnTo>
                    <a:pt x="2692" y="13669"/>
                  </a:lnTo>
                  <a:lnTo>
                    <a:pt x="2696" y="13672"/>
                  </a:lnTo>
                  <a:cubicBezTo>
                    <a:pt x="2749" y="13702"/>
                    <a:pt x="2809" y="13735"/>
                    <a:pt x="2863" y="13769"/>
                  </a:cubicBezTo>
                  <a:cubicBezTo>
                    <a:pt x="2910" y="13799"/>
                    <a:pt x="2956" y="13822"/>
                    <a:pt x="3006" y="13853"/>
                  </a:cubicBezTo>
                  <a:cubicBezTo>
                    <a:pt x="3033" y="13867"/>
                    <a:pt x="3060" y="13881"/>
                    <a:pt x="3089" y="13896"/>
                  </a:cubicBezTo>
                  <a:lnTo>
                    <a:pt x="3089" y="13896"/>
                  </a:lnTo>
                  <a:cubicBezTo>
                    <a:pt x="3048" y="13863"/>
                    <a:pt x="3008" y="13828"/>
                    <a:pt x="2966" y="13792"/>
                  </a:cubicBezTo>
                  <a:cubicBezTo>
                    <a:pt x="2930" y="13759"/>
                    <a:pt x="2896" y="13729"/>
                    <a:pt x="2859" y="13695"/>
                  </a:cubicBezTo>
                  <a:cubicBezTo>
                    <a:pt x="2816" y="13659"/>
                    <a:pt x="2769" y="13625"/>
                    <a:pt x="2726" y="13592"/>
                  </a:cubicBezTo>
                  <a:cubicBezTo>
                    <a:pt x="2675" y="13555"/>
                    <a:pt x="2619" y="13525"/>
                    <a:pt x="2565" y="13495"/>
                  </a:cubicBezTo>
                  <a:cubicBezTo>
                    <a:pt x="2512" y="13468"/>
                    <a:pt x="2451" y="13441"/>
                    <a:pt x="2395" y="13418"/>
                  </a:cubicBezTo>
                  <a:cubicBezTo>
                    <a:pt x="2344" y="13394"/>
                    <a:pt x="2294" y="13371"/>
                    <a:pt x="2244" y="13354"/>
                  </a:cubicBezTo>
                  <a:cubicBezTo>
                    <a:pt x="2177" y="13328"/>
                    <a:pt x="2114" y="13308"/>
                    <a:pt x="2047" y="13294"/>
                  </a:cubicBezTo>
                  <a:cubicBezTo>
                    <a:pt x="1983" y="13284"/>
                    <a:pt x="1917" y="13271"/>
                    <a:pt x="1850" y="13267"/>
                  </a:cubicBezTo>
                  <a:cubicBezTo>
                    <a:pt x="1739" y="13261"/>
                    <a:pt x="1629" y="13257"/>
                    <a:pt x="1515" y="13251"/>
                  </a:cubicBezTo>
                  <a:cubicBezTo>
                    <a:pt x="1465" y="13241"/>
                    <a:pt x="1415" y="13237"/>
                    <a:pt x="1365" y="13227"/>
                  </a:cubicBezTo>
                  <a:cubicBezTo>
                    <a:pt x="1271" y="13207"/>
                    <a:pt x="1178" y="13177"/>
                    <a:pt x="1081" y="13154"/>
                  </a:cubicBezTo>
                  <a:cubicBezTo>
                    <a:pt x="987" y="13127"/>
                    <a:pt x="887" y="13104"/>
                    <a:pt x="790" y="13070"/>
                  </a:cubicBezTo>
                  <a:lnTo>
                    <a:pt x="786" y="13070"/>
                  </a:lnTo>
                  <a:cubicBezTo>
                    <a:pt x="703" y="13040"/>
                    <a:pt x="619" y="13007"/>
                    <a:pt x="529" y="12987"/>
                  </a:cubicBezTo>
                  <a:cubicBezTo>
                    <a:pt x="472" y="12973"/>
                    <a:pt x="412" y="12966"/>
                    <a:pt x="355" y="12966"/>
                  </a:cubicBezTo>
                  <a:cubicBezTo>
                    <a:pt x="295" y="12966"/>
                    <a:pt x="241" y="12970"/>
                    <a:pt x="185" y="12973"/>
                  </a:cubicBezTo>
                  <a:cubicBezTo>
                    <a:pt x="158" y="12973"/>
                    <a:pt x="138" y="12977"/>
                    <a:pt x="111" y="12977"/>
                  </a:cubicBezTo>
                  <a:cubicBezTo>
                    <a:pt x="84" y="12983"/>
                    <a:pt x="64" y="12993"/>
                    <a:pt x="38" y="13017"/>
                  </a:cubicBezTo>
                  <a:cubicBezTo>
                    <a:pt x="17" y="13033"/>
                    <a:pt x="7" y="13060"/>
                    <a:pt x="4" y="13090"/>
                  </a:cubicBezTo>
                  <a:cubicBezTo>
                    <a:pt x="1" y="13120"/>
                    <a:pt x="7" y="13157"/>
                    <a:pt x="21" y="13187"/>
                  </a:cubicBezTo>
                  <a:cubicBezTo>
                    <a:pt x="34" y="13217"/>
                    <a:pt x="51" y="13244"/>
                    <a:pt x="68" y="13274"/>
                  </a:cubicBezTo>
                  <a:cubicBezTo>
                    <a:pt x="91" y="13318"/>
                    <a:pt x="118" y="13354"/>
                    <a:pt x="145" y="13391"/>
                  </a:cubicBezTo>
                  <a:cubicBezTo>
                    <a:pt x="221" y="13485"/>
                    <a:pt x="295" y="13575"/>
                    <a:pt x="372" y="13672"/>
                  </a:cubicBezTo>
                  <a:cubicBezTo>
                    <a:pt x="442" y="13759"/>
                    <a:pt x="512" y="13853"/>
                    <a:pt x="576" y="13946"/>
                  </a:cubicBezTo>
                  <a:cubicBezTo>
                    <a:pt x="716" y="14147"/>
                    <a:pt x="853" y="14347"/>
                    <a:pt x="1020" y="14528"/>
                  </a:cubicBezTo>
                  <a:cubicBezTo>
                    <a:pt x="1041" y="14548"/>
                    <a:pt x="1057" y="14575"/>
                    <a:pt x="1077" y="14595"/>
                  </a:cubicBezTo>
                  <a:cubicBezTo>
                    <a:pt x="1104" y="14615"/>
                    <a:pt x="1124" y="14642"/>
                    <a:pt x="1148" y="14662"/>
                  </a:cubicBezTo>
                  <a:cubicBezTo>
                    <a:pt x="1191" y="14705"/>
                    <a:pt x="1238" y="14742"/>
                    <a:pt x="1281" y="14779"/>
                  </a:cubicBezTo>
                  <a:cubicBezTo>
                    <a:pt x="1372" y="14849"/>
                    <a:pt x="1455" y="14922"/>
                    <a:pt x="1539" y="14996"/>
                  </a:cubicBezTo>
                  <a:lnTo>
                    <a:pt x="1532" y="14993"/>
                  </a:lnTo>
                  <a:lnTo>
                    <a:pt x="1532" y="14993"/>
                  </a:lnTo>
                  <a:cubicBezTo>
                    <a:pt x="1612" y="15063"/>
                    <a:pt x="1693" y="15140"/>
                    <a:pt x="1773" y="15213"/>
                  </a:cubicBezTo>
                  <a:cubicBezTo>
                    <a:pt x="1860" y="15294"/>
                    <a:pt x="1947" y="15374"/>
                    <a:pt x="2030" y="15457"/>
                  </a:cubicBezTo>
                  <a:cubicBezTo>
                    <a:pt x="2110" y="15541"/>
                    <a:pt x="2191" y="15625"/>
                    <a:pt x="2268" y="15701"/>
                  </a:cubicBezTo>
                  <a:lnTo>
                    <a:pt x="2408" y="15842"/>
                  </a:lnTo>
                  <a:cubicBezTo>
                    <a:pt x="2451" y="15882"/>
                    <a:pt x="2498" y="15925"/>
                    <a:pt x="2545" y="15962"/>
                  </a:cubicBezTo>
                  <a:cubicBezTo>
                    <a:pt x="2632" y="16042"/>
                    <a:pt x="2729" y="16109"/>
                    <a:pt x="2826" y="16180"/>
                  </a:cubicBezTo>
                  <a:cubicBezTo>
                    <a:pt x="2869" y="16213"/>
                    <a:pt x="2920" y="16246"/>
                    <a:pt x="2970" y="16280"/>
                  </a:cubicBezTo>
                  <a:lnTo>
                    <a:pt x="3110" y="16367"/>
                  </a:lnTo>
                  <a:cubicBezTo>
                    <a:pt x="3204" y="16427"/>
                    <a:pt x="3301" y="16480"/>
                    <a:pt x="3401" y="16534"/>
                  </a:cubicBezTo>
                  <a:cubicBezTo>
                    <a:pt x="3505" y="16597"/>
                    <a:pt x="3615" y="16654"/>
                    <a:pt x="3715" y="16721"/>
                  </a:cubicBezTo>
                  <a:cubicBezTo>
                    <a:pt x="3812" y="16785"/>
                    <a:pt x="3906" y="16852"/>
                    <a:pt x="4006" y="16915"/>
                  </a:cubicBezTo>
                  <a:cubicBezTo>
                    <a:pt x="4106" y="16979"/>
                    <a:pt x="4213" y="17032"/>
                    <a:pt x="4320" y="17082"/>
                  </a:cubicBezTo>
                  <a:cubicBezTo>
                    <a:pt x="4431" y="17132"/>
                    <a:pt x="4541" y="17173"/>
                    <a:pt x="4651" y="17219"/>
                  </a:cubicBezTo>
                  <a:cubicBezTo>
                    <a:pt x="4758" y="17266"/>
                    <a:pt x="4865" y="17316"/>
                    <a:pt x="4972" y="17356"/>
                  </a:cubicBezTo>
                  <a:cubicBezTo>
                    <a:pt x="5076" y="17403"/>
                    <a:pt x="5186" y="17437"/>
                    <a:pt x="5293" y="17473"/>
                  </a:cubicBezTo>
                  <a:cubicBezTo>
                    <a:pt x="5320" y="17483"/>
                    <a:pt x="5344" y="17490"/>
                    <a:pt x="5367" y="17500"/>
                  </a:cubicBezTo>
                  <a:cubicBezTo>
                    <a:pt x="5417" y="17517"/>
                    <a:pt x="5467" y="17540"/>
                    <a:pt x="5511" y="17567"/>
                  </a:cubicBezTo>
                  <a:cubicBezTo>
                    <a:pt x="5558" y="17590"/>
                    <a:pt x="5604" y="17621"/>
                    <a:pt x="5651" y="17651"/>
                  </a:cubicBezTo>
                  <a:cubicBezTo>
                    <a:pt x="5668" y="17664"/>
                    <a:pt x="5688" y="17674"/>
                    <a:pt x="5705" y="17687"/>
                  </a:cubicBezTo>
                  <a:cubicBezTo>
                    <a:pt x="5795" y="17751"/>
                    <a:pt x="5885" y="17814"/>
                    <a:pt x="5975" y="17865"/>
                  </a:cubicBezTo>
                  <a:cubicBezTo>
                    <a:pt x="6059" y="17908"/>
                    <a:pt x="6146" y="17952"/>
                    <a:pt x="6236" y="17992"/>
                  </a:cubicBezTo>
                  <a:cubicBezTo>
                    <a:pt x="6240" y="18002"/>
                    <a:pt x="6246" y="18008"/>
                    <a:pt x="6253" y="18018"/>
                  </a:cubicBezTo>
                  <a:cubicBezTo>
                    <a:pt x="6313" y="18115"/>
                    <a:pt x="6373" y="18216"/>
                    <a:pt x="6437" y="18309"/>
                  </a:cubicBezTo>
                  <a:lnTo>
                    <a:pt x="6437" y="18306"/>
                  </a:lnTo>
                  <a:cubicBezTo>
                    <a:pt x="6514" y="18433"/>
                    <a:pt x="6604" y="18553"/>
                    <a:pt x="6688" y="18674"/>
                  </a:cubicBezTo>
                  <a:cubicBezTo>
                    <a:pt x="6724" y="18734"/>
                    <a:pt x="6765" y="18787"/>
                    <a:pt x="6808" y="18841"/>
                  </a:cubicBezTo>
                  <a:cubicBezTo>
                    <a:pt x="6855" y="18901"/>
                    <a:pt x="6905" y="18958"/>
                    <a:pt x="6955" y="19011"/>
                  </a:cubicBezTo>
                  <a:cubicBezTo>
                    <a:pt x="6999" y="19068"/>
                    <a:pt x="7042" y="19125"/>
                    <a:pt x="7079" y="19185"/>
                  </a:cubicBezTo>
                  <a:cubicBezTo>
                    <a:pt x="7112" y="19239"/>
                    <a:pt x="7146" y="19289"/>
                    <a:pt x="7179" y="19346"/>
                  </a:cubicBezTo>
                  <a:cubicBezTo>
                    <a:pt x="7196" y="19376"/>
                    <a:pt x="7213" y="19406"/>
                    <a:pt x="7233" y="19436"/>
                  </a:cubicBezTo>
                  <a:cubicBezTo>
                    <a:pt x="7256" y="19463"/>
                    <a:pt x="7276" y="19496"/>
                    <a:pt x="7296" y="19526"/>
                  </a:cubicBezTo>
                  <a:cubicBezTo>
                    <a:pt x="7373" y="19640"/>
                    <a:pt x="7447" y="19747"/>
                    <a:pt x="7527" y="19857"/>
                  </a:cubicBezTo>
                  <a:cubicBezTo>
                    <a:pt x="7597" y="19971"/>
                    <a:pt x="7674" y="20081"/>
                    <a:pt x="7734" y="20198"/>
                  </a:cubicBezTo>
                  <a:cubicBezTo>
                    <a:pt x="7784" y="20399"/>
                    <a:pt x="7834" y="20606"/>
                    <a:pt x="7885" y="20807"/>
                  </a:cubicBezTo>
                  <a:cubicBezTo>
                    <a:pt x="7945" y="21034"/>
                    <a:pt x="8008" y="21262"/>
                    <a:pt x="8065" y="21486"/>
                  </a:cubicBezTo>
                  <a:cubicBezTo>
                    <a:pt x="8095" y="21599"/>
                    <a:pt x="8125" y="21713"/>
                    <a:pt x="8152" y="21820"/>
                  </a:cubicBezTo>
                  <a:cubicBezTo>
                    <a:pt x="8182" y="21930"/>
                    <a:pt x="8212" y="22037"/>
                    <a:pt x="8246" y="22148"/>
                  </a:cubicBezTo>
                  <a:cubicBezTo>
                    <a:pt x="8248" y="22156"/>
                    <a:pt x="8250" y="22165"/>
                    <a:pt x="8253" y="22174"/>
                  </a:cubicBezTo>
                  <a:lnTo>
                    <a:pt x="8253" y="22174"/>
                  </a:lnTo>
                  <a:cubicBezTo>
                    <a:pt x="8262" y="22168"/>
                    <a:pt x="8272" y="22162"/>
                    <a:pt x="8282" y="22158"/>
                  </a:cubicBezTo>
                  <a:cubicBezTo>
                    <a:pt x="8306" y="22144"/>
                    <a:pt x="8326" y="22134"/>
                    <a:pt x="8346" y="22124"/>
                  </a:cubicBezTo>
                  <a:cubicBezTo>
                    <a:pt x="8383" y="22107"/>
                    <a:pt x="8426" y="22091"/>
                    <a:pt x="8466" y="22074"/>
                  </a:cubicBezTo>
                  <a:lnTo>
                    <a:pt x="8516" y="22061"/>
                  </a:lnTo>
                  <a:lnTo>
                    <a:pt x="8513" y="22064"/>
                  </a:lnTo>
                  <a:lnTo>
                    <a:pt x="8506" y="22074"/>
                  </a:lnTo>
                  <a:cubicBezTo>
                    <a:pt x="8490" y="22094"/>
                    <a:pt x="8466" y="22114"/>
                    <a:pt x="8450" y="22134"/>
                  </a:cubicBezTo>
                  <a:cubicBezTo>
                    <a:pt x="8416" y="22178"/>
                    <a:pt x="8383" y="22214"/>
                    <a:pt x="8343" y="22265"/>
                  </a:cubicBezTo>
                  <a:cubicBezTo>
                    <a:pt x="8313" y="22308"/>
                    <a:pt x="8279" y="22348"/>
                    <a:pt x="8249" y="22395"/>
                  </a:cubicBezTo>
                  <a:lnTo>
                    <a:pt x="8246" y="22398"/>
                  </a:lnTo>
                  <a:cubicBezTo>
                    <a:pt x="8232" y="22418"/>
                    <a:pt x="8222" y="22435"/>
                    <a:pt x="8209" y="22458"/>
                  </a:cubicBezTo>
                  <a:lnTo>
                    <a:pt x="8189" y="22495"/>
                  </a:lnTo>
                  <a:lnTo>
                    <a:pt x="8179" y="22509"/>
                  </a:lnTo>
                  <a:lnTo>
                    <a:pt x="8175" y="22515"/>
                  </a:lnTo>
                  <a:cubicBezTo>
                    <a:pt x="8172" y="22519"/>
                    <a:pt x="8165" y="22529"/>
                    <a:pt x="8165" y="22532"/>
                  </a:cubicBezTo>
                  <a:lnTo>
                    <a:pt x="8149" y="22562"/>
                  </a:lnTo>
                  <a:lnTo>
                    <a:pt x="8132" y="22592"/>
                  </a:lnTo>
                  <a:lnTo>
                    <a:pt x="8125" y="22602"/>
                  </a:lnTo>
                  <a:cubicBezTo>
                    <a:pt x="8122" y="22616"/>
                    <a:pt x="8112" y="22626"/>
                    <a:pt x="8109" y="22636"/>
                  </a:cubicBezTo>
                  <a:lnTo>
                    <a:pt x="8092" y="22669"/>
                  </a:lnTo>
                  <a:lnTo>
                    <a:pt x="8075" y="22703"/>
                  </a:lnTo>
                  <a:lnTo>
                    <a:pt x="8072" y="22716"/>
                  </a:lnTo>
                  <a:cubicBezTo>
                    <a:pt x="8065" y="22729"/>
                    <a:pt x="8058" y="22743"/>
                    <a:pt x="8055" y="22753"/>
                  </a:cubicBezTo>
                  <a:lnTo>
                    <a:pt x="8042" y="22783"/>
                  </a:lnTo>
                  <a:cubicBezTo>
                    <a:pt x="8025" y="22820"/>
                    <a:pt x="8012" y="22860"/>
                    <a:pt x="7998" y="22900"/>
                  </a:cubicBezTo>
                  <a:cubicBezTo>
                    <a:pt x="7978" y="22953"/>
                    <a:pt x="7961" y="23013"/>
                    <a:pt x="7941" y="23070"/>
                  </a:cubicBezTo>
                  <a:lnTo>
                    <a:pt x="7925" y="23120"/>
                  </a:lnTo>
                  <a:cubicBezTo>
                    <a:pt x="7898" y="23204"/>
                    <a:pt x="7871" y="23294"/>
                    <a:pt x="7841" y="23378"/>
                  </a:cubicBezTo>
                  <a:lnTo>
                    <a:pt x="7824" y="23418"/>
                  </a:lnTo>
                  <a:cubicBezTo>
                    <a:pt x="7815" y="23443"/>
                    <a:pt x="7806" y="23468"/>
                    <a:pt x="7796" y="23493"/>
                  </a:cubicBezTo>
                  <a:lnTo>
                    <a:pt x="7798" y="23488"/>
                  </a:lnTo>
                  <a:lnTo>
                    <a:pt x="7794" y="23498"/>
                  </a:lnTo>
                  <a:cubicBezTo>
                    <a:pt x="7795" y="23497"/>
                    <a:pt x="7796" y="23495"/>
                    <a:pt x="7796" y="23493"/>
                  </a:cubicBezTo>
                  <a:lnTo>
                    <a:pt x="7796" y="23493"/>
                  </a:lnTo>
                  <a:lnTo>
                    <a:pt x="7791" y="23512"/>
                  </a:lnTo>
                  <a:cubicBezTo>
                    <a:pt x="7778" y="23545"/>
                    <a:pt x="7764" y="23572"/>
                    <a:pt x="7758" y="23605"/>
                  </a:cubicBezTo>
                  <a:cubicBezTo>
                    <a:pt x="7741" y="23655"/>
                    <a:pt x="7724" y="23706"/>
                    <a:pt x="7707" y="23752"/>
                  </a:cubicBezTo>
                  <a:lnTo>
                    <a:pt x="7697" y="23779"/>
                  </a:lnTo>
                  <a:cubicBezTo>
                    <a:pt x="7694" y="23796"/>
                    <a:pt x="7687" y="23816"/>
                    <a:pt x="7681" y="23833"/>
                  </a:cubicBezTo>
                  <a:cubicBezTo>
                    <a:pt x="7674" y="23863"/>
                    <a:pt x="7664" y="23896"/>
                    <a:pt x="7657" y="23923"/>
                  </a:cubicBezTo>
                  <a:lnTo>
                    <a:pt x="7644" y="23986"/>
                  </a:lnTo>
                  <a:lnTo>
                    <a:pt x="7640" y="24017"/>
                  </a:lnTo>
                  <a:lnTo>
                    <a:pt x="7637" y="24047"/>
                  </a:lnTo>
                  <a:lnTo>
                    <a:pt x="7630" y="24053"/>
                  </a:lnTo>
                  <a:cubicBezTo>
                    <a:pt x="7630" y="24063"/>
                    <a:pt x="7627" y="24067"/>
                    <a:pt x="7627" y="24073"/>
                  </a:cubicBezTo>
                  <a:lnTo>
                    <a:pt x="7624" y="24107"/>
                  </a:lnTo>
                  <a:cubicBezTo>
                    <a:pt x="7620" y="24147"/>
                    <a:pt x="7610" y="24184"/>
                    <a:pt x="7607" y="24224"/>
                  </a:cubicBezTo>
                  <a:lnTo>
                    <a:pt x="7604" y="24287"/>
                  </a:lnTo>
                  <a:lnTo>
                    <a:pt x="7604" y="24297"/>
                  </a:lnTo>
                  <a:lnTo>
                    <a:pt x="7604" y="24317"/>
                  </a:lnTo>
                  <a:cubicBezTo>
                    <a:pt x="7604" y="24348"/>
                    <a:pt x="7597" y="24374"/>
                    <a:pt x="7597" y="24404"/>
                  </a:cubicBezTo>
                  <a:lnTo>
                    <a:pt x="7597" y="24408"/>
                  </a:lnTo>
                  <a:cubicBezTo>
                    <a:pt x="7594" y="24455"/>
                    <a:pt x="7594" y="24505"/>
                    <a:pt x="7594" y="24558"/>
                  </a:cubicBezTo>
                  <a:lnTo>
                    <a:pt x="7594" y="24725"/>
                  </a:lnTo>
                  <a:cubicBezTo>
                    <a:pt x="7594" y="24755"/>
                    <a:pt x="7597" y="24786"/>
                    <a:pt x="7597" y="24816"/>
                  </a:cubicBezTo>
                  <a:cubicBezTo>
                    <a:pt x="7597" y="24839"/>
                    <a:pt x="7604" y="24869"/>
                    <a:pt x="7604" y="24892"/>
                  </a:cubicBezTo>
                  <a:lnTo>
                    <a:pt x="7607" y="24919"/>
                  </a:lnTo>
                  <a:lnTo>
                    <a:pt x="7607" y="24792"/>
                  </a:lnTo>
                  <a:cubicBezTo>
                    <a:pt x="7607" y="24772"/>
                    <a:pt x="7610" y="24752"/>
                    <a:pt x="7610" y="24725"/>
                  </a:cubicBezTo>
                  <a:lnTo>
                    <a:pt x="7610" y="24705"/>
                  </a:lnTo>
                  <a:lnTo>
                    <a:pt x="7624" y="24582"/>
                  </a:lnTo>
                  <a:cubicBezTo>
                    <a:pt x="7627" y="24535"/>
                    <a:pt x="7637" y="24488"/>
                    <a:pt x="7640" y="24441"/>
                  </a:cubicBezTo>
                  <a:cubicBezTo>
                    <a:pt x="7654" y="24358"/>
                    <a:pt x="7671" y="24274"/>
                    <a:pt x="7681" y="24204"/>
                  </a:cubicBezTo>
                  <a:lnTo>
                    <a:pt x="7691" y="24167"/>
                  </a:lnTo>
                  <a:cubicBezTo>
                    <a:pt x="7694" y="24147"/>
                    <a:pt x="7697" y="24124"/>
                    <a:pt x="7707" y="24103"/>
                  </a:cubicBezTo>
                  <a:cubicBezTo>
                    <a:pt x="7711" y="24087"/>
                    <a:pt x="7714" y="24067"/>
                    <a:pt x="7724" y="24050"/>
                  </a:cubicBezTo>
                  <a:lnTo>
                    <a:pt x="7731" y="24030"/>
                  </a:lnTo>
                  <a:lnTo>
                    <a:pt x="7737" y="24020"/>
                  </a:lnTo>
                  <a:cubicBezTo>
                    <a:pt x="7744" y="24000"/>
                    <a:pt x="7747" y="23980"/>
                    <a:pt x="7758" y="23953"/>
                  </a:cubicBezTo>
                  <a:lnTo>
                    <a:pt x="7774" y="23906"/>
                  </a:lnTo>
                  <a:lnTo>
                    <a:pt x="7791" y="23863"/>
                  </a:lnTo>
                  <a:lnTo>
                    <a:pt x="7828" y="23752"/>
                  </a:lnTo>
                  <a:lnTo>
                    <a:pt x="7831" y="23749"/>
                  </a:lnTo>
                  <a:cubicBezTo>
                    <a:pt x="7858" y="23679"/>
                    <a:pt x="7888" y="23602"/>
                    <a:pt x="7911" y="23532"/>
                  </a:cubicBezTo>
                  <a:cubicBezTo>
                    <a:pt x="7915" y="23518"/>
                    <a:pt x="7921" y="23512"/>
                    <a:pt x="7925" y="23498"/>
                  </a:cubicBezTo>
                  <a:cubicBezTo>
                    <a:pt x="7938" y="23462"/>
                    <a:pt x="7955" y="23418"/>
                    <a:pt x="7965" y="23381"/>
                  </a:cubicBezTo>
                  <a:cubicBezTo>
                    <a:pt x="7988" y="23328"/>
                    <a:pt x="8005" y="23268"/>
                    <a:pt x="8022" y="23214"/>
                  </a:cubicBezTo>
                  <a:cubicBezTo>
                    <a:pt x="8038" y="23161"/>
                    <a:pt x="8055" y="23104"/>
                    <a:pt x="8072" y="23047"/>
                  </a:cubicBezTo>
                  <a:lnTo>
                    <a:pt x="8092" y="22983"/>
                  </a:lnTo>
                  <a:lnTo>
                    <a:pt x="8099" y="22963"/>
                  </a:lnTo>
                  <a:cubicBezTo>
                    <a:pt x="8105" y="22947"/>
                    <a:pt x="8112" y="22927"/>
                    <a:pt x="8115" y="22910"/>
                  </a:cubicBezTo>
                  <a:lnTo>
                    <a:pt x="8115" y="22913"/>
                  </a:lnTo>
                  <a:cubicBezTo>
                    <a:pt x="8122" y="22910"/>
                    <a:pt x="8122" y="22900"/>
                    <a:pt x="8125" y="22896"/>
                  </a:cubicBezTo>
                  <a:lnTo>
                    <a:pt x="8162" y="22796"/>
                  </a:lnTo>
                  <a:lnTo>
                    <a:pt x="8189" y="22733"/>
                  </a:lnTo>
                  <a:lnTo>
                    <a:pt x="8209" y="22682"/>
                  </a:lnTo>
                  <a:cubicBezTo>
                    <a:pt x="8212" y="22669"/>
                    <a:pt x="8216" y="22662"/>
                    <a:pt x="8226" y="22649"/>
                  </a:cubicBezTo>
                  <a:lnTo>
                    <a:pt x="8232" y="22632"/>
                  </a:lnTo>
                  <a:lnTo>
                    <a:pt x="8242" y="22616"/>
                  </a:lnTo>
                  <a:lnTo>
                    <a:pt x="8259" y="22582"/>
                  </a:lnTo>
                  <a:lnTo>
                    <a:pt x="8276" y="22549"/>
                  </a:lnTo>
                  <a:lnTo>
                    <a:pt x="8306" y="22495"/>
                  </a:lnTo>
                  <a:cubicBezTo>
                    <a:pt x="8313" y="22475"/>
                    <a:pt x="8326" y="22458"/>
                    <a:pt x="8339" y="22438"/>
                  </a:cubicBezTo>
                  <a:lnTo>
                    <a:pt x="8356" y="22412"/>
                  </a:lnTo>
                  <a:cubicBezTo>
                    <a:pt x="8363" y="22395"/>
                    <a:pt x="8376" y="22375"/>
                    <a:pt x="8389" y="22355"/>
                  </a:cubicBezTo>
                  <a:lnTo>
                    <a:pt x="8406" y="22331"/>
                  </a:lnTo>
                  <a:cubicBezTo>
                    <a:pt x="8416" y="22311"/>
                    <a:pt x="8430" y="22295"/>
                    <a:pt x="8443" y="22271"/>
                  </a:cubicBezTo>
                  <a:lnTo>
                    <a:pt x="8450" y="22261"/>
                  </a:lnTo>
                  <a:lnTo>
                    <a:pt x="8460" y="22245"/>
                  </a:lnTo>
                  <a:lnTo>
                    <a:pt x="8523" y="22154"/>
                  </a:lnTo>
                  <a:cubicBezTo>
                    <a:pt x="8547" y="22117"/>
                    <a:pt x="8577" y="22084"/>
                    <a:pt x="8607" y="22051"/>
                  </a:cubicBezTo>
                  <a:lnTo>
                    <a:pt x="8610" y="22047"/>
                  </a:lnTo>
                  <a:cubicBezTo>
                    <a:pt x="8633" y="22044"/>
                    <a:pt x="8657" y="22044"/>
                    <a:pt x="8680" y="22041"/>
                  </a:cubicBezTo>
                  <a:lnTo>
                    <a:pt x="8751" y="22041"/>
                  </a:lnTo>
                  <a:lnTo>
                    <a:pt x="8827" y="22051"/>
                  </a:lnTo>
                  <a:cubicBezTo>
                    <a:pt x="8844" y="22057"/>
                    <a:pt x="8857" y="22061"/>
                    <a:pt x="8874" y="22064"/>
                  </a:cubicBezTo>
                  <a:cubicBezTo>
                    <a:pt x="8894" y="22074"/>
                    <a:pt x="8911" y="22081"/>
                    <a:pt x="8931" y="22091"/>
                  </a:cubicBezTo>
                  <a:cubicBezTo>
                    <a:pt x="8968" y="22111"/>
                    <a:pt x="9008" y="22131"/>
                    <a:pt x="9045" y="22158"/>
                  </a:cubicBezTo>
                  <a:lnTo>
                    <a:pt x="9041" y="22151"/>
                  </a:lnTo>
                  <a:lnTo>
                    <a:pt x="9041" y="22151"/>
                  </a:lnTo>
                  <a:cubicBezTo>
                    <a:pt x="9051" y="22161"/>
                    <a:pt x="9061" y="22168"/>
                    <a:pt x="9075" y="22174"/>
                  </a:cubicBezTo>
                  <a:cubicBezTo>
                    <a:pt x="9085" y="22181"/>
                    <a:pt x="9095" y="22191"/>
                    <a:pt x="9102" y="22194"/>
                  </a:cubicBezTo>
                  <a:cubicBezTo>
                    <a:pt x="9112" y="22198"/>
                    <a:pt x="9115" y="22201"/>
                    <a:pt x="9125" y="22208"/>
                  </a:cubicBezTo>
                  <a:cubicBezTo>
                    <a:pt x="9145" y="22224"/>
                    <a:pt x="9165" y="22234"/>
                    <a:pt x="9182" y="22251"/>
                  </a:cubicBezTo>
                  <a:cubicBezTo>
                    <a:pt x="9229" y="22285"/>
                    <a:pt x="9279" y="22328"/>
                    <a:pt x="9326" y="22365"/>
                  </a:cubicBezTo>
                  <a:cubicBezTo>
                    <a:pt x="9362" y="22398"/>
                    <a:pt x="9396" y="22435"/>
                    <a:pt x="9433" y="22475"/>
                  </a:cubicBezTo>
                  <a:cubicBezTo>
                    <a:pt x="9479" y="22529"/>
                    <a:pt x="9526" y="22586"/>
                    <a:pt x="9570" y="22642"/>
                  </a:cubicBezTo>
                  <a:lnTo>
                    <a:pt x="9603" y="22686"/>
                  </a:lnTo>
                  <a:cubicBezTo>
                    <a:pt x="9670" y="22766"/>
                    <a:pt x="9720" y="22836"/>
                    <a:pt x="9767" y="22903"/>
                  </a:cubicBezTo>
                  <a:cubicBezTo>
                    <a:pt x="9780" y="22923"/>
                    <a:pt x="9797" y="22947"/>
                    <a:pt x="9810" y="22967"/>
                  </a:cubicBezTo>
                  <a:cubicBezTo>
                    <a:pt x="9820" y="22983"/>
                    <a:pt x="9830" y="23003"/>
                    <a:pt x="9837" y="23020"/>
                  </a:cubicBezTo>
                  <a:lnTo>
                    <a:pt x="9844" y="23030"/>
                  </a:lnTo>
                  <a:cubicBezTo>
                    <a:pt x="9854" y="23054"/>
                    <a:pt x="9867" y="23084"/>
                    <a:pt x="9877" y="23107"/>
                  </a:cubicBezTo>
                  <a:cubicBezTo>
                    <a:pt x="9884" y="23134"/>
                    <a:pt x="9887" y="23154"/>
                    <a:pt x="9897" y="23181"/>
                  </a:cubicBezTo>
                  <a:cubicBezTo>
                    <a:pt x="9904" y="23221"/>
                    <a:pt x="9911" y="23258"/>
                    <a:pt x="9911" y="23301"/>
                  </a:cubicBezTo>
                  <a:lnTo>
                    <a:pt x="9911" y="23355"/>
                  </a:lnTo>
                  <a:cubicBezTo>
                    <a:pt x="9911" y="23368"/>
                    <a:pt x="9904" y="23381"/>
                    <a:pt x="9904" y="23398"/>
                  </a:cubicBezTo>
                  <a:lnTo>
                    <a:pt x="9894" y="23435"/>
                  </a:lnTo>
                  <a:cubicBezTo>
                    <a:pt x="9884" y="23462"/>
                    <a:pt x="9871" y="23482"/>
                    <a:pt x="9864" y="23505"/>
                  </a:cubicBezTo>
                  <a:cubicBezTo>
                    <a:pt x="9854" y="23522"/>
                    <a:pt x="9844" y="23538"/>
                    <a:pt x="9834" y="23555"/>
                  </a:cubicBezTo>
                  <a:cubicBezTo>
                    <a:pt x="9814" y="23585"/>
                    <a:pt x="9794" y="23609"/>
                    <a:pt x="9770" y="23635"/>
                  </a:cubicBezTo>
                  <a:cubicBezTo>
                    <a:pt x="9720" y="23689"/>
                    <a:pt x="9667" y="23742"/>
                    <a:pt x="9613" y="23799"/>
                  </a:cubicBezTo>
                  <a:lnTo>
                    <a:pt x="9533" y="23879"/>
                  </a:lnTo>
                  <a:cubicBezTo>
                    <a:pt x="9479" y="23933"/>
                    <a:pt x="9429" y="23990"/>
                    <a:pt x="9376" y="24047"/>
                  </a:cubicBezTo>
                  <a:cubicBezTo>
                    <a:pt x="9346" y="24073"/>
                    <a:pt x="9319" y="24107"/>
                    <a:pt x="9292" y="24137"/>
                  </a:cubicBezTo>
                  <a:cubicBezTo>
                    <a:pt x="9152" y="24254"/>
                    <a:pt x="9055" y="24354"/>
                    <a:pt x="8968" y="24438"/>
                  </a:cubicBezTo>
                  <a:lnTo>
                    <a:pt x="8911" y="24491"/>
                  </a:lnTo>
                  <a:cubicBezTo>
                    <a:pt x="8834" y="24565"/>
                    <a:pt x="8761" y="24638"/>
                    <a:pt x="8687" y="24715"/>
                  </a:cubicBezTo>
                  <a:cubicBezTo>
                    <a:pt x="8647" y="24759"/>
                    <a:pt x="8597" y="24809"/>
                    <a:pt x="8550" y="24866"/>
                  </a:cubicBezTo>
                  <a:cubicBezTo>
                    <a:pt x="8500" y="24923"/>
                    <a:pt x="8460" y="24976"/>
                    <a:pt x="8416" y="25033"/>
                  </a:cubicBezTo>
                  <a:cubicBezTo>
                    <a:pt x="8349" y="25120"/>
                    <a:pt x="8286" y="25210"/>
                    <a:pt x="8229" y="25300"/>
                  </a:cubicBezTo>
                  <a:lnTo>
                    <a:pt x="8182" y="25367"/>
                  </a:lnTo>
                  <a:lnTo>
                    <a:pt x="8182" y="25367"/>
                  </a:lnTo>
                  <a:lnTo>
                    <a:pt x="8179" y="25374"/>
                  </a:lnTo>
                  <a:lnTo>
                    <a:pt x="8182" y="25371"/>
                  </a:lnTo>
                  <a:lnTo>
                    <a:pt x="8175" y="25384"/>
                  </a:lnTo>
                  <a:lnTo>
                    <a:pt x="8172" y="25391"/>
                  </a:lnTo>
                  <a:lnTo>
                    <a:pt x="8142" y="25437"/>
                  </a:lnTo>
                  <a:lnTo>
                    <a:pt x="8132" y="25451"/>
                  </a:lnTo>
                  <a:cubicBezTo>
                    <a:pt x="8092" y="25508"/>
                    <a:pt x="8048" y="25561"/>
                    <a:pt x="8022" y="25608"/>
                  </a:cubicBezTo>
                  <a:cubicBezTo>
                    <a:pt x="7998" y="25638"/>
                    <a:pt x="7975" y="25668"/>
                    <a:pt x="7948" y="25695"/>
                  </a:cubicBezTo>
                  <a:cubicBezTo>
                    <a:pt x="7931" y="25712"/>
                    <a:pt x="7921" y="25735"/>
                    <a:pt x="7905" y="25755"/>
                  </a:cubicBezTo>
                  <a:cubicBezTo>
                    <a:pt x="7861" y="25805"/>
                    <a:pt x="7821" y="25862"/>
                    <a:pt x="7781" y="25922"/>
                  </a:cubicBezTo>
                  <a:cubicBezTo>
                    <a:pt x="7744" y="25976"/>
                    <a:pt x="7711" y="26036"/>
                    <a:pt x="7681" y="26096"/>
                  </a:cubicBezTo>
                  <a:cubicBezTo>
                    <a:pt x="7671" y="26126"/>
                    <a:pt x="7654" y="26153"/>
                    <a:pt x="7640" y="26180"/>
                  </a:cubicBezTo>
                  <a:lnTo>
                    <a:pt x="7637" y="26190"/>
                  </a:lnTo>
                  <a:cubicBezTo>
                    <a:pt x="7610" y="26237"/>
                    <a:pt x="7587" y="26287"/>
                    <a:pt x="7557" y="26327"/>
                  </a:cubicBezTo>
                  <a:cubicBezTo>
                    <a:pt x="7544" y="26344"/>
                    <a:pt x="7537" y="26357"/>
                    <a:pt x="7523" y="26370"/>
                  </a:cubicBezTo>
                  <a:lnTo>
                    <a:pt x="7510" y="26380"/>
                  </a:lnTo>
                  <a:lnTo>
                    <a:pt x="7503" y="26387"/>
                  </a:lnTo>
                  <a:lnTo>
                    <a:pt x="7497" y="26390"/>
                  </a:lnTo>
                  <a:cubicBezTo>
                    <a:pt x="7493" y="26394"/>
                    <a:pt x="7490" y="26394"/>
                    <a:pt x="7487" y="26394"/>
                  </a:cubicBezTo>
                  <a:lnTo>
                    <a:pt x="7470" y="26394"/>
                  </a:lnTo>
                  <a:cubicBezTo>
                    <a:pt x="7470" y="26394"/>
                    <a:pt x="7463" y="26394"/>
                    <a:pt x="7463" y="26390"/>
                  </a:cubicBezTo>
                  <a:lnTo>
                    <a:pt x="7460" y="26387"/>
                  </a:lnTo>
                  <a:lnTo>
                    <a:pt x="7453" y="26377"/>
                  </a:lnTo>
                  <a:cubicBezTo>
                    <a:pt x="7443" y="26370"/>
                    <a:pt x="7437" y="26357"/>
                    <a:pt x="7430" y="26344"/>
                  </a:cubicBezTo>
                  <a:cubicBezTo>
                    <a:pt x="7413" y="26320"/>
                    <a:pt x="7403" y="26293"/>
                    <a:pt x="7390" y="26263"/>
                  </a:cubicBezTo>
                  <a:cubicBezTo>
                    <a:pt x="7373" y="26227"/>
                    <a:pt x="7356" y="26190"/>
                    <a:pt x="7343" y="26156"/>
                  </a:cubicBezTo>
                  <a:cubicBezTo>
                    <a:pt x="7330" y="26120"/>
                    <a:pt x="7320" y="26086"/>
                    <a:pt x="7306" y="26046"/>
                  </a:cubicBezTo>
                  <a:cubicBezTo>
                    <a:pt x="7289" y="25992"/>
                    <a:pt x="7273" y="25939"/>
                    <a:pt x="7259" y="25885"/>
                  </a:cubicBezTo>
                  <a:lnTo>
                    <a:pt x="7236" y="25758"/>
                  </a:lnTo>
                  <a:lnTo>
                    <a:pt x="7229" y="25728"/>
                  </a:lnTo>
                  <a:lnTo>
                    <a:pt x="7229" y="25725"/>
                  </a:lnTo>
                  <a:cubicBezTo>
                    <a:pt x="7229" y="25722"/>
                    <a:pt x="7229" y="25712"/>
                    <a:pt x="7226" y="25708"/>
                  </a:cubicBezTo>
                  <a:lnTo>
                    <a:pt x="7223" y="25688"/>
                  </a:lnTo>
                  <a:lnTo>
                    <a:pt x="7213" y="25645"/>
                  </a:lnTo>
                  <a:cubicBezTo>
                    <a:pt x="7209" y="25611"/>
                    <a:pt x="7202" y="25575"/>
                    <a:pt x="7196" y="25538"/>
                  </a:cubicBezTo>
                  <a:cubicBezTo>
                    <a:pt x="7176" y="25401"/>
                    <a:pt x="7156" y="25257"/>
                    <a:pt x="7136" y="25117"/>
                  </a:cubicBezTo>
                  <a:cubicBezTo>
                    <a:pt x="7122" y="24999"/>
                    <a:pt x="7109" y="24872"/>
                    <a:pt x="7106" y="24725"/>
                  </a:cubicBezTo>
                  <a:cubicBezTo>
                    <a:pt x="7106" y="24642"/>
                    <a:pt x="7102" y="24558"/>
                    <a:pt x="7106" y="24475"/>
                  </a:cubicBezTo>
                  <a:lnTo>
                    <a:pt x="7106" y="24431"/>
                  </a:lnTo>
                  <a:cubicBezTo>
                    <a:pt x="7106" y="24401"/>
                    <a:pt x="7106" y="24374"/>
                    <a:pt x="7109" y="24348"/>
                  </a:cubicBezTo>
                  <a:lnTo>
                    <a:pt x="7112" y="24304"/>
                  </a:lnTo>
                  <a:cubicBezTo>
                    <a:pt x="7119" y="24271"/>
                    <a:pt x="7119" y="24241"/>
                    <a:pt x="7122" y="24207"/>
                  </a:cubicBezTo>
                  <a:cubicBezTo>
                    <a:pt x="7126" y="24164"/>
                    <a:pt x="7129" y="24120"/>
                    <a:pt x="7136" y="24080"/>
                  </a:cubicBezTo>
                  <a:cubicBezTo>
                    <a:pt x="7139" y="24053"/>
                    <a:pt x="7142" y="24030"/>
                    <a:pt x="7146" y="24000"/>
                  </a:cubicBezTo>
                  <a:lnTo>
                    <a:pt x="7152" y="23980"/>
                  </a:lnTo>
                  <a:cubicBezTo>
                    <a:pt x="7162" y="23903"/>
                    <a:pt x="7176" y="23833"/>
                    <a:pt x="7189" y="23762"/>
                  </a:cubicBezTo>
                  <a:cubicBezTo>
                    <a:pt x="7213" y="23665"/>
                    <a:pt x="7236" y="23572"/>
                    <a:pt x="7259" y="23478"/>
                  </a:cubicBezTo>
                  <a:cubicBezTo>
                    <a:pt x="7269" y="23451"/>
                    <a:pt x="7273" y="23428"/>
                    <a:pt x="7279" y="23401"/>
                  </a:cubicBezTo>
                  <a:lnTo>
                    <a:pt x="7293" y="23355"/>
                  </a:lnTo>
                  <a:lnTo>
                    <a:pt x="7306" y="23314"/>
                  </a:lnTo>
                  <a:lnTo>
                    <a:pt x="7320" y="23271"/>
                  </a:lnTo>
                  <a:lnTo>
                    <a:pt x="7326" y="23244"/>
                  </a:lnTo>
                  <a:cubicBezTo>
                    <a:pt x="7335" y="23220"/>
                    <a:pt x="7339" y="23198"/>
                    <a:pt x="7344" y="23175"/>
                  </a:cubicBezTo>
                  <a:lnTo>
                    <a:pt x="7344" y="23175"/>
                  </a:lnTo>
                  <a:cubicBezTo>
                    <a:pt x="7325" y="23206"/>
                    <a:pt x="7305" y="23238"/>
                    <a:pt x="7283" y="23268"/>
                  </a:cubicBezTo>
                  <a:cubicBezTo>
                    <a:pt x="7273" y="23284"/>
                    <a:pt x="7263" y="23301"/>
                    <a:pt x="7249" y="23318"/>
                  </a:cubicBezTo>
                  <a:cubicBezTo>
                    <a:pt x="7243" y="23334"/>
                    <a:pt x="7233" y="23351"/>
                    <a:pt x="7226" y="23371"/>
                  </a:cubicBezTo>
                  <a:cubicBezTo>
                    <a:pt x="7213" y="23405"/>
                    <a:pt x="7206" y="23438"/>
                    <a:pt x="7196" y="23472"/>
                  </a:cubicBezTo>
                  <a:cubicBezTo>
                    <a:pt x="7189" y="23505"/>
                    <a:pt x="7176" y="23538"/>
                    <a:pt x="7169" y="23575"/>
                  </a:cubicBezTo>
                  <a:cubicBezTo>
                    <a:pt x="7152" y="23639"/>
                    <a:pt x="7129" y="23702"/>
                    <a:pt x="7112" y="23766"/>
                  </a:cubicBezTo>
                  <a:cubicBezTo>
                    <a:pt x="7096" y="23833"/>
                    <a:pt x="7075" y="23899"/>
                    <a:pt x="7059" y="23966"/>
                  </a:cubicBezTo>
                  <a:cubicBezTo>
                    <a:pt x="7049" y="23990"/>
                    <a:pt x="7045" y="24020"/>
                    <a:pt x="7042" y="24043"/>
                  </a:cubicBezTo>
                  <a:cubicBezTo>
                    <a:pt x="7039" y="24073"/>
                    <a:pt x="7029" y="24100"/>
                    <a:pt x="7025" y="24127"/>
                  </a:cubicBezTo>
                  <a:cubicBezTo>
                    <a:pt x="7015" y="24170"/>
                    <a:pt x="7012" y="24210"/>
                    <a:pt x="7005" y="24257"/>
                  </a:cubicBezTo>
                  <a:cubicBezTo>
                    <a:pt x="6999" y="24287"/>
                    <a:pt x="6995" y="24311"/>
                    <a:pt x="6992" y="24341"/>
                  </a:cubicBezTo>
                  <a:cubicBezTo>
                    <a:pt x="6989" y="24371"/>
                    <a:pt x="6982" y="24404"/>
                    <a:pt x="6982" y="24434"/>
                  </a:cubicBezTo>
                  <a:cubicBezTo>
                    <a:pt x="6978" y="24475"/>
                    <a:pt x="6975" y="24518"/>
                    <a:pt x="6975" y="24558"/>
                  </a:cubicBezTo>
                  <a:cubicBezTo>
                    <a:pt x="6972" y="24622"/>
                    <a:pt x="6965" y="24679"/>
                    <a:pt x="6965" y="24742"/>
                  </a:cubicBezTo>
                  <a:cubicBezTo>
                    <a:pt x="6965" y="24809"/>
                    <a:pt x="6962" y="24879"/>
                    <a:pt x="6965" y="24946"/>
                  </a:cubicBezTo>
                  <a:lnTo>
                    <a:pt x="6965" y="24953"/>
                  </a:lnTo>
                  <a:lnTo>
                    <a:pt x="6965" y="24959"/>
                  </a:lnTo>
                  <a:cubicBezTo>
                    <a:pt x="6965" y="24993"/>
                    <a:pt x="6972" y="25026"/>
                    <a:pt x="6972" y="25060"/>
                  </a:cubicBezTo>
                  <a:lnTo>
                    <a:pt x="6972" y="25063"/>
                  </a:lnTo>
                  <a:cubicBezTo>
                    <a:pt x="6972" y="25106"/>
                    <a:pt x="6978" y="25147"/>
                    <a:pt x="6978" y="25193"/>
                  </a:cubicBezTo>
                  <a:lnTo>
                    <a:pt x="6992" y="25320"/>
                  </a:lnTo>
                  <a:cubicBezTo>
                    <a:pt x="6999" y="25404"/>
                    <a:pt x="7012" y="25488"/>
                    <a:pt x="7025" y="25571"/>
                  </a:cubicBezTo>
                  <a:cubicBezTo>
                    <a:pt x="7032" y="25638"/>
                    <a:pt x="7045" y="25708"/>
                    <a:pt x="7059" y="25775"/>
                  </a:cubicBezTo>
                  <a:cubicBezTo>
                    <a:pt x="7072" y="25839"/>
                    <a:pt x="7079" y="25899"/>
                    <a:pt x="7092" y="25962"/>
                  </a:cubicBezTo>
                  <a:cubicBezTo>
                    <a:pt x="7106" y="26029"/>
                    <a:pt x="7122" y="26096"/>
                    <a:pt x="7142" y="26163"/>
                  </a:cubicBezTo>
                  <a:cubicBezTo>
                    <a:pt x="7162" y="26227"/>
                    <a:pt x="7179" y="26290"/>
                    <a:pt x="7206" y="26347"/>
                  </a:cubicBezTo>
                  <a:cubicBezTo>
                    <a:pt x="7229" y="26410"/>
                    <a:pt x="7256" y="26474"/>
                    <a:pt x="7289" y="26531"/>
                  </a:cubicBezTo>
                  <a:cubicBezTo>
                    <a:pt x="7306" y="26561"/>
                    <a:pt x="7323" y="26591"/>
                    <a:pt x="7346" y="26614"/>
                  </a:cubicBezTo>
                  <a:cubicBezTo>
                    <a:pt x="7363" y="26631"/>
                    <a:pt x="7386" y="26648"/>
                    <a:pt x="7410" y="26648"/>
                  </a:cubicBezTo>
                  <a:lnTo>
                    <a:pt x="7413" y="26648"/>
                  </a:lnTo>
                  <a:cubicBezTo>
                    <a:pt x="7440" y="26648"/>
                    <a:pt x="7463" y="26634"/>
                    <a:pt x="7480" y="26618"/>
                  </a:cubicBezTo>
                  <a:cubicBezTo>
                    <a:pt x="7510" y="26594"/>
                    <a:pt x="7530" y="26561"/>
                    <a:pt x="7550" y="26527"/>
                  </a:cubicBezTo>
                  <a:cubicBezTo>
                    <a:pt x="7570" y="26501"/>
                    <a:pt x="7580" y="26477"/>
                    <a:pt x="7594" y="26451"/>
                  </a:cubicBezTo>
                  <a:cubicBezTo>
                    <a:pt x="7610" y="26417"/>
                    <a:pt x="7627" y="26390"/>
                    <a:pt x="7644" y="26357"/>
                  </a:cubicBezTo>
                  <a:cubicBezTo>
                    <a:pt x="7661" y="26323"/>
                    <a:pt x="7677" y="26293"/>
                    <a:pt x="7697" y="26260"/>
                  </a:cubicBezTo>
                  <a:cubicBezTo>
                    <a:pt x="7714" y="26233"/>
                    <a:pt x="7731" y="26206"/>
                    <a:pt x="7747" y="26180"/>
                  </a:cubicBezTo>
                  <a:cubicBezTo>
                    <a:pt x="7768" y="26146"/>
                    <a:pt x="7794" y="26113"/>
                    <a:pt x="7818" y="26083"/>
                  </a:cubicBezTo>
                  <a:cubicBezTo>
                    <a:pt x="7844" y="26049"/>
                    <a:pt x="7868" y="26023"/>
                    <a:pt x="7898" y="25992"/>
                  </a:cubicBezTo>
                  <a:cubicBezTo>
                    <a:pt x="7918" y="25972"/>
                    <a:pt x="7941" y="25946"/>
                    <a:pt x="7958" y="25926"/>
                  </a:cubicBezTo>
                  <a:lnTo>
                    <a:pt x="7958" y="25926"/>
                  </a:lnTo>
                  <a:lnTo>
                    <a:pt x="7951" y="25929"/>
                  </a:lnTo>
                  <a:cubicBezTo>
                    <a:pt x="7974" y="25910"/>
                    <a:pt x="7993" y="25885"/>
                    <a:pt x="8009" y="25865"/>
                  </a:cubicBezTo>
                  <a:lnTo>
                    <a:pt x="8009" y="25865"/>
                  </a:lnTo>
                  <a:cubicBezTo>
                    <a:pt x="8009" y="25865"/>
                    <a:pt x="8008" y="25865"/>
                    <a:pt x="8008" y="25865"/>
                  </a:cubicBezTo>
                  <a:cubicBezTo>
                    <a:pt x="8052" y="25815"/>
                    <a:pt x="8095" y="25762"/>
                    <a:pt x="8135" y="25708"/>
                  </a:cubicBezTo>
                  <a:cubicBezTo>
                    <a:pt x="8179" y="25658"/>
                    <a:pt x="8216" y="25605"/>
                    <a:pt x="8256" y="25554"/>
                  </a:cubicBezTo>
                  <a:cubicBezTo>
                    <a:pt x="8292" y="25504"/>
                    <a:pt x="8333" y="25448"/>
                    <a:pt x="8376" y="25397"/>
                  </a:cubicBezTo>
                  <a:cubicBezTo>
                    <a:pt x="8413" y="25347"/>
                    <a:pt x="8456" y="25304"/>
                    <a:pt x="8496" y="25257"/>
                  </a:cubicBezTo>
                  <a:cubicBezTo>
                    <a:pt x="8580" y="25160"/>
                    <a:pt x="8667" y="25073"/>
                    <a:pt x="8761" y="24986"/>
                  </a:cubicBezTo>
                  <a:cubicBezTo>
                    <a:pt x="8857" y="24892"/>
                    <a:pt x="8958" y="24802"/>
                    <a:pt x="9061" y="24712"/>
                  </a:cubicBezTo>
                  <a:cubicBezTo>
                    <a:pt x="9085" y="24692"/>
                    <a:pt x="9108" y="24672"/>
                    <a:pt x="9132" y="24652"/>
                  </a:cubicBezTo>
                  <a:cubicBezTo>
                    <a:pt x="9165" y="24742"/>
                    <a:pt x="9199" y="24836"/>
                    <a:pt x="9232" y="24923"/>
                  </a:cubicBezTo>
                  <a:cubicBezTo>
                    <a:pt x="9292" y="25090"/>
                    <a:pt x="9346" y="25260"/>
                    <a:pt x="9402" y="25427"/>
                  </a:cubicBezTo>
                  <a:cubicBezTo>
                    <a:pt x="9463" y="25605"/>
                    <a:pt x="9526" y="25779"/>
                    <a:pt x="9576" y="25956"/>
                  </a:cubicBezTo>
                  <a:cubicBezTo>
                    <a:pt x="9680" y="26310"/>
                    <a:pt x="9780" y="26668"/>
                    <a:pt x="9897" y="27026"/>
                  </a:cubicBezTo>
                  <a:cubicBezTo>
                    <a:pt x="9934" y="27146"/>
                    <a:pt x="9981" y="27263"/>
                    <a:pt x="10021" y="27380"/>
                  </a:cubicBezTo>
                  <a:cubicBezTo>
                    <a:pt x="10064" y="27494"/>
                    <a:pt x="10101" y="27604"/>
                    <a:pt x="10141" y="27718"/>
                  </a:cubicBezTo>
                  <a:cubicBezTo>
                    <a:pt x="10222" y="27948"/>
                    <a:pt x="10319" y="28172"/>
                    <a:pt x="10429" y="28386"/>
                  </a:cubicBezTo>
                  <a:cubicBezTo>
                    <a:pt x="10486" y="28497"/>
                    <a:pt x="10546" y="28600"/>
                    <a:pt x="10616" y="28701"/>
                  </a:cubicBezTo>
                  <a:cubicBezTo>
                    <a:pt x="10680" y="28791"/>
                    <a:pt x="10750" y="28881"/>
                    <a:pt x="10823" y="28965"/>
                  </a:cubicBezTo>
                  <a:cubicBezTo>
                    <a:pt x="10890" y="29038"/>
                    <a:pt x="10954" y="29119"/>
                    <a:pt x="11021" y="29199"/>
                  </a:cubicBezTo>
                  <a:cubicBezTo>
                    <a:pt x="11057" y="29242"/>
                    <a:pt x="11101" y="29289"/>
                    <a:pt x="11141" y="29336"/>
                  </a:cubicBezTo>
                  <a:cubicBezTo>
                    <a:pt x="11168" y="29366"/>
                    <a:pt x="11198" y="29389"/>
                    <a:pt x="11225" y="29416"/>
                  </a:cubicBezTo>
                  <a:cubicBezTo>
                    <a:pt x="11271" y="29453"/>
                    <a:pt x="11332" y="29466"/>
                    <a:pt x="11385" y="29466"/>
                  </a:cubicBezTo>
                  <a:lnTo>
                    <a:pt x="11388" y="29466"/>
                  </a:lnTo>
                  <a:cubicBezTo>
                    <a:pt x="11442" y="29466"/>
                    <a:pt x="11492" y="29450"/>
                    <a:pt x="11536" y="29416"/>
                  </a:cubicBezTo>
                  <a:cubicBezTo>
                    <a:pt x="11569" y="29389"/>
                    <a:pt x="11589" y="29356"/>
                    <a:pt x="11609" y="29319"/>
                  </a:cubicBezTo>
                  <a:cubicBezTo>
                    <a:pt x="11673" y="29199"/>
                    <a:pt x="11609" y="29055"/>
                    <a:pt x="11539" y="28951"/>
                  </a:cubicBezTo>
                  <a:cubicBezTo>
                    <a:pt x="11505" y="28901"/>
                    <a:pt x="11469" y="28858"/>
                    <a:pt x="11419" y="28821"/>
                  </a:cubicBezTo>
                  <a:cubicBezTo>
                    <a:pt x="11399" y="28804"/>
                    <a:pt x="11372" y="28788"/>
                    <a:pt x="11352" y="28771"/>
                  </a:cubicBezTo>
                  <a:cubicBezTo>
                    <a:pt x="11315" y="28717"/>
                    <a:pt x="11281" y="28667"/>
                    <a:pt x="11238" y="28617"/>
                  </a:cubicBezTo>
                  <a:cubicBezTo>
                    <a:pt x="11151" y="28500"/>
                    <a:pt x="11057" y="28386"/>
                    <a:pt x="10974" y="28266"/>
                  </a:cubicBezTo>
                  <a:cubicBezTo>
                    <a:pt x="10907" y="28162"/>
                    <a:pt x="10850" y="28055"/>
                    <a:pt x="10797" y="27945"/>
                  </a:cubicBezTo>
                  <a:cubicBezTo>
                    <a:pt x="10740" y="27821"/>
                    <a:pt x="10686" y="27701"/>
                    <a:pt x="10636" y="27581"/>
                  </a:cubicBezTo>
                  <a:cubicBezTo>
                    <a:pt x="10586" y="27454"/>
                    <a:pt x="10539" y="27330"/>
                    <a:pt x="10489" y="27203"/>
                  </a:cubicBezTo>
                  <a:cubicBezTo>
                    <a:pt x="10446" y="27092"/>
                    <a:pt x="10392" y="26979"/>
                    <a:pt x="10352" y="26862"/>
                  </a:cubicBezTo>
                  <a:cubicBezTo>
                    <a:pt x="10339" y="26825"/>
                    <a:pt x="10322" y="26785"/>
                    <a:pt x="10309" y="26745"/>
                  </a:cubicBezTo>
                  <a:cubicBezTo>
                    <a:pt x="10309" y="26661"/>
                    <a:pt x="10315" y="26578"/>
                    <a:pt x="10315" y="26494"/>
                  </a:cubicBezTo>
                  <a:cubicBezTo>
                    <a:pt x="10319" y="26400"/>
                    <a:pt x="10315" y="26310"/>
                    <a:pt x="10309" y="26216"/>
                  </a:cubicBezTo>
                  <a:cubicBezTo>
                    <a:pt x="10305" y="26116"/>
                    <a:pt x="10302" y="26016"/>
                    <a:pt x="10302" y="25912"/>
                  </a:cubicBezTo>
                  <a:cubicBezTo>
                    <a:pt x="10299" y="25815"/>
                    <a:pt x="10299" y="25715"/>
                    <a:pt x="10302" y="25621"/>
                  </a:cubicBezTo>
                  <a:cubicBezTo>
                    <a:pt x="10305" y="25521"/>
                    <a:pt x="10309" y="25421"/>
                    <a:pt x="10319" y="25320"/>
                  </a:cubicBezTo>
                  <a:cubicBezTo>
                    <a:pt x="10329" y="25223"/>
                    <a:pt x="10335" y="25127"/>
                    <a:pt x="10339" y="25030"/>
                  </a:cubicBezTo>
                  <a:cubicBezTo>
                    <a:pt x="10352" y="24829"/>
                    <a:pt x="10362" y="24628"/>
                    <a:pt x="10379" y="24428"/>
                  </a:cubicBezTo>
                  <a:cubicBezTo>
                    <a:pt x="10382" y="24374"/>
                    <a:pt x="10385" y="24321"/>
                    <a:pt x="10395" y="24267"/>
                  </a:cubicBezTo>
                  <a:lnTo>
                    <a:pt x="10412" y="24267"/>
                  </a:lnTo>
                  <a:cubicBezTo>
                    <a:pt x="10419" y="24267"/>
                    <a:pt x="10429" y="24267"/>
                    <a:pt x="10436" y="24261"/>
                  </a:cubicBezTo>
                  <a:cubicBezTo>
                    <a:pt x="10439" y="24257"/>
                    <a:pt x="10449" y="24254"/>
                    <a:pt x="10452" y="24254"/>
                  </a:cubicBezTo>
                  <a:lnTo>
                    <a:pt x="10516" y="24217"/>
                  </a:lnTo>
                  <a:cubicBezTo>
                    <a:pt x="10539" y="24200"/>
                    <a:pt x="10569" y="24184"/>
                    <a:pt x="10596" y="24167"/>
                  </a:cubicBezTo>
                  <a:cubicBezTo>
                    <a:pt x="10653" y="24127"/>
                    <a:pt x="10716" y="24090"/>
                    <a:pt x="10773" y="24053"/>
                  </a:cubicBezTo>
                  <a:cubicBezTo>
                    <a:pt x="10833" y="24017"/>
                    <a:pt x="10887" y="23976"/>
                    <a:pt x="10940" y="23936"/>
                  </a:cubicBezTo>
                  <a:cubicBezTo>
                    <a:pt x="10967" y="23916"/>
                    <a:pt x="10997" y="23893"/>
                    <a:pt x="11021" y="23873"/>
                  </a:cubicBezTo>
                  <a:cubicBezTo>
                    <a:pt x="11034" y="23859"/>
                    <a:pt x="11051" y="23849"/>
                    <a:pt x="11064" y="23833"/>
                  </a:cubicBezTo>
                  <a:cubicBezTo>
                    <a:pt x="11074" y="23819"/>
                    <a:pt x="11088" y="23806"/>
                    <a:pt x="11098" y="23793"/>
                  </a:cubicBezTo>
                  <a:cubicBezTo>
                    <a:pt x="11141" y="23742"/>
                    <a:pt x="11188" y="23689"/>
                    <a:pt x="11231" y="23635"/>
                  </a:cubicBezTo>
                  <a:cubicBezTo>
                    <a:pt x="11275" y="23582"/>
                    <a:pt x="11318" y="23525"/>
                    <a:pt x="11358" y="23468"/>
                  </a:cubicBezTo>
                  <a:cubicBezTo>
                    <a:pt x="11402" y="23408"/>
                    <a:pt x="11449" y="23351"/>
                    <a:pt x="11485" y="23291"/>
                  </a:cubicBezTo>
                  <a:cubicBezTo>
                    <a:pt x="11526" y="23234"/>
                    <a:pt x="11566" y="23171"/>
                    <a:pt x="11606" y="23114"/>
                  </a:cubicBezTo>
                  <a:lnTo>
                    <a:pt x="11606" y="23117"/>
                  </a:lnTo>
                  <a:lnTo>
                    <a:pt x="11656" y="23040"/>
                  </a:lnTo>
                  <a:lnTo>
                    <a:pt x="11656" y="23040"/>
                  </a:lnTo>
                  <a:cubicBezTo>
                    <a:pt x="11656" y="23042"/>
                    <a:pt x="11656" y="23044"/>
                    <a:pt x="11655" y="23045"/>
                  </a:cubicBezTo>
                  <a:lnTo>
                    <a:pt x="11655" y="23045"/>
                  </a:lnTo>
                  <a:cubicBezTo>
                    <a:pt x="11658" y="23040"/>
                    <a:pt x="11663" y="23035"/>
                    <a:pt x="11666" y="23030"/>
                  </a:cubicBezTo>
                  <a:lnTo>
                    <a:pt x="11666" y="23030"/>
                  </a:lnTo>
                  <a:cubicBezTo>
                    <a:pt x="11666" y="23030"/>
                    <a:pt x="11666" y="23030"/>
                    <a:pt x="11666" y="23030"/>
                  </a:cubicBezTo>
                  <a:cubicBezTo>
                    <a:pt x="11668" y="23030"/>
                    <a:pt x="11669" y="23027"/>
                    <a:pt x="11669" y="23025"/>
                  </a:cubicBezTo>
                  <a:lnTo>
                    <a:pt x="11669" y="23025"/>
                  </a:lnTo>
                  <a:cubicBezTo>
                    <a:pt x="11669" y="23026"/>
                    <a:pt x="11668" y="23027"/>
                    <a:pt x="11667" y="23028"/>
                  </a:cubicBezTo>
                  <a:lnTo>
                    <a:pt x="11667" y="23028"/>
                  </a:lnTo>
                  <a:cubicBezTo>
                    <a:pt x="11668" y="23027"/>
                    <a:pt x="11669" y="23025"/>
                    <a:pt x="11669" y="23024"/>
                  </a:cubicBezTo>
                  <a:lnTo>
                    <a:pt x="11669" y="23024"/>
                  </a:lnTo>
                  <a:cubicBezTo>
                    <a:pt x="11669" y="23024"/>
                    <a:pt x="11669" y="23024"/>
                    <a:pt x="11669" y="23025"/>
                  </a:cubicBezTo>
                  <a:lnTo>
                    <a:pt x="11669" y="23025"/>
                  </a:lnTo>
                  <a:cubicBezTo>
                    <a:pt x="11695" y="22983"/>
                    <a:pt x="11720" y="22945"/>
                    <a:pt x="11743" y="22903"/>
                  </a:cubicBezTo>
                  <a:cubicBezTo>
                    <a:pt x="11770" y="22863"/>
                    <a:pt x="11790" y="22813"/>
                    <a:pt x="11816" y="22769"/>
                  </a:cubicBezTo>
                  <a:cubicBezTo>
                    <a:pt x="11836" y="22729"/>
                    <a:pt x="11853" y="22682"/>
                    <a:pt x="11870" y="22636"/>
                  </a:cubicBezTo>
                  <a:cubicBezTo>
                    <a:pt x="11887" y="22596"/>
                    <a:pt x="11900" y="22552"/>
                    <a:pt x="11910" y="22512"/>
                  </a:cubicBezTo>
                  <a:cubicBezTo>
                    <a:pt x="11957" y="22372"/>
                    <a:pt x="11994" y="22234"/>
                    <a:pt x="12027" y="22097"/>
                  </a:cubicBezTo>
                  <a:cubicBezTo>
                    <a:pt x="12044" y="22020"/>
                    <a:pt x="12061" y="21950"/>
                    <a:pt x="12074" y="21877"/>
                  </a:cubicBezTo>
                  <a:lnTo>
                    <a:pt x="12111" y="21663"/>
                  </a:lnTo>
                  <a:cubicBezTo>
                    <a:pt x="12137" y="21519"/>
                    <a:pt x="12157" y="21379"/>
                    <a:pt x="12174" y="21241"/>
                  </a:cubicBezTo>
                  <a:cubicBezTo>
                    <a:pt x="12184" y="21168"/>
                    <a:pt x="12194" y="21098"/>
                    <a:pt x="12204" y="21031"/>
                  </a:cubicBezTo>
                  <a:cubicBezTo>
                    <a:pt x="12218" y="20964"/>
                    <a:pt x="12228" y="20900"/>
                    <a:pt x="12241" y="20840"/>
                  </a:cubicBezTo>
                  <a:lnTo>
                    <a:pt x="12241" y="20834"/>
                  </a:lnTo>
                  <a:lnTo>
                    <a:pt x="12241" y="20830"/>
                  </a:lnTo>
                  <a:cubicBezTo>
                    <a:pt x="12244" y="20810"/>
                    <a:pt x="12251" y="20793"/>
                    <a:pt x="12254" y="20773"/>
                  </a:cubicBezTo>
                  <a:lnTo>
                    <a:pt x="12254" y="20767"/>
                  </a:lnTo>
                  <a:lnTo>
                    <a:pt x="12254" y="20763"/>
                  </a:lnTo>
                  <a:cubicBezTo>
                    <a:pt x="12258" y="20743"/>
                    <a:pt x="12261" y="20727"/>
                    <a:pt x="12268" y="20707"/>
                  </a:cubicBezTo>
                  <a:cubicBezTo>
                    <a:pt x="12278" y="20656"/>
                    <a:pt x="12288" y="20610"/>
                    <a:pt x="12295" y="20559"/>
                  </a:cubicBezTo>
                  <a:cubicBezTo>
                    <a:pt x="12305" y="20509"/>
                    <a:pt x="12318" y="20456"/>
                    <a:pt x="12321" y="20406"/>
                  </a:cubicBezTo>
                  <a:lnTo>
                    <a:pt x="12358" y="20078"/>
                  </a:lnTo>
                  <a:lnTo>
                    <a:pt x="12358" y="20088"/>
                  </a:lnTo>
                  <a:cubicBezTo>
                    <a:pt x="12361" y="20024"/>
                    <a:pt x="12371" y="19958"/>
                    <a:pt x="12375" y="19894"/>
                  </a:cubicBezTo>
                  <a:lnTo>
                    <a:pt x="12438" y="19018"/>
                  </a:lnTo>
                  <a:cubicBezTo>
                    <a:pt x="12442" y="18991"/>
                    <a:pt x="12442" y="18971"/>
                    <a:pt x="12445" y="18945"/>
                  </a:cubicBezTo>
                  <a:cubicBezTo>
                    <a:pt x="12458" y="18894"/>
                    <a:pt x="12472" y="18844"/>
                    <a:pt x="12485" y="18801"/>
                  </a:cubicBezTo>
                  <a:cubicBezTo>
                    <a:pt x="12509" y="18700"/>
                    <a:pt x="12535" y="18604"/>
                    <a:pt x="12555" y="18503"/>
                  </a:cubicBezTo>
                  <a:cubicBezTo>
                    <a:pt x="12575" y="18406"/>
                    <a:pt x="12595" y="18306"/>
                    <a:pt x="12602" y="18206"/>
                  </a:cubicBezTo>
                  <a:cubicBezTo>
                    <a:pt x="12605" y="18155"/>
                    <a:pt x="12609" y="18109"/>
                    <a:pt x="12609" y="18059"/>
                  </a:cubicBezTo>
                  <a:cubicBezTo>
                    <a:pt x="12662" y="17804"/>
                    <a:pt x="12662" y="17754"/>
                    <a:pt x="12662" y="17704"/>
                  </a:cubicBezTo>
                  <a:cubicBezTo>
                    <a:pt x="12659" y="17604"/>
                    <a:pt x="12649" y="17510"/>
                    <a:pt x="12636" y="17410"/>
                  </a:cubicBezTo>
                  <a:cubicBezTo>
                    <a:pt x="12636" y="17397"/>
                    <a:pt x="12629" y="17387"/>
                    <a:pt x="12629" y="17376"/>
                  </a:cubicBezTo>
                  <a:cubicBezTo>
                    <a:pt x="12612" y="17286"/>
                    <a:pt x="12589" y="17203"/>
                    <a:pt x="12562" y="17119"/>
                  </a:cubicBezTo>
                  <a:cubicBezTo>
                    <a:pt x="12535" y="17032"/>
                    <a:pt x="12505" y="16945"/>
                    <a:pt x="12472" y="16858"/>
                  </a:cubicBezTo>
                  <a:cubicBezTo>
                    <a:pt x="12405" y="16668"/>
                    <a:pt x="12338" y="16484"/>
                    <a:pt x="12261" y="16300"/>
                  </a:cubicBezTo>
                  <a:cubicBezTo>
                    <a:pt x="12224" y="16213"/>
                    <a:pt x="12184" y="16119"/>
                    <a:pt x="12141" y="16032"/>
                  </a:cubicBezTo>
                  <a:lnTo>
                    <a:pt x="12017" y="15768"/>
                  </a:lnTo>
                  <a:cubicBezTo>
                    <a:pt x="11974" y="15681"/>
                    <a:pt x="11927" y="15591"/>
                    <a:pt x="11877" y="15508"/>
                  </a:cubicBezTo>
                  <a:cubicBezTo>
                    <a:pt x="11826" y="15424"/>
                    <a:pt x="11773" y="15340"/>
                    <a:pt x="11716" y="15260"/>
                  </a:cubicBezTo>
                  <a:cubicBezTo>
                    <a:pt x="11599" y="15096"/>
                    <a:pt x="11472" y="14942"/>
                    <a:pt x="11335" y="14799"/>
                  </a:cubicBezTo>
                  <a:cubicBezTo>
                    <a:pt x="11302" y="14765"/>
                    <a:pt x="11265" y="14732"/>
                    <a:pt x="11231" y="14698"/>
                  </a:cubicBezTo>
                  <a:cubicBezTo>
                    <a:pt x="11188" y="14658"/>
                    <a:pt x="11148" y="14621"/>
                    <a:pt x="11098" y="14588"/>
                  </a:cubicBezTo>
                  <a:cubicBezTo>
                    <a:pt x="11070" y="14569"/>
                    <a:pt x="11036" y="14552"/>
                    <a:pt x="11003" y="14552"/>
                  </a:cubicBezTo>
                  <a:cubicBezTo>
                    <a:pt x="10995" y="14552"/>
                    <a:pt x="10988" y="14553"/>
                    <a:pt x="10981" y="14555"/>
                  </a:cubicBezTo>
                  <a:cubicBezTo>
                    <a:pt x="10947" y="14561"/>
                    <a:pt x="10924" y="14591"/>
                    <a:pt x="10917" y="14625"/>
                  </a:cubicBezTo>
                  <a:cubicBezTo>
                    <a:pt x="10907" y="14672"/>
                    <a:pt x="10907" y="14722"/>
                    <a:pt x="10917" y="14765"/>
                  </a:cubicBezTo>
                  <a:cubicBezTo>
                    <a:pt x="10920" y="14812"/>
                    <a:pt x="10930" y="14862"/>
                    <a:pt x="10934" y="14909"/>
                  </a:cubicBezTo>
                  <a:cubicBezTo>
                    <a:pt x="10937" y="14959"/>
                    <a:pt x="10947" y="15006"/>
                    <a:pt x="10950" y="15056"/>
                  </a:cubicBezTo>
                  <a:cubicBezTo>
                    <a:pt x="10964" y="15146"/>
                    <a:pt x="10971" y="15240"/>
                    <a:pt x="10981" y="15330"/>
                  </a:cubicBezTo>
                  <a:lnTo>
                    <a:pt x="10981" y="15334"/>
                  </a:lnTo>
                  <a:cubicBezTo>
                    <a:pt x="10984" y="15444"/>
                    <a:pt x="10984" y="15551"/>
                    <a:pt x="10984" y="15658"/>
                  </a:cubicBezTo>
                  <a:lnTo>
                    <a:pt x="10984" y="15825"/>
                  </a:lnTo>
                  <a:cubicBezTo>
                    <a:pt x="10984" y="15879"/>
                    <a:pt x="10981" y="15932"/>
                    <a:pt x="10974" y="15986"/>
                  </a:cubicBezTo>
                  <a:cubicBezTo>
                    <a:pt x="10967" y="16083"/>
                    <a:pt x="10954" y="16180"/>
                    <a:pt x="10937" y="16276"/>
                  </a:cubicBezTo>
                  <a:cubicBezTo>
                    <a:pt x="10920" y="16370"/>
                    <a:pt x="10904" y="16467"/>
                    <a:pt x="10890" y="16564"/>
                  </a:cubicBezTo>
                  <a:cubicBezTo>
                    <a:pt x="10880" y="16654"/>
                    <a:pt x="10870" y="16748"/>
                    <a:pt x="10867" y="16845"/>
                  </a:cubicBezTo>
                  <a:cubicBezTo>
                    <a:pt x="10864" y="16935"/>
                    <a:pt x="10857" y="17032"/>
                    <a:pt x="10850" y="17122"/>
                  </a:cubicBezTo>
                  <a:lnTo>
                    <a:pt x="10837" y="17263"/>
                  </a:lnTo>
                  <a:cubicBezTo>
                    <a:pt x="10823" y="17356"/>
                    <a:pt x="10807" y="17453"/>
                    <a:pt x="10790" y="17550"/>
                  </a:cubicBezTo>
                  <a:cubicBezTo>
                    <a:pt x="10773" y="17654"/>
                    <a:pt x="10753" y="17754"/>
                    <a:pt x="10737" y="17858"/>
                  </a:cubicBezTo>
                  <a:cubicBezTo>
                    <a:pt x="10703" y="18055"/>
                    <a:pt x="10656" y="18252"/>
                    <a:pt x="10616" y="18450"/>
                  </a:cubicBezTo>
                  <a:cubicBezTo>
                    <a:pt x="10596" y="18543"/>
                    <a:pt x="10579" y="18640"/>
                    <a:pt x="10556" y="18737"/>
                  </a:cubicBezTo>
                  <a:cubicBezTo>
                    <a:pt x="10536" y="18828"/>
                    <a:pt x="10519" y="18921"/>
                    <a:pt x="10499" y="19011"/>
                  </a:cubicBezTo>
                  <a:cubicBezTo>
                    <a:pt x="10459" y="19209"/>
                    <a:pt x="10432" y="19406"/>
                    <a:pt x="10392" y="19603"/>
                  </a:cubicBezTo>
                  <a:cubicBezTo>
                    <a:pt x="10382" y="19653"/>
                    <a:pt x="10369" y="19707"/>
                    <a:pt x="10355" y="19757"/>
                  </a:cubicBezTo>
                  <a:cubicBezTo>
                    <a:pt x="10342" y="19807"/>
                    <a:pt x="10329" y="19854"/>
                    <a:pt x="10315" y="19897"/>
                  </a:cubicBezTo>
                  <a:cubicBezTo>
                    <a:pt x="10285" y="19994"/>
                    <a:pt x="10258" y="20088"/>
                    <a:pt x="10235" y="20182"/>
                  </a:cubicBezTo>
                  <a:cubicBezTo>
                    <a:pt x="10208" y="20282"/>
                    <a:pt x="10185" y="20379"/>
                    <a:pt x="10158" y="20479"/>
                  </a:cubicBezTo>
                  <a:cubicBezTo>
                    <a:pt x="10135" y="20576"/>
                    <a:pt x="10105" y="20676"/>
                    <a:pt x="10081" y="20773"/>
                  </a:cubicBezTo>
                  <a:cubicBezTo>
                    <a:pt x="10054" y="20867"/>
                    <a:pt x="10031" y="20967"/>
                    <a:pt x="10008" y="21064"/>
                  </a:cubicBezTo>
                  <a:cubicBezTo>
                    <a:pt x="10001" y="21094"/>
                    <a:pt x="9998" y="21128"/>
                    <a:pt x="9991" y="21161"/>
                  </a:cubicBezTo>
                  <a:lnTo>
                    <a:pt x="9981" y="21248"/>
                  </a:lnTo>
                  <a:cubicBezTo>
                    <a:pt x="9974" y="21285"/>
                    <a:pt x="9971" y="21318"/>
                    <a:pt x="9971" y="21358"/>
                  </a:cubicBezTo>
                  <a:cubicBezTo>
                    <a:pt x="9968" y="21392"/>
                    <a:pt x="9968" y="21429"/>
                    <a:pt x="9968" y="21462"/>
                  </a:cubicBezTo>
                  <a:cubicBezTo>
                    <a:pt x="9968" y="21519"/>
                    <a:pt x="9968" y="21583"/>
                    <a:pt x="9971" y="21646"/>
                  </a:cubicBezTo>
                  <a:cubicBezTo>
                    <a:pt x="9974" y="21716"/>
                    <a:pt x="9981" y="21783"/>
                    <a:pt x="9988" y="21850"/>
                  </a:cubicBezTo>
                  <a:cubicBezTo>
                    <a:pt x="10001" y="21950"/>
                    <a:pt x="10018" y="22051"/>
                    <a:pt x="10034" y="22151"/>
                  </a:cubicBezTo>
                  <a:cubicBezTo>
                    <a:pt x="10054" y="22251"/>
                    <a:pt x="10071" y="22355"/>
                    <a:pt x="10091" y="22455"/>
                  </a:cubicBezTo>
                  <a:cubicBezTo>
                    <a:pt x="10131" y="22646"/>
                    <a:pt x="10168" y="22836"/>
                    <a:pt x="10205" y="23024"/>
                  </a:cubicBezTo>
                  <a:lnTo>
                    <a:pt x="10242" y="23237"/>
                  </a:lnTo>
                  <a:cubicBezTo>
                    <a:pt x="10255" y="23304"/>
                    <a:pt x="10265" y="23368"/>
                    <a:pt x="10282" y="23435"/>
                  </a:cubicBezTo>
                  <a:cubicBezTo>
                    <a:pt x="10299" y="23498"/>
                    <a:pt x="10309" y="23565"/>
                    <a:pt x="10322" y="23625"/>
                  </a:cubicBezTo>
                  <a:cubicBezTo>
                    <a:pt x="10325" y="23649"/>
                    <a:pt x="10332" y="23665"/>
                    <a:pt x="10335" y="23686"/>
                  </a:cubicBezTo>
                  <a:cubicBezTo>
                    <a:pt x="10335" y="23689"/>
                    <a:pt x="10339" y="23699"/>
                    <a:pt x="10339" y="23702"/>
                  </a:cubicBezTo>
                  <a:cubicBezTo>
                    <a:pt x="10332" y="23776"/>
                    <a:pt x="10322" y="23849"/>
                    <a:pt x="10309" y="23923"/>
                  </a:cubicBezTo>
                  <a:cubicBezTo>
                    <a:pt x="10299" y="24020"/>
                    <a:pt x="10285" y="24117"/>
                    <a:pt x="10275" y="24210"/>
                  </a:cubicBezTo>
                  <a:cubicBezTo>
                    <a:pt x="10255" y="24421"/>
                    <a:pt x="10242" y="24628"/>
                    <a:pt x="10225" y="24839"/>
                  </a:cubicBezTo>
                  <a:lnTo>
                    <a:pt x="10225" y="24826"/>
                  </a:lnTo>
                  <a:cubicBezTo>
                    <a:pt x="10225" y="24846"/>
                    <a:pt x="10222" y="24872"/>
                    <a:pt x="10222" y="24892"/>
                  </a:cubicBezTo>
                  <a:cubicBezTo>
                    <a:pt x="10215" y="24993"/>
                    <a:pt x="10202" y="25093"/>
                    <a:pt x="10195" y="25193"/>
                  </a:cubicBezTo>
                  <a:cubicBezTo>
                    <a:pt x="10185" y="25294"/>
                    <a:pt x="10181" y="25397"/>
                    <a:pt x="10178" y="25498"/>
                  </a:cubicBezTo>
                  <a:cubicBezTo>
                    <a:pt x="10171" y="25641"/>
                    <a:pt x="10171" y="25782"/>
                    <a:pt x="10171" y="25926"/>
                  </a:cubicBezTo>
                  <a:cubicBezTo>
                    <a:pt x="10148" y="25845"/>
                    <a:pt x="10121" y="25762"/>
                    <a:pt x="10098" y="25682"/>
                  </a:cubicBezTo>
                  <a:cubicBezTo>
                    <a:pt x="10034" y="25478"/>
                    <a:pt x="9957" y="25274"/>
                    <a:pt x="9887" y="25073"/>
                  </a:cubicBezTo>
                  <a:cubicBezTo>
                    <a:pt x="9861" y="24989"/>
                    <a:pt x="9830" y="24903"/>
                    <a:pt x="9800" y="24819"/>
                  </a:cubicBezTo>
                  <a:lnTo>
                    <a:pt x="9800" y="24822"/>
                  </a:lnTo>
                  <a:cubicBezTo>
                    <a:pt x="9717" y="24585"/>
                    <a:pt x="9633" y="24351"/>
                    <a:pt x="9543" y="24117"/>
                  </a:cubicBezTo>
                  <a:cubicBezTo>
                    <a:pt x="9560" y="24100"/>
                    <a:pt x="9576" y="24083"/>
                    <a:pt x="9586" y="24067"/>
                  </a:cubicBezTo>
                  <a:cubicBezTo>
                    <a:pt x="9633" y="24020"/>
                    <a:pt x="9680" y="23970"/>
                    <a:pt x="9730" y="23923"/>
                  </a:cubicBezTo>
                  <a:cubicBezTo>
                    <a:pt x="9777" y="23876"/>
                    <a:pt x="9820" y="23833"/>
                    <a:pt x="9867" y="23782"/>
                  </a:cubicBezTo>
                  <a:cubicBezTo>
                    <a:pt x="9894" y="23756"/>
                    <a:pt x="9914" y="23726"/>
                    <a:pt x="9934" y="23699"/>
                  </a:cubicBezTo>
                  <a:cubicBezTo>
                    <a:pt x="9954" y="23669"/>
                    <a:pt x="9971" y="23642"/>
                    <a:pt x="9988" y="23609"/>
                  </a:cubicBezTo>
                  <a:lnTo>
                    <a:pt x="9988" y="23605"/>
                  </a:lnTo>
                  <a:cubicBezTo>
                    <a:pt x="10001" y="23575"/>
                    <a:pt x="10018" y="23548"/>
                    <a:pt x="10028" y="23515"/>
                  </a:cubicBezTo>
                  <a:cubicBezTo>
                    <a:pt x="10051" y="23448"/>
                    <a:pt x="10061" y="23375"/>
                    <a:pt x="10054" y="23301"/>
                  </a:cubicBezTo>
                  <a:cubicBezTo>
                    <a:pt x="10051" y="23231"/>
                    <a:pt x="10044" y="23164"/>
                    <a:pt x="10021" y="23097"/>
                  </a:cubicBezTo>
                  <a:cubicBezTo>
                    <a:pt x="9981" y="22963"/>
                    <a:pt x="9904" y="22836"/>
                    <a:pt x="9827" y="22719"/>
                  </a:cubicBezTo>
                  <a:cubicBezTo>
                    <a:pt x="9750" y="22612"/>
                    <a:pt x="9670" y="22499"/>
                    <a:pt x="9586" y="22395"/>
                  </a:cubicBezTo>
                  <a:cubicBezTo>
                    <a:pt x="9546" y="22338"/>
                    <a:pt x="9499" y="22288"/>
                    <a:pt x="9449" y="22245"/>
                  </a:cubicBezTo>
                  <a:cubicBezTo>
                    <a:pt x="9399" y="22198"/>
                    <a:pt x="9346" y="22154"/>
                    <a:pt x="9292" y="22117"/>
                  </a:cubicBezTo>
                  <a:cubicBezTo>
                    <a:pt x="9178" y="22037"/>
                    <a:pt x="9065" y="21960"/>
                    <a:pt x="8931" y="21917"/>
                  </a:cubicBezTo>
                  <a:cubicBezTo>
                    <a:pt x="8901" y="21910"/>
                    <a:pt x="8868" y="21900"/>
                    <a:pt x="8841" y="21893"/>
                  </a:cubicBezTo>
                  <a:cubicBezTo>
                    <a:pt x="8807" y="21887"/>
                    <a:pt x="8767" y="21883"/>
                    <a:pt x="8734" y="21883"/>
                  </a:cubicBezTo>
                  <a:lnTo>
                    <a:pt x="8724" y="21883"/>
                  </a:lnTo>
                  <a:cubicBezTo>
                    <a:pt x="8714" y="21853"/>
                    <a:pt x="8700" y="21830"/>
                    <a:pt x="8694" y="21800"/>
                  </a:cubicBezTo>
                  <a:lnTo>
                    <a:pt x="8694" y="21800"/>
                  </a:lnTo>
                  <a:cubicBezTo>
                    <a:pt x="8694" y="21803"/>
                    <a:pt x="8697" y="21813"/>
                    <a:pt x="8697" y="21817"/>
                  </a:cubicBezTo>
                  <a:lnTo>
                    <a:pt x="8697" y="21817"/>
                  </a:lnTo>
                  <a:cubicBezTo>
                    <a:pt x="8697" y="21813"/>
                    <a:pt x="8694" y="21810"/>
                    <a:pt x="8694" y="21810"/>
                  </a:cubicBezTo>
                  <a:cubicBezTo>
                    <a:pt x="8647" y="21679"/>
                    <a:pt x="8610" y="21549"/>
                    <a:pt x="8573" y="21415"/>
                  </a:cubicBezTo>
                  <a:cubicBezTo>
                    <a:pt x="8526" y="21258"/>
                    <a:pt x="8480" y="21101"/>
                    <a:pt x="8433" y="20944"/>
                  </a:cubicBezTo>
                  <a:cubicBezTo>
                    <a:pt x="8363" y="20707"/>
                    <a:pt x="8296" y="20472"/>
                    <a:pt x="8226" y="20232"/>
                  </a:cubicBezTo>
                  <a:cubicBezTo>
                    <a:pt x="8159" y="19998"/>
                    <a:pt x="8099" y="19764"/>
                    <a:pt x="8038" y="19530"/>
                  </a:cubicBezTo>
                  <a:cubicBezTo>
                    <a:pt x="7978" y="19309"/>
                    <a:pt x="7915" y="19088"/>
                    <a:pt x="7861" y="18861"/>
                  </a:cubicBezTo>
                  <a:cubicBezTo>
                    <a:pt x="7831" y="18744"/>
                    <a:pt x="7804" y="18627"/>
                    <a:pt x="7778" y="18510"/>
                  </a:cubicBezTo>
                  <a:cubicBezTo>
                    <a:pt x="7747" y="18383"/>
                    <a:pt x="7724" y="18252"/>
                    <a:pt x="7694" y="18125"/>
                  </a:cubicBezTo>
                  <a:cubicBezTo>
                    <a:pt x="7687" y="18075"/>
                    <a:pt x="7674" y="18022"/>
                    <a:pt x="7664" y="17972"/>
                  </a:cubicBezTo>
                  <a:cubicBezTo>
                    <a:pt x="7664" y="17952"/>
                    <a:pt x="7664" y="17935"/>
                    <a:pt x="7671" y="17915"/>
                  </a:cubicBezTo>
                  <a:cubicBezTo>
                    <a:pt x="7677" y="17814"/>
                    <a:pt x="7687" y="17718"/>
                    <a:pt x="7697" y="17617"/>
                  </a:cubicBezTo>
                  <a:cubicBezTo>
                    <a:pt x="7711" y="17520"/>
                    <a:pt x="7727" y="17423"/>
                    <a:pt x="7747" y="17323"/>
                  </a:cubicBezTo>
                  <a:cubicBezTo>
                    <a:pt x="7791" y="17129"/>
                    <a:pt x="7848" y="16935"/>
                    <a:pt x="7911" y="16745"/>
                  </a:cubicBezTo>
                  <a:cubicBezTo>
                    <a:pt x="7941" y="16661"/>
                    <a:pt x="7975" y="16581"/>
                    <a:pt x="8008" y="16497"/>
                  </a:cubicBezTo>
                  <a:cubicBezTo>
                    <a:pt x="8032" y="16434"/>
                    <a:pt x="8055" y="16377"/>
                    <a:pt x="8078" y="16313"/>
                  </a:cubicBezTo>
                  <a:cubicBezTo>
                    <a:pt x="8109" y="16243"/>
                    <a:pt x="8139" y="16176"/>
                    <a:pt x="8165" y="16103"/>
                  </a:cubicBezTo>
                  <a:lnTo>
                    <a:pt x="8256" y="15915"/>
                  </a:lnTo>
                  <a:cubicBezTo>
                    <a:pt x="8279" y="15862"/>
                    <a:pt x="8302" y="15808"/>
                    <a:pt x="8326" y="15748"/>
                  </a:cubicBezTo>
                  <a:lnTo>
                    <a:pt x="8329" y="15748"/>
                  </a:lnTo>
                  <a:cubicBezTo>
                    <a:pt x="8336" y="15752"/>
                    <a:pt x="8346" y="15752"/>
                    <a:pt x="8359" y="15758"/>
                  </a:cubicBezTo>
                  <a:cubicBezTo>
                    <a:pt x="8369" y="15762"/>
                    <a:pt x="8383" y="15762"/>
                    <a:pt x="8396" y="15762"/>
                  </a:cubicBezTo>
                  <a:lnTo>
                    <a:pt x="8409" y="15762"/>
                  </a:lnTo>
                  <a:cubicBezTo>
                    <a:pt x="8453" y="15758"/>
                    <a:pt x="8496" y="15732"/>
                    <a:pt x="8533" y="15708"/>
                  </a:cubicBezTo>
                  <a:cubicBezTo>
                    <a:pt x="8610" y="15658"/>
                    <a:pt x="8684" y="15598"/>
                    <a:pt x="8747" y="15528"/>
                  </a:cubicBezTo>
                  <a:cubicBezTo>
                    <a:pt x="8787" y="15481"/>
                    <a:pt x="8827" y="15431"/>
                    <a:pt x="8861" y="15380"/>
                  </a:cubicBezTo>
                  <a:cubicBezTo>
                    <a:pt x="8944" y="15263"/>
                    <a:pt x="9018" y="15143"/>
                    <a:pt x="9095" y="15016"/>
                  </a:cubicBezTo>
                  <a:cubicBezTo>
                    <a:pt x="9135" y="14946"/>
                    <a:pt x="9182" y="14876"/>
                    <a:pt x="9219" y="14799"/>
                  </a:cubicBezTo>
                  <a:cubicBezTo>
                    <a:pt x="9245" y="14755"/>
                    <a:pt x="9269" y="14712"/>
                    <a:pt x="9289" y="14665"/>
                  </a:cubicBezTo>
                  <a:cubicBezTo>
                    <a:pt x="9316" y="14625"/>
                    <a:pt x="9332" y="14578"/>
                    <a:pt x="9356" y="14531"/>
                  </a:cubicBezTo>
                  <a:cubicBezTo>
                    <a:pt x="9389" y="14461"/>
                    <a:pt x="9423" y="14387"/>
                    <a:pt x="9456" y="14311"/>
                  </a:cubicBezTo>
                  <a:cubicBezTo>
                    <a:pt x="9489" y="14230"/>
                    <a:pt x="9523" y="14147"/>
                    <a:pt x="9556" y="14070"/>
                  </a:cubicBezTo>
                  <a:cubicBezTo>
                    <a:pt x="9590" y="13976"/>
                    <a:pt x="9623" y="13886"/>
                    <a:pt x="9653" y="13792"/>
                  </a:cubicBezTo>
                  <a:cubicBezTo>
                    <a:pt x="9683" y="13712"/>
                    <a:pt x="9707" y="13635"/>
                    <a:pt x="9733" y="13552"/>
                  </a:cubicBezTo>
                  <a:cubicBezTo>
                    <a:pt x="9787" y="13384"/>
                    <a:pt x="9847" y="13217"/>
                    <a:pt x="9901" y="13050"/>
                  </a:cubicBezTo>
                  <a:cubicBezTo>
                    <a:pt x="9951" y="12883"/>
                    <a:pt x="9998" y="12716"/>
                    <a:pt x="10048" y="12552"/>
                  </a:cubicBezTo>
                  <a:cubicBezTo>
                    <a:pt x="10101" y="12381"/>
                    <a:pt x="10155" y="12214"/>
                    <a:pt x="10215" y="12047"/>
                  </a:cubicBezTo>
                  <a:cubicBezTo>
                    <a:pt x="10255" y="11920"/>
                    <a:pt x="10305" y="11800"/>
                    <a:pt x="10349" y="11673"/>
                  </a:cubicBezTo>
                  <a:cubicBezTo>
                    <a:pt x="10392" y="11546"/>
                    <a:pt x="10439" y="11415"/>
                    <a:pt x="10482" y="11288"/>
                  </a:cubicBezTo>
                  <a:cubicBezTo>
                    <a:pt x="10536" y="11121"/>
                    <a:pt x="10599" y="10950"/>
                    <a:pt x="10643" y="10780"/>
                  </a:cubicBezTo>
                  <a:cubicBezTo>
                    <a:pt x="10670" y="10686"/>
                    <a:pt x="10686" y="10599"/>
                    <a:pt x="10706" y="10509"/>
                  </a:cubicBezTo>
                  <a:cubicBezTo>
                    <a:pt x="10716" y="10462"/>
                    <a:pt x="10723" y="10419"/>
                    <a:pt x="10733" y="10375"/>
                  </a:cubicBezTo>
                  <a:cubicBezTo>
                    <a:pt x="10740" y="10335"/>
                    <a:pt x="10743" y="10295"/>
                    <a:pt x="10750" y="10258"/>
                  </a:cubicBezTo>
                  <a:cubicBezTo>
                    <a:pt x="10757" y="10168"/>
                    <a:pt x="10767" y="10078"/>
                    <a:pt x="10767" y="9991"/>
                  </a:cubicBezTo>
                  <a:cubicBezTo>
                    <a:pt x="10767" y="9944"/>
                    <a:pt x="10770" y="9894"/>
                    <a:pt x="10770" y="9847"/>
                  </a:cubicBezTo>
                  <a:cubicBezTo>
                    <a:pt x="10770" y="9807"/>
                    <a:pt x="10770" y="9760"/>
                    <a:pt x="10767" y="9717"/>
                  </a:cubicBezTo>
                  <a:lnTo>
                    <a:pt x="10753" y="9593"/>
                  </a:lnTo>
                  <a:lnTo>
                    <a:pt x="10726" y="9456"/>
                  </a:lnTo>
                  <a:cubicBezTo>
                    <a:pt x="10720" y="9412"/>
                    <a:pt x="10706" y="9372"/>
                    <a:pt x="10700" y="9332"/>
                  </a:cubicBezTo>
                  <a:cubicBezTo>
                    <a:pt x="10686" y="9289"/>
                    <a:pt x="10676" y="9239"/>
                    <a:pt x="10666" y="9192"/>
                  </a:cubicBezTo>
                  <a:cubicBezTo>
                    <a:pt x="10650" y="9112"/>
                    <a:pt x="10626" y="9031"/>
                    <a:pt x="10606" y="8954"/>
                  </a:cubicBezTo>
                  <a:cubicBezTo>
                    <a:pt x="10583" y="8871"/>
                    <a:pt x="10559" y="8781"/>
                    <a:pt x="10536" y="8697"/>
                  </a:cubicBezTo>
                  <a:cubicBezTo>
                    <a:pt x="10509" y="8620"/>
                    <a:pt x="10489" y="8540"/>
                    <a:pt x="10459" y="8460"/>
                  </a:cubicBezTo>
                  <a:cubicBezTo>
                    <a:pt x="10433" y="8377"/>
                    <a:pt x="10400" y="8295"/>
                    <a:pt x="10370" y="8210"/>
                  </a:cubicBezTo>
                  <a:lnTo>
                    <a:pt x="10370" y="8210"/>
                  </a:lnTo>
                  <a:cubicBezTo>
                    <a:pt x="10371" y="8211"/>
                    <a:pt x="10372" y="8212"/>
                    <a:pt x="10372" y="8212"/>
                  </a:cubicBezTo>
                  <a:cubicBezTo>
                    <a:pt x="10335" y="8102"/>
                    <a:pt x="10299" y="7991"/>
                    <a:pt x="10268" y="7878"/>
                  </a:cubicBezTo>
                  <a:cubicBezTo>
                    <a:pt x="10255" y="7821"/>
                    <a:pt x="10238" y="7767"/>
                    <a:pt x="10225" y="7707"/>
                  </a:cubicBezTo>
                  <a:cubicBezTo>
                    <a:pt x="10218" y="7677"/>
                    <a:pt x="10215" y="7650"/>
                    <a:pt x="10205" y="7620"/>
                  </a:cubicBezTo>
                  <a:cubicBezTo>
                    <a:pt x="10198" y="7584"/>
                    <a:pt x="10171" y="7550"/>
                    <a:pt x="10135" y="7537"/>
                  </a:cubicBezTo>
                  <a:cubicBezTo>
                    <a:pt x="10128" y="7535"/>
                    <a:pt x="10121" y="7535"/>
                    <a:pt x="10115" y="7535"/>
                  </a:cubicBezTo>
                  <a:cubicBezTo>
                    <a:pt x="10106" y="7535"/>
                    <a:pt x="10098" y="7536"/>
                    <a:pt x="10088" y="7540"/>
                  </a:cubicBezTo>
                  <a:cubicBezTo>
                    <a:pt x="10085" y="7527"/>
                    <a:pt x="10071" y="7517"/>
                    <a:pt x="10058" y="7510"/>
                  </a:cubicBezTo>
                  <a:cubicBezTo>
                    <a:pt x="10051" y="7508"/>
                    <a:pt x="10044" y="7506"/>
                    <a:pt x="10037" y="7506"/>
                  </a:cubicBezTo>
                  <a:cubicBezTo>
                    <a:pt x="10014" y="7506"/>
                    <a:pt x="9991" y="7518"/>
                    <a:pt x="9981" y="7543"/>
                  </a:cubicBezTo>
                  <a:cubicBezTo>
                    <a:pt x="9974" y="7557"/>
                    <a:pt x="9971" y="7570"/>
                    <a:pt x="9968" y="7587"/>
                  </a:cubicBezTo>
                  <a:cubicBezTo>
                    <a:pt x="9964" y="7600"/>
                    <a:pt x="9957" y="7610"/>
                    <a:pt x="9954" y="7620"/>
                  </a:cubicBezTo>
                  <a:cubicBezTo>
                    <a:pt x="9947" y="7644"/>
                    <a:pt x="9937" y="7674"/>
                    <a:pt x="9934" y="7701"/>
                  </a:cubicBezTo>
                  <a:cubicBezTo>
                    <a:pt x="9931" y="7724"/>
                    <a:pt x="9921" y="7754"/>
                    <a:pt x="9914" y="7778"/>
                  </a:cubicBezTo>
                  <a:cubicBezTo>
                    <a:pt x="9904" y="7821"/>
                    <a:pt x="9891" y="7861"/>
                    <a:pt x="9881" y="7905"/>
                  </a:cubicBezTo>
                  <a:cubicBezTo>
                    <a:pt x="9867" y="7951"/>
                    <a:pt x="9857" y="7995"/>
                    <a:pt x="9850" y="8038"/>
                  </a:cubicBezTo>
                  <a:cubicBezTo>
                    <a:pt x="9841" y="8085"/>
                    <a:pt x="9832" y="8132"/>
                    <a:pt x="9822" y="8176"/>
                  </a:cubicBezTo>
                  <a:lnTo>
                    <a:pt x="9822" y="8176"/>
                  </a:lnTo>
                  <a:cubicBezTo>
                    <a:pt x="9823" y="8175"/>
                    <a:pt x="9823" y="8175"/>
                    <a:pt x="9824" y="8175"/>
                  </a:cubicBezTo>
                  <a:cubicBezTo>
                    <a:pt x="9800" y="8289"/>
                    <a:pt x="9784" y="8403"/>
                    <a:pt x="9764" y="8520"/>
                  </a:cubicBezTo>
                  <a:lnTo>
                    <a:pt x="9764" y="8523"/>
                  </a:lnTo>
                  <a:lnTo>
                    <a:pt x="9764" y="8526"/>
                  </a:lnTo>
                  <a:lnTo>
                    <a:pt x="9764" y="8530"/>
                  </a:lnTo>
                  <a:cubicBezTo>
                    <a:pt x="9757" y="8560"/>
                    <a:pt x="9750" y="8587"/>
                    <a:pt x="9747" y="8613"/>
                  </a:cubicBezTo>
                  <a:lnTo>
                    <a:pt x="9747" y="8610"/>
                  </a:lnTo>
                  <a:cubicBezTo>
                    <a:pt x="9720" y="8737"/>
                    <a:pt x="9690" y="8861"/>
                    <a:pt x="9657" y="8988"/>
                  </a:cubicBezTo>
                  <a:cubicBezTo>
                    <a:pt x="9637" y="9061"/>
                    <a:pt x="9620" y="9132"/>
                    <a:pt x="9596" y="9205"/>
                  </a:cubicBezTo>
                  <a:cubicBezTo>
                    <a:pt x="9580" y="9262"/>
                    <a:pt x="9556" y="9322"/>
                    <a:pt x="9540" y="9379"/>
                  </a:cubicBezTo>
                  <a:cubicBezTo>
                    <a:pt x="9506" y="9476"/>
                    <a:pt x="9469" y="9573"/>
                    <a:pt x="9433" y="9667"/>
                  </a:cubicBezTo>
                  <a:cubicBezTo>
                    <a:pt x="9399" y="9750"/>
                    <a:pt x="9366" y="9840"/>
                    <a:pt x="9332" y="9927"/>
                  </a:cubicBezTo>
                  <a:cubicBezTo>
                    <a:pt x="9299" y="10014"/>
                    <a:pt x="9269" y="10108"/>
                    <a:pt x="9235" y="10195"/>
                  </a:cubicBezTo>
                  <a:cubicBezTo>
                    <a:pt x="9178" y="10359"/>
                    <a:pt x="9132" y="10526"/>
                    <a:pt x="9071" y="10686"/>
                  </a:cubicBezTo>
                  <a:cubicBezTo>
                    <a:pt x="9065" y="10710"/>
                    <a:pt x="9055" y="10730"/>
                    <a:pt x="9048" y="10753"/>
                  </a:cubicBezTo>
                  <a:cubicBezTo>
                    <a:pt x="8988" y="10917"/>
                    <a:pt x="8921" y="11081"/>
                    <a:pt x="8854" y="11245"/>
                  </a:cubicBezTo>
                  <a:cubicBezTo>
                    <a:pt x="8784" y="11412"/>
                    <a:pt x="8714" y="11572"/>
                    <a:pt x="8654" y="11746"/>
                  </a:cubicBezTo>
                  <a:cubicBezTo>
                    <a:pt x="8644" y="11786"/>
                    <a:pt x="8627" y="11823"/>
                    <a:pt x="8617" y="11867"/>
                  </a:cubicBezTo>
                  <a:cubicBezTo>
                    <a:pt x="8603" y="11917"/>
                    <a:pt x="8587" y="11967"/>
                    <a:pt x="8577" y="12017"/>
                  </a:cubicBezTo>
                  <a:cubicBezTo>
                    <a:pt x="8563" y="12057"/>
                    <a:pt x="8553" y="12104"/>
                    <a:pt x="8547" y="12151"/>
                  </a:cubicBezTo>
                  <a:cubicBezTo>
                    <a:pt x="8537" y="12187"/>
                    <a:pt x="8530" y="12221"/>
                    <a:pt x="8520" y="12258"/>
                  </a:cubicBezTo>
                  <a:cubicBezTo>
                    <a:pt x="8513" y="12308"/>
                    <a:pt x="8500" y="12365"/>
                    <a:pt x="8493" y="12415"/>
                  </a:cubicBezTo>
                  <a:cubicBezTo>
                    <a:pt x="8483" y="12458"/>
                    <a:pt x="8476" y="12505"/>
                    <a:pt x="8470" y="12555"/>
                  </a:cubicBezTo>
                  <a:cubicBezTo>
                    <a:pt x="8460" y="12639"/>
                    <a:pt x="8446" y="12726"/>
                    <a:pt x="8433" y="12809"/>
                  </a:cubicBezTo>
                  <a:cubicBezTo>
                    <a:pt x="8413" y="12983"/>
                    <a:pt x="8396" y="13154"/>
                    <a:pt x="8379" y="13324"/>
                  </a:cubicBezTo>
                  <a:cubicBezTo>
                    <a:pt x="8363" y="13508"/>
                    <a:pt x="8343" y="13692"/>
                    <a:pt x="8319" y="13873"/>
                  </a:cubicBezTo>
                  <a:cubicBezTo>
                    <a:pt x="8299" y="14046"/>
                    <a:pt x="8276" y="14224"/>
                    <a:pt x="8246" y="14397"/>
                  </a:cubicBezTo>
                  <a:cubicBezTo>
                    <a:pt x="8216" y="14575"/>
                    <a:pt x="8199" y="14749"/>
                    <a:pt x="8185" y="14926"/>
                  </a:cubicBezTo>
                  <a:cubicBezTo>
                    <a:pt x="8179" y="15039"/>
                    <a:pt x="8175" y="15150"/>
                    <a:pt x="8175" y="15267"/>
                  </a:cubicBezTo>
                  <a:cubicBezTo>
                    <a:pt x="8175" y="15324"/>
                    <a:pt x="8179" y="15377"/>
                    <a:pt x="8182" y="15427"/>
                  </a:cubicBezTo>
                  <a:cubicBezTo>
                    <a:pt x="8142" y="15531"/>
                    <a:pt x="8099" y="15641"/>
                    <a:pt x="8052" y="15745"/>
                  </a:cubicBezTo>
                  <a:cubicBezTo>
                    <a:pt x="8015" y="15842"/>
                    <a:pt x="7975" y="15935"/>
                    <a:pt x="7941" y="16032"/>
                  </a:cubicBezTo>
                  <a:cubicBezTo>
                    <a:pt x="7901" y="16136"/>
                    <a:pt x="7864" y="16243"/>
                    <a:pt x="7831" y="16347"/>
                  </a:cubicBezTo>
                  <a:lnTo>
                    <a:pt x="7758" y="16571"/>
                  </a:lnTo>
                  <a:cubicBezTo>
                    <a:pt x="7727" y="16664"/>
                    <a:pt x="7697" y="16755"/>
                    <a:pt x="7677" y="16852"/>
                  </a:cubicBezTo>
                  <a:cubicBezTo>
                    <a:pt x="7634" y="17012"/>
                    <a:pt x="7600" y="17169"/>
                    <a:pt x="7580" y="17333"/>
                  </a:cubicBezTo>
                  <a:cubicBezTo>
                    <a:pt x="7577" y="17370"/>
                    <a:pt x="7574" y="17413"/>
                    <a:pt x="7567" y="17450"/>
                  </a:cubicBezTo>
                  <a:cubicBezTo>
                    <a:pt x="7560" y="17407"/>
                    <a:pt x="7550" y="17370"/>
                    <a:pt x="7547" y="17330"/>
                  </a:cubicBezTo>
                  <a:cubicBezTo>
                    <a:pt x="7533" y="17233"/>
                    <a:pt x="7517" y="17132"/>
                    <a:pt x="7507" y="17035"/>
                  </a:cubicBezTo>
                  <a:cubicBezTo>
                    <a:pt x="7457" y="16698"/>
                    <a:pt x="7413" y="16360"/>
                    <a:pt x="7373" y="16016"/>
                  </a:cubicBezTo>
                  <a:cubicBezTo>
                    <a:pt x="7313" y="15531"/>
                    <a:pt x="7256" y="15046"/>
                    <a:pt x="7192" y="14561"/>
                  </a:cubicBezTo>
                  <a:cubicBezTo>
                    <a:pt x="7126" y="14070"/>
                    <a:pt x="7059" y="13572"/>
                    <a:pt x="6989" y="13077"/>
                  </a:cubicBezTo>
                  <a:cubicBezTo>
                    <a:pt x="6955" y="12833"/>
                    <a:pt x="6915" y="12585"/>
                    <a:pt x="6882" y="12341"/>
                  </a:cubicBezTo>
                  <a:cubicBezTo>
                    <a:pt x="6855" y="12114"/>
                    <a:pt x="6821" y="11883"/>
                    <a:pt x="6795" y="11649"/>
                  </a:cubicBezTo>
                  <a:cubicBezTo>
                    <a:pt x="6765" y="11378"/>
                    <a:pt x="6741" y="11111"/>
                    <a:pt x="6714" y="10837"/>
                  </a:cubicBezTo>
                  <a:cubicBezTo>
                    <a:pt x="6694" y="10633"/>
                    <a:pt x="6674" y="10429"/>
                    <a:pt x="6658" y="10225"/>
                  </a:cubicBezTo>
                  <a:lnTo>
                    <a:pt x="6661" y="10225"/>
                  </a:lnTo>
                  <a:cubicBezTo>
                    <a:pt x="6681" y="10215"/>
                    <a:pt x="6694" y="10191"/>
                    <a:pt x="6691" y="10168"/>
                  </a:cubicBezTo>
                  <a:lnTo>
                    <a:pt x="6691" y="10161"/>
                  </a:lnTo>
                  <a:cubicBezTo>
                    <a:pt x="6688" y="10145"/>
                    <a:pt x="6688" y="10125"/>
                    <a:pt x="6688" y="10108"/>
                  </a:cubicBezTo>
                  <a:cubicBezTo>
                    <a:pt x="6688" y="10028"/>
                    <a:pt x="6688" y="9947"/>
                    <a:pt x="6691" y="9867"/>
                  </a:cubicBezTo>
                  <a:cubicBezTo>
                    <a:pt x="6691" y="9830"/>
                    <a:pt x="6691" y="9797"/>
                    <a:pt x="6694" y="9760"/>
                  </a:cubicBezTo>
                  <a:cubicBezTo>
                    <a:pt x="6694" y="9730"/>
                    <a:pt x="6694" y="9707"/>
                    <a:pt x="6698" y="9677"/>
                  </a:cubicBezTo>
                  <a:cubicBezTo>
                    <a:pt x="6698" y="9646"/>
                    <a:pt x="6698" y="9616"/>
                    <a:pt x="6704" y="9583"/>
                  </a:cubicBezTo>
                  <a:cubicBezTo>
                    <a:pt x="6704" y="9573"/>
                    <a:pt x="6708" y="9556"/>
                    <a:pt x="6711" y="9543"/>
                  </a:cubicBezTo>
                  <a:cubicBezTo>
                    <a:pt x="6714" y="9526"/>
                    <a:pt x="6721" y="9506"/>
                    <a:pt x="6724" y="9489"/>
                  </a:cubicBezTo>
                  <a:cubicBezTo>
                    <a:pt x="6738" y="9439"/>
                    <a:pt x="6748" y="9389"/>
                    <a:pt x="6765" y="9342"/>
                  </a:cubicBezTo>
                  <a:lnTo>
                    <a:pt x="6791" y="9255"/>
                  </a:lnTo>
                  <a:cubicBezTo>
                    <a:pt x="6811" y="9222"/>
                    <a:pt x="6838" y="9192"/>
                    <a:pt x="6858" y="9162"/>
                  </a:cubicBezTo>
                  <a:cubicBezTo>
                    <a:pt x="6892" y="9122"/>
                    <a:pt x="6925" y="9078"/>
                    <a:pt x="6958" y="9041"/>
                  </a:cubicBezTo>
                  <a:cubicBezTo>
                    <a:pt x="6962" y="9038"/>
                    <a:pt x="6962" y="9031"/>
                    <a:pt x="6965" y="9028"/>
                  </a:cubicBezTo>
                  <a:cubicBezTo>
                    <a:pt x="6972" y="9021"/>
                    <a:pt x="6978" y="9011"/>
                    <a:pt x="6982" y="9008"/>
                  </a:cubicBezTo>
                  <a:cubicBezTo>
                    <a:pt x="6989" y="8998"/>
                    <a:pt x="6995" y="8991"/>
                    <a:pt x="6999" y="8981"/>
                  </a:cubicBezTo>
                  <a:cubicBezTo>
                    <a:pt x="7015" y="8958"/>
                    <a:pt x="7029" y="8938"/>
                    <a:pt x="7045" y="8911"/>
                  </a:cubicBezTo>
                  <a:cubicBezTo>
                    <a:pt x="7075" y="8865"/>
                    <a:pt x="7104" y="8826"/>
                    <a:pt x="7131" y="8780"/>
                  </a:cubicBezTo>
                  <a:lnTo>
                    <a:pt x="7131" y="8780"/>
                  </a:lnTo>
                  <a:cubicBezTo>
                    <a:pt x="7130" y="8780"/>
                    <a:pt x="7130" y="8781"/>
                    <a:pt x="7129" y="8781"/>
                  </a:cubicBezTo>
                  <a:cubicBezTo>
                    <a:pt x="7156" y="8744"/>
                    <a:pt x="7182" y="8707"/>
                    <a:pt x="7213" y="8674"/>
                  </a:cubicBezTo>
                  <a:cubicBezTo>
                    <a:pt x="7226" y="8660"/>
                    <a:pt x="7233" y="8647"/>
                    <a:pt x="7246" y="8640"/>
                  </a:cubicBezTo>
                  <a:cubicBezTo>
                    <a:pt x="7283" y="8610"/>
                    <a:pt x="7326" y="8580"/>
                    <a:pt x="7363" y="8553"/>
                  </a:cubicBezTo>
                  <a:cubicBezTo>
                    <a:pt x="7393" y="8526"/>
                    <a:pt x="7427" y="8503"/>
                    <a:pt x="7457" y="8480"/>
                  </a:cubicBezTo>
                  <a:cubicBezTo>
                    <a:pt x="7493" y="8453"/>
                    <a:pt x="7530" y="8426"/>
                    <a:pt x="7564" y="8393"/>
                  </a:cubicBezTo>
                  <a:cubicBezTo>
                    <a:pt x="7617" y="8343"/>
                    <a:pt x="7677" y="8296"/>
                    <a:pt x="7731" y="8252"/>
                  </a:cubicBezTo>
                  <a:cubicBezTo>
                    <a:pt x="7774" y="8219"/>
                    <a:pt x="7811" y="8179"/>
                    <a:pt x="7848" y="8145"/>
                  </a:cubicBezTo>
                  <a:cubicBezTo>
                    <a:pt x="7858" y="8139"/>
                    <a:pt x="7864" y="8129"/>
                    <a:pt x="7878" y="8122"/>
                  </a:cubicBezTo>
                  <a:cubicBezTo>
                    <a:pt x="7878" y="8122"/>
                    <a:pt x="7878" y="8119"/>
                    <a:pt x="7881" y="8119"/>
                  </a:cubicBezTo>
                  <a:cubicBezTo>
                    <a:pt x="7928" y="8185"/>
                    <a:pt x="7998" y="8226"/>
                    <a:pt x="8082" y="8226"/>
                  </a:cubicBezTo>
                  <a:cubicBezTo>
                    <a:pt x="8219" y="8226"/>
                    <a:pt x="8336" y="8119"/>
                    <a:pt x="8343" y="7975"/>
                  </a:cubicBezTo>
                  <a:cubicBezTo>
                    <a:pt x="8343" y="7874"/>
                    <a:pt x="8282" y="7784"/>
                    <a:pt x="8195" y="7741"/>
                  </a:cubicBezTo>
                  <a:cubicBezTo>
                    <a:pt x="8165" y="7727"/>
                    <a:pt x="8132" y="7721"/>
                    <a:pt x="8095" y="7721"/>
                  </a:cubicBezTo>
                  <a:cubicBezTo>
                    <a:pt x="7958" y="7721"/>
                    <a:pt x="7841" y="7828"/>
                    <a:pt x="7834" y="7971"/>
                  </a:cubicBezTo>
                  <a:cubicBezTo>
                    <a:pt x="7834" y="8005"/>
                    <a:pt x="7841" y="8035"/>
                    <a:pt x="7851" y="8062"/>
                  </a:cubicBezTo>
                  <a:cubicBezTo>
                    <a:pt x="7848" y="8068"/>
                    <a:pt x="7844" y="8072"/>
                    <a:pt x="7834" y="8075"/>
                  </a:cubicBezTo>
                  <a:cubicBezTo>
                    <a:pt x="7798" y="8109"/>
                    <a:pt x="7758" y="8142"/>
                    <a:pt x="7717" y="8179"/>
                  </a:cubicBezTo>
                  <a:cubicBezTo>
                    <a:pt x="7667" y="8222"/>
                    <a:pt x="7624" y="8259"/>
                    <a:pt x="7574" y="8302"/>
                  </a:cubicBezTo>
                  <a:lnTo>
                    <a:pt x="7510" y="8353"/>
                  </a:lnTo>
                  <a:cubicBezTo>
                    <a:pt x="7497" y="8359"/>
                    <a:pt x="7483" y="8373"/>
                    <a:pt x="7473" y="8379"/>
                  </a:cubicBezTo>
                  <a:cubicBezTo>
                    <a:pt x="7416" y="8423"/>
                    <a:pt x="7363" y="8463"/>
                    <a:pt x="7306" y="8506"/>
                  </a:cubicBezTo>
                  <a:cubicBezTo>
                    <a:pt x="7289" y="8520"/>
                    <a:pt x="7266" y="8530"/>
                    <a:pt x="7249" y="8543"/>
                  </a:cubicBezTo>
                  <a:cubicBezTo>
                    <a:pt x="7223" y="8563"/>
                    <a:pt x="7196" y="8587"/>
                    <a:pt x="7172" y="8610"/>
                  </a:cubicBezTo>
                  <a:cubicBezTo>
                    <a:pt x="7156" y="8627"/>
                    <a:pt x="7139" y="8647"/>
                    <a:pt x="7122" y="8670"/>
                  </a:cubicBezTo>
                  <a:cubicBezTo>
                    <a:pt x="7112" y="8677"/>
                    <a:pt x="7109" y="8687"/>
                    <a:pt x="7099" y="8697"/>
                  </a:cubicBezTo>
                  <a:lnTo>
                    <a:pt x="7099" y="8704"/>
                  </a:lnTo>
                  <a:lnTo>
                    <a:pt x="7075" y="8740"/>
                  </a:lnTo>
                  <a:cubicBezTo>
                    <a:pt x="7045" y="8781"/>
                    <a:pt x="7022" y="8827"/>
                    <a:pt x="6992" y="8871"/>
                  </a:cubicBezTo>
                  <a:cubicBezTo>
                    <a:pt x="6962" y="8914"/>
                    <a:pt x="6932" y="8958"/>
                    <a:pt x="6908" y="9005"/>
                  </a:cubicBezTo>
                  <a:cubicBezTo>
                    <a:pt x="6892" y="9028"/>
                    <a:pt x="6871" y="9055"/>
                    <a:pt x="6855" y="9078"/>
                  </a:cubicBezTo>
                  <a:cubicBezTo>
                    <a:pt x="6845" y="9091"/>
                    <a:pt x="6838" y="9098"/>
                    <a:pt x="6831" y="9112"/>
                  </a:cubicBezTo>
                  <a:cubicBezTo>
                    <a:pt x="6855" y="9038"/>
                    <a:pt x="6871" y="8964"/>
                    <a:pt x="6895" y="8891"/>
                  </a:cubicBezTo>
                  <a:cubicBezTo>
                    <a:pt x="6928" y="8777"/>
                    <a:pt x="6965" y="8660"/>
                    <a:pt x="6999" y="8546"/>
                  </a:cubicBezTo>
                  <a:cubicBezTo>
                    <a:pt x="7015" y="8486"/>
                    <a:pt x="7039" y="8423"/>
                    <a:pt x="7055" y="8363"/>
                  </a:cubicBezTo>
                  <a:cubicBezTo>
                    <a:pt x="7055" y="8359"/>
                    <a:pt x="7059" y="8356"/>
                    <a:pt x="7059" y="8356"/>
                  </a:cubicBezTo>
                  <a:cubicBezTo>
                    <a:pt x="7065" y="8353"/>
                    <a:pt x="7075" y="8353"/>
                    <a:pt x="7079" y="8346"/>
                  </a:cubicBezTo>
                  <a:cubicBezTo>
                    <a:pt x="7089" y="8339"/>
                    <a:pt x="7096" y="8329"/>
                    <a:pt x="7099" y="8319"/>
                  </a:cubicBezTo>
                  <a:cubicBezTo>
                    <a:pt x="7099" y="8309"/>
                    <a:pt x="7099" y="8306"/>
                    <a:pt x="7106" y="8296"/>
                  </a:cubicBezTo>
                  <a:cubicBezTo>
                    <a:pt x="7109" y="8289"/>
                    <a:pt x="7116" y="8279"/>
                    <a:pt x="7122" y="8272"/>
                  </a:cubicBezTo>
                  <a:cubicBezTo>
                    <a:pt x="7126" y="8269"/>
                    <a:pt x="7129" y="8259"/>
                    <a:pt x="7132" y="8256"/>
                  </a:cubicBezTo>
                  <a:cubicBezTo>
                    <a:pt x="7139" y="8246"/>
                    <a:pt x="7142" y="8242"/>
                    <a:pt x="7146" y="8236"/>
                  </a:cubicBezTo>
                  <a:cubicBezTo>
                    <a:pt x="7166" y="8205"/>
                    <a:pt x="7182" y="8175"/>
                    <a:pt x="7206" y="8145"/>
                  </a:cubicBezTo>
                  <a:cubicBezTo>
                    <a:pt x="7226" y="8112"/>
                    <a:pt x="7243" y="8085"/>
                    <a:pt x="7263" y="8055"/>
                  </a:cubicBezTo>
                  <a:cubicBezTo>
                    <a:pt x="7266" y="8045"/>
                    <a:pt x="7276" y="8038"/>
                    <a:pt x="7279" y="8028"/>
                  </a:cubicBezTo>
                  <a:cubicBezTo>
                    <a:pt x="7283" y="8022"/>
                    <a:pt x="7293" y="8012"/>
                    <a:pt x="7296" y="8005"/>
                  </a:cubicBezTo>
                  <a:cubicBezTo>
                    <a:pt x="7306" y="7995"/>
                    <a:pt x="7309" y="7988"/>
                    <a:pt x="7316" y="7978"/>
                  </a:cubicBezTo>
                  <a:cubicBezTo>
                    <a:pt x="7323" y="7971"/>
                    <a:pt x="7330" y="7961"/>
                    <a:pt x="7333" y="7958"/>
                  </a:cubicBezTo>
                  <a:cubicBezTo>
                    <a:pt x="7346" y="7941"/>
                    <a:pt x="7360" y="7925"/>
                    <a:pt x="7373" y="7911"/>
                  </a:cubicBezTo>
                  <a:cubicBezTo>
                    <a:pt x="7383" y="7895"/>
                    <a:pt x="7400" y="7878"/>
                    <a:pt x="7413" y="7861"/>
                  </a:cubicBezTo>
                  <a:cubicBezTo>
                    <a:pt x="7490" y="7778"/>
                    <a:pt x="7560" y="7701"/>
                    <a:pt x="7634" y="7620"/>
                  </a:cubicBezTo>
                  <a:cubicBezTo>
                    <a:pt x="7674" y="7584"/>
                    <a:pt x="7707" y="7540"/>
                    <a:pt x="7744" y="7503"/>
                  </a:cubicBezTo>
                  <a:cubicBezTo>
                    <a:pt x="7761" y="7483"/>
                    <a:pt x="7781" y="7460"/>
                    <a:pt x="7798" y="7440"/>
                  </a:cubicBezTo>
                  <a:cubicBezTo>
                    <a:pt x="7818" y="7420"/>
                    <a:pt x="7841" y="7400"/>
                    <a:pt x="7858" y="7376"/>
                  </a:cubicBezTo>
                  <a:cubicBezTo>
                    <a:pt x="7875" y="7386"/>
                    <a:pt x="7891" y="7393"/>
                    <a:pt x="7911" y="7393"/>
                  </a:cubicBezTo>
                  <a:cubicBezTo>
                    <a:pt x="7978" y="7393"/>
                    <a:pt x="8032" y="7343"/>
                    <a:pt x="8032" y="7276"/>
                  </a:cubicBezTo>
                  <a:cubicBezTo>
                    <a:pt x="8032" y="7216"/>
                    <a:pt x="7982" y="7156"/>
                    <a:pt x="7915" y="7156"/>
                  </a:cubicBezTo>
                  <a:cubicBezTo>
                    <a:pt x="7848" y="7156"/>
                    <a:pt x="7794" y="7206"/>
                    <a:pt x="7794" y="7273"/>
                  </a:cubicBezTo>
                  <a:cubicBezTo>
                    <a:pt x="7794" y="7306"/>
                    <a:pt x="7808" y="7336"/>
                    <a:pt x="7828" y="7356"/>
                  </a:cubicBezTo>
                  <a:lnTo>
                    <a:pt x="7741" y="7443"/>
                  </a:lnTo>
                  <a:cubicBezTo>
                    <a:pt x="7681" y="7503"/>
                    <a:pt x="7627" y="7560"/>
                    <a:pt x="7567" y="7620"/>
                  </a:cubicBezTo>
                  <a:cubicBezTo>
                    <a:pt x="7530" y="7657"/>
                    <a:pt x="7493" y="7694"/>
                    <a:pt x="7460" y="7734"/>
                  </a:cubicBezTo>
                  <a:cubicBezTo>
                    <a:pt x="7416" y="7774"/>
                    <a:pt x="7376" y="7821"/>
                    <a:pt x="7340" y="7861"/>
                  </a:cubicBezTo>
                  <a:cubicBezTo>
                    <a:pt x="7323" y="7884"/>
                    <a:pt x="7299" y="7905"/>
                    <a:pt x="7283" y="7925"/>
                  </a:cubicBezTo>
                  <a:cubicBezTo>
                    <a:pt x="7276" y="7938"/>
                    <a:pt x="7266" y="7945"/>
                    <a:pt x="7259" y="7958"/>
                  </a:cubicBezTo>
                  <a:cubicBezTo>
                    <a:pt x="7256" y="7968"/>
                    <a:pt x="7246" y="7975"/>
                    <a:pt x="7243" y="7985"/>
                  </a:cubicBezTo>
                  <a:lnTo>
                    <a:pt x="7192" y="8058"/>
                  </a:lnTo>
                  <a:cubicBezTo>
                    <a:pt x="7179" y="8078"/>
                    <a:pt x="7162" y="8102"/>
                    <a:pt x="7149" y="8125"/>
                  </a:cubicBezTo>
                  <a:cubicBezTo>
                    <a:pt x="7139" y="8145"/>
                    <a:pt x="7126" y="8162"/>
                    <a:pt x="7109" y="8185"/>
                  </a:cubicBezTo>
                  <a:cubicBezTo>
                    <a:pt x="7126" y="8139"/>
                    <a:pt x="7142" y="8092"/>
                    <a:pt x="7159" y="8052"/>
                  </a:cubicBezTo>
                  <a:cubicBezTo>
                    <a:pt x="7172" y="8025"/>
                    <a:pt x="7179" y="7995"/>
                    <a:pt x="7192" y="7971"/>
                  </a:cubicBezTo>
                  <a:lnTo>
                    <a:pt x="7229" y="7895"/>
                  </a:lnTo>
                  <a:cubicBezTo>
                    <a:pt x="7256" y="7844"/>
                    <a:pt x="7283" y="7791"/>
                    <a:pt x="7309" y="7741"/>
                  </a:cubicBezTo>
                  <a:cubicBezTo>
                    <a:pt x="7340" y="7684"/>
                    <a:pt x="7366" y="7627"/>
                    <a:pt x="7396" y="7570"/>
                  </a:cubicBezTo>
                  <a:cubicBezTo>
                    <a:pt x="7416" y="7527"/>
                    <a:pt x="7433" y="7483"/>
                    <a:pt x="7457" y="7440"/>
                  </a:cubicBezTo>
                  <a:cubicBezTo>
                    <a:pt x="7457" y="7440"/>
                    <a:pt x="7457" y="7443"/>
                    <a:pt x="7460" y="7443"/>
                  </a:cubicBezTo>
                  <a:cubicBezTo>
                    <a:pt x="7467" y="7443"/>
                    <a:pt x="7473" y="7440"/>
                    <a:pt x="7473" y="7433"/>
                  </a:cubicBezTo>
                  <a:lnTo>
                    <a:pt x="7473" y="7400"/>
                  </a:lnTo>
                  <a:cubicBezTo>
                    <a:pt x="7483" y="7366"/>
                    <a:pt x="7500" y="7336"/>
                    <a:pt x="7517" y="7303"/>
                  </a:cubicBezTo>
                  <a:cubicBezTo>
                    <a:pt x="7544" y="7253"/>
                    <a:pt x="7567" y="7199"/>
                    <a:pt x="7594" y="7149"/>
                  </a:cubicBezTo>
                  <a:lnTo>
                    <a:pt x="7594" y="7142"/>
                  </a:lnTo>
                  <a:lnTo>
                    <a:pt x="7617" y="7092"/>
                  </a:lnTo>
                  <a:cubicBezTo>
                    <a:pt x="7627" y="7075"/>
                    <a:pt x="7640" y="7059"/>
                    <a:pt x="7647" y="7042"/>
                  </a:cubicBezTo>
                  <a:cubicBezTo>
                    <a:pt x="7677" y="7002"/>
                    <a:pt x="7711" y="6958"/>
                    <a:pt x="7747" y="6918"/>
                  </a:cubicBezTo>
                  <a:cubicBezTo>
                    <a:pt x="7774" y="6888"/>
                    <a:pt x="7801" y="6858"/>
                    <a:pt x="7828" y="6831"/>
                  </a:cubicBezTo>
                  <a:lnTo>
                    <a:pt x="7885" y="6771"/>
                  </a:lnTo>
                  <a:lnTo>
                    <a:pt x="7945" y="6714"/>
                  </a:lnTo>
                  <a:cubicBezTo>
                    <a:pt x="7975" y="6684"/>
                    <a:pt x="8002" y="6657"/>
                    <a:pt x="8035" y="6631"/>
                  </a:cubicBezTo>
                  <a:cubicBezTo>
                    <a:pt x="8058" y="6607"/>
                    <a:pt x="8082" y="6591"/>
                    <a:pt x="8109" y="6574"/>
                  </a:cubicBezTo>
                  <a:cubicBezTo>
                    <a:pt x="8112" y="6571"/>
                    <a:pt x="8115" y="6571"/>
                    <a:pt x="8119" y="6571"/>
                  </a:cubicBezTo>
                  <a:cubicBezTo>
                    <a:pt x="8125" y="6574"/>
                    <a:pt x="8129" y="6574"/>
                    <a:pt x="8132" y="6574"/>
                  </a:cubicBezTo>
                  <a:cubicBezTo>
                    <a:pt x="8145" y="6574"/>
                    <a:pt x="8152" y="6557"/>
                    <a:pt x="8145" y="6547"/>
                  </a:cubicBezTo>
                  <a:cubicBezTo>
                    <a:pt x="8140" y="6541"/>
                    <a:pt x="8133" y="6538"/>
                    <a:pt x="8125" y="6538"/>
                  </a:cubicBezTo>
                  <a:cubicBezTo>
                    <a:pt x="8112" y="6538"/>
                    <a:pt x="8098" y="6545"/>
                    <a:pt x="8092" y="6554"/>
                  </a:cubicBezTo>
                  <a:lnTo>
                    <a:pt x="8042" y="6591"/>
                  </a:lnTo>
                  <a:cubicBezTo>
                    <a:pt x="8025" y="6604"/>
                    <a:pt x="8012" y="6617"/>
                    <a:pt x="7995" y="6631"/>
                  </a:cubicBezTo>
                  <a:cubicBezTo>
                    <a:pt x="7985" y="6637"/>
                    <a:pt x="7978" y="6641"/>
                    <a:pt x="7968" y="6651"/>
                  </a:cubicBezTo>
                  <a:cubicBezTo>
                    <a:pt x="7948" y="6671"/>
                    <a:pt x="7925" y="6688"/>
                    <a:pt x="7901" y="6708"/>
                  </a:cubicBezTo>
                  <a:cubicBezTo>
                    <a:pt x="7878" y="6731"/>
                    <a:pt x="7858" y="6751"/>
                    <a:pt x="7831" y="6771"/>
                  </a:cubicBezTo>
                  <a:cubicBezTo>
                    <a:pt x="7824" y="6774"/>
                    <a:pt x="7818" y="6785"/>
                    <a:pt x="7811" y="6788"/>
                  </a:cubicBezTo>
                  <a:lnTo>
                    <a:pt x="7781" y="6818"/>
                  </a:lnTo>
                  <a:lnTo>
                    <a:pt x="7741" y="6858"/>
                  </a:lnTo>
                  <a:lnTo>
                    <a:pt x="7717" y="6881"/>
                  </a:lnTo>
                  <a:cubicBezTo>
                    <a:pt x="7744" y="6831"/>
                    <a:pt x="7768" y="6785"/>
                    <a:pt x="7791" y="6734"/>
                  </a:cubicBezTo>
                  <a:cubicBezTo>
                    <a:pt x="7801" y="6704"/>
                    <a:pt x="7814" y="6674"/>
                    <a:pt x="7828" y="6641"/>
                  </a:cubicBezTo>
                  <a:cubicBezTo>
                    <a:pt x="7841" y="6614"/>
                    <a:pt x="7848" y="6584"/>
                    <a:pt x="7861" y="6554"/>
                  </a:cubicBezTo>
                  <a:lnTo>
                    <a:pt x="7885" y="6467"/>
                  </a:lnTo>
                  <a:cubicBezTo>
                    <a:pt x="7891" y="6454"/>
                    <a:pt x="7895" y="6437"/>
                    <a:pt x="7898" y="6423"/>
                  </a:cubicBezTo>
                  <a:lnTo>
                    <a:pt x="7905" y="6423"/>
                  </a:lnTo>
                  <a:cubicBezTo>
                    <a:pt x="7998" y="6423"/>
                    <a:pt x="8082" y="6350"/>
                    <a:pt x="8089" y="6250"/>
                  </a:cubicBezTo>
                  <a:cubicBezTo>
                    <a:pt x="8089" y="6153"/>
                    <a:pt x="8008" y="6066"/>
                    <a:pt x="7911" y="6066"/>
                  </a:cubicBezTo>
                  <a:cubicBezTo>
                    <a:pt x="7814" y="6066"/>
                    <a:pt x="7731" y="6139"/>
                    <a:pt x="7727" y="6240"/>
                  </a:cubicBezTo>
                  <a:cubicBezTo>
                    <a:pt x="7727" y="6303"/>
                    <a:pt x="7761" y="6357"/>
                    <a:pt x="7808" y="6390"/>
                  </a:cubicBezTo>
                  <a:cubicBezTo>
                    <a:pt x="7794" y="6437"/>
                    <a:pt x="7781" y="6480"/>
                    <a:pt x="7771" y="6524"/>
                  </a:cubicBezTo>
                  <a:cubicBezTo>
                    <a:pt x="7758" y="6557"/>
                    <a:pt x="7744" y="6587"/>
                    <a:pt x="7731" y="6621"/>
                  </a:cubicBezTo>
                  <a:cubicBezTo>
                    <a:pt x="7717" y="6651"/>
                    <a:pt x="7707" y="6681"/>
                    <a:pt x="7691" y="6708"/>
                  </a:cubicBezTo>
                  <a:cubicBezTo>
                    <a:pt x="7664" y="6754"/>
                    <a:pt x="7640" y="6805"/>
                    <a:pt x="7614" y="6851"/>
                  </a:cubicBezTo>
                  <a:cubicBezTo>
                    <a:pt x="7587" y="6905"/>
                    <a:pt x="7557" y="6955"/>
                    <a:pt x="7527" y="7009"/>
                  </a:cubicBezTo>
                  <a:cubicBezTo>
                    <a:pt x="7513" y="7035"/>
                    <a:pt x="7503" y="7055"/>
                    <a:pt x="7490" y="7082"/>
                  </a:cubicBezTo>
                  <a:cubicBezTo>
                    <a:pt x="7490" y="7072"/>
                    <a:pt x="7493" y="7065"/>
                    <a:pt x="7493" y="7055"/>
                  </a:cubicBezTo>
                  <a:cubicBezTo>
                    <a:pt x="7497" y="7039"/>
                    <a:pt x="7497" y="7022"/>
                    <a:pt x="7500" y="7002"/>
                  </a:cubicBezTo>
                  <a:cubicBezTo>
                    <a:pt x="7500" y="6992"/>
                    <a:pt x="7507" y="6985"/>
                    <a:pt x="7507" y="6975"/>
                  </a:cubicBezTo>
                  <a:cubicBezTo>
                    <a:pt x="7510" y="6952"/>
                    <a:pt x="7510" y="6925"/>
                    <a:pt x="7513" y="6902"/>
                  </a:cubicBezTo>
                  <a:cubicBezTo>
                    <a:pt x="7513" y="6881"/>
                    <a:pt x="7517" y="6865"/>
                    <a:pt x="7517" y="6841"/>
                  </a:cubicBezTo>
                  <a:cubicBezTo>
                    <a:pt x="7517" y="6815"/>
                    <a:pt x="7523" y="6781"/>
                    <a:pt x="7523" y="6751"/>
                  </a:cubicBezTo>
                  <a:cubicBezTo>
                    <a:pt x="7523" y="6731"/>
                    <a:pt x="7523" y="6714"/>
                    <a:pt x="7527" y="6691"/>
                  </a:cubicBezTo>
                  <a:lnTo>
                    <a:pt x="7527" y="6647"/>
                  </a:lnTo>
                  <a:lnTo>
                    <a:pt x="7527" y="6621"/>
                  </a:lnTo>
                  <a:cubicBezTo>
                    <a:pt x="7540" y="6617"/>
                    <a:pt x="7544" y="6601"/>
                    <a:pt x="7533" y="6587"/>
                  </a:cubicBezTo>
                  <a:lnTo>
                    <a:pt x="7527" y="6581"/>
                  </a:lnTo>
                  <a:cubicBezTo>
                    <a:pt x="7523" y="6581"/>
                    <a:pt x="7523" y="6574"/>
                    <a:pt x="7517" y="6574"/>
                  </a:cubicBezTo>
                  <a:cubicBezTo>
                    <a:pt x="7516" y="6573"/>
                    <a:pt x="7514" y="6572"/>
                    <a:pt x="7512" y="6572"/>
                  </a:cubicBezTo>
                  <a:cubicBezTo>
                    <a:pt x="7509" y="6572"/>
                    <a:pt x="7505" y="6574"/>
                    <a:pt x="7500" y="6574"/>
                  </a:cubicBezTo>
                  <a:cubicBezTo>
                    <a:pt x="7497" y="6581"/>
                    <a:pt x="7497" y="6584"/>
                    <a:pt x="7493" y="6587"/>
                  </a:cubicBezTo>
                  <a:lnTo>
                    <a:pt x="7480" y="6738"/>
                  </a:lnTo>
                  <a:lnTo>
                    <a:pt x="7480" y="6734"/>
                  </a:lnTo>
                  <a:cubicBezTo>
                    <a:pt x="7477" y="6768"/>
                    <a:pt x="7473" y="6801"/>
                    <a:pt x="7473" y="6835"/>
                  </a:cubicBezTo>
                  <a:cubicBezTo>
                    <a:pt x="7467" y="6858"/>
                    <a:pt x="7463" y="6885"/>
                    <a:pt x="7463" y="6912"/>
                  </a:cubicBezTo>
                  <a:cubicBezTo>
                    <a:pt x="7457" y="6968"/>
                    <a:pt x="7447" y="7029"/>
                    <a:pt x="7443" y="7082"/>
                  </a:cubicBezTo>
                  <a:cubicBezTo>
                    <a:pt x="7443" y="7089"/>
                    <a:pt x="7443" y="7099"/>
                    <a:pt x="7440" y="7105"/>
                  </a:cubicBezTo>
                  <a:cubicBezTo>
                    <a:pt x="7440" y="7122"/>
                    <a:pt x="7433" y="7142"/>
                    <a:pt x="7433" y="7166"/>
                  </a:cubicBezTo>
                  <a:lnTo>
                    <a:pt x="7433" y="7186"/>
                  </a:lnTo>
                  <a:cubicBezTo>
                    <a:pt x="7410" y="7239"/>
                    <a:pt x="7383" y="7293"/>
                    <a:pt x="7356" y="7350"/>
                  </a:cubicBezTo>
                  <a:cubicBezTo>
                    <a:pt x="7330" y="7403"/>
                    <a:pt x="7299" y="7457"/>
                    <a:pt x="7276" y="7513"/>
                  </a:cubicBezTo>
                  <a:cubicBezTo>
                    <a:pt x="7276" y="7507"/>
                    <a:pt x="7279" y="7507"/>
                    <a:pt x="7279" y="7503"/>
                  </a:cubicBezTo>
                  <a:lnTo>
                    <a:pt x="7279" y="7503"/>
                  </a:lnTo>
                  <a:cubicBezTo>
                    <a:pt x="7246" y="7570"/>
                    <a:pt x="7213" y="7634"/>
                    <a:pt x="7176" y="7697"/>
                  </a:cubicBezTo>
                  <a:cubicBezTo>
                    <a:pt x="7156" y="7734"/>
                    <a:pt x="7132" y="7767"/>
                    <a:pt x="7116" y="7804"/>
                  </a:cubicBezTo>
                  <a:cubicBezTo>
                    <a:pt x="7129" y="7634"/>
                    <a:pt x="7139" y="7463"/>
                    <a:pt x="7146" y="7286"/>
                  </a:cubicBezTo>
                  <a:cubicBezTo>
                    <a:pt x="7146" y="7283"/>
                    <a:pt x="7146" y="7279"/>
                    <a:pt x="7149" y="7279"/>
                  </a:cubicBezTo>
                  <a:cubicBezTo>
                    <a:pt x="7159" y="7256"/>
                    <a:pt x="7166" y="7236"/>
                    <a:pt x="7176" y="7212"/>
                  </a:cubicBezTo>
                  <a:cubicBezTo>
                    <a:pt x="7179" y="7206"/>
                    <a:pt x="7179" y="7199"/>
                    <a:pt x="7182" y="7196"/>
                  </a:cubicBezTo>
                  <a:cubicBezTo>
                    <a:pt x="7189" y="7186"/>
                    <a:pt x="7192" y="7179"/>
                    <a:pt x="7192" y="7169"/>
                  </a:cubicBezTo>
                  <a:cubicBezTo>
                    <a:pt x="7199" y="7149"/>
                    <a:pt x="7209" y="7129"/>
                    <a:pt x="7223" y="7105"/>
                  </a:cubicBezTo>
                  <a:cubicBezTo>
                    <a:pt x="7226" y="7102"/>
                    <a:pt x="7226" y="7095"/>
                    <a:pt x="7229" y="7089"/>
                  </a:cubicBezTo>
                  <a:cubicBezTo>
                    <a:pt x="7233" y="7079"/>
                    <a:pt x="7243" y="7065"/>
                    <a:pt x="7246" y="7049"/>
                  </a:cubicBezTo>
                  <a:cubicBezTo>
                    <a:pt x="7256" y="7032"/>
                    <a:pt x="7259" y="7019"/>
                    <a:pt x="7266" y="7002"/>
                  </a:cubicBezTo>
                  <a:cubicBezTo>
                    <a:pt x="7273" y="6988"/>
                    <a:pt x="7279" y="6978"/>
                    <a:pt x="7283" y="6965"/>
                  </a:cubicBezTo>
                  <a:cubicBezTo>
                    <a:pt x="7289" y="6962"/>
                    <a:pt x="7289" y="6952"/>
                    <a:pt x="7293" y="6948"/>
                  </a:cubicBezTo>
                  <a:cubicBezTo>
                    <a:pt x="7296" y="6935"/>
                    <a:pt x="7299" y="6928"/>
                    <a:pt x="7306" y="6915"/>
                  </a:cubicBezTo>
                  <a:cubicBezTo>
                    <a:pt x="7309" y="6905"/>
                    <a:pt x="7313" y="6898"/>
                    <a:pt x="7313" y="6888"/>
                  </a:cubicBezTo>
                  <a:cubicBezTo>
                    <a:pt x="7323" y="6868"/>
                    <a:pt x="7330" y="6848"/>
                    <a:pt x="7333" y="6828"/>
                  </a:cubicBezTo>
                  <a:lnTo>
                    <a:pt x="7333" y="6821"/>
                  </a:lnTo>
                  <a:cubicBezTo>
                    <a:pt x="7340" y="6821"/>
                    <a:pt x="7343" y="6818"/>
                    <a:pt x="7343" y="6815"/>
                  </a:cubicBezTo>
                  <a:cubicBezTo>
                    <a:pt x="7343" y="6805"/>
                    <a:pt x="7340" y="6801"/>
                    <a:pt x="7333" y="6798"/>
                  </a:cubicBezTo>
                  <a:cubicBezTo>
                    <a:pt x="7332" y="6797"/>
                    <a:pt x="7331" y="6796"/>
                    <a:pt x="7329" y="6796"/>
                  </a:cubicBezTo>
                  <a:cubicBezTo>
                    <a:pt x="7326" y="6796"/>
                    <a:pt x="7321" y="6799"/>
                    <a:pt x="7316" y="6801"/>
                  </a:cubicBezTo>
                  <a:cubicBezTo>
                    <a:pt x="7309" y="6808"/>
                    <a:pt x="7306" y="6818"/>
                    <a:pt x="7306" y="6828"/>
                  </a:cubicBezTo>
                  <a:cubicBezTo>
                    <a:pt x="7299" y="6838"/>
                    <a:pt x="7293" y="6851"/>
                    <a:pt x="7289" y="6868"/>
                  </a:cubicBezTo>
                  <a:cubicBezTo>
                    <a:pt x="7283" y="6875"/>
                    <a:pt x="7283" y="6881"/>
                    <a:pt x="7279" y="6888"/>
                  </a:cubicBezTo>
                  <a:cubicBezTo>
                    <a:pt x="7273" y="6905"/>
                    <a:pt x="7266" y="6922"/>
                    <a:pt x="7259" y="6938"/>
                  </a:cubicBezTo>
                  <a:cubicBezTo>
                    <a:pt x="7256" y="6948"/>
                    <a:pt x="7249" y="6958"/>
                    <a:pt x="7246" y="6968"/>
                  </a:cubicBezTo>
                  <a:cubicBezTo>
                    <a:pt x="7233" y="6992"/>
                    <a:pt x="7223" y="7019"/>
                    <a:pt x="7213" y="7042"/>
                  </a:cubicBezTo>
                  <a:lnTo>
                    <a:pt x="7189" y="7092"/>
                  </a:lnTo>
                  <a:cubicBezTo>
                    <a:pt x="7182" y="7102"/>
                    <a:pt x="7179" y="7109"/>
                    <a:pt x="7179" y="7119"/>
                  </a:cubicBezTo>
                  <a:cubicBezTo>
                    <a:pt x="7172" y="7136"/>
                    <a:pt x="7162" y="7156"/>
                    <a:pt x="7156" y="7172"/>
                  </a:cubicBezTo>
                  <a:cubicBezTo>
                    <a:pt x="7159" y="7069"/>
                    <a:pt x="7159" y="6968"/>
                    <a:pt x="7162" y="6865"/>
                  </a:cubicBezTo>
                  <a:cubicBezTo>
                    <a:pt x="7162" y="6801"/>
                    <a:pt x="7166" y="6741"/>
                    <a:pt x="7166" y="6681"/>
                  </a:cubicBezTo>
                  <a:lnTo>
                    <a:pt x="7166" y="6634"/>
                  </a:lnTo>
                  <a:cubicBezTo>
                    <a:pt x="7223" y="6631"/>
                    <a:pt x="7263" y="6587"/>
                    <a:pt x="7266" y="6534"/>
                  </a:cubicBezTo>
                  <a:cubicBezTo>
                    <a:pt x="7266" y="6480"/>
                    <a:pt x="7223" y="6430"/>
                    <a:pt x="7166" y="6430"/>
                  </a:cubicBezTo>
                  <a:cubicBezTo>
                    <a:pt x="7112" y="6430"/>
                    <a:pt x="7062" y="6474"/>
                    <a:pt x="7062" y="6530"/>
                  </a:cubicBezTo>
                  <a:cubicBezTo>
                    <a:pt x="7062" y="6581"/>
                    <a:pt x="7099" y="6621"/>
                    <a:pt x="7149" y="6634"/>
                  </a:cubicBezTo>
                  <a:cubicBezTo>
                    <a:pt x="7149" y="6651"/>
                    <a:pt x="7146" y="6664"/>
                    <a:pt x="7146" y="6681"/>
                  </a:cubicBezTo>
                  <a:cubicBezTo>
                    <a:pt x="7139" y="6751"/>
                    <a:pt x="7126" y="6818"/>
                    <a:pt x="7116" y="6888"/>
                  </a:cubicBezTo>
                  <a:cubicBezTo>
                    <a:pt x="7106" y="6992"/>
                    <a:pt x="7092" y="7092"/>
                    <a:pt x="7079" y="7199"/>
                  </a:cubicBezTo>
                  <a:cubicBezTo>
                    <a:pt x="7065" y="7319"/>
                    <a:pt x="7055" y="7440"/>
                    <a:pt x="7045" y="7560"/>
                  </a:cubicBezTo>
                  <a:cubicBezTo>
                    <a:pt x="7045" y="7574"/>
                    <a:pt x="7045" y="7590"/>
                    <a:pt x="7042" y="7604"/>
                  </a:cubicBezTo>
                  <a:cubicBezTo>
                    <a:pt x="7039" y="7677"/>
                    <a:pt x="7032" y="7754"/>
                    <a:pt x="7025" y="7828"/>
                  </a:cubicBezTo>
                  <a:cubicBezTo>
                    <a:pt x="7022" y="7884"/>
                    <a:pt x="7015" y="7935"/>
                    <a:pt x="7012" y="7988"/>
                  </a:cubicBezTo>
                  <a:cubicBezTo>
                    <a:pt x="7012" y="8018"/>
                    <a:pt x="7009" y="8045"/>
                    <a:pt x="7009" y="8078"/>
                  </a:cubicBezTo>
                  <a:cubicBezTo>
                    <a:pt x="6989" y="8135"/>
                    <a:pt x="6965" y="8192"/>
                    <a:pt x="6948" y="8246"/>
                  </a:cubicBezTo>
                  <a:cubicBezTo>
                    <a:pt x="6928" y="8309"/>
                    <a:pt x="6908" y="8376"/>
                    <a:pt x="6892" y="8440"/>
                  </a:cubicBezTo>
                  <a:cubicBezTo>
                    <a:pt x="6895" y="8386"/>
                    <a:pt x="6895" y="8329"/>
                    <a:pt x="6898" y="8276"/>
                  </a:cubicBezTo>
                  <a:lnTo>
                    <a:pt x="6898" y="8202"/>
                  </a:lnTo>
                  <a:lnTo>
                    <a:pt x="6898" y="8159"/>
                  </a:lnTo>
                  <a:cubicBezTo>
                    <a:pt x="6898" y="8145"/>
                    <a:pt x="6898" y="8129"/>
                    <a:pt x="6895" y="8119"/>
                  </a:cubicBezTo>
                  <a:cubicBezTo>
                    <a:pt x="6895" y="8092"/>
                    <a:pt x="6892" y="8068"/>
                    <a:pt x="6892" y="8045"/>
                  </a:cubicBezTo>
                  <a:cubicBezTo>
                    <a:pt x="6888" y="8018"/>
                    <a:pt x="6882" y="7988"/>
                    <a:pt x="6882" y="7955"/>
                  </a:cubicBezTo>
                  <a:cubicBezTo>
                    <a:pt x="6875" y="7901"/>
                    <a:pt x="6871" y="7851"/>
                    <a:pt x="6858" y="7794"/>
                  </a:cubicBezTo>
                  <a:cubicBezTo>
                    <a:pt x="6848" y="7737"/>
                    <a:pt x="6838" y="7684"/>
                    <a:pt x="6825" y="7624"/>
                  </a:cubicBezTo>
                  <a:cubicBezTo>
                    <a:pt x="6821" y="7594"/>
                    <a:pt x="6811" y="7560"/>
                    <a:pt x="6808" y="7533"/>
                  </a:cubicBezTo>
                  <a:cubicBezTo>
                    <a:pt x="6888" y="7527"/>
                    <a:pt x="6958" y="7467"/>
                    <a:pt x="6958" y="7383"/>
                  </a:cubicBezTo>
                  <a:cubicBezTo>
                    <a:pt x="6958" y="7299"/>
                    <a:pt x="6892" y="7222"/>
                    <a:pt x="6805" y="7222"/>
                  </a:cubicBezTo>
                  <a:cubicBezTo>
                    <a:pt x="6721" y="7222"/>
                    <a:pt x="6644" y="7289"/>
                    <a:pt x="6644" y="7376"/>
                  </a:cubicBezTo>
                  <a:cubicBezTo>
                    <a:pt x="6644" y="7453"/>
                    <a:pt x="6704" y="7523"/>
                    <a:pt x="6778" y="7533"/>
                  </a:cubicBezTo>
                  <a:lnTo>
                    <a:pt x="6778" y="7540"/>
                  </a:lnTo>
                  <a:cubicBezTo>
                    <a:pt x="6781" y="7567"/>
                    <a:pt x="6788" y="7587"/>
                    <a:pt x="6791" y="7610"/>
                  </a:cubicBezTo>
                  <a:cubicBezTo>
                    <a:pt x="6795" y="7634"/>
                    <a:pt x="6795" y="7654"/>
                    <a:pt x="6798" y="7674"/>
                  </a:cubicBezTo>
                  <a:cubicBezTo>
                    <a:pt x="6805" y="7717"/>
                    <a:pt x="6811" y="7757"/>
                    <a:pt x="6815" y="7801"/>
                  </a:cubicBezTo>
                  <a:cubicBezTo>
                    <a:pt x="6825" y="7888"/>
                    <a:pt x="6831" y="7971"/>
                    <a:pt x="6838" y="8058"/>
                  </a:cubicBezTo>
                  <a:lnTo>
                    <a:pt x="6838" y="8095"/>
                  </a:lnTo>
                  <a:cubicBezTo>
                    <a:pt x="6841" y="8205"/>
                    <a:pt x="6831" y="8309"/>
                    <a:pt x="6828" y="8419"/>
                  </a:cubicBezTo>
                  <a:lnTo>
                    <a:pt x="6828" y="8587"/>
                  </a:lnTo>
                  <a:lnTo>
                    <a:pt x="6828" y="8597"/>
                  </a:lnTo>
                  <a:cubicBezTo>
                    <a:pt x="6825" y="8607"/>
                    <a:pt x="6821" y="8620"/>
                    <a:pt x="6821" y="8627"/>
                  </a:cubicBezTo>
                  <a:cubicBezTo>
                    <a:pt x="6815" y="8643"/>
                    <a:pt x="6811" y="8657"/>
                    <a:pt x="6811" y="8674"/>
                  </a:cubicBezTo>
                  <a:cubicBezTo>
                    <a:pt x="6811" y="8677"/>
                    <a:pt x="6811" y="8680"/>
                    <a:pt x="6815" y="8687"/>
                  </a:cubicBezTo>
                  <a:cubicBezTo>
                    <a:pt x="6791" y="8774"/>
                    <a:pt x="6761" y="8861"/>
                    <a:pt x="6741" y="8948"/>
                  </a:cubicBezTo>
                  <a:cubicBezTo>
                    <a:pt x="6711" y="9071"/>
                    <a:pt x="6678" y="9195"/>
                    <a:pt x="6654" y="9315"/>
                  </a:cubicBezTo>
                  <a:cubicBezTo>
                    <a:pt x="6641" y="9376"/>
                    <a:pt x="6631" y="9439"/>
                    <a:pt x="6624" y="9496"/>
                  </a:cubicBezTo>
                  <a:cubicBezTo>
                    <a:pt x="6621" y="9516"/>
                    <a:pt x="6614" y="9543"/>
                    <a:pt x="6614" y="9563"/>
                  </a:cubicBezTo>
                  <a:lnTo>
                    <a:pt x="6614" y="9630"/>
                  </a:lnTo>
                  <a:cubicBezTo>
                    <a:pt x="6611" y="9590"/>
                    <a:pt x="6611" y="9550"/>
                    <a:pt x="6607" y="9509"/>
                  </a:cubicBezTo>
                  <a:lnTo>
                    <a:pt x="6607" y="9506"/>
                  </a:lnTo>
                  <a:lnTo>
                    <a:pt x="6607" y="9499"/>
                  </a:lnTo>
                  <a:cubicBezTo>
                    <a:pt x="6581" y="9112"/>
                    <a:pt x="6561" y="8724"/>
                    <a:pt x="6540" y="8336"/>
                  </a:cubicBezTo>
                  <a:cubicBezTo>
                    <a:pt x="6530" y="8212"/>
                    <a:pt x="6527" y="8092"/>
                    <a:pt x="6520" y="7975"/>
                  </a:cubicBezTo>
                  <a:lnTo>
                    <a:pt x="6520" y="7888"/>
                  </a:lnTo>
                  <a:cubicBezTo>
                    <a:pt x="6520" y="7824"/>
                    <a:pt x="6514" y="7761"/>
                    <a:pt x="6510" y="7701"/>
                  </a:cubicBezTo>
                  <a:lnTo>
                    <a:pt x="6497" y="7550"/>
                  </a:lnTo>
                  <a:cubicBezTo>
                    <a:pt x="6494" y="7517"/>
                    <a:pt x="6490" y="7477"/>
                    <a:pt x="6487" y="7443"/>
                  </a:cubicBezTo>
                  <a:cubicBezTo>
                    <a:pt x="6480" y="7400"/>
                    <a:pt x="6480" y="7353"/>
                    <a:pt x="6477" y="7306"/>
                  </a:cubicBezTo>
                  <a:cubicBezTo>
                    <a:pt x="6474" y="7253"/>
                    <a:pt x="6470" y="7202"/>
                    <a:pt x="6470" y="7149"/>
                  </a:cubicBezTo>
                  <a:cubicBezTo>
                    <a:pt x="6470" y="7085"/>
                    <a:pt x="6464" y="7025"/>
                    <a:pt x="6464" y="6965"/>
                  </a:cubicBezTo>
                  <a:cubicBezTo>
                    <a:pt x="6464" y="6935"/>
                    <a:pt x="6464" y="6902"/>
                    <a:pt x="6460" y="6871"/>
                  </a:cubicBezTo>
                  <a:cubicBezTo>
                    <a:pt x="6460" y="6838"/>
                    <a:pt x="6460" y="6805"/>
                    <a:pt x="6457" y="6771"/>
                  </a:cubicBezTo>
                  <a:cubicBezTo>
                    <a:pt x="6457" y="6738"/>
                    <a:pt x="6457" y="6701"/>
                    <a:pt x="6454" y="6667"/>
                  </a:cubicBezTo>
                  <a:lnTo>
                    <a:pt x="6454" y="6614"/>
                  </a:lnTo>
                  <a:cubicBezTo>
                    <a:pt x="6457" y="6591"/>
                    <a:pt x="6464" y="6571"/>
                    <a:pt x="6474" y="6550"/>
                  </a:cubicBezTo>
                  <a:cubicBezTo>
                    <a:pt x="6524" y="6413"/>
                    <a:pt x="6577" y="6273"/>
                    <a:pt x="6631" y="6139"/>
                  </a:cubicBezTo>
                  <a:cubicBezTo>
                    <a:pt x="6647" y="6102"/>
                    <a:pt x="6664" y="6066"/>
                    <a:pt x="6678" y="6032"/>
                  </a:cubicBezTo>
                  <a:lnTo>
                    <a:pt x="6688" y="6032"/>
                  </a:lnTo>
                  <a:cubicBezTo>
                    <a:pt x="6694" y="6032"/>
                    <a:pt x="6698" y="6022"/>
                    <a:pt x="6698" y="6019"/>
                  </a:cubicBezTo>
                  <a:cubicBezTo>
                    <a:pt x="6698" y="6016"/>
                    <a:pt x="6694" y="6012"/>
                    <a:pt x="6694" y="6012"/>
                  </a:cubicBezTo>
                  <a:lnTo>
                    <a:pt x="6714" y="5989"/>
                  </a:lnTo>
                  <a:lnTo>
                    <a:pt x="6714" y="5989"/>
                  </a:lnTo>
                  <a:cubicBezTo>
                    <a:pt x="6708" y="5999"/>
                    <a:pt x="6711" y="6012"/>
                    <a:pt x="6724" y="6012"/>
                  </a:cubicBezTo>
                  <a:cubicBezTo>
                    <a:pt x="6731" y="6012"/>
                    <a:pt x="6738" y="6005"/>
                    <a:pt x="6744" y="6005"/>
                  </a:cubicBezTo>
                  <a:cubicBezTo>
                    <a:pt x="6754" y="6002"/>
                    <a:pt x="6761" y="6002"/>
                    <a:pt x="6775" y="5999"/>
                  </a:cubicBezTo>
                  <a:cubicBezTo>
                    <a:pt x="6781" y="5999"/>
                    <a:pt x="6788" y="5989"/>
                    <a:pt x="6781" y="5982"/>
                  </a:cubicBezTo>
                  <a:cubicBezTo>
                    <a:pt x="6781" y="5979"/>
                    <a:pt x="6778" y="5972"/>
                    <a:pt x="6775" y="5972"/>
                  </a:cubicBezTo>
                  <a:cubicBezTo>
                    <a:pt x="6788" y="5962"/>
                    <a:pt x="6798" y="5952"/>
                    <a:pt x="6811" y="5939"/>
                  </a:cubicBezTo>
                  <a:cubicBezTo>
                    <a:pt x="6858" y="5905"/>
                    <a:pt x="6898" y="5868"/>
                    <a:pt x="6945" y="5835"/>
                  </a:cubicBezTo>
                  <a:cubicBezTo>
                    <a:pt x="6989" y="5802"/>
                    <a:pt x="7032" y="5768"/>
                    <a:pt x="7079" y="5735"/>
                  </a:cubicBezTo>
                  <a:lnTo>
                    <a:pt x="7142" y="5685"/>
                  </a:lnTo>
                  <a:cubicBezTo>
                    <a:pt x="7162" y="5668"/>
                    <a:pt x="7179" y="5651"/>
                    <a:pt x="7196" y="5631"/>
                  </a:cubicBezTo>
                  <a:cubicBezTo>
                    <a:pt x="7213" y="5611"/>
                    <a:pt x="7233" y="5588"/>
                    <a:pt x="7249" y="5564"/>
                  </a:cubicBezTo>
                  <a:cubicBezTo>
                    <a:pt x="7289" y="5598"/>
                    <a:pt x="7330" y="5618"/>
                    <a:pt x="7380" y="5618"/>
                  </a:cubicBezTo>
                  <a:cubicBezTo>
                    <a:pt x="7493" y="5618"/>
                    <a:pt x="7590" y="5531"/>
                    <a:pt x="7594" y="5414"/>
                  </a:cubicBezTo>
                  <a:cubicBezTo>
                    <a:pt x="7597" y="5300"/>
                    <a:pt x="7500" y="5200"/>
                    <a:pt x="7390" y="5200"/>
                  </a:cubicBezTo>
                  <a:cubicBezTo>
                    <a:pt x="7276" y="5200"/>
                    <a:pt x="7179" y="5287"/>
                    <a:pt x="7176" y="5404"/>
                  </a:cubicBezTo>
                  <a:cubicBezTo>
                    <a:pt x="7176" y="5450"/>
                    <a:pt x="7192" y="5494"/>
                    <a:pt x="7216" y="5527"/>
                  </a:cubicBezTo>
                  <a:cubicBezTo>
                    <a:pt x="7199" y="5547"/>
                    <a:pt x="7182" y="5564"/>
                    <a:pt x="7166" y="5584"/>
                  </a:cubicBezTo>
                  <a:lnTo>
                    <a:pt x="7162" y="5588"/>
                  </a:lnTo>
                  <a:cubicBezTo>
                    <a:pt x="7159" y="5594"/>
                    <a:pt x="7156" y="5594"/>
                    <a:pt x="7149" y="5598"/>
                  </a:cubicBezTo>
                  <a:cubicBezTo>
                    <a:pt x="7129" y="5611"/>
                    <a:pt x="7109" y="5628"/>
                    <a:pt x="7092" y="5638"/>
                  </a:cubicBezTo>
                  <a:cubicBezTo>
                    <a:pt x="7079" y="5648"/>
                    <a:pt x="7072" y="5654"/>
                    <a:pt x="7059" y="5664"/>
                  </a:cubicBezTo>
                  <a:cubicBezTo>
                    <a:pt x="7045" y="5671"/>
                    <a:pt x="7032" y="5681"/>
                    <a:pt x="7025" y="5688"/>
                  </a:cubicBezTo>
                  <a:cubicBezTo>
                    <a:pt x="7012" y="5698"/>
                    <a:pt x="6999" y="5705"/>
                    <a:pt x="6989" y="5718"/>
                  </a:cubicBezTo>
                  <a:cubicBezTo>
                    <a:pt x="6978" y="5728"/>
                    <a:pt x="6972" y="5735"/>
                    <a:pt x="6958" y="5738"/>
                  </a:cubicBezTo>
                  <a:cubicBezTo>
                    <a:pt x="6948" y="5748"/>
                    <a:pt x="6938" y="5755"/>
                    <a:pt x="6928" y="5765"/>
                  </a:cubicBezTo>
                  <a:cubicBezTo>
                    <a:pt x="6915" y="5771"/>
                    <a:pt x="6908" y="5781"/>
                    <a:pt x="6895" y="5795"/>
                  </a:cubicBezTo>
                  <a:cubicBezTo>
                    <a:pt x="6875" y="5812"/>
                    <a:pt x="6858" y="5828"/>
                    <a:pt x="6838" y="5845"/>
                  </a:cubicBezTo>
                  <a:cubicBezTo>
                    <a:pt x="6815" y="5865"/>
                    <a:pt x="6791" y="5882"/>
                    <a:pt x="6771" y="5902"/>
                  </a:cubicBezTo>
                  <a:cubicBezTo>
                    <a:pt x="6754" y="5915"/>
                    <a:pt x="6738" y="5932"/>
                    <a:pt x="6721" y="5945"/>
                  </a:cubicBezTo>
                  <a:cubicBezTo>
                    <a:pt x="6716" y="5948"/>
                    <a:pt x="6713" y="5948"/>
                    <a:pt x="6712" y="5950"/>
                  </a:cubicBezTo>
                  <a:lnTo>
                    <a:pt x="6712" y="5950"/>
                  </a:lnTo>
                  <a:cubicBezTo>
                    <a:pt x="6728" y="5910"/>
                    <a:pt x="6745" y="5868"/>
                    <a:pt x="6765" y="5828"/>
                  </a:cubicBezTo>
                  <a:lnTo>
                    <a:pt x="6791" y="5778"/>
                  </a:lnTo>
                  <a:cubicBezTo>
                    <a:pt x="6805" y="5751"/>
                    <a:pt x="6821" y="5728"/>
                    <a:pt x="6831" y="5701"/>
                  </a:cubicBezTo>
                  <a:lnTo>
                    <a:pt x="6882" y="5628"/>
                  </a:lnTo>
                  <a:cubicBezTo>
                    <a:pt x="6905" y="5598"/>
                    <a:pt x="6922" y="5568"/>
                    <a:pt x="6942" y="5537"/>
                  </a:cubicBezTo>
                  <a:lnTo>
                    <a:pt x="6942" y="5534"/>
                  </a:lnTo>
                  <a:lnTo>
                    <a:pt x="6965" y="5497"/>
                  </a:lnTo>
                  <a:cubicBezTo>
                    <a:pt x="6995" y="5454"/>
                    <a:pt x="7015" y="5410"/>
                    <a:pt x="7042" y="5364"/>
                  </a:cubicBezTo>
                  <a:lnTo>
                    <a:pt x="7042" y="5360"/>
                  </a:lnTo>
                  <a:lnTo>
                    <a:pt x="7042" y="5354"/>
                  </a:lnTo>
                  <a:cubicBezTo>
                    <a:pt x="7042" y="5354"/>
                    <a:pt x="7042" y="5350"/>
                    <a:pt x="7045" y="5350"/>
                  </a:cubicBezTo>
                  <a:cubicBezTo>
                    <a:pt x="7059" y="5327"/>
                    <a:pt x="7075" y="5297"/>
                    <a:pt x="7089" y="5267"/>
                  </a:cubicBezTo>
                  <a:cubicBezTo>
                    <a:pt x="7126" y="5193"/>
                    <a:pt x="7159" y="5113"/>
                    <a:pt x="7189" y="5033"/>
                  </a:cubicBezTo>
                  <a:cubicBezTo>
                    <a:pt x="7192" y="5026"/>
                    <a:pt x="7199" y="5019"/>
                    <a:pt x="7206" y="5012"/>
                  </a:cubicBezTo>
                  <a:cubicBezTo>
                    <a:pt x="7223" y="4996"/>
                    <a:pt x="7239" y="4979"/>
                    <a:pt x="7256" y="4966"/>
                  </a:cubicBezTo>
                  <a:cubicBezTo>
                    <a:pt x="7276" y="4949"/>
                    <a:pt x="7293" y="4932"/>
                    <a:pt x="7313" y="4916"/>
                  </a:cubicBezTo>
                  <a:cubicBezTo>
                    <a:pt x="7316" y="4912"/>
                    <a:pt x="7326" y="4909"/>
                    <a:pt x="7330" y="4902"/>
                  </a:cubicBezTo>
                  <a:cubicBezTo>
                    <a:pt x="7343" y="4895"/>
                    <a:pt x="7356" y="4882"/>
                    <a:pt x="7366" y="4875"/>
                  </a:cubicBezTo>
                  <a:cubicBezTo>
                    <a:pt x="7373" y="4869"/>
                    <a:pt x="7380" y="4865"/>
                    <a:pt x="7383" y="4862"/>
                  </a:cubicBezTo>
                  <a:cubicBezTo>
                    <a:pt x="7393" y="4852"/>
                    <a:pt x="7406" y="4845"/>
                    <a:pt x="7413" y="4842"/>
                  </a:cubicBezTo>
                  <a:lnTo>
                    <a:pt x="7463" y="4802"/>
                  </a:lnTo>
                  <a:lnTo>
                    <a:pt x="7701" y="4641"/>
                  </a:lnTo>
                  <a:cubicBezTo>
                    <a:pt x="7711" y="4645"/>
                    <a:pt x="7714" y="4648"/>
                    <a:pt x="7727" y="4648"/>
                  </a:cubicBezTo>
                  <a:cubicBezTo>
                    <a:pt x="7758" y="4648"/>
                    <a:pt x="7778" y="4628"/>
                    <a:pt x="7778" y="4598"/>
                  </a:cubicBezTo>
                  <a:cubicBezTo>
                    <a:pt x="7778" y="4568"/>
                    <a:pt x="7758" y="4548"/>
                    <a:pt x="7727" y="4548"/>
                  </a:cubicBezTo>
                  <a:cubicBezTo>
                    <a:pt x="7697" y="4548"/>
                    <a:pt x="7677" y="4568"/>
                    <a:pt x="7677" y="4598"/>
                  </a:cubicBezTo>
                  <a:cubicBezTo>
                    <a:pt x="7677" y="4608"/>
                    <a:pt x="7681" y="4615"/>
                    <a:pt x="7684" y="4625"/>
                  </a:cubicBezTo>
                  <a:cubicBezTo>
                    <a:pt x="7677" y="4628"/>
                    <a:pt x="7674" y="4631"/>
                    <a:pt x="7664" y="4635"/>
                  </a:cubicBezTo>
                  <a:cubicBezTo>
                    <a:pt x="7661" y="4641"/>
                    <a:pt x="7651" y="4645"/>
                    <a:pt x="7647" y="4648"/>
                  </a:cubicBezTo>
                  <a:lnTo>
                    <a:pt x="7597" y="4685"/>
                  </a:lnTo>
                  <a:cubicBezTo>
                    <a:pt x="7574" y="4702"/>
                    <a:pt x="7544" y="4718"/>
                    <a:pt x="7517" y="4735"/>
                  </a:cubicBezTo>
                  <a:cubicBezTo>
                    <a:pt x="7493" y="4752"/>
                    <a:pt x="7463" y="4768"/>
                    <a:pt x="7440" y="4792"/>
                  </a:cubicBezTo>
                  <a:cubicBezTo>
                    <a:pt x="7433" y="4795"/>
                    <a:pt x="7430" y="4799"/>
                    <a:pt x="7427" y="4799"/>
                  </a:cubicBezTo>
                  <a:cubicBezTo>
                    <a:pt x="7416" y="4809"/>
                    <a:pt x="7406" y="4812"/>
                    <a:pt x="7396" y="4819"/>
                  </a:cubicBezTo>
                  <a:cubicBezTo>
                    <a:pt x="7390" y="4825"/>
                    <a:pt x="7380" y="4832"/>
                    <a:pt x="7373" y="4835"/>
                  </a:cubicBezTo>
                  <a:lnTo>
                    <a:pt x="7363" y="4845"/>
                  </a:lnTo>
                  <a:cubicBezTo>
                    <a:pt x="7356" y="4852"/>
                    <a:pt x="7343" y="4862"/>
                    <a:pt x="7333" y="4869"/>
                  </a:cubicBezTo>
                  <a:cubicBezTo>
                    <a:pt x="7323" y="4879"/>
                    <a:pt x="7309" y="4892"/>
                    <a:pt x="7296" y="4899"/>
                  </a:cubicBezTo>
                  <a:cubicBezTo>
                    <a:pt x="7293" y="4902"/>
                    <a:pt x="7289" y="4902"/>
                    <a:pt x="7289" y="4909"/>
                  </a:cubicBezTo>
                  <a:cubicBezTo>
                    <a:pt x="7279" y="4912"/>
                    <a:pt x="7276" y="4919"/>
                    <a:pt x="7266" y="4926"/>
                  </a:cubicBezTo>
                  <a:cubicBezTo>
                    <a:pt x="7256" y="4932"/>
                    <a:pt x="7246" y="4946"/>
                    <a:pt x="7233" y="4952"/>
                  </a:cubicBezTo>
                  <a:cubicBezTo>
                    <a:pt x="7226" y="4962"/>
                    <a:pt x="7216" y="4966"/>
                    <a:pt x="7209" y="4976"/>
                  </a:cubicBezTo>
                  <a:cubicBezTo>
                    <a:pt x="7216" y="4959"/>
                    <a:pt x="7223" y="4942"/>
                    <a:pt x="7229" y="4919"/>
                  </a:cubicBezTo>
                  <a:cubicBezTo>
                    <a:pt x="7283" y="4802"/>
                    <a:pt x="7340" y="4685"/>
                    <a:pt x="7380" y="4561"/>
                  </a:cubicBezTo>
                  <a:cubicBezTo>
                    <a:pt x="7396" y="4511"/>
                    <a:pt x="7413" y="4461"/>
                    <a:pt x="7427" y="4411"/>
                  </a:cubicBezTo>
                  <a:lnTo>
                    <a:pt x="7427" y="4401"/>
                  </a:lnTo>
                  <a:cubicBezTo>
                    <a:pt x="7430" y="4394"/>
                    <a:pt x="7430" y="4384"/>
                    <a:pt x="7433" y="4377"/>
                  </a:cubicBezTo>
                  <a:cubicBezTo>
                    <a:pt x="7440" y="4364"/>
                    <a:pt x="7443" y="4350"/>
                    <a:pt x="7443" y="4344"/>
                  </a:cubicBezTo>
                  <a:cubicBezTo>
                    <a:pt x="7460" y="4310"/>
                    <a:pt x="7480" y="4274"/>
                    <a:pt x="7497" y="4240"/>
                  </a:cubicBezTo>
                  <a:cubicBezTo>
                    <a:pt x="7507" y="4217"/>
                    <a:pt x="7517" y="4200"/>
                    <a:pt x="7527" y="4180"/>
                  </a:cubicBezTo>
                  <a:cubicBezTo>
                    <a:pt x="7533" y="4167"/>
                    <a:pt x="7544" y="4150"/>
                    <a:pt x="7550" y="4140"/>
                  </a:cubicBezTo>
                  <a:cubicBezTo>
                    <a:pt x="7610" y="4043"/>
                    <a:pt x="7667" y="3949"/>
                    <a:pt x="7717" y="3849"/>
                  </a:cubicBezTo>
                  <a:cubicBezTo>
                    <a:pt x="7744" y="3799"/>
                    <a:pt x="7764" y="3749"/>
                    <a:pt x="7784" y="3699"/>
                  </a:cubicBezTo>
                  <a:cubicBezTo>
                    <a:pt x="7784" y="3695"/>
                    <a:pt x="7784" y="3695"/>
                    <a:pt x="7791" y="3692"/>
                  </a:cubicBezTo>
                  <a:cubicBezTo>
                    <a:pt x="7814" y="3709"/>
                    <a:pt x="7844" y="3722"/>
                    <a:pt x="7878" y="3722"/>
                  </a:cubicBezTo>
                  <a:cubicBezTo>
                    <a:pt x="7975" y="3722"/>
                    <a:pt x="8052" y="3645"/>
                    <a:pt x="8058" y="3548"/>
                  </a:cubicBezTo>
                  <a:cubicBezTo>
                    <a:pt x="8058" y="3478"/>
                    <a:pt x="8015" y="3411"/>
                    <a:pt x="7948" y="3388"/>
                  </a:cubicBezTo>
                  <a:cubicBezTo>
                    <a:pt x="7949" y="3385"/>
                    <a:pt x="7950" y="3383"/>
                    <a:pt x="7951" y="3381"/>
                  </a:cubicBezTo>
                  <a:lnTo>
                    <a:pt x="7951" y="3381"/>
                  </a:lnTo>
                  <a:lnTo>
                    <a:pt x="7945" y="3388"/>
                  </a:lnTo>
                  <a:cubicBezTo>
                    <a:pt x="7925" y="3378"/>
                    <a:pt x="7908" y="3374"/>
                    <a:pt x="7881" y="3374"/>
                  </a:cubicBezTo>
                  <a:cubicBezTo>
                    <a:pt x="7784" y="3374"/>
                    <a:pt x="7707" y="3448"/>
                    <a:pt x="7701" y="3545"/>
                  </a:cubicBezTo>
                  <a:cubicBezTo>
                    <a:pt x="7701" y="3578"/>
                    <a:pt x="7714" y="3608"/>
                    <a:pt x="7731" y="3638"/>
                  </a:cubicBezTo>
                  <a:cubicBezTo>
                    <a:pt x="7714" y="3662"/>
                    <a:pt x="7697" y="3688"/>
                    <a:pt x="7684" y="3715"/>
                  </a:cubicBezTo>
                  <a:cubicBezTo>
                    <a:pt x="7664" y="3755"/>
                    <a:pt x="7644" y="3795"/>
                    <a:pt x="7624" y="3839"/>
                  </a:cubicBezTo>
                  <a:lnTo>
                    <a:pt x="7624" y="3842"/>
                  </a:lnTo>
                  <a:lnTo>
                    <a:pt x="7624" y="3846"/>
                  </a:lnTo>
                  <a:cubicBezTo>
                    <a:pt x="7600" y="3882"/>
                    <a:pt x="7580" y="3926"/>
                    <a:pt x="7560" y="3963"/>
                  </a:cubicBezTo>
                  <a:cubicBezTo>
                    <a:pt x="7533" y="4006"/>
                    <a:pt x="7513" y="4046"/>
                    <a:pt x="7490" y="4090"/>
                  </a:cubicBezTo>
                  <a:cubicBezTo>
                    <a:pt x="7483" y="4096"/>
                    <a:pt x="7480" y="4100"/>
                    <a:pt x="7480" y="4110"/>
                  </a:cubicBezTo>
                  <a:cubicBezTo>
                    <a:pt x="7480" y="4080"/>
                    <a:pt x="7483" y="4050"/>
                    <a:pt x="7483" y="4023"/>
                  </a:cubicBezTo>
                  <a:cubicBezTo>
                    <a:pt x="7490" y="3966"/>
                    <a:pt x="7490" y="3913"/>
                    <a:pt x="7493" y="3859"/>
                  </a:cubicBezTo>
                  <a:cubicBezTo>
                    <a:pt x="7500" y="3762"/>
                    <a:pt x="7517" y="3665"/>
                    <a:pt x="7540" y="3571"/>
                  </a:cubicBezTo>
                  <a:lnTo>
                    <a:pt x="7550" y="3495"/>
                  </a:lnTo>
                  <a:cubicBezTo>
                    <a:pt x="7557" y="3478"/>
                    <a:pt x="7557" y="3464"/>
                    <a:pt x="7560" y="3448"/>
                  </a:cubicBezTo>
                  <a:cubicBezTo>
                    <a:pt x="7584" y="3431"/>
                    <a:pt x="7607" y="3408"/>
                    <a:pt x="7607" y="3374"/>
                  </a:cubicBezTo>
                  <a:cubicBezTo>
                    <a:pt x="7607" y="3337"/>
                    <a:pt x="7584" y="3304"/>
                    <a:pt x="7550" y="3291"/>
                  </a:cubicBezTo>
                  <a:lnTo>
                    <a:pt x="7550" y="3287"/>
                  </a:lnTo>
                  <a:cubicBezTo>
                    <a:pt x="7540" y="3281"/>
                    <a:pt x="7527" y="3277"/>
                    <a:pt x="7513" y="3277"/>
                  </a:cubicBezTo>
                  <a:cubicBezTo>
                    <a:pt x="7463" y="3277"/>
                    <a:pt x="7416" y="3321"/>
                    <a:pt x="7416" y="3371"/>
                  </a:cubicBezTo>
                  <a:cubicBezTo>
                    <a:pt x="7416" y="3404"/>
                    <a:pt x="7440" y="3438"/>
                    <a:pt x="7467" y="3454"/>
                  </a:cubicBezTo>
                  <a:cubicBezTo>
                    <a:pt x="7463" y="3461"/>
                    <a:pt x="7463" y="3475"/>
                    <a:pt x="7460" y="3481"/>
                  </a:cubicBezTo>
                  <a:cubicBezTo>
                    <a:pt x="7443" y="3545"/>
                    <a:pt x="7430" y="3608"/>
                    <a:pt x="7416" y="3672"/>
                  </a:cubicBezTo>
                  <a:cubicBezTo>
                    <a:pt x="7406" y="3729"/>
                    <a:pt x="7390" y="3792"/>
                    <a:pt x="7380" y="3849"/>
                  </a:cubicBezTo>
                  <a:cubicBezTo>
                    <a:pt x="7373" y="3909"/>
                    <a:pt x="7363" y="3963"/>
                    <a:pt x="7356" y="4023"/>
                  </a:cubicBezTo>
                  <a:cubicBezTo>
                    <a:pt x="7350" y="4080"/>
                    <a:pt x="7343" y="4133"/>
                    <a:pt x="7330" y="4193"/>
                  </a:cubicBezTo>
                  <a:cubicBezTo>
                    <a:pt x="7316" y="4240"/>
                    <a:pt x="7306" y="4284"/>
                    <a:pt x="7289" y="4330"/>
                  </a:cubicBezTo>
                  <a:cubicBezTo>
                    <a:pt x="7273" y="4374"/>
                    <a:pt x="7259" y="4417"/>
                    <a:pt x="7243" y="4461"/>
                  </a:cubicBezTo>
                  <a:lnTo>
                    <a:pt x="7243" y="4464"/>
                  </a:lnTo>
                  <a:lnTo>
                    <a:pt x="7243" y="4468"/>
                  </a:lnTo>
                  <a:cubicBezTo>
                    <a:pt x="7243" y="4474"/>
                    <a:pt x="7243" y="4474"/>
                    <a:pt x="7239" y="4478"/>
                  </a:cubicBezTo>
                  <a:cubicBezTo>
                    <a:pt x="7239" y="4481"/>
                    <a:pt x="7233" y="4484"/>
                    <a:pt x="7233" y="4484"/>
                  </a:cubicBezTo>
                  <a:cubicBezTo>
                    <a:pt x="7233" y="4491"/>
                    <a:pt x="7229" y="4494"/>
                    <a:pt x="7229" y="4498"/>
                  </a:cubicBezTo>
                  <a:cubicBezTo>
                    <a:pt x="7229" y="4501"/>
                    <a:pt x="7226" y="4501"/>
                    <a:pt x="7226" y="4508"/>
                  </a:cubicBezTo>
                  <a:cubicBezTo>
                    <a:pt x="7206" y="4564"/>
                    <a:pt x="7182" y="4618"/>
                    <a:pt x="7159" y="4678"/>
                  </a:cubicBezTo>
                  <a:cubicBezTo>
                    <a:pt x="7109" y="4795"/>
                    <a:pt x="7059" y="4909"/>
                    <a:pt x="7009" y="5029"/>
                  </a:cubicBezTo>
                  <a:cubicBezTo>
                    <a:pt x="6999" y="5049"/>
                    <a:pt x="6992" y="5066"/>
                    <a:pt x="6982" y="5086"/>
                  </a:cubicBezTo>
                  <a:cubicBezTo>
                    <a:pt x="6995" y="5012"/>
                    <a:pt x="7005" y="4942"/>
                    <a:pt x="7012" y="4865"/>
                  </a:cubicBezTo>
                  <a:cubicBezTo>
                    <a:pt x="7022" y="4748"/>
                    <a:pt x="7025" y="4631"/>
                    <a:pt x="7012" y="4518"/>
                  </a:cubicBezTo>
                  <a:cubicBezTo>
                    <a:pt x="7039" y="4508"/>
                    <a:pt x="7062" y="4491"/>
                    <a:pt x="7079" y="4468"/>
                  </a:cubicBezTo>
                  <a:cubicBezTo>
                    <a:pt x="7109" y="4431"/>
                    <a:pt x="7122" y="4384"/>
                    <a:pt x="7116" y="4334"/>
                  </a:cubicBezTo>
                  <a:cubicBezTo>
                    <a:pt x="7116" y="4300"/>
                    <a:pt x="7109" y="4267"/>
                    <a:pt x="7106" y="4233"/>
                  </a:cubicBezTo>
                  <a:cubicBezTo>
                    <a:pt x="7090" y="4157"/>
                    <a:pt x="7013" y="4105"/>
                    <a:pt x="6940" y="4105"/>
                  </a:cubicBezTo>
                  <a:cubicBezTo>
                    <a:pt x="6934" y="4105"/>
                    <a:pt x="6928" y="4106"/>
                    <a:pt x="6922" y="4106"/>
                  </a:cubicBezTo>
                  <a:cubicBezTo>
                    <a:pt x="6841" y="4113"/>
                    <a:pt x="6788" y="4177"/>
                    <a:pt x="6771" y="4250"/>
                  </a:cubicBezTo>
                  <a:cubicBezTo>
                    <a:pt x="6761" y="4284"/>
                    <a:pt x="6758" y="4317"/>
                    <a:pt x="6758" y="4350"/>
                  </a:cubicBezTo>
                  <a:cubicBezTo>
                    <a:pt x="6754" y="4447"/>
                    <a:pt x="6831" y="4528"/>
                    <a:pt x="6925" y="4534"/>
                  </a:cubicBezTo>
                  <a:cubicBezTo>
                    <a:pt x="6915" y="4618"/>
                    <a:pt x="6908" y="4708"/>
                    <a:pt x="6898" y="4792"/>
                  </a:cubicBezTo>
                  <a:cubicBezTo>
                    <a:pt x="6895" y="4859"/>
                    <a:pt x="6888" y="4929"/>
                    <a:pt x="6888" y="4999"/>
                  </a:cubicBezTo>
                  <a:cubicBezTo>
                    <a:pt x="6882" y="5066"/>
                    <a:pt x="6882" y="5133"/>
                    <a:pt x="6875" y="5200"/>
                  </a:cubicBezTo>
                  <a:lnTo>
                    <a:pt x="6875" y="5193"/>
                  </a:lnTo>
                  <a:cubicBezTo>
                    <a:pt x="6875" y="5213"/>
                    <a:pt x="6871" y="5230"/>
                    <a:pt x="6871" y="5250"/>
                  </a:cubicBezTo>
                  <a:lnTo>
                    <a:pt x="6871" y="5243"/>
                  </a:lnTo>
                  <a:cubicBezTo>
                    <a:pt x="6871" y="5253"/>
                    <a:pt x="6865" y="5267"/>
                    <a:pt x="6865" y="5280"/>
                  </a:cubicBezTo>
                  <a:lnTo>
                    <a:pt x="6865" y="5277"/>
                  </a:lnTo>
                  <a:cubicBezTo>
                    <a:pt x="6861" y="5310"/>
                    <a:pt x="6861" y="5343"/>
                    <a:pt x="6858" y="5377"/>
                  </a:cubicBezTo>
                  <a:lnTo>
                    <a:pt x="6858" y="5384"/>
                  </a:lnTo>
                  <a:cubicBezTo>
                    <a:pt x="6798" y="5497"/>
                    <a:pt x="6731" y="5601"/>
                    <a:pt x="6681" y="5718"/>
                  </a:cubicBezTo>
                  <a:cubicBezTo>
                    <a:pt x="6658" y="5778"/>
                    <a:pt x="6637" y="5835"/>
                    <a:pt x="6614" y="5899"/>
                  </a:cubicBezTo>
                  <a:cubicBezTo>
                    <a:pt x="6597" y="5952"/>
                    <a:pt x="6581" y="6005"/>
                    <a:pt x="6561" y="6066"/>
                  </a:cubicBezTo>
                  <a:cubicBezTo>
                    <a:pt x="6561" y="6069"/>
                    <a:pt x="6561" y="6069"/>
                    <a:pt x="6557" y="6072"/>
                  </a:cubicBezTo>
                  <a:cubicBezTo>
                    <a:pt x="6557" y="6079"/>
                    <a:pt x="6557" y="6079"/>
                    <a:pt x="6554" y="6082"/>
                  </a:cubicBezTo>
                  <a:cubicBezTo>
                    <a:pt x="6554" y="6086"/>
                    <a:pt x="6547" y="6089"/>
                    <a:pt x="6547" y="6089"/>
                  </a:cubicBezTo>
                  <a:cubicBezTo>
                    <a:pt x="6544" y="6106"/>
                    <a:pt x="6537" y="6119"/>
                    <a:pt x="6530" y="6136"/>
                  </a:cubicBezTo>
                  <a:lnTo>
                    <a:pt x="6530" y="6133"/>
                  </a:lnTo>
                  <a:cubicBezTo>
                    <a:pt x="6527" y="6136"/>
                    <a:pt x="6527" y="6146"/>
                    <a:pt x="6524" y="6149"/>
                  </a:cubicBezTo>
                  <a:cubicBezTo>
                    <a:pt x="6497" y="6223"/>
                    <a:pt x="6470" y="6300"/>
                    <a:pt x="6444" y="6373"/>
                  </a:cubicBezTo>
                  <a:cubicBezTo>
                    <a:pt x="6440" y="6390"/>
                    <a:pt x="6430" y="6407"/>
                    <a:pt x="6427" y="6420"/>
                  </a:cubicBezTo>
                  <a:lnTo>
                    <a:pt x="6427" y="6417"/>
                  </a:lnTo>
                  <a:cubicBezTo>
                    <a:pt x="6427" y="6320"/>
                    <a:pt x="6437" y="6223"/>
                    <a:pt x="6437" y="6129"/>
                  </a:cubicBezTo>
                  <a:cubicBezTo>
                    <a:pt x="6440" y="6069"/>
                    <a:pt x="6440" y="6005"/>
                    <a:pt x="6440" y="5949"/>
                  </a:cubicBezTo>
                  <a:cubicBezTo>
                    <a:pt x="6444" y="5888"/>
                    <a:pt x="6447" y="5828"/>
                    <a:pt x="6454" y="5768"/>
                  </a:cubicBezTo>
                  <a:lnTo>
                    <a:pt x="6454" y="5778"/>
                  </a:lnTo>
                  <a:cubicBezTo>
                    <a:pt x="6454" y="5755"/>
                    <a:pt x="6457" y="5735"/>
                    <a:pt x="6457" y="5718"/>
                  </a:cubicBezTo>
                  <a:lnTo>
                    <a:pt x="6457" y="5721"/>
                  </a:lnTo>
                  <a:cubicBezTo>
                    <a:pt x="6460" y="5698"/>
                    <a:pt x="6460" y="5671"/>
                    <a:pt x="6464" y="5651"/>
                  </a:cubicBezTo>
                  <a:lnTo>
                    <a:pt x="6464" y="5664"/>
                  </a:lnTo>
                  <a:cubicBezTo>
                    <a:pt x="6464" y="5638"/>
                    <a:pt x="6470" y="5618"/>
                    <a:pt x="6470" y="5594"/>
                  </a:cubicBezTo>
                  <a:cubicBezTo>
                    <a:pt x="6474" y="5544"/>
                    <a:pt x="6474" y="5494"/>
                    <a:pt x="6477" y="5437"/>
                  </a:cubicBezTo>
                  <a:lnTo>
                    <a:pt x="6477" y="5280"/>
                  </a:lnTo>
                  <a:cubicBezTo>
                    <a:pt x="6477" y="5170"/>
                    <a:pt x="6477" y="5063"/>
                    <a:pt x="6480" y="4952"/>
                  </a:cubicBezTo>
                  <a:cubicBezTo>
                    <a:pt x="6487" y="4849"/>
                    <a:pt x="6490" y="4748"/>
                    <a:pt x="6494" y="4645"/>
                  </a:cubicBezTo>
                  <a:cubicBezTo>
                    <a:pt x="6497" y="4541"/>
                    <a:pt x="6494" y="4431"/>
                    <a:pt x="6497" y="4327"/>
                  </a:cubicBezTo>
                  <a:cubicBezTo>
                    <a:pt x="6497" y="4264"/>
                    <a:pt x="6504" y="4200"/>
                    <a:pt x="6507" y="4140"/>
                  </a:cubicBezTo>
                  <a:cubicBezTo>
                    <a:pt x="6510" y="4123"/>
                    <a:pt x="6514" y="4100"/>
                    <a:pt x="6524" y="4083"/>
                  </a:cubicBezTo>
                  <a:cubicBezTo>
                    <a:pt x="6540" y="4040"/>
                    <a:pt x="6561" y="3993"/>
                    <a:pt x="6581" y="3946"/>
                  </a:cubicBezTo>
                  <a:cubicBezTo>
                    <a:pt x="6604" y="3906"/>
                    <a:pt x="6627" y="3862"/>
                    <a:pt x="6647" y="3822"/>
                  </a:cubicBezTo>
                  <a:lnTo>
                    <a:pt x="6698" y="3732"/>
                  </a:lnTo>
                  <a:lnTo>
                    <a:pt x="6775" y="3595"/>
                  </a:lnTo>
                  <a:cubicBezTo>
                    <a:pt x="6778" y="3592"/>
                    <a:pt x="6781" y="3582"/>
                    <a:pt x="6788" y="3578"/>
                  </a:cubicBezTo>
                  <a:cubicBezTo>
                    <a:pt x="6791" y="3578"/>
                    <a:pt x="6795" y="3575"/>
                    <a:pt x="6798" y="3575"/>
                  </a:cubicBezTo>
                  <a:cubicBezTo>
                    <a:pt x="6805" y="3571"/>
                    <a:pt x="6808" y="3561"/>
                    <a:pt x="6805" y="3555"/>
                  </a:cubicBezTo>
                  <a:cubicBezTo>
                    <a:pt x="6805" y="3545"/>
                    <a:pt x="6795" y="3541"/>
                    <a:pt x="6788" y="3538"/>
                  </a:cubicBezTo>
                  <a:cubicBezTo>
                    <a:pt x="6778" y="3538"/>
                    <a:pt x="6775" y="3538"/>
                    <a:pt x="6765" y="3541"/>
                  </a:cubicBezTo>
                  <a:lnTo>
                    <a:pt x="6761" y="3545"/>
                  </a:lnTo>
                  <a:lnTo>
                    <a:pt x="6758" y="3548"/>
                  </a:lnTo>
                  <a:cubicBezTo>
                    <a:pt x="6758" y="3555"/>
                    <a:pt x="6754" y="3555"/>
                    <a:pt x="6754" y="3558"/>
                  </a:cubicBezTo>
                  <a:cubicBezTo>
                    <a:pt x="6748" y="3561"/>
                    <a:pt x="6744" y="3571"/>
                    <a:pt x="6741" y="3578"/>
                  </a:cubicBezTo>
                  <a:lnTo>
                    <a:pt x="6714" y="3615"/>
                  </a:lnTo>
                  <a:cubicBezTo>
                    <a:pt x="6694" y="3648"/>
                    <a:pt x="6678" y="3682"/>
                    <a:pt x="6661" y="3712"/>
                  </a:cubicBezTo>
                  <a:cubicBezTo>
                    <a:pt x="6644" y="3739"/>
                    <a:pt x="6631" y="3765"/>
                    <a:pt x="6614" y="3792"/>
                  </a:cubicBezTo>
                  <a:cubicBezTo>
                    <a:pt x="6604" y="3812"/>
                    <a:pt x="6594" y="3829"/>
                    <a:pt x="6581" y="3849"/>
                  </a:cubicBezTo>
                  <a:cubicBezTo>
                    <a:pt x="6574" y="3866"/>
                    <a:pt x="6561" y="3889"/>
                    <a:pt x="6554" y="3906"/>
                  </a:cubicBezTo>
                  <a:cubicBezTo>
                    <a:pt x="6547" y="3916"/>
                    <a:pt x="6540" y="3926"/>
                    <a:pt x="6537" y="3939"/>
                  </a:cubicBezTo>
                  <a:cubicBezTo>
                    <a:pt x="6527" y="3949"/>
                    <a:pt x="6524" y="3966"/>
                    <a:pt x="6514" y="3983"/>
                  </a:cubicBezTo>
                  <a:cubicBezTo>
                    <a:pt x="6520" y="3889"/>
                    <a:pt x="6527" y="3789"/>
                    <a:pt x="6537" y="3692"/>
                  </a:cubicBezTo>
                  <a:lnTo>
                    <a:pt x="6547" y="3505"/>
                  </a:lnTo>
                  <a:lnTo>
                    <a:pt x="6547" y="3498"/>
                  </a:lnTo>
                  <a:cubicBezTo>
                    <a:pt x="6581" y="3408"/>
                    <a:pt x="6621" y="3311"/>
                    <a:pt x="6654" y="3220"/>
                  </a:cubicBezTo>
                  <a:cubicBezTo>
                    <a:pt x="6674" y="3164"/>
                    <a:pt x="6694" y="3113"/>
                    <a:pt x="6711" y="3063"/>
                  </a:cubicBezTo>
                  <a:cubicBezTo>
                    <a:pt x="6714" y="3053"/>
                    <a:pt x="6724" y="3037"/>
                    <a:pt x="6731" y="3023"/>
                  </a:cubicBezTo>
                  <a:lnTo>
                    <a:pt x="6731" y="3026"/>
                  </a:lnTo>
                  <a:cubicBezTo>
                    <a:pt x="6738" y="3037"/>
                    <a:pt x="6744" y="3043"/>
                    <a:pt x="6754" y="3047"/>
                  </a:cubicBezTo>
                  <a:cubicBezTo>
                    <a:pt x="6761" y="3047"/>
                    <a:pt x="6771" y="3040"/>
                    <a:pt x="6765" y="3030"/>
                  </a:cubicBezTo>
                  <a:cubicBezTo>
                    <a:pt x="6765" y="3026"/>
                    <a:pt x="6758" y="3023"/>
                    <a:pt x="6754" y="3020"/>
                  </a:cubicBezTo>
                  <a:lnTo>
                    <a:pt x="6754" y="3013"/>
                  </a:lnTo>
                  <a:cubicBezTo>
                    <a:pt x="6758" y="3010"/>
                    <a:pt x="6758" y="3010"/>
                    <a:pt x="6761" y="3010"/>
                  </a:cubicBezTo>
                  <a:cubicBezTo>
                    <a:pt x="6761" y="3010"/>
                    <a:pt x="6765" y="3010"/>
                    <a:pt x="6765" y="3006"/>
                  </a:cubicBezTo>
                  <a:cubicBezTo>
                    <a:pt x="6771" y="3003"/>
                    <a:pt x="6778" y="3003"/>
                    <a:pt x="6781" y="2996"/>
                  </a:cubicBezTo>
                  <a:cubicBezTo>
                    <a:pt x="6791" y="2996"/>
                    <a:pt x="6795" y="2993"/>
                    <a:pt x="6805" y="2993"/>
                  </a:cubicBezTo>
                  <a:cubicBezTo>
                    <a:pt x="6811" y="3080"/>
                    <a:pt x="6888" y="3160"/>
                    <a:pt x="6978" y="3160"/>
                  </a:cubicBezTo>
                  <a:cubicBezTo>
                    <a:pt x="7079" y="3160"/>
                    <a:pt x="7162" y="3080"/>
                    <a:pt x="7162" y="2986"/>
                  </a:cubicBezTo>
                  <a:cubicBezTo>
                    <a:pt x="7162" y="2889"/>
                    <a:pt x="7082" y="2802"/>
                    <a:pt x="6989" y="2802"/>
                  </a:cubicBezTo>
                  <a:cubicBezTo>
                    <a:pt x="6905" y="2802"/>
                    <a:pt x="6831" y="2859"/>
                    <a:pt x="6811" y="2936"/>
                  </a:cubicBezTo>
                  <a:cubicBezTo>
                    <a:pt x="6798" y="2940"/>
                    <a:pt x="6788" y="2946"/>
                    <a:pt x="6775" y="2956"/>
                  </a:cubicBezTo>
                  <a:cubicBezTo>
                    <a:pt x="6765" y="2960"/>
                    <a:pt x="6758" y="2970"/>
                    <a:pt x="6754" y="2973"/>
                  </a:cubicBezTo>
                  <a:cubicBezTo>
                    <a:pt x="6758" y="2960"/>
                    <a:pt x="6765" y="2946"/>
                    <a:pt x="6771" y="2940"/>
                  </a:cubicBezTo>
                  <a:lnTo>
                    <a:pt x="6771" y="2936"/>
                  </a:lnTo>
                  <a:cubicBezTo>
                    <a:pt x="6791" y="2903"/>
                    <a:pt x="6808" y="2863"/>
                    <a:pt x="6828" y="2829"/>
                  </a:cubicBezTo>
                  <a:cubicBezTo>
                    <a:pt x="6838" y="2813"/>
                    <a:pt x="6845" y="2802"/>
                    <a:pt x="6855" y="2786"/>
                  </a:cubicBezTo>
                  <a:cubicBezTo>
                    <a:pt x="6865" y="2769"/>
                    <a:pt x="6878" y="2746"/>
                    <a:pt x="6888" y="2729"/>
                  </a:cubicBezTo>
                  <a:cubicBezTo>
                    <a:pt x="6892" y="2726"/>
                    <a:pt x="6895" y="2722"/>
                    <a:pt x="6895" y="2712"/>
                  </a:cubicBezTo>
                  <a:cubicBezTo>
                    <a:pt x="6925" y="2672"/>
                    <a:pt x="6958" y="2625"/>
                    <a:pt x="6992" y="2585"/>
                  </a:cubicBezTo>
                  <a:lnTo>
                    <a:pt x="7092" y="2445"/>
                  </a:lnTo>
                  <a:cubicBezTo>
                    <a:pt x="7109" y="2425"/>
                    <a:pt x="7126" y="2401"/>
                    <a:pt x="7142" y="2378"/>
                  </a:cubicBezTo>
                  <a:lnTo>
                    <a:pt x="7192" y="2304"/>
                  </a:lnTo>
                  <a:cubicBezTo>
                    <a:pt x="7223" y="2258"/>
                    <a:pt x="7249" y="2211"/>
                    <a:pt x="7283" y="2167"/>
                  </a:cubicBezTo>
                  <a:cubicBezTo>
                    <a:pt x="7330" y="2100"/>
                    <a:pt x="7373" y="2027"/>
                    <a:pt x="7416" y="1960"/>
                  </a:cubicBezTo>
                  <a:cubicBezTo>
                    <a:pt x="7430" y="2007"/>
                    <a:pt x="7473" y="2040"/>
                    <a:pt x="7517" y="2040"/>
                  </a:cubicBezTo>
                  <a:cubicBezTo>
                    <a:pt x="7577" y="2040"/>
                    <a:pt x="7630" y="1993"/>
                    <a:pt x="7630" y="1933"/>
                  </a:cubicBezTo>
                  <a:cubicBezTo>
                    <a:pt x="7630" y="1873"/>
                    <a:pt x="7580" y="1820"/>
                    <a:pt x="7523" y="1820"/>
                  </a:cubicBezTo>
                  <a:cubicBezTo>
                    <a:pt x="7523" y="1820"/>
                    <a:pt x="7517" y="1820"/>
                    <a:pt x="7517" y="1823"/>
                  </a:cubicBezTo>
                  <a:cubicBezTo>
                    <a:pt x="7473" y="1823"/>
                    <a:pt x="7430" y="1856"/>
                    <a:pt x="7416" y="1900"/>
                  </a:cubicBezTo>
                  <a:cubicBezTo>
                    <a:pt x="7390" y="1923"/>
                    <a:pt x="7360" y="1953"/>
                    <a:pt x="7333" y="1983"/>
                  </a:cubicBezTo>
                  <a:cubicBezTo>
                    <a:pt x="7306" y="2017"/>
                    <a:pt x="7276" y="2044"/>
                    <a:pt x="7249" y="2084"/>
                  </a:cubicBezTo>
                  <a:cubicBezTo>
                    <a:pt x="7223" y="2120"/>
                    <a:pt x="7199" y="2157"/>
                    <a:pt x="7176" y="2194"/>
                  </a:cubicBezTo>
                  <a:cubicBezTo>
                    <a:pt x="7156" y="2227"/>
                    <a:pt x="7129" y="2268"/>
                    <a:pt x="7109" y="2301"/>
                  </a:cubicBezTo>
                  <a:cubicBezTo>
                    <a:pt x="7109" y="2301"/>
                    <a:pt x="7109" y="2301"/>
                    <a:pt x="7109" y="2300"/>
                  </a:cubicBezTo>
                  <a:lnTo>
                    <a:pt x="7109" y="2300"/>
                  </a:lnTo>
                  <a:cubicBezTo>
                    <a:pt x="7086" y="2338"/>
                    <a:pt x="7061" y="2370"/>
                    <a:pt x="7039" y="2405"/>
                  </a:cubicBezTo>
                  <a:cubicBezTo>
                    <a:pt x="7009" y="2445"/>
                    <a:pt x="6978" y="2485"/>
                    <a:pt x="6945" y="2525"/>
                  </a:cubicBezTo>
                  <a:cubicBezTo>
                    <a:pt x="6942" y="2528"/>
                    <a:pt x="6938" y="2535"/>
                    <a:pt x="6932" y="2542"/>
                  </a:cubicBezTo>
                  <a:cubicBezTo>
                    <a:pt x="6932" y="2535"/>
                    <a:pt x="6938" y="2525"/>
                    <a:pt x="6938" y="2522"/>
                  </a:cubicBezTo>
                  <a:cubicBezTo>
                    <a:pt x="6948" y="2478"/>
                    <a:pt x="6958" y="2441"/>
                    <a:pt x="6975" y="2401"/>
                  </a:cubicBezTo>
                  <a:cubicBezTo>
                    <a:pt x="6989" y="2358"/>
                    <a:pt x="6999" y="2311"/>
                    <a:pt x="7012" y="2271"/>
                  </a:cubicBezTo>
                  <a:cubicBezTo>
                    <a:pt x="7029" y="2217"/>
                    <a:pt x="7042" y="2167"/>
                    <a:pt x="7055" y="2110"/>
                  </a:cubicBezTo>
                  <a:cubicBezTo>
                    <a:pt x="7062" y="2077"/>
                    <a:pt x="7065" y="2044"/>
                    <a:pt x="7075" y="2017"/>
                  </a:cubicBezTo>
                  <a:cubicBezTo>
                    <a:pt x="7089" y="2020"/>
                    <a:pt x="7096" y="2023"/>
                    <a:pt x="7109" y="2023"/>
                  </a:cubicBezTo>
                  <a:cubicBezTo>
                    <a:pt x="7206" y="2023"/>
                    <a:pt x="7289" y="1950"/>
                    <a:pt x="7289" y="1850"/>
                  </a:cubicBezTo>
                  <a:cubicBezTo>
                    <a:pt x="7289" y="1753"/>
                    <a:pt x="7209" y="1669"/>
                    <a:pt x="7112" y="1669"/>
                  </a:cubicBezTo>
                  <a:cubicBezTo>
                    <a:pt x="7106" y="1669"/>
                    <a:pt x="7092" y="1672"/>
                    <a:pt x="7082" y="1672"/>
                  </a:cubicBezTo>
                  <a:cubicBezTo>
                    <a:pt x="7082" y="1659"/>
                    <a:pt x="7082" y="1649"/>
                    <a:pt x="7079" y="1639"/>
                  </a:cubicBezTo>
                  <a:lnTo>
                    <a:pt x="7079" y="1632"/>
                  </a:lnTo>
                  <a:cubicBezTo>
                    <a:pt x="7079" y="1619"/>
                    <a:pt x="7075" y="1609"/>
                    <a:pt x="7072" y="1599"/>
                  </a:cubicBezTo>
                  <a:cubicBezTo>
                    <a:pt x="7072" y="1616"/>
                    <a:pt x="7065" y="1636"/>
                    <a:pt x="7065" y="1652"/>
                  </a:cubicBezTo>
                  <a:cubicBezTo>
                    <a:pt x="7065" y="1659"/>
                    <a:pt x="7062" y="1669"/>
                    <a:pt x="7062" y="1676"/>
                  </a:cubicBezTo>
                  <a:cubicBezTo>
                    <a:pt x="6989" y="1699"/>
                    <a:pt x="6932" y="1759"/>
                    <a:pt x="6928" y="1840"/>
                  </a:cubicBezTo>
                  <a:cubicBezTo>
                    <a:pt x="6928" y="1893"/>
                    <a:pt x="6958" y="1950"/>
                    <a:pt x="6999" y="1983"/>
                  </a:cubicBezTo>
                  <a:cubicBezTo>
                    <a:pt x="6995" y="2000"/>
                    <a:pt x="6992" y="2010"/>
                    <a:pt x="6989" y="2027"/>
                  </a:cubicBezTo>
                  <a:lnTo>
                    <a:pt x="6989" y="2023"/>
                  </a:lnTo>
                  <a:cubicBezTo>
                    <a:pt x="6975" y="2074"/>
                    <a:pt x="6965" y="2120"/>
                    <a:pt x="6958" y="2171"/>
                  </a:cubicBezTo>
                  <a:cubicBezTo>
                    <a:pt x="6948" y="2217"/>
                    <a:pt x="6942" y="2268"/>
                    <a:pt x="6932" y="2311"/>
                  </a:cubicBezTo>
                  <a:cubicBezTo>
                    <a:pt x="6925" y="2361"/>
                    <a:pt x="6915" y="2411"/>
                    <a:pt x="6908" y="2468"/>
                  </a:cubicBezTo>
                  <a:cubicBezTo>
                    <a:pt x="6905" y="2492"/>
                    <a:pt x="6898" y="2512"/>
                    <a:pt x="6895" y="2538"/>
                  </a:cubicBezTo>
                  <a:cubicBezTo>
                    <a:pt x="6892" y="2555"/>
                    <a:pt x="6892" y="2575"/>
                    <a:pt x="6892" y="2592"/>
                  </a:cubicBezTo>
                  <a:cubicBezTo>
                    <a:pt x="6875" y="2612"/>
                    <a:pt x="6858" y="2635"/>
                    <a:pt x="6845" y="2659"/>
                  </a:cubicBezTo>
                  <a:lnTo>
                    <a:pt x="6821" y="2696"/>
                  </a:lnTo>
                  <a:cubicBezTo>
                    <a:pt x="6811" y="2709"/>
                    <a:pt x="6808" y="2719"/>
                    <a:pt x="6798" y="2729"/>
                  </a:cubicBezTo>
                  <a:cubicBezTo>
                    <a:pt x="6791" y="2742"/>
                    <a:pt x="6781" y="2752"/>
                    <a:pt x="6778" y="2762"/>
                  </a:cubicBezTo>
                  <a:cubicBezTo>
                    <a:pt x="6771" y="2776"/>
                    <a:pt x="6765" y="2789"/>
                    <a:pt x="6758" y="2802"/>
                  </a:cubicBezTo>
                  <a:lnTo>
                    <a:pt x="6721" y="2876"/>
                  </a:lnTo>
                  <a:cubicBezTo>
                    <a:pt x="6714" y="2889"/>
                    <a:pt x="6708" y="2903"/>
                    <a:pt x="6704" y="2913"/>
                  </a:cubicBezTo>
                  <a:cubicBezTo>
                    <a:pt x="6698" y="2926"/>
                    <a:pt x="6691" y="2943"/>
                    <a:pt x="6681" y="2956"/>
                  </a:cubicBezTo>
                  <a:cubicBezTo>
                    <a:pt x="6671" y="2980"/>
                    <a:pt x="6661" y="3006"/>
                    <a:pt x="6647" y="3037"/>
                  </a:cubicBezTo>
                  <a:lnTo>
                    <a:pt x="6637" y="3073"/>
                  </a:lnTo>
                  <a:lnTo>
                    <a:pt x="6624" y="3110"/>
                  </a:lnTo>
                  <a:lnTo>
                    <a:pt x="6624" y="3107"/>
                  </a:lnTo>
                  <a:cubicBezTo>
                    <a:pt x="6624" y="3110"/>
                    <a:pt x="6621" y="3113"/>
                    <a:pt x="6621" y="3113"/>
                  </a:cubicBezTo>
                  <a:cubicBezTo>
                    <a:pt x="6621" y="3120"/>
                    <a:pt x="6614" y="3123"/>
                    <a:pt x="6614" y="3123"/>
                  </a:cubicBezTo>
                  <a:cubicBezTo>
                    <a:pt x="6614" y="3127"/>
                    <a:pt x="6614" y="3127"/>
                    <a:pt x="6611" y="3130"/>
                  </a:cubicBezTo>
                  <a:lnTo>
                    <a:pt x="6611" y="3127"/>
                  </a:lnTo>
                  <a:cubicBezTo>
                    <a:pt x="6607" y="3137"/>
                    <a:pt x="6604" y="3144"/>
                    <a:pt x="6604" y="3157"/>
                  </a:cubicBezTo>
                  <a:cubicBezTo>
                    <a:pt x="6604" y="3160"/>
                    <a:pt x="6597" y="3164"/>
                    <a:pt x="6597" y="3174"/>
                  </a:cubicBezTo>
                  <a:lnTo>
                    <a:pt x="6587" y="3210"/>
                  </a:lnTo>
                  <a:lnTo>
                    <a:pt x="6587" y="3207"/>
                  </a:lnTo>
                  <a:cubicBezTo>
                    <a:pt x="6587" y="3210"/>
                    <a:pt x="6587" y="3210"/>
                    <a:pt x="6581" y="3214"/>
                  </a:cubicBezTo>
                  <a:cubicBezTo>
                    <a:pt x="6571" y="3247"/>
                    <a:pt x="6557" y="3287"/>
                    <a:pt x="6544" y="3321"/>
                  </a:cubicBezTo>
                  <a:cubicBezTo>
                    <a:pt x="6547" y="3240"/>
                    <a:pt x="6554" y="3160"/>
                    <a:pt x="6561" y="3080"/>
                  </a:cubicBezTo>
                  <a:cubicBezTo>
                    <a:pt x="6571" y="2976"/>
                    <a:pt x="6587" y="2873"/>
                    <a:pt x="6597" y="2769"/>
                  </a:cubicBezTo>
                  <a:cubicBezTo>
                    <a:pt x="6611" y="2669"/>
                    <a:pt x="6621" y="2572"/>
                    <a:pt x="6624" y="2471"/>
                  </a:cubicBezTo>
                  <a:cubicBezTo>
                    <a:pt x="6627" y="2361"/>
                    <a:pt x="6631" y="2258"/>
                    <a:pt x="6641" y="2151"/>
                  </a:cubicBezTo>
                  <a:lnTo>
                    <a:pt x="6641" y="2127"/>
                  </a:lnTo>
                  <a:cubicBezTo>
                    <a:pt x="6641" y="2120"/>
                    <a:pt x="6644" y="2110"/>
                    <a:pt x="6644" y="2107"/>
                  </a:cubicBezTo>
                  <a:cubicBezTo>
                    <a:pt x="6647" y="2084"/>
                    <a:pt x="6654" y="2060"/>
                    <a:pt x="6661" y="2037"/>
                  </a:cubicBezTo>
                  <a:cubicBezTo>
                    <a:pt x="6664" y="2010"/>
                    <a:pt x="6674" y="1987"/>
                    <a:pt x="6681" y="1960"/>
                  </a:cubicBezTo>
                  <a:cubicBezTo>
                    <a:pt x="6691" y="1940"/>
                    <a:pt x="6694" y="1916"/>
                    <a:pt x="6704" y="1893"/>
                  </a:cubicBezTo>
                  <a:cubicBezTo>
                    <a:pt x="6711" y="1866"/>
                    <a:pt x="6721" y="1840"/>
                    <a:pt x="6728" y="1809"/>
                  </a:cubicBezTo>
                  <a:cubicBezTo>
                    <a:pt x="6738" y="1793"/>
                    <a:pt x="6741" y="1776"/>
                    <a:pt x="6744" y="1759"/>
                  </a:cubicBezTo>
                  <a:cubicBezTo>
                    <a:pt x="6754" y="1743"/>
                    <a:pt x="6758" y="1723"/>
                    <a:pt x="6765" y="1706"/>
                  </a:cubicBezTo>
                  <a:cubicBezTo>
                    <a:pt x="6775" y="1689"/>
                    <a:pt x="6778" y="1672"/>
                    <a:pt x="6788" y="1656"/>
                  </a:cubicBezTo>
                  <a:cubicBezTo>
                    <a:pt x="6795" y="1639"/>
                    <a:pt x="6798" y="1619"/>
                    <a:pt x="6808" y="1602"/>
                  </a:cubicBezTo>
                  <a:cubicBezTo>
                    <a:pt x="6828" y="1555"/>
                    <a:pt x="6845" y="1505"/>
                    <a:pt x="6871" y="1458"/>
                  </a:cubicBezTo>
                  <a:cubicBezTo>
                    <a:pt x="6878" y="1438"/>
                    <a:pt x="6892" y="1422"/>
                    <a:pt x="6905" y="1402"/>
                  </a:cubicBezTo>
                  <a:cubicBezTo>
                    <a:pt x="6912" y="1388"/>
                    <a:pt x="6922" y="1382"/>
                    <a:pt x="6928" y="1368"/>
                  </a:cubicBezTo>
                  <a:lnTo>
                    <a:pt x="6932" y="1365"/>
                  </a:lnTo>
                  <a:cubicBezTo>
                    <a:pt x="6938" y="1368"/>
                    <a:pt x="6942" y="1368"/>
                    <a:pt x="6945" y="1368"/>
                  </a:cubicBezTo>
                  <a:cubicBezTo>
                    <a:pt x="6955" y="1365"/>
                    <a:pt x="6958" y="1355"/>
                    <a:pt x="6958" y="1348"/>
                  </a:cubicBezTo>
                  <a:cubicBezTo>
                    <a:pt x="6955" y="1341"/>
                    <a:pt x="6948" y="1335"/>
                    <a:pt x="6945" y="1335"/>
                  </a:cubicBezTo>
                  <a:lnTo>
                    <a:pt x="6928" y="1335"/>
                  </a:lnTo>
                  <a:cubicBezTo>
                    <a:pt x="6922" y="1338"/>
                    <a:pt x="6912" y="1341"/>
                    <a:pt x="6908" y="1351"/>
                  </a:cubicBezTo>
                  <a:lnTo>
                    <a:pt x="6895" y="1365"/>
                  </a:lnTo>
                  <a:lnTo>
                    <a:pt x="6878" y="1382"/>
                  </a:lnTo>
                  <a:lnTo>
                    <a:pt x="6855" y="1418"/>
                  </a:lnTo>
                  <a:cubicBezTo>
                    <a:pt x="6845" y="1435"/>
                    <a:pt x="6831" y="1452"/>
                    <a:pt x="6825" y="1468"/>
                  </a:cubicBezTo>
                  <a:cubicBezTo>
                    <a:pt x="6821" y="1475"/>
                    <a:pt x="6811" y="1489"/>
                    <a:pt x="6808" y="1499"/>
                  </a:cubicBezTo>
                  <a:lnTo>
                    <a:pt x="6771" y="1585"/>
                  </a:lnTo>
                  <a:cubicBezTo>
                    <a:pt x="6765" y="1592"/>
                    <a:pt x="6765" y="1599"/>
                    <a:pt x="6761" y="1606"/>
                  </a:cubicBezTo>
                  <a:cubicBezTo>
                    <a:pt x="6754" y="1622"/>
                    <a:pt x="6748" y="1639"/>
                    <a:pt x="6741" y="1656"/>
                  </a:cubicBezTo>
                  <a:cubicBezTo>
                    <a:pt x="6738" y="1669"/>
                    <a:pt x="6728" y="1682"/>
                    <a:pt x="6724" y="1692"/>
                  </a:cubicBezTo>
                  <a:cubicBezTo>
                    <a:pt x="6721" y="1703"/>
                    <a:pt x="6721" y="1709"/>
                    <a:pt x="6714" y="1719"/>
                  </a:cubicBezTo>
                  <a:cubicBezTo>
                    <a:pt x="6708" y="1739"/>
                    <a:pt x="6704" y="1756"/>
                    <a:pt x="6694" y="1776"/>
                  </a:cubicBezTo>
                  <a:cubicBezTo>
                    <a:pt x="6691" y="1786"/>
                    <a:pt x="6688" y="1793"/>
                    <a:pt x="6688" y="1806"/>
                  </a:cubicBezTo>
                  <a:cubicBezTo>
                    <a:pt x="6678" y="1836"/>
                    <a:pt x="6671" y="1870"/>
                    <a:pt x="6658" y="1900"/>
                  </a:cubicBezTo>
                  <a:cubicBezTo>
                    <a:pt x="6658" y="1883"/>
                    <a:pt x="6658" y="1870"/>
                    <a:pt x="6661" y="1853"/>
                  </a:cubicBezTo>
                  <a:lnTo>
                    <a:pt x="6661" y="1833"/>
                  </a:lnTo>
                  <a:lnTo>
                    <a:pt x="6674" y="1656"/>
                  </a:lnTo>
                  <a:cubicBezTo>
                    <a:pt x="6678" y="1616"/>
                    <a:pt x="6678" y="1572"/>
                    <a:pt x="6678" y="1525"/>
                  </a:cubicBezTo>
                  <a:lnTo>
                    <a:pt x="6678" y="1522"/>
                  </a:lnTo>
                  <a:lnTo>
                    <a:pt x="6678" y="1505"/>
                  </a:lnTo>
                  <a:cubicBezTo>
                    <a:pt x="6678" y="1492"/>
                    <a:pt x="6664" y="1485"/>
                    <a:pt x="6658" y="1485"/>
                  </a:cubicBezTo>
                  <a:lnTo>
                    <a:pt x="6658" y="1425"/>
                  </a:lnTo>
                  <a:cubicBezTo>
                    <a:pt x="6661" y="1402"/>
                    <a:pt x="6661" y="1382"/>
                    <a:pt x="6664" y="1355"/>
                  </a:cubicBezTo>
                  <a:cubicBezTo>
                    <a:pt x="6671" y="1335"/>
                    <a:pt x="6671" y="1308"/>
                    <a:pt x="6671" y="1285"/>
                  </a:cubicBezTo>
                  <a:lnTo>
                    <a:pt x="6671" y="1137"/>
                  </a:lnTo>
                  <a:cubicBezTo>
                    <a:pt x="6671" y="1097"/>
                    <a:pt x="6664" y="1054"/>
                    <a:pt x="6664" y="1014"/>
                  </a:cubicBezTo>
                  <a:cubicBezTo>
                    <a:pt x="6664" y="970"/>
                    <a:pt x="6661" y="930"/>
                    <a:pt x="6661" y="887"/>
                  </a:cubicBezTo>
                  <a:cubicBezTo>
                    <a:pt x="6658" y="806"/>
                    <a:pt x="6658" y="730"/>
                    <a:pt x="6661" y="653"/>
                  </a:cubicBezTo>
                  <a:lnTo>
                    <a:pt x="6661" y="639"/>
                  </a:lnTo>
                  <a:cubicBezTo>
                    <a:pt x="6681" y="646"/>
                    <a:pt x="6704" y="649"/>
                    <a:pt x="6724" y="649"/>
                  </a:cubicBezTo>
                  <a:cubicBezTo>
                    <a:pt x="6898" y="649"/>
                    <a:pt x="7049" y="512"/>
                    <a:pt x="7055" y="332"/>
                  </a:cubicBezTo>
                  <a:cubicBezTo>
                    <a:pt x="7059" y="154"/>
                    <a:pt x="6912" y="1"/>
                    <a:pt x="6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8"/>
            <p:cNvSpPr/>
            <p:nvPr/>
          </p:nvSpPr>
          <p:spPr>
            <a:xfrm>
              <a:off x="2761400" y="4502775"/>
              <a:ext cx="25" cy="25"/>
            </a:xfrm>
            <a:custGeom>
              <a:avLst/>
              <a:gdLst/>
              <a:ahLst/>
              <a:cxnLst/>
              <a:rect l="l" t="t" r="r" b="b"/>
              <a:pathLst>
                <a:path w="1" h="1" extrusionOk="0">
                  <a:moveTo>
                    <a:pt x="1"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28"/>
          <p:cNvGrpSpPr/>
          <p:nvPr/>
        </p:nvGrpSpPr>
        <p:grpSpPr>
          <a:xfrm rot="901724" flipH="1">
            <a:off x="-147737" y="3403437"/>
            <a:ext cx="853830" cy="1839143"/>
            <a:chOff x="1983375" y="4099475"/>
            <a:chExt cx="354525" cy="763675"/>
          </a:xfrm>
        </p:grpSpPr>
        <p:sp>
          <p:nvSpPr>
            <p:cNvPr id="1317" name="Google Shape;1317;p28"/>
            <p:cNvSpPr/>
            <p:nvPr/>
          </p:nvSpPr>
          <p:spPr>
            <a:xfrm>
              <a:off x="2099900" y="4458075"/>
              <a:ext cx="25" cy="25"/>
            </a:xfrm>
            <a:custGeom>
              <a:avLst/>
              <a:gdLst/>
              <a:ahLst/>
              <a:cxnLst/>
              <a:rect l="l" t="t" r="r" b="b"/>
              <a:pathLst>
                <a:path w="1" h="1" extrusionOk="0">
                  <a:moveTo>
                    <a:pt x="1" y="0"/>
                  </a:moveTo>
                  <a:lnTo>
                    <a:pt x="1" y="0"/>
                  </a:lnTo>
                  <a:lnTo>
                    <a:pt x="1"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8"/>
            <p:cNvSpPr/>
            <p:nvPr/>
          </p:nvSpPr>
          <p:spPr>
            <a:xfrm>
              <a:off x="2098975" y="4497950"/>
              <a:ext cx="25" cy="275"/>
            </a:xfrm>
            <a:custGeom>
              <a:avLst/>
              <a:gdLst/>
              <a:ahLst/>
              <a:cxnLst/>
              <a:rect l="l" t="t" r="r" b="b"/>
              <a:pathLst>
                <a:path w="1" h="11" extrusionOk="0">
                  <a:moveTo>
                    <a:pt x="1" y="10"/>
                  </a:moveTo>
                  <a:lnTo>
                    <a:pt x="1" y="10"/>
                  </a:lnTo>
                  <a:lnTo>
                    <a:pt x="1"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8"/>
            <p:cNvSpPr/>
            <p:nvPr/>
          </p:nvSpPr>
          <p:spPr>
            <a:xfrm>
              <a:off x="1996675" y="4587300"/>
              <a:ext cx="100" cy="100"/>
            </a:xfrm>
            <a:custGeom>
              <a:avLst/>
              <a:gdLst/>
              <a:ahLst/>
              <a:cxnLst/>
              <a:rect l="l" t="t" r="r" b="b"/>
              <a:pathLst>
                <a:path w="4" h="4" extrusionOk="0">
                  <a:moveTo>
                    <a:pt x="1" y="0"/>
                  </a:moveTo>
                  <a:lnTo>
                    <a:pt x="4" y="4"/>
                  </a:lnTo>
                  <a:cubicBezTo>
                    <a:pt x="4" y="4"/>
                    <a:pt x="4" y="0"/>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8"/>
            <p:cNvSpPr/>
            <p:nvPr/>
          </p:nvSpPr>
          <p:spPr>
            <a:xfrm>
              <a:off x="1983375" y="4099475"/>
              <a:ext cx="354525" cy="763675"/>
            </a:xfrm>
            <a:custGeom>
              <a:avLst/>
              <a:gdLst/>
              <a:ahLst/>
              <a:cxnLst/>
              <a:rect l="l" t="t" r="r" b="b"/>
              <a:pathLst>
                <a:path w="14181" h="30547" extrusionOk="0">
                  <a:moveTo>
                    <a:pt x="11870" y="4"/>
                  </a:moveTo>
                  <a:lnTo>
                    <a:pt x="11873" y="8"/>
                  </a:lnTo>
                  <a:lnTo>
                    <a:pt x="11877" y="11"/>
                  </a:lnTo>
                  <a:lnTo>
                    <a:pt x="11883" y="18"/>
                  </a:lnTo>
                  <a:lnTo>
                    <a:pt x="11883" y="21"/>
                  </a:lnTo>
                  <a:cubicBezTo>
                    <a:pt x="11887" y="28"/>
                    <a:pt x="11887" y="34"/>
                    <a:pt x="11887" y="38"/>
                  </a:cubicBezTo>
                  <a:cubicBezTo>
                    <a:pt x="11887" y="44"/>
                    <a:pt x="11890" y="54"/>
                    <a:pt x="11890" y="61"/>
                  </a:cubicBezTo>
                  <a:lnTo>
                    <a:pt x="11890" y="105"/>
                  </a:lnTo>
                  <a:cubicBezTo>
                    <a:pt x="11890" y="118"/>
                    <a:pt x="11887" y="125"/>
                    <a:pt x="11887" y="138"/>
                  </a:cubicBezTo>
                  <a:cubicBezTo>
                    <a:pt x="11887" y="141"/>
                    <a:pt x="11887" y="151"/>
                    <a:pt x="11883" y="155"/>
                  </a:cubicBezTo>
                  <a:lnTo>
                    <a:pt x="11883" y="161"/>
                  </a:lnTo>
                  <a:cubicBezTo>
                    <a:pt x="11877" y="178"/>
                    <a:pt x="11873" y="202"/>
                    <a:pt x="11870" y="218"/>
                  </a:cubicBezTo>
                  <a:lnTo>
                    <a:pt x="11867" y="242"/>
                  </a:lnTo>
                  <a:cubicBezTo>
                    <a:pt x="11860" y="202"/>
                    <a:pt x="11857" y="161"/>
                    <a:pt x="11853" y="121"/>
                  </a:cubicBezTo>
                  <a:lnTo>
                    <a:pt x="11853" y="58"/>
                  </a:lnTo>
                  <a:cubicBezTo>
                    <a:pt x="11853" y="48"/>
                    <a:pt x="11857" y="34"/>
                    <a:pt x="11857" y="21"/>
                  </a:cubicBezTo>
                  <a:cubicBezTo>
                    <a:pt x="11857" y="18"/>
                    <a:pt x="11857" y="14"/>
                    <a:pt x="11860" y="8"/>
                  </a:cubicBezTo>
                  <a:lnTo>
                    <a:pt x="11867" y="4"/>
                  </a:lnTo>
                  <a:close/>
                  <a:moveTo>
                    <a:pt x="10687" y="265"/>
                  </a:moveTo>
                  <a:cubicBezTo>
                    <a:pt x="10693" y="265"/>
                    <a:pt x="10693" y="268"/>
                    <a:pt x="10693" y="268"/>
                  </a:cubicBezTo>
                  <a:lnTo>
                    <a:pt x="10697" y="272"/>
                  </a:lnTo>
                  <a:lnTo>
                    <a:pt x="10700" y="275"/>
                  </a:lnTo>
                  <a:lnTo>
                    <a:pt x="10713" y="288"/>
                  </a:lnTo>
                  <a:lnTo>
                    <a:pt x="10723" y="315"/>
                  </a:lnTo>
                  <a:cubicBezTo>
                    <a:pt x="10733" y="325"/>
                    <a:pt x="10737" y="342"/>
                    <a:pt x="10747" y="359"/>
                  </a:cubicBezTo>
                  <a:lnTo>
                    <a:pt x="10750" y="369"/>
                  </a:lnTo>
                  <a:cubicBezTo>
                    <a:pt x="10753" y="375"/>
                    <a:pt x="10753" y="385"/>
                    <a:pt x="10757" y="392"/>
                  </a:cubicBezTo>
                  <a:cubicBezTo>
                    <a:pt x="10763" y="406"/>
                    <a:pt x="10763" y="416"/>
                    <a:pt x="10767" y="426"/>
                  </a:cubicBezTo>
                  <a:cubicBezTo>
                    <a:pt x="10770" y="442"/>
                    <a:pt x="10770" y="456"/>
                    <a:pt x="10773" y="472"/>
                  </a:cubicBezTo>
                  <a:cubicBezTo>
                    <a:pt x="10780" y="489"/>
                    <a:pt x="10780" y="506"/>
                    <a:pt x="10780" y="519"/>
                  </a:cubicBezTo>
                  <a:lnTo>
                    <a:pt x="10780" y="536"/>
                  </a:lnTo>
                  <a:lnTo>
                    <a:pt x="10784" y="556"/>
                  </a:lnTo>
                  <a:cubicBezTo>
                    <a:pt x="10777" y="539"/>
                    <a:pt x="10763" y="526"/>
                    <a:pt x="10753" y="509"/>
                  </a:cubicBezTo>
                  <a:lnTo>
                    <a:pt x="10753" y="516"/>
                  </a:lnTo>
                  <a:cubicBezTo>
                    <a:pt x="10750" y="506"/>
                    <a:pt x="10747" y="502"/>
                    <a:pt x="10743" y="492"/>
                  </a:cubicBezTo>
                  <a:cubicBezTo>
                    <a:pt x="10727" y="459"/>
                    <a:pt x="10713" y="432"/>
                    <a:pt x="10703" y="402"/>
                  </a:cubicBezTo>
                  <a:lnTo>
                    <a:pt x="10700" y="389"/>
                  </a:lnTo>
                  <a:lnTo>
                    <a:pt x="10677" y="325"/>
                  </a:lnTo>
                  <a:cubicBezTo>
                    <a:pt x="10670" y="309"/>
                    <a:pt x="10666" y="299"/>
                    <a:pt x="10663" y="282"/>
                  </a:cubicBezTo>
                  <a:lnTo>
                    <a:pt x="10663" y="275"/>
                  </a:lnTo>
                  <a:lnTo>
                    <a:pt x="10663" y="272"/>
                  </a:lnTo>
                  <a:cubicBezTo>
                    <a:pt x="10666" y="272"/>
                    <a:pt x="10666" y="268"/>
                    <a:pt x="10670" y="268"/>
                  </a:cubicBezTo>
                  <a:cubicBezTo>
                    <a:pt x="10677" y="268"/>
                    <a:pt x="10680" y="265"/>
                    <a:pt x="10683" y="265"/>
                  </a:cubicBezTo>
                  <a:close/>
                  <a:moveTo>
                    <a:pt x="14094" y="1078"/>
                  </a:moveTo>
                  <a:lnTo>
                    <a:pt x="14094" y="1081"/>
                  </a:lnTo>
                  <a:cubicBezTo>
                    <a:pt x="14097" y="1091"/>
                    <a:pt x="14097" y="1094"/>
                    <a:pt x="14097" y="1098"/>
                  </a:cubicBezTo>
                  <a:cubicBezTo>
                    <a:pt x="14097" y="1108"/>
                    <a:pt x="14097" y="1111"/>
                    <a:pt x="14100" y="1121"/>
                  </a:cubicBezTo>
                  <a:lnTo>
                    <a:pt x="14100" y="1148"/>
                  </a:lnTo>
                  <a:lnTo>
                    <a:pt x="14104" y="1168"/>
                  </a:lnTo>
                  <a:cubicBezTo>
                    <a:pt x="14104" y="1174"/>
                    <a:pt x="14097" y="1178"/>
                    <a:pt x="14097" y="1188"/>
                  </a:cubicBezTo>
                  <a:lnTo>
                    <a:pt x="14087" y="1211"/>
                  </a:lnTo>
                  <a:cubicBezTo>
                    <a:pt x="14080" y="1221"/>
                    <a:pt x="14077" y="1225"/>
                    <a:pt x="14073" y="1235"/>
                  </a:cubicBezTo>
                  <a:lnTo>
                    <a:pt x="14060" y="1245"/>
                  </a:lnTo>
                  <a:lnTo>
                    <a:pt x="14043" y="1261"/>
                  </a:lnTo>
                  <a:cubicBezTo>
                    <a:pt x="14037" y="1271"/>
                    <a:pt x="14027" y="1275"/>
                    <a:pt x="14020" y="1278"/>
                  </a:cubicBezTo>
                  <a:cubicBezTo>
                    <a:pt x="14003" y="1292"/>
                    <a:pt x="13987" y="1302"/>
                    <a:pt x="13970" y="1308"/>
                  </a:cubicBezTo>
                  <a:lnTo>
                    <a:pt x="13963" y="1308"/>
                  </a:lnTo>
                  <a:lnTo>
                    <a:pt x="13956" y="1312"/>
                  </a:lnTo>
                  <a:cubicBezTo>
                    <a:pt x="13936" y="1322"/>
                    <a:pt x="13913" y="1335"/>
                    <a:pt x="13893" y="1342"/>
                  </a:cubicBezTo>
                  <a:cubicBezTo>
                    <a:pt x="13869" y="1355"/>
                    <a:pt x="13839" y="1362"/>
                    <a:pt x="13813" y="1372"/>
                  </a:cubicBezTo>
                  <a:cubicBezTo>
                    <a:pt x="13789" y="1378"/>
                    <a:pt x="13759" y="1388"/>
                    <a:pt x="13736" y="1395"/>
                  </a:cubicBezTo>
                  <a:lnTo>
                    <a:pt x="13696" y="1409"/>
                  </a:lnTo>
                  <a:cubicBezTo>
                    <a:pt x="13722" y="1385"/>
                    <a:pt x="13746" y="1355"/>
                    <a:pt x="13773" y="1328"/>
                  </a:cubicBezTo>
                  <a:cubicBezTo>
                    <a:pt x="13809" y="1292"/>
                    <a:pt x="13843" y="1258"/>
                    <a:pt x="13876" y="1228"/>
                  </a:cubicBezTo>
                  <a:lnTo>
                    <a:pt x="13893" y="1215"/>
                  </a:lnTo>
                  <a:lnTo>
                    <a:pt x="13910" y="1205"/>
                  </a:lnTo>
                  <a:cubicBezTo>
                    <a:pt x="13920" y="1195"/>
                    <a:pt x="13926" y="1191"/>
                    <a:pt x="13936" y="1181"/>
                  </a:cubicBezTo>
                  <a:lnTo>
                    <a:pt x="13946" y="1174"/>
                  </a:lnTo>
                  <a:cubicBezTo>
                    <a:pt x="13963" y="1161"/>
                    <a:pt x="13987" y="1144"/>
                    <a:pt x="14003" y="1131"/>
                  </a:cubicBezTo>
                  <a:lnTo>
                    <a:pt x="14010" y="1128"/>
                  </a:lnTo>
                  <a:cubicBezTo>
                    <a:pt x="14040" y="1108"/>
                    <a:pt x="14060" y="1094"/>
                    <a:pt x="14087" y="1081"/>
                  </a:cubicBezTo>
                  <a:lnTo>
                    <a:pt x="14094" y="1078"/>
                  </a:lnTo>
                  <a:close/>
                  <a:moveTo>
                    <a:pt x="9856" y="1641"/>
                  </a:moveTo>
                  <a:cubicBezTo>
                    <a:pt x="9893" y="1657"/>
                    <a:pt x="9929" y="1679"/>
                    <a:pt x="9961" y="1706"/>
                  </a:cubicBezTo>
                  <a:cubicBezTo>
                    <a:pt x="9964" y="1709"/>
                    <a:pt x="9966" y="1711"/>
                    <a:pt x="9969" y="1714"/>
                  </a:cubicBezTo>
                  <a:lnTo>
                    <a:pt x="9969" y="1714"/>
                  </a:lnTo>
                  <a:cubicBezTo>
                    <a:pt x="9963" y="1708"/>
                    <a:pt x="9957" y="1702"/>
                    <a:pt x="9951" y="1696"/>
                  </a:cubicBezTo>
                  <a:cubicBezTo>
                    <a:pt x="9944" y="1689"/>
                    <a:pt x="9931" y="1679"/>
                    <a:pt x="9918" y="1673"/>
                  </a:cubicBezTo>
                  <a:cubicBezTo>
                    <a:pt x="9901" y="1663"/>
                    <a:pt x="9891" y="1656"/>
                    <a:pt x="9874" y="1646"/>
                  </a:cubicBezTo>
                  <a:cubicBezTo>
                    <a:pt x="9867" y="1644"/>
                    <a:pt x="9862" y="1643"/>
                    <a:pt x="9856" y="1641"/>
                  </a:cubicBezTo>
                  <a:close/>
                  <a:moveTo>
                    <a:pt x="10901" y="2144"/>
                  </a:moveTo>
                  <a:lnTo>
                    <a:pt x="10901" y="2174"/>
                  </a:lnTo>
                  <a:lnTo>
                    <a:pt x="10901" y="2311"/>
                  </a:lnTo>
                  <a:cubicBezTo>
                    <a:pt x="10901" y="2378"/>
                    <a:pt x="10897" y="2448"/>
                    <a:pt x="10897" y="2519"/>
                  </a:cubicBezTo>
                  <a:cubicBezTo>
                    <a:pt x="10894" y="2612"/>
                    <a:pt x="10894" y="2702"/>
                    <a:pt x="10894" y="2796"/>
                  </a:cubicBezTo>
                  <a:cubicBezTo>
                    <a:pt x="10894" y="2880"/>
                    <a:pt x="10894" y="2967"/>
                    <a:pt x="10897" y="3050"/>
                  </a:cubicBezTo>
                  <a:lnTo>
                    <a:pt x="10897" y="3117"/>
                  </a:lnTo>
                  <a:lnTo>
                    <a:pt x="10897" y="3134"/>
                  </a:lnTo>
                  <a:lnTo>
                    <a:pt x="10894" y="3127"/>
                  </a:lnTo>
                  <a:lnTo>
                    <a:pt x="10880" y="3114"/>
                  </a:lnTo>
                  <a:lnTo>
                    <a:pt x="10877" y="3110"/>
                  </a:lnTo>
                  <a:cubicBezTo>
                    <a:pt x="10870" y="3104"/>
                    <a:pt x="10867" y="3097"/>
                    <a:pt x="10864" y="3094"/>
                  </a:cubicBezTo>
                  <a:cubicBezTo>
                    <a:pt x="10844" y="3067"/>
                    <a:pt x="10820" y="3043"/>
                    <a:pt x="10797" y="3013"/>
                  </a:cubicBezTo>
                  <a:cubicBezTo>
                    <a:pt x="10770" y="2980"/>
                    <a:pt x="10743" y="2947"/>
                    <a:pt x="10717" y="2910"/>
                  </a:cubicBezTo>
                  <a:cubicBezTo>
                    <a:pt x="10703" y="2893"/>
                    <a:pt x="10697" y="2876"/>
                    <a:pt x="10687" y="2860"/>
                  </a:cubicBezTo>
                  <a:cubicBezTo>
                    <a:pt x="10677" y="2836"/>
                    <a:pt x="10666" y="2816"/>
                    <a:pt x="10660" y="2796"/>
                  </a:cubicBezTo>
                  <a:lnTo>
                    <a:pt x="10646" y="2783"/>
                  </a:lnTo>
                  <a:cubicBezTo>
                    <a:pt x="10646" y="2773"/>
                    <a:pt x="10643" y="2759"/>
                    <a:pt x="10643" y="2746"/>
                  </a:cubicBezTo>
                  <a:lnTo>
                    <a:pt x="10643" y="2733"/>
                  </a:lnTo>
                  <a:lnTo>
                    <a:pt x="10643" y="2616"/>
                  </a:lnTo>
                  <a:cubicBezTo>
                    <a:pt x="10646" y="2589"/>
                    <a:pt x="10646" y="2559"/>
                    <a:pt x="10653" y="2529"/>
                  </a:cubicBezTo>
                  <a:cubicBezTo>
                    <a:pt x="10660" y="2505"/>
                    <a:pt x="10666" y="2478"/>
                    <a:pt x="10677" y="2452"/>
                  </a:cubicBezTo>
                  <a:cubicBezTo>
                    <a:pt x="10683" y="2435"/>
                    <a:pt x="10687" y="2415"/>
                    <a:pt x="10700" y="2398"/>
                  </a:cubicBezTo>
                  <a:cubicBezTo>
                    <a:pt x="10713" y="2375"/>
                    <a:pt x="10730" y="2348"/>
                    <a:pt x="10747" y="2318"/>
                  </a:cubicBezTo>
                  <a:cubicBezTo>
                    <a:pt x="10767" y="2285"/>
                    <a:pt x="10790" y="2258"/>
                    <a:pt x="10817" y="2228"/>
                  </a:cubicBezTo>
                  <a:cubicBezTo>
                    <a:pt x="10837" y="2208"/>
                    <a:pt x="10854" y="2184"/>
                    <a:pt x="10877" y="2164"/>
                  </a:cubicBezTo>
                  <a:cubicBezTo>
                    <a:pt x="10884" y="2157"/>
                    <a:pt x="10894" y="2151"/>
                    <a:pt x="10901" y="2144"/>
                  </a:cubicBezTo>
                  <a:close/>
                  <a:moveTo>
                    <a:pt x="12824" y="2572"/>
                  </a:moveTo>
                  <a:cubicBezTo>
                    <a:pt x="12823" y="2575"/>
                    <a:pt x="12823" y="2579"/>
                    <a:pt x="12823" y="2582"/>
                  </a:cubicBezTo>
                  <a:lnTo>
                    <a:pt x="12823" y="2579"/>
                  </a:lnTo>
                  <a:lnTo>
                    <a:pt x="12820" y="2605"/>
                  </a:lnTo>
                  <a:lnTo>
                    <a:pt x="12820" y="2609"/>
                  </a:lnTo>
                  <a:cubicBezTo>
                    <a:pt x="12810" y="2639"/>
                    <a:pt x="12803" y="2666"/>
                    <a:pt x="12793" y="2699"/>
                  </a:cubicBezTo>
                  <a:cubicBezTo>
                    <a:pt x="12786" y="2733"/>
                    <a:pt x="12773" y="2766"/>
                    <a:pt x="12766" y="2799"/>
                  </a:cubicBezTo>
                  <a:cubicBezTo>
                    <a:pt x="12759" y="2816"/>
                    <a:pt x="12756" y="2833"/>
                    <a:pt x="12753" y="2846"/>
                  </a:cubicBezTo>
                  <a:cubicBezTo>
                    <a:pt x="12749" y="2863"/>
                    <a:pt x="12743" y="2876"/>
                    <a:pt x="12739" y="2893"/>
                  </a:cubicBezTo>
                  <a:cubicBezTo>
                    <a:pt x="12733" y="2926"/>
                    <a:pt x="12723" y="2953"/>
                    <a:pt x="12709" y="2983"/>
                  </a:cubicBezTo>
                  <a:cubicBezTo>
                    <a:pt x="12709" y="2987"/>
                    <a:pt x="12706" y="2987"/>
                    <a:pt x="12706" y="2993"/>
                  </a:cubicBezTo>
                  <a:lnTo>
                    <a:pt x="12693" y="3030"/>
                  </a:lnTo>
                  <a:cubicBezTo>
                    <a:pt x="12689" y="3043"/>
                    <a:pt x="12686" y="3050"/>
                    <a:pt x="12676" y="3060"/>
                  </a:cubicBezTo>
                  <a:lnTo>
                    <a:pt x="12673" y="3064"/>
                  </a:lnTo>
                  <a:cubicBezTo>
                    <a:pt x="12656" y="3094"/>
                    <a:pt x="12639" y="3120"/>
                    <a:pt x="12622" y="3154"/>
                  </a:cubicBezTo>
                  <a:lnTo>
                    <a:pt x="12606" y="3187"/>
                  </a:lnTo>
                  <a:cubicBezTo>
                    <a:pt x="12592" y="3211"/>
                    <a:pt x="12586" y="3231"/>
                    <a:pt x="12572" y="3247"/>
                  </a:cubicBezTo>
                  <a:cubicBezTo>
                    <a:pt x="12566" y="3261"/>
                    <a:pt x="12559" y="3271"/>
                    <a:pt x="12552" y="3288"/>
                  </a:cubicBezTo>
                  <a:lnTo>
                    <a:pt x="12542" y="3304"/>
                  </a:lnTo>
                  <a:lnTo>
                    <a:pt x="12539" y="3314"/>
                  </a:lnTo>
                  <a:lnTo>
                    <a:pt x="12535" y="3321"/>
                  </a:lnTo>
                  <a:cubicBezTo>
                    <a:pt x="12532" y="3328"/>
                    <a:pt x="12532" y="3331"/>
                    <a:pt x="12532" y="3338"/>
                  </a:cubicBezTo>
                  <a:cubicBezTo>
                    <a:pt x="12465" y="3384"/>
                    <a:pt x="12392" y="3428"/>
                    <a:pt x="12325" y="3471"/>
                  </a:cubicBezTo>
                  <a:cubicBezTo>
                    <a:pt x="12308" y="3485"/>
                    <a:pt x="12291" y="3495"/>
                    <a:pt x="12275" y="3505"/>
                  </a:cubicBezTo>
                  <a:lnTo>
                    <a:pt x="12258" y="3518"/>
                  </a:lnTo>
                  <a:cubicBezTo>
                    <a:pt x="12251" y="3522"/>
                    <a:pt x="12248" y="3528"/>
                    <a:pt x="12238" y="3535"/>
                  </a:cubicBezTo>
                  <a:lnTo>
                    <a:pt x="12231" y="3545"/>
                  </a:lnTo>
                  <a:lnTo>
                    <a:pt x="12221" y="3552"/>
                  </a:lnTo>
                  <a:cubicBezTo>
                    <a:pt x="12214" y="3555"/>
                    <a:pt x="12204" y="3565"/>
                    <a:pt x="12201" y="3568"/>
                  </a:cubicBezTo>
                  <a:lnTo>
                    <a:pt x="12198" y="3572"/>
                  </a:lnTo>
                  <a:lnTo>
                    <a:pt x="12191" y="3578"/>
                  </a:lnTo>
                  <a:lnTo>
                    <a:pt x="12214" y="3545"/>
                  </a:lnTo>
                  <a:cubicBezTo>
                    <a:pt x="12235" y="3512"/>
                    <a:pt x="12251" y="3471"/>
                    <a:pt x="12271" y="3438"/>
                  </a:cubicBezTo>
                  <a:lnTo>
                    <a:pt x="12298" y="3388"/>
                  </a:lnTo>
                  <a:cubicBezTo>
                    <a:pt x="12308" y="3368"/>
                    <a:pt x="12321" y="3344"/>
                    <a:pt x="12335" y="3321"/>
                  </a:cubicBezTo>
                  <a:cubicBezTo>
                    <a:pt x="12338" y="3314"/>
                    <a:pt x="12342" y="3311"/>
                    <a:pt x="12348" y="3301"/>
                  </a:cubicBezTo>
                  <a:lnTo>
                    <a:pt x="12355" y="3288"/>
                  </a:lnTo>
                  <a:lnTo>
                    <a:pt x="12372" y="3254"/>
                  </a:lnTo>
                  <a:lnTo>
                    <a:pt x="12388" y="3221"/>
                  </a:lnTo>
                  <a:cubicBezTo>
                    <a:pt x="12402" y="3197"/>
                    <a:pt x="12415" y="3171"/>
                    <a:pt x="12425" y="3150"/>
                  </a:cubicBezTo>
                  <a:lnTo>
                    <a:pt x="12439" y="3127"/>
                  </a:lnTo>
                  <a:cubicBezTo>
                    <a:pt x="12452" y="3104"/>
                    <a:pt x="12459" y="3087"/>
                    <a:pt x="12472" y="3067"/>
                  </a:cubicBezTo>
                  <a:lnTo>
                    <a:pt x="12489" y="3037"/>
                  </a:lnTo>
                  <a:lnTo>
                    <a:pt x="12525" y="2977"/>
                  </a:lnTo>
                  <a:cubicBezTo>
                    <a:pt x="12535" y="2963"/>
                    <a:pt x="12542" y="2950"/>
                    <a:pt x="12556" y="2933"/>
                  </a:cubicBezTo>
                  <a:lnTo>
                    <a:pt x="12592" y="2883"/>
                  </a:lnTo>
                  <a:cubicBezTo>
                    <a:pt x="12606" y="2866"/>
                    <a:pt x="12619" y="2846"/>
                    <a:pt x="12636" y="2829"/>
                  </a:cubicBezTo>
                  <a:cubicBezTo>
                    <a:pt x="12642" y="2816"/>
                    <a:pt x="12652" y="2803"/>
                    <a:pt x="12666" y="2793"/>
                  </a:cubicBezTo>
                  <a:lnTo>
                    <a:pt x="12689" y="2763"/>
                  </a:lnTo>
                  <a:cubicBezTo>
                    <a:pt x="12706" y="2743"/>
                    <a:pt x="12719" y="2726"/>
                    <a:pt x="12733" y="2702"/>
                  </a:cubicBezTo>
                  <a:cubicBezTo>
                    <a:pt x="12739" y="2692"/>
                    <a:pt x="12749" y="2679"/>
                    <a:pt x="12756" y="2669"/>
                  </a:cubicBezTo>
                  <a:cubicBezTo>
                    <a:pt x="12770" y="2649"/>
                    <a:pt x="12786" y="2632"/>
                    <a:pt x="12800" y="2612"/>
                  </a:cubicBezTo>
                  <a:lnTo>
                    <a:pt x="12800" y="2612"/>
                  </a:lnTo>
                  <a:lnTo>
                    <a:pt x="12793" y="2616"/>
                  </a:lnTo>
                  <a:lnTo>
                    <a:pt x="12803" y="2602"/>
                  </a:lnTo>
                  <a:lnTo>
                    <a:pt x="12824" y="2572"/>
                  </a:lnTo>
                  <a:close/>
                  <a:moveTo>
                    <a:pt x="11589" y="1542"/>
                  </a:moveTo>
                  <a:lnTo>
                    <a:pt x="11589" y="1552"/>
                  </a:lnTo>
                  <a:cubicBezTo>
                    <a:pt x="11586" y="1562"/>
                    <a:pt x="11586" y="1576"/>
                    <a:pt x="11583" y="1586"/>
                  </a:cubicBezTo>
                  <a:lnTo>
                    <a:pt x="11579" y="1606"/>
                  </a:lnTo>
                  <a:cubicBezTo>
                    <a:pt x="11573" y="1619"/>
                    <a:pt x="11573" y="1636"/>
                    <a:pt x="11569" y="1646"/>
                  </a:cubicBezTo>
                  <a:lnTo>
                    <a:pt x="11566" y="1659"/>
                  </a:lnTo>
                  <a:lnTo>
                    <a:pt x="11552" y="1723"/>
                  </a:lnTo>
                  <a:lnTo>
                    <a:pt x="11552" y="1726"/>
                  </a:lnTo>
                  <a:lnTo>
                    <a:pt x="11546" y="1770"/>
                  </a:lnTo>
                  <a:lnTo>
                    <a:pt x="11536" y="1810"/>
                  </a:lnTo>
                  <a:lnTo>
                    <a:pt x="11536" y="1813"/>
                  </a:lnTo>
                  <a:cubicBezTo>
                    <a:pt x="11522" y="1877"/>
                    <a:pt x="11512" y="1937"/>
                    <a:pt x="11499" y="1997"/>
                  </a:cubicBezTo>
                  <a:lnTo>
                    <a:pt x="11476" y="2104"/>
                  </a:lnTo>
                  <a:lnTo>
                    <a:pt x="11472" y="2124"/>
                  </a:lnTo>
                  <a:cubicBezTo>
                    <a:pt x="11469" y="2144"/>
                    <a:pt x="11466" y="2161"/>
                    <a:pt x="11462" y="2181"/>
                  </a:cubicBezTo>
                  <a:cubicBezTo>
                    <a:pt x="11456" y="2208"/>
                    <a:pt x="11452" y="2231"/>
                    <a:pt x="11442" y="2261"/>
                  </a:cubicBezTo>
                  <a:cubicBezTo>
                    <a:pt x="11439" y="2274"/>
                    <a:pt x="11439" y="2288"/>
                    <a:pt x="11435" y="2305"/>
                  </a:cubicBezTo>
                  <a:lnTo>
                    <a:pt x="11432" y="2321"/>
                  </a:lnTo>
                  <a:cubicBezTo>
                    <a:pt x="11429" y="2331"/>
                    <a:pt x="11429" y="2348"/>
                    <a:pt x="11422" y="2361"/>
                  </a:cubicBezTo>
                  <a:lnTo>
                    <a:pt x="11422" y="2365"/>
                  </a:lnTo>
                  <a:cubicBezTo>
                    <a:pt x="11419" y="2405"/>
                    <a:pt x="11412" y="2438"/>
                    <a:pt x="11405" y="2475"/>
                  </a:cubicBezTo>
                  <a:cubicBezTo>
                    <a:pt x="11392" y="2555"/>
                    <a:pt x="11385" y="2632"/>
                    <a:pt x="11372" y="2709"/>
                  </a:cubicBezTo>
                  <a:lnTo>
                    <a:pt x="11372" y="2716"/>
                  </a:lnTo>
                  <a:cubicBezTo>
                    <a:pt x="11359" y="2793"/>
                    <a:pt x="11352" y="2863"/>
                    <a:pt x="11339" y="2940"/>
                  </a:cubicBezTo>
                  <a:cubicBezTo>
                    <a:pt x="11335" y="2980"/>
                    <a:pt x="11328" y="3017"/>
                    <a:pt x="11322" y="3060"/>
                  </a:cubicBezTo>
                  <a:lnTo>
                    <a:pt x="11318" y="3094"/>
                  </a:lnTo>
                  <a:lnTo>
                    <a:pt x="11315" y="3124"/>
                  </a:lnTo>
                  <a:lnTo>
                    <a:pt x="11312" y="3140"/>
                  </a:lnTo>
                  <a:cubicBezTo>
                    <a:pt x="11305" y="3157"/>
                    <a:pt x="11305" y="3174"/>
                    <a:pt x="11302" y="3191"/>
                  </a:cubicBezTo>
                  <a:cubicBezTo>
                    <a:pt x="11302" y="3201"/>
                    <a:pt x="11298" y="3214"/>
                    <a:pt x="11298" y="3227"/>
                  </a:cubicBezTo>
                  <a:lnTo>
                    <a:pt x="11295" y="3257"/>
                  </a:lnTo>
                  <a:cubicBezTo>
                    <a:pt x="11288" y="3274"/>
                    <a:pt x="11288" y="3284"/>
                    <a:pt x="11285" y="3301"/>
                  </a:cubicBezTo>
                  <a:lnTo>
                    <a:pt x="11285" y="3314"/>
                  </a:lnTo>
                  <a:cubicBezTo>
                    <a:pt x="11282" y="3351"/>
                    <a:pt x="11278" y="3391"/>
                    <a:pt x="11272" y="3431"/>
                  </a:cubicBezTo>
                  <a:cubicBezTo>
                    <a:pt x="11268" y="3475"/>
                    <a:pt x="11265" y="3518"/>
                    <a:pt x="11262" y="3562"/>
                  </a:cubicBezTo>
                  <a:cubicBezTo>
                    <a:pt x="11262" y="3575"/>
                    <a:pt x="11262" y="3592"/>
                    <a:pt x="11255" y="3602"/>
                  </a:cubicBezTo>
                  <a:lnTo>
                    <a:pt x="11252" y="3598"/>
                  </a:lnTo>
                  <a:lnTo>
                    <a:pt x="11245" y="3592"/>
                  </a:lnTo>
                  <a:lnTo>
                    <a:pt x="11228" y="3575"/>
                  </a:lnTo>
                  <a:cubicBezTo>
                    <a:pt x="11201" y="3552"/>
                    <a:pt x="11178" y="3528"/>
                    <a:pt x="11151" y="3498"/>
                  </a:cubicBezTo>
                  <a:cubicBezTo>
                    <a:pt x="11138" y="3485"/>
                    <a:pt x="11128" y="3468"/>
                    <a:pt x="11118" y="3458"/>
                  </a:cubicBezTo>
                  <a:cubicBezTo>
                    <a:pt x="11111" y="3448"/>
                    <a:pt x="11104" y="3435"/>
                    <a:pt x="11101" y="3428"/>
                  </a:cubicBezTo>
                  <a:lnTo>
                    <a:pt x="11101" y="3425"/>
                  </a:lnTo>
                  <a:lnTo>
                    <a:pt x="11101" y="3411"/>
                  </a:lnTo>
                  <a:lnTo>
                    <a:pt x="11101" y="3401"/>
                  </a:lnTo>
                  <a:lnTo>
                    <a:pt x="11101" y="3364"/>
                  </a:lnTo>
                  <a:lnTo>
                    <a:pt x="11101" y="3324"/>
                  </a:lnTo>
                  <a:cubicBezTo>
                    <a:pt x="11101" y="3281"/>
                    <a:pt x="11104" y="3244"/>
                    <a:pt x="11104" y="3201"/>
                  </a:cubicBezTo>
                  <a:cubicBezTo>
                    <a:pt x="11111" y="3140"/>
                    <a:pt x="11111" y="3067"/>
                    <a:pt x="11115" y="2993"/>
                  </a:cubicBezTo>
                  <a:lnTo>
                    <a:pt x="11118" y="2950"/>
                  </a:lnTo>
                  <a:lnTo>
                    <a:pt x="11121" y="2910"/>
                  </a:lnTo>
                  <a:cubicBezTo>
                    <a:pt x="11121" y="2900"/>
                    <a:pt x="11121" y="2893"/>
                    <a:pt x="11128" y="2890"/>
                  </a:cubicBezTo>
                  <a:lnTo>
                    <a:pt x="11128" y="2880"/>
                  </a:lnTo>
                  <a:lnTo>
                    <a:pt x="11131" y="2860"/>
                  </a:lnTo>
                  <a:lnTo>
                    <a:pt x="11135" y="2840"/>
                  </a:lnTo>
                  <a:cubicBezTo>
                    <a:pt x="11135" y="2829"/>
                    <a:pt x="11135" y="2826"/>
                    <a:pt x="11138" y="2816"/>
                  </a:cubicBezTo>
                  <a:lnTo>
                    <a:pt x="11138" y="2809"/>
                  </a:lnTo>
                  <a:lnTo>
                    <a:pt x="11141" y="2789"/>
                  </a:lnTo>
                  <a:lnTo>
                    <a:pt x="11148" y="2766"/>
                  </a:lnTo>
                  <a:cubicBezTo>
                    <a:pt x="11151" y="2749"/>
                    <a:pt x="11151" y="2733"/>
                    <a:pt x="11155" y="2722"/>
                  </a:cubicBezTo>
                  <a:lnTo>
                    <a:pt x="11158" y="2696"/>
                  </a:lnTo>
                  <a:lnTo>
                    <a:pt x="11158" y="2692"/>
                  </a:lnTo>
                  <a:lnTo>
                    <a:pt x="11158" y="2689"/>
                  </a:lnTo>
                  <a:cubicBezTo>
                    <a:pt x="11158" y="2689"/>
                    <a:pt x="11158" y="2679"/>
                    <a:pt x="11165" y="2676"/>
                  </a:cubicBezTo>
                  <a:lnTo>
                    <a:pt x="11165" y="2672"/>
                  </a:lnTo>
                  <a:lnTo>
                    <a:pt x="11165" y="2662"/>
                  </a:lnTo>
                  <a:lnTo>
                    <a:pt x="11165" y="2656"/>
                  </a:lnTo>
                  <a:lnTo>
                    <a:pt x="11168" y="2642"/>
                  </a:lnTo>
                  <a:lnTo>
                    <a:pt x="11168" y="2632"/>
                  </a:lnTo>
                  <a:lnTo>
                    <a:pt x="11168" y="2626"/>
                  </a:lnTo>
                  <a:lnTo>
                    <a:pt x="11171" y="2612"/>
                  </a:lnTo>
                  <a:cubicBezTo>
                    <a:pt x="11175" y="2595"/>
                    <a:pt x="11181" y="2579"/>
                    <a:pt x="11181" y="2565"/>
                  </a:cubicBezTo>
                  <a:cubicBezTo>
                    <a:pt x="11191" y="2515"/>
                    <a:pt x="11201" y="2472"/>
                    <a:pt x="11205" y="2425"/>
                  </a:cubicBezTo>
                  <a:cubicBezTo>
                    <a:pt x="11205" y="2422"/>
                    <a:pt x="11205" y="2415"/>
                    <a:pt x="11201" y="2408"/>
                  </a:cubicBezTo>
                  <a:cubicBezTo>
                    <a:pt x="11198" y="2405"/>
                    <a:pt x="11191" y="2398"/>
                    <a:pt x="11188" y="2398"/>
                  </a:cubicBezTo>
                  <a:cubicBezTo>
                    <a:pt x="11175" y="2398"/>
                    <a:pt x="11168" y="2405"/>
                    <a:pt x="11168" y="2415"/>
                  </a:cubicBezTo>
                  <a:lnTo>
                    <a:pt x="11141" y="2515"/>
                  </a:lnTo>
                  <a:lnTo>
                    <a:pt x="11138" y="2539"/>
                  </a:lnTo>
                  <a:cubicBezTo>
                    <a:pt x="11135" y="2562"/>
                    <a:pt x="11125" y="2592"/>
                    <a:pt x="11121" y="2616"/>
                  </a:cubicBezTo>
                  <a:lnTo>
                    <a:pt x="11108" y="2679"/>
                  </a:lnTo>
                  <a:lnTo>
                    <a:pt x="11108" y="2682"/>
                  </a:lnTo>
                  <a:cubicBezTo>
                    <a:pt x="11104" y="2696"/>
                    <a:pt x="11104" y="2709"/>
                    <a:pt x="11101" y="2722"/>
                  </a:cubicBezTo>
                  <a:lnTo>
                    <a:pt x="11098" y="2746"/>
                  </a:lnTo>
                  <a:cubicBezTo>
                    <a:pt x="11091" y="2763"/>
                    <a:pt x="11091" y="2776"/>
                    <a:pt x="11088" y="2793"/>
                  </a:cubicBezTo>
                  <a:lnTo>
                    <a:pt x="11088" y="2799"/>
                  </a:lnTo>
                  <a:cubicBezTo>
                    <a:pt x="11084" y="2816"/>
                    <a:pt x="11084" y="2833"/>
                    <a:pt x="11081" y="2850"/>
                  </a:cubicBezTo>
                  <a:lnTo>
                    <a:pt x="11074" y="2873"/>
                  </a:lnTo>
                  <a:lnTo>
                    <a:pt x="11071" y="2893"/>
                  </a:lnTo>
                  <a:lnTo>
                    <a:pt x="11071" y="2896"/>
                  </a:lnTo>
                  <a:lnTo>
                    <a:pt x="11071" y="2910"/>
                  </a:lnTo>
                  <a:cubicBezTo>
                    <a:pt x="11071" y="2923"/>
                    <a:pt x="11068" y="2940"/>
                    <a:pt x="11068" y="2957"/>
                  </a:cubicBezTo>
                  <a:lnTo>
                    <a:pt x="11064" y="2993"/>
                  </a:lnTo>
                  <a:cubicBezTo>
                    <a:pt x="11064" y="3007"/>
                    <a:pt x="11064" y="3023"/>
                    <a:pt x="11058" y="3033"/>
                  </a:cubicBezTo>
                  <a:lnTo>
                    <a:pt x="11058" y="3057"/>
                  </a:lnTo>
                  <a:lnTo>
                    <a:pt x="11058" y="3107"/>
                  </a:lnTo>
                  <a:lnTo>
                    <a:pt x="11058" y="3174"/>
                  </a:lnTo>
                  <a:lnTo>
                    <a:pt x="11058" y="3244"/>
                  </a:lnTo>
                  <a:lnTo>
                    <a:pt x="11058" y="3274"/>
                  </a:lnTo>
                  <a:lnTo>
                    <a:pt x="11058" y="3358"/>
                  </a:lnTo>
                  <a:lnTo>
                    <a:pt x="11058" y="3368"/>
                  </a:lnTo>
                  <a:cubicBezTo>
                    <a:pt x="11054" y="3364"/>
                    <a:pt x="11054" y="3361"/>
                    <a:pt x="11051" y="3358"/>
                  </a:cubicBezTo>
                  <a:lnTo>
                    <a:pt x="11014" y="3294"/>
                  </a:lnTo>
                  <a:cubicBezTo>
                    <a:pt x="10997" y="3267"/>
                    <a:pt x="10981" y="3247"/>
                    <a:pt x="10964" y="3227"/>
                  </a:cubicBezTo>
                  <a:lnTo>
                    <a:pt x="10951" y="3214"/>
                  </a:lnTo>
                  <a:lnTo>
                    <a:pt x="10941" y="3201"/>
                  </a:lnTo>
                  <a:cubicBezTo>
                    <a:pt x="10941" y="3160"/>
                    <a:pt x="10941" y="3117"/>
                    <a:pt x="10937" y="3080"/>
                  </a:cubicBezTo>
                  <a:cubicBezTo>
                    <a:pt x="10937" y="2926"/>
                    <a:pt x="10941" y="2766"/>
                    <a:pt x="10947" y="2605"/>
                  </a:cubicBezTo>
                  <a:cubicBezTo>
                    <a:pt x="10951" y="2515"/>
                    <a:pt x="10954" y="2432"/>
                    <a:pt x="10957" y="2345"/>
                  </a:cubicBezTo>
                  <a:cubicBezTo>
                    <a:pt x="10964" y="2271"/>
                    <a:pt x="10964" y="2194"/>
                    <a:pt x="10964" y="2124"/>
                  </a:cubicBezTo>
                  <a:lnTo>
                    <a:pt x="10964" y="2111"/>
                  </a:lnTo>
                  <a:lnTo>
                    <a:pt x="10964" y="2107"/>
                  </a:lnTo>
                  <a:cubicBezTo>
                    <a:pt x="10991" y="2087"/>
                    <a:pt x="11024" y="2071"/>
                    <a:pt x="11054" y="2047"/>
                  </a:cubicBezTo>
                  <a:lnTo>
                    <a:pt x="11081" y="2024"/>
                  </a:lnTo>
                  <a:cubicBezTo>
                    <a:pt x="11151" y="1977"/>
                    <a:pt x="11218" y="1937"/>
                    <a:pt x="11278" y="1890"/>
                  </a:cubicBezTo>
                  <a:cubicBezTo>
                    <a:pt x="11295" y="1877"/>
                    <a:pt x="11305" y="1863"/>
                    <a:pt x="11322" y="1853"/>
                  </a:cubicBezTo>
                  <a:lnTo>
                    <a:pt x="11335" y="1840"/>
                  </a:lnTo>
                  <a:cubicBezTo>
                    <a:pt x="11349" y="1830"/>
                    <a:pt x="11355" y="1820"/>
                    <a:pt x="11369" y="1810"/>
                  </a:cubicBezTo>
                  <a:lnTo>
                    <a:pt x="11385" y="1793"/>
                  </a:lnTo>
                  <a:cubicBezTo>
                    <a:pt x="11395" y="1786"/>
                    <a:pt x="11405" y="1776"/>
                    <a:pt x="11415" y="1763"/>
                  </a:cubicBezTo>
                  <a:lnTo>
                    <a:pt x="11462" y="1713"/>
                  </a:lnTo>
                  <a:cubicBezTo>
                    <a:pt x="11466" y="1709"/>
                    <a:pt x="11469" y="1703"/>
                    <a:pt x="11479" y="1696"/>
                  </a:cubicBezTo>
                  <a:lnTo>
                    <a:pt x="11482" y="1693"/>
                  </a:lnTo>
                  <a:lnTo>
                    <a:pt x="11489" y="1686"/>
                  </a:lnTo>
                  <a:lnTo>
                    <a:pt x="11506" y="1663"/>
                  </a:lnTo>
                  <a:cubicBezTo>
                    <a:pt x="11516" y="1656"/>
                    <a:pt x="11522" y="1643"/>
                    <a:pt x="11532" y="1629"/>
                  </a:cubicBezTo>
                  <a:lnTo>
                    <a:pt x="11546" y="1612"/>
                  </a:lnTo>
                  <a:lnTo>
                    <a:pt x="11569" y="1576"/>
                  </a:lnTo>
                  <a:lnTo>
                    <a:pt x="11579" y="1562"/>
                  </a:lnTo>
                  <a:cubicBezTo>
                    <a:pt x="11583" y="1556"/>
                    <a:pt x="11586" y="1552"/>
                    <a:pt x="11589" y="1542"/>
                  </a:cubicBezTo>
                  <a:close/>
                  <a:moveTo>
                    <a:pt x="11305" y="3769"/>
                  </a:moveTo>
                  <a:lnTo>
                    <a:pt x="11308" y="3776"/>
                  </a:lnTo>
                  <a:lnTo>
                    <a:pt x="11308" y="3772"/>
                  </a:lnTo>
                  <a:lnTo>
                    <a:pt x="11308" y="3772"/>
                  </a:lnTo>
                  <a:lnTo>
                    <a:pt x="11305" y="3769"/>
                  </a:lnTo>
                  <a:close/>
                  <a:moveTo>
                    <a:pt x="11611" y="4350"/>
                  </a:moveTo>
                  <a:lnTo>
                    <a:pt x="11611" y="4350"/>
                  </a:lnTo>
                  <a:cubicBezTo>
                    <a:pt x="11611" y="4352"/>
                    <a:pt x="11610" y="4353"/>
                    <a:pt x="11609" y="4354"/>
                  </a:cubicBezTo>
                  <a:cubicBezTo>
                    <a:pt x="11609" y="4353"/>
                    <a:pt x="11610" y="4352"/>
                    <a:pt x="11611" y="4350"/>
                  </a:cubicBezTo>
                  <a:close/>
                  <a:moveTo>
                    <a:pt x="12599" y="950"/>
                  </a:moveTo>
                  <a:cubicBezTo>
                    <a:pt x="12599" y="954"/>
                    <a:pt x="12599" y="954"/>
                    <a:pt x="12602" y="957"/>
                  </a:cubicBezTo>
                  <a:lnTo>
                    <a:pt x="12602" y="974"/>
                  </a:lnTo>
                  <a:lnTo>
                    <a:pt x="12602" y="1034"/>
                  </a:lnTo>
                  <a:lnTo>
                    <a:pt x="12602" y="1057"/>
                  </a:lnTo>
                  <a:cubicBezTo>
                    <a:pt x="12592" y="1144"/>
                    <a:pt x="12586" y="1238"/>
                    <a:pt x="12576" y="1335"/>
                  </a:cubicBezTo>
                  <a:cubicBezTo>
                    <a:pt x="12569" y="1412"/>
                    <a:pt x="12559" y="1492"/>
                    <a:pt x="12556" y="1572"/>
                  </a:cubicBezTo>
                  <a:cubicBezTo>
                    <a:pt x="12549" y="1663"/>
                    <a:pt x="12539" y="1743"/>
                    <a:pt x="12532" y="1820"/>
                  </a:cubicBezTo>
                  <a:cubicBezTo>
                    <a:pt x="12522" y="1903"/>
                    <a:pt x="12515" y="1987"/>
                    <a:pt x="12502" y="2064"/>
                  </a:cubicBezTo>
                  <a:lnTo>
                    <a:pt x="12489" y="2178"/>
                  </a:lnTo>
                  <a:lnTo>
                    <a:pt x="12485" y="2194"/>
                  </a:lnTo>
                  <a:cubicBezTo>
                    <a:pt x="12485" y="2208"/>
                    <a:pt x="12482" y="2224"/>
                    <a:pt x="12482" y="2238"/>
                  </a:cubicBezTo>
                  <a:cubicBezTo>
                    <a:pt x="12475" y="2258"/>
                    <a:pt x="12472" y="2278"/>
                    <a:pt x="12469" y="2305"/>
                  </a:cubicBezTo>
                  <a:lnTo>
                    <a:pt x="12465" y="2315"/>
                  </a:lnTo>
                  <a:cubicBezTo>
                    <a:pt x="12459" y="2341"/>
                    <a:pt x="12452" y="2365"/>
                    <a:pt x="12449" y="2391"/>
                  </a:cubicBezTo>
                  <a:lnTo>
                    <a:pt x="12449" y="2395"/>
                  </a:lnTo>
                  <a:cubicBezTo>
                    <a:pt x="12442" y="2405"/>
                    <a:pt x="12442" y="2415"/>
                    <a:pt x="12439" y="2425"/>
                  </a:cubicBezTo>
                  <a:lnTo>
                    <a:pt x="12435" y="2442"/>
                  </a:lnTo>
                  <a:lnTo>
                    <a:pt x="12432" y="2458"/>
                  </a:lnTo>
                  <a:cubicBezTo>
                    <a:pt x="12425" y="2472"/>
                    <a:pt x="12425" y="2478"/>
                    <a:pt x="12422" y="2492"/>
                  </a:cubicBezTo>
                  <a:lnTo>
                    <a:pt x="12408" y="2529"/>
                  </a:lnTo>
                  <a:cubicBezTo>
                    <a:pt x="12402" y="2549"/>
                    <a:pt x="12398" y="2575"/>
                    <a:pt x="12388" y="2595"/>
                  </a:cubicBezTo>
                  <a:cubicBezTo>
                    <a:pt x="12375" y="2632"/>
                    <a:pt x="12358" y="2672"/>
                    <a:pt x="12348" y="2709"/>
                  </a:cubicBezTo>
                  <a:lnTo>
                    <a:pt x="12342" y="2716"/>
                  </a:lnTo>
                  <a:lnTo>
                    <a:pt x="12318" y="2793"/>
                  </a:lnTo>
                  <a:lnTo>
                    <a:pt x="12301" y="2840"/>
                  </a:lnTo>
                  <a:cubicBezTo>
                    <a:pt x="12271" y="2923"/>
                    <a:pt x="12241" y="3007"/>
                    <a:pt x="12214" y="3084"/>
                  </a:cubicBezTo>
                  <a:cubicBezTo>
                    <a:pt x="12208" y="3100"/>
                    <a:pt x="12214" y="3117"/>
                    <a:pt x="12231" y="3127"/>
                  </a:cubicBezTo>
                  <a:cubicBezTo>
                    <a:pt x="12235" y="3127"/>
                    <a:pt x="12238" y="3130"/>
                    <a:pt x="12241" y="3130"/>
                  </a:cubicBezTo>
                  <a:cubicBezTo>
                    <a:pt x="12255" y="3130"/>
                    <a:pt x="12268" y="3124"/>
                    <a:pt x="12271" y="3110"/>
                  </a:cubicBezTo>
                  <a:cubicBezTo>
                    <a:pt x="12301" y="3030"/>
                    <a:pt x="12332" y="2957"/>
                    <a:pt x="12358" y="2876"/>
                  </a:cubicBezTo>
                  <a:cubicBezTo>
                    <a:pt x="12372" y="2846"/>
                    <a:pt x="12382" y="2816"/>
                    <a:pt x="12392" y="2783"/>
                  </a:cubicBezTo>
                  <a:lnTo>
                    <a:pt x="12405" y="2746"/>
                  </a:lnTo>
                  <a:cubicBezTo>
                    <a:pt x="12415" y="2722"/>
                    <a:pt x="12425" y="2692"/>
                    <a:pt x="12435" y="2666"/>
                  </a:cubicBezTo>
                  <a:lnTo>
                    <a:pt x="12452" y="2626"/>
                  </a:lnTo>
                  <a:cubicBezTo>
                    <a:pt x="12455" y="2612"/>
                    <a:pt x="12459" y="2605"/>
                    <a:pt x="12465" y="2592"/>
                  </a:cubicBezTo>
                  <a:lnTo>
                    <a:pt x="12469" y="2582"/>
                  </a:lnTo>
                  <a:lnTo>
                    <a:pt x="12482" y="2545"/>
                  </a:lnTo>
                  <a:lnTo>
                    <a:pt x="12492" y="2509"/>
                  </a:lnTo>
                  <a:cubicBezTo>
                    <a:pt x="12499" y="2495"/>
                    <a:pt x="12502" y="2482"/>
                    <a:pt x="12502" y="2472"/>
                  </a:cubicBezTo>
                  <a:lnTo>
                    <a:pt x="12505" y="2452"/>
                  </a:lnTo>
                  <a:lnTo>
                    <a:pt x="12509" y="2435"/>
                  </a:lnTo>
                  <a:cubicBezTo>
                    <a:pt x="12515" y="2425"/>
                    <a:pt x="12519" y="2408"/>
                    <a:pt x="12522" y="2391"/>
                  </a:cubicBezTo>
                  <a:cubicBezTo>
                    <a:pt x="12522" y="2381"/>
                    <a:pt x="12525" y="2378"/>
                    <a:pt x="12525" y="2368"/>
                  </a:cubicBezTo>
                  <a:lnTo>
                    <a:pt x="12532" y="2351"/>
                  </a:lnTo>
                  <a:cubicBezTo>
                    <a:pt x="12535" y="2335"/>
                    <a:pt x="12539" y="2318"/>
                    <a:pt x="12539" y="2305"/>
                  </a:cubicBezTo>
                  <a:lnTo>
                    <a:pt x="12539" y="2298"/>
                  </a:lnTo>
                  <a:cubicBezTo>
                    <a:pt x="12539" y="2295"/>
                    <a:pt x="12539" y="2285"/>
                    <a:pt x="12542" y="2281"/>
                  </a:cubicBezTo>
                  <a:lnTo>
                    <a:pt x="12542" y="2274"/>
                  </a:lnTo>
                  <a:lnTo>
                    <a:pt x="12549" y="2254"/>
                  </a:lnTo>
                  <a:lnTo>
                    <a:pt x="12552" y="2231"/>
                  </a:lnTo>
                  <a:cubicBezTo>
                    <a:pt x="12556" y="2221"/>
                    <a:pt x="12556" y="2208"/>
                    <a:pt x="12556" y="2191"/>
                  </a:cubicBezTo>
                  <a:lnTo>
                    <a:pt x="12559" y="2171"/>
                  </a:lnTo>
                  <a:cubicBezTo>
                    <a:pt x="12569" y="2097"/>
                    <a:pt x="12576" y="2024"/>
                    <a:pt x="12586" y="1954"/>
                  </a:cubicBezTo>
                  <a:lnTo>
                    <a:pt x="12589" y="1923"/>
                  </a:lnTo>
                  <a:lnTo>
                    <a:pt x="12602" y="1810"/>
                  </a:lnTo>
                  <a:lnTo>
                    <a:pt x="12602" y="1796"/>
                  </a:lnTo>
                  <a:cubicBezTo>
                    <a:pt x="12606" y="1763"/>
                    <a:pt x="12606" y="1736"/>
                    <a:pt x="12609" y="1703"/>
                  </a:cubicBezTo>
                  <a:lnTo>
                    <a:pt x="12609" y="1709"/>
                  </a:lnTo>
                  <a:lnTo>
                    <a:pt x="12609" y="1713"/>
                  </a:lnTo>
                  <a:cubicBezTo>
                    <a:pt x="12609" y="1723"/>
                    <a:pt x="12612" y="1726"/>
                    <a:pt x="12612" y="1729"/>
                  </a:cubicBezTo>
                  <a:lnTo>
                    <a:pt x="12619" y="1740"/>
                  </a:lnTo>
                  <a:lnTo>
                    <a:pt x="12622" y="1746"/>
                  </a:lnTo>
                  <a:cubicBezTo>
                    <a:pt x="12622" y="1750"/>
                    <a:pt x="12626" y="1756"/>
                    <a:pt x="12626" y="1763"/>
                  </a:cubicBezTo>
                  <a:cubicBezTo>
                    <a:pt x="12636" y="1783"/>
                    <a:pt x="12642" y="1803"/>
                    <a:pt x="12646" y="1823"/>
                  </a:cubicBezTo>
                  <a:cubicBezTo>
                    <a:pt x="12669" y="1877"/>
                    <a:pt x="12696" y="1927"/>
                    <a:pt x="12723" y="1977"/>
                  </a:cubicBezTo>
                  <a:cubicBezTo>
                    <a:pt x="12729" y="1997"/>
                    <a:pt x="12743" y="2017"/>
                    <a:pt x="12753" y="2034"/>
                  </a:cubicBezTo>
                  <a:cubicBezTo>
                    <a:pt x="12756" y="2044"/>
                    <a:pt x="12759" y="2054"/>
                    <a:pt x="12763" y="2057"/>
                  </a:cubicBezTo>
                  <a:lnTo>
                    <a:pt x="12770" y="2060"/>
                  </a:lnTo>
                  <a:cubicBezTo>
                    <a:pt x="12770" y="2064"/>
                    <a:pt x="12773" y="2067"/>
                    <a:pt x="12773" y="2074"/>
                  </a:cubicBezTo>
                  <a:lnTo>
                    <a:pt x="12776" y="2081"/>
                  </a:lnTo>
                  <a:lnTo>
                    <a:pt x="12790" y="2114"/>
                  </a:lnTo>
                  <a:cubicBezTo>
                    <a:pt x="12796" y="2131"/>
                    <a:pt x="12803" y="2154"/>
                    <a:pt x="12806" y="2171"/>
                  </a:cubicBezTo>
                  <a:cubicBezTo>
                    <a:pt x="12810" y="2191"/>
                    <a:pt x="12813" y="2208"/>
                    <a:pt x="12820" y="2228"/>
                  </a:cubicBezTo>
                  <a:lnTo>
                    <a:pt x="12820" y="2231"/>
                  </a:lnTo>
                  <a:cubicBezTo>
                    <a:pt x="12823" y="2258"/>
                    <a:pt x="12826" y="2281"/>
                    <a:pt x="12826" y="2311"/>
                  </a:cubicBezTo>
                  <a:cubicBezTo>
                    <a:pt x="12826" y="2328"/>
                    <a:pt x="12826" y="2341"/>
                    <a:pt x="12830" y="2358"/>
                  </a:cubicBezTo>
                  <a:lnTo>
                    <a:pt x="12830" y="2405"/>
                  </a:lnTo>
                  <a:lnTo>
                    <a:pt x="12806" y="2442"/>
                  </a:lnTo>
                  <a:lnTo>
                    <a:pt x="12790" y="2465"/>
                  </a:lnTo>
                  <a:lnTo>
                    <a:pt x="12780" y="2478"/>
                  </a:lnTo>
                  <a:cubicBezTo>
                    <a:pt x="12759" y="2509"/>
                    <a:pt x="12739" y="2539"/>
                    <a:pt x="12723" y="2565"/>
                  </a:cubicBezTo>
                  <a:cubicBezTo>
                    <a:pt x="12713" y="2575"/>
                    <a:pt x="12709" y="2589"/>
                    <a:pt x="12703" y="2599"/>
                  </a:cubicBezTo>
                  <a:cubicBezTo>
                    <a:pt x="12689" y="2616"/>
                    <a:pt x="12676" y="2639"/>
                    <a:pt x="12663" y="2656"/>
                  </a:cubicBezTo>
                  <a:cubicBezTo>
                    <a:pt x="12652" y="2672"/>
                    <a:pt x="12642" y="2682"/>
                    <a:pt x="12629" y="2699"/>
                  </a:cubicBezTo>
                  <a:cubicBezTo>
                    <a:pt x="12619" y="2716"/>
                    <a:pt x="12609" y="2729"/>
                    <a:pt x="12596" y="2746"/>
                  </a:cubicBezTo>
                  <a:cubicBezTo>
                    <a:pt x="12576" y="2776"/>
                    <a:pt x="12556" y="2806"/>
                    <a:pt x="12529" y="2833"/>
                  </a:cubicBezTo>
                  <a:cubicBezTo>
                    <a:pt x="12525" y="2843"/>
                    <a:pt x="12519" y="2850"/>
                    <a:pt x="12512" y="2860"/>
                  </a:cubicBezTo>
                  <a:lnTo>
                    <a:pt x="12505" y="2873"/>
                  </a:lnTo>
                  <a:lnTo>
                    <a:pt x="12469" y="2930"/>
                  </a:lnTo>
                  <a:lnTo>
                    <a:pt x="12462" y="2933"/>
                  </a:lnTo>
                  <a:cubicBezTo>
                    <a:pt x="12459" y="2940"/>
                    <a:pt x="12459" y="2943"/>
                    <a:pt x="12459" y="2943"/>
                  </a:cubicBezTo>
                  <a:lnTo>
                    <a:pt x="12455" y="2950"/>
                  </a:lnTo>
                  <a:cubicBezTo>
                    <a:pt x="12445" y="2963"/>
                    <a:pt x="12439" y="2977"/>
                    <a:pt x="12435" y="2990"/>
                  </a:cubicBezTo>
                  <a:lnTo>
                    <a:pt x="12422" y="3007"/>
                  </a:lnTo>
                  <a:cubicBezTo>
                    <a:pt x="12412" y="3017"/>
                    <a:pt x="12408" y="3027"/>
                    <a:pt x="12402" y="3040"/>
                  </a:cubicBezTo>
                  <a:lnTo>
                    <a:pt x="12375" y="3090"/>
                  </a:lnTo>
                  <a:lnTo>
                    <a:pt x="12368" y="3107"/>
                  </a:lnTo>
                  <a:lnTo>
                    <a:pt x="12358" y="3124"/>
                  </a:lnTo>
                  <a:cubicBezTo>
                    <a:pt x="12352" y="3134"/>
                    <a:pt x="12345" y="3147"/>
                    <a:pt x="12338" y="3160"/>
                  </a:cubicBezTo>
                  <a:lnTo>
                    <a:pt x="12321" y="3191"/>
                  </a:lnTo>
                  <a:cubicBezTo>
                    <a:pt x="12305" y="3217"/>
                    <a:pt x="12291" y="3251"/>
                    <a:pt x="12275" y="3281"/>
                  </a:cubicBezTo>
                  <a:lnTo>
                    <a:pt x="12258" y="3311"/>
                  </a:lnTo>
                  <a:lnTo>
                    <a:pt x="12251" y="3328"/>
                  </a:lnTo>
                  <a:lnTo>
                    <a:pt x="12235" y="3361"/>
                  </a:lnTo>
                  <a:cubicBezTo>
                    <a:pt x="12235" y="3364"/>
                    <a:pt x="12228" y="3368"/>
                    <a:pt x="12225" y="3374"/>
                  </a:cubicBezTo>
                  <a:lnTo>
                    <a:pt x="12225" y="3378"/>
                  </a:lnTo>
                  <a:lnTo>
                    <a:pt x="12221" y="3381"/>
                  </a:lnTo>
                  <a:lnTo>
                    <a:pt x="12218" y="3391"/>
                  </a:lnTo>
                  <a:lnTo>
                    <a:pt x="12211" y="3398"/>
                  </a:lnTo>
                  <a:lnTo>
                    <a:pt x="12204" y="3415"/>
                  </a:lnTo>
                  <a:lnTo>
                    <a:pt x="12184" y="3451"/>
                  </a:lnTo>
                  <a:lnTo>
                    <a:pt x="12174" y="3468"/>
                  </a:lnTo>
                  <a:cubicBezTo>
                    <a:pt x="12168" y="3481"/>
                    <a:pt x="12161" y="3495"/>
                    <a:pt x="12154" y="3508"/>
                  </a:cubicBezTo>
                  <a:cubicBezTo>
                    <a:pt x="12141" y="3528"/>
                    <a:pt x="12134" y="3548"/>
                    <a:pt x="12121" y="3568"/>
                  </a:cubicBezTo>
                  <a:lnTo>
                    <a:pt x="12111" y="3582"/>
                  </a:lnTo>
                  <a:cubicBezTo>
                    <a:pt x="12104" y="3598"/>
                    <a:pt x="12091" y="3619"/>
                    <a:pt x="12084" y="3635"/>
                  </a:cubicBezTo>
                  <a:lnTo>
                    <a:pt x="12074" y="3649"/>
                  </a:lnTo>
                  <a:cubicBezTo>
                    <a:pt x="12071" y="3659"/>
                    <a:pt x="12061" y="3669"/>
                    <a:pt x="12057" y="3679"/>
                  </a:cubicBezTo>
                  <a:lnTo>
                    <a:pt x="12037" y="3702"/>
                  </a:lnTo>
                  <a:lnTo>
                    <a:pt x="12027" y="3712"/>
                  </a:lnTo>
                  <a:lnTo>
                    <a:pt x="12011" y="3729"/>
                  </a:lnTo>
                  <a:lnTo>
                    <a:pt x="11987" y="3762"/>
                  </a:lnTo>
                  <a:lnTo>
                    <a:pt x="11960" y="3796"/>
                  </a:lnTo>
                  <a:cubicBezTo>
                    <a:pt x="11954" y="3809"/>
                    <a:pt x="11944" y="3816"/>
                    <a:pt x="11934" y="3829"/>
                  </a:cubicBezTo>
                  <a:cubicBezTo>
                    <a:pt x="11924" y="3836"/>
                    <a:pt x="11917" y="3849"/>
                    <a:pt x="11907" y="3859"/>
                  </a:cubicBezTo>
                  <a:cubicBezTo>
                    <a:pt x="11873" y="3899"/>
                    <a:pt x="11840" y="3946"/>
                    <a:pt x="11807" y="3993"/>
                  </a:cubicBezTo>
                  <a:cubicBezTo>
                    <a:pt x="11793" y="4010"/>
                    <a:pt x="11787" y="4026"/>
                    <a:pt x="11773" y="4043"/>
                  </a:cubicBezTo>
                  <a:lnTo>
                    <a:pt x="11760" y="4060"/>
                  </a:lnTo>
                  <a:lnTo>
                    <a:pt x="11756" y="4063"/>
                  </a:lnTo>
                  <a:cubicBezTo>
                    <a:pt x="11753" y="4070"/>
                    <a:pt x="11750" y="4077"/>
                    <a:pt x="11743" y="4083"/>
                  </a:cubicBezTo>
                  <a:lnTo>
                    <a:pt x="11720" y="4130"/>
                  </a:lnTo>
                  <a:cubicBezTo>
                    <a:pt x="11693" y="4180"/>
                    <a:pt x="11670" y="4230"/>
                    <a:pt x="11649" y="4277"/>
                  </a:cubicBezTo>
                  <a:cubicBezTo>
                    <a:pt x="11639" y="4296"/>
                    <a:pt x="11628" y="4320"/>
                    <a:pt x="11617" y="4340"/>
                  </a:cubicBezTo>
                  <a:lnTo>
                    <a:pt x="11617" y="4340"/>
                  </a:lnTo>
                  <a:cubicBezTo>
                    <a:pt x="11620" y="4325"/>
                    <a:pt x="11627" y="4309"/>
                    <a:pt x="11633" y="4294"/>
                  </a:cubicBezTo>
                  <a:lnTo>
                    <a:pt x="11643" y="4264"/>
                  </a:lnTo>
                  <a:lnTo>
                    <a:pt x="11656" y="4234"/>
                  </a:lnTo>
                  <a:cubicBezTo>
                    <a:pt x="11659" y="4220"/>
                    <a:pt x="11666" y="4210"/>
                    <a:pt x="11673" y="4197"/>
                  </a:cubicBezTo>
                  <a:lnTo>
                    <a:pt x="11683" y="4180"/>
                  </a:lnTo>
                  <a:cubicBezTo>
                    <a:pt x="11693" y="4150"/>
                    <a:pt x="11703" y="4127"/>
                    <a:pt x="11716" y="4100"/>
                  </a:cubicBezTo>
                  <a:lnTo>
                    <a:pt x="11723" y="4083"/>
                  </a:lnTo>
                  <a:lnTo>
                    <a:pt x="11736" y="4060"/>
                  </a:lnTo>
                  <a:lnTo>
                    <a:pt x="11743" y="4043"/>
                  </a:lnTo>
                  <a:lnTo>
                    <a:pt x="11750" y="4033"/>
                  </a:lnTo>
                  <a:cubicBezTo>
                    <a:pt x="11750" y="4030"/>
                    <a:pt x="11753" y="4026"/>
                    <a:pt x="11753" y="4020"/>
                  </a:cubicBezTo>
                  <a:cubicBezTo>
                    <a:pt x="11756" y="4003"/>
                    <a:pt x="11766" y="3993"/>
                    <a:pt x="11770" y="3976"/>
                  </a:cubicBezTo>
                  <a:lnTo>
                    <a:pt x="11777" y="3960"/>
                  </a:lnTo>
                  <a:cubicBezTo>
                    <a:pt x="11787" y="3943"/>
                    <a:pt x="11790" y="3929"/>
                    <a:pt x="11793" y="3913"/>
                  </a:cubicBezTo>
                  <a:lnTo>
                    <a:pt x="11803" y="3896"/>
                  </a:lnTo>
                  <a:lnTo>
                    <a:pt x="11817" y="3859"/>
                  </a:lnTo>
                  <a:lnTo>
                    <a:pt x="11823" y="3829"/>
                  </a:lnTo>
                  <a:cubicBezTo>
                    <a:pt x="11837" y="3796"/>
                    <a:pt x="11850" y="3766"/>
                    <a:pt x="11857" y="3732"/>
                  </a:cubicBezTo>
                  <a:cubicBezTo>
                    <a:pt x="11860" y="3715"/>
                    <a:pt x="11870" y="3702"/>
                    <a:pt x="11873" y="3685"/>
                  </a:cubicBezTo>
                  <a:lnTo>
                    <a:pt x="11877" y="3679"/>
                  </a:lnTo>
                  <a:cubicBezTo>
                    <a:pt x="11883" y="3665"/>
                    <a:pt x="11887" y="3659"/>
                    <a:pt x="11890" y="3645"/>
                  </a:cubicBezTo>
                  <a:lnTo>
                    <a:pt x="11910" y="3598"/>
                  </a:lnTo>
                  <a:lnTo>
                    <a:pt x="11934" y="3552"/>
                  </a:lnTo>
                  <a:cubicBezTo>
                    <a:pt x="11937" y="3545"/>
                    <a:pt x="11934" y="3535"/>
                    <a:pt x="11924" y="3532"/>
                  </a:cubicBezTo>
                  <a:lnTo>
                    <a:pt x="11920" y="3532"/>
                  </a:lnTo>
                  <a:cubicBezTo>
                    <a:pt x="11910" y="3532"/>
                    <a:pt x="11907" y="3535"/>
                    <a:pt x="11904" y="3542"/>
                  </a:cubicBezTo>
                  <a:cubicBezTo>
                    <a:pt x="11890" y="3565"/>
                    <a:pt x="11883" y="3595"/>
                    <a:pt x="11870" y="3619"/>
                  </a:cubicBezTo>
                  <a:cubicBezTo>
                    <a:pt x="11867" y="3632"/>
                    <a:pt x="11860" y="3642"/>
                    <a:pt x="11857" y="3652"/>
                  </a:cubicBezTo>
                  <a:cubicBezTo>
                    <a:pt x="11853" y="3665"/>
                    <a:pt x="11843" y="3679"/>
                    <a:pt x="11840" y="3692"/>
                  </a:cubicBezTo>
                  <a:cubicBezTo>
                    <a:pt x="11823" y="3732"/>
                    <a:pt x="11807" y="3769"/>
                    <a:pt x="11793" y="3812"/>
                  </a:cubicBezTo>
                  <a:lnTo>
                    <a:pt x="11783" y="3846"/>
                  </a:lnTo>
                  <a:cubicBezTo>
                    <a:pt x="11770" y="3879"/>
                    <a:pt x="11756" y="3913"/>
                    <a:pt x="11740" y="3946"/>
                  </a:cubicBezTo>
                  <a:lnTo>
                    <a:pt x="11733" y="3970"/>
                  </a:lnTo>
                  <a:cubicBezTo>
                    <a:pt x="11726" y="3983"/>
                    <a:pt x="11720" y="3996"/>
                    <a:pt x="11716" y="4010"/>
                  </a:cubicBezTo>
                  <a:lnTo>
                    <a:pt x="11703" y="4043"/>
                  </a:lnTo>
                  <a:lnTo>
                    <a:pt x="11690" y="4077"/>
                  </a:lnTo>
                  <a:cubicBezTo>
                    <a:pt x="11673" y="4110"/>
                    <a:pt x="11659" y="4143"/>
                    <a:pt x="11649" y="4177"/>
                  </a:cubicBezTo>
                  <a:lnTo>
                    <a:pt x="11639" y="4194"/>
                  </a:lnTo>
                  <a:lnTo>
                    <a:pt x="11626" y="4230"/>
                  </a:lnTo>
                  <a:lnTo>
                    <a:pt x="11623" y="4247"/>
                  </a:lnTo>
                  <a:cubicBezTo>
                    <a:pt x="11619" y="4260"/>
                    <a:pt x="11609" y="4277"/>
                    <a:pt x="11606" y="4287"/>
                  </a:cubicBezTo>
                  <a:lnTo>
                    <a:pt x="11606" y="4294"/>
                  </a:lnTo>
                  <a:lnTo>
                    <a:pt x="11606" y="4297"/>
                  </a:lnTo>
                  <a:cubicBezTo>
                    <a:pt x="11606" y="4301"/>
                    <a:pt x="11603" y="4304"/>
                    <a:pt x="11603" y="4311"/>
                  </a:cubicBezTo>
                  <a:lnTo>
                    <a:pt x="11599" y="4317"/>
                  </a:lnTo>
                  <a:cubicBezTo>
                    <a:pt x="11599" y="4317"/>
                    <a:pt x="11593" y="4321"/>
                    <a:pt x="11593" y="4327"/>
                  </a:cubicBezTo>
                  <a:lnTo>
                    <a:pt x="11589" y="4334"/>
                  </a:lnTo>
                  <a:lnTo>
                    <a:pt x="11586" y="4347"/>
                  </a:lnTo>
                  <a:lnTo>
                    <a:pt x="11586" y="4351"/>
                  </a:lnTo>
                  <a:cubicBezTo>
                    <a:pt x="11586" y="4354"/>
                    <a:pt x="11583" y="4361"/>
                    <a:pt x="11583" y="4364"/>
                  </a:cubicBezTo>
                  <a:lnTo>
                    <a:pt x="11569" y="4401"/>
                  </a:lnTo>
                  <a:lnTo>
                    <a:pt x="11556" y="4434"/>
                  </a:lnTo>
                  <a:lnTo>
                    <a:pt x="11552" y="4438"/>
                  </a:lnTo>
                  <a:lnTo>
                    <a:pt x="11542" y="4461"/>
                  </a:lnTo>
                  <a:lnTo>
                    <a:pt x="11542" y="4388"/>
                  </a:lnTo>
                  <a:lnTo>
                    <a:pt x="11542" y="4377"/>
                  </a:lnTo>
                  <a:lnTo>
                    <a:pt x="11542" y="4344"/>
                  </a:lnTo>
                  <a:lnTo>
                    <a:pt x="11542" y="4327"/>
                  </a:lnTo>
                  <a:lnTo>
                    <a:pt x="11542" y="4297"/>
                  </a:lnTo>
                  <a:lnTo>
                    <a:pt x="11542" y="4284"/>
                  </a:lnTo>
                  <a:cubicBezTo>
                    <a:pt x="11542" y="4250"/>
                    <a:pt x="11539" y="4217"/>
                    <a:pt x="11536" y="4184"/>
                  </a:cubicBezTo>
                  <a:cubicBezTo>
                    <a:pt x="11532" y="4150"/>
                    <a:pt x="11526" y="4117"/>
                    <a:pt x="11522" y="4087"/>
                  </a:cubicBezTo>
                  <a:cubicBezTo>
                    <a:pt x="11522" y="4077"/>
                    <a:pt x="11519" y="4067"/>
                    <a:pt x="11519" y="4053"/>
                  </a:cubicBezTo>
                  <a:lnTo>
                    <a:pt x="11522" y="4036"/>
                  </a:lnTo>
                  <a:lnTo>
                    <a:pt x="11526" y="4020"/>
                  </a:lnTo>
                  <a:cubicBezTo>
                    <a:pt x="11532" y="4010"/>
                    <a:pt x="11532" y="3996"/>
                    <a:pt x="11536" y="3983"/>
                  </a:cubicBezTo>
                  <a:lnTo>
                    <a:pt x="11549" y="3926"/>
                  </a:lnTo>
                  <a:lnTo>
                    <a:pt x="11559" y="3876"/>
                  </a:lnTo>
                  <a:cubicBezTo>
                    <a:pt x="11569" y="3843"/>
                    <a:pt x="11576" y="3809"/>
                    <a:pt x="11589" y="3776"/>
                  </a:cubicBezTo>
                  <a:lnTo>
                    <a:pt x="11616" y="3682"/>
                  </a:lnTo>
                  <a:lnTo>
                    <a:pt x="11623" y="3649"/>
                  </a:lnTo>
                  <a:cubicBezTo>
                    <a:pt x="11643" y="3582"/>
                    <a:pt x="11659" y="3508"/>
                    <a:pt x="11686" y="3415"/>
                  </a:cubicBezTo>
                  <a:cubicBezTo>
                    <a:pt x="11693" y="3381"/>
                    <a:pt x="11703" y="3344"/>
                    <a:pt x="11710" y="3311"/>
                  </a:cubicBezTo>
                  <a:cubicBezTo>
                    <a:pt x="11720" y="3267"/>
                    <a:pt x="11733" y="3227"/>
                    <a:pt x="11740" y="3181"/>
                  </a:cubicBezTo>
                  <a:cubicBezTo>
                    <a:pt x="11753" y="3134"/>
                    <a:pt x="11760" y="3090"/>
                    <a:pt x="11770" y="3043"/>
                  </a:cubicBezTo>
                  <a:lnTo>
                    <a:pt x="11777" y="3010"/>
                  </a:lnTo>
                  <a:cubicBezTo>
                    <a:pt x="11783" y="2983"/>
                    <a:pt x="11790" y="2957"/>
                    <a:pt x="11793" y="2930"/>
                  </a:cubicBezTo>
                  <a:cubicBezTo>
                    <a:pt x="11800" y="2910"/>
                    <a:pt x="11803" y="2893"/>
                    <a:pt x="11807" y="2873"/>
                  </a:cubicBezTo>
                  <a:cubicBezTo>
                    <a:pt x="11810" y="2856"/>
                    <a:pt x="11817" y="2840"/>
                    <a:pt x="11820" y="2826"/>
                  </a:cubicBezTo>
                  <a:lnTo>
                    <a:pt x="11827" y="2789"/>
                  </a:lnTo>
                  <a:lnTo>
                    <a:pt x="11850" y="2706"/>
                  </a:lnTo>
                  <a:cubicBezTo>
                    <a:pt x="11857" y="2666"/>
                    <a:pt x="11870" y="2626"/>
                    <a:pt x="11883" y="2589"/>
                  </a:cubicBezTo>
                  <a:cubicBezTo>
                    <a:pt x="11890" y="2555"/>
                    <a:pt x="11904" y="2515"/>
                    <a:pt x="11917" y="2488"/>
                  </a:cubicBezTo>
                  <a:lnTo>
                    <a:pt x="11927" y="2452"/>
                  </a:lnTo>
                  <a:lnTo>
                    <a:pt x="11937" y="2428"/>
                  </a:lnTo>
                  <a:lnTo>
                    <a:pt x="11944" y="2408"/>
                  </a:lnTo>
                  <a:cubicBezTo>
                    <a:pt x="11954" y="2381"/>
                    <a:pt x="11967" y="2351"/>
                    <a:pt x="11974" y="2325"/>
                  </a:cubicBezTo>
                  <a:lnTo>
                    <a:pt x="11977" y="2308"/>
                  </a:lnTo>
                  <a:cubicBezTo>
                    <a:pt x="11984" y="2295"/>
                    <a:pt x="11987" y="2281"/>
                    <a:pt x="11990" y="2264"/>
                  </a:cubicBezTo>
                  <a:lnTo>
                    <a:pt x="12001" y="2228"/>
                  </a:lnTo>
                  <a:lnTo>
                    <a:pt x="12007" y="2191"/>
                  </a:lnTo>
                  <a:cubicBezTo>
                    <a:pt x="12017" y="2161"/>
                    <a:pt x="12024" y="2131"/>
                    <a:pt x="12027" y="2101"/>
                  </a:cubicBezTo>
                  <a:lnTo>
                    <a:pt x="12037" y="2077"/>
                  </a:lnTo>
                  <a:lnTo>
                    <a:pt x="12041" y="2060"/>
                  </a:lnTo>
                  <a:cubicBezTo>
                    <a:pt x="12044" y="2047"/>
                    <a:pt x="12051" y="2030"/>
                    <a:pt x="12054" y="2017"/>
                  </a:cubicBezTo>
                  <a:lnTo>
                    <a:pt x="12057" y="2000"/>
                  </a:lnTo>
                  <a:lnTo>
                    <a:pt x="12061" y="1977"/>
                  </a:lnTo>
                  <a:lnTo>
                    <a:pt x="12061" y="1974"/>
                  </a:lnTo>
                  <a:cubicBezTo>
                    <a:pt x="12061" y="1970"/>
                    <a:pt x="12067" y="1960"/>
                    <a:pt x="12067" y="1957"/>
                  </a:cubicBezTo>
                  <a:lnTo>
                    <a:pt x="12067" y="1950"/>
                  </a:lnTo>
                  <a:cubicBezTo>
                    <a:pt x="12067" y="1947"/>
                    <a:pt x="12067" y="1943"/>
                    <a:pt x="12071" y="1940"/>
                  </a:cubicBezTo>
                  <a:lnTo>
                    <a:pt x="12071" y="1930"/>
                  </a:lnTo>
                  <a:cubicBezTo>
                    <a:pt x="12074" y="1917"/>
                    <a:pt x="12074" y="1910"/>
                    <a:pt x="12077" y="1897"/>
                  </a:cubicBezTo>
                  <a:lnTo>
                    <a:pt x="12077" y="1883"/>
                  </a:lnTo>
                  <a:lnTo>
                    <a:pt x="12077" y="1880"/>
                  </a:lnTo>
                  <a:lnTo>
                    <a:pt x="12077" y="1877"/>
                  </a:lnTo>
                  <a:cubicBezTo>
                    <a:pt x="12077" y="1867"/>
                    <a:pt x="12084" y="1857"/>
                    <a:pt x="12084" y="1847"/>
                  </a:cubicBezTo>
                  <a:cubicBezTo>
                    <a:pt x="12087" y="1826"/>
                    <a:pt x="12087" y="1806"/>
                    <a:pt x="12091" y="1783"/>
                  </a:cubicBezTo>
                  <a:lnTo>
                    <a:pt x="12091" y="1760"/>
                  </a:lnTo>
                  <a:cubicBezTo>
                    <a:pt x="12101" y="1689"/>
                    <a:pt x="12104" y="1616"/>
                    <a:pt x="12111" y="1546"/>
                  </a:cubicBezTo>
                  <a:cubicBezTo>
                    <a:pt x="12111" y="1539"/>
                    <a:pt x="12108" y="1529"/>
                    <a:pt x="12101" y="1529"/>
                  </a:cubicBezTo>
                  <a:cubicBezTo>
                    <a:pt x="12091" y="1529"/>
                    <a:pt x="12084" y="1532"/>
                    <a:pt x="12084" y="1542"/>
                  </a:cubicBezTo>
                  <a:cubicBezTo>
                    <a:pt x="12074" y="1602"/>
                    <a:pt x="12067" y="1659"/>
                    <a:pt x="12057" y="1723"/>
                  </a:cubicBezTo>
                  <a:cubicBezTo>
                    <a:pt x="12054" y="1753"/>
                    <a:pt x="12051" y="1786"/>
                    <a:pt x="12051" y="1813"/>
                  </a:cubicBezTo>
                  <a:cubicBezTo>
                    <a:pt x="12051" y="1826"/>
                    <a:pt x="12044" y="1836"/>
                    <a:pt x="12044" y="1847"/>
                  </a:cubicBezTo>
                  <a:lnTo>
                    <a:pt x="12044" y="1860"/>
                  </a:lnTo>
                  <a:cubicBezTo>
                    <a:pt x="12044" y="1870"/>
                    <a:pt x="12041" y="1880"/>
                    <a:pt x="12041" y="1890"/>
                  </a:cubicBezTo>
                  <a:lnTo>
                    <a:pt x="12027" y="1947"/>
                  </a:lnTo>
                  <a:lnTo>
                    <a:pt x="12021" y="1987"/>
                  </a:lnTo>
                  <a:cubicBezTo>
                    <a:pt x="12017" y="2004"/>
                    <a:pt x="12011" y="2024"/>
                    <a:pt x="12007" y="2040"/>
                  </a:cubicBezTo>
                  <a:cubicBezTo>
                    <a:pt x="12001" y="2074"/>
                    <a:pt x="11990" y="2107"/>
                    <a:pt x="11977" y="2144"/>
                  </a:cubicBezTo>
                  <a:cubicBezTo>
                    <a:pt x="11970" y="2178"/>
                    <a:pt x="11960" y="2211"/>
                    <a:pt x="11950" y="2244"/>
                  </a:cubicBezTo>
                  <a:cubicBezTo>
                    <a:pt x="11944" y="2264"/>
                    <a:pt x="11937" y="2281"/>
                    <a:pt x="11927" y="2305"/>
                  </a:cubicBezTo>
                  <a:lnTo>
                    <a:pt x="11920" y="2328"/>
                  </a:lnTo>
                  <a:lnTo>
                    <a:pt x="11910" y="2355"/>
                  </a:lnTo>
                  <a:lnTo>
                    <a:pt x="11894" y="2395"/>
                  </a:lnTo>
                  <a:lnTo>
                    <a:pt x="11887" y="2415"/>
                  </a:lnTo>
                  <a:lnTo>
                    <a:pt x="11877" y="2438"/>
                  </a:lnTo>
                  <a:lnTo>
                    <a:pt x="11873" y="2445"/>
                  </a:lnTo>
                  <a:cubicBezTo>
                    <a:pt x="11870" y="2455"/>
                    <a:pt x="11870" y="2458"/>
                    <a:pt x="11867" y="2465"/>
                  </a:cubicBezTo>
                  <a:lnTo>
                    <a:pt x="11867" y="2472"/>
                  </a:lnTo>
                  <a:lnTo>
                    <a:pt x="11860" y="2478"/>
                  </a:lnTo>
                  <a:lnTo>
                    <a:pt x="11857" y="2488"/>
                  </a:lnTo>
                  <a:lnTo>
                    <a:pt x="11857" y="2492"/>
                  </a:lnTo>
                  <a:lnTo>
                    <a:pt x="11853" y="2498"/>
                  </a:lnTo>
                  <a:cubicBezTo>
                    <a:pt x="11853" y="2502"/>
                    <a:pt x="11850" y="2509"/>
                    <a:pt x="11850" y="2509"/>
                  </a:cubicBezTo>
                  <a:cubicBezTo>
                    <a:pt x="11850" y="2512"/>
                    <a:pt x="11850" y="2512"/>
                    <a:pt x="11843" y="2515"/>
                  </a:cubicBezTo>
                  <a:cubicBezTo>
                    <a:pt x="11843" y="2519"/>
                    <a:pt x="11840" y="2529"/>
                    <a:pt x="11837" y="2535"/>
                  </a:cubicBezTo>
                  <a:lnTo>
                    <a:pt x="11837" y="2542"/>
                  </a:lnTo>
                  <a:lnTo>
                    <a:pt x="11833" y="2545"/>
                  </a:lnTo>
                  <a:cubicBezTo>
                    <a:pt x="11827" y="2559"/>
                    <a:pt x="11823" y="2569"/>
                    <a:pt x="11820" y="2585"/>
                  </a:cubicBezTo>
                  <a:lnTo>
                    <a:pt x="11817" y="2602"/>
                  </a:lnTo>
                  <a:cubicBezTo>
                    <a:pt x="11810" y="2619"/>
                    <a:pt x="11807" y="2632"/>
                    <a:pt x="11803" y="2649"/>
                  </a:cubicBezTo>
                  <a:lnTo>
                    <a:pt x="11766" y="2776"/>
                  </a:lnTo>
                  <a:cubicBezTo>
                    <a:pt x="11750" y="2836"/>
                    <a:pt x="11726" y="2910"/>
                    <a:pt x="11706" y="3000"/>
                  </a:cubicBezTo>
                  <a:lnTo>
                    <a:pt x="11700" y="3033"/>
                  </a:lnTo>
                  <a:cubicBezTo>
                    <a:pt x="11690" y="3064"/>
                    <a:pt x="11683" y="3094"/>
                    <a:pt x="11676" y="3120"/>
                  </a:cubicBezTo>
                  <a:cubicBezTo>
                    <a:pt x="11666" y="3164"/>
                    <a:pt x="11653" y="3211"/>
                    <a:pt x="11643" y="3251"/>
                  </a:cubicBezTo>
                  <a:cubicBezTo>
                    <a:pt x="11633" y="3304"/>
                    <a:pt x="11616" y="3361"/>
                    <a:pt x="11603" y="3415"/>
                  </a:cubicBezTo>
                  <a:lnTo>
                    <a:pt x="11583" y="3488"/>
                  </a:lnTo>
                  <a:lnTo>
                    <a:pt x="11532" y="3665"/>
                  </a:lnTo>
                  <a:lnTo>
                    <a:pt x="11516" y="3722"/>
                  </a:lnTo>
                  <a:cubicBezTo>
                    <a:pt x="11506" y="3762"/>
                    <a:pt x="11492" y="3799"/>
                    <a:pt x="11486" y="3833"/>
                  </a:cubicBezTo>
                  <a:cubicBezTo>
                    <a:pt x="11482" y="3846"/>
                    <a:pt x="11476" y="3856"/>
                    <a:pt x="11476" y="3869"/>
                  </a:cubicBezTo>
                  <a:lnTo>
                    <a:pt x="11469" y="3896"/>
                  </a:lnTo>
                  <a:cubicBezTo>
                    <a:pt x="11466" y="3886"/>
                    <a:pt x="11459" y="3879"/>
                    <a:pt x="11459" y="3869"/>
                  </a:cubicBezTo>
                  <a:cubicBezTo>
                    <a:pt x="11425" y="3789"/>
                    <a:pt x="11382" y="3722"/>
                    <a:pt x="11332" y="3669"/>
                  </a:cubicBezTo>
                  <a:lnTo>
                    <a:pt x="11282" y="3619"/>
                  </a:lnTo>
                  <a:lnTo>
                    <a:pt x="11282" y="3598"/>
                  </a:lnTo>
                  <a:lnTo>
                    <a:pt x="11282" y="3572"/>
                  </a:lnTo>
                  <a:cubicBezTo>
                    <a:pt x="11282" y="3555"/>
                    <a:pt x="11285" y="3538"/>
                    <a:pt x="11285" y="3522"/>
                  </a:cubicBezTo>
                  <a:lnTo>
                    <a:pt x="11285" y="3512"/>
                  </a:lnTo>
                  <a:cubicBezTo>
                    <a:pt x="11285" y="3498"/>
                    <a:pt x="11288" y="3481"/>
                    <a:pt x="11288" y="3468"/>
                  </a:cubicBezTo>
                  <a:lnTo>
                    <a:pt x="11292" y="3431"/>
                  </a:lnTo>
                  <a:cubicBezTo>
                    <a:pt x="11298" y="3405"/>
                    <a:pt x="11298" y="3381"/>
                    <a:pt x="11302" y="3354"/>
                  </a:cubicBezTo>
                  <a:cubicBezTo>
                    <a:pt x="11305" y="3311"/>
                    <a:pt x="11315" y="3264"/>
                    <a:pt x="11318" y="3214"/>
                  </a:cubicBezTo>
                  <a:lnTo>
                    <a:pt x="11318" y="3211"/>
                  </a:lnTo>
                  <a:cubicBezTo>
                    <a:pt x="11322" y="3177"/>
                    <a:pt x="11332" y="3144"/>
                    <a:pt x="11335" y="3110"/>
                  </a:cubicBezTo>
                  <a:cubicBezTo>
                    <a:pt x="11339" y="3080"/>
                    <a:pt x="11349" y="3053"/>
                    <a:pt x="11352" y="3027"/>
                  </a:cubicBezTo>
                  <a:cubicBezTo>
                    <a:pt x="11365" y="2947"/>
                    <a:pt x="11382" y="2866"/>
                    <a:pt x="11392" y="2783"/>
                  </a:cubicBezTo>
                  <a:cubicBezTo>
                    <a:pt x="11402" y="2736"/>
                    <a:pt x="11405" y="2696"/>
                    <a:pt x="11415" y="2649"/>
                  </a:cubicBezTo>
                  <a:cubicBezTo>
                    <a:pt x="11419" y="2619"/>
                    <a:pt x="11422" y="2592"/>
                    <a:pt x="11425" y="2559"/>
                  </a:cubicBezTo>
                  <a:lnTo>
                    <a:pt x="11432" y="2529"/>
                  </a:lnTo>
                  <a:cubicBezTo>
                    <a:pt x="11435" y="2498"/>
                    <a:pt x="11439" y="2475"/>
                    <a:pt x="11442" y="2445"/>
                  </a:cubicBezTo>
                  <a:cubicBezTo>
                    <a:pt x="11452" y="2391"/>
                    <a:pt x="11459" y="2341"/>
                    <a:pt x="11469" y="2285"/>
                  </a:cubicBezTo>
                  <a:cubicBezTo>
                    <a:pt x="11476" y="2228"/>
                    <a:pt x="11489" y="2167"/>
                    <a:pt x="11499" y="2111"/>
                  </a:cubicBezTo>
                  <a:lnTo>
                    <a:pt x="11509" y="2047"/>
                  </a:lnTo>
                  <a:cubicBezTo>
                    <a:pt x="11526" y="1964"/>
                    <a:pt x="11539" y="1880"/>
                    <a:pt x="11556" y="1796"/>
                  </a:cubicBezTo>
                  <a:cubicBezTo>
                    <a:pt x="11559" y="1773"/>
                    <a:pt x="11566" y="1743"/>
                    <a:pt x="11573" y="1716"/>
                  </a:cubicBezTo>
                  <a:lnTo>
                    <a:pt x="11583" y="1683"/>
                  </a:lnTo>
                  <a:lnTo>
                    <a:pt x="11589" y="1633"/>
                  </a:lnTo>
                  <a:lnTo>
                    <a:pt x="11603" y="1559"/>
                  </a:lnTo>
                  <a:cubicBezTo>
                    <a:pt x="11606" y="1546"/>
                    <a:pt x="11606" y="1532"/>
                    <a:pt x="11609" y="1516"/>
                  </a:cubicBezTo>
                  <a:lnTo>
                    <a:pt x="11619" y="1482"/>
                  </a:lnTo>
                  <a:lnTo>
                    <a:pt x="11619" y="1475"/>
                  </a:lnTo>
                  <a:lnTo>
                    <a:pt x="11619" y="1465"/>
                  </a:lnTo>
                  <a:lnTo>
                    <a:pt x="11619" y="1462"/>
                  </a:lnTo>
                  <a:lnTo>
                    <a:pt x="11619" y="1459"/>
                  </a:lnTo>
                  <a:lnTo>
                    <a:pt x="11619" y="1445"/>
                  </a:lnTo>
                  <a:lnTo>
                    <a:pt x="11623" y="1432"/>
                  </a:lnTo>
                  <a:lnTo>
                    <a:pt x="11623" y="1425"/>
                  </a:lnTo>
                  <a:lnTo>
                    <a:pt x="11623" y="1422"/>
                  </a:lnTo>
                  <a:lnTo>
                    <a:pt x="11623" y="1415"/>
                  </a:lnTo>
                  <a:lnTo>
                    <a:pt x="11623" y="1412"/>
                  </a:lnTo>
                  <a:lnTo>
                    <a:pt x="11623" y="1409"/>
                  </a:lnTo>
                  <a:lnTo>
                    <a:pt x="11623" y="1402"/>
                  </a:lnTo>
                  <a:lnTo>
                    <a:pt x="11626" y="1388"/>
                  </a:lnTo>
                  <a:lnTo>
                    <a:pt x="11626" y="1385"/>
                  </a:lnTo>
                  <a:cubicBezTo>
                    <a:pt x="11629" y="1385"/>
                    <a:pt x="11631" y="1385"/>
                    <a:pt x="11634" y="1385"/>
                  </a:cubicBezTo>
                  <a:cubicBezTo>
                    <a:pt x="11692" y="1385"/>
                    <a:pt x="11717" y="1350"/>
                    <a:pt x="11736" y="1318"/>
                  </a:cubicBezTo>
                  <a:cubicBezTo>
                    <a:pt x="11763" y="1281"/>
                    <a:pt x="11787" y="1241"/>
                    <a:pt x="11820" y="1205"/>
                  </a:cubicBezTo>
                  <a:lnTo>
                    <a:pt x="11863" y="1161"/>
                  </a:lnTo>
                  <a:cubicBezTo>
                    <a:pt x="11870" y="1154"/>
                    <a:pt x="11880" y="1151"/>
                    <a:pt x="11887" y="1141"/>
                  </a:cubicBezTo>
                  <a:cubicBezTo>
                    <a:pt x="11897" y="1138"/>
                    <a:pt x="11904" y="1134"/>
                    <a:pt x="11907" y="1128"/>
                  </a:cubicBezTo>
                  <a:cubicBezTo>
                    <a:pt x="11920" y="1121"/>
                    <a:pt x="11937" y="1114"/>
                    <a:pt x="11954" y="1111"/>
                  </a:cubicBezTo>
                  <a:cubicBezTo>
                    <a:pt x="12014" y="1091"/>
                    <a:pt x="12081" y="1078"/>
                    <a:pt x="12138" y="1061"/>
                  </a:cubicBezTo>
                  <a:lnTo>
                    <a:pt x="12198" y="1051"/>
                  </a:lnTo>
                  <a:lnTo>
                    <a:pt x="12255" y="1037"/>
                  </a:lnTo>
                  <a:cubicBezTo>
                    <a:pt x="12291" y="1027"/>
                    <a:pt x="12332" y="1014"/>
                    <a:pt x="12368" y="1007"/>
                  </a:cubicBezTo>
                  <a:lnTo>
                    <a:pt x="12372" y="1007"/>
                  </a:lnTo>
                  <a:lnTo>
                    <a:pt x="12398" y="1001"/>
                  </a:lnTo>
                  <a:cubicBezTo>
                    <a:pt x="12459" y="984"/>
                    <a:pt x="12525" y="961"/>
                    <a:pt x="12592" y="950"/>
                  </a:cubicBezTo>
                  <a:close/>
                  <a:moveTo>
                    <a:pt x="12790" y="5401"/>
                  </a:moveTo>
                  <a:lnTo>
                    <a:pt x="12790" y="5401"/>
                  </a:lnTo>
                  <a:cubicBezTo>
                    <a:pt x="12789" y="5402"/>
                    <a:pt x="12789" y="5402"/>
                    <a:pt x="12788" y="5403"/>
                  </a:cubicBezTo>
                  <a:lnTo>
                    <a:pt x="12788" y="5403"/>
                  </a:lnTo>
                  <a:cubicBezTo>
                    <a:pt x="12790" y="5402"/>
                    <a:pt x="12790" y="5401"/>
                    <a:pt x="12790" y="5401"/>
                  </a:cubicBezTo>
                  <a:close/>
                  <a:moveTo>
                    <a:pt x="12084" y="7002"/>
                  </a:moveTo>
                  <a:lnTo>
                    <a:pt x="12084" y="7002"/>
                  </a:lnTo>
                  <a:cubicBezTo>
                    <a:pt x="12083" y="7003"/>
                    <a:pt x="12082" y="7004"/>
                    <a:pt x="12082" y="7005"/>
                  </a:cubicBezTo>
                  <a:lnTo>
                    <a:pt x="12082" y="7005"/>
                  </a:lnTo>
                  <a:cubicBezTo>
                    <a:pt x="12084" y="7004"/>
                    <a:pt x="12084" y="7002"/>
                    <a:pt x="12084" y="7002"/>
                  </a:cubicBezTo>
                  <a:close/>
                  <a:moveTo>
                    <a:pt x="11907" y="7346"/>
                  </a:moveTo>
                  <a:lnTo>
                    <a:pt x="11904" y="7353"/>
                  </a:lnTo>
                  <a:lnTo>
                    <a:pt x="11904" y="7353"/>
                  </a:lnTo>
                  <a:cubicBezTo>
                    <a:pt x="11907" y="7353"/>
                    <a:pt x="11907" y="7346"/>
                    <a:pt x="11907" y="7346"/>
                  </a:cubicBezTo>
                  <a:close/>
                  <a:moveTo>
                    <a:pt x="13662" y="2559"/>
                  </a:moveTo>
                  <a:lnTo>
                    <a:pt x="13662" y="2572"/>
                  </a:lnTo>
                  <a:lnTo>
                    <a:pt x="13662" y="2582"/>
                  </a:lnTo>
                  <a:cubicBezTo>
                    <a:pt x="13659" y="2599"/>
                    <a:pt x="13659" y="2622"/>
                    <a:pt x="13656" y="2639"/>
                  </a:cubicBezTo>
                  <a:cubicBezTo>
                    <a:pt x="13642" y="2743"/>
                    <a:pt x="13635" y="2850"/>
                    <a:pt x="13635" y="2963"/>
                  </a:cubicBezTo>
                  <a:lnTo>
                    <a:pt x="13635" y="3067"/>
                  </a:lnTo>
                  <a:cubicBezTo>
                    <a:pt x="13635" y="3140"/>
                    <a:pt x="13635" y="3211"/>
                    <a:pt x="13629" y="3281"/>
                  </a:cubicBezTo>
                  <a:lnTo>
                    <a:pt x="13625" y="3311"/>
                  </a:lnTo>
                  <a:lnTo>
                    <a:pt x="13625" y="3334"/>
                  </a:lnTo>
                  <a:cubicBezTo>
                    <a:pt x="13625" y="3344"/>
                    <a:pt x="13625" y="3358"/>
                    <a:pt x="13622" y="3364"/>
                  </a:cubicBezTo>
                  <a:lnTo>
                    <a:pt x="13622" y="3378"/>
                  </a:lnTo>
                  <a:lnTo>
                    <a:pt x="13622" y="3391"/>
                  </a:lnTo>
                  <a:cubicBezTo>
                    <a:pt x="13622" y="3398"/>
                    <a:pt x="13619" y="3411"/>
                    <a:pt x="13619" y="3418"/>
                  </a:cubicBezTo>
                  <a:lnTo>
                    <a:pt x="13609" y="3468"/>
                  </a:lnTo>
                  <a:cubicBezTo>
                    <a:pt x="13605" y="3495"/>
                    <a:pt x="13595" y="3528"/>
                    <a:pt x="13589" y="3562"/>
                  </a:cubicBezTo>
                  <a:cubicBezTo>
                    <a:pt x="13579" y="3595"/>
                    <a:pt x="13569" y="3629"/>
                    <a:pt x="13559" y="3662"/>
                  </a:cubicBezTo>
                  <a:cubicBezTo>
                    <a:pt x="13552" y="3682"/>
                    <a:pt x="13545" y="3705"/>
                    <a:pt x="13538" y="3729"/>
                  </a:cubicBezTo>
                  <a:lnTo>
                    <a:pt x="13528" y="3756"/>
                  </a:lnTo>
                  <a:cubicBezTo>
                    <a:pt x="13525" y="3779"/>
                    <a:pt x="13518" y="3796"/>
                    <a:pt x="13508" y="3816"/>
                  </a:cubicBezTo>
                  <a:lnTo>
                    <a:pt x="13502" y="3839"/>
                  </a:lnTo>
                  <a:cubicBezTo>
                    <a:pt x="13495" y="3849"/>
                    <a:pt x="13492" y="3856"/>
                    <a:pt x="13492" y="3866"/>
                  </a:cubicBezTo>
                  <a:lnTo>
                    <a:pt x="13488" y="3883"/>
                  </a:lnTo>
                  <a:lnTo>
                    <a:pt x="13485" y="3899"/>
                  </a:lnTo>
                  <a:cubicBezTo>
                    <a:pt x="13478" y="3906"/>
                    <a:pt x="13478" y="3913"/>
                    <a:pt x="13475" y="3919"/>
                  </a:cubicBezTo>
                  <a:lnTo>
                    <a:pt x="13462" y="3950"/>
                  </a:lnTo>
                  <a:cubicBezTo>
                    <a:pt x="13455" y="3966"/>
                    <a:pt x="13452" y="3983"/>
                    <a:pt x="13442" y="3996"/>
                  </a:cubicBezTo>
                  <a:lnTo>
                    <a:pt x="13435" y="4013"/>
                  </a:lnTo>
                  <a:cubicBezTo>
                    <a:pt x="13411" y="4057"/>
                    <a:pt x="13391" y="4100"/>
                    <a:pt x="13371" y="4147"/>
                  </a:cubicBezTo>
                  <a:lnTo>
                    <a:pt x="13361" y="4164"/>
                  </a:lnTo>
                  <a:cubicBezTo>
                    <a:pt x="13351" y="4187"/>
                    <a:pt x="13338" y="4207"/>
                    <a:pt x="13325" y="4234"/>
                  </a:cubicBezTo>
                  <a:cubicBezTo>
                    <a:pt x="13321" y="4240"/>
                    <a:pt x="13318" y="4247"/>
                    <a:pt x="13311" y="4254"/>
                  </a:cubicBezTo>
                  <a:lnTo>
                    <a:pt x="13304" y="4270"/>
                  </a:lnTo>
                  <a:lnTo>
                    <a:pt x="13291" y="4291"/>
                  </a:lnTo>
                  <a:cubicBezTo>
                    <a:pt x="13271" y="4331"/>
                    <a:pt x="13244" y="4367"/>
                    <a:pt x="13224" y="4404"/>
                  </a:cubicBezTo>
                  <a:lnTo>
                    <a:pt x="13218" y="4418"/>
                  </a:lnTo>
                  <a:lnTo>
                    <a:pt x="13204" y="4434"/>
                  </a:lnTo>
                  <a:cubicBezTo>
                    <a:pt x="13191" y="4451"/>
                    <a:pt x="13184" y="4468"/>
                    <a:pt x="13171" y="4484"/>
                  </a:cubicBezTo>
                  <a:cubicBezTo>
                    <a:pt x="13167" y="4491"/>
                    <a:pt x="13157" y="4501"/>
                    <a:pt x="13154" y="4515"/>
                  </a:cubicBezTo>
                  <a:cubicBezTo>
                    <a:pt x="13144" y="4531"/>
                    <a:pt x="13134" y="4548"/>
                    <a:pt x="13124" y="4565"/>
                  </a:cubicBezTo>
                  <a:cubicBezTo>
                    <a:pt x="13101" y="4605"/>
                    <a:pt x="13077" y="4648"/>
                    <a:pt x="13054" y="4688"/>
                  </a:cubicBezTo>
                  <a:lnTo>
                    <a:pt x="13040" y="4708"/>
                  </a:lnTo>
                  <a:cubicBezTo>
                    <a:pt x="13017" y="4752"/>
                    <a:pt x="12990" y="4799"/>
                    <a:pt x="12967" y="4839"/>
                  </a:cubicBezTo>
                  <a:lnTo>
                    <a:pt x="12950" y="4866"/>
                  </a:lnTo>
                  <a:cubicBezTo>
                    <a:pt x="12940" y="4876"/>
                    <a:pt x="12933" y="4889"/>
                    <a:pt x="12923" y="4906"/>
                  </a:cubicBezTo>
                  <a:lnTo>
                    <a:pt x="12917" y="4922"/>
                  </a:lnTo>
                  <a:cubicBezTo>
                    <a:pt x="12903" y="4939"/>
                    <a:pt x="12890" y="4959"/>
                    <a:pt x="12876" y="4976"/>
                  </a:cubicBezTo>
                  <a:lnTo>
                    <a:pt x="12873" y="4986"/>
                  </a:lnTo>
                  <a:cubicBezTo>
                    <a:pt x="12843" y="5033"/>
                    <a:pt x="12816" y="5073"/>
                    <a:pt x="12790" y="5120"/>
                  </a:cubicBezTo>
                  <a:cubicBezTo>
                    <a:pt x="12766" y="5167"/>
                    <a:pt x="12736" y="5217"/>
                    <a:pt x="12709" y="5267"/>
                  </a:cubicBezTo>
                  <a:cubicBezTo>
                    <a:pt x="12703" y="5284"/>
                    <a:pt x="12693" y="5304"/>
                    <a:pt x="12683" y="5320"/>
                  </a:cubicBezTo>
                  <a:lnTo>
                    <a:pt x="12673" y="5337"/>
                  </a:lnTo>
                  <a:cubicBezTo>
                    <a:pt x="12669" y="5344"/>
                    <a:pt x="12666" y="5357"/>
                    <a:pt x="12659" y="5367"/>
                  </a:cubicBezTo>
                  <a:lnTo>
                    <a:pt x="12656" y="5377"/>
                  </a:lnTo>
                  <a:lnTo>
                    <a:pt x="12652" y="5391"/>
                  </a:lnTo>
                  <a:lnTo>
                    <a:pt x="12639" y="5417"/>
                  </a:lnTo>
                  <a:cubicBezTo>
                    <a:pt x="12636" y="5424"/>
                    <a:pt x="12632" y="5437"/>
                    <a:pt x="12626" y="5444"/>
                  </a:cubicBezTo>
                  <a:cubicBezTo>
                    <a:pt x="12619" y="5461"/>
                    <a:pt x="12616" y="5474"/>
                    <a:pt x="12606" y="5491"/>
                  </a:cubicBezTo>
                  <a:lnTo>
                    <a:pt x="12599" y="5511"/>
                  </a:lnTo>
                  <a:cubicBezTo>
                    <a:pt x="12589" y="5528"/>
                    <a:pt x="12582" y="5551"/>
                    <a:pt x="12572" y="5568"/>
                  </a:cubicBezTo>
                  <a:lnTo>
                    <a:pt x="12556" y="5605"/>
                  </a:lnTo>
                  <a:cubicBezTo>
                    <a:pt x="12539" y="5638"/>
                    <a:pt x="12525" y="5671"/>
                    <a:pt x="12509" y="5708"/>
                  </a:cubicBezTo>
                  <a:lnTo>
                    <a:pt x="12492" y="5745"/>
                  </a:lnTo>
                  <a:cubicBezTo>
                    <a:pt x="12475" y="5785"/>
                    <a:pt x="12459" y="5819"/>
                    <a:pt x="12442" y="5855"/>
                  </a:cubicBezTo>
                  <a:lnTo>
                    <a:pt x="12382" y="6006"/>
                  </a:lnTo>
                  <a:cubicBezTo>
                    <a:pt x="12358" y="6059"/>
                    <a:pt x="12335" y="6109"/>
                    <a:pt x="12315" y="6163"/>
                  </a:cubicBezTo>
                  <a:cubicBezTo>
                    <a:pt x="12298" y="6206"/>
                    <a:pt x="12281" y="6253"/>
                    <a:pt x="12258" y="6307"/>
                  </a:cubicBezTo>
                  <a:lnTo>
                    <a:pt x="12248" y="6343"/>
                  </a:lnTo>
                  <a:cubicBezTo>
                    <a:pt x="12235" y="6380"/>
                    <a:pt x="12218" y="6420"/>
                    <a:pt x="12204" y="6457"/>
                  </a:cubicBezTo>
                  <a:cubicBezTo>
                    <a:pt x="12191" y="6481"/>
                    <a:pt x="12184" y="6511"/>
                    <a:pt x="12171" y="6537"/>
                  </a:cubicBezTo>
                  <a:cubicBezTo>
                    <a:pt x="12158" y="6557"/>
                    <a:pt x="12151" y="6581"/>
                    <a:pt x="12138" y="6604"/>
                  </a:cubicBezTo>
                  <a:lnTo>
                    <a:pt x="12131" y="6621"/>
                  </a:lnTo>
                  <a:lnTo>
                    <a:pt x="12124" y="6624"/>
                  </a:lnTo>
                  <a:cubicBezTo>
                    <a:pt x="12101" y="6674"/>
                    <a:pt x="12074" y="6725"/>
                    <a:pt x="12054" y="6775"/>
                  </a:cubicBezTo>
                  <a:cubicBezTo>
                    <a:pt x="12037" y="6812"/>
                    <a:pt x="12021" y="6845"/>
                    <a:pt x="12004" y="6882"/>
                  </a:cubicBezTo>
                  <a:cubicBezTo>
                    <a:pt x="11990" y="6908"/>
                    <a:pt x="11980" y="6932"/>
                    <a:pt x="11967" y="6962"/>
                  </a:cubicBezTo>
                  <a:cubicBezTo>
                    <a:pt x="11964" y="6972"/>
                    <a:pt x="11957" y="6982"/>
                    <a:pt x="11950" y="6992"/>
                  </a:cubicBezTo>
                  <a:lnTo>
                    <a:pt x="11950" y="6995"/>
                  </a:lnTo>
                  <a:cubicBezTo>
                    <a:pt x="11940" y="7009"/>
                    <a:pt x="11937" y="7022"/>
                    <a:pt x="11934" y="7032"/>
                  </a:cubicBezTo>
                  <a:cubicBezTo>
                    <a:pt x="11907" y="7089"/>
                    <a:pt x="11883" y="7132"/>
                    <a:pt x="11863" y="7179"/>
                  </a:cubicBezTo>
                  <a:lnTo>
                    <a:pt x="11823" y="7266"/>
                  </a:lnTo>
                  <a:lnTo>
                    <a:pt x="11820" y="7273"/>
                  </a:lnTo>
                  <a:cubicBezTo>
                    <a:pt x="11813" y="7293"/>
                    <a:pt x="11803" y="7310"/>
                    <a:pt x="11800" y="7330"/>
                  </a:cubicBezTo>
                  <a:cubicBezTo>
                    <a:pt x="11800" y="7330"/>
                    <a:pt x="11800" y="7333"/>
                    <a:pt x="11797" y="7333"/>
                  </a:cubicBezTo>
                  <a:lnTo>
                    <a:pt x="11790" y="7340"/>
                  </a:lnTo>
                  <a:lnTo>
                    <a:pt x="11787" y="7343"/>
                  </a:lnTo>
                  <a:cubicBezTo>
                    <a:pt x="11780" y="7340"/>
                    <a:pt x="11770" y="7333"/>
                    <a:pt x="11756" y="7333"/>
                  </a:cubicBezTo>
                  <a:lnTo>
                    <a:pt x="11746" y="7333"/>
                  </a:lnTo>
                  <a:cubicBezTo>
                    <a:pt x="11730" y="7333"/>
                    <a:pt x="11716" y="7343"/>
                    <a:pt x="11703" y="7350"/>
                  </a:cubicBezTo>
                  <a:lnTo>
                    <a:pt x="11700" y="7356"/>
                  </a:lnTo>
                  <a:cubicBezTo>
                    <a:pt x="11696" y="7360"/>
                    <a:pt x="11690" y="7360"/>
                    <a:pt x="11683" y="7363"/>
                  </a:cubicBezTo>
                  <a:lnTo>
                    <a:pt x="11673" y="7367"/>
                  </a:lnTo>
                  <a:cubicBezTo>
                    <a:pt x="11653" y="7377"/>
                    <a:pt x="11636" y="7390"/>
                    <a:pt x="11616" y="7400"/>
                  </a:cubicBezTo>
                  <a:cubicBezTo>
                    <a:pt x="11603" y="7410"/>
                    <a:pt x="11596" y="7413"/>
                    <a:pt x="11583" y="7423"/>
                  </a:cubicBezTo>
                  <a:cubicBezTo>
                    <a:pt x="11583" y="7417"/>
                    <a:pt x="11586" y="7417"/>
                    <a:pt x="11586" y="7413"/>
                  </a:cubicBezTo>
                  <a:lnTo>
                    <a:pt x="11589" y="7407"/>
                  </a:lnTo>
                  <a:lnTo>
                    <a:pt x="11603" y="7377"/>
                  </a:lnTo>
                  <a:cubicBezTo>
                    <a:pt x="11613" y="7360"/>
                    <a:pt x="11619" y="7340"/>
                    <a:pt x="11629" y="7323"/>
                  </a:cubicBezTo>
                  <a:cubicBezTo>
                    <a:pt x="11636" y="7306"/>
                    <a:pt x="11646" y="7290"/>
                    <a:pt x="11653" y="7266"/>
                  </a:cubicBezTo>
                  <a:cubicBezTo>
                    <a:pt x="11670" y="7233"/>
                    <a:pt x="11686" y="7206"/>
                    <a:pt x="11703" y="7173"/>
                  </a:cubicBezTo>
                  <a:lnTo>
                    <a:pt x="11720" y="7143"/>
                  </a:lnTo>
                  <a:lnTo>
                    <a:pt x="11736" y="7112"/>
                  </a:lnTo>
                  <a:lnTo>
                    <a:pt x="11746" y="7099"/>
                  </a:lnTo>
                  <a:cubicBezTo>
                    <a:pt x="11750" y="7092"/>
                    <a:pt x="11756" y="7079"/>
                    <a:pt x="11763" y="7072"/>
                  </a:cubicBezTo>
                  <a:cubicBezTo>
                    <a:pt x="11766" y="7062"/>
                    <a:pt x="11770" y="7059"/>
                    <a:pt x="11773" y="7049"/>
                  </a:cubicBezTo>
                  <a:cubicBezTo>
                    <a:pt x="11773" y="7046"/>
                    <a:pt x="11780" y="7042"/>
                    <a:pt x="11783" y="7032"/>
                  </a:cubicBezTo>
                  <a:lnTo>
                    <a:pt x="11787" y="7025"/>
                  </a:lnTo>
                  <a:lnTo>
                    <a:pt x="11790" y="7015"/>
                  </a:lnTo>
                  <a:lnTo>
                    <a:pt x="11797" y="7009"/>
                  </a:lnTo>
                  <a:lnTo>
                    <a:pt x="11800" y="6999"/>
                  </a:lnTo>
                  <a:lnTo>
                    <a:pt x="11813" y="6975"/>
                  </a:lnTo>
                  <a:lnTo>
                    <a:pt x="11820" y="6962"/>
                  </a:lnTo>
                  <a:lnTo>
                    <a:pt x="11823" y="6959"/>
                  </a:lnTo>
                  <a:lnTo>
                    <a:pt x="11830" y="6945"/>
                  </a:lnTo>
                  <a:lnTo>
                    <a:pt x="11830" y="6942"/>
                  </a:lnTo>
                  <a:lnTo>
                    <a:pt x="11837" y="6925"/>
                  </a:lnTo>
                  <a:lnTo>
                    <a:pt x="11847" y="6908"/>
                  </a:lnTo>
                  <a:lnTo>
                    <a:pt x="11857" y="6878"/>
                  </a:lnTo>
                  <a:lnTo>
                    <a:pt x="11870" y="6848"/>
                  </a:lnTo>
                  <a:lnTo>
                    <a:pt x="11904" y="6788"/>
                  </a:lnTo>
                  <a:lnTo>
                    <a:pt x="11914" y="6771"/>
                  </a:lnTo>
                  <a:cubicBezTo>
                    <a:pt x="11920" y="6758"/>
                    <a:pt x="11924" y="6745"/>
                    <a:pt x="11934" y="6731"/>
                  </a:cubicBezTo>
                  <a:lnTo>
                    <a:pt x="11950" y="6705"/>
                  </a:lnTo>
                  <a:lnTo>
                    <a:pt x="11967" y="6671"/>
                  </a:lnTo>
                  <a:lnTo>
                    <a:pt x="11980" y="6648"/>
                  </a:lnTo>
                  <a:cubicBezTo>
                    <a:pt x="11987" y="6638"/>
                    <a:pt x="11990" y="6624"/>
                    <a:pt x="12001" y="6611"/>
                  </a:cubicBezTo>
                  <a:lnTo>
                    <a:pt x="12001" y="6608"/>
                  </a:lnTo>
                  <a:cubicBezTo>
                    <a:pt x="12004" y="6604"/>
                    <a:pt x="12004" y="6594"/>
                    <a:pt x="12007" y="6591"/>
                  </a:cubicBezTo>
                  <a:lnTo>
                    <a:pt x="12047" y="6514"/>
                  </a:lnTo>
                  <a:lnTo>
                    <a:pt x="12054" y="6497"/>
                  </a:lnTo>
                  <a:cubicBezTo>
                    <a:pt x="12071" y="6464"/>
                    <a:pt x="12087" y="6430"/>
                    <a:pt x="12104" y="6404"/>
                  </a:cubicBezTo>
                  <a:lnTo>
                    <a:pt x="12118" y="6380"/>
                  </a:lnTo>
                  <a:lnTo>
                    <a:pt x="12138" y="6340"/>
                  </a:lnTo>
                  <a:lnTo>
                    <a:pt x="12158" y="6297"/>
                  </a:lnTo>
                  <a:cubicBezTo>
                    <a:pt x="12168" y="6287"/>
                    <a:pt x="12171" y="6273"/>
                    <a:pt x="12181" y="6260"/>
                  </a:cubicBezTo>
                  <a:lnTo>
                    <a:pt x="12188" y="6243"/>
                  </a:lnTo>
                  <a:cubicBezTo>
                    <a:pt x="12198" y="6223"/>
                    <a:pt x="12208" y="6203"/>
                    <a:pt x="12218" y="6186"/>
                  </a:cubicBezTo>
                  <a:cubicBezTo>
                    <a:pt x="12221" y="6173"/>
                    <a:pt x="12231" y="6160"/>
                    <a:pt x="12235" y="6153"/>
                  </a:cubicBezTo>
                  <a:lnTo>
                    <a:pt x="12241" y="6136"/>
                  </a:lnTo>
                  <a:cubicBezTo>
                    <a:pt x="12258" y="6096"/>
                    <a:pt x="12275" y="6056"/>
                    <a:pt x="12291" y="6019"/>
                  </a:cubicBezTo>
                  <a:lnTo>
                    <a:pt x="12298" y="6006"/>
                  </a:lnTo>
                  <a:cubicBezTo>
                    <a:pt x="12301" y="5992"/>
                    <a:pt x="12305" y="5979"/>
                    <a:pt x="12315" y="5972"/>
                  </a:cubicBezTo>
                  <a:cubicBezTo>
                    <a:pt x="12325" y="5946"/>
                    <a:pt x="12335" y="5925"/>
                    <a:pt x="12348" y="5905"/>
                  </a:cubicBezTo>
                  <a:cubicBezTo>
                    <a:pt x="12352" y="5892"/>
                    <a:pt x="12358" y="5879"/>
                    <a:pt x="12365" y="5869"/>
                  </a:cubicBezTo>
                  <a:lnTo>
                    <a:pt x="12372" y="5852"/>
                  </a:lnTo>
                  <a:lnTo>
                    <a:pt x="12375" y="5839"/>
                  </a:lnTo>
                  <a:lnTo>
                    <a:pt x="12392" y="5802"/>
                  </a:lnTo>
                  <a:lnTo>
                    <a:pt x="12402" y="5788"/>
                  </a:lnTo>
                  <a:lnTo>
                    <a:pt x="12408" y="5772"/>
                  </a:lnTo>
                  <a:cubicBezTo>
                    <a:pt x="12415" y="5762"/>
                    <a:pt x="12418" y="5758"/>
                    <a:pt x="12418" y="5752"/>
                  </a:cubicBezTo>
                  <a:lnTo>
                    <a:pt x="12422" y="5745"/>
                  </a:lnTo>
                  <a:lnTo>
                    <a:pt x="12422" y="5735"/>
                  </a:lnTo>
                  <a:cubicBezTo>
                    <a:pt x="12422" y="5728"/>
                    <a:pt x="12418" y="5725"/>
                    <a:pt x="12415" y="5725"/>
                  </a:cubicBezTo>
                  <a:lnTo>
                    <a:pt x="12405" y="5725"/>
                  </a:lnTo>
                  <a:cubicBezTo>
                    <a:pt x="12402" y="5725"/>
                    <a:pt x="12392" y="5728"/>
                    <a:pt x="12388" y="5735"/>
                  </a:cubicBezTo>
                  <a:cubicBezTo>
                    <a:pt x="12372" y="5768"/>
                    <a:pt x="12352" y="5802"/>
                    <a:pt x="12335" y="5835"/>
                  </a:cubicBezTo>
                  <a:lnTo>
                    <a:pt x="12325" y="5852"/>
                  </a:lnTo>
                  <a:cubicBezTo>
                    <a:pt x="12318" y="5862"/>
                    <a:pt x="12315" y="5875"/>
                    <a:pt x="12305" y="5889"/>
                  </a:cubicBezTo>
                  <a:lnTo>
                    <a:pt x="12281" y="5939"/>
                  </a:lnTo>
                  <a:lnTo>
                    <a:pt x="12271" y="5956"/>
                  </a:lnTo>
                  <a:cubicBezTo>
                    <a:pt x="12268" y="5969"/>
                    <a:pt x="12258" y="5976"/>
                    <a:pt x="12255" y="5989"/>
                  </a:cubicBezTo>
                  <a:lnTo>
                    <a:pt x="12251" y="6002"/>
                  </a:lnTo>
                  <a:cubicBezTo>
                    <a:pt x="12241" y="6012"/>
                    <a:pt x="12238" y="6029"/>
                    <a:pt x="12231" y="6043"/>
                  </a:cubicBezTo>
                  <a:lnTo>
                    <a:pt x="12225" y="6053"/>
                  </a:lnTo>
                  <a:cubicBezTo>
                    <a:pt x="12225" y="6056"/>
                    <a:pt x="12221" y="6059"/>
                    <a:pt x="12221" y="6063"/>
                  </a:cubicBezTo>
                  <a:cubicBezTo>
                    <a:pt x="12218" y="6076"/>
                    <a:pt x="12208" y="6089"/>
                    <a:pt x="12204" y="6103"/>
                  </a:cubicBezTo>
                  <a:lnTo>
                    <a:pt x="12198" y="6123"/>
                  </a:lnTo>
                  <a:lnTo>
                    <a:pt x="12188" y="6139"/>
                  </a:lnTo>
                  <a:cubicBezTo>
                    <a:pt x="12184" y="6153"/>
                    <a:pt x="12174" y="6163"/>
                    <a:pt x="12171" y="6180"/>
                  </a:cubicBezTo>
                  <a:cubicBezTo>
                    <a:pt x="12171" y="6186"/>
                    <a:pt x="12168" y="6190"/>
                    <a:pt x="12164" y="6193"/>
                  </a:cubicBezTo>
                  <a:lnTo>
                    <a:pt x="12154" y="6210"/>
                  </a:lnTo>
                  <a:lnTo>
                    <a:pt x="12141" y="6236"/>
                  </a:lnTo>
                  <a:lnTo>
                    <a:pt x="12131" y="6260"/>
                  </a:lnTo>
                  <a:cubicBezTo>
                    <a:pt x="12124" y="6273"/>
                    <a:pt x="12118" y="6280"/>
                    <a:pt x="12114" y="6293"/>
                  </a:cubicBezTo>
                  <a:cubicBezTo>
                    <a:pt x="12084" y="6347"/>
                    <a:pt x="12057" y="6404"/>
                    <a:pt x="12031" y="6457"/>
                  </a:cubicBezTo>
                  <a:cubicBezTo>
                    <a:pt x="12001" y="6511"/>
                    <a:pt x="11974" y="6564"/>
                    <a:pt x="11950" y="6621"/>
                  </a:cubicBezTo>
                  <a:lnTo>
                    <a:pt x="11950" y="6624"/>
                  </a:lnTo>
                  <a:lnTo>
                    <a:pt x="11950" y="6628"/>
                  </a:lnTo>
                  <a:lnTo>
                    <a:pt x="11897" y="6741"/>
                  </a:lnTo>
                  <a:lnTo>
                    <a:pt x="11890" y="6745"/>
                  </a:lnTo>
                  <a:lnTo>
                    <a:pt x="11887" y="6748"/>
                  </a:lnTo>
                  <a:cubicBezTo>
                    <a:pt x="11883" y="6758"/>
                    <a:pt x="11873" y="6771"/>
                    <a:pt x="11870" y="6781"/>
                  </a:cubicBezTo>
                  <a:lnTo>
                    <a:pt x="11863" y="6805"/>
                  </a:lnTo>
                  <a:lnTo>
                    <a:pt x="11847" y="6832"/>
                  </a:lnTo>
                  <a:lnTo>
                    <a:pt x="11830" y="6862"/>
                  </a:lnTo>
                  <a:cubicBezTo>
                    <a:pt x="11820" y="6875"/>
                    <a:pt x="11817" y="6888"/>
                    <a:pt x="11813" y="6895"/>
                  </a:cubicBezTo>
                  <a:lnTo>
                    <a:pt x="11803" y="6915"/>
                  </a:lnTo>
                  <a:lnTo>
                    <a:pt x="11790" y="6945"/>
                  </a:lnTo>
                  <a:lnTo>
                    <a:pt x="11780" y="6975"/>
                  </a:lnTo>
                  <a:cubicBezTo>
                    <a:pt x="11770" y="6992"/>
                    <a:pt x="11766" y="7005"/>
                    <a:pt x="11756" y="7022"/>
                  </a:cubicBezTo>
                  <a:cubicBezTo>
                    <a:pt x="11746" y="7042"/>
                    <a:pt x="11736" y="7062"/>
                    <a:pt x="11730" y="7089"/>
                  </a:cubicBezTo>
                  <a:lnTo>
                    <a:pt x="11680" y="7189"/>
                  </a:lnTo>
                  <a:lnTo>
                    <a:pt x="11666" y="7209"/>
                  </a:lnTo>
                  <a:cubicBezTo>
                    <a:pt x="11653" y="7233"/>
                    <a:pt x="11636" y="7263"/>
                    <a:pt x="11623" y="7290"/>
                  </a:cubicBezTo>
                  <a:cubicBezTo>
                    <a:pt x="11596" y="7350"/>
                    <a:pt x="11563" y="7417"/>
                    <a:pt x="11532" y="7480"/>
                  </a:cubicBezTo>
                  <a:lnTo>
                    <a:pt x="11512" y="7494"/>
                  </a:lnTo>
                  <a:cubicBezTo>
                    <a:pt x="11496" y="7507"/>
                    <a:pt x="11479" y="7514"/>
                    <a:pt x="11456" y="7527"/>
                  </a:cubicBezTo>
                  <a:cubicBezTo>
                    <a:pt x="11422" y="7547"/>
                    <a:pt x="11389" y="7567"/>
                    <a:pt x="11362" y="7591"/>
                  </a:cubicBezTo>
                  <a:cubicBezTo>
                    <a:pt x="11365" y="7580"/>
                    <a:pt x="11365" y="7574"/>
                    <a:pt x="11369" y="7567"/>
                  </a:cubicBezTo>
                  <a:lnTo>
                    <a:pt x="11372" y="7550"/>
                  </a:lnTo>
                  <a:lnTo>
                    <a:pt x="11379" y="7540"/>
                  </a:lnTo>
                  <a:cubicBezTo>
                    <a:pt x="11385" y="7514"/>
                    <a:pt x="11389" y="7490"/>
                    <a:pt x="11399" y="7467"/>
                  </a:cubicBezTo>
                  <a:lnTo>
                    <a:pt x="11405" y="7443"/>
                  </a:lnTo>
                  <a:lnTo>
                    <a:pt x="11415" y="7417"/>
                  </a:lnTo>
                  <a:cubicBezTo>
                    <a:pt x="11419" y="7407"/>
                    <a:pt x="11419" y="7397"/>
                    <a:pt x="11422" y="7390"/>
                  </a:cubicBezTo>
                  <a:lnTo>
                    <a:pt x="11452" y="7300"/>
                  </a:lnTo>
                  <a:lnTo>
                    <a:pt x="11466" y="7263"/>
                  </a:lnTo>
                  <a:cubicBezTo>
                    <a:pt x="11472" y="7243"/>
                    <a:pt x="11482" y="7216"/>
                    <a:pt x="11489" y="7196"/>
                  </a:cubicBezTo>
                  <a:lnTo>
                    <a:pt x="11516" y="7129"/>
                  </a:lnTo>
                  <a:lnTo>
                    <a:pt x="11536" y="7079"/>
                  </a:lnTo>
                  <a:cubicBezTo>
                    <a:pt x="11552" y="7039"/>
                    <a:pt x="11569" y="6992"/>
                    <a:pt x="11586" y="6949"/>
                  </a:cubicBezTo>
                  <a:lnTo>
                    <a:pt x="11619" y="6865"/>
                  </a:lnTo>
                  <a:cubicBezTo>
                    <a:pt x="11623" y="6848"/>
                    <a:pt x="11633" y="6838"/>
                    <a:pt x="11636" y="6822"/>
                  </a:cubicBezTo>
                  <a:lnTo>
                    <a:pt x="11639" y="6812"/>
                  </a:lnTo>
                  <a:cubicBezTo>
                    <a:pt x="11646" y="6795"/>
                    <a:pt x="11653" y="6781"/>
                    <a:pt x="11656" y="6765"/>
                  </a:cubicBezTo>
                  <a:lnTo>
                    <a:pt x="11666" y="6745"/>
                  </a:lnTo>
                  <a:cubicBezTo>
                    <a:pt x="11680" y="6715"/>
                    <a:pt x="11686" y="6681"/>
                    <a:pt x="11700" y="6654"/>
                  </a:cubicBezTo>
                  <a:cubicBezTo>
                    <a:pt x="11713" y="6611"/>
                    <a:pt x="11730" y="6571"/>
                    <a:pt x="11740" y="6527"/>
                  </a:cubicBezTo>
                  <a:cubicBezTo>
                    <a:pt x="11750" y="6507"/>
                    <a:pt x="11753" y="6491"/>
                    <a:pt x="11763" y="6470"/>
                  </a:cubicBezTo>
                  <a:cubicBezTo>
                    <a:pt x="11770" y="6447"/>
                    <a:pt x="11773" y="6430"/>
                    <a:pt x="11783" y="6410"/>
                  </a:cubicBezTo>
                  <a:cubicBezTo>
                    <a:pt x="11787" y="6397"/>
                    <a:pt x="11790" y="6387"/>
                    <a:pt x="11797" y="6377"/>
                  </a:cubicBezTo>
                  <a:lnTo>
                    <a:pt x="11803" y="6353"/>
                  </a:lnTo>
                  <a:lnTo>
                    <a:pt x="11817" y="6313"/>
                  </a:lnTo>
                  <a:lnTo>
                    <a:pt x="11823" y="6293"/>
                  </a:lnTo>
                  <a:cubicBezTo>
                    <a:pt x="11830" y="6280"/>
                    <a:pt x="11833" y="6270"/>
                    <a:pt x="11840" y="6256"/>
                  </a:cubicBezTo>
                  <a:lnTo>
                    <a:pt x="11847" y="6246"/>
                  </a:lnTo>
                  <a:lnTo>
                    <a:pt x="11850" y="6230"/>
                  </a:lnTo>
                  <a:lnTo>
                    <a:pt x="11870" y="6176"/>
                  </a:lnTo>
                  <a:cubicBezTo>
                    <a:pt x="11873" y="6170"/>
                    <a:pt x="11870" y="6160"/>
                    <a:pt x="11863" y="6156"/>
                  </a:cubicBezTo>
                  <a:lnTo>
                    <a:pt x="11857" y="6156"/>
                  </a:lnTo>
                  <a:cubicBezTo>
                    <a:pt x="11850" y="6156"/>
                    <a:pt x="11847" y="6160"/>
                    <a:pt x="11840" y="6163"/>
                  </a:cubicBezTo>
                  <a:lnTo>
                    <a:pt x="11830" y="6190"/>
                  </a:lnTo>
                  <a:lnTo>
                    <a:pt x="11820" y="6206"/>
                  </a:lnTo>
                  <a:cubicBezTo>
                    <a:pt x="11803" y="6243"/>
                    <a:pt x="11787" y="6287"/>
                    <a:pt x="11773" y="6323"/>
                  </a:cubicBezTo>
                  <a:cubicBezTo>
                    <a:pt x="11763" y="6360"/>
                    <a:pt x="11750" y="6397"/>
                    <a:pt x="11736" y="6430"/>
                  </a:cubicBezTo>
                  <a:cubicBezTo>
                    <a:pt x="11720" y="6481"/>
                    <a:pt x="11703" y="6527"/>
                    <a:pt x="11686" y="6577"/>
                  </a:cubicBezTo>
                  <a:lnTo>
                    <a:pt x="11656" y="6671"/>
                  </a:lnTo>
                  <a:lnTo>
                    <a:pt x="11653" y="6678"/>
                  </a:lnTo>
                  <a:cubicBezTo>
                    <a:pt x="11649" y="6688"/>
                    <a:pt x="11649" y="6691"/>
                    <a:pt x="11646" y="6698"/>
                  </a:cubicBezTo>
                  <a:lnTo>
                    <a:pt x="11639" y="6711"/>
                  </a:lnTo>
                  <a:cubicBezTo>
                    <a:pt x="11633" y="6731"/>
                    <a:pt x="11629" y="6748"/>
                    <a:pt x="11619" y="6771"/>
                  </a:cubicBezTo>
                  <a:cubicBezTo>
                    <a:pt x="11619" y="6775"/>
                    <a:pt x="11616" y="6778"/>
                    <a:pt x="11616" y="6781"/>
                  </a:cubicBezTo>
                  <a:lnTo>
                    <a:pt x="11613" y="6791"/>
                  </a:lnTo>
                  <a:lnTo>
                    <a:pt x="11603" y="6812"/>
                  </a:lnTo>
                  <a:lnTo>
                    <a:pt x="11596" y="6832"/>
                  </a:lnTo>
                  <a:cubicBezTo>
                    <a:pt x="11583" y="6862"/>
                    <a:pt x="11573" y="6892"/>
                    <a:pt x="11563" y="6922"/>
                  </a:cubicBezTo>
                  <a:lnTo>
                    <a:pt x="11549" y="6955"/>
                  </a:lnTo>
                  <a:cubicBezTo>
                    <a:pt x="11519" y="7032"/>
                    <a:pt x="11486" y="7109"/>
                    <a:pt x="11456" y="7189"/>
                  </a:cubicBezTo>
                  <a:cubicBezTo>
                    <a:pt x="11446" y="7223"/>
                    <a:pt x="11432" y="7249"/>
                    <a:pt x="11419" y="7283"/>
                  </a:cubicBezTo>
                  <a:lnTo>
                    <a:pt x="11412" y="7300"/>
                  </a:lnTo>
                  <a:lnTo>
                    <a:pt x="11399" y="7340"/>
                  </a:lnTo>
                  <a:lnTo>
                    <a:pt x="11389" y="7363"/>
                  </a:lnTo>
                  <a:cubicBezTo>
                    <a:pt x="11385" y="7377"/>
                    <a:pt x="11382" y="7390"/>
                    <a:pt x="11379" y="7407"/>
                  </a:cubicBezTo>
                  <a:cubicBezTo>
                    <a:pt x="11365" y="7447"/>
                    <a:pt x="11352" y="7490"/>
                    <a:pt x="11339" y="7527"/>
                  </a:cubicBezTo>
                  <a:lnTo>
                    <a:pt x="11335" y="7534"/>
                  </a:lnTo>
                  <a:cubicBezTo>
                    <a:pt x="11328" y="7567"/>
                    <a:pt x="11315" y="7601"/>
                    <a:pt x="11305" y="7641"/>
                  </a:cubicBezTo>
                  <a:cubicBezTo>
                    <a:pt x="11302" y="7644"/>
                    <a:pt x="11295" y="7647"/>
                    <a:pt x="11288" y="7651"/>
                  </a:cubicBezTo>
                  <a:cubicBezTo>
                    <a:pt x="11282" y="7657"/>
                    <a:pt x="11278" y="7661"/>
                    <a:pt x="11268" y="7664"/>
                  </a:cubicBezTo>
                  <a:cubicBezTo>
                    <a:pt x="11252" y="7674"/>
                    <a:pt x="11235" y="7681"/>
                    <a:pt x="11221" y="7684"/>
                  </a:cubicBezTo>
                  <a:cubicBezTo>
                    <a:pt x="11215" y="7691"/>
                    <a:pt x="11205" y="7691"/>
                    <a:pt x="11201" y="7691"/>
                  </a:cubicBezTo>
                  <a:lnTo>
                    <a:pt x="11188" y="7691"/>
                  </a:lnTo>
                  <a:lnTo>
                    <a:pt x="11188" y="7684"/>
                  </a:lnTo>
                  <a:cubicBezTo>
                    <a:pt x="11188" y="7681"/>
                    <a:pt x="11188" y="7677"/>
                    <a:pt x="11185" y="7677"/>
                  </a:cubicBezTo>
                  <a:lnTo>
                    <a:pt x="11181" y="7651"/>
                  </a:lnTo>
                  <a:cubicBezTo>
                    <a:pt x="11188" y="7647"/>
                    <a:pt x="11198" y="7641"/>
                    <a:pt x="11195" y="7631"/>
                  </a:cubicBezTo>
                  <a:lnTo>
                    <a:pt x="11188" y="7614"/>
                  </a:lnTo>
                  <a:cubicBezTo>
                    <a:pt x="11188" y="7607"/>
                    <a:pt x="11185" y="7594"/>
                    <a:pt x="11185" y="7584"/>
                  </a:cubicBezTo>
                  <a:lnTo>
                    <a:pt x="11185" y="7547"/>
                  </a:lnTo>
                  <a:lnTo>
                    <a:pt x="11185" y="7524"/>
                  </a:lnTo>
                  <a:lnTo>
                    <a:pt x="11185" y="7510"/>
                  </a:lnTo>
                  <a:cubicBezTo>
                    <a:pt x="11185" y="7500"/>
                    <a:pt x="11185" y="7497"/>
                    <a:pt x="11188" y="7490"/>
                  </a:cubicBezTo>
                  <a:lnTo>
                    <a:pt x="11188" y="7477"/>
                  </a:lnTo>
                  <a:lnTo>
                    <a:pt x="11188" y="7467"/>
                  </a:lnTo>
                  <a:cubicBezTo>
                    <a:pt x="11188" y="7460"/>
                    <a:pt x="11188" y="7457"/>
                    <a:pt x="11195" y="7447"/>
                  </a:cubicBezTo>
                  <a:lnTo>
                    <a:pt x="11205" y="7383"/>
                  </a:lnTo>
                  <a:cubicBezTo>
                    <a:pt x="11211" y="7377"/>
                    <a:pt x="11211" y="7373"/>
                    <a:pt x="11211" y="7367"/>
                  </a:cubicBezTo>
                  <a:lnTo>
                    <a:pt x="11215" y="7346"/>
                  </a:lnTo>
                  <a:cubicBezTo>
                    <a:pt x="11218" y="7333"/>
                    <a:pt x="11218" y="7323"/>
                    <a:pt x="11221" y="7310"/>
                  </a:cubicBezTo>
                  <a:lnTo>
                    <a:pt x="11235" y="7266"/>
                  </a:lnTo>
                  <a:lnTo>
                    <a:pt x="11245" y="7233"/>
                  </a:lnTo>
                  <a:lnTo>
                    <a:pt x="11268" y="7146"/>
                  </a:lnTo>
                  <a:lnTo>
                    <a:pt x="11278" y="7116"/>
                  </a:lnTo>
                  <a:cubicBezTo>
                    <a:pt x="11285" y="7082"/>
                    <a:pt x="11298" y="7046"/>
                    <a:pt x="11305" y="7012"/>
                  </a:cubicBezTo>
                  <a:lnTo>
                    <a:pt x="11312" y="7005"/>
                  </a:lnTo>
                  <a:cubicBezTo>
                    <a:pt x="11315" y="6989"/>
                    <a:pt x="11318" y="6975"/>
                    <a:pt x="11322" y="6959"/>
                  </a:cubicBezTo>
                  <a:lnTo>
                    <a:pt x="11335" y="6925"/>
                  </a:lnTo>
                  <a:lnTo>
                    <a:pt x="11349" y="6892"/>
                  </a:lnTo>
                  <a:cubicBezTo>
                    <a:pt x="11352" y="6882"/>
                    <a:pt x="11355" y="6872"/>
                    <a:pt x="11362" y="6855"/>
                  </a:cubicBezTo>
                  <a:lnTo>
                    <a:pt x="11369" y="6832"/>
                  </a:lnTo>
                  <a:lnTo>
                    <a:pt x="11372" y="6815"/>
                  </a:lnTo>
                  <a:cubicBezTo>
                    <a:pt x="11379" y="6805"/>
                    <a:pt x="11382" y="6795"/>
                    <a:pt x="11385" y="6781"/>
                  </a:cubicBezTo>
                  <a:cubicBezTo>
                    <a:pt x="11395" y="6758"/>
                    <a:pt x="11402" y="6728"/>
                    <a:pt x="11412" y="6705"/>
                  </a:cubicBezTo>
                  <a:lnTo>
                    <a:pt x="11419" y="6678"/>
                  </a:lnTo>
                  <a:lnTo>
                    <a:pt x="11446" y="6604"/>
                  </a:lnTo>
                  <a:cubicBezTo>
                    <a:pt x="11462" y="6544"/>
                    <a:pt x="11482" y="6487"/>
                    <a:pt x="11502" y="6430"/>
                  </a:cubicBezTo>
                  <a:cubicBezTo>
                    <a:pt x="11506" y="6414"/>
                    <a:pt x="11516" y="6404"/>
                    <a:pt x="11519" y="6387"/>
                  </a:cubicBezTo>
                  <a:lnTo>
                    <a:pt x="11529" y="6363"/>
                  </a:lnTo>
                  <a:lnTo>
                    <a:pt x="11532" y="6353"/>
                  </a:lnTo>
                  <a:cubicBezTo>
                    <a:pt x="11536" y="6340"/>
                    <a:pt x="11539" y="6323"/>
                    <a:pt x="11549" y="6310"/>
                  </a:cubicBezTo>
                  <a:cubicBezTo>
                    <a:pt x="11556" y="6287"/>
                    <a:pt x="11569" y="6256"/>
                    <a:pt x="11579" y="6230"/>
                  </a:cubicBezTo>
                  <a:lnTo>
                    <a:pt x="11596" y="6186"/>
                  </a:lnTo>
                  <a:lnTo>
                    <a:pt x="11619" y="6123"/>
                  </a:lnTo>
                  <a:lnTo>
                    <a:pt x="11636" y="6073"/>
                  </a:lnTo>
                  <a:cubicBezTo>
                    <a:pt x="11639" y="6059"/>
                    <a:pt x="11646" y="6043"/>
                    <a:pt x="11653" y="6029"/>
                  </a:cubicBezTo>
                  <a:lnTo>
                    <a:pt x="11656" y="6022"/>
                  </a:lnTo>
                  <a:cubicBezTo>
                    <a:pt x="11666" y="6002"/>
                    <a:pt x="11673" y="5979"/>
                    <a:pt x="11680" y="5962"/>
                  </a:cubicBezTo>
                  <a:cubicBezTo>
                    <a:pt x="11686" y="5942"/>
                    <a:pt x="11690" y="5925"/>
                    <a:pt x="11700" y="5905"/>
                  </a:cubicBezTo>
                  <a:lnTo>
                    <a:pt x="11706" y="5889"/>
                  </a:lnTo>
                  <a:cubicBezTo>
                    <a:pt x="11713" y="5875"/>
                    <a:pt x="11716" y="5862"/>
                    <a:pt x="11720" y="5855"/>
                  </a:cubicBezTo>
                  <a:lnTo>
                    <a:pt x="11720" y="5852"/>
                  </a:lnTo>
                  <a:lnTo>
                    <a:pt x="11723" y="5842"/>
                  </a:lnTo>
                  <a:lnTo>
                    <a:pt x="11723" y="5839"/>
                  </a:lnTo>
                  <a:lnTo>
                    <a:pt x="11730" y="5825"/>
                  </a:lnTo>
                  <a:lnTo>
                    <a:pt x="11753" y="5752"/>
                  </a:lnTo>
                  <a:lnTo>
                    <a:pt x="11763" y="5728"/>
                  </a:lnTo>
                  <a:lnTo>
                    <a:pt x="11770" y="5708"/>
                  </a:lnTo>
                  <a:lnTo>
                    <a:pt x="11780" y="5691"/>
                  </a:lnTo>
                  <a:cubicBezTo>
                    <a:pt x="11783" y="5685"/>
                    <a:pt x="11787" y="5671"/>
                    <a:pt x="11790" y="5661"/>
                  </a:cubicBezTo>
                  <a:cubicBezTo>
                    <a:pt x="11800" y="5641"/>
                    <a:pt x="11803" y="5625"/>
                    <a:pt x="11813" y="5605"/>
                  </a:cubicBezTo>
                  <a:lnTo>
                    <a:pt x="11820" y="5578"/>
                  </a:lnTo>
                  <a:cubicBezTo>
                    <a:pt x="11847" y="5501"/>
                    <a:pt x="11873" y="5424"/>
                    <a:pt x="11904" y="5350"/>
                  </a:cubicBezTo>
                  <a:lnTo>
                    <a:pt x="11907" y="5334"/>
                  </a:lnTo>
                  <a:cubicBezTo>
                    <a:pt x="11914" y="5324"/>
                    <a:pt x="11917" y="5310"/>
                    <a:pt x="11920" y="5304"/>
                  </a:cubicBezTo>
                  <a:cubicBezTo>
                    <a:pt x="11930" y="5277"/>
                    <a:pt x="11937" y="5257"/>
                    <a:pt x="11947" y="5233"/>
                  </a:cubicBezTo>
                  <a:lnTo>
                    <a:pt x="11950" y="5227"/>
                  </a:lnTo>
                  <a:cubicBezTo>
                    <a:pt x="11954" y="5217"/>
                    <a:pt x="11957" y="5207"/>
                    <a:pt x="11964" y="5193"/>
                  </a:cubicBezTo>
                  <a:lnTo>
                    <a:pt x="11980" y="5160"/>
                  </a:lnTo>
                  <a:lnTo>
                    <a:pt x="11997" y="5123"/>
                  </a:lnTo>
                  <a:cubicBezTo>
                    <a:pt x="12007" y="5093"/>
                    <a:pt x="12021" y="5070"/>
                    <a:pt x="12034" y="5039"/>
                  </a:cubicBezTo>
                  <a:lnTo>
                    <a:pt x="12047" y="5006"/>
                  </a:lnTo>
                  <a:lnTo>
                    <a:pt x="12084" y="4919"/>
                  </a:lnTo>
                  <a:lnTo>
                    <a:pt x="12097" y="4892"/>
                  </a:lnTo>
                  <a:cubicBezTo>
                    <a:pt x="12104" y="4872"/>
                    <a:pt x="12114" y="4852"/>
                    <a:pt x="12124" y="4832"/>
                  </a:cubicBezTo>
                  <a:lnTo>
                    <a:pt x="12148" y="4785"/>
                  </a:lnTo>
                  <a:cubicBezTo>
                    <a:pt x="12151" y="4775"/>
                    <a:pt x="12154" y="4765"/>
                    <a:pt x="12158" y="4755"/>
                  </a:cubicBezTo>
                  <a:lnTo>
                    <a:pt x="12168" y="4739"/>
                  </a:lnTo>
                  <a:lnTo>
                    <a:pt x="12174" y="4719"/>
                  </a:lnTo>
                  <a:cubicBezTo>
                    <a:pt x="12181" y="4705"/>
                    <a:pt x="12184" y="4698"/>
                    <a:pt x="12191" y="4685"/>
                  </a:cubicBezTo>
                  <a:cubicBezTo>
                    <a:pt x="12225" y="4618"/>
                    <a:pt x="12258" y="4551"/>
                    <a:pt x="12298" y="4484"/>
                  </a:cubicBezTo>
                  <a:lnTo>
                    <a:pt x="12301" y="4474"/>
                  </a:lnTo>
                  <a:cubicBezTo>
                    <a:pt x="12318" y="4448"/>
                    <a:pt x="12332" y="4418"/>
                    <a:pt x="12348" y="4388"/>
                  </a:cubicBezTo>
                  <a:lnTo>
                    <a:pt x="12365" y="4354"/>
                  </a:lnTo>
                  <a:cubicBezTo>
                    <a:pt x="12375" y="4334"/>
                    <a:pt x="12388" y="4307"/>
                    <a:pt x="12402" y="4287"/>
                  </a:cubicBezTo>
                  <a:cubicBezTo>
                    <a:pt x="12405" y="4281"/>
                    <a:pt x="12405" y="4264"/>
                    <a:pt x="12392" y="4257"/>
                  </a:cubicBezTo>
                  <a:cubicBezTo>
                    <a:pt x="12388" y="4257"/>
                    <a:pt x="12385" y="4254"/>
                    <a:pt x="12382" y="4254"/>
                  </a:cubicBezTo>
                  <a:cubicBezTo>
                    <a:pt x="12372" y="4254"/>
                    <a:pt x="12365" y="4257"/>
                    <a:pt x="12358" y="4267"/>
                  </a:cubicBezTo>
                  <a:cubicBezTo>
                    <a:pt x="12342" y="4291"/>
                    <a:pt x="12325" y="4321"/>
                    <a:pt x="12315" y="4351"/>
                  </a:cubicBezTo>
                  <a:lnTo>
                    <a:pt x="12308" y="4364"/>
                  </a:lnTo>
                  <a:cubicBezTo>
                    <a:pt x="12298" y="4384"/>
                    <a:pt x="12285" y="4404"/>
                    <a:pt x="12275" y="4424"/>
                  </a:cubicBezTo>
                  <a:lnTo>
                    <a:pt x="12238" y="4501"/>
                  </a:lnTo>
                  <a:lnTo>
                    <a:pt x="12214" y="4551"/>
                  </a:lnTo>
                  <a:lnTo>
                    <a:pt x="12204" y="4565"/>
                  </a:lnTo>
                  <a:cubicBezTo>
                    <a:pt x="12201" y="4568"/>
                    <a:pt x="12201" y="4575"/>
                    <a:pt x="12198" y="4581"/>
                  </a:cubicBezTo>
                  <a:cubicBezTo>
                    <a:pt x="12191" y="4588"/>
                    <a:pt x="12188" y="4591"/>
                    <a:pt x="12184" y="4601"/>
                  </a:cubicBezTo>
                  <a:cubicBezTo>
                    <a:pt x="12171" y="4625"/>
                    <a:pt x="12164" y="4648"/>
                    <a:pt x="12151" y="4668"/>
                  </a:cubicBezTo>
                  <a:cubicBezTo>
                    <a:pt x="12141" y="4682"/>
                    <a:pt x="12138" y="4692"/>
                    <a:pt x="12134" y="4705"/>
                  </a:cubicBezTo>
                  <a:lnTo>
                    <a:pt x="12124" y="4722"/>
                  </a:lnTo>
                  <a:lnTo>
                    <a:pt x="12118" y="4739"/>
                  </a:lnTo>
                  <a:cubicBezTo>
                    <a:pt x="12114" y="4752"/>
                    <a:pt x="12108" y="4759"/>
                    <a:pt x="12101" y="4772"/>
                  </a:cubicBezTo>
                  <a:lnTo>
                    <a:pt x="12081" y="4819"/>
                  </a:lnTo>
                  <a:cubicBezTo>
                    <a:pt x="12071" y="4839"/>
                    <a:pt x="12064" y="4859"/>
                    <a:pt x="12051" y="4882"/>
                  </a:cubicBezTo>
                  <a:lnTo>
                    <a:pt x="12034" y="4919"/>
                  </a:lnTo>
                  <a:cubicBezTo>
                    <a:pt x="12021" y="4943"/>
                    <a:pt x="12014" y="4969"/>
                    <a:pt x="12001" y="4993"/>
                  </a:cubicBezTo>
                  <a:lnTo>
                    <a:pt x="11984" y="5036"/>
                  </a:lnTo>
                  <a:cubicBezTo>
                    <a:pt x="11970" y="5060"/>
                    <a:pt x="11964" y="5086"/>
                    <a:pt x="11950" y="5106"/>
                  </a:cubicBezTo>
                  <a:cubicBezTo>
                    <a:pt x="11937" y="5133"/>
                    <a:pt x="11930" y="5157"/>
                    <a:pt x="11917" y="5183"/>
                  </a:cubicBezTo>
                  <a:cubicBezTo>
                    <a:pt x="11914" y="5193"/>
                    <a:pt x="11907" y="5207"/>
                    <a:pt x="11904" y="5217"/>
                  </a:cubicBezTo>
                  <a:lnTo>
                    <a:pt x="11900" y="5223"/>
                  </a:lnTo>
                  <a:lnTo>
                    <a:pt x="11890" y="5250"/>
                  </a:lnTo>
                  <a:cubicBezTo>
                    <a:pt x="11887" y="5260"/>
                    <a:pt x="11880" y="5277"/>
                    <a:pt x="11873" y="5290"/>
                  </a:cubicBezTo>
                  <a:lnTo>
                    <a:pt x="11863" y="5327"/>
                  </a:lnTo>
                  <a:lnTo>
                    <a:pt x="11857" y="5340"/>
                  </a:lnTo>
                  <a:cubicBezTo>
                    <a:pt x="11840" y="5384"/>
                    <a:pt x="11830" y="5424"/>
                    <a:pt x="11813" y="5467"/>
                  </a:cubicBezTo>
                  <a:lnTo>
                    <a:pt x="11800" y="5504"/>
                  </a:lnTo>
                  <a:cubicBezTo>
                    <a:pt x="11790" y="5524"/>
                    <a:pt x="11783" y="5551"/>
                    <a:pt x="11773" y="5571"/>
                  </a:cubicBezTo>
                  <a:lnTo>
                    <a:pt x="11773" y="5574"/>
                  </a:lnTo>
                  <a:lnTo>
                    <a:pt x="11773" y="5578"/>
                  </a:lnTo>
                  <a:lnTo>
                    <a:pt x="11773" y="5584"/>
                  </a:lnTo>
                  <a:lnTo>
                    <a:pt x="11770" y="5591"/>
                  </a:lnTo>
                  <a:lnTo>
                    <a:pt x="11766" y="5605"/>
                  </a:lnTo>
                  <a:lnTo>
                    <a:pt x="11763" y="5611"/>
                  </a:lnTo>
                  <a:cubicBezTo>
                    <a:pt x="11763" y="5611"/>
                    <a:pt x="11763" y="5618"/>
                    <a:pt x="11756" y="5621"/>
                  </a:cubicBezTo>
                  <a:lnTo>
                    <a:pt x="11753" y="5628"/>
                  </a:lnTo>
                  <a:lnTo>
                    <a:pt x="11750" y="5638"/>
                  </a:lnTo>
                  <a:cubicBezTo>
                    <a:pt x="11750" y="5641"/>
                    <a:pt x="11746" y="5645"/>
                    <a:pt x="11746" y="5651"/>
                  </a:cubicBezTo>
                  <a:lnTo>
                    <a:pt x="11746" y="5655"/>
                  </a:lnTo>
                  <a:lnTo>
                    <a:pt x="11730" y="5705"/>
                  </a:lnTo>
                  <a:lnTo>
                    <a:pt x="11713" y="5755"/>
                  </a:lnTo>
                  <a:lnTo>
                    <a:pt x="11673" y="5855"/>
                  </a:lnTo>
                  <a:lnTo>
                    <a:pt x="11670" y="5869"/>
                  </a:lnTo>
                  <a:lnTo>
                    <a:pt x="11666" y="5875"/>
                  </a:lnTo>
                  <a:lnTo>
                    <a:pt x="11653" y="5912"/>
                  </a:lnTo>
                  <a:cubicBezTo>
                    <a:pt x="11649" y="5929"/>
                    <a:pt x="11639" y="5946"/>
                    <a:pt x="11636" y="5962"/>
                  </a:cubicBezTo>
                  <a:lnTo>
                    <a:pt x="11623" y="5996"/>
                  </a:lnTo>
                  <a:cubicBezTo>
                    <a:pt x="11616" y="6022"/>
                    <a:pt x="11603" y="6053"/>
                    <a:pt x="11596" y="6076"/>
                  </a:cubicBezTo>
                  <a:lnTo>
                    <a:pt x="11583" y="6113"/>
                  </a:lnTo>
                  <a:lnTo>
                    <a:pt x="11552" y="6190"/>
                  </a:lnTo>
                  <a:lnTo>
                    <a:pt x="11532" y="6243"/>
                  </a:lnTo>
                  <a:lnTo>
                    <a:pt x="11522" y="6263"/>
                  </a:lnTo>
                  <a:lnTo>
                    <a:pt x="11516" y="6287"/>
                  </a:lnTo>
                  <a:cubicBezTo>
                    <a:pt x="11512" y="6297"/>
                    <a:pt x="11506" y="6307"/>
                    <a:pt x="11502" y="6320"/>
                  </a:cubicBezTo>
                  <a:lnTo>
                    <a:pt x="11496" y="6347"/>
                  </a:lnTo>
                  <a:lnTo>
                    <a:pt x="11482" y="6380"/>
                  </a:lnTo>
                  <a:lnTo>
                    <a:pt x="11472" y="6404"/>
                  </a:lnTo>
                  <a:cubicBezTo>
                    <a:pt x="11469" y="6414"/>
                    <a:pt x="11466" y="6427"/>
                    <a:pt x="11462" y="6437"/>
                  </a:cubicBezTo>
                  <a:cubicBezTo>
                    <a:pt x="11456" y="6447"/>
                    <a:pt x="11452" y="6464"/>
                    <a:pt x="11449" y="6477"/>
                  </a:cubicBezTo>
                  <a:lnTo>
                    <a:pt x="11439" y="6497"/>
                  </a:lnTo>
                  <a:lnTo>
                    <a:pt x="11432" y="6521"/>
                  </a:lnTo>
                  <a:cubicBezTo>
                    <a:pt x="11429" y="6531"/>
                    <a:pt x="11422" y="6541"/>
                    <a:pt x="11419" y="6554"/>
                  </a:cubicBezTo>
                  <a:lnTo>
                    <a:pt x="11415" y="6567"/>
                  </a:lnTo>
                  <a:lnTo>
                    <a:pt x="11399" y="6621"/>
                  </a:lnTo>
                  <a:lnTo>
                    <a:pt x="11395" y="6634"/>
                  </a:lnTo>
                  <a:cubicBezTo>
                    <a:pt x="11389" y="6644"/>
                    <a:pt x="11385" y="6658"/>
                    <a:pt x="11382" y="6674"/>
                  </a:cubicBezTo>
                  <a:lnTo>
                    <a:pt x="11369" y="6708"/>
                  </a:lnTo>
                  <a:lnTo>
                    <a:pt x="11355" y="6741"/>
                  </a:lnTo>
                  <a:lnTo>
                    <a:pt x="11349" y="6761"/>
                  </a:lnTo>
                  <a:lnTo>
                    <a:pt x="11335" y="6801"/>
                  </a:lnTo>
                  <a:lnTo>
                    <a:pt x="11335" y="6805"/>
                  </a:lnTo>
                  <a:lnTo>
                    <a:pt x="11335" y="6808"/>
                  </a:lnTo>
                  <a:cubicBezTo>
                    <a:pt x="11335" y="6812"/>
                    <a:pt x="11332" y="6818"/>
                    <a:pt x="11332" y="6818"/>
                  </a:cubicBezTo>
                  <a:cubicBezTo>
                    <a:pt x="11332" y="6822"/>
                    <a:pt x="11328" y="6825"/>
                    <a:pt x="11328" y="6825"/>
                  </a:cubicBezTo>
                  <a:lnTo>
                    <a:pt x="11322" y="6835"/>
                  </a:lnTo>
                  <a:lnTo>
                    <a:pt x="11318" y="6842"/>
                  </a:lnTo>
                  <a:lnTo>
                    <a:pt x="11318" y="6845"/>
                  </a:lnTo>
                  <a:lnTo>
                    <a:pt x="11315" y="6855"/>
                  </a:lnTo>
                  <a:lnTo>
                    <a:pt x="11312" y="6865"/>
                  </a:lnTo>
                  <a:lnTo>
                    <a:pt x="11305" y="6875"/>
                  </a:lnTo>
                  <a:lnTo>
                    <a:pt x="11305" y="6882"/>
                  </a:lnTo>
                  <a:lnTo>
                    <a:pt x="11305" y="6888"/>
                  </a:lnTo>
                  <a:lnTo>
                    <a:pt x="11302" y="6895"/>
                  </a:lnTo>
                  <a:lnTo>
                    <a:pt x="11302" y="6898"/>
                  </a:lnTo>
                  <a:cubicBezTo>
                    <a:pt x="11298" y="6915"/>
                    <a:pt x="11295" y="6929"/>
                    <a:pt x="11288" y="6945"/>
                  </a:cubicBezTo>
                  <a:lnTo>
                    <a:pt x="11282" y="6975"/>
                  </a:lnTo>
                  <a:cubicBezTo>
                    <a:pt x="11278" y="6989"/>
                    <a:pt x="11272" y="6995"/>
                    <a:pt x="11272" y="7009"/>
                  </a:cubicBezTo>
                  <a:cubicBezTo>
                    <a:pt x="11268" y="7015"/>
                    <a:pt x="11268" y="7029"/>
                    <a:pt x="11265" y="7039"/>
                  </a:cubicBezTo>
                  <a:cubicBezTo>
                    <a:pt x="11262" y="7059"/>
                    <a:pt x="11255" y="7076"/>
                    <a:pt x="11248" y="7096"/>
                  </a:cubicBezTo>
                  <a:lnTo>
                    <a:pt x="11245" y="7116"/>
                  </a:lnTo>
                  <a:lnTo>
                    <a:pt x="11228" y="7176"/>
                  </a:lnTo>
                  <a:cubicBezTo>
                    <a:pt x="11215" y="7216"/>
                    <a:pt x="11205" y="7260"/>
                    <a:pt x="11195" y="7300"/>
                  </a:cubicBezTo>
                  <a:lnTo>
                    <a:pt x="11181" y="7350"/>
                  </a:lnTo>
                  <a:lnTo>
                    <a:pt x="11178" y="7367"/>
                  </a:lnTo>
                  <a:cubicBezTo>
                    <a:pt x="11171" y="7380"/>
                    <a:pt x="11168" y="7397"/>
                    <a:pt x="11168" y="7410"/>
                  </a:cubicBezTo>
                  <a:cubicBezTo>
                    <a:pt x="11165" y="7423"/>
                    <a:pt x="11165" y="7440"/>
                    <a:pt x="11161" y="7450"/>
                  </a:cubicBezTo>
                  <a:lnTo>
                    <a:pt x="11161" y="7457"/>
                  </a:lnTo>
                  <a:lnTo>
                    <a:pt x="11161" y="7467"/>
                  </a:lnTo>
                  <a:lnTo>
                    <a:pt x="11161" y="7484"/>
                  </a:lnTo>
                  <a:cubicBezTo>
                    <a:pt x="11161" y="7494"/>
                    <a:pt x="11155" y="7507"/>
                    <a:pt x="11155" y="7514"/>
                  </a:cubicBezTo>
                  <a:lnTo>
                    <a:pt x="11155" y="7507"/>
                  </a:lnTo>
                  <a:lnTo>
                    <a:pt x="11155" y="7497"/>
                  </a:lnTo>
                  <a:lnTo>
                    <a:pt x="11151" y="7480"/>
                  </a:lnTo>
                  <a:lnTo>
                    <a:pt x="11148" y="7463"/>
                  </a:lnTo>
                  <a:cubicBezTo>
                    <a:pt x="11138" y="7413"/>
                    <a:pt x="11135" y="7360"/>
                    <a:pt x="11118" y="7310"/>
                  </a:cubicBezTo>
                  <a:cubicBezTo>
                    <a:pt x="11111" y="7290"/>
                    <a:pt x="11101" y="7263"/>
                    <a:pt x="11084" y="7243"/>
                  </a:cubicBezTo>
                  <a:cubicBezTo>
                    <a:pt x="11078" y="7233"/>
                    <a:pt x="11064" y="7223"/>
                    <a:pt x="11048" y="7216"/>
                  </a:cubicBezTo>
                  <a:cubicBezTo>
                    <a:pt x="11051" y="7213"/>
                    <a:pt x="11051" y="7209"/>
                    <a:pt x="11051" y="7206"/>
                  </a:cubicBezTo>
                  <a:lnTo>
                    <a:pt x="11051" y="7199"/>
                  </a:lnTo>
                  <a:cubicBezTo>
                    <a:pt x="11054" y="7196"/>
                    <a:pt x="11054" y="7193"/>
                    <a:pt x="11054" y="7189"/>
                  </a:cubicBezTo>
                  <a:cubicBezTo>
                    <a:pt x="11054" y="7183"/>
                    <a:pt x="11051" y="7176"/>
                    <a:pt x="11048" y="7176"/>
                  </a:cubicBezTo>
                  <a:lnTo>
                    <a:pt x="11048" y="7173"/>
                  </a:lnTo>
                  <a:cubicBezTo>
                    <a:pt x="11048" y="7163"/>
                    <a:pt x="11051" y="7159"/>
                    <a:pt x="11051" y="7149"/>
                  </a:cubicBezTo>
                  <a:lnTo>
                    <a:pt x="11051" y="7143"/>
                  </a:lnTo>
                  <a:lnTo>
                    <a:pt x="11051" y="7129"/>
                  </a:lnTo>
                  <a:cubicBezTo>
                    <a:pt x="11054" y="7109"/>
                    <a:pt x="11054" y="7092"/>
                    <a:pt x="11061" y="7072"/>
                  </a:cubicBezTo>
                  <a:cubicBezTo>
                    <a:pt x="11061" y="7056"/>
                    <a:pt x="11054" y="7042"/>
                    <a:pt x="11038" y="7032"/>
                  </a:cubicBezTo>
                  <a:lnTo>
                    <a:pt x="11038" y="6995"/>
                  </a:lnTo>
                  <a:lnTo>
                    <a:pt x="11038" y="6989"/>
                  </a:lnTo>
                  <a:lnTo>
                    <a:pt x="11038" y="6962"/>
                  </a:lnTo>
                  <a:cubicBezTo>
                    <a:pt x="11038" y="6942"/>
                    <a:pt x="11044" y="6922"/>
                    <a:pt x="11044" y="6898"/>
                  </a:cubicBezTo>
                  <a:cubicBezTo>
                    <a:pt x="11044" y="6882"/>
                    <a:pt x="11048" y="6872"/>
                    <a:pt x="11048" y="6855"/>
                  </a:cubicBezTo>
                  <a:cubicBezTo>
                    <a:pt x="11048" y="6838"/>
                    <a:pt x="11051" y="6822"/>
                    <a:pt x="11054" y="6805"/>
                  </a:cubicBezTo>
                  <a:cubicBezTo>
                    <a:pt x="11064" y="6755"/>
                    <a:pt x="11068" y="6698"/>
                    <a:pt x="11081" y="6648"/>
                  </a:cubicBezTo>
                  <a:lnTo>
                    <a:pt x="11081" y="6644"/>
                  </a:lnTo>
                  <a:lnTo>
                    <a:pt x="11081" y="6638"/>
                  </a:lnTo>
                  <a:lnTo>
                    <a:pt x="11131" y="6424"/>
                  </a:lnTo>
                  <a:lnTo>
                    <a:pt x="11155" y="6310"/>
                  </a:lnTo>
                  <a:cubicBezTo>
                    <a:pt x="11178" y="6223"/>
                    <a:pt x="11198" y="6136"/>
                    <a:pt x="11218" y="6053"/>
                  </a:cubicBezTo>
                  <a:cubicBezTo>
                    <a:pt x="11238" y="5972"/>
                    <a:pt x="11255" y="5899"/>
                    <a:pt x="11278" y="5819"/>
                  </a:cubicBezTo>
                  <a:lnTo>
                    <a:pt x="11312" y="5691"/>
                  </a:lnTo>
                  <a:cubicBezTo>
                    <a:pt x="11318" y="5655"/>
                    <a:pt x="11328" y="5621"/>
                    <a:pt x="11335" y="5584"/>
                  </a:cubicBezTo>
                  <a:cubicBezTo>
                    <a:pt x="11355" y="5504"/>
                    <a:pt x="11379" y="5421"/>
                    <a:pt x="11399" y="5337"/>
                  </a:cubicBezTo>
                  <a:lnTo>
                    <a:pt x="11399" y="5334"/>
                  </a:lnTo>
                  <a:cubicBezTo>
                    <a:pt x="11432" y="5217"/>
                    <a:pt x="11462" y="5100"/>
                    <a:pt x="11486" y="4979"/>
                  </a:cubicBezTo>
                  <a:cubicBezTo>
                    <a:pt x="11489" y="4956"/>
                    <a:pt x="11496" y="4939"/>
                    <a:pt x="11499" y="4919"/>
                  </a:cubicBezTo>
                  <a:cubicBezTo>
                    <a:pt x="11516" y="4872"/>
                    <a:pt x="11532" y="4832"/>
                    <a:pt x="11549" y="4785"/>
                  </a:cubicBezTo>
                  <a:cubicBezTo>
                    <a:pt x="11566" y="4739"/>
                    <a:pt x="11586" y="4698"/>
                    <a:pt x="11606" y="4655"/>
                  </a:cubicBezTo>
                  <a:lnTo>
                    <a:pt x="11613" y="4648"/>
                  </a:lnTo>
                  <a:cubicBezTo>
                    <a:pt x="11636" y="4598"/>
                    <a:pt x="11656" y="4548"/>
                    <a:pt x="11683" y="4498"/>
                  </a:cubicBezTo>
                  <a:cubicBezTo>
                    <a:pt x="11703" y="4451"/>
                    <a:pt x="11723" y="4401"/>
                    <a:pt x="11750" y="4354"/>
                  </a:cubicBezTo>
                  <a:cubicBezTo>
                    <a:pt x="11763" y="4334"/>
                    <a:pt x="11770" y="4314"/>
                    <a:pt x="11780" y="4294"/>
                  </a:cubicBezTo>
                  <a:cubicBezTo>
                    <a:pt x="11783" y="4281"/>
                    <a:pt x="11790" y="4267"/>
                    <a:pt x="11800" y="4254"/>
                  </a:cubicBezTo>
                  <a:lnTo>
                    <a:pt x="11807" y="4244"/>
                  </a:lnTo>
                  <a:cubicBezTo>
                    <a:pt x="11817" y="4227"/>
                    <a:pt x="11823" y="4214"/>
                    <a:pt x="11833" y="4197"/>
                  </a:cubicBezTo>
                  <a:lnTo>
                    <a:pt x="11857" y="4160"/>
                  </a:lnTo>
                  <a:lnTo>
                    <a:pt x="11867" y="4147"/>
                  </a:lnTo>
                  <a:cubicBezTo>
                    <a:pt x="11880" y="4130"/>
                    <a:pt x="11887" y="4117"/>
                    <a:pt x="11900" y="4100"/>
                  </a:cubicBezTo>
                  <a:lnTo>
                    <a:pt x="11920" y="4077"/>
                  </a:lnTo>
                  <a:cubicBezTo>
                    <a:pt x="11924" y="4067"/>
                    <a:pt x="11930" y="4063"/>
                    <a:pt x="11937" y="4053"/>
                  </a:cubicBezTo>
                  <a:lnTo>
                    <a:pt x="11947" y="4046"/>
                  </a:lnTo>
                  <a:lnTo>
                    <a:pt x="11964" y="4026"/>
                  </a:lnTo>
                  <a:lnTo>
                    <a:pt x="11980" y="4003"/>
                  </a:lnTo>
                  <a:cubicBezTo>
                    <a:pt x="12001" y="3980"/>
                    <a:pt x="12024" y="3950"/>
                    <a:pt x="12047" y="3926"/>
                  </a:cubicBezTo>
                  <a:cubicBezTo>
                    <a:pt x="12057" y="3909"/>
                    <a:pt x="12071" y="3896"/>
                    <a:pt x="12084" y="3879"/>
                  </a:cubicBezTo>
                  <a:lnTo>
                    <a:pt x="12114" y="3846"/>
                  </a:lnTo>
                  <a:lnTo>
                    <a:pt x="12131" y="3829"/>
                  </a:lnTo>
                  <a:cubicBezTo>
                    <a:pt x="12138" y="3816"/>
                    <a:pt x="12151" y="3809"/>
                    <a:pt x="12158" y="3799"/>
                  </a:cubicBezTo>
                  <a:lnTo>
                    <a:pt x="12164" y="3796"/>
                  </a:lnTo>
                  <a:lnTo>
                    <a:pt x="12171" y="3782"/>
                  </a:lnTo>
                  <a:lnTo>
                    <a:pt x="12201" y="3752"/>
                  </a:lnTo>
                  <a:lnTo>
                    <a:pt x="12221" y="3736"/>
                  </a:lnTo>
                  <a:lnTo>
                    <a:pt x="12248" y="3712"/>
                  </a:lnTo>
                  <a:cubicBezTo>
                    <a:pt x="12255" y="3702"/>
                    <a:pt x="12265" y="3699"/>
                    <a:pt x="12271" y="3692"/>
                  </a:cubicBezTo>
                  <a:lnTo>
                    <a:pt x="12281" y="3682"/>
                  </a:lnTo>
                  <a:cubicBezTo>
                    <a:pt x="12285" y="3679"/>
                    <a:pt x="12291" y="3675"/>
                    <a:pt x="12298" y="3669"/>
                  </a:cubicBezTo>
                  <a:cubicBezTo>
                    <a:pt x="12318" y="3659"/>
                    <a:pt x="12335" y="3645"/>
                    <a:pt x="12355" y="3629"/>
                  </a:cubicBezTo>
                  <a:cubicBezTo>
                    <a:pt x="12372" y="3615"/>
                    <a:pt x="12388" y="3609"/>
                    <a:pt x="12405" y="3595"/>
                  </a:cubicBezTo>
                  <a:cubicBezTo>
                    <a:pt x="12418" y="3585"/>
                    <a:pt x="12432" y="3578"/>
                    <a:pt x="12449" y="3568"/>
                  </a:cubicBezTo>
                  <a:cubicBezTo>
                    <a:pt x="12475" y="3548"/>
                    <a:pt x="12505" y="3532"/>
                    <a:pt x="12539" y="3512"/>
                  </a:cubicBezTo>
                  <a:lnTo>
                    <a:pt x="12576" y="3485"/>
                  </a:lnTo>
                  <a:cubicBezTo>
                    <a:pt x="12609" y="3465"/>
                    <a:pt x="12639" y="3445"/>
                    <a:pt x="12673" y="3428"/>
                  </a:cubicBezTo>
                  <a:lnTo>
                    <a:pt x="12699" y="3334"/>
                  </a:lnTo>
                  <a:cubicBezTo>
                    <a:pt x="12716" y="3324"/>
                    <a:pt x="12736" y="3314"/>
                    <a:pt x="12753" y="3301"/>
                  </a:cubicBezTo>
                  <a:cubicBezTo>
                    <a:pt x="12776" y="3288"/>
                    <a:pt x="12803" y="3274"/>
                    <a:pt x="12826" y="3261"/>
                  </a:cubicBezTo>
                  <a:cubicBezTo>
                    <a:pt x="12850" y="3247"/>
                    <a:pt x="12866" y="3241"/>
                    <a:pt x="12887" y="3227"/>
                  </a:cubicBezTo>
                  <a:lnTo>
                    <a:pt x="12903" y="3217"/>
                  </a:lnTo>
                  <a:cubicBezTo>
                    <a:pt x="12920" y="3211"/>
                    <a:pt x="12937" y="3197"/>
                    <a:pt x="12953" y="3191"/>
                  </a:cubicBezTo>
                  <a:lnTo>
                    <a:pt x="12970" y="3181"/>
                  </a:lnTo>
                  <a:cubicBezTo>
                    <a:pt x="12977" y="3177"/>
                    <a:pt x="12987" y="3167"/>
                    <a:pt x="12994" y="3164"/>
                  </a:cubicBezTo>
                  <a:lnTo>
                    <a:pt x="13007" y="3157"/>
                  </a:lnTo>
                  <a:cubicBezTo>
                    <a:pt x="13010" y="3150"/>
                    <a:pt x="13017" y="3150"/>
                    <a:pt x="13020" y="3147"/>
                  </a:cubicBezTo>
                  <a:cubicBezTo>
                    <a:pt x="13027" y="3144"/>
                    <a:pt x="13034" y="3140"/>
                    <a:pt x="13037" y="3134"/>
                  </a:cubicBezTo>
                  <a:lnTo>
                    <a:pt x="13057" y="3117"/>
                  </a:lnTo>
                  <a:cubicBezTo>
                    <a:pt x="13070" y="3107"/>
                    <a:pt x="13087" y="3094"/>
                    <a:pt x="13101" y="3080"/>
                  </a:cubicBezTo>
                  <a:lnTo>
                    <a:pt x="13101" y="3080"/>
                  </a:lnTo>
                  <a:lnTo>
                    <a:pt x="13094" y="3084"/>
                  </a:lnTo>
                  <a:lnTo>
                    <a:pt x="13094" y="3084"/>
                  </a:lnTo>
                  <a:lnTo>
                    <a:pt x="13154" y="3030"/>
                  </a:lnTo>
                  <a:lnTo>
                    <a:pt x="13161" y="3027"/>
                  </a:lnTo>
                  <a:cubicBezTo>
                    <a:pt x="13187" y="3007"/>
                    <a:pt x="13207" y="2990"/>
                    <a:pt x="13234" y="2967"/>
                  </a:cubicBezTo>
                  <a:cubicBezTo>
                    <a:pt x="13258" y="2947"/>
                    <a:pt x="13278" y="2930"/>
                    <a:pt x="13304" y="2910"/>
                  </a:cubicBezTo>
                  <a:lnTo>
                    <a:pt x="13368" y="2860"/>
                  </a:lnTo>
                  <a:cubicBezTo>
                    <a:pt x="13388" y="2843"/>
                    <a:pt x="13405" y="2826"/>
                    <a:pt x="13425" y="2813"/>
                  </a:cubicBezTo>
                  <a:cubicBezTo>
                    <a:pt x="13438" y="2806"/>
                    <a:pt x="13452" y="2793"/>
                    <a:pt x="13462" y="2779"/>
                  </a:cubicBezTo>
                  <a:lnTo>
                    <a:pt x="13468" y="2776"/>
                  </a:lnTo>
                  <a:lnTo>
                    <a:pt x="13485" y="2759"/>
                  </a:lnTo>
                  <a:lnTo>
                    <a:pt x="13495" y="2746"/>
                  </a:lnTo>
                  <a:lnTo>
                    <a:pt x="13538" y="2702"/>
                  </a:lnTo>
                  <a:cubicBezTo>
                    <a:pt x="13559" y="2682"/>
                    <a:pt x="13579" y="2662"/>
                    <a:pt x="13595" y="2639"/>
                  </a:cubicBezTo>
                  <a:cubicBezTo>
                    <a:pt x="13619" y="2612"/>
                    <a:pt x="13635" y="2595"/>
                    <a:pt x="13645" y="2579"/>
                  </a:cubicBezTo>
                  <a:cubicBezTo>
                    <a:pt x="13652" y="2572"/>
                    <a:pt x="13659" y="2562"/>
                    <a:pt x="13662" y="2559"/>
                  </a:cubicBezTo>
                  <a:close/>
                  <a:moveTo>
                    <a:pt x="11008" y="7286"/>
                  </a:moveTo>
                  <a:lnTo>
                    <a:pt x="11014" y="7290"/>
                  </a:lnTo>
                  <a:cubicBezTo>
                    <a:pt x="11018" y="7293"/>
                    <a:pt x="11018" y="7296"/>
                    <a:pt x="11021" y="7303"/>
                  </a:cubicBezTo>
                  <a:cubicBezTo>
                    <a:pt x="11024" y="7306"/>
                    <a:pt x="11024" y="7310"/>
                    <a:pt x="11031" y="7320"/>
                  </a:cubicBezTo>
                  <a:cubicBezTo>
                    <a:pt x="11034" y="7336"/>
                    <a:pt x="11041" y="7356"/>
                    <a:pt x="11048" y="7377"/>
                  </a:cubicBezTo>
                  <a:cubicBezTo>
                    <a:pt x="11054" y="7430"/>
                    <a:pt x="11064" y="7487"/>
                    <a:pt x="11068" y="7540"/>
                  </a:cubicBezTo>
                  <a:lnTo>
                    <a:pt x="11071" y="7587"/>
                  </a:lnTo>
                  <a:cubicBezTo>
                    <a:pt x="11074" y="7621"/>
                    <a:pt x="11081" y="7647"/>
                    <a:pt x="11084" y="7681"/>
                  </a:cubicBezTo>
                  <a:cubicBezTo>
                    <a:pt x="11084" y="7691"/>
                    <a:pt x="11088" y="7698"/>
                    <a:pt x="11088" y="7708"/>
                  </a:cubicBezTo>
                  <a:cubicBezTo>
                    <a:pt x="11091" y="7721"/>
                    <a:pt x="11091" y="7738"/>
                    <a:pt x="11101" y="7748"/>
                  </a:cubicBezTo>
                  <a:cubicBezTo>
                    <a:pt x="11108" y="7764"/>
                    <a:pt x="11121" y="7774"/>
                    <a:pt x="11138" y="7778"/>
                  </a:cubicBezTo>
                  <a:cubicBezTo>
                    <a:pt x="11148" y="7781"/>
                    <a:pt x="11155" y="7781"/>
                    <a:pt x="11165" y="7781"/>
                  </a:cubicBezTo>
                  <a:cubicBezTo>
                    <a:pt x="11171" y="7781"/>
                    <a:pt x="11181" y="7781"/>
                    <a:pt x="11185" y="7778"/>
                  </a:cubicBezTo>
                  <a:cubicBezTo>
                    <a:pt x="11232" y="7771"/>
                    <a:pt x="11272" y="7744"/>
                    <a:pt x="11305" y="7728"/>
                  </a:cubicBezTo>
                  <a:lnTo>
                    <a:pt x="11322" y="7721"/>
                  </a:lnTo>
                  <a:cubicBezTo>
                    <a:pt x="11335" y="7711"/>
                    <a:pt x="11349" y="7704"/>
                    <a:pt x="11359" y="7698"/>
                  </a:cubicBezTo>
                  <a:cubicBezTo>
                    <a:pt x="11392" y="7677"/>
                    <a:pt x="11425" y="7657"/>
                    <a:pt x="11456" y="7637"/>
                  </a:cubicBezTo>
                  <a:lnTo>
                    <a:pt x="11469" y="7627"/>
                  </a:lnTo>
                  <a:cubicBezTo>
                    <a:pt x="11518" y="7598"/>
                    <a:pt x="11571" y="7563"/>
                    <a:pt x="11626" y="7529"/>
                  </a:cubicBezTo>
                  <a:lnTo>
                    <a:pt x="11626" y="7529"/>
                  </a:lnTo>
                  <a:cubicBezTo>
                    <a:pt x="11623" y="7540"/>
                    <a:pt x="11620" y="7551"/>
                    <a:pt x="11616" y="7564"/>
                  </a:cubicBezTo>
                  <a:cubicBezTo>
                    <a:pt x="11603" y="7604"/>
                    <a:pt x="11586" y="7634"/>
                    <a:pt x="11573" y="7674"/>
                  </a:cubicBezTo>
                  <a:cubicBezTo>
                    <a:pt x="11559" y="7701"/>
                    <a:pt x="11552" y="7728"/>
                    <a:pt x="11539" y="7758"/>
                  </a:cubicBezTo>
                  <a:lnTo>
                    <a:pt x="11532" y="7774"/>
                  </a:lnTo>
                  <a:cubicBezTo>
                    <a:pt x="11526" y="7781"/>
                    <a:pt x="11522" y="7794"/>
                    <a:pt x="11519" y="7801"/>
                  </a:cubicBezTo>
                  <a:lnTo>
                    <a:pt x="11516" y="7815"/>
                  </a:lnTo>
                  <a:cubicBezTo>
                    <a:pt x="11509" y="7828"/>
                    <a:pt x="11506" y="7841"/>
                    <a:pt x="11502" y="7848"/>
                  </a:cubicBezTo>
                  <a:lnTo>
                    <a:pt x="11499" y="7865"/>
                  </a:lnTo>
                  <a:cubicBezTo>
                    <a:pt x="11492" y="7878"/>
                    <a:pt x="11489" y="7888"/>
                    <a:pt x="11482" y="7898"/>
                  </a:cubicBezTo>
                  <a:lnTo>
                    <a:pt x="11469" y="7925"/>
                  </a:lnTo>
                  <a:lnTo>
                    <a:pt x="11456" y="7948"/>
                  </a:lnTo>
                  <a:lnTo>
                    <a:pt x="11442" y="7975"/>
                  </a:lnTo>
                  <a:cubicBezTo>
                    <a:pt x="11419" y="8022"/>
                    <a:pt x="11392" y="8072"/>
                    <a:pt x="11369" y="8115"/>
                  </a:cubicBezTo>
                  <a:cubicBezTo>
                    <a:pt x="11365" y="8125"/>
                    <a:pt x="11355" y="8139"/>
                    <a:pt x="11352" y="8146"/>
                  </a:cubicBezTo>
                  <a:cubicBezTo>
                    <a:pt x="11342" y="8162"/>
                    <a:pt x="11332" y="8182"/>
                    <a:pt x="11318" y="8199"/>
                  </a:cubicBezTo>
                  <a:lnTo>
                    <a:pt x="11298" y="8232"/>
                  </a:lnTo>
                  <a:cubicBezTo>
                    <a:pt x="11285" y="8256"/>
                    <a:pt x="11272" y="8276"/>
                    <a:pt x="11258" y="8293"/>
                  </a:cubicBezTo>
                  <a:lnTo>
                    <a:pt x="11235" y="8329"/>
                  </a:lnTo>
                  <a:lnTo>
                    <a:pt x="11225" y="8339"/>
                  </a:lnTo>
                  <a:lnTo>
                    <a:pt x="11218" y="8349"/>
                  </a:lnTo>
                  <a:cubicBezTo>
                    <a:pt x="11208" y="8360"/>
                    <a:pt x="11205" y="8366"/>
                    <a:pt x="11198" y="8380"/>
                  </a:cubicBezTo>
                  <a:lnTo>
                    <a:pt x="11168" y="8416"/>
                  </a:lnTo>
                  <a:cubicBezTo>
                    <a:pt x="11155" y="8433"/>
                    <a:pt x="11138" y="8456"/>
                    <a:pt x="11125" y="8473"/>
                  </a:cubicBezTo>
                  <a:lnTo>
                    <a:pt x="11108" y="8493"/>
                  </a:lnTo>
                  <a:cubicBezTo>
                    <a:pt x="11088" y="8517"/>
                    <a:pt x="11071" y="8543"/>
                    <a:pt x="11051" y="8567"/>
                  </a:cubicBezTo>
                  <a:lnTo>
                    <a:pt x="11031" y="8597"/>
                  </a:lnTo>
                  <a:cubicBezTo>
                    <a:pt x="11014" y="8624"/>
                    <a:pt x="10991" y="8644"/>
                    <a:pt x="10974" y="8667"/>
                  </a:cubicBezTo>
                  <a:lnTo>
                    <a:pt x="10951" y="8707"/>
                  </a:lnTo>
                  <a:lnTo>
                    <a:pt x="10901" y="8781"/>
                  </a:lnTo>
                  <a:lnTo>
                    <a:pt x="10824" y="8894"/>
                  </a:lnTo>
                  <a:cubicBezTo>
                    <a:pt x="10817" y="8901"/>
                    <a:pt x="10814" y="8915"/>
                    <a:pt x="10804" y="8925"/>
                  </a:cubicBezTo>
                  <a:lnTo>
                    <a:pt x="10790" y="8945"/>
                  </a:lnTo>
                  <a:lnTo>
                    <a:pt x="10780" y="8965"/>
                  </a:lnTo>
                  <a:cubicBezTo>
                    <a:pt x="10770" y="8978"/>
                    <a:pt x="10763" y="8985"/>
                    <a:pt x="10757" y="8998"/>
                  </a:cubicBezTo>
                  <a:cubicBezTo>
                    <a:pt x="10747" y="9015"/>
                    <a:pt x="10737" y="9032"/>
                    <a:pt x="10723" y="9048"/>
                  </a:cubicBezTo>
                  <a:lnTo>
                    <a:pt x="10707" y="9075"/>
                  </a:lnTo>
                  <a:cubicBezTo>
                    <a:pt x="10697" y="9092"/>
                    <a:pt x="10687" y="9102"/>
                    <a:pt x="10673" y="9118"/>
                  </a:cubicBezTo>
                  <a:lnTo>
                    <a:pt x="10666" y="9128"/>
                  </a:lnTo>
                  <a:lnTo>
                    <a:pt x="10653" y="9145"/>
                  </a:lnTo>
                  <a:cubicBezTo>
                    <a:pt x="10640" y="9159"/>
                    <a:pt x="10633" y="9175"/>
                    <a:pt x="10620" y="9185"/>
                  </a:cubicBezTo>
                  <a:lnTo>
                    <a:pt x="10600" y="9212"/>
                  </a:lnTo>
                  <a:lnTo>
                    <a:pt x="10566" y="9252"/>
                  </a:lnTo>
                  <a:lnTo>
                    <a:pt x="10529" y="9292"/>
                  </a:lnTo>
                  <a:lnTo>
                    <a:pt x="10506" y="9316"/>
                  </a:lnTo>
                  <a:cubicBezTo>
                    <a:pt x="10503" y="9319"/>
                    <a:pt x="10496" y="9326"/>
                    <a:pt x="10489" y="9332"/>
                  </a:cubicBezTo>
                  <a:lnTo>
                    <a:pt x="10483" y="9342"/>
                  </a:lnTo>
                  <a:lnTo>
                    <a:pt x="10469" y="9353"/>
                  </a:lnTo>
                  <a:lnTo>
                    <a:pt x="10453" y="9369"/>
                  </a:lnTo>
                  <a:lnTo>
                    <a:pt x="10439" y="9383"/>
                  </a:lnTo>
                  <a:cubicBezTo>
                    <a:pt x="10432" y="9386"/>
                    <a:pt x="10429" y="9396"/>
                    <a:pt x="10419" y="9399"/>
                  </a:cubicBezTo>
                  <a:lnTo>
                    <a:pt x="10419" y="9396"/>
                  </a:lnTo>
                  <a:lnTo>
                    <a:pt x="10419" y="9393"/>
                  </a:lnTo>
                  <a:cubicBezTo>
                    <a:pt x="10422" y="9379"/>
                    <a:pt x="10432" y="9366"/>
                    <a:pt x="10436" y="9349"/>
                  </a:cubicBezTo>
                  <a:lnTo>
                    <a:pt x="10446" y="9329"/>
                  </a:lnTo>
                  <a:cubicBezTo>
                    <a:pt x="10456" y="9302"/>
                    <a:pt x="10469" y="9276"/>
                    <a:pt x="10483" y="9249"/>
                  </a:cubicBezTo>
                  <a:cubicBezTo>
                    <a:pt x="10506" y="9192"/>
                    <a:pt x="10536" y="9132"/>
                    <a:pt x="10563" y="9078"/>
                  </a:cubicBezTo>
                  <a:cubicBezTo>
                    <a:pt x="10603" y="8985"/>
                    <a:pt x="10650" y="8894"/>
                    <a:pt x="10687" y="8801"/>
                  </a:cubicBezTo>
                  <a:lnTo>
                    <a:pt x="10697" y="8784"/>
                  </a:lnTo>
                  <a:cubicBezTo>
                    <a:pt x="10763" y="8640"/>
                    <a:pt x="10830" y="8493"/>
                    <a:pt x="10880" y="8339"/>
                  </a:cubicBezTo>
                  <a:cubicBezTo>
                    <a:pt x="10890" y="8306"/>
                    <a:pt x="10904" y="8266"/>
                    <a:pt x="10917" y="8216"/>
                  </a:cubicBezTo>
                  <a:cubicBezTo>
                    <a:pt x="10931" y="8179"/>
                    <a:pt x="10937" y="8142"/>
                    <a:pt x="10951" y="8105"/>
                  </a:cubicBezTo>
                  <a:lnTo>
                    <a:pt x="10954" y="8082"/>
                  </a:lnTo>
                  <a:cubicBezTo>
                    <a:pt x="10957" y="8072"/>
                    <a:pt x="10964" y="8055"/>
                    <a:pt x="10967" y="8039"/>
                  </a:cubicBezTo>
                  <a:lnTo>
                    <a:pt x="10967" y="8032"/>
                  </a:lnTo>
                  <a:lnTo>
                    <a:pt x="10981" y="7982"/>
                  </a:lnTo>
                  <a:lnTo>
                    <a:pt x="10991" y="7922"/>
                  </a:lnTo>
                  <a:cubicBezTo>
                    <a:pt x="10997" y="7908"/>
                    <a:pt x="10997" y="7891"/>
                    <a:pt x="11001" y="7878"/>
                  </a:cubicBezTo>
                  <a:lnTo>
                    <a:pt x="11004" y="7858"/>
                  </a:lnTo>
                  <a:cubicBezTo>
                    <a:pt x="11014" y="7821"/>
                    <a:pt x="11018" y="7781"/>
                    <a:pt x="11024" y="7744"/>
                  </a:cubicBezTo>
                  <a:cubicBezTo>
                    <a:pt x="11031" y="7724"/>
                    <a:pt x="11031" y="7704"/>
                    <a:pt x="11034" y="7681"/>
                  </a:cubicBezTo>
                  <a:cubicBezTo>
                    <a:pt x="11038" y="7661"/>
                    <a:pt x="11038" y="7644"/>
                    <a:pt x="11038" y="7624"/>
                  </a:cubicBezTo>
                  <a:cubicBezTo>
                    <a:pt x="11041" y="7587"/>
                    <a:pt x="11041" y="7544"/>
                    <a:pt x="11048" y="7507"/>
                  </a:cubicBezTo>
                  <a:lnTo>
                    <a:pt x="11048" y="7457"/>
                  </a:lnTo>
                  <a:lnTo>
                    <a:pt x="11048" y="7427"/>
                  </a:lnTo>
                  <a:cubicBezTo>
                    <a:pt x="11048" y="7420"/>
                    <a:pt x="11048" y="7410"/>
                    <a:pt x="11041" y="7403"/>
                  </a:cubicBezTo>
                  <a:cubicBezTo>
                    <a:pt x="11038" y="7393"/>
                    <a:pt x="11034" y="7390"/>
                    <a:pt x="11024" y="7390"/>
                  </a:cubicBezTo>
                  <a:lnTo>
                    <a:pt x="11021" y="7390"/>
                  </a:lnTo>
                  <a:cubicBezTo>
                    <a:pt x="11014" y="7393"/>
                    <a:pt x="11008" y="7403"/>
                    <a:pt x="11008" y="7410"/>
                  </a:cubicBezTo>
                  <a:lnTo>
                    <a:pt x="11008" y="7430"/>
                  </a:lnTo>
                  <a:lnTo>
                    <a:pt x="11008" y="7440"/>
                  </a:lnTo>
                  <a:lnTo>
                    <a:pt x="11008" y="7453"/>
                  </a:lnTo>
                  <a:lnTo>
                    <a:pt x="11008" y="7463"/>
                  </a:lnTo>
                  <a:cubicBezTo>
                    <a:pt x="11008" y="7480"/>
                    <a:pt x="11008" y="7497"/>
                    <a:pt x="11004" y="7514"/>
                  </a:cubicBezTo>
                  <a:lnTo>
                    <a:pt x="11004" y="7520"/>
                  </a:lnTo>
                  <a:lnTo>
                    <a:pt x="11004" y="7524"/>
                  </a:lnTo>
                  <a:cubicBezTo>
                    <a:pt x="11001" y="7580"/>
                    <a:pt x="10997" y="7644"/>
                    <a:pt x="10984" y="7708"/>
                  </a:cubicBezTo>
                  <a:cubicBezTo>
                    <a:pt x="10981" y="7731"/>
                    <a:pt x="10974" y="7754"/>
                    <a:pt x="10971" y="7778"/>
                  </a:cubicBezTo>
                  <a:lnTo>
                    <a:pt x="10967" y="7804"/>
                  </a:lnTo>
                  <a:lnTo>
                    <a:pt x="10964" y="7831"/>
                  </a:lnTo>
                  <a:lnTo>
                    <a:pt x="10951" y="7895"/>
                  </a:lnTo>
                  <a:lnTo>
                    <a:pt x="10947" y="7915"/>
                  </a:lnTo>
                  <a:lnTo>
                    <a:pt x="10944" y="7938"/>
                  </a:lnTo>
                  <a:cubicBezTo>
                    <a:pt x="10944" y="7942"/>
                    <a:pt x="10937" y="7948"/>
                    <a:pt x="10937" y="7955"/>
                  </a:cubicBezTo>
                  <a:cubicBezTo>
                    <a:pt x="10934" y="7978"/>
                    <a:pt x="10927" y="8005"/>
                    <a:pt x="10917" y="8029"/>
                  </a:cubicBezTo>
                  <a:cubicBezTo>
                    <a:pt x="10914" y="8049"/>
                    <a:pt x="10904" y="8065"/>
                    <a:pt x="10901" y="8089"/>
                  </a:cubicBezTo>
                  <a:lnTo>
                    <a:pt x="10894" y="8122"/>
                  </a:lnTo>
                  <a:cubicBezTo>
                    <a:pt x="10880" y="8159"/>
                    <a:pt x="10870" y="8192"/>
                    <a:pt x="10860" y="8229"/>
                  </a:cubicBezTo>
                  <a:cubicBezTo>
                    <a:pt x="10854" y="8246"/>
                    <a:pt x="10847" y="8266"/>
                    <a:pt x="10844" y="8283"/>
                  </a:cubicBezTo>
                  <a:lnTo>
                    <a:pt x="10834" y="8316"/>
                  </a:lnTo>
                  <a:lnTo>
                    <a:pt x="10820" y="8349"/>
                  </a:lnTo>
                  <a:cubicBezTo>
                    <a:pt x="10814" y="8376"/>
                    <a:pt x="10804" y="8400"/>
                    <a:pt x="10794" y="8426"/>
                  </a:cubicBezTo>
                  <a:lnTo>
                    <a:pt x="10743" y="8550"/>
                  </a:lnTo>
                  <a:cubicBezTo>
                    <a:pt x="10680" y="8711"/>
                    <a:pt x="10610" y="8868"/>
                    <a:pt x="10546" y="9015"/>
                  </a:cubicBezTo>
                  <a:lnTo>
                    <a:pt x="10503" y="9115"/>
                  </a:lnTo>
                  <a:cubicBezTo>
                    <a:pt x="10483" y="9159"/>
                    <a:pt x="10466" y="9199"/>
                    <a:pt x="10446" y="9246"/>
                  </a:cubicBezTo>
                  <a:cubicBezTo>
                    <a:pt x="10432" y="9279"/>
                    <a:pt x="10416" y="9312"/>
                    <a:pt x="10402" y="9346"/>
                  </a:cubicBezTo>
                  <a:lnTo>
                    <a:pt x="10399" y="9359"/>
                  </a:lnTo>
                  <a:cubicBezTo>
                    <a:pt x="10396" y="9369"/>
                    <a:pt x="10386" y="9383"/>
                    <a:pt x="10382" y="9396"/>
                  </a:cubicBezTo>
                  <a:lnTo>
                    <a:pt x="10379" y="9409"/>
                  </a:lnTo>
                  <a:cubicBezTo>
                    <a:pt x="10376" y="9416"/>
                    <a:pt x="10369" y="9429"/>
                    <a:pt x="10366" y="9436"/>
                  </a:cubicBezTo>
                  <a:lnTo>
                    <a:pt x="10366" y="9426"/>
                  </a:lnTo>
                  <a:lnTo>
                    <a:pt x="10366" y="9379"/>
                  </a:lnTo>
                  <a:lnTo>
                    <a:pt x="10366" y="9366"/>
                  </a:lnTo>
                  <a:cubicBezTo>
                    <a:pt x="10366" y="9336"/>
                    <a:pt x="10366" y="9309"/>
                    <a:pt x="10369" y="9279"/>
                  </a:cubicBezTo>
                  <a:lnTo>
                    <a:pt x="10376" y="9232"/>
                  </a:lnTo>
                  <a:cubicBezTo>
                    <a:pt x="10376" y="9209"/>
                    <a:pt x="10379" y="9182"/>
                    <a:pt x="10379" y="9162"/>
                  </a:cubicBezTo>
                  <a:cubicBezTo>
                    <a:pt x="10382" y="9125"/>
                    <a:pt x="10382" y="9085"/>
                    <a:pt x="10386" y="9048"/>
                  </a:cubicBezTo>
                  <a:lnTo>
                    <a:pt x="10389" y="8995"/>
                  </a:lnTo>
                  <a:cubicBezTo>
                    <a:pt x="10389" y="8985"/>
                    <a:pt x="10389" y="8975"/>
                    <a:pt x="10396" y="8965"/>
                  </a:cubicBezTo>
                  <a:lnTo>
                    <a:pt x="10396" y="8948"/>
                  </a:lnTo>
                  <a:lnTo>
                    <a:pt x="10402" y="8864"/>
                  </a:lnTo>
                  <a:cubicBezTo>
                    <a:pt x="10406" y="8834"/>
                    <a:pt x="10412" y="8808"/>
                    <a:pt x="10412" y="8774"/>
                  </a:cubicBezTo>
                  <a:lnTo>
                    <a:pt x="10416" y="8744"/>
                  </a:lnTo>
                  <a:cubicBezTo>
                    <a:pt x="10419" y="8714"/>
                    <a:pt x="10422" y="8680"/>
                    <a:pt x="10429" y="8650"/>
                  </a:cubicBezTo>
                  <a:lnTo>
                    <a:pt x="10432" y="8624"/>
                  </a:lnTo>
                  <a:cubicBezTo>
                    <a:pt x="10436" y="8590"/>
                    <a:pt x="10439" y="8560"/>
                    <a:pt x="10449" y="8527"/>
                  </a:cubicBezTo>
                  <a:lnTo>
                    <a:pt x="10453" y="8507"/>
                  </a:lnTo>
                  <a:cubicBezTo>
                    <a:pt x="10466" y="8426"/>
                    <a:pt x="10479" y="8346"/>
                    <a:pt x="10489" y="8263"/>
                  </a:cubicBezTo>
                  <a:lnTo>
                    <a:pt x="10506" y="8146"/>
                  </a:lnTo>
                  <a:cubicBezTo>
                    <a:pt x="10516" y="8109"/>
                    <a:pt x="10519" y="8065"/>
                    <a:pt x="10523" y="8029"/>
                  </a:cubicBezTo>
                  <a:lnTo>
                    <a:pt x="10523" y="8022"/>
                  </a:lnTo>
                  <a:cubicBezTo>
                    <a:pt x="10529" y="7982"/>
                    <a:pt x="10533" y="7942"/>
                    <a:pt x="10536" y="7905"/>
                  </a:cubicBezTo>
                  <a:lnTo>
                    <a:pt x="10539" y="7888"/>
                  </a:lnTo>
                  <a:lnTo>
                    <a:pt x="10553" y="7788"/>
                  </a:lnTo>
                  <a:cubicBezTo>
                    <a:pt x="10553" y="7764"/>
                    <a:pt x="10556" y="7748"/>
                    <a:pt x="10556" y="7728"/>
                  </a:cubicBezTo>
                  <a:cubicBezTo>
                    <a:pt x="10556" y="7708"/>
                    <a:pt x="10563" y="7691"/>
                    <a:pt x="10563" y="7671"/>
                  </a:cubicBezTo>
                  <a:cubicBezTo>
                    <a:pt x="10566" y="7641"/>
                    <a:pt x="10566" y="7611"/>
                    <a:pt x="10570" y="7580"/>
                  </a:cubicBezTo>
                  <a:lnTo>
                    <a:pt x="10571" y="7557"/>
                  </a:lnTo>
                  <a:lnTo>
                    <a:pt x="10571" y="7557"/>
                  </a:lnTo>
                  <a:cubicBezTo>
                    <a:pt x="10574" y="7563"/>
                    <a:pt x="10577" y="7568"/>
                    <a:pt x="10583" y="7574"/>
                  </a:cubicBezTo>
                  <a:cubicBezTo>
                    <a:pt x="10593" y="7580"/>
                    <a:pt x="10603" y="7584"/>
                    <a:pt x="10616" y="7584"/>
                  </a:cubicBezTo>
                  <a:cubicBezTo>
                    <a:pt x="10626" y="7584"/>
                    <a:pt x="10633" y="7584"/>
                    <a:pt x="10636" y="7580"/>
                  </a:cubicBezTo>
                  <a:cubicBezTo>
                    <a:pt x="10663" y="7574"/>
                    <a:pt x="10683" y="7557"/>
                    <a:pt x="10700" y="7544"/>
                  </a:cubicBezTo>
                  <a:cubicBezTo>
                    <a:pt x="10717" y="7530"/>
                    <a:pt x="10733" y="7517"/>
                    <a:pt x="10747" y="7507"/>
                  </a:cubicBezTo>
                  <a:cubicBezTo>
                    <a:pt x="10770" y="7484"/>
                    <a:pt x="10797" y="7463"/>
                    <a:pt x="10820" y="7440"/>
                  </a:cubicBezTo>
                  <a:lnTo>
                    <a:pt x="10847" y="7413"/>
                  </a:lnTo>
                  <a:lnTo>
                    <a:pt x="10854" y="7407"/>
                  </a:lnTo>
                  <a:lnTo>
                    <a:pt x="10860" y="7403"/>
                  </a:lnTo>
                  <a:lnTo>
                    <a:pt x="10864" y="7397"/>
                  </a:lnTo>
                  <a:lnTo>
                    <a:pt x="10867" y="7397"/>
                  </a:lnTo>
                  <a:lnTo>
                    <a:pt x="10870" y="7393"/>
                  </a:lnTo>
                  <a:lnTo>
                    <a:pt x="10874" y="7390"/>
                  </a:lnTo>
                  <a:cubicBezTo>
                    <a:pt x="10901" y="7370"/>
                    <a:pt x="10931" y="7343"/>
                    <a:pt x="10957" y="7323"/>
                  </a:cubicBezTo>
                  <a:cubicBezTo>
                    <a:pt x="10967" y="7323"/>
                    <a:pt x="10971" y="7323"/>
                    <a:pt x="10974" y="7320"/>
                  </a:cubicBezTo>
                  <a:cubicBezTo>
                    <a:pt x="10987" y="7313"/>
                    <a:pt x="10994" y="7303"/>
                    <a:pt x="10997" y="7293"/>
                  </a:cubicBezTo>
                  <a:lnTo>
                    <a:pt x="11001" y="7290"/>
                  </a:lnTo>
                  <a:lnTo>
                    <a:pt x="11004" y="7286"/>
                  </a:lnTo>
                  <a:close/>
                  <a:moveTo>
                    <a:pt x="10432" y="7199"/>
                  </a:moveTo>
                  <a:cubicBezTo>
                    <a:pt x="10436" y="7206"/>
                    <a:pt x="10442" y="7209"/>
                    <a:pt x="10442" y="7213"/>
                  </a:cubicBezTo>
                  <a:cubicBezTo>
                    <a:pt x="10446" y="7223"/>
                    <a:pt x="10449" y="7226"/>
                    <a:pt x="10453" y="7233"/>
                  </a:cubicBezTo>
                  <a:cubicBezTo>
                    <a:pt x="10466" y="7260"/>
                    <a:pt x="10479" y="7290"/>
                    <a:pt x="10486" y="7313"/>
                  </a:cubicBezTo>
                  <a:lnTo>
                    <a:pt x="10493" y="7323"/>
                  </a:lnTo>
                  <a:cubicBezTo>
                    <a:pt x="10503" y="7360"/>
                    <a:pt x="10516" y="7400"/>
                    <a:pt x="10529" y="7440"/>
                  </a:cubicBezTo>
                  <a:lnTo>
                    <a:pt x="10536" y="7460"/>
                  </a:lnTo>
                  <a:lnTo>
                    <a:pt x="10548" y="7494"/>
                  </a:lnTo>
                  <a:lnTo>
                    <a:pt x="10548" y="7494"/>
                  </a:lnTo>
                  <a:cubicBezTo>
                    <a:pt x="10532" y="7494"/>
                    <a:pt x="10519" y="7504"/>
                    <a:pt x="10519" y="7520"/>
                  </a:cubicBezTo>
                  <a:cubicBezTo>
                    <a:pt x="10513" y="7587"/>
                    <a:pt x="10503" y="7647"/>
                    <a:pt x="10499" y="7708"/>
                  </a:cubicBezTo>
                  <a:cubicBezTo>
                    <a:pt x="10499" y="7724"/>
                    <a:pt x="10496" y="7744"/>
                    <a:pt x="10496" y="7761"/>
                  </a:cubicBezTo>
                  <a:lnTo>
                    <a:pt x="10489" y="7794"/>
                  </a:lnTo>
                  <a:cubicBezTo>
                    <a:pt x="10489" y="7811"/>
                    <a:pt x="10486" y="7831"/>
                    <a:pt x="10486" y="7848"/>
                  </a:cubicBezTo>
                  <a:lnTo>
                    <a:pt x="10483" y="7875"/>
                  </a:lnTo>
                  <a:lnTo>
                    <a:pt x="10479" y="7898"/>
                  </a:lnTo>
                  <a:cubicBezTo>
                    <a:pt x="10469" y="7972"/>
                    <a:pt x="10466" y="8042"/>
                    <a:pt x="10459" y="8115"/>
                  </a:cubicBezTo>
                  <a:cubicBezTo>
                    <a:pt x="10449" y="8196"/>
                    <a:pt x="10436" y="8276"/>
                    <a:pt x="10429" y="8346"/>
                  </a:cubicBezTo>
                  <a:lnTo>
                    <a:pt x="10419" y="8396"/>
                  </a:lnTo>
                  <a:cubicBezTo>
                    <a:pt x="10416" y="8423"/>
                    <a:pt x="10412" y="8446"/>
                    <a:pt x="10412" y="8466"/>
                  </a:cubicBezTo>
                  <a:lnTo>
                    <a:pt x="10399" y="8550"/>
                  </a:lnTo>
                  <a:cubicBezTo>
                    <a:pt x="10396" y="8567"/>
                    <a:pt x="10396" y="8580"/>
                    <a:pt x="10389" y="8597"/>
                  </a:cubicBezTo>
                  <a:lnTo>
                    <a:pt x="10386" y="8634"/>
                  </a:lnTo>
                  <a:lnTo>
                    <a:pt x="10382" y="8674"/>
                  </a:lnTo>
                  <a:lnTo>
                    <a:pt x="10379" y="8694"/>
                  </a:lnTo>
                  <a:cubicBezTo>
                    <a:pt x="10379" y="8707"/>
                    <a:pt x="10376" y="8717"/>
                    <a:pt x="10376" y="8727"/>
                  </a:cubicBezTo>
                  <a:cubicBezTo>
                    <a:pt x="10376" y="8744"/>
                    <a:pt x="10369" y="8761"/>
                    <a:pt x="10369" y="8777"/>
                  </a:cubicBezTo>
                  <a:lnTo>
                    <a:pt x="10369" y="8794"/>
                  </a:lnTo>
                  <a:lnTo>
                    <a:pt x="10369" y="8801"/>
                  </a:lnTo>
                  <a:cubicBezTo>
                    <a:pt x="10369" y="8818"/>
                    <a:pt x="10366" y="8834"/>
                    <a:pt x="10366" y="8851"/>
                  </a:cubicBezTo>
                  <a:cubicBezTo>
                    <a:pt x="10359" y="8928"/>
                    <a:pt x="10352" y="8998"/>
                    <a:pt x="10349" y="9068"/>
                  </a:cubicBezTo>
                  <a:lnTo>
                    <a:pt x="10346" y="9115"/>
                  </a:lnTo>
                  <a:cubicBezTo>
                    <a:pt x="10346" y="9135"/>
                    <a:pt x="10342" y="9152"/>
                    <a:pt x="10342" y="9175"/>
                  </a:cubicBezTo>
                  <a:lnTo>
                    <a:pt x="10342" y="9209"/>
                  </a:lnTo>
                  <a:lnTo>
                    <a:pt x="10342" y="9225"/>
                  </a:lnTo>
                  <a:lnTo>
                    <a:pt x="10342" y="9246"/>
                  </a:lnTo>
                  <a:cubicBezTo>
                    <a:pt x="10342" y="9279"/>
                    <a:pt x="10335" y="9312"/>
                    <a:pt x="10335" y="9346"/>
                  </a:cubicBezTo>
                  <a:lnTo>
                    <a:pt x="10335" y="9379"/>
                  </a:lnTo>
                  <a:cubicBezTo>
                    <a:pt x="10329" y="9346"/>
                    <a:pt x="10325" y="9316"/>
                    <a:pt x="10315" y="9282"/>
                  </a:cubicBezTo>
                  <a:lnTo>
                    <a:pt x="10309" y="9246"/>
                  </a:lnTo>
                  <a:cubicBezTo>
                    <a:pt x="10302" y="9229"/>
                    <a:pt x="10302" y="9215"/>
                    <a:pt x="10299" y="9199"/>
                  </a:cubicBezTo>
                  <a:lnTo>
                    <a:pt x="10295" y="9179"/>
                  </a:lnTo>
                  <a:lnTo>
                    <a:pt x="10292" y="9159"/>
                  </a:lnTo>
                  <a:lnTo>
                    <a:pt x="10285" y="9132"/>
                  </a:lnTo>
                  <a:lnTo>
                    <a:pt x="10285" y="9128"/>
                  </a:lnTo>
                  <a:cubicBezTo>
                    <a:pt x="10285" y="9125"/>
                    <a:pt x="10285" y="9118"/>
                    <a:pt x="10282" y="9115"/>
                  </a:cubicBezTo>
                  <a:lnTo>
                    <a:pt x="10279" y="9052"/>
                  </a:lnTo>
                  <a:lnTo>
                    <a:pt x="10269" y="8985"/>
                  </a:lnTo>
                  <a:cubicBezTo>
                    <a:pt x="10269" y="8968"/>
                    <a:pt x="10269" y="8951"/>
                    <a:pt x="10265" y="8935"/>
                  </a:cubicBezTo>
                  <a:lnTo>
                    <a:pt x="10265" y="8915"/>
                  </a:lnTo>
                  <a:lnTo>
                    <a:pt x="10265" y="8898"/>
                  </a:lnTo>
                  <a:lnTo>
                    <a:pt x="10265" y="8864"/>
                  </a:lnTo>
                  <a:lnTo>
                    <a:pt x="10265" y="8831"/>
                  </a:lnTo>
                  <a:lnTo>
                    <a:pt x="10265" y="8797"/>
                  </a:lnTo>
                  <a:lnTo>
                    <a:pt x="10265" y="8781"/>
                  </a:lnTo>
                  <a:lnTo>
                    <a:pt x="10265" y="8741"/>
                  </a:lnTo>
                  <a:lnTo>
                    <a:pt x="10265" y="8694"/>
                  </a:lnTo>
                  <a:lnTo>
                    <a:pt x="10265" y="8674"/>
                  </a:lnTo>
                  <a:cubicBezTo>
                    <a:pt x="10269" y="8607"/>
                    <a:pt x="10269" y="8543"/>
                    <a:pt x="10275" y="8477"/>
                  </a:cubicBezTo>
                  <a:lnTo>
                    <a:pt x="10279" y="8430"/>
                  </a:lnTo>
                  <a:lnTo>
                    <a:pt x="10279" y="8426"/>
                  </a:lnTo>
                  <a:lnTo>
                    <a:pt x="10279" y="8413"/>
                  </a:lnTo>
                  <a:lnTo>
                    <a:pt x="10279" y="8373"/>
                  </a:lnTo>
                  <a:lnTo>
                    <a:pt x="10279" y="8346"/>
                  </a:lnTo>
                  <a:cubicBezTo>
                    <a:pt x="10282" y="8279"/>
                    <a:pt x="10282" y="8209"/>
                    <a:pt x="10285" y="8139"/>
                  </a:cubicBezTo>
                  <a:lnTo>
                    <a:pt x="10285" y="8099"/>
                  </a:lnTo>
                  <a:lnTo>
                    <a:pt x="10285" y="8039"/>
                  </a:lnTo>
                  <a:lnTo>
                    <a:pt x="10285" y="7975"/>
                  </a:lnTo>
                  <a:lnTo>
                    <a:pt x="10285" y="7861"/>
                  </a:lnTo>
                  <a:lnTo>
                    <a:pt x="10285" y="7848"/>
                  </a:lnTo>
                  <a:lnTo>
                    <a:pt x="10285" y="7845"/>
                  </a:lnTo>
                  <a:lnTo>
                    <a:pt x="10285" y="7825"/>
                  </a:lnTo>
                  <a:lnTo>
                    <a:pt x="10285" y="7821"/>
                  </a:lnTo>
                  <a:lnTo>
                    <a:pt x="10285" y="7815"/>
                  </a:lnTo>
                  <a:cubicBezTo>
                    <a:pt x="10285" y="7804"/>
                    <a:pt x="10285" y="7794"/>
                    <a:pt x="10282" y="7781"/>
                  </a:cubicBezTo>
                  <a:cubicBezTo>
                    <a:pt x="10279" y="7754"/>
                    <a:pt x="10279" y="7724"/>
                    <a:pt x="10275" y="7691"/>
                  </a:cubicBezTo>
                  <a:lnTo>
                    <a:pt x="10269" y="7664"/>
                  </a:lnTo>
                  <a:cubicBezTo>
                    <a:pt x="10269" y="7647"/>
                    <a:pt x="10252" y="7637"/>
                    <a:pt x="10235" y="7637"/>
                  </a:cubicBezTo>
                  <a:lnTo>
                    <a:pt x="10232" y="7637"/>
                  </a:lnTo>
                  <a:cubicBezTo>
                    <a:pt x="10215" y="7641"/>
                    <a:pt x="10202" y="7654"/>
                    <a:pt x="10202" y="7671"/>
                  </a:cubicBezTo>
                  <a:lnTo>
                    <a:pt x="10208" y="7714"/>
                  </a:lnTo>
                  <a:cubicBezTo>
                    <a:pt x="10212" y="7771"/>
                    <a:pt x="10212" y="7828"/>
                    <a:pt x="10215" y="7881"/>
                  </a:cubicBezTo>
                  <a:lnTo>
                    <a:pt x="10215" y="7988"/>
                  </a:lnTo>
                  <a:lnTo>
                    <a:pt x="10215" y="8012"/>
                  </a:lnTo>
                  <a:cubicBezTo>
                    <a:pt x="10215" y="8049"/>
                    <a:pt x="10215" y="8089"/>
                    <a:pt x="10212" y="8125"/>
                  </a:cubicBezTo>
                  <a:cubicBezTo>
                    <a:pt x="10212" y="8209"/>
                    <a:pt x="10208" y="8293"/>
                    <a:pt x="10202" y="8376"/>
                  </a:cubicBezTo>
                  <a:cubicBezTo>
                    <a:pt x="10202" y="8423"/>
                    <a:pt x="10198" y="8463"/>
                    <a:pt x="10198" y="8510"/>
                  </a:cubicBezTo>
                  <a:lnTo>
                    <a:pt x="10198" y="8523"/>
                  </a:lnTo>
                  <a:cubicBezTo>
                    <a:pt x="10198" y="8557"/>
                    <a:pt x="10195" y="8584"/>
                    <a:pt x="10195" y="8617"/>
                  </a:cubicBezTo>
                  <a:lnTo>
                    <a:pt x="10195" y="8694"/>
                  </a:lnTo>
                  <a:lnTo>
                    <a:pt x="10195" y="8707"/>
                  </a:lnTo>
                  <a:lnTo>
                    <a:pt x="10195" y="8734"/>
                  </a:lnTo>
                  <a:lnTo>
                    <a:pt x="10195" y="8777"/>
                  </a:lnTo>
                  <a:lnTo>
                    <a:pt x="10195" y="8814"/>
                  </a:lnTo>
                  <a:lnTo>
                    <a:pt x="10195" y="8831"/>
                  </a:lnTo>
                  <a:lnTo>
                    <a:pt x="10195" y="8861"/>
                  </a:lnTo>
                  <a:cubicBezTo>
                    <a:pt x="10198" y="8901"/>
                    <a:pt x="10198" y="8945"/>
                    <a:pt x="10202" y="8985"/>
                  </a:cubicBezTo>
                  <a:cubicBezTo>
                    <a:pt x="10202" y="8998"/>
                    <a:pt x="10208" y="9015"/>
                    <a:pt x="10208" y="9028"/>
                  </a:cubicBezTo>
                  <a:lnTo>
                    <a:pt x="10208" y="9045"/>
                  </a:lnTo>
                  <a:lnTo>
                    <a:pt x="10208" y="9048"/>
                  </a:lnTo>
                  <a:lnTo>
                    <a:pt x="10212" y="9095"/>
                  </a:lnTo>
                  <a:lnTo>
                    <a:pt x="10212" y="9102"/>
                  </a:lnTo>
                  <a:lnTo>
                    <a:pt x="10212" y="9118"/>
                  </a:lnTo>
                  <a:cubicBezTo>
                    <a:pt x="10215" y="9135"/>
                    <a:pt x="10215" y="9152"/>
                    <a:pt x="10218" y="9169"/>
                  </a:cubicBezTo>
                  <a:lnTo>
                    <a:pt x="10225" y="9195"/>
                  </a:lnTo>
                  <a:lnTo>
                    <a:pt x="10228" y="9215"/>
                  </a:lnTo>
                  <a:cubicBezTo>
                    <a:pt x="10232" y="9232"/>
                    <a:pt x="10232" y="9246"/>
                    <a:pt x="10235" y="9262"/>
                  </a:cubicBezTo>
                  <a:lnTo>
                    <a:pt x="10235" y="9266"/>
                  </a:lnTo>
                  <a:lnTo>
                    <a:pt x="10235" y="9269"/>
                  </a:lnTo>
                  <a:lnTo>
                    <a:pt x="10235" y="9279"/>
                  </a:lnTo>
                  <a:lnTo>
                    <a:pt x="10235" y="9286"/>
                  </a:lnTo>
                  <a:lnTo>
                    <a:pt x="10242" y="9299"/>
                  </a:lnTo>
                  <a:lnTo>
                    <a:pt x="10242" y="9302"/>
                  </a:lnTo>
                  <a:lnTo>
                    <a:pt x="10242" y="9309"/>
                  </a:lnTo>
                  <a:lnTo>
                    <a:pt x="10242" y="9316"/>
                  </a:lnTo>
                  <a:lnTo>
                    <a:pt x="10242" y="9326"/>
                  </a:lnTo>
                  <a:lnTo>
                    <a:pt x="10242" y="9329"/>
                  </a:lnTo>
                  <a:lnTo>
                    <a:pt x="10242" y="9336"/>
                  </a:lnTo>
                  <a:lnTo>
                    <a:pt x="10242" y="9346"/>
                  </a:lnTo>
                  <a:lnTo>
                    <a:pt x="10242" y="9349"/>
                  </a:lnTo>
                  <a:lnTo>
                    <a:pt x="10242" y="9353"/>
                  </a:lnTo>
                  <a:lnTo>
                    <a:pt x="10242" y="9359"/>
                  </a:lnTo>
                  <a:cubicBezTo>
                    <a:pt x="10242" y="9363"/>
                    <a:pt x="10242" y="9366"/>
                    <a:pt x="10245" y="9369"/>
                  </a:cubicBezTo>
                  <a:lnTo>
                    <a:pt x="10245" y="9379"/>
                  </a:lnTo>
                  <a:lnTo>
                    <a:pt x="10245" y="9386"/>
                  </a:lnTo>
                  <a:cubicBezTo>
                    <a:pt x="10249" y="9409"/>
                    <a:pt x="10252" y="9433"/>
                    <a:pt x="10262" y="9453"/>
                  </a:cubicBezTo>
                  <a:lnTo>
                    <a:pt x="10262" y="9459"/>
                  </a:lnTo>
                  <a:lnTo>
                    <a:pt x="10225" y="9409"/>
                  </a:lnTo>
                  <a:cubicBezTo>
                    <a:pt x="10218" y="9403"/>
                    <a:pt x="10218" y="9399"/>
                    <a:pt x="10215" y="9396"/>
                  </a:cubicBezTo>
                  <a:cubicBezTo>
                    <a:pt x="10202" y="9376"/>
                    <a:pt x="10192" y="9353"/>
                    <a:pt x="10178" y="9329"/>
                  </a:cubicBezTo>
                  <a:cubicBezTo>
                    <a:pt x="10165" y="9302"/>
                    <a:pt x="10152" y="9276"/>
                    <a:pt x="10142" y="9242"/>
                  </a:cubicBezTo>
                  <a:cubicBezTo>
                    <a:pt x="10125" y="9195"/>
                    <a:pt x="10111" y="9145"/>
                    <a:pt x="10098" y="9082"/>
                  </a:cubicBezTo>
                  <a:cubicBezTo>
                    <a:pt x="10095" y="9052"/>
                    <a:pt x="10091" y="9028"/>
                    <a:pt x="10081" y="8998"/>
                  </a:cubicBezTo>
                  <a:lnTo>
                    <a:pt x="10075" y="8951"/>
                  </a:lnTo>
                  <a:cubicBezTo>
                    <a:pt x="10075" y="8941"/>
                    <a:pt x="10068" y="8931"/>
                    <a:pt x="10068" y="8918"/>
                  </a:cubicBezTo>
                  <a:lnTo>
                    <a:pt x="10068" y="8901"/>
                  </a:lnTo>
                  <a:cubicBezTo>
                    <a:pt x="10065" y="8878"/>
                    <a:pt x="10061" y="8858"/>
                    <a:pt x="10061" y="8831"/>
                  </a:cubicBezTo>
                  <a:lnTo>
                    <a:pt x="10061" y="8824"/>
                  </a:lnTo>
                  <a:cubicBezTo>
                    <a:pt x="10051" y="8774"/>
                    <a:pt x="10048" y="8717"/>
                    <a:pt x="10045" y="8667"/>
                  </a:cubicBezTo>
                  <a:cubicBezTo>
                    <a:pt x="10041" y="8634"/>
                    <a:pt x="10035" y="8607"/>
                    <a:pt x="10031" y="8573"/>
                  </a:cubicBezTo>
                  <a:lnTo>
                    <a:pt x="10025" y="8513"/>
                  </a:lnTo>
                  <a:cubicBezTo>
                    <a:pt x="10015" y="8450"/>
                    <a:pt x="10008" y="8383"/>
                    <a:pt x="10001" y="8323"/>
                  </a:cubicBezTo>
                  <a:cubicBezTo>
                    <a:pt x="9998" y="8283"/>
                    <a:pt x="9994" y="8242"/>
                    <a:pt x="9984" y="8206"/>
                  </a:cubicBezTo>
                  <a:lnTo>
                    <a:pt x="9981" y="8182"/>
                  </a:lnTo>
                  <a:cubicBezTo>
                    <a:pt x="9978" y="8149"/>
                    <a:pt x="9974" y="8115"/>
                    <a:pt x="9964" y="8082"/>
                  </a:cubicBezTo>
                  <a:lnTo>
                    <a:pt x="9958" y="8045"/>
                  </a:lnTo>
                  <a:cubicBezTo>
                    <a:pt x="9951" y="8015"/>
                    <a:pt x="9944" y="7982"/>
                    <a:pt x="9941" y="7955"/>
                  </a:cubicBezTo>
                  <a:lnTo>
                    <a:pt x="9931" y="7925"/>
                  </a:lnTo>
                  <a:cubicBezTo>
                    <a:pt x="9924" y="7891"/>
                    <a:pt x="9918" y="7858"/>
                    <a:pt x="9911" y="7828"/>
                  </a:cubicBezTo>
                  <a:cubicBezTo>
                    <a:pt x="9894" y="7761"/>
                    <a:pt x="9881" y="7694"/>
                    <a:pt x="9864" y="7624"/>
                  </a:cubicBezTo>
                  <a:lnTo>
                    <a:pt x="9851" y="7564"/>
                  </a:lnTo>
                  <a:cubicBezTo>
                    <a:pt x="9847" y="7550"/>
                    <a:pt x="9847" y="7540"/>
                    <a:pt x="9844" y="7530"/>
                  </a:cubicBezTo>
                  <a:lnTo>
                    <a:pt x="9841" y="7510"/>
                  </a:lnTo>
                  <a:cubicBezTo>
                    <a:pt x="9831" y="7477"/>
                    <a:pt x="9827" y="7440"/>
                    <a:pt x="9817" y="7393"/>
                  </a:cubicBezTo>
                  <a:lnTo>
                    <a:pt x="9817" y="7377"/>
                  </a:lnTo>
                  <a:cubicBezTo>
                    <a:pt x="9814" y="7343"/>
                    <a:pt x="9811" y="7313"/>
                    <a:pt x="9807" y="7280"/>
                  </a:cubicBezTo>
                  <a:lnTo>
                    <a:pt x="9807" y="7280"/>
                  </a:lnTo>
                  <a:lnTo>
                    <a:pt x="9811" y="7283"/>
                  </a:lnTo>
                  <a:cubicBezTo>
                    <a:pt x="9817" y="7290"/>
                    <a:pt x="9824" y="7296"/>
                    <a:pt x="9827" y="7300"/>
                  </a:cubicBezTo>
                  <a:cubicBezTo>
                    <a:pt x="9831" y="7306"/>
                    <a:pt x="9834" y="7310"/>
                    <a:pt x="9841" y="7316"/>
                  </a:cubicBezTo>
                  <a:cubicBezTo>
                    <a:pt x="9844" y="7326"/>
                    <a:pt x="9847" y="7333"/>
                    <a:pt x="9847" y="7343"/>
                  </a:cubicBezTo>
                  <a:cubicBezTo>
                    <a:pt x="9851" y="7350"/>
                    <a:pt x="9851" y="7356"/>
                    <a:pt x="9857" y="7360"/>
                  </a:cubicBezTo>
                  <a:cubicBezTo>
                    <a:pt x="9861" y="7367"/>
                    <a:pt x="9861" y="7373"/>
                    <a:pt x="9864" y="7380"/>
                  </a:cubicBezTo>
                  <a:cubicBezTo>
                    <a:pt x="9867" y="7393"/>
                    <a:pt x="9884" y="7407"/>
                    <a:pt x="9901" y="7407"/>
                  </a:cubicBezTo>
                  <a:lnTo>
                    <a:pt x="9908" y="7413"/>
                  </a:lnTo>
                  <a:lnTo>
                    <a:pt x="9908" y="7417"/>
                  </a:lnTo>
                  <a:cubicBezTo>
                    <a:pt x="9908" y="7427"/>
                    <a:pt x="9911" y="7433"/>
                    <a:pt x="9918" y="7433"/>
                  </a:cubicBezTo>
                  <a:lnTo>
                    <a:pt x="9958" y="7497"/>
                  </a:lnTo>
                  <a:cubicBezTo>
                    <a:pt x="9978" y="7534"/>
                    <a:pt x="10001" y="7574"/>
                    <a:pt x="10025" y="7607"/>
                  </a:cubicBezTo>
                  <a:cubicBezTo>
                    <a:pt x="10035" y="7624"/>
                    <a:pt x="10045" y="7641"/>
                    <a:pt x="10061" y="7657"/>
                  </a:cubicBezTo>
                  <a:lnTo>
                    <a:pt x="10075" y="7667"/>
                  </a:lnTo>
                  <a:cubicBezTo>
                    <a:pt x="10078" y="7674"/>
                    <a:pt x="10081" y="7677"/>
                    <a:pt x="10091" y="7677"/>
                  </a:cubicBezTo>
                  <a:lnTo>
                    <a:pt x="10111" y="7677"/>
                  </a:lnTo>
                  <a:cubicBezTo>
                    <a:pt x="10118" y="7674"/>
                    <a:pt x="10125" y="7667"/>
                    <a:pt x="10132" y="7664"/>
                  </a:cubicBezTo>
                  <a:cubicBezTo>
                    <a:pt x="10142" y="7657"/>
                    <a:pt x="10148" y="7644"/>
                    <a:pt x="10152" y="7634"/>
                  </a:cubicBezTo>
                  <a:cubicBezTo>
                    <a:pt x="10158" y="7627"/>
                    <a:pt x="10162" y="7624"/>
                    <a:pt x="10165" y="7614"/>
                  </a:cubicBezTo>
                  <a:lnTo>
                    <a:pt x="10175" y="7601"/>
                  </a:lnTo>
                  <a:lnTo>
                    <a:pt x="10185" y="7580"/>
                  </a:lnTo>
                  <a:lnTo>
                    <a:pt x="10195" y="7580"/>
                  </a:lnTo>
                  <a:cubicBezTo>
                    <a:pt x="10208" y="7577"/>
                    <a:pt x="10218" y="7567"/>
                    <a:pt x="10218" y="7550"/>
                  </a:cubicBezTo>
                  <a:cubicBezTo>
                    <a:pt x="10218" y="7544"/>
                    <a:pt x="10215" y="7540"/>
                    <a:pt x="10208" y="7534"/>
                  </a:cubicBezTo>
                  <a:lnTo>
                    <a:pt x="10212" y="7524"/>
                  </a:lnTo>
                  <a:lnTo>
                    <a:pt x="10228" y="7494"/>
                  </a:lnTo>
                  <a:cubicBezTo>
                    <a:pt x="10242" y="7467"/>
                    <a:pt x="10252" y="7443"/>
                    <a:pt x="10269" y="7417"/>
                  </a:cubicBezTo>
                  <a:lnTo>
                    <a:pt x="10275" y="7410"/>
                  </a:lnTo>
                  <a:cubicBezTo>
                    <a:pt x="10282" y="7393"/>
                    <a:pt x="10292" y="7377"/>
                    <a:pt x="10302" y="7363"/>
                  </a:cubicBezTo>
                  <a:cubicBezTo>
                    <a:pt x="10315" y="7346"/>
                    <a:pt x="10325" y="7330"/>
                    <a:pt x="10335" y="7313"/>
                  </a:cubicBezTo>
                  <a:lnTo>
                    <a:pt x="10342" y="7310"/>
                  </a:lnTo>
                  <a:cubicBezTo>
                    <a:pt x="10362" y="7280"/>
                    <a:pt x="10379" y="7256"/>
                    <a:pt x="10399" y="7233"/>
                  </a:cubicBezTo>
                  <a:lnTo>
                    <a:pt x="10426" y="7209"/>
                  </a:lnTo>
                  <a:cubicBezTo>
                    <a:pt x="10429" y="7206"/>
                    <a:pt x="10432" y="7206"/>
                    <a:pt x="10432" y="7199"/>
                  </a:cubicBezTo>
                  <a:close/>
                  <a:moveTo>
                    <a:pt x="11710" y="7480"/>
                  </a:moveTo>
                  <a:cubicBezTo>
                    <a:pt x="11710" y="7480"/>
                    <a:pt x="11710" y="7487"/>
                    <a:pt x="11706" y="7487"/>
                  </a:cubicBezTo>
                  <a:cubicBezTo>
                    <a:pt x="11706" y="7494"/>
                    <a:pt x="11706" y="7507"/>
                    <a:pt x="11716" y="7514"/>
                  </a:cubicBezTo>
                  <a:lnTo>
                    <a:pt x="11716" y="7520"/>
                  </a:lnTo>
                  <a:cubicBezTo>
                    <a:pt x="11726" y="7496"/>
                    <a:pt x="11732" y="7487"/>
                    <a:pt x="11735" y="7487"/>
                  </a:cubicBezTo>
                  <a:cubicBezTo>
                    <a:pt x="11739" y="7487"/>
                    <a:pt x="11738" y="7504"/>
                    <a:pt x="11736" y="7524"/>
                  </a:cubicBezTo>
                  <a:cubicBezTo>
                    <a:pt x="11733" y="7560"/>
                    <a:pt x="11730" y="7594"/>
                    <a:pt x="11720" y="7627"/>
                  </a:cubicBezTo>
                  <a:lnTo>
                    <a:pt x="11720" y="7624"/>
                  </a:lnTo>
                  <a:lnTo>
                    <a:pt x="11716" y="7641"/>
                  </a:lnTo>
                  <a:lnTo>
                    <a:pt x="11716" y="7644"/>
                  </a:lnTo>
                  <a:cubicBezTo>
                    <a:pt x="11700" y="7714"/>
                    <a:pt x="11680" y="7788"/>
                    <a:pt x="11656" y="7855"/>
                  </a:cubicBezTo>
                  <a:cubicBezTo>
                    <a:pt x="11636" y="7922"/>
                    <a:pt x="11619" y="7982"/>
                    <a:pt x="11599" y="8045"/>
                  </a:cubicBezTo>
                  <a:cubicBezTo>
                    <a:pt x="11596" y="8062"/>
                    <a:pt x="11586" y="8075"/>
                    <a:pt x="11583" y="8092"/>
                  </a:cubicBezTo>
                  <a:cubicBezTo>
                    <a:pt x="11559" y="8156"/>
                    <a:pt x="11536" y="8216"/>
                    <a:pt x="11506" y="8283"/>
                  </a:cubicBezTo>
                  <a:cubicBezTo>
                    <a:pt x="11496" y="8313"/>
                    <a:pt x="11482" y="8339"/>
                    <a:pt x="11469" y="8366"/>
                  </a:cubicBezTo>
                  <a:lnTo>
                    <a:pt x="11449" y="8410"/>
                  </a:lnTo>
                  <a:cubicBezTo>
                    <a:pt x="11439" y="8430"/>
                    <a:pt x="11432" y="8446"/>
                    <a:pt x="11419" y="8466"/>
                  </a:cubicBezTo>
                  <a:cubicBezTo>
                    <a:pt x="11409" y="8490"/>
                    <a:pt x="11399" y="8510"/>
                    <a:pt x="11389" y="8527"/>
                  </a:cubicBezTo>
                  <a:cubicBezTo>
                    <a:pt x="11349" y="8607"/>
                    <a:pt x="11318" y="8667"/>
                    <a:pt x="11285" y="8721"/>
                  </a:cubicBezTo>
                  <a:cubicBezTo>
                    <a:pt x="11255" y="8777"/>
                    <a:pt x="11218" y="8834"/>
                    <a:pt x="11171" y="8901"/>
                  </a:cubicBezTo>
                  <a:lnTo>
                    <a:pt x="11151" y="8931"/>
                  </a:lnTo>
                  <a:lnTo>
                    <a:pt x="11135" y="8951"/>
                  </a:lnTo>
                  <a:lnTo>
                    <a:pt x="11108" y="8991"/>
                  </a:lnTo>
                  <a:lnTo>
                    <a:pt x="11098" y="9008"/>
                  </a:lnTo>
                  <a:cubicBezTo>
                    <a:pt x="11081" y="9032"/>
                    <a:pt x="11058" y="9055"/>
                    <a:pt x="11038" y="9078"/>
                  </a:cubicBezTo>
                  <a:lnTo>
                    <a:pt x="11024" y="9095"/>
                  </a:lnTo>
                  <a:lnTo>
                    <a:pt x="11014" y="9108"/>
                  </a:lnTo>
                  <a:cubicBezTo>
                    <a:pt x="11004" y="9115"/>
                    <a:pt x="11001" y="9125"/>
                    <a:pt x="10991" y="9128"/>
                  </a:cubicBezTo>
                  <a:lnTo>
                    <a:pt x="10974" y="9145"/>
                  </a:lnTo>
                  <a:lnTo>
                    <a:pt x="10957" y="9162"/>
                  </a:lnTo>
                  <a:cubicBezTo>
                    <a:pt x="10897" y="9215"/>
                    <a:pt x="10834" y="9266"/>
                    <a:pt x="10770" y="9309"/>
                  </a:cubicBezTo>
                  <a:cubicBezTo>
                    <a:pt x="10717" y="9346"/>
                    <a:pt x="10653" y="9379"/>
                    <a:pt x="10583" y="9416"/>
                  </a:cubicBezTo>
                  <a:lnTo>
                    <a:pt x="10580" y="9419"/>
                  </a:lnTo>
                  <a:cubicBezTo>
                    <a:pt x="10573" y="9426"/>
                    <a:pt x="10566" y="9429"/>
                    <a:pt x="10563" y="9429"/>
                  </a:cubicBezTo>
                  <a:cubicBezTo>
                    <a:pt x="10533" y="9446"/>
                    <a:pt x="10503" y="9456"/>
                    <a:pt x="10469" y="9470"/>
                  </a:cubicBezTo>
                  <a:cubicBezTo>
                    <a:pt x="10466" y="9470"/>
                    <a:pt x="10466" y="9470"/>
                    <a:pt x="10463" y="9473"/>
                  </a:cubicBezTo>
                  <a:lnTo>
                    <a:pt x="10436" y="9473"/>
                  </a:lnTo>
                  <a:cubicBezTo>
                    <a:pt x="10436" y="9473"/>
                    <a:pt x="10432" y="9470"/>
                    <a:pt x="10432" y="9466"/>
                  </a:cubicBezTo>
                  <a:cubicBezTo>
                    <a:pt x="10419" y="9459"/>
                    <a:pt x="10409" y="9453"/>
                    <a:pt x="10396" y="9453"/>
                  </a:cubicBezTo>
                  <a:lnTo>
                    <a:pt x="10389" y="9453"/>
                  </a:lnTo>
                  <a:lnTo>
                    <a:pt x="10389" y="9449"/>
                  </a:lnTo>
                  <a:cubicBezTo>
                    <a:pt x="10419" y="9433"/>
                    <a:pt x="10446" y="9413"/>
                    <a:pt x="10469" y="9396"/>
                  </a:cubicBezTo>
                  <a:cubicBezTo>
                    <a:pt x="10486" y="9383"/>
                    <a:pt x="10499" y="9369"/>
                    <a:pt x="10513" y="9363"/>
                  </a:cubicBezTo>
                  <a:lnTo>
                    <a:pt x="10519" y="9353"/>
                  </a:lnTo>
                  <a:cubicBezTo>
                    <a:pt x="10533" y="9339"/>
                    <a:pt x="10549" y="9329"/>
                    <a:pt x="10563" y="9316"/>
                  </a:cubicBezTo>
                  <a:lnTo>
                    <a:pt x="10596" y="9282"/>
                  </a:lnTo>
                  <a:lnTo>
                    <a:pt x="10600" y="9279"/>
                  </a:lnTo>
                  <a:lnTo>
                    <a:pt x="10606" y="9269"/>
                  </a:lnTo>
                  <a:cubicBezTo>
                    <a:pt x="10630" y="9246"/>
                    <a:pt x="10653" y="9219"/>
                    <a:pt x="10673" y="9195"/>
                  </a:cubicBezTo>
                  <a:lnTo>
                    <a:pt x="10683" y="9185"/>
                  </a:lnTo>
                  <a:lnTo>
                    <a:pt x="10687" y="9182"/>
                  </a:lnTo>
                  <a:lnTo>
                    <a:pt x="10700" y="9165"/>
                  </a:lnTo>
                  <a:lnTo>
                    <a:pt x="10713" y="9149"/>
                  </a:lnTo>
                  <a:lnTo>
                    <a:pt x="10720" y="9135"/>
                  </a:lnTo>
                  <a:cubicBezTo>
                    <a:pt x="10730" y="9128"/>
                    <a:pt x="10737" y="9118"/>
                    <a:pt x="10740" y="9105"/>
                  </a:cubicBezTo>
                  <a:lnTo>
                    <a:pt x="10767" y="9078"/>
                  </a:lnTo>
                  <a:cubicBezTo>
                    <a:pt x="10784" y="9055"/>
                    <a:pt x="10800" y="9035"/>
                    <a:pt x="10817" y="9011"/>
                  </a:cubicBezTo>
                  <a:cubicBezTo>
                    <a:pt x="10840" y="8978"/>
                    <a:pt x="10864" y="8945"/>
                    <a:pt x="10887" y="8911"/>
                  </a:cubicBezTo>
                  <a:lnTo>
                    <a:pt x="10934" y="8844"/>
                  </a:lnTo>
                  <a:lnTo>
                    <a:pt x="10941" y="8831"/>
                  </a:lnTo>
                  <a:cubicBezTo>
                    <a:pt x="10951" y="8824"/>
                    <a:pt x="10954" y="8811"/>
                    <a:pt x="10964" y="8801"/>
                  </a:cubicBezTo>
                  <a:cubicBezTo>
                    <a:pt x="10984" y="8777"/>
                    <a:pt x="11001" y="8751"/>
                    <a:pt x="11021" y="8721"/>
                  </a:cubicBezTo>
                  <a:lnTo>
                    <a:pt x="11041" y="8687"/>
                  </a:lnTo>
                  <a:lnTo>
                    <a:pt x="11091" y="8627"/>
                  </a:lnTo>
                  <a:cubicBezTo>
                    <a:pt x="11101" y="8614"/>
                    <a:pt x="11108" y="8604"/>
                    <a:pt x="11118" y="8594"/>
                  </a:cubicBezTo>
                  <a:lnTo>
                    <a:pt x="11168" y="8530"/>
                  </a:lnTo>
                  <a:lnTo>
                    <a:pt x="11191" y="8500"/>
                  </a:lnTo>
                  <a:cubicBezTo>
                    <a:pt x="11205" y="8487"/>
                    <a:pt x="11215" y="8477"/>
                    <a:pt x="11225" y="8460"/>
                  </a:cubicBezTo>
                  <a:lnTo>
                    <a:pt x="11238" y="8446"/>
                  </a:lnTo>
                  <a:cubicBezTo>
                    <a:pt x="11248" y="8436"/>
                    <a:pt x="11255" y="8426"/>
                    <a:pt x="11265" y="8413"/>
                  </a:cubicBezTo>
                  <a:lnTo>
                    <a:pt x="11288" y="8380"/>
                  </a:lnTo>
                  <a:lnTo>
                    <a:pt x="11305" y="8353"/>
                  </a:lnTo>
                  <a:lnTo>
                    <a:pt x="11315" y="8346"/>
                  </a:lnTo>
                  <a:cubicBezTo>
                    <a:pt x="11322" y="8336"/>
                    <a:pt x="11325" y="8326"/>
                    <a:pt x="11335" y="8316"/>
                  </a:cubicBezTo>
                  <a:cubicBezTo>
                    <a:pt x="11342" y="8303"/>
                    <a:pt x="11349" y="8296"/>
                    <a:pt x="11355" y="8286"/>
                  </a:cubicBezTo>
                  <a:cubicBezTo>
                    <a:pt x="11372" y="8263"/>
                    <a:pt x="11385" y="8242"/>
                    <a:pt x="11402" y="8216"/>
                  </a:cubicBezTo>
                  <a:lnTo>
                    <a:pt x="11419" y="8192"/>
                  </a:lnTo>
                  <a:cubicBezTo>
                    <a:pt x="11435" y="8162"/>
                    <a:pt x="11452" y="8135"/>
                    <a:pt x="11466" y="8109"/>
                  </a:cubicBezTo>
                  <a:cubicBezTo>
                    <a:pt x="11486" y="8072"/>
                    <a:pt x="11506" y="8029"/>
                    <a:pt x="11526" y="7988"/>
                  </a:cubicBezTo>
                  <a:cubicBezTo>
                    <a:pt x="11536" y="7975"/>
                    <a:pt x="11539" y="7958"/>
                    <a:pt x="11549" y="7945"/>
                  </a:cubicBezTo>
                  <a:lnTo>
                    <a:pt x="11556" y="7928"/>
                  </a:lnTo>
                  <a:cubicBezTo>
                    <a:pt x="11559" y="7922"/>
                    <a:pt x="11566" y="7911"/>
                    <a:pt x="11566" y="7908"/>
                  </a:cubicBezTo>
                  <a:lnTo>
                    <a:pt x="11569" y="7895"/>
                  </a:lnTo>
                  <a:cubicBezTo>
                    <a:pt x="11573" y="7891"/>
                    <a:pt x="11573" y="7881"/>
                    <a:pt x="11576" y="7878"/>
                  </a:cubicBezTo>
                  <a:cubicBezTo>
                    <a:pt x="11589" y="7841"/>
                    <a:pt x="11606" y="7798"/>
                    <a:pt x="11619" y="7761"/>
                  </a:cubicBezTo>
                  <a:lnTo>
                    <a:pt x="11626" y="7731"/>
                  </a:lnTo>
                  <a:cubicBezTo>
                    <a:pt x="11636" y="7701"/>
                    <a:pt x="11649" y="7674"/>
                    <a:pt x="11656" y="7644"/>
                  </a:cubicBezTo>
                  <a:cubicBezTo>
                    <a:pt x="11670" y="7597"/>
                    <a:pt x="11676" y="7560"/>
                    <a:pt x="11683" y="7517"/>
                  </a:cubicBezTo>
                  <a:cubicBezTo>
                    <a:pt x="11683" y="7510"/>
                    <a:pt x="11683" y="7507"/>
                    <a:pt x="11676" y="7500"/>
                  </a:cubicBezTo>
                  <a:cubicBezTo>
                    <a:pt x="11676" y="7500"/>
                    <a:pt x="11676" y="7500"/>
                    <a:pt x="11676" y="7500"/>
                  </a:cubicBezTo>
                  <a:lnTo>
                    <a:pt x="11676" y="7500"/>
                  </a:lnTo>
                  <a:cubicBezTo>
                    <a:pt x="11679" y="7498"/>
                    <a:pt x="11683" y="7496"/>
                    <a:pt x="11686" y="7494"/>
                  </a:cubicBezTo>
                  <a:lnTo>
                    <a:pt x="11710" y="7480"/>
                  </a:lnTo>
                  <a:close/>
                  <a:moveTo>
                    <a:pt x="6056" y="9500"/>
                  </a:moveTo>
                  <a:cubicBezTo>
                    <a:pt x="6059" y="9503"/>
                    <a:pt x="6066" y="9503"/>
                    <a:pt x="6073" y="9510"/>
                  </a:cubicBezTo>
                  <a:cubicBezTo>
                    <a:pt x="6109" y="9536"/>
                    <a:pt x="6143" y="9566"/>
                    <a:pt x="6183" y="9597"/>
                  </a:cubicBezTo>
                  <a:lnTo>
                    <a:pt x="6190" y="9603"/>
                  </a:lnTo>
                  <a:lnTo>
                    <a:pt x="6253" y="9667"/>
                  </a:lnTo>
                  <a:cubicBezTo>
                    <a:pt x="6270" y="9687"/>
                    <a:pt x="6290" y="9714"/>
                    <a:pt x="6307" y="9734"/>
                  </a:cubicBezTo>
                  <a:cubicBezTo>
                    <a:pt x="6320" y="9750"/>
                    <a:pt x="6337" y="9770"/>
                    <a:pt x="6350" y="9794"/>
                  </a:cubicBezTo>
                  <a:lnTo>
                    <a:pt x="6353" y="9801"/>
                  </a:lnTo>
                  <a:cubicBezTo>
                    <a:pt x="6370" y="9827"/>
                    <a:pt x="6387" y="9854"/>
                    <a:pt x="6404" y="9884"/>
                  </a:cubicBezTo>
                  <a:cubicBezTo>
                    <a:pt x="6420" y="9918"/>
                    <a:pt x="6437" y="9948"/>
                    <a:pt x="6454" y="9981"/>
                  </a:cubicBezTo>
                  <a:cubicBezTo>
                    <a:pt x="6457" y="9984"/>
                    <a:pt x="6457" y="9988"/>
                    <a:pt x="6460" y="9998"/>
                  </a:cubicBezTo>
                  <a:lnTo>
                    <a:pt x="6470" y="10018"/>
                  </a:lnTo>
                  <a:lnTo>
                    <a:pt x="6484" y="10045"/>
                  </a:lnTo>
                  <a:cubicBezTo>
                    <a:pt x="6491" y="10055"/>
                    <a:pt x="6494" y="10071"/>
                    <a:pt x="6501" y="10085"/>
                  </a:cubicBezTo>
                  <a:lnTo>
                    <a:pt x="6507" y="10101"/>
                  </a:lnTo>
                  <a:lnTo>
                    <a:pt x="6544" y="10202"/>
                  </a:lnTo>
                  <a:lnTo>
                    <a:pt x="6551" y="10218"/>
                  </a:lnTo>
                  <a:lnTo>
                    <a:pt x="6561" y="10252"/>
                  </a:lnTo>
                  <a:lnTo>
                    <a:pt x="6574" y="10295"/>
                  </a:lnTo>
                  <a:lnTo>
                    <a:pt x="6577" y="10312"/>
                  </a:lnTo>
                  <a:cubicBezTo>
                    <a:pt x="6584" y="10322"/>
                    <a:pt x="6587" y="10332"/>
                    <a:pt x="6591" y="10346"/>
                  </a:cubicBezTo>
                  <a:lnTo>
                    <a:pt x="6604" y="10386"/>
                  </a:lnTo>
                  <a:lnTo>
                    <a:pt x="6618" y="10429"/>
                  </a:lnTo>
                  <a:lnTo>
                    <a:pt x="6621" y="10446"/>
                  </a:lnTo>
                  <a:cubicBezTo>
                    <a:pt x="6624" y="10456"/>
                    <a:pt x="6628" y="10466"/>
                    <a:pt x="6628" y="10479"/>
                  </a:cubicBezTo>
                  <a:lnTo>
                    <a:pt x="6641" y="10519"/>
                  </a:lnTo>
                  <a:lnTo>
                    <a:pt x="6654" y="10563"/>
                  </a:lnTo>
                  <a:lnTo>
                    <a:pt x="6658" y="10580"/>
                  </a:lnTo>
                  <a:cubicBezTo>
                    <a:pt x="6661" y="10596"/>
                    <a:pt x="6668" y="10606"/>
                    <a:pt x="6671" y="10623"/>
                  </a:cubicBezTo>
                  <a:cubicBezTo>
                    <a:pt x="6684" y="10673"/>
                    <a:pt x="6691" y="10720"/>
                    <a:pt x="6705" y="10770"/>
                  </a:cubicBezTo>
                  <a:lnTo>
                    <a:pt x="6721" y="10835"/>
                  </a:lnTo>
                  <a:cubicBezTo>
                    <a:pt x="6720" y="10834"/>
                    <a:pt x="6720" y="10834"/>
                    <a:pt x="6718" y="10834"/>
                  </a:cubicBezTo>
                  <a:cubicBezTo>
                    <a:pt x="6711" y="10830"/>
                    <a:pt x="6708" y="10820"/>
                    <a:pt x="6708" y="10817"/>
                  </a:cubicBezTo>
                  <a:lnTo>
                    <a:pt x="6694" y="10790"/>
                  </a:lnTo>
                  <a:cubicBezTo>
                    <a:pt x="6691" y="10783"/>
                    <a:pt x="6688" y="10770"/>
                    <a:pt x="6678" y="10763"/>
                  </a:cubicBezTo>
                  <a:lnTo>
                    <a:pt x="6661" y="10730"/>
                  </a:lnTo>
                  <a:lnTo>
                    <a:pt x="6658" y="10720"/>
                  </a:lnTo>
                  <a:lnTo>
                    <a:pt x="6654" y="10707"/>
                  </a:lnTo>
                  <a:cubicBezTo>
                    <a:pt x="6651" y="10700"/>
                    <a:pt x="6644" y="10697"/>
                    <a:pt x="6644" y="10687"/>
                  </a:cubicBezTo>
                  <a:lnTo>
                    <a:pt x="6634" y="10663"/>
                  </a:lnTo>
                  <a:lnTo>
                    <a:pt x="6621" y="10636"/>
                  </a:lnTo>
                  <a:lnTo>
                    <a:pt x="6618" y="10630"/>
                  </a:lnTo>
                  <a:cubicBezTo>
                    <a:pt x="6611" y="10620"/>
                    <a:pt x="6608" y="10616"/>
                    <a:pt x="6608" y="10606"/>
                  </a:cubicBezTo>
                  <a:lnTo>
                    <a:pt x="6594" y="10573"/>
                  </a:lnTo>
                  <a:cubicBezTo>
                    <a:pt x="6587" y="10556"/>
                    <a:pt x="6584" y="10539"/>
                    <a:pt x="6574" y="10523"/>
                  </a:cubicBezTo>
                  <a:lnTo>
                    <a:pt x="6571" y="10516"/>
                  </a:lnTo>
                  <a:lnTo>
                    <a:pt x="6544" y="10439"/>
                  </a:lnTo>
                  <a:lnTo>
                    <a:pt x="6544" y="10436"/>
                  </a:lnTo>
                  <a:cubicBezTo>
                    <a:pt x="6544" y="10432"/>
                    <a:pt x="6541" y="10429"/>
                    <a:pt x="6541" y="10422"/>
                  </a:cubicBezTo>
                  <a:lnTo>
                    <a:pt x="6537" y="10412"/>
                  </a:lnTo>
                  <a:cubicBezTo>
                    <a:pt x="6537" y="10406"/>
                    <a:pt x="6534" y="10399"/>
                    <a:pt x="6527" y="10389"/>
                  </a:cubicBezTo>
                  <a:lnTo>
                    <a:pt x="6524" y="10382"/>
                  </a:lnTo>
                  <a:lnTo>
                    <a:pt x="6524" y="10379"/>
                  </a:lnTo>
                  <a:cubicBezTo>
                    <a:pt x="6524" y="10372"/>
                    <a:pt x="6524" y="10372"/>
                    <a:pt x="6521" y="10369"/>
                  </a:cubicBezTo>
                  <a:lnTo>
                    <a:pt x="6521" y="10366"/>
                  </a:lnTo>
                  <a:lnTo>
                    <a:pt x="6517" y="10356"/>
                  </a:lnTo>
                  <a:cubicBezTo>
                    <a:pt x="6517" y="10349"/>
                    <a:pt x="6511" y="10349"/>
                    <a:pt x="6511" y="10346"/>
                  </a:cubicBezTo>
                  <a:lnTo>
                    <a:pt x="6511" y="10339"/>
                  </a:lnTo>
                  <a:lnTo>
                    <a:pt x="6507" y="10329"/>
                  </a:lnTo>
                  <a:lnTo>
                    <a:pt x="6504" y="10315"/>
                  </a:lnTo>
                  <a:lnTo>
                    <a:pt x="6501" y="10305"/>
                  </a:lnTo>
                  <a:lnTo>
                    <a:pt x="6494" y="10299"/>
                  </a:lnTo>
                  <a:lnTo>
                    <a:pt x="6494" y="10295"/>
                  </a:lnTo>
                  <a:cubicBezTo>
                    <a:pt x="6477" y="10245"/>
                    <a:pt x="6457" y="10188"/>
                    <a:pt x="6437" y="10135"/>
                  </a:cubicBezTo>
                  <a:lnTo>
                    <a:pt x="6420" y="10088"/>
                  </a:lnTo>
                  <a:lnTo>
                    <a:pt x="6404" y="10051"/>
                  </a:lnTo>
                  <a:cubicBezTo>
                    <a:pt x="6400" y="10045"/>
                    <a:pt x="6394" y="10035"/>
                    <a:pt x="6394" y="10028"/>
                  </a:cubicBezTo>
                  <a:lnTo>
                    <a:pt x="6387" y="10011"/>
                  </a:lnTo>
                  <a:cubicBezTo>
                    <a:pt x="6387" y="10004"/>
                    <a:pt x="6384" y="10001"/>
                    <a:pt x="6384" y="9998"/>
                  </a:cubicBezTo>
                  <a:lnTo>
                    <a:pt x="6377" y="9988"/>
                  </a:lnTo>
                  <a:lnTo>
                    <a:pt x="6374" y="9984"/>
                  </a:lnTo>
                  <a:cubicBezTo>
                    <a:pt x="6374" y="9981"/>
                    <a:pt x="6370" y="9978"/>
                    <a:pt x="6370" y="9978"/>
                  </a:cubicBezTo>
                  <a:cubicBezTo>
                    <a:pt x="6367" y="9964"/>
                    <a:pt x="6360" y="9954"/>
                    <a:pt x="6353" y="9944"/>
                  </a:cubicBezTo>
                  <a:lnTo>
                    <a:pt x="6343" y="9931"/>
                  </a:lnTo>
                  <a:cubicBezTo>
                    <a:pt x="6340" y="9921"/>
                    <a:pt x="6337" y="9918"/>
                    <a:pt x="6337" y="9914"/>
                  </a:cubicBezTo>
                  <a:cubicBezTo>
                    <a:pt x="6323" y="9894"/>
                    <a:pt x="6317" y="9877"/>
                    <a:pt x="6303" y="9854"/>
                  </a:cubicBezTo>
                  <a:lnTo>
                    <a:pt x="6293" y="9844"/>
                  </a:lnTo>
                  <a:cubicBezTo>
                    <a:pt x="6290" y="9837"/>
                    <a:pt x="6287" y="9834"/>
                    <a:pt x="6277" y="9834"/>
                  </a:cubicBezTo>
                  <a:cubicBezTo>
                    <a:pt x="6273" y="9834"/>
                    <a:pt x="6270" y="9834"/>
                    <a:pt x="6270" y="9837"/>
                  </a:cubicBezTo>
                  <a:cubicBezTo>
                    <a:pt x="6260" y="9844"/>
                    <a:pt x="6256" y="9854"/>
                    <a:pt x="6260" y="9864"/>
                  </a:cubicBezTo>
                  <a:lnTo>
                    <a:pt x="6283" y="9904"/>
                  </a:lnTo>
                  <a:cubicBezTo>
                    <a:pt x="6293" y="9928"/>
                    <a:pt x="6307" y="9948"/>
                    <a:pt x="6320" y="9971"/>
                  </a:cubicBezTo>
                  <a:cubicBezTo>
                    <a:pt x="6327" y="9984"/>
                    <a:pt x="6333" y="9998"/>
                    <a:pt x="6337" y="10015"/>
                  </a:cubicBezTo>
                  <a:cubicBezTo>
                    <a:pt x="6343" y="10031"/>
                    <a:pt x="6350" y="10048"/>
                    <a:pt x="6357" y="10061"/>
                  </a:cubicBezTo>
                  <a:cubicBezTo>
                    <a:pt x="6370" y="10085"/>
                    <a:pt x="6377" y="10115"/>
                    <a:pt x="6387" y="10138"/>
                  </a:cubicBezTo>
                  <a:lnTo>
                    <a:pt x="6390" y="10148"/>
                  </a:lnTo>
                  <a:cubicBezTo>
                    <a:pt x="6410" y="10198"/>
                    <a:pt x="6434" y="10255"/>
                    <a:pt x="6454" y="10315"/>
                  </a:cubicBezTo>
                  <a:lnTo>
                    <a:pt x="6467" y="10352"/>
                  </a:lnTo>
                  <a:lnTo>
                    <a:pt x="6474" y="10382"/>
                  </a:lnTo>
                  <a:cubicBezTo>
                    <a:pt x="6477" y="10396"/>
                    <a:pt x="6484" y="10412"/>
                    <a:pt x="6491" y="10422"/>
                  </a:cubicBezTo>
                  <a:lnTo>
                    <a:pt x="6504" y="10456"/>
                  </a:lnTo>
                  <a:lnTo>
                    <a:pt x="6517" y="10496"/>
                  </a:lnTo>
                  <a:cubicBezTo>
                    <a:pt x="6521" y="10503"/>
                    <a:pt x="6524" y="10513"/>
                    <a:pt x="6524" y="10523"/>
                  </a:cubicBezTo>
                  <a:cubicBezTo>
                    <a:pt x="6534" y="10546"/>
                    <a:pt x="6541" y="10563"/>
                    <a:pt x="6544" y="10583"/>
                  </a:cubicBezTo>
                  <a:lnTo>
                    <a:pt x="6551" y="10590"/>
                  </a:lnTo>
                  <a:cubicBezTo>
                    <a:pt x="6557" y="10606"/>
                    <a:pt x="6561" y="10623"/>
                    <a:pt x="6571" y="10636"/>
                  </a:cubicBezTo>
                  <a:cubicBezTo>
                    <a:pt x="6577" y="10653"/>
                    <a:pt x="6584" y="10666"/>
                    <a:pt x="6591" y="10683"/>
                  </a:cubicBezTo>
                  <a:lnTo>
                    <a:pt x="6594" y="10690"/>
                  </a:lnTo>
                  <a:cubicBezTo>
                    <a:pt x="6594" y="10697"/>
                    <a:pt x="6601" y="10700"/>
                    <a:pt x="6604" y="10703"/>
                  </a:cubicBezTo>
                  <a:lnTo>
                    <a:pt x="6611" y="10720"/>
                  </a:lnTo>
                  <a:cubicBezTo>
                    <a:pt x="6621" y="10737"/>
                    <a:pt x="6628" y="10757"/>
                    <a:pt x="6638" y="10773"/>
                  </a:cubicBezTo>
                  <a:cubicBezTo>
                    <a:pt x="6638" y="10780"/>
                    <a:pt x="6641" y="10783"/>
                    <a:pt x="6644" y="10787"/>
                  </a:cubicBezTo>
                  <a:lnTo>
                    <a:pt x="6651" y="10797"/>
                  </a:lnTo>
                  <a:lnTo>
                    <a:pt x="6658" y="10814"/>
                  </a:lnTo>
                  <a:lnTo>
                    <a:pt x="6668" y="10830"/>
                  </a:lnTo>
                  <a:lnTo>
                    <a:pt x="6691" y="10867"/>
                  </a:lnTo>
                  <a:lnTo>
                    <a:pt x="6701" y="10880"/>
                  </a:lnTo>
                  <a:lnTo>
                    <a:pt x="6725" y="10917"/>
                  </a:lnTo>
                  <a:lnTo>
                    <a:pt x="6728" y="10924"/>
                  </a:lnTo>
                  <a:lnTo>
                    <a:pt x="6738" y="10937"/>
                  </a:lnTo>
                  <a:lnTo>
                    <a:pt x="6751" y="10954"/>
                  </a:lnTo>
                  <a:cubicBezTo>
                    <a:pt x="6705" y="10921"/>
                    <a:pt x="6658" y="10890"/>
                    <a:pt x="6604" y="10864"/>
                  </a:cubicBezTo>
                  <a:cubicBezTo>
                    <a:pt x="6567" y="10840"/>
                    <a:pt x="6531" y="10820"/>
                    <a:pt x="6497" y="10804"/>
                  </a:cubicBezTo>
                  <a:lnTo>
                    <a:pt x="6447" y="10780"/>
                  </a:lnTo>
                  <a:cubicBezTo>
                    <a:pt x="6417" y="10767"/>
                    <a:pt x="6387" y="10750"/>
                    <a:pt x="6363" y="10733"/>
                  </a:cubicBezTo>
                  <a:lnTo>
                    <a:pt x="6353" y="10730"/>
                  </a:lnTo>
                  <a:cubicBezTo>
                    <a:pt x="6347" y="10723"/>
                    <a:pt x="6333" y="10717"/>
                    <a:pt x="6323" y="10713"/>
                  </a:cubicBezTo>
                  <a:lnTo>
                    <a:pt x="6287" y="10687"/>
                  </a:lnTo>
                  <a:cubicBezTo>
                    <a:pt x="6267" y="10673"/>
                    <a:pt x="6250" y="10656"/>
                    <a:pt x="6233" y="10646"/>
                  </a:cubicBezTo>
                  <a:cubicBezTo>
                    <a:pt x="6213" y="10630"/>
                    <a:pt x="6196" y="10606"/>
                    <a:pt x="6173" y="10586"/>
                  </a:cubicBezTo>
                  <a:cubicBezTo>
                    <a:pt x="6156" y="10566"/>
                    <a:pt x="6139" y="10549"/>
                    <a:pt x="6133" y="10533"/>
                  </a:cubicBezTo>
                  <a:lnTo>
                    <a:pt x="6113" y="10503"/>
                  </a:lnTo>
                  <a:lnTo>
                    <a:pt x="6106" y="10496"/>
                  </a:lnTo>
                  <a:cubicBezTo>
                    <a:pt x="6103" y="10489"/>
                    <a:pt x="6099" y="10486"/>
                    <a:pt x="6099" y="10483"/>
                  </a:cubicBezTo>
                  <a:lnTo>
                    <a:pt x="6083" y="10456"/>
                  </a:lnTo>
                  <a:lnTo>
                    <a:pt x="6066" y="10432"/>
                  </a:lnTo>
                  <a:cubicBezTo>
                    <a:pt x="6063" y="10419"/>
                    <a:pt x="6056" y="10412"/>
                    <a:pt x="6049" y="10399"/>
                  </a:cubicBezTo>
                  <a:lnTo>
                    <a:pt x="6043" y="10389"/>
                  </a:lnTo>
                  <a:cubicBezTo>
                    <a:pt x="6039" y="10382"/>
                    <a:pt x="6036" y="10379"/>
                    <a:pt x="6036" y="10369"/>
                  </a:cubicBezTo>
                  <a:lnTo>
                    <a:pt x="6026" y="10346"/>
                  </a:lnTo>
                  <a:cubicBezTo>
                    <a:pt x="6022" y="10332"/>
                    <a:pt x="6019" y="10319"/>
                    <a:pt x="6016" y="10312"/>
                  </a:cubicBezTo>
                  <a:lnTo>
                    <a:pt x="6002" y="10272"/>
                  </a:lnTo>
                  <a:lnTo>
                    <a:pt x="5992" y="10252"/>
                  </a:lnTo>
                  <a:cubicBezTo>
                    <a:pt x="5989" y="10239"/>
                    <a:pt x="5986" y="10232"/>
                    <a:pt x="5986" y="10218"/>
                  </a:cubicBezTo>
                  <a:lnTo>
                    <a:pt x="5982" y="10205"/>
                  </a:lnTo>
                  <a:cubicBezTo>
                    <a:pt x="5972" y="10178"/>
                    <a:pt x="5969" y="10152"/>
                    <a:pt x="5959" y="10121"/>
                  </a:cubicBezTo>
                  <a:lnTo>
                    <a:pt x="5956" y="10105"/>
                  </a:lnTo>
                  <a:cubicBezTo>
                    <a:pt x="5952" y="10095"/>
                    <a:pt x="5952" y="10081"/>
                    <a:pt x="5949" y="10068"/>
                  </a:cubicBezTo>
                  <a:lnTo>
                    <a:pt x="5949" y="10055"/>
                  </a:lnTo>
                  <a:cubicBezTo>
                    <a:pt x="5949" y="10048"/>
                    <a:pt x="5946" y="10038"/>
                    <a:pt x="5946" y="10028"/>
                  </a:cubicBezTo>
                  <a:cubicBezTo>
                    <a:pt x="5946" y="10011"/>
                    <a:pt x="5939" y="9994"/>
                    <a:pt x="5939" y="9978"/>
                  </a:cubicBezTo>
                  <a:lnTo>
                    <a:pt x="5936" y="9951"/>
                  </a:lnTo>
                  <a:lnTo>
                    <a:pt x="5936" y="9931"/>
                  </a:lnTo>
                  <a:lnTo>
                    <a:pt x="5936" y="9911"/>
                  </a:lnTo>
                  <a:lnTo>
                    <a:pt x="5936" y="9897"/>
                  </a:lnTo>
                  <a:lnTo>
                    <a:pt x="5936" y="9871"/>
                  </a:lnTo>
                  <a:lnTo>
                    <a:pt x="5936" y="9834"/>
                  </a:lnTo>
                  <a:lnTo>
                    <a:pt x="5936" y="9797"/>
                  </a:lnTo>
                  <a:lnTo>
                    <a:pt x="5939" y="9767"/>
                  </a:lnTo>
                  <a:lnTo>
                    <a:pt x="5946" y="9737"/>
                  </a:lnTo>
                  <a:cubicBezTo>
                    <a:pt x="5949" y="9714"/>
                    <a:pt x="5949" y="9687"/>
                    <a:pt x="5956" y="9660"/>
                  </a:cubicBezTo>
                  <a:cubicBezTo>
                    <a:pt x="5959" y="9630"/>
                    <a:pt x="5969" y="9610"/>
                    <a:pt x="5979" y="9587"/>
                  </a:cubicBezTo>
                  <a:cubicBezTo>
                    <a:pt x="5982" y="9577"/>
                    <a:pt x="5986" y="9566"/>
                    <a:pt x="5989" y="9553"/>
                  </a:cubicBezTo>
                  <a:cubicBezTo>
                    <a:pt x="5992" y="9546"/>
                    <a:pt x="5999" y="9536"/>
                    <a:pt x="6006" y="9530"/>
                  </a:cubicBezTo>
                  <a:lnTo>
                    <a:pt x="6009" y="9520"/>
                  </a:lnTo>
                  <a:lnTo>
                    <a:pt x="6016" y="9516"/>
                  </a:lnTo>
                  <a:lnTo>
                    <a:pt x="6019" y="9513"/>
                  </a:lnTo>
                  <a:lnTo>
                    <a:pt x="6022" y="9510"/>
                  </a:lnTo>
                  <a:lnTo>
                    <a:pt x="6026" y="9503"/>
                  </a:lnTo>
                  <a:lnTo>
                    <a:pt x="6032" y="9500"/>
                  </a:lnTo>
                  <a:close/>
                  <a:moveTo>
                    <a:pt x="7774" y="9563"/>
                  </a:moveTo>
                  <a:lnTo>
                    <a:pt x="7778" y="9566"/>
                  </a:lnTo>
                  <a:cubicBezTo>
                    <a:pt x="7788" y="9570"/>
                    <a:pt x="7794" y="9580"/>
                    <a:pt x="7804" y="9583"/>
                  </a:cubicBezTo>
                  <a:cubicBezTo>
                    <a:pt x="7821" y="9597"/>
                    <a:pt x="7841" y="9613"/>
                    <a:pt x="7858" y="9630"/>
                  </a:cubicBezTo>
                  <a:cubicBezTo>
                    <a:pt x="7875" y="9643"/>
                    <a:pt x="7891" y="9653"/>
                    <a:pt x="7908" y="9670"/>
                  </a:cubicBezTo>
                  <a:cubicBezTo>
                    <a:pt x="7922" y="9684"/>
                    <a:pt x="7938" y="9697"/>
                    <a:pt x="7955" y="9710"/>
                  </a:cubicBezTo>
                  <a:lnTo>
                    <a:pt x="7975" y="9730"/>
                  </a:lnTo>
                  <a:lnTo>
                    <a:pt x="7988" y="9744"/>
                  </a:lnTo>
                  <a:cubicBezTo>
                    <a:pt x="8008" y="9760"/>
                    <a:pt x="8029" y="9780"/>
                    <a:pt x="8049" y="9801"/>
                  </a:cubicBezTo>
                  <a:lnTo>
                    <a:pt x="8062" y="9814"/>
                  </a:lnTo>
                  <a:lnTo>
                    <a:pt x="8089" y="9837"/>
                  </a:lnTo>
                  <a:lnTo>
                    <a:pt x="8095" y="9847"/>
                  </a:lnTo>
                  <a:cubicBezTo>
                    <a:pt x="8109" y="9854"/>
                    <a:pt x="8115" y="9867"/>
                    <a:pt x="8129" y="9877"/>
                  </a:cubicBezTo>
                  <a:cubicBezTo>
                    <a:pt x="8142" y="9884"/>
                    <a:pt x="8156" y="9897"/>
                    <a:pt x="8166" y="9904"/>
                  </a:cubicBezTo>
                  <a:lnTo>
                    <a:pt x="8172" y="9911"/>
                  </a:lnTo>
                  <a:lnTo>
                    <a:pt x="8182" y="9921"/>
                  </a:lnTo>
                  <a:lnTo>
                    <a:pt x="8212" y="9944"/>
                  </a:lnTo>
                  <a:cubicBezTo>
                    <a:pt x="8239" y="9961"/>
                    <a:pt x="8263" y="9981"/>
                    <a:pt x="8289" y="9998"/>
                  </a:cubicBezTo>
                  <a:cubicBezTo>
                    <a:pt x="8343" y="10031"/>
                    <a:pt x="8393" y="10068"/>
                    <a:pt x="8446" y="10101"/>
                  </a:cubicBezTo>
                  <a:lnTo>
                    <a:pt x="8513" y="10145"/>
                  </a:lnTo>
                  <a:lnTo>
                    <a:pt x="8517" y="10148"/>
                  </a:lnTo>
                  <a:lnTo>
                    <a:pt x="8523" y="10152"/>
                  </a:lnTo>
                  <a:lnTo>
                    <a:pt x="8527" y="10155"/>
                  </a:lnTo>
                  <a:lnTo>
                    <a:pt x="8530" y="10162"/>
                  </a:lnTo>
                  <a:lnTo>
                    <a:pt x="8540" y="10168"/>
                  </a:lnTo>
                  <a:lnTo>
                    <a:pt x="8547" y="10172"/>
                  </a:lnTo>
                  <a:lnTo>
                    <a:pt x="8550" y="10178"/>
                  </a:lnTo>
                  <a:lnTo>
                    <a:pt x="8560" y="10182"/>
                  </a:lnTo>
                  <a:cubicBezTo>
                    <a:pt x="8567" y="10185"/>
                    <a:pt x="8573" y="10188"/>
                    <a:pt x="8577" y="10195"/>
                  </a:cubicBezTo>
                  <a:lnTo>
                    <a:pt x="8580" y="10198"/>
                  </a:lnTo>
                  <a:lnTo>
                    <a:pt x="8590" y="10202"/>
                  </a:lnTo>
                  <a:cubicBezTo>
                    <a:pt x="8597" y="10205"/>
                    <a:pt x="8600" y="10212"/>
                    <a:pt x="8610" y="10215"/>
                  </a:cubicBezTo>
                  <a:cubicBezTo>
                    <a:pt x="8627" y="10228"/>
                    <a:pt x="8644" y="10245"/>
                    <a:pt x="8660" y="10255"/>
                  </a:cubicBezTo>
                  <a:cubicBezTo>
                    <a:pt x="8677" y="10272"/>
                    <a:pt x="8694" y="10285"/>
                    <a:pt x="8707" y="10302"/>
                  </a:cubicBezTo>
                  <a:lnTo>
                    <a:pt x="8734" y="10332"/>
                  </a:lnTo>
                  <a:cubicBezTo>
                    <a:pt x="8741" y="10335"/>
                    <a:pt x="8744" y="10346"/>
                    <a:pt x="8751" y="10349"/>
                  </a:cubicBezTo>
                  <a:lnTo>
                    <a:pt x="8761" y="10356"/>
                  </a:lnTo>
                  <a:cubicBezTo>
                    <a:pt x="8767" y="10366"/>
                    <a:pt x="8777" y="10372"/>
                    <a:pt x="8784" y="10386"/>
                  </a:cubicBezTo>
                  <a:cubicBezTo>
                    <a:pt x="8794" y="10396"/>
                    <a:pt x="8797" y="10402"/>
                    <a:pt x="8801" y="10412"/>
                  </a:cubicBezTo>
                  <a:cubicBezTo>
                    <a:pt x="8808" y="10416"/>
                    <a:pt x="8811" y="10419"/>
                    <a:pt x="8811" y="10422"/>
                  </a:cubicBezTo>
                  <a:cubicBezTo>
                    <a:pt x="8828" y="10446"/>
                    <a:pt x="8841" y="10466"/>
                    <a:pt x="8851" y="10486"/>
                  </a:cubicBezTo>
                  <a:lnTo>
                    <a:pt x="8861" y="10499"/>
                  </a:lnTo>
                  <a:cubicBezTo>
                    <a:pt x="8881" y="10533"/>
                    <a:pt x="8901" y="10566"/>
                    <a:pt x="8925" y="10596"/>
                  </a:cubicBezTo>
                  <a:cubicBezTo>
                    <a:pt x="8941" y="10623"/>
                    <a:pt x="8958" y="10656"/>
                    <a:pt x="8975" y="10687"/>
                  </a:cubicBezTo>
                  <a:cubicBezTo>
                    <a:pt x="8981" y="10707"/>
                    <a:pt x="8995" y="10723"/>
                    <a:pt x="9001" y="10747"/>
                  </a:cubicBezTo>
                  <a:cubicBezTo>
                    <a:pt x="9011" y="10767"/>
                    <a:pt x="9025" y="10783"/>
                    <a:pt x="9032" y="10804"/>
                  </a:cubicBezTo>
                  <a:cubicBezTo>
                    <a:pt x="9048" y="10834"/>
                    <a:pt x="9062" y="10857"/>
                    <a:pt x="9078" y="10887"/>
                  </a:cubicBezTo>
                  <a:lnTo>
                    <a:pt x="9092" y="10914"/>
                  </a:lnTo>
                  <a:cubicBezTo>
                    <a:pt x="9122" y="10941"/>
                    <a:pt x="9142" y="10981"/>
                    <a:pt x="9162" y="11018"/>
                  </a:cubicBezTo>
                  <a:lnTo>
                    <a:pt x="9139" y="11004"/>
                  </a:lnTo>
                  <a:lnTo>
                    <a:pt x="9142" y="11004"/>
                  </a:lnTo>
                  <a:cubicBezTo>
                    <a:pt x="9139" y="11001"/>
                    <a:pt x="9128" y="11001"/>
                    <a:pt x="9125" y="10997"/>
                  </a:cubicBezTo>
                  <a:cubicBezTo>
                    <a:pt x="9098" y="10984"/>
                    <a:pt x="9072" y="10971"/>
                    <a:pt x="9045" y="10954"/>
                  </a:cubicBezTo>
                  <a:cubicBezTo>
                    <a:pt x="9045" y="10954"/>
                    <a:pt x="9042" y="10954"/>
                    <a:pt x="9042" y="10951"/>
                  </a:cubicBezTo>
                  <a:cubicBezTo>
                    <a:pt x="9025" y="10941"/>
                    <a:pt x="9008" y="10934"/>
                    <a:pt x="8988" y="10924"/>
                  </a:cubicBezTo>
                  <a:cubicBezTo>
                    <a:pt x="8968" y="10917"/>
                    <a:pt x="8955" y="10907"/>
                    <a:pt x="8935" y="10904"/>
                  </a:cubicBezTo>
                  <a:lnTo>
                    <a:pt x="8884" y="10880"/>
                  </a:lnTo>
                  <a:lnTo>
                    <a:pt x="8841" y="10857"/>
                  </a:lnTo>
                  <a:lnTo>
                    <a:pt x="8838" y="10857"/>
                  </a:lnTo>
                  <a:cubicBezTo>
                    <a:pt x="8804" y="10837"/>
                    <a:pt x="8771" y="10820"/>
                    <a:pt x="8744" y="10804"/>
                  </a:cubicBezTo>
                  <a:cubicBezTo>
                    <a:pt x="8707" y="10780"/>
                    <a:pt x="8674" y="10753"/>
                    <a:pt x="8644" y="10723"/>
                  </a:cubicBezTo>
                  <a:cubicBezTo>
                    <a:pt x="8614" y="10697"/>
                    <a:pt x="8580" y="10666"/>
                    <a:pt x="8557" y="10633"/>
                  </a:cubicBezTo>
                  <a:cubicBezTo>
                    <a:pt x="8530" y="10603"/>
                    <a:pt x="8507" y="10570"/>
                    <a:pt x="8480" y="10536"/>
                  </a:cubicBezTo>
                  <a:lnTo>
                    <a:pt x="8477" y="10529"/>
                  </a:lnTo>
                  <a:cubicBezTo>
                    <a:pt x="8463" y="10513"/>
                    <a:pt x="8453" y="10496"/>
                    <a:pt x="8443" y="10479"/>
                  </a:cubicBezTo>
                  <a:cubicBezTo>
                    <a:pt x="8436" y="10466"/>
                    <a:pt x="8426" y="10456"/>
                    <a:pt x="8420" y="10446"/>
                  </a:cubicBezTo>
                  <a:cubicBezTo>
                    <a:pt x="8406" y="10422"/>
                    <a:pt x="8390" y="10402"/>
                    <a:pt x="8376" y="10382"/>
                  </a:cubicBezTo>
                  <a:lnTo>
                    <a:pt x="8360" y="10352"/>
                  </a:lnTo>
                  <a:cubicBezTo>
                    <a:pt x="8346" y="10332"/>
                    <a:pt x="8336" y="10312"/>
                    <a:pt x="8323" y="10295"/>
                  </a:cubicBezTo>
                  <a:lnTo>
                    <a:pt x="8303" y="10265"/>
                  </a:lnTo>
                  <a:lnTo>
                    <a:pt x="8279" y="10228"/>
                  </a:lnTo>
                  <a:lnTo>
                    <a:pt x="8259" y="10188"/>
                  </a:lnTo>
                  <a:lnTo>
                    <a:pt x="8242" y="10165"/>
                  </a:lnTo>
                  <a:cubicBezTo>
                    <a:pt x="8229" y="10145"/>
                    <a:pt x="8219" y="10121"/>
                    <a:pt x="8202" y="10101"/>
                  </a:cubicBezTo>
                  <a:cubicBezTo>
                    <a:pt x="8196" y="10095"/>
                    <a:pt x="8192" y="10088"/>
                    <a:pt x="8189" y="10085"/>
                  </a:cubicBezTo>
                  <a:lnTo>
                    <a:pt x="8189" y="10085"/>
                  </a:lnTo>
                  <a:lnTo>
                    <a:pt x="8192" y="10088"/>
                  </a:lnTo>
                  <a:lnTo>
                    <a:pt x="8192" y="10085"/>
                  </a:lnTo>
                  <a:cubicBezTo>
                    <a:pt x="8189" y="10081"/>
                    <a:pt x="8182" y="10071"/>
                    <a:pt x="8179" y="10068"/>
                  </a:cubicBezTo>
                  <a:lnTo>
                    <a:pt x="8172" y="10055"/>
                  </a:lnTo>
                  <a:lnTo>
                    <a:pt x="8169" y="10048"/>
                  </a:lnTo>
                  <a:lnTo>
                    <a:pt x="8169" y="10045"/>
                  </a:lnTo>
                  <a:cubicBezTo>
                    <a:pt x="8169" y="10038"/>
                    <a:pt x="8162" y="10038"/>
                    <a:pt x="8162" y="10035"/>
                  </a:cubicBezTo>
                  <a:lnTo>
                    <a:pt x="8156" y="10028"/>
                  </a:lnTo>
                  <a:lnTo>
                    <a:pt x="8156" y="10021"/>
                  </a:lnTo>
                  <a:lnTo>
                    <a:pt x="8152" y="10018"/>
                  </a:lnTo>
                  <a:lnTo>
                    <a:pt x="8135" y="9998"/>
                  </a:lnTo>
                  <a:lnTo>
                    <a:pt x="8135" y="9994"/>
                  </a:lnTo>
                  <a:cubicBezTo>
                    <a:pt x="8135" y="9994"/>
                    <a:pt x="8135" y="9988"/>
                    <a:pt x="8129" y="9988"/>
                  </a:cubicBezTo>
                  <a:lnTo>
                    <a:pt x="8125" y="9984"/>
                  </a:lnTo>
                  <a:lnTo>
                    <a:pt x="8122" y="9978"/>
                  </a:lnTo>
                  <a:lnTo>
                    <a:pt x="8119" y="9971"/>
                  </a:lnTo>
                  <a:cubicBezTo>
                    <a:pt x="8109" y="9961"/>
                    <a:pt x="8102" y="9951"/>
                    <a:pt x="8092" y="9944"/>
                  </a:cubicBezTo>
                  <a:lnTo>
                    <a:pt x="8085" y="9931"/>
                  </a:lnTo>
                  <a:lnTo>
                    <a:pt x="8055" y="9894"/>
                  </a:lnTo>
                  <a:lnTo>
                    <a:pt x="8025" y="9861"/>
                  </a:lnTo>
                  <a:cubicBezTo>
                    <a:pt x="8008" y="9834"/>
                    <a:pt x="7988" y="9814"/>
                    <a:pt x="7968" y="9794"/>
                  </a:cubicBezTo>
                  <a:lnTo>
                    <a:pt x="7952" y="9770"/>
                  </a:lnTo>
                  <a:lnTo>
                    <a:pt x="7875" y="9684"/>
                  </a:lnTo>
                  <a:lnTo>
                    <a:pt x="7855" y="9660"/>
                  </a:lnTo>
                  <a:cubicBezTo>
                    <a:pt x="7828" y="9630"/>
                    <a:pt x="7801" y="9597"/>
                    <a:pt x="7774" y="9563"/>
                  </a:cubicBezTo>
                  <a:close/>
                  <a:moveTo>
                    <a:pt x="7855" y="9483"/>
                  </a:moveTo>
                  <a:cubicBezTo>
                    <a:pt x="7861" y="9483"/>
                    <a:pt x="7871" y="9483"/>
                    <a:pt x="7885" y="9486"/>
                  </a:cubicBezTo>
                  <a:cubicBezTo>
                    <a:pt x="7901" y="9493"/>
                    <a:pt x="7918" y="9493"/>
                    <a:pt x="7935" y="9496"/>
                  </a:cubicBezTo>
                  <a:cubicBezTo>
                    <a:pt x="7938" y="9496"/>
                    <a:pt x="7942" y="9500"/>
                    <a:pt x="7952" y="9500"/>
                  </a:cubicBezTo>
                  <a:cubicBezTo>
                    <a:pt x="7958" y="9500"/>
                    <a:pt x="7972" y="9503"/>
                    <a:pt x="7985" y="9506"/>
                  </a:cubicBezTo>
                  <a:lnTo>
                    <a:pt x="7992" y="9506"/>
                  </a:lnTo>
                  <a:cubicBezTo>
                    <a:pt x="8005" y="9513"/>
                    <a:pt x="8012" y="9513"/>
                    <a:pt x="8025" y="9516"/>
                  </a:cubicBezTo>
                  <a:cubicBezTo>
                    <a:pt x="8062" y="9523"/>
                    <a:pt x="8102" y="9533"/>
                    <a:pt x="8135" y="9546"/>
                  </a:cubicBezTo>
                  <a:lnTo>
                    <a:pt x="8142" y="9550"/>
                  </a:lnTo>
                  <a:lnTo>
                    <a:pt x="8152" y="9550"/>
                  </a:lnTo>
                  <a:cubicBezTo>
                    <a:pt x="8156" y="9550"/>
                    <a:pt x="8159" y="9553"/>
                    <a:pt x="8169" y="9553"/>
                  </a:cubicBezTo>
                  <a:lnTo>
                    <a:pt x="8242" y="9580"/>
                  </a:lnTo>
                  <a:lnTo>
                    <a:pt x="8246" y="9580"/>
                  </a:lnTo>
                  <a:cubicBezTo>
                    <a:pt x="8259" y="9583"/>
                    <a:pt x="8276" y="9590"/>
                    <a:pt x="8289" y="9597"/>
                  </a:cubicBezTo>
                  <a:lnTo>
                    <a:pt x="8309" y="9603"/>
                  </a:lnTo>
                  <a:cubicBezTo>
                    <a:pt x="8343" y="9617"/>
                    <a:pt x="8373" y="9633"/>
                    <a:pt x="8403" y="9647"/>
                  </a:cubicBezTo>
                  <a:cubicBezTo>
                    <a:pt x="8456" y="9673"/>
                    <a:pt x="8513" y="9704"/>
                    <a:pt x="8563" y="9737"/>
                  </a:cubicBezTo>
                  <a:lnTo>
                    <a:pt x="8560" y="9737"/>
                  </a:lnTo>
                  <a:cubicBezTo>
                    <a:pt x="8570" y="9740"/>
                    <a:pt x="8577" y="9750"/>
                    <a:pt x="8587" y="9754"/>
                  </a:cubicBezTo>
                  <a:cubicBezTo>
                    <a:pt x="8627" y="9784"/>
                    <a:pt x="8670" y="9817"/>
                    <a:pt x="8707" y="9851"/>
                  </a:cubicBezTo>
                  <a:cubicBezTo>
                    <a:pt x="8761" y="9897"/>
                    <a:pt x="8811" y="9951"/>
                    <a:pt x="8861" y="10004"/>
                  </a:cubicBezTo>
                  <a:cubicBezTo>
                    <a:pt x="8915" y="10068"/>
                    <a:pt x="8971" y="10135"/>
                    <a:pt x="9015" y="10205"/>
                  </a:cubicBezTo>
                  <a:cubicBezTo>
                    <a:pt x="9065" y="10285"/>
                    <a:pt x="9112" y="10356"/>
                    <a:pt x="9149" y="10432"/>
                  </a:cubicBezTo>
                  <a:lnTo>
                    <a:pt x="9149" y="10426"/>
                  </a:lnTo>
                  <a:lnTo>
                    <a:pt x="9162" y="10452"/>
                  </a:lnTo>
                  <a:lnTo>
                    <a:pt x="9175" y="10476"/>
                  </a:lnTo>
                  <a:cubicBezTo>
                    <a:pt x="9192" y="10509"/>
                    <a:pt x="9209" y="10543"/>
                    <a:pt x="9225" y="10583"/>
                  </a:cubicBezTo>
                  <a:cubicBezTo>
                    <a:pt x="9239" y="10606"/>
                    <a:pt x="9246" y="10633"/>
                    <a:pt x="9259" y="10653"/>
                  </a:cubicBezTo>
                  <a:cubicBezTo>
                    <a:pt x="9272" y="10677"/>
                    <a:pt x="9282" y="10703"/>
                    <a:pt x="9292" y="10733"/>
                  </a:cubicBezTo>
                  <a:cubicBezTo>
                    <a:pt x="9299" y="10750"/>
                    <a:pt x="9306" y="10760"/>
                    <a:pt x="9312" y="10777"/>
                  </a:cubicBezTo>
                  <a:lnTo>
                    <a:pt x="9322" y="10800"/>
                  </a:lnTo>
                  <a:lnTo>
                    <a:pt x="9329" y="10820"/>
                  </a:lnTo>
                  <a:cubicBezTo>
                    <a:pt x="9339" y="10837"/>
                    <a:pt x="9342" y="10854"/>
                    <a:pt x="9349" y="10867"/>
                  </a:cubicBezTo>
                  <a:lnTo>
                    <a:pt x="9349" y="10870"/>
                  </a:lnTo>
                  <a:cubicBezTo>
                    <a:pt x="9356" y="10877"/>
                    <a:pt x="9356" y="10887"/>
                    <a:pt x="9359" y="10894"/>
                  </a:cubicBezTo>
                  <a:lnTo>
                    <a:pt x="9356" y="10894"/>
                  </a:lnTo>
                  <a:cubicBezTo>
                    <a:pt x="9349" y="10894"/>
                    <a:pt x="9342" y="10890"/>
                    <a:pt x="9339" y="10890"/>
                  </a:cubicBezTo>
                  <a:cubicBezTo>
                    <a:pt x="9326" y="10890"/>
                    <a:pt x="9316" y="10894"/>
                    <a:pt x="9309" y="10904"/>
                  </a:cubicBezTo>
                  <a:cubicBezTo>
                    <a:pt x="9299" y="10911"/>
                    <a:pt x="9296" y="10921"/>
                    <a:pt x="9296" y="10934"/>
                  </a:cubicBezTo>
                  <a:cubicBezTo>
                    <a:pt x="9299" y="10987"/>
                    <a:pt x="9312" y="11038"/>
                    <a:pt x="9332" y="11094"/>
                  </a:cubicBezTo>
                  <a:lnTo>
                    <a:pt x="9312" y="11068"/>
                  </a:lnTo>
                  <a:cubicBezTo>
                    <a:pt x="9292" y="11034"/>
                    <a:pt x="9272" y="11004"/>
                    <a:pt x="9256" y="10974"/>
                  </a:cubicBezTo>
                  <a:lnTo>
                    <a:pt x="9239" y="10944"/>
                  </a:lnTo>
                  <a:cubicBezTo>
                    <a:pt x="9225" y="10924"/>
                    <a:pt x="9212" y="10901"/>
                    <a:pt x="9199" y="10877"/>
                  </a:cubicBezTo>
                  <a:cubicBezTo>
                    <a:pt x="9192" y="10860"/>
                    <a:pt x="9182" y="10850"/>
                    <a:pt x="9175" y="10837"/>
                  </a:cubicBezTo>
                  <a:cubicBezTo>
                    <a:pt x="9162" y="10817"/>
                    <a:pt x="9145" y="10790"/>
                    <a:pt x="9132" y="10770"/>
                  </a:cubicBezTo>
                  <a:cubicBezTo>
                    <a:pt x="9115" y="10740"/>
                    <a:pt x="9098" y="10707"/>
                    <a:pt x="9082" y="10677"/>
                  </a:cubicBezTo>
                  <a:lnTo>
                    <a:pt x="9075" y="10660"/>
                  </a:lnTo>
                  <a:cubicBezTo>
                    <a:pt x="9042" y="10600"/>
                    <a:pt x="8991" y="10516"/>
                    <a:pt x="8938" y="10436"/>
                  </a:cubicBezTo>
                  <a:lnTo>
                    <a:pt x="8925" y="10416"/>
                  </a:lnTo>
                  <a:cubicBezTo>
                    <a:pt x="8915" y="10402"/>
                    <a:pt x="8908" y="10389"/>
                    <a:pt x="8898" y="10382"/>
                  </a:cubicBezTo>
                  <a:lnTo>
                    <a:pt x="8888" y="10366"/>
                  </a:lnTo>
                  <a:cubicBezTo>
                    <a:pt x="8878" y="10352"/>
                    <a:pt x="8871" y="10339"/>
                    <a:pt x="8861" y="10332"/>
                  </a:cubicBezTo>
                  <a:cubicBezTo>
                    <a:pt x="8838" y="10302"/>
                    <a:pt x="8808" y="10265"/>
                    <a:pt x="8774" y="10232"/>
                  </a:cubicBezTo>
                  <a:lnTo>
                    <a:pt x="8761" y="10218"/>
                  </a:lnTo>
                  <a:lnTo>
                    <a:pt x="8724" y="10182"/>
                  </a:lnTo>
                  <a:lnTo>
                    <a:pt x="8707" y="10168"/>
                  </a:lnTo>
                  <a:cubicBezTo>
                    <a:pt x="8694" y="10155"/>
                    <a:pt x="8680" y="10148"/>
                    <a:pt x="8670" y="10138"/>
                  </a:cubicBezTo>
                  <a:cubicBezTo>
                    <a:pt x="8637" y="10115"/>
                    <a:pt x="8604" y="10085"/>
                    <a:pt x="8563" y="10065"/>
                  </a:cubicBezTo>
                  <a:lnTo>
                    <a:pt x="8560" y="10058"/>
                  </a:lnTo>
                  <a:lnTo>
                    <a:pt x="8557" y="10055"/>
                  </a:lnTo>
                  <a:lnTo>
                    <a:pt x="8543" y="10048"/>
                  </a:lnTo>
                  <a:lnTo>
                    <a:pt x="8540" y="10041"/>
                  </a:lnTo>
                  <a:lnTo>
                    <a:pt x="8523" y="10031"/>
                  </a:lnTo>
                  <a:lnTo>
                    <a:pt x="8520" y="10025"/>
                  </a:lnTo>
                  <a:lnTo>
                    <a:pt x="8513" y="10021"/>
                  </a:lnTo>
                  <a:lnTo>
                    <a:pt x="8510" y="10018"/>
                  </a:lnTo>
                  <a:lnTo>
                    <a:pt x="8507" y="10015"/>
                  </a:lnTo>
                  <a:cubicBezTo>
                    <a:pt x="8490" y="10001"/>
                    <a:pt x="8470" y="9988"/>
                    <a:pt x="8453" y="9981"/>
                  </a:cubicBezTo>
                  <a:lnTo>
                    <a:pt x="8413" y="9954"/>
                  </a:lnTo>
                  <a:lnTo>
                    <a:pt x="8380" y="9931"/>
                  </a:lnTo>
                  <a:lnTo>
                    <a:pt x="8326" y="9891"/>
                  </a:lnTo>
                  <a:lnTo>
                    <a:pt x="8286" y="9864"/>
                  </a:lnTo>
                  <a:lnTo>
                    <a:pt x="8273" y="9854"/>
                  </a:lnTo>
                  <a:cubicBezTo>
                    <a:pt x="8263" y="9851"/>
                    <a:pt x="8256" y="9847"/>
                    <a:pt x="8253" y="9837"/>
                  </a:cubicBezTo>
                  <a:cubicBezTo>
                    <a:pt x="8212" y="9807"/>
                    <a:pt x="8179" y="9780"/>
                    <a:pt x="8142" y="9750"/>
                  </a:cubicBezTo>
                  <a:lnTo>
                    <a:pt x="8072" y="9690"/>
                  </a:lnTo>
                  <a:lnTo>
                    <a:pt x="8039" y="9663"/>
                  </a:lnTo>
                  <a:cubicBezTo>
                    <a:pt x="7968" y="9603"/>
                    <a:pt x="7891" y="9550"/>
                    <a:pt x="7835" y="9513"/>
                  </a:cubicBezTo>
                  <a:cubicBezTo>
                    <a:pt x="7825" y="9506"/>
                    <a:pt x="7818" y="9500"/>
                    <a:pt x="7808" y="9496"/>
                  </a:cubicBezTo>
                  <a:lnTo>
                    <a:pt x="7788" y="9483"/>
                  </a:lnTo>
                  <a:close/>
                  <a:moveTo>
                    <a:pt x="9935" y="11139"/>
                  </a:moveTo>
                  <a:cubicBezTo>
                    <a:pt x="9934" y="11140"/>
                    <a:pt x="9934" y="11141"/>
                    <a:pt x="9934" y="11141"/>
                  </a:cubicBezTo>
                  <a:cubicBezTo>
                    <a:pt x="9934" y="11141"/>
                    <a:pt x="9935" y="11140"/>
                    <a:pt x="9935" y="11139"/>
                  </a:cubicBezTo>
                  <a:close/>
                  <a:moveTo>
                    <a:pt x="10068" y="11158"/>
                  </a:moveTo>
                  <a:cubicBezTo>
                    <a:pt x="10067" y="11160"/>
                    <a:pt x="10067" y="11162"/>
                    <a:pt x="10066" y="11164"/>
                  </a:cubicBezTo>
                  <a:lnTo>
                    <a:pt x="10066" y="11164"/>
                  </a:lnTo>
                  <a:cubicBezTo>
                    <a:pt x="10068" y="11163"/>
                    <a:pt x="10068" y="11158"/>
                    <a:pt x="10068" y="11158"/>
                  </a:cubicBezTo>
                  <a:close/>
                  <a:moveTo>
                    <a:pt x="10065" y="11175"/>
                  </a:moveTo>
                  <a:lnTo>
                    <a:pt x="10063" y="11181"/>
                  </a:lnTo>
                  <a:lnTo>
                    <a:pt x="10063" y="11181"/>
                  </a:lnTo>
                  <a:cubicBezTo>
                    <a:pt x="10065" y="11179"/>
                    <a:pt x="10065" y="11175"/>
                    <a:pt x="10065" y="11175"/>
                  </a:cubicBezTo>
                  <a:close/>
                  <a:moveTo>
                    <a:pt x="9376" y="10971"/>
                  </a:moveTo>
                  <a:lnTo>
                    <a:pt x="9389" y="11007"/>
                  </a:lnTo>
                  <a:cubicBezTo>
                    <a:pt x="9399" y="11051"/>
                    <a:pt x="9416" y="11088"/>
                    <a:pt x="9429" y="11131"/>
                  </a:cubicBezTo>
                  <a:cubicBezTo>
                    <a:pt x="9433" y="11151"/>
                    <a:pt x="9443" y="11171"/>
                    <a:pt x="9446" y="11188"/>
                  </a:cubicBezTo>
                  <a:cubicBezTo>
                    <a:pt x="9449" y="11201"/>
                    <a:pt x="9449" y="11215"/>
                    <a:pt x="9456" y="11225"/>
                  </a:cubicBezTo>
                  <a:lnTo>
                    <a:pt x="9446" y="11218"/>
                  </a:lnTo>
                  <a:cubicBezTo>
                    <a:pt x="9439" y="11198"/>
                    <a:pt x="9429" y="11171"/>
                    <a:pt x="9423" y="11151"/>
                  </a:cubicBezTo>
                  <a:cubicBezTo>
                    <a:pt x="9406" y="11101"/>
                    <a:pt x="9393" y="11054"/>
                    <a:pt x="9379" y="11004"/>
                  </a:cubicBezTo>
                  <a:cubicBezTo>
                    <a:pt x="9376" y="10991"/>
                    <a:pt x="9376" y="10984"/>
                    <a:pt x="9376" y="10971"/>
                  </a:cubicBezTo>
                  <a:close/>
                  <a:moveTo>
                    <a:pt x="11763" y="10624"/>
                  </a:moveTo>
                  <a:lnTo>
                    <a:pt x="11763" y="10624"/>
                  </a:lnTo>
                  <a:cubicBezTo>
                    <a:pt x="11760" y="10626"/>
                    <a:pt x="11759" y="10630"/>
                    <a:pt x="11756" y="10630"/>
                  </a:cubicBezTo>
                  <a:lnTo>
                    <a:pt x="11733" y="10640"/>
                  </a:lnTo>
                  <a:cubicBezTo>
                    <a:pt x="11703" y="10656"/>
                    <a:pt x="11673" y="10680"/>
                    <a:pt x="11639" y="10697"/>
                  </a:cubicBezTo>
                  <a:cubicBezTo>
                    <a:pt x="11616" y="10713"/>
                    <a:pt x="11589" y="10730"/>
                    <a:pt x="11566" y="10740"/>
                  </a:cubicBezTo>
                  <a:cubicBezTo>
                    <a:pt x="11526" y="10767"/>
                    <a:pt x="11489" y="10787"/>
                    <a:pt x="11452" y="10814"/>
                  </a:cubicBezTo>
                  <a:cubicBezTo>
                    <a:pt x="11365" y="10864"/>
                    <a:pt x="11275" y="10914"/>
                    <a:pt x="11191" y="10964"/>
                  </a:cubicBezTo>
                  <a:cubicBezTo>
                    <a:pt x="11151" y="10987"/>
                    <a:pt x="11108" y="11007"/>
                    <a:pt x="11068" y="11034"/>
                  </a:cubicBezTo>
                  <a:lnTo>
                    <a:pt x="11064" y="11038"/>
                  </a:lnTo>
                  <a:cubicBezTo>
                    <a:pt x="11021" y="11064"/>
                    <a:pt x="10981" y="11084"/>
                    <a:pt x="10941" y="11114"/>
                  </a:cubicBezTo>
                  <a:lnTo>
                    <a:pt x="10924" y="11125"/>
                  </a:lnTo>
                  <a:cubicBezTo>
                    <a:pt x="10890" y="11148"/>
                    <a:pt x="10857" y="11171"/>
                    <a:pt x="10824" y="11198"/>
                  </a:cubicBezTo>
                  <a:cubicBezTo>
                    <a:pt x="10784" y="11225"/>
                    <a:pt x="10747" y="11255"/>
                    <a:pt x="10703" y="11285"/>
                  </a:cubicBezTo>
                  <a:lnTo>
                    <a:pt x="10690" y="11292"/>
                  </a:lnTo>
                  <a:cubicBezTo>
                    <a:pt x="10623" y="11338"/>
                    <a:pt x="10556" y="11389"/>
                    <a:pt x="10489" y="11435"/>
                  </a:cubicBezTo>
                  <a:lnTo>
                    <a:pt x="10432" y="11472"/>
                  </a:lnTo>
                  <a:lnTo>
                    <a:pt x="10379" y="11509"/>
                  </a:lnTo>
                  <a:cubicBezTo>
                    <a:pt x="10362" y="11522"/>
                    <a:pt x="10346" y="11532"/>
                    <a:pt x="10329" y="11542"/>
                  </a:cubicBezTo>
                  <a:cubicBezTo>
                    <a:pt x="10305" y="11559"/>
                    <a:pt x="10282" y="11573"/>
                    <a:pt x="10262" y="11589"/>
                  </a:cubicBezTo>
                  <a:lnTo>
                    <a:pt x="10265" y="11586"/>
                  </a:lnTo>
                  <a:lnTo>
                    <a:pt x="10255" y="11589"/>
                  </a:lnTo>
                  <a:lnTo>
                    <a:pt x="10232" y="11606"/>
                  </a:lnTo>
                  <a:lnTo>
                    <a:pt x="10228" y="11609"/>
                  </a:lnTo>
                  <a:lnTo>
                    <a:pt x="10215" y="11619"/>
                  </a:lnTo>
                  <a:lnTo>
                    <a:pt x="10212" y="11623"/>
                  </a:lnTo>
                  <a:lnTo>
                    <a:pt x="10198" y="11633"/>
                  </a:lnTo>
                  <a:lnTo>
                    <a:pt x="10185" y="11639"/>
                  </a:lnTo>
                  <a:lnTo>
                    <a:pt x="10172" y="11646"/>
                  </a:lnTo>
                  <a:lnTo>
                    <a:pt x="10162" y="11656"/>
                  </a:lnTo>
                  <a:lnTo>
                    <a:pt x="10158" y="11659"/>
                  </a:lnTo>
                  <a:lnTo>
                    <a:pt x="10152" y="11659"/>
                  </a:lnTo>
                  <a:cubicBezTo>
                    <a:pt x="10142" y="11669"/>
                    <a:pt x="10125" y="11680"/>
                    <a:pt x="10111" y="11690"/>
                  </a:cubicBezTo>
                  <a:lnTo>
                    <a:pt x="10091" y="11706"/>
                  </a:lnTo>
                  <a:cubicBezTo>
                    <a:pt x="10081" y="11710"/>
                    <a:pt x="10078" y="11713"/>
                    <a:pt x="10068" y="11720"/>
                  </a:cubicBezTo>
                  <a:cubicBezTo>
                    <a:pt x="10058" y="11726"/>
                    <a:pt x="10041" y="11740"/>
                    <a:pt x="10028" y="11746"/>
                  </a:cubicBezTo>
                  <a:lnTo>
                    <a:pt x="9998" y="11773"/>
                  </a:lnTo>
                  <a:lnTo>
                    <a:pt x="9968" y="11797"/>
                  </a:lnTo>
                  <a:lnTo>
                    <a:pt x="9944" y="11820"/>
                  </a:lnTo>
                  <a:cubicBezTo>
                    <a:pt x="9931" y="11827"/>
                    <a:pt x="9924" y="11837"/>
                    <a:pt x="9911" y="11843"/>
                  </a:cubicBezTo>
                  <a:cubicBezTo>
                    <a:pt x="9897" y="11853"/>
                    <a:pt x="9884" y="11863"/>
                    <a:pt x="9874" y="11877"/>
                  </a:cubicBezTo>
                  <a:cubicBezTo>
                    <a:pt x="9864" y="11887"/>
                    <a:pt x="9861" y="11890"/>
                    <a:pt x="9851" y="11894"/>
                  </a:cubicBezTo>
                  <a:cubicBezTo>
                    <a:pt x="9831" y="11910"/>
                    <a:pt x="9814" y="11930"/>
                    <a:pt x="9794" y="11947"/>
                  </a:cubicBezTo>
                  <a:lnTo>
                    <a:pt x="9754" y="11987"/>
                  </a:lnTo>
                  <a:lnTo>
                    <a:pt x="9737" y="12004"/>
                  </a:lnTo>
                  <a:lnTo>
                    <a:pt x="9717" y="12024"/>
                  </a:lnTo>
                  <a:lnTo>
                    <a:pt x="9717" y="12021"/>
                  </a:lnTo>
                  <a:cubicBezTo>
                    <a:pt x="9717" y="12017"/>
                    <a:pt x="9717" y="12011"/>
                    <a:pt x="9714" y="12007"/>
                  </a:cubicBezTo>
                  <a:cubicBezTo>
                    <a:pt x="9734" y="11994"/>
                    <a:pt x="9747" y="11974"/>
                    <a:pt x="9760" y="11957"/>
                  </a:cubicBezTo>
                  <a:lnTo>
                    <a:pt x="9784" y="11920"/>
                  </a:lnTo>
                  <a:cubicBezTo>
                    <a:pt x="9827" y="11857"/>
                    <a:pt x="9867" y="11790"/>
                    <a:pt x="9911" y="11723"/>
                  </a:cubicBezTo>
                  <a:lnTo>
                    <a:pt x="9914" y="11716"/>
                  </a:lnTo>
                  <a:cubicBezTo>
                    <a:pt x="9934" y="11659"/>
                    <a:pt x="9978" y="11593"/>
                    <a:pt x="10018" y="11532"/>
                  </a:cubicBezTo>
                  <a:cubicBezTo>
                    <a:pt x="10051" y="11486"/>
                    <a:pt x="10081" y="11449"/>
                    <a:pt x="10111" y="11415"/>
                  </a:cubicBezTo>
                  <a:cubicBezTo>
                    <a:pt x="10142" y="11379"/>
                    <a:pt x="10175" y="11349"/>
                    <a:pt x="10212" y="11308"/>
                  </a:cubicBezTo>
                  <a:lnTo>
                    <a:pt x="10252" y="11272"/>
                  </a:lnTo>
                  <a:lnTo>
                    <a:pt x="10265" y="11258"/>
                  </a:lnTo>
                  <a:cubicBezTo>
                    <a:pt x="10275" y="11252"/>
                    <a:pt x="10282" y="11242"/>
                    <a:pt x="10292" y="11238"/>
                  </a:cubicBezTo>
                  <a:cubicBezTo>
                    <a:pt x="10302" y="11228"/>
                    <a:pt x="10312" y="11221"/>
                    <a:pt x="10325" y="11211"/>
                  </a:cubicBezTo>
                  <a:lnTo>
                    <a:pt x="10335" y="11205"/>
                  </a:lnTo>
                  <a:lnTo>
                    <a:pt x="10349" y="11198"/>
                  </a:lnTo>
                  <a:cubicBezTo>
                    <a:pt x="10356" y="11188"/>
                    <a:pt x="10366" y="11185"/>
                    <a:pt x="10379" y="11175"/>
                  </a:cubicBezTo>
                  <a:cubicBezTo>
                    <a:pt x="10402" y="11158"/>
                    <a:pt x="10432" y="11138"/>
                    <a:pt x="10459" y="11121"/>
                  </a:cubicBezTo>
                  <a:cubicBezTo>
                    <a:pt x="10543" y="11068"/>
                    <a:pt x="10633" y="11014"/>
                    <a:pt x="10737" y="10957"/>
                  </a:cubicBezTo>
                  <a:cubicBezTo>
                    <a:pt x="10743" y="10957"/>
                    <a:pt x="10743" y="10954"/>
                    <a:pt x="10747" y="10954"/>
                  </a:cubicBezTo>
                  <a:cubicBezTo>
                    <a:pt x="10750" y="10954"/>
                    <a:pt x="10750" y="10951"/>
                    <a:pt x="10753" y="10951"/>
                  </a:cubicBezTo>
                  <a:cubicBezTo>
                    <a:pt x="10777" y="10941"/>
                    <a:pt x="10797" y="10931"/>
                    <a:pt x="10817" y="10921"/>
                  </a:cubicBezTo>
                  <a:lnTo>
                    <a:pt x="10847" y="10907"/>
                  </a:lnTo>
                  <a:cubicBezTo>
                    <a:pt x="10867" y="10901"/>
                    <a:pt x="10894" y="10887"/>
                    <a:pt x="10914" y="10880"/>
                  </a:cubicBezTo>
                  <a:lnTo>
                    <a:pt x="10937" y="10870"/>
                  </a:lnTo>
                  <a:cubicBezTo>
                    <a:pt x="10997" y="10847"/>
                    <a:pt x="11054" y="10824"/>
                    <a:pt x="11118" y="10804"/>
                  </a:cubicBezTo>
                  <a:cubicBezTo>
                    <a:pt x="11121" y="10804"/>
                    <a:pt x="11128" y="10800"/>
                    <a:pt x="11128" y="10800"/>
                  </a:cubicBezTo>
                  <a:lnTo>
                    <a:pt x="11135" y="10797"/>
                  </a:lnTo>
                  <a:cubicBezTo>
                    <a:pt x="11138" y="10797"/>
                    <a:pt x="11148" y="10790"/>
                    <a:pt x="11151" y="10790"/>
                  </a:cubicBezTo>
                  <a:lnTo>
                    <a:pt x="11161" y="10787"/>
                  </a:lnTo>
                  <a:lnTo>
                    <a:pt x="11168" y="10783"/>
                  </a:lnTo>
                  <a:lnTo>
                    <a:pt x="11185" y="10783"/>
                  </a:lnTo>
                  <a:cubicBezTo>
                    <a:pt x="11188" y="10783"/>
                    <a:pt x="11191" y="10780"/>
                    <a:pt x="11191" y="10780"/>
                  </a:cubicBezTo>
                  <a:lnTo>
                    <a:pt x="11201" y="10780"/>
                  </a:lnTo>
                  <a:cubicBezTo>
                    <a:pt x="11205" y="10780"/>
                    <a:pt x="11205" y="10780"/>
                    <a:pt x="11208" y="10773"/>
                  </a:cubicBezTo>
                  <a:lnTo>
                    <a:pt x="11218" y="10770"/>
                  </a:lnTo>
                  <a:lnTo>
                    <a:pt x="11221" y="10770"/>
                  </a:lnTo>
                  <a:cubicBezTo>
                    <a:pt x="11225" y="10770"/>
                    <a:pt x="11232" y="10767"/>
                    <a:pt x="11232" y="10767"/>
                  </a:cubicBezTo>
                  <a:lnTo>
                    <a:pt x="11242" y="10763"/>
                  </a:lnTo>
                  <a:lnTo>
                    <a:pt x="11252" y="10757"/>
                  </a:lnTo>
                  <a:lnTo>
                    <a:pt x="11288" y="10747"/>
                  </a:lnTo>
                  <a:cubicBezTo>
                    <a:pt x="11318" y="10737"/>
                    <a:pt x="11349" y="10723"/>
                    <a:pt x="11375" y="10717"/>
                  </a:cubicBezTo>
                  <a:lnTo>
                    <a:pt x="11422" y="10703"/>
                  </a:lnTo>
                  <a:lnTo>
                    <a:pt x="11469" y="10690"/>
                  </a:lnTo>
                  <a:lnTo>
                    <a:pt x="11519" y="10680"/>
                  </a:lnTo>
                  <a:lnTo>
                    <a:pt x="11536" y="10673"/>
                  </a:lnTo>
                  <a:cubicBezTo>
                    <a:pt x="11559" y="10670"/>
                    <a:pt x="11586" y="10663"/>
                    <a:pt x="11609" y="10656"/>
                  </a:cubicBezTo>
                  <a:lnTo>
                    <a:pt x="11673" y="10646"/>
                  </a:lnTo>
                  <a:cubicBezTo>
                    <a:pt x="11705" y="10637"/>
                    <a:pt x="11734" y="10630"/>
                    <a:pt x="11763" y="10624"/>
                  </a:cubicBezTo>
                  <a:close/>
                  <a:moveTo>
                    <a:pt x="11773" y="10700"/>
                  </a:moveTo>
                  <a:cubicBezTo>
                    <a:pt x="11770" y="10707"/>
                    <a:pt x="11763" y="10713"/>
                    <a:pt x="11756" y="10720"/>
                  </a:cubicBezTo>
                  <a:lnTo>
                    <a:pt x="11740" y="10740"/>
                  </a:lnTo>
                  <a:lnTo>
                    <a:pt x="11690" y="10804"/>
                  </a:lnTo>
                  <a:lnTo>
                    <a:pt x="11663" y="10837"/>
                  </a:lnTo>
                  <a:cubicBezTo>
                    <a:pt x="11643" y="10857"/>
                    <a:pt x="11629" y="10874"/>
                    <a:pt x="11616" y="10897"/>
                  </a:cubicBezTo>
                  <a:cubicBezTo>
                    <a:pt x="11596" y="10921"/>
                    <a:pt x="11569" y="10947"/>
                    <a:pt x="11549" y="10971"/>
                  </a:cubicBezTo>
                  <a:lnTo>
                    <a:pt x="11532" y="10987"/>
                  </a:lnTo>
                  <a:lnTo>
                    <a:pt x="11529" y="10991"/>
                  </a:lnTo>
                  <a:lnTo>
                    <a:pt x="11365" y="11181"/>
                  </a:lnTo>
                  <a:cubicBezTo>
                    <a:pt x="11336" y="11214"/>
                    <a:pt x="11306" y="11247"/>
                    <a:pt x="11280" y="11283"/>
                  </a:cubicBezTo>
                  <a:lnTo>
                    <a:pt x="11280" y="11283"/>
                  </a:lnTo>
                  <a:lnTo>
                    <a:pt x="11272" y="11288"/>
                  </a:lnTo>
                  <a:lnTo>
                    <a:pt x="11198" y="11375"/>
                  </a:lnTo>
                  <a:cubicBezTo>
                    <a:pt x="11185" y="11389"/>
                    <a:pt x="11171" y="11405"/>
                    <a:pt x="11155" y="11419"/>
                  </a:cubicBezTo>
                  <a:lnTo>
                    <a:pt x="11111" y="11466"/>
                  </a:lnTo>
                  <a:lnTo>
                    <a:pt x="11061" y="11516"/>
                  </a:lnTo>
                  <a:cubicBezTo>
                    <a:pt x="11051" y="11522"/>
                    <a:pt x="11038" y="11532"/>
                    <a:pt x="11031" y="11542"/>
                  </a:cubicBezTo>
                  <a:cubicBezTo>
                    <a:pt x="11011" y="11559"/>
                    <a:pt x="10987" y="11576"/>
                    <a:pt x="10971" y="11593"/>
                  </a:cubicBezTo>
                  <a:cubicBezTo>
                    <a:pt x="10941" y="11619"/>
                    <a:pt x="10911" y="11643"/>
                    <a:pt x="10870" y="11669"/>
                  </a:cubicBezTo>
                  <a:cubicBezTo>
                    <a:pt x="10834" y="11693"/>
                    <a:pt x="10797" y="11713"/>
                    <a:pt x="10757" y="11736"/>
                  </a:cubicBezTo>
                  <a:cubicBezTo>
                    <a:pt x="10723" y="11753"/>
                    <a:pt x="10687" y="11770"/>
                    <a:pt x="10653" y="11780"/>
                  </a:cubicBezTo>
                  <a:lnTo>
                    <a:pt x="10623" y="11793"/>
                  </a:lnTo>
                  <a:lnTo>
                    <a:pt x="10586" y="11807"/>
                  </a:lnTo>
                  <a:lnTo>
                    <a:pt x="10549" y="11820"/>
                  </a:lnTo>
                  <a:cubicBezTo>
                    <a:pt x="10533" y="11823"/>
                    <a:pt x="10516" y="11833"/>
                    <a:pt x="10499" y="11837"/>
                  </a:cubicBezTo>
                  <a:lnTo>
                    <a:pt x="10489" y="11840"/>
                  </a:lnTo>
                  <a:cubicBezTo>
                    <a:pt x="10463" y="11850"/>
                    <a:pt x="10429" y="11857"/>
                    <a:pt x="10399" y="11867"/>
                  </a:cubicBezTo>
                  <a:lnTo>
                    <a:pt x="10346" y="11877"/>
                  </a:lnTo>
                  <a:cubicBezTo>
                    <a:pt x="10315" y="11887"/>
                    <a:pt x="10282" y="11894"/>
                    <a:pt x="10252" y="11904"/>
                  </a:cubicBezTo>
                  <a:cubicBezTo>
                    <a:pt x="10188" y="11920"/>
                    <a:pt x="10128" y="11937"/>
                    <a:pt x="10065" y="11957"/>
                  </a:cubicBezTo>
                  <a:cubicBezTo>
                    <a:pt x="10015" y="11974"/>
                    <a:pt x="9968" y="11987"/>
                    <a:pt x="9928" y="12007"/>
                  </a:cubicBezTo>
                  <a:lnTo>
                    <a:pt x="9914" y="12011"/>
                  </a:lnTo>
                  <a:cubicBezTo>
                    <a:pt x="9894" y="12021"/>
                    <a:pt x="9871" y="12027"/>
                    <a:pt x="9854" y="12041"/>
                  </a:cubicBezTo>
                  <a:cubicBezTo>
                    <a:pt x="9831" y="12054"/>
                    <a:pt x="9811" y="12064"/>
                    <a:pt x="9787" y="12077"/>
                  </a:cubicBezTo>
                  <a:cubicBezTo>
                    <a:pt x="9764" y="12094"/>
                    <a:pt x="9737" y="12111"/>
                    <a:pt x="9717" y="12128"/>
                  </a:cubicBezTo>
                  <a:lnTo>
                    <a:pt x="9680" y="12154"/>
                  </a:lnTo>
                  <a:cubicBezTo>
                    <a:pt x="9687" y="12141"/>
                    <a:pt x="9700" y="12131"/>
                    <a:pt x="9710" y="12121"/>
                  </a:cubicBezTo>
                  <a:cubicBezTo>
                    <a:pt x="9720" y="12104"/>
                    <a:pt x="9737" y="12087"/>
                    <a:pt x="9754" y="12074"/>
                  </a:cubicBezTo>
                  <a:lnTo>
                    <a:pt x="9767" y="12061"/>
                  </a:lnTo>
                  <a:lnTo>
                    <a:pt x="9780" y="12044"/>
                  </a:lnTo>
                  <a:cubicBezTo>
                    <a:pt x="9787" y="12031"/>
                    <a:pt x="9801" y="12024"/>
                    <a:pt x="9811" y="12014"/>
                  </a:cubicBezTo>
                  <a:cubicBezTo>
                    <a:pt x="9834" y="11994"/>
                    <a:pt x="9861" y="11970"/>
                    <a:pt x="9881" y="11947"/>
                  </a:cubicBezTo>
                  <a:lnTo>
                    <a:pt x="9918" y="11914"/>
                  </a:lnTo>
                  <a:cubicBezTo>
                    <a:pt x="9934" y="11897"/>
                    <a:pt x="9954" y="11887"/>
                    <a:pt x="9971" y="11870"/>
                  </a:cubicBezTo>
                  <a:cubicBezTo>
                    <a:pt x="9994" y="11853"/>
                    <a:pt x="10015" y="11837"/>
                    <a:pt x="10035" y="11813"/>
                  </a:cubicBezTo>
                  <a:cubicBezTo>
                    <a:pt x="10038" y="11810"/>
                    <a:pt x="10045" y="11810"/>
                    <a:pt x="10048" y="11807"/>
                  </a:cubicBezTo>
                  <a:lnTo>
                    <a:pt x="10051" y="11803"/>
                  </a:lnTo>
                  <a:lnTo>
                    <a:pt x="10071" y="11787"/>
                  </a:lnTo>
                  <a:lnTo>
                    <a:pt x="10095" y="11770"/>
                  </a:lnTo>
                  <a:lnTo>
                    <a:pt x="10105" y="11760"/>
                  </a:lnTo>
                  <a:lnTo>
                    <a:pt x="10155" y="11723"/>
                  </a:lnTo>
                  <a:lnTo>
                    <a:pt x="10162" y="11720"/>
                  </a:lnTo>
                  <a:lnTo>
                    <a:pt x="10185" y="11703"/>
                  </a:lnTo>
                  <a:lnTo>
                    <a:pt x="10215" y="11686"/>
                  </a:lnTo>
                  <a:lnTo>
                    <a:pt x="10265" y="11653"/>
                  </a:lnTo>
                  <a:lnTo>
                    <a:pt x="10269" y="11646"/>
                  </a:lnTo>
                  <a:lnTo>
                    <a:pt x="10272" y="11643"/>
                  </a:lnTo>
                  <a:cubicBezTo>
                    <a:pt x="10295" y="11629"/>
                    <a:pt x="10312" y="11619"/>
                    <a:pt x="10329" y="11606"/>
                  </a:cubicBezTo>
                  <a:cubicBezTo>
                    <a:pt x="10349" y="11593"/>
                    <a:pt x="10369" y="11576"/>
                    <a:pt x="10389" y="11563"/>
                  </a:cubicBezTo>
                  <a:lnTo>
                    <a:pt x="10503" y="11489"/>
                  </a:lnTo>
                  <a:cubicBezTo>
                    <a:pt x="10523" y="11476"/>
                    <a:pt x="10549" y="11459"/>
                    <a:pt x="10570" y="11442"/>
                  </a:cubicBezTo>
                  <a:lnTo>
                    <a:pt x="10600" y="11422"/>
                  </a:lnTo>
                  <a:cubicBezTo>
                    <a:pt x="10630" y="11402"/>
                    <a:pt x="10663" y="11375"/>
                    <a:pt x="10690" y="11355"/>
                  </a:cubicBezTo>
                  <a:cubicBezTo>
                    <a:pt x="10750" y="11312"/>
                    <a:pt x="10807" y="11272"/>
                    <a:pt x="10870" y="11228"/>
                  </a:cubicBezTo>
                  <a:lnTo>
                    <a:pt x="10880" y="11225"/>
                  </a:lnTo>
                  <a:cubicBezTo>
                    <a:pt x="10914" y="11205"/>
                    <a:pt x="10947" y="11178"/>
                    <a:pt x="10981" y="11158"/>
                  </a:cubicBezTo>
                  <a:lnTo>
                    <a:pt x="11104" y="11084"/>
                  </a:lnTo>
                  <a:cubicBezTo>
                    <a:pt x="11155" y="11054"/>
                    <a:pt x="11205" y="11028"/>
                    <a:pt x="11255" y="11001"/>
                  </a:cubicBezTo>
                  <a:lnTo>
                    <a:pt x="11332" y="10957"/>
                  </a:lnTo>
                  <a:lnTo>
                    <a:pt x="11392" y="10924"/>
                  </a:lnTo>
                  <a:cubicBezTo>
                    <a:pt x="11459" y="10887"/>
                    <a:pt x="11532" y="10850"/>
                    <a:pt x="11599" y="10807"/>
                  </a:cubicBezTo>
                  <a:lnTo>
                    <a:pt x="11616" y="10800"/>
                  </a:lnTo>
                  <a:cubicBezTo>
                    <a:pt x="11653" y="10777"/>
                    <a:pt x="11686" y="10757"/>
                    <a:pt x="11723" y="10733"/>
                  </a:cubicBezTo>
                  <a:lnTo>
                    <a:pt x="11733" y="10727"/>
                  </a:lnTo>
                  <a:cubicBezTo>
                    <a:pt x="11750" y="10716"/>
                    <a:pt x="11762" y="10707"/>
                    <a:pt x="11773" y="10700"/>
                  </a:cubicBezTo>
                  <a:close/>
                  <a:moveTo>
                    <a:pt x="13793" y="15411"/>
                  </a:moveTo>
                  <a:lnTo>
                    <a:pt x="13793" y="15448"/>
                  </a:lnTo>
                  <a:cubicBezTo>
                    <a:pt x="13789" y="15478"/>
                    <a:pt x="13783" y="15501"/>
                    <a:pt x="13779" y="15531"/>
                  </a:cubicBezTo>
                  <a:cubicBezTo>
                    <a:pt x="13763" y="15615"/>
                    <a:pt x="13739" y="15695"/>
                    <a:pt x="13719" y="15779"/>
                  </a:cubicBezTo>
                  <a:lnTo>
                    <a:pt x="13709" y="15802"/>
                  </a:lnTo>
                  <a:cubicBezTo>
                    <a:pt x="13686" y="15889"/>
                    <a:pt x="13659" y="15972"/>
                    <a:pt x="13635" y="16039"/>
                  </a:cubicBezTo>
                  <a:lnTo>
                    <a:pt x="13629" y="16056"/>
                  </a:lnTo>
                  <a:cubicBezTo>
                    <a:pt x="13612" y="16103"/>
                    <a:pt x="13595" y="16153"/>
                    <a:pt x="13575" y="16200"/>
                  </a:cubicBezTo>
                  <a:lnTo>
                    <a:pt x="13569" y="16220"/>
                  </a:lnTo>
                  <a:cubicBezTo>
                    <a:pt x="13559" y="16240"/>
                    <a:pt x="13552" y="16257"/>
                    <a:pt x="13542" y="16280"/>
                  </a:cubicBezTo>
                  <a:lnTo>
                    <a:pt x="13535" y="16300"/>
                  </a:lnTo>
                  <a:lnTo>
                    <a:pt x="13505" y="16367"/>
                  </a:lnTo>
                  <a:cubicBezTo>
                    <a:pt x="13485" y="16407"/>
                    <a:pt x="13458" y="16451"/>
                    <a:pt x="13435" y="16491"/>
                  </a:cubicBezTo>
                  <a:cubicBezTo>
                    <a:pt x="13411" y="16524"/>
                    <a:pt x="13388" y="16554"/>
                    <a:pt x="13361" y="16584"/>
                  </a:cubicBezTo>
                  <a:lnTo>
                    <a:pt x="13318" y="16631"/>
                  </a:lnTo>
                  <a:cubicBezTo>
                    <a:pt x="13301" y="16641"/>
                    <a:pt x="13288" y="16655"/>
                    <a:pt x="13271" y="16668"/>
                  </a:cubicBezTo>
                  <a:cubicBezTo>
                    <a:pt x="13241" y="16685"/>
                    <a:pt x="13218" y="16701"/>
                    <a:pt x="13187" y="16718"/>
                  </a:cubicBezTo>
                  <a:cubicBezTo>
                    <a:pt x="13151" y="16735"/>
                    <a:pt x="13111" y="16752"/>
                    <a:pt x="13057" y="16772"/>
                  </a:cubicBezTo>
                  <a:cubicBezTo>
                    <a:pt x="13037" y="16775"/>
                    <a:pt x="13020" y="16785"/>
                    <a:pt x="13000" y="16788"/>
                  </a:cubicBezTo>
                  <a:cubicBezTo>
                    <a:pt x="12973" y="16792"/>
                    <a:pt x="12950" y="16798"/>
                    <a:pt x="12927" y="16798"/>
                  </a:cubicBezTo>
                  <a:lnTo>
                    <a:pt x="12850" y="16798"/>
                  </a:lnTo>
                  <a:cubicBezTo>
                    <a:pt x="12833" y="16798"/>
                    <a:pt x="12816" y="16792"/>
                    <a:pt x="12803" y="16788"/>
                  </a:cubicBezTo>
                  <a:cubicBezTo>
                    <a:pt x="12770" y="16782"/>
                    <a:pt x="12739" y="16772"/>
                    <a:pt x="12706" y="16758"/>
                  </a:cubicBezTo>
                  <a:cubicBezTo>
                    <a:pt x="12632" y="16731"/>
                    <a:pt x="12559" y="16701"/>
                    <a:pt x="12499" y="16671"/>
                  </a:cubicBezTo>
                  <a:cubicBezTo>
                    <a:pt x="12469" y="16655"/>
                    <a:pt x="12439" y="16641"/>
                    <a:pt x="12415" y="16624"/>
                  </a:cubicBezTo>
                  <a:cubicBezTo>
                    <a:pt x="12385" y="16608"/>
                    <a:pt x="12355" y="16588"/>
                    <a:pt x="12325" y="16568"/>
                  </a:cubicBezTo>
                  <a:lnTo>
                    <a:pt x="12321" y="16564"/>
                  </a:lnTo>
                  <a:cubicBezTo>
                    <a:pt x="12265" y="16521"/>
                    <a:pt x="12201" y="16484"/>
                    <a:pt x="12138" y="16447"/>
                  </a:cubicBezTo>
                  <a:cubicBezTo>
                    <a:pt x="12067" y="16407"/>
                    <a:pt x="11997" y="16367"/>
                    <a:pt x="11920" y="16334"/>
                  </a:cubicBezTo>
                  <a:cubicBezTo>
                    <a:pt x="11800" y="16273"/>
                    <a:pt x="11673" y="16220"/>
                    <a:pt x="11563" y="16166"/>
                  </a:cubicBezTo>
                  <a:cubicBezTo>
                    <a:pt x="11566" y="16166"/>
                    <a:pt x="11569" y="16166"/>
                    <a:pt x="11573" y="16163"/>
                  </a:cubicBezTo>
                  <a:cubicBezTo>
                    <a:pt x="11596" y="16156"/>
                    <a:pt x="11613" y="16153"/>
                    <a:pt x="11633" y="16150"/>
                  </a:cubicBezTo>
                  <a:lnTo>
                    <a:pt x="11663" y="16150"/>
                  </a:lnTo>
                  <a:cubicBezTo>
                    <a:pt x="11686" y="16150"/>
                    <a:pt x="11706" y="16150"/>
                    <a:pt x="11733" y="16153"/>
                  </a:cubicBezTo>
                  <a:lnTo>
                    <a:pt x="11787" y="16156"/>
                  </a:lnTo>
                  <a:cubicBezTo>
                    <a:pt x="11833" y="16163"/>
                    <a:pt x="11873" y="16166"/>
                    <a:pt x="11920" y="16166"/>
                  </a:cubicBezTo>
                  <a:cubicBezTo>
                    <a:pt x="11940" y="16166"/>
                    <a:pt x="11967" y="16170"/>
                    <a:pt x="11990" y="16170"/>
                  </a:cubicBezTo>
                  <a:lnTo>
                    <a:pt x="12031" y="16173"/>
                  </a:lnTo>
                  <a:cubicBezTo>
                    <a:pt x="12054" y="16173"/>
                    <a:pt x="12084" y="16180"/>
                    <a:pt x="12108" y="16180"/>
                  </a:cubicBezTo>
                  <a:lnTo>
                    <a:pt x="12158" y="16183"/>
                  </a:lnTo>
                  <a:cubicBezTo>
                    <a:pt x="12181" y="16183"/>
                    <a:pt x="12204" y="16186"/>
                    <a:pt x="12225" y="16186"/>
                  </a:cubicBezTo>
                  <a:cubicBezTo>
                    <a:pt x="12248" y="16186"/>
                    <a:pt x="12268" y="16186"/>
                    <a:pt x="12291" y="16190"/>
                  </a:cubicBezTo>
                  <a:lnTo>
                    <a:pt x="12338" y="16190"/>
                  </a:lnTo>
                  <a:cubicBezTo>
                    <a:pt x="12422" y="16193"/>
                    <a:pt x="12502" y="16193"/>
                    <a:pt x="12586" y="16193"/>
                  </a:cubicBezTo>
                  <a:lnTo>
                    <a:pt x="12773" y="16193"/>
                  </a:lnTo>
                  <a:cubicBezTo>
                    <a:pt x="12786" y="16193"/>
                    <a:pt x="12803" y="16193"/>
                    <a:pt x="12816" y="16190"/>
                  </a:cubicBezTo>
                  <a:cubicBezTo>
                    <a:pt x="12840" y="16186"/>
                    <a:pt x="12866" y="16186"/>
                    <a:pt x="12890" y="16183"/>
                  </a:cubicBezTo>
                  <a:cubicBezTo>
                    <a:pt x="12903" y="16183"/>
                    <a:pt x="12917" y="16180"/>
                    <a:pt x="12927" y="16180"/>
                  </a:cubicBezTo>
                  <a:lnTo>
                    <a:pt x="12950" y="16173"/>
                  </a:lnTo>
                  <a:cubicBezTo>
                    <a:pt x="12967" y="16173"/>
                    <a:pt x="12977" y="16170"/>
                    <a:pt x="12994" y="16166"/>
                  </a:cubicBezTo>
                  <a:lnTo>
                    <a:pt x="13007" y="16163"/>
                  </a:lnTo>
                  <a:lnTo>
                    <a:pt x="13017" y="16163"/>
                  </a:lnTo>
                  <a:cubicBezTo>
                    <a:pt x="13020" y="16163"/>
                    <a:pt x="13027" y="16156"/>
                    <a:pt x="13034" y="16156"/>
                  </a:cubicBezTo>
                  <a:cubicBezTo>
                    <a:pt x="13044" y="16153"/>
                    <a:pt x="13054" y="16153"/>
                    <a:pt x="13067" y="16150"/>
                  </a:cubicBezTo>
                  <a:cubicBezTo>
                    <a:pt x="13141" y="16130"/>
                    <a:pt x="13218" y="16103"/>
                    <a:pt x="13308" y="16056"/>
                  </a:cubicBezTo>
                  <a:cubicBezTo>
                    <a:pt x="13318" y="16053"/>
                    <a:pt x="13321" y="16049"/>
                    <a:pt x="13325" y="16039"/>
                  </a:cubicBezTo>
                  <a:cubicBezTo>
                    <a:pt x="13328" y="16033"/>
                    <a:pt x="13325" y="16029"/>
                    <a:pt x="13321" y="16019"/>
                  </a:cubicBezTo>
                  <a:cubicBezTo>
                    <a:pt x="13318" y="16013"/>
                    <a:pt x="13308" y="16006"/>
                    <a:pt x="13301" y="16006"/>
                  </a:cubicBezTo>
                  <a:cubicBezTo>
                    <a:pt x="13294" y="16006"/>
                    <a:pt x="13291" y="16006"/>
                    <a:pt x="13288" y="16013"/>
                  </a:cubicBezTo>
                  <a:cubicBezTo>
                    <a:pt x="13284" y="16016"/>
                    <a:pt x="13278" y="16016"/>
                    <a:pt x="13271" y="16019"/>
                  </a:cubicBezTo>
                  <a:cubicBezTo>
                    <a:pt x="13244" y="16033"/>
                    <a:pt x="13221" y="16046"/>
                    <a:pt x="13201" y="16053"/>
                  </a:cubicBezTo>
                  <a:lnTo>
                    <a:pt x="13191" y="16056"/>
                  </a:lnTo>
                  <a:cubicBezTo>
                    <a:pt x="13184" y="16063"/>
                    <a:pt x="13171" y="16066"/>
                    <a:pt x="13161" y="16069"/>
                  </a:cubicBezTo>
                  <a:lnTo>
                    <a:pt x="13124" y="16083"/>
                  </a:lnTo>
                  <a:lnTo>
                    <a:pt x="13107" y="16086"/>
                  </a:lnTo>
                  <a:cubicBezTo>
                    <a:pt x="13094" y="16090"/>
                    <a:pt x="13087" y="16096"/>
                    <a:pt x="13074" y="16096"/>
                  </a:cubicBezTo>
                  <a:lnTo>
                    <a:pt x="13050" y="16103"/>
                  </a:lnTo>
                  <a:lnTo>
                    <a:pt x="13024" y="16113"/>
                  </a:lnTo>
                  <a:cubicBezTo>
                    <a:pt x="13004" y="16116"/>
                    <a:pt x="12987" y="16120"/>
                    <a:pt x="12970" y="16123"/>
                  </a:cubicBezTo>
                  <a:cubicBezTo>
                    <a:pt x="12957" y="16130"/>
                    <a:pt x="12943" y="16130"/>
                    <a:pt x="12937" y="16130"/>
                  </a:cubicBezTo>
                  <a:lnTo>
                    <a:pt x="12920" y="16133"/>
                  </a:lnTo>
                  <a:cubicBezTo>
                    <a:pt x="12900" y="16136"/>
                    <a:pt x="12873" y="16136"/>
                    <a:pt x="12853" y="16140"/>
                  </a:cubicBezTo>
                  <a:lnTo>
                    <a:pt x="12820" y="16143"/>
                  </a:lnTo>
                  <a:lnTo>
                    <a:pt x="12803" y="16143"/>
                  </a:lnTo>
                  <a:cubicBezTo>
                    <a:pt x="12773" y="16143"/>
                    <a:pt x="12743" y="16150"/>
                    <a:pt x="12716" y="16150"/>
                  </a:cubicBezTo>
                  <a:lnTo>
                    <a:pt x="12586" y="16150"/>
                  </a:lnTo>
                  <a:cubicBezTo>
                    <a:pt x="12509" y="16150"/>
                    <a:pt x="12435" y="16150"/>
                    <a:pt x="12358" y="16143"/>
                  </a:cubicBezTo>
                  <a:lnTo>
                    <a:pt x="12325" y="16143"/>
                  </a:lnTo>
                  <a:cubicBezTo>
                    <a:pt x="12298" y="16143"/>
                    <a:pt x="12265" y="16143"/>
                    <a:pt x="12235" y="16140"/>
                  </a:cubicBezTo>
                  <a:lnTo>
                    <a:pt x="12198" y="16140"/>
                  </a:lnTo>
                  <a:cubicBezTo>
                    <a:pt x="12164" y="16140"/>
                    <a:pt x="12134" y="16136"/>
                    <a:pt x="12101" y="16136"/>
                  </a:cubicBezTo>
                  <a:cubicBezTo>
                    <a:pt x="12047" y="16133"/>
                    <a:pt x="11987" y="16130"/>
                    <a:pt x="11934" y="16123"/>
                  </a:cubicBezTo>
                  <a:lnTo>
                    <a:pt x="11883" y="16120"/>
                  </a:lnTo>
                  <a:lnTo>
                    <a:pt x="11830" y="16116"/>
                  </a:lnTo>
                  <a:lnTo>
                    <a:pt x="11823" y="16116"/>
                  </a:lnTo>
                  <a:cubicBezTo>
                    <a:pt x="11857" y="16103"/>
                    <a:pt x="11914" y="16090"/>
                    <a:pt x="11964" y="16079"/>
                  </a:cubicBezTo>
                  <a:cubicBezTo>
                    <a:pt x="12041" y="16056"/>
                    <a:pt x="12118" y="16039"/>
                    <a:pt x="12191" y="16019"/>
                  </a:cubicBezTo>
                  <a:cubicBezTo>
                    <a:pt x="12385" y="15966"/>
                    <a:pt x="12576" y="15899"/>
                    <a:pt x="12749" y="15839"/>
                  </a:cubicBezTo>
                  <a:cubicBezTo>
                    <a:pt x="12920" y="15782"/>
                    <a:pt x="13101" y="15715"/>
                    <a:pt x="13281" y="15638"/>
                  </a:cubicBezTo>
                  <a:cubicBezTo>
                    <a:pt x="13361" y="15605"/>
                    <a:pt x="13442" y="15571"/>
                    <a:pt x="13528" y="15531"/>
                  </a:cubicBezTo>
                  <a:lnTo>
                    <a:pt x="13589" y="15501"/>
                  </a:lnTo>
                  <a:cubicBezTo>
                    <a:pt x="13656" y="15471"/>
                    <a:pt x="13722" y="15444"/>
                    <a:pt x="13786" y="15411"/>
                  </a:cubicBezTo>
                  <a:close/>
                  <a:moveTo>
                    <a:pt x="3719" y="17106"/>
                  </a:moveTo>
                  <a:cubicBezTo>
                    <a:pt x="3726" y="17106"/>
                    <a:pt x="3732" y="17109"/>
                    <a:pt x="3742" y="17109"/>
                  </a:cubicBezTo>
                  <a:lnTo>
                    <a:pt x="3749" y="17116"/>
                  </a:lnTo>
                  <a:cubicBezTo>
                    <a:pt x="3752" y="17119"/>
                    <a:pt x="3762" y="17119"/>
                    <a:pt x="3766" y="17123"/>
                  </a:cubicBezTo>
                  <a:cubicBezTo>
                    <a:pt x="3776" y="17133"/>
                    <a:pt x="3786" y="17136"/>
                    <a:pt x="3796" y="17143"/>
                  </a:cubicBezTo>
                  <a:lnTo>
                    <a:pt x="3812" y="17159"/>
                  </a:lnTo>
                  <a:lnTo>
                    <a:pt x="3816" y="17166"/>
                  </a:lnTo>
                  <a:lnTo>
                    <a:pt x="3819" y="17169"/>
                  </a:lnTo>
                  <a:cubicBezTo>
                    <a:pt x="3829" y="17176"/>
                    <a:pt x="3836" y="17186"/>
                    <a:pt x="3843" y="17200"/>
                  </a:cubicBezTo>
                  <a:cubicBezTo>
                    <a:pt x="3849" y="17210"/>
                    <a:pt x="3859" y="17223"/>
                    <a:pt x="3863" y="17236"/>
                  </a:cubicBezTo>
                  <a:cubicBezTo>
                    <a:pt x="3869" y="17256"/>
                    <a:pt x="3879" y="17273"/>
                    <a:pt x="3886" y="17293"/>
                  </a:cubicBezTo>
                  <a:cubicBezTo>
                    <a:pt x="3896" y="17323"/>
                    <a:pt x="3903" y="17353"/>
                    <a:pt x="3909" y="17383"/>
                  </a:cubicBezTo>
                  <a:cubicBezTo>
                    <a:pt x="3913" y="17407"/>
                    <a:pt x="3916" y="17437"/>
                    <a:pt x="3919" y="17460"/>
                  </a:cubicBezTo>
                  <a:cubicBezTo>
                    <a:pt x="3926" y="17510"/>
                    <a:pt x="3919" y="17557"/>
                    <a:pt x="3919" y="17607"/>
                  </a:cubicBezTo>
                  <a:cubicBezTo>
                    <a:pt x="3916" y="17661"/>
                    <a:pt x="3909" y="17711"/>
                    <a:pt x="3899" y="17761"/>
                  </a:cubicBezTo>
                  <a:cubicBezTo>
                    <a:pt x="3879" y="17845"/>
                    <a:pt x="3853" y="17925"/>
                    <a:pt x="3826" y="18022"/>
                  </a:cubicBezTo>
                  <a:cubicBezTo>
                    <a:pt x="3796" y="18112"/>
                    <a:pt x="3769" y="18203"/>
                    <a:pt x="3749" y="18279"/>
                  </a:cubicBezTo>
                  <a:lnTo>
                    <a:pt x="3749" y="18289"/>
                  </a:lnTo>
                  <a:lnTo>
                    <a:pt x="3746" y="18296"/>
                  </a:lnTo>
                  <a:lnTo>
                    <a:pt x="3746" y="18283"/>
                  </a:lnTo>
                  <a:cubicBezTo>
                    <a:pt x="3742" y="18263"/>
                    <a:pt x="3742" y="18243"/>
                    <a:pt x="3736" y="18223"/>
                  </a:cubicBezTo>
                  <a:lnTo>
                    <a:pt x="3736" y="18209"/>
                  </a:lnTo>
                  <a:cubicBezTo>
                    <a:pt x="3732" y="18166"/>
                    <a:pt x="3729" y="18122"/>
                    <a:pt x="3726" y="18079"/>
                  </a:cubicBezTo>
                  <a:lnTo>
                    <a:pt x="3712" y="17942"/>
                  </a:lnTo>
                  <a:cubicBezTo>
                    <a:pt x="3692" y="17905"/>
                    <a:pt x="3689" y="17858"/>
                    <a:pt x="3682" y="17811"/>
                  </a:cubicBezTo>
                  <a:cubicBezTo>
                    <a:pt x="3679" y="17761"/>
                    <a:pt x="3675" y="17718"/>
                    <a:pt x="3672" y="17668"/>
                  </a:cubicBezTo>
                  <a:cubicBezTo>
                    <a:pt x="3665" y="17624"/>
                    <a:pt x="3662" y="17577"/>
                    <a:pt x="3659" y="17537"/>
                  </a:cubicBezTo>
                  <a:cubicBezTo>
                    <a:pt x="3655" y="17440"/>
                    <a:pt x="3649" y="17333"/>
                    <a:pt x="3655" y="17220"/>
                  </a:cubicBezTo>
                  <a:cubicBezTo>
                    <a:pt x="3659" y="17193"/>
                    <a:pt x="3659" y="17173"/>
                    <a:pt x="3662" y="17153"/>
                  </a:cubicBezTo>
                  <a:lnTo>
                    <a:pt x="3662" y="17149"/>
                  </a:lnTo>
                  <a:cubicBezTo>
                    <a:pt x="3662" y="17143"/>
                    <a:pt x="3662" y="17139"/>
                    <a:pt x="3665" y="17136"/>
                  </a:cubicBezTo>
                  <a:cubicBezTo>
                    <a:pt x="3665" y="17133"/>
                    <a:pt x="3672" y="17126"/>
                    <a:pt x="3672" y="17126"/>
                  </a:cubicBezTo>
                  <a:lnTo>
                    <a:pt x="3675" y="17119"/>
                  </a:lnTo>
                  <a:lnTo>
                    <a:pt x="3679" y="17116"/>
                  </a:lnTo>
                  <a:lnTo>
                    <a:pt x="3682" y="17109"/>
                  </a:lnTo>
                  <a:lnTo>
                    <a:pt x="3685" y="17106"/>
                  </a:lnTo>
                  <a:close/>
                  <a:moveTo>
                    <a:pt x="4804" y="14544"/>
                  </a:moveTo>
                  <a:cubicBezTo>
                    <a:pt x="4806" y="14545"/>
                    <a:pt x="4809" y="14546"/>
                    <a:pt x="4809" y="14548"/>
                  </a:cubicBezTo>
                  <a:lnTo>
                    <a:pt x="4819" y="14572"/>
                  </a:lnTo>
                  <a:cubicBezTo>
                    <a:pt x="4846" y="14622"/>
                    <a:pt x="4869" y="14675"/>
                    <a:pt x="4896" y="14719"/>
                  </a:cubicBezTo>
                  <a:cubicBezTo>
                    <a:pt x="4953" y="14829"/>
                    <a:pt x="5013" y="14936"/>
                    <a:pt x="5080" y="15040"/>
                  </a:cubicBezTo>
                  <a:cubicBezTo>
                    <a:pt x="5116" y="15100"/>
                    <a:pt x="5150" y="15157"/>
                    <a:pt x="5187" y="15217"/>
                  </a:cubicBezTo>
                  <a:lnTo>
                    <a:pt x="5197" y="15234"/>
                  </a:lnTo>
                  <a:cubicBezTo>
                    <a:pt x="5210" y="15250"/>
                    <a:pt x="5217" y="15267"/>
                    <a:pt x="5230" y="15284"/>
                  </a:cubicBezTo>
                  <a:cubicBezTo>
                    <a:pt x="5250" y="15321"/>
                    <a:pt x="5270" y="15354"/>
                    <a:pt x="5294" y="15387"/>
                  </a:cubicBezTo>
                  <a:cubicBezTo>
                    <a:pt x="5317" y="15431"/>
                    <a:pt x="5337" y="15468"/>
                    <a:pt x="5360" y="15508"/>
                  </a:cubicBezTo>
                  <a:lnTo>
                    <a:pt x="5384" y="15555"/>
                  </a:lnTo>
                  <a:cubicBezTo>
                    <a:pt x="5414" y="15608"/>
                    <a:pt x="5444" y="15665"/>
                    <a:pt x="5477" y="15722"/>
                  </a:cubicBezTo>
                  <a:lnTo>
                    <a:pt x="5511" y="15782"/>
                  </a:lnTo>
                  <a:cubicBezTo>
                    <a:pt x="5554" y="15865"/>
                    <a:pt x="5605" y="15952"/>
                    <a:pt x="5648" y="16039"/>
                  </a:cubicBezTo>
                  <a:cubicBezTo>
                    <a:pt x="5661" y="16066"/>
                    <a:pt x="5668" y="16086"/>
                    <a:pt x="5681" y="16110"/>
                  </a:cubicBezTo>
                  <a:lnTo>
                    <a:pt x="5688" y="16126"/>
                  </a:lnTo>
                  <a:lnTo>
                    <a:pt x="5701" y="16156"/>
                  </a:lnTo>
                  <a:lnTo>
                    <a:pt x="5728" y="16207"/>
                  </a:lnTo>
                  <a:cubicBezTo>
                    <a:pt x="5738" y="16237"/>
                    <a:pt x="5755" y="16270"/>
                    <a:pt x="5768" y="16303"/>
                  </a:cubicBezTo>
                  <a:lnTo>
                    <a:pt x="5782" y="16327"/>
                  </a:lnTo>
                  <a:cubicBezTo>
                    <a:pt x="5788" y="16350"/>
                    <a:pt x="5798" y="16367"/>
                    <a:pt x="5805" y="16387"/>
                  </a:cubicBezTo>
                  <a:lnTo>
                    <a:pt x="5845" y="16474"/>
                  </a:lnTo>
                  <a:cubicBezTo>
                    <a:pt x="5855" y="16504"/>
                    <a:pt x="5869" y="16538"/>
                    <a:pt x="5882" y="16568"/>
                  </a:cubicBezTo>
                  <a:cubicBezTo>
                    <a:pt x="5889" y="16584"/>
                    <a:pt x="5895" y="16604"/>
                    <a:pt x="5902" y="16621"/>
                  </a:cubicBezTo>
                  <a:lnTo>
                    <a:pt x="5915" y="16651"/>
                  </a:lnTo>
                  <a:lnTo>
                    <a:pt x="5929" y="16685"/>
                  </a:lnTo>
                  <a:cubicBezTo>
                    <a:pt x="5936" y="16701"/>
                    <a:pt x="5939" y="16721"/>
                    <a:pt x="5949" y="16738"/>
                  </a:cubicBezTo>
                  <a:cubicBezTo>
                    <a:pt x="5962" y="16772"/>
                    <a:pt x="5969" y="16802"/>
                    <a:pt x="5982" y="16835"/>
                  </a:cubicBezTo>
                  <a:lnTo>
                    <a:pt x="5996" y="16875"/>
                  </a:lnTo>
                  <a:cubicBezTo>
                    <a:pt x="6002" y="16905"/>
                    <a:pt x="6012" y="16939"/>
                    <a:pt x="6019" y="16969"/>
                  </a:cubicBezTo>
                  <a:lnTo>
                    <a:pt x="6029" y="16992"/>
                  </a:lnTo>
                  <a:lnTo>
                    <a:pt x="6032" y="17002"/>
                  </a:lnTo>
                  <a:cubicBezTo>
                    <a:pt x="6039" y="17036"/>
                    <a:pt x="6053" y="17072"/>
                    <a:pt x="6063" y="17106"/>
                  </a:cubicBezTo>
                  <a:cubicBezTo>
                    <a:pt x="6073" y="17153"/>
                    <a:pt x="6083" y="17196"/>
                    <a:pt x="6089" y="17246"/>
                  </a:cubicBezTo>
                  <a:lnTo>
                    <a:pt x="6089" y="17256"/>
                  </a:lnTo>
                  <a:cubicBezTo>
                    <a:pt x="6106" y="17330"/>
                    <a:pt x="6119" y="17410"/>
                    <a:pt x="6133" y="17490"/>
                  </a:cubicBezTo>
                  <a:lnTo>
                    <a:pt x="6136" y="17527"/>
                  </a:lnTo>
                  <a:lnTo>
                    <a:pt x="6149" y="17614"/>
                  </a:lnTo>
                  <a:lnTo>
                    <a:pt x="6156" y="17681"/>
                  </a:lnTo>
                  <a:lnTo>
                    <a:pt x="6166" y="17748"/>
                  </a:lnTo>
                  <a:lnTo>
                    <a:pt x="6166" y="17761"/>
                  </a:lnTo>
                  <a:cubicBezTo>
                    <a:pt x="6170" y="17805"/>
                    <a:pt x="6170" y="17848"/>
                    <a:pt x="6170" y="17895"/>
                  </a:cubicBezTo>
                  <a:lnTo>
                    <a:pt x="6170" y="17922"/>
                  </a:lnTo>
                  <a:lnTo>
                    <a:pt x="6170" y="18049"/>
                  </a:lnTo>
                  <a:cubicBezTo>
                    <a:pt x="6170" y="18166"/>
                    <a:pt x="6166" y="18296"/>
                    <a:pt x="6163" y="18427"/>
                  </a:cubicBezTo>
                  <a:lnTo>
                    <a:pt x="6156" y="18480"/>
                  </a:lnTo>
                  <a:cubicBezTo>
                    <a:pt x="6156" y="18527"/>
                    <a:pt x="6153" y="18577"/>
                    <a:pt x="6149" y="18624"/>
                  </a:cubicBezTo>
                  <a:cubicBezTo>
                    <a:pt x="6149" y="18657"/>
                    <a:pt x="6146" y="18684"/>
                    <a:pt x="6146" y="18717"/>
                  </a:cubicBezTo>
                  <a:cubicBezTo>
                    <a:pt x="6139" y="18758"/>
                    <a:pt x="6139" y="18794"/>
                    <a:pt x="6136" y="18831"/>
                  </a:cubicBezTo>
                  <a:lnTo>
                    <a:pt x="6136" y="18834"/>
                  </a:lnTo>
                  <a:lnTo>
                    <a:pt x="6136" y="18848"/>
                  </a:lnTo>
                  <a:lnTo>
                    <a:pt x="6136" y="18875"/>
                  </a:lnTo>
                  <a:lnTo>
                    <a:pt x="6136" y="18898"/>
                  </a:lnTo>
                  <a:lnTo>
                    <a:pt x="6136" y="18918"/>
                  </a:lnTo>
                  <a:cubicBezTo>
                    <a:pt x="6136" y="18951"/>
                    <a:pt x="6133" y="18985"/>
                    <a:pt x="6133" y="19015"/>
                  </a:cubicBezTo>
                  <a:lnTo>
                    <a:pt x="6133" y="19028"/>
                  </a:lnTo>
                  <a:lnTo>
                    <a:pt x="6133" y="19052"/>
                  </a:lnTo>
                  <a:lnTo>
                    <a:pt x="6133" y="19058"/>
                  </a:lnTo>
                  <a:lnTo>
                    <a:pt x="6133" y="19062"/>
                  </a:lnTo>
                  <a:lnTo>
                    <a:pt x="6133" y="19065"/>
                  </a:lnTo>
                  <a:cubicBezTo>
                    <a:pt x="6129" y="19102"/>
                    <a:pt x="6129" y="19142"/>
                    <a:pt x="6123" y="19179"/>
                  </a:cubicBezTo>
                  <a:lnTo>
                    <a:pt x="6119" y="19216"/>
                  </a:lnTo>
                  <a:lnTo>
                    <a:pt x="6116" y="19209"/>
                  </a:lnTo>
                  <a:lnTo>
                    <a:pt x="6103" y="19169"/>
                  </a:lnTo>
                  <a:cubicBezTo>
                    <a:pt x="6086" y="19149"/>
                    <a:pt x="6079" y="19122"/>
                    <a:pt x="6069" y="19092"/>
                  </a:cubicBezTo>
                  <a:cubicBezTo>
                    <a:pt x="6056" y="19055"/>
                    <a:pt x="6049" y="19022"/>
                    <a:pt x="6036" y="18982"/>
                  </a:cubicBezTo>
                  <a:cubicBezTo>
                    <a:pt x="6032" y="18972"/>
                    <a:pt x="6029" y="18955"/>
                    <a:pt x="6022" y="18941"/>
                  </a:cubicBezTo>
                  <a:lnTo>
                    <a:pt x="6016" y="18915"/>
                  </a:lnTo>
                  <a:lnTo>
                    <a:pt x="5986" y="18808"/>
                  </a:lnTo>
                  <a:lnTo>
                    <a:pt x="5979" y="18781"/>
                  </a:lnTo>
                  <a:lnTo>
                    <a:pt x="5972" y="18761"/>
                  </a:lnTo>
                  <a:cubicBezTo>
                    <a:pt x="5969" y="18748"/>
                    <a:pt x="5966" y="18731"/>
                    <a:pt x="5962" y="18721"/>
                  </a:cubicBezTo>
                  <a:cubicBezTo>
                    <a:pt x="5952" y="18691"/>
                    <a:pt x="5949" y="18664"/>
                    <a:pt x="5939" y="18637"/>
                  </a:cubicBezTo>
                  <a:lnTo>
                    <a:pt x="5919" y="18554"/>
                  </a:lnTo>
                  <a:cubicBezTo>
                    <a:pt x="5912" y="18513"/>
                    <a:pt x="5902" y="18473"/>
                    <a:pt x="5889" y="18437"/>
                  </a:cubicBezTo>
                  <a:lnTo>
                    <a:pt x="5889" y="18427"/>
                  </a:lnTo>
                  <a:lnTo>
                    <a:pt x="5889" y="18423"/>
                  </a:lnTo>
                  <a:lnTo>
                    <a:pt x="5889" y="18420"/>
                  </a:lnTo>
                  <a:cubicBezTo>
                    <a:pt x="5889" y="18410"/>
                    <a:pt x="5885" y="18406"/>
                    <a:pt x="5885" y="18396"/>
                  </a:cubicBezTo>
                  <a:lnTo>
                    <a:pt x="5885" y="18393"/>
                  </a:lnTo>
                  <a:cubicBezTo>
                    <a:pt x="5879" y="18353"/>
                    <a:pt x="5869" y="18313"/>
                    <a:pt x="5862" y="18273"/>
                  </a:cubicBezTo>
                  <a:lnTo>
                    <a:pt x="5855" y="18246"/>
                  </a:lnTo>
                  <a:lnTo>
                    <a:pt x="5852" y="18223"/>
                  </a:lnTo>
                  <a:lnTo>
                    <a:pt x="5852" y="18213"/>
                  </a:lnTo>
                  <a:cubicBezTo>
                    <a:pt x="5852" y="18209"/>
                    <a:pt x="5852" y="18203"/>
                    <a:pt x="5849" y="18196"/>
                  </a:cubicBezTo>
                  <a:lnTo>
                    <a:pt x="5849" y="18189"/>
                  </a:lnTo>
                  <a:lnTo>
                    <a:pt x="5845" y="18176"/>
                  </a:lnTo>
                  <a:lnTo>
                    <a:pt x="5839" y="18162"/>
                  </a:lnTo>
                  <a:lnTo>
                    <a:pt x="5839" y="18159"/>
                  </a:lnTo>
                  <a:lnTo>
                    <a:pt x="5839" y="18152"/>
                  </a:lnTo>
                  <a:lnTo>
                    <a:pt x="5829" y="18089"/>
                  </a:lnTo>
                  <a:cubicBezTo>
                    <a:pt x="5822" y="18075"/>
                    <a:pt x="5822" y="18062"/>
                    <a:pt x="5818" y="18052"/>
                  </a:cubicBezTo>
                  <a:lnTo>
                    <a:pt x="5805" y="17985"/>
                  </a:lnTo>
                  <a:lnTo>
                    <a:pt x="5795" y="17912"/>
                  </a:lnTo>
                  <a:cubicBezTo>
                    <a:pt x="5785" y="17872"/>
                    <a:pt x="5778" y="17828"/>
                    <a:pt x="5772" y="17788"/>
                  </a:cubicBezTo>
                  <a:lnTo>
                    <a:pt x="5765" y="17738"/>
                  </a:lnTo>
                  <a:cubicBezTo>
                    <a:pt x="5755" y="17688"/>
                    <a:pt x="5748" y="17634"/>
                    <a:pt x="5738" y="17584"/>
                  </a:cubicBezTo>
                  <a:cubicBezTo>
                    <a:pt x="5718" y="17440"/>
                    <a:pt x="5698" y="17303"/>
                    <a:pt x="5678" y="17159"/>
                  </a:cubicBezTo>
                  <a:cubicBezTo>
                    <a:pt x="5668" y="17116"/>
                    <a:pt x="5665" y="17069"/>
                    <a:pt x="5655" y="17019"/>
                  </a:cubicBezTo>
                  <a:lnTo>
                    <a:pt x="5651" y="16989"/>
                  </a:lnTo>
                  <a:cubicBezTo>
                    <a:pt x="5645" y="16932"/>
                    <a:pt x="5631" y="16872"/>
                    <a:pt x="5621" y="16808"/>
                  </a:cubicBezTo>
                  <a:lnTo>
                    <a:pt x="5618" y="16775"/>
                  </a:lnTo>
                  <a:lnTo>
                    <a:pt x="5605" y="16715"/>
                  </a:lnTo>
                  <a:cubicBezTo>
                    <a:pt x="5601" y="16691"/>
                    <a:pt x="5598" y="16671"/>
                    <a:pt x="5594" y="16655"/>
                  </a:cubicBezTo>
                  <a:cubicBezTo>
                    <a:pt x="5588" y="16641"/>
                    <a:pt x="5588" y="16631"/>
                    <a:pt x="5584" y="16621"/>
                  </a:cubicBezTo>
                  <a:lnTo>
                    <a:pt x="5581" y="16604"/>
                  </a:lnTo>
                  <a:cubicBezTo>
                    <a:pt x="5578" y="16584"/>
                    <a:pt x="5571" y="16564"/>
                    <a:pt x="5568" y="16548"/>
                  </a:cubicBezTo>
                  <a:lnTo>
                    <a:pt x="5561" y="16514"/>
                  </a:lnTo>
                  <a:lnTo>
                    <a:pt x="5551" y="16481"/>
                  </a:lnTo>
                  <a:lnTo>
                    <a:pt x="5548" y="16467"/>
                  </a:lnTo>
                  <a:cubicBezTo>
                    <a:pt x="5548" y="16457"/>
                    <a:pt x="5544" y="16451"/>
                    <a:pt x="5538" y="16441"/>
                  </a:cubicBezTo>
                  <a:cubicBezTo>
                    <a:pt x="5531" y="16421"/>
                    <a:pt x="5528" y="16400"/>
                    <a:pt x="5518" y="16374"/>
                  </a:cubicBezTo>
                  <a:lnTo>
                    <a:pt x="5511" y="16340"/>
                  </a:lnTo>
                  <a:cubicBezTo>
                    <a:pt x="5504" y="16320"/>
                    <a:pt x="5498" y="16300"/>
                    <a:pt x="5487" y="16280"/>
                  </a:cubicBezTo>
                  <a:lnTo>
                    <a:pt x="5481" y="16250"/>
                  </a:lnTo>
                  <a:cubicBezTo>
                    <a:pt x="5471" y="16230"/>
                    <a:pt x="5464" y="16203"/>
                    <a:pt x="5454" y="16183"/>
                  </a:cubicBezTo>
                  <a:lnTo>
                    <a:pt x="5447" y="16163"/>
                  </a:lnTo>
                  <a:cubicBezTo>
                    <a:pt x="5444" y="16153"/>
                    <a:pt x="5437" y="16146"/>
                    <a:pt x="5437" y="16136"/>
                  </a:cubicBezTo>
                  <a:lnTo>
                    <a:pt x="5434" y="16123"/>
                  </a:lnTo>
                  <a:lnTo>
                    <a:pt x="5431" y="16113"/>
                  </a:lnTo>
                  <a:cubicBezTo>
                    <a:pt x="5427" y="16103"/>
                    <a:pt x="5421" y="16090"/>
                    <a:pt x="5417" y="16083"/>
                  </a:cubicBezTo>
                  <a:cubicBezTo>
                    <a:pt x="5387" y="16016"/>
                    <a:pt x="5364" y="15966"/>
                    <a:pt x="5337" y="15916"/>
                  </a:cubicBezTo>
                  <a:cubicBezTo>
                    <a:pt x="5327" y="15889"/>
                    <a:pt x="5314" y="15865"/>
                    <a:pt x="5297" y="15835"/>
                  </a:cubicBezTo>
                  <a:cubicBezTo>
                    <a:pt x="5280" y="15805"/>
                    <a:pt x="5267" y="15779"/>
                    <a:pt x="5250" y="15745"/>
                  </a:cubicBezTo>
                  <a:lnTo>
                    <a:pt x="5237" y="15715"/>
                  </a:lnTo>
                  <a:cubicBezTo>
                    <a:pt x="5220" y="15678"/>
                    <a:pt x="5200" y="15638"/>
                    <a:pt x="5183" y="15598"/>
                  </a:cubicBezTo>
                  <a:lnTo>
                    <a:pt x="5163" y="15551"/>
                  </a:lnTo>
                  <a:cubicBezTo>
                    <a:pt x="5150" y="15518"/>
                    <a:pt x="5133" y="15484"/>
                    <a:pt x="5120" y="15451"/>
                  </a:cubicBezTo>
                  <a:lnTo>
                    <a:pt x="5096" y="15387"/>
                  </a:lnTo>
                  <a:cubicBezTo>
                    <a:pt x="5083" y="15364"/>
                    <a:pt x="5076" y="15334"/>
                    <a:pt x="5063" y="15310"/>
                  </a:cubicBezTo>
                  <a:lnTo>
                    <a:pt x="5053" y="15287"/>
                  </a:lnTo>
                  <a:cubicBezTo>
                    <a:pt x="5046" y="15270"/>
                    <a:pt x="5043" y="15254"/>
                    <a:pt x="5036" y="15244"/>
                  </a:cubicBezTo>
                  <a:cubicBezTo>
                    <a:pt x="5029" y="15217"/>
                    <a:pt x="5019" y="15193"/>
                    <a:pt x="5009" y="15167"/>
                  </a:cubicBezTo>
                  <a:cubicBezTo>
                    <a:pt x="4999" y="15147"/>
                    <a:pt x="4996" y="15130"/>
                    <a:pt x="4986" y="15110"/>
                  </a:cubicBezTo>
                  <a:lnTo>
                    <a:pt x="4979" y="15086"/>
                  </a:lnTo>
                  <a:cubicBezTo>
                    <a:pt x="4959" y="15030"/>
                    <a:pt x="4943" y="14966"/>
                    <a:pt x="4926" y="14909"/>
                  </a:cubicBezTo>
                  <a:cubicBezTo>
                    <a:pt x="4909" y="14849"/>
                    <a:pt x="4892" y="14796"/>
                    <a:pt x="4869" y="14735"/>
                  </a:cubicBezTo>
                  <a:cubicBezTo>
                    <a:pt x="4862" y="14715"/>
                    <a:pt x="4859" y="14699"/>
                    <a:pt x="4849" y="14679"/>
                  </a:cubicBezTo>
                  <a:lnTo>
                    <a:pt x="4812" y="14565"/>
                  </a:lnTo>
                  <a:lnTo>
                    <a:pt x="4809" y="14552"/>
                  </a:lnTo>
                  <a:lnTo>
                    <a:pt x="4804" y="14544"/>
                  </a:lnTo>
                  <a:close/>
                  <a:moveTo>
                    <a:pt x="4722" y="14541"/>
                  </a:moveTo>
                  <a:cubicBezTo>
                    <a:pt x="4722" y="14545"/>
                    <a:pt x="4722" y="14548"/>
                    <a:pt x="4729" y="14552"/>
                  </a:cubicBezTo>
                  <a:cubicBezTo>
                    <a:pt x="4732" y="14562"/>
                    <a:pt x="4732" y="14568"/>
                    <a:pt x="4732" y="14575"/>
                  </a:cubicBezTo>
                  <a:cubicBezTo>
                    <a:pt x="4745" y="14615"/>
                    <a:pt x="4755" y="14659"/>
                    <a:pt x="4772" y="14699"/>
                  </a:cubicBezTo>
                  <a:cubicBezTo>
                    <a:pt x="4779" y="14715"/>
                    <a:pt x="4785" y="14729"/>
                    <a:pt x="4789" y="14745"/>
                  </a:cubicBezTo>
                  <a:lnTo>
                    <a:pt x="4789" y="14742"/>
                  </a:lnTo>
                  <a:cubicBezTo>
                    <a:pt x="4815" y="14812"/>
                    <a:pt x="4836" y="14886"/>
                    <a:pt x="4862" y="14959"/>
                  </a:cubicBezTo>
                  <a:cubicBezTo>
                    <a:pt x="4886" y="15036"/>
                    <a:pt x="4912" y="15117"/>
                    <a:pt x="4936" y="15193"/>
                  </a:cubicBezTo>
                  <a:cubicBezTo>
                    <a:pt x="4979" y="15310"/>
                    <a:pt x="5023" y="15428"/>
                    <a:pt x="5073" y="15545"/>
                  </a:cubicBezTo>
                  <a:lnTo>
                    <a:pt x="5073" y="15548"/>
                  </a:lnTo>
                  <a:cubicBezTo>
                    <a:pt x="5100" y="15605"/>
                    <a:pt x="5120" y="15665"/>
                    <a:pt x="5150" y="15718"/>
                  </a:cubicBezTo>
                  <a:cubicBezTo>
                    <a:pt x="5170" y="15765"/>
                    <a:pt x="5197" y="15812"/>
                    <a:pt x="5217" y="15852"/>
                  </a:cubicBezTo>
                  <a:lnTo>
                    <a:pt x="5237" y="15899"/>
                  </a:lnTo>
                  <a:lnTo>
                    <a:pt x="5247" y="15919"/>
                  </a:lnTo>
                  <a:cubicBezTo>
                    <a:pt x="5267" y="15956"/>
                    <a:pt x="5284" y="15996"/>
                    <a:pt x="5300" y="16036"/>
                  </a:cubicBezTo>
                  <a:lnTo>
                    <a:pt x="5307" y="16053"/>
                  </a:lnTo>
                  <a:cubicBezTo>
                    <a:pt x="5330" y="16096"/>
                    <a:pt x="5347" y="16136"/>
                    <a:pt x="5364" y="16183"/>
                  </a:cubicBezTo>
                  <a:lnTo>
                    <a:pt x="5367" y="16196"/>
                  </a:lnTo>
                  <a:lnTo>
                    <a:pt x="5374" y="16217"/>
                  </a:lnTo>
                  <a:lnTo>
                    <a:pt x="5381" y="16223"/>
                  </a:lnTo>
                  <a:lnTo>
                    <a:pt x="5384" y="16233"/>
                  </a:lnTo>
                  <a:lnTo>
                    <a:pt x="5391" y="16253"/>
                  </a:lnTo>
                  <a:cubicBezTo>
                    <a:pt x="5401" y="16283"/>
                    <a:pt x="5414" y="16314"/>
                    <a:pt x="5421" y="16340"/>
                  </a:cubicBezTo>
                  <a:cubicBezTo>
                    <a:pt x="5424" y="16357"/>
                    <a:pt x="5431" y="16374"/>
                    <a:pt x="5437" y="16397"/>
                  </a:cubicBezTo>
                  <a:lnTo>
                    <a:pt x="5441" y="16421"/>
                  </a:lnTo>
                  <a:cubicBezTo>
                    <a:pt x="5454" y="16467"/>
                    <a:pt x="5467" y="16514"/>
                    <a:pt x="5481" y="16571"/>
                  </a:cubicBezTo>
                  <a:lnTo>
                    <a:pt x="5481" y="16568"/>
                  </a:lnTo>
                  <a:lnTo>
                    <a:pt x="5487" y="16618"/>
                  </a:lnTo>
                  <a:cubicBezTo>
                    <a:pt x="5498" y="16651"/>
                    <a:pt x="5501" y="16688"/>
                    <a:pt x="5508" y="16721"/>
                  </a:cubicBezTo>
                  <a:cubicBezTo>
                    <a:pt x="5518" y="16765"/>
                    <a:pt x="5521" y="16802"/>
                    <a:pt x="5531" y="16842"/>
                  </a:cubicBezTo>
                  <a:lnTo>
                    <a:pt x="5538" y="16899"/>
                  </a:lnTo>
                  <a:cubicBezTo>
                    <a:pt x="5541" y="16932"/>
                    <a:pt x="5548" y="16965"/>
                    <a:pt x="5554" y="16999"/>
                  </a:cubicBezTo>
                  <a:lnTo>
                    <a:pt x="5558" y="17036"/>
                  </a:lnTo>
                  <a:cubicBezTo>
                    <a:pt x="5568" y="17086"/>
                    <a:pt x="5571" y="17133"/>
                    <a:pt x="5581" y="17183"/>
                  </a:cubicBezTo>
                  <a:cubicBezTo>
                    <a:pt x="5588" y="17253"/>
                    <a:pt x="5601" y="17320"/>
                    <a:pt x="5608" y="17390"/>
                  </a:cubicBezTo>
                  <a:cubicBezTo>
                    <a:pt x="5618" y="17457"/>
                    <a:pt x="5631" y="17527"/>
                    <a:pt x="5638" y="17594"/>
                  </a:cubicBezTo>
                  <a:lnTo>
                    <a:pt x="5641" y="17621"/>
                  </a:lnTo>
                  <a:cubicBezTo>
                    <a:pt x="5648" y="17661"/>
                    <a:pt x="5655" y="17701"/>
                    <a:pt x="5665" y="17741"/>
                  </a:cubicBezTo>
                  <a:lnTo>
                    <a:pt x="5671" y="17788"/>
                  </a:lnTo>
                  <a:lnTo>
                    <a:pt x="5675" y="17808"/>
                  </a:lnTo>
                  <a:cubicBezTo>
                    <a:pt x="5685" y="17855"/>
                    <a:pt x="5691" y="17905"/>
                    <a:pt x="5701" y="17952"/>
                  </a:cubicBezTo>
                  <a:lnTo>
                    <a:pt x="5718" y="18052"/>
                  </a:lnTo>
                  <a:lnTo>
                    <a:pt x="5738" y="18169"/>
                  </a:lnTo>
                  <a:lnTo>
                    <a:pt x="5765" y="18306"/>
                  </a:lnTo>
                  <a:lnTo>
                    <a:pt x="5775" y="18363"/>
                  </a:lnTo>
                  <a:cubicBezTo>
                    <a:pt x="5785" y="18413"/>
                    <a:pt x="5798" y="18460"/>
                    <a:pt x="5805" y="18510"/>
                  </a:cubicBezTo>
                  <a:lnTo>
                    <a:pt x="5832" y="18627"/>
                  </a:lnTo>
                  <a:lnTo>
                    <a:pt x="5855" y="18744"/>
                  </a:lnTo>
                  <a:cubicBezTo>
                    <a:pt x="5859" y="18758"/>
                    <a:pt x="5865" y="18771"/>
                    <a:pt x="5865" y="18781"/>
                  </a:cubicBezTo>
                  <a:lnTo>
                    <a:pt x="5865" y="18791"/>
                  </a:lnTo>
                  <a:lnTo>
                    <a:pt x="5882" y="18855"/>
                  </a:lnTo>
                  <a:lnTo>
                    <a:pt x="5899" y="18915"/>
                  </a:lnTo>
                  <a:cubicBezTo>
                    <a:pt x="5915" y="18975"/>
                    <a:pt x="5925" y="19028"/>
                    <a:pt x="5942" y="19079"/>
                  </a:cubicBezTo>
                  <a:lnTo>
                    <a:pt x="5956" y="19125"/>
                  </a:lnTo>
                  <a:cubicBezTo>
                    <a:pt x="5982" y="19212"/>
                    <a:pt x="6009" y="19299"/>
                    <a:pt x="6026" y="19389"/>
                  </a:cubicBezTo>
                  <a:lnTo>
                    <a:pt x="6026" y="19383"/>
                  </a:lnTo>
                  <a:cubicBezTo>
                    <a:pt x="6032" y="19396"/>
                    <a:pt x="6032" y="19410"/>
                    <a:pt x="6036" y="19423"/>
                  </a:cubicBezTo>
                  <a:cubicBezTo>
                    <a:pt x="6043" y="19476"/>
                    <a:pt x="6053" y="19530"/>
                    <a:pt x="6056" y="19580"/>
                  </a:cubicBezTo>
                  <a:cubicBezTo>
                    <a:pt x="6073" y="19593"/>
                    <a:pt x="6073" y="19600"/>
                    <a:pt x="6073" y="19610"/>
                  </a:cubicBezTo>
                  <a:lnTo>
                    <a:pt x="6066" y="19600"/>
                  </a:lnTo>
                  <a:lnTo>
                    <a:pt x="6063" y="19593"/>
                  </a:lnTo>
                  <a:cubicBezTo>
                    <a:pt x="6049" y="19573"/>
                    <a:pt x="6032" y="19550"/>
                    <a:pt x="6019" y="19530"/>
                  </a:cubicBezTo>
                  <a:lnTo>
                    <a:pt x="6006" y="19513"/>
                  </a:lnTo>
                  <a:lnTo>
                    <a:pt x="5969" y="19456"/>
                  </a:lnTo>
                  <a:cubicBezTo>
                    <a:pt x="5949" y="19426"/>
                    <a:pt x="5932" y="19396"/>
                    <a:pt x="5912" y="19366"/>
                  </a:cubicBezTo>
                  <a:lnTo>
                    <a:pt x="5912" y="19366"/>
                  </a:lnTo>
                  <a:lnTo>
                    <a:pt x="5915" y="19373"/>
                  </a:lnTo>
                  <a:cubicBezTo>
                    <a:pt x="5905" y="19359"/>
                    <a:pt x="5899" y="19343"/>
                    <a:pt x="5885" y="19329"/>
                  </a:cubicBezTo>
                  <a:lnTo>
                    <a:pt x="5869" y="19309"/>
                  </a:lnTo>
                  <a:cubicBezTo>
                    <a:pt x="5802" y="19212"/>
                    <a:pt x="5725" y="19099"/>
                    <a:pt x="5655" y="18982"/>
                  </a:cubicBezTo>
                  <a:cubicBezTo>
                    <a:pt x="5591" y="18878"/>
                    <a:pt x="5521" y="18771"/>
                    <a:pt x="5457" y="18657"/>
                  </a:cubicBezTo>
                  <a:cubicBezTo>
                    <a:pt x="5424" y="18594"/>
                    <a:pt x="5387" y="18537"/>
                    <a:pt x="5354" y="18473"/>
                  </a:cubicBezTo>
                  <a:cubicBezTo>
                    <a:pt x="5340" y="18453"/>
                    <a:pt x="5330" y="18430"/>
                    <a:pt x="5317" y="18406"/>
                  </a:cubicBezTo>
                  <a:cubicBezTo>
                    <a:pt x="5314" y="18396"/>
                    <a:pt x="5304" y="18386"/>
                    <a:pt x="5300" y="18376"/>
                  </a:cubicBezTo>
                  <a:cubicBezTo>
                    <a:pt x="5290" y="18360"/>
                    <a:pt x="5280" y="18343"/>
                    <a:pt x="5270" y="18326"/>
                  </a:cubicBezTo>
                  <a:cubicBezTo>
                    <a:pt x="5247" y="18279"/>
                    <a:pt x="5223" y="18239"/>
                    <a:pt x="5203" y="18193"/>
                  </a:cubicBezTo>
                  <a:cubicBezTo>
                    <a:pt x="5190" y="18169"/>
                    <a:pt x="5183" y="18142"/>
                    <a:pt x="5170" y="18119"/>
                  </a:cubicBezTo>
                  <a:lnTo>
                    <a:pt x="5153" y="18075"/>
                  </a:lnTo>
                  <a:cubicBezTo>
                    <a:pt x="5140" y="18052"/>
                    <a:pt x="5133" y="18025"/>
                    <a:pt x="5120" y="17995"/>
                  </a:cubicBezTo>
                  <a:lnTo>
                    <a:pt x="5116" y="17989"/>
                  </a:lnTo>
                  <a:lnTo>
                    <a:pt x="5106" y="17969"/>
                  </a:lnTo>
                  <a:cubicBezTo>
                    <a:pt x="5100" y="17942"/>
                    <a:pt x="5086" y="17922"/>
                    <a:pt x="5080" y="17895"/>
                  </a:cubicBezTo>
                  <a:cubicBezTo>
                    <a:pt x="5073" y="17885"/>
                    <a:pt x="5070" y="17868"/>
                    <a:pt x="5063" y="17855"/>
                  </a:cubicBezTo>
                  <a:cubicBezTo>
                    <a:pt x="5053" y="17828"/>
                    <a:pt x="5046" y="17808"/>
                    <a:pt x="5036" y="17785"/>
                  </a:cubicBezTo>
                  <a:lnTo>
                    <a:pt x="5036" y="17788"/>
                  </a:lnTo>
                  <a:lnTo>
                    <a:pt x="5029" y="17761"/>
                  </a:lnTo>
                  <a:cubicBezTo>
                    <a:pt x="5016" y="17721"/>
                    <a:pt x="4999" y="17684"/>
                    <a:pt x="4986" y="17641"/>
                  </a:cubicBezTo>
                  <a:cubicBezTo>
                    <a:pt x="4979" y="17621"/>
                    <a:pt x="4973" y="17594"/>
                    <a:pt x="4966" y="17574"/>
                  </a:cubicBezTo>
                  <a:lnTo>
                    <a:pt x="4956" y="17551"/>
                  </a:lnTo>
                  <a:lnTo>
                    <a:pt x="4949" y="17527"/>
                  </a:lnTo>
                  <a:cubicBezTo>
                    <a:pt x="4946" y="17517"/>
                    <a:pt x="4939" y="17500"/>
                    <a:pt x="4936" y="17487"/>
                  </a:cubicBezTo>
                  <a:lnTo>
                    <a:pt x="4912" y="17393"/>
                  </a:lnTo>
                  <a:lnTo>
                    <a:pt x="4902" y="17373"/>
                  </a:lnTo>
                  <a:cubicBezTo>
                    <a:pt x="4899" y="17357"/>
                    <a:pt x="4896" y="17343"/>
                    <a:pt x="4889" y="17327"/>
                  </a:cubicBezTo>
                  <a:lnTo>
                    <a:pt x="4879" y="17276"/>
                  </a:lnTo>
                  <a:lnTo>
                    <a:pt x="4869" y="17240"/>
                  </a:lnTo>
                  <a:lnTo>
                    <a:pt x="4866" y="17216"/>
                  </a:lnTo>
                  <a:cubicBezTo>
                    <a:pt x="4862" y="17200"/>
                    <a:pt x="4856" y="17186"/>
                    <a:pt x="4856" y="17169"/>
                  </a:cubicBezTo>
                  <a:cubicBezTo>
                    <a:pt x="4846" y="17109"/>
                    <a:pt x="4836" y="17056"/>
                    <a:pt x="4822" y="16999"/>
                  </a:cubicBezTo>
                  <a:cubicBezTo>
                    <a:pt x="4819" y="16982"/>
                    <a:pt x="4819" y="16969"/>
                    <a:pt x="4815" y="16952"/>
                  </a:cubicBezTo>
                  <a:cubicBezTo>
                    <a:pt x="4815" y="16939"/>
                    <a:pt x="4812" y="16925"/>
                    <a:pt x="4805" y="16915"/>
                  </a:cubicBezTo>
                  <a:lnTo>
                    <a:pt x="4789" y="16808"/>
                  </a:lnTo>
                  <a:cubicBezTo>
                    <a:pt x="4785" y="16792"/>
                    <a:pt x="4785" y="16775"/>
                    <a:pt x="4782" y="16755"/>
                  </a:cubicBezTo>
                  <a:lnTo>
                    <a:pt x="4779" y="16725"/>
                  </a:lnTo>
                  <a:cubicBezTo>
                    <a:pt x="4769" y="16668"/>
                    <a:pt x="4762" y="16604"/>
                    <a:pt x="4755" y="16548"/>
                  </a:cubicBezTo>
                  <a:lnTo>
                    <a:pt x="4752" y="16497"/>
                  </a:lnTo>
                  <a:cubicBezTo>
                    <a:pt x="4749" y="16451"/>
                    <a:pt x="4745" y="16404"/>
                    <a:pt x="4739" y="16364"/>
                  </a:cubicBezTo>
                  <a:cubicBezTo>
                    <a:pt x="4739" y="16337"/>
                    <a:pt x="4735" y="16314"/>
                    <a:pt x="4732" y="16290"/>
                  </a:cubicBezTo>
                  <a:cubicBezTo>
                    <a:pt x="4729" y="16250"/>
                    <a:pt x="4722" y="16203"/>
                    <a:pt x="4719" y="16163"/>
                  </a:cubicBezTo>
                  <a:cubicBezTo>
                    <a:pt x="4719" y="16133"/>
                    <a:pt x="4715" y="16106"/>
                    <a:pt x="4715" y="16079"/>
                  </a:cubicBezTo>
                  <a:cubicBezTo>
                    <a:pt x="4712" y="16033"/>
                    <a:pt x="4712" y="15986"/>
                    <a:pt x="4705" y="15939"/>
                  </a:cubicBezTo>
                  <a:cubicBezTo>
                    <a:pt x="4702" y="15845"/>
                    <a:pt x="4702" y="15765"/>
                    <a:pt x="4702" y="15688"/>
                  </a:cubicBezTo>
                  <a:lnTo>
                    <a:pt x="4702" y="15488"/>
                  </a:lnTo>
                  <a:lnTo>
                    <a:pt x="4702" y="15414"/>
                  </a:lnTo>
                  <a:cubicBezTo>
                    <a:pt x="4702" y="15284"/>
                    <a:pt x="4702" y="15153"/>
                    <a:pt x="4705" y="15026"/>
                  </a:cubicBezTo>
                  <a:cubicBezTo>
                    <a:pt x="4705" y="14903"/>
                    <a:pt x="4712" y="14782"/>
                    <a:pt x="4715" y="14669"/>
                  </a:cubicBezTo>
                  <a:lnTo>
                    <a:pt x="4719" y="14615"/>
                  </a:lnTo>
                  <a:lnTo>
                    <a:pt x="4722" y="14562"/>
                  </a:lnTo>
                  <a:lnTo>
                    <a:pt x="4722" y="14545"/>
                  </a:lnTo>
                  <a:lnTo>
                    <a:pt x="4722" y="14541"/>
                  </a:lnTo>
                  <a:close/>
                  <a:moveTo>
                    <a:pt x="743" y="20236"/>
                  </a:moveTo>
                  <a:cubicBezTo>
                    <a:pt x="744" y="20242"/>
                    <a:pt x="750" y="20245"/>
                    <a:pt x="750" y="20245"/>
                  </a:cubicBezTo>
                  <a:cubicBezTo>
                    <a:pt x="747" y="20241"/>
                    <a:pt x="745" y="20238"/>
                    <a:pt x="743" y="20236"/>
                  </a:cubicBezTo>
                  <a:close/>
                  <a:moveTo>
                    <a:pt x="429" y="19563"/>
                  </a:moveTo>
                  <a:cubicBezTo>
                    <a:pt x="436" y="19567"/>
                    <a:pt x="446" y="19573"/>
                    <a:pt x="449" y="19577"/>
                  </a:cubicBezTo>
                  <a:cubicBezTo>
                    <a:pt x="472" y="19590"/>
                    <a:pt x="499" y="19607"/>
                    <a:pt x="519" y="19617"/>
                  </a:cubicBezTo>
                  <a:lnTo>
                    <a:pt x="522" y="19624"/>
                  </a:lnTo>
                  <a:lnTo>
                    <a:pt x="529" y="19627"/>
                  </a:lnTo>
                  <a:lnTo>
                    <a:pt x="533" y="19630"/>
                  </a:lnTo>
                  <a:lnTo>
                    <a:pt x="536" y="19634"/>
                  </a:lnTo>
                  <a:lnTo>
                    <a:pt x="546" y="19634"/>
                  </a:lnTo>
                  <a:lnTo>
                    <a:pt x="553" y="19640"/>
                  </a:lnTo>
                  <a:cubicBezTo>
                    <a:pt x="596" y="19667"/>
                    <a:pt x="636" y="19697"/>
                    <a:pt x="673" y="19727"/>
                  </a:cubicBezTo>
                  <a:lnTo>
                    <a:pt x="813" y="19827"/>
                  </a:lnTo>
                  <a:cubicBezTo>
                    <a:pt x="874" y="19868"/>
                    <a:pt x="934" y="19911"/>
                    <a:pt x="997" y="19951"/>
                  </a:cubicBezTo>
                  <a:cubicBezTo>
                    <a:pt x="1017" y="19968"/>
                    <a:pt x="1041" y="19981"/>
                    <a:pt x="1064" y="19998"/>
                  </a:cubicBezTo>
                  <a:cubicBezTo>
                    <a:pt x="1104" y="20028"/>
                    <a:pt x="1141" y="20051"/>
                    <a:pt x="1184" y="20082"/>
                  </a:cubicBezTo>
                  <a:cubicBezTo>
                    <a:pt x="1238" y="20118"/>
                    <a:pt x="1291" y="20158"/>
                    <a:pt x="1342" y="20199"/>
                  </a:cubicBezTo>
                  <a:lnTo>
                    <a:pt x="1365" y="20215"/>
                  </a:lnTo>
                  <a:cubicBezTo>
                    <a:pt x="1425" y="20262"/>
                    <a:pt x="1499" y="20309"/>
                    <a:pt x="1556" y="20346"/>
                  </a:cubicBezTo>
                  <a:cubicBezTo>
                    <a:pt x="1592" y="20366"/>
                    <a:pt x="1626" y="20392"/>
                    <a:pt x="1666" y="20413"/>
                  </a:cubicBezTo>
                  <a:cubicBezTo>
                    <a:pt x="1703" y="20433"/>
                    <a:pt x="1736" y="20459"/>
                    <a:pt x="1773" y="20479"/>
                  </a:cubicBezTo>
                  <a:lnTo>
                    <a:pt x="1776" y="20483"/>
                  </a:lnTo>
                  <a:lnTo>
                    <a:pt x="1783" y="20486"/>
                  </a:lnTo>
                  <a:lnTo>
                    <a:pt x="1790" y="20493"/>
                  </a:lnTo>
                  <a:lnTo>
                    <a:pt x="1793" y="20496"/>
                  </a:lnTo>
                  <a:lnTo>
                    <a:pt x="1800" y="20496"/>
                  </a:lnTo>
                  <a:cubicBezTo>
                    <a:pt x="1803" y="20496"/>
                    <a:pt x="1803" y="20499"/>
                    <a:pt x="1806" y="20499"/>
                  </a:cubicBezTo>
                  <a:lnTo>
                    <a:pt x="1820" y="20506"/>
                  </a:lnTo>
                  <a:lnTo>
                    <a:pt x="1823" y="20513"/>
                  </a:lnTo>
                  <a:lnTo>
                    <a:pt x="1826" y="20516"/>
                  </a:lnTo>
                  <a:lnTo>
                    <a:pt x="1833" y="20520"/>
                  </a:lnTo>
                  <a:lnTo>
                    <a:pt x="1840" y="20523"/>
                  </a:lnTo>
                  <a:lnTo>
                    <a:pt x="1843" y="20530"/>
                  </a:lnTo>
                  <a:lnTo>
                    <a:pt x="1850" y="20533"/>
                  </a:lnTo>
                  <a:lnTo>
                    <a:pt x="1853" y="20536"/>
                  </a:lnTo>
                  <a:cubicBezTo>
                    <a:pt x="1887" y="20563"/>
                    <a:pt x="1923" y="20586"/>
                    <a:pt x="1967" y="20620"/>
                  </a:cubicBezTo>
                  <a:lnTo>
                    <a:pt x="1984" y="20633"/>
                  </a:lnTo>
                  <a:cubicBezTo>
                    <a:pt x="1994" y="20640"/>
                    <a:pt x="2007" y="20653"/>
                    <a:pt x="2020" y="20663"/>
                  </a:cubicBezTo>
                  <a:lnTo>
                    <a:pt x="2024" y="20667"/>
                  </a:lnTo>
                  <a:cubicBezTo>
                    <a:pt x="2044" y="20683"/>
                    <a:pt x="2060" y="20700"/>
                    <a:pt x="2084" y="20713"/>
                  </a:cubicBezTo>
                  <a:lnTo>
                    <a:pt x="2121" y="20747"/>
                  </a:lnTo>
                  <a:lnTo>
                    <a:pt x="2137" y="20764"/>
                  </a:lnTo>
                  <a:cubicBezTo>
                    <a:pt x="2151" y="20770"/>
                    <a:pt x="2157" y="20784"/>
                    <a:pt x="2171" y="20790"/>
                  </a:cubicBezTo>
                  <a:lnTo>
                    <a:pt x="2188" y="20807"/>
                  </a:lnTo>
                  <a:lnTo>
                    <a:pt x="2274" y="20897"/>
                  </a:lnTo>
                  <a:cubicBezTo>
                    <a:pt x="2308" y="20931"/>
                    <a:pt x="2338" y="20964"/>
                    <a:pt x="2371" y="20991"/>
                  </a:cubicBezTo>
                  <a:lnTo>
                    <a:pt x="2378" y="21001"/>
                  </a:lnTo>
                  <a:cubicBezTo>
                    <a:pt x="2405" y="21021"/>
                    <a:pt x="2425" y="21048"/>
                    <a:pt x="2452" y="21068"/>
                  </a:cubicBezTo>
                  <a:lnTo>
                    <a:pt x="2468" y="21085"/>
                  </a:lnTo>
                  <a:cubicBezTo>
                    <a:pt x="2478" y="21098"/>
                    <a:pt x="2492" y="21105"/>
                    <a:pt x="2505" y="21118"/>
                  </a:cubicBezTo>
                  <a:cubicBezTo>
                    <a:pt x="2522" y="21135"/>
                    <a:pt x="2539" y="21148"/>
                    <a:pt x="2559" y="21165"/>
                  </a:cubicBezTo>
                  <a:cubicBezTo>
                    <a:pt x="2589" y="21188"/>
                    <a:pt x="2612" y="21208"/>
                    <a:pt x="2642" y="21232"/>
                  </a:cubicBezTo>
                  <a:cubicBezTo>
                    <a:pt x="2669" y="21252"/>
                    <a:pt x="2696" y="21272"/>
                    <a:pt x="2722" y="21292"/>
                  </a:cubicBezTo>
                  <a:lnTo>
                    <a:pt x="2836" y="21382"/>
                  </a:lnTo>
                  <a:cubicBezTo>
                    <a:pt x="2873" y="21409"/>
                    <a:pt x="2906" y="21439"/>
                    <a:pt x="2943" y="21469"/>
                  </a:cubicBezTo>
                  <a:cubicBezTo>
                    <a:pt x="2960" y="21482"/>
                    <a:pt x="2973" y="21492"/>
                    <a:pt x="2987" y="21506"/>
                  </a:cubicBezTo>
                  <a:cubicBezTo>
                    <a:pt x="3003" y="21519"/>
                    <a:pt x="3013" y="21533"/>
                    <a:pt x="3030" y="21543"/>
                  </a:cubicBezTo>
                  <a:cubicBezTo>
                    <a:pt x="3043" y="21556"/>
                    <a:pt x="3060" y="21569"/>
                    <a:pt x="3074" y="21583"/>
                  </a:cubicBezTo>
                  <a:cubicBezTo>
                    <a:pt x="3107" y="21603"/>
                    <a:pt x="3157" y="21650"/>
                    <a:pt x="3207" y="21690"/>
                  </a:cubicBezTo>
                  <a:cubicBezTo>
                    <a:pt x="3197" y="21686"/>
                    <a:pt x="3191" y="21686"/>
                    <a:pt x="3181" y="21683"/>
                  </a:cubicBezTo>
                  <a:cubicBezTo>
                    <a:pt x="3144" y="21670"/>
                    <a:pt x="3107" y="21663"/>
                    <a:pt x="3074" y="21653"/>
                  </a:cubicBezTo>
                  <a:lnTo>
                    <a:pt x="3060" y="21653"/>
                  </a:lnTo>
                  <a:cubicBezTo>
                    <a:pt x="3053" y="21653"/>
                    <a:pt x="3047" y="21650"/>
                    <a:pt x="3040" y="21650"/>
                  </a:cubicBezTo>
                  <a:lnTo>
                    <a:pt x="3010" y="21650"/>
                  </a:lnTo>
                  <a:cubicBezTo>
                    <a:pt x="2997" y="21646"/>
                    <a:pt x="2987" y="21646"/>
                    <a:pt x="2970" y="21640"/>
                  </a:cubicBezTo>
                  <a:lnTo>
                    <a:pt x="2946" y="21636"/>
                  </a:lnTo>
                  <a:cubicBezTo>
                    <a:pt x="2913" y="21633"/>
                    <a:pt x="2886" y="21623"/>
                    <a:pt x="2853" y="21620"/>
                  </a:cubicBezTo>
                  <a:cubicBezTo>
                    <a:pt x="2809" y="21613"/>
                    <a:pt x="2763" y="21606"/>
                    <a:pt x="2722" y="21599"/>
                  </a:cubicBezTo>
                  <a:cubicBezTo>
                    <a:pt x="2719" y="21599"/>
                    <a:pt x="2712" y="21599"/>
                    <a:pt x="2709" y="21596"/>
                  </a:cubicBezTo>
                  <a:lnTo>
                    <a:pt x="2706" y="21596"/>
                  </a:lnTo>
                  <a:lnTo>
                    <a:pt x="2692" y="21589"/>
                  </a:lnTo>
                  <a:lnTo>
                    <a:pt x="2679" y="21586"/>
                  </a:lnTo>
                  <a:lnTo>
                    <a:pt x="2669" y="21583"/>
                  </a:lnTo>
                  <a:lnTo>
                    <a:pt x="2656" y="21583"/>
                  </a:lnTo>
                  <a:lnTo>
                    <a:pt x="2642" y="21579"/>
                  </a:lnTo>
                  <a:lnTo>
                    <a:pt x="2636" y="21579"/>
                  </a:lnTo>
                  <a:cubicBezTo>
                    <a:pt x="2619" y="21573"/>
                    <a:pt x="2595" y="21569"/>
                    <a:pt x="2579" y="21566"/>
                  </a:cubicBezTo>
                  <a:lnTo>
                    <a:pt x="2555" y="21563"/>
                  </a:lnTo>
                  <a:lnTo>
                    <a:pt x="2505" y="21549"/>
                  </a:lnTo>
                  <a:lnTo>
                    <a:pt x="2488" y="21546"/>
                  </a:lnTo>
                  <a:cubicBezTo>
                    <a:pt x="2468" y="21539"/>
                    <a:pt x="2445" y="21533"/>
                    <a:pt x="2425" y="21529"/>
                  </a:cubicBezTo>
                  <a:lnTo>
                    <a:pt x="2402" y="21519"/>
                  </a:lnTo>
                  <a:cubicBezTo>
                    <a:pt x="2385" y="21516"/>
                    <a:pt x="2368" y="21506"/>
                    <a:pt x="2345" y="21503"/>
                  </a:cubicBezTo>
                  <a:lnTo>
                    <a:pt x="2274" y="21479"/>
                  </a:lnTo>
                  <a:lnTo>
                    <a:pt x="2251" y="21469"/>
                  </a:lnTo>
                  <a:cubicBezTo>
                    <a:pt x="2244" y="21469"/>
                    <a:pt x="2244" y="21469"/>
                    <a:pt x="2241" y="21466"/>
                  </a:cubicBezTo>
                  <a:cubicBezTo>
                    <a:pt x="2224" y="21456"/>
                    <a:pt x="2211" y="21452"/>
                    <a:pt x="2194" y="21449"/>
                  </a:cubicBezTo>
                  <a:lnTo>
                    <a:pt x="2177" y="21446"/>
                  </a:lnTo>
                  <a:cubicBezTo>
                    <a:pt x="2167" y="21439"/>
                    <a:pt x="2157" y="21436"/>
                    <a:pt x="2144" y="21432"/>
                  </a:cubicBezTo>
                  <a:cubicBezTo>
                    <a:pt x="2111" y="21416"/>
                    <a:pt x="2077" y="21402"/>
                    <a:pt x="2044" y="21385"/>
                  </a:cubicBezTo>
                  <a:cubicBezTo>
                    <a:pt x="2027" y="21379"/>
                    <a:pt x="2017" y="21369"/>
                    <a:pt x="2000" y="21362"/>
                  </a:cubicBezTo>
                  <a:cubicBezTo>
                    <a:pt x="1984" y="21352"/>
                    <a:pt x="1970" y="21345"/>
                    <a:pt x="1953" y="21335"/>
                  </a:cubicBezTo>
                  <a:cubicBezTo>
                    <a:pt x="1950" y="21335"/>
                    <a:pt x="1950" y="21332"/>
                    <a:pt x="1943" y="21332"/>
                  </a:cubicBezTo>
                  <a:lnTo>
                    <a:pt x="1940" y="21329"/>
                  </a:lnTo>
                  <a:lnTo>
                    <a:pt x="1927" y="21319"/>
                  </a:lnTo>
                  <a:lnTo>
                    <a:pt x="1917" y="21312"/>
                  </a:lnTo>
                  <a:lnTo>
                    <a:pt x="1873" y="21285"/>
                  </a:lnTo>
                  <a:lnTo>
                    <a:pt x="1840" y="21262"/>
                  </a:lnTo>
                  <a:lnTo>
                    <a:pt x="1806" y="21235"/>
                  </a:lnTo>
                  <a:cubicBezTo>
                    <a:pt x="1793" y="21228"/>
                    <a:pt x="1776" y="21215"/>
                    <a:pt x="1766" y="21202"/>
                  </a:cubicBezTo>
                  <a:lnTo>
                    <a:pt x="1750" y="21188"/>
                  </a:lnTo>
                  <a:cubicBezTo>
                    <a:pt x="1733" y="21178"/>
                    <a:pt x="1716" y="21161"/>
                    <a:pt x="1699" y="21148"/>
                  </a:cubicBezTo>
                  <a:lnTo>
                    <a:pt x="1683" y="21135"/>
                  </a:lnTo>
                  <a:cubicBezTo>
                    <a:pt x="1669" y="21121"/>
                    <a:pt x="1653" y="21111"/>
                    <a:pt x="1639" y="21098"/>
                  </a:cubicBezTo>
                  <a:cubicBezTo>
                    <a:pt x="1633" y="21085"/>
                    <a:pt x="1619" y="21078"/>
                    <a:pt x="1606" y="21065"/>
                  </a:cubicBezTo>
                  <a:lnTo>
                    <a:pt x="1569" y="21028"/>
                  </a:lnTo>
                  <a:lnTo>
                    <a:pt x="1542" y="21001"/>
                  </a:lnTo>
                  <a:lnTo>
                    <a:pt x="1489" y="20947"/>
                  </a:lnTo>
                  <a:lnTo>
                    <a:pt x="1459" y="20914"/>
                  </a:lnTo>
                  <a:cubicBezTo>
                    <a:pt x="1442" y="20897"/>
                    <a:pt x="1425" y="20877"/>
                    <a:pt x="1409" y="20861"/>
                  </a:cubicBezTo>
                  <a:lnTo>
                    <a:pt x="1368" y="20814"/>
                  </a:lnTo>
                  <a:lnTo>
                    <a:pt x="1325" y="20767"/>
                  </a:lnTo>
                  <a:cubicBezTo>
                    <a:pt x="1318" y="20760"/>
                    <a:pt x="1308" y="20747"/>
                    <a:pt x="1302" y="20737"/>
                  </a:cubicBezTo>
                  <a:cubicBezTo>
                    <a:pt x="1285" y="20717"/>
                    <a:pt x="1265" y="20697"/>
                    <a:pt x="1248" y="20677"/>
                  </a:cubicBezTo>
                  <a:cubicBezTo>
                    <a:pt x="1235" y="20663"/>
                    <a:pt x="1225" y="20650"/>
                    <a:pt x="1215" y="20633"/>
                  </a:cubicBezTo>
                  <a:cubicBezTo>
                    <a:pt x="1198" y="20613"/>
                    <a:pt x="1174" y="20593"/>
                    <a:pt x="1158" y="20566"/>
                  </a:cubicBezTo>
                  <a:lnTo>
                    <a:pt x="1134" y="20536"/>
                  </a:lnTo>
                  <a:lnTo>
                    <a:pt x="1108" y="20510"/>
                  </a:lnTo>
                  <a:lnTo>
                    <a:pt x="1098" y="20493"/>
                  </a:lnTo>
                  <a:cubicBezTo>
                    <a:pt x="1088" y="20483"/>
                    <a:pt x="1081" y="20469"/>
                    <a:pt x="1071" y="20459"/>
                  </a:cubicBezTo>
                  <a:cubicBezTo>
                    <a:pt x="1057" y="20446"/>
                    <a:pt x="1051" y="20429"/>
                    <a:pt x="1037" y="20416"/>
                  </a:cubicBezTo>
                  <a:cubicBezTo>
                    <a:pt x="1021" y="20396"/>
                    <a:pt x="1004" y="20369"/>
                    <a:pt x="987" y="20346"/>
                  </a:cubicBezTo>
                  <a:lnTo>
                    <a:pt x="964" y="20309"/>
                  </a:lnTo>
                  <a:cubicBezTo>
                    <a:pt x="940" y="20282"/>
                    <a:pt x="924" y="20252"/>
                    <a:pt x="904" y="20229"/>
                  </a:cubicBezTo>
                  <a:lnTo>
                    <a:pt x="904" y="20229"/>
                  </a:lnTo>
                  <a:lnTo>
                    <a:pt x="907" y="20232"/>
                  </a:lnTo>
                  <a:cubicBezTo>
                    <a:pt x="904" y="20229"/>
                    <a:pt x="900" y="20219"/>
                    <a:pt x="897" y="20215"/>
                  </a:cubicBezTo>
                  <a:cubicBezTo>
                    <a:pt x="880" y="20192"/>
                    <a:pt x="857" y="20162"/>
                    <a:pt x="840" y="20135"/>
                  </a:cubicBezTo>
                  <a:lnTo>
                    <a:pt x="817" y="20102"/>
                  </a:lnTo>
                  <a:cubicBezTo>
                    <a:pt x="797" y="20068"/>
                    <a:pt x="770" y="20035"/>
                    <a:pt x="747" y="20001"/>
                  </a:cubicBezTo>
                  <a:lnTo>
                    <a:pt x="716" y="19961"/>
                  </a:lnTo>
                  <a:cubicBezTo>
                    <a:pt x="696" y="19931"/>
                    <a:pt x="673" y="19901"/>
                    <a:pt x="656" y="19874"/>
                  </a:cubicBezTo>
                  <a:lnTo>
                    <a:pt x="633" y="19834"/>
                  </a:lnTo>
                  <a:lnTo>
                    <a:pt x="569" y="19747"/>
                  </a:lnTo>
                  <a:lnTo>
                    <a:pt x="563" y="19734"/>
                  </a:lnTo>
                  <a:lnTo>
                    <a:pt x="522" y="19684"/>
                  </a:lnTo>
                  <a:lnTo>
                    <a:pt x="506" y="19664"/>
                  </a:lnTo>
                  <a:cubicBezTo>
                    <a:pt x="479" y="19627"/>
                    <a:pt x="452" y="19593"/>
                    <a:pt x="429" y="19563"/>
                  </a:cubicBezTo>
                  <a:close/>
                  <a:moveTo>
                    <a:pt x="255" y="19376"/>
                  </a:moveTo>
                  <a:cubicBezTo>
                    <a:pt x="272" y="19376"/>
                    <a:pt x="285" y="19379"/>
                    <a:pt x="302" y="19379"/>
                  </a:cubicBezTo>
                  <a:cubicBezTo>
                    <a:pt x="335" y="19383"/>
                    <a:pt x="365" y="19389"/>
                    <a:pt x="395" y="19393"/>
                  </a:cubicBezTo>
                  <a:cubicBezTo>
                    <a:pt x="412" y="19396"/>
                    <a:pt x="422" y="19396"/>
                    <a:pt x="439" y="19399"/>
                  </a:cubicBezTo>
                  <a:cubicBezTo>
                    <a:pt x="449" y="19399"/>
                    <a:pt x="456" y="19406"/>
                    <a:pt x="469" y="19406"/>
                  </a:cubicBezTo>
                  <a:cubicBezTo>
                    <a:pt x="533" y="19416"/>
                    <a:pt x="603" y="19433"/>
                    <a:pt x="673" y="19456"/>
                  </a:cubicBezTo>
                  <a:lnTo>
                    <a:pt x="700" y="19463"/>
                  </a:lnTo>
                  <a:cubicBezTo>
                    <a:pt x="723" y="19470"/>
                    <a:pt x="753" y="19480"/>
                    <a:pt x="780" y="19486"/>
                  </a:cubicBezTo>
                  <a:lnTo>
                    <a:pt x="890" y="19527"/>
                  </a:lnTo>
                  <a:cubicBezTo>
                    <a:pt x="917" y="19533"/>
                    <a:pt x="940" y="19547"/>
                    <a:pt x="967" y="19553"/>
                  </a:cubicBezTo>
                  <a:lnTo>
                    <a:pt x="1017" y="19577"/>
                  </a:lnTo>
                  <a:cubicBezTo>
                    <a:pt x="1041" y="19583"/>
                    <a:pt x="1067" y="19597"/>
                    <a:pt x="1098" y="19610"/>
                  </a:cubicBezTo>
                  <a:lnTo>
                    <a:pt x="1118" y="19617"/>
                  </a:lnTo>
                  <a:cubicBezTo>
                    <a:pt x="1201" y="19650"/>
                    <a:pt x="1271" y="19684"/>
                    <a:pt x="1335" y="19714"/>
                  </a:cubicBezTo>
                  <a:cubicBezTo>
                    <a:pt x="1382" y="19734"/>
                    <a:pt x="1425" y="19754"/>
                    <a:pt x="1475" y="19777"/>
                  </a:cubicBezTo>
                  <a:lnTo>
                    <a:pt x="1589" y="19827"/>
                  </a:lnTo>
                  <a:lnTo>
                    <a:pt x="1619" y="19837"/>
                  </a:lnTo>
                  <a:cubicBezTo>
                    <a:pt x="1649" y="19851"/>
                    <a:pt x="1673" y="19864"/>
                    <a:pt x="1703" y="19878"/>
                  </a:cubicBezTo>
                  <a:lnTo>
                    <a:pt x="1733" y="19894"/>
                  </a:lnTo>
                  <a:cubicBezTo>
                    <a:pt x="1770" y="19911"/>
                    <a:pt x="1803" y="19928"/>
                    <a:pt x="1840" y="19944"/>
                  </a:cubicBezTo>
                  <a:cubicBezTo>
                    <a:pt x="1917" y="19985"/>
                    <a:pt x="1987" y="20025"/>
                    <a:pt x="2050" y="20065"/>
                  </a:cubicBezTo>
                  <a:cubicBezTo>
                    <a:pt x="2067" y="20078"/>
                    <a:pt x="2077" y="20085"/>
                    <a:pt x="2094" y="20098"/>
                  </a:cubicBezTo>
                  <a:cubicBezTo>
                    <a:pt x="2157" y="20145"/>
                    <a:pt x="2224" y="20195"/>
                    <a:pt x="2288" y="20252"/>
                  </a:cubicBezTo>
                  <a:cubicBezTo>
                    <a:pt x="2321" y="20282"/>
                    <a:pt x="2358" y="20316"/>
                    <a:pt x="2388" y="20349"/>
                  </a:cubicBezTo>
                  <a:cubicBezTo>
                    <a:pt x="2408" y="20369"/>
                    <a:pt x="2435" y="20392"/>
                    <a:pt x="2455" y="20413"/>
                  </a:cubicBezTo>
                  <a:lnTo>
                    <a:pt x="2468" y="20426"/>
                  </a:lnTo>
                  <a:lnTo>
                    <a:pt x="2475" y="20433"/>
                  </a:lnTo>
                  <a:lnTo>
                    <a:pt x="2502" y="20459"/>
                  </a:lnTo>
                  <a:lnTo>
                    <a:pt x="2525" y="20483"/>
                  </a:lnTo>
                  <a:lnTo>
                    <a:pt x="2545" y="20503"/>
                  </a:lnTo>
                  <a:lnTo>
                    <a:pt x="2595" y="20553"/>
                  </a:lnTo>
                  <a:cubicBezTo>
                    <a:pt x="2629" y="20590"/>
                    <a:pt x="2662" y="20630"/>
                    <a:pt x="2692" y="20667"/>
                  </a:cubicBezTo>
                  <a:lnTo>
                    <a:pt x="2709" y="20687"/>
                  </a:lnTo>
                  <a:lnTo>
                    <a:pt x="2712" y="20690"/>
                  </a:lnTo>
                  <a:lnTo>
                    <a:pt x="2712" y="20697"/>
                  </a:lnTo>
                  <a:cubicBezTo>
                    <a:pt x="2726" y="20713"/>
                    <a:pt x="2739" y="20723"/>
                    <a:pt x="2753" y="20740"/>
                  </a:cubicBezTo>
                  <a:lnTo>
                    <a:pt x="2773" y="20767"/>
                  </a:lnTo>
                  <a:cubicBezTo>
                    <a:pt x="2796" y="20800"/>
                    <a:pt x="2826" y="20830"/>
                    <a:pt x="2853" y="20864"/>
                  </a:cubicBezTo>
                  <a:lnTo>
                    <a:pt x="2876" y="20897"/>
                  </a:lnTo>
                  <a:cubicBezTo>
                    <a:pt x="2896" y="20921"/>
                    <a:pt x="2913" y="20947"/>
                    <a:pt x="2936" y="20971"/>
                  </a:cubicBezTo>
                  <a:lnTo>
                    <a:pt x="2953" y="20998"/>
                  </a:lnTo>
                  <a:lnTo>
                    <a:pt x="2993" y="21051"/>
                  </a:lnTo>
                  <a:lnTo>
                    <a:pt x="3003" y="21065"/>
                  </a:lnTo>
                  <a:cubicBezTo>
                    <a:pt x="3007" y="21071"/>
                    <a:pt x="3013" y="21081"/>
                    <a:pt x="3020" y="21088"/>
                  </a:cubicBezTo>
                  <a:lnTo>
                    <a:pt x="3053" y="21138"/>
                  </a:lnTo>
                  <a:lnTo>
                    <a:pt x="3104" y="21208"/>
                  </a:lnTo>
                  <a:cubicBezTo>
                    <a:pt x="3137" y="21258"/>
                    <a:pt x="3164" y="21305"/>
                    <a:pt x="3197" y="21355"/>
                  </a:cubicBezTo>
                  <a:lnTo>
                    <a:pt x="3224" y="21399"/>
                  </a:lnTo>
                  <a:cubicBezTo>
                    <a:pt x="3241" y="21426"/>
                    <a:pt x="3257" y="21452"/>
                    <a:pt x="3277" y="21482"/>
                  </a:cubicBezTo>
                  <a:lnTo>
                    <a:pt x="3304" y="21523"/>
                  </a:lnTo>
                  <a:cubicBezTo>
                    <a:pt x="3321" y="21553"/>
                    <a:pt x="3341" y="21583"/>
                    <a:pt x="3358" y="21609"/>
                  </a:cubicBezTo>
                  <a:lnTo>
                    <a:pt x="3381" y="21650"/>
                  </a:lnTo>
                  <a:lnTo>
                    <a:pt x="3391" y="21666"/>
                  </a:lnTo>
                  <a:lnTo>
                    <a:pt x="3395" y="21673"/>
                  </a:lnTo>
                  <a:cubicBezTo>
                    <a:pt x="3408" y="21693"/>
                    <a:pt x="3418" y="21710"/>
                    <a:pt x="3428" y="21733"/>
                  </a:cubicBezTo>
                  <a:cubicBezTo>
                    <a:pt x="3438" y="21743"/>
                    <a:pt x="3441" y="21757"/>
                    <a:pt x="3448" y="21770"/>
                  </a:cubicBezTo>
                  <a:lnTo>
                    <a:pt x="3461" y="21790"/>
                  </a:lnTo>
                  <a:lnTo>
                    <a:pt x="3475" y="21817"/>
                  </a:lnTo>
                  <a:lnTo>
                    <a:pt x="3495" y="21850"/>
                  </a:lnTo>
                  <a:lnTo>
                    <a:pt x="3508" y="21874"/>
                  </a:lnTo>
                  <a:lnTo>
                    <a:pt x="3515" y="21894"/>
                  </a:lnTo>
                  <a:cubicBezTo>
                    <a:pt x="3508" y="21887"/>
                    <a:pt x="3495" y="21877"/>
                    <a:pt x="3485" y="21870"/>
                  </a:cubicBezTo>
                  <a:cubicBezTo>
                    <a:pt x="3468" y="21854"/>
                    <a:pt x="3448" y="21840"/>
                    <a:pt x="3431" y="21823"/>
                  </a:cubicBezTo>
                  <a:lnTo>
                    <a:pt x="3411" y="21807"/>
                  </a:lnTo>
                  <a:cubicBezTo>
                    <a:pt x="3395" y="21790"/>
                    <a:pt x="3378" y="21780"/>
                    <a:pt x="3361" y="21760"/>
                  </a:cubicBezTo>
                  <a:lnTo>
                    <a:pt x="3284" y="21700"/>
                  </a:lnTo>
                  <a:cubicBezTo>
                    <a:pt x="3274" y="21686"/>
                    <a:pt x="3261" y="21676"/>
                    <a:pt x="3247" y="21666"/>
                  </a:cubicBezTo>
                  <a:cubicBezTo>
                    <a:pt x="3231" y="21653"/>
                    <a:pt x="3214" y="21636"/>
                    <a:pt x="3197" y="21623"/>
                  </a:cubicBezTo>
                  <a:cubicBezTo>
                    <a:pt x="3174" y="21603"/>
                    <a:pt x="3147" y="21576"/>
                    <a:pt x="3124" y="21556"/>
                  </a:cubicBezTo>
                  <a:lnTo>
                    <a:pt x="3090" y="21529"/>
                  </a:lnTo>
                  <a:cubicBezTo>
                    <a:pt x="3047" y="21489"/>
                    <a:pt x="3010" y="21456"/>
                    <a:pt x="2967" y="21419"/>
                  </a:cubicBezTo>
                  <a:lnTo>
                    <a:pt x="2957" y="21406"/>
                  </a:lnTo>
                  <a:cubicBezTo>
                    <a:pt x="2940" y="21389"/>
                    <a:pt x="2916" y="21379"/>
                    <a:pt x="2900" y="21362"/>
                  </a:cubicBezTo>
                  <a:cubicBezTo>
                    <a:pt x="2833" y="21305"/>
                    <a:pt x="2766" y="21252"/>
                    <a:pt x="2699" y="21202"/>
                  </a:cubicBezTo>
                  <a:cubicBezTo>
                    <a:pt x="2636" y="21148"/>
                    <a:pt x="2575" y="21098"/>
                    <a:pt x="2515" y="21048"/>
                  </a:cubicBezTo>
                  <a:cubicBezTo>
                    <a:pt x="2508" y="21038"/>
                    <a:pt x="2495" y="21031"/>
                    <a:pt x="2488" y="21018"/>
                  </a:cubicBezTo>
                  <a:cubicBezTo>
                    <a:pt x="2475" y="21004"/>
                    <a:pt x="2462" y="20998"/>
                    <a:pt x="2455" y="20984"/>
                  </a:cubicBezTo>
                  <a:lnTo>
                    <a:pt x="2442" y="20971"/>
                  </a:lnTo>
                  <a:lnTo>
                    <a:pt x="2388" y="20917"/>
                  </a:lnTo>
                  <a:lnTo>
                    <a:pt x="2328" y="20854"/>
                  </a:lnTo>
                  <a:cubicBezTo>
                    <a:pt x="2298" y="20824"/>
                    <a:pt x="2274" y="20797"/>
                    <a:pt x="2244" y="20770"/>
                  </a:cubicBezTo>
                  <a:cubicBezTo>
                    <a:pt x="2191" y="20713"/>
                    <a:pt x="2127" y="20657"/>
                    <a:pt x="2064" y="20603"/>
                  </a:cubicBezTo>
                  <a:cubicBezTo>
                    <a:pt x="2030" y="20573"/>
                    <a:pt x="1997" y="20550"/>
                    <a:pt x="1964" y="20520"/>
                  </a:cubicBezTo>
                  <a:cubicBezTo>
                    <a:pt x="1953" y="20513"/>
                    <a:pt x="1943" y="20503"/>
                    <a:pt x="1930" y="20496"/>
                  </a:cubicBezTo>
                  <a:lnTo>
                    <a:pt x="1923" y="20489"/>
                  </a:lnTo>
                  <a:lnTo>
                    <a:pt x="1907" y="20479"/>
                  </a:lnTo>
                  <a:cubicBezTo>
                    <a:pt x="1897" y="20469"/>
                    <a:pt x="1887" y="20463"/>
                    <a:pt x="1877" y="20456"/>
                  </a:cubicBezTo>
                  <a:lnTo>
                    <a:pt x="1857" y="20446"/>
                  </a:lnTo>
                  <a:cubicBezTo>
                    <a:pt x="1830" y="20429"/>
                    <a:pt x="1806" y="20413"/>
                    <a:pt x="1776" y="20389"/>
                  </a:cubicBezTo>
                  <a:cubicBezTo>
                    <a:pt x="1740" y="20366"/>
                    <a:pt x="1706" y="20346"/>
                    <a:pt x="1669" y="20322"/>
                  </a:cubicBezTo>
                  <a:cubicBezTo>
                    <a:pt x="1636" y="20302"/>
                    <a:pt x="1596" y="20279"/>
                    <a:pt x="1562" y="20255"/>
                  </a:cubicBezTo>
                  <a:cubicBezTo>
                    <a:pt x="1546" y="20249"/>
                    <a:pt x="1536" y="20235"/>
                    <a:pt x="1519" y="20229"/>
                  </a:cubicBezTo>
                  <a:cubicBezTo>
                    <a:pt x="1505" y="20219"/>
                    <a:pt x="1492" y="20212"/>
                    <a:pt x="1475" y="20202"/>
                  </a:cubicBezTo>
                  <a:lnTo>
                    <a:pt x="1455" y="20189"/>
                  </a:lnTo>
                  <a:cubicBezTo>
                    <a:pt x="1429" y="20172"/>
                    <a:pt x="1409" y="20155"/>
                    <a:pt x="1388" y="20138"/>
                  </a:cubicBezTo>
                  <a:lnTo>
                    <a:pt x="1288" y="20065"/>
                  </a:lnTo>
                  <a:cubicBezTo>
                    <a:pt x="1218" y="20015"/>
                    <a:pt x="1154" y="19968"/>
                    <a:pt x="1094" y="19931"/>
                  </a:cubicBezTo>
                  <a:cubicBezTo>
                    <a:pt x="1071" y="19914"/>
                    <a:pt x="1044" y="19898"/>
                    <a:pt x="1021" y="19878"/>
                  </a:cubicBezTo>
                  <a:cubicBezTo>
                    <a:pt x="1001" y="19861"/>
                    <a:pt x="977" y="19848"/>
                    <a:pt x="957" y="19831"/>
                  </a:cubicBezTo>
                  <a:lnTo>
                    <a:pt x="917" y="19801"/>
                  </a:lnTo>
                  <a:cubicBezTo>
                    <a:pt x="850" y="19754"/>
                    <a:pt x="783" y="19710"/>
                    <a:pt x="720" y="19660"/>
                  </a:cubicBezTo>
                  <a:cubicBezTo>
                    <a:pt x="653" y="19610"/>
                    <a:pt x="589" y="19563"/>
                    <a:pt x="522" y="19517"/>
                  </a:cubicBezTo>
                  <a:cubicBezTo>
                    <a:pt x="506" y="19503"/>
                    <a:pt x="489" y="19496"/>
                    <a:pt x="476" y="19486"/>
                  </a:cubicBezTo>
                  <a:cubicBezTo>
                    <a:pt x="466" y="19480"/>
                    <a:pt x="452" y="19476"/>
                    <a:pt x="439" y="19466"/>
                  </a:cubicBezTo>
                  <a:cubicBezTo>
                    <a:pt x="422" y="19460"/>
                    <a:pt x="409" y="19453"/>
                    <a:pt x="392" y="19450"/>
                  </a:cubicBezTo>
                  <a:cubicBezTo>
                    <a:pt x="355" y="19436"/>
                    <a:pt x="319" y="19426"/>
                    <a:pt x="285" y="19420"/>
                  </a:cubicBezTo>
                  <a:cubicBezTo>
                    <a:pt x="278" y="19399"/>
                    <a:pt x="265" y="19389"/>
                    <a:pt x="248" y="19376"/>
                  </a:cubicBezTo>
                  <a:close/>
                  <a:moveTo>
                    <a:pt x="5384" y="25297"/>
                  </a:moveTo>
                  <a:lnTo>
                    <a:pt x="5381" y="25301"/>
                  </a:lnTo>
                  <a:lnTo>
                    <a:pt x="5384" y="25297"/>
                  </a:lnTo>
                  <a:lnTo>
                    <a:pt x="5384" y="25297"/>
                  </a:lnTo>
                  <a:lnTo>
                    <a:pt x="5384" y="25297"/>
                  </a:lnTo>
                  <a:close/>
                  <a:moveTo>
                    <a:pt x="6203" y="25485"/>
                  </a:moveTo>
                  <a:lnTo>
                    <a:pt x="6203" y="25485"/>
                  </a:lnTo>
                  <a:lnTo>
                    <a:pt x="6203" y="25485"/>
                  </a:lnTo>
                  <a:cubicBezTo>
                    <a:pt x="6203" y="25485"/>
                    <a:pt x="6200" y="25485"/>
                    <a:pt x="6200" y="25488"/>
                  </a:cubicBezTo>
                  <a:lnTo>
                    <a:pt x="6201" y="25487"/>
                  </a:lnTo>
                  <a:lnTo>
                    <a:pt x="6201" y="25487"/>
                  </a:lnTo>
                  <a:lnTo>
                    <a:pt x="6203" y="25485"/>
                  </a:lnTo>
                  <a:close/>
                  <a:moveTo>
                    <a:pt x="7504" y="23151"/>
                  </a:moveTo>
                  <a:lnTo>
                    <a:pt x="7504" y="23154"/>
                  </a:lnTo>
                  <a:lnTo>
                    <a:pt x="7507" y="23154"/>
                  </a:lnTo>
                  <a:lnTo>
                    <a:pt x="7480" y="23178"/>
                  </a:lnTo>
                  <a:cubicBezTo>
                    <a:pt x="7457" y="23204"/>
                    <a:pt x="7427" y="23228"/>
                    <a:pt x="7403" y="23254"/>
                  </a:cubicBezTo>
                  <a:lnTo>
                    <a:pt x="7189" y="23442"/>
                  </a:lnTo>
                  <a:lnTo>
                    <a:pt x="7186" y="23445"/>
                  </a:lnTo>
                  <a:cubicBezTo>
                    <a:pt x="7109" y="23509"/>
                    <a:pt x="7036" y="23575"/>
                    <a:pt x="6955" y="23639"/>
                  </a:cubicBezTo>
                  <a:lnTo>
                    <a:pt x="6878" y="23696"/>
                  </a:lnTo>
                  <a:cubicBezTo>
                    <a:pt x="6822" y="23743"/>
                    <a:pt x="6761" y="23789"/>
                    <a:pt x="6708" y="23836"/>
                  </a:cubicBezTo>
                  <a:cubicBezTo>
                    <a:pt x="6624" y="23903"/>
                    <a:pt x="6544" y="23970"/>
                    <a:pt x="6470" y="24030"/>
                  </a:cubicBezTo>
                  <a:cubicBezTo>
                    <a:pt x="6440" y="24057"/>
                    <a:pt x="6417" y="24080"/>
                    <a:pt x="6387" y="24107"/>
                  </a:cubicBezTo>
                  <a:lnTo>
                    <a:pt x="6357" y="24137"/>
                  </a:lnTo>
                  <a:lnTo>
                    <a:pt x="6320" y="24174"/>
                  </a:lnTo>
                  <a:lnTo>
                    <a:pt x="6307" y="24187"/>
                  </a:lnTo>
                  <a:lnTo>
                    <a:pt x="6293" y="24197"/>
                  </a:lnTo>
                  <a:lnTo>
                    <a:pt x="6260" y="24231"/>
                  </a:lnTo>
                  <a:cubicBezTo>
                    <a:pt x="6186" y="24311"/>
                    <a:pt x="6123" y="24391"/>
                    <a:pt x="6066" y="24465"/>
                  </a:cubicBezTo>
                  <a:cubicBezTo>
                    <a:pt x="6026" y="24515"/>
                    <a:pt x="5986" y="24565"/>
                    <a:pt x="5949" y="24615"/>
                  </a:cubicBezTo>
                  <a:lnTo>
                    <a:pt x="5882" y="24699"/>
                  </a:lnTo>
                  <a:cubicBezTo>
                    <a:pt x="5752" y="24866"/>
                    <a:pt x="5618" y="25030"/>
                    <a:pt x="5487" y="25184"/>
                  </a:cubicBezTo>
                  <a:lnTo>
                    <a:pt x="5484" y="25190"/>
                  </a:lnTo>
                  <a:lnTo>
                    <a:pt x="5481" y="25194"/>
                  </a:lnTo>
                  <a:lnTo>
                    <a:pt x="5474" y="25200"/>
                  </a:lnTo>
                  <a:lnTo>
                    <a:pt x="5464" y="25214"/>
                  </a:lnTo>
                  <a:lnTo>
                    <a:pt x="5454" y="25224"/>
                  </a:lnTo>
                  <a:cubicBezTo>
                    <a:pt x="5447" y="25230"/>
                    <a:pt x="5437" y="25240"/>
                    <a:pt x="5434" y="25247"/>
                  </a:cubicBezTo>
                  <a:lnTo>
                    <a:pt x="5417" y="25264"/>
                  </a:lnTo>
                  <a:cubicBezTo>
                    <a:pt x="5414" y="25267"/>
                    <a:pt x="5414" y="25271"/>
                    <a:pt x="5407" y="25271"/>
                  </a:cubicBezTo>
                  <a:lnTo>
                    <a:pt x="5401" y="25281"/>
                  </a:lnTo>
                  <a:lnTo>
                    <a:pt x="5391" y="25287"/>
                  </a:lnTo>
                  <a:lnTo>
                    <a:pt x="5387" y="25294"/>
                  </a:lnTo>
                  <a:lnTo>
                    <a:pt x="5384" y="25297"/>
                  </a:lnTo>
                  <a:lnTo>
                    <a:pt x="5384" y="25297"/>
                  </a:lnTo>
                  <a:lnTo>
                    <a:pt x="5370" y="25314"/>
                  </a:lnTo>
                  <a:lnTo>
                    <a:pt x="5304" y="25384"/>
                  </a:lnTo>
                  <a:lnTo>
                    <a:pt x="5237" y="25454"/>
                  </a:lnTo>
                  <a:cubicBezTo>
                    <a:pt x="5223" y="25468"/>
                    <a:pt x="5213" y="25481"/>
                    <a:pt x="5200" y="25498"/>
                  </a:cubicBezTo>
                  <a:cubicBezTo>
                    <a:pt x="5173" y="25528"/>
                    <a:pt x="5150" y="25551"/>
                    <a:pt x="5123" y="25581"/>
                  </a:cubicBezTo>
                  <a:cubicBezTo>
                    <a:pt x="5096" y="25615"/>
                    <a:pt x="5066" y="25648"/>
                    <a:pt x="5039" y="25678"/>
                  </a:cubicBezTo>
                  <a:lnTo>
                    <a:pt x="5016" y="25705"/>
                  </a:lnTo>
                  <a:cubicBezTo>
                    <a:pt x="4996" y="25732"/>
                    <a:pt x="4969" y="25762"/>
                    <a:pt x="4949" y="25785"/>
                  </a:cubicBezTo>
                  <a:cubicBezTo>
                    <a:pt x="4939" y="25799"/>
                    <a:pt x="4932" y="25812"/>
                    <a:pt x="4919" y="25822"/>
                  </a:cubicBezTo>
                  <a:cubicBezTo>
                    <a:pt x="4916" y="25829"/>
                    <a:pt x="4912" y="25836"/>
                    <a:pt x="4906" y="25839"/>
                  </a:cubicBezTo>
                  <a:cubicBezTo>
                    <a:pt x="4899" y="25852"/>
                    <a:pt x="4886" y="25866"/>
                    <a:pt x="4879" y="25879"/>
                  </a:cubicBezTo>
                  <a:lnTo>
                    <a:pt x="4866" y="25899"/>
                  </a:lnTo>
                  <a:lnTo>
                    <a:pt x="4846" y="25929"/>
                  </a:lnTo>
                  <a:lnTo>
                    <a:pt x="4812" y="25973"/>
                  </a:lnTo>
                  <a:lnTo>
                    <a:pt x="4779" y="26019"/>
                  </a:lnTo>
                  <a:cubicBezTo>
                    <a:pt x="4772" y="26023"/>
                    <a:pt x="4769" y="26033"/>
                    <a:pt x="4765" y="26036"/>
                  </a:cubicBezTo>
                  <a:cubicBezTo>
                    <a:pt x="4755" y="26046"/>
                    <a:pt x="4752" y="26056"/>
                    <a:pt x="4745" y="26066"/>
                  </a:cubicBezTo>
                  <a:cubicBezTo>
                    <a:pt x="4715" y="26116"/>
                    <a:pt x="4685" y="26167"/>
                    <a:pt x="4655" y="26213"/>
                  </a:cubicBezTo>
                  <a:cubicBezTo>
                    <a:pt x="4635" y="26247"/>
                    <a:pt x="4615" y="26284"/>
                    <a:pt x="4598" y="26320"/>
                  </a:cubicBezTo>
                  <a:lnTo>
                    <a:pt x="4595" y="26326"/>
                  </a:lnTo>
                  <a:lnTo>
                    <a:pt x="4595" y="26326"/>
                  </a:lnTo>
                  <a:cubicBezTo>
                    <a:pt x="4612" y="26266"/>
                    <a:pt x="4628" y="26210"/>
                    <a:pt x="4645" y="26153"/>
                  </a:cubicBezTo>
                  <a:cubicBezTo>
                    <a:pt x="4652" y="26120"/>
                    <a:pt x="4665" y="26086"/>
                    <a:pt x="4675" y="26053"/>
                  </a:cubicBezTo>
                  <a:lnTo>
                    <a:pt x="4675" y="26050"/>
                  </a:lnTo>
                  <a:lnTo>
                    <a:pt x="4678" y="26036"/>
                  </a:lnTo>
                  <a:lnTo>
                    <a:pt x="4682" y="26030"/>
                  </a:lnTo>
                  <a:lnTo>
                    <a:pt x="4682" y="26026"/>
                  </a:lnTo>
                  <a:lnTo>
                    <a:pt x="4682" y="26019"/>
                  </a:lnTo>
                  <a:lnTo>
                    <a:pt x="4695" y="25983"/>
                  </a:lnTo>
                  <a:lnTo>
                    <a:pt x="4698" y="25976"/>
                  </a:lnTo>
                  <a:lnTo>
                    <a:pt x="4702" y="25959"/>
                  </a:lnTo>
                  <a:lnTo>
                    <a:pt x="4715" y="25919"/>
                  </a:lnTo>
                  <a:lnTo>
                    <a:pt x="4732" y="25876"/>
                  </a:lnTo>
                  <a:lnTo>
                    <a:pt x="4732" y="25879"/>
                  </a:lnTo>
                  <a:cubicBezTo>
                    <a:pt x="4732" y="25876"/>
                    <a:pt x="4735" y="25869"/>
                    <a:pt x="4735" y="25866"/>
                  </a:cubicBezTo>
                  <a:lnTo>
                    <a:pt x="4739" y="25852"/>
                  </a:lnTo>
                  <a:lnTo>
                    <a:pt x="4749" y="25826"/>
                  </a:lnTo>
                  <a:lnTo>
                    <a:pt x="4752" y="25812"/>
                  </a:lnTo>
                  <a:lnTo>
                    <a:pt x="4752" y="25809"/>
                  </a:lnTo>
                  <a:cubicBezTo>
                    <a:pt x="4752" y="25802"/>
                    <a:pt x="4752" y="25802"/>
                    <a:pt x="4755" y="25799"/>
                  </a:cubicBezTo>
                  <a:cubicBezTo>
                    <a:pt x="4755" y="25795"/>
                    <a:pt x="4755" y="25795"/>
                    <a:pt x="4762" y="25792"/>
                  </a:cubicBezTo>
                  <a:lnTo>
                    <a:pt x="4762" y="25785"/>
                  </a:lnTo>
                  <a:cubicBezTo>
                    <a:pt x="4765" y="25775"/>
                    <a:pt x="4769" y="25765"/>
                    <a:pt x="4772" y="25752"/>
                  </a:cubicBezTo>
                  <a:cubicBezTo>
                    <a:pt x="4779" y="25749"/>
                    <a:pt x="4779" y="25742"/>
                    <a:pt x="4782" y="25735"/>
                  </a:cubicBezTo>
                  <a:lnTo>
                    <a:pt x="4832" y="25615"/>
                  </a:lnTo>
                  <a:lnTo>
                    <a:pt x="4852" y="25565"/>
                  </a:lnTo>
                  <a:lnTo>
                    <a:pt x="4872" y="25515"/>
                  </a:lnTo>
                  <a:cubicBezTo>
                    <a:pt x="4889" y="25474"/>
                    <a:pt x="4912" y="25428"/>
                    <a:pt x="4932" y="25391"/>
                  </a:cubicBezTo>
                  <a:lnTo>
                    <a:pt x="4936" y="25378"/>
                  </a:lnTo>
                  <a:cubicBezTo>
                    <a:pt x="5013" y="25227"/>
                    <a:pt x="5100" y="25077"/>
                    <a:pt x="5190" y="24943"/>
                  </a:cubicBezTo>
                  <a:cubicBezTo>
                    <a:pt x="5267" y="24833"/>
                    <a:pt x="5347" y="24729"/>
                    <a:pt x="5431" y="24632"/>
                  </a:cubicBezTo>
                  <a:lnTo>
                    <a:pt x="5434" y="24629"/>
                  </a:lnTo>
                  <a:cubicBezTo>
                    <a:pt x="5441" y="24615"/>
                    <a:pt x="5454" y="24609"/>
                    <a:pt x="5464" y="24595"/>
                  </a:cubicBezTo>
                  <a:cubicBezTo>
                    <a:pt x="5498" y="24558"/>
                    <a:pt x="5534" y="24518"/>
                    <a:pt x="5568" y="24488"/>
                  </a:cubicBezTo>
                  <a:lnTo>
                    <a:pt x="5615" y="24441"/>
                  </a:lnTo>
                  <a:cubicBezTo>
                    <a:pt x="5631" y="24425"/>
                    <a:pt x="5648" y="24411"/>
                    <a:pt x="5665" y="24395"/>
                  </a:cubicBezTo>
                  <a:cubicBezTo>
                    <a:pt x="5671" y="24388"/>
                    <a:pt x="5681" y="24381"/>
                    <a:pt x="5688" y="24375"/>
                  </a:cubicBezTo>
                  <a:lnTo>
                    <a:pt x="5718" y="24348"/>
                  </a:lnTo>
                  <a:lnTo>
                    <a:pt x="5772" y="24304"/>
                  </a:lnTo>
                  <a:cubicBezTo>
                    <a:pt x="5802" y="24281"/>
                    <a:pt x="5825" y="24261"/>
                    <a:pt x="5855" y="24237"/>
                  </a:cubicBezTo>
                  <a:cubicBezTo>
                    <a:pt x="5882" y="24214"/>
                    <a:pt x="5909" y="24194"/>
                    <a:pt x="5936" y="24174"/>
                  </a:cubicBezTo>
                  <a:cubicBezTo>
                    <a:pt x="5976" y="24144"/>
                    <a:pt x="6019" y="24120"/>
                    <a:pt x="6059" y="24090"/>
                  </a:cubicBezTo>
                  <a:lnTo>
                    <a:pt x="6116" y="24054"/>
                  </a:lnTo>
                  <a:lnTo>
                    <a:pt x="6109" y="24054"/>
                  </a:lnTo>
                  <a:cubicBezTo>
                    <a:pt x="6116" y="24047"/>
                    <a:pt x="6119" y="24047"/>
                    <a:pt x="6119" y="24044"/>
                  </a:cubicBezTo>
                  <a:cubicBezTo>
                    <a:pt x="6136" y="24030"/>
                    <a:pt x="6153" y="24023"/>
                    <a:pt x="6166" y="24013"/>
                  </a:cubicBezTo>
                  <a:lnTo>
                    <a:pt x="6190" y="23997"/>
                  </a:lnTo>
                  <a:cubicBezTo>
                    <a:pt x="6226" y="23977"/>
                    <a:pt x="6260" y="23953"/>
                    <a:pt x="6300" y="23930"/>
                  </a:cubicBezTo>
                  <a:cubicBezTo>
                    <a:pt x="6340" y="23906"/>
                    <a:pt x="6387" y="23876"/>
                    <a:pt x="6427" y="23853"/>
                  </a:cubicBezTo>
                  <a:lnTo>
                    <a:pt x="6491" y="23813"/>
                  </a:lnTo>
                  <a:cubicBezTo>
                    <a:pt x="6544" y="23779"/>
                    <a:pt x="6604" y="23746"/>
                    <a:pt x="6658" y="23713"/>
                  </a:cubicBezTo>
                  <a:cubicBezTo>
                    <a:pt x="6725" y="23676"/>
                    <a:pt x="6791" y="23636"/>
                    <a:pt x="6855" y="23595"/>
                  </a:cubicBezTo>
                  <a:cubicBezTo>
                    <a:pt x="6892" y="23575"/>
                    <a:pt x="6925" y="23552"/>
                    <a:pt x="6962" y="23529"/>
                  </a:cubicBezTo>
                  <a:lnTo>
                    <a:pt x="6995" y="23509"/>
                  </a:lnTo>
                  <a:cubicBezTo>
                    <a:pt x="7025" y="23489"/>
                    <a:pt x="7059" y="23472"/>
                    <a:pt x="7089" y="23452"/>
                  </a:cubicBezTo>
                  <a:lnTo>
                    <a:pt x="7153" y="23408"/>
                  </a:lnTo>
                  <a:cubicBezTo>
                    <a:pt x="7179" y="23388"/>
                    <a:pt x="7206" y="23371"/>
                    <a:pt x="7236" y="23351"/>
                  </a:cubicBezTo>
                  <a:cubicBezTo>
                    <a:pt x="7263" y="23328"/>
                    <a:pt x="7293" y="23308"/>
                    <a:pt x="7320" y="23288"/>
                  </a:cubicBezTo>
                  <a:cubicBezTo>
                    <a:pt x="7336" y="23275"/>
                    <a:pt x="7346" y="23268"/>
                    <a:pt x="7363" y="23254"/>
                  </a:cubicBezTo>
                  <a:cubicBezTo>
                    <a:pt x="7410" y="23221"/>
                    <a:pt x="7457" y="23184"/>
                    <a:pt x="7504" y="23151"/>
                  </a:cubicBezTo>
                  <a:close/>
                  <a:moveTo>
                    <a:pt x="7651" y="23211"/>
                  </a:moveTo>
                  <a:cubicBezTo>
                    <a:pt x="7641" y="23228"/>
                    <a:pt x="7637" y="23241"/>
                    <a:pt x="7627" y="23258"/>
                  </a:cubicBezTo>
                  <a:cubicBezTo>
                    <a:pt x="7607" y="23308"/>
                    <a:pt x="7584" y="23355"/>
                    <a:pt x="7557" y="23402"/>
                  </a:cubicBezTo>
                  <a:cubicBezTo>
                    <a:pt x="7494" y="23522"/>
                    <a:pt x="7437" y="23629"/>
                    <a:pt x="7383" y="23736"/>
                  </a:cubicBezTo>
                  <a:lnTo>
                    <a:pt x="7336" y="23826"/>
                  </a:lnTo>
                  <a:cubicBezTo>
                    <a:pt x="7253" y="23987"/>
                    <a:pt x="7169" y="24140"/>
                    <a:pt x="7086" y="24294"/>
                  </a:cubicBezTo>
                  <a:lnTo>
                    <a:pt x="7082" y="24301"/>
                  </a:lnTo>
                  <a:cubicBezTo>
                    <a:pt x="7039" y="24381"/>
                    <a:pt x="6992" y="24465"/>
                    <a:pt x="6949" y="24545"/>
                  </a:cubicBezTo>
                  <a:cubicBezTo>
                    <a:pt x="6939" y="24562"/>
                    <a:pt x="6932" y="24575"/>
                    <a:pt x="6922" y="24592"/>
                  </a:cubicBezTo>
                  <a:cubicBezTo>
                    <a:pt x="6905" y="24625"/>
                    <a:pt x="6885" y="24652"/>
                    <a:pt x="6865" y="24682"/>
                  </a:cubicBezTo>
                  <a:lnTo>
                    <a:pt x="6838" y="24719"/>
                  </a:lnTo>
                  <a:cubicBezTo>
                    <a:pt x="6818" y="24749"/>
                    <a:pt x="6798" y="24782"/>
                    <a:pt x="6781" y="24812"/>
                  </a:cubicBezTo>
                  <a:lnTo>
                    <a:pt x="6701" y="24930"/>
                  </a:lnTo>
                  <a:cubicBezTo>
                    <a:pt x="6684" y="24953"/>
                    <a:pt x="6664" y="24983"/>
                    <a:pt x="6641" y="25010"/>
                  </a:cubicBezTo>
                  <a:cubicBezTo>
                    <a:pt x="6634" y="25020"/>
                    <a:pt x="6621" y="25033"/>
                    <a:pt x="6614" y="25047"/>
                  </a:cubicBezTo>
                  <a:cubicBezTo>
                    <a:pt x="6591" y="25070"/>
                    <a:pt x="6571" y="25100"/>
                    <a:pt x="6551" y="25127"/>
                  </a:cubicBezTo>
                  <a:lnTo>
                    <a:pt x="6524" y="25154"/>
                  </a:lnTo>
                  <a:cubicBezTo>
                    <a:pt x="6507" y="25177"/>
                    <a:pt x="6491" y="25197"/>
                    <a:pt x="6470" y="25214"/>
                  </a:cubicBezTo>
                  <a:lnTo>
                    <a:pt x="6447" y="25244"/>
                  </a:lnTo>
                  <a:lnTo>
                    <a:pt x="6430" y="25261"/>
                  </a:lnTo>
                  <a:cubicBezTo>
                    <a:pt x="6397" y="25294"/>
                    <a:pt x="6367" y="25331"/>
                    <a:pt x="6333" y="25364"/>
                  </a:cubicBezTo>
                  <a:cubicBezTo>
                    <a:pt x="6300" y="25398"/>
                    <a:pt x="6263" y="25434"/>
                    <a:pt x="6213" y="25481"/>
                  </a:cubicBezTo>
                  <a:lnTo>
                    <a:pt x="6201" y="25487"/>
                  </a:lnTo>
                  <a:lnTo>
                    <a:pt x="6201" y="25487"/>
                  </a:lnTo>
                  <a:lnTo>
                    <a:pt x="6196" y="25495"/>
                  </a:lnTo>
                  <a:lnTo>
                    <a:pt x="6186" y="25501"/>
                  </a:lnTo>
                  <a:lnTo>
                    <a:pt x="6166" y="25521"/>
                  </a:lnTo>
                  <a:cubicBezTo>
                    <a:pt x="6029" y="25645"/>
                    <a:pt x="5882" y="25755"/>
                    <a:pt x="5732" y="25862"/>
                  </a:cubicBezTo>
                  <a:cubicBezTo>
                    <a:pt x="5715" y="25872"/>
                    <a:pt x="5698" y="25882"/>
                    <a:pt x="5681" y="25896"/>
                  </a:cubicBezTo>
                  <a:cubicBezTo>
                    <a:pt x="5601" y="25949"/>
                    <a:pt x="5501" y="26013"/>
                    <a:pt x="5401" y="26066"/>
                  </a:cubicBezTo>
                  <a:cubicBezTo>
                    <a:pt x="5324" y="26106"/>
                    <a:pt x="5247" y="26153"/>
                    <a:pt x="5170" y="26197"/>
                  </a:cubicBezTo>
                  <a:lnTo>
                    <a:pt x="5046" y="26267"/>
                  </a:lnTo>
                  <a:cubicBezTo>
                    <a:pt x="4956" y="26317"/>
                    <a:pt x="4872" y="26367"/>
                    <a:pt x="4795" y="26417"/>
                  </a:cubicBezTo>
                  <a:cubicBezTo>
                    <a:pt x="4749" y="26447"/>
                    <a:pt x="4702" y="26481"/>
                    <a:pt x="4665" y="26508"/>
                  </a:cubicBezTo>
                  <a:cubicBezTo>
                    <a:pt x="4648" y="26521"/>
                    <a:pt x="4635" y="26531"/>
                    <a:pt x="4618" y="26541"/>
                  </a:cubicBezTo>
                  <a:lnTo>
                    <a:pt x="4628" y="26531"/>
                  </a:lnTo>
                  <a:lnTo>
                    <a:pt x="4635" y="26518"/>
                  </a:lnTo>
                  <a:lnTo>
                    <a:pt x="4698" y="26391"/>
                  </a:lnTo>
                  <a:lnTo>
                    <a:pt x="4719" y="26350"/>
                  </a:lnTo>
                  <a:cubicBezTo>
                    <a:pt x="4735" y="26317"/>
                    <a:pt x="4752" y="26287"/>
                    <a:pt x="4775" y="26257"/>
                  </a:cubicBezTo>
                  <a:lnTo>
                    <a:pt x="4795" y="26223"/>
                  </a:lnTo>
                  <a:lnTo>
                    <a:pt x="4809" y="26200"/>
                  </a:lnTo>
                  <a:cubicBezTo>
                    <a:pt x="4825" y="26167"/>
                    <a:pt x="4846" y="26133"/>
                    <a:pt x="4866" y="26100"/>
                  </a:cubicBezTo>
                  <a:lnTo>
                    <a:pt x="4966" y="25949"/>
                  </a:lnTo>
                  <a:lnTo>
                    <a:pt x="5003" y="25899"/>
                  </a:lnTo>
                  <a:lnTo>
                    <a:pt x="5093" y="25785"/>
                  </a:lnTo>
                  <a:cubicBezTo>
                    <a:pt x="5103" y="25769"/>
                    <a:pt x="5116" y="25755"/>
                    <a:pt x="5130" y="25739"/>
                  </a:cubicBezTo>
                  <a:cubicBezTo>
                    <a:pt x="5136" y="25732"/>
                    <a:pt x="5143" y="25729"/>
                    <a:pt x="5146" y="25719"/>
                  </a:cubicBezTo>
                  <a:lnTo>
                    <a:pt x="5163" y="25699"/>
                  </a:lnTo>
                  <a:lnTo>
                    <a:pt x="5203" y="25652"/>
                  </a:lnTo>
                  <a:lnTo>
                    <a:pt x="5217" y="25638"/>
                  </a:lnTo>
                  <a:cubicBezTo>
                    <a:pt x="5314" y="25535"/>
                    <a:pt x="5411" y="25428"/>
                    <a:pt x="5504" y="25317"/>
                  </a:cubicBezTo>
                  <a:lnTo>
                    <a:pt x="5511" y="25314"/>
                  </a:lnTo>
                  <a:cubicBezTo>
                    <a:pt x="5668" y="25130"/>
                    <a:pt x="5785" y="24986"/>
                    <a:pt x="5895" y="24853"/>
                  </a:cubicBezTo>
                  <a:lnTo>
                    <a:pt x="5952" y="24779"/>
                  </a:lnTo>
                  <a:cubicBezTo>
                    <a:pt x="6056" y="24645"/>
                    <a:pt x="6166" y="24502"/>
                    <a:pt x="6283" y="24375"/>
                  </a:cubicBezTo>
                  <a:lnTo>
                    <a:pt x="6307" y="24348"/>
                  </a:lnTo>
                  <a:cubicBezTo>
                    <a:pt x="6323" y="24331"/>
                    <a:pt x="6337" y="24314"/>
                    <a:pt x="6353" y="24301"/>
                  </a:cubicBezTo>
                  <a:lnTo>
                    <a:pt x="6390" y="24268"/>
                  </a:lnTo>
                  <a:cubicBezTo>
                    <a:pt x="6407" y="24257"/>
                    <a:pt x="6420" y="24241"/>
                    <a:pt x="6437" y="24224"/>
                  </a:cubicBezTo>
                  <a:cubicBezTo>
                    <a:pt x="6564" y="24114"/>
                    <a:pt x="6668" y="24027"/>
                    <a:pt x="6768" y="23950"/>
                  </a:cubicBezTo>
                  <a:lnTo>
                    <a:pt x="6918" y="23840"/>
                  </a:lnTo>
                  <a:cubicBezTo>
                    <a:pt x="6982" y="23793"/>
                    <a:pt x="7042" y="23743"/>
                    <a:pt x="7106" y="23696"/>
                  </a:cubicBezTo>
                  <a:cubicBezTo>
                    <a:pt x="7166" y="23649"/>
                    <a:pt x="7223" y="23599"/>
                    <a:pt x="7283" y="23555"/>
                  </a:cubicBezTo>
                  <a:lnTo>
                    <a:pt x="7343" y="23499"/>
                  </a:lnTo>
                  <a:lnTo>
                    <a:pt x="7370" y="23478"/>
                  </a:lnTo>
                  <a:cubicBezTo>
                    <a:pt x="7437" y="23425"/>
                    <a:pt x="7504" y="23371"/>
                    <a:pt x="7567" y="23311"/>
                  </a:cubicBezTo>
                  <a:cubicBezTo>
                    <a:pt x="7591" y="23271"/>
                    <a:pt x="7621" y="23241"/>
                    <a:pt x="7651" y="23211"/>
                  </a:cubicBezTo>
                  <a:close/>
                  <a:moveTo>
                    <a:pt x="11857" y="1"/>
                  </a:moveTo>
                  <a:cubicBezTo>
                    <a:pt x="11850" y="1"/>
                    <a:pt x="11840" y="4"/>
                    <a:pt x="11833" y="8"/>
                  </a:cubicBezTo>
                  <a:cubicBezTo>
                    <a:pt x="11827" y="14"/>
                    <a:pt x="11820" y="18"/>
                    <a:pt x="11817" y="24"/>
                  </a:cubicBezTo>
                  <a:cubicBezTo>
                    <a:pt x="11817" y="31"/>
                    <a:pt x="11810" y="34"/>
                    <a:pt x="11810" y="38"/>
                  </a:cubicBezTo>
                  <a:cubicBezTo>
                    <a:pt x="11810" y="41"/>
                    <a:pt x="11807" y="48"/>
                    <a:pt x="11807" y="54"/>
                  </a:cubicBezTo>
                  <a:cubicBezTo>
                    <a:pt x="11807" y="58"/>
                    <a:pt x="11807" y="64"/>
                    <a:pt x="11803" y="68"/>
                  </a:cubicBezTo>
                  <a:cubicBezTo>
                    <a:pt x="11800" y="88"/>
                    <a:pt x="11800" y="108"/>
                    <a:pt x="11800" y="125"/>
                  </a:cubicBezTo>
                  <a:cubicBezTo>
                    <a:pt x="11800" y="141"/>
                    <a:pt x="11803" y="165"/>
                    <a:pt x="11803" y="181"/>
                  </a:cubicBezTo>
                  <a:cubicBezTo>
                    <a:pt x="11807" y="218"/>
                    <a:pt x="11810" y="255"/>
                    <a:pt x="11810" y="292"/>
                  </a:cubicBezTo>
                  <a:cubicBezTo>
                    <a:pt x="11817" y="332"/>
                    <a:pt x="11820" y="369"/>
                    <a:pt x="11823" y="402"/>
                  </a:cubicBezTo>
                  <a:cubicBezTo>
                    <a:pt x="11820" y="426"/>
                    <a:pt x="11817" y="452"/>
                    <a:pt x="11810" y="472"/>
                  </a:cubicBezTo>
                  <a:cubicBezTo>
                    <a:pt x="11810" y="486"/>
                    <a:pt x="11817" y="492"/>
                    <a:pt x="11823" y="502"/>
                  </a:cubicBezTo>
                  <a:cubicBezTo>
                    <a:pt x="11823" y="519"/>
                    <a:pt x="11820" y="536"/>
                    <a:pt x="11817" y="549"/>
                  </a:cubicBezTo>
                  <a:cubicBezTo>
                    <a:pt x="11810" y="566"/>
                    <a:pt x="11807" y="576"/>
                    <a:pt x="11807" y="593"/>
                  </a:cubicBezTo>
                  <a:cubicBezTo>
                    <a:pt x="11800" y="633"/>
                    <a:pt x="11790" y="670"/>
                    <a:pt x="11777" y="706"/>
                  </a:cubicBezTo>
                  <a:cubicBezTo>
                    <a:pt x="11770" y="743"/>
                    <a:pt x="11756" y="787"/>
                    <a:pt x="11750" y="823"/>
                  </a:cubicBezTo>
                  <a:cubicBezTo>
                    <a:pt x="11740" y="860"/>
                    <a:pt x="11726" y="904"/>
                    <a:pt x="11720" y="940"/>
                  </a:cubicBezTo>
                  <a:cubicBezTo>
                    <a:pt x="11710" y="977"/>
                    <a:pt x="11700" y="1021"/>
                    <a:pt x="11690" y="1057"/>
                  </a:cubicBezTo>
                  <a:cubicBezTo>
                    <a:pt x="11686" y="1078"/>
                    <a:pt x="11683" y="1094"/>
                    <a:pt x="11676" y="1118"/>
                  </a:cubicBezTo>
                  <a:cubicBezTo>
                    <a:pt x="11670" y="1154"/>
                    <a:pt x="11659" y="1188"/>
                    <a:pt x="11653" y="1225"/>
                  </a:cubicBezTo>
                  <a:cubicBezTo>
                    <a:pt x="11636" y="1295"/>
                    <a:pt x="11619" y="1368"/>
                    <a:pt x="11606" y="1439"/>
                  </a:cubicBezTo>
                  <a:lnTo>
                    <a:pt x="11583" y="1475"/>
                  </a:lnTo>
                  <a:cubicBezTo>
                    <a:pt x="11569" y="1492"/>
                    <a:pt x="11559" y="1509"/>
                    <a:pt x="11549" y="1529"/>
                  </a:cubicBezTo>
                  <a:cubicBezTo>
                    <a:pt x="11539" y="1546"/>
                    <a:pt x="11526" y="1559"/>
                    <a:pt x="11519" y="1576"/>
                  </a:cubicBezTo>
                  <a:cubicBezTo>
                    <a:pt x="11509" y="1589"/>
                    <a:pt x="11499" y="1606"/>
                    <a:pt x="11489" y="1619"/>
                  </a:cubicBezTo>
                  <a:lnTo>
                    <a:pt x="11466" y="1656"/>
                  </a:lnTo>
                  <a:cubicBezTo>
                    <a:pt x="11449" y="1676"/>
                    <a:pt x="11425" y="1703"/>
                    <a:pt x="11412" y="1723"/>
                  </a:cubicBezTo>
                  <a:lnTo>
                    <a:pt x="11385" y="1746"/>
                  </a:lnTo>
                  <a:lnTo>
                    <a:pt x="11362" y="1773"/>
                  </a:lnTo>
                  <a:cubicBezTo>
                    <a:pt x="11345" y="1790"/>
                    <a:pt x="11328" y="1806"/>
                    <a:pt x="11312" y="1820"/>
                  </a:cubicBezTo>
                  <a:cubicBezTo>
                    <a:pt x="11298" y="1830"/>
                    <a:pt x="11285" y="1840"/>
                    <a:pt x="11268" y="1853"/>
                  </a:cubicBezTo>
                  <a:cubicBezTo>
                    <a:pt x="11255" y="1860"/>
                    <a:pt x="11248" y="1870"/>
                    <a:pt x="11235" y="1877"/>
                  </a:cubicBezTo>
                  <a:cubicBezTo>
                    <a:pt x="11221" y="1887"/>
                    <a:pt x="11215" y="1893"/>
                    <a:pt x="11201" y="1903"/>
                  </a:cubicBezTo>
                  <a:cubicBezTo>
                    <a:pt x="11188" y="1910"/>
                    <a:pt x="11171" y="1923"/>
                    <a:pt x="11161" y="1930"/>
                  </a:cubicBezTo>
                  <a:cubicBezTo>
                    <a:pt x="11121" y="1957"/>
                    <a:pt x="11088" y="1977"/>
                    <a:pt x="11051" y="2004"/>
                  </a:cubicBezTo>
                  <a:cubicBezTo>
                    <a:pt x="11018" y="2024"/>
                    <a:pt x="10984" y="2040"/>
                    <a:pt x="10954" y="2060"/>
                  </a:cubicBezTo>
                  <a:lnTo>
                    <a:pt x="10954" y="2010"/>
                  </a:lnTo>
                  <a:cubicBezTo>
                    <a:pt x="10954" y="1964"/>
                    <a:pt x="10954" y="1923"/>
                    <a:pt x="10951" y="1877"/>
                  </a:cubicBezTo>
                  <a:cubicBezTo>
                    <a:pt x="10951" y="1840"/>
                    <a:pt x="10947" y="1806"/>
                    <a:pt x="10947" y="1770"/>
                  </a:cubicBezTo>
                  <a:cubicBezTo>
                    <a:pt x="10944" y="1726"/>
                    <a:pt x="10944" y="1679"/>
                    <a:pt x="10937" y="1639"/>
                  </a:cubicBezTo>
                  <a:lnTo>
                    <a:pt x="10927" y="1489"/>
                  </a:lnTo>
                  <a:cubicBezTo>
                    <a:pt x="10917" y="1405"/>
                    <a:pt x="10911" y="1325"/>
                    <a:pt x="10901" y="1241"/>
                  </a:cubicBezTo>
                  <a:cubicBezTo>
                    <a:pt x="10894" y="1161"/>
                    <a:pt x="10880" y="1084"/>
                    <a:pt x="10870" y="1004"/>
                  </a:cubicBezTo>
                  <a:cubicBezTo>
                    <a:pt x="10864" y="937"/>
                    <a:pt x="10850" y="870"/>
                    <a:pt x="10844" y="803"/>
                  </a:cubicBezTo>
                  <a:cubicBezTo>
                    <a:pt x="10854" y="793"/>
                    <a:pt x="10864" y="783"/>
                    <a:pt x="10864" y="767"/>
                  </a:cubicBezTo>
                  <a:cubicBezTo>
                    <a:pt x="10864" y="703"/>
                    <a:pt x="10864" y="643"/>
                    <a:pt x="10860" y="583"/>
                  </a:cubicBezTo>
                  <a:cubicBezTo>
                    <a:pt x="10854" y="539"/>
                    <a:pt x="10850" y="492"/>
                    <a:pt x="10837" y="452"/>
                  </a:cubicBezTo>
                  <a:cubicBezTo>
                    <a:pt x="10834" y="432"/>
                    <a:pt x="10827" y="409"/>
                    <a:pt x="10820" y="392"/>
                  </a:cubicBezTo>
                  <a:cubicBezTo>
                    <a:pt x="10810" y="355"/>
                    <a:pt x="10794" y="315"/>
                    <a:pt x="10763" y="282"/>
                  </a:cubicBezTo>
                  <a:cubicBezTo>
                    <a:pt x="10747" y="258"/>
                    <a:pt x="10730" y="248"/>
                    <a:pt x="10710" y="235"/>
                  </a:cubicBezTo>
                  <a:cubicBezTo>
                    <a:pt x="10702" y="230"/>
                    <a:pt x="10692" y="227"/>
                    <a:pt x="10681" y="227"/>
                  </a:cubicBezTo>
                  <a:cubicBezTo>
                    <a:pt x="10671" y="227"/>
                    <a:pt x="10660" y="230"/>
                    <a:pt x="10650" y="235"/>
                  </a:cubicBezTo>
                  <a:cubicBezTo>
                    <a:pt x="10636" y="238"/>
                    <a:pt x="10620" y="248"/>
                    <a:pt x="10610" y="255"/>
                  </a:cubicBezTo>
                  <a:cubicBezTo>
                    <a:pt x="10593" y="268"/>
                    <a:pt x="10583" y="282"/>
                    <a:pt x="10583" y="302"/>
                  </a:cubicBezTo>
                  <a:cubicBezTo>
                    <a:pt x="10583" y="315"/>
                    <a:pt x="10586" y="322"/>
                    <a:pt x="10586" y="335"/>
                  </a:cubicBezTo>
                  <a:cubicBezTo>
                    <a:pt x="10586" y="342"/>
                    <a:pt x="10593" y="352"/>
                    <a:pt x="10596" y="359"/>
                  </a:cubicBezTo>
                  <a:cubicBezTo>
                    <a:pt x="10600" y="375"/>
                    <a:pt x="10610" y="399"/>
                    <a:pt x="10616" y="416"/>
                  </a:cubicBezTo>
                  <a:cubicBezTo>
                    <a:pt x="10630" y="452"/>
                    <a:pt x="10646" y="489"/>
                    <a:pt x="10663" y="533"/>
                  </a:cubicBezTo>
                  <a:cubicBezTo>
                    <a:pt x="10670" y="549"/>
                    <a:pt x="10680" y="569"/>
                    <a:pt x="10693" y="586"/>
                  </a:cubicBezTo>
                  <a:cubicBezTo>
                    <a:pt x="10697" y="593"/>
                    <a:pt x="10700" y="603"/>
                    <a:pt x="10710" y="609"/>
                  </a:cubicBezTo>
                  <a:cubicBezTo>
                    <a:pt x="10717" y="626"/>
                    <a:pt x="10727" y="640"/>
                    <a:pt x="10733" y="656"/>
                  </a:cubicBezTo>
                  <a:cubicBezTo>
                    <a:pt x="10743" y="673"/>
                    <a:pt x="10750" y="690"/>
                    <a:pt x="10753" y="706"/>
                  </a:cubicBezTo>
                  <a:cubicBezTo>
                    <a:pt x="10760" y="716"/>
                    <a:pt x="10760" y="720"/>
                    <a:pt x="10763" y="726"/>
                  </a:cubicBezTo>
                  <a:cubicBezTo>
                    <a:pt x="10770" y="757"/>
                    <a:pt x="10780" y="783"/>
                    <a:pt x="10784" y="810"/>
                  </a:cubicBezTo>
                  <a:cubicBezTo>
                    <a:pt x="10797" y="877"/>
                    <a:pt x="10810" y="940"/>
                    <a:pt x="10817" y="1007"/>
                  </a:cubicBezTo>
                  <a:cubicBezTo>
                    <a:pt x="10820" y="1044"/>
                    <a:pt x="10830" y="1088"/>
                    <a:pt x="10834" y="1124"/>
                  </a:cubicBezTo>
                  <a:cubicBezTo>
                    <a:pt x="10837" y="1168"/>
                    <a:pt x="10844" y="1205"/>
                    <a:pt x="10847" y="1245"/>
                  </a:cubicBezTo>
                  <a:cubicBezTo>
                    <a:pt x="10850" y="1288"/>
                    <a:pt x="10854" y="1335"/>
                    <a:pt x="10860" y="1375"/>
                  </a:cubicBezTo>
                  <a:cubicBezTo>
                    <a:pt x="10864" y="1412"/>
                    <a:pt x="10867" y="1452"/>
                    <a:pt x="10867" y="1489"/>
                  </a:cubicBezTo>
                  <a:lnTo>
                    <a:pt x="10867" y="1492"/>
                  </a:lnTo>
                  <a:cubicBezTo>
                    <a:pt x="10877" y="1612"/>
                    <a:pt x="10880" y="1740"/>
                    <a:pt x="10887" y="1860"/>
                  </a:cubicBezTo>
                  <a:cubicBezTo>
                    <a:pt x="10894" y="1943"/>
                    <a:pt x="10894" y="2027"/>
                    <a:pt x="10894" y="2111"/>
                  </a:cubicBezTo>
                  <a:cubicBezTo>
                    <a:pt x="10864" y="2131"/>
                    <a:pt x="10834" y="2154"/>
                    <a:pt x="10810" y="2178"/>
                  </a:cubicBezTo>
                  <a:cubicBezTo>
                    <a:pt x="10770" y="2214"/>
                    <a:pt x="10733" y="2258"/>
                    <a:pt x="10703" y="2305"/>
                  </a:cubicBezTo>
                  <a:cubicBezTo>
                    <a:pt x="10677" y="2348"/>
                    <a:pt x="10646" y="2395"/>
                    <a:pt x="10626" y="2445"/>
                  </a:cubicBezTo>
                  <a:cubicBezTo>
                    <a:pt x="10603" y="2498"/>
                    <a:pt x="10593" y="2555"/>
                    <a:pt x="10586" y="2612"/>
                  </a:cubicBezTo>
                  <a:cubicBezTo>
                    <a:pt x="10583" y="2637"/>
                    <a:pt x="10586" y="2658"/>
                    <a:pt x="10586" y="2682"/>
                  </a:cubicBezTo>
                  <a:lnTo>
                    <a:pt x="10586" y="2682"/>
                  </a:lnTo>
                  <a:lnTo>
                    <a:pt x="10549" y="2582"/>
                  </a:lnTo>
                  <a:cubicBezTo>
                    <a:pt x="10546" y="2572"/>
                    <a:pt x="10536" y="2559"/>
                    <a:pt x="10533" y="2545"/>
                  </a:cubicBezTo>
                  <a:cubicBezTo>
                    <a:pt x="10523" y="2532"/>
                    <a:pt x="10519" y="2515"/>
                    <a:pt x="10513" y="2505"/>
                  </a:cubicBezTo>
                  <a:cubicBezTo>
                    <a:pt x="10499" y="2478"/>
                    <a:pt x="10486" y="2448"/>
                    <a:pt x="10469" y="2425"/>
                  </a:cubicBezTo>
                  <a:cubicBezTo>
                    <a:pt x="10453" y="2395"/>
                    <a:pt x="10436" y="2365"/>
                    <a:pt x="10426" y="2338"/>
                  </a:cubicBezTo>
                  <a:cubicBezTo>
                    <a:pt x="10409" y="2311"/>
                    <a:pt x="10392" y="2281"/>
                    <a:pt x="10379" y="2258"/>
                  </a:cubicBezTo>
                  <a:cubicBezTo>
                    <a:pt x="10349" y="2208"/>
                    <a:pt x="10315" y="2157"/>
                    <a:pt x="10282" y="2111"/>
                  </a:cubicBezTo>
                  <a:cubicBezTo>
                    <a:pt x="10249" y="2057"/>
                    <a:pt x="10212" y="2007"/>
                    <a:pt x="10175" y="1954"/>
                  </a:cubicBezTo>
                  <a:cubicBezTo>
                    <a:pt x="10142" y="1903"/>
                    <a:pt x="10101" y="1857"/>
                    <a:pt x="10061" y="1810"/>
                  </a:cubicBezTo>
                  <a:lnTo>
                    <a:pt x="10051" y="1803"/>
                  </a:lnTo>
                  <a:cubicBezTo>
                    <a:pt x="10027" y="1772"/>
                    <a:pt x="9999" y="1742"/>
                    <a:pt x="9969" y="1714"/>
                  </a:cubicBezTo>
                  <a:lnTo>
                    <a:pt x="9969" y="1714"/>
                  </a:lnTo>
                  <a:cubicBezTo>
                    <a:pt x="9979" y="1723"/>
                    <a:pt x="9989" y="1733"/>
                    <a:pt x="9998" y="1746"/>
                  </a:cubicBezTo>
                  <a:cubicBezTo>
                    <a:pt x="10028" y="1786"/>
                    <a:pt x="10058" y="1820"/>
                    <a:pt x="10085" y="1857"/>
                  </a:cubicBezTo>
                  <a:cubicBezTo>
                    <a:pt x="10105" y="1887"/>
                    <a:pt x="10128" y="1913"/>
                    <a:pt x="10148" y="1940"/>
                  </a:cubicBezTo>
                  <a:lnTo>
                    <a:pt x="10162" y="1957"/>
                  </a:lnTo>
                  <a:cubicBezTo>
                    <a:pt x="10198" y="2014"/>
                    <a:pt x="10235" y="2077"/>
                    <a:pt x="10272" y="2137"/>
                  </a:cubicBezTo>
                  <a:cubicBezTo>
                    <a:pt x="10305" y="2194"/>
                    <a:pt x="10346" y="2254"/>
                    <a:pt x="10382" y="2315"/>
                  </a:cubicBezTo>
                  <a:lnTo>
                    <a:pt x="10389" y="2338"/>
                  </a:lnTo>
                  <a:cubicBezTo>
                    <a:pt x="10402" y="2358"/>
                    <a:pt x="10412" y="2381"/>
                    <a:pt x="10422" y="2405"/>
                  </a:cubicBezTo>
                  <a:cubicBezTo>
                    <a:pt x="10439" y="2442"/>
                    <a:pt x="10456" y="2478"/>
                    <a:pt x="10473" y="2522"/>
                  </a:cubicBezTo>
                  <a:cubicBezTo>
                    <a:pt x="10486" y="2559"/>
                    <a:pt x="10503" y="2595"/>
                    <a:pt x="10519" y="2642"/>
                  </a:cubicBezTo>
                  <a:lnTo>
                    <a:pt x="10519" y="2639"/>
                  </a:lnTo>
                  <a:cubicBezTo>
                    <a:pt x="10536" y="2692"/>
                    <a:pt x="10556" y="2743"/>
                    <a:pt x="10573" y="2796"/>
                  </a:cubicBezTo>
                  <a:cubicBezTo>
                    <a:pt x="10580" y="2806"/>
                    <a:pt x="10583" y="2813"/>
                    <a:pt x="10583" y="2826"/>
                  </a:cubicBezTo>
                  <a:lnTo>
                    <a:pt x="10586" y="2833"/>
                  </a:lnTo>
                  <a:cubicBezTo>
                    <a:pt x="10596" y="2856"/>
                    <a:pt x="10600" y="2873"/>
                    <a:pt x="10613" y="2893"/>
                  </a:cubicBezTo>
                  <a:cubicBezTo>
                    <a:pt x="10630" y="2926"/>
                    <a:pt x="10646" y="2960"/>
                    <a:pt x="10670" y="2990"/>
                  </a:cubicBezTo>
                  <a:cubicBezTo>
                    <a:pt x="10683" y="3000"/>
                    <a:pt x="10690" y="3017"/>
                    <a:pt x="10703" y="3030"/>
                  </a:cubicBezTo>
                  <a:cubicBezTo>
                    <a:pt x="10737" y="3074"/>
                    <a:pt x="10770" y="3114"/>
                    <a:pt x="10807" y="3157"/>
                  </a:cubicBezTo>
                  <a:lnTo>
                    <a:pt x="10850" y="3201"/>
                  </a:lnTo>
                  <a:cubicBezTo>
                    <a:pt x="10870" y="3227"/>
                    <a:pt x="10897" y="3257"/>
                    <a:pt x="10917" y="3284"/>
                  </a:cubicBezTo>
                  <a:cubicBezTo>
                    <a:pt x="10917" y="3298"/>
                    <a:pt x="10924" y="3308"/>
                    <a:pt x="10934" y="3308"/>
                  </a:cubicBezTo>
                  <a:cubicBezTo>
                    <a:pt x="10941" y="3314"/>
                    <a:pt x="10947" y="3324"/>
                    <a:pt x="10954" y="3331"/>
                  </a:cubicBezTo>
                  <a:lnTo>
                    <a:pt x="10957" y="3334"/>
                  </a:lnTo>
                  <a:cubicBezTo>
                    <a:pt x="10974" y="3358"/>
                    <a:pt x="10987" y="3381"/>
                    <a:pt x="11004" y="3408"/>
                  </a:cubicBezTo>
                  <a:lnTo>
                    <a:pt x="11018" y="3431"/>
                  </a:lnTo>
                  <a:cubicBezTo>
                    <a:pt x="11038" y="3468"/>
                    <a:pt x="11058" y="3502"/>
                    <a:pt x="11084" y="3535"/>
                  </a:cubicBezTo>
                  <a:cubicBezTo>
                    <a:pt x="11121" y="3585"/>
                    <a:pt x="11168" y="3629"/>
                    <a:pt x="11208" y="3665"/>
                  </a:cubicBezTo>
                  <a:cubicBezTo>
                    <a:pt x="11242" y="3699"/>
                    <a:pt x="11282" y="3732"/>
                    <a:pt x="11315" y="3769"/>
                  </a:cubicBezTo>
                  <a:lnTo>
                    <a:pt x="11308" y="3769"/>
                  </a:lnTo>
                  <a:lnTo>
                    <a:pt x="11308" y="3772"/>
                  </a:lnTo>
                  <a:lnTo>
                    <a:pt x="11308" y="3772"/>
                  </a:lnTo>
                  <a:lnTo>
                    <a:pt x="11315" y="3779"/>
                  </a:lnTo>
                  <a:cubicBezTo>
                    <a:pt x="11325" y="3792"/>
                    <a:pt x="11335" y="3802"/>
                    <a:pt x="11342" y="3819"/>
                  </a:cubicBezTo>
                  <a:cubicBezTo>
                    <a:pt x="11355" y="3836"/>
                    <a:pt x="11369" y="3859"/>
                    <a:pt x="11375" y="3879"/>
                  </a:cubicBezTo>
                  <a:cubicBezTo>
                    <a:pt x="11389" y="3903"/>
                    <a:pt x="11402" y="3929"/>
                    <a:pt x="11409" y="3953"/>
                  </a:cubicBezTo>
                  <a:cubicBezTo>
                    <a:pt x="11409" y="3960"/>
                    <a:pt x="11409" y="3963"/>
                    <a:pt x="11415" y="3963"/>
                  </a:cubicBezTo>
                  <a:cubicBezTo>
                    <a:pt x="11419" y="3980"/>
                    <a:pt x="11425" y="4000"/>
                    <a:pt x="11432" y="4020"/>
                  </a:cubicBezTo>
                  <a:cubicBezTo>
                    <a:pt x="11435" y="4046"/>
                    <a:pt x="11439" y="4077"/>
                    <a:pt x="11442" y="4110"/>
                  </a:cubicBezTo>
                  <a:lnTo>
                    <a:pt x="11449" y="4127"/>
                  </a:lnTo>
                  <a:cubicBezTo>
                    <a:pt x="11449" y="4133"/>
                    <a:pt x="11452" y="4147"/>
                    <a:pt x="11452" y="4153"/>
                  </a:cubicBezTo>
                  <a:lnTo>
                    <a:pt x="11452" y="4170"/>
                  </a:lnTo>
                  <a:lnTo>
                    <a:pt x="11452" y="4180"/>
                  </a:lnTo>
                  <a:lnTo>
                    <a:pt x="11452" y="4187"/>
                  </a:lnTo>
                  <a:lnTo>
                    <a:pt x="11452" y="4204"/>
                  </a:lnTo>
                  <a:lnTo>
                    <a:pt x="11452" y="4214"/>
                  </a:lnTo>
                  <a:lnTo>
                    <a:pt x="11452" y="4217"/>
                  </a:lnTo>
                  <a:lnTo>
                    <a:pt x="11452" y="4230"/>
                  </a:lnTo>
                  <a:lnTo>
                    <a:pt x="11452" y="4260"/>
                  </a:lnTo>
                  <a:lnTo>
                    <a:pt x="11452" y="4321"/>
                  </a:lnTo>
                  <a:lnTo>
                    <a:pt x="11452" y="4361"/>
                  </a:lnTo>
                  <a:lnTo>
                    <a:pt x="11452" y="4431"/>
                  </a:lnTo>
                  <a:lnTo>
                    <a:pt x="11449" y="4495"/>
                  </a:lnTo>
                  <a:lnTo>
                    <a:pt x="11449" y="4511"/>
                  </a:lnTo>
                  <a:cubicBezTo>
                    <a:pt x="11449" y="4521"/>
                    <a:pt x="11449" y="4535"/>
                    <a:pt x="11442" y="4548"/>
                  </a:cubicBezTo>
                  <a:lnTo>
                    <a:pt x="11439" y="4585"/>
                  </a:lnTo>
                  <a:cubicBezTo>
                    <a:pt x="11435" y="4618"/>
                    <a:pt x="11432" y="4648"/>
                    <a:pt x="11425" y="4682"/>
                  </a:cubicBezTo>
                  <a:cubicBezTo>
                    <a:pt x="11419" y="4732"/>
                    <a:pt x="11409" y="4779"/>
                    <a:pt x="11402" y="4829"/>
                  </a:cubicBezTo>
                  <a:cubicBezTo>
                    <a:pt x="11399" y="4849"/>
                    <a:pt x="11392" y="4866"/>
                    <a:pt x="11389" y="4886"/>
                  </a:cubicBezTo>
                  <a:cubicBezTo>
                    <a:pt x="11385" y="4906"/>
                    <a:pt x="11382" y="4922"/>
                    <a:pt x="11375" y="4946"/>
                  </a:cubicBezTo>
                  <a:lnTo>
                    <a:pt x="11369" y="4983"/>
                  </a:lnTo>
                  <a:cubicBezTo>
                    <a:pt x="11359" y="5023"/>
                    <a:pt x="11352" y="5066"/>
                    <a:pt x="11339" y="5106"/>
                  </a:cubicBezTo>
                  <a:cubicBezTo>
                    <a:pt x="11335" y="5133"/>
                    <a:pt x="11325" y="5157"/>
                    <a:pt x="11322" y="5183"/>
                  </a:cubicBezTo>
                  <a:cubicBezTo>
                    <a:pt x="11318" y="5203"/>
                    <a:pt x="11315" y="5223"/>
                    <a:pt x="11305" y="5247"/>
                  </a:cubicBezTo>
                  <a:cubicBezTo>
                    <a:pt x="11275" y="5364"/>
                    <a:pt x="11255" y="5471"/>
                    <a:pt x="11235" y="5574"/>
                  </a:cubicBezTo>
                  <a:lnTo>
                    <a:pt x="11235" y="5571"/>
                  </a:lnTo>
                  <a:cubicBezTo>
                    <a:pt x="11235" y="5581"/>
                    <a:pt x="11232" y="5591"/>
                    <a:pt x="11232" y="5601"/>
                  </a:cubicBezTo>
                  <a:lnTo>
                    <a:pt x="11221" y="5638"/>
                  </a:lnTo>
                  <a:cubicBezTo>
                    <a:pt x="11208" y="5698"/>
                    <a:pt x="11198" y="5752"/>
                    <a:pt x="11185" y="5808"/>
                  </a:cubicBezTo>
                  <a:lnTo>
                    <a:pt x="11181" y="5822"/>
                  </a:lnTo>
                  <a:cubicBezTo>
                    <a:pt x="11175" y="5849"/>
                    <a:pt x="11168" y="5875"/>
                    <a:pt x="11165" y="5902"/>
                  </a:cubicBezTo>
                  <a:lnTo>
                    <a:pt x="11165" y="5905"/>
                  </a:lnTo>
                  <a:cubicBezTo>
                    <a:pt x="11165" y="5909"/>
                    <a:pt x="11158" y="5919"/>
                    <a:pt x="11158" y="5922"/>
                  </a:cubicBezTo>
                  <a:lnTo>
                    <a:pt x="11151" y="5966"/>
                  </a:lnTo>
                  <a:lnTo>
                    <a:pt x="11135" y="6032"/>
                  </a:lnTo>
                  <a:cubicBezTo>
                    <a:pt x="11135" y="6039"/>
                    <a:pt x="11131" y="6049"/>
                    <a:pt x="11131" y="6053"/>
                  </a:cubicBezTo>
                  <a:lnTo>
                    <a:pt x="11131" y="6059"/>
                  </a:lnTo>
                  <a:lnTo>
                    <a:pt x="11125" y="6069"/>
                  </a:lnTo>
                  <a:cubicBezTo>
                    <a:pt x="11125" y="6076"/>
                    <a:pt x="11121" y="6083"/>
                    <a:pt x="11121" y="6089"/>
                  </a:cubicBezTo>
                  <a:lnTo>
                    <a:pt x="11118" y="6106"/>
                  </a:lnTo>
                  <a:cubicBezTo>
                    <a:pt x="11115" y="6123"/>
                    <a:pt x="11115" y="6136"/>
                    <a:pt x="11108" y="6153"/>
                  </a:cubicBezTo>
                  <a:lnTo>
                    <a:pt x="11104" y="6173"/>
                  </a:lnTo>
                  <a:lnTo>
                    <a:pt x="11104" y="6176"/>
                  </a:lnTo>
                  <a:lnTo>
                    <a:pt x="11104" y="6183"/>
                  </a:lnTo>
                  <a:cubicBezTo>
                    <a:pt x="11101" y="6206"/>
                    <a:pt x="11091" y="6233"/>
                    <a:pt x="11088" y="6256"/>
                  </a:cubicBezTo>
                  <a:lnTo>
                    <a:pt x="11084" y="6283"/>
                  </a:lnTo>
                  <a:cubicBezTo>
                    <a:pt x="11064" y="6367"/>
                    <a:pt x="11048" y="6444"/>
                    <a:pt x="11038" y="6521"/>
                  </a:cubicBezTo>
                  <a:lnTo>
                    <a:pt x="11038" y="6527"/>
                  </a:lnTo>
                  <a:lnTo>
                    <a:pt x="11038" y="6537"/>
                  </a:lnTo>
                  <a:lnTo>
                    <a:pt x="11038" y="6544"/>
                  </a:lnTo>
                  <a:lnTo>
                    <a:pt x="11038" y="6554"/>
                  </a:lnTo>
                  <a:lnTo>
                    <a:pt x="11014" y="6718"/>
                  </a:lnTo>
                  <a:cubicBezTo>
                    <a:pt x="11004" y="6771"/>
                    <a:pt x="11004" y="6825"/>
                    <a:pt x="11001" y="6878"/>
                  </a:cubicBezTo>
                  <a:cubicBezTo>
                    <a:pt x="10987" y="6888"/>
                    <a:pt x="10981" y="6895"/>
                    <a:pt x="10981" y="6908"/>
                  </a:cubicBezTo>
                  <a:cubicBezTo>
                    <a:pt x="10977" y="6955"/>
                    <a:pt x="10971" y="6995"/>
                    <a:pt x="10971" y="7042"/>
                  </a:cubicBezTo>
                  <a:cubicBezTo>
                    <a:pt x="10971" y="7079"/>
                    <a:pt x="10971" y="7122"/>
                    <a:pt x="10974" y="7159"/>
                  </a:cubicBezTo>
                  <a:cubicBezTo>
                    <a:pt x="10917" y="7206"/>
                    <a:pt x="10857" y="7260"/>
                    <a:pt x="10804" y="7310"/>
                  </a:cubicBezTo>
                  <a:lnTo>
                    <a:pt x="10784" y="7326"/>
                  </a:lnTo>
                  <a:cubicBezTo>
                    <a:pt x="10770" y="7340"/>
                    <a:pt x="10760" y="7346"/>
                    <a:pt x="10747" y="7360"/>
                  </a:cubicBezTo>
                  <a:cubicBezTo>
                    <a:pt x="10733" y="7373"/>
                    <a:pt x="10717" y="7387"/>
                    <a:pt x="10700" y="7397"/>
                  </a:cubicBezTo>
                  <a:lnTo>
                    <a:pt x="10700" y="7390"/>
                  </a:lnTo>
                  <a:cubicBezTo>
                    <a:pt x="10700" y="7373"/>
                    <a:pt x="10703" y="7360"/>
                    <a:pt x="10710" y="7346"/>
                  </a:cubicBezTo>
                  <a:lnTo>
                    <a:pt x="10710" y="7336"/>
                  </a:lnTo>
                  <a:cubicBezTo>
                    <a:pt x="10710" y="7326"/>
                    <a:pt x="10713" y="7320"/>
                    <a:pt x="10717" y="7306"/>
                  </a:cubicBezTo>
                  <a:lnTo>
                    <a:pt x="10720" y="7293"/>
                  </a:lnTo>
                  <a:cubicBezTo>
                    <a:pt x="10723" y="7286"/>
                    <a:pt x="10723" y="7273"/>
                    <a:pt x="10730" y="7263"/>
                  </a:cubicBezTo>
                  <a:lnTo>
                    <a:pt x="10737" y="7243"/>
                  </a:lnTo>
                  <a:lnTo>
                    <a:pt x="10750" y="7193"/>
                  </a:lnTo>
                  <a:lnTo>
                    <a:pt x="10753" y="7179"/>
                  </a:lnTo>
                  <a:cubicBezTo>
                    <a:pt x="10757" y="7159"/>
                    <a:pt x="10767" y="7143"/>
                    <a:pt x="10770" y="7122"/>
                  </a:cubicBezTo>
                  <a:lnTo>
                    <a:pt x="10780" y="7096"/>
                  </a:lnTo>
                  <a:cubicBezTo>
                    <a:pt x="10784" y="7079"/>
                    <a:pt x="10787" y="7059"/>
                    <a:pt x="10794" y="7042"/>
                  </a:cubicBezTo>
                  <a:cubicBezTo>
                    <a:pt x="10800" y="7009"/>
                    <a:pt x="10804" y="6975"/>
                    <a:pt x="10814" y="6942"/>
                  </a:cubicBezTo>
                  <a:lnTo>
                    <a:pt x="10820" y="6895"/>
                  </a:lnTo>
                  <a:lnTo>
                    <a:pt x="10834" y="6845"/>
                  </a:lnTo>
                  <a:lnTo>
                    <a:pt x="10847" y="6785"/>
                  </a:lnTo>
                  <a:lnTo>
                    <a:pt x="10854" y="6751"/>
                  </a:lnTo>
                  <a:cubicBezTo>
                    <a:pt x="10867" y="6691"/>
                    <a:pt x="10880" y="6628"/>
                    <a:pt x="10894" y="6557"/>
                  </a:cubicBezTo>
                  <a:cubicBezTo>
                    <a:pt x="10911" y="6474"/>
                    <a:pt x="10921" y="6390"/>
                    <a:pt x="10937" y="6307"/>
                  </a:cubicBezTo>
                  <a:cubicBezTo>
                    <a:pt x="10947" y="6267"/>
                    <a:pt x="10951" y="6223"/>
                    <a:pt x="10961" y="6183"/>
                  </a:cubicBezTo>
                  <a:cubicBezTo>
                    <a:pt x="10964" y="6153"/>
                    <a:pt x="10967" y="6126"/>
                    <a:pt x="10971" y="6099"/>
                  </a:cubicBezTo>
                  <a:lnTo>
                    <a:pt x="10974" y="6059"/>
                  </a:lnTo>
                  <a:lnTo>
                    <a:pt x="10981" y="6022"/>
                  </a:lnTo>
                  <a:cubicBezTo>
                    <a:pt x="10984" y="5999"/>
                    <a:pt x="10987" y="5972"/>
                    <a:pt x="10987" y="5949"/>
                  </a:cubicBezTo>
                  <a:cubicBezTo>
                    <a:pt x="10987" y="5932"/>
                    <a:pt x="10991" y="5919"/>
                    <a:pt x="10997" y="5902"/>
                  </a:cubicBezTo>
                  <a:lnTo>
                    <a:pt x="11001" y="5889"/>
                  </a:lnTo>
                  <a:lnTo>
                    <a:pt x="11004" y="5872"/>
                  </a:lnTo>
                  <a:cubicBezTo>
                    <a:pt x="11004" y="5859"/>
                    <a:pt x="11008" y="5849"/>
                    <a:pt x="11008" y="5832"/>
                  </a:cubicBezTo>
                  <a:lnTo>
                    <a:pt x="11024" y="5742"/>
                  </a:lnTo>
                  <a:cubicBezTo>
                    <a:pt x="11034" y="5691"/>
                    <a:pt x="11041" y="5641"/>
                    <a:pt x="11051" y="5588"/>
                  </a:cubicBezTo>
                  <a:cubicBezTo>
                    <a:pt x="11084" y="5407"/>
                    <a:pt x="11108" y="5247"/>
                    <a:pt x="11135" y="5083"/>
                  </a:cubicBezTo>
                  <a:cubicBezTo>
                    <a:pt x="11135" y="5080"/>
                    <a:pt x="11135" y="5073"/>
                    <a:pt x="11131" y="5070"/>
                  </a:cubicBezTo>
                  <a:cubicBezTo>
                    <a:pt x="11125" y="5066"/>
                    <a:pt x="11121" y="5063"/>
                    <a:pt x="11118" y="5063"/>
                  </a:cubicBezTo>
                  <a:cubicBezTo>
                    <a:pt x="11108" y="5063"/>
                    <a:pt x="11098" y="5066"/>
                    <a:pt x="11098" y="5073"/>
                  </a:cubicBezTo>
                  <a:cubicBezTo>
                    <a:pt x="11088" y="5103"/>
                    <a:pt x="11084" y="5133"/>
                    <a:pt x="11081" y="5163"/>
                  </a:cubicBezTo>
                  <a:cubicBezTo>
                    <a:pt x="11074" y="5180"/>
                    <a:pt x="11071" y="5197"/>
                    <a:pt x="11071" y="5207"/>
                  </a:cubicBezTo>
                  <a:lnTo>
                    <a:pt x="11058" y="5270"/>
                  </a:lnTo>
                  <a:lnTo>
                    <a:pt x="11054" y="5300"/>
                  </a:lnTo>
                  <a:lnTo>
                    <a:pt x="11051" y="5317"/>
                  </a:lnTo>
                  <a:cubicBezTo>
                    <a:pt x="11048" y="5340"/>
                    <a:pt x="11041" y="5370"/>
                    <a:pt x="11034" y="5397"/>
                  </a:cubicBezTo>
                  <a:lnTo>
                    <a:pt x="11024" y="5451"/>
                  </a:lnTo>
                  <a:lnTo>
                    <a:pt x="11001" y="5588"/>
                  </a:lnTo>
                  <a:cubicBezTo>
                    <a:pt x="11001" y="5598"/>
                    <a:pt x="10997" y="5605"/>
                    <a:pt x="10997" y="5615"/>
                  </a:cubicBezTo>
                  <a:lnTo>
                    <a:pt x="10997" y="5625"/>
                  </a:lnTo>
                  <a:lnTo>
                    <a:pt x="10994" y="5655"/>
                  </a:lnTo>
                  <a:cubicBezTo>
                    <a:pt x="10981" y="5732"/>
                    <a:pt x="10967" y="5805"/>
                    <a:pt x="10954" y="5875"/>
                  </a:cubicBezTo>
                  <a:cubicBezTo>
                    <a:pt x="10941" y="5949"/>
                    <a:pt x="10934" y="6016"/>
                    <a:pt x="10924" y="6086"/>
                  </a:cubicBezTo>
                  <a:lnTo>
                    <a:pt x="10921" y="6133"/>
                  </a:lnTo>
                  <a:cubicBezTo>
                    <a:pt x="10917" y="6166"/>
                    <a:pt x="10914" y="6193"/>
                    <a:pt x="10911" y="6226"/>
                  </a:cubicBezTo>
                  <a:lnTo>
                    <a:pt x="10904" y="6256"/>
                  </a:lnTo>
                  <a:cubicBezTo>
                    <a:pt x="10901" y="6283"/>
                    <a:pt x="10897" y="6303"/>
                    <a:pt x="10894" y="6327"/>
                  </a:cubicBezTo>
                  <a:cubicBezTo>
                    <a:pt x="10887" y="6343"/>
                    <a:pt x="10887" y="6357"/>
                    <a:pt x="10884" y="6374"/>
                  </a:cubicBezTo>
                  <a:cubicBezTo>
                    <a:pt x="10877" y="6410"/>
                    <a:pt x="10870" y="6450"/>
                    <a:pt x="10864" y="6487"/>
                  </a:cubicBezTo>
                  <a:lnTo>
                    <a:pt x="10854" y="6527"/>
                  </a:lnTo>
                  <a:cubicBezTo>
                    <a:pt x="10850" y="6557"/>
                    <a:pt x="10847" y="6584"/>
                    <a:pt x="10837" y="6611"/>
                  </a:cubicBezTo>
                  <a:lnTo>
                    <a:pt x="10837" y="6618"/>
                  </a:lnTo>
                  <a:lnTo>
                    <a:pt x="10837" y="6624"/>
                  </a:lnTo>
                  <a:lnTo>
                    <a:pt x="10837" y="6628"/>
                  </a:lnTo>
                  <a:lnTo>
                    <a:pt x="10837" y="6634"/>
                  </a:lnTo>
                  <a:lnTo>
                    <a:pt x="10837" y="6641"/>
                  </a:lnTo>
                  <a:lnTo>
                    <a:pt x="10837" y="6651"/>
                  </a:lnTo>
                  <a:lnTo>
                    <a:pt x="10837" y="6658"/>
                  </a:lnTo>
                  <a:cubicBezTo>
                    <a:pt x="10837" y="6661"/>
                    <a:pt x="10837" y="6668"/>
                    <a:pt x="10834" y="6671"/>
                  </a:cubicBezTo>
                  <a:lnTo>
                    <a:pt x="10834" y="6678"/>
                  </a:lnTo>
                  <a:lnTo>
                    <a:pt x="10834" y="6684"/>
                  </a:lnTo>
                  <a:lnTo>
                    <a:pt x="10834" y="6691"/>
                  </a:lnTo>
                  <a:lnTo>
                    <a:pt x="10834" y="6701"/>
                  </a:lnTo>
                  <a:lnTo>
                    <a:pt x="10834" y="6708"/>
                  </a:lnTo>
                  <a:lnTo>
                    <a:pt x="10834" y="6711"/>
                  </a:lnTo>
                  <a:lnTo>
                    <a:pt x="10834" y="6721"/>
                  </a:lnTo>
                  <a:lnTo>
                    <a:pt x="10834" y="6725"/>
                  </a:lnTo>
                  <a:lnTo>
                    <a:pt x="10834" y="6735"/>
                  </a:lnTo>
                  <a:lnTo>
                    <a:pt x="10820" y="6788"/>
                  </a:lnTo>
                  <a:lnTo>
                    <a:pt x="10810" y="6838"/>
                  </a:lnTo>
                  <a:lnTo>
                    <a:pt x="10797" y="6902"/>
                  </a:lnTo>
                  <a:lnTo>
                    <a:pt x="10787" y="6935"/>
                  </a:lnTo>
                  <a:lnTo>
                    <a:pt x="10787" y="6942"/>
                  </a:lnTo>
                  <a:cubicBezTo>
                    <a:pt x="10780" y="6975"/>
                    <a:pt x="10777" y="7009"/>
                    <a:pt x="10767" y="7042"/>
                  </a:cubicBezTo>
                  <a:cubicBezTo>
                    <a:pt x="10767" y="7052"/>
                    <a:pt x="10763" y="7059"/>
                    <a:pt x="10763" y="7069"/>
                  </a:cubicBezTo>
                  <a:lnTo>
                    <a:pt x="10760" y="7089"/>
                  </a:lnTo>
                  <a:lnTo>
                    <a:pt x="10750" y="7122"/>
                  </a:lnTo>
                  <a:lnTo>
                    <a:pt x="10750" y="7126"/>
                  </a:lnTo>
                  <a:lnTo>
                    <a:pt x="10750" y="7136"/>
                  </a:lnTo>
                  <a:lnTo>
                    <a:pt x="10743" y="7173"/>
                  </a:lnTo>
                  <a:lnTo>
                    <a:pt x="10730" y="7223"/>
                  </a:lnTo>
                  <a:lnTo>
                    <a:pt x="10727" y="7236"/>
                  </a:lnTo>
                  <a:cubicBezTo>
                    <a:pt x="10720" y="7246"/>
                    <a:pt x="10717" y="7260"/>
                    <a:pt x="10717" y="7273"/>
                  </a:cubicBezTo>
                  <a:lnTo>
                    <a:pt x="10703" y="7326"/>
                  </a:lnTo>
                  <a:cubicBezTo>
                    <a:pt x="10700" y="7340"/>
                    <a:pt x="10700" y="7353"/>
                    <a:pt x="10697" y="7363"/>
                  </a:cubicBezTo>
                  <a:lnTo>
                    <a:pt x="10697" y="7370"/>
                  </a:lnTo>
                  <a:lnTo>
                    <a:pt x="10697" y="7377"/>
                  </a:lnTo>
                  <a:lnTo>
                    <a:pt x="10693" y="7390"/>
                  </a:lnTo>
                  <a:cubicBezTo>
                    <a:pt x="10693" y="7387"/>
                    <a:pt x="10687" y="7380"/>
                    <a:pt x="10687" y="7380"/>
                  </a:cubicBezTo>
                  <a:lnTo>
                    <a:pt x="10683" y="7370"/>
                  </a:lnTo>
                  <a:cubicBezTo>
                    <a:pt x="10680" y="7360"/>
                    <a:pt x="10677" y="7346"/>
                    <a:pt x="10670" y="7340"/>
                  </a:cubicBezTo>
                  <a:lnTo>
                    <a:pt x="10663" y="7320"/>
                  </a:lnTo>
                  <a:cubicBezTo>
                    <a:pt x="10653" y="7293"/>
                    <a:pt x="10646" y="7270"/>
                    <a:pt x="10633" y="7243"/>
                  </a:cubicBezTo>
                  <a:cubicBezTo>
                    <a:pt x="10620" y="7209"/>
                    <a:pt x="10603" y="7176"/>
                    <a:pt x="10593" y="7143"/>
                  </a:cubicBezTo>
                  <a:cubicBezTo>
                    <a:pt x="10583" y="7122"/>
                    <a:pt x="10570" y="7106"/>
                    <a:pt x="10563" y="7092"/>
                  </a:cubicBezTo>
                  <a:cubicBezTo>
                    <a:pt x="10553" y="7079"/>
                    <a:pt x="10546" y="7069"/>
                    <a:pt x="10529" y="7062"/>
                  </a:cubicBezTo>
                  <a:lnTo>
                    <a:pt x="10516" y="7062"/>
                  </a:lnTo>
                  <a:cubicBezTo>
                    <a:pt x="10509" y="7062"/>
                    <a:pt x="10503" y="7069"/>
                    <a:pt x="10496" y="7072"/>
                  </a:cubicBezTo>
                  <a:cubicBezTo>
                    <a:pt x="10486" y="7076"/>
                    <a:pt x="10483" y="7086"/>
                    <a:pt x="10476" y="7089"/>
                  </a:cubicBezTo>
                  <a:cubicBezTo>
                    <a:pt x="10442" y="7119"/>
                    <a:pt x="10416" y="7156"/>
                    <a:pt x="10392" y="7189"/>
                  </a:cubicBezTo>
                  <a:cubicBezTo>
                    <a:pt x="10369" y="7219"/>
                    <a:pt x="10349" y="7253"/>
                    <a:pt x="10325" y="7296"/>
                  </a:cubicBezTo>
                  <a:cubicBezTo>
                    <a:pt x="10309" y="7326"/>
                    <a:pt x="10295" y="7356"/>
                    <a:pt x="10279" y="7387"/>
                  </a:cubicBezTo>
                  <a:lnTo>
                    <a:pt x="10265" y="7410"/>
                  </a:lnTo>
                  <a:lnTo>
                    <a:pt x="10252" y="7430"/>
                  </a:lnTo>
                  <a:lnTo>
                    <a:pt x="10252" y="7413"/>
                  </a:lnTo>
                  <a:lnTo>
                    <a:pt x="10252" y="7380"/>
                  </a:lnTo>
                  <a:lnTo>
                    <a:pt x="10252" y="7370"/>
                  </a:lnTo>
                  <a:cubicBezTo>
                    <a:pt x="10259" y="7330"/>
                    <a:pt x="10262" y="7296"/>
                    <a:pt x="10269" y="7260"/>
                  </a:cubicBezTo>
                  <a:cubicBezTo>
                    <a:pt x="10275" y="7243"/>
                    <a:pt x="10279" y="7223"/>
                    <a:pt x="10282" y="7206"/>
                  </a:cubicBezTo>
                  <a:lnTo>
                    <a:pt x="10285" y="7186"/>
                  </a:lnTo>
                  <a:cubicBezTo>
                    <a:pt x="10285" y="7179"/>
                    <a:pt x="10292" y="7176"/>
                    <a:pt x="10292" y="7169"/>
                  </a:cubicBezTo>
                  <a:lnTo>
                    <a:pt x="10295" y="7159"/>
                  </a:lnTo>
                  <a:lnTo>
                    <a:pt x="10299" y="7139"/>
                  </a:lnTo>
                  <a:lnTo>
                    <a:pt x="10302" y="7119"/>
                  </a:lnTo>
                  <a:lnTo>
                    <a:pt x="10312" y="7086"/>
                  </a:lnTo>
                  <a:lnTo>
                    <a:pt x="10319" y="7059"/>
                  </a:lnTo>
                  <a:lnTo>
                    <a:pt x="10332" y="7009"/>
                  </a:lnTo>
                  <a:lnTo>
                    <a:pt x="10335" y="6989"/>
                  </a:lnTo>
                  <a:lnTo>
                    <a:pt x="10342" y="6969"/>
                  </a:lnTo>
                  <a:lnTo>
                    <a:pt x="10342" y="6959"/>
                  </a:lnTo>
                  <a:cubicBezTo>
                    <a:pt x="10342" y="6955"/>
                    <a:pt x="10342" y="6952"/>
                    <a:pt x="10346" y="6945"/>
                  </a:cubicBezTo>
                  <a:cubicBezTo>
                    <a:pt x="10349" y="6929"/>
                    <a:pt x="10352" y="6908"/>
                    <a:pt x="10359" y="6892"/>
                  </a:cubicBezTo>
                  <a:cubicBezTo>
                    <a:pt x="10362" y="6872"/>
                    <a:pt x="10366" y="6852"/>
                    <a:pt x="10376" y="6828"/>
                  </a:cubicBezTo>
                  <a:cubicBezTo>
                    <a:pt x="10382" y="6785"/>
                    <a:pt x="10396" y="6741"/>
                    <a:pt x="10402" y="6694"/>
                  </a:cubicBezTo>
                  <a:cubicBezTo>
                    <a:pt x="10409" y="6671"/>
                    <a:pt x="10412" y="6651"/>
                    <a:pt x="10416" y="6624"/>
                  </a:cubicBezTo>
                  <a:cubicBezTo>
                    <a:pt x="10419" y="6608"/>
                    <a:pt x="10419" y="6594"/>
                    <a:pt x="10426" y="6577"/>
                  </a:cubicBezTo>
                  <a:cubicBezTo>
                    <a:pt x="10426" y="6574"/>
                    <a:pt x="10426" y="6571"/>
                    <a:pt x="10429" y="6567"/>
                  </a:cubicBezTo>
                  <a:lnTo>
                    <a:pt x="10429" y="6557"/>
                  </a:lnTo>
                  <a:lnTo>
                    <a:pt x="10432" y="6537"/>
                  </a:lnTo>
                  <a:lnTo>
                    <a:pt x="10436" y="6517"/>
                  </a:lnTo>
                  <a:cubicBezTo>
                    <a:pt x="10439" y="6501"/>
                    <a:pt x="10439" y="6484"/>
                    <a:pt x="10446" y="6470"/>
                  </a:cubicBezTo>
                  <a:lnTo>
                    <a:pt x="10449" y="6434"/>
                  </a:lnTo>
                  <a:lnTo>
                    <a:pt x="10453" y="6394"/>
                  </a:lnTo>
                  <a:cubicBezTo>
                    <a:pt x="10456" y="6377"/>
                    <a:pt x="10456" y="6367"/>
                    <a:pt x="10456" y="6350"/>
                  </a:cubicBezTo>
                  <a:lnTo>
                    <a:pt x="10456" y="6337"/>
                  </a:lnTo>
                  <a:cubicBezTo>
                    <a:pt x="10463" y="6293"/>
                    <a:pt x="10466" y="6250"/>
                    <a:pt x="10469" y="6206"/>
                  </a:cubicBezTo>
                  <a:cubicBezTo>
                    <a:pt x="10479" y="6150"/>
                    <a:pt x="10483" y="6086"/>
                    <a:pt x="10489" y="6026"/>
                  </a:cubicBezTo>
                  <a:lnTo>
                    <a:pt x="10499" y="5972"/>
                  </a:lnTo>
                  <a:cubicBezTo>
                    <a:pt x="10506" y="5899"/>
                    <a:pt x="10516" y="5815"/>
                    <a:pt x="10523" y="5735"/>
                  </a:cubicBezTo>
                  <a:cubicBezTo>
                    <a:pt x="10533" y="5651"/>
                    <a:pt x="10539" y="5568"/>
                    <a:pt x="10546" y="5484"/>
                  </a:cubicBezTo>
                  <a:cubicBezTo>
                    <a:pt x="10546" y="5467"/>
                    <a:pt x="10549" y="5447"/>
                    <a:pt x="10549" y="5431"/>
                  </a:cubicBezTo>
                  <a:cubicBezTo>
                    <a:pt x="10549" y="5407"/>
                    <a:pt x="10553" y="5387"/>
                    <a:pt x="10553" y="5367"/>
                  </a:cubicBezTo>
                  <a:cubicBezTo>
                    <a:pt x="10553" y="5354"/>
                    <a:pt x="10553" y="5347"/>
                    <a:pt x="10556" y="5334"/>
                  </a:cubicBezTo>
                  <a:lnTo>
                    <a:pt x="10556" y="5307"/>
                  </a:lnTo>
                  <a:lnTo>
                    <a:pt x="10556" y="5294"/>
                  </a:lnTo>
                  <a:cubicBezTo>
                    <a:pt x="10556" y="5277"/>
                    <a:pt x="10563" y="5267"/>
                    <a:pt x="10563" y="5250"/>
                  </a:cubicBezTo>
                  <a:cubicBezTo>
                    <a:pt x="10563" y="5223"/>
                    <a:pt x="10566" y="5203"/>
                    <a:pt x="10566" y="5180"/>
                  </a:cubicBezTo>
                  <a:lnTo>
                    <a:pt x="10566" y="5170"/>
                  </a:lnTo>
                  <a:lnTo>
                    <a:pt x="10566" y="5140"/>
                  </a:lnTo>
                  <a:lnTo>
                    <a:pt x="10566" y="5100"/>
                  </a:lnTo>
                  <a:lnTo>
                    <a:pt x="10566" y="4886"/>
                  </a:lnTo>
                  <a:lnTo>
                    <a:pt x="10566" y="4862"/>
                  </a:lnTo>
                  <a:cubicBezTo>
                    <a:pt x="10566" y="4779"/>
                    <a:pt x="10563" y="4695"/>
                    <a:pt x="10563" y="4612"/>
                  </a:cubicBezTo>
                  <a:lnTo>
                    <a:pt x="10563" y="4561"/>
                  </a:lnTo>
                  <a:cubicBezTo>
                    <a:pt x="10563" y="4495"/>
                    <a:pt x="10556" y="4428"/>
                    <a:pt x="10556" y="4361"/>
                  </a:cubicBezTo>
                  <a:lnTo>
                    <a:pt x="10546" y="4083"/>
                  </a:lnTo>
                  <a:cubicBezTo>
                    <a:pt x="10546" y="4077"/>
                    <a:pt x="10536" y="4067"/>
                    <a:pt x="10529" y="4067"/>
                  </a:cubicBezTo>
                  <a:cubicBezTo>
                    <a:pt x="10523" y="4067"/>
                    <a:pt x="10519" y="4067"/>
                    <a:pt x="10516" y="4070"/>
                  </a:cubicBezTo>
                  <a:cubicBezTo>
                    <a:pt x="10513" y="4077"/>
                    <a:pt x="10513" y="4080"/>
                    <a:pt x="10513" y="4083"/>
                  </a:cubicBezTo>
                  <a:lnTo>
                    <a:pt x="10516" y="4177"/>
                  </a:lnTo>
                  <a:lnTo>
                    <a:pt x="10519" y="4267"/>
                  </a:lnTo>
                  <a:cubicBezTo>
                    <a:pt x="10523" y="4351"/>
                    <a:pt x="10523" y="4434"/>
                    <a:pt x="10523" y="4518"/>
                  </a:cubicBezTo>
                  <a:cubicBezTo>
                    <a:pt x="10523" y="4601"/>
                    <a:pt x="10529" y="4682"/>
                    <a:pt x="10529" y="4765"/>
                  </a:cubicBezTo>
                  <a:cubicBezTo>
                    <a:pt x="10529" y="4846"/>
                    <a:pt x="10533" y="4919"/>
                    <a:pt x="10533" y="4999"/>
                  </a:cubicBezTo>
                  <a:lnTo>
                    <a:pt x="10533" y="5136"/>
                  </a:lnTo>
                  <a:cubicBezTo>
                    <a:pt x="10533" y="5170"/>
                    <a:pt x="10533" y="5203"/>
                    <a:pt x="10529" y="5250"/>
                  </a:cubicBezTo>
                  <a:cubicBezTo>
                    <a:pt x="10529" y="5263"/>
                    <a:pt x="10529" y="5274"/>
                    <a:pt x="10523" y="5287"/>
                  </a:cubicBezTo>
                  <a:lnTo>
                    <a:pt x="10523" y="5307"/>
                  </a:lnTo>
                  <a:cubicBezTo>
                    <a:pt x="10519" y="5347"/>
                    <a:pt x="10519" y="5387"/>
                    <a:pt x="10516" y="5424"/>
                  </a:cubicBezTo>
                  <a:lnTo>
                    <a:pt x="10516" y="5451"/>
                  </a:lnTo>
                  <a:lnTo>
                    <a:pt x="10516" y="5474"/>
                  </a:lnTo>
                  <a:cubicBezTo>
                    <a:pt x="10513" y="5551"/>
                    <a:pt x="10503" y="5625"/>
                    <a:pt x="10499" y="5698"/>
                  </a:cubicBezTo>
                  <a:cubicBezTo>
                    <a:pt x="10489" y="5768"/>
                    <a:pt x="10486" y="5849"/>
                    <a:pt x="10473" y="5939"/>
                  </a:cubicBezTo>
                  <a:lnTo>
                    <a:pt x="10463" y="6036"/>
                  </a:lnTo>
                  <a:cubicBezTo>
                    <a:pt x="10453" y="6089"/>
                    <a:pt x="10449" y="6143"/>
                    <a:pt x="10439" y="6200"/>
                  </a:cubicBezTo>
                  <a:lnTo>
                    <a:pt x="10432" y="6270"/>
                  </a:lnTo>
                  <a:cubicBezTo>
                    <a:pt x="10429" y="6323"/>
                    <a:pt x="10419" y="6384"/>
                    <a:pt x="10412" y="6437"/>
                  </a:cubicBezTo>
                  <a:lnTo>
                    <a:pt x="10412" y="6454"/>
                  </a:lnTo>
                  <a:cubicBezTo>
                    <a:pt x="10412" y="6467"/>
                    <a:pt x="10406" y="6484"/>
                    <a:pt x="10406" y="6494"/>
                  </a:cubicBezTo>
                  <a:lnTo>
                    <a:pt x="10402" y="6534"/>
                  </a:lnTo>
                  <a:lnTo>
                    <a:pt x="10399" y="6571"/>
                  </a:lnTo>
                  <a:cubicBezTo>
                    <a:pt x="10396" y="6587"/>
                    <a:pt x="10396" y="6601"/>
                    <a:pt x="10389" y="6618"/>
                  </a:cubicBezTo>
                  <a:lnTo>
                    <a:pt x="10386" y="6644"/>
                  </a:lnTo>
                  <a:cubicBezTo>
                    <a:pt x="10382" y="6658"/>
                    <a:pt x="10382" y="6671"/>
                    <a:pt x="10379" y="6684"/>
                  </a:cubicBezTo>
                  <a:lnTo>
                    <a:pt x="10369" y="6725"/>
                  </a:lnTo>
                  <a:cubicBezTo>
                    <a:pt x="10366" y="6751"/>
                    <a:pt x="10356" y="6778"/>
                    <a:pt x="10352" y="6805"/>
                  </a:cubicBezTo>
                  <a:cubicBezTo>
                    <a:pt x="10346" y="6852"/>
                    <a:pt x="10332" y="6895"/>
                    <a:pt x="10319" y="6942"/>
                  </a:cubicBezTo>
                  <a:cubicBezTo>
                    <a:pt x="10315" y="6955"/>
                    <a:pt x="10315" y="6969"/>
                    <a:pt x="10312" y="6975"/>
                  </a:cubicBezTo>
                  <a:lnTo>
                    <a:pt x="10305" y="6992"/>
                  </a:lnTo>
                  <a:lnTo>
                    <a:pt x="10305" y="7002"/>
                  </a:lnTo>
                  <a:cubicBezTo>
                    <a:pt x="10302" y="7019"/>
                    <a:pt x="10299" y="7029"/>
                    <a:pt x="10295" y="7046"/>
                  </a:cubicBezTo>
                  <a:lnTo>
                    <a:pt x="10285" y="7079"/>
                  </a:lnTo>
                  <a:cubicBezTo>
                    <a:pt x="10279" y="7112"/>
                    <a:pt x="10265" y="7146"/>
                    <a:pt x="10255" y="7179"/>
                  </a:cubicBezTo>
                  <a:cubicBezTo>
                    <a:pt x="10255" y="7186"/>
                    <a:pt x="10252" y="7189"/>
                    <a:pt x="10252" y="7196"/>
                  </a:cubicBezTo>
                  <a:lnTo>
                    <a:pt x="10252" y="7203"/>
                  </a:lnTo>
                  <a:cubicBezTo>
                    <a:pt x="10249" y="7213"/>
                    <a:pt x="10245" y="7226"/>
                    <a:pt x="10245" y="7243"/>
                  </a:cubicBezTo>
                  <a:cubicBezTo>
                    <a:pt x="10235" y="7286"/>
                    <a:pt x="10228" y="7326"/>
                    <a:pt x="10222" y="7377"/>
                  </a:cubicBezTo>
                  <a:lnTo>
                    <a:pt x="10222" y="7397"/>
                  </a:lnTo>
                  <a:lnTo>
                    <a:pt x="10222" y="7410"/>
                  </a:lnTo>
                  <a:lnTo>
                    <a:pt x="10222" y="7453"/>
                  </a:lnTo>
                  <a:lnTo>
                    <a:pt x="10222" y="7473"/>
                  </a:lnTo>
                  <a:lnTo>
                    <a:pt x="10222" y="7487"/>
                  </a:lnTo>
                  <a:lnTo>
                    <a:pt x="10222" y="7490"/>
                  </a:lnTo>
                  <a:cubicBezTo>
                    <a:pt x="10215" y="7507"/>
                    <a:pt x="10202" y="7527"/>
                    <a:pt x="10195" y="7544"/>
                  </a:cubicBezTo>
                  <a:lnTo>
                    <a:pt x="10188" y="7547"/>
                  </a:lnTo>
                  <a:lnTo>
                    <a:pt x="10185" y="7554"/>
                  </a:lnTo>
                  <a:lnTo>
                    <a:pt x="10182" y="7547"/>
                  </a:lnTo>
                  <a:cubicBezTo>
                    <a:pt x="10182" y="7514"/>
                    <a:pt x="10182" y="7480"/>
                    <a:pt x="10185" y="7453"/>
                  </a:cubicBezTo>
                  <a:lnTo>
                    <a:pt x="10185" y="7443"/>
                  </a:lnTo>
                  <a:cubicBezTo>
                    <a:pt x="10185" y="7420"/>
                    <a:pt x="10188" y="7390"/>
                    <a:pt x="10188" y="7363"/>
                  </a:cubicBezTo>
                  <a:lnTo>
                    <a:pt x="10195" y="7326"/>
                  </a:lnTo>
                  <a:lnTo>
                    <a:pt x="10198" y="7273"/>
                  </a:lnTo>
                  <a:lnTo>
                    <a:pt x="10202" y="7219"/>
                  </a:lnTo>
                  <a:cubicBezTo>
                    <a:pt x="10202" y="7206"/>
                    <a:pt x="10202" y="7189"/>
                    <a:pt x="10205" y="7176"/>
                  </a:cubicBezTo>
                  <a:cubicBezTo>
                    <a:pt x="10205" y="7156"/>
                    <a:pt x="10205" y="7139"/>
                    <a:pt x="10212" y="7119"/>
                  </a:cubicBezTo>
                  <a:lnTo>
                    <a:pt x="10212" y="7112"/>
                  </a:lnTo>
                  <a:lnTo>
                    <a:pt x="10212" y="7109"/>
                  </a:lnTo>
                  <a:lnTo>
                    <a:pt x="10215" y="7079"/>
                  </a:lnTo>
                  <a:cubicBezTo>
                    <a:pt x="10215" y="7059"/>
                    <a:pt x="10218" y="7039"/>
                    <a:pt x="10218" y="7012"/>
                  </a:cubicBezTo>
                  <a:lnTo>
                    <a:pt x="10218" y="7009"/>
                  </a:lnTo>
                  <a:lnTo>
                    <a:pt x="10218" y="6995"/>
                  </a:lnTo>
                  <a:cubicBezTo>
                    <a:pt x="10218" y="6985"/>
                    <a:pt x="10222" y="6969"/>
                    <a:pt x="10222" y="6955"/>
                  </a:cubicBezTo>
                  <a:lnTo>
                    <a:pt x="10228" y="6925"/>
                  </a:lnTo>
                  <a:cubicBezTo>
                    <a:pt x="10235" y="6828"/>
                    <a:pt x="10249" y="6735"/>
                    <a:pt x="10262" y="6641"/>
                  </a:cubicBezTo>
                  <a:lnTo>
                    <a:pt x="10265" y="6608"/>
                  </a:lnTo>
                  <a:cubicBezTo>
                    <a:pt x="10269" y="6574"/>
                    <a:pt x="10272" y="6541"/>
                    <a:pt x="10279" y="6511"/>
                  </a:cubicBezTo>
                  <a:lnTo>
                    <a:pt x="10282" y="6460"/>
                  </a:lnTo>
                  <a:cubicBezTo>
                    <a:pt x="10285" y="6410"/>
                    <a:pt x="10295" y="6360"/>
                    <a:pt x="10302" y="6310"/>
                  </a:cubicBezTo>
                  <a:lnTo>
                    <a:pt x="10305" y="6287"/>
                  </a:lnTo>
                  <a:cubicBezTo>
                    <a:pt x="10312" y="6270"/>
                    <a:pt x="10312" y="6253"/>
                    <a:pt x="10315" y="6236"/>
                  </a:cubicBezTo>
                  <a:lnTo>
                    <a:pt x="10322" y="6183"/>
                  </a:lnTo>
                  <a:cubicBezTo>
                    <a:pt x="10322" y="6173"/>
                    <a:pt x="10329" y="6166"/>
                    <a:pt x="10329" y="6156"/>
                  </a:cubicBezTo>
                  <a:lnTo>
                    <a:pt x="10332" y="6116"/>
                  </a:lnTo>
                  <a:lnTo>
                    <a:pt x="10335" y="6073"/>
                  </a:lnTo>
                  <a:cubicBezTo>
                    <a:pt x="10335" y="6056"/>
                    <a:pt x="10339" y="6039"/>
                    <a:pt x="10339" y="6019"/>
                  </a:cubicBezTo>
                  <a:lnTo>
                    <a:pt x="10339" y="5992"/>
                  </a:lnTo>
                  <a:cubicBezTo>
                    <a:pt x="10339" y="5969"/>
                    <a:pt x="10346" y="5942"/>
                    <a:pt x="10346" y="5922"/>
                  </a:cubicBezTo>
                  <a:lnTo>
                    <a:pt x="10346" y="5849"/>
                  </a:lnTo>
                  <a:lnTo>
                    <a:pt x="10346" y="5675"/>
                  </a:lnTo>
                  <a:cubicBezTo>
                    <a:pt x="10346" y="5571"/>
                    <a:pt x="10339" y="5471"/>
                    <a:pt x="10335" y="5370"/>
                  </a:cubicBezTo>
                  <a:cubicBezTo>
                    <a:pt x="10332" y="5304"/>
                    <a:pt x="10329" y="5240"/>
                    <a:pt x="10322" y="5173"/>
                  </a:cubicBezTo>
                  <a:lnTo>
                    <a:pt x="10315" y="5039"/>
                  </a:lnTo>
                  <a:cubicBezTo>
                    <a:pt x="10312" y="4983"/>
                    <a:pt x="10305" y="4929"/>
                    <a:pt x="10302" y="4869"/>
                  </a:cubicBezTo>
                  <a:lnTo>
                    <a:pt x="10289" y="4732"/>
                  </a:lnTo>
                  <a:lnTo>
                    <a:pt x="10279" y="4568"/>
                  </a:lnTo>
                  <a:cubicBezTo>
                    <a:pt x="10272" y="4521"/>
                    <a:pt x="10269" y="4481"/>
                    <a:pt x="10265" y="4434"/>
                  </a:cubicBezTo>
                  <a:lnTo>
                    <a:pt x="10262" y="4414"/>
                  </a:lnTo>
                  <a:cubicBezTo>
                    <a:pt x="10249" y="4314"/>
                    <a:pt x="10235" y="4210"/>
                    <a:pt x="10218" y="4103"/>
                  </a:cubicBezTo>
                  <a:cubicBezTo>
                    <a:pt x="10212" y="4060"/>
                    <a:pt x="10205" y="4013"/>
                    <a:pt x="10198" y="3966"/>
                  </a:cubicBezTo>
                  <a:lnTo>
                    <a:pt x="10195" y="3943"/>
                  </a:lnTo>
                  <a:cubicBezTo>
                    <a:pt x="10188" y="3916"/>
                    <a:pt x="10185" y="3896"/>
                    <a:pt x="10185" y="3869"/>
                  </a:cubicBezTo>
                  <a:lnTo>
                    <a:pt x="10182" y="3853"/>
                  </a:lnTo>
                  <a:cubicBezTo>
                    <a:pt x="10178" y="3836"/>
                    <a:pt x="10178" y="3816"/>
                    <a:pt x="10172" y="3799"/>
                  </a:cubicBezTo>
                  <a:lnTo>
                    <a:pt x="10162" y="3742"/>
                  </a:lnTo>
                  <a:lnTo>
                    <a:pt x="10162" y="3729"/>
                  </a:lnTo>
                  <a:cubicBezTo>
                    <a:pt x="10162" y="3719"/>
                    <a:pt x="10162" y="3715"/>
                    <a:pt x="10155" y="3709"/>
                  </a:cubicBezTo>
                  <a:cubicBezTo>
                    <a:pt x="10152" y="3685"/>
                    <a:pt x="10148" y="3669"/>
                    <a:pt x="10145" y="3649"/>
                  </a:cubicBezTo>
                  <a:lnTo>
                    <a:pt x="10135" y="3619"/>
                  </a:lnTo>
                  <a:cubicBezTo>
                    <a:pt x="10128" y="3582"/>
                    <a:pt x="10118" y="3545"/>
                    <a:pt x="10105" y="3502"/>
                  </a:cubicBezTo>
                  <a:lnTo>
                    <a:pt x="10095" y="3458"/>
                  </a:lnTo>
                  <a:cubicBezTo>
                    <a:pt x="10085" y="3431"/>
                    <a:pt x="10081" y="3401"/>
                    <a:pt x="10071" y="3378"/>
                  </a:cubicBezTo>
                  <a:cubicBezTo>
                    <a:pt x="10068" y="3358"/>
                    <a:pt x="10061" y="3334"/>
                    <a:pt x="10055" y="3311"/>
                  </a:cubicBezTo>
                  <a:cubicBezTo>
                    <a:pt x="10048" y="3274"/>
                    <a:pt x="10038" y="3234"/>
                    <a:pt x="10031" y="3201"/>
                  </a:cubicBezTo>
                  <a:lnTo>
                    <a:pt x="10021" y="3164"/>
                  </a:lnTo>
                  <a:lnTo>
                    <a:pt x="10004" y="3084"/>
                  </a:lnTo>
                  <a:lnTo>
                    <a:pt x="10001" y="3060"/>
                  </a:lnTo>
                  <a:lnTo>
                    <a:pt x="9998" y="3040"/>
                  </a:lnTo>
                  <a:cubicBezTo>
                    <a:pt x="9994" y="3017"/>
                    <a:pt x="9988" y="3000"/>
                    <a:pt x="9984" y="2980"/>
                  </a:cubicBezTo>
                  <a:lnTo>
                    <a:pt x="9968" y="2893"/>
                  </a:lnTo>
                  <a:cubicBezTo>
                    <a:pt x="9954" y="2833"/>
                    <a:pt x="9948" y="2773"/>
                    <a:pt x="9934" y="2712"/>
                  </a:cubicBezTo>
                  <a:cubicBezTo>
                    <a:pt x="9934" y="2706"/>
                    <a:pt x="9928" y="2696"/>
                    <a:pt x="9914" y="2696"/>
                  </a:cubicBezTo>
                  <a:cubicBezTo>
                    <a:pt x="9904" y="2696"/>
                    <a:pt x="9901" y="2699"/>
                    <a:pt x="9897" y="2706"/>
                  </a:cubicBezTo>
                  <a:cubicBezTo>
                    <a:pt x="9894" y="2709"/>
                    <a:pt x="9894" y="2712"/>
                    <a:pt x="9894" y="2716"/>
                  </a:cubicBezTo>
                  <a:cubicBezTo>
                    <a:pt x="9904" y="2789"/>
                    <a:pt x="9918" y="2856"/>
                    <a:pt x="9931" y="2926"/>
                  </a:cubicBezTo>
                  <a:lnTo>
                    <a:pt x="9934" y="2960"/>
                  </a:lnTo>
                  <a:cubicBezTo>
                    <a:pt x="9944" y="3000"/>
                    <a:pt x="9948" y="3040"/>
                    <a:pt x="9954" y="3080"/>
                  </a:cubicBezTo>
                  <a:lnTo>
                    <a:pt x="9961" y="3100"/>
                  </a:lnTo>
                  <a:lnTo>
                    <a:pt x="9964" y="3127"/>
                  </a:lnTo>
                  <a:cubicBezTo>
                    <a:pt x="9968" y="3144"/>
                    <a:pt x="9971" y="3160"/>
                    <a:pt x="9971" y="3177"/>
                  </a:cubicBezTo>
                  <a:cubicBezTo>
                    <a:pt x="9971" y="3184"/>
                    <a:pt x="9978" y="3191"/>
                    <a:pt x="9978" y="3197"/>
                  </a:cubicBezTo>
                  <a:lnTo>
                    <a:pt x="9981" y="3207"/>
                  </a:lnTo>
                  <a:lnTo>
                    <a:pt x="9984" y="3231"/>
                  </a:lnTo>
                  <a:lnTo>
                    <a:pt x="9988" y="3257"/>
                  </a:lnTo>
                  <a:lnTo>
                    <a:pt x="9994" y="3274"/>
                  </a:lnTo>
                  <a:cubicBezTo>
                    <a:pt x="9998" y="3291"/>
                    <a:pt x="10001" y="3311"/>
                    <a:pt x="10004" y="3328"/>
                  </a:cubicBezTo>
                  <a:cubicBezTo>
                    <a:pt x="10015" y="3358"/>
                    <a:pt x="10018" y="3384"/>
                    <a:pt x="10028" y="3418"/>
                  </a:cubicBezTo>
                  <a:cubicBezTo>
                    <a:pt x="10055" y="3542"/>
                    <a:pt x="10078" y="3632"/>
                    <a:pt x="10095" y="3719"/>
                  </a:cubicBezTo>
                  <a:cubicBezTo>
                    <a:pt x="10098" y="3742"/>
                    <a:pt x="10101" y="3759"/>
                    <a:pt x="10101" y="3779"/>
                  </a:cubicBezTo>
                  <a:lnTo>
                    <a:pt x="10105" y="3796"/>
                  </a:lnTo>
                  <a:cubicBezTo>
                    <a:pt x="10105" y="3802"/>
                    <a:pt x="10111" y="3816"/>
                    <a:pt x="10111" y="3826"/>
                  </a:cubicBezTo>
                  <a:lnTo>
                    <a:pt x="10118" y="3869"/>
                  </a:lnTo>
                  <a:cubicBezTo>
                    <a:pt x="10122" y="3893"/>
                    <a:pt x="10122" y="3913"/>
                    <a:pt x="10128" y="3929"/>
                  </a:cubicBezTo>
                  <a:cubicBezTo>
                    <a:pt x="10135" y="4003"/>
                    <a:pt x="10148" y="4083"/>
                    <a:pt x="10162" y="4160"/>
                  </a:cubicBezTo>
                  <a:cubicBezTo>
                    <a:pt x="10178" y="4267"/>
                    <a:pt x="10188" y="4377"/>
                    <a:pt x="10202" y="4468"/>
                  </a:cubicBezTo>
                  <a:cubicBezTo>
                    <a:pt x="10215" y="4578"/>
                    <a:pt x="10222" y="4682"/>
                    <a:pt x="10232" y="4769"/>
                  </a:cubicBezTo>
                  <a:cubicBezTo>
                    <a:pt x="10235" y="4832"/>
                    <a:pt x="10239" y="4889"/>
                    <a:pt x="10249" y="4953"/>
                  </a:cubicBezTo>
                  <a:cubicBezTo>
                    <a:pt x="10252" y="4999"/>
                    <a:pt x="10255" y="5050"/>
                    <a:pt x="10262" y="5096"/>
                  </a:cubicBezTo>
                  <a:lnTo>
                    <a:pt x="10265" y="5167"/>
                  </a:lnTo>
                  <a:lnTo>
                    <a:pt x="10272" y="5237"/>
                  </a:lnTo>
                  <a:cubicBezTo>
                    <a:pt x="10272" y="5257"/>
                    <a:pt x="10279" y="5284"/>
                    <a:pt x="10279" y="5304"/>
                  </a:cubicBezTo>
                  <a:cubicBezTo>
                    <a:pt x="10282" y="5334"/>
                    <a:pt x="10282" y="5367"/>
                    <a:pt x="10285" y="5397"/>
                  </a:cubicBezTo>
                  <a:lnTo>
                    <a:pt x="10285" y="5421"/>
                  </a:lnTo>
                  <a:lnTo>
                    <a:pt x="10289" y="5474"/>
                  </a:lnTo>
                  <a:cubicBezTo>
                    <a:pt x="10295" y="5518"/>
                    <a:pt x="10295" y="5558"/>
                    <a:pt x="10295" y="5601"/>
                  </a:cubicBezTo>
                  <a:lnTo>
                    <a:pt x="10295" y="5625"/>
                  </a:lnTo>
                  <a:lnTo>
                    <a:pt x="10295" y="5755"/>
                  </a:lnTo>
                  <a:cubicBezTo>
                    <a:pt x="10295" y="5855"/>
                    <a:pt x="10295" y="5952"/>
                    <a:pt x="10285" y="6053"/>
                  </a:cubicBezTo>
                  <a:lnTo>
                    <a:pt x="10279" y="6136"/>
                  </a:lnTo>
                  <a:cubicBezTo>
                    <a:pt x="10279" y="6143"/>
                    <a:pt x="10279" y="6153"/>
                    <a:pt x="10272" y="6156"/>
                  </a:cubicBezTo>
                  <a:lnTo>
                    <a:pt x="10272" y="6163"/>
                  </a:lnTo>
                  <a:lnTo>
                    <a:pt x="10269" y="6190"/>
                  </a:lnTo>
                  <a:lnTo>
                    <a:pt x="10265" y="6213"/>
                  </a:lnTo>
                  <a:cubicBezTo>
                    <a:pt x="10262" y="6236"/>
                    <a:pt x="10262" y="6253"/>
                    <a:pt x="10255" y="6273"/>
                  </a:cubicBezTo>
                  <a:lnTo>
                    <a:pt x="10252" y="6290"/>
                  </a:lnTo>
                  <a:lnTo>
                    <a:pt x="10245" y="6363"/>
                  </a:lnTo>
                  <a:cubicBezTo>
                    <a:pt x="10235" y="6414"/>
                    <a:pt x="10232" y="6464"/>
                    <a:pt x="10228" y="6514"/>
                  </a:cubicBezTo>
                  <a:cubicBezTo>
                    <a:pt x="10218" y="6571"/>
                    <a:pt x="10215" y="6624"/>
                    <a:pt x="10205" y="6678"/>
                  </a:cubicBezTo>
                  <a:cubicBezTo>
                    <a:pt x="10198" y="6735"/>
                    <a:pt x="10195" y="6781"/>
                    <a:pt x="10188" y="6838"/>
                  </a:cubicBezTo>
                  <a:cubicBezTo>
                    <a:pt x="10185" y="6858"/>
                    <a:pt x="10185" y="6882"/>
                    <a:pt x="10182" y="6905"/>
                  </a:cubicBezTo>
                  <a:lnTo>
                    <a:pt x="10178" y="6925"/>
                  </a:lnTo>
                  <a:cubicBezTo>
                    <a:pt x="10178" y="6945"/>
                    <a:pt x="10172" y="6965"/>
                    <a:pt x="10172" y="6985"/>
                  </a:cubicBezTo>
                  <a:lnTo>
                    <a:pt x="10172" y="6989"/>
                  </a:lnTo>
                  <a:lnTo>
                    <a:pt x="10172" y="6992"/>
                  </a:lnTo>
                  <a:lnTo>
                    <a:pt x="10172" y="7012"/>
                  </a:lnTo>
                  <a:cubicBezTo>
                    <a:pt x="10172" y="7039"/>
                    <a:pt x="10168" y="7062"/>
                    <a:pt x="10168" y="7089"/>
                  </a:cubicBezTo>
                  <a:lnTo>
                    <a:pt x="10168" y="7092"/>
                  </a:lnTo>
                  <a:cubicBezTo>
                    <a:pt x="10168" y="7112"/>
                    <a:pt x="10165" y="7139"/>
                    <a:pt x="10165" y="7159"/>
                  </a:cubicBezTo>
                  <a:lnTo>
                    <a:pt x="10165" y="7196"/>
                  </a:lnTo>
                  <a:lnTo>
                    <a:pt x="10162" y="7253"/>
                  </a:lnTo>
                  <a:lnTo>
                    <a:pt x="10155" y="7306"/>
                  </a:lnTo>
                  <a:cubicBezTo>
                    <a:pt x="10152" y="7346"/>
                    <a:pt x="10152" y="7390"/>
                    <a:pt x="10148" y="7430"/>
                  </a:cubicBezTo>
                  <a:cubicBezTo>
                    <a:pt x="10148" y="7447"/>
                    <a:pt x="10148" y="7463"/>
                    <a:pt x="10145" y="7480"/>
                  </a:cubicBezTo>
                  <a:cubicBezTo>
                    <a:pt x="10138" y="7477"/>
                    <a:pt x="10135" y="7467"/>
                    <a:pt x="10135" y="7463"/>
                  </a:cubicBezTo>
                  <a:cubicBezTo>
                    <a:pt x="10122" y="7443"/>
                    <a:pt x="10115" y="7427"/>
                    <a:pt x="10101" y="7407"/>
                  </a:cubicBezTo>
                  <a:lnTo>
                    <a:pt x="10081" y="7367"/>
                  </a:lnTo>
                  <a:cubicBezTo>
                    <a:pt x="10061" y="7330"/>
                    <a:pt x="10038" y="7296"/>
                    <a:pt x="10018" y="7260"/>
                  </a:cubicBezTo>
                  <a:lnTo>
                    <a:pt x="10018" y="7206"/>
                  </a:lnTo>
                  <a:lnTo>
                    <a:pt x="10018" y="7163"/>
                  </a:lnTo>
                  <a:lnTo>
                    <a:pt x="10018" y="7143"/>
                  </a:lnTo>
                  <a:lnTo>
                    <a:pt x="10018" y="7112"/>
                  </a:lnTo>
                  <a:lnTo>
                    <a:pt x="10018" y="7059"/>
                  </a:lnTo>
                  <a:lnTo>
                    <a:pt x="10018" y="7042"/>
                  </a:lnTo>
                  <a:lnTo>
                    <a:pt x="10018" y="7015"/>
                  </a:lnTo>
                  <a:cubicBezTo>
                    <a:pt x="10018" y="6999"/>
                    <a:pt x="10018" y="6979"/>
                    <a:pt x="10015" y="6962"/>
                  </a:cubicBezTo>
                  <a:lnTo>
                    <a:pt x="10015" y="6945"/>
                  </a:lnTo>
                  <a:lnTo>
                    <a:pt x="10015" y="6912"/>
                  </a:lnTo>
                  <a:lnTo>
                    <a:pt x="10011" y="6865"/>
                  </a:lnTo>
                  <a:lnTo>
                    <a:pt x="10004" y="6822"/>
                  </a:lnTo>
                  <a:cubicBezTo>
                    <a:pt x="10004" y="6808"/>
                    <a:pt x="10001" y="6791"/>
                    <a:pt x="10001" y="6775"/>
                  </a:cubicBezTo>
                  <a:cubicBezTo>
                    <a:pt x="10001" y="6758"/>
                    <a:pt x="9998" y="6745"/>
                    <a:pt x="9998" y="6728"/>
                  </a:cubicBezTo>
                  <a:lnTo>
                    <a:pt x="9998" y="6705"/>
                  </a:lnTo>
                  <a:lnTo>
                    <a:pt x="9998" y="6694"/>
                  </a:lnTo>
                  <a:lnTo>
                    <a:pt x="9994" y="6644"/>
                  </a:lnTo>
                  <a:lnTo>
                    <a:pt x="9994" y="6641"/>
                  </a:lnTo>
                  <a:lnTo>
                    <a:pt x="9984" y="6527"/>
                  </a:lnTo>
                  <a:lnTo>
                    <a:pt x="9978" y="6417"/>
                  </a:lnTo>
                  <a:cubicBezTo>
                    <a:pt x="9968" y="6327"/>
                    <a:pt x="9964" y="6240"/>
                    <a:pt x="9954" y="6153"/>
                  </a:cubicBezTo>
                  <a:lnTo>
                    <a:pt x="9948" y="6039"/>
                  </a:lnTo>
                  <a:lnTo>
                    <a:pt x="9938" y="5925"/>
                  </a:lnTo>
                  <a:cubicBezTo>
                    <a:pt x="9934" y="5839"/>
                    <a:pt x="9928" y="5752"/>
                    <a:pt x="9918" y="5658"/>
                  </a:cubicBezTo>
                  <a:cubicBezTo>
                    <a:pt x="9918" y="5641"/>
                    <a:pt x="9914" y="5625"/>
                    <a:pt x="9914" y="5615"/>
                  </a:cubicBezTo>
                  <a:lnTo>
                    <a:pt x="9914" y="5591"/>
                  </a:lnTo>
                  <a:cubicBezTo>
                    <a:pt x="9914" y="5574"/>
                    <a:pt x="9911" y="5564"/>
                    <a:pt x="9911" y="5548"/>
                  </a:cubicBezTo>
                  <a:cubicBezTo>
                    <a:pt x="9904" y="5504"/>
                    <a:pt x="9901" y="5467"/>
                    <a:pt x="9897" y="5424"/>
                  </a:cubicBezTo>
                  <a:lnTo>
                    <a:pt x="9884" y="5287"/>
                  </a:lnTo>
                  <a:cubicBezTo>
                    <a:pt x="9884" y="5270"/>
                    <a:pt x="9881" y="5253"/>
                    <a:pt x="9881" y="5240"/>
                  </a:cubicBezTo>
                  <a:lnTo>
                    <a:pt x="9881" y="5217"/>
                  </a:lnTo>
                  <a:cubicBezTo>
                    <a:pt x="9881" y="5200"/>
                    <a:pt x="9877" y="5187"/>
                    <a:pt x="9877" y="5170"/>
                  </a:cubicBezTo>
                  <a:cubicBezTo>
                    <a:pt x="9877" y="5146"/>
                    <a:pt x="9871" y="5120"/>
                    <a:pt x="9871" y="5096"/>
                  </a:cubicBezTo>
                  <a:cubicBezTo>
                    <a:pt x="9871" y="5073"/>
                    <a:pt x="9867" y="5053"/>
                    <a:pt x="9867" y="5033"/>
                  </a:cubicBezTo>
                  <a:lnTo>
                    <a:pt x="9867" y="5016"/>
                  </a:lnTo>
                  <a:lnTo>
                    <a:pt x="9867" y="4999"/>
                  </a:lnTo>
                  <a:cubicBezTo>
                    <a:pt x="9867" y="4979"/>
                    <a:pt x="9864" y="4953"/>
                    <a:pt x="9864" y="4932"/>
                  </a:cubicBezTo>
                  <a:lnTo>
                    <a:pt x="9864" y="4922"/>
                  </a:lnTo>
                  <a:lnTo>
                    <a:pt x="9864" y="4919"/>
                  </a:lnTo>
                  <a:lnTo>
                    <a:pt x="9864" y="4912"/>
                  </a:lnTo>
                  <a:cubicBezTo>
                    <a:pt x="9864" y="4896"/>
                    <a:pt x="9864" y="4882"/>
                    <a:pt x="9861" y="4866"/>
                  </a:cubicBezTo>
                  <a:lnTo>
                    <a:pt x="9861" y="4862"/>
                  </a:lnTo>
                  <a:lnTo>
                    <a:pt x="9861" y="4856"/>
                  </a:lnTo>
                  <a:lnTo>
                    <a:pt x="9861" y="4849"/>
                  </a:lnTo>
                  <a:lnTo>
                    <a:pt x="9861" y="4839"/>
                  </a:lnTo>
                  <a:cubicBezTo>
                    <a:pt x="9861" y="4822"/>
                    <a:pt x="9861" y="4812"/>
                    <a:pt x="9854" y="4795"/>
                  </a:cubicBezTo>
                  <a:cubicBezTo>
                    <a:pt x="9854" y="4779"/>
                    <a:pt x="9854" y="4765"/>
                    <a:pt x="9851" y="4749"/>
                  </a:cubicBezTo>
                  <a:lnTo>
                    <a:pt x="9847" y="4698"/>
                  </a:lnTo>
                  <a:cubicBezTo>
                    <a:pt x="9844" y="4638"/>
                    <a:pt x="9837" y="4585"/>
                    <a:pt x="9837" y="4528"/>
                  </a:cubicBezTo>
                  <a:lnTo>
                    <a:pt x="9837" y="4498"/>
                  </a:lnTo>
                  <a:lnTo>
                    <a:pt x="9837" y="4454"/>
                  </a:lnTo>
                  <a:lnTo>
                    <a:pt x="9837" y="4388"/>
                  </a:lnTo>
                  <a:cubicBezTo>
                    <a:pt x="9837" y="4351"/>
                    <a:pt x="9837" y="4317"/>
                    <a:pt x="9834" y="4281"/>
                  </a:cubicBezTo>
                  <a:lnTo>
                    <a:pt x="9834" y="4260"/>
                  </a:lnTo>
                  <a:lnTo>
                    <a:pt x="9834" y="4150"/>
                  </a:lnTo>
                  <a:lnTo>
                    <a:pt x="9834" y="4093"/>
                  </a:lnTo>
                  <a:lnTo>
                    <a:pt x="9834" y="4016"/>
                  </a:lnTo>
                  <a:cubicBezTo>
                    <a:pt x="9834" y="4013"/>
                    <a:pt x="9834" y="4010"/>
                    <a:pt x="9831" y="4003"/>
                  </a:cubicBezTo>
                  <a:cubicBezTo>
                    <a:pt x="9827" y="4000"/>
                    <a:pt x="9821" y="4000"/>
                    <a:pt x="9817" y="4000"/>
                  </a:cubicBezTo>
                  <a:cubicBezTo>
                    <a:pt x="9811" y="4000"/>
                    <a:pt x="9801" y="4010"/>
                    <a:pt x="9801" y="4016"/>
                  </a:cubicBezTo>
                  <a:lnTo>
                    <a:pt x="9801" y="4060"/>
                  </a:lnTo>
                  <a:cubicBezTo>
                    <a:pt x="9801" y="4087"/>
                    <a:pt x="9797" y="4117"/>
                    <a:pt x="9797" y="4147"/>
                  </a:cubicBezTo>
                  <a:lnTo>
                    <a:pt x="9797" y="4250"/>
                  </a:lnTo>
                  <a:lnTo>
                    <a:pt x="9797" y="4260"/>
                  </a:lnTo>
                  <a:cubicBezTo>
                    <a:pt x="9797" y="4337"/>
                    <a:pt x="9797" y="4421"/>
                    <a:pt x="9801" y="4505"/>
                  </a:cubicBezTo>
                  <a:cubicBezTo>
                    <a:pt x="9801" y="4545"/>
                    <a:pt x="9804" y="4581"/>
                    <a:pt x="9804" y="4618"/>
                  </a:cubicBezTo>
                  <a:lnTo>
                    <a:pt x="9804" y="4655"/>
                  </a:lnTo>
                  <a:cubicBezTo>
                    <a:pt x="9804" y="4685"/>
                    <a:pt x="9811" y="4719"/>
                    <a:pt x="9811" y="4749"/>
                  </a:cubicBezTo>
                  <a:lnTo>
                    <a:pt x="9811" y="4769"/>
                  </a:lnTo>
                  <a:cubicBezTo>
                    <a:pt x="9811" y="4795"/>
                    <a:pt x="9814" y="4822"/>
                    <a:pt x="9814" y="4849"/>
                  </a:cubicBezTo>
                  <a:lnTo>
                    <a:pt x="9814" y="4866"/>
                  </a:lnTo>
                  <a:lnTo>
                    <a:pt x="9817" y="4902"/>
                  </a:lnTo>
                  <a:lnTo>
                    <a:pt x="9817" y="4916"/>
                  </a:lnTo>
                  <a:lnTo>
                    <a:pt x="9817" y="4922"/>
                  </a:lnTo>
                  <a:lnTo>
                    <a:pt x="9817" y="4932"/>
                  </a:lnTo>
                  <a:lnTo>
                    <a:pt x="9817" y="4936"/>
                  </a:lnTo>
                  <a:cubicBezTo>
                    <a:pt x="9817" y="4966"/>
                    <a:pt x="9821" y="4996"/>
                    <a:pt x="9827" y="5019"/>
                  </a:cubicBezTo>
                  <a:cubicBezTo>
                    <a:pt x="9827" y="5039"/>
                    <a:pt x="9831" y="5063"/>
                    <a:pt x="9831" y="5083"/>
                  </a:cubicBezTo>
                  <a:lnTo>
                    <a:pt x="9831" y="5100"/>
                  </a:lnTo>
                  <a:cubicBezTo>
                    <a:pt x="9831" y="5123"/>
                    <a:pt x="9834" y="5150"/>
                    <a:pt x="9834" y="5173"/>
                  </a:cubicBezTo>
                  <a:cubicBezTo>
                    <a:pt x="9834" y="5183"/>
                    <a:pt x="9834" y="5197"/>
                    <a:pt x="9837" y="5207"/>
                  </a:cubicBezTo>
                  <a:lnTo>
                    <a:pt x="9837" y="5217"/>
                  </a:lnTo>
                  <a:lnTo>
                    <a:pt x="9837" y="5233"/>
                  </a:lnTo>
                  <a:cubicBezTo>
                    <a:pt x="9837" y="5240"/>
                    <a:pt x="9837" y="5253"/>
                    <a:pt x="9844" y="5263"/>
                  </a:cubicBezTo>
                  <a:lnTo>
                    <a:pt x="9847" y="5314"/>
                  </a:lnTo>
                  <a:lnTo>
                    <a:pt x="9851" y="5364"/>
                  </a:lnTo>
                  <a:cubicBezTo>
                    <a:pt x="9854" y="5391"/>
                    <a:pt x="9854" y="5417"/>
                    <a:pt x="9861" y="5447"/>
                  </a:cubicBezTo>
                  <a:lnTo>
                    <a:pt x="9864" y="5474"/>
                  </a:lnTo>
                  <a:cubicBezTo>
                    <a:pt x="9867" y="5501"/>
                    <a:pt x="9867" y="5524"/>
                    <a:pt x="9871" y="5551"/>
                  </a:cubicBezTo>
                  <a:cubicBezTo>
                    <a:pt x="9871" y="5564"/>
                    <a:pt x="9877" y="5574"/>
                    <a:pt x="9877" y="5588"/>
                  </a:cubicBezTo>
                  <a:lnTo>
                    <a:pt x="9881" y="5615"/>
                  </a:lnTo>
                  <a:cubicBezTo>
                    <a:pt x="9887" y="5688"/>
                    <a:pt x="9894" y="5758"/>
                    <a:pt x="9897" y="5835"/>
                  </a:cubicBezTo>
                  <a:lnTo>
                    <a:pt x="9897" y="5852"/>
                  </a:lnTo>
                  <a:cubicBezTo>
                    <a:pt x="9897" y="5869"/>
                    <a:pt x="9901" y="5889"/>
                    <a:pt x="9901" y="5905"/>
                  </a:cubicBezTo>
                  <a:lnTo>
                    <a:pt x="9901" y="5932"/>
                  </a:lnTo>
                  <a:lnTo>
                    <a:pt x="9901" y="5939"/>
                  </a:lnTo>
                  <a:lnTo>
                    <a:pt x="9901" y="5949"/>
                  </a:lnTo>
                  <a:lnTo>
                    <a:pt x="9901" y="5966"/>
                  </a:lnTo>
                  <a:lnTo>
                    <a:pt x="9901" y="5982"/>
                  </a:lnTo>
                  <a:cubicBezTo>
                    <a:pt x="9904" y="6016"/>
                    <a:pt x="9904" y="6053"/>
                    <a:pt x="9911" y="6086"/>
                  </a:cubicBezTo>
                  <a:lnTo>
                    <a:pt x="9914" y="6153"/>
                  </a:lnTo>
                  <a:lnTo>
                    <a:pt x="9914" y="6156"/>
                  </a:lnTo>
                  <a:cubicBezTo>
                    <a:pt x="9918" y="6216"/>
                    <a:pt x="9921" y="6277"/>
                    <a:pt x="9928" y="6337"/>
                  </a:cubicBezTo>
                  <a:cubicBezTo>
                    <a:pt x="9931" y="6417"/>
                    <a:pt x="9938" y="6501"/>
                    <a:pt x="9948" y="6577"/>
                  </a:cubicBezTo>
                  <a:lnTo>
                    <a:pt x="9951" y="6644"/>
                  </a:lnTo>
                  <a:lnTo>
                    <a:pt x="9954" y="6711"/>
                  </a:lnTo>
                  <a:lnTo>
                    <a:pt x="9954" y="6735"/>
                  </a:lnTo>
                  <a:cubicBezTo>
                    <a:pt x="9961" y="6761"/>
                    <a:pt x="9961" y="6791"/>
                    <a:pt x="9964" y="6825"/>
                  </a:cubicBezTo>
                  <a:lnTo>
                    <a:pt x="9964" y="6835"/>
                  </a:lnTo>
                  <a:lnTo>
                    <a:pt x="9964" y="6852"/>
                  </a:lnTo>
                  <a:lnTo>
                    <a:pt x="9964" y="6875"/>
                  </a:lnTo>
                  <a:lnTo>
                    <a:pt x="9964" y="6878"/>
                  </a:lnTo>
                  <a:lnTo>
                    <a:pt x="9964" y="6888"/>
                  </a:lnTo>
                  <a:lnTo>
                    <a:pt x="9964" y="6912"/>
                  </a:lnTo>
                  <a:lnTo>
                    <a:pt x="9964" y="6922"/>
                  </a:lnTo>
                  <a:lnTo>
                    <a:pt x="9964" y="6925"/>
                  </a:lnTo>
                  <a:cubicBezTo>
                    <a:pt x="9964" y="6945"/>
                    <a:pt x="9964" y="6962"/>
                    <a:pt x="9968" y="6979"/>
                  </a:cubicBezTo>
                  <a:lnTo>
                    <a:pt x="9968" y="7022"/>
                  </a:lnTo>
                  <a:lnTo>
                    <a:pt x="9968" y="7056"/>
                  </a:lnTo>
                  <a:lnTo>
                    <a:pt x="9968" y="7072"/>
                  </a:lnTo>
                  <a:lnTo>
                    <a:pt x="9968" y="7089"/>
                  </a:lnTo>
                  <a:lnTo>
                    <a:pt x="9968" y="7119"/>
                  </a:lnTo>
                  <a:lnTo>
                    <a:pt x="9968" y="7169"/>
                  </a:lnTo>
                  <a:cubicBezTo>
                    <a:pt x="9968" y="7163"/>
                    <a:pt x="9968" y="7163"/>
                    <a:pt x="9964" y="7159"/>
                  </a:cubicBezTo>
                  <a:cubicBezTo>
                    <a:pt x="9961" y="7153"/>
                    <a:pt x="9961" y="7143"/>
                    <a:pt x="9954" y="7136"/>
                  </a:cubicBezTo>
                  <a:lnTo>
                    <a:pt x="9951" y="7119"/>
                  </a:lnTo>
                  <a:cubicBezTo>
                    <a:pt x="9948" y="7096"/>
                    <a:pt x="9944" y="7076"/>
                    <a:pt x="9934" y="7056"/>
                  </a:cubicBezTo>
                  <a:lnTo>
                    <a:pt x="9928" y="7025"/>
                  </a:lnTo>
                  <a:cubicBezTo>
                    <a:pt x="9921" y="7005"/>
                    <a:pt x="9918" y="6985"/>
                    <a:pt x="9914" y="6969"/>
                  </a:cubicBezTo>
                  <a:lnTo>
                    <a:pt x="9904" y="6939"/>
                  </a:lnTo>
                  <a:cubicBezTo>
                    <a:pt x="9887" y="6852"/>
                    <a:pt x="9867" y="6755"/>
                    <a:pt x="9861" y="6654"/>
                  </a:cubicBezTo>
                  <a:cubicBezTo>
                    <a:pt x="9831" y="6618"/>
                    <a:pt x="9824" y="6561"/>
                    <a:pt x="9817" y="6507"/>
                  </a:cubicBezTo>
                  <a:cubicBezTo>
                    <a:pt x="9814" y="6470"/>
                    <a:pt x="9814" y="6427"/>
                    <a:pt x="9811" y="6390"/>
                  </a:cubicBezTo>
                  <a:lnTo>
                    <a:pt x="9807" y="6357"/>
                  </a:lnTo>
                  <a:cubicBezTo>
                    <a:pt x="9807" y="6323"/>
                    <a:pt x="9801" y="6293"/>
                    <a:pt x="9801" y="6260"/>
                  </a:cubicBezTo>
                  <a:cubicBezTo>
                    <a:pt x="9801" y="6233"/>
                    <a:pt x="9797" y="6206"/>
                    <a:pt x="9797" y="6176"/>
                  </a:cubicBezTo>
                  <a:cubicBezTo>
                    <a:pt x="9794" y="6109"/>
                    <a:pt x="9794" y="6039"/>
                    <a:pt x="9791" y="5972"/>
                  </a:cubicBezTo>
                  <a:cubicBezTo>
                    <a:pt x="9791" y="5929"/>
                    <a:pt x="9784" y="5889"/>
                    <a:pt x="9784" y="5845"/>
                  </a:cubicBezTo>
                  <a:lnTo>
                    <a:pt x="9780" y="5778"/>
                  </a:lnTo>
                  <a:lnTo>
                    <a:pt x="9780" y="5752"/>
                  </a:lnTo>
                  <a:cubicBezTo>
                    <a:pt x="9780" y="5705"/>
                    <a:pt x="9777" y="5658"/>
                    <a:pt x="9774" y="5618"/>
                  </a:cubicBezTo>
                  <a:lnTo>
                    <a:pt x="9774" y="5608"/>
                  </a:lnTo>
                  <a:lnTo>
                    <a:pt x="9774" y="5598"/>
                  </a:lnTo>
                  <a:lnTo>
                    <a:pt x="9774" y="5571"/>
                  </a:lnTo>
                  <a:lnTo>
                    <a:pt x="9774" y="5568"/>
                  </a:lnTo>
                  <a:lnTo>
                    <a:pt x="9774" y="5558"/>
                  </a:lnTo>
                  <a:lnTo>
                    <a:pt x="9774" y="5548"/>
                  </a:lnTo>
                  <a:lnTo>
                    <a:pt x="9774" y="5538"/>
                  </a:lnTo>
                  <a:lnTo>
                    <a:pt x="9774" y="5531"/>
                  </a:lnTo>
                  <a:lnTo>
                    <a:pt x="9774" y="5521"/>
                  </a:lnTo>
                  <a:lnTo>
                    <a:pt x="9774" y="5514"/>
                  </a:lnTo>
                  <a:lnTo>
                    <a:pt x="9774" y="5504"/>
                  </a:lnTo>
                  <a:lnTo>
                    <a:pt x="9774" y="5484"/>
                  </a:lnTo>
                  <a:lnTo>
                    <a:pt x="9774" y="5481"/>
                  </a:lnTo>
                  <a:lnTo>
                    <a:pt x="9774" y="5474"/>
                  </a:lnTo>
                  <a:lnTo>
                    <a:pt x="9774" y="5467"/>
                  </a:lnTo>
                  <a:cubicBezTo>
                    <a:pt x="9767" y="5434"/>
                    <a:pt x="9767" y="5401"/>
                    <a:pt x="9764" y="5367"/>
                  </a:cubicBezTo>
                  <a:lnTo>
                    <a:pt x="9760" y="5324"/>
                  </a:lnTo>
                  <a:cubicBezTo>
                    <a:pt x="9757" y="5257"/>
                    <a:pt x="9747" y="5190"/>
                    <a:pt x="9740" y="5130"/>
                  </a:cubicBezTo>
                  <a:cubicBezTo>
                    <a:pt x="9734" y="5080"/>
                    <a:pt x="9727" y="5029"/>
                    <a:pt x="9724" y="4983"/>
                  </a:cubicBezTo>
                  <a:cubicBezTo>
                    <a:pt x="9717" y="4956"/>
                    <a:pt x="9717" y="4932"/>
                    <a:pt x="9714" y="4912"/>
                  </a:cubicBezTo>
                  <a:cubicBezTo>
                    <a:pt x="9710" y="4872"/>
                    <a:pt x="9707" y="4836"/>
                    <a:pt x="9700" y="4795"/>
                  </a:cubicBezTo>
                  <a:lnTo>
                    <a:pt x="9694" y="4729"/>
                  </a:lnTo>
                  <a:cubicBezTo>
                    <a:pt x="9690" y="4682"/>
                    <a:pt x="9684" y="4638"/>
                    <a:pt x="9680" y="4595"/>
                  </a:cubicBezTo>
                  <a:cubicBezTo>
                    <a:pt x="9677" y="4555"/>
                    <a:pt x="9677" y="4515"/>
                    <a:pt x="9673" y="4478"/>
                  </a:cubicBezTo>
                  <a:cubicBezTo>
                    <a:pt x="9667" y="4451"/>
                    <a:pt x="9667" y="4428"/>
                    <a:pt x="9663" y="4401"/>
                  </a:cubicBezTo>
                  <a:cubicBezTo>
                    <a:pt x="9660" y="4367"/>
                    <a:pt x="9660" y="4334"/>
                    <a:pt x="9657" y="4297"/>
                  </a:cubicBezTo>
                  <a:lnTo>
                    <a:pt x="9647" y="4214"/>
                  </a:lnTo>
                  <a:lnTo>
                    <a:pt x="9647" y="4204"/>
                  </a:lnTo>
                  <a:lnTo>
                    <a:pt x="9647" y="4184"/>
                  </a:lnTo>
                  <a:lnTo>
                    <a:pt x="9647" y="4180"/>
                  </a:lnTo>
                  <a:lnTo>
                    <a:pt x="9647" y="4177"/>
                  </a:lnTo>
                  <a:lnTo>
                    <a:pt x="9647" y="4167"/>
                  </a:lnTo>
                  <a:lnTo>
                    <a:pt x="9647" y="4160"/>
                  </a:lnTo>
                  <a:lnTo>
                    <a:pt x="9647" y="4147"/>
                  </a:lnTo>
                  <a:lnTo>
                    <a:pt x="9647" y="4127"/>
                  </a:lnTo>
                  <a:lnTo>
                    <a:pt x="9647" y="4120"/>
                  </a:lnTo>
                  <a:lnTo>
                    <a:pt x="9647" y="4103"/>
                  </a:lnTo>
                  <a:lnTo>
                    <a:pt x="9647" y="4093"/>
                  </a:lnTo>
                  <a:lnTo>
                    <a:pt x="9647" y="4083"/>
                  </a:lnTo>
                  <a:lnTo>
                    <a:pt x="9647" y="4077"/>
                  </a:lnTo>
                  <a:lnTo>
                    <a:pt x="9647" y="4067"/>
                  </a:lnTo>
                  <a:lnTo>
                    <a:pt x="9647" y="4060"/>
                  </a:lnTo>
                  <a:lnTo>
                    <a:pt x="9647" y="4033"/>
                  </a:lnTo>
                  <a:lnTo>
                    <a:pt x="9647" y="4030"/>
                  </a:lnTo>
                  <a:lnTo>
                    <a:pt x="9647" y="4026"/>
                  </a:lnTo>
                  <a:lnTo>
                    <a:pt x="9647" y="4000"/>
                  </a:lnTo>
                  <a:lnTo>
                    <a:pt x="9647" y="3983"/>
                  </a:lnTo>
                  <a:cubicBezTo>
                    <a:pt x="9643" y="3936"/>
                    <a:pt x="9643" y="3896"/>
                    <a:pt x="9640" y="3849"/>
                  </a:cubicBezTo>
                  <a:lnTo>
                    <a:pt x="9640" y="3812"/>
                  </a:lnTo>
                  <a:cubicBezTo>
                    <a:pt x="9633" y="3762"/>
                    <a:pt x="9633" y="3715"/>
                    <a:pt x="9630" y="3665"/>
                  </a:cubicBezTo>
                  <a:lnTo>
                    <a:pt x="9627" y="3615"/>
                  </a:lnTo>
                  <a:cubicBezTo>
                    <a:pt x="9623" y="3568"/>
                    <a:pt x="9623" y="3525"/>
                    <a:pt x="9617" y="3481"/>
                  </a:cubicBezTo>
                  <a:lnTo>
                    <a:pt x="9607" y="3358"/>
                  </a:lnTo>
                  <a:cubicBezTo>
                    <a:pt x="9607" y="3334"/>
                    <a:pt x="9600" y="3318"/>
                    <a:pt x="9597" y="3298"/>
                  </a:cubicBezTo>
                  <a:lnTo>
                    <a:pt x="9593" y="3281"/>
                  </a:lnTo>
                  <a:cubicBezTo>
                    <a:pt x="9593" y="3267"/>
                    <a:pt x="9590" y="3261"/>
                    <a:pt x="9590" y="3247"/>
                  </a:cubicBezTo>
                  <a:cubicBezTo>
                    <a:pt x="9583" y="3227"/>
                    <a:pt x="9583" y="3207"/>
                    <a:pt x="9580" y="3184"/>
                  </a:cubicBezTo>
                  <a:cubicBezTo>
                    <a:pt x="9577" y="3147"/>
                    <a:pt x="9566" y="3114"/>
                    <a:pt x="9563" y="3077"/>
                  </a:cubicBezTo>
                  <a:lnTo>
                    <a:pt x="9560" y="3057"/>
                  </a:lnTo>
                  <a:cubicBezTo>
                    <a:pt x="9550" y="3007"/>
                    <a:pt x="9543" y="2957"/>
                    <a:pt x="9533" y="2910"/>
                  </a:cubicBezTo>
                  <a:lnTo>
                    <a:pt x="9533" y="2913"/>
                  </a:lnTo>
                  <a:cubicBezTo>
                    <a:pt x="9513" y="2816"/>
                    <a:pt x="9496" y="2722"/>
                    <a:pt x="9473" y="2626"/>
                  </a:cubicBezTo>
                  <a:cubicBezTo>
                    <a:pt x="9456" y="2572"/>
                    <a:pt x="9439" y="2512"/>
                    <a:pt x="9423" y="2458"/>
                  </a:cubicBezTo>
                  <a:lnTo>
                    <a:pt x="9406" y="2405"/>
                  </a:lnTo>
                  <a:cubicBezTo>
                    <a:pt x="9389" y="2358"/>
                    <a:pt x="9376" y="2315"/>
                    <a:pt x="9363" y="2271"/>
                  </a:cubicBezTo>
                  <a:cubicBezTo>
                    <a:pt x="9349" y="2238"/>
                    <a:pt x="9342" y="2204"/>
                    <a:pt x="9329" y="2164"/>
                  </a:cubicBezTo>
                  <a:lnTo>
                    <a:pt x="9309" y="2097"/>
                  </a:lnTo>
                  <a:lnTo>
                    <a:pt x="9299" y="2071"/>
                  </a:lnTo>
                  <a:cubicBezTo>
                    <a:pt x="9292" y="2047"/>
                    <a:pt x="9289" y="2027"/>
                    <a:pt x="9279" y="2007"/>
                  </a:cubicBezTo>
                  <a:cubicBezTo>
                    <a:pt x="9279" y="2004"/>
                    <a:pt x="9276" y="1997"/>
                    <a:pt x="9276" y="1990"/>
                  </a:cubicBezTo>
                  <a:cubicBezTo>
                    <a:pt x="9272" y="1980"/>
                    <a:pt x="9272" y="1974"/>
                    <a:pt x="9266" y="1964"/>
                  </a:cubicBezTo>
                  <a:lnTo>
                    <a:pt x="9262" y="1947"/>
                  </a:lnTo>
                  <a:lnTo>
                    <a:pt x="9256" y="1920"/>
                  </a:lnTo>
                  <a:cubicBezTo>
                    <a:pt x="9242" y="1847"/>
                    <a:pt x="9232" y="1773"/>
                    <a:pt x="9229" y="1689"/>
                  </a:cubicBezTo>
                  <a:lnTo>
                    <a:pt x="9229" y="1676"/>
                  </a:lnTo>
                  <a:lnTo>
                    <a:pt x="9229" y="1663"/>
                  </a:lnTo>
                  <a:lnTo>
                    <a:pt x="9229" y="1659"/>
                  </a:lnTo>
                  <a:lnTo>
                    <a:pt x="9229" y="1656"/>
                  </a:lnTo>
                  <a:lnTo>
                    <a:pt x="9232" y="1653"/>
                  </a:lnTo>
                  <a:lnTo>
                    <a:pt x="9239" y="1646"/>
                  </a:lnTo>
                  <a:lnTo>
                    <a:pt x="9242" y="1643"/>
                  </a:lnTo>
                  <a:lnTo>
                    <a:pt x="9249" y="1639"/>
                  </a:lnTo>
                  <a:cubicBezTo>
                    <a:pt x="9256" y="1639"/>
                    <a:pt x="9259" y="1636"/>
                    <a:pt x="9262" y="1636"/>
                  </a:cubicBezTo>
                  <a:cubicBezTo>
                    <a:pt x="9272" y="1629"/>
                    <a:pt x="9279" y="1629"/>
                    <a:pt x="9289" y="1626"/>
                  </a:cubicBezTo>
                  <a:cubicBezTo>
                    <a:pt x="9326" y="1619"/>
                    <a:pt x="9363" y="1619"/>
                    <a:pt x="9393" y="1612"/>
                  </a:cubicBezTo>
                  <a:lnTo>
                    <a:pt x="9409" y="1612"/>
                  </a:lnTo>
                  <a:cubicBezTo>
                    <a:pt x="9449" y="1612"/>
                    <a:pt x="9493" y="1609"/>
                    <a:pt x="9533" y="1609"/>
                  </a:cubicBezTo>
                  <a:lnTo>
                    <a:pt x="9700" y="1609"/>
                  </a:lnTo>
                  <a:cubicBezTo>
                    <a:pt x="9727" y="1609"/>
                    <a:pt x="9750" y="1612"/>
                    <a:pt x="9780" y="1619"/>
                  </a:cubicBezTo>
                  <a:cubicBezTo>
                    <a:pt x="9801" y="1623"/>
                    <a:pt x="9824" y="1626"/>
                    <a:pt x="9841" y="1636"/>
                  </a:cubicBezTo>
                  <a:cubicBezTo>
                    <a:pt x="9846" y="1638"/>
                    <a:pt x="9851" y="1639"/>
                    <a:pt x="9856" y="1641"/>
                  </a:cubicBezTo>
                  <a:lnTo>
                    <a:pt x="9856" y="1641"/>
                  </a:lnTo>
                  <a:cubicBezTo>
                    <a:pt x="9843" y="1635"/>
                    <a:pt x="9830" y="1630"/>
                    <a:pt x="9817" y="1626"/>
                  </a:cubicBezTo>
                  <a:cubicBezTo>
                    <a:pt x="9764" y="1609"/>
                    <a:pt x="9700" y="1602"/>
                    <a:pt x="9643" y="1602"/>
                  </a:cubicBezTo>
                  <a:lnTo>
                    <a:pt x="9563" y="1602"/>
                  </a:lnTo>
                  <a:cubicBezTo>
                    <a:pt x="9500" y="1602"/>
                    <a:pt x="9436" y="1606"/>
                    <a:pt x="9373" y="1609"/>
                  </a:cubicBezTo>
                  <a:cubicBezTo>
                    <a:pt x="9342" y="1609"/>
                    <a:pt x="9316" y="1612"/>
                    <a:pt x="9289" y="1619"/>
                  </a:cubicBezTo>
                  <a:cubicBezTo>
                    <a:pt x="9259" y="1623"/>
                    <a:pt x="9225" y="1626"/>
                    <a:pt x="9195" y="1643"/>
                  </a:cubicBezTo>
                  <a:cubicBezTo>
                    <a:pt x="9182" y="1653"/>
                    <a:pt x="9172" y="1659"/>
                    <a:pt x="9162" y="1673"/>
                  </a:cubicBezTo>
                  <a:cubicBezTo>
                    <a:pt x="9155" y="1679"/>
                    <a:pt x="9149" y="1693"/>
                    <a:pt x="9149" y="1706"/>
                  </a:cubicBezTo>
                  <a:cubicBezTo>
                    <a:pt x="9145" y="1726"/>
                    <a:pt x="9145" y="1753"/>
                    <a:pt x="9149" y="1773"/>
                  </a:cubicBezTo>
                  <a:cubicBezTo>
                    <a:pt x="9155" y="1836"/>
                    <a:pt x="9159" y="1897"/>
                    <a:pt x="9165" y="1960"/>
                  </a:cubicBezTo>
                  <a:cubicBezTo>
                    <a:pt x="9175" y="2020"/>
                    <a:pt x="9192" y="2077"/>
                    <a:pt x="9205" y="2131"/>
                  </a:cubicBezTo>
                  <a:cubicBezTo>
                    <a:pt x="9239" y="2254"/>
                    <a:pt x="9276" y="2375"/>
                    <a:pt x="9312" y="2492"/>
                  </a:cubicBezTo>
                  <a:cubicBezTo>
                    <a:pt x="9329" y="2545"/>
                    <a:pt x="9349" y="2602"/>
                    <a:pt x="9363" y="2659"/>
                  </a:cubicBezTo>
                  <a:cubicBezTo>
                    <a:pt x="9379" y="2722"/>
                    <a:pt x="9393" y="2783"/>
                    <a:pt x="9406" y="2843"/>
                  </a:cubicBezTo>
                  <a:cubicBezTo>
                    <a:pt x="9413" y="2883"/>
                    <a:pt x="9423" y="2930"/>
                    <a:pt x="9429" y="2973"/>
                  </a:cubicBezTo>
                  <a:cubicBezTo>
                    <a:pt x="9439" y="3017"/>
                    <a:pt x="9446" y="3064"/>
                    <a:pt x="9456" y="3104"/>
                  </a:cubicBezTo>
                  <a:cubicBezTo>
                    <a:pt x="9463" y="3150"/>
                    <a:pt x="9473" y="3197"/>
                    <a:pt x="9480" y="3247"/>
                  </a:cubicBezTo>
                  <a:cubicBezTo>
                    <a:pt x="9483" y="3278"/>
                    <a:pt x="9490" y="3311"/>
                    <a:pt x="9493" y="3338"/>
                  </a:cubicBezTo>
                  <a:cubicBezTo>
                    <a:pt x="9496" y="3361"/>
                    <a:pt x="9500" y="3378"/>
                    <a:pt x="9500" y="3398"/>
                  </a:cubicBezTo>
                  <a:lnTo>
                    <a:pt x="9513" y="3548"/>
                  </a:lnTo>
                  <a:cubicBezTo>
                    <a:pt x="9516" y="3605"/>
                    <a:pt x="9520" y="3662"/>
                    <a:pt x="9520" y="3719"/>
                  </a:cubicBezTo>
                  <a:cubicBezTo>
                    <a:pt x="9526" y="3779"/>
                    <a:pt x="9526" y="3836"/>
                    <a:pt x="9530" y="3899"/>
                  </a:cubicBezTo>
                  <a:cubicBezTo>
                    <a:pt x="9540" y="4020"/>
                    <a:pt x="9543" y="4143"/>
                    <a:pt x="9550" y="4267"/>
                  </a:cubicBezTo>
                  <a:lnTo>
                    <a:pt x="9563" y="4441"/>
                  </a:lnTo>
                  <a:lnTo>
                    <a:pt x="9563" y="4448"/>
                  </a:lnTo>
                  <a:cubicBezTo>
                    <a:pt x="9566" y="4515"/>
                    <a:pt x="9573" y="4581"/>
                    <a:pt x="9580" y="4648"/>
                  </a:cubicBezTo>
                  <a:lnTo>
                    <a:pt x="9580" y="4645"/>
                  </a:lnTo>
                  <a:cubicBezTo>
                    <a:pt x="9583" y="4685"/>
                    <a:pt x="9590" y="4732"/>
                    <a:pt x="9593" y="4772"/>
                  </a:cubicBezTo>
                  <a:cubicBezTo>
                    <a:pt x="9600" y="4899"/>
                    <a:pt x="9613" y="5023"/>
                    <a:pt x="9627" y="5150"/>
                  </a:cubicBezTo>
                  <a:cubicBezTo>
                    <a:pt x="9633" y="5210"/>
                    <a:pt x="9637" y="5274"/>
                    <a:pt x="9643" y="5337"/>
                  </a:cubicBezTo>
                  <a:cubicBezTo>
                    <a:pt x="9647" y="5397"/>
                    <a:pt x="9650" y="5454"/>
                    <a:pt x="9657" y="5508"/>
                  </a:cubicBezTo>
                  <a:cubicBezTo>
                    <a:pt x="9657" y="5538"/>
                    <a:pt x="9660" y="5564"/>
                    <a:pt x="9660" y="5591"/>
                  </a:cubicBezTo>
                  <a:cubicBezTo>
                    <a:pt x="9660" y="5618"/>
                    <a:pt x="9663" y="5641"/>
                    <a:pt x="9663" y="5668"/>
                  </a:cubicBezTo>
                  <a:cubicBezTo>
                    <a:pt x="9663" y="5722"/>
                    <a:pt x="9667" y="5778"/>
                    <a:pt x="9667" y="5835"/>
                  </a:cubicBezTo>
                  <a:cubicBezTo>
                    <a:pt x="9670" y="5969"/>
                    <a:pt x="9670" y="6103"/>
                    <a:pt x="9680" y="6240"/>
                  </a:cubicBezTo>
                  <a:cubicBezTo>
                    <a:pt x="9680" y="6263"/>
                    <a:pt x="9684" y="6290"/>
                    <a:pt x="9684" y="6317"/>
                  </a:cubicBezTo>
                  <a:cubicBezTo>
                    <a:pt x="9684" y="6350"/>
                    <a:pt x="9687" y="6377"/>
                    <a:pt x="9687" y="6410"/>
                  </a:cubicBezTo>
                  <a:cubicBezTo>
                    <a:pt x="9694" y="6450"/>
                    <a:pt x="9694" y="6487"/>
                    <a:pt x="9697" y="6524"/>
                  </a:cubicBezTo>
                  <a:cubicBezTo>
                    <a:pt x="9700" y="6554"/>
                    <a:pt x="9704" y="6584"/>
                    <a:pt x="9704" y="6614"/>
                  </a:cubicBezTo>
                  <a:cubicBezTo>
                    <a:pt x="9710" y="6674"/>
                    <a:pt x="9717" y="6735"/>
                    <a:pt x="9730" y="6791"/>
                  </a:cubicBezTo>
                  <a:cubicBezTo>
                    <a:pt x="9744" y="6855"/>
                    <a:pt x="9754" y="6915"/>
                    <a:pt x="9770" y="6979"/>
                  </a:cubicBezTo>
                  <a:cubicBezTo>
                    <a:pt x="9787" y="7039"/>
                    <a:pt x="9801" y="7099"/>
                    <a:pt x="9821" y="7159"/>
                  </a:cubicBezTo>
                  <a:cubicBezTo>
                    <a:pt x="9821" y="7163"/>
                    <a:pt x="9827" y="7166"/>
                    <a:pt x="9827" y="7173"/>
                  </a:cubicBezTo>
                  <a:cubicBezTo>
                    <a:pt x="9821" y="7173"/>
                    <a:pt x="9821" y="7169"/>
                    <a:pt x="9817" y="7169"/>
                  </a:cubicBezTo>
                  <a:cubicBezTo>
                    <a:pt x="9814" y="7168"/>
                    <a:pt x="9810" y="7167"/>
                    <a:pt x="9806" y="7167"/>
                  </a:cubicBezTo>
                  <a:cubicBezTo>
                    <a:pt x="9790" y="7167"/>
                    <a:pt x="9775" y="7179"/>
                    <a:pt x="9767" y="7193"/>
                  </a:cubicBezTo>
                  <a:cubicBezTo>
                    <a:pt x="9760" y="7209"/>
                    <a:pt x="9760" y="7229"/>
                    <a:pt x="9760" y="7246"/>
                  </a:cubicBezTo>
                  <a:cubicBezTo>
                    <a:pt x="9764" y="7293"/>
                    <a:pt x="9764" y="7336"/>
                    <a:pt x="9770" y="7380"/>
                  </a:cubicBezTo>
                  <a:cubicBezTo>
                    <a:pt x="9777" y="7423"/>
                    <a:pt x="9780" y="7463"/>
                    <a:pt x="9787" y="7507"/>
                  </a:cubicBezTo>
                  <a:lnTo>
                    <a:pt x="9814" y="7631"/>
                  </a:lnTo>
                  <a:cubicBezTo>
                    <a:pt x="9821" y="7664"/>
                    <a:pt x="9827" y="7694"/>
                    <a:pt x="9834" y="7728"/>
                  </a:cubicBezTo>
                  <a:lnTo>
                    <a:pt x="9834" y="7731"/>
                  </a:lnTo>
                  <a:lnTo>
                    <a:pt x="9861" y="7845"/>
                  </a:lnTo>
                  <a:cubicBezTo>
                    <a:pt x="9867" y="7885"/>
                    <a:pt x="9877" y="7928"/>
                    <a:pt x="9884" y="7965"/>
                  </a:cubicBezTo>
                  <a:lnTo>
                    <a:pt x="9884" y="7968"/>
                  </a:lnTo>
                  <a:cubicBezTo>
                    <a:pt x="9911" y="8092"/>
                    <a:pt x="9928" y="8212"/>
                    <a:pt x="9938" y="8333"/>
                  </a:cubicBezTo>
                  <a:cubicBezTo>
                    <a:pt x="9948" y="8416"/>
                    <a:pt x="9961" y="8497"/>
                    <a:pt x="9968" y="8580"/>
                  </a:cubicBezTo>
                  <a:cubicBezTo>
                    <a:pt x="9978" y="8664"/>
                    <a:pt x="9988" y="8751"/>
                    <a:pt x="10001" y="8834"/>
                  </a:cubicBezTo>
                  <a:cubicBezTo>
                    <a:pt x="10011" y="8878"/>
                    <a:pt x="10015" y="8921"/>
                    <a:pt x="10021" y="8965"/>
                  </a:cubicBezTo>
                  <a:cubicBezTo>
                    <a:pt x="10028" y="8995"/>
                    <a:pt x="10035" y="9022"/>
                    <a:pt x="10038" y="9052"/>
                  </a:cubicBezTo>
                  <a:cubicBezTo>
                    <a:pt x="10048" y="9088"/>
                    <a:pt x="10055" y="9122"/>
                    <a:pt x="10065" y="9162"/>
                  </a:cubicBezTo>
                  <a:cubicBezTo>
                    <a:pt x="10081" y="9219"/>
                    <a:pt x="10101" y="9279"/>
                    <a:pt x="10132" y="9332"/>
                  </a:cubicBezTo>
                  <a:cubicBezTo>
                    <a:pt x="10155" y="9383"/>
                    <a:pt x="10188" y="9433"/>
                    <a:pt x="10228" y="9480"/>
                  </a:cubicBezTo>
                  <a:cubicBezTo>
                    <a:pt x="10249" y="9503"/>
                    <a:pt x="10272" y="9530"/>
                    <a:pt x="10299" y="9553"/>
                  </a:cubicBezTo>
                  <a:lnTo>
                    <a:pt x="10322" y="9580"/>
                  </a:lnTo>
                  <a:cubicBezTo>
                    <a:pt x="10315" y="9680"/>
                    <a:pt x="10299" y="9780"/>
                    <a:pt x="10282" y="9881"/>
                  </a:cubicBezTo>
                  <a:cubicBezTo>
                    <a:pt x="10272" y="9924"/>
                    <a:pt x="10262" y="9971"/>
                    <a:pt x="10252" y="10018"/>
                  </a:cubicBezTo>
                  <a:lnTo>
                    <a:pt x="10215" y="10168"/>
                  </a:lnTo>
                  <a:cubicBezTo>
                    <a:pt x="10188" y="10259"/>
                    <a:pt x="10165" y="10356"/>
                    <a:pt x="10138" y="10449"/>
                  </a:cubicBezTo>
                  <a:cubicBezTo>
                    <a:pt x="10105" y="10566"/>
                    <a:pt x="10078" y="10683"/>
                    <a:pt x="10045" y="10800"/>
                  </a:cubicBezTo>
                  <a:cubicBezTo>
                    <a:pt x="10028" y="10857"/>
                    <a:pt x="10011" y="10921"/>
                    <a:pt x="9988" y="10977"/>
                  </a:cubicBezTo>
                  <a:cubicBezTo>
                    <a:pt x="9971" y="11034"/>
                    <a:pt x="9951" y="11086"/>
                    <a:pt x="9935" y="11139"/>
                  </a:cubicBezTo>
                  <a:lnTo>
                    <a:pt x="9935" y="11139"/>
                  </a:lnTo>
                  <a:cubicBezTo>
                    <a:pt x="9935" y="11138"/>
                    <a:pt x="9936" y="11138"/>
                    <a:pt x="9938" y="11138"/>
                  </a:cubicBezTo>
                  <a:cubicBezTo>
                    <a:pt x="9931" y="11168"/>
                    <a:pt x="9918" y="11191"/>
                    <a:pt x="9911" y="11221"/>
                  </a:cubicBezTo>
                  <a:cubicBezTo>
                    <a:pt x="9897" y="11252"/>
                    <a:pt x="9887" y="11278"/>
                    <a:pt x="9877" y="11312"/>
                  </a:cubicBezTo>
                  <a:lnTo>
                    <a:pt x="9877" y="11308"/>
                  </a:lnTo>
                  <a:cubicBezTo>
                    <a:pt x="9837" y="11419"/>
                    <a:pt x="9797" y="11522"/>
                    <a:pt x="9747" y="11626"/>
                  </a:cubicBezTo>
                  <a:cubicBezTo>
                    <a:pt x="9737" y="11646"/>
                    <a:pt x="9727" y="11669"/>
                    <a:pt x="9717" y="11690"/>
                  </a:cubicBezTo>
                  <a:lnTo>
                    <a:pt x="9704" y="11653"/>
                  </a:lnTo>
                  <a:cubicBezTo>
                    <a:pt x="9697" y="11623"/>
                    <a:pt x="9680" y="11593"/>
                    <a:pt x="9667" y="11563"/>
                  </a:cubicBezTo>
                  <a:cubicBezTo>
                    <a:pt x="9663" y="11552"/>
                    <a:pt x="9653" y="11539"/>
                    <a:pt x="9647" y="11526"/>
                  </a:cubicBezTo>
                  <a:lnTo>
                    <a:pt x="9633" y="11502"/>
                  </a:lnTo>
                  <a:lnTo>
                    <a:pt x="9583" y="11425"/>
                  </a:lnTo>
                  <a:cubicBezTo>
                    <a:pt x="9577" y="11412"/>
                    <a:pt x="9563" y="11402"/>
                    <a:pt x="9553" y="11385"/>
                  </a:cubicBezTo>
                  <a:cubicBezTo>
                    <a:pt x="9550" y="11342"/>
                    <a:pt x="9546" y="11295"/>
                    <a:pt x="9536" y="11255"/>
                  </a:cubicBezTo>
                  <a:cubicBezTo>
                    <a:pt x="9533" y="11228"/>
                    <a:pt x="9526" y="11205"/>
                    <a:pt x="9520" y="11178"/>
                  </a:cubicBezTo>
                  <a:cubicBezTo>
                    <a:pt x="9510" y="11128"/>
                    <a:pt x="9493" y="11074"/>
                    <a:pt x="9480" y="11024"/>
                  </a:cubicBezTo>
                  <a:cubicBezTo>
                    <a:pt x="9470" y="11004"/>
                    <a:pt x="9463" y="10977"/>
                    <a:pt x="9459" y="10957"/>
                  </a:cubicBezTo>
                  <a:cubicBezTo>
                    <a:pt x="9459" y="10954"/>
                    <a:pt x="9453" y="10951"/>
                    <a:pt x="9453" y="10941"/>
                  </a:cubicBezTo>
                  <a:cubicBezTo>
                    <a:pt x="9453" y="10934"/>
                    <a:pt x="9449" y="10924"/>
                    <a:pt x="9449" y="10917"/>
                  </a:cubicBezTo>
                  <a:cubicBezTo>
                    <a:pt x="9446" y="10901"/>
                    <a:pt x="9446" y="10887"/>
                    <a:pt x="9446" y="10870"/>
                  </a:cubicBezTo>
                  <a:lnTo>
                    <a:pt x="9446" y="10820"/>
                  </a:lnTo>
                  <a:lnTo>
                    <a:pt x="9446" y="10807"/>
                  </a:lnTo>
                  <a:cubicBezTo>
                    <a:pt x="9444" y="10797"/>
                    <a:pt x="9435" y="10792"/>
                    <a:pt x="9425" y="10792"/>
                  </a:cubicBezTo>
                  <a:cubicBezTo>
                    <a:pt x="9422" y="10792"/>
                    <a:pt x="9419" y="10793"/>
                    <a:pt x="9416" y="10794"/>
                  </a:cubicBezTo>
                  <a:cubicBezTo>
                    <a:pt x="9413" y="10794"/>
                    <a:pt x="9409" y="10804"/>
                    <a:pt x="9409" y="10807"/>
                  </a:cubicBezTo>
                  <a:cubicBezTo>
                    <a:pt x="9399" y="10787"/>
                    <a:pt x="9393" y="10767"/>
                    <a:pt x="9383" y="10750"/>
                  </a:cubicBezTo>
                  <a:lnTo>
                    <a:pt x="9346" y="10660"/>
                  </a:lnTo>
                  <a:cubicBezTo>
                    <a:pt x="9336" y="10640"/>
                    <a:pt x="9329" y="10616"/>
                    <a:pt x="9316" y="10593"/>
                  </a:cubicBezTo>
                  <a:cubicBezTo>
                    <a:pt x="9282" y="10519"/>
                    <a:pt x="9246" y="10442"/>
                    <a:pt x="9209" y="10372"/>
                  </a:cubicBezTo>
                  <a:cubicBezTo>
                    <a:pt x="9065" y="10115"/>
                    <a:pt x="8874" y="9874"/>
                    <a:pt x="8627" y="9707"/>
                  </a:cubicBezTo>
                  <a:cubicBezTo>
                    <a:pt x="8567" y="9667"/>
                    <a:pt x="8500" y="9630"/>
                    <a:pt x="8440" y="9600"/>
                  </a:cubicBezTo>
                  <a:cubicBezTo>
                    <a:pt x="8400" y="9583"/>
                    <a:pt x="8366" y="9566"/>
                    <a:pt x="8329" y="9553"/>
                  </a:cubicBezTo>
                  <a:cubicBezTo>
                    <a:pt x="8309" y="9546"/>
                    <a:pt x="8283" y="9533"/>
                    <a:pt x="8263" y="9530"/>
                  </a:cubicBezTo>
                  <a:cubicBezTo>
                    <a:pt x="8239" y="9520"/>
                    <a:pt x="8209" y="9513"/>
                    <a:pt x="8182" y="9503"/>
                  </a:cubicBezTo>
                  <a:cubicBezTo>
                    <a:pt x="8162" y="9496"/>
                    <a:pt x="8142" y="9490"/>
                    <a:pt x="8122" y="9486"/>
                  </a:cubicBezTo>
                  <a:cubicBezTo>
                    <a:pt x="8105" y="9483"/>
                    <a:pt x="8089" y="9480"/>
                    <a:pt x="8075" y="9473"/>
                  </a:cubicBezTo>
                  <a:cubicBezTo>
                    <a:pt x="8032" y="9466"/>
                    <a:pt x="7992" y="9453"/>
                    <a:pt x="7948" y="9449"/>
                  </a:cubicBezTo>
                  <a:cubicBezTo>
                    <a:pt x="7911" y="9446"/>
                    <a:pt x="7871" y="9436"/>
                    <a:pt x="7831" y="9436"/>
                  </a:cubicBezTo>
                  <a:cubicBezTo>
                    <a:pt x="7791" y="9436"/>
                    <a:pt x="7754" y="9436"/>
                    <a:pt x="7711" y="9439"/>
                  </a:cubicBezTo>
                  <a:cubicBezTo>
                    <a:pt x="7687" y="9446"/>
                    <a:pt x="7661" y="9449"/>
                    <a:pt x="7637" y="9466"/>
                  </a:cubicBezTo>
                  <a:cubicBezTo>
                    <a:pt x="7614" y="9483"/>
                    <a:pt x="7604" y="9506"/>
                    <a:pt x="7604" y="9533"/>
                  </a:cubicBezTo>
                  <a:cubicBezTo>
                    <a:pt x="7604" y="9566"/>
                    <a:pt x="7624" y="9590"/>
                    <a:pt x="7641" y="9620"/>
                  </a:cubicBezTo>
                  <a:cubicBezTo>
                    <a:pt x="7657" y="9650"/>
                    <a:pt x="7677" y="9680"/>
                    <a:pt x="7698" y="9704"/>
                  </a:cubicBezTo>
                  <a:cubicBezTo>
                    <a:pt x="7738" y="9750"/>
                    <a:pt x="7774" y="9797"/>
                    <a:pt x="7808" y="9841"/>
                  </a:cubicBezTo>
                  <a:cubicBezTo>
                    <a:pt x="7825" y="9864"/>
                    <a:pt x="7845" y="9887"/>
                    <a:pt x="7861" y="9908"/>
                  </a:cubicBezTo>
                  <a:cubicBezTo>
                    <a:pt x="7878" y="9924"/>
                    <a:pt x="7891" y="9948"/>
                    <a:pt x="7908" y="9964"/>
                  </a:cubicBezTo>
                  <a:cubicBezTo>
                    <a:pt x="7942" y="10008"/>
                    <a:pt x="7972" y="10051"/>
                    <a:pt x="8005" y="10098"/>
                  </a:cubicBezTo>
                  <a:cubicBezTo>
                    <a:pt x="8029" y="10138"/>
                    <a:pt x="8055" y="10175"/>
                    <a:pt x="8082" y="10218"/>
                  </a:cubicBezTo>
                  <a:cubicBezTo>
                    <a:pt x="8109" y="10255"/>
                    <a:pt x="8129" y="10292"/>
                    <a:pt x="8149" y="10335"/>
                  </a:cubicBezTo>
                  <a:cubicBezTo>
                    <a:pt x="8196" y="10409"/>
                    <a:pt x="8239" y="10486"/>
                    <a:pt x="8283" y="10559"/>
                  </a:cubicBezTo>
                  <a:cubicBezTo>
                    <a:pt x="8296" y="10583"/>
                    <a:pt x="8309" y="10600"/>
                    <a:pt x="8323" y="10620"/>
                  </a:cubicBezTo>
                  <a:cubicBezTo>
                    <a:pt x="8333" y="10640"/>
                    <a:pt x="8346" y="10660"/>
                    <a:pt x="8363" y="10683"/>
                  </a:cubicBezTo>
                  <a:cubicBezTo>
                    <a:pt x="8380" y="10707"/>
                    <a:pt x="8400" y="10733"/>
                    <a:pt x="8416" y="10757"/>
                  </a:cubicBezTo>
                  <a:cubicBezTo>
                    <a:pt x="8426" y="10770"/>
                    <a:pt x="8440" y="10783"/>
                    <a:pt x="8450" y="10800"/>
                  </a:cubicBezTo>
                  <a:cubicBezTo>
                    <a:pt x="8463" y="10810"/>
                    <a:pt x="8473" y="10824"/>
                    <a:pt x="8483" y="10837"/>
                  </a:cubicBezTo>
                  <a:cubicBezTo>
                    <a:pt x="8510" y="10860"/>
                    <a:pt x="8533" y="10887"/>
                    <a:pt x="8560" y="10907"/>
                  </a:cubicBezTo>
                  <a:cubicBezTo>
                    <a:pt x="8614" y="10957"/>
                    <a:pt x="8677" y="11001"/>
                    <a:pt x="8741" y="11038"/>
                  </a:cubicBezTo>
                  <a:cubicBezTo>
                    <a:pt x="8767" y="11054"/>
                    <a:pt x="8797" y="11071"/>
                    <a:pt x="8831" y="11084"/>
                  </a:cubicBezTo>
                  <a:cubicBezTo>
                    <a:pt x="8877" y="11107"/>
                    <a:pt x="8926" y="11127"/>
                    <a:pt x="8972" y="11153"/>
                  </a:cubicBezTo>
                  <a:lnTo>
                    <a:pt x="8972" y="11153"/>
                  </a:lnTo>
                  <a:cubicBezTo>
                    <a:pt x="8970" y="11152"/>
                    <a:pt x="8967" y="11151"/>
                    <a:pt x="8965" y="11151"/>
                  </a:cubicBezTo>
                  <a:lnTo>
                    <a:pt x="8965" y="11151"/>
                  </a:lnTo>
                  <a:cubicBezTo>
                    <a:pt x="8968" y="11151"/>
                    <a:pt x="8968" y="11155"/>
                    <a:pt x="8975" y="11155"/>
                  </a:cubicBezTo>
                  <a:cubicBezTo>
                    <a:pt x="8974" y="11154"/>
                    <a:pt x="8973" y="11154"/>
                    <a:pt x="8972" y="11153"/>
                  </a:cubicBezTo>
                  <a:lnTo>
                    <a:pt x="8972" y="11153"/>
                  </a:lnTo>
                  <a:cubicBezTo>
                    <a:pt x="8974" y="11154"/>
                    <a:pt x="8977" y="11155"/>
                    <a:pt x="8978" y="11155"/>
                  </a:cubicBezTo>
                  <a:cubicBezTo>
                    <a:pt x="9008" y="11168"/>
                    <a:pt x="9032" y="11185"/>
                    <a:pt x="9062" y="11195"/>
                  </a:cubicBezTo>
                  <a:lnTo>
                    <a:pt x="9064" y="11196"/>
                  </a:lnTo>
                  <a:lnTo>
                    <a:pt x="9064" y="11196"/>
                  </a:lnTo>
                  <a:cubicBezTo>
                    <a:pt x="9063" y="11195"/>
                    <a:pt x="9063" y="11195"/>
                    <a:pt x="9062" y="11195"/>
                  </a:cubicBezTo>
                  <a:lnTo>
                    <a:pt x="9062" y="11195"/>
                  </a:lnTo>
                  <a:cubicBezTo>
                    <a:pt x="9063" y="11195"/>
                    <a:pt x="9064" y="11196"/>
                    <a:pt x="9065" y="11197"/>
                  </a:cubicBezTo>
                  <a:lnTo>
                    <a:pt x="9065" y="11197"/>
                  </a:lnTo>
                  <a:lnTo>
                    <a:pt x="9064" y="11196"/>
                  </a:lnTo>
                  <a:lnTo>
                    <a:pt x="9064" y="11196"/>
                  </a:lnTo>
                  <a:cubicBezTo>
                    <a:pt x="9065" y="11198"/>
                    <a:pt x="9066" y="11201"/>
                    <a:pt x="9068" y="11201"/>
                  </a:cubicBezTo>
                  <a:cubicBezTo>
                    <a:pt x="9068" y="11201"/>
                    <a:pt x="9067" y="11199"/>
                    <a:pt x="9065" y="11197"/>
                  </a:cubicBezTo>
                  <a:lnTo>
                    <a:pt x="9065" y="11197"/>
                  </a:lnTo>
                  <a:lnTo>
                    <a:pt x="9149" y="11245"/>
                  </a:lnTo>
                  <a:lnTo>
                    <a:pt x="9185" y="11272"/>
                  </a:lnTo>
                  <a:lnTo>
                    <a:pt x="9225" y="11295"/>
                  </a:lnTo>
                  <a:cubicBezTo>
                    <a:pt x="9262" y="11325"/>
                    <a:pt x="9302" y="11355"/>
                    <a:pt x="9342" y="11385"/>
                  </a:cubicBezTo>
                  <a:cubicBezTo>
                    <a:pt x="9359" y="11395"/>
                    <a:pt x="9369" y="11412"/>
                    <a:pt x="9386" y="11429"/>
                  </a:cubicBezTo>
                  <a:cubicBezTo>
                    <a:pt x="9403" y="11452"/>
                    <a:pt x="9419" y="11476"/>
                    <a:pt x="9433" y="11496"/>
                  </a:cubicBezTo>
                  <a:cubicBezTo>
                    <a:pt x="9443" y="11519"/>
                    <a:pt x="9449" y="11542"/>
                    <a:pt x="9453" y="11563"/>
                  </a:cubicBezTo>
                  <a:cubicBezTo>
                    <a:pt x="9463" y="11603"/>
                    <a:pt x="9470" y="11636"/>
                    <a:pt x="9480" y="11673"/>
                  </a:cubicBezTo>
                  <a:cubicBezTo>
                    <a:pt x="9486" y="11726"/>
                    <a:pt x="9496" y="11780"/>
                    <a:pt x="9500" y="11840"/>
                  </a:cubicBezTo>
                  <a:cubicBezTo>
                    <a:pt x="9500" y="11870"/>
                    <a:pt x="9503" y="11894"/>
                    <a:pt x="9503" y="11924"/>
                  </a:cubicBezTo>
                  <a:cubicBezTo>
                    <a:pt x="9496" y="11987"/>
                    <a:pt x="9483" y="12044"/>
                    <a:pt x="9476" y="12107"/>
                  </a:cubicBezTo>
                  <a:lnTo>
                    <a:pt x="9476" y="12104"/>
                  </a:lnTo>
                  <a:cubicBezTo>
                    <a:pt x="9459" y="12171"/>
                    <a:pt x="9446" y="12238"/>
                    <a:pt x="9429" y="12305"/>
                  </a:cubicBezTo>
                  <a:lnTo>
                    <a:pt x="9416" y="12355"/>
                  </a:lnTo>
                  <a:cubicBezTo>
                    <a:pt x="9369" y="12475"/>
                    <a:pt x="9319" y="12596"/>
                    <a:pt x="9266" y="12713"/>
                  </a:cubicBezTo>
                  <a:cubicBezTo>
                    <a:pt x="9202" y="12846"/>
                    <a:pt x="9142" y="12977"/>
                    <a:pt x="9085" y="13114"/>
                  </a:cubicBezTo>
                  <a:cubicBezTo>
                    <a:pt x="9042" y="13218"/>
                    <a:pt x="8998" y="13328"/>
                    <a:pt x="8958" y="13431"/>
                  </a:cubicBezTo>
                  <a:cubicBezTo>
                    <a:pt x="8911" y="13545"/>
                    <a:pt x="8868" y="13659"/>
                    <a:pt x="8831" y="13769"/>
                  </a:cubicBezTo>
                  <a:cubicBezTo>
                    <a:pt x="8794" y="13880"/>
                    <a:pt x="8751" y="13993"/>
                    <a:pt x="8707" y="14100"/>
                  </a:cubicBezTo>
                  <a:cubicBezTo>
                    <a:pt x="8684" y="14150"/>
                    <a:pt x="8667" y="14200"/>
                    <a:pt x="8647" y="14251"/>
                  </a:cubicBezTo>
                  <a:cubicBezTo>
                    <a:pt x="8627" y="14304"/>
                    <a:pt x="8610" y="14361"/>
                    <a:pt x="8590" y="14414"/>
                  </a:cubicBezTo>
                  <a:cubicBezTo>
                    <a:pt x="8563" y="14485"/>
                    <a:pt x="8540" y="14562"/>
                    <a:pt x="8510" y="14628"/>
                  </a:cubicBezTo>
                  <a:lnTo>
                    <a:pt x="8423" y="14829"/>
                  </a:lnTo>
                  <a:cubicBezTo>
                    <a:pt x="8410" y="14862"/>
                    <a:pt x="8393" y="14896"/>
                    <a:pt x="8380" y="14923"/>
                  </a:cubicBezTo>
                  <a:cubicBezTo>
                    <a:pt x="8339" y="15000"/>
                    <a:pt x="8296" y="15073"/>
                    <a:pt x="8259" y="15147"/>
                  </a:cubicBezTo>
                  <a:cubicBezTo>
                    <a:pt x="8156" y="15341"/>
                    <a:pt x="8049" y="15538"/>
                    <a:pt x="7948" y="15738"/>
                  </a:cubicBezTo>
                  <a:cubicBezTo>
                    <a:pt x="7938" y="15759"/>
                    <a:pt x="7925" y="15782"/>
                    <a:pt x="7908" y="15802"/>
                  </a:cubicBezTo>
                  <a:cubicBezTo>
                    <a:pt x="7878" y="15849"/>
                    <a:pt x="7845" y="15892"/>
                    <a:pt x="7815" y="15939"/>
                  </a:cubicBezTo>
                  <a:cubicBezTo>
                    <a:pt x="7778" y="15993"/>
                    <a:pt x="7744" y="16049"/>
                    <a:pt x="7711" y="16103"/>
                  </a:cubicBezTo>
                  <a:cubicBezTo>
                    <a:pt x="7654" y="16193"/>
                    <a:pt x="7604" y="16293"/>
                    <a:pt x="7557" y="16394"/>
                  </a:cubicBezTo>
                  <a:cubicBezTo>
                    <a:pt x="7470" y="16578"/>
                    <a:pt x="7390" y="16762"/>
                    <a:pt x="7310" y="16952"/>
                  </a:cubicBezTo>
                  <a:cubicBezTo>
                    <a:pt x="7313" y="16925"/>
                    <a:pt x="7313" y="16902"/>
                    <a:pt x="7313" y="16879"/>
                  </a:cubicBezTo>
                  <a:cubicBezTo>
                    <a:pt x="7320" y="16818"/>
                    <a:pt x="7323" y="16752"/>
                    <a:pt x="7330" y="16688"/>
                  </a:cubicBezTo>
                  <a:cubicBezTo>
                    <a:pt x="7330" y="16675"/>
                    <a:pt x="7330" y="16668"/>
                    <a:pt x="7336" y="16655"/>
                  </a:cubicBezTo>
                  <a:cubicBezTo>
                    <a:pt x="7336" y="16645"/>
                    <a:pt x="7340" y="16634"/>
                    <a:pt x="7340" y="16624"/>
                  </a:cubicBezTo>
                  <a:cubicBezTo>
                    <a:pt x="7343" y="16591"/>
                    <a:pt x="7353" y="16554"/>
                    <a:pt x="7356" y="16521"/>
                  </a:cubicBezTo>
                  <a:cubicBezTo>
                    <a:pt x="7373" y="16424"/>
                    <a:pt x="7387" y="16334"/>
                    <a:pt x="7397" y="16237"/>
                  </a:cubicBezTo>
                  <a:cubicBezTo>
                    <a:pt x="7403" y="16193"/>
                    <a:pt x="7410" y="16153"/>
                    <a:pt x="7413" y="16110"/>
                  </a:cubicBezTo>
                  <a:cubicBezTo>
                    <a:pt x="7420" y="16076"/>
                    <a:pt x="7423" y="16039"/>
                    <a:pt x="7427" y="16006"/>
                  </a:cubicBezTo>
                  <a:cubicBezTo>
                    <a:pt x="7440" y="15909"/>
                    <a:pt x="7447" y="15815"/>
                    <a:pt x="7457" y="15718"/>
                  </a:cubicBezTo>
                  <a:lnTo>
                    <a:pt x="7480" y="15441"/>
                  </a:lnTo>
                  <a:cubicBezTo>
                    <a:pt x="7487" y="15407"/>
                    <a:pt x="7487" y="15371"/>
                    <a:pt x="7490" y="15337"/>
                  </a:cubicBezTo>
                  <a:cubicBezTo>
                    <a:pt x="7494" y="15297"/>
                    <a:pt x="7497" y="15254"/>
                    <a:pt x="7497" y="15214"/>
                  </a:cubicBezTo>
                  <a:lnTo>
                    <a:pt x="7497" y="15197"/>
                  </a:lnTo>
                  <a:cubicBezTo>
                    <a:pt x="7504" y="15130"/>
                    <a:pt x="7507" y="15066"/>
                    <a:pt x="7510" y="15000"/>
                  </a:cubicBezTo>
                  <a:lnTo>
                    <a:pt x="7510" y="14990"/>
                  </a:lnTo>
                  <a:cubicBezTo>
                    <a:pt x="7510" y="14966"/>
                    <a:pt x="7514" y="14936"/>
                    <a:pt x="7514" y="14913"/>
                  </a:cubicBezTo>
                  <a:cubicBezTo>
                    <a:pt x="7514" y="14872"/>
                    <a:pt x="7520" y="14832"/>
                    <a:pt x="7524" y="14796"/>
                  </a:cubicBezTo>
                  <a:cubicBezTo>
                    <a:pt x="7524" y="14769"/>
                    <a:pt x="7527" y="14745"/>
                    <a:pt x="7527" y="14719"/>
                  </a:cubicBezTo>
                  <a:cubicBezTo>
                    <a:pt x="7527" y="14685"/>
                    <a:pt x="7530" y="14652"/>
                    <a:pt x="7530" y="14618"/>
                  </a:cubicBezTo>
                  <a:cubicBezTo>
                    <a:pt x="7530" y="14585"/>
                    <a:pt x="7530" y="14552"/>
                    <a:pt x="7537" y="14518"/>
                  </a:cubicBezTo>
                  <a:lnTo>
                    <a:pt x="7537" y="14448"/>
                  </a:lnTo>
                  <a:lnTo>
                    <a:pt x="7537" y="14321"/>
                  </a:lnTo>
                  <a:cubicBezTo>
                    <a:pt x="7537" y="14301"/>
                    <a:pt x="7537" y="14277"/>
                    <a:pt x="7530" y="14254"/>
                  </a:cubicBezTo>
                  <a:cubicBezTo>
                    <a:pt x="7530" y="14221"/>
                    <a:pt x="7527" y="14194"/>
                    <a:pt x="7527" y="14160"/>
                  </a:cubicBezTo>
                  <a:lnTo>
                    <a:pt x="7527" y="14120"/>
                  </a:lnTo>
                  <a:cubicBezTo>
                    <a:pt x="7524" y="14067"/>
                    <a:pt x="7520" y="14017"/>
                    <a:pt x="7514" y="13966"/>
                  </a:cubicBezTo>
                  <a:lnTo>
                    <a:pt x="7504" y="13853"/>
                  </a:lnTo>
                  <a:cubicBezTo>
                    <a:pt x="7497" y="13816"/>
                    <a:pt x="7494" y="13776"/>
                    <a:pt x="7487" y="13736"/>
                  </a:cubicBezTo>
                  <a:cubicBezTo>
                    <a:pt x="7477" y="13686"/>
                    <a:pt x="7470" y="13642"/>
                    <a:pt x="7460" y="13592"/>
                  </a:cubicBezTo>
                  <a:cubicBezTo>
                    <a:pt x="7457" y="13569"/>
                    <a:pt x="7453" y="13552"/>
                    <a:pt x="7447" y="13532"/>
                  </a:cubicBezTo>
                  <a:cubicBezTo>
                    <a:pt x="7443" y="13502"/>
                    <a:pt x="7437" y="13475"/>
                    <a:pt x="7430" y="13445"/>
                  </a:cubicBezTo>
                  <a:cubicBezTo>
                    <a:pt x="7423" y="13408"/>
                    <a:pt x="7410" y="13365"/>
                    <a:pt x="7403" y="13328"/>
                  </a:cubicBezTo>
                  <a:cubicBezTo>
                    <a:pt x="7393" y="13291"/>
                    <a:pt x="7380" y="13251"/>
                    <a:pt x="7373" y="13214"/>
                  </a:cubicBezTo>
                  <a:cubicBezTo>
                    <a:pt x="7340" y="13100"/>
                    <a:pt x="7310" y="12983"/>
                    <a:pt x="7276" y="12873"/>
                  </a:cubicBezTo>
                  <a:lnTo>
                    <a:pt x="7226" y="12646"/>
                  </a:lnTo>
                  <a:cubicBezTo>
                    <a:pt x="7196" y="12512"/>
                    <a:pt x="7169" y="12382"/>
                    <a:pt x="7136" y="12255"/>
                  </a:cubicBezTo>
                  <a:lnTo>
                    <a:pt x="7086" y="12054"/>
                  </a:lnTo>
                  <a:cubicBezTo>
                    <a:pt x="7076" y="12014"/>
                    <a:pt x="7062" y="11977"/>
                    <a:pt x="7052" y="11937"/>
                  </a:cubicBezTo>
                  <a:cubicBezTo>
                    <a:pt x="7042" y="11894"/>
                    <a:pt x="7036" y="11857"/>
                    <a:pt x="7025" y="11813"/>
                  </a:cubicBezTo>
                  <a:cubicBezTo>
                    <a:pt x="7009" y="11736"/>
                    <a:pt x="6992" y="11653"/>
                    <a:pt x="6975" y="11573"/>
                  </a:cubicBezTo>
                  <a:cubicBezTo>
                    <a:pt x="6969" y="11529"/>
                    <a:pt x="6959" y="11489"/>
                    <a:pt x="6945" y="11452"/>
                  </a:cubicBezTo>
                  <a:cubicBezTo>
                    <a:pt x="6935" y="11405"/>
                    <a:pt x="6922" y="11355"/>
                    <a:pt x="6908" y="11308"/>
                  </a:cubicBezTo>
                  <a:cubicBezTo>
                    <a:pt x="6895" y="11262"/>
                    <a:pt x="6885" y="11221"/>
                    <a:pt x="6872" y="11175"/>
                  </a:cubicBezTo>
                  <a:cubicBezTo>
                    <a:pt x="6875" y="11175"/>
                    <a:pt x="6885" y="11171"/>
                    <a:pt x="6888" y="11161"/>
                  </a:cubicBezTo>
                  <a:cubicBezTo>
                    <a:pt x="6902" y="11145"/>
                    <a:pt x="6895" y="11125"/>
                    <a:pt x="6885" y="11118"/>
                  </a:cubicBezTo>
                  <a:cubicBezTo>
                    <a:pt x="6875" y="11108"/>
                    <a:pt x="6862" y="11101"/>
                    <a:pt x="6855" y="11091"/>
                  </a:cubicBezTo>
                  <a:cubicBezTo>
                    <a:pt x="6852" y="11078"/>
                    <a:pt x="6845" y="11068"/>
                    <a:pt x="6845" y="11054"/>
                  </a:cubicBezTo>
                  <a:cubicBezTo>
                    <a:pt x="6825" y="10974"/>
                    <a:pt x="6808" y="10894"/>
                    <a:pt x="6788" y="10810"/>
                  </a:cubicBezTo>
                  <a:cubicBezTo>
                    <a:pt x="6775" y="10760"/>
                    <a:pt x="6768" y="10710"/>
                    <a:pt x="6755" y="10666"/>
                  </a:cubicBezTo>
                  <a:cubicBezTo>
                    <a:pt x="6751" y="10650"/>
                    <a:pt x="6745" y="10636"/>
                    <a:pt x="6741" y="10620"/>
                  </a:cubicBezTo>
                  <a:cubicBezTo>
                    <a:pt x="6735" y="10590"/>
                    <a:pt x="6728" y="10559"/>
                    <a:pt x="6721" y="10533"/>
                  </a:cubicBezTo>
                  <a:cubicBezTo>
                    <a:pt x="6711" y="10489"/>
                    <a:pt x="6701" y="10452"/>
                    <a:pt x="6688" y="10409"/>
                  </a:cubicBezTo>
                  <a:cubicBezTo>
                    <a:pt x="6674" y="10369"/>
                    <a:pt x="6661" y="10325"/>
                    <a:pt x="6651" y="10289"/>
                  </a:cubicBezTo>
                  <a:cubicBezTo>
                    <a:pt x="6644" y="10272"/>
                    <a:pt x="6638" y="10255"/>
                    <a:pt x="6634" y="10239"/>
                  </a:cubicBezTo>
                  <a:cubicBezTo>
                    <a:pt x="6624" y="10215"/>
                    <a:pt x="6611" y="10188"/>
                    <a:pt x="6604" y="10158"/>
                  </a:cubicBezTo>
                  <a:cubicBezTo>
                    <a:pt x="6594" y="10142"/>
                    <a:pt x="6591" y="10125"/>
                    <a:pt x="6584" y="10108"/>
                  </a:cubicBezTo>
                  <a:cubicBezTo>
                    <a:pt x="6574" y="10091"/>
                    <a:pt x="6571" y="10075"/>
                    <a:pt x="6561" y="10058"/>
                  </a:cubicBezTo>
                  <a:cubicBezTo>
                    <a:pt x="6551" y="10038"/>
                    <a:pt x="6541" y="10015"/>
                    <a:pt x="6527" y="9991"/>
                  </a:cubicBezTo>
                  <a:cubicBezTo>
                    <a:pt x="6521" y="9974"/>
                    <a:pt x="6507" y="9954"/>
                    <a:pt x="6501" y="9938"/>
                  </a:cubicBezTo>
                  <a:cubicBezTo>
                    <a:pt x="6494" y="9931"/>
                    <a:pt x="6487" y="9918"/>
                    <a:pt x="6484" y="9908"/>
                  </a:cubicBezTo>
                  <a:cubicBezTo>
                    <a:pt x="6477" y="9901"/>
                    <a:pt x="6474" y="9891"/>
                    <a:pt x="6470" y="9887"/>
                  </a:cubicBezTo>
                  <a:cubicBezTo>
                    <a:pt x="6457" y="9871"/>
                    <a:pt x="6450" y="9854"/>
                    <a:pt x="6437" y="9837"/>
                  </a:cubicBezTo>
                  <a:lnTo>
                    <a:pt x="6360" y="9737"/>
                  </a:lnTo>
                  <a:cubicBezTo>
                    <a:pt x="6337" y="9707"/>
                    <a:pt x="6307" y="9673"/>
                    <a:pt x="6277" y="9650"/>
                  </a:cubicBezTo>
                  <a:cubicBezTo>
                    <a:pt x="6250" y="9620"/>
                    <a:pt x="6216" y="9597"/>
                    <a:pt x="6183" y="9566"/>
                  </a:cubicBezTo>
                  <a:cubicBezTo>
                    <a:pt x="6166" y="9553"/>
                    <a:pt x="6149" y="9540"/>
                    <a:pt x="6133" y="9523"/>
                  </a:cubicBezTo>
                  <a:cubicBezTo>
                    <a:pt x="6119" y="9516"/>
                    <a:pt x="6106" y="9503"/>
                    <a:pt x="6093" y="9496"/>
                  </a:cubicBezTo>
                  <a:cubicBezTo>
                    <a:pt x="6083" y="9486"/>
                    <a:pt x="6066" y="9480"/>
                    <a:pt x="6053" y="9480"/>
                  </a:cubicBezTo>
                  <a:cubicBezTo>
                    <a:pt x="6036" y="9480"/>
                    <a:pt x="6019" y="9480"/>
                    <a:pt x="6002" y="9483"/>
                  </a:cubicBezTo>
                  <a:cubicBezTo>
                    <a:pt x="5986" y="9490"/>
                    <a:pt x="5969" y="9500"/>
                    <a:pt x="5959" y="9513"/>
                  </a:cubicBezTo>
                  <a:cubicBezTo>
                    <a:pt x="5949" y="9523"/>
                    <a:pt x="5936" y="9540"/>
                    <a:pt x="5922" y="9556"/>
                  </a:cubicBezTo>
                  <a:cubicBezTo>
                    <a:pt x="5915" y="9580"/>
                    <a:pt x="5902" y="9597"/>
                    <a:pt x="5899" y="9617"/>
                  </a:cubicBezTo>
                  <a:lnTo>
                    <a:pt x="5872" y="9704"/>
                  </a:lnTo>
                  <a:cubicBezTo>
                    <a:pt x="5869" y="9724"/>
                    <a:pt x="5865" y="9747"/>
                    <a:pt x="5865" y="9764"/>
                  </a:cubicBezTo>
                  <a:cubicBezTo>
                    <a:pt x="5859" y="9787"/>
                    <a:pt x="5859" y="9807"/>
                    <a:pt x="5855" y="9834"/>
                  </a:cubicBezTo>
                  <a:cubicBezTo>
                    <a:pt x="5852" y="9854"/>
                    <a:pt x="5855" y="9881"/>
                    <a:pt x="5852" y="9901"/>
                  </a:cubicBezTo>
                  <a:lnTo>
                    <a:pt x="5852" y="9954"/>
                  </a:lnTo>
                  <a:cubicBezTo>
                    <a:pt x="5852" y="9974"/>
                    <a:pt x="5852" y="9991"/>
                    <a:pt x="5855" y="10015"/>
                  </a:cubicBezTo>
                  <a:cubicBezTo>
                    <a:pt x="5855" y="10025"/>
                    <a:pt x="5859" y="10041"/>
                    <a:pt x="5859" y="10055"/>
                  </a:cubicBezTo>
                  <a:lnTo>
                    <a:pt x="5859" y="10075"/>
                  </a:lnTo>
                  <a:lnTo>
                    <a:pt x="5872" y="10152"/>
                  </a:lnTo>
                  <a:cubicBezTo>
                    <a:pt x="5875" y="10172"/>
                    <a:pt x="5882" y="10188"/>
                    <a:pt x="5885" y="10208"/>
                  </a:cubicBezTo>
                  <a:cubicBezTo>
                    <a:pt x="5892" y="10252"/>
                    <a:pt x="5902" y="10289"/>
                    <a:pt x="5915" y="10325"/>
                  </a:cubicBezTo>
                  <a:cubicBezTo>
                    <a:pt x="5922" y="10349"/>
                    <a:pt x="5925" y="10369"/>
                    <a:pt x="5936" y="10389"/>
                  </a:cubicBezTo>
                  <a:cubicBezTo>
                    <a:pt x="5942" y="10409"/>
                    <a:pt x="5949" y="10426"/>
                    <a:pt x="5956" y="10449"/>
                  </a:cubicBezTo>
                  <a:cubicBezTo>
                    <a:pt x="5966" y="10469"/>
                    <a:pt x="5972" y="10489"/>
                    <a:pt x="5986" y="10509"/>
                  </a:cubicBezTo>
                  <a:cubicBezTo>
                    <a:pt x="5992" y="10523"/>
                    <a:pt x="5999" y="10536"/>
                    <a:pt x="6006" y="10543"/>
                  </a:cubicBezTo>
                  <a:cubicBezTo>
                    <a:pt x="6009" y="10553"/>
                    <a:pt x="6016" y="10556"/>
                    <a:pt x="6019" y="10566"/>
                  </a:cubicBezTo>
                  <a:cubicBezTo>
                    <a:pt x="6036" y="10586"/>
                    <a:pt x="6049" y="10610"/>
                    <a:pt x="6066" y="10633"/>
                  </a:cubicBezTo>
                  <a:cubicBezTo>
                    <a:pt x="6099" y="10673"/>
                    <a:pt x="6133" y="10717"/>
                    <a:pt x="6173" y="10750"/>
                  </a:cubicBezTo>
                  <a:cubicBezTo>
                    <a:pt x="6193" y="10767"/>
                    <a:pt x="6216" y="10783"/>
                    <a:pt x="6236" y="10794"/>
                  </a:cubicBezTo>
                  <a:cubicBezTo>
                    <a:pt x="6250" y="10804"/>
                    <a:pt x="6256" y="10807"/>
                    <a:pt x="6270" y="10817"/>
                  </a:cubicBezTo>
                  <a:cubicBezTo>
                    <a:pt x="6287" y="10827"/>
                    <a:pt x="6307" y="10837"/>
                    <a:pt x="6323" y="10850"/>
                  </a:cubicBezTo>
                  <a:cubicBezTo>
                    <a:pt x="6357" y="10870"/>
                    <a:pt x="6394" y="10887"/>
                    <a:pt x="6434" y="10904"/>
                  </a:cubicBezTo>
                  <a:cubicBezTo>
                    <a:pt x="6470" y="10921"/>
                    <a:pt x="6504" y="10937"/>
                    <a:pt x="6541" y="10954"/>
                  </a:cubicBezTo>
                  <a:cubicBezTo>
                    <a:pt x="6567" y="10967"/>
                    <a:pt x="6594" y="10984"/>
                    <a:pt x="6621" y="11001"/>
                  </a:cubicBezTo>
                  <a:cubicBezTo>
                    <a:pt x="6644" y="11018"/>
                    <a:pt x="6671" y="11028"/>
                    <a:pt x="6694" y="11044"/>
                  </a:cubicBezTo>
                  <a:cubicBezTo>
                    <a:pt x="6721" y="11061"/>
                    <a:pt x="6751" y="11084"/>
                    <a:pt x="6775" y="11104"/>
                  </a:cubicBezTo>
                  <a:cubicBezTo>
                    <a:pt x="6778" y="11125"/>
                    <a:pt x="6788" y="11151"/>
                    <a:pt x="6791" y="11171"/>
                  </a:cubicBezTo>
                  <a:cubicBezTo>
                    <a:pt x="6805" y="11221"/>
                    <a:pt x="6822" y="11268"/>
                    <a:pt x="6835" y="11318"/>
                  </a:cubicBezTo>
                  <a:cubicBezTo>
                    <a:pt x="6845" y="11362"/>
                    <a:pt x="6858" y="11409"/>
                    <a:pt x="6872" y="11452"/>
                  </a:cubicBezTo>
                  <a:cubicBezTo>
                    <a:pt x="6885" y="11489"/>
                    <a:pt x="6892" y="11529"/>
                    <a:pt x="6902" y="11569"/>
                  </a:cubicBezTo>
                  <a:cubicBezTo>
                    <a:pt x="6908" y="11606"/>
                    <a:pt x="6918" y="11639"/>
                    <a:pt x="6925" y="11676"/>
                  </a:cubicBezTo>
                  <a:cubicBezTo>
                    <a:pt x="6935" y="11723"/>
                    <a:pt x="6945" y="11773"/>
                    <a:pt x="6955" y="11820"/>
                  </a:cubicBezTo>
                  <a:lnTo>
                    <a:pt x="6955" y="11813"/>
                  </a:lnTo>
                  <a:lnTo>
                    <a:pt x="6992" y="12014"/>
                  </a:lnTo>
                  <a:lnTo>
                    <a:pt x="6992" y="12011"/>
                  </a:lnTo>
                  <a:cubicBezTo>
                    <a:pt x="7005" y="12077"/>
                    <a:pt x="7019" y="12141"/>
                    <a:pt x="7036" y="12208"/>
                  </a:cubicBezTo>
                  <a:lnTo>
                    <a:pt x="7036" y="12204"/>
                  </a:lnTo>
                  <a:cubicBezTo>
                    <a:pt x="7039" y="12228"/>
                    <a:pt x="7046" y="12255"/>
                    <a:pt x="7052" y="12278"/>
                  </a:cubicBezTo>
                  <a:cubicBezTo>
                    <a:pt x="7059" y="12321"/>
                    <a:pt x="7072" y="12365"/>
                    <a:pt x="7079" y="12408"/>
                  </a:cubicBezTo>
                  <a:cubicBezTo>
                    <a:pt x="7092" y="12465"/>
                    <a:pt x="7109" y="12525"/>
                    <a:pt x="7126" y="12589"/>
                  </a:cubicBezTo>
                  <a:cubicBezTo>
                    <a:pt x="7139" y="12646"/>
                    <a:pt x="7146" y="12709"/>
                    <a:pt x="7163" y="12766"/>
                  </a:cubicBezTo>
                  <a:cubicBezTo>
                    <a:pt x="7193" y="12893"/>
                    <a:pt x="7219" y="13024"/>
                    <a:pt x="7246" y="13147"/>
                  </a:cubicBezTo>
                  <a:cubicBezTo>
                    <a:pt x="7270" y="13251"/>
                    <a:pt x="7290" y="13358"/>
                    <a:pt x="7306" y="13462"/>
                  </a:cubicBezTo>
                  <a:cubicBezTo>
                    <a:pt x="7313" y="13515"/>
                    <a:pt x="7323" y="13569"/>
                    <a:pt x="7326" y="13625"/>
                  </a:cubicBezTo>
                  <a:cubicBezTo>
                    <a:pt x="7330" y="13676"/>
                    <a:pt x="7336" y="13729"/>
                    <a:pt x="7340" y="13779"/>
                  </a:cubicBezTo>
                  <a:cubicBezTo>
                    <a:pt x="7343" y="13883"/>
                    <a:pt x="7353" y="13993"/>
                    <a:pt x="7360" y="14097"/>
                  </a:cubicBezTo>
                  <a:cubicBezTo>
                    <a:pt x="7363" y="14150"/>
                    <a:pt x="7373" y="14200"/>
                    <a:pt x="7377" y="14254"/>
                  </a:cubicBezTo>
                  <a:cubicBezTo>
                    <a:pt x="7380" y="14301"/>
                    <a:pt x="7387" y="14348"/>
                    <a:pt x="7390" y="14398"/>
                  </a:cubicBezTo>
                  <a:lnTo>
                    <a:pt x="7390" y="14401"/>
                  </a:lnTo>
                  <a:cubicBezTo>
                    <a:pt x="7393" y="14498"/>
                    <a:pt x="7403" y="14598"/>
                    <a:pt x="7403" y="14695"/>
                  </a:cubicBezTo>
                  <a:cubicBezTo>
                    <a:pt x="7403" y="14796"/>
                    <a:pt x="7397" y="14896"/>
                    <a:pt x="7393" y="15000"/>
                  </a:cubicBezTo>
                  <a:cubicBezTo>
                    <a:pt x="7390" y="15046"/>
                    <a:pt x="7387" y="15090"/>
                    <a:pt x="7380" y="15133"/>
                  </a:cubicBezTo>
                  <a:cubicBezTo>
                    <a:pt x="7373" y="15180"/>
                    <a:pt x="7370" y="15224"/>
                    <a:pt x="7360" y="15270"/>
                  </a:cubicBezTo>
                  <a:cubicBezTo>
                    <a:pt x="7343" y="15367"/>
                    <a:pt x="7323" y="15458"/>
                    <a:pt x="7306" y="15555"/>
                  </a:cubicBezTo>
                  <a:cubicBezTo>
                    <a:pt x="7293" y="15625"/>
                    <a:pt x="7286" y="15702"/>
                    <a:pt x="7273" y="15772"/>
                  </a:cubicBezTo>
                  <a:cubicBezTo>
                    <a:pt x="7263" y="15835"/>
                    <a:pt x="7260" y="15902"/>
                    <a:pt x="7253" y="15966"/>
                  </a:cubicBezTo>
                  <a:cubicBezTo>
                    <a:pt x="7246" y="16036"/>
                    <a:pt x="7239" y="16106"/>
                    <a:pt x="7236" y="16173"/>
                  </a:cubicBezTo>
                  <a:cubicBezTo>
                    <a:pt x="7229" y="16250"/>
                    <a:pt x="7226" y="16324"/>
                    <a:pt x="7219" y="16400"/>
                  </a:cubicBezTo>
                  <a:lnTo>
                    <a:pt x="7219" y="16390"/>
                  </a:lnTo>
                  <a:cubicBezTo>
                    <a:pt x="7213" y="16471"/>
                    <a:pt x="7206" y="16554"/>
                    <a:pt x="7203" y="16634"/>
                  </a:cubicBezTo>
                  <a:cubicBezTo>
                    <a:pt x="7193" y="16768"/>
                    <a:pt x="7179" y="16905"/>
                    <a:pt x="7169" y="17039"/>
                  </a:cubicBezTo>
                  <a:cubicBezTo>
                    <a:pt x="7163" y="17109"/>
                    <a:pt x="7156" y="17183"/>
                    <a:pt x="7153" y="17246"/>
                  </a:cubicBezTo>
                  <a:cubicBezTo>
                    <a:pt x="7153" y="17270"/>
                    <a:pt x="7146" y="17290"/>
                    <a:pt x="7146" y="17310"/>
                  </a:cubicBezTo>
                  <a:cubicBezTo>
                    <a:pt x="7142" y="17323"/>
                    <a:pt x="7142" y="17330"/>
                    <a:pt x="7139" y="17343"/>
                  </a:cubicBezTo>
                  <a:cubicBezTo>
                    <a:pt x="7092" y="17454"/>
                    <a:pt x="7046" y="17557"/>
                    <a:pt x="7005" y="17664"/>
                  </a:cubicBezTo>
                  <a:cubicBezTo>
                    <a:pt x="6959" y="17778"/>
                    <a:pt x="6918" y="17892"/>
                    <a:pt x="6875" y="18005"/>
                  </a:cubicBezTo>
                  <a:cubicBezTo>
                    <a:pt x="6835" y="18116"/>
                    <a:pt x="6791" y="18226"/>
                    <a:pt x="6751" y="18333"/>
                  </a:cubicBezTo>
                  <a:cubicBezTo>
                    <a:pt x="6691" y="18477"/>
                    <a:pt x="6634" y="18620"/>
                    <a:pt x="6571" y="18761"/>
                  </a:cubicBezTo>
                  <a:cubicBezTo>
                    <a:pt x="6561" y="18778"/>
                    <a:pt x="6554" y="18794"/>
                    <a:pt x="6551" y="18811"/>
                  </a:cubicBezTo>
                  <a:cubicBezTo>
                    <a:pt x="6507" y="18908"/>
                    <a:pt x="6460" y="18998"/>
                    <a:pt x="6424" y="19095"/>
                  </a:cubicBezTo>
                  <a:cubicBezTo>
                    <a:pt x="6404" y="19142"/>
                    <a:pt x="6387" y="19186"/>
                    <a:pt x="6367" y="19232"/>
                  </a:cubicBezTo>
                  <a:cubicBezTo>
                    <a:pt x="6310" y="19363"/>
                    <a:pt x="6256" y="19493"/>
                    <a:pt x="6206" y="19624"/>
                  </a:cubicBezTo>
                  <a:cubicBezTo>
                    <a:pt x="6200" y="19644"/>
                    <a:pt x="6190" y="19667"/>
                    <a:pt x="6183" y="19690"/>
                  </a:cubicBezTo>
                  <a:cubicBezTo>
                    <a:pt x="6183" y="19670"/>
                    <a:pt x="6186" y="19654"/>
                    <a:pt x="6183" y="19640"/>
                  </a:cubicBezTo>
                  <a:cubicBezTo>
                    <a:pt x="6176" y="19590"/>
                    <a:pt x="6173" y="19543"/>
                    <a:pt x="6166" y="19493"/>
                  </a:cubicBezTo>
                  <a:cubicBezTo>
                    <a:pt x="6186" y="19249"/>
                    <a:pt x="6216" y="19008"/>
                    <a:pt x="6236" y="18764"/>
                  </a:cubicBezTo>
                  <a:cubicBezTo>
                    <a:pt x="6250" y="18644"/>
                    <a:pt x="6256" y="18527"/>
                    <a:pt x="6267" y="18406"/>
                  </a:cubicBezTo>
                  <a:cubicBezTo>
                    <a:pt x="6273" y="18276"/>
                    <a:pt x="6283" y="18142"/>
                    <a:pt x="6287" y="18012"/>
                  </a:cubicBezTo>
                  <a:cubicBezTo>
                    <a:pt x="6287" y="17975"/>
                    <a:pt x="6290" y="17942"/>
                    <a:pt x="6290" y="17905"/>
                  </a:cubicBezTo>
                  <a:lnTo>
                    <a:pt x="6290" y="17795"/>
                  </a:lnTo>
                  <a:cubicBezTo>
                    <a:pt x="6290" y="17771"/>
                    <a:pt x="6287" y="17741"/>
                    <a:pt x="6287" y="17718"/>
                  </a:cubicBezTo>
                  <a:cubicBezTo>
                    <a:pt x="6283" y="17684"/>
                    <a:pt x="6283" y="17651"/>
                    <a:pt x="6277" y="17617"/>
                  </a:cubicBezTo>
                  <a:cubicBezTo>
                    <a:pt x="6273" y="17581"/>
                    <a:pt x="6270" y="17551"/>
                    <a:pt x="6267" y="17510"/>
                  </a:cubicBezTo>
                  <a:cubicBezTo>
                    <a:pt x="6260" y="17487"/>
                    <a:pt x="6260" y="17460"/>
                    <a:pt x="6256" y="17437"/>
                  </a:cubicBezTo>
                  <a:cubicBezTo>
                    <a:pt x="6250" y="17397"/>
                    <a:pt x="6243" y="17360"/>
                    <a:pt x="6236" y="17323"/>
                  </a:cubicBezTo>
                  <a:lnTo>
                    <a:pt x="6223" y="17246"/>
                  </a:lnTo>
                  <a:cubicBezTo>
                    <a:pt x="6210" y="17193"/>
                    <a:pt x="6203" y="17139"/>
                    <a:pt x="6190" y="17086"/>
                  </a:cubicBezTo>
                  <a:cubicBezTo>
                    <a:pt x="6186" y="17056"/>
                    <a:pt x="6176" y="17026"/>
                    <a:pt x="6170" y="17002"/>
                  </a:cubicBezTo>
                  <a:lnTo>
                    <a:pt x="6143" y="16902"/>
                  </a:lnTo>
                  <a:cubicBezTo>
                    <a:pt x="6139" y="16892"/>
                    <a:pt x="6139" y="16885"/>
                    <a:pt x="6136" y="16872"/>
                  </a:cubicBezTo>
                  <a:cubicBezTo>
                    <a:pt x="6126" y="16852"/>
                    <a:pt x="6123" y="16828"/>
                    <a:pt x="6116" y="16812"/>
                  </a:cubicBezTo>
                  <a:cubicBezTo>
                    <a:pt x="6106" y="16778"/>
                    <a:pt x="6093" y="16745"/>
                    <a:pt x="6086" y="16718"/>
                  </a:cubicBezTo>
                  <a:cubicBezTo>
                    <a:pt x="6073" y="16688"/>
                    <a:pt x="6066" y="16658"/>
                    <a:pt x="6053" y="16628"/>
                  </a:cubicBezTo>
                  <a:cubicBezTo>
                    <a:pt x="6043" y="16601"/>
                    <a:pt x="6032" y="16571"/>
                    <a:pt x="6022" y="16544"/>
                  </a:cubicBezTo>
                  <a:cubicBezTo>
                    <a:pt x="6009" y="16517"/>
                    <a:pt x="5999" y="16484"/>
                    <a:pt x="5986" y="16454"/>
                  </a:cubicBezTo>
                  <a:lnTo>
                    <a:pt x="5949" y="16367"/>
                  </a:lnTo>
                  <a:cubicBezTo>
                    <a:pt x="5922" y="16307"/>
                    <a:pt x="5892" y="16250"/>
                    <a:pt x="5869" y="16186"/>
                  </a:cubicBezTo>
                  <a:cubicBezTo>
                    <a:pt x="5855" y="16160"/>
                    <a:pt x="5842" y="16133"/>
                    <a:pt x="5832" y="16106"/>
                  </a:cubicBezTo>
                  <a:cubicBezTo>
                    <a:pt x="5818" y="16076"/>
                    <a:pt x="5802" y="16049"/>
                    <a:pt x="5788" y="16019"/>
                  </a:cubicBezTo>
                  <a:cubicBezTo>
                    <a:pt x="5772" y="15989"/>
                    <a:pt x="5755" y="15959"/>
                    <a:pt x="5742" y="15929"/>
                  </a:cubicBezTo>
                  <a:lnTo>
                    <a:pt x="5705" y="15852"/>
                  </a:lnTo>
                  <a:cubicBezTo>
                    <a:pt x="5675" y="15799"/>
                    <a:pt x="5641" y="15742"/>
                    <a:pt x="5615" y="15688"/>
                  </a:cubicBezTo>
                  <a:cubicBezTo>
                    <a:pt x="5584" y="15635"/>
                    <a:pt x="5551" y="15581"/>
                    <a:pt x="5521" y="15524"/>
                  </a:cubicBezTo>
                  <a:cubicBezTo>
                    <a:pt x="5491" y="15471"/>
                    <a:pt x="5464" y="15417"/>
                    <a:pt x="5431" y="15364"/>
                  </a:cubicBezTo>
                  <a:cubicBezTo>
                    <a:pt x="5397" y="15304"/>
                    <a:pt x="5364" y="15250"/>
                    <a:pt x="5324" y="15190"/>
                  </a:cubicBezTo>
                  <a:lnTo>
                    <a:pt x="5213" y="15016"/>
                  </a:lnTo>
                  <a:cubicBezTo>
                    <a:pt x="5146" y="14913"/>
                    <a:pt x="5083" y="14806"/>
                    <a:pt x="5023" y="14702"/>
                  </a:cubicBezTo>
                  <a:cubicBezTo>
                    <a:pt x="4963" y="14592"/>
                    <a:pt x="4902" y="14478"/>
                    <a:pt x="4849" y="14364"/>
                  </a:cubicBezTo>
                  <a:cubicBezTo>
                    <a:pt x="4836" y="14344"/>
                    <a:pt x="4829" y="14317"/>
                    <a:pt x="4805" y="14301"/>
                  </a:cubicBezTo>
                  <a:cubicBezTo>
                    <a:pt x="4799" y="14294"/>
                    <a:pt x="4789" y="14287"/>
                    <a:pt x="4779" y="14284"/>
                  </a:cubicBezTo>
                  <a:cubicBezTo>
                    <a:pt x="4775" y="14283"/>
                    <a:pt x="4772" y="14283"/>
                    <a:pt x="4768" y="14283"/>
                  </a:cubicBezTo>
                  <a:cubicBezTo>
                    <a:pt x="4760" y="14283"/>
                    <a:pt x="4753" y="14284"/>
                    <a:pt x="4749" y="14284"/>
                  </a:cubicBezTo>
                  <a:cubicBezTo>
                    <a:pt x="4729" y="14284"/>
                    <a:pt x="4705" y="14301"/>
                    <a:pt x="4695" y="14317"/>
                  </a:cubicBezTo>
                  <a:cubicBezTo>
                    <a:pt x="4682" y="14334"/>
                    <a:pt x="4678" y="14358"/>
                    <a:pt x="4672" y="14378"/>
                  </a:cubicBezTo>
                  <a:lnTo>
                    <a:pt x="4672" y="14381"/>
                  </a:lnTo>
                  <a:cubicBezTo>
                    <a:pt x="4665" y="14418"/>
                    <a:pt x="4662" y="14458"/>
                    <a:pt x="4655" y="14495"/>
                  </a:cubicBezTo>
                  <a:cubicBezTo>
                    <a:pt x="4652" y="14521"/>
                    <a:pt x="4652" y="14548"/>
                    <a:pt x="4648" y="14578"/>
                  </a:cubicBezTo>
                  <a:cubicBezTo>
                    <a:pt x="4645" y="14618"/>
                    <a:pt x="4645" y="14655"/>
                    <a:pt x="4638" y="14699"/>
                  </a:cubicBezTo>
                  <a:lnTo>
                    <a:pt x="4638" y="14752"/>
                  </a:lnTo>
                  <a:cubicBezTo>
                    <a:pt x="4638" y="14782"/>
                    <a:pt x="4638" y="14812"/>
                    <a:pt x="4635" y="14842"/>
                  </a:cubicBezTo>
                  <a:cubicBezTo>
                    <a:pt x="4635" y="14883"/>
                    <a:pt x="4635" y="14919"/>
                    <a:pt x="4632" y="14963"/>
                  </a:cubicBezTo>
                  <a:cubicBezTo>
                    <a:pt x="4632" y="15053"/>
                    <a:pt x="4632" y="15147"/>
                    <a:pt x="4628" y="15237"/>
                  </a:cubicBezTo>
                  <a:lnTo>
                    <a:pt x="4628" y="15615"/>
                  </a:lnTo>
                  <a:lnTo>
                    <a:pt x="4628" y="15698"/>
                  </a:lnTo>
                  <a:lnTo>
                    <a:pt x="4628" y="15785"/>
                  </a:lnTo>
                  <a:cubicBezTo>
                    <a:pt x="4628" y="15822"/>
                    <a:pt x="4632" y="15855"/>
                    <a:pt x="4632" y="15892"/>
                  </a:cubicBezTo>
                  <a:cubicBezTo>
                    <a:pt x="4632" y="15922"/>
                    <a:pt x="4632" y="15952"/>
                    <a:pt x="4635" y="15983"/>
                  </a:cubicBezTo>
                  <a:cubicBezTo>
                    <a:pt x="4645" y="16083"/>
                    <a:pt x="4648" y="16186"/>
                    <a:pt x="4655" y="16287"/>
                  </a:cubicBezTo>
                  <a:cubicBezTo>
                    <a:pt x="4668" y="16410"/>
                    <a:pt x="4678" y="16538"/>
                    <a:pt x="4695" y="16658"/>
                  </a:cubicBezTo>
                  <a:cubicBezTo>
                    <a:pt x="4698" y="16698"/>
                    <a:pt x="4702" y="16738"/>
                    <a:pt x="4712" y="16775"/>
                  </a:cubicBezTo>
                  <a:cubicBezTo>
                    <a:pt x="4715" y="16802"/>
                    <a:pt x="4715" y="16825"/>
                    <a:pt x="4719" y="16852"/>
                  </a:cubicBezTo>
                  <a:cubicBezTo>
                    <a:pt x="4722" y="16889"/>
                    <a:pt x="4732" y="16922"/>
                    <a:pt x="4735" y="16959"/>
                  </a:cubicBezTo>
                  <a:lnTo>
                    <a:pt x="4749" y="17049"/>
                  </a:lnTo>
                  <a:lnTo>
                    <a:pt x="4749" y="17042"/>
                  </a:lnTo>
                  <a:cubicBezTo>
                    <a:pt x="4755" y="17093"/>
                    <a:pt x="4769" y="17143"/>
                    <a:pt x="4779" y="17189"/>
                  </a:cubicBezTo>
                  <a:cubicBezTo>
                    <a:pt x="4785" y="17226"/>
                    <a:pt x="4795" y="17260"/>
                    <a:pt x="4802" y="17300"/>
                  </a:cubicBezTo>
                  <a:cubicBezTo>
                    <a:pt x="4812" y="17337"/>
                    <a:pt x="4819" y="17373"/>
                    <a:pt x="4832" y="17410"/>
                  </a:cubicBezTo>
                  <a:cubicBezTo>
                    <a:pt x="4846" y="17454"/>
                    <a:pt x="4852" y="17497"/>
                    <a:pt x="4866" y="17541"/>
                  </a:cubicBezTo>
                  <a:cubicBezTo>
                    <a:pt x="4902" y="17664"/>
                    <a:pt x="4939" y="17788"/>
                    <a:pt x="4983" y="17908"/>
                  </a:cubicBezTo>
                  <a:cubicBezTo>
                    <a:pt x="4989" y="17935"/>
                    <a:pt x="4999" y="17962"/>
                    <a:pt x="5013" y="17989"/>
                  </a:cubicBezTo>
                  <a:cubicBezTo>
                    <a:pt x="5029" y="18025"/>
                    <a:pt x="5039" y="18062"/>
                    <a:pt x="5056" y="18102"/>
                  </a:cubicBezTo>
                  <a:cubicBezTo>
                    <a:pt x="5066" y="18126"/>
                    <a:pt x="5080" y="18146"/>
                    <a:pt x="5086" y="18172"/>
                  </a:cubicBezTo>
                  <a:cubicBezTo>
                    <a:pt x="5100" y="18199"/>
                    <a:pt x="5113" y="18229"/>
                    <a:pt x="5123" y="18256"/>
                  </a:cubicBezTo>
                  <a:cubicBezTo>
                    <a:pt x="5146" y="18300"/>
                    <a:pt x="5170" y="18346"/>
                    <a:pt x="5190" y="18393"/>
                  </a:cubicBezTo>
                  <a:cubicBezTo>
                    <a:pt x="5213" y="18437"/>
                    <a:pt x="5237" y="18480"/>
                    <a:pt x="5257" y="18524"/>
                  </a:cubicBezTo>
                  <a:cubicBezTo>
                    <a:pt x="5280" y="18564"/>
                    <a:pt x="5304" y="18604"/>
                    <a:pt x="5324" y="18644"/>
                  </a:cubicBezTo>
                  <a:cubicBezTo>
                    <a:pt x="5367" y="18721"/>
                    <a:pt x="5407" y="18798"/>
                    <a:pt x="5454" y="18875"/>
                  </a:cubicBezTo>
                  <a:cubicBezTo>
                    <a:pt x="5521" y="18982"/>
                    <a:pt x="5584" y="19095"/>
                    <a:pt x="5655" y="19206"/>
                  </a:cubicBezTo>
                  <a:cubicBezTo>
                    <a:pt x="5722" y="19309"/>
                    <a:pt x="5788" y="19410"/>
                    <a:pt x="5855" y="19513"/>
                  </a:cubicBezTo>
                  <a:cubicBezTo>
                    <a:pt x="5875" y="19543"/>
                    <a:pt x="5899" y="19577"/>
                    <a:pt x="5919" y="19607"/>
                  </a:cubicBezTo>
                  <a:lnTo>
                    <a:pt x="5919" y="19600"/>
                  </a:lnTo>
                  <a:lnTo>
                    <a:pt x="5922" y="19607"/>
                  </a:lnTo>
                  <a:cubicBezTo>
                    <a:pt x="5932" y="19617"/>
                    <a:pt x="5939" y="19627"/>
                    <a:pt x="5942" y="19640"/>
                  </a:cubicBezTo>
                  <a:lnTo>
                    <a:pt x="5949" y="19644"/>
                  </a:lnTo>
                  <a:cubicBezTo>
                    <a:pt x="5959" y="19664"/>
                    <a:pt x="5976" y="19684"/>
                    <a:pt x="5989" y="19710"/>
                  </a:cubicBezTo>
                  <a:cubicBezTo>
                    <a:pt x="5999" y="19727"/>
                    <a:pt x="6009" y="19737"/>
                    <a:pt x="6019" y="19754"/>
                  </a:cubicBezTo>
                  <a:cubicBezTo>
                    <a:pt x="6026" y="19767"/>
                    <a:pt x="6036" y="19781"/>
                    <a:pt x="6049" y="19791"/>
                  </a:cubicBezTo>
                  <a:cubicBezTo>
                    <a:pt x="6059" y="19797"/>
                    <a:pt x="6073" y="19801"/>
                    <a:pt x="6086" y="19807"/>
                  </a:cubicBezTo>
                  <a:cubicBezTo>
                    <a:pt x="6086" y="19848"/>
                    <a:pt x="6086" y="19891"/>
                    <a:pt x="6083" y="19934"/>
                  </a:cubicBezTo>
                  <a:cubicBezTo>
                    <a:pt x="6039" y="20045"/>
                    <a:pt x="5992" y="20148"/>
                    <a:pt x="5942" y="20255"/>
                  </a:cubicBezTo>
                  <a:lnTo>
                    <a:pt x="5869" y="20396"/>
                  </a:lnTo>
                  <a:cubicBezTo>
                    <a:pt x="5842" y="20436"/>
                    <a:pt x="5815" y="20483"/>
                    <a:pt x="5785" y="20526"/>
                  </a:cubicBezTo>
                  <a:cubicBezTo>
                    <a:pt x="5755" y="20566"/>
                    <a:pt x="5725" y="20603"/>
                    <a:pt x="5698" y="20647"/>
                  </a:cubicBezTo>
                  <a:cubicBezTo>
                    <a:pt x="5665" y="20697"/>
                    <a:pt x="5631" y="20744"/>
                    <a:pt x="5598" y="20794"/>
                  </a:cubicBezTo>
                  <a:cubicBezTo>
                    <a:pt x="5558" y="20847"/>
                    <a:pt x="5524" y="20904"/>
                    <a:pt x="5491" y="20961"/>
                  </a:cubicBezTo>
                  <a:cubicBezTo>
                    <a:pt x="5431" y="21065"/>
                    <a:pt x="5374" y="21168"/>
                    <a:pt x="5320" y="21278"/>
                  </a:cubicBezTo>
                  <a:cubicBezTo>
                    <a:pt x="5267" y="21385"/>
                    <a:pt x="5213" y="21492"/>
                    <a:pt x="5163" y="21603"/>
                  </a:cubicBezTo>
                  <a:lnTo>
                    <a:pt x="5123" y="21690"/>
                  </a:lnTo>
                  <a:cubicBezTo>
                    <a:pt x="5113" y="21716"/>
                    <a:pt x="5103" y="21740"/>
                    <a:pt x="5096" y="21767"/>
                  </a:cubicBezTo>
                  <a:cubicBezTo>
                    <a:pt x="5070" y="21823"/>
                    <a:pt x="5050" y="21887"/>
                    <a:pt x="5029" y="21947"/>
                  </a:cubicBezTo>
                  <a:cubicBezTo>
                    <a:pt x="5019" y="21964"/>
                    <a:pt x="5006" y="21981"/>
                    <a:pt x="4999" y="21997"/>
                  </a:cubicBezTo>
                  <a:cubicBezTo>
                    <a:pt x="4969" y="22047"/>
                    <a:pt x="4939" y="22091"/>
                    <a:pt x="4912" y="22141"/>
                  </a:cubicBezTo>
                  <a:cubicBezTo>
                    <a:pt x="4886" y="22188"/>
                    <a:pt x="4862" y="22235"/>
                    <a:pt x="4836" y="22275"/>
                  </a:cubicBezTo>
                  <a:cubicBezTo>
                    <a:pt x="4815" y="22318"/>
                    <a:pt x="4795" y="22358"/>
                    <a:pt x="4772" y="22405"/>
                  </a:cubicBezTo>
                  <a:cubicBezTo>
                    <a:pt x="4755" y="22442"/>
                    <a:pt x="4735" y="22485"/>
                    <a:pt x="4719" y="22522"/>
                  </a:cubicBezTo>
                  <a:cubicBezTo>
                    <a:pt x="4678" y="22623"/>
                    <a:pt x="4638" y="22723"/>
                    <a:pt x="4601" y="22827"/>
                  </a:cubicBezTo>
                  <a:cubicBezTo>
                    <a:pt x="4568" y="22923"/>
                    <a:pt x="4535" y="23024"/>
                    <a:pt x="4505" y="23124"/>
                  </a:cubicBezTo>
                  <a:cubicBezTo>
                    <a:pt x="4478" y="23218"/>
                    <a:pt x="4451" y="23308"/>
                    <a:pt x="4431" y="23402"/>
                  </a:cubicBezTo>
                  <a:cubicBezTo>
                    <a:pt x="4401" y="23509"/>
                    <a:pt x="4377" y="23619"/>
                    <a:pt x="4351" y="23726"/>
                  </a:cubicBezTo>
                  <a:cubicBezTo>
                    <a:pt x="4327" y="23826"/>
                    <a:pt x="4311" y="23930"/>
                    <a:pt x="4287" y="24030"/>
                  </a:cubicBezTo>
                  <a:lnTo>
                    <a:pt x="4264" y="24171"/>
                  </a:lnTo>
                  <a:cubicBezTo>
                    <a:pt x="4254" y="24211"/>
                    <a:pt x="4250" y="24247"/>
                    <a:pt x="4244" y="24291"/>
                  </a:cubicBezTo>
                  <a:cubicBezTo>
                    <a:pt x="4237" y="24321"/>
                    <a:pt x="4234" y="24348"/>
                    <a:pt x="4230" y="24381"/>
                  </a:cubicBezTo>
                  <a:cubicBezTo>
                    <a:pt x="4227" y="24348"/>
                    <a:pt x="4220" y="24314"/>
                    <a:pt x="4217" y="24288"/>
                  </a:cubicBezTo>
                  <a:cubicBezTo>
                    <a:pt x="4214" y="24247"/>
                    <a:pt x="4204" y="24211"/>
                    <a:pt x="4200" y="24171"/>
                  </a:cubicBezTo>
                  <a:cubicBezTo>
                    <a:pt x="4184" y="24064"/>
                    <a:pt x="4167" y="23963"/>
                    <a:pt x="4150" y="23860"/>
                  </a:cubicBezTo>
                  <a:cubicBezTo>
                    <a:pt x="4120" y="23689"/>
                    <a:pt x="4087" y="23512"/>
                    <a:pt x="4053" y="23341"/>
                  </a:cubicBezTo>
                  <a:cubicBezTo>
                    <a:pt x="4016" y="23151"/>
                    <a:pt x="3983" y="22960"/>
                    <a:pt x="3943" y="22770"/>
                  </a:cubicBezTo>
                  <a:cubicBezTo>
                    <a:pt x="3929" y="22716"/>
                    <a:pt x="3916" y="22656"/>
                    <a:pt x="3909" y="22602"/>
                  </a:cubicBezTo>
                  <a:lnTo>
                    <a:pt x="3909" y="22592"/>
                  </a:lnTo>
                  <a:cubicBezTo>
                    <a:pt x="3896" y="22538"/>
                    <a:pt x="3884" y="22477"/>
                    <a:pt x="3871" y="22421"/>
                  </a:cubicBezTo>
                  <a:lnTo>
                    <a:pt x="3871" y="22421"/>
                  </a:lnTo>
                  <a:cubicBezTo>
                    <a:pt x="3872" y="22423"/>
                    <a:pt x="3873" y="22424"/>
                    <a:pt x="3876" y="22425"/>
                  </a:cubicBezTo>
                  <a:cubicBezTo>
                    <a:pt x="3832" y="22218"/>
                    <a:pt x="3792" y="22007"/>
                    <a:pt x="3762" y="21797"/>
                  </a:cubicBezTo>
                  <a:cubicBezTo>
                    <a:pt x="3732" y="21613"/>
                    <a:pt x="3709" y="21429"/>
                    <a:pt x="3685" y="21245"/>
                  </a:cubicBezTo>
                  <a:cubicBezTo>
                    <a:pt x="3675" y="21151"/>
                    <a:pt x="3662" y="21061"/>
                    <a:pt x="3652" y="20968"/>
                  </a:cubicBezTo>
                  <a:cubicBezTo>
                    <a:pt x="3649" y="20921"/>
                    <a:pt x="3642" y="20871"/>
                    <a:pt x="3635" y="20827"/>
                  </a:cubicBezTo>
                  <a:cubicBezTo>
                    <a:pt x="3632" y="20777"/>
                    <a:pt x="3629" y="20727"/>
                    <a:pt x="3625" y="20680"/>
                  </a:cubicBezTo>
                  <a:cubicBezTo>
                    <a:pt x="3619" y="20633"/>
                    <a:pt x="3619" y="20586"/>
                    <a:pt x="3615" y="20543"/>
                  </a:cubicBezTo>
                  <a:cubicBezTo>
                    <a:pt x="3615" y="20510"/>
                    <a:pt x="3615" y="20469"/>
                    <a:pt x="3612" y="20436"/>
                  </a:cubicBezTo>
                  <a:lnTo>
                    <a:pt x="3612" y="20326"/>
                  </a:lnTo>
                  <a:cubicBezTo>
                    <a:pt x="3612" y="20279"/>
                    <a:pt x="3615" y="20232"/>
                    <a:pt x="3615" y="20192"/>
                  </a:cubicBezTo>
                  <a:lnTo>
                    <a:pt x="3615" y="20175"/>
                  </a:lnTo>
                  <a:cubicBezTo>
                    <a:pt x="3619" y="20125"/>
                    <a:pt x="3625" y="20078"/>
                    <a:pt x="3629" y="20028"/>
                  </a:cubicBezTo>
                  <a:cubicBezTo>
                    <a:pt x="3635" y="19978"/>
                    <a:pt x="3642" y="19928"/>
                    <a:pt x="3649" y="19874"/>
                  </a:cubicBezTo>
                  <a:cubicBezTo>
                    <a:pt x="3662" y="19777"/>
                    <a:pt x="3679" y="19684"/>
                    <a:pt x="3695" y="19590"/>
                  </a:cubicBezTo>
                  <a:cubicBezTo>
                    <a:pt x="3712" y="19496"/>
                    <a:pt x="3726" y="19410"/>
                    <a:pt x="3736" y="19316"/>
                  </a:cubicBezTo>
                  <a:cubicBezTo>
                    <a:pt x="3749" y="19229"/>
                    <a:pt x="3752" y="19139"/>
                    <a:pt x="3762" y="19048"/>
                  </a:cubicBezTo>
                  <a:cubicBezTo>
                    <a:pt x="3766" y="18988"/>
                    <a:pt x="3766" y="18921"/>
                    <a:pt x="3766" y="18858"/>
                  </a:cubicBezTo>
                  <a:lnTo>
                    <a:pt x="3766" y="18721"/>
                  </a:lnTo>
                  <a:cubicBezTo>
                    <a:pt x="3766" y="18711"/>
                    <a:pt x="3766" y="18704"/>
                    <a:pt x="3769" y="18694"/>
                  </a:cubicBezTo>
                  <a:cubicBezTo>
                    <a:pt x="3779" y="18641"/>
                    <a:pt x="3786" y="18590"/>
                    <a:pt x="3796" y="18540"/>
                  </a:cubicBezTo>
                  <a:cubicBezTo>
                    <a:pt x="3829" y="18376"/>
                    <a:pt x="3879" y="18219"/>
                    <a:pt x="3926" y="18055"/>
                  </a:cubicBezTo>
                  <a:lnTo>
                    <a:pt x="3963" y="17918"/>
                  </a:lnTo>
                  <a:cubicBezTo>
                    <a:pt x="3976" y="17875"/>
                    <a:pt x="3983" y="17835"/>
                    <a:pt x="3986" y="17791"/>
                  </a:cubicBezTo>
                  <a:cubicBezTo>
                    <a:pt x="3993" y="17744"/>
                    <a:pt x="3996" y="17701"/>
                    <a:pt x="4000" y="17651"/>
                  </a:cubicBezTo>
                  <a:cubicBezTo>
                    <a:pt x="4003" y="17577"/>
                    <a:pt x="4000" y="17504"/>
                    <a:pt x="3986" y="17434"/>
                  </a:cubicBezTo>
                  <a:cubicBezTo>
                    <a:pt x="3976" y="17373"/>
                    <a:pt x="3960" y="17317"/>
                    <a:pt x="3933" y="17266"/>
                  </a:cubicBezTo>
                  <a:cubicBezTo>
                    <a:pt x="3926" y="17243"/>
                    <a:pt x="3913" y="17223"/>
                    <a:pt x="3896" y="17203"/>
                  </a:cubicBezTo>
                  <a:cubicBezTo>
                    <a:pt x="3883" y="17186"/>
                    <a:pt x="3869" y="17166"/>
                    <a:pt x="3853" y="17149"/>
                  </a:cubicBezTo>
                  <a:cubicBezTo>
                    <a:pt x="3836" y="17133"/>
                    <a:pt x="3816" y="17109"/>
                    <a:pt x="3792" y="17099"/>
                  </a:cubicBezTo>
                  <a:cubicBezTo>
                    <a:pt x="3776" y="17089"/>
                    <a:pt x="3759" y="17083"/>
                    <a:pt x="3742" y="17076"/>
                  </a:cubicBezTo>
                  <a:cubicBezTo>
                    <a:pt x="3732" y="17073"/>
                    <a:pt x="3720" y="17072"/>
                    <a:pt x="3708" y="17072"/>
                  </a:cubicBezTo>
                  <a:cubicBezTo>
                    <a:pt x="3689" y="17072"/>
                    <a:pt x="3671" y="17076"/>
                    <a:pt x="3659" y="17086"/>
                  </a:cubicBezTo>
                  <a:cubicBezTo>
                    <a:pt x="3645" y="17093"/>
                    <a:pt x="3635" y="17103"/>
                    <a:pt x="3629" y="17109"/>
                  </a:cubicBezTo>
                  <a:cubicBezTo>
                    <a:pt x="3619" y="17126"/>
                    <a:pt x="3612" y="17139"/>
                    <a:pt x="3612" y="17159"/>
                  </a:cubicBezTo>
                  <a:cubicBezTo>
                    <a:pt x="3608" y="17183"/>
                    <a:pt x="3602" y="17206"/>
                    <a:pt x="3602" y="17226"/>
                  </a:cubicBezTo>
                  <a:cubicBezTo>
                    <a:pt x="3598" y="17270"/>
                    <a:pt x="3598" y="17317"/>
                    <a:pt x="3598" y="17357"/>
                  </a:cubicBezTo>
                  <a:cubicBezTo>
                    <a:pt x="3598" y="17403"/>
                    <a:pt x="3598" y="17444"/>
                    <a:pt x="3602" y="17490"/>
                  </a:cubicBezTo>
                  <a:cubicBezTo>
                    <a:pt x="3608" y="17541"/>
                    <a:pt x="3608" y="17591"/>
                    <a:pt x="3612" y="17641"/>
                  </a:cubicBezTo>
                  <a:cubicBezTo>
                    <a:pt x="3615" y="17684"/>
                    <a:pt x="3619" y="17728"/>
                    <a:pt x="3625" y="17771"/>
                  </a:cubicBezTo>
                  <a:lnTo>
                    <a:pt x="3635" y="17908"/>
                  </a:lnTo>
                  <a:cubicBezTo>
                    <a:pt x="3645" y="17995"/>
                    <a:pt x="3649" y="18082"/>
                    <a:pt x="3659" y="18172"/>
                  </a:cubicBezTo>
                  <a:cubicBezTo>
                    <a:pt x="3665" y="18269"/>
                    <a:pt x="3679" y="18360"/>
                    <a:pt x="3685" y="18457"/>
                  </a:cubicBezTo>
                  <a:cubicBezTo>
                    <a:pt x="3692" y="18493"/>
                    <a:pt x="3692" y="18527"/>
                    <a:pt x="3692" y="18560"/>
                  </a:cubicBezTo>
                  <a:cubicBezTo>
                    <a:pt x="3692" y="18564"/>
                    <a:pt x="3692" y="18574"/>
                    <a:pt x="3685" y="18577"/>
                  </a:cubicBezTo>
                  <a:cubicBezTo>
                    <a:pt x="3675" y="18674"/>
                    <a:pt x="3675" y="18771"/>
                    <a:pt x="3675" y="18865"/>
                  </a:cubicBezTo>
                  <a:cubicBezTo>
                    <a:pt x="3675" y="18878"/>
                    <a:pt x="3682" y="18891"/>
                    <a:pt x="3692" y="18898"/>
                  </a:cubicBezTo>
                  <a:cubicBezTo>
                    <a:pt x="3685" y="18945"/>
                    <a:pt x="3685" y="18992"/>
                    <a:pt x="3682" y="19038"/>
                  </a:cubicBezTo>
                  <a:lnTo>
                    <a:pt x="3682" y="19042"/>
                  </a:lnTo>
                  <a:cubicBezTo>
                    <a:pt x="3682" y="19062"/>
                    <a:pt x="3679" y="19089"/>
                    <a:pt x="3675" y="19109"/>
                  </a:cubicBezTo>
                  <a:cubicBezTo>
                    <a:pt x="3669" y="19155"/>
                    <a:pt x="3665" y="19206"/>
                    <a:pt x="3659" y="19249"/>
                  </a:cubicBezTo>
                  <a:cubicBezTo>
                    <a:pt x="3652" y="19296"/>
                    <a:pt x="3645" y="19343"/>
                    <a:pt x="3635" y="19393"/>
                  </a:cubicBezTo>
                  <a:cubicBezTo>
                    <a:pt x="3619" y="19483"/>
                    <a:pt x="3602" y="19573"/>
                    <a:pt x="3582" y="19664"/>
                  </a:cubicBezTo>
                  <a:cubicBezTo>
                    <a:pt x="3565" y="19747"/>
                    <a:pt x="3548" y="19834"/>
                    <a:pt x="3532" y="19918"/>
                  </a:cubicBezTo>
                  <a:cubicBezTo>
                    <a:pt x="3525" y="19961"/>
                    <a:pt x="3515" y="20008"/>
                    <a:pt x="3512" y="20051"/>
                  </a:cubicBezTo>
                  <a:lnTo>
                    <a:pt x="3498" y="20152"/>
                  </a:lnTo>
                  <a:cubicBezTo>
                    <a:pt x="3498" y="20168"/>
                    <a:pt x="3495" y="20182"/>
                    <a:pt x="3495" y="20199"/>
                  </a:cubicBezTo>
                  <a:lnTo>
                    <a:pt x="3495" y="20192"/>
                  </a:lnTo>
                  <a:cubicBezTo>
                    <a:pt x="3491" y="20245"/>
                    <a:pt x="3485" y="20296"/>
                    <a:pt x="3481" y="20349"/>
                  </a:cubicBezTo>
                  <a:cubicBezTo>
                    <a:pt x="3478" y="20382"/>
                    <a:pt x="3481" y="20416"/>
                    <a:pt x="3481" y="20449"/>
                  </a:cubicBezTo>
                  <a:lnTo>
                    <a:pt x="3481" y="20536"/>
                  </a:lnTo>
                  <a:cubicBezTo>
                    <a:pt x="3485" y="20610"/>
                    <a:pt x="3485" y="20677"/>
                    <a:pt x="3491" y="20747"/>
                  </a:cubicBezTo>
                  <a:cubicBezTo>
                    <a:pt x="3498" y="20884"/>
                    <a:pt x="3512" y="21028"/>
                    <a:pt x="3525" y="21165"/>
                  </a:cubicBezTo>
                  <a:cubicBezTo>
                    <a:pt x="3532" y="21265"/>
                    <a:pt x="3545" y="21365"/>
                    <a:pt x="3552" y="21469"/>
                  </a:cubicBezTo>
                  <a:cubicBezTo>
                    <a:pt x="3562" y="21553"/>
                    <a:pt x="3568" y="21633"/>
                    <a:pt x="3578" y="21716"/>
                  </a:cubicBezTo>
                  <a:cubicBezTo>
                    <a:pt x="3585" y="21783"/>
                    <a:pt x="3595" y="21854"/>
                    <a:pt x="3602" y="21920"/>
                  </a:cubicBezTo>
                  <a:cubicBezTo>
                    <a:pt x="3595" y="21900"/>
                    <a:pt x="3582" y="21874"/>
                    <a:pt x="3575" y="21854"/>
                  </a:cubicBezTo>
                  <a:cubicBezTo>
                    <a:pt x="3565" y="21834"/>
                    <a:pt x="3552" y="21813"/>
                    <a:pt x="3542" y="21790"/>
                  </a:cubicBezTo>
                  <a:cubicBezTo>
                    <a:pt x="3528" y="21770"/>
                    <a:pt x="3518" y="21750"/>
                    <a:pt x="3508" y="21730"/>
                  </a:cubicBezTo>
                  <a:lnTo>
                    <a:pt x="3468" y="21666"/>
                  </a:lnTo>
                  <a:cubicBezTo>
                    <a:pt x="3448" y="21623"/>
                    <a:pt x="3425" y="21586"/>
                    <a:pt x="3401" y="21549"/>
                  </a:cubicBezTo>
                  <a:cubicBezTo>
                    <a:pt x="3358" y="21469"/>
                    <a:pt x="3314" y="21396"/>
                    <a:pt x="3264" y="21319"/>
                  </a:cubicBezTo>
                  <a:cubicBezTo>
                    <a:pt x="3247" y="21289"/>
                    <a:pt x="3231" y="21265"/>
                    <a:pt x="3214" y="21235"/>
                  </a:cubicBezTo>
                  <a:lnTo>
                    <a:pt x="3191" y="21198"/>
                  </a:lnTo>
                  <a:cubicBezTo>
                    <a:pt x="3160" y="21151"/>
                    <a:pt x="3130" y="21111"/>
                    <a:pt x="3100" y="21065"/>
                  </a:cubicBezTo>
                  <a:lnTo>
                    <a:pt x="3100" y="21065"/>
                  </a:lnTo>
                  <a:lnTo>
                    <a:pt x="3107" y="21068"/>
                  </a:lnTo>
                  <a:cubicBezTo>
                    <a:pt x="3097" y="21051"/>
                    <a:pt x="3084" y="21038"/>
                    <a:pt x="3077" y="21028"/>
                  </a:cubicBezTo>
                  <a:cubicBezTo>
                    <a:pt x="3060" y="21001"/>
                    <a:pt x="3043" y="20978"/>
                    <a:pt x="3023" y="20951"/>
                  </a:cubicBezTo>
                  <a:cubicBezTo>
                    <a:pt x="3000" y="20917"/>
                    <a:pt x="2977" y="20887"/>
                    <a:pt x="2950" y="20861"/>
                  </a:cubicBezTo>
                  <a:cubicBezTo>
                    <a:pt x="2930" y="20830"/>
                    <a:pt x="2906" y="20800"/>
                    <a:pt x="2883" y="20770"/>
                  </a:cubicBezTo>
                  <a:cubicBezTo>
                    <a:pt x="2863" y="20747"/>
                    <a:pt x="2846" y="20727"/>
                    <a:pt x="2826" y="20700"/>
                  </a:cubicBezTo>
                  <a:cubicBezTo>
                    <a:pt x="2816" y="20687"/>
                    <a:pt x="2806" y="20677"/>
                    <a:pt x="2796" y="20663"/>
                  </a:cubicBezTo>
                  <a:cubicBezTo>
                    <a:pt x="2746" y="20603"/>
                    <a:pt x="2699" y="20546"/>
                    <a:pt x="2646" y="20493"/>
                  </a:cubicBezTo>
                  <a:cubicBezTo>
                    <a:pt x="2609" y="20453"/>
                    <a:pt x="2575" y="20416"/>
                    <a:pt x="2539" y="20379"/>
                  </a:cubicBezTo>
                  <a:lnTo>
                    <a:pt x="2472" y="20312"/>
                  </a:lnTo>
                  <a:cubicBezTo>
                    <a:pt x="2445" y="20292"/>
                    <a:pt x="2425" y="20265"/>
                    <a:pt x="2398" y="20245"/>
                  </a:cubicBezTo>
                  <a:cubicBezTo>
                    <a:pt x="2378" y="20225"/>
                    <a:pt x="2355" y="20202"/>
                    <a:pt x="2331" y="20182"/>
                  </a:cubicBezTo>
                  <a:cubicBezTo>
                    <a:pt x="2231" y="20095"/>
                    <a:pt x="2124" y="20011"/>
                    <a:pt x="2007" y="19944"/>
                  </a:cubicBezTo>
                  <a:cubicBezTo>
                    <a:pt x="1964" y="19918"/>
                    <a:pt x="1923" y="19894"/>
                    <a:pt x="1877" y="19874"/>
                  </a:cubicBezTo>
                  <a:lnTo>
                    <a:pt x="1803" y="19834"/>
                  </a:lnTo>
                  <a:cubicBezTo>
                    <a:pt x="1763" y="19817"/>
                    <a:pt x="1726" y="19797"/>
                    <a:pt x="1689" y="19781"/>
                  </a:cubicBezTo>
                  <a:cubicBezTo>
                    <a:pt x="1512" y="19700"/>
                    <a:pt x="1338" y="19624"/>
                    <a:pt x="1161" y="19550"/>
                  </a:cubicBezTo>
                  <a:lnTo>
                    <a:pt x="1037" y="19500"/>
                  </a:lnTo>
                  <a:cubicBezTo>
                    <a:pt x="991" y="19483"/>
                    <a:pt x="950" y="19466"/>
                    <a:pt x="904" y="19450"/>
                  </a:cubicBezTo>
                  <a:cubicBezTo>
                    <a:pt x="857" y="19433"/>
                    <a:pt x="810" y="19423"/>
                    <a:pt x="767" y="19410"/>
                  </a:cubicBezTo>
                  <a:cubicBezTo>
                    <a:pt x="720" y="19396"/>
                    <a:pt x="670" y="19383"/>
                    <a:pt x="623" y="19373"/>
                  </a:cubicBezTo>
                  <a:cubicBezTo>
                    <a:pt x="533" y="19349"/>
                    <a:pt x="439" y="19329"/>
                    <a:pt x="349" y="19316"/>
                  </a:cubicBezTo>
                  <a:cubicBezTo>
                    <a:pt x="302" y="19309"/>
                    <a:pt x="255" y="19306"/>
                    <a:pt x="208" y="19299"/>
                  </a:cubicBezTo>
                  <a:cubicBezTo>
                    <a:pt x="188" y="19296"/>
                    <a:pt x="168" y="19296"/>
                    <a:pt x="141" y="19293"/>
                  </a:cubicBezTo>
                  <a:cubicBezTo>
                    <a:pt x="131" y="19293"/>
                    <a:pt x="115" y="19293"/>
                    <a:pt x="101" y="19289"/>
                  </a:cubicBezTo>
                  <a:lnTo>
                    <a:pt x="74" y="19289"/>
                  </a:lnTo>
                  <a:cubicBezTo>
                    <a:pt x="68" y="19289"/>
                    <a:pt x="58" y="19289"/>
                    <a:pt x="54" y="19293"/>
                  </a:cubicBezTo>
                  <a:cubicBezTo>
                    <a:pt x="51" y="19293"/>
                    <a:pt x="41" y="19296"/>
                    <a:pt x="38" y="19296"/>
                  </a:cubicBezTo>
                  <a:cubicBezTo>
                    <a:pt x="21" y="19306"/>
                    <a:pt x="4" y="19323"/>
                    <a:pt x="4" y="19343"/>
                  </a:cubicBezTo>
                  <a:cubicBezTo>
                    <a:pt x="1" y="19363"/>
                    <a:pt x="8" y="19379"/>
                    <a:pt x="24" y="19396"/>
                  </a:cubicBezTo>
                  <a:cubicBezTo>
                    <a:pt x="41" y="19413"/>
                    <a:pt x="58" y="19426"/>
                    <a:pt x="81" y="19440"/>
                  </a:cubicBezTo>
                  <a:cubicBezTo>
                    <a:pt x="101" y="19450"/>
                    <a:pt x="121" y="19466"/>
                    <a:pt x="138" y="19483"/>
                  </a:cubicBezTo>
                  <a:cubicBezTo>
                    <a:pt x="138" y="19490"/>
                    <a:pt x="135" y="19490"/>
                    <a:pt x="135" y="19493"/>
                  </a:cubicBezTo>
                  <a:cubicBezTo>
                    <a:pt x="135" y="19513"/>
                    <a:pt x="151" y="19533"/>
                    <a:pt x="171" y="19540"/>
                  </a:cubicBezTo>
                  <a:cubicBezTo>
                    <a:pt x="185" y="19540"/>
                    <a:pt x="191" y="19543"/>
                    <a:pt x="205" y="19543"/>
                  </a:cubicBezTo>
                  <a:cubicBezTo>
                    <a:pt x="242" y="19580"/>
                    <a:pt x="285" y="19617"/>
                    <a:pt x="319" y="19657"/>
                  </a:cubicBezTo>
                  <a:cubicBezTo>
                    <a:pt x="355" y="19700"/>
                    <a:pt x="392" y="19744"/>
                    <a:pt x="426" y="19794"/>
                  </a:cubicBezTo>
                  <a:cubicBezTo>
                    <a:pt x="452" y="19831"/>
                    <a:pt x="482" y="19864"/>
                    <a:pt x="506" y="19901"/>
                  </a:cubicBezTo>
                  <a:cubicBezTo>
                    <a:pt x="522" y="19928"/>
                    <a:pt x="539" y="19948"/>
                    <a:pt x="556" y="19975"/>
                  </a:cubicBezTo>
                  <a:lnTo>
                    <a:pt x="619" y="20061"/>
                  </a:lnTo>
                  <a:cubicBezTo>
                    <a:pt x="619" y="20065"/>
                    <a:pt x="623" y="20065"/>
                    <a:pt x="623" y="20068"/>
                  </a:cubicBezTo>
                  <a:cubicBezTo>
                    <a:pt x="623" y="20068"/>
                    <a:pt x="623" y="20075"/>
                    <a:pt x="626" y="20075"/>
                  </a:cubicBezTo>
                  <a:cubicBezTo>
                    <a:pt x="633" y="20078"/>
                    <a:pt x="633" y="20082"/>
                    <a:pt x="636" y="20085"/>
                  </a:cubicBezTo>
                  <a:lnTo>
                    <a:pt x="640" y="20092"/>
                  </a:lnTo>
                  <a:cubicBezTo>
                    <a:pt x="650" y="20098"/>
                    <a:pt x="653" y="20112"/>
                    <a:pt x="660" y="20118"/>
                  </a:cubicBezTo>
                  <a:lnTo>
                    <a:pt x="666" y="20125"/>
                  </a:lnTo>
                  <a:cubicBezTo>
                    <a:pt x="670" y="20132"/>
                    <a:pt x="676" y="20142"/>
                    <a:pt x="683" y="20148"/>
                  </a:cubicBezTo>
                  <a:lnTo>
                    <a:pt x="683" y="20152"/>
                  </a:lnTo>
                  <a:cubicBezTo>
                    <a:pt x="683" y="20152"/>
                    <a:pt x="683" y="20158"/>
                    <a:pt x="686" y="20158"/>
                  </a:cubicBezTo>
                  <a:cubicBezTo>
                    <a:pt x="690" y="20165"/>
                    <a:pt x="700" y="20175"/>
                    <a:pt x="703" y="20182"/>
                  </a:cubicBezTo>
                  <a:cubicBezTo>
                    <a:pt x="706" y="20185"/>
                    <a:pt x="710" y="20192"/>
                    <a:pt x="710" y="20199"/>
                  </a:cubicBezTo>
                  <a:lnTo>
                    <a:pt x="716" y="20202"/>
                  </a:lnTo>
                  <a:cubicBezTo>
                    <a:pt x="720" y="20209"/>
                    <a:pt x="720" y="20212"/>
                    <a:pt x="723" y="20215"/>
                  </a:cubicBezTo>
                  <a:cubicBezTo>
                    <a:pt x="726" y="20219"/>
                    <a:pt x="726" y="20225"/>
                    <a:pt x="733" y="20225"/>
                  </a:cubicBezTo>
                  <a:lnTo>
                    <a:pt x="733" y="20219"/>
                  </a:lnTo>
                  <a:lnTo>
                    <a:pt x="736" y="20225"/>
                  </a:lnTo>
                  <a:cubicBezTo>
                    <a:pt x="738" y="20229"/>
                    <a:pt x="740" y="20232"/>
                    <a:pt x="743" y="20236"/>
                  </a:cubicBezTo>
                  <a:lnTo>
                    <a:pt x="743" y="20236"/>
                  </a:lnTo>
                  <a:cubicBezTo>
                    <a:pt x="743" y="20236"/>
                    <a:pt x="743" y="20236"/>
                    <a:pt x="743" y="20235"/>
                  </a:cubicBezTo>
                  <a:lnTo>
                    <a:pt x="743" y="20235"/>
                  </a:lnTo>
                  <a:cubicBezTo>
                    <a:pt x="753" y="20245"/>
                    <a:pt x="757" y="20259"/>
                    <a:pt x="767" y="20265"/>
                  </a:cubicBezTo>
                  <a:cubicBezTo>
                    <a:pt x="769" y="20268"/>
                    <a:pt x="770" y="20272"/>
                    <a:pt x="771" y="20276"/>
                  </a:cubicBezTo>
                  <a:lnTo>
                    <a:pt x="771" y="20276"/>
                  </a:lnTo>
                  <a:cubicBezTo>
                    <a:pt x="771" y="20276"/>
                    <a:pt x="770" y="20275"/>
                    <a:pt x="770" y="20275"/>
                  </a:cubicBezTo>
                  <a:cubicBezTo>
                    <a:pt x="773" y="20282"/>
                    <a:pt x="777" y="20286"/>
                    <a:pt x="783" y="20296"/>
                  </a:cubicBezTo>
                  <a:lnTo>
                    <a:pt x="787" y="20299"/>
                  </a:lnTo>
                  <a:cubicBezTo>
                    <a:pt x="787" y="20299"/>
                    <a:pt x="787" y="20302"/>
                    <a:pt x="790" y="20302"/>
                  </a:cubicBezTo>
                  <a:cubicBezTo>
                    <a:pt x="793" y="20309"/>
                    <a:pt x="800" y="20316"/>
                    <a:pt x="803" y="20319"/>
                  </a:cubicBezTo>
                  <a:cubicBezTo>
                    <a:pt x="803" y="20319"/>
                    <a:pt x="803" y="20326"/>
                    <a:pt x="807" y="20326"/>
                  </a:cubicBezTo>
                  <a:cubicBezTo>
                    <a:pt x="853" y="20392"/>
                    <a:pt x="904" y="20459"/>
                    <a:pt x="950" y="20526"/>
                  </a:cubicBezTo>
                  <a:lnTo>
                    <a:pt x="1088" y="20700"/>
                  </a:lnTo>
                  <a:cubicBezTo>
                    <a:pt x="1151" y="20777"/>
                    <a:pt x="1211" y="20847"/>
                    <a:pt x="1275" y="20921"/>
                  </a:cubicBezTo>
                  <a:cubicBezTo>
                    <a:pt x="1308" y="20961"/>
                    <a:pt x="1342" y="20994"/>
                    <a:pt x="1375" y="21031"/>
                  </a:cubicBezTo>
                  <a:cubicBezTo>
                    <a:pt x="1409" y="21065"/>
                    <a:pt x="1442" y="21098"/>
                    <a:pt x="1475" y="21135"/>
                  </a:cubicBezTo>
                  <a:cubicBezTo>
                    <a:pt x="1489" y="21148"/>
                    <a:pt x="1505" y="21161"/>
                    <a:pt x="1519" y="21172"/>
                  </a:cubicBezTo>
                  <a:cubicBezTo>
                    <a:pt x="1536" y="21188"/>
                    <a:pt x="1552" y="21205"/>
                    <a:pt x="1569" y="21218"/>
                  </a:cubicBezTo>
                  <a:cubicBezTo>
                    <a:pt x="1606" y="21248"/>
                    <a:pt x="1639" y="21282"/>
                    <a:pt x="1676" y="21312"/>
                  </a:cubicBezTo>
                  <a:cubicBezTo>
                    <a:pt x="1693" y="21322"/>
                    <a:pt x="1713" y="21339"/>
                    <a:pt x="1729" y="21352"/>
                  </a:cubicBezTo>
                  <a:cubicBezTo>
                    <a:pt x="1756" y="21369"/>
                    <a:pt x="1776" y="21385"/>
                    <a:pt x="1803" y="21402"/>
                  </a:cubicBezTo>
                  <a:cubicBezTo>
                    <a:pt x="1820" y="21416"/>
                    <a:pt x="1836" y="21422"/>
                    <a:pt x="1853" y="21436"/>
                  </a:cubicBezTo>
                  <a:cubicBezTo>
                    <a:pt x="1870" y="21449"/>
                    <a:pt x="1890" y="21462"/>
                    <a:pt x="1907" y="21469"/>
                  </a:cubicBezTo>
                  <a:cubicBezTo>
                    <a:pt x="1947" y="21489"/>
                    <a:pt x="1990" y="21516"/>
                    <a:pt x="2037" y="21536"/>
                  </a:cubicBezTo>
                  <a:cubicBezTo>
                    <a:pt x="2060" y="21549"/>
                    <a:pt x="2087" y="21556"/>
                    <a:pt x="2107" y="21569"/>
                  </a:cubicBezTo>
                  <a:cubicBezTo>
                    <a:pt x="2127" y="21579"/>
                    <a:pt x="2154" y="21586"/>
                    <a:pt x="2177" y="21596"/>
                  </a:cubicBezTo>
                  <a:lnTo>
                    <a:pt x="2315" y="21646"/>
                  </a:lnTo>
                  <a:cubicBezTo>
                    <a:pt x="2338" y="21653"/>
                    <a:pt x="2358" y="21656"/>
                    <a:pt x="2378" y="21663"/>
                  </a:cubicBezTo>
                  <a:cubicBezTo>
                    <a:pt x="2398" y="21666"/>
                    <a:pt x="2415" y="21673"/>
                    <a:pt x="2438" y="21680"/>
                  </a:cubicBezTo>
                  <a:cubicBezTo>
                    <a:pt x="2465" y="21686"/>
                    <a:pt x="2492" y="21696"/>
                    <a:pt x="2522" y="21700"/>
                  </a:cubicBezTo>
                  <a:cubicBezTo>
                    <a:pt x="2545" y="21703"/>
                    <a:pt x="2565" y="21713"/>
                    <a:pt x="2592" y="21716"/>
                  </a:cubicBezTo>
                  <a:lnTo>
                    <a:pt x="2716" y="21740"/>
                  </a:lnTo>
                  <a:cubicBezTo>
                    <a:pt x="2766" y="21750"/>
                    <a:pt x="2813" y="21757"/>
                    <a:pt x="2863" y="21767"/>
                  </a:cubicBezTo>
                  <a:cubicBezTo>
                    <a:pt x="2910" y="21773"/>
                    <a:pt x="2950" y="21780"/>
                    <a:pt x="2997" y="21787"/>
                  </a:cubicBezTo>
                  <a:lnTo>
                    <a:pt x="2993" y="21787"/>
                  </a:lnTo>
                  <a:cubicBezTo>
                    <a:pt x="3010" y="21790"/>
                    <a:pt x="3027" y="21797"/>
                    <a:pt x="3043" y="21797"/>
                  </a:cubicBezTo>
                  <a:cubicBezTo>
                    <a:pt x="3084" y="21803"/>
                    <a:pt x="3127" y="21817"/>
                    <a:pt x="3167" y="21830"/>
                  </a:cubicBezTo>
                  <a:cubicBezTo>
                    <a:pt x="3181" y="21834"/>
                    <a:pt x="3194" y="21837"/>
                    <a:pt x="3201" y="21840"/>
                  </a:cubicBezTo>
                  <a:cubicBezTo>
                    <a:pt x="3211" y="21847"/>
                    <a:pt x="3224" y="21850"/>
                    <a:pt x="3231" y="21854"/>
                  </a:cubicBezTo>
                  <a:cubicBezTo>
                    <a:pt x="3244" y="21864"/>
                    <a:pt x="3257" y="21867"/>
                    <a:pt x="3267" y="21874"/>
                  </a:cubicBezTo>
                  <a:lnTo>
                    <a:pt x="3308" y="21900"/>
                  </a:lnTo>
                  <a:cubicBezTo>
                    <a:pt x="3340" y="21920"/>
                    <a:pt x="3366" y="21949"/>
                    <a:pt x="3396" y="21972"/>
                  </a:cubicBezTo>
                  <a:lnTo>
                    <a:pt x="3396" y="21972"/>
                  </a:lnTo>
                  <a:lnTo>
                    <a:pt x="3401" y="21981"/>
                  </a:lnTo>
                  <a:lnTo>
                    <a:pt x="3408" y="21984"/>
                  </a:lnTo>
                  <a:lnTo>
                    <a:pt x="3411" y="21987"/>
                  </a:lnTo>
                  <a:cubicBezTo>
                    <a:pt x="3415" y="21987"/>
                    <a:pt x="3415" y="21991"/>
                    <a:pt x="3418" y="21991"/>
                  </a:cubicBezTo>
                  <a:lnTo>
                    <a:pt x="3568" y="22131"/>
                  </a:lnTo>
                  <a:cubicBezTo>
                    <a:pt x="3582" y="22138"/>
                    <a:pt x="3595" y="22148"/>
                    <a:pt x="3612" y="22148"/>
                  </a:cubicBezTo>
                  <a:lnTo>
                    <a:pt x="3619" y="22148"/>
                  </a:lnTo>
                  <a:lnTo>
                    <a:pt x="3632" y="22171"/>
                  </a:lnTo>
                  <a:cubicBezTo>
                    <a:pt x="3635" y="22208"/>
                    <a:pt x="3645" y="22248"/>
                    <a:pt x="3649" y="22285"/>
                  </a:cubicBezTo>
                  <a:lnTo>
                    <a:pt x="3699" y="22572"/>
                  </a:lnTo>
                  <a:lnTo>
                    <a:pt x="3749" y="22837"/>
                  </a:lnTo>
                  <a:cubicBezTo>
                    <a:pt x="3786" y="23024"/>
                    <a:pt x="3829" y="23211"/>
                    <a:pt x="3866" y="23402"/>
                  </a:cubicBezTo>
                  <a:lnTo>
                    <a:pt x="3866" y="23395"/>
                  </a:lnTo>
                  <a:cubicBezTo>
                    <a:pt x="3913" y="23626"/>
                    <a:pt x="3963" y="23856"/>
                    <a:pt x="4013" y="24087"/>
                  </a:cubicBezTo>
                  <a:lnTo>
                    <a:pt x="4013" y="24080"/>
                  </a:lnTo>
                  <a:cubicBezTo>
                    <a:pt x="4020" y="24124"/>
                    <a:pt x="4030" y="24164"/>
                    <a:pt x="4036" y="24204"/>
                  </a:cubicBezTo>
                  <a:cubicBezTo>
                    <a:pt x="4043" y="24231"/>
                    <a:pt x="4050" y="24261"/>
                    <a:pt x="4053" y="24294"/>
                  </a:cubicBezTo>
                  <a:cubicBezTo>
                    <a:pt x="4067" y="24378"/>
                    <a:pt x="4080" y="24458"/>
                    <a:pt x="4093" y="24542"/>
                  </a:cubicBezTo>
                  <a:cubicBezTo>
                    <a:pt x="4100" y="24592"/>
                    <a:pt x="4103" y="24639"/>
                    <a:pt x="4113" y="24689"/>
                  </a:cubicBezTo>
                  <a:cubicBezTo>
                    <a:pt x="4117" y="24742"/>
                    <a:pt x="4127" y="24796"/>
                    <a:pt x="4130" y="24846"/>
                  </a:cubicBezTo>
                  <a:cubicBezTo>
                    <a:pt x="4133" y="24883"/>
                    <a:pt x="4137" y="24926"/>
                    <a:pt x="4143" y="24963"/>
                  </a:cubicBezTo>
                  <a:cubicBezTo>
                    <a:pt x="4117" y="25147"/>
                    <a:pt x="4097" y="25334"/>
                    <a:pt x="4077" y="25525"/>
                  </a:cubicBezTo>
                  <a:cubicBezTo>
                    <a:pt x="4033" y="25933"/>
                    <a:pt x="3983" y="26344"/>
                    <a:pt x="3946" y="26752"/>
                  </a:cubicBezTo>
                  <a:cubicBezTo>
                    <a:pt x="3909" y="27163"/>
                    <a:pt x="3869" y="27567"/>
                    <a:pt x="3853" y="27975"/>
                  </a:cubicBezTo>
                  <a:cubicBezTo>
                    <a:pt x="3846" y="28189"/>
                    <a:pt x="3843" y="28407"/>
                    <a:pt x="3843" y="28621"/>
                  </a:cubicBezTo>
                  <a:lnTo>
                    <a:pt x="3843" y="28761"/>
                  </a:lnTo>
                  <a:lnTo>
                    <a:pt x="3843" y="28885"/>
                  </a:lnTo>
                  <a:cubicBezTo>
                    <a:pt x="3846" y="28992"/>
                    <a:pt x="3849" y="29105"/>
                    <a:pt x="3859" y="29212"/>
                  </a:cubicBezTo>
                  <a:cubicBezTo>
                    <a:pt x="3866" y="29323"/>
                    <a:pt x="3879" y="29430"/>
                    <a:pt x="3893" y="29537"/>
                  </a:cubicBezTo>
                  <a:cubicBezTo>
                    <a:pt x="3896" y="29580"/>
                    <a:pt x="3903" y="29630"/>
                    <a:pt x="3913" y="29677"/>
                  </a:cubicBezTo>
                  <a:cubicBezTo>
                    <a:pt x="3919" y="29737"/>
                    <a:pt x="3933" y="29794"/>
                    <a:pt x="3943" y="29854"/>
                  </a:cubicBezTo>
                  <a:cubicBezTo>
                    <a:pt x="3953" y="29915"/>
                    <a:pt x="3970" y="29975"/>
                    <a:pt x="3986" y="30038"/>
                  </a:cubicBezTo>
                  <a:cubicBezTo>
                    <a:pt x="4000" y="30088"/>
                    <a:pt x="4020" y="30139"/>
                    <a:pt x="4036" y="30182"/>
                  </a:cubicBezTo>
                  <a:cubicBezTo>
                    <a:pt x="4046" y="30209"/>
                    <a:pt x="4060" y="30229"/>
                    <a:pt x="4067" y="30249"/>
                  </a:cubicBezTo>
                  <a:cubicBezTo>
                    <a:pt x="4080" y="30276"/>
                    <a:pt x="4087" y="30296"/>
                    <a:pt x="4100" y="30322"/>
                  </a:cubicBezTo>
                  <a:cubicBezTo>
                    <a:pt x="4130" y="30373"/>
                    <a:pt x="4160" y="30423"/>
                    <a:pt x="4194" y="30466"/>
                  </a:cubicBezTo>
                  <a:cubicBezTo>
                    <a:pt x="4230" y="30516"/>
                    <a:pt x="4294" y="30546"/>
                    <a:pt x="4351" y="30546"/>
                  </a:cubicBezTo>
                  <a:cubicBezTo>
                    <a:pt x="4384" y="30546"/>
                    <a:pt x="4421" y="30540"/>
                    <a:pt x="4451" y="30523"/>
                  </a:cubicBezTo>
                  <a:cubicBezTo>
                    <a:pt x="4528" y="30480"/>
                    <a:pt x="4571" y="30379"/>
                    <a:pt x="4545" y="30296"/>
                  </a:cubicBezTo>
                  <a:cubicBezTo>
                    <a:pt x="4528" y="30246"/>
                    <a:pt x="4515" y="30199"/>
                    <a:pt x="4501" y="30149"/>
                  </a:cubicBezTo>
                  <a:cubicBezTo>
                    <a:pt x="4481" y="30028"/>
                    <a:pt x="4454" y="29908"/>
                    <a:pt x="4444" y="29788"/>
                  </a:cubicBezTo>
                  <a:cubicBezTo>
                    <a:pt x="4428" y="29654"/>
                    <a:pt x="4414" y="29513"/>
                    <a:pt x="4404" y="29380"/>
                  </a:cubicBezTo>
                  <a:cubicBezTo>
                    <a:pt x="4394" y="29202"/>
                    <a:pt x="4384" y="29022"/>
                    <a:pt x="4384" y="28838"/>
                  </a:cubicBezTo>
                  <a:cubicBezTo>
                    <a:pt x="4384" y="28627"/>
                    <a:pt x="4388" y="28423"/>
                    <a:pt x="4394" y="28216"/>
                  </a:cubicBezTo>
                  <a:cubicBezTo>
                    <a:pt x="4401" y="27838"/>
                    <a:pt x="4421" y="27467"/>
                    <a:pt x="4444" y="27089"/>
                  </a:cubicBezTo>
                  <a:cubicBezTo>
                    <a:pt x="4448" y="27046"/>
                    <a:pt x="4451" y="26999"/>
                    <a:pt x="4451" y="26949"/>
                  </a:cubicBezTo>
                  <a:cubicBezTo>
                    <a:pt x="4461" y="26939"/>
                    <a:pt x="4464" y="26929"/>
                    <a:pt x="4468" y="26919"/>
                  </a:cubicBezTo>
                  <a:cubicBezTo>
                    <a:pt x="4481" y="26902"/>
                    <a:pt x="4494" y="26882"/>
                    <a:pt x="4511" y="26865"/>
                  </a:cubicBezTo>
                  <a:cubicBezTo>
                    <a:pt x="4528" y="26849"/>
                    <a:pt x="4538" y="26832"/>
                    <a:pt x="4551" y="26815"/>
                  </a:cubicBezTo>
                  <a:cubicBezTo>
                    <a:pt x="4568" y="26798"/>
                    <a:pt x="4585" y="26778"/>
                    <a:pt x="4601" y="26765"/>
                  </a:cubicBezTo>
                  <a:cubicBezTo>
                    <a:pt x="4618" y="26748"/>
                    <a:pt x="4638" y="26732"/>
                    <a:pt x="4655" y="26715"/>
                  </a:cubicBezTo>
                  <a:cubicBezTo>
                    <a:pt x="4678" y="26698"/>
                    <a:pt x="4702" y="26678"/>
                    <a:pt x="4722" y="26661"/>
                  </a:cubicBezTo>
                  <a:cubicBezTo>
                    <a:pt x="4749" y="26645"/>
                    <a:pt x="4772" y="26628"/>
                    <a:pt x="4795" y="26611"/>
                  </a:cubicBezTo>
                  <a:cubicBezTo>
                    <a:pt x="4919" y="26531"/>
                    <a:pt x="5046" y="26454"/>
                    <a:pt x="5173" y="26384"/>
                  </a:cubicBezTo>
                  <a:cubicBezTo>
                    <a:pt x="5300" y="26314"/>
                    <a:pt x="5424" y="26247"/>
                    <a:pt x="5551" y="26170"/>
                  </a:cubicBezTo>
                  <a:cubicBezTo>
                    <a:pt x="5722" y="26070"/>
                    <a:pt x="5885" y="25963"/>
                    <a:pt x="6043" y="25842"/>
                  </a:cubicBezTo>
                  <a:lnTo>
                    <a:pt x="6293" y="25652"/>
                  </a:lnTo>
                  <a:cubicBezTo>
                    <a:pt x="6374" y="25595"/>
                    <a:pt x="6444" y="25528"/>
                    <a:pt x="6521" y="25461"/>
                  </a:cubicBezTo>
                  <a:cubicBezTo>
                    <a:pt x="6601" y="25391"/>
                    <a:pt x="6674" y="25314"/>
                    <a:pt x="6751" y="25240"/>
                  </a:cubicBezTo>
                  <a:cubicBezTo>
                    <a:pt x="6825" y="25164"/>
                    <a:pt x="6892" y="25083"/>
                    <a:pt x="6959" y="25000"/>
                  </a:cubicBezTo>
                  <a:cubicBezTo>
                    <a:pt x="6992" y="24960"/>
                    <a:pt x="7025" y="24916"/>
                    <a:pt x="7056" y="24876"/>
                  </a:cubicBezTo>
                  <a:lnTo>
                    <a:pt x="7142" y="24749"/>
                  </a:lnTo>
                  <a:cubicBezTo>
                    <a:pt x="7196" y="24672"/>
                    <a:pt x="7253" y="24588"/>
                    <a:pt x="7303" y="24508"/>
                  </a:cubicBezTo>
                  <a:cubicBezTo>
                    <a:pt x="7356" y="24421"/>
                    <a:pt x="7410" y="24331"/>
                    <a:pt x="7460" y="24241"/>
                  </a:cubicBezTo>
                  <a:cubicBezTo>
                    <a:pt x="7514" y="24144"/>
                    <a:pt x="7564" y="24047"/>
                    <a:pt x="7614" y="23947"/>
                  </a:cubicBezTo>
                  <a:cubicBezTo>
                    <a:pt x="7661" y="23860"/>
                    <a:pt x="7704" y="23773"/>
                    <a:pt x="7741" y="23679"/>
                  </a:cubicBezTo>
                  <a:cubicBezTo>
                    <a:pt x="7781" y="23579"/>
                    <a:pt x="7825" y="23485"/>
                    <a:pt x="7861" y="23385"/>
                  </a:cubicBezTo>
                  <a:lnTo>
                    <a:pt x="7861" y="23388"/>
                  </a:lnTo>
                  <a:cubicBezTo>
                    <a:pt x="7878" y="23338"/>
                    <a:pt x="7895" y="23288"/>
                    <a:pt x="7915" y="23238"/>
                  </a:cubicBezTo>
                  <a:cubicBezTo>
                    <a:pt x="7928" y="23204"/>
                    <a:pt x="7938" y="23171"/>
                    <a:pt x="7945" y="23141"/>
                  </a:cubicBezTo>
                  <a:cubicBezTo>
                    <a:pt x="7962" y="23084"/>
                    <a:pt x="7978" y="23020"/>
                    <a:pt x="7988" y="22957"/>
                  </a:cubicBezTo>
                  <a:cubicBezTo>
                    <a:pt x="7992" y="22917"/>
                    <a:pt x="7995" y="22873"/>
                    <a:pt x="7978" y="22837"/>
                  </a:cubicBezTo>
                  <a:cubicBezTo>
                    <a:pt x="7965" y="22810"/>
                    <a:pt x="7955" y="22786"/>
                    <a:pt x="7928" y="22773"/>
                  </a:cubicBezTo>
                  <a:cubicBezTo>
                    <a:pt x="7915" y="22765"/>
                    <a:pt x="7899" y="22761"/>
                    <a:pt x="7882" y="22761"/>
                  </a:cubicBezTo>
                  <a:cubicBezTo>
                    <a:pt x="7869" y="22761"/>
                    <a:pt x="7856" y="22764"/>
                    <a:pt x="7845" y="22770"/>
                  </a:cubicBezTo>
                  <a:cubicBezTo>
                    <a:pt x="7815" y="22783"/>
                    <a:pt x="7791" y="22803"/>
                    <a:pt x="7771" y="22823"/>
                  </a:cubicBezTo>
                  <a:cubicBezTo>
                    <a:pt x="7758" y="22833"/>
                    <a:pt x="7748" y="22843"/>
                    <a:pt x="7738" y="22853"/>
                  </a:cubicBezTo>
                  <a:cubicBezTo>
                    <a:pt x="7741" y="22853"/>
                    <a:pt x="7741" y="22850"/>
                    <a:pt x="7744" y="22850"/>
                  </a:cubicBezTo>
                  <a:cubicBezTo>
                    <a:pt x="7687" y="22903"/>
                    <a:pt x="7624" y="22950"/>
                    <a:pt x="7560" y="23000"/>
                  </a:cubicBezTo>
                  <a:cubicBezTo>
                    <a:pt x="7504" y="23044"/>
                    <a:pt x="7447" y="23091"/>
                    <a:pt x="7390" y="23137"/>
                  </a:cubicBezTo>
                  <a:cubicBezTo>
                    <a:pt x="7323" y="23191"/>
                    <a:pt x="7253" y="23241"/>
                    <a:pt x="7186" y="23295"/>
                  </a:cubicBezTo>
                  <a:cubicBezTo>
                    <a:pt x="7129" y="23338"/>
                    <a:pt x="7072" y="23375"/>
                    <a:pt x="7019" y="23418"/>
                  </a:cubicBezTo>
                  <a:lnTo>
                    <a:pt x="6805" y="23555"/>
                  </a:lnTo>
                  <a:cubicBezTo>
                    <a:pt x="6721" y="23606"/>
                    <a:pt x="6641" y="23656"/>
                    <a:pt x="6557" y="23706"/>
                  </a:cubicBezTo>
                  <a:cubicBezTo>
                    <a:pt x="6467" y="23759"/>
                    <a:pt x="6370" y="23820"/>
                    <a:pt x="6277" y="23876"/>
                  </a:cubicBezTo>
                  <a:cubicBezTo>
                    <a:pt x="6243" y="23896"/>
                    <a:pt x="6206" y="23920"/>
                    <a:pt x="6173" y="23943"/>
                  </a:cubicBezTo>
                  <a:cubicBezTo>
                    <a:pt x="6133" y="23970"/>
                    <a:pt x="6089" y="23997"/>
                    <a:pt x="6049" y="24023"/>
                  </a:cubicBezTo>
                  <a:cubicBezTo>
                    <a:pt x="5999" y="24060"/>
                    <a:pt x="5942" y="24094"/>
                    <a:pt x="5892" y="24130"/>
                  </a:cubicBezTo>
                  <a:cubicBezTo>
                    <a:pt x="5855" y="24157"/>
                    <a:pt x="5822" y="24187"/>
                    <a:pt x="5785" y="24214"/>
                  </a:cubicBezTo>
                  <a:cubicBezTo>
                    <a:pt x="5752" y="24241"/>
                    <a:pt x="5718" y="24271"/>
                    <a:pt x="5685" y="24298"/>
                  </a:cubicBezTo>
                  <a:cubicBezTo>
                    <a:pt x="5638" y="24341"/>
                    <a:pt x="5598" y="24378"/>
                    <a:pt x="5551" y="24421"/>
                  </a:cubicBezTo>
                  <a:cubicBezTo>
                    <a:pt x="5538" y="24431"/>
                    <a:pt x="5524" y="24448"/>
                    <a:pt x="5508" y="24461"/>
                  </a:cubicBezTo>
                  <a:cubicBezTo>
                    <a:pt x="5484" y="24488"/>
                    <a:pt x="5457" y="24512"/>
                    <a:pt x="5437" y="24538"/>
                  </a:cubicBezTo>
                  <a:cubicBezTo>
                    <a:pt x="5374" y="24605"/>
                    <a:pt x="5314" y="24675"/>
                    <a:pt x="5257" y="24746"/>
                  </a:cubicBezTo>
                  <a:cubicBezTo>
                    <a:pt x="5086" y="24973"/>
                    <a:pt x="4939" y="25214"/>
                    <a:pt x="4822" y="25474"/>
                  </a:cubicBezTo>
                  <a:cubicBezTo>
                    <a:pt x="4799" y="25528"/>
                    <a:pt x="4779" y="25581"/>
                    <a:pt x="4755" y="25635"/>
                  </a:cubicBezTo>
                  <a:cubicBezTo>
                    <a:pt x="4735" y="25695"/>
                    <a:pt x="4712" y="25749"/>
                    <a:pt x="4688" y="25809"/>
                  </a:cubicBezTo>
                  <a:cubicBezTo>
                    <a:pt x="4672" y="25846"/>
                    <a:pt x="4665" y="25886"/>
                    <a:pt x="4648" y="25929"/>
                  </a:cubicBezTo>
                  <a:cubicBezTo>
                    <a:pt x="4632" y="25983"/>
                    <a:pt x="4612" y="26036"/>
                    <a:pt x="4595" y="26093"/>
                  </a:cubicBezTo>
                  <a:cubicBezTo>
                    <a:pt x="4581" y="26126"/>
                    <a:pt x="4571" y="26163"/>
                    <a:pt x="4565" y="26197"/>
                  </a:cubicBezTo>
                  <a:cubicBezTo>
                    <a:pt x="4551" y="26247"/>
                    <a:pt x="4535" y="26297"/>
                    <a:pt x="4521" y="26347"/>
                  </a:cubicBezTo>
                  <a:cubicBezTo>
                    <a:pt x="4515" y="26367"/>
                    <a:pt x="4511" y="26387"/>
                    <a:pt x="4505" y="26414"/>
                  </a:cubicBezTo>
                  <a:cubicBezTo>
                    <a:pt x="4515" y="26277"/>
                    <a:pt x="4528" y="26136"/>
                    <a:pt x="4535" y="25996"/>
                  </a:cubicBezTo>
                  <a:cubicBezTo>
                    <a:pt x="4561" y="25615"/>
                    <a:pt x="4578" y="25230"/>
                    <a:pt x="4598" y="24849"/>
                  </a:cubicBezTo>
                  <a:cubicBezTo>
                    <a:pt x="4598" y="24839"/>
                    <a:pt x="4598" y="24826"/>
                    <a:pt x="4601" y="24809"/>
                  </a:cubicBezTo>
                  <a:lnTo>
                    <a:pt x="4601" y="24839"/>
                  </a:lnTo>
                  <a:cubicBezTo>
                    <a:pt x="4605" y="24772"/>
                    <a:pt x="4612" y="24699"/>
                    <a:pt x="4615" y="24632"/>
                  </a:cubicBezTo>
                  <a:lnTo>
                    <a:pt x="4615" y="24639"/>
                  </a:lnTo>
                  <a:cubicBezTo>
                    <a:pt x="4622" y="24528"/>
                    <a:pt x="4632" y="24421"/>
                    <a:pt x="4638" y="24314"/>
                  </a:cubicBezTo>
                  <a:cubicBezTo>
                    <a:pt x="4652" y="24187"/>
                    <a:pt x="4668" y="24057"/>
                    <a:pt x="4685" y="23926"/>
                  </a:cubicBezTo>
                  <a:cubicBezTo>
                    <a:pt x="4715" y="23696"/>
                    <a:pt x="4762" y="23472"/>
                    <a:pt x="4802" y="23244"/>
                  </a:cubicBezTo>
                  <a:lnTo>
                    <a:pt x="4802" y="23241"/>
                  </a:lnTo>
                  <a:cubicBezTo>
                    <a:pt x="4802" y="23238"/>
                    <a:pt x="4802" y="23234"/>
                    <a:pt x="4805" y="23228"/>
                  </a:cubicBezTo>
                  <a:lnTo>
                    <a:pt x="4805" y="23238"/>
                  </a:lnTo>
                  <a:cubicBezTo>
                    <a:pt x="4829" y="23141"/>
                    <a:pt x="4852" y="23040"/>
                    <a:pt x="4879" y="22944"/>
                  </a:cubicBezTo>
                  <a:cubicBezTo>
                    <a:pt x="4906" y="22843"/>
                    <a:pt x="4936" y="22743"/>
                    <a:pt x="4969" y="22643"/>
                  </a:cubicBezTo>
                  <a:cubicBezTo>
                    <a:pt x="4996" y="22582"/>
                    <a:pt x="5016" y="22522"/>
                    <a:pt x="5039" y="22459"/>
                  </a:cubicBezTo>
                  <a:cubicBezTo>
                    <a:pt x="5050" y="22435"/>
                    <a:pt x="5066" y="22409"/>
                    <a:pt x="5080" y="22382"/>
                  </a:cubicBezTo>
                  <a:cubicBezTo>
                    <a:pt x="5090" y="22352"/>
                    <a:pt x="5103" y="22322"/>
                    <a:pt x="5120" y="22292"/>
                  </a:cubicBezTo>
                  <a:cubicBezTo>
                    <a:pt x="5123" y="22288"/>
                    <a:pt x="5130" y="22282"/>
                    <a:pt x="5130" y="22275"/>
                  </a:cubicBezTo>
                  <a:cubicBezTo>
                    <a:pt x="5223" y="22091"/>
                    <a:pt x="5324" y="21917"/>
                    <a:pt x="5424" y="21733"/>
                  </a:cubicBezTo>
                  <a:cubicBezTo>
                    <a:pt x="5454" y="21680"/>
                    <a:pt x="5484" y="21620"/>
                    <a:pt x="5514" y="21563"/>
                  </a:cubicBezTo>
                  <a:cubicBezTo>
                    <a:pt x="5584" y="21472"/>
                    <a:pt x="5655" y="21389"/>
                    <a:pt x="5725" y="21305"/>
                  </a:cubicBezTo>
                  <a:cubicBezTo>
                    <a:pt x="5755" y="21272"/>
                    <a:pt x="5785" y="21238"/>
                    <a:pt x="5815" y="21212"/>
                  </a:cubicBezTo>
                  <a:cubicBezTo>
                    <a:pt x="5875" y="21138"/>
                    <a:pt x="5942" y="21078"/>
                    <a:pt x="6009" y="21011"/>
                  </a:cubicBezTo>
                  <a:lnTo>
                    <a:pt x="6210" y="20810"/>
                  </a:lnTo>
                  <a:cubicBezTo>
                    <a:pt x="6240" y="20780"/>
                    <a:pt x="6267" y="20750"/>
                    <a:pt x="6293" y="20720"/>
                  </a:cubicBezTo>
                  <a:cubicBezTo>
                    <a:pt x="6327" y="20683"/>
                    <a:pt x="6360" y="20650"/>
                    <a:pt x="6394" y="20613"/>
                  </a:cubicBezTo>
                  <a:cubicBezTo>
                    <a:pt x="6454" y="20546"/>
                    <a:pt x="6511" y="20476"/>
                    <a:pt x="6567" y="20409"/>
                  </a:cubicBezTo>
                  <a:cubicBezTo>
                    <a:pt x="6628" y="20332"/>
                    <a:pt x="6691" y="20252"/>
                    <a:pt x="6751" y="20175"/>
                  </a:cubicBezTo>
                  <a:cubicBezTo>
                    <a:pt x="6808" y="20095"/>
                    <a:pt x="6872" y="20015"/>
                    <a:pt x="6929" y="19934"/>
                  </a:cubicBezTo>
                  <a:cubicBezTo>
                    <a:pt x="7046" y="19774"/>
                    <a:pt x="7163" y="19610"/>
                    <a:pt x="7280" y="19450"/>
                  </a:cubicBezTo>
                  <a:cubicBezTo>
                    <a:pt x="7387" y="19306"/>
                    <a:pt x="7494" y="19162"/>
                    <a:pt x="7604" y="19015"/>
                  </a:cubicBezTo>
                  <a:cubicBezTo>
                    <a:pt x="7657" y="18941"/>
                    <a:pt x="7711" y="18865"/>
                    <a:pt x="7771" y="18791"/>
                  </a:cubicBezTo>
                  <a:cubicBezTo>
                    <a:pt x="7804" y="18748"/>
                    <a:pt x="7838" y="18707"/>
                    <a:pt x="7865" y="18664"/>
                  </a:cubicBezTo>
                  <a:cubicBezTo>
                    <a:pt x="7895" y="18631"/>
                    <a:pt x="7922" y="18594"/>
                    <a:pt x="7948" y="18560"/>
                  </a:cubicBezTo>
                  <a:lnTo>
                    <a:pt x="7948" y="18560"/>
                  </a:lnTo>
                  <a:lnTo>
                    <a:pt x="7945" y="18564"/>
                  </a:lnTo>
                  <a:cubicBezTo>
                    <a:pt x="8012" y="18490"/>
                    <a:pt x="8079" y="18413"/>
                    <a:pt x="8142" y="18340"/>
                  </a:cubicBezTo>
                  <a:lnTo>
                    <a:pt x="8246" y="18236"/>
                  </a:lnTo>
                  <a:cubicBezTo>
                    <a:pt x="8279" y="18203"/>
                    <a:pt x="8313" y="18162"/>
                    <a:pt x="8346" y="18136"/>
                  </a:cubicBezTo>
                  <a:cubicBezTo>
                    <a:pt x="8413" y="18072"/>
                    <a:pt x="8483" y="18005"/>
                    <a:pt x="8550" y="17942"/>
                  </a:cubicBezTo>
                  <a:cubicBezTo>
                    <a:pt x="8610" y="17895"/>
                    <a:pt x="8664" y="17845"/>
                    <a:pt x="8717" y="17795"/>
                  </a:cubicBezTo>
                  <a:cubicBezTo>
                    <a:pt x="8861" y="17674"/>
                    <a:pt x="9011" y="17557"/>
                    <a:pt x="9162" y="17444"/>
                  </a:cubicBezTo>
                  <a:cubicBezTo>
                    <a:pt x="9195" y="17420"/>
                    <a:pt x="9225" y="17400"/>
                    <a:pt x="9259" y="17373"/>
                  </a:cubicBezTo>
                  <a:cubicBezTo>
                    <a:pt x="9299" y="17343"/>
                    <a:pt x="9342" y="17310"/>
                    <a:pt x="9383" y="17283"/>
                  </a:cubicBezTo>
                  <a:cubicBezTo>
                    <a:pt x="9419" y="17256"/>
                    <a:pt x="9459" y="17233"/>
                    <a:pt x="9493" y="17206"/>
                  </a:cubicBezTo>
                  <a:cubicBezTo>
                    <a:pt x="9533" y="17176"/>
                    <a:pt x="9577" y="17153"/>
                    <a:pt x="9617" y="17123"/>
                  </a:cubicBezTo>
                  <a:lnTo>
                    <a:pt x="9817" y="16999"/>
                  </a:lnTo>
                  <a:cubicBezTo>
                    <a:pt x="9867" y="16965"/>
                    <a:pt x="9921" y="16935"/>
                    <a:pt x="9971" y="16905"/>
                  </a:cubicBezTo>
                  <a:cubicBezTo>
                    <a:pt x="10028" y="16872"/>
                    <a:pt x="10085" y="16838"/>
                    <a:pt x="10145" y="16808"/>
                  </a:cubicBezTo>
                  <a:cubicBezTo>
                    <a:pt x="10212" y="16772"/>
                    <a:pt x="10279" y="16738"/>
                    <a:pt x="10349" y="16701"/>
                  </a:cubicBezTo>
                  <a:cubicBezTo>
                    <a:pt x="10416" y="16668"/>
                    <a:pt x="10486" y="16634"/>
                    <a:pt x="10553" y="16601"/>
                  </a:cubicBezTo>
                  <a:cubicBezTo>
                    <a:pt x="10586" y="16584"/>
                    <a:pt x="10620" y="16571"/>
                    <a:pt x="10656" y="16554"/>
                  </a:cubicBezTo>
                  <a:cubicBezTo>
                    <a:pt x="10690" y="16538"/>
                    <a:pt x="10723" y="16521"/>
                    <a:pt x="10763" y="16507"/>
                  </a:cubicBezTo>
                  <a:cubicBezTo>
                    <a:pt x="10800" y="16491"/>
                    <a:pt x="10837" y="16481"/>
                    <a:pt x="10874" y="16464"/>
                  </a:cubicBezTo>
                  <a:cubicBezTo>
                    <a:pt x="10907" y="16451"/>
                    <a:pt x="10941" y="16434"/>
                    <a:pt x="10981" y="16421"/>
                  </a:cubicBezTo>
                  <a:cubicBezTo>
                    <a:pt x="11051" y="16397"/>
                    <a:pt x="11121" y="16370"/>
                    <a:pt x="11191" y="16340"/>
                  </a:cubicBezTo>
                  <a:cubicBezTo>
                    <a:pt x="11265" y="16320"/>
                    <a:pt x="11339" y="16297"/>
                    <a:pt x="11409" y="16273"/>
                  </a:cubicBezTo>
                  <a:cubicBezTo>
                    <a:pt x="11415" y="16290"/>
                    <a:pt x="11422" y="16307"/>
                    <a:pt x="11439" y="16317"/>
                  </a:cubicBezTo>
                  <a:cubicBezTo>
                    <a:pt x="11516" y="16357"/>
                    <a:pt x="11589" y="16400"/>
                    <a:pt x="11666" y="16437"/>
                  </a:cubicBezTo>
                  <a:cubicBezTo>
                    <a:pt x="11726" y="16467"/>
                    <a:pt x="11790" y="16501"/>
                    <a:pt x="11853" y="16531"/>
                  </a:cubicBezTo>
                  <a:cubicBezTo>
                    <a:pt x="11904" y="16554"/>
                    <a:pt x="11957" y="16584"/>
                    <a:pt x="12007" y="16614"/>
                  </a:cubicBezTo>
                  <a:cubicBezTo>
                    <a:pt x="12061" y="16641"/>
                    <a:pt x="12111" y="16675"/>
                    <a:pt x="12168" y="16708"/>
                  </a:cubicBezTo>
                  <a:cubicBezTo>
                    <a:pt x="12188" y="16721"/>
                    <a:pt x="12208" y="16738"/>
                    <a:pt x="12228" y="16752"/>
                  </a:cubicBezTo>
                  <a:cubicBezTo>
                    <a:pt x="12308" y="16805"/>
                    <a:pt x="12388" y="16848"/>
                    <a:pt x="12475" y="16885"/>
                  </a:cubicBezTo>
                  <a:cubicBezTo>
                    <a:pt x="12562" y="16922"/>
                    <a:pt x="12652" y="16955"/>
                    <a:pt x="12743" y="16986"/>
                  </a:cubicBezTo>
                  <a:cubicBezTo>
                    <a:pt x="12779" y="16997"/>
                    <a:pt x="12819" y="17003"/>
                    <a:pt x="12857" y="17003"/>
                  </a:cubicBezTo>
                  <a:cubicBezTo>
                    <a:pt x="12865" y="17003"/>
                    <a:pt x="12872" y="17003"/>
                    <a:pt x="12880" y="17002"/>
                  </a:cubicBezTo>
                  <a:cubicBezTo>
                    <a:pt x="12920" y="17002"/>
                    <a:pt x="12957" y="17002"/>
                    <a:pt x="12994" y="16992"/>
                  </a:cubicBezTo>
                  <a:cubicBezTo>
                    <a:pt x="13057" y="16982"/>
                    <a:pt x="13121" y="16965"/>
                    <a:pt x="13181" y="16939"/>
                  </a:cubicBezTo>
                  <a:cubicBezTo>
                    <a:pt x="13274" y="16902"/>
                    <a:pt x="13361" y="16855"/>
                    <a:pt x="13432" y="16792"/>
                  </a:cubicBezTo>
                  <a:cubicBezTo>
                    <a:pt x="13478" y="16752"/>
                    <a:pt x="13525" y="16701"/>
                    <a:pt x="13559" y="16648"/>
                  </a:cubicBezTo>
                  <a:cubicBezTo>
                    <a:pt x="13592" y="16598"/>
                    <a:pt x="13625" y="16548"/>
                    <a:pt x="13649" y="16491"/>
                  </a:cubicBezTo>
                  <a:cubicBezTo>
                    <a:pt x="13672" y="16451"/>
                    <a:pt x="13692" y="16414"/>
                    <a:pt x="13709" y="16370"/>
                  </a:cubicBezTo>
                  <a:cubicBezTo>
                    <a:pt x="13729" y="16324"/>
                    <a:pt x="13746" y="16280"/>
                    <a:pt x="13763" y="16233"/>
                  </a:cubicBezTo>
                  <a:cubicBezTo>
                    <a:pt x="13829" y="16053"/>
                    <a:pt x="13883" y="15865"/>
                    <a:pt x="13926" y="15678"/>
                  </a:cubicBezTo>
                  <a:cubicBezTo>
                    <a:pt x="13933" y="15635"/>
                    <a:pt x="13943" y="15595"/>
                    <a:pt x="13946" y="15551"/>
                  </a:cubicBezTo>
                  <a:cubicBezTo>
                    <a:pt x="13950" y="15498"/>
                    <a:pt x="13950" y="15444"/>
                    <a:pt x="13933" y="15394"/>
                  </a:cubicBezTo>
                  <a:cubicBezTo>
                    <a:pt x="13916" y="15347"/>
                    <a:pt x="13883" y="15304"/>
                    <a:pt x="13839" y="15280"/>
                  </a:cubicBezTo>
                  <a:cubicBezTo>
                    <a:pt x="13812" y="15269"/>
                    <a:pt x="13783" y="15264"/>
                    <a:pt x="13755" y="15264"/>
                  </a:cubicBezTo>
                  <a:cubicBezTo>
                    <a:pt x="13735" y="15264"/>
                    <a:pt x="13715" y="15266"/>
                    <a:pt x="13696" y="15270"/>
                  </a:cubicBezTo>
                  <a:cubicBezTo>
                    <a:pt x="13605" y="15294"/>
                    <a:pt x="13515" y="15317"/>
                    <a:pt x="13428" y="15347"/>
                  </a:cubicBezTo>
                  <a:cubicBezTo>
                    <a:pt x="13341" y="15377"/>
                    <a:pt x="13254" y="15411"/>
                    <a:pt x="13164" y="15438"/>
                  </a:cubicBezTo>
                  <a:cubicBezTo>
                    <a:pt x="13070" y="15478"/>
                    <a:pt x="12973" y="15511"/>
                    <a:pt x="12876" y="15548"/>
                  </a:cubicBezTo>
                  <a:cubicBezTo>
                    <a:pt x="12706" y="15611"/>
                    <a:pt x="12535" y="15668"/>
                    <a:pt x="12358" y="15732"/>
                  </a:cubicBezTo>
                  <a:cubicBezTo>
                    <a:pt x="12305" y="15748"/>
                    <a:pt x="12255" y="15769"/>
                    <a:pt x="12201" y="15785"/>
                  </a:cubicBezTo>
                  <a:cubicBezTo>
                    <a:pt x="12071" y="15832"/>
                    <a:pt x="11937" y="15869"/>
                    <a:pt x="11803" y="15906"/>
                  </a:cubicBezTo>
                  <a:cubicBezTo>
                    <a:pt x="11726" y="15929"/>
                    <a:pt x="11656" y="15949"/>
                    <a:pt x="11583" y="15969"/>
                  </a:cubicBezTo>
                  <a:cubicBezTo>
                    <a:pt x="11509" y="15989"/>
                    <a:pt x="11439" y="16016"/>
                    <a:pt x="11372" y="16036"/>
                  </a:cubicBezTo>
                  <a:cubicBezTo>
                    <a:pt x="11335" y="16049"/>
                    <a:pt x="11298" y="16063"/>
                    <a:pt x="11258" y="16079"/>
                  </a:cubicBezTo>
                  <a:cubicBezTo>
                    <a:pt x="11208" y="16096"/>
                    <a:pt x="11158" y="16113"/>
                    <a:pt x="11115" y="16133"/>
                  </a:cubicBezTo>
                  <a:cubicBezTo>
                    <a:pt x="11034" y="16166"/>
                    <a:pt x="10951" y="16200"/>
                    <a:pt x="10870" y="16237"/>
                  </a:cubicBezTo>
                  <a:cubicBezTo>
                    <a:pt x="10780" y="16280"/>
                    <a:pt x="10687" y="16324"/>
                    <a:pt x="10596" y="16370"/>
                  </a:cubicBezTo>
                  <a:cubicBezTo>
                    <a:pt x="10503" y="16417"/>
                    <a:pt x="10416" y="16467"/>
                    <a:pt x="10322" y="16514"/>
                  </a:cubicBezTo>
                  <a:cubicBezTo>
                    <a:pt x="10235" y="16558"/>
                    <a:pt x="10152" y="16608"/>
                    <a:pt x="10068" y="16658"/>
                  </a:cubicBezTo>
                  <a:cubicBezTo>
                    <a:pt x="9984" y="16705"/>
                    <a:pt x="9901" y="16758"/>
                    <a:pt x="9821" y="16808"/>
                  </a:cubicBezTo>
                  <a:cubicBezTo>
                    <a:pt x="9744" y="16858"/>
                    <a:pt x="9663" y="16915"/>
                    <a:pt x="9583" y="16965"/>
                  </a:cubicBezTo>
                  <a:cubicBezTo>
                    <a:pt x="9503" y="17019"/>
                    <a:pt x="9426" y="17072"/>
                    <a:pt x="9349" y="17126"/>
                  </a:cubicBezTo>
                  <a:cubicBezTo>
                    <a:pt x="9269" y="17183"/>
                    <a:pt x="9199" y="17243"/>
                    <a:pt x="9118" y="17303"/>
                  </a:cubicBezTo>
                  <a:cubicBezTo>
                    <a:pt x="9045" y="17360"/>
                    <a:pt x="8975" y="17420"/>
                    <a:pt x="8898" y="17484"/>
                  </a:cubicBezTo>
                  <a:cubicBezTo>
                    <a:pt x="8751" y="17601"/>
                    <a:pt x="8614" y="17724"/>
                    <a:pt x="8477" y="17851"/>
                  </a:cubicBezTo>
                  <a:lnTo>
                    <a:pt x="8473" y="17855"/>
                  </a:lnTo>
                  <a:cubicBezTo>
                    <a:pt x="8430" y="17892"/>
                    <a:pt x="8390" y="17935"/>
                    <a:pt x="8346" y="17972"/>
                  </a:cubicBezTo>
                  <a:cubicBezTo>
                    <a:pt x="8316" y="17995"/>
                    <a:pt x="8293" y="18022"/>
                    <a:pt x="8263" y="18052"/>
                  </a:cubicBezTo>
                  <a:cubicBezTo>
                    <a:pt x="8226" y="18092"/>
                    <a:pt x="8182" y="18136"/>
                    <a:pt x="8146" y="18176"/>
                  </a:cubicBezTo>
                  <a:cubicBezTo>
                    <a:pt x="8115" y="18206"/>
                    <a:pt x="8089" y="18236"/>
                    <a:pt x="8059" y="18269"/>
                  </a:cubicBezTo>
                  <a:cubicBezTo>
                    <a:pt x="8025" y="18310"/>
                    <a:pt x="7992" y="18346"/>
                    <a:pt x="7958" y="18390"/>
                  </a:cubicBezTo>
                  <a:cubicBezTo>
                    <a:pt x="7938" y="18413"/>
                    <a:pt x="7915" y="18440"/>
                    <a:pt x="7891" y="18463"/>
                  </a:cubicBezTo>
                  <a:cubicBezTo>
                    <a:pt x="7881" y="18473"/>
                    <a:pt x="7875" y="18487"/>
                    <a:pt x="7865" y="18493"/>
                  </a:cubicBezTo>
                  <a:cubicBezTo>
                    <a:pt x="7808" y="18574"/>
                    <a:pt x="7748" y="18647"/>
                    <a:pt x="7687" y="18727"/>
                  </a:cubicBezTo>
                  <a:cubicBezTo>
                    <a:pt x="7657" y="18764"/>
                    <a:pt x="7631" y="18804"/>
                    <a:pt x="7607" y="18838"/>
                  </a:cubicBezTo>
                  <a:cubicBezTo>
                    <a:pt x="7577" y="18875"/>
                    <a:pt x="7547" y="18911"/>
                    <a:pt x="7524" y="18955"/>
                  </a:cubicBezTo>
                  <a:cubicBezTo>
                    <a:pt x="7473" y="19025"/>
                    <a:pt x="7420" y="19099"/>
                    <a:pt x="7370" y="19172"/>
                  </a:cubicBezTo>
                  <a:cubicBezTo>
                    <a:pt x="7256" y="19326"/>
                    <a:pt x="7142" y="19483"/>
                    <a:pt x="7036" y="19640"/>
                  </a:cubicBezTo>
                  <a:lnTo>
                    <a:pt x="6858" y="19891"/>
                  </a:lnTo>
                  <a:cubicBezTo>
                    <a:pt x="6801" y="19968"/>
                    <a:pt x="6741" y="20048"/>
                    <a:pt x="6684" y="20132"/>
                  </a:cubicBezTo>
                  <a:cubicBezTo>
                    <a:pt x="6624" y="20212"/>
                    <a:pt x="6561" y="20286"/>
                    <a:pt x="6504" y="20366"/>
                  </a:cubicBezTo>
                  <a:cubicBezTo>
                    <a:pt x="6450" y="20433"/>
                    <a:pt x="6390" y="20499"/>
                    <a:pt x="6337" y="20570"/>
                  </a:cubicBezTo>
                  <a:cubicBezTo>
                    <a:pt x="6290" y="20620"/>
                    <a:pt x="6250" y="20670"/>
                    <a:pt x="6203" y="20720"/>
                  </a:cubicBezTo>
                  <a:cubicBezTo>
                    <a:pt x="6170" y="20760"/>
                    <a:pt x="6133" y="20794"/>
                    <a:pt x="6099" y="20830"/>
                  </a:cubicBezTo>
                  <a:cubicBezTo>
                    <a:pt x="6069" y="20864"/>
                    <a:pt x="6036" y="20894"/>
                    <a:pt x="6006" y="20927"/>
                  </a:cubicBezTo>
                  <a:cubicBezTo>
                    <a:pt x="5939" y="20994"/>
                    <a:pt x="5872" y="21061"/>
                    <a:pt x="5805" y="21131"/>
                  </a:cubicBezTo>
                  <a:cubicBezTo>
                    <a:pt x="5752" y="21188"/>
                    <a:pt x="5698" y="21252"/>
                    <a:pt x="5641" y="21315"/>
                  </a:cubicBezTo>
                  <a:cubicBezTo>
                    <a:pt x="5668" y="21268"/>
                    <a:pt x="5691" y="21222"/>
                    <a:pt x="5715" y="21178"/>
                  </a:cubicBezTo>
                  <a:cubicBezTo>
                    <a:pt x="5792" y="21021"/>
                    <a:pt x="5865" y="20867"/>
                    <a:pt x="5939" y="20713"/>
                  </a:cubicBezTo>
                  <a:cubicBezTo>
                    <a:pt x="5959" y="20683"/>
                    <a:pt x="5982" y="20653"/>
                    <a:pt x="5999" y="20620"/>
                  </a:cubicBezTo>
                  <a:cubicBezTo>
                    <a:pt x="6056" y="20526"/>
                    <a:pt x="6109" y="20429"/>
                    <a:pt x="6153" y="20326"/>
                  </a:cubicBezTo>
                  <a:cubicBezTo>
                    <a:pt x="6243" y="20112"/>
                    <a:pt x="6323" y="19891"/>
                    <a:pt x="6410" y="19674"/>
                  </a:cubicBezTo>
                  <a:cubicBezTo>
                    <a:pt x="6501" y="19456"/>
                    <a:pt x="6587" y="19242"/>
                    <a:pt x="6684" y="19028"/>
                  </a:cubicBezTo>
                  <a:lnTo>
                    <a:pt x="6822" y="18704"/>
                  </a:lnTo>
                  <a:cubicBezTo>
                    <a:pt x="6868" y="18590"/>
                    <a:pt x="6912" y="18477"/>
                    <a:pt x="6955" y="18360"/>
                  </a:cubicBezTo>
                  <a:cubicBezTo>
                    <a:pt x="6995" y="18253"/>
                    <a:pt x="7036" y="18139"/>
                    <a:pt x="7072" y="18029"/>
                  </a:cubicBezTo>
                  <a:cubicBezTo>
                    <a:pt x="7109" y="17918"/>
                    <a:pt x="7153" y="17808"/>
                    <a:pt x="7196" y="17701"/>
                  </a:cubicBezTo>
                  <a:cubicBezTo>
                    <a:pt x="7219" y="17644"/>
                    <a:pt x="7239" y="17591"/>
                    <a:pt x="7263" y="17537"/>
                  </a:cubicBezTo>
                  <a:cubicBezTo>
                    <a:pt x="7273" y="17524"/>
                    <a:pt x="7276" y="17517"/>
                    <a:pt x="7276" y="17500"/>
                  </a:cubicBezTo>
                  <a:cubicBezTo>
                    <a:pt x="7293" y="17457"/>
                    <a:pt x="7310" y="17420"/>
                    <a:pt x="7326" y="17377"/>
                  </a:cubicBezTo>
                  <a:cubicBezTo>
                    <a:pt x="7356" y="17303"/>
                    <a:pt x="7390" y="17223"/>
                    <a:pt x="7420" y="17149"/>
                  </a:cubicBezTo>
                  <a:cubicBezTo>
                    <a:pt x="7487" y="17002"/>
                    <a:pt x="7554" y="16858"/>
                    <a:pt x="7614" y="16715"/>
                  </a:cubicBezTo>
                  <a:cubicBezTo>
                    <a:pt x="7691" y="16534"/>
                    <a:pt x="7771" y="16357"/>
                    <a:pt x="7845" y="16183"/>
                  </a:cubicBezTo>
                  <a:cubicBezTo>
                    <a:pt x="7861" y="16153"/>
                    <a:pt x="7878" y="16123"/>
                    <a:pt x="7895" y="16100"/>
                  </a:cubicBezTo>
                  <a:cubicBezTo>
                    <a:pt x="7928" y="16039"/>
                    <a:pt x="7965" y="15986"/>
                    <a:pt x="8005" y="15932"/>
                  </a:cubicBezTo>
                  <a:cubicBezTo>
                    <a:pt x="8022" y="15912"/>
                    <a:pt x="8032" y="15886"/>
                    <a:pt x="8049" y="15865"/>
                  </a:cubicBezTo>
                  <a:cubicBezTo>
                    <a:pt x="8125" y="15752"/>
                    <a:pt x="8206" y="15638"/>
                    <a:pt x="8279" y="15528"/>
                  </a:cubicBezTo>
                  <a:cubicBezTo>
                    <a:pt x="8316" y="15468"/>
                    <a:pt x="8356" y="15411"/>
                    <a:pt x="8390" y="15351"/>
                  </a:cubicBezTo>
                  <a:cubicBezTo>
                    <a:pt x="8426" y="15287"/>
                    <a:pt x="8456" y="15220"/>
                    <a:pt x="8483" y="15160"/>
                  </a:cubicBezTo>
                  <a:cubicBezTo>
                    <a:pt x="8533" y="15053"/>
                    <a:pt x="8584" y="14949"/>
                    <a:pt x="8640" y="14846"/>
                  </a:cubicBezTo>
                  <a:cubicBezTo>
                    <a:pt x="8694" y="14735"/>
                    <a:pt x="8741" y="14625"/>
                    <a:pt x="8781" y="14508"/>
                  </a:cubicBezTo>
                  <a:cubicBezTo>
                    <a:pt x="8801" y="14458"/>
                    <a:pt x="8818" y="14408"/>
                    <a:pt x="8841" y="14351"/>
                  </a:cubicBezTo>
                  <a:lnTo>
                    <a:pt x="8901" y="14200"/>
                  </a:lnTo>
                  <a:cubicBezTo>
                    <a:pt x="8948" y="14093"/>
                    <a:pt x="8991" y="13983"/>
                    <a:pt x="9028" y="13876"/>
                  </a:cubicBezTo>
                  <a:cubicBezTo>
                    <a:pt x="9062" y="13779"/>
                    <a:pt x="9098" y="13682"/>
                    <a:pt x="9135" y="13589"/>
                  </a:cubicBezTo>
                  <a:cubicBezTo>
                    <a:pt x="9142" y="13575"/>
                    <a:pt x="9145" y="13562"/>
                    <a:pt x="9152" y="13549"/>
                  </a:cubicBezTo>
                  <a:cubicBezTo>
                    <a:pt x="9159" y="13542"/>
                    <a:pt x="9159" y="13538"/>
                    <a:pt x="9162" y="13528"/>
                  </a:cubicBezTo>
                  <a:cubicBezTo>
                    <a:pt x="9202" y="13425"/>
                    <a:pt x="9246" y="13314"/>
                    <a:pt x="9286" y="13211"/>
                  </a:cubicBezTo>
                  <a:cubicBezTo>
                    <a:pt x="9329" y="13104"/>
                    <a:pt x="9376" y="12997"/>
                    <a:pt x="9419" y="12890"/>
                  </a:cubicBezTo>
                  <a:cubicBezTo>
                    <a:pt x="9466" y="12780"/>
                    <a:pt x="9516" y="12673"/>
                    <a:pt x="9553" y="12559"/>
                  </a:cubicBezTo>
                  <a:cubicBezTo>
                    <a:pt x="9577" y="12492"/>
                    <a:pt x="9597" y="12425"/>
                    <a:pt x="9613" y="12355"/>
                  </a:cubicBezTo>
                  <a:lnTo>
                    <a:pt x="9617" y="12355"/>
                  </a:lnTo>
                  <a:cubicBezTo>
                    <a:pt x="9620" y="12352"/>
                    <a:pt x="9627" y="12352"/>
                    <a:pt x="9630" y="12345"/>
                  </a:cubicBezTo>
                  <a:cubicBezTo>
                    <a:pt x="9643" y="12342"/>
                    <a:pt x="9653" y="12335"/>
                    <a:pt x="9667" y="12328"/>
                  </a:cubicBezTo>
                  <a:cubicBezTo>
                    <a:pt x="9687" y="12318"/>
                    <a:pt x="9714" y="12305"/>
                    <a:pt x="9734" y="12291"/>
                  </a:cubicBezTo>
                  <a:lnTo>
                    <a:pt x="9884" y="12204"/>
                  </a:lnTo>
                  <a:cubicBezTo>
                    <a:pt x="9904" y="12191"/>
                    <a:pt x="9931" y="12184"/>
                    <a:pt x="9951" y="12174"/>
                  </a:cubicBezTo>
                  <a:cubicBezTo>
                    <a:pt x="9978" y="12168"/>
                    <a:pt x="10004" y="12154"/>
                    <a:pt x="10031" y="12144"/>
                  </a:cubicBezTo>
                  <a:cubicBezTo>
                    <a:pt x="10048" y="12141"/>
                    <a:pt x="10065" y="12134"/>
                    <a:pt x="10081" y="12128"/>
                  </a:cubicBezTo>
                  <a:cubicBezTo>
                    <a:pt x="10182" y="12101"/>
                    <a:pt x="10282" y="12071"/>
                    <a:pt x="10382" y="12044"/>
                  </a:cubicBezTo>
                  <a:lnTo>
                    <a:pt x="10519" y="12007"/>
                  </a:lnTo>
                  <a:cubicBezTo>
                    <a:pt x="10546" y="12000"/>
                    <a:pt x="10570" y="11994"/>
                    <a:pt x="10596" y="11987"/>
                  </a:cubicBezTo>
                  <a:cubicBezTo>
                    <a:pt x="10623" y="11977"/>
                    <a:pt x="10650" y="11967"/>
                    <a:pt x="10680" y="11957"/>
                  </a:cubicBezTo>
                  <a:lnTo>
                    <a:pt x="10673" y="11957"/>
                  </a:lnTo>
                  <a:cubicBezTo>
                    <a:pt x="10700" y="11950"/>
                    <a:pt x="10723" y="11937"/>
                    <a:pt x="10747" y="11927"/>
                  </a:cubicBezTo>
                  <a:cubicBezTo>
                    <a:pt x="10784" y="11910"/>
                    <a:pt x="10824" y="11894"/>
                    <a:pt x="10864" y="11870"/>
                  </a:cubicBezTo>
                  <a:cubicBezTo>
                    <a:pt x="10890" y="11853"/>
                    <a:pt x="10921" y="11837"/>
                    <a:pt x="10951" y="11817"/>
                  </a:cubicBezTo>
                  <a:cubicBezTo>
                    <a:pt x="10981" y="11800"/>
                    <a:pt x="11004" y="11776"/>
                    <a:pt x="11031" y="11756"/>
                  </a:cubicBezTo>
                  <a:cubicBezTo>
                    <a:pt x="11051" y="11740"/>
                    <a:pt x="11068" y="11723"/>
                    <a:pt x="11088" y="11706"/>
                  </a:cubicBezTo>
                  <a:cubicBezTo>
                    <a:pt x="11125" y="11673"/>
                    <a:pt x="11158" y="11639"/>
                    <a:pt x="11198" y="11606"/>
                  </a:cubicBezTo>
                  <a:lnTo>
                    <a:pt x="11238" y="11566"/>
                  </a:lnTo>
                  <a:cubicBezTo>
                    <a:pt x="11255" y="11549"/>
                    <a:pt x="11272" y="11532"/>
                    <a:pt x="11288" y="11509"/>
                  </a:cubicBezTo>
                  <a:cubicBezTo>
                    <a:pt x="11332" y="11466"/>
                    <a:pt x="11372" y="11415"/>
                    <a:pt x="11415" y="11365"/>
                  </a:cubicBezTo>
                  <a:cubicBezTo>
                    <a:pt x="11456" y="11318"/>
                    <a:pt x="11492" y="11272"/>
                    <a:pt x="11536" y="11225"/>
                  </a:cubicBezTo>
                  <a:lnTo>
                    <a:pt x="11539" y="11221"/>
                  </a:lnTo>
                  <a:cubicBezTo>
                    <a:pt x="11566" y="11191"/>
                    <a:pt x="11589" y="11168"/>
                    <a:pt x="11616" y="11138"/>
                  </a:cubicBezTo>
                  <a:lnTo>
                    <a:pt x="11619" y="11135"/>
                  </a:lnTo>
                  <a:cubicBezTo>
                    <a:pt x="11619" y="11131"/>
                    <a:pt x="11623" y="11131"/>
                    <a:pt x="11623" y="11125"/>
                  </a:cubicBezTo>
                  <a:cubicBezTo>
                    <a:pt x="11666" y="11081"/>
                    <a:pt x="11710" y="11031"/>
                    <a:pt x="11753" y="10981"/>
                  </a:cubicBezTo>
                  <a:cubicBezTo>
                    <a:pt x="11793" y="10931"/>
                    <a:pt x="11837" y="10884"/>
                    <a:pt x="11877" y="10830"/>
                  </a:cubicBezTo>
                  <a:cubicBezTo>
                    <a:pt x="11910" y="10787"/>
                    <a:pt x="11944" y="10740"/>
                    <a:pt x="11977" y="10700"/>
                  </a:cubicBezTo>
                  <a:cubicBezTo>
                    <a:pt x="11990" y="10683"/>
                    <a:pt x="12004" y="10666"/>
                    <a:pt x="12017" y="10646"/>
                  </a:cubicBezTo>
                  <a:cubicBezTo>
                    <a:pt x="12024" y="10633"/>
                    <a:pt x="12034" y="10620"/>
                    <a:pt x="12037" y="10606"/>
                  </a:cubicBezTo>
                  <a:cubicBezTo>
                    <a:pt x="12041" y="10596"/>
                    <a:pt x="12044" y="10580"/>
                    <a:pt x="12041" y="10563"/>
                  </a:cubicBezTo>
                  <a:cubicBezTo>
                    <a:pt x="12037" y="10546"/>
                    <a:pt x="12027" y="10533"/>
                    <a:pt x="12017" y="10519"/>
                  </a:cubicBezTo>
                  <a:cubicBezTo>
                    <a:pt x="12004" y="10513"/>
                    <a:pt x="11990" y="10506"/>
                    <a:pt x="11977" y="10503"/>
                  </a:cubicBezTo>
                  <a:cubicBezTo>
                    <a:pt x="11975" y="10502"/>
                    <a:pt x="11973" y="10502"/>
                    <a:pt x="11971" y="10502"/>
                  </a:cubicBezTo>
                  <a:cubicBezTo>
                    <a:pt x="11953" y="10502"/>
                    <a:pt x="11935" y="10513"/>
                    <a:pt x="11917" y="10516"/>
                  </a:cubicBezTo>
                  <a:cubicBezTo>
                    <a:pt x="11870" y="10529"/>
                    <a:pt x="11820" y="10539"/>
                    <a:pt x="11773" y="10553"/>
                  </a:cubicBezTo>
                  <a:cubicBezTo>
                    <a:pt x="11723" y="10566"/>
                    <a:pt x="11673" y="10573"/>
                    <a:pt x="11626" y="10586"/>
                  </a:cubicBezTo>
                  <a:lnTo>
                    <a:pt x="11623" y="10586"/>
                  </a:lnTo>
                  <a:cubicBezTo>
                    <a:pt x="11616" y="10586"/>
                    <a:pt x="11609" y="10590"/>
                    <a:pt x="11603" y="10590"/>
                  </a:cubicBezTo>
                  <a:lnTo>
                    <a:pt x="11606" y="10590"/>
                  </a:lnTo>
                  <a:cubicBezTo>
                    <a:pt x="11599" y="10590"/>
                    <a:pt x="11593" y="10596"/>
                    <a:pt x="11586" y="10596"/>
                  </a:cubicBezTo>
                  <a:cubicBezTo>
                    <a:pt x="11573" y="10600"/>
                    <a:pt x="11566" y="10600"/>
                    <a:pt x="11552" y="10603"/>
                  </a:cubicBezTo>
                  <a:cubicBezTo>
                    <a:pt x="11549" y="10603"/>
                    <a:pt x="11542" y="10603"/>
                    <a:pt x="11539" y="10606"/>
                  </a:cubicBezTo>
                  <a:lnTo>
                    <a:pt x="11549" y="10606"/>
                  </a:lnTo>
                  <a:cubicBezTo>
                    <a:pt x="11526" y="10613"/>
                    <a:pt x="11509" y="10616"/>
                    <a:pt x="11489" y="10620"/>
                  </a:cubicBezTo>
                  <a:cubicBezTo>
                    <a:pt x="11472" y="10623"/>
                    <a:pt x="11456" y="10630"/>
                    <a:pt x="11442" y="10633"/>
                  </a:cubicBezTo>
                  <a:cubicBezTo>
                    <a:pt x="11422" y="10636"/>
                    <a:pt x="11402" y="10646"/>
                    <a:pt x="11385" y="10650"/>
                  </a:cubicBezTo>
                  <a:cubicBezTo>
                    <a:pt x="11369" y="10653"/>
                    <a:pt x="11355" y="10656"/>
                    <a:pt x="11339" y="10663"/>
                  </a:cubicBezTo>
                  <a:cubicBezTo>
                    <a:pt x="11242" y="10697"/>
                    <a:pt x="11148" y="10723"/>
                    <a:pt x="11051" y="10763"/>
                  </a:cubicBezTo>
                  <a:cubicBezTo>
                    <a:pt x="11001" y="10780"/>
                    <a:pt x="10951" y="10800"/>
                    <a:pt x="10904" y="10820"/>
                  </a:cubicBezTo>
                  <a:cubicBezTo>
                    <a:pt x="10874" y="10834"/>
                    <a:pt x="10847" y="10847"/>
                    <a:pt x="10820" y="10857"/>
                  </a:cubicBezTo>
                  <a:cubicBezTo>
                    <a:pt x="10800" y="10867"/>
                    <a:pt x="10780" y="10880"/>
                    <a:pt x="10757" y="10887"/>
                  </a:cubicBezTo>
                  <a:cubicBezTo>
                    <a:pt x="10737" y="10897"/>
                    <a:pt x="10717" y="10907"/>
                    <a:pt x="10697" y="10917"/>
                  </a:cubicBezTo>
                  <a:cubicBezTo>
                    <a:pt x="10666" y="10934"/>
                    <a:pt x="10640" y="10951"/>
                    <a:pt x="10613" y="10964"/>
                  </a:cubicBezTo>
                  <a:cubicBezTo>
                    <a:pt x="10596" y="10971"/>
                    <a:pt x="10573" y="10984"/>
                    <a:pt x="10556" y="10997"/>
                  </a:cubicBezTo>
                  <a:cubicBezTo>
                    <a:pt x="10536" y="11007"/>
                    <a:pt x="10519" y="11021"/>
                    <a:pt x="10499" y="11034"/>
                  </a:cubicBezTo>
                  <a:cubicBezTo>
                    <a:pt x="10473" y="11051"/>
                    <a:pt x="10446" y="11068"/>
                    <a:pt x="10419" y="11084"/>
                  </a:cubicBezTo>
                  <a:cubicBezTo>
                    <a:pt x="10399" y="11098"/>
                    <a:pt x="10379" y="11114"/>
                    <a:pt x="10356" y="11125"/>
                  </a:cubicBezTo>
                  <a:cubicBezTo>
                    <a:pt x="10339" y="11138"/>
                    <a:pt x="10319" y="11151"/>
                    <a:pt x="10302" y="11168"/>
                  </a:cubicBezTo>
                  <a:cubicBezTo>
                    <a:pt x="10282" y="11185"/>
                    <a:pt x="10255" y="11201"/>
                    <a:pt x="10235" y="11221"/>
                  </a:cubicBezTo>
                  <a:lnTo>
                    <a:pt x="10238" y="11218"/>
                  </a:lnTo>
                  <a:lnTo>
                    <a:pt x="10238" y="11218"/>
                  </a:lnTo>
                  <a:cubicBezTo>
                    <a:pt x="10218" y="11238"/>
                    <a:pt x="10198" y="11255"/>
                    <a:pt x="10172" y="11275"/>
                  </a:cubicBezTo>
                  <a:cubicBezTo>
                    <a:pt x="10138" y="11305"/>
                    <a:pt x="10111" y="11335"/>
                    <a:pt x="10081" y="11369"/>
                  </a:cubicBezTo>
                  <a:cubicBezTo>
                    <a:pt x="10031" y="11422"/>
                    <a:pt x="9988" y="11476"/>
                    <a:pt x="9948" y="11539"/>
                  </a:cubicBezTo>
                  <a:cubicBezTo>
                    <a:pt x="9934" y="11556"/>
                    <a:pt x="9928" y="11573"/>
                    <a:pt x="9918" y="11589"/>
                  </a:cubicBezTo>
                  <a:cubicBezTo>
                    <a:pt x="9954" y="11489"/>
                    <a:pt x="9994" y="11389"/>
                    <a:pt x="10028" y="11288"/>
                  </a:cubicBezTo>
                  <a:lnTo>
                    <a:pt x="10063" y="11181"/>
                  </a:lnTo>
                  <a:lnTo>
                    <a:pt x="10063" y="11181"/>
                  </a:lnTo>
                  <a:cubicBezTo>
                    <a:pt x="10062" y="11181"/>
                    <a:pt x="10062" y="11181"/>
                    <a:pt x="10061" y="11181"/>
                  </a:cubicBezTo>
                  <a:cubicBezTo>
                    <a:pt x="10064" y="11174"/>
                    <a:pt x="10064" y="11170"/>
                    <a:pt x="10066" y="11164"/>
                  </a:cubicBezTo>
                  <a:lnTo>
                    <a:pt x="10066" y="11164"/>
                  </a:lnTo>
                  <a:cubicBezTo>
                    <a:pt x="10066" y="11164"/>
                    <a:pt x="10065" y="11165"/>
                    <a:pt x="10065" y="11165"/>
                  </a:cubicBezTo>
                  <a:cubicBezTo>
                    <a:pt x="10065" y="11158"/>
                    <a:pt x="10068" y="11151"/>
                    <a:pt x="10068" y="11148"/>
                  </a:cubicBezTo>
                  <a:lnTo>
                    <a:pt x="10105" y="11034"/>
                  </a:lnTo>
                  <a:cubicBezTo>
                    <a:pt x="10145" y="10914"/>
                    <a:pt x="10182" y="10797"/>
                    <a:pt x="10218" y="10673"/>
                  </a:cubicBezTo>
                  <a:cubicBezTo>
                    <a:pt x="10252" y="10563"/>
                    <a:pt x="10289" y="10449"/>
                    <a:pt x="10319" y="10335"/>
                  </a:cubicBezTo>
                  <a:cubicBezTo>
                    <a:pt x="10335" y="10269"/>
                    <a:pt x="10356" y="10205"/>
                    <a:pt x="10372" y="10138"/>
                  </a:cubicBezTo>
                  <a:cubicBezTo>
                    <a:pt x="10389" y="10081"/>
                    <a:pt x="10402" y="10018"/>
                    <a:pt x="10416" y="9961"/>
                  </a:cubicBezTo>
                  <a:cubicBezTo>
                    <a:pt x="10429" y="9901"/>
                    <a:pt x="10436" y="9844"/>
                    <a:pt x="10446" y="9784"/>
                  </a:cubicBezTo>
                  <a:cubicBezTo>
                    <a:pt x="10449" y="9754"/>
                    <a:pt x="10453" y="9720"/>
                    <a:pt x="10456" y="9694"/>
                  </a:cubicBezTo>
                  <a:cubicBezTo>
                    <a:pt x="10463" y="9677"/>
                    <a:pt x="10463" y="9660"/>
                    <a:pt x="10463" y="9637"/>
                  </a:cubicBezTo>
                  <a:cubicBezTo>
                    <a:pt x="10467" y="9637"/>
                    <a:pt x="10473" y="9640"/>
                    <a:pt x="10478" y="9640"/>
                  </a:cubicBezTo>
                  <a:cubicBezTo>
                    <a:pt x="10481" y="9640"/>
                    <a:pt x="10484" y="9639"/>
                    <a:pt x="10486" y="9637"/>
                  </a:cubicBezTo>
                  <a:cubicBezTo>
                    <a:pt x="10503" y="9637"/>
                    <a:pt x="10516" y="9633"/>
                    <a:pt x="10533" y="9627"/>
                  </a:cubicBezTo>
                  <a:cubicBezTo>
                    <a:pt x="10546" y="9620"/>
                    <a:pt x="10563" y="9617"/>
                    <a:pt x="10573" y="9610"/>
                  </a:cubicBezTo>
                  <a:cubicBezTo>
                    <a:pt x="10603" y="9597"/>
                    <a:pt x="10630" y="9583"/>
                    <a:pt x="10656" y="9570"/>
                  </a:cubicBezTo>
                  <a:cubicBezTo>
                    <a:pt x="10663" y="9566"/>
                    <a:pt x="10670" y="9566"/>
                    <a:pt x="10673" y="9563"/>
                  </a:cubicBezTo>
                  <a:lnTo>
                    <a:pt x="10670" y="9563"/>
                  </a:lnTo>
                  <a:cubicBezTo>
                    <a:pt x="10673" y="9563"/>
                    <a:pt x="10673" y="9560"/>
                    <a:pt x="10680" y="9560"/>
                  </a:cubicBezTo>
                  <a:cubicBezTo>
                    <a:pt x="10690" y="9553"/>
                    <a:pt x="10700" y="9546"/>
                    <a:pt x="10713" y="9543"/>
                  </a:cubicBezTo>
                  <a:cubicBezTo>
                    <a:pt x="10750" y="9520"/>
                    <a:pt x="10784" y="9503"/>
                    <a:pt x="10820" y="9483"/>
                  </a:cubicBezTo>
                  <a:lnTo>
                    <a:pt x="10934" y="9409"/>
                  </a:lnTo>
                  <a:lnTo>
                    <a:pt x="11034" y="9332"/>
                  </a:lnTo>
                  <a:cubicBezTo>
                    <a:pt x="11051" y="9316"/>
                    <a:pt x="11071" y="9299"/>
                    <a:pt x="11088" y="9282"/>
                  </a:cubicBezTo>
                  <a:cubicBezTo>
                    <a:pt x="11101" y="9269"/>
                    <a:pt x="11115" y="9259"/>
                    <a:pt x="11125" y="9242"/>
                  </a:cubicBezTo>
                  <a:cubicBezTo>
                    <a:pt x="11138" y="9229"/>
                    <a:pt x="11151" y="9215"/>
                    <a:pt x="11165" y="9199"/>
                  </a:cubicBezTo>
                  <a:cubicBezTo>
                    <a:pt x="11191" y="9165"/>
                    <a:pt x="11218" y="9128"/>
                    <a:pt x="11248" y="9095"/>
                  </a:cubicBezTo>
                  <a:cubicBezTo>
                    <a:pt x="11272" y="9062"/>
                    <a:pt x="11298" y="9025"/>
                    <a:pt x="11322" y="8985"/>
                  </a:cubicBezTo>
                  <a:cubicBezTo>
                    <a:pt x="11342" y="8951"/>
                    <a:pt x="11369" y="8918"/>
                    <a:pt x="11385" y="8881"/>
                  </a:cubicBezTo>
                  <a:cubicBezTo>
                    <a:pt x="11432" y="8801"/>
                    <a:pt x="11472" y="8724"/>
                    <a:pt x="11509" y="8644"/>
                  </a:cubicBezTo>
                  <a:cubicBezTo>
                    <a:pt x="11526" y="8607"/>
                    <a:pt x="11549" y="8567"/>
                    <a:pt x="11566" y="8530"/>
                  </a:cubicBezTo>
                  <a:cubicBezTo>
                    <a:pt x="11583" y="8497"/>
                    <a:pt x="11599" y="8460"/>
                    <a:pt x="11609" y="8426"/>
                  </a:cubicBezTo>
                  <a:cubicBezTo>
                    <a:pt x="11643" y="8346"/>
                    <a:pt x="11676" y="8263"/>
                    <a:pt x="11703" y="8182"/>
                  </a:cubicBezTo>
                  <a:cubicBezTo>
                    <a:pt x="11726" y="8099"/>
                    <a:pt x="11750" y="8015"/>
                    <a:pt x="11770" y="7932"/>
                  </a:cubicBezTo>
                  <a:cubicBezTo>
                    <a:pt x="11783" y="7891"/>
                    <a:pt x="11790" y="7845"/>
                    <a:pt x="11800" y="7804"/>
                  </a:cubicBezTo>
                  <a:cubicBezTo>
                    <a:pt x="11807" y="7764"/>
                    <a:pt x="11817" y="7724"/>
                    <a:pt x="11820" y="7681"/>
                  </a:cubicBezTo>
                  <a:cubicBezTo>
                    <a:pt x="11823" y="7637"/>
                    <a:pt x="11827" y="7594"/>
                    <a:pt x="11823" y="7547"/>
                  </a:cubicBezTo>
                  <a:cubicBezTo>
                    <a:pt x="11823" y="7530"/>
                    <a:pt x="11820" y="7510"/>
                    <a:pt x="11820" y="7494"/>
                  </a:cubicBezTo>
                  <a:cubicBezTo>
                    <a:pt x="11823" y="7490"/>
                    <a:pt x="11823" y="7487"/>
                    <a:pt x="11827" y="7487"/>
                  </a:cubicBezTo>
                  <a:cubicBezTo>
                    <a:pt x="11833" y="7477"/>
                    <a:pt x="11840" y="7473"/>
                    <a:pt x="11843" y="7463"/>
                  </a:cubicBezTo>
                  <a:cubicBezTo>
                    <a:pt x="11850" y="7460"/>
                    <a:pt x="11857" y="7453"/>
                    <a:pt x="11857" y="7443"/>
                  </a:cubicBezTo>
                  <a:cubicBezTo>
                    <a:pt x="11860" y="7437"/>
                    <a:pt x="11867" y="7427"/>
                    <a:pt x="11870" y="7423"/>
                  </a:cubicBezTo>
                  <a:lnTo>
                    <a:pt x="11904" y="7353"/>
                  </a:lnTo>
                  <a:lnTo>
                    <a:pt x="11904" y="7353"/>
                  </a:lnTo>
                  <a:cubicBezTo>
                    <a:pt x="11904" y="7353"/>
                    <a:pt x="11904" y="7353"/>
                    <a:pt x="11904" y="7353"/>
                  </a:cubicBezTo>
                  <a:cubicBezTo>
                    <a:pt x="11904" y="7346"/>
                    <a:pt x="11907" y="7346"/>
                    <a:pt x="11907" y="7343"/>
                  </a:cubicBezTo>
                  <a:cubicBezTo>
                    <a:pt x="11934" y="7296"/>
                    <a:pt x="11954" y="7253"/>
                    <a:pt x="11977" y="7206"/>
                  </a:cubicBezTo>
                  <a:cubicBezTo>
                    <a:pt x="12001" y="7163"/>
                    <a:pt x="12024" y="7119"/>
                    <a:pt x="12044" y="7076"/>
                  </a:cubicBezTo>
                  <a:cubicBezTo>
                    <a:pt x="12051" y="7062"/>
                    <a:pt x="12057" y="7052"/>
                    <a:pt x="12061" y="7042"/>
                  </a:cubicBezTo>
                  <a:cubicBezTo>
                    <a:pt x="12070" y="7030"/>
                    <a:pt x="12073" y="7015"/>
                    <a:pt x="12082" y="7005"/>
                  </a:cubicBezTo>
                  <a:lnTo>
                    <a:pt x="12082" y="7005"/>
                  </a:lnTo>
                  <a:cubicBezTo>
                    <a:pt x="12081" y="7005"/>
                    <a:pt x="12079" y="7005"/>
                    <a:pt x="12077" y="7005"/>
                  </a:cubicBezTo>
                  <a:cubicBezTo>
                    <a:pt x="12108" y="6942"/>
                    <a:pt x="12138" y="6878"/>
                    <a:pt x="12168" y="6822"/>
                  </a:cubicBezTo>
                  <a:cubicBezTo>
                    <a:pt x="12191" y="6768"/>
                    <a:pt x="12221" y="6711"/>
                    <a:pt x="12245" y="6654"/>
                  </a:cubicBezTo>
                  <a:cubicBezTo>
                    <a:pt x="12258" y="6628"/>
                    <a:pt x="12271" y="6601"/>
                    <a:pt x="12278" y="6574"/>
                  </a:cubicBezTo>
                  <a:cubicBezTo>
                    <a:pt x="12291" y="6551"/>
                    <a:pt x="12301" y="6524"/>
                    <a:pt x="12308" y="6494"/>
                  </a:cubicBezTo>
                  <a:cubicBezTo>
                    <a:pt x="12328" y="6444"/>
                    <a:pt x="12345" y="6394"/>
                    <a:pt x="12368" y="6343"/>
                  </a:cubicBezTo>
                  <a:cubicBezTo>
                    <a:pt x="12375" y="6323"/>
                    <a:pt x="12385" y="6300"/>
                    <a:pt x="12395" y="6277"/>
                  </a:cubicBezTo>
                  <a:cubicBezTo>
                    <a:pt x="12408" y="6253"/>
                    <a:pt x="12418" y="6226"/>
                    <a:pt x="12428" y="6203"/>
                  </a:cubicBezTo>
                  <a:cubicBezTo>
                    <a:pt x="12452" y="6153"/>
                    <a:pt x="12475" y="6099"/>
                    <a:pt x="12495" y="6049"/>
                  </a:cubicBezTo>
                  <a:cubicBezTo>
                    <a:pt x="12539" y="5949"/>
                    <a:pt x="12589" y="5855"/>
                    <a:pt x="12629" y="5755"/>
                  </a:cubicBezTo>
                  <a:lnTo>
                    <a:pt x="12693" y="5605"/>
                  </a:lnTo>
                  <a:cubicBezTo>
                    <a:pt x="12713" y="5554"/>
                    <a:pt x="12736" y="5508"/>
                    <a:pt x="12759" y="5457"/>
                  </a:cubicBezTo>
                  <a:cubicBezTo>
                    <a:pt x="12769" y="5438"/>
                    <a:pt x="12779" y="5422"/>
                    <a:pt x="12788" y="5403"/>
                  </a:cubicBezTo>
                  <a:lnTo>
                    <a:pt x="12788" y="5403"/>
                  </a:lnTo>
                  <a:cubicBezTo>
                    <a:pt x="12788" y="5404"/>
                    <a:pt x="12787" y="5404"/>
                    <a:pt x="12786" y="5404"/>
                  </a:cubicBezTo>
                  <a:cubicBezTo>
                    <a:pt x="12803" y="5370"/>
                    <a:pt x="12820" y="5337"/>
                    <a:pt x="12836" y="5307"/>
                  </a:cubicBezTo>
                  <a:cubicBezTo>
                    <a:pt x="12843" y="5290"/>
                    <a:pt x="12853" y="5270"/>
                    <a:pt x="12863" y="5253"/>
                  </a:cubicBezTo>
                  <a:cubicBezTo>
                    <a:pt x="12876" y="5233"/>
                    <a:pt x="12887" y="5217"/>
                    <a:pt x="12897" y="5197"/>
                  </a:cubicBezTo>
                  <a:cubicBezTo>
                    <a:pt x="12923" y="5150"/>
                    <a:pt x="12953" y="5106"/>
                    <a:pt x="12980" y="5063"/>
                  </a:cubicBezTo>
                  <a:cubicBezTo>
                    <a:pt x="13010" y="5019"/>
                    <a:pt x="13037" y="4973"/>
                    <a:pt x="13060" y="4932"/>
                  </a:cubicBezTo>
                  <a:cubicBezTo>
                    <a:pt x="13074" y="4906"/>
                    <a:pt x="13090" y="4886"/>
                    <a:pt x="13104" y="4862"/>
                  </a:cubicBezTo>
                  <a:cubicBezTo>
                    <a:pt x="13121" y="4836"/>
                    <a:pt x="13131" y="4805"/>
                    <a:pt x="13147" y="4782"/>
                  </a:cubicBezTo>
                  <a:cubicBezTo>
                    <a:pt x="13161" y="4755"/>
                    <a:pt x="13177" y="4732"/>
                    <a:pt x="13191" y="4705"/>
                  </a:cubicBezTo>
                  <a:cubicBezTo>
                    <a:pt x="13204" y="4685"/>
                    <a:pt x="13214" y="4665"/>
                    <a:pt x="13228" y="4638"/>
                  </a:cubicBezTo>
                  <a:cubicBezTo>
                    <a:pt x="13254" y="4598"/>
                    <a:pt x="13278" y="4555"/>
                    <a:pt x="13304" y="4511"/>
                  </a:cubicBezTo>
                  <a:cubicBezTo>
                    <a:pt x="13314" y="4484"/>
                    <a:pt x="13331" y="4464"/>
                    <a:pt x="13345" y="4438"/>
                  </a:cubicBezTo>
                  <a:cubicBezTo>
                    <a:pt x="13361" y="4411"/>
                    <a:pt x="13375" y="4384"/>
                    <a:pt x="13391" y="4354"/>
                  </a:cubicBezTo>
                  <a:cubicBezTo>
                    <a:pt x="13395" y="4347"/>
                    <a:pt x="13398" y="4334"/>
                    <a:pt x="13405" y="4327"/>
                  </a:cubicBezTo>
                  <a:lnTo>
                    <a:pt x="13428" y="4277"/>
                  </a:lnTo>
                  <a:cubicBezTo>
                    <a:pt x="13442" y="4250"/>
                    <a:pt x="13448" y="4230"/>
                    <a:pt x="13462" y="4204"/>
                  </a:cubicBezTo>
                  <a:cubicBezTo>
                    <a:pt x="13482" y="4160"/>
                    <a:pt x="13505" y="4110"/>
                    <a:pt x="13525" y="4060"/>
                  </a:cubicBezTo>
                  <a:cubicBezTo>
                    <a:pt x="13565" y="3960"/>
                    <a:pt x="13595" y="3859"/>
                    <a:pt x="13625" y="3752"/>
                  </a:cubicBezTo>
                  <a:cubicBezTo>
                    <a:pt x="13632" y="3729"/>
                    <a:pt x="13642" y="3699"/>
                    <a:pt x="13645" y="3675"/>
                  </a:cubicBezTo>
                  <a:lnTo>
                    <a:pt x="13659" y="3635"/>
                  </a:lnTo>
                  <a:cubicBezTo>
                    <a:pt x="13662" y="3619"/>
                    <a:pt x="13666" y="3609"/>
                    <a:pt x="13666" y="3592"/>
                  </a:cubicBezTo>
                  <a:cubicBezTo>
                    <a:pt x="13672" y="3565"/>
                    <a:pt x="13676" y="3535"/>
                    <a:pt x="13679" y="3512"/>
                  </a:cubicBezTo>
                  <a:cubicBezTo>
                    <a:pt x="13679" y="3498"/>
                    <a:pt x="13682" y="3485"/>
                    <a:pt x="13682" y="3475"/>
                  </a:cubicBezTo>
                  <a:cubicBezTo>
                    <a:pt x="13682" y="3461"/>
                    <a:pt x="13689" y="3448"/>
                    <a:pt x="13689" y="3441"/>
                  </a:cubicBezTo>
                  <a:cubicBezTo>
                    <a:pt x="13689" y="3418"/>
                    <a:pt x="13692" y="3401"/>
                    <a:pt x="13692" y="3381"/>
                  </a:cubicBezTo>
                  <a:lnTo>
                    <a:pt x="13692" y="3378"/>
                  </a:lnTo>
                  <a:lnTo>
                    <a:pt x="13692" y="3374"/>
                  </a:lnTo>
                  <a:cubicBezTo>
                    <a:pt x="13696" y="3331"/>
                    <a:pt x="13696" y="3291"/>
                    <a:pt x="13696" y="3251"/>
                  </a:cubicBezTo>
                  <a:lnTo>
                    <a:pt x="13696" y="3144"/>
                  </a:lnTo>
                  <a:cubicBezTo>
                    <a:pt x="13696" y="3067"/>
                    <a:pt x="13696" y="2990"/>
                    <a:pt x="13699" y="2913"/>
                  </a:cubicBezTo>
                  <a:cubicBezTo>
                    <a:pt x="13706" y="2856"/>
                    <a:pt x="13709" y="2799"/>
                    <a:pt x="13716" y="2743"/>
                  </a:cubicBezTo>
                  <a:lnTo>
                    <a:pt x="13729" y="2666"/>
                  </a:lnTo>
                  <a:cubicBezTo>
                    <a:pt x="13732" y="2649"/>
                    <a:pt x="13732" y="2629"/>
                    <a:pt x="13739" y="2612"/>
                  </a:cubicBezTo>
                  <a:cubicBezTo>
                    <a:pt x="13742" y="2595"/>
                    <a:pt x="13742" y="2579"/>
                    <a:pt x="13742" y="2565"/>
                  </a:cubicBezTo>
                  <a:cubicBezTo>
                    <a:pt x="13742" y="2555"/>
                    <a:pt x="13739" y="2545"/>
                    <a:pt x="13732" y="2539"/>
                  </a:cubicBezTo>
                  <a:cubicBezTo>
                    <a:pt x="13729" y="2525"/>
                    <a:pt x="13712" y="2515"/>
                    <a:pt x="13699" y="2515"/>
                  </a:cubicBezTo>
                  <a:cubicBezTo>
                    <a:pt x="13692" y="2515"/>
                    <a:pt x="13689" y="2515"/>
                    <a:pt x="13679" y="2522"/>
                  </a:cubicBezTo>
                  <a:lnTo>
                    <a:pt x="13666" y="2532"/>
                  </a:lnTo>
                  <a:lnTo>
                    <a:pt x="13649" y="2549"/>
                  </a:lnTo>
                  <a:cubicBezTo>
                    <a:pt x="13642" y="2559"/>
                    <a:pt x="13632" y="2572"/>
                    <a:pt x="13622" y="2579"/>
                  </a:cubicBezTo>
                  <a:cubicBezTo>
                    <a:pt x="13599" y="2605"/>
                    <a:pt x="13575" y="2626"/>
                    <a:pt x="13555" y="2649"/>
                  </a:cubicBezTo>
                  <a:cubicBezTo>
                    <a:pt x="13512" y="2696"/>
                    <a:pt x="13465" y="2739"/>
                    <a:pt x="13421" y="2779"/>
                  </a:cubicBezTo>
                  <a:cubicBezTo>
                    <a:pt x="13405" y="2793"/>
                    <a:pt x="13388" y="2809"/>
                    <a:pt x="13371" y="2823"/>
                  </a:cubicBezTo>
                  <a:cubicBezTo>
                    <a:pt x="13355" y="2833"/>
                    <a:pt x="13338" y="2846"/>
                    <a:pt x="13321" y="2863"/>
                  </a:cubicBezTo>
                  <a:cubicBezTo>
                    <a:pt x="13288" y="2890"/>
                    <a:pt x="13254" y="2916"/>
                    <a:pt x="13221" y="2943"/>
                  </a:cubicBezTo>
                  <a:cubicBezTo>
                    <a:pt x="13191" y="2967"/>
                    <a:pt x="13157" y="2993"/>
                    <a:pt x="13127" y="3017"/>
                  </a:cubicBezTo>
                  <a:cubicBezTo>
                    <a:pt x="13094" y="3047"/>
                    <a:pt x="13064" y="3077"/>
                    <a:pt x="13030" y="3100"/>
                  </a:cubicBezTo>
                  <a:lnTo>
                    <a:pt x="13037" y="3097"/>
                  </a:lnTo>
                  <a:lnTo>
                    <a:pt x="13037" y="3097"/>
                  </a:lnTo>
                  <a:cubicBezTo>
                    <a:pt x="13027" y="3107"/>
                    <a:pt x="13014" y="3114"/>
                    <a:pt x="13007" y="3124"/>
                  </a:cubicBezTo>
                  <a:lnTo>
                    <a:pt x="12980" y="3147"/>
                  </a:lnTo>
                  <a:cubicBezTo>
                    <a:pt x="12963" y="3160"/>
                    <a:pt x="12943" y="3177"/>
                    <a:pt x="12927" y="3191"/>
                  </a:cubicBezTo>
                  <a:cubicBezTo>
                    <a:pt x="12903" y="3207"/>
                    <a:pt x="12876" y="3217"/>
                    <a:pt x="12853" y="3234"/>
                  </a:cubicBezTo>
                  <a:cubicBezTo>
                    <a:pt x="12823" y="3251"/>
                    <a:pt x="12793" y="3267"/>
                    <a:pt x="12759" y="3284"/>
                  </a:cubicBezTo>
                  <a:cubicBezTo>
                    <a:pt x="12709" y="3314"/>
                    <a:pt x="12663" y="3341"/>
                    <a:pt x="12612" y="3368"/>
                  </a:cubicBezTo>
                  <a:cubicBezTo>
                    <a:pt x="12612" y="3364"/>
                    <a:pt x="12619" y="3364"/>
                    <a:pt x="12619" y="3361"/>
                  </a:cubicBezTo>
                  <a:cubicBezTo>
                    <a:pt x="12626" y="3344"/>
                    <a:pt x="12639" y="3331"/>
                    <a:pt x="12646" y="3314"/>
                  </a:cubicBezTo>
                  <a:cubicBezTo>
                    <a:pt x="12656" y="3298"/>
                    <a:pt x="12669" y="3281"/>
                    <a:pt x="12676" y="3264"/>
                  </a:cubicBezTo>
                  <a:cubicBezTo>
                    <a:pt x="12696" y="3231"/>
                    <a:pt x="12713" y="3201"/>
                    <a:pt x="12729" y="3167"/>
                  </a:cubicBezTo>
                  <a:cubicBezTo>
                    <a:pt x="12729" y="3164"/>
                    <a:pt x="12736" y="3164"/>
                    <a:pt x="12736" y="3160"/>
                  </a:cubicBezTo>
                  <a:cubicBezTo>
                    <a:pt x="12753" y="3124"/>
                    <a:pt x="12770" y="3084"/>
                    <a:pt x="12780" y="3047"/>
                  </a:cubicBezTo>
                  <a:cubicBezTo>
                    <a:pt x="12793" y="3010"/>
                    <a:pt x="12803" y="2973"/>
                    <a:pt x="12813" y="2933"/>
                  </a:cubicBezTo>
                  <a:cubicBezTo>
                    <a:pt x="12826" y="2896"/>
                    <a:pt x="12836" y="2856"/>
                    <a:pt x="12846" y="2816"/>
                  </a:cubicBezTo>
                  <a:cubicBezTo>
                    <a:pt x="12860" y="2779"/>
                    <a:pt x="12873" y="2743"/>
                    <a:pt x="12876" y="2706"/>
                  </a:cubicBezTo>
                  <a:cubicBezTo>
                    <a:pt x="12876" y="2696"/>
                    <a:pt x="12880" y="2689"/>
                    <a:pt x="12880" y="2682"/>
                  </a:cubicBezTo>
                  <a:lnTo>
                    <a:pt x="12880" y="2676"/>
                  </a:lnTo>
                  <a:cubicBezTo>
                    <a:pt x="12887" y="2662"/>
                    <a:pt x="12887" y="2646"/>
                    <a:pt x="12890" y="2632"/>
                  </a:cubicBezTo>
                  <a:cubicBezTo>
                    <a:pt x="12890" y="2626"/>
                    <a:pt x="12890" y="2622"/>
                    <a:pt x="12893" y="2612"/>
                  </a:cubicBezTo>
                  <a:cubicBezTo>
                    <a:pt x="12893" y="2605"/>
                    <a:pt x="12897" y="2599"/>
                    <a:pt x="12897" y="2592"/>
                  </a:cubicBezTo>
                  <a:cubicBezTo>
                    <a:pt x="12903" y="2565"/>
                    <a:pt x="12903" y="2539"/>
                    <a:pt x="12903" y="2512"/>
                  </a:cubicBezTo>
                  <a:cubicBezTo>
                    <a:pt x="12943" y="2448"/>
                    <a:pt x="12990" y="2388"/>
                    <a:pt x="13030" y="2325"/>
                  </a:cubicBezTo>
                  <a:cubicBezTo>
                    <a:pt x="13077" y="2258"/>
                    <a:pt x="13124" y="2194"/>
                    <a:pt x="13174" y="2131"/>
                  </a:cubicBezTo>
                  <a:cubicBezTo>
                    <a:pt x="13228" y="2060"/>
                    <a:pt x="13278" y="1994"/>
                    <a:pt x="13331" y="1923"/>
                  </a:cubicBezTo>
                  <a:cubicBezTo>
                    <a:pt x="13378" y="1860"/>
                    <a:pt x="13428" y="1803"/>
                    <a:pt x="13478" y="1743"/>
                  </a:cubicBezTo>
                  <a:cubicBezTo>
                    <a:pt x="13495" y="1723"/>
                    <a:pt x="13515" y="1696"/>
                    <a:pt x="13532" y="1676"/>
                  </a:cubicBezTo>
                  <a:cubicBezTo>
                    <a:pt x="13538" y="1676"/>
                    <a:pt x="13545" y="1673"/>
                    <a:pt x="13549" y="1669"/>
                  </a:cubicBezTo>
                  <a:cubicBezTo>
                    <a:pt x="13579" y="1643"/>
                    <a:pt x="13612" y="1619"/>
                    <a:pt x="13642" y="1596"/>
                  </a:cubicBezTo>
                  <a:cubicBezTo>
                    <a:pt x="13649" y="1592"/>
                    <a:pt x="13659" y="1586"/>
                    <a:pt x="13666" y="1579"/>
                  </a:cubicBezTo>
                  <a:cubicBezTo>
                    <a:pt x="13676" y="1576"/>
                    <a:pt x="13679" y="1572"/>
                    <a:pt x="13689" y="1569"/>
                  </a:cubicBezTo>
                  <a:cubicBezTo>
                    <a:pt x="13699" y="1562"/>
                    <a:pt x="13712" y="1556"/>
                    <a:pt x="13722" y="1552"/>
                  </a:cubicBezTo>
                  <a:cubicBezTo>
                    <a:pt x="13732" y="1546"/>
                    <a:pt x="13742" y="1542"/>
                    <a:pt x="13756" y="1539"/>
                  </a:cubicBezTo>
                  <a:cubicBezTo>
                    <a:pt x="13793" y="1526"/>
                    <a:pt x="13829" y="1512"/>
                    <a:pt x="13863" y="1502"/>
                  </a:cubicBezTo>
                  <a:cubicBezTo>
                    <a:pt x="13893" y="1489"/>
                    <a:pt x="13926" y="1475"/>
                    <a:pt x="13956" y="1462"/>
                  </a:cubicBezTo>
                  <a:cubicBezTo>
                    <a:pt x="13983" y="1452"/>
                    <a:pt x="14013" y="1435"/>
                    <a:pt x="14043" y="1419"/>
                  </a:cubicBezTo>
                  <a:cubicBezTo>
                    <a:pt x="14067" y="1405"/>
                    <a:pt x="14090" y="1388"/>
                    <a:pt x="14110" y="1368"/>
                  </a:cubicBezTo>
                  <a:cubicBezTo>
                    <a:pt x="14127" y="1352"/>
                    <a:pt x="14140" y="1335"/>
                    <a:pt x="14147" y="1312"/>
                  </a:cubicBezTo>
                  <a:cubicBezTo>
                    <a:pt x="14174" y="1201"/>
                    <a:pt x="14180" y="1144"/>
                    <a:pt x="14174" y="1094"/>
                  </a:cubicBezTo>
                  <a:cubicBezTo>
                    <a:pt x="14170" y="1071"/>
                    <a:pt x="14160" y="1044"/>
                    <a:pt x="14147" y="1027"/>
                  </a:cubicBezTo>
                  <a:cubicBezTo>
                    <a:pt x="14137" y="1011"/>
                    <a:pt x="14114" y="1004"/>
                    <a:pt x="14097" y="1004"/>
                  </a:cubicBezTo>
                  <a:cubicBezTo>
                    <a:pt x="14080" y="1004"/>
                    <a:pt x="14070" y="1011"/>
                    <a:pt x="14053" y="1017"/>
                  </a:cubicBezTo>
                  <a:cubicBezTo>
                    <a:pt x="14043" y="1021"/>
                    <a:pt x="14030" y="1024"/>
                    <a:pt x="14023" y="1034"/>
                  </a:cubicBezTo>
                  <a:cubicBezTo>
                    <a:pt x="13987" y="1054"/>
                    <a:pt x="13953" y="1074"/>
                    <a:pt x="13920" y="1094"/>
                  </a:cubicBezTo>
                  <a:cubicBezTo>
                    <a:pt x="13886" y="1118"/>
                    <a:pt x="13853" y="1141"/>
                    <a:pt x="13823" y="1171"/>
                  </a:cubicBezTo>
                  <a:cubicBezTo>
                    <a:pt x="13793" y="1195"/>
                    <a:pt x="13759" y="1225"/>
                    <a:pt x="13729" y="1255"/>
                  </a:cubicBezTo>
                  <a:cubicBezTo>
                    <a:pt x="13696" y="1285"/>
                    <a:pt x="13669" y="1318"/>
                    <a:pt x="13639" y="1352"/>
                  </a:cubicBezTo>
                  <a:cubicBezTo>
                    <a:pt x="13585" y="1409"/>
                    <a:pt x="13528" y="1472"/>
                    <a:pt x="13475" y="1536"/>
                  </a:cubicBezTo>
                  <a:cubicBezTo>
                    <a:pt x="13425" y="1596"/>
                    <a:pt x="13375" y="1659"/>
                    <a:pt x="13325" y="1726"/>
                  </a:cubicBezTo>
                  <a:cubicBezTo>
                    <a:pt x="13271" y="1796"/>
                    <a:pt x="13221" y="1870"/>
                    <a:pt x="13171" y="1937"/>
                  </a:cubicBezTo>
                  <a:cubicBezTo>
                    <a:pt x="13144" y="1970"/>
                    <a:pt x="13121" y="2004"/>
                    <a:pt x="13094" y="2040"/>
                  </a:cubicBezTo>
                  <a:cubicBezTo>
                    <a:pt x="13087" y="2054"/>
                    <a:pt x="13074" y="2064"/>
                    <a:pt x="13067" y="2081"/>
                  </a:cubicBezTo>
                  <a:lnTo>
                    <a:pt x="13027" y="2131"/>
                  </a:lnTo>
                  <a:cubicBezTo>
                    <a:pt x="12994" y="2181"/>
                    <a:pt x="12960" y="2228"/>
                    <a:pt x="12933" y="2278"/>
                  </a:cubicBezTo>
                  <a:cubicBezTo>
                    <a:pt x="12920" y="2295"/>
                    <a:pt x="12907" y="2315"/>
                    <a:pt x="12893" y="2331"/>
                  </a:cubicBezTo>
                  <a:cubicBezTo>
                    <a:pt x="12893" y="2325"/>
                    <a:pt x="12893" y="2315"/>
                    <a:pt x="12890" y="2308"/>
                  </a:cubicBezTo>
                  <a:cubicBezTo>
                    <a:pt x="12890" y="2295"/>
                    <a:pt x="12887" y="2278"/>
                    <a:pt x="12883" y="2264"/>
                  </a:cubicBezTo>
                  <a:cubicBezTo>
                    <a:pt x="12876" y="2244"/>
                    <a:pt x="12873" y="2228"/>
                    <a:pt x="12870" y="2208"/>
                  </a:cubicBezTo>
                  <a:cubicBezTo>
                    <a:pt x="12870" y="2198"/>
                    <a:pt x="12866" y="2191"/>
                    <a:pt x="12866" y="2188"/>
                  </a:cubicBezTo>
                  <a:cubicBezTo>
                    <a:pt x="12860" y="2174"/>
                    <a:pt x="12856" y="2164"/>
                    <a:pt x="12856" y="2154"/>
                  </a:cubicBezTo>
                  <a:cubicBezTo>
                    <a:pt x="12853" y="2144"/>
                    <a:pt x="12853" y="2137"/>
                    <a:pt x="12850" y="2131"/>
                  </a:cubicBezTo>
                  <a:cubicBezTo>
                    <a:pt x="12843" y="2124"/>
                    <a:pt x="12840" y="2114"/>
                    <a:pt x="12840" y="2107"/>
                  </a:cubicBezTo>
                  <a:cubicBezTo>
                    <a:pt x="12833" y="2091"/>
                    <a:pt x="12826" y="2077"/>
                    <a:pt x="12820" y="2060"/>
                  </a:cubicBezTo>
                  <a:cubicBezTo>
                    <a:pt x="12810" y="2047"/>
                    <a:pt x="12806" y="2037"/>
                    <a:pt x="12800" y="2024"/>
                  </a:cubicBezTo>
                  <a:lnTo>
                    <a:pt x="12800" y="2027"/>
                  </a:lnTo>
                  <a:cubicBezTo>
                    <a:pt x="12790" y="2010"/>
                    <a:pt x="12780" y="1997"/>
                    <a:pt x="12773" y="1987"/>
                  </a:cubicBezTo>
                  <a:cubicBezTo>
                    <a:pt x="12766" y="1970"/>
                    <a:pt x="12753" y="1954"/>
                    <a:pt x="12743" y="1937"/>
                  </a:cubicBezTo>
                  <a:cubicBezTo>
                    <a:pt x="12736" y="1920"/>
                    <a:pt x="12723" y="1903"/>
                    <a:pt x="12716" y="1887"/>
                  </a:cubicBezTo>
                  <a:cubicBezTo>
                    <a:pt x="12706" y="1873"/>
                    <a:pt x="12703" y="1857"/>
                    <a:pt x="12693" y="1843"/>
                  </a:cubicBezTo>
                  <a:cubicBezTo>
                    <a:pt x="12686" y="1830"/>
                    <a:pt x="12683" y="1820"/>
                    <a:pt x="12676" y="1803"/>
                  </a:cubicBezTo>
                  <a:cubicBezTo>
                    <a:pt x="12673" y="1790"/>
                    <a:pt x="12666" y="1776"/>
                    <a:pt x="12659" y="1760"/>
                  </a:cubicBezTo>
                  <a:cubicBezTo>
                    <a:pt x="12659" y="1756"/>
                    <a:pt x="12656" y="1753"/>
                    <a:pt x="12656" y="1746"/>
                  </a:cubicBezTo>
                  <a:lnTo>
                    <a:pt x="12656" y="1753"/>
                  </a:lnTo>
                  <a:cubicBezTo>
                    <a:pt x="12656" y="1746"/>
                    <a:pt x="12652" y="1743"/>
                    <a:pt x="12652" y="1740"/>
                  </a:cubicBezTo>
                  <a:cubicBezTo>
                    <a:pt x="12652" y="1736"/>
                    <a:pt x="12649" y="1729"/>
                    <a:pt x="12649" y="1726"/>
                  </a:cubicBezTo>
                  <a:cubicBezTo>
                    <a:pt x="12649" y="1723"/>
                    <a:pt x="12642" y="1719"/>
                    <a:pt x="12642" y="1719"/>
                  </a:cubicBezTo>
                  <a:lnTo>
                    <a:pt x="12642" y="1723"/>
                  </a:lnTo>
                  <a:cubicBezTo>
                    <a:pt x="12639" y="1713"/>
                    <a:pt x="12639" y="1706"/>
                    <a:pt x="12636" y="1696"/>
                  </a:cubicBezTo>
                  <a:cubicBezTo>
                    <a:pt x="12636" y="1689"/>
                    <a:pt x="12632" y="1686"/>
                    <a:pt x="12632" y="1676"/>
                  </a:cubicBezTo>
                  <a:cubicBezTo>
                    <a:pt x="12626" y="1659"/>
                    <a:pt x="12622" y="1643"/>
                    <a:pt x="12619" y="1623"/>
                  </a:cubicBezTo>
                  <a:cubicBezTo>
                    <a:pt x="12616" y="1609"/>
                    <a:pt x="12616" y="1596"/>
                    <a:pt x="12616" y="1586"/>
                  </a:cubicBezTo>
                  <a:cubicBezTo>
                    <a:pt x="12616" y="1569"/>
                    <a:pt x="12619" y="1552"/>
                    <a:pt x="12619" y="1536"/>
                  </a:cubicBezTo>
                  <a:lnTo>
                    <a:pt x="12632" y="1372"/>
                  </a:lnTo>
                  <a:lnTo>
                    <a:pt x="12642" y="1221"/>
                  </a:lnTo>
                  <a:cubicBezTo>
                    <a:pt x="12649" y="1185"/>
                    <a:pt x="12652" y="1144"/>
                    <a:pt x="12652" y="1108"/>
                  </a:cubicBezTo>
                  <a:cubicBezTo>
                    <a:pt x="12652" y="1088"/>
                    <a:pt x="12656" y="1067"/>
                    <a:pt x="12656" y="1051"/>
                  </a:cubicBezTo>
                  <a:cubicBezTo>
                    <a:pt x="12656" y="1017"/>
                    <a:pt x="12659" y="984"/>
                    <a:pt x="12656" y="954"/>
                  </a:cubicBezTo>
                  <a:cubicBezTo>
                    <a:pt x="12652" y="937"/>
                    <a:pt x="12642" y="917"/>
                    <a:pt x="12632" y="907"/>
                  </a:cubicBezTo>
                  <a:cubicBezTo>
                    <a:pt x="12625" y="903"/>
                    <a:pt x="12616" y="901"/>
                    <a:pt x="12607" y="901"/>
                  </a:cubicBezTo>
                  <a:cubicBezTo>
                    <a:pt x="12601" y="901"/>
                    <a:pt x="12594" y="902"/>
                    <a:pt x="12589" y="904"/>
                  </a:cubicBezTo>
                  <a:cubicBezTo>
                    <a:pt x="12572" y="907"/>
                    <a:pt x="12552" y="910"/>
                    <a:pt x="12535" y="917"/>
                  </a:cubicBezTo>
                  <a:cubicBezTo>
                    <a:pt x="12492" y="924"/>
                    <a:pt x="12455" y="937"/>
                    <a:pt x="12415" y="944"/>
                  </a:cubicBezTo>
                  <a:cubicBezTo>
                    <a:pt x="12375" y="954"/>
                    <a:pt x="12342" y="967"/>
                    <a:pt x="12305" y="977"/>
                  </a:cubicBezTo>
                  <a:cubicBezTo>
                    <a:pt x="12268" y="991"/>
                    <a:pt x="12225" y="1001"/>
                    <a:pt x="12188" y="1007"/>
                  </a:cubicBezTo>
                  <a:cubicBezTo>
                    <a:pt x="12148" y="1017"/>
                    <a:pt x="12108" y="1027"/>
                    <a:pt x="12067" y="1037"/>
                  </a:cubicBezTo>
                  <a:cubicBezTo>
                    <a:pt x="12047" y="1041"/>
                    <a:pt x="12024" y="1051"/>
                    <a:pt x="12004" y="1054"/>
                  </a:cubicBezTo>
                  <a:cubicBezTo>
                    <a:pt x="11970" y="1061"/>
                    <a:pt x="11937" y="1074"/>
                    <a:pt x="11904" y="1088"/>
                  </a:cubicBezTo>
                  <a:cubicBezTo>
                    <a:pt x="11880" y="1101"/>
                    <a:pt x="11857" y="1111"/>
                    <a:pt x="11837" y="1128"/>
                  </a:cubicBezTo>
                  <a:cubicBezTo>
                    <a:pt x="11817" y="1144"/>
                    <a:pt x="11800" y="1161"/>
                    <a:pt x="11783" y="1185"/>
                  </a:cubicBezTo>
                  <a:cubicBezTo>
                    <a:pt x="11763" y="1205"/>
                    <a:pt x="11746" y="1228"/>
                    <a:pt x="11730" y="1251"/>
                  </a:cubicBezTo>
                  <a:cubicBezTo>
                    <a:pt x="11716" y="1268"/>
                    <a:pt x="11703" y="1285"/>
                    <a:pt x="11696" y="1302"/>
                  </a:cubicBezTo>
                  <a:cubicBezTo>
                    <a:pt x="11696" y="1305"/>
                    <a:pt x="11690" y="1305"/>
                    <a:pt x="11690" y="1308"/>
                  </a:cubicBezTo>
                  <a:lnTo>
                    <a:pt x="11690" y="1302"/>
                  </a:lnTo>
                  <a:lnTo>
                    <a:pt x="11690" y="1295"/>
                  </a:lnTo>
                  <a:lnTo>
                    <a:pt x="11690" y="1288"/>
                  </a:lnTo>
                  <a:cubicBezTo>
                    <a:pt x="11690" y="1285"/>
                    <a:pt x="11690" y="1278"/>
                    <a:pt x="11696" y="1275"/>
                  </a:cubicBezTo>
                  <a:cubicBezTo>
                    <a:pt x="11696" y="1271"/>
                    <a:pt x="11696" y="1268"/>
                    <a:pt x="11700" y="1261"/>
                  </a:cubicBezTo>
                  <a:cubicBezTo>
                    <a:pt x="11700" y="1258"/>
                    <a:pt x="11700" y="1255"/>
                    <a:pt x="11703" y="1251"/>
                  </a:cubicBezTo>
                  <a:lnTo>
                    <a:pt x="11703" y="1245"/>
                  </a:lnTo>
                  <a:lnTo>
                    <a:pt x="11703" y="1241"/>
                  </a:lnTo>
                  <a:lnTo>
                    <a:pt x="11703" y="1238"/>
                  </a:lnTo>
                  <a:cubicBezTo>
                    <a:pt x="11706" y="1225"/>
                    <a:pt x="11706" y="1218"/>
                    <a:pt x="11713" y="1205"/>
                  </a:cubicBezTo>
                  <a:cubicBezTo>
                    <a:pt x="11713" y="1195"/>
                    <a:pt x="11716" y="1185"/>
                    <a:pt x="11716" y="1174"/>
                  </a:cubicBezTo>
                  <a:cubicBezTo>
                    <a:pt x="11716" y="1171"/>
                    <a:pt x="11716" y="1168"/>
                    <a:pt x="11720" y="1161"/>
                  </a:cubicBezTo>
                  <a:lnTo>
                    <a:pt x="11720" y="1158"/>
                  </a:lnTo>
                  <a:lnTo>
                    <a:pt x="11720" y="1154"/>
                  </a:lnTo>
                  <a:lnTo>
                    <a:pt x="11720" y="1144"/>
                  </a:lnTo>
                  <a:lnTo>
                    <a:pt x="11720" y="1138"/>
                  </a:lnTo>
                  <a:lnTo>
                    <a:pt x="11720" y="1134"/>
                  </a:lnTo>
                  <a:lnTo>
                    <a:pt x="11720" y="1124"/>
                  </a:lnTo>
                  <a:lnTo>
                    <a:pt x="11720" y="1121"/>
                  </a:lnTo>
                  <a:lnTo>
                    <a:pt x="11720" y="1118"/>
                  </a:lnTo>
                  <a:cubicBezTo>
                    <a:pt x="11723" y="1101"/>
                    <a:pt x="11730" y="1078"/>
                    <a:pt x="11733" y="1061"/>
                  </a:cubicBezTo>
                  <a:cubicBezTo>
                    <a:pt x="11746" y="1001"/>
                    <a:pt x="11756" y="940"/>
                    <a:pt x="11773" y="884"/>
                  </a:cubicBezTo>
                  <a:cubicBezTo>
                    <a:pt x="11783" y="854"/>
                    <a:pt x="11790" y="823"/>
                    <a:pt x="11797" y="793"/>
                  </a:cubicBezTo>
                  <a:cubicBezTo>
                    <a:pt x="11803" y="767"/>
                    <a:pt x="11813" y="740"/>
                    <a:pt x="11817" y="710"/>
                  </a:cubicBezTo>
                  <a:cubicBezTo>
                    <a:pt x="11823" y="670"/>
                    <a:pt x="11837" y="633"/>
                    <a:pt x="11847" y="589"/>
                  </a:cubicBezTo>
                  <a:cubicBezTo>
                    <a:pt x="11850" y="569"/>
                    <a:pt x="11853" y="549"/>
                    <a:pt x="11857" y="523"/>
                  </a:cubicBezTo>
                  <a:cubicBezTo>
                    <a:pt x="11857" y="509"/>
                    <a:pt x="11860" y="502"/>
                    <a:pt x="11860" y="489"/>
                  </a:cubicBezTo>
                  <a:cubicBezTo>
                    <a:pt x="11867" y="486"/>
                    <a:pt x="11867" y="482"/>
                    <a:pt x="11867" y="476"/>
                  </a:cubicBezTo>
                  <a:cubicBezTo>
                    <a:pt x="11883" y="406"/>
                    <a:pt x="11894" y="335"/>
                    <a:pt x="11910" y="265"/>
                  </a:cubicBezTo>
                  <a:lnTo>
                    <a:pt x="11910" y="268"/>
                  </a:lnTo>
                  <a:cubicBezTo>
                    <a:pt x="11910" y="265"/>
                    <a:pt x="11910" y="258"/>
                    <a:pt x="11917" y="255"/>
                  </a:cubicBezTo>
                  <a:lnTo>
                    <a:pt x="11917" y="258"/>
                  </a:lnTo>
                  <a:cubicBezTo>
                    <a:pt x="11917" y="255"/>
                    <a:pt x="11917" y="252"/>
                    <a:pt x="11920" y="248"/>
                  </a:cubicBezTo>
                  <a:lnTo>
                    <a:pt x="11920" y="252"/>
                  </a:lnTo>
                  <a:cubicBezTo>
                    <a:pt x="11920" y="248"/>
                    <a:pt x="11920" y="242"/>
                    <a:pt x="11924" y="238"/>
                  </a:cubicBezTo>
                  <a:cubicBezTo>
                    <a:pt x="11927" y="225"/>
                    <a:pt x="11927" y="215"/>
                    <a:pt x="11934" y="202"/>
                  </a:cubicBezTo>
                  <a:cubicBezTo>
                    <a:pt x="11934" y="185"/>
                    <a:pt x="11937" y="171"/>
                    <a:pt x="11937" y="155"/>
                  </a:cubicBezTo>
                  <a:cubicBezTo>
                    <a:pt x="11937" y="138"/>
                    <a:pt x="11937" y="121"/>
                    <a:pt x="11934" y="108"/>
                  </a:cubicBezTo>
                  <a:cubicBezTo>
                    <a:pt x="11934" y="98"/>
                    <a:pt x="11927" y="81"/>
                    <a:pt x="11924" y="68"/>
                  </a:cubicBezTo>
                  <a:cubicBezTo>
                    <a:pt x="11920" y="51"/>
                    <a:pt x="11910" y="34"/>
                    <a:pt x="11900" y="21"/>
                  </a:cubicBezTo>
                  <a:cubicBezTo>
                    <a:pt x="11894" y="14"/>
                    <a:pt x="11887" y="8"/>
                    <a:pt x="11877" y="4"/>
                  </a:cubicBezTo>
                  <a:cubicBezTo>
                    <a:pt x="11870" y="1"/>
                    <a:pt x="11867" y="1"/>
                    <a:pt x="1185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21" name="Google Shape;1321;p28"/>
          <p:cNvPicPr preferRelativeResize="0"/>
          <p:nvPr/>
        </p:nvPicPr>
        <p:blipFill rotWithShape="1">
          <a:blip r:embed="rId2">
            <a:alphaModFix/>
          </a:blip>
          <a:srcRect l="450" r="-449"/>
          <a:stretch/>
        </p:blipFill>
        <p:spPr>
          <a:xfrm>
            <a:off x="0" y="0"/>
            <a:ext cx="9144000" cy="5143500"/>
          </a:xfrm>
          <a:prstGeom prst="rect">
            <a:avLst/>
          </a:prstGeom>
          <a:noFill/>
          <a:ln>
            <a:noFill/>
          </a:ln>
          <a:effectLst>
            <a:outerShdw blurRad="100013" dist="114300" dir="8820000" algn="bl" rotWithShape="0">
              <a:srgbClr val="2A0700">
                <a:alpha val="13000"/>
              </a:srgbClr>
            </a:outerShdw>
          </a:effectLst>
        </p:spPr>
      </p:pic>
      <p:sp>
        <p:nvSpPr>
          <p:cNvPr id="1322" name="Google Shape;1322;p28"/>
          <p:cNvSpPr/>
          <p:nvPr/>
        </p:nvSpPr>
        <p:spPr>
          <a:xfrm rot="7009832" flipH="1">
            <a:off x="1091467" y="261420"/>
            <a:ext cx="873086" cy="1603507"/>
          </a:xfrm>
          <a:custGeom>
            <a:avLst/>
            <a:gdLst/>
            <a:ahLst/>
            <a:cxnLst/>
            <a:rect l="l" t="t" r="r" b="b"/>
            <a:pathLst>
              <a:path w="32894" h="60413" extrusionOk="0">
                <a:moveTo>
                  <a:pt x="27571" y="2602"/>
                </a:moveTo>
                <a:cubicBezTo>
                  <a:pt x="27579" y="2633"/>
                  <a:pt x="27581" y="2661"/>
                  <a:pt x="27583" y="2691"/>
                </a:cubicBezTo>
                <a:lnTo>
                  <a:pt x="27583" y="2691"/>
                </a:lnTo>
                <a:cubicBezTo>
                  <a:pt x="27567" y="2663"/>
                  <a:pt x="27555" y="2637"/>
                  <a:pt x="27538" y="2608"/>
                </a:cubicBezTo>
                <a:cubicBezTo>
                  <a:pt x="27551" y="2605"/>
                  <a:pt x="27564" y="2605"/>
                  <a:pt x="27571" y="2602"/>
                </a:cubicBezTo>
                <a:close/>
                <a:moveTo>
                  <a:pt x="27589" y="2721"/>
                </a:moveTo>
                <a:cubicBezTo>
                  <a:pt x="27642" y="2784"/>
                  <a:pt x="27675" y="2854"/>
                  <a:pt x="27653" y="2941"/>
                </a:cubicBezTo>
                <a:lnTo>
                  <a:pt x="27653" y="2941"/>
                </a:lnTo>
                <a:cubicBezTo>
                  <a:pt x="27594" y="2879"/>
                  <a:pt x="27579" y="2807"/>
                  <a:pt x="27589" y="2721"/>
                </a:cubicBezTo>
                <a:close/>
                <a:moveTo>
                  <a:pt x="27656" y="2953"/>
                </a:moveTo>
                <a:lnTo>
                  <a:pt x="27656" y="2953"/>
                </a:lnTo>
                <a:cubicBezTo>
                  <a:pt x="27702" y="2985"/>
                  <a:pt x="27713" y="3025"/>
                  <a:pt x="27665" y="3076"/>
                </a:cubicBezTo>
                <a:cubicBezTo>
                  <a:pt x="27661" y="3036"/>
                  <a:pt x="27661" y="2996"/>
                  <a:pt x="27656" y="2953"/>
                </a:cubicBezTo>
                <a:close/>
                <a:moveTo>
                  <a:pt x="27741" y="3222"/>
                </a:moveTo>
                <a:cubicBezTo>
                  <a:pt x="27743" y="3222"/>
                  <a:pt x="27745" y="3223"/>
                  <a:pt x="27745" y="3224"/>
                </a:cubicBezTo>
                <a:cubicBezTo>
                  <a:pt x="27762" y="3277"/>
                  <a:pt x="27778" y="3334"/>
                  <a:pt x="27792" y="3391"/>
                </a:cubicBezTo>
                <a:cubicBezTo>
                  <a:pt x="27782" y="3394"/>
                  <a:pt x="27768" y="3394"/>
                  <a:pt x="27762" y="3401"/>
                </a:cubicBezTo>
                <a:cubicBezTo>
                  <a:pt x="27745" y="3341"/>
                  <a:pt x="27728" y="3287"/>
                  <a:pt x="27708" y="3227"/>
                </a:cubicBezTo>
                <a:cubicBezTo>
                  <a:pt x="27722" y="3224"/>
                  <a:pt x="27735" y="3222"/>
                  <a:pt x="27741" y="3222"/>
                </a:cubicBezTo>
                <a:close/>
                <a:moveTo>
                  <a:pt x="27892" y="3792"/>
                </a:moveTo>
                <a:cubicBezTo>
                  <a:pt x="27895" y="3805"/>
                  <a:pt x="27902" y="3819"/>
                  <a:pt x="27909" y="3829"/>
                </a:cubicBezTo>
                <a:cubicBezTo>
                  <a:pt x="27909" y="3845"/>
                  <a:pt x="27902" y="3862"/>
                  <a:pt x="27899" y="3879"/>
                </a:cubicBezTo>
                <a:cubicBezTo>
                  <a:pt x="27892" y="3845"/>
                  <a:pt x="27879" y="3822"/>
                  <a:pt x="27865" y="3795"/>
                </a:cubicBezTo>
                <a:cubicBezTo>
                  <a:pt x="27875" y="3795"/>
                  <a:pt x="27882" y="3792"/>
                  <a:pt x="27892" y="3792"/>
                </a:cubicBezTo>
                <a:close/>
                <a:moveTo>
                  <a:pt x="27976" y="4013"/>
                </a:moveTo>
                <a:lnTo>
                  <a:pt x="27976" y="4013"/>
                </a:lnTo>
                <a:cubicBezTo>
                  <a:pt x="27982" y="4087"/>
                  <a:pt x="27992" y="4155"/>
                  <a:pt x="27998" y="4223"/>
                </a:cubicBezTo>
                <a:lnTo>
                  <a:pt x="27998" y="4223"/>
                </a:lnTo>
                <a:cubicBezTo>
                  <a:pt x="27942" y="4166"/>
                  <a:pt x="27933" y="4094"/>
                  <a:pt x="27976" y="4013"/>
                </a:cubicBezTo>
                <a:close/>
                <a:moveTo>
                  <a:pt x="32459" y="9927"/>
                </a:moveTo>
                <a:cubicBezTo>
                  <a:pt x="32459" y="9930"/>
                  <a:pt x="32462" y="9930"/>
                  <a:pt x="32462" y="9937"/>
                </a:cubicBezTo>
                <a:cubicBezTo>
                  <a:pt x="32462" y="9947"/>
                  <a:pt x="32459" y="9957"/>
                  <a:pt x="32456" y="9971"/>
                </a:cubicBezTo>
                <a:cubicBezTo>
                  <a:pt x="32449" y="9964"/>
                  <a:pt x="32446" y="9964"/>
                  <a:pt x="32446" y="9961"/>
                </a:cubicBezTo>
                <a:cubicBezTo>
                  <a:pt x="32449" y="9947"/>
                  <a:pt x="32456" y="9940"/>
                  <a:pt x="32459" y="9927"/>
                </a:cubicBezTo>
                <a:close/>
                <a:moveTo>
                  <a:pt x="28003" y="4237"/>
                </a:moveTo>
                <a:lnTo>
                  <a:pt x="28003" y="4237"/>
                </a:lnTo>
                <a:cubicBezTo>
                  <a:pt x="28023" y="4268"/>
                  <a:pt x="28047" y="4299"/>
                  <a:pt x="28059" y="4337"/>
                </a:cubicBezTo>
                <a:cubicBezTo>
                  <a:pt x="28103" y="4497"/>
                  <a:pt x="28149" y="4661"/>
                  <a:pt x="28193" y="4825"/>
                </a:cubicBezTo>
                <a:cubicBezTo>
                  <a:pt x="28333" y="5340"/>
                  <a:pt x="28413" y="5858"/>
                  <a:pt x="28393" y="6393"/>
                </a:cubicBezTo>
                <a:cubicBezTo>
                  <a:pt x="28370" y="6918"/>
                  <a:pt x="28350" y="7450"/>
                  <a:pt x="28236" y="7968"/>
                </a:cubicBezTo>
                <a:cubicBezTo>
                  <a:pt x="28049" y="8824"/>
                  <a:pt x="27745" y="9643"/>
                  <a:pt x="27367" y="10432"/>
                </a:cubicBezTo>
                <a:cubicBezTo>
                  <a:pt x="27106" y="10980"/>
                  <a:pt x="26812" y="11509"/>
                  <a:pt x="26404" y="11963"/>
                </a:cubicBezTo>
                <a:cubicBezTo>
                  <a:pt x="26314" y="12064"/>
                  <a:pt x="26240" y="12177"/>
                  <a:pt x="26170" y="12288"/>
                </a:cubicBezTo>
                <a:cubicBezTo>
                  <a:pt x="25812" y="12849"/>
                  <a:pt x="25327" y="13247"/>
                  <a:pt x="24726" y="13521"/>
                </a:cubicBezTo>
                <a:cubicBezTo>
                  <a:pt x="24304" y="13715"/>
                  <a:pt x="23890" y="13933"/>
                  <a:pt x="23472" y="14136"/>
                </a:cubicBezTo>
                <a:cubicBezTo>
                  <a:pt x="23288" y="14227"/>
                  <a:pt x="23101" y="14317"/>
                  <a:pt x="22897" y="14360"/>
                </a:cubicBezTo>
                <a:cubicBezTo>
                  <a:pt x="22964" y="14287"/>
                  <a:pt x="23034" y="14220"/>
                  <a:pt x="23104" y="14157"/>
                </a:cubicBezTo>
                <a:cubicBezTo>
                  <a:pt x="23422" y="13869"/>
                  <a:pt x="23766" y="13602"/>
                  <a:pt x="24054" y="13287"/>
                </a:cubicBezTo>
                <a:cubicBezTo>
                  <a:pt x="24559" y="12746"/>
                  <a:pt x="25043" y="12187"/>
                  <a:pt x="25518" y="11616"/>
                </a:cubicBezTo>
                <a:cubicBezTo>
                  <a:pt x="26270" y="10706"/>
                  <a:pt x="26809" y="9673"/>
                  <a:pt x="27193" y="8556"/>
                </a:cubicBezTo>
                <a:cubicBezTo>
                  <a:pt x="27367" y="8051"/>
                  <a:pt x="27544" y="7547"/>
                  <a:pt x="27711" y="7035"/>
                </a:cubicBezTo>
                <a:cubicBezTo>
                  <a:pt x="27818" y="6714"/>
                  <a:pt x="27935" y="6396"/>
                  <a:pt x="28016" y="6069"/>
                </a:cubicBezTo>
                <a:cubicBezTo>
                  <a:pt x="28149" y="5534"/>
                  <a:pt x="28116" y="4992"/>
                  <a:pt x="28019" y="4454"/>
                </a:cubicBezTo>
                <a:cubicBezTo>
                  <a:pt x="28009" y="4380"/>
                  <a:pt x="28009" y="4310"/>
                  <a:pt x="28003" y="4237"/>
                </a:cubicBezTo>
                <a:close/>
                <a:moveTo>
                  <a:pt x="32583" y="9887"/>
                </a:moveTo>
                <a:cubicBezTo>
                  <a:pt x="32593" y="9890"/>
                  <a:pt x="32599" y="9890"/>
                  <a:pt x="32613" y="9894"/>
                </a:cubicBezTo>
                <a:cubicBezTo>
                  <a:pt x="32610" y="9924"/>
                  <a:pt x="32610" y="9947"/>
                  <a:pt x="32606" y="9977"/>
                </a:cubicBezTo>
                <a:cubicBezTo>
                  <a:pt x="32462" y="10696"/>
                  <a:pt x="32329" y="11415"/>
                  <a:pt x="32178" y="12130"/>
                </a:cubicBezTo>
                <a:cubicBezTo>
                  <a:pt x="32095" y="12532"/>
                  <a:pt x="31964" y="12916"/>
                  <a:pt x="31744" y="13267"/>
                </a:cubicBezTo>
                <a:cubicBezTo>
                  <a:pt x="31486" y="13675"/>
                  <a:pt x="31189" y="14060"/>
                  <a:pt x="30858" y="14421"/>
                </a:cubicBezTo>
                <a:cubicBezTo>
                  <a:pt x="30837" y="14444"/>
                  <a:pt x="30807" y="14461"/>
                  <a:pt x="30777" y="14484"/>
                </a:cubicBezTo>
                <a:cubicBezTo>
                  <a:pt x="31008" y="13986"/>
                  <a:pt x="31245" y="13495"/>
                  <a:pt x="31506" y="13023"/>
                </a:cubicBezTo>
                <a:cubicBezTo>
                  <a:pt x="31787" y="12515"/>
                  <a:pt x="32004" y="11983"/>
                  <a:pt x="32155" y="11425"/>
                </a:cubicBezTo>
                <a:cubicBezTo>
                  <a:pt x="32262" y="11030"/>
                  <a:pt x="32375" y="10639"/>
                  <a:pt x="32489" y="10245"/>
                </a:cubicBezTo>
                <a:cubicBezTo>
                  <a:pt x="32516" y="10128"/>
                  <a:pt x="32549" y="10007"/>
                  <a:pt x="32583" y="9887"/>
                </a:cubicBezTo>
                <a:close/>
                <a:moveTo>
                  <a:pt x="5274" y="16326"/>
                </a:moveTo>
                <a:cubicBezTo>
                  <a:pt x="5284" y="16346"/>
                  <a:pt x="5297" y="16373"/>
                  <a:pt x="5314" y="16400"/>
                </a:cubicBezTo>
                <a:cubicBezTo>
                  <a:pt x="5290" y="16383"/>
                  <a:pt x="5267" y="16363"/>
                  <a:pt x="5247" y="16343"/>
                </a:cubicBezTo>
                <a:cubicBezTo>
                  <a:pt x="5257" y="16336"/>
                  <a:pt x="5264" y="16330"/>
                  <a:pt x="5274" y="16326"/>
                </a:cubicBezTo>
                <a:close/>
                <a:moveTo>
                  <a:pt x="27163" y="1716"/>
                </a:moveTo>
                <a:cubicBezTo>
                  <a:pt x="27190" y="1772"/>
                  <a:pt x="27200" y="1799"/>
                  <a:pt x="27207" y="1823"/>
                </a:cubicBezTo>
                <a:cubicBezTo>
                  <a:pt x="27317" y="2231"/>
                  <a:pt x="27441" y="2635"/>
                  <a:pt x="27544" y="3043"/>
                </a:cubicBezTo>
                <a:cubicBezTo>
                  <a:pt x="27678" y="3551"/>
                  <a:pt x="27812" y="4053"/>
                  <a:pt x="27919" y="4561"/>
                </a:cubicBezTo>
                <a:cubicBezTo>
                  <a:pt x="28029" y="5072"/>
                  <a:pt x="28029" y="5584"/>
                  <a:pt x="27892" y="6092"/>
                </a:cubicBezTo>
                <a:cubicBezTo>
                  <a:pt x="27798" y="6430"/>
                  <a:pt x="27681" y="6764"/>
                  <a:pt x="27568" y="7095"/>
                </a:cubicBezTo>
                <a:cubicBezTo>
                  <a:pt x="27364" y="7687"/>
                  <a:pt x="27163" y="8282"/>
                  <a:pt x="26949" y="8871"/>
                </a:cubicBezTo>
                <a:cubicBezTo>
                  <a:pt x="26631" y="9743"/>
                  <a:pt x="26193" y="10556"/>
                  <a:pt x="25622" y="11285"/>
                </a:cubicBezTo>
                <a:cubicBezTo>
                  <a:pt x="25274" y="11729"/>
                  <a:pt x="24906" y="12154"/>
                  <a:pt x="24535" y="12582"/>
                </a:cubicBezTo>
                <a:cubicBezTo>
                  <a:pt x="24234" y="12923"/>
                  <a:pt x="23940" y="13281"/>
                  <a:pt x="23596" y="13581"/>
                </a:cubicBezTo>
                <a:cubicBezTo>
                  <a:pt x="23114" y="14003"/>
                  <a:pt x="22646" y="14437"/>
                  <a:pt x="22168" y="14869"/>
                </a:cubicBezTo>
                <a:cubicBezTo>
                  <a:pt x="22131" y="14902"/>
                  <a:pt x="22098" y="14936"/>
                  <a:pt x="22064" y="14972"/>
                </a:cubicBezTo>
                <a:cubicBezTo>
                  <a:pt x="21897" y="15173"/>
                  <a:pt x="21723" y="15363"/>
                  <a:pt x="21566" y="15574"/>
                </a:cubicBezTo>
                <a:cubicBezTo>
                  <a:pt x="21178" y="16099"/>
                  <a:pt x="20670" y="16460"/>
                  <a:pt x="20085" y="16731"/>
                </a:cubicBezTo>
                <a:cubicBezTo>
                  <a:pt x="19674" y="16918"/>
                  <a:pt x="19276" y="17142"/>
                  <a:pt x="18942" y="17450"/>
                </a:cubicBezTo>
                <a:cubicBezTo>
                  <a:pt x="18901" y="17487"/>
                  <a:pt x="18851" y="17517"/>
                  <a:pt x="18804" y="17550"/>
                </a:cubicBezTo>
                <a:cubicBezTo>
                  <a:pt x="18875" y="17386"/>
                  <a:pt x="18968" y="17246"/>
                  <a:pt x="19082" y="17125"/>
                </a:cubicBezTo>
                <a:cubicBezTo>
                  <a:pt x="19366" y="16815"/>
                  <a:pt x="19657" y="16507"/>
                  <a:pt x="19955" y="16206"/>
                </a:cubicBezTo>
                <a:cubicBezTo>
                  <a:pt x="20296" y="15858"/>
                  <a:pt x="20677" y="15557"/>
                  <a:pt x="21108" y="15320"/>
                </a:cubicBezTo>
                <a:cubicBezTo>
                  <a:pt x="21329" y="15196"/>
                  <a:pt x="21539" y="15053"/>
                  <a:pt x="21740" y="14892"/>
                </a:cubicBezTo>
                <a:cubicBezTo>
                  <a:pt x="22265" y="14474"/>
                  <a:pt x="22736" y="14003"/>
                  <a:pt x="23094" y="13424"/>
                </a:cubicBezTo>
                <a:cubicBezTo>
                  <a:pt x="23495" y="12772"/>
                  <a:pt x="23907" y="12124"/>
                  <a:pt x="24308" y="11468"/>
                </a:cubicBezTo>
                <a:cubicBezTo>
                  <a:pt x="24619" y="10967"/>
                  <a:pt x="24933" y="10462"/>
                  <a:pt x="25227" y="9950"/>
                </a:cubicBezTo>
                <a:cubicBezTo>
                  <a:pt x="25615" y="9278"/>
                  <a:pt x="25939" y="8576"/>
                  <a:pt x="26220" y="7854"/>
                </a:cubicBezTo>
                <a:cubicBezTo>
                  <a:pt x="26421" y="7343"/>
                  <a:pt x="26555" y="6824"/>
                  <a:pt x="26524" y="6269"/>
                </a:cubicBezTo>
                <a:cubicBezTo>
                  <a:pt x="26491" y="5684"/>
                  <a:pt x="26575" y="5103"/>
                  <a:pt x="26682" y="4527"/>
                </a:cubicBezTo>
                <a:cubicBezTo>
                  <a:pt x="26748" y="4166"/>
                  <a:pt x="26819" y="3809"/>
                  <a:pt x="26879" y="3444"/>
                </a:cubicBezTo>
                <a:cubicBezTo>
                  <a:pt x="26962" y="2929"/>
                  <a:pt x="27029" y="2411"/>
                  <a:pt x="27110" y="1900"/>
                </a:cubicBezTo>
                <a:cubicBezTo>
                  <a:pt x="27116" y="1856"/>
                  <a:pt x="27140" y="1806"/>
                  <a:pt x="27163" y="1716"/>
                </a:cubicBezTo>
                <a:close/>
                <a:moveTo>
                  <a:pt x="27183" y="318"/>
                </a:moveTo>
                <a:lnTo>
                  <a:pt x="27183" y="318"/>
                </a:lnTo>
                <a:cubicBezTo>
                  <a:pt x="27163" y="582"/>
                  <a:pt x="27153" y="830"/>
                  <a:pt x="27120" y="1070"/>
                </a:cubicBezTo>
                <a:cubicBezTo>
                  <a:pt x="27063" y="1532"/>
                  <a:pt x="26999" y="1996"/>
                  <a:pt x="26929" y="2451"/>
                </a:cubicBezTo>
                <a:cubicBezTo>
                  <a:pt x="26812" y="3203"/>
                  <a:pt x="26688" y="3952"/>
                  <a:pt x="26565" y="4701"/>
                </a:cubicBezTo>
                <a:cubicBezTo>
                  <a:pt x="26484" y="5183"/>
                  <a:pt x="26421" y="5664"/>
                  <a:pt x="26441" y="6152"/>
                </a:cubicBezTo>
                <a:cubicBezTo>
                  <a:pt x="26458" y="6580"/>
                  <a:pt x="26427" y="6998"/>
                  <a:pt x="26284" y="7403"/>
                </a:cubicBezTo>
                <a:cubicBezTo>
                  <a:pt x="26207" y="7627"/>
                  <a:pt x="26113" y="7851"/>
                  <a:pt x="26026" y="8071"/>
                </a:cubicBezTo>
                <a:cubicBezTo>
                  <a:pt x="25739" y="8807"/>
                  <a:pt x="25388" y="9512"/>
                  <a:pt x="24976" y="10191"/>
                </a:cubicBezTo>
                <a:cubicBezTo>
                  <a:pt x="24391" y="11151"/>
                  <a:pt x="23796" y="12107"/>
                  <a:pt x="23201" y="13070"/>
                </a:cubicBezTo>
                <a:cubicBezTo>
                  <a:pt x="22994" y="13404"/>
                  <a:pt x="22793" y="13742"/>
                  <a:pt x="22519" y="14036"/>
                </a:cubicBezTo>
                <a:cubicBezTo>
                  <a:pt x="22104" y="14481"/>
                  <a:pt x="21663" y="14895"/>
                  <a:pt x="21128" y="15193"/>
                </a:cubicBezTo>
                <a:cubicBezTo>
                  <a:pt x="20637" y="15464"/>
                  <a:pt x="20202" y="15808"/>
                  <a:pt x="19811" y="16209"/>
                </a:cubicBezTo>
                <a:cubicBezTo>
                  <a:pt x="19423" y="16604"/>
                  <a:pt x="19022" y="16995"/>
                  <a:pt x="18714" y="17463"/>
                </a:cubicBezTo>
                <a:cubicBezTo>
                  <a:pt x="18664" y="17527"/>
                  <a:pt x="18617" y="17587"/>
                  <a:pt x="18574" y="17650"/>
                </a:cubicBezTo>
                <a:cubicBezTo>
                  <a:pt x="18564" y="17647"/>
                  <a:pt x="18547" y="17644"/>
                  <a:pt x="18534" y="17637"/>
                </a:cubicBezTo>
                <a:cubicBezTo>
                  <a:pt x="18597" y="17386"/>
                  <a:pt x="18667" y="17136"/>
                  <a:pt x="18768" y="16898"/>
                </a:cubicBezTo>
                <a:cubicBezTo>
                  <a:pt x="18915" y="16557"/>
                  <a:pt x="19082" y="16223"/>
                  <a:pt x="19216" y="15872"/>
                </a:cubicBezTo>
                <a:cubicBezTo>
                  <a:pt x="19436" y="15280"/>
                  <a:pt x="19741" y="14755"/>
                  <a:pt x="20159" y="14284"/>
                </a:cubicBezTo>
                <a:cubicBezTo>
                  <a:pt x="20469" y="13933"/>
                  <a:pt x="20710" y="13535"/>
                  <a:pt x="20921" y="13117"/>
                </a:cubicBezTo>
                <a:cubicBezTo>
                  <a:pt x="21078" y="12806"/>
                  <a:pt x="21265" y="12518"/>
                  <a:pt x="21493" y="12254"/>
                </a:cubicBezTo>
                <a:cubicBezTo>
                  <a:pt x="21593" y="12137"/>
                  <a:pt x="21700" y="12027"/>
                  <a:pt x="21800" y="11910"/>
                </a:cubicBezTo>
                <a:cubicBezTo>
                  <a:pt x="21964" y="11719"/>
                  <a:pt x="22114" y="11519"/>
                  <a:pt x="22185" y="11281"/>
                </a:cubicBezTo>
                <a:cubicBezTo>
                  <a:pt x="22282" y="10974"/>
                  <a:pt x="22348" y="10656"/>
                  <a:pt x="22415" y="10342"/>
                </a:cubicBezTo>
                <a:cubicBezTo>
                  <a:pt x="22496" y="9971"/>
                  <a:pt x="22559" y="9593"/>
                  <a:pt x="22633" y="9222"/>
                </a:cubicBezTo>
                <a:cubicBezTo>
                  <a:pt x="22730" y="8737"/>
                  <a:pt x="22833" y="8255"/>
                  <a:pt x="22920" y="7771"/>
                </a:cubicBezTo>
                <a:cubicBezTo>
                  <a:pt x="23014" y="7256"/>
                  <a:pt x="23111" y="6747"/>
                  <a:pt x="23261" y="6246"/>
                </a:cubicBezTo>
                <a:cubicBezTo>
                  <a:pt x="23365" y="5895"/>
                  <a:pt x="23566" y="5624"/>
                  <a:pt x="23856" y="5397"/>
                </a:cubicBezTo>
                <a:cubicBezTo>
                  <a:pt x="24298" y="5059"/>
                  <a:pt x="24722" y="4698"/>
                  <a:pt x="25144" y="4337"/>
                </a:cubicBezTo>
                <a:cubicBezTo>
                  <a:pt x="25612" y="3936"/>
                  <a:pt x="25926" y="3434"/>
                  <a:pt x="26056" y="2822"/>
                </a:cubicBezTo>
                <a:cubicBezTo>
                  <a:pt x="26107" y="2582"/>
                  <a:pt x="26170" y="2341"/>
                  <a:pt x="26207" y="2100"/>
                </a:cubicBezTo>
                <a:cubicBezTo>
                  <a:pt x="26247" y="1829"/>
                  <a:pt x="26344" y="1582"/>
                  <a:pt x="26481" y="1351"/>
                </a:cubicBezTo>
                <a:cubicBezTo>
                  <a:pt x="26678" y="1027"/>
                  <a:pt x="26892" y="713"/>
                  <a:pt x="27100" y="395"/>
                </a:cubicBezTo>
                <a:cubicBezTo>
                  <a:pt x="27116" y="365"/>
                  <a:pt x="27150" y="348"/>
                  <a:pt x="27183" y="318"/>
                </a:cubicBezTo>
                <a:close/>
                <a:moveTo>
                  <a:pt x="7571" y="17467"/>
                </a:moveTo>
                <a:lnTo>
                  <a:pt x="7571" y="17467"/>
                </a:lnTo>
                <a:cubicBezTo>
                  <a:pt x="8119" y="17834"/>
                  <a:pt x="9423" y="19279"/>
                  <a:pt x="9597" y="19720"/>
                </a:cubicBezTo>
                <a:cubicBezTo>
                  <a:pt x="9573" y="19707"/>
                  <a:pt x="9557" y="19703"/>
                  <a:pt x="9540" y="19690"/>
                </a:cubicBezTo>
                <a:cubicBezTo>
                  <a:pt x="9205" y="19412"/>
                  <a:pt x="8861" y="19138"/>
                  <a:pt x="8533" y="18854"/>
                </a:cubicBezTo>
                <a:cubicBezTo>
                  <a:pt x="8319" y="18670"/>
                  <a:pt x="8119" y="18473"/>
                  <a:pt x="7982" y="18219"/>
                </a:cubicBezTo>
                <a:cubicBezTo>
                  <a:pt x="7848" y="17978"/>
                  <a:pt x="7714" y="17731"/>
                  <a:pt x="7571" y="17467"/>
                </a:cubicBezTo>
                <a:close/>
                <a:moveTo>
                  <a:pt x="16752" y="12488"/>
                </a:moveTo>
                <a:lnTo>
                  <a:pt x="16752" y="12488"/>
                </a:lnTo>
                <a:cubicBezTo>
                  <a:pt x="16742" y="12538"/>
                  <a:pt x="16735" y="12562"/>
                  <a:pt x="16728" y="12578"/>
                </a:cubicBezTo>
                <a:cubicBezTo>
                  <a:pt x="16548" y="13013"/>
                  <a:pt x="16360" y="13448"/>
                  <a:pt x="16183" y="13882"/>
                </a:cubicBezTo>
                <a:cubicBezTo>
                  <a:pt x="15956" y="14451"/>
                  <a:pt x="15842" y="15043"/>
                  <a:pt x="15782" y="15648"/>
                </a:cubicBezTo>
                <a:cubicBezTo>
                  <a:pt x="15745" y="16046"/>
                  <a:pt x="15812" y="16433"/>
                  <a:pt x="15882" y="16825"/>
                </a:cubicBezTo>
                <a:cubicBezTo>
                  <a:pt x="15939" y="17129"/>
                  <a:pt x="16013" y="17430"/>
                  <a:pt x="16073" y="17734"/>
                </a:cubicBezTo>
                <a:cubicBezTo>
                  <a:pt x="16126" y="17998"/>
                  <a:pt x="16143" y="18266"/>
                  <a:pt x="16106" y="18533"/>
                </a:cubicBezTo>
                <a:cubicBezTo>
                  <a:pt x="16013" y="19172"/>
                  <a:pt x="15916" y="19817"/>
                  <a:pt x="15822" y="20456"/>
                </a:cubicBezTo>
                <a:cubicBezTo>
                  <a:pt x="15792" y="20646"/>
                  <a:pt x="15755" y="20840"/>
                  <a:pt x="15722" y="21037"/>
                </a:cubicBezTo>
                <a:cubicBezTo>
                  <a:pt x="15622" y="20663"/>
                  <a:pt x="15588" y="20288"/>
                  <a:pt x="15628" y="19907"/>
                </a:cubicBezTo>
                <a:cubicBezTo>
                  <a:pt x="15705" y="19249"/>
                  <a:pt x="15675" y="18600"/>
                  <a:pt x="15424" y="17971"/>
                </a:cubicBezTo>
                <a:cubicBezTo>
                  <a:pt x="15327" y="17737"/>
                  <a:pt x="15280" y="17483"/>
                  <a:pt x="15274" y="17229"/>
                </a:cubicBezTo>
                <a:cubicBezTo>
                  <a:pt x="15254" y="16758"/>
                  <a:pt x="15190" y="16290"/>
                  <a:pt x="15080" y="15828"/>
                </a:cubicBezTo>
                <a:cubicBezTo>
                  <a:pt x="14986" y="15424"/>
                  <a:pt x="15026" y="15029"/>
                  <a:pt x="15187" y="14651"/>
                </a:cubicBezTo>
                <a:cubicBezTo>
                  <a:pt x="15287" y="14407"/>
                  <a:pt x="15404" y="14177"/>
                  <a:pt x="15508" y="13939"/>
                </a:cubicBezTo>
                <a:cubicBezTo>
                  <a:pt x="15642" y="13638"/>
                  <a:pt x="15839" y="13384"/>
                  <a:pt x="16073" y="13153"/>
                </a:cubicBezTo>
                <a:cubicBezTo>
                  <a:pt x="16267" y="12963"/>
                  <a:pt x="16457" y="12762"/>
                  <a:pt x="16648" y="12568"/>
                </a:cubicBezTo>
                <a:cubicBezTo>
                  <a:pt x="16675" y="12545"/>
                  <a:pt x="16701" y="12528"/>
                  <a:pt x="16752" y="12488"/>
                </a:cubicBezTo>
                <a:close/>
                <a:moveTo>
                  <a:pt x="14231" y="15006"/>
                </a:moveTo>
                <a:cubicBezTo>
                  <a:pt x="14291" y="15139"/>
                  <a:pt x="14261" y="15236"/>
                  <a:pt x="14254" y="15330"/>
                </a:cubicBezTo>
                <a:cubicBezTo>
                  <a:pt x="14227" y="15654"/>
                  <a:pt x="14194" y="15975"/>
                  <a:pt x="14170" y="16296"/>
                </a:cubicBezTo>
                <a:cubicBezTo>
                  <a:pt x="14127" y="16784"/>
                  <a:pt x="14227" y="17249"/>
                  <a:pt x="14411" y="17697"/>
                </a:cubicBezTo>
                <a:cubicBezTo>
                  <a:pt x="14642" y="18266"/>
                  <a:pt x="14876" y="18831"/>
                  <a:pt x="15107" y="19399"/>
                </a:cubicBezTo>
                <a:cubicBezTo>
                  <a:pt x="15197" y="19620"/>
                  <a:pt x="15277" y="19844"/>
                  <a:pt x="15274" y="20091"/>
                </a:cubicBezTo>
                <a:cubicBezTo>
                  <a:pt x="15267" y="20435"/>
                  <a:pt x="15264" y="20780"/>
                  <a:pt x="15334" y="21121"/>
                </a:cubicBezTo>
                <a:cubicBezTo>
                  <a:pt x="15337" y="21121"/>
                  <a:pt x="15324" y="21124"/>
                  <a:pt x="15311" y="21141"/>
                </a:cubicBezTo>
                <a:cubicBezTo>
                  <a:pt x="15291" y="21087"/>
                  <a:pt x="15264" y="21041"/>
                  <a:pt x="15250" y="20994"/>
                </a:cubicBezTo>
                <a:cubicBezTo>
                  <a:pt x="15177" y="20723"/>
                  <a:pt x="15117" y="20445"/>
                  <a:pt x="15033" y="20178"/>
                </a:cubicBezTo>
                <a:cubicBezTo>
                  <a:pt x="14876" y="19670"/>
                  <a:pt x="14725" y="19152"/>
                  <a:pt x="14461" y="18684"/>
                </a:cubicBezTo>
                <a:cubicBezTo>
                  <a:pt x="14224" y="18256"/>
                  <a:pt x="14090" y="17804"/>
                  <a:pt x="14030" y="17326"/>
                </a:cubicBezTo>
                <a:cubicBezTo>
                  <a:pt x="13953" y="16701"/>
                  <a:pt x="13920" y="16079"/>
                  <a:pt x="14077" y="15460"/>
                </a:cubicBezTo>
                <a:cubicBezTo>
                  <a:pt x="14114" y="15313"/>
                  <a:pt x="14157" y="15173"/>
                  <a:pt x="14231" y="15006"/>
                </a:cubicBezTo>
                <a:close/>
                <a:moveTo>
                  <a:pt x="16691" y="12321"/>
                </a:moveTo>
                <a:lnTo>
                  <a:pt x="16711" y="12344"/>
                </a:lnTo>
                <a:cubicBezTo>
                  <a:pt x="16681" y="12381"/>
                  <a:pt x="16658" y="12418"/>
                  <a:pt x="16628" y="12451"/>
                </a:cubicBezTo>
                <a:cubicBezTo>
                  <a:pt x="16427" y="12662"/>
                  <a:pt x="16227" y="12866"/>
                  <a:pt x="16023" y="13070"/>
                </a:cubicBezTo>
                <a:cubicBezTo>
                  <a:pt x="15809" y="13287"/>
                  <a:pt x="15615" y="13521"/>
                  <a:pt x="15478" y="13792"/>
                </a:cubicBezTo>
                <a:cubicBezTo>
                  <a:pt x="15381" y="13983"/>
                  <a:pt x="15291" y="14173"/>
                  <a:pt x="15197" y="14360"/>
                </a:cubicBezTo>
                <a:cubicBezTo>
                  <a:pt x="14970" y="14845"/>
                  <a:pt x="14859" y="15347"/>
                  <a:pt x="14990" y="15878"/>
                </a:cubicBezTo>
                <a:cubicBezTo>
                  <a:pt x="15093" y="16306"/>
                  <a:pt x="15147" y="16734"/>
                  <a:pt x="15173" y="17176"/>
                </a:cubicBezTo>
                <a:cubicBezTo>
                  <a:pt x="15190" y="17483"/>
                  <a:pt x="15247" y="17787"/>
                  <a:pt x="15357" y="18082"/>
                </a:cubicBezTo>
                <a:cubicBezTo>
                  <a:pt x="15474" y="18399"/>
                  <a:pt x="15571" y="18724"/>
                  <a:pt x="15565" y="19068"/>
                </a:cubicBezTo>
                <a:cubicBezTo>
                  <a:pt x="15561" y="19366"/>
                  <a:pt x="15545" y="19656"/>
                  <a:pt x="15525" y="19954"/>
                </a:cubicBezTo>
                <a:cubicBezTo>
                  <a:pt x="15508" y="20228"/>
                  <a:pt x="15504" y="20502"/>
                  <a:pt x="15548" y="20773"/>
                </a:cubicBezTo>
                <a:cubicBezTo>
                  <a:pt x="15591" y="21024"/>
                  <a:pt x="15615" y="21275"/>
                  <a:pt x="15645" y="21525"/>
                </a:cubicBezTo>
                <a:cubicBezTo>
                  <a:pt x="15648" y="21549"/>
                  <a:pt x="15638" y="21579"/>
                  <a:pt x="15625" y="21629"/>
                </a:cubicBezTo>
                <a:cubicBezTo>
                  <a:pt x="15598" y="21589"/>
                  <a:pt x="15581" y="21576"/>
                  <a:pt x="15578" y="21556"/>
                </a:cubicBezTo>
                <a:cubicBezTo>
                  <a:pt x="15438" y="21161"/>
                  <a:pt x="15331" y="20760"/>
                  <a:pt x="15364" y="20339"/>
                </a:cubicBezTo>
                <a:cubicBezTo>
                  <a:pt x="15391" y="19987"/>
                  <a:pt x="15324" y="19653"/>
                  <a:pt x="15187" y="19332"/>
                </a:cubicBezTo>
                <a:cubicBezTo>
                  <a:pt x="14970" y="18817"/>
                  <a:pt x="14762" y="18299"/>
                  <a:pt x="14555" y="17784"/>
                </a:cubicBezTo>
                <a:cubicBezTo>
                  <a:pt x="14401" y="17413"/>
                  <a:pt x="14267" y="17032"/>
                  <a:pt x="14261" y="16624"/>
                </a:cubicBezTo>
                <a:cubicBezTo>
                  <a:pt x="14257" y="16293"/>
                  <a:pt x="14284" y="15962"/>
                  <a:pt x="14304" y="15631"/>
                </a:cubicBezTo>
                <a:cubicBezTo>
                  <a:pt x="14318" y="15447"/>
                  <a:pt x="14374" y="15263"/>
                  <a:pt x="14354" y="15089"/>
                </a:cubicBezTo>
                <a:cubicBezTo>
                  <a:pt x="14321" y="14808"/>
                  <a:pt x="14388" y="14561"/>
                  <a:pt x="14511" y="14320"/>
                </a:cubicBezTo>
                <a:cubicBezTo>
                  <a:pt x="14618" y="14120"/>
                  <a:pt x="14725" y="13922"/>
                  <a:pt x="14836" y="13725"/>
                </a:cubicBezTo>
                <a:cubicBezTo>
                  <a:pt x="14939" y="13538"/>
                  <a:pt x="15070" y="13371"/>
                  <a:pt x="15247" y="13254"/>
                </a:cubicBezTo>
                <a:cubicBezTo>
                  <a:pt x="15581" y="13033"/>
                  <a:pt x="15922" y="12812"/>
                  <a:pt x="16257" y="12595"/>
                </a:cubicBezTo>
                <a:cubicBezTo>
                  <a:pt x="16397" y="12505"/>
                  <a:pt x="16544" y="12415"/>
                  <a:pt x="16691" y="12321"/>
                </a:cubicBezTo>
                <a:close/>
                <a:moveTo>
                  <a:pt x="32499" y="9593"/>
                </a:moveTo>
                <a:lnTo>
                  <a:pt x="32499" y="9593"/>
                </a:lnTo>
                <a:cubicBezTo>
                  <a:pt x="32362" y="9894"/>
                  <a:pt x="32245" y="10161"/>
                  <a:pt x="32115" y="10415"/>
                </a:cubicBezTo>
                <a:cubicBezTo>
                  <a:pt x="31774" y="11091"/>
                  <a:pt x="31346" y="11712"/>
                  <a:pt x="30868" y="12298"/>
                </a:cubicBezTo>
                <a:cubicBezTo>
                  <a:pt x="30236" y="13067"/>
                  <a:pt x="29607" y="13836"/>
                  <a:pt x="28878" y="14518"/>
                </a:cubicBezTo>
                <a:cubicBezTo>
                  <a:pt x="28561" y="14812"/>
                  <a:pt x="28293" y="15143"/>
                  <a:pt x="28096" y="15531"/>
                </a:cubicBezTo>
                <a:cubicBezTo>
                  <a:pt x="27935" y="15835"/>
                  <a:pt x="27715" y="16086"/>
                  <a:pt x="27457" y="16310"/>
                </a:cubicBezTo>
                <a:cubicBezTo>
                  <a:pt x="26879" y="16794"/>
                  <a:pt x="26307" y="17286"/>
                  <a:pt x="25725" y="17767"/>
                </a:cubicBezTo>
                <a:cubicBezTo>
                  <a:pt x="25160" y="18235"/>
                  <a:pt x="24582" y="18684"/>
                  <a:pt x="23973" y="19095"/>
                </a:cubicBezTo>
                <a:cubicBezTo>
                  <a:pt x="23422" y="19473"/>
                  <a:pt x="22877" y="19857"/>
                  <a:pt x="22335" y="20255"/>
                </a:cubicBezTo>
                <a:cubicBezTo>
                  <a:pt x="21616" y="20787"/>
                  <a:pt x="20861" y="21241"/>
                  <a:pt x="19995" y="21499"/>
                </a:cubicBezTo>
                <a:cubicBezTo>
                  <a:pt x="19818" y="21552"/>
                  <a:pt x="19640" y="21642"/>
                  <a:pt x="19473" y="21726"/>
                </a:cubicBezTo>
                <a:cubicBezTo>
                  <a:pt x="19263" y="21830"/>
                  <a:pt x="19055" y="21933"/>
                  <a:pt x="18821" y="21967"/>
                </a:cubicBezTo>
                <a:cubicBezTo>
                  <a:pt x="18473" y="22014"/>
                  <a:pt x="18199" y="22177"/>
                  <a:pt x="17965" y="22428"/>
                </a:cubicBezTo>
                <a:cubicBezTo>
                  <a:pt x="17872" y="22518"/>
                  <a:pt x="17768" y="22595"/>
                  <a:pt x="17654" y="22692"/>
                </a:cubicBezTo>
                <a:cubicBezTo>
                  <a:pt x="17644" y="22645"/>
                  <a:pt x="17638" y="22635"/>
                  <a:pt x="17644" y="22632"/>
                </a:cubicBezTo>
                <a:cubicBezTo>
                  <a:pt x="17651" y="22612"/>
                  <a:pt x="17654" y="22592"/>
                  <a:pt x="17668" y="22575"/>
                </a:cubicBezTo>
                <a:cubicBezTo>
                  <a:pt x="18035" y="22147"/>
                  <a:pt x="18433" y="21763"/>
                  <a:pt x="18998" y="21606"/>
                </a:cubicBezTo>
                <a:cubicBezTo>
                  <a:pt x="19416" y="21489"/>
                  <a:pt x="19757" y="21248"/>
                  <a:pt x="20058" y="20937"/>
                </a:cubicBezTo>
                <a:cubicBezTo>
                  <a:pt x="20526" y="20445"/>
                  <a:pt x="20994" y="19957"/>
                  <a:pt x="21473" y="19476"/>
                </a:cubicBezTo>
                <a:cubicBezTo>
                  <a:pt x="22094" y="18854"/>
                  <a:pt x="22716" y="18232"/>
                  <a:pt x="23415" y="17684"/>
                </a:cubicBezTo>
                <a:cubicBezTo>
                  <a:pt x="23639" y="17503"/>
                  <a:pt x="23853" y="17309"/>
                  <a:pt x="24064" y="17109"/>
                </a:cubicBezTo>
                <a:cubicBezTo>
                  <a:pt x="24401" y="16784"/>
                  <a:pt x="24682" y="16413"/>
                  <a:pt x="24886" y="15992"/>
                </a:cubicBezTo>
                <a:cubicBezTo>
                  <a:pt x="25057" y="15628"/>
                  <a:pt x="25224" y="15263"/>
                  <a:pt x="25401" y="14905"/>
                </a:cubicBezTo>
                <a:cubicBezTo>
                  <a:pt x="25605" y="14484"/>
                  <a:pt x="25856" y="14093"/>
                  <a:pt x="26240" y="13805"/>
                </a:cubicBezTo>
                <a:cubicBezTo>
                  <a:pt x="26832" y="13364"/>
                  <a:pt x="27444" y="12946"/>
                  <a:pt x="28116" y="12622"/>
                </a:cubicBezTo>
                <a:cubicBezTo>
                  <a:pt x="28544" y="12418"/>
                  <a:pt x="28982" y="12237"/>
                  <a:pt x="29370" y="11970"/>
                </a:cubicBezTo>
                <a:cubicBezTo>
                  <a:pt x="29530" y="11863"/>
                  <a:pt x="29681" y="11749"/>
                  <a:pt x="29838" y="11642"/>
                </a:cubicBezTo>
                <a:cubicBezTo>
                  <a:pt x="30717" y="11034"/>
                  <a:pt x="31570" y="10399"/>
                  <a:pt x="32362" y="9690"/>
                </a:cubicBezTo>
                <a:cubicBezTo>
                  <a:pt x="32392" y="9663"/>
                  <a:pt x="32429" y="9643"/>
                  <a:pt x="32499" y="9593"/>
                </a:cubicBezTo>
                <a:close/>
                <a:moveTo>
                  <a:pt x="32355" y="10141"/>
                </a:moveTo>
                <a:cubicBezTo>
                  <a:pt x="32365" y="10144"/>
                  <a:pt x="32379" y="10154"/>
                  <a:pt x="32392" y="10158"/>
                </a:cubicBezTo>
                <a:cubicBezTo>
                  <a:pt x="32375" y="10211"/>
                  <a:pt x="32362" y="10261"/>
                  <a:pt x="32345" y="10315"/>
                </a:cubicBezTo>
                <a:cubicBezTo>
                  <a:pt x="32212" y="10783"/>
                  <a:pt x="32071" y="11248"/>
                  <a:pt x="31941" y="11719"/>
                </a:cubicBezTo>
                <a:cubicBezTo>
                  <a:pt x="31854" y="12043"/>
                  <a:pt x="31723" y="12348"/>
                  <a:pt x="31573" y="12639"/>
                </a:cubicBezTo>
                <a:cubicBezTo>
                  <a:pt x="31296" y="13187"/>
                  <a:pt x="31018" y="13735"/>
                  <a:pt x="30741" y="14277"/>
                </a:cubicBezTo>
                <a:cubicBezTo>
                  <a:pt x="30540" y="14668"/>
                  <a:pt x="30316" y="15036"/>
                  <a:pt x="29975" y="15323"/>
                </a:cubicBezTo>
                <a:cubicBezTo>
                  <a:pt x="29771" y="15497"/>
                  <a:pt x="29580" y="15681"/>
                  <a:pt x="29383" y="15865"/>
                </a:cubicBezTo>
                <a:cubicBezTo>
                  <a:pt x="28831" y="16393"/>
                  <a:pt x="28270" y="16908"/>
                  <a:pt x="27735" y="17446"/>
                </a:cubicBezTo>
                <a:cubicBezTo>
                  <a:pt x="27243" y="17938"/>
                  <a:pt x="26779" y="18463"/>
                  <a:pt x="26294" y="18964"/>
                </a:cubicBezTo>
                <a:cubicBezTo>
                  <a:pt x="25725" y="19553"/>
                  <a:pt x="25114" y="20094"/>
                  <a:pt x="24405" y="20519"/>
                </a:cubicBezTo>
                <a:cubicBezTo>
                  <a:pt x="23672" y="20947"/>
                  <a:pt x="22914" y="21325"/>
                  <a:pt x="22084" y="21525"/>
                </a:cubicBezTo>
                <a:cubicBezTo>
                  <a:pt x="21228" y="21733"/>
                  <a:pt x="20362" y="21900"/>
                  <a:pt x="19503" y="22080"/>
                </a:cubicBezTo>
                <a:cubicBezTo>
                  <a:pt x="18958" y="22194"/>
                  <a:pt x="18440" y="22365"/>
                  <a:pt x="17969" y="22662"/>
                </a:cubicBezTo>
                <a:cubicBezTo>
                  <a:pt x="17939" y="22686"/>
                  <a:pt x="17898" y="22702"/>
                  <a:pt x="17855" y="22726"/>
                </a:cubicBezTo>
                <a:cubicBezTo>
                  <a:pt x="17848" y="22716"/>
                  <a:pt x="17838" y="22702"/>
                  <a:pt x="17835" y="22696"/>
                </a:cubicBezTo>
                <a:cubicBezTo>
                  <a:pt x="17912" y="22625"/>
                  <a:pt x="17989" y="22562"/>
                  <a:pt x="18056" y="22485"/>
                </a:cubicBezTo>
                <a:cubicBezTo>
                  <a:pt x="18266" y="22258"/>
                  <a:pt x="18517" y="22127"/>
                  <a:pt x="18821" y="22074"/>
                </a:cubicBezTo>
                <a:cubicBezTo>
                  <a:pt x="19002" y="22040"/>
                  <a:pt x="19179" y="21983"/>
                  <a:pt x="19339" y="21907"/>
                </a:cubicBezTo>
                <a:cubicBezTo>
                  <a:pt x="19674" y="21733"/>
                  <a:pt x="20018" y="21592"/>
                  <a:pt x="20373" y="21475"/>
                </a:cubicBezTo>
                <a:cubicBezTo>
                  <a:pt x="20513" y="21428"/>
                  <a:pt x="20647" y="21372"/>
                  <a:pt x="20787" y="21311"/>
                </a:cubicBezTo>
                <a:cubicBezTo>
                  <a:pt x="21275" y="21104"/>
                  <a:pt x="21717" y="20813"/>
                  <a:pt x="22148" y="20506"/>
                </a:cubicBezTo>
                <a:cubicBezTo>
                  <a:pt x="22633" y="20155"/>
                  <a:pt x="23114" y="19800"/>
                  <a:pt x="23612" y="19459"/>
                </a:cubicBezTo>
                <a:cubicBezTo>
                  <a:pt x="24271" y="19015"/>
                  <a:pt x="24923" y="18556"/>
                  <a:pt x="25538" y="18048"/>
                </a:cubicBezTo>
                <a:cubicBezTo>
                  <a:pt x="26180" y="17510"/>
                  <a:pt x="26815" y="16962"/>
                  <a:pt x="27464" y="16430"/>
                </a:cubicBezTo>
                <a:cubicBezTo>
                  <a:pt x="27785" y="16166"/>
                  <a:pt x="28039" y="15855"/>
                  <a:pt x="28230" y="15487"/>
                </a:cubicBezTo>
                <a:cubicBezTo>
                  <a:pt x="28367" y="15213"/>
                  <a:pt x="28537" y="14962"/>
                  <a:pt x="28765" y="14758"/>
                </a:cubicBezTo>
                <a:cubicBezTo>
                  <a:pt x="28898" y="14635"/>
                  <a:pt x="29025" y="14504"/>
                  <a:pt x="29156" y="14374"/>
                </a:cubicBezTo>
                <a:cubicBezTo>
                  <a:pt x="29821" y="13719"/>
                  <a:pt x="30406" y="13000"/>
                  <a:pt x="30995" y="12278"/>
                </a:cubicBezTo>
                <a:cubicBezTo>
                  <a:pt x="31446" y="11726"/>
                  <a:pt x="31844" y="11134"/>
                  <a:pt x="32175" y="10499"/>
                </a:cubicBezTo>
                <a:cubicBezTo>
                  <a:pt x="32238" y="10382"/>
                  <a:pt x="32292" y="10261"/>
                  <a:pt x="32355" y="10141"/>
                </a:cubicBezTo>
                <a:close/>
                <a:moveTo>
                  <a:pt x="17761" y="22749"/>
                </a:moveTo>
                <a:cubicBezTo>
                  <a:pt x="17768" y="22759"/>
                  <a:pt x="17778" y="22766"/>
                  <a:pt x="17781" y="22776"/>
                </a:cubicBezTo>
                <a:cubicBezTo>
                  <a:pt x="17738" y="22803"/>
                  <a:pt x="17701" y="22836"/>
                  <a:pt x="17664" y="22866"/>
                </a:cubicBezTo>
                <a:cubicBezTo>
                  <a:pt x="17654" y="22859"/>
                  <a:pt x="17648" y="22849"/>
                  <a:pt x="17644" y="22843"/>
                </a:cubicBezTo>
                <a:cubicBezTo>
                  <a:pt x="17681" y="22813"/>
                  <a:pt x="17721" y="22779"/>
                  <a:pt x="17761" y="22749"/>
                </a:cubicBezTo>
                <a:close/>
                <a:moveTo>
                  <a:pt x="10563" y="21171"/>
                </a:moveTo>
                <a:cubicBezTo>
                  <a:pt x="10590" y="21211"/>
                  <a:pt x="10613" y="21241"/>
                  <a:pt x="10626" y="21278"/>
                </a:cubicBezTo>
                <a:cubicBezTo>
                  <a:pt x="10693" y="21472"/>
                  <a:pt x="10763" y="21663"/>
                  <a:pt x="10817" y="21860"/>
                </a:cubicBezTo>
                <a:cubicBezTo>
                  <a:pt x="10927" y="22281"/>
                  <a:pt x="11024" y="22709"/>
                  <a:pt x="11131" y="23134"/>
                </a:cubicBezTo>
                <a:cubicBezTo>
                  <a:pt x="11292" y="23755"/>
                  <a:pt x="11532" y="24354"/>
                  <a:pt x="11760" y="24952"/>
                </a:cubicBezTo>
                <a:cubicBezTo>
                  <a:pt x="11991" y="25561"/>
                  <a:pt x="12201" y="26189"/>
                  <a:pt x="12569" y="26741"/>
                </a:cubicBezTo>
                <a:cubicBezTo>
                  <a:pt x="12579" y="26751"/>
                  <a:pt x="12569" y="26771"/>
                  <a:pt x="12572" y="26811"/>
                </a:cubicBezTo>
                <a:cubicBezTo>
                  <a:pt x="12305" y="26581"/>
                  <a:pt x="12061" y="26357"/>
                  <a:pt x="11803" y="26153"/>
                </a:cubicBezTo>
                <a:cubicBezTo>
                  <a:pt x="11268" y="25725"/>
                  <a:pt x="10957" y="25166"/>
                  <a:pt x="10777" y="24514"/>
                </a:cubicBezTo>
                <a:cubicBezTo>
                  <a:pt x="10610" y="23896"/>
                  <a:pt x="10566" y="23264"/>
                  <a:pt x="10616" y="22629"/>
                </a:cubicBezTo>
                <a:cubicBezTo>
                  <a:pt x="10657" y="22157"/>
                  <a:pt x="10667" y="21683"/>
                  <a:pt x="10546" y="21218"/>
                </a:cubicBezTo>
                <a:cubicBezTo>
                  <a:pt x="10543" y="21211"/>
                  <a:pt x="10556" y="21198"/>
                  <a:pt x="10563" y="21171"/>
                </a:cubicBezTo>
                <a:close/>
                <a:moveTo>
                  <a:pt x="28818" y="27196"/>
                </a:moveTo>
                <a:cubicBezTo>
                  <a:pt x="28447" y="27674"/>
                  <a:pt x="27981" y="27902"/>
                  <a:pt x="27411" y="27902"/>
                </a:cubicBezTo>
                <a:cubicBezTo>
                  <a:pt x="27284" y="27902"/>
                  <a:pt x="27151" y="27891"/>
                  <a:pt x="27013" y="27868"/>
                </a:cubicBezTo>
                <a:cubicBezTo>
                  <a:pt x="27598" y="27600"/>
                  <a:pt x="28644" y="27209"/>
                  <a:pt x="28818" y="27196"/>
                </a:cubicBezTo>
                <a:close/>
                <a:moveTo>
                  <a:pt x="5220" y="16066"/>
                </a:moveTo>
                <a:cubicBezTo>
                  <a:pt x="5531" y="16196"/>
                  <a:pt x="5849" y="16313"/>
                  <a:pt x="6153" y="16460"/>
                </a:cubicBezTo>
                <a:cubicBezTo>
                  <a:pt x="6882" y="16801"/>
                  <a:pt x="7417" y="17349"/>
                  <a:pt x="7774" y="18065"/>
                </a:cubicBezTo>
                <a:cubicBezTo>
                  <a:pt x="7891" y="18299"/>
                  <a:pt x="8029" y="18520"/>
                  <a:pt x="8219" y="18704"/>
                </a:cubicBezTo>
                <a:cubicBezTo>
                  <a:pt x="8373" y="18854"/>
                  <a:pt x="8537" y="19004"/>
                  <a:pt x="8704" y="19145"/>
                </a:cubicBezTo>
                <a:cubicBezTo>
                  <a:pt x="9048" y="19446"/>
                  <a:pt x="9406" y="19737"/>
                  <a:pt x="9747" y="20038"/>
                </a:cubicBezTo>
                <a:cubicBezTo>
                  <a:pt x="10018" y="20275"/>
                  <a:pt x="10202" y="20579"/>
                  <a:pt x="10329" y="20907"/>
                </a:cubicBezTo>
                <a:cubicBezTo>
                  <a:pt x="10416" y="21141"/>
                  <a:pt x="10459" y="21395"/>
                  <a:pt x="10499" y="21646"/>
                </a:cubicBezTo>
                <a:cubicBezTo>
                  <a:pt x="10560" y="22000"/>
                  <a:pt x="10519" y="22365"/>
                  <a:pt x="10496" y="22719"/>
                </a:cubicBezTo>
                <a:cubicBezTo>
                  <a:pt x="10446" y="23451"/>
                  <a:pt x="10519" y="24170"/>
                  <a:pt x="10770" y="24862"/>
                </a:cubicBezTo>
                <a:cubicBezTo>
                  <a:pt x="10947" y="25354"/>
                  <a:pt x="11205" y="25778"/>
                  <a:pt x="11603" y="26116"/>
                </a:cubicBezTo>
                <a:cubicBezTo>
                  <a:pt x="11847" y="26323"/>
                  <a:pt x="12074" y="26541"/>
                  <a:pt x="12318" y="26745"/>
                </a:cubicBezTo>
                <a:cubicBezTo>
                  <a:pt x="12699" y="27065"/>
                  <a:pt x="12967" y="27470"/>
                  <a:pt x="13161" y="27918"/>
                </a:cubicBezTo>
                <a:cubicBezTo>
                  <a:pt x="13438" y="28547"/>
                  <a:pt x="13562" y="29205"/>
                  <a:pt x="13485" y="29901"/>
                </a:cubicBezTo>
                <a:cubicBezTo>
                  <a:pt x="13428" y="30359"/>
                  <a:pt x="13442" y="30810"/>
                  <a:pt x="13539" y="31265"/>
                </a:cubicBezTo>
                <a:cubicBezTo>
                  <a:pt x="13646" y="31776"/>
                  <a:pt x="13719" y="32295"/>
                  <a:pt x="13806" y="32809"/>
                </a:cubicBezTo>
                <a:cubicBezTo>
                  <a:pt x="13813" y="32853"/>
                  <a:pt x="13813" y="32900"/>
                  <a:pt x="13813" y="32947"/>
                </a:cubicBezTo>
                <a:cubicBezTo>
                  <a:pt x="13776" y="32920"/>
                  <a:pt x="13763" y="32886"/>
                  <a:pt x="13756" y="32860"/>
                </a:cubicBezTo>
                <a:cubicBezTo>
                  <a:pt x="13686" y="32629"/>
                  <a:pt x="13619" y="32398"/>
                  <a:pt x="13539" y="32174"/>
                </a:cubicBezTo>
                <a:cubicBezTo>
                  <a:pt x="13355" y="31639"/>
                  <a:pt x="13151" y="31114"/>
                  <a:pt x="12984" y="30576"/>
                </a:cubicBezTo>
                <a:cubicBezTo>
                  <a:pt x="12636" y="29449"/>
                  <a:pt x="12081" y="28420"/>
                  <a:pt x="11436" y="27437"/>
                </a:cubicBezTo>
                <a:cubicBezTo>
                  <a:pt x="11178" y="27042"/>
                  <a:pt x="10894" y="26664"/>
                  <a:pt x="10670" y="26246"/>
                </a:cubicBezTo>
                <a:cubicBezTo>
                  <a:pt x="10412" y="25765"/>
                  <a:pt x="10225" y="25257"/>
                  <a:pt x="10045" y="24745"/>
                </a:cubicBezTo>
                <a:cubicBezTo>
                  <a:pt x="9948" y="24484"/>
                  <a:pt x="9881" y="24207"/>
                  <a:pt x="9807" y="23936"/>
                </a:cubicBezTo>
                <a:cubicBezTo>
                  <a:pt x="9724" y="23632"/>
                  <a:pt x="9647" y="23321"/>
                  <a:pt x="9557" y="23020"/>
                </a:cubicBezTo>
                <a:cubicBezTo>
                  <a:pt x="9312" y="22234"/>
                  <a:pt x="8961" y="21495"/>
                  <a:pt x="8614" y="20756"/>
                </a:cubicBezTo>
                <a:cubicBezTo>
                  <a:pt x="8286" y="20044"/>
                  <a:pt x="7942" y="19342"/>
                  <a:pt x="7601" y="18637"/>
                </a:cubicBezTo>
                <a:cubicBezTo>
                  <a:pt x="7474" y="18376"/>
                  <a:pt x="7333" y="18122"/>
                  <a:pt x="7126" y="17915"/>
                </a:cubicBezTo>
                <a:cubicBezTo>
                  <a:pt x="6842" y="17620"/>
                  <a:pt x="6557" y="17323"/>
                  <a:pt x="6263" y="17049"/>
                </a:cubicBezTo>
                <a:cubicBezTo>
                  <a:pt x="5979" y="16784"/>
                  <a:pt x="5678" y="16537"/>
                  <a:pt x="5384" y="16283"/>
                </a:cubicBezTo>
                <a:cubicBezTo>
                  <a:pt x="5317" y="16229"/>
                  <a:pt x="5260" y="16169"/>
                  <a:pt x="5197" y="16112"/>
                </a:cubicBezTo>
                <a:cubicBezTo>
                  <a:pt x="5207" y="16096"/>
                  <a:pt x="5213" y="16082"/>
                  <a:pt x="5220" y="16066"/>
                </a:cubicBezTo>
                <a:close/>
                <a:moveTo>
                  <a:pt x="13572" y="28804"/>
                </a:moveTo>
                <a:lnTo>
                  <a:pt x="13572" y="28804"/>
                </a:lnTo>
                <a:cubicBezTo>
                  <a:pt x="13625" y="28864"/>
                  <a:pt x="13656" y="28928"/>
                  <a:pt x="13682" y="28988"/>
                </a:cubicBezTo>
                <a:cubicBezTo>
                  <a:pt x="13816" y="29339"/>
                  <a:pt x="13893" y="29703"/>
                  <a:pt x="13923" y="30081"/>
                </a:cubicBezTo>
                <a:cubicBezTo>
                  <a:pt x="13960" y="30589"/>
                  <a:pt x="14000" y="31104"/>
                  <a:pt x="14010" y="31619"/>
                </a:cubicBezTo>
                <a:cubicBezTo>
                  <a:pt x="14020" y="32030"/>
                  <a:pt x="13987" y="32445"/>
                  <a:pt x="13973" y="32863"/>
                </a:cubicBezTo>
                <a:cubicBezTo>
                  <a:pt x="13967" y="32883"/>
                  <a:pt x="13956" y="32910"/>
                  <a:pt x="13936" y="32977"/>
                </a:cubicBezTo>
                <a:cubicBezTo>
                  <a:pt x="13920" y="32880"/>
                  <a:pt x="13910" y="32826"/>
                  <a:pt x="13900" y="32773"/>
                </a:cubicBezTo>
                <a:cubicBezTo>
                  <a:pt x="13803" y="32204"/>
                  <a:pt x="13709" y="31636"/>
                  <a:pt x="13602" y="31068"/>
                </a:cubicBezTo>
                <a:cubicBezTo>
                  <a:pt x="13539" y="30723"/>
                  <a:pt x="13535" y="30382"/>
                  <a:pt x="13575" y="30038"/>
                </a:cubicBezTo>
                <a:cubicBezTo>
                  <a:pt x="13622" y="29667"/>
                  <a:pt x="13632" y="29296"/>
                  <a:pt x="13575" y="28921"/>
                </a:cubicBezTo>
                <a:cubicBezTo>
                  <a:pt x="13572" y="28884"/>
                  <a:pt x="13572" y="28844"/>
                  <a:pt x="13572" y="28804"/>
                </a:cubicBezTo>
                <a:close/>
                <a:moveTo>
                  <a:pt x="26279" y="27973"/>
                </a:moveTo>
                <a:cubicBezTo>
                  <a:pt x="26331" y="27973"/>
                  <a:pt x="26383" y="27974"/>
                  <a:pt x="26438" y="27975"/>
                </a:cubicBezTo>
                <a:cubicBezTo>
                  <a:pt x="26357" y="28028"/>
                  <a:pt x="26314" y="28052"/>
                  <a:pt x="26280" y="28082"/>
                </a:cubicBezTo>
                <a:cubicBezTo>
                  <a:pt x="26053" y="28246"/>
                  <a:pt x="25812" y="28400"/>
                  <a:pt x="25602" y="28580"/>
                </a:cubicBezTo>
                <a:cubicBezTo>
                  <a:pt x="25351" y="28784"/>
                  <a:pt x="25117" y="29008"/>
                  <a:pt x="24886" y="29235"/>
                </a:cubicBezTo>
                <a:cubicBezTo>
                  <a:pt x="24448" y="29657"/>
                  <a:pt x="23987" y="30048"/>
                  <a:pt x="23469" y="30369"/>
                </a:cubicBezTo>
                <a:cubicBezTo>
                  <a:pt x="23044" y="30633"/>
                  <a:pt x="22613" y="30887"/>
                  <a:pt x="22181" y="31138"/>
                </a:cubicBezTo>
                <a:cubicBezTo>
                  <a:pt x="21325" y="31629"/>
                  <a:pt x="20419" y="32014"/>
                  <a:pt x="19466" y="32291"/>
                </a:cubicBezTo>
                <a:cubicBezTo>
                  <a:pt x="18814" y="32478"/>
                  <a:pt x="18146" y="32575"/>
                  <a:pt x="17470" y="32672"/>
                </a:cubicBezTo>
                <a:cubicBezTo>
                  <a:pt x="16895" y="32749"/>
                  <a:pt x="16334" y="32880"/>
                  <a:pt x="15809" y="33127"/>
                </a:cubicBezTo>
                <a:cubicBezTo>
                  <a:pt x="15782" y="33134"/>
                  <a:pt x="15765" y="33134"/>
                  <a:pt x="15712" y="33147"/>
                </a:cubicBezTo>
                <a:lnTo>
                  <a:pt x="15805" y="33057"/>
                </a:lnTo>
                <a:cubicBezTo>
                  <a:pt x="15949" y="32920"/>
                  <a:pt x="16106" y="32799"/>
                  <a:pt x="16243" y="32659"/>
                </a:cubicBezTo>
                <a:cubicBezTo>
                  <a:pt x="16467" y="32428"/>
                  <a:pt x="16732" y="32251"/>
                  <a:pt x="17026" y="32124"/>
                </a:cubicBezTo>
                <a:cubicBezTo>
                  <a:pt x="17878" y="31753"/>
                  <a:pt x="18731" y="31385"/>
                  <a:pt x="19587" y="31017"/>
                </a:cubicBezTo>
                <a:cubicBezTo>
                  <a:pt x="20145" y="30777"/>
                  <a:pt x="20704" y="30539"/>
                  <a:pt x="21222" y="30222"/>
                </a:cubicBezTo>
                <a:cubicBezTo>
                  <a:pt x="21409" y="30108"/>
                  <a:pt x="21596" y="29998"/>
                  <a:pt x="21793" y="29901"/>
                </a:cubicBezTo>
                <a:cubicBezTo>
                  <a:pt x="22445" y="29573"/>
                  <a:pt x="23084" y="29235"/>
                  <a:pt x="23669" y="28797"/>
                </a:cubicBezTo>
                <a:cubicBezTo>
                  <a:pt x="24050" y="28513"/>
                  <a:pt x="24472" y="28299"/>
                  <a:pt x="24936" y="28182"/>
                </a:cubicBezTo>
                <a:cubicBezTo>
                  <a:pt x="25107" y="28142"/>
                  <a:pt x="25274" y="28089"/>
                  <a:pt x="25445" y="28052"/>
                </a:cubicBezTo>
                <a:cubicBezTo>
                  <a:pt x="25710" y="27992"/>
                  <a:pt x="25977" y="27973"/>
                  <a:pt x="26279" y="27973"/>
                </a:cubicBezTo>
                <a:close/>
                <a:moveTo>
                  <a:pt x="5314" y="16400"/>
                </a:moveTo>
                <a:cubicBezTo>
                  <a:pt x="5361" y="16430"/>
                  <a:pt x="5414" y="16450"/>
                  <a:pt x="5457" y="16490"/>
                </a:cubicBezTo>
                <a:cubicBezTo>
                  <a:pt x="5869" y="16838"/>
                  <a:pt x="6297" y="17172"/>
                  <a:pt x="6651" y="17590"/>
                </a:cubicBezTo>
                <a:cubicBezTo>
                  <a:pt x="6711" y="17664"/>
                  <a:pt x="6778" y="17727"/>
                  <a:pt x="6848" y="17784"/>
                </a:cubicBezTo>
                <a:cubicBezTo>
                  <a:pt x="7146" y="18025"/>
                  <a:pt x="7347" y="18339"/>
                  <a:pt x="7507" y="18677"/>
                </a:cubicBezTo>
                <a:cubicBezTo>
                  <a:pt x="7968" y="19640"/>
                  <a:pt x="8423" y="20599"/>
                  <a:pt x="8871" y="21566"/>
                </a:cubicBezTo>
                <a:cubicBezTo>
                  <a:pt x="9189" y="22244"/>
                  <a:pt x="9453" y="22943"/>
                  <a:pt x="9637" y="23669"/>
                </a:cubicBezTo>
                <a:cubicBezTo>
                  <a:pt x="9677" y="23826"/>
                  <a:pt x="9694" y="23990"/>
                  <a:pt x="9744" y="24140"/>
                </a:cubicBezTo>
                <a:cubicBezTo>
                  <a:pt x="9874" y="24538"/>
                  <a:pt x="10008" y="24926"/>
                  <a:pt x="10148" y="25320"/>
                </a:cubicBezTo>
                <a:cubicBezTo>
                  <a:pt x="10366" y="25925"/>
                  <a:pt x="10653" y="26497"/>
                  <a:pt x="11028" y="27025"/>
                </a:cubicBezTo>
                <a:cubicBezTo>
                  <a:pt x="11319" y="27437"/>
                  <a:pt x="11593" y="27868"/>
                  <a:pt x="11850" y="28303"/>
                </a:cubicBezTo>
                <a:cubicBezTo>
                  <a:pt x="12251" y="28985"/>
                  <a:pt x="12589" y="29693"/>
                  <a:pt x="12833" y="30452"/>
                </a:cubicBezTo>
                <a:cubicBezTo>
                  <a:pt x="13017" y="31027"/>
                  <a:pt x="13234" y="31596"/>
                  <a:pt x="13432" y="32168"/>
                </a:cubicBezTo>
                <a:cubicBezTo>
                  <a:pt x="13525" y="32458"/>
                  <a:pt x="13615" y="32746"/>
                  <a:pt x="13702" y="33037"/>
                </a:cubicBezTo>
                <a:cubicBezTo>
                  <a:pt x="13709" y="33070"/>
                  <a:pt x="13706" y="33110"/>
                  <a:pt x="13716" y="33194"/>
                </a:cubicBezTo>
                <a:cubicBezTo>
                  <a:pt x="13375" y="32629"/>
                  <a:pt x="12953" y="32208"/>
                  <a:pt x="12532" y="31776"/>
                </a:cubicBezTo>
                <a:cubicBezTo>
                  <a:pt x="12084" y="31322"/>
                  <a:pt x="11646" y="30847"/>
                  <a:pt x="11208" y="30382"/>
                </a:cubicBezTo>
                <a:cubicBezTo>
                  <a:pt x="11001" y="30161"/>
                  <a:pt x="10830" y="29924"/>
                  <a:pt x="10693" y="29660"/>
                </a:cubicBezTo>
                <a:cubicBezTo>
                  <a:pt x="10529" y="29356"/>
                  <a:pt x="10359" y="29055"/>
                  <a:pt x="10205" y="28747"/>
                </a:cubicBezTo>
                <a:cubicBezTo>
                  <a:pt x="10048" y="28436"/>
                  <a:pt x="9898" y="28129"/>
                  <a:pt x="9764" y="27811"/>
                </a:cubicBezTo>
                <a:cubicBezTo>
                  <a:pt x="9513" y="27216"/>
                  <a:pt x="9339" y="26604"/>
                  <a:pt x="9155" y="25989"/>
                </a:cubicBezTo>
                <a:cubicBezTo>
                  <a:pt x="8991" y="25454"/>
                  <a:pt x="8761" y="24949"/>
                  <a:pt x="8457" y="24478"/>
                </a:cubicBezTo>
                <a:cubicBezTo>
                  <a:pt x="8319" y="24267"/>
                  <a:pt x="8186" y="24053"/>
                  <a:pt x="8055" y="23836"/>
                </a:cubicBezTo>
                <a:cubicBezTo>
                  <a:pt x="7657" y="23167"/>
                  <a:pt x="7373" y="22445"/>
                  <a:pt x="7079" y="21726"/>
                </a:cubicBezTo>
                <a:cubicBezTo>
                  <a:pt x="6995" y="21525"/>
                  <a:pt x="6922" y="21315"/>
                  <a:pt x="6852" y="21111"/>
                </a:cubicBezTo>
                <a:cubicBezTo>
                  <a:pt x="6621" y="20415"/>
                  <a:pt x="6551" y="19693"/>
                  <a:pt x="6494" y="18971"/>
                </a:cubicBezTo>
                <a:cubicBezTo>
                  <a:pt x="6467" y="18677"/>
                  <a:pt x="6430" y="18383"/>
                  <a:pt x="6380" y="18092"/>
                </a:cubicBezTo>
                <a:cubicBezTo>
                  <a:pt x="6317" y="17731"/>
                  <a:pt x="6146" y="17416"/>
                  <a:pt x="5899" y="17146"/>
                </a:cubicBezTo>
                <a:cubicBezTo>
                  <a:pt x="5722" y="16952"/>
                  <a:pt x="5554" y="16751"/>
                  <a:pt x="5387" y="16554"/>
                </a:cubicBezTo>
                <a:cubicBezTo>
                  <a:pt x="5350" y="16504"/>
                  <a:pt x="5334" y="16447"/>
                  <a:pt x="5314" y="16400"/>
                </a:cubicBezTo>
                <a:close/>
                <a:moveTo>
                  <a:pt x="24312" y="27652"/>
                </a:moveTo>
                <a:cubicBezTo>
                  <a:pt x="24521" y="27652"/>
                  <a:pt x="24731" y="27667"/>
                  <a:pt x="24943" y="27701"/>
                </a:cubicBezTo>
                <a:cubicBezTo>
                  <a:pt x="25207" y="27748"/>
                  <a:pt x="25475" y="27761"/>
                  <a:pt x="25742" y="27784"/>
                </a:cubicBezTo>
                <a:cubicBezTo>
                  <a:pt x="25876" y="27798"/>
                  <a:pt x="26013" y="27808"/>
                  <a:pt x="26153" y="27818"/>
                </a:cubicBezTo>
                <a:cubicBezTo>
                  <a:pt x="26147" y="27831"/>
                  <a:pt x="26147" y="27848"/>
                  <a:pt x="26143" y="27861"/>
                </a:cubicBezTo>
                <a:cubicBezTo>
                  <a:pt x="26123" y="27868"/>
                  <a:pt x="26107" y="27878"/>
                  <a:pt x="26086" y="27878"/>
                </a:cubicBezTo>
                <a:cubicBezTo>
                  <a:pt x="25622" y="27881"/>
                  <a:pt x="25177" y="28008"/>
                  <a:pt x="24742" y="28145"/>
                </a:cubicBezTo>
                <a:cubicBezTo>
                  <a:pt x="24535" y="28209"/>
                  <a:pt x="24331" y="28296"/>
                  <a:pt x="24141" y="28400"/>
                </a:cubicBezTo>
                <a:cubicBezTo>
                  <a:pt x="23900" y="28530"/>
                  <a:pt x="23669" y="28680"/>
                  <a:pt x="23442" y="28837"/>
                </a:cubicBezTo>
                <a:cubicBezTo>
                  <a:pt x="23037" y="29122"/>
                  <a:pt x="22626" y="29386"/>
                  <a:pt x="22178" y="29600"/>
                </a:cubicBezTo>
                <a:cubicBezTo>
                  <a:pt x="21900" y="29730"/>
                  <a:pt x="21630" y="29867"/>
                  <a:pt x="21376" y="30024"/>
                </a:cubicBezTo>
                <a:cubicBezTo>
                  <a:pt x="20747" y="30409"/>
                  <a:pt x="20078" y="30706"/>
                  <a:pt x="19403" y="30991"/>
                </a:cubicBezTo>
                <a:cubicBezTo>
                  <a:pt x="18604" y="31328"/>
                  <a:pt x="17811" y="31673"/>
                  <a:pt x="17012" y="32020"/>
                </a:cubicBezTo>
                <a:cubicBezTo>
                  <a:pt x="16685" y="32161"/>
                  <a:pt x="16397" y="32361"/>
                  <a:pt x="16146" y="32612"/>
                </a:cubicBezTo>
                <a:cubicBezTo>
                  <a:pt x="15929" y="32830"/>
                  <a:pt x="15682" y="33027"/>
                  <a:pt x="15451" y="33231"/>
                </a:cubicBezTo>
                <a:cubicBezTo>
                  <a:pt x="15431" y="33247"/>
                  <a:pt x="15408" y="33257"/>
                  <a:pt x="15381" y="33268"/>
                </a:cubicBezTo>
                <a:cubicBezTo>
                  <a:pt x="15411" y="33197"/>
                  <a:pt x="15458" y="33157"/>
                  <a:pt x="15498" y="33110"/>
                </a:cubicBezTo>
                <a:cubicBezTo>
                  <a:pt x="15635" y="32967"/>
                  <a:pt x="15782" y="32833"/>
                  <a:pt x="15902" y="32679"/>
                </a:cubicBezTo>
                <a:cubicBezTo>
                  <a:pt x="16427" y="32020"/>
                  <a:pt x="17012" y="31422"/>
                  <a:pt x="17721" y="30954"/>
                </a:cubicBezTo>
                <a:cubicBezTo>
                  <a:pt x="18025" y="30753"/>
                  <a:pt x="18283" y="30503"/>
                  <a:pt x="18494" y="30215"/>
                </a:cubicBezTo>
                <a:cubicBezTo>
                  <a:pt x="18741" y="29884"/>
                  <a:pt x="19038" y="29603"/>
                  <a:pt x="19356" y="29349"/>
                </a:cubicBezTo>
                <a:cubicBezTo>
                  <a:pt x="19573" y="29172"/>
                  <a:pt x="19804" y="29028"/>
                  <a:pt x="20072" y="28948"/>
                </a:cubicBezTo>
                <a:cubicBezTo>
                  <a:pt x="20643" y="28771"/>
                  <a:pt x="21215" y="28600"/>
                  <a:pt x="21793" y="28430"/>
                </a:cubicBezTo>
                <a:cubicBezTo>
                  <a:pt x="21834" y="28416"/>
                  <a:pt x="21877" y="28410"/>
                  <a:pt x="21917" y="28403"/>
                </a:cubicBezTo>
                <a:cubicBezTo>
                  <a:pt x="22198" y="28369"/>
                  <a:pt x="22445" y="28262"/>
                  <a:pt x="22669" y="28095"/>
                </a:cubicBezTo>
                <a:cubicBezTo>
                  <a:pt x="22920" y="27911"/>
                  <a:pt x="23201" y="27768"/>
                  <a:pt x="23515" y="27717"/>
                </a:cubicBezTo>
                <a:cubicBezTo>
                  <a:pt x="23781" y="27676"/>
                  <a:pt x="24046" y="27652"/>
                  <a:pt x="24312" y="27652"/>
                </a:cubicBezTo>
                <a:close/>
                <a:moveTo>
                  <a:pt x="18858" y="29613"/>
                </a:moveTo>
                <a:cubicBezTo>
                  <a:pt x="18841" y="29650"/>
                  <a:pt x="18818" y="29680"/>
                  <a:pt x="18791" y="29707"/>
                </a:cubicBezTo>
                <a:cubicBezTo>
                  <a:pt x="18667" y="29851"/>
                  <a:pt x="18534" y="29988"/>
                  <a:pt x="18417" y="30138"/>
                </a:cubicBezTo>
                <a:cubicBezTo>
                  <a:pt x="18189" y="30442"/>
                  <a:pt x="17918" y="30693"/>
                  <a:pt x="17604" y="30904"/>
                </a:cubicBezTo>
                <a:cubicBezTo>
                  <a:pt x="16932" y="31355"/>
                  <a:pt x="16367" y="31923"/>
                  <a:pt x="15872" y="32562"/>
                </a:cubicBezTo>
                <a:cubicBezTo>
                  <a:pt x="15795" y="32659"/>
                  <a:pt x="15722" y="32749"/>
                  <a:pt x="15638" y="32833"/>
                </a:cubicBezTo>
                <a:cubicBezTo>
                  <a:pt x="15394" y="33074"/>
                  <a:pt x="15147" y="33301"/>
                  <a:pt x="14906" y="33535"/>
                </a:cubicBezTo>
                <a:cubicBezTo>
                  <a:pt x="14889" y="33548"/>
                  <a:pt x="14869" y="33552"/>
                  <a:pt x="14812" y="33578"/>
                </a:cubicBezTo>
                <a:cubicBezTo>
                  <a:pt x="14869" y="33485"/>
                  <a:pt x="14896" y="33421"/>
                  <a:pt x="14936" y="33368"/>
                </a:cubicBezTo>
                <a:cubicBezTo>
                  <a:pt x="15157" y="33067"/>
                  <a:pt x="15377" y="32766"/>
                  <a:pt x="15608" y="32475"/>
                </a:cubicBezTo>
                <a:cubicBezTo>
                  <a:pt x="16026" y="31937"/>
                  <a:pt x="16447" y="31395"/>
                  <a:pt x="16986" y="30967"/>
                </a:cubicBezTo>
                <a:cubicBezTo>
                  <a:pt x="17343" y="30676"/>
                  <a:pt x="17654" y="30339"/>
                  <a:pt x="18045" y="30088"/>
                </a:cubicBezTo>
                <a:cubicBezTo>
                  <a:pt x="18306" y="29917"/>
                  <a:pt x="18557" y="29723"/>
                  <a:pt x="18858" y="29613"/>
                </a:cubicBezTo>
                <a:close/>
                <a:moveTo>
                  <a:pt x="208" y="30743"/>
                </a:moveTo>
                <a:lnTo>
                  <a:pt x="208" y="30743"/>
                </a:lnTo>
                <a:cubicBezTo>
                  <a:pt x="265" y="30777"/>
                  <a:pt x="282" y="30783"/>
                  <a:pt x="285" y="30793"/>
                </a:cubicBezTo>
                <a:cubicBezTo>
                  <a:pt x="616" y="31218"/>
                  <a:pt x="947" y="31636"/>
                  <a:pt x="1278" y="32061"/>
                </a:cubicBezTo>
                <a:cubicBezTo>
                  <a:pt x="1368" y="32181"/>
                  <a:pt x="1422" y="32315"/>
                  <a:pt x="1439" y="32465"/>
                </a:cubicBezTo>
                <a:cubicBezTo>
                  <a:pt x="1452" y="32579"/>
                  <a:pt x="1469" y="32689"/>
                  <a:pt x="1479" y="32799"/>
                </a:cubicBezTo>
                <a:cubicBezTo>
                  <a:pt x="1506" y="33127"/>
                  <a:pt x="1445" y="33445"/>
                  <a:pt x="1405" y="33766"/>
                </a:cubicBezTo>
                <a:cubicBezTo>
                  <a:pt x="1402" y="33802"/>
                  <a:pt x="1385" y="33836"/>
                  <a:pt x="1372" y="33883"/>
                </a:cubicBezTo>
                <a:cubicBezTo>
                  <a:pt x="1064" y="33578"/>
                  <a:pt x="904" y="33294"/>
                  <a:pt x="810" y="32916"/>
                </a:cubicBezTo>
                <a:cubicBezTo>
                  <a:pt x="670" y="32392"/>
                  <a:pt x="526" y="31873"/>
                  <a:pt x="382" y="31345"/>
                </a:cubicBezTo>
                <a:cubicBezTo>
                  <a:pt x="329" y="31161"/>
                  <a:pt x="275" y="30974"/>
                  <a:pt x="208" y="30743"/>
                </a:cubicBezTo>
                <a:close/>
                <a:moveTo>
                  <a:pt x="8727" y="34685"/>
                </a:moveTo>
                <a:cubicBezTo>
                  <a:pt x="8754" y="34722"/>
                  <a:pt x="8754" y="34749"/>
                  <a:pt x="8754" y="34775"/>
                </a:cubicBezTo>
                <a:cubicBezTo>
                  <a:pt x="8741" y="35307"/>
                  <a:pt x="8684" y="35832"/>
                  <a:pt x="8624" y="36357"/>
                </a:cubicBezTo>
                <a:cubicBezTo>
                  <a:pt x="8584" y="36721"/>
                  <a:pt x="8487" y="37059"/>
                  <a:pt x="8299" y="37373"/>
                </a:cubicBezTo>
                <a:cubicBezTo>
                  <a:pt x="8126" y="37664"/>
                  <a:pt x="8019" y="37988"/>
                  <a:pt x="7918" y="38309"/>
                </a:cubicBezTo>
                <a:cubicBezTo>
                  <a:pt x="7768" y="38801"/>
                  <a:pt x="7617" y="39296"/>
                  <a:pt x="7457" y="39781"/>
                </a:cubicBezTo>
                <a:cubicBezTo>
                  <a:pt x="7373" y="40028"/>
                  <a:pt x="7283" y="40269"/>
                  <a:pt x="7173" y="40506"/>
                </a:cubicBezTo>
                <a:cubicBezTo>
                  <a:pt x="6979" y="40947"/>
                  <a:pt x="6785" y="41382"/>
                  <a:pt x="6668" y="41850"/>
                </a:cubicBezTo>
                <a:cubicBezTo>
                  <a:pt x="6567" y="42241"/>
                  <a:pt x="6434" y="42616"/>
                  <a:pt x="6313" y="43004"/>
                </a:cubicBezTo>
                <a:cubicBezTo>
                  <a:pt x="6297" y="42997"/>
                  <a:pt x="6277" y="42997"/>
                  <a:pt x="6260" y="42994"/>
                </a:cubicBezTo>
                <a:cubicBezTo>
                  <a:pt x="6270" y="42793"/>
                  <a:pt x="6267" y="42589"/>
                  <a:pt x="6297" y="42388"/>
                </a:cubicBezTo>
                <a:cubicBezTo>
                  <a:pt x="6404" y="41706"/>
                  <a:pt x="6611" y="41058"/>
                  <a:pt x="6982" y="40469"/>
                </a:cubicBezTo>
                <a:cubicBezTo>
                  <a:pt x="7096" y="40292"/>
                  <a:pt x="7169" y="40105"/>
                  <a:pt x="7203" y="39901"/>
                </a:cubicBezTo>
                <a:cubicBezTo>
                  <a:pt x="7229" y="39750"/>
                  <a:pt x="7250" y="39597"/>
                  <a:pt x="7256" y="39439"/>
                </a:cubicBezTo>
                <a:cubicBezTo>
                  <a:pt x="7280" y="39145"/>
                  <a:pt x="7273" y="38848"/>
                  <a:pt x="7313" y="38553"/>
                </a:cubicBezTo>
                <a:cubicBezTo>
                  <a:pt x="7373" y="38072"/>
                  <a:pt x="7524" y="37607"/>
                  <a:pt x="7671" y="37143"/>
                </a:cubicBezTo>
                <a:cubicBezTo>
                  <a:pt x="7784" y="36778"/>
                  <a:pt x="7918" y="36424"/>
                  <a:pt x="8085" y="36083"/>
                </a:cubicBezTo>
                <a:cubicBezTo>
                  <a:pt x="8256" y="35725"/>
                  <a:pt x="8420" y="35367"/>
                  <a:pt x="8584" y="35006"/>
                </a:cubicBezTo>
                <a:cubicBezTo>
                  <a:pt x="8634" y="34899"/>
                  <a:pt x="8677" y="34792"/>
                  <a:pt x="8727" y="34685"/>
                </a:cubicBezTo>
                <a:close/>
                <a:moveTo>
                  <a:pt x="8878" y="35036"/>
                </a:moveTo>
                <a:cubicBezTo>
                  <a:pt x="8888" y="35083"/>
                  <a:pt x="8901" y="35133"/>
                  <a:pt x="8901" y="35180"/>
                </a:cubicBezTo>
                <a:cubicBezTo>
                  <a:pt x="8908" y="35384"/>
                  <a:pt x="8918" y="35588"/>
                  <a:pt x="8918" y="35788"/>
                </a:cubicBezTo>
                <a:cubicBezTo>
                  <a:pt x="8911" y="36323"/>
                  <a:pt x="8834" y="36855"/>
                  <a:pt x="8767" y="37387"/>
                </a:cubicBezTo>
                <a:cubicBezTo>
                  <a:pt x="8717" y="37795"/>
                  <a:pt x="8607" y="38189"/>
                  <a:pt x="8416" y="38550"/>
                </a:cubicBezTo>
                <a:cubicBezTo>
                  <a:pt x="8099" y="39165"/>
                  <a:pt x="7838" y="39804"/>
                  <a:pt x="7607" y="40453"/>
                </a:cubicBezTo>
                <a:cubicBezTo>
                  <a:pt x="7500" y="40767"/>
                  <a:pt x="7387" y="41074"/>
                  <a:pt x="7250" y="41375"/>
                </a:cubicBezTo>
                <a:cubicBezTo>
                  <a:pt x="6969" y="42001"/>
                  <a:pt x="6678" y="42612"/>
                  <a:pt x="6384" y="43244"/>
                </a:cubicBezTo>
                <a:cubicBezTo>
                  <a:pt x="6377" y="43064"/>
                  <a:pt x="6417" y="42913"/>
                  <a:pt x="6471" y="42760"/>
                </a:cubicBezTo>
                <a:cubicBezTo>
                  <a:pt x="6581" y="42455"/>
                  <a:pt x="6685" y="42144"/>
                  <a:pt x="6765" y="41837"/>
                </a:cubicBezTo>
                <a:cubicBezTo>
                  <a:pt x="6838" y="41556"/>
                  <a:pt x="6929" y="41285"/>
                  <a:pt x="7039" y="41018"/>
                </a:cubicBezTo>
                <a:cubicBezTo>
                  <a:pt x="7173" y="40707"/>
                  <a:pt x="7333" y="40406"/>
                  <a:pt x="7447" y="40088"/>
                </a:cubicBezTo>
                <a:cubicBezTo>
                  <a:pt x="7604" y="39650"/>
                  <a:pt x="7731" y="39202"/>
                  <a:pt x="7868" y="38761"/>
                </a:cubicBezTo>
                <a:cubicBezTo>
                  <a:pt x="8039" y="38209"/>
                  <a:pt x="8206" y="37657"/>
                  <a:pt x="8507" y="37156"/>
                </a:cubicBezTo>
                <a:cubicBezTo>
                  <a:pt x="8594" y="37012"/>
                  <a:pt x="8650" y="36852"/>
                  <a:pt x="8671" y="36678"/>
                </a:cubicBezTo>
                <a:cubicBezTo>
                  <a:pt x="8724" y="36173"/>
                  <a:pt x="8777" y="35671"/>
                  <a:pt x="8834" y="35170"/>
                </a:cubicBezTo>
                <a:cubicBezTo>
                  <a:pt x="8838" y="35130"/>
                  <a:pt x="8851" y="35083"/>
                  <a:pt x="8858" y="35036"/>
                </a:cubicBezTo>
                <a:close/>
                <a:moveTo>
                  <a:pt x="1469" y="34210"/>
                </a:moveTo>
                <a:cubicBezTo>
                  <a:pt x="1512" y="34351"/>
                  <a:pt x="1532" y="34478"/>
                  <a:pt x="1586" y="34588"/>
                </a:cubicBezTo>
                <a:cubicBezTo>
                  <a:pt x="1730" y="34879"/>
                  <a:pt x="1803" y="35183"/>
                  <a:pt x="1870" y="35491"/>
                </a:cubicBezTo>
                <a:cubicBezTo>
                  <a:pt x="1940" y="35815"/>
                  <a:pt x="2030" y="36136"/>
                  <a:pt x="2087" y="36460"/>
                </a:cubicBezTo>
                <a:cubicBezTo>
                  <a:pt x="2181" y="36979"/>
                  <a:pt x="2248" y="37507"/>
                  <a:pt x="2348" y="38025"/>
                </a:cubicBezTo>
                <a:cubicBezTo>
                  <a:pt x="2438" y="38490"/>
                  <a:pt x="2559" y="38945"/>
                  <a:pt x="2669" y="39403"/>
                </a:cubicBezTo>
                <a:cubicBezTo>
                  <a:pt x="2840" y="40122"/>
                  <a:pt x="3067" y="40830"/>
                  <a:pt x="3318" y="41522"/>
                </a:cubicBezTo>
                <a:cubicBezTo>
                  <a:pt x="3411" y="41787"/>
                  <a:pt x="3555" y="42021"/>
                  <a:pt x="3746" y="42218"/>
                </a:cubicBezTo>
                <a:cubicBezTo>
                  <a:pt x="3940" y="42412"/>
                  <a:pt x="4143" y="42596"/>
                  <a:pt x="4344" y="42786"/>
                </a:cubicBezTo>
                <a:cubicBezTo>
                  <a:pt x="4578" y="43004"/>
                  <a:pt x="4812" y="43214"/>
                  <a:pt x="5046" y="43428"/>
                </a:cubicBezTo>
                <a:cubicBezTo>
                  <a:pt x="5040" y="43442"/>
                  <a:pt x="5030" y="43448"/>
                  <a:pt x="5016" y="43462"/>
                </a:cubicBezTo>
                <a:cubicBezTo>
                  <a:pt x="4949" y="43428"/>
                  <a:pt x="4879" y="43395"/>
                  <a:pt x="4816" y="43355"/>
                </a:cubicBezTo>
                <a:cubicBezTo>
                  <a:pt x="4525" y="43171"/>
                  <a:pt x="4197" y="43070"/>
                  <a:pt x="3863" y="43027"/>
                </a:cubicBezTo>
                <a:cubicBezTo>
                  <a:pt x="3609" y="42994"/>
                  <a:pt x="3391" y="42893"/>
                  <a:pt x="3187" y="42753"/>
                </a:cubicBezTo>
                <a:cubicBezTo>
                  <a:pt x="2435" y="42218"/>
                  <a:pt x="1770" y="41599"/>
                  <a:pt x="1265" y="40814"/>
                </a:cubicBezTo>
                <a:cubicBezTo>
                  <a:pt x="951" y="40329"/>
                  <a:pt x="763" y="39821"/>
                  <a:pt x="770" y="39246"/>
                </a:cubicBezTo>
                <a:cubicBezTo>
                  <a:pt x="770" y="39165"/>
                  <a:pt x="767" y="39092"/>
                  <a:pt x="767" y="39012"/>
                </a:cubicBezTo>
                <a:cubicBezTo>
                  <a:pt x="777" y="38517"/>
                  <a:pt x="783" y="38025"/>
                  <a:pt x="797" y="37530"/>
                </a:cubicBezTo>
                <a:cubicBezTo>
                  <a:pt x="810" y="36992"/>
                  <a:pt x="880" y="36467"/>
                  <a:pt x="1031" y="35949"/>
                </a:cubicBezTo>
                <a:cubicBezTo>
                  <a:pt x="1198" y="35397"/>
                  <a:pt x="1352" y="34836"/>
                  <a:pt x="1432" y="34264"/>
                </a:cubicBezTo>
                <a:cubicBezTo>
                  <a:pt x="1432" y="34250"/>
                  <a:pt x="1449" y="34237"/>
                  <a:pt x="1469" y="34210"/>
                </a:cubicBezTo>
                <a:close/>
                <a:moveTo>
                  <a:pt x="6236" y="43432"/>
                </a:moveTo>
                <a:cubicBezTo>
                  <a:pt x="6243" y="43432"/>
                  <a:pt x="6247" y="43438"/>
                  <a:pt x="6250" y="43438"/>
                </a:cubicBezTo>
                <a:cubicBezTo>
                  <a:pt x="6236" y="43488"/>
                  <a:pt x="6230" y="43542"/>
                  <a:pt x="6216" y="43595"/>
                </a:cubicBezTo>
                <a:cubicBezTo>
                  <a:pt x="6210" y="43592"/>
                  <a:pt x="6200" y="43589"/>
                  <a:pt x="6196" y="43582"/>
                </a:cubicBezTo>
                <a:cubicBezTo>
                  <a:pt x="6210" y="43532"/>
                  <a:pt x="6226" y="43482"/>
                  <a:pt x="6236" y="43432"/>
                </a:cubicBezTo>
                <a:close/>
                <a:moveTo>
                  <a:pt x="1629" y="34364"/>
                </a:moveTo>
                <a:lnTo>
                  <a:pt x="1629" y="34364"/>
                </a:lnTo>
                <a:cubicBezTo>
                  <a:pt x="1800" y="34501"/>
                  <a:pt x="1907" y="34665"/>
                  <a:pt x="2014" y="34822"/>
                </a:cubicBezTo>
                <a:cubicBezTo>
                  <a:pt x="2522" y="35621"/>
                  <a:pt x="2883" y="36487"/>
                  <a:pt x="3104" y="37403"/>
                </a:cubicBezTo>
                <a:cubicBezTo>
                  <a:pt x="3234" y="37938"/>
                  <a:pt x="3308" y="38480"/>
                  <a:pt x="3405" y="39025"/>
                </a:cubicBezTo>
                <a:cubicBezTo>
                  <a:pt x="3485" y="39476"/>
                  <a:pt x="3525" y="39934"/>
                  <a:pt x="3629" y="40379"/>
                </a:cubicBezTo>
                <a:cubicBezTo>
                  <a:pt x="3819" y="41191"/>
                  <a:pt x="4174" y="41934"/>
                  <a:pt x="4688" y="42592"/>
                </a:cubicBezTo>
                <a:cubicBezTo>
                  <a:pt x="4916" y="42890"/>
                  <a:pt x="5160" y="43174"/>
                  <a:pt x="5394" y="43462"/>
                </a:cubicBezTo>
                <a:cubicBezTo>
                  <a:pt x="5461" y="43542"/>
                  <a:pt x="5514" y="43625"/>
                  <a:pt x="5574" y="43709"/>
                </a:cubicBezTo>
                <a:cubicBezTo>
                  <a:pt x="5564" y="43716"/>
                  <a:pt x="5554" y="43726"/>
                  <a:pt x="5544" y="43732"/>
                </a:cubicBezTo>
                <a:cubicBezTo>
                  <a:pt x="5494" y="43696"/>
                  <a:pt x="5444" y="43662"/>
                  <a:pt x="5397" y="43625"/>
                </a:cubicBezTo>
                <a:cubicBezTo>
                  <a:pt x="4939" y="43208"/>
                  <a:pt x="4481" y="42786"/>
                  <a:pt x="4023" y="42372"/>
                </a:cubicBezTo>
                <a:cubicBezTo>
                  <a:pt x="3712" y="42091"/>
                  <a:pt x="3481" y="41760"/>
                  <a:pt x="3351" y="41365"/>
                </a:cubicBezTo>
                <a:cubicBezTo>
                  <a:pt x="3097" y="40606"/>
                  <a:pt x="2856" y="39851"/>
                  <a:pt x="2676" y="39075"/>
                </a:cubicBezTo>
                <a:cubicBezTo>
                  <a:pt x="2552" y="38540"/>
                  <a:pt x="2408" y="38009"/>
                  <a:pt x="2338" y="37460"/>
                </a:cubicBezTo>
                <a:cubicBezTo>
                  <a:pt x="2238" y="36671"/>
                  <a:pt x="2081" y="35889"/>
                  <a:pt x="1873" y="35120"/>
                </a:cubicBezTo>
                <a:cubicBezTo>
                  <a:pt x="1837" y="34969"/>
                  <a:pt x="1770" y="34829"/>
                  <a:pt x="1720" y="34682"/>
                </a:cubicBezTo>
                <a:cubicBezTo>
                  <a:pt x="1686" y="34585"/>
                  <a:pt x="1629" y="34498"/>
                  <a:pt x="1629" y="34364"/>
                </a:cubicBezTo>
                <a:close/>
                <a:moveTo>
                  <a:pt x="18841" y="38199"/>
                </a:moveTo>
                <a:lnTo>
                  <a:pt x="18841" y="38199"/>
                </a:lnTo>
                <a:cubicBezTo>
                  <a:pt x="18697" y="38600"/>
                  <a:pt x="18547" y="38991"/>
                  <a:pt x="18313" y="39333"/>
                </a:cubicBezTo>
                <a:cubicBezTo>
                  <a:pt x="17969" y="39837"/>
                  <a:pt x="17604" y="40332"/>
                  <a:pt x="17243" y="40824"/>
                </a:cubicBezTo>
                <a:cubicBezTo>
                  <a:pt x="16768" y="41466"/>
                  <a:pt x="16180" y="41970"/>
                  <a:pt x="15474" y="42338"/>
                </a:cubicBezTo>
                <a:cubicBezTo>
                  <a:pt x="14973" y="42596"/>
                  <a:pt x="14468" y="42846"/>
                  <a:pt x="13956" y="43087"/>
                </a:cubicBezTo>
                <a:cubicBezTo>
                  <a:pt x="13532" y="43288"/>
                  <a:pt x="13134" y="43515"/>
                  <a:pt x="12833" y="43890"/>
                </a:cubicBezTo>
                <a:cubicBezTo>
                  <a:pt x="12816" y="43910"/>
                  <a:pt x="12796" y="43923"/>
                  <a:pt x="12780" y="43940"/>
                </a:cubicBezTo>
                <a:cubicBezTo>
                  <a:pt x="12890" y="43692"/>
                  <a:pt x="13034" y="43472"/>
                  <a:pt x="13171" y="43241"/>
                </a:cubicBezTo>
                <a:cubicBezTo>
                  <a:pt x="13264" y="43091"/>
                  <a:pt x="13385" y="42963"/>
                  <a:pt x="13525" y="42856"/>
                </a:cubicBezTo>
                <a:cubicBezTo>
                  <a:pt x="13956" y="42536"/>
                  <a:pt x="14388" y="42221"/>
                  <a:pt x="14806" y="41887"/>
                </a:cubicBezTo>
                <a:cubicBezTo>
                  <a:pt x="15143" y="41616"/>
                  <a:pt x="15498" y="41382"/>
                  <a:pt x="15889" y="41191"/>
                </a:cubicBezTo>
                <a:cubicBezTo>
                  <a:pt x="16146" y="41068"/>
                  <a:pt x="16407" y="40941"/>
                  <a:pt x="16645" y="40770"/>
                </a:cubicBezTo>
                <a:cubicBezTo>
                  <a:pt x="17086" y="40446"/>
                  <a:pt x="17437" y="40031"/>
                  <a:pt x="17738" y="39580"/>
                </a:cubicBezTo>
                <a:cubicBezTo>
                  <a:pt x="17928" y="39299"/>
                  <a:pt x="18132" y="39032"/>
                  <a:pt x="18356" y="38781"/>
                </a:cubicBezTo>
                <a:cubicBezTo>
                  <a:pt x="18534" y="38597"/>
                  <a:pt x="18684" y="38396"/>
                  <a:pt x="18841" y="38199"/>
                </a:cubicBezTo>
                <a:close/>
                <a:moveTo>
                  <a:pt x="19015" y="37758"/>
                </a:moveTo>
                <a:lnTo>
                  <a:pt x="19015" y="37758"/>
                </a:lnTo>
                <a:cubicBezTo>
                  <a:pt x="18988" y="37815"/>
                  <a:pt x="18982" y="37841"/>
                  <a:pt x="18965" y="37861"/>
                </a:cubicBezTo>
                <a:cubicBezTo>
                  <a:pt x="18814" y="38065"/>
                  <a:pt x="18671" y="38279"/>
                  <a:pt x="18507" y="38473"/>
                </a:cubicBezTo>
                <a:cubicBezTo>
                  <a:pt x="18149" y="38891"/>
                  <a:pt x="17811" y="39316"/>
                  <a:pt x="17497" y="39770"/>
                </a:cubicBezTo>
                <a:cubicBezTo>
                  <a:pt x="17310" y="40045"/>
                  <a:pt x="17086" y="40289"/>
                  <a:pt x="16835" y="40513"/>
                </a:cubicBezTo>
                <a:cubicBezTo>
                  <a:pt x="16541" y="40770"/>
                  <a:pt x="16200" y="40954"/>
                  <a:pt x="15849" y="41121"/>
                </a:cubicBezTo>
                <a:cubicBezTo>
                  <a:pt x="15525" y="41275"/>
                  <a:pt x="15214" y="41456"/>
                  <a:pt x="14929" y="41683"/>
                </a:cubicBezTo>
                <a:cubicBezTo>
                  <a:pt x="14602" y="41944"/>
                  <a:pt x="14267" y="42208"/>
                  <a:pt x="13926" y="42455"/>
                </a:cubicBezTo>
                <a:cubicBezTo>
                  <a:pt x="13274" y="42930"/>
                  <a:pt x="13274" y="42927"/>
                  <a:pt x="12907" y="43498"/>
                </a:cubicBezTo>
                <a:cubicBezTo>
                  <a:pt x="12897" y="43515"/>
                  <a:pt x="12883" y="43532"/>
                  <a:pt x="12873" y="43555"/>
                </a:cubicBezTo>
                <a:cubicBezTo>
                  <a:pt x="12749" y="43786"/>
                  <a:pt x="12622" y="44027"/>
                  <a:pt x="12489" y="44261"/>
                </a:cubicBezTo>
                <a:cubicBezTo>
                  <a:pt x="12449" y="44316"/>
                  <a:pt x="12449" y="44411"/>
                  <a:pt x="12354" y="44418"/>
                </a:cubicBezTo>
                <a:lnTo>
                  <a:pt x="12354" y="44418"/>
                </a:lnTo>
                <a:cubicBezTo>
                  <a:pt x="12447" y="44179"/>
                  <a:pt x="12536" y="43947"/>
                  <a:pt x="12622" y="43712"/>
                </a:cubicBezTo>
                <a:cubicBezTo>
                  <a:pt x="12679" y="43565"/>
                  <a:pt x="12716" y="43415"/>
                  <a:pt x="12783" y="43274"/>
                </a:cubicBezTo>
                <a:cubicBezTo>
                  <a:pt x="12937" y="42957"/>
                  <a:pt x="13064" y="42626"/>
                  <a:pt x="13157" y="42288"/>
                </a:cubicBezTo>
                <a:cubicBezTo>
                  <a:pt x="13308" y="41767"/>
                  <a:pt x="13592" y="41325"/>
                  <a:pt x="13990" y="40964"/>
                </a:cubicBezTo>
                <a:cubicBezTo>
                  <a:pt x="14522" y="40473"/>
                  <a:pt x="15103" y="40051"/>
                  <a:pt x="15692" y="39643"/>
                </a:cubicBezTo>
                <a:cubicBezTo>
                  <a:pt x="16200" y="39292"/>
                  <a:pt x="16728" y="38965"/>
                  <a:pt x="17203" y="38560"/>
                </a:cubicBezTo>
                <a:cubicBezTo>
                  <a:pt x="17303" y="38477"/>
                  <a:pt x="17427" y="38410"/>
                  <a:pt x="17551" y="38360"/>
                </a:cubicBezTo>
                <a:cubicBezTo>
                  <a:pt x="17738" y="38276"/>
                  <a:pt x="17935" y="38216"/>
                  <a:pt x="18122" y="38139"/>
                </a:cubicBezTo>
                <a:cubicBezTo>
                  <a:pt x="18370" y="38039"/>
                  <a:pt x="18617" y="37928"/>
                  <a:pt x="18865" y="37825"/>
                </a:cubicBezTo>
                <a:cubicBezTo>
                  <a:pt x="18905" y="37808"/>
                  <a:pt x="18942" y="37788"/>
                  <a:pt x="19015" y="37758"/>
                </a:cubicBezTo>
                <a:close/>
                <a:moveTo>
                  <a:pt x="12343" y="44442"/>
                </a:moveTo>
                <a:cubicBezTo>
                  <a:pt x="12337" y="44473"/>
                  <a:pt x="12334" y="44502"/>
                  <a:pt x="12328" y="44532"/>
                </a:cubicBezTo>
                <a:cubicBezTo>
                  <a:pt x="12318" y="44528"/>
                  <a:pt x="12312" y="44525"/>
                  <a:pt x="12301" y="44525"/>
                </a:cubicBezTo>
                <a:lnTo>
                  <a:pt x="12343" y="44442"/>
                </a:lnTo>
                <a:close/>
                <a:moveTo>
                  <a:pt x="10182" y="38413"/>
                </a:moveTo>
                <a:lnTo>
                  <a:pt x="10182" y="38413"/>
                </a:lnTo>
                <a:cubicBezTo>
                  <a:pt x="10262" y="38594"/>
                  <a:pt x="10332" y="38771"/>
                  <a:pt x="10416" y="38948"/>
                </a:cubicBezTo>
                <a:cubicBezTo>
                  <a:pt x="10646" y="39453"/>
                  <a:pt x="10884" y="39961"/>
                  <a:pt x="11061" y="40486"/>
                </a:cubicBezTo>
                <a:cubicBezTo>
                  <a:pt x="11165" y="40800"/>
                  <a:pt x="11258" y="41118"/>
                  <a:pt x="11298" y="41446"/>
                </a:cubicBezTo>
                <a:cubicBezTo>
                  <a:pt x="11362" y="41957"/>
                  <a:pt x="11436" y="42469"/>
                  <a:pt x="11496" y="42977"/>
                </a:cubicBezTo>
                <a:cubicBezTo>
                  <a:pt x="11512" y="43127"/>
                  <a:pt x="11509" y="43284"/>
                  <a:pt x="11496" y="43442"/>
                </a:cubicBezTo>
                <a:cubicBezTo>
                  <a:pt x="11466" y="43779"/>
                  <a:pt x="11349" y="44097"/>
                  <a:pt x="11248" y="44421"/>
                </a:cubicBezTo>
                <a:cubicBezTo>
                  <a:pt x="11195" y="44598"/>
                  <a:pt x="11135" y="44772"/>
                  <a:pt x="11118" y="44953"/>
                </a:cubicBezTo>
                <a:cubicBezTo>
                  <a:pt x="11094" y="45173"/>
                  <a:pt x="11101" y="45404"/>
                  <a:pt x="11111" y="45625"/>
                </a:cubicBezTo>
                <a:cubicBezTo>
                  <a:pt x="11125" y="46003"/>
                  <a:pt x="11084" y="46367"/>
                  <a:pt x="10967" y="46762"/>
                </a:cubicBezTo>
                <a:cubicBezTo>
                  <a:pt x="10947" y="46705"/>
                  <a:pt x="10934" y="46678"/>
                  <a:pt x="10931" y="46658"/>
                </a:cubicBezTo>
                <a:cubicBezTo>
                  <a:pt x="10810" y="45916"/>
                  <a:pt x="10750" y="45163"/>
                  <a:pt x="10777" y="44404"/>
                </a:cubicBezTo>
                <a:cubicBezTo>
                  <a:pt x="10784" y="44167"/>
                  <a:pt x="10794" y="43926"/>
                  <a:pt x="10750" y="43692"/>
                </a:cubicBezTo>
                <a:cubicBezTo>
                  <a:pt x="10683" y="43315"/>
                  <a:pt x="10697" y="42947"/>
                  <a:pt x="10763" y="42579"/>
                </a:cubicBezTo>
                <a:cubicBezTo>
                  <a:pt x="10860" y="42057"/>
                  <a:pt x="10830" y="41543"/>
                  <a:pt x="10667" y="41038"/>
                </a:cubicBezTo>
                <a:cubicBezTo>
                  <a:pt x="10446" y="40352"/>
                  <a:pt x="10299" y="39650"/>
                  <a:pt x="10198" y="38935"/>
                </a:cubicBezTo>
                <a:cubicBezTo>
                  <a:pt x="10172" y="38767"/>
                  <a:pt x="10142" y="38594"/>
                  <a:pt x="10182" y="38413"/>
                </a:cubicBezTo>
                <a:close/>
                <a:moveTo>
                  <a:pt x="10041" y="38450"/>
                </a:moveTo>
                <a:cubicBezTo>
                  <a:pt x="10045" y="38477"/>
                  <a:pt x="10055" y="38500"/>
                  <a:pt x="10055" y="38530"/>
                </a:cubicBezTo>
                <a:cubicBezTo>
                  <a:pt x="10145" y="39416"/>
                  <a:pt x="10332" y="40282"/>
                  <a:pt x="10593" y="41135"/>
                </a:cubicBezTo>
                <a:cubicBezTo>
                  <a:pt x="10660" y="41359"/>
                  <a:pt x="10690" y="41603"/>
                  <a:pt x="10723" y="41840"/>
                </a:cubicBezTo>
                <a:cubicBezTo>
                  <a:pt x="10757" y="42108"/>
                  <a:pt x="10700" y="42375"/>
                  <a:pt x="10660" y="42639"/>
                </a:cubicBezTo>
                <a:cubicBezTo>
                  <a:pt x="10613" y="42930"/>
                  <a:pt x="10580" y="43228"/>
                  <a:pt x="10640" y="43522"/>
                </a:cubicBezTo>
                <a:cubicBezTo>
                  <a:pt x="10693" y="43783"/>
                  <a:pt x="10700" y="44050"/>
                  <a:pt x="10683" y="44318"/>
                </a:cubicBezTo>
                <a:cubicBezTo>
                  <a:pt x="10677" y="44475"/>
                  <a:pt x="10677" y="44628"/>
                  <a:pt x="10677" y="44782"/>
                </a:cubicBezTo>
                <a:cubicBezTo>
                  <a:pt x="10677" y="45468"/>
                  <a:pt x="10747" y="46143"/>
                  <a:pt x="10860" y="46822"/>
                </a:cubicBezTo>
                <a:cubicBezTo>
                  <a:pt x="10867" y="46859"/>
                  <a:pt x="10864" y="46902"/>
                  <a:pt x="10864" y="46942"/>
                </a:cubicBezTo>
                <a:cubicBezTo>
                  <a:pt x="10737" y="46688"/>
                  <a:pt x="10633" y="46434"/>
                  <a:pt x="10543" y="46180"/>
                </a:cubicBezTo>
                <a:cubicBezTo>
                  <a:pt x="10262" y="45394"/>
                  <a:pt x="10108" y="44572"/>
                  <a:pt x="9964" y="43756"/>
                </a:cubicBezTo>
                <a:cubicBezTo>
                  <a:pt x="9928" y="43528"/>
                  <a:pt x="9931" y="43308"/>
                  <a:pt x="9964" y="43080"/>
                </a:cubicBezTo>
                <a:cubicBezTo>
                  <a:pt x="10005" y="42823"/>
                  <a:pt x="10045" y="42569"/>
                  <a:pt x="10078" y="42308"/>
                </a:cubicBezTo>
                <a:cubicBezTo>
                  <a:pt x="10142" y="41770"/>
                  <a:pt x="10122" y="41225"/>
                  <a:pt x="10081" y="40687"/>
                </a:cubicBezTo>
                <a:cubicBezTo>
                  <a:pt x="10028" y="39994"/>
                  <a:pt x="9978" y="39296"/>
                  <a:pt x="10011" y="38597"/>
                </a:cubicBezTo>
                <a:cubicBezTo>
                  <a:pt x="10008" y="38543"/>
                  <a:pt x="10015" y="38497"/>
                  <a:pt x="10021" y="38450"/>
                </a:cubicBezTo>
                <a:close/>
                <a:moveTo>
                  <a:pt x="27367" y="0"/>
                </a:moveTo>
                <a:lnTo>
                  <a:pt x="27367" y="0"/>
                </a:lnTo>
                <a:cubicBezTo>
                  <a:pt x="27307" y="14"/>
                  <a:pt x="27263" y="14"/>
                  <a:pt x="27240" y="34"/>
                </a:cubicBezTo>
                <a:cubicBezTo>
                  <a:pt x="27196" y="71"/>
                  <a:pt x="27163" y="117"/>
                  <a:pt x="27133" y="164"/>
                </a:cubicBezTo>
                <a:cubicBezTo>
                  <a:pt x="26896" y="522"/>
                  <a:pt x="26658" y="880"/>
                  <a:pt x="26427" y="1241"/>
                </a:cubicBezTo>
                <a:cubicBezTo>
                  <a:pt x="26214" y="1575"/>
                  <a:pt x="26123" y="1950"/>
                  <a:pt x="26056" y="2338"/>
                </a:cubicBezTo>
                <a:cubicBezTo>
                  <a:pt x="25993" y="2705"/>
                  <a:pt x="25913" y="3070"/>
                  <a:pt x="25745" y="3411"/>
                </a:cubicBezTo>
                <a:cubicBezTo>
                  <a:pt x="25628" y="3655"/>
                  <a:pt x="25475" y="3872"/>
                  <a:pt x="25287" y="4066"/>
                </a:cubicBezTo>
                <a:cubicBezTo>
                  <a:pt x="24976" y="4390"/>
                  <a:pt x="24635" y="4668"/>
                  <a:pt x="24284" y="4945"/>
                </a:cubicBezTo>
                <a:cubicBezTo>
                  <a:pt x="24090" y="5099"/>
                  <a:pt x="23900" y="5253"/>
                  <a:pt x="23699" y="5400"/>
                </a:cubicBezTo>
                <a:cubicBezTo>
                  <a:pt x="23472" y="5571"/>
                  <a:pt x="23308" y="5788"/>
                  <a:pt x="23214" y="6052"/>
                </a:cubicBezTo>
                <a:cubicBezTo>
                  <a:pt x="23084" y="6413"/>
                  <a:pt x="22987" y="6781"/>
                  <a:pt x="22924" y="7155"/>
                </a:cubicBezTo>
                <a:cubicBezTo>
                  <a:pt x="22863" y="7533"/>
                  <a:pt x="22797" y="7904"/>
                  <a:pt x="22720" y="8279"/>
                </a:cubicBezTo>
                <a:cubicBezTo>
                  <a:pt x="22629" y="8727"/>
                  <a:pt x="22522" y="9175"/>
                  <a:pt x="22432" y="9623"/>
                </a:cubicBezTo>
                <a:cubicBezTo>
                  <a:pt x="22385" y="9843"/>
                  <a:pt x="22362" y="10068"/>
                  <a:pt x="22315" y="10285"/>
                </a:cubicBezTo>
                <a:cubicBezTo>
                  <a:pt x="22255" y="10582"/>
                  <a:pt x="22201" y="10883"/>
                  <a:pt x="22114" y="11171"/>
                </a:cubicBezTo>
                <a:cubicBezTo>
                  <a:pt x="22014" y="11502"/>
                  <a:pt x="21804" y="11769"/>
                  <a:pt x="21569" y="12020"/>
                </a:cubicBezTo>
                <a:cubicBezTo>
                  <a:pt x="21252" y="12364"/>
                  <a:pt x="20984" y="12739"/>
                  <a:pt x="20777" y="13160"/>
                </a:cubicBezTo>
                <a:cubicBezTo>
                  <a:pt x="20550" y="13608"/>
                  <a:pt x="20262" y="14019"/>
                  <a:pt x="19938" y="14404"/>
                </a:cubicBezTo>
                <a:cubicBezTo>
                  <a:pt x="19630" y="14758"/>
                  <a:pt x="19393" y="15150"/>
                  <a:pt x="19222" y="15591"/>
                </a:cubicBezTo>
                <a:cubicBezTo>
                  <a:pt x="19085" y="15935"/>
                  <a:pt x="18921" y="16270"/>
                  <a:pt x="18784" y="16617"/>
                </a:cubicBezTo>
                <a:cubicBezTo>
                  <a:pt x="18657" y="16932"/>
                  <a:pt x="18544" y="17249"/>
                  <a:pt x="18447" y="17570"/>
                </a:cubicBezTo>
                <a:cubicBezTo>
                  <a:pt x="18350" y="17871"/>
                  <a:pt x="18229" y="18149"/>
                  <a:pt x="17999" y="18373"/>
                </a:cubicBezTo>
                <a:cubicBezTo>
                  <a:pt x="17855" y="18510"/>
                  <a:pt x="17738" y="18670"/>
                  <a:pt x="17614" y="18821"/>
                </a:cubicBezTo>
                <a:cubicBezTo>
                  <a:pt x="17584" y="18857"/>
                  <a:pt x="17554" y="18891"/>
                  <a:pt x="17514" y="18921"/>
                </a:cubicBezTo>
                <a:cubicBezTo>
                  <a:pt x="17531" y="18740"/>
                  <a:pt x="17621" y="18590"/>
                  <a:pt x="17698" y="18436"/>
                </a:cubicBezTo>
                <a:cubicBezTo>
                  <a:pt x="17838" y="18142"/>
                  <a:pt x="17989" y="17858"/>
                  <a:pt x="18136" y="17570"/>
                </a:cubicBezTo>
                <a:cubicBezTo>
                  <a:pt x="18286" y="17266"/>
                  <a:pt x="18387" y="16945"/>
                  <a:pt x="18457" y="16611"/>
                </a:cubicBezTo>
                <a:cubicBezTo>
                  <a:pt x="18641" y="15741"/>
                  <a:pt x="18825" y="14872"/>
                  <a:pt x="19065" y="14013"/>
                </a:cubicBezTo>
                <a:cubicBezTo>
                  <a:pt x="19129" y="13769"/>
                  <a:pt x="19152" y="13501"/>
                  <a:pt x="19159" y="13240"/>
                </a:cubicBezTo>
                <a:cubicBezTo>
                  <a:pt x="19186" y="12598"/>
                  <a:pt x="19273" y="11967"/>
                  <a:pt x="19443" y="11345"/>
                </a:cubicBezTo>
                <a:cubicBezTo>
                  <a:pt x="19463" y="11264"/>
                  <a:pt x="19507" y="11188"/>
                  <a:pt x="19460" y="11064"/>
                </a:cubicBezTo>
                <a:lnTo>
                  <a:pt x="19460" y="11064"/>
                </a:lnTo>
                <a:cubicBezTo>
                  <a:pt x="19420" y="11147"/>
                  <a:pt x="19380" y="11198"/>
                  <a:pt x="19369" y="11254"/>
                </a:cubicBezTo>
                <a:cubicBezTo>
                  <a:pt x="19303" y="11552"/>
                  <a:pt x="19236" y="11846"/>
                  <a:pt x="19176" y="12140"/>
                </a:cubicBezTo>
                <a:cubicBezTo>
                  <a:pt x="19092" y="12565"/>
                  <a:pt x="19075" y="12993"/>
                  <a:pt x="19052" y="13421"/>
                </a:cubicBezTo>
                <a:cubicBezTo>
                  <a:pt x="19035" y="13712"/>
                  <a:pt x="18965" y="14006"/>
                  <a:pt x="18898" y="14294"/>
                </a:cubicBezTo>
                <a:cubicBezTo>
                  <a:pt x="18791" y="14742"/>
                  <a:pt x="18664" y="15180"/>
                  <a:pt x="18554" y="15628"/>
                </a:cubicBezTo>
                <a:cubicBezTo>
                  <a:pt x="18460" y="16012"/>
                  <a:pt x="18390" y="16400"/>
                  <a:pt x="18303" y="16784"/>
                </a:cubicBezTo>
                <a:cubicBezTo>
                  <a:pt x="18209" y="17196"/>
                  <a:pt x="18032" y="17567"/>
                  <a:pt x="17838" y="17938"/>
                </a:cubicBezTo>
                <a:cubicBezTo>
                  <a:pt x="17661" y="18289"/>
                  <a:pt x="17464" y="18633"/>
                  <a:pt x="17340" y="19008"/>
                </a:cubicBezTo>
                <a:cubicBezTo>
                  <a:pt x="17250" y="19302"/>
                  <a:pt x="17200" y="19596"/>
                  <a:pt x="17156" y="19897"/>
                </a:cubicBezTo>
                <a:cubicBezTo>
                  <a:pt x="17089" y="20355"/>
                  <a:pt x="16962" y="20793"/>
                  <a:pt x="16798" y="21225"/>
                </a:cubicBezTo>
                <a:cubicBezTo>
                  <a:pt x="16681" y="21532"/>
                  <a:pt x="16578" y="21846"/>
                  <a:pt x="16474" y="22164"/>
                </a:cubicBezTo>
                <a:cubicBezTo>
                  <a:pt x="16364" y="22498"/>
                  <a:pt x="16267" y="22836"/>
                  <a:pt x="16163" y="23174"/>
                </a:cubicBezTo>
                <a:cubicBezTo>
                  <a:pt x="16150" y="23214"/>
                  <a:pt x="16133" y="23251"/>
                  <a:pt x="16103" y="23331"/>
                </a:cubicBezTo>
                <a:cubicBezTo>
                  <a:pt x="16086" y="23257"/>
                  <a:pt x="16080" y="23231"/>
                  <a:pt x="16070" y="23197"/>
                </a:cubicBezTo>
                <a:cubicBezTo>
                  <a:pt x="16009" y="22869"/>
                  <a:pt x="15959" y="22545"/>
                  <a:pt x="15879" y="22221"/>
                </a:cubicBezTo>
                <a:cubicBezTo>
                  <a:pt x="15795" y="21887"/>
                  <a:pt x="15765" y="21559"/>
                  <a:pt x="15815" y="21218"/>
                </a:cubicBezTo>
                <a:cubicBezTo>
                  <a:pt x="15876" y="20823"/>
                  <a:pt x="15949" y="20429"/>
                  <a:pt x="16009" y="20028"/>
                </a:cubicBezTo>
                <a:cubicBezTo>
                  <a:pt x="16086" y="19493"/>
                  <a:pt x="16166" y="18954"/>
                  <a:pt x="16227" y="18416"/>
                </a:cubicBezTo>
                <a:cubicBezTo>
                  <a:pt x="16253" y="18155"/>
                  <a:pt x="16223" y="17898"/>
                  <a:pt x="16166" y="17637"/>
                </a:cubicBezTo>
                <a:cubicBezTo>
                  <a:pt x="16096" y="17289"/>
                  <a:pt x="16029" y="16948"/>
                  <a:pt x="15959" y="16601"/>
                </a:cubicBezTo>
                <a:cubicBezTo>
                  <a:pt x="15852" y="16076"/>
                  <a:pt x="15882" y="15551"/>
                  <a:pt x="15983" y="15026"/>
                </a:cubicBezTo>
                <a:cubicBezTo>
                  <a:pt x="16100" y="14421"/>
                  <a:pt x="16300" y="13842"/>
                  <a:pt x="16538" y="13274"/>
                </a:cubicBezTo>
                <a:cubicBezTo>
                  <a:pt x="16685" y="12923"/>
                  <a:pt x="16839" y="12575"/>
                  <a:pt x="16986" y="12224"/>
                </a:cubicBezTo>
                <a:cubicBezTo>
                  <a:pt x="17016" y="12150"/>
                  <a:pt x="17029" y="12067"/>
                  <a:pt x="17056" y="11947"/>
                </a:cubicBezTo>
                <a:lnTo>
                  <a:pt x="17056" y="11947"/>
                </a:lnTo>
                <a:cubicBezTo>
                  <a:pt x="16979" y="11987"/>
                  <a:pt x="16932" y="12007"/>
                  <a:pt x="16899" y="12033"/>
                </a:cubicBezTo>
                <a:cubicBezTo>
                  <a:pt x="16665" y="12201"/>
                  <a:pt x="16431" y="12371"/>
                  <a:pt x="16193" y="12535"/>
                </a:cubicBezTo>
                <a:cubicBezTo>
                  <a:pt x="15882" y="12742"/>
                  <a:pt x="15565" y="12943"/>
                  <a:pt x="15257" y="13153"/>
                </a:cubicBezTo>
                <a:cubicBezTo>
                  <a:pt x="15046" y="13291"/>
                  <a:pt x="14889" y="13478"/>
                  <a:pt x="14766" y="13702"/>
                </a:cubicBezTo>
                <a:cubicBezTo>
                  <a:pt x="14528" y="14130"/>
                  <a:pt x="14298" y="14564"/>
                  <a:pt x="14127" y="15032"/>
                </a:cubicBezTo>
                <a:cubicBezTo>
                  <a:pt x="13956" y="15497"/>
                  <a:pt x="13876" y="15975"/>
                  <a:pt x="13880" y="16463"/>
                </a:cubicBezTo>
                <a:cubicBezTo>
                  <a:pt x="13886" y="16915"/>
                  <a:pt x="13936" y="17363"/>
                  <a:pt x="14020" y="17811"/>
                </a:cubicBezTo>
                <a:cubicBezTo>
                  <a:pt x="14063" y="18055"/>
                  <a:pt x="14147" y="18286"/>
                  <a:pt x="14264" y="18503"/>
                </a:cubicBezTo>
                <a:cubicBezTo>
                  <a:pt x="14645" y="19202"/>
                  <a:pt x="14896" y="19951"/>
                  <a:pt x="15083" y="20720"/>
                </a:cubicBezTo>
                <a:cubicBezTo>
                  <a:pt x="15177" y="21091"/>
                  <a:pt x="15324" y="21442"/>
                  <a:pt x="15481" y="21783"/>
                </a:cubicBezTo>
                <a:cubicBezTo>
                  <a:pt x="15508" y="21840"/>
                  <a:pt x="15545" y="21897"/>
                  <a:pt x="15591" y="21940"/>
                </a:cubicBezTo>
                <a:cubicBezTo>
                  <a:pt x="15712" y="22047"/>
                  <a:pt x="15775" y="22177"/>
                  <a:pt x="15809" y="22335"/>
                </a:cubicBezTo>
                <a:cubicBezTo>
                  <a:pt x="15896" y="22709"/>
                  <a:pt x="15986" y="23077"/>
                  <a:pt x="15996" y="23461"/>
                </a:cubicBezTo>
                <a:cubicBezTo>
                  <a:pt x="15999" y="23628"/>
                  <a:pt x="15993" y="23799"/>
                  <a:pt x="15963" y="23963"/>
                </a:cubicBezTo>
                <a:cubicBezTo>
                  <a:pt x="15775" y="24922"/>
                  <a:pt x="15581" y="25885"/>
                  <a:pt x="15384" y="26841"/>
                </a:cubicBezTo>
                <a:cubicBezTo>
                  <a:pt x="15317" y="27166"/>
                  <a:pt x="15234" y="27483"/>
                  <a:pt x="15167" y="27811"/>
                </a:cubicBezTo>
                <a:cubicBezTo>
                  <a:pt x="14993" y="28650"/>
                  <a:pt x="14816" y="29496"/>
                  <a:pt x="14659" y="30339"/>
                </a:cubicBezTo>
                <a:cubicBezTo>
                  <a:pt x="14558" y="30867"/>
                  <a:pt x="14498" y="31395"/>
                  <a:pt x="14411" y="31927"/>
                </a:cubicBezTo>
                <a:cubicBezTo>
                  <a:pt x="14324" y="32442"/>
                  <a:pt x="14224" y="32950"/>
                  <a:pt x="14127" y="33465"/>
                </a:cubicBezTo>
                <a:cubicBezTo>
                  <a:pt x="14124" y="33485"/>
                  <a:pt x="14110" y="33502"/>
                  <a:pt x="14080" y="33525"/>
                </a:cubicBezTo>
                <a:cubicBezTo>
                  <a:pt x="14080" y="33308"/>
                  <a:pt x="14073" y="33090"/>
                  <a:pt x="14080" y="32876"/>
                </a:cubicBezTo>
                <a:cubicBezTo>
                  <a:pt x="14090" y="32545"/>
                  <a:pt x="14097" y="32214"/>
                  <a:pt x="14120" y="31887"/>
                </a:cubicBezTo>
                <a:cubicBezTo>
                  <a:pt x="14154" y="31332"/>
                  <a:pt x="14090" y="30787"/>
                  <a:pt x="14057" y="30238"/>
                </a:cubicBezTo>
                <a:cubicBezTo>
                  <a:pt x="14007" y="29433"/>
                  <a:pt x="13736" y="28700"/>
                  <a:pt x="13351" y="27998"/>
                </a:cubicBezTo>
                <a:cubicBezTo>
                  <a:pt x="13191" y="27711"/>
                  <a:pt x="13050" y="27410"/>
                  <a:pt x="12890" y="27116"/>
                </a:cubicBezTo>
                <a:cubicBezTo>
                  <a:pt x="12749" y="26848"/>
                  <a:pt x="12592" y="26591"/>
                  <a:pt x="12442" y="26323"/>
                </a:cubicBezTo>
                <a:cubicBezTo>
                  <a:pt x="12398" y="26233"/>
                  <a:pt x="12348" y="26149"/>
                  <a:pt x="12308" y="26059"/>
                </a:cubicBezTo>
                <a:cubicBezTo>
                  <a:pt x="11947" y="25166"/>
                  <a:pt x="11583" y="24270"/>
                  <a:pt x="11305" y="23344"/>
                </a:cubicBezTo>
                <a:cubicBezTo>
                  <a:pt x="11168" y="22883"/>
                  <a:pt x="11078" y="22411"/>
                  <a:pt x="10951" y="21950"/>
                </a:cubicBezTo>
                <a:cubicBezTo>
                  <a:pt x="10884" y="21709"/>
                  <a:pt x="10830" y="21455"/>
                  <a:pt x="10713" y="21231"/>
                </a:cubicBezTo>
                <a:cubicBezTo>
                  <a:pt x="10533" y="20890"/>
                  <a:pt x="10309" y="20573"/>
                  <a:pt x="10098" y="20252"/>
                </a:cubicBezTo>
                <a:cubicBezTo>
                  <a:pt x="9944" y="20011"/>
                  <a:pt x="9791" y="19780"/>
                  <a:pt x="9630" y="19549"/>
                </a:cubicBezTo>
                <a:cubicBezTo>
                  <a:pt x="9560" y="19442"/>
                  <a:pt x="9490" y="19339"/>
                  <a:pt x="9409" y="19239"/>
                </a:cubicBezTo>
                <a:cubicBezTo>
                  <a:pt x="8757" y="18419"/>
                  <a:pt x="8045" y="17664"/>
                  <a:pt x="7199" y="17035"/>
                </a:cubicBezTo>
                <a:cubicBezTo>
                  <a:pt x="6848" y="16778"/>
                  <a:pt x="6504" y="16500"/>
                  <a:pt x="6099" y="16330"/>
                </a:cubicBezTo>
                <a:cubicBezTo>
                  <a:pt x="5805" y="16209"/>
                  <a:pt x="5518" y="16079"/>
                  <a:pt x="5220" y="15965"/>
                </a:cubicBezTo>
                <a:cubicBezTo>
                  <a:pt x="5076" y="15908"/>
                  <a:pt x="4916" y="15878"/>
                  <a:pt x="4762" y="15835"/>
                </a:cubicBezTo>
                <a:cubicBezTo>
                  <a:pt x="4762" y="15852"/>
                  <a:pt x="4759" y="15868"/>
                  <a:pt x="4762" y="15878"/>
                </a:cubicBezTo>
                <a:cubicBezTo>
                  <a:pt x="5096" y="16306"/>
                  <a:pt x="5384" y="16768"/>
                  <a:pt x="5765" y="17159"/>
                </a:cubicBezTo>
                <a:cubicBezTo>
                  <a:pt x="6066" y="17463"/>
                  <a:pt x="6247" y="17834"/>
                  <a:pt x="6303" y="18259"/>
                </a:cubicBezTo>
                <a:cubicBezTo>
                  <a:pt x="6350" y="18610"/>
                  <a:pt x="6387" y="18958"/>
                  <a:pt x="6414" y="19309"/>
                </a:cubicBezTo>
                <a:cubicBezTo>
                  <a:pt x="6474" y="20211"/>
                  <a:pt x="6674" y="21077"/>
                  <a:pt x="7032" y="21910"/>
                </a:cubicBezTo>
                <a:cubicBezTo>
                  <a:pt x="7303" y="22545"/>
                  <a:pt x="7554" y="23194"/>
                  <a:pt x="7902" y="23789"/>
                </a:cubicBezTo>
                <a:cubicBezTo>
                  <a:pt x="8059" y="24066"/>
                  <a:pt x="8229" y="24334"/>
                  <a:pt x="8403" y="24598"/>
                </a:cubicBezTo>
                <a:cubicBezTo>
                  <a:pt x="8771" y="25166"/>
                  <a:pt x="8998" y="25792"/>
                  <a:pt x="9182" y="26440"/>
                </a:cubicBezTo>
                <a:cubicBezTo>
                  <a:pt x="9383" y="27139"/>
                  <a:pt x="9617" y="27828"/>
                  <a:pt x="9944" y="28480"/>
                </a:cubicBezTo>
                <a:cubicBezTo>
                  <a:pt x="10178" y="28951"/>
                  <a:pt x="10429" y="29419"/>
                  <a:pt x="10687" y="29881"/>
                </a:cubicBezTo>
                <a:cubicBezTo>
                  <a:pt x="10787" y="30054"/>
                  <a:pt x="10914" y="30222"/>
                  <a:pt x="11044" y="30375"/>
                </a:cubicBezTo>
                <a:cubicBezTo>
                  <a:pt x="11532" y="30971"/>
                  <a:pt x="12084" y="31506"/>
                  <a:pt x="12626" y="32047"/>
                </a:cubicBezTo>
                <a:cubicBezTo>
                  <a:pt x="12974" y="32392"/>
                  <a:pt x="13301" y="32749"/>
                  <a:pt x="13559" y="33164"/>
                </a:cubicBezTo>
                <a:cubicBezTo>
                  <a:pt x="13729" y="33441"/>
                  <a:pt x="13880" y="33729"/>
                  <a:pt x="13943" y="34050"/>
                </a:cubicBezTo>
                <a:cubicBezTo>
                  <a:pt x="13963" y="34147"/>
                  <a:pt x="13973" y="34247"/>
                  <a:pt x="13956" y="34344"/>
                </a:cubicBezTo>
                <a:cubicBezTo>
                  <a:pt x="13893" y="34719"/>
                  <a:pt x="13819" y="35090"/>
                  <a:pt x="13742" y="35468"/>
                </a:cubicBezTo>
                <a:cubicBezTo>
                  <a:pt x="13646" y="35959"/>
                  <a:pt x="13555" y="36450"/>
                  <a:pt x="13455" y="36939"/>
                </a:cubicBezTo>
                <a:cubicBezTo>
                  <a:pt x="13391" y="37256"/>
                  <a:pt x="13325" y="37574"/>
                  <a:pt x="13258" y="37891"/>
                </a:cubicBezTo>
                <a:cubicBezTo>
                  <a:pt x="13040" y="38898"/>
                  <a:pt x="12816" y="39901"/>
                  <a:pt x="12602" y="40907"/>
                </a:cubicBezTo>
                <a:cubicBezTo>
                  <a:pt x="12449" y="41639"/>
                  <a:pt x="12308" y="42375"/>
                  <a:pt x="12171" y="43107"/>
                </a:cubicBezTo>
                <a:cubicBezTo>
                  <a:pt x="12108" y="43445"/>
                  <a:pt x="12067" y="43786"/>
                  <a:pt x="11997" y="44127"/>
                </a:cubicBezTo>
                <a:cubicBezTo>
                  <a:pt x="11924" y="44465"/>
                  <a:pt x="11823" y="44796"/>
                  <a:pt x="11733" y="45130"/>
                </a:cubicBezTo>
                <a:cubicBezTo>
                  <a:pt x="11553" y="45782"/>
                  <a:pt x="11372" y="46434"/>
                  <a:pt x="11188" y="47086"/>
                </a:cubicBezTo>
                <a:cubicBezTo>
                  <a:pt x="11171" y="47143"/>
                  <a:pt x="11151" y="47200"/>
                  <a:pt x="11118" y="47297"/>
                </a:cubicBezTo>
                <a:cubicBezTo>
                  <a:pt x="11064" y="47136"/>
                  <a:pt x="11068" y="47009"/>
                  <a:pt x="11071" y="46889"/>
                </a:cubicBezTo>
                <a:cubicBezTo>
                  <a:pt x="11078" y="46785"/>
                  <a:pt x="11094" y="46675"/>
                  <a:pt x="11118" y="46574"/>
                </a:cubicBezTo>
                <a:cubicBezTo>
                  <a:pt x="11212" y="46237"/>
                  <a:pt x="11232" y="45896"/>
                  <a:pt x="11205" y="45548"/>
                </a:cubicBezTo>
                <a:cubicBezTo>
                  <a:pt x="11178" y="45163"/>
                  <a:pt x="11222" y="44792"/>
                  <a:pt x="11352" y="44425"/>
                </a:cubicBezTo>
                <a:cubicBezTo>
                  <a:pt x="11436" y="44194"/>
                  <a:pt x="11496" y="43950"/>
                  <a:pt x="11556" y="43712"/>
                </a:cubicBezTo>
                <a:cubicBezTo>
                  <a:pt x="11633" y="43438"/>
                  <a:pt x="11623" y="43151"/>
                  <a:pt x="11586" y="42873"/>
                </a:cubicBezTo>
                <a:cubicBezTo>
                  <a:pt x="11536" y="42479"/>
                  <a:pt x="11469" y="42091"/>
                  <a:pt x="11436" y="41700"/>
                </a:cubicBezTo>
                <a:cubicBezTo>
                  <a:pt x="11385" y="41121"/>
                  <a:pt x="11222" y="40580"/>
                  <a:pt x="11004" y="40048"/>
                </a:cubicBezTo>
                <a:cubicBezTo>
                  <a:pt x="10797" y="39533"/>
                  <a:pt x="10563" y="39028"/>
                  <a:pt x="10342" y="38513"/>
                </a:cubicBezTo>
                <a:cubicBezTo>
                  <a:pt x="10219" y="38229"/>
                  <a:pt x="10108" y="37938"/>
                  <a:pt x="10068" y="37627"/>
                </a:cubicBezTo>
                <a:cubicBezTo>
                  <a:pt x="10065" y="37604"/>
                  <a:pt x="10058" y="37574"/>
                  <a:pt x="10045" y="37547"/>
                </a:cubicBezTo>
                <a:cubicBezTo>
                  <a:pt x="10041" y="37540"/>
                  <a:pt x="10018" y="37537"/>
                  <a:pt x="9998" y="37524"/>
                </a:cubicBezTo>
                <a:cubicBezTo>
                  <a:pt x="9934" y="37560"/>
                  <a:pt x="9944" y="37627"/>
                  <a:pt x="9941" y="37688"/>
                </a:cubicBezTo>
                <a:cubicBezTo>
                  <a:pt x="9924" y="38075"/>
                  <a:pt x="9911" y="38460"/>
                  <a:pt x="9894" y="38848"/>
                </a:cubicBezTo>
                <a:cubicBezTo>
                  <a:pt x="9864" y="39483"/>
                  <a:pt x="9931" y="40115"/>
                  <a:pt x="9978" y="40747"/>
                </a:cubicBezTo>
                <a:cubicBezTo>
                  <a:pt x="10031" y="41466"/>
                  <a:pt x="10018" y="42184"/>
                  <a:pt x="9881" y="42893"/>
                </a:cubicBezTo>
                <a:cubicBezTo>
                  <a:pt x="9814" y="43238"/>
                  <a:pt x="9817" y="43579"/>
                  <a:pt x="9884" y="43923"/>
                </a:cubicBezTo>
                <a:cubicBezTo>
                  <a:pt x="10025" y="44649"/>
                  <a:pt x="10152" y="45377"/>
                  <a:pt x="10399" y="46080"/>
                </a:cubicBezTo>
                <a:cubicBezTo>
                  <a:pt x="10533" y="46464"/>
                  <a:pt x="10677" y="46852"/>
                  <a:pt x="10834" y="47226"/>
                </a:cubicBezTo>
                <a:cubicBezTo>
                  <a:pt x="10964" y="47527"/>
                  <a:pt x="10981" y="47805"/>
                  <a:pt x="10870" y="48122"/>
                </a:cubicBezTo>
                <a:cubicBezTo>
                  <a:pt x="10667" y="48738"/>
                  <a:pt x="10513" y="49366"/>
                  <a:pt x="10332" y="49991"/>
                </a:cubicBezTo>
                <a:cubicBezTo>
                  <a:pt x="10118" y="50730"/>
                  <a:pt x="9864" y="51452"/>
                  <a:pt x="9597" y="52175"/>
                </a:cubicBezTo>
                <a:cubicBezTo>
                  <a:pt x="9349" y="52843"/>
                  <a:pt x="9098" y="53509"/>
                  <a:pt x="8791" y="54154"/>
                </a:cubicBezTo>
                <a:cubicBezTo>
                  <a:pt x="8660" y="54421"/>
                  <a:pt x="8510" y="54672"/>
                  <a:pt x="8306" y="54946"/>
                </a:cubicBezTo>
                <a:cubicBezTo>
                  <a:pt x="8303" y="54896"/>
                  <a:pt x="8293" y="54876"/>
                  <a:pt x="8293" y="54859"/>
                </a:cubicBezTo>
                <a:cubicBezTo>
                  <a:pt x="8360" y="54054"/>
                  <a:pt x="8263" y="53255"/>
                  <a:pt x="8139" y="52459"/>
                </a:cubicBezTo>
                <a:cubicBezTo>
                  <a:pt x="7938" y="51182"/>
                  <a:pt x="7587" y="49941"/>
                  <a:pt x="7203" y="48711"/>
                </a:cubicBezTo>
                <a:cubicBezTo>
                  <a:pt x="6925" y="47821"/>
                  <a:pt x="6664" y="46932"/>
                  <a:pt x="6397" y="46036"/>
                </a:cubicBezTo>
                <a:cubicBezTo>
                  <a:pt x="6330" y="45805"/>
                  <a:pt x="6287" y="45568"/>
                  <a:pt x="6223" y="45337"/>
                </a:cubicBezTo>
                <a:cubicBezTo>
                  <a:pt x="6163" y="45113"/>
                  <a:pt x="6183" y="44896"/>
                  <a:pt x="6223" y="44675"/>
                </a:cubicBezTo>
                <a:cubicBezTo>
                  <a:pt x="6290" y="44308"/>
                  <a:pt x="6347" y="43940"/>
                  <a:pt x="6417" y="43569"/>
                </a:cubicBezTo>
                <a:cubicBezTo>
                  <a:pt x="6440" y="43432"/>
                  <a:pt x="6481" y="43294"/>
                  <a:pt x="6537" y="43171"/>
                </a:cubicBezTo>
                <a:cubicBezTo>
                  <a:pt x="6698" y="42810"/>
                  <a:pt x="6875" y="42459"/>
                  <a:pt x="7039" y="42101"/>
                </a:cubicBezTo>
                <a:cubicBezTo>
                  <a:pt x="7193" y="41760"/>
                  <a:pt x="7343" y="41419"/>
                  <a:pt x="7477" y="41071"/>
                </a:cubicBezTo>
                <a:cubicBezTo>
                  <a:pt x="7694" y="40529"/>
                  <a:pt x="7895" y="39978"/>
                  <a:pt x="8109" y="39433"/>
                </a:cubicBezTo>
                <a:cubicBezTo>
                  <a:pt x="8186" y="39246"/>
                  <a:pt x="8273" y="39058"/>
                  <a:pt x="8370" y="38878"/>
                </a:cubicBezTo>
                <a:cubicBezTo>
                  <a:pt x="8607" y="38426"/>
                  <a:pt x="8781" y="37955"/>
                  <a:pt x="8848" y="37443"/>
                </a:cubicBezTo>
                <a:cubicBezTo>
                  <a:pt x="8931" y="36822"/>
                  <a:pt x="9025" y="36203"/>
                  <a:pt x="9005" y="35571"/>
                </a:cubicBezTo>
                <a:cubicBezTo>
                  <a:pt x="8995" y="35254"/>
                  <a:pt x="8961" y="34939"/>
                  <a:pt x="8938" y="34622"/>
                </a:cubicBezTo>
                <a:cubicBezTo>
                  <a:pt x="8928" y="34518"/>
                  <a:pt x="8925" y="34414"/>
                  <a:pt x="8915" y="34304"/>
                </a:cubicBezTo>
                <a:cubicBezTo>
                  <a:pt x="8911" y="34271"/>
                  <a:pt x="8898" y="34244"/>
                  <a:pt x="8881" y="34184"/>
                </a:cubicBezTo>
                <a:cubicBezTo>
                  <a:pt x="8841" y="34230"/>
                  <a:pt x="8804" y="34254"/>
                  <a:pt x="8791" y="34284"/>
                </a:cubicBezTo>
                <a:cubicBezTo>
                  <a:pt x="8687" y="34511"/>
                  <a:pt x="8590" y="34735"/>
                  <a:pt x="8487" y="34956"/>
                </a:cubicBezTo>
                <a:cubicBezTo>
                  <a:pt x="8286" y="35401"/>
                  <a:pt x="8075" y="35839"/>
                  <a:pt x="7878" y="36283"/>
                </a:cubicBezTo>
                <a:cubicBezTo>
                  <a:pt x="7758" y="36557"/>
                  <a:pt x="7654" y="36845"/>
                  <a:pt x="7557" y="37129"/>
                </a:cubicBezTo>
                <a:cubicBezTo>
                  <a:pt x="7460" y="37420"/>
                  <a:pt x="7393" y="37714"/>
                  <a:pt x="7306" y="38005"/>
                </a:cubicBezTo>
                <a:cubicBezTo>
                  <a:pt x="7176" y="38426"/>
                  <a:pt x="7166" y="38864"/>
                  <a:pt x="7143" y="39299"/>
                </a:cubicBezTo>
                <a:cubicBezTo>
                  <a:pt x="7136" y="39446"/>
                  <a:pt x="7122" y="39597"/>
                  <a:pt x="7116" y="39744"/>
                </a:cubicBezTo>
                <a:cubicBezTo>
                  <a:pt x="7099" y="39981"/>
                  <a:pt x="7026" y="40198"/>
                  <a:pt x="6898" y="40399"/>
                </a:cubicBezTo>
                <a:cubicBezTo>
                  <a:pt x="6551" y="40941"/>
                  <a:pt x="6347" y="41539"/>
                  <a:pt x="6223" y="42168"/>
                </a:cubicBezTo>
                <a:cubicBezTo>
                  <a:pt x="6166" y="42462"/>
                  <a:pt x="6180" y="42770"/>
                  <a:pt x="6146" y="43070"/>
                </a:cubicBezTo>
                <a:cubicBezTo>
                  <a:pt x="6116" y="43348"/>
                  <a:pt x="6073" y="43625"/>
                  <a:pt x="6039" y="43900"/>
                </a:cubicBezTo>
                <a:lnTo>
                  <a:pt x="5999" y="43900"/>
                </a:lnTo>
                <a:cubicBezTo>
                  <a:pt x="5986" y="43679"/>
                  <a:pt x="5966" y="43455"/>
                  <a:pt x="5962" y="43231"/>
                </a:cubicBezTo>
                <a:cubicBezTo>
                  <a:pt x="5939" y="41827"/>
                  <a:pt x="6002" y="40432"/>
                  <a:pt x="6103" y="39032"/>
                </a:cubicBezTo>
                <a:cubicBezTo>
                  <a:pt x="6203" y="37661"/>
                  <a:pt x="6257" y="36290"/>
                  <a:pt x="6330" y="34919"/>
                </a:cubicBezTo>
                <a:cubicBezTo>
                  <a:pt x="6354" y="34414"/>
                  <a:pt x="6370" y="33903"/>
                  <a:pt x="6390" y="33398"/>
                </a:cubicBezTo>
                <a:cubicBezTo>
                  <a:pt x="6397" y="33328"/>
                  <a:pt x="6417" y="33247"/>
                  <a:pt x="6364" y="33164"/>
                </a:cubicBezTo>
                <a:cubicBezTo>
                  <a:pt x="6290" y="33214"/>
                  <a:pt x="6300" y="33278"/>
                  <a:pt x="6300" y="33334"/>
                </a:cubicBezTo>
                <a:cubicBezTo>
                  <a:pt x="6283" y="33769"/>
                  <a:pt x="6270" y="34210"/>
                  <a:pt x="6250" y="34645"/>
                </a:cubicBezTo>
                <a:cubicBezTo>
                  <a:pt x="6186" y="35909"/>
                  <a:pt x="6123" y="37176"/>
                  <a:pt x="6053" y="38443"/>
                </a:cubicBezTo>
                <a:cubicBezTo>
                  <a:pt x="6002" y="39343"/>
                  <a:pt x="5919" y="40239"/>
                  <a:pt x="5885" y="41141"/>
                </a:cubicBezTo>
                <a:cubicBezTo>
                  <a:pt x="5855" y="41937"/>
                  <a:pt x="5879" y="42736"/>
                  <a:pt x="5882" y="43528"/>
                </a:cubicBezTo>
                <a:cubicBezTo>
                  <a:pt x="5882" y="43666"/>
                  <a:pt x="5895" y="43806"/>
                  <a:pt x="5905" y="43983"/>
                </a:cubicBezTo>
                <a:cubicBezTo>
                  <a:pt x="5849" y="43926"/>
                  <a:pt x="5819" y="43900"/>
                  <a:pt x="5795" y="43873"/>
                </a:cubicBezTo>
                <a:cubicBezTo>
                  <a:pt x="5494" y="43492"/>
                  <a:pt x="5197" y="43104"/>
                  <a:pt x="4892" y="42726"/>
                </a:cubicBezTo>
                <a:cubicBezTo>
                  <a:pt x="4357" y="42071"/>
                  <a:pt x="3983" y="41335"/>
                  <a:pt x="3756" y="40523"/>
                </a:cubicBezTo>
                <a:cubicBezTo>
                  <a:pt x="3699" y="40336"/>
                  <a:pt x="3679" y="40135"/>
                  <a:pt x="3649" y="39941"/>
                </a:cubicBezTo>
                <a:cubicBezTo>
                  <a:pt x="3548" y="39316"/>
                  <a:pt x="3458" y="38687"/>
                  <a:pt x="3344" y="38065"/>
                </a:cubicBezTo>
                <a:cubicBezTo>
                  <a:pt x="3137" y="36905"/>
                  <a:pt x="2743" y="35805"/>
                  <a:pt x="2104" y="34806"/>
                </a:cubicBezTo>
                <a:cubicBezTo>
                  <a:pt x="1974" y="34605"/>
                  <a:pt x="1823" y="34418"/>
                  <a:pt x="1659" y="34240"/>
                </a:cubicBezTo>
                <a:cubicBezTo>
                  <a:pt x="1526" y="34100"/>
                  <a:pt x="1485" y="33940"/>
                  <a:pt x="1502" y="33762"/>
                </a:cubicBezTo>
                <a:cubicBezTo>
                  <a:pt x="1516" y="33605"/>
                  <a:pt x="1536" y="33451"/>
                  <a:pt x="1556" y="33301"/>
                </a:cubicBezTo>
                <a:cubicBezTo>
                  <a:pt x="1602" y="32997"/>
                  <a:pt x="1572" y="32696"/>
                  <a:pt x="1519" y="32398"/>
                </a:cubicBezTo>
                <a:cubicBezTo>
                  <a:pt x="1492" y="32248"/>
                  <a:pt x="1432" y="32117"/>
                  <a:pt x="1338" y="31997"/>
                </a:cubicBezTo>
                <a:cubicBezTo>
                  <a:pt x="1134" y="31740"/>
                  <a:pt x="924" y="31479"/>
                  <a:pt x="723" y="31215"/>
                </a:cubicBezTo>
                <a:cubicBezTo>
                  <a:pt x="549" y="30987"/>
                  <a:pt x="379" y="30753"/>
                  <a:pt x="205" y="30523"/>
                </a:cubicBezTo>
                <a:cubicBezTo>
                  <a:pt x="155" y="30456"/>
                  <a:pt x="98" y="30392"/>
                  <a:pt x="18" y="30302"/>
                </a:cubicBezTo>
                <a:cubicBezTo>
                  <a:pt x="14" y="30375"/>
                  <a:pt x="1" y="30412"/>
                  <a:pt x="14" y="30446"/>
                </a:cubicBezTo>
                <a:cubicBezTo>
                  <a:pt x="65" y="30630"/>
                  <a:pt x="118" y="30813"/>
                  <a:pt x="168" y="30994"/>
                </a:cubicBezTo>
                <a:cubicBezTo>
                  <a:pt x="349" y="31646"/>
                  <a:pt x="533" y="32298"/>
                  <a:pt x="703" y="32950"/>
                </a:cubicBezTo>
                <a:cubicBezTo>
                  <a:pt x="780" y="33227"/>
                  <a:pt x="884" y="33485"/>
                  <a:pt x="1068" y="33706"/>
                </a:cubicBezTo>
                <a:cubicBezTo>
                  <a:pt x="1131" y="33782"/>
                  <a:pt x="1188" y="33866"/>
                  <a:pt x="1255" y="33933"/>
                </a:cubicBezTo>
                <a:cubicBezTo>
                  <a:pt x="1348" y="34020"/>
                  <a:pt x="1355" y="34117"/>
                  <a:pt x="1338" y="34237"/>
                </a:cubicBezTo>
                <a:cubicBezTo>
                  <a:pt x="1255" y="34806"/>
                  <a:pt x="1088" y="35354"/>
                  <a:pt x="934" y="35902"/>
                </a:cubicBezTo>
                <a:cubicBezTo>
                  <a:pt x="800" y="36377"/>
                  <a:pt x="713" y="36862"/>
                  <a:pt x="700" y="37360"/>
                </a:cubicBezTo>
                <a:cubicBezTo>
                  <a:pt x="683" y="37985"/>
                  <a:pt x="670" y="38614"/>
                  <a:pt x="670" y="39239"/>
                </a:cubicBezTo>
                <a:cubicBezTo>
                  <a:pt x="670" y="39597"/>
                  <a:pt x="696" y="39951"/>
                  <a:pt x="854" y="40272"/>
                </a:cubicBezTo>
                <a:cubicBezTo>
                  <a:pt x="981" y="40533"/>
                  <a:pt x="1131" y="40777"/>
                  <a:pt x="1288" y="41021"/>
                </a:cubicBezTo>
                <a:cubicBezTo>
                  <a:pt x="1643" y="41573"/>
                  <a:pt x="2091" y="42037"/>
                  <a:pt x="2606" y="42442"/>
                </a:cubicBezTo>
                <a:cubicBezTo>
                  <a:pt x="2796" y="42592"/>
                  <a:pt x="2993" y="42743"/>
                  <a:pt x="3194" y="42890"/>
                </a:cubicBezTo>
                <a:cubicBezTo>
                  <a:pt x="3375" y="43017"/>
                  <a:pt x="3578" y="43097"/>
                  <a:pt x="3796" y="43131"/>
                </a:cubicBezTo>
                <a:cubicBezTo>
                  <a:pt x="4180" y="43194"/>
                  <a:pt x="4548" y="43311"/>
                  <a:pt x="4882" y="43515"/>
                </a:cubicBezTo>
                <a:cubicBezTo>
                  <a:pt x="4949" y="43559"/>
                  <a:pt x="5019" y="43592"/>
                  <a:pt x="5093" y="43619"/>
                </a:cubicBezTo>
                <a:cubicBezTo>
                  <a:pt x="5384" y="43742"/>
                  <a:pt x="5618" y="43936"/>
                  <a:pt x="5852" y="44147"/>
                </a:cubicBezTo>
                <a:cubicBezTo>
                  <a:pt x="5919" y="44204"/>
                  <a:pt x="5956" y="44277"/>
                  <a:pt x="5969" y="44364"/>
                </a:cubicBezTo>
                <a:cubicBezTo>
                  <a:pt x="6150" y="45742"/>
                  <a:pt x="6588" y="47056"/>
                  <a:pt x="6999" y="48373"/>
                </a:cubicBezTo>
                <a:cubicBezTo>
                  <a:pt x="7270" y="49246"/>
                  <a:pt x="7550" y="50118"/>
                  <a:pt x="7758" y="51014"/>
                </a:cubicBezTo>
                <a:cubicBezTo>
                  <a:pt x="7962" y="51890"/>
                  <a:pt x="8122" y="52783"/>
                  <a:pt x="8202" y="53679"/>
                </a:cubicBezTo>
                <a:cubicBezTo>
                  <a:pt x="8239" y="54114"/>
                  <a:pt x="8219" y="54555"/>
                  <a:pt x="8192" y="54990"/>
                </a:cubicBezTo>
                <a:cubicBezTo>
                  <a:pt x="8186" y="55100"/>
                  <a:pt x="8152" y="55207"/>
                  <a:pt x="8089" y="55304"/>
                </a:cubicBezTo>
                <a:cubicBezTo>
                  <a:pt x="7835" y="55692"/>
                  <a:pt x="7654" y="56113"/>
                  <a:pt x="7524" y="56554"/>
                </a:cubicBezTo>
                <a:cubicBezTo>
                  <a:pt x="7357" y="57140"/>
                  <a:pt x="7066" y="57664"/>
                  <a:pt x="6738" y="58166"/>
                </a:cubicBezTo>
                <a:cubicBezTo>
                  <a:pt x="6547" y="58460"/>
                  <a:pt x="6307" y="58721"/>
                  <a:pt x="6089" y="59002"/>
                </a:cubicBezTo>
                <a:cubicBezTo>
                  <a:pt x="5778" y="59406"/>
                  <a:pt x="5561" y="59861"/>
                  <a:pt x="5304" y="60299"/>
                </a:cubicBezTo>
                <a:cubicBezTo>
                  <a:pt x="5287" y="60329"/>
                  <a:pt x="5304" y="60373"/>
                  <a:pt x="5304" y="60413"/>
                </a:cubicBezTo>
                <a:cubicBezTo>
                  <a:pt x="5411" y="60396"/>
                  <a:pt x="5427" y="60316"/>
                  <a:pt x="5461" y="60262"/>
                </a:cubicBezTo>
                <a:cubicBezTo>
                  <a:pt x="5518" y="60175"/>
                  <a:pt x="5568" y="60082"/>
                  <a:pt x="5618" y="59988"/>
                </a:cubicBezTo>
                <a:cubicBezTo>
                  <a:pt x="5899" y="59447"/>
                  <a:pt x="6257" y="58958"/>
                  <a:pt x="6648" y="58494"/>
                </a:cubicBezTo>
                <a:cubicBezTo>
                  <a:pt x="6875" y="58223"/>
                  <a:pt x="7049" y="57919"/>
                  <a:pt x="7219" y="57608"/>
                </a:cubicBezTo>
                <a:cubicBezTo>
                  <a:pt x="7467" y="57163"/>
                  <a:pt x="7627" y="56682"/>
                  <a:pt x="7784" y="56200"/>
                </a:cubicBezTo>
                <a:cubicBezTo>
                  <a:pt x="7858" y="55966"/>
                  <a:pt x="7968" y="55745"/>
                  <a:pt x="8102" y="55535"/>
                </a:cubicBezTo>
                <a:cubicBezTo>
                  <a:pt x="8329" y="55170"/>
                  <a:pt x="8574" y="54816"/>
                  <a:pt x="8774" y="54438"/>
                </a:cubicBezTo>
                <a:cubicBezTo>
                  <a:pt x="8991" y="54027"/>
                  <a:pt x="9179" y="53602"/>
                  <a:pt x="9349" y="53164"/>
                </a:cubicBezTo>
                <a:cubicBezTo>
                  <a:pt x="9597" y="52542"/>
                  <a:pt x="9827" y="51917"/>
                  <a:pt x="10048" y="51285"/>
                </a:cubicBezTo>
                <a:cubicBezTo>
                  <a:pt x="10382" y="50332"/>
                  <a:pt x="10633" y="49353"/>
                  <a:pt x="10911" y="48390"/>
                </a:cubicBezTo>
                <a:cubicBezTo>
                  <a:pt x="11011" y="48039"/>
                  <a:pt x="11115" y="47681"/>
                  <a:pt x="11235" y="47340"/>
                </a:cubicBezTo>
                <a:cubicBezTo>
                  <a:pt x="11332" y="47069"/>
                  <a:pt x="11462" y="46808"/>
                  <a:pt x="11566" y="46538"/>
                </a:cubicBezTo>
                <a:cubicBezTo>
                  <a:pt x="11813" y="45889"/>
                  <a:pt x="12134" y="45280"/>
                  <a:pt x="12435" y="44662"/>
                </a:cubicBezTo>
                <a:cubicBezTo>
                  <a:pt x="12723" y="44067"/>
                  <a:pt x="13154" y="43585"/>
                  <a:pt x="13769" y="43294"/>
                </a:cubicBezTo>
                <a:cubicBezTo>
                  <a:pt x="14264" y="43060"/>
                  <a:pt x="14762" y="42826"/>
                  <a:pt x="15257" y="42579"/>
                </a:cubicBezTo>
                <a:cubicBezTo>
                  <a:pt x="15859" y="42278"/>
                  <a:pt x="16421" y="41910"/>
                  <a:pt x="16879" y="41409"/>
                </a:cubicBezTo>
                <a:cubicBezTo>
                  <a:pt x="17139" y="41118"/>
                  <a:pt x="17387" y="40807"/>
                  <a:pt x="17621" y="40489"/>
                </a:cubicBezTo>
                <a:cubicBezTo>
                  <a:pt x="17908" y="40101"/>
                  <a:pt x="18203" y="39707"/>
                  <a:pt x="18450" y="39289"/>
                </a:cubicBezTo>
                <a:cubicBezTo>
                  <a:pt x="18667" y="38931"/>
                  <a:pt x="18825" y="38533"/>
                  <a:pt x="19008" y="38152"/>
                </a:cubicBezTo>
                <a:cubicBezTo>
                  <a:pt x="19095" y="37978"/>
                  <a:pt x="19179" y="37798"/>
                  <a:pt x="19263" y="37624"/>
                </a:cubicBezTo>
                <a:cubicBezTo>
                  <a:pt x="19279" y="37591"/>
                  <a:pt x="19286" y="37547"/>
                  <a:pt x="19306" y="37474"/>
                </a:cubicBezTo>
                <a:lnTo>
                  <a:pt x="19306" y="37474"/>
                </a:lnTo>
                <a:cubicBezTo>
                  <a:pt x="19219" y="37514"/>
                  <a:pt x="19159" y="37530"/>
                  <a:pt x="19109" y="37564"/>
                </a:cubicBezTo>
                <a:cubicBezTo>
                  <a:pt x="18771" y="37801"/>
                  <a:pt x="18393" y="37962"/>
                  <a:pt x="18002" y="38082"/>
                </a:cubicBezTo>
                <a:cubicBezTo>
                  <a:pt x="17882" y="38122"/>
                  <a:pt x="17758" y="38162"/>
                  <a:pt x="17641" y="38209"/>
                </a:cubicBezTo>
                <a:cubicBezTo>
                  <a:pt x="17430" y="38289"/>
                  <a:pt x="17230" y="38393"/>
                  <a:pt x="17056" y="38543"/>
                </a:cubicBezTo>
                <a:cubicBezTo>
                  <a:pt x="16635" y="38911"/>
                  <a:pt x="16160" y="39202"/>
                  <a:pt x="15698" y="39516"/>
                </a:cubicBezTo>
                <a:cubicBezTo>
                  <a:pt x="15100" y="39924"/>
                  <a:pt x="14511" y="40356"/>
                  <a:pt x="13970" y="40837"/>
                </a:cubicBezTo>
                <a:cubicBezTo>
                  <a:pt x="13495" y="41255"/>
                  <a:pt x="13161" y="41760"/>
                  <a:pt x="13007" y="42372"/>
                </a:cubicBezTo>
                <a:cubicBezTo>
                  <a:pt x="12917" y="42729"/>
                  <a:pt x="12753" y="43057"/>
                  <a:pt x="12619" y="43398"/>
                </a:cubicBezTo>
                <a:cubicBezTo>
                  <a:pt x="12599" y="43452"/>
                  <a:pt x="12572" y="43502"/>
                  <a:pt x="12559" y="43559"/>
                </a:cubicBezTo>
                <a:cubicBezTo>
                  <a:pt x="12475" y="43863"/>
                  <a:pt x="12352" y="44154"/>
                  <a:pt x="12218" y="44445"/>
                </a:cubicBezTo>
                <a:cubicBezTo>
                  <a:pt x="12074" y="44749"/>
                  <a:pt x="11957" y="45066"/>
                  <a:pt x="11830" y="45381"/>
                </a:cubicBezTo>
                <a:cubicBezTo>
                  <a:pt x="11800" y="45451"/>
                  <a:pt x="11773" y="45525"/>
                  <a:pt x="11730" y="45591"/>
                </a:cubicBezTo>
                <a:lnTo>
                  <a:pt x="11840" y="45140"/>
                </a:lnTo>
                <a:cubicBezTo>
                  <a:pt x="11947" y="44715"/>
                  <a:pt x="12064" y="44297"/>
                  <a:pt x="12151" y="43866"/>
                </a:cubicBezTo>
                <a:cubicBezTo>
                  <a:pt x="12265" y="43315"/>
                  <a:pt x="12352" y="42760"/>
                  <a:pt x="12452" y="42205"/>
                </a:cubicBezTo>
                <a:cubicBezTo>
                  <a:pt x="12489" y="41991"/>
                  <a:pt x="12536" y="41773"/>
                  <a:pt x="12576" y="41559"/>
                </a:cubicBezTo>
                <a:lnTo>
                  <a:pt x="13067" y="39266"/>
                </a:lnTo>
                <a:cubicBezTo>
                  <a:pt x="13211" y="38577"/>
                  <a:pt x="13361" y="37885"/>
                  <a:pt x="13505" y="37196"/>
                </a:cubicBezTo>
                <a:cubicBezTo>
                  <a:pt x="13639" y="36547"/>
                  <a:pt x="13759" y="35895"/>
                  <a:pt x="13880" y="35243"/>
                </a:cubicBezTo>
                <a:cubicBezTo>
                  <a:pt x="13910" y="35090"/>
                  <a:pt x="13973" y="34959"/>
                  <a:pt x="14060" y="34826"/>
                </a:cubicBezTo>
                <a:cubicBezTo>
                  <a:pt x="14221" y="34592"/>
                  <a:pt x="14381" y="34368"/>
                  <a:pt x="14578" y="34164"/>
                </a:cubicBezTo>
                <a:cubicBezTo>
                  <a:pt x="15274" y="33448"/>
                  <a:pt x="16100" y="32987"/>
                  <a:pt x="17096" y="32836"/>
                </a:cubicBezTo>
                <a:cubicBezTo>
                  <a:pt x="17648" y="32753"/>
                  <a:pt x="18199" y="32676"/>
                  <a:pt x="18741" y="32565"/>
                </a:cubicBezTo>
                <a:cubicBezTo>
                  <a:pt x="19898" y="32341"/>
                  <a:pt x="20984" y="31907"/>
                  <a:pt x="22014" y="31332"/>
                </a:cubicBezTo>
                <a:cubicBezTo>
                  <a:pt x="22479" y="31078"/>
                  <a:pt x="22930" y="30803"/>
                  <a:pt x="23382" y="30529"/>
                </a:cubicBezTo>
                <a:cubicBezTo>
                  <a:pt x="24010" y="30151"/>
                  <a:pt x="24569" y="29673"/>
                  <a:pt x="25090" y="29155"/>
                </a:cubicBezTo>
                <a:cubicBezTo>
                  <a:pt x="25495" y="28754"/>
                  <a:pt x="25923" y="28373"/>
                  <a:pt x="26434" y="28102"/>
                </a:cubicBezTo>
                <a:cubicBezTo>
                  <a:pt x="26491" y="28072"/>
                  <a:pt x="26548" y="28045"/>
                  <a:pt x="26601" y="28015"/>
                </a:cubicBezTo>
                <a:cubicBezTo>
                  <a:pt x="26664" y="27980"/>
                  <a:pt x="26726" y="27968"/>
                  <a:pt x="26794" y="27968"/>
                </a:cubicBezTo>
                <a:cubicBezTo>
                  <a:pt x="26817" y="27968"/>
                  <a:pt x="26841" y="27969"/>
                  <a:pt x="26865" y="27972"/>
                </a:cubicBezTo>
                <a:cubicBezTo>
                  <a:pt x="27015" y="27995"/>
                  <a:pt x="27165" y="28006"/>
                  <a:pt x="27315" y="28006"/>
                </a:cubicBezTo>
                <a:cubicBezTo>
                  <a:pt x="27447" y="28006"/>
                  <a:pt x="27579" y="27997"/>
                  <a:pt x="27711" y="27982"/>
                </a:cubicBezTo>
                <a:cubicBezTo>
                  <a:pt x="27986" y="27948"/>
                  <a:pt x="28233" y="27848"/>
                  <a:pt x="28440" y="27677"/>
                </a:cubicBezTo>
                <a:cubicBezTo>
                  <a:pt x="28671" y="27487"/>
                  <a:pt x="28875" y="27276"/>
                  <a:pt x="29092" y="27076"/>
                </a:cubicBezTo>
                <a:cubicBezTo>
                  <a:pt x="29106" y="27062"/>
                  <a:pt x="29106" y="27035"/>
                  <a:pt x="29116" y="26999"/>
                </a:cubicBezTo>
                <a:cubicBezTo>
                  <a:pt x="29080" y="26996"/>
                  <a:pt x="29049" y="26985"/>
                  <a:pt x="29027" y="26985"/>
                </a:cubicBezTo>
                <a:cubicBezTo>
                  <a:pt x="29024" y="26985"/>
                  <a:pt x="29021" y="26985"/>
                  <a:pt x="29019" y="26985"/>
                </a:cubicBezTo>
                <a:cubicBezTo>
                  <a:pt x="28922" y="27012"/>
                  <a:pt x="28825" y="27042"/>
                  <a:pt x="28734" y="27076"/>
                </a:cubicBezTo>
                <a:cubicBezTo>
                  <a:pt x="28119" y="27310"/>
                  <a:pt x="27511" y="27537"/>
                  <a:pt x="26899" y="27781"/>
                </a:cubicBezTo>
                <a:cubicBezTo>
                  <a:pt x="26821" y="27812"/>
                  <a:pt x="26746" y="27829"/>
                  <a:pt x="26670" y="27829"/>
                </a:cubicBezTo>
                <a:cubicBezTo>
                  <a:pt x="26624" y="27829"/>
                  <a:pt x="26578" y="27823"/>
                  <a:pt x="26531" y="27811"/>
                </a:cubicBezTo>
                <a:cubicBezTo>
                  <a:pt x="26180" y="27721"/>
                  <a:pt x="25826" y="27681"/>
                  <a:pt x="25465" y="27667"/>
                </a:cubicBezTo>
                <a:cubicBezTo>
                  <a:pt x="25214" y="27661"/>
                  <a:pt x="24963" y="27600"/>
                  <a:pt x="24712" y="27570"/>
                </a:cubicBezTo>
                <a:cubicBezTo>
                  <a:pt x="24572" y="27551"/>
                  <a:pt x="24431" y="27543"/>
                  <a:pt x="24290" y="27543"/>
                </a:cubicBezTo>
                <a:cubicBezTo>
                  <a:pt x="24060" y="27543"/>
                  <a:pt x="23829" y="27565"/>
                  <a:pt x="23599" y="27594"/>
                </a:cubicBezTo>
                <a:cubicBezTo>
                  <a:pt x="23248" y="27637"/>
                  <a:pt x="22930" y="27768"/>
                  <a:pt x="22646" y="27978"/>
                </a:cubicBezTo>
                <a:cubicBezTo>
                  <a:pt x="22399" y="28155"/>
                  <a:pt x="22135" y="28272"/>
                  <a:pt x="21834" y="28316"/>
                </a:cubicBezTo>
                <a:cubicBezTo>
                  <a:pt x="21717" y="28333"/>
                  <a:pt x="21600" y="28369"/>
                  <a:pt x="21486" y="28403"/>
                </a:cubicBezTo>
                <a:cubicBezTo>
                  <a:pt x="21075" y="28523"/>
                  <a:pt x="20663" y="28650"/>
                  <a:pt x="20249" y="28771"/>
                </a:cubicBezTo>
                <a:cubicBezTo>
                  <a:pt x="19958" y="28858"/>
                  <a:pt x="19687" y="28985"/>
                  <a:pt x="19426" y="29152"/>
                </a:cubicBezTo>
                <a:cubicBezTo>
                  <a:pt x="19239" y="29272"/>
                  <a:pt x="19035" y="29369"/>
                  <a:pt x="18838" y="29476"/>
                </a:cubicBezTo>
                <a:cubicBezTo>
                  <a:pt x="18443" y="29690"/>
                  <a:pt x="18072" y="29927"/>
                  <a:pt x="17718" y="30195"/>
                </a:cubicBezTo>
                <a:cubicBezTo>
                  <a:pt x="17584" y="30302"/>
                  <a:pt x="17454" y="30409"/>
                  <a:pt x="17323" y="30519"/>
                </a:cubicBezTo>
                <a:cubicBezTo>
                  <a:pt x="17170" y="30653"/>
                  <a:pt x="17022" y="30793"/>
                  <a:pt x="16869" y="30927"/>
                </a:cubicBezTo>
                <a:cubicBezTo>
                  <a:pt x="16477" y="31255"/>
                  <a:pt x="16133" y="31626"/>
                  <a:pt x="15825" y="32030"/>
                </a:cubicBezTo>
                <a:cubicBezTo>
                  <a:pt x="15535" y="32412"/>
                  <a:pt x="15224" y="32779"/>
                  <a:pt x="14946" y="33167"/>
                </a:cubicBezTo>
                <a:cubicBezTo>
                  <a:pt x="14689" y="33535"/>
                  <a:pt x="14461" y="33930"/>
                  <a:pt x="14224" y="34307"/>
                </a:cubicBezTo>
                <a:cubicBezTo>
                  <a:pt x="14191" y="34364"/>
                  <a:pt x="14154" y="34414"/>
                  <a:pt x="14090" y="34458"/>
                </a:cubicBezTo>
                <a:cubicBezTo>
                  <a:pt x="14090" y="34354"/>
                  <a:pt x="14073" y="34250"/>
                  <a:pt x="14090" y="34150"/>
                </a:cubicBezTo>
                <a:cubicBezTo>
                  <a:pt x="14180" y="33629"/>
                  <a:pt x="14287" y="33110"/>
                  <a:pt x="14378" y="32592"/>
                </a:cubicBezTo>
                <a:cubicBezTo>
                  <a:pt x="14475" y="32037"/>
                  <a:pt x="14562" y="31479"/>
                  <a:pt x="14655" y="30924"/>
                </a:cubicBezTo>
                <a:cubicBezTo>
                  <a:pt x="14709" y="30599"/>
                  <a:pt x="14756" y="30268"/>
                  <a:pt x="14812" y="29941"/>
                </a:cubicBezTo>
                <a:cubicBezTo>
                  <a:pt x="15033" y="28700"/>
                  <a:pt x="15327" y="27473"/>
                  <a:pt x="15601" y="26240"/>
                </a:cubicBezTo>
                <a:cubicBezTo>
                  <a:pt x="15692" y="25855"/>
                  <a:pt x="15762" y="25467"/>
                  <a:pt x="15832" y="25076"/>
                </a:cubicBezTo>
                <a:cubicBezTo>
                  <a:pt x="15846" y="24999"/>
                  <a:pt x="15876" y="24932"/>
                  <a:pt x="15926" y="24869"/>
                </a:cubicBezTo>
                <a:cubicBezTo>
                  <a:pt x="15986" y="24792"/>
                  <a:pt x="16043" y="24708"/>
                  <a:pt x="16093" y="24625"/>
                </a:cubicBezTo>
                <a:cubicBezTo>
                  <a:pt x="16484" y="23966"/>
                  <a:pt x="17022" y="23448"/>
                  <a:pt x="17641" y="23000"/>
                </a:cubicBezTo>
                <a:cubicBezTo>
                  <a:pt x="18082" y="22686"/>
                  <a:pt x="18554" y="22431"/>
                  <a:pt x="19075" y="22294"/>
                </a:cubicBezTo>
                <a:cubicBezTo>
                  <a:pt x="19293" y="22234"/>
                  <a:pt x="19520" y="22201"/>
                  <a:pt x="19737" y="22151"/>
                </a:cubicBezTo>
                <a:cubicBezTo>
                  <a:pt x="20526" y="21980"/>
                  <a:pt x="21325" y="21826"/>
                  <a:pt x="22111" y="21629"/>
                </a:cubicBezTo>
                <a:cubicBezTo>
                  <a:pt x="22930" y="21425"/>
                  <a:pt x="23686" y="21061"/>
                  <a:pt x="24411" y="20636"/>
                </a:cubicBezTo>
                <a:cubicBezTo>
                  <a:pt x="25204" y="20171"/>
                  <a:pt x="25862" y="19566"/>
                  <a:pt x="26491" y="18914"/>
                </a:cubicBezTo>
                <a:cubicBezTo>
                  <a:pt x="27083" y="18289"/>
                  <a:pt x="27665" y="17654"/>
                  <a:pt x="28270" y="17049"/>
                </a:cubicBezTo>
                <a:cubicBezTo>
                  <a:pt x="28755" y="16564"/>
                  <a:pt x="29269" y="16116"/>
                  <a:pt x="29771" y="15648"/>
                </a:cubicBezTo>
                <a:cubicBezTo>
                  <a:pt x="30353" y="15106"/>
                  <a:pt x="30911" y="14538"/>
                  <a:pt x="31409" y="13916"/>
                </a:cubicBezTo>
                <a:cubicBezTo>
                  <a:pt x="31864" y="13347"/>
                  <a:pt x="32158" y="12712"/>
                  <a:pt x="32295" y="11997"/>
                </a:cubicBezTo>
                <a:cubicBezTo>
                  <a:pt x="32416" y="11365"/>
                  <a:pt x="32543" y="10740"/>
                  <a:pt x="32670" y="10108"/>
                </a:cubicBezTo>
                <a:cubicBezTo>
                  <a:pt x="32720" y="9864"/>
                  <a:pt x="32780" y="9626"/>
                  <a:pt x="32834" y="9385"/>
                </a:cubicBezTo>
                <a:cubicBezTo>
                  <a:pt x="32847" y="9319"/>
                  <a:pt x="32894" y="9252"/>
                  <a:pt x="32837" y="9178"/>
                </a:cubicBezTo>
                <a:cubicBezTo>
                  <a:pt x="32826" y="9176"/>
                  <a:pt x="32816" y="9175"/>
                  <a:pt x="32806" y="9175"/>
                </a:cubicBezTo>
                <a:cubicBezTo>
                  <a:pt x="32734" y="9175"/>
                  <a:pt x="32690" y="9234"/>
                  <a:pt x="32643" y="9275"/>
                </a:cubicBezTo>
                <a:cubicBezTo>
                  <a:pt x="32462" y="9436"/>
                  <a:pt x="32285" y="9596"/>
                  <a:pt x="32108" y="9757"/>
                </a:cubicBezTo>
                <a:cubicBezTo>
                  <a:pt x="31389" y="10382"/>
                  <a:pt x="30624" y="10943"/>
                  <a:pt x="29841" y="11492"/>
                </a:cubicBezTo>
                <a:cubicBezTo>
                  <a:pt x="29433" y="11779"/>
                  <a:pt x="29022" y="12067"/>
                  <a:pt x="28567" y="12278"/>
                </a:cubicBezTo>
                <a:cubicBezTo>
                  <a:pt x="28353" y="12371"/>
                  <a:pt x="28146" y="12478"/>
                  <a:pt x="27935" y="12578"/>
                </a:cubicBezTo>
                <a:cubicBezTo>
                  <a:pt x="27283" y="12896"/>
                  <a:pt x="26695" y="13304"/>
                  <a:pt x="26123" y="13739"/>
                </a:cubicBezTo>
                <a:cubicBezTo>
                  <a:pt x="25872" y="13926"/>
                  <a:pt x="25662" y="14160"/>
                  <a:pt x="25515" y="14437"/>
                </a:cubicBezTo>
                <a:cubicBezTo>
                  <a:pt x="25327" y="14792"/>
                  <a:pt x="25130" y="15143"/>
                  <a:pt x="24976" y="15514"/>
                </a:cubicBezTo>
                <a:cubicBezTo>
                  <a:pt x="24629" y="16363"/>
                  <a:pt x="24054" y="17025"/>
                  <a:pt x="23348" y="17584"/>
                </a:cubicBezTo>
                <a:cubicBezTo>
                  <a:pt x="22817" y="18005"/>
                  <a:pt x="22312" y="18456"/>
                  <a:pt x="21837" y="18941"/>
                </a:cubicBezTo>
                <a:cubicBezTo>
                  <a:pt x="21249" y="19549"/>
                  <a:pt x="20657" y="20155"/>
                  <a:pt x="20065" y="20756"/>
                </a:cubicBezTo>
                <a:cubicBezTo>
                  <a:pt x="19955" y="20873"/>
                  <a:pt x="19831" y="20980"/>
                  <a:pt x="19714" y="21091"/>
                </a:cubicBezTo>
                <a:cubicBezTo>
                  <a:pt x="19540" y="21248"/>
                  <a:pt x="19336" y="21358"/>
                  <a:pt x="19119" y="21445"/>
                </a:cubicBezTo>
                <a:cubicBezTo>
                  <a:pt x="19085" y="21459"/>
                  <a:pt x="19052" y="21472"/>
                  <a:pt x="19018" y="21479"/>
                </a:cubicBezTo>
                <a:cubicBezTo>
                  <a:pt x="18340" y="21663"/>
                  <a:pt x="17855" y="22100"/>
                  <a:pt x="17464" y="22652"/>
                </a:cubicBezTo>
                <a:cubicBezTo>
                  <a:pt x="17139" y="23110"/>
                  <a:pt x="16802" y="23552"/>
                  <a:pt x="16437" y="23969"/>
                </a:cubicBezTo>
                <a:cubicBezTo>
                  <a:pt x="16300" y="24130"/>
                  <a:pt x="16193" y="24314"/>
                  <a:pt x="16070" y="24484"/>
                </a:cubicBezTo>
                <a:cubicBezTo>
                  <a:pt x="16029" y="24541"/>
                  <a:pt x="15999" y="24601"/>
                  <a:pt x="15963" y="24665"/>
                </a:cubicBezTo>
                <a:cubicBezTo>
                  <a:pt x="15963" y="24655"/>
                  <a:pt x="15949" y="24652"/>
                  <a:pt x="15942" y="24648"/>
                </a:cubicBezTo>
                <a:cubicBezTo>
                  <a:pt x="15946" y="24591"/>
                  <a:pt x="15942" y="24535"/>
                  <a:pt x="15956" y="24481"/>
                </a:cubicBezTo>
                <a:cubicBezTo>
                  <a:pt x="16100" y="23812"/>
                  <a:pt x="16250" y="23147"/>
                  <a:pt x="16477" y="22498"/>
                </a:cubicBezTo>
                <a:cubicBezTo>
                  <a:pt x="16618" y="22094"/>
                  <a:pt x="16735" y="21679"/>
                  <a:pt x="16892" y="21278"/>
                </a:cubicBezTo>
                <a:cubicBezTo>
                  <a:pt x="17036" y="20894"/>
                  <a:pt x="17146" y="20502"/>
                  <a:pt x="17236" y="20104"/>
                </a:cubicBezTo>
                <a:cubicBezTo>
                  <a:pt x="17283" y="19901"/>
                  <a:pt x="17313" y="19687"/>
                  <a:pt x="17370" y="19486"/>
                </a:cubicBezTo>
                <a:cubicBezTo>
                  <a:pt x="17414" y="19339"/>
                  <a:pt x="17487" y="19198"/>
                  <a:pt x="17567" y="19068"/>
                </a:cubicBezTo>
                <a:cubicBezTo>
                  <a:pt x="17721" y="18817"/>
                  <a:pt x="17918" y="18590"/>
                  <a:pt x="18136" y="18389"/>
                </a:cubicBezTo>
                <a:cubicBezTo>
                  <a:pt x="18363" y="18175"/>
                  <a:pt x="18570" y="17951"/>
                  <a:pt x="18798" y="17734"/>
                </a:cubicBezTo>
                <a:cubicBezTo>
                  <a:pt x="19202" y="17346"/>
                  <a:pt x="19667" y="17039"/>
                  <a:pt x="20179" y="16811"/>
                </a:cubicBezTo>
                <a:cubicBezTo>
                  <a:pt x="20787" y="16544"/>
                  <a:pt x="21292" y="16149"/>
                  <a:pt x="21683" y="15614"/>
                </a:cubicBezTo>
                <a:cubicBezTo>
                  <a:pt x="21760" y="15514"/>
                  <a:pt x="21844" y="15417"/>
                  <a:pt x="21917" y="15317"/>
                </a:cubicBezTo>
                <a:cubicBezTo>
                  <a:pt x="22231" y="14899"/>
                  <a:pt x="22646" y="14621"/>
                  <a:pt x="23121" y="14414"/>
                </a:cubicBezTo>
                <a:cubicBezTo>
                  <a:pt x="23509" y="14247"/>
                  <a:pt x="23886" y="14053"/>
                  <a:pt x="24268" y="13869"/>
                </a:cubicBezTo>
                <a:cubicBezTo>
                  <a:pt x="24522" y="13745"/>
                  <a:pt x="24776" y="13625"/>
                  <a:pt x="25027" y="13495"/>
                </a:cubicBezTo>
                <a:cubicBezTo>
                  <a:pt x="25505" y="13254"/>
                  <a:pt x="25879" y="12903"/>
                  <a:pt x="26187" y="12465"/>
                </a:cubicBezTo>
                <a:cubicBezTo>
                  <a:pt x="26310" y="12284"/>
                  <a:pt x="26441" y="12107"/>
                  <a:pt x="26578" y="11940"/>
                </a:cubicBezTo>
                <a:cubicBezTo>
                  <a:pt x="26929" y="11522"/>
                  <a:pt x="27196" y="11050"/>
                  <a:pt x="27434" y="10562"/>
                </a:cubicBezTo>
                <a:cubicBezTo>
                  <a:pt x="27751" y="9907"/>
                  <a:pt x="28009" y="9228"/>
                  <a:pt x="28216" y="8530"/>
                </a:cubicBezTo>
                <a:cubicBezTo>
                  <a:pt x="28380" y="7988"/>
                  <a:pt x="28450" y="7433"/>
                  <a:pt x="28484" y="6868"/>
                </a:cubicBezTo>
                <a:cubicBezTo>
                  <a:pt x="28497" y="6640"/>
                  <a:pt x="28504" y="6416"/>
                  <a:pt x="28510" y="6189"/>
                </a:cubicBezTo>
                <a:cubicBezTo>
                  <a:pt x="28517" y="5664"/>
                  <a:pt x="28397" y="5153"/>
                  <a:pt x="28263" y="4651"/>
                </a:cubicBezTo>
                <a:cubicBezTo>
                  <a:pt x="28126" y="4143"/>
                  <a:pt x="27996" y="3628"/>
                  <a:pt x="27845" y="3123"/>
                </a:cubicBezTo>
                <a:cubicBezTo>
                  <a:pt x="27731" y="2742"/>
                  <a:pt x="27614" y="2368"/>
                  <a:pt x="27467" y="2000"/>
                </a:cubicBezTo>
                <a:cubicBezTo>
                  <a:pt x="27283" y="1535"/>
                  <a:pt x="27227" y="1064"/>
                  <a:pt x="27307" y="569"/>
                </a:cubicBezTo>
                <a:cubicBezTo>
                  <a:pt x="27334" y="388"/>
                  <a:pt x="27347" y="211"/>
                  <a:pt x="27367" y="0"/>
                </a:cubicBezTo>
                <a:close/>
              </a:path>
            </a:pathLst>
          </a:custGeom>
          <a:solidFill>
            <a:srgbClr val="504E4D"/>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nvGrpSpPr>
          <p:cNvPr id="1323" name="Google Shape;1323;p28"/>
          <p:cNvGrpSpPr/>
          <p:nvPr/>
        </p:nvGrpSpPr>
        <p:grpSpPr>
          <a:xfrm rot="-4209120">
            <a:off x="7449030" y="3897952"/>
            <a:ext cx="1143297" cy="947935"/>
            <a:chOff x="4046900" y="3120700"/>
            <a:chExt cx="534829" cy="443427"/>
          </a:xfrm>
        </p:grpSpPr>
        <p:sp>
          <p:nvSpPr>
            <p:cNvPr id="1324" name="Google Shape;1324;p28"/>
            <p:cNvSpPr/>
            <p:nvPr/>
          </p:nvSpPr>
          <p:spPr>
            <a:xfrm>
              <a:off x="4310719" y="3120700"/>
              <a:ext cx="150010" cy="194497"/>
            </a:xfrm>
            <a:custGeom>
              <a:avLst/>
              <a:gdLst/>
              <a:ahLst/>
              <a:cxnLst/>
              <a:rect l="l" t="t" r="r" b="b"/>
              <a:pathLst>
                <a:path w="4070" h="5277" extrusionOk="0">
                  <a:moveTo>
                    <a:pt x="3823" y="1643"/>
                  </a:moveTo>
                  <a:cubicBezTo>
                    <a:pt x="3824" y="1644"/>
                    <a:pt x="3825" y="1644"/>
                    <a:pt x="3825" y="1645"/>
                  </a:cubicBezTo>
                  <a:cubicBezTo>
                    <a:pt x="3825" y="1645"/>
                    <a:pt x="3825" y="1644"/>
                    <a:pt x="3823" y="1643"/>
                  </a:cubicBezTo>
                  <a:close/>
                  <a:moveTo>
                    <a:pt x="2214" y="144"/>
                  </a:moveTo>
                  <a:cubicBezTo>
                    <a:pt x="2264" y="144"/>
                    <a:pt x="2307" y="144"/>
                    <a:pt x="2351" y="151"/>
                  </a:cubicBezTo>
                  <a:cubicBezTo>
                    <a:pt x="2374" y="154"/>
                    <a:pt x="2391" y="157"/>
                    <a:pt x="2411" y="161"/>
                  </a:cubicBezTo>
                  <a:cubicBezTo>
                    <a:pt x="2428" y="167"/>
                    <a:pt x="2444" y="174"/>
                    <a:pt x="2461" y="177"/>
                  </a:cubicBezTo>
                  <a:cubicBezTo>
                    <a:pt x="2478" y="184"/>
                    <a:pt x="2491" y="191"/>
                    <a:pt x="2508" y="194"/>
                  </a:cubicBezTo>
                  <a:cubicBezTo>
                    <a:pt x="2528" y="204"/>
                    <a:pt x="2545" y="211"/>
                    <a:pt x="2565" y="221"/>
                  </a:cubicBezTo>
                  <a:cubicBezTo>
                    <a:pt x="2581" y="228"/>
                    <a:pt x="2595" y="238"/>
                    <a:pt x="2612" y="244"/>
                  </a:cubicBezTo>
                  <a:cubicBezTo>
                    <a:pt x="2632" y="258"/>
                    <a:pt x="2652" y="271"/>
                    <a:pt x="2668" y="284"/>
                  </a:cubicBezTo>
                  <a:cubicBezTo>
                    <a:pt x="2682" y="291"/>
                    <a:pt x="2698" y="301"/>
                    <a:pt x="2712" y="311"/>
                  </a:cubicBezTo>
                  <a:lnTo>
                    <a:pt x="2715" y="318"/>
                  </a:lnTo>
                  <a:lnTo>
                    <a:pt x="2729" y="325"/>
                  </a:lnTo>
                  <a:cubicBezTo>
                    <a:pt x="2749" y="338"/>
                    <a:pt x="2765" y="355"/>
                    <a:pt x="2782" y="371"/>
                  </a:cubicBezTo>
                  <a:lnTo>
                    <a:pt x="2785" y="375"/>
                  </a:lnTo>
                  <a:lnTo>
                    <a:pt x="2795" y="378"/>
                  </a:lnTo>
                  <a:lnTo>
                    <a:pt x="2812" y="395"/>
                  </a:lnTo>
                  <a:lnTo>
                    <a:pt x="2976" y="559"/>
                  </a:lnTo>
                  <a:lnTo>
                    <a:pt x="3053" y="639"/>
                  </a:lnTo>
                  <a:cubicBezTo>
                    <a:pt x="3070" y="659"/>
                    <a:pt x="3093" y="679"/>
                    <a:pt x="3110" y="702"/>
                  </a:cubicBezTo>
                  <a:lnTo>
                    <a:pt x="3116" y="712"/>
                  </a:lnTo>
                  <a:cubicBezTo>
                    <a:pt x="3133" y="736"/>
                    <a:pt x="3146" y="753"/>
                    <a:pt x="3160" y="773"/>
                  </a:cubicBezTo>
                  <a:cubicBezTo>
                    <a:pt x="3170" y="789"/>
                    <a:pt x="3183" y="809"/>
                    <a:pt x="3197" y="829"/>
                  </a:cubicBezTo>
                  <a:lnTo>
                    <a:pt x="3200" y="839"/>
                  </a:lnTo>
                  <a:lnTo>
                    <a:pt x="3203" y="846"/>
                  </a:lnTo>
                  <a:lnTo>
                    <a:pt x="3213" y="863"/>
                  </a:lnTo>
                  <a:cubicBezTo>
                    <a:pt x="3243" y="910"/>
                    <a:pt x="3267" y="957"/>
                    <a:pt x="3297" y="1003"/>
                  </a:cubicBezTo>
                  <a:cubicBezTo>
                    <a:pt x="3327" y="1047"/>
                    <a:pt x="3360" y="1094"/>
                    <a:pt x="3397" y="1144"/>
                  </a:cubicBezTo>
                  <a:cubicBezTo>
                    <a:pt x="3447" y="1207"/>
                    <a:pt x="3501" y="1271"/>
                    <a:pt x="3554" y="1331"/>
                  </a:cubicBezTo>
                  <a:cubicBezTo>
                    <a:pt x="3581" y="1358"/>
                    <a:pt x="3601" y="1388"/>
                    <a:pt x="3628" y="1411"/>
                  </a:cubicBezTo>
                  <a:cubicBezTo>
                    <a:pt x="3645" y="1431"/>
                    <a:pt x="3661" y="1448"/>
                    <a:pt x="3671" y="1471"/>
                  </a:cubicBezTo>
                  <a:cubicBezTo>
                    <a:pt x="3681" y="1488"/>
                    <a:pt x="3695" y="1505"/>
                    <a:pt x="3701" y="1525"/>
                  </a:cubicBezTo>
                  <a:cubicBezTo>
                    <a:pt x="3712" y="1542"/>
                    <a:pt x="3718" y="1555"/>
                    <a:pt x="3722" y="1572"/>
                  </a:cubicBezTo>
                  <a:cubicBezTo>
                    <a:pt x="3738" y="1608"/>
                    <a:pt x="3755" y="1642"/>
                    <a:pt x="3778" y="1672"/>
                  </a:cubicBezTo>
                  <a:lnTo>
                    <a:pt x="3788" y="1689"/>
                  </a:lnTo>
                  <a:cubicBezTo>
                    <a:pt x="3815" y="1725"/>
                    <a:pt x="3839" y="1766"/>
                    <a:pt x="3865" y="1806"/>
                  </a:cubicBezTo>
                  <a:cubicBezTo>
                    <a:pt x="3885" y="1846"/>
                    <a:pt x="3905" y="1883"/>
                    <a:pt x="3922" y="1923"/>
                  </a:cubicBezTo>
                  <a:lnTo>
                    <a:pt x="3922" y="1919"/>
                  </a:lnTo>
                  <a:cubicBezTo>
                    <a:pt x="3939" y="1956"/>
                    <a:pt x="3956" y="2003"/>
                    <a:pt x="3969" y="2043"/>
                  </a:cubicBezTo>
                  <a:cubicBezTo>
                    <a:pt x="3986" y="2093"/>
                    <a:pt x="3996" y="2140"/>
                    <a:pt x="4002" y="2187"/>
                  </a:cubicBezTo>
                  <a:lnTo>
                    <a:pt x="4002" y="2194"/>
                  </a:lnTo>
                  <a:cubicBezTo>
                    <a:pt x="4002" y="2210"/>
                    <a:pt x="4006" y="2230"/>
                    <a:pt x="4006" y="2247"/>
                  </a:cubicBezTo>
                  <a:cubicBezTo>
                    <a:pt x="4012" y="2260"/>
                    <a:pt x="4012" y="2274"/>
                    <a:pt x="4012" y="2291"/>
                  </a:cubicBezTo>
                  <a:cubicBezTo>
                    <a:pt x="4012" y="2314"/>
                    <a:pt x="4012" y="2344"/>
                    <a:pt x="4006" y="2371"/>
                  </a:cubicBezTo>
                  <a:cubicBezTo>
                    <a:pt x="4002" y="2398"/>
                    <a:pt x="3999" y="2428"/>
                    <a:pt x="3989" y="2458"/>
                  </a:cubicBezTo>
                  <a:cubicBezTo>
                    <a:pt x="3972" y="2525"/>
                    <a:pt x="3946" y="2591"/>
                    <a:pt x="3919" y="2658"/>
                  </a:cubicBezTo>
                  <a:cubicBezTo>
                    <a:pt x="3915" y="2672"/>
                    <a:pt x="3905" y="2682"/>
                    <a:pt x="3902" y="2695"/>
                  </a:cubicBezTo>
                  <a:cubicBezTo>
                    <a:pt x="3885" y="2739"/>
                    <a:pt x="3865" y="2775"/>
                    <a:pt x="3849" y="2815"/>
                  </a:cubicBezTo>
                  <a:cubicBezTo>
                    <a:pt x="3829" y="2866"/>
                    <a:pt x="3802" y="2912"/>
                    <a:pt x="3772" y="2966"/>
                  </a:cubicBezTo>
                  <a:cubicBezTo>
                    <a:pt x="3762" y="2989"/>
                    <a:pt x="3745" y="3013"/>
                    <a:pt x="3732" y="3039"/>
                  </a:cubicBezTo>
                  <a:cubicBezTo>
                    <a:pt x="3712" y="3080"/>
                    <a:pt x="3685" y="3116"/>
                    <a:pt x="3655" y="3156"/>
                  </a:cubicBezTo>
                  <a:cubicBezTo>
                    <a:pt x="3628" y="3190"/>
                    <a:pt x="3601" y="3217"/>
                    <a:pt x="3578" y="3247"/>
                  </a:cubicBezTo>
                  <a:lnTo>
                    <a:pt x="3561" y="3267"/>
                  </a:lnTo>
                  <a:cubicBezTo>
                    <a:pt x="3548" y="3280"/>
                    <a:pt x="3538" y="3294"/>
                    <a:pt x="3528" y="3307"/>
                  </a:cubicBezTo>
                  <a:lnTo>
                    <a:pt x="3521" y="3310"/>
                  </a:lnTo>
                  <a:cubicBezTo>
                    <a:pt x="3514" y="3314"/>
                    <a:pt x="3504" y="3324"/>
                    <a:pt x="3498" y="3330"/>
                  </a:cubicBezTo>
                  <a:cubicBezTo>
                    <a:pt x="3481" y="3347"/>
                    <a:pt x="3464" y="3364"/>
                    <a:pt x="3447" y="3377"/>
                  </a:cubicBezTo>
                  <a:cubicBezTo>
                    <a:pt x="3431" y="3394"/>
                    <a:pt x="3417" y="3407"/>
                    <a:pt x="3401" y="3417"/>
                  </a:cubicBezTo>
                  <a:lnTo>
                    <a:pt x="3370" y="3444"/>
                  </a:lnTo>
                  <a:cubicBezTo>
                    <a:pt x="3350" y="3461"/>
                    <a:pt x="3334" y="3477"/>
                    <a:pt x="3314" y="3494"/>
                  </a:cubicBezTo>
                  <a:cubicBezTo>
                    <a:pt x="3294" y="3514"/>
                    <a:pt x="3270" y="3531"/>
                    <a:pt x="3250" y="3548"/>
                  </a:cubicBezTo>
                  <a:cubicBezTo>
                    <a:pt x="3200" y="3594"/>
                    <a:pt x="3153" y="3635"/>
                    <a:pt x="3103" y="3681"/>
                  </a:cubicBezTo>
                  <a:cubicBezTo>
                    <a:pt x="3086" y="3695"/>
                    <a:pt x="3076" y="3711"/>
                    <a:pt x="3060" y="3725"/>
                  </a:cubicBezTo>
                  <a:lnTo>
                    <a:pt x="3053" y="3728"/>
                  </a:lnTo>
                  <a:lnTo>
                    <a:pt x="3033" y="3748"/>
                  </a:lnTo>
                  <a:lnTo>
                    <a:pt x="2986" y="3795"/>
                  </a:lnTo>
                  <a:lnTo>
                    <a:pt x="2983" y="3798"/>
                  </a:lnTo>
                  <a:lnTo>
                    <a:pt x="2979" y="3802"/>
                  </a:lnTo>
                  <a:cubicBezTo>
                    <a:pt x="2953" y="3832"/>
                    <a:pt x="2926" y="3862"/>
                    <a:pt x="2896" y="3889"/>
                  </a:cubicBezTo>
                  <a:lnTo>
                    <a:pt x="2892" y="3895"/>
                  </a:lnTo>
                  <a:cubicBezTo>
                    <a:pt x="2876" y="3912"/>
                    <a:pt x="2859" y="3932"/>
                    <a:pt x="2842" y="3949"/>
                  </a:cubicBezTo>
                  <a:lnTo>
                    <a:pt x="2798" y="3993"/>
                  </a:lnTo>
                  <a:lnTo>
                    <a:pt x="2799" y="3992"/>
                  </a:lnTo>
                  <a:lnTo>
                    <a:pt x="2779" y="4012"/>
                  </a:lnTo>
                  <a:lnTo>
                    <a:pt x="2759" y="4032"/>
                  </a:lnTo>
                  <a:lnTo>
                    <a:pt x="2742" y="4049"/>
                  </a:lnTo>
                  <a:cubicBezTo>
                    <a:pt x="2732" y="4056"/>
                    <a:pt x="2725" y="4069"/>
                    <a:pt x="2712" y="4079"/>
                  </a:cubicBezTo>
                  <a:lnTo>
                    <a:pt x="2665" y="4116"/>
                  </a:lnTo>
                  <a:lnTo>
                    <a:pt x="2618" y="4153"/>
                  </a:lnTo>
                  <a:cubicBezTo>
                    <a:pt x="2612" y="4163"/>
                    <a:pt x="2598" y="4170"/>
                    <a:pt x="2591" y="4180"/>
                  </a:cubicBezTo>
                  <a:lnTo>
                    <a:pt x="2575" y="4193"/>
                  </a:lnTo>
                  <a:lnTo>
                    <a:pt x="2561" y="4203"/>
                  </a:lnTo>
                  <a:cubicBezTo>
                    <a:pt x="2551" y="4213"/>
                    <a:pt x="2541" y="4216"/>
                    <a:pt x="2531" y="4226"/>
                  </a:cubicBezTo>
                  <a:cubicBezTo>
                    <a:pt x="2525" y="4233"/>
                    <a:pt x="2511" y="4236"/>
                    <a:pt x="2501" y="4246"/>
                  </a:cubicBezTo>
                  <a:lnTo>
                    <a:pt x="2441" y="4283"/>
                  </a:lnTo>
                  <a:cubicBezTo>
                    <a:pt x="2408" y="4300"/>
                    <a:pt x="2377" y="4320"/>
                    <a:pt x="2347" y="4337"/>
                  </a:cubicBezTo>
                  <a:lnTo>
                    <a:pt x="2341" y="4343"/>
                  </a:lnTo>
                  <a:lnTo>
                    <a:pt x="2331" y="4347"/>
                  </a:lnTo>
                  <a:cubicBezTo>
                    <a:pt x="2301" y="4367"/>
                    <a:pt x="2274" y="4384"/>
                    <a:pt x="2244" y="4400"/>
                  </a:cubicBezTo>
                  <a:lnTo>
                    <a:pt x="2030" y="4527"/>
                  </a:lnTo>
                  <a:lnTo>
                    <a:pt x="1980" y="4554"/>
                  </a:lnTo>
                  <a:lnTo>
                    <a:pt x="1929" y="4584"/>
                  </a:lnTo>
                  <a:lnTo>
                    <a:pt x="1879" y="4611"/>
                  </a:lnTo>
                  <a:lnTo>
                    <a:pt x="1859" y="4621"/>
                  </a:lnTo>
                  <a:lnTo>
                    <a:pt x="1849" y="4628"/>
                  </a:lnTo>
                  <a:cubicBezTo>
                    <a:pt x="1829" y="4634"/>
                    <a:pt x="1809" y="4648"/>
                    <a:pt x="1789" y="4654"/>
                  </a:cubicBezTo>
                  <a:lnTo>
                    <a:pt x="1756" y="4671"/>
                  </a:lnTo>
                  <a:lnTo>
                    <a:pt x="1705" y="4698"/>
                  </a:lnTo>
                  <a:lnTo>
                    <a:pt x="1699" y="4698"/>
                  </a:lnTo>
                  <a:lnTo>
                    <a:pt x="1652" y="4715"/>
                  </a:lnTo>
                  <a:lnTo>
                    <a:pt x="1602" y="4731"/>
                  </a:lnTo>
                  <a:cubicBezTo>
                    <a:pt x="1585" y="4738"/>
                    <a:pt x="1562" y="4748"/>
                    <a:pt x="1542" y="4751"/>
                  </a:cubicBezTo>
                  <a:cubicBezTo>
                    <a:pt x="1535" y="4755"/>
                    <a:pt x="1525" y="4755"/>
                    <a:pt x="1518" y="4761"/>
                  </a:cubicBezTo>
                  <a:cubicBezTo>
                    <a:pt x="1488" y="4771"/>
                    <a:pt x="1455" y="4781"/>
                    <a:pt x="1425" y="4788"/>
                  </a:cubicBezTo>
                  <a:lnTo>
                    <a:pt x="1351" y="4815"/>
                  </a:lnTo>
                  <a:cubicBezTo>
                    <a:pt x="1301" y="4832"/>
                    <a:pt x="1244" y="4848"/>
                    <a:pt x="1191" y="4872"/>
                  </a:cubicBezTo>
                  <a:cubicBezTo>
                    <a:pt x="1154" y="4888"/>
                    <a:pt x="1124" y="4905"/>
                    <a:pt x="1100" y="4928"/>
                  </a:cubicBezTo>
                  <a:cubicBezTo>
                    <a:pt x="1084" y="4939"/>
                    <a:pt x="1070" y="4952"/>
                    <a:pt x="1057" y="4965"/>
                  </a:cubicBezTo>
                  <a:lnTo>
                    <a:pt x="1033" y="4989"/>
                  </a:lnTo>
                  <a:cubicBezTo>
                    <a:pt x="1017" y="5002"/>
                    <a:pt x="1003" y="5019"/>
                    <a:pt x="987" y="5032"/>
                  </a:cubicBezTo>
                  <a:cubicBezTo>
                    <a:pt x="977" y="5035"/>
                    <a:pt x="973" y="5039"/>
                    <a:pt x="967" y="5046"/>
                  </a:cubicBezTo>
                  <a:cubicBezTo>
                    <a:pt x="957" y="5049"/>
                    <a:pt x="950" y="5056"/>
                    <a:pt x="940" y="5062"/>
                  </a:cubicBezTo>
                  <a:lnTo>
                    <a:pt x="866" y="5099"/>
                  </a:lnTo>
                  <a:cubicBezTo>
                    <a:pt x="850" y="5106"/>
                    <a:pt x="826" y="5112"/>
                    <a:pt x="809" y="5119"/>
                  </a:cubicBezTo>
                  <a:lnTo>
                    <a:pt x="773" y="5132"/>
                  </a:lnTo>
                  <a:cubicBezTo>
                    <a:pt x="756" y="5136"/>
                    <a:pt x="743" y="5136"/>
                    <a:pt x="733" y="5139"/>
                  </a:cubicBezTo>
                  <a:cubicBezTo>
                    <a:pt x="719" y="5139"/>
                    <a:pt x="702" y="5146"/>
                    <a:pt x="689" y="5146"/>
                  </a:cubicBezTo>
                  <a:cubicBezTo>
                    <a:pt x="676" y="5149"/>
                    <a:pt x="666" y="5149"/>
                    <a:pt x="649" y="5149"/>
                  </a:cubicBezTo>
                  <a:lnTo>
                    <a:pt x="619" y="5149"/>
                  </a:lnTo>
                  <a:cubicBezTo>
                    <a:pt x="599" y="5146"/>
                    <a:pt x="582" y="5146"/>
                    <a:pt x="565" y="5139"/>
                  </a:cubicBezTo>
                  <a:cubicBezTo>
                    <a:pt x="552" y="5136"/>
                    <a:pt x="535" y="5132"/>
                    <a:pt x="519" y="5129"/>
                  </a:cubicBezTo>
                  <a:cubicBezTo>
                    <a:pt x="488" y="5119"/>
                    <a:pt x="455" y="5112"/>
                    <a:pt x="425" y="5099"/>
                  </a:cubicBezTo>
                  <a:cubicBezTo>
                    <a:pt x="398" y="5086"/>
                    <a:pt x="368" y="5072"/>
                    <a:pt x="321" y="5066"/>
                  </a:cubicBezTo>
                  <a:lnTo>
                    <a:pt x="321" y="5066"/>
                  </a:lnTo>
                  <a:cubicBezTo>
                    <a:pt x="321" y="5067"/>
                    <a:pt x="322" y="5068"/>
                    <a:pt x="322" y="5068"/>
                  </a:cubicBezTo>
                  <a:lnTo>
                    <a:pt x="322" y="5068"/>
                  </a:lnTo>
                  <a:cubicBezTo>
                    <a:pt x="286" y="5055"/>
                    <a:pt x="254" y="5038"/>
                    <a:pt x="221" y="5022"/>
                  </a:cubicBezTo>
                  <a:cubicBezTo>
                    <a:pt x="204" y="5015"/>
                    <a:pt x="184" y="5002"/>
                    <a:pt x="167" y="4989"/>
                  </a:cubicBezTo>
                  <a:cubicBezTo>
                    <a:pt x="157" y="4985"/>
                    <a:pt x="151" y="4975"/>
                    <a:pt x="141" y="4969"/>
                  </a:cubicBezTo>
                  <a:cubicBezTo>
                    <a:pt x="127" y="4955"/>
                    <a:pt x="117" y="4942"/>
                    <a:pt x="104" y="4925"/>
                  </a:cubicBezTo>
                  <a:cubicBezTo>
                    <a:pt x="91" y="4908"/>
                    <a:pt x="77" y="4888"/>
                    <a:pt x="67" y="4872"/>
                  </a:cubicBezTo>
                  <a:lnTo>
                    <a:pt x="67" y="4868"/>
                  </a:lnTo>
                  <a:lnTo>
                    <a:pt x="54" y="4842"/>
                  </a:lnTo>
                  <a:lnTo>
                    <a:pt x="54" y="4842"/>
                  </a:lnTo>
                  <a:cubicBezTo>
                    <a:pt x="57" y="4843"/>
                    <a:pt x="60" y="4843"/>
                    <a:pt x="63" y="4843"/>
                  </a:cubicBezTo>
                  <a:cubicBezTo>
                    <a:pt x="77" y="4843"/>
                    <a:pt x="91" y="4832"/>
                    <a:pt x="94" y="4818"/>
                  </a:cubicBezTo>
                  <a:cubicBezTo>
                    <a:pt x="111" y="4765"/>
                    <a:pt x="124" y="4704"/>
                    <a:pt x="127" y="4648"/>
                  </a:cubicBezTo>
                  <a:lnTo>
                    <a:pt x="141" y="4534"/>
                  </a:lnTo>
                  <a:cubicBezTo>
                    <a:pt x="144" y="4480"/>
                    <a:pt x="151" y="4420"/>
                    <a:pt x="154" y="4363"/>
                  </a:cubicBezTo>
                  <a:cubicBezTo>
                    <a:pt x="157" y="4323"/>
                    <a:pt x="157" y="4290"/>
                    <a:pt x="161" y="4253"/>
                  </a:cubicBezTo>
                  <a:lnTo>
                    <a:pt x="161" y="4236"/>
                  </a:lnTo>
                  <a:lnTo>
                    <a:pt x="167" y="4200"/>
                  </a:lnTo>
                  <a:cubicBezTo>
                    <a:pt x="167" y="4170"/>
                    <a:pt x="167" y="4146"/>
                    <a:pt x="171" y="4116"/>
                  </a:cubicBezTo>
                  <a:cubicBezTo>
                    <a:pt x="174" y="4099"/>
                    <a:pt x="174" y="4086"/>
                    <a:pt x="174" y="4069"/>
                  </a:cubicBezTo>
                  <a:cubicBezTo>
                    <a:pt x="174" y="4056"/>
                    <a:pt x="171" y="4046"/>
                    <a:pt x="167" y="4036"/>
                  </a:cubicBezTo>
                  <a:lnTo>
                    <a:pt x="167" y="4032"/>
                  </a:lnTo>
                  <a:cubicBezTo>
                    <a:pt x="167" y="4022"/>
                    <a:pt x="161" y="4016"/>
                    <a:pt x="161" y="4006"/>
                  </a:cubicBezTo>
                  <a:cubicBezTo>
                    <a:pt x="157" y="3966"/>
                    <a:pt x="154" y="3922"/>
                    <a:pt x="151" y="3879"/>
                  </a:cubicBezTo>
                  <a:lnTo>
                    <a:pt x="151" y="3865"/>
                  </a:lnTo>
                  <a:cubicBezTo>
                    <a:pt x="151" y="3845"/>
                    <a:pt x="144" y="3829"/>
                    <a:pt x="144" y="3805"/>
                  </a:cubicBezTo>
                  <a:cubicBezTo>
                    <a:pt x="144" y="3752"/>
                    <a:pt x="141" y="3698"/>
                    <a:pt x="141" y="3645"/>
                  </a:cubicBezTo>
                  <a:cubicBezTo>
                    <a:pt x="137" y="3561"/>
                    <a:pt x="137" y="3471"/>
                    <a:pt x="137" y="3367"/>
                  </a:cubicBezTo>
                  <a:cubicBezTo>
                    <a:pt x="137" y="3247"/>
                    <a:pt x="137" y="3130"/>
                    <a:pt x="144" y="3013"/>
                  </a:cubicBezTo>
                  <a:cubicBezTo>
                    <a:pt x="154" y="2896"/>
                    <a:pt x="167" y="2779"/>
                    <a:pt x="178" y="2662"/>
                  </a:cubicBezTo>
                  <a:cubicBezTo>
                    <a:pt x="178" y="2645"/>
                    <a:pt x="184" y="2625"/>
                    <a:pt x="184" y="2608"/>
                  </a:cubicBezTo>
                  <a:cubicBezTo>
                    <a:pt x="188" y="2551"/>
                    <a:pt x="194" y="2494"/>
                    <a:pt x="204" y="2441"/>
                  </a:cubicBezTo>
                  <a:cubicBezTo>
                    <a:pt x="218" y="2364"/>
                    <a:pt x="234" y="2291"/>
                    <a:pt x="251" y="2224"/>
                  </a:cubicBezTo>
                  <a:lnTo>
                    <a:pt x="268" y="2160"/>
                  </a:lnTo>
                  <a:cubicBezTo>
                    <a:pt x="274" y="2130"/>
                    <a:pt x="278" y="2107"/>
                    <a:pt x="288" y="2080"/>
                  </a:cubicBezTo>
                  <a:cubicBezTo>
                    <a:pt x="295" y="2050"/>
                    <a:pt x="301" y="2026"/>
                    <a:pt x="308" y="2000"/>
                  </a:cubicBezTo>
                  <a:lnTo>
                    <a:pt x="311" y="1993"/>
                  </a:lnTo>
                  <a:lnTo>
                    <a:pt x="325" y="1946"/>
                  </a:lnTo>
                  <a:cubicBezTo>
                    <a:pt x="325" y="1943"/>
                    <a:pt x="328" y="1939"/>
                    <a:pt x="328" y="1929"/>
                  </a:cubicBezTo>
                  <a:cubicBezTo>
                    <a:pt x="341" y="1883"/>
                    <a:pt x="355" y="1832"/>
                    <a:pt x="361" y="1782"/>
                  </a:cubicBezTo>
                  <a:lnTo>
                    <a:pt x="368" y="1762"/>
                  </a:lnTo>
                  <a:cubicBezTo>
                    <a:pt x="388" y="1662"/>
                    <a:pt x="402" y="1558"/>
                    <a:pt x="412" y="1415"/>
                  </a:cubicBezTo>
                  <a:cubicBezTo>
                    <a:pt x="418" y="1348"/>
                    <a:pt x="422" y="1291"/>
                    <a:pt x="422" y="1237"/>
                  </a:cubicBezTo>
                  <a:cubicBezTo>
                    <a:pt x="422" y="1191"/>
                    <a:pt x="418" y="1144"/>
                    <a:pt x="418" y="1097"/>
                  </a:cubicBezTo>
                  <a:lnTo>
                    <a:pt x="418" y="1070"/>
                  </a:lnTo>
                  <a:lnTo>
                    <a:pt x="418" y="1053"/>
                  </a:lnTo>
                  <a:lnTo>
                    <a:pt x="418" y="1030"/>
                  </a:lnTo>
                  <a:lnTo>
                    <a:pt x="418" y="923"/>
                  </a:lnTo>
                  <a:cubicBezTo>
                    <a:pt x="418" y="873"/>
                    <a:pt x="422" y="823"/>
                    <a:pt x="425" y="763"/>
                  </a:cubicBezTo>
                  <a:lnTo>
                    <a:pt x="425" y="759"/>
                  </a:lnTo>
                  <a:cubicBezTo>
                    <a:pt x="428" y="739"/>
                    <a:pt x="435" y="712"/>
                    <a:pt x="438" y="689"/>
                  </a:cubicBezTo>
                  <a:cubicBezTo>
                    <a:pt x="442" y="672"/>
                    <a:pt x="445" y="652"/>
                    <a:pt x="455" y="636"/>
                  </a:cubicBezTo>
                  <a:cubicBezTo>
                    <a:pt x="458" y="622"/>
                    <a:pt x="468" y="609"/>
                    <a:pt x="472" y="595"/>
                  </a:cubicBezTo>
                  <a:cubicBezTo>
                    <a:pt x="478" y="585"/>
                    <a:pt x="488" y="572"/>
                    <a:pt x="502" y="555"/>
                  </a:cubicBezTo>
                  <a:lnTo>
                    <a:pt x="522" y="535"/>
                  </a:lnTo>
                  <a:cubicBezTo>
                    <a:pt x="535" y="522"/>
                    <a:pt x="545" y="512"/>
                    <a:pt x="559" y="502"/>
                  </a:cubicBezTo>
                  <a:cubicBezTo>
                    <a:pt x="575" y="488"/>
                    <a:pt x="589" y="478"/>
                    <a:pt x="602" y="472"/>
                  </a:cubicBezTo>
                  <a:cubicBezTo>
                    <a:pt x="622" y="458"/>
                    <a:pt x="646" y="445"/>
                    <a:pt x="679" y="428"/>
                  </a:cubicBezTo>
                  <a:cubicBezTo>
                    <a:pt x="719" y="412"/>
                    <a:pt x="759" y="395"/>
                    <a:pt x="796" y="385"/>
                  </a:cubicBezTo>
                  <a:lnTo>
                    <a:pt x="803" y="385"/>
                  </a:lnTo>
                  <a:cubicBezTo>
                    <a:pt x="819" y="375"/>
                    <a:pt x="836" y="371"/>
                    <a:pt x="853" y="368"/>
                  </a:cubicBezTo>
                  <a:lnTo>
                    <a:pt x="873" y="358"/>
                  </a:lnTo>
                  <a:lnTo>
                    <a:pt x="893" y="355"/>
                  </a:lnTo>
                  <a:cubicBezTo>
                    <a:pt x="940" y="341"/>
                    <a:pt x="990" y="328"/>
                    <a:pt x="1040" y="318"/>
                  </a:cubicBezTo>
                  <a:cubicBezTo>
                    <a:pt x="1181" y="288"/>
                    <a:pt x="1291" y="261"/>
                    <a:pt x="1395" y="241"/>
                  </a:cubicBezTo>
                  <a:lnTo>
                    <a:pt x="1438" y="234"/>
                  </a:lnTo>
                  <a:cubicBezTo>
                    <a:pt x="1532" y="218"/>
                    <a:pt x="1632" y="194"/>
                    <a:pt x="1729" y="177"/>
                  </a:cubicBezTo>
                  <a:cubicBezTo>
                    <a:pt x="1776" y="174"/>
                    <a:pt x="1812" y="171"/>
                    <a:pt x="1849" y="167"/>
                  </a:cubicBezTo>
                  <a:cubicBezTo>
                    <a:pt x="1893" y="161"/>
                    <a:pt x="1929" y="161"/>
                    <a:pt x="1973" y="157"/>
                  </a:cubicBezTo>
                  <a:lnTo>
                    <a:pt x="2026" y="154"/>
                  </a:lnTo>
                  <a:cubicBezTo>
                    <a:pt x="2083" y="151"/>
                    <a:pt x="2147" y="144"/>
                    <a:pt x="2207" y="144"/>
                  </a:cubicBezTo>
                  <a:close/>
                  <a:moveTo>
                    <a:pt x="2304" y="0"/>
                  </a:moveTo>
                  <a:cubicBezTo>
                    <a:pt x="2244" y="0"/>
                    <a:pt x="2187" y="4"/>
                    <a:pt x="2127" y="7"/>
                  </a:cubicBezTo>
                  <a:cubicBezTo>
                    <a:pt x="2070" y="14"/>
                    <a:pt x="2013" y="17"/>
                    <a:pt x="1960" y="24"/>
                  </a:cubicBezTo>
                  <a:cubicBezTo>
                    <a:pt x="1903" y="30"/>
                    <a:pt x="1846" y="37"/>
                    <a:pt x="1789" y="47"/>
                  </a:cubicBezTo>
                  <a:cubicBezTo>
                    <a:pt x="1672" y="67"/>
                    <a:pt x="1558" y="97"/>
                    <a:pt x="1441" y="124"/>
                  </a:cubicBezTo>
                  <a:cubicBezTo>
                    <a:pt x="1334" y="154"/>
                    <a:pt x="1221" y="181"/>
                    <a:pt x="1110" y="208"/>
                  </a:cubicBezTo>
                  <a:cubicBezTo>
                    <a:pt x="1053" y="224"/>
                    <a:pt x="990" y="241"/>
                    <a:pt x="933" y="258"/>
                  </a:cubicBezTo>
                  <a:lnTo>
                    <a:pt x="843" y="284"/>
                  </a:lnTo>
                  <a:lnTo>
                    <a:pt x="806" y="298"/>
                  </a:lnTo>
                  <a:lnTo>
                    <a:pt x="769" y="308"/>
                  </a:lnTo>
                  <a:cubicBezTo>
                    <a:pt x="666" y="351"/>
                    <a:pt x="552" y="391"/>
                    <a:pt x="472" y="475"/>
                  </a:cubicBezTo>
                  <a:cubicBezTo>
                    <a:pt x="425" y="522"/>
                    <a:pt x="391" y="582"/>
                    <a:pt x="371" y="642"/>
                  </a:cubicBezTo>
                  <a:cubicBezTo>
                    <a:pt x="358" y="682"/>
                    <a:pt x="351" y="719"/>
                    <a:pt x="348" y="759"/>
                  </a:cubicBezTo>
                  <a:lnTo>
                    <a:pt x="348" y="769"/>
                  </a:lnTo>
                  <a:lnTo>
                    <a:pt x="348" y="773"/>
                  </a:lnTo>
                  <a:lnTo>
                    <a:pt x="348" y="776"/>
                  </a:lnTo>
                  <a:lnTo>
                    <a:pt x="348" y="789"/>
                  </a:lnTo>
                  <a:lnTo>
                    <a:pt x="348" y="793"/>
                  </a:lnTo>
                  <a:lnTo>
                    <a:pt x="348" y="806"/>
                  </a:lnTo>
                  <a:lnTo>
                    <a:pt x="348" y="809"/>
                  </a:lnTo>
                  <a:cubicBezTo>
                    <a:pt x="341" y="860"/>
                    <a:pt x="338" y="910"/>
                    <a:pt x="338" y="960"/>
                  </a:cubicBezTo>
                  <a:lnTo>
                    <a:pt x="338" y="1127"/>
                  </a:lnTo>
                  <a:cubicBezTo>
                    <a:pt x="338" y="1177"/>
                    <a:pt x="338" y="1227"/>
                    <a:pt x="335" y="1277"/>
                  </a:cubicBezTo>
                  <a:cubicBezTo>
                    <a:pt x="331" y="1334"/>
                    <a:pt x="321" y="1388"/>
                    <a:pt x="318" y="1441"/>
                  </a:cubicBezTo>
                  <a:lnTo>
                    <a:pt x="318" y="1438"/>
                  </a:lnTo>
                  <a:cubicBezTo>
                    <a:pt x="308" y="1508"/>
                    <a:pt x="301" y="1585"/>
                    <a:pt x="288" y="1655"/>
                  </a:cubicBezTo>
                  <a:cubicBezTo>
                    <a:pt x="274" y="1736"/>
                    <a:pt x="258" y="1812"/>
                    <a:pt x="241" y="1893"/>
                  </a:cubicBezTo>
                  <a:cubicBezTo>
                    <a:pt x="218" y="2003"/>
                    <a:pt x="188" y="2110"/>
                    <a:pt x="164" y="2220"/>
                  </a:cubicBezTo>
                  <a:cubicBezTo>
                    <a:pt x="151" y="2277"/>
                    <a:pt x="137" y="2337"/>
                    <a:pt x="131" y="2394"/>
                  </a:cubicBezTo>
                  <a:cubicBezTo>
                    <a:pt x="121" y="2458"/>
                    <a:pt x="117" y="2515"/>
                    <a:pt x="114" y="2578"/>
                  </a:cubicBezTo>
                  <a:cubicBezTo>
                    <a:pt x="101" y="2695"/>
                    <a:pt x="91" y="2815"/>
                    <a:pt x="84" y="2932"/>
                  </a:cubicBezTo>
                  <a:cubicBezTo>
                    <a:pt x="81" y="2993"/>
                    <a:pt x="81" y="3056"/>
                    <a:pt x="74" y="3113"/>
                  </a:cubicBezTo>
                  <a:lnTo>
                    <a:pt x="74" y="3290"/>
                  </a:lnTo>
                  <a:cubicBezTo>
                    <a:pt x="74" y="3401"/>
                    <a:pt x="74" y="3518"/>
                    <a:pt x="81" y="3635"/>
                  </a:cubicBezTo>
                  <a:cubicBezTo>
                    <a:pt x="81" y="3695"/>
                    <a:pt x="81" y="3752"/>
                    <a:pt x="84" y="3812"/>
                  </a:cubicBezTo>
                  <a:cubicBezTo>
                    <a:pt x="84" y="3835"/>
                    <a:pt x="87" y="3865"/>
                    <a:pt x="87" y="3895"/>
                  </a:cubicBezTo>
                  <a:cubicBezTo>
                    <a:pt x="87" y="3915"/>
                    <a:pt x="87" y="3935"/>
                    <a:pt x="91" y="3959"/>
                  </a:cubicBezTo>
                  <a:cubicBezTo>
                    <a:pt x="91" y="3992"/>
                    <a:pt x="97" y="4026"/>
                    <a:pt x="107" y="4059"/>
                  </a:cubicBezTo>
                  <a:lnTo>
                    <a:pt x="107" y="4053"/>
                  </a:lnTo>
                  <a:cubicBezTo>
                    <a:pt x="114" y="4059"/>
                    <a:pt x="114" y="4066"/>
                    <a:pt x="114" y="4069"/>
                  </a:cubicBezTo>
                  <a:lnTo>
                    <a:pt x="114" y="4076"/>
                  </a:lnTo>
                  <a:cubicBezTo>
                    <a:pt x="114" y="4103"/>
                    <a:pt x="107" y="4129"/>
                    <a:pt x="107" y="4160"/>
                  </a:cubicBezTo>
                  <a:cubicBezTo>
                    <a:pt x="104" y="4176"/>
                    <a:pt x="104" y="4186"/>
                    <a:pt x="104" y="4203"/>
                  </a:cubicBezTo>
                  <a:cubicBezTo>
                    <a:pt x="101" y="4246"/>
                    <a:pt x="101" y="4287"/>
                    <a:pt x="97" y="4330"/>
                  </a:cubicBezTo>
                  <a:cubicBezTo>
                    <a:pt x="87" y="4430"/>
                    <a:pt x="84" y="4531"/>
                    <a:pt x="71" y="4631"/>
                  </a:cubicBezTo>
                  <a:cubicBezTo>
                    <a:pt x="67" y="4668"/>
                    <a:pt x="64" y="4701"/>
                    <a:pt x="54" y="4738"/>
                  </a:cubicBezTo>
                  <a:cubicBezTo>
                    <a:pt x="47" y="4755"/>
                    <a:pt x="40" y="4778"/>
                    <a:pt x="37" y="4795"/>
                  </a:cubicBezTo>
                  <a:cubicBezTo>
                    <a:pt x="30" y="4778"/>
                    <a:pt x="24" y="4765"/>
                    <a:pt x="17" y="4751"/>
                  </a:cubicBezTo>
                  <a:lnTo>
                    <a:pt x="17" y="4751"/>
                  </a:lnTo>
                  <a:cubicBezTo>
                    <a:pt x="7" y="4818"/>
                    <a:pt x="0" y="4885"/>
                    <a:pt x="24" y="4949"/>
                  </a:cubicBezTo>
                  <a:cubicBezTo>
                    <a:pt x="37" y="4972"/>
                    <a:pt x="50" y="4999"/>
                    <a:pt x="71" y="5019"/>
                  </a:cubicBezTo>
                  <a:cubicBezTo>
                    <a:pt x="84" y="5032"/>
                    <a:pt x="101" y="5046"/>
                    <a:pt x="114" y="5056"/>
                  </a:cubicBezTo>
                  <a:cubicBezTo>
                    <a:pt x="131" y="5069"/>
                    <a:pt x="147" y="5082"/>
                    <a:pt x="164" y="5089"/>
                  </a:cubicBezTo>
                  <a:cubicBezTo>
                    <a:pt x="201" y="5112"/>
                    <a:pt x="238" y="5132"/>
                    <a:pt x="281" y="5149"/>
                  </a:cubicBezTo>
                  <a:cubicBezTo>
                    <a:pt x="318" y="5166"/>
                    <a:pt x="358" y="5183"/>
                    <a:pt x="398" y="5196"/>
                  </a:cubicBezTo>
                  <a:cubicBezTo>
                    <a:pt x="432" y="5203"/>
                    <a:pt x="458" y="5216"/>
                    <a:pt x="488" y="5223"/>
                  </a:cubicBezTo>
                  <a:cubicBezTo>
                    <a:pt x="519" y="5233"/>
                    <a:pt x="549" y="5239"/>
                    <a:pt x="575" y="5246"/>
                  </a:cubicBezTo>
                  <a:cubicBezTo>
                    <a:pt x="585" y="5249"/>
                    <a:pt x="592" y="5249"/>
                    <a:pt x="602" y="5249"/>
                  </a:cubicBezTo>
                  <a:lnTo>
                    <a:pt x="619" y="5249"/>
                  </a:lnTo>
                  <a:cubicBezTo>
                    <a:pt x="626" y="5249"/>
                    <a:pt x="639" y="5249"/>
                    <a:pt x="649" y="5276"/>
                  </a:cubicBezTo>
                  <a:lnTo>
                    <a:pt x="659" y="5276"/>
                  </a:lnTo>
                  <a:cubicBezTo>
                    <a:pt x="692" y="5273"/>
                    <a:pt x="722" y="5270"/>
                    <a:pt x="756" y="5266"/>
                  </a:cubicBezTo>
                  <a:cubicBezTo>
                    <a:pt x="786" y="5259"/>
                    <a:pt x="809" y="5253"/>
                    <a:pt x="840" y="5243"/>
                  </a:cubicBezTo>
                  <a:cubicBezTo>
                    <a:pt x="856" y="5239"/>
                    <a:pt x="870" y="5233"/>
                    <a:pt x="886" y="5226"/>
                  </a:cubicBezTo>
                  <a:cubicBezTo>
                    <a:pt x="906" y="5219"/>
                    <a:pt x="933" y="5209"/>
                    <a:pt x="953" y="5199"/>
                  </a:cubicBezTo>
                  <a:cubicBezTo>
                    <a:pt x="987" y="5183"/>
                    <a:pt x="1020" y="5159"/>
                    <a:pt x="1053" y="5136"/>
                  </a:cubicBezTo>
                  <a:cubicBezTo>
                    <a:pt x="1067" y="5126"/>
                    <a:pt x="1077" y="5119"/>
                    <a:pt x="1090" y="5106"/>
                  </a:cubicBezTo>
                  <a:lnTo>
                    <a:pt x="1100" y="5099"/>
                  </a:lnTo>
                  <a:lnTo>
                    <a:pt x="1104" y="5092"/>
                  </a:lnTo>
                  <a:lnTo>
                    <a:pt x="1120" y="5076"/>
                  </a:lnTo>
                  <a:cubicBezTo>
                    <a:pt x="1134" y="5066"/>
                    <a:pt x="1150" y="5049"/>
                    <a:pt x="1167" y="5035"/>
                  </a:cubicBezTo>
                  <a:cubicBezTo>
                    <a:pt x="1174" y="5025"/>
                    <a:pt x="1184" y="5022"/>
                    <a:pt x="1194" y="5015"/>
                  </a:cubicBezTo>
                  <a:cubicBezTo>
                    <a:pt x="1207" y="5005"/>
                    <a:pt x="1217" y="5002"/>
                    <a:pt x="1227" y="4999"/>
                  </a:cubicBezTo>
                  <a:cubicBezTo>
                    <a:pt x="1237" y="4992"/>
                    <a:pt x="1251" y="4989"/>
                    <a:pt x="1261" y="4985"/>
                  </a:cubicBezTo>
                  <a:cubicBezTo>
                    <a:pt x="1308" y="4965"/>
                    <a:pt x="1358" y="4952"/>
                    <a:pt x="1408" y="4935"/>
                  </a:cubicBezTo>
                  <a:lnTo>
                    <a:pt x="1428" y="4925"/>
                  </a:lnTo>
                  <a:cubicBezTo>
                    <a:pt x="1451" y="4922"/>
                    <a:pt x="1475" y="4915"/>
                    <a:pt x="1502" y="4905"/>
                  </a:cubicBezTo>
                  <a:cubicBezTo>
                    <a:pt x="1535" y="4898"/>
                    <a:pt x="1562" y="4885"/>
                    <a:pt x="1595" y="4875"/>
                  </a:cubicBezTo>
                  <a:lnTo>
                    <a:pt x="1672" y="4852"/>
                  </a:lnTo>
                  <a:lnTo>
                    <a:pt x="1692" y="4842"/>
                  </a:lnTo>
                  <a:lnTo>
                    <a:pt x="1756" y="4818"/>
                  </a:lnTo>
                  <a:lnTo>
                    <a:pt x="1812" y="4791"/>
                  </a:lnTo>
                  <a:lnTo>
                    <a:pt x="1856" y="4775"/>
                  </a:lnTo>
                  <a:cubicBezTo>
                    <a:pt x="1873" y="4771"/>
                    <a:pt x="1889" y="4758"/>
                    <a:pt x="1906" y="4751"/>
                  </a:cubicBezTo>
                  <a:lnTo>
                    <a:pt x="1929" y="4738"/>
                  </a:lnTo>
                  <a:cubicBezTo>
                    <a:pt x="2036" y="4681"/>
                    <a:pt x="2137" y="4621"/>
                    <a:pt x="2227" y="4564"/>
                  </a:cubicBezTo>
                  <a:lnTo>
                    <a:pt x="2274" y="4534"/>
                  </a:lnTo>
                  <a:cubicBezTo>
                    <a:pt x="2361" y="4480"/>
                    <a:pt x="2448" y="4424"/>
                    <a:pt x="2531" y="4367"/>
                  </a:cubicBezTo>
                  <a:lnTo>
                    <a:pt x="2545" y="4357"/>
                  </a:lnTo>
                  <a:cubicBezTo>
                    <a:pt x="2561" y="4347"/>
                    <a:pt x="2581" y="4330"/>
                    <a:pt x="2598" y="4317"/>
                  </a:cubicBezTo>
                  <a:lnTo>
                    <a:pt x="2622" y="4300"/>
                  </a:lnTo>
                  <a:cubicBezTo>
                    <a:pt x="2642" y="4287"/>
                    <a:pt x="2658" y="4270"/>
                    <a:pt x="2678" y="4253"/>
                  </a:cubicBezTo>
                  <a:lnTo>
                    <a:pt x="2695" y="4236"/>
                  </a:lnTo>
                  <a:lnTo>
                    <a:pt x="2705" y="4230"/>
                  </a:lnTo>
                  <a:lnTo>
                    <a:pt x="2725" y="4206"/>
                  </a:lnTo>
                  <a:lnTo>
                    <a:pt x="2745" y="4186"/>
                  </a:lnTo>
                  <a:lnTo>
                    <a:pt x="2795" y="4136"/>
                  </a:lnTo>
                  <a:lnTo>
                    <a:pt x="2815" y="4116"/>
                  </a:lnTo>
                  <a:cubicBezTo>
                    <a:pt x="2829" y="4099"/>
                    <a:pt x="2846" y="4086"/>
                    <a:pt x="2859" y="4069"/>
                  </a:cubicBezTo>
                  <a:lnTo>
                    <a:pt x="2926" y="3999"/>
                  </a:lnTo>
                  <a:lnTo>
                    <a:pt x="2929" y="3996"/>
                  </a:lnTo>
                  <a:lnTo>
                    <a:pt x="2956" y="3969"/>
                  </a:lnTo>
                  <a:cubicBezTo>
                    <a:pt x="2979" y="3935"/>
                    <a:pt x="3013" y="3905"/>
                    <a:pt x="3043" y="3872"/>
                  </a:cubicBezTo>
                  <a:lnTo>
                    <a:pt x="3046" y="3869"/>
                  </a:lnTo>
                  <a:lnTo>
                    <a:pt x="3060" y="3852"/>
                  </a:lnTo>
                  <a:lnTo>
                    <a:pt x="3066" y="3845"/>
                  </a:lnTo>
                  <a:lnTo>
                    <a:pt x="3080" y="3832"/>
                  </a:lnTo>
                  <a:lnTo>
                    <a:pt x="3093" y="3818"/>
                  </a:lnTo>
                  <a:lnTo>
                    <a:pt x="3096" y="3815"/>
                  </a:lnTo>
                  <a:lnTo>
                    <a:pt x="3106" y="3805"/>
                  </a:lnTo>
                  <a:lnTo>
                    <a:pt x="3110" y="3802"/>
                  </a:lnTo>
                  <a:lnTo>
                    <a:pt x="3116" y="3795"/>
                  </a:lnTo>
                  <a:lnTo>
                    <a:pt x="3123" y="3785"/>
                  </a:lnTo>
                  <a:lnTo>
                    <a:pt x="3123" y="3782"/>
                  </a:lnTo>
                  <a:lnTo>
                    <a:pt x="3150" y="3752"/>
                  </a:lnTo>
                  <a:cubicBezTo>
                    <a:pt x="3177" y="3732"/>
                    <a:pt x="3200" y="3708"/>
                    <a:pt x="3227" y="3681"/>
                  </a:cubicBezTo>
                  <a:lnTo>
                    <a:pt x="3350" y="3568"/>
                  </a:lnTo>
                  <a:lnTo>
                    <a:pt x="3374" y="3551"/>
                  </a:lnTo>
                  <a:cubicBezTo>
                    <a:pt x="3441" y="3491"/>
                    <a:pt x="3511" y="3427"/>
                    <a:pt x="3574" y="3360"/>
                  </a:cubicBezTo>
                  <a:lnTo>
                    <a:pt x="3581" y="3350"/>
                  </a:lnTo>
                  <a:cubicBezTo>
                    <a:pt x="3608" y="3324"/>
                    <a:pt x="3635" y="3294"/>
                    <a:pt x="3661" y="3260"/>
                  </a:cubicBezTo>
                  <a:cubicBezTo>
                    <a:pt x="3698" y="3210"/>
                    <a:pt x="3732" y="3160"/>
                    <a:pt x="3762" y="3113"/>
                  </a:cubicBezTo>
                  <a:cubicBezTo>
                    <a:pt x="3765" y="3100"/>
                    <a:pt x="3775" y="3093"/>
                    <a:pt x="3778" y="3083"/>
                  </a:cubicBezTo>
                  <a:cubicBezTo>
                    <a:pt x="3792" y="3066"/>
                    <a:pt x="3802" y="3049"/>
                    <a:pt x="3812" y="3029"/>
                  </a:cubicBezTo>
                  <a:lnTo>
                    <a:pt x="3842" y="2976"/>
                  </a:lnTo>
                  <a:lnTo>
                    <a:pt x="3862" y="2939"/>
                  </a:lnTo>
                  <a:cubicBezTo>
                    <a:pt x="3882" y="2896"/>
                    <a:pt x="3902" y="2849"/>
                    <a:pt x="3929" y="2795"/>
                  </a:cubicBezTo>
                  <a:lnTo>
                    <a:pt x="3942" y="2772"/>
                  </a:lnTo>
                  <a:cubicBezTo>
                    <a:pt x="3949" y="2755"/>
                    <a:pt x="3959" y="2732"/>
                    <a:pt x="3966" y="2712"/>
                  </a:cubicBezTo>
                  <a:cubicBezTo>
                    <a:pt x="3979" y="2682"/>
                    <a:pt x="3992" y="2648"/>
                    <a:pt x="4002" y="2622"/>
                  </a:cubicBezTo>
                  <a:cubicBezTo>
                    <a:pt x="4019" y="2578"/>
                    <a:pt x="4036" y="2531"/>
                    <a:pt x="4046" y="2491"/>
                  </a:cubicBezTo>
                  <a:cubicBezTo>
                    <a:pt x="4059" y="2444"/>
                    <a:pt x="4066" y="2394"/>
                    <a:pt x="4066" y="2344"/>
                  </a:cubicBezTo>
                  <a:cubicBezTo>
                    <a:pt x="4069" y="2244"/>
                    <a:pt x="4053" y="2147"/>
                    <a:pt x="4026" y="2053"/>
                  </a:cubicBezTo>
                  <a:cubicBezTo>
                    <a:pt x="3999" y="1956"/>
                    <a:pt x="3959" y="1863"/>
                    <a:pt x="3909" y="1779"/>
                  </a:cubicBezTo>
                  <a:lnTo>
                    <a:pt x="3819" y="1642"/>
                  </a:lnTo>
                  <a:cubicBezTo>
                    <a:pt x="3821" y="1642"/>
                    <a:pt x="3822" y="1642"/>
                    <a:pt x="3823" y="1643"/>
                  </a:cubicBezTo>
                  <a:lnTo>
                    <a:pt x="3823" y="1643"/>
                  </a:lnTo>
                  <a:cubicBezTo>
                    <a:pt x="3811" y="1627"/>
                    <a:pt x="3801" y="1611"/>
                    <a:pt x="3795" y="1595"/>
                  </a:cubicBezTo>
                  <a:cubicBezTo>
                    <a:pt x="3782" y="1562"/>
                    <a:pt x="3768" y="1525"/>
                    <a:pt x="3752" y="1491"/>
                  </a:cubicBezTo>
                  <a:cubicBezTo>
                    <a:pt x="3742" y="1461"/>
                    <a:pt x="3725" y="1438"/>
                    <a:pt x="3708" y="1411"/>
                  </a:cubicBezTo>
                  <a:cubicBezTo>
                    <a:pt x="3668" y="1361"/>
                    <a:pt x="3628" y="1311"/>
                    <a:pt x="3584" y="1261"/>
                  </a:cubicBezTo>
                  <a:cubicBezTo>
                    <a:pt x="3574" y="1244"/>
                    <a:pt x="3564" y="1234"/>
                    <a:pt x="3551" y="1221"/>
                  </a:cubicBezTo>
                  <a:cubicBezTo>
                    <a:pt x="3524" y="1177"/>
                    <a:pt x="3491" y="1137"/>
                    <a:pt x="3461" y="1094"/>
                  </a:cubicBezTo>
                  <a:cubicBezTo>
                    <a:pt x="3434" y="1057"/>
                    <a:pt x="3411" y="1017"/>
                    <a:pt x="3384" y="977"/>
                  </a:cubicBezTo>
                  <a:cubicBezTo>
                    <a:pt x="3360" y="933"/>
                    <a:pt x="3334" y="890"/>
                    <a:pt x="3314" y="843"/>
                  </a:cubicBezTo>
                  <a:cubicBezTo>
                    <a:pt x="3294" y="803"/>
                    <a:pt x="3274" y="759"/>
                    <a:pt x="3247" y="719"/>
                  </a:cubicBezTo>
                  <a:cubicBezTo>
                    <a:pt x="3223" y="676"/>
                    <a:pt x="3193" y="639"/>
                    <a:pt x="3163" y="602"/>
                  </a:cubicBezTo>
                  <a:cubicBezTo>
                    <a:pt x="3133" y="565"/>
                    <a:pt x="3100" y="525"/>
                    <a:pt x="3066" y="492"/>
                  </a:cubicBezTo>
                  <a:cubicBezTo>
                    <a:pt x="3026" y="452"/>
                    <a:pt x="2989" y="408"/>
                    <a:pt x="2949" y="368"/>
                  </a:cubicBezTo>
                  <a:cubicBezTo>
                    <a:pt x="2912" y="321"/>
                    <a:pt x="2872" y="281"/>
                    <a:pt x="2829" y="238"/>
                  </a:cubicBezTo>
                  <a:cubicBezTo>
                    <a:pt x="2782" y="198"/>
                    <a:pt x="2739" y="154"/>
                    <a:pt x="2682" y="124"/>
                  </a:cubicBezTo>
                  <a:cubicBezTo>
                    <a:pt x="2655" y="107"/>
                    <a:pt x="2628" y="91"/>
                    <a:pt x="2598" y="81"/>
                  </a:cubicBezTo>
                  <a:cubicBezTo>
                    <a:pt x="2575" y="67"/>
                    <a:pt x="2548" y="54"/>
                    <a:pt x="2525" y="47"/>
                  </a:cubicBezTo>
                  <a:cubicBezTo>
                    <a:pt x="2525" y="40"/>
                    <a:pt x="2521" y="40"/>
                    <a:pt x="2521" y="40"/>
                  </a:cubicBezTo>
                  <a:lnTo>
                    <a:pt x="2525" y="40"/>
                  </a:lnTo>
                  <a:lnTo>
                    <a:pt x="2488" y="30"/>
                  </a:lnTo>
                  <a:cubicBezTo>
                    <a:pt x="2428" y="7"/>
                    <a:pt x="2364" y="0"/>
                    <a:pt x="23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8"/>
            <p:cNvSpPr/>
            <p:nvPr/>
          </p:nvSpPr>
          <p:spPr>
            <a:xfrm>
              <a:off x="4329368" y="3197952"/>
              <a:ext cx="131729" cy="115696"/>
            </a:xfrm>
            <a:custGeom>
              <a:avLst/>
              <a:gdLst/>
              <a:ahLst/>
              <a:cxnLst/>
              <a:rect l="l" t="t" r="r" b="b"/>
              <a:pathLst>
                <a:path w="3574" h="3139" extrusionOk="0">
                  <a:moveTo>
                    <a:pt x="3557" y="1"/>
                  </a:moveTo>
                  <a:cubicBezTo>
                    <a:pt x="3550" y="14"/>
                    <a:pt x="3543" y="27"/>
                    <a:pt x="3540" y="41"/>
                  </a:cubicBezTo>
                  <a:cubicBezTo>
                    <a:pt x="3533" y="51"/>
                    <a:pt x="3530" y="61"/>
                    <a:pt x="3526" y="74"/>
                  </a:cubicBezTo>
                  <a:cubicBezTo>
                    <a:pt x="3516" y="98"/>
                    <a:pt x="3510" y="124"/>
                    <a:pt x="3506" y="148"/>
                  </a:cubicBezTo>
                  <a:lnTo>
                    <a:pt x="3506" y="151"/>
                  </a:lnTo>
                  <a:cubicBezTo>
                    <a:pt x="3493" y="195"/>
                    <a:pt x="3480" y="235"/>
                    <a:pt x="3466" y="275"/>
                  </a:cubicBezTo>
                  <a:lnTo>
                    <a:pt x="3456" y="308"/>
                  </a:lnTo>
                  <a:cubicBezTo>
                    <a:pt x="3446" y="332"/>
                    <a:pt x="3440" y="362"/>
                    <a:pt x="3430" y="385"/>
                  </a:cubicBezTo>
                  <a:cubicBezTo>
                    <a:pt x="3423" y="415"/>
                    <a:pt x="3413" y="442"/>
                    <a:pt x="3406" y="462"/>
                  </a:cubicBezTo>
                  <a:lnTo>
                    <a:pt x="3406" y="465"/>
                  </a:lnTo>
                  <a:cubicBezTo>
                    <a:pt x="3406" y="475"/>
                    <a:pt x="3406" y="479"/>
                    <a:pt x="3399" y="482"/>
                  </a:cubicBezTo>
                  <a:cubicBezTo>
                    <a:pt x="3393" y="509"/>
                    <a:pt x="3379" y="529"/>
                    <a:pt x="3366" y="552"/>
                  </a:cubicBezTo>
                  <a:cubicBezTo>
                    <a:pt x="3356" y="576"/>
                    <a:pt x="3339" y="596"/>
                    <a:pt x="3326" y="616"/>
                  </a:cubicBezTo>
                  <a:lnTo>
                    <a:pt x="3316" y="629"/>
                  </a:lnTo>
                  <a:cubicBezTo>
                    <a:pt x="3306" y="643"/>
                    <a:pt x="3296" y="653"/>
                    <a:pt x="3289" y="666"/>
                  </a:cubicBezTo>
                  <a:cubicBezTo>
                    <a:pt x="3279" y="676"/>
                    <a:pt x="3272" y="686"/>
                    <a:pt x="3262" y="699"/>
                  </a:cubicBezTo>
                  <a:cubicBezTo>
                    <a:pt x="3229" y="750"/>
                    <a:pt x="3195" y="796"/>
                    <a:pt x="3159" y="847"/>
                  </a:cubicBezTo>
                  <a:lnTo>
                    <a:pt x="3149" y="853"/>
                  </a:lnTo>
                  <a:lnTo>
                    <a:pt x="3142" y="863"/>
                  </a:lnTo>
                  <a:lnTo>
                    <a:pt x="3092" y="927"/>
                  </a:lnTo>
                  <a:lnTo>
                    <a:pt x="3072" y="950"/>
                  </a:lnTo>
                  <a:cubicBezTo>
                    <a:pt x="3045" y="980"/>
                    <a:pt x="3022" y="1014"/>
                    <a:pt x="2995" y="1044"/>
                  </a:cubicBezTo>
                  <a:cubicBezTo>
                    <a:pt x="2975" y="1067"/>
                    <a:pt x="2948" y="1097"/>
                    <a:pt x="2928" y="1121"/>
                  </a:cubicBezTo>
                  <a:lnTo>
                    <a:pt x="2921" y="1131"/>
                  </a:lnTo>
                  <a:cubicBezTo>
                    <a:pt x="2895" y="1164"/>
                    <a:pt x="2864" y="1194"/>
                    <a:pt x="2841" y="1221"/>
                  </a:cubicBezTo>
                  <a:lnTo>
                    <a:pt x="2838" y="1228"/>
                  </a:lnTo>
                  <a:lnTo>
                    <a:pt x="2831" y="1231"/>
                  </a:lnTo>
                  <a:cubicBezTo>
                    <a:pt x="2824" y="1244"/>
                    <a:pt x="2811" y="1251"/>
                    <a:pt x="2804" y="1261"/>
                  </a:cubicBezTo>
                  <a:cubicBezTo>
                    <a:pt x="2791" y="1271"/>
                    <a:pt x="2778" y="1281"/>
                    <a:pt x="2764" y="1295"/>
                  </a:cubicBezTo>
                  <a:cubicBezTo>
                    <a:pt x="2717" y="1331"/>
                    <a:pt x="2664" y="1368"/>
                    <a:pt x="2620" y="1402"/>
                  </a:cubicBezTo>
                  <a:cubicBezTo>
                    <a:pt x="2594" y="1418"/>
                    <a:pt x="2570" y="1438"/>
                    <a:pt x="2544" y="1455"/>
                  </a:cubicBezTo>
                  <a:cubicBezTo>
                    <a:pt x="2513" y="1472"/>
                    <a:pt x="2490" y="1488"/>
                    <a:pt x="2463" y="1505"/>
                  </a:cubicBezTo>
                  <a:cubicBezTo>
                    <a:pt x="2453" y="1512"/>
                    <a:pt x="2437" y="1519"/>
                    <a:pt x="2423" y="1529"/>
                  </a:cubicBezTo>
                  <a:cubicBezTo>
                    <a:pt x="2309" y="1589"/>
                    <a:pt x="2192" y="1646"/>
                    <a:pt x="2062" y="1702"/>
                  </a:cubicBezTo>
                  <a:cubicBezTo>
                    <a:pt x="2009" y="1729"/>
                    <a:pt x="1958" y="1749"/>
                    <a:pt x="1912" y="1766"/>
                  </a:cubicBezTo>
                  <a:cubicBezTo>
                    <a:pt x="1835" y="1799"/>
                    <a:pt x="1761" y="1823"/>
                    <a:pt x="1691" y="1850"/>
                  </a:cubicBezTo>
                  <a:lnTo>
                    <a:pt x="1467" y="1923"/>
                  </a:lnTo>
                  <a:lnTo>
                    <a:pt x="1327" y="1963"/>
                  </a:lnTo>
                  <a:cubicBezTo>
                    <a:pt x="1303" y="1970"/>
                    <a:pt x="1276" y="1973"/>
                    <a:pt x="1253" y="1983"/>
                  </a:cubicBezTo>
                  <a:cubicBezTo>
                    <a:pt x="1216" y="1990"/>
                    <a:pt x="1176" y="2003"/>
                    <a:pt x="1143" y="2017"/>
                  </a:cubicBezTo>
                  <a:cubicBezTo>
                    <a:pt x="1116" y="2023"/>
                    <a:pt x="1082" y="2037"/>
                    <a:pt x="1049" y="2053"/>
                  </a:cubicBezTo>
                  <a:lnTo>
                    <a:pt x="1039" y="2057"/>
                  </a:lnTo>
                  <a:cubicBezTo>
                    <a:pt x="1022" y="2064"/>
                    <a:pt x="1009" y="2070"/>
                    <a:pt x="992" y="2080"/>
                  </a:cubicBezTo>
                  <a:cubicBezTo>
                    <a:pt x="975" y="2087"/>
                    <a:pt x="955" y="2097"/>
                    <a:pt x="939" y="2107"/>
                  </a:cubicBezTo>
                  <a:cubicBezTo>
                    <a:pt x="925" y="2117"/>
                    <a:pt x="909" y="2124"/>
                    <a:pt x="899" y="2134"/>
                  </a:cubicBezTo>
                  <a:lnTo>
                    <a:pt x="889" y="2140"/>
                  </a:lnTo>
                  <a:cubicBezTo>
                    <a:pt x="882" y="2147"/>
                    <a:pt x="875" y="2150"/>
                    <a:pt x="872" y="2154"/>
                  </a:cubicBezTo>
                  <a:lnTo>
                    <a:pt x="868" y="2157"/>
                  </a:lnTo>
                  <a:lnTo>
                    <a:pt x="858" y="2164"/>
                  </a:lnTo>
                  <a:cubicBezTo>
                    <a:pt x="852" y="2167"/>
                    <a:pt x="842" y="2170"/>
                    <a:pt x="838" y="2174"/>
                  </a:cubicBezTo>
                  <a:cubicBezTo>
                    <a:pt x="808" y="2201"/>
                    <a:pt x="782" y="2224"/>
                    <a:pt x="751" y="2254"/>
                  </a:cubicBezTo>
                  <a:cubicBezTo>
                    <a:pt x="721" y="2284"/>
                    <a:pt x="698" y="2314"/>
                    <a:pt x="671" y="2341"/>
                  </a:cubicBezTo>
                  <a:lnTo>
                    <a:pt x="668" y="2348"/>
                  </a:lnTo>
                  <a:cubicBezTo>
                    <a:pt x="665" y="2351"/>
                    <a:pt x="658" y="2358"/>
                    <a:pt x="654" y="2364"/>
                  </a:cubicBezTo>
                  <a:cubicBezTo>
                    <a:pt x="654" y="2368"/>
                    <a:pt x="651" y="2371"/>
                    <a:pt x="648" y="2374"/>
                  </a:cubicBezTo>
                  <a:cubicBezTo>
                    <a:pt x="631" y="2398"/>
                    <a:pt x="618" y="2421"/>
                    <a:pt x="601" y="2448"/>
                  </a:cubicBezTo>
                  <a:lnTo>
                    <a:pt x="598" y="2455"/>
                  </a:lnTo>
                  <a:cubicBezTo>
                    <a:pt x="581" y="2485"/>
                    <a:pt x="568" y="2508"/>
                    <a:pt x="554" y="2532"/>
                  </a:cubicBezTo>
                  <a:cubicBezTo>
                    <a:pt x="551" y="2532"/>
                    <a:pt x="551" y="2535"/>
                    <a:pt x="551" y="2535"/>
                  </a:cubicBezTo>
                  <a:cubicBezTo>
                    <a:pt x="534" y="2565"/>
                    <a:pt x="521" y="2588"/>
                    <a:pt x="507" y="2619"/>
                  </a:cubicBezTo>
                  <a:cubicBezTo>
                    <a:pt x="504" y="2635"/>
                    <a:pt x="497" y="2652"/>
                    <a:pt x="487" y="2669"/>
                  </a:cubicBezTo>
                  <a:cubicBezTo>
                    <a:pt x="477" y="2689"/>
                    <a:pt x="467" y="2709"/>
                    <a:pt x="461" y="2726"/>
                  </a:cubicBezTo>
                  <a:cubicBezTo>
                    <a:pt x="461" y="2732"/>
                    <a:pt x="454" y="2736"/>
                    <a:pt x="454" y="2736"/>
                  </a:cubicBezTo>
                  <a:cubicBezTo>
                    <a:pt x="451" y="2736"/>
                    <a:pt x="451" y="2739"/>
                    <a:pt x="447" y="2742"/>
                  </a:cubicBezTo>
                  <a:cubicBezTo>
                    <a:pt x="430" y="2756"/>
                    <a:pt x="417" y="2772"/>
                    <a:pt x="400" y="2786"/>
                  </a:cubicBezTo>
                  <a:cubicBezTo>
                    <a:pt x="384" y="2799"/>
                    <a:pt x="370" y="2809"/>
                    <a:pt x="360" y="2822"/>
                  </a:cubicBezTo>
                  <a:cubicBezTo>
                    <a:pt x="344" y="2836"/>
                    <a:pt x="330" y="2853"/>
                    <a:pt x="313" y="2866"/>
                  </a:cubicBezTo>
                  <a:cubicBezTo>
                    <a:pt x="287" y="2889"/>
                    <a:pt x="260" y="2916"/>
                    <a:pt x="233" y="2939"/>
                  </a:cubicBezTo>
                  <a:lnTo>
                    <a:pt x="210" y="2966"/>
                  </a:lnTo>
                  <a:lnTo>
                    <a:pt x="146" y="3016"/>
                  </a:lnTo>
                  <a:cubicBezTo>
                    <a:pt x="116" y="3040"/>
                    <a:pt x="86" y="3060"/>
                    <a:pt x="53" y="3083"/>
                  </a:cubicBezTo>
                  <a:lnTo>
                    <a:pt x="59" y="3083"/>
                  </a:lnTo>
                  <a:cubicBezTo>
                    <a:pt x="46" y="3087"/>
                    <a:pt x="36" y="3093"/>
                    <a:pt x="26" y="3100"/>
                  </a:cubicBezTo>
                  <a:cubicBezTo>
                    <a:pt x="16" y="3103"/>
                    <a:pt x="13" y="3103"/>
                    <a:pt x="9" y="3110"/>
                  </a:cubicBezTo>
                  <a:cubicBezTo>
                    <a:pt x="1" y="3122"/>
                    <a:pt x="7" y="3138"/>
                    <a:pt x="24" y="3138"/>
                  </a:cubicBezTo>
                  <a:cubicBezTo>
                    <a:pt x="26" y="3138"/>
                    <a:pt x="29" y="3138"/>
                    <a:pt x="33" y="3137"/>
                  </a:cubicBezTo>
                  <a:cubicBezTo>
                    <a:pt x="39" y="3137"/>
                    <a:pt x="46" y="3137"/>
                    <a:pt x="49" y="3133"/>
                  </a:cubicBezTo>
                  <a:cubicBezTo>
                    <a:pt x="53" y="3127"/>
                    <a:pt x="63" y="3123"/>
                    <a:pt x="69" y="3120"/>
                  </a:cubicBezTo>
                  <a:cubicBezTo>
                    <a:pt x="86" y="3110"/>
                    <a:pt x="99" y="3103"/>
                    <a:pt x="113" y="3093"/>
                  </a:cubicBezTo>
                  <a:cubicBezTo>
                    <a:pt x="173" y="3053"/>
                    <a:pt x="230" y="3006"/>
                    <a:pt x="283" y="2956"/>
                  </a:cubicBezTo>
                  <a:cubicBezTo>
                    <a:pt x="313" y="2926"/>
                    <a:pt x="347" y="2903"/>
                    <a:pt x="374" y="2873"/>
                  </a:cubicBezTo>
                  <a:cubicBezTo>
                    <a:pt x="390" y="2856"/>
                    <a:pt x="414" y="2839"/>
                    <a:pt x="430" y="2822"/>
                  </a:cubicBezTo>
                  <a:cubicBezTo>
                    <a:pt x="437" y="2816"/>
                    <a:pt x="447" y="2809"/>
                    <a:pt x="454" y="2802"/>
                  </a:cubicBezTo>
                  <a:cubicBezTo>
                    <a:pt x="467" y="2789"/>
                    <a:pt x="481" y="2782"/>
                    <a:pt x="491" y="2769"/>
                  </a:cubicBezTo>
                  <a:lnTo>
                    <a:pt x="517" y="2742"/>
                  </a:lnTo>
                  <a:cubicBezTo>
                    <a:pt x="521" y="2736"/>
                    <a:pt x="531" y="2722"/>
                    <a:pt x="534" y="2715"/>
                  </a:cubicBezTo>
                  <a:cubicBezTo>
                    <a:pt x="541" y="2705"/>
                    <a:pt x="547" y="2692"/>
                    <a:pt x="551" y="2685"/>
                  </a:cubicBezTo>
                  <a:cubicBezTo>
                    <a:pt x="558" y="2665"/>
                    <a:pt x="568" y="2649"/>
                    <a:pt x="581" y="2625"/>
                  </a:cubicBezTo>
                  <a:lnTo>
                    <a:pt x="581" y="2632"/>
                  </a:lnTo>
                  <a:cubicBezTo>
                    <a:pt x="588" y="2608"/>
                    <a:pt x="601" y="2592"/>
                    <a:pt x="608" y="2575"/>
                  </a:cubicBezTo>
                  <a:cubicBezTo>
                    <a:pt x="614" y="2572"/>
                    <a:pt x="618" y="2565"/>
                    <a:pt x="621" y="2555"/>
                  </a:cubicBezTo>
                  <a:lnTo>
                    <a:pt x="624" y="2548"/>
                  </a:lnTo>
                  <a:lnTo>
                    <a:pt x="634" y="2532"/>
                  </a:lnTo>
                  <a:cubicBezTo>
                    <a:pt x="648" y="2508"/>
                    <a:pt x="665" y="2485"/>
                    <a:pt x="681" y="2465"/>
                  </a:cubicBezTo>
                  <a:lnTo>
                    <a:pt x="691" y="2448"/>
                  </a:lnTo>
                  <a:cubicBezTo>
                    <a:pt x="705" y="2425"/>
                    <a:pt x="721" y="2408"/>
                    <a:pt x="738" y="2388"/>
                  </a:cubicBezTo>
                  <a:cubicBezTo>
                    <a:pt x="751" y="2374"/>
                    <a:pt x="765" y="2358"/>
                    <a:pt x="775" y="2348"/>
                  </a:cubicBezTo>
                  <a:lnTo>
                    <a:pt x="785" y="2334"/>
                  </a:lnTo>
                  <a:lnTo>
                    <a:pt x="792" y="2324"/>
                  </a:lnTo>
                  <a:cubicBezTo>
                    <a:pt x="805" y="2318"/>
                    <a:pt x="815" y="2308"/>
                    <a:pt x="822" y="2301"/>
                  </a:cubicBezTo>
                  <a:cubicBezTo>
                    <a:pt x="832" y="2291"/>
                    <a:pt x="838" y="2288"/>
                    <a:pt x="848" y="2281"/>
                  </a:cubicBezTo>
                  <a:lnTo>
                    <a:pt x="865" y="2267"/>
                  </a:lnTo>
                  <a:cubicBezTo>
                    <a:pt x="868" y="2267"/>
                    <a:pt x="872" y="2264"/>
                    <a:pt x="875" y="2257"/>
                  </a:cubicBezTo>
                  <a:cubicBezTo>
                    <a:pt x="885" y="2251"/>
                    <a:pt x="892" y="2241"/>
                    <a:pt x="902" y="2237"/>
                  </a:cubicBezTo>
                  <a:lnTo>
                    <a:pt x="922" y="2224"/>
                  </a:lnTo>
                  <a:lnTo>
                    <a:pt x="942" y="2214"/>
                  </a:lnTo>
                  <a:lnTo>
                    <a:pt x="952" y="2207"/>
                  </a:lnTo>
                  <a:cubicBezTo>
                    <a:pt x="965" y="2197"/>
                    <a:pt x="982" y="2187"/>
                    <a:pt x="999" y="2181"/>
                  </a:cubicBezTo>
                  <a:cubicBezTo>
                    <a:pt x="1019" y="2170"/>
                    <a:pt x="1039" y="2157"/>
                    <a:pt x="1059" y="2150"/>
                  </a:cubicBezTo>
                  <a:cubicBezTo>
                    <a:pt x="1089" y="2137"/>
                    <a:pt x="1126" y="2120"/>
                    <a:pt x="1166" y="2107"/>
                  </a:cubicBezTo>
                  <a:cubicBezTo>
                    <a:pt x="1199" y="2100"/>
                    <a:pt x="1233" y="2087"/>
                    <a:pt x="1273" y="2074"/>
                  </a:cubicBezTo>
                  <a:lnTo>
                    <a:pt x="1333" y="2057"/>
                  </a:lnTo>
                  <a:cubicBezTo>
                    <a:pt x="1387" y="2047"/>
                    <a:pt x="1444" y="2030"/>
                    <a:pt x="1500" y="2013"/>
                  </a:cubicBezTo>
                  <a:cubicBezTo>
                    <a:pt x="1577" y="1987"/>
                    <a:pt x="1658" y="1963"/>
                    <a:pt x="1721" y="1936"/>
                  </a:cubicBezTo>
                  <a:cubicBezTo>
                    <a:pt x="1788" y="1916"/>
                    <a:pt x="1861" y="1886"/>
                    <a:pt x="1942" y="1853"/>
                  </a:cubicBezTo>
                  <a:cubicBezTo>
                    <a:pt x="2085" y="1796"/>
                    <a:pt x="2226" y="1729"/>
                    <a:pt x="2373" y="1652"/>
                  </a:cubicBezTo>
                  <a:cubicBezTo>
                    <a:pt x="2437" y="1619"/>
                    <a:pt x="2507" y="1579"/>
                    <a:pt x="2574" y="1532"/>
                  </a:cubicBezTo>
                  <a:cubicBezTo>
                    <a:pt x="2627" y="1495"/>
                    <a:pt x="2681" y="1452"/>
                    <a:pt x="2731" y="1412"/>
                  </a:cubicBezTo>
                  <a:lnTo>
                    <a:pt x="2754" y="1395"/>
                  </a:lnTo>
                  <a:lnTo>
                    <a:pt x="2758" y="1388"/>
                  </a:lnTo>
                  <a:lnTo>
                    <a:pt x="2764" y="1385"/>
                  </a:lnTo>
                  <a:lnTo>
                    <a:pt x="2814" y="1348"/>
                  </a:lnTo>
                  <a:cubicBezTo>
                    <a:pt x="2841" y="1328"/>
                    <a:pt x="2875" y="1301"/>
                    <a:pt x="2905" y="1268"/>
                  </a:cubicBezTo>
                  <a:cubicBezTo>
                    <a:pt x="2925" y="1244"/>
                    <a:pt x="2948" y="1214"/>
                    <a:pt x="2978" y="1178"/>
                  </a:cubicBezTo>
                  <a:cubicBezTo>
                    <a:pt x="3025" y="1114"/>
                    <a:pt x="3075" y="1050"/>
                    <a:pt x="3125" y="984"/>
                  </a:cubicBezTo>
                  <a:lnTo>
                    <a:pt x="3139" y="967"/>
                  </a:lnTo>
                  <a:cubicBezTo>
                    <a:pt x="3145" y="953"/>
                    <a:pt x="3159" y="943"/>
                    <a:pt x="3165" y="930"/>
                  </a:cubicBezTo>
                  <a:cubicBezTo>
                    <a:pt x="3195" y="893"/>
                    <a:pt x="3216" y="860"/>
                    <a:pt x="3239" y="830"/>
                  </a:cubicBezTo>
                  <a:cubicBezTo>
                    <a:pt x="3282" y="763"/>
                    <a:pt x="3326" y="699"/>
                    <a:pt x="3373" y="636"/>
                  </a:cubicBezTo>
                  <a:cubicBezTo>
                    <a:pt x="3379" y="626"/>
                    <a:pt x="3396" y="599"/>
                    <a:pt x="3409" y="579"/>
                  </a:cubicBezTo>
                  <a:cubicBezTo>
                    <a:pt x="3416" y="566"/>
                    <a:pt x="3426" y="552"/>
                    <a:pt x="3430" y="542"/>
                  </a:cubicBezTo>
                  <a:cubicBezTo>
                    <a:pt x="3446" y="509"/>
                    <a:pt x="3460" y="469"/>
                    <a:pt x="3473" y="435"/>
                  </a:cubicBezTo>
                  <a:cubicBezTo>
                    <a:pt x="3483" y="398"/>
                    <a:pt x="3493" y="365"/>
                    <a:pt x="3506" y="328"/>
                  </a:cubicBezTo>
                  <a:cubicBezTo>
                    <a:pt x="3513" y="291"/>
                    <a:pt x="3526" y="258"/>
                    <a:pt x="3540" y="218"/>
                  </a:cubicBezTo>
                  <a:cubicBezTo>
                    <a:pt x="3547" y="201"/>
                    <a:pt x="3550" y="181"/>
                    <a:pt x="3557" y="164"/>
                  </a:cubicBezTo>
                  <a:cubicBezTo>
                    <a:pt x="3560" y="148"/>
                    <a:pt x="3567" y="128"/>
                    <a:pt x="3567" y="108"/>
                  </a:cubicBezTo>
                  <a:cubicBezTo>
                    <a:pt x="3573" y="91"/>
                    <a:pt x="3573" y="67"/>
                    <a:pt x="3567" y="51"/>
                  </a:cubicBezTo>
                  <a:cubicBezTo>
                    <a:pt x="3563" y="34"/>
                    <a:pt x="3563" y="17"/>
                    <a:pt x="355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8"/>
            <p:cNvSpPr/>
            <p:nvPr/>
          </p:nvSpPr>
          <p:spPr>
            <a:xfrm>
              <a:off x="4155553" y="3137101"/>
              <a:ext cx="160994" cy="173378"/>
            </a:xfrm>
            <a:custGeom>
              <a:avLst/>
              <a:gdLst/>
              <a:ahLst/>
              <a:cxnLst/>
              <a:rect l="l" t="t" r="r" b="b"/>
              <a:pathLst>
                <a:path w="4368" h="4704" extrusionOk="0">
                  <a:moveTo>
                    <a:pt x="4217" y="4537"/>
                  </a:moveTo>
                  <a:cubicBezTo>
                    <a:pt x="4217" y="4537"/>
                    <a:pt x="4215" y="4537"/>
                    <a:pt x="4214" y="4539"/>
                  </a:cubicBezTo>
                  <a:lnTo>
                    <a:pt x="4214" y="4539"/>
                  </a:lnTo>
                  <a:cubicBezTo>
                    <a:pt x="4215" y="4538"/>
                    <a:pt x="4216" y="4538"/>
                    <a:pt x="4217" y="4537"/>
                  </a:cubicBezTo>
                  <a:close/>
                  <a:moveTo>
                    <a:pt x="2813" y="87"/>
                  </a:moveTo>
                  <a:cubicBezTo>
                    <a:pt x="2850" y="87"/>
                    <a:pt x="2893" y="87"/>
                    <a:pt x="2930" y="90"/>
                  </a:cubicBezTo>
                  <a:lnTo>
                    <a:pt x="2926" y="90"/>
                  </a:lnTo>
                  <a:cubicBezTo>
                    <a:pt x="2973" y="94"/>
                    <a:pt x="3017" y="100"/>
                    <a:pt x="3064" y="114"/>
                  </a:cubicBezTo>
                  <a:cubicBezTo>
                    <a:pt x="3107" y="127"/>
                    <a:pt x="3147" y="140"/>
                    <a:pt x="3191" y="157"/>
                  </a:cubicBezTo>
                  <a:cubicBezTo>
                    <a:pt x="3227" y="174"/>
                    <a:pt x="3267" y="194"/>
                    <a:pt x="3308" y="214"/>
                  </a:cubicBezTo>
                  <a:cubicBezTo>
                    <a:pt x="3344" y="237"/>
                    <a:pt x="3378" y="257"/>
                    <a:pt x="3411" y="281"/>
                  </a:cubicBezTo>
                  <a:cubicBezTo>
                    <a:pt x="3415" y="281"/>
                    <a:pt x="3421" y="287"/>
                    <a:pt x="3425" y="291"/>
                  </a:cubicBezTo>
                  <a:cubicBezTo>
                    <a:pt x="3441" y="308"/>
                    <a:pt x="3461" y="324"/>
                    <a:pt x="3478" y="341"/>
                  </a:cubicBezTo>
                  <a:lnTo>
                    <a:pt x="3475" y="334"/>
                  </a:lnTo>
                  <a:lnTo>
                    <a:pt x="3475" y="334"/>
                  </a:lnTo>
                  <a:cubicBezTo>
                    <a:pt x="3495" y="351"/>
                    <a:pt x="3512" y="374"/>
                    <a:pt x="3528" y="394"/>
                  </a:cubicBezTo>
                  <a:cubicBezTo>
                    <a:pt x="3532" y="394"/>
                    <a:pt x="3532" y="398"/>
                    <a:pt x="3538" y="401"/>
                  </a:cubicBezTo>
                  <a:cubicBezTo>
                    <a:pt x="3548" y="418"/>
                    <a:pt x="3562" y="435"/>
                    <a:pt x="3572" y="451"/>
                  </a:cubicBezTo>
                  <a:cubicBezTo>
                    <a:pt x="3578" y="475"/>
                    <a:pt x="3592" y="491"/>
                    <a:pt x="3598" y="512"/>
                  </a:cubicBezTo>
                  <a:cubicBezTo>
                    <a:pt x="3608" y="532"/>
                    <a:pt x="3612" y="548"/>
                    <a:pt x="3622" y="575"/>
                  </a:cubicBezTo>
                  <a:cubicBezTo>
                    <a:pt x="3632" y="615"/>
                    <a:pt x="3639" y="659"/>
                    <a:pt x="3645" y="699"/>
                  </a:cubicBezTo>
                  <a:lnTo>
                    <a:pt x="3645" y="709"/>
                  </a:lnTo>
                  <a:lnTo>
                    <a:pt x="3649" y="746"/>
                  </a:lnTo>
                  <a:cubicBezTo>
                    <a:pt x="3652" y="782"/>
                    <a:pt x="3662" y="816"/>
                    <a:pt x="3665" y="853"/>
                  </a:cubicBezTo>
                  <a:cubicBezTo>
                    <a:pt x="3672" y="886"/>
                    <a:pt x="3675" y="926"/>
                    <a:pt x="3682" y="960"/>
                  </a:cubicBezTo>
                  <a:lnTo>
                    <a:pt x="3689" y="983"/>
                  </a:lnTo>
                  <a:lnTo>
                    <a:pt x="3692" y="1000"/>
                  </a:lnTo>
                  <a:cubicBezTo>
                    <a:pt x="3709" y="1097"/>
                    <a:pt x="3726" y="1194"/>
                    <a:pt x="3746" y="1287"/>
                  </a:cubicBezTo>
                  <a:cubicBezTo>
                    <a:pt x="3759" y="1344"/>
                    <a:pt x="3772" y="1394"/>
                    <a:pt x="3782" y="1448"/>
                  </a:cubicBezTo>
                  <a:cubicBezTo>
                    <a:pt x="3789" y="1464"/>
                    <a:pt x="3792" y="1478"/>
                    <a:pt x="3796" y="1494"/>
                  </a:cubicBezTo>
                  <a:lnTo>
                    <a:pt x="3799" y="1505"/>
                  </a:lnTo>
                  <a:lnTo>
                    <a:pt x="3806" y="1531"/>
                  </a:lnTo>
                  <a:cubicBezTo>
                    <a:pt x="3809" y="1551"/>
                    <a:pt x="3812" y="1568"/>
                    <a:pt x="3816" y="1585"/>
                  </a:cubicBezTo>
                  <a:lnTo>
                    <a:pt x="3816" y="1581"/>
                  </a:lnTo>
                  <a:cubicBezTo>
                    <a:pt x="3816" y="1585"/>
                    <a:pt x="3822" y="1595"/>
                    <a:pt x="3822" y="1598"/>
                  </a:cubicBezTo>
                  <a:lnTo>
                    <a:pt x="3829" y="1628"/>
                  </a:lnTo>
                  <a:lnTo>
                    <a:pt x="3843" y="1668"/>
                  </a:lnTo>
                  <a:lnTo>
                    <a:pt x="3843" y="1672"/>
                  </a:lnTo>
                  <a:cubicBezTo>
                    <a:pt x="3846" y="1688"/>
                    <a:pt x="3856" y="1705"/>
                    <a:pt x="3859" y="1722"/>
                  </a:cubicBezTo>
                  <a:lnTo>
                    <a:pt x="3873" y="1765"/>
                  </a:lnTo>
                  <a:lnTo>
                    <a:pt x="3889" y="1822"/>
                  </a:lnTo>
                  <a:cubicBezTo>
                    <a:pt x="3896" y="1836"/>
                    <a:pt x="3899" y="1852"/>
                    <a:pt x="3906" y="1866"/>
                  </a:cubicBezTo>
                  <a:lnTo>
                    <a:pt x="3909" y="1882"/>
                  </a:lnTo>
                  <a:lnTo>
                    <a:pt x="3983" y="2083"/>
                  </a:lnTo>
                  <a:lnTo>
                    <a:pt x="4023" y="2180"/>
                  </a:lnTo>
                  <a:cubicBezTo>
                    <a:pt x="4033" y="2217"/>
                    <a:pt x="4046" y="2250"/>
                    <a:pt x="4060" y="2284"/>
                  </a:cubicBezTo>
                  <a:lnTo>
                    <a:pt x="4073" y="2327"/>
                  </a:lnTo>
                  <a:lnTo>
                    <a:pt x="4083" y="2364"/>
                  </a:lnTo>
                  <a:lnTo>
                    <a:pt x="4090" y="2380"/>
                  </a:lnTo>
                  <a:lnTo>
                    <a:pt x="4113" y="2454"/>
                  </a:lnTo>
                  <a:cubicBezTo>
                    <a:pt x="4140" y="2551"/>
                    <a:pt x="4160" y="2631"/>
                    <a:pt x="4177" y="2701"/>
                  </a:cubicBezTo>
                  <a:cubicBezTo>
                    <a:pt x="4190" y="2748"/>
                    <a:pt x="4200" y="2795"/>
                    <a:pt x="4210" y="2839"/>
                  </a:cubicBezTo>
                  <a:cubicBezTo>
                    <a:pt x="4217" y="2882"/>
                    <a:pt x="4227" y="2929"/>
                    <a:pt x="4234" y="2969"/>
                  </a:cubicBezTo>
                  <a:lnTo>
                    <a:pt x="4244" y="3012"/>
                  </a:lnTo>
                  <a:lnTo>
                    <a:pt x="4250" y="3053"/>
                  </a:lnTo>
                  <a:cubicBezTo>
                    <a:pt x="4257" y="3073"/>
                    <a:pt x="4260" y="3089"/>
                    <a:pt x="4260" y="3106"/>
                  </a:cubicBezTo>
                  <a:lnTo>
                    <a:pt x="4264" y="3133"/>
                  </a:lnTo>
                  <a:cubicBezTo>
                    <a:pt x="4267" y="3153"/>
                    <a:pt x="4274" y="3180"/>
                    <a:pt x="4274" y="3200"/>
                  </a:cubicBezTo>
                  <a:lnTo>
                    <a:pt x="4274" y="3206"/>
                  </a:lnTo>
                  <a:lnTo>
                    <a:pt x="4274" y="3216"/>
                  </a:lnTo>
                  <a:lnTo>
                    <a:pt x="4274" y="3236"/>
                  </a:lnTo>
                  <a:lnTo>
                    <a:pt x="4274" y="3256"/>
                  </a:lnTo>
                  <a:lnTo>
                    <a:pt x="4274" y="3280"/>
                  </a:lnTo>
                  <a:cubicBezTo>
                    <a:pt x="4267" y="3330"/>
                    <a:pt x="4267" y="3373"/>
                    <a:pt x="4264" y="3417"/>
                  </a:cubicBezTo>
                  <a:cubicBezTo>
                    <a:pt x="4257" y="3517"/>
                    <a:pt x="4250" y="3618"/>
                    <a:pt x="4244" y="3718"/>
                  </a:cubicBezTo>
                  <a:cubicBezTo>
                    <a:pt x="4240" y="3751"/>
                    <a:pt x="4234" y="3785"/>
                    <a:pt x="4234" y="3818"/>
                  </a:cubicBezTo>
                  <a:lnTo>
                    <a:pt x="4230" y="3868"/>
                  </a:lnTo>
                  <a:cubicBezTo>
                    <a:pt x="4227" y="3915"/>
                    <a:pt x="4227" y="3965"/>
                    <a:pt x="4227" y="4009"/>
                  </a:cubicBezTo>
                  <a:lnTo>
                    <a:pt x="4227" y="4022"/>
                  </a:lnTo>
                  <a:lnTo>
                    <a:pt x="4227" y="4089"/>
                  </a:lnTo>
                  <a:cubicBezTo>
                    <a:pt x="4230" y="4116"/>
                    <a:pt x="4230" y="4139"/>
                    <a:pt x="4230" y="4169"/>
                  </a:cubicBezTo>
                  <a:cubicBezTo>
                    <a:pt x="4234" y="4216"/>
                    <a:pt x="4240" y="4266"/>
                    <a:pt x="4244" y="4316"/>
                  </a:cubicBezTo>
                  <a:lnTo>
                    <a:pt x="4244" y="4326"/>
                  </a:lnTo>
                  <a:cubicBezTo>
                    <a:pt x="4247" y="4350"/>
                    <a:pt x="4247" y="4370"/>
                    <a:pt x="4250" y="4390"/>
                  </a:cubicBezTo>
                  <a:cubicBezTo>
                    <a:pt x="4257" y="4417"/>
                    <a:pt x="4257" y="4437"/>
                    <a:pt x="4260" y="4460"/>
                  </a:cubicBezTo>
                  <a:cubicBezTo>
                    <a:pt x="4260" y="4470"/>
                    <a:pt x="4260" y="4483"/>
                    <a:pt x="4264" y="4494"/>
                  </a:cubicBezTo>
                  <a:cubicBezTo>
                    <a:pt x="4264" y="4504"/>
                    <a:pt x="4267" y="4507"/>
                    <a:pt x="4267" y="4510"/>
                  </a:cubicBezTo>
                  <a:cubicBezTo>
                    <a:pt x="4267" y="4517"/>
                    <a:pt x="4267" y="4524"/>
                    <a:pt x="4274" y="4527"/>
                  </a:cubicBezTo>
                  <a:cubicBezTo>
                    <a:pt x="4277" y="4527"/>
                    <a:pt x="4277" y="4534"/>
                    <a:pt x="4277" y="4534"/>
                  </a:cubicBezTo>
                  <a:cubicBezTo>
                    <a:pt x="4267" y="4527"/>
                    <a:pt x="4257" y="4527"/>
                    <a:pt x="4247" y="4527"/>
                  </a:cubicBezTo>
                  <a:cubicBezTo>
                    <a:pt x="4234" y="4527"/>
                    <a:pt x="4224" y="4537"/>
                    <a:pt x="4214" y="4540"/>
                  </a:cubicBezTo>
                  <a:cubicBezTo>
                    <a:pt x="4214" y="4540"/>
                    <a:pt x="4214" y="4539"/>
                    <a:pt x="4214" y="4539"/>
                  </a:cubicBezTo>
                  <a:lnTo>
                    <a:pt x="4214" y="4539"/>
                  </a:lnTo>
                  <a:cubicBezTo>
                    <a:pt x="4204" y="4545"/>
                    <a:pt x="4192" y="4551"/>
                    <a:pt x="4177" y="4557"/>
                  </a:cubicBezTo>
                  <a:lnTo>
                    <a:pt x="4180" y="4557"/>
                  </a:lnTo>
                  <a:cubicBezTo>
                    <a:pt x="4160" y="4567"/>
                    <a:pt x="4143" y="4574"/>
                    <a:pt x="4127" y="4577"/>
                  </a:cubicBezTo>
                  <a:cubicBezTo>
                    <a:pt x="4117" y="4584"/>
                    <a:pt x="4107" y="4584"/>
                    <a:pt x="4093" y="4587"/>
                  </a:cubicBezTo>
                  <a:cubicBezTo>
                    <a:pt x="4070" y="4587"/>
                    <a:pt x="4046" y="4590"/>
                    <a:pt x="4026" y="4590"/>
                  </a:cubicBezTo>
                  <a:lnTo>
                    <a:pt x="3705" y="4590"/>
                  </a:lnTo>
                  <a:cubicBezTo>
                    <a:pt x="3655" y="4590"/>
                    <a:pt x="3598" y="4594"/>
                    <a:pt x="3548" y="4601"/>
                  </a:cubicBezTo>
                  <a:cubicBezTo>
                    <a:pt x="3532" y="4604"/>
                    <a:pt x="3515" y="4604"/>
                    <a:pt x="3498" y="4604"/>
                  </a:cubicBezTo>
                  <a:cubicBezTo>
                    <a:pt x="3465" y="4604"/>
                    <a:pt x="3438" y="4607"/>
                    <a:pt x="3408" y="4607"/>
                  </a:cubicBezTo>
                  <a:lnTo>
                    <a:pt x="3311" y="4607"/>
                  </a:lnTo>
                  <a:cubicBezTo>
                    <a:pt x="3277" y="4604"/>
                    <a:pt x="3244" y="4604"/>
                    <a:pt x="3211" y="4601"/>
                  </a:cubicBezTo>
                  <a:cubicBezTo>
                    <a:pt x="3187" y="4594"/>
                    <a:pt x="3154" y="4590"/>
                    <a:pt x="3124" y="4587"/>
                  </a:cubicBezTo>
                  <a:cubicBezTo>
                    <a:pt x="3094" y="4584"/>
                    <a:pt x="3064" y="4574"/>
                    <a:pt x="3040" y="4570"/>
                  </a:cubicBezTo>
                  <a:cubicBezTo>
                    <a:pt x="3007" y="4560"/>
                    <a:pt x="2977" y="4554"/>
                    <a:pt x="2943" y="4544"/>
                  </a:cubicBezTo>
                  <a:cubicBezTo>
                    <a:pt x="2903" y="4534"/>
                    <a:pt x="2860" y="4524"/>
                    <a:pt x="2819" y="4510"/>
                  </a:cubicBezTo>
                  <a:cubicBezTo>
                    <a:pt x="2813" y="4510"/>
                    <a:pt x="2809" y="4507"/>
                    <a:pt x="2789" y="4494"/>
                  </a:cubicBezTo>
                  <a:lnTo>
                    <a:pt x="2689" y="4470"/>
                  </a:lnTo>
                  <a:lnTo>
                    <a:pt x="2696" y="4470"/>
                  </a:lnTo>
                  <a:lnTo>
                    <a:pt x="2545" y="4430"/>
                  </a:lnTo>
                  <a:cubicBezTo>
                    <a:pt x="2495" y="4420"/>
                    <a:pt x="2445" y="4407"/>
                    <a:pt x="2391" y="4393"/>
                  </a:cubicBezTo>
                  <a:cubicBezTo>
                    <a:pt x="2341" y="4380"/>
                    <a:pt x="2295" y="4373"/>
                    <a:pt x="2244" y="4363"/>
                  </a:cubicBezTo>
                  <a:cubicBezTo>
                    <a:pt x="2201" y="4356"/>
                    <a:pt x="2157" y="4346"/>
                    <a:pt x="2111" y="4340"/>
                  </a:cubicBezTo>
                  <a:cubicBezTo>
                    <a:pt x="2010" y="4320"/>
                    <a:pt x="1907" y="4293"/>
                    <a:pt x="1806" y="4276"/>
                  </a:cubicBezTo>
                  <a:cubicBezTo>
                    <a:pt x="1786" y="4273"/>
                    <a:pt x="1766" y="4270"/>
                    <a:pt x="1740" y="4263"/>
                  </a:cubicBezTo>
                  <a:cubicBezTo>
                    <a:pt x="1716" y="4259"/>
                    <a:pt x="1686" y="4256"/>
                    <a:pt x="1659" y="4253"/>
                  </a:cubicBezTo>
                  <a:cubicBezTo>
                    <a:pt x="1622" y="4246"/>
                    <a:pt x="1582" y="4239"/>
                    <a:pt x="1539" y="4236"/>
                  </a:cubicBezTo>
                  <a:cubicBezTo>
                    <a:pt x="1516" y="4229"/>
                    <a:pt x="1492" y="4229"/>
                    <a:pt x="1469" y="4226"/>
                  </a:cubicBezTo>
                  <a:lnTo>
                    <a:pt x="1442" y="4223"/>
                  </a:lnTo>
                  <a:lnTo>
                    <a:pt x="1342" y="4209"/>
                  </a:lnTo>
                  <a:cubicBezTo>
                    <a:pt x="1325" y="4206"/>
                    <a:pt x="1308" y="4206"/>
                    <a:pt x="1291" y="4203"/>
                  </a:cubicBezTo>
                  <a:lnTo>
                    <a:pt x="1205" y="4189"/>
                  </a:lnTo>
                  <a:cubicBezTo>
                    <a:pt x="1198" y="4186"/>
                    <a:pt x="1188" y="4186"/>
                    <a:pt x="1181" y="4186"/>
                  </a:cubicBezTo>
                  <a:cubicBezTo>
                    <a:pt x="1134" y="4179"/>
                    <a:pt x="1088" y="4173"/>
                    <a:pt x="1041" y="4169"/>
                  </a:cubicBezTo>
                  <a:cubicBezTo>
                    <a:pt x="967" y="4159"/>
                    <a:pt x="897" y="4152"/>
                    <a:pt x="823" y="4142"/>
                  </a:cubicBezTo>
                  <a:lnTo>
                    <a:pt x="820" y="4142"/>
                  </a:lnTo>
                  <a:lnTo>
                    <a:pt x="780" y="4139"/>
                  </a:lnTo>
                  <a:cubicBezTo>
                    <a:pt x="753" y="4139"/>
                    <a:pt x="723" y="4136"/>
                    <a:pt x="700" y="4129"/>
                  </a:cubicBezTo>
                  <a:lnTo>
                    <a:pt x="673" y="4126"/>
                  </a:lnTo>
                  <a:cubicBezTo>
                    <a:pt x="613" y="4119"/>
                    <a:pt x="546" y="4109"/>
                    <a:pt x="482" y="4092"/>
                  </a:cubicBezTo>
                  <a:cubicBezTo>
                    <a:pt x="449" y="4086"/>
                    <a:pt x="412" y="4072"/>
                    <a:pt x="379" y="4059"/>
                  </a:cubicBezTo>
                  <a:cubicBezTo>
                    <a:pt x="352" y="4052"/>
                    <a:pt x="329" y="4039"/>
                    <a:pt x="305" y="4025"/>
                  </a:cubicBezTo>
                  <a:cubicBezTo>
                    <a:pt x="295" y="4022"/>
                    <a:pt x="285" y="4012"/>
                    <a:pt x="272" y="4005"/>
                  </a:cubicBezTo>
                  <a:cubicBezTo>
                    <a:pt x="262" y="3995"/>
                    <a:pt x="252" y="3985"/>
                    <a:pt x="238" y="3975"/>
                  </a:cubicBezTo>
                  <a:cubicBezTo>
                    <a:pt x="228" y="3962"/>
                    <a:pt x="215" y="3952"/>
                    <a:pt x="205" y="3939"/>
                  </a:cubicBezTo>
                  <a:lnTo>
                    <a:pt x="181" y="3902"/>
                  </a:lnTo>
                  <a:cubicBezTo>
                    <a:pt x="171" y="3888"/>
                    <a:pt x="168" y="3875"/>
                    <a:pt x="161" y="3858"/>
                  </a:cubicBezTo>
                  <a:cubicBezTo>
                    <a:pt x="148" y="3835"/>
                    <a:pt x="135" y="3801"/>
                    <a:pt x="128" y="3771"/>
                  </a:cubicBezTo>
                  <a:cubicBezTo>
                    <a:pt x="118" y="3745"/>
                    <a:pt x="115" y="3721"/>
                    <a:pt x="111" y="3694"/>
                  </a:cubicBezTo>
                  <a:cubicBezTo>
                    <a:pt x="111" y="3674"/>
                    <a:pt x="105" y="3654"/>
                    <a:pt x="105" y="3634"/>
                  </a:cubicBezTo>
                  <a:cubicBezTo>
                    <a:pt x="105" y="3601"/>
                    <a:pt x="105" y="3567"/>
                    <a:pt x="111" y="3534"/>
                  </a:cubicBezTo>
                  <a:lnTo>
                    <a:pt x="115" y="3507"/>
                  </a:lnTo>
                  <a:cubicBezTo>
                    <a:pt x="118" y="3484"/>
                    <a:pt x="118" y="3457"/>
                    <a:pt x="121" y="3434"/>
                  </a:cubicBezTo>
                  <a:lnTo>
                    <a:pt x="121" y="3427"/>
                  </a:lnTo>
                  <a:cubicBezTo>
                    <a:pt x="128" y="3410"/>
                    <a:pt x="128" y="3400"/>
                    <a:pt x="131" y="3384"/>
                  </a:cubicBezTo>
                  <a:lnTo>
                    <a:pt x="131" y="3370"/>
                  </a:lnTo>
                  <a:lnTo>
                    <a:pt x="135" y="3353"/>
                  </a:lnTo>
                  <a:cubicBezTo>
                    <a:pt x="138" y="3337"/>
                    <a:pt x="138" y="3323"/>
                    <a:pt x="141" y="3307"/>
                  </a:cubicBezTo>
                  <a:lnTo>
                    <a:pt x="148" y="3293"/>
                  </a:lnTo>
                  <a:cubicBezTo>
                    <a:pt x="151" y="3273"/>
                    <a:pt x="155" y="3256"/>
                    <a:pt x="161" y="3236"/>
                  </a:cubicBezTo>
                  <a:lnTo>
                    <a:pt x="168" y="3203"/>
                  </a:lnTo>
                  <a:lnTo>
                    <a:pt x="181" y="3159"/>
                  </a:lnTo>
                  <a:cubicBezTo>
                    <a:pt x="181" y="3153"/>
                    <a:pt x="181" y="3149"/>
                    <a:pt x="185" y="3139"/>
                  </a:cubicBezTo>
                  <a:lnTo>
                    <a:pt x="188" y="3126"/>
                  </a:lnTo>
                  <a:cubicBezTo>
                    <a:pt x="198" y="3109"/>
                    <a:pt x="202" y="3093"/>
                    <a:pt x="205" y="3076"/>
                  </a:cubicBezTo>
                  <a:cubicBezTo>
                    <a:pt x="208" y="3059"/>
                    <a:pt x="218" y="3042"/>
                    <a:pt x="222" y="3026"/>
                  </a:cubicBezTo>
                  <a:lnTo>
                    <a:pt x="232" y="3002"/>
                  </a:lnTo>
                  <a:cubicBezTo>
                    <a:pt x="248" y="2959"/>
                    <a:pt x="258" y="2919"/>
                    <a:pt x="272" y="2872"/>
                  </a:cubicBezTo>
                  <a:lnTo>
                    <a:pt x="275" y="2852"/>
                  </a:lnTo>
                  <a:lnTo>
                    <a:pt x="288" y="2802"/>
                  </a:lnTo>
                  <a:cubicBezTo>
                    <a:pt x="288" y="2788"/>
                    <a:pt x="292" y="2782"/>
                    <a:pt x="292" y="2772"/>
                  </a:cubicBezTo>
                  <a:cubicBezTo>
                    <a:pt x="298" y="2758"/>
                    <a:pt x="298" y="2748"/>
                    <a:pt x="302" y="2735"/>
                  </a:cubicBezTo>
                  <a:cubicBezTo>
                    <a:pt x="302" y="2732"/>
                    <a:pt x="305" y="2722"/>
                    <a:pt x="305" y="2715"/>
                  </a:cubicBezTo>
                  <a:cubicBezTo>
                    <a:pt x="309" y="2691"/>
                    <a:pt x="309" y="2675"/>
                    <a:pt x="315" y="2655"/>
                  </a:cubicBezTo>
                  <a:cubicBezTo>
                    <a:pt x="319" y="2635"/>
                    <a:pt x="319" y="2618"/>
                    <a:pt x="319" y="2601"/>
                  </a:cubicBezTo>
                  <a:lnTo>
                    <a:pt x="319" y="2498"/>
                  </a:lnTo>
                  <a:cubicBezTo>
                    <a:pt x="315" y="2421"/>
                    <a:pt x="305" y="2350"/>
                    <a:pt x="288" y="2287"/>
                  </a:cubicBezTo>
                  <a:cubicBezTo>
                    <a:pt x="285" y="2267"/>
                    <a:pt x="282" y="2247"/>
                    <a:pt x="272" y="2223"/>
                  </a:cubicBezTo>
                  <a:lnTo>
                    <a:pt x="258" y="2187"/>
                  </a:lnTo>
                  <a:lnTo>
                    <a:pt x="255" y="2180"/>
                  </a:lnTo>
                  <a:lnTo>
                    <a:pt x="242" y="2136"/>
                  </a:lnTo>
                  <a:cubicBezTo>
                    <a:pt x="242" y="2130"/>
                    <a:pt x="238" y="2116"/>
                    <a:pt x="235" y="2106"/>
                  </a:cubicBezTo>
                  <a:cubicBezTo>
                    <a:pt x="225" y="2090"/>
                    <a:pt x="222" y="2080"/>
                    <a:pt x="218" y="2063"/>
                  </a:cubicBezTo>
                  <a:lnTo>
                    <a:pt x="205" y="2013"/>
                  </a:lnTo>
                  <a:cubicBezTo>
                    <a:pt x="202" y="1999"/>
                    <a:pt x="202" y="1989"/>
                    <a:pt x="202" y="1979"/>
                  </a:cubicBezTo>
                  <a:lnTo>
                    <a:pt x="202" y="1949"/>
                  </a:lnTo>
                  <a:cubicBezTo>
                    <a:pt x="202" y="1932"/>
                    <a:pt x="205" y="1916"/>
                    <a:pt x="208" y="1899"/>
                  </a:cubicBezTo>
                  <a:cubicBezTo>
                    <a:pt x="215" y="1882"/>
                    <a:pt x="222" y="1866"/>
                    <a:pt x="225" y="1849"/>
                  </a:cubicBezTo>
                  <a:cubicBezTo>
                    <a:pt x="235" y="1832"/>
                    <a:pt x="242" y="1812"/>
                    <a:pt x="255" y="1789"/>
                  </a:cubicBezTo>
                  <a:lnTo>
                    <a:pt x="255" y="1795"/>
                  </a:lnTo>
                  <a:cubicBezTo>
                    <a:pt x="272" y="1769"/>
                    <a:pt x="288" y="1739"/>
                    <a:pt x="309" y="1715"/>
                  </a:cubicBezTo>
                  <a:cubicBezTo>
                    <a:pt x="349" y="1665"/>
                    <a:pt x="389" y="1615"/>
                    <a:pt x="442" y="1561"/>
                  </a:cubicBezTo>
                  <a:lnTo>
                    <a:pt x="476" y="1528"/>
                  </a:lnTo>
                  <a:cubicBezTo>
                    <a:pt x="506" y="1498"/>
                    <a:pt x="539" y="1464"/>
                    <a:pt x="569" y="1431"/>
                  </a:cubicBezTo>
                  <a:cubicBezTo>
                    <a:pt x="589" y="1404"/>
                    <a:pt x="606" y="1384"/>
                    <a:pt x="623" y="1361"/>
                  </a:cubicBezTo>
                  <a:lnTo>
                    <a:pt x="626" y="1354"/>
                  </a:lnTo>
                  <a:cubicBezTo>
                    <a:pt x="636" y="1347"/>
                    <a:pt x="640" y="1334"/>
                    <a:pt x="650" y="1327"/>
                  </a:cubicBezTo>
                  <a:lnTo>
                    <a:pt x="656" y="1317"/>
                  </a:lnTo>
                  <a:cubicBezTo>
                    <a:pt x="666" y="1311"/>
                    <a:pt x="670" y="1301"/>
                    <a:pt x="673" y="1294"/>
                  </a:cubicBezTo>
                  <a:lnTo>
                    <a:pt x="676" y="1284"/>
                  </a:lnTo>
                  <a:cubicBezTo>
                    <a:pt x="690" y="1260"/>
                    <a:pt x="703" y="1237"/>
                    <a:pt x="716" y="1214"/>
                  </a:cubicBezTo>
                  <a:lnTo>
                    <a:pt x="753" y="1137"/>
                  </a:lnTo>
                  <a:cubicBezTo>
                    <a:pt x="760" y="1117"/>
                    <a:pt x="773" y="1093"/>
                    <a:pt x="787" y="1067"/>
                  </a:cubicBezTo>
                  <a:lnTo>
                    <a:pt x="800" y="1040"/>
                  </a:lnTo>
                  <a:lnTo>
                    <a:pt x="807" y="1026"/>
                  </a:lnTo>
                  <a:cubicBezTo>
                    <a:pt x="810" y="1013"/>
                    <a:pt x="820" y="1003"/>
                    <a:pt x="823" y="996"/>
                  </a:cubicBezTo>
                  <a:lnTo>
                    <a:pt x="827" y="990"/>
                  </a:lnTo>
                  <a:cubicBezTo>
                    <a:pt x="843" y="966"/>
                    <a:pt x="857" y="949"/>
                    <a:pt x="874" y="926"/>
                  </a:cubicBezTo>
                  <a:lnTo>
                    <a:pt x="884" y="913"/>
                  </a:lnTo>
                  <a:lnTo>
                    <a:pt x="890" y="899"/>
                  </a:lnTo>
                  <a:lnTo>
                    <a:pt x="894" y="893"/>
                  </a:lnTo>
                  <a:lnTo>
                    <a:pt x="907" y="879"/>
                  </a:lnTo>
                  <a:lnTo>
                    <a:pt x="924" y="859"/>
                  </a:lnTo>
                  <a:lnTo>
                    <a:pt x="940" y="836"/>
                  </a:lnTo>
                  <a:lnTo>
                    <a:pt x="950" y="829"/>
                  </a:lnTo>
                  <a:cubicBezTo>
                    <a:pt x="967" y="809"/>
                    <a:pt x="987" y="789"/>
                    <a:pt x="1007" y="769"/>
                  </a:cubicBezTo>
                  <a:cubicBezTo>
                    <a:pt x="1017" y="762"/>
                    <a:pt x="1027" y="752"/>
                    <a:pt x="1037" y="749"/>
                  </a:cubicBezTo>
                  <a:cubicBezTo>
                    <a:pt x="1051" y="742"/>
                    <a:pt x="1061" y="732"/>
                    <a:pt x="1074" y="729"/>
                  </a:cubicBezTo>
                  <a:cubicBezTo>
                    <a:pt x="1091" y="719"/>
                    <a:pt x="1104" y="715"/>
                    <a:pt x="1121" y="712"/>
                  </a:cubicBezTo>
                  <a:cubicBezTo>
                    <a:pt x="1128" y="712"/>
                    <a:pt x="1141" y="709"/>
                    <a:pt x="1154" y="705"/>
                  </a:cubicBezTo>
                  <a:cubicBezTo>
                    <a:pt x="1171" y="699"/>
                    <a:pt x="1191" y="692"/>
                    <a:pt x="1208" y="685"/>
                  </a:cubicBezTo>
                  <a:lnTo>
                    <a:pt x="1285" y="662"/>
                  </a:lnTo>
                  <a:cubicBezTo>
                    <a:pt x="1305" y="655"/>
                    <a:pt x="1322" y="649"/>
                    <a:pt x="1338" y="642"/>
                  </a:cubicBezTo>
                  <a:lnTo>
                    <a:pt x="1355" y="632"/>
                  </a:lnTo>
                  <a:cubicBezTo>
                    <a:pt x="1372" y="625"/>
                    <a:pt x="1385" y="622"/>
                    <a:pt x="1402" y="612"/>
                  </a:cubicBezTo>
                  <a:lnTo>
                    <a:pt x="1422" y="605"/>
                  </a:lnTo>
                  <a:lnTo>
                    <a:pt x="1435" y="598"/>
                  </a:lnTo>
                  <a:cubicBezTo>
                    <a:pt x="1452" y="592"/>
                    <a:pt x="1462" y="588"/>
                    <a:pt x="1479" y="578"/>
                  </a:cubicBezTo>
                  <a:lnTo>
                    <a:pt x="1502" y="565"/>
                  </a:lnTo>
                  <a:cubicBezTo>
                    <a:pt x="1539" y="548"/>
                    <a:pt x="1576" y="528"/>
                    <a:pt x="1612" y="512"/>
                  </a:cubicBezTo>
                  <a:lnTo>
                    <a:pt x="1653" y="495"/>
                  </a:lnTo>
                  <a:cubicBezTo>
                    <a:pt x="1679" y="478"/>
                    <a:pt x="1709" y="461"/>
                    <a:pt x="1740" y="448"/>
                  </a:cubicBezTo>
                  <a:lnTo>
                    <a:pt x="1786" y="428"/>
                  </a:lnTo>
                  <a:cubicBezTo>
                    <a:pt x="1873" y="388"/>
                    <a:pt x="1957" y="344"/>
                    <a:pt x="2044" y="304"/>
                  </a:cubicBezTo>
                  <a:cubicBezTo>
                    <a:pt x="2054" y="298"/>
                    <a:pt x="2064" y="294"/>
                    <a:pt x="2074" y="291"/>
                  </a:cubicBezTo>
                  <a:lnTo>
                    <a:pt x="2087" y="287"/>
                  </a:lnTo>
                  <a:cubicBezTo>
                    <a:pt x="2091" y="287"/>
                    <a:pt x="2094" y="281"/>
                    <a:pt x="2097" y="281"/>
                  </a:cubicBezTo>
                  <a:cubicBezTo>
                    <a:pt x="2097" y="277"/>
                    <a:pt x="2097" y="277"/>
                    <a:pt x="2104" y="277"/>
                  </a:cubicBezTo>
                  <a:cubicBezTo>
                    <a:pt x="2121" y="271"/>
                    <a:pt x="2137" y="264"/>
                    <a:pt x="2154" y="257"/>
                  </a:cubicBezTo>
                  <a:cubicBezTo>
                    <a:pt x="2181" y="244"/>
                    <a:pt x="2214" y="227"/>
                    <a:pt x="2248" y="214"/>
                  </a:cubicBezTo>
                  <a:cubicBezTo>
                    <a:pt x="2328" y="187"/>
                    <a:pt x="2391" y="160"/>
                    <a:pt x="2455" y="144"/>
                  </a:cubicBezTo>
                  <a:cubicBezTo>
                    <a:pt x="2515" y="124"/>
                    <a:pt x="2582" y="107"/>
                    <a:pt x="2646" y="97"/>
                  </a:cubicBezTo>
                  <a:cubicBezTo>
                    <a:pt x="2692" y="90"/>
                    <a:pt x="2739" y="87"/>
                    <a:pt x="2793" y="87"/>
                  </a:cubicBezTo>
                  <a:close/>
                  <a:moveTo>
                    <a:pt x="2807" y="1"/>
                  </a:moveTo>
                  <a:cubicBezTo>
                    <a:pt x="2787" y="1"/>
                    <a:pt x="2766" y="1"/>
                    <a:pt x="2746" y="3"/>
                  </a:cubicBezTo>
                  <a:cubicBezTo>
                    <a:pt x="2709" y="3"/>
                    <a:pt x="2676" y="7"/>
                    <a:pt x="2639" y="10"/>
                  </a:cubicBezTo>
                  <a:cubicBezTo>
                    <a:pt x="2605" y="13"/>
                    <a:pt x="2572" y="20"/>
                    <a:pt x="2539" y="27"/>
                  </a:cubicBezTo>
                  <a:cubicBezTo>
                    <a:pt x="2465" y="40"/>
                    <a:pt x="2395" y="60"/>
                    <a:pt x="2328" y="87"/>
                  </a:cubicBezTo>
                  <a:cubicBezTo>
                    <a:pt x="2261" y="110"/>
                    <a:pt x="2191" y="140"/>
                    <a:pt x="2124" y="170"/>
                  </a:cubicBezTo>
                  <a:cubicBezTo>
                    <a:pt x="2081" y="187"/>
                    <a:pt x="2040" y="204"/>
                    <a:pt x="2004" y="221"/>
                  </a:cubicBezTo>
                  <a:cubicBezTo>
                    <a:pt x="1903" y="264"/>
                    <a:pt x="1796" y="314"/>
                    <a:pt x="1696" y="361"/>
                  </a:cubicBezTo>
                  <a:cubicBezTo>
                    <a:pt x="1646" y="388"/>
                    <a:pt x="1602" y="408"/>
                    <a:pt x="1552" y="431"/>
                  </a:cubicBezTo>
                  <a:cubicBezTo>
                    <a:pt x="1512" y="455"/>
                    <a:pt x="1472" y="471"/>
                    <a:pt x="1435" y="488"/>
                  </a:cubicBezTo>
                  <a:cubicBezTo>
                    <a:pt x="1412" y="495"/>
                    <a:pt x="1395" y="505"/>
                    <a:pt x="1375" y="512"/>
                  </a:cubicBezTo>
                  <a:cubicBezTo>
                    <a:pt x="1358" y="515"/>
                    <a:pt x="1345" y="525"/>
                    <a:pt x="1328" y="528"/>
                  </a:cubicBezTo>
                  <a:lnTo>
                    <a:pt x="1268" y="555"/>
                  </a:lnTo>
                  <a:cubicBezTo>
                    <a:pt x="1251" y="562"/>
                    <a:pt x="1235" y="565"/>
                    <a:pt x="1218" y="572"/>
                  </a:cubicBezTo>
                  <a:lnTo>
                    <a:pt x="1178" y="582"/>
                  </a:lnTo>
                  <a:cubicBezTo>
                    <a:pt x="1154" y="588"/>
                    <a:pt x="1134" y="592"/>
                    <a:pt x="1111" y="598"/>
                  </a:cubicBezTo>
                  <a:cubicBezTo>
                    <a:pt x="1074" y="612"/>
                    <a:pt x="1041" y="622"/>
                    <a:pt x="1007" y="642"/>
                  </a:cubicBezTo>
                  <a:cubicBezTo>
                    <a:pt x="977" y="659"/>
                    <a:pt x="954" y="675"/>
                    <a:pt x="927" y="699"/>
                  </a:cubicBezTo>
                  <a:cubicBezTo>
                    <a:pt x="910" y="712"/>
                    <a:pt x="900" y="725"/>
                    <a:pt x="887" y="742"/>
                  </a:cubicBezTo>
                  <a:cubicBezTo>
                    <a:pt x="884" y="749"/>
                    <a:pt x="874" y="759"/>
                    <a:pt x="867" y="766"/>
                  </a:cubicBezTo>
                  <a:cubicBezTo>
                    <a:pt x="854" y="779"/>
                    <a:pt x="843" y="792"/>
                    <a:pt x="837" y="806"/>
                  </a:cubicBezTo>
                  <a:cubicBezTo>
                    <a:pt x="827" y="816"/>
                    <a:pt x="823" y="826"/>
                    <a:pt x="817" y="839"/>
                  </a:cubicBezTo>
                  <a:cubicBezTo>
                    <a:pt x="810" y="846"/>
                    <a:pt x="803" y="856"/>
                    <a:pt x="800" y="863"/>
                  </a:cubicBezTo>
                  <a:cubicBezTo>
                    <a:pt x="793" y="873"/>
                    <a:pt x="787" y="883"/>
                    <a:pt x="777" y="896"/>
                  </a:cubicBezTo>
                  <a:cubicBezTo>
                    <a:pt x="773" y="909"/>
                    <a:pt x="767" y="916"/>
                    <a:pt x="760" y="929"/>
                  </a:cubicBezTo>
                  <a:cubicBezTo>
                    <a:pt x="753" y="943"/>
                    <a:pt x="750" y="960"/>
                    <a:pt x="740" y="973"/>
                  </a:cubicBezTo>
                  <a:cubicBezTo>
                    <a:pt x="736" y="980"/>
                    <a:pt x="733" y="993"/>
                    <a:pt x="726" y="1000"/>
                  </a:cubicBezTo>
                  <a:cubicBezTo>
                    <a:pt x="706" y="1046"/>
                    <a:pt x="690" y="1090"/>
                    <a:pt x="673" y="1133"/>
                  </a:cubicBezTo>
                  <a:lnTo>
                    <a:pt x="650" y="1197"/>
                  </a:lnTo>
                  <a:cubicBezTo>
                    <a:pt x="636" y="1217"/>
                    <a:pt x="626" y="1240"/>
                    <a:pt x="619" y="1257"/>
                  </a:cubicBezTo>
                  <a:cubicBezTo>
                    <a:pt x="609" y="1277"/>
                    <a:pt x="599" y="1297"/>
                    <a:pt x="586" y="1314"/>
                  </a:cubicBezTo>
                  <a:cubicBezTo>
                    <a:pt x="573" y="1331"/>
                    <a:pt x="556" y="1351"/>
                    <a:pt x="543" y="1374"/>
                  </a:cubicBezTo>
                  <a:cubicBezTo>
                    <a:pt x="526" y="1391"/>
                    <a:pt x="516" y="1408"/>
                    <a:pt x="502" y="1424"/>
                  </a:cubicBezTo>
                  <a:lnTo>
                    <a:pt x="459" y="1464"/>
                  </a:lnTo>
                  <a:cubicBezTo>
                    <a:pt x="439" y="1481"/>
                    <a:pt x="422" y="1501"/>
                    <a:pt x="405" y="1518"/>
                  </a:cubicBezTo>
                  <a:cubicBezTo>
                    <a:pt x="389" y="1535"/>
                    <a:pt x="372" y="1558"/>
                    <a:pt x="355" y="1575"/>
                  </a:cubicBezTo>
                  <a:cubicBezTo>
                    <a:pt x="339" y="1585"/>
                    <a:pt x="325" y="1601"/>
                    <a:pt x="315" y="1618"/>
                  </a:cubicBezTo>
                  <a:cubicBezTo>
                    <a:pt x="288" y="1648"/>
                    <a:pt x="265" y="1678"/>
                    <a:pt x="242" y="1708"/>
                  </a:cubicBezTo>
                  <a:cubicBezTo>
                    <a:pt x="215" y="1752"/>
                    <a:pt x="185" y="1795"/>
                    <a:pt x="168" y="1846"/>
                  </a:cubicBezTo>
                  <a:cubicBezTo>
                    <a:pt x="165" y="1852"/>
                    <a:pt x="165" y="1862"/>
                    <a:pt x="158" y="1869"/>
                  </a:cubicBezTo>
                  <a:cubicBezTo>
                    <a:pt x="155" y="1896"/>
                    <a:pt x="141" y="1929"/>
                    <a:pt x="141" y="1963"/>
                  </a:cubicBezTo>
                  <a:cubicBezTo>
                    <a:pt x="141" y="1993"/>
                    <a:pt x="141" y="2016"/>
                    <a:pt x="151" y="2049"/>
                  </a:cubicBezTo>
                  <a:cubicBezTo>
                    <a:pt x="155" y="2080"/>
                    <a:pt x="168" y="2110"/>
                    <a:pt x="175" y="2136"/>
                  </a:cubicBezTo>
                  <a:lnTo>
                    <a:pt x="188" y="2177"/>
                  </a:lnTo>
                  <a:lnTo>
                    <a:pt x="215" y="2250"/>
                  </a:lnTo>
                  <a:cubicBezTo>
                    <a:pt x="225" y="2294"/>
                    <a:pt x="235" y="2330"/>
                    <a:pt x="238" y="2364"/>
                  </a:cubicBezTo>
                  <a:cubicBezTo>
                    <a:pt x="248" y="2404"/>
                    <a:pt x="252" y="2451"/>
                    <a:pt x="252" y="2498"/>
                  </a:cubicBezTo>
                  <a:lnTo>
                    <a:pt x="252" y="2528"/>
                  </a:lnTo>
                  <a:cubicBezTo>
                    <a:pt x="252" y="2561"/>
                    <a:pt x="252" y="2588"/>
                    <a:pt x="248" y="2618"/>
                  </a:cubicBezTo>
                  <a:cubicBezTo>
                    <a:pt x="242" y="2655"/>
                    <a:pt x="235" y="2695"/>
                    <a:pt x="225" y="2732"/>
                  </a:cubicBezTo>
                  <a:lnTo>
                    <a:pt x="218" y="2762"/>
                  </a:lnTo>
                  <a:lnTo>
                    <a:pt x="208" y="2795"/>
                  </a:lnTo>
                  <a:cubicBezTo>
                    <a:pt x="205" y="2805"/>
                    <a:pt x="202" y="2822"/>
                    <a:pt x="198" y="2839"/>
                  </a:cubicBezTo>
                  <a:lnTo>
                    <a:pt x="188" y="2865"/>
                  </a:lnTo>
                  <a:cubicBezTo>
                    <a:pt x="185" y="2882"/>
                    <a:pt x="175" y="2895"/>
                    <a:pt x="171" y="2912"/>
                  </a:cubicBezTo>
                  <a:lnTo>
                    <a:pt x="168" y="2929"/>
                  </a:lnTo>
                  <a:cubicBezTo>
                    <a:pt x="158" y="2946"/>
                    <a:pt x="155" y="2966"/>
                    <a:pt x="148" y="2982"/>
                  </a:cubicBezTo>
                  <a:lnTo>
                    <a:pt x="138" y="3002"/>
                  </a:lnTo>
                  <a:cubicBezTo>
                    <a:pt x="135" y="3019"/>
                    <a:pt x="125" y="3032"/>
                    <a:pt x="121" y="3049"/>
                  </a:cubicBezTo>
                  <a:lnTo>
                    <a:pt x="118" y="3066"/>
                  </a:lnTo>
                  <a:lnTo>
                    <a:pt x="98" y="3133"/>
                  </a:lnTo>
                  <a:lnTo>
                    <a:pt x="85" y="3183"/>
                  </a:lnTo>
                  <a:cubicBezTo>
                    <a:pt x="81" y="3190"/>
                    <a:pt x="81" y="3200"/>
                    <a:pt x="74" y="3206"/>
                  </a:cubicBezTo>
                  <a:cubicBezTo>
                    <a:pt x="71" y="3223"/>
                    <a:pt x="68" y="3246"/>
                    <a:pt x="64" y="3263"/>
                  </a:cubicBezTo>
                  <a:lnTo>
                    <a:pt x="58" y="3280"/>
                  </a:lnTo>
                  <a:cubicBezTo>
                    <a:pt x="54" y="3300"/>
                    <a:pt x="51" y="3323"/>
                    <a:pt x="48" y="3347"/>
                  </a:cubicBezTo>
                  <a:lnTo>
                    <a:pt x="21" y="3497"/>
                  </a:lnTo>
                  <a:lnTo>
                    <a:pt x="18" y="3521"/>
                  </a:lnTo>
                  <a:cubicBezTo>
                    <a:pt x="14" y="3541"/>
                    <a:pt x="14" y="3567"/>
                    <a:pt x="8" y="3587"/>
                  </a:cubicBezTo>
                  <a:cubicBezTo>
                    <a:pt x="1" y="3654"/>
                    <a:pt x="8" y="3721"/>
                    <a:pt x="24" y="3788"/>
                  </a:cubicBezTo>
                  <a:cubicBezTo>
                    <a:pt x="48" y="3868"/>
                    <a:pt x="71" y="3925"/>
                    <a:pt x="101" y="3975"/>
                  </a:cubicBezTo>
                  <a:cubicBezTo>
                    <a:pt x="118" y="4005"/>
                    <a:pt x="141" y="4035"/>
                    <a:pt x="168" y="4059"/>
                  </a:cubicBezTo>
                  <a:cubicBezTo>
                    <a:pt x="192" y="4086"/>
                    <a:pt x="218" y="4102"/>
                    <a:pt x="242" y="4119"/>
                  </a:cubicBezTo>
                  <a:cubicBezTo>
                    <a:pt x="292" y="4149"/>
                    <a:pt x="349" y="4173"/>
                    <a:pt x="409" y="4189"/>
                  </a:cubicBezTo>
                  <a:cubicBezTo>
                    <a:pt x="452" y="4203"/>
                    <a:pt x="489" y="4209"/>
                    <a:pt x="533" y="4219"/>
                  </a:cubicBezTo>
                  <a:cubicBezTo>
                    <a:pt x="553" y="4223"/>
                    <a:pt x="569" y="4223"/>
                    <a:pt x="589" y="4226"/>
                  </a:cubicBezTo>
                  <a:cubicBezTo>
                    <a:pt x="643" y="4236"/>
                    <a:pt x="700" y="4243"/>
                    <a:pt x="753" y="4249"/>
                  </a:cubicBezTo>
                  <a:cubicBezTo>
                    <a:pt x="780" y="4253"/>
                    <a:pt x="803" y="4253"/>
                    <a:pt x="830" y="4256"/>
                  </a:cubicBezTo>
                  <a:cubicBezTo>
                    <a:pt x="854" y="4259"/>
                    <a:pt x="880" y="4259"/>
                    <a:pt x="904" y="4266"/>
                  </a:cubicBezTo>
                  <a:cubicBezTo>
                    <a:pt x="917" y="4266"/>
                    <a:pt x="924" y="4270"/>
                    <a:pt x="937" y="4270"/>
                  </a:cubicBezTo>
                  <a:cubicBezTo>
                    <a:pt x="997" y="4276"/>
                    <a:pt x="1057" y="4283"/>
                    <a:pt x="1118" y="4290"/>
                  </a:cubicBezTo>
                  <a:lnTo>
                    <a:pt x="1201" y="4300"/>
                  </a:lnTo>
                  <a:lnTo>
                    <a:pt x="1205" y="4300"/>
                  </a:lnTo>
                  <a:lnTo>
                    <a:pt x="1342" y="4316"/>
                  </a:lnTo>
                  <a:lnTo>
                    <a:pt x="1542" y="4340"/>
                  </a:lnTo>
                  <a:cubicBezTo>
                    <a:pt x="1576" y="4343"/>
                    <a:pt x="1609" y="4350"/>
                    <a:pt x="1639" y="4353"/>
                  </a:cubicBezTo>
                  <a:lnTo>
                    <a:pt x="1686" y="4356"/>
                  </a:lnTo>
                  <a:lnTo>
                    <a:pt x="1703" y="4360"/>
                  </a:lnTo>
                  <a:cubicBezTo>
                    <a:pt x="1716" y="4360"/>
                    <a:pt x="1726" y="4366"/>
                    <a:pt x="1740" y="4366"/>
                  </a:cubicBezTo>
                  <a:lnTo>
                    <a:pt x="1790" y="4373"/>
                  </a:lnTo>
                  <a:lnTo>
                    <a:pt x="1833" y="4383"/>
                  </a:lnTo>
                  <a:cubicBezTo>
                    <a:pt x="1867" y="4387"/>
                    <a:pt x="1903" y="4393"/>
                    <a:pt x="1940" y="4403"/>
                  </a:cubicBezTo>
                  <a:lnTo>
                    <a:pt x="1984" y="4410"/>
                  </a:lnTo>
                  <a:cubicBezTo>
                    <a:pt x="2027" y="4423"/>
                    <a:pt x="2077" y="4433"/>
                    <a:pt x="2124" y="4440"/>
                  </a:cubicBezTo>
                  <a:lnTo>
                    <a:pt x="2171" y="4450"/>
                  </a:lnTo>
                  <a:cubicBezTo>
                    <a:pt x="2251" y="4467"/>
                    <a:pt x="2325" y="4483"/>
                    <a:pt x="2405" y="4500"/>
                  </a:cubicBezTo>
                  <a:cubicBezTo>
                    <a:pt x="2445" y="4510"/>
                    <a:pt x="2485" y="4520"/>
                    <a:pt x="2525" y="4534"/>
                  </a:cubicBezTo>
                  <a:lnTo>
                    <a:pt x="2602" y="4554"/>
                  </a:lnTo>
                  <a:lnTo>
                    <a:pt x="2689" y="4577"/>
                  </a:lnTo>
                  <a:cubicBezTo>
                    <a:pt x="2726" y="4587"/>
                    <a:pt x="2763" y="4601"/>
                    <a:pt x="2803" y="4607"/>
                  </a:cubicBezTo>
                  <a:cubicBezTo>
                    <a:pt x="2840" y="4621"/>
                    <a:pt x="2876" y="4627"/>
                    <a:pt x="2913" y="4641"/>
                  </a:cubicBezTo>
                  <a:lnTo>
                    <a:pt x="2940" y="4651"/>
                  </a:lnTo>
                  <a:cubicBezTo>
                    <a:pt x="2993" y="4667"/>
                    <a:pt x="3040" y="4677"/>
                    <a:pt x="3090" y="4687"/>
                  </a:cubicBezTo>
                  <a:cubicBezTo>
                    <a:pt x="3149" y="4697"/>
                    <a:pt x="3201" y="4703"/>
                    <a:pt x="3251" y="4703"/>
                  </a:cubicBezTo>
                  <a:cubicBezTo>
                    <a:pt x="3289" y="4703"/>
                    <a:pt x="3325" y="4699"/>
                    <a:pt x="3361" y="4691"/>
                  </a:cubicBezTo>
                  <a:lnTo>
                    <a:pt x="3445" y="4691"/>
                  </a:lnTo>
                  <a:cubicBezTo>
                    <a:pt x="3498" y="4687"/>
                    <a:pt x="3555" y="4684"/>
                    <a:pt x="3605" y="4677"/>
                  </a:cubicBezTo>
                  <a:cubicBezTo>
                    <a:pt x="3625" y="4677"/>
                    <a:pt x="3642" y="4674"/>
                    <a:pt x="3662" y="4674"/>
                  </a:cubicBezTo>
                  <a:cubicBezTo>
                    <a:pt x="3699" y="4674"/>
                    <a:pt x="3732" y="4671"/>
                    <a:pt x="3772" y="4671"/>
                  </a:cubicBezTo>
                  <a:lnTo>
                    <a:pt x="3779" y="4671"/>
                  </a:lnTo>
                  <a:cubicBezTo>
                    <a:pt x="3816" y="4671"/>
                    <a:pt x="3849" y="4667"/>
                    <a:pt x="3886" y="4667"/>
                  </a:cubicBezTo>
                  <a:lnTo>
                    <a:pt x="3983" y="4667"/>
                  </a:lnTo>
                  <a:cubicBezTo>
                    <a:pt x="4010" y="4667"/>
                    <a:pt x="4030" y="4661"/>
                    <a:pt x="4053" y="4661"/>
                  </a:cubicBezTo>
                  <a:cubicBezTo>
                    <a:pt x="4083" y="4657"/>
                    <a:pt x="4113" y="4657"/>
                    <a:pt x="4137" y="4651"/>
                  </a:cubicBezTo>
                  <a:cubicBezTo>
                    <a:pt x="4164" y="4644"/>
                    <a:pt x="4190" y="4637"/>
                    <a:pt x="4214" y="4624"/>
                  </a:cubicBezTo>
                  <a:cubicBezTo>
                    <a:pt x="4227" y="4621"/>
                    <a:pt x="4244" y="4611"/>
                    <a:pt x="4257" y="4604"/>
                  </a:cubicBezTo>
                  <a:lnTo>
                    <a:pt x="4281" y="4590"/>
                  </a:lnTo>
                  <a:cubicBezTo>
                    <a:pt x="4294" y="4584"/>
                    <a:pt x="4301" y="4577"/>
                    <a:pt x="4304" y="4567"/>
                  </a:cubicBezTo>
                  <a:cubicBezTo>
                    <a:pt x="4314" y="4550"/>
                    <a:pt x="4314" y="4534"/>
                    <a:pt x="4301" y="4520"/>
                  </a:cubicBezTo>
                  <a:lnTo>
                    <a:pt x="4304" y="4520"/>
                  </a:lnTo>
                  <a:cubicBezTo>
                    <a:pt x="4311" y="4520"/>
                    <a:pt x="4314" y="4520"/>
                    <a:pt x="4314" y="4517"/>
                  </a:cubicBezTo>
                  <a:cubicBezTo>
                    <a:pt x="4317" y="4507"/>
                    <a:pt x="4314" y="4504"/>
                    <a:pt x="4311" y="4504"/>
                  </a:cubicBezTo>
                  <a:cubicBezTo>
                    <a:pt x="4304" y="4490"/>
                    <a:pt x="4304" y="4477"/>
                    <a:pt x="4301" y="4467"/>
                  </a:cubicBezTo>
                  <a:cubicBezTo>
                    <a:pt x="4297" y="4440"/>
                    <a:pt x="4294" y="4410"/>
                    <a:pt x="4287" y="4383"/>
                  </a:cubicBezTo>
                  <a:cubicBezTo>
                    <a:pt x="4284" y="4356"/>
                    <a:pt x="4284" y="4326"/>
                    <a:pt x="4284" y="4303"/>
                  </a:cubicBezTo>
                  <a:lnTo>
                    <a:pt x="4284" y="4173"/>
                  </a:lnTo>
                  <a:cubicBezTo>
                    <a:pt x="4284" y="4136"/>
                    <a:pt x="4284" y="4092"/>
                    <a:pt x="4287" y="4056"/>
                  </a:cubicBezTo>
                  <a:cubicBezTo>
                    <a:pt x="4297" y="3969"/>
                    <a:pt x="4304" y="3885"/>
                    <a:pt x="4314" y="3801"/>
                  </a:cubicBezTo>
                  <a:lnTo>
                    <a:pt x="4314" y="3788"/>
                  </a:lnTo>
                  <a:cubicBezTo>
                    <a:pt x="4317" y="3785"/>
                    <a:pt x="4317" y="3775"/>
                    <a:pt x="4317" y="3768"/>
                  </a:cubicBezTo>
                  <a:lnTo>
                    <a:pt x="4317" y="3765"/>
                  </a:lnTo>
                  <a:lnTo>
                    <a:pt x="4317" y="3758"/>
                  </a:lnTo>
                  <a:cubicBezTo>
                    <a:pt x="4317" y="3748"/>
                    <a:pt x="4321" y="3731"/>
                    <a:pt x="4321" y="3715"/>
                  </a:cubicBezTo>
                  <a:cubicBezTo>
                    <a:pt x="4321" y="3701"/>
                    <a:pt x="4327" y="3684"/>
                    <a:pt x="4327" y="3671"/>
                  </a:cubicBezTo>
                  <a:lnTo>
                    <a:pt x="4327" y="3674"/>
                  </a:lnTo>
                  <a:cubicBezTo>
                    <a:pt x="4331" y="3648"/>
                    <a:pt x="4331" y="3621"/>
                    <a:pt x="4334" y="3591"/>
                  </a:cubicBezTo>
                  <a:lnTo>
                    <a:pt x="4334" y="3597"/>
                  </a:lnTo>
                  <a:cubicBezTo>
                    <a:pt x="4337" y="3541"/>
                    <a:pt x="4347" y="3490"/>
                    <a:pt x="4351" y="3437"/>
                  </a:cubicBezTo>
                  <a:cubicBezTo>
                    <a:pt x="4354" y="3397"/>
                    <a:pt x="4361" y="3350"/>
                    <a:pt x="4364" y="3303"/>
                  </a:cubicBezTo>
                  <a:cubicBezTo>
                    <a:pt x="4367" y="3290"/>
                    <a:pt x="4367" y="3280"/>
                    <a:pt x="4367" y="3266"/>
                  </a:cubicBezTo>
                  <a:lnTo>
                    <a:pt x="4367" y="3223"/>
                  </a:lnTo>
                  <a:cubicBezTo>
                    <a:pt x="4367" y="3213"/>
                    <a:pt x="4364" y="3200"/>
                    <a:pt x="4364" y="3186"/>
                  </a:cubicBezTo>
                  <a:cubicBezTo>
                    <a:pt x="4364" y="3170"/>
                    <a:pt x="4361" y="3156"/>
                    <a:pt x="4361" y="3139"/>
                  </a:cubicBezTo>
                  <a:cubicBezTo>
                    <a:pt x="4354" y="3116"/>
                    <a:pt x="4354" y="3089"/>
                    <a:pt x="4351" y="3066"/>
                  </a:cubicBezTo>
                  <a:cubicBezTo>
                    <a:pt x="4347" y="3039"/>
                    <a:pt x="4347" y="3019"/>
                    <a:pt x="4344" y="2999"/>
                  </a:cubicBezTo>
                  <a:cubicBezTo>
                    <a:pt x="4344" y="2979"/>
                    <a:pt x="4341" y="2952"/>
                    <a:pt x="4334" y="2929"/>
                  </a:cubicBezTo>
                  <a:cubicBezTo>
                    <a:pt x="4331" y="2905"/>
                    <a:pt x="4327" y="2882"/>
                    <a:pt x="4321" y="2855"/>
                  </a:cubicBezTo>
                  <a:cubicBezTo>
                    <a:pt x="4317" y="2829"/>
                    <a:pt x="4311" y="2798"/>
                    <a:pt x="4304" y="2768"/>
                  </a:cubicBezTo>
                  <a:cubicBezTo>
                    <a:pt x="4301" y="2745"/>
                    <a:pt x="4294" y="2718"/>
                    <a:pt x="4287" y="2695"/>
                  </a:cubicBezTo>
                  <a:lnTo>
                    <a:pt x="4250" y="2544"/>
                  </a:lnTo>
                  <a:cubicBezTo>
                    <a:pt x="4244" y="2518"/>
                    <a:pt x="4237" y="2494"/>
                    <a:pt x="4230" y="2471"/>
                  </a:cubicBezTo>
                  <a:cubicBezTo>
                    <a:pt x="4227" y="2451"/>
                    <a:pt x="4220" y="2431"/>
                    <a:pt x="4214" y="2411"/>
                  </a:cubicBezTo>
                  <a:cubicBezTo>
                    <a:pt x="4197" y="2360"/>
                    <a:pt x="4184" y="2314"/>
                    <a:pt x="4167" y="2267"/>
                  </a:cubicBezTo>
                  <a:cubicBezTo>
                    <a:pt x="4150" y="2220"/>
                    <a:pt x="4130" y="2170"/>
                    <a:pt x="4113" y="2120"/>
                  </a:cubicBezTo>
                  <a:cubicBezTo>
                    <a:pt x="4077" y="2026"/>
                    <a:pt x="4036" y="1926"/>
                    <a:pt x="4000" y="1825"/>
                  </a:cubicBezTo>
                  <a:cubicBezTo>
                    <a:pt x="3983" y="1775"/>
                    <a:pt x="3966" y="1729"/>
                    <a:pt x="3950" y="1678"/>
                  </a:cubicBezTo>
                  <a:cubicBezTo>
                    <a:pt x="3946" y="1662"/>
                    <a:pt x="3936" y="1645"/>
                    <a:pt x="3933" y="1625"/>
                  </a:cubicBezTo>
                  <a:cubicBezTo>
                    <a:pt x="3926" y="1595"/>
                    <a:pt x="3916" y="1568"/>
                    <a:pt x="3909" y="1545"/>
                  </a:cubicBezTo>
                  <a:lnTo>
                    <a:pt x="3909" y="1548"/>
                  </a:lnTo>
                  <a:cubicBezTo>
                    <a:pt x="3903" y="1528"/>
                    <a:pt x="3896" y="1508"/>
                    <a:pt x="3893" y="1484"/>
                  </a:cubicBezTo>
                  <a:cubicBezTo>
                    <a:pt x="3883" y="1464"/>
                    <a:pt x="3879" y="1448"/>
                    <a:pt x="3876" y="1428"/>
                  </a:cubicBezTo>
                  <a:cubicBezTo>
                    <a:pt x="3863" y="1377"/>
                    <a:pt x="3849" y="1331"/>
                    <a:pt x="3843" y="1284"/>
                  </a:cubicBezTo>
                  <a:cubicBezTo>
                    <a:pt x="3836" y="1260"/>
                    <a:pt x="3829" y="1230"/>
                    <a:pt x="3826" y="1207"/>
                  </a:cubicBezTo>
                  <a:cubicBezTo>
                    <a:pt x="3819" y="1180"/>
                    <a:pt x="3812" y="1150"/>
                    <a:pt x="3809" y="1123"/>
                  </a:cubicBezTo>
                  <a:cubicBezTo>
                    <a:pt x="3799" y="1073"/>
                    <a:pt x="3792" y="1026"/>
                    <a:pt x="3782" y="976"/>
                  </a:cubicBezTo>
                  <a:lnTo>
                    <a:pt x="3759" y="839"/>
                  </a:lnTo>
                  <a:lnTo>
                    <a:pt x="3759" y="843"/>
                  </a:lnTo>
                  <a:cubicBezTo>
                    <a:pt x="3759" y="839"/>
                    <a:pt x="3752" y="829"/>
                    <a:pt x="3752" y="822"/>
                  </a:cubicBezTo>
                  <a:cubicBezTo>
                    <a:pt x="3749" y="816"/>
                    <a:pt x="3749" y="809"/>
                    <a:pt x="3749" y="806"/>
                  </a:cubicBezTo>
                  <a:lnTo>
                    <a:pt x="3749" y="809"/>
                  </a:lnTo>
                  <a:cubicBezTo>
                    <a:pt x="3746" y="806"/>
                    <a:pt x="3746" y="799"/>
                    <a:pt x="3746" y="796"/>
                  </a:cubicBezTo>
                  <a:cubicBezTo>
                    <a:pt x="3742" y="762"/>
                    <a:pt x="3736" y="732"/>
                    <a:pt x="3732" y="699"/>
                  </a:cubicBezTo>
                  <a:cubicBezTo>
                    <a:pt x="3729" y="675"/>
                    <a:pt x="3726" y="645"/>
                    <a:pt x="3719" y="622"/>
                  </a:cubicBezTo>
                  <a:cubicBezTo>
                    <a:pt x="3715" y="605"/>
                    <a:pt x="3712" y="582"/>
                    <a:pt x="3709" y="562"/>
                  </a:cubicBezTo>
                  <a:cubicBezTo>
                    <a:pt x="3699" y="522"/>
                    <a:pt x="3685" y="481"/>
                    <a:pt x="3665" y="445"/>
                  </a:cubicBezTo>
                  <a:cubicBezTo>
                    <a:pt x="3629" y="374"/>
                    <a:pt x="3578" y="311"/>
                    <a:pt x="3518" y="257"/>
                  </a:cubicBezTo>
                  <a:cubicBezTo>
                    <a:pt x="3468" y="211"/>
                    <a:pt x="3411" y="174"/>
                    <a:pt x="3351" y="140"/>
                  </a:cubicBezTo>
                  <a:cubicBezTo>
                    <a:pt x="3291" y="107"/>
                    <a:pt x="3227" y="77"/>
                    <a:pt x="3160" y="57"/>
                  </a:cubicBezTo>
                  <a:cubicBezTo>
                    <a:pt x="3094" y="37"/>
                    <a:pt x="3027" y="20"/>
                    <a:pt x="2957" y="10"/>
                  </a:cubicBezTo>
                  <a:cubicBezTo>
                    <a:pt x="2905" y="5"/>
                    <a:pt x="2856" y="1"/>
                    <a:pt x="280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8"/>
            <p:cNvSpPr/>
            <p:nvPr/>
          </p:nvSpPr>
          <p:spPr>
            <a:xfrm>
              <a:off x="4165431" y="3289468"/>
              <a:ext cx="160736" cy="143155"/>
            </a:xfrm>
            <a:custGeom>
              <a:avLst/>
              <a:gdLst/>
              <a:ahLst/>
              <a:cxnLst/>
              <a:rect l="l" t="t" r="r" b="b"/>
              <a:pathLst>
                <a:path w="4361" h="3884" extrusionOk="0">
                  <a:moveTo>
                    <a:pt x="2461" y="3581"/>
                  </a:moveTo>
                  <a:cubicBezTo>
                    <a:pt x="2460" y="3583"/>
                    <a:pt x="2458" y="3583"/>
                    <a:pt x="2458" y="3583"/>
                  </a:cubicBezTo>
                  <a:lnTo>
                    <a:pt x="2461" y="3581"/>
                  </a:lnTo>
                  <a:close/>
                  <a:moveTo>
                    <a:pt x="243" y="0"/>
                  </a:moveTo>
                  <a:cubicBezTo>
                    <a:pt x="233" y="0"/>
                    <a:pt x="223" y="2"/>
                    <a:pt x="214" y="5"/>
                  </a:cubicBezTo>
                  <a:cubicBezTo>
                    <a:pt x="201" y="15"/>
                    <a:pt x="188" y="25"/>
                    <a:pt x="174" y="35"/>
                  </a:cubicBezTo>
                  <a:cubicBezTo>
                    <a:pt x="168" y="42"/>
                    <a:pt x="154" y="52"/>
                    <a:pt x="148" y="65"/>
                  </a:cubicBezTo>
                  <a:cubicBezTo>
                    <a:pt x="117" y="102"/>
                    <a:pt x="91" y="142"/>
                    <a:pt x="81" y="186"/>
                  </a:cubicBezTo>
                  <a:cubicBezTo>
                    <a:pt x="51" y="276"/>
                    <a:pt x="81" y="373"/>
                    <a:pt x="107" y="440"/>
                  </a:cubicBezTo>
                  <a:cubicBezTo>
                    <a:pt x="117" y="460"/>
                    <a:pt x="131" y="483"/>
                    <a:pt x="141" y="503"/>
                  </a:cubicBezTo>
                  <a:lnTo>
                    <a:pt x="151" y="520"/>
                  </a:lnTo>
                  <a:cubicBezTo>
                    <a:pt x="164" y="550"/>
                    <a:pt x="181" y="574"/>
                    <a:pt x="188" y="594"/>
                  </a:cubicBezTo>
                  <a:lnTo>
                    <a:pt x="191" y="604"/>
                  </a:lnTo>
                  <a:cubicBezTo>
                    <a:pt x="208" y="637"/>
                    <a:pt x="218" y="670"/>
                    <a:pt x="231" y="704"/>
                  </a:cubicBezTo>
                  <a:lnTo>
                    <a:pt x="234" y="707"/>
                  </a:lnTo>
                  <a:cubicBezTo>
                    <a:pt x="241" y="751"/>
                    <a:pt x="255" y="784"/>
                    <a:pt x="258" y="821"/>
                  </a:cubicBezTo>
                  <a:cubicBezTo>
                    <a:pt x="258" y="841"/>
                    <a:pt x="265" y="861"/>
                    <a:pt x="265" y="884"/>
                  </a:cubicBezTo>
                  <a:cubicBezTo>
                    <a:pt x="265" y="925"/>
                    <a:pt x="258" y="968"/>
                    <a:pt x="255" y="1005"/>
                  </a:cubicBezTo>
                  <a:lnTo>
                    <a:pt x="255" y="1008"/>
                  </a:lnTo>
                  <a:cubicBezTo>
                    <a:pt x="255" y="1018"/>
                    <a:pt x="251" y="1025"/>
                    <a:pt x="251" y="1035"/>
                  </a:cubicBezTo>
                  <a:cubicBezTo>
                    <a:pt x="248" y="1072"/>
                    <a:pt x="238" y="1105"/>
                    <a:pt x="234" y="1142"/>
                  </a:cubicBezTo>
                  <a:cubicBezTo>
                    <a:pt x="224" y="1179"/>
                    <a:pt x="218" y="1212"/>
                    <a:pt x="208" y="1252"/>
                  </a:cubicBezTo>
                  <a:lnTo>
                    <a:pt x="204" y="1272"/>
                  </a:lnTo>
                  <a:lnTo>
                    <a:pt x="204" y="1269"/>
                  </a:lnTo>
                  <a:cubicBezTo>
                    <a:pt x="201" y="1276"/>
                    <a:pt x="201" y="1286"/>
                    <a:pt x="198" y="1292"/>
                  </a:cubicBezTo>
                  <a:cubicBezTo>
                    <a:pt x="188" y="1326"/>
                    <a:pt x="174" y="1363"/>
                    <a:pt x="164" y="1396"/>
                  </a:cubicBezTo>
                  <a:cubicBezTo>
                    <a:pt x="148" y="1446"/>
                    <a:pt x="131" y="1490"/>
                    <a:pt x="114" y="1530"/>
                  </a:cubicBezTo>
                  <a:cubicBezTo>
                    <a:pt x="107" y="1536"/>
                    <a:pt x="107" y="1536"/>
                    <a:pt x="107" y="1540"/>
                  </a:cubicBezTo>
                  <a:lnTo>
                    <a:pt x="104" y="1553"/>
                  </a:lnTo>
                  <a:cubicBezTo>
                    <a:pt x="84" y="1597"/>
                    <a:pt x="67" y="1643"/>
                    <a:pt x="51" y="1690"/>
                  </a:cubicBezTo>
                  <a:cubicBezTo>
                    <a:pt x="24" y="1770"/>
                    <a:pt x="0" y="1854"/>
                    <a:pt x="0" y="1944"/>
                  </a:cubicBezTo>
                  <a:cubicBezTo>
                    <a:pt x="0" y="1978"/>
                    <a:pt x="4" y="2008"/>
                    <a:pt x="4" y="2031"/>
                  </a:cubicBezTo>
                  <a:cubicBezTo>
                    <a:pt x="4" y="2061"/>
                    <a:pt x="14" y="2091"/>
                    <a:pt x="17" y="2115"/>
                  </a:cubicBezTo>
                  <a:cubicBezTo>
                    <a:pt x="30" y="2165"/>
                    <a:pt x="47" y="2215"/>
                    <a:pt x="67" y="2272"/>
                  </a:cubicBezTo>
                  <a:cubicBezTo>
                    <a:pt x="91" y="2342"/>
                    <a:pt x="124" y="2406"/>
                    <a:pt x="151" y="2456"/>
                  </a:cubicBezTo>
                  <a:lnTo>
                    <a:pt x="188" y="2516"/>
                  </a:lnTo>
                  <a:lnTo>
                    <a:pt x="201" y="2539"/>
                  </a:lnTo>
                  <a:cubicBezTo>
                    <a:pt x="214" y="2566"/>
                    <a:pt x="234" y="2593"/>
                    <a:pt x="261" y="2626"/>
                  </a:cubicBezTo>
                  <a:cubicBezTo>
                    <a:pt x="285" y="2656"/>
                    <a:pt x="311" y="2690"/>
                    <a:pt x="338" y="2717"/>
                  </a:cubicBezTo>
                  <a:cubicBezTo>
                    <a:pt x="368" y="2750"/>
                    <a:pt x="402" y="2784"/>
                    <a:pt x="438" y="2814"/>
                  </a:cubicBezTo>
                  <a:cubicBezTo>
                    <a:pt x="472" y="2840"/>
                    <a:pt x="505" y="2864"/>
                    <a:pt x="545" y="2884"/>
                  </a:cubicBezTo>
                  <a:cubicBezTo>
                    <a:pt x="612" y="2924"/>
                    <a:pt x="689" y="2957"/>
                    <a:pt x="779" y="2981"/>
                  </a:cubicBezTo>
                  <a:cubicBezTo>
                    <a:pt x="833" y="2997"/>
                    <a:pt x="890" y="3011"/>
                    <a:pt x="947" y="3024"/>
                  </a:cubicBezTo>
                  <a:lnTo>
                    <a:pt x="980" y="3031"/>
                  </a:lnTo>
                  <a:cubicBezTo>
                    <a:pt x="1017" y="3044"/>
                    <a:pt x="1057" y="3051"/>
                    <a:pt x="1097" y="3068"/>
                  </a:cubicBezTo>
                  <a:lnTo>
                    <a:pt x="1147" y="3094"/>
                  </a:lnTo>
                  <a:cubicBezTo>
                    <a:pt x="1154" y="3098"/>
                    <a:pt x="1157" y="3101"/>
                    <a:pt x="1167" y="3108"/>
                  </a:cubicBezTo>
                  <a:cubicBezTo>
                    <a:pt x="1174" y="3115"/>
                    <a:pt x="1184" y="3118"/>
                    <a:pt x="1191" y="3128"/>
                  </a:cubicBezTo>
                  <a:cubicBezTo>
                    <a:pt x="1197" y="3131"/>
                    <a:pt x="1201" y="3141"/>
                    <a:pt x="1204" y="3145"/>
                  </a:cubicBezTo>
                  <a:cubicBezTo>
                    <a:pt x="1207" y="3151"/>
                    <a:pt x="1217" y="3161"/>
                    <a:pt x="1221" y="3168"/>
                  </a:cubicBezTo>
                  <a:cubicBezTo>
                    <a:pt x="1234" y="3195"/>
                    <a:pt x="1241" y="3215"/>
                    <a:pt x="1254" y="3242"/>
                  </a:cubicBezTo>
                  <a:lnTo>
                    <a:pt x="1258" y="3252"/>
                  </a:lnTo>
                  <a:cubicBezTo>
                    <a:pt x="1268" y="3268"/>
                    <a:pt x="1274" y="3292"/>
                    <a:pt x="1284" y="3308"/>
                  </a:cubicBezTo>
                  <a:cubicBezTo>
                    <a:pt x="1301" y="3342"/>
                    <a:pt x="1318" y="3375"/>
                    <a:pt x="1338" y="3412"/>
                  </a:cubicBezTo>
                  <a:cubicBezTo>
                    <a:pt x="1365" y="3452"/>
                    <a:pt x="1385" y="3492"/>
                    <a:pt x="1405" y="3526"/>
                  </a:cubicBezTo>
                  <a:cubicBezTo>
                    <a:pt x="1425" y="3559"/>
                    <a:pt x="1448" y="3593"/>
                    <a:pt x="1472" y="3626"/>
                  </a:cubicBezTo>
                  <a:cubicBezTo>
                    <a:pt x="1498" y="3653"/>
                    <a:pt x="1525" y="3686"/>
                    <a:pt x="1558" y="3716"/>
                  </a:cubicBezTo>
                  <a:cubicBezTo>
                    <a:pt x="1589" y="3743"/>
                    <a:pt x="1622" y="3766"/>
                    <a:pt x="1652" y="3783"/>
                  </a:cubicBezTo>
                  <a:cubicBezTo>
                    <a:pt x="1722" y="3827"/>
                    <a:pt x="1803" y="3853"/>
                    <a:pt x="1883" y="3863"/>
                  </a:cubicBezTo>
                  <a:cubicBezTo>
                    <a:pt x="1906" y="3867"/>
                    <a:pt x="1926" y="3867"/>
                    <a:pt x="1953" y="3870"/>
                  </a:cubicBezTo>
                  <a:cubicBezTo>
                    <a:pt x="2000" y="3877"/>
                    <a:pt x="2040" y="3880"/>
                    <a:pt x="2077" y="3880"/>
                  </a:cubicBezTo>
                  <a:lnTo>
                    <a:pt x="2090" y="3880"/>
                  </a:lnTo>
                  <a:cubicBezTo>
                    <a:pt x="2103" y="3880"/>
                    <a:pt x="2120" y="3880"/>
                    <a:pt x="2160" y="3883"/>
                  </a:cubicBezTo>
                  <a:cubicBezTo>
                    <a:pt x="2190" y="3883"/>
                    <a:pt x="2214" y="3883"/>
                    <a:pt x="2237" y="3880"/>
                  </a:cubicBezTo>
                  <a:cubicBezTo>
                    <a:pt x="2287" y="3870"/>
                    <a:pt x="2327" y="3860"/>
                    <a:pt x="2364" y="3843"/>
                  </a:cubicBezTo>
                  <a:cubicBezTo>
                    <a:pt x="2398" y="3827"/>
                    <a:pt x="2438" y="3810"/>
                    <a:pt x="2471" y="3783"/>
                  </a:cubicBezTo>
                  <a:cubicBezTo>
                    <a:pt x="2528" y="3743"/>
                    <a:pt x="2582" y="3700"/>
                    <a:pt x="2638" y="3649"/>
                  </a:cubicBezTo>
                  <a:cubicBezTo>
                    <a:pt x="2662" y="3626"/>
                    <a:pt x="2692" y="3599"/>
                    <a:pt x="2715" y="3576"/>
                  </a:cubicBezTo>
                  <a:lnTo>
                    <a:pt x="2765" y="3526"/>
                  </a:lnTo>
                  <a:lnTo>
                    <a:pt x="2779" y="3512"/>
                  </a:lnTo>
                  <a:cubicBezTo>
                    <a:pt x="2826" y="3466"/>
                    <a:pt x="2872" y="3415"/>
                    <a:pt x="2913" y="3365"/>
                  </a:cubicBezTo>
                  <a:lnTo>
                    <a:pt x="2913" y="3362"/>
                  </a:lnTo>
                  <a:cubicBezTo>
                    <a:pt x="2949" y="3315"/>
                    <a:pt x="2993" y="3265"/>
                    <a:pt x="3033" y="3211"/>
                  </a:cubicBezTo>
                  <a:cubicBezTo>
                    <a:pt x="3076" y="3158"/>
                    <a:pt x="3113" y="3101"/>
                    <a:pt x="3143" y="3051"/>
                  </a:cubicBezTo>
                  <a:cubicBezTo>
                    <a:pt x="3180" y="2994"/>
                    <a:pt x="3213" y="2934"/>
                    <a:pt x="3244" y="2880"/>
                  </a:cubicBezTo>
                  <a:cubicBezTo>
                    <a:pt x="3264" y="2847"/>
                    <a:pt x="3280" y="2814"/>
                    <a:pt x="3297" y="2780"/>
                  </a:cubicBezTo>
                  <a:cubicBezTo>
                    <a:pt x="3310" y="2757"/>
                    <a:pt x="3324" y="2733"/>
                    <a:pt x="3334" y="2710"/>
                  </a:cubicBezTo>
                  <a:cubicBezTo>
                    <a:pt x="3384" y="2610"/>
                    <a:pt x="3444" y="2506"/>
                    <a:pt x="3518" y="2372"/>
                  </a:cubicBezTo>
                  <a:cubicBezTo>
                    <a:pt x="3551" y="2312"/>
                    <a:pt x="3581" y="2255"/>
                    <a:pt x="3611" y="2195"/>
                  </a:cubicBezTo>
                  <a:cubicBezTo>
                    <a:pt x="3641" y="2142"/>
                    <a:pt x="3661" y="2088"/>
                    <a:pt x="3692" y="2021"/>
                  </a:cubicBezTo>
                  <a:cubicBezTo>
                    <a:pt x="3698" y="1994"/>
                    <a:pt x="3712" y="1974"/>
                    <a:pt x="3718" y="1948"/>
                  </a:cubicBezTo>
                  <a:cubicBezTo>
                    <a:pt x="3735" y="1914"/>
                    <a:pt x="3748" y="1877"/>
                    <a:pt x="3765" y="1844"/>
                  </a:cubicBezTo>
                  <a:lnTo>
                    <a:pt x="3778" y="1814"/>
                  </a:lnTo>
                  <a:cubicBezTo>
                    <a:pt x="3795" y="1770"/>
                    <a:pt x="3815" y="1724"/>
                    <a:pt x="3842" y="1677"/>
                  </a:cubicBezTo>
                  <a:lnTo>
                    <a:pt x="3852" y="1653"/>
                  </a:lnTo>
                  <a:cubicBezTo>
                    <a:pt x="3865" y="1627"/>
                    <a:pt x="3882" y="1597"/>
                    <a:pt x="3896" y="1573"/>
                  </a:cubicBezTo>
                  <a:cubicBezTo>
                    <a:pt x="3902" y="1546"/>
                    <a:pt x="3916" y="1526"/>
                    <a:pt x="3929" y="1506"/>
                  </a:cubicBezTo>
                  <a:cubicBezTo>
                    <a:pt x="3962" y="1453"/>
                    <a:pt x="3996" y="1393"/>
                    <a:pt x="4026" y="1336"/>
                  </a:cubicBezTo>
                  <a:lnTo>
                    <a:pt x="4113" y="1159"/>
                  </a:lnTo>
                  <a:cubicBezTo>
                    <a:pt x="4143" y="1102"/>
                    <a:pt x="4166" y="1042"/>
                    <a:pt x="4193" y="985"/>
                  </a:cubicBezTo>
                  <a:cubicBezTo>
                    <a:pt x="4216" y="925"/>
                    <a:pt x="4247" y="861"/>
                    <a:pt x="4270" y="804"/>
                  </a:cubicBezTo>
                  <a:cubicBezTo>
                    <a:pt x="4283" y="771"/>
                    <a:pt x="4300" y="741"/>
                    <a:pt x="4313" y="707"/>
                  </a:cubicBezTo>
                  <a:cubicBezTo>
                    <a:pt x="4327" y="687"/>
                    <a:pt x="4333" y="660"/>
                    <a:pt x="4344" y="637"/>
                  </a:cubicBezTo>
                  <a:cubicBezTo>
                    <a:pt x="4350" y="610"/>
                    <a:pt x="4360" y="587"/>
                    <a:pt x="4347" y="560"/>
                  </a:cubicBezTo>
                  <a:cubicBezTo>
                    <a:pt x="4338" y="550"/>
                    <a:pt x="4327" y="543"/>
                    <a:pt x="4316" y="543"/>
                  </a:cubicBezTo>
                  <a:cubicBezTo>
                    <a:pt x="4309" y="543"/>
                    <a:pt x="4303" y="545"/>
                    <a:pt x="4297" y="550"/>
                  </a:cubicBezTo>
                  <a:lnTo>
                    <a:pt x="4293" y="553"/>
                  </a:lnTo>
                  <a:cubicBezTo>
                    <a:pt x="4283" y="560"/>
                    <a:pt x="4280" y="574"/>
                    <a:pt x="4283" y="587"/>
                  </a:cubicBezTo>
                  <a:cubicBezTo>
                    <a:pt x="4283" y="590"/>
                    <a:pt x="4280" y="600"/>
                    <a:pt x="4280" y="604"/>
                  </a:cubicBezTo>
                  <a:cubicBezTo>
                    <a:pt x="4277" y="607"/>
                    <a:pt x="4277" y="617"/>
                    <a:pt x="4270" y="620"/>
                  </a:cubicBezTo>
                  <a:cubicBezTo>
                    <a:pt x="4247" y="677"/>
                    <a:pt x="4216" y="734"/>
                    <a:pt x="4186" y="791"/>
                  </a:cubicBezTo>
                  <a:cubicBezTo>
                    <a:pt x="4166" y="841"/>
                    <a:pt x="4143" y="888"/>
                    <a:pt x="4116" y="938"/>
                  </a:cubicBezTo>
                  <a:cubicBezTo>
                    <a:pt x="4093" y="985"/>
                    <a:pt x="4073" y="1028"/>
                    <a:pt x="4046" y="1075"/>
                  </a:cubicBezTo>
                  <a:cubicBezTo>
                    <a:pt x="4026" y="1112"/>
                    <a:pt x="4009" y="1145"/>
                    <a:pt x="3989" y="1185"/>
                  </a:cubicBezTo>
                  <a:lnTo>
                    <a:pt x="3966" y="1225"/>
                  </a:lnTo>
                  <a:cubicBezTo>
                    <a:pt x="3949" y="1259"/>
                    <a:pt x="3929" y="1292"/>
                    <a:pt x="3909" y="1326"/>
                  </a:cubicBezTo>
                  <a:cubicBezTo>
                    <a:pt x="3862" y="1403"/>
                    <a:pt x="3815" y="1476"/>
                    <a:pt x="3775" y="1556"/>
                  </a:cubicBezTo>
                  <a:cubicBezTo>
                    <a:pt x="3745" y="1610"/>
                    <a:pt x="3715" y="1670"/>
                    <a:pt x="3688" y="1730"/>
                  </a:cubicBezTo>
                  <a:cubicBezTo>
                    <a:pt x="3661" y="1794"/>
                    <a:pt x="3631" y="1857"/>
                    <a:pt x="3608" y="1921"/>
                  </a:cubicBezTo>
                  <a:cubicBezTo>
                    <a:pt x="3548" y="2055"/>
                    <a:pt x="3498" y="2162"/>
                    <a:pt x="3444" y="2259"/>
                  </a:cubicBezTo>
                  <a:lnTo>
                    <a:pt x="3431" y="2279"/>
                  </a:lnTo>
                  <a:lnTo>
                    <a:pt x="3414" y="2309"/>
                  </a:lnTo>
                  <a:lnTo>
                    <a:pt x="3414" y="2312"/>
                  </a:lnTo>
                  <a:lnTo>
                    <a:pt x="3394" y="2346"/>
                  </a:lnTo>
                  <a:cubicBezTo>
                    <a:pt x="3377" y="2376"/>
                    <a:pt x="3361" y="2399"/>
                    <a:pt x="3347" y="2426"/>
                  </a:cubicBezTo>
                  <a:lnTo>
                    <a:pt x="3347" y="2422"/>
                  </a:lnTo>
                  <a:lnTo>
                    <a:pt x="3347" y="2416"/>
                  </a:lnTo>
                  <a:cubicBezTo>
                    <a:pt x="3347" y="2422"/>
                    <a:pt x="3344" y="2429"/>
                    <a:pt x="3340" y="2432"/>
                  </a:cubicBezTo>
                  <a:lnTo>
                    <a:pt x="3327" y="2456"/>
                  </a:lnTo>
                  <a:cubicBezTo>
                    <a:pt x="3297" y="2506"/>
                    <a:pt x="3274" y="2549"/>
                    <a:pt x="3244" y="2600"/>
                  </a:cubicBezTo>
                  <a:cubicBezTo>
                    <a:pt x="3227" y="2630"/>
                    <a:pt x="3207" y="2663"/>
                    <a:pt x="3190" y="2697"/>
                  </a:cubicBezTo>
                  <a:lnTo>
                    <a:pt x="3173" y="2723"/>
                  </a:lnTo>
                  <a:cubicBezTo>
                    <a:pt x="3167" y="2723"/>
                    <a:pt x="3167" y="2727"/>
                    <a:pt x="3167" y="2727"/>
                  </a:cubicBezTo>
                  <a:cubicBezTo>
                    <a:pt x="3160" y="2743"/>
                    <a:pt x="3150" y="2757"/>
                    <a:pt x="3143" y="2773"/>
                  </a:cubicBezTo>
                  <a:cubicBezTo>
                    <a:pt x="3106" y="2844"/>
                    <a:pt x="3073" y="2897"/>
                    <a:pt x="3040" y="2947"/>
                  </a:cubicBezTo>
                  <a:cubicBezTo>
                    <a:pt x="3006" y="2997"/>
                    <a:pt x="2966" y="3051"/>
                    <a:pt x="2923" y="3115"/>
                  </a:cubicBezTo>
                  <a:cubicBezTo>
                    <a:pt x="2889" y="3161"/>
                    <a:pt x="2849" y="3201"/>
                    <a:pt x="2816" y="3242"/>
                  </a:cubicBezTo>
                  <a:cubicBezTo>
                    <a:pt x="2789" y="3275"/>
                    <a:pt x="2759" y="3308"/>
                    <a:pt x="2729" y="3335"/>
                  </a:cubicBezTo>
                  <a:lnTo>
                    <a:pt x="2715" y="3352"/>
                  </a:lnTo>
                  <a:lnTo>
                    <a:pt x="2712" y="3359"/>
                  </a:lnTo>
                  <a:cubicBezTo>
                    <a:pt x="2675" y="3392"/>
                    <a:pt x="2638" y="3432"/>
                    <a:pt x="2598" y="3466"/>
                  </a:cubicBezTo>
                  <a:cubicBezTo>
                    <a:pt x="2575" y="3492"/>
                    <a:pt x="2548" y="3512"/>
                    <a:pt x="2525" y="3532"/>
                  </a:cubicBezTo>
                  <a:cubicBezTo>
                    <a:pt x="2505" y="3549"/>
                    <a:pt x="2488" y="3563"/>
                    <a:pt x="2465" y="3579"/>
                  </a:cubicBezTo>
                  <a:lnTo>
                    <a:pt x="2461" y="3581"/>
                  </a:lnTo>
                  <a:lnTo>
                    <a:pt x="2461" y="3581"/>
                  </a:lnTo>
                  <a:cubicBezTo>
                    <a:pt x="2461" y="3581"/>
                    <a:pt x="2461" y="3580"/>
                    <a:pt x="2461" y="3579"/>
                  </a:cubicBezTo>
                  <a:lnTo>
                    <a:pt x="2461" y="3579"/>
                  </a:lnTo>
                  <a:cubicBezTo>
                    <a:pt x="2461" y="3579"/>
                    <a:pt x="2461" y="3579"/>
                    <a:pt x="2461" y="3579"/>
                  </a:cubicBezTo>
                  <a:lnTo>
                    <a:pt x="2461" y="3579"/>
                  </a:lnTo>
                  <a:cubicBezTo>
                    <a:pt x="2461" y="3579"/>
                    <a:pt x="2459" y="3579"/>
                    <a:pt x="2458" y="3582"/>
                  </a:cubicBezTo>
                  <a:lnTo>
                    <a:pt x="2458" y="3582"/>
                  </a:lnTo>
                  <a:cubicBezTo>
                    <a:pt x="2459" y="3581"/>
                    <a:pt x="2460" y="3580"/>
                    <a:pt x="2461" y="3579"/>
                  </a:cubicBezTo>
                  <a:lnTo>
                    <a:pt x="2461" y="3579"/>
                  </a:lnTo>
                  <a:lnTo>
                    <a:pt x="2458" y="3583"/>
                  </a:lnTo>
                  <a:cubicBezTo>
                    <a:pt x="2458" y="3582"/>
                    <a:pt x="2458" y="3582"/>
                    <a:pt x="2458" y="3582"/>
                  </a:cubicBezTo>
                  <a:lnTo>
                    <a:pt x="2458" y="3582"/>
                  </a:lnTo>
                  <a:cubicBezTo>
                    <a:pt x="2454" y="3584"/>
                    <a:pt x="2447" y="3587"/>
                    <a:pt x="2444" y="3593"/>
                  </a:cubicBezTo>
                  <a:cubicBezTo>
                    <a:pt x="2414" y="3609"/>
                    <a:pt x="2388" y="3629"/>
                    <a:pt x="2358" y="3649"/>
                  </a:cubicBezTo>
                  <a:cubicBezTo>
                    <a:pt x="2341" y="3659"/>
                    <a:pt x="2324" y="3670"/>
                    <a:pt x="2304" y="3680"/>
                  </a:cubicBezTo>
                  <a:cubicBezTo>
                    <a:pt x="2287" y="3683"/>
                    <a:pt x="2274" y="3693"/>
                    <a:pt x="2257" y="3696"/>
                  </a:cubicBezTo>
                  <a:cubicBezTo>
                    <a:pt x="2244" y="3700"/>
                    <a:pt x="2230" y="3700"/>
                    <a:pt x="2220" y="3703"/>
                  </a:cubicBezTo>
                  <a:cubicBezTo>
                    <a:pt x="2204" y="3703"/>
                    <a:pt x="2190" y="3710"/>
                    <a:pt x="2170" y="3710"/>
                  </a:cubicBezTo>
                  <a:cubicBezTo>
                    <a:pt x="2093" y="3710"/>
                    <a:pt x="2023" y="3700"/>
                    <a:pt x="1953" y="3696"/>
                  </a:cubicBezTo>
                  <a:cubicBezTo>
                    <a:pt x="1913" y="3693"/>
                    <a:pt x="1879" y="3686"/>
                    <a:pt x="1846" y="3680"/>
                  </a:cubicBezTo>
                  <a:cubicBezTo>
                    <a:pt x="1826" y="3670"/>
                    <a:pt x="1809" y="3666"/>
                    <a:pt x="1789" y="3659"/>
                  </a:cubicBezTo>
                  <a:cubicBezTo>
                    <a:pt x="1772" y="3649"/>
                    <a:pt x="1752" y="3636"/>
                    <a:pt x="1736" y="3629"/>
                  </a:cubicBezTo>
                  <a:cubicBezTo>
                    <a:pt x="1719" y="3619"/>
                    <a:pt x="1702" y="3609"/>
                    <a:pt x="1679" y="3596"/>
                  </a:cubicBezTo>
                  <a:cubicBezTo>
                    <a:pt x="1669" y="3583"/>
                    <a:pt x="1655" y="3576"/>
                    <a:pt x="1642" y="3563"/>
                  </a:cubicBezTo>
                  <a:cubicBezTo>
                    <a:pt x="1629" y="3549"/>
                    <a:pt x="1619" y="3532"/>
                    <a:pt x="1605" y="3519"/>
                  </a:cubicBezTo>
                  <a:cubicBezTo>
                    <a:pt x="1579" y="3486"/>
                    <a:pt x="1555" y="3452"/>
                    <a:pt x="1528" y="3415"/>
                  </a:cubicBezTo>
                  <a:cubicBezTo>
                    <a:pt x="1508" y="3382"/>
                    <a:pt x="1488" y="3352"/>
                    <a:pt x="1468" y="3318"/>
                  </a:cubicBezTo>
                  <a:lnTo>
                    <a:pt x="1461" y="3312"/>
                  </a:lnTo>
                  <a:cubicBezTo>
                    <a:pt x="1441" y="3278"/>
                    <a:pt x="1418" y="3235"/>
                    <a:pt x="1395" y="3195"/>
                  </a:cubicBezTo>
                  <a:lnTo>
                    <a:pt x="1388" y="3181"/>
                  </a:lnTo>
                  <a:cubicBezTo>
                    <a:pt x="1375" y="3158"/>
                    <a:pt x="1361" y="3135"/>
                    <a:pt x="1351" y="3111"/>
                  </a:cubicBezTo>
                  <a:cubicBezTo>
                    <a:pt x="1321" y="3061"/>
                    <a:pt x="1278" y="3014"/>
                    <a:pt x="1234" y="2991"/>
                  </a:cubicBezTo>
                  <a:cubicBezTo>
                    <a:pt x="1154" y="2941"/>
                    <a:pt x="1057" y="2924"/>
                    <a:pt x="970" y="2901"/>
                  </a:cubicBezTo>
                  <a:lnTo>
                    <a:pt x="957" y="2897"/>
                  </a:lnTo>
                  <a:cubicBezTo>
                    <a:pt x="910" y="2890"/>
                    <a:pt x="870" y="2880"/>
                    <a:pt x="823" y="2867"/>
                  </a:cubicBezTo>
                  <a:cubicBezTo>
                    <a:pt x="773" y="2857"/>
                    <a:pt x="733" y="2844"/>
                    <a:pt x="689" y="2827"/>
                  </a:cubicBezTo>
                  <a:cubicBezTo>
                    <a:pt x="656" y="2814"/>
                    <a:pt x="622" y="2797"/>
                    <a:pt x="592" y="2780"/>
                  </a:cubicBezTo>
                  <a:lnTo>
                    <a:pt x="519" y="2730"/>
                  </a:lnTo>
                  <a:cubicBezTo>
                    <a:pt x="499" y="2713"/>
                    <a:pt x="475" y="2697"/>
                    <a:pt x="455" y="2677"/>
                  </a:cubicBezTo>
                  <a:lnTo>
                    <a:pt x="458" y="2677"/>
                  </a:lnTo>
                  <a:lnTo>
                    <a:pt x="438" y="2656"/>
                  </a:lnTo>
                  <a:cubicBezTo>
                    <a:pt x="415" y="2630"/>
                    <a:pt x="388" y="2600"/>
                    <a:pt x="365" y="2573"/>
                  </a:cubicBezTo>
                  <a:lnTo>
                    <a:pt x="301" y="2483"/>
                  </a:lnTo>
                  <a:lnTo>
                    <a:pt x="291" y="2466"/>
                  </a:lnTo>
                  <a:cubicBezTo>
                    <a:pt x="275" y="2442"/>
                    <a:pt x="258" y="2412"/>
                    <a:pt x="241" y="2382"/>
                  </a:cubicBezTo>
                  <a:cubicBezTo>
                    <a:pt x="224" y="2356"/>
                    <a:pt x="208" y="2325"/>
                    <a:pt x="191" y="2282"/>
                  </a:cubicBezTo>
                  <a:cubicBezTo>
                    <a:pt x="168" y="2232"/>
                    <a:pt x="151" y="2182"/>
                    <a:pt x="134" y="2142"/>
                  </a:cubicBezTo>
                  <a:lnTo>
                    <a:pt x="134" y="2138"/>
                  </a:lnTo>
                  <a:lnTo>
                    <a:pt x="121" y="2088"/>
                  </a:lnTo>
                  <a:cubicBezTo>
                    <a:pt x="117" y="2065"/>
                    <a:pt x="114" y="2048"/>
                    <a:pt x="107" y="2028"/>
                  </a:cubicBezTo>
                  <a:cubicBezTo>
                    <a:pt x="107" y="2004"/>
                    <a:pt x="104" y="1974"/>
                    <a:pt x="104" y="1941"/>
                  </a:cubicBezTo>
                  <a:lnTo>
                    <a:pt x="104" y="1928"/>
                  </a:lnTo>
                  <a:cubicBezTo>
                    <a:pt x="104" y="1911"/>
                    <a:pt x="107" y="1894"/>
                    <a:pt x="107" y="1877"/>
                  </a:cubicBezTo>
                  <a:cubicBezTo>
                    <a:pt x="114" y="1854"/>
                    <a:pt x="117" y="1827"/>
                    <a:pt x="124" y="1804"/>
                  </a:cubicBezTo>
                  <a:lnTo>
                    <a:pt x="124" y="1794"/>
                  </a:lnTo>
                  <a:cubicBezTo>
                    <a:pt x="131" y="1774"/>
                    <a:pt x="137" y="1747"/>
                    <a:pt x="148" y="1727"/>
                  </a:cubicBezTo>
                  <a:cubicBezTo>
                    <a:pt x="151" y="1707"/>
                    <a:pt x="158" y="1687"/>
                    <a:pt x="168" y="1663"/>
                  </a:cubicBezTo>
                  <a:lnTo>
                    <a:pt x="171" y="1657"/>
                  </a:lnTo>
                  <a:cubicBezTo>
                    <a:pt x="181" y="1640"/>
                    <a:pt x="184" y="1623"/>
                    <a:pt x="191" y="1607"/>
                  </a:cubicBezTo>
                  <a:lnTo>
                    <a:pt x="191" y="1603"/>
                  </a:lnTo>
                  <a:lnTo>
                    <a:pt x="201" y="1580"/>
                  </a:lnTo>
                  <a:cubicBezTo>
                    <a:pt x="224" y="1526"/>
                    <a:pt x="248" y="1473"/>
                    <a:pt x="268" y="1419"/>
                  </a:cubicBezTo>
                  <a:lnTo>
                    <a:pt x="268" y="1413"/>
                  </a:lnTo>
                  <a:cubicBezTo>
                    <a:pt x="288" y="1353"/>
                    <a:pt x="315" y="1286"/>
                    <a:pt x="325" y="1219"/>
                  </a:cubicBezTo>
                  <a:cubicBezTo>
                    <a:pt x="335" y="1185"/>
                    <a:pt x="341" y="1152"/>
                    <a:pt x="348" y="1118"/>
                  </a:cubicBezTo>
                  <a:lnTo>
                    <a:pt x="358" y="1028"/>
                  </a:lnTo>
                  <a:lnTo>
                    <a:pt x="358" y="1022"/>
                  </a:lnTo>
                  <a:cubicBezTo>
                    <a:pt x="368" y="961"/>
                    <a:pt x="372" y="918"/>
                    <a:pt x="372" y="874"/>
                  </a:cubicBezTo>
                  <a:cubicBezTo>
                    <a:pt x="372" y="838"/>
                    <a:pt x="368" y="804"/>
                    <a:pt x="358" y="771"/>
                  </a:cubicBezTo>
                  <a:lnTo>
                    <a:pt x="355" y="757"/>
                  </a:lnTo>
                  <a:cubicBezTo>
                    <a:pt x="351" y="744"/>
                    <a:pt x="351" y="734"/>
                    <a:pt x="348" y="724"/>
                  </a:cubicBezTo>
                  <a:cubicBezTo>
                    <a:pt x="331" y="660"/>
                    <a:pt x="315" y="600"/>
                    <a:pt x="285" y="540"/>
                  </a:cubicBezTo>
                  <a:cubicBezTo>
                    <a:pt x="271" y="510"/>
                    <a:pt x="255" y="483"/>
                    <a:pt x="238" y="453"/>
                  </a:cubicBezTo>
                  <a:cubicBezTo>
                    <a:pt x="224" y="433"/>
                    <a:pt x="208" y="403"/>
                    <a:pt x="198" y="376"/>
                  </a:cubicBezTo>
                  <a:cubicBezTo>
                    <a:pt x="188" y="366"/>
                    <a:pt x="184" y="353"/>
                    <a:pt x="181" y="336"/>
                  </a:cubicBezTo>
                  <a:cubicBezTo>
                    <a:pt x="174" y="323"/>
                    <a:pt x="174" y="306"/>
                    <a:pt x="171" y="293"/>
                  </a:cubicBezTo>
                  <a:cubicBezTo>
                    <a:pt x="168" y="286"/>
                    <a:pt x="168" y="276"/>
                    <a:pt x="168" y="269"/>
                  </a:cubicBezTo>
                  <a:lnTo>
                    <a:pt x="168" y="249"/>
                  </a:lnTo>
                  <a:cubicBezTo>
                    <a:pt x="168" y="239"/>
                    <a:pt x="171" y="232"/>
                    <a:pt x="171" y="222"/>
                  </a:cubicBezTo>
                  <a:cubicBezTo>
                    <a:pt x="174" y="209"/>
                    <a:pt x="181" y="199"/>
                    <a:pt x="184" y="189"/>
                  </a:cubicBezTo>
                  <a:lnTo>
                    <a:pt x="198" y="166"/>
                  </a:lnTo>
                  <a:cubicBezTo>
                    <a:pt x="201" y="156"/>
                    <a:pt x="208" y="149"/>
                    <a:pt x="214" y="139"/>
                  </a:cubicBezTo>
                  <a:cubicBezTo>
                    <a:pt x="221" y="132"/>
                    <a:pt x="231" y="119"/>
                    <a:pt x="238" y="109"/>
                  </a:cubicBezTo>
                  <a:cubicBezTo>
                    <a:pt x="248" y="105"/>
                    <a:pt x="251" y="99"/>
                    <a:pt x="258" y="92"/>
                  </a:cubicBezTo>
                  <a:cubicBezTo>
                    <a:pt x="268" y="89"/>
                    <a:pt x="271" y="85"/>
                    <a:pt x="275" y="82"/>
                  </a:cubicBezTo>
                  <a:cubicBezTo>
                    <a:pt x="285" y="72"/>
                    <a:pt x="288" y="65"/>
                    <a:pt x="291" y="52"/>
                  </a:cubicBezTo>
                  <a:cubicBezTo>
                    <a:pt x="298" y="35"/>
                    <a:pt x="288" y="15"/>
                    <a:pt x="271" y="5"/>
                  </a:cubicBezTo>
                  <a:cubicBezTo>
                    <a:pt x="263" y="2"/>
                    <a:pt x="253" y="0"/>
                    <a:pt x="24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8"/>
            <p:cNvSpPr/>
            <p:nvPr/>
          </p:nvSpPr>
          <p:spPr>
            <a:xfrm>
              <a:off x="4289379" y="3275573"/>
              <a:ext cx="68813" cy="65017"/>
            </a:xfrm>
            <a:custGeom>
              <a:avLst/>
              <a:gdLst/>
              <a:ahLst/>
              <a:cxnLst/>
              <a:rect l="l" t="t" r="r" b="b"/>
              <a:pathLst>
                <a:path w="1867" h="1764" extrusionOk="0">
                  <a:moveTo>
                    <a:pt x="867" y="1"/>
                  </a:moveTo>
                  <a:cubicBezTo>
                    <a:pt x="827" y="1"/>
                    <a:pt x="783" y="18"/>
                    <a:pt x="763" y="51"/>
                  </a:cubicBezTo>
                  <a:cubicBezTo>
                    <a:pt x="753" y="61"/>
                    <a:pt x="750" y="71"/>
                    <a:pt x="746" y="85"/>
                  </a:cubicBezTo>
                  <a:cubicBezTo>
                    <a:pt x="733" y="128"/>
                    <a:pt x="730" y="165"/>
                    <a:pt x="726" y="202"/>
                  </a:cubicBezTo>
                  <a:lnTo>
                    <a:pt x="726" y="195"/>
                  </a:lnTo>
                  <a:cubicBezTo>
                    <a:pt x="713" y="295"/>
                    <a:pt x="703" y="389"/>
                    <a:pt x="696" y="489"/>
                  </a:cubicBezTo>
                  <a:lnTo>
                    <a:pt x="683" y="690"/>
                  </a:lnTo>
                  <a:lnTo>
                    <a:pt x="633" y="589"/>
                  </a:lnTo>
                  <a:cubicBezTo>
                    <a:pt x="629" y="573"/>
                    <a:pt x="619" y="563"/>
                    <a:pt x="616" y="546"/>
                  </a:cubicBezTo>
                  <a:cubicBezTo>
                    <a:pt x="603" y="502"/>
                    <a:pt x="586" y="462"/>
                    <a:pt x="569" y="412"/>
                  </a:cubicBezTo>
                  <a:cubicBezTo>
                    <a:pt x="559" y="375"/>
                    <a:pt x="543" y="342"/>
                    <a:pt x="529" y="309"/>
                  </a:cubicBezTo>
                  <a:cubicBezTo>
                    <a:pt x="516" y="278"/>
                    <a:pt x="502" y="248"/>
                    <a:pt x="482" y="225"/>
                  </a:cubicBezTo>
                  <a:cubicBezTo>
                    <a:pt x="466" y="202"/>
                    <a:pt x="449" y="188"/>
                    <a:pt x="426" y="182"/>
                  </a:cubicBezTo>
                  <a:cubicBezTo>
                    <a:pt x="415" y="178"/>
                    <a:pt x="409" y="178"/>
                    <a:pt x="399" y="178"/>
                  </a:cubicBezTo>
                  <a:cubicBezTo>
                    <a:pt x="365" y="178"/>
                    <a:pt x="332" y="202"/>
                    <a:pt x="325" y="232"/>
                  </a:cubicBezTo>
                  <a:cubicBezTo>
                    <a:pt x="315" y="262"/>
                    <a:pt x="319" y="292"/>
                    <a:pt x="325" y="325"/>
                  </a:cubicBezTo>
                  <a:cubicBezTo>
                    <a:pt x="329" y="352"/>
                    <a:pt x="332" y="379"/>
                    <a:pt x="342" y="402"/>
                  </a:cubicBezTo>
                  <a:cubicBezTo>
                    <a:pt x="362" y="466"/>
                    <a:pt x="382" y="516"/>
                    <a:pt x="409" y="559"/>
                  </a:cubicBezTo>
                  <a:cubicBezTo>
                    <a:pt x="412" y="566"/>
                    <a:pt x="419" y="576"/>
                    <a:pt x="426" y="583"/>
                  </a:cubicBezTo>
                  <a:cubicBezTo>
                    <a:pt x="419" y="583"/>
                    <a:pt x="415" y="579"/>
                    <a:pt x="412" y="576"/>
                  </a:cubicBezTo>
                  <a:cubicBezTo>
                    <a:pt x="392" y="559"/>
                    <a:pt x="375" y="543"/>
                    <a:pt x="352" y="529"/>
                  </a:cubicBezTo>
                  <a:cubicBezTo>
                    <a:pt x="295" y="492"/>
                    <a:pt x="245" y="459"/>
                    <a:pt x="191" y="429"/>
                  </a:cubicBezTo>
                  <a:cubicBezTo>
                    <a:pt x="175" y="416"/>
                    <a:pt x="148" y="412"/>
                    <a:pt x="128" y="412"/>
                  </a:cubicBezTo>
                  <a:cubicBezTo>
                    <a:pt x="95" y="412"/>
                    <a:pt x="68" y="419"/>
                    <a:pt x="51" y="436"/>
                  </a:cubicBezTo>
                  <a:cubicBezTo>
                    <a:pt x="34" y="452"/>
                    <a:pt x="18" y="469"/>
                    <a:pt x="11" y="499"/>
                  </a:cubicBezTo>
                  <a:cubicBezTo>
                    <a:pt x="1" y="529"/>
                    <a:pt x="8" y="559"/>
                    <a:pt x="11" y="579"/>
                  </a:cubicBezTo>
                  <a:cubicBezTo>
                    <a:pt x="18" y="616"/>
                    <a:pt x="41" y="650"/>
                    <a:pt x="58" y="670"/>
                  </a:cubicBezTo>
                  <a:cubicBezTo>
                    <a:pt x="74" y="696"/>
                    <a:pt x="98" y="726"/>
                    <a:pt x="125" y="750"/>
                  </a:cubicBezTo>
                  <a:cubicBezTo>
                    <a:pt x="135" y="757"/>
                    <a:pt x="145" y="770"/>
                    <a:pt x="158" y="780"/>
                  </a:cubicBezTo>
                  <a:cubicBezTo>
                    <a:pt x="195" y="817"/>
                    <a:pt x="232" y="847"/>
                    <a:pt x="275" y="877"/>
                  </a:cubicBezTo>
                  <a:cubicBezTo>
                    <a:pt x="295" y="894"/>
                    <a:pt x="315" y="904"/>
                    <a:pt x="342" y="920"/>
                  </a:cubicBezTo>
                  <a:cubicBezTo>
                    <a:pt x="369" y="940"/>
                    <a:pt x="399" y="961"/>
                    <a:pt x="432" y="981"/>
                  </a:cubicBezTo>
                  <a:cubicBezTo>
                    <a:pt x="482" y="1007"/>
                    <a:pt x="519" y="1031"/>
                    <a:pt x="559" y="1051"/>
                  </a:cubicBezTo>
                  <a:cubicBezTo>
                    <a:pt x="559" y="1054"/>
                    <a:pt x="553" y="1054"/>
                    <a:pt x="549" y="1057"/>
                  </a:cubicBezTo>
                  <a:cubicBezTo>
                    <a:pt x="519" y="1081"/>
                    <a:pt x="492" y="1104"/>
                    <a:pt x="459" y="1134"/>
                  </a:cubicBezTo>
                  <a:cubicBezTo>
                    <a:pt x="392" y="1191"/>
                    <a:pt x="342" y="1238"/>
                    <a:pt x="295" y="1285"/>
                  </a:cubicBezTo>
                  <a:cubicBezTo>
                    <a:pt x="265" y="1315"/>
                    <a:pt x="252" y="1348"/>
                    <a:pt x="258" y="1382"/>
                  </a:cubicBezTo>
                  <a:cubicBezTo>
                    <a:pt x="258" y="1415"/>
                    <a:pt x="278" y="1449"/>
                    <a:pt x="308" y="1469"/>
                  </a:cubicBezTo>
                  <a:cubicBezTo>
                    <a:pt x="329" y="1482"/>
                    <a:pt x="349" y="1489"/>
                    <a:pt x="375" y="1489"/>
                  </a:cubicBezTo>
                  <a:cubicBezTo>
                    <a:pt x="395" y="1489"/>
                    <a:pt x="419" y="1485"/>
                    <a:pt x="442" y="1472"/>
                  </a:cubicBezTo>
                  <a:cubicBezTo>
                    <a:pt x="449" y="1469"/>
                    <a:pt x="459" y="1459"/>
                    <a:pt x="466" y="1455"/>
                  </a:cubicBezTo>
                  <a:cubicBezTo>
                    <a:pt x="469" y="1452"/>
                    <a:pt x="476" y="1452"/>
                    <a:pt x="479" y="1449"/>
                  </a:cubicBezTo>
                  <a:lnTo>
                    <a:pt x="496" y="1439"/>
                  </a:lnTo>
                  <a:lnTo>
                    <a:pt x="516" y="1422"/>
                  </a:lnTo>
                  <a:lnTo>
                    <a:pt x="616" y="1348"/>
                  </a:lnTo>
                  <a:lnTo>
                    <a:pt x="643" y="1325"/>
                  </a:lnTo>
                  <a:lnTo>
                    <a:pt x="666" y="1308"/>
                  </a:lnTo>
                  <a:lnTo>
                    <a:pt x="666" y="1308"/>
                  </a:lnTo>
                  <a:cubicBezTo>
                    <a:pt x="663" y="1318"/>
                    <a:pt x="663" y="1325"/>
                    <a:pt x="660" y="1335"/>
                  </a:cubicBezTo>
                  <a:cubicBezTo>
                    <a:pt x="646" y="1372"/>
                    <a:pt x="636" y="1409"/>
                    <a:pt x="626" y="1452"/>
                  </a:cubicBezTo>
                  <a:lnTo>
                    <a:pt x="619" y="1465"/>
                  </a:lnTo>
                  <a:lnTo>
                    <a:pt x="616" y="1485"/>
                  </a:lnTo>
                  <a:cubicBezTo>
                    <a:pt x="613" y="1509"/>
                    <a:pt x="603" y="1532"/>
                    <a:pt x="599" y="1556"/>
                  </a:cubicBezTo>
                  <a:cubicBezTo>
                    <a:pt x="596" y="1562"/>
                    <a:pt x="596" y="1566"/>
                    <a:pt x="596" y="1569"/>
                  </a:cubicBezTo>
                  <a:cubicBezTo>
                    <a:pt x="593" y="1596"/>
                    <a:pt x="583" y="1619"/>
                    <a:pt x="583" y="1646"/>
                  </a:cubicBezTo>
                  <a:cubicBezTo>
                    <a:pt x="583" y="1673"/>
                    <a:pt x="593" y="1699"/>
                    <a:pt x="609" y="1723"/>
                  </a:cubicBezTo>
                  <a:cubicBezTo>
                    <a:pt x="619" y="1740"/>
                    <a:pt x="633" y="1750"/>
                    <a:pt x="650" y="1756"/>
                  </a:cubicBezTo>
                  <a:cubicBezTo>
                    <a:pt x="657" y="1761"/>
                    <a:pt x="664" y="1763"/>
                    <a:pt x="673" y="1763"/>
                  </a:cubicBezTo>
                  <a:cubicBezTo>
                    <a:pt x="682" y="1763"/>
                    <a:pt x="694" y="1760"/>
                    <a:pt x="710" y="1753"/>
                  </a:cubicBezTo>
                  <a:cubicBezTo>
                    <a:pt x="736" y="1753"/>
                    <a:pt x="767" y="1740"/>
                    <a:pt x="783" y="1719"/>
                  </a:cubicBezTo>
                  <a:cubicBezTo>
                    <a:pt x="793" y="1706"/>
                    <a:pt x="803" y="1693"/>
                    <a:pt x="810" y="1683"/>
                  </a:cubicBezTo>
                  <a:cubicBezTo>
                    <a:pt x="817" y="1659"/>
                    <a:pt x="820" y="1643"/>
                    <a:pt x="830" y="1619"/>
                  </a:cubicBezTo>
                  <a:cubicBezTo>
                    <a:pt x="837" y="1586"/>
                    <a:pt x="847" y="1552"/>
                    <a:pt x="853" y="1522"/>
                  </a:cubicBezTo>
                  <a:lnTo>
                    <a:pt x="864" y="1492"/>
                  </a:lnTo>
                  <a:cubicBezTo>
                    <a:pt x="867" y="1472"/>
                    <a:pt x="870" y="1449"/>
                    <a:pt x="877" y="1425"/>
                  </a:cubicBezTo>
                  <a:cubicBezTo>
                    <a:pt x="884" y="1372"/>
                    <a:pt x="897" y="1315"/>
                    <a:pt x="910" y="1258"/>
                  </a:cubicBezTo>
                  <a:cubicBezTo>
                    <a:pt x="914" y="1265"/>
                    <a:pt x="920" y="1268"/>
                    <a:pt x="927" y="1271"/>
                  </a:cubicBezTo>
                  <a:cubicBezTo>
                    <a:pt x="930" y="1275"/>
                    <a:pt x="934" y="1275"/>
                    <a:pt x="937" y="1282"/>
                  </a:cubicBezTo>
                  <a:lnTo>
                    <a:pt x="977" y="1305"/>
                  </a:lnTo>
                  <a:cubicBezTo>
                    <a:pt x="994" y="1318"/>
                    <a:pt x="1004" y="1325"/>
                    <a:pt x="1021" y="1338"/>
                  </a:cubicBezTo>
                  <a:cubicBezTo>
                    <a:pt x="1047" y="1368"/>
                    <a:pt x="1077" y="1399"/>
                    <a:pt x="1111" y="1425"/>
                  </a:cubicBezTo>
                  <a:cubicBezTo>
                    <a:pt x="1138" y="1452"/>
                    <a:pt x="1164" y="1475"/>
                    <a:pt x="1188" y="1499"/>
                  </a:cubicBezTo>
                  <a:cubicBezTo>
                    <a:pt x="1205" y="1509"/>
                    <a:pt x="1218" y="1522"/>
                    <a:pt x="1235" y="1536"/>
                  </a:cubicBezTo>
                  <a:cubicBezTo>
                    <a:pt x="1248" y="1542"/>
                    <a:pt x="1255" y="1552"/>
                    <a:pt x="1268" y="1559"/>
                  </a:cubicBezTo>
                  <a:cubicBezTo>
                    <a:pt x="1281" y="1566"/>
                    <a:pt x="1288" y="1569"/>
                    <a:pt x="1301" y="1572"/>
                  </a:cubicBezTo>
                  <a:lnTo>
                    <a:pt x="1312" y="1576"/>
                  </a:lnTo>
                  <a:cubicBezTo>
                    <a:pt x="1322" y="1582"/>
                    <a:pt x="1332" y="1582"/>
                    <a:pt x="1345" y="1582"/>
                  </a:cubicBezTo>
                  <a:cubicBezTo>
                    <a:pt x="1368" y="1582"/>
                    <a:pt x="1398" y="1569"/>
                    <a:pt x="1419" y="1542"/>
                  </a:cubicBezTo>
                  <a:cubicBezTo>
                    <a:pt x="1439" y="1522"/>
                    <a:pt x="1449" y="1492"/>
                    <a:pt x="1445" y="1469"/>
                  </a:cubicBezTo>
                  <a:cubicBezTo>
                    <a:pt x="1439" y="1449"/>
                    <a:pt x="1435" y="1425"/>
                    <a:pt x="1422" y="1409"/>
                  </a:cubicBezTo>
                  <a:cubicBezTo>
                    <a:pt x="1415" y="1399"/>
                    <a:pt x="1405" y="1385"/>
                    <a:pt x="1388" y="1372"/>
                  </a:cubicBezTo>
                  <a:lnTo>
                    <a:pt x="1382" y="1368"/>
                  </a:lnTo>
                  <a:cubicBezTo>
                    <a:pt x="1355" y="1352"/>
                    <a:pt x="1332" y="1332"/>
                    <a:pt x="1305" y="1308"/>
                  </a:cubicBezTo>
                  <a:lnTo>
                    <a:pt x="1288" y="1298"/>
                  </a:lnTo>
                  <a:cubicBezTo>
                    <a:pt x="1271" y="1288"/>
                    <a:pt x="1261" y="1275"/>
                    <a:pt x="1248" y="1268"/>
                  </a:cubicBezTo>
                  <a:lnTo>
                    <a:pt x="1268" y="1268"/>
                  </a:lnTo>
                  <a:cubicBezTo>
                    <a:pt x="1315" y="1268"/>
                    <a:pt x="1355" y="1265"/>
                    <a:pt x="1398" y="1255"/>
                  </a:cubicBezTo>
                  <a:cubicBezTo>
                    <a:pt x="1455" y="1241"/>
                    <a:pt x="1515" y="1225"/>
                    <a:pt x="1569" y="1205"/>
                  </a:cubicBezTo>
                  <a:cubicBezTo>
                    <a:pt x="1582" y="1198"/>
                    <a:pt x="1599" y="1191"/>
                    <a:pt x="1612" y="1185"/>
                  </a:cubicBezTo>
                  <a:cubicBezTo>
                    <a:pt x="1649" y="1168"/>
                    <a:pt x="1689" y="1148"/>
                    <a:pt x="1733" y="1121"/>
                  </a:cubicBezTo>
                  <a:cubicBezTo>
                    <a:pt x="1736" y="1118"/>
                    <a:pt x="1746" y="1118"/>
                    <a:pt x="1750" y="1114"/>
                  </a:cubicBezTo>
                  <a:cubicBezTo>
                    <a:pt x="1780" y="1101"/>
                    <a:pt x="1806" y="1084"/>
                    <a:pt x="1830" y="1057"/>
                  </a:cubicBezTo>
                  <a:cubicBezTo>
                    <a:pt x="1863" y="1021"/>
                    <a:pt x="1867" y="971"/>
                    <a:pt x="1846" y="930"/>
                  </a:cubicBezTo>
                  <a:cubicBezTo>
                    <a:pt x="1823" y="887"/>
                    <a:pt x="1780" y="864"/>
                    <a:pt x="1729" y="864"/>
                  </a:cubicBezTo>
                  <a:lnTo>
                    <a:pt x="1723" y="864"/>
                  </a:lnTo>
                  <a:cubicBezTo>
                    <a:pt x="1706" y="864"/>
                    <a:pt x="1686" y="867"/>
                    <a:pt x="1669" y="867"/>
                  </a:cubicBezTo>
                  <a:cubicBezTo>
                    <a:pt x="1649" y="870"/>
                    <a:pt x="1632" y="870"/>
                    <a:pt x="1612" y="874"/>
                  </a:cubicBezTo>
                  <a:cubicBezTo>
                    <a:pt x="1596" y="854"/>
                    <a:pt x="1572" y="837"/>
                    <a:pt x="1549" y="830"/>
                  </a:cubicBezTo>
                  <a:cubicBezTo>
                    <a:pt x="1536" y="830"/>
                    <a:pt x="1529" y="823"/>
                    <a:pt x="1515" y="823"/>
                  </a:cubicBezTo>
                  <a:lnTo>
                    <a:pt x="1469" y="823"/>
                  </a:lnTo>
                  <a:lnTo>
                    <a:pt x="1479" y="817"/>
                  </a:lnTo>
                  <a:cubicBezTo>
                    <a:pt x="1489" y="803"/>
                    <a:pt x="1505" y="790"/>
                    <a:pt x="1519" y="780"/>
                  </a:cubicBezTo>
                  <a:lnTo>
                    <a:pt x="1546" y="757"/>
                  </a:lnTo>
                  <a:cubicBezTo>
                    <a:pt x="1606" y="700"/>
                    <a:pt x="1673" y="636"/>
                    <a:pt x="1706" y="556"/>
                  </a:cubicBezTo>
                  <a:cubicBezTo>
                    <a:pt x="1719" y="519"/>
                    <a:pt x="1719" y="482"/>
                    <a:pt x="1699" y="452"/>
                  </a:cubicBezTo>
                  <a:cubicBezTo>
                    <a:pt x="1696" y="446"/>
                    <a:pt x="1689" y="436"/>
                    <a:pt x="1683" y="432"/>
                  </a:cubicBezTo>
                  <a:cubicBezTo>
                    <a:pt x="1669" y="422"/>
                    <a:pt x="1663" y="416"/>
                    <a:pt x="1649" y="412"/>
                  </a:cubicBezTo>
                  <a:cubicBezTo>
                    <a:pt x="1636" y="406"/>
                    <a:pt x="1619" y="402"/>
                    <a:pt x="1606" y="402"/>
                  </a:cubicBezTo>
                  <a:lnTo>
                    <a:pt x="1599" y="402"/>
                  </a:lnTo>
                  <a:cubicBezTo>
                    <a:pt x="1569" y="406"/>
                    <a:pt x="1539" y="422"/>
                    <a:pt x="1522" y="439"/>
                  </a:cubicBezTo>
                  <a:cubicBezTo>
                    <a:pt x="1472" y="482"/>
                    <a:pt x="1405" y="533"/>
                    <a:pt x="1335" y="583"/>
                  </a:cubicBezTo>
                  <a:cubicBezTo>
                    <a:pt x="1382" y="499"/>
                    <a:pt x="1412" y="436"/>
                    <a:pt x="1432" y="372"/>
                  </a:cubicBezTo>
                  <a:cubicBezTo>
                    <a:pt x="1452" y="302"/>
                    <a:pt x="1472" y="228"/>
                    <a:pt x="1439" y="168"/>
                  </a:cubicBezTo>
                  <a:cubicBezTo>
                    <a:pt x="1432" y="148"/>
                    <a:pt x="1415" y="131"/>
                    <a:pt x="1388" y="115"/>
                  </a:cubicBezTo>
                  <a:cubicBezTo>
                    <a:pt x="1372" y="101"/>
                    <a:pt x="1352" y="98"/>
                    <a:pt x="1322" y="98"/>
                  </a:cubicBezTo>
                  <a:lnTo>
                    <a:pt x="1312" y="98"/>
                  </a:lnTo>
                  <a:cubicBezTo>
                    <a:pt x="1261" y="98"/>
                    <a:pt x="1218" y="138"/>
                    <a:pt x="1181" y="178"/>
                  </a:cubicBezTo>
                  <a:cubicBezTo>
                    <a:pt x="1164" y="198"/>
                    <a:pt x="1148" y="215"/>
                    <a:pt x="1131" y="232"/>
                  </a:cubicBezTo>
                  <a:cubicBezTo>
                    <a:pt x="1084" y="285"/>
                    <a:pt x="1044" y="345"/>
                    <a:pt x="1001" y="399"/>
                  </a:cubicBezTo>
                  <a:lnTo>
                    <a:pt x="1001" y="382"/>
                  </a:lnTo>
                  <a:lnTo>
                    <a:pt x="1001" y="289"/>
                  </a:lnTo>
                  <a:cubicBezTo>
                    <a:pt x="1001" y="238"/>
                    <a:pt x="1001" y="188"/>
                    <a:pt x="997" y="135"/>
                  </a:cubicBezTo>
                  <a:cubicBezTo>
                    <a:pt x="994" y="95"/>
                    <a:pt x="981" y="64"/>
                    <a:pt x="960" y="38"/>
                  </a:cubicBezTo>
                  <a:cubicBezTo>
                    <a:pt x="944" y="18"/>
                    <a:pt x="914" y="4"/>
                    <a:pt x="88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8"/>
            <p:cNvSpPr/>
            <p:nvPr/>
          </p:nvSpPr>
          <p:spPr>
            <a:xfrm>
              <a:off x="4297782" y="3311692"/>
              <a:ext cx="136926" cy="159482"/>
            </a:xfrm>
            <a:custGeom>
              <a:avLst/>
              <a:gdLst/>
              <a:ahLst/>
              <a:cxnLst/>
              <a:rect l="l" t="t" r="r" b="b"/>
              <a:pathLst>
                <a:path w="3715" h="4327" extrusionOk="0">
                  <a:moveTo>
                    <a:pt x="876" y="1"/>
                  </a:moveTo>
                  <a:cubicBezTo>
                    <a:pt x="866" y="1"/>
                    <a:pt x="853" y="4"/>
                    <a:pt x="839" y="14"/>
                  </a:cubicBezTo>
                  <a:cubicBezTo>
                    <a:pt x="833" y="21"/>
                    <a:pt x="826" y="31"/>
                    <a:pt x="833" y="41"/>
                  </a:cubicBezTo>
                  <a:cubicBezTo>
                    <a:pt x="836" y="54"/>
                    <a:pt x="843" y="64"/>
                    <a:pt x="853" y="71"/>
                  </a:cubicBezTo>
                  <a:cubicBezTo>
                    <a:pt x="866" y="81"/>
                    <a:pt x="883" y="84"/>
                    <a:pt x="893" y="88"/>
                  </a:cubicBezTo>
                  <a:cubicBezTo>
                    <a:pt x="906" y="91"/>
                    <a:pt x="916" y="98"/>
                    <a:pt x="926" y="101"/>
                  </a:cubicBezTo>
                  <a:cubicBezTo>
                    <a:pt x="943" y="104"/>
                    <a:pt x="960" y="114"/>
                    <a:pt x="977" y="121"/>
                  </a:cubicBezTo>
                  <a:cubicBezTo>
                    <a:pt x="1007" y="138"/>
                    <a:pt x="1037" y="154"/>
                    <a:pt x="1060" y="174"/>
                  </a:cubicBezTo>
                  <a:cubicBezTo>
                    <a:pt x="1104" y="208"/>
                    <a:pt x="1144" y="238"/>
                    <a:pt x="1187" y="268"/>
                  </a:cubicBezTo>
                  <a:cubicBezTo>
                    <a:pt x="1227" y="298"/>
                    <a:pt x="1274" y="332"/>
                    <a:pt x="1318" y="358"/>
                  </a:cubicBezTo>
                  <a:cubicBezTo>
                    <a:pt x="1334" y="368"/>
                    <a:pt x="1344" y="382"/>
                    <a:pt x="1361" y="388"/>
                  </a:cubicBezTo>
                  <a:cubicBezTo>
                    <a:pt x="1368" y="392"/>
                    <a:pt x="1374" y="398"/>
                    <a:pt x="1384" y="402"/>
                  </a:cubicBezTo>
                  <a:cubicBezTo>
                    <a:pt x="1418" y="422"/>
                    <a:pt x="1455" y="442"/>
                    <a:pt x="1488" y="465"/>
                  </a:cubicBezTo>
                  <a:cubicBezTo>
                    <a:pt x="1562" y="505"/>
                    <a:pt x="1629" y="539"/>
                    <a:pt x="1692" y="569"/>
                  </a:cubicBezTo>
                  <a:cubicBezTo>
                    <a:pt x="1759" y="592"/>
                    <a:pt x="1826" y="622"/>
                    <a:pt x="1906" y="653"/>
                  </a:cubicBezTo>
                  <a:cubicBezTo>
                    <a:pt x="1986" y="683"/>
                    <a:pt x="2063" y="706"/>
                    <a:pt x="2143" y="733"/>
                  </a:cubicBezTo>
                  <a:cubicBezTo>
                    <a:pt x="2170" y="736"/>
                    <a:pt x="2194" y="743"/>
                    <a:pt x="2220" y="753"/>
                  </a:cubicBezTo>
                  <a:lnTo>
                    <a:pt x="2237" y="756"/>
                  </a:lnTo>
                  <a:cubicBezTo>
                    <a:pt x="2280" y="770"/>
                    <a:pt x="2331" y="786"/>
                    <a:pt x="2377" y="800"/>
                  </a:cubicBezTo>
                  <a:lnTo>
                    <a:pt x="2541" y="850"/>
                  </a:lnTo>
                  <a:cubicBezTo>
                    <a:pt x="2578" y="860"/>
                    <a:pt x="2615" y="877"/>
                    <a:pt x="2655" y="890"/>
                  </a:cubicBezTo>
                  <a:lnTo>
                    <a:pt x="2675" y="900"/>
                  </a:lnTo>
                  <a:cubicBezTo>
                    <a:pt x="2692" y="910"/>
                    <a:pt x="2712" y="920"/>
                    <a:pt x="2732" y="927"/>
                  </a:cubicBezTo>
                  <a:lnTo>
                    <a:pt x="2749" y="937"/>
                  </a:lnTo>
                  <a:cubicBezTo>
                    <a:pt x="2759" y="940"/>
                    <a:pt x="2772" y="950"/>
                    <a:pt x="2782" y="953"/>
                  </a:cubicBezTo>
                  <a:lnTo>
                    <a:pt x="2859" y="990"/>
                  </a:lnTo>
                  <a:lnTo>
                    <a:pt x="2906" y="1010"/>
                  </a:lnTo>
                  <a:lnTo>
                    <a:pt x="2899" y="1010"/>
                  </a:lnTo>
                  <a:cubicBezTo>
                    <a:pt x="2899" y="1017"/>
                    <a:pt x="2906" y="1017"/>
                    <a:pt x="2906" y="1017"/>
                  </a:cubicBezTo>
                  <a:lnTo>
                    <a:pt x="2909" y="1020"/>
                  </a:lnTo>
                  <a:lnTo>
                    <a:pt x="2932" y="1034"/>
                  </a:lnTo>
                  <a:cubicBezTo>
                    <a:pt x="2979" y="1060"/>
                    <a:pt x="3029" y="1091"/>
                    <a:pt x="3080" y="1121"/>
                  </a:cubicBezTo>
                  <a:cubicBezTo>
                    <a:pt x="3126" y="1151"/>
                    <a:pt x="3173" y="1184"/>
                    <a:pt x="3230" y="1221"/>
                  </a:cubicBezTo>
                  <a:lnTo>
                    <a:pt x="3257" y="1238"/>
                  </a:lnTo>
                  <a:lnTo>
                    <a:pt x="3273" y="1251"/>
                  </a:lnTo>
                  <a:lnTo>
                    <a:pt x="3294" y="1271"/>
                  </a:lnTo>
                  <a:lnTo>
                    <a:pt x="3300" y="1278"/>
                  </a:lnTo>
                  <a:cubicBezTo>
                    <a:pt x="3327" y="1308"/>
                    <a:pt x="3350" y="1335"/>
                    <a:pt x="3374" y="1358"/>
                  </a:cubicBezTo>
                  <a:lnTo>
                    <a:pt x="3411" y="1405"/>
                  </a:lnTo>
                  <a:lnTo>
                    <a:pt x="3411" y="1405"/>
                  </a:lnTo>
                  <a:lnTo>
                    <a:pt x="3407" y="1402"/>
                  </a:lnTo>
                  <a:lnTo>
                    <a:pt x="3407" y="1402"/>
                  </a:lnTo>
                  <a:cubicBezTo>
                    <a:pt x="3411" y="1405"/>
                    <a:pt x="3411" y="1408"/>
                    <a:pt x="3414" y="1412"/>
                  </a:cubicBezTo>
                  <a:cubicBezTo>
                    <a:pt x="3427" y="1435"/>
                    <a:pt x="3444" y="1455"/>
                    <a:pt x="3457" y="1475"/>
                  </a:cubicBezTo>
                  <a:cubicBezTo>
                    <a:pt x="3464" y="1492"/>
                    <a:pt x="3474" y="1505"/>
                    <a:pt x="3481" y="1522"/>
                  </a:cubicBezTo>
                  <a:cubicBezTo>
                    <a:pt x="3484" y="1539"/>
                    <a:pt x="3494" y="1555"/>
                    <a:pt x="3497" y="1572"/>
                  </a:cubicBezTo>
                  <a:cubicBezTo>
                    <a:pt x="3511" y="1619"/>
                    <a:pt x="3518" y="1659"/>
                    <a:pt x="3524" y="1692"/>
                  </a:cubicBezTo>
                  <a:cubicBezTo>
                    <a:pt x="3528" y="1719"/>
                    <a:pt x="3531" y="1746"/>
                    <a:pt x="3534" y="1776"/>
                  </a:cubicBezTo>
                  <a:lnTo>
                    <a:pt x="3534" y="1789"/>
                  </a:lnTo>
                  <a:cubicBezTo>
                    <a:pt x="3541" y="1836"/>
                    <a:pt x="3548" y="1876"/>
                    <a:pt x="3548" y="1923"/>
                  </a:cubicBezTo>
                  <a:lnTo>
                    <a:pt x="3548" y="1926"/>
                  </a:lnTo>
                  <a:lnTo>
                    <a:pt x="3548" y="1930"/>
                  </a:lnTo>
                  <a:cubicBezTo>
                    <a:pt x="3548" y="1953"/>
                    <a:pt x="3544" y="1973"/>
                    <a:pt x="3544" y="1993"/>
                  </a:cubicBezTo>
                  <a:cubicBezTo>
                    <a:pt x="3541" y="2010"/>
                    <a:pt x="3541" y="2023"/>
                    <a:pt x="3534" y="2040"/>
                  </a:cubicBezTo>
                  <a:cubicBezTo>
                    <a:pt x="3524" y="2090"/>
                    <a:pt x="3501" y="2140"/>
                    <a:pt x="3484" y="2191"/>
                  </a:cubicBezTo>
                  <a:lnTo>
                    <a:pt x="3474" y="2224"/>
                  </a:lnTo>
                  <a:cubicBezTo>
                    <a:pt x="3457" y="2274"/>
                    <a:pt x="3441" y="2321"/>
                    <a:pt x="3414" y="2381"/>
                  </a:cubicBezTo>
                  <a:lnTo>
                    <a:pt x="3407" y="2398"/>
                  </a:lnTo>
                  <a:lnTo>
                    <a:pt x="3401" y="2411"/>
                  </a:lnTo>
                  <a:cubicBezTo>
                    <a:pt x="3384" y="2458"/>
                    <a:pt x="3364" y="2505"/>
                    <a:pt x="3340" y="2555"/>
                  </a:cubicBezTo>
                  <a:lnTo>
                    <a:pt x="3324" y="2592"/>
                  </a:lnTo>
                  <a:cubicBezTo>
                    <a:pt x="3307" y="2625"/>
                    <a:pt x="3294" y="2662"/>
                    <a:pt x="3277" y="2695"/>
                  </a:cubicBezTo>
                  <a:lnTo>
                    <a:pt x="3277" y="2699"/>
                  </a:lnTo>
                  <a:cubicBezTo>
                    <a:pt x="3257" y="2746"/>
                    <a:pt x="3233" y="2796"/>
                    <a:pt x="3217" y="2846"/>
                  </a:cubicBezTo>
                  <a:cubicBezTo>
                    <a:pt x="3210" y="2859"/>
                    <a:pt x="3207" y="2873"/>
                    <a:pt x="3200" y="2889"/>
                  </a:cubicBezTo>
                  <a:cubicBezTo>
                    <a:pt x="3190" y="2929"/>
                    <a:pt x="3177" y="2966"/>
                    <a:pt x="3160" y="3010"/>
                  </a:cubicBezTo>
                  <a:cubicBezTo>
                    <a:pt x="3146" y="3043"/>
                    <a:pt x="3133" y="3073"/>
                    <a:pt x="3116" y="3100"/>
                  </a:cubicBezTo>
                  <a:cubicBezTo>
                    <a:pt x="3093" y="3143"/>
                    <a:pt x="3063" y="3184"/>
                    <a:pt x="3033" y="3227"/>
                  </a:cubicBezTo>
                  <a:lnTo>
                    <a:pt x="3026" y="3240"/>
                  </a:lnTo>
                  <a:lnTo>
                    <a:pt x="3013" y="3250"/>
                  </a:lnTo>
                  <a:lnTo>
                    <a:pt x="2999" y="3267"/>
                  </a:lnTo>
                  <a:cubicBezTo>
                    <a:pt x="2973" y="3307"/>
                    <a:pt x="2939" y="3347"/>
                    <a:pt x="2909" y="3384"/>
                  </a:cubicBezTo>
                  <a:lnTo>
                    <a:pt x="2889" y="3411"/>
                  </a:lnTo>
                  <a:lnTo>
                    <a:pt x="2866" y="3434"/>
                  </a:lnTo>
                  <a:lnTo>
                    <a:pt x="2859" y="3444"/>
                  </a:lnTo>
                  <a:cubicBezTo>
                    <a:pt x="2856" y="3451"/>
                    <a:pt x="2846" y="3461"/>
                    <a:pt x="2842" y="3464"/>
                  </a:cubicBezTo>
                  <a:lnTo>
                    <a:pt x="2832" y="3474"/>
                  </a:lnTo>
                  <a:cubicBezTo>
                    <a:pt x="2812" y="3494"/>
                    <a:pt x="2795" y="3515"/>
                    <a:pt x="2775" y="3535"/>
                  </a:cubicBezTo>
                  <a:lnTo>
                    <a:pt x="2749" y="3561"/>
                  </a:lnTo>
                  <a:lnTo>
                    <a:pt x="2739" y="3575"/>
                  </a:lnTo>
                  <a:lnTo>
                    <a:pt x="2725" y="3585"/>
                  </a:lnTo>
                  <a:cubicBezTo>
                    <a:pt x="2715" y="3595"/>
                    <a:pt x="2708" y="3598"/>
                    <a:pt x="2698" y="3608"/>
                  </a:cubicBezTo>
                  <a:lnTo>
                    <a:pt x="2658" y="3645"/>
                  </a:lnTo>
                  <a:lnTo>
                    <a:pt x="2622" y="3675"/>
                  </a:lnTo>
                  <a:cubicBezTo>
                    <a:pt x="2608" y="3682"/>
                    <a:pt x="2598" y="3692"/>
                    <a:pt x="2588" y="3698"/>
                  </a:cubicBezTo>
                  <a:lnTo>
                    <a:pt x="2578" y="3708"/>
                  </a:lnTo>
                  <a:cubicBezTo>
                    <a:pt x="2575" y="3708"/>
                    <a:pt x="2571" y="3712"/>
                    <a:pt x="2565" y="3715"/>
                  </a:cubicBezTo>
                  <a:cubicBezTo>
                    <a:pt x="2555" y="3725"/>
                    <a:pt x="2545" y="3732"/>
                    <a:pt x="2538" y="3735"/>
                  </a:cubicBezTo>
                  <a:lnTo>
                    <a:pt x="2444" y="3795"/>
                  </a:lnTo>
                  <a:lnTo>
                    <a:pt x="2397" y="3819"/>
                  </a:lnTo>
                  <a:lnTo>
                    <a:pt x="2354" y="3846"/>
                  </a:lnTo>
                  <a:cubicBezTo>
                    <a:pt x="2337" y="3852"/>
                    <a:pt x="2324" y="3862"/>
                    <a:pt x="2307" y="3869"/>
                  </a:cubicBezTo>
                  <a:lnTo>
                    <a:pt x="2287" y="3879"/>
                  </a:lnTo>
                  <a:lnTo>
                    <a:pt x="2277" y="3882"/>
                  </a:lnTo>
                  <a:lnTo>
                    <a:pt x="2227" y="3909"/>
                  </a:lnTo>
                  <a:lnTo>
                    <a:pt x="2153" y="3946"/>
                  </a:lnTo>
                  <a:lnTo>
                    <a:pt x="2077" y="3983"/>
                  </a:lnTo>
                  <a:lnTo>
                    <a:pt x="1926" y="4060"/>
                  </a:lnTo>
                  <a:lnTo>
                    <a:pt x="1812" y="4110"/>
                  </a:lnTo>
                  <a:lnTo>
                    <a:pt x="1796" y="4116"/>
                  </a:lnTo>
                  <a:cubicBezTo>
                    <a:pt x="1769" y="4130"/>
                    <a:pt x="1729" y="4143"/>
                    <a:pt x="1692" y="4153"/>
                  </a:cubicBezTo>
                  <a:cubicBezTo>
                    <a:pt x="1655" y="4167"/>
                    <a:pt x="1622" y="4177"/>
                    <a:pt x="1592" y="4180"/>
                  </a:cubicBezTo>
                  <a:cubicBezTo>
                    <a:pt x="1572" y="4180"/>
                    <a:pt x="1552" y="4183"/>
                    <a:pt x="1525" y="4183"/>
                  </a:cubicBezTo>
                  <a:lnTo>
                    <a:pt x="1518" y="4183"/>
                  </a:lnTo>
                  <a:cubicBezTo>
                    <a:pt x="1491" y="4183"/>
                    <a:pt x="1475" y="4180"/>
                    <a:pt x="1455" y="4180"/>
                  </a:cubicBezTo>
                  <a:cubicBezTo>
                    <a:pt x="1411" y="4170"/>
                    <a:pt x="1368" y="4167"/>
                    <a:pt x="1324" y="4153"/>
                  </a:cubicBezTo>
                  <a:cubicBezTo>
                    <a:pt x="1284" y="4143"/>
                    <a:pt x="1241" y="4130"/>
                    <a:pt x="1207" y="4116"/>
                  </a:cubicBezTo>
                  <a:cubicBezTo>
                    <a:pt x="1187" y="4110"/>
                    <a:pt x="1167" y="4100"/>
                    <a:pt x="1144" y="4086"/>
                  </a:cubicBezTo>
                  <a:cubicBezTo>
                    <a:pt x="1124" y="4076"/>
                    <a:pt x="1104" y="4063"/>
                    <a:pt x="1087" y="4049"/>
                  </a:cubicBezTo>
                  <a:cubicBezTo>
                    <a:pt x="1043" y="4016"/>
                    <a:pt x="1003" y="3979"/>
                    <a:pt x="967" y="3942"/>
                  </a:cubicBezTo>
                  <a:cubicBezTo>
                    <a:pt x="953" y="3932"/>
                    <a:pt x="940" y="3919"/>
                    <a:pt x="926" y="3909"/>
                  </a:cubicBezTo>
                  <a:cubicBezTo>
                    <a:pt x="876" y="3862"/>
                    <a:pt x="826" y="3829"/>
                    <a:pt x="776" y="3812"/>
                  </a:cubicBezTo>
                  <a:cubicBezTo>
                    <a:pt x="742" y="3802"/>
                    <a:pt x="716" y="3795"/>
                    <a:pt x="676" y="3792"/>
                  </a:cubicBezTo>
                  <a:lnTo>
                    <a:pt x="652" y="3785"/>
                  </a:lnTo>
                  <a:lnTo>
                    <a:pt x="649" y="3785"/>
                  </a:lnTo>
                  <a:cubicBezTo>
                    <a:pt x="625" y="3785"/>
                    <a:pt x="605" y="3782"/>
                    <a:pt x="585" y="3779"/>
                  </a:cubicBezTo>
                  <a:lnTo>
                    <a:pt x="522" y="3765"/>
                  </a:lnTo>
                  <a:cubicBezTo>
                    <a:pt x="502" y="3762"/>
                    <a:pt x="482" y="3752"/>
                    <a:pt x="458" y="3745"/>
                  </a:cubicBezTo>
                  <a:cubicBezTo>
                    <a:pt x="438" y="3742"/>
                    <a:pt x="422" y="3729"/>
                    <a:pt x="401" y="3718"/>
                  </a:cubicBezTo>
                  <a:cubicBezTo>
                    <a:pt x="385" y="3712"/>
                    <a:pt x="375" y="3702"/>
                    <a:pt x="365" y="3695"/>
                  </a:cubicBezTo>
                  <a:cubicBezTo>
                    <a:pt x="355" y="3692"/>
                    <a:pt x="351" y="3685"/>
                    <a:pt x="341" y="3678"/>
                  </a:cubicBezTo>
                  <a:cubicBezTo>
                    <a:pt x="338" y="3668"/>
                    <a:pt x="335" y="3665"/>
                    <a:pt x="331" y="3662"/>
                  </a:cubicBezTo>
                  <a:cubicBezTo>
                    <a:pt x="325" y="3658"/>
                    <a:pt x="321" y="3648"/>
                    <a:pt x="318" y="3645"/>
                  </a:cubicBezTo>
                  <a:cubicBezTo>
                    <a:pt x="315" y="3642"/>
                    <a:pt x="315" y="3632"/>
                    <a:pt x="308" y="3628"/>
                  </a:cubicBezTo>
                  <a:cubicBezTo>
                    <a:pt x="305" y="3618"/>
                    <a:pt x="305" y="3611"/>
                    <a:pt x="301" y="3601"/>
                  </a:cubicBezTo>
                  <a:cubicBezTo>
                    <a:pt x="288" y="3545"/>
                    <a:pt x="274" y="3484"/>
                    <a:pt x="268" y="3428"/>
                  </a:cubicBezTo>
                  <a:lnTo>
                    <a:pt x="264" y="3398"/>
                  </a:lnTo>
                  <a:cubicBezTo>
                    <a:pt x="258" y="3361"/>
                    <a:pt x="251" y="3327"/>
                    <a:pt x="248" y="3291"/>
                  </a:cubicBezTo>
                  <a:cubicBezTo>
                    <a:pt x="248" y="3280"/>
                    <a:pt x="241" y="3277"/>
                    <a:pt x="241" y="3267"/>
                  </a:cubicBezTo>
                  <a:lnTo>
                    <a:pt x="241" y="3264"/>
                  </a:lnTo>
                  <a:lnTo>
                    <a:pt x="241" y="3260"/>
                  </a:lnTo>
                  <a:cubicBezTo>
                    <a:pt x="238" y="3257"/>
                    <a:pt x="238" y="3247"/>
                    <a:pt x="238" y="3244"/>
                  </a:cubicBezTo>
                  <a:lnTo>
                    <a:pt x="238" y="3240"/>
                  </a:lnTo>
                  <a:lnTo>
                    <a:pt x="238" y="3234"/>
                  </a:lnTo>
                  <a:lnTo>
                    <a:pt x="238" y="3224"/>
                  </a:lnTo>
                  <a:lnTo>
                    <a:pt x="224" y="3123"/>
                  </a:lnTo>
                  <a:cubicBezTo>
                    <a:pt x="221" y="3083"/>
                    <a:pt x="221" y="3043"/>
                    <a:pt x="218" y="3006"/>
                  </a:cubicBezTo>
                  <a:cubicBezTo>
                    <a:pt x="214" y="2939"/>
                    <a:pt x="204" y="2866"/>
                    <a:pt x="198" y="2799"/>
                  </a:cubicBezTo>
                  <a:cubicBezTo>
                    <a:pt x="191" y="2756"/>
                    <a:pt x="181" y="2705"/>
                    <a:pt x="164" y="2645"/>
                  </a:cubicBezTo>
                  <a:cubicBezTo>
                    <a:pt x="154" y="2615"/>
                    <a:pt x="151" y="2592"/>
                    <a:pt x="141" y="2565"/>
                  </a:cubicBezTo>
                  <a:cubicBezTo>
                    <a:pt x="137" y="2545"/>
                    <a:pt x="134" y="2522"/>
                    <a:pt x="131" y="2498"/>
                  </a:cubicBezTo>
                  <a:cubicBezTo>
                    <a:pt x="131" y="2475"/>
                    <a:pt x="124" y="2448"/>
                    <a:pt x="124" y="2428"/>
                  </a:cubicBezTo>
                  <a:cubicBezTo>
                    <a:pt x="131" y="2408"/>
                    <a:pt x="131" y="2381"/>
                    <a:pt x="131" y="2361"/>
                  </a:cubicBezTo>
                  <a:cubicBezTo>
                    <a:pt x="131" y="2344"/>
                    <a:pt x="134" y="2331"/>
                    <a:pt x="134" y="2314"/>
                  </a:cubicBezTo>
                  <a:lnTo>
                    <a:pt x="134" y="2304"/>
                  </a:lnTo>
                  <a:cubicBezTo>
                    <a:pt x="137" y="2254"/>
                    <a:pt x="141" y="2211"/>
                    <a:pt x="151" y="2170"/>
                  </a:cubicBezTo>
                  <a:cubicBezTo>
                    <a:pt x="154" y="2137"/>
                    <a:pt x="164" y="2104"/>
                    <a:pt x="171" y="2070"/>
                  </a:cubicBezTo>
                  <a:lnTo>
                    <a:pt x="174" y="2047"/>
                  </a:lnTo>
                  <a:cubicBezTo>
                    <a:pt x="184" y="2020"/>
                    <a:pt x="187" y="1993"/>
                    <a:pt x="198" y="1963"/>
                  </a:cubicBezTo>
                  <a:cubicBezTo>
                    <a:pt x="224" y="1843"/>
                    <a:pt x="248" y="1743"/>
                    <a:pt x="268" y="1646"/>
                  </a:cubicBezTo>
                  <a:cubicBezTo>
                    <a:pt x="271" y="1612"/>
                    <a:pt x="281" y="1579"/>
                    <a:pt x="284" y="1545"/>
                  </a:cubicBezTo>
                  <a:cubicBezTo>
                    <a:pt x="288" y="1535"/>
                    <a:pt x="288" y="1519"/>
                    <a:pt x="291" y="1502"/>
                  </a:cubicBezTo>
                  <a:cubicBezTo>
                    <a:pt x="301" y="1452"/>
                    <a:pt x="315" y="1395"/>
                    <a:pt x="321" y="1345"/>
                  </a:cubicBezTo>
                  <a:cubicBezTo>
                    <a:pt x="331" y="1311"/>
                    <a:pt x="335" y="1274"/>
                    <a:pt x="341" y="1241"/>
                  </a:cubicBezTo>
                  <a:cubicBezTo>
                    <a:pt x="355" y="1177"/>
                    <a:pt x="368" y="1111"/>
                    <a:pt x="381" y="1050"/>
                  </a:cubicBezTo>
                  <a:lnTo>
                    <a:pt x="391" y="990"/>
                  </a:lnTo>
                  <a:cubicBezTo>
                    <a:pt x="405" y="917"/>
                    <a:pt x="418" y="840"/>
                    <a:pt x="435" y="770"/>
                  </a:cubicBezTo>
                  <a:cubicBezTo>
                    <a:pt x="438" y="756"/>
                    <a:pt x="438" y="743"/>
                    <a:pt x="442" y="733"/>
                  </a:cubicBezTo>
                  <a:lnTo>
                    <a:pt x="442" y="736"/>
                  </a:lnTo>
                  <a:cubicBezTo>
                    <a:pt x="442" y="726"/>
                    <a:pt x="448" y="723"/>
                    <a:pt x="448" y="716"/>
                  </a:cubicBezTo>
                  <a:lnTo>
                    <a:pt x="448" y="719"/>
                  </a:lnTo>
                  <a:cubicBezTo>
                    <a:pt x="452" y="709"/>
                    <a:pt x="452" y="699"/>
                    <a:pt x="455" y="686"/>
                  </a:cubicBezTo>
                  <a:lnTo>
                    <a:pt x="455" y="689"/>
                  </a:lnTo>
                  <a:cubicBezTo>
                    <a:pt x="465" y="666"/>
                    <a:pt x="468" y="636"/>
                    <a:pt x="475" y="609"/>
                  </a:cubicBezTo>
                  <a:cubicBezTo>
                    <a:pt x="482" y="589"/>
                    <a:pt x="488" y="569"/>
                    <a:pt x="492" y="549"/>
                  </a:cubicBezTo>
                  <a:cubicBezTo>
                    <a:pt x="492" y="539"/>
                    <a:pt x="498" y="536"/>
                    <a:pt x="498" y="526"/>
                  </a:cubicBezTo>
                  <a:cubicBezTo>
                    <a:pt x="502" y="509"/>
                    <a:pt x="508" y="492"/>
                    <a:pt x="508" y="475"/>
                  </a:cubicBezTo>
                  <a:cubicBezTo>
                    <a:pt x="515" y="459"/>
                    <a:pt x="515" y="442"/>
                    <a:pt x="515" y="425"/>
                  </a:cubicBezTo>
                  <a:cubicBezTo>
                    <a:pt x="515" y="405"/>
                    <a:pt x="518" y="382"/>
                    <a:pt x="518" y="355"/>
                  </a:cubicBezTo>
                  <a:lnTo>
                    <a:pt x="518" y="322"/>
                  </a:lnTo>
                  <a:lnTo>
                    <a:pt x="518" y="302"/>
                  </a:lnTo>
                  <a:cubicBezTo>
                    <a:pt x="515" y="288"/>
                    <a:pt x="515" y="288"/>
                    <a:pt x="505" y="281"/>
                  </a:cubicBezTo>
                  <a:cubicBezTo>
                    <a:pt x="503" y="275"/>
                    <a:pt x="497" y="273"/>
                    <a:pt x="491" y="273"/>
                  </a:cubicBezTo>
                  <a:cubicBezTo>
                    <a:pt x="487" y="273"/>
                    <a:pt x="484" y="274"/>
                    <a:pt x="482" y="275"/>
                  </a:cubicBezTo>
                  <a:cubicBezTo>
                    <a:pt x="472" y="285"/>
                    <a:pt x="472" y="298"/>
                    <a:pt x="485" y="298"/>
                  </a:cubicBezTo>
                  <a:lnTo>
                    <a:pt x="488" y="298"/>
                  </a:lnTo>
                  <a:lnTo>
                    <a:pt x="488" y="302"/>
                  </a:lnTo>
                  <a:lnTo>
                    <a:pt x="488" y="305"/>
                  </a:lnTo>
                  <a:cubicBezTo>
                    <a:pt x="485" y="335"/>
                    <a:pt x="485" y="358"/>
                    <a:pt x="482" y="388"/>
                  </a:cubicBezTo>
                  <a:cubicBezTo>
                    <a:pt x="482" y="402"/>
                    <a:pt x="475" y="415"/>
                    <a:pt x="475" y="425"/>
                  </a:cubicBezTo>
                  <a:cubicBezTo>
                    <a:pt x="472" y="442"/>
                    <a:pt x="472" y="465"/>
                    <a:pt x="468" y="482"/>
                  </a:cubicBezTo>
                  <a:cubicBezTo>
                    <a:pt x="458" y="519"/>
                    <a:pt x="448" y="556"/>
                    <a:pt x="435" y="592"/>
                  </a:cubicBezTo>
                  <a:cubicBezTo>
                    <a:pt x="418" y="639"/>
                    <a:pt x="401" y="686"/>
                    <a:pt x="388" y="733"/>
                  </a:cubicBezTo>
                  <a:cubicBezTo>
                    <a:pt x="371" y="786"/>
                    <a:pt x="355" y="840"/>
                    <a:pt x="341" y="893"/>
                  </a:cubicBezTo>
                  <a:cubicBezTo>
                    <a:pt x="318" y="990"/>
                    <a:pt x="298" y="1091"/>
                    <a:pt x="271" y="1191"/>
                  </a:cubicBezTo>
                  <a:lnTo>
                    <a:pt x="271" y="1188"/>
                  </a:lnTo>
                  <a:cubicBezTo>
                    <a:pt x="248" y="1284"/>
                    <a:pt x="221" y="1385"/>
                    <a:pt x="201" y="1478"/>
                  </a:cubicBezTo>
                  <a:cubicBezTo>
                    <a:pt x="191" y="1512"/>
                    <a:pt x="187" y="1545"/>
                    <a:pt x="181" y="1579"/>
                  </a:cubicBezTo>
                  <a:lnTo>
                    <a:pt x="167" y="1629"/>
                  </a:lnTo>
                  <a:cubicBezTo>
                    <a:pt x="164" y="1656"/>
                    <a:pt x="154" y="1679"/>
                    <a:pt x="151" y="1706"/>
                  </a:cubicBezTo>
                  <a:cubicBezTo>
                    <a:pt x="141" y="1726"/>
                    <a:pt x="137" y="1746"/>
                    <a:pt x="134" y="1769"/>
                  </a:cubicBezTo>
                  <a:lnTo>
                    <a:pt x="134" y="1773"/>
                  </a:lnTo>
                  <a:cubicBezTo>
                    <a:pt x="114" y="1853"/>
                    <a:pt x="97" y="1920"/>
                    <a:pt x="80" y="1980"/>
                  </a:cubicBezTo>
                  <a:lnTo>
                    <a:pt x="74" y="1997"/>
                  </a:lnTo>
                  <a:cubicBezTo>
                    <a:pt x="54" y="2063"/>
                    <a:pt x="37" y="2137"/>
                    <a:pt x="24" y="2204"/>
                  </a:cubicBezTo>
                  <a:cubicBezTo>
                    <a:pt x="17" y="2254"/>
                    <a:pt x="7" y="2308"/>
                    <a:pt x="4" y="2358"/>
                  </a:cubicBezTo>
                  <a:lnTo>
                    <a:pt x="4" y="2374"/>
                  </a:lnTo>
                  <a:cubicBezTo>
                    <a:pt x="4" y="2394"/>
                    <a:pt x="0" y="2415"/>
                    <a:pt x="0" y="2438"/>
                  </a:cubicBezTo>
                  <a:cubicBezTo>
                    <a:pt x="0" y="2461"/>
                    <a:pt x="4" y="2491"/>
                    <a:pt x="4" y="2522"/>
                  </a:cubicBezTo>
                  <a:cubicBezTo>
                    <a:pt x="4" y="2528"/>
                    <a:pt x="7" y="2538"/>
                    <a:pt x="7" y="2545"/>
                  </a:cubicBezTo>
                  <a:lnTo>
                    <a:pt x="7" y="2558"/>
                  </a:lnTo>
                  <a:cubicBezTo>
                    <a:pt x="7" y="2572"/>
                    <a:pt x="7" y="2578"/>
                    <a:pt x="14" y="2592"/>
                  </a:cubicBezTo>
                  <a:lnTo>
                    <a:pt x="17" y="2605"/>
                  </a:lnTo>
                  <a:cubicBezTo>
                    <a:pt x="20" y="2625"/>
                    <a:pt x="30" y="2645"/>
                    <a:pt x="34" y="2665"/>
                  </a:cubicBezTo>
                  <a:lnTo>
                    <a:pt x="37" y="2682"/>
                  </a:lnTo>
                  <a:cubicBezTo>
                    <a:pt x="40" y="2709"/>
                    <a:pt x="50" y="2729"/>
                    <a:pt x="54" y="2756"/>
                  </a:cubicBezTo>
                  <a:cubicBezTo>
                    <a:pt x="57" y="2776"/>
                    <a:pt x="64" y="2799"/>
                    <a:pt x="67" y="2826"/>
                  </a:cubicBezTo>
                  <a:cubicBezTo>
                    <a:pt x="70" y="2873"/>
                    <a:pt x="74" y="2916"/>
                    <a:pt x="80" y="2960"/>
                  </a:cubicBezTo>
                  <a:cubicBezTo>
                    <a:pt x="80" y="2976"/>
                    <a:pt x="84" y="2993"/>
                    <a:pt x="84" y="3010"/>
                  </a:cubicBezTo>
                  <a:cubicBezTo>
                    <a:pt x="84" y="3040"/>
                    <a:pt x="84" y="3063"/>
                    <a:pt x="87" y="3093"/>
                  </a:cubicBezTo>
                  <a:cubicBezTo>
                    <a:pt x="91" y="3147"/>
                    <a:pt x="101" y="3194"/>
                    <a:pt x="104" y="3234"/>
                  </a:cubicBezTo>
                  <a:cubicBezTo>
                    <a:pt x="107" y="3267"/>
                    <a:pt x="117" y="3307"/>
                    <a:pt x="121" y="3344"/>
                  </a:cubicBezTo>
                  <a:lnTo>
                    <a:pt x="124" y="3377"/>
                  </a:lnTo>
                  <a:lnTo>
                    <a:pt x="131" y="3398"/>
                  </a:lnTo>
                  <a:lnTo>
                    <a:pt x="134" y="3418"/>
                  </a:lnTo>
                  <a:lnTo>
                    <a:pt x="134" y="3424"/>
                  </a:lnTo>
                  <a:lnTo>
                    <a:pt x="134" y="3428"/>
                  </a:lnTo>
                  <a:lnTo>
                    <a:pt x="137" y="3448"/>
                  </a:lnTo>
                  <a:lnTo>
                    <a:pt x="137" y="3451"/>
                  </a:lnTo>
                  <a:lnTo>
                    <a:pt x="137" y="3458"/>
                  </a:lnTo>
                  <a:lnTo>
                    <a:pt x="137" y="3461"/>
                  </a:lnTo>
                  <a:lnTo>
                    <a:pt x="137" y="3464"/>
                  </a:lnTo>
                  <a:cubicBezTo>
                    <a:pt x="141" y="3468"/>
                    <a:pt x="141" y="3478"/>
                    <a:pt x="141" y="3481"/>
                  </a:cubicBezTo>
                  <a:cubicBezTo>
                    <a:pt x="141" y="3501"/>
                    <a:pt x="147" y="3525"/>
                    <a:pt x="151" y="3545"/>
                  </a:cubicBezTo>
                  <a:lnTo>
                    <a:pt x="151" y="3551"/>
                  </a:lnTo>
                  <a:cubicBezTo>
                    <a:pt x="154" y="3575"/>
                    <a:pt x="157" y="3598"/>
                    <a:pt x="164" y="3618"/>
                  </a:cubicBezTo>
                  <a:lnTo>
                    <a:pt x="167" y="3628"/>
                  </a:lnTo>
                  <a:cubicBezTo>
                    <a:pt x="171" y="3645"/>
                    <a:pt x="174" y="3662"/>
                    <a:pt x="184" y="3678"/>
                  </a:cubicBezTo>
                  <a:cubicBezTo>
                    <a:pt x="198" y="3712"/>
                    <a:pt x="214" y="3742"/>
                    <a:pt x="234" y="3762"/>
                  </a:cubicBezTo>
                  <a:cubicBezTo>
                    <a:pt x="254" y="3785"/>
                    <a:pt x="284" y="3812"/>
                    <a:pt x="315" y="3829"/>
                  </a:cubicBezTo>
                  <a:cubicBezTo>
                    <a:pt x="331" y="3839"/>
                    <a:pt x="341" y="3849"/>
                    <a:pt x="365" y="3856"/>
                  </a:cubicBezTo>
                  <a:cubicBezTo>
                    <a:pt x="385" y="3869"/>
                    <a:pt x="408" y="3879"/>
                    <a:pt x="432" y="3886"/>
                  </a:cubicBezTo>
                  <a:lnTo>
                    <a:pt x="438" y="3889"/>
                  </a:lnTo>
                  <a:cubicBezTo>
                    <a:pt x="458" y="3902"/>
                    <a:pt x="485" y="3906"/>
                    <a:pt x="515" y="3916"/>
                  </a:cubicBezTo>
                  <a:lnTo>
                    <a:pt x="525" y="3919"/>
                  </a:lnTo>
                  <a:lnTo>
                    <a:pt x="589" y="3932"/>
                  </a:lnTo>
                  <a:cubicBezTo>
                    <a:pt x="602" y="3932"/>
                    <a:pt x="609" y="3936"/>
                    <a:pt x="622" y="3936"/>
                  </a:cubicBezTo>
                  <a:cubicBezTo>
                    <a:pt x="642" y="3939"/>
                    <a:pt x="669" y="3946"/>
                    <a:pt x="689" y="3949"/>
                  </a:cubicBezTo>
                  <a:cubicBezTo>
                    <a:pt x="702" y="3953"/>
                    <a:pt x="709" y="3956"/>
                    <a:pt x="722" y="3963"/>
                  </a:cubicBezTo>
                  <a:lnTo>
                    <a:pt x="749" y="3973"/>
                  </a:lnTo>
                  <a:cubicBezTo>
                    <a:pt x="756" y="3979"/>
                    <a:pt x="766" y="3986"/>
                    <a:pt x="773" y="3993"/>
                  </a:cubicBezTo>
                  <a:cubicBezTo>
                    <a:pt x="789" y="4003"/>
                    <a:pt x="806" y="4016"/>
                    <a:pt x="823" y="4033"/>
                  </a:cubicBezTo>
                  <a:cubicBezTo>
                    <a:pt x="833" y="4039"/>
                    <a:pt x="843" y="4049"/>
                    <a:pt x="853" y="4063"/>
                  </a:cubicBezTo>
                  <a:cubicBezTo>
                    <a:pt x="910" y="4120"/>
                    <a:pt x="973" y="4183"/>
                    <a:pt x="1043" y="4223"/>
                  </a:cubicBezTo>
                  <a:cubicBezTo>
                    <a:pt x="1084" y="4247"/>
                    <a:pt x="1120" y="4267"/>
                    <a:pt x="1160" y="4280"/>
                  </a:cubicBezTo>
                  <a:cubicBezTo>
                    <a:pt x="1201" y="4294"/>
                    <a:pt x="1241" y="4304"/>
                    <a:pt x="1284" y="4314"/>
                  </a:cubicBezTo>
                  <a:cubicBezTo>
                    <a:pt x="1327" y="4321"/>
                    <a:pt x="1365" y="4327"/>
                    <a:pt x="1406" y="4327"/>
                  </a:cubicBezTo>
                  <a:cubicBezTo>
                    <a:pt x="1436" y="4327"/>
                    <a:pt x="1468" y="4324"/>
                    <a:pt x="1505" y="4317"/>
                  </a:cubicBezTo>
                  <a:cubicBezTo>
                    <a:pt x="1528" y="4317"/>
                    <a:pt x="1555" y="4317"/>
                    <a:pt x="1578" y="4314"/>
                  </a:cubicBezTo>
                  <a:cubicBezTo>
                    <a:pt x="1746" y="4294"/>
                    <a:pt x="1896" y="4203"/>
                    <a:pt x="2043" y="4126"/>
                  </a:cubicBezTo>
                  <a:lnTo>
                    <a:pt x="2056" y="4120"/>
                  </a:lnTo>
                  <a:cubicBezTo>
                    <a:pt x="2140" y="4070"/>
                    <a:pt x="2227" y="4026"/>
                    <a:pt x="2311" y="3976"/>
                  </a:cubicBezTo>
                  <a:lnTo>
                    <a:pt x="2461" y="3886"/>
                  </a:lnTo>
                  <a:lnTo>
                    <a:pt x="2474" y="3879"/>
                  </a:lnTo>
                  <a:cubicBezTo>
                    <a:pt x="2491" y="3866"/>
                    <a:pt x="2504" y="3859"/>
                    <a:pt x="2521" y="3849"/>
                  </a:cubicBezTo>
                  <a:lnTo>
                    <a:pt x="2561" y="3825"/>
                  </a:lnTo>
                  <a:lnTo>
                    <a:pt x="2605" y="3799"/>
                  </a:lnTo>
                  <a:cubicBezTo>
                    <a:pt x="2622" y="3792"/>
                    <a:pt x="2632" y="3779"/>
                    <a:pt x="2648" y="3765"/>
                  </a:cubicBezTo>
                  <a:cubicBezTo>
                    <a:pt x="2658" y="3759"/>
                    <a:pt x="2662" y="3752"/>
                    <a:pt x="2672" y="3749"/>
                  </a:cubicBezTo>
                  <a:cubicBezTo>
                    <a:pt x="2692" y="3735"/>
                    <a:pt x="2708" y="3718"/>
                    <a:pt x="2725" y="3708"/>
                  </a:cubicBezTo>
                  <a:cubicBezTo>
                    <a:pt x="2728" y="3702"/>
                    <a:pt x="2739" y="3698"/>
                    <a:pt x="2742" y="3695"/>
                  </a:cubicBezTo>
                  <a:cubicBezTo>
                    <a:pt x="2755" y="3682"/>
                    <a:pt x="2765" y="3675"/>
                    <a:pt x="2779" y="3662"/>
                  </a:cubicBezTo>
                  <a:lnTo>
                    <a:pt x="2812" y="3628"/>
                  </a:lnTo>
                  <a:lnTo>
                    <a:pt x="2846" y="3595"/>
                  </a:lnTo>
                  <a:cubicBezTo>
                    <a:pt x="2859" y="3581"/>
                    <a:pt x="2872" y="3565"/>
                    <a:pt x="2882" y="3551"/>
                  </a:cubicBezTo>
                  <a:lnTo>
                    <a:pt x="2899" y="3535"/>
                  </a:lnTo>
                  <a:cubicBezTo>
                    <a:pt x="2916" y="3518"/>
                    <a:pt x="2929" y="3501"/>
                    <a:pt x="2946" y="3484"/>
                  </a:cubicBezTo>
                  <a:cubicBezTo>
                    <a:pt x="2989" y="3441"/>
                    <a:pt x="3023" y="3398"/>
                    <a:pt x="3049" y="3361"/>
                  </a:cubicBezTo>
                  <a:cubicBezTo>
                    <a:pt x="3083" y="3317"/>
                    <a:pt x="3116" y="3274"/>
                    <a:pt x="3150" y="3230"/>
                  </a:cubicBezTo>
                  <a:cubicBezTo>
                    <a:pt x="3163" y="3210"/>
                    <a:pt x="3177" y="3194"/>
                    <a:pt x="3190" y="3177"/>
                  </a:cubicBezTo>
                  <a:lnTo>
                    <a:pt x="3197" y="3163"/>
                  </a:lnTo>
                  <a:cubicBezTo>
                    <a:pt x="3230" y="3117"/>
                    <a:pt x="3257" y="3067"/>
                    <a:pt x="3277" y="3016"/>
                  </a:cubicBezTo>
                  <a:lnTo>
                    <a:pt x="3294" y="2973"/>
                  </a:lnTo>
                  <a:lnTo>
                    <a:pt x="3324" y="2896"/>
                  </a:lnTo>
                  <a:cubicBezTo>
                    <a:pt x="3334" y="2863"/>
                    <a:pt x="3350" y="2826"/>
                    <a:pt x="3367" y="2792"/>
                  </a:cubicBezTo>
                  <a:lnTo>
                    <a:pt x="3377" y="2772"/>
                  </a:lnTo>
                  <a:cubicBezTo>
                    <a:pt x="3384" y="2759"/>
                    <a:pt x="3390" y="2742"/>
                    <a:pt x="3397" y="2729"/>
                  </a:cubicBezTo>
                  <a:lnTo>
                    <a:pt x="3417" y="2689"/>
                  </a:lnTo>
                  <a:lnTo>
                    <a:pt x="3431" y="2665"/>
                  </a:lnTo>
                  <a:cubicBezTo>
                    <a:pt x="3441" y="2649"/>
                    <a:pt x="3447" y="2639"/>
                    <a:pt x="3457" y="2622"/>
                  </a:cubicBezTo>
                  <a:lnTo>
                    <a:pt x="3481" y="2572"/>
                  </a:lnTo>
                  <a:lnTo>
                    <a:pt x="3491" y="2548"/>
                  </a:lnTo>
                  <a:cubicBezTo>
                    <a:pt x="3511" y="2512"/>
                    <a:pt x="3531" y="2471"/>
                    <a:pt x="3551" y="2428"/>
                  </a:cubicBezTo>
                  <a:lnTo>
                    <a:pt x="3574" y="2381"/>
                  </a:lnTo>
                  <a:cubicBezTo>
                    <a:pt x="3584" y="2354"/>
                    <a:pt x="3601" y="2321"/>
                    <a:pt x="3615" y="2287"/>
                  </a:cubicBezTo>
                  <a:lnTo>
                    <a:pt x="3665" y="2160"/>
                  </a:lnTo>
                  <a:lnTo>
                    <a:pt x="3678" y="2124"/>
                  </a:lnTo>
                  <a:cubicBezTo>
                    <a:pt x="3701" y="2060"/>
                    <a:pt x="3715" y="2007"/>
                    <a:pt x="3715" y="1946"/>
                  </a:cubicBezTo>
                  <a:cubicBezTo>
                    <a:pt x="3715" y="1913"/>
                    <a:pt x="3715" y="1876"/>
                    <a:pt x="3711" y="1839"/>
                  </a:cubicBezTo>
                  <a:lnTo>
                    <a:pt x="3708" y="1819"/>
                  </a:lnTo>
                  <a:lnTo>
                    <a:pt x="3701" y="1796"/>
                  </a:lnTo>
                  <a:cubicBezTo>
                    <a:pt x="3691" y="1712"/>
                    <a:pt x="3678" y="1656"/>
                    <a:pt x="3665" y="1595"/>
                  </a:cubicBezTo>
                  <a:cubicBezTo>
                    <a:pt x="3658" y="1559"/>
                    <a:pt x="3648" y="1522"/>
                    <a:pt x="3631" y="1485"/>
                  </a:cubicBezTo>
                  <a:cubicBezTo>
                    <a:pt x="3615" y="1445"/>
                    <a:pt x="3598" y="1418"/>
                    <a:pt x="3581" y="1388"/>
                  </a:cubicBezTo>
                  <a:cubicBezTo>
                    <a:pt x="3574" y="1385"/>
                    <a:pt x="3568" y="1375"/>
                    <a:pt x="3564" y="1368"/>
                  </a:cubicBezTo>
                  <a:cubicBezTo>
                    <a:pt x="3544" y="1338"/>
                    <a:pt x="3524" y="1311"/>
                    <a:pt x="3501" y="1284"/>
                  </a:cubicBezTo>
                  <a:lnTo>
                    <a:pt x="3491" y="1268"/>
                  </a:lnTo>
                  <a:cubicBezTo>
                    <a:pt x="3447" y="1218"/>
                    <a:pt x="3414" y="1177"/>
                    <a:pt x="3377" y="1144"/>
                  </a:cubicBezTo>
                  <a:lnTo>
                    <a:pt x="3314" y="1094"/>
                  </a:lnTo>
                  <a:cubicBezTo>
                    <a:pt x="3310" y="1094"/>
                    <a:pt x="3310" y="1091"/>
                    <a:pt x="3307" y="1091"/>
                  </a:cubicBezTo>
                  <a:cubicBezTo>
                    <a:pt x="3294" y="1084"/>
                    <a:pt x="3284" y="1074"/>
                    <a:pt x="3273" y="1067"/>
                  </a:cubicBezTo>
                  <a:cubicBezTo>
                    <a:pt x="3263" y="1060"/>
                    <a:pt x="3257" y="1054"/>
                    <a:pt x="3247" y="1050"/>
                  </a:cubicBezTo>
                  <a:cubicBezTo>
                    <a:pt x="3223" y="1034"/>
                    <a:pt x="3197" y="1020"/>
                    <a:pt x="3173" y="1004"/>
                  </a:cubicBezTo>
                  <a:cubicBezTo>
                    <a:pt x="3146" y="987"/>
                    <a:pt x="3126" y="974"/>
                    <a:pt x="3100" y="960"/>
                  </a:cubicBezTo>
                  <a:cubicBezTo>
                    <a:pt x="3093" y="957"/>
                    <a:pt x="3090" y="953"/>
                    <a:pt x="3080" y="950"/>
                  </a:cubicBezTo>
                  <a:cubicBezTo>
                    <a:pt x="3049" y="927"/>
                    <a:pt x="3016" y="910"/>
                    <a:pt x="2983" y="893"/>
                  </a:cubicBezTo>
                  <a:lnTo>
                    <a:pt x="2959" y="883"/>
                  </a:lnTo>
                  <a:cubicBezTo>
                    <a:pt x="2946" y="873"/>
                    <a:pt x="2932" y="870"/>
                    <a:pt x="2916" y="860"/>
                  </a:cubicBezTo>
                  <a:lnTo>
                    <a:pt x="2892" y="850"/>
                  </a:lnTo>
                  <a:cubicBezTo>
                    <a:pt x="2882" y="843"/>
                    <a:pt x="2879" y="840"/>
                    <a:pt x="2872" y="836"/>
                  </a:cubicBezTo>
                  <a:cubicBezTo>
                    <a:pt x="2859" y="826"/>
                    <a:pt x="2842" y="823"/>
                    <a:pt x="2829" y="816"/>
                  </a:cubicBezTo>
                  <a:lnTo>
                    <a:pt x="2799" y="803"/>
                  </a:lnTo>
                  <a:cubicBezTo>
                    <a:pt x="2759" y="786"/>
                    <a:pt x="2722" y="770"/>
                    <a:pt x="2678" y="753"/>
                  </a:cubicBezTo>
                  <a:lnTo>
                    <a:pt x="2645" y="739"/>
                  </a:lnTo>
                  <a:lnTo>
                    <a:pt x="2625" y="733"/>
                  </a:lnTo>
                  <a:lnTo>
                    <a:pt x="2615" y="726"/>
                  </a:lnTo>
                  <a:cubicBezTo>
                    <a:pt x="2611" y="726"/>
                    <a:pt x="2605" y="723"/>
                    <a:pt x="2598" y="723"/>
                  </a:cubicBezTo>
                  <a:lnTo>
                    <a:pt x="2555" y="709"/>
                  </a:lnTo>
                  <a:lnTo>
                    <a:pt x="2515" y="699"/>
                  </a:lnTo>
                  <a:cubicBezTo>
                    <a:pt x="2461" y="683"/>
                    <a:pt x="2411" y="666"/>
                    <a:pt x="2357" y="649"/>
                  </a:cubicBezTo>
                  <a:cubicBezTo>
                    <a:pt x="2324" y="636"/>
                    <a:pt x="2287" y="626"/>
                    <a:pt x="2247" y="616"/>
                  </a:cubicBezTo>
                  <a:lnTo>
                    <a:pt x="2207" y="602"/>
                  </a:lnTo>
                  <a:lnTo>
                    <a:pt x="2147" y="586"/>
                  </a:lnTo>
                  <a:cubicBezTo>
                    <a:pt x="2120" y="576"/>
                    <a:pt x="2087" y="566"/>
                    <a:pt x="2053" y="556"/>
                  </a:cubicBezTo>
                  <a:cubicBezTo>
                    <a:pt x="1986" y="536"/>
                    <a:pt x="1919" y="509"/>
                    <a:pt x="1836" y="475"/>
                  </a:cubicBezTo>
                  <a:lnTo>
                    <a:pt x="1809" y="465"/>
                  </a:lnTo>
                  <a:cubicBezTo>
                    <a:pt x="1759" y="442"/>
                    <a:pt x="1719" y="425"/>
                    <a:pt x="1675" y="405"/>
                  </a:cubicBezTo>
                  <a:cubicBezTo>
                    <a:pt x="1612" y="382"/>
                    <a:pt x="1555" y="348"/>
                    <a:pt x="1511" y="322"/>
                  </a:cubicBezTo>
                  <a:cubicBezTo>
                    <a:pt x="1508" y="322"/>
                    <a:pt x="1508" y="318"/>
                    <a:pt x="1505" y="318"/>
                  </a:cubicBezTo>
                  <a:cubicBezTo>
                    <a:pt x="1485" y="308"/>
                    <a:pt x="1468" y="298"/>
                    <a:pt x="1445" y="285"/>
                  </a:cubicBezTo>
                  <a:cubicBezTo>
                    <a:pt x="1441" y="281"/>
                    <a:pt x="1435" y="275"/>
                    <a:pt x="1425" y="271"/>
                  </a:cubicBezTo>
                  <a:cubicBezTo>
                    <a:pt x="1408" y="265"/>
                    <a:pt x="1394" y="255"/>
                    <a:pt x="1384" y="248"/>
                  </a:cubicBezTo>
                  <a:lnTo>
                    <a:pt x="1344" y="221"/>
                  </a:lnTo>
                  <a:cubicBezTo>
                    <a:pt x="1321" y="205"/>
                    <a:pt x="1291" y="188"/>
                    <a:pt x="1267" y="171"/>
                  </a:cubicBezTo>
                  <a:cubicBezTo>
                    <a:pt x="1224" y="148"/>
                    <a:pt x="1184" y="121"/>
                    <a:pt x="1137" y="98"/>
                  </a:cubicBezTo>
                  <a:cubicBezTo>
                    <a:pt x="1110" y="84"/>
                    <a:pt x="1087" y="67"/>
                    <a:pt x="1060" y="54"/>
                  </a:cubicBezTo>
                  <a:cubicBezTo>
                    <a:pt x="1040" y="47"/>
                    <a:pt x="1020" y="34"/>
                    <a:pt x="993" y="24"/>
                  </a:cubicBezTo>
                  <a:cubicBezTo>
                    <a:pt x="970" y="17"/>
                    <a:pt x="943" y="7"/>
                    <a:pt x="920" y="4"/>
                  </a:cubicBezTo>
                  <a:cubicBezTo>
                    <a:pt x="906" y="4"/>
                    <a:pt x="890" y="1"/>
                    <a:pt x="87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8"/>
            <p:cNvSpPr/>
            <p:nvPr/>
          </p:nvSpPr>
          <p:spPr>
            <a:xfrm>
              <a:off x="4334123" y="3314420"/>
              <a:ext cx="663" cy="627"/>
            </a:xfrm>
            <a:custGeom>
              <a:avLst/>
              <a:gdLst/>
              <a:ahLst/>
              <a:cxnLst/>
              <a:rect l="l" t="t" r="r" b="b"/>
              <a:pathLst>
                <a:path w="18" h="17" extrusionOk="0">
                  <a:moveTo>
                    <a:pt x="7" y="0"/>
                  </a:moveTo>
                  <a:cubicBezTo>
                    <a:pt x="4" y="0"/>
                    <a:pt x="1" y="7"/>
                    <a:pt x="1" y="10"/>
                  </a:cubicBezTo>
                  <a:cubicBezTo>
                    <a:pt x="1" y="14"/>
                    <a:pt x="4" y="17"/>
                    <a:pt x="7" y="17"/>
                  </a:cubicBezTo>
                  <a:cubicBezTo>
                    <a:pt x="14" y="17"/>
                    <a:pt x="17" y="14"/>
                    <a:pt x="17" y="10"/>
                  </a:cubicBezTo>
                  <a:cubicBezTo>
                    <a:pt x="17" y="7"/>
                    <a:pt x="14" y="0"/>
                    <a:pt x="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8"/>
            <p:cNvSpPr/>
            <p:nvPr/>
          </p:nvSpPr>
          <p:spPr>
            <a:xfrm>
              <a:off x="4400280" y="3209525"/>
              <a:ext cx="106666" cy="149789"/>
            </a:xfrm>
            <a:custGeom>
              <a:avLst/>
              <a:gdLst/>
              <a:ahLst/>
              <a:cxnLst/>
              <a:rect l="l" t="t" r="r" b="b"/>
              <a:pathLst>
                <a:path w="2894" h="4064" extrusionOk="0">
                  <a:moveTo>
                    <a:pt x="1793" y="1"/>
                  </a:moveTo>
                  <a:cubicBezTo>
                    <a:pt x="1783" y="1"/>
                    <a:pt x="1770" y="4"/>
                    <a:pt x="1756" y="11"/>
                  </a:cubicBezTo>
                  <a:cubicBezTo>
                    <a:pt x="1756" y="11"/>
                    <a:pt x="1753" y="14"/>
                    <a:pt x="1750" y="14"/>
                  </a:cubicBezTo>
                  <a:lnTo>
                    <a:pt x="1673" y="51"/>
                  </a:lnTo>
                  <a:cubicBezTo>
                    <a:pt x="1626" y="81"/>
                    <a:pt x="1589" y="121"/>
                    <a:pt x="1556" y="165"/>
                  </a:cubicBezTo>
                  <a:cubicBezTo>
                    <a:pt x="1539" y="185"/>
                    <a:pt x="1522" y="212"/>
                    <a:pt x="1506" y="232"/>
                  </a:cubicBezTo>
                  <a:cubicBezTo>
                    <a:pt x="1489" y="255"/>
                    <a:pt x="1475" y="282"/>
                    <a:pt x="1459" y="305"/>
                  </a:cubicBezTo>
                  <a:cubicBezTo>
                    <a:pt x="1442" y="329"/>
                    <a:pt x="1432" y="352"/>
                    <a:pt x="1419" y="372"/>
                  </a:cubicBezTo>
                  <a:cubicBezTo>
                    <a:pt x="1409" y="389"/>
                    <a:pt x="1402" y="402"/>
                    <a:pt x="1392" y="415"/>
                  </a:cubicBezTo>
                  <a:cubicBezTo>
                    <a:pt x="1385" y="422"/>
                    <a:pt x="1382" y="432"/>
                    <a:pt x="1375" y="439"/>
                  </a:cubicBezTo>
                  <a:cubicBezTo>
                    <a:pt x="1372" y="449"/>
                    <a:pt x="1372" y="452"/>
                    <a:pt x="1372" y="462"/>
                  </a:cubicBezTo>
                  <a:cubicBezTo>
                    <a:pt x="1374" y="469"/>
                    <a:pt x="1380" y="474"/>
                    <a:pt x="1387" y="474"/>
                  </a:cubicBezTo>
                  <a:cubicBezTo>
                    <a:pt x="1391" y="474"/>
                    <a:pt x="1395" y="472"/>
                    <a:pt x="1399" y="469"/>
                  </a:cubicBezTo>
                  <a:cubicBezTo>
                    <a:pt x="1405" y="466"/>
                    <a:pt x="1405" y="462"/>
                    <a:pt x="1409" y="452"/>
                  </a:cubicBezTo>
                  <a:cubicBezTo>
                    <a:pt x="1415" y="449"/>
                    <a:pt x="1419" y="439"/>
                    <a:pt x="1422" y="432"/>
                  </a:cubicBezTo>
                  <a:cubicBezTo>
                    <a:pt x="1422" y="429"/>
                    <a:pt x="1425" y="422"/>
                    <a:pt x="1425" y="422"/>
                  </a:cubicBezTo>
                  <a:cubicBezTo>
                    <a:pt x="1432" y="419"/>
                    <a:pt x="1432" y="415"/>
                    <a:pt x="1435" y="412"/>
                  </a:cubicBezTo>
                  <a:cubicBezTo>
                    <a:pt x="1439" y="405"/>
                    <a:pt x="1439" y="399"/>
                    <a:pt x="1442" y="395"/>
                  </a:cubicBezTo>
                  <a:cubicBezTo>
                    <a:pt x="1469" y="355"/>
                    <a:pt x="1489" y="319"/>
                    <a:pt x="1516" y="285"/>
                  </a:cubicBezTo>
                  <a:cubicBezTo>
                    <a:pt x="1526" y="272"/>
                    <a:pt x="1536" y="265"/>
                    <a:pt x="1542" y="252"/>
                  </a:cubicBezTo>
                  <a:cubicBezTo>
                    <a:pt x="1559" y="232"/>
                    <a:pt x="1582" y="205"/>
                    <a:pt x="1602" y="185"/>
                  </a:cubicBezTo>
                  <a:cubicBezTo>
                    <a:pt x="1623" y="165"/>
                    <a:pt x="1636" y="151"/>
                    <a:pt x="1653" y="138"/>
                  </a:cubicBezTo>
                  <a:cubicBezTo>
                    <a:pt x="1669" y="128"/>
                    <a:pt x="1683" y="118"/>
                    <a:pt x="1693" y="111"/>
                  </a:cubicBezTo>
                  <a:lnTo>
                    <a:pt x="1743" y="84"/>
                  </a:lnTo>
                  <a:lnTo>
                    <a:pt x="1783" y="71"/>
                  </a:lnTo>
                  <a:cubicBezTo>
                    <a:pt x="1790" y="71"/>
                    <a:pt x="1793" y="68"/>
                    <a:pt x="1803" y="68"/>
                  </a:cubicBezTo>
                  <a:cubicBezTo>
                    <a:pt x="1810" y="64"/>
                    <a:pt x="1816" y="64"/>
                    <a:pt x="1823" y="64"/>
                  </a:cubicBezTo>
                  <a:lnTo>
                    <a:pt x="1840" y="64"/>
                  </a:lnTo>
                  <a:cubicBezTo>
                    <a:pt x="1843" y="68"/>
                    <a:pt x="1850" y="68"/>
                    <a:pt x="1853" y="68"/>
                  </a:cubicBezTo>
                  <a:lnTo>
                    <a:pt x="1857" y="68"/>
                  </a:lnTo>
                  <a:cubicBezTo>
                    <a:pt x="1877" y="78"/>
                    <a:pt x="1900" y="88"/>
                    <a:pt x="1917" y="98"/>
                  </a:cubicBezTo>
                  <a:lnTo>
                    <a:pt x="1923" y="101"/>
                  </a:lnTo>
                  <a:cubicBezTo>
                    <a:pt x="1974" y="135"/>
                    <a:pt x="2020" y="165"/>
                    <a:pt x="2067" y="198"/>
                  </a:cubicBezTo>
                  <a:cubicBezTo>
                    <a:pt x="2071" y="202"/>
                    <a:pt x="2077" y="205"/>
                    <a:pt x="2084" y="212"/>
                  </a:cubicBezTo>
                  <a:lnTo>
                    <a:pt x="2094" y="218"/>
                  </a:lnTo>
                  <a:cubicBezTo>
                    <a:pt x="2121" y="235"/>
                    <a:pt x="2144" y="255"/>
                    <a:pt x="2171" y="282"/>
                  </a:cubicBezTo>
                  <a:cubicBezTo>
                    <a:pt x="2204" y="319"/>
                    <a:pt x="2238" y="352"/>
                    <a:pt x="2271" y="395"/>
                  </a:cubicBezTo>
                  <a:cubicBezTo>
                    <a:pt x="2285" y="412"/>
                    <a:pt x="2291" y="429"/>
                    <a:pt x="2305" y="446"/>
                  </a:cubicBezTo>
                  <a:cubicBezTo>
                    <a:pt x="2311" y="456"/>
                    <a:pt x="2321" y="472"/>
                    <a:pt x="2328" y="489"/>
                  </a:cubicBezTo>
                  <a:cubicBezTo>
                    <a:pt x="2335" y="506"/>
                    <a:pt x="2341" y="519"/>
                    <a:pt x="2345" y="536"/>
                  </a:cubicBezTo>
                  <a:cubicBezTo>
                    <a:pt x="2355" y="556"/>
                    <a:pt x="2358" y="583"/>
                    <a:pt x="2361" y="606"/>
                  </a:cubicBezTo>
                  <a:cubicBezTo>
                    <a:pt x="2368" y="639"/>
                    <a:pt x="2371" y="680"/>
                    <a:pt x="2371" y="716"/>
                  </a:cubicBezTo>
                  <a:lnTo>
                    <a:pt x="2371" y="783"/>
                  </a:lnTo>
                  <a:lnTo>
                    <a:pt x="2371" y="830"/>
                  </a:lnTo>
                  <a:lnTo>
                    <a:pt x="2371" y="847"/>
                  </a:lnTo>
                  <a:cubicBezTo>
                    <a:pt x="2371" y="880"/>
                    <a:pt x="2368" y="917"/>
                    <a:pt x="2361" y="950"/>
                  </a:cubicBezTo>
                  <a:lnTo>
                    <a:pt x="2361" y="967"/>
                  </a:lnTo>
                  <a:lnTo>
                    <a:pt x="2358" y="1007"/>
                  </a:lnTo>
                  <a:cubicBezTo>
                    <a:pt x="2355" y="1031"/>
                    <a:pt x="2355" y="1051"/>
                    <a:pt x="2351" y="1071"/>
                  </a:cubicBezTo>
                  <a:lnTo>
                    <a:pt x="2351" y="1067"/>
                  </a:lnTo>
                  <a:cubicBezTo>
                    <a:pt x="2351" y="1091"/>
                    <a:pt x="2345" y="1121"/>
                    <a:pt x="2341" y="1148"/>
                  </a:cubicBezTo>
                  <a:cubicBezTo>
                    <a:pt x="2341" y="1171"/>
                    <a:pt x="2338" y="1201"/>
                    <a:pt x="2335" y="1225"/>
                  </a:cubicBezTo>
                  <a:cubicBezTo>
                    <a:pt x="2328" y="1248"/>
                    <a:pt x="2328" y="1265"/>
                    <a:pt x="2325" y="1285"/>
                  </a:cubicBezTo>
                  <a:lnTo>
                    <a:pt x="2321" y="1315"/>
                  </a:lnTo>
                  <a:lnTo>
                    <a:pt x="2318" y="1338"/>
                  </a:lnTo>
                  <a:cubicBezTo>
                    <a:pt x="2311" y="1372"/>
                    <a:pt x="2308" y="1402"/>
                    <a:pt x="2308" y="1435"/>
                  </a:cubicBezTo>
                  <a:cubicBezTo>
                    <a:pt x="2308" y="1472"/>
                    <a:pt x="2311" y="1509"/>
                    <a:pt x="2318" y="1552"/>
                  </a:cubicBezTo>
                  <a:cubicBezTo>
                    <a:pt x="2325" y="1592"/>
                    <a:pt x="2338" y="1632"/>
                    <a:pt x="2358" y="1666"/>
                  </a:cubicBezTo>
                  <a:cubicBezTo>
                    <a:pt x="2378" y="1699"/>
                    <a:pt x="2402" y="1723"/>
                    <a:pt x="2425" y="1743"/>
                  </a:cubicBezTo>
                  <a:cubicBezTo>
                    <a:pt x="2452" y="1766"/>
                    <a:pt x="2475" y="1786"/>
                    <a:pt x="2502" y="1803"/>
                  </a:cubicBezTo>
                  <a:cubicBezTo>
                    <a:pt x="2522" y="1820"/>
                    <a:pt x="2545" y="1833"/>
                    <a:pt x="2572" y="1850"/>
                  </a:cubicBezTo>
                  <a:cubicBezTo>
                    <a:pt x="2592" y="1860"/>
                    <a:pt x="2619" y="1873"/>
                    <a:pt x="2639" y="1890"/>
                  </a:cubicBezTo>
                  <a:cubicBezTo>
                    <a:pt x="2659" y="1907"/>
                    <a:pt x="2686" y="1927"/>
                    <a:pt x="2706" y="1950"/>
                  </a:cubicBezTo>
                  <a:lnTo>
                    <a:pt x="2719" y="1960"/>
                  </a:lnTo>
                  <a:cubicBezTo>
                    <a:pt x="2736" y="1977"/>
                    <a:pt x="2753" y="1994"/>
                    <a:pt x="2763" y="2010"/>
                  </a:cubicBezTo>
                  <a:cubicBezTo>
                    <a:pt x="2776" y="2024"/>
                    <a:pt x="2786" y="2040"/>
                    <a:pt x="2793" y="2054"/>
                  </a:cubicBezTo>
                  <a:lnTo>
                    <a:pt x="2806" y="2077"/>
                  </a:lnTo>
                  <a:lnTo>
                    <a:pt x="2820" y="2117"/>
                  </a:lnTo>
                  <a:cubicBezTo>
                    <a:pt x="2826" y="2137"/>
                    <a:pt x="2830" y="2157"/>
                    <a:pt x="2836" y="2184"/>
                  </a:cubicBezTo>
                  <a:cubicBezTo>
                    <a:pt x="2843" y="2224"/>
                    <a:pt x="2846" y="2258"/>
                    <a:pt x="2846" y="2294"/>
                  </a:cubicBezTo>
                  <a:lnTo>
                    <a:pt x="2846" y="2345"/>
                  </a:lnTo>
                  <a:cubicBezTo>
                    <a:pt x="2843" y="2371"/>
                    <a:pt x="2840" y="2395"/>
                    <a:pt x="2836" y="2418"/>
                  </a:cubicBezTo>
                  <a:lnTo>
                    <a:pt x="2836" y="2422"/>
                  </a:lnTo>
                  <a:lnTo>
                    <a:pt x="2836" y="2425"/>
                  </a:lnTo>
                  <a:lnTo>
                    <a:pt x="2836" y="2428"/>
                  </a:lnTo>
                  <a:lnTo>
                    <a:pt x="2836" y="2435"/>
                  </a:lnTo>
                  <a:lnTo>
                    <a:pt x="2836" y="2438"/>
                  </a:lnTo>
                  <a:cubicBezTo>
                    <a:pt x="2830" y="2455"/>
                    <a:pt x="2823" y="2472"/>
                    <a:pt x="2820" y="2485"/>
                  </a:cubicBezTo>
                  <a:cubicBezTo>
                    <a:pt x="2813" y="2492"/>
                    <a:pt x="2813" y="2502"/>
                    <a:pt x="2809" y="2508"/>
                  </a:cubicBezTo>
                  <a:cubicBezTo>
                    <a:pt x="2796" y="2539"/>
                    <a:pt x="2789" y="2572"/>
                    <a:pt x="2779" y="2602"/>
                  </a:cubicBezTo>
                  <a:cubicBezTo>
                    <a:pt x="2773" y="2639"/>
                    <a:pt x="2763" y="2676"/>
                    <a:pt x="2759" y="2709"/>
                  </a:cubicBezTo>
                  <a:lnTo>
                    <a:pt x="2759" y="2722"/>
                  </a:lnTo>
                  <a:cubicBezTo>
                    <a:pt x="2753" y="2756"/>
                    <a:pt x="2746" y="2793"/>
                    <a:pt x="2743" y="2829"/>
                  </a:cubicBezTo>
                  <a:cubicBezTo>
                    <a:pt x="2743" y="2846"/>
                    <a:pt x="2739" y="2870"/>
                    <a:pt x="2739" y="2886"/>
                  </a:cubicBezTo>
                  <a:cubicBezTo>
                    <a:pt x="2739" y="2903"/>
                    <a:pt x="2736" y="2923"/>
                    <a:pt x="2736" y="2940"/>
                  </a:cubicBezTo>
                  <a:lnTo>
                    <a:pt x="2736" y="2953"/>
                  </a:lnTo>
                  <a:cubicBezTo>
                    <a:pt x="2736" y="2970"/>
                    <a:pt x="2729" y="2987"/>
                    <a:pt x="2726" y="3003"/>
                  </a:cubicBezTo>
                  <a:cubicBezTo>
                    <a:pt x="2719" y="3030"/>
                    <a:pt x="2709" y="3060"/>
                    <a:pt x="2702" y="3087"/>
                  </a:cubicBezTo>
                  <a:cubicBezTo>
                    <a:pt x="2669" y="3160"/>
                    <a:pt x="2636" y="3231"/>
                    <a:pt x="2592" y="3308"/>
                  </a:cubicBezTo>
                  <a:cubicBezTo>
                    <a:pt x="2575" y="3338"/>
                    <a:pt x="2559" y="3364"/>
                    <a:pt x="2542" y="3391"/>
                  </a:cubicBezTo>
                  <a:lnTo>
                    <a:pt x="2529" y="3411"/>
                  </a:lnTo>
                  <a:cubicBezTo>
                    <a:pt x="2512" y="3441"/>
                    <a:pt x="2495" y="3471"/>
                    <a:pt x="2475" y="3495"/>
                  </a:cubicBezTo>
                  <a:lnTo>
                    <a:pt x="2475" y="3498"/>
                  </a:lnTo>
                  <a:lnTo>
                    <a:pt x="2468" y="3508"/>
                  </a:lnTo>
                  <a:cubicBezTo>
                    <a:pt x="2445" y="3538"/>
                    <a:pt x="2422" y="3565"/>
                    <a:pt x="2398" y="3592"/>
                  </a:cubicBezTo>
                  <a:lnTo>
                    <a:pt x="2385" y="3608"/>
                  </a:lnTo>
                  <a:lnTo>
                    <a:pt x="2368" y="3625"/>
                  </a:lnTo>
                  <a:cubicBezTo>
                    <a:pt x="2355" y="3639"/>
                    <a:pt x="2338" y="3655"/>
                    <a:pt x="2325" y="3672"/>
                  </a:cubicBezTo>
                  <a:cubicBezTo>
                    <a:pt x="2308" y="3689"/>
                    <a:pt x="2298" y="3699"/>
                    <a:pt x="2278" y="3712"/>
                  </a:cubicBezTo>
                  <a:lnTo>
                    <a:pt x="2275" y="3715"/>
                  </a:lnTo>
                  <a:lnTo>
                    <a:pt x="2278" y="3715"/>
                  </a:lnTo>
                  <a:lnTo>
                    <a:pt x="2275" y="3722"/>
                  </a:lnTo>
                  <a:lnTo>
                    <a:pt x="2268" y="3725"/>
                  </a:lnTo>
                  <a:lnTo>
                    <a:pt x="2264" y="3729"/>
                  </a:lnTo>
                  <a:cubicBezTo>
                    <a:pt x="2258" y="3732"/>
                    <a:pt x="2251" y="3739"/>
                    <a:pt x="2248" y="3742"/>
                  </a:cubicBezTo>
                  <a:cubicBezTo>
                    <a:pt x="2218" y="3762"/>
                    <a:pt x="2184" y="3782"/>
                    <a:pt x="2147" y="3809"/>
                  </a:cubicBezTo>
                  <a:cubicBezTo>
                    <a:pt x="2107" y="3832"/>
                    <a:pt x="2071" y="3856"/>
                    <a:pt x="2027" y="3873"/>
                  </a:cubicBezTo>
                  <a:cubicBezTo>
                    <a:pt x="2004" y="3879"/>
                    <a:pt x="1984" y="3889"/>
                    <a:pt x="1957" y="3896"/>
                  </a:cubicBezTo>
                  <a:cubicBezTo>
                    <a:pt x="1927" y="3903"/>
                    <a:pt x="1897" y="3913"/>
                    <a:pt x="1860" y="3916"/>
                  </a:cubicBezTo>
                  <a:cubicBezTo>
                    <a:pt x="1833" y="3923"/>
                    <a:pt x="1800" y="3923"/>
                    <a:pt x="1770" y="3926"/>
                  </a:cubicBezTo>
                  <a:cubicBezTo>
                    <a:pt x="1750" y="3926"/>
                    <a:pt x="1733" y="3926"/>
                    <a:pt x="1713" y="3929"/>
                  </a:cubicBezTo>
                  <a:cubicBezTo>
                    <a:pt x="1673" y="3933"/>
                    <a:pt x="1636" y="3943"/>
                    <a:pt x="1599" y="3946"/>
                  </a:cubicBezTo>
                  <a:lnTo>
                    <a:pt x="1562" y="3949"/>
                  </a:lnTo>
                  <a:cubicBezTo>
                    <a:pt x="1539" y="3953"/>
                    <a:pt x="1506" y="3960"/>
                    <a:pt x="1472" y="3960"/>
                  </a:cubicBezTo>
                  <a:cubicBezTo>
                    <a:pt x="1449" y="3960"/>
                    <a:pt x="1429" y="3960"/>
                    <a:pt x="1402" y="3953"/>
                  </a:cubicBezTo>
                  <a:cubicBezTo>
                    <a:pt x="1385" y="3953"/>
                    <a:pt x="1372" y="3953"/>
                    <a:pt x="1355" y="3949"/>
                  </a:cubicBezTo>
                  <a:cubicBezTo>
                    <a:pt x="1332" y="3946"/>
                    <a:pt x="1312" y="3946"/>
                    <a:pt x="1285" y="3943"/>
                  </a:cubicBezTo>
                  <a:cubicBezTo>
                    <a:pt x="1245" y="3939"/>
                    <a:pt x="1205" y="3933"/>
                    <a:pt x="1168" y="3933"/>
                  </a:cubicBezTo>
                  <a:cubicBezTo>
                    <a:pt x="1094" y="3933"/>
                    <a:pt x="1014" y="3926"/>
                    <a:pt x="944" y="3916"/>
                  </a:cubicBezTo>
                  <a:cubicBezTo>
                    <a:pt x="920" y="3916"/>
                    <a:pt x="900" y="3913"/>
                    <a:pt x="880" y="3909"/>
                  </a:cubicBezTo>
                  <a:cubicBezTo>
                    <a:pt x="867" y="3909"/>
                    <a:pt x="850" y="3906"/>
                    <a:pt x="837" y="3899"/>
                  </a:cubicBezTo>
                  <a:lnTo>
                    <a:pt x="830" y="3896"/>
                  </a:lnTo>
                  <a:cubicBezTo>
                    <a:pt x="787" y="3889"/>
                    <a:pt x="737" y="3873"/>
                    <a:pt x="693" y="3856"/>
                  </a:cubicBezTo>
                  <a:cubicBezTo>
                    <a:pt x="683" y="3849"/>
                    <a:pt x="670" y="3846"/>
                    <a:pt x="663" y="3842"/>
                  </a:cubicBezTo>
                  <a:cubicBezTo>
                    <a:pt x="616" y="3822"/>
                    <a:pt x="566" y="3799"/>
                    <a:pt x="516" y="3792"/>
                  </a:cubicBezTo>
                  <a:cubicBezTo>
                    <a:pt x="486" y="3789"/>
                    <a:pt x="462" y="3782"/>
                    <a:pt x="432" y="3779"/>
                  </a:cubicBezTo>
                  <a:cubicBezTo>
                    <a:pt x="396" y="3776"/>
                    <a:pt x="359" y="3772"/>
                    <a:pt x="325" y="3762"/>
                  </a:cubicBezTo>
                  <a:lnTo>
                    <a:pt x="275" y="3749"/>
                  </a:lnTo>
                  <a:lnTo>
                    <a:pt x="268" y="3749"/>
                  </a:lnTo>
                  <a:cubicBezTo>
                    <a:pt x="252" y="3742"/>
                    <a:pt x="232" y="3729"/>
                    <a:pt x="212" y="3722"/>
                  </a:cubicBezTo>
                  <a:cubicBezTo>
                    <a:pt x="192" y="3709"/>
                    <a:pt x="165" y="3699"/>
                    <a:pt x="141" y="3692"/>
                  </a:cubicBezTo>
                  <a:cubicBezTo>
                    <a:pt x="95" y="3675"/>
                    <a:pt x="48" y="3665"/>
                    <a:pt x="1" y="3649"/>
                  </a:cubicBezTo>
                  <a:lnTo>
                    <a:pt x="1" y="3649"/>
                  </a:lnTo>
                  <a:cubicBezTo>
                    <a:pt x="31" y="3689"/>
                    <a:pt x="65" y="3725"/>
                    <a:pt x="101" y="3756"/>
                  </a:cubicBezTo>
                  <a:cubicBezTo>
                    <a:pt x="125" y="3772"/>
                    <a:pt x="148" y="3789"/>
                    <a:pt x="175" y="3799"/>
                  </a:cubicBezTo>
                  <a:cubicBezTo>
                    <a:pt x="195" y="3809"/>
                    <a:pt x="215" y="3822"/>
                    <a:pt x="235" y="3829"/>
                  </a:cubicBezTo>
                  <a:cubicBezTo>
                    <a:pt x="282" y="3849"/>
                    <a:pt x="332" y="3859"/>
                    <a:pt x="379" y="3866"/>
                  </a:cubicBezTo>
                  <a:cubicBezTo>
                    <a:pt x="426" y="3876"/>
                    <a:pt x="466" y="3883"/>
                    <a:pt x="513" y="3893"/>
                  </a:cubicBezTo>
                  <a:lnTo>
                    <a:pt x="519" y="3893"/>
                  </a:lnTo>
                  <a:lnTo>
                    <a:pt x="559" y="3906"/>
                  </a:lnTo>
                  <a:lnTo>
                    <a:pt x="609" y="3929"/>
                  </a:lnTo>
                  <a:cubicBezTo>
                    <a:pt x="626" y="3939"/>
                    <a:pt x="636" y="3943"/>
                    <a:pt x="653" y="3949"/>
                  </a:cubicBezTo>
                  <a:cubicBezTo>
                    <a:pt x="683" y="3963"/>
                    <a:pt x="716" y="3976"/>
                    <a:pt x="763" y="3990"/>
                  </a:cubicBezTo>
                  <a:lnTo>
                    <a:pt x="767" y="3990"/>
                  </a:lnTo>
                  <a:cubicBezTo>
                    <a:pt x="803" y="3996"/>
                    <a:pt x="837" y="4006"/>
                    <a:pt x="877" y="4013"/>
                  </a:cubicBezTo>
                  <a:cubicBezTo>
                    <a:pt x="914" y="4023"/>
                    <a:pt x="951" y="4023"/>
                    <a:pt x="987" y="4026"/>
                  </a:cubicBezTo>
                  <a:cubicBezTo>
                    <a:pt x="1034" y="4026"/>
                    <a:pt x="1084" y="4030"/>
                    <a:pt x="1131" y="4030"/>
                  </a:cubicBezTo>
                  <a:lnTo>
                    <a:pt x="1235" y="4030"/>
                  </a:lnTo>
                  <a:cubicBezTo>
                    <a:pt x="1255" y="4030"/>
                    <a:pt x="1275" y="4030"/>
                    <a:pt x="1298" y="4033"/>
                  </a:cubicBezTo>
                  <a:lnTo>
                    <a:pt x="1332" y="4033"/>
                  </a:lnTo>
                  <a:cubicBezTo>
                    <a:pt x="1352" y="4033"/>
                    <a:pt x="1372" y="4040"/>
                    <a:pt x="1395" y="4040"/>
                  </a:cubicBezTo>
                  <a:cubicBezTo>
                    <a:pt x="1402" y="4043"/>
                    <a:pt x="1415" y="4043"/>
                    <a:pt x="1365" y="4063"/>
                  </a:cubicBezTo>
                  <a:cubicBezTo>
                    <a:pt x="1382" y="4063"/>
                    <a:pt x="1399" y="4060"/>
                    <a:pt x="1415" y="4060"/>
                  </a:cubicBezTo>
                  <a:cubicBezTo>
                    <a:pt x="1455" y="4056"/>
                    <a:pt x="1492" y="4050"/>
                    <a:pt x="1532" y="4043"/>
                  </a:cubicBezTo>
                  <a:cubicBezTo>
                    <a:pt x="1549" y="4040"/>
                    <a:pt x="1559" y="4040"/>
                    <a:pt x="1576" y="4033"/>
                  </a:cubicBezTo>
                  <a:cubicBezTo>
                    <a:pt x="1586" y="4033"/>
                    <a:pt x="1599" y="4030"/>
                    <a:pt x="1606" y="4030"/>
                  </a:cubicBezTo>
                  <a:cubicBezTo>
                    <a:pt x="1639" y="4026"/>
                    <a:pt x="1676" y="4023"/>
                    <a:pt x="1709" y="4016"/>
                  </a:cubicBezTo>
                  <a:cubicBezTo>
                    <a:pt x="1723" y="4013"/>
                    <a:pt x="1740" y="4013"/>
                    <a:pt x="1753" y="4013"/>
                  </a:cubicBezTo>
                  <a:cubicBezTo>
                    <a:pt x="1786" y="4010"/>
                    <a:pt x="1816" y="4010"/>
                    <a:pt x="1843" y="4006"/>
                  </a:cubicBezTo>
                  <a:cubicBezTo>
                    <a:pt x="1923" y="3996"/>
                    <a:pt x="2010" y="3973"/>
                    <a:pt x="2117" y="3929"/>
                  </a:cubicBezTo>
                  <a:cubicBezTo>
                    <a:pt x="2161" y="3909"/>
                    <a:pt x="2211" y="3889"/>
                    <a:pt x="2261" y="3863"/>
                  </a:cubicBezTo>
                  <a:cubicBezTo>
                    <a:pt x="2288" y="3849"/>
                    <a:pt x="2308" y="3842"/>
                    <a:pt x="2328" y="3829"/>
                  </a:cubicBezTo>
                  <a:lnTo>
                    <a:pt x="2335" y="3826"/>
                  </a:lnTo>
                  <a:cubicBezTo>
                    <a:pt x="2358" y="3812"/>
                    <a:pt x="2385" y="3799"/>
                    <a:pt x="2405" y="3782"/>
                  </a:cubicBezTo>
                  <a:cubicBezTo>
                    <a:pt x="2412" y="3779"/>
                    <a:pt x="2425" y="3772"/>
                    <a:pt x="2435" y="3762"/>
                  </a:cubicBezTo>
                  <a:cubicBezTo>
                    <a:pt x="2445" y="3756"/>
                    <a:pt x="2458" y="3746"/>
                    <a:pt x="2472" y="3732"/>
                  </a:cubicBezTo>
                  <a:cubicBezTo>
                    <a:pt x="2492" y="3715"/>
                    <a:pt x="2512" y="3695"/>
                    <a:pt x="2535" y="3675"/>
                  </a:cubicBezTo>
                  <a:cubicBezTo>
                    <a:pt x="2562" y="3645"/>
                    <a:pt x="2589" y="3608"/>
                    <a:pt x="2609" y="3575"/>
                  </a:cubicBezTo>
                  <a:cubicBezTo>
                    <a:pt x="2619" y="3558"/>
                    <a:pt x="2626" y="3545"/>
                    <a:pt x="2636" y="3528"/>
                  </a:cubicBezTo>
                  <a:cubicBezTo>
                    <a:pt x="2642" y="3515"/>
                    <a:pt x="2646" y="3505"/>
                    <a:pt x="2652" y="3491"/>
                  </a:cubicBezTo>
                  <a:cubicBezTo>
                    <a:pt x="2656" y="3475"/>
                    <a:pt x="2662" y="3461"/>
                    <a:pt x="2669" y="3445"/>
                  </a:cubicBezTo>
                  <a:cubicBezTo>
                    <a:pt x="2689" y="3391"/>
                    <a:pt x="2713" y="3338"/>
                    <a:pt x="2729" y="3281"/>
                  </a:cubicBezTo>
                  <a:cubicBezTo>
                    <a:pt x="2739" y="3257"/>
                    <a:pt x="2746" y="3227"/>
                    <a:pt x="2756" y="3204"/>
                  </a:cubicBezTo>
                  <a:cubicBezTo>
                    <a:pt x="2763" y="3174"/>
                    <a:pt x="2776" y="3144"/>
                    <a:pt x="2779" y="3114"/>
                  </a:cubicBezTo>
                  <a:cubicBezTo>
                    <a:pt x="2786" y="3080"/>
                    <a:pt x="2793" y="3043"/>
                    <a:pt x="2796" y="3010"/>
                  </a:cubicBezTo>
                  <a:cubicBezTo>
                    <a:pt x="2803" y="2970"/>
                    <a:pt x="2803" y="2926"/>
                    <a:pt x="2803" y="2886"/>
                  </a:cubicBezTo>
                  <a:cubicBezTo>
                    <a:pt x="2803" y="2826"/>
                    <a:pt x="2806" y="2773"/>
                    <a:pt x="2809" y="2719"/>
                  </a:cubicBezTo>
                  <a:cubicBezTo>
                    <a:pt x="2813" y="2679"/>
                    <a:pt x="2823" y="2639"/>
                    <a:pt x="2830" y="2602"/>
                  </a:cubicBezTo>
                  <a:cubicBezTo>
                    <a:pt x="2840" y="2575"/>
                    <a:pt x="2846" y="2545"/>
                    <a:pt x="2856" y="2522"/>
                  </a:cubicBezTo>
                  <a:cubicBezTo>
                    <a:pt x="2863" y="2492"/>
                    <a:pt x="2873" y="2468"/>
                    <a:pt x="2876" y="2442"/>
                  </a:cubicBezTo>
                  <a:cubicBezTo>
                    <a:pt x="2886" y="2408"/>
                    <a:pt x="2893" y="2371"/>
                    <a:pt x="2893" y="2335"/>
                  </a:cubicBezTo>
                  <a:cubicBezTo>
                    <a:pt x="2893" y="2308"/>
                    <a:pt x="2893" y="2278"/>
                    <a:pt x="2890" y="2254"/>
                  </a:cubicBezTo>
                  <a:cubicBezTo>
                    <a:pt x="2880" y="2204"/>
                    <a:pt x="2876" y="2154"/>
                    <a:pt x="2860" y="2104"/>
                  </a:cubicBezTo>
                  <a:cubicBezTo>
                    <a:pt x="2846" y="2054"/>
                    <a:pt x="2820" y="2007"/>
                    <a:pt x="2779" y="1967"/>
                  </a:cubicBezTo>
                  <a:cubicBezTo>
                    <a:pt x="2746" y="1923"/>
                    <a:pt x="2706" y="1887"/>
                    <a:pt x="2662" y="1853"/>
                  </a:cubicBezTo>
                  <a:cubicBezTo>
                    <a:pt x="2622" y="1820"/>
                    <a:pt x="2572" y="1793"/>
                    <a:pt x="2525" y="1760"/>
                  </a:cubicBezTo>
                  <a:cubicBezTo>
                    <a:pt x="2502" y="1739"/>
                    <a:pt x="2472" y="1719"/>
                    <a:pt x="2445" y="1693"/>
                  </a:cubicBezTo>
                  <a:cubicBezTo>
                    <a:pt x="2442" y="1686"/>
                    <a:pt x="2435" y="1683"/>
                    <a:pt x="2428" y="1673"/>
                  </a:cubicBezTo>
                  <a:cubicBezTo>
                    <a:pt x="2422" y="1659"/>
                    <a:pt x="2408" y="1649"/>
                    <a:pt x="2402" y="1632"/>
                  </a:cubicBezTo>
                  <a:cubicBezTo>
                    <a:pt x="2395" y="1622"/>
                    <a:pt x="2392" y="1609"/>
                    <a:pt x="2388" y="1602"/>
                  </a:cubicBezTo>
                  <a:cubicBezTo>
                    <a:pt x="2385" y="1592"/>
                    <a:pt x="2385" y="1586"/>
                    <a:pt x="2378" y="1576"/>
                  </a:cubicBezTo>
                  <a:cubicBezTo>
                    <a:pt x="2378" y="1566"/>
                    <a:pt x="2375" y="1556"/>
                    <a:pt x="2375" y="1549"/>
                  </a:cubicBezTo>
                  <a:cubicBezTo>
                    <a:pt x="2371" y="1515"/>
                    <a:pt x="2368" y="1482"/>
                    <a:pt x="2368" y="1449"/>
                  </a:cubicBezTo>
                  <a:cubicBezTo>
                    <a:pt x="2368" y="1398"/>
                    <a:pt x="2375" y="1342"/>
                    <a:pt x="2378" y="1288"/>
                  </a:cubicBezTo>
                  <a:lnTo>
                    <a:pt x="2392" y="1174"/>
                  </a:lnTo>
                  <a:lnTo>
                    <a:pt x="2392" y="1181"/>
                  </a:lnTo>
                  <a:cubicBezTo>
                    <a:pt x="2395" y="1141"/>
                    <a:pt x="2402" y="1108"/>
                    <a:pt x="2405" y="1074"/>
                  </a:cubicBezTo>
                  <a:lnTo>
                    <a:pt x="2405" y="1081"/>
                  </a:lnTo>
                  <a:cubicBezTo>
                    <a:pt x="2405" y="1047"/>
                    <a:pt x="2408" y="1017"/>
                    <a:pt x="2412" y="984"/>
                  </a:cubicBezTo>
                  <a:cubicBezTo>
                    <a:pt x="2418" y="954"/>
                    <a:pt x="2422" y="924"/>
                    <a:pt x="2422" y="897"/>
                  </a:cubicBezTo>
                  <a:cubicBezTo>
                    <a:pt x="2425" y="837"/>
                    <a:pt x="2422" y="783"/>
                    <a:pt x="2422" y="723"/>
                  </a:cubicBezTo>
                  <a:lnTo>
                    <a:pt x="2422" y="720"/>
                  </a:lnTo>
                  <a:cubicBezTo>
                    <a:pt x="2422" y="696"/>
                    <a:pt x="2422" y="670"/>
                    <a:pt x="2418" y="646"/>
                  </a:cubicBezTo>
                  <a:cubicBezTo>
                    <a:pt x="2412" y="619"/>
                    <a:pt x="2412" y="589"/>
                    <a:pt x="2405" y="566"/>
                  </a:cubicBezTo>
                  <a:cubicBezTo>
                    <a:pt x="2395" y="519"/>
                    <a:pt x="2378" y="472"/>
                    <a:pt x="2355" y="432"/>
                  </a:cubicBezTo>
                  <a:cubicBezTo>
                    <a:pt x="2325" y="382"/>
                    <a:pt x="2291" y="339"/>
                    <a:pt x="2254" y="298"/>
                  </a:cubicBezTo>
                  <a:cubicBezTo>
                    <a:pt x="2238" y="278"/>
                    <a:pt x="2221" y="255"/>
                    <a:pt x="2201" y="238"/>
                  </a:cubicBezTo>
                  <a:cubicBezTo>
                    <a:pt x="2178" y="218"/>
                    <a:pt x="2158" y="202"/>
                    <a:pt x="2134" y="181"/>
                  </a:cubicBezTo>
                  <a:cubicBezTo>
                    <a:pt x="2091" y="145"/>
                    <a:pt x="2051" y="115"/>
                    <a:pt x="2004" y="84"/>
                  </a:cubicBezTo>
                  <a:cubicBezTo>
                    <a:pt x="1977" y="68"/>
                    <a:pt x="1954" y="54"/>
                    <a:pt x="1927" y="38"/>
                  </a:cubicBezTo>
                  <a:cubicBezTo>
                    <a:pt x="1900" y="21"/>
                    <a:pt x="1867" y="1"/>
                    <a:pt x="183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8"/>
            <p:cNvSpPr/>
            <p:nvPr/>
          </p:nvSpPr>
          <p:spPr>
            <a:xfrm>
              <a:off x="4417455" y="3322897"/>
              <a:ext cx="84551" cy="46883"/>
            </a:xfrm>
            <a:custGeom>
              <a:avLst/>
              <a:gdLst/>
              <a:ahLst/>
              <a:cxnLst/>
              <a:rect l="l" t="t" r="r" b="b"/>
              <a:pathLst>
                <a:path w="2294" h="1272" extrusionOk="0">
                  <a:moveTo>
                    <a:pt x="2293" y="1"/>
                  </a:moveTo>
                  <a:lnTo>
                    <a:pt x="2293" y="1"/>
                  </a:lnTo>
                  <a:cubicBezTo>
                    <a:pt x="2290" y="4"/>
                    <a:pt x="2283" y="11"/>
                    <a:pt x="2277" y="14"/>
                  </a:cubicBezTo>
                  <a:cubicBezTo>
                    <a:pt x="2253" y="31"/>
                    <a:pt x="2233" y="51"/>
                    <a:pt x="2220" y="78"/>
                  </a:cubicBezTo>
                  <a:cubicBezTo>
                    <a:pt x="2210" y="94"/>
                    <a:pt x="2203" y="104"/>
                    <a:pt x="2200" y="121"/>
                  </a:cubicBezTo>
                  <a:cubicBezTo>
                    <a:pt x="2193" y="138"/>
                    <a:pt x="2190" y="151"/>
                    <a:pt x="2186" y="168"/>
                  </a:cubicBezTo>
                  <a:cubicBezTo>
                    <a:pt x="2176" y="198"/>
                    <a:pt x="2170" y="228"/>
                    <a:pt x="2166" y="255"/>
                  </a:cubicBezTo>
                  <a:cubicBezTo>
                    <a:pt x="2156" y="285"/>
                    <a:pt x="2153" y="315"/>
                    <a:pt x="2143" y="345"/>
                  </a:cubicBezTo>
                  <a:lnTo>
                    <a:pt x="2143" y="349"/>
                  </a:lnTo>
                  <a:cubicBezTo>
                    <a:pt x="2140" y="349"/>
                    <a:pt x="2140" y="352"/>
                    <a:pt x="2140" y="355"/>
                  </a:cubicBezTo>
                  <a:cubicBezTo>
                    <a:pt x="2126" y="399"/>
                    <a:pt x="2116" y="446"/>
                    <a:pt x="2099" y="486"/>
                  </a:cubicBezTo>
                  <a:lnTo>
                    <a:pt x="2099" y="489"/>
                  </a:lnTo>
                  <a:cubicBezTo>
                    <a:pt x="2073" y="546"/>
                    <a:pt x="2043" y="596"/>
                    <a:pt x="2019" y="649"/>
                  </a:cubicBezTo>
                  <a:cubicBezTo>
                    <a:pt x="2009" y="663"/>
                    <a:pt x="2006" y="680"/>
                    <a:pt x="1999" y="690"/>
                  </a:cubicBezTo>
                  <a:lnTo>
                    <a:pt x="1992" y="703"/>
                  </a:lnTo>
                  <a:lnTo>
                    <a:pt x="1986" y="730"/>
                  </a:lnTo>
                  <a:cubicBezTo>
                    <a:pt x="1972" y="756"/>
                    <a:pt x="1959" y="783"/>
                    <a:pt x="1949" y="807"/>
                  </a:cubicBezTo>
                  <a:cubicBezTo>
                    <a:pt x="1942" y="820"/>
                    <a:pt x="1936" y="830"/>
                    <a:pt x="1926" y="840"/>
                  </a:cubicBezTo>
                  <a:cubicBezTo>
                    <a:pt x="1922" y="850"/>
                    <a:pt x="1919" y="853"/>
                    <a:pt x="1916" y="857"/>
                  </a:cubicBezTo>
                  <a:cubicBezTo>
                    <a:pt x="1909" y="863"/>
                    <a:pt x="1902" y="867"/>
                    <a:pt x="1895" y="870"/>
                  </a:cubicBezTo>
                  <a:cubicBezTo>
                    <a:pt x="1875" y="887"/>
                    <a:pt x="1852" y="904"/>
                    <a:pt x="1832" y="917"/>
                  </a:cubicBezTo>
                  <a:lnTo>
                    <a:pt x="1819" y="924"/>
                  </a:lnTo>
                  <a:lnTo>
                    <a:pt x="1805" y="934"/>
                  </a:lnTo>
                  <a:cubicBezTo>
                    <a:pt x="1785" y="947"/>
                    <a:pt x="1758" y="964"/>
                    <a:pt x="1738" y="974"/>
                  </a:cubicBezTo>
                  <a:lnTo>
                    <a:pt x="1735" y="980"/>
                  </a:lnTo>
                  <a:lnTo>
                    <a:pt x="1722" y="987"/>
                  </a:lnTo>
                  <a:cubicBezTo>
                    <a:pt x="1705" y="1001"/>
                    <a:pt x="1685" y="1007"/>
                    <a:pt x="1661" y="1021"/>
                  </a:cubicBezTo>
                  <a:cubicBezTo>
                    <a:pt x="1638" y="1037"/>
                    <a:pt x="1608" y="1051"/>
                    <a:pt x="1585" y="1067"/>
                  </a:cubicBezTo>
                  <a:lnTo>
                    <a:pt x="1578" y="1071"/>
                  </a:lnTo>
                  <a:cubicBezTo>
                    <a:pt x="1558" y="1084"/>
                    <a:pt x="1534" y="1097"/>
                    <a:pt x="1511" y="1108"/>
                  </a:cubicBezTo>
                  <a:cubicBezTo>
                    <a:pt x="1488" y="1121"/>
                    <a:pt x="1467" y="1131"/>
                    <a:pt x="1441" y="1141"/>
                  </a:cubicBezTo>
                  <a:cubicBezTo>
                    <a:pt x="1401" y="1158"/>
                    <a:pt x="1367" y="1171"/>
                    <a:pt x="1334" y="1184"/>
                  </a:cubicBezTo>
                  <a:lnTo>
                    <a:pt x="1330" y="1184"/>
                  </a:lnTo>
                  <a:cubicBezTo>
                    <a:pt x="1320" y="1188"/>
                    <a:pt x="1310" y="1191"/>
                    <a:pt x="1304" y="1191"/>
                  </a:cubicBezTo>
                  <a:lnTo>
                    <a:pt x="1287" y="1198"/>
                  </a:lnTo>
                  <a:lnTo>
                    <a:pt x="1270" y="1201"/>
                  </a:lnTo>
                  <a:lnTo>
                    <a:pt x="1254" y="1204"/>
                  </a:lnTo>
                  <a:lnTo>
                    <a:pt x="1237" y="1208"/>
                  </a:lnTo>
                  <a:cubicBezTo>
                    <a:pt x="1233" y="1215"/>
                    <a:pt x="1223" y="1215"/>
                    <a:pt x="1217" y="1215"/>
                  </a:cubicBezTo>
                  <a:lnTo>
                    <a:pt x="1207" y="1215"/>
                  </a:lnTo>
                  <a:cubicBezTo>
                    <a:pt x="1190" y="1218"/>
                    <a:pt x="1173" y="1218"/>
                    <a:pt x="1157" y="1218"/>
                  </a:cubicBezTo>
                  <a:lnTo>
                    <a:pt x="1116" y="1218"/>
                  </a:lnTo>
                  <a:cubicBezTo>
                    <a:pt x="1086" y="1218"/>
                    <a:pt x="1056" y="1221"/>
                    <a:pt x="1030" y="1221"/>
                  </a:cubicBezTo>
                  <a:cubicBezTo>
                    <a:pt x="989" y="1221"/>
                    <a:pt x="956" y="1218"/>
                    <a:pt x="912" y="1215"/>
                  </a:cubicBezTo>
                  <a:lnTo>
                    <a:pt x="869" y="1215"/>
                  </a:lnTo>
                  <a:cubicBezTo>
                    <a:pt x="846" y="1208"/>
                    <a:pt x="819" y="1208"/>
                    <a:pt x="795" y="1204"/>
                  </a:cubicBezTo>
                  <a:cubicBezTo>
                    <a:pt x="785" y="1201"/>
                    <a:pt x="782" y="1201"/>
                    <a:pt x="772" y="1201"/>
                  </a:cubicBezTo>
                  <a:lnTo>
                    <a:pt x="762" y="1201"/>
                  </a:lnTo>
                  <a:cubicBezTo>
                    <a:pt x="745" y="1201"/>
                    <a:pt x="732" y="1201"/>
                    <a:pt x="715" y="1198"/>
                  </a:cubicBezTo>
                  <a:cubicBezTo>
                    <a:pt x="699" y="1191"/>
                    <a:pt x="678" y="1188"/>
                    <a:pt x="655" y="1184"/>
                  </a:cubicBezTo>
                  <a:cubicBezTo>
                    <a:pt x="638" y="1181"/>
                    <a:pt x="628" y="1174"/>
                    <a:pt x="612" y="1171"/>
                  </a:cubicBezTo>
                  <a:lnTo>
                    <a:pt x="571" y="1158"/>
                  </a:lnTo>
                  <a:lnTo>
                    <a:pt x="568" y="1154"/>
                  </a:lnTo>
                  <a:cubicBezTo>
                    <a:pt x="538" y="1141"/>
                    <a:pt x="511" y="1134"/>
                    <a:pt x="481" y="1121"/>
                  </a:cubicBezTo>
                  <a:cubicBezTo>
                    <a:pt x="481" y="1118"/>
                    <a:pt x="478" y="1118"/>
                    <a:pt x="478" y="1118"/>
                  </a:cubicBezTo>
                  <a:lnTo>
                    <a:pt x="468" y="1114"/>
                  </a:lnTo>
                  <a:lnTo>
                    <a:pt x="461" y="1108"/>
                  </a:lnTo>
                  <a:cubicBezTo>
                    <a:pt x="461" y="1104"/>
                    <a:pt x="454" y="1104"/>
                    <a:pt x="454" y="1104"/>
                  </a:cubicBezTo>
                  <a:cubicBezTo>
                    <a:pt x="448" y="1101"/>
                    <a:pt x="434" y="1097"/>
                    <a:pt x="428" y="1091"/>
                  </a:cubicBezTo>
                  <a:cubicBezTo>
                    <a:pt x="401" y="1081"/>
                    <a:pt x="371" y="1067"/>
                    <a:pt x="347" y="1057"/>
                  </a:cubicBezTo>
                  <a:cubicBezTo>
                    <a:pt x="327" y="1054"/>
                    <a:pt x="304" y="1047"/>
                    <a:pt x="284" y="1037"/>
                  </a:cubicBezTo>
                  <a:cubicBezTo>
                    <a:pt x="271" y="1034"/>
                    <a:pt x="254" y="1024"/>
                    <a:pt x="237" y="1021"/>
                  </a:cubicBezTo>
                  <a:cubicBezTo>
                    <a:pt x="234" y="1017"/>
                    <a:pt x="234" y="1017"/>
                    <a:pt x="230" y="1017"/>
                  </a:cubicBezTo>
                  <a:cubicBezTo>
                    <a:pt x="210" y="1007"/>
                    <a:pt x="194" y="1001"/>
                    <a:pt x="170" y="987"/>
                  </a:cubicBezTo>
                  <a:cubicBezTo>
                    <a:pt x="154" y="974"/>
                    <a:pt x="133" y="964"/>
                    <a:pt x="117" y="950"/>
                  </a:cubicBezTo>
                  <a:cubicBezTo>
                    <a:pt x="103" y="937"/>
                    <a:pt x="87" y="930"/>
                    <a:pt x="77" y="917"/>
                  </a:cubicBezTo>
                  <a:cubicBezTo>
                    <a:pt x="67" y="914"/>
                    <a:pt x="63" y="904"/>
                    <a:pt x="53" y="900"/>
                  </a:cubicBezTo>
                  <a:cubicBezTo>
                    <a:pt x="50" y="894"/>
                    <a:pt x="43" y="890"/>
                    <a:pt x="37" y="887"/>
                  </a:cubicBezTo>
                  <a:cubicBezTo>
                    <a:pt x="30" y="884"/>
                    <a:pt x="26" y="877"/>
                    <a:pt x="16" y="873"/>
                  </a:cubicBezTo>
                  <a:cubicBezTo>
                    <a:pt x="15" y="872"/>
                    <a:pt x="14" y="872"/>
                    <a:pt x="12" y="872"/>
                  </a:cubicBezTo>
                  <a:cubicBezTo>
                    <a:pt x="6" y="872"/>
                    <a:pt x="0" y="881"/>
                    <a:pt x="3" y="887"/>
                  </a:cubicBezTo>
                  <a:cubicBezTo>
                    <a:pt x="10" y="894"/>
                    <a:pt x="16" y="904"/>
                    <a:pt x="26" y="907"/>
                  </a:cubicBezTo>
                  <a:lnTo>
                    <a:pt x="30" y="910"/>
                  </a:lnTo>
                  <a:cubicBezTo>
                    <a:pt x="33" y="917"/>
                    <a:pt x="43" y="920"/>
                    <a:pt x="47" y="924"/>
                  </a:cubicBezTo>
                  <a:cubicBezTo>
                    <a:pt x="53" y="937"/>
                    <a:pt x="67" y="947"/>
                    <a:pt x="77" y="954"/>
                  </a:cubicBezTo>
                  <a:cubicBezTo>
                    <a:pt x="83" y="960"/>
                    <a:pt x="97" y="970"/>
                    <a:pt x="103" y="977"/>
                  </a:cubicBezTo>
                  <a:cubicBezTo>
                    <a:pt x="120" y="991"/>
                    <a:pt x="137" y="1007"/>
                    <a:pt x="160" y="1021"/>
                  </a:cubicBezTo>
                  <a:cubicBezTo>
                    <a:pt x="194" y="1041"/>
                    <a:pt x="227" y="1057"/>
                    <a:pt x="261" y="1074"/>
                  </a:cubicBezTo>
                  <a:cubicBezTo>
                    <a:pt x="281" y="1084"/>
                    <a:pt x="297" y="1091"/>
                    <a:pt x="317" y="1101"/>
                  </a:cubicBezTo>
                  <a:lnTo>
                    <a:pt x="344" y="1114"/>
                  </a:lnTo>
                  <a:cubicBezTo>
                    <a:pt x="351" y="1118"/>
                    <a:pt x="364" y="1121"/>
                    <a:pt x="371" y="1124"/>
                  </a:cubicBezTo>
                  <a:cubicBezTo>
                    <a:pt x="388" y="1134"/>
                    <a:pt x="404" y="1141"/>
                    <a:pt x="428" y="1151"/>
                  </a:cubicBezTo>
                  <a:cubicBezTo>
                    <a:pt x="454" y="1158"/>
                    <a:pt x="481" y="1171"/>
                    <a:pt x="518" y="1184"/>
                  </a:cubicBezTo>
                  <a:cubicBezTo>
                    <a:pt x="568" y="1204"/>
                    <a:pt x="632" y="1225"/>
                    <a:pt x="695" y="1235"/>
                  </a:cubicBezTo>
                  <a:lnTo>
                    <a:pt x="819" y="1248"/>
                  </a:lnTo>
                  <a:cubicBezTo>
                    <a:pt x="836" y="1248"/>
                    <a:pt x="856" y="1248"/>
                    <a:pt x="879" y="1251"/>
                  </a:cubicBezTo>
                  <a:lnTo>
                    <a:pt x="896" y="1251"/>
                  </a:lnTo>
                  <a:cubicBezTo>
                    <a:pt x="923" y="1255"/>
                    <a:pt x="953" y="1255"/>
                    <a:pt x="983" y="1258"/>
                  </a:cubicBezTo>
                  <a:cubicBezTo>
                    <a:pt x="1006" y="1258"/>
                    <a:pt x="1033" y="1258"/>
                    <a:pt x="1056" y="1271"/>
                  </a:cubicBezTo>
                  <a:lnTo>
                    <a:pt x="1304" y="1271"/>
                  </a:lnTo>
                  <a:cubicBezTo>
                    <a:pt x="1317" y="1268"/>
                    <a:pt x="1334" y="1268"/>
                    <a:pt x="1347" y="1265"/>
                  </a:cubicBezTo>
                  <a:cubicBezTo>
                    <a:pt x="1374" y="1255"/>
                    <a:pt x="1404" y="1248"/>
                    <a:pt x="1437" y="1238"/>
                  </a:cubicBezTo>
                  <a:lnTo>
                    <a:pt x="1447" y="1235"/>
                  </a:lnTo>
                  <a:cubicBezTo>
                    <a:pt x="1457" y="1231"/>
                    <a:pt x="1467" y="1225"/>
                    <a:pt x="1481" y="1221"/>
                  </a:cubicBezTo>
                  <a:cubicBezTo>
                    <a:pt x="1498" y="1215"/>
                    <a:pt x="1508" y="1208"/>
                    <a:pt x="1524" y="1201"/>
                  </a:cubicBezTo>
                  <a:cubicBezTo>
                    <a:pt x="1554" y="1188"/>
                    <a:pt x="1585" y="1171"/>
                    <a:pt x="1608" y="1158"/>
                  </a:cubicBezTo>
                  <a:cubicBezTo>
                    <a:pt x="1625" y="1151"/>
                    <a:pt x="1638" y="1141"/>
                    <a:pt x="1655" y="1134"/>
                  </a:cubicBezTo>
                  <a:lnTo>
                    <a:pt x="1685" y="1118"/>
                  </a:lnTo>
                  <a:cubicBezTo>
                    <a:pt x="1715" y="1101"/>
                    <a:pt x="1738" y="1084"/>
                    <a:pt x="1768" y="1067"/>
                  </a:cubicBezTo>
                  <a:cubicBezTo>
                    <a:pt x="1788" y="1054"/>
                    <a:pt x="1815" y="1037"/>
                    <a:pt x="1839" y="1021"/>
                  </a:cubicBezTo>
                  <a:cubicBezTo>
                    <a:pt x="1865" y="1004"/>
                    <a:pt x="1889" y="984"/>
                    <a:pt x="1916" y="967"/>
                  </a:cubicBezTo>
                  <a:cubicBezTo>
                    <a:pt x="1939" y="947"/>
                    <a:pt x="1966" y="924"/>
                    <a:pt x="1986" y="900"/>
                  </a:cubicBezTo>
                  <a:cubicBezTo>
                    <a:pt x="2002" y="870"/>
                    <a:pt x="2019" y="840"/>
                    <a:pt x="2033" y="817"/>
                  </a:cubicBezTo>
                  <a:cubicBezTo>
                    <a:pt x="2039" y="803"/>
                    <a:pt x="2043" y="787"/>
                    <a:pt x="2053" y="770"/>
                  </a:cubicBezTo>
                  <a:cubicBezTo>
                    <a:pt x="2069" y="733"/>
                    <a:pt x="2086" y="696"/>
                    <a:pt x="2106" y="663"/>
                  </a:cubicBezTo>
                  <a:lnTo>
                    <a:pt x="2109" y="653"/>
                  </a:lnTo>
                  <a:cubicBezTo>
                    <a:pt x="2119" y="636"/>
                    <a:pt x="2133" y="619"/>
                    <a:pt x="2140" y="603"/>
                  </a:cubicBezTo>
                  <a:lnTo>
                    <a:pt x="2143" y="599"/>
                  </a:lnTo>
                  <a:cubicBezTo>
                    <a:pt x="2153" y="579"/>
                    <a:pt x="2170" y="556"/>
                    <a:pt x="2176" y="536"/>
                  </a:cubicBezTo>
                  <a:cubicBezTo>
                    <a:pt x="2183" y="529"/>
                    <a:pt x="2183" y="522"/>
                    <a:pt x="2186" y="519"/>
                  </a:cubicBezTo>
                  <a:cubicBezTo>
                    <a:pt x="2203" y="482"/>
                    <a:pt x="2220" y="439"/>
                    <a:pt x="2233" y="399"/>
                  </a:cubicBezTo>
                  <a:cubicBezTo>
                    <a:pt x="2243" y="369"/>
                    <a:pt x="2250" y="335"/>
                    <a:pt x="2257" y="305"/>
                  </a:cubicBezTo>
                  <a:cubicBezTo>
                    <a:pt x="2260" y="278"/>
                    <a:pt x="2270" y="248"/>
                    <a:pt x="2273" y="218"/>
                  </a:cubicBezTo>
                  <a:cubicBezTo>
                    <a:pt x="2277" y="188"/>
                    <a:pt x="2283" y="161"/>
                    <a:pt x="2287" y="128"/>
                  </a:cubicBezTo>
                  <a:lnTo>
                    <a:pt x="2287" y="81"/>
                  </a:lnTo>
                  <a:cubicBezTo>
                    <a:pt x="2290" y="68"/>
                    <a:pt x="2290" y="51"/>
                    <a:pt x="2290" y="38"/>
                  </a:cubicBezTo>
                  <a:cubicBezTo>
                    <a:pt x="2290" y="28"/>
                    <a:pt x="2293" y="14"/>
                    <a:pt x="229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8"/>
            <p:cNvSpPr/>
            <p:nvPr/>
          </p:nvSpPr>
          <p:spPr>
            <a:xfrm>
              <a:off x="4287684" y="3336350"/>
              <a:ext cx="144445" cy="143339"/>
            </a:xfrm>
            <a:custGeom>
              <a:avLst/>
              <a:gdLst/>
              <a:ahLst/>
              <a:cxnLst/>
              <a:rect l="l" t="t" r="r" b="b"/>
              <a:pathLst>
                <a:path w="3919" h="3889" extrusionOk="0">
                  <a:moveTo>
                    <a:pt x="642" y="0"/>
                  </a:moveTo>
                  <a:cubicBezTo>
                    <a:pt x="632" y="4"/>
                    <a:pt x="629" y="10"/>
                    <a:pt x="625" y="17"/>
                  </a:cubicBezTo>
                  <a:lnTo>
                    <a:pt x="602" y="37"/>
                  </a:lnTo>
                  <a:lnTo>
                    <a:pt x="599" y="40"/>
                  </a:lnTo>
                  <a:lnTo>
                    <a:pt x="595" y="44"/>
                  </a:lnTo>
                  <a:cubicBezTo>
                    <a:pt x="592" y="50"/>
                    <a:pt x="585" y="57"/>
                    <a:pt x="579" y="60"/>
                  </a:cubicBezTo>
                  <a:cubicBezTo>
                    <a:pt x="575" y="67"/>
                    <a:pt x="565" y="70"/>
                    <a:pt x="562" y="74"/>
                  </a:cubicBezTo>
                  <a:cubicBezTo>
                    <a:pt x="558" y="77"/>
                    <a:pt x="558" y="77"/>
                    <a:pt x="558" y="84"/>
                  </a:cubicBezTo>
                  <a:cubicBezTo>
                    <a:pt x="558" y="84"/>
                    <a:pt x="558" y="87"/>
                    <a:pt x="562" y="87"/>
                  </a:cubicBezTo>
                  <a:lnTo>
                    <a:pt x="568" y="87"/>
                  </a:lnTo>
                  <a:cubicBezTo>
                    <a:pt x="575" y="84"/>
                    <a:pt x="579" y="84"/>
                    <a:pt x="582" y="77"/>
                  </a:cubicBezTo>
                  <a:cubicBezTo>
                    <a:pt x="595" y="70"/>
                    <a:pt x="602" y="60"/>
                    <a:pt x="612" y="54"/>
                  </a:cubicBezTo>
                  <a:lnTo>
                    <a:pt x="615" y="50"/>
                  </a:lnTo>
                  <a:lnTo>
                    <a:pt x="642" y="24"/>
                  </a:lnTo>
                  <a:lnTo>
                    <a:pt x="642" y="24"/>
                  </a:lnTo>
                  <a:cubicBezTo>
                    <a:pt x="642" y="34"/>
                    <a:pt x="635" y="37"/>
                    <a:pt x="635" y="40"/>
                  </a:cubicBezTo>
                  <a:cubicBezTo>
                    <a:pt x="632" y="57"/>
                    <a:pt x="629" y="81"/>
                    <a:pt x="619" y="97"/>
                  </a:cubicBezTo>
                  <a:cubicBezTo>
                    <a:pt x="599" y="141"/>
                    <a:pt x="582" y="191"/>
                    <a:pt x="565" y="241"/>
                  </a:cubicBezTo>
                  <a:cubicBezTo>
                    <a:pt x="558" y="268"/>
                    <a:pt x="552" y="288"/>
                    <a:pt x="545" y="315"/>
                  </a:cubicBezTo>
                  <a:cubicBezTo>
                    <a:pt x="535" y="348"/>
                    <a:pt x="525" y="378"/>
                    <a:pt x="515" y="415"/>
                  </a:cubicBezTo>
                  <a:lnTo>
                    <a:pt x="495" y="482"/>
                  </a:lnTo>
                  <a:lnTo>
                    <a:pt x="482" y="525"/>
                  </a:lnTo>
                  <a:lnTo>
                    <a:pt x="458" y="602"/>
                  </a:lnTo>
                  <a:cubicBezTo>
                    <a:pt x="448" y="636"/>
                    <a:pt x="441" y="666"/>
                    <a:pt x="431" y="699"/>
                  </a:cubicBezTo>
                  <a:lnTo>
                    <a:pt x="428" y="719"/>
                  </a:lnTo>
                  <a:lnTo>
                    <a:pt x="425" y="739"/>
                  </a:lnTo>
                  <a:cubicBezTo>
                    <a:pt x="415" y="776"/>
                    <a:pt x="401" y="809"/>
                    <a:pt x="395" y="843"/>
                  </a:cubicBezTo>
                  <a:cubicBezTo>
                    <a:pt x="385" y="873"/>
                    <a:pt x="375" y="903"/>
                    <a:pt x="365" y="933"/>
                  </a:cubicBezTo>
                  <a:lnTo>
                    <a:pt x="351" y="967"/>
                  </a:lnTo>
                  <a:cubicBezTo>
                    <a:pt x="341" y="1000"/>
                    <a:pt x="331" y="1037"/>
                    <a:pt x="318" y="1074"/>
                  </a:cubicBezTo>
                  <a:lnTo>
                    <a:pt x="314" y="1087"/>
                  </a:lnTo>
                  <a:cubicBezTo>
                    <a:pt x="308" y="1120"/>
                    <a:pt x="294" y="1154"/>
                    <a:pt x="278" y="1201"/>
                  </a:cubicBezTo>
                  <a:lnTo>
                    <a:pt x="261" y="1241"/>
                  </a:lnTo>
                  <a:cubicBezTo>
                    <a:pt x="244" y="1271"/>
                    <a:pt x="231" y="1304"/>
                    <a:pt x="217" y="1338"/>
                  </a:cubicBezTo>
                  <a:cubicBezTo>
                    <a:pt x="197" y="1388"/>
                    <a:pt x="181" y="1435"/>
                    <a:pt x="164" y="1485"/>
                  </a:cubicBezTo>
                  <a:cubicBezTo>
                    <a:pt x="157" y="1508"/>
                    <a:pt x="144" y="1538"/>
                    <a:pt x="134" y="1568"/>
                  </a:cubicBezTo>
                  <a:cubicBezTo>
                    <a:pt x="117" y="1608"/>
                    <a:pt x="107" y="1645"/>
                    <a:pt x="90" y="1689"/>
                  </a:cubicBezTo>
                  <a:lnTo>
                    <a:pt x="84" y="1695"/>
                  </a:lnTo>
                  <a:cubicBezTo>
                    <a:pt x="80" y="1709"/>
                    <a:pt x="74" y="1725"/>
                    <a:pt x="67" y="1742"/>
                  </a:cubicBezTo>
                  <a:lnTo>
                    <a:pt x="64" y="1756"/>
                  </a:lnTo>
                  <a:cubicBezTo>
                    <a:pt x="60" y="1769"/>
                    <a:pt x="57" y="1786"/>
                    <a:pt x="50" y="1802"/>
                  </a:cubicBezTo>
                  <a:lnTo>
                    <a:pt x="47" y="1812"/>
                  </a:lnTo>
                  <a:cubicBezTo>
                    <a:pt x="44" y="1829"/>
                    <a:pt x="40" y="1853"/>
                    <a:pt x="34" y="1869"/>
                  </a:cubicBezTo>
                  <a:lnTo>
                    <a:pt x="30" y="1889"/>
                  </a:lnTo>
                  <a:cubicBezTo>
                    <a:pt x="27" y="1903"/>
                    <a:pt x="27" y="1919"/>
                    <a:pt x="23" y="1929"/>
                  </a:cubicBezTo>
                  <a:lnTo>
                    <a:pt x="17" y="1946"/>
                  </a:lnTo>
                  <a:cubicBezTo>
                    <a:pt x="13" y="1963"/>
                    <a:pt x="10" y="1980"/>
                    <a:pt x="10" y="1996"/>
                  </a:cubicBezTo>
                  <a:lnTo>
                    <a:pt x="10" y="2010"/>
                  </a:lnTo>
                  <a:cubicBezTo>
                    <a:pt x="7" y="2023"/>
                    <a:pt x="7" y="2030"/>
                    <a:pt x="7" y="2040"/>
                  </a:cubicBezTo>
                  <a:lnTo>
                    <a:pt x="7" y="2070"/>
                  </a:lnTo>
                  <a:cubicBezTo>
                    <a:pt x="7" y="2107"/>
                    <a:pt x="0" y="2143"/>
                    <a:pt x="0" y="2194"/>
                  </a:cubicBezTo>
                  <a:lnTo>
                    <a:pt x="0" y="2260"/>
                  </a:lnTo>
                  <a:lnTo>
                    <a:pt x="0" y="2327"/>
                  </a:lnTo>
                  <a:lnTo>
                    <a:pt x="0" y="2374"/>
                  </a:lnTo>
                  <a:lnTo>
                    <a:pt x="0" y="2394"/>
                  </a:lnTo>
                  <a:cubicBezTo>
                    <a:pt x="0" y="2441"/>
                    <a:pt x="7" y="2488"/>
                    <a:pt x="13" y="2531"/>
                  </a:cubicBezTo>
                  <a:cubicBezTo>
                    <a:pt x="27" y="2591"/>
                    <a:pt x="44" y="2645"/>
                    <a:pt x="60" y="2705"/>
                  </a:cubicBezTo>
                  <a:cubicBezTo>
                    <a:pt x="74" y="2742"/>
                    <a:pt x="84" y="2782"/>
                    <a:pt x="97" y="2822"/>
                  </a:cubicBezTo>
                  <a:lnTo>
                    <a:pt x="97" y="2825"/>
                  </a:lnTo>
                  <a:cubicBezTo>
                    <a:pt x="110" y="2862"/>
                    <a:pt x="124" y="2899"/>
                    <a:pt x="141" y="2939"/>
                  </a:cubicBezTo>
                  <a:cubicBezTo>
                    <a:pt x="151" y="2969"/>
                    <a:pt x="167" y="3013"/>
                    <a:pt x="191" y="3046"/>
                  </a:cubicBezTo>
                  <a:cubicBezTo>
                    <a:pt x="214" y="3093"/>
                    <a:pt x="248" y="3133"/>
                    <a:pt x="284" y="3173"/>
                  </a:cubicBezTo>
                  <a:cubicBezTo>
                    <a:pt x="348" y="3233"/>
                    <a:pt x="411" y="3287"/>
                    <a:pt x="468" y="3344"/>
                  </a:cubicBezTo>
                  <a:cubicBezTo>
                    <a:pt x="505" y="3377"/>
                    <a:pt x="535" y="3407"/>
                    <a:pt x="568" y="3431"/>
                  </a:cubicBezTo>
                  <a:cubicBezTo>
                    <a:pt x="582" y="3444"/>
                    <a:pt x="599" y="3454"/>
                    <a:pt x="612" y="3467"/>
                  </a:cubicBezTo>
                  <a:lnTo>
                    <a:pt x="619" y="3471"/>
                  </a:lnTo>
                  <a:cubicBezTo>
                    <a:pt x="629" y="3481"/>
                    <a:pt x="642" y="3491"/>
                    <a:pt x="649" y="3498"/>
                  </a:cubicBezTo>
                  <a:lnTo>
                    <a:pt x="662" y="3511"/>
                  </a:lnTo>
                  <a:cubicBezTo>
                    <a:pt x="685" y="3538"/>
                    <a:pt x="729" y="3578"/>
                    <a:pt x="762" y="3618"/>
                  </a:cubicBezTo>
                  <a:cubicBezTo>
                    <a:pt x="766" y="3628"/>
                    <a:pt x="776" y="3631"/>
                    <a:pt x="779" y="3638"/>
                  </a:cubicBezTo>
                  <a:cubicBezTo>
                    <a:pt x="786" y="3651"/>
                    <a:pt x="799" y="3661"/>
                    <a:pt x="809" y="3675"/>
                  </a:cubicBezTo>
                  <a:cubicBezTo>
                    <a:pt x="826" y="3695"/>
                    <a:pt x="843" y="3715"/>
                    <a:pt x="863" y="3732"/>
                  </a:cubicBezTo>
                  <a:lnTo>
                    <a:pt x="913" y="3768"/>
                  </a:lnTo>
                  <a:cubicBezTo>
                    <a:pt x="930" y="3778"/>
                    <a:pt x="950" y="3785"/>
                    <a:pt x="966" y="3795"/>
                  </a:cubicBezTo>
                  <a:cubicBezTo>
                    <a:pt x="1006" y="3812"/>
                    <a:pt x="1043" y="3829"/>
                    <a:pt x="1083" y="3835"/>
                  </a:cubicBezTo>
                  <a:cubicBezTo>
                    <a:pt x="1164" y="3859"/>
                    <a:pt x="1247" y="3865"/>
                    <a:pt x="1327" y="3875"/>
                  </a:cubicBezTo>
                  <a:cubicBezTo>
                    <a:pt x="1364" y="3879"/>
                    <a:pt x="1408" y="3879"/>
                    <a:pt x="1444" y="3882"/>
                  </a:cubicBezTo>
                  <a:cubicBezTo>
                    <a:pt x="1461" y="3885"/>
                    <a:pt x="1478" y="3885"/>
                    <a:pt x="1498" y="3889"/>
                  </a:cubicBezTo>
                  <a:cubicBezTo>
                    <a:pt x="1521" y="3889"/>
                    <a:pt x="1545" y="3889"/>
                    <a:pt x="1568" y="3885"/>
                  </a:cubicBezTo>
                  <a:cubicBezTo>
                    <a:pt x="1612" y="3882"/>
                    <a:pt x="1648" y="3872"/>
                    <a:pt x="1689" y="3869"/>
                  </a:cubicBezTo>
                  <a:cubicBezTo>
                    <a:pt x="1705" y="3865"/>
                    <a:pt x="1729" y="3862"/>
                    <a:pt x="1745" y="3862"/>
                  </a:cubicBezTo>
                  <a:cubicBezTo>
                    <a:pt x="1762" y="3855"/>
                    <a:pt x="1779" y="3855"/>
                    <a:pt x="1799" y="3855"/>
                  </a:cubicBezTo>
                  <a:lnTo>
                    <a:pt x="1899" y="3855"/>
                  </a:lnTo>
                  <a:cubicBezTo>
                    <a:pt x="1936" y="3855"/>
                    <a:pt x="1979" y="3855"/>
                    <a:pt x="2020" y="3862"/>
                  </a:cubicBezTo>
                  <a:cubicBezTo>
                    <a:pt x="2050" y="3864"/>
                    <a:pt x="2079" y="3867"/>
                    <a:pt x="2109" y="3867"/>
                  </a:cubicBezTo>
                  <a:cubicBezTo>
                    <a:pt x="2121" y="3867"/>
                    <a:pt x="2134" y="3866"/>
                    <a:pt x="2147" y="3865"/>
                  </a:cubicBezTo>
                  <a:cubicBezTo>
                    <a:pt x="2163" y="3862"/>
                    <a:pt x="2183" y="3862"/>
                    <a:pt x="2203" y="3855"/>
                  </a:cubicBezTo>
                  <a:cubicBezTo>
                    <a:pt x="2230" y="3849"/>
                    <a:pt x="2250" y="3839"/>
                    <a:pt x="2274" y="3829"/>
                  </a:cubicBezTo>
                  <a:cubicBezTo>
                    <a:pt x="2290" y="3815"/>
                    <a:pt x="2314" y="3805"/>
                    <a:pt x="2330" y="3798"/>
                  </a:cubicBezTo>
                  <a:cubicBezTo>
                    <a:pt x="2351" y="3788"/>
                    <a:pt x="2367" y="3782"/>
                    <a:pt x="2387" y="3772"/>
                  </a:cubicBezTo>
                  <a:lnTo>
                    <a:pt x="2384" y="3772"/>
                  </a:lnTo>
                  <a:cubicBezTo>
                    <a:pt x="2401" y="3765"/>
                    <a:pt x="2421" y="3762"/>
                    <a:pt x="2437" y="3752"/>
                  </a:cubicBezTo>
                  <a:cubicBezTo>
                    <a:pt x="2458" y="3745"/>
                    <a:pt x="2474" y="3738"/>
                    <a:pt x="2498" y="3732"/>
                  </a:cubicBezTo>
                  <a:cubicBezTo>
                    <a:pt x="2518" y="3722"/>
                    <a:pt x="2534" y="3715"/>
                    <a:pt x="2554" y="3705"/>
                  </a:cubicBezTo>
                  <a:cubicBezTo>
                    <a:pt x="2591" y="3688"/>
                    <a:pt x="2625" y="3665"/>
                    <a:pt x="2658" y="3645"/>
                  </a:cubicBezTo>
                  <a:cubicBezTo>
                    <a:pt x="2692" y="3621"/>
                    <a:pt x="2725" y="3598"/>
                    <a:pt x="2758" y="3571"/>
                  </a:cubicBezTo>
                  <a:cubicBezTo>
                    <a:pt x="2775" y="3564"/>
                    <a:pt x="2789" y="3551"/>
                    <a:pt x="2805" y="3538"/>
                  </a:cubicBezTo>
                  <a:cubicBezTo>
                    <a:pt x="2822" y="3521"/>
                    <a:pt x="2842" y="3511"/>
                    <a:pt x="2859" y="3494"/>
                  </a:cubicBezTo>
                  <a:cubicBezTo>
                    <a:pt x="2892" y="3467"/>
                    <a:pt x="2922" y="3437"/>
                    <a:pt x="2956" y="3411"/>
                  </a:cubicBezTo>
                  <a:cubicBezTo>
                    <a:pt x="2972" y="3397"/>
                    <a:pt x="2986" y="3380"/>
                    <a:pt x="3002" y="3367"/>
                  </a:cubicBezTo>
                  <a:lnTo>
                    <a:pt x="3039" y="3330"/>
                  </a:lnTo>
                  <a:cubicBezTo>
                    <a:pt x="3069" y="3300"/>
                    <a:pt x="3099" y="3270"/>
                    <a:pt x="3126" y="3237"/>
                  </a:cubicBezTo>
                  <a:cubicBezTo>
                    <a:pt x="3156" y="3203"/>
                    <a:pt x="3186" y="3170"/>
                    <a:pt x="3210" y="3133"/>
                  </a:cubicBezTo>
                  <a:cubicBezTo>
                    <a:pt x="3209" y="3133"/>
                    <a:pt x="3209" y="3133"/>
                    <a:pt x="3209" y="3133"/>
                  </a:cubicBezTo>
                  <a:lnTo>
                    <a:pt x="3209" y="3133"/>
                  </a:lnTo>
                  <a:lnTo>
                    <a:pt x="3283" y="3036"/>
                  </a:lnTo>
                  <a:cubicBezTo>
                    <a:pt x="3293" y="3019"/>
                    <a:pt x="3303" y="3009"/>
                    <a:pt x="3317" y="2993"/>
                  </a:cubicBezTo>
                  <a:cubicBezTo>
                    <a:pt x="3320" y="2983"/>
                    <a:pt x="3327" y="2976"/>
                    <a:pt x="3333" y="2966"/>
                  </a:cubicBezTo>
                  <a:cubicBezTo>
                    <a:pt x="3340" y="2959"/>
                    <a:pt x="3350" y="2946"/>
                    <a:pt x="3354" y="2936"/>
                  </a:cubicBezTo>
                  <a:cubicBezTo>
                    <a:pt x="3367" y="2919"/>
                    <a:pt x="3380" y="2902"/>
                    <a:pt x="3387" y="2886"/>
                  </a:cubicBezTo>
                  <a:cubicBezTo>
                    <a:pt x="3400" y="2869"/>
                    <a:pt x="3414" y="2849"/>
                    <a:pt x="3420" y="2829"/>
                  </a:cubicBezTo>
                  <a:cubicBezTo>
                    <a:pt x="3434" y="2809"/>
                    <a:pt x="3440" y="2792"/>
                    <a:pt x="3451" y="2769"/>
                  </a:cubicBezTo>
                  <a:lnTo>
                    <a:pt x="3474" y="2708"/>
                  </a:lnTo>
                  <a:cubicBezTo>
                    <a:pt x="3477" y="2692"/>
                    <a:pt x="3487" y="2675"/>
                    <a:pt x="3494" y="2658"/>
                  </a:cubicBezTo>
                  <a:lnTo>
                    <a:pt x="3507" y="2632"/>
                  </a:lnTo>
                  <a:lnTo>
                    <a:pt x="3521" y="2608"/>
                  </a:lnTo>
                  <a:lnTo>
                    <a:pt x="3537" y="2575"/>
                  </a:lnTo>
                  <a:lnTo>
                    <a:pt x="3554" y="2541"/>
                  </a:lnTo>
                  <a:cubicBezTo>
                    <a:pt x="3564" y="2528"/>
                    <a:pt x="3568" y="2515"/>
                    <a:pt x="3574" y="2501"/>
                  </a:cubicBezTo>
                  <a:lnTo>
                    <a:pt x="3581" y="2494"/>
                  </a:lnTo>
                  <a:lnTo>
                    <a:pt x="3584" y="2484"/>
                  </a:lnTo>
                  <a:lnTo>
                    <a:pt x="3608" y="2448"/>
                  </a:lnTo>
                  <a:lnTo>
                    <a:pt x="3618" y="2434"/>
                  </a:lnTo>
                  <a:cubicBezTo>
                    <a:pt x="3624" y="2428"/>
                    <a:pt x="3631" y="2414"/>
                    <a:pt x="3638" y="2408"/>
                  </a:cubicBezTo>
                  <a:lnTo>
                    <a:pt x="3644" y="2398"/>
                  </a:lnTo>
                  <a:cubicBezTo>
                    <a:pt x="3654" y="2384"/>
                    <a:pt x="3658" y="2377"/>
                    <a:pt x="3668" y="2364"/>
                  </a:cubicBezTo>
                  <a:cubicBezTo>
                    <a:pt x="3675" y="2344"/>
                    <a:pt x="3688" y="2327"/>
                    <a:pt x="3695" y="2311"/>
                  </a:cubicBezTo>
                  <a:cubicBezTo>
                    <a:pt x="3711" y="2277"/>
                    <a:pt x="3728" y="2244"/>
                    <a:pt x="3751" y="2207"/>
                  </a:cubicBezTo>
                  <a:lnTo>
                    <a:pt x="3758" y="2190"/>
                  </a:lnTo>
                  <a:cubicBezTo>
                    <a:pt x="3771" y="2163"/>
                    <a:pt x="3785" y="2133"/>
                    <a:pt x="3795" y="2110"/>
                  </a:cubicBezTo>
                  <a:cubicBezTo>
                    <a:pt x="3812" y="2073"/>
                    <a:pt x="3828" y="2030"/>
                    <a:pt x="3842" y="1993"/>
                  </a:cubicBezTo>
                  <a:cubicBezTo>
                    <a:pt x="3858" y="1956"/>
                    <a:pt x="3872" y="1923"/>
                    <a:pt x="3878" y="1883"/>
                  </a:cubicBezTo>
                  <a:lnTo>
                    <a:pt x="3878" y="1879"/>
                  </a:lnTo>
                  <a:cubicBezTo>
                    <a:pt x="3889" y="1839"/>
                    <a:pt x="3895" y="1796"/>
                    <a:pt x="3902" y="1762"/>
                  </a:cubicBezTo>
                  <a:cubicBezTo>
                    <a:pt x="3905" y="1725"/>
                    <a:pt x="3909" y="1689"/>
                    <a:pt x="3912" y="1645"/>
                  </a:cubicBezTo>
                  <a:lnTo>
                    <a:pt x="3912" y="1615"/>
                  </a:lnTo>
                  <a:lnTo>
                    <a:pt x="3912" y="1588"/>
                  </a:lnTo>
                  <a:cubicBezTo>
                    <a:pt x="3919" y="1572"/>
                    <a:pt x="3919" y="1555"/>
                    <a:pt x="3912" y="1528"/>
                  </a:cubicBezTo>
                  <a:lnTo>
                    <a:pt x="3912" y="1508"/>
                  </a:lnTo>
                  <a:cubicBezTo>
                    <a:pt x="3909" y="1475"/>
                    <a:pt x="3905" y="1445"/>
                    <a:pt x="3905" y="1411"/>
                  </a:cubicBezTo>
                  <a:cubicBezTo>
                    <a:pt x="3905" y="1381"/>
                    <a:pt x="3905" y="1354"/>
                    <a:pt x="3909" y="1328"/>
                  </a:cubicBezTo>
                  <a:lnTo>
                    <a:pt x="3909" y="1324"/>
                  </a:lnTo>
                  <a:lnTo>
                    <a:pt x="3909" y="1321"/>
                  </a:lnTo>
                  <a:lnTo>
                    <a:pt x="3909" y="1314"/>
                  </a:lnTo>
                  <a:cubicBezTo>
                    <a:pt x="3912" y="1294"/>
                    <a:pt x="3919" y="1274"/>
                    <a:pt x="3912" y="1254"/>
                  </a:cubicBezTo>
                  <a:cubicBezTo>
                    <a:pt x="3912" y="1231"/>
                    <a:pt x="3909" y="1214"/>
                    <a:pt x="3902" y="1197"/>
                  </a:cubicBezTo>
                  <a:cubicBezTo>
                    <a:pt x="3885" y="1207"/>
                    <a:pt x="3872" y="1221"/>
                    <a:pt x="3858" y="1237"/>
                  </a:cubicBezTo>
                  <a:lnTo>
                    <a:pt x="3845" y="1261"/>
                  </a:lnTo>
                  <a:cubicBezTo>
                    <a:pt x="3842" y="1271"/>
                    <a:pt x="3838" y="1281"/>
                    <a:pt x="3838" y="1294"/>
                  </a:cubicBezTo>
                  <a:cubicBezTo>
                    <a:pt x="3835" y="1338"/>
                    <a:pt x="3835" y="1378"/>
                    <a:pt x="3835" y="1421"/>
                  </a:cubicBezTo>
                  <a:cubicBezTo>
                    <a:pt x="3835" y="1461"/>
                    <a:pt x="3842" y="1508"/>
                    <a:pt x="3842" y="1548"/>
                  </a:cubicBezTo>
                  <a:lnTo>
                    <a:pt x="3842" y="1575"/>
                  </a:lnTo>
                  <a:lnTo>
                    <a:pt x="3818" y="1739"/>
                  </a:lnTo>
                  <a:cubicBezTo>
                    <a:pt x="3812" y="1766"/>
                    <a:pt x="3805" y="1789"/>
                    <a:pt x="3802" y="1812"/>
                  </a:cubicBezTo>
                  <a:lnTo>
                    <a:pt x="3802" y="1816"/>
                  </a:lnTo>
                  <a:lnTo>
                    <a:pt x="3802" y="1822"/>
                  </a:lnTo>
                  <a:cubicBezTo>
                    <a:pt x="3788" y="1873"/>
                    <a:pt x="3771" y="1916"/>
                    <a:pt x="3755" y="1960"/>
                  </a:cubicBezTo>
                  <a:cubicBezTo>
                    <a:pt x="3738" y="1996"/>
                    <a:pt x="3725" y="2026"/>
                    <a:pt x="3711" y="2056"/>
                  </a:cubicBezTo>
                  <a:cubicBezTo>
                    <a:pt x="3701" y="2080"/>
                    <a:pt x="3691" y="2100"/>
                    <a:pt x="3678" y="2123"/>
                  </a:cubicBezTo>
                  <a:lnTo>
                    <a:pt x="3671" y="2133"/>
                  </a:lnTo>
                  <a:lnTo>
                    <a:pt x="3658" y="2163"/>
                  </a:lnTo>
                  <a:cubicBezTo>
                    <a:pt x="3634" y="2214"/>
                    <a:pt x="3608" y="2267"/>
                    <a:pt x="3578" y="2317"/>
                  </a:cubicBezTo>
                  <a:cubicBezTo>
                    <a:pt x="3568" y="2341"/>
                    <a:pt x="3551" y="2364"/>
                    <a:pt x="3537" y="2384"/>
                  </a:cubicBezTo>
                  <a:lnTo>
                    <a:pt x="3527" y="2398"/>
                  </a:lnTo>
                  <a:lnTo>
                    <a:pt x="3491" y="2474"/>
                  </a:lnTo>
                  <a:lnTo>
                    <a:pt x="3487" y="2484"/>
                  </a:lnTo>
                  <a:cubicBezTo>
                    <a:pt x="3484" y="2494"/>
                    <a:pt x="3477" y="2508"/>
                    <a:pt x="3474" y="2515"/>
                  </a:cubicBezTo>
                  <a:lnTo>
                    <a:pt x="3467" y="2531"/>
                  </a:lnTo>
                  <a:lnTo>
                    <a:pt x="3461" y="2545"/>
                  </a:lnTo>
                  <a:cubicBezTo>
                    <a:pt x="3457" y="2558"/>
                    <a:pt x="3454" y="2565"/>
                    <a:pt x="3451" y="2575"/>
                  </a:cubicBezTo>
                  <a:cubicBezTo>
                    <a:pt x="3440" y="2585"/>
                    <a:pt x="3437" y="2598"/>
                    <a:pt x="3434" y="2611"/>
                  </a:cubicBezTo>
                  <a:cubicBezTo>
                    <a:pt x="3424" y="2632"/>
                    <a:pt x="3417" y="2648"/>
                    <a:pt x="3407" y="2668"/>
                  </a:cubicBezTo>
                  <a:lnTo>
                    <a:pt x="3407" y="2675"/>
                  </a:lnTo>
                  <a:lnTo>
                    <a:pt x="3400" y="2692"/>
                  </a:lnTo>
                  <a:lnTo>
                    <a:pt x="3384" y="2735"/>
                  </a:lnTo>
                  <a:cubicBezTo>
                    <a:pt x="3374" y="2762"/>
                    <a:pt x="3367" y="2782"/>
                    <a:pt x="3354" y="2802"/>
                  </a:cubicBezTo>
                  <a:cubicBezTo>
                    <a:pt x="3347" y="2819"/>
                    <a:pt x="3333" y="2842"/>
                    <a:pt x="3323" y="2859"/>
                  </a:cubicBezTo>
                  <a:lnTo>
                    <a:pt x="3317" y="2869"/>
                  </a:lnTo>
                  <a:cubicBezTo>
                    <a:pt x="3307" y="2882"/>
                    <a:pt x="3303" y="2896"/>
                    <a:pt x="3297" y="2902"/>
                  </a:cubicBezTo>
                  <a:cubicBezTo>
                    <a:pt x="3283" y="2926"/>
                    <a:pt x="3270" y="2942"/>
                    <a:pt x="3257" y="2959"/>
                  </a:cubicBezTo>
                  <a:lnTo>
                    <a:pt x="3250" y="2969"/>
                  </a:lnTo>
                  <a:cubicBezTo>
                    <a:pt x="3233" y="2996"/>
                    <a:pt x="3213" y="3019"/>
                    <a:pt x="3196" y="3046"/>
                  </a:cubicBezTo>
                  <a:lnTo>
                    <a:pt x="3200" y="3043"/>
                  </a:lnTo>
                  <a:lnTo>
                    <a:pt x="3200" y="3043"/>
                  </a:lnTo>
                  <a:cubicBezTo>
                    <a:pt x="3186" y="3060"/>
                    <a:pt x="3170" y="3080"/>
                    <a:pt x="3156" y="3096"/>
                  </a:cubicBezTo>
                  <a:lnTo>
                    <a:pt x="3160" y="3093"/>
                  </a:lnTo>
                  <a:lnTo>
                    <a:pt x="3160" y="3093"/>
                  </a:lnTo>
                  <a:cubicBezTo>
                    <a:pt x="3140" y="3120"/>
                    <a:pt x="3120" y="3146"/>
                    <a:pt x="3099" y="3170"/>
                  </a:cubicBezTo>
                  <a:lnTo>
                    <a:pt x="3089" y="3180"/>
                  </a:lnTo>
                  <a:lnTo>
                    <a:pt x="3066" y="3203"/>
                  </a:lnTo>
                  <a:lnTo>
                    <a:pt x="3033" y="3243"/>
                  </a:lnTo>
                  <a:lnTo>
                    <a:pt x="2999" y="3277"/>
                  </a:lnTo>
                  <a:cubicBezTo>
                    <a:pt x="2989" y="3280"/>
                    <a:pt x="2986" y="3287"/>
                    <a:pt x="2976" y="3294"/>
                  </a:cubicBezTo>
                  <a:lnTo>
                    <a:pt x="2966" y="3300"/>
                  </a:lnTo>
                  <a:cubicBezTo>
                    <a:pt x="2952" y="3314"/>
                    <a:pt x="2936" y="3327"/>
                    <a:pt x="2922" y="3337"/>
                  </a:cubicBezTo>
                  <a:lnTo>
                    <a:pt x="2909" y="3350"/>
                  </a:lnTo>
                  <a:lnTo>
                    <a:pt x="2875" y="3380"/>
                  </a:lnTo>
                  <a:lnTo>
                    <a:pt x="2842" y="3411"/>
                  </a:lnTo>
                  <a:cubicBezTo>
                    <a:pt x="2825" y="3421"/>
                    <a:pt x="2809" y="3437"/>
                    <a:pt x="2792" y="3451"/>
                  </a:cubicBezTo>
                  <a:lnTo>
                    <a:pt x="2782" y="3461"/>
                  </a:lnTo>
                  <a:cubicBezTo>
                    <a:pt x="2758" y="3477"/>
                    <a:pt x="2742" y="3487"/>
                    <a:pt x="2722" y="3504"/>
                  </a:cubicBezTo>
                  <a:cubicBezTo>
                    <a:pt x="2708" y="3514"/>
                    <a:pt x="2692" y="3528"/>
                    <a:pt x="2682" y="3534"/>
                  </a:cubicBezTo>
                  <a:lnTo>
                    <a:pt x="2668" y="3544"/>
                  </a:lnTo>
                  <a:cubicBezTo>
                    <a:pt x="2635" y="3564"/>
                    <a:pt x="2601" y="3588"/>
                    <a:pt x="2565" y="3615"/>
                  </a:cubicBezTo>
                  <a:cubicBezTo>
                    <a:pt x="2541" y="3628"/>
                    <a:pt x="2521" y="3638"/>
                    <a:pt x="2501" y="3648"/>
                  </a:cubicBezTo>
                  <a:cubicBezTo>
                    <a:pt x="2484" y="3655"/>
                    <a:pt x="2468" y="3661"/>
                    <a:pt x="2451" y="3668"/>
                  </a:cubicBezTo>
                  <a:lnTo>
                    <a:pt x="2434" y="3678"/>
                  </a:lnTo>
                  <a:cubicBezTo>
                    <a:pt x="2404" y="3688"/>
                    <a:pt x="2384" y="3698"/>
                    <a:pt x="2357" y="3711"/>
                  </a:cubicBezTo>
                  <a:cubicBezTo>
                    <a:pt x="2334" y="3722"/>
                    <a:pt x="2307" y="3735"/>
                    <a:pt x="2287" y="3748"/>
                  </a:cubicBezTo>
                  <a:cubicBezTo>
                    <a:pt x="2264" y="3762"/>
                    <a:pt x="2240" y="3772"/>
                    <a:pt x="2220" y="3782"/>
                  </a:cubicBezTo>
                  <a:cubicBezTo>
                    <a:pt x="2217" y="3782"/>
                    <a:pt x="2207" y="3785"/>
                    <a:pt x="2203" y="3785"/>
                  </a:cubicBezTo>
                  <a:cubicBezTo>
                    <a:pt x="2197" y="3785"/>
                    <a:pt x="2190" y="3788"/>
                    <a:pt x="2183" y="3788"/>
                  </a:cubicBezTo>
                  <a:cubicBezTo>
                    <a:pt x="2163" y="3795"/>
                    <a:pt x="2140" y="3795"/>
                    <a:pt x="2120" y="3795"/>
                  </a:cubicBezTo>
                  <a:cubicBezTo>
                    <a:pt x="2083" y="3795"/>
                    <a:pt x="2046" y="3795"/>
                    <a:pt x="2013" y="3788"/>
                  </a:cubicBezTo>
                  <a:lnTo>
                    <a:pt x="1989" y="3788"/>
                  </a:lnTo>
                  <a:cubicBezTo>
                    <a:pt x="1949" y="3788"/>
                    <a:pt x="1913" y="3785"/>
                    <a:pt x="1869" y="3785"/>
                  </a:cubicBezTo>
                  <a:lnTo>
                    <a:pt x="1749" y="3785"/>
                  </a:lnTo>
                  <a:cubicBezTo>
                    <a:pt x="1715" y="3788"/>
                    <a:pt x="1678" y="3795"/>
                    <a:pt x="1645" y="3798"/>
                  </a:cubicBezTo>
                  <a:lnTo>
                    <a:pt x="1635" y="3798"/>
                  </a:lnTo>
                  <a:cubicBezTo>
                    <a:pt x="1598" y="3802"/>
                    <a:pt x="1561" y="3812"/>
                    <a:pt x="1518" y="3812"/>
                  </a:cubicBezTo>
                  <a:lnTo>
                    <a:pt x="1468" y="3812"/>
                  </a:lnTo>
                  <a:cubicBezTo>
                    <a:pt x="1451" y="3812"/>
                    <a:pt x="1434" y="3805"/>
                    <a:pt x="1418" y="3805"/>
                  </a:cubicBezTo>
                  <a:lnTo>
                    <a:pt x="1404" y="3805"/>
                  </a:lnTo>
                  <a:cubicBezTo>
                    <a:pt x="1358" y="3802"/>
                    <a:pt x="1314" y="3795"/>
                    <a:pt x="1277" y="3788"/>
                  </a:cubicBezTo>
                  <a:cubicBezTo>
                    <a:pt x="1234" y="3782"/>
                    <a:pt x="1190" y="3772"/>
                    <a:pt x="1147" y="3765"/>
                  </a:cubicBezTo>
                  <a:cubicBezTo>
                    <a:pt x="1130" y="3762"/>
                    <a:pt x="1107" y="3755"/>
                    <a:pt x="1083" y="3748"/>
                  </a:cubicBezTo>
                  <a:cubicBezTo>
                    <a:pt x="1063" y="3745"/>
                    <a:pt x="1043" y="3735"/>
                    <a:pt x="1023" y="3728"/>
                  </a:cubicBezTo>
                  <a:lnTo>
                    <a:pt x="1027" y="3728"/>
                  </a:lnTo>
                  <a:cubicBezTo>
                    <a:pt x="1020" y="3728"/>
                    <a:pt x="1016" y="3722"/>
                    <a:pt x="1013" y="3722"/>
                  </a:cubicBezTo>
                  <a:cubicBezTo>
                    <a:pt x="993" y="3715"/>
                    <a:pt x="970" y="3705"/>
                    <a:pt x="950" y="3695"/>
                  </a:cubicBezTo>
                  <a:cubicBezTo>
                    <a:pt x="946" y="3695"/>
                    <a:pt x="943" y="3688"/>
                    <a:pt x="936" y="3685"/>
                  </a:cubicBezTo>
                  <a:cubicBezTo>
                    <a:pt x="930" y="3678"/>
                    <a:pt x="916" y="3668"/>
                    <a:pt x="910" y="3661"/>
                  </a:cubicBezTo>
                  <a:cubicBezTo>
                    <a:pt x="896" y="3648"/>
                    <a:pt x="879" y="3635"/>
                    <a:pt x="866" y="3618"/>
                  </a:cubicBezTo>
                  <a:cubicBezTo>
                    <a:pt x="859" y="3604"/>
                    <a:pt x="846" y="3598"/>
                    <a:pt x="839" y="3584"/>
                  </a:cubicBezTo>
                  <a:lnTo>
                    <a:pt x="829" y="3571"/>
                  </a:lnTo>
                  <a:cubicBezTo>
                    <a:pt x="806" y="3548"/>
                    <a:pt x="779" y="3518"/>
                    <a:pt x="749" y="3487"/>
                  </a:cubicBezTo>
                  <a:lnTo>
                    <a:pt x="736" y="3477"/>
                  </a:lnTo>
                  <a:cubicBezTo>
                    <a:pt x="729" y="3464"/>
                    <a:pt x="716" y="3454"/>
                    <a:pt x="702" y="3444"/>
                  </a:cubicBezTo>
                  <a:cubicBezTo>
                    <a:pt x="689" y="3431"/>
                    <a:pt x="672" y="3414"/>
                    <a:pt x="652" y="3401"/>
                  </a:cubicBezTo>
                  <a:cubicBezTo>
                    <a:pt x="635" y="3387"/>
                    <a:pt x="625" y="3377"/>
                    <a:pt x="609" y="3364"/>
                  </a:cubicBezTo>
                  <a:cubicBezTo>
                    <a:pt x="592" y="3347"/>
                    <a:pt x="568" y="3334"/>
                    <a:pt x="552" y="3317"/>
                  </a:cubicBezTo>
                  <a:cubicBezTo>
                    <a:pt x="528" y="3297"/>
                    <a:pt x="502" y="3270"/>
                    <a:pt x="478" y="3250"/>
                  </a:cubicBezTo>
                  <a:lnTo>
                    <a:pt x="458" y="3233"/>
                  </a:lnTo>
                  <a:cubicBezTo>
                    <a:pt x="431" y="3210"/>
                    <a:pt x="401" y="3183"/>
                    <a:pt x="375" y="3153"/>
                  </a:cubicBezTo>
                  <a:lnTo>
                    <a:pt x="368" y="3150"/>
                  </a:lnTo>
                  <a:cubicBezTo>
                    <a:pt x="344" y="3126"/>
                    <a:pt x="324" y="3103"/>
                    <a:pt x="301" y="3080"/>
                  </a:cubicBezTo>
                  <a:cubicBezTo>
                    <a:pt x="284" y="3063"/>
                    <a:pt x="274" y="3046"/>
                    <a:pt x="264" y="3029"/>
                  </a:cubicBezTo>
                  <a:cubicBezTo>
                    <a:pt x="251" y="3009"/>
                    <a:pt x="244" y="2986"/>
                    <a:pt x="231" y="2963"/>
                  </a:cubicBezTo>
                  <a:cubicBezTo>
                    <a:pt x="227" y="2949"/>
                    <a:pt x="224" y="2942"/>
                    <a:pt x="217" y="2929"/>
                  </a:cubicBezTo>
                  <a:lnTo>
                    <a:pt x="217" y="2926"/>
                  </a:lnTo>
                  <a:lnTo>
                    <a:pt x="214" y="2916"/>
                  </a:lnTo>
                  <a:cubicBezTo>
                    <a:pt x="211" y="2909"/>
                    <a:pt x="207" y="2902"/>
                    <a:pt x="207" y="2896"/>
                  </a:cubicBezTo>
                  <a:cubicBezTo>
                    <a:pt x="201" y="2886"/>
                    <a:pt x="201" y="2879"/>
                    <a:pt x="197" y="2869"/>
                  </a:cubicBezTo>
                  <a:lnTo>
                    <a:pt x="184" y="2832"/>
                  </a:lnTo>
                  <a:lnTo>
                    <a:pt x="177" y="2809"/>
                  </a:lnTo>
                  <a:cubicBezTo>
                    <a:pt x="174" y="2795"/>
                    <a:pt x="167" y="2779"/>
                    <a:pt x="164" y="2765"/>
                  </a:cubicBezTo>
                  <a:lnTo>
                    <a:pt x="161" y="2745"/>
                  </a:lnTo>
                  <a:cubicBezTo>
                    <a:pt x="157" y="2732"/>
                    <a:pt x="151" y="2715"/>
                    <a:pt x="147" y="2702"/>
                  </a:cubicBezTo>
                  <a:lnTo>
                    <a:pt x="130" y="2652"/>
                  </a:lnTo>
                  <a:lnTo>
                    <a:pt x="127" y="2642"/>
                  </a:lnTo>
                  <a:lnTo>
                    <a:pt x="117" y="2615"/>
                  </a:lnTo>
                  <a:lnTo>
                    <a:pt x="110" y="2591"/>
                  </a:lnTo>
                  <a:cubicBezTo>
                    <a:pt x="107" y="2561"/>
                    <a:pt x="97" y="2535"/>
                    <a:pt x="94" y="2508"/>
                  </a:cubicBezTo>
                  <a:cubicBezTo>
                    <a:pt x="90" y="2474"/>
                    <a:pt x="87" y="2441"/>
                    <a:pt x="87" y="2398"/>
                  </a:cubicBezTo>
                  <a:lnTo>
                    <a:pt x="87" y="2374"/>
                  </a:lnTo>
                  <a:lnTo>
                    <a:pt x="87" y="2307"/>
                  </a:lnTo>
                  <a:lnTo>
                    <a:pt x="87" y="2194"/>
                  </a:lnTo>
                  <a:lnTo>
                    <a:pt x="87" y="2170"/>
                  </a:lnTo>
                  <a:cubicBezTo>
                    <a:pt x="90" y="2143"/>
                    <a:pt x="90" y="2117"/>
                    <a:pt x="90" y="2093"/>
                  </a:cubicBezTo>
                  <a:lnTo>
                    <a:pt x="94" y="2040"/>
                  </a:lnTo>
                  <a:cubicBezTo>
                    <a:pt x="94" y="2026"/>
                    <a:pt x="97" y="2016"/>
                    <a:pt x="97" y="2006"/>
                  </a:cubicBezTo>
                  <a:lnTo>
                    <a:pt x="97" y="1996"/>
                  </a:lnTo>
                  <a:lnTo>
                    <a:pt x="97" y="1990"/>
                  </a:lnTo>
                  <a:lnTo>
                    <a:pt x="100" y="1943"/>
                  </a:lnTo>
                  <a:cubicBezTo>
                    <a:pt x="100" y="1929"/>
                    <a:pt x="107" y="1916"/>
                    <a:pt x="107" y="1909"/>
                  </a:cubicBezTo>
                  <a:lnTo>
                    <a:pt x="110" y="1896"/>
                  </a:lnTo>
                  <a:lnTo>
                    <a:pt x="110" y="1893"/>
                  </a:lnTo>
                  <a:cubicBezTo>
                    <a:pt x="114" y="1883"/>
                    <a:pt x="114" y="1873"/>
                    <a:pt x="117" y="1859"/>
                  </a:cubicBezTo>
                  <a:cubicBezTo>
                    <a:pt x="124" y="1846"/>
                    <a:pt x="127" y="1829"/>
                    <a:pt x="130" y="1812"/>
                  </a:cubicBezTo>
                  <a:lnTo>
                    <a:pt x="130" y="1809"/>
                  </a:lnTo>
                  <a:lnTo>
                    <a:pt x="130" y="1806"/>
                  </a:lnTo>
                  <a:lnTo>
                    <a:pt x="130" y="1799"/>
                  </a:lnTo>
                  <a:cubicBezTo>
                    <a:pt x="141" y="1779"/>
                    <a:pt x="144" y="1759"/>
                    <a:pt x="151" y="1739"/>
                  </a:cubicBezTo>
                  <a:cubicBezTo>
                    <a:pt x="161" y="1715"/>
                    <a:pt x="164" y="1699"/>
                    <a:pt x="174" y="1679"/>
                  </a:cubicBezTo>
                  <a:cubicBezTo>
                    <a:pt x="184" y="1639"/>
                    <a:pt x="201" y="1598"/>
                    <a:pt x="214" y="1562"/>
                  </a:cubicBezTo>
                  <a:lnTo>
                    <a:pt x="224" y="1542"/>
                  </a:lnTo>
                  <a:cubicBezTo>
                    <a:pt x="244" y="1471"/>
                    <a:pt x="268" y="1398"/>
                    <a:pt x="298" y="1328"/>
                  </a:cubicBezTo>
                  <a:cubicBezTo>
                    <a:pt x="301" y="1308"/>
                    <a:pt x="311" y="1291"/>
                    <a:pt x="318" y="1274"/>
                  </a:cubicBezTo>
                  <a:lnTo>
                    <a:pt x="328" y="1254"/>
                  </a:lnTo>
                  <a:cubicBezTo>
                    <a:pt x="341" y="1224"/>
                    <a:pt x="351" y="1194"/>
                    <a:pt x="361" y="1164"/>
                  </a:cubicBezTo>
                  <a:cubicBezTo>
                    <a:pt x="375" y="1137"/>
                    <a:pt x="381" y="1104"/>
                    <a:pt x="391" y="1074"/>
                  </a:cubicBezTo>
                  <a:lnTo>
                    <a:pt x="398" y="1047"/>
                  </a:lnTo>
                  <a:cubicBezTo>
                    <a:pt x="408" y="1023"/>
                    <a:pt x="415" y="993"/>
                    <a:pt x="425" y="970"/>
                  </a:cubicBezTo>
                  <a:lnTo>
                    <a:pt x="435" y="930"/>
                  </a:lnTo>
                  <a:lnTo>
                    <a:pt x="448" y="893"/>
                  </a:lnTo>
                  <a:lnTo>
                    <a:pt x="448" y="896"/>
                  </a:lnTo>
                  <a:lnTo>
                    <a:pt x="498" y="686"/>
                  </a:lnTo>
                  <a:cubicBezTo>
                    <a:pt x="518" y="602"/>
                    <a:pt x="535" y="522"/>
                    <a:pt x="552" y="438"/>
                  </a:cubicBezTo>
                  <a:lnTo>
                    <a:pt x="579" y="325"/>
                  </a:lnTo>
                  <a:cubicBezTo>
                    <a:pt x="585" y="284"/>
                    <a:pt x="599" y="241"/>
                    <a:pt x="609" y="201"/>
                  </a:cubicBezTo>
                  <a:cubicBezTo>
                    <a:pt x="615" y="167"/>
                    <a:pt x="625" y="137"/>
                    <a:pt x="632" y="104"/>
                  </a:cubicBezTo>
                  <a:cubicBezTo>
                    <a:pt x="635" y="91"/>
                    <a:pt x="642" y="74"/>
                    <a:pt x="645" y="60"/>
                  </a:cubicBezTo>
                  <a:cubicBezTo>
                    <a:pt x="649" y="50"/>
                    <a:pt x="652" y="37"/>
                    <a:pt x="652" y="24"/>
                  </a:cubicBezTo>
                  <a:cubicBezTo>
                    <a:pt x="652" y="17"/>
                    <a:pt x="652" y="7"/>
                    <a:pt x="649" y="4"/>
                  </a:cubicBezTo>
                  <a:cubicBezTo>
                    <a:pt x="649" y="0"/>
                    <a:pt x="645" y="0"/>
                    <a:pt x="64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8"/>
            <p:cNvSpPr/>
            <p:nvPr/>
          </p:nvSpPr>
          <p:spPr>
            <a:xfrm>
              <a:off x="4157543" y="3306311"/>
              <a:ext cx="95535" cy="127158"/>
            </a:xfrm>
            <a:custGeom>
              <a:avLst/>
              <a:gdLst/>
              <a:ahLst/>
              <a:cxnLst/>
              <a:rect l="l" t="t" r="r" b="b"/>
              <a:pathLst>
                <a:path w="2592" h="3450" extrusionOk="0">
                  <a:moveTo>
                    <a:pt x="365" y="0"/>
                  </a:moveTo>
                  <a:cubicBezTo>
                    <a:pt x="362" y="0"/>
                    <a:pt x="360" y="1"/>
                    <a:pt x="358" y="3"/>
                  </a:cubicBezTo>
                  <a:cubicBezTo>
                    <a:pt x="348" y="10"/>
                    <a:pt x="351" y="16"/>
                    <a:pt x="358" y="20"/>
                  </a:cubicBezTo>
                  <a:cubicBezTo>
                    <a:pt x="365" y="30"/>
                    <a:pt x="368" y="33"/>
                    <a:pt x="375" y="43"/>
                  </a:cubicBezTo>
                  <a:cubicBezTo>
                    <a:pt x="378" y="43"/>
                    <a:pt x="378" y="46"/>
                    <a:pt x="378" y="46"/>
                  </a:cubicBezTo>
                  <a:cubicBezTo>
                    <a:pt x="378" y="50"/>
                    <a:pt x="382" y="53"/>
                    <a:pt x="382" y="60"/>
                  </a:cubicBezTo>
                  <a:cubicBezTo>
                    <a:pt x="392" y="76"/>
                    <a:pt x="392" y="93"/>
                    <a:pt x="395" y="110"/>
                  </a:cubicBezTo>
                  <a:cubicBezTo>
                    <a:pt x="398" y="120"/>
                    <a:pt x="398" y="130"/>
                    <a:pt x="398" y="137"/>
                  </a:cubicBezTo>
                  <a:lnTo>
                    <a:pt x="398" y="150"/>
                  </a:lnTo>
                  <a:cubicBezTo>
                    <a:pt x="398" y="170"/>
                    <a:pt x="395" y="197"/>
                    <a:pt x="395" y="217"/>
                  </a:cubicBezTo>
                  <a:lnTo>
                    <a:pt x="395" y="220"/>
                  </a:lnTo>
                  <a:cubicBezTo>
                    <a:pt x="392" y="234"/>
                    <a:pt x="392" y="250"/>
                    <a:pt x="385" y="267"/>
                  </a:cubicBezTo>
                  <a:lnTo>
                    <a:pt x="375" y="317"/>
                  </a:lnTo>
                  <a:lnTo>
                    <a:pt x="375" y="320"/>
                  </a:lnTo>
                  <a:lnTo>
                    <a:pt x="368" y="334"/>
                  </a:lnTo>
                  <a:cubicBezTo>
                    <a:pt x="365" y="351"/>
                    <a:pt x="362" y="364"/>
                    <a:pt x="358" y="377"/>
                  </a:cubicBezTo>
                  <a:cubicBezTo>
                    <a:pt x="351" y="391"/>
                    <a:pt x="348" y="407"/>
                    <a:pt x="341" y="424"/>
                  </a:cubicBezTo>
                  <a:lnTo>
                    <a:pt x="341" y="421"/>
                  </a:lnTo>
                  <a:cubicBezTo>
                    <a:pt x="331" y="448"/>
                    <a:pt x="318" y="471"/>
                    <a:pt x="301" y="504"/>
                  </a:cubicBezTo>
                  <a:cubicBezTo>
                    <a:pt x="295" y="521"/>
                    <a:pt x="281" y="544"/>
                    <a:pt x="275" y="561"/>
                  </a:cubicBezTo>
                  <a:cubicBezTo>
                    <a:pt x="265" y="571"/>
                    <a:pt x="261" y="581"/>
                    <a:pt x="258" y="588"/>
                  </a:cubicBezTo>
                  <a:cubicBezTo>
                    <a:pt x="228" y="651"/>
                    <a:pt x="201" y="702"/>
                    <a:pt x="181" y="752"/>
                  </a:cubicBezTo>
                  <a:lnTo>
                    <a:pt x="181" y="748"/>
                  </a:lnTo>
                  <a:lnTo>
                    <a:pt x="174" y="765"/>
                  </a:lnTo>
                  <a:lnTo>
                    <a:pt x="164" y="789"/>
                  </a:lnTo>
                  <a:lnTo>
                    <a:pt x="164" y="785"/>
                  </a:lnTo>
                  <a:cubicBezTo>
                    <a:pt x="161" y="805"/>
                    <a:pt x="151" y="822"/>
                    <a:pt x="144" y="845"/>
                  </a:cubicBezTo>
                  <a:lnTo>
                    <a:pt x="127" y="882"/>
                  </a:lnTo>
                  <a:cubicBezTo>
                    <a:pt x="114" y="906"/>
                    <a:pt x="101" y="939"/>
                    <a:pt x="94" y="969"/>
                  </a:cubicBezTo>
                  <a:cubicBezTo>
                    <a:pt x="81" y="1006"/>
                    <a:pt x="74" y="1039"/>
                    <a:pt x="64" y="1069"/>
                  </a:cubicBezTo>
                  <a:cubicBezTo>
                    <a:pt x="57" y="1099"/>
                    <a:pt x="51" y="1133"/>
                    <a:pt x="47" y="1163"/>
                  </a:cubicBezTo>
                  <a:lnTo>
                    <a:pt x="47" y="1173"/>
                  </a:lnTo>
                  <a:lnTo>
                    <a:pt x="47" y="1190"/>
                  </a:lnTo>
                  <a:cubicBezTo>
                    <a:pt x="44" y="1200"/>
                    <a:pt x="44" y="1213"/>
                    <a:pt x="44" y="1220"/>
                  </a:cubicBezTo>
                  <a:lnTo>
                    <a:pt x="31" y="1334"/>
                  </a:lnTo>
                  <a:cubicBezTo>
                    <a:pt x="27" y="1370"/>
                    <a:pt x="27" y="1404"/>
                    <a:pt x="27" y="1441"/>
                  </a:cubicBezTo>
                  <a:cubicBezTo>
                    <a:pt x="27" y="1464"/>
                    <a:pt x="31" y="1481"/>
                    <a:pt x="31" y="1501"/>
                  </a:cubicBezTo>
                  <a:cubicBezTo>
                    <a:pt x="31" y="1517"/>
                    <a:pt x="34" y="1534"/>
                    <a:pt x="34" y="1551"/>
                  </a:cubicBezTo>
                  <a:cubicBezTo>
                    <a:pt x="41" y="1584"/>
                    <a:pt x="44" y="1621"/>
                    <a:pt x="44" y="1658"/>
                  </a:cubicBezTo>
                  <a:lnTo>
                    <a:pt x="44" y="1685"/>
                  </a:lnTo>
                  <a:cubicBezTo>
                    <a:pt x="47" y="1741"/>
                    <a:pt x="41" y="1805"/>
                    <a:pt x="34" y="1868"/>
                  </a:cubicBezTo>
                  <a:cubicBezTo>
                    <a:pt x="34" y="1889"/>
                    <a:pt x="31" y="1909"/>
                    <a:pt x="27" y="1929"/>
                  </a:cubicBezTo>
                  <a:cubicBezTo>
                    <a:pt x="24" y="1965"/>
                    <a:pt x="14" y="1996"/>
                    <a:pt x="7" y="2036"/>
                  </a:cubicBezTo>
                  <a:cubicBezTo>
                    <a:pt x="0" y="2066"/>
                    <a:pt x="0" y="2096"/>
                    <a:pt x="7" y="2133"/>
                  </a:cubicBezTo>
                  <a:cubicBezTo>
                    <a:pt x="10" y="2146"/>
                    <a:pt x="17" y="2163"/>
                    <a:pt x="24" y="2179"/>
                  </a:cubicBezTo>
                  <a:cubicBezTo>
                    <a:pt x="27" y="2186"/>
                    <a:pt x="27" y="2193"/>
                    <a:pt x="31" y="2203"/>
                  </a:cubicBezTo>
                  <a:cubicBezTo>
                    <a:pt x="61" y="2273"/>
                    <a:pt x="94" y="2340"/>
                    <a:pt x="131" y="2407"/>
                  </a:cubicBezTo>
                  <a:cubicBezTo>
                    <a:pt x="141" y="2423"/>
                    <a:pt x="148" y="2437"/>
                    <a:pt x="158" y="2454"/>
                  </a:cubicBezTo>
                  <a:cubicBezTo>
                    <a:pt x="164" y="2470"/>
                    <a:pt x="178" y="2487"/>
                    <a:pt x="184" y="2497"/>
                  </a:cubicBezTo>
                  <a:cubicBezTo>
                    <a:pt x="208" y="2530"/>
                    <a:pt x="228" y="2561"/>
                    <a:pt x="251" y="2591"/>
                  </a:cubicBezTo>
                  <a:cubicBezTo>
                    <a:pt x="275" y="2614"/>
                    <a:pt x="301" y="2641"/>
                    <a:pt x="328" y="2664"/>
                  </a:cubicBezTo>
                  <a:cubicBezTo>
                    <a:pt x="351" y="2688"/>
                    <a:pt x="382" y="2711"/>
                    <a:pt x="408" y="2738"/>
                  </a:cubicBezTo>
                  <a:lnTo>
                    <a:pt x="425" y="2754"/>
                  </a:lnTo>
                  <a:lnTo>
                    <a:pt x="428" y="2758"/>
                  </a:lnTo>
                  <a:cubicBezTo>
                    <a:pt x="448" y="2781"/>
                    <a:pt x="475" y="2808"/>
                    <a:pt x="499" y="2828"/>
                  </a:cubicBezTo>
                  <a:cubicBezTo>
                    <a:pt x="519" y="2848"/>
                    <a:pt x="549" y="2871"/>
                    <a:pt x="579" y="2888"/>
                  </a:cubicBezTo>
                  <a:cubicBezTo>
                    <a:pt x="609" y="2905"/>
                    <a:pt x="636" y="2922"/>
                    <a:pt x="669" y="2932"/>
                  </a:cubicBezTo>
                  <a:cubicBezTo>
                    <a:pt x="703" y="2945"/>
                    <a:pt x="733" y="2955"/>
                    <a:pt x="766" y="2962"/>
                  </a:cubicBezTo>
                  <a:cubicBezTo>
                    <a:pt x="800" y="2975"/>
                    <a:pt x="836" y="2982"/>
                    <a:pt x="876" y="2995"/>
                  </a:cubicBezTo>
                  <a:cubicBezTo>
                    <a:pt x="913" y="3009"/>
                    <a:pt x="947" y="3022"/>
                    <a:pt x="980" y="3032"/>
                  </a:cubicBezTo>
                  <a:cubicBezTo>
                    <a:pt x="1013" y="3045"/>
                    <a:pt x="1047" y="3055"/>
                    <a:pt x="1080" y="3065"/>
                  </a:cubicBezTo>
                  <a:cubicBezTo>
                    <a:pt x="1100" y="3075"/>
                    <a:pt x="1117" y="3079"/>
                    <a:pt x="1137" y="3089"/>
                  </a:cubicBezTo>
                  <a:cubicBezTo>
                    <a:pt x="1151" y="3092"/>
                    <a:pt x="1167" y="3099"/>
                    <a:pt x="1181" y="3106"/>
                  </a:cubicBezTo>
                  <a:cubicBezTo>
                    <a:pt x="1187" y="3112"/>
                    <a:pt x="1201" y="3116"/>
                    <a:pt x="1214" y="3122"/>
                  </a:cubicBezTo>
                  <a:cubicBezTo>
                    <a:pt x="1227" y="3126"/>
                    <a:pt x="1234" y="3136"/>
                    <a:pt x="1248" y="3139"/>
                  </a:cubicBezTo>
                  <a:cubicBezTo>
                    <a:pt x="1281" y="3156"/>
                    <a:pt x="1304" y="3172"/>
                    <a:pt x="1334" y="3192"/>
                  </a:cubicBezTo>
                  <a:cubicBezTo>
                    <a:pt x="1368" y="3213"/>
                    <a:pt x="1398" y="3236"/>
                    <a:pt x="1428" y="3256"/>
                  </a:cubicBezTo>
                  <a:cubicBezTo>
                    <a:pt x="1462" y="3276"/>
                    <a:pt x="1488" y="3293"/>
                    <a:pt x="1522" y="3309"/>
                  </a:cubicBezTo>
                  <a:cubicBezTo>
                    <a:pt x="1552" y="3326"/>
                    <a:pt x="1585" y="3340"/>
                    <a:pt x="1615" y="3356"/>
                  </a:cubicBezTo>
                  <a:lnTo>
                    <a:pt x="1665" y="3380"/>
                  </a:lnTo>
                  <a:cubicBezTo>
                    <a:pt x="1672" y="3386"/>
                    <a:pt x="1686" y="3390"/>
                    <a:pt x="1696" y="3393"/>
                  </a:cubicBezTo>
                  <a:cubicBezTo>
                    <a:pt x="1706" y="3403"/>
                    <a:pt x="1722" y="3406"/>
                    <a:pt x="1736" y="3410"/>
                  </a:cubicBezTo>
                  <a:cubicBezTo>
                    <a:pt x="1772" y="3420"/>
                    <a:pt x="1816" y="3426"/>
                    <a:pt x="1853" y="3430"/>
                  </a:cubicBezTo>
                  <a:cubicBezTo>
                    <a:pt x="1889" y="3437"/>
                    <a:pt x="1920" y="3440"/>
                    <a:pt x="1953" y="3440"/>
                  </a:cubicBezTo>
                  <a:lnTo>
                    <a:pt x="1953" y="3450"/>
                  </a:lnTo>
                  <a:lnTo>
                    <a:pt x="1973" y="3450"/>
                  </a:lnTo>
                  <a:cubicBezTo>
                    <a:pt x="2013" y="3447"/>
                    <a:pt x="2050" y="3443"/>
                    <a:pt x="2083" y="3440"/>
                  </a:cubicBezTo>
                  <a:cubicBezTo>
                    <a:pt x="2113" y="3433"/>
                    <a:pt x="2140" y="3430"/>
                    <a:pt x="2174" y="3423"/>
                  </a:cubicBezTo>
                  <a:cubicBezTo>
                    <a:pt x="2180" y="3416"/>
                    <a:pt x="2184" y="3416"/>
                    <a:pt x="2187" y="3416"/>
                  </a:cubicBezTo>
                  <a:cubicBezTo>
                    <a:pt x="2224" y="3410"/>
                    <a:pt x="2257" y="3400"/>
                    <a:pt x="2297" y="3393"/>
                  </a:cubicBezTo>
                  <a:cubicBezTo>
                    <a:pt x="2331" y="3383"/>
                    <a:pt x="2364" y="3380"/>
                    <a:pt x="2398" y="3373"/>
                  </a:cubicBezTo>
                  <a:cubicBezTo>
                    <a:pt x="2414" y="3366"/>
                    <a:pt x="2431" y="3366"/>
                    <a:pt x="2448" y="3363"/>
                  </a:cubicBezTo>
                  <a:cubicBezTo>
                    <a:pt x="2455" y="3363"/>
                    <a:pt x="2468" y="3360"/>
                    <a:pt x="2475" y="3360"/>
                  </a:cubicBezTo>
                  <a:cubicBezTo>
                    <a:pt x="2481" y="3360"/>
                    <a:pt x="2488" y="3356"/>
                    <a:pt x="2498" y="3356"/>
                  </a:cubicBezTo>
                  <a:cubicBezTo>
                    <a:pt x="2535" y="3346"/>
                    <a:pt x="2572" y="3326"/>
                    <a:pt x="2592" y="3293"/>
                  </a:cubicBezTo>
                  <a:cubicBezTo>
                    <a:pt x="2588" y="3293"/>
                    <a:pt x="2585" y="3289"/>
                    <a:pt x="2582" y="3289"/>
                  </a:cubicBezTo>
                  <a:cubicBezTo>
                    <a:pt x="2572" y="3283"/>
                    <a:pt x="2558" y="3283"/>
                    <a:pt x="2551" y="3279"/>
                  </a:cubicBezTo>
                  <a:cubicBezTo>
                    <a:pt x="2538" y="3276"/>
                    <a:pt x="2525" y="3273"/>
                    <a:pt x="2508" y="3273"/>
                  </a:cubicBezTo>
                  <a:cubicBezTo>
                    <a:pt x="2488" y="3273"/>
                    <a:pt x="2468" y="3276"/>
                    <a:pt x="2448" y="3279"/>
                  </a:cubicBezTo>
                  <a:lnTo>
                    <a:pt x="2398" y="3293"/>
                  </a:lnTo>
                  <a:cubicBezTo>
                    <a:pt x="2364" y="3299"/>
                    <a:pt x="2324" y="3309"/>
                    <a:pt x="2291" y="3316"/>
                  </a:cubicBezTo>
                  <a:lnTo>
                    <a:pt x="2190" y="3343"/>
                  </a:lnTo>
                  <a:cubicBezTo>
                    <a:pt x="2157" y="3350"/>
                    <a:pt x="2120" y="3356"/>
                    <a:pt x="2087" y="3363"/>
                  </a:cubicBezTo>
                  <a:lnTo>
                    <a:pt x="2083" y="3363"/>
                  </a:lnTo>
                  <a:cubicBezTo>
                    <a:pt x="2047" y="3366"/>
                    <a:pt x="2006" y="3376"/>
                    <a:pt x="1970" y="3376"/>
                  </a:cubicBezTo>
                  <a:cubicBezTo>
                    <a:pt x="1946" y="3376"/>
                    <a:pt x="1923" y="3376"/>
                    <a:pt x="1903" y="3373"/>
                  </a:cubicBezTo>
                  <a:cubicBezTo>
                    <a:pt x="1886" y="3366"/>
                    <a:pt x="1869" y="3366"/>
                    <a:pt x="1853" y="3363"/>
                  </a:cubicBezTo>
                  <a:cubicBezTo>
                    <a:pt x="1846" y="3363"/>
                    <a:pt x="1836" y="3360"/>
                    <a:pt x="1829" y="3360"/>
                  </a:cubicBezTo>
                  <a:cubicBezTo>
                    <a:pt x="1819" y="3360"/>
                    <a:pt x="1813" y="3356"/>
                    <a:pt x="1803" y="3356"/>
                  </a:cubicBezTo>
                  <a:cubicBezTo>
                    <a:pt x="1796" y="3356"/>
                    <a:pt x="1789" y="3350"/>
                    <a:pt x="1782" y="3350"/>
                  </a:cubicBezTo>
                  <a:cubicBezTo>
                    <a:pt x="1772" y="3346"/>
                    <a:pt x="1766" y="3346"/>
                    <a:pt x="1756" y="3343"/>
                  </a:cubicBezTo>
                  <a:cubicBezTo>
                    <a:pt x="1736" y="3333"/>
                    <a:pt x="1716" y="3326"/>
                    <a:pt x="1699" y="3316"/>
                  </a:cubicBezTo>
                  <a:cubicBezTo>
                    <a:pt x="1679" y="3309"/>
                    <a:pt x="1662" y="3299"/>
                    <a:pt x="1645" y="3293"/>
                  </a:cubicBezTo>
                  <a:cubicBezTo>
                    <a:pt x="1612" y="3276"/>
                    <a:pt x="1572" y="3259"/>
                    <a:pt x="1538" y="3239"/>
                  </a:cubicBezTo>
                  <a:lnTo>
                    <a:pt x="1528" y="3229"/>
                  </a:lnTo>
                  <a:lnTo>
                    <a:pt x="1515" y="3223"/>
                  </a:lnTo>
                  <a:cubicBezTo>
                    <a:pt x="1482" y="3206"/>
                    <a:pt x="1448" y="3179"/>
                    <a:pt x="1415" y="3159"/>
                  </a:cubicBezTo>
                  <a:cubicBezTo>
                    <a:pt x="1388" y="3139"/>
                    <a:pt x="1365" y="3122"/>
                    <a:pt x="1334" y="3106"/>
                  </a:cubicBezTo>
                  <a:cubicBezTo>
                    <a:pt x="1328" y="3099"/>
                    <a:pt x="1321" y="3095"/>
                    <a:pt x="1314" y="3092"/>
                  </a:cubicBezTo>
                  <a:lnTo>
                    <a:pt x="1311" y="3089"/>
                  </a:lnTo>
                  <a:lnTo>
                    <a:pt x="1304" y="3082"/>
                  </a:lnTo>
                  <a:cubicBezTo>
                    <a:pt x="1298" y="3079"/>
                    <a:pt x="1294" y="3079"/>
                    <a:pt x="1288" y="3075"/>
                  </a:cubicBezTo>
                  <a:cubicBezTo>
                    <a:pt x="1281" y="3065"/>
                    <a:pt x="1268" y="3062"/>
                    <a:pt x="1261" y="3059"/>
                  </a:cubicBezTo>
                  <a:cubicBezTo>
                    <a:pt x="1254" y="3055"/>
                    <a:pt x="1248" y="3055"/>
                    <a:pt x="1244" y="3049"/>
                  </a:cubicBezTo>
                  <a:lnTo>
                    <a:pt x="1234" y="3045"/>
                  </a:lnTo>
                  <a:cubicBezTo>
                    <a:pt x="1201" y="3032"/>
                    <a:pt x="1167" y="3022"/>
                    <a:pt x="1134" y="3012"/>
                  </a:cubicBezTo>
                  <a:lnTo>
                    <a:pt x="1100" y="3005"/>
                  </a:lnTo>
                  <a:lnTo>
                    <a:pt x="1027" y="2978"/>
                  </a:lnTo>
                  <a:cubicBezTo>
                    <a:pt x="987" y="2965"/>
                    <a:pt x="953" y="2955"/>
                    <a:pt x="917" y="2942"/>
                  </a:cubicBezTo>
                  <a:cubicBezTo>
                    <a:pt x="883" y="2928"/>
                    <a:pt x="850" y="2922"/>
                    <a:pt x="816" y="2912"/>
                  </a:cubicBezTo>
                  <a:cubicBezTo>
                    <a:pt x="800" y="2908"/>
                    <a:pt x="779" y="2905"/>
                    <a:pt x="763" y="2898"/>
                  </a:cubicBezTo>
                  <a:cubicBezTo>
                    <a:pt x="749" y="2895"/>
                    <a:pt x="733" y="2888"/>
                    <a:pt x="716" y="2882"/>
                  </a:cubicBezTo>
                  <a:cubicBezTo>
                    <a:pt x="686" y="2875"/>
                    <a:pt x="666" y="2861"/>
                    <a:pt x="642" y="2848"/>
                  </a:cubicBezTo>
                  <a:lnTo>
                    <a:pt x="642" y="2848"/>
                  </a:lnTo>
                  <a:lnTo>
                    <a:pt x="646" y="2855"/>
                  </a:lnTo>
                  <a:cubicBezTo>
                    <a:pt x="642" y="2855"/>
                    <a:pt x="632" y="2848"/>
                    <a:pt x="629" y="2845"/>
                  </a:cubicBezTo>
                  <a:lnTo>
                    <a:pt x="629" y="2845"/>
                  </a:lnTo>
                  <a:lnTo>
                    <a:pt x="632" y="2848"/>
                  </a:lnTo>
                  <a:lnTo>
                    <a:pt x="629" y="2848"/>
                  </a:lnTo>
                  <a:cubicBezTo>
                    <a:pt x="616" y="2845"/>
                    <a:pt x="609" y="2838"/>
                    <a:pt x="596" y="2828"/>
                  </a:cubicBezTo>
                  <a:lnTo>
                    <a:pt x="589" y="2825"/>
                  </a:lnTo>
                  <a:lnTo>
                    <a:pt x="582" y="2821"/>
                  </a:lnTo>
                  <a:lnTo>
                    <a:pt x="579" y="2815"/>
                  </a:lnTo>
                  <a:cubicBezTo>
                    <a:pt x="569" y="2808"/>
                    <a:pt x="559" y="2798"/>
                    <a:pt x="545" y="2788"/>
                  </a:cubicBezTo>
                  <a:lnTo>
                    <a:pt x="529" y="2771"/>
                  </a:lnTo>
                  <a:lnTo>
                    <a:pt x="515" y="2758"/>
                  </a:lnTo>
                  <a:cubicBezTo>
                    <a:pt x="489" y="2731"/>
                    <a:pt x="469" y="2708"/>
                    <a:pt x="445" y="2688"/>
                  </a:cubicBezTo>
                  <a:lnTo>
                    <a:pt x="435" y="2678"/>
                  </a:lnTo>
                  <a:cubicBezTo>
                    <a:pt x="412" y="2658"/>
                    <a:pt x="385" y="2637"/>
                    <a:pt x="365" y="2614"/>
                  </a:cubicBezTo>
                  <a:lnTo>
                    <a:pt x="358" y="2607"/>
                  </a:lnTo>
                  <a:lnTo>
                    <a:pt x="308" y="2557"/>
                  </a:lnTo>
                  <a:lnTo>
                    <a:pt x="301" y="2554"/>
                  </a:lnTo>
                  <a:lnTo>
                    <a:pt x="285" y="2530"/>
                  </a:lnTo>
                  <a:lnTo>
                    <a:pt x="281" y="2527"/>
                  </a:lnTo>
                  <a:cubicBezTo>
                    <a:pt x="278" y="2524"/>
                    <a:pt x="275" y="2520"/>
                    <a:pt x="268" y="2510"/>
                  </a:cubicBezTo>
                  <a:cubicBezTo>
                    <a:pt x="265" y="2504"/>
                    <a:pt x="258" y="2490"/>
                    <a:pt x="251" y="2480"/>
                  </a:cubicBezTo>
                  <a:cubicBezTo>
                    <a:pt x="231" y="2444"/>
                    <a:pt x="211" y="2410"/>
                    <a:pt x="194" y="2373"/>
                  </a:cubicBezTo>
                  <a:cubicBezTo>
                    <a:pt x="178" y="2340"/>
                    <a:pt x="164" y="2306"/>
                    <a:pt x="144" y="2263"/>
                  </a:cubicBezTo>
                  <a:cubicBezTo>
                    <a:pt x="127" y="2230"/>
                    <a:pt x="111" y="2196"/>
                    <a:pt x="101" y="2163"/>
                  </a:cubicBezTo>
                  <a:cubicBezTo>
                    <a:pt x="101" y="2156"/>
                    <a:pt x="97" y="2146"/>
                    <a:pt x="97" y="2139"/>
                  </a:cubicBezTo>
                  <a:cubicBezTo>
                    <a:pt x="94" y="2129"/>
                    <a:pt x="94" y="2123"/>
                    <a:pt x="94" y="2113"/>
                  </a:cubicBezTo>
                  <a:lnTo>
                    <a:pt x="94" y="2092"/>
                  </a:lnTo>
                  <a:cubicBezTo>
                    <a:pt x="97" y="2076"/>
                    <a:pt x="97" y="2062"/>
                    <a:pt x="101" y="2052"/>
                  </a:cubicBezTo>
                  <a:cubicBezTo>
                    <a:pt x="107" y="2039"/>
                    <a:pt x="107" y="2026"/>
                    <a:pt x="111" y="2012"/>
                  </a:cubicBezTo>
                  <a:lnTo>
                    <a:pt x="111" y="2006"/>
                  </a:lnTo>
                  <a:cubicBezTo>
                    <a:pt x="117" y="1972"/>
                    <a:pt x="124" y="1942"/>
                    <a:pt x="127" y="1912"/>
                  </a:cubicBezTo>
                  <a:lnTo>
                    <a:pt x="127" y="1902"/>
                  </a:lnTo>
                  <a:lnTo>
                    <a:pt x="127" y="1895"/>
                  </a:lnTo>
                  <a:lnTo>
                    <a:pt x="127" y="1892"/>
                  </a:lnTo>
                  <a:cubicBezTo>
                    <a:pt x="131" y="1878"/>
                    <a:pt x="131" y="1872"/>
                    <a:pt x="131" y="1862"/>
                  </a:cubicBezTo>
                  <a:cubicBezTo>
                    <a:pt x="131" y="1828"/>
                    <a:pt x="134" y="1792"/>
                    <a:pt x="134" y="1751"/>
                  </a:cubicBezTo>
                  <a:cubicBezTo>
                    <a:pt x="134" y="1715"/>
                    <a:pt x="134" y="1671"/>
                    <a:pt x="131" y="1638"/>
                  </a:cubicBezTo>
                  <a:cubicBezTo>
                    <a:pt x="127" y="1611"/>
                    <a:pt x="127" y="1588"/>
                    <a:pt x="124" y="1561"/>
                  </a:cubicBezTo>
                  <a:lnTo>
                    <a:pt x="117" y="1534"/>
                  </a:lnTo>
                  <a:lnTo>
                    <a:pt x="117" y="1521"/>
                  </a:lnTo>
                  <a:cubicBezTo>
                    <a:pt x="117" y="1507"/>
                    <a:pt x="114" y="1491"/>
                    <a:pt x="114" y="1477"/>
                  </a:cubicBezTo>
                  <a:cubicBezTo>
                    <a:pt x="111" y="1457"/>
                    <a:pt x="111" y="1441"/>
                    <a:pt x="111" y="1424"/>
                  </a:cubicBezTo>
                  <a:cubicBezTo>
                    <a:pt x="111" y="1377"/>
                    <a:pt x="111" y="1337"/>
                    <a:pt x="114" y="1300"/>
                  </a:cubicBezTo>
                  <a:cubicBezTo>
                    <a:pt x="117" y="1260"/>
                    <a:pt x="124" y="1220"/>
                    <a:pt x="127" y="1176"/>
                  </a:cubicBezTo>
                  <a:cubicBezTo>
                    <a:pt x="131" y="1156"/>
                    <a:pt x="131" y="1140"/>
                    <a:pt x="134" y="1120"/>
                  </a:cubicBezTo>
                  <a:cubicBezTo>
                    <a:pt x="134" y="1106"/>
                    <a:pt x="141" y="1089"/>
                    <a:pt x="144" y="1073"/>
                  </a:cubicBezTo>
                  <a:lnTo>
                    <a:pt x="144" y="1069"/>
                  </a:lnTo>
                  <a:cubicBezTo>
                    <a:pt x="148" y="1049"/>
                    <a:pt x="158" y="1033"/>
                    <a:pt x="161" y="1009"/>
                  </a:cubicBezTo>
                  <a:cubicBezTo>
                    <a:pt x="164" y="986"/>
                    <a:pt x="174" y="966"/>
                    <a:pt x="181" y="942"/>
                  </a:cubicBezTo>
                  <a:cubicBezTo>
                    <a:pt x="194" y="906"/>
                    <a:pt x="211" y="865"/>
                    <a:pt x="228" y="819"/>
                  </a:cubicBezTo>
                  <a:lnTo>
                    <a:pt x="228" y="815"/>
                  </a:lnTo>
                  <a:cubicBezTo>
                    <a:pt x="228" y="805"/>
                    <a:pt x="231" y="799"/>
                    <a:pt x="234" y="789"/>
                  </a:cubicBezTo>
                  <a:lnTo>
                    <a:pt x="241" y="782"/>
                  </a:lnTo>
                  <a:cubicBezTo>
                    <a:pt x="261" y="732"/>
                    <a:pt x="278" y="688"/>
                    <a:pt x="298" y="648"/>
                  </a:cubicBezTo>
                  <a:cubicBezTo>
                    <a:pt x="301" y="635"/>
                    <a:pt x="311" y="628"/>
                    <a:pt x="315" y="615"/>
                  </a:cubicBezTo>
                  <a:cubicBezTo>
                    <a:pt x="331" y="581"/>
                    <a:pt x="348" y="544"/>
                    <a:pt x="362" y="508"/>
                  </a:cubicBezTo>
                  <a:cubicBezTo>
                    <a:pt x="378" y="468"/>
                    <a:pt x="392" y="434"/>
                    <a:pt x="398" y="401"/>
                  </a:cubicBezTo>
                  <a:cubicBezTo>
                    <a:pt x="408" y="357"/>
                    <a:pt x="415" y="327"/>
                    <a:pt x="418" y="294"/>
                  </a:cubicBezTo>
                  <a:lnTo>
                    <a:pt x="418" y="284"/>
                  </a:lnTo>
                  <a:cubicBezTo>
                    <a:pt x="425" y="277"/>
                    <a:pt x="425" y="270"/>
                    <a:pt x="425" y="264"/>
                  </a:cubicBezTo>
                  <a:lnTo>
                    <a:pt x="425" y="250"/>
                  </a:lnTo>
                  <a:lnTo>
                    <a:pt x="425" y="230"/>
                  </a:lnTo>
                  <a:lnTo>
                    <a:pt x="425" y="180"/>
                  </a:lnTo>
                  <a:lnTo>
                    <a:pt x="425" y="133"/>
                  </a:lnTo>
                  <a:cubicBezTo>
                    <a:pt x="418" y="117"/>
                    <a:pt x="418" y="103"/>
                    <a:pt x="415" y="93"/>
                  </a:cubicBezTo>
                  <a:cubicBezTo>
                    <a:pt x="415" y="76"/>
                    <a:pt x="412" y="60"/>
                    <a:pt x="402" y="43"/>
                  </a:cubicBezTo>
                  <a:cubicBezTo>
                    <a:pt x="402" y="36"/>
                    <a:pt x="398" y="30"/>
                    <a:pt x="395" y="26"/>
                  </a:cubicBezTo>
                  <a:cubicBezTo>
                    <a:pt x="392" y="26"/>
                    <a:pt x="392" y="20"/>
                    <a:pt x="385" y="16"/>
                  </a:cubicBezTo>
                  <a:lnTo>
                    <a:pt x="375" y="3"/>
                  </a:lnTo>
                  <a:cubicBezTo>
                    <a:pt x="372" y="1"/>
                    <a:pt x="368" y="0"/>
                    <a:pt x="36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8"/>
            <p:cNvSpPr/>
            <p:nvPr/>
          </p:nvSpPr>
          <p:spPr>
            <a:xfrm>
              <a:off x="4165467" y="3234625"/>
              <a:ext cx="140833" cy="74784"/>
            </a:xfrm>
            <a:custGeom>
              <a:avLst/>
              <a:gdLst/>
              <a:ahLst/>
              <a:cxnLst/>
              <a:rect l="l" t="t" r="r" b="b"/>
              <a:pathLst>
                <a:path w="3821" h="2029" extrusionOk="0">
                  <a:moveTo>
                    <a:pt x="17" y="1"/>
                  </a:moveTo>
                  <a:cubicBezTo>
                    <a:pt x="15" y="1"/>
                    <a:pt x="14" y="1"/>
                    <a:pt x="13" y="2"/>
                  </a:cubicBezTo>
                  <a:cubicBezTo>
                    <a:pt x="9" y="5"/>
                    <a:pt x="3" y="15"/>
                    <a:pt x="3" y="19"/>
                  </a:cubicBezTo>
                  <a:cubicBezTo>
                    <a:pt x="1" y="27"/>
                    <a:pt x="5" y="31"/>
                    <a:pt x="9" y="31"/>
                  </a:cubicBezTo>
                  <a:cubicBezTo>
                    <a:pt x="12" y="31"/>
                    <a:pt x="15" y="29"/>
                    <a:pt x="16" y="25"/>
                  </a:cubicBezTo>
                  <a:cubicBezTo>
                    <a:pt x="19" y="32"/>
                    <a:pt x="19" y="35"/>
                    <a:pt x="19" y="39"/>
                  </a:cubicBezTo>
                  <a:cubicBezTo>
                    <a:pt x="19" y="59"/>
                    <a:pt x="26" y="86"/>
                    <a:pt x="26" y="106"/>
                  </a:cubicBezTo>
                  <a:lnTo>
                    <a:pt x="26" y="136"/>
                  </a:lnTo>
                  <a:lnTo>
                    <a:pt x="26" y="139"/>
                  </a:lnTo>
                  <a:lnTo>
                    <a:pt x="26" y="169"/>
                  </a:lnTo>
                  <a:lnTo>
                    <a:pt x="26" y="226"/>
                  </a:lnTo>
                  <a:lnTo>
                    <a:pt x="26" y="236"/>
                  </a:lnTo>
                  <a:cubicBezTo>
                    <a:pt x="29" y="289"/>
                    <a:pt x="29" y="343"/>
                    <a:pt x="33" y="400"/>
                  </a:cubicBezTo>
                  <a:cubicBezTo>
                    <a:pt x="36" y="417"/>
                    <a:pt x="36" y="433"/>
                    <a:pt x="36" y="450"/>
                  </a:cubicBezTo>
                  <a:cubicBezTo>
                    <a:pt x="36" y="473"/>
                    <a:pt x="43" y="493"/>
                    <a:pt x="43" y="520"/>
                  </a:cubicBezTo>
                  <a:lnTo>
                    <a:pt x="43" y="534"/>
                  </a:lnTo>
                  <a:cubicBezTo>
                    <a:pt x="43" y="544"/>
                    <a:pt x="46" y="560"/>
                    <a:pt x="46" y="574"/>
                  </a:cubicBezTo>
                  <a:cubicBezTo>
                    <a:pt x="46" y="594"/>
                    <a:pt x="50" y="620"/>
                    <a:pt x="53" y="641"/>
                  </a:cubicBezTo>
                  <a:cubicBezTo>
                    <a:pt x="63" y="684"/>
                    <a:pt x="70" y="721"/>
                    <a:pt x="80" y="758"/>
                  </a:cubicBezTo>
                  <a:cubicBezTo>
                    <a:pt x="86" y="778"/>
                    <a:pt x="93" y="801"/>
                    <a:pt x="100" y="821"/>
                  </a:cubicBezTo>
                  <a:cubicBezTo>
                    <a:pt x="110" y="841"/>
                    <a:pt x="116" y="858"/>
                    <a:pt x="126" y="878"/>
                  </a:cubicBezTo>
                  <a:cubicBezTo>
                    <a:pt x="133" y="895"/>
                    <a:pt x="147" y="908"/>
                    <a:pt x="153" y="925"/>
                  </a:cubicBezTo>
                  <a:lnTo>
                    <a:pt x="160" y="935"/>
                  </a:lnTo>
                  <a:cubicBezTo>
                    <a:pt x="170" y="951"/>
                    <a:pt x="183" y="962"/>
                    <a:pt x="197" y="978"/>
                  </a:cubicBezTo>
                  <a:lnTo>
                    <a:pt x="220" y="1005"/>
                  </a:lnTo>
                  <a:cubicBezTo>
                    <a:pt x="233" y="1018"/>
                    <a:pt x="250" y="1028"/>
                    <a:pt x="264" y="1038"/>
                  </a:cubicBezTo>
                  <a:cubicBezTo>
                    <a:pt x="280" y="1052"/>
                    <a:pt x="300" y="1058"/>
                    <a:pt x="317" y="1069"/>
                  </a:cubicBezTo>
                  <a:cubicBezTo>
                    <a:pt x="397" y="1105"/>
                    <a:pt x="467" y="1135"/>
                    <a:pt x="538" y="1162"/>
                  </a:cubicBezTo>
                  <a:lnTo>
                    <a:pt x="544" y="1162"/>
                  </a:lnTo>
                  <a:lnTo>
                    <a:pt x="551" y="1169"/>
                  </a:lnTo>
                  <a:cubicBezTo>
                    <a:pt x="551" y="1172"/>
                    <a:pt x="554" y="1172"/>
                    <a:pt x="554" y="1172"/>
                  </a:cubicBezTo>
                  <a:lnTo>
                    <a:pt x="564" y="1175"/>
                  </a:lnTo>
                  <a:cubicBezTo>
                    <a:pt x="588" y="1186"/>
                    <a:pt x="628" y="1202"/>
                    <a:pt x="665" y="1219"/>
                  </a:cubicBezTo>
                  <a:cubicBezTo>
                    <a:pt x="698" y="1236"/>
                    <a:pt x="732" y="1252"/>
                    <a:pt x="762" y="1269"/>
                  </a:cubicBezTo>
                  <a:cubicBezTo>
                    <a:pt x="785" y="1286"/>
                    <a:pt x="815" y="1303"/>
                    <a:pt x="845" y="1323"/>
                  </a:cubicBezTo>
                  <a:cubicBezTo>
                    <a:pt x="865" y="1336"/>
                    <a:pt x="882" y="1353"/>
                    <a:pt x="902" y="1373"/>
                  </a:cubicBezTo>
                  <a:cubicBezTo>
                    <a:pt x="919" y="1389"/>
                    <a:pt x="932" y="1406"/>
                    <a:pt x="949" y="1423"/>
                  </a:cubicBezTo>
                  <a:lnTo>
                    <a:pt x="962" y="1436"/>
                  </a:lnTo>
                  <a:lnTo>
                    <a:pt x="972" y="1446"/>
                  </a:lnTo>
                  <a:cubicBezTo>
                    <a:pt x="986" y="1456"/>
                    <a:pt x="996" y="1470"/>
                    <a:pt x="1006" y="1476"/>
                  </a:cubicBezTo>
                  <a:cubicBezTo>
                    <a:pt x="1029" y="1493"/>
                    <a:pt x="1053" y="1510"/>
                    <a:pt x="1079" y="1523"/>
                  </a:cubicBezTo>
                  <a:cubicBezTo>
                    <a:pt x="1103" y="1537"/>
                    <a:pt x="1123" y="1547"/>
                    <a:pt x="1150" y="1560"/>
                  </a:cubicBezTo>
                  <a:cubicBezTo>
                    <a:pt x="1163" y="1563"/>
                    <a:pt x="1173" y="1573"/>
                    <a:pt x="1186" y="1577"/>
                  </a:cubicBezTo>
                  <a:lnTo>
                    <a:pt x="1206" y="1590"/>
                  </a:lnTo>
                  <a:cubicBezTo>
                    <a:pt x="1236" y="1603"/>
                    <a:pt x="1263" y="1613"/>
                    <a:pt x="1290" y="1630"/>
                  </a:cubicBezTo>
                  <a:cubicBezTo>
                    <a:pt x="1323" y="1647"/>
                    <a:pt x="1357" y="1670"/>
                    <a:pt x="1397" y="1687"/>
                  </a:cubicBezTo>
                  <a:cubicBezTo>
                    <a:pt x="1417" y="1694"/>
                    <a:pt x="1434" y="1704"/>
                    <a:pt x="1454" y="1710"/>
                  </a:cubicBezTo>
                  <a:cubicBezTo>
                    <a:pt x="1474" y="1714"/>
                    <a:pt x="1497" y="1724"/>
                    <a:pt x="1517" y="1727"/>
                  </a:cubicBezTo>
                  <a:cubicBezTo>
                    <a:pt x="1537" y="1731"/>
                    <a:pt x="1557" y="1731"/>
                    <a:pt x="1581" y="1737"/>
                  </a:cubicBezTo>
                  <a:cubicBezTo>
                    <a:pt x="1598" y="1737"/>
                    <a:pt x="1618" y="1741"/>
                    <a:pt x="1638" y="1741"/>
                  </a:cubicBezTo>
                  <a:cubicBezTo>
                    <a:pt x="1681" y="1744"/>
                    <a:pt x="1721" y="1747"/>
                    <a:pt x="1765" y="1747"/>
                  </a:cubicBezTo>
                  <a:cubicBezTo>
                    <a:pt x="1777" y="1749"/>
                    <a:pt x="1790" y="1750"/>
                    <a:pt x="1803" y="1750"/>
                  </a:cubicBezTo>
                  <a:cubicBezTo>
                    <a:pt x="1828" y="1750"/>
                    <a:pt x="1855" y="1747"/>
                    <a:pt x="1882" y="1747"/>
                  </a:cubicBezTo>
                  <a:cubicBezTo>
                    <a:pt x="1949" y="1747"/>
                    <a:pt x="2019" y="1754"/>
                    <a:pt x="2086" y="1757"/>
                  </a:cubicBezTo>
                  <a:cubicBezTo>
                    <a:pt x="2102" y="1757"/>
                    <a:pt x="2119" y="1761"/>
                    <a:pt x="2136" y="1764"/>
                  </a:cubicBezTo>
                  <a:cubicBezTo>
                    <a:pt x="2166" y="1774"/>
                    <a:pt x="2199" y="1781"/>
                    <a:pt x="2226" y="1794"/>
                  </a:cubicBezTo>
                  <a:cubicBezTo>
                    <a:pt x="2256" y="1807"/>
                    <a:pt x="2290" y="1821"/>
                    <a:pt x="2320" y="1831"/>
                  </a:cubicBezTo>
                  <a:lnTo>
                    <a:pt x="2316" y="1831"/>
                  </a:lnTo>
                  <a:cubicBezTo>
                    <a:pt x="2370" y="1854"/>
                    <a:pt x="2427" y="1874"/>
                    <a:pt x="2484" y="1894"/>
                  </a:cubicBezTo>
                  <a:lnTo>
                    <a:pt x="2477" y="1894"/>
                  </a:lnTo>
                  <a:cubicBezTo>
                    <a:pt x="2517" y="1911"/>
                    <a:pt x="2554" y="1928"/>
                    <a:pt x="2591" y="1941"/>
                  </a:cubicBezTo>
                  <a:cubicBezTo>
                    <a:pt x="2627" y="1955"/>
                    <a:pt x="2661" y="1965"/>
                    <a:pt x="2701" y="1975"/>
                  </a:cubicBezTo>
                  <a:cubicBezTo>
                    <a:pt x="2738" y="1981"/>
                    <a:pt x="2771" y="1995"/>
                    <a:pt x="2808" y="2005"/>
                  </a:cubicBezTo>
                  <a:cubicBezTo>
                    <a:pt x="2845" y="2011"/>
                    <a:pt x="2885" y="2015"/>
                    <a:pt x="2922" y="2021"/>
                  </a:cubicBezTo>
                  <a:cubicBezTo>
                    <a:pt x="2958" y="2025"/>
                    <a:pt x="2992" y="2028"/>
                    <a:pt x="3008" y="2028"/>
                  </a:cubicBezTo>
                  <a:lnTo>
                    <a:pt x="3022" y="2028"/>
                  </a:lnTo>
                  <a:cubicBezTo>
                    <a:pt x="3039" y="2028"/>
                    <a:pt x="3059" y="2025"/>
                    <a:pt x="3079" y="2025"/>
                  </a:cubicBezTo>
                  <a:cubicBezTo>
                    <a:pt x="3095" y="2021"/>
                    <a:pt x="3119" y="2021"/>
                    <a:pt x="3139" y="2021"/>
                  </a:cubicBezTo>
                  <a:cubicBezTo>
                    <a:pt x="3179" y="2015"/>
                    <a:pt x="3222" y="2011"/>
                    <a:pt x="3263" y="2005"/>
                  </a:cubicBezTo>
                  <a:cubicBezTo>
                    <a:pt x="3299" y="1995"/>
                    <a:pt x="3339" y="1991"/>
                    <a:pt x="3376" y="1981"/>
                  </a:cubicBezTo>
                  <a:cubicBezTo>
                    <a:pt x="3413" y="1975"/>
                    <a:pt x="3450" y="1971"/>
                    <a:pt x="3490" y="1958"/>
                  </a:cubicBezTo>
                  <a:cubicBezTo>
                    <a:pt x="3510" y="1955"/>
                    <a:pt x="3527" y="1948"/>
                    <a:pt x="3547" y="1941"/>
                  </a:cubicBezTo>
                  <a:cubicBezTo>
                    <a:pt x="3564" y="1938"/>
                    <a:pt x="3587" y="1928"/>
                    <a:pt x="3604" y="1924"/>
                  </a:cubicBezTo>
                  <a:cubicBezTo>
                    <a:pt x="3624" y="1921"/>
                    <a:pt x="3640" y="1911"/>
                    <a:pt x="3660" y="1904"/>
                  </a:cubicBezTo>
                  <a:cubicBezTo>
                    <a:pt x="3681" y="1894"/>
                    <a:pt x="3697" y="1881"/>
                    <a:pt x="3714" y="1874"/>
                  </a:cubicBezTo>
                  <a:cubicBezTo>
                    <a:pt x="3754" y="1848"/>
                    <a:pt x="3788" y="1821"/>
                    <a:pt x="3821" y="1794"/>
                  </a:cubicBezTo>
                  <a:lnTo>
                    <a:pt x="3821" y="1794"/>
                  </a:lnTo>
                  <a:cubicBezTo>
                    <a:pt x="3821" y="1794"/>
                    <a:pt x="3814" y="1797"/>
                    <a:pt x="3811" y="1797"/>
                  </a:cubicBezTo>
                  <a:cubicBezTo>
                    <a:pt x="3774" y="1814"/>
                    <a:pt x="3741" y="1827"/>
                    <a:pt x="3704" y="1841"/>
                  </a:cubicBezTo>
                  <a:lnTo>
                    <a:pt x="3707" y="1841"/>
                  </a:lnTo>
                  <a:cubicBezTo>
                    <a:pt x="3697" y="1844"/>
                    <a:pt x="3691" y="1844"/>
                    <a:pt x="3681" y="1848"/>
                  </a:cubicBezTo>
                  <a:lnTo>
                    <a:pt x="3630" y="1861"/>
                  </a:lnTo>
                  <a:lnTo>
                    <a:pt x="3580" y="1874"/>
                  </a:lnTo>
                  <a:cubicBezTo>
                    <a:pt x="3553" y="1881"/>
                    <a:pt x="3527" y="1891"/>
                    <a:pt x="3497" y="1898"/>
                  </a:cubicBezTo>
                  <a:cubicBezTo>
                    <a:pt x="3493" y="1898"/>
                    <a:pt x="3487" y="1904"/>
                    <a:pt x="3480" y="1904"/>
                  </a:cubicBezTo>
                  <a:cubicBezTo>
                    <a:pt x="3436" y="1921"/>
                    <a:pt x="3386" y="1928"/>
                    <a:pt x="3343" y="1938"/>
                  </a:cubicBezTo>
                  <a:lnTo>
                    <a:pt x="3303" y="1944"/>
                  </a:lnTo>
                  <a:cubicBezTo>
                    <a:pt x="3273" y="1948"/>
                    <a:pt x="3243" y="1958"/>
                    <a:pt x="3212" y="1961"/>
                  </a:cubicBezTo>
                  <a:lnTo>
                    <a:pt x="3209" y="1961"/>
                  </a:lnTo>
                  <a:cubicBezTo>
                    <a:pt x="3176" y="1965"/>
                    <a:pt x="3146" y="1971"/>
                    <a:pt x="3112" y="1971"/>
                  </a:cubicBezTo>
                  <a:cubicBezTo>
                    <a:pt x="3079" y="1971"/>
                    <a:pt x="3052" y="1975"/>
                    <a:pt x="3022" y="1975"/>
                  </a:cubicBezTo>
                  <a:cubicBezTo>
                    <a:pt x="2985" y="1975"/>
                    <a:pt x="2945" y="1971"/>
                    <a:pt x="2908" y="1965"/>
                  </a:cubicBezTo>
                  <a:lnTo>
                    <a:pt x="2912" y="1965"/>
                  </a:lnTo>
                  <a:cubicBezTo>
                    <a:pt x="2868" y="1961"/>
                    <a:pt x="2825" y="1955"/>
                    <a:pt x="2784" y="1944"/>
                  </a:cubicBezTo>
                  <a:lnTo>
                    <a:pt x="2788" y="1944"/>
                  </a:lnTo>
                  <a:cubicBezTo>
                    <a:pt x="2754" y="1931"/>
                    <a:pt x="2718" y="1921"/>
                    <a:pt x="2684" y="1911"/>
                  </a:cubicBezTo>
                  <a:cubicBezTo>
                    <a:pt x="2651" y="1904"/>
                    <a:pt x="2617" y="1891"/>
                    <a:pt x="2584" y="1878"/>
                  </a:cubicBezTo>
                  <a:cubicBezTo>
                    <a:pt x="2571" y="1874"/>
                    <a:pt x="2554" y="1871"/>
                    <a:pt x="2540" y="1861"/>
                  </a:cubicBezTo>
                  <a:lnTo>
                    <a:pt x="2537" y="1858"/>
                  </a:lnTo>
                  <a:cubicBezTo>
                    <a:pt x="2524" y="1848"/>
                    <a:pt x="2510" y="1844"/>
                    <a:pt x="2494" y="1837"/>
                  </a:cubicBezTo>
                  <a:cubicBezTo>
                    <a:pt x="2467" y="1821"/>
                    <a:pt x="2433" y="1807"/>
                    <a:pt x="2403" y="1794"/>
                  </a:cubicBezTo>
                  <a:lnTo>
                    <a:pt x="2370" y="1781"/>
                  </a:lnTo>
                  <a:cubicBezTo>
                    <a:pt x="2350" y="1774"/>
                    <a:pt x="2326" y="1761"/>
                    <a:pt x="2306" y="1754"/>
                  </a:cubicBezTo>
                  <a:cubicBezTo>
                    <a:pt x="2276" y="1741"/>
                    <a:pt x="2243" y="1727"/>
                    <a:pt x="2216" y="1714"/>
                  </a:cubicBezTo>
                  <a:cubicBezTo>
                    <a:pt x="2193" y="1710"/>
                    <a:pt x="2176" y="1704"/>
                    <a:pt x="2159" y="1697"/>
                  </a:cubicBezTo>
                  <a:lnTo>
                    <a:pt x="2156" y="1697"/>
                  </a:lnTo>
                  <a:cubicBezTo>
                    <a:pt x="2139" y="1694"/>
                    <a:pt x="2119" y="1690"/>
                    <a:pt x="2102" y="1687"/>
                  </a:cubicBezTo>
                  <a:cubicBezTo>
                    <a:pt x="2069" y="1680"/>
                    <a:pt x="2032" y="1677"/>
                    <a:pt x="1992" y="1674"/>
                  </a:cubicBezTo>
                  <a:lnTo>
                    <a:pt x="1982" y="1674"/>
                  </a:lnTo>
                  <a:cubicBezTo>
                    <a:pt x="1942" y="1670"/>
                    <a:pt x="1902" y="1664"/>
                    <a:pt x="1858" y="1664"/>
                  </a:cubicBezTo>
                  <a:cubicBezTo>
                    <a:pt x="1825" y="1660"/>
                    <a:pt x="1785" y="1660"/>
                    <a:pt x="1748" y="1657"/>
                  </a:cubicBezTo>
                  <a:cubicBezTo>
                    <a:pt x="1681" y="1647"/>
                    <a:pt x="1608" y="1640"/>
                    <a:pt x="1541" y="1624"/>
                  </a:cubicBezTo>
                  <a:cubicBezTo>
                    <a:pt x="1534" y="1624"/>
                    <a:pt x="1521" y="1620"/>
                    <a:pt x="1514" y="1613"/>
                  </a:cubicBezTo>
                  <a:cubicBezTo>
                    <a:pt x="1491" y="1607"/>
                    <a:pt x="1471" y="1597"/>
                    <a:pt x="1450" y="1587"/>
                  </a:cubicBezTo>
                  <a:lnTo>
                    <a:pt x="1447" y="1580"/>
                  </a:lnTo>
                  <a:lnTo>
                    <a:pt x="1440" y="1580"/>
                  </a:lnTo>
                  <a:cubicBezTo>
                    <a:pt x="1430" y="1573"/>
                    <a:pt x="1414" y="1563"/>
                    <a:pt x="1400" y="1557"/>
                  </a:cubicBezTo>
                  <a:cubicBezTo>
                    <a:pt x="1387" y="1543"/>
                    <a:pt x="1370" y="1537"/>
                    <a:pt x="1353" y="1527"/>
                  </a:cubicBezTo>
                  <a:lnTo>
                    <a:pt x="1350" y="1523"/>
                  </a:lnTo>
                  <a:cubicBezTo>
                    <a:pt x="1303" y="1496"/>
                    <a:pt x="1257" y="1476"/>
                    <a:pt x="1216" y="1456"/>
                  </a:cubicBezTo>
                  <a:cubicBezTo>
                    <a:pt x="1190" y="1446"/>
                    <a:pt x="1170" y="1436"/>
                    <a:pt x="1146" y="1426"/>
                  </a:cubicBezTo>
                  <a:cubicBezTo>
                    <a:pt x="1123" y="1420"/>
                    <a:pt x="1103" y="1410"/>
                    <a:pt x="1083" y="1396"/>
                  </a:cubicBezTo>
                  <a:cubicBezTo>
                    <a:pt x="1073" y="1393"/>
                    <a:pt x="1066" y="1386"/>
                    <a:pt x="1056" y="1379"/>
                  </a:cubicBezTo>
                  <a:cubicBezTo>
                    <a:pt x="1036" y="1363"/>
                    <a:pt x="1019" y="1346"/>
                    <a:pt x="999" y="1329"/>
                  </a:cubicBezTo>
                  <a:cubicBezTo>
                    <a:pt x="982" y="1319"/>
                    <a:pt x="969" y="1306"/>
                    <a:pt x="952" y="1293"/>
                  </a:cubicBezTo>
                  <a:cubicBezTo>
                    <a:pt x="922" y="1269"/>
                    <a:pt x="889" y="1242"/>
                    <a:pt x="852" y="1222"/>
                  </a:cubicBezTo>
                  <a:cubicBezTo>
                    <a:pt x="835" y="1212"/>
                    <a:pt x="819" y="1202"/>
                    <a:pt x="798" y="1192"/>
                  </a:cubicBezTo>
                  <a:lnTo>
                    <a:pt x="785" y="1186"/>
                  </a:lnTo>
                  <a:cubicBezTo>
                    <a:pt x="772" y="1175"/>
                    <a:pt x="755" y="1172"/>
                    <a:pt x="745" y="1162"/>
                  </a:cubicBezTo>
                  <a:cubicBezTo>
                    <a:pt x="695" y="1142"/>
                    <a:pt x="645" y="1122"/>
                    <a:pt x="595" y="1105"/>
                  </a:cubicBezTo>
                  <a:cubicBezTo>
                    <a:pt x="568" y="1095"/>
                    <a:pt x="538" y="1085"/>
                    <a:pt x="514" y="1075"/>
                  </a:cubicBezTo>
                  <a:cubicBezTo>
                    <a:pt x="481" y="1062"/>
                    <a:pt x="444" y="1052"/>
                    <a:pt x="411" y="1035"/>
                  </a:cubicBezTo>
                  <a:cubicBezTo>
                    <a:pt x="371" y="1018"/>
                    <a:pt x="344" y="1002"/>
                    <a:pt x="310" y="985"/>
                  </a:cubicBezTo>
                  <a:cubicBezTo>
                    <a:pt x="300" y="978"/>
                    <a:pt x="297" y="975"/>
                    <a:pt x="287" y="972"/>
                  </a:cubicBezTo>
                  <a:cubicBezTo>
                    <a:pt x="281" y="963"/>
                    <a:pt x="273" y="959"/>
                    <a:pt x="267" y="954"/>
                  </a:cubicBezTo>
                  <a:lnTo>
                    <a:pt x="267" y="954"/>
                  </a:lnTo>
                  <a:cubicBezTo>
                    <a:pt x="260" y="941"/>
                    <a:pt x="247" y="935"/>
                    <a:pt x="237" y="921"/>
                  </a:cubicBezTo>
                  <a:cubicBezTo>
                    <a:pt x="227" y="908"/>
                    <a:pt x="217" y="891"/>
                    <a:pt x="203" y="875"/>
                  </a:cubicBezTo>
                  <a:lnTo>
                    <a:pt x="200" y="871"/>
                  </a:lnTo>
                  <a:cubicBezTo>
                    <a:pt x="197" y="861"/>
                    <a:pt x="187" y="851"/>
                    <a:pt x="183" y="841"/>
                  </a:cubicBezTo>
                  <a:cubicBezTo>
                    <a:pt x="180" y="834"/>
                    <a:pt x="170" y="821"/>
                    <a:pt x="167" y="808"/>
                  </a:cubicBezTo>
                  <a:lnTo>
                    <a:pt x="143" y="734"/>
                  </a:lnTo>
                  <a:cubicBezTo>
                    <a:pt x="133" y="704"/>
                    <a:pt x="126" y="674"/>
                    <a:pt x="120" y="651"/>
                  </a:cubicBezTo>
                  <a:lnTo>
                    <a:pt x="110" y="587"/>
                  </a:lnTo>
                  <a:lnTo>
                    <a:pt x="103" y="567"/>
                  </a:lnTo>
                  <a:lnTo>
                    <a:pt x="93" y="467"/>
                  </a:lnTo>
                  <a:lnTo>
                    <a:pt x="86" y="450"/>
                  </a:lnTo>
                  <a:lnTo>
                    <a:pt x="83" y="403"/>
                  </a:lnTo>
                  <a:cubicBezTo>
                    <a:pt x="83" y="376"/>
                    <a:pt x="80" y="353"/>
                    <a:pt x="76" y="326"/>
                  </a:cubicBezTo>
                  <a:cubicBezTo>
                    <a:pt x="70" y="283"/>
                    <a:pt x="66" y="239"/>
                    <a:pt x="63" y="199"/>
                  </a:cubicBezTo>
                  <a:lnTo>
                    <a:pt x="63" y="186"/>
                  </a:lnTo>
                  <a:lnTo>
                    <a:pt x="50" y="86"/>
                  </a:lnTo>
                  <a:lnTo>
                    <a:pt x="50" y="72"/>
                  </a:lnTo>
                  <a:cubicBezTo>
                    <a:pt x="50" y="65"/>
                    <a:pt x="46" y="55"/>
                    <a:pt x="46" y="49"/>
                  </a:cubicBezTo>
                  <a:cubicBezTo>
                    <a:pt x="43" y="35"/>
                    <a:pt x="43" y="25"/>
                    <a:pt x="36" y="19"/>
                  </a:cubicBezTo>
                  <a:cubicBezTo>
                    <a:pt x="33" y="15"/>
                    <a:pt x="33" y="9"/>
                    <a:pt x="29" y="5"/>
                  </a:cubicBezTo>
                  <a:cubicBezTo>
                    <a:pt x="27" y="3"/>
                    <a:pt x="21" y="1"/>
                    <a:pt x="1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4046900" y="3189364"/>
              <a:ext cx="115991" cy="165122"/>
            </a:xfrm>
            <a:custGeom>
              <a:avLst/>
              <a:gdLst/>
              <a:ahLst/>
              <a:cxnLst/>
              <a:rect l="l" t="t" r="r" b="b"/>
              <a:pathLst>
                <a:path w="3147" h="4480" extrusionOk="0">
                  <a:moveTo>
                    <a:pt x="2454" y="0"/>
                  </a:moveTo>
                  <a:cubicBezTo>
                    <a:pt x="2428" y="0"/>
                    <a:pt x="2402" y="1"/>
                    <a:pt x="2377" y="3"/>
                  </a:cubicBezTo>
                  <a:cubicBezTo>
                    <a:pt x="2277" y="10"/>
                    <a:pt x="2180" y="16"/>
                    <a:pt x="2080" y="20"/>
                  </a:cubicBezTo>
                  <a:lnTo>
                    <a:pt x="2029" y="20"/>
                  </a:lnTo>
                  <a:cubicBezTo>
                    <a:pt x="1979" y="20"/>
                    <a:pt x="1926" y="16"/>
                    <a:pt x="1876" y="13"/>
                  </a:cubicBezTo>
                  <a:cubicBezTo>
                    <a:pt x="1851" y="11"/>
                    <a:pt x="1826" y="10"/>
                    <a:pt x="1800" y="10"/>
                  </a:cubicBezTo>
                  <a:cubicBezTo>
                    <a:pt x="1775" y="10"/>
                    <a:pt x="1750" y="11"/>
                    <a:pt x="1725" y="13"/>
                  </a:cubicBezTo>
                  <a:cubicBezTo>
                    <a:pt x="1625" y="26"/>
                    <a:pt x="1525" y="53"/>
                    <a:pt x="1428" y="80"/>
                  </a:cubicBezTo>
                  <a:cubicBezTo>
                    <a:pt x="1378" y="93"/>
                    <a:pt x="1324" y="103"/>
                    <a:pt x="1274" y="117"/>
                  </a:cubicBezTo>
                  <a:cubicBezTo>
                    <a:pt x="1227" y="130"/>
                    <a:pt x="1177" y="137"/>
                    <a:pt x="1127" y="150"/>
                  </a:cubicBezTo>
                  <a:cubicBezTo>
                    <a:pt x="1080" y="163"/>
                    <a:pt x="1030" y="177"/>
                    <a:pt x="980" y="187"/>
                  </a:cubicBezTo>
                  <a:cubicBezTo>
                    <a:pt x="953" y="193"/>
                    <a:pt x="926" y="200"/>
                    <a:pt x="903" y="204"/>
                  </a:cubicBezTo>
                  <a:cubicBezTo>
                    <a:pt x="876" y="210"/>
                    <a:pt x="856" y="214"/>
                    <a:pt x="829" y="217"/>
                  </a:cubicBezTo>
                  <a:cubicBezTo>
                    <a:pt x="792" y="227"/>
                    <a:pt x="756" y="230"/>
                    <a:pt x="712" y="234"/>
                  </a:cubicBezTo>
                  <a:cubicBezTo>
                    <a:pt x="679" y="237"/>
                    <a:pt x="645" y="237"/>
                    <a:pt x="612" y="244"/>
                  </a:cubicBezTo>
                  <a:lnTo>
                    <a:pt x="388" y="254"/>
                  </a:lnTo>
                  <a:lnTo>
                    <a:pt x="334" y="254"/>
                  </a:lnTo>
                  <a:cubicBezTo>
                    <a:pt x="318" y="254"/>
                    <a:pt x="304" y="250"/>
                    <a:pt x="288" y="250"/>
                  </a:cubicBezTo>
                  <a:cubicBezTo>
                    <a:pt x="244" y="247"/>
                    <a:pt x="204" y="237"/>
                    <a:pt x="161" y="230"/>
                  </a:cubicBezTo>
                  <a:lnTo>
                    <a:pt x="100" y="217"/>
                  </a:lnTo>
                  <a:cubicBezTo>
                    <a:pt x="87" y="214"/>
                    <a:pt x="74" y="210"/>
                    <a:pt x="60" y="210"/>
                  </a:cubicBezTo>
                  <a:cubicBezTo>
                    <a:pt x="50" y="204"/>
                    <a:pt x="37" y="204"/>
                    <a:pt x="27" y="204"/>
                  </a:cubicBezTo>
                  <a:cubicBezTo>
                    <a:pt x="10" y="210"/>
                    <a:pt x="0" y="227"/>
                    <a:pt x="0" y="244"/>
                  </a:cubicBezTo>
                  <a:cubicBezTo>
                    <a:pt x="0" y="250"/>
                    <a:pt x="3" y="260"/>
                    <a:pt x="7" y="264"/>
                  </a:cubicBezTo>
                  <a:cubicBezTo>
                    <a:pt x="10" y="270"/>
                    <a:pt x="17" y="277"/>
                    <a:pt x="20" y="284"/>
                  </a:cubicBezTo>
                  <a:cubicBezTo>
                    <a:pt x="27" y="304"/>
                    <a:pt x="40" y="327"/>
                    <a:pt x="50" y="347"/>
                  </a:cubicBezTo>
                  <a:cubicBezTo>
                    <a:pt x="67" y="381"/>
                    <a:pt x="77" y="418"/>
                    <a:pt x="90" y="451"/>
                  </a:cubicBezTo>
                  <a:cubicBezTo>
                    <a:pt x="107" y="488"/>
                    <a:pt x="120" y="521"/>
                    <a:pt x="134" y="561"/>
                  </a:cubicBezTo>
                  <a:lnTo>
                    <a:pt x="184" y="712"/>
                  </a:lnTo>
                  <a:cubicBezTo>
                    <a:pt x="201" y="762"/>
                    <a:pt x="217" y="805"/>
                    <a:pt x="237" y="852"/>
                  </a:cubicBezTo>
                  <a:cubicBezTo>
                    <a:pt x="254" y="899"/>
                    <a:pt x="274" y="946"/>
                    <a:pt x="294" y="989"/>
                  </a:cubicBezTo>
                  <a:cubicBezTo>
                    <a:pt x="304" y="1016"/>
                    <a:pt x="318" y="1043"/>
                    <a:pt x="324" y="1066"/>
                  </a:cubicBezTo>
                  <a:cubicBezTo>
                    <a:pt x="334" y="1086"/>
                    <a:pt x="338" y="1106"/>
                    <a:pt x="344" y="1130"/>
                  </a:cubicBezTo>
                  <a:cubicBezTo>
                    <a:pt x="354" y="1170"/>
                    <a:pt x="368" y="1213"/>
                    <a:pt x="374" y="1253"/>
                  </a:cubicBezTo>
                  <a:cubicBezTo>
                    <a:pt x="395" y="1357"/>
                    <a:pt x="421" y="1461"/>
                    <a:pt x="455" y="1561"/>
                  </a:cubicBezTo>
                  <a:cubicBezTo>
                    <a:pt x="471" y="1604"/>
                    <a:pt x="488" y="1651"/>
                    <a:pt x="508" y="1698"/>
                  </a:cubicBezTo>
                  <a:cubicBezTo>
                    <a:pt x="525" y="1745"/>
                    <a:pt x="545" y="1788"/>
                    <a:pt x="562" y="1838"/>
                  </a:cubicBezTo>
                  <a:lnTo>
                    <a:pt x="612" y="1989"/>
                  </a:lnTo>
                  <a:cubicBezTo>
                    <a:pt x="625" y="2036"/>
                    <a:pt x="639" y="2086"/>
                    <a:pt x="655" y="2133"/>
                  </a:cubicBezTo>
                  <a:cubicBezTo>
                    <a:pt x="672" y="2183"/>
                    <a:pt x="689" y="2236"/>
                    <a:pt x="709" y="2286"/>
                  </a:cubicBezTo>
                  <a:cubicBezTo>
                    <a:pt x="726" y="2333"/>
                    <a:pt x="742" y="2383"/>
                    <a:pt x="759" y="2430"/>
                  </a:cubicBezTo>
                  <a:cubicBezTo>
                    <a:pt x="762" y="2447"/>
                    <a:pt x="769" y="2457"/>
                    <a:pt x="772" y="2474"/>
                  </a:cubicBezTo>
                  <a:lnTo>
                    <a:pt x="809" y="2624"/>
                  </a:lnTo>
                  <a:cubicBezTo>
                    <a:pt x="823" y="2674"/>
                    <a:pt x="836" y="2724"/>
                    <a:pt x="853" y="2775"/>
                  </a:cubicBezTo>
                  <a:cubicBezTo>
                    <a:pt x="863" y="2825"/>
                    <a:pt x="886" y="2872"/>
                    <a:pt x="903" y="2922"/>
                  </a:cubicBezTo>
                  <a:cubicBezTo>
                    <a:pt x="919" y="2972"/>
                    <a:pt x="940" y="3022"/>
                    <a:pt x="963" y="3069"/>
                  </a:cubicBezTo>
                  <a:cubicBezTo>
                    <a:pt x="986" y="3109"/>
                    <a:pt x="1006" y="3156"/>
                    <a:pt x="1026" y="3203"/>
                  </a:cubicBezTo>
                  <a:cubicBezTo>
                    <a:pt x="1047" y="3253"/>
                    <a:pt x="1073" y="3300"/>
                    <a:pt x="1097" y="3343"/>
                  </a:cubicBezTo>
                  <a:cubicBezTo>
                    <a:pt x="1120" y="3386"/>
                    <a:pt x="1143" y="3427"/>
                    <a:pt x="1170" y="3467"/>
                  </a:cubicBezTo>
                  <a:cubicBezTo>
                    <a:pt x="1190" y="3500"/>
                    <a:pt x="1220" y="3527"/>
                    <a:pt x="1244" y="3560"/>
                  </a:cubicBezTo>
                  <a:lnTo>
                    <a:pt x="1271" y="3587"/>
                  </a:lnTo>
                  <a:lnTo>
                    <a:pt x="1294" y="3610"/>
                  </a:lnTo>
                  <a:cubicBezTo>
                    <a:pt x="1304" y="3624"/>
                    <a:pt x="1314" y="3634"/>
                    <a:pt x="1327" y="3644"/>
                  </a:cubicBezTo>
                  <a:cubicBezTo>
                    <a:pt x="1337" y="3654"/>
                    <a:pt x="1344" y="3657"/>
                    <a:pt x="1354" y="3667"/>
                  </a:cubicBezTo>
                  <a:cubicBezTo>
                    <a:pt x="1394" y="3701"/>
                    <a:pt x="1438" y="3734"/>
                    <a:pt x="1481" y="3768"/>
                  </a:cubicBezTo>
                  <a:cubicBezTo>
                    <a:pt x="1521" y="3794"/>
                    <a:pt x="1558" y="3821"/>
                    <a:pt x="1595" y="3845"/>
                  </a:cubicBezTo>
                  <a:cubicBezTo>
                    <a:pt x="1638" y="3875"/>
                    <a:pt x="1682" y="3901"/>
                    <a:pt x="1725" y="3928"/>
                  </a:cubicBezTo>
                  <a:cubicBezTo>
                    <a:pt x="1745" y="3941"/>
                    <a:pt x="1772" y="3958"/>
                    <a:pt x="1792" y="3972"/>
                  </a:cubicBezTo>
                  <a:cubicBezTo>
                    <a:pt x="1812" y="3985"/>
                    <a:pt x="1839" y="4002"/>
                    <a:pt x="1859" y="4012"/>
                  </a:cubicBezTo>
                  <a:lnTo>
                    <a:pt x="1862" y="4012"/>
                  </a:lnTo>
                  <a:cubicBezTo>
                    <a:pt x="1889" y="4025"/>
                    <a:pt x="1912" y="4042"/>
                    <a:pt x="1939" y="4055"/>
                  </a:cubicBezTo>
                  <a:cubicBezTo>
                    <a:pt x="1963" y="4072"/>
                    <a:pt x="1993" y="4085"/>
                    <a:pt x="2016" y="4095"/>
                  </a:cubicBezTo>
                  <a:cubicBezTo>
                    <a:pt x="2046" y="4109"/>
                    <a:pt x="2076" y="4122"/>
                    <a:pt x="2110" y="4135"/>
                  </a:cubicBezTo>
                  <a:cubicBezTo>
                    <a:pt x="2126" y="4142"/>
                    <a:pt x="2140" y="4145"/>
                    <a:pt x="2150" y="4152"/>
                  </a:cubicBezTo>
                  <a:cubicBezTo>
                    <a:pt x="2167" y="4159"/>
                    <a:pt x="2180" y="4162"/>
                    <a:pt x="2197" y="4169"/>
                  </a:cubicBezTo>
                  <a:cubicBezTo>
                    <a:pt x="2297" y="4202"/>
                    <a:pt x="2397" y="4226"/>
                    <a:pt x="2498" y="4256"/>
                  </a:cubicBezTo>
                  <a:cubicBezTo>
                    <a:pt x="2548" y="4269"/>
                    <a:pt x="2595" y="4286"/>
                    <a:pt x="2645" y="4296"/>
                  </a:cubicBezTo>
                  <a:cubicBezTo>
                    <a:pt x="2668" y="4306"/>
                    <a:pt x="2695" y="4309"/>
                    <a:pt x="2718" y="4319"/>
                  </a:cubicBezTo>
                  <a:lnTo>
                    <a:pt x="2768" y="4329"/>
                  </a:lnTo>
                  <a:cubicBezTo>
                    <a:pt x="2792" y="4339"/>
                    <a:pt x="2815" y="4343"/>
                    <a:pt x="2835" y="4353"/>
                  </a:cubicBezTo>
                  <a:cubicBezTo>
                    <a:pt x="2879" y="4373"/>
                    <a:pt x="2926" y="4396"/>
                    <a:pt x="2966" y="4420"/>
                  </a:cubicBezTo>
                  <a:cubicBezTo>
                    <a:pt x="2982" y="4426"/>
                    <a:pt x="2996" y="4440"/>
                    <a:pt x="3012" y="4446"/>
                  </a:cubicBezTo>
                  <a:lnTo>
                    <a:pt x="3019" y="4456"/>
                  </a:lnTo>
                  <a:cubicBezTo>
                    <a:pt x="3033" y="4463"/>
                    <a:pt x="3046" y="4470"/>
                    <a:pt x="3086" y="4480"/>
                  </a:cubicBezTo>
                  <a:cubicBezTo>
                    <a:pt x="3099" y="4480"/>
                    <a:pt x="3113" y="4476"/>
                    <a:pt x="3119" y="4463"/>
                  </a:cubicBezTo>
                  <a:cubicBezTo>
                    <a:pt x="3136" y="4446"/>
                    <a:pt x="3136" y="4416"/>
                    <a:pt x="3116" y="4400"/>
                  </a:cubicBezTo>
                  <a:cubicBezTo>
                    <a:pt x="3109" y="4396"/>
                    <a:pt x="3096" y="4389"/>
                    <a:pt x="3086" y="4379"/>
                  </a:cubicBezTo>
                  <a:lnTo>
                    <a:pt x="3083" y="4376"/>
                  </a:lnTo>
                  <a:cubicBezTo>
                    <a:pt x="3069" y="4366"/>
                    <a:pt x="3059" y="4363"/>
                    <a:pt x="3046" y="4356"/>
                  </a:cubicBezTo>
                  <a:lnTo>
                    <a:pt x="3009" y="4333"/>
                  </a:lnTo>
                  <a:cubicBezTo>
                    <a:pt x="2986" y="4316"/>
                    <a:pt x="2962" y="4306"/>
                    <a:pt x="2942" y="4293"/>
                  </a:cubicBezTo>
                  <a:cubicBezTo>
                    <a:pt x="2936" y="4289"/>
                    <a:pt x="2932" y="4289"/>
                    <a:pt x="2929" y="4283"/>
                  </a:cubicBezTo>
                  <a:cubicBezTo>
                    <a:pt x="2922" y="4279"/>
                    <a:pt x="2919" y="4279"/>
                    <a:pt x="2915" y="4276"/>
                  </a:cubicBezTo>
                  <a:cubicBezTo>
                    <a:pt x="2899" y="4266"/>
                    <a:pt x="2882" y="4259"/>
                    <a:pt x="2869" y="4256"/>
                  </a:cubicBezTo>
                  <a:cubicBezTo>
                    <a:pt x="2852" y="4249"/>
                    <a:pt x="2835" y="4242"/>
                    <a:pt x="2819" y="4239"/>
                  </a:cubicBezTo>
                  <a:lnTo>
                    <a:pt x="2782" y="4226"/>
                  </a:lnTo>
                  <a:lnTo>
                    <a:pt x="2745" y="4212"/>
                  </a:lnTo>
                  <a:cubicBezTo>
                    <a:pt x="2728" y="4206"/>
                    <a:pt x="2708" y="4199"/>
                    <a:pt x="2685" y="4192"/>
                  </a:cubicBezTo>
                  <a:cubicBezTo>
                    <a:pt x="2611" y="4165"/>
                    <a:pt x="2531" y="4139"/>
                    <a:pt x="2451" y="4115"/>
                  </a:cubicBezTo>
                  <a:lnTo>
                    <a:pt x="2424" y="4109"/>
                  </a:lnTo>
                  <a:cubicBezTo>
                    <a:pt x="2381" y="4099"/>
                    <a:pt x="2340" y="4089"/>
                    <a:pt x="2297" y="4075"/>
                  </a:cubicBezTo>
                  <a:lnTo>
                    <a:pt x="2277" y="4072"/>
                  </a:lnTo>
                  <a:cubicBezTo>
                    <a:pt x="2260" y="4065"/>
                    <a:pt x="2240" y="4058"/>
                    <a:pt x="2217" y="4055"/>
                  </a:cubicBezTo>
                  <a:cubicBezTo>
                    <a:pt x="2200" y="4048"/>
                    <a:pt x="2190" y="4042"/>
                    <a:pt x="2173" y="4038"/>
                  </a:cubicBezTo>
                  <a:cubicBezTo>
                    <a:pt x="2163" y="4032"/>
                    <a:pt x="2157" y="4032"/>
                    <a:pt x="2147" y="4028"/>
                  </a:cubicBezTo>
                  <a:lnTo>
                    <a:pt x="2116" y="4015"/>
                  </a:lnTo>
                  <a:lnTo>
                    <a:pt x="2090" y="4005"/>
                  </a:lnTo>
                  <a:cubicBezTo>
                    <a:pt x="2076" y="3998"/>
                    <a:pt x="2063" y="3992"/>
                    <a:pt x="2050" y="3988"/>
                  </a:cubicBezTo>
                  <a:lnTo>
                    <a:pt x="2040" y="3982"/>
                  </a:lnTo>
                  <a:cubicBezTo>
                    <a:pt x="2006" y="3965"/>
                    <a:pt x="1976" y="3948"/>
                    <a:pt x="1943" y="3931"/>
                  </a:cubicBezTo>
                  <a:cubicBezTo>
                    <a:pt x="1862" y="3888"/>
                    <a:pt x="1779" y="3838"/>
                    <a:pt x="1692" y="3781"/>
                  </a:cubicBezTo>
                  <a:cubicBezTo>
                    <a:pt x="1688" y="3778"/>
                    <a:pt x="1678" y="3774"/>
                    <a:pt x="1675" y="3771"/>
                  </a:cubicBezTo>
                  <a:cubicBezTo>
                    <a:pt x="1665" y="3764"/>
                    <a:pt x="1655" y="3758"/>
                    <a:pt x="1642" y="3748"/>
                  </a:cubicBezTo>
                  <a:lnTo>
                    <a:pt x="1625" y="3738"/>
                  </a:lnTo>
                  <a:cubicBezTo>
                    <a:pt x="1612" y="3724"/>
                    <a:pt x="1598" y="3714"/>
                    <a:pt x="1585" y="3707"/>
                  </a:cubicBezTo>
                  <a:cubicBezTo>
                    <a:pt x="1545" y="3674"/>
                    <a:pt x="1501" y="3644"/>
                    <a:pt x="1461" y="3614"/>
                  </a:cubicBezTo>
                  <a:lnTo>
                    <a:pt x="1458" y="3614"/>
                  </a:lnTo>
                  <a:cubicBezTo>
                    <a:pt x="1431" y="3597"/>
                    <a:pt x="1411" y="3574"/>
                    <a:pt x="1388" y="3554"/>
                  </a:cubicBezTo>
                  <a:lnTo>
                    <a:pt x="1374" y="3540"/>
                  </a:lnTo>
                  <a:lnTo>
                    <a:pt x="1344" y="3510"/>
                  </a:lnTo>
                  <a:lnTo>
                    <a:pt x="1331" y="3497"/>
                  </a:lnTo>
                  <a:cubicBezTo>
                    <a:pt x="1324" y="3487"/>
                    <a:pt x="1311" y="3477"/>
                    <a:pt x="1304" y="3463"/>
                  </a:cubicBezTo>
                  <a:cubicBezTo>
                    <a:pt x="1277" y="3437"/>
                    <a:pt x="1257" y="3407"/>
                    <a:pt x="1240" y="3376"/>
                  </a:cubicBezTo>
                  <a:cubicBezTo>
                    <a:pt x="1167" y="3259"/>
                    <a:pt x="1113" y="3136"/>
                    <a:pt x="1060" y="3012"/>
                  </a:cubicBezTo>
                  <a:lnTo>
                    <a:pt x="1047" y="2989"/>
                  </a:lnTo>
                  <a:lnTo>
                    <a:pt x="1043" y="2979"/>
                  </a:lnTo>
                  <a:lnTo>
                    <a:pt x="1040" y="2972"/>
                  </a:lnTo>
                  <a:cubicBezTo>
                    <a:pt x="1010" y="2908"/>
                    <a:pt x="990" y="2845"/>
                    <a:pt x="970" y="2785"/>
                  </a:cubicBezTo>
                  <a:cubicBezTo>
                    <a:pt x="943" y="2701"/>
                    <a:pt x="926" y="2634"/>
                    <a:pt x="909" y="2561"/>
                  </a:cubicBezTo>
                  <a:lnTo>
                    <a:pt x="909" y="2557"/>
                  </a:lnTo>
                  <a:cubicBezTo>
                    <a:pt x="896" y="2507"/>
                    <a:pt x="889" y="2457"/>
                    <a:pt x="873" y="2407"/>
                  </a:cubicBezTo>
                  <a:cubicBezTo>
                    <a:pt x="856" y="2360"/>
                    <a:pt x="839" y="2310"/>
                    <a:pt x="823" y="2260"/>
                  </a:cubicBezTo>
                  <a:cubicBezTo>
                    <a:pt x="802" y="2206"/>
                    <a:pt x="786" y="2153"/>
                    <a:pt x="769" y="2103"/>
                  </a:cubicBezTo>
                  <a:cubicBezTo>
                    <a:pt x="759" y="2076"/>
                    <a:pt x="749" y="2049"/>
                    <a:pt x="742" y="2022"/>
                  </a:cubicBezTo>
                  <a:cubicBezTo>
                    <a:pt x="736" y="1999"/>
                    <a:pt x="729" y="1976"/>
                    <a:pt x="722" y="1955"/>
                  </a:cubicBezTo>
                  <a:cubicBezTo>
                    <a:pt x="692" y="1859"/>
                    <a:pt x="659" y="1758"/>
                    <a:pt x="619" y="1665"/>
                  </a:cubicBezTo>
                  <a:lnTo>
                    <a:pt x="602" y="1624"/>
                  </a:lnTo>
                  <a:cubicBezTo>
                    <a:pt x="588" y="1591"/>
                    <a:pt x="572" y="1558"/>
                    <a:pt x="558" y="1524"/>
                  </a:cubicBezTo>
                  <a:cubicBezTo>
                    <a:pt x="542" y="1481"/>
                    <a:pt x="525" y="1431"/>
                    <a:pt x="512" y="1384"/>
                  </a:cubicBezTo>
                  <a:lnTo>
                    <a:pt x="508" y="1364"/>
                  </a:lnTo>
                  <a:lnTo>
                    <a:pt x="505" y="1340"/>
                  </a:lnTo>
                  <a:cubicBezTo>
                    <a:pt x="488" y="1297"/>
                    <a:pt x="475" y="1247"/>
                    <a:pt x="461" y="1197"/>
                  </a:cubicBezTo>
                  <a:cubicBezTo>
                    <a:pt x="458" y="1173"/>
                    <a:pt x="451" y="1156"/>
                    <a:pt x="445" y="1136"/>
                  </a:cubicBezTo>
                  <a:lnTo>
                    <a:pt x="441" y="1116"/>
                  </a:lnTo>
                  <a:cubicBezTo>
                    <a:pt x="435" y="1090"/>
                    <a:pt x="425" y="1069"/>
                    <a:pt x="418" y="1049"/>
                  </a:cubicBezTo>
                  <a:cubicBezTo>
                    <a:pt x="405" y="1016"/>
                    <a:pt x="388" y="986"/>
                    <a:pt x="374" y="956"/>
                  </a:cubicBezTo>
                  <a:cubicBezTo>
                    <a:pt x="368" y="946"/>
                    <a:pt x="361" y="929"/>
                    <a:pt x="354" y="916"/>
                  </a:cubicBezTo>
                  <a:lnTo>
                    <a:pt x="291" y="779"/>
                  </a:lnTo>
                  <a:lnTo>
                    <a:pt x="288" y="765"/>
                  </a:lnTo>
                  <a:lnTo>
                    <a:pt x="278" y="738"/>
                  </a:lnTo>
                  <a:cubicBezTo>
                    <a:pt x="257" y="695"/>
                    <a:pt x="241" y="645"/>
                    <a:pt x="224" y="601"/>
                  </a:cubicBezTo>
                  <a:cubicBezTo>
                    <a:pt x="207" y="565"/>
                    <a:pt x="194" y="528"/>
                    <a:pt x="177" y="488"/>
                  </a:cubicBezTo>
                  <a:lnTo>
                    <a:pt x="171" y="468"/>
                  </a:lnTo>
                  <a:lnTo>
                    <a:pt x="157" y="438"/>
                  </a:lnTo>
                  <a:cubicBezTo>
                    <a:pt x="140" y="401"/>
                    <a:pt x="127" y="367"/>
                    <a:pt x="110" y="331"/>
                  </a:cubicBezTo>
                  <a:cubicBezTo>
                    <a:pt x="107" y="321"/>
                    <a:pt x="104" y="311"/>
                    <a:pt x="100" y="300"/>
                  </a:cubicBezTo>
                  <a:lnTo>
                    <a:pt x="110" y="300"/>
                  </a:lnTo>
                  <a:cubicBezTo>
                    <a:pt x="137" y="304"/>
                    <a:pt x="161" y="314"/>
                    <a:pt x="187" y="317"/>
                  </a:cubicBezTo>
                  <a:cubicBezTo>
                    <a:pt x="227" y="327"/>
                    <a:pt x="261" y="331"/>
                    <a:pt x="291" y="334"/>
                  </a:cubicBezTo>
                  <a:cubicBezTo>
                    <a:pt x="324" y="337"/>
                    <a:pt x="354" y="344"/>
                    <a:pt x="388" y="344"/>
                  </a:cubicBezTo>
                  <a:lnTo>
                    <a:pt x="505" y="344"/>
                  </a:lnTo>
                  <a:cubicBezTo>
                    <a:pt x="558" y="337"/>
                    <a:pt x="609" y="337"/>
                    <a:pt x="662" y="334"/>
                  </a:cubicBezTo>
                  <a:cubicBezTo>
                    <a:pt x="726" y="331"/>
                    <a:pt x="776" y="327"/>
                    <a:pt x="829" y="317"/>
                  </a:cubicBezTo>
                  <a:cubicBezTo>
                    <a:pt x="879" y="311"/>
                    <a:pt x="929" y="300"/>
                    <a:pt x="980" y="287"/>
                  </a:cubicBezTo>
                  <a:cubicBezTo>
                    <a:pt x="1010" y="284"/>
                    <a:pt x="1036" y="277"/>
                    <a:pt x="1063" y="267"/>
                  </a:cubicBezTo>
                  <a:cubicBezTo>
                    <a:pt x="1087" y="264"/>
                    <a:pt x="1107" y="254"/>
                    <a:pt x="1127" y="250"/>
                  </a:cubicBezTo>
                  <a:lnTo>
                    <a:pt x="1227" y="227"/>
                  </a:lnTo>
                  <a:cubicBezTo>
                    <a:pt x="1294" y="210"/>
                    <a:pt x="1361" y="193"/>
                    <a:pt x="1424" y="177"/>
                  </a:cubicBezTo>
                  <a:lnTo>
                    <a:pt x="1464" y="163"/>
                  </a:lnTo>
                  <a:cubicBezTo>
                    <a:pt x="1545" y="137"/>
                    <a:pt x="1632" y="113"/>
                    <a:pt x="1715" y="100"/>
                  </a:cubicBezTo>
                  <a:cubicBezTo>
                    <a:pt x="1739" y="100"/>
                    <a:pt x="1755" y="97"/>
                    <a:pt x="1775" y="97"/>
                  </a:cubicBezTo>
                  <a:lnTo>
                    <a:pt x="1846" y="97"/>
                  </a:lnTo>
                  <a:cubicBezTo>
                    <a:pt x="1862" y="97"/>
                    <a:pt x="1882" y="100"/>
                    <a:pt x="1899" y="100"/>
                  </a:cubicBezTo>
                  <a:lnTo>
                    <a:pt x="1922" y="100"/>
                  </a:lnTo>
                  <a:cubicBezTo>
                    <a:pt x="1973" y="103"/>
                    <a:pt x="2026" y="103"/>
                    <a:pt x="2076" y="103"/>
                  </a:cubicBezTo>
                  <a:cubicBezTo>
                    <a:pt x="2113" y="103"/>
                    <a:pt x="2157" y="100"/>
                    <a:pt x="2197" y="100"/>
                  </a:cubicBezTo>
                  <a:lnTo>
                    <a:pt x="2217" y="100"/>
                  </a:lnTo>
                  <a:cubicBezTo>
                    <a:pt x="2274" y="100"/>
                    <a:pt x="2324" y="97"/>
                    <a:pt x="2374" y="97"/>
                  </a:cubicBezTo>
                  <a:lnTo>
                    <a:pt x="2394" y="97"/>
                  </a:lnTo>
                  <a:cubicBezTo>
                    <a:pt x="2431" y="97"/>
                    <a:pt x="2474" y="97"/>
                    <a:pt x="2514" y="100"/>
                  </a:cubicBezTo>
                  <a:lnTo>
                    <a:pt x="2641" y="113"/>
                  </a:lnTo>
                  <a:lnTo>
                    <a:pt x="2658" y="113"/>
                  </a:lnTo>
                  <a:cubicBezTo>
                    <a:pt x="2685" y="117"/>
                    <a:pt x="2712" y="120"/>
                    <a:pt x="2735" y="127"/>
                  </a:cubicBezTo>
                  <a:cubicBezTo>
                    <a:pt x="2758" y="130"/>
                    <a:pt x="2775" y="133"/>
                    <a:pt x="2792" y="143"/>
                  </a:cubicBezTo>
                  <a:cubicBezTo>
                    <a:pt x="2819" y="153"/>
                    <a:pt x="2849" y="167"/>
                    <a:pt x="2879" y="183"/>
                  </a:cubicBezTo>
                  <a:cubicBezTo>
                    <a:pt x="2915" y="204"/>
                    <a:pt x="2946" y="227"/>
                    <a:pt x="2976" y="247"/>
                  </a:cubicBezTo>
                  <a:cubicBezTo>
                    <a:pt x="2986" y="254"/>
                    <a:pt x="2999" y="264"/>
                    <a:pt x="3012" y="277"/>
                  </a:cubicBezTo>
                  <a:lnTo>
                    <a:pt x="3036" y="297"/>
                  </a:lnTo>
                  <a:cubicBezTo>
                    <a:pt x="3046" y="304"/>
                    <a:pt x="3059" y="314"/>
                    <a:pt x="3069" y="317"/>
                  </a:cubicBezTo>
                  <a:cubicBezTo>
                    <a:pt x="3076" y="321"/>
                    <a:pt x="3079" y="321"/>
                    <a:pt x="3083" y="321"/>
                  </a:cubicBezTo>
                  <a:cubicBezTo>
                    <a:pt x="3089" y="324"/>
                    <a:pt x="3095" y="325"/>
                    <a:pt x="3102" y="325"/>
                  </a:cubicBezTo>
                  <a:cubicBezTo>
                    <a:pt x="3110" y="325"/>
                    <a:pt x="3119" y="323"/>
                    <a:pt x="3126" y="317"/>
                  </a:cubicBezTo>
                  <a:cubicBezTo>
                    <a:pt x="3146" y="304"/>
                    <a:pt x="3143" y="270"/>
                    <a:pt x="3133" y="254"/>
                  </a:cubicBezTo>
                  <a:cubicBezTo>
                    <a:pt x="3126" y="230"/>
                    <a:pt x="3103" y="217"/>
                    <a:pt x="3083" y="200"/>
                  </a:cubicBezTo>
                  <a:cubicBezTo>
                    <a:pt x="3046" y="170"/>
                    <a:pt x="3012" y="143"/>
                    <a:pt x="2969" y="117"/>
                  </a:cubicBezTo>
                  <a:cubicBezTo>
                    <a:pt x="2929" y="87"/>
                    <a:pt x="2882" y="63"/>
                    <a:pt x="2832" y="46"/>
                  </a:cubicBezTo>
                  <a:cubicBezTo>
                    <a:pt x="2785" y="26"/>
                    <a:pt x="2735" y="16"/>
                    <a:pt x="2685" y="13"/>
                  </a:cubicBezTo>
                  <a:cubicBezTo>
                    <a:pt x="2635" y="10"/>
                    <a:pt x="2581" y="10"/>
                    <a:pt x="2531" y="3"/>
                  </a:cubicBezTo>
                  <a:cubicBezTo>
                    <a:pt x="2506" y="1"/>
                    <a:pt x="2480" y="0"/>
                    <a:pt x="245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4159276" y="3198837"/>
              <a:ext cx="4828" cy="6892"/>
            </a:xfrm>
            <a:custGeom>
              <a:avLst/>
              <a:gdLst/>
              <a:ahLst/>
              <a:cxnLst/>
              <a:rect l="l" t="t" r="r" b="b"/>
              <a:pathLst>
                <a:path w="131" h="187" extrusionOk="0">
                  <a:moveTo>
                    <a:pt x="4" y="0"/>
                  </a:moveTo>
                  <a:cubicBezTo>
                    <a:pt x="4" y="20"/>
                    <a:pt x="0" y="40"/>
                    <a:pt x="4" y="60"/>
                  </a:cubicBezTo>
                  <a:cubicBezTo>
                    <a:pt x="4" y="70"/>
                    <a:pt x="10" y="74"/>
                    <a:pt x="10" y="84"/>
                  </a:cubicBezTo>
                  <a:cubicBezTo>
                    <a:pt x="20" y="117"/>
                    <a:pt x="34" y="140"/>
                    <a:pt x="54" y="161"/>
                  </a:cubicBezTo>
                  <a:lnTo>
                    <a:pt x="60" y="167"/>
                  </a:lnTo>
                  <a:lnTo>
                    <a:pt x="60" y="171"/>
                  </a:lnTo>
                  <a:lnTo>
                    <a:pt x="60" y="174"/>
                  </a:lnTo>
                  <a:cubicBezTo>
                    <a:pt x="60" y="177"/>
                    <a:pt x="64" y="177"/>
                    <a:pt x="67" y="184"/>
                  </a:cubicBezTo>
                  <a:cubicBezTo>
                    <a:pt x="72" y="186"/>
                    <a:pt x="75" y="186"/>
                    <a:pt x="79" y="186"/>
                  </a:cubicBezTo>
                  <a:cubicBezTo>
                    <a:pt x="83" y="186"/>
                    <a:pt x="87" y="186"/>
                    <a:pt x="94" y="184"/>
                  </a:cubicBezTo>
                  <a:cubicBezTo>
                    <a:pt x="97" y="184"/>
                    <a:pt x="104" y="184"/>
                    <a:pt x="111" y="177"/>
                  </a:cubicBezTo>
                  <a:cubicBezTo>
                    <a:pt x="121" y="174"/>
                    <a:pt x="131" y="157"/>
                    <a:pt x="127" y="140"/>
                  </a:cubicBezTo>
                  <a:lnTo>
                    <a:pt x="127" y="137"/>
                  </a:lnTo>
                  <a:lnTo>
                    <a:pt x="127" y="117"/>
                  </a:lnTo>
                  <a:cubicBezTo>
                    <a:pt x="121" y="107"/>
                    <a:pt x="121" y="100"/>
                    <a:pt x="117" y="90"/>
                  </a:cubicBezTo>
                  <a:cubicBezTo>
                    <a:pt x="111" y="74"/>
                    <a:pt x="97" y="57"/>
                    <a:pt x="84" y="43"/>
                  </a:cubicBezTo>
                  <a:cubicBezTo>
                    <a:pt x="60" y="23"/>
                    <a:pt x="34" y="7"/>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4414949" y="3339814"/>
              <a:ext cx="166780" cy="132871"/>
            </a:xfrm>
            <a:custGeom>
              <a:avLst/>
              <a:gdLst/>
              <a:ahLst/>
              <a:cxnLst/>
              <a:rect l="l" t="t" r="r" b="b"/>
              <a:pathLst>
                <a:path w="4525" h="3605" extrusionOk="0">
                  <a:moveTo>
                    <a:pt x="2344" y="0"/>
                  </a:moveTo>
                  <a:cubicBezTo>
                    <a:pt x="2324" y="0"/>
                    <a:pt x="2304" y="5"/>
                    <a:pt x="2288" y="10"/>
                  </a:cubicBezTo>
                  <a:cubicBezTo>
                    <a:pt x="2268" y="20"/>
                    <a:pt x="2244" y="30"/>
                    <a:pt x="2224" y="43"/>
                  </a:cubicBezTo>
                  <a:cubicBezTo>
                    <a:pt x="2234" y="47"/>
                    <a:pt x="2241" y="53"/>
                    <a:pt x="2254" y="53"/>
                  </a:cubicBezTo>
                  <a:cubicBezTo>
                    <a:pt x="2278" y="57"/>
                    <a:pt x="2304" y="60"/>
                    <a:pt x="2328" y="60"/>
                  </a:cubicBezTo>
                  <a:lnTo>
                    <a:pt x="2385" y="60"/>
                  </a:lnTo>
                  <a:cubicBezTo>
                    <a:pt x="2401" y="60"/>
                    <a:pt x="2422" y="63"/>
                    <a:pt x="2438" y="63"/>
                  </a:cubicBezTo>
                  <a:lnTo>
                    <a:pt x="2435" y="63"/>
                  </a:lnTo>
                  <a:cubicBezTo>
                    <a:pt x="2488" y="73"/>
                    <a:pt x="2552" y="80"/>
                    <a:pt x="2609" y="94"/>
                  </a:cubicBezTo>
                  <a:cubicBezTo>
                    <a:pt x="2642" y="104"/>
                    <a:pt x="2676" y="114"/>
                    <a:pt x="2719" y="130"/>
                  </a:cubicBezTo>
                  <a:cubicBezTo>
                    <a:pt x="2759" y="147"/>
                    <a:pt x="2796" y="160"/>
                    <a:pt x="2836" y="174"/>
                  </a:cubicBezTo>
                  <a:cubicBezTo>
                    <a:pt x="2856" y="180"/>
                    <a:pt x="2880" y="187"/>
                    <a:pt x="2906" y="194"/>
                  </a:cubicBezTo>
                  <a:cubicBezTo>
                    <a:pt x="2960" y="211"/>
                    <a:pt x="3010" y="224"/>
                    <a:pt x="3060" y="244"/>
                  </a:cubicBezTo>
                  <a:cubicBezTo>
                    <a:pt x="3094" y="261"/>
                    <a:pt x="3130" y="277"/>
                    <a:pt x="3170" y="297"/>
                  </a:cubicBezTo>
                  <a:cubicBezTo>
                    <a:pt x="3194" y="314"/>
                    <a:pt x="3211" y="328"/>
                    <a:pt x="3231" y="341"/>
                  </a:cubicBezTo>
                  <a:lnTo>
                    <a:pt x="3294" y="391"/>
                  </a:lnTo>
                  <a:cubicBezTo>
                    <a:pt x="3311" y="404"/>
                    <a:pt x="3328" y="421"/>
                    <a:pt x="3344" y="431"/>
                  </a:cubicBezTo>
                  <a:cubicBezTo>
                    <a:pt x="3378" y="458"/>
                    <a:pt x="3415" y="491"/>
                    <a:pt x="3448" y="521"/>
                  </a:cubicBezTo>
                  <a:cubicBezTo>
                    <a:pt x="3471" y="542"/>
                    <a:pt x="3491" y="562"/>
                    <a:pt x="3511" y="588"/>
                  </a:cubicBezTo>
                  <a:cubicBezTo>
                    <a:pt x="3532" y="612"/>
                    <a:pt x="3545" y="638"/>
                    <a:pt x="3562" y="662"/>
                  </a:cubicBezTo>
                  <a:cubicBezTo>
                    <a:pt x="3572" y="675"/>
                    <a:pt x="3578" y="692"/>
                    <a:pt x="3588" y="709"/>
                  </a:cubicBezTo>
                  <a:cubicBezTo>
                    <a:pt x="3595" y="729"/>
                    <a:pt x="3605" y="745"/>
                    <a:pt x="3608" y="762"/>
                  </a:cubicBezTo>
                  <a:cubicBezTo>
                    <a:pt x="3615" y="796"/>
                    <a:pt x="3625" y="829"/>
                    <a:pt x="3628" y="862"/>
                  </a:cubicBezTo>
                  <a:cubicBezTo>
                    <a:pt x="3632" y="876"/>
                    <a:pt x="3632" y="893"/>
                    <a:pt x="3639" y="906"/>
                  </a:cubicBezTo>
                  <a:cubicBezTo>
                    <a:pt x="3645" y="963"/>
                    <a:pt x="3662" y="1023"/>
                    <a:pt x="3679" y="1080"/>
                  </a:cubicBezTo>
                  <a:cubicBezTo>
                    <a:pt x="3695" y="1133"/>
                    <a:pt x="3712" y="1190"/>
                    <a:pt x="3739" y="1250"/>
                  </a:cubicBezTo>
                  <a:cubicBezTo>
                    <a:pt x="3742" y="1264"/>
                    <a:pt x="3746" y="1274"/>
                    <a:pt x="3749" y="1280"/>
                  </a:cubicBezTo>
                  <a:lnTo>
                    <a:pt x="3756" y="1297"/>
                  </a:lnTo>
                  <a:lnTo>
                    <a:pt x="3759" y="1307"/>
                  </a:lnTo>
                  <a:cubicBezTo>
                    <a:pt x="3759" y="1314"/>
                    <a:pt x="3762" y="1324"/>
                    <a:pt x="3766" y="1331"/>
                  </a:cubicBezTo>
                  <a:lnTo>
                    <a:pt x="3776" y="1351"/>
                  </a:lnTo>
                  <a:cubicBezTo>
                    <a:pt x="3782" y="1371"/>
                    <a:pt x="3796" y="1391"/>
                    <a:pt x="3802" y="1411"/>
                  </a:cubicBezTo>
                  <a:lnTo>
                    <a:pt x="3809" y="1418"/>
                  </a:lnTo>
                  <a:cubicBezTo>
                    <a:pt x="3832" y="1468"/>
                    <a:pt x="3859" y="1521"/>
                    <a:pt x="3883" y="1571"/>
                  </a:cubicBezTo>
                  <a:lnTo>
                    <a:pt x="3959" y="1762"/>
                  </a:lnTo>
                  <a:cubicBezTo>
                    <a:pt x="3980" y="1809"/>
                    <a:pt x="3996" y="1852"/>
                    <a:pt x="4016" y="1899"/>
                  </a:cubicBezTo>
                  <a:lnTo>
                    <a:pt x="4030" y="1932"/>
                  </a:lnTo>
                  <a:cubicBezTo>
                    <a:pt x="4046" y="1979"/>
                    <a:pt x="4066" y="2019"/>
                    <a:pt x="4083" y="2066"/>
                  </a:cubicBezTo>
                  <a:cubicBezTo>
                    <a:pt x="4107" y="2120"/>
                    <a:pt x="4127" y="2180"/>
                    <a:pt x="4143" y="2237"/>
                  </a:cubicBezTo>
                  <a:cubicBezTo>
                    <a:pt x="4163" y="2304"/>
                    <a:pt x="4184" y="2374"/>
                    <a:pt x="4207" y="2441"/>
                  </a:cubicBezTo>
                  <a:cubicBezTo>
                    <a:pt x="4224" y="2491"/>
                    <a:pt x="4234" y="2538"/>
                    <a:pt x="4250" y="2588"/>
                  </a:cubicBezTo>
                  <a:lnTo>
                    <a:pt x="4301" y="2738"/>
                  </a:lnTo>
                  <a:cubicBezTo>
                    <a:pt x="4314" y="2788"/>
                    <a:pt x="4331" y="2835"/>
                    <a:pt x="4347" y="2885"/>
                  </a:cubicBezTo>
                  <a:lnTo>
                    <a:pt x="4331" y="2892"/>
                  </a:lnTo>
                  <a:lnTo>
                    <a:pt x="4307" y="2905"/>
                  </a:lnTo>
                  <a:lnTo>
                    <a:pt x="4290" y="2905"/>
                  </a:lnTo>
                  <a:cubicBezTo>
                    <a:pt x="4244" y="2925"/>
                    <a:pt x="4197" y="2942"/>
                    <a:pt x="4157" y="2959"/>
                  </a:cubicBezTo>
                  <a:cubicBezTo>
                    <a:pt x="4113" y="2976"/>
                    <a:pt x="4066" y="2992"/>
                    <a:pt x="4023" y="3009"/>
                  </a:cubicBezTo>
                  <a:cubicBezTo>
                    <a:pt x="3983" y="3022"/>
                    <a:pt x="3943" y="3032"/>
                    <a:pt x="3909" y="3036"/>
                  </a:cubicBezTo>
                  <a:cubicBezTo>
                    <a:pt x="3859" y="3039"/>
                    <a:pt x="3806" y="3042"/>
                    <a:pt x="3759" y="3049"/>
                  </a:cubicBezTo>
                  <a:lnTo>
                    <a:pt x="3729" y="3049"/>
                  </a:lnTo>
                  <a:cubicBezTo>
                    <a:pt x="3695" y="3052"/>
                    <a:pt x="3659" y="3052"/>
                    <a:pt x="3622" y="3056"/>
                  </a:cubicBezTo>
                  <a:lnTo>
                    <a:pt x="3545" y="3069"/>
                  </a:lnTo>
                  <a:cubicBezTo>
                    <a:pt x="3528" y="3073"/>
                    <a:pt x="3508" y="3079"/>
                    <a:pt x="3491" y="3083"/>
                  </a:cubicBezTo>
                  <a:lnTo>
                    <a:pt x="3471" y="3086"/>
                  </a:lnTo>
                  <a:cubicBezTo>
                    <a:pt x="3421" y="3096"/>
                    <a:pt x="3374" y="3106"/>
                    <a:pt x="3324" y="3119"/>
                  </a:cubicBezTo>
                  <a:cubicBezTo>
                    <a:pt x="3271" y="3133"/>
                    <a:pt x="3211" y="3146"/>
                    <a:pt x="3154" y="3156"/>
                  </a:cubicBezTo>
                  <a:cubicBezTo>
                    <a:pt x="3097" y="3169"/>
                    <a:pt x="3040" y="3183"/>
                    <a:pt x="2987" y="3196"/>
                  </a:cubicBezTo>
                  <a:cubicBezTo>
                    <a:pt x="2940" y="3203"/>
                    <a:pt x="2890" y="3216"/>
                    <a:pt x="2843" y="3230"/>
                  </a:cubicBezTo>
                  <a:lnTo>
                    <a:pt x="2813" y="3236"/>
                  </a:lnTo>
                  <a:cubicBezTo>
                    <a:pt x="2763" y="3250"/>
                    <a:pt x="2712" y="3263"/>
                    <a:pt x="2652" y="3270"/>
                  </a:cubicBezTo>
                  <a:lnTo>
                    <a:pt x="2635" y="3270"/>
                  </a:lnTo>
                  <a:lnTo>
                    <a:pt x="2609" y="3273"/>
                  </a:lnTo>
                  <a:lnTo>
                    <a:pt x="2595" y="3273"/>
                  </a:lnTo>
                  <a:cubicBezTo>
                    <a:pt x="2492" y="3290"/>
                    <a:pt x="2378" y="3307"/>
                    <a:pt x="2271" y="3337"/>
                  </a:cubicBezTo>
                  <a:lnTo>
                    <a:pt x="2184" y="3363"/>
                  </a:lnTo>
                  <a:cubicBezTo>
                    <a:pt x="2157" y="3367"/>
                    <a:pt x="2127" y="3373"/>
                    <a:pt x="2101" y="3383"/>
                  </a:cubicBezTo>
                  <a:lnTo>
                    <a:pt x="2094" y="3383"/>
                  </a:lnTo>
                  <a:cubicBezTo>
                    <a:pt x="2067" y="3390"/>
                    <a:pt x="2037" y="3397"/>
                    <a:pt x="2007" y="3404"/>
                  </a:cubicBezTo>
                  <a:cubicBezTo>
                    <a:pt x="1977" y="3414"/>
                    <a:pt x="1953" y="3417"/>
                    <a:pt x="1927" y="3420"/>
                  </a:cubicBezTo>
                  <a:lnTo>
                    <a:pt x="1920" y="3420"/>
                  </a:lnTo>
                  <a:cubicBezTo>
                    <a:pt x="1870" y="3424"/>
                    <a:pt x="1823" y="3434"/>
                    <a:pt x="1773" y="3437"/>
                  </a:cubicBezTo>
                  <a:cubicBezTo>
                    <a:pt x="1733" y="3440"/>
                    <a:pt x="1693" y="3447"/>
                    <a:pt x="1653" y="3450"/>
                  </a:cubicBezTo>
                  <a:lnTo>
                    <a:pt x="1632" y="3450"/>
                  </a:lnTo>
                  <a:cubicBezTo>
                    <a:pt x="1535" y="3457"/>
                    <a:pt x="1435" y="3467"/>
                    <a:pt x="1338" y="3470"/>
                  </a:cubicBezTo>
                  <a:lnTo>
                    <a:pt x="1131" y="3470"/>
                  </a:lnTo>
                  <a:cubicBezTo>
                    <a:pt x="1104" y="3467"/>
                    <a:pt x="1081" y="3467"/>
                    <a:pt x="1054" y="3467"/>
                  </a:cubicBezTo>
                  <a:cubicBezTo>
                    <a:pt x="1024" y="3464"/>
                    <a:pt x="991" y="3464"/>
                    <a:pt x="964" y="3457"/>
                  </a:cubicBezTo>
                  <a:cubicBezTo>
                    <a:pt x="934" y="3454"/>
                    <a:pt x="900" y="3450"/>
                    <a:pt x="867" y="3440"/>
                  </a:cubicBezTo>
                  <a:lnTo>
                    <a:pt x="857" y="3440"/>
                  </a:lnTo>
                  <a:cubicBezTo>
                    <a:pt x="847" y="3437"/>
                    <a:pt x="833" y="3437"/>
                    <a:pt x="823" y="3434"/>
                  </a:cubicBezTo>
                  <a:cubicBezTo>
                    <a:pt x="807" y="3424"/>
                    <a:pt x="797" y="3420"/>
                    <a:pt x="780" y="3417"/>
                  </a:cubicBezTo>
                  <a:lnTo>
                    <a:pt x="767" y="3414"/>
                  </a:lnTo>
                  <a:cubicBezTo>
                    <a:pt x="746" y="3400"/>
                    <a:pt x="720" y="3390"/>
                    <a:pt x="696" y="3380"/>
                  </a:cubicBezTo>
                  <a:cubicBezTo>
                    <a:pt x="670" y="3367"/>
                    <a:pt x="639" y="3353"/>
                    <a:pt x="616" y="3337"/>
                  </a:cubicBezTo>
                  <a:cubicBezTo>
                    <a:pt x="596" y="3320"/>
                    <a:pt x="573" y="3307"/>
                    <a:pt x="553" y="3297"/>
                  </a:cubicBezTo>
                  <a:cubicBezTo>
                    <a:pt x="532" y="3283"/>
                    <a:pt x="516" y="3266"/>
                    <a:pt x="496" y="3253"/>
                  </a:cubicBezTo>
                  <a:cubicBezTo>
                    <a:pt x="482" y="3246"/>
                    <a:pt x="469" y="3233"/>
                    <a:pt x="456" y="3220"/>
                  </a:cubicBezTo>
                  <a:cubicBezTo>
                    <a:pt x="446" y="3203"/>
                    <a:pt x="429" y="3186"/>
                    <a:pt x="415" y="3169"/>
                  </a:cubicBezTo>
                  <a:cubicBezTo>
                    <a:pt x="385" y="3133"/>
                    <a:pt x="355" y="3089"/>
                    <a:pt x="329" y="3049"/>
                  </a:cubicBezTo>
                  <a:cubicBezTo>
                    <a:pt x="315" y="3032"/>
                    <a:pt x="305" y="3016"/>
                    <a:pt x="295" y="2999"/>
                  </a:cubicBezTo>
                  <a:lnTo>
                    <a:pt x="288" y="2996"/>
                  </a:lnTo>
                  <a:lnTo>
                    <a:pt x="268" y="2962"/>
                  </a:lnTo>
                  <a:lnTo>
                    <a:pt x="262" y="2949"/>
                  </a:lnTo>
                  <a:cubicBezTo>
                    <a:pt x="255" y="2945"/>
                    <a:pt x="252" y="2935"/>
                    <a:pt x="248" y="2932"/>
                  </a:cubicBezTo>
                  <a:cubicBezTo>
                    <a:pt x="245" y="2922"/>
                    <a:pt x="238" y="2919"/>
                    <a:pt x="235" y="2912"/>
                  </a:cubicBezTo>
                  <a:cubicBezTo>
                    <a:pt x="232" y="2899"/>
                    <a:pt x="222" y="2885"/>
                    <a:pt x="218" y="2872"/>
                  </a:cubicBezTo>
                  <a:lnTo>
                    <a:pt x="211" y="2855"/>
                  </a:lnTo>
                  <a:cubicBezTo>
                    <a:pt x="195" y="2815"/>
                    <a:pt x="171" y="2772"/>
                    <a:pt x="155" y="2728"/>
                  </a:cubicBezTo>
                  <a:lnTo>
                    <a:pt x="148" y="2711"/>
                  </a:lnTo>
                  <a:cubicBezTo>
                    <a:pt x="145" y="2698"/>
                    <a:pt x="138" y="2688"/>
                    <a:pt x="135" y="2681"/>
                  </a:cubicBezTo>
                  <a:cubicBezTo>
                    <a:pt x="131" y="2665"/>
                    <a:pt x="121" y="2651"/>
                    <a:pt x="115" y="2635"/>
                  </a:cubicBezTo>
                  <a:cubicBezTo>
                    <a:pt x="105" y="2628"/>
                    <a:pt x="101" y="2618"/>
                    <a:pt x="98" y="2611"/>
                  </a:cubicBezTo>
                  <a:cubicBezTo>
                    <a:pt x="84" y="2588"/>
                    <a:pt x="71" y="2564"/>
                    <a:pt x="61" y="2544"/>
                  </a:cubicBezTo>
                  <a:cubicBezTo>
                    <a:pt x="61" y="2544"/>
                    <a:pt x="61" y="2538"/>
                    <a:pt x="54" y="2538"/>
                  </a:cubicBezTo>
                  <a:cubicBezTo>
                    <a:pt x="50" y="2535"/>
                    <a:pt x="43" y="2533"/>
                    <a:pt x="38" y="2533"/>
                  </a:cubicBezTo>
                  <a:cubicBezTo>
                    <a:pt x="35" y="2533"/>
                    <a:pt x="33" y="2533"/>
                    <a:pt x="31" y="2534"/>
                  </a:cubicBezTo>
                  <a:cubicBezTo>
                    <a:pt x="11" y="2544"/>
                    <a:pt x="1" y="2568"/>
                    <a:pt x="18" y="2584"/>
                  </a:cubicBezTo>
                  <a:cubicBezTo>
                    <a:pt x="21" y="2588"/>
                    <a:pt x="21" y="2594"/>
                    <a:pt x="28" y="2598"/>
                  </a:cubicBezTo>
                  <a:cubicBezTo>
                    <a:pt x="38" y="2628"/>
                    <a:pt x="54" y="2655"/>
                    <a:pt x="68" y="2685"/>
                  </a:cubicBezTo>
                  <a:cubicBezTo>
                    <a:pt x="78" y="2711"/>
                    <a:pt x="88" y="2738"/>
                    <a:pt x="98" y="2768"/>
                  </a:cubicBezTo>
                  <a:cubicBezTo>
                    <a:pt x="101" y="2788"/>
                    <a:pt x="111" y="2812"/>
                    <a:pt x="118" y="2832"/>
                  </a:cubicBezTo>
                  <a:cubicBezTo>
                    <a:pt x="131" y="2865"/>
                    <a:pt x="145" y="2895"/>
                    <a:pt x="151" y="2929"/>
                  </a:cubicBezTo>
                  <a:cubicBezTo>
                    <a:pt x="155" y="2935"/>
                    <a:pt x="155" y="2945"/>
                    <a:pt x="161" y="2952"/>
                  </a:cubicBezTo>
                  <a:cubicBezTo>
                    <a:pt x="165" y="2962"/>
                    <a:pt x="171" y="2972"/>
                    <a:pt x="178" y="2982"/>
                  </a:cubicBezTo>
                  <a:cubicBezTo>
                    <a:pt x="181" y="2989"/>
                    <a:pt x="185" y="2996"/>
                    <a:pt x="188" y="3002"/>
                  </a:cubicBezTo>
                  <a:cubicBezTo>
                    <a:pt x="198" y="3019"/>
                    <a:pt x="211" y="3036"/>
                    <a:pt x="218" y="3052"/>
                  </a:cubicBezTo>
                  <a:cubicBezTo>
                    <a:pt x="248" y="3103"/>
                    <a:pt x="272" y="3153"/>
                    <a:pt x="305" y="3203"/>
                  </a:cubicBezTo>
                  <a:cubicBezTo>
                    <a:pt x="322" y="3230"/>
                    <a:pt x="339" y="3256"/>
                    <a:pt x="362" y="3283"/>
                  </a:cubicBezTo>
                  <a:cubicBezTo>
                    <a:pt x="382" y="3307"/>
                    <a:pt x="402" y="3333"/>
                    <a:pt x="429" y="3353"/>
                  </a:cubicBezTo>
                  <a:cubicBezTo>
                    <a:pt x="446" y="3367"/>
                    <a:pt x="456" y="3373"/>
                    <a:pt x="469" y="3387"/>
                  </a:cubicBezTo>
                  <a:lnTo>
                    <a:pt x="546" y="3437"/>
                  </a:lnTo>
                  <a:cubicBezTo>
                    <a:pt x="569" y="3450"/>
                    <a:pt x="596" y="3467"/>
                    <a:pt x="619" y="3480"/>
                  </a:cubicBezTo>
                  <a:cubicBezTo>
                    <a:pt x="646" y="3497"/>
                    <a:pt x="673" y="3507"/>
                    <a:pt x="700" y="3521"/>
                  </a:cubicBezTo>
                  <a:cubicBezTo>
                    <a:pt x="716" y="3531"/>
                    <a:pt x="730" y="3534"/>
                    <a:pt x="746" y="3541"/>
                  </a:cubicBezTo>
                  <a:cubicBezTo>
                    <a:pt x="763" y="3547"/>
                    <a:pt x="780" y="3554"/>
                    <a:pt x="797" y="3557"/>
                  </a:cubicBezTo>
                  <a:cubicBezTo>
                    <a:pt x="823" y="3567"/>
                    <a:pt x="853" y="3574"/>
                    <a:pt x="884" y="3581"/>
                  </a:cubicBezTo>
                  <a:lnTo>
                    <a:pt x="970" y="3591"/>
                  </a:lnTo>
                  <a:cubicBezTo>
                    <a:pt x="1004" y="3597"/>
                    <a:pt x="1034" y="3601"/>
                    <a:pt x="1067" y="3601"/>
                  </a:cubicBezTo>
                  <a:cubicBezTo>
                    <a:pt x="1098" y="3601"/>
                    <a:pt x="1131" y="3604"/>
                    <a:pt x="1158" y="3604"/>
                  </a:cubicBezTo>
                  <a:cubicBezTo>
                    <a:pt x="1171" y="3604"/>
                    <a:pt x="1184" y="3604"/>
                    <a:pt x="1197" y="3604"/>
                  </a:cubicBezTo>
                  <a:cubicBezTo>
                    <a:pt x="1229" y="3604"/>
                    <a:pt x="1258" y="3603"/>
                    <a:pt x="1285" y="3591"/>
                  </a:cubicBezTo>
                  <a:cubicBezTo>
                    <a:pt x="1358" y="3591"/>
                    <a:pt x="1435" y="3587"/>
                    <a:pt x="1509" y="3584"/>
                  </a:cubicBezTo>
                  <a:lnTo>
                    <a:pt x="1673" y="3571"/>
                  </a:lnTo>
                  <a:cubicBezTo>
                    <a:pt x="1733" y="3567"/>
                    <a:pt x="1793" y="3564"/>
                    <a:pt x="1853" y="3554"/>
                  </a:cubicBezTo>
                  <a:cubicBezTo>
                    <a:pt x="1917" y="3547"/>
                    <a:pt x="1973" y="3537"/>
                    <a:pt x="2034" y="3524"/>
                  </a:cubicBezTo>
                  <a:cubicBezTo>
                    <a:pt x="2091" y="3514"/>
                    <a:pt x="2144" y="3500"/>
                    <a:pt x="2204" y="3484"/>
                  </a:cubicBezTo>
                  <a:cubicBezTo>
                    <a:pt x="2261" y="3470"/>
                    <a:pt x="2321" y="3454"/>
                    <a:pt x="2378" y="3440"/>
                  </a:cubicBezTo>
                  <a:cubicBezTo>
                    <a:pt x="2438" y="3424"/>
                    <a:pt x="2495" y="3417"/>
                    <a:pt x="2559" y="3404"/>
                  </a:cubicBezTo>
                  <a:cubicBezTo>
                    <a:pt x="2612" y="3397"/>
                    <a:pt x="2669" y="3383"/>
                    <a:pt x="2722" y="3370"/>
                  </a:cubicBezTo>
                  <a:cubicBezTo>
                    <a:pt x="2776" y="3353"/>
                    <a:pt x="2829" y="3340"/>
                    <a:pt x="2886" y="3323"/>
                  </a:cubicBezTo>
                  <a:cubicBezTo>
                    <a:pt x="2940" y="3307"/>
                    <a:pt x="2997" y="3290"/>
                    <a:pt x="3057" y="3280"/>
                  </a:cubicBezTo>
                  <a:cubicBezTo>
                    <a:pt x="3110" y="3266"/>
                    <a:pt x="3170" y="3253"/>
                    <a:pt x="3224" y="3240"/>
                  </a:cubicBezTo>
                  <a:cubicBezTo>
                    <a:pt x="3341" y="3216"/>
                    <a:pt x="3455" y="3186"/>
                    <a:pt x="3572" y="3163"/>
                  </a:cubicBezTo>
                  <a:cubicBezTo>
                    <a:pt x="3605" y="3156"/>
                    <a:pt x="3642" y="3149"/>
                    <a:pt x="3679" y="3149"/>
                  </a:cubicBezTo>
                  <a:cubicBezTo>
                    <a:pt x="3722" y="3149"/>
                    <a:pt x="3762" y="3146"/>
                    <a:pt x="3806" y="3146"/>
                  </a:cubicBezTo>
                  <a:cubicBezTo>
                    <a:pt x="3863" y="3139"/>
                    <a:pt x="3923" y="3139"/>
                    <a:pt x="3976" y="3133"/>
                  </a:cubicBezTo>
                  <a:cubicBezTo>
                    <a:pt x="4006" y="3129"/>
                    <a:pt x="4033" y="3123"/>
                    <a:pt x="4063" y="3116"/>
                  </a:cubicBezTo>
                  <a:cubicBezTo>
                    <a:pt x="4090" y="3106"/>
                    <a:pt x="4117" y="3099"/>
                    <a:pt x="4147" y="3089"/>
                  </a:cubicBezTo>
                  <a:cubicBezTo>
                    <a:pt x="4200" y="3073"/>
                    <a:pt x="4250" y="3056"/>
                    <a:pt x="4307" y="3039"/>
                  </a:cubicBezTo>
                  <a:cubicBezTo>
                    <a:pt x="4331" y="3032"/>
                    <a:pt x="4351" y="3022"/>
                    <a:pt x="4377" y="3016"/>
                  </a:cubicBezTo>
                  <a:cubicBezTo>
                    <a:pt x="4394" y="3012"/>
                    <a:pt x="4414" y="3002"/>
                    <a:pt x="4434" y="2996"/>
                  </a:cubicBezTo>
                  <a:cubicBezTo>
                    <a:pt x="4441" y="2996"/>
                    <a:pt x="4448" y="2989"/>
                    <a:pt x="4451" y="2989"/>
                  </a:cubicBezTo>
                  <a:cubicBezTo>
                    <a:pt x="4468" y="2986"/>
                    <a:pt x="4484" y="2979"/>
                    <a:pt x="4498" y="2962"/>
                  </a:cubicBezTo>
                  <a:cubicBezTo>
                    <a:pt x="4511" y="2949"/>
                    <a:pt x="4515" y="2932"/>
                    <a:pt x="4518" y="2912"/>
                  </a:cubicBezTo>
                  <a:cubicBezTo>
                    <a:pt x="4525" y="2895"/>
                    <a:pt x="4515" y="2879"/>
                    <a:pt x="4508" y="2862"/>
                  </a:cubicBezTo>
                  <a:cubicBezTo>
                    <a:pt x="4501" y="2855"/>
                    <a:pt x="4498" y="2848"/>
                    <a:pt x="4494" y="2845"/>
                  </a:cubicBezTo>
                  <a:lnTo>
                    <a:pt x="4468" y="2795"/>
                  </a:lnTo>
                  <a:cubicBezTo>
                    <a:pt x="4441" y="2731"/>
                    <a:pt x="4414" y="2671"/>
                    <a:pt x="4384" y="2611"/>
                  </a:cubicBezTo>
                  <a:cubicBezTo>
                    <a:pt x="4384" y="2611"/>
                    <a:pt x="4381" y="2604"/>
                    <a:pt x="4381" y="2601"/>
                  </a:cubicBezTo>
                  <a:cubicBezTo>
                    <a:pt x="4361" y="2548"/>
                    <a:pt x="4334" y="2487"/>
                    <a:pt x="4314" y="2434"/>
                  </a:cubicBezTo>
                  <a:cubicBezTo>
                    <a:pt x="4294" y="2377"/>
                    <a:pt x="4267" y="2314"/>
                    <a:pt x="4247" y="2250"/>
                  </a:cubicBezTo>
                  <a:cubicBezTo>
                    <a:pt x="4227" y="2197"/>
                    <a:pt x="4207" y="2136"/>
                    <a:pt x="4184" y="2083"/>
                  </a:cubicBezTo>
                  <a:cubicBezTo>
                    <a:pt x="4167" y="2029"/>
                    <a:pt x="4143" y="1979"/>
                    <a:pt x="4123" y="1926"/>
                  </a:cubicBezTo>
                  <a:cubicBezTo>
                    <a:pt x="4077" y="1815"/>
                    <a:pt x="4033" y="1702"/>
                    <a:pt x="3993" y="1595"/>
                  </a:cubicBezTo>
                  <a:cubicBezTo>
                    <a:pt x="3973" y="1541"/>
                    <a:pt x="3946" y="1484"/>
                    <a:pt x="3923" y="1431"/>
                  </a:cubicBezTo>
                  <a:cubicBezTo>
                    <a:pt x="3909" y="1407"/>
                    <a:pt x="3893" y="1377"/>
                    <a:pt x="3879" y="1347"/>
                  </a:cubicBezTo>
                  <a:cubicBezTo>
                    <a:pt x="3873" y="1327"/>
                    <a:pt x="3859" y="1307"/>
                    <a:pt x="3849" y="1280"/>
                  </a:cubicBezTo>
                  <a:lnTo>
                    <a:pt x="3812" y="1180"/>
                  </a:lnTo>
                  <a:cubicBezTo>
                    <a:pt x="3799" y="1147"/>
                    <a:pt x="3792" y="1113"/>
                    <a:pt x="3779" y="1080"/>
                  </a:cubicBezTo>
                  <a:cubicBezTo>
                    <a:pt x="3766" y="1033"/>
                    <a:pt x="3749" y="990"/>
                    <a:pt x="3742" y="943"/>
                  </a:cubicBezTo>
                  <a:cubicBezTo>
                    <a:pt x="3732" y="896"/>
                    <a:pt x="3725" y="846"/>
                    <a:pt x="3715" y="799"/>
                  </a:cubicBezTo>
                  <a:cubicBezTo>
                    <a:pt x="3709" y="749"/>
                    <a:pt x="3695" y="699"/>
                    <a:pt x="3672" y="655"/>
                  </a:cubicBezTo>
                  <a:cubicBezTo>
                    <a:pt x="3655" y="622"/>
                    <a:pt x="3632" y="588"/>
                    <a:pt x="3612" y="558"/>
                  </a:cubicBezTo>
                  <a:cubicBezTo>
                    <a:pt x="3575" y="505"/>
                    <a:pt x="3525" y="455"/>
                    <a:pt x="3475" y="411"/>
                  </a:cubicBezTo>
                  <a:cubicBezTo>
                    <a:pt x="3431" y="374"/>
                    <a:pt x="3388" y="341"/>
                    <a:pt x="3341" y="304"/>
                  </a:cubicBezTo>
                  <a:cubicBezTo>
                    <a:pt x="3321" y="287"/>
                    <a:pt x="3297" y="271"/>
                    <a:pt x="3274" y="254"/>
                  </a:cubicBezTo>
                  <a:cubicBezTo>
                    <a:pt x="3254" y="237"/>
                    <a:pt x="3227" y="224"/>
                    <a:pt x="3204" y="211"/>
                  </a:cubicBezTo>
                  <a:cubicBezTo>
                    <a:pt x="3154" y="187"/>
                    <a:pt x="3104" y="164"/>
                    <a:pt x="3047" y="147"/>
                  </a:cubicBezTo>
                  <a:cubicBezTo>
                    <a:pt x="2993" y="130"/>
                    <a:pt x="2936" y="120"/>
                    <a:pt x="2876" y="107"/>
                  </a:cubicBezTo>
                  <a:lnTo>
                    <a:pt x="2873" y="107"/>
                  </a:lnTo>
                  <a:cubicBezTo>
                    <a:pt x="2843" y="104"/>
                    <a:pt x="2819" y="94"/>
                    <a:pt x="2789" y="87"/>
                  </a:cubicBezTo>
                  <a:cubicBezTo>
                    <a:pt x="2759" y="77"/>
                    <a:pt x="2736" y="70"/>
                    <a:pt x="2709" y="60"/>
                  </a:cubicBezTo>
                  <a:cubicBezTo>
                    <a:pt x="2686" y="53"/>
                    <a:pt x="2656" y="40"/>
                    <a:pt x="2625" y="37"/>
                  </a:cubicBezTo>
                  <a:cubicBezTo>
                    <a:pt x="2595" y="27"/>
                    <a:pt x="2562" y="23"/>
                    <a:pt x="2535" y="20"/>
                  </a:cubicBezTo>
                  <a:cubicBezTo>
                    <a:pt x="2478" y="10"/>
                    <a:pt x="2422" y="3"/>
                    <a:pt x="2368" y="3"/>
                  </a:cubicBezTo>
                  <a:cubicBezTo>
                    <a:pt x="2360" y="1"/>
                    <a:pt x="2352" y="0"/>
                    <a:pt x="234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4207336" y="3427718"/>
              <a:ext cx="114627" cy="136410"/>
            </a:xfrm>
            <a:custGeom>
              <a:avLst/>
              <a:gdLst/>
              <a:ahLst/>
              <a:cxnLst/>
              <a:rect l="l" t="t" r="r" b="b"/>
              <a:pathLst>
                <a:path w="3110" h="3701" extrusionOk="0">
                  <a:moveTo>
                    <a:pt x="555" y="1"/>
                  </a:moveTo>
                  <a:cubicBezTo>
                    <a:pt x="547" y="1"/>
                    <a:pt x="538" y="3"/>
                    <a:pt x="532" y="9"/>
                  </a:cubicBezTo>
                  <a:cubicBezTo>
                    <a:pt x="528" y="12"/>
                    <a:pt x="518" y="19"/>
                    <a:pt x="512" y="26"/>
                  </a:cubicBezTo>
                  <a:lnTo>
                    <a:pt x="505" y="29"/>
                  </a:lnTo>
                  <a:cubicBezTo>
                    <a:pt x="498" y="36"/>
                    <a:pt x="485" y="46"/>
                    <a:pt x="478" y="52"/>
                  </a:cubicBezTo>
                  <a:cubicBezTo>
                    <a:pt x="478" y="59"/>
                    <a:pt x="472" y="59"/>
                    <a:pt x="472" y="59"/>
                  </a:cubicBezTo>
                  <a:cubicBezTo>
                    <a:pt x="465" y="62"/>
                    <a:pt x="452" y="69"/>
                    <a:pt x="445" y="79"/>
                  </a:cubicBezTo>
                  <a:cubicBezTo>
                    <a:pt x="428" y="92"/>
                    <a:pt x="411" y="102"/>
                    <a:pt x="395" y="119"/>
                  </a:cubicBezTo>
                  <a:lnTo>
                    <a:pt x="294" y="209"/>
                  </a:lnTo>
                  <a:cubicBezTo>
                    <a:pt x="288" y="213"/>
                    <a:pt x="281" y="216"/>
                    <a:pt x="278" y="219"/>
                  </a:cubicBezTo>
                  <a:cubicBezTo>
                    <a:pt x="268" y="229"/>
                    <a:pt x="261" y="236"/>
                    <a:pt x="254" y="246"/>
                  </a:cubicBezTo>
                  <a:cubicBezTo>
                    <a:pt x="248" y="253"/>
                    <a:pt x="238" y="266"/>
                    <a:pt x="234" y="276"/>
                  </a:cubicBezTo>
                  <a:cubicBezTo>
                    <a:pt x="221" y="293"/>
                    <a:pt x="214" y="313"/>
                    <a:pt x="201" y="330"/>
                  </a:cubicBezTo>
                  <a:cubicBezTo>
                    <a:pt x="184" y="360"/>
                    <a:pt x="167" y="387"/>
                    <a:pt x="151" y="420"/>
                  </a:cubicBezTo>
                  <a:cubicBezTo>
                    <a:pt x="134" y="453"/>
                    <a:pt x="121" y="484"/>
                    <a:pt x="111" y="517"/>
                  </a:cubicBezTo>
                  <a:cubicBezTo>
                    <a:pt x="100" y="550"/>
                    <a:pt x="87" y="584"/>
                    <a:pt x="80" y="617"/>
                  </a:cubicBezTo>
                  <a:lnTo>
                    <a:pt x="80" y="621"/>
                  </a:lnTo>
                  <a:cubicBezTo>
                    <a:pt x="80" y="627"/>
                    <a:pt x="77" y="634"/>
                    <a:pt x="77" y="637"/>
                  </a:cubicBezTo>
                  <a:lnTo>
                    <a:pt x="77" y="631"/>
                  </a:lnTo>
                  <a:cubicBezTo>
                    <a:pt x="77" y="637"/>
                    <a:pt x="70" y="647"/>
                    <a:pt x="70" y="654"/>
                  </a:cubicBezTo>
                  <a:cubicBezTo>
                    <a:pt x="67" y="661"/>
                    <a:pt x="67" y="661"/>
                    <a:pt x="67" y="664"/>
                  </a:cubicBezTo>
                  <a:lnTo>
                    <a:pt x="67" y="667"/>
                  </a:lnTo>
                  <a:lnTo>
                    <a:pt x="67" y="671"/>
                  </a:lnTo>
                  <a:cubicBezTo>
                    <a:pt x="50" y="724"/>
                    <a:pt x="44" y="784"/>
                    <a:pt x="34" y="845"/>
                  </a:cubicBezTo>
                  <a:cubicBezTo>
                    <a:pt x="27" y="901"/>
                    <a:pt x="17" y="958"/>
                    <a:pt x="14" y="1019"/>
                  </a:cubicBezTo>
                  <a:cubicBezTo>
                    <a:pt x="4" y="1072"/>
                    <a:pt x="0" y="1132"/>
                    <a:pt x="0" y="1186"/>
                  </a:cubicBezTo>
                  <a:lnTo>
                    <a:pt x="0" y="1239"/>
                  </a:lnTo>
                  <a:lnTo>
                    <a:pt x="0" y="1286"/>
                  </a:lnTo>
                  <a:cubicBezTo>
                    <a:pt x="4" y="1316"/>
                    <a:pt x="4" y="1339"/>
                    <a:pt x="10" y="1370"/>
                  </a:cubicBezTo>
                  <a:cubicBezTo>
                    <a:pt x="14" y="1383"/>
                    <a:pt x="14" y="1400"/>
                    <a:pt x="17" y="1416"/>
                  </a:cubicBezTo>
                  <a:cubicBezTo>
                    <a:pt x="17" y="1430"/>
                    <a:pt x="17" y="1436"/>
                    <a:pt x="20" y="1450"/>
                  </a:cubicBezTo>
                  <a:cubicBezTo>
                    <a:pt x="30" y="1483"/>
                    <a:pt x="34" y="1513"/>
                    <a:pt x="44" y="1540"/>
                  </a:cubicBezTo>
                  <a:cubicBezTo>
                    <a:pt x="97" y="1767"/>
                    <a:pt x="181" y="1988"/>
                    <a:pt x="248" y="2209"/>
                  </a:cubicBezTo>
                  <a:lnTo>
                    <a:pt x="248" y="2202"/>
                  </a:lnTo>
                  <a:cubicBezTo>
                    <a:pt x="261" y="2239"/>
                    <a:pt x="268" y="2272"/>
                    <a:pt x="278" y="2309"/>
                  </a:cubicBezTo>
                  <a:cubicBezTo>
                    <a:pt x="301" y="2419"/>
                    <a:pt x="314" y="2533"/>
                    <a:pt x="335" y="2640"/>
                  </a:cubicBezTo>
                  <a:cubicBezTo>
                    <a:pt x="355" y="2750"/>
                    <a:pt x="381" y="2857"/>
                    <a:pt x="398" y="2968"/>
                  </a:cubicBezTo>
                  <a:lnTo>
                    <a:pt x="398" y="2971"/>
                  </a:lnTo>
                  <a:cubicBezTo>
                    <a:pt x="401" y="2991"/>
                    <a:pt x="401" y="3011"/>
                    <a:pt x="405" y="3035"/>
                  </a:cubicBezTo>
                  <a:cubicBezTo>
                    <a:pt x="415" y="3118"/>
                    <a:pt x="428" y="3195"/>
                    <a:pt x="438" y="3279"/>
                  </a:cubicBezTo>
                  <a:cubicBezTo>
                    <a:pt x="452" y="3369"/>
                    <a:pt x="478" y="3453"/>
                    <a:pt x="505" y="3529"/>
                  </a:cubicBezTo>
                  <a:cubicBezTo>
                    <a:pt x="512" y="3553"/>
                    <a:pt x="518" y="3570"/>
                    <a:pt x="528" y="3590"/>
                  </a:cubicBezTo>
                  <a:cubicBezTo>
                    <a:pt x="532" y="3603"/>
                    <a:pt x="535" y="3610"/>
                    <a:pt x="538" y="3620"/>
                  </a:cubicBezTo>
                  <a:cubicBezTo>
                    <a:pt x="545" y="3630"/>
                    <a:pt x="548" y="3643"/>
                    <a:pt x="555" y="3656"/>
                  </a:cubicBezTo>
                  <a:cubicBezTo>
                    <a:pt x="565" y="3666"/>
                    <a:pt x="569" y="3677"/>
                    <a:pt x="582" y="3687"/>
                  </a:cubicBezTo>
                  <a:cubicBezTo>
                    <a:pt x="589" y="3690"/>
                    <a:pt x="602" y="3693"/>
                    <a:pt x="615" y="3697"/>
                  </a:cubicBezTo>
                  <a:cubicBezTo>
                    <a:pt x="617" y="3699"/>
                    <a:pt x="619" y="3701"/>
                    <a:pt x="621" y="3701"/>
                  </a:cubicBezTo>
                  <a:cubicBezTo>
                    <a:pt x="625" y="3701"/>
                    <a:pt x="630" y="3697"/>
                    <a:pt x="632" y="3687"/>
                  </a:cubicBezTo>
                  <a:cubicBezTo>
                    <a:pt x="649" y="3687"/>
                    <a:pt x="666" y="3680"/>
                    <a:pt x="682" y="3677"/>
                  </a:cubicBezTo>
                  <a:cubicBezTo>
                    <a:pt x="706" y="3670"/>
                    <a:pt x="726" y="3653"/>
                    <a:pt x="749" y="3636"/>
                  </a:cubicBezTo>
                  <a:cubicBezTo>
                    <a:pt x="766" y="3623"/>
                    <a:pt x="776" y="3613"/>
                    <a:pt x="789" y="3603"/>
                  </a:cubicBezTo>
                  <a:cubicBezTo>
                    <a:pt x="876" y="3526"/>
                    <a:pt x="966" y="3456"/>
                    <a:pt x="1053" y="3376"/>
                  </a:cubicBezTo>
                  <a:cubicBezTo>
                    <a:pt x="1100" y="3335"/>
                    <a:pt x="1144" y="3292"/>
                    <a:pt x="1187" y="3252"/>
                  </a:cubicBezTo>
                  <a:cubicBezTo>
                    <a:pt x="1224" y="3212"/>
                    <a:pt x="1267" y="3178"/>
                    <a:pt x="1307" y="3145"/>
                  </a:cubicBezTo>
                  <a:cubicBezTo>
                    <a:pt x="1344" y="3122"/>
                    <a:pt x="1384" y="3091"/>
                    <a:pt x="1421" y="3068"/>
                  </a:cubicBezTo>
                  <a:cubicBezTo>
                    <a:pt x="1461" y="3041"/>
                    <a:pt x="1501" y="3011"/>
                    <a:pt x="1541" y="2988"/>
                  </a:cubicBezTo>
                  <a:cubicBezTo>
                    <a:pt x="1638" y="2924"/>
                    <a:pt x="1735" y="2857"/>
                    <a:pt x="1829" y="2794"/>
                  </a:cubicBezTo>
                  <a:cubicBezTo>
                    <a:pt x="1879" y="2760"/>
                    <a:pt x="1929" y="2724"/>
                    <a:pt x="1979" y="2690"/>
                  </a:cubicBezTo>
                  <a:cubicBezTo>
                    <a:pt x="2026" y="2657"/>
                    <a:pt x="2073" y="2633"/>
                    <a:pt x="2120" y="2603"/>
                  </a:cubicBezTo>
                  <a:cubicBezTo>
                    <a:pt x="2147" y="2587"/>
                    <a:pt x="2180" y="2567"/>
                    <a:pt x="2210" y="2550"/>
                  </a:cubicBezTo>
                  <a:cubicBezTo>
                    <a:pt x="2310" y="2493"/>
                    <a:pt x="2411" y="2436"/>
                    <a:pt x="2511" y="2376"/>
                  </a:cubicBezTo>
                  <a:cubicBezTo>
                    <a:pt x="2561" y="2349"/>
                    <a:pt x="2608" y="2316"/>
                    <a:pt x="2658" y="2286"/>
                  </a:cubicBezTo>
                  <a:cubicBezTo>
                    <a:pt x="2682" y="2269"/>
                    <a:pt x="2712" y="2252"/>
                    <a:pt x="2738" y="2232"/>
                  </a:cubicBezTo>
                  <a:cubicBezTo>
                    <a:pt x="2782" y="2192"/>
                    <a:pt x="2825" y="2152"/>
                    <a:pt x="2862" y="2105"/>
                  </a:cubicBezTo>
                  <a:cubicBezTo>
                    <a:pt x="2899" y="2058"/>
                    <a:pt x="2939" y="2008"/>
                    <a:pt x="2966" y="1958"/>
                  </a:cubicBezTo>
                  <a:cubicBezTo>
                    <a:pt x="2979" y="1935"/>
                    <a:pt x="2996" y="1908"/>
                    <a:pt x="3009" y="1881"/>
                  </a:cubicBezTo>
                  <a:cubicBezTo>
                    <a:pt x="3023" y="1851"/>
                    <a:pt x="3033" y="1824"/>
                    <a:pt x="3046" y="1798"/>
                  </a:cubicBezTo>
                  <a:cubicBezTo>
                    <a:pt x="3066" y="1741"/>
                    <a:pt x="3090" y="1687"/>
                    <a:pt x="3096" y="1634"/>
                  </a:cubicBezTo>
                  <a:cubicBezTo>
                    <a:pt x="3106" y="1580"/>
                    <a:pt x="3110" y="1520"/>
                    <a:pt x="3110" y="1463"/>
                  </a:cubicBezTo>
                  <a:cubicBezTo>
                    <a:pt x="3110" y="1440"/>
                    <a:pt x="3110" y="1423"/>
                    <a:pt x="3106" y="1406"/>
                  </a:cubicBezTo>
                  <a:cubicBezTo>
                    <a:pt x="3100" y="1403"/>
                    <a:pt x="3100" y="1396"/>
                    <a:pt x="3100" y="1390"/>
                  </a:cubicBezTo>
                  <a:lnTo>
                    <a:pt x="3100" y="1386"/>
                  </a:lnTo>
                  <a:lnTo>
                    <a:pt x="3100" y="1383"/>
                  </a:lnTo>
                  <a:cubicBezTo>
                    <a:pt x="3090" y="1333"/>
                    <a:pt x="3076" y="1286"/>
                    <a:pt x="3059" y="1236"/>
                  </a:cubicBezTo>
                  <a:cubicBezTo>
                    <a:pt x="3056" y="1216"/>
                    <a:pt x="3046" y="1196"/>
                    <a:pt x="3039" y="1172"/>
                  </a:cubicBezTo>
                  <a:cubicBezTo>
                    <a:pt x="3033" y="1156"/>
                    <a:pt x="3029" y="1136"/>
                    <a:pt x="3013" y="1129"/>
                  </a:cubicBezTo>
                  <a:cubicBezTo>
                    <a:pt x="3006" y="1125"/>
                    <a:pt x="2999" y="1123"/>
                    <a:pt x="2992" y="1123"/>
                  </a:cubicBezTo>
                  <a:cubicBezTo>
                    <a:pt x="2981" y="1123"/>
                    <a:pt x="2971" y="1127"/>
                    <a:pt x="2962" y="1136"/>
                  </a:cubicBezTo>
                  <a:cubicBezTo>
                    <a:pt x="2959" y="1139"/>
                    <a:pt x="2956" y="1146"/>
                    <a:pt x="2956" y="1149"/>
                  </a:cubicBezTo>
                  <a:cubicBezTo>
                    <a:pt x="2949" y="1156"/>
                    <a:pt x="2949" y="1169"/>
                    <a:pt x="2956" y="1179"/>
                  </a:cubicBezTo>
                  <a:cubicBezTo>
                    <a:pt x="2959" y="1186"/>
                    <a:pt x="2959" y="1199"/>
                    <a:pt x="2962" y="1206"/>
                  </a:cubicBezTo>
                  <a:cubicBezTo>
                    <a:pt x="2962" y="1212"/>
                    <a:pt x="2966" y="1219"/>
                    <a:pt x="2966" y="1222"/>
                  </a:cubicBezTo>
                  <a:cubicBezTo>
                    <a:pt x="2976" y="1256"/>
                    <a:pt x="2983" y="1286"/>
                    <a:pt x="2989" y="1316"/>
                  </a:cubicBezTo>
                  <a:cubicBezTo>
                    <a:pt x="2993" y="1350"/>
                    <a:pt x="2996" y="1383"/>
                    <a:pt x="2996" y="1416"/>
                  </a:cubicBezTo>
                  <a:lnTo>
                    <a:pt x="2996" y="1430"/>
                  </a:lnTo>
                  <a:lnTo>
                    <a:pt x="2996" y="1433"/>
                  </a:lnTo>
                  <a:lnTo>
                    <a:pt x="2996" y="1436"/>
                  </a:lnTo>
                  <a:lnTo>
                    <a:pt x="2996" y="1446"/>
                  </a:lnTo>
                  <a:cubicBezTo>
                    <a:pt x="2996" y="1456"/>
                    <a:pt x="2993" y="1473"/>
                    <a:pt x="2993" y="1487"/>
                  </a:cubicBezTo>
                  <a:cubicBezTo>
                    <a:pt x="2989" y="1520"/>
                    <a:pt x="2979" y="1553"/>
                    <a:pt x="2972" y="1590"/>
                  </a:cubicBezTo>
                  <a:cubicBezTo>
                    <a:pt x="2962" y="1624"/>
                    <a:pt x="2949" y="1654"/>
                    <a:pt x="2939" y="1691"/>
                  </a:cubicBezTo>
                  <a:lnTo>
                    <a:pt x="2932" y="1704"/>
                  </a:lnTo>
                  <a:lnTo>
                    <a:pt x="2929" y="1707"/>
                  </a:lnTo>
                  <a:cubicBezTo>
                    <a:pt x="2929" y="1717"/>
                    <a:pt x="2926" y="1721"/>
                    <a:pt x="2926" y="1724"/>
                  </a:cubicBezTo>
                  <a:cubicBezTo>
                    <a:pt x="2912" y="1754"/>
                    <a:pt x="2906" y="1781"/>
                    <a:pt x="2892" y="1804"/>
                  </a:cubicBezTo>
                  <a:cubicBezTo>
                    <a:pt x="2882" y="1821"/>
                    <a:pt x="2876" y="1841"/>
                    <a:pt x="2865" y="1858"/>
                  </a:cubicBezTo>
                  <a:cubicBezTo>
                    <a:pt x="2862" y="1871"/>
                    <a:pt x="2855" y="1881"/>
                    <a:pt x="2849" y="1891"/>
                  </a:cubicBezTo>
                  <a:lnTo>
                    <a:pt x="2845" y="1898"/>
                  </a:lnTo>
                  <a:cubicBezTo>
                    <a:pt x="2829" y="1925"/>
                    <a:pt x="2809" y="1955"/>
                    <a:pt x="2789" y="1988"/>
                  </a:cubicBezTo>
                  <a:lnTo>
                    <a:pt x="2782" y="1991"/>
                  </a:lnTo>
                  <a:cubicBezTo>
                    <a:pt x="2762" y="2022"/>
                    <a:pt x="2738" y="2052"/>
                    <a:pt x="2712" y="2082"/>
                  </a:cubicBezTo>
                  <a:cubicBezTo>
                    <a:pt x="2698" y="2092"/>
                    <a:pt x="2682" y="2105"/>
                    <a:pt x="2672" y="2118"/>
                  </a:cubicBezTo>
                  <a:cubicBezTo>
                    <a:pt x="2655" y="2135"/>
                    <a:pt x="2631" y="2149"/>
                    <a:pt x="2608" y="2165"/>
                  </a:cubicBezTo>
                  <a:cubicBezTo>
                    <a:pt x="2491" y="2242"/>
                    <a:pt x="2394" y="2302"/>
                    <a:pt x="2307" y="2356"/>
                  </a:cubicBezTo>
                  <a:cubicBezTo>
                    <a:pt x="2210" y="2416"/>
                    <a:pt x="2113" y="2476"/>
                    <a:pt x="2010" y="2543"/>
                  </a:cubicBezTo>
                  <a:cubicBezTo>
                    <a:pt x="1959" y="2577"/>
                    <a:pt x="1913" y="2617"/>
                    <a:pt x="1862" y="2650"/>
                  </a:cubicBezTo>
                  <a:cubicBezTo>
                    <a:pt x="1822" y="2684"/>
                    <a:pt x="1776" y="2710"/>
                    <a:pt x="1735" y="2740"/>
                  </a:cubicBezTo>
                  <a:cubicBezTo>
                    <a:pt x="1638" y="2807"/>
                    <a:pt x="1538" y="2871"/>
                    <a:pt x="1441" y="2938"/>
                  </a:cubicBezTo>
                  <a:lnTo>
                    <a:pt x="1404" y="2961"/>
                  </a:lnTo>
                  <a:cubicBezTo>
                    <a:pt x="1374" y="2984"/>
                    <a:pt x="1341" y="3004"/>
                    <a:pt x="1307" y="3028"/>
                  </a:cubicBezTo>
                  <a:cubicBezTo>
                    <a:pt x="1261" y="3058"/>
                    <a:pt x="1210" y="3095"/>
                    <a:pt x="1167" y="3138"/>
                  </a:cubicBezTo>
                  <a:cubicBezTo>
                    <a:pt x="1137" y="3162"/>
                    <a:pt x="1104" y="3192"/>
                    <a:pt x="1073" y="3222"/>
                  </a:cubicBezTo>
                  <a:cubicBezTo>
                    <a:pt x="1060" y="3235"/>
                    <a:pt x="1043" y="3245"/>
                    <a:pt x="1033" y="3259"/>
                  </a:cubicBezTo>
                  <a:cubicBezTo>
                    <a:pt x="993" y="3295"/>
                    <a:pt x="953" y="3329"/>
                    <a:pt x="916" y="3362"/>
                  </a:cubicBezTo>
                  <a:lnTo>
                    <a:pt x="906" y="3372"/>
                  </a:lnTo>
                  <a:cubicBezTo>
                    <a:pt x="873" y="3402"/>
                    <a:pt x="839" y="3426"/>
                    <a:pt x="806" y="3453"/>
                  </a:cubicBezTo>
                  <a:cubicBezTo>
                    <a:pt x="793" y="3459"/>
                    <a:pt x="786" y="3469"/>
                    <a:pt x="773" y="3476"/>
                  </a:cubicBezTo>
                  <a:cubicBezTo>
                    <a:pt x="739" y="3503"/>
                    <a:pt x="706" y="3526"/>
                    <a:pt x="672" y="3546"/>
                  </a:cubicBezTo>
                  <a:cubicBezTo>
                    <a:pt x="669" y="3553"/>
                    <a:pt x="659" y="3553"/>
                    <a:pt x="655" y="3556"/>
                  </a:cubicBezTo>
                  <a:lnTo>
                    <a:pt x="652" y="3543"/>
                  </a:lnTo>
                  <a:cubicBezTo>
                    <a:pt x="649" y="3536"/>
                    <a:pt x="649" y="3526"/>
                    <a:pt x="642" y="3523"/>
                  </a:cubicBezTo>
                  <a:lnTo>
                    <a:pt x="635" y="3499"/>
                  </a:lnTo>
                  <a:cubicBezTo>
                    <a:pt x="632" y="3493"/>
                    <a:pt x="625" y="3479"/>
                    <a:pt x="622" y="3473"/>
                  </a:cubicBezTo>
                  <a:cubicBezTo>
                    <a:pt x="609" y="3439"/>
                    <a:pt x="599" y="3402"/>
                    <a:pt x="585" y="3362"/>
                  </a:cubicBezTo>
                  <a:cubicBezTo>
                    <a:pt x="575" y="3325"/>
                    <a:pt x="569" y="3289"/>
                    <a:pt x="559" y="3255"/>
                  </a:cubicBezTo>
                  <a:cubicBezTo>
                    <a:pt x="552" y="3218"/>
                    <a:pt x="542" y="3178"/>
                    <a:pt x="538" y="3142"/>
                  </a:cubicBezTo>
                  <a:lnTo>
                    <a:pt x="538" y="3138"/>
                  </a:lnTo>
                  <a:lnTo>
                    <a:pt x="538" y="3125"/>
                  </a:lnTo>
                  <a:lnTo>
                    <a:pt x="535" y="3111"/>
                  </a:lnTo>
                  <a:lnTo>
                    <a:pt x="535" y="3101"/>
                  </a:lnTo>
                  <a:cubicBezTo>
                    <a:pt x="532" y="3095"/>
                    <a:pt x="532" y="3088"/>
                    <a:pt x="532" y="3081"/>
                  </a:cubicBezTo>
                  <a:lnTo>
                    <a:pt x="525" y="3055"/>
                  </a:lnTo>
                  <a:lnTo>
                    <a:pt x="518" y="3004"/>
                  </a:lnTo>
                  <a:cubicBezTo>
                    <a:pt x="508" y="2941"/>
                    <a:pt x="498" y="2877"/>
                    <a:pt x="485" y="2824"/>
                  </a:cubicBezTo>
                  <a:cubicBezTo>
                    <a:pt x="475" y="2784"/>
                    <a:pt x="468" y="2744"/>
                    <a:pt x="458" y="2704"/>
                  </a:cubicBezTo>
                  <a:lnTo>
                    <a:pt x="452" y="2660"/>
                  </a:lnTo>
                  <a:cubicBezTo>
                    <a:pt x="438" y="2607"/>
                    <a:pt x="425" y="2553"/>
                    <a:pt x="418" y="2493"/>
                  </a:cubicBezTo>
                  <a:lnTo>
                    <a:pt x="415" y="2480"/>
                  </a:lnTo>
                  <a:cubicBezTo>
                    <a:pt x="391" y="2376"/>
                    <a:pt x="371" y="2266"/>
                    <a:pt x="341" y="2159"/>
                  </a:cubicBezTo>
                  <a:lnTo>
                    <a:pt x="324" y="2105"/>
                  </a:lnTo>
                  <a:lnTo>
                    <a:pt x="324" y="2108"/>
                  </a:lnTo>
                  <a:cubicBezTo>
                    <a:pt x="321" y="2105"/>
                    <a:pt x="321" y="2095"/>
                    <a:pt x="318" y="2088"/>
                  </a:cubicBezTo>
                  <a:cubicBezTo>
                    <a:pt x="304" y="2055"/>
                    <a:pt x="298" y="2022"/>
                    <a:pt x="284" y="1988"/>
                  </a:cubicBezTo>
                  <a:cubicBezTo>
                    <a:pt x="271" y="1955"/>
                    <a:pt x="258" y="1921"/>
                    <a:pt x="251" y="1888"/>
                  </a:cubicBezTo>
                  <a:lnTo>
                    <a:pt x="251" y="1884"/>
                  </a:lnTo>
                  <a:lnTo>
                    <a:pt x="238" y="1838"/>
                  </a:lnTo>
                  <a:lnTo>
                    <a:pt x="234" y="1824"/>
                  </a:lnTo>
                  <a:cubicBezTo>
                    <a:pt x="224" y="1804"/>
                    <a:pt x="221" y="1777"/>
                    <a:pt x="214" y="1757"/>
                  </a:cubicBezTo>
                  <a:lnTo>
                    <a:pt x="207" y="1751"/>
                  </a:lnTo>
                  <a:cubicBezTo>
                    <a:pt x="191" y="1694"/>
                    <a:pt x="174" y="1640"/>
                    <a:pt x="164" y="1587"/>
                  </a:cubicBezTo>
                  <a:cubicBezTo>
                    <a:pt x="154" y="1557"/>
                    <a:pt x="151" y="1523"/>
                    <a:pt x="141" y="1493"/>
                  </a:cubicBezTo>
                  <a:cubicBezTo>
                    <a:pt x="137" y="1473"/>
                    <a:pt x="134" y="1450"/>
                    <a:pt x="131" y="1430"/>
                  </a:cubicBezTo>
                  <a:lnTo>
                    <a:pt x="131" y="1420"/>
                  </a:lnTo>
                  <a:lnTo>
                    <a:pt x="124" y="1403"/>
                  </a:lnTo>
                  <a:cubicBezTo>
                    <a:pt x="124" y="1390"/>
                    <a:pt x="121" y="1380"/>
                    <a:pt x="121" y="1363"/>
                  </a:cubicBezTo>
                  <a:lnTo>
                    <a:pt x="117" y="1326"/>
                  </a:lnTo>
                  <a:lnTo>
                    <a:pt x="117" y="1303"/>
                  </a:lnTo>
                  <a:lnTo>
                    <a:pt x="117" y="1299"/>
                  </a:lnTo>
                  <a:lnTo>
                    <a:pt x="117" y="1279"/>
                  </a:lnTo>
                  <a:cubicBezTo>
                    <a:pt x="114" y="1239"/>
                    <a:pt x="114" y="1206"/>
                    <a:pt x="117" y="1169"/>
                  </a:cubicBezTo>
                  <a:cubicBezTo>
                    <a:pt x="121" y="1119"/>
                    <a:pt x="124" y="1072"/>
                    <a:pt x="131" y="1035"/>
                  </a:cubicBezTo>
                  <a:lnTo>
                    <a:pt x="131" y="1029"/>
                  </a:lnTo>
                  <a:cubicBezTo>
                    <a:pt x="137" y="955"/>
                    <a:pt x="147" y="881"/>
                    <a:pt x="157" y="811"/>
                  </a:cubicBezTo>
                  <a:lnTo>
                    <a:pt x="164" y="784"/>
                  </a:lnTo>
                  <a:cubicBezTo>
                    <a:pt x="167" y="761"/>
                    <a:pt x="174" y="731"/>
                    <a:pt x="181" y="701"/>
                  </a:cubicBezTo>
                  <a:cubicBezTo>
                    <a:pt x="187" y="667"/>
                    <a:pt x="197" y="631"/>
                    <a:pt x="204" y="597"/>
                  </a:cubicBezTo>
                  <a:lnTo>
                    <a:pt x="207" y="581"/>
                  </a:lnTo>
                  <a:lnTo>
                    <a:pt x="221" y="544"/>
                  </a:lnTo>
                  <a:lnTo>
                    <a:pt x="234" y="504"/>
                  </a:lnTo>
                  <a:lnTo>
                    <a:pt x="238" y="487"/>
                  </a:lnTo>
                  <a:cubicBezTo>
                    <a:pt x="248" y="470"/>
                    <a:pt x="251" y="460"/>
                    <a:pt x="258" y="443"/>
                  </a:cubicBezTo>
                  <a:cubicBezTo>
                    <a:pt x="268" y="433"/>
                    <a:pt x="271" y="420"/>
                    <a:pt x="274" y="413"/>
                  </a:cubicBezTo>
                  <a:cubicBezTo>
                    <a:pt x="281" y="410"/>
                    <a:pt x="281" y="400"/>
                    <a:pt x="284" y="397"/>
                  </a:cubicBezTo>
                  <a:cubicBezTo>
                    <a:pt x="298" y="377"/>
                    <a:pt x="304" y="360"/>
                    <a:pt x="318" y="336"/>
                  </a:cubicBezTo>
                  <a:cubicBezTo>
                    <a:pt x="324" y="326"/>
                    <a:pt x="331" y="313"/>
                    <a:pt x="338" y="300"/>
                  </a:cubicBezTo>
                  <a:cubicBezTo>
                    <a:pt x="338" y="296"/>
                    <a:pt x="341" y="296"/>
                    <a:pt x="341" y="293"/>
                  </a:cubicBezTo>
                  <a:cubicBezTo>
                    <a:pt x="355" y="276"/>
                    <a:pt x="371" y="260"/>
                    <a:pt x="388" y="243"/>
                  </a:cubicBezTo>
                  <a:lnTo>
                    <a:pt x="405" y="226"/>
                  </a:lnTo>
                  <a:lnTo>
                    <a:pt x="421" y="209"/>
                  </a:lnTo>
                  <a:cubicBezTo>
                    <a:pt x="442" y="183"/>
                    <a:pt x="465" y="163"/>
                    <a:pt x="488" y="143"/>
                  </a:cubicBezTo>
                  <a:cubicBezTo>
                    <a:pt x="492" y="143"/>
                    <a:pt x="498" y="136"/>
                    <a:pt x="502" y="132"/>
                  </a:cubicBezTo>
                  <a:cubicBezTo>
                    <a:pt x="528" y="112"/>
                    <a:pt x="552" y="96"/>
                    <a:pt x="575" y="79"/>
                  </a:cubicBezTo>
                  <a:cubicBezTo>
                    <a:pt x="599" y="66"/>
                    <a:pt x="602" y="42"/>
                    <a:pt x="589" y="19"/>
                  </a:cubicBezTo>
                  <a:cubicBezTo>
                    <a:pt x="581" y="7"/>
                    <a:pt x="568" y="1"/>
                    <a:pt x="5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4321444" y="3206945"/>
              <a:ext cx="28233" cy="82856"/>
            </a:xfrm>
            <a:custGeom>
              <a:avLst/>
              <a:gdLst/>
              <a:ahLst/>
              <a:cxnLst/>
              <a:rect l="l" t="t" r="r" b="b"/>
              <a:pathLst>
                <a:path w="766" h="2248" extrusionOk="0">
                  <a:moveTo>
                    <a:pt x="766" y="1"/>
                  </a:moveTo>
                  <a:lnTo>
                    <a:pt x="752" y="74"/>
                  </a:lnTo>
                  <a:cubicBezTo>
                    <a:pt x="749" y="98"/>
                    <a:pt x="746" y="114"/>
                    <a:pt x="739" y="134"/>
                  </a:cubicBezTo>
                  <a:cubicBezTo>
                    <a:pt x="732" y="158"/>
                    <a:pt x="729" y="181"/>
                    <a:pt x="719" y="201"/>
                  </a:cubicBezTo>
                  <a:cubicBezTo>
                    <a:pt x="706" y="241"/>
                    <a:pt x="692" y="285"/>
                    <a:pt x="679" y="325"/>
                  </a:cubicBezTo>
                  <a:cubicBezTo>
                    <a:pt x="656" y="378"/>
                    <a:pt x="639" y="439"/>
                    <a:pt x="622" y="499"/>
                  </a:cubicBezTo>
                  <a:cubicBezTo>
                    <a:pt x="619" y="522"/>
                    <a:pt x="612" y="549"/>
                    <a:pt x="602" y="572"/>
                  </a:cubicBezTo>
                  <a:cubicBezTo>
                    <a:pt x="595" y="592"/>
                    <a:pt x="589" y="616"/>
                    <a:pt x="582" y="636"/>
                  </a:cubicBezTo>
                  <a:cubicBezTo>
                    <a:pt x="579" y="649"/>
                    <a:pt x="572" y="656"/>
                    <a:pt x="569" y="669"/>
                  </a:cubicBezTo>
                  <a:cubicBezTo>
                    <a:pt x="569" y="676"/>
                    <a:pt x="565" y="686"/>
                    <a:pt x="562" y="693"/>
                  </a:cubicBezTo>
                  <a:cubicBezTo>
                    <a:pt x="552" y="709"/>
                    <a:pt x="549" y="733"/>
                    <a:pt x="538" y="750"/>
                  </a:cubicBezTo>
                  <a:cubicBezTo>
                    <a:pt x="535" y="770"/>
                    <a:pt x="528" y="786"/>
                    <a:pt x="518" y="806"/>
                  </a:cubicBezTo>
                  <a:cubicBezTo>
                    <a:pt x="495" y="860"/>
                    <a:pt x="472" y="910"/>
                    <a:pt x="448" y="967"/>
                  </a:cubicBezTo>
                  <a:cubicBezTo>
                    <a:pt x="435" y="987"/>
                    <a:pt x="421" y="1010"/>
                    <a:pt x="415" y="1037"/>
                  </a:cubicBezTo>
                  <a:cubicBezTo>
                    <a:pt x="401" y="1067"/>
                    <a:pt x="388" y="1091"/>
                    <a:pt x="378" y="1121"/>
                  </a:cubicBezTo>
                  <a:cubicBezTo>
                    <a:pt x="365" y="1151"/>
                    <a:pt x="351" y="1178"/>
                    <a:pt x="345" y="1208"/>
                  </a:cubicBezTo>
                  <a:cubicBezTo>
                    <a:pt x="338" y="1224"/>
                    <a:pt x="331" y="1244"/>
                    <a:pt x="328" y="1261"/>
                  </a:cubicBezTo>
                  <a:cubicBezTo>
                    <a:pt x="321" y="1275"/>
                    <a:pt x="321" y="1285"/>
                    <a:pt x="318" y="1295"/>
                  </a:cubicBezTo>
                  <a:cubicBezTo>
                    <a:pt x="311" y="1325"/>
                    <a:pt x="301" y="1351"/>
                    <a:pt x="294" y="1378"/>
                  </a:cubicBezTo>
                  <a:cubicBezTo>
                    <a:pt x="288" y="1405"/>
                    <a:pt x="281" y="1435"/>
                    <a:pt x="271" y="1462"/>
                  </a:cubicBezTo>
                  <a:cubicBezTo>
                    <a:pt x="268" y="1478"/>
                    <a:pt x="261" y="1502"/>
                    <a:pt x="254" y="1522"/>
                  </a:cubicBezTo>
                  <a:cubicBezTo>
                    <a:pt x="251" y="1529"/>
                    <a:pt x="251" y="1539"/>
                    <a:pt x="248" y="1545"/>
                  </a:cubicBezTo>
                  <a:cubicBezTo>
                    <a:pt x="238" y="1575"/>
                    <a:pt x="228" y="1609"/>
                    <a:pt x="218" y="1639"/>
                  </a:cubicBezTo>
                  <a:lnTo>
                    <a:pt x="218" y="1636"/>
                  </a:lnTo>
                  <a:cubicBezTo>
                    <a:pt x="214" y="1639"/>
                    <a:pt x="214" y="1639"/>
                    <a:pt x="214" y="1642"/>
                  </a:cubicBezTo>
                  <a:cubicBezTo>
                    <a:pt x="211" y="1646"/>
                    <a:pt x="211" y="1646"/>
                    <a:pt x="211" y="1652"/>
                  </a:cubicBezTo>
                  <a:lnTo>
                    <a:pt x="211" y="1646"/>
                  </a:lnTo>
                  <a:cubicBezTo>
                    <a:pt x="207" y="1656"/>
                    <a:pt x="207" y="1659"/>
                    <a:pt x="201" y="1669"/>
                  </a:cubicBezTo>
                  <a:lnTo>
                    <a:pt x="201" y="1672"/>
                  </a:lnTo>
                  <a:cubicBezTo>
                    <a:pt x="197" y="1676"/>
                    <a:pt x="197" y="1676"/>
                    <a:pt x="197" y="1679"/>
                  </a:cubicBezTo>
                  <a:cubicBezTo>
                    <a:pt x="197" y="1686"/>
                    <a:pt x="194" y="1689"/>
                    <a:pt x="194" y="1692"/>
                  </a:cubicBezTo>
                  <a:lnTo>
                    <a:pt x="194" y="1696"/>
                  </a:lnTo>
                  <a:lnTo>
                    <a:pt x="194" y="1702"/>
                  </a:lnTo>
                  <a:lnTo>
                    <a:pt x="194" y="1706"/>
                  </a:lnTo>
                  <a:lnTo>
                    <a:pt x="194" y="1709"/>
                  </a:lnTo>
                  <a:lnTo>
                    <a:pt x="194" y="1713"/>
                  </a:lnTo>
                  <a:cubicBezTo>
                    <a:pt x="194" y="1719"/>
                    <a:pt x="191" y="1723"/>
                    <a:pt x="191" y="1726"/>
                  </a:cubicBezTo>
                  <a:cubicBezTo>
                    <a:pt x="184" y="1729"/>
                    <a:pt x="184" y="1729"/>
                    <a:pt x="184" y="1736"/>
                  </a:cubicBezTo>
                  <a:cubicBezTo>
                    <a:pt x="181" y="1739"/>
                    <a:pt x="181" y="1739"/>
                    <a:pt x="181" y="1743"/>
                  </a:cubicBezTo>
                  <a:lnTo>
                    <a:pt x="181" y="1746"/>
                  </a:lnTo>
                  <a:lnTo>
                    <a:pt x="144" y="1846"/>
                  </a:lnTo>
                  <a:cubicBezTo>
                    <a:pt x="131" y="1880"/>
                    <a:pt x="124" y="1913"/>
                    <a:pt x="111" y="1947"/>
                  </a:cubicBezTo>
                  <a:lnTo>
                    <a:pt x="111" y="1943"/>
                  </a:lnTo>
                  <a:cubicBezTo>
                    <a:pt x="100" y="1960"/>
                    <a:pt x="97" y="1973"/>
                    <a:pt x="94" y="1990"/>
                  </a:cubicBezTo>
                  <a:cubicBezTo>
                    <a:pt x="90" y="2000"/>
                    <a:pt x="80" y="2017"/>
                    <a:pt x="77" y="2033"/>
                  </a:cubicBezTo>
                  <a:cubicBezTo>
                    <a:pt x="74" y="2050"/>
                    <a:pt x="64" y="2064"/>
                    <a:pt x="60" y="2080"/>
                  </a:cubicBezTo>
                  <a:lnTo>
                    <a:pt x="47" y="2117"/>
                  </a:lnTo>
                  <a:cubicBezTo>
                    <a:pt x="40" y="2134"/>
                    <a:pt x="30" y="2157"/>
                    <a:pt x="24" y="2174"/>
                  </a:cubicBezTo>
                  <a:cubicBezTo>
                    <a:pt x="24" y="2181"/>
                    <a:pt x="17" y="2187"/>
                    <a:pt x="14" y="2194"/>
                  </a:cubicBezTo>
                  <a:cubicBezTo>
                    <a:pt x="10" y="2197"/>
                    <a:pt x="7" y="2207"/>
                    <a:pt x="7" y="2211"/>
                  </a:cubicBezTo>
                  <a:cubicBezTo>
                    <a:pt x="0" y="2217"/>
                    <a:pt x="0" y="2224"/>
                    <a:pt x="7" y="2231"/>
                  </a:cubicBezTo>
                  <a:cubicBezTo>
                    <a:pt x="9" y="2240"/>
                    <a:pt x="13" y="2247"/>
                    <a:pt x="17" y="2247"/>
                  </a:cubicBezTo>
                  <a:cubicBezTo>
                    <a:pt x="19" y="2247"/>
                    <a:pt x="21" y="2245"/>
                    <a:pt x="24" y="2241"/>
                  </a:cubicBezTo>
                  <a:lnTo>
                    <a:pt x="30" y="2241"/>
                  </a:lnTo>
                  <a:cubicBezTo>
                    <a:pt x="40" y="2241"/>
                    <a:pt x="44" y="2237"/>
                    <a:pt x="47" y="2231"/>
                  </a:cubicBezTo>
                  <a:cubicBezTo>
                    <a:pt x="57" y="2224"/>
                    <a:pt x="57" y="2217"/>
                    <a:pt x="60" y="2211"/>
                  </a:cubicBezTo>
                  <a:cubicBezTo>
                    <a:pt x="60" y="2207"/>
                    <a:pt x="64" y="2207"/>
                    <a:pt x="64" y="2204"/>
                  </a:cubicBezTo>
                  <a:cubicBezTo>
                    <a:pt x="74" y="2187"/>
                    <a:pt x="77" y="2174"/>
                    <a:pt x="84" y="2157"/>
                  </a:cubicBezTo>
                  <a:lnTo>
                    <a:pt x="97" y="2130"/>
                  </a:lnTo>
                  <a:lnTo>
                    <a:pt x="111" y="2094"/>
                  </a:lnTo>
                  <a:lnTo>
                    <a:pt x="161" y="1957"/>
                  </a:lnTo>
                  <a:lnTo>
                    <a:pt x="184" y="1893"/>
                  </a:lnTo>
                  <a:cubicBezTo>
                    <a:pt x="207" y="1840"/>
                    <a:pt x="228" y="1789"/>
                    <a:pt x="248" y="1736"/>
                  </a:cubicBezTo>
                  <a:cubicBezTo>
                    <a:pt x="261" y="1706"/>
                    <a:pt x="274" y="1679"/>
                    <a:pt x="281" y="1652"/>
                  </a:cubicBezTo>
                  <a:cubicBezTo>
                    <a:pt x="291" y="1629"/>
                    <a:pt x="294" y="1612"/>
                    <a:pt x="301" y="1592"/>
                  </a:cubicBezTo>
                  <a:cubicBezTo>
                    <a:pt x="308" y="1579"/>
                    <a:pt x="311" y="1572"/>
                    <a:pt x="314" y="1559"/>
                  </a:cubicBezTo>
                  <a:cubicBezTo>
                    <a:pt x="328" y="1529"/>
                    <a:pt x="335" y="1495"/>
                    <a:pt x="345" y="1465"/>
                  </a:cubicBezTo>
                  <a:cubicBezTo>
                    <a:pt x="351" y="1438"/>
                    <a:pt x="361" y="1405"/>
                    <a:pt x="368" y="1375"/>
                  </a:cubicBezTo>
                  <a:lnTo>
                    <a:pt x="395" y="1288"/>
                  </a:lnTo>
                  <a:lnTo>
                    <a:pt x="418" y="1211"/>
                  </a:lnTo>
                  <a:cubicBezTo>
                    <a:pt x="431" y="1188"/>
                    <a:pt x="442" y="1161"/>
                    <a:pt x="448" y="1137"/>
                  </a:cubicBezTo>
                  <a:cubicBezTo>
                    <a:pt x="452" y="1127"/>
                    <a:pt x="458" y="1114"/>
                    <a:pt x="462" y="1104"/>
                  </a:cubicBezTo>
                  <a:cubicBezTo>
                    <a:pt x="468" y="1081"/>
                    <a:pt x="478" y="1064"/>
                    <a:pt x="485" y="1044"/>
                  </a:cubicBezTo>
                  <a:cubicBezTo>
                    <a:pt x="498" y="1014"/>
                    <a:pt x="508" y="990"/>
                    <a:pt x="518" y="964"/>
                  </a:cubicBezTo>
                  <a:cubicBezTo>
                    <a:pt x="528" y="944"/>
                    <a:pt x="542" y="920"/>
                    <a:pt x="549" y="893"/>
                  </a:cubicBezTo>
                  <a:cubicBezTo>
                    <a:pt x="559" y="877"/>
                    <a:pt x="565" y="857"/>
                    <a:pt x="575" y="837"/>
                  </a:cubicBezTo>
                  <a:cubicBezTo>
                    <a:pt x="579" y="827"/>
                    <a:pt x="582" y="813"/>
                    <a:pt x="585" y="806"/>
                  </a:cubicBezTo>
                  <a:cubicBezTo>
                    <a:pt x="595" y="773"/>
                    <a:pt x="609" y="740"/>
                    <a:pt x="619" y="706"/>
                  </a:cubicBezTo>
                  <a:cubicBezTo>
                    <a:pt x="625" y="696"/>
                    <a:pt x="625" y="689"/>
                    <a:pt x="629" y="679"/>
                  </a:cubicBezTo>
                  <a:lnTo>
                    <a:pt x="642" y="629"/>
                  </a:lnTo>
                  <a:cubicBezTo>
                    <a:pt x="649" y="606"/>
                    <a:pt x="652" y="576"/>
                    <a:pt x="662" y="552"/>
                  </a:cubicBezTo>
                  <a:cubicBezTo>
                    <a:pt x="666" y="522"/>
                    <a:pt x="676" y="489"/>
                    <a:pt x="682" y="455"/>
                  </a:cubicBezTo>
                  <a:cubicBezTo>
                    <a:pt x="686" y="439"/>
                    <a:pt x="692" y="425"/>
                    <a:pt x="696" y="409"/>
                  </a:cubicBezTo>
                  <a:cubicBezTo>
                    <a:pt x="699" y="395"/>
                    <a:pt x="699" y="378"/>
                    <a:pt x="702" y="368"/>
                  </a:cubicBezTo>
                  <a:cubicBezTo>
                    <a:pt x="712" y="338"/>
                    <a:pt x="716" y="308"/>
                    <a:pt x="726" y="278"/>
                  </a:cubicBezTo>
                  <a:cubicBezTo>
                    <a:pt x="732" y="251"/>
                    <a:pt x="736" y="218"/>
                    <a:pt x="746" y="188"/>
                  </a:cubicBezTo>
                  <a:cubicBezTo>
                    <a:pt x="749" y="171"/>
                    <a:pt x="749" y="154"/>
                    <a:pt x="752" y="138"/>
                  </a:cubicBezTo>
                  <a:cubicBezTo>
                    <a:pt x="752" y="124"/>
                    <a:pt x="759" y="108"/>
                    <a:pt x="759" y="98"/>
                  </a:cubicBezTo>
                  <a:cubicBezTo>
                    <a:pt x="762" y="64"/>
                    <a:pt x="762" y="34"/>
                    <a:pt x="76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4327599" y="3245276"/>
              <a:ext cx="33061" cy="49205"/>
            </a:xfrm>
            <a:custGeom>
              <a:avLst/>
              <a:gdLst/>
              <a:ahLst/>
              <a:cxnLst/>
              <a:rect l="l" t="t" r="r" b="b"/>
              <a:pathLst>
                <a:path w="897" h="1335" extrusionOk="0">
                  <a:moveTo>
                    <a:pt x="896" y="0"/>
                  </a:moveTo>
                  <a:lnTo>
                    <a:pt x="896" y="0"/>
                  </a:lnTo>
                  <a:cubicBezTo>
                    <a:pt x="883" y="27"/>
                    <a:pt x="870" y="51"/>
                    <a:pt x="853" y="77"/>
                  </a:cubicBezTo>
                  <a:cubicBezTo>
                    <a:pt x="843" y="94"/>
                    <a:pt x="833" y="114"/>
                    <a:pt x="820" y="131"/>
                  </a:cubicBezTo>
                  <a:lnTo>
                    <a:pt x="783" y="194"/>
                  </a:lnTo>
                  <a:cubicBezTo>
                    <a:pt x="769" y="214"/>
                    <a:pt x="759" y="231"/>
                    <a:pt x="746" y="251"/>
                  </a:cubicBezTo>
                  <a:cubicBezTo>
                    <a:pt x="729" y="271"/>
                    <a:pt x="716" y="298"/>
                    <a:pt x="699" y="318"/>
                  </a:cubicBezTo>
                  <a:cubicBezTo>
                    <a:pt x="692" y="328"/>
                    <a:pt x="682" y="338"/>
                    <a:pt x="676" y="352"/>
                  </a:cubicBezTo>
                  <a:cubicBezTo>
                    <a:pt x="666" y="365"/>
                    <a:pt x="662" y="372"/>
                    <a:pt x="652" y="382"/>
                  </a:cubicBezTo>
                  <a:lnTo>
                    <a:pt x="552" y="505"/>
                  </a:lnTo>
                  <a:lnTo>
                    <a:pt x="489" y="582"/>
                  </a:lnTo>
                  <a:cubicBezTo>
                    <a:pt x="468" y="606"/>
                    <a:pt x="452" y="632"/>
                    <a:pt x="432" y="656"/>
                  </a:cubicBezTo>
                  <a:cubicBezTo>
                    <a:pt x="395" y="706"/>
                    <a:pt x="361" y="756"/>
                    <a:pt x="321" y="813"/>
                  </a:cubicBezTo>
                  <a:lnTo>
                    <a:pt x="321" y="816"/>
                  </a:lnTo>
                  <a:cubicBezTo>
                    <a:pt x="318" y="823"/>
                    <a:pt x="311" y="833"/>
                    <a:pt x="305" y="840"/>
                  </a:cubicBezTo>
                  <a:lnTo>
                    <a:pt x="305" y="846"/>
                  </a:lnTo>
                  <a:cubicBezTo>
                    <a:pt x="291" y="870"/>
                    <a:pt x="275" y="890"/>
                    <a:pt x="258" y="917"/>
                  </a:cubicBezTo>
                  <a:cubicBezTo>
                    <a:pt x="251" y="923"/>
                    <a:pt x="244" y="937"/>
                    <a:pt x="234" y="947"/>
                  </a:cubicBezTo>
                  <a:cubicBezTo>
                    <a:pt x="221" y="957"/>
                    <a:pt x="214" y="973"/>
                    <a:pt x="201" y="987"/>
                  </a:cubicBezTo>
                  <a:cubicBezTo>
                    <a:pt x="194" y="1004"/>
                    <a:pt x="181" y="1017"/>
                    <a:pt x="168" y="1034"/>
                  </a:cubicBezTo>
                  <a:cubicBezTo>
                    <a:pt x="154" y="1047"/>
                    <a:pt x="147" y="1064"/>
                    <a:pt x="137" y="1074"/>
                  </a:cubicBezTo>
                  <a:cubicBezTo>
                    <a:pt x="131" y="1090"/>
                    <a:pt x="117" y="1104"/>
                    <a:pt x="111" y="1121"/>
                  </a:cubicBezTo>
                  <a:cubicBezTo>
                    <a:pt x="94" y="1151"/>
                    <a:pt x="77" y="1174"/>
                    <a:pt x="61" y="1201"/>
                  </a:cubicBezTo>
                  <a:lnTo>
                    <a:pt x="34" y="1238"/>
                  </a:lnTo>
                  <a:cubicBezTo>
                    <a:pt x="30" y="1251"/>
                    <a:pt x="24" y="1258"/>
                    <a:pt x="17" y="1268"/>
                  </a:cubicBezTo>
                  <a:lnTo>
                    <a:pt x="7" y="1291"/>
                  </a:lnTo>
                  <a:cubicBezTo>
                    <a:pt x="0" y="1308"/>
                    <a:pt x="0" y="1321"/>
                    <a:pt x="0" y="1335"/>
                  </a:cubicBezTo>
                  <a:cubicBezTo>
                    <a:pt x="14" y="1324"/>
                    <a:pt x="24" y="1318"/>
                    <a:pt x="17" y="1304"/>
                  </a:cubicBezTo>
                  <a:cubicBezTo>
                    <a:pt x="27" y="1291"/>
                    <a:pt x="34" y="1274"/>
                    <a:pt x="44" y="1264"/>
                  </a:cubicBezTo>
                  <a:cubicBezTo>
                    <a:pt x="51" y="1254"/>
                    <a:pt x="57" y="1241"/>
                    <a:pt x="64" y="1234"/>
                  </a:cubicBezTo>
                  <a:cubicBezTo>
                    <a:pt x="77" y="1207"/>
                    <a:pt x="94" y="1187"/>
                    <a:pt x="111" y="1164"/>
                  </a:cubicBezTo>
                  <a:cubicBezTo>
                    <a:pt x="127" y="1141"/>
                    <a:pt x="141" y="1117"/>
                    <a:pt x="158" y="1097"/>
                  </a:cubicBezTo>
                  <a:cubicBezTo>
                    <a:pt x="161" y="1090"/>
                    <a:pt x="164" y="1084"/>
                    <a:pt x="168" y="1080"/>
                  </a:cubicBezTo>
                  <a:cubicBezTo>
                    <a:pt x="178" y="1067"/>
                    <a:pt x="191" y="1054"/>
                    <a:pt x="198" y="1040"/>
                  </a:cubicBezTo>
                  <a:cubicBezTo>
                    <a:pt x="228" y="1014"/>
                    <a:pt x="258" y="980"/>
                    <a:pt x="281" y="950"/>
                  </a:cubicBezTo>
                  <a:cubicBezTo>
                    <a:pt x="295" y="940"/>
                    <a:pt x="301" y="930"/>
                    <a:pt x="311" y="917"/>
                  </a:cubicBezTo>
                  <a:cubicBezTo>
                    <a:pt x="318" y="903"/>
                    <a:pt x="331" y="890"/>
                    <a:pt x="341" y="880"/>
                  </a:cubicBezTo>
                  <a:cubicBezTo>
                    <a:pt x="361" y="853"/>
                    <a:pt x="378" y="830"/>
                    <a:pt x="398" y="803"/>
                  </a:cubicBezTo>
                  <a:cubicBezTo>
                    <a:pt x="415" y="780"/>
                    <a:pt x="435" y="756"/>
                    <a:pt x="452" y="733"/>
                  </a:cubicBezTo>
                  <a:cubicBezTo>
                    <a:pt x="485" y="686"/>
                    <a:pt x="525" y="639"/>
                    <a:pt x="562" y="589"/>
                  </a:cubicBezTo>
                  <a:cubicBezTo>
                    <a:pt x="582" y="566"/>
                    <a:pt x="599" y="535"/>
                    <a:pt x="619" y="512"/>
                  </a:cubicBezTo>
                  <a:cubicBezTo>
                    <a:pt x="629" y="499"/>
                    <a:pt x="642" y="482"/>
                    <a:pt x="649" y="469"/>
                  </a:cubicBezTo>
                  <a:cubicBezTo>
                    <a:pt x="659" y="452"/>
                    <a:pt x="669" y="438"/>
                    <a:pt x="679" y="422"/>
                  </a:cubicBezTo>
                  <a:cubicBezTo>
                    <a:pt x="699" y="398"/>
                    <a:pt x="713" y="372"/>
                    <a:pt x="729" y="345"/>
                  </a:cubicBezTo>
                  <a:cubicBezTo>
                    <a:pt x="736" y="335"/>
                    <a:pt x="743" y="321"/>
                    <a:pt x="749" y="311"/>
                  </a:cubicBezTo>
                  <a:cubicBezTo>
                    <a:pt x="759" y="298"/>
                    <a:pt x="763" y="285"/>
                    <a:pt x="769" y="271"/>
                  </a:cubicBezTo>
                  <a:lnTo>
                    <a:pt x="769" y="268"/>
                  </a:lnTo>
                  <a:lnTo>
                    <a:pt x="769" y="265"/>
                  </a:lnTo>
                  <a:lnTo>
                    <a:pt x="833" y="138"/>
                  </a:lnTo>
                  <a:lnTo>
                    <a:pt x="89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4368621" y="3224821"/>
              <a:ext cx="6339" cy="9399"/>
            </a:xfrm>
            <a:custGeom>
              <a:avLst/>
              <a:gdLst/>
              <a:ahLst/>
              <a:cxnLst/>
              <a:rect l="l" t="t" r="r" b="b"/>
              <a:pathLst>
                <a:path w="172" h="255" extrusionOk="0">
                  <a:moveTo>
                    <a:pt x="171" y="0"/>
                  </a:moveTo>
                  <a:cubicBezTo>
                    <a:pt x="151" y="21"/>
                    <a:pt x="134" y="37"/>
                    <a:pt x="118" y="57"/>
                  </a:cubicBezTo>
                  <a:cubicBezTo>
                    <a:pt x="101" y="77"/>
                    <a:pt x="88" y="94"/>
                    <a:pt x="71" y="118"/>
                  </a:cubicBezTo>
                  <a:cubicBezTo>
                    <a:pt x="58" y="134"/>
                    <a:pt x="48" y="154"/>
                    <a:pt x="31" y="174"/>
                  </a:cubicBezTo>
                  <a:cubicBezTo>
                    <a:pt x="24" y="178"/>
                    <a:pt x="21" y="188"/>
                    <a:pt x="17" y="191"/>
                  </a:cubicBezTo>
                  <a:cubicBezTo>
                    <a:pt x="14" y="198"/>
                    <a:pt x="14" y="201"/>
                    <a:pt x="7" y="204"/>
                  </a:cubicBezTo>
                  <a:cubicBezTo>
                    <a:pt x="1" y="218"/>
                    <a:pt x="1" y="228"/>
                    <a:pt x="7" y="241"/>
                  </a:cubicBezTo>
                  <a:cubicBezTo>
                    <a:pt x="14" y="248"/>
                    <a:pt x="21" y="251"/>
                    <a:pt x="24" y="255"/>
                  </a:cubicBezTo>
                  <a:cubicBezTo>
                    <a:pt x="38" y="255"/>
                    <a:pt x="51" y="245"/>
                    <a:pt x="58" y="238"/>
                  </a:cubicBezTo>
                  <a:cubicBezTo>
                    <a:pt x="71" y="225"/>
                    <a:pt x="81" y="208"/>
                    <a:pt x="88" y="194"/>
                  </a:cubicBezTo>
                  <a:lnTo>
                    <a:pt x="88" y="194"/>
                  </a:lnTo>
                  <a:lnTo>
                    <a:pt x="84" y="201"/>
                  </a:lnTo>
                  <a:cubicBezTo>
                    <a:pt x="104" y="168"/>
                    <a:pt x="124" y="138"/>
                    <a:pt x="138" y="104"/>
                  </a:cubicBezTo>
                  <a:cubicBezTo>
                    <a:pt x="155" y="71"/>
                    <a:pt x="165" y="37"/>
                    <a:pt x="17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4333128" y="3232819"/>
              <a:ext cx="70914" cy="66454"/>
            </a:xfrm>
            <a:custGeom>
              <a:avLst/>
              <a:gdLst/>
              <a:ahLst/>
              <a:cxnLst/>
              <a:rect l="l" t="t" r="r" b="b"/>
              <a:pathLst>
                <a:path w="1924" h="1803" extrusionOk="0">
                  <a:moveTo>
                    <a:pt x="1923" y="1"/>
                  </a:moveTo>
                  <a:cubicBezTo>
                    <a:pt x="1918" y="8"/>
                    <a:pt x="1914" y="14"/>
                    <a:pt x="1910" y="21"/>
                  </a:cubicBezTo>
                  <a:lnTo>
                    <a:pt x="1910" y="21"/>
                  </a:lnTo>
                  <a:cubicBezTo>
                    <a:pt x="1915" y="14"/>
                    <a:pt x="1919" y="8"/>
                    <a:pt x="1923" y="1"/>
                  </a:cubicBezTo>
                  <a:close/>
                  <a:moveTo>
                    <a:pt x="1342" y="623"/>
                  </a:moveTo>
                  <a:cubicBezTo>
                    <a:pt x="1340" y="623"/>
                    <a:pt x="1338" y="624"/>
                    <a:pt x="1338" y="626"/>
                  </a:cubicBezTo>
                  <a:cubicBezTo>
                    <a:pt x="1339" y="625"/>
                    <a:pt x="1341" y="624"/>
                    <a:pt x="1342" y="623"/>
                  </a:cubicBezTo>
                  <a:close/>
                  <a:moveTo>
                    <a:pt x="1281" y="676"/>
                  </a:moveTo>
                  <a:cubicBezTo>
                    <a:pt x="1281" y="676"/>
                    <a:pt x="1278" y="676"/>
                    <a:pt x="1278" y="679"/>
                  </a:cubicBezTo>
                  <a:lnTo>
                    <a:pt x="1278" y="679"/>
                  </a:lnTo>
                  <a:cubicBezTo>
                    <a:pt x="1279" y="678"/>
                    <a:pt x="1280" y="677"/>
                    <a:pt x="1281" y="676"/>
                  </a:cubicBezTo>
                  <a:close/>
                  <a:moveTo>
                    <a:pt x="1378" y="676"/>
                  </a:moveTo>
                  <a:lnTo>
                    <a:pt x="1378" y="676"/>
                  </a:lnTo>
                  <a:cubicBezTo>
                    <a:pt x="1377" y="677"/>
                    <a:pt x="1376" y="678"/>
                    <a:pt x="1375" y="679"/>
                  </a:cubicBezTo>
                  <a:lnTo>
                    <a:pt x="1375" y="679"/>
                  </a:lnTo>
                  <a:cubicBezTo>
                    <a:pt x="1377" y="679"/>
                    <a:pt x="1378" y="678"/>
                    <a:pt x="1378" y="676"/>
                  </a:cubicBezTo>
                  <a:close/>
                  <a:moveTo>
                    <a:pt x="1910" y="21"/>
                  </a:moveTo>
                  <a:cubicBezTo>
                    <a:pt x="1884" y="57"/>
                    <a:pt x="1851" y="91"/>
                    <a:pt x="1823" y="125"/>
                  </a:cubicBezTo>
                  <a:lnTo>
                    <a:pt x="1820" y="128"/>
                  </a:lnTo>
                  <a:lnTo>
                    <a:pt x="1816" y="135"/>
                  </a:lnTo>
                  <a:cubicBezTo>
                    <a:pt x="1816" y="138"/>
                    <a:pt x="1813" y="138"/>
                    <a:pt x="1813" y="141"/>
                  </a:cubicBezTo>
                  <a:lnTo>
                    <a:pt x="1806" y="145"/>
                  </a:lnTo>
                  <a:cubicBezTo>
                    <a:pt x="1763" y="201"/>
                    <a:pt x="1716" y="252"/>
                    <a:pt x="1669" y="305"/>
                  </a:cubicBezTo>
                  <a:lnTo>
                    <a:pt x="1632" y="342"/>
                  </a:lnTo>
                  <a:lnTo>
                    <a:pt x="1596" y="379"/>
                  </a:lnTo>
                  <a:lnTo>
                    <a:pt x="1539" y="435"/>
                  </a:lnTo>
                  <a:cubicBezTo>
                    <a:pt x="1515" y="459"/>
                    <a:pt x="1495" y="486"/>
                    <a:pt x="1469" y="506"/>
                  </a:cubicBezTo>
                  <a:cubicBezTo>
                    <a:pt x="1430" y="545"/>
                    <a:pt x="1387" y="587"/>
                    <a:pt x="1342" y="623"/>
                  </a:cubicBezTo>
                  <a:lnTo>
                    <a:pt x="1342" y="623"/>
                  </a:lnTo>
                  <a:cubicBezTo>
                    <a:pt x="1344" y="623"/>
                    <a:pt x="1345" y="623"/>
                    <a:pt x="1345" y="623"/>
                  </a:cubicBezTo>
                  <a:lnTo>
                    <a:pt x="1345" y="623"/>
                  </a:lnTo>
                  <a:cubicBezTo>
                    <a:pt x="1321" y="643"/>
                    <a:pt x="1298" y="659"/>
                    <a:pt x="1278" y="680"/>
                  </a:cubicBezTo>
                  <a:cubicBezTo>
                    <a:pt x="1278" y="679"/>
                    <a:pt x="1278" y="679"/>
                    <a:pt x="1278" y="679"/>
                  </a:cubicBezTo>
                  <a:lnTo>
                    <a:pt x="1278" y="679"/>
                  </a:lnTo>
                  <a:cubicBezTo>
                    <a:pt x="1249" y="704"/>
                    <a:pt x="1220" y="724"/>
                    <a:pt x="1194" y="746"/>
                  </a:cubicBezTo>
                  <a:lnTo>
                    <a:pt x="1188" y="746"/>
                  </a:lnTo>
                  <a:cubicBezTo>
                    <a:pt x="1161" y="773"/>
                    <a:pt x="1128" y="803"/>
                    <a:pt x="1097" y="827"/>
                  </a:cubicBezTo>
                  <a:cubicBezTo>
                    <a:pt x="1077" y="843"/>
                    <a:pt x="1054" y="863"/>
                    <a:pt x="1034" y="880"/>
                  </a:cubicBezTo>
                  <a:cubicBezTo>
                    <a:pt x="1014" y="897"/>
                    <a:pt x="994" y="914"/>
                    <a:pt x="970" y="937"/>
                  </a:cubicBezTo>
                  <a:cubicBezTo>
                    <a:pt x="950" y="954"/>
                    <a:pt x="934" y="970"/>
                    <a:pt x="914" y="987"/>
                  </a:cubicBezTo>
                  <a:cubicBezTo>
                    <a:pt x="880" y="1014"/>
                    <a:pt x="847" y="1041"/>
                    <a:pt x="813" y="1064"/>
                  </a:cubicBezTo>
                  <a:cubicBezTo>
                    <a:pt x="787" y="1087"/>
                    <a:pt x="763" y="1104"/>
                    <a:pt x="736" y="1124"/>
                  </a:cubicBezTo>
                  <a:cubicBezTo>
                    <a:pt x="713" y="1141"/>
                    <a:pt x="693" y="1161"/>
                    <a:pt x="666" y="1178"/>
                  </a:cubicBezTo>
                  <a:cubicBezTo>
                    <a:pt x="616" y="1214"/>
                    <a:pt x="569" y="1258"/>
                    <a:pt x="526" y="1295"/>
                  </a:cubicBezTo>
                  <a:cubicBezTo>
                    <a:pt x="499" y="1315"/>
                    <a:pt x="476" y="1342"/>
                    <a:pt x="449" y="1362"/>
                  </a:cubicBezTo>
                  <a:cubicBezTo>
                    <a:pt x="429" y="1378"/>
                    <a:pt x="409" y="1398"/>
                    <a:pt x="385" y="1422"/>
                  </a:cubicBezTo>
                  <a:cubicBezTo>
                    <a:pt x="342" y="1462"/>
                    <a:pt x="298" y="1505"/>
                    <a:pt x="258" y="1545"/>
                  </a:cubicBezTo>
                  <a:cubicBezTo>
                    <a:pt x="215" y="1582"/>
                    <a:pt x="178" y="1626"/>
                    <a:pt x="135" y="1662"/>
                  </a:cubicBezTo>
                  <a:cubicBezTo>
                    <a:pt x="114" y="1683"/>
                    <a:pt x="91" y="1706"/>
                    <a:pt x="68" y="1726"/>
                  </a:cubicBezTo>
                  <a:cubicBezTo>
                    <a:pt x="51" y="1739"/>
                    <a:pt x="41" y="1749"/>
                    <a:pt x="24" y="1763"/>
                  </a:cubicBezTo>
                  <a:cubicBezTo>
                    <a:pt x="11" y="1773"/>
                    <a:pt x="1" y="1786"/>
                    <a:pt x="1" y="1803"/>
                  </a:cubicBezTo>
                  <a:cubicBezTo>
                    <a:pt x="12" y="1803"/>
                    <a:pt x="20" y="1799"/>
                    <a:pt x="26" y="1799"/>
                  </a:cubicBezTo>
                  <a:cubicBezTo>
                    <a:pt x="28" y="1799"/>
                    <a:pt x="30" y="1799"/>
                    <a:pt x="31" y="1800"/>
                  </a:cubicBezTo>
                  <a:lnTo>
                    <a:pt x="48" y="1783"/>
                  </a:lnTo>
                  <a:cubicBezTo>
                    <a:pt x="58" y="1780"/>
                    <a:pt x="61" y="1773"/>
                    <a:pt x="68" y="1766"/>
                  </a:cubicBezTo>
                  <a:cubicBezTo>
                    <a:pt x="81" y="1756"/>
                    <a:pt x="98" y="1743"/>
                    <a:pt x="111" y="1729"/>
                  </a:cubicBezTo>
                  <a:cubicBezTo>
                    <a:pt x="158" y="1689"/>
                    <a:pt x="208" y="1642"/>
                    <a:pt x="252" y="1599"/>
                  </a:cubicBezTo>
                  <a:cubicBezTo>
                    <a:pt x="298" y="1562"/>
                    <a:pt x="342" y="1522"/>
                    <a:pt x="385" y="1482"/>
                  </a:cubicBezTo>
                  <a:lnTo>
                    <a:pt x="462" y="1422"/>
                  </a:lnTo>
                  <a:cubicBezTo>
                    <a:pt x="486" y="1405"/>
                    <a:pt x="509" y="1382"/>
                    <a:pt x="532" y="1365"/>
                  </a:cubicBezTo>
                  <a:cubicBezTo>
                    <a:pt x="576" y="1328"/>
                    <a:pt x="626" y="1295"/>
                    <a:pt x="670" y="1261"/>
                  </a:cubicBezTo>
                  <a:cubicBezTo>
                    <a:pt x="720" y="1224"/>
                    <a:pt x="770" y="1191"/>
                    <a:pt x="820" y="1154"/>
                  </a:cubicBezTo>
                  <a:cubicBezTo>
                    <a:pt x="847" y="1138"/>
                    <a:pt x="867" y="1114"/>
                    <a:pt x="894" y="1097"/>
                  </a:cubicBezTo>
                  <a:cubicBezTo>
                    <a:pt x="900" y="1091"/>
                    <a:pt x="914" y="1081"/>
                    <a:pt x="920" y="1074"/>
                  </a:cubicBezTo>
                  <a:cubicBezTo>
                    <a:pt x="930" y="1064"/>
                    <a:pt x="944" y="1057"/>
                    <a:pt x="950" y="1047"/>
                  </a:cubicBezTo>
                  <a:cubicBezTo>
                    <a:pt x="970" y="1031"/>
                    <a:pt x="987" y="1014"/>
                    <a:pt x="1011" y="997"/>
                  </a:cubicBezTo>
                  <a:cubicBezTo>
                    <a:pt x="1031" y="977"/>
                    <a:pt x="1051" y="960"/>
                    <a:pt x="1071" y="940"/>
                  </a:cubicBezTo>
                  <a:cubicBezTo>
                    <a:pt x="1087" y="924"/>
                    <a:pt x="1111" y="904"/>
                    <a:pt x="1131" y="887"/>
                  </a:cubicBezTo>
                  <a:cubicBezTo>
                    <a:pt x="1164" y="860"/>
                    <a:pt x="1198" y="837"/>
                    <a:pt x="1228" y="807"/>
                  </a:cubicBezTo>
                  <a:cubicBezTo>
                    <a:pt x="1228" y="803"/>
                    <a:pt x="1231" y="803"/>
                    <a:pt x="1231" y="803"/>
                  </a:cubicBezTo>
                  <a:cubicBezTo>
                    <a:pt x="1255" y="780"/>
                    <a:pt x="1285" y="760"/>
                    <a:pt x="1311" y="736"/>
                  </a:cubicBezTo>
                  <a:cubicBezTo>
                    <a:pt x="1331" y="720"/>
                    <a:pt x="1353" y="698"/>
                    <a:pt x="1375" y="679"/>
                  </a:cubicBezTo>
                  <a:lnTo>
                    <a:pt x="1375" y="679"/>
                  </a:lnTo>
                  <a:cubicBezTo>
                    <a:pt x="1373" y="680"/>
                    <a:pt x="1372" y="680"/>
                    <a:pt x="1372" y="680"/>
                  </a:cubicBezTo>
                  <a:cubicBezTo>
                    <a:pt x="1385" y="673"/>
                    <a:pt x="1395" y="659"/>
                    <a:pt x="1405" y="653"/>
                  </a:cubicBezTo>
                  <a:cubicBezTo>
                    <a:pt x="1418" y="643"/>
                    <a:pt x="1428" y="636"/>
                    <a:pt x="1435" y="626"/>
                  </a:cubicBezTo>
                  <a:cubicBezTo>
                    <a:pt x="1455" y="609"/>
                    <a:pt x="1479" y="593"/>
                    <a:pt x="1495" y="573"/>
                  </a:cubicBezTo>
                  <a:cubicBezTo>
                    <a:pt x="1515" y="546"/>
                    <a:pt x="1539" y="526"/>
                    <a:pt x="1562" y="502"/>
                  </a:cubicBezTo>
                  <a:cubicBezTo>
                    <a:pt x="1582" y="479"/>
                    <a:pt x="1602" y="456"/>
                    <a:pt x="1622" y="429"/>
                  </a:cubicBezTo>
                  <a:cubicBezTo>
                    <a:pt x="1636" y="419"/>
                    <a:pt x="1646" y="405"/>
                    <a:pt x="1652" y="392"/>
                  </a:cubicBezTo>
                  <a:cubicBezTo>
                    <a:pt x="1663" y="379"/>
                    <a:pt x="1669" y="372"/>
                    <a:pt x="1679" y="359"/>
                  </a:cubicBezTo>
                  <a:cubicBezTo>
                    <a:pt x="1699" y="335"/>
                    <a:pt x="1716" y="308"/>
                    <a:pt x="1733" y="285"/>
                  </a:cubicBezTo>
                  <a:lnTo>
                    <a:pt x="1733" y="288"/>
                  </a:lnTo>
                  <a:cubicBezTo>
                    <a:pt x="1746" y="272"/>
                    <a:pt x="1753" y="255"/>
                    <a:pt x="1766" y="238"/>
                  </a:cubicBezTo>
                  <a:cubicBezTo>
                    <a:pt x="1773" y="221"/>
                    <a:pt x="1786" y="208"/>
                    <a:pt x="1796" y="191"/>
                  </a:cubicBezTo>
                  <a:cubicBezTo>
                    <a:pt x="1800" y="191"/>
                    <a:pt x="1800" y="188"/>
                    <a:pt x="1800" y="188"/>
                  </a:cubicBezTo>
                  <a:cubicBezTo>
                    <a:pt x="1823" y="151"/>
                    <a:pt x="1853" y="108"/>
                    <a:pt x="1880" y="71"/>
                  </a:cubicBezTo>
                  <a:cubicBezTo>
                    <a:pt x="1892" y="52"/>
                    <a:pt x="1900" y="37"/>
                    <a:pt x="1910" y="2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4239733" y="3268312"/>
              <a:ext cx="63616" cy="41465"/>
            </a:xfrm>
            <a:custGeom>
              <a:avLst/>
              <a:gdLst/>
              <a:ahLst/>
              <a:cxnLst/>
              <a:rect l="l" t="t" r="r" b="b"/>
              <a:pathLst>
                <a:path w="1726" h="1125" extrusionOk="0">
                  <a:moveTo>
                    <a:pt x="0" y="1"/>
                  </a:moveTo>
                  <a:cubicBezTo>
                    <a:pt x="7" y="12"/>
                    <a:pt x="14" y="23"/>
                    <a:pt x="21" y="34"/>
                  </a:cubicBezTo>
                  <a:lnTo>
                    <a:pt x="21" y="34"/>
                  </a:lnTo>
                  <a:cubicBezTo>
                    <a:pt x="15" y="23"/>
                    <a:pt x="8" y="12"/>
                    <a:pt x="0" y="1"/>
                  </a:cubicBezTo>
                  <a:close/>
                  <a:moveTo>
                    <a:pt x="21" y="34"/>
                  </a:moveTo>
                  <a:cubicBezTo>
                    <a:pt x="33" y="53"/>
                    <a:pt x="43" y="72"/>
                    <a:pt x="54" y="91"/>
                  </a:cubicBezTo>
                  <a:cubicBezTo>
                    <a:pt x="71" y="114"/>
                    <a:pt x="87" y="144"/>
                    <a:pt x="104" y="168"/>
                  </a:cubicBezTo>
                  <a:cubicBezTo>
                    <a:pt x="107" y="175"/>
                    <a:pt x="107" y="178"/>
                    <a:pt x="111" y="181"/>
                  </a:cubicBezTo>
                  <a:lnTo>
                    <a:pt x="114" y="185"/>
                  </a:lnTo>
                  <a:cubicBezTo>
                    <a:pt x="124" y="198"/>
                    <a:pt x="128" y="208"/>
                    <a:pt x="138" y="218"/>
                  </a:cubicBezTo>
                  <a:cubicBezTo>
                    <a:pt x="144" y="231"/>
                    <a:pt x="158" y="248"/>
                    <a:pt x="164" y="261"/>
                  </a:cubicBezTo>
                  <a:cubicBezTo>
                    <a:pt x="174" y="275"/>
                    <a:pt x="188" y="285"/>
                    <a:pt x="194" y="298"/>
                  </a:cubicBezTo>
                  <a:cubicBezTo>
                    <a:pt x="204" y="312"/>
                    <a:pt x="211" y="322"/>
                    <a:pt x="221" y="332"/>
                  </a:cubicBezTo>
                  <a:cubicBezTo>
                    <a:pt x="231" y="348"/>
                    <a:pt x="241" y="362"/>
                    <a:pt x="255" y="375"/>
                  </a:cubicBezTo>
                  <a:lnTo>
                    <a:pt x="328" y="449"/>
                  </a:lnTo>
                  <a:cubicBezTo>
                    <a:pt x="348" y="475"/>
                    <a:pt x="375" y="499"/>
                    <a:pt x="398" y="522"/>
                  </a:cubicBezTo>
                  <a:cubicBezTo>
                    <a:pt x="428" y="549"/>
                    <a:pt x="459" y="576"/>
                    <a:pt x="489" y="599"/>
                  </a:cubicBezTo>
                  <a:cubicBezTo>
                    <a:pt x="499" y="609"/>
                    <a:pt x="512" y="623"/>
                    <a:pt x="525" y="629"/>
                  </a:cubicBezTo>
                  <a:cubicBezTo>
                    <a:pt x="539" y="636"/>
                    <a:pt x="545" y="646"/>
                    <a:pt x="559" y="656"/>
                  </a:cubicBezTo>
                  <a:cubicBezTo>
                    <a:pt x="562" y="659"/>
                    <a:pt x="572" y="663"/>
                    <a:pt x="576" y="666"/>
                  </a:cubicBezTo>
                  <a:cubicBezTo>
                    <a:pt x="629" y="699"/>
                    <a:pt x="679" y="733"/>
                    <a:pt x="739" y="760"/>
                  </a:cubicBezTo>
                  <a:cubicBezTo>
                    <a:pt x="793" y="783"/>
                    <a:pt x="850" y="800"/>
                    <a:pt x="910" y="817"/>
                  </a:cubicBezTo>
                  <a:cubicBezTo>
                    <a:pt x="987" y="840"/>
                    <a:pt x="1057" y="863"/>
                    <a:pt x="1131" y="883"/>
                  </a:cubicBezTo>
                  <a:cubicBezTo>
                    <a:pt x="1164" y="897"/>
                    <a:pt x="1201" y="907"/>
                    <a:pt x="1238" y="913"/>
                  </a:cubicBezTo>
                  <a:cubicBezTo>
                    <a:pt x="1281" y="927"/>
                    <a:pt x="1328" y="937"/>
                    <a:pt x="1375" y="954"/>
                  </a:cubicBezTo>
                  <a:cubicBezTo>
                    <a:pt x="1398" y="967"/>
                    <a:pt x="1425" y="977"/>
                    <a:pt x="1448" y="990"/>
                  </a:cubicBezTo>
                  <a:cubicBezTo>
                    <a:pt x="1462" y="997"/>
                    <a:pt x="1478" y="1000"/>
                    <a:pt x="1492" y="1010"/>
                  </a:cubicBezTo>
                  <a:cubicBezTo>
                    <a:pt x="1508" y="1017"/>
                    <a:pt x="1522" y="1027"/>
                    <a:pt x="1538" y="1034"/>
                  </a:cubicBezTo>
                  <a:cubicBezTo>
                    <a:pt x="1549" y="1044"/>
                    <a:pt x="1559" y="1047"/>
                    <a:pt x="1572" y="1054"/>
                  </a:cubicBezTo>
                  <a:cubicBezTo>
                    <a:pt x="1589" y="1067"/>
                    <a:pt x="1605" y="1077"/>
                    <a:pt x="1622" y="1091"/>
                  </a:cubicBezTo>
                  <a:cubicBezTo>
                    <a:pt x="1625" y="1094"/>
                    <a:pt x="1632" y="1097"/>
                    <a:pt x="1639" y="1101"/>
                  </a:cubicBezTo>
                  <a:cubicBezTo>
                    <a:pt x="1645" y="1107"/>
                    <a:pt x="1649" y="1111"/>
                    <a:pt x="1659" y="1114"/>
                  </a:cubicBezTo>
                  <a:cubicBezTo>
                    <a:pt x="1662" y="1117"/>
                    <a:pt x="1666" y="1124"/>
                    <a:pt x="1672" y="1124"/>
                  </a:cubicBezTo>
                  <a:lnTo>
                    <a:pt x="1679" y="1124"/>
                  </a:lnTo>
                  <a:cubicBezTo>
                    <a:pt x="1679" y="1124"/>
                    <a:pt x="1682" y="1124"/>
                    <a:pt x="1689" y="1101"/>
                  </a:cubicBezTo>
                  <a:cubicBezTo>
                    <a:pt x="1699" y="1101"/>
                    <a:pt x="1716" y="1094"/>
                    <a:pt x="1722" y="1081"/>
                  </a:cubicBezTo>
                  <a:cubicBezTo>
                    <a:pt x="1726" y="1064"/>
                    <a:pt x="1726" y="1047"/>
                    <a:pt x="1712" y="1037"/>
                  </a:cubicBezTo>
                  <a:cubicBezTo>
                    <a:pt x="1709" y="1034"/>
                    <a:pt x="1706" y="1034"/>
                    <a:pt x="1699" y="1030"/>
                  </a:cubicBezTo>
                  <a:cubicBezTo>
                    <a:pt x="1696" y="1027"/>
                    <a:pt x="1692" y="1027"/>
                    <a:pt x="1689" y="1020"/>
                  </a:cubicBezTo>
                  <a:cubicBezTo>
                    <a:pt x="1682" y="1017"/>
                    <a:pt x="1679" y="1017"/>
                    <a:pt x="1676" y="1014"/>
                  </a:cubicBezTo>
                  <a:cubicBezTo>
                    <a:pt x="1666" y="1010"/>
                    <a:pt x="1662" y="1004"/>
                    <a:pt x="1655" y="1000"/>
                  </a:cubicBezTo>
                  <a:cubicBezTo>
                    <a:pt x="1639" y="987"/>
                    <a:pt x="1622" y="980"/>
                    <a:pt x="1605" y="967"/>
                  </a:cubicBezTo>
                  <a:cubicBezTo>
                    <a:pt x="1595" y="964"/>
                    <a:pt x="1582" y="954"/>
                    <a:pt x="1572" y="947"/>
                  </a:cubicBezTo>
                  <a:cubicBezTo>
                    <a:pt x="1559" y="934"/>
                    <a:pt x="1542" y="927"/>
                    <a:pt x="1528" y="917"/>
                  </a:cubicBezTo>
                  <a:cubicBezTo>
                    <a:pt x="1492" y="893"/>
                    <a:pt x="1448" y="867"/>
                    <a:pt x="1405" y="847"/>
                  </a:cubicBezTo>
                  <a:cubicBezTo>
                    <a:pt x="1378" y="837"/>
                    <a:pt x="1355" y="827"/>
                    <a:pt x="1324" y="817"/>
                  </a:cubicBezTo>
                  <a:cubicBezTo>
                    <a:pt x="1311" y="813"/>
                    <a:pt x="1294" y="810"/>
                    <a:pt x="1281" y="803"/>
                  </a:cubicBezTo>
                  <a:cubicBezTo>
                    <a:pt x="1211" y="783"/>
                    <a:pt x="1137" y="763"/>
                    <a:pt x="1060" y="743"/>
                  </a:cubicBezTo>
                  <a:cubicBezTo>
                    <a:pt x="1027" y="733"/>
                    <a:pt x="993" y="720"/>
                    <a:pt x="960" y="713"/>
                  </a:cubicBezTo>
                  <a:lnTo>
                    <a:pt x="910" y="699"/>
                  </a:lnTo>
                  <a:cubicBezTo>
                    <a:pt x="876" y="693"/>
                    <a:pt x="846" y="683"/>
                    <a:pt x="820" y="676"/>
                  </a:cubicBezTo>
                  <a:cubicBezTo>
                    <a:pt x="793" y="666"/>
                    <a:pt x="769" y="659"/>
                    <a:pt x="746" y="646"/>
                  </a:cubicBezTo>
                  <a:cubicBezTo>
                    <a:pt x="706" y="619"/>
                    <a:pt x="669" y="599"/>
                    <a:pt x="626" y="576"/>
                  </a:cubicBezTo>
                  <a:cubicBezTo>
                    <a:pt x="612" y="566"/>
                    <a:pt x="606" y="562"/>
                    <a:pt x="592" y="552"/>
                  </a:cubicBezTo>
                  <a:lnTo>
                    <a:pt x="592" y="552"/>
                  </a:lnTo>
                  <a:cubicBezTo>
                    <a:pt x="592" y="555"/>
                    <a:pt x="593" y="557"/>
                    <a:pt x="593" y="558"/>
                  </a:cubicBezTo>
                  <a:lnTo>
                    <a:pt x="593" y="558"/>
                  </a:lnTo>
                  <a:cubicBezTo>
                    <a:pt x="584" y="551"/>
                    <a:pt x="575" y="545"/>
                    <a:pt x="562" y="536"/>
                  </a:cubicBezTo>
                  <a:lnTo>
                    <a:pt x="562" y="536"/>
                  </a:lnTo>
                  <a:cubicBezTo>
                    <a:pt x="562" y="537"/>
                    <a:pt x="562" y="537"/>
                    <a:pt x="563" y="538"/>
                  </a:cubicBezTo>
                  <a:lnTo>
                    <a:pt x="563" y="538"/>
                  </a:lnTo>
                  <a:lnTo>
                    <a:pt x="529" y="516"/>
                  </a:lnTo>
                  <a:cubicBezTo>
                    <a:pt x="522" y="509"/>
                    <a:pt x="509" y="502"/>
                    <a:pt x="502" y="496"/>
                  </a:cubicBezTo>
                  <a:cubicBezTo>
                    <a:pt x="475" y="479"/>
                    <a:pt x="452" y="459"/>
                    <a:pt x="425" y="442"/>
                  </a:cubicBezTo>
                  <a:cubicBezTo>
                    <a:pt x="378" y="409"/>
                    <a:pt x="335" y="368"/>
                    <a:pt x="288" y="332"/>
                  </a:cubicBezTo>
                  <a:cubicBezTo>
                    <a:pt x="268" y="312"/>
                    <a:pt x="241" y="292"/>
                    <a:pt x="221" y="268"/>
                  </a:cubicBezTo>
                  <a:cubicBezTo>
                    <a:pt x="211" y="261"/>
                    <a:pt x="201" y="251"/>
                    <a:pt x="191" y="241"/>
                  </a:cubicBezTo>
                  <a:cubicBezTo>
                    <a:pt x="178" y="228"/>
                    <a:pt x="171" y="215"/>
                    <a:pt x="158" y="201"/>
                  </a:cubicBezTo>
                  <a:cubicBezTo>
                    <a:pt x="144" y="191"/>
                    <a:pt x="134" y="178"/>
                    <a:pt x="121" y="161"/>
                  </a:cubicBezTo>
                  <a:cubicBezTo>
                    <a:pt x="104" y="144"/>
                    <a:pt x="91" y="128"/>
                    <a:pt x="77" y="111"/>
                  </a:cubicBezTo>
                  <a:cubicBezTo>
                    <a:pt x="58" y="85"/>
                    <a:pt x="39" y="60"/>
                    <a:pt x="21" y="34"/>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4261663" y="3243544"/>
              <a:ext cx="44782" cy="55876"/>
            </a:xfrm>
            <a:custGeom>
              <a:avLst/>
              <a:gdLst/>
              <a:ahLst/>
              <a:cxnLst/>
              <a:rect l="l" t="t" r="r" b="b"/>
              <a:pathLst>
                <a:path w="1215" h="1516" extrusionOk="0">
                  <a:moveTo>
                    <a:pt x="1" y="1"/>
                  </a:moveTo>
                  <a:lnTo>
                    <a:pt x="1" y="1"/>
                  </a:lnTo>
                  <a:cubicBezTo>
                    <a:pt x="34" y="61"/>
                    <a:pt x="64" y="118"/>
                    <a:pt x="98" y="178"/>
                  </a:cubicBezTo>
                  <a:cubicBezTo>
                    <a:pt x="121" y="231"/>
                    <a:pt x="151" y="282"/>
                    <a:pt x="178" y="335"/>
                  </a:cubicBezTo>
                  <a:cubicBezTo>
                    <a:pt x="188" y="365"/>
                    <a:pt x="201" y="392"/>
                    <a:pt x="215" y="415"/>
                  </a:cubicBezTo>
                  <a:cubicBezTo>
                    <a:pt x="228" y="445"/>
                    <a:pt x="245" y="479"/>
                    <a:pt x="261" y="512"/>
                  </a:cubicBezTo>
                  <a:cubicBezTo>
                    <a:pt x="271" y="536"/>
                    <a:pt x="288" y="566"/>
                    <a:pt x="302" y="596"/>
                  </a:cubicBezTo>
                  <a:cubicBezTo>
                    <a:pt x="315" y="613"/>
                    <a:pt x="322" y="633"/>
                    <a:pt x="335" y="653"/>
                  </a:cubicBezTo>
                  <a:cubicBezTo>
                    <a:pt x="355" y="683"/>
                    <a:pt x="372" y="713"/>
                    <a:pt x="388" y="746"/>
                  </a:cubicBezTo>
                  <a:cubicBezTo>
                    <a:pt x="395" y="750"/>
                    <a:pt x="398" y="760"/>
                    <a:pt x="402" y="766"/>
                  </a:cubicBezTo>
                  <a:cubicBezTo>
                    <a:pt x="415" y="786"/>
                    <a:pt x="422" y="803"/>
                    <a:pt x="435" y="820"/>
                  </a:cubicBezTo>
                  <a:cubicBezTo>
                    <a:pt x="445" y="833"/>
                    <a:pt x="449" y="843"/>
                    <a:pt x="459" y="853"/>
                  </a:cubicBezTo>
                  <a:cubicBezTo>
                    <a:pt x="465" y="867"/>
                    <a:pt x="475" y="877"/>
                    <a:pt x="482" y="887"/>
                  </a:cubicBezTo>
                  <a:cubicBezTo>
                    <a:pt x="499" y="917"/>
                    <a:pt x="519" y="944"/>
                    <a:pt x="536" y="967"/>
                  </a:cubicBezTo>
                  <a:lnTo>
                    <a:pt x="599" y="1054"/>
                  </a:lnTo>
                  <a:cubicBezTo>
                    <a:pt x="606" y="1064"/>
                    <a:pt x="616" y="1077"/>
                    <a:pt x="626" y="1084"/>
                  </a:cubicBezTo>
                  <a:cubicBezTo>
                    <a:pt x="643" y="1101"/>
                    <a:pt x="653" y="1117"/>
                    <a:pt x="666" y="1134"/>
                  </a:cubicBezTo>
                  <a:cubicBezTo>
                    <a:pt x="686" y="1154"/>
                    <a:pt x="703" y="1178"/>
                    <a:pt x="726" y="1198"/>
                  </a:cubicBezTo>
                  <a:cubicBezTo>
                    <a:pt x="753" y="1231"/>
                    <a:pt x="786" y="1261"/>
                    <a:pt x="826" y="1288"/>
                  </a:cubicBezTo>
                  <a:cubicBezTo>
                    <a:pt x="836" y="1301"/>
                    <a:pt x="850" y="1311"/>
                    <a:pt x="863" y="1318"/>
                  </a:cubicBezTo>
                  <a:cubicBezTo>
                    <a:pt x="877" y="1328"/>
                    <a:pt x="893" y="1338"/>
                    <a:pt x="903" y="1348"/>
                  </a:cubicBezTo>
                  <a:lnTo>
                    <a:pt x="943" y="1371"/>
                  </a:lnTo>
                  <a:cubicBezTo>
                    <a:pt x="960" y="1382"/>
                    <a:pt x="977" y="1395"/>
                    <a:pt x="994" y="1402"/>
                  </a:cubicBezTo>
                  <a:lnTo>
                    <a:pt x="1030" y="1428"/>
                  </a:lnTo>
                  <a:cubicBezTo>
                    <a:pt x="1037" y="1432"/>
                    <a:pt x="1044" y="1435"/>
                    <a:pt x="1050" y="1438"/>
                  </a:cubicBezTo>
                  <a:cubicBezTo>
                    <a:pt x="1060" y="1438"/>
                    <a:pt x="1064" y="1445"/>
                    <a:pt x="1071" y="1448"/>
                  </a:cubicBezTo>
                  <a:cubicBezTo>
                    <a:pt x="1084" y="1452"/>
                    <a:pt x="1094" y="1462"/>
                    <a:pt x="1104" y="1465"/>
                  </a:cubicBezTo>
                  <a:cubicBezTo>
                    <a:pt x="1117" y="1472"/>
                    <a:pt x="1127" y="1478"/>
                    <a:pt x="1134" y="1482"/>
                  </a:cubicBezTo>
                  <a:cubicBezTo>
                    <a:pt x="1144" y="1489"/>
                    <a:pt x="1151" y="1495"/>
                    <a:pt x="1161" y="1499"/>
                  </a:cubicBezTo>
                  <a:cubicBezTo>
                    <a:pt x="1164" y="1499"/>
                    <a:pt x="1171" y="1499"/>
                    <a:pt x="1167" y="1515"/>
                  </a:cubicBezTo>
                  <a:cubicBezTo>
                    <a:pt x="1171" y="1515"/>
                    <a:pt x="1174" y="1509"/>
                    <a:pt x="1181" y="1509"/>
                  </a:cubicBezTo>
                  <a:cubicBezTo>
                    <a:pt x="1188" y="1505"/>
                    <a:pt x="1198" y="1502"/>
                    <a:pt x="1201" y="1492"/>
                  </a:cubicBezTo>
                  <a:cubicBezTo>
                    <a:pt x="1214" y="1475"/>
                    <a:pt x="1208" y="1455"/>
                    <a:pt x="1191" y="1442"/>
                  </a:cubicBezTo>
                  <a:cubicBezTo>
                    <a:pt x="1184" y="1438"/>
                    <a:pt x="1171" y="1432"/>
                    <a:pt x="1164" y="1425"/>
                  </a:cubicBezTo>
                  <a:cubicBezTo>
                    <a:pt x="1154" y="1422"/>
                    <a:pt x="1147" y="1415"/>
                    <a:pt x="1137" y="1408"/>
                  </a:cubicBezTo>
                  <a:cubicBezTo>
                    <a:pt x="1124" y="1402"/>
                    <a:pt x="1117" y="1398"/>
                    <a:pt x="1104" y="1388"/>
                  </a:cubicBezTo>
                  <a:cubicBezTo>
                    <a:pt x="1101" y="1388"/>
                    <a:pt x="1101" y="1385"/>
                    <a:pt x="1097" y="1385"/>
                  </a:cubicBezTo>
                  <a:lnTo>
                    <a:pt x="1091" y="1382"/>
                  </a:lnTo>
                  <a:cubicBezTo>
                    <a:pt x="1091" y="1375"/>
                    <a:pt x="1087" y="1375"/>
                    <a:pt x="1084" y="1371"/>
                  </a:cubicBezTo>
                  <a:cubicBezTo>
                    <a:pt x="1067" y="1358"/>
                    <a:pt x="1050" y="1351"/>
                    <a:pt x="1034" y="1338"/>
                  </a:cubicBezTo>
                  <a:lnTo>
                    <a:pt x="1030" y="1335"/>
                  </a:lnTo>
                  <a:lnTo>
                    <a:pt x="1024" y="1331"/>
                  </a:lnTo>
                  <a:lnTo>
                    <a:pt x="1030" y="1331"/>
                  </a:lnTo>
                  <a:cubicBezTo>
                    <a:pt x="1024" y="1325"/>
                    <a:pt x="1020" y="1325"/>
                    <a:pt x="1017" y="1321"/>
                  </a:cubicBezTo>
                  <a:cubicBezTo>
                    <a:pt x="1014" y="1315"/>
                    <a:pt x="1004" y="1308"/>
                    <a:pt x="997" y="1305"/>
                  </a:cubicBezTo>
                  <a:lnTo>
                    <a:pt x="997" y="1305"/>
                  </a:lnTo>
                  <a:lnTo>
                    <a:pt x="1000" y="1308"/>
                  </a:lnTo>
                  <a:lnTo>
                    <a:pt x="964" y="1285"/>
                  </a:lnTo>
                  <a:cubicBezTo>
                    <a:pt x="913" y="1248"/>
                    <a:pt x="867" y="1208"/>
                    <a:pt x="820" y="1171"/>
                  </a:cubicBezTo>
                  <a:cubicBezTo>
                    <a:pt x="766" y="1121"/>
                    <a:pt x="719" y="1067"/>
                    <a:pt x="669" y="1017"/>
                  </a:cubicBezTo>
                  <a:cubicBezTo>
                    <a:pt x="639" y="987"/>
                    <a:pt x="616" y="957"/>
                    <a:pt x="589" y="930"/>
                  </a:cubicBezTo>
                  <a:lnTo>
                    <a:pt x="516" y="843"/>
                  </a:lnTo>
                  <a:cubicBezTo>
                    <a:pt x="512" y="833"/>
                    <a:pt x="502" y="830"/>
                    <a:pt x="499" y="820"/>
                  </a:cubicBezTo>
                  <a:cubicBezTo>
                    <a:pt x="482" y="800"/>
                    <a:pt x="469" y="783"/>
                    <a:pt x="455" y="766"/>
                  </a:cubicBezTo>
                  <a:cubicBezTo>
                    <a:pt x="449" y="753"/>
                    <a:pt x="439" y="746"/>
                    <a:pt x="432" y="733"/>
                  </a:cubicBezTo>
                  <a:cubicBezTo>
                    <a:pt x="422" y="723"/>
                    <a:pt x="419" y="713"/>
                    <a:pt x="412" y="703"/>
                  </a:cubicBezTo>
                  <a:cubicBezTo>
                    <a:pt x="388" y="676"/>
                    <a:pt x="372" y="646"/>
                    <a:pt x="352" y="616"/>
                  </a:cubicBezTo>
                  <a:cubicBezTo>
                    <a:pt x="338" y="596"/>
                    <a:pt x="322" y="569"/>
                    <a:pt x="312" y="549"/>
                  </a:cubicBezTo>
                  <a:cubicBezTo>
                    <a:pt x="302" y="532"/>
                    <a:pt x="288" y="516"/>
                    <a:pt x="281" y="499"/>
                  </a:cubicBezTo>
                  <a:cubicBezTo>
                    <a:pt x="255" y="452"/>
                    <a:pt x="231" y="412"/>
                    <a:pt x="205" y="365"/>
                  </a:cubicBezTo>
                  <a:cubicBezTo>
                    <a:pt x="171" y="308"/>
                    <a:pt x="144" y="251"/>
                    <a:pt x="111" y="195"/>
                  </a:cubicBezTo>
                  <a:cubicBezTo>
                    <a:pt x="71" y="128"/>
                    <a:pt x="37" y="64"/>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4289158" y="3253901"/>
              <a:ext cx="22962" cy="43713"/>
            </a:xfrm>
            <a:custGeom>
              <a:avLst/>
              <a:gdLst/>
              <a:ahLst/>
              <a:cxnLst/>
              <a:rect l="l" t="t" r="r" b="b"/>
              <a:pathLst>
                <a:path w="623" h="1186" extrusionOk="0">
                  <a:moveTo>
                    <a:pt x="0" y="1"/>
                  </a:moveTo>
                  <a:cubicBezTo>
                    <a:pt x="24" y="54"/>
                    <a:pt x="50" y="114"/>
                    <a:pt x="74" y="168"/>
                  </a:cubicBezTo>
                  <a:cubicBezTo>
                    <a:pt x="107" y="251"/>
                    <a:pt x="147" y="332"/>
                    <a:pt x="181" y="415"/>
                  </a:cubicBezTo>
                  <a:cubicBezTo>
                    <a:pt x="201" y="462"/>
                    <a:pt x="221" y="512"/>
                    <a:pt x="241" y="556"/>
                  </a:cubicBezTo>
                  <a:cubicBezTo>
                    <a:pt x="258" y="589"/>
                    <a:pt x="271" y="622"/>
                    <a:pt x="288" y="656"/>
                  </a:cubicBezTo>
                  <a:lnTo>
                    <a:pt x="288" y="663"/>
                  </a:lnTo>
                  <a:cubicBezTo>
                    <a:pt x="301" y="686"/>
                    <a:pt x="308" y="706"/>
                    <a:pt x="321" y="733"/>
                  </a:cubicBezTo>
                  <a:cubicBezTo>
                    <a:pt x="321" y="736"/>
                    <a:pt x="325" y="736"/>
                    <a:pt x="325" y="739"/>
                  </a:cubicBezTo>
                  <a:cubicBezTo>
                    <a:pt x="331" y="749"/>
                    <a:pt x="335" y="763"/>
                    <a:pt x="338" y="770"/>
                  </a:cubicBezTo>
                  <a:cubicBezTo>
                    <a:pt x="341" y="770"/>
                    <a:pt x="341" y="773"/>
                    <a:pt x="341" y="773"/>
                  </a:cubicBezTo>
                  <a:cubicBezTo>
                    <a:pt x="341" y="780"/>
                    <a:pt x="348" y="783"/>
                    <a:pt x="348" y="786"/>
                  </a:cubicBezTo>
                  <a:cubicBezTo>
                    <a:pt x="348" y="790"/>
                    <a:pt x="351" y="796"/>
                    <a:pt x="351" y="800"/>
                  </a:cubicBezTo>
                  <a:cubicBezTo>
                    <a:pt x="355" y="800"/>
                    <a:pt x="355" y="803"/>
                    <a:pt x="355" y="803"/>
                  </a:cubicBezTo>
                  <a:cubicBezTo>
                    <a:pt x="365" y="823"/>
                    <a:pt x="375" y="846"/>
                    <a:pt x="385" y="866"/>
                  </a:cubicBezTo>
                  <a:lnTo>
                    <a:pt x="472" y="1040"/>
                  </a:lnTo>
                  <a:cubicBezTo>
                    <a:pt x="488" y="1067"/>
                    <a:pt x="502" y="1097"/>
                    <a:pt x="515" y="1121"/>
                  </a:cubicBezTo>
                  <a:cubicBezTo>
                    <a:pt x="522" y="1141"/>
                    <a:pt x="535" y="1164"/>
                    <a:pt x="552" y="1174"/>
                  </a:cubicBezTo>
                  <a:cubicBezTo>
                    <a:pt x="562" y="1182"/>
                    <a:pt x="568" y="1185"/>
                    <a:pt x="578" y="1185"/>
                  </a:cubicBezTo>
                  <a:cubicBezTo>
                    <a:pt x="581" y="1185"/>
                    <a:pt x="584" y="1185"/>
                    <a:pt x="589" y="1184"/>
                  </a:cubicBezTo>
                  <a:cubicBezTo>
                    <a:pt x="605" y="1184"/>
                    <a:pt x="615" y="1171"/>
                    <a:pt x="619" y="1154"/>
                  </a:cubicBezTo>
                  <a:cubicBezTo>
                    <a:pt x="622" y="1131"/>
                    <a:pt x="619" y="1114"/>
                    <a:pt x="609" y="1090"/>
                  </a:cubicBezTo>
                  <a:cubicBezTo>
                    <a:pt x="592" y="1064"/>
                    <a:pt x="572" y="1030"/>
                    <a:pt x="555" y="997"/>
                  </a:cubicBezTo>
                  <a:lnTo>
                    <a:pt x="432" y="770"/>
                  </a:lnTo>
                  <a:cubicBezTo>
                    <a:pt x="405" y="729"/>
                    <a:pt x="385" y="686"/>
                    <a:pt x="358" y="646"/>
                  </a:cubicBezTo>
                  <a:cubicBezTo>
                    <a:pt x="341" y="612"/>
                    <a:pt x="325" y="579"/>
                    <a:pt x="304" y="546"/>
                  </a:cubicBezTo>
                  <a:cubicBezTo>
                    <a:pt x="201" y="365"/>
                    <a:pt x="97" y="184"/>
                    <a:pt x="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4200407" y="3159989"/>
              <a:ext cx="35162" cy="66970"/>
            </a:xfrm>
            <a:custGeom>
              <a:avLst/>
              <a:gdLst/>
              <a:ahLst/>
              <a:cxnLst/>
              <a:rect l="l" t="t" r="r" b="b"/>
              <a:pathLst>
                <a:path w="954" h="1817" extrusionOk="0">
                  <a:moveTo>
                    <a:pt x="18" y="1"/>
                  </a:moveTo>
                  <a:cubicBezTo>
                    <a:pt x="8" y="4"/>
                    <a:pt x="1" y="11"/>
                    <a:pt x="4" y="21"/>
                  </a:cubicBezTo>
                  <a:cubicBezTo>
                    <a:pt x="4" y="28"/>
                    <a:pt x="8" y="34"/>
                    <a:pt x="8" y="41"/>
                  </a:cubicBezTo>
                  <a:cubicBezTo>
                    <a:pt x="14" y="44"/>
                    <a:pt x="14" y="54"/>
                    <a:pt x="14" y="58"/>
                  </a:cubicBezTo>
                  <a:cubicBezTo>
                    <a:pt x="18" y="78"/>
                    <a:pt x="21" y="94"/>
                    <a:pt x="31" y="118"/>
                  </a:cubicBezTo>
                  <a:lnTo>
                    <a:pt x="54" y="191"/>
                  </a:lnTo>
                  <a:lnTo>
                    <a:pt x="54" y="188"/>
                  </a:lnTo>
                  <a:cubicBezTo>
                    <a:pt x="64" y="211"/>
                    <a:pt x="71" y="235"/>
                    <a:pt x="81" y="258"/>
                  </a:cubicBezTo>
                  <a:lnTo>
                    <a:pt x="105" y="335"/>
                  </a:lnTo>
                  <a:lnTo>
                    <a:pt x="118" y="372"/>
                  </a:lnTo>
                  <a:cubicBezTo>
                    <a:pt x="131" y="402"/>
                    <a:pt x="138" y="435"/>
                    <a:pt x="151" y="462"/>
                  </a:cubicBezTo>
                  <a:cubicBezTo>
                    <a:pt x="165" y="492"/>
                    <a:pt x="171" y="519"/>
                    <a:pt x="185" y="546"/>
                  </a:cubicBezTo>
                  <a:cubicBezTo>
                    <a:pt x="188" y="559"/>
                    <a:pt x="198" y="573"/>
                    <a:pt x="202" y="586"/>
                  </a:cubicBezTo>
                  <a:cubicBezTo>
                    <a:pt x="205" y="596"/>
                    <a:pt x="208" y="613"/>
                    <a:pt x="218" y="626"/>
                  </a:cubicBezTo>
                  <a:cubicBezTo>
                    <a:pt x="232" y="656"/>
                    <a:pt x="242" y="686"/>
                    <a:pt x="255" y="710"/>
                  </a:cubicBezTo>
                  <a:cubicBezTo>
                    <a:pt x="268" y="736"/>
                    <a:pt x="282" y="763"/>
                    <a:pt x="292" y="790"/>
                  </a:cubicBezTo>
                  <a:cubicBezTo>
                    <a:pt x="299" y="797"/>
                    <a:pt x="302" y="803"/>
                    <a:pt x="305" y="810"/>
                  </a:cubicBezTo>
                  <a:cubicBezTo>
                    <a:pt x="315" y="823"/>
                    <a:pt x="319" y="837"/>
                    <a:pt x="325" y="847"/>
                  </a:cubicBezTo>
                  <a:cubicBezTo>
                    <a:pt x="335" y="863"/>
                    <a:pt x="349" y="877"/>
                    <a:pt x="355" y="894"/>
                  </a:cubicBezTo>
                  <a:cubicBezTo>
                    <a:pt x="365" y="907"/>
                    <a:pt x="375" y="924"/>
                    <a:pt x="385" y="940"/>
                  </a:cubicBezTo>
                  <a:lnTo>
                    <a:pt x="409" y="977"/>
                  </a:lnTo>
                  <a:cubicBezTo>
                    <a:pt x="416" y="987"/>
                    <a:pt x="419" y="990"/>
                    <a:pt x="422" y="997"/>
                  </a:cubicBezTo>
                  <a:cubicBezTo>
                    <a:pt x="432" y="1014"/>
                    <a:pt x="439" y="1027"/>
                    <a:pt x="449" y="1041"/>
                  </a:cubicBezTo>
                  <a:lnTo>
                    <a:pt x="472" y="1077"/>
                  </a:lnTo>
                  <a:cubicBezTo>
                    <a:pt x="486" y="1097"/>
                    <a:pt x="499" y="1114"/>
                    <a:pt x="509" y="1138"/>
                  </a:cubicBezTo>
                  <a:cubicBezTo>
                    <a:pt x="523" y="1148"/>
                    <a:pt x="533" y="1164"/>
                    <a:pt x="539" y="1178"/>
                  </a:cubicBezTo>
                  <a:cubicBezTo>
                    <a:pt x="566" y="1211"/>
                    <a:pt x="586" y="1245"/>
                    <a:pt x="606" y="1278"/>
                  </a:cubicBezTo>
                  <a:lnTo>
                    <a:pt x="606" y="1281"/>
                  </a:lnTo>
                  <a:cubicBezTo>
                    <a:pt x="606" y="1288"/>
                    <a:pt x="609" y="1288"/>
                    <a:pt x="609" y="1291"/>
                  </a:cubicBezTo>
                  <a:lnTo>
                    <a:pt x="609" y="1288"/>
                  </a:lnTo>
                  <a:lnTo>
                    <a:pt x="616" y="1291"/>
                  </a:lnTo>
                  <a:lnTo>
                    <a:pt x="616" y="1288"/>
                  </a:lnTo>
                  <a:cubicBezTo>
                    <a:pt x="619" y="1288"/>
                    <a:pt x="619" y="1291"/>
                    <a:pt x="619" y="1291"/>
                  </a:cubicBezTo>
                  <a:cubicBezTo>
                    <a:pt x="623" y="1291"/>
                    <a:pt x="623" y="1295"/>
                    <a:pt x="626" y="1298"/>
                  </a:cubicBezTo>
                  <a:cubicBezTo>
                    <a:pt x="636" y="1308"/>
                    <a:pt x="643" y="1321"/>
                    <a:pt x="653" y="1332"/>
                  </a:cubicBezTo>
                  <a:cubicBezTo>
                    <a:pt x="690" y="1388"/>
                    <a:pt x="726" y="1445"/>
                    <a:pt x="760" y="1499"/>
                  </a:cubicBezTo>
                  <a:cubicBezTo>
                    <a:pt x="786" y="1541"/>
                    <a:pt x="812" y="1582"/>
                    <a:pt x="837" y="1623"/>
                  </a:cubicBezTo>
                  <a:lnTo>
                    <a:pt x="837" y="1623"/>
                  </a:lnTo>
                  <a:cubicBezTo>
                    <a:pt x="837" y="1623"/>
                    <a:pt x="837" y="1623"/>
                    <a:pt x="837" y="1622"/>
                  </a:cubicBezTo>
                  <a:cubicBezTo>
                    <a:pt x="820" y="1596"/>
                    <a:pt x="807" y="1566"/>
                    <a:pt x="793" y="1542"/>
                  </a:cubicBezTo>
                  <a:cubicBezTo>
                    <a:pt x="777" y="1512"/>
                    <a:pt x="767" y="1482"/>
                    <a:pt x="750" y="1455"/>
                  </a:cubicBezTo>
                  <a:cubicBezTo>
                    <a:pt x="736" y="1428"/>
                    <a:pt x="720" y="1398"/>
                    <a:pt x="706" y="1375"/>
                  </a:cubicBezTo>
                  <a:cubicBezTo>
                    <a:pt x="700" y="1362"/>
                    <a:pt x="693" y="1348"/>
                    <a:pt x="686" y="1338"/>
                  </a:cubicBezTo>
                  <a:cubicBezTo>
                    <a:pt x="683" y="1325"/>
                    <a:pt x="676" y="1315"/>
                    <a:pt x="670" y="1305"/>
                  </a:cubicBezTo>
                  <a:cubicBezTo>
                    <a:pt x="606" y="1194"/>
                    <a:pt x="543" y="1087"/>
                    <a:pt x="476" y="977"/>
                  </a:cubicBezTo>
                  <a:cubicBezTo>
                    <a:pt x="442" y="927"/>
                    <a:pt x="416" y="873"/>
                    <a:pt x="382" y="823"/>
                  </a:cubicBezTo>
                  <a:cubicBezTo>
                    <a:pt x="375" y="813"/>
                    <a:pt x="369" y="803"/>
                    <a:pt x="365" y="793"/>
                  </a:cubicBezTo>
                  <a:cubicBezTo>
                    <a:pt x="359" y="787"/>
                    <a:pt x="352" y="773"/>
                    <a:pt x="349" y="763"/>
                  </a:cubicBezTo>
                  <a:cubicBezTo>
                    <a:pt x="342" y="760"/>
                    <a:pt x="342" y="756"/>
                    <a:pt x="339" y="753"/>
                  </a:cubicBezTo>
                  <a:cubicBezTo>
                    <a:pt x="325" y="726"/>
                    <a:pt x="315" y="696"/>
                    <a:pt x="302" y="673"/>
                  </a:cubicBezTo>
                  <a:cubicBezTo>
                    <a:pt x="288" y="646"/>
                    <a:pt x="282" y="626"/>
                    <a:pt x="268" y="603"/>
                  </a:cubicBezTo>
                  <a:cubicBezTo>
                    <a:pt x="258" y="579"/>
                    <a:pt x="252" y="563"/>
                    <a:pt x="242" y="542"/>
                  </a:cubicBezTo>
                  <a:cubicBezTo>
                    <a:pt x="225" y="506"/>
                    <a:pt x="208" y="462"/>
                    <a:pt x="192" y="425"/>
                  </a:cubicBezTo>
                  <a:cubicBezTo>
                    <a:pt x="168" y="369"/>
                    <a:pt x="141" y="305"/>
                    <a:pt x="118" y="245"/>
                  </a:cubicBezTo>
                  <a:cubicBezTo>
                    <a:pt x="108" y="222"/>
                    <a:pt x="101" y="191"/>
                    <a:pt x="88" y="168"/>
                  </a:cubicBezTo>
                  <a:cubicBezTo>
                    <a:pt x="81" y="155"/>
                    <a:pt x="74" y="138"/>
                    <a:pt x="71" y="125"/>
                  </a:cubicBezTo>
                  <a:cubicBezTo>
                    <a:pt x="64" y="108"/>
                    <a:pt x="58" y="88"/>
                    <a:pt x="51" y="68"/>
                  </a:cubicBezTo>
                  <a:lnTo>
                    <a:pt x="51" y="71"/>
                  </a:lnTo>
                  <a:cubicBezTo>
                    <a:pt x="48" y="58"/>
                    <a:pt x="48" y="44"/>
                    <a:pt x="41" y="34"/>
                  </a:cubicBezTo>
                  <a:cubicBezTo>
                    <a:pt x="41" y="28"/>
                    <a:pt x="38" y="21"/>
                    <a:pt x="38" y="11"/>
                  </a:cubicBezTo>
                  <a:cubicBezTo>
                    <a:pt x="34" y="4"/>
                    <a:pt x="24" y="1"/>
                    <a:pt x="18" y="1"/>
                  </a:cubicBezTo>
                  <a:close/>
                  <a:moveTo>
                    <a:pt x="837" y="1623"/>
                  </a:moveTo>
                  <a:cubicBezTo>
                    <a:pt x="844" y="1643"/>
                    <a:pt x="857" y="1663"/>
                    <a:pt x="867" y="1683"/>
                  </a:cubicBezTo>
                  <a:cubicBezTo>
                    <a:pt x="875" y="1691"/>
                    <a:pt x="882" y="1700"/>
                    <a:pt x="889" y="1708"/>
                  </a:cubicBezTo>
                  <a:lnTo>
                    <a:pt x="889" y="1708"/>
                  </a:lnTo>
                  <a:cubicBezTo>
                    <a:pt x="872" y="1680"/>
                    <a:pt x="854" y="1651"/>
                    <a:pt x="837" y="1623"/>
                  </a:cubicBezTo>
                  <a:close/>
                  <a:moveTo>
                    <a:pt x="889" y="1708"/>
                  </a:moveTo>
                  <a:cubicBezTo>
                    <a:pt x="911" y="1744"/>
                    <a:pt x="932" y="1780"/>
                    <a:pt x="954" y="1816"/>
                  </a:cubicBezTo>
                  <a:cubicBezTo>
                    <a:pt x="937" y="1781"/>
                    <a:pt x="919" y="1745"/>
                    <a:pt x="889" y="1708"/>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4387712" y="3125491"/>
              <a:ext cx="16328" cy="66085"/>
            </a:xfrm>
            <a:custGeom>
              <a:avLst/>
              <a:gdLst/>
              <a:ahLst/>
              <a:cxnLst/>
              <a:rect l="l" t="t" r="r" b="b"/>
              <a:pathLst>
                <a:path w="443" h="1793" extrusionOk="0">
                  <a:moveTo>
                    <a:pt x="409" y="1"/>
                  </a:moveTo>
                  <a:cubicBezTo>
                    <a:pt x="392" y="1"/>
                    <a:pt x="385" y="17"/>
                    <a:pt x="385" y="27"/>
                  </a:cubicBezTo>
                  <a:cubicBezTo>
                    <a:pt x="385" y="41"/>
                    <a:pt x="389" y="58"/>
                    <a:pt x="389" y="71"/>
                  </a:cubicBezTo>
                  <a:cubicBezTo>
                    <a:pt x="389" y="118"/>
                    <a:pt x="389" y="158"/>
                    <a:pt x="385" y="205"/>
                  </a:cubicBezTo>
                  <a:lnTo>
                    <a:pt x="385" y="201"/>
                  </a:lnTo>
                  <a:cubicBezTo>
                    <a:pt x="382" y="225"/>
                    <a:pt x="382" y="245"/>
                    <a:pt x="375" y="271"/>
                  </a:cubicBezTo>
                  <a:cubicBezTo>
                    <a:pt x="375" y="278"/>
                    <a:pt x="372" y="292"/>
                    <a:pt x="372" y="302"/>
                  </a:cubicBezTo>
                  <a:cubicBezTo>
                    <a:pt x="372" y="312"/>
                    <a:pt x="369" y="325"/>
                    <a:pt x="369" y="338"/>
                  </a:cubicBezTo>
                  <a:cubicBezTo>
                    <a:pt x="359" y="385"/>
                    <a:pt x="355" y="425"/>
                    <a:pt x="349" y="469"/>
                  </a:cubicBezTo>
                  <a:cubicBezTo>
                    <a:pt x="349" y="489"/>
                    <a:pt x="342" y="509"/>
                    <a:pt x="339" y="529"/>
                  </a:cubicBezTo>
                  <a:lnTo>
                    <a:pt x="302" y="720"/>
                  </a:lnTo>
                  <a:cubicBezTo>
                    <a:pt x="299" y="746"/>
                    <a:pt x="288" y="773"/>
                    <a:pt x="285" y="803"/>
                  </a:cubicBezTo>
                  <a:cubicBezTo>
                    <a:pt x="282" y="830"/>
                    <a:pt x="272" y="860"/>
                    <a:pt x="268" y="890"/>
                  </a:cubicBezTo>
                  <a:cubicBezTo>
                    <a:pt x="265" y="920"/>
                    <a:pt x="255" y="944"/>
                    <a:pt x="252" y="974"/>
                  </a:cubicBezTo>
                  <a:cubicBezTo>
                    <a:pt x="248" y="990"/>
                    <a:pt x="242" y="1010"/>
                    <a:pt x="238" y="1027"/>
                  </a:cubicBezTo>
                  <a:cubicBezTo>
                    <a:pt x="238" y="1037"/>
                    <a:pt x="235" y="1044"/>
                    <a:pt x="235" y="1054"/>
                  </a:cubicBezTo>
                  <a:cubicBezTo>
                    <a:pt x="232" y="1077"/>
                    <a:pt x="222" y="1104"/>
                    <a:pt x="218" y="1127"/>
                  </a:cubicBezTo>
                  <a:cubicBezTo>
                    <a:pt x="215" y="1147"/>
                    <a:pt x="205" y="1174"/>
                    <a:pt x="202" y="1198"/>
                  </a:cubicBezTo>
                  <a:cubicBezTo>
                    <a:pt x="198" y="1221"/>
                    <a:pt x="188" y="1241"/>
                    <a:pt x="185" y="1261"/>
                  </a:cubicBezTo>
                  <a:cubicBezTo>
                    <a:pt x="175" y="1291"/>
                    <a:pt x="168" y="1315"/>
                    <a:pt x="158" y="1345"/>
                  </a:cubicBezTo>
                  <a:cubicBezTo>
                    <a:pt x="155" y="1361"/>
                    <a:pt x="148" y="1378"/>
                    <a:pt x="141" y="1395"/>
                  </a:cubicBezTo>
                  <a:cubicBezTo>
                    <a:pt x="135" y="1415"/>
                    <a:pt x="131" y="1442"/>
                    <a:pt x="121" y="1462"/>
                  </a:cubicBezTo>
                  <a:cubicBezTo>
                    <a:pt x="115" y="1478"/>
                    <a:pt x="108" y="1499"/>
                    <a:pt x="101" y="1515"/>
                  </a:cubicBezTo>
                  <a:cubicBezTo>
                    <a:pt x="98" y="1532"/>
                    <a:pt x="88" y="1549"/>
                    <a:pt x="85" y="1565"/>
                  </a:cubicBezTo>
                  <a:cubicBezTo>
                    <a:pt x="71" y="1606"/>
                    <a:pt x="58" y="1639"/>
                    <a:pt x="48" y="1672"/>
                  </a:cubicBezTo>
                  <a:cubicBezTo>
                    <a:pt x="34" y="1713"/>
                    <a:pt x="18" y="1749"/>
                    <a:pt x="1" y="1793"/>
                  </a:cubicBezTo>
                  <a:cubicBezTo>
                    <a:pt x="18" y="1756"/>
                    <a:pt x="34" y="1723"/>
                    <a:pt x="51" y="1682"/>
                  </a:cubicBezTo>
                  <a:cubicBezTo>
                    <a:pt x="75" y="1629"/>
                    <a:pt x="101" y="1579"/>
                    <a:pt x="125" y="1525"/>
                  </a:cubicBezTo>
                  <a:cubicBezTo>
                    <a:pt x="138" y="1499"/>
                    <a:pt x="151" y="1475"/>
                    <a:pt x="158" y="1448"/>
                  </a:cubicBezTo>
                  <a:cubicBezTo>
                    <a:pt x="168" y="1432"/>
                    <a:pt x="175" y="1412"/>
                    <a:pt x="185" y="1392"/>
                  </a:cubicBezTo>
                  <a:cubicBezTo>
                    <a:pt x="188" y="1382"/>
                    <a:pt x="192" y="1375"/>
                    <a:pt x="195" y="1361"/>
                  </a:cubicBezTo>
                  <a:cubicBezTo>
                    <a:pt x="218" y="1311"/>
                    <a:pt x="235" y="1264"/>
                    <a:pt x="252" y="1214"/>
                  </a:cubicBezTo>
                  <a:cubicBezTo>
                    <a:pt x="252" y="1208"/>
                    <a:pt x="255" y="1204"/>
                    <a:pt x="255" y="1194"/>
                  </a:cubicBezTo>
                  <a:lnTo>
                    <a:pt x="268" y="1144"/>
                  </a:lnTo>
                  <a:cubicBezTo>
                    <a:pt x="275" y="1124"/>
                    <a:pt x="278" y="1107"/>
                    <a:pt x="285" y="1091"/>
                  </a:cubicBezTo>
                  <a:cubicBezTo>
                    <a:pt x="285" y="1081"/>
                    <a:pt x="288" y="1077"/>
                    <a:pt x="288" y="1071"/>
                  </a:cubicBezTo>
                  <a:cubicBezTo>
                    <a:pt x="295" y="1040"/>
                    <a:pt x="302" y="1014"/>
                    <a:pt x="309" y="987"/>
                  </a:cubicBezTo>
                  <a:cubicBezTo>
                    <a:pt x="312" y="960"/>
                    <a:pt x="322" y="937"/>
                    <a:pt x="325" y="910"/>
                  </a:cubicBezTo>
                  <a:lnTo>
                    <a:pt x="325" y="907"/>
                  </a:lnTo>
                  <a:cubicBezTo>
                    <a:pt x="329" y="877"/>
                    <a:pt x="339" y="853"/>
                    <a:pt x="342" y="823"/>
                  </a:cubicBezTo>
                  <a:cubicBezTo>
                    <a:pt x="345" y="793"/>
                    <a:pt x="355" y="763"/>
                    <a:pt x="359" y="736"/>
                  </a:cubicBezTo>
                  <a:cubicBezTo>
                    <a:pt x="359" y="726"/>
                    <a:pt x="362" y="723"/>
                    <a:pt x="362" y="713"/>
                  </a:cubicBezTo>
                  <a:cubicBezTo>
                    <a:pt x="369" y="696"/>
                    <a:pt x="369" y="679"/>
                    <a:pt x="372" y="663"/>
                  </a:cubicBezTo>
                  <a:cubicBezTo>
                    <a:pt x="379" y="626"/>
                    <a:pt x="389" y="592"/>
                    <a:pt x="392" y="556"/>
                  </a:cubicBezTo>
                  <a:cubicBezTo>
                    <a:pt x="395" y="539"/>
                    <a:pt x="395" y="522"/>
                    <a:pt x="402" y="506"/>
                  </a:cubicBezTo>
                  <a:cubicBezTo>
                    <a:pt x="406" y="462"/>
                    <a:pt x="412" y="422"/>
                    <a:pt x="419" y="378"/>
                  </a:cubicBezTo>
                  <a:cubicBezTo>
                    <a:pt x="422" y="345"/>
                    <a:pt x="426" y="318"/>
                    <a:pt x="429" y="288"/>
                  </a:cubicBezTo>
                  <a:cubicBezTo>
                    <a:pt x="436" y="241"/>
                    <a:pt x="442" y="201"/>
                    <a:pt x="442" y="154"/>
                  </a:cubicBezTo>
                  <a:cubicBezTo>
                    <a:pt x="442" y="111"/>
                    <a:pt x="442" y="68"/>
                    <a:pt x="439" y="24"/>
                  </a:cubicBezTo>
                  <a:cubicBezTo>
                    <a:pt x="439" y="7"/>
                    <a:pt x="426" y="1"/>
                    <a:pt x="40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4409421" y="3261051"/>
              <a:ext cx="78175" cy="39732"/>
            </a:xfrm>
            <a:custGeom>
              <a:avLst/>
              <a:gdLst/>
              <a:ahLst/>
              <a:cxnLst/>
              <a:rect l="l" t="t" r="r" b="b"/>
              <a:pathLst>
                <a:path w="2121" h="1078" extrusionOk="0">
                  <a:moveTo>
                    <a:pt x="2103" y="0"/>
                  </a:moveTo>
                  <a:cubicBezTo>
                    <a:pt x="2093" y="0"/>
                    <a:pt x="2087" y="7"/>
                    <a:pt x="2087" y="17"/>
                  </a:cubicBezTo>
                  <a:lnTo>
                    <a:pt x="2087" y="21"/>
                  </a:lnTo>
                  <a:lnTo>
                    <a:pt x="2087" y="27"/>
                  </a:lnTo>
                  <a:cubicBezTo>
                    <a:pt x="2080" y="44"/>
                    <a:pt x="2077" y="57"/>
                    <a:pt x="2073" y="71"/>
                  </a:cubicBezTo>
                  <a:cubicBezTo>
                    <a:pt x="2067" y="91"/>
                    <a:pt x="2057" y="117"/>
                    <a:pt x="2043" y="138"/>
                  </a:cubicBezTo>
                  <a:cubicBezTo>
                    <a:pt x="2040" y="148"/>
                    <a:pt x="2030" y="158"/>
                    <a:pt x="2027" y="164"/>
                  </a:cubicBezTo>
                  <a:cubicBezTo>
                    <a:pt x="2013" y="188"/>
                    <a:pt x="2003" y="204"/>
                    <a:pt x="1986" y="224"/>
                  </a:cubicBezTo>
                  <a:cubicBezTo>
                    <a:pt x="1976" y="238"/>
                    <a:pt x="1966" y="245"/>
                    <a:pt x="1956" y="258"/>
                  </a:cubicBezTo>
                  <a:cubicBezTo>
                    <a:pt x="1936" y="278"/>
                    <a:pt x="1916" y="305"/>
                    <a:pt x="1889" y="325"/>
                  </a:cubicBezTo>
                  <a:cubicBezTo>
                    <a:pt x="1876" y="335"/>
                    <a:pt x="1866" y="345"/>
                    <a:pt x="1853" y="358"/>
                  </a:cubicBezTo>
                  <a:cubicBezTo>
                    <a:pt x="1839" y="372"/>
                    <a:pt x="1826" y="378"/>
                    <a:pt x="1816" y="392"/>
                  </a:cubicBezTo>
                  <a:cubicBezTo>
                    <a:pt x="1786" y="418"/>
                    <a:pt x="1759" y="438"/>
                    <a:pt x="1736" y="458"/>
                  </a:cubicBezTo>
                  <a:cubicBezTo>
                    <a:pt x="1716" y="475"/>
                    <a:pt x="1689" y="495"/>
                    <a:pt x="1669" y="512"/>
                  </a:cubicBezTo>
                  <a:lnTo>
                    <a:pt x="1605" y="562"/>
                  </a:lnTo>
                  <a:cubicBezTo>
                    <a:pt x="1582" y="586"/>
                    <a:pt x="1552" y="606"/>
                    <a:pt x="1525" y="626"/>
                  </a:cubicBezTo>
                  <a:cubicBezTo>
                    <a:pt x="1505" y="642"/>
                    <a:pt x="1485" y="656"/>
                    <a:pt x="1458" y="672"/>
                  </a:cubicBezTo>
                  <a:cubicBezTo>
                    <a:pt x="1441" y="679"/>
                    <a:pt x="1425" y="693"/>
                    <a:pt x="1408" y="703"/>
                  </a:cubicBezTo>
                  <a:cubicBezTo>
                    <a:pt x="1398" y="709"/>
                    <a:pt x="1385" y="713"/>
                    <a:pt x="1371" y="723"/>
                  </a:cubicBezTo>
                  <a:cubicBezTo>
                    <a:pt x="1341" y="739"/>
                    <a:pt x="1314" y="756"/>
                    <a:pt x="1281" y="773"/>
                  </a:cubicBezTo>
                  <a:cubicBezTo>
                    <a:pt x="1268" y="776"/>
                    <a:pt x="1258" y="786"/>
                    <a:pt x="1248" y="789"/>
                  </a:cubicBezTo>
                  <a:cubicBezTo>
                    <a:pt x="1237" y="793"/>
                    <a:pt x="1224" y="796"/>
                    <a:pt x="1217" y="803"/>
                  </a:cubicBezTo>
                  <a:cubicBezTo>
                    <a:pt x="1201" y="806"/>
                    <a:pt x="1187" y="813"/>
                    <a:pt x="1171" y="820"/>
                  </a:cubicBezTo>
                  <a:cubicBezTo>
                    <a:pt x="1164" y="823"/>
                    <a:pt x="1151" y="826"/>
                    <a:pt x="1141" y="830"/>
                  </a:cubicBezTo>
                  <a:cubicBezTo>
                    <a:pt x="1124" y="836"/>
                    <a:pt x="1114" y="843"/>
                    <a:pt x="1097" y="846"/>
                  </a:cubicBezTo>
                  <a:cubicBezTo>
                    <a:pt x="1087" y="846"/>
                    <a:pt x="1074" y="853"/>
                    <a:pt x="1067" y="856"/>
                  </a:cubicBezTo>
                  <a:lnTo>
                    <a:pt x="990" y="880"/>
                  </a:lnTo>
                  <a:cubicBezTo>
                    <a:pt x="967" y="890"/>
                    <a:pt x="940" y="896"/>
                    <a:pt x="913" y="907"/>
                  </a:cubicBezTo>
                  <a:lnTo>
                    <a:pt x="823" y="930"/>
                  </a:lnTo>
                  <a:cubicBezTo>
                    <a:pt x="766" y="943"/>
                    <a:pt x="706" y="960"/>
                    <a:pt x="649" y="973"/>
                  </a:cubicBezTo>
                  <a:cubicBezTo>
                    <a:pt x="586" y="990"/>
                    <a:pt x="529" y="1000"/>
                    <a:pt x="465" y="1014"/>
                  </a:cubicBezTo>
                  <a:cubicBezTo>
                    <a:pt x="435" y="1024"/>
                    <a:pt x="402" y="1027"/>
                    <a:pt x="372" y="1037"/>
                  </a:cubicBezTo>
                  <a:cubicBezTo>
                    <a:pt x="353" y="1039"/>
                    <a:pt x="335" y="1043"/>
                    <a:pt x="315" y="1048"/>
                  </a:cubicBezTo>
                  <a:lnTo>
                    <a:pt x="315" y="1048"/>
                  </a:lnTo>
                  <a:cubicBezTo>
                    <a:pt x="325" y="1046"/>
                    <a:pt x="336" y="1045"/>
                    <a:pt x="345" y="1044"/>
                  </a:cubicBezTo>
                  <a:cubicBezTo>
                    <a:pt x="372" y="1040"/>
                    <a:pt x="398" y="1037"/>
                    <a:pt x="428" y="1030"/>
                  </a:cubicBezTo>
                  <a:cubicBezTo>
                    <a:pt x="485" y="1020"/>
                    <a:pt x="545" y="1010"/>
                    <a:pt x="602" y="1003"/>
                  </a:cubicBezTo>
                  <a:cubicBezTo>
                    <a:pt x="662" y="993"/>
                    <a:pt x="723" y="987"/>
                    <a:pt x="783" y="973"/>
                  </a:cubicBezTo>
                  <a:cubicBezTo>
                    <a:pt x="813" y="970"/>
                    <a:pt x="846" y="963"/>
                    <a:pt x="873" y="957"/>
                  </a:cubicBezTo>
                  <a:cubicBezTo>
                    <a:pt x="903" y="953"/>
                    <a:pt x="937" y="943"/>
                    <a:pt x="967" y="937"/>
                  </a:cubicBezTo>
                  <a:cubicBezTo>
                    <a:pt x="980" y="937"/>
                    <a:pt x="990" y="930"/>
                    <a:pt x="1003" y="927"/>
                  </a:cubicBezTo>
                  <a:cubicBezTo>
                    <a:pt x="1020" y="920"/>
                    <a:pt x="1040" y="913"/>
                    <a:pt x="1057" y="910"/>
                  </a:cubicBezTo>
                  <a:cubicBezTo>
                    <a:pt x="1090" y="903"/>
                    <a:pt x="1120" y="890"/>
                    <a:pt x="1151" y="880"/>
                  </a:cubicBezTo>
                  <a:cubicBezTo>
                    <a:pt x="1177" y="870"/>
                    <a:pt x="1204" y="860"/>
                    <a:pt x="1234" y="846"/>
                  </a:cubicBezTo>
                  <a:cubicBezTo>
                    <a:pt x="1248" y="843"/>
                    <a:pt x="1258" y="836"/>
                    <a:pt x="1271" y="830"/>
                  </a:cubicBezTo>
                  <a:cubicBezTo>
                    <a:pt x="1284" y="826"/>
                    <a:pt x="1298" y="820"/>
                    <a:pt x="1308" y="813"/>
                  </a:cubicBezTo>
                  <a:cubicBezTo>
                    <a:pt x="1338" y="803"/>
                    <a:pt x="1365" y="789"/>
                    <a:pt x="1391" y="773"/>
                  </a:cubicBezTo>
                  <a:cubicBezTo>
                    <a:pt x="1405" y="763"/>
                    <a:pt x="1418" y="759"/>
                    <a:pt x="1431" y="753"/>
                  </a:cubicBezTo>
                  <a:cubicBezTo>
                    <a:pt x="1445" y="743"/>
                    <a:pt x="1465" y="729"/>
                    <a:pt x="1482" y="723"/>
                  </a:cubicBezTo>
                  <a:cubicBezTo>
                    <a:pt x="1528" y="693"/>
                    <a:pt x="1582" y="659"/>
                    <a:pt x="1625" y="626"/>
                  </a:cubicBezTo>
                  <a:cubicBezTo>
                    <a:pt x="1639" y="612"/>
                    <a:pt x="1652" y="606"/>
                    <a:pt x="1665" y="596"/>
                  </a:cubicBezTo>
                  <a:cubicBezTo>
                    <a:pt x="1682" y="589"/>
                    <a:pt x="1692" y="576"/>
                    <a:pt x="1706" y="569"/>
                  </a:cubicBezTo>
                  <a:cubicBezTo>
                    <a:pt x="1732" y="552"/>
                    <a:pt x="1752" y="535"/>
                    <a:pt x="1776" y="512"/>
                  </a:cubicBezTo>
                  <a:cubicBezTo>
                    <a:pt x="1799" y="495"/>
                    <a:pt x="1823" y="475"/>
                    <a:pt x="1843" y="455"/>
                  </a:cubicBezTo>
                  <a:lnTo>
                    <a:pt x="1873" y="425"/>
                  </a:lnTo>
                  <a:cubicBezTo>
                    <a:pt x="1886" y="418"/>
                    <a:pt x="1893" y="405"/>
                    <a:pt x="1906" y="392"/>
                  </a:cubicBezTo>
                  <a:cubicBezTo>
                    <a:pt x="1920" y="378"/>
                    <a:pt x="1933" y="368"/>
                    <a:pt x="1940" y="355"/>
                  </a:cubicBezTo>
                  <a:cubicBezTo>
                    <a:pt x="1946" y="341"/>
                    <a:pt x="1960" y="328"/>
                    <a:pt x="1970" y="318"/>
                  </a:cubicBezTo>
                  <a:cubicBezTo>
                    <a:pt x="1973" y="311"/>
                    <a:pt x="1976" y="305"/>
                    <a:pt x="1983" y="301"/>
                  </a:cubicBezTo>
                  <a:cubicBezTo>
                    <a:pt x="1990" y="291"/>
                    <a:pt x="1993" y="288"/>
                    <a:pt x="2000" y="278"/>
                  </a:cubicBezTo>
                  <a:lnTo>
                    <a:pt x="2023" y="241"/>
                  </a:lnTo>
                  <a:cubicBezTo>
                    <a:pt x="2033" y="234"/>
                    <a:pt x="2037" y="224"/>
                    <a:pt x="2040" y="218"/>
                  </a:cubicBezTo>
                  <a:cubicBezTo>
                    <a:pt x="2050" y="204"/>
                    <a:pt x="2057" y="191"/>
                    <a:pt x="2067" y="174"/>
                  </a:cubicBezTo>
                  <a:cubicBezTo>
                    <a:pt x="2077" y="151"/>
                    <a:pt x="2090" y="124"/>
                    <a:pt x="2100" y="94"/>
                  </a:cubicBezTo>
                  <a:cubicBezTo>
                    <a:pt x="2103" y="77"/>
                    <a:pt x="2107" y="67"/>
                    <a:pt x="2110" y="51"/>
                  </a:cubicBezTo>
                  <a:cubicBezTo>
                    <a:pt x="2117" y="41"/>
                    <a:pt x="2120" y="27"/>
                    <a:pt x="2120" y="17"/>
                  </a:cubicBezTo>
                  <a:cubicBezTo>
                    <a:pt x="2120" y="7"/>
                    <a:pt x="2110" y="0"/>
                    <a:pt x="2103" y="0"/>
                  </a:cubicBezTo>
                  <a:close/>
                  <a:moveTo>
                    <a:pt x="315" y="1048"/>
                  </a:moveTo>
                  <a:cubicBezTo>
                    <a:pt x="305" y="1049"/>
                    <a:pt x="296" y="1050"/>
                    <a:pt x="288" y="1054"/>
                  </a:cubicBezTo>
                  <a:cubicBezTo>
                    <a:pt x="297" y="1052"/>
                    <a:pt x="306" y="1050"/>
                    <a:pt x="315" y="1048"/>
                  </a:cubicBezTo>
                  <a:close/>
                  <a:moveTo>
                    <a:pt x="288" y="1054"/>
                  </a:moveTo>
                  <a:cubicBezTo>
                    <a:pt x="275" y="1054"/>
                    <a:pt x="268" y="1054"/>
                    <a:pt x="256" y="1057"/>
                  </a:cubicBezTo>
                  <a:lnTo>
                    <a:pt x="256" y="1057"/>
                  </a:lnTo>
                  <a:cubicBezTo>
                    <a:pt x="267" y="1056"/>
                    <a:pt x="278" y="1055"/>
                    <a:pt x="288" y="1054"/>
                  </a:cubicBezTo>
                  <a:close/>
                  <a:moveTo>
                    <a:pt x="256" y="1057"/>
                  </a:moveTo>
                  <a:cubicBezTo>
                    <a:pt x="254" y="1057"/>
                    <a:pt x="252" y="1057"/>
                    <a:pt x="251" y="1057"/>
                  </a:cubicBezTo>
                  <a:lnTo>
                    <a:pt x="251" y="1057"/>
                  </a:lnTo>
                  <a:cubicBezTo>
                    <a:pt x="252" y="1057"/>
                    <a:pt x="253" y="1057"/>
                    <a:pt x="255" y="1057"/>
                  </a:cubicBezTo>
                  <a:cubicBezTo>
                    <a:pt x="255" y="1057"/>
                    <a:pt x="255" y="1057"/>
                    <a:pt x="256" y="1057"/>
                  </a:cubicBezTo>
                  <a:close/>
                  <a:moveTo>
                    <a:pt x="251" y="1057"/>
                  </a:moveTo>
                  <a:lnTo>
                    <a:pt x="251" y="1057"/>
                  </a:lnTo>
                  <a:cubicBezTo>
                    <a:pt x="225" y="1057"/>
                    <a:pt x="196" y="1060"/>
                    <a:pt x="168" y="1060"/>
                  </a:cubicBezTo>
                  <a:cubicBezTo>
                    <a:pt x="134" y="1060"/>
                    <a:pt x="101" y="1064"/>
                    <a:pt x="71" y="1064"/>
                  </a:cubicBezTo>
                  <a:cubicBezTo>
                    <a:pt x="59" y="1070"/>
                    <a:pt x="46" y="1073"/>
                    <a:pt x="32" y="1075"/>
                  </a:cubicBezTo>
                  <a:lnTo>
                    <a:pt x="32" y="1075"/>
                  </a:lnTo>
                  <a:cubicBezTo>
                    <a:pt x="76" y="1072"/>
                    <a:pt x="121" y="1069"/>
                    <a:pt x="161" y="1064"/>
                  </a:cubicBezTo>
                  <a:cubicBezTo>
                    <a:pt x="178" y="1064"/>
                    <a:pt x="198" y="1060"/>
                    <a:pt x="214" y="1060"/>
                  </a:cubicBezTo>
                  <a:cubicBezTo>
                    <a:pt x="226" y="1059"/>
                    <a:pt x="238" y="1058"/>
                    <a:pt x="251" y="1057"/>
                  </a:cubicBezTo>
                  <a:close/>
                  <a:moveTo>
                    <a:pt x="32" y="1075"/>
                  </a:moveTo>
                  <a:lnTo>
                    <a:pt x="32" y="1075"/>
                  </a:lnTo>
                  <a:cubicBezTo>
                    <a:pt x="21" y="1076"/>
                    <a:pt x="11" y="1076"/>
                    <a:pt x="0" y="1077"/>
                  </a:cubicBezTo>
                  <a:cubicBezTo>
                    <a:pt x="12" y="1077"/>
                    <a:pt x="22" y="1076"/>
                    <a:pt x="32" y="1075"/>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4349160" y="3301704"/>
              <a:ext cx="55876" cy="10726"/>
            </a:xfrm>
            <a:custGeom>
              <a:avLst/>
              <a:gdLst/>
              <a:ahLst/>
              <a:cxnLst/>
              <a:rect l="l" t="t" r="r" b="b"/>
              <a:pathLst>
                <a:path w="1516" h="291" extrusionOk="0">
                  <a:moveTo>
                    <a:pt x="1512" y="1"/>
                  </a:moveTo>
                  <a:cubicBezTo>
                    <a:pt x="1502" y="4"/>
                    <a:pt x="1498" y="4"/>
                    <a:pt x="1492" y="4"/>
                  </a:cubicBezTo>
                  <a:cubicBezTo>
                    <a:pt x="1485" y="4"/>
                    <a:pt x="1475" y="7"/>
                    <a:pt x="1468" y="7"/>
                  </a:cubicBezTo>
                  <a:cubicBezTo>
                    <a:pt x="1452" y="11"/>
                    <a:pt x="1435" y="11"/>
                    <a:pt x="1418" y="14"/>
                  </a:cubicBezTo>
                  <a:cubicBezTo>
                    <a:pt x="1361" y="28"/>
                    <a:pt x="1301" y="38"/>
                    <a:pt x="1244" y="48"/>
                  </a:cubicBezTo>
                  <a:cubicBezTo>
                    <a:pt x="1184" y="61"/>
                    <a:pt x="1131" y="71"/>
                    <a:pt x="1070" y="84"/>
                  </a:cubicBezTo>
                  <a:cubicBezTo>
                    <a:pt x="1020" y="91"/>
                    <a:pt x="977" y="101"/>
                    <a:pt x="930" y="108"/>
                  </a:cubicBezTo>
                  <a:cubicBezTo>
                    <a:pt x="876" y="121"/>
                    <a:pt x="826" y="128"/>
                    <a:pt x="769" y="138"/>
                  </a:cubicBezTo>
                  <a:cubicBezTo>
                    <a:pt x="703" y="148"/>
                    <a:pt x="636" y="165"/>
                    <a:pt x="569" y="178"/>
                  </a:cubicBezTo>
                  <a:cubicBezTo>
                    <a:pt x="542" y="181"/>
                    <a:pt x="515" y="191"/>
                    <a:pt x="485" y="195"/>
                  </a:cubicBezTo>
                  <a:cubicBezTo>
                    <a:pt x="459" y="198"/>
                    <a:pt x="428" y="208"/>
                    <a:pt x="398" y="211"/>
                  </a:cubicBezTo>
                  <a:cubicBezTo>
                    <a:pt x="378" y="211"/>
                    <a:pt x="358" y="215"/>
                    <a:pt x="335" y="221"/>
                  </a:cubicBezTo>
                  <a:cubicBezTo>
                    <a:pt x="325" y="221"/>
                    <a:pt x="315" y="225"/>
                    <a:pt x="308" y="225"/>
                  </a:cubicBezTo>
                  <a:cubicBezTo>
                    <a:pt x="291" y="228"/>
                    <a:pt x="275" y="231"/>
                    <a:pt x="258" y="231"/>
                  </a:cubicBezTo>
                  <a:lnTo>
                    <a:pt x="248" y="231"/>
                  </a:lnTo>
                  <a:cubicBezTo>
                    <a:pt x="235" y="231"/>
                    <a:pt x="228" y="228"/>
                    <a:pt x="214" y="228"/>
                  </a:cubicBezTo>
                  <a:cubicBezTo>
                    <a:pt x="208" y="228"/>
                    <a:pt x="198" y="225"/>
                    <a:pt x="191" y="225"/>
                  </a:cubicBezTo>
                  <a:cubicBezTo>
                    <a:pt x="178" y="225"/>
                    <a:pt x="168" y="225"/>
                    <a:pt x="158" y="221"/>
                  </a:cubicBezTo>
                  <a:cubicBezTo>
                    <a:pt x="131" y="215"/>
                    <a:pt x="101" y="208"/>
                    <a:pt x="77" y="205"/>
                  </a:cubicBezTo>
                  <a:lnTo>
                    <a:pt x="81" y="205"/>
                  </a:lnTo>
                  <a:cubicBezTo>
                    <a:pt x="74" y="205"/>
                    <a:pt x="61" y="198"/>
                    <a:pt x="51" y="198"/>
                  </a:cubicBezTo>
                  <a:lnTo>
                    <a:pt x="57" y="198"/>
                  </a:lnTo>
                  <a:cubicBezTo>
                    <a:pt x="47" y="198"/>
                    <a:pt x="44" y="195"/>
                    <a:pt x="41" y="195"/>
                  </a:cubicBezTo>
                  <a:lnTo>
                    <a:pt x="34" y="195"/>
                  </a:lnTo>
                  <a:cubicBezTo>
                    <a:pt x="31" y="191"/>
                    <a:pt x="27" y="191"/>
                    <a:pt x="17" y="191"/>
                  </a:cubicBezTo>
                  <a:cubicBezTo>
                    <a:pt x="10" y="191"/>
                    <a:pt x="0" y="201"/>
                    <a:pt x="0" y="208"/>
                  </a:cubicBezTo>
                  <a:lnTo>
                    <a:pt x="0" y="211"/>
                  </a:lnTo>
                  <a:cubicBezTo>
                    <a:pt x="0" y="221"/>
                    <a:pt x="7" y="228"/>
                    <a:pt x="14" y="231"/>
                  </a:cubicBezTo>
                  <a:cubicBezTo>
                    <a:pt x="34" y="245"/>
                    <a:pt x="51" y="245"/>
                    <a:pt x="74" y="252"/>
                  </a:cubicBezTo>
                  <a:cubicBezTo>
                    <a:pt x="97" y="255"/>
                    <a:pt x="128" y="258"/>
                    <a:pt x="151" y="268"/>
                  </a:cubicBezTo>
                  <a:lnTo>
                    <a:pt x="201" y="278"/>
                  </a:lnTo>
                  <a:cubicBezTo>
                    <a:pt x="214" y="278"/>
                    <a:pt x="224" y="285"/>
                    <a:pt x="235" y="288"/>
                  </a:cubicBezTo>
                  <a:cubicBezTo>
                    <a:pt x="238" y="289"/>
                    <a:pt x="242" y="290"/>
                    <a:pt x="245" y="290"/>
                  </a:cubicBezTo>
                  <a:cubicBezTo>
                    <a:pt x="253" y="290"/>
                    <a:pt x="261" y="287"/>
                    <a:pt x="268" y="278"/>
                  </a:cubicBezTo>
                  <a:lnTo>
                    <a:pt x="281" y="278"/>
                  </a:lnTo>
                  <a:lnTo>
                    <a:pt x="469" y="265"/>
                  </a:lnTo>
                  <a:lnTo>
                    <a:pt x="519" y="265"/>
                  </a:lnTo>
                  <a:cubicBezTo>
                    <a:pt x="539" y="262"/>
                    <a:pt x="562" y="262"/>
                    <a:pt x="582" y="258"/>
                  </a:cubicBezTo>
                  <a:cubicBezTo>
                    <a:pt x="602" y="258"/>
                    <a:pt x="619" y="255"/>
                    <a:pt x="636" y="252"/>
                  </a:cubicBezTo>
                  <a:cubicBezTo>
                    <a:pt x="656" y="252"/>
                    <a:pt x="672" y="245"/>
                    <a:pt x="696" y="242"/>
                  </a:cubicBezTo>
                  <a:lnTo>
                    <a:pt x="689" y="242"/>
                  </a:lnTo>
                  <a:cubicBezTo>
                    <a:pt x="753" y="228"/>
                    <a:pt x="813" y="218"/>
                    <a:pt x="873" y="205"/>
                  </a:cubicBezTo>
                  <a:cubicBezTo>
                    <a:pt x="933" y="191"/>
                    <a:pt x="997" y="175"/>
                    <a:pt x="1054" y="158"/>
                  </a:cubicBezTo>
                  <a:cubicBezTo>
                    <a:pt x="1124" y="138"/>
                    <a:pt x="1197" y="111"/>
                    <a:pt x="1264" y="88"/>
                  </a:cubicBezTo>
                  <a:lnTo>
                    <a:pt x="1475" y="11"/>
                  </a:lnTo>
                  <a:lnTo>
                    <a:pt x="1515"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4347944" y="3319101"/>
              <a:ext cx="39327" cy="7556"/>
            </a:xfrm>
            <a:custGeom>
              <a:avLst/>
              <a:gdLst/>
              <a:ahLst/>
              <a:cxnLst/>
              <a:rect l="l" t="t" r="r" b="b"/>
              <a:pathLst>
                <a:path w="1067" h="205" extrusionOk="0">
                  <a:moveTo>
                    <a:pt x="17" y="0"/>
                  </a:moveTo>
                  <a:cubicBezTo>
                    <a:pt x="13" y="0"/>
                    <a:pt x="3" y="4"/>
                    <a:pt x="0" y="7"/>
                  </a:cubicBezTo>
                  <a:lnTo>
                    <a:pt x="0" y="14"/>
                  </a:lnTo>
                  <a:cubicBezTo>
                    <a:pt x="3" y="17"/>
                    <a:pt x="10" y="20"/>
                    <a:pt x="17" y="20"/>
                  </a:cubicBezTo>
                  <a:cubicBezTo>
                    <a:pt x="27" y="24"/>
                    <a:pt x="33" y="24"/>
                    <a:pt x="43" y="30"/>
                  </a:cubicBezTo>
                  <a:cubicBezTo>
                    <a:pt x="50" y="34"/>
                    <a:pt x="64" y="34"/>
                    <a:pt x="70" y="37"/>
                  </a:cubicBezTo>
                  <a:cubicBezTo>
                    <a:pt x="87" y="40"/>
                    <a:pt x="110" y="47"/>
                    <a:pt x="130" y="54"/>
                  </a:cubicBezTo>
                  <a:cubicBezTo>
                    <a:pt x="161" y="64"/>
                    <a:pt x="184" y="70"/>
                    <a:pt x="214" y="80"/>
                  </a:cubicBezTo>
                  <a:cubicBezTo>
                    <a:pt x="247" y="90"/>
                    <a:pt x="281" y="101"/>
                    <a:pt x="314" y="114"/>
                  </a:cubicBezTo>
                  <a:cubicBezTo>
                    <a:pt x="348" y="121"/>
                    <a:pt x="378" y="134"/>
                    <a:pt x="411" y="141"/>
                  </a:cubicBezTo>
                  <a:cubicBezTo>
                    <a:pt x="492" y="164"/>
                    <a:pt x="568" y="184"/>
                    <a:pt x="652" y="187"/>
                  </a:cubicBezTo>
                  <a:cubicBezTo>
                    <a:pt x="685" y="191"/>
                    <a:pt x="719" y="191"/>
                    <a:pt x="752" y="191"/>
                  </a:cubicBezTo>
                  <a:lnTo>
                    <a:pt x="853" y="191"/>
                  </a:lnTo>
                  <a:cubicBezTo>
                    <a:pt x="913" y="191"/>
                    <a:pt x="970" y="197"/>
                    <a:pt x="1030" y="201"/>
                  </a:cubicBezTo>
                  <a:cubicBezTo>
                    <a:pt x="996" y="191"/>
                    <a:pt x="966" y="187"/>
                    <a:pt x="936" y="181"/>
                  </a:cubicBezTo>
                  <a:cubicBezTo>
                    <a:pt x="906" y="174"/>
                    <a:pt x="883" y="174"/>
                    <a:pt x="853" y="171"/>
                  </a:cubicBezTo>
                  <a:cubicBezTo>
                    <a:pt x="819" y="167"/>
                    <a:pt x="786" y="164"/>
                    <a:pt x="752" y="164"/>
                  </a:cubicBezTo>
                  <a:cubicBezTo>
                    <a:pt x="716" y="157"/>
                    <a:pt x="679" y="157"/>
                    <a:pt x="645" y="154"/>
                  </a:cubicBezTo>
                  <a:cubicBezTo>
                    <a:pt x="599" y="151"/>
                    <a:pt x="548" y="141"/>
                    <a:pt x="502" y="134"/>
                  </a:cubicBezTo>
                  <a:cubicBezTo>
                    <a:pt x="485" y="131"/>
                    <a:pt x="465" y="124"/>
                    <a:pt x="445" y="121"/>
                  </a:cubicBezTo>
                  <a:lnTo>
                    <a:pt x="395" y="107"/>
                  </a:lnTo>
                  <a:cubicBezTo>
                    <a:pt x="381" y="104"/>
                    <a:pt x="371" y="104"/>
                    <a:pt x="364" y="101"/>
                  </a:cubicBezTo>
                  <a:cubicBezTo>
                    <a:pt x="328" y="87"/>
                    <a:pt x="291" y="80"/>
                    <a:pt x="251" y="67"/>
                  </a:cubicBezTo>
                  <a:cubicBezTo>
                    <a:pt x="211" y="54"/>
                    <a:pt x="164" y="40"/>
                    <a:pt x="124" y="30"/>
                  </a:cubicBezTo>
                  <a:cubicBezTo>
                    <a:pt x="104" y="20"/>
                    <a:pt x="84" y="17"/>
                    <a:pt x="64" y="14"/>
                  </a:cubicBezTo>
                  <a:cubicBezTo>
                    <a:pt x="47" y="7"/>
                    <a:pt x="33" y="4"/>
                    <a:pt x="17" y="0"/>
                  </a:cubicBezTo>
                  <a:close/>
                  <a:moveTo>
                    <a:pt x="1030" y="201"/>
                  </a:moveTo>
                  <a:cubicBezTo>
                    <a:pt x="1043" y="201"/>
                    <a:pt x="1050" y="204"/>
                    <a:pt x="1067" y="204"/>
                  </a:cubicBezTo>
                  <a:cubicBezTo>
                    <a:pt x="1053" y="201"/>
                    <a:pt x="1043" y="201"/>
                    <a:pt x="1030" y="20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4404629" y="3334138"/>
              <a:ext cx="65090" cy="3833"/>
            </a:xfrm>
            <a:custGeom>
              <a:avLst/>
              <a:gdLst/>
              <a:ahLst/>
              <a:cxnLst/>
              <a:rect l="l" t="t" r="r" b="b"/>
              <a:pathLst>
                <a:path w="1766" h="104" extrusionOk="0">
                  <a:moveTo>
                    <a:pt x="1344" y="0"/>
                  </a:moveTo>
                  <a:cubicBezTo>
                    <a:pt x="1327" y="7"/>
                    <a:pt x="1304" y="7"/>
                    <a:pt x="1284" y="7"/>
                  </a:cubicBezTo>
                  <a:cubicBezTo>
                    <a:pt x="1271" y="7"/>
                    <a:pt x="1260" y="10"/>
                    <a:pt x="1247" y="10"/>
                  </a:cubicBezTo>
                  <a:cubicBezTo>
                    <a:pt x="1217" y="13"/>
                    <a:pt x="1184" y="17"/>
                    <a:pt x="1153" y="24"/>
                  </a:cubicBezTo>
                  <a:cubicBezTo>
                    <a:pt x="1143" y="24"/>
                    <a:pt x="1133" y="27"/>
                    <a:pt x="1120" y="27"/>
                  </a:cubicBezTo>
                  <a:cubicBezTo>
                    <a:pt x="1103" y="27"/>
                    <a:pt x="1093" y="30"/>
                    <a:pt x="1077" y="30"/>
                  </a:cubicBezTo>
                  <a:cubicBezTo>
                    <a:pt x="1043" y="34"/>
                    <a:pt x="1013" y="34"/>
                    <a:pt x="980" y="40"/>
                  </a:cubicBezTo>
                  <a:cubicBezTo>
                    <a:pt x="953" y="40"/>
                    <a:pt x="926" y="44"/>
                    <a:pt x="899" y="44"/>
                  </a:cubicBezTo>
                  <a:cubicBezTo>
                    <a:pt x="859" y="44"/>
                    <a:pt x="812" y="47"/>
                    <a:pt x="769" y="47"/>
                  </a:cubicBezTo>
                  <a:lnTo>
                    <a:pt x="716" y="47"/>
                  </a:lnTo>
                  <a:cubicBezTo>
                    <a:pt x="645" y="47"/>
                    <a:pt x="568" y="44"/>
                    <a:pt x="498" y="44"/>
                  </a:cubicBezTo>
                  <a:lnTo>
                    <a:pt x="428" y="44"/>
                  </a:lnTo>
                  <a:cubicBezTo>
                    <a:pt x="401" y="44"/>
                    <a:pt x="378" y="40"/>
                    <a:pt x="351" y="40"/>
                  </a:cubicBezTo>
                  <a:cubicBezTo>
                    <a:pt x="284" y="34"/>
                    <a:pt x="214" y="30"/>
                    <a:pt x="147" y="27"/>
                  </a:cubicBezTo>
                  <a:lnTo>
                    <a:pt x="47" y="13"/>
                  </a:lnTo>
                  <a:lnTo>
                    <a:pt x="27" y="13"/>
                  </a:lnTo>
                  <a:cubicBezTo>
                    <a:pt x="23" y="13"/>
                    <a:pt x="13" y="13"/>
                    <a:pt x="10" y="17"/>
                  </a:cubicBezTo>
                  <a:cubicBezTo>
                    <a:pt x="7" y="17"/>
                    <a:pt x="7" y="20"/>
                    <a:pt x="0" y="27"/>
                  </a:cubicBezTo>
                  <a:cubicBezTo>
                    <a:pt x="10" y="30"/>
                    <a:pt x="13" y="34"/>
                    <a:pt x="23" y="37"/>
                  </a:cubicBezTo>
                  <a:cubicBezTo>
                    <a:pt x="30" y="44"/>
                    <a:pt x="40" y="44"/>
                    <a:pt x="47" y="44"/>
                  </a:cubicBezTo>
                  <a:lnTo>
                    <a:pt x="43" y="44"/>
                  </a:lnTo>
                  <a:cubicBezTo>
                    <a:pt x="77" y="47"/>
                    <a:pt x="114" y="50"/>
                    <a:pt x="147" y="54"/>
                  </a:cubicBezTo>
                  <a:cubicBezTo>
                    <a:pt x="157" y="60"/>
                    <a:pt x="167" y="60"/>
                    <a:pt x="177" y="60"/>
                  </a:cubicBezTo>
                  <a:cubicBezTo>
                    <a:pt x="214" y="64"/>
                    <a:pt x="257" y="67"/>
                    <a:pt x="298" y="70"/>
                  </a:cubicBezTo>
                  <a:lnTo>
                    <a:pt x="448" y="84"/>
                  </a:lnTo>
                  <a:lnTo>
                    <a:pt x="685" y="97"/>
                  </a:lnTo>
                  <a:cubicBezTo>
                    <a:pt x="699" y="97"/>
                    <a:pt x="712" y="97"/>
                    <a:pt x="742" y="104"/>
                  </a:cubicBezTo>
                  <a:lnTo>
                    <a:pt x="980" y="104"/>
                  </a:lnTo>
                  <a:cubicBezTo>
                    <a:pt x="1000" y="104"/>
                    <a:pt x="1016" y="100"/>
                    <a:pt x="1036" y="100"/>
                  </a:cubicBezTo>
                  <a:cubicBezTo>
                    <a:pt x="1070" y="97"/>
                    <a:pt x="1110" y="97"/>
                    <a:pt x="1143" y="94"/>
                  </a:cubicBezTo>
                  <a:cubicBezTo>
                    <a:pt x="1153" y="94"/>
                    <a:pt x="1167" y="87"/>
                    <a:pt x="1180" y="87"/>
                  </a:cubicBezTo>
                  <a:cubicBezTo>
                    <a:pt x="1197" y="84"/>
                    <a:pt x="1214" y="84"/>
                    <a:pt x="1230" y="80"/>
                  </a:cubicBezTo>
                  <a:cubicBezTo>
                    <a:pt x="1254" y="77"/>
                    <a:pt x="1284" y="70"/>
                    <a:pt x="1311" y="67"/>
                  </a:cubicBezTo>
                  <a:cubicBezTo>
                    <a:pt x="1327" y="64"/>
                    <a:pt x="1337" y="60"/>
                    <a:pt x="1354" y="60"/>
                  </a:cubicBezTo>
                  <a:cubicBezTo>
                    <a:pt x="1371" y="60"/>
                    <a:pt x="1388" y="54"/>
                    <a:pt x="1404" y="54"/>
                  </a:cubicBezTo>
                  <a:cubicBezTo>
                    <a:pt x="1438" y="50"/>
                    <a:pt x="1468" y="50"/>
                    <a:pt x="1498" y="47"/>
                  </a:cubicBezTo>
                  <a:cubicBezTo>
                    <a:pt x="1528" y="44"/>
                    <a:pt x="1551" y="44"/>
                    <a:pt x="1581" y="40"/>
                  </a:cubicBezTo>
                  <a:lnTo>
                    <a:pt x="1668" y="27"/>
                  </a:lnTo>
                  <a:cubicBezTo>
                    <a:pt x="1698" y="20"/>
                    <a:pt x="1732" y="13"/>
                    <a:pt x="1765" y="3"/>
                  </a:cubicBezTo>
                  <a:lnTo>
                    <a:pt x="1765" y="3"/>
                  </a:lnTo>
                  <a:cubicBezTo>
                    <a:pt x="1729" y="10"/>
                    <a:pt x="1685" y="13"/>
                    <a:pt x="1648" y="17"/>
                  </a:cubicBezTo>
                  <a:lnTo>
                    <a:pt x="1581" y="17"/>
                  </a:lnTo>
                  <a:cubicBezTo>
                    <a:pt x="1565" y="17"/>
                    <a:pt x="1545" y="13"/>
                    <a:pt x="1528" y="13"/>
                  </a:cubicBezTo>
                  <a:cubicBezTo>
                    <a:pt x="1495" y="10"/>
                    <a:pt x="1464" y="7"/>
                    <a:pt x="1431" y="7"/>
                  </a:cubicBezTo>
                  <a:cubicBezTo>
                    <a:pt x="1418" y="0"/>
                    <a:pt x="1401" y="0"/>
                    <a:pt x="138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4321444" y="3322676"/>
              <a:ext cx="25542" cy="100474"/>
            </a:xfrm>
            <a:custGeom>
              <a:avLst/>
              <a:gdLst/>
              <a:ahLst/>
              <a:cxnLst/>
              <a:rect l="l" t="t" r="r" b="b"/>
              <a:pathLst>
                <a:path w="693" h="2726" extrusionOk="0">
                  <a:moveTo>
                    <a:pt x="16" y="1"/>
                  </a:moveTo>
                  <a:cubicBezTo>
                    <a:pt x="11" y="1"/>
                    <a:pt x="9" y="5"/>
                    <a:pt x="7" y="7"/>
                  </a:cubicBezTo>
                  <a:cubicBezTo>
                    <a:pt x="0" y="14"/>
                    <a:pt x="0" y="24"/>
                    <a:pt x="0" y="30"/>
                  </a:cubicBezTo>
                  <a:cubicBezTo>
                    <a:pt x="7" y="44"/>
                    <a:pt x="7" y="57"/>
                    <a:pt x="10" y="70"/>
                  </a:cubicBezTo>
                  <a:cubicBezTo>
                    <a:pt x="17" y="121"/>
                    <a:pt x="27" y="174"/>
                    <a:pt x="34" y="224"/>
                  </a:cubicBezTo>
                  <a:cubicBezTo>
                    <a:pt x="34" y="231"/>
                    <a:pt x="40" y="244"/>
                    <a:pt x="40" y="258"/>
                  </a:cubicBezTo>
                  <a:cubicBezTo>
                    <a:pt x="40" y="271"/>
                    <a:pt x="44" y="278"/>
                    <a:pt x="44" y="291"/>
                  </a:cubicBezTo>
                  <a:cubicBezTo>
                    <a:pt x="47" y="321"/>
                    <a:pt x="47" y="345"/>
                    <a:pt x="50" y="375"/>
                  </a:cubicBezTo>
                  <a:cubicBezTo>
                    <a:pt x="57" y="395"/>
                    <a:pt x="57" y="415"/>
                    <a:pt x="60" y="438"/>
                  </a:cubicBezTo>
                  <a:lnTo>
                    <a:pt x="74" y="562"/>
                  </a:lnTo>
                  <a:lnTo>
                    <a:pt x="84" y="689"/>
                  </a:lnTo>
                  <a:cubicBezTo>
                    <a:pt x="84" y="699"/>
                    <a:pt x="90" y="712"/>
                    <a:pt x="90" y="726"/>
                  </a:cubicBezTo>
                  <a:lnTo>
                    <a:pt x="90" y="739"/>
                  </a:lnTo>
                  <a:lnTo>
                    <a:pt x="90" y="742"/>
                  </a:lnTo>
                  <a:cubicBezTo>
                    <a:pt x="97" y="809"/>
                    <a:pt x="111" y="879"/>
                    <a:pt x="124" y="950"/>
                  </a:cubicBezTo>
                  <a:cubicBezTo>
                    <a:pt x="141" y="1040"/>
                    <a:pt x="151" y="1127"/>
                    <a:pt x="167" y="1214"/>
                  </a:cubicBezTo>
                  <a:lnTo>
                    <a:pt x="194" y="1364"/>
                  </a:lnTo>
                  <a:cubicBezTo>
                    <a:pt x="194" y="1374"/>
                    <a:pt x="197" y="1384"/>
                    <a:pt x="197" y="1394"/>
                  </a:cubicBezTo>
                  <a:cubicBezTo>
                    <a:pt x="197" y="1408"/>
                    <a:pt x="201" y="1424"/>
                    <a:pt x="207" y="1441"/>
                  </a:cubicBezTo>
                  <a:cubicBezTo>
                    <a:pt x="214" y="1475"/>
                    <a:pt x="218" y="1501"/>
                    <a:pt x="228" y="1535"/>
                  </a:cubicBezTo>
                  <a:cubicBezTo>
                    <a:pt x="238" y="1598"/>
                    <a:pt x="258" y="1662"/>
                    <a:pt x="274" y="1725"/>
                  </a:cubicBezTo>
                  <a:cubicBezTo>
                    <a:pt x="301" y="1849"/>
                    <a:pt x="341" y="1969"/>
                    <a:pt x="381" y="2093"/>
                  </a:cubicBezTo>
                  <a:cubicBezTo>
                    <a:pt x="395" y="2133"/>
                    <a:pt x="411" y="2177"/>
                    <a:pt x="428" y="2217"/>
                  </a:cubicBezTo>
                  <a:cubicBezTo>
                    <a:pt x="445" y="2260"/>
                    <a:pt x="465" y="2297"/>
                    <a:pt x="482" y="2334"/>
                  </a:cubicBezTo>
                  <a:cubicBezTo>
                    <a:pt x="502" y="2381"/>
                    <a:pt x="528" y="2431"/>
                    <a:pt x="552" y="2478"/>
                  </a:cubicBezTo>
                  <a:cubicBezTo>
                    <a:pt x="599" y="2558"/>
                    <a:pt x="645" y="2641"/>
                    <a:pt x="692" y="2725"/>
                  </a:cubicBezTo>
                  <a:cubicBezTo>
                    <a:pt x="645" y="2631"/>
                    <a:pt x="599" y="2534"/>
                    <a:pt x="565" y="2448"/>
                  </a:cubicBezTo>
                  <a:cubicBezTo>
                    <a:pt x="538" y="2394"/>
                    <a:pt x="515" y="2344"/>
                    <a:pt x="495" y="2287"/>
                  </a:cubicBezTo>
                  <a:cubicBezTo>
                    <a:pt x="472" y="2234"/>
                    <a:pt x="452" y="2180"/>
                    <a:pt x="435" y="2127"/>
                  </a:cubicBezTo>
                  <a:cubicBezTo>
                    <a:pt x="395" y="2000"/>
                    <a:pt x="361" y="1876"/>
                    <a:pt x="331" y="1745"/>
                  </a:cubicBezTo>
                  <a:cubicBezTo>
                    <a:pt x="314" y="1679"/>
                    <a:pt x="298" y="1615"/>
                    <a:pt x="284" y="1548"/>
                  </a:cubicBezTo>
                  <a:cubicBezTo>
                    <a:pt x="278" y="1515"/>
                    <a:pt x="271" y="1481"/>
                    <a:pt x="264" y="1448"/>
                  </a:cubicBezTo>
                  <a:cubicBezTo>
                    <a:pt x="264" y="1434"/>
                    <a:pt x="261" y="1418"/>
                    <a:pt x="258" y="1401"/>
                  </a:cubicBezTo>
                  <a:cubicBezTo>
                    <a:pt x="251" y="1391"/>
                    <a:pt x="251" y="1374"/>
                    <a:pt x="248" y="1361"/>
                  </a:cubicBezTo>
                  <a:cubicBezTo>
                    <a:pt x="241" y="1301"/>
                    <a:pt x="228" y="1241"/>
                    <a:pt x="218" y="1180"/>
                  </a:cubicBezTo>
                  <a:cubicBezTo>
                    <a:pt x="201" y="1093"/>
                    <a:pt x="191" y="1007"/>
                    <a:pt x="174" y="916"/>
                  </a:cubicBezTo>
                  <a:cubicBezTo>
                    <a:pt x="164" y="859"/>
                    <a:pt x="157" y="799"/>
                    <a:pt x="144" y="742"/>
                  </a:cubicBezTo>
                  <a:lnTo>
                    <a:pt x="144" y="739"/>
                  </a:lnTo>
                  <a:cubicBezTo>
                    <a:pt x="134" y="666"/>
                    <a:pt x="127" y="599"/>
                    <a:pt x="117" y="532"/>
                  </a:cubicBezTo>
                  <a:cubicBezTo>
                    <a:pt x="111" y="478"/>
                    <a:pt x="107" y="421"/>
                    <a:pt x="97" y="365"/>
                  </a:cubicBezTo>
                  <a:cubicBezTo>
                    <a:pt x="90" y="328"/>
                    <a:pt x="84" y="294"/>
                    <a:pt x="80" y="258"/>
                  </a:cubicBezTo>
                  <a:cubicBezTo>
                    <a:pt x="80" y="244"/>
                    <a:pt x="77" y="238"/>
                    <a:pt x="77" y="224"/>
                  </a:cubicBezTo>
                  <a:cubicBezTo>
                    <a:pt x="74" y="207"/>
                    <a:pt x="74" y="191"/>
                    <a:pt x="67" y="174"/>
                  </a:cubicBezTo>
                  <a:cubicBezTo>
                    <a:pt x="60" y="141"/>
                    <a:pt x="57" y="104"/>
                    <a:pt x="47" y="64"/>
                  </a:cubicBezTo>
                  <a:cubicBezTo>
                    <a:pt x="47" y="57"/>
                    <a:pt x="44" y="44"/>
                    <a:pt x="44" y="30"/>
                  </a:cubicBezTo>
                  <a:cubicBezTo>
                    <a:pt x="40" y="24"/>
                    <a:pt x="40" y="14"/>
                    <a:pt x="34" y="10"/>
                  </a:cubicBezTo>
                  <a:cubicBezTo>
                    <a:pt x="30" y="7"/>
                    <a:pt x="27" y="4"/>
                    <a:pt x="24" y="4"/>
                  </a:cubicBezTo>
                  <a:cubicBezTo>
                    <a:pt x="20" y="1"/>
                    <a:pt x="18" y="1"/>
                    <a:pt x="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4326973" y="3318437"/>
              <a:ext cx="34277" cy="73494"/>
            </a:xfrm>
            <a:custGeom>
              <a:avLst/>
              <a:gdLst/>
              <a:ahLst/>
              <a:cxnLst/>
              <a:rect l="l" t="t" r="r" b="b"/>
              <a:pathLst>
                <a:path w="930" h="1994" extrusionOk="0">
                  <a:moveTo>
                    <a:pt x="28" y="0"/>
                  </a:moveTo>
                  <a:cubicBezTo>
                    <a:pt x="25" y="0"/>
                    <a:pt x="21" y="1"/>
                    <a:pt x="17" y="1"/>
                  </a:cubicBezTo>
                  <a:cubicBezTo>
                    <a:pt x="7" y="5"/>
                    <a:pt x="1" y="18"/>
                    <a:pt x="1" y="25"/>
                  </a:cubicBezTo>
                  <a:cubicBezTo>
                    <a:pt x="1" y="32"/>
                    <a:pt x="7" y="35"/>
                    <a:pt x="7" y="38"/>
                  </a:cubicBezTo>
                  <a:cubicBezTo>
                    <a:pt x="24" y="88"/>
                    <a:pt x="41" y="135"/>
                    <a:pt x="57" y="182"/>
                  </a:cubicBezTo>
                  <a:cubicBezTo>
                    <a:pt x="68" y="215"/>
                    <a:pt x="78" y="249"/>
                    <a:pt x="91" y="282"/>
                  </a:cubicBezTo>
                  <a:cubicBezTo>
                    <a:pt x="101" y="322"/>
                    <a:pt x="118" y="359"/>
                    <a:pt x="131" y="403"/>
                  </a:cubicBezTo>
                  <a:cubicBezTo>
                    <a:pt x="141" y="423"/>
                    <a:pt x="144" y="439"/>
                    <a:pt x="151" y="460"/>
                  </a:cubicBezTo>
                  <a:cubicBezTo>
                    <a:pt x="158" y="470"/>
                    <a:pt x="158" y="473"/>
                    <a:pt x="161" y="483"/>
                  </a:cubicBezTo>
                  <a:cubicBezTo>
                    <a:pt x="164" y="500"/>
                    <a:pt x="175" y="516"/>
                    <a:pt x="178" y="533"/>
                  </a:cubicBezTo>
                  <a:cubicBezTo>
                    <a:pt x="195" y="577"/>
                    <a:pt x="211" y="627"/>
                    <a:pt x="228" y="674"/>
                  </a:cubicBezTo>
                  <a:cubicBezTo>
                    <a:pt x="235" y="704"/>
                    <a:pt x="248" y="737"/>
                    <a:pt x="261" y="770"/>
                  </a:cubicBezTo>
                  <a:cubicBezTo>
                    <a:pt x="268" y="794"/>
                    <a:pt x="278" y="817"/>
                    <a:pt x="285" y="841"/>
                  </a:cubicBezTo>
                  <a:cubicBezTo>
                    <a:pt x="302" y="884"/>
                    <a:pt x="318" y="928"/>
                    <a:pt x="335" y="971"/>
                  </a:cubicBezTo>
                  <a:cubicBezTo>
                    <a:pt x="348" y="994"/>
                    <a:pt x="358" y="1021"/>
                    <a:pt x="368" y="1045"/>
                  </a:cubicBezTo>
                  <a:cubicBezTo>
                    <a:pt x="378" y="1071"/>
                    <a:pt x="385" y="1091"/>
                    <a:pt x="399" y="1118"/>
                  </a:cubicBezTo>
                  <a:cubicBezTo>
                    <a:pt x="402" y="1128"/>
                    <a:pt x="412" y="1138"/>
                    <a:pt x="415" y="1152"/>
                  </a:cubicBezTo>
                  <a:cubicBezTo>
                    <a:pt x="435" y="1188"/>
                    <a:pt x="452" y="1222"/>
                    <a:pt x="475" y="1259"/>
                  </a:cubicBezTo>
                  <a:cubicBezTo>
                    <a:pt x="492" y="1285"/>
                    <a:pt x="509" y="1312"/>
                    <a:pt x="526" y="1339"/>
                  </a:cubicBezTo>
                  <a:cubicBezTo>
                    <a:pt x="542" y="1369"/>
                    <a:pt x="559" y="1392"/>
                    <a:pt x="576" y="1422"/>
                  </a:cubicBezTo>
                  <a:cubicBezTo>
                    <a:pt x="616" y="1486"/>
                    <a:pt x="659" y="1553"/>
                    <a:pt x="699" y="1620"/>
                  </a:cubicBezTo>
                  <a:cubicBezTo>
                    <a:pt x="736" y="1677"/>
                    <a:pt x="776" y="1740"/>
                    <a:pt x="810" y="1797"/>
                  </a:cubicBezTo>
                  <a:cubicBezTo>
                    <a:pt x="826" y="1830"/>
                    <a:pt x="847" y="1860"/>
                    <a:pt x="863" y="1891"/>
                  </a:cubicBezTo>
                  <a:lnTo>
                    <a:pt x="927" y="1991"/>
                  </a:lnTo>
                  <a:cubicBezTo>
                    <a:pt x="893" y="1927"/>
                    <a:pt x="860" y="1860"/>
                    <a:pt x="816" y="1787"/>
                  </a:cubicBezTo>
                  <a:cubicBezTo>
                    <a:pt x="796" y="1737"/>
                    <a:pt x="770" y="1680"/>
                    <a:pt x="746" y="1630"/>
                  </a:cubicBezTo>
                  <a:lnTo>
                    <a:pt x="709" y="1556"/>
                  </a:lnTo>
                  <a:cubicBezTo>
                    <a:pt x="699" y="1536"/>
                    <a:pt x="693" y="1519"/>
                    <a:pt x="683" y="1503"/>
                  </a:cubicBezTo>
                  <a:cubicBezTo>
                    <a:pt x="646" y="1436"/>
                    <a:pt x="609" y="1362"/>
                    <a:pt x="569" y="1295"/>
                  </a:cubicBezTo>
                  <a:cubicBezTo>
                    <a:pt x="552" y="1272"/>
                    <a:pt x="536" y="1245"/>
                    <a:pt x="526" y="1218"/>
                  </a:cubicBezTo>
                  <a:cubicBezTo>
                    <a:pt x="509" y="1182"/>
                    <a:pt x="492" y="1145"/>
                    <a:pt x="469" y="1112"/>
                  </a:cubicBezTo>
                  <a:cubicBezTo>
                    <a:pt x="459" y="1088"/>
                    <a:pt x="445" y="1058"/>
                    <a:pt x="432" y="1031"/>
                  </a:cubicBezTo>
                  <a:cubicBezTo>
                    <a:pt x="419" y="1008"/>
                    <a:pt x="409" y="978"/>
                    <a:pt x="395" y="954"/>
                  </a:cubicBezTo>
                  <a:cubicBezTo>
                    <a:pt x="395" y="948"/>
                    <a:pt x="392" y="944"/>
                    <a:pt x="392" y="941"/>
                  </a:cubicBezTo>
                  <a:cubicBezTo>
                    <a:pt x="375" y="894"/>
                    <a:pt x="352" y="854"/>
                    <a:pt x="335" y="807"/>
                  </a:cubicBezTo>
                  <a:cubicBezTo>
                    <a:pt x="328" y="787"/>
                    <a:pt x="318" y="760"/>
                    <a:pt x="312" y="740"/>
                  </a:cubicBezTo>
                  <a:cubicBezTo>
                    <a:pt x="281" y="657"/>
                    <a:pt x="248" y="573"/>
                    <a:pt x="218" y="490"/>
                  </a:cubicBezTo>
                  <a:cubicBezTo>
                    <a:pt x="198" y="436"/>
                    <a:pt x="181" y="383"/>
                    <a:pt x="161" y="326"/>
                  </a:cubicBezTo>
                  <a:cubicBezTo>
                    <a:pt x="144" y="279"/>
                    <a:pt x="128" y="229"/>
                    <a:pt x="111" y="185"/>
                  </a:cubicBezTo>
                  <a:cubicBezTo>
                    <a:pt x="98" y="139"/>
                    <a:pt x="81" y="95"/>
                    <a:pt x="64" y="52"/>
                  </a:cubicBezTo>
                  <a:lnTo>
                    <a:pt x="64" y="55"/>
                  </a:lnTo>
                  <a:cubicBezTo>
                    <a:pt x="61" y="48"/>
                    <a:pt x="61" y="35"/>
                    <a:pt x="57" y="25"/>
                  </a:cubicBezTo>
                  <a:cubicBezTo>
                    <a:pt x="51" y="18"/>
                    <a:pt x="51" y="12"/>
                    <a:pt x="47" y="8"/>
                  </a:cubicBezTo>
                  <a:cubicBezTo>
                    <a:pt x="45" y="3"/>
                    <a:pt x="37" y="0"/>
                    <a:pt x="28" y="0"/>
                  </a:cubicBezTo>
                  <a:close/>
                  <a:moveTo>
                    <a:pt x="927" y="1991"/>
                  </a:moveTo>
                  <a:cubicBezTo>
                    <a:pt x="927" y="1991"/>
                    <a:pt x="927" y="1991"/>
                    <a:pt x="927" y="1991"/>
                  </a:cubicBezTo>
                  <a:lnTo>
                    <a:pt x="927" y="1991"/>
                  </a:lnTo>
                  <a:cubicBezTo>
                    <a:pt x="927" y="1992"/>
                    <a:pt x="928" y="1993"/>
                    <a:pt x="928" y="1993"/>
                  </a:cubicBezTo>
                  <a:cubicBezTo>
                    <a:pt x="928" y="1993"/>
                    <a:pt x="928" y="1992"/>
                    <a:pt x="927" y="1991"/>
                  </a:cubicBezTo>
                  <a:lnTo>
                    <a:pt x="927" y="1991"/>
                  </a:lnTo>
                  <a:cubicBezTo>
                    <a:pt x="928" y="1992"/>
                    <a:pt x="929" y="1992"/>
                    <a:pt x="929" y="1992"/>
                  </a:cubicBezTo>
                  <a:cubicBezTo>
                    <a:pt x="930" y="1992"/>
                    <a:pt x="929" y="1991"/>
                    <a:pt x="927" y="199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4369358" y="3406451"/>
              <a:ext cx="13600" cy="18281"/>
            </a:xfrm>
            <a:custGeom>
              <a:avLst/>
              <a:gdLst/>
              <a:ahLst/>
              <a:cxnLst/>
              <a:rect l="l" t="t" r="r" b="b"/>
              <a:pathLst>
                <a:path w="369" h="496" extrusionOk="0">
                  <a:moveTo>
                    <a:pt x="1" y="1"/>
                  </a:moveTo>
                  <a:cubicBezTo>
                    <a:pt x="4" y="17"/>
                    <a:pt x="7" y="37"/>
                    <a:pt x="18" y="54"/>
                  </a:cubicBezTo>
                  <a:lnTo>
                    <a:pt x="18" y="58"/>
                  </a:lnTo>
                  <a:cubicBezTo>
                    <a:pt x="24" y="64"/>
                    <a:pt x="31" y="78"/>
                    <a:pt x="38" y="88"/>
                  </a:cubicBezTo>
                  <a:cubicBezTo>
                    <a:pt x="48" y="98"/>
                    <a:pt x="58" y="114"/>
                    <a:pt x="71" y="131"/>
                  </a:cubicBezTo>
                  <a:lnTo>
                    <a:pt x="108" y="181"/>
                  </a:lnTo>
                  <a:cubicBezTo>
                    <a:pt x="114" y="191"/>
                    <a:pt x="121" y="195"/>
                    <a:pt x="128" y="205"/>
                  </a:cubicBezTo>
                  <a:cubicBezTo>
                    <a:pt x="145" y="228"/>
                    <a:pt x="165" y="255"/>
                    <a:pt x="185" y="278"/>
                  </a:cubicBezTo>
                  <a:cubicBezTo>
                    <a:pt x="221" y="325"/>
                    <a:pt x="262" y="372"/>
                    <a:pt x="302" y="419"/>
                  </a:cubicBezTo>
                  <a:cubicBezTo>
                    <a:pt x="322" y="445"/>
                    <a:pt x="345" y="472"/>
                    <a:pt x="369" y="496"/>
                  </a:cubicBezTo>
                  <a:cubicBezTo>
                    <a:pt x="332" y="439"/>
                    <a:pt x="288" y="385"/>
                    <a:pt x="252" y="322"/>
                  </a:cubicBezTo>
                  <a:cubicBezTo>
                    <a:pt x="231" y="288"/>
                    <a:pt x="205" y="258"/>
                    <a:pt x="185" y="225"/>
                  </a:cubicBezTo>
                  <a:cubicBezTo>
                    <a:pt x="171" y="205"/>
                    <a:pt x="158" y="188"/>
                    <a:pt x="148" y="171"/>
                  </a:cubicBezTo>
                  <a:cubicBezTo>
                    <a:pt x="124" y="138"/>
                    <a:pt x="101" y="108"/>
                    <a:pt x="81" y="74"/>
                  </a:cubicBezTo>
                  <a:cubicBezTo>
                    <a:pt x="71" y="61"/>
                    <a:pt x="64" y="51"/>
                    <a:pt x="51" y="37"/>
                  </a:cubicBez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4334860" y="3319948"/>
              <a:ext cx="57977" cy="61036"/>
            </a:xfrm>
            <a:custGeom>
              <a:avLst/>
              <a:gdLst/>
              <a:ahLst/>
              <a:cxnLst/>
              <a:rect l="l" t="t" r="r" b="b"/>
              <a:pathLst>
                <a:path w="1573" h="1656" extrusionOk="0">
                  <a:moveTo>
                    <a:pt x="1" y="1"/>
                  </a:moveTo>
                  <a:lnTo>
                    <a:pt x="1" y="1"/>
                  </a:lnTo>
                  <a:cubicBezTo>
                    <a:pt x="4" y="14"/>
                    <a:pt x="4" y="27"/>
                    <a:pt x="11" y="34"/>
                  </a:cubicBezTo>
                  <a:cubicBezTo>
                    <a:pt x="14" y="47"/>
                    <a:pt x="17" y="57"/>
                    <a:pt x="27" y="67"/>
                  </a:cubicBezTo>
                  <a:cubicBezTo>
                    <a:pt x="37" y="91"/>
                    <a:pt x="51" y="108"/>
                    <a:pt x="64" y="124"/>
                  </a:cubicBezTo>
                  <a:cubicBezTo>
                    <a:pt x="81" y="144"/>
                    <a:pt x="94" y="161"/>
                    <a:pt x="104" y="181"/>
                  </a:cubicBezTo>
                  <a:cubicBezTo>
                    <a:pt x="148" y="241"/>
                    <a:pt x="195" y="298"/>
                    <a:pt x="235" y="358"/>
                  </a:cubicBezTo>
                  <a:cubicBezTo>
                    <a:pt x="261" y="392"/>
                    <a:pt x="285" y="429"/>
                    <a:pt x="315" y="462"/>
                  </a:cubicBezTo>
                  <a:cubicBezTo>
                    <a:pt x="365" y="526"/>
                    <a:pt x="415" y="592"/>
                    <a:pt x="465" y="653"/>
                  </a:cubicBezTo>
                  <a:lnTo>
                    <a:pt x="516" y="716"/>
                  </a:lnTo>
                  <a:cubicBezTo>
                    <a:pt x="519" y="716"/>
                    <a:pt x="519" y="719"/>
                    <a:pt x="522" y="726"/>
                  </a:cubicBezTo>
                  <a:cubicBezTo>
                    <a:pt x="532" y="733"/>
                    <a:pt x="539" y="746"/>
                    <a:pt x="549" y="753"/>
                  </a:cubicBezTo>
                  <a:cubicBezTo>
                    <a:pt x="599" y="810"/>
                    <a:pt x="649" y="863"/>
                    <a:pt x="693" y="917"/>
                  </a:cubicBezTo>
                  <a:lnTo>
                    <a:pt x="706" y="930"/>
                  </a:lnTo>
                  <a:lnTo>
                    <a:pt x="746" y="967"/>
                  </a:lnTo>
                  <a:lnTo>
                    <a:pt x="833" y="1054"/>
                  </a:lnTo>
                  <a:cubicBezTo>
                    <a:pt x="873" y="1097"/>
                    <a:pt x="920" y="1137"/>
                    <a:pt x="960" y="1181"/>
                  </a:cubicBezTo>
                  <a:cubicBezTo>
                    <a:pt x="974" y="1188"/>
                    <a:pt x="984" y="1201"/>
                    <a:pt x="997" y="1211"/>
                  </a:cubicBezTo>
                  <a:cubicBezTo>
                    <a:pt x="1024" y="1238"/>
                    <a:pt x="1057" y="1268"/>
                    <a:pt x="1091" y="1295"/>
                  </a:cubicBezTo>
                  <a:cubicBezTo>
                    <a:pt x="1137" y="1328"/>
                    <a:pt x="1184" y="1361"/>
                    <a:pt x="1234" y="1388"/>
                  </a:cubicBezTo>
                  <a:cubicBezTo>
                    <a:pt x="1258" y="1405"/>
                    <a:pt x="1285" y="1418"/>
                    <a:pt x="1308" y="1435"/>
                  </a:cubicBezTo>
                  <a:cubicBezTo>
                    <a:pt x="1338" y="1452"/>
                    <a:pt x="1365" y="1472"/>
                    <a:pt x="1391" y="1488"/>
                  </a:cubicBezTo>
                  <a:cubicBezTo>
                    <a:pt x="1424" y="1511"/>
                    <a:pt x="1453" y="1534"/>
                    <a:pt x="1482" y="1559"/>
                  </a:cubicBezTo>
                  <a:lnTo>
                    <a:pt x="1482" y="1559"/>
                  </a:lnTo>
                  <a:cubicBezTo>
                    <a:pt x="1479" y="1556"/>
                    <a:pt x="1475" y="1552"/>
                    <a:pt x="1472" y="1549"/>
                  </a:cubicBezTo>
                  <a:cubicBezTo>
                    <a:pt x="1455" y="1529"/>
                    <a:pt x="1438" y="1512"/>
                    <a:pt x="1418" y="1495"/>
                  </a:cubicBezTo>
                  <a:cubicBezTo>
                    <a:pt x="1398" y="1478"/>
                    <a:pt x="1381" y="1465"/>
                    <a:pt x="1358" y="1448"/>
                  </a:cubicBezTo>
                  <a:cubicBezTo>
                    <a:pt x="1348" y="1438"/>
                    <a:pt x="1335" y="1432"/>
                    <a:pt x="1325" y="1422"/>
                  </a:cubicBezTo>
                  <a:lnTo>
                    <a:pt x="1315" y="1412"/>
                  </a:lnTo>
                  <a:lnTo>
                    <a:pt x="1264" y="1371"/>
                  </a:lnTo>
                  <a:cubicBezTo>
                    <a:pt x="1248" y="1361"/>
                    <a:pt x="1234" y="1351"/>
                    <a:pt x="1218" y="1338"/>
                  </a:cubicBezTo>
                  <a:cubicBezTo>
                    <a:pt x="1171" y="1305"/>
                    <a:pt x="1124" y="1271"/>
                    <a:pt x="1084" y="1234"/>
                  </a:cubicBezTo>
                  <a:lnTo>
                    <a:pt x="1084" y="1234"/>
                  </a:lnTo>
                  <a:lnTo>
                    <a:pt x="1087" y="1238"/>
                  </a:lnTo>
                  <a:cubicBezTo>
                    <a:pt x="1057" y="1211"/>
                    <a:pt x="1030" y="1184"/>
                    <a:pt x="1000" y="1154"/>
                  </a:cubicBezTo>
                  <a:cubicBezTo>
                    <a:pt x="957" y="1114"/>
                    <a:pt x="913" y="1071"/>
                    <a:pt x="870" y="1030"/>
                  </a:cubicBezTo>
                  <a:lnTo>
                    <a:pt x="729" y="887"/>
                  </a:lnTo>
                  <a:cubicBezTo>
                    <a:pt x="716" y="880"/>
                    <a:pt x="706" y="867"/>
                    <a:pt x="699" y="860"/>
                  </a:cubicBezTo>
                  <a:cubicBezTo>
                    <a:pt x="679" y="836"/>
                    <a:pt x="656" y="813"/>
                    <a:pt x="636" y="793"/>
                  </a:cubicBezTo>
                  <a:cubicBezTo>
                    <a:pt x="602" y="760"/>
                    <a:pt x="572" y="726"/>
                    <a:pt x="546" y="693"/>
                  </a:cubicBezTo>
                  <a:cubicBezTo>
                    <a:pt x="536" y="679"/>
                    <a:pt x="522" y="663"/>
                    <a:pt x="512" y="649"/>
                  </a:cubicBezTo>
                  <a:cubicBezTo>
                    <a:pt x="485" y="616"/>
                    <a:pt x="462" y="586"/>
                    <a:pt x="435" y="552"/>
                  </a:cubicBezTo>
                  <a:cubicBezTo>
                    <a:pt x="412" y="526"/>
                    <a:pt x="385" y="489"/>
                    <a:pt x="362" y="462"/>
                  </a:cubicBezTo>
                  <a:cubicBezTo>
                    <a:pt x="352" y="452"/>
                    <a:pt x="345" y="442"/>
                    <a:pt x="335" y="432"/>
                  </a:cubicBezTo>
                  <a:cubicBezTo>
                    <a:pt x="332" y="429"/>
                    <a:pt x="332" y="425"/>
                    <a:pt x="328" y="419"/>
                  </a:cubicBezTo>
                  <a:cubicBezTo>
                    <a:pt x="318" y="405"/>
                    <a:pt x="312" y="398"/>
                    <a:pt x="302" y="385"/>
                  </a:cubicBezTo>
                  <a:cubicBezTo>
                    <a:pt x="281" y="362"/>
                    <a:pt x="265" y="335"/>
                    <a:pt x="245" y="312"/>
                  </a:cubicBezTo>
                  <a:cubicBezTo>
                    <a:pt x="218" y="278"/>
                    <a:pt x="188" y="238"/>
                    <a:pt x="164" y="205"/>
                  </a:cubicBezTo>
                  <a:lnTo>
                    <a:pt x="128" y="154"/>
                  </a:lnTo>
                  <a:cubicBezTo>
                    <a:pt x="111" y="131"/>
                    <a:pt x="88" y="101"/>
                    <a:pt x="71" y="78"/>
                  </a:cubicBezTo>
                  <a:cubicBezTo>
                    <a:pt x="64" y="61"/>
                    <a:pt x="51" y="44"/>
                    <a:pt x="37" y="31"/>
                  </a:cubicBezTo>
                  <a:cubicBezTo>
                    <a:pt x="27" y="17"/>
                    <a:pt x="14" y="11"/>
                    <a:pt x="1" y="1"/>
                  </a:cubicBezTo>
                  <a:close/>
                  <a:moveTo>
                    <a:pt x="1482" y="1559"/>
                  </a:moveTo>
                  <a:cubicBezTo>
                    <a:pt x="1498" y="1576"/>
                    <a:pt x="1512" y="1593"/>
                    <a:pt x="1525" y="1612"/>
                  </a:cubicBezTo>
                  <a:cubicBezTo>
                    <a:pt x="1536" y="1616"/>
                    <a:pt x="1547" y="1625"/>
                    <a:pt x="1556" y="1635"/>
                  </a:cubicBezTo>
                  <a:lnTo>
                    <a:pt x="1556" y="1635"/>
                  </a:lnTo>
                  <a:cubicBezTo>
                    <a:pt x="1533" y="1609"/>
                    <a:pt x="1512" y="1586"/>
                    <a:pt x="1485" y="1562"/>
                  </a:cubicBezTo>
                  <a:cubicBezTo>
                    <a:pt x="1484" y="1561"/>
                    <a:pt x="1483" y="1560"/>
                    <a:pt x="1482" y="1559"/>
                  </a:cubicBezTo>
                  <a:close/>
                  <a:moveTo>
                    <a:pt x="1556" y="1635"/>
                  </a:moveTo>
                  <a:lnTo>
                    <a:pt x="1556" y="1635"/>
                  </a:lnTo>
                  <a:cubicBezTo>
                    <a:pt x="1557" y="1637"/>
                    <a:pt x="1558" y="1638"/>
                    <a:pt x="1559" y="1639"/>
                  </a:cubicBezTo>
                  <a:lnTo>
                    <a:pt x="1559" y="1639"/>
                  </a:lnTo>
                  <a:cubicBezTo>
                    <a:pt x="1558" y="1638"/>
                    <a:pt x="1557" y="1636"/>
                    <a:pt x="1556" y="1635"/>
                  </a:cubicBezTo>
                  <a:close/>
                  <a:moveTo>
                    <a:pt x="1559" y="1639"/>
                  </a:moveTo>
                  <a:cubicBezTo>
                    <a:pt x="1561" y="1641"/>
                    <a:pt x="1563" y="1644"/>
                    <a:pt x="1565" y="1646"/>
                  </a:cubicBezTo>
                  <a:lnTo>
                    <a:pt x="1565" y="1646"/>
                  </a:lnTo>
                  <a:cubicBezTo>
                    <a:pt x="1565" y="1646"/>
                    <a:pt x="1565" y="1646"/>
                    <a:pt x="1565" y="1646"/>
                  </a:cubicBezTo>
                  <a:cubicBezTo>
                    <a:pt x="1563" y="1643"/>
                    <a:pt x="1561" y="1641"/>
                    <a:pt x="1559" y="1639"/>
                  </a:cubicBezTo>
                  <a:close/>
                  <a:moveTo>
                    <a:pt x="1565" y="1646"/>
                  </a:moveTo>
                  <a:lnTo>
                    <a:pt x="1565" y="1646"/>
                  </a:lnTo>
                  <a:cubicBezTo>
                    <a:pt x="1566" y="1649"/>
                    <a:pt x="1569" y="1652"/>
                    <a:pt x="1572" y="1656"/>
                  </a:cubicBezTo>
                  <a:cubicBezTo>
                    <a:pt x="1570" y="1652"/>
                    <a:pt x="1568" y="1649"/>
                    <a:pt x="1565" y="1646"/>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4212017" y="3308633"/>
              <a:ext cx="100584" cy="24547"/>
            </a:xfrm>
            <a:custGeom>
              <a:avLst/>
              <a:gdLst/>
              <a:ahLst/>
              <a:cxnLst/>
              <a:rect l="l" t="t" r="r" b="b"/>
              <a:pathLst>
                <a:path w="2729" h="666" extrusionOk="0">
                  <a:moveTo>
                    <a:pt x="2695" y="0"/>
                  </a:moveTo>
                  <a:cubicBezTo>
                    <a:pt x="2685" y="0"/>
                    <a:pt x="2682" y="0"/>
                    <a:pt x="2678" y="3"/>
                  </a:cubicBezTo>
                  <a:cubicBezTo>
                    <a:pt x="2678" y="7"/>
                    <a:pt x="2675" y="7"/>
                    <a:pt x="2668" y="13"/>
                  </a:cubicBezTo>
                  <a:cubicBezTo>
                    <a:pt x="2648" y="23"/>
                    <a:pt x="2625" y="33"/>
                    <a:pt x="2601" y="47"/>
                  </a:cubicBezTo>
                  <a:cubicBezTo>
                    <a:pt x="2575" y="57"/>
                    <a:pt x="2545" y="74"/>
                    <a:pt x="2514" y="87"/>
                  </a:cubicBezTo>
                  <a:cubicBezTo>
                    <a:pt x="2498" y="97"/>
                    <a:pt x="2484" y="100"/>
                    <a:pt x="2468" y="107"/>
                  </a:cubicBezTo>
                  <a:cubicBezTo>
                    <a:pt x="2444" y="120"/>
                    <a:pt x="2418" y="134"/>
                    <a:pt x="2394" y="140"/>
                  </a:cubicBezTo>
                  <a:cubicBezTo>
                    <a:pt x="2351" y="154"/>
                    <a:pt x="2311" y="167"/>
                    <a:pt x="2267" y="184"/>
                  </a:cubicBezTo>
                  <a:cubicBezTo>
                    <a:pt x="2210" y="204"/>
                    <a:pt x="2147" y="224"/>
                    <a:pt x="2090" y="251"/>
                  </a:cubicBezTo>
                  <a:cubicBezTo>
                    <a:pt x="2033" y="271"/>
                    <a:pt x="1980" y="298"/>
                    <a:pt x="1926" y="318"/>
                  </a:cubicBezTo>
                  <a:cubicBezTo>
                    <a:pt x="1812" y="364"/>
                    <a:pt x="1699" y="401"/>
                    <a:pt x="1582" y="438"/>
                  </a:cubicBezTo>
                  <a:lnTo>
                    <a:pt x="1588" y="438"/>
                  </a:lnTo>
                  <a:cubicBezTo>
                    <a:pt x="1528" y="455"/>
                    <a:pt x="1465" y="475"/>
                    <a:pt x="1408" y="491"/>
                  </a:cubicBezTo>
                  <a:cubicBezTo>
                    <a:pt x="1378" y="502"/>
                    <a:pt x="1344" y="508"/>
                    <a:pt x="1314" y="518"/>
                  </a:cubicBezTo>
                  <a:cubicBezTo>
                    <a:pt x="1304" y="522"/>
                    <a:pt x="1287" y="525"/>
                    <a:pt x="1274" y="532"/>
                  </a:cubicBezTo>
                  <a:lnTo>
                    <a:pt x="1224" y="542"/>
                  </a:lnTo>
                  <a:cubicBezTo>
                    <a:pt x="1194" y="552"/>
                    <a:pt x="1160" y="555"/>
                    <a:pt x="1130" y="565"/>
                  </a:cubicBezTo>
                  <a:cubicBezTo>
                    <a:pt x="1107" y="572"/>
                    <a:pt x="1077" y="575"/>
                    <a:pt x="1053" y="582"/>
                  </a:cubicBezTo>
                  <a:cubicBezTo>
                    <a:pt x="1040" y="585"/>
                    <a:pt x="1023" y="585"/>
                    <a:pt x="1010" y="588"/>
                  </a:cubicBezTo>
                  <a:cubicBezTo>
                    <a:pt x="997" y="588"/>
                    <a:pt x="987" y="592"/>
                    <a:pt x="973" y="592"/>
                  </a:cubicBezTo>
                  <a:cubicBezTo>
                    <a:pt x="953" y="598"/>
                    <a:pt x="936" y="598"/>
                    <a:pt x="913" y="602"/>
                  </a:cubicBezTo>
                  <a:cubicBezTo>
                    <a:pt x="886" y="605"/>
                    <a:pt x="853" y="609"/>
                    <a:pt x="823" y="615"/>
                  </a:cubicBezTo>
                  <a:cubicBezTo>
                    <a:pt x="793" y="619"/>
                    <a:pt x="763" y="619"/>
                    <a:pt x="736" y="622"/>
                  </a:cubicBezTo>
                  <a:cubicBezTo>
                    <a:pt x="706" y="625"/>
                    <a:pt x="676" y="625"/>
                    <a:pt x="646" y="625"/>
                  </a:cubicBezTo>
                  <a:lnTo>
                    <a:pt x="472" y="625"/>
                  </a:lnTo>
                  <a:cubicBezTo>
                    <a:pt x="452" y="625"/>
                    <a:pt x="428" y="622"/>
                    <a:pt x="405" y="622"/>
                  </a:cubicBezTo>
                  <a:lnTo>
                    <a:pt x="391" y="622"/>
                  </a:lnTo>
                  <a:cubicBezTo>
                    <a:pt x="325" y="615"/>
                    <a:pt x="261" y="609"/>
                    <a:pt x="201" y="602"/>
                  </a:cubicBezTo>
                  <a:cubicBezTo>
                    <a:pt x="134" y="598"/>
                    <a:pt x="67" y="588"/>
                    <a:pt x="0" y="582"/>
                  </a:cubicBezTo>
                  <a:lnTo>
                    <a:pt x="0" y="582"/>
                  </a:lnTo>
                  <a:cubicBezTo>
                    <a:pt x="40" y="588"/>
                    <a:pt x="84" y="592"/>
                    <a:pt x="124" y="602"/>
                  </a:cubicBezTo>
                  <a:cubicBezTo>
                    <a:pt x="187" y="609"/>
                    <a:pt x="251" y="619"/>
                    <a:pt x="311" y="632"/>
                  </a:cubicBezTo>
                  <a:lnTo>
                    <a:pt x="401" y="642"/>
                  </a:lnTo>
                  <a:cubicBezTo>
                    <a:pt x="411" y="642"/>
                    <a:pt x="425" y="649"/>
                    <a:pt x="438" y="649"/>
                  </a:cubicBezTo>
                  <a:cubicBezTo>
                    <a:pt x="452" y="649"/>
                    <a:pt x="468" y="652"/>
                    <a:pt x="478" y="652"/>
                  </a:cubicBezTo>
                  <a:cubicBezTo>
                    <a:pt x="502" y="652"/>
                    <a:pt x="518" y="655"/>
                    <a:pt x="539" y="655"/>
                  </a:cubicBezTo>
                  <a:cubicBezTo>
                    <a:pt x="545" y="659"/>
                    <a:pt x="559" y="659"/>
                    <a:pt x="572" y="659"/>
                  </a:cubicBezTo>
                  <a:cubicBezTo>
                    <a:pt x="592" y="659"/>
                    <a:pt x="609" y="665"/>
                    <a:pt x="629" y="665"/>
                  </a:cubicBezTo>
                  <a:lnTo>
                    <a:pt x="722" y="665"/>
                  </a:lnTo>
                  <a:cubicBezTo>
                    <a:pt x="722" y="665"/>
                    <a:pt x="726" y="665"/>
                    <a:pt x="726" y="652"/>
                  </a:cubicBezTo>
                  <a:lnTo>
                    <a:pt x="809" y="652"/>
                  </a:lnTo>
                  <a:cubicBezTo>
                    <a:pt x="823" y="645"/>
                    <a:pt x="833" y="645"/>
                    <a:pt x="846" y="645"/>
                  </a:cubicBezTo>
                  <a:cubicBezTo>
                    <a:pt x="863" y="645"/>
                    <a:pt x="883" y="642"/>
                    <a:pt x="900" y="642"/>
                  </a:cubicBezTo>
                  <a:cubicBezTo>
                    <a:pt x="913" y="642"/>
                    <a:pt x="926" y="639"/>
                    <a:pt x="940" y="639"/>
                  </a:cubicBezTo>
                  <a:cubicBezTo>
                    <a:pt x="950" y="639"/>
                    <a:pt x="966" y="635"/>
                    <a:pt x="980" y="635"/>
                  </a:cubicBezTo>
                  <a:lnTo>
                    <a:pt x="1067" y="622"/>
                  </a:lnTo>
                  <a:cubicBezTo>
                    <a:pt x="1100" y="619"/>
                    <a:pt x="1134" y="612"/>
                    <a:pt x="1164" y="605"/>
                  </a:cubicBezTo>
                  <a:cubicBezTo>
                    <a:pt x="1197" y="595"/>
                    <a:pt x="1227" y="592"/>
                    <a:pt x="1261" y="585"/>
                  </a:cubicBezTo>
                  <a:cubicBezTo>
                    <a:pt x="1324" y="572"/>
                    <a:pt x="1384" y="555"/>
                    <a:pt x="1445" y="538"/>
                  </a:cubicBezTo>
                  <a:cubicBezTo>
                    <a:pt x="1468" y="528"/>
                    <a:pt x="1498" y="522"/>
                    <a:pt x="1528" y="512"/>
                  </a:cubicBezTo>
                  <a:cubicBezTo>
                    <a:pt x="1552" y="505"/>
                    <a:pt x="1582" y="495"/>
                    <a:pt x="1608" y="488"/>
                  </a:cubicBezTo>
                  <a:cubicBezTo>
                    <a:pt x="1635" y="478"/>
                    <a:pt x="1662" y="471"/>
                    <a:pt x="1692" y="461"/>
                  </a:cubicBezTo>
                  <a:lnTo>
                    <a:pt x="1685" y="461"/>
                  </a:lnTo>
                  <a:cubicBezTo>
                    <a:pt x="1692" y="461"/>
                    <a:pt x="1695" y="458"/>
                    <a:pt x="1699" y="458"/>
                  </a:cubicBezTo>
                  <a:cubicBezTo>
                    <a:pt x="1729" y="451"/>
                    <a:pt x="1759" y="438"/>
                    <a:pt x="1786" y="428"/>
                  </a:cubicBezTo>
                  <a:cubicBezTo>
                    <a:pt x="1819" y="418"/>
                    <a:pt x="1849" y="408"/>
                    <a:pt x="1879" y="395"/>
                  </a:cubicBezTo>
                  <a:cubicBezTo>
                    <a:pt x="1933" y="374"/>
                    <a:pt x="1986" y="351"/>
                    <a:pt x="2043" y="328"/>
                  </a:cubicBezTo>
                  <a:cubicBezTo>
                    <a:pt x="2100" y="304"/>
                    <a:pt x="2163" y="284"/>
                    <a:pt x="2220" y="257"/>
                  </a:cubicBezTo>
                  <a:cubicBezTo>
                    <a:pt x="2277" y="237"/>
                    <a:pt x="2334" y="217"/>
                    <a:pt x="2394" y="194"/>
                  </a:cubicBezTo>
                  <a:lnTo>
                    <a:pt x="2387" y="194"/>
                  </a:lnTo>
                  <a:cubicBezTo>
                    <a:pt x="2401" y="191"/>
                    <a:pt x="2418" y="187"/>
                    <a:pt x="2431" y="184"/>
                  </a:cubicBezTo>
                  <a:cubicBezTo>
                    <a:pt x="2444" y="177"/>
                    <a:pt x="2454" y="171"/>
                    <a:pt x="2468" y="167"/>
                  </a:cubicBezTo>
                  <a:cubicBezTo>
                    <a:pt x="2501" y="150"/>
                    <a:pt x="2531" y="137"/>
                    <a:pt x="2565" y="120"/>
                  </a:cubicBezTo>
                  <a:cubicBezTo>
                    <a:pt x="2585" y="107"/>
                    <a:pt x="2605" y="100"/>
                    <a:pt x="2628" y="90"/>
                  </a:cubicBezTo>
                  <a:cubicBezTo>
                    <a:pt x="2645" y="87"/>
                    <a:pt x="2655" y="77"/>
                    <a:pt x="2672" y="70"/>
                  </a:cubicBezTo>
                  <a:cubicBezTo>
                    <a:pt x="2685" y="64"/>
                    <a:pt x="2695" y="57"/>
                    <a:pt x="2705" y="50"/>
                  </a:cubicBezTo>
                  <a:cubicBezTo>
                    <a:pt x="2712" y="50"/>
                    <a:pt x="2715" y="43"/>
                    <a:pt x="2718" y="40"/>
                  </a:cubicBezTo>
                  <a:cubicBezTo>
                    <a:pt x="2718" y="40"/>
                    <a:pt x="2725" y="37"/>
                    <a:pt x="2725" y="33"/>
                  </a:cubicBezTo>
                  <a:cubicBezTo>
                    <a:pt x="2728" y="23"/>
                    <a:pt x="2725" y="17"/>
                    <a:pt x="2718" y="7"/>
                  </a:cubicBezTo>
                  <a:cubicBezTo>
                    <a:pt x="2712" y="3"/>
                    <a:pt x="2702" y="0"/>
                    <a:pt x="26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4258825" y="3318585"/>
              <a:ext cx="52780" cy="36415"/>
            </a:xfrm>
            <a:custGeom>
              <a:avLst/>
              <a:gdLst/>
              <a:ahLst/>
              <a:cxnLst/>
              <a:rect l="l" t="t" r="r" b="b"/>
              <a:pathLst>
                <a:path w="1432" h="988" extrusionOk="0">
                  <a:moveTo>
                    <a:pt x="1432" y="1"/>
                  </a:moveTo>
                  <a:lnTo>
                    <a:pt x="1408" y="14"/>
                  </a:lnTo>
                  <a:cubicBezTo>
                    <a:pt x="1408" y="14"/>
                    <a:pt x="1405" y="18"/>
                    <a:pt x="1398" y="18"/>
                  </a:cubicBezTo>
                  <a:cubicBezTo>
                    <a:pt x="1388" y="21"/>
                    <a:pt x="1372" y="31"/>
                    <a:pt x="1355" y="38"/>
                  </a:cubicBezTo>
                  <a:cubicBezTo>
                    <a:pt x="1338" y="48"/>
                    <a:pt x="1321" y="54"/>
                    <a:pt x="1308" y="64"/>
                  </a:cubicBezTo>
                  <a:cubicBezTo>
                    <a:pt x="1278" y="81"/>
                    <a:pt x="1248" y="101"/>
                    <a:pt x="1221" y="118"/>
                  </a:cubicBezTo>
                  <a:cubicBezTo>
                    <a:pt x="1198" y="135"/>
                    <a:pt x="1174" y="148"/>
                    <a:pt x="1154" y="161"/>
                  </a:cubicBezTo>
                  <a:lnTo>
                    <a:pt x="1077" y="211"/>
                  </a:lnTo>
                  <a:cubicBezTo>
                    <a:pt x="1024" y="248"/>
                    <a:pt x="974" y="282"/>
                    <a:pt x="924" y="318"/>
                  </a:cubicBezTo>
                  <a:cubicBezTo>
                    <a:pt x="877" y="352"/>
                    <a:pt x="827" y="385"/>
                    <a:pt x="780" y="419"/>
                  </a:cubicBezTo>
                  <a:cubicBezTo>
                    <a:pt x="756" y="439"/>
                    <a:pt x="730" y="456"/>
                    <a:pt x="706" y="472"/>
                  </a:cubicBezTo>
                  <a:lnTo>
                    <a:pt x="629" y="522"/>
                  </a:lnTo>
                  <a:cubicBezTo>
                    <a:pt x="623" y="532"/>
                    <a:pt x="609" y="536"/>
                    <a:pt x="603" y="546"/>
                  </a:cubicBezTo>
                  <a:cubicBezTo>
                    <a:pt x="552" y="579"/>
                    <a:pt x="496" y="606"/>
                    <a:pt x="445" y="639"/>
                  </a:cubicBezTo>
                  <a:cubicBezTo>
                    <a:pt x="425" y="656"/>
                    <a:pt x="402" y="670"/>
                    <a:pt x="379" y="686"/>
                  </a:cubicBezTo>
                  <a:lnTo>
                    <a:pt x="342" y="713"/>
                  </a:lnTo>
                  <a:cubicBezTo>
                    <a:pt x="328" y="723"/>
                    <a:pt x="318" y="733"/>
                    <a:pt x="305" y="740"/>
                  </a:cubicBezTo>
                  <a:cubicBezTo>
                    <a:pt x="292" y="750"/>
                    <a:pt x="278" y="763"/>
                    <a:pt x="268" y="770"/>
                  </a:cubicBezTo>
                  <a:cubicBezTo>
                    <a:pt x="255" y="780"/>
                    <a:pt x="241" y="790"/>
                    <a:pt x="228" y="800"/>
                  </a:cubicBezTo>
                  <a:cubicBezTo>
                    <a:pt x="205" y="820"/>
                    <a:pt x="185" y="837"/>
                    <a:pt x="158" y="857"/>
                  </a:cubicBezTo>
                  <a:cubicBezTo>
                    <a:pt x="106" y="899"/>
                    <a:pt x="57" y="944"/>
                    <a:pt x="6" y="983"/>
                  </a:cubicBezTo>
                  <a:lnTo>
                    <a:pt x="6" y="983"/>
                  </a:lnTo>
                  <a:cubicBezTo>
                    <a:pt x="7" y="983"/>
                    <a:pt x="10" y="982"/>
                    <a:pt x="14" y="980"/>
                  </a:cubicBezTo>
                  <a:cubicBezTo>
                    <a:pt x="64" y="937"/>
                    <a:pt x="114" y="900"/>
                    <a:pt x="171" y="857"/>
                  </a:cubicBezTo>
                  <a:cubicBezTo>
                    <a:pt x="195" y="837"/>
                    <a:pt x="215" y="820"/>
                    <a:pt x="241" y="803"/>
                  </a:cubicBezTo>
                  <a:cubicBezTo>
                    <a:pt x="265" y="783"/>
                    <a:pt x="292" y="766"/>
                    <a:pt x="315" y="750"/>
                  </a:cubicBezTo>
                  <a:cubicBezTo>
                    <a:pt x="332" y="740"/>
                    <a:pt x="345" y="733"/>
                    <a:pt x="358" y="723"/>
                  </a:cubicBezTo>
                  <a:lnTo>
                    <a:pt x="395" y="700"/>
                  </a:lnTo>
                  <a:cubicBezTo>
                    <a:pt x="442" y="666"/>
                    <a:pt x="492" y="639"/>
                    <a:pt x="542" y="613"/>
                  </a:cubicBezTo>
                  <a:cubicBezTo>
                    <a:pt x="572" y="599"/>
                    <a:pt x="596" y="583"/>
                    <a:pt x="626" y="566"/>
                  </a:cubicBezTo>
                  <a:cubicBezTo>
                    <a:pt x="653" y="549"/>
                    <a:pt x="676" y="536"/>
                    <a:pt x="703" y="519"/>
                  </a:cubicBezTo>
                  <a:cubicBezTo>
                    <a:pt x="730" y="502"/>
                    <a:pt x="756" y="486"/>
                    <a:pt x="780" y="469"/>
                  </a:cubicBezTo>
                  <a:cubicBezTo>
                    <a:pt x="806" y="456"/>
                    <a:pt x="827" y="439"/>
                    <a:pt x="850" y="422"/>
                  </a:cubicBezTo>
                  <a:cubicBezTo>
                    <a:pt x="900" y="389"/>
                    <a:pt x="954" y="355"/>
                    <a:pt x="1000" y="318"/>
                  </a:cubicBezTo>
                  <a:cubicBezTo>
                    <a:pt x="1027" y="302"/>
                    <a:pt x="1047" y="282"/>
                    <a:pt x="1074" y="265"/>
                  </a:cubicBezTo>
                  <a:cubicBezTo>
                    <a:pt x="1097" y="245"/>
                    <a:pt x="1117" y="221"/>
                    <a:pt x="1144" y="205"/>
                  </a:cubicBezTo>
                  <a:cubicBezTo>
                    <a:pt x="1151" y="195"/>
                    <a:pt x="1164" y="185"/>
                    <a:pt x="1178" y="178"/>
                  </a:cubicBezTo>
                  <a:cubicBezTo>
                    <a:pt x="1191" y="165"/>
                    <a:pt x="1208" y="155"/>
                    <a:pt x="1218" y="145"/>
                  </a:cubicBezTo>
                  <a:cubicBezTo>
                    <a:pt x="1231" y="135"/>
                    <a:pt x="1241" y="131"/>
                    <a:pt x="1251" y="121"/>
                  </a:cubicBezTo>
                  <a:lnTo>
                    <a:pt x="1291" y="98"/>
                  </a:lnTo>
                  <a:cubicBezTo>
                    <a:pt x="1315" y="84"/>
                    <a:pt x="1335" y="71"/>
                    <a:pt x="1358" y="54"/>
                  </a:cubicBezTo>
                  <a:cubicBezTo>
                    <a:pt x="1382" y="38"/>
                    <a:pt x="1412" y="21"/>
                    <a:pt x="1432" y="1"/>
                  </a:cubicBezTo>
                  <a:close/>
                  <a:moveTo>
                    <a:pt x="6" y="983"/>
                  </a:moveTo>
                  <a:lnTo>
                    <a:pt x="6" y="983"/>
                  </a:lnTo>
                  <a:cubicBezTo>
                    <a:pt x="3" y="984"/>
                    <a:pt x="3" y="985"/>
                    <a:pt x="1" y="987"/>
                  </a:cubicBezTo>
                  <a:cubicBezTo>
                    <a:pt x="2" y="986"/>
                    <a:pt x="4" y="985"/>
                    <a:pt x="6" y="983"/>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4228160" y="3360380"/>
              <a:ext cx="24289" cy="8772"/>
            </a:xfrm>
            <a:custGeom>
              <a:avLst/>
              <a:gdLst/>
              <a:ahLst/>
              <a:cxnLst/>
              <a:rect l="l" t="t" r="r" b="b"/>
              <a:pathLst>
                <a:path w="659" h="238" extrusionOk="0">
                  <a:moveTo>
                    <a:pt x="619" y="0"/>
                  </a:moveTo>
                  <a:cubicBezTo>
                    <a:pt x="615" y="0"/>
                    <a:pt x="605" y="4"/>
                    <a:pt x="602" y="7"/>
                  </a:cubicBezTo>
                  <a:cubicBezTo>
                    <a:pt x="599" y="7"/>
                    <a:pt x="599" y="14"/>
                    <a:pt x="592" y="14"/>
                  </a:cubicBezTo>
                  <a:cubicBezTo>
                    <a:pt x="575" y="20"/>
                    <a:pt x="555" y="34"/>
                    <a:pt x="539" y="40"/>
                  </a:cubicBezTo>
                  <a:cubicBezTo>
                    <a:pt x="498" y="64"/>
                    <a:pt x="455" y="87"/>
                    <a:pt x="408" y="107"/>
                  </a:cubicBezTo>
                  <a:cubicBezTo>
                    <a:pt x="358" y="137"/>
                    <a:pt x="304" y="164"/>
                    <a:pt x="248" y="181"/>
                  </a:cubicBezTo>
                  <a:lnTo>
                    <a:pt x="157" y="204"/>
                  </a:lnTo>
                  <a:lnTo>
                    <a:pt x="97" y="218"/>
                  </a:lnTo>
                  <a:cubicBezTo>
                    <a:pt x="78" y="221"/>
                    <a:pt x="59" y="227"/>
                    <a:pt x="41" y="231"/>
                  </a:cubicBezTo>
                  <a:lnTo>
                    <a:pt x="41" y="231"/>
                  </a:lnTo>
                  <a:cubicBezTo>
                    <a:pt x="57" y="230"/>
                    <a:pt x="75" y="229"/>
                    <a:pt x="90" y="224"/>
                  </a:cubicBezTo>
                  <a:cubicBezTo>
                    <a:pt x="131" y="221"/>
                    <a:pt x="171" y="218"/>
                    <a:pt x="208" y="214"/>
                  </a:cubicBezTo>
                  <a:cubicBezTo>
                    <a:pt x="254" y="204"/>
                    <a:pt x="304" y="198"/>
                    <a:pt x="351" y="181"/>
                  </a:cubicBezTo>
                  <a:lnTo>
                    <a:pt x="425" y="154"/>
                  </a:lnTo>
                  <a:lnTo>
                    <a:pt x="452" y="141"/>
                  </a:lnTo>
                  <a:cubicBezTo>
                    <a:pt x="492" y="124"/>
                    <a:pt x="532" y="104"/>
                    <a:pt x="572" y="87"/>
                  </a:cubicBezTo>
                  <a:cubicBezTo>
                    <a:pt x="589" y="80"/>
                    <a:pt x="602" y="74"/>
                    <a:pt x="619" y="67"/>
                  </a:cubicBezTo>
                  <a:cubicBezTo>
                    <a:pt x="625" y="64"/>
                    <a:pt x="639" y="54"/>
                    <a:pt x="649" y="47"/>
                  </a:cubicBezTo>
                  <a:cubicBezTo>
                    <a:pt x="656" y="37"/>
                    <a:pt x="659" y="24"/>
                    <a:pt x="659" y="14"/>
                  </a:cubicBezTo>
                  <a:cubicBezTo>
                    <a:pt x="659" y="7"/>
                    <a:pt x="659" y="4"/>
                    <a:pt x="656" y="4"/>
                  </a:cubicBezTo>
                  <a:cubicBezTo>
                    <a:pt x="652" y="0"/>
                    <a:pt x="642" y="0"/>
                    <a:pt x="635" y="0"/>
                  </a:cubicBezTo>
                  <a:close/>
                  <a:moveTo>
                    <a:pt x="41" y="231"/>
                  </a:moveTo>
                  <a:cubicBezTo>
                    <a:pt x="33" y="231"/>
                    <a:pt x="25" y="231"/>
                    <a:pt x="17" y="231"/>
                  </a:cubicBezTo>
                  <a:cubicBezTo>
                    <a:pt x="16" y="234"/>
                    <a:pt x="14" y="235"/>
                    <a:pt x="11" y="236"/>
                  </a:cubicBezTo>
                  <a:lnTo>
                    <a:pt x="11" y="236"/>
                  </a:lnTo>
                  <a:cubicBezTo>
                    <a:pt x="21" y="235"/>
                    <a:pt x="31" y="233"/>
                    <a:pt x="41" y="231"/>
                  </a:cubicBezTo>
                  <a:close/>
                  <a:moveTo>
                    <a:pt x="11" y="236"/>
                  </a:moveTo>
                  <a:cubicBezTo>
                    <a:pt x="8" y="237"/>
                    <a:pt x="4" y="237"/>
                    <a:pt x="0" y="238"/>
                  </a:cubicBezTo>
                  <a:cubicBezTo>
                    <a:pt x="4" y="238"/>
                    <a:pt x="8" y="238"/>
                    <a:pt x="11" y="236"/>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4049222" y="3199058"/>
              <a:ext cx="125500" cy="94834"/>
            </a:xfrm>
            <a:custGeom>
              <a:avLst/>
              <a:gdLst/>
              <a:ahLst/>
              <a:cxnLst/>
              <a:rect l="l" t="t" r="r" b="b"/>
              <a:pathLst>
                <a:path w="3405" h="2573" extrusionOk="0">
                  <a:moveTo>
                    <a:pt x="1" y="1"/>
                  </a:moveTo>
                  <a:cubicBezTo>
                    <a:pt x="7" y="27"/>
                    <a:pt x="7" y="51"/>
                    <a:pt x="14" y="74"/>
                  </a:cubicBezTo>
                  <a:cubicBezTo>
                    <a:pt x="17" y="91"/>
                    <a:pt x="27" y="108"/>
                    <a:pt x="37" y="121"/>
                  </a:cubicBezTo>
                  <a:lnTo>
                    <a:pt x="61" y="158"/>
                  </a:lnTo>
                  <a:cubicBezTo>
                    <a:pt x="74" y="181"/>
                    <a:pt x="91" y="205"/>
                    <a:pt x="111" y="221"/>
                  </a:cubicBezTo>
                  <a:cubicBezTo>
                    <a:pt x="131" y="241"/>
                    <a:pt x="151" y="258"/>
                    <a:pt x="178" y="272"/>
                  </a:cubicBezTo>
                  <a:cubicBezTo>
                    <a:pt x="204" y="288"/>
                    <a:pt x="228" y="302"/>
                    <a:pt x="251" y="318"/>
                  </a:cubicBezTo>
                  <a:cubicBezTo>
                    <a:pt x="258" y="318"/>
                    <a:pt x="258" y="322"/>
                    <a:pt x="261" y="322"/>
                  </a:cubicBezTo>
                  <a:cubicBezTo>
                    <a:pt x="274" y="334"/>
                    <a:pt x="281" y="347"/>
                    <a:pt x="293" y="357"/>
                  </a:cubicBezTo>
                  <a:lnTo>
                    <a:pt x="293" y="357"/>
                  </a:lnTo>
                  <a:cubicBezTo>
                    <a:pt x="312" y="383"/>
                    <a:pt x="332" y="406"/>
                    <a:pt x="358" y="432"/>
                  </a:cubicBezTo>
                  <a:cubicBezTo>
                    <a:pt x="372" y="445"/>
                    <a:pt x="382" y="452"/>
                    <a:pt x="395" y="465"/>
                  </a:cubicBezTo>
                  <a:cubicBezTo>
                    <a:pt x="408" y="479"/>
                    <a:pt x="425" y="486"/>
                    <a:pt x="442" y="499"/>
                  </a:cubicBezTo>
                  <a:cubicBezTo>
                    <a:pt x="459" y="512"/>
                    <a:pt x="479" y="519"/>
                    <a:pt x="495" y="532"/>
                  </a:cubicBezTo>
                  <a:cubicBezTo>
                    <a:pt x="515" y="546"/>
                    <a:pt x="539" y="552"/>
                    <a:pt x="556" y="566"/>
                  </a:cubicBezTo>
                  <a:cubicBezTo>
                    <a:pt x="612" y="606"/>
                    <a:pt x="663" y="656"/>
                    <a:pt x="723" y="699"/>
                  </a:cubicBezTo>
                  <a:cubicBezTo>
                    <a:pt x="749" y="720"/>
                    <a:pt x="783" y="746"/>
                    <a:pt x="816" y="766"/>
                  </a:cubicBezTo>
                  <a:cubicBezTo>
                    <a:pt x="850" y="786"/>
                    <a:pt x="880" y="813"/>
                    <a:pt x="913" y="837"/>
                  </a:cubicBezTo>
                  <a:cubicBezTo>
                    <a:pt x="973" y="887"/>
                    <a:pt x="1034" y="937"/>
                    <a:pt x="1094" y="990"/>
                  </a:cubicBezTo>
                  <a:cubicBezTo>
                    <a:pt x="1097" y="990"/>
                    <a:pt x="1097" y="994"/>
                    <a:pt x="1101" y="994"/>
                  </a:cubicBezTo>
                  <a:lnTo>
                    <a:pt x="1107" y="1000"/>
                  </a:lnTo>
                  <a:lnTo>
                    <a:pt x="1114" y="1007"/>
                  </a:lnTo>
                  <a:cubicBezTo>
                    <a:pt x="1144" y="1034"/>
                    <a:pt x="1167" y="1054"/>
                    <a:pt x="1194" y="1077"/>
                  </a:cubicBezTo>
                  <a:cubicBezTo>
                    <a:pt x="1228" y="1107"/>
                    <a:pt x="1258" y="1134"/>
                    <a:pt x="1284" y="1161"/>
                  </a:cubicBezTo>
                  <a:cubicBezTo>
                    <a:pt x="1315" y="1191"/>
                    <a:pt x="1345" y="1218"/>
                    <a:pt x="1375" y="1244"/>
                  </a:cubicBezTo>
                  <a:cubicBezTo>
                    <a:pt x="1401" y="1271"/>
                    <a:pt x="1432" y="1295"/>
                    <a:pt x="1458" y="1325"/>
                  </a:cubicBezTo>
                  <a:cubicBezTo>
                    <a:pt x="1485" y="1355"/>
                    <a:pt x="1515" y="1385"/>
                    <a:pt x="1542" y="1412"/>
                  </a:cubicBezTo>
                  <a:lnTo>
                    <a:pt x="1535" y="1408"/>
                  </a:lnTo>
                  <a:lnTo>
                    <a:pt x="1535" y="1408"/>
                  </a:lnTo>
                  <a:cubicBezTo>
                    <a:pt x="1559" y="1438"/>
                    <a:pt x="1582" y="1462"/>
                    <a:pt x="1602" y="1492"/>
                  </a:cubicBezTo>
                  <a:cubicBezTo>
                    <a:pt x="1629" y="1525"/>
                    <a:pt x="1652" y="1555"/>
                    <a:pt x="1682" y="1585"/>
                  </a:cubicBezTo>
                  <a:cubicBezTo>
                    <a:pt x="1732" y="1639"/>
                    <a:pt x="1793" y="1686"/>
                    <a:pt x="1846" y="1729"/>
                  </a:cubicBezTo>
                  <a:lnTo>
                    <a:pt x="1849" y="1736"/>
                  </a:lnTo>
                  <a:cubicBezTo>
                    <a:pt x="1859" y="1739"/>
                    <a:pt x="1863" y="1743"/>
                    <a:pt x="1866" y="1746"/>
                  </a:cubicBezTo>
                  <a:lnTo>
                    <a:pt x="1880" y="1759"/>
                  </a:lnTo>
                  <a:lnTo>
                    <a:pt x="1936" y="1820"/>
                  </a:lnTo>
                  <a:cubicBezTo>
                    <a:pt x="1960" y="1840"/>
                    <a:pt x="1977" y="1860"/>
                    <a:pt x="1997" y="1880"/>
                  </a:cubicBezTo>
                  <a:cubicBezTo>
                    <a:pt x="2037" y="1927"/>
                    <a:pt x="2080" y="1963"/>
                    <a:pt x="2120" y="2007"/>
                  </a:cubicBezTo>
                  <a:cubicBezTo>
                    <a:pt x="2134" y="2020"/>
                    <a:pt x="2150" y="2030"/>
                    <a:pt x="2167" y="2044"/>
                  </a:cubicBezTo>
                  <a:cubicBezTo>
                    <a:pt x="2184" y="2057"/>
                    <a:pt x="2197" y="2070"/>
                    <a:pt x="2214" y="2077"/>
                  </a:cubicBezTo>
                  <a:cubicBezTo>
                    <a:pt x="2247" y="2104"/>
                    <a:pt x="2281" y="2127"/>
                    <a:pt x="2318" y="2147"/>
                  </a:cubicBezTo>
                  <a:cubicBezTo>
                    <a:pt x="2384" y="2191"/>
                    <a:pt x="2451" y="2237"/>
                    <a:pt x="2518" y="2278"/>
                  </a:cubicBezTo>
                  <a:cubicBezTo>
                    <a:pt x="2552" y="2304"/>
                    <a:pt x="2588" y="2324"/>
                    <a:pt x="2622" y="2341"/>
                  </a:cubicBezTo>
                  <a:cubicBezTo>
                    <a:pt x="2662" y="2358"/>
                    <a:pt x="2699" y="2375"/>
                    <a:pt x="2735" y="2388"/>
                  </a:cubicBezTo>
                  <a:cubicBezTo>
                    <a:pt x="2772" y="2405"/>
                    <a:pt x="2816" y="2411"/>
                    <a:pt x="2852" y="2425"/>
                  </a:cubicBezTo>
                  <a:cubicBezTo>
                    <a:pt x="2889" y="2431"/>
                    <a:pt x="2923" y="2445"/>
                    <a:pt x="2963" y="2458"/>
                  </a:cubicBezTo>
                  <a:lnTo>
                    <a:pt x="3050" y="2495"/>
                  </a:lnTo>
                  <a:cubicBezTo>
                    <a:pt x="3080" y="2508"/>
                    <a:pt x="3103" y="2522"/>
                    <a:pt x="3133" y="2535"/>
                  </a:cubicBezTo>
                  <a:cubicBezTo>
                    <a:pt x="3147" y="2542"/>
                    <a:pt x="3163" y="2545"/>
                    <a:pt x="3173" y="2552"/>
                  </a:cubicBezTo>
                  <a:cubicBezTo>
                    <a:pt x="3197" y="2558"/>
                    <a:pt x="3217" y="2562"/>
                    <a:pt x="3237" y="2568"/>
                  </a:cubicBezTo>
                  <a:cubicBezTo>
                    <a:pt x="3247" y="2568"/>
                    <a:pt x="3257" y="2572"/>
                    <a:pt x="3267" y="2572"/>
                  </a:cubicBezTo>
                  <a:cubicBezTo>
                    <a:pt x="3267" y="2572"/>
                    <a:pt x="3267" y="2572"/>
                    <a:pt x="3267" y="2572"/>
                  </a:cubicBezTo>
                  <a:lnTo>
                    <a:pt x="3267" y="2572"/>
                  </a:lnTo>
                  <a:cubicBezTo>
                    <a:pt x="3270" y="2573"/>
                    <a:pt x="3273" y="2573"/>
                    <a:pt x="3276" y="2573"/>
                  </a:cubicBezTo>
                  <a:cubicBezTo>
                    <a:pt x="3284" y="2573"/>
                    <a:pt x="3292" y="2569"/>
                    <a:pt x="3307" y="2558"/>
                  </a:cubicBezTo>
                  <a:lnTo>
                    <a:pt x="3331" y="2558"/>
                  </a:lnTo>
                  <a:cubicBezTo>
                    <a:pt x="3347" y="2555"/>
                    <a:pt x="3357" y="2555"/>
                    <a:pt x="3374" y="2555"/>
                  </a:cubicBezTo>
                  <a:cubicBezTo>
                    <a:pt x="3391" y="2555"/>
                    <a:pt x="3404" y="2532"/>
                    <a:pt x="3404" y="2515"/>
                  </a:cubicBezTo>
                  <a:cubicBezTo>
                    <a:pt x="3404" y="2501"/>
                    <a:pt x="3390" y="2487"/>
                    <a:pt x="3375" y="2487"/>
                  </a:cubicBezTo>
                  <a:cubicBezTo>
                    <a:pt x="3373" y="2487"/>
                    <a:pt x="3370" y="2487"/>
                    <a:pt x="3367" y="2488"/>
                  </a:cubicBezTo>
                  <a:cubicBezTo>
                    <a:pt x="3341" y="2492"/>
                    <a:pt x="3317" y="2495"/>
                    <a:pt x="3290" y="2495"/>
                  </a:cubicBezTo>
                  <a:lnTo>
                    <a:pt x="3287" y="2495"/>
                  </a:lnTo>
                  <a:cubicBezTo>
                    <a:pt x="3277" y="2495"/>
                    <a:pt x="3267" y="2495"/>
                    <a:pt x="3257" y="2492"/>
                  </a:cubicBezTo>
                  <a:lnTo>
                    <a:pt x="3207" y="2478"/>
                  </a:lnTo>
                  <a:cubicBezTo>
                    <a:pt x="3200" y="2475"/>
                    <a:pt x="3194" y="2475"/>
                    <a:pt x="3187" y="2471"/>
                  </a:cubicBezTo>
                  <a:cubicBezTo>
                    <a:pt x="3150" y="2458"/>
                    <a:pt x="3117" y="2441"/>
                    <a:pt x="3080" y="2425"/>
                  </a:cubicBezTo>
                  <a:cubicBezTo>
                    <a:pt x="3040" y="2408"/>
                    <a:pt x="3000" y="2395"/>
                    <a:pt x="2963" y="2381"/>
                  </a:cubicBezTo>
                  <a:cubicBezTo>
                    <a:pt x="2923" y="2375"/>
                    <a:pt x="2883" y="2361"/>
                    <a:pt x="2842" y="2354"/>
                  </a:cubicBezTo>
                  <a:cubicBezTo>
                    <a:pt x="2806" y="2344"/>
                    <a:pt x="2772" y="2331"/>
                    <a:pt x="2735" y="2321"/>
                  </a:cubicBezTo>
                  <a:cubicBezTo>
                    <a:pt x="2712" y="2311"/>
                    <a:pt x="2689" y="2304"/>
                    <a:pt x="2665" y="2291"/>
                  </a:cubicBezTo>
                  <a:lnTo>
                    <a:pt x="2602" y="2254"/>
                  </a:lnTo>
                  <a:cubicBezTo>
                    <a:pt x="2582" y="2241"/>
                    <a:pt x="2562" y="2224"/>
                    <a:pt x="2538" y="2211"/>
                  </a:cubicBezTo>
                  <a:cubicBezTo>
                    <a:pt x="2495" y="2181"/>
                    <a:pt x="2451" y="2154"/>
                    <a:pt x="2411" y="2124"/>
                  </a:cubicBezTo>
                  <a:cubicBezTo>
                    <a:pt x="2398" y="2120"/>
                    <a:pt x="2388" y="2110"/>
                    <a:pt x="2378" y="2104"/>
                  </a:cubicBezTo>
                  <a:cubicBezTo>
                    <a:pt x="2344" y="2080"/>
                    <a:pt x="2314" y="2060"/>
                    <a:pt x="2284" y="2040"/>
                  </a:cubicBezTo>
                  <a:cubicBezTo>
                    <a:pt x="2261" y="2023"/>
                    <a:pt x="2231" y="1997"/>
                    <a:pt x="2204" y="1977"/>
                  </a:cubicBezTo>
                  <a:cubicBezTo>
                    <a:pt x="2160" y="1937"/>
                    <a:pt x="2117" y="1890"/>
                    <a:pt x="2077" y="1843"/>
                  </a:cubicBezTo>
                  <a:lnTo>
                    <a:pt x="2070" y="1840"/>
                  </a:lnTo>
                  <a:cubicBezTo>
                    <a:pt x="2070" y="1836"/>
                    <a:pt x="2067" y="1836"/>
                    <a:pt x="2067" y="1830"/>
                  </a:cubicBezTo>
                  <a:lnTo>
                    <a:pt x="2053" y="1820"/>
                  </a:lnTo>
                  <a:lnTo>
                    <a:pt x="2053" y="1813"/>
                  </a:lnTo>
                  <a:cubicBezTo>
                    <a:pt x="2050" y="1806"/>
                    <a:pt x="2047" y="1803"/>
                    <a:pt x="2043" y="1796"/>
                  </a:cubicBezTo>
                  <a:cubicBezTo>
                    <a:pt x="2007" y="1759"/>
                    <a:pt x="1977" y="1723"/>
                    <a:pt x="1940" y="1689"/>
                  </a:cubicBezTo>
                  <a:cubicBezTo>
                    <a:pt x="1903" y="1656"/>
                    <a:pt x="1863" y="1619"/>
                    <a:pt x="1819" y="1585"/>
                  </a:cubicBezTo>
                  <a:cubicBezTo>
                    <a:pt x="1816" y="1585"/>
                    <a:pt x="1813" y="1579"/>
                    <a:pt x="1806" y="1575"/>
                  </a:cubicBezTo>
                  <a:cubicBezTo>
                    <a:pt x="1749" y="1525"/>
                    <a:pt x="1699" y="1465"/>
                    <a:pt x="1646" y="1405"/>
                  </a:cubicBezTo>
                  <a:cubicBezTo>
                    <a:pt x="1595" y="1341"/>
                    <a:pt x="1535" y="1288"/>
                    <a:pt x="1478" y="1234"/>
                  </a:cubicBezTo>
                  <a:cubicBezTo>
                    <a:pt x="1415" y="1178"/>
                    <a:pt x="1355" y="1124"/>
                    <a:pt x="1294" y="1071"/>
                  </a:cubicBezTo>
                  <a:cubicBezTo>
                    <a:pt x="1231" y="1017"/>
                    <a:pt x="1167" y="967"/>
                    <a:pt x="1104" y="910"/>
                  </a:cubicBezTo>
                  <a:cubicBezTo>
                    <a:pt x="1044" y="863"/>
                    <a:pt x="984" y="810"/>
                    <a:pt x="920" y="760"/>
                  </a:cubicBezTo>
                  <a:cubicBezTo>
                    <a:pt x="860" y="713"/>
                    <a:pt x="796" y="666"/>
                    <a:pt x="736" y="616"/>
                  </a:cubicBezTo>
                  <a:cubicBezTo>
                    <a:pt x="713" y="592"/>
                    <a:pt x="686" y="572"/>
                    <a:pt x="666" y="549"/>
                  </a:cubicBezTo>
                  <a:cubicBezTo>
                    <a:pt x="642" y="529"/>
                    <a:pt x="619" y="502"/>
                    <a:pt x="596" y="482"/>
                  </a:cubicBezTo>
                  <a:cubicBezTo>
                    <a:pt x="546" y="439"/>
                    <a:pt x="492" y="405"/>
                    <a:pt x="445" y="365"/>
                  </a:cubicBezTo>
                  <a:cubicBezTo>
                    <a:pt x="412" y="332"/>
                    <a:pt x="378" y="298"/>
                    <a:pt x="345" y="268"/>
                  </a:cubicBezTo>
                  <a:cubicBezTo>
                    <a:pt x="328" y="255"/>
                    <a:pt x="311" y="241"/>
                    <a:pt x="295" y="235"/>
                  </a:cubicBezTo>
                  <a:cubicBezTo>
                    <a:pt x="281" y="225"/>
                    <a:pt x="268" y="221"/>
                    <a:pt x="258" y="218"/>
                  </a:cubicBezTo>
                  <a:cubicBezTo>
                    <a:pt x="231" y="208"/>
                    <a:pt x="208" y="201"/>
                    <a:pt x="181" y="188"/>
                  </a:cubicBezTo>
                  <a:cubicBezTo>
                    <a:pt x="168" y="185"/>
                    <a:pt x="161" y="175"/>
                    <a:pt x="151" y="171"/>
                  </a:cubicBezTo>
                  <a:cubicBezTo>
                    <a:pt x="144" y="165"/>
                    <a:pt x="134" y="158"/>
                    <a:pt x="128" y="151"/>
                  </a:cubicBezTo>
                  <a:lnTo>
                    <a:pt x="101" y="124"/>
                  </a:lnTo>
                  <a:cubicBezTo>
                    <a:pt x="91" y="114"/>
                    <a:pt x="77" y="101"/>
                    <a:pt x="67" y="84"/>
                  </a:cubicBezTo>
                  <a:cubicBezTo>
                    <a:pt x="51" y="51"/>
                    <a:pt x="31" y="21"/>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4130196" y="3223088"/>
              <a:ext cx="22446" cy="62879"/>
            </a:xfrm>
            <a:custGeom>
              <a:avLst/>
              <a:gdLst/>
              <a:ahLst/>
              <a:cxnLst/>
              <a:rect l="l" t="t" r="r" b="b"/>
              <a:pathLst>
                <a:path w="609" h="1706" extrusionOk="0">
                  <a:moveTo>
                    <a:pt x="0" y="1"/>
                  </a:moveTo>
                  <a:lnTo>
                    <a:pt x="0" y="1"/>
                  </a:lnTo>
                  <a:cubicBezTo>
                    <a:pt x="14" y="37"/>
                    <a:pt x="17" y="71"/>
                    <a:pt x="24" y="108"/>
                  </a:cubicBezTo>
                  <a:cubicBezTo>
                    <a:pt x="30" y="131"/>
                    <a:pt x="30" y="148"/>
                    <a:pt x="34" y="165"/>
                  </a:cubicBezTo>
                  <a:lnTo>
                    <a:pt x="47" y="251"/>
                  </a:lnTo>
                  <a:cubicBezTo>
                    <a:pt x="50" y="285"/>
                    <a:pt x="54" y="318"/>
                    <a:pt x="64" y="352"/>
                  </a:cubicBezTo>
                  <a:cubicBezTo>
                    <a:pt x="74" y="409"/>
                    <a:pt x="84" y="472"/>
                    <a:pt x="97" y="532"/>
                  </a:cubicBezTo>
                  <a:cubicBezTo>
                    <a:pt x="104" y="566"/>
                    <a:pt x="107" y="592"/>
                    <a:pt x="117" y="629"/>
                  </a:cubicBezTo>
                  <a:cubicBezTo>
                    <a:pt x="124" y="663"/>
                    <a:pt x="131" y="689"/>
                    <a:pt x="137" y="723"/>
                  </a:cubicBezTo>
                  <a:cubicBezTo>
                    <a:pt x="154" y="786"/>
                    <a:pt x="167" y="847"/>
                    <a:pt x="184" y="907"/>
                  </a:cubicBezTo>
                  <a:cubicBezTo>
                    <a:pt x="201" y="974"/>
                    <a:pt x="218" y="1047"/>
                    <a:pt x="234" y="1114"/>
                  </a:cubicBezTo>
                  <a:cubicBezTo>
                    <a:pt x="241" y="1151"/>
                    <a:pt x="251" y="1184"/>
                    <a:pt x="258" y="1218"/>
                  </a:cubicBezTo>
                  <a:cubicBezTo>
                    <a:pt x="268" y="1251"/>
                    <a:pt x="281" y="1285"/>
                    <a:pt x="288" y="1318"/>
                  </a:cubicBezTo>
                  <a:cubicBezTo>
                    <a:pt x="291" y="1335"/>
                    <a:pt x="301" y="1348"/>
                    <a:pt x="304" y="1365"/>
                  </a:cubicBezTo>
                  <a:cubicBezTo>
                    <a:pt x="314" y="1375"/>
                    <a:pt x="318" y="1392"/>
                    <a:pt x="324" y="1408"/>
                  </a:cubicBezTo>
                  <a:cubicBezTo>
                    <a:pt x="341" y="1442"/>
                    <a:pt x="355" y="1472"/>
                    <a:pt x="371" y="1505"/>
                  </a:cubicBezTo>
                  <a:cubicBezTo>
                    <a:pt x="375" y="1522"/>
                    <a:pt x="385" y="1535"/>
                    <a:pt x="391" y="1549"/>
                  </a:cubicBezTo>
                  <a:cubicBezTo>
                    <a:pt x="401" y="1559"/>
                    <a:pt x="408" y="1575"/>
                    <a:pt x="418" y="1589"/>
                  </a:cubicBezTo>
                  <a:cubicBezTo>
                    <a:pt x="425" y="1599"/>
                    <a:pt x="431" y="1609"/>
                    <a:pt x="438" y="1619"/>
                  </a:cubicBezTo>
                  <a:cubicBezTo>
                    <a:pt x="452" y="1632"/>
                    <a:pt x="465" y="1649"/>
                    <a:pt x="482" y="1659"/>
                  </a:cubicBezTo>
                  <a:cubicBezTo>
                    <a:pt x="488" y="1669"/>
                    <a:pt x="502" y="1672"/>
                    <a:pt x="508" y="1682"/>
                  </a:cubicBezTo>
                  <a:cubicBezTo>
                    <a:pt x="518" y="1686"/>
                    <a:pt x="522" y="1689"/>
                    <a:pt x="532" y="1692"/>
                  </a:cubicBezTo>
                  <a:cubicBezTo>
                    <a:pt x="538" y="1699"/>
                    <a:pt x="552" y="1702"/>
                    <a:pt x="559" y="1702"/>
                  </a:cubicBezTo>
                  <a:cubicBezTo>
                    <a:pt x="569" y="1702"/>
                    <a:pt x="575" y="1706"/>
                    <a:pt x="589" y="1706"/>
                  </a:cubicBezTo>
                  <a:cubicBezTo>
                    <a:pt x="602" y="1706"/>
                    <a:pt x="605" y="1699"/>
                    <a:pt x="609" y="1676"/>
                  </a:cubicBezTo>
                  <a:cubicBezTo>
                    <a:pt x="609" y="1669"/>
                    <a:pt x="602" y="1659"/>
                    <a:pt x="592" y="1659"/>
                  </a:cubicBezTo>
                  <a:lnTo>
                    <a:pt x="579" y="1659"/>
                  </a:lnTo>
                  <a:cubicBezTo>
                    <a:pt x="569" y="1656"/>
                    <a:pt x="559" y="1656"/>
                    <a:pt x="552" y="1652"/>
                  </a:cubicBezTo>
                  <a:lnTo>
                    <a:pt x="549" y="1652"/>
                  </a:lnTo>
                  <a:lnTo>
                    <a:pt x="542" y="1646"/>
                  </a:lnTo>
                  <a:cubicBezTo>
                    <a:pt x="538" y="1642"/>
                    <a:pt x="532" y="1639"/>
                    <a:pt x="525" y="1636"/>
                  </a:cubicBezTo>
                  <a:cubicBezTo>
                    <a:pt x="518" y="1629"/>
                    <a:pt x="515" y="1622"/>
                    <a:pt x="505" y="1612"/>
                  </a:cubicBezTo>
                  <a:cubicBezTo>
                    <a:pt x="498" y="1606"/>
                    <a:pt x="492" y="1592"/>
                    <a:pt x="485" y="1585"/>
                  </a:cubicBezTo>
                  <a:cubicBezTo>
                    <a:pt x="475" y="1572"/>
                    <a:pt x="468" y="1555"/>
                    <a:pt x="458" y="1542"/>
                  </a:cubicBezTo>
                  <a:cubicBezTo>
                    <a:pt x="448" y="1522"/>
                    <a:pt x="435" y="1495"/>
                    <a:pt x="425" y="1472"/>
                  </a:cubicBezTo>
                  <a:cubicBezTo>
                    <a:pt x="415" y="1445"/>
                    <a:pt x="405" y="1418"/>
                    <a:pt x="398" y="1392"/>
                  </a:cubicBezTo>
                  <a:cubicBezTo>
                    <a:pt x="388" y="1358"/>
                    <a:pt x="375" y="1328"/>
                    <a:pt x="368" y="1295"/>
                  </a:cubicBezTo>
                  <a:cubicBezTo>
                    <a:pt x="365" y="1268"/>
                    <a:pt x="355" y="1234"/>
                    <a:pt x="348" y="1204"/>
                  </a:cubicBezTo>
                  <a:cubicBezTo>
                    <a:pt x="331" y="1137"/>
                    <a:pt x="318" y="1067"/>
                    <a:pt x="301" y="994"/>
                  </a:cubicBezTo>
                  <a:cubicBezTo>
                    <a:pt x="291" y="960"/>
                    <a:pt x="284" y="923"/>
                    <a:pt x="274" y="887"/>
                  </a:cubicBezTo>
                  <a:cubicBezTo>
                    <a:pt x="268" y="857"/>
                    <a:pt x="258" y="823"/>
                    <a:pt x="251" y="793"/>
                  </a:cubicBezTo>
                  <a:cubicBezTo>
                    <a:pt x="241" y="760"/>
                    <a:pt x="234" y="733"/>
                    <a:pt x="224" y="699"/>
                  </a:cubicBezTo>
                  <a:cubicBezTo>
                    <a:pt x="218" y="659"/>
                    <a:pt x="207" y="626"/>
                    <a:pt x="201" y="592"/>
                  </a:cubicBezTo>
                  <a:cubicBezTo>
                    <a:pt x="184" y="526"/>
                    <a:pt x="167" y="465"/>
                    <a:pt x="154" y="399"/>
                  </a:cubicBezTo>
                  <a:cubicBezTo>
                    <a:pt x="147" y="358"/>
                    <a:pt x="137" y="322"/>
                    <a:pt x="124" y="285"/>
                  </a:cubicBezTo>
                  <a:cubicBezTo>
                    <a:pt x="117" y="255"/>
                    <a:pt x="107" y="225"/>
                    <a:pt x="97" y="198"/>
                  </a:cubicBezTo>
                  <a:cubicBezTo>
                    <a:pt x="87" y="181"/>
                    <a:pt x="84" y="165"/>
                    <a:pt x="74" y="148"/>
                  </a:cubicBezTo>
                  <a:cubicBezTo>
                    <a:pt x="70" y="134"/>
                    <a:pt x="67" y="124"/>
                    <a:pt x="64" y="118"/>
                  </a:cubicBezTo>
                  <a:cubicBezTo>
                    <a:pt x="64" y="108"/>
                    <a:pt x="57" y="104"/>
                    <a:pt x="54" y="98"/>
                  </a:cubicBezTo>
                  <a:cubicBezTo>
                    <a:pt x="50" y="84"/>
                    <a:pt x="40" y="68"/>
                    <a:pt x="34" y="54"/>
                  </a:cubicBezTo>
                  <a:cubicBezTo>
                    <a:pt x="20" y="37"/>
                    <a:pt x="14" y="17"/>
                    <a:pt x="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4128832" y="3275425"/>
              <a:ext cx="23699" cy="10504"/>
            </a:xfrm>
            <a:custGeom>
              <a:avLst/>
              <a:gdLst/>
              <a:ahLst/>
              <a:cxnLst/>
              <a:rect l="l" t="t" r="r" b="b"/>
              <a:pathLst>
                <a:path w="643" h="285" extrusionOk="0">
                  <a:moveTo>
                    <a:pt x="20" y="1"/>
                  </a:moveTo>
                  <a:cubicBezTo>
                    <a:pt x="14" y="1"/>
                    <a:pt x="6" y="7"/>
                    <a:pt x="4" y="15"/>
                  </a:cubicBezTo>
                  <a:cubicBezTo>
                    <a:pt x="0" y="22"/>
                    <a:pt x="7" y="32"/>
                    <a:pt x="17" y="35"/>
                  </a:cubicBezTo>
                  <a:cubicBezTo>
                    <a:pt x="41" y="45"/>
                    <a:pt x="61" y="48"/>
                    <a:pt x="87" y="55"/>
                  </a:cubicBezTo>
                  <a:cubicBezTo>
                    <a:pt x="94" y="62"/>
                    <a:pt x="104" y="62"/>
                    <a:pt x="111" y="65"/>
                  </a:cubicBezTo>
                  <a:cubicBezTo>
                    <a:pt x="121" y="68"/>
                    <a:pt x="134" y="72"/>
                    <a:pt x="141" y="79"/>
                  </a:cubicBezTo>
                  <a:cubicBezTo>
                    <a:pt x="144" y="82"/>
                    <a:pt x="154" y="82"/>
                    <a:pt x="158" y="85"/>
                  </a:cubicBezTo>
                  <a:lnTo>
                    <a:pt x="184" y="99"/>
                  </a:lnTo>
                  <a:cubicBezTo>
                    <a:pt x="188" y="102"/>
                    <a:pt x="194" y="102"/>
                    <a:pt x="201" y="105"/>
                  </a:cubicBezTo>
                  <a:cubicBezTo>
                    <a:pt x="204" y="112"/>
                    <a:pt x="211" y="112"/>
                    <a:pt x="218" y="115"/>
                  </a:cubicBezTo>
                  <a:cubicBezTo>
                    <a:pt x="238" y="122"/>
                    <a:pt x="255" y="135"/>
                    <a:pt x="271" y="145"/>
                  </a:cubicBezTo>
                  <a:cubicBezTo>
                    <a:pt x="288" y="152"/>
                    <a:pt x="301" y="165"/>
                    <a:pt x="318" y="172"/>
                  </a:cubicBezTo>
                  <a:cubicBezTo>
                    <a:pt x="338" y="189"/>
                    <a:pt x="361" y="202"/>
                    <a:pt x="388" y="216"/>
                  </a:cubicBezTo>
                  <a:cubicBezTo>
                    <a:pt x="418" y="229"/>
                    <a:pt x="442" y="239"/>
                    <a:pt x="472" y="252"/>
                  </a:cubicBezTo>
                  <a:cubicBezTo>
                    <a:pt x="502" y="266"/>
                    <a:pt x="525" y="279"/>
                    <a:pt x="555" y="282"/>
                  </a:cubicBezTo>
                  <a:cubicBezTo>
                    <a:pt x="564" y="284"/>
                    <a:pt x="573" y="285"/>
                    <a:pt x="582" y="285"/>
                  </a:cubicBezTo>
                  <a:cubicBezTo>
                    <a:pt x="591" y="285"/>
                    <a:pt x="601" y="284"/>
                    <a:pt x="609" y="282"/>
                  </a:cubicBezTo>
                  <a:lnTo>
                    <a:pt x="642" y="282"/>
                  </a:lnTo>
                  <a:cubicBezTo>
                    <a:pt x="619" y="269"/>
                    <a:pt x="596" y="262"/>
                    <a:pt x="575" y="249"/>
                  </a:cubicBezTo>
                  <a:cubicBezTo>
                    <a:pt x="569" y="249"/>
                    <a:pt x="562" y="246"/>
                    <a:pt x="555" y="239"/>
                  </a:cubicBezTo>
                  <a:cubicBezTo>
                    <a:pt x="545" y="239"/>
                    <a:pt x="542" y="236"/>
                    <a:pt x="535" y="232"/>
                  </a:cubicBezTo>
                  <a:cubicBezTo>
                    <a:pt x="522" y="222"/>
                    <a:pt x="505" y="219"/>
                    <a:pt x="492" y="212"/>
                  </a:cubicBezTo>
                  <a:cubicBezTo>
                    <a:pt x="472" y="202"/>
                    <a:pt x="445" y="189"/>
                    <a:pt x="425" y="179"/>
                  </a:cubicBezTo>
                  <a:lnTo>
                    <a:pt x="428" y="179"/>
                  </a:lnTo>
                  <a:cubicBezTo>
                    <a:pt x="425" y="172"/>
                    <a:pt x="418" y="172"/>
                    <a:pt x="412" y="169"/>
                  </a:cubicBezTo>
                  <a:cubicBezTo>
                    <a:pt x="392" y="162"/>
                    <a:pt x="375" y="149"/>
                    <a:pt x="358" y="139"/>
                  </a:cubicBezTo>
                  <a:cubicBezTo>
                    <a:pt x="335" y="129"/>
                    <a:pt x="308" y="112"/>
                    <a:pt x="285" y="99"/>
                  </a:cubicBezTo>
                  <a:cubicBezTo>
                    <a:pt x="271" y="89"/>
                    <a:pt x="258" y="85"/>
                    <a:pt x="241" y="79"/>
                  </a:cubicBezTo>
                  <a:cubicBezTo>
                    <a:pt x="228" y="72"/>
                    <a:pt x="211" y="65"/>
                    <a:pt x="201" y="62"/>
                  </a:cubicBezTo>
                  <a:cubicBezTo>
                    <a:pt x="188" y="52"/>
                    <a:pt x="171" y="48"/>
                    <a:pt x="158" y="45"/>
                  </a:cubicBezTo>
                  <a:lnTo>
                    <a:pt x="121" y="32"/>
                  </a:lnTo>
                  <a:lnTo>
                    <a:pt x="84" y="18"/>
                  </a:lnTo>
                  <a:cubicBezTo>
                    <a:pt x="61" y="15"/>
                    <a:pt x="44" y="5"/>
                    <a:pt x="24" y="2"/>
                  </a:cubicBezTo>
                  <a:cubicBezTo>
                    <a:pt x="23" y="1"/>
                    <a:pt x="21" y="1"/>
                    <a:pt x="2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4103806" y="3286924"/>
              <a:ext cx="52927" cy="17544"/>
            </a:xfrm>
            <a:custGeom>
              <a:avLst/>
              <a:gdLst/>
              <a:ahLst/>
              <a:cxnLst/>
              <a:rect l="l" t="t" r="r" b="b"/>
              <a:pathLst>
                <a:path w="1436" h="476" extrusionOk="0">
                  <a:moveTo>
                    <a:pt x="1134" y="77"/>
                  </a:moveTo>
                  <a:cubicBezTo>
                    <a:pt x="1134" y="77"/>
                    <a:pt x="1129" y="77"/>
                    <a:pt x="1128" y="79"/>
                  </a:cubicBezTo>
                  <a:lnTo>
                    <a:pt x="1128" y="79"/>
                  </a:lnTo>
                  <a:cubicBezTo>
                    <a:pt x="1130" y="79"/>
                    <a:pt x="1132" y="78"/>
                    <a:pt x="1134" y="77"/>
                  </a:cubicBezTo>
                  <a:close/>
                  <a:moveTo>
                    <a:pt x="1101" y="91"/>
                  </a:moveTo>
                  <a:cubicBezTo>
                    <a:pt x="1101" y="91"/>
                    <a:pt x="1094" y="91"/>
                    <a:pt x="1094" y="94"/>
                  </a:cubicBezTo>
                  <a:lnTo>
                    <a:pt x="1094" y="94"/>
                  </a:lnTo>
                  <a:lnTo>
                    <a:pt x="1101" y="91"/>
                  </a:lnTo>
                  <a:close/>
                  <a:moveTo>
                    <a:pt x="1054" y="111"/>
                  </a:moveTo>
                  <a:lnTo>
                    <a:pt x="1054" y="111"/>
                  </a:lnTo>
                  <a:cubicBezTo>
                    <a:pt x="1054" y="111"/>
                    <a:pt x="1052" y="111"/>
                    <a:pt x="1051" y="113"/>
                  </a:cubicBezTo>
                  <a:lnTo>
                    <a:pt x="1051" y="113"/>
                  </a:lnTo>
                  <a:cubicBezTo>
                    <a:pt x="1052" y="112"/>
                    <a:pt x="1053" y="112"/>
                    <a:pt x="1054" y="111"/>
                  </a:cubicBezTo>
                  <a:close/>
                  <a:moveTo>
                    <a:pt x="1415" y="1"/>
                  </a:moveTo>
                  <a:cubicBezTo>
                    <a:pt x="1388" y="1"/>
                    <a:pt x="1358" y="4"/>
                    <a:pt x="1335" y="7"/>
                  </a:cubicBezTo>
                  <a:lnTo>
                    <a:pt x="1338" y="7"/>
                  </a:lnTo>
                  <a:cubicBezTo>
                    <a:pt x="1308" y="14"/>
                    <a:pt x="1275" y="24"/>
                    <a:pt x="1248" y="31"/>
                  </a:cubicBezTo>
                  <a:cubicBezTo>
                    <a:pt x="1204" y="44"/>
                    <a:pt x="1168" y="64"/>
                    <a:pt x="1127" y="81"/>
                  </a:cubicBezTo>
                  <a:cubicBezTo>
                    <a:pt x="1127" y="80"/>
                    <a:pt x="1128" y="80"/>
                    <a:pt x="1128" y="79"/>
                  </a:cubicBezTo>
                  <a:lnTo>
                    <a:pt x="1128" y="79"/>
                  </a:lnTo>
                  <a:cubicBezTo>
                    <a:pt x="1117" y="84"/>
                    <a:pt x="1105" y="91"/>
                    <a:pt x="1094" y="94"/>
                  </a:cubicBezTo>
                  <a:cubicBezTo>
                    <a:pt x="1094" y="94"/>
                    <a:pt x="1094" y="94"/>
                    <a:pt x="1094" y="94"/>
                  </a:cubicBezTo>
                  <a:lnTo>
                    <a:pt x="1094" y="94"/>
                  </a:lnTo>
                  <a:lnTo>
                    <a:pt x="1051" y="114"/>
                  </a:lnTo>
                  <a:cubicBezTo>
                    <a:pt x="1051" y="114"/>
                    <a:pt x="1051" y="113"/>
                    <a:pt x="1051" y="113"/>
                  </a:cubicBezTo>
                  <a:lnTo>
                    <a:pt x="1051" y="113"/>
                  </a:lnTo>
                  <a:cubicBezTo>
                    <a:pt x="1036" y="121"/>
                    <a:pt x="1023" y="125"/>
                    <a:pt x="1007" y="131"/>
                  </a:cubicBezTo>
                  <a:lnTo>
                    <a:pt x="957" y="158"/>
                  </a:lnTo>
                  <a:cubicBezTo>
                    <a:pt x="900" y="181"/>
                    <a:pt x="847" y="211"/>
                    <a:pt x="786" y="238"/>
                  </a:cubicBezTo>
                  <a:cubicBezTo>
                    <a:pt x="756" y="251"/>
                    <a:pt x="723" y="261"/>
                    <a:pt x="696" y="275"/>
                  </a:cubicBezTo>
                  <a:cubicBezTo>
                    <a:pt x="683" y="278"/>
                    <a:pt x="669" y="288"/>
                    <a:pt x="653" y="291"/>
                  </a:cubicBezTo>
                  <a:cubicBezTo>
                    <a:pt x="636" y="301"/>
                    <a:pt x="623" y="305"/>
                    <a:pt x="606" y="308"/>
                  </a:cubicBezTo>
                  <a:cubicBezTo>
                    <a:pt x="582" y="312"/>
                    <a:pt x="552" y="322"/>
                    <a:pt x="529" y="328"/>
                  </a:cubicBezTo>
                  <a:cubicBezTo>
                    <a:pt x="499" y="338"/>
                    <a:pt x="472" y="342"/>
                    <a:pt x="449" y="352"/>
                  </a:cubicBezTo>
                  <a:cubicBezTo>
                    <a:pt x="378" y="372"/>
                    <a:pt x="302" y="392"/>
                    <a:pt x="231" y="412"/>
                  </a:cubicBezTo>
                  <a:cubicBezTo>
                    <a:pt x="195" y="425"/>
                    <a:pt x="161" y="439"/>
                    <a:pt x="121" y="445"/>
                  </a:cubicBezTo>
                  <a:cubicBezTo>
                    <a:pt x="81" y="455"/>
                    <a:pt x="44" y="469"/>
                    <a:pt x="1" y="475"/>
                  </a:cubicBezTo>
                  <a:lnTo>
                    <a:pt x="24" y="475"/>
                  </a:lnTo>
                  <a:cubicBezTo>
                    <a:pt x="64" y="472"/>
                    <a:pt x="98" y="472"/>
                    <a:pt x="134" y="469"/>
                  </a:cubicBezTo>
                  <a:cubicBezTo>
                    <a:pt x="175" y="462"/>
                    <a:pt x="215" y="459"/>
                    <a:pt x="255" y="455"/>
                  </a:cubicBezTo>
                  <a:lnTo>
                    <a:pt x="355" y="442"/>
                  </a:lnTo>
                  <a:cubicBezTo>
                    <a:pt x="395" y="439"/>
                    <a:pt x="435" y="435"/>
                    <a:pt x="472" y="425"/>
                  </a:cubicBezTo>
                  <a:cubicBezTo>
                    <a:pt x="532" y="418"/>
                    <a:pt x="596" y="405"/>
                    <a:pt x="656" y="388"/>
                  </a:cubicBezTo>
                  <a:cubicBezTo>
                    <a:pt x="686" y="378"/>
                    <a:pt x="720" y="375"/>
                    <a:pt x="750" y="362"/>
                  </a:cubicBezTo>
                  <a:cubicBezTo>
                    <a:pt x="776" y="355"/>
                    <a:pt x="806" y="342"/>
                    <a:pt x="837" y="328"/>
                  </a:cubicBezTo>
                  <a:cubicBezTo>
                    <a:pt x="873" y="318"/>
                    <a:pt x="910" y="295"/>
                    <a:pt x="950" y="278"/>
                  </a:cubicBezTo>
                  <a:cubicBezTo>
                    <a:pt x="984" y="261"/>
                    <a:pt x="1017" y="241"/>
                    <a:pt x="1051" y="225"/>
                  </a:cubicBezTo>
                  <a:cubicBezTo>
                    <a:pt x="1117" y="191"/>
                    <a:pt x="1174" y="144"/>
                    <a:pt x="1234" y="104"/>
                  </a:cubicBezTo>
                  <a:cubicBezTo>
                    <a:pt x="1251" y="94"/>
                    <a:pt x="1261" y="87"/>
                    <a:pt x="1278" y="77"/>
                  </a:cubicBezTo>
                  <a:cubicBezTo>
                    <a:pt x="1295" y="71"/>
                    <a:pt x="1311" y="61"/>
                    <a:pt x="1328" y="57"/>
                  </a:cubicBezTo>
                  <a:lnTo>
                    <a:pt x="1325" y="57"/>
                  </a:lnTo>
                  <a:cubicBezTo>
                    <a:pt x="1341" y="47"/>
                    <a:pt x="1355" y="47"/>
                    <a:pt x="1368" y="44"/>
                  </a:cubicBezTo>
                  <a:cubicBezTo>
                    <a:pt x="1371" y="41"/>
                    <a:pt x="1378" y="41"/>
                    <a:pt x="1385" y="41"/>
                  </a:cubicBezTo>
                  <a:lnTo>
                    <a:pt x="1415" y="41"/>
                  </a:lnTo>
                  <a:cubicBezTo>
                    <a:pt x="1422" y="41"/>
                    <a:pt x="1435" y="34"/>
                    <a:pt x="1435" y="21"/>
                  </a:cubicBezTo>
                  <a:cubicBezTo>
                    <a:pt x="1435" y="7"/>
                    <a:pt x="1425" y="1"/>
                    <a:pt x="14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4134729" y="3309739"/>
              <a:ext cx="37374" cy="17876"/>
            </a:xfrm>
            <a:custGeom>
              <a:avLst/>
              <a:gdLst/>
              <a:ahLst/>
              <a:cxnLst/>
              <a:rect l="l" t="t" r="r" b="b"/>
              <a:pathLst>
                <a:path w="1014" h="485" extrusionOk="0">
                  <a:moveTo>
                    <a:pt x="994" y="0"/>
                  </a:moveTo>
                  <a:cubicBezTo>
                    <a:pt x="994" y="0"/>
                    <a:pt x="987" y="0"/>
                    <a:pt x="984" y="3"/>
                  </a:cubicBezTo>
                  <a:cubicBezTo>
                    <a:pt x="984" y="7"/>
                    <a:pt x="981" y="7"/>
                    <a:pt x="977" y="10"/>
                  </a:cubicBezTo>
                  <a:cubicBezTo>
                    <a:pt x="967" y="20"/>
                    <a:pt x="954" y="24"/>
                    <a:pt x="947" y="34"/>
                  </a:cubicBezTo>
                  <a:cubicBezTo>
                    <a:pt x="930" y="44"/>
                    <a:pt x="914" y="57"/>
                    <a:pt x="894" y="70"/>
                  </a:cubicBezTo>
                  <a:cubicBezTo>
                    <a:pt x="820" y="117"/>
                    <a:pt x="746" y="154"/>
                    <a:pt x="670" y="191"/>
                  </a:cubicBezTo>
                  <a:cubicBezTo>
                    <a:pt x="616" y="221"/>
                    <a:pt x="559" y="244"/>
                    <a:pt x="502" y="274"/>
                  </a:cubicBezTo>
                  <a:cubicBezTo>
                    <a:pt x="476" y="291"/>
                    <a:pt x="446" y="308"/>
                    <a:pt x="415" y="321"/>
                  </a:cubicBezTo>
                  <a:cubicBezTo>
                    <a:pt x="392" y="338"/>
                    <a:pt x="362" y="348"/>
                    <a:pt x="335" y="361"/>
                  </a:cubicBezTo>
                  <a:lnTo>
                    <a:pt x="332" y="361"/>
                  </a:lnTo>
                  <a:cubicBezTo>
                    <a:pt x="315" y="371"/>
                    <a:pt x="295" y="378"/>
                    <a:pt x="278" y="388"/>
                  </a:cubicBezTo>
                  <a:lnTo>
                    <a:pt x="282" y="388"/>
                  </a:lnTo>
                  <a:cubicBezTo>
                    <a:pt x="265" y="395"/>
                    <a:pt x="252" y="401"/>
                    <a:pt x="235" y="408"/>
                  </a:cubicBezTo>
                  <a:cubicBezTo>
                    <a:pt x="218" y="415"/>
                    <a:pt x="198" y="421"/>
                    <a:pt x="181" y="428"/>
                  </a:cubicBezTo>
                  <a:cubicBezTo>
                    <a:pt x="148" y="441"/>
                    <a:pt x="118" y="451"/>
                    <a:pt x="84" y="461"/>
                  </a:cubicBezTo>
                  <a:cubicBezTo>
                    <a:pt x="66" y="469"/>
                    <a:pt x="45" y="475"/>
                    <a:pt x="26" y="481"/>
                  </a:cubicBezTo>
                  <a:lnTo>
                    <a:pt x="26" y="481"/>
                  </a:lnTo>
                  <a:cubicBezTo>
                    <a:pt x="49" y="478"/>
                    <a:pt x="74" y="477"/>
                    <a:pt x="101" y="475"/>
                  </a:cubicBezTo>
                  <a:cubicBezTo>
                    <a:pt x="161" y="468"/>
                    <a:pt x="218" y="455"/>
                    <a:pt x="278" y="435"/>
                  </a:cubicBezTo>
                  <a:lnTo>
                    <a:pt x="315" y="421"/>
                  </a:lnTo>
                  <a:cubicBezTo>
                    <a:pt x="329" y="418"/>
                    <a:pt x="345" y="408"/>
                    <a:pt x="359" y="405"/>
                  </a:cubicBezTo>
                  <a:cubicBezTo>
                    <a:pt x="375" y="395"/>
                    <a:pt x="385" y="391"/>
                    <a:pt x="402" y="385"/>
                  </a:cubicBezTo>
                  <a:cubicBezTo>
                    <a:pt x="415" y="378"/>
                    <a:pt x="429" y="371"/>
                    <a:pt x="442" y="368"/>
                  </a:cubicBezTo>
                  <a:cubicBezTo>
                    <a:pt x="476" y="355"/>
                    <a:pt x="502" y="338"/>
                    <a:pt x="536" y="321"/>
                  </a:cubicBezTo>
                  <a:lnTo>
                    <a:pt x="700" y="234"/>
                  </a:lnTo>
                  <a:cubicBezTo>
                    <a:pt x="713" y="224"/>
                    <a:pt x="726" y="217"/>
                    <a:pt x="743" y="207"/>
                  </a:cubicBezTo>
                  <a:lnTo>
                    <a:pt x="803" y="171"/>
                  </a:lnTo>
                  <a:cubicBezTo>
                    <a:pt x="843" y="144"/>
                    <a:pt x="880" y="124"/>
                    <a:pt x="914" y="100"/>
                  </a:cubicBezTo>
                  <a:cubicBezTo>
                    <a:pt x="930" y="87"/>
                    <a:pt x="950" y="70"/>
                    <a:pt x="967" y="57"/>
                  </a:cubicBezTo>
                  <a:cubicBezTo>
                    <a:pt x="977" y="54"/>
                    <a:pt x="984" y="50"/>
                    <a:pt x="994" y="40"/>
                  </a:cubicBezTo>
                  <a:lnTo>
                    <a:pt x="1011" y="24"/>
                  </a:lnTo>
                  <a:cubicBezTo>
                    <a:pt x="1014" y="17"/>
                    <a:pt x="1014" y="7"/>
                    <a:pt x="1011" y="3"/>
                  </a:cubicBezTo>
                  <a:cubicBezTo>
                    <a:pt x="1004" y="0"/>
                    <a:pt x="997" y="0"/>
                    <a:pt x="994" y="0"/>
                  </a:cubicBezTo>
                  <a:close/>
                  <a:moveTo>
                    <a:pt x="26" y="481"/>
                  </a:moveTo>
                  <a:cubicBezTo>
                    <a:pt x="17" y="482"/>
                    <a:pt x="9" y="483"/>
                    <a:pt x="1" y="485"/>
                  </a:cubicBezTo>
                  <a:lnTo>
                    <a:pt x="11" y="485"/>
                  </a:lnTo>
                  <a:cubicBezTo>
                    <a:pt x="16" y="484"/>
                    <a:pt x="21" y="482"/>
                    <a:pt x="26" y="48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4426928" y="3365282"/>
              <a:ext cx="147651" cy="80386"/>
            </a:xfrm>
            <a:custGeom>
              <a:avLst/>
              <a:gdLst/>
              <a:ahLst/>
              <a:cxnLst/>
              <a:rect l="l" t="t" r="r" b="b"/>
              <a:pathLst>
                <a:path w="4006" h="2181" extrusionOk="0">
                  <a:moveTo>
                    <a:pt x="30" y="0"/>
                  </a:moveTo>
                  <a:cubicBezTo>
                    <a:pt x="26" y="0"/>
                    <a:pt x="21" y="0"/>
                    <a:pt x="17" y="1"/>
                  </a:cubicBezTo>
                  <a:cubicBezTo>
                    <a:pt x="10" y="1"/>
                    <a:pt x="0" y="8"/>
                    <a:pt x="0" y="21"/>
                  </a:cubicBezTo>
                  <a:cubicBezTo>
                    <a:pt x="0" y="31"/>
                    <a:pt x="10" y="38"/>
                    <a:pt x="24" y="38"/>
                  </a:cubicBezTo>
                  <a:lnTo>
                    <a:pt x="30" y="38"/>
                  </a:lnTo>
                  <a:cubicBezTo>
                    <a:pt x="40" y="38"/>
                    <a:pt x="47" y="41"/>
                    <a:pt x="57" y="41"/>
                  </a:cubicBezTo>
                  <a:cubicBezTo>
                    <a:pt x="74" y="48"/>
                    <a:pt x="94" y="51"/>
                    <a:pt x="114" y="58"/>
                  </a:cubicBezTo>
                  <a:lnTo>
                    <a:pt x="111" y="58"/>
                  </a:lnTo>
                  <a:cubicBezTo>
                    <a:pt x="134" y="68"/>
                    <a:pt x="164" y="81"/>
                    <a:pt x="191" y="91"/>
                  </a:cubicBezTo>
                  <a:cubicBezTo>
                    <a:pt x="261" y="125"/>
                    <a:pt x="328" y="171"/>
                    <a:pt x="391" y="215"/>
                  </a:cubicBezTo>
                  <a:cubicBezTo>
                    <a:pt x="415" y="232"/>
                    <a:pt x="442" y="252"/>
                    <a:pt x="465" y="268"/>
                  </a:cubicBezTo>
                  <a:cubicBezTo>
                    <a:pt x="505" y="292"/>
                    <a:pt x="535" y="319"/>
                    <a:pt x="572" y="349"/>
                  </a:cubicBezTo>
                  <a:cubicBezTo>
                    <a:pt x="605" y="372"/>
                    <a:pt x="635" y="402"/>
                    <a:pt x="672" y="432"/>
                  </a:cubicBezTo>
                  <a:cubicBezTo>
                    <a:pt x="706" y="459"/>
                    <a:pt x="732" y="489"/>
                    <a:pt x="766" y="516"/>
                  </a:cubicBezTo>
                  <a:lnTo>
                    <a:pt x="829" y="566"/>
                  </a:lnTo>
                  <a:lnTo>
                    <a:pt x="866" y="589"/>
                  </a:lnTo>
                  <a:cubicBezTo>
                    <a:pt x="906" y="616"/>
                    <a:pt x="940" y="640"/>
                    <a:pt x="976" y="666"/>
                  </a:cubicBezTo>
                  <a:cubicBezTo>
                    <a:pt x="1013" y="690"/>
                    <a:pt x="1050" y="710"/>
                    <a:pt x="1090" y="737"/>
                  </a:cubicBezTo>
                  <a:cubicBezTo>
                    <a:pt x="1127" y="760"/>
                    <a:pt x="1164" y="783"/>
                    <a:pt x="1200" y="807"/>
                  </a:cubicBezTo>
                  <a:cubicBezTo>
                    <a:pt x="1244" y="833"/>
                    <a:pt x="1281" y="857"/>
                    <a:pt x="1317" y="884"/>
                  </a:cubicBezTo>
                  <a:cubicBezTo>
                    <a:pt x="1341" y="894"/>
                    <a:pt x="1361" y="910"/>
                    <a:pt x="1381" y="924"/>
                  </a:cubicBezTo>
                  <a:cubicBezTo>
                    <a:pt x="1401" y="940"/>
                    <a:pt x="1428" y="954"/>
                    <a:pt x="1448" y="971"/>
                  </a:cubicBezTo>
                  <a:lnTo>
                    <a:pt x="1445" y="967"/>
                  </a:lnTo>
                  <a:lnTo>
                    <a:pt x="1445" y="967"/>
                  </a:lnTo>
                  <a:cubicBezTo>
                    <a:pt x="1478" y="991"/>
                    <a:pt x="1511" y="1011"/>
                    <a:pt x="1545" y="1034"/>
                  </a:cubicBezTo>
                  <a:cubicBezTo>
                    <a:pt x="1568" y="1051"/>
                    <a:pt x="1598" y="1068"/>
                    <a:pt x="1628" y="1084"/>
                  </a:cubicBezTo>
                  <a:cubicBezTo>
                    <a:pt x="1642" y="1091"/>
                    <a:pt x="1652" y="1101"/>
                    <a:pt x="1669" y="1108"/>
                  </a:cubicBezTo>
                  <a:cubicBezTo>
                    <a:pt x="1685" y="1118"/>
                    <a:pt x="1699" y="1121"/>
                    <a:pt x="1715" y="1128"/>
                  </a:cubicBezTo>
                  <a:cubicBezTo>
                    <a:pt x="1749" y="1144"/>
                    <a:pt x="1779" y="1161"/>
                    <a:pt x="1812" y="1175"/>
                  </a:cubicBezTo>
                  <a:cubicBezTo>
                    <a:pt x="1893" y="1208"/>
                    <a:pt x="1976" y="1245"/>
                    <a:pt x="2053" y="1278"/>
                  </a:cubicBezTo>
                  <a:lnTo>
                    <a:pt x="2294" y="1378"/>
                  </a:lnTo>
                  <a:cubicBezTo>
                    <a:pt x="2337" y="1395"/>
                    <a:pt x="2381" y="1419"/>
                    <a:pt x="2428" y="1435"/>
                  </a:cubicBezTo>
                  <a:cubicBezTo>
                    <a:pt x="2468" y="1452"/>
                    <a:pt x="2504" y="1469"/>
                    <a:pt x="2548" y="1485"/>
                  </a:cubicBezTo>
                  <a:cubicBezTo>
                    <a:pt x="2588" y="1502"/>
                    <a:pt x="2628" y="1522"/>
                    <a:pt x="2668" y="1539"/>
                  </a:cubicBezTo>
                  <a:lnTo>
                    <a:pt x="2782" y="1589"/>
                  </a:lnTo>
                  <a:cubicBezTo>
                    <a:pt x="2819" y="1606"/>
                    <a:pt x="2862" y="1623"/>
                    <a:pt x="2899" y="1639"/>
                  </a:cubicBezTo>
                  <a:cubicBezTo>
                    <a:pt x="2939" y="1656"/>
                    <a:pt x="2986" y="1676"/>
                    <a:pt x="3033" y="1693"/>
                  </a:cubicBezTo>
                  <a:cubicBezTo>
                    <a:pt x="3066" y="1709"/>
                    <a:pt x="3103" y="1723"/>
                    <a:pt x="3140" y="1740"/>
                  </a:cubicBezTo>
                  <a:cubicBezTo>
                    <a:pt x="3163" y="1746"/>
                    <a:pt x="3180" y="1756"/>
                    <a:pt x="3200" y="1763"/>
                  </a:cubicBezTo>
                  <a:cubicBezTo>
                    <a:pt x="3220" y="1773"/>
                    <a:pt x="3240" y="1786"/>
                    <a:pt x="3263" y="1793"/>
                  </a:cubicBezTo>
                  <a:cubicBezTo>
                    <a:pt x="3283" y="1803"/>
                    <a:pt x="3303" y="1813"/>
                    <a:pt x="3324" y="1826"/>
                  </a:cubicBezTo>
                  <a:lnTo>
                    <a:pt x="3387" y="1863"/>
                  </a:lnTo>
                  <a:lnTo>
                    <a:pt x="3524" y="1954"/>
                  </a:lnTo>
                  <a:cubicBezTo>
                    <a:pt x="3558" y="1974"/>
                    <a:pt x="3598" y="1994"/>
                    <a:pt x="3631" y="2014"/>
                  </a:cubicBezTo>
                  <a:cubicBezTo>
                    <a:pt x="3668" y="2037"/>
                    <a:pt x="3705" y="2057"/>
                    <a:pt x="3748" y="2077"/>
                  </a:cubicBezTo>
                  <a:cubicBezTo>
                    <a:pt x="3832" y="2114"/>
                    <a:pt x="3919" y="2137"/>
                    <a:pt x="4006" y="2181"/>
                  </a:cubicBezTo>
                  <a:cubicBezTo>
                    <a:pt x="3909" y="2124"/>
                    <a:pt x="3812" y="2074"/>
                    <a:pt x="3718" y="2017"/>
                  </a:cubicBezTo>
                  <a:cubicBezTo>
                    <a:pt x="3678" y="2000"/>
                    <a:pt x="3645" y="1977"/>
                    <a:pt x="3608" y="1957"/>
                  </a:cubicBezTo>
                  <a:cubicBezTo>
                    <a:pt x="3574" y="1933"/>
                    <a:pt x="3538" y="1910"/>
                    <a:pt x="3504" y="1890"/>
                  </a:cubicBezTo>
                  <a:cubicBezTo>
                    <a:pt x="3471" y="1863"/>
                    <a:pt x="3434" y="1843"/>
                    <a:pt x="3394" y="1816"/>
                  </a:cubicBezTo>
                  <a:cubicBezTo>
                    <a:pt x="3374" y="1806"/>
                    <a:pt x="3357" y="1793"/>
                    <a:pt x="3340" y="1783"/>
                  </a:cubicBezTo>
                  <a:cubicBezTo>
                    <a:pt x="3320" y="1773"/>
                    <a:pt x="3303" y="1760"/>
                    <a:pt x="3283" y="1750"/>
                  </a:cubicBezTo>
                  <a:cubicBezTo>
                    <a:pt x="3277" y="1746"/>
                    <a:pt x="3273" y="1746"/>
                    <a:pt x="3270" y="1743"/>
                  </a:cubicBezTo>
                  <a:cubicBezTo>
                    <a:pt x="3267" y="1743"/>
                    <a:pt x="3267" y="1740"/>
                    <a:pt x="3260" y="1740"/>
                  </a:cubicBezTo>
                  <a:cubicBezTo>
                    <a:pt x="3257" y="1733"/>
                    <a:pt x="3250" y="1733"/>
                    <a:pt x="3243" y="1730"/>
                  </a:cubicBezTo>
                  <a:lnTo>
                    <a:pt x="3220" y="1716"/>
                  </a:lnTo>
                  <a:lnTo>
                    <a:pt x="3223" y="1716"/>
                  </a:lnTo>
                  <a:cubicBezTo>
                    <a:pt x="3223" y="1716"/>
                    <a:pt x="3220" y="1713"/>
                    <a:pt x="3217" y="1713"/>
                  </a:cubicBezTo>
                  <a:cubicBezTo>
                    <a:pt x="3200" y="1706"/>
                    <a:pt x="3176" y="1696"/>
                    <a:pt x="3156" y="1689"/>
                  </a:cubicBezTo>
                  <a:cubicBezTo>
                    <a:pt x="3140" y="1679"/>
                    <a:pt x="3126" y="1673"/>
                    <a:pt x="3110" y="1666"/>
                  </a:cubicBezTo>
                  <a:lnTo>
                    <a:pt x="2986" y="1616"/>
                  </a:lnTo>
                  <a:cubicBezTo>
                    <a:pt x="2916" y="1589"/>
                    <a:pt x="2849" y="1559"/>
                    <a:pt x="2775" y="1526"/>
                  </a:cubicBezTo>
                  <a:cubicBezTo>
                    <a:pt x="2698" y="1489"/>
                    <a:pt x="2621" y="1452"/>
                    <a:pt x="2541" y="1415"/>
                  </a:cubicBezTo>
                  <a:cubicBezTo>
                    <a:pt x="2498" y="1395"/>
                    <a:pt x="2454" y="1378"/>
                    <a:pt x="2407" y="1358"/>
                  </a:cubicBezTo>
                  <a:lnTo>
                    <a:pt x="2297" y="1308"/>
                  </a:lnTo>
                  <a:cubicBezTo>
                    <a:pt x="2220" y="1275"/>
                    <a:pt x="2140" y="1238"/>
                    <a:pt x="2066" y="1205"/>
                  </a:cubicBezTo>
                  <a:cubicBezTo>
                    <a:pt x="1983" y="1168"/>
                    <a:pt x="1903" y="1128"/>
                    <a:pt x="1819" y="1091"/>
                  </a:cubicBezTo>
                  <a:cubicBezTo>
                    <a:pt x="1782" y="1071"/>
                    <a:pt x="1749" y="1054"/>
                    <a:pt x="1712" y="1037"/>
                  </a:cubicBezTo>
                  <a:cubicBezTo>
                    <a:pt x="1695" y="1027"/>
                    <a:pt x="1672" y="1014"/>
                    <a:pt x="1652" y="1004"/>
                  </a:cubicBezTo>
                  <a:cubicBezTo>
                    <a:pt x="1638" y="997"/>
                    <a:pt x="1628" y="991"/>
                    <a:pt x="1615" y="981"/>
                  </a:cubicBezTo>
                  <a:cubicBezTo>
                    <a:pt x="1612" y="977"/>
                    <a:pt x="1605" y="977"/>
                    <a:pt x="1602" y="974"/>
                  </a:cubicBezTo>
                  <a:cubicBezTo>
                    <a:pt x="1565" y="951"/>
                    <a:pt x="1531" y="927"/>
                    <a:pt x="1495" y="904"/>
                  </a:cubicBezTo>
                  <a:cubicBezTo>
                    <a:pt x="1495" y="900"/>
                    <a:pt x="1488" y="900"/>
                    <a:pt x="1488" y="900"/>
                  </a:cubicBezTo>
                  <a:cubicBezTo>
                    <a:pt x="1481" y="890"/>
                    <a:pt x="1468" y="884"/>
                    <a:pt x="1455" y="874"/>
                  </a:cubicBezTo>
                  <a:cubicBezTo>
                    <a:pt x="1418" y="850"/>
                    <a:pt x="1384" y="827"/>
                    <a:pt x="1348" y="803"/>
                  </a:cubicBezTo>
                  <a:cubicBezTo>
                    <a:pt x="1311" y="783"/>
                    <a:pt x="1271" y="757"/>
                    <a:pt x="1234" y="733"/>
                  </a:cubicBezTo>
                  <a:cubicBezTo>
                    <a:pt x="1160" y="683"/>
                    <a:pt x="1080" y="636"/>
                    <a:pt x="1003" y="586"/>
                  </a:cubicBezTo>
                  <a:cubicBezTo>
                    <a:pt x="976" y="566"/>
                    <a:pt x="943" y="543"/>
                    <a:pt x="913" y="523"/>
                  </a:cubicBezTo>
                  <a:cubicBezTo>
                    <a:pt x="900" y="516"/>
                    <a:pt x="893" y="509"/>
                    <a:pt x="883" y="502"/>
                  </a:cubicBezTo>
                  <a:cubicBezTo>
                    <a:pt x="866" y="489"/>
                    <a:pt x="853" y="476"/>
                    <a:pt x="836" y="466"/>
                  </a:cubicBezTo>
                  <a:cubicBezTo>
                    <a:pt x="813" y="442"/>
                    <a:pt x="783" y="422"/>
                    <a:pt x="759" y="402"/>
                  </a:cubicBezTo>
                  <a:cubicBezTo>
                    <a:pt x="729" y="375"/>
                    <a:pt x="699" y="352"/>
                    <a:pt x="669" y="332"/>
                  </a:cubicBezTo>
                  <a:cubicBezTo>
                    <a:pt x="602" y="282"/>
                    <a:pt x="532" y="235"/>
                    <a:pt x="462" y="188"/>
                  </a:cubicBezTo>
                  <a:cubicBezTo>
                    <a:pt x="415" y="165"/>
                    <a:pt x="375" y="138"/>
                    <a:pt x="331" y="115"/>
                  </a:cubicBezTo>
                  <a:cubicBezTo>
                    <a:pt x="278" y="85"/>
                    <a:pt x="228" y="54"/>
                    <a:pt x="167" y="34"/>
                  </a:cubicBezTo>
                  <a:cubicBezTo>
                    <a:pt x="144" y="24"/>
                    <a:pt x="114" y="18"/>
                    <a:pt x="84" y="8"/>
                  </a:cubicBezTo>
                  <a:cubicBezTo>
                    <a:pt x="68" y="5"/>
                    <a:pt x="49" y="0"/>
                    <a:pt x="3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4459103" y="3385222"/>
              <a:ext cx="37595" cy="68960"/>
            </a:xfrm>
            <a:custGeom>
              <a:avLst/>
              <a:gdLst/>
              <a:ahLst/>
              <a:cxnLst/>
              <a:rect l="l" t="t" r="r" b="b"/>
              <a:pathLst>
                <a:path w="1020" h="1871" extrusionOk="0">
                  <a:moveTo>
                    <a:pt x="11" y="0"/>
                  </a:moveTo>
                  <a:cubicBezTo>
                    <a:pt x="6" y="0"/>
                    <a:pt x="1" y="4"/>
                    <a:pt x="3" y="12"/>
                  </a:cubicBezTo>
                  <a:lnTo>
                    <a:pt x="3" y="15"/>
                  </a:lnTo>
                  <a:cubicBezTo>
                    <a:pt x="3" y="18"/>
                    <a:pt x="6" y="22"/>
                    <a:pt x="10" y="22"/>
                  </a:cubicBezTo>
                  <a:cubicBezTo>
                    <a:pt x="10" y="28"/>
                    <a:pt x="17" y="32"/>
                    <a:pt x="20" y="35"/>
                  </a:cubicBezTo>
                  <a:lnTo>
                    <a:pt x="57" y="99"/>
                  </a:lnTo>
                  <a:cubicBezTo>
                    <a:pt x="67" y="112"/>
                    <a:pt x="70" y="119"/>
                    <a:pt x="73" y="129"/>
                  </a:cubicBezTo>
                  <a:cubicBezTo>
                    <a:pt x="124" y="206"/>
                    <a:pt x="174" y="289"/>
                    <a:pt x="224" y="373"/>
                  </a:cubicBezTo>
                  <a:cubicBezTo>
                    <a:pt x="241" y="399"/>
                    <a:pt x="254" y="430"/>
                    <a:pt x="271" y="453"/>
                  </a:cubicBezTo>
                  <a:cubicBezTo>
                    <a:pt x="277" y="473"/>
                    <a:pt x="291" y="493"/>
                    <a:pt x="301" y="513"/>
                  </a:cubicBezTo>
                  <a:lnTo>
                    <a:pt x="361" y="637"/>
                  </a:lnTo>
                  <a:lnTo>
                    <a:pt x="424" y="777"/>
                  </a:lnTo>
                  <a:cubicBezTo>
                    <a:pt x="468" y="864"/>
                    <a:pt x="505" y="951"/>
                    <a:pt x="541" y="1038"/>
                  </a:cubicBezTo>
                  <a:cubicBezTo>
                    <a:pt x="558" y="1085"/>
                    <a:pt x="578" y="1132"/>
                    <a:pt x="595" y="1172"/>
                  </a:cubicBezTo>
                  <a:cubicBezTo>
                    <a:pt x="612" y="1219"/>
                    <a:pt x="635" y="1262"/>
                    <a:pt x="655" y="1306"/>
                  </a:cubicBezTo>
                  <a:lnTo>
                    <a:pt x="692" y="1382"/>
                  </a:lnTo>
                  <a:cubicBezTo>
                    <a:pt x="739" y="1466"/>
                    <a:pt x="789" y="1550"/>
                    <a:pt x="842" y="1633"/>
                  </a:cubicBezTo>
                  <a:cubicBezTo>
                    <a:pt x="869" y="1673"/>
                    <a:pt x="893" y="1713"/>
                    <a:pt x="923" y="1750"/>
                  </a:cubicBezTo>
                  <a:cubicBezTo>
                    <a:pt x="939" y="1770"/>
                    <a:pt x="953" y="1790"/>
                    <a:pt x="969" y="1814"/>
                  </a:cubicBezTo>
                  <a:cubicBezTo>
                    <a:pt x="986" y="1834"/>
                    <a:pt x="1003" y="1851"/>
                    <a:pt x="1020" y="1871"/>
                  </a:cubicBezTo>
                  <a:cubicBezTo>
                    <a:pt x="1006" y="1851"/>
                    <a:pt x="993" y="1824"/>
                    <a:pt x="993" y="1800"/>
                  </a:cubicBezTo>
                  <a:lnTo>
                    <a:pt x="969" y="1737"/>
                  </a:lnTo>
                  <a:cubicBezTo>
                    <a:pt x="959" y="1717"/>
                    <a:pt x="956" y="1700"/>
                    <a:pt x="946" y="1680"/>
                  </a:cubicBezTo>
                  <a:cubicBezTo>
                    <a:pt x="913" y="1580"/>
                    <a:pt x="889" y="1473"/>
                    <a:pt x="856" y="1372"/>
                  </a:cubicBezTo>
                  <a:cubicBezTo>
                    <a:pt x="836" y="1306"/>
                    <a:pt x="809" y="1239"/>
                    <a:pt x="786" y="1179"/>
                  </a:cubicBezTo>
                  <a:cubicBezTo>
                    <a:pt x="745" y="1082"/>
                    <a:pt x="695" y="995"/>
                    <a:pt x="652" y="901"/>
                  </a:cubicBezTo>
                  <a:lnTo>
                    <a:pt x="588" y="787"/>
                  </a:lnTo>
                  <a:cubicBezTo>
                    <a:pt x="575" y="767"/>
                    <a:pt x="558" y="744"/>
                    <a:pt x="545" y="717"/>
                  </a:cubicBezTo>
                  <a:cubicBezTo>
                    <a:pt x="538" y="710"/>
                    <a:pt x="528" y="697"/>
                    <a:pt x="521" y="684"/>
                  </a:cubicBezTo>
                  <a:cubicBezTo>
                    <a:pt x="511" y="670"/>
                    <a:pt x="508" y="664"/>
                    <a:pt x="501" y="650"/>
                  </a:cubicBezTo>
                  <a:lnTo>
                    <a:pt x="501" y="654"/>
                  </a:lnTo>
                  <a:cubicBezTo>
                    <a:pt x="475" y="617"/>
                    <a:pt x="451" y="583"/>
                    <a:pt x="424" y="547"/>
                  </a:cubicBezTo>
                  <a:cubicBezTo>
                    <a:pt x="368" y="466"/>
                    <a:pt x="307" y="383"/>
                    <a:pt x="251" y="303"/>
                  </a:cubicBezTo>
                  <a:cubicBezTo>
                    <a:pt x="220" y="262"/>
                    <a:pt x="187" y="219"/>
                    <a:pt x="157" y="179"/>
                  </a:cubicBezTo>
                  <a:cubicBezTo>
                    <a:pt x="144" y="165"/>
                    <a:pt x="137" y="149"/>
                    <a:pt x="124" y="132"/>
                  </a:cubicBezTo>
                  <a:cubicBezTo>
                    <a:pt x="117" y="119"/>
                    <a:pt x="107" y="112"/>
                    <a:pt x="100" y="99"/>
                  </a:cubicBezTo>
                  <a:cubicBezTo>
                    <a:pt x="93" y="92"/>
                    <a:pt x="87" y="85"/>
                    <a:pt x="83" y="79"/>
                  </a:cubicBezTo>
                  <a:cubicBezTo>
                    <a:pt x="77" y="68"/>
                    <a:pt x="70" y="65"/>
                    <a:pt x="67" y="55"/>
                  </a:cubicBezTo>
                  <a:lnTo>
                    <a:pt x="60" y="52"/>
                  </a:lnTo>
                  <a:cubicBezTo>
                    <a:pt x="53" y="45"/>
                    <a:pt x="43" y="32"/>
                    <a:pt x="37" y="25"/>
                  </a:cubicBezTo>
                  <a:lnTo>
                    <a:pt x="17" y="2"/>
                  </a:lnTo>
                  <a:cubicBezTo>
                    <a:pt x="15" y="1"/>
                    <a:pt x="13" y="0"/>
                    <a:pt x="1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4463379" y="3382937"/>
              <a:ext cx="78543" cy="9657"/>
            </a:xfrm>
            <a:custGeom>
              <a:avLst/>
              <a:gdLst/>
              <a:ahLst/>
              <a:cxnLst/>
              <a:rect l="l" t="t" r="r" b="b"/>
              <a:pathLst>
                <a:path w="2131" h="262" extrusionOk="0">
                  <a:moveTo>
                    <a:pt x="1846" y="0"/>
                  </a:moveTo>
                  <a:cubicBezTo>
                    <a:pt x="1830" y="7"/>
                    <a:pt x="1816" y="7"/>
                    <a:pt x="1800" y="7"/>
                  </a:cubicBezTo>
                  <a:cubicBezTo>
                    <a:pt x="1780" y="7"/>
                    <a:pt x="1763" y="10"/>
                    <a:pt x="1743" y="10"/>
                  </a:cubicBezTo>
                  <a:cubicBezTo>
                    <a:pt x="1716" y="13"/>
                    <a:pt x="1686" y="17"/>
                    <a:pt x="1663" y="23"/>
                  </a:cubicBezTo>
                  <a:cubicBezTo>
                    <a:pt x="1629" y="27"/>
                    <a:pt x="1596" y="30"/>
                    <a:pt x="1562" y="40"/>
                  </a:cubicBezTo>
                  <a:cubicBezTo>
                    <a:pt x="1529" y="47"/>
                    <a:pt x="1495" y="54"/>
                    <a:pt x="1462" y="60"/>
                  </a:cubicBezTo>
                  <a:lnTo>
                    <a:pt x="1275" y="97"/>
                  </a:lnTo>
                  <a:lnTo>
                    <a:pt x="1097" y="137"/>
                  </a:lnTo>
                  <a:cubicBezTo>
                    <a:pt x="1067" y="141"/>
                    <a:pt x="1044" y="147"/>
                    <a:pt x="1014" y="154"/>
                  </a:cubicBezTo>
                  <a:cubicBezTo>
                    <a:pt x="980" y="161"/>
                    <a:pt x="944" y="164"/>
                    <a:pt x="910" y="174"/>
                  </a:cubicBezTo>
                  <a:cubicBezTo>
                    <a:pt x="890" y="177"/>
                    <a:pt x="873" y="177"/>
                    <a:pt x="850" y="181"/>
                  </a:cubicBezTo>
                  <a:cubicBezTo>
                    <a:pt x="833" y="184"/>
                    <a:pt x="817" y="191"/>
                    <a:pt x="800" y="191"/>
                  </a:cubicBezTo>
                  <a:lnTo>
                    <a:pt x="649" y="201"/>
                  </a:lnTo>
                  <a:cubicBezTo>
                    <a:pt x="624" y="204"/>
                    <a:pt x="601" y="206"/>
                    <a:pt x="578" y="206"/>
                  </a:cubicBezTo>
                  <a:cubicBezTo>
                    <a:pt x="554" y="206"/>
                    <a:pt x="531" y="204"/>
                    <a:pt x="506" y="201"/>
                  </a:cubicBezTo>
                  <a:cubicBezTo>
                    <a:pt x="472" y="197"/>
                    <a:pt x="442" y="194"/>
                    <a:pt x="412" y="191"/>
                  </a:cubicBezTo>
                  <a:cubicBezTo>
                    <a:pt x="412" y="184"/>
                    <a:pt x="409" y="184"/>
                    <a:pt x="405" y="184"/>
                  </a:cubicBezTo>
                  <a:cubicBezTo>
                    <a:pt x="375" y="177"/>
                    <a:pt x="345" y="174"/>
                    <a:pt x="315" y="164"/>
                  </a:cubicBezTo>
                  <a:cubicBezTo>
                    <a:pt x="278" y="157"/>
                    <a:pt x="245" y="147"/>
                    <a:pt x="208" y="141"/>
                  </a:cubicBezTo>
                  <a:lnTo>
                    <a:pt x="108" y="114"/>
                  </a:lnTo>
                  <a:cubicBezTo>
                    <a:pt x="84" y="107"/>
                    <a:pt x="54" y="100"/>
                    <a:pt x="28" y="94"/>
                  </a:cubicBezTo>
                  <a:cubicBezTo>
                    <a:pt x="26" y="93"/>
                    <a:pt x="24" y="93"/>
                    <a:pt x="22" y="93"/>
                  </a:cubicBezTo>
                  <a:cubicBezTo>
                    <a:pt x="14" y="93"/>
                    <a:pt x="7" y="99"/>
                    <a:pt x="4" y="107"/>
                  </a:cubicBezTo>
                  <a:cubicBezTo>
                    <a:pt x="1" y="117"/>
                    <a:pt x="8" y="127"/>
                    <a:pt x="18" y="130"/>
                  </a:cubicBezTo>
                  <a:cubicBezTo>
                    <a:pt x="34" y="137"/>
                    <a:pt x="54" y="141"/>
                    <a:pt x="71" y="144"/>
                  </a:cubicBezTo>
                  <a:cubicBezTo>
                    <a:pt x="94" y="147"/>
                    <a:pt x="118" y="157"/>
                    <a:pt x="138" y="161"/>
                  </a:cubicBezTo>
                  <a:cubicBezTo>
                    <a:pt x="175" y="174"/>
                    <a:pt x="218" y="181"/>
                    <a:pt x="255" y="194"/>
                  </a:cubicBezTo>
                  <a:lnTo>
                    <a:pt x="442" y="244"/>
                  </a:lnTo>
                  <a:cubicBezTo>
                    <a:pt x="472" y="254"/>
                    <a:pt x="502" y="258"/>
                    <a:pt x="536" y="261"/>
                  </a:cubicBezTo>
                  <a:cubicBezTo>
                    <a:pt x="552" y="261"/>
                    <a:pt x="568" y="262"/>
                    <a:pt x="582" y="262"/>
                  </a:cubicBezTo>
                  <a:cubicBezTo>
                    <a:pt x="596" y="262"/>
                    <a:pt x="609" y="261"/>
                    <a:pt x="623" y="258"/>
                  </a:cubicBezTo>
                  <a:lnTo>
                    <a:pt x="663" y="258"/>
                  </a:lnTo>
                  <a:cubicBezTo>
                    <a:pt x="706" y="258"/>
                    <a:pt x="746" y="251"/>
                    <a:pt x="790" y="248"/>
                  </a:cubicBezTo>
                  <a:cubicBezTo>
                    <a:pt x="823" y="244"/>
                    <a:pt x="850" y="241"/>
                    <a:pt x="880" y="234"/>
                  </a:cubicBezTo>
                  <a:cubicBezTo>
                    <a:pt x="894" y="234"/>
                    <a:pt x="907" y="234"/>
                    <a:pt x="917" y="231"/>
                  </a:cubicBezTo>
                  <a:cubicBezTo>
                    <a:pt x="934" y="227"/>
                    <a:pt x="947" y="227"/>
                    <a:pt x="964" y="224"/>
                  </a:cubicBezTo>
                  <a:cubicBezTo>
                    <a:pt x="994" y="221"/>
                    <a:pt x="1024" y="211"/>
                    <a:pt x="1051" y="207"/>
                  </a:cubicBezTo>
                  <a:cubicBezTo>
                    <a:pt x="1091" y="201"/>
                    <a:pt x="1124" y="194"/>
                    <a:pt x="1161" y="184"/>
                  </a:cubicBezTo>
                  <a:lnTo>
                    <a:pt x="1348" y="147"/>
                  </a:lnTo>
                  <a:cubicBezTo>
                    <a:pt x="1408" y="134"/>
                    <a:pt x="1465" y="127"/>
                    <a:pt x="1525" y="114"/>
                  </a:cubicBezTo>
                  <a:cubicBezTo>
                    <a:pt x="1549" y="110"/>
                    <a:pt x="1569" y="107"/>
                    <a:pt x="1596" y="100"/>
                  </a:cubicBezTo>
                  <a:cubicBezTo>
                    <a:pt x="1616" y="97"/>
                    <a:pt x="1642" y="97"/>
                    <a:pt x="1663" y="94"/>
                  </a:cubicBezTo>
                  <a:cubicBezTo>
                    <a:pt x="1726" y="84"/>
                    <a:pt x="1783" y="80"/>
                    <a:pt x="1846" y="74"/>
                  </a:cubicBezTo>
                  <a:cubicBezTo>
                    <a:pt x="1863" y="74"/>
                    <a:pt x="1876" y="67"/>
                    <a:pt x="1887" y="67"/>
                  </a:cubicBezTo>
                  <a:cubicBezTo>
                    <a:pt x="1903" y="67"/>
                    <a:pt x="1917" y="64"/>
                    <a:pt x="1933" y="64"/>
                  </a:cubicBezTo>
                  <a:cubicBezTo>
                    <a:pt x="1977" y="64"/>
                    <a:pt x="2014" y="57"/>
                    <a:pt x="2050" y="57"/>
                  </a:cubicBezTo>
                  <a:cubicBezTo>
                    <a:pt x="2057" y="56"/>
                    <a:pt x="2063" y="55"/>
                    <a:pt x="2070" y="55"/>
                  </a:cubicBezTo>
                  <a:cubicBezTo>
                    <a:pt x="2082" y="55"/>
                    <a:pt x="2095" y="57"/>
                    <a:pt x="2111" y="57"/>
                  </a:cubicBezTo>
                  <a:cubicBezTo>
                    <a:pt x="2117" y="60"/>
                    <a:pt x="2121" y="60"/>
                    <a:pt x="2131" y="60"/>
                  </a:cubicBezTo>
                  <a:cubicBezTo>
                    <a:pt x="2104" y="47"/>
                    <a:pt x="2077" y="34"/>
                    <a:pt x="2047" y="27"/>
                  </a:cubicBezTo>
                  <a:lnTo>
                    <a:pt x="1983" y="13"/>
                  </a:lnTo>
                  <a:cubicBezTo>
                    <a:pt x="1967" y="10"/>
                    <a:pt x="1953" y="7"/>
                    <a:pt x="1937" y="7"/>
                  </a:cubicBezTo>
                  <a:cubicBezTo>
                    <a:pt x="1920" y="0"/>
                    <a:pt x="1903" y="0"/>
                    <a:pt x="188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4514794" y="3417250"/>
              <a:ext cx="20124" cy="30776"/>
            </a:xfrm>
            <a:custGeom>
              <a:avLst/>
              <a:gdLst/>
              <a:ahLst/>
              <a:cxnLst/>
              <a:rect l="l" t="t" r="r" b="b"/>
              <a:pathLst>
                <a:path w="546" h="835" extrusionOk="0">
                  <a:moveTo>
                    <a:pt x="4" y="1"/>
                  </a:moveTo>
                  <a:cubicBezTo>
                    <a:pt x="2" y="1"/>
                    <a:pt x="0" y="4"/>
                    <a:pt x="0" y="9"/>
                  </a:cubicBezTo>
                  <a:cubicBezTo>
                    <a:pt x="0" y="12"/>
                    <a:pt x="3" y="19"/>
                    <a:pt x="7" y="25"/>
                  </a:cubicBezTo>
                  <a:cubicBezTo>
                    <a:pt x="13" y="25"/>
                    <a:pt x="13" y="19"/>
                    <a:pt x="13" y="19"/>
                  </a:cubicBezTo>
                  <a:lnTo>
                    <a:pt x="13" y="25"/>
                  </a:lnTo>
                  <a:cubicBezTo>
                    <a:pt x="17" y="35"/>
                    <a:pt x="27" y="45"/>
                    <a:pt x="30" y="59"/>
                  </a:cubicBezTo>
                  <a:cubicBezTo>
                    <a:pt x="33" y="65"/>
                    <a:pt x="44" y="79"/>
                    <a:pt x="47" y="85"/>
                  </a:cubicBezTo>
                  <a:lnTo>
                    <a:pt x="70" y="136"/>
                  </a:lnTo>
                  <a:cubicBezTo>
                    <a:pt x="74" y="146"/>
                    <a:pt x="84" y="159"/>
                    <a:pt x="87" y="166"/>
                  </a:cubicBezTo>
                  <a:cubicBezTo>
                    <a:pt x="97" y="179"/>
                    <a:pt x="104" y="196"/>
                    <a:pt x="114" y="209"/>
                  </a:cubicBezTo>
                  <a:cubicBezTo>
                    <a:pt x="120" y="226"/>
                    <a:pt x="130" y="236"/>
                    <a:pt x="137" y="253"/>
                  </a:cubicBezTo>
                  <a:cubicBezTo>
                    <a:pt x="140" y="266"/>
                    <a:pt x="150" y="276"/>
                    <a:pt x="157" y="286"/>
                  </a:cubicBezTo>
                  <a:cubicBezTo>
                    <a:pt x="174" y="316"/>
                    <a:pt x="194" y="343"/>
                    <a:pt x="214" y="370"/>
                  </a:cubicBezTo>
                  <a:cubicBezTo>
                    <a:pt x="231" y="393"/>
                    <a:pt x="241" y="416"/>
                    <a:pt x="257" y="437"/>
                  </a:cubicBezTo>
                  <a:cubicBezTo>
                    <a:pt x="278" y="463"/>
                    <a:pt x="288" y="483"/>
                    <a:pt x="304" y="503"/>
                  </a:cubicBezTo>
                  <a:cubicBezTo>
                    <a:pt x="318" y="527"/>
                    <a:pt x="331" y="547"/>
                    <a:pt x="341" y="564"/>
                  </a:cubicBezTo>
                  <a:lnTo>
                    <a:pt x="341" y="567"/>
                  </a:lnTo>
                  <a:cubicBezTo>
                    <a:pt x="378" y="614"/>
                    <a:pt x="405" y="661"/>
                    <a:pt x="438" y="704"/>
                  </a:cubicBezTo>
                  <a:cubicBezTo>
                    <a:pt x="451" y="727"/>
                    <a:pt x="468" y="747"/>
                    <a:pt x="485" y="768"/>
                  </a:cubicBezTo>
                  <a:cubicBezTo>
                    <a:pt x="505" y="788"/>
                    <a:pt x="522" y="814"/>
                    <a:pt x="545" y="834"/>
                  </a:cubicBezTo>
                  <a:cubicBezTo>
                    <a:pt x="535" y="818"/>
                    <a:pt x="522" y="804"/>
                    <a:pt x="508" y="778"/>
                  </a:cubicBezTo>
                  <a:cubicBezTo>
                    <a:pt x="502" y="764"/>
                    <a:pt x="492" y="747"/>
                    <a:pt x="485" y="734"/>
                  </a:cubicBezTo>
                  <a:cubicBezTo>
                    <a:pt x="471" y="711"/>
                    <a:pt x="455" y="681"/>
                    <a:pt x="441" y="654"/>
                  </a:cubicBezTo>
                  <a:cubicBezTo>
                    <a:pt x="431" y="630"/>
                    <a:pt x="418" y="610"/>
                    <a:pt x="405" y="584"/>
                  </a:cubicBezTo>
                  <a:cubicBezTo>
                    <a:pt x="398" y="570"/>
                    <a:pt x="388" y="554"/>
                    <a:pt x="381" y="537"/>
                  </a:cubicBezTo>
                  <a:lnTo>
                    <a:pt x="354" y="500"/>
                  </a:lnTo>
                  <a:cubicBezTo>
                    <a:pt x="338" y="470"/>
                    <a:pt x="318" y="443"/>
                    <a:pt x="301" y="416"/>
                  </a:cubicBezTo>
                  <a:lnTo>
                    <a:pt x="301" y="420"/>
                  </a:lnTo>
                  <a:cubicBezTo>
                    <a:pt x="301" y="416"/>
                    <a:pt x="298" y="416"/>
                    <a:pt x="298" y="413"/>
                  </a:cubicBezTo>
                  <a:cubicBezTo>
                    <a:pt x="288" y="400"/>
                    <a:pt x="281" y="393"/>
                    <a:pt x="271" y="380"/>
                  </a:cubicBezTo>
                  <a:cubicBezTo>
                    <a:pt x="268" y="370"/>
                    <a:pt x="257" y="360"/>
                    <a:pt x="251" y="350"/>
                  </a:cubicBezTo>
                  <a:cubicBezTo>
                    <a:pt x="234" y="330"/>
                    <a:pt x="217" y="303"/>
                    <a:pt x="201" y="283"/>
                  </a:cubicBezTo>
                  <a:cubicBezTo>
                    <a:pt x="181" y="253"/>
                    <a:pt x="164" y="229"/>
                    <a:pt x="140" y="203"/>
                  </a:cubicBezTo>
                  <a:cubicBezTo>
                    <a:pt x="134" y="196"/>
                    <a:pt x="130" y="182"/>
                    <a:pt x="120" y="176"/>
                  </a:cubicBezTo>
                  <a:cubicBezTo>
                    <a:pt x="114" y="166"/>
                    <a:pt x="104" y="152"/>
                    <a:pt x="97" y="142"/>
                  </a:cubicBezTo>
                  <a:cubicBezTo>
                    <a:pt x="90" y="129"/>
                    <a:pt x="84" y="119"/>
                    <a:pt x="74" y="109"/>
                  </a:cubicBezTo>
                  <a:cubicBezTo>
                    <a:pt x="70" y="99"/>
                    <a:pt x="64" y="85"/>
                    <a:pt x="57" y="79"/>
                  </a:cubicBezTo>
                  <a:cubicBezTo>
                    <a:pt x="54" y="65"/>
                    <a:pt x="47" y="52"/>
                    <a:pt x="37" y="42"/>
                  </a:cubicBezTo>
                  <a:cubicBezTo>
                    <a:pt x="33" y="35"/>
                    <a:pt x="33" y="29"/>
                    <a:pt x="30" y="25"/>
                  </a:cubicBezTo>
                  <a:cubicBezTo>
                    <a:pt x="27" y="19"/>
                    <a:pt x="27" y="15"/>
                    <a:pt x="20" y="12"/>
                  </a:cubicBezTo>
                  <a:cubicBezTo>
                    <a:pt x="17" y="9"/>
                    <a:pt x="13" y="9"/>
                    <a:pt x="7" y="2"/>
                  </a:cubicBezTo>
                  <a:cubicBezTo>
                    <a:pt x="6" y="1"/>
                    <a:pt x="5" y="1"/>
                    <a:pt x="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4521059" y="3407926"/>
              <a:ext cx="28380" cy="8440"/>
            </a:xfrm>
            <a:custGeom>
              <a:avLst/>
              <a:gdLst/>
              <a:ahLst/>
              <a:cxnLst/>
              <a:rect l="l" t="t" r="r" b="b"/>
              <a:pathLst>
                <a:path w="770" h="229" extrusionOk="0">
                  <a:moveTo>
                    <a:pt x="699" y="1"/>
                  </a:moveTo>
                  <a:cubicBezTo>
                    <a:pt x="679" y="1"/>
                    <a:pt x="653" y="1"/>
                    <a:pt x="632" y="4"/>
                  </a:cubicBezTo>
                  <a:cubicBezTo>
                    <a:pt x="592" y="11"/>
                    <a:pt x="549" y="18"/>
                    <a:pt x="512" y="31"/>
                  </a:cubicBezTo>
                  <a:cubicBezTo>
                    <a:pt x="492" y="38"/>
                    <a:pt x="465" y="48"/>
                    <a:pt x="445" y="54"/>
                  </a:cubicBezTo>
                  <a:cubicBezTo>
                    <a:pt x="429" y="61"/>
                    <a:pt x="412" y="68"/>
                    <a:pt x="395" y="78"/>
                  </a:cubicBezTo>
                  <a:cubicBezTo>
                    <a:pt x="342" y="101"/>
                    <a:pt x="285" y="128"/>
                    <a:pt x="228" y="145"/>
                  </a:cubicBezTo>
                  <a:cubicBezTo>
                    <a:pt x="178" y="161"/>
                    <a:pt x="124" y="171"/>
                    <a:pt x="67" y="181"/>
                  </a:cubicBezTo>
                  <a:cubicBezTo>
                    <a:pt x="57" y="185"/>
                    <a:pt x="44" y="185"/>
                    <a:pt x="31" y="188"/>
                  </a:cubicBezTo>
                  <a:lnTo>
                    <a:pt x="17" y="188"/>
                  </a:lnTo>
                  <a:cubicBezTo>
                    <a:pt x="11" y="188"/>
                    <a:pt x="1" y="198"/>
                    <a:pt x="1" y="205"/>
                  </a:cubicBezTo>
                  <a:cubicBezTo>
                    <a:pt x="1" y="215"/>
                    <a:pt x="11" y="221"/>
                    <a:pt x="17" y="221"/>
                  </a:cubicBezTo>
                  <a:cubicBezTo>
                    <a:pt x="27" y="228"/>
                    <a:pt x="31" y="228"/>
                    <a:pt x="41" y="228"/>
                  </a:cubicBezTo>
                  <a:cubicBezTo>
                    <a:pt x="47" y="228"/>
                    <a:pt x="57" y="228"/>
                    <a:pt x="54" y="221"/>
                  </a:cubicBezTo>
                  <a:lnTo>
                    <a:pt x="87" y="221"/>
                  </a:lnTo>
                  <a:cubicBezTo>
                    <a:pt x="118" y="218"/>
                    <a:pt x="144" y="218"/>
                    <a:pt x="171" y="218"/>
                  </a:cubicBezTo>
                  <a:cubicBezTo>
                    <a:pt x="191" y="218"/>
                    <a:pt x="212" y="219"/>
                    <a:pt x="234" y="219"/>
                  </a:cubicBezTo>
                  <a:cubicBezTo>
                    <a:pt x="266" y="219"/>
                    <a:pt x="298" y="217"/>
                    <a:pt x="328" y="211"/>
                  </a:cubicBezTo>
                  <a:cubicBezTo>
                    <a:pt x="352" y="201"/>
                    <a:pt x="378" y="198"/>
                    <a:pt x="402" y="188"/>
                  </a:cubicBezTo>
                  <a:cubicBezTo>
                    <a:pt x="432" y="181"/>
                    <a:pt x="459" y="171"/>
                    <a:pt x="482" y="161"/>
                  </a:cubicBezTo>
                  <a:cubicBezTo>
                    <a:pt x="529" y="138"/>
                    <a:pt x="569" y="111"/>
                    <a:pt x="612" y="84"/>
                  </a:cubicBezTo>
                  <a:cubicBezTo>
                    <a:pt x="659" y="61"/>
                    <a:pt x="703" y="31"/>
                    <a:pt x="749" y="11"/>
                  </a:cubicBezTo>
                  <a:cubicBezTo>
                    <a:pt x="756" y="11"/>
                    <a:pt x="763" y="4"/>
                    <a:pt x="77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4511808" y="3416845"/>
              <a:ext cx="12753" cy="2211"/>
            </a:xfrm>
            <a:custGeom>
              <a:avLst/>
              <a:gdLst/>
              <a:ahLst/>
              <a:cxnLst/>
              <a:rect l="l" t="t" r="r" b="b"/>
              <a:pathLst>
                <a:path w="346" h="60" extrusionOk="0">
                  <a:moveTo>
                    <a:pt x="322" y="0"/>
                  </a:moveTo>
                  <a:cubicBezTo>
                    <a:pt x="320" y="0"/>
                    <a:pt x="317" y="1"/>
                    <a:pt x="315" y="3"/>
                  </a:cubicBezTo>
                  <a:lnTo>
                    <a:pt x="302" y="3"/>
                  </a:lnTo>
                  <a:cubicBezTo>
                    <a:pt x="275" y="6"/>
                    <a:pt x="248" y="6"/>
                    <a:pt x="218" y="10"/>
                  </a:cubicBezTo>
                  <a:cubicBezTo>
                    <a:pt x="198" y="10"/>
                    <a:pt x="171" y="13"/>
                    <a:pt x="151" y="13"/>
                  </a:cubicBezTo>
                  <a:lnTo>
                    <a:pt x="1" y="26"/>
                  </a:lnTo>
                  <a:cubicBezTo>
                    <a:pt x="28" y="30"/>
                    <a:pt x="58" y="40"/>
                    <a:pt x="81" y="43"/>
                  </a:cubicBezTo>
                  <a:cubicBezTo>
                    <a:pt x="108" y="46"/>
                    <a:pt x="135" y="53"/>
                    <a:pt x="161" y="53"/>
                  </a:cubicBezTo>
                  <a:cubicBezTo>
                    <a:pt x="165" y="53"/>
                    <a:pt x="168" y="53"/>
                    <a:pt x="171" y="60"/>
                  </a:cubicBezTo>
                  <a:cubicBezTo>
                    <a:pt x="195" y="60"/>
                    <a:pt x="211" y="56"/>
                    <a:pt x="231" y="56"/>
                  </a:cubicBezTo>
                  <a:cubicBezTo>
                    <a:pt x="245" y="56"/>
                    <a:pt x="255" y="53"/>
                    <a:pt x="268" y="53"/>
                  </a:cubicBezTo>
                  <a:cubicBezTo>
                    <a:pt x="278" y="53"/>
                    <a:pt x="282" y="46"/>
                    <a:pt x="288" y="46"/>
                  </a:cubicBezTo>
                  <a:cubicBezTo>
                    <a:pt x="295" y="46"/>
                    <a:pt x="298" y="43"/>
                    <a:pt x="302" y="43"/>
                  </a:cubicBezTo>
                  <a:cubicBezTo>
                    <a:pt x="305" y="43"/>
                    <a:pt x="312" y="43"/>
                    <a:pt x="315" y="40"/>
                  </a:cubicBezTo>
                  <a:cubicBezTo>
                    <a:pt x="322" y="40"/>
                    <a:pt x="328" y="36"/>
                    <a:pt x="332" y="36"/>
                  </a:cubicBezTo>
                  <a:cubicBezTo>
                    <a:pt x="338" y="30"/>
                    <a:pt x="345" y="20"/>
                    <a:pt x="338" y="10"/>
                  </a:cubicBezTo>
                  <a:cubicBezTo>
                    <a:pt x="336" y="5"/>
                    <a:pt x="329" y="0"/>
                    <a:pt x="32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4434188" y="3368231"/>
              <a:ext cx="17286" cy="39622"/>
            </a:xfrm>
            <a:custGeom>
              <a:avLst/>
              <a:gdLst/>
              <a:ahLst/>
              <a:cxnLst/>
              <a:rect l="l" t="t" r="r" b="b"/>
              <a:pathLst>
                <a:path w="469" h="1075" extrusionOk="0">
                  <a:moveTo>
                    <a:pt x="23" y="0"/>
                  </a:moveTo>
                  <a:cubicBezTo>
                    <a:pt x="17" y="0"/>
                    <a:pt x="9" y="7"/>
                    <a:pt x="7" y="11"/>
                  </a:cubicBezTo>
                  <a:cubicBezTo>
                    <a:pt x="0" y="21"/>
                    <a:pt x="0" y="28"/>
                    <a:pt x="0" y="38"/>
                  </a:cubicBezTo>
                  <a:cubicBezTo>
                    <a:pt x="0" y="45"/>
                    <a:pt x="7" y="55"/>
                    <a:pt x="7" y="61"/>
                  </a:cubicBezTo>
                  <a:lnTo>
                    <a:pt x="7" y="88"/>
                  </a:lnTo>
                  <a:lnTo>
                    <a:pt x="7" y="112"/>
                  </a:lnTo>
                  <a:cubicBezTo>
                    <a:pt x="10" y="122"/>
                    <a:pt x="10" y="128"/>
                    <a:pt x="14" y="138"/>
                  </a:cubicBezTo>
                  <a:cubicBezTo>
                    <a:pt x="17" y="155"/>
                    <a:pt x="27" y="172"/>
                    <a:pt x="34" y="188"/>
                  </a:cubicBezTo>
                  <a:cubicBezTo>
                    <a:pt x="41" y="202"/>
                    <a:pt x="47" y="212"/>
                    <a:pt x="51" y="225"/>
                  </a:cubicBezTo>
                  <a:cubicBezTo>
                    <a:pt x="64" y="262"/>
                    <a:pt x="81" y="295"/>
                    <a:pt x="97" y="332"/>
                  </a:cubicBezTo>
                  <a:cubicBezTo>
                    <a:pt x="104" y="356"/>
                    <a:pt x="114" y="372"/>
                    <a:pt x="124" y="392"/>
                  </a:cubicBezTo>
                  <a:lnTo>
                    <a:pt x="161" y="479"/>
                  </a:lnTo>
                  <a:lnTo>
                    <a:pt x="161" y="476"/>
                  </a:lnTo>
                  <a:cubicBezTo>
                    <a:pt x="178" y="509"/>
                    <a:pt x="188" y="540"/>
                    <a:pt x="208" y="573"/>
                  </a:cubicBezTo>
                  <a:lnTo>
                    <a:pt x="208" y="576"/>
                  </a:lnTo>
                  <a:lnTo>
                    <a:pt x="245" y="653"/>
                  </a:lnTo>
                  <a:lnTo>
                    <a:pt x="268" y="703"/>
                  </a:lnTo>
                  <a:cubicBezTo>
                    <a:pt x="301" y="764"/>
                    <a:pt x="331" y="827"/>
                    <a:pt x="365" y="891"/>
                  </a:cubicBezTo>
                  <a:cubicBezTo>
                    <a:pt x="382" y="917"/>
                    <a:pt x="395" y="944"/>
                    <a:pt x="412" y="974"/>
                  </a:cubicBezTo>
                  <a:cubicBezTo>
                    <a:pt x="432" y="1008"/>
                    <a:pt x="448" y="1041"/>
                    <a:pt x="469" y="1074"/>
                  </a:cubicBezTo>
                  <a:cubicBezTo>
                    <a:pt x="452" y="1028"/>
                    <a:pt x="432" y="988"/>
                    <a:pt x="422" y="927"/>
                  </a:cubicBezTo>
                  <a:cubicBezTo>
                    <a:pt x="398" y="860"/>
                    <a:pt x="372" y="797"/>
                    <a:pt x="348" y="730"/>
                  </a:cubicBezTo>
                  <a:cubicBezTo>
                    <a:pt x="321" y="670"/>
                    <a:pt x="295" y="606"/>
                    <a:pt x="265" y="543"/>
                  </a:cubicBezTo>
                  <a:lnTo>
                    <a:pt x="265" y="546"/>
                  </a:lnTo>
                  <a:cubicBezTo>
                    <a:pt x="261" y="543"/>
                    <a:pt x="261" y="540"/>
                    <a:pt x="255" y="536"/>
                  </a:cubicBezTo>
                  <a:lnTo>
                    <a:pt x="255" y="529"/>
                  </a:lnTo>
                  <a:cubicBezTo>
                    <a:pt x="245" y="503"/>
                    <a:pt x="228" y="473"/>
                    <a:pt x="214" y="443"/>
                  </a:cubicBezTo>
                  <a:cubicBezTo>
                    <a:pt x="204" y="422"/>
                    <a:pt x="194" y="406"/>
                    <a:pt x="184" y="386"/>
                  </a:cubicBezTo>
                  <a:cubicBezTo>
                    <a:pt x="178" y="372"/>
                    <a:pt x="171" y="356"/>
                    <a:pt x="164" y="342"/>
                  </a:cubicBezTo>
                  <a:cubicBezTo>
                    <a:pt x="148" y="309"/>
                    <a:pt x="131" y="272"/>
                    <a:pt x="114" y="239"/>
                  </a:cubicBezTo>
                  <a:cubicBezTo>
                    <a:pt x="111" y="239"/>
                    <a:pt x="111" y="235"/>
                    <a:pt x="111" y="235"/>
                  </a:cubicBezTo>
                  <a:lnTo>
                    <a:pt x="111" y="239"/>
                  </a:lnTo>
                  <a:cubicBezTo>
                    <a:pt x="101" y="225"/>
                    <a:pt x="94" y="209"/>
                    <a:pt x="84" y="192"/>
                  </a:cubicBezTo>
                  <a:cubicBezTo>
                    <a:pt x="81" y="175"/>
                    <a:pt x="71" y="162"/>
                    <a:pt x="64" y="145"/>
                  </a:cubicBezTo>
                  <a:cubicBezTo>
                    <a:pt x="54" y="135"/>
                    <a:pt x="51" y="122"/>
                    <a:pt x="47" y="108"/>
                  </a:cubicBezTo>
                  <a:cubicBezTo>
                    <a:pt x="47" y="105"/>
                    <a:pt x="44" y="102"/>
                    <a:pt x="44" y="95"/>
                  </a:cubicBezTo>
                  <a:cubicBezTo>
                    <a:pt x="44" y="88"/>
                    <a:pt x="41" y="78"/>
                    <a:pt x="41" y="71"/>
                  </a:cubicBezTo>
                  <a:cubicBezTo>
                    <a:pt x="41" y="61"/>
                    <a:pt x="34" y="51"/>
                    <a:pt x="34" y="41"/>
                  </a:cubicBezTo>
                  <a:cubicBezTo>
                    <a:pt x="41" y="41"/>
                    <a:pt x="44" y="41"/>
                    <a:pt x="47" y="38"/>
                  </a:cubicBezTo>
                  <a:cubicBezTo>
                    <a:pt x="51" y="38"/>
                    <a:pt x="47" y="28"/>
                    <a:pt x="47" y="25"/>
                  </a:cubicBezTo>
                  <a:cubicBezTo>
                    <a:pt x="44" y="18"/>
                    <a:pt x="41" y="8"/>
                    <a:pt x="31" y="5"/>
                  </a:cubicBezTo>
                  <a:cubicBezTo>
                    <a:pt x="28" y="2"/>
                    <a:pt x="26" y="0"/>
                    <a:pt x="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4233689" y="3346743"/>
              <a:ext cx="77180" cy="206033"/>
            </a:xfrm>
            <a:custGeom>
              <a:avLst/>
              <a:gdLst/>
              <a:ahLst/>
              <a:cxnLst/>
              <a:rect l="l" t="t" r="r" b="b"/>
              <a:pathLst>
                <a:path w="2094" h="5590" extrusionOk="0">
                  <a:moveTo>
                    <a:pt x="2071" y="1"/>
                  </a:moveTo>
                  <a:cubicBezTo>
                    <a:pt x="2066" y="1"/>
                    <a:pt x="2062" y="2"/>
                    <a:pt x="2060" y="6"/>
                  </a:cubicBezTo>
                  <a:cubicBezTo>
                    <a:pt x="2057" y="16"/>
                    <a:pt x="2054" y="19"/>
                    <a:pt x="2047" y="26"/>
                  </a:cubicBezTo>
                  <a:cubicBezTo>
                    <a:pt x="2047" y="33"/>
                    <a:pt x="2044" y="39"/>
                    <a:pt x="2040" y="43"/>
                  </a:cubicBezTo>
                  <a:lnTo>
                    <a:pt x="2027" y="69"/>
                  </a:lnTo>
                  <a:cubicBezTo>
                    <a:pt x="2020" y="83"/>
                    <a:pt x="2010" y="99"/>
                    <a:pt x="2003" y="116"/>
                  </a:cubicBezTo>
                  <a:lnTo>
                    <a:pt x="2003" y="109"/>
                  </a:lnTo>
                  <a:cubicBezTo>
                    <a:pt x="1993" y="126"/>
                    <a:pt x="1990" y="140"/>
                    <a:pt x="1980" y="153"/>
                  </a:cubicBezTo>
                  <a:cubicBezTo>
                    <a:pt x="1973" y="166"/>
                    <a:pt x="1963" y="183"/>
                    <a:pt x="1960" y="193"/>
                  </a:cubicBezTo>
                  <a:cubicBezTo>
                    <a:pt x="1957" y="210"/>
                    <a:pt x="1947" y="226"/>
                    <a:pt x="1943" y="243"/>
                  </a:cubicBezTo>
                  <a:cubicBezTo>
                    <a:pt x="1937" y="270"/>
                    <a:pt x="1923" y="300"/>
                    <a:pt x="1913" y="323"/>
                  </a:cubicBezTo>
                  <a:cubicBezTo>
                    <a:pt x="1896" y="377"/>
                    <a:pt x="1876" y="427"/>
                    <a:pt x="1856" y="484"/>
                  </a:cubicBezTo>
                  <a:cubicBezTo>
                    <a:pt x="1843" y="507"/>
                    <a:pt x="1830" y="537"/>
                    <a:pt x="1819" y="568"/>
                  </a:cubicBezTo>
                  <a:cubicBezTo>
                    <a:pt x="1809" y="591"/>
                    <a:pt x="1796" y="611"/>
                    <a:pt x="1786" y="638"/>
                  </a:cubicBezTo>
                  <a:cubicBezTo>
                    <a:pt x="1763" y="678"/>
                    <a:pt x="1743" y="718"/>
                    <a:pt x="1719" y="755"/>
                  </a:cubicBezTo>
                  <a:cubicBezTo>
                    <a:pt x="1702" y="785"/>
                    <a:pt x="1686" y="808"/>
                    <a:pt x="1669" y="838"/>
                  </a:cubicBezTo>
                  <a:cubicBezTo>
                    <a:pt x="1652" y="862"/>
                    <a:pt x="1636" y="888"/>
                    <a:pt x="1622" y="912"/>
                  </a:cubicBezTo>
                  <a:cubicBezTo>
                    <a:pt x="1592" y="962"/>
                    <a:pt x="1572" y="1022"/>
                    <a:pt x="1552" y="1076"/>
                  </a:cubicBezTo>
                  <a:cubicBezTo>
                    <a:pt x="1529" y="1129"/>
                    <a:pt x="1512" y="1186"/>
                    <a:pt x="1492" y="1240"/>
                  </a:cubicBezTo>
                  <a:cubicBezTo>
                    <a:pt x="1478" y="1263"/>
                    <a:pt x="1472" y="1293"/>
                    <a:pt x="1458" y="1320"/>
                  </a:cubicBezTo>
                  <a:cubicBezTo>
                    <a:pt x="1445" y="1347"/>
                    <a:pt x="1428" y="1373"/>
                    <a:pt x="1418" y="1403"/>
                  </a:cubicBezTo>
                  <a:cubicBezTo>
                    <a:pt x="1392" y="1454"/>
                    <a:pt x="1361" y="1504"/>
                    <a:pt x="1335" y="1554"/>
                  </a:cubicBezTo>
                  <a:cubicBezTo>
                    <a:pt x="1301" y="1607"/>
                    <a:pt x="1268" y="1661"/>
                    <a:pt x="1238" y="1714"/>
                  </a:cubicBezTo>
                  <a:cubicBezTo>
                    <a:pt x="1228" y="1728"/>
                    <a:pt x="1224" y="1744"/>
                    <a:pt x="1218" y="1761"/>
                  </a:cubicBezTo>
                  <a:cubicBezTo>
                    <a:pt x="1211" y="1771"/>
                    <a:pt x="1208" y="1781"/>
                    <a:pt x="1204" y="1791"/>
                  </a:cubicBezTo>
                  <a:cubicBezTo>
                    <a:pt x="1191" y="1821"/>
                    <a:pt x="1178" y="1848"/>
                    <a:pt x="1171" y="1878"/>
                  </a:cubicBezTo>
                  <a:cubicBezTo>
                    <a:pt x="1154" y="1938"/>
                    <a:pt x="1134" y="1992"/>
                    <a:pt x="1114" y="2049"/>
                  </a:cubicBezTo>
                  <a:cubicBezTo>
                    <a:pt x="1097" y="2109"/>
                    <a:pt x="1077" y="2166"/>
                    <a:pt x="1061" y="2226"/>
                  </a:cubicBezTo>
                  <a:cubicBezTo>
                    <a:pt x="1054" y="2256"/>
                    <a:pt x="1040" y="2289"/>
                    <a:pt x="1030" y="2323"/>
                  </a:cubicBezTo>
                  <a:cubicBezTo>
                    <a:pt x="1024" y="2356"/>
                    <a:pt x="1014" y="2383"/>
                    <a:pt x="1007" y="2416"/>
                  </a:cubicBezTo>
                  <a:cubicBezTo>
                    <a:pt x="990" y="2467"/>
                    <a:pt x="977" y="2523"/>
                    <a:pt x="967" y="2574"/>
                  </a:cubicBezTo>
                  <a:lnTo>
                    <a:pt x="940" y="2660"/>
                  </a:lnTo>
                  <a:cubicBezTo>
                    <a:pt x="933" y="2694"/>
                    <a:pt x="920" y="2724"/>
                    <a:pt x="910" y="2757"/>
                  </a:cubicBezTo>
                  <a:lnTo>
                    <a:pt x="910" y="2751"/>
                  </a:lnTo>
                  <a:cubicBezTo>
                    <a:pt x="903" y="2784"/>
                    <a:pt x="890" y="2814"/>
                    <a:pt x="877" y="2848"/>
                  </a:cubicBezTo>
                  <a:lnTo>
                    <a:pt x="877" y="2844"/>
                  </a:lnTo>
                  <a:cubicBezTo>
                    <a:pt x="860" y="2878"/>
                    <a:pt x="850" y="2915"/>
                    <a:pt x="837" y="2948"/>
                  </a:cubicBezTo>
                  <a:cubicBezTo>
                    <a:pt x="820" y="2985"/>
                    <a:pt x="806" y="3028"/>
                    <a:pt x="793" y="3065"/>
                  </a:cubicBezTo>
                  <a:lnTo>
                    <a:pt x="780" y="3102"/>
                  </a:lnTo>
                  <a:cubicBezTo>
                    <a:pt x="776" y="3129"/>
                    <a:pt x="770" y="3149"/>
                    <a:pt x="760" y="3175"/>
                  </a:cubicBezTo>
                  <a:cubicBezTo>
                    <a:pt x="753" y="3212"/>
                    <a:pt x="740" y="3246"/>
                    <a:pt x="733" y="3282"/>
                  </a:cubicBezTo>
                  <a:cubicBezTo>
                    <a:pt x="716" y="3336"/>
                    <a:pt x="703" y="3386"/>
                    <a:pt x="686" y="3443"/>
                  </a:cubicBezTo>
                  <a:cubicBezTo>
                    <a:pt x="669" y="3503"/>
                    <a:pt x="649" y="3567"/>
                    <a:pt x="633" y="3630"/>
                  </a:cubicBezTo>
                  <a:cubicBezTo>
                    <a:pt x="619" y="3684"/>
                    <a:pt x="602" y="3737"/>
                    <a:pt x="586" y="3794"/>
                  </a:cubicBezTo>
                  <a:cubicBezTo>
                    <a:pt x="569" y="3851"/>
                    <a:pt x="552" y="3911"/>
                    <a:pt x="529" y="3968"/>
                  </a:cubicBezTo>
                  <a:cubicBezTo>
                    <a:pt x="512" y="4005"/>
                    <a:pt x="506" y="4045"/>
                    <a:pt x="489" y="4078"/>
                  </a:cubicBezTo>
                  <a:cubicBezTo>
                    <a:pt x="442" y="4188"/>
                    <a:pt x="392" y="4302"/>
                    <a:pt x="355" y="4416"/>
                  </a:cubicBezTo>
                  <a:cubicBezTo>
                    <a:pt x="335" y="4473"/>
                    <a:pt x="318" y="4533"/>
                    <a:pt x="298" y="4590"/>
                  </a:cubicBezTo>
                  <a:cubicBezTo>
                    <a:pt x="275" y="4650"/>
                    <a:pt x="258" y="4707"/>
                    <a:pt x="238" y="4767"/>
                  </a:cubicBezTo>
                  <a:cubicBezTo>
                    <a:pt x="201" y="4867"/>
                    <a:pt x="164" y="4967"/>
                    <a:pt x="131" y="5068"/>
                  </a:cubicBezTo>
                  <a:cubicBezTo>
                    <a:pt x="94" y="5165"/>
                    <a:pt x="68" y="5268"/>
                    <a:pt x="47" y="5369"/>
                  </a:cubicBezTo>
                  <a:lnTo>
                    <a:pt x="47" y="5365"/>
                  </a:lnTo>
                  <a:cubicBezTo>
                    <a:pt x="27" y="5439"/>
                    <a:pt x="14" y="5516"/>
                    <a:pt x="1" y="5589"/>
                  </a:cubicBezTo>
                  <a:cubicBezTo>
                    <a:pt x="24" y="5516"/>
                    <a:pt x="58" y="5442"/>
                    <a:pt x="81" y="5372"/>
                  </a:cubicBezTo>
                  <a:cubicBezTo>
                    <a:pt x="108" y="5302"/>
                    <a:pt x="134" y="5228"/>
                    <a:pt x="158" y="5158"/>
                  </a:cubicBezTo>
                  <a:lnTo>
                    <a:pt x="198" y="5048"/>
                  </a:lnTo>
                  <a:cubicBezTo>
                    <a:pt x="208" y="5008"/>
                    <a:pt x="221" y="4974"/>
                    <a:pt x="235" y="4937"/>
                  </a:cubicBezTo>
                  <a:lnTo>
                    <a:pt x="235" y="4934"/>
                  </a:lnTo>
                  <a:cubicBezTo>
                    <a:pt x="241" y="4914"/>
                    <a:pt x="251" y="4887"/>
                    <a:pt x="258" y="4864"/>
                  </a:cubicBezTo>
                  <a:lnTo>
                    <a:pt x="258" y="4867"/>
                  </a:lnTo>
                  <a:cubicBezTo>
                    <a:pt x="288" y="4787"/>
                    <a:pt x="315" y="4707"/>
                    <a:pt x="338" y="4630"/>
                  </a:cubicBezTo>
                  <a:cubicBezTo>
                    <a:pt x="352" y="4590"/>
                    <a:pt x="365" y="4553"/>
                    <a:pt x="375" y="4513"/>
                  </a:cubicBezTo>
                  <a:cubicBezTo>
                    <a:pt x="389" y="4473"/>
                    <a:pt x="402" y="4439"/>
                    <a:pt x="415" y="4402"/>
                  </a:cubicBezTo>
                  <a:lnTo>
                    <a:pt x="415" y="4406"/>
                  </a:lnTo>
                  <a:cubicBezTo>
                    <a:pt x="432" y="4369"/>
                    <a:pt x="442" y="4329"/>
                    <a:pt x="459" y="4289"/>
                  </a:cubicBezTo>
                  <a:cubicBezTo>
                    <a:pt x="475" y="4249"/>
                    <a:pt x="499" y="4205"/>
                    <a:pt x="516" y="4165"/>
                  </a:cubicBezTo>
                  <a:cubicBezTo>
                    <a:pt x="526" y="4145"/>
                    <a:pt x="536" y="4122"/>
                    <a:pt x="542" y="4102"/>
                  </a:cubicBezTo>
                  <a:cubicBezTo>
                    <a:pt x="552" y="4081"/>
                    <a:pt x="559" y="4055"/>
                    <a:pt x="569" y="4035"/>
                  </a:cubicBezTo>
                  <a:cubicBezTo>
                    <a:pt x="576" y="4018"/>
                    <a:pt x="586" y="4001"/>
                    <a:pt x="589" y="3984"/>
                  </a:cubicBezTo>
                  <a:cubicBezTo>
                    <a:pt x="602" y="3961"/>
                    <a:pt x="609" y="3931"/>
                    <a:pt x="619" y="3904"/>
                  </a:cubicBezTo>
                  <a:cubicBezTo>
                    <a:pt x="636" y="3854"/>
                    <a:pt x="653" y="3801"/>
                    <a:pt x="669" y="3750"/>
                  </a:cubicBezTo>
                  <a:cubicBezTo>
                    <a:pt x="689" y="3684"/>
                    <a:pt x="716" y="3620"/>
                    <a:pt x="736" y="3553"/>
                  </a:cubicBezTo>
                  <a:cubicBezTo>
                    <a:pt x="773" y="3443"/>
                    <a:pt x="810" y="3333"/>
                    <a:pt x="850" y="3219"/>
                  </a:cubicBezTo>
                  <a:cubicBezTo>
                    <a:pt x="867" y="3169"/>
                    <a:pt x="883" y="3125"/>
                    <a:pt x="903" y="3075"/>
                  </a:cubicBezTo>
                  <a:cubicBezTo>
                    <a:pt x="917" y="3045"/>
                    <a:pt x="923" y="3015"/>
                    <a:pt x="937" y="2991"/>
                  </a:cubicBezTo>
                  <a:cubicBezTo>
                    <a:pt x="950" y="2958"/>
                    <a:pt x="960" y="2928"/>
                    <a:pt x="974" y="2898"/>
                  </a:cubicBezTo>
                  <a:cubicBezTo>
                    <a:pt x="994" y="2851"/>
                    <a:pt x="1017" y="2808"/>
                    <a:pt x="1034" y="2757"/>
                  </a:cubicBezTo>
                  <a:lnTo>
                    <a:pt x="1057" y="2681"/>
                  </a:lnTo>
                  <a:cubicBezTo>
                    <a:pt x="1067" y="2650"/>
                    <a:pt x="1077" y="2617"/>
                    <a:pt x="1087" y="2584"/>
                  </a:cubicBezTo>
                  <a:lnTo>
                    <a:pt x="1111" y="2497"/>
                  </a:lnTo>
                  <a:cubicBezTo>
                    <a:pt x="1121" y="2473"/>
                    <a:pt x="1124" y="2447"/>
                    <a:pt x="1134" y="2423"/>
                  </a:cubicBezTo>
                  <a:cubicBezTo>
                    <a:pt x="1151" y="2363"/>
                    <a:pt x="1168" y="2309"/>
                    <a:pt x="1184" y="2249"/>
                  </a:cubicBezTo>
                  <a:cubicBezTo>
                    <a:pt x="1204" y="2192"/>
                    <a:pt x="1221" y="2129"/>
                    <a:pt x="1238" y="2072"/>
                  </a:cubicBezTo>
                  <a:cubicBezTo>
                    <a:pt x="1254" y="2015"/>
                    <a:pt x="1275" y="1958"/>
                    <a:pt x="1291" y="1905"/>
                  </a:cubicBezTo>
                  <a:cubicBezTo>
                    <a:pt x="1305" y="1878"/>
                    <a:pt x="1311" y="1851"/>
                    <a:pt x="1321" y="1828"/>
                  </a:cubicBezTo>
                  <a:cubicBezTo>
                    <a:pt x="1328" y="1808"/>
                    <a:pt x="1338" y="1791"/>
                    <a:pt x="1345" y="1768"/>
                  </a:cubicBezTo>
                  <a:cubicBezTo>
                    <a:pt x="1345" y="1763"/>
                    <a:pt x="1349" y="1760"/>
                    <a:pt x="1352" y="1754"/>
                  </a:cubicBezTo>
                  <a:lnTo>
                    <a:pt x="1352" y="1754"/>
                  </a:lnTo>
                  <a:cubicBezTo>
                    <a:pt x="1352" y="1755"/>
                    <a:pt x="1351" y="1756"/>
                    <a:pt x="1351" y="1758"/>
                  </a:cubicBezTo>
                  <a:cubicBezTo>
                    <a:pt x="1352" y="1756"/>
                    <a:pt x="1353" y="1753"/>
                    <a:pt x="1354" y="1751"/>
                  </a:cubicBezTo>
                  <a:lnTo>
                    <a:pt x="1354" y="1751"/>
                  </a:lnTo>
                  <a:cubicBezTo>
                    <a:pt x="1354" y="1751"/>
                    <a:pt x="1354" y="1751"/>
                    <a:pt x="1354" y="1751"/>
                  </a:cubicBezTo>
                  <a:lnTo>
                    <a:pt x="1354" y="1751"/>
                  </a:lnTo>
                  <a:cubicBezTo>
                    <a:pt x="1354" y="1751"/>
                    <a:pt x="1354" y="1751"/>
                    <a:pt x="1354" y="1750"/>
                  </a:cubicBezTo>
                  <a:lnTo>
                    <a:pt x="1354" y="1750"/>
                  </a:lnTo>
                  <a:cubicBezTo>
                    <a:pt x="1354" y="1751"/>
                    <a:pt x="1354" y="1751"/>
                    <a:pt x="1354" y="1751"/>
                  </a:cubicBezTo>
                  <a:lnTo>
                    <a:pt x="1354" y="1751"/>
                  </a:lnTo>
                  <a:cubicBezTo>
                    <a:pt x="1354" y="1750"/>
                    <a:pt x="1355" y="1749"/>
                    <a:pt x="1355" y="1748"/>
                  </a:cubicBezTo>
                  <a:lnTo>
                    <a:pt x="1355" y="1748"/>
                  </a:lnTo>
                  <a:cubicBezTo>
                    <a:pt x="1354" y="1749"/>
                    <a:pt x="1354" y="1750"/>
                    <a:pt x="1354" y="1750"/>
                  </a:cubicBezTo>
                  <a:lnTo>
                    <a:pt x="1354" y="1750"/>
                  </a:lnTo>
                  <a:cubicBezTo>
                    <a:pt x="1356" y="1742"/>
                    <a:pt x="1359" y="1733"/>
                    <a:pt x="1361" y="1728"/>
                  </a:cubicBezTo>
                  <a:cubicBezTo>
                    <a:pt x="1368" y="1728"/>
                    <a:pt x="1368" y="1724"/>
                    <a:pt x="1368" y="1724"/>
                  </a:cubicBezTo>
                  <a:lnTo>
                    <a:pt x="1368" y="1728"/>
                  </a:lnTo>
                  <a:cubicBezTo>
                    <a:pt x="1375" y="1714"/>
                    <a:pt x="1385" y="1698"/>
                    <a:pt x="1392" y="1684"/>
                  </a:cubicBezTo>
                  <a:cubicBezTo>
                    <a:pt x="1422" y="1637"/>
                    <a:pt x="1452" y="1584"/>
                    <a:pt x="1475" y="1537"/>
                  </a:cubicBezTo>
                  <a:cubicBezTo>
                    <a:pt x="1488" y="1510"/>
                    <a:pt x="1505" y="1480"/>
                    <a:pt x="1519" y="1454"/>
                  </a:cubicBezTo>
                  <a:lnTo>
                    <a:pt x="1555" y="1363"/>
                  </a:lnTo>
                  <a:cubicBezTo>
                    <a:pt x="1575" y="1310"/>
                    <a:pt x="1592" y="1256"/>
                    <a:pt x="1609" y="1203"/>
                  </a:cubicBezTo>
                  <a:cubicBezTo>
                    <a:pt x="1626" y="1146"/>
                    <a:pt x="1642" y="1089"/>
                    <a:pt x="1662" y="1036"/>
                  </a:cubicBezTo>
                  <a:cubicBezTo>
                    <a:pt x="1676" y="995"/>
                    <a:pt x="1692" y="959"/>
                    <a:pt x="1709" y="922"/>
                  </a:cubicBezTo>
                  <a:cubicBezTo>
                    <a:pt x="1726" y="888"/>
                    <a:pt x="1743" y="858"/>
                    <a:pt x="1759" y="828"/>
                  </a:cubicBezTo>
                  <a:cubicBezTo>
                    <a:pt x="1776" y="795"/>
                    <a:pt x="1796" y="761"/>
                    <a:pt x="1813" y="728"/>
                  </a:cubicBezTo>
                  <a:cubicBezTo>
                    <a:pt x="1819" y="725"/>
                    <a:pt x="1819" y="721"/>
                    <a:pt x="1823" y="718"/>
                  </a:cubicBezTo>
                  <a:cubicBezTo>
                    <a:pt x="1823" y="718"/>
                    <a:pt x="1826" y="711"/>
                    <a:pt x="1826" y="708"/>
                  </a:cubicBezTo>
                  <a:cubicBezTo>
                    <a:pt x="1830" y="705"/>
                    <a:pt x="1830" y="701"/>
                    <a:pt x="1836" y="695"/>
                  </a:cubicBezTo>
                  <a:cubicBezTo>
                    <a:pt x="1836" y="695"/>
                    <a:pt x="1840" y="691"/>
                    <a:pt x="1840" y="688"/>
                  </a:cubicBezTo>
                  <a:lnTo>
                    <a:pt x="1840" y="685"/>
                  </a:lnTo>
                  <a:lnTo>
                    <a:pt x="1840" y="678"/>
                  </a:lnTo>
                  <a:lnTo>
                    <a:pt x="1840" y="674"/>
                  </a:lnTo>
                  <a:cubicBezTo>
                    <a:pt x="1856" y="638"/>
                    <a:pt x="1873" y="604"/>
                    <a:pt x="1886" y="568"/>
                  </a:cubicBezTo>
                  <a:lnTo>
                    <a:pt x="1923" y="467"/>
                  </a:lnTo>
                  <a:cubicBezTo>
                    <a:pt x="1937" y="427"/>
                    <a:pt x="1947" y="387"/>
                    <a:pt x="1960" y="344"/>
                  </a:cubicBezTo>
                  <a:cubicBezTo>
                    <a:pt x="1973" y="303"/>
                    <a:pt x="1987" y="257"/>
                    <a:pt x="2003" y="216"/>
                  </a:cubicBezTo>
                  <a:lnTo>
                    <a:pt x="2064" y="76"/>
                  </a:lnTo>
                  <a:cubicBezTo>
                    <a:pt x="2074" y="66"/>
                    <a:pt x="2080" y="49"/>
                    <a:pt x="2090" y="33"/>
                  </a:cubicBezTo>
                  <a:cubicBezTo>
                    <a:pt x="2094" y="23"/>
                    <a:pt x="2094" y="9"/>
                    <a:pt x="2087" y="6"/>
                  </a:cubicBezTo>
                  <a:cubicBezTo>
                    <a:pt x="2082" y="2"/>
                    <a:pt x="2076" y="1"/>
                    <a:pt x="207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4225802" y="3454955"/>
              <a:ext cx="40838" cy="28933"/>
            </a:xfrm>
            <a:custGeom>
              <a:avLst/>
              <a:gdLst/>
              <a:ahLst/>
              <a:cxnLst/>
              <a:rect l="l" t="t" r="r" b="b"/>
              <a:pathLst>
                <a:path w="1108" h="785" extrusionOk="0">
                  <a:moveTo>
                    <a:pt x="887" y="266"/>
                  </a:moveTo>
                  <a:lnTo>
                    <a:pt x="883" y="273"/>
                  </a:lnTo>
                  <a:cubicBezTo>
                    <a:pt x="883" y="273"/>
                    <a:pt x="887" y="273"/>
                    <a:pt x="887" y="266"/>
                  </a:cubicBezTo>
                  <a:close/>
                  <a:moveTo>
                    <a:pt x="1064" y="0"/>
                  </a:moveTo>
                  <a:cubicBezTo>
                    <a:pt x="1053" y="0"/>
                    <a:pt x="1042" y="6"/>
                    <a:pt x="1034" y="15"/>
                  </a:cubicBezTo>
                  <a:lnTo>
                    <a:pt x="1030" y="22"/>
                  </a:lnTo>
                  <a:cubicBezTo>
                    <a:pt x="1014" y="39"/>
                    <a:pt x="997" y="59"/>
                    <a:pt x="980" y="76"/>
                  </a:cubicBezTo>
                  <a:cubicBezTo>
                    <a:pt x="967" y="82"/>
                    <a:pt x="957" y="96"/>
                    <a:pt x="947" y="106"/>
                  </a:cubicBezTo>
                  <a:cubicBezTo>
                    <a:pt x="920" y="126"/>
                    <a:pt x="900" y="149"/>
                    <a:pt x="873" y="169"/>
                  </a:cubicBezTo>
                  <a:lnTo>
                    <a:pt x="837" y="209"/>
                  </a:lnTo>
                  <a:cubicBezTo>
                    <a:pt x="813" y="233"/>
                    <a:pt x="786" y="253"/>
                    <a:pt x="763" y="276"/>
                  </a:cubicBezTo>
                  <a:cubicBezTo>
                    <a:pt x="736" y="296"/>
                    <a:pt x="713" y="320"/>
                    <a:pt x="686" y="343"/>
                  </a:cubicBezTo>
                  <a:cubicBezTo>
                    <a:pt x="656" y="366"/>
                    <a:pt x="623" y="393"/>
                    <a:pt x="596" y="417"/>
                  </a:cubicBezTo>
                  <a:lnTo>
                    <a:pt x="556" y="443"/>
                  </a:lnTo>
                  <a:cubicBezTo>
                    <a:pt x="539" y="457"/>
                    <a:pt x="529" y="463"/>
                    <a:pt x="512" y="477"/>
                  </a:cubicBezTo>
                  <a:cubicBezTo>
                    <a:pt x="479" y="497"/>
                    <a:pt x="449" y="517"/>
                    <a:pt x="415" y="540"/>
                  </a:cubicBezTo>
                  <a:cubicBezTo>
                    <a:pt x="348" y="584"/>
                    <a:pt x="278" y="627"/>
                    <a:pt x="211" y="667"/>
                  </a:cubicBezTo>
                  <a:cubicBezTo>
                    <a:pt x="144" y="711"/>
                    <a:pt x="71" y="751"/>
                    <a:pt x="1" y="784"/>
                  </a:cubicBezTo>
                  <a:cubicBezTo>
                    <a:pt x="47" y="768"/>
                    <a:pt x="88" y="758"/>
                    <a:pt x="134" y="734"/>
                  </a:cubicBezTo>
                  <a:cubicBezTo>
                    <a:pt x="205" y="707"/>
                    <a:pt x="278" y="677"/>
                    <a:pt x="348" y="644"/>
                  </a:cubicBezTo>
                  <a:cubicBezTo>
                    <a:pt x="385" y="624"/>
                    <a:pt x="422" y="607"/>
                    <a:pt x="462" y="584"/>
                  </a:cubicBezTo>
                  <a:cubicBezTo>
                    <a:pt x="472" y="577"/>
                    <a:pt x="489" y="567"/>
                    <a:pt x="502" y="560"/>
                  </a:cubicBezTo>
                  <a:cubicBezTo>
                    <a:pt x="519" y="550"/>
                    <a:pt x="536" y="544"/>
                    <a:pt x="552" y="530"/>
                  </a:cubicBezTo>
                  <a:cubicBezTo>
                    <a:pt x="572" y="517"/>
                    <a:pt x="589" y="507"/>
                    <a:pt x="613" y="493"/>
                  </a:cubicBezTo>
                  <a:cubicBezTo>
                    <a:pt x="619" y="483"/>
                    <a:pt x="633" y="480"/>
                    <a:pt x="639" y="473"/>
                  </a:cubicBezTo>
                  <a:cubicBezTo>
                    <a:pt x="659" y="460"/>
                    <a:pt x="679" y="447"/>
                    <a:pt x="699" y="430"/>
                  </a:cubicBezTo>
                  <a:cubicBezTo>
                    <a:pt x="713" y="423"/>
                    <a:pt x="723" y="410"/>
                    <a:pt x="736" y="400"/>
                  </a:cubicBezTo>
                  <a:cubicBezTo>
                    <a:pt x="770" y="373"/>
                    <a:pt x="806" y="340"/>
                    <a:pt x="840" y="310"/>
                  </a:cubicBezTo>
                  <a:cubicBezTo>
                    <a:pt x="853" y="296"/>
                    <a:pt x="870" y="280"/>
                    <a:pt x="887" y="266"/>
                  </a:cubicBezTo>
                  <a:lnTo>
                    <a:pt x="923" y="229"/>
                  </a:lnTo>
                  <a:cubicBezTo>
                    <a:pt x="950" y="206"/>
                    <a:pt x="974" y="183"/>
                    <a:pt x="1000" y="159"/>
                  </a:cubicBezTo>
                  <a:lnTo>
                    <a:pt x="1034" y="126"/>
                  </a:lnTo>
                  <a:cubicBezTo>
                    <a:pt x="1054" y="109"/>
                    <a:pt x="1071" y="89"/>
                    <a:pt x="1091" y="66"/>
                  </a:cubicBezTo>
                  <a:cubicBezTo>
                    <a:pt x="1107" y="49"/>
                    <a:pt x="1104" y="22"/>
                    <a:pt x="1087" y="9"/>
                  </a:cubicBezTo>
                  <a:cubicBezTo>
                    <a:pt x="1080" y="3"/>
                    <a:pt x="1072" y="0"/>
                    <a:pt x="106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4273125" y="3430224"/>
              <a:ext cx="16660" cy="70914"/>
            </a:xfrm>
            <a:custGeom>
              <a:avLst/>
              <a:gdLst/>
              <a:ahLst/>
              <a:cxnLst/>
              <a:rect l="l" t="t" r="r" b="b"/>
              <a:pathLst>
                <a:path w="452" h="1924" extrusionOk="0">
                  <a:moveTo>
                    <a:pt x="31" y="1"/>
                  </a:moveTo>
                  <a:cubicBezTo>
                    <a:pt x="24" y="1"/>
                    <a:pt x="17" y="1"/>
                    <a:pt x="14" y="8"/>
                  </a:cubicBezTo>
                  <a:cubicBezTo>
                    <a:pt x="4" y="14"/>
                    <a:pt x="1" y="24"/>
                    <a:pt x="1" y="31"/>
                  </a:cubicBezTo>
                  <a:cubicBezTo>
                    <a:pt x="7" y="95"/>
                    <a:pt x="17" y="161"/>
                    <a:pt x="24" y="225"/>
                  </a:cubicBezTo>
                  <a:cubicBezTo>
                    <a:pt x="31" y="258"/>
                    <a:pt x="34" y="285"/>
                    <a:pt x="37" y="319"/>
                  </a:cubicBezTo>
                  <a:cubicBezTo>
                    <a:pt x="41" y="359"/>
                    <a:pt x="51" y="392"/>
                    <a:pt x="54" y="426"/>
                  </a:cubicBezTo>
                  <a:lnTo>
                    <a:pt x="54" y="419"/>
                  </a:lnTo>
                  <a:cubicBezTo>
                    <a:pt x="64" y="462"/>
                    <a:pt x="67" y="509"/>
                    <a:pt x="74" y="549"/>
                  </a:cubicBezTo>
                  <a:cubicBezTo>
                    <a:pt x="84" y="596"/>
                    <a:pt x="87" y="636"/>
                    <a:pt x="98" y="683"/>
                  </a:cubicBezTo>
                  <a:cubicBezTo>
                    <a:pt x="104" y="733"/>
                    <a:pt x="108" y="780"/>
                    <a:pt x="118" y="827"/>
                  </a:cubicBezTo>
                  <a:cubicBezTo>
                    <a:pt x="121" y="864"/>
                    <a:pt x="124" y="900"/>
                    <a:pt x="134" y="937"/>
                  </a:cubicBezTo>
                  <a:cubicBezTo>
                    <a:pt x="138" y="981"/>
                    <a:pt x="148" y="1017"/>
                    <a:pt x="154" y="1061"/>
                  </a:cubicBezTo>
                  <a:lnTo>
                    <a:pt x="181" y="1171"/>
                  </a:lnTo>
                  <a:cubicBezTo>
                    <a:pt x="198" y="1238"/>
                    <a:pt x="218" y="1302"/>
                    <a:pt x="238" y="1365"/>
                  </a:cubicBezTo>
                  <a:cubicBezTo>
                    <a:pt x="271" y="1455"/>
                    <a:pt x="305" y="1552"/>
                    <a:pt x="342" y="1646"/>
                  </a:cubicBezTo>
                  <a:cubicBezTo>
                    <a:pt x="382" y="1740"/>
                    <a:pt x="415" y="1833"/>
                    <a:pt x="452" y="1923"/>
                  </a:cubicBezTo>
                  <a:cubicBezTo>
                    <a:pt x="449" y="1907"/>
                    <a:pt x="442" y="1890"/>
                    <a:pt x="442" y="1870"/>
                  </a:cubicBezTo>
                  <a:lnTo>
                    <a:pt x="442" y="1867"/>
                  </a:lnTo>
                  <a:cubicBezTo>
                    <a:pt x="435" y="1806"/>
                    <a:pt x="425" y="1746"/>
                    <a:pt x="418" y="1686"/>
                  </a:cubicBezTo>
                  <a:lnTo>
                    <a:pt x="392" y="1512"/>
                  </a:lnTo>
                  <a:lnTo>
                    <a:pt x="392" y="1516"/>
                  </a:lnTo>
                  <a:cubicBezTo>
                    <a:pt x="385" y="1472"/>
                    <a:pt x="375" y="1429"/>
                    <a:pt x="368" y="1385"/>
                  </a:cubicBezTo>
                  <a:cubicBezTo>
                    <a:pt x="358" y="1338"/>
                    <a:pt x="348" y="1295"/>
                    <a:pt x="335" y="1248"/>
                  </a:cubicBezTo>
                  <a:cubicBezTo>
                    <a:pt x="315" y="1168"/>
                    <a:pt x="281" y="1084"/>
                    <a:pt x="255" y="1004"/>
                  </a:cubicBezTo>
                  <a:cubicBezTo>
                    <a:pt x="251" y="987"/>
                    <a:pt x="248" y="977"/>
                    <a:pt x="241" y="961"/>
                  </a:cubicBezTo>
                  <a:cubicBezTo>
                    <a:pt x="238" y="947"/>
                    <a:pt x="235" y="930"/>
                    <a:pt x="231" y="917"/>
                  </a:cubicBezTo>
                  <a:cubicBezTo>
                    <a:pt x="221" y="870"/>
                    <a:pt x="208" y="827"/>
                    <a:pt x="198" y="780"/>
                  </a:cubicBezTo>
                  <a:cubicBezTo>
                    <a:pt x="184" y="726"/>
                    <a:pt x="171" y="676"/>
                    <a:pt x="158" y="626"/>
                  </a:cubicBezTo>
                  <a:cubicBezTo>
                    <a:pt x="154" y="603"/>
                    <a:pt x="148" y="583"/>
                    <a:pt x="141" y="563"/>
                  </a:cubicBezTo>
                  <a:cubicBezTo>
                    <a:pt x="138" y="543"/>
                    <a:pt x="131" y="516"/>
                    <a:pt x="124" y="496"/>
                  </a:cubicBezTo>
                  <a:cubicBezTo>
                    <a:pt x="118" y="446"/>
                    <a:pt x="104" y="395"/>
                    <a:pt x="91" y="345"/>
                  </a:cubicBezTo>
                  <a:lnTo>
                    <a:pt x="67" y="195"/>
                  </a:lnTo>
                  <a:cubicBezTo>
                    <a:pt x="57" y="135"/>
                    <a:pt x="54" y="81"/>
                    <a:pt x="47" y="24"/>
                  </a:cubicBezTo>
                  <a:cubicBezTo>
                    <a:pt x="47" y="14"/>
                    <a:pt x="41" y="8"/>
                    <a:pt x="3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4253886" y="3495424"/>
              <a:ext cx="7445" cy="36157"/>
            </a:xfrm>
            <a:custGeom>
              <a:avLst/>
              <a:gdLst/>
              <a:ahLst/>
              <a:cxnLst/>
              <a:rect l="l" t="t" r="r" b="b"/>
              <a:pathLst>
                <a:path w="202" h="981" extrusionOk="0">
                  <a:moveTo>
                    <a:pt x="11" y="1"/>
                  </a:moveTo>
                  <a:cubicBezTo>
                    <a:pt x="4" y="11"/>
                    <a:pt x="1" y="17"/>
                    <a:pt x="1" y="27"/>
                  </a:cubicBezTo>
                  <a:lnTo>
                    <a:pt x="1" y="44"/>
                  </a:lnTo>
                  <a:cubicBezTo>
                    <a:pt x="1" y="47"/>
                    <a:pt x="4" y="54"/>
                    <a:pt x="4" y="64"/>
                  </a:cubicBezTo>
                  <a:lnTo>
                    <a:pt x="18" y="128"/>
                  </a:lnTo>
                  <a:cubicBezTo>
                    <a:pt x="24" y="168"/>
                    <a:pt x="38" y="211"/>
                    <a:pt x="44" y="255"/>
                  </a:cubicBezTo>
                  <a:cubicBezTo>
                    <a:pt x="58" y="318"/>
                    <a:pt x="75" y="378"/>
                    <a:pt x="88" y="439"/>
                  </a:cubicBezTo>
                  <a:cubicBezTo>
                    <a:pt x="95" y="499"/>
                    <a:pt x="108" y="552"/>
                    <a:pt x="121" y="612"/>
                  </a:cubicBezTo>
                  <a:cubicBezTo>
                    <a:pt x="145" y="733"/>
                    <a:pt x="175" y="857"/>
                    <a:pt x="202" y="980"/>
                  </a:cubicBezTo>
                  <a:cubicBezTo>
                    <a:pt x="195" y="920"/>
                    <a:pt x="192" y="863"/>
                    <a:pt x="198" y="806"/>
                  </a:cubicBezTo>
                  <a:cubicBezTo>
                    <a:pt x="195" y="756"/>
                    <a:pt x="188" y="703"/>
                    <a:pt x="178" y="653"/>
                  </a:cubicBezTo>
                  <a:lnTo>
                    <a:pt x="165" y="589"/>
                  </a:lnTo>
                  <a:cubicBezTo>
                    <a:pt x="161" y="586"/>
                    <a:pt x="161" y="582"/>
                    <a:pt x="161" y="576"/>
                  </a:cubicBezTo>
                  <a:cubicBezTo>
                    <a:pt x="155" y="536"/>
                    <a:pt x="145" y="499"/>
                    <a:pt x="138" y="455"/>
                  </a:cubicBezTo>
                  <a:lnTo>
                    <a:pt x="111" y="345"/>
                  </a:lnTo>
                  <a:cubicBezTo>
                    <a:pt x="95" y="285"/>
                    <a:pt x="85" y="228"/>
                    <a:pt x="71" y="168"/>
                  </a:cubicBezTo>
                  <a:cubicBezTo>
                    <a:pt x="65" y="141"/>
                    <a:pt x="58" y="118"/>
                    <a:pt x="54" y="94"/>
                  </a:cubicBezTo>
                  <a:cubicBezTo>
                    <a:pt x="48" y="81"/>
                    <a:pt x="48" y="71"/>
                    <a:pt x="44" y="57"/>
                  </a:cubicBezTo>
                  <a:cubicBezTo>
                    <a:pt x="41" y="51"/>
                    <a:pt x="41" y="37"/>
                    <a:pt x="38" y="31"/>
                  </a:cubicBezTo>
                  <a:cubicBezTo>
                    <a:pt x="34" y="17"/>
                    <a:pt x="24" y="11"/>
                    <a:pt x="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4235421" y="3504196"/>
              <a:ext cx="14817" cy="10357"/>
            </a:xfrm>
            <a:custGeom>
              <a:avLst/>
              <a:gdLst/>
              <a:ahLst/>
              <a:cxnLst/>
              <a:rect l="l" t="t" r="r" b="b"/>
              <a:pathLst>
                <a:path w="402" h="281" extrusionOk="0">
                  <a:moveTo>
                    <a:pt x="368" y="0"/>
                  </a:moveTo>
                  <a:cubicBezTo>
                    <a:pt x="358" y="7"/>
                    <a:pt x="352" y="7"/>
                    <a:pt x="345" y="10"/>
                  </a:cubicBezTo>
                  <a:cubicBezTo>
                    <a:pt x="335" y="17"/>
                    <a:pt x="318" y="27"/>
                    <a:pt x="305" y="33"/>
                  </a:cubicBezTo>
                  <a:cubicBezTo>
                    <a:pt x="285" y="47"/>
                    <a:pt x="261" y="64"/>
                    <a:pt x="245" y="77"/>
                  </a:cubicBezTo>
                  <a:cubicBezTo>
                    <a:pt x="221" y="94"/>
                    <a:pt x="201" y="114"/>
                    <a:pt x="174" y="130"/>
                  </a:cubicBezTo>
                  <a:cubicBezTo>
                    <a:pt x="141" y="161"/>
                    <a:pt x="104" y="191"/>
                    <a:pt x="71" y="217"/>
                  </a:cubicBezTo>
                  <a:cubicBezTo>
                    <a:pt x="44" y="241"/>
                    <a:pt x="24" y="261"/>
                    <a:pt x="0" y="281"/>
                  </a:cubicBezTo>
                  <a:cubicBezTo>
                    <a:pt x="37" y="264"/>
                    <a:pt x="71" y="244"/>
                    <a:pt x="107" y="217"/>
                  </a:cubicBezTo>
                  <a:cubicBezTo>
                    <a:pt x="141" y="201"/>
                    <a:pt x="171" y="181"/>
                    <a:pt x="198" y="161"/>
                  </a:cubicBezTo>
                  <a:cubicBezTo>
                    <a:pt x="228" y="140"/>
                    <a:pt x="255" y="117"/>
                    <a:pt x="281" y="100"/>
                  </a:cubicBezTo>
                  <a:cubicBezTo>
                    <a:pt x="295" y="94"/>
                    <a:pt x="311" y="80"/>
                    <a:pt x="325" y="74"/>
                  </a:cubicBezTo>
                  <a:cubicBezTo>
                    <a:pt x="338" y="64"/>
                    <a:pt x="348" y="60"/>
                    <a:pt x="362" y="50"/>
                  </a:cubicBezTo>
                  <a:lnTo>
                    <a:pt x="358" y="50"/>
                  </a:lnTo>
                  <a:cubicBezTo>
                    <a:pt x="362" y="50"/>
                    <a:pt x="368" y="47"/>
                    <a:pt x="372" y="47"/>
                  </a:cubicBezTo>
                  <a:cubicBezTo>
                    <a:pt x="375" y="47"/>
                    <a:pt x="378" y="43"/>
                    <a:pt x="385" y="43"/>
                  </a:cubicBezTo>
                  <a:cubicBezTo>
                    <a:pt x="392" y="43"/>
                    <a:pt x="392" y="33"/>
                    <a:pt x="395" y="30"/>
                  </a:cubicBezTo>
                  <a:cubicBezTo>
                    <a:pt x="402" y="23"/>
                    <a:pt x="392" y="10"/>
                    <a:pt x="385" y="7"/>
                  </a:cubicBezTo>
                  <a:cubicBezTo>
                    <a:pt x="375" y="0"/>
                    <a:pt x="372" y="0"/>
                    <a:pt x="36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4243566" y="3423111"/>
              <a:ext cx="33540" cy="24805"/>
            </a:xfrm>
            <a:custGeom>
              <a:avLst/>
              <a:gdLst/>
              <a:ahLst/>
              <a:cxnLst/>
              <a:rect l="l" t="t" r="r" b="b"/>
              <a:pathLst>
                <a:path w="910" h="673" extrusionOk="0">
                  <a:moveTo>
                    <a:pt x="642" y="174"/>
                  </a:moveTo>
                  <a:cubicBezTo>
                    <a:pt x="642" y="174"/>
                    <a:pt x="639" y="174"/>
                    <a:pt x="639" y="176"/>
                  </a:cubicBezTo>
                  <a:lnTo>
                    <a:pt x="639" y="176"/>
                  </a:lnTo>
                  <a:cubicBezTo>
                    <a:pt x="640" y="176"/>
                    <a:pt x="641" y="175"/>
                    <a:pt x="642" y="174"/>
                  </a:cubicBezTo>
                  <a:close/>
                  <a:moveTo>
                    <a:pt x="881" y="0"/>
                  </a:moveTo>
                  <a:cubicBezTo>
                    <a:pt x="874" y="0"/>
                    <a:pt x="866" y="3"/>
                    <a:pt x="859" y="10"/>
                  </a:cubicBezTo>
                  <a:lnTo>
                    <a:pt x="856" y="13"/>
                  </a:lnTo>
                  <a:cubicBezTo>
                    <a:pt x="839" y="27"/>
                    <a:pt x="826" y="37"/>
                    <a:pt x="816" y="47"/>
                  </a:cubicBezTo>
                  <a:cubicBezTo>
                    <a:pt x="799" y="60"/>
                    <a:pt x="776" y="77"/>
                    <a:pt x="759" y="90"/>
                  </a:cubicBezTo>
                  <a:cubicBezTo>
                    <a:pt x="742" y="97"/>
                    <a:pt x="732" y="110"/>
                    <a:pt x="719" y="120"/>
                  </a:cubicBezTo>
                  <a:cubicBezTo>
                    <a:pt x="689" y="140"/>
                    <a:pt x="665" y="161"/>
                    <a:pt x="639" y="177"/>
                  </a:cubicBezTo>
                  <a:cubicBezTo>
                    <a:pt x="639" y="177"/>
                    <a:pt x="639" y="177"/>
                    <a:pt x="639" y="176"/>
                  </a:cubicBezTo>
                  <a:lnTo>
                    <a:pt x="639" y="176"/>
                  </a:lnTo>
                  <a:cubicBezTo>
                    <a:pt x="623" y="189"/>
                    <a:pt x="604" y="198"/>
                    <a:pt x="585" y="211"/>
                  </a:cubicBezTo>
                  <a:cubicBezTo>
                    <a:pt x="582" y="214"/>
                    <a:pt x="572" y="221"/>
                    <a:pt x="569" y="224"/>
                  </a:cubicBezTo>
                  <a:cubicBezTo>
                    <a:pt x="565" y="227"/>
                    <a:pt x="555" y="231"/>
                    <a:pt x="552" y="237"/>
                  </a:cubicBezTo>
                  <a:cubicBezTo>
                    <a:pt x="542" y="241"/>
                    <a:pt x="535" y="244"/>
                    <a:pt x="532" y="247"/>
                  </a:cubicBezTo>
                  <a:cubicBezTo>
                    <a:pt x="522" y="247"/>
                    <a:pt x="518" y="254"/>
                    <a:pt x="515" y="257"/>
                  </a:cubicBezTo>
                  <a:cubicBezTo>
                    <a:pt x="492" y="264"/>
                    <a:pt x="475" y="278"/>
                    <a:pt x="458" y="291"/>
                  </a:cubicBezTo>
                  <a:lnTo>
                    <a:pt x="465" y="291"/>
                  </a:lnTo>
                  <a:lnTo>
                    <a:pt x="425" y="314"/>
                  </a:lnTo>
                  <a:cubicBezTo>
                    <a:pt x="408" y="328"/>
                    <a:pt x="388" y="341"/>
                    <a:pt x="371" y="354"/>
                  </a:cubicBezTo>
                  <a:cubicBezTo>
                    <a:pt x="348" y="375"/>
                    <a:pt x="318" y="395"/>
                    <a:pt x="291" y="415"/>
                  </a:cubicBezTo>
                  <a:cubicBezTo>
                    <a:pt x="241" y="458"/>
                    <a:pt x="197" y="498"/>
                    <a:pt x="147" y="542"/>
                  </a:cubicBezTo>
                  <a:cubicBezTo>
                    <a:pt x="100" y="578"/>
                    <a:pt x="57" y="622"/>
                    <a:pt x="14" y="659"/>
                  </a:cubicBezTo>
                  <a:lnTo>
                    <a:pt x="0" y="672"/>
                  </a:lnTo>
                  <a:cubicBezTo>
                    <a:pt x="54" y="635"/>
                    <a:pt x="104" y="602"/>
                    <a:pt x="151" y="562"/>
                  </a:cubicBezTo>
                  <a:lnTo>
                    <a:pt x="187" y="538"/>
                  </a:lnTo>
                  <a:cubicBezTo>
                    <a:pt x="191" y="538"/>
                    <a:pt x="191" y="532"/>
                    <a:pt x="197" y="532"/>
                  </a:cubicBezTo>
                  <a:cubicBezTo>
                    <a:pt x="204" y="528"/>
                    <a:pt x="214" y="522"/>
                    <a:pt x="221" y="515"/>
                  </a:cubicBezTo>
                  <a:cubicBezTo>
                    <a:pt x="224" y="515"/>
                    <a:pt x="224" y="512"/>
                    <a:pt x="231" y="512"/>
                  </a:cubicBezTo>
                  <a:cubicBezTo>
                    <a:pt x="264" y="492"/>
                    <a:pt x="291" y="471"/>
                    <a:pt x="324" y="455"/>
                  </a:cubicBezTo>
                  <a:cubicBezTo>
                    <a:pt x="358" y="431"/>
                    <a:pt x="398" y="411"/>
                    <a:pt x="431" y="391"/>
                  </a:cubicBezTo>
                  <a:cubicBezTo>
                    <a:pt x="465" y="375"/>
                    <a:pt x="498" y="354"/>
                    <a:pt x="532" y="331"/>
                  </a:cubicBezTo>
                  <a:cubicBezTo>
                    <a:pt x="585" y="304"/>
                    <a:pt x="635" y="274"/>
                    <a:pt x="686" y="241"/>
                  </a:cubicBezTo>
                  <a:cubicBezTo>
                    <a:pt x="699" y="231"/>
                    <a:pt x="706" y="221"/>
                    <a:pt x="719" y="211"/>
                  </a:cubicBezTo>
                  <a:cubicBezTo>
                    <a:pt x="726" y="207"/>
                    <a:pt x="732" y="197"/>
                    <a:pt x="739" y="194"/>
                  </a:cubicBezTo>
                  <a:lnTo>
                    <a:pt x="766" y="171"/>
                  </a:lnTo>
                  <a:cubicBezTo>
                    <a:pt x="783" y="157"/>
                    <a:pt x="793" y="144"/>
                    <a:pt x="806" y="130"/>
                  </a:cubicBezTo>
                  <a:cubicBezTo>
                    <a:pt x="819" y="120"/>
                    <a:pt x="836" y="104"/>
                    <a:pt x="853" y="90"/>
                  </a:cubicBezTo>
                  <a:cubicBezTo>
                    <a:pt x="869" y="77"/>
                    <a:pt x="886" y="64"/>
                    <a:pt x="900" y="47"/>
                  </a:cubicBezTo>
                  <a:cubicBezTo>
                    <a:pt x="906" y="40"/>
                    <a:pt x="910" y="23"/>
                    <a:pt x="900" y="10"/>
                  </a:cubicBezTo>
                  <a:cubicBezTo>
                    <a:pt x="895" y="3"/>
                    <a:pt x="888" y="0"/>
                    <a:pt x="88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71"/>
        <p:cNvGrpSpPr/>
        <p:nvPr/>
      </p:nvGrpSpPr>
      <p:grpSpPr>
        <a:xfrm>
          <a:off x="0" y="0"/>
          <a:ext cx="0" cy="0"/>
          <a:chOff x="0" y="0"/>
          <a:chExt cx="0" cy="0"/>
        </a:xfrm>
      </p:grpSpPr>
      <p:sp>
        <p:nvSpPr>
          <p:cNvPr id="72" name="Google Shape;72;p3"/>
          <p:cNvSpPr/>
          <p:nvPr/>
        </p:nvSpPr>
        <p:spPr>
          <a:xfrm>
            <a:off x="-473450" y="3767925"/>
            <a:ext cx="1055375" cy="1553900"/>
          </a:xfrm>
          <a:custGeom>
            <a:avLst/>
            <a:gdLst/>
            <a:ahLst/>
            <a:cxnLst/>
            <a:rect l="l" t="t" r="r" b="b"/>
            <a:pathLst>
              <a:path w="42215" h="62156" extrusionOk="0">
                <a:moveTo>
                  <a:pt x="21151" y="4725"/>
                </a:moveTo>
                <a:lnTo>
                  <a:pt x="21151" y="4725"/>
                </a:lnTo>
                <a:cubicBezTo>
                  <a:pt x="21245" y="4785"/>
                  <a:pt x="21302" y="4802"/>
                  <a:pt x="21325" y="4842"/>
                </a:cubicBezTo>
                <a:cubicBezTo>
                  <a:pt x="21419" y="5016"/>
                  <a:pt x="21425" y="5210"/>
                  <a:pt x="21412" y="5400"/>
                </a:cubicBezTo>
                <a:cubicBezTo>
                  <a:pt x="21385" y="5898"/>
                  <a:pt x="21191" y="6340"/>
                  <a:pt x="20944" y="6771"/>
                </a:cubicBezTo>
                <a:cubicBezTo>
                  <a:pt x="21057" y="6112"/>
                  <a:pt x="21312" y="5470"/>
                  <a:pt x="21151" y="4725"/>
                </a:cubicBezTo>
                <a:close/>
                <a:moveTo>
                  <a:pt x="20994" y="4778"/>
                </a:moveTo>
                <a:cubicBezTo>
                  <a:pt x="21027" y="4882"/>
                  <a:pt x="21057" y="4932"/>
                  <a:pt x="21057" y="4979"/>
                </a:cubicBezTo>
                <a:cubicBezTo>
                  <a:pt x="21051" y="5230"/>
                  <a:pt x="21068" y="5480"/>
                  <a:pt x="21024" y="5721"/>
                </a:cubicBezTo>
                <a:cubicBezTo>
                  <a:pt x="20947" y="6129"/>
                  <a:pt x="20827" y="6520"/>
                  <a:pt x="20726" y="6921"/>
                </a:cubicBezTo>
                <a:cubicBezTo>
                  <a:pt x="20716" y="6968"/>
                  <a:pt x="20693" y="7008"/>
                  <a:pt x="20666" y="7068"/>
                </a:cubicBezTo>
                <a:cubicBezTo>
                  <a:pt x="20476" y="6975"/>
                  <a:pt x="20476" y="6824"/>
                  <a:pt x="20459" y="6684"/>
                </a:cubicBezTo>
                <a:cubicBezTo>
                  <a:pt x="20416" y="6239"/>
                  <a:pt x="20526" y="5821"/>
                  <a:pt x="20690" y="5420"/>
                </a:cubicBezTo>
                <a:cubicBezTo>
                  <a:pt x="20767" y="5220"/>
                  <a:pt x="20874" y="5029"/>
                  <a:pt x="20994" y="4778"/>
                </a:cubicBezTo>
                <a:close/>
                <a:moveTo>
                  <a:pt x="15514" y="7065"/>
                </a:moveTo>
                <a:lnTo>
                  <a:pt x="15514" y="7065"/>
                </a:lnTo>
                <a:cubicBezTo>
                  <a:pt x="15584" y="7292"/>
                  <a:pt x="15658" y="7520"/>
                  <a:pt x="15731" y="7757"/>
                </a:cubicBezTo>
                <a:cubicBezTo>
                  <a:pt x="15584" y="7654"/>
                  <a:pt x="15511" y="7453"/>
                  <a:pt x="15514" y="7065"/>
                </a:cubicBezTo>
                <a:close/>
                <a:moveTo>
                  <a:pt x="22773" y="7343"/>
                </a:moveTo>
                <a:cubicBezTo>
                  <a:pt x="22736" y="7623"/>
                  <a:pt x="22669" y="7754"/>
                  <a:pt x="22485" y="7944"/>
                </a:cubicBezTo>
                <a:lnTo>
                  <a:pt x="22773" y="7343"/>
                </a:lnTo>
                <a:close/>
                <a:moveTo>
                  <a:pt x="22605" y="7269"/>
                </a:moveTo>
                <a:lnTo>
                  <a:pt x="22605" y="7269"/>
                </a:lnTo>
                <a:cubicBezTo>
                  <a:pt x="22495" y="7506"/>
                  <a:pt x="22381" y="7740"/>
                  <a:pt x="22268" y="7975"/>
                </a:cubicBezTo>
                <a:cubicBezTo>
                  <a:pt x="22264" y="7687"/>
                  <a:pt x="22422" y="7470"/>
                  <a:pt x="22605" y="7269"/>
                </a:cubicBezTo>
                <a:close/>
                <a:moveTo>
                  <a:pt x="17747" y="6122"/>
                </a:moveTo>
                <a:cubicBezTo>
                  <a:pt x="17854" y="6172"/>
                  <a:pt x="17888" y="6279"/>
                  <a:pt x="17908" y="6373"/>
                </a:cubicBezTo>
                <a:cubicBezTo>
                  <a:pt x="18055" y="7115"/>
                  <a:pt x="18149" y="7854"/>
                  <a:pt x="18055" y="8610"/>
                </a:cubicBezTo>
                <a:cubicBezTo>
                  <a:pt x="18052" y="8637"/>
                  <a:pt x="18032" y="8657"/>
                  <a:pt x="18015" y="8687"/>
                </a:cubicBezTo>
                <a:cubicBezTo>
                  <a:pt x="17831" y="8212"/>
                  <a:pt x="17640" y="6467"/>
                  <a:pt x="17747" y="6122"/>
                </a:cubicBezTo>
                <a:close/>
                <a:moveTo>
                  <a:pt x="17587" y="6988"/>
                </a:moveTo>
                <a:cubicBezTo>
                  <a:pt x="17697" y="7690"/>
                  <a:pt x="17801" y="8369"/>
                  <a:pt x="17915" y="9108"/>
                </a:cubicBezTo>
                <a:cubicBezTo>
                  <a:pt x="17838" y="9028"/>
                  <a:pt x="17788" y="8998"/>
                  <a:pt x="17771" y="8958"/>
                </a:cubicBezTo>
                <a:cubicBezTo>
                  <a:pt x="17717" y="8830"/>
                  <a:pt x="17667" y="8707"/>
                  <a:pt x="17637" y="8576"/>
                </a:cubicBezTo>
                <a:cubicBezTo>
                  <a:pt x="17523" y="8078"/>
                  <a:pt x="17507" y="7570"/>
                  <a:pt x="17537" y="7058"/>
                </a:cubicBezTo>
                <a:cubicBezTo>
                  <a:pt x="17537" y="7042"/>
                  <a:pt x="17557" y="7032"/>
                  <a:pt x="17587" y="6988"/>
                </a:cubicBezTo>
                <a:close/>
                <a:moveTo>
                  <a:pt x="31873" y="2308"/>
                </a:moveTo>
                <a:cubicBezTo>
                  <a:pt x="31938" y="2308"/>
                  <a:pt x="32002" y="2309"/>
                  <a:pt x="32067" y="2311"/>
                </a:cubicBezTo>
                <a:cubicBezTo>
                  <a:pt x="32816" y="2334"/>
                  <a:pt x="33478" y="2605"/>
                  <a:pt x="34070" y="3040"/>
                </a:cubicBezTo>
                <a:cubicBezTo>
                  <a:pt x="34909" y="3658"/>
                  <a:pt x="35538" y="4444"/>
                  <a:pt x="35936" y="5413"/>
                </a:cubicBezTo>
                <a:cubicBezTo>
                  <a:pt x="36197" y="6055"/>
                  <a:pt x="36390" y="6721"/>
                  <a:pt x="36538" y="7399"/>
                </a:cubicBezTo>
                <a:cubicBezTo>
                  <a:pt x="36678" y="8051"/>
                  <a:pt x="36598" y="8680"/>
                  <a:pt x="36314" y="9282"/>
                </a:cubicBezTo>
                <a:cubicBezTo>
                  <a:pt x="36230" y="9462"/>
                  <a:pt x="36146" y="9650"/>
                  <a:pt x="36070" y="9833"/>
                </a:cubicBezTo>
                <a:cubicBezTo>
                  <a:pt x="35929" y="10158"/>
                  <a:pt x="35735" y="10435"/>
                  <a:pt x="35484" y="10743"/>
                </a:cubicBezTo>
                <a:cubicBezTo>
                  <a:pt x="35444" y="10626"/>
                  <a:pt x="35428" y="10562"/>
                  <a:pt x="35411" y="10492"/>
                </a:cubicBezTo>
                <a:cubicBezTo>
                  <a:pt x="35277" y="10011"/>
                  <a:pt x="35040" y="9599"/>
                  <a:pt x="34608" y="9332"/>
                </a:cubicBezTo>
                <a:cubicBezTo>
                  <a:pt x="34104" y="9024"/>
                  <a:pt x="33763" y="8593"/>
                  <a:pt x="33532" y="8055"/>
                </a:cubicBezTo>
                <a:cubicBezTo>
                  <a:pt x="33371" y="7687"/>
                  <a:pt x="33201" y="7319"/>
                  <a:pt x="32963" y="6988"/>
                </a:cubicBezTo>
                <a:cubicBezTo>
                  <a:pt x="32579" y="6447"/>
                  <a:pt x="32084" y="6082"/>
                  <a:pt x="31405" y="6005"/>
                </a:cubicBezTo>
                <a:cubicBezTo>
                  <a:pt x="31336" y="5998"/>
                  <a:pt x="31268" y="5994"/>
                  <a:pt x="31200" y="5994"/>
                </a:cubicBezTo>
                <a:cubicBezTo>
                  <a:pt x="30967" y="5994"/>
                  <a:pt x="30744" y="6039"/>
                  <a:pt x="30526" y="6132"/>
                </a:cubicBezTo>
                <a:cubicBezTo>
                  <a:pt x="30255" y="6253"/>
                  <a:pt x="30035" y="6433"/>
                  <a:pt x="29918" y="6717"/>
                </a:cubicBezTo>
                <a:cubicBezTo>
                  <a:pt x="29623" y="7436"/>
                  <a:pt x="29139" y="8018"/>
                  <a:pt x="28604" y="8560"/>
                </a:cubicBezTo>
                <a:cubicBezTo>
                  <a:pt x="28503" y="8663"/>
                  <a:pt x="28413" y="8774"/>
                  <a:pt x="28306" y="8874"/>
                </a:cubicBezTo>
                <a:cubicBezTo>
                  <a:pt x="28212" y="8964"/>
                  <a:pt x="28102" y="9038"/>
                  <a:pt x="27955" y="9048"/>
                </a:cubicBezTo>
                <a:cubicBezTo>
                  <a:pt x="27199" y="9115"/>
                  <a:pt x="26494" y="9359"/>
                  <a:pt x="25788" y="9623"/>
                </a:cubicBezTo>
                <a:cubicBezTo>
                  <a:pt x="25290" y="9810"/>
                  <a:pt x="24822" y="10057"/>
                  <a:pt x="24371" y="10332"/>
                </a:cubicBezTo>
                <a:cubicBezTo>
                  <a:pt x="24334" y="10358"/>
                  <a:pt x="24291" y="10378"/>
                  <a:pt x="24190" y="10432"/>
                </a:cubicBezTo>
                <a:cubicBezTo>
                  <a:pt x="24327" y="10084"/>
                  <a:pt x="24461" y="9800"/>
                  <a:pt x="24628" y="9543"/>
                </a:cubicBezTo>
                <a:cubicBezTo>
                  <a:pt x="25090" y="8830"/>
                  <a:pt x="25564" y="8135"/>
                  <a:pt x="26026" y="7423"/>
                </a:cubicBezTo>
                <a:cubicBezTo>
                  <a:pt x="26327" y="6965"/>
                  <a:pt x="26598" y="6487"/>
                  <a:pt x="26661" y="5922"/>
                </a:cubicBezTo>
                <a:cubicBezTo>
                  <a:pt x="26715" y="5420"/>
                  <a:pt x="26698" y="4925"/>
                  <a:pt x="26631" y="4427"/>
                </a:cubicBezTo>
                <a:cubicBezTo>
                  <a:pt x="26618" y="4364"/>
                  <a:pt x="26611" y="4297"/>
                  <a:pt x="26598" y="4207"/>
                </a:cubicBezTo>
                <a:cubicBezTo>
                  <a:pt x="26798" y="4079"/>
                  <a:pt x="26992" y="3932"/>
                  <a:pt x="27199" y="3825"/>
                </a:cubicBezTo>
                <a:cubicBezTo>
                  <a:pt x="28069" y="3371"/>
                  <a:pt x="28955" y="2946"/>
                  <a:pt x="29884" y="2625"/>
                </a:cubicBezTo>
                <a:cubicBezTo>
                  <a:pt x="30528" y="2405"/>
                  <a:pt x="31194" y="2308"/>
                  <a:pt x="31873" y="2308"/>
                </a:cubicBezTo>
                <a:close/>
                <a:moveTo>
                  <a:pt x="27515" y="9246"/>
                </a:moveTo>
                <a:cubicBezTo>
                  <a:pt x="27560" y="9246"/>
                  <a:pt x="27607" y="9253"/>
                  <a:pt x="27654" y="9268"/>
                </a:cubicBezTo>
                <a:cubicBezTo>
                  <a:pt x="27617" y="9292"/>
                  <a:pt x="27581" y="9312"/>
                  <a:pt x="27540" y="9329"/>
                </a:cubicBezTo>
                <a:cubicBezTo>
                  <a:pt x="26751" y="9630"/>
                  <a:pt x="26063" y="10101"/>
                  <a:pt x="25381" y="10586"/>
                </a:cubicBezTo>
                <a:cubicBezTo>
                  <a:pt x="24882" y="10940"/>
                  <a:pt x="24364" y="11274"/>
                  <a:pt x="23856" y="11619"/>
                </a:cubicBezTo>
                <a:cubicBezTo>
                  <a:pt x="23836" y="11636"/>
                  <a:pt x="23809" y="11649"/>
                  <a:pt x="23786" y="11666"/>
                </a:cubicBezTo>
                <a:cubicBezTo>
                  <a:pt x="23772" y="11649"/>
                  <a:pt x="23756" y="11636"/>
                  <a:pt x="23742" y="11622"/>
                </a:cubicBezTo>
                <a:cubicBezTo>
                  <a:pt x="23816" y="11418"/>
                  <a:pt x="23903" y="11214"/>
                  <a:pt x="23956" y="11004"/>
                </a:cubicBezTo>
                <a:cubicBezTo>
                  <a:pt x="24010" y="10760"/>
                  <a:pt x="24170" y="10613"/>
                  <a:pt x="24371" y="10485"/>
                </a:cubicBezTo>
                <a:cubicBezTo>
                  <a:pt x="24926" y="10134"/>
                  <a:pt x="25508" y="9844"/>
                  <a:pt x="26129" y="9633"/>
                </a:cubicBezTo>
                <a:cubicBezTo>
                  <a:pt x="26517" y="9499"/>
                  <a:pt x="26919" y="9395"/>
                  <a:pt x="27316" y="9282"/>
                </a:cubicBezTo>
                <a:cubicBezTo>
                  <a:pt x="27379" y="9262"/>
                  <a:pt x="27446" y="9246"/>
                  <a:pt x="27515" y="9246"/>
                </a:cubicBezTo>
                <a:close/>
                <a:moveTo>
                  <a:pt x="26440" y="4347"/>
                </a:moveTo>
                <a:cubicBezTo>
                  <a:pt x="26464" y="4394"/>
                  <a:pt x="26481" y="4410"/>
                  <a:pt x="26484" y="4427"/>
                </a:cubicBezTo>
                <a:cubicBezTo>
                  <a:pt x="26567" y="4999"/>
                  <a:pt x="26594" y="5574"/>
                  <a:pt x="26484" y="6149"/>
                </a:cubicBezTo>
                <a:cubicBezTo>
                  <a:pt x="26410" y="6544"/>
                  <a:pt x="26216" y="6891"/>
                  <a:pt x="26006" y="7222"/>
                </a:cubicBezTo>
                <a:cubicBezTo>
                  <a:pt x="25665" y="7737"/>
                  <a:pt x="25317" y="8242"/>
                  <a:pt x="24966" y="8747"/>
                </a:cubicBezTo>
                <a:cubicBezTo>
                  <a:pt x="24608" y="9262"/>
                  <a:pt x="24314" y="9813"/>
                  <a:pt x="24060" y="10385"/>
                </a:cubicBezTo>
                <a:cubicBezTo>
                  <a:pt x="23993" y="10539"/>
                  <a:pt x="23893" y="10656"/>
                  <a:pt x="23766" y="10763"/>
                </a:cubicBezTo>
                <a:cubicBezTo>
                  <a:pt x="23415" y="11040"/>
                  <a:pt x="23070" y="11338"/>
                  <a:pt x="22723" y="11626"/>
                </a:cubicBezTo>
                <a:cubicBezTo>
                  <a:pt x="22682" y="11662"/>
                  <a:pt x="22636" y="11692"/>
                  <a:pt x="22542" y="11763"/>
                </a:cubicBezTo>
                <a:cubicBezTo>
                  <a:pt x="22666" y="11388"/>
                  <a:pt x="22763" y="11071"/>
                  <a:pt x="22870" y="10760"/>
                </a:cubicBezTo>
                <a:cubicBezTo>
                  <a:pt x="23284" y="9576"/>
                  <a:pt x="23769" y="8426"/>
                  <a:pt x="24337" y="7309"/>
                </a:cubicBezTo>
                <a:cubicBezTo>
                  <a:pt x="24795" y="6413"/>
                  <a:pt x="25287" y="5530"/>
                  <a:pt x="25982" y="4782"/>
                </a:cubicBezTo>
                <a:cubicBezTo>
                  <a:pt x="26073" y="4691"/>
                  <a:pt x="26160" y="4601"/>
                  <a:pt x="26246" y="4514"/>
                </a:cubicBezTo>
                <a:cubicBezTo>
                  <a:pt x="26300" y="4461"/>
                  <a:pt x="26360" y="4414"/>
                  <a:pt x="26440" y="4347"/>
                </a:cubicBezTo>
                <a:close/>
                <a:moveTo>
                  <a:pt x="26440" y="11204"/>
                </a:moveTo>
                <a:cubicBezTo>
                  <a:pt x="26447" y="11228"/>
                  <a:pt x="26457" y="11244"/>
                  <a:pt x="26464" y="11264"/>
                </a:cubicBezTo>
                <a:cubicBezTo>
                  <a:pt x="26139" y="11455"/>
                  <a:pt x="25808" y="11649"/>
                  <a:pt x="25474" y="11846"/>
                </a:cubicBezTo>
                <a:cubicBezTo>
                  <a:pt x="25464" y="11823"/>
                  <a:pt x="25454" y="11806"/>
                  <a:pt x="25444" y="11789"/>
                </a:cubicBezTo>
                <a:cubicBezTo>
                  <a:pt x="25712" y="11485"/>
                  <a:pt x="26079" y="11351"/>
                  <a:pt x="26440" y="11204"/>
                </a:cubicBezTo>
                <a:close/>
                <a:moveTo>
                  <a:pt x="26828" y="11244"/>
                </a:moveTo>
                <a:cubicBezTo>
                  <a:pt x="26631" y="11532"/>
                  <a:pt x="26206" y="11779"/>
                  <a:pt x="25762" y="11856"/>
                </a:cubicBezTo>
                <a:cubicBezTo>
                  <a:pt x="26076" y="11605"/>
                  <a:pt x="26430" y="11435"/>
                  <a:pt x="26828" y="11244"/>
                </a:cubicBezTo>
                <a:close/>
                <a:moveTo>
                  <a:pt x="13812" y="11298"/>
                </a:moveTo>
                <a:lnTo>
                  <a:pt x="13812" y="11298"/>
                </a:lnTo>
                <a:cubicBezTo>
                  <a:pt x="14444" y="11348"/>
                  <a:pt x="14976" y="11682"/>
                  <a:pt x="15123" y="12134"/>
                </a:cubicBezTo>
                <a:cubicBezTo>
                  <a:pt x="14611" y="11936"/>
                  <a:pt x="14257" y="11582"/>
                  <a:pt x="13812" y="11298"/>
                </a:cubicBezTo>
                <a:close/>
                <a:moveTo>
                  <a:pt x="13495" y="11418"/>
                </a:moveTo>
                <a:cubicBezTo>
                  <a:pt x="13585" y="11422"/>
                  <a:pt x="13642" y="11415"/>
                  <a:pt x="13689" y="11435"/>
                </a:cubicBezTo>
                <a:cubicBezTo>
                  <a:pt x="13822" y="11499"/>
                  <a:pt x="13946" y="11562"/>
                  <a:pt x="14070" y="11639"/>
                </a:cubicBezTo>
                <a:cubicBezTo>
                  <a:pt x="14374" y="11836"/>
                  <a:pt x="14672" y="12040"/>
                  <a:pt x="14972" y="12247"/>
                </a:cubicBezTo>
                <a:cubicBezTo>
                  <a:pt x="14982" y="12251"/>
                  <a:pt x="14982" y="12271"/>
                  <a:pt x="14992" y="12288"/>
                </a:cubicBezTo>
                <a:cubicBezTo>
                  <a:pt x="14955" y="12297"/>
                  <a:pt x="14913" y="12301"/>
                  <a:pt x="14869" y="12301"/>
                </a:cubicBezTo>
                <a:cubicBezTo>
                  <a:pt x="14424" y="12301"/>
                  <a:pt x="13692" y="11862"/>
                  <a:pt x="13495" y="11418"/>
                </a:cubicBezTo>
                <a:close/>
                <a:moveTo>
                  <a:pt x="23853" y="10897"/>
                </a:moveTo>
                <a:lnTo>
                  <a:pt x="23853" y="10897"/>
                </a:lnTo>
                <a:cubicBezTo>
                  <a:pt x="23736" y="11231"/>
                  <a:pt x="23642" y="11519"/>
                  <a:pt x="23538" y="11799"/>
                </a:cubicBezTo>
                <a:cubicBezTo>
                  <a:pt x="23518" y="11856"/>
                  <a:pt x="23451" y="11900"/>
                  <a:pt x="23401" y="11940"/>
                </a:cubicBezTo>
                <a:cubicBezTo>
                  <a:pt x="22997" y="12254"/>
                  <a:pt x="22602" y="12575"/>
                  <a:pt x="22251" y="12950"/>
                </a:cubicBezTo>
                <a:cubicBezTo>
                  <a:pt x="22238" y="12960"/>
                  <a:pt x="22218" y="12966"/>
                  <a:pt x="22167" y="12986"/>
                </a:cubicBezTo>
                <a:cubicBezTo>
                  <a:pt x="22184" y="12909"/>
                  <a:pt x="22188" y="12853"/>
                  <a:pt x="22204" y="12799"/>
                </a:cubicBezTo>
                <a:cubicBezTo>
                  <a:pt x="22295" y="12548"/>
                  <a:pt x="22345" y="12267"/>
                  <a:pt x="22485" y="12050"/>
                </a:cubicBezTo>
                <a:cubicBezTo>
                  <a:pt x="22629" y="11830"/>
                  <a:pt x="22856" y="11662"/>
                  <a:pt x="23057" y="11485"/>
                </a:cubicBezTo>
                <a:cubicBezTo>
                  <a:pt x="23267" y="11301"/>
                  <a:pt x="23488" y="11131"/>
                  <a:pt x="23705" y="10960"/>
                </a:cubicBezTo>
                <a:cubicBezTo>
                  <a:pt x="23736" y="10937"/>
                  <a:pt x="23769" y="10933"/>
                  <a:pt x="23853" y="10897"/>
                </a:cubicBezTo>
                <a:close/>
                <a:moveTo>
                  <a:pt x="23371" y="12137"/>
                </a:moveTo>
                <a:cubicBezTo>
                  <a:pt x="23388" y="12150"/>
                  <a:pt x="23408" y="12164"/>
                  <a:pt x="23425" y="12174"/>
                </a:cubicBezTo>
                <a:cubicBezTo>
                  <a:pt x="23331" y="12441"/>
                  <a:pt x="23234" y="12716"/>
                  <a:pt x="23137" y="12976"/>
                </a:cubicBezTo>
                <a:cubicBezTo>
                  <a:pt x="23110" y="13040"/>
                  <a:pt x="23084" y="13103"/>
                  <a:pt x="23060" y="13167"/>
                </a:cubicBezTo>
                <a:cubicBezTo>
                  <a:pt x="23000" y="13367"/>
                  <a:pt x="22873" y="13511"/>
                  <a:pt x="22692" y="13625"/>
                </a:cubicBezTo>
                <a:cubicBezTo>
                  <a:pt x="22485" y="13759"/>
                  <a:pt x="22288" y="13912"/>
                  <a:pt x="22084" y="14060"/>
                </a:cubicBezTo>
                <a:cubicBezTo>
                  <a:pt x="22034" y="14096"/>
                  <a:pt x="21974" y="14130"/>
                  <a:pt x="21890" y="14180"/>
                </a:cubicBezTo>
                <a:cubicBezTo>
                  <a:pt x="21920" y="13785"/>
                  <a:pt x="21947" y="13424"/>
                  <a:pt x="22244" y="13154"/>
                </a:cubicBezTo>
                <a:cubicBezTo>
                  <a:pt x="22569" y="12853"/>
                  <a:pt x="22886" y="12552"/>
                  <a:pt x="23211" y="12251"/>
                </a:cubicBezTo>
                <a:cubicBezTo>
                  <a:pt x="23257" y="12207"/>
                  <a:pt x="23318" y="12174"/>
                  <a:pt x="23371" y="12137"/>
                </a:cubicBezTo>
                <a:close/>
                <a:moveTo>
                  <a:pt x="17988" y="12221"/>
                </a:moveTo>
                <a:cubicBezTo>
                  <a:pt x="18406" y="12853"/>
                  <a:pt x="18687" y="13525"/>
                  <a:pt x="18627" y="14307"/>
                </a:cubicBezTo>
                <a:cubicBezTo>
                  <a:pt x="18389" y="13615"/>
                  <a:pt x="18155" y="12926"/>
                  <a:pt x="17921" y="12237"/>
                </a:cubicBezTo>
                <a:cubicBezTo>
                  <a:pt x="17948" y="12234"/>
                  <a:pt x="17968" y="12224"/>
                  <a:pt x="17988" y="12221"/>
                </a:cubicBezTo>
                <a:close/>
                <a:moveTo>
                  <a:pt x="8934" y="2108"/>
                </a:moveTo>
                <a:cubicBezTo>
                  <a:pt x="9012" y="2108"/>
                  <a:pt x="9092" y="2114"/>
                  <a:pt x="9175" y="2127"/>
                </a:cubicBezTo>
                <a:cubicBezTo>
                  <a:pt x="9767" y="2217"/>
                  <a:pt x="10342" y="2374"/>
                  <a:pt x="10903" y="2568"/>
                </a:cubicBezTo>
                <a:cubicBezTo>
                  <a:pt x="11489" y="2769"/>
                  <a:pt x="11950" y="3173"/>
                  <a:pt x="12415" y="3561"/>
                </a:cubicBezTo>
                <a:cubicBezTo>
                  <a:pt x="12565" y="3692"/>
                  <a:pt x="12706" y="3839"/>
                  <a:pt x="12843" y="3982"/>
                </a:cubicBezTo>
                <a:cubicBezTo>
                  <a:pt x="13284" y="4457"/>
                  <a:pt x="13802" y="4845"/>
                  <a:pt x="14287" y="5266"/>
                </a:cubicBezTo>
                <a:cubicBezTo>
                  <a:pt x="14595" y="5534"/>
                  <a:pt x="14889" y="5811"/>
                  <a:pt x="15046" y="6196"/>
                </a:cubicBezTo>
                <a:cubicBezTo>
                  <a:pt x="15130" y="6386"/>
                  <a:pt x="15216" y="6587"/>
                  <a:pt x="15247" y="6791"/>
                </a:cubicBezTo>
                <a:cubicBezTo>
                  <a:pt x="15350" y="7470"/>
                  <a:pt x="15608" y="8088"/>
                  <a:pt x="15919" y="8690"/>
                </a:cubicBezTo>
                <a:cubicBezTo>
                  <a:pt x="16193" y="9222"/>
                  <a:pt x="16454" y="9757"/>
                  <a:pt x="16744" y="10278"/>
                </a:cubicBezTo>
                <a:cubicBezTo>
                  <a:pt x="16938" y="10639"/>
                  <a:pt x="17179" y="10984"/>
                  <a:pt x="17386" y="11338"/>
                </a:cubicBezTo>
                <a:cubicBezTo>
                  <a:pt x="17490" y="11519"/>
                  <a:pt x="17597" y="11706"/>
                  <a:pt x="17667" y="11903"/>
                </a:cubicBezTo>
                <a:cubicBezTo>
                  <a:pt x="17901" y="12565"/>
                  <a:pt x="18122" y="13234"/>
                  <a:pt x="18343" y="13896"/>
                </a:cubicBezTo>
                <a:cubicBezTo>
                  <a:pt x="18399" y="14060"/>
                  <a:pt x="18440" y="14227"/>
                  <a:pt x="18493" y="14424"/>
                </a:cubicBezTo>
                <a:cubicBezTo>
                  <a:pt x="18302" y="14387"/>
                  <a:pt x="18256" y="14270"/>
                  <a:pt x="18206" y="14153"/>
                </a:cubicBezTo>
                <a:cubicBezTo>
                  <a:pt x="17975" y="13692"/>
                  <a:pt x="17697" y="13267"/>
                  <a:pt x="17340" y="12899"/>
                </a:cubicBezTo>
                <a:cubicBezTo>
                  <a:pt x="17156" y="12702"/>
                  <a:pt x="16955" y="12518"/>
                  <a:pt x="16748" y="12351"/>
                </a:cubicBezTo>
                <a:cubicBezTo>
                  <a:pt x="16333" y="12017"/>
                  <a:pt x="15962" y="11639"/>
                  <a:pt x="15634" y="11221"/>
                </a:cubicBezTo>
                <a:cubicBezTo>
                  <a:pt x="15196" y="10663"/>
                  <a:pt x="14641" y="10265"/>
                  <a:pt x="13969" y="10034"/>
                </a:cubicBezTo>
                <a:cubicBezTo>
                  <a:pt x="13689" y="9937"/>
                  <a:pt x="13394" y="9874"/>
                  <a:pt x="13107" y="9797"/>
                </a:cubicBezTo>
                <a:cubicBezTo>
                  <a:pt x="12592" y="9663"/>
                  <a:pt x="12080" y="9546"/>
                  <a:pt x="11569" y="9406"/>
                </a:cubicBezTo>
                <a:cubicBezTo>
                  <a:pt x="11375" y="9350"/>
                  <a:pt x="11185" y="9323"/>
                  <a:pt x="10998" y="9323"/>
                </a:cubicBezTo>
                <a:cubicBezTo>
                  <a:pt x="10647" y="9323"/>
                  <a:pt x="10308" y="9418"/>
                  <a:pt x="9981" y="9599"/>
                </a:cubicBezTo>
                <a:cubicBezTo>
                  <a:pt x="9910" y="9643"/>
                  <a:pt x="9830" y="9683"/>
                  <a:pt x="9740" y="9730"/>
                </a:cubicBezTo>
                <a:cubicBezTo>
                  <a:pt x="9616" y="9549"/>
                  <a:pt x="9499" y="9379"/>
                  <a:pt x="9382" y="9205"/>
                </a:cubicBezTo>
                <a:cubicBezTo>
                  <a:pt x="9101" y="8790"/>
                  <a:pt x="8794" y="8396"/>
                  <a:pt x="8426" y="8055"/>
                </a:cubicBezTo>
                <a:cubicBezTo>
                  <a:pt x="8075" y="7724"/>
                  <a:pt x="7734" y="7389"/>
                  <a:pt x="7379" y="7058"/>
                </a:cubicBezTo>
                <a:cubicBezTo>
                  <a:pt x="7182" y="6875"/>
                  <a:pt x="7015" y="6667"/>
                  <a:pt x="6875" y="6433"/>
                </a:cubicBezTo>
                <a:cubicBezTo>
                  <a:pt x="6567" y="5898"/>
                  <a:pt x="6096" y="5567"/>
                  <a:pt x="5514" y="5387"/>
                </a:cubicBezTo>
                <a:cubicBezTo>
                  <a:pt x="5206" y="5296"/>
                  <a:pt x="4899" y="5230"/>
                  <a:pt x="4594" y="5146"/>
                </a:cubicBezTo>
                <a:cubicBezTo>
                  <a:pt x="4541" y="5133"/>
                  <a:pt x="4491" y="5109"/>
                  <a:pt x="4424" y="5082"/>
                </a:cubicBezTo>
                <a:cubicBezTo>
                  <a:pt x="4718" y="4912"/>
                  <a:pt x="4996" y="4762"/>
                  <a:pt x="5266" y="4598"/>
                </a:cubicBezTo>
                <a:cubicBezTo>
                  <a:pt x="5928" y="4200"/>
                  <a:pt x="6524" y="3715"/>
                  <a:pt x="7119" y="3224"/>
                </a:cubicBezTo>
                <a:cubicBezTo>
                  <a:pt x="7443" y="2956"/>
                  <a:pt x="7771" y="2682"/>
                  <a:pt x="8095" y="2414"/>
                </a:cubicBezTo>
                <a:cubicBezTo>
                  <a:pt x="8349" y="2209"/>
                  <a:pt x="8624" y="2108"/>
                  <a:pt x="8934" y="2108"/>
                </a:cubicBezTo>
                <a:close/>
                <a:moveTo>
                  <a:pt x="18506" y="14712"/>
                </a:moveTo>
                <a:cubicBezTo>
                  <a:pt x="18533" y="14748"/>
                  <a:pt x="18557" y="14782"/>
                  <a:pt x="18583" y="14815"/>
                </a:cubicBezTo>
                <a:cubicBezTo>
                  <a:pt x="18567" y="14825"/>
                  <a:pt x="18543" y="14832"/>
                  <a:pt x="18526" y="14842"/>
                </a:cubicBezTo>
                <a:cubicBezTo>
                  <a:pt x="18510" y="14805"/>
                  <a:pt x="18493" y="14772"/>
                  <a:pt x="18476" y="14728"/>
                </a:cubicBezTo>
                <a:cubicBezTo>
                  <a:pt x="18486" y="14725"/>
                  <a:pt x="18500" y="14715"/>
                  <a:pt x="18506" y="14712"/>
                </a:cubicBezTo>
                <a:close/>
                <a:moveTo>
                  <a:pt x="22181" y="12401"/>
                </a:moveTo>
                <a:lnTo>
                  <a:pt x="22181" y="12401"/>
                </a:lnTo>
                <a:cubicBezTo>
                  <a:pt x="22087" y="12716"/>
                  <a:pt x="22004" y="13003"/>
                  <a:pt x="21913" y="13291"/>
                </a:cubicBezTo>
                <a:cubicBezTo>
                  <a:pt x="21897" y="13344"/>
                  <a:pt x="21863" y="13394"/>
                  <a:pt x="21830" y="13441"/>
                </a:cubicBezTo>
                <a:cubicBezTo>
                  <a:pt x="21562" y="13775"/>
                  <a:pt x="21302" y="14126"/>
                  <a:pt x="21014" y="14444"/>
                </a:cubicBezTo>
                <a:cubicBezTo>
                  <a:pt x="20847" y="14628"/>
                  <a:pt x="20633" y="14765"/>
                  <a:pt x="20439" y="14915"/>
                </a:cubicBezTo>
                <a:cubicBezTo>
                  <a:pt x="20379" y="14959"/>
                  <a:pt x="20299" y="14966"/>
                  <a:pt x="20205" y="14999"/>
                </a:cubicBezTo>
                <a:cubicBezTo>
                  <a:pt x="20212" y="14912"/>
                  <a:pt x="20198" y="14855"/>
                  <a:pt x="20215" y="14812"/>
                </a:cubicBezTo>
                <a:cubicBezTo>
                  <a:pt x="20312" y="14611"/>
                  <a:pt x="20389" y="14397"/>
                  <a:pt x="20516" y="14223"/>
                </a:cubicBezTo>
                <a:cubicBezTo>
                  <a:pt x="20981" y="13588"/>
                  <a:pt x="21542" y="13033"/>
                  <a:pt x="22071" y="12451"/>
                </a:cubicBezTo>
                <a:cubicBezTo>
                  <a:pt x="22094" y="12431"/>
                  <a:pt x="22121" y="12425"/>
                  <a:pt x="22181" y="12401"/>
                </a:cubicBezTo>
                <a:close/>
                <a:moveTo>
                  <a:pt x="21796" y="13705"/>
                </a:moveTo>
                <a:lnTo>
                  <a:pt x="21796" y="13705"/>
                </a:lnTo>
                <a:cubicBezTo>
                  <a:pt x="21776" y="13919"/>
                  <a:pt x="21750" y="14076"/>
                  <a:pt x="21736" y="14240"/>
                </a:cubicBezTo>
                <a:cubicBezTo>
                  <a:pt x="21733" y="14344"/>
                  <a:pt x="21653" y="14384"/>
                  <a:pt x="21586" y="14431"/>
                </a:cubicBezTo>
                <a:cubicBezTo>
                  <a:pt x="21191" y="14715"/>
                  <a:pt x="20790" y="14992"/>
                  <a:pt x="20389" y="15273"/>
                </a:cubicBezTo>
                <a:cubicBezTo>
                  <a:pt x="20315" y="15323"/>
                  <a:pt x="20245" y="15367"/>
                  <a:pt x="20138" y="15440"/>
                </a:cubicBezTo>
                <a:cubicBezTo>
                  <a:pt x="20138" y="15323"/>
                  <a:pt x="20141" y="15233"/>
                  <a:pt x="20141" y="15133"/>
                </a:cubicBezTo>
                <a:cubicBezTo>
                  <a:pt x="20660" y="15059"/>
                  <a:pt x="20961" y="14691"/>
                  <a:pt x="21275" y="14340"/>
                </a:cubicBezTo>
                <a:cubicBezTo>
                  <a:pt x="21445" y="14147"/>
                  <a:pt x="21602" y="13943"/>
                  <a:pt x="21796" y="13705"/>
                </a:cubicBezTo>
                <a:close/>
                <a:moveTo>
                  <a:pt x="22966" y="104"/>
                </a:moveTo>
                <a:cubicBezTo>
                  <a:pt x="23310" y="104"/>
                  <a:pt x="23654" y="137"/>
                  <a:pt x="23996" y="218"/>
                </a:cubicBezTo>
                <a:cubicBezTo>
                  <a:pt x="24615" y="365"/>
                  <a:pt x="25066" y="719"/>
                  <a:pt x="25374" y="1271"/>
                </a:cubicBezTo>
                <a:cubicBezTo>
                  <a:pt x="25447" y="1411"/>
                  <a:pt x="25524" y="1559"/>
                  <a:pt x="25578" y="1712"/>
                </a:cubicBezTo>
                <a:cubicBezTo>
                  <a:pt x="25832" y="2398"/>
                  <a:pt x="26079" y="3090"/>
                  <a:pt x="26327" y="3779"/>
                </a:cubicBezTo>
                <a:cubicBezTo>
                  <a:pt x="26370" y="3902"/>
                  <a:pt x="26400" y="4039"/>
                  <a:pt x="26434" y="4160"/>
                </a:cubicBezTo>
                <a:cubicBezTo>
                  <a:pt x="26397" y="4207"/>
                  <a:pt x="26380" y="4237"/>
                  <a:pt x="26350" y="4263"/>
                </a:cubicBezTo>
                <a:cubicBezTo>
                  <a:pt x="25641" y="4865"/>
                  <a:pt x="25143" y="5627"/>
                  <a:pt x="24682" y="6420"/>
                </a:cubicBezTo>
                <a:cubicBezTo>
                  <a:pt x="24053" y="7513"/>
                  <a:pt x="23542" y="8663"/>
                  <a:pt x="23077" y="9840"/>
                </a:cubicBezTo>
                <a:cubicBezTo>
                  <a:pt x="22823" y="10482"/>
                  <a:pt x="22619" y="11147"/>
                  <a:pt x="22402" y="11803"/>
                </a:cubicBezTo>
                <a:cubicBezTo>
                  <a:pt x="22355" y="11947"/>
                  <a:pt x="22285" y="12057"/>
                  <a:pt x="22184" y="12167"/>
                </a:cubicBezTo>
                <a:cubicBezTo>
                  <a:pt x="21716" y="12675"/>
                  <a:pt x="21248" y="13187"/>
                  <a:pt x="20783" y="13702"/>
                </a:cubicBezTo>
                <a:cubicBezTo>
                  <a:pt x="20626" y="13876"/>
                  <a:pt x="20482" y="14070"/>
                  <a:pt x="20315" y="14277"/>
                </a:cubicBezTo>
                <a:cubicBezTo>
                  <a:pt x="20309" y="14213"/>
                  <a:pt x="20295" y="14177"/>
                  <a:pt x="20302" y="14143"/>
                </a:cubicBezTo>
                <a:cubicBezTo>
                  <a:pt x="20419" y="13602"/>
                  <a:pt x="20519" y="13053"/>
                  <a:pt x="20663" y="12515"/>
                </a:cubicBezTo>
                <a:cubicBezTo>
                  <a:pt x="20730" y="12251"/>
                  <a:pt x="20850" y="11990"/>
                  <a:pt x="20981" y="11746"/>
                </a:cubicBezTo>
                <a:cubicBezTo>
                  <a:pt x="21188" y="11351"/>
                  <a:pt x="21325" y="10930"/>
                  <a:pt x="21472" y="10516"/>
                </a:cubicBezTo>
                <a:cubicBezTo>
                  <a:pt x="21709" y="9877"/>
                  <a:pt x="21943" y="9232"/>
                  <a:pt x="22178" y="8593"/>
                </a:cubicBezTo>
                <a:cubicBezTo>
                  <a:pt x="22221" y="8473"/>
                  <a:pt x="22295" y="8386"/>
                  <a:pt x="22398" y="8302"/>
                </a:cubicBezTo>
                <a:cubicBezTo>
                  <a:pt x="22712" y="8055"/>
                  <a:pt x="22903" y="7724"/>
                  <a:pt x="22980" y="7333"/>
                </a:cubicBezTo>
                <a:cubicBezTo>
                  <a:pt x="23003" y="7206"/>
                  <a:pt x="23013" y="7085"/>
                  <a:pt x="22936" y="6972"/>
                </a:cubicBezTo>
                <a:cubicBezTo>
                  <a:pt x="22904" y="6966"/>
                  <a:pt x="22873" y="6964"/>
                  <a:pt x="22842" y="6964"/>
                </a:cubicBezTo>
                <a:cubicBezTo>
                  <a:pt x="22652" y="6964"/>
                  <a:pt x="22507" y="7062"/>
                  <a:pt x="22412" y="7232"/>
                </a:cubicBezTo>
                <a:cubicBezTo>
                  <a:pt x="22301" y="7416"/>
                  <a:pt x="22204" y="7603"/>
                  <a:pt x="22121" y="7794"/>
                </a:cubicBezTo>
                <a:cubicBezTo>
                  <a:pt x="22064" y="7928"/>
                  <a:pt x="22050" y="8078"/>
                  <a:pt x="22111" y="8219"/>
                </a:cubicBezTo>
                <a:cubicBezTo>
                  <a:pt x="22151" y="8319"/>
                  <a:pt x="22121" y="8396"/>
                  <a:pt x="22087" y="8489"/>
                </a:cubicBezTo>
                <a:cubicBezTo>
                  <a:pt x="21820" y="9198"/>
                  <a:pt x="21562" y="9914"/>
                  <a:pt x="21295" y="10626"/>
                </a:cubicBezTo>
                <a:cubicBezTo>
                  <a:pt x="21148" y="11000"/>
                  <a:pt x="21037" y="11388"/>
                  <a:pt x="20823" y="11736"/>
                </a:cubicBezTo>
                <a:cubicBezTo>
                  <a:pt x="20599" y="12087"/>
                  <a:pt x="20492" y="12492"/>
                  <a:pt x="20409" y="12899"/>
                </a:cubicBezTo>
                <a:cubicBezTo>
                  <a:pt x="20232" y="13735"/>
                  <a:pt x="20048" y="14571"/>
                  <a:pt x="19981" y="15427"/>
                </a:cubicBezTo>
                <a:cubicBezTo>
                  <a:pt x="19981" y="15450"/>
                  <a:pt x="19957" y="15477"/>
                  <a:pt x="19911" y="15547"/>
                </a:cubicBezTo>
                <a:cubicBezTo>
                  <a:pt x="19881" y="15307"/>
                  <a:pt x="19847" y="15106"/>
                  <a:pt x="19837" y="14909"/>
                </a:cubicBezTo>
                <a:cubicBezTo>
                  <a:pt x="19764" y="13919"/>
                  <a:pt x="19830" y="12926"/>
                  <a:pt x="19924" y="11940"/>
                </a:cubicBezTo>
                <a:cubicBezTo>
                  <a:pt x="20004" y="11097"/>
                  <a:pt x="20081" y="10251"/>
                  <a:pt x="20262" y="9426"/>
                </a:cubicBezTo>
                <a:cubicBezTo>
                  <a:pt x="20416" y="8727"/>
                  <a:pt x="20593" y="8038"/>
                  <a:pt x="20760" y="7349"/>
                </a:cubicBezTo>
                <a:cubicBezTo>
                  <a:pt x="20777" y="7286"/>
                  <a:pt x="20797" y="7216"/>
                  <a:pt x="20840" y="7169"/>
                </a:cubicBezTo>
                <a:cubicBezTo>
                  <a:pt x="21118" y="6875"/>
                  <a:pt x="21245" y="6500"/>
                  <a:pt x="21385" y="6132"/>
                </a:cubicBezTo>
                <a:cubicBezTo>
                  <a:pt x="21485" y="5872"/>
                  <a:pt x="21546" y="5597"/>
                  <a:pt x="21546" y="5317"/>
                </a:cubicBezTo>
                <a:cubicBezTo>
                  <a:pt x="21546" y="5183"/>
                  <a:pt x="21532" y="5046"/>
                  <a:pt x="21499" y="4915"/>
                </a:cubicBezTo>
                <a:cubicBezTo>
                  <a:pt x="21445" y="4689"/>
                  <a:pt x="21347" y="4610"/>
                  <a:pt x="21127" y="4610"/>
                </a:cubicBezTo>
                <a:cubicBezTo>
                  <a:pt x="21113" y="4610"/>
                  <a:pt x="21099" y="4610"/>
                  <a:pt x="21084" y="4611"/>
                </a:cubicBezTo>
                <a:cubicBezTo>
                  <a:pt x="21047" y="4614"/>
                  <a:pt x="21011" y="4624"/>
                  <a:pt x="20934" y="4631"/>
                </a:cubicBezTo>
                <a:cubicBezTo>
                  <a:pt x="20656" y="5153"/>
                  <a:pt x="20375" y="5671"/>
                  <a:pt x="20349" y="6276"/>
                </a:cubicBezTo>
                <a:cubicBezTo>
                  <a:pt x="20342" y="6413"/>
                  <a:pt x="20345" y="6547"/>
                  <a:pt x="20349" y="6677"/>
                </a:cubicBezTo>
                <a:cubicBezTo>
                  <a:pt x="20355" y="6911"/>
                  <a:pt x="20406" y="7122"/>
                  <a:pt x="20676" y="7219"/>
                </a:cubicBezTo>
                <a:cubicBezTo>
                  <a:pt x="20609" y="7490"/>
                  <a:pt x="20556" y="7744"/>
                  <a:pt x="20489" y="7991"/>
                </a:cubicBezTo>
                <a:cubicBezTo>
                  <a:pt x="20128" y="9292"/>
                  <a:pt x="19914" y="10616"/>
                  <a:pt x="19807" y="11960"/>
                </a:cubicBezTo>
                <a:cubicBezTo>
                  <a:pt x="19730" y="12940"/>
                  <a:pt x="19663" y="13916"/>
                  <a:pt x="19723" y="14899"/>
                </a:cubicBezTo>
                <a:cubicBezTo>
                  <a:pt x="19727" y="14915"/>
                  <a:pt x="19710" y="14932"/>
                  <a:pt x="19690" y="14982"/>
                </a:cubicBezTo>
                <a:cubicBezTo>
                  <a:pt x="19657" y="14919"/>
                  <a:pt x="19626" y="14879"/>
                  <a:pt x="19610" y="14832"/>
                </a:cubicBezTo>
                <a:cubicBezTo>
                  <a:pt x="19426" y="14367"/>
                  <a:pt x="19229" y="13909"/>
                  <a:pt x="19071" y="13431"/>
                </a:cubicBezTo>
                <a:cubicBezTo>
                  <a:pt x="18951" y="13070"/>
                  <a:pt x="18874" y="12689"/>
                  <a:pt x="18791" y="12311"/>
                </a:cubicBezTo>
                <a:cubicBezTo>
                  <a:pt x="18567" y="11318"/>
                  <a:pt x="18349" y="10318"/>
                  <a:pt x="18125" y="9325"/>
                </a:cubicBezTo>
                <a:cubicBezTo>
                  <a:pt x="18102" y="9212"/>
                  <a:pt x="18102" y="9108"/>
                  <a:pt x="18129" y="8991"/>
                </a:cubicBezTo>
                <a:cubicBezTo>
                  <a:pt x="18222" y="8596"/>
                  <a:pt x="18256" y="8192"/>
                  <a:pt x="18226" y="7787"/>
                </a:cubicBezTo>
                <a:cubicBezTo>
                  <a:pt x="18202" y="7386"/>
                  <a:pt x="18142" y="6985"/>
                  <a:pt x="18089" y="6584"/>
                </a:cubicBezTo>
                <a:cubicBezTo>
                  <a:pt x="18072" y="6450"/>
                  <a:pt x="18025" y="6320"/>
                  <a:pt x="17982" y="6192"/>
                </a:cubicBezTo>
                <a:cubicBezTo>
                  <a:pt x="17938" y="6069"/>
                  <a:pt x="17858" y="5975"/>
                  <a:pt x="17731" y="5948"/>
                </a:cubicBezTo>
                <a:cubicBezTo>
                  <a:pt x="17654" y="6005"/>
                  <a:pt x="17584" y="6049"/>
                  <a:pt x="17523" y="6106"/>
                </a:cubicBezTo>
                <a:cubicBezTo>
                  <a:pt x="17487" y="6142"/>
                  <a:pt x="17460" y="6203"/>
                  <a:pt x="17457" y="6253"/>
                </a:cubicBezTo>
                <a:cubicBezTo>
                  <a:pt x="17406" y="6972"/>
                  <a:pt x="17360" y="7690"/>
                  <a:pt x="17483" y="8409"/>
                </a:cubicBezTo>
                <a:cubicBezTo>
                  <a:pt x="17503" y="8543"/>
                  <a:pt x="17537" y="8673"/>
                  <a:pt x="17574" y="8800"/>
                </a:cubicBezTo>
                <a:cubicBezTo>
                  <a:pt x="17634" y="9014"/>
                  <a:pt x="17734" y="9195"/>
                  <a:pt x="17978" y="9252"/>
                </a:cubicBezTo>
                <a:cubicBezTo>
                  <a:pt x="18072" y="9613"/>
                  <a:pt x="18162" y="9967"/>
                  <a:pt x="18242" y="10322"/>
                </a:cubicBezTo>
                <a:cubicBezTo>
                  <a:pt x="18420" y="11131"/>
                  <a:pt x="18593" y="11940"/>
                  <a:pt x="18754" y="12752"/>
                </a:cubicBezTo>
                <a:cubicBezTo>
                  <a:pt x="18847" y="13244"/>
                  <a:pt x="19045" y="13705"/>
                  <a:pt x="19225" y="14173"/>
                </a:cubicBezTo>
                <a:cubicBezTo>
                  <a:pt x="19376" y="14561"/>
                  <a:pt x="19526" y="14946"/>
                  <a:pt x="19677" y="15330"/>
                </a:cubicBezTo>
                <a:cubicBezTo>
                  <a:pt x="19690" y="15364"/>
                  <a:pt x="19690" y="15397"/>
                  <a:pt x="19707" y="15467"/>
                </a:cubicBezTo>
                <a:cubicBezTo>
                  <a:pt x="19643" y="15430"/>
                  <a:pt x="19613" y="15414"/>
                  <a:pt x="19583" y="15387"/>
                </a:cubicBezTo>
                <a:cubicBezTo>
                  <a:pt x="19372" y="15210"/>
                  <a:pt x="19162" y="15026"/>
                  <a:pt x="18944" y="14849"/>
                </a:cubicBezTo>
                <a:cubicBezTo>
                  <a:pt x="18864" y="14782"/>
                  <a:pt x="18821" y="14722"/>
                  <a:pt x="18827" y="14608"/>
                </a:cubicBezTo>
                <a:cubicBezTo>
                  <a:pt x="18891" y="13608"/>
                  <a:pt x="18537" y="12742"/>
                  <a:pt x="17978" y="11936"/>
                </a:cubicBezTo>
                <a:cubicBezTo>
                  <a:pt x="17804" y="11686"/>
                  <a:pt x="17661" y="11412"/>
                  <a:pt x="17510" y="11144"/>
                </a:cubicBezTo>
                <a:cubicBezTo>
                  <a:pt x="17216" y="10623"/>
                  <a:pt x="16932" y="10101"/>
                  <a:pt x="16624" y="9589"/>
                </a:cubicBezTo>
                <a:cubicBezTo>
                  <a:pt x="16474" y="9339"/>
                  <a:pt x="16337" y="9088"/>
                  <a:pt x="16250" y="8810"/>
                </a:cubicBezTo>
                <a:cubicBezTo>
                  <a:pt x="16029" y="8122"/>
                  <a:pt x="15782" y="7443"/>
                  <a:pt x="15598" y="6748"/>
                </a:cubicBezTo>
                <a:cubicBezTo>
                  <a:pt x="15347" y="5798"/>
                  <a:pt x="15297" y="4832"/>
                  <a:pt x="15471" y="3859"/>
                </a:cubicBezTo>
                <a:cubicBezTo>
                  <a:pt x="15544" y="3458"/>
                  <a:pt x="15668" y="3076"/>
                  <a:pt x="15845" y="2709"/>
                </a:cubicBezTo>
                <a:cubicBezTo>
                  <a:pt x="16066" y="2247"/>
                  <a:pt x="16273" y="1776"/>
                  <a:pt x="16591" y="1375"/>
                </a:cubicBezTo>
                <a:cubicBezTo>
                  <a:pt x="16791" y="1121"/>
                  <a:pt x="17019" y="883"/>
                  <a:pt x="17249" y="652"/>
                </a:cubicBezTo>
                <a:cubicBezTo>
                  <a:pt x="17533" y="368"/>
                  <a:pt x="17885" y="214"/>
                  <a:pt x="18279" y="188"/>
                </a:cubicBezTo>
                <a:cubicBezTo>
                  <a:pt x="18468" y="177"/>
                  <a:pt x="18658" y="161"/>
                  <a:pt x="18847" y="161"/>
                </a:cubicBezTo>
                <a:cubicBezTo>
                  <a:pt x="18956" y="161"/>
                  <a:pt x="19064" y="166"/>
                  <a:pt x="19172" y="181"/>
                </a:cubicBezTo>
                <a:cubicBezTo>
                  <a:pt x="19595" y="236"/>
                  <a:pt x="20017" y="259"/>
                  <a:pt x="20440" y="259"/>
                </a:cubicBezTo>
                <a:cubicBezTo>
                  <a:pt x="21072" y="259"/>
                  <a:pt x="21703" y="208"/>
                  <a:pt x="22335" y="138"/>
                </a:cubicBezTo>
                <a:cubicBezTo>
                  <a:pt x="22545" y="116"/>
                  <a:pt x="22756" y="104"/>
                  <a:pt x="22966" y="104"/>
                </a:cubicBezTo>
                <a:close/>
                <a:moveTo>
                  <a:pt x="22763" y="13725"/>
                </a:moveTo>
                <a:cubicBezTo>
                  <a:pt x="22779" y="13739"/>
                  <a:pt x="22789" y="13755"/>
                  <a:pt x="22806" y="13769"/>
                </a:cubicBezTo>
                <a:cubicBezTo>
                  <a:pt x="22803" y="13792"/>
                  <a:pt x="22803" y="13822"/>
                  <a:pt x="22796" y="13846"/>
                </a:cubicBezTo>
                <a:cubicBezTo>
                  <a:pt x="22569" y="14404"/>
                  <a:pt x="22338" y="14959"/>
                  <a:pt x="22097" y="15551"/>
                </a:cubicBezTo>
                <a:cubicBezTo>
                  <a:pt x="22064" y="15491"/>
                  <a:pt x="22037" y="15454"/>
                  <a:pt x="22030" y="15417"/>
                </a:cubicBezTo>
                <a:cubicBezTo>
                  <a:pt x="21980" y="15133"/>
                  <a:pt x="21933" y="14849"/>
                  <a:pt x="21880" y="14571"/>
                </a:cubicBezTo>
                <a:cubicBezTo>
                  <a:pt x="21853" y="14441"/>
                  <a:pt x="21893" y="14354"/>
                  <a:pt x="22000" y="14277"/>
                </a:cubicBezTo>
                <a:cubicBezTo>
                  <a:pt x="22261" y="14103"/>
                  <a:pt x="22505" y="13909"/>
                  <a:pt x="22763" y="13725"/>
                </a:cubicBezTo>
                <a:close/>
                <a:moveTo>
                  <a:pt x="8729" y="13373"/>
                </a:moveTo>
                <a:cubicBezTo>
                  <a:pt x="9244" y="13373"/>
                  <a:pt x="9762" y="13404"/>
                  <a:pt x="10282" y="13458"/>
                </a:cubicBezTo>
                <a:cubicBezTo>
                  <a:pt x="11616" y="13602"/>
                  <a:pt x="12886" y="13963"/>
                  <a:pt x="14123" y="14457"/>
                </a:cubicBezTo>
                <a:cubicBezTo>
                  <a:pt x="14391" y="14561"/>
                  <a:pt x="14655" y="14688"/>
                  <a:pt x="14922" y="14792"/>
                </a:cubicBezTo>
                <a:cubicBezTo>
                  <a:pt x="15578" y="15049"/>
                  <a:pt x="16233" y="15297"/>
                  <a:pt x="16885" y="15557"/>
                </a:cubicBezTo>
                <a:cubicBezTo>
                  <a:pt x="17303" y="15725"/>
                  <a:pt x="17747" y="15842"/>
                  <a:pt x="18115" y="16119"/>
                </a:cubicBezTo>
                <a:cubicBezTo>
                  <a:pt x="18165" y="16153"/>
                  <a:pt x="18206" y="16203"/>
                  <a:pt x="18226" y="16286"/>
                </a:cubicBezTo>
                <a:cubicBezTo>
                  <a:pt x="17233" y="16086"/>
                  <a:pt x="16230" y="15912"/>
                  <a:pt x="15243" y="15678"/>
                </a:cubicBezTo>
                <a:cubicBezTo>
                  <a:pt x="14702" y="15547"/>
                  <a:pt x="14183" y="15330"/>
                  <a:pt x="13658" y="15146"/>
                </a:cubicBezTo>
                <a:cubicBezTo>
                  <a:pt x="13113" y="14959"/>
                  <a:pt x="12575" y="14758"/>
                  <a:pt x="12027" y="14571"/>
                </a:cubicBezTo>
                <a:cubicBezTo>
                  <a:pt x="11670" y="14447"/>
                  <a:pt x="11304" y="14389"/>
                  <a:pt x="10932" y="14389"/>
                </a:cubicBezTo>
                <a:cubicBezTo>
                  <a:pt x="10823" y="14389"/>
                  <a:pt x="10713" y="14394"/>
                  <a:pt x="10603" y="14404"/>
                </a:cubicBezTo>
                <a:cubicBezTo>
                  <a:pt x="10001" y="14457"/>
                  <a:pt x="9396" y="14514"/>
                  <a:pt x="8797" y="14605"/>
                </a:cubicBezTo>
                <a:cubicBezTo>
                  <a:pt x="8239" y="14688"/>
                  <a:pt x="7674" y="14748"/>
                  <a:pt x="7105" y="14765"/>
                </a:cubicBezTo>
                <a:cubicBezTo>
                  <a:pt x="6049" y="14798"/>
                  <a:pt x="5022" y="15016"/>
                  <a:pt x="4036" y="15394"/>
                </a:cubicBezTo>
                <a:cubicBezTo>
                  <a:pt x="3625" y="15547"/>
                  <a:pt x="3224" y="15735"/>
                  <a:pt x="2822" y="15919"/>
                </a:cubicBezTo>
                <a:cubicBezTo>
                  <a:pt x="2274" y="16176"/>
                  <a:pt x="1776" y="16497"/>
                  <a:pt x="1341" y="16915"/>
                </a:cubicBezTo>
                <a:cubicBezTo>
                  <a:pt x="1304" y="16945"/>
                  <a:pt x="1268" y="16968"/>
                  <a:pt x="1231" y="16998"/>
                </a:cubicBezTo>
                <a:cubicBezTo>
                  <a:pt x="1385" y="16487"/>
                  <a:pt x="1739" y="16116"/>
                  <a:pt x="2140" y="15808"/>
                </a:cubicBezTo>
                <a:cubicBezTo>
                  <a:pt x="2682" y="15397"/>
                  <a:pt x="3244" y="15006"/>
                  <a:pt x="3812" y="14628"/>
                </a:cubicBezTo>
                <a:cubicBezTo>
                  <a:pt x="4444" y="14210"/>
                  <a:pt x="5153" y="13969"/>
                  <a:pt x="5875" y="13755"/>
                </a:cubicBezTo>
                <a:cubicBezTo>
                  <a:pt x="6819" y="13481"/>
                  <a:pt x="7770" y="13373"/>
                  <a:pt x="8729" y="13373"/>
                </a:cubicBezTo>
                <a:close/>
                <a:moveTo>
                  <a:pt x="10961" y="9460"/>
                </a:moveTo>
                <a:cubicBezTo>
                  <a:pt x="11100" y="9460"/>
                  <a:pt x="11240" y="9477"/>
                  <a:pt x="11382" y="9509"/>
                </a:cubicBezTo>
                <a:cubicBezTo>
                  <a:pt x="11833" y="9609"/>
                  <a:pt x="12281" y="9720"/>
                  <a:pt x="12726" y="9833"/>
                </a:cubicBezTo>
                <a:cubicBezTo>
                  <a:pt x="13083" y="9927"/>
                  <a:pt x="13434" y="10017"/>
                  <a:pt x="13786" y="10121"/>
                </a:cubicBezTo>
                <a:cubicBezTo>
                  <a:pt x="14427" y="10312"/>
                  <a:pt x="14979" y="10649"/>
                  <a:pt x="15400" y="11174"/>
                </a:cubicBezTo>
                <a:cubicBezTo>
                  <a:pt x="15832" y="11709"/>
                  <a:pt x="16313" y="12194"/>
                  <a:pt x="16845" y="12625"/>
                </a:cubicBezTo>
                <a:cubicBezTo>
                  <a:pt x="17229" y="12940"/>
                  <a:pt x="17540" y="13311"/>
                  <a:pt x="17801" y="13732"/>
                </a:cubicBezTo>
                <a:cubicBezTo>
                  <a:pt x="17838" y="13795"/>
                  <a:pt x="17871" y="13862"/>
                  <a:pt x="17908" y="13929"/>
                </a:cubicBezTo>
                <a:cubicBezTo>
                  <a:pt x="17035" y="13357"/>
                  <a:pt x="16253" y="12672"/>
                  <a:pt x="15297" y="12227"/>
                </a:cubicBezTo>
                <a:cubicBezTo>
                  <a:pt x="15196" y="11706"/>
                  <a:pt x="14825" y="11442"/>
                  <a:pt x="14364" y="11268"/>
                </a:cubicBezTo>
                <a:cubicBezTo>
                  <a:pt x="14257" y="11224"/>
                  <a:pt x="14147" y="11188"/>
                  <a:pt x="14036" y="11168"/>
                </a:cubicBezTo>
                <a:cubicBezTo>
                  <a:pt x="13982" y="11155"/>
                  <a:pt x="13926" y="11139"/>
                  <a:pt x="13871" y="11139"/>
                </a:cubicBezTo>
                <a:cubicBezTo>
                  <a:pt x="13808" y="11139"/>
                  <a:pt x="13747" y="11161"/>
                  <a:pt x="13695" y="11234"/>
                </a:cubicBezTo>
                <a:cubicBezTo>
                  <a:pt x="13675" y="11268"/>
                  <a:pt x="13595" y="11261"/>
                  <a:pt x="13541" y="11274"/>
                </a:cubicBezTo>
                <a:cubicBezTo>
                  <a:pt x="13388" y="11321"/>
                  <a:pt x="13324" y="11442"/>
                  <a:pt x="13394" y="11585"/>
                </a:cubicBezTo>
                <a:cubicBezTo>
                  <a:pt x="13434" y="11659"/>
                  <a:pt x="13488" y="11733"/>
                  <a:pt x="13551" y="11789"/>
                </a:cubicBezTo>
                <a:cubicBezTo>
                  <a:pt x="13842" y="12067"/>
                  <a:pt x="14177" y="12267"/>
                  <a:pt x="14554" y="12401"/>
                </a:cubicBezTo>
                <a:cubicBezTo>
                  <a:pt x="14654" y="12434"/>
                  <a:pt x="14755" y="12458"/>
                  <a:pt x="14856" y="12458"/>
                </a:cubicBezTo>
                <a:cubicBezTo>
                  <a:pt x="14942" y="12458"/>
                  <a:pt x="15028" y="12441"/>
                  <a:pt x="15113" y="12395"/>
                </a:cubicBezTo>
                <a:cubicBezTo>
                  <a:pt x="15149" y="12374"/>
                  <a:pt x="15184" y="12366"/>
                  <a:pt x="15217" y="12366"/>
                </a:cubicBezTo>
                <a:cubicBezTo>
                  <a:pt x="15276" y="12366"/>
                  <a:pt x="15330" y="12391"/>
                  <a:pt x="15384" y="12421"/>
                </a:cubicBezTo>
                <a:cubicBezTo>
                  <a:pt x="15701" y="12602"/>
                  <a:pt x="16032" y="12769"/>
                  <a:pt x="16330" y="12976"/>
                </a:cubicBezTo>
                <a:cubicBezTo>
                  <a:pt x="16871" y="13361"/>
                  <a:pt x="17390" y="13775"/>
                  <a:pt x="17921" y="14173"/>
                </a:cubicBezTo>
                <a:cubicBezTo>
                  <a:pt x="18072" y="14284"/>
                  <a:pt x="18182" y="14424"/>
                  <a:pt x="18252" y="14598"/>
                </a:cubicBezTo>
                <a:cubicBezTo>
                  <a:pt x="18319" y="14772"/>
                  <a:pt x="18403" y="14932"/>
                  <a:pt x="18486" y="15096"/>
                </a:cubicBezTo>
                <a:cubicBezTo>
                  <a:pt x="18687" y="15487"/>
                  <a:pt x="18690" y="15902"/>
                  <a:pt x="18644" y="16363"/>
                </a:cubicBezTo>
                <a:cubicBezTo>
                  <a:pt x="18570" y="16303"/>
                  <a:pt x="18516" y="16266"/>
                  <a:pt x="18470" y="16226"/>
                </a:cubicBezTo>
                <a:cubicBezTo>
                  <a:pt x="18115" y="15885"/>
                  <a:pt x="17671" y="15701"/>
                  <a:pt x="17216" y="15534"/>
                </a:cubicBezTo>
                <a:cubicBezTo>
                  <a:pt x="16367" y="15220"/>
                  <a:pt x="15517" y="14919"/>
                  <a:pt x="14692" y="14548"/>
                </a:cubicBezTo>
                <a:cubicBezTo>
                  <a:pt x="12799" y="13695"/>
                  <a:pt x="10817" y="13230"/>
                  <a:pt x="8737" y="13227"/>
                </a:cubicBezTo>
                <a:cubicBezTo>
                  <a:pt x="8728" y="13227"/>
                  <a:pt x="8720" y="13227"/>
                  <a:pt x="8712" y="13227"/>
                </a:cubicBezTo>
                <a:cubicBezTo>
                  <a:pt x="7266" y="13227"/>
                  <a:pt x="5877" y="13511"/>
                  <a:pt x="4551" y="14083"/>
                </a:cubicBezTo>
                <a:cubicBezTo>
                  <a:pt x="4039" y="14307"/>
                  <a:pt x="3565" y="14601"/>
                  <a:pt x="3113" y="14936"/>
                </a:cubicBezTo>
                <a:cubicBezTo>
                  <a:pt x="2876" y="15116"/>
                  <a:pt x="2622" y="15277"/>
                  <a:pt x="2388" y="15460"/>
                </a:cubicBezTo>
                <a:cubicBezTo>
                  <a:pt x="2110" y="15681"/>
                  <a:pt x="1839" y="15912"/>
                  <a:pt x="1582" y="16153"/>
                </a:cubicBezTo>
                <a:cubicBezTo>
                  <a:pt x="1375" y="16346"/>
                  <a:pt x="1234" y="16587"/>
                  <a:pt x="1107" y="16838"/>
                </a:cubicBezTo>
                <a:cubicBezTo>
                  <a:pt x="973" y="17102"/>
                  <a:pt x="816" y="17353"/>
                  <a:pt x="522" y="17587"/>
                </a:cubicBezTo>
                <a:cubicBezTo>
                  <a:pt x="572" y="17467"/>
                  <a:pt x="599" y="17400"/>
                  <a:pt x="629" y="17336"/>
                </a:cubicBezTo>
                <a:cubicBezTo>
                  <a:pt x="833" y="16901"/>
                  <a:pt x="1050" y="16470"/>
                  <a:pt x="1251" y="16032"/>
                </a:cubicBezTo>
                <a:cubicBezTo>
                  <a:pt x="1452" y="15588"/>
                  <a:pt x="1635" y="15133"/>
                  <a:pt x="1833" y="14681"/>
                </a:cubicBezTo>
                <a:cubicBezTo>
                  <a:pt x="2070" y="14130"/>
                  <a:pt x="2438" y="13688"/>
                  <a:pt x="2923" y="13327"/>
                </a:cubicBezTo>
                <a:cubicBezTo>
                  <a:pt x="3491" y="12906"/>
                  <a:pt x="4113" y="12578"/>
                  <a:pt x="4748" y="12284"/>
                </a:cubicBezTo>
                <a:cubicBezTo>
                  <a:pt x="5604" y="11886"/>
                  <a:pt x="6460" y="11499"/>
                  <a:pt x="7316" y="11091"/>
                </a:cubicBezTo>
                <a:cubicBezTo>
                  <a:pt x="8045" y="10746"/>
                  <a:pt x="8767" y="10385"/>
                  <a:pt x="9493" y="10027"/>
                </a:cubicBezTo>
                <a:cubicBezTo>
                  <a:pt x="9630" y="9961"/>
                  <a:pt x="9777" y="9920"/>
                  <a:pt x="9900" y="9813"/>
                </a:cubicBezTo>
                <a:cubicBezTo>
                  <a:pt x="10014" y="9716"/>
                  <a:pt x="10175" y="9670"/>
                  <a:pt x="10312" y="9603"/>
                </a:cubicBezTo>
                <a:cubicBezTo>
                  <a:pt x="10522" y="9504"/>
                  <a:pt x="10739" y="9460"/>
                  <a:pt x="10961" y="9460"/>
                </a:cubicBezTo>
                <a:close/>
                <a:moveTo>
                  <a:pt x="28473" y="9148"/>
                </a:moveTo>
                <a:cubicBezTo>
                  <a:pt x="28484" y="9148"/>
                  <a:pt x="28495" y="9148"/>
                  <a:pt x="28507" y="9148"/>
                </a:cubicBezTo>
                <a:cubicBezTo>
                  <a:pt x="29088" y="9161"/>
                  <a:pt x="29660" y="9192"/>
                  <a:pt x="30225" y="9342"/>
                </a:cubicBezTo>
                <a:cubicBezTo>
                  <a:pt x="30737" y="9479"/>
                  <a:pt x="31188" y="9726"/>
                  <a:pt x="31559" y="10108"/>
                </a:cubicBezTo>
                <a:cubicBezTo>
                  <a:pt x="31626" y="10175"/>
                  <a:pt x="31693" y="10241"/>
                  <a:pt x="31756" y="10315"/>
                </a:cubicBezTo>
                <a:cubicBezTo>
                  <a:pt x="32191" y="10843"/>
                  <a:pt x="32746" y="11184"/>
                  <a:pt x="33381" y="11418"/>
                </a:cubicBezTo>
                <a:cubicBezTo>
                  <a:pt x="34124" y="11696"/>
                  <a:pt x="34769" y="12117"/>
                  <a:pt x="35337" y="12669"/>
                </a:cubicBezTo>
                <a:cubicBezTo>
                  <a:pt x="35575" y="12903"/>
                  <a:pt x="35825" y="13127"/>
                  <a:pt x="36059" y="13371"/>
                </a:cubicBezTo>
                <a:cubicBezTo>
                  <a:pt x="36444" y="13759"/>
                  <a:pt x="36715" y="14223"/>
                  <a:pt x="36915" y="14728"/>
                </a:cubicBezTo>
                <a:cubicBezTo>
                  <a:pt x="37039" y="15036"/>
                  <a:pt x="37079" y="15364"/>
                  <a:pt x="37059" y="15695"/>
                </a:cubicBezTo>
                <a:cubicBezTo>
                  <a:pt x="37012" y="16450"/>
                  <a:pt x="36949" y="17206"/>
                  <a:pt x="36805" y="17955"/>
                </a:cubicBezTo>
                <a:cubicBezTo>
                  <a:pt x="36758" y="18192"/>
                  <a:pt x="36681" y="18423"/>
                  <a:pt x="36614" y="18653"/>
                </a:cubicBezTo>
                <a:cubicBezTo>
                  <a:pt x="36594" y="18734"/>
                  <a:pt x="36544" y="18807"/>
                  <a:pt x="36497" y="18904"/>
                </a:cubicBezTo>
                <a:cubicBezTo>
                  <a:pt x="36427" y="18854"/>
                  <a:pt x="36374" y="18824"/>
                  <a:pt x="36327" y="18784"/>
                </a:cubicBezTo>
                <a:cubicBezTo>
                  <a:pt x="36029" y="18493"/>
                  <a:pt x="35678" y="18276"/>
                  <a:pt x="35307" y="18088"/>
                </a:cubicBezTo>
                <a:cubicBezTo>
                  <a:pt x="34525" y="17691"/>
                  <a:pt x="33702" y="17396"/>
                  <a:pt x="32866" y="17132"/>
                </a:cubicBezTo>
                <a:cubicBezTo>
                  <a:pt x="32007" y="16861"/>
                  <a:pt x="31145" y="16577"/>
                  <a:pt x="30346" y="16143"/>
                </a:cubicBezTo>
                <a:cubicBezTo>
                  <a:pt x="30142" y="16032"/>
                  <a:pt x="29944" y="15912"/>
                  <a:pt x="29754" y="15785"/>
                </a:cubicBezTo>
                <a:cubicBezTo>
                  <a:pt x="29309" y="15497"/>
                  <a:pt x="28821" y="15384"/>
                  <a:pt x="28303" y="15374"/>
                </a:cubicBezTo>
                <a:cubicBezTo>
                  <a:pt x="28266" y="15373"/>
                  <a:pt x="28230" y="15372"/>
                  <a:pt x="28193" y="15372"/>
                </a:cubicBezTo>
                <a:cubicBezTo>
                  <a:pt x="27580" y="15372"/>
                  <a:pt x="26984" y="15501"/>
                  <a:pt x="26390" y="15624"/>
                </a:cubicBezTo>
                <a:cubicBezTo>
                  <a:pt x="25815" y="15745"/>
                  <a:pt x="25240" y="15858"/>
                  <a:pt x="24662" y="15969"/>
                </a:cubicBezTo>
                <a:cubicBezTo>
                  <a:pt x="24340" y="16033"/>
                  <a:pt x="24016" y="16063"/>
                  <a:pt x="23690" y="16063"/>
                </a:cubicBezTo>
                <a:cubicBezTo>
                  <a:pt x="23507" y="16063"/>
                  <a:pt x="23324" y="16054"/>
                  <a:pt x="23140" y="16036"/>
                </a:cubicBezTo>
                <a:cubicBezTo>
                  <a:pt x="22903" y="16015"/>
                  <a:pt x="22669" y="15959"/>
                  <a:pt x="22438" y="15892"/>
                </a:cubicBezTo>
                <a:cubicBezTo>
                  <a:pt x="22214" y="15825"/>
                  <a:pt x="22178" y="15725"/>
                  <a:pt x="22268" y="15497"/>
                </a:cubicBezTo>
                <a:cubicBezTo>
                  <a:pt x="22505" y="14909"/>
                  <a:pt x="22749" y="14324"/>
                  <a:pt x="22983" y="13735"/>
                </a:cubicBezTo>
                <a:cubicBezTo>
                  <a:pt x="23040" y="13585"/>
                  <a:pt x="23134" y="13474"/>
                  <a:pt x="23271" y="13391"/>
                </a:cubicBezTo>
                <a:cubicBezTo>
                  <a:pt x="23869" y="13026"/>
                  <a:pt x="24468" y="12655"/>
                  <a:pt x="25063" y="12288"/>
                </a:cubicBezTo>
                <a:cubicBezTo>
                  <a:pt x="25136" y="12241"/>
                  <a:pt x="25203" y="12184"/>
                  <a:pt x="25280" y="12147"/>
                </a:cubicBezTo>
                <a:cubicBezTo>
                  <a:pt x="25364" y="12104"/>
                  <a:pt x="25454" y="12064"/>
                  <a:pt x="25544" y="12054"/>
                </a:cubicBezTo>
                <a:cubicBezTo>
                  <a:pt x="26043" y="12000"/>
                  <a:pt x="26464" y="11783"/>
                  <a:pt x="26835" y="11465"/>
                </a:cubicBezTo>
                <a:cubicBezTo>
                  <a:pt x="26919" y="11392"/>
                  <a:pt x="26969" y="11285"/>
                  <a:pt x="27049" y="11171"/>
                </a:cubicBezTo>
                <a:cubicBezTo>
                  <a:pt x="26975" y="11134"/>
                  <a:pt x="26952" y="11121"/>
                  <a:pt x="26935" y="11104"/>
                </a:cubicBezTo>
                <a:cubicBezTo>
                  <a:pt x="26806" y="11038"/>
                  <a:pt x="26745" y="11008"/>
                  <a:pt x="26677" y="11008"/>
                </a:cubicBezTo>
                <a:cubicBezTo>
                  <a:pt x="26617" y="11008"/>
                  <a:pt x="26551" y="11032"/>
                  <a:pt x="26427" y="11077"/>
                </a:cubicBezTo>
                <a:cubicBezTo>
                  <a:pt x="26129" y="11184"/>
                  <a:pt x="25842" y="11315"/>
                  <a:pt x="25578" y="11499"/>
                </a:cubicBezTo>
                <a:cubicBezTo>
                  <a:pt x="25414" y="11616"/>
                  <a:pt x="25287" y="11749"/>
                  <a:pt x="25304" y="11997"/>
                </a:cubicBezTo>
                <a:cubicBezTo>
                  <a:pt x="24618" y="12415"/>
                  <a:pt x="23933" y="12833"/>
                  <a:pt x="23204" y="13277"/>
                </a:cubicBezTo>
                <a:cubicBezTo>
                  <a:pt x="23221" y="13187"/>
                  <a:pt x="23221" y="13140"/>
                  <a:pt x="23234" y="13103"/>
                </a:cubicBezTo>
                <a:cubicBezTo>
                  <a:pt x="23351" y="12769"/>
                  <a:pt x="23475" y="12438"/>
                  <a:pt x="23588" y="12100"/>
                </a:cubicBezTo>
                <a:cubicBezTo>
                  <a:pt x="23635" y="11973"/>
                  <a:pt x="23705" y="11883"/>
                  <a:pt x="23816" y="11813"/>
                </a:cubicBezTo>
                <a:cubicBezTo>
                  <a:pt x="24311" y="11482"/>
                  <a:pt x="24805" y="11151"/>
                  <a:pt x="25297" y="10813"/>
                </a:cubicBezTo>
                <a:cubicBezTo>
                  <a:pt x="25581" y="10616"/>
                  <a:pt x="25859" y="10409"/>
                  <a:pt x="26146" y="10215"/>
                </a:cubicBezTo>
                <a:cubicBezTo>
                  <a:pt x="26584" y="9917"/>
                  <a:pt x="27052" y="9666"/>
                  <a:pt x="27544" y="9466"/>
                </a:cubicBezTo>
                <a:cubicBezTo>
                  <a:pt x="27664" y="9412"/>
                  <a:pt x="27798" y="9372"/>
                  <a:pt x="27905" y="9295"/>
                </a:cubicBezTo>
                <a:cubicBezTo>
                  <a:pt x="28079" y="9178"/>
                  <a:pt x="28268" y="9148"/>
                  <a:pt x="28473" y="9148"/>
                </a:cubicBezTo>
                <a:close/>
                <a:moveTo>
                  <a:pt x="21032" y="15818"/>
                </a:moveTo>
                <a:cubicBezTo>
                  <a:pt x="21057" y="15818"/>
                  <a:pt x="21082" y="15819"/>
                  <a:pt x="21108" y="15822"/>
                </a:cubicBezTo>
                <a:cubicBezTo>
                  <a:pt x="21442" y="15858"/>
                  <a:pt x="21776" y="15898"/>
                  <a:pt x="22104" y="15952"/>
                </a:cubicBezTo>
                <a:cubicBezTo>
                  <a:pt x="22167" y="15965"/>
                  <a:pt x="22244" y="16026"/>
                  <a:pt x="22278" y="16082"/>
                </a:cubicBezTo>
                <a:cubicBezTo>
                  <a:pt x="22529" y="16500"/>
                  <a:pt x="22689" y="16948"/>
                  <a:pt x="22719" y="17440"/>
                </a:cubicBezTo>
                <a:cubicBezTo>
                  <a:pt x="22729" y="17657"/>
                  <a:pt x="22686" y="17858"/>
                  <a:pt x="22535" y="18032"/>
                </a:cubicBezTo>
                <a:cubicBezTo>
                  <a:pt x="22448" y="18132"/>
                  <a:pt x="22365" y="18239"/>
                  <a:pt x="22271" y="18336"/>
                </a:cubicBezTo>
                <a:cubicBezTo>
                  <a:pt x="21750" y="18887"/>
                  <a:pt x="21258" y="19463"/>
                  <a:pt x="20924" y="20158"/>
                </a:cubicBezTo>
                <a:cubicBezTo>
                  <a:pt x="20857" y="20298"/>
                  <a:pt x="20743" y="20342"/>
                  <a:pt x="20596" y="20345"/>
                </a:cubicBezTo>
                <a:cubicBezTo>
                  <a:pt x="20038" y="20365"/>
                  <a:pt x="19493" y="20492"/>
                  <a:pt x="18954" y="20646"/>
                </a:cubicBezTo>
                <a:cubicBezTo>
                  <a:pt x="17707" y="21011"/>
                  <a:pt x="16805" y="21770"/>
                  <a:pt x="16250" y="22946"/>
                </a:cubicBezTo>
                <a:cubicBezTo>
                  <a:pt x="16052" y="23354"/>
                  <a:pt x="15902" y="23776"/>
                  <a:pt x="15815" y="24300"/>
                </a:cubicBezTo>
                <a:cubicBezTo>
                  <a:pt x="15594" y="23943"/>
                  <a:pt x="15400" y="23649"/>
                  <a:pt x="15223" y="23341"/>
                </a:cubicBezTo>
                <a:cubicBezTo>
                  <a:pt x="14916" y="22849"/>
                  <a:pt x="14598" y="22365"/>
                  <a:pt x="14320" y="21863"/>
                </a:cubicBezTo>
                <a:cubicBezTo>
                  <a:pt x="13923" y="21151"/>
                  <a:pt x="13668" y="20382"/>
                  <a:pt x="13485" y="19593"/>
                </a:cubicBezTo>
                <a:cubicBezTo>
                  <a:pt x="13324" y="18901"/>
                  <a:pt x="13160" y="18209"/>
                  <a:pt x="12993" y="17517"/>
                </a:cubicBezTo>
                <a:cubicBezTo>
                  <a:pt x="12856" y="16935"/>
                  <a:pt x="12953" y="16671"/>
                  <a:pt x="13441" y="16333"/>
                </a:cubicBezTo>
                <a:cubicBezTo>
                  <a:pt x="13511" y="16283"/>
                  <a:pt x="13588" y="16243"/>
                  <a:pt x="13662" y="16196"/>
                </a:cubicBezTo>
                <a:cubicBezTo>
                  <a:pt x="13872" y="16075"/>
                  <a:pt x="14089" y="16007"/>
                  <a:pt x="14315" y="16007"/>
                </a:cubicBezTo>
                <a:cubicBezTo>
                  <a:pt x="14437" y="16007"/>
                  <a:pt x="14561" y="16027"/>
                  <a:pt x="14688" y="16069"/>
                </a:cubicBezTo>
                <a:cubicBezTo>
                  <a:pt x="15574" y="16367"/>
                  <a:pt x="16480" y="16597"/>
                  <a:pt x="17306" y="17045"/>
                </a:cubicBezTo>
                <a:cubicBezTo>
                  <a:pt x="17487" y="17139"/>
                  <a:pt x="17674" y="17216"/>
                  <a:pt x="17864" y="17286"/>
                </a:cubicBezTo>
                <a:cubicBezTo>
                  <a:pt x="18079" y="17368"/>
                  <a:pt x="18290" y="17407"/>
                  <a:pt x="18500" y="17407"/>
                </a:cubicBezTo>
                <a:cubicBezTo>
                  <a:pt x="18803" y="17407"/>
                  <a:pt x="19101" y="17324"/>
                  <a:pt x="19392" y="17166"/>
                </a:cubicBezTo>
                <a:cubicBezTo>
                  <a:pt x="19794" y="16948"/>
                  <a:pt x="20075" y="16604"/>
                  <a:pt x="20355" y="16263"/>
                </a:cubicBezTo>
                <a:cubicBezTo>
                  <a:pt x="20399" y="16203"/>
                  <a:pt x="20456" y="16146"/>
                  <a:pt x="20499" y="16086"/>
                </a:cubicBezTo>
                <a:cubicBezTo>
                  <a:pt x="20640" y="15909"/>
                  <a:pt x="20819" y="15818"/>
                  <a:pt x="21032" y="15818"/>
                </a:cubicBezTo>
                <a:close/>
                <a:moveTo>
                  <a:pt x="24072" y="21781"/>
                </a:moveTo>
                <a:cubicBezTo>
                  <a:pt x="24217" y="21781"/>
                  <a:pt x="24366" y="21791"/>
                  <a:pt x="24518" y="21810"/>
                </a:cubicBezTo>
                <a:cubicBezTo>
                  <a:pt x="25270" y="21897"/>
                  <a:pt x="26022" y="22030"/>
                  <a:pt x="26741" y="22271"/>
                </a:cubicBezTo>
                <a:cubicBezTo>
                  <a:pt x="27698" y="22595"/>
                  <a:pt x="28383" y="23341"/>
                  <a:pt x="28396" y="24468"/>
                </a:cubicBezTo>
                <a:cubicBezTo>
                  <a:pt x="28336" y="24394"/>
                  <a:pt x="28296" y="24344"/>
                  <a:pt x="28256" y="24300"/>
                </a:cubicBezTo>
                <a:cubicBezTo>
                  <a:pt x="28035" y="24040"/>
                  <a:pt x="27768" y="23836"/>
                  <a:pt x="27470" y="23675"/>
                </a:cubicBezTo>
                <a:cubicBezTo>
                  <a:pt x="26628" y="23224"/>
                  <a:pt x="25725" y="22930"/>
                  <a:pt x="24779" y="22773"/>
                </a:cubicBezTo>
                <a:cubicBezTo>
                  <a:pt x="24594" y="22743"/>
                  <a:pt x="24411" y="22727"/>
                  <a:pt x="24230" y="22727"/>
                </a:cubicBezTo>
                <a:cubicBezTo>
                  <a:pt x="23762" y="22727"/>
                  <a:pt x="23306" y="22830"/>
                  <a:pt x="22870" y="23047"/>
                </a:cubicBezTo>
                <a:cubicBezTo>
                  <a:pt x="22666" y="23147"/>
                  <a:pt x="22448" y="23231"/>
                  <a:pt x="22231" y="23307"/>
                </a:cubicBezTo>
                <a:cubicBezTo>
                  <a:pt x="21877" y="23438"/>
                  <a:pt x="21562" y="23642"/>
                  <a:pt x="21265" y="23873"/>
                </a:cubicBezTo>
                <a:cubicBezTo>
                  <a:pt x="21141" y="23973"/>
                  <a:pt x="21007" y="24060"/>
                  <a:pt x="20877" y="24153"/>
                </a:cubicBezTo>
                <a:cubicBezTo>
                  <a:pt x="20860" y="24137"/>
                  <a:pt x="20840" y="24120"/>
                  <a:pt x="20823" y="24103"/>
                </a:cubicBezTo>
                <a:cubicBezTo>
                  <a:pt x="20977" y="23886"/>
                  <a:pt x="21128" y="23665"/>
                  <a:pt x="21285" y="23448"/>
                </a:cubicBezTo>
                <a:cubicBezTo>
                  <a:pt x="21419" y="23271"/>
                  <a:pt x="21562" y="23104"/>
                  <a:pt x="21703" y="22933"/>
                </a:cubicBezTo>
                <a:cubicBezTo>
                  <a:pt x="22340" y="22172"/>
                  <a:pt x="23134" y="21781"/>
                  <a:pt x="24072" y="21781"/>
                </a:cubicBezTo>
                <a:close/>
                <a:moveTo>
                  <a:pt x="24223" y="22853"/>
                </a:moveTo>
                <a:cubicBezTo>
                  <a:pt x="24425" y="22853"/>
                  <a:pt x="24629" y="22875"/>
                  <a:pt x="24829" y="22913"/>
                </a:cubicBezTo>
                <a:cubicBezTo>
                  <a:pt x="25712" y="23073"/>
                  <a:pt x="26567" y="23331"/>
                  <a:pt x="27360" y="23762"/>
                </a:cubicBezTo>
                <a:cubicBezTo>
                  <a:pt x="27601" y="23893"/>
                  <a:pt x="27818" y="24076"/>
                  <a:pt x="28032" y="24254"/>
                </a:cubicBezTo>
                <a:cubicBezTo>
                  <a:pt x="28256" y="24438"/>
                  <a:pt x="28353" y="24702"/>
                  <a:pt x="28396" y="24986"/>
                </a:cubicBezTo>
                <a:cubicBezTo>
                  <a:pt x="28403" y="25016"/>
                  <a:pt x="28386" y="25059"/>
                  <a:pt x="28383" y="25090"/>
                </a:cubicBezTo>
                <a:cubicBezTo>
                  <a:pt x="28136" y="24973"/>
                  <a:pt x="27901" y="24839"/>
                  <a:pt x="27654" y="24745"/>
                </a:cubicBezTo>
                <a:cubicBezTo>
                  <a:pt x="26708" y="24384"/>
                  <a:pt x="25758" y="24003"/>
                  <a:pt x="24779" y="23719"/>
                </a:cubicBezTo>
                <a:cubicBezTo>
                  <a:pt x="24325" y="23587"/>
                  <a:pt x="23877" y="23523"/>
                  <a:pt x="23431" y="23523"/>
                </a:cubicBezTo>
                <a:cubicBezTo>
                  <a:pt x="22859" y="23523"/>
                  <a:pt x="22292" y="23629"/>
                  <a:pt x="21726" y="23836"/>
                </a:cubicBezTo>
                <a:cubicBezTo>
                  <a:pt x="21653" y="23859"/>
                  <a:pt x="21586" y="23903"/>
                  <a:pt x="21502" y="23909"/>
                </a:cubicBezTo>
                <a:cubicBezTo>
                  <a:pt x="21546" y="23806"/>
                  <a:pt x="21629" y="23752"/>
                  <a:pt x="21713" y="23705"/>
                </a:cubicBezTo>
                <a:cubicBezTo>
                  <a:pt x="22315" y="23374"/>
                  <a:pt x="22947" y="23117"/>
                  <a:pt x="23602" y="22933"/>
                </a:cubicBezTo>
                <a:cubicBezTo>
                  <a:pt x="23804" y="22877"/>
                  <a:pt x="24013" y="22853"/>
                  <a:pt x="24223" y="22853"/>
                </a:cubicBezTo>
                <a:close/>
                <a:moveTo>
                  <a:pt x="28881" y="26016"/>
                </a:moveTo>
                <a:lnTo>
                  <a:pt x="28881" y="26016"/>
                </a:lnTo>
                <a:cubicBezTo>
                  <a:pt x="28925" y="26083"/>
                  <a:pt x="28968" y="26116"/>
                  <a:pt x="28981" y="26163"/>
                </a:cubicBezTo>
                <a:cubicBezTo>
                  <a:pt x="29165" y="26761"/>
                  <a:pt x="29322" y="27363"/>
                  <a:pt x="29383" y="27985"/>
                </a:cubicBezTo>
                <a:cubicBezTo>
                  <a:pt x="29419" y="28336"/>
                  <a:pt x="29369" y="28687"/>
                  <a:pt x="29266" y="29031"/>
                </a:cubicBezTo>
                <a:cubicBezTo>
                  <a:pt x="29139" y="28035"/>
                  <a:pt x="29015" y="27045"/>
                  <a:pt x="28881" y="26016"/>
                </a:cubicBezTo>
                <a:close/>
                <a:moveTo>
                  <a:pt x="28584" y="25681"/>
                </a:moveTo>
                <a:cubicBezTo>
                  <a:pt x="28640" y="25832"/>
                  <a:pt x="28707" y="25982"/>
                  <a:pt x="28751" y="26139"/>
                </a:cubicBezTo>
                <a:cubicBezTo>
                  <a:pt x="28801" y="26343"/>
                  <a:pt x="28834" y="26551"/>
                  <a:pt x="28864" y="26761"/>
                </a:cubicBezTo>
                <a:cubicBezTo>
                  <a:pt x="28941" y="27350"/>
                  <a:pt x="29022" y="27938"/>
                  <a:pt x="29088" y="28533"/>
                </a:cubicBezTo>
                <a:cubicBezTo>
                  <a:pt x="29122" y="28801"/>
                  <a:pt x="29122" y="29072"/>
                  <a:pt x="29132" y="29339"/>
                </a:cubicBezTo>
                <a:cubicBezTo>
                  <a:pt x="29132" y="29433"/>
                  <a:pt x="29105" y="29523"/>
                  <a:pt x="29085" y="29667"/>
                </a:cubicBezTo>
                <a:cubicBezTo>
                  <a:pt x="28734" y="28717"/>
                  <a:pt x="28363" y="26480"/>
                  <a:pt x="28584" y="25681"/>
                </a:cubicBezTo>
                <a:close/>
                <a:moveTo>
                  <a:pt x="17305" y="28196"/>
                </a:moveTo>
                <a:cubicBezTo>
                  <a:pt x="17416" y="28196"/>
                  <a:pt x="17527" y="28204"/>
                  <a:pt x="17637" y="28216"/>
                </a:cubicBezTo>
                <a:cubicBezTo>
                  <a:pt x="18175" y="28269"/>
                  <a:pt x="18761" y="28868"/>
                  <a:pt x="18777" y="29389"/>
                </a:cubicBezTo>
                <a:cubicBezTo>
                  <a:pt x="18781" y="29523"/>
                  <a:pt x="18804" y="29657"/>
                  <a:pt x="18797" y="29790"/>
                </a:cubicBezTo>
                <a:cubicBezTo>
                  <a:pt x="18787" y="30141"/>
                  <a:pt x="18761" y="30493"/>
                  <a:pt x="18690" y="30854"/>
                </a:cubicBezTo>
                <a:cubicBezTo>
                  <a:pt x="18657" y="30653"/>
                  <a:pt x="18623" y="30456"/>
                  <a:pt x="18593" y="30255"/>
                </a:cubicBezTo>
                <a:cubicBezTo>
                  <a:pt x="18573" y="30101"/>
                  <a:pt x="18557" y="29951"/>
                  <a:pt x="18547" y="29794"/>
                </a:cubicBezTo>
                <a:cubicBezTo>
                  <a:pt x="18530" y="29286"/>
                  <a:pt x="18269" y="28938"/>
                  <a:pt x="17838" y="28687"/>
                </a:cubicBezTo>
                <a:cubicBezTo>
                  <a:pt x="17513" y="28500"/>
                  <a:pt x="17166" y="28363"/>
                  <a:pt x="16805" y="28252"/>
                </a:cubicBezTo>
                <a:cubicBezTo>
                  <a:pt x="16973" y="28212"/>
                  <a:pt x="17140" y="28196"/>
                  <a:pt x="17305" y="28196"/>
                </a:cubicBezTo>
                <a:close/>
                <a:moveTo>
                  <a:pt x="16597" y="28382"/>
                </a:moveTo>
                <a:cubicBezTo>
                  <a:pt x="16854" y="28382"/>
                  <a:pt x="17096" y="28467"/>
                  <a:pt x="17330" y="28570"/>
                </a:cubicBezTo>
                <a:cubicBezTo>
                  <a:pt x="17557" y="28670"/>
                  <a:pt x="17771" y="28804"/>
                  <a:pt x="17982" y="28938"/>
                </a:cubicBezTo>
                <a:cubicBezTo>
                  <a:pt x="18219" y="29092"/>
                  <a:pt x="18359" y="29322"/>
                  <a:pt x="18399" y="29603"/>
                </a:cubicBezTo>
                <a:cubicBezTo>
                  <a:pt x="18460" y="30051"/>
                  <a:pt x="18510" y="30496"/>
                  <a:pt x="18570" y="30987"/>
                </a:cubicBezTo>
                <a:cubicBezTo>
                  <a:pt x="18406" y="30623"/>
                  <a:pt x="18269" y="30289"/>
                  <a:pt x="18099" y="29961"/>
                </a:cubicBezTo>
                <a:cubicBezTo>
                  <a:pt x="17971" y="29724"/>
                  <a:pt x="17818" y="29503"/>
                  <a:pt x="17654" y="29289"/>
                </a:cubicBezTo>
                <a:cubicBezTo>
                  <a:pt x="17418" y="28982"/>
                  <a:pt x="17069" y="28729"/>
                  <a:pt x="16629" y="28729"/>
                </a:cubicBezTo>
                <a:cubicBezTo>
                  <a:pt x="16471" y="28729"/>
                  <a:pt x="16300" y="28762"/>
                  <a:pt x="16119" y="28838"/>
                </a:cubicBezTo>
                <a:cubicBezTo>
                  <a:pt x="16096" y="28851"/>
                  <a:pt x="16066" y="28851"/>
                  <a:pt x="16036" y="28858"/>
                </a:cubicBezTo>
                <a:cubicBezTo>
                  <a:pt x="16059" y="28597"/>
                  <a:pt x="16216" y="28420"/>
                  <a:pt x="16464" y="28389"/>
                </a:cubicBezTo>
                <a:cubicBezTo>
                  <a:pt x="16509" y="28384"/>
                  <a:pt x="16553" y="28382"/>
                  <a:pt x="16597" y="28382"/>
                </a:cubicBezTo>
                <a:close/>
                <a:moveTo>
                  <a:pt x="15441" y="29443"/>
                </a:moveTo>
                <a:lnTo>
                  <a:pt x="15441" y="29443"/>
                </a:lnTo>
                <a:cubicBezTo>
                  <a:pt x="15200" y="30185"/>
                  <a:pt x="14040" y="31679"/>
                  <a:pt x="13314" y="31796"/>
                </a:cubicBezTo>
                <a:cubicBezTo>
                  <a:pt x="13541" y="31305"/>
                  <a:pt x="15073" y="29610"/>
                  <a:pt x="15441" y="29443"/>
                </a:cubicBezTo>
                <a:close/>
                <a:moveTo>
                  <a:pt x="19678" y="35846"/>
                </a:moveTo>
                <a:cubicBezTo>
                  <a:pt x="19835" y="35846"/>
                  <a:pt x="19995" y="35867"/>
                  <a:pt x="20155" y="35906"/>
                </a:cubicBezTo>
                <a:cubicBezTo>
                  <a:pt x="20626" y="36019"/>
                  <a:pt x="21057" y="36230"/>
                  <a:pt x="21358" y="36641"/>
                </a:cubicBezTo>
                <a:cubicBezTo>
                  <a:pt x="21368" y="36661"/>
                  <a:pt x="21378" y="36691"/>
                  <a:pt x="21392" y="36715"/>
                </a:cubicBezTo>
                <a:cubicBezTo>
                  <a:pt x="21097" y="36580"/>
                  <a:pt x="20796" y="36510"/>
                  <a:pt x="20489" y="36510"/>
                </a:cubicBezTo>
                <a:cubicBezTo>
                  <a:pt x="20378" y="36510"/>
                  <a:pt x="20267" y="36519"/>
                  <a:pt x="20155" y="36537"/>
                </a:cubicBezTo>
                <a:cubicBezTo>
                  <a:pt x="19911" y="36574"/>
                  <a:pt x="19670" y="36648"/>
                  <a:pt x="19429" y="36725"/>
                </a:cubicBezTo>
                <a:cubicBezTo>
                  <a:pt x="18834" y="36909"/>
                  <a:pt x="18269" y="37173"/>
                  <a:pt x="17747" y="37524"/>
                </a:cubicBezTo>
                <a:cubicBezTo>
                  <a:pt x="17199" y="37892"/>
                  <a:pt x="16627" y="38229"/>
                  <a:pt x="16066" y="38580"/>
                </a:cubicBezTo>
                <a:cubicBezTo>
                  <a:pt x="16036" y="38600"/>
                  <a:pt x="15999" y="38610"/>
                  <a:pt x="15932" y="38634"/>
                </a:cubicBezTo>
                <a:cubicBezTo>
                  <a:pt x="15965" y="38567"/>
                  <a:pt x="15975" y="38517"/>
                  <a:pt x="16002" y="38487"/>
                </a:cubicBezTo>
                <a:cubicBezTo>
                  <a:pt x="16246" y="38229"/>
                  <a:pt x="16480" y="37962"/>
                  <a:pt x="16744" y="37724"/>
                </a:cubicBezTo>
                <a:cubicBezTo>
                  <a:pt x="17196" y="37316"/>
                  <a:pt x="17654" y="36925"/>
                  <a:pt x="18122" y="36544"/>
                </a:cubicBezTo>
                <a:cubicBezTo>
                  <a:pt x="18319" y="36380"/>
                  <a:pt x="18553" y="36260"/>
                  <a:pt x="18771" y="36119"/>
                </a:cubicBezTo>
                <a:cubicBezTo>
                  <a:pt x="19054" y="35930"/>
                  <a:pt x="19361" y="35846"/>
                  <a:pt x="19678" y="35846"/>
                </a:cubicBezTo>
                <a:close/>
                <a:moveTo>
                  <a:pt x="20460" y="36636"/>
                </a:moveTo>
                <a:cubicBezTo>
                  <a:pt x="20626" y="36636"/>
                  <a:pt x="20791" y="36660"/>
                  <a:pt x="20954" y="36708"/>
                </a:cubicBezTo>
                <a:cubicBezTo>
                  <a:pt x="21248" y="36792"/>
                  <a:pt x="21469" y="36955"/>
                  <a:pt x="21562" y="37250"/>
                </a:cubicBezTo>
                <a:cubicBezTo>
                  <a:pt x="21195" y="37350"/>
                  <a:pt x="20827" y="37430"/>
                  <a:pt x="20479" y="37561"/>
                </a:cubicBezTo>
                <a:cubicBezTo>
                  <a:pt x="20111" y="37698"/>
                  <a:pt x="19764" y="37885"/>
                  <a:pt x="19409" y="38059"/>
                </a:cubicBezTo>
                <a:cubicBezTo>
                  <a:pt x="19272" y="38126"/>
                  <a:pt x="19138" y="38202"/>
                  <a:pt x="19005" y="38279"/>
                </a:cubicBezTo>
                <a:cubicBezTo>
                  <a:pt x="18499" y="38561"/>
                  <a:pt x="17966" y="38699"/>
                  <a:pt x="17389" y="38699"/>
                </a:cubicBezTo>
                <a:cubicBezTo>
                  <a:pt x="17356" y="38699"/>
                  <a:pt x="17323" y="38698"/>
                  <a:pt x="17289" y="38697"/>
                </a:cubicBezTo>
                <a:cubicBezTo>
                  <a:pt x="17252" y="38696"/>
                  <a:pt x="17215" y="38695"/>
                  <a:pt x="17178" y="38695"/>
                </a:cubicBezTo>
                <a:cubicBezTo>
                  <a:pt x="16873" y="38695"/>
                  <a:pt x="16564" y="38740"/>
                  <a:pt x="16260" y="38761"/>
                </a:cubicBezTo>
                <a:cubicBezTo>
                  <a:pt x="16246" y="38762"/>
                  <a:pt x="16234" y="38762"/>
                  <a:pt x="16221" y="38762"/>
                </a:cubicBezTo>
                <a:cubicBezTo>
                  <a:pt x="16197" y="38762"/>
                  <a:pt x="16174" y="38761"/>
                  <a:pt x="16149" y="38761"/>
                </a:cubicBezTo>
                <a:lnTo>
                  <a:pt x="16126" y="38697"/>
                </a:lnTo>
                <a:cubicBezTo>
                  <a:pt x="16360" y="38550"/>
                  <a:pt x="16587" y="38400"/>
                  <a:pt x="16831" y="38256"/>
                </a:cubicBezTo>
                <a:cubicBezTo>
                  <a:pt x="17219" y="38012"/>
                  <a:pt x="17617" y="37774"/>
                  <a:pt x="18002" y="37524"/>
                </a:cubicBezTo>
                <a:cubicBezTo>
                  <a:pt x="18627" y="37112"/>
                  <a:pt x="19322" y="36865"/>
                  <a:pt x="20044" y="36688"/>
                </a:cubicBezTo>
                <a:cubicBezTo>
                  <a:pt x="20183" y="36653"/>
                  <a:pt x="20321" y="36636"/>
                  <a:pt x="20460" y="36636"/>
                </a:cubicBezTo>
                <a:close/>
                <a:moveTo>
                  <a:pt x="21910" y="37474"/>
                </a:moveTo>
                <a:cubicBezTo>
                  <a:pt x="22201" y="37474"/>
                  <a:pt x="22465" y="37678"/>
                  <a:pt x="22559" y="37985"/>
                </a:cubicBezTo>
                <a:cubicBezTo>
                  <a:pt x="22602" y="38126"/>
                  <a:pt x="22622" y="38269"/>
                  <a:pt x="22636" y="38413"/>
                </a:cubicBezTo>
                <a:cubicBezTo>
                  <a:pt x="22699" y="39205"/>
                  <a:pt x="22652" y="39988"/>
                  <a:pt x="22438" y="40757"/>
                </a:cubicBezTo>
                <a:cubicBezTo>
                  <a:pt x="22308" y="41222"/>
                  <a:pt x="22181" y="41680"/>
                  <a:pt x="22050" y="42144"/>
                </a:cubicBezTo>
                <a:cubicBezTo>
                  <a:pt x="22034" y="42144"/>
                  <a:pt x="22020" y="42148"/>
                  <a:pt x="22004" y="42148"/>
                </a:cubicBezTo>
                <a:cubicBezTo>
                  <a:pt x="21997" y="41843"/>
                  <a:pt x="21980" y="41539"/>
                  <a:pt x="21980" y="41225"/>
                </a:cubicBezTo>
                <a:cubicBezTo>
                  <a:pt x="21987" y="40603"/>
                  <a:pt x="22000" y="39974"/>
                  <a:pt x="22017" y="39353"/>
                </a:cubicBezTo>
                <a:cubicBezTo>
                  <a:pt x="22020" y="39139"/>
                  <a:pt x="22034" y="38931"/>
                  <a:pt x="22047" y="38717"/>
                </a:cubicBezTo>
                <a:cubicBezTo>
                  <a:pt x="22071" y="38333"/>
                  <a:pt x="22061" y="37948"/>
                  <a:pt x="21920" y="37581"/>
                </a:cubicBezTo>
                <a:cubicBezTo>
                  <a:pt x="21910" y="37547"/>
                  <a:pt x="21913" y="37510"/>
                  <a:pt x="21910" y="37474"/>
                </a:cubicBezTo>
                <a:close/>
                <a:moveTo>
                  <a:pt x="22545" y="37664"/>
                </a:moveTo>
                <a:lnTo>
                  <a:pt x="22545" y="37664"/>
                </a:lnTo>
                <a:cubicBezTo>
                  <a:pt x="22789" y="37714"/>
                  <a:pt x="22873" y="37861"/>
                  <a:pt x="22940" y="38019"/>
                </a:cubicBezTo>
                <a:cubicBezTo>
                  <a:pt x="23100" y="38383"/>
                  <a:pt x="23197" y="38767"/>
                  <a:pt x="23237" y="39162"/>
                </a:cubicBezTo>
                <a:cubicBezTo>
                  <a:pt x="23281" y="39533"/>
                  <a:pt x="23298" y="39908"/>
                  <a:pt x="23321" y="40282"/>
                </a:cubicBezTo>
                <a:cubicBezTo>
                  <a:pt x="23324" y="40376"/>
                  <a:pt x="23324" y="40473"/>
                  <a:pt x="23338" y="40570"/>
                </a:cubicBezTo>
                <a:cubicBezTo>
                  <a:pt x="23385" y="40877"/>
                  <a:pt x="23324" y="41168"/>
                  <a:pt x="23164" y="41425"/>
                </a:cubicBezTo>
                <a:cubicBezTo>
                  <a:pt x="22846" y="41940"/>
                  <a:pt x="22522" y="42449"/>
                  <a:pt x="22134" y="42917"/>
                </a:cubicBezTo>
                <a:cubicBezTo>
                  <a:pt x="22121" y="42930"/>
                  <a:pt x="22104" y="42940"/>
                  <a:pt x="22054" y="42967"/>
                </a:cubicBezTo>
                <a:cubicBezTo>
                  <a:pt x="22064" y="42843"/>
                  <a:pt x="22061" y="42739"/>
                  <a:pt x="22084" y="42643"/>
                </a:cubicBezTo>
                <a:cubicBezTo>
                  <a:pt x="22198" y="42174"/>
                  <a:pt x="22295" y="41703"/>
                  <a:pt x="22435" y="41245"/>
                </a:cubicBezTo>
                <a:cubicBezTo>
                  <a:pt x="22702" y="40382"/>
                  <a:pt x="22829" y="39506"/>
                  <a:pt x="22779" y="38604"/>
                </a:cubicBezTo>
                <a:cubicBezTo>
                  <a:pt x="22763" y="38293"/>
                  <a:pt x="22736" y="37978"/>
                  <a:pt x="22545" y="37664"/>
                </a:cubicBezTo>
                <a:close/>
                <a:moveTo>
                  <a:pt x="34484" y="43431"/>
                </a:moveTo>
                <a:cubicBezTo>
                  <a:pt x="34547" y="43431"/>
                  <a:pt x="34611" y="43435"/>
                  <a:pt x="34675" y="43445"/>
                </a:cubicBezTo>
                <a:cubicBezTo>
                  <a:pt x="34398" y="43502"/>
                  <a:pt x="34114" y="43565"/>
                  <a:pt x="33833" y="43625"/>
                </a:cubicBezTo>
                <a:cubicBezTo>
                  <a:pt x="33823" y="43625"/>
                  <a:pt x="33806" y="43599"/>
                  <a:pt x="33786" y="43572"/>
                </a:cubicBezTo>
                <a:cubicBezTo>
                  <a:pt x="34014" y="43495"/>
                  <a:pt x="34244" y="43431"/>
                  <a:pt x="34484" y="43431"/>
                </a:cubicBezTo>
                <a:close/>
                <a:moveTo>
                  <a:pt x="34418" y="43662"/>
                </a:moveTo>
                <a:cubicBezTo>
                  <a:pt x="34418" y="43676"/>
                  <a:pt x="34421" y="43686"/>
                  <a:pt x="34421" y="43699"/>
                </a:cubicBezTo>
                <a:cubicBezTo>
                  <a:pt x="34374" y="43702"/>
                  <a:pt x="34334" y="43712"/>
                  <a:pt x="34297" y="43716"/>
                </a:cubicBezTo>
                <a:cubicBezTo>
                  <a:pt x="34297" y="43702"/>
                  <a:pt x="34291" y="43692"/>
                  <a:pt x="34291" y="43679"/>
                </a:cubicBezTo>
                <a:cubicBezTo>
                  <a:pt x="34334" y="43672"/>
                  <a:pt x="34374" y="43666"/>
                  <a:pt x="34418" y="43662"/>
                </a:cubicBezTo>
                <a:close/>
                <a:moveTo>
                  <a:pt x="35227" y="31663"/>
                </a:moveTo>
                <a:cubicBezTo>
                  <a:pt x="35922" y="32485"/>
                  <a:pt x="36354" y="33401"/>
                  <a:pt x="36327" y="34481"/>
                </a:cubicBezTo>
                <a:cubicBezTo>
                  <a:pt x="36320" y="34876"/>
                  <a:pt x="36314" y="35270"/>
                  <a:pt x="36304" y="35661"/>
                </a:cubicBezTo>
                <a:cubicBezTo>
                  <a:pt x="36277" y="36574"/>
                  <a:pt x="36093" y="37450"/>
                  <a:pt x="35845" y="38326"/>
                </a:cubicBezTo>
                <a:cubicBezTo>
                  <a:pt x="35628" y="39102"/>
                  <a:pt x="35217" y="39764"/>
                  <a:pt x="34672" y="40352"/>
                </a:cubicBezTo>
                <a:cubicBezTo>
                  <a:pt x="33746" y="41355"/>
                  <a:pt x="32776" y="42315"/>
                  <a:pt x="31726" y="43194"/>
                </a:cubicBezTo>
                <a:cubicBezTo>
                  <a:pt x="31559" y="43335"/>
                  <a:pt x="31379" y="43468"/>
                  <a:pt x="31205" y="43602"/>
                </a:cubicBezTo>
                <a:cubicBezTo>
                  <a:pt x="31145" y="43646"/>
                  <a:pt x="31078" y="43676"/>
                  <a:pt x="30971" y="43736"/>
                </a:cubicBezTo>
                <a:cubicBezTo>
                  <a:pt x="31108" y="43488"/>
                  <a:pt x="31228" y="43298"/>
                  <a:pt x="31332" y="43094"/>
                </a:cubicBezTo>
                <a:cubicBezTo>
                  <a:pt x="31446" y="42873"/>
                  <a:pt x="31549" y="42643"/>
                  <a:pt x="31646" y="42412"/>
                </a:cubicBezTo>
                <a:cubicBezTo>
                  <a:pt x="31863" y="41897"/>
                  <a:pt x="32057" y="41375"/>
                  <a:pt x="32201" y="40837"/>
                </a:cubicBezTo>
                <a:cubicBezTo>
                  <a:pt x="32345" y="40305"/>
                  <a:pt x="32335" y="39760"/>
                  <a:pt x="32235" y="39236"/>
                </a:cubicBezTo>
                <a:cubicBezTo>
                  <a:pt x="32141" y="38741"/>
                  <a:pt x="32261" y="38303"/>
                  <a:pt x="32425" y="37861"/>
                </a:cubicBezTo>
                <a:cubicBezTo>
                  <a:pt x="32576" y="37443"/>
                  <a:pt x="32866" y="37119"/>
                  <a:pt x="33161" y="36802"/>
                </a:cubicBezTo>
                <a:cubicBezTo>
                  <a:pt x="33348" y="36598"/>
                  <a:pt x="33552" y="36410"/>
                  <a:pt x="33749" y="36210"/>
                </a:cubicBezTo>
                <a:cubicBezTo>
                  <a:pt x="34267" y="35678"/>
                  <a:pt x="34625" y="35046"/>
                  <a:pt x="34842" y="34337"/>
                </a:cubicBezTo>
                <a:cubicBezTo>
                  <a:pt x="34953" y="33986"/>
                  <a:pt x="35053" y="33635"/>
                  <a:pt x="35150" y="33284"/>
                </a:cubicBezTo>
                <a:cubicBezTo>
                  <a:pt x="35260" y="32863"/>
                  <a:pt x="35294" y="32432"/>
                  <a:pt x="35254" y="31997"/>
                </a:cubicBezTo>
                <a:cubicBezTo>
                  <a:pt x="35240" y="31883"/>
                  <a:pt x="35237" y="31776"/>
                  <a:pt x="35227" y="31663"/>
                </a:cubicBezTo>
                <a:close/>
                <a:moveTo>
                  <a:pt x="34197" y="41058"/>
                </a:moveTo>
                <a:cubicBezTo>
                  <a:pt x="34207" y="41064"/>
                  <a:pt x="34217" y="41074"/>
                  <a:pt x="34224" y="41084"/>
                </a:cubicBezTo>
                <a:cubicBezTo>
                  <a:pt x="34187" y="41145"/>
                  <a:pt x="34150" y="41212"/>
                  <a:pt x="34114" y="41272"/>
                </a:cubicBezTo>
                <a:cubicBezTo>
                  <a:pt x="33803" y="41680"/>
                  <a:pt x="33462" y="42054"/>
                  <a:pt x="33084" y="42398"/>
                </a:cubicBezTo>
                <a:cubicBezTo>
                  <a:pt x="32418" y="43010"/>
                  <a:pt x="31767" y="43632"/>
                  <a:pt x="31115" y="44261"/>
                </a:cubicBezTo>
                <a:cubicBezTo>
                  <a:pt x="30991" y="44381"/>
                  <a:pt x="30857" y="44451"/>
                  <a:pt x="30690" y="44478"/>
                </a:cubicBezTo>
                <a:cubicBezTo>
                  <a:pt x="30412" y="44522"/>
                  <a:pt x="30142" y="44582"/>
                  <a:pt x="29867" y="44632"/>
                </a:cubicBezTo>
                <a:cubicBezTo>
                  <a:pt x="29858" y="44633"/>
                  <a:pt x="29849" y="44633"/>
                  <a:pt x="29840" y="44633"/>
                </a:cubicBezTo>
                <a:cubicBezTo>
                  <a:pt x="29815" y="44633"/>
                  <a:pt x="29789" y="44629"/>
                  <a:pt x="29757" y="44612"/>
                </a:cubicBezTo>
                <a:cubicBezTo>
                  <a:pt x="29954" y="44498"/>
                  <a:pt x="30145" y="44381"/>
                  <a:pt x="30346" y="44277"/>
                </a:cubicBezTo>
                <a:cubicBezTo>
                  <a:pt x="31282" y="43783"/>
                  <a:pt x="32074" y="43094"/>
                  <a:pt x="32836" y="42378"/>
                </a:cubicBezTo>
                <a:cubicBezTo>
                  <a:pt x="33251" y="41994"/>
                  <a:pt x="33649" y="41589"/>
                  <a:pt x="34053" y="41191"/>
                </a:cubicBezTo>
                <a:cubicBezTo>
                  <a:pt x="34100" y="41145"/>
                  <a:pt x="34150" y="41105"/>
                  <a:pt x="34197" y="41058"/>
                </a:cubicBezTo>
                <a:close/>
                <a:moveTo>
                  <a:pt x="32061" y="39346"/>
                </a:moveTo>
                <a:lnTo>
                  <a:pt x="32061" y="39346"/>
                </a:lnTo>
                <a:cubicBezTo>
                  <a:pt x="32178" y="39891"/>
                  <a:pt x="32178" y="40439"/>
                  <a:pt x="32027" y="40977"/>
                </a:cubicBezTo>
                <a:cubicBezTo>
                  <a:pt x="31823" y="41706"/>
                  <a:pt x="31512" y="42392"/>
                  <a:pt x="31205" y="43070"/>
                </a:cubicBezTo>
                <a:cubicBezTo>
                  <a:pt x="30994" y="43539"/>
                  <a:pt x="30653" y="43903"/>
                  <a:pt x="30222" y="44184"/>
                </a:cubicBezTo>
                <a:cubicBezTo>
                  <a:pt x="29744" y="44495"/>
                  <a:pt x="29219" y="44679"/>
                  <a:pt x="28660" y="44766"/>
                </a:cubicBezTo>
                <a:cubicBezTo>
                  <a:pt x="28550" y="44786"/>
                  <a:pt x="28436" y="44786"/>
                  <a:pt x="28263" y="44802"/>
                </a:cubicBezTo>
                <a:cubicBezTo>
                  <a:pt x="28346" y="44715"/>
                  <a:pt x="28383" y="44662"/>
                  <a:pt x="28430" y="44628"/>
                </a:cubicBezTo>
                <a:cubicBezTo>
                  <a:pt x="28644" y="44468"/>
                  <a:pt x="28864" y="44314"/>
                  <a:pt x="29078" y="44154"/>
                </a:cubicBezTo>
                <a:cubicBezTo>
                  <a:pt x="29343" y="43960"/>
                  <a:pt x="29600" y="43753"/>
                  <a:pt x="29867" y="43565"/>
                </a:cubicBezTo>
                <a:cubicBezTo>
                  <a:pt x="30255" y="43294"/>
                  <a:pt x="30529" y="42930"/>
                  <a:pt x="30763" y="42529"/>
                </a:cubicBezTo>
                <a:cubicBezTo>
                  <a:pt x="30981" y="42158"/>
                  <a:pt x="31191" y="41777"/>
                  <a:pt x="31392" y="41392"/>
                </a:cubicBezTo>
                <a:cubicBezTo>
                  <a:pt x="31666" y="40857"/>
                  <a:pt x="31847" y="40289"/>
                  <a:pt x="31967" y="39704"/>
                </a:cubicBezTo>
                <a:cubicBezTo>
                  <a:pt x="31994" y="39583"/>
                  <a:pt x="32031" y="39466"/>
                  <a:pt x="32061" y="39346"/>
                </a:cubicBezTo>
                <a:close/>
                <a:moveTo>
                  <a:pt x="30690" y="44628"/>
                </a:moveTo>
                <a:lnTo>
                  <a:pt x="30690" y="44628"/>
                </a:lnTo>
                <a:cubicBezTo>
                  <a:pt x="30436" y="44886"/>
                  <a:pt x="30185" y="45056"/>
                  <a:pt x="29908" y="45190"/>
                </a:cubicBezTo>
                <a:cubicBezTo>
                  <a:pt x="29875" y="45206"/>
                  <a:pt x="29836" y="45212"/>
                  <a:pt x="29798" y="45212"/>
                </a:cubicBezTo>
                <a:cubicBezTo>
                  <a:pt x="29779" y="45212"/>
                  <a:pt x="29759" y="45210"/>
                  <a:pt x="29740" y="45207"/>
                </a:cubicBezTo>
                <a:cubicBezTo>
                  <a:pt x="29416" y="45163"/>
                  <a:pt x="29088" y="45107"/>
                  <a:pt x="28714" y="45046"/>
                </a:cubicBezTo>
                <a:cubicBezTo>
                  <a:pt x="28951" y="44933"/>
                  <a:pt x="30205" y="44672"/>
                  <a:pt x="30690" y="44628"/>
                </a:cubicBezTo>
                <a:close/>
                <a:moveTo>
                  <a:pt x="34802" y="44950"/>
                </a:moveTo>
                <a:cubicBezTo>
                  <a:pt x="34925" y="44950"/>
                  <a:pt x="35043" y="44960"/>
                  <a:pt x="35150" y="44980"/>
                </a:cubicBezTo>
                <a:cubicBezTo>
                  <a:pt x="34625" y="45173"/>
                  <a:pt x="34114" y="45237"/>
                  <a:pt x="33522" y="45290"/>
                </a:cubicBezTo>
                <a:cubicBezTo>
                  <a:pt x="33817" y="45080"/>
                  <a:pt x="34346" y="44950"/>
                  <a:pt x="34802" y="44950"/>
                </a:cubicBezTo>
                <a:close/>
                <a:moveTo>
                  <a:pt x="28864" y="45204"/>
                </a:moveTo>
                <a:lnTo>
                  <a:pt x="28864" y="45204"/>
                </a:lnTo>
                <a:cubicBezTo>
                  <a:pt x="29035" y="45234"/>
                  <a:pt x="29149" y="45254"/>
                  <a:pt x="29326" y="45290"/>
                </a:cubicBezTo>
                <a:cubicBezTo>
                  <a:pt x="29236" y="45306"/>
                  <a:pt x="29178" y="45316"/>
                  <a:pt x="29131" y="45316"/>
                </a:cubicBezTo>
                <a:cubicBezTo>
                  <a:pt x="29048" y="45316"/>
                  <a:pt x="28999" y="45285"/>
                  <a:pt x="28864" y="45204"/>
                </a:cubicBezTo>
                <a:close/>
                <a:moveTo>
                  <a:pt x="35137" y="45167"/>
                </a:moveTo>
                <a:cubicBezTo>
                  <a:pt x="35117" y="45204"/>
                  <a:pt x="35100" y="45264"/>
                  <a:pt x="35066" y="45287"/>
                </a:cubicBezTo>
                <a:cubicBezTo>
                  <a:pt x="35006" y="45331"/>
                  <a:pt x="34936" y="45364"/>
                  <a:pt x="34866" y="45391"/>
                </a:cubicBezTo>
                <a:cubicBezTo>
                  <a:pt x="34573" y="45505"/>
                  <a:pt x="34275" y="45548"/>
                  <a:pt x="33970" y="45548"/>
                </a:cubicBezTo>
                <a:cubicBezTo>
                  <a:pt x="33882" y="45548"/>
                  <a:pt x="33792" y="45545"/>
                  <a:pt x="33702" y="45538"/>
                </a:cubicBezTo>
                <a:cubicBezTo>
                  <a:pt x="33632" y="45535"/>
                  <a:pt x="33562" y="45498"/>
                  <a:pt x="33452" y="45464"/>
                </a:cubicBezTo>
                <a:cubicBezTo>
                  <a:pt x="34040" y="45357"/>
                  <a:pt x="34582" y="45267"/>
                  <a:pt x="35137" y="45167"/>
                </a:cubicBezTo>
                <a:close/>
                <a:moveTo>
                  <a:pt x="17129" y="45672"/>
                </a:moveTo>
                <a:cubicBezTo>
                  <a:pt x="17498" y="45843"/>
                  <a:pt x="17874" y="45898"/>
                  <a:pt x="18257" y="45898"/>
                </a:cubicBezTo>
                <a:cubicBezTo>
                  <a:pt x="18502" y="45898"/>
                  <a:pt x="18750" y="45876"/>
                  <a:pt x="19001" y="45846"/>
                </a:cubicBezTo>
                <a:lnTo>
                  <a:pt x="19001" y="45846"/>
                </a:lnTo>
                <a:cubicBezTo>
                  <a:pt x="18767" y="46026"/>
                  <a:pt x="18520" y="46153"/>
                  <a:pt x="18242" y="46223"/>
                </a:cubicBezTo>
                <a:cubicBezTo>
                  <a:pt x="18207" y="46233"/>
                  <a:pt x="18168" y="46237"/>
                  <a:pt x="18127" y="46237"/>
                </a:cubicBezTo>
                <a:cubicBezTo>
                  <a:pt x="18080" y="46237"/>
                  <a:pt x="18032" y="46231"/>
                  <a:pt x="17988" y="46220"/>
                </a:cubicBezTo>
                <a:cubicBezTo>
                  <a:pt x="17651" y="46126"/>
                  <a:pt x="17373" y="45926"/>
                  <a:pt x="17129" y="45672"/>
                </a:cubicBezTo>
                <a:close/>
                <a:moveTo>
                  <a:pt x="30582" y="46228"/>
                </a:moveTo>
                <a:cubicBezTo>
                  <a:pt x="30703" y="46228"/>
                  <a:pt x="30812" y="46308"/>
                  <a:pt x="30947" y="46350"/>
                </a:cubicBezTo>
                <a:cubicBezTo>
                  <a:pt x="30827" y="46370"/>
                  <a:pt x="30754" y="46382"/>
                  <a:pt x="30696" y="46382"/>
                </a:cubicBezTo>
                <a:cubicBezTo>
                  <a:pt x="30607" y="46382"/>
                  <a:pt x="30552" y="46354"/>
                  <a:pt x="30412" y="46283"/>
                </a:cubicBezTo>
                <a:cubicBezTo>
                  <a:pt x="30473" y="46243"/>
                  <a:pt x="30529" y="46228"/>
                  <a:pt x="30582" y="46228"/>
                </a:cubicBezTo>
                <a:close/>
                <a:moveTo>
                  <a:pt x="29670" y="46170"/>
                </a:moveTo>
                <a:cubicBezTo>
                  <a:pt x="29727" y="46257"/>
                  <a:pt x="29704" y="46344"/>
                  <a:pt x="29670" y="46467"/>
                </a:cubicBezTo>
                <a:cubicBezTo>
                  <a:pt x="29493" y="46270"/>
                  <a:pt x="29493" y="46267"/>
                  <a:pt x="29670" y="46170"/>
                </a:cubicBezTo>
                <a:close/>
                <a:moveTo>
                  <a:pt x="39464" y="38921"/>
                </a:moveTo>
                <a:cubicBezTo>
                  <a:pt x="39764" y="38921"/>
                  <a:pt x="40036" y="39051"/>
                  <a:pt x="40282" y="39266"/>
                </a:cubicBezTo>
                <a:cubicBezTo>
                  <a:pt x="40523" y="39476"/>
                  <a:pt x="40750" y="39720"/>
                  <a:pt x="40974" y="39954"/>
                </a:cubicBezTo>
                <a:cubicBezTo>
                  <a:pt x="41198" y="40188"/>
                  <a:pt x="41419" y="40429"/>
                  <a:pt x="41653" y="40680"/>
                </a:cubicBezTo>
                <a:cubicBezTo>
                  <a:pt x="41590" y="40797"/>
                  <a:pt x="41539" y="40911"/>
                  <a:pt x="41472" y="41014"/>
                </a:cubicBezTo>
                <a:cubicBezTo>
                  <a:pt x="41115" y="41579"/>
                  <a:pt x="40887" y="42201"/>
                  <a:pt x="40653" y="42826"/>
                </a:cubicBezTo>
                <a:cubicBezTo>
                  <a:pt x="40443" y="43381"/>
                  <a:pt x="40239" y="43943"/>
                  <a:pt x="40011" y="44495"/>
                </a:cubicBezTo>
                <a:cubicBezTo>
                  <a:pt x="39774" y="45073"/>
                  <a:pt x="39403" y="45561"/>
                  <a:pt x="38891" y="45936"/>
                </a:cubicBezTo>
                <a:cubicBezTo>
                  <a:pt x="38631" y="46133"/>
                  <a:pt x="38380" y="46340"/>
                  <a:pt x="38102" y="46518"/>
                </a:cubicBezTo>
                <a:cubicBezTo>
                  <a:pt x="37918" y="46635"/>
                  <a:pt x="37704" y="46711"/>
                  <a:pt x="37504" y="46802"/>
                </a:cubicBezTo>
                <a:cubicBezTo>
                  <a:pt x="37414" y="46840"/>
                  <a:pt x="37324" y="46858"/>
                  <a:pt x="37232" y="46858"/>
                </a:cubicBezTo>
                <a:cubicBezTo>
                  <a:pt x="37149" y="46858"/>
                  <a:pt x="37064" y="46844"/>
                  <a:pt x="36976" y="46818"/>
                </a:cubicBezTo>
                <a:cubicBezTo>
                  <a:pt x="36401" y="46651"/>
                  <a:pt x="35812" y="46561"/>
                  <a:pt x="35220" y="46494"/>
                </a:cubicBezTo>
                <a:cubicBezTo>
                  <a:pt x="34084" y="46367"/>
                  <a:pt x="32940" y="46243"/>
                  <a:pt x="31803" y="46126"/>
                </a:cubicBezTo>
                <a:cubicBezTo>
                  <a:pt x="31492" y="46100"/>
                  <a:pt x="31175" y="46100"/>
                  <a:pt x="30857" y="46076"/>
                </a:cubicBezTo>
                <a:cubicBezTo>
                  <a:pt x="30750" y="46073"/>
                  <a:pt x="30643" y="46073"/>
                  <a:pt x="30546" y="46036"/>
                </a:cubicBezTo>
                <a:cubicBezTo>
                  <a:pt x="30178" y="45892"/>
                  <a:pt x="29814" y="45739"/>
                  <a:pt x="29453" y="45588"/>
                </a:cubicBezTo>
                <a:cubicBezTo>
                  <a:pt x="29419" y="45571"/>
                  <a:pt x="29389" y="45551"/>
                  <a:pt x="29322" y="45515"/>
                </a:cubicBezTo>
                <a:cubicBezTo>
                  <a:pt x="29516" y="45464"/>
                  <a:pt x="29660" y="45421"/>
                  <a:pt x="29804" y="45384"/>
                </a:cubicBezTo>
                <a:cubicBezTo>
                  <a:pt x="29841" y="45373"/>
                  <a:pt x="29883" y="45369"/>
                  <a:pt x="29923" y="45369"/>
                </a:cubicBezTo>
                <a:cubicBezTo>
                  <a:pt x="29940" y="45369"/>
                  <a:pt x="29958" y="45370"/>
                  <a:pt x="29974" y="45371"/>
                </a:cubicBezTo>
                <a:cubicBezTo>
                  <a:pt x="30649" y="45437"/>
                  <a:pt x="31327" y="45467"/>
                  <a:pt x="32004" y="45467"/>
                </a:cubicBezTo>
                <a:cubicBezTo>
                  <a:pt x="32394" y="45467"/>
                  <a:pt x="32783" y="45457"/>
                  <a:pt x="33171" y="45438"/>
                </a:cubicBezTo>
                <a:cubicBezTo>
                  <a:pt x="33175" y="45437"/>
                  <a:pt x="33179" y="45437"/>
                  <a:pt x="33183" y="45437"/>
                </a:cubicBezTo>
                <a:cubicBezTo>
                  <a:pt x="33201" y="45437"/>
                  <a:pt x="33218" y="45442"/>
                  <a:pt x="33251" y="45448"/>
                </a:cubicBezTo>
                <a:cubicBezTo>
                  <a:pt x="33338" y="45615"/>
                  <a:pt x="33518" y="45655"/>
                  <a:pt x="33702" y="45672"/>
                </a:cubicBezTo>
                <a:cubicBezTo>
                  <a:pt x="33795" y="45680"/>
                  <a:pt x="33887" y="45685"/>
                  <a:pt x="33978" y="45685"/>
                </a:cubicBezTo>
                <a:cubicBezTo>
                  <a:pt x="34272" y="45685"/>
                  <a:pt x="34562" y="45640"/>
                  <a:pt x="34842" y="45548"/>
                </a:cubicBezTo>
                <a:cubicBezTo>
                  <a:pt x="34959" y="45504"/>
                  <a:pt x="35066" y="45434"/>
                  <a:pt x="35170" y="45367"/>
                </a:cubicBezTo>
                <a:cubicBezTo>
                  <a:pt x="35240" y="45321"/>
                  <a:pt x="35307" y="45257"/>
                  <a:pt x="35270" y="45150"/>
                </a:cubicBezTo>
                <a:cubicBezTo>
                  <a:pt x="35260" y="45130"/>
                  <a:pt x="35270" y="45090"/>
                  <a:pt x="35287" y="45073"/>
                </a:cubicBezTo>
                <a:cubicBezTo>
                  <a:pt x="35327" y="45023"/>
                  <a:pt x="35394" y="44966"/>
                  <a:pt x="35341" y="44903"/>
                </a:cubicBezTo>
                <a:cubicBezTo>
                  <a:pt x="35294" y="44853"/>
                  <a:pt x="35210" y="44816"/>
                  <a:pt x="35143" y="44812"/>
                </a:cubicBezTo>
                <a:cubicBezTo>
                  <a:pt x="35044" y="44804"/>
                  <a:pt x="34944" y="44799"/>
                  <a:pt x="34845" y="44799"/>
                </a:cubicBezTo>
                <a:cubicBezTo>
                  <a:pt x="34456" y="44799"/>
                  <a:pt x="34072" y="44867"/>
                  <a:pt x="33699" y="45003"/>
                </a:cubicBezTo>
                <a:cubicBezTo>
                  <a:pt x="33612" y="45036"/>
                  <a:pt x="33512" y="45080"/>
                  <a:pt x="33452" y="45147"/>
                </a:cubicBezTo>
                <a:cubicBezTo>
                  <a:pt x="33331" y="45284"/>
                  <a:pt x="33181" y="45301"/>
                  <a:pt x="33014" y="45307"/>
                </a:cubicBezTo>
                <a:cubicBezTo>
                  <a:pt x="32693" y="45320"/>
                  <a:pt x="32372" y="45326"/>
                  <a:pt x="32052" y="45326"/>
                </a:cubicBezTo>
                <a:cubicBezTo>
                  <a:pt x="31526" y="45326"/>
                  <a:pt x="31001" y="45309"/>
                  <a:pt x="30476" y="45274"/>
                </a:cubicBezTo>
                <a:cubicBezTo>
                  <a:pt x="30386" y="45270"/>
                  <a:pt x="30295" y="45250"/>
                  <a:pt x="30145" y="45230"/>
                </a:cubicBezTo>
                <a:cubicBezTo>
                  <a:pt x="30329" y="45087"/>
                  <a:pt x="30476" y="44996"/>
                  <a:pt x="30593" y="44879"/>
                </a:cubicBezTo>
                <a:cubicBezTo>
                  <a:pt x="30847" y="44622"/>
                  <a:pt x="31155" y="44501"/>
                  <a:pt x="31499" y="44421"/>
                </a:cubicBezTo>
                <a:cubicBezTo>
                  <a:pt x="32051" y="44294"/>
                  <a:pt x="32592" y="44114"/>
                  <a:pt x="33137" y="43963"/>
                </a:cubicBezTo>
                <a:cubicBezTo>
                  <a:pt x="33268" y="43930"/>
                  <a:pt x="33401" y="43916"/>
                  <a:pt x="33535" y="43913"/>
                </a:cubicBezTo>
                <a:cubicBezTo>
                  <a:pt x="33963" y="43903"/>
                  <a:pt x="34384" y="43896"/>
                  <a:pt x="34786" y="43732"/>
                </a:cubicBezTo>
                <a:cubicBezTo>
                  <a:pt x="34919" y="43679"/>
                  <a:pt x="35040" y="43602"/>
                  <a:pt x="35177" y="43529"/>
                </a:cubicBezTo>
                <a:cubicBezTo>
                  <a:pt x="35127" y="43425"/>
                  <a:pt x="35087" y="43341"/>
                  <a:pt x="35040" y="43248"/>
                </a:cubicBezTo>
                <a:cubicBezTo>
                  <a:pt x="34960" y="43230"/>
                  <a:pt x="34881" y="43222"/>
                  <a:pt x="34801" y="43222"/>
                </a:cubicBezTo>
                <a:cubicBezTo>
                  <a:pt x="34645" y="43222"/>
                  <a:pt x="34489" y="43250"/>
                  <a:pt x="34334" y="43281"/>
                </a:cubicBezTo>
                <a:cubicBezTo>
                  <a:pt x="34080" y="43335"/>
                  <a:pt x="33829" y="43401"/>
                  <a:pt x="33582" y="43485"/>
                </a:cubicBezTo>
                <a:cubicBezTo>
                  <a:pt x="33428" y="43535"/>
                  <a:pt x="33268" y="43585"/>
                  <a:pt x="33181" y="43749"/>
                </a:cubicBezTo>
                <a:cubicBezTo>
                  <a:pt x="33154" y="43796"/>
                  <a:pt x="33094" y="43826"/>
                  <a:pt x="33044" y="43843"/>
                </a:cubicBezTo>
                <a:cubicBezTo>
                  <a:pt x="32499" y="44003"/>
                  <a:pt x="31950" y="44167"/>
                  <a:pt x="31409" y="44328"/>
                </a:cubicBezTo>
                <a:cubicBezTo>
                  <a:pt x="31372" y="44334"/>
                  <a:pt x="31332" y="44331"/>
                  <a:pt x="31262" y="44338"/>
                </a:cubicBezTo>
                <a:cubicBezTo>
                  <a:pt x="31308" y="44271"/>
                  <a:pt x="31332" y="44221"/>
                  <a:pt x="31372" y="44187"/>
                </a:cubicBezTo>
                <a:cubicBezTo>
                  <a:pt x="31917" y="43666"/>
                  <a:pt x="32462" y="43134"/>
                  <a:pt x="33020" y="42622"/>
                </a:cubicBezTo>
                <a:cubicBezTo>
                  <a:pt x="33472" y="42208"/>
                  <a:pt x="33890" y="41777"/>
                  <a:pt x="34254" y="41288"/>
                </a:cubicBezTo>
                <a:cubicBezTo>
                  <a:pt x="34575" y="40857"/>
                  <a:pt x="34899" y="40422"/>
                  <a:pt x="35294" y="40055"/>
                </a:cubicBezTo>
                <a:cubicBezTo>
                  <a:pt x="35658" y="39720"/>
                  <a:pt x="36043" y="39406"/>
                  <a:pt x="36541" y="39302"/>
                </a:cubicBezTo>
                <a:cubicBezTo>
                  <a:pt x="36828" y="39246"/>
                  <a:pt x="37129" y="39215"/>
                  <a:pt x="37427" y="39205"/>
                </a:cubicBezTo>
                <a:cubicBezTo>
                  <a:pt x="37995" y="39189"/>
                  <a:pt x="38560" y="39159"/>
                  <a:pt x="39105" y="38981"/>
                </a:cubicBezTo>
                <a:cubicBezTo>
                  <a:pt x="39229" y="38941"/>
                  <a:pt x="39348" y="38921"/>
                  <a:pt x="39464" y="38921"/>
                </a:cubicBezTo>
                <a:close/>
                <a:moveTo>
                  <a:pt x="31296" y="46245"/>
                </a:moveTo>
                <a:cubicBezTo>
                  <a:pt x="32282" y="46245"/>
                  <a:pt x="36322" y="46749"/>
                  <a:pt x="36815" y="46945"/>
                </a:cubicBezTo>
                <a:cubicBezTo>
                  <a:pt x="36652" y="46993"/>
                  <a:pt x="36496" y="47003"/>
                  <a:pt x="36344" y="47003"/>
                </a:cubicBezTo>
                <a:cubicBezTo>
                  <a:pt x="36315" y="47003"/>
                  <a:pt x="36286" y="47003"/>
                  <a:pt x="36257" y="47002"/>
                </a:cubicBezTo>
                <a:cubicBezTo>
                  <a:pt x="35334" y="46986"/>
                  <a:pt x="34415" y="46959"/>
                  <a:pt x="33498" y="46825"/>
                </a:cubicBezTo>
                <a:cubicBezTo>
                  <a:pt x="32994" y="46755"/>
                  <a:pt x="32495" y="46635"/>
                  <a:pt x="31997" y="46538"/>
                </a:cubicBezTo>
                <a:cubicBezTo>
                  <a:pt x="31867" y="46511"/>
                  <a:pt x="31730" y="46501"/>
                  <a:pt x="31606" y="46457"/>
                </a:cubicBezTo>
                <a:cubicBezTo>
                  <a:pt x="31459" y="46407"/>
                  <a:pt x="31325" y="46327"/>
                  <a:pt x="31158" y="46250"/>
                </a:cubicBezTo>
                <a:cubicBezTo>
                  <a:pt x="31193" y="46247"/>
                  <a:pt x="31239" y="46245"/>
                  <a:pt x="31296" y="46245"/>
                </a:cubicBezTo>
                <a:close/>
                <a:moveTo>
                  <a:pt x="30924" y="46945"/>
                </a:moveTo>
                <a:cubicBezTo>
                  <a:pt x="30942" y="46945"/>
                  <a:pt x="30957" y="46947"/>
                  <a:pt x="30971" y="46952"/>
                </a:cubicBezTo>
                <a:cubicBezTo>
                  <a:pt x="31248" y="47069"/>
                  <a:pt x="31405" y="47303"/>
                  <a:pt x="31573" y="47621"/>
                </a:cubicBezTo>
                <a:cubicBezTo>
                  <a:pt x="31238" y="47430"/>
                  <a:pt x="30987" y="47253"/>
                  <a:pt x="30780" y="46956"/>
                </a:cubicBezTo>
                <a:cubicBezTo>
                  <a:pt x="30844" y="46953"/>
                  <a:pt x="30889" y="46945"/>
                  <a:pt x="30924" y="46945"/>
                </a:cubicBezTo>
                <a:close/>
                <a:moveTo>
                  <a:pt x="34064" y="47810"/>
                </a:moveTo>
                <a:cubicBezTo>
                  <a:pt x="34212" y="47810"/>
                  <a:pt x="34310" y="47913"/>
                  <a:pt x="34408" y="47992"/>
                </a:cubicBezTo>
                <a:cubicBezTo>
                  <a:pt x="34287" y="47932"/>
                  <a:pt x="34164" y="47875"/>
                  <a:pt x="34037" y="47811"/>
                </a:cubicBezTo>
                <a:cubicBezTo>
                  <a:pt x="34046" y="47811"/>
                  <a:pt x="34055" y="47810"/>
                  <a:pt x="34064" y="47810"/>
                </a:cubicBezTo>
                <a:close/>
                <a:moveTo>
                  <a:pt x="20319" y="45633"/>
                </a:moveTo>
                <a:cubicBezTo>
                  <a:pt x="20494" y="45633"/>
                  <a:pt x="20643" y="45694"/>
                  <a:pt x="20747" y="45842"/>
                </a:cubicBezTo>
                <a:cubicBezTo>
                  <a:pt x="20914" y="46086"/>
                  <a:pt x="21098" y="46327"/>
                  <a:pt x="21235" y="46588"/>
                </a:cubicBezTo>
                <a:cubicBezTo>
                  <a:pt x="21395" y="46882"/>
                  <a:pt x="21419" y="47206"/>
                  <a:pt x="21335" y="47541"/>
                </a:cubicBezTo>
                <a:cubicBezTo>
                  <a:pt x="21265" y="47818"/>
                  <a:pt x="21211" y="48102"/>
                  <a:pt x="21148" y="48383"/>
                </a:cubicBezTo>
                <a:cubicBezTo>
                  <a:pt x="21081" y="48681"/>
                  <a:pt x="20954" y="48948"/>
                  <a:pt x="20750" y="49176"/>
                </a:cubicBezTo>
                <a:cubicBezTo>
                  <a:pt x="20619" y="49316"/>
                  <a:pt x="20486" y="49450"/>
                  <a:pt x="20319" y="49563"/>
                </a:cubicBezTo>
                <a:cubicBezTo>
                  <a:pt x="20345" y="49513"/>
                  <a:pt x="20365" y="49460"/>
                  <a:pt x="20395" y="49413"/>
                </a:cubicBezTo>
                <a:cubicBezTo>
                  <a:pt x="20680" y="48965"/>
                  <a:pt x="20864" y="48483"/>
                  <a:pt x="20887" y="47955"/>
                </a:cubicBezTo>
                <a:cubicBezTo>
                  <a:pt x="20927" y="47139"/>
                  <a:pt x="20633" y="46491"/>
                  <a:pt x="19921" y="46059"/>
                </a:cubicBezTo>
                <a:cubicBezTo>
                  <a:pt x="19894" y="46043"/>
                  <a:pt x="19867" y="46033"/>
                  <a:pt x="19844" y="46016"/>
                </a:cubicBezTo>
                <a:cubicBezTo>
                  <a:pt x="19764" y="45959"/>
                  <a:pt x="19687" y="45906"/>
                  <a:pt x="19563" y="45822"/>
                </a:cubicBezTo>
                <a:cubicBezTo>
                  <a:pt x="19820" y="45715"/>
                  <a:pt x="20038" y="45655"/>
                  <a:pt x="20265" y="45635"/>
                </a:cubicBezTo>
                <a:cubicBezTo>
                  <a:pt x="20283" y="45634"/>
                  <a:pt x="20302" y="45633"/>
                  <a:pt x="20319" y="45633"/>
                </a:cubicBezTo>
                <a:close/>
                <a:moveTo>
                  <a:pt x="31509" y="49500"/>
                </a:moveTo>
                <a:lnTo>
                  <a:pt x="31509" y="49500"/>
                </a:lnTo>
                <a:cubicBezTo>
                  <a:pt x="31777" y="49677"/>
                  <a:pt x="31847" y="49901"/>
                  <a:pt x="31914" y="50122"/>
                </a:cubicBezTo>
                <a:cubicBezTo>
                  <a:pt x="31733" y="49971"/>
                  <a:pt x="31656" y="49754"/>
                  <a:pt x="31509" y="49500"/>
                </a:cubicBezTo>
                <a:close/>
                <a:moveTo>
                  <a:pt x="31292" y="49530"/>
                </a:moveTo>
                <a:lnTo>
                  <a:pt x="31292" y="49530"/>
                </a:lnTo>
                <a:cubicBezTo>
                  <a:pt x="31359" y="49583"/>
                  <a:pt x="31399" y="49604"/>
                  <a:pt x="31415" y="49634"/>
                </a:cubicBezTo>
                <a:cubicBezTo>
                  <a:pt x="31589" y="49921"/>
                  <a:pt x="31756" y="50212"/>
                  <a:pt x="31924" y="50503"/>
                </a:cubicBezTo>
                <a:cubicBezTo>
                  <a:pt x="31950" y="50556"/>
                  <a:pt x="31957" y="50620"/>
                  <a:pt x="31980" y="50724"/>
                </a:cubicBezTo>
                <a:cubicBezTo>
                  <a:pt x="31733" y="50690"/>
                  <a:pt x="31646" y="50546"/>
                  <a:pt x="31566" y="50413"/>
                </a:cubicBezTo>
                <a:cubicBezTo>
                  <a:pt x="31405" y="50162"/>
                  <a:pt x="31288" y="49888"/>
                  <a:pt x="31292" y="49530"/>
                </a:cubicBezTo>
                <a:close/>
                <a:moveTo>
                  <a:pt x="28149" y="45113"/>
                </a:moveTo>
                <a:cubicBezTo>
                  <a:pt x="28457" y="45207"/>
                  <a:pt x="28660" y="45418"/>
                  <a:pt x="28841" y="45658"/>
                </a:cubicBezTo>
                <a:cubicBezTo>
                  <a:pt x="29055" y="45942"/>
                  <a:pt x="29309" y="46193"/>
                  <a:pt x="29460" y="46524"/>
                </a:cubicBezTo>
                <a:cubicBezTo>
                  <a:pt x="29700" y="46705"/>
                  <a:pt x="29657" y="46956"/>
                  <a:pt x="29653" y="47206"/>
                </a:cubicBezTo>
                <a:cubicBezTo>
                  <a:pt x="29650" y="47547"/>
                  <a:pt x="29653" y="47895"/>
                  <a:pt x="29677" y="48243"/>
                </a:cubicBezTo>
                <a:cubicBezTo>
                  <a:pt x="29717" y="48768"/>
                  <a:pt x="29730" y="49299"/>
                  <a:pt x="29684" y="49828"/>
                </a:cubicBezTo>
                <a:cubicBezTo>
                  <a:pt x="29677" y="49901"/>
                  <a:pt x="29670" y="49981"/>
                  <a:pt x="29657" y="50055"/>
                </a:cubicBezTo>
                <a:cubicBezTo>
                  <a:pt x="29560" y="50617"/>
                  <a:pt x="29266" y="51004"/>
                  <a:pt x="28731" y="51215"/>
                </a:cubicBezTo>
                <a:cubicBezTo>
                  <a:pt x="28072" y="51472"/>
                  <a:pt x="27400" y="51676"/>
                  <a:pt x="26701" y="51773"/>
                </a:cubicBezTo>
                <a:cubicBezTo>
                  <a:pt x="26549" y="51795"/>
                  <a:pt x="26398" y="51804"/>
                  <a:pt x="26248" y="51804"/>
                </a:cubicBezTo>
                <a:cubicBezTo>
                  <a:pt x="25688" y="51804"/>
                  <a:pt x="25145" y="51666"/>
                  <a:pt x="24612" y="51466"/>
                </a:cubicBezTo>
                <a:cubicBezTo>
                  <a:pt x="24434" y="51399"/>
                  <a:pt x="24267" y="51305"/>
                  <a:pt x="24093" y="51218"/>
                </a:cubicBezTo>
                <a:cubicBezTo>
                  <a:pt x="24053" y="51198"/>
                  <a:pt x="24023" y="51155"/>
                  <a:pt x="23983" y="51118"/>
                </a:cubicBezTo>
                <a:cubicBezTo>
                  <a:pt x="24016" y="51058"/>
                  <a:pt x="24033" y="51004"/>
                  <a:pt x="24070" y="50968"/>
                </a:cubicBezTo>
                <a:cubicBezTo>
                  <a:pt x="24194" y="50831"/>
                  <a:pt x="24311" y="50687"/>
                  <a:pt x="24451" y="50570"/>
                </a:cubicBezTo>
                <a:cubicBezTo>
                  <a:pt x="25040" y="50068"/>
                  <a:pt x="25374" y="49430"/>
                  <a:pt x="25514" y="48674"/>
                </a:cubicBezTo>
                <a:cubicBezTo>
                  <a:pt x="25564" y="48397"/>
                  <a:pt x="25638" y="48129"/>
                  <a:pt x="25722" y="47862"/>
                </a:cubicBezTo>
                <a:cubicBezTo>
                  <a:pt x="25909" y="47266"/>
                  <a:pt x="26297" y="46825"/>
                  <a:pt x="26795" y="46471"/>
                </a:cubicBezTo>
                <a:cubicBezTo>
                  <a:pt x="26878" y="46407"/>
                  <a:pt x="26969" y="46350"/>
                  <a:pt x="27062" y="46300"/>
                </a:cubicBezTo>
                <a:cubicBezTo>
                  <a:pt x="27527" y="46043"/>
                  <a:pt x="27851" y="45668"/>
                  <a:pt x="28089" y="45200"/>
                </a:cubicBezTo>
                <a:cubicBezTo>
                  <a:pt x="28105" y="45167"/>
                  <a:pt x="28132" y="45137"/>
                  <a:pt x="28149" y="45113"/>
                </a:cubicBezTo>
                <a:close/>
                <a:moveTo>
                  <a:pt x="20024" y="50665"/>
                </a:moveTo>
                <a:cubicBezTo>
                  <a:pt x="20246" y="50665"/>
                  <a:pt x="20463" y="50740"/>
                  <a:pt x="20673" y="50867"/>
                </a:cubicBezTo>
                <a:cubicBezTo>
                  <a:pt x="20907" y="51014"/>
                  <a:pt x="21128" y="51185"/>
                  <a:pt x="21352" y="51349"/>
                </a:cubicBezTo>
                <a:cubicBezTo>
                  <a:pt x="21676" y="51576"/>
                  <a:pt x="21984" y="51817"/>
                  <a:pt x="22315" y="52034"/>
                </a:cubicBezTo>
                <a:cubicBezTo>
                  <a:pt x="22488" y="52145"/>
                  <a:pt x="22696" y="52218"/>
                  <a:pt x="22883" y="52308"/>
                </a:cubicBezTo>
                <a:cubicBezTo>
                  <a:pt x="23000" y="52369"/>
                  <a:pt x="23117" y="52422"/>
                  <a:pt x="23231" y="52476"/>
                </a:cubicBezTo>
                <a:cubicBezTo>
                  <a:pt x="23216" y="52509"/>
                  <a:pt x="23209" y="52523"/>
                  <a:pt x="23203" y="52523"/>
                </a:cubicBezTo>
                <a:cubicBezTo>
                  <a:pt x="23202" y="52523"/>
                  <a:pt x="23201" y="52523"/>
                  <a:pt x="23201" y="52522"/>
                </a:cubicBezTo>
                <a:cubicBezTo>
                  <a:pt x="23054" y="52541"/>
                  <a:pt x="22907" y="52551"/>
                  <a:pt x="22760" y="52551"/>
                </a:cubicBezTo>
                <a:cubicBezTo>
                  <a:pt x="22534" y="52551"/>
                  <a:pt x="22308" y="52527"/>
                  <a:pt x="22087" y="52472"/>
                </a:cubicBezTo>
                <a:cubicBezTo>
                  <a:pt x="21964" y="52442"/>
                  <a:pt x="21847" y="52355"/>
                  <a:pt x="21746" y="52268"/>
                </a:cubicBezTo>
                <a:cubicBezTo>
                  <a:pt x="21409" y="51971"/>
                  <a:pt x="21081" y="51656"/>
                  <a:pt x="20750" y="51352"/>
                </a:cubicBezTo>
                <a:cubicBezTo>
                  <a:pt x="20640" y="51248"/>
                  <a:pt x="20523" y="51148"/>
                  <a:pt x="20412" y="51038"/>
                </a:cubicBezTo>
                <a:cubicBezTo>
                  <a:pt x="20283" y="50912"/>
                  <a:pt x="20126" y="50858"/>
                  <a:pt x="19956" y="50858"/>
                </a:cubicBezTo>
                <a:cubicBezTo>
                  <a:pt x="19923" y="50858"/>
                  <a:pt x="19890" y="50860"/>
                  <a:pt x="19857" y="50864"/>
                </a:cubicBezTo>
                <a:cubicBezTo>
                  <a:pt x="19723" y="50874"/>
                  <a:pt x="19593" y="50887"/>
                  <a:pt x="19396" y="50907"/>
                </a:cubicBezTo>
                <a:cubicBezTo>
                  <a:pt x="19476" y="50841"/>
                  <a:pt x="19506" y="50804"/>
                  <a:pt x="19546" y="50784"/>
                </a:cubicBezTo>
                <a:cubicBezTo>
                  <a:pt x="19708" y="50702"/>
                  <a:pt x="19867" y="50665"/>
                  <a:pt x="20024" y="50665"/>
                </a:cubicBezTo>
                <a:close/>
                <a:moveTo>
                  <a:pt x="28975" y="45618"/>
                </a:moveTo>
                <a:lnTo>
                  <a:pt x="28975" y="45618"/>
                </a:lnTo>
                <a:cubicBezTo>
                  <a:pt x="29185" y="45632"/>
                  <a:pt x="29757" y="45852"/>
                  <a:pt x="30292" y="46123"/>
                </a:cubicBezTo>
                <a:cubicBezTo>
                  <a:pt x="30188" y="46243"/>
                  <a:pt x="30212" y="46367"/>
                  <a:pt x="30309" y="46501"/>
                </a:cubicBezTo>
                <a:cubicBezTo>
                  <a:pt x="30473" y="46518"/>
                  <a:pt x="30656" y="46538"/>
                  <a:pt x="30834" y="46544"/>
                </a:cubicBezTo>
                <a:cubicBezTo>
                  <a:pt x="31332" y="46568"/>
                  <a:pt x="31803" y="46661"/>
                  <a:pt x="32248" y="46902"/>
                </a:cubicBezTo>
                <a:cubicBezTo>
                  <a:pt x="32602" y="47093"/>
                  <a:pt x="32980" y="47243"/>
                  <a:pt x="33348" y="47414"/>
                </a:cubicBezTo>
                <a:cubicBezTo>
                  <a:pt x="33398" y="47437"/>
                  <a:pt x="33462" y="47464"/>
                  <a:pt x="33485" y="47507"/>
                </a:cubicBezTo>
                <a:cubicBezTo>
                  <a:pt x="33656" y="47815"/>
                  <a:pt x="33956" y="47949"/>
                  <a:pt x="34254" y="48082"/>
                </a:cubicBezTo>
                <a:cubicBezTo>
                  <a:pt x="34384" y="48142"/>
                  <a:pt x="34532" y="48176"/>
                  <a:pt x="34669" y="48206"/>
                </a:cubicBezTo>
                <a:cubicBezTo>
                  <a:pt x="34676" y="48208"/>
                  <a:pt x="34684" y="48208"/>
                  <a:pt x="34692" y="48208"/>
                </a:cubicBezTo>
                <a:cubicBezTo>
                  <a:pt x="34735" y="48208"/>
                  <a:pt x="34780" y="48188"/>
                  <a:pt x="34826" y="48179"/>
                </a:cubicBezTo>
                <a:cubicBezTo>
                  <a:pt x="34856" y="48045"/>
                  <a:pt x="34816" y="47955"/>
                  <a:pt x="34709" y="47898"/>
                </a:cubicBezTo>
                <a:cubicBezTo>
                  <a:pt x="34425" y="47745"/>
                  <a:pt x="34137" y="47587"/>
                  <a:pt x="33846" y="47444"/>
                </a:cubicBezTo>
                <a:cubicBezTo>
                  <a:pt x="33595" y="47323"/>
                  <a:pt x="33331" y="47230"/>
                  <a:pt x="33077" y="47119"/>
                </a:cubicBezTo>
                <a:cubicBezTo>
                  <a:pt x="32863" y="47026"/>
                  <a:pt x="32659" y="46922"/>
                  <a:pt x="32385" y="46792"/>
                </a:cubicBezTo>
                <a:lnTo>
                  <a:pt x="32385" y="46792"/>
                </a:lnTo>
                <a:cubicBezTo>
                  <a:pt x="32407" y="46792"/>
                  <a:pt x="32427" y="46792"/>
                  <a:pt x="32445" y="46792"/>
                </a:cubicBezTo>
                <a:cubicBezTo>
                  <a:pt x="32481" y="46792"/>
                  <a:pt x="32512" y="46792"/>
                  <a:pt x="32538" y="46792"/>
                </a:cubicBezTo>
                <a:cubicBezTo>
                  <a:pt x="32576" y="46792"/>
                  <a:pt x="32606" y="46793"/>
                  <a:pt x="32632" y="46802"/>
                </a:cubicBezTo>
                <a:cubicBezTo>
                  <a:pt x="33702" y="47086"/>
                  <a:pt x="34802" y="47106"/>
                  <a:pt x="35896" y="47153"/>
                </a:cubicBezTo>
                <a:cubicBezTo>
                  <a:pt x="35973" y="47156"/>
                  <a:pt x="36051" y="47158"/>
                  <a:pt x="36128" y="47158"/>
                </a:cubicBezTo>
                <a:cubicBezTo>
                  <a:pt x="36445" y="47158"/>
                  <a:pt x="36758" y="47130"/>
                  <a:pt x="37076" y="47079"/>
                </a:cubicBezTo>
                <a:cubicBezTo>
                  <a:pt x="37110" y="47074"/>
                  <a:pt x="37146" y="47071"/>
                  <a:pt x="37183" y="47071"/>
                </a:cubicBezTo>
                <a:cubicBezTo>
                  <a:pt x="37262" y="47071"/>
                  <a:pt x="37343" y="47083"/>
                  <a:pt x="37414" y="47106"/>
                </a:cubicBezTo>
                <a:cubicBezTo>
                  <a:pt x="38059" y="47323"/>
                  <a:pt x="38667" y="47604"/>
                  <a:pt x="39216" y="48005"/>
                </a:cubicBezTo>
                <a:cubicBezTo>
                  <a:pt x="39573" y="48266"/>
                  <a:pt x="39904" y="48567"/>
                  <a:pt x="40152" y="48935"/>
                </a:cubicBezTo>
                <a:cubicBezTo>
                  <a:pt x="40754" y="49831"/>
                  <a:pt x="41376" y="50714"/>
                  <a:pt x="41897" y="51656"/>
                </a:cubicBezTo>
                <a:cubicBezTo>
                  <a:pt x="41944" y="51740"/>
                  <a:pt x="41987" y="51827"/>
                  <a:pt x="42044" y="51941"/>
                </a:cubicBezTo>
                <a:cubicBezTo>
                  <a:pt x="41937" y="51961"/>
                  <a:pt x="41844" y="51984"/>
                  <a:pt x="41757" y="51991"/>
                </a:cubicBezTo>
                <a:cubicBezTo>
                  <a:pt x="41556" y="52011"/>
                  <a:pt x="41355" y="52021"/>
                  <a:pt x="41155" y="52044"/>
                </a:cubicBezTo>
                <a:cubicBezTo>
                  <a:pt x="40396" y="52134"/>
                  <a:pt x="39744" y="52479"/>
                  <a:pt x="39135" y="52914"/>
                </a:cubicBezTo>
                <a:cubicBezTo>
                  <a:pt x="38962" y="53037"/>
                  <a:pt x="38781" y="53154"/>
                  <a:pt x="38590" y="53245"/>
                </a:cubicBezTo>
                <a:cubicBezTo>
                  <a:pt x="38349" y="53361"/>
                  <a:pt x="38092" y="53426"/>
                  <a:pt x="37837" y="53426"/>
                </a:cubicBezTo>
                <a:cubicBezTo>
                  <a:pt x="37464" y="53426"/>
                  <a:pt x="37095" y="53288"/>
                  <a:pt x="36782" y="52970"/>
                </a:cubicBezTo>
                <a:cubicBezTo>
                  <a:pt x="36518" y="52706"/>
                  <a:pt x="36277" y="52412"/>
                  <a:pt x="36066" y="52104"/>
                </a:cubicBezTo>
                <a:cubicBezTo>
                  <a:pt x="35662" y="51506"/>
                  <a:pt x="35280" y="50891"/>
                  <a:pt x="34903" y="50279"/>
                </a:cubicBezTo>
                <a:cubicBezTo>
                  <a:pt x="34568" y="49731"/>
                  <a:pt x="34174" y="49236"/>
                  <a:pt x="33669" y="48841"/>
                </a:cubicBezTo>
                <a:cubicBezTo>
                  <a:pt x="33271" y="48530"/>
                  <a:pt x="32823" y="48306"/>
                  <a:pt x="32382" y="48076"/>
                </a:cubicBezTo>
                <a:cubicBezTo>
                  <a:pt x="32348" y="48059"/>
                  <a:pt x="32315" y="48039"/>
                  <a:pt x="32278" y="48025"/>
                </a:cubicBezTo>
                <a:cubicBezTo>
                  <a:pt x="31997" y="47922"/>
                  <a:pt x="31787" y="47741"/>
                  <a:pt x="31646" y="47470"/>
                </a:cubicBezTo>
                <a:cubicBezTo>
                  <a:pt x="31559" y="47303"/>
                  <a:pt x="31425" y="47156"/>
                  <a:pt x="31295" y="47012"/>
                </a:cubicBezTo>
                <a:cubicBezTo>
                  <a:pt x="31191" y="46895"/>
                  <a:pt x="31048" y="46822"/>
                  <a:pt x="30891" y="46808"/>
                </a:cubicBezTo>
                <a:cubicBezTo>
                  <a:pt x="30879" y="46807"/>
                  <a:pt x="30868" y="46807"/>
                  <a:pt x="30857" y="46807"/>
                </a:cubicBezTo>
                <a:cubicBezTo>
                  <a:pt x="30687" y="46807"/>
                  <a:pt x="30616" y="46928"/>
                  <a:pt x="30710" y="47076"/>
                </a:cubicBezTo>
                <a:cubicBezTo>
                  <a:pt x="30784" y="47196"/>
                  <a:pt x="30884" y="47307"/>
                  <a:pt x="30994" y="47397"/>
                </a:cubicBezTo>
                <a:cubicBezTo>
                  <a:pt x="31158" y="47531"/>
                  <a:pt x="31325" y="47664"/>
                  <a:pt x="31512" y="47761"/>
                </a:cubicBezTo>
                <a:cubicBezTo>
                  <a:pt x="31710" y="47858"/>
                  <a:pt x="31827" y="48005"/>
                  <a:pt x="31920" y="48189"/>
                </a:cubicBezTo>
                <a:cubicBezTo>
                  <a:pt x="32418" y="49145"/>
                  <a:pt x="33070" y="49981"/>
                  <a:pt x="33863" y="50717"/>
                </a:cubicBezTo>
                <a:cubicBezTo>
                  <a:pt x="34107" y="50941"/>
                  <a:pt x="34348" y="51182"/>
                  <a:pt x="34585" y="51419"/>
                </a:cubicBezTo>
                <a:cubicBezTo>
                  <a:pt x="34762" y="51603"/>
                  <a:pt x="34949" y="51787"/>
                  <a:pt x="35117" y="51987"/>
                </a:cubicBezTo>
                <a:cubicBezTo>
                  <a:pt x="35822" y="52823"/>
                  <a:pt x="36130" y="53806"/>
                  <a:pt x="36140" y="54893"/>
                </a:cubicBezTo>
                <a:cubicBezTo>
                  <a:pt x="36143" y="55538"/>
                  <a:pt x="36046" y="56170"/>
                  <a:pt x="35822" y="56785"/>
                </a:cubicBezTo>
                <a:cubicBezTo>
                  <a:pt x="35541" y="57544"/>
                  <a:pt x="35070" y="58163"/>
                  <a:pt x="34465" y="58691"/>
                </a:cubicBezTo>
                <a:cubicBezTo>
                  <a:pt x="33870" y="59206"/>
                  <a:pt x="33201" y="59567"/>
                  <a:pt x="32459" y="59808"/>
                </a:cubicBezTo>
                <a:cubicBezTo>
                  <a:pt x="32406" y="59824"/>
                  <a:pt x="32366" y="59834"/>
                  <a:pt x="32333" y="59834"/>
                </a:cubicBezTo>
                <a:cubicBezTo>
                  <a:pt x="32268" y="59834"/>
                  <a:pt x="32231" y="59796"/>
                  <a:pt x="32178" y="59701"/>
                </a:cubicBezTo>
                <a:cubicBezTo>
                  <a:pt x="32131" y="59617"/>
                  <a:pt x="32094" y="59527"/>
                  <a:pt x="32074" y="59433"/>
                </a:cubicBezTo>
                <a:cubicBezTo>
                  <a:pt x="31940" y="58892"/>
                  <a:pt x="31817" y="58347"/>
                  <a:pt x="31683" y="57805"/>
                </a:cubicBezTo>
                <a:cubicBezTo>
                  <a:pt x="31512" y="57110"/>
                  <a:pt x="31482" y="56401"/>
                  <a:pt x="31476" y="55685"/>
                </a:cubicBezTo>
                <a:cubicBezTo>
                  <a:pt x="31472" y="55418"/>
                  <a:pt x="31466" y="55147"/>
                  <a:pt x="31489" y="54879"/>
                </a:cubicBezTo>
                <a:cubicBezTo>
                  <a:pt x="31559" y="54000"/>
                  <a:pt x="31349" y="53178"/>
                  <a:pt x="31038" y="52372"/>
                </a:cubicBezTo>
                <a:cubicBezTo>
                  <a:pt x="30844" y="51870"/>
                  <a:pt x="30656" y="51365"/>
                  <a:pt x="30463" y="50857"/>
                </a:cubicBezTo>
                <a:cubicBezTo>
                  <a:pt x="30192" y="50148"/>
                  <a:pt x="30071" y="49413"/>
                  <a:pt x="30101" y="48651"/>
                </a:cubicBezTo>
                <a:cubicBezTo>
                  <a:pt x="30112" y="48363"/>
                  <a:pt x="30105" y="48076"/>
                  <a:pt x="30105" y="47788"/>
                </a:cubicBezTo>
                <a:cubicBezTo>
                  <a:pt x="30108" y="47704"/>
                  <a:pt x="30108" y="47624"/>
                  <a:pt x="30158" y="47524"/>
                </a:cubicBezTo>
                <a:cubicBezTo>
                  <a:pt x="30513" y="48126"/>
                  <a:pt x="30864" y="48724"/>
                  <a:pt x="31225" y="49333"/>
                </a:cubicBezTo>
                <a:cubicBezTo>
                  <a:pt x="31078" y="49614"/>
                  <a:pt x="31145" y="49888"/>
                  <a:pt x="31262" y="50162"/>
                </a:cubicBezTo>
                <a:cubicBezTo>
                  <a:pt x="31355" y="50373"/>
                  <a:pt x="31472" y="50570"/>
                  <a:pt x="31643" y="50734"/>
                </a:cubicBezTo>
                <a:cubicBezTo>
                  <a:pt x="31720" y="50805"/>
                  <a:pt x="31801" y="50850"/>
                  <a:pt x="31900" y="50850"/>
                </a:cubicBezTo>
                <a:cubicBezTo>
                  <a:pt x="31926" y="50850"/>
                  <a:pt x="31952" y="50847"/>
                  <a:pt x="31980" y="50841"/>
                </a:cubicBezTo>
                <a:cubicBezTo>
                  <a:pt x="32061" y="50821"/>
                  <a:pt x="32141" y="50821"/>
                  <a:pt x="32241" y="50814"/>
                </a:cubicBezTo>
                <a:cubicBezTo>
                  <a:pt x="32198" y="50322"/>
                  <a:pt x="32061" y="49871"/>
                  <a:pt x="31736" y="49503"/>
                </a:cubicBezTo>
                <a:cubicBezTo>
                  <a:pt x="31683" y="49443"/>
                  <a:pt x="31609" y="49359"/>
                  <a:pt x="31536" y="49349"/>
                </a:cubicBezTo>
                <a:cubicBezTo>
                  <a:pt x="31349" y="49326"/>
                  <a:pt x="31285" y="49186"/>
                  <a:pt x="31208" y="49059"/>
                </a:cubicBezTo>
                <a:cubicBezTo>
                  <a:pt x="30824" y="48413"/>
                  <a:pt x="30439" y="47765"/>
                  <a:pt x="30055" y="47123"/>
                </a:cubicBezTo>
                <a:cubicBezTo>
                  <a:pt x="29978" y="46996"/>
                  <a:pt x="29898" y="46875"/>
                  <a:pt x="29847" y="46742"/>
                </a:cubicBezTo>
                <a:cubicBezTo>
                  <a:pt x="29811" y="46645"/>
                  <a:pt x="29811" y="46534"/>
                  <a:pt x="29821" y="46434"/>
                </a:cubicBezTo>
                <a:cubicBezTo>
                  <a:pt x="29842" y="46162"/>
                  <a:pt x="29822" y="46046"/>
                  <a:pt x="29692" y="46046"/>
                </a:cubicBezTo>
                <a:cubicBezTo>
                  <a:pt x="29622" y="46046"/>
                  <a:pt x="29522" y="46079"/>
                  <a:pt x="29379" y="46140"/>
                </a:cubicBezTo>
                <a:cubicBezTo>
                  <a:pt x="29312" y="46056"/>
                  <a:pt x="29239" y="45969"/>
                  <a:pt x="29169" y="45882"/>
                </a:cubicBezTo>
                <a:cubicBezTo>
                  <a:pt x="29105" y="45799"/>
                  <a:pt x="29045" y="45708"/>
                  <a:pt x="28975" y="45618"/>
                </a:cubicBezTo>
                <a:close/>
                <a:moveTo>
                  <a:pt x="22935" y="1"/>
                </a:moveTo>
                <a:cubicBezTo>
                  <a:pt x="22545" y="1"/>
                  <a:pt x="22156" y="41"/>
                  <a:pt x="21770" y="84"/>
                </a:cubicBezTo>
                <a:cubicBezTo>
                  <a:pt x="21340" y="132"/>
                  <a:pt x="20910" y="160"/>
                  <a:pt x="20479" y="160"/>
                </a:cubicBezTo>
                <a:cubicBezTo>
                  <a:pt x="20152" y="160"/>
                  <a:pt x="19825" y="144"/>
                  <a:pt x="19496" y="107"/>
                </a:cubicBezTo>
                <a:cubicBezTo>
                  <a:pt x="19217" y="77"/>
                  <a:pt x="18934" y="70"/>
                  <a:pt x="18650" y="70"/>
                </a:cubicBezTo>
                <a:cubicBezTo>
                  <a:pt x="18587" y="70"/>
                  <a:pt x="18523" y="70"/>
                  <a:pt x="18460" y="71"/>
                </a:cubicBezTo>
                <a:cubicBezTo>
                  <a:pt x="18038" y="81"/>
                  <a:pt x="17634" y="168"/>
                  <a:pt x="17296" y="435"/>
                </a:cubicBezTo>
                <a:cubicBezTo>
                  <a:pt x="16915" y="733"/>
                  <a:pt x="16571" y="1074"/>
                  <a:pt x="16320" y="1488"/>
                </a:cubicBezTo>
                <a:cubicBezTo>
                  <a:pt x="16079" y="1879"/>
                  <a:pt x="15882" y="2297"/>
                  <a:pt x="15665" y="2709"/>
                </a:cubicBezTo>
                <a:cubicBezTo>
                  <a:pt x="15444" y="3130"/>
                  <a:pt x="15327" y="3585"/>
                  <a:pt x="15257" y="4053"/>
                </a:cubicBezTo>
                <a:cubicBezTo>
                  <a:pt x="15146" y="4765"/>
                  <a:pt x="15193" y="5474"/>
                  <a:pt x="15290" y="6182"/>
                </a:cubicBezTo>
                <a:cubicBezTo>
                  <a:pt x="15297" y="6239"/>
                  <a:pt x="15307" y="6293"/>
                  <a:pt x="15313" y="6353"/>
                </a:cubicBezTo>
                <a:cubicBezTo>
                  <a:pt x="15317" y="6406"/>
                  <a:pt x="15327" y="6460"/>
                  <a:pt x="15330" y="6517"/>
                </a:cubicBezTo>
                <a:cubicBezTo>
                  <a:pt x="15113" y="5942"/>
                  <a:pt x="14742" y="5504"/>
                  <a:pt x="14274" y="5123"/>
                </a:cubicBezTo>
                <a:cubicBezTo>
                  <a:pt x="13692" y="4651"/>
                  <a:pt x="13137" y="4150"/>
                  <a:pt x="12615" y="3608"/>
                </a:cubicBezTo>
                <a:cubicBezTo>
                  <a:pt x="12251" y="3230"/>
                  <a:pt x="11830" y="2926"/>
                  <a:pt x="11372" y="2672"/>
                </a:cubicBezTo>
                <a:cubicBezTo>
                  <a:pt x="10780" y="2341"/>
                  <a:pt x="10118" y="2187"/>
                  <a:pt x="9459" y="2060"/>
                </a:cubicBezTo>
                <a:cubicBezTo>
                  <a:pt x="9195" y="2010"/>
                  <a:pt x="8999" y="1975"/>
                  <a:pt x="8826" y="1975"/>
                </a:cubicBezTo>
                <a:cubicBezTo>
                  <a:pt x="8481" y="1975"/>
                  <a:pt x="8227" y="2111"/>
                  <a:pt x="7710" y="2525"/>
                </a:cubicBezTo>
                <a:cubicBezTo>
                  <a:pt x="7105" y="3013"/>
                  <a:pt x="6514" y="3514"/>
                  <a:pt x="5895" y="3993"/>
                </a:cubicBezTo>
                <a:cubicBezTo>
                  <a:pt x="5367" y="4397"/>
                  <a:pt x="4815" y="4765"/>
                  <a:pt x="4183" y="4999"/>
                </a:cubicBezTo>
                <a:cubicBezTo>
                  <a:pt x="4133" y="5019"/>
                  <a:pt x="4083" y="5049"/>
                  <a:pt x="4043" y="5072"/>
                </a:cubicBezTo>
                <a:cubicBezTo>
                  <a:pt x="4043" y="5196"/>
                  <a:pt x="4126" y="5196"/>
                  <a:pt x="4200" y="5213"/>
                </a:cubicBezTo>
                <a:cubicBezTo>
                  <a:pt x="4645" y="5303"/>
                  <a:pt x="5086" y="5380"/>
                  <a:pt x="5514" y="5547"/>
                </a:cubicBezTo>
                <a:cubicBezTo>
                  <a:pt x="6039" y="5755"/>
                  <a:pt x="6467" y="6065"/>
                  <a:pt x="6758" y="6567"/>
                </a:cubicBezTo>
                <a:cubicBezTo>
                  <a:pt x="6875" y="6771"/>
                  <a:pt x="7038" y="6955"/>
                  <a:pt x="7206" y="7125"/>
                </a:cubicBezTo>
                <a:cubicBezTo>
                  <a:pt x="7517" y="7443"/>
                  <a:pt x="7841" y="7744"/>
                  <a:pt x="8169" y="8041"/>
                </a:cubicBezTo>
                <a:cubicBezTo>
                  <a:pt x="8687" y="8509"/>
                  <a:pt x="9098" y="9064"/>
                  <a:pt x="9472" y="9650"/>
                </a:cubicBezTo>
                <a:cubicBezTo>
                  <a:pt x="9506" y="9703"/>
                  <a:pt x="9523" y="9763"/>
                  <a:pt x="9559" y="9847"/>
                </a:cubicBezTo>
                <a:cubicBezTo>
                  <a:pt x="8981" y="10134"/>
                  <a:pt x="8429" y="10429"/>
                  <a:pt x="7868" y="10696"/>
                </a:cubicBezTo>
                <a:cubicBezTo>
                  <a:pt x="6691" y="11251"/>
                  <a:pt x="5504" y="11786"/>
                  <a:pt x="4330" y="12338"/>
                </a:cubicBezTo>
                <a:cubicBezTo>
                  <a:pt x="3832" y="12572"/>
                  <a:pt x="3357" y="12839"/>
                  <a:pt x="2909" y="13160"/>
                </a:cubicBezTo>
                <a:cubicBezTo>
                  <a:pt x="2351" y="13561"/>
                  <a:pt x="1910" y="14060"/>
                  <a:pt x="1649" y="14702"/>
                </a:cubicBezTo>
                <a:cubicBezTo>
                  <a:pt x="1438" y="15213"/>
                  <a:pt x="1224" y="15718"/>
                  <a:pt x="990" y="16213"/>
                </a:cubicBezTo>
                <a:cubicBezTo>
                  <a:pt x="699" y="16825"/>
                  <a:pt x="378" y="17433"/>
                  <a:pt x="71" y="18042"/>
                </a:cubicBezTo>
                <a:cubicBezTo>
                  <a:pt x="44" y="18102"/>
                  <a:pt x="27" y="18172"/>
                  <a:pt x="1" y="18236"/>
                </a:cubicBezTo>
                <a:cubicBezTo>
                  <a:pt x="97" y="18236"/>
                  <a:pt x="161" y="18212"/>
                  <a:pt x="201" y="18172"/>
                </a:cubicBezTo>
                <a:cubicBezTo>
                  <a:pt x="398" y="17985"/>
                  <a:pt x="589" y="17794"/>
                  <a:pt x="780" y="17604"/>
                </a:cubicBezTo>
                <a:cubicBezTo>
                  <a:pt x="1391" y="16985"/>
                  <a:pt x="2027" y="16400"/>
                  <a:pt x="2836" y="16039"/>
                </a:cubicBezTo>
                <a:cubicBezTo>
                  <a:pt x="3010" y="15962"/>
                  <a:pt x="3187" y="15878"/>
                  <a:pt x="3361" y="15798"/>
                </a:cubicBezTo>
                <a:cubicBezTo>
                  <a:pt x="4474" y="15313"/>
                  <a:pt x="5628" y="14986"/>
                  <a:pt x="6841" y="14926"/>
                </a:cubicBezTo>
                <a:cubicBezTo>
                  <a:pt x="7470" y="14895"/>
                  <a:pt x="8092" y="14859"/>
                  <a:pt x="8710" y="14762"/>
                </a:cubicBezTo>
                <a:cubicBezTo>
                  <a:pt x="9195" y="14685"/>
                  <a:pt x="9680" y="14628"/>
                  <a:pt x="10168" y="14574"/>
                </a:cubicBezTo>
                <a:cubicBezTo>
                  <a:pt x="10367" y="14552"/>
                  <a:pt x="10564" y="14540"/>
                  <a:pt x="10761" y="14540"/>
                </a:cubicBezTo>
                <a:cubicBezTo>
                  <a:pt x="11272" y="14540"/>
                  <a:pt x="11775" y="14621"/>
                  <a:pt x="12268" y="14812"/>
                </a:cubicBezTo>
                <a:cubicBezTo>
                  <a:pt x="12742" y="14992"/>
                  <a:pt x="13234" y="15143"/>
                  <a:pt x="13705" y="15330"/>
                </a:cubicBezTo>
                <a:cubicBezTo>
                  <a:pt x="14611" y="15688"/>
                  <a:pt x="15547" y="15932"/>
                  <a:pt x="16504" y="16112"/>
                </a:cubicBezTo>
                <a:cubicBezTo>
                  <a:pt x="17186" y="16239"/>
                  <a:pt x="17881" y="16290"/>
                  <a:pt x="18540" y="16514"/>
                </a:cubicBezTo>
                <a:cubicBezTo>
                  <a:pt x="18562" y="16520"/>
                  <a:pt x="18586" y="16523"/>
                  <a:pt x="18610" y="16523"/>
                </a:cubicBezTo>
                <a:cubicBezTo>
                  <a:pt x="18659" y="16523"/>
                  <a:pt x="18711" y="16514"/>
                  <a:pt x="18767" y="16514"/>
                </a:cubicBezTo>
                <a:cubicBezTo>
                  <a:pt x="18767" y="16233"/>
                  <a:pt x="18757" y="15985"/>
                  <a:pt x="18771" y="15735"/>
                </a:cubicBezTo>
                <a:cubicBezTo>
                  <a:pt x="18784" y="15484"/>
                  <a:pt x="18724" y="15230"/>
                  <a:pt x="18791" y="14966"/>
                </a:cubicBezTo>
                <a:cubicBezTo>
                  <a:pt x="19185" y="15170"/>
                  <a:pt x="19429" y="15517"/>
                  <a:pt x="19774" y="15788"/>
                </a:cubicBezTo>
                <a:cubicBezTo>
                  <a:pt x="20105" y="15588"/>
                  <a:pt x="20429" y="15387"/>
                  <a:pt x="20757" y="15186"/>
                </a:cubicBezTo>
                <a:cubicBezTo>
                  <a:pt x="21078" y="14992"/>
                  <a:pt x="21345" y="14715"/>
                  <a:pt x="21693" y="14518"/>
                </a:cubicBezTo>
                <a:cubicBezTo>
                  <a:pt x="21776" y="14962"/>
                  <a:pt x="21853" y="15377"/>
                  <a:pt x="21933" y="15788"/>
                </a:cubicBezTo>
                <a:cubicBezTo>
                  <a:pt x="21716" y="15761"/>
                  <a:pt x="21485" y="15738"/>
                  <a:pt x="21261" y="15701"/>
                </a:cubicBezTo>
                <a:cubicBezTo>
                  <a:pt x="21193" y="15691"/>
                  <a:pt x="21128" y="15685"/>
                  <a:pt x="21064" y="15685"/>
                </a:cubicBezTo>
                <a:cubicBezTo>
                  <a:pt x="20724" y="15685"/>
                  <a:pt x="20452" y="15836"/>
                  <a:pt x="20232" y="16132"/>
                </a:cubicBezTo>
                <a:cubicBezTo>
                  <a:pt x="20111" y="16296"/>
                  <a:pt x="19981" y="16450"/>
                  <a:pt x="19844" y="16597"/>
                </a:cubicBezTo>
                <a:cubicBezTo>
                  <a:pt x="19463" y="17011"/>
                  <a:pt x="19000" y="17283"/>
                  <a:pt x="18460" y="17283"/>
                </a:cubicBezTo>
                <a:cubicBezTo>
                  <a:pt x="18193" y="17283"/>
                  <a:pt x="17908" y="17217"/>
                  <a:pt x="17604" y="17069"/>
                </a:cubicBezTo>
                <a:cubicBezTo>
                  <a:pt x="17467" y="16998"/>
                  <a:pt x="17333" y="16925"/>
                  <a:pt x="17189" y="16865"/>
                </a:cubicBezTo>
                <a:cubicBezTo>
                  <a:pt x="16928" y="16748"/>
                  <a:pt x="16668" y="16617"/>
                  <a:pt x="16397" y="16520"/>
                </a:cubicBezTo>
                <a:cubicBezTo>
                  <a:pt x="15892" y="16336"/>
                  <a:pt x="15377" y="16173"/>
                  <a:pt x="14865" y="16002"/>
                </a:cubicBezTo>
                <a:cubicBezTo>
                  <a:pt x="14666" y="15935"/>
                  <a:pt x="14466" y="15892"/>
                  <a:pt x="14267" y="15892"/>
                </a:cubicBezTo>
                <a:cubicBezTo>
                  <a:pt x="14063" y="15892"/>
                  <a:pt x="13860" y="15937"/>
                  <a:pt x="13662" y="16046"/>
                </a:cubicBezTo>
                <a:cubicBezTo>
                  <a:pt x="13444" y="16163"/>
                  <a:pt x="13237" y="16306"/>
                  <a:pt x="13053" y="16470"/>
                </a:cubicBezTo>
                <a:cubicBezTo>
                  <a:pt x="12806" y="16688"/>
                  <a:pt x="12706" y="16972"/>
                  <a:pt x="12776" y="17306"/>
                </a:cubicBezTo>
                <a:cubicBezTo>
                  <a:pt x="12806" y="17436"/>
                  <a:pt x="12836" y="17570"/>
                  <a:pt x="12869" y="17701"/>
                </a:cubicBezTo>
                <a:cubicBezTo>
                  <a:pt x="12990" y="18195"/>
                  <a:pt x="13137" y="18687"/>
                  <a:pt x="13227" y="19188"/>
                </a:cubicBezTo>
                <a:cubicBezTo>
                  <a:pt x="13478" y="20532"/>
                  <a:pt x="13993" y="21763"/>
                  <a:pt x="14745" y="22903"/>
                </a:cubicBezTo>
                <a:cubicBezTo>
                  <a:pt x="15099" y="23441"/>
                  <a:pt x="15417" y="24003"/>
                  <a:pt x="15751" y="24555"/>
                </a:cubicBezTo>
                <a:cubicBezTo>
                  <a:pt x="15775" y="24581"/>
                  <a:pt x="15802" y="24608"/>
                  <a:pt x="15885" y="24688"/>
                </a:cubicBezTo>
                <a:cubicBezTo>
                  <a:pt x="15932" y="23909"/>
                  <a:pt x="16166" y="23244"/>
                  <a:pt x="16527" y="22632"/>
                </a:cubicBezTo>
                <a:cubicBezTo>
                  <a:pt x="16895" y="22004"/>
                  <a:pt x="17383" y="21499"/>
                  <a:pt x="18025" y="21148"/>
                </a:cubicBezTo>
                <a:cubicBezTo>
                  <a:pt x="18660" y="20803"/>
                  <a:pt x="19342" y="20633"/>
                  <a:pt x="20064" y="20512"/>
                </a:cubicBezTo>
                <a:cubicBezTo>
                  <a:pt x="20105" y="20930"/>
                  <a:pt x="20148" y="21311"/>
                  <a:pt x="20171" y="21696"/>
                </a:cubicBezTo>
                <a:cubicBezTo>
                  <a:pt x="20212" y="22435"/>
                  <a:pt x="20228" y="23174"/>
                  <a:pt x="20282" y="23913"/>
                </a:cubicBezTo>
                <a:cubicBezTo>
                  <a:pt x="20339" y="24688"/>
                  <a:pt x="20329" y="25457"/>
                  <a:pt x="20212" y="26216"/>
                </a:cubicBezTo>
                <a:cubicBezTo>
                  <a:pt x="20145" y="26651"/>
                  <a:pt x="20014" y="27079"/>
                  <a:pt x="19914" y="27507"/>
                </a:cubicBezTo>
                <a:cubicBezTo>
                  <a:pt x="19660" y="28610"/>
                  <a:pt x="19413" y="29720"/>
                  <a:pt x="19158" y="30827"/>
                </a:cubicBezTo>
                <a:cubicBezTo>
                  <a:pt x="19051" y="31292"/>
                  <a:pt x="18934" y="31753"/>
                  <a:pt x="18821" y="32218"/>
                </a:cubicBezTo>
                <a:cubicBezTo>
                  <a:pt x="18757" y="31967"/>
                  <a:pt x="18777" y="31720"/>
                  <a:pt x="18801" y="31475"/>
                </a:cubicBezTo>
                <a:cubicBezTo>
                  <a:pt x="18844" y="30957"/>
                  <a:pt x="18888" y="30439"/>
                  <a:pt x="18921" y="29921"/>
                </a:cubicBezTo>
                <a:cubicBezTo>
                  <a:pt x="18928" y="29747"/>
                  <a:pt x="18924" y="29573"/>
                  <a:pt x="18911" y="29403"/>
                </a:cubicBezTo>
                <a:cubicBezTo>
                  <a:pt x="18858" y="28669"/>
                  <a:pt x="18139" y="28069"/>
                  <a:pt x="17509" y="28069"/>
                </a:cubicBezTo>
                <a:cubicBezTo>
                  <a:pt x="17507" y="28069"/>
                  <a:pt x="17505" y="28069"/>
                  <a:pt x="17503" y="28069"/>
                </a:cubicBezTo>
                <a:cubicBezTo>
                  <a:pt x="17179" y="28069"/>
                  <a:pt x="16851" y="28102"/>
                  <a:pt x="16527" y="28125"/>
                </a:cubicBezTo>
                <a:cubicBezTo>
                  <a:pt x="16320" y="28142"/>
                  <a:pt x="16159" y="28249"/>
                  <a:pt x="16049" y="28420"/>
                </a:cubicBezTo>
                <a:cubicBezTo>
                  <a:pt x="15915" y="28627"/>
                  <a:pt x="15818" y="28871"/>
                  <a:pt x="15651" y="29051"/>
                </a:cubicBezTo>
                <a:cubicBezTo>
                  <a:pt x="15477" y="29239"/>
                  <a:pt x="15233" y="29359"/>
                  <a:pt x="15043" y="29530"/>
                </a:cubicBezTo>
                <a:cubicBezTo>
                  <a:pt x="14307" y="30188"/>
                  <a:pt x="13742" y="30994"/>
                  <a:pt x="13117" y="31746"/>
                </a:cubicBezTo>
                <a:cubicBezTo>
                  <a:pt x="13087" y="31783"/>
                  <a:pt x="13090" y="31847"/>
                  <a:pt x="13073" y="31903"/>
                </a:cubicBezTo>
                <a:cubicBezTo>
                  <a:pt x="13135" y="31938"/>
                  <a:pt x="13192" y="31951"/>
                  <a:pt x="13246" y="31951"/>
                </a:cubicBezTo>
                <a:cubicBezTo>
                  <a:pt x="13318" y="31951"/>
                  <a:pt x="13386" y="31927"/>
                  <a:pt x="13451" y="31900"/>
                </a:cubicBezTo>
                <a:cubicBezTo>
                  <a:pt x="13558" y="31853"/>
                  <a:pt x="13658" y="31796"/>
                  <a:pt x="13755" y="31733"/>
                </a:cubicBezTo>
                <a:cubicBezTo>
                  <a:pt x="14193" y="31459"/>
                  <a:pt x="14541" y="31084"/>
                  <a:pt x="14849" y="30676"/>
                </a:cubicBezTo>
                <a:cubicBezTo>
                  <a:pt x="15173" y="30255"/>
                  <a:pt x="15441" y="29797"/>
                  <a:pt x="15685" y="29329"/>
                </a:cubicBezTo>
                <a:cubicBezTo>
                  <a:pt x="15725" y="29255"/>
                  <a:pt x="15775" y="29169"/>
                  <a:pt x="15842" y="29128"/>
                </a:cubicBezTo>
                <a:cubicBezTo>
                  <a:pt x="16108" y="28973"/>
                  <a:pt x="16370" y="28866"/>
                  <a:pt x="16631" y="28866"/>
                </a:cubicBezTo>
                <a:cubicBezTo>
                  <a:pt x="16922" y="28866"/>
                  <a:pt x="17213" y="28999"/>
                  <a:pt x="17507" y="29346"/>
                </a:cubicBezTo>
                <a:cubicBezTo>
                  <a:pt x="17901" y="29814"/>
                  <a:pt x="18199" y="30345"/>
                  <a:pt x="18343" y="30947"/>
                </a:cubicBezTo>
                <a:cubicBezTo>
                  <a:pt x="18426" y="31285"/>
                  <a:pt x="18506" y="31626"/>
                  <a:pt x="18553" y="31967"/>
                </a:cubicBezTo>
                <a:cubicBezTo>
                  <a:pt x="18627" y="32515"/>
                  <a:pt x="18637" y="33057"/>
                  <a:pt x="18456" y="33592"/>
                </a:cubicBezTo>
                <a:cubicBezTo>
                  <a:pt x="18366" y="33856"/>
                  <a:pt x="18292" y="34123"/>
                  <a:pt x="18209" y="34391"/>
                </a:cubicBezTo>
                <a:cubicBezTo>
                  <a:pt x="17951" y="35237"/>
                  <a:pt x="17550" y="36009"/>
                  <a:pt x="16985" y="36695"/>
                </a:cubicBezTo>
                <a:cubicBezTo>
                  <a:pt x="16417" y="37387"/>
                  <a:pt x="15858" y="38085"/>
                  <a:pt x="15390" y="38851"/>
                </a:cubicBezTo>
                <a:cubicBezTo>
                  <a:pt x="14875" y="39694"/>
                  <a:pt x="14498" y="40603"/>
                  <a:pt x="14280" y="41563"/>
                </a:cubicBezTo>
                <a:cubicBezTo>
                  <a:pt x="14163" y="42067"/>
                  <a:pt x="14096" y="42586"/>
                  <a:pt x="14040" y="43101"/>
                </a:cubicBezTo>
                <a:cubicBezTo>
                  <a:pt x="13896" y="44391"/>
                  <a:pt x="13769" y="45685"/>
                  <a:pt x="13635" y="46976"/>
                </a:cubicBezTo>
                <a:cubicBezTo>
                  <a:pt x="13558" y="47711"/>
                  <a:pt x="13488" y="48447"/>
                  <a:pt x="13404" y="49182"/>
                </a:cubicBezTo>
                <a:cubicBezTo>
                  <a:pt x="13311" y="49985"/>
                  <a:pt x="13217" y="50784"/>
                  <a:pt x="13110" y="51586"/>
                </a:cubicBezTo>
                <a:cubicBezTo>
                  <a:pt x="13040" y="52128"/>
                  <a:pt x="12976" y="52676"/>
                  <a:pt x="12866" y="53211"/>
                </a:cubicBezTo>
                <a:cubicBezTo>
                  <a:pt x="12639" y="54294"/>
                  <a:pt x="12221" y="55301"/>
                  <a:pt x="11535" y="56187"/>
                </a:cubicBezTo>
                <a:cubicBezTo>
                  <a:pt x="11000" y="56875"/>
                  <a:pt x="10476" y="57578"/>
                  <a:pt x="9967" y="58290"/>
                </a:cubicBezTo>
                <a:cubicBezTo>
                  <a:pt x="9329" y="59182"/>
                  <a:pt x="8707" y="60082"/>
                  <a:pt x="8102" y="60998"/>
                </a:cubicBezTo>
                <a:cubicBezTo>
                  <a:pt x="7901" y="61299"/>
                  <a:pt x="7700" y="61610"/>
                  <a:pt x="7603" y="61971"/>
                </a:cubicBezTo>
                <a:cubicBezTo>
                  <a:pt x="7590" y="62028"/>
                  <a:pt x="7593" y="62091"/>
                  <a:pt x="7590" y="62151"/>
                </a:cubicBezTo>
                <a:cubicBezTo>
                  <a:pt x="7605" y="62154"/>
                  <a:pt x="7619" y="62155"/>
                  <a:pt x="7632" y="62155"/>
                </a:cubicBezTo>
                <a:cubicBezTo>
                  <a:pt x="7726" y="62155"/>
                  <a:pt x="7746" y="62084"/>
                  <a:pt x="7784" y="62028"/>
                </a:cubicBezTo>
                <a:cubicBezTo>
                  <a:pt x="8085" y="61593"/>
                  <a:pt x="8359" y="61142"/>
                  <a:pt x="8693" y="60734"/>
                </a:cubicBezTo>
                <a:cubicBezTo>
                  <a:pt x="9740" y="59450"/>
                  <a:pt x="10893" y="58263"/>
                  <a:pt x="12137" y="57170"/>
                </a:cubicBezTo>
                <a:cubicBezTo>
                  <a:pt x="12692" y="56685"/>
                  <a:pt x="13254" y="56193"/>
                  <a:pt x="13779" y="55675"/>
                </a:cubicBezTo>
                <a:cubicBezTo>
                  <a:pt x="14397" y="55070"/>
                  <a:pt x="14976" y="54428"/>
                  <a:pt x="15641" y="53866"/>
                </a:cubicBezTo>
                <a:cubicBezTo>
                  <a:pt x="16046" y="53529"/>
                  <a:pt x="16397" y="53127"/>
                  <a:pt x="16768" y="52750"/>
                </a:cubicBezTo>
                <a:cubicBezTo>
                  <a:pt x="17283" y="52238"/>
                  <a:pt x="17885" y="51840"/>
                  <a:pt x="18466" y="51412"/>
                </a:cubicBezTo>
                <a:cubicBezTo>
                  <a:pt x="18794" y="51172"/>
                  <a:pt x="19168" y="51061"/>
                  <a:pt x="19570" y="51035"/>
                </a:cubicBezTo>
                <a:cubicBezTo>
                  <a:pt x="19657" y="51024"/>
                  <a:pt x="19744" y="51021"/>
                  <a:pt x="19827" y="51008"/>
                </a:cubicBezTo>
                <a:cubicBezTo>
                  <a:pt x="19858" y="51003"/>
                  <a:pt x="19889" y="51001"/>
                  <a:pt x="19918" y="51001"/>
                </a:cubicBezTo>
                <a:cubicBezTo>
                  <a:pt x="20074" y="51001"/>
                  <a:pt x="20211" y="51064"/>
                  <a:pt x="20332" y="51168"/>
                </a:cubicBezTo>
                <a:cubicBezTo>
                  <a:pt x="20406" y="51225"/>
                  <a:pt x="20472" y="51295"/>
                  <a:pt x="20543" y="51362"/>
                </a:cubicBezTo>
                <a:lnTo>
                  <a:pt x="21619" y="52365"/>
                </a:lnTo>
                <a:cubicBezTo>
                  <a:pt x="21780" y="52512"/>
                  <a:pt x="21970" y="52629"/>
                  <a:pt x="22181" y="52646"/>
                </a:cubicBezTo>
                <a:cubicBezTo>
                  <a:pt x="22441" y="52670"/>
                  <a:pt x="22703" y="52673"/>
                  <a:pt x="22963" y="52673"/>
                </a:cubicBezTo>
                <a:cubicBezTo>
                  <a:pt x="23067" y="52673"/>
                  <a:pt x="23171" y="52673"/>
                  <a:pt x="23274" y="52673"/>
                </a:cubicBezTo>
                <a:cubicBezTo>
                  <a:pt x="23351" y="52673"/>
                  <a:pt x="23435" y="52646"/>
                  <a:pt x="23455" y="52529"/>
                </a:cubicBezTo>
                <a:cubicBezTo>
                  <a:pt x="23418" y="52492"/>
                  <a:pt x="23381" y="52432"/>
                  <a:pt x="23324" y="52405"/>
                </a:cubicBezTo>
                <a:cubicBezTo>
                  <a:pt x="23214" y="52338"/>
                  <a:pt x="23087" y="52278"/>
                  <a:pt x="22967" y="52225"/>
                </a:cubicBezTo>
                <a:cubicBezTo>
                  <a:pt x="22605" y="52061"/>
                  <a:pt x="22244" y="51904"/>
                  <a:pt x="21933" y="51653"/>
                </a:cubicBezTo>
                <a:cubicBezTo>
                  <a:pt x="21753" y="51509"/>
                  <a:pt x="21576" y="51369"/>
                  <a:pt x="21392" y="51225"/>
                </a:cubicBezTo>
                <a:cubicBezTo>
                  <a:pt x="21011" y="50928"/>
                  <a:pt x="20630" y="50637"/>
                  <a:pt x="20141" y="50533"/>
                </a:cubicBezTo>
                <a:cubicBezTo>
                  <a:pt x="20128" y="50526"/>
                  <a:pt x="20115" y="50503"/>
                  <a:pt x="20095" y="50476"/>
                </a:cubicBezTo>
                <a:cubicBezTo>
                  <a:pt x="20165" y="50426"/>
                  <a:pt x="20232" y="50376"/>
                  <a:pt x="20309" y="50336"/>
                </a:cubicBezTo>
                <a:cubicBezTo>
                  <a:pt x="20777" y="50068"/>
                  <a:pt x="21225" y="49764"/>
                  <a:pt x="21643" y="49423"/>
                </a:cubicBezTo>
                <a:cubicBezTo>
                  <a:pt x="22004" y="49129"/>
                  <a:pt x="22361" y="48818"/>
                  <a:pt x="22729" y="48520"/>
                </a:cubicBezTo>
                <a:cubicBezTo>
                  <a:pt x="23916" y="47557"/>
                  <a:pt x="25170" y="46681"/>
                  <a:pt x="26427" y="45809"/>
                </a:cubicBezTo>
                <a:cubicBezTo>
                  <a:pt x="26781" y="45561"/>
                  <a:pt x="27126" y="45294"/>
                  <a:pt x="27467" y="45033"/>
                </a:cubicBezTo>
                <a:cubicBezTo>
                  <a:pt x="27554" y="44959"/>
                  <a:pt x="27631" y="44869"/>
                  <a:pt x="27694" y="44772"/>
                </a:cubicBezTo>
                <a:cubicBezTo>
                  <a:pt x="27851" y="44532"/>
                  <a:pt x="27995" y="44281"/>
                  <a:pt x="28149" y="44037"/>
                </a:cubicBezTo>
                <a:cubicBezTo>
                  <a:pt x="28323" y="43766"/>
                  <a:pt x="28430" y="43468"/>
                  <a:pt x="28463" y="43147"/>
                </a:cubicBezTo>
                <a:cubicBezTo>
                  <a:pt x="28500" y="42766"/>
                  <a:pt x="28416" y="42398"/>
                  <a:pt x="28329" y="42034"/>
                </a:cubicBezTo>
                <a:cubicBezTo>
                  <a:pt x="28102" y="41115"/>
                  <a:pt x="28079" y="40188"/>
                  <a:pt x="28152" y="39252"/>
                </a:cubicBezTo>
                <a:cubicBezTo>
                  <a:pt x="28199" y="38704"/>
                  <a:pt x="28236" y="38156"/>
                  <a:pt x="28182" y="37611"/>
                </a:cubicBezTo>
                <a:cubicBezTo>
                  <a:pt x="28136" y="37129"/>
                  <a:pt x="28139" y="36648"/>
                  <a:pt x="28169" y="36166"/>
                </a:cubicBezTo>
                <a:cubicBezTo>
                  <a:pt x="28186" y="35929"/>
                  <a:pt x="28189" y="35688"/>
                  <a:pt x="28169" y="35447"/>
                </a:cubicBezTo>
                <a:cubicBezTo>
                  <a:pt x="28115" y="34836"/>
                  <a:pt x="27865" y="34301"/>
                  <a:pt x="27450" y="33843"/>
                </a:cubicBezTo>
                <a:cubicBezTo>
                  <a:pt x="27380" y="33766"/>
                  <a:pt x="27316" y="33682"/>
                  <a:pt x="27266" y="33589"/>
                </a:cubicBezTo>
                <a:cubicBezTo>
                  <a:pt x="27209" y="33485"/>
                  <a:pt x="27260" y="33385"/>
                  <a:pt x="27326" y="33298"/>
                </a:cubicBezTo>
                <a:cubicBezTo>
                  <a:pt x="27360" y="33252"/>
                  <a:pt x="27404" y="33237"/>
                  <a:pt x="27451" y="33237"/>
                </a:cubicBezTo>
                <a:cubicBezTo>
                  <a:pt x="27488" y="33237"/>
                  <a:pt x="27526" y="33246"/>
                  <a:pt x="27564" y="33258"/>
                </a:cubicBezTo>
                <a:cubicBezTo>
                  <a:pt x="27601" y="33271"/>
                  <a:pt x="27637" y="33284"/>
                  <a:pt x="27671" y="33301"/>
                </a:cubicBezTo>
                <a:cubicBezTo>
                  <a:pt x="28604" y="33726"/>
                  <a:pt x="29470" y="34261"/>
                  <a:pt x="30208" y="34979"/>
                </a:cubicBezTo>
                <a:cubicBezTo>
                  <a:pt x="30543" y="35304"/>
                  <a:pt x="30777" y="35681"/>
                  <a:pt x="30847" y="36150"/>
                </a:cubicBezTo>
                <a:cubicBezTo>
                  <a:pt x="30907" y="36534"/>
                  <a:pt x="31071" y="36882"/>
                  <a:pt x="31265" y="37216"/>
                </a:cubicBezTo>
                <a:cubicBezTo>
                  <a:pt x="31462" y="37554"/>
                  <a:pt x="31643" y="37905"/>
                  <a:pt x="31823" y="38256"/>
                </a:cubicBezTo>
                <a:cubicBezTo>
                  <a:pt x="31984" y="38574"/>
                  <a:pt x="32017" y="38901"/>
                  <a:pt x="31930" y="39259"/>
                </a:cubicBezTo>
                <a:cubicBezTo>
                  <a:pt x="31746" y="40008"/>
                  <a:pt x="31573" y="40760"/>
                  <a:pt x="31208" y="41446"/>
                </a:cubicBezTo>
                <a:cubicBezTo>
                  <a:pt x="31038" y="41767"/>
                  <a:pt x="30847" y="42081"/>
                  <a:pt x="30670" y="42398"/>
                </a:cubicBezTo>
                <a:cubicBezTo>
                  <a:pt x="30396" y="42887"/>
                  <a:pt x="30045" y="43301"/>
                  <a:pt x="29567" y="43595"/>
                </a:cubicBezTo>
                <a:cubicBezTo>
                  <a:pt x="29470" y="43656"/>
                  <a:pt x="29383" y="43732"/>
                  <a:pt x="29289" y="43803"/>
                </a:cubicBezTo>
                <a:cubicBezTo>
                  <a:pt x="28965" y="44057"/>
                  <a:pt x="28674" y="44358"/>
                  <a:pt x="28299" y="44548"/>
                </a:cubicBezTo>
                <a:cubicBezTo>
                  <a:pt x="28256" y="44568"/>
                  <a:pt x="28216" y="44602"/>
                  <a:pt x="28189" y="44639"/>
                </a:cubicBezTo>
                <a:cubicBezTo>
                  <a:pt x="28129" y="44739"/>
                  <a:pt x="28015" y="44722"/>
                  <a:pt x="27905" y="44749"/>
                </a:cubicBezTo>
                <a:cubicBezTo>
                  <a:pt x="27945" y="44903"/>
                  <a:pt x="28005" y="45036"/>
                  <a:pt x="27928" y="45177"/>
                </a:cubicBezTo>
                <a:cubicBezTo>
                  <a:pt x="27728" y="45535"/>
                  <a:pt x="27494" y="45856"/>
                  <a:pt x="27132" y="46073"/>
                </a:cubicBezTo>
                <a:cubicBezTo>
                  <a:pt x="26979" y="46170"/>
                  <a:pt x="26825" y="46263"/>
                  <a:pt x="26674" y="46370"/>
                </a:cubicBezTo>
                <a:cubicBezTo>
                  <a:pt x="26109" y="46772"/>
                  <a:pt x="25695" y="47290"/>
                  <a:pt x="25524" y="47975"/>
                </a:cubicBezTo>
                <a:cubicBezTo>
                  <a:pt x="25454" y="48263"/>
                  <a:pt x="25377" y="48550"/>
                  <a:pt x="25320" y="48845"/>
                </a:cubicBezTo>
                <a:cubicBezTo>
                  <a:pt x="25197" y="49440"/>
                  <a:pt x="24912" y="49938"/>
                  <a:pt x="24471" y="50352"/>
                </a:cubicBezTo>
                <a:cubicBezTo>
                  <a:pt x="24304" y="50510"/>
                  <a:pt x="24137" y="50673"/>
                  <a:pt x="23986" y="50844"/>
                </a:cubicBezTo>
                <a:cubicBezTo>
                  <a:pt x="23789" y="51071"/>
                  <a:pt x="23816" y="51205"/>
                  <a:pt x="24060" y="51359"/>
                </a:cubicBezTo>
                <a:cubicBezTo>
                  <a:pt x="24167" y="51426"/>
                  <a:pt x="24277" y="51486"/>
                  <a:pt x="24394" y="51529"/>
                </a:cubicBezTo>
                <a:cubicBezTo>
                  <a:pt x="24568" y="51603"/>
                  <a:pt x="24739" y="51660"/>
                  <a:pt x="24912" y="51713"/>
                </a:cubicBezTo>
                <a:cubicBezTo>
                  <a:pt x="25358" y="51850"/>
                  <a:pt x="25811" y="51946"/>
                  <a:pt x="26273" y="51946"/>
                </a:cubicBezTo>
                <a:cubicBezTo>
                  <a:pt x="26397" y="51946"/>
                  <a:pt x="26522" y="51939"/>
                  <a:pt x="26648" y="51924"/>
                </a:cubicBezTo>
                <a:cubicBezTo>
                  <a:pt x="27400" y="51837"/>
                  <a:pt x="28119" y="51630"/>
                  <a:pt x="28818" y="51342"/>
                </a:cubicBezTo>
                <a:cubicBezTo>
                  <a:pt x="29232" y="51172"/>
                  <a:pt x="29567" y="50891"/>
                  <a:pt x="29704" y="50449"/>
                </a:cubicBezTo>
                <a:cubicBezTo>
                  <a:pt x="29774" y="50219"/>
                  <a:pt x="29811" y="49981"/>
                  <a:pt x="29837" y="49741"/>
                </a:cubicBezTo>
                <a:cubicBezTo>
                  <a:pt x="29887" y="49222"/>
                  <a:pt x="29857" y="48704"/>
                  <a:pt x="29821" y="48186"/>
                </a:cubicBezTo>
                <a:cubicBezTo>
                  <a:pt x="29794" y="47868"/>
                  <a:pt x="29794" y="47551"/>
                  <a:pt x="29787" y="47233"/>
                </a:cubicBezTo>
                <a:cubicBezTo>
                  <a:pt x="29787" y="47176"/>
                  <a:pt x="29811" y="47123"/>
                  <a:pt x="29824" y="47063"/>
                </a:cubicBezTo>
                <a:cubicBezTo>
                  <a:pt x="29894" y="47213"/>
                  <a:pt x="29934" y="47363"/>
                  <a:pt x="29938" y="47514"/>
                </a:cubicBezTo>
                <a:cubicBezTo>
                  <a:pt x="29954" y="47878"/>
                  <a:pt x="29968" y="48246"/>
                  <a:pt x="29954" y="48611"/>
                </a:cubicBezTo>
                <a:cubicBezTo>
                  <a:pt x="29924" y="49390"/>
                  <a:pt x="30038" y="50142"/>
                  <a:pt x="30312" y="50874"/>
                </a:cubicBezTo>
                <a:cubicBezTo>
                  <a:pt x="30493" y="51352"/>
                  <a:pt x="30663" y="51830"/>
                  <a:pt x="30857" y="52305"/>
                </a:cubicBezTo>
                <a:cubicBezTo>
                  <a:pt x="31228" y="53198"/>
                  <a:pt x="31399" y="54117"/>
                  <a:pt x="31349" y="55090"/>
                </a:cubicBezTo>
                <a:cubicBezTo>
                  <a:pt x="31315" y="55735"/>
                  <a:pt x="31355" y="56384"/>
                  <a:pt x="31415" y="57023"/>
                </a:cubicBezTo>
                <a:cubicBezTo>
                  <a:pt x="31496" y="57875"/>
                  <a:pt x="31783" y="58694"/>
                  <a:pt x="31964" y="59530"/>
                </a:cubicBezTo>
                <a:cubicBezTo>
                  <a:pt x="31991" y="59637"/>
                  <a:pt x="32057" y="59747"/>
                  <a:pt x="32118" y="59838"/>
                </a:cubicBezTo>
                <a:cubicBezTo>
                  <a:pt x="32179" y="59929"/>
                  <a:pt x="32230" y="59966"/>
                  <a:pt x="32303" y="59966"/>
                </a:cubicBezTo>
                <a:cubicBezTo>
                  <a:pt x="32341" y="59966"/>
                  <a:pt x="32386" y="59955"/>
                  <a:pt x="32442" y="59938"/>
                </a:cubicBezTo>
                <a:cubicBezTo>
                  <a:pt x="33264" y="59671"/>
                  <a:pt x="34017" y="59279"/>
                  <a:pt x="34665" y="58694"/>
                </a:cubicBezTo>
                <a:cubicBezTo>
                  <a:pt x="35334" y="58092"/>
                  <a:pt x="35795" y="57370"/>
                  <a:pt x="36063" y="56511"/>
                </a:cubicBezTo>
                <a:cubicBezTo>
                  <a:pt x="36304" y="55755"/>
                  <a:pt x="36330" y="54983"/>
                  <a:pt x="36240" y="54201"/>
                </a:cubicBezTo>
                <a:cubicBezTo>
                  <a:pt x="36136" y="53315"/>
                  <a:pt x="35802" y="52526"/>
                  <a:pt x="35204" y="51860"/>
                </a:cubicBezTo>
                <a:cubicBezTo>
                  <a:pt x="34792" y="51406"/>
                  <a:pt x="34358" y="50968"/>
                  <a:pt x="33913" y="50543"/>
                </a:cubicBezTo>
                <a:cubicBezTo>
                  <a:pt x="33197" y="49864"/>
                  <a:pt x="32586" y="49102"/>
                  <a:pt x="32118" y="48229"/>
                </a:cubicBezTo>
                <a:cubicBezTo>
                  <a:pt x="32094" y="48183"/>
                  <a:pt x="32077" y="48132"/>
                  <a:pt x="32034" y="48025"/>
                </a:cubicBezTo>
                <a:lnTo>
                  <a:pt x="32034" y="48025"/>
                </a:lnTo>
                <a:cubicBezTo>
                  <a:pt x="32231" y="48132"/>
                  <a:pt x="32375" y="48209"/>
                  <a:pt x="32515" y="48283"/>
                </a:cubicBezTo>
                <a:cubicBezTo>
                  <a:pt x="32870" y="48477"/>
                  <a:pt x="33231" y="48654"/>
                  <a:pt x="33552" y="48905"/>
                </a:cubicBezTo>
                <a:cubicBezTo>
                  <a:pt x="34057" y="49303"/>
                  <a:pt x="34451" y="49801"/>
                  <a:pt x="34786" y="50342"/>
                </a:cubicBezTo>
                <a:cubicBezTo>
                  <a:pt x="35160" y="50958"/>
                  <a:pt x="35545" y="51573"/>
                  <a:pt x="35946" y="52171"/>
                </a:cubicBezTo>
                <a:cubicBezTo>
                  <a:pt x="36143" y="52465"/>
                  <a:pt x="36377" y="52740"/>
                  <a:pt x="36614" y="53000"/>
                </a:cubicBezTo>
                <a:cubicBezTo>
                  <a:pt x="36805" y="53211"/>
                  <a:pt x="37029" y="53375"/>
                  <a:pt x="37307" y="53462"/>
                </a:cubicBezTo>
                <a:cubicBezTo>
                  <a:pt x="37489" y="53521"/>
                  <a:pt x="37670" y="53551"/>
                  <a:pt x="37849" y="53551"/>
                </a:cubicBezTo>
                <a:cubicBezTo>
                  <a:pt x="38122" y="53551"/>
                  <a:pt x="38390" y="53483"/>
                  <a:pt x="38651" y="53351"/>
                </a:cubicBezTo>
                <a:cubicBezTo>
                  <a:pt x="38881" y="53234"/>
                  <a:pt x="39099" y="53091"/>
                  <a:pt x="39313" y="52944"/>
                </a:cubicBezTo>
                <a:cubicBezTo>
                  <a:pt x="39801" y="52613"/>
                  <a:pt x="40309" y="52322"/>
                  <a:pt x="40901" y="52215"/>
                </a:cubicBezTo>
                <a:cubicBezTo>
                  <a:pt x="41208" y="52161"/>
                  <a:pt x="41529" y="52141"/>
                  <a:pt x="41844" y="52104"/>
                </a:cubicBezTo>
                <a:cubicBezTo>
                  <a:pt x="41954" y="52091"/>
                  <a:pt x="42064" y="52064"/>
                  <a:pt x="42155" y="52048"/>
                </a:cubicBezTo>
                <a:cubicBezTo>
                  <a:pt x="42215" y="51910"/>
                  <a:pt x="42155" y="51830"/>
                  <a:pt x="42108" y="51747"/>
                </a:cubicBezTo>
                <a:cubicBezTo>
                  <a:pt x="42004" y="51553"/>
                  <a:pt x="41897" y="51355"/>
                  <a:pt x="41780" y="51168"/>
                </a:cubicBezTo>
                <a:cubicBezTo>
                  <a:pt x="41312" y="50436"/>
                  <a:pt x="40851" y="49704"/>
                  <a:pt x="40369" y="48985"/>
                </a:cubicBezTo>
                <a:cubicBezTo>
                  <a:pt x="40219" y="48764"/>
                  <a:pt x="40035" y="48564"/>
                  <a:pt x="39851" y="48366"/>
                </a:cubicBezTo>
                <a:cubicBezTo>
                  <a:pt x="39313" y="47795"/>
                  <a:pt x="38634" y="47434"/>
                  <a:pt x="37918" y="47133"/>
                </a:cubicBezTo>
                <a:cubicBezTo>
                  <a:pt x="37798" y="47083"/>
                  <a:pt x="37678" y="47032"/>
                  <a:pt x="37514" y="46966"/>
                </a:cubicBezTo>
                <a:cubicBezTo>
                  <a:pt x="37681" y="46892"/>
                  <a:pt x="37811" y="46842"/>
                  <a:pt x="37935" y="46775"/>
                </a:cubicBezTo>
                <a:cubicBezTo>
                  <a:pt x="38353" y="46554"/>
                  <a:pt x="38721" y="46253"/>
                  <a:pt x="39085" y="45956"/>
                </a:cubicBezTo>
                <a:cubicBezTo>
                  <a:pt x="39450" y="45658"/>
                  <a:pt x="39737" y="45304"/>
                  <a:pt x="39965" y="44893"/>
                </a:cubicBezTo>
                <a:cubicBezTo>
                  <a:pt x="40239" y="44384"/>
                  <a:pt x="40439" y="43839"/>
                  <a:pt x="40627" y="43298"/>
                </a:cubicBezTo>
                <a:cubicBezTo>
                  <a:pt x="40911" y="42459"/>
                  <a:pt x="41235" y="41633"/>
                  <a:pt x="41697" y="40874"/>
                </a:cubicBezTo>
                <a:cubicBezTo>
                  <a:pt x="41814" y="40677"/>
                  <a:pt x="41803" y="40620"/>
                  <a:pt x="41636" y="40443"/>
                </a:cubicBezTo>
                <a:cubicBezTo>
                  <a:pt x="41419" y="40212"/>
                  <a:pt x="41205" y="39978"/>
                  <a:pt x="40984" y="39754"/>
                </a:cubicBezTo>
                <a:cubicBezTo>
                  <a:pt x="40774" y="39543"/>
                  <a:pt x="40566" y="39333"/>
                  <a:pt x="40342" y="39132"/>
                </a:cubicBezTo>
                <a:cubicBezTo>
                  <a:pt x="40084" y="38899"/>
                  <a:pt x="39795" y="38775"/>
                  <a:pt x="39481" y="38775"/>
                </a:cubicBezTo>
                <a:cubicBezTo>
                  <a:pt x="39344" y="38775"/>
                  <a:pt x="39202" y="38799"/>
                  <a:pt x="39055" y="38848"/>
                </a:cubicBezTo>
                <a:cubicBezTo>
                  <a:pt x="38579" y="39003"/>
                  <a:pt x="38093" y="39055"/>
                  <a:pt x="37595" y="39055"/>
                </a:cubicBezTo>
                <a:cubicBezTo>
                  <a:pt x="37579" y="39055"/>
                  <a:pt x="37563" y="39055"/>
                  <a:pt x="37547" y="39055"/>
                </a:cubicBezTo>
                <a:cubicBezTo>
                  <a:pt x="37410" y="39055"/>
                  <a:pt x="37276" y="39068"/>
                  <a:pt x="37143" y="39072"/>
                </a:cubicBezTo>
                <a:cubicBezTo>
                  <a:pt x="36511" y="39088"/>
                  <a:pt x="35956" y="39309"/>
                  <a:pt x="35474" y="39710"/>
                </a:cubicBezTo>
                <a:cubicBezTo>
                  <a:pt x="35418" y="39760"/>
                  <a:pt x="35351" y="39804"/>
                  <a:pt x="35287" y="39851"/>
                </a:cubicBezTo>
                <a:cubicBezTo>
                  <a:pt x="35284" y="39791"/>
                  <a:pt x="35301" y="39754"/>
                  <a:pt x="35321" y="39724"/>
                </a:cubicBezTo>
                <a:cubicBezTo>
                  <a:pt x="35578" y="39349"/>
                  <a:pt x="35775" y="38941"/>
                  <a:pt x="35909" y="38507"/>
                </a:cubicBezTo>
                <a:cubicBezTo>
                  <a:pt x="36056" y="38039"/>
                  <a:pt x="36170" y="37564"/>
                  <a:pt x="36260" y="37082"/>
                </a:cubicBezTo>
                <a:cubicBezTo>
                  <a:pt x="36447" y="36113"/>
                  <a:pt x="36471" y="35137"/>
                  <a:pt x="36437" y="34154"/>
                </a:cubicBezTo>
                <a:cubicBezTo>
                  <a:pt x="36397" y="33114"/>
                  <a:pt x="35906" y="32265"/>
                  <a:pt x="35304" y="31459"/>
                </a:cubicBezTo>
                <a:cubicBezTo>
                  <a:pt x="35268" y="31410"/>
                  <a:pt x="35235" y="31352"/>
                  <a:pt x="35170" y="31352"/>
                </a:cubicBezTo>
                <a:cubicBezTo>
                  <a:pt x="35155" y="31352"/>
                  <a:pt x="35139" y="31355"/>
                  <a:pt x="35120" y="31362"/>
                </a:cubicBezTo>
                <a:cubicBezTo>
                  <a:pt x="35070" y="31516"/>
                  <a:pt x="35070" y="31516"/>
                  <a:pt x="35090" y="31693"/>
                </a:cubicBezTo>
                <a:cubicBezTo>
                  <a:pt x="35160" y="32248"/>
                  <a:pt x="35150" y="32803"/>
                  <a:pt x="35003" y="33351"/>
                </a:cubicBezTo>
                <a:cubicBezTo>
                  <a:pt x="34939" y="33582"/>
                  <a:pt x="34876" y="33816"/>
                  <a:pt x="34806" y="34043"/>
                </a:cubicBezTo>
                <a:cubicBezTo>
                  <a:pt x="34608" y="34685"/>
                  <a:pt x="34354" y="35294"/>
                  <a:pt x="33913" y="35809"/>
                </a:cubicBezTo>
                <a:cubicBezTo>
                  <a:pt x="33682" y="36079"/>
                  <a:pt x="33422" y="36327"/>
                  <a:pt x="33177" y="36581"/>
                </a:cubicBezTo>
                <a:cubicBezTo>
                  <a:pt x="32696" y="37079"/>
                  <a:pt x="32261" y="37601"/>
                  <a:pt x="32141" y="38313"/>
                </a:cubicBezTo>
                <a:cubicBezTo>
                  <a:pt x="32131" y="38353"/>
                  <a:pt x="32101" y="38386"/>
                  <a:pt x="32064" y="38450"/>
                </a:cubicBezTo>
                <a:cubicBezTo>
                  <a:pt x="32027" y="38370"/>
                  <a:pt x="32011" y="38329"/>
                  <a:pt x="31991" y="38286"/>
                </a:cubicBezTo>
                <a:cubicBezTo>
                  <a:pt x="31817" y="37952"/>
                  <a:pt x="31666" y="37604"/>
                  <a:pt x="31472" y="37286"/>
                </a:cubicBezTo>
                <a:cubicBezTo>
                  <a:pt x="31228" y="36892"/>
                  <a:pt x="31044" y="36474"/>
                  <a:pt x="30954" y="36012"/>
                </a:cubicBezTo>
                <a:cubicBezTo>
                  <a:pt x="30921" y="35839"/>
                  <a:pt x="30847" y="35665"/>
                  <a:pt x="30770" y="35504"/>
                </a:cubicBezTo>
                <a:cubicBezTo>
                  <a:pt x="30573" y="35103"/>
                  <a:pt x="30252" y="34812"/>
                  <a:pt x="29918" y="34535"/>
                </a:cubicBezTo>
                <a:cubicBezTo>
                  <a:pt x="29292" y="34010"/>
                  <a:pt x="28600" y="33599"/>
                  <a:pt x="27871" y="33241"/>
                </a:cubicBezTo>
                <a:cubicBezTo>
                  <a:pt x="27761" y="33187"/>
                  <a:pt x="27637" y="33140"/>
                  <a:pt x="27517" y="33120"/>
                </a:cubicBezTo>
                <a:cubicBezTo>
                  <a:pt x="27501" y="33117"/>
                  <a:pt x="27483" y="33116"/>
                  <a:pt x="27464" y="33116"/>
                </a:cubicBezTo>
                <a:cubicBezTo>
                  <a:pt x="27398" y="33116"/>
                  <a:pt x="27324" y="33134"/>
                  <a:pt x="27280" y="33171"/>
                </a:cubicBezTo>
                <a:cubicBezTo>
                  <a:pt x="27096" y="33314"/>
                  <a:pt x="27066" y="33572"/>
                  <a:pt x="27199" y="33769"/>
                </a:cubicBezTo>
                <a:cubicBezTo>
                  <a:pt x="27243" y="33833"/>
                  <a:pt x="27300" y="33883"/>
                  <a:pt x="27346" y="33943"/>
                </a:cubicBezTo>
                <a:cubicBezTo>
                  <a:pt x="27484" y="34133"/>
                  <a:pt x="27637" y="34307"/>
                  <a:pt x="27748" y="34508"/>
                </a:cubicBezTo>
                <a:cubicBezTo>
                  <a:pt x="28012" y="34986"/>
                  <a:pt x="28082" y="35504"/>
                  <a:pt x="28052" y="36043"/>
                </a:cubicBezTo>
                <a:cubicBezTo>
                  <a:pt x="28032" y="36457"/>
                  <a:pt x="28005" y="36875"/>
                  <a:pt x="28039" y="37283"/>
                </a:cubicBezTo>
                <a:cubicBezTo>
                  <a:pt x="28099" y="38029"/>
                  <a:pt x="28062" y="38764"/>
                  <a:pt x="28015" y="39503"/>
                </a:cubicBezTo>
                <a:cubicBezTo>
                  <a:pt x="27962" y="40339"/>
                  <a:pt x="27985" y="41175"/>
                  <a:pt x="28196" y="41997"/>
                </a:cubicBezTo>
                <a:cubicBezTo>
                  <a:pt x="28246" y="42201"/>
                  <a:pt x="28286" y="42412"/>
                  <a:pt x="28323" y="42619"/>
                </a:cubicBezTo>
                <a:cubicBezTo>
                  <a:pt x="28406" y="43070"/>
                  <a:pt x="28329" y="43498"/>
                  <a:pt x="28089" y="43896"/>
                </a:cubicBezTo>
                <a:cubicBezTo>
                  <a:pt x="27968" y="44100"/>
                  <a:pt x="27831" y="44301"/>
                  <a:pt x="27714" y="44508"/>
                </a:cubicBezTo>
                <a:cubicBezTo>
                  <a:pt x="27564" y="44776"/>
                  <a:pt x="27367" y="44993"/>
                  <a:pt x="27119" y="45170"/>
                </a:cubicBezTo>
                <a:cubicBezTo>
                  <a:pt x="26557" y="45568"/>
                  <a:pt x="25989" y="45963"/>
                  <a:pt x="25421" y="46360"/>
                </a:cubicBezTo>
                <a:cubicBezTo>
                  <a:pt x="24334" y="47123"/>
                  <a:pt x="23257" y="47898"/>
                  <a:pt x="22248" y="48764"/>
                </a:cubicBezTo>
                <a:cubicBezTo>
                  <a:pt x="21633" y="49289"/>
                  <a:pt x="21001" y="49797"/>
                  <a:pt x="20299" y="50202"/>
                </a:cubicBezTo>
                <a:cubicBezTo>
                  <a:pt x="20061" y="50339"/>
                  <a:pt x="19824" y="50473"/>
                  <a:pt x="19586" y="50607"/>
                </a:cubicBezTo>
                <a:cubicBezTo>
                  <a:pt x="19673" y="50393"/>
                  <a:pt x="19830" y="50259"/>
                  <a:pt x="19981" y="50115"/>
                </a:cubicBezTo>
                <a:cubicBezTo>
                  <a:pt x="20272" y="49834"/>
                  <a:pt x="20559" y="49553"/>
                  <a:pt x="20847" y="49269"/>
                </a:cubicBezTo>
                <a:cubicBezTo>
                  <a:pt x="21051" y="49069"/>
                  <a:pt x="21181" y="48821"/>
                  <a:pt x="21248" y="48547"/>
                </a:cubicBezTo>
                <a:cubicBezTo>
                  <a:pt x="21325" y="48219"/>
                  <a:pt x="21409" y="47892"/>
                  <a:pt x="21482" y="47564"/>
                </a:cubicBezTo>
                <a:cubicBezTo>
                  <a:pt x="21559" y="47246"/>
                  <a:pt x="21542" y="46932"/>
                  <a:pt x="21412" y="46631"/>
                </a:cubicBezTo>
                <a:cubicBezTo>
                  <a:pt x="21278" y="46324"/>
                  <a:pt x="21098" y="46039"/>
                  <a:pt x="20877" y="45779"/>
                </a:cubicBezTo>
                <a:cubicBezTo>
                  <a:pt x="20718" y="45593"/>
                  <a:pt x="20528" y="45498"/>
                  <a:pt x="20308" y="45498"/>
                </a:cubicBezTo>
                <a:cubicBezTo>
                  <a:pt x="20250" y="45498"/>
                  <a:pt x="20190" y="45505"/>
                  <a:pt x="20128" y="45518"/>
                </a:cubicBezTo>
                <a:cubicBezTo>
                  <a:pt x="19924" y="45561"/>
                  <a:pt x="19723" y="45635"/>
                  <a:pt x="19519" y="45688"/>
                </a:cubicBezTo>
                <a:cubicBezTo>
                  <a:pt x="19445" y="45704"/>
                  <a:pt x="19364" y="45731"/>
                  <a:pt x="19292" y="45731"/>
                </a:cubicBezTo>
                <a:cubicBezTo>
                  <a:pt x="19273" y="45731"/>
                  <a:pt x="19256" y="45729"/>
                  <a:pt x="19239" y="45725"/>
                </a:cubicBezTo>
                <a:cubicBezTo>
                  <a:pt x="19145" y="45703"/>
                  <a:pt x="19053" y="45695"/>
                  <a:pt x="18962" y="45695"/>
                </a:cubicBezTo>
                <a:cubicBezTo>
                  <a:pt x="18832" y="45695"/>
                  <a:pt x="18705" y="45711"/>
                  <a:pt x="18577" y="45725"/>
                </a:cubicBezTo>
                <a:cubicBezTo>
                  <a:pt x="18456" y="45740"/>
                  <a:pt x="18336" y="45748"/>
                  <a:pt x="18216" y="45748"/>
                </a:cubicBezTo>
                <a:cubicBezTo>
                  <a:pt x="18059" y="45748"/>
                  <a:pt x="17903" y="45734"/>
                  <a:pt x="17747" y="45702"/>
                </a:cubicBezTo>
                <a:cubicBezTo>
                  <a:pt x="17366" y="45618"/>
                  <a:pt x="17019" y="45454"/>
                  <a:pt x="16671" y="45284"/>
                </a:cubicBezTo>
                <a:cubicBezTo>
                  <a:pt x="16605" y="45247"/>
                  <a:pt x="16539" y="45192"/>
                  <a:pt x="16437" y="45192"/>
                </a:cubicBezTo>
                <a:cubicBezTo>
                  <a:pt x="16420" y="45192"/>
                  <a:pt x="16402" y="45194"/>
                  <a:pt x="16383" y="45197"/>
                </a:cubicBezTo>
                <a:cubicBezTo>
                  <a:pt x="16410" y="45250"/>
                  <a:pt x="16413" y="45301"/>
                  <a:pt x="16444" y="45324"/>
                </a:cubicBezTo>
                <a:cubicBezTo>
                  <a:pt x="16500" y="45387"/>
                  <a:pt x="16577" y="45438"/>
                  <a:pt x="16644" y="45488"/>
                </a:cubicBezTo>
                <a:cubicBezTo>
                  <a:pt x="16955" y="45725"/>
                  <a:pt x="17263" y="45976"/>
                  <a:pt x="17587" y="46200"/>
                </a:cubicBezTo>
                <a:cubicBezTo>
                  <a:pt x="17755" y="46312"/>
                  <a:pt x="17935" y="46371"/>
                  <a:pt x="18119" y="46371"/>
                </a:cubicBezTo>
                <a:cubicBezTo>
                  <a:pt x="18260" y="46371"/>
                  <a:pt x="18405" y="46336"/>
                  <a:pt x="18550" y="46263"/>
                </a:cubicBezTo>
                <a:lnTo>
                  <a:pt x="18837" y="46126"/>
                </a:lnTo>
                <a:cubicBezTo>
                  <a:pt x="19126" y="45992"/>
                  <a:pt x="19232" y="45919"/>
                  <a:pt x="19336" y="45919"/>
                </a:cubicBezTo>
                <a:cubicBezTo>
                  <a:pt x="19444" y="45919"/>
                  <a:pt x="19551" y="45998"/>
                  <a:pt x="19857" y="46170"/>
                </a:cubicBezTo>
                <a:cubicBezTo>
                  <a:pt x="20389" y="46471"/>
                  <a:pt x="20683" y="46932"/>
                  <a:pt x="20757" y="47541"/>
                </a:cubicBezTo>
                <a:cubicBezTo>
                  <a:pt x="20783" y="47798"/>
                  <a:pt x="20777" y="48052"/>
                  <a:pt x="20723" y="48313"/>
                </a:cubicBezTo>
                <a:cubicBezTo>
                  <a:pt x="20616" y="48794"/>
                  <a:pt x="20395" y="49216"/>
                  <a:pt x="20115" y="49614"/>
                </a:cubicBezTo>
                <a:cubicBezTo>
                  <a:pt x="19663" y="50249"/>
                  <a:pt x="19051" y="50724"/>
                  <a:pt x="18493" y="51252"/>
                </a:cubicBezTo>
                <a:cubicBezTo>
                  <a:pt x="18272" y="51459"/>
                  <a:pt x="17992" y="51606"/>
                  <a:pt x="17747" y="51790"/>
                </a:cubicBezTo>
                <a:cubicBezTo>
                  <a:pt x="17350" y="52081"/>
                  <a:pt x="16962" y="52379"/>
                  <a:pt x="16621" y="52740"/>
                </a:cubicBezTo>
                <a:cubicBezTo>
                  <a:pt x="16143" y="53255"/>
                  <a:pt x="15644" y="53746"/>
                  <a:pt x="15106" y="54197"/>
                </a:cubicBezTo>
                <a:cubicBezTo>
                  <a:pt x="14859" y="54398"/>
                  <a:pt x="14631" y="54625"/>
                  <a:pt x="14421" y="54859"/>
                </a:cubicBezTo>
                <a:cubicBezTo>
                  <a:pt x="13923" y="55411"/>
                  <a:pt x="13391" y="55919"/>
                  <a:pt x="12836" y="56414"/>
                </a:cubicBezTo>
                <a:cubicBezTo>
                  <a:pt x="12254" y="56932"/>
                  <a:pt x="11662" y="57441"/>
                  <a:pt x="11101" y="57979"/>
                </a:cubicBezTo>
                <a:cubicBezTo>
                  <a:pt x="10108" y="58942"/>
                  <a:pt x="9158" y="59945"/>
                  <a:pt x="8262" y="61095"/>
                </a:cubicBezTo>
                <a:cubicBezTo>
                  <a:pt x="8336" y="60938"/>
                  <a:pt x="8369" y="60837"/>
                  <a:pt x="8393" y="60750"/>
                </a:cubicBezTo>
                <a:cubicBezTo>
                  <a:pt x="9319" y="59360"/>
                  <a:pt x="10312" y="58009"/>
                  <a:pt x="11321" y="56675"/>
                </a:cubicBezTo>
                <a:cubicBezTo>
                  <a:pt x="11626" y="56270"/>
                  <a:pt x="11933" y="55859"/>
                  <a:pt x="12191" y="55421"/>
                </a:cubicBezTo>
                <a:cubicBezTo>
                  <a:pt x="12572" y="54769"/>
                  <a:pt x="12806" y="54054"/>
                  <a:pt x="12976" y="53318"/>
                </a:cubicBezTo>
                <a:cubicBezTo>
                  <a:pt x="13140" y="52613"/>
                  <a:pt x="13204" y="51897"/>
                  <a:pt x="13277" y="51178"/>
                </a:cubicBezTo>
                <a:cubicBezTo>
                  <a:pt x="13414" y="49858"/>
                  <a:pt x="13588" y="48544"/>
                  <a:pt x="13732" y="47226"/>
                </a:cubicBezTo>
                <a:cubicBezTo>
                  <a:pt x="13876" y="45956"/>
                  <a:pt x="14013" y="44685"/>
                  <a:pt x="14133" y="43411"/>
                </a:cubicBezTo>
                <a:cubicBezTo>
                  <a:pt x="14223" y="42492"/>
                  <a:pt x="14351" y="41579"/>
                  <a:pt x="14661" y="40703"/>
                </a:cubicBezTo>
                <a:cubicBezTo>
                  <a:pt x="14812" y="40275"/>
                  <a:pt x="14946" y="39841"/>
                  <a:pt x="15200" y="39460"/>
                </a:cubicBezTo>
                <a:cubicBezTo>
                  <a:pt x="15263" y="39369"/>
                  <a:pt x="15344" y="39282"/>
                  <a:pt x="15427" y="39205"/>
                </a:cubicBezTo>
                <a:cubicBezTo>
                  <a:pt x="15665" y="38988"/>
                  <a:pt x="15965" y="38905"/>
                  <a:pt x="16273" y="38881"/>
                </a:cubicBezTo>
                <a:cubicBezTo>
                  <a:pt x="16704" y="38841"/>
                  <a:pt x="17139" y="38824"/>
                  <a:pt x="17570" y="38814"/>
                </a:cubicBezTo>
                <a:cubicBezTo>
                  <a:pt x="17961" y="38804"/>
                  <a:pt x="18336" y="38721"/>
                  <a:pt x="18687" y="38550"/>
                </a:cubicBezTo>
                <a:cubicBezTo>
                  <a:pt x="18995" y="38400"/>
                  <a:pt x="19306" y="38239"/>
                  <a:pt x="19606" y="38069"/>
                </a:cubicBezTo>
                <a:cubicBezTo>
                  <a:pt x="20111" y="37785"/>
                  <a:pt x="20650" y="37581"/>
                  <a:pt x="21218" y="37464"/>
                </a:cubicBezTo>
                <a:cubicBezTo>
                  <a:pt x="21355" y="37433"/>
                  <a:pt x="21499" y="37430"/>
                  <a:pt x="21629" y="37417"/>
                </a:cubicBezTo>
                <a:cubicBezTo>
                  <a:pt x="21813" y="37785"/>
                  <a:pt x="21867" y="37962"/>
                  <a:pt x="21870" y="38299"/>
                </a:cubicBezTo>
                <a:cubicBezTo>
                  <a:pt x="21873" y="38490"/>
                  <a:pt x="21863" y="38684"/>
                  <a:pt x="21857" y="38874"/>
                </a:cubicBezTo>
                <a:cubicBezTo>
                  <a:pt x="21840" y="39637"/>
                  <a:pt x="21816" y="40392"/>
                  <a:pt x="21803" y="41155"/>
                </a:cubicBezTo>
                <a:cubicBezTo>
                  <a:pt x="21800" y="41539"/>
                  <a:pt x="21803" y="41924"/>
                  <a:pt x="21806" y="42308"/>
                </a:cubicBezTo>
                <a:cubicBezTo>
                  <a:pt x="21806" y="42499"/>
                  <a:pt x="21806" y="42693"/>
                  <a:pt x="21820" y="42883"/>
                </a:cubicBezTo>
                <a:cubicBezTo>
                  <a:pt x="21830" y="42987"/>
                  <a:pt x="21830" y="43117"/>
                  <a:pt x="21947" y="43154"/>
                </a:cubicBezTo>
                <a:cubicBezTo>
                  <a:pt x="21967" y="43161"/>
                  <a:pt x="21985" y="43164"/>
                  <a:pt x="22002" y="43164"/>
                </a:cubicBezTo>
                <a:cubicBezTo>
                  <a:pt x="22103" y="43164"/>
                  <a:pt x="22160" y="43058"/>
                  <a:pt x="22214" y="42984"/>
                </a:cubicBezTo>
                <a:cubicBezTo>
                  <a:pt x="22552" y="42495"/>
                  <a:pt x="22890" y="42007"/>
                  <a:pt x="23217" y="41506"/>
                </a:cubicBezTo>
                <a:cubicBezTo>
                  <a:pt x="23391" y="41232"/>
                  <a:pt x="23468" y="40924"/>
                  <a:pt x="23428" y="40593"/>
                </a:cubicBezTo>
                <a:cubicBezTo>
                  <a:pt x="23405" y="40346"/>
                  <a:pt x="23408" y="40095"/>
                  <a:pt x="23395" y="39844"/>
                </a:cubicBezTo>
                <a:cubicBezTo>
                  <a:pt x="23368" y="39209"/>
                  <a:pt x="23284" y="38584"/>
                  <a:pt x="23037" y="37985"/>
                </a:cubicBezTo>
                <a:cubicBezTo>
                  <a:pt x="22936" y="37744"/>
                  <a:pt x="22769" y="37564"/>
                  <a:pt x="22519" y="37480"/>
                </a:cubicBezTo>
                <a:cubicBezTo>
                  <a:pt x="22264" y="37393"/>
                  <a:pt x="22007" y="37316"/>
                  <a:pt x="21736" y="37233"/>
                </a:cubicBezTo>
                <a:cubicBezTo>
                  <a:pt x="21679" y="37079"/>
                  <a:pt x="21619" y="36902"/>
                  <a:pt x="21539" y="36741"/>
                </a:cubicBezTo>
                <a:cubicBezTo>
                  <a:pt x="21332" y="36310"/>
                  <a:pt x="20961" y="36049"/>
                  <a:pt x="20533" y="35879"/>
                </a:cubicBezTo>
                <a:cubicBezTo>
                  <a:pt x="20242" y="35761"/>
                  <a:pt x="19952" y="35696"/>
                  <a:pt x="19665" y="35696"/>
                </a:cubicBezTo>
                <a:cubicBezTo>
                  <a:pt x="19331" y="35696"/>
                  <a:pt x="19001" y="35785"/>
                  <a:pt x="18677" y="35982"/>
                </a:cubicBezTo>
                <a:cubicBezTo>
                  <a:pt x="18135" y="36317"/>
                  <a:pt x="17617" y="36681"/>
                  <a:pt x="17159" y="37129"/>
                </a:cubicBezTo>
                <a:cubicBezTo>
                  <a:pt x="16818" y="37467"/>
                  <a:pt x="16450" y="37781"/>
                  <a:pt x="16046" y="38149"/>
                </a:cubicBezTo>
                <a:cubicBezTo>
                  <a:pt x="16106" y="38049"/>
                  <a:pt x="16133" y="37998"/>
                  <a:pt x="16166" y="37952"/>
                </a:cubicBezTo>
                <a:cubicBezTo>
                  <a:pt x="16450" y="37587"/>
                  <a:pt x="16734" y="37226"/>
                  <a:pt x="17022" y="36865"/>
                </a:cubicBezTo>
                <a:cubicBezTo>
                  <a:pt x="17383" y="36414"/>
                  <a:pt x="17707" y="35942"/>
                  <a:pt x="17951" y="35411"/>
                </a:cubicBezTo>
                <a:cubicBezTo>
                  <a:pt x="18269" y="34725"/>
                  <a:pt x="18486" y="34006"/>
                  <a:pt x="18670" y="33281"/>
                </a:cubicBezTo>
                <a:cubicBezTo>
                  <a:pt x="18995" y="31977"/>
                  <a:pt x="19299" y="30663"/>
                  <a:pt x="19613" y="29356"/>
                </a:cubicBezTo>
                <a:lnTo>
                  <a:pt x="20252" y="26661"/>
                </a:lnTo>
                <a:cubicBezTo>
                  <a:pt x="20392" y="26066"/>
                  <a:pt x="20412" y="25461"/>
                  <a:pt x="20436" y="24859"/>
                </a:cubicBezTo>
                <a:cubicBezTo>
                  <a:pt x="20516" y="24782"/>
                  <a:pt x="20593" y="24708"/>
                  <a:pt x="20663" y="24631"/>
                </a:cubicBezTo>
                <a:cubicBezTo>
                  <a:pt x="20907" y="24377"/>
                  <a:pt x="21191" y="24177"/>
                  <a:pt x="21512" y="24043"/>
                </a:cubicBezTo>
                <a:cubicBezTo>
                  <a:pt x="22112" y="23794"/>
                  <a:pt x="22733" y="23643"/>
                  <a:pt x="23369" y="23643"/>
                </a:cubicBezTo>
                <a:cubicBezTo>
                  <a:pt x="23605" y="23643"/>
                  <a:pt x="23843" y="23664"/>
                  <a:pt x="24083" y="23709"/>
                </a:cubicBezTo>
                <a:cubicBezTo>
                  <a:pt x="24525" y="23789"/>
                  <a:pt x="24959" y="23923"/>
                  <a:pt x="25391" y="24060"/>
                </a:cubicBezTo>
                <a:cubicBezTo>
                  <a:pt x="25922" y="24237"/>
                  <a:pt x="26444" y="24428"/>
                  <a:pt x="26962" y="24631"/>
                </a:cubicBezTo>
                <a:cubicBezTo>
                  <a:pt x="27363" y="24792"/>
                  <a:pt x="27781" y="24912"/>
                  <a:pt x="28149" y="25156"/>
                </a:cubicBezTo>
                <a:cubicBezTo>
                  <a:pt x="28306" y="25260"/>
                  <a:pt x="28363" y="25374"/>
                  <a:pt x="28350" y="25558"/>
                </a:cubicBezTo>
                <a:cubicBezTo>
                  <a:pt x="28306" y="26133"/>
                  <a:pt x="28319" y="26714"/>
                  <a:pt x="28396" y="27286"/>
                </a:cubicBezTo>
                <a:cubicBezTo>
                  <a:pt x="28540" y="28376"/>
                  <a:pt x="28801" y="29443"/>
                  <a:pt x="29098" y="30499"/>
                </a:cubicBezTo>
                <a:cubicBezTo>
                  <a:pt x="29105" y="30529"/>
                  <a:pt x="29135" y="30556"/>
                  <a:pt x="29182" y="30613"/>
                </a:cubicBezTo>
                <a:cubicBezTo>
                  <a:pt x="29205" y="30533"/>
                  <a:pt x="29222" y="30489"/>
                  <a:pt x="29225" y="30446"/>
                </a:cubicBezTo>
                <a:cubicBezTo>
                  <a:pt x="29269" y="30091"/>
                  <a:pt x="29306" y="29737"/>
                  <a:pt x="29353" y="29386"/>
                </a:cubicBezTo>
                <a:cubicBezTo>
                  <a:pt x="29536" y="27972"/>
                  <a:pt x="29520" y="28002"/>
                  <a:pt x="29222" y="26671"/>
                </a:cubicBezTo>
                <a:cubicBezTo>
                  <a:pt x="29115" y="26169"/>
                  <a:pt x="28938" y="25711"/>
                  <a:pt x="28580" y="25340"/>
                </a:cubicBezTo>
                <a:cubicBezTo>
                  <a:pt x="28503" y="25260"/>
                  <a:pt x="28490" y="25180"/>
                  <a:pt x="28497" y="25079"/>
                </a:cubicBezTo>
                <a:cubicBezTo>
                  <a:pt x="28500" y="24866"/>
                  <a:pt x="28507" y="24658"/>
                  <a:pt x="28500" y="24444"/>
                </a:cubicBezTo>
                <a:cubicBezTo>
                  <a:pt x="28473" y="23819"/>
                  <a:pt x="28283" y="23254"/>
                  <a:pt x="27831" y="22803"/>
                </a:cubicBezTo>
                <a:cubicBezTo>
                  <a:pt x="27477" y="22448"/>
                  <a:pt x="27046" y="22201"/>
                  <a:pt x="26564" y="22084"/>
                </a:cubicBezTo>
                <a:cubicBezTo>
                  <a:pt x="25859" y="21913"/>
                  <a:pt x="25140" y="21753"/>
                  <a:pt x="24418" y="21666"/>
                </a:cubicBezTo>
                <a:cubicBezTo>
                  <a:pt x="24275" y="21649"/>
                  <a:pt x="24135" y="21640"/>
                  <a:pt x="23998" y="21640"/>
                </a:cubicBezTo>
                <a:cubicBezTo>
                  <a:pt x="23122" y="21640"/>
                  <a:pt x="22351" y="21988"/>
                  <a:pt x="21733" y="22659"/>
                </a:cubicBezTo>
                <a:cubicBezTo>
                  <a:pt x="21245" y="23190"/>
                  <a:pt x="20790" y="23759"/>
                  <a:pt x="20459" y="24461"/>
                </a:cubicBezTo>
                <a:cubicBezTo>
                  <a:pt x="20278" y="23134"/>
                  <a:pt x="20385" y="21816"/>
                  <a:pt x="20171" y="20502"/>
                </a:cubicBezTo>
                <a:cubicBezTo>
                  <a:pt x="20298" y="20494"/>
                  <a:pt x="20401" y="20474"/>
                  <a:pt x="20501" y="20474"/>
                </a:cubicBezTo>
                <a:cubicBezTo>
                  <a:pt x="20515" y="20474"/>
                  <a:pt x="20529" y="20475"/>
                  <a:pt x="20543" y="20476"/>
                </a:cubicBezTo>
                <a:cubicBezTo>
                  <a:pt x="20550" y="20476"/>
                  <a:pt x="20557" y="20476"/>
                  <a:pt x="20564" y="20476"/>
                </a:cubicBezTo>
                <a:cubicBezTo>
                  <a:pt x="20782" y="20476"/>
                  <a:pt x="20917" y="20376"/>
                  <a:pt x="21017" y="20178"/>
                </a:cubicBezTo>
                <a:cubicBezTo>
                  <a:pt x="21144" y="19931"/>
                  <a:pt x="21285" y="19683"/>
                  <a:pt x="21459" y="19466"/>
                </a:cubicBezTo>
                <a:cubicBezTo>
                  <a:pt x="21763" y="19075"/>
                  <a:pt x="22077" y="18677"/>
                  <a:pt x="22422" y="18322"/>
                </a:cubicBezTo>
                <a:cubicBezTo>
                  <a:pt x="22809" y="17921"/>
                  <a:pt x="22886" y="17477"/>
                  <a:pt x="22739" y="16968"/>
                </a:cubicBezTo>
                <a:cubicBezTo>
                  <a:pt x="22723" y="16908"/>
                  <a:pt x="22712" y="16855"/>
                  <a:pt x="22689" y="16801"/>
                </a:cubicBezTo>
                <a:lnTo>
                  <a:pt x="22428" y="16072"/>
                </a:lnTo>
                <a:cubicBezTo>
                  <a:pt x="22445" y="16070"/>
                  <a:pt x="22461" y="16065"/>
                  <a:pt x="22473" y="16065"/>
                </a:cubicBezTo>
                <a:cubicBezTo>
                  <a:pt x="22476" y="16065"/>
                  <a:pt x="22479" y="16065"/>
                  <a:pt x="22482" y="16066"/>
                </a:cubicBezTo>
                <a:cubicBezTo>
                  <a:pt x="22850" y="16160"/>
                  <a:pt x="23220" y="16200"/>
                  <a:pt x="23591" y="16200"/>
                </a:cubicBezTo>
                <a:cubicBezTo>
                  <a:pt x="23890" y="16200"/>
                  <a:pt x="24189" y="16174"/>
                  <a:pt x="24488" y="16129"/>
                </a:cubicBezTo>
                <a:cubicBezTo>
                  <a:pt x="24846" y="16069"/>
                  <a:pt x="25207" y="15995"/>
                  <a:pt x="25564" y="15922"/>
                </a:cubicBezTo>
                <a:cubicBezTo>
                  <a:pt x="26196" y="15798"/>
                  <a:pt x="26828" y="15654"/>
                  <a:pt x="27463" y="15551"/>
                </a:cubicBezTo>
                <a:cubicBezTo>
                  <a:pt x="27691" y="15513"/>
                  <a:pt x="27916" y="15493"/>
                  <a:pt x="28137" y="15493"/>
                </a:cubicBezTo>
                <a:cubicBezTo>
                  <a:pt x="28728" y="15493"/>
                  <a:pt x="29295" y="15638"/>
                  <a:pt x="29817" y="15995"/>
                </a:cubicBezTo>
                <a:cubicBezTo>
                  <a:pt x="29954" y="16086"/>
                  <a:pt x="30088" y="16179"/>
                  <a:pt x="30235" y="16253"/>
                </a:cubicBezTo>
                <a:cubicBezTo>
                  <a:pt x="30824" y="16564"/>
                  <a:pt x="31439" y="16821"/>
                  <a:pt x="32067" y="17025"/>
                </a:cubicBezTo>
                <a:cubicBezTo>
                  <a:pt x="32977" y="17323"/>
                  <a:pt x="33890" y="17587"/>
                  <a:pt x="34756" y="17995"/>
                </a:cubicBezTo>
                <a:cubicBezTo>
                  <a:pt x="35277" y="18246"/>
                  <a:pt x="35805" y="18480"/>
                  <a:pt x="36210" y="18914"/>
                </a:cubicBezTo>
                <a:cubicBezTo>
                  <a:pt x="36243" y="18948"/>
                  <a:pt x="36280" y="18981"/>
                  <a:pt x="36324" y="19008"/>
                </a:cubicBezTo>
                <a:cubicBezTo>
                  <a:pt x="36370" y="19036"/>
                  <a:pt x="36412" y="19051"/>
                  <a:pt x="36449" y="19051"/>
                </a:cubicBezTo>
                <a:cubicBezTo>
                  <a:pt x="36505" y="19051"/>
                  <a:pt x="36551" y="19020"/>
                  <a:pt x="36591" y="18954"/>
                </a:cubicBezTo>
                <a:cubicBezTo>
                  <a:pt x="36648" y="18854"/>
                  <a:pt x="36698" y="18747"/>
                  <a:pt x="36732" y="18640"/>
                </a:cubicBezTo>
                <a:cubicBezTo>
                  <a:pt x="36812" y="18376"/>
                  <a:pt x="36905" y="18108"/>
                  <a:pt x="36942" y="17834"/>
                </a:cubicBezTo>
                <a:cubicBezTo>
                  <a:pt x="37032" y="17176"/>
                  <a:pt x="37106" y="16517"/>
                  <a:pt x="37166" y="15855"/>
                </a:cubicBezTo>
                <a:cubicBezTo>
                  <a:pt x="37213" y="15387"/>
                  <a:pt x="37149" y="14929"/>
                  <a:pt x="36939" y="14508"/>
                </a:cubicBezTo>
                <a:cubicBezTo>
                  <a:pt x="36782" y="14207"/>
                  <a:pt x="36614" y="13912"/>
                  <a:pt x="36421" y="13642"/>
                </a:cubicBezTo>
                <a:cubicBezTo>
                  <a:pt x="36080" y="13170"/>
                  <a:pt x="35625" y="12806"/>
                  <a:pt x="35204" y="12411"/>
                </a:cubicBezTo>
                <a:cubicBezTo>
                  <a:pt x="34709" y="11953"/>
                  <a:pt x="34140" y="11619"/>
                  <a:pt x="33522" y="11365"/>
                </a:cubicBezTo>
                <a:cubicBezTo>
                  <a:pt x="33311" y="11274"/>
                  <a:pt x="33101" y="11181"/>
                  <a:pt x="32893" y="11084"/>
                </a:cubicBezTo>
                <a:cubicBezTo>
                  <a:pt x="32435" y="10880"/>
                  <a:pt x="32081" y="10536"/>
                  <a:pt x="31756" y="10168"/>
                </a:cubicBezTo>
                <a:cubicBezTo>
                  <a:pt x="31272" y="9620"/>
                  <a:pt x="30670" y="9285"/>
                  <a:pt x="29951" y="9175"/>
                </a:cubicBezTo>
                <a:cubicBezTo>
                  <a:pt x="29523" y="9108"/>
                  <a:pt x="29088" y="9081"/>
                  <a:pt x="28657" y="9041"/>
                </a:cubicBezTo>
                <a:cubicBezTo>
                  <a:pt x="28567" y="9031"/>
                  <a:pt x="28473" y="9031"/>
                  <a:pt x="28333" y="9024"/>
                </a:cubicBezTo>
                <a:cubicBezTo>
                  <a:pt x="28467" y="8877"/>
                  <a:pt x="28567" y="8767"/>
                  <a:pt x="28670" y="8660"/>
                </a:cubicBezTo>
                <a:cubicBezTo>
                  <a:pt x="29182" y="8142"/>
                  <a:pt x="29640" y="7593"/>
                  <a:pt x="29938" y="6921"/>
                </a:cubicBezTo>
                <a:cubicBezTo>
                  <a:pt x="30173" y="6397"/>
                  <a:pt x="30584" y="6147"/>
                  <a:pt x="31142" y="6147"/>
                </a:cubicBezTo>
                <a:cubicBezTo>
                  <a:pt x="31170" y="6147"/>
                  <a:pt x="31199" y="6148"/>
                  <a:pt x="31228" y="6149"/>
                </a:cubicBezTo>
                <a:cubicBezTo>
                  <a:pt x="31847" y="6176"/>
                  <a:pt x="32328" y="6457"/>
                  <a:pt x="32709" y="6935"/>
                </a:cubicBezTo>
                <a:cubicBezTo>
                  <a:pt x="33000" y="7303"/>
                  <a:pt x="33197" y="7720"/>
                  <a:pt x="33381" y="8142"/>
                </a:cubicBezTo>
                <a:cubicBezTo>
                  <a:pt x="33622" y="8693"/>
                  <a:pt x="33970" y="9151"/>
                  <a:pt x="34501" y="9459"/>
                </a:cubicBezTo>
                <a:cubicBezTo>
                  <a:pt x="34722" y="9583"/>
                  <a:pt x="34886" y="9770"/>
                  <a:pt x="35016" y="9994"/>
                </a:cubicBezTo>
                <a:cubicBezTo>
                  <a:pt x="35127" y="10185"/>
                  <a:pt x="35227" y="10378"/>
                  <a:pt x="35267" y="10602"/>
                </a:cubicBezTo>
                <a:cubicBezTo>
                  <a:pt x="35287" y="10723"/>
                  <a:pt x="35287" y="10873"/>
                  <a:pt x="35434" y="10940"/>
                </a:cubicBezTo>
                <a:cubicBezTo>
                  <a:pt x="35471" y="10920"/>
                  <a:pt x="35501" y="10913"/>
                  <a:pt x="35518" y="10890"/>
                </a:cubicBezTo>
                <a:cubicBezTo>
                  <a:pt x="35571" y="10823"/>
                  <a:pt x="35621" y="10753"/>
                  <a:pt x="35675" y="10686"/>
                </a:cubicBezTo>
                <a:cubicBezTo>
                  <a:pt x="36036" y="10235"/>
                  <a:pt x="36237" y="9700"/>
                  <a:pt x="36464" y="9182"/>
                </a:cubicBezTo>
                <a:cubicBezTo>
                  <a:pt x="36721" y="8610"/>
                  <a:pt x="36765" y="8011"/>
                  <a:pt x="36638" y="7403"/>
                </a:cubicBezTo>
                <a:cubicBezTo>
                  <a:pt x="36507" y="6791"/>
                  <a:pt x="36340" y="6186"/>
                  <a:pt x="36120" y="5601"/>
                </a:cubicBezTo>
                <a:cubicBezTo>
                  <a:pt x="35668" y="4414"/>
                  <a:pt x="34923" y="3458"/>
                  <a:pt x="33846" y="2776"/>
                </a:cubicBezTo>
                <a:cubicBezTo>
                  <a:pt x="33361" y="2465"/>
                  <a:pt x="32833" y="2271"/>
                  <a:pt x="32251" y="2224"/>
                </a:cubicBezTo>
                <a:cubicBezTo>
                  <a:pt x="32092" y="2212"/>
                  <a:pt x="31933" y="2206"/>
                  <a:pt x="31775" y="2206"/>
                </a:cubicBezTo>
                <a:cubicBezTo>
                  <a:pt x="31046" y="2206"/>
                  <a:pt x="30335" y="2333"/>
                  <a:pt x="29640" y="2588"/>
                </a:cubicBezTo>
                <a:cubicBezTo>
                  <a:pt x="29242" y="2729"/>
                  <a:pt x="28858" y="2906"/>
                  <a:pt x="28470" y="3076"/>
                </a:cubicBezTo>
                <a:cubicBezTo>
                  <a:pt x="27835" y="3357"/>
                  <a:pt x="27203" y="3641"/>
                  <a:pt x="26628" y="4033"/>
                </a:cubicBezTo>
                <a:cubicBezTo>
                  <a:pt x="26598" y="4053"/>
                  <a:pt x="26561" y="4059"/>
                  <a:pt x="26531" y="4069"/>
                </a:cubicBezTo>
                <a:cubicBezTo>
                  <a:pt x="26350" y="3581"/>
                  <a:pt x="26173" y="3107"/>
                  <a:pt x="25996" y="2625"/>
                </a:cubicBezTo>
                <a:cubicBezTo>
                  <a:pt x="25862" y="2264"/>
                  <a:pt x="25755" y="1893"/>
                  <a:pt x="25608" y="1538"/>
                </a:cubicBezTo>
                <a:cubicBezTo>
                  <a:pt x="25347" y="907"/>
                  <a:pt x="24912" y="435"/>
                  <a:pt x="24257" y="198"/>
                </a:cubicBezTo>
                <a:cubicBezTo>
                  <a:pt x="23973" y="91"/>
                  <a:pt x="23682" y="47"/>
                  <a:pt x="23385" y="21"/>
                </a:cubicBezTo>
                <a:cubicBezTo>
                  <a:pt x="23235" y="7"/>
                  <a:pt x="23085" y="1"/>
                  <a:pt x="2293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rot="2451661" flipH="1">
            <a:off x="8347147" y="3840449"/>
            <a:ext cx="960060" cy="1306005"/>
          </a:xfrm>
          <a:custGeom>
            <a:avLst/>
            <a:gdLst/>
            <a:ahLst/>
            <a:cxnLst/>
            <a:rect l="l" t="t" r="r" b="b"/>
            <a:pathLst>
              <a:path w="24653" h="33538" extrusionOk="0">
                <a:moveTo>
                  <a:pt x="16346" y="177"/>
                </a:moveTo>
                <a:cubicBezTo>
                  <a:pt x="16766" y="177"/>
                  <a:pt x="17107" y="335"/>
                  <a:pt x="17323" y="731"/>
                </a:cubicBezTo>
                <a:cubicBezTo>
                  <a:pt x="17353" y="795"/>
                  <a:pt x="17393" y="852"/>
                  <a:pt x="17447" y="935"/>
                </a:cubicBezTo>
                <a:cubicBezTo>
                  <a:pt x="17363" y="1006"/>
                  <a:pt x="17303" y="1062"/>
                  <a:pt x="17240" y="1113"/>
                </a:cubicBezTo>
                <a:cubicBezTo>
                  <a:pt x="16955" y="1350"/>
                  <a:pt x="16929" y="1480"/>
                  <a:pt x="17109" y="1791"/>
                </a:cubicBezTo>
                <a:cubicBezTo>
                  <a:pt x="17210" y="1968"/>
                  <a:pt x="17273" y="2149"/>
                  <a:pt x="17260" y="2350"/>
                </a:cubicBezTo>
                <a:cubicBezTo>
                  <a:pt x="17246" y="2557"/>
                  <a:pt x="17210" y="2768"/>
                  <a:pt x="17180" y="3022"/>
                </a:cubicBezTo>
                <a:cubicBezTo>
                  <a:pt x="16969" y="2888"/>
                  <a:pt x="16778" y="2788"/>
                  <a:pt x="16618" y="2657"/>
                </a:cubicBezTo>
                <a:cubicBezTo>
                  <a:pt x="16357" y="2447"/>
                  <a:pt x="16187" y="2196"/>
                  <a:pt x="16337" y="1828"/>
                </a:cubicBezTo>
                <a:cubicBezTo>
                  <a:pt x="16437" y="1577"/>
                  <a:pt x="16367" y="1323"/>
                  <a:pt x="16287" y="1076"/>
                </a:cubicBezTo>
                <a:cubicBezTo>
                  <a:pt x="16238" y="925"/>
                  <a:pt x="16148" y="851"/>
                  <a:pt x="16030" y="851"/>
                </a:cubicBezTo>
                <a:cubicBezTo>
                  <a:pt x="15970" y="851"/>
                  <a:pt x="15902" y="870"/>
                  <a:pt x="15829" y="909"/>
                </a:cubicBezTo>
                <a:cubicBezTo>
                  <a:pt x="15270" y="1213"/>
                  <a:pt x="14739" y="1557"/>
                  <a:pt x="14237" y="1945"/>
                </a:cubicBezTo>
                <a:cubicBezTo>
                  <a:pt x="14201" y="1975"/>
                  <a:pt x="14147" y="1992"/>
                  <a:pt x="14047" y="2042"/>
                </a:cubicBezTo>
                <a:cubicBezTo>
                  <a:pt x="14244" y="1637"/>
                  <a:pt x="14401" y="1283"/>
                  <a:pt x="14622" y="965"/>
                </a:cubicBezTo>
                <a:cubicBezTo>
                  <a:pt x="15016" y="404"/>
                  <a:pt x="15591" y="217"/>
                  <a:pt x="16243" y="180"/>
                </a:cubicBezTo>
                <a:cubicBezTo>
                  <a:pt x="16278" y="178"/>
                  <a:pt x="16312" y="177"/>
                  <a:pt x="16346" y="177"/>
                </a:cubicBezTo>
                <a:close/>
                <a:moveTo>
                  <a:pt x="18344" y="3337"/>
                </a:moveTo>
                <a:cubicBezTo>
                  <a:pt x="18437" y="3337"/>
                  <a:pt x="18538" y="3359"/>
                  <a:pt x="18631" y="3406"/>
                </a:cubicBezTo>
                <a:cubicBezTo>
                  <a:pt x="18784" y="3486"/>
                  <a:pt x="18931" y="3580"/>
                  <a:pt x="19082" y="3664"/>
                </a:cubicBezTo>
                <a:cubicBezTo>
                  <a:pt x="19303" y="3787"/>
                  <a:pt x="19403" y="3998"/>
                  <a:pt x="19497" y="4215"/>
                </a:cubicBezTo>
                <a:cubicBezTo>
                  <a:pt x="19543" y="4326"/>
                  <a:pt x="19517" y="4416"/>
                  <a:pt x="19386" y="4493"/>
                </a:cubicBezTo>
                <a:cubicBezTo>
                  <a:pt x="19329" y="4459"/>
                  <a:pt x="19262" y="4423"/>
                  <a:pt x="19196" y="4376"/>
                </a:cubicBezTo>
                <a:cubicBezTo>
                  <a:pt x="19119" y="4322"/>
                  <a:pt x="19059" y="4255"/>
                  <a:pt x="18982" y="4205"/>
                </a:cubicBezTo>
                <a:cubicBezTo>
                  <a:pt x="18915" y="4158"/>
                  <a:pt x="18867" y="4134"/>
                  <a:pt x="18822" y="4134"/>
                </a:cubicBezTo>
                <a:cubicBezTo>
                  <a:pt x="18772" y="4134"/>
                  <a:pt x="18726" y="4164"/>
                  <a:pt x="18664" y="4225"/>
                </a:cubicBezTo>
                <a:cubicBezTo>
                  <a:pt x="18590" y="4309"/>
                  <a:pt x="18524" y="4399"/>
                  <a:pt x="18423" y="4516"/>
                </a:cubicBezTo>
                <a:cubicBezTo>
                  <a:pt x="18293" y="4389"/>
                  <a:pt x="18183" y="4282"/>
                  <a:pt x="18076" y="4175"/>
                </a:cubicBezTo>
                <a:cubicBezTo>
                  <a:pt x="18055" y="4155"/>
                  <a:pt x="18039" y="4128"/>
                  <a:pt x="18022" y="4098"/>
                </a:cubicBezTo>
                <a:cubicBezTo>
                  <a:pt x="17915" y="3924"/>
                  <a:pt x="17948" y="3590"/>
                  <a:pt x="18082" y="3430"/>
                </a:cubicBezTo>
                <a:cubicBezTo>
                  <a:pt x="18135" y="3369"/>
                  <a:pt x="18233" y="3337"/>
                  <a:pt x="18344" y="3337"/>
                </a:cubicBezTo>
                <a:close/>
                <a:moveTo>
                  <a:pt x="18858" y="4295"/>
                </a:moveTo>
                <a:cubicBezTo>
                  <a:pt x="18995" y="4413"/>
                  <a:pt x="19132" y="4526"/>
                  <a:pt x="19286" y="4650"/>
                </a:cubicBezTo>
                <a:cubicBezTo>
                  <a:pt x="19209" y="4747"/>
                  <a:pt x="19135" y="4827"/>
                  <a:pt x="19069" y="4907"/>
                </a:cubicBezTo>
                <a:cubicBezTo>
                  <a:pt x="18861" y="4864"/>
                  <a:pt x="18731" y="4740"/>
                  <a:pt x="18584" y="4623"/>
                </a:cubicBezTo>
                <a:cubicBezTo>
                  <a:pt x="18624" y="4466"/>
                  <a:pt x="18714" y="4372"/>
                  <a:pt x="18858" y="4295"/>
                </a:cubicBezTo>
                <a:close/>
                <a:moveTo>
                  <a:pt x="17527" y="1082"/>
                </a:moveTo>
                <a:cubicBezTo>
                  <a:pt x="17564" y="1119"/>
                  <a:pt x="17604" y="1139"/>
                  <a:pt x="17621" y="1173"/>
                </a:cubicBezTo>
                <a:cubicBezTo>
                  <a:pt x="17878" y="1591"/>
                  <a:pt x="18243" y="1902"/>
                  <a:pt x="18631" y="2186"/>
                </a:cubicBezTo>
                <a:cubicBezTo>
                  <a:pt x="19142" y="2554"/>
                  <a:pt x="19567" y="3005"/>
                  <a:pt x="19914" y="3530"/>
                </a:cubicBezTo>
                <a:cubicBezTo>
                  <a:pt x="20132" y="3861"/>
                  <a:pt x="20279" y="4215"/>
                  <a:pt x="20366" y="4600"/>
                </a:cubicBezTo>
                <a:cubicBezTo>
                  <a:pt x="20443" y="4939"/>
                  <a:pt x="20313" y="5201"/>
                  <a:pt x="19936" y="5201"/>
                </a:cubicBezTo>
                <a:cubicBezTo>
                  <a:pt x="19904" y="5201"/>
                  <a:pt x="19870" y="5199"/>
                  <a:pt x="19834" y="5195"/>
                </a:cubicBezTo>
                <a:cubicBezTo>
                  <a:pt x="19617" y="5168"/>
                  <a:pt x="19416" y="5111"/>
                  <a:pt x="19196" y="4991"/>
                </a:cubicBezTo>
                <a:cubicBezTo>
                  <a:pt x="19309" y="4857"/>
                  <a:pt x="19403" y="4730"/>
                  <a:pt x="19517" y="4613"/>
                </a:cubicBezTo>
                <a:cubicBezTo>
                  <a:pt x="19667" y="4449"/>
                  <a:pt x="19694" y="4282"/>
                  <a:pt x="19600" y="4078"/>
                </a:cubicBezTo>
                <a:cubicBezTo>
                  <a:pt x="19369" y="3577"/>
                  <a:pt x="18941" y="3339"/>
                  <a:pt x="18443" y="3212"/>
                </a:cubicBezTo>
                <a:cubicBezTo>
                  <a:pt x="18394" y="3200"/>
                  <a:pt x="18346" y="3194"/>
                  <a:pt x="18300" y="3194"/>
                </a:cubicBezTo>
                <a:cubicBezTo>
                  <a:pt x="18113" y="3194"/>
                  <a:pt x="17954" y="3292"/>
                  <a:pt x="17855" y="3490"/>
                </a:cubicBezTo>
                <a:cubicBezTo>
                  <a:pt x="17791" y="3607"/>
                  <a:pt x="17724" y="3724"/>
                  <a:pt x="17671" y="3841"/>
                </a:cubicBezTo>
                <a:cubicBezTo>
                  <a:pt x="17541" y="4125"/>
                  <a:pt x="17414" y="4413"/>
                  <a:pt x="17256" y="4764"/>
                </a:cubicBezTo>
                <a:cubicBezTo>
                  <a:pt x="17256" y="4630"/>
                  <a:pt x="17253" y="4563"/>
                  <a:pt x="17256" y="4496"/>
                </a:cubicBezTo>
                <a:cubicBezTo>
                  <a:pt x="17273" y="4282"/>
                  <a:pt x="17297" y="4068"/>
                  <a:pt x="17310" y="3858"/>
                </a:cubicBezTo>
                <a:cubicBezTo>
                  <a:pt x="17340" y="3409"/>
                  <a:pt x="17320" y="2958"/>
                  <a:pt x="17390" y="2517"/>
                </a:cubicBezTo>
                <a:cubicBezTo>
                  <a:pt x="17430" y="2253"/>
                  <a:pt x="17397" y="1982"/>
                  <a:pt x="17240" y="1751"/>
                </a:cubicBezTo>
                <a:cubicBezTo>
                  <a:pt x="17086" y="1530"/>
                  <a:pt x="17103" y="1430"/>
                  <a:pt x="17330" y="1233"/>
                </a:cubicBezTo>
                <a:cubicBezTo>
                  <a:pt x="17387" y="1173"/>
                  <a:pt x="17457" y="1133"/>
                  <a:pt x="17527" y="1082"/>
                </a:cubicBezTo>
                <a:close/>
                <a:moveTo>
                  <a:pt x="2323" y="1858"/>
                </a:moveTo>
                <a:cubicBezTo>
                  <a:pt x="2328" y="1858"/>
                  <a:pt x="2333" y="1858"/>
                  <a:pt x="2338" y="1858"/>
                </a:cubicBezTo>
                <a:cubicBezTo>
                  <a:pt x="2769" y="1865"/>
                  <a:pt x="3191" y="1922"/>
                  <a:pt x="3588" y="2116"/>
                </a:cubicBezTo>
                <a:cubicBezTo>
                  <a:pt x="4060" y="2343"/>
                  <a:pt x="4471" y="2671"/>
                  <a:pt x="4869" y="3005"/>
                </a:cubicBezTo>
                <a:cubicBezTo>
                  <a:pt x="5424" y="3470"/>
                  <a:pt x="5966" y="3954"/>
                  <a:pt x="6501" y="4443"/>
                </a:cubicBezTo>
                <a:cubicBezTo>
                  <a:pt x="6781" y="4697"/>
                  <a:pt x="7032" y="4981"/>
                  <a:pt x="7293" y="5252"/>
                </a:cubicBezTo>
                <a:cubicBezTo>
                  <a:pt x="7350" y="5315"/>
                  <a:pt x="7420" y="5385"/>
                  <a:pt x="7430" y="5543"/>
                </a:cubicBezTo>
                <a:cubicBezTo>
                  <a:pt x="7313" y="5432"/>
                  <a:pt x="7236" y="5365"/>
                  <a:pt x="7163" y="5299"/>
                </a:cubicBezTo>
                <a:cubicBezTo>
                  <a:pt x="6761" y="4951"/>
                  <a:pt x="6374" y="4583"/>
                  <a:pt x="5899" y="4332"/>
                </a:cubicBezTo>
                <a:cubicBezTo>
                  <a:pt x="5427" y="4082"/>
                  <a:pt x="4993" y="3777"/>
                  <a:pt x="4575" y="3453"/>
                </a:cubicBezTo>
                <a:cubicBezTo>
                  <a:pt x="4304" y="3239"/>
                  <a:pt x="4026" y="3022"/>
                  <a:pt x="3739" y="2834"/>
                </a:cubicBezTo>
                <a:cubicBezTo>
                  <a:pt x="3243" y="2512"/>
                  <a:pt x="2726" y="2341"/>
                  <a:pt x="2189" y="2341"/>
                </a:cubicBezTo>
                <a:cubicBezTo>
                  <a:pt x="1874" y="2341"/>
                  <a:pt x="1553" y="2399"/>
                  <a:pt x="1225" y="2520"/>
                </a:cubicBezTo>
                <a:cubicBezTo>
                  <a:pt x="1161" y="2550"/>
                  <a:pt x="1094" y="2557"/>
                  <a:pt x="1031" y="2574"/>
                </a:cubicBezTo>
                <a:cubicBezTo>
                  <a:pt x="1024" y="2550"/>
                  <a:pt x="1011" y="2523"/>
                  <a:pt x="1004" y="2500"/>
                </a:cubicBezTo>
                <a:cubicBezTo>
                  <a:pt x="1298" y="2323"/>
                  <a:pt x="1592" y="2136"/>
                  <a:pt x="1900" y="1972"/>
                </a:cubicBezTo>
                <a:cubicBezTo>
                  <a:pt x="2029" y="1904"/>
                  <a:pt x="2183" y="1858"/>
                  <a:pt x="2323" y="1858"/>
                </a:cubicBezTo>
                <a:close/>
                <a:moveTo>
                  <a:pt x="2208" y="2486"/>
                </a:moveTo>
                <a:cubicBezTo>
                  <a:pt x="2560" y="2486"/>
                  <a:pt x="2914" y="2566"/>
                  <a:pt x="3267" y="2737"/>
                </a:cubicBezTo>
                <a:cubicBezTo>
                  <a:pt x="3655" y="2921"/>
                  <a:pt x="4013" y="3159"/>
                  <a:pt x="4347" y="3436"/>
                </a:cubicBezTo>
                <a:cubicBezTo>
                  <a:pt x="4775" y="3794"/>
                  <a:pt x="5227" y="4132"/>
                  <a:pt x="5728" y="4392"/>
                </a:cubicBezTo>
                <a:cubicBezTo>
                  <a:pt x="6297" y="4690"/>
                  <a:pt x="6765" y="5118"/>
                  <a:pt x="7233" y="5543"/>
                </a:cubicBezTo>
                <a:cubicBezTo>
                  <a:pt x="7310" y="5613"/>
                  <a:pt x="7393" y="5693"/>
                  <a:pt x="7417" y="5797"/>
                </a:cubicBezTo>
                <a:cubicBezTo>
                  <a:pt x="7022" y="5730"/>
                  <a:pt x="6641" y="5666"/>
                  <a:pt x="6260" y="5603"/>
                </a:cubicBezTo>
                <a:cubicBezTo>
                  <a:pt x="5865" y="5536"/>
                  <a:pt x="5477" y="5446"/>
                  <a:pt x="5106" y="5292"/>
                </a:cubicBezTo>
                <a:cubicBezTo>
                  <a:pt x="4307" y="4957"/>
                  <a:pt x="3578" y="4516"/>
                  <a:pt x="2886" y="3995"/>
                </a:cubicBezTo>
                <a:cubicBezTo>
                  <a:pt x="2442" y="3657"/>
                  <a:pt x="2007" y="3292"/>
                  <a:pt x="1505" y="3038"/>
                </a:cubicBezTo>
                <a:cubicBezTo>
                  <a:pt x="1345" y="2955"/>
                  <a:pt x="1174" y="2891"/>
                  <a:pt x="1014" y="2824"/>
                </a:cubicBezTo>
                <a:cubicBezTo>
                  <a:pt x="1021" y="2794"/>
                  <a:pt x="1014" y="2778"/>
                  <a:pt x="1024" y="2778"/>
                </a:cubicBezTo>
                <a:cubicBezTo>
                  <a:pt x="1416" y="2588"/>
                  <a:pt x="1811" y="2486"/>
                  <a:pt x="2208" y="2486"/>
                </a:cubicBezTo>
                <a:close/>
                <a:moveTo>
                  <a:pt x="19079" y="5135"/>
                </a:moveTo>
                <a:cubicBezTo>
                  <a:pt x="19309" y="5215"/>
                  <a:pt x="19520" y="5292"/>
                  <a:pt x="19797" y="5385"/>
                </a:cubicBezTo>
                <a:cubicBezTo>
                  <a:pt x="19343" y="5549"/>
                  <a:pt x="18945" y="5686"/>
                  <a:pt x="18544" y="5827"/>
                </a:cubicBezTo>
                <a:lnTo>
                  <a:pt x="18517" y="5763"/>
                </a:lnTo>
                <a:cubicBezTo>
                  <a:pt x="18707" y="5549"/>
                  <a:pt x="18898" y="5342"/>
                  <a:pt x="19079" y="5135"/>
                </a:cubicBezTo>
                <a:close/>
                <a:moveTo>
                  <a:pt x="16081" y="1035"/>
                </a:moveTo>
                <a:cubicBezTo>
                  <a:pt x="16087" y="1035"/>
                  <a:pt x="16093" y="1035"/>
                  <a:pt x="16100" y="1036"/>
                </a:cubicBezTo>
                <a:cubicBezTo>
                  <a:pt x="16183" y="1290"/>
                  <a:pt x="16277" y="1537"/>
                  <a:pt x="16176" y="1808"/>
                </a:cubicBezTo>
                <a:cubicBezTo>
                  <a:pt x="16049" y="2169"/>
                  <a:pt x="16140" y="2470"/>
                  <a:pt x="16437" y="2707"/>
                </a:cubicBezTo>
                <a:cubicBezTo>
                  <a:pt x="16524" y="2778"/>
                  <a:pt x="16611" y="2844"/>
                  <a:pt x="16701" y="2911"/>
                </a:cubicBezTo>
                <a:cubicBezTo>
                  <a:pt x="16808" y="2992"/>
                  <a:pt x="16919" y="3062"/>
                  <a:pt x="17029" y="3139"/>
                </a:cubicBezTo>
                <a:cubicBezTo>
                  <a:pt x="17123" y="3202"/>
                  <a:pt x="17163" y="3279"/>
                  <a:pt x="17169" y="3393"/>
                </a:cubicBezTo>
                <a:cubicBezTo>
                  <a:pt x="17206" y="4376"/>
                  <a:pt x="17019" y="5312"/>
                  <a:pt x="16544" y="6215"/>
                </a:cubicBezTo>
                <a:cubicBezTo>
                  <a:pt x="16584" y="5887"/>
                  <a:pt x="16618" y="5586"/>
                  <a:pt x="16655" y="5285"/>
                </a:cubicBezTo>
                <a:cubicBezTo>
                  <a:pt x="16728" y="4690"/>
                  <a:pt x="16594" y="4158"/>
                  <a:pt x="16190" y="3694"/>
                </a:cubicBezTo>
                <a:cubicBezTo>
                  <a:pt x="15892" y="3359"/>
                  <a:pt x="15749" y="2941"/>
                  <a:pt x="15628" y="2510"/>
                </a:cubicBezTo>
                <a:cubicBezTo>
                  <a:pt x="15514" y="2072"/>
                  <a:pt x="15575" y="1664"/>
                  <a:pt x="15769" y="1263"/>
                </a:cubicBezTo>
                <a:cubicBezTo>
                  <a:pt x="15833" y="1124"/>
                  <a:pt x="15916" y="1035"/>
                  <a:pt x="16081" y="1035"/>
                </a:cubicBezTo>
                <a:close/>
                <a:moveTo>
                  <a:pt x="18490" y="4757"/>
                </a:moveTo>
                <a:cubicBezTo>
                  <a:pt x="18661" y="4874"/>
                  <a:pt x="18798" y="4968"/>
                  <a:pt x="18968" y="5085"/>
                </a:cubicBezTo>
                <a:cubicBezTo>
                  <a:pt x="18684" y="5385"/>
                  <a:pt x="18427" y="5660"/>
                  <a:pt x="18166" y="5930"/>
                </a:cubicBezTo>
                <a:cubicBezTo>
                  <a:pt x="18136" y="5961"/>
                  <a:pt x="18099" y="5981"/>
                  <a:pt x="18066" y="5997"/>
                </a:cubicBezTo>
                <a:cubicBezTo>
                  <a:pt x="17751" y="6134"/>
                  <a:pt x="17437" y="6271"/>
                  <a:pt x="17096" y="6419"/>
                </a:cubicBezTo>
                <a:cubicBezTo>
                  <a:pt x="17123" y="6365"/>
                  <a:pt x="17133" y="6315"/>
                  <a:pt x="17163" y="6281"/>
                </a:cubicBezTo>
                <a:cubicBezTo>
                  <a:pt x="17300" y="6148"/>
                  <a:pt x="17434" y="6001"/>
                  <a:pt x="17594" y="5894"/>
                </a:cubicBezTo>
                <a:cubicBezTo>
                  <a:pt x="17868" y="5703"/>
                  <a:pt x="18079" y="5459"/>
                  <a:pt x="18246" y="5178"/>
                </a:cubicBezTo>
                <a:cubicBezTo>
                  <a:pt x="18326" y="5048"/>
                  <a:pt x="18397" y="4917"/>
                  <a:pt x="18490" y="4757"/>
                </a:cubicBezTo>
                <a:close/>
                <a:moveTo>
                  <a:pt x="17758" y="3981"/>
                </a:moveTo>
                <a:cubicBezTo>
                  <a:pt x="17965" y="4239"/>
                  <a:pt x="18156" y="4459"/>
                  <a:pt x="18340" y="4680"/>
                </a:cubicBezTo>
                <a:cubicBezTo>
                  <a:pt x="18159" y="5135"/>
                  <a:pt x="17875" y="5519"/>
                  <a:pt x="17537" y="5770"/>
                </a:cubicBezTo>
                <a:cubicBezTo>
                  <a:pt x="17327" y="5927"/>
                  <a:pt x="17153" y="6131"/>
                  <a:pt x="16962" y="6315"/>
                </a:cubicBezTo>
                <a:cubicBezTo>
                  <a:pt x="16902" y="6378"/>
                  <a:pt x="16845" y="6439"/>
                  <a:pt x="16788" y="6505"/>
                </a:cubicBezTo>
                <a:cubicBezTo>
                  <a:pt x="17046" y="5630"/>
                  <a:pt x="17377" y="4797"/>
                  <a:pt x="17758" y="3981"/>
                </a:cubicBezTo>
                <a:close/>
                <a:moveTo>
                  <a:pt x="19504" y="634"/>
                </a:moveTo>
                <a:cubicBezTo>
                  <a:pt x="19731" y="634"/>
                  <a:pt x="19958" y="645"/>
                  <a:pt x="20185" y="665"/>
                </a:cubicBezTo>
                <a:cubicBezTo>
                  <a:pt x="20720" y="708"/>
                  <a:pt x="21238" y="792"/>
                  <a:pt x="21740" y="999"/>
                </a:cubicBezTo>
                <a:cubicBezTo>
                  <a:pt x="22251" y="1206"/>
                  <a:pt x="22676" y="1537"/>
                  <a:pt x="23111" y="1861"/>
                </a:cubicBezTo>
                <a:cubicBezTo>
                  <a:pt x="23689" y="2299"/>
                  <a:pt x="24050" y="2848"/>
                  <a:pt x="24151" y="3567"/>
                </a:cubicBezTo>
                <a:cubicBezTo>
                  <a:pt x="24197" y="3911"/>
                  <a:pt x="24261" y="4259"/>
                  <a:pt x="24331" y="4596"/>
                </a:cubicBezTo>
                <a:cubicBezTo>
                  <a:pt x="24458" y="5188"/>
                  <a:pt x="24475" y="5797"/>
                  <a:pt x="24492" y="6399"/>
                </a:cubicBezTo>
                <a:cubicBezTo>
                  <a:pt x="24498" y="6709"/>
                  <a:pt x="24425" y="7007"/>
                  <a:pt x="24284" y="7285"/>
                </a:cubicBezTo>
                <a:cubicBezTo>
                  <a:pt x="24251" y="7351"/>
                  <a:pt x="24201" y="7398"/>
                  <a:pt x="24147" y="7468"/>
                </a:cubicBezTo>
                <a:cubicBezTo>
                  <a:pt x="24013" y="7218"/>
                  <a:pt x="23910" y="6987"/>
                  <a:pt x="23776" y="6770"/>
                </a:cubicBezTo>
                <a:cubicBezTo>
                  <a:pt x="23375" y="6118"/>
                  <a:pt x="23077" y="5422"/>
                  <a:pt x="22957" y="4667"/>
                </a:cubicBezTo>
                <a:cubicBezTo>
                  <a:pt x="22920" y="4439"/>
                  <a:pt x="22780" y="4299"/>
                  <a:pt x="22496" y="4252"/>
                </a:cubicBezTo>
                <a:cubicBezTo>
                  <a:pt x="22442" y="4244"/>
                  <a:pt x="22389" y="4240"/>
                  <a:pt x="22337" y="4240"/>
                </a:cubicBezTo>
                <a:cubicBezTo>
                  <a:pt x="22153" y="4240"/>
                  <a:pt x="21977" y="4288"/>
                  <a:pt x="21810" y="4366"/>
                </a:cubicBezTo>
                <a:cubicBezTo>
                  <a:pt x="21472" y="4533"/>
                  <a:pt x="21138" y="4713"/>
                  <a:pt x="20804" y="4891"/>
                </a:cubicBezTo>
                <a:cubicBezTo>
                  <a:pt x="20717" y="4934"/>
                  <a:pt x="20633" y="4978"/>
                  <a:pt x="20566" y="5011"/>
                </a:cubicBezTo>
                <a:cubicBezTo>
                  <a:pt x="20530" y="4774"/>
                  <a:pt x="20506" y="4550"/>
                  <a:pt x="20449" y="4339"/>
                </a:cubicBezTo>
                <a:cubicBezTo>
                  <a:pt x="20306" y="3814"/>
                  <a:pt x="20028" y="3363"/>
                  <a:pt x="19684" y="2951"/>
                </a:cubicBezTo>
                <a:cubicBezTo>
                  <a:pt x="19379" y="2587"/>
                  <a:pt x="19042" y="2266"/>
                  <a:pt x="18651" y="1992"/>
                </a:cubicBezTo>
                <a:cubicBezTo>
                  <a:pt x="18273" y="1731"/>
                  <a:pt x="17942" y="1410"/>
                  <a:pt x="17698" y="992"/>
                </a:cubicBezTo>
                <a:cubicBezTo>
                  <a:pt x="17842" y="879"/>
                  <a:pt x="18009" y="832"/>
                  <a:pt x="18176" y="788"/>
                </a:cubicBezTo>
                <a:cubicBezTo>
                  <a:pt x="18617" y="677"/>
                  <a:pt x="19059" y="634"/>
                  <a:pt x="19504" y="634"/>
                </a:cubicBezTo>
                <a:close/>
                <a:moveTo>
                  <a:pt x="13234" y="3189"/>
                </a:moveTo>
                <a:lnTo>
                  <a:pt x="13234" y="3189"/>
                </a:lnTo>
                <a:cubicBezTo>
                  <a:pt x="13248" y="3306"/>
                  <a:pt x="13214" y="3393"/>
                  <a:pt x="13184" y="3486"/>
                </a:cubicBezTo>
                <a:cubicBezTo>
                  <a:pt x="13067" y="3844"/>
                  <a:pt x="12943" y="4199"/>
                  <a:pt x="12843" y="4566"/>
                </a:cubicBezTo>
                <a:cubicBezTo>
                  <a:pt x="12632" y="5349"/>
                  <a:pt x="12532" y="6151"/>
                  <a:pt x="12412" y="6950"/>
                </a:cubicBezTo>
                <a:cubicBezTo>
                  <a:pt x="12308" y="7642"/>
                  <a:pt x="12278" y="8334"/>
                  <a:pt x="12425" y="9023"/>
                </a:cubicBezTo>
                <a:cubicBezTo>
                  <a:pt x="12432" y="9057"/>
                  <a:pt x="12428" y="9093"/>
                  <a:pt x="12432" y="9127"/>
                </a:cubicBezTo>
                <a:cubicBezTo>
                  <a:pt x="12161" y="8592"/>
                  <a:pt x="11894" y="8067"/>
                  <a:pt x="11790" y="7482"/>
                </a:cubicBezTo>
                <a:cubicBezTo>
                  <a:pt x="11773" y="7378"/>
                  <a:pt x="11763" y="7274"/>
                  <a:pt x="11760" y="7174"/>
                </a:cubicBezTo>
                <a:cubicBezTo>
                  <a:pt x="11746" y="6378"/>
                  <a:pt x="11917" y="5613"/>
                  <a:pt x="12211" y="4874"/>
                </a:cubicBezTo>
                <a:cubicBezTo>
                  <a:pt x="12432" y="4316"/>
                  <a:pt x="12763" y="3827"/>
                  <a:pt x="13111" y="3343"/>
                </a:cubicBezTo>
                <a:cubicBezTo>
                  <a:pt x="13147" y="3289"/>
                  <a:pt x="13194" y="3239"/>
                  <a:pt x="13234" y="3189"/>
                </a:cubicBezTo>
                <a:close/>
                <a:moveTo>
                  <a:pt x="1158" y="7385"/>
                </a:moveTo>
                <a:cubicBezTo>
                  <a:pt x="1258" y="7943"/>
                  <a:pt x="1365" y="8505"/>
                  <a:pt x="1462" y="9063"/>
                </a:cubicBezTo>
                <a:cubicBezTo>
                  <a:pt x="1532" y="9471"/>
                  <a:pt x="1532" y="9876"/>
                  <a:pt x="1465" y="10284"/>
                </a:cubicBezTo>
                <a:cubicBezTo>
                  <a:pt x="1415" y="10578"/>
                  <a:pt x="1342" y="10795"/>
                  <a:pt x="1225" y="10946"/>
                </a:cubicBezTo>
                <a:cubicBezTo>
                  <a:pt x="877" y="9772"/>
                  <a:pt x="1004" y="8585"/>
                  <a:pt x="1158" y="7385"/>
                </a:cubicBezTo>
                <a:close/>
                <a:moveTo>
                  <a:pt x="22400" y="4399"/>
                </a:moveTo>
                <a:cubicBezTo>
                  <a:pt x="22664" y="4399"/>
                  <a:pt x="22788" y="4514"/>
                  <a:pt x="22837" y="4810"/>
                </a:cubicBezTo>
                <a:cubicBezTo>
                  <a:pt x="22930" y="5419"/>
                  <a:pt x="23141" y="5997"/>
                  <a:pt x="23465" y="6529"/>
                </a:cubicBezTo>
                <a:cubicBezTo>
                  <a:pt x="23579" y="6713"/>
                  <a:pt x="23682" y="6900"/>
                  <a:pt x="23776" y="7091"/>
                </a:cubicBezTo>
                <a:cubicBezTo>
                  <a:pt x="23866" y="7285"/>
                  <a:pt x="23990" y="7468"/>
                  <a:pt x="23977" y="7706"/>
                </a:cubicBezTo>
                <a:cubicBezTo>
                  <a:pt x="23405" y="8274"/>
                  <a:pt x="22793" y="8796"/>
                  <a:pt x="22134" y="9271"/>
                </a:cubicBezTo>
                <a:cubicBezTo>
                  <a:pt x="21850" y="9474"/>
                  <a:pt x="21583" y="9692"/>
                  <a:pt x="21292" y="9892"/>
                </a:cubicBezTo>
                <a:cubicBezTo>
                  <a:pt x="20974" y="10113"/>
                  <a:pt x="20667" y="10364"/>
                  <a:pt x="20319" y="10528"/>
                </a:cubicBezTo>
                <a:cubicBezTo>
                  <a:pt x="19610" y="10865"/>
                  <a:pt x="18878" y="11163"/>
                  <a:pt x="18149" y="11460"/>
                </a:cubicBezTo>
                <a:cubicBezTo>
                  <a:pt x="17464" y="11745"/>
                  <a:pt x="16695" y="11868"/>
                  <a:pt x="16090" y="12403"/>
                </a:cubicBezTo>
                <a:cubicBezTo>
                  <a:pt x="15969" y="12129"/>
                  <a:pt x="15859" y="11872"/>
                  <a:pt x="15742" y="11628"/>
                </a:cubicBezTo>
                <a:cubicBezTo>
                  <a:pt x="15538" y="11196"/>
                  <a:pt x="15424" y="10742"/>
                  <a:pt x="15401" y="10267"/>
                </a:cubicBezTo>
                <a:cubicBezTo>
                  <a:pt x="15371" y="9732"/>
                  <a:pt x="15384" y="9207"/>
                  <a:pt x="15585" y="8695"/>
                </a:cubicBezTo>
                <a:cubicBezTo>
                  <a:pt x="15769" y="8227"/>
                  <a:pt x="16019" y="7793"/>
                  <a:pt x="16327" y="7402"/>
                </a:cubicBezTo>
                <a:cubicBezTo>
                  <a:pt x="16708" y="6920"/>
                  <a:pt x="17163" y="6532"/>
                  <a:pt x="17745" y="6312"/>
                </a:cubicBezTo>
                <a:cubicBezTo>
                  <a:pt x="18279" y="6104"/>
                  <a:pt x="18818" y="5914"/>
                  <a:pt x="19359" y="5720"/>
                </a:cubicBezTo>
                <a:cubicBezTo>
                  <a:pt x="19881" y="5536"/>
                  <a:pt x="20389" y="5329"/>
                  <a:pt x="20867" y="5044"/>
                </a:cubicBezTo>
                <a:cubicBezTo>
                  <a:pt x="21131" y="4884"/>
                  <a:pt x="21392" y="4730"/>
                  <a:pt x="21670" y="4596"/>
                </a:cubicBezTo>
                <a:cubicBezTo>
                  <a:pt x="21854" y="4509"/>
                  <a:pt x="22051" y="4429"/>
                  <a:pt x="22251" y="4409"/>
                </a:cubicBezTo>
                <a:cubicBezTo>
                  <a:pt x="22305" y="4403"/>
                  <a:pt x="22355" y="4399"/>
                  <a:pt x="22400" y="4399"/>
                </a:cubicBezTo>
                <a:close/>
                <a:moveTo>
                  <a:pt x="15504" y="1253"/>
                </a:moveTo>
                <a:cubicBezTo>
                  <a:pt x="15525" y="1270"/>
                  <a:pt x="15548" y="1283"/>
                  <a:pt x="15565" y="1300"/>
                </a:cubicBezTo>
                <a:cubicBezTo>
                  <a:pt x="15548" y="1367"/>
                  <a:pt x="15531" y="1434"/>
                  <a:pt x="15508" y="1500"/>
                </a:cubicBezTo>
                <a:cubicBezTo>
                  <a:pt x="15397" y="1872"/>
                  <a:pt x="15391" y="2243"/>
                  <a:pt x="15501" y="2620"/>
                </a:cubicBezTo>
                <a:cubicBezTo>
                  <a:pt x="15548" y="2778"/>
                  <a:pt x="15601" y="2928"/>
                  <a:pt x="15658" y="3082"/>
                </a:cubicBezTo>
                <a:cubicBezTo>
                  <a:pt x="15785" y="3413"/>
                  <a:pt x="15983" y="3697"/>
                  <a:pt x="16203" y="3971"/>
                </a:cubicBezTo>
                <a:cubicBezTo>
                  <a:pt x="16434" y="4252"/>
                  <a:pt x="16544" y="4573"/>
                  <a:pt x="16528" y="4934"/>
                </a:cubicBezTo>
                <a:cubicBezTo>
                  <a:pt x="16524" y="5048"/>
                  <a:pt x="16528" y="5161"/>
                  <a:pt x="16518" y="5272"/>
                </a:cubicBezTo>
                <a:cubicBezTo>
                  <a:pt x="16454" y="5706"/>
                  <a:pt x="16387" y="6141"/>
                  <a:pt x="16320" y="6572"/>
                </a:cubicBezTo>
                <a:cubicBezTo>
                  <a:pt x="16250" y="7010"/>
                  <a:pt x="16090" y="7418"/>
                  <a:pt x="15852" y="7793"/>
                </a:cubicBezTo>
                <a:cubicBezTo>
                  <a:pt x="15802" y="7870"/>
                  <a:pt x="15759" y="7953"/>
                  <a:pt x="15715" y="8030"/>
                </a:cubicBezTo>
                <a:cubicBezTo>
                  <a:pt x="15431" y="8512"/>
                  <a:pt x="15224" y="9016"/>
                  <a:pt x="15217" y="9591"/>
                </a:cubicBezTo>
                <a:cubicBezTo>
                  <a:pt x="15207" y="9993"/>
                  <a:pt x="15217" y="10384"/>
                  <a:pt x="15304" y="10778"/>
                </a:cubicBezTo>
                <a:cubicBezTo>
                  <a:pt x="15418" y="11283"/>
                  <a:pt x="15635" y="11741"/>
                  <a:pt x="15849" y="12206"/>
                </a:cubicBezTo>
                <a:cubicBezTo>
                  <a:pt x="15886" y="12286"/>
                  <a:pt x="15912" y="12367"/>
                  <a:pt x="15959" y="12484"/>
                </a:cubicBezTo>
                <a:cubicBezTo>
                  <a:pt x="15805" y="12453"/>
                  <a:pt x="15698" y="12437"/>
                  <a:pt x="15588" y="12407"/>
                </a:cubicBezTo>
                <a:cubicBezTo>
                  <a:pt x="15183" y="12303"/>
                  <a:pt x="14836" y="12089"/>
                  <a:pt x="14518" y="11825"/>
                </a:cubicBezTo>
                <a:cubicBezTo>
                  <a:pt x="13993" y="11390"/>
                  <a:pt x="13589" y="10849"/>
                  <a:pt x="13194" y="10304"/>
                </a:cubicBezTo>
                <a:cubicBezTo>
                  <a:pt x="12683" y="9602"/>
                  <a:pt x="12428" y="8812"/>
                  <a:pt x="12482" y="7943"/>
                </a:cubicBezTo>
                <a:cubicBezTo>
                  <a:pt x="12515" y="7412"/>
                  <a:pt x="12576" y="6887"/>
                  <a:pt x="12649" y="6358"/>
                </a:cubicBezTo>
                <a:cubicBezTo>
                  <a:pt x="12810" y="5255"/>
                  <a:pt x="13004" y="4162"/>
                  <a:pt x="13488" y="3139"/>
                </a:cubicBezTo>
                <a:cubicBezTo>
                  <a:pt x="13666" y="2761"/>
                  <a:pt x="13853" y="2410"/>
                  <a:pt x="14217" y="2176"/>
                </a:cubicBezTo>
                <a:cubicBezTo>
                  <a:pt x="14348" y="2092"/>
                  <a:pt x="14455" y="1985"/>
                  <a:pt x="14582" y="1895"/>
                </a:cubicBezTo>
                <a:cubicBezTo>
                  <a:pt x="14886" y="1681"/>
                  <a:pt x="15197" y="1467"/>
                  <a:pt x="15504" y="1253"/>
                </a:cubicBezTo>
                <a:close/>
                <a:moveTo>
                  <a:pt x="23883" y="8023"/>
                </a:moveTo>
                <a:cubicBezTo>
                  <a:pt x="23900" y="8037"/>
                  <a:pt x="23917" y="8043"/>
                  <a:pt x="23940" y="8057"/>
                </a:cubicBezTo>
                <a:cubicBezTo>
                  <a:pt x="23733" y="8669"/>
                  <a:pt x="23455" y="9244"/>
                  <a:pt x="23104" y="9782"/>
                </a:cubicBezTo>
                <a:cubicBezTo>
                  <a:pt x="22920" y="10066"/>
                  <a:pt x="22746" y="10357"/>
                  <a:pt x="22629" y="10675"/>
                </a:cubicBezTo>
                <a:cubicBezTo>
                  <a:pt x="22409" y="11280"/>
                  <a:pt x="21984" y="11681"/>
                  <a:pt x="21392" y="11915"/>
                </a:cubicBezTo>
                <a:cubicBezTo>
                  <a:pt x="21198" y="11995"/>
                  <a:pt x="20984" y="12039"/>
                  <a:pt x="20774" y="12086"/>
                </a:cubicBezTo>
                <a:cubicBezTo>
                  <a:pt x="20245" y="12203"/>
                  <a:pt x="19700" y="12223"/>
                  <a:pt x="19159" y="12233"/>
                </a:cubicBezTo>
                <a:cubicBezTo>
                  <a:pt x="18360" y="12246"/>
                  <a:pt x="17561" y="12246"/>
                  <a:pt x="16788" y="12480"/>
                </a:cubicBezTo>
                <a:cubicBezTo>
                  <a:pt x="16685" y="12514"/>
                  <a:pt x="16568" y="12517"/>
                  <a:pt x="16454" y="12520"/>
                </a:cubicBezTo>
                <a:cubicBezTo>
                  <a:pt x="16451" y="12521"/>
                  <a:pt x="16447" y="12521"/>
                  <a:pt x="16444" y="12521"/>
                </a:cubicBezTo>
                <a:cubicBezTo>
                  <a:pt x="16393" y="12521"/>
                  <a:pt x="16336" y="12499"/>
                  <a:pt x="16233" y="12480"/>
                </a:cubicBezTo>
                <a:cubicBezTo>
                  <a:pt x="16374" y="12373"/>
                  <a:pt x="16467" y="12290"/>
                  <a:pt x="16571" y="12236"/>
                </a:cubicBezTo>
                <a:cubicBezTo>
                  <a:pt x="16818" y="12116"/>
                  <a:pt x="17069" y="12002"/>
                  <a:pt x="17327" y="11902"/>
                </a:cubicBezTo>
                <a:cubicBezTo>
                  <a:pt x="17641" y="11781"/>
                  <a:pt x="17972" y="11694"/>
                  <a:pt x="18283" y="11567"/>
                </a:cubicBezTo>
                <a:cubicBezTo>
                  <a:pt x="18778" y="11370"/>
                  <a:pt x="19259" y="11143"/>
                  <a:pt x="19754" y="10949"/>
                </a:cubicBezTo>
                <a:cubicBezTo>
                  <a:pt x="20322" y="10728"/>
                  <a:pt x="20847" y="10434"/>
                  <a:pt x="21322" y="10060"/>
                </a:cubicBezTo>
                <a:cubicBezTo>
                  <a:pt x="21636" y="9812"/>
                  <a:pt x="21961" y="9581"/>
                  <a:pt x="22278" y="9341"/>
                </a:cubicBezTo>
                <a:cubicBezTo>
                  <a:pt x="22579" y="9110"/>
                  <a:pt x="22880" y="8879"/>
                  <a:pt x="23174" y="8642"/>
                </a:cubicBezTo>
                <a:cubicBezTo>
                  <a:pt x="23412" y="8441"/>
                  <a:pt x="23646" y="8227"/>
                  <a:pt x="23883" y="8023"/>
                </a:cubicBezTo>
                <a:close/>
                <a:moveTo>
                  <a:pt x="14318" y="11885"/>
                </a:moveTo>
                <a:cubicBezTo>
                  <a:pt x="14465" y="11995"/>
                  <a:pt x="14612" y="12099"/>
                  <a:pt x="14779" y="12216"/>
                </a:cubicBezTo>
                <a:cubicBezTo>
                  <a:pt x="14555" y="12403"/>
                  <a:pt x="14351" y="12574"/>
                  <a:pt x="14130" y="12754"/>
                </a:cubicBezTo>
                <a:cubicBezTo>
                  <a:pt x="14117" y="12550"/>
                  <a:pt x="14221" y="12079"/>
                  <a:pt x="14318" y="11885"/>
                </a:cubicBezTo>
                <a:close/>
                <a:moveTo>
                  <a:pt x="10372" y="9321"/>
                </a:moveTo>
                <a:cubicBezTo>
                  <a:pt x="10449" y="9708"/>
                  <a:pt x="10399" y="10093"/>
                  <a:pt x="10402" y="10474"/>
                </a:cubicBezTo>
                <a:cubicBezTo>
                  <a:pt x="10409" y="10862"/>
                  <a:pt x="10409" y="11250"/>
                  <a:pt x="10439" y="11634"/>
                </a:cubicBezTo>
                <a:cubicBezTo>
                  <a:pt x="10469" y="12015"/>
                  <a:pt x="10526" y="12397"/>
                  <a:pt x="10583" y="12815"/>
                </a:cubicBezTo>
                <a:cubicBezTo>
                  <a:pt x="10325" y="12701"/>
                  <a:pt x="10175" y="12530"/>
                  <a:pt x="10055" y="12323"/>
                </a:cubicBezTo>
                <a:cubicBezTo>
                  <a:pt x="9887" y="12052"/>
                  <a:pt x="9787" y="11751"/>
                  <a:pt x="9700" y="11447"/>
                </a:cubicBezTo>
                <a:cubicBezTo>
                  <a:pt x="9633" y="11213"/>
                  <a:pt x="9637" y="10979"/>
                  <a:pt x="9730" y="10758"/>
                </a:cubicBezTo>
                <a:cubicBezTo>
                  <a:pt x="9857" y="10434"/>
                  <a:pt x="10001" y="10116"/>
                  <a:pt x="10142" y="9805"/>
                </a:cubicBezTo>
                <a:cubicBezTo>
                  <a:pt x="10212" y="9642"/>
                  <a:pt x="10292" y="9481"/>
                  <a:pt x="10372" y="9321"/>
                </a:cubicBezTo>
                <a:close/>
                <a:moveTo>
                  <a:pt x="10844" y="13139"/>
                </a:moveTo>
                <a:lnTo>
                  <a:pt x="10844" y="13139"/>
                </a:lnTo>
                <a:cubicBezTo>
                  <a:pt x="10977" y="13196"/>
                  <a:pt x="11081" y="13236"/>
                  <a:pt x="11178" y="13286"/>
                </a:cubicBezTo>
                <a:cubicBezTo>
                  <a:pt x="11415" y="13410"/>
                  <a:pt x="11549" y="13594"/>
                  <a:pt x="11512" y="13878"/>
                </a:cubicBezTo>
                <a:cubicBezTo>
                  <a:pt x="11499" y="13991"/>
                  <a:pt x="11492" y="14098"/>
                  <a:pt x="11482" y="14212"/>
                </a:cubicBezTo>
                <a:cubicBezTo>
                  <a:pt x="11422" y="14784"/>
                  <a:pt x="11335" y="15346"/>
                  <a:pt x="11028" y="15844"/>
                </a:cubicBezTo>
                <a:cubicBezTo>
                  <a:pt x="11178" y="15292"/>
                  <a:pt x="11151" y="14744"/>
                  <a:pt x="11031" y="14199"/>
                </a:cubicBezTo>
                <a:cubicBezTo>
                  <a:pt x="10971" y="13911"/>
                  <a:pt x="10907" y="13624"/>
                  <a:pt x="10847" y="13329"/>
                </a:cubicBezTo>
                <a:cubicBezTo>
                  <a:pt x="10837" y="13279"/>
                  <a:pt x="10844" y="13222"/>
                  <a:pt x="10844" y="13139"/>
                </a:cubicBezTo>
                <a:close/>
                <a:moveTo>
                  <a:pt x="13049" y="16188"/>
                </a:moveTo>
                <a:cubicBezTo>
                  <a:pt x="13417" y="16188"/>
                  <a:pt x="13779" y="16284"/>
                  <a:pt x="14134" y="16496"/>
                </a:cubicBezTo>
                <a:cubicBezTo>
                  <a:pt x="14679" y="16820"/>
                  <a:pt x="15107" y="17268"/>
                  <a:pt x="15474" y="17776"/>
                </a:cubicBezTo>
                <a:cubicBezTo>
                  <a:pt x="15652" y="18020"/>
                  <a:pt x="15765" y="18301"/>
                  <a:pt x="15819" y="18592"/>
                </a:cubicBezTo>
                <a:cubicBezTo>
                  <a:pt x="15852" y="18789"/>
                  <a:pt x="15872" y="18993"/>
                  <a:pt x="15819" y="19221"/>
                </a:cubicBezTo>
                <a:cubicBezTo>
                  <a:pt x="15698" y="19010"/>
                  <a:pt x="15605" y="18819"/>
                  <a:pt x="15484" y="18649"/>
                </a:cubicBezTo>
                <a:cubicBezTo>
                  <a:pt x="14869" y="17796"/>
                  <a:pt x="14120" y="17114"/>
                  <a:pt x="13141" y="16683"/>
                </a:cubicBezTo>
                <a:cubicBezTo>
                  <a:pt x="12874" y="16566"/>
                  <a:pt x="12620" y="16503"/>
                  <a:pt x="12369" y="16503"/>
                </a:cubicBezTo>
                <a:cubicBezTo>
                  <a:pt x="12127" y="16503"/>
                  <a:pt x="11888" y="16561"/>
                  <a:pt x="11643" y="16686"/>
                </a:cubicBezTo>
                <a:cubicBezTo>
                  <a:pt x="11589" y="16716"/>
                  <a:pt x="11526" y="16733"/>
                  <a:pt x="11469" y="16760"/>
                </a:cubicBezTo>
                <a:cubicBezTo>
                  <a:pt x="11686" y="16586"/>
                  <a:pt x="11914" y="16452"/>
                  <a:pt x="12161" y="16362"/>
                </a:cubicBezTo>
                <a:cubicBezTo>
                  <a:pt x="12460" y="16249"/>
                  <a:pt x="12756" y="16188"/>
                  <a:pt x="13049" y="16188"/>
                </a:cubicBezTo>
                <a:close/>
                <a:moveTo>
                  <a:pt x="12420" y="16617"/>
                </a:moveTo>
                <a:cubicBezTo>
                  <a:pt x="12542" y="16617"/>
                  <a:pt x="12666" y="16640"/>
                  <a:pt x="12793" y="16690"/>
                </a:cubicBezTo>
                <a:cubicBezTo>
                  <a:pt x="13114" y="16820"/>
                  <a:pt x="13428" y="16967"/>
                  <a:pt x="13729" y="17144"/>
                </a:cubicBezTo>
                <a:cubicBezTo>
                  <a:pt x="14461" y="17566"/>
                  <a:pt x="14996" y="18194"/>
                  <a:pt x="15481" y="18873"/>
                </a:cubicBezTo>
                <a:cubicBezTo>
                  <a:pt x="15591" y="19033"/>
                  <a:pt x="15665" y="19214"/>
                  <a:pt x="15675" y="19411"/>
                </a:cubicBezTo>
                <a:cubicBezTo>
                  <a:pt x="15682" y="19468"/>
                  <a:pt x="15668" y="19521"/>
                  <a:pt x="15658" y="19625"/>
                </a:cubicBezTo>
                <a:cubicBezTo>
                  <a:pt x="15558" y="19461"/>
                  <a:pt x="15491" y="19351"/>
                  <a:pt x="15424" y="19237"/>
                </a:cubicBezTo>
                <a:cubicBezTo>
                  <a:pt x="15204" y="18890"/>
                  <a:pt x="14966" y="18555"/>
                  <a:pt x="14638" y="18304"/>
                </a:cubicBezTo>
                <a:cubicBezTo>
                  <a:pt x="14150" y="17933"/>
                  <a:pt x="13659" y="17572"/>
                  <a:pt x="13114" y="17285"/>
                </a:cubicBezTo>
                <a:cubicBezTo>
                  <a:pt x="12780" y="17104"/>
                  <a:pt x="12442" y="16937"/>
                  <a:pt x="12054" y="16907"/>
                </a:cubicBezTo>
                <a:cubicBezTo>
                  <a:pt x="11924" y="16900"/>
                  <a:pt x="11793" y="16897"/>
                  <a:pt x="11663" y="16894"/>
                </a:cubicBezTo>
                <a:cubicBezTo>
                  <a:pt x="11901" y="16724"/>
                  <a:pt x="12155" y="16617"/>
                  <a:pt x="12420" y="16617"/>
                </a:cubicBezTo>
                <a:close/>
                <a:moveTo>
                  <a:pt x="1215" y="11865"/>
                </a:moveTo>
                <a:cubicBezTo>
                  <a:pt x="1308" y="12019"/>
                  <a:pt x="1345" y="12176"/>
                  <a:pt x="1388" y="12333"/>
                </a:cubicBezTo>
                <a:cubicBezTo>
                  <a:pt x="1639" y="13246"/>
                  <a:pt x="1900" y="14162"/>
                  <a:pt x="2134" y="15081"/>
                </a:cubicBezTo>
                <a:cubicBezTo>
                  <a:pt x="2318" y="15797"/>
                  <a:pt x="2418" y="16522"/>
                  <a:pt x="2341" y="17268"/>
                </a:cubicBezTo>
                <a:cubicBezTo>
                  <a:pt x="2244" y="18184"/>
                  <a:pt x="2091" y="19090"/>
                  <a:pt x="1830" y="19973"/>
                </a:cubicBezTo>
                <a:cubicBezTo>
                  <a:pt x="1673" y="20511"/>
                  <a:pt x="1542" y="21059"/>
                  <a:pt x="1532" y="21628"/>
                </a:cubicBezTo>
                <a:cubicBezTo>
                  <a:pt x="1526" y="22106"/>
                  <a:pt x="1512" y="22587"/>
                  <a:pt x="1499" y="23065"/>
                </a:cubicBezTo>
                <a:cubicBezTo>
                  <a:pt x="1495" y="23219"/>
                  <a:pt x="1492" y="23366"/>
                  <a:pt x="1489" y="23517"/>
                </a:cubicBezTo>
                <a:cubicBezTo>
                  <a:pt x="1472" y="23517"/>
                  <a:pt x="1455" y="23517"/>
                  <a:pt x="1432" y="23520"/>
                </a:cubicBezTo>
                <a:cubicBezTo>
                  <a:pt x="1398" y="23340"/>
                  <a:pt x="1355" y="23166"/>
                  <a:pt x="1328" y="22982"/>
                </a:cubicBezTo>
                <a:cubicBezTo>
                  <a:pt x="1271" y="22534"/>
                  <a:pt x="1225" y="22086"/>
                  <a:pt x="1164" y="21645"/>
                </a:cubicBezTo>
                <a:cubicBezTo>
                  <a:pt x="1047" y="20732"/>
                  <a:pt x="964" y="19819"/>
                  <a:pt x="1004" y="18893"/>
                </a:cubicBezTo>
                <a:cubicBezTo>
                  <a:pt x="1031" y="18177"/>
                  <a:pt x="1021" y="17465"/>
                  <a:pt x="974" y="16750"/>
                </a:cubicBezTo>
                <a:cubicBezTo>
                  <a:pt x="890" y="15449"/>
                  <a:pt x="907" y="14159"/>
                  <a:pt x="1061" y="12868"/>
                </a:cubicBezTo>
                <a:cubicBezTo>
                  <a:pt x="1104" y="12534"/>
                  <a:pt x="1161" y="12199"/>
                  <a:pt x="1215" y="11865"/>
                </a:cubicBezTo>
                <a:close/>
                <a:moveTo>
                  <a:pt x="991" y="12173"/>
                </a:moveTo>
                <a:cubicBezTo>
                  <a:pt x="1004" y="12223"/>
                  <a:pt x="1004" y="12273"/>
                  <a:pt x="997" y="12323"/>
                </a:cubicBezTo>
                <a:cubicBezTo>
                  <a:pt x="994" y="12387"/>
                  <a:pt x="987" y="12443"/>
                  <a:pt x="977" y="12507"/>
                </a:cubicBezTo>
                <a:cubicBezTo>
                  <a:pt x="830" y="13637"/>
                  <a:pt x="743" y="14764"/>
                  <a:pt x="803" y="15901"/>
                </a:cubicBezTo>
                <a:cubicBezTo>
                  <a:pt x="857" y="16940"/>
                  <a:pt x="914" y="17983"/>
                  <a:pt x="870" y="19027"/>
                </a:cubicBezTo>
                <a:cubicBezTo>
                  <a:pt x="837" y="19776"/>
                  <a:pt x="890" y="20518"/>
                  <a:pt x="987" y="21260"/>
                </a:cubicBezTo>
                <a:cubicBezTo>
                  <a:pt x="1091" y="22002"/>
                  <a:pt x="1178" y="22755"/>
                  <a:pt x="1275" y="23554"/>
                </a:cubicBezTo>
                <a:cubicBezTo>
                  <a:pt x="1238" y="23497"/>
                  <a:pt x="1211" y="23473"/>
                  <a:pt x="1205" y="23450"/>
                </a:cubicBezTo>
                <a:cubicBezTo>
                  <a:pt x="997" y="22848"/>
                  <a:pt x="797" y="22250"/>
                  <a:pt x="596" y="21648"/>
                </a:cubicBezTo>
                <a:cubicBezTo>
                  <a:pt x="275" y="20678"/>
                  <a:pt x="141" y="19679"/>
                  <a:pt x="192" y="18656"/>
                </a:cubicBezTo>
                <a:cubicBezTo>
                  <a:pt x="235" y="17786"/>
                  <a:pt x="275" y="16920"/>
                  <a:pt x="319" y="16051"/>
                </a:cubicBezTo>
                <a:cubicBezTo>
                  <a:pt x="349" y="15309"/>
                  <a:pt x="372" y="14560"/>
                  <a:pt x="486" y="13821"/>
                </a:cubicBezTo>
                <a:cubicBezTo>
                  <a:pt x="569" y="13242"/>
                  <a:pt x="777" y="12708"/>
                  <a:pt x="991" y="12173"/>
                </a:cubicBezTo>
                <a:close/>
                <a:moveTo>
                  <a:pt x="15842" y="20431"/>
                </a:moveTo>
                <a:cubicBezTo>
                  <a:pt x="16053" y="20906"/>
                  <a:pt x="16116" y="21390"/>
                  <a:pt x="16043" y="21895"/>
                </a:cubicBezTo>
                <a:cubicBezTo>
                  <a:pt x="15959" y="22517"/>
                  <a:pt x="15692" y="23079"/>
                  <a:pt x="15454" y="23654"/>
                </a:cubicBezTo>
                <a:cubicBezTo>
                  <a:pt x="15441" y="22564"/>
                  <a:pt x="15565" y="21491"/>
                  <a:pt x="15842" y="20431"/>
                </a:cubicBezTo>
                <a:close/>
                <a:moveTo>
                  <a:pt x="11322" y="22163"/>
                </a:moveTo>
                <a:lnTo>
                  <a:pt x="11322" y="22163"/>
                </a:lnTo>
                <a:cubicBezTo>
                  <a:pt x="11288" y="22243"/>
                  <a:pt x="11282" y="22270"/>
                  <a:pt x="11262" y="22290"/>
                </a:cubicBezTo>
                <a:cubicBezTo>
                  <a:pt x="10837" y="22731"/>
                  <a:pt x="10412" y="23172"/>
                  <a:pt x="9984" y="23607"/>
                </a:cubicBezTo>
                <a:cubicBezTo>
                  <a:pt x="9453" y="24142"/>
                  <a:pt x="8818" y="24503"/>
                  <a:pt x="8082" y="24667"/>
                </a:cubicBezTo>
                <a:cubicBezTo>
                  <a:pt x="7544" y="24784"/>
                  <a:pt x="6999" y="24888"/>
                  <a:pt x="6460" y="24991"/>
                </a:cubicBezTo>
                <a:cubicBezTo>
                  <a:pt x="6453" y="24993"/>
                  <a:pt x="6445" y="24994"/>
                  <a:pt x="6436" y="24994"/>
                </a:cubicBezTo>
                <a:cubicBezTo>
                  <a:pt x="6403" y="24994"/>
                  <a:pt x="6359" y="24981"/>
                  <a:pt x="6277" y="24968"/>
                </a:cubicBezTo>
                <a:cubicBezTo>
                  <a:pt x="6450" y="24894"/>
                  <a:pt x="6564" y="24844"/>
                  <a:pt x="6681" y="24804"/>
                </a:cubicBezTo>
                <a:cubicBezTo>
                  <a:pt x="7143" y="24634"/>
                  <a:pt x="7601" y="24470"/>
                  <a:pt x="8062" y="24289"/>
                </a:cubicBezTo>
                <a:cubicBezTo>
                  <a:pt x="8667" y="24055"/>
                  <a:pt x="9219" y="23738"/>
                  <a:pt x="9680" y="23266"/>
                </a:cubicBezTo>
                <a:cubicBezTo>
                  <a:pt x="9981" y="22955"/>
                  <a:pt x="10322" y="22701"/>
                  <a:pt x="10703" y="22494"/>
                </a:cubicBezTo>
                <a:cubicBezTo>
                  <a:pt x="10891" y="22387"/>
                  <a:pt x="11088" y="22286"/>
                  <a:pt x="11322" y="22163"/>
                </a:cubicBezTo>
                <a:close/>
                <a:moveTo>
                  <a:pt x="11195" y="22059"/>
                </a:moveTo>
                <a:cubicBezTo>
                  <a:pt x="11115" y="22113"/>
                  <a:pt x="11088" y="22136"/>
                  <a:pt x="11048" y="22153"/>
                </a:cubicBezTo>
                <a:cubicBezTo>
                  <a:pt x="10463" y="22437"/>
                  <a:pt x="9938" y="22801"/>
                  <a:pt x="9480" y="23263"/>
                </a:cubicBezTo>
                <a:cubicBezTo>
                  <a:pt x="9149" y="23590"/>
                  <a:pt x="8764" y="23841"/>
                  <a:pt x="8336" y="24022"/>
                </a:cubicBezTo>
                <a:cubicBezTo>
                  <a:pt x="8186" y="24085"/>
                  <a:pt x="8035" y="24152"/>
                  <a:pt x="7885" y="24216"/>
                </a:cubicBezTo>
                <a:cubicBezTo>
                  <a:pt x="7149" y="24517"/>
                  <a:pt x="6377" y="24727"/>
                  <a:pt x="5675" y="25118"/>
                </a:cubicBezTo>
                <a:cubicBezTo>
                  <a:pt x="5673" y="25119"/>
                  <a:pt x="5670" y="25120"/>
                  <a:pt x="5664" y="25120"/>
                </a:cubicBezTo>
                <a:cubicBezTo>
                  <a:pt x="5652" y="25120"/>
                  <a:pt x="5628" y="25118"/>
                  <a:pt x="5574" y="25118"/>
                </a:cubicBezTo>
                <a:cubicBezTo>
                  <a:pt x="5698" y="24978"/>
                  <a:pt x="5778" y="24871"/>
                  <a:pt x="5879" y="24794"/>
                </a:cubicBezTo>
                <a:cubicBezTo>
                  <a:pt x="6086" y="24644"/>
                  <a:pt x="6300" y="24510"/>
                  <a:pt x="6524" y="24386"/>
                </a:cubicBezTo>
                <a:cubicBezTo>
                  <a:pt x="7143" y="24035"/>
                  <a:pt x="7728" y="23651"/>
                  <a:pt x="8182" y="23096"/>
                </a:cubicBezTo>
                <a:cubicBezTo>
                  <a:pt x="8266" y="22989"/>
                  <a:pt x="8363" y="22898"/>
                  <a:pt x="8446" y="22795"/>
                </a:cubicBezTo>
                <a:cubicBezTo>
                  <a:pt x="8787" y="22360"/>
                  <a:pt x="9249" y="22193"/>
                  <a:pt x="9787" y="22163"/>
                </a:cubicBezTo>
                <a:cubicBezTo>
                  <a:pt x="10185" y="22143"/>
                  <a:pt x="10580" y="22096"/>
                  <a:pt x="10977" y="22062"/>
                </a:cubicBezTo>
                <a:cubicBezTo>
                  <a:pt x="11031" y="22059"/>
                  <a:pt x="11091" y="22059"/>
                  <a:pt x="11195" y="22059"/>
                </a:cubicBezTo>
                <a:close/>
                <a:moveTo>
                  <a:pt x="16334" y="0"/>
                </a:moveTo>
                <a:cubicBezTo>
                  <a:pt x="16033" y="0"/>
                  <a:pt x="15744" y="45"/>
                  <a:pt x="15454" y="140"/>
                </a:cubicBezTo>
                <a:cubicBezTo>
                  <a:pt x="14919" y="324"/>
                  <a:pt x="14555" y="691"/>
                  <a:pt x="14304" y="1186"/>
                </a:cubicBezTo>
                <a:cubicBezTo>
                  <a:pt x="14114" y="1557"/>
                  <a:pt x="13926" y="1935"/>
                  <a:pt x="13726" y="2303"/>
                </a:cubicBezTo>
                <a:cubicBezTo>
                  <a:pt x="13679" y="2390"/>
                  <a:pt x="13612" y="2473"/>
                  <a:pt x="13545" y="2547"/>
                </a:cubicBezTo>
                <a:cubicBezTo>
                  <a:pt x="12766" y="3423"/>
                  <a:pt x="12138" y="4379"/>
                  <a:pt x="11823" y="5519"/>
                </a:cubicBezTo>
                <a:cubicBezTo>
                  <a:pt x="11696" y="5974"/>
                  <a:pt x="11619" y="6439"/>
                  <a:pt x="11603" y="6910"/>
                </a:cubicBezTo>
                <a:cubicBezTo>
                  <a:pt x="11589" y="7285"/>
                  <a:pt x="11636" y="7646"/>
                  <a:pt x="11763" y="7997"/>
                </a:cubicBezTo>
                <a:cubicBezTo>
                  <a:pt x="12071" y="8846"/>
                  <a:pt x="12398" y="9685"/>
                  <a:pt x="12980" y="10397"/>
                </a:cubicBezTo>
                <a:cubicBezTo>
                  <a:pt x="13291" y="10778"/>
                  <a:pt x="13615" y="11146"/>
                  <a:pt x="13953" y="11501"/>
                </a:cubicBezTo>
                <a:cubicBezTo>
                  <a:pt x="14104" y="11658"/>
                  <a:pt x="14170" y="11808"/>
                  <a:pt x="14104" y="12019"/>
                </a:cubicBezTo>
                <a:cubicBezTo>
                  <a:pt x="14070" y="12126"/>
                  <a:pt x="14063" y="12239"/>
                  <a:pt x="14037" y="12350"/>
                </a:cubicBezTo>
                <a:cubicBezTo>
                  <a:pt x="13936" y="12794"/>
                  <a:pt x="13746" y="13186"/>
                  <a:pt x="13415" y="13520"/>
                </a:cubicBezTo>
                <a:cubicBezTo>
                  <a:pt x="12840" y="14098"/>
                  <a:pt x="12295" y="14710"/>
                  <a:pt x="11740" y="15312"/>
                </a:cubicBezTo>
                <a:cubicBezTo>
                  <a:pt x="11613" y="15446"/>
                  <a:pt x="11502" y="15593"/>
                  <a:pt x="11375" y="15730"/>
                </a:cubicBezTo>
                <a:cubicBezTo>
                  <a:pt x="11335" y="15780"/>
                  <a:pt x="11278" y="15820"/>
                  <a:pt x="11222" y="15854"/>
                </a:cubicBezTo>
                <a:cubicBezTo>
                  <a:pt x="11553" y="15249"/>
                  <a:pt x="11576" y="14577"/>
                  <a:pt x="11659" y="13921"/>
                </a:cubicBezTo>
                <a:cubicBezTo>
                  <a:pt x="11703" y="13570"/>
                  <a:pt x="11563" y="13303"/>
                  <a:pt x="11238" y="13142"/>
                </a:cubicBezTo>
                <a:cubicBezTo>
                  <a:pt x="11091" y="13072"/>
                  <a:pt x="10944" y="12995"/>
                  <a:pt x="10777" y="12908"/>
                </a:cubicBezTo>
                <a:cubicBezTo>
                  <a:pt x="10683" y="12557"/>
                  <a:pt x="10626" y="12189"/>
                  <a:pt x="10593" y="11815"/>
                </a:cubicBezTo>
                <a:cubicBezTo>
                  <a:pt x="10523" y="11016"/>
                  <a:pt x="10543" y="10220"/>
                  <a:pt x="10570" y="9424"/>
                </a:cubicBezTo>
                <a:cubicBezTo>
                  <a:pt x="10576" y="9224"/>
                  <a:pt x="10570" y="9016"/>
                  <a:pt x="10573" y="8749"/>
                </a:cubicBezTo>
                <a:lnTo>
                  <a:pt x="10573" y="8749"/>
                </a:lnTo>
                <a:cubicBezTo>
                  <a:pt x="10476" y="8839"/>
                  <a:pt x="10416" y="8873"/>
                  <a:pt x="10389" y="8923"/>
                </a:cubicBezTo>
                <a:cubicBezTo>
                  <a:pt x="10302" y="9093"/>
                  <a:pt x="10225" y="9274"/>
                  <a:pt x="10148" y="9451"/>
                </a:cubicBezTo>
                <a:cubicBezTo>
                  <a:pt x="9964" y="9876"/>
                  <a:pt x="9780" y="10297"/>
                  <a:pt x="9600" y="10718"/>
                </a:cubicBezTo>
                <a:cubicBezTo>
                  <a:pt x="9496" y="10966"/>
                  <a:pt x="9500" y="11220"/>
                  <a:pt x="9573" y="11470"/>
                </a:cubicBezTo>
                <a:cubicBezTo>
                  <a:pt x="9623" y="11648"/>
                  <a:pt x="9680" y="11822"/>
                  <a:pt x="9747" y="11999"/>
                </a:cubicBezTo>
                <a:cubicBezTo>
                  <a:pt x="9891" y="12390"/>
                  <a:pt x="10125" y="12721"/>
                  <a:pt x="10499" y="12935"/>
                </a:cubicBezTo>
                <a:cubicBezTo>
                  <a:pt x="10590" y="12985"/>
                  <a:pt x="10660" y="13039"/>
                  <a:pt x="10687" y="13159"/>
                </a:cubicBezTo>
                <a:cubicBezTo>
                  <a:pt x="10777" y="13640"/>
                  <a:pt x="10904" y="14115"/>
                  <a:pt x="10977" y="14600"/>
                </a:cubicBezTo>
                <a:cubicBezTo>
                  <a:pt x="11061" y="15135"/>
                  <a:pt x="10971" y="15646"/>
                  <a:pt x="10737" y="16148"/>
                </a:cubicBezTo>
                <a:cubicBezTo>
                  <a:pt x="10239" y="17218"/>
                  <a:pt x="9637" y="18221"/>
                  <a:pt x="8955" y="19187"/>
                </a:cubicBezTo>
                <a:cubicBezTo>
                  <a:pt x="8530" y="19789"/>
                  <a:pt x="8112" y="20394"/>
                  <a:pt x="7718" y="21016"/>
                </a:cubicBezTo>
                <a:cubicBezTo>
                  <a:pt x="7092" y="22012"/>
                  <a:pt x="6491" y="23019"/>
                  <a:pt x="5875" y="24022"/>
                </a:cubicBezTo>
                <a:cubicBezTo>
                  <a:pt x="5501" y="24640"/>
                  <a:pt x="5103" y="25249"/>
                  <a:pt x="4749" y="25881"/>
                </a:cubicBezTo>
                <a:cubicBezTo>
                  <a:pt x="4501" y="26315"/>
                  <a:pt x="4301" y="26777"/>
                  <a:pt x="4097" y="27235"/>
                </a:cubicBezTo>
                <a:cubicBezTo>
                  <a:pt x="3933" y="27599"/>
                  <a:pt x="3802" y="27980"/>
                  <a:pt x="3655" y="28348"/>
                </a:cubicBezTo>
                <a:cubicBezTo>
                  <a:pt x="3415" y="28957"/>
                  <a:pt x="3267" y="29595"/>
                  <a:pt x="3144" y="30240"/>
                </a:cubicBezTo>
                <a:cubicBezTo>
                  <a:pt x="3070" y="30598"/>
                  <a:pt x="2997" y="30959"/>
                  <a:pt x="2893" y="31324"/>
                </a:cubicBezTo>
                <a:cubicBezTo>
                  <a:pt x="2880" y="31260"/>
                  <a:pt x="2860" y="31200"/>
                  <a:pt x="2853" y="31140"/>
                </a:cubicBezTo>
                <a:cubicBezTo>
                  <a:pt x="2803" y="30277"/>
                  <a:pt x="2659" y="29435"/>
                  <a:pt x="2448" y="28599"/>
                </a:cubicBezTo>
                <a:cubicBezTo>
                  <a:pt x="2412" y="28452"/>
                  <a:pt x="2415" y="28298"/>
                  <a:pt x="2418" y="28147"/>
                </a:cubicBezTo>
                <a:cubicBezTo>
                  <a:pt x="2432" y="27716"/>
                  <a:pt x="2435" y="27285"/>
                  <a:pt x="2468" y="26860"/>
                </a:cubicBezTo>
                <a:cubicBezTo>
                  <a:pt x="2529" y="26118"/>
                  <a:pt x="2733" y="25413"/>
                  <a:pt x="2947" y="24707"/>
                </a:cubicBezTo>
                <a:cubicBezTo>
                  <a:pt x="3197" y="23885"/>
                  <a:pt x="3415" y="23052"/>
                  <a:pt x="3682" y="22236"/>
                </a:cubicBezTo>
                <a:cubicBezTo>
                  <a:pt x="3883" y="21614"/>
                  <a:pt x="4107" y="20999"/>
                  <a:pt x="4374" y="20401"/>
                </a:cubicBezTo>
                <a:cubicBezTo>
                  <a:pt x="4765" y="19531"/>
                  <a:pt x="5200" y="18689"/>
                  <a:pt x="5608" y="17833"/>
                </a:cubicBezTo>
                <a:cubicBezTo>
                  <a:pt x="6113" y="16770"/>
                  <a:pt x="6561" y="15680"/>
                  <a:pt x="6892" y="14546"/>
                </a:cubicBezTo>
                <a:cubicBezTo>
                  <a:pt x="7199" y="13487"/>
                  <a:pt x="7423" y="12403"/>
                  <a:pt x="7550" y="11303"/>
                </a:cubicBezTo>
                <a:cubicBezTo>
                  <a:pt x="7751" y="9598"/>
                  <a:pt x="7845" y="7880"/>
                  <a:pt x="7942" y="6168"/>
                </a:cubicBezTo>
                <a:cubicBezTo>
                  <a:pt x="7957" y="5780"/>
                  <a:pt x="7896" y="5382"/>
                  <a:pt x="7853" y="5382"/>
                </a:cubicBezTo>
                <a:cubicBezTo>
                  <a:pt x="7842" y="5382"/>
                  <a:pt x="7832" y="5411"/>
                  <a:pt x="7825" y="5476"/>
                </a:cubicBezTo>
                <a:cubicBezTo>
                  <a:pt x="7815" y="5559"/>
                  <a:pt x="7794" y="5643"/>
                  <a:pt x="7764" y="5783"/>
                </a:cubicBezTo>
                <a:cubicBezTo>
                  <a:pt x="7651" y="5583"/>
                  <a:pt x="7594" y="5429"/>
                  <a:pt x="7490" y="5309"/>
                </a:cubicBezTo>
                <a:cubicBezTo>
                  <a:pt x="7229" y="5001"/>
                  <a:pt x="6972" y="4697"/>
                  <a:pt x="6681" y="4429"/>
                </a:cubicBezTo>
                <a:cubicBezTo>
                  <a:pt x="6170" y="3948"/>
                  <a:pt x="5635" y="3486"/>
                  <a:pt x="5100" y="3028"/>
                </a:cubicBezTo>
                <a:cubicBezTo>
                  <a:pt x="4608" y="2610"/>
                  <a:pt x="4107" y="2206"/>
                  <a:pt x="3505" y="1948"/>
                </a:cubicBezTo>
                <a:cubicBezTo>
                  <a:pt x="3142" y="1790"/>
                  <a:pt x="2757" y="1738"/>
                  <a:pt x="2371" y="1738"/>
                </a:cubicBezTo>
                <a:cubicBezTo>
                  <a:pt x="2359" y="1738"/>
                  <a:pt x="2347" y="1738"/>
                  <a:pt x="2335" y="1738"/>
                </a:cubicBezTo>
                <a:cubicBezTo>
                  <a:pt x="2131" y="1738"/>
                  <a:pt x="1913" y="1821"/>
                  <a:pt x="1729" y="1922"/>
                </a:cubicBezTo>
                <a:cubicBezTo>
                  <a:pt x="1405" y="2092"/>
                  <a:pt x="1098" y="2303"/>
                  <a:pt x="793" y="2507"/>
                </a:cubicBezTo>
                <a:cubicBezTo>
                  <a:pt x="556" y="2667"/>
                  <a:pt x="329" y="2844"/>
                  <a:pt x="105" y="3018"/>
                </a:cubicBezTo>
                <a:cubicBezTo>
                  <a:pt x="74" y="3038"/>
                  <a:pt x="58" y="3072"/>
                  <a:pt x="1" y="3152"/>
                </a:cubicBezTo>
                <a:cubicBezTo>
                  <a:pt x="108" y="3129"/>
                  <a:pt x="171" y="3139"/>
                  <a:pt x="212" y="3112"/>
                </a:cubicBezTo>
                <a:cubicBezTo>
                  <a:pt x="402" y="3003"/>
                  <a:pt x="591" y="2951"/>
                  <a:pt x="777" y="2951"/>
                </a:cubicBezTo>
                <a:cubicBezTo>
                  <a:pt x="990" y="2951"/>
                  <a:pt x="1200" y="3019"/>
                  <a:pt x="1405" y="3145"/>
                </a:cubicBezTo>
                <a:cubicBezTo>
                  <a:pt x="1743" y="3356"/>
                  <a:pt x="2077" y="3570"/>
                  <a:pt x="2398" y="3804"/>
                </a:cubicBezTo>
                <a:cubicBezTo>
                  <a:pt x="2987" y="4229"/>
                  <a:pt x="3565" y="4667"/>
                  <a:pt x="4204" y="5014"/>
                </a:cubicBezTo>
                <a:cubicBezTo>
                  <a:pt x="4969" y="5429"/>
                  <a:pt x="5772" y="5710"/>
                  <a:pt x="6641" y="5803"/>
                </a:cubicBezTo>
                <a:cubicBezTo>
                  <a:pt x="6832" y="5827"/>
                  <a:pt x="7025" y="5864"/>
                  <a:pt x="7213" y="5914"/>
                </a:cubicBezTo>
                <a:cubicBezTo>
                  <a:pt x="7316" y="5944"/>
                  <a:pt x="7417" y="6004"/>
                  <a:pt x="7514" y="6061"/>
                </a:cubicBezTo>
                <a:cubicBezTo>
                  <a:pt x="7701" y="6168"/>
                  <a:pt x="7774" y="6335"/>
                  <a:pt x="7761" y="6549"/>
                </a:cubicBezTo>
                <a:cubicBezTo>
                  <a:pt x="7734" y="6917"/>
                  <a:pt x="7728" y="7285"/>
                  <a:pt x="7701" y="7652"/>
                </a:cubicBezTo>
                <a:cubicBezTo>
                  <a:pt x="7631" y="8642"/>
                  <a:pt x="7564" y="9628"/>
                  <a:pt x="7480" y="10618"/>
                </a:cubicBezTo>
                <a:cubicBezTo>
                  <a:pt x="7393" y="11651"/>
                  <a:pt x="7216" y="12667"/>
                  <a:pt x="6972" y="13670"/>
                </a:cubicBezTo>
                <a:cubicBezTo>
                  <a:pt x="6808" y="14339"/>
                  <a:pt x="6628" y="14998"/>
                  <a:pt x="6387" y="15640"/>
                </a:cubicBezTo>
                <a:cubicBezTo>
                  <a:pt x="6046" y="16539"/>
                  <a:pt x="5651" y="17415"/>
                  <a:pt x="5233" y="18284"/>
                </a:cubicBezTo>
                <a:cubicBezTo>
                  <a:pt x="4765" y="19261"/>
                  <a:pt x="4254" y="20220"/>
                  <a:pt x="3863" y="21230"/>
                </a:cubicBezTo>
                <a:cubicBezTo>
                  <a:pt x="3555" y="22016"/>
                  <a:pt x="3338" y="22821"/>
                  <a:pt x="3114" y="23634"/>
                </a:cubicBezTo>
                <a:cubicBezTo>
                  <a:pt x="2977" y="24135"/>
                  <a:pt x="2829" y="24637"/>
                  <a:pt x="2676" y="25135"/>
                </a:cubicBezTo>
                <a:cubicBezTo>
                  <a:pt x="2432" y="25911"/>
                  <a:pt x="2311" y="26706"/>
                  <a:pt x="2278" y="27516"/>
                </a:cubicBezTo>
                <a:cubicBezTo>
                  <a:pt x="2274" y="27576"/>
                  <a:pt x="2268" y="27636"/>
                  <a:pt x="2264" y="27776"/>
                </a:cubicBezTo>
                <a:cubicBezTo>
                  <a:pt x="2218" y="27649"/>
                  <a:pt x="2194" y="27596"/>
                  <a:pt x="2178" y="27536"/>
                </a:cubicBezTo>
                <a:cubicBezTo>
                  <a:pt x="1776" y="26078"/>
                  <a:pt x="1612" y="24587"/>
                  <a:pt x="1646" y="23072"/>
                </a:cubicBezTo>
                <a:cubicBezTo>
                  <a:pt x="1659" y="22400"/>
                  <a:pt x="1649" y="21721"/>
                  <a:pt x="1743" y="21053"/>
                </a:cubicBezTo>
                <a:cubicBezTo>
                  <a:pt x="1773" y="20842"/>
                  <a:pt x="1806" y="20628"/>
                  <a:pt x="1867" y="20424"/>
                </a:cubicBezTo>
                <a:cubicBezTo>
                  <a:pt x="2157" y="19441"/>
                  <a:pt x="2361" y="18442"/>
                  <a:pt x="2478" y="17422"/>
                </a:cubicBezTo>
                <a:cubicBezTo>
                  <a:pt x="2575" y="16563"/>
                  <a:pt x="2452" y="15730"/>
                  <a:pt x="2241" y="14901"/>
                </a:cubicBezTo>
                <a:cubicBezTo>
                  <a:pt x="1997" y="13961"/>
                  <a:pt x="1733" y="13025"/>
                  <a:pt x="1479" y="12089"/>
                </a:cubicBezTo>
                <a:cubicBezTo>
                  <a:pt x="1462" y="12032"/>
                  <a:pt x="1455" y="11969"/>
                  <a:pt x="1432" y="11908"/>
                </a:cubicBezTo>
                <a:cubicBezTo>
                  <a:pt x="1308" y="11557"/>
                  <a:pt x="1328" y="11223"/>
                  <a:pt x="1465" y="10869"/>
                </a:cubicBezTo>
                <a:cubicBezTo>
                  <a:pt x="1693" y="10284"/>
                  <a:pt x="1723" y="9675"/>
                  <a:pt x="1616" y="9057"/>
                </a:cubicBezTo>
                <a:cubicBezTo>
                  <a:pt x="1505" y="8398"/>
                  <a:pt x="1382" y="7746"/>
                  <a:pt x="1265" y="7091"/>
                </a:cubicBezTo>
                <a:cubicBezTo>
                  <a:pt x="1211" y="6800"/>
                  <a:pt x="1174" y="6505"/>
                  <a:pt x="1225" y="6205"/>
                </a:cubicBezTo>
                <a:cubicBezTo>
                  <a:pt x="1228" y="6171"/>
                  <a:pt x="1205" y="6138"/>
                  <a:pt x="1188" y="6088"/>
                </a:cubicBezTo>
                <a:cubicBezTo>
                  <a:pt x="1027" y="6151"/>
                  <a:pt x="1061" y="6285"/>
                  <a:pt x="1054" y="6382"/>
                </a:cubicBezTo>
                <a:cubicBezTo>
                  <a:pt x="1007" y="6900"/>
                  <a:pt x="971" y="7422"/>
                  <a:pt x="930" y="7940"/>
                </a:cubicBezTo>
                <a:cubicBezTo>
                  <a:pt x="907" y="8314"/>
                  <a:pt x="877" y="8695"/>
                  <a:pt x="864" y="9073"/>
                </a:cubicBezTo>
                <a:cubicBezTo>
                  <a:pt x="840" y="9732"/>
                  <a:pt x="940" y="10381"/>
                  <a:pt x="1098" y="11016"/>
                </a:cubicBezTo>
                <a:cubicBezTo>
                  <a:pt x="1148" y="11213"/>
                  <a:pt x="1138" y="11390"/>
                  <a:pt x="1057" y="11581"/>
                </a:cubicBezTo>
                <a:cubicBezTo>
                  <a:pt x="910" y="11925"/>
                  <a:pt x="780" y="12286"/>
                  <a:pt x="643" y="12637"/>
                </a:cubicBezTo>
                <a:cubicBezTo>
                  <a:pt x="375" y="13309"/>
                  <a:pt x="275" y="14022"/>
                  <a:pt x="238" y="14734"/>
                </a:cubicBezTo>
                <a:cubicBezTo>
                  <a:pt x="161" y="16121"/>
                  <a:pt x="95" y="17509"/>
                  <a:pt x="41" y="18903"/>
                </a:cubicBezTo>
                <a:cubicBezTo>
                  <a:pt x="8" y="19766"/>
                  <a:pt x="125" y="20615"/>
                  <a:pt x="395" y="21437"/>
                </a:cubicBezTo>
                <a:cubicBezTo>
                  <a:pt x="726" y="22437"/>
                  <a:pt x="1078" y="23433"/>
                  <a:pt x="1409" y="24436"/>
                </a:cubicBezTo>
                <a:cubicBezTo>
                  <a:pt x="1499" y="24714"/>
                  <a:pt x="1559" y="25008"/>
                  <a:pt x="1599" y="25299"/>
                </a:cubicBezTo>
                <a:cubicBezTo>
                  <a:pt x="1726" y="26235"/>
                  <a:pt x="1933" y="27151"/>
                  <a:pt x="2178" y="28064"/>
                </a:cubicBezTo>
                <a:cubicBezTo>
                  <a:pt x="2485" y="29224"/>
                  <a:pt x="2716" y="30394"/>
                  <a:pt x="2749" y="31598"/>
                </a:cubicBezTo>
                <a:cubicBezTo>
                  <a:pt x="2763" y="32126"/>
                  <a:pt x="2709" y="32638"/>
                  <a:pt x="2626" y="33153"/>
                </a:cubicBezTo>
                <a:cubicBezTo>
                  <a:pt x="2609" y="33256"/>
                  <a:pt x="2582" y="33367"/>
                  <a:pt x="2669" y="33537"/>
                </a:cubicBezTo>
                <a:cubicBezTo>
                  <a:pt x="2716" y="33403"/>
                  <a:pt x="2753" y="33336"/>
                  <a:pt x="2763" y="33266"/>
                </a:cubicBezTo>
                <a:cubicBezTo>
                  <a:pt x="2903" y="32026"/>
                  <a:pt x="3194" y="30809"/>
                  <a:pt x="3431" y="29588"/>
                </a:cubicBezTo>
                <a:cubicBezTo>
                  <a:pt x="3461" y="29438"/>
                  <a:pt x="3512" y="29291"/>
                  <a:pt x="3555" y="29144"/>
                </a:cubicBezTo>
                <a:cubicBezTo>
                  <a:pt x="3822" y="28298"/>
                  <a:pt x="4133" y="27462"/>
                  <a:pt x="4515" y="26653"/>
                </a:cubicBezTo>
                <a:cubicBezTo>
                  <a:pt x="4635" y="26396"/>
                  <a:pt x="4769" y="26141"/>
                  <a:pt x="4906" y="25894"/>
                </a:cubicBezTo>
                <a:cubicBezTo>
                  <a:pt x="5033" y="25673"/>
                  <a:pt x="5257" y="25556"/>
                  <a:pt x="5474" y="25443"/>
                </a:cubicBezTo>
                <a:cubicBezTo>
                  <a:pt x="5812" y="25265"/>
                  <a:pt x="6180" y="25179"/>
                  <a:pt x="6554" y="25105"/>
                </a:cubicBezTo>
                <a:cubicBezTo>
                  <a:pt x="7112" y="24995"/>
                  <a:pt x="7681" y="24894"/>
                  <a:pt x="8236" y="24761"/>
                </a:cubicBezTo>
                <a:cubicBezTo>
                  <a:pt x="9015" y="24577"/>
                  <a:pt x="9663" y="24155"/>
                  <a:pt x="10215" y="23584"/>
                </a:cubicBezTo>
                <a:cubicBezTo>
                  <a:pt x="10469" y="23316"/>
                  <a:pt x="10717" y="23042"/>
                  <a:pt x="10977" y="22785"/>
                </a:cubicBezTo>
                <a:cubicBezTo>
                  <a:pt x="11302" y="22470"/>
                  <a:pt x="11629" y="22166"/>
                  <a:pt x="11957" y="21855"/>
                </a:cubicBezTo>
                <a:cubicBezTo>
                  <a:pt x="12011" y="21802"/>
                  <a:pt x="12111" y="21778"/>
                  <a:pt x="12077" y="21648"/>
                </a:cubicBezTo>
                <a:lnTo>
                  <a:pt x="12077" y="21648"/>
                </a:lnTo>
                <a:cubicBezTo>
                  <a:pt x="12027" y="21651"/>
                  <a:pt x="11970" y="21645"/>
                  <a:pt x="11920" y="21661"/>
                </a:cubicBezTo>
                <a:cubicBezTo>
                  <a:pt x="11195" y="21905"/>
                  <a:pt x="10442" y="21996"/>
                  <a:pt x="9684" y="22016"/>
                </a:cubicBezTo>
                <a:cubicBezTo>
                  <a:pt x="9162" y="22032"/>
                  <a:pt x="8737" y="22250"/>
                  <a:pt x="8396" y="22641"/>
                </a:cubicBezTo>
                <a:cubicBezTo>
                  <a:pt x="8209" y="22858"/>
                  <a:pt x="8018" y="23076"/>
                  <a:pt x="7828" y="23286"/>
                </a:cubicBezTo>
                <a:cubicBezTo>
                  <a:pt x="7480" y="23657"/>
                  <a:pt x="7049" y="23918"/>
                  <a:pt x="6614" y="24169"/>
                </a:cubicBezTo>
                <a:cubicBezTo>
                  <a:pt x="6226" y="24393"/>
                  <a:pt x="5822" y="24590"/>
                  <a:pt x="5501" y="24924"/>
                </a:cubicBezTo>
                <a:cubicBezTo>
                  <a:pt x="5595" y="24771"/>
                  <a:pt x="5691" y="24613"/>
                  <a:pt x="5785" y="24460"/>
                </a:cubicBezTo>
                <a:cubicBezTo>
                  <a:pt x="6343" y="23544"/>
                  <a:pt x="6888" y="22617"/>
                  <a:pt x="7463" y="21715"/>
                </a:cubicBezTo>
                <a:cubicBezTo>
                  <a:pt x="7952" y="20949"/>
                  <a:pt x="8480" y="20207"/>
                  <a:pt x="8985" y="19455"/>
                </a:cubicBezTo>
                <a:cubicBezTo>
                  <a:pt x="9062" y="19344"/>
                  <a:pt x="9139" y="19237"/>
                  <a:pt x="9202" y="19120"/>
                </a:cubicBezTo>
                <a:cubicBezTo>
                  <a:pt x="9533" y="18542"/>
                  <a:pt x="9991" y="18077"/>
                  <a:pt x="10466" y="17622"/>
                </a:cubicBezTo>
                <a:cubicBezTo>
                  <a:pt x="10855" y="17251"/>
                  <a:pt x="11301" y="17025"/>
                  <a:pt x="11832" y="17025"/>
                </a:cubicBezTo>
                <a:cubicBezTo>
                  <a:pt x="11893" y="17025"/>
                  <a:pt x="11956" y="17028"/>
                  <a:pt x="12021" y="17034"/>
                </a:cubicBezTo>
                <a:cubicBezTo>
                  <a:pt x="12362" y="17067"/>
                  <a:pt x="12676" y="17191"/>
                  <a:pt x="12977" y="17352"/>
                </a:cubicBezTo>
                <a:cubicBezTo>
                  <a:pt x="13565" y="17659"/>
                  <a:pt x="14110" y="18050"/>
                  <a:pt x="14632" y="18458"/>
                </a:cubicBezTo>
                <a:cubicBezTo>
                  <a:pt x="14906" y="18676"/>
                  <a:pt x="15117" y="18956"/>
                  <a:pt x="15290" y="19261"/>
                </a:cubicBezTo>
                <a:cubicBezTo>
                  <a:pt x="15434" y="19508"/>
                  <a:pt x="15571" y="19759"/>
                  <a:pt x="15715" y="20010"/>
                </a:cubicBezTo>
                <a:cubicBezTo>
                  <a:pt x="15675" y="20280"/>
                  <a:pt x="15655" y="20558"/>
                  <a:pt x="15601" y="20825"/>
                </a:cubicBezTo>
                <a:cubicBezTo>
                  <a:pt x="15384" y="21848"/>
                  <a:pt x="15334" y="22888"/>
                  <a:pt x="15297" y="23935"/>
                </a:cubicBezTo>
                <a:cubicBezTo>
                  <a:pt x="15290" y="24045"/>
                  <a:pt x="15247" y="24179"/>
                  <a:pt x="15387" y="24289"/>
                </a:cubicBezTo>
                <a:cubicBezTo>
                  <a:pt x="15421" y="24229"/>
                  <a:pt x="15454" y="24186"/>
                  <a:pt x="15474" y="24129"/>
                </a:cubicBezTo>
                <a:cubicBezTo>
                  <a:pt x="15635" y="23721"/>
                  <a:pt x="15802" y="23310"/>
                  <a:pt x="15952" y="22898"/>
                </a:cubicBezTo>
                <a:cubicBezTo>
                  <a:pt x="16190" y="22246"/>
                  <a:pt x="16340" y="21581"/>
                  <a:pt x="16170" y="20882"/>
                </a:cubicBezTo>
                <a:cubicBezTo>
                  <a:pt x="16110" y="20645"/>
                  <a:pt x="16039" y="20407"/>
                  <a:pt x="15952" y="20180"/>
                </a:cubicBezTo>
                <a:cubicBezTo>
                  <a:pt x="15906" y="20060"/>
                  <a:pt x="15899" y="19949"/>
                  <a:pt x="15916" y="19826"/>
                </a:cubicBezTo>
                <a:cubicBezTo>
                  <a:pt x="15949" y="19605"/>
                  <a:pt x="15966" y="19378"/>
                  <a:pt x="15986" y="19157"/>
                </a:cubicBezTo>
                <a:cubicBezTo>
                  <a:pt x="16039" y="18589"/>
                  <a:pt x="15872" y="18077"/>
                  <a:pt x="15551" y="17626"/>
                </a:cubicBezTo>
                <a:cubicBezTo>
                  <a:pt x="15140" y="17054"/>
                  <a:pt x="14645" y="16573"/>
                  <a:pt x="14013" y="16248"/>
                </a:cubicBezTo>
                <a:cubicBezTo>
                  <a:pt x="13843" y="16161"/>
                  <a:pt x="13652" y="16098"/>
                  <a:pt x="13465" y="16068"/>
                </a:cubicBezTo>
                <a:cubicBezTo>
                  <a:pt x="13311" y="16043"/>
                  <a:pt x="13160" y="16031"/>
                  <a:pt x="13013" y="16031"/>
                </a:cubicBezTo>
                <a:cubicBezTo>
                  <a:pt x="12293" y="16031"/>
                  <a:pt x="11659" y="16322"/>
                  <a:pt x="11101" y="16830"/>
                </a:cubicBezTo>
                <a:cubicBezTo>
                  <a:pt x="10921" y="16997"/>
                  <a:pt x="10740" y="17164"/>
                  <a:pt x="10556" y="17325"/>
                </a:cubicBezTo>
                <a:cubicBezTo>
                  <a:pt x="10483" y="17392"/>
                  <a:pt x="10399" y="17442"/>
                  <a:pt x="10272" y="17532"/>
                </a:cubicBezTo>
                <a:cubicBezTo>
                  <a:pt x="10770" y="16700"/>
                  <a:pt x="11318" y="15981"/>
                  <a:pt x="11930" y="15312"/>
                </a:cubicBezTo>
                <a:cubicBezTo>
                  <a:pt x="12609" y="14573"/>
                  <a:pt x="13294" y="13841"/>
                  <a:pt x="13980" y="13112"/>
                </a:cubicBezTo>
                <a:cubicBezTo>
                  <a:pt x="14267" y="12808"/>
                  <a:pt x="14602" y="12554"/>
                  <a:pt x="14923" y="12303"/>
                </a:cubicBezTo>
                <a:cubicBezTo>
                  <a:pt x="15087" y="12360"/>
                  <a:pt x="15234" y="12410"/>
                  <a:pt x="15374" y="12460"/>
                </a:cubicBezTo>
                <a:cubicBezTo>
                  <a:pt x="15723" y="12574"/>
                  <a:pt x="16071" y="12644"/>
                  <a:pt x="16425" y="12644"/>
                </a:cubicBezTo>
                <a:cubicBezTo>
                  <a:pt x="16664" y="12644"/>
                  <a:pt x="16906" y="12612"/>
                  <a:pt x="17153" y="12540"/>
                </a:cubicBezTo>
                <a:cubicBezTo>
                  <a:pt x="17480" y="12450"/>
                  <a:pt x="17838" y="12417"/>
                  <a:pt x="18179" y="12393"/>
                </a:cubicBezTo>
                <a:cubicBezTo>
                  <a:pt x="18691" y="12360"/>
                  <a:pt x="19199" y="12360"/>
                  <a:pt x="19714" y="12350"/>
                </a:cubicBezTo>
                <a:cubicBezTo>
                  <a:pt x="20205" y="12336"/>
                  <a:pt x="20697" y="12270"/>
                  <a:pt x="21168" y="12132"/>
                </a:cubicBezTo>
                <a:cubicBezTo>
                  <a:pt x="21910" y="11915"/>
                  <a:pt x="22479" y="11491"/>
                  <a:pt x="22770" y="10735"/>
                </a:cubicBezTo>
                <a:cubicBezTo>
                  <a:pt x="22880" y="10444"/>
                  <a:pt x="23054" y="10170"/>
                  <a:pt x="23221" y="9902"/>
                </a:cubicBezTo>
                <a:cubicBezTo>
                  <a:pt x="23475" y="9495"/>
                  <a:pt x="23709" y="9077"/>
                  <a:pt x="23890" y="8629"/>
                </a:cubicBezTo>
                <a:cubicBezTo>
                  <a:pt x="24000" y="8354"/>
                  <a:pt x="24124" y="8087"/>
                  <a:pt x="24167" y="7789"/>
                </a:cubicBezTo>
                <a:cubicBezTo>
                  <a:pt x="24181" y="7712"/>
                  <a:pt x="24227" y="7636"/>
                  <a:pt x="24274" y="7572"/>
                </a:cubicBezTo>
                <a:cubicBezTo>
                  <a:pt x="24548" y="7224"/>
                  <a:pt x="24652" y="6820"/>
                  <a:pt x="24635" y="6392"/>
                </a:cubicBezTo>
                <a:cubicBezTo>
                  <a:pt x="24615" y="5833"/>
                  <a:pt x="24568" y="5268"/>
                  <a:pt x="24508" y="4713"/>
                </a:cubicBezTo>
                <a:cubicBezTo>
                  <a:pt x="24462" y="4316"/>
                  <a:pt x="24365" y="3928"/>
                  <a:pt x="24301" y="3533"/>
                </a:cubicBezTo>
                <a:cubicBezTo>
                  <a:pt x="24191" y="2824"/>
                  <a:pt x="23860" y="2253"/>
                  <a:pt x="23295" y="1801"/>
                </a:cubicBezTo>
                <a:cubicBezTo>
                  <a:pt x="22663" y="1303"/>
                  <a:pt x="22024" y="832"/>
                  <a:pt x="21222" y="648"/>
                </a:cubicBezTo>
                <a:cubicBezTo>
                  <a:pt x="20690" y="529"/>
                  <a:pt x="20151" y="472"/>
                  <a:pt x="19608" y="472"/>
                </a:cubicBezTo>
                <a:cubicBezTo>
                  <a:pt x="19465" y="472"/>
                  <a:pt x="19322" y="476"/>
                  <a:pt x="19179" y="484"/>
                </a:cubicBezTo>
                <a:cubicBezTo>
                  <a:pt x="18644" y="514"/>
                  <a:pt x="18122" y="598"/>
                  <a:pt x="17607" y="838"/>
                </a:cubicBezTo>
                <a:cubicBezTo>
                  <a:pt x="17524" y="721"/>
                  <a:pt x="17437" y="608"/>
                  <a:pt x="17360" y="491"/>
                </a:cubicBezTo>
                <a:cubicBezTo>
                  <a:pt x="17146" y="166"/>
                  <a:pt x="16838" y="16"/>
                  <a:pt x="16454" y="3"/>
                </a:cubicBezTo>
                <a:cubicBezTo>
                  <a:pt x="16414" y="1"/>
                  <a:pt x="16374" y="0"/>
                  <a:pt x="1633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3"/>
          <p:cNvGrpSpPr/>
          <p:nvPr/>
        </p:nvGrpSpPr>
        <p:grpSpPr>
          <a:xfrm rot="-9572606">
            <a:off x="8575602" y="-75393"/>
            <a:ext cx="1000910" cy="2329134"/>
            <a:chOff x="2605175" y="4130575"/>
            <a:chExt cx="316575" cy="736675"/>
          </a:xfrm>
        </p:grpSpPr>
        <p:sp>
          <p:nvSpPr>
            <p:cNvPr id="75" name="Google Shape;75;p3"/>
            <p:cNvSpPr/>
            <p:nvPr/>
          </p:nvSpPr>
          <p:spPr>
            <a:xfrm>
              <a:off x="2809550" y="4503375"/>
              <a:ext cx="25" cy="450"/>
            </a:xfrm>
            <a:custGeom>
              <a:avLst/>
              <a:gdLst/>
              <a:ahLst/>
              <a:cxnLst/>
              <a:rect l="l" t="t" r="r" b="b"/>
              <a:pathLst>
                <a:path w="1" h="18" extrusionOk="0">
                  <a:moveTo>
                    <a:pt x="0" y="17"/>
                  </a:moveTo>
                  <a:lnTo>
                    <a:pt x="0" y="1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2735325" y="4516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2880675" y="4501125"/>
              <a:ext cx="25" cy="25"/>
            </a:xfrm>
            <a:custGeom>
              <a:avLst/>
              <a:gdLst/>
              <a:ahLst/>
              <a:cxnLst/>
              <a:rect l="l" t="t" r="r" b="b"/>
              <a:pathLst>
                <a:path w="1" h="1" extrusionOk="0">
                  <a:moveTo>
                    <a:pt x="1"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2605175" y="4130575"/>
              <a:ext cx="316575" cy="736675"/>
            </a:xfrm>
            <a:custGeom>
              <a:avLst/>
              <a:gdLst/>
              <a:ahLst/>
              <a:cxnLst/>
              <a:rect l="l" t="t" r="r" b="b"/>
              <a:pathLst>
                <a:path w="12663" h="29467" extrusionOk="0">
                  <a:moveTo>
                    <a:pt x="6072" y="1047"/>
                  </a:moveTo>
                  <a:lnTo>
                    <a:pt x="6072" y="1047"/>
                  </a:lnTo>
                  <a:cubicBezTo>
                    <a:pt x="6106" y="1117"/>
                    <a:pt x="6169" y="1168"/>
                    <a:pt x="6240" y="1191"/>
                  </a:cubicBezTo>
                  <a:cubicBezTo>
                    <a:pt x="6236" y="1221"/>
                    <a:pt x="6233" y="1248"/>
                    <a:pt x="6233" y="1275"/>
                  </a:cubicBezTo>
                  <a:cubicBezTo>
                    <a:pt x="6226" y="1301"/>
                    <a:pt x="6226" y="1325"/>
                    <a:pt x="6226" y="1351"/>
                  </a:cubicBezTo>
                  <a:cubicBezTo>
                    <a:pt x="6226" y="1368"/>
                    <a:pt x="6223" y="1382"/>
                    <a:pt x="6223" y="1398"/>
                  </a:cubicBezTo>
                  <a:lnTo>
                    <a:pt x="6223" y="1442"/>
                  </a:lnTo>
                  <a:lnTo>
                    <a:pt x="6223" y="1479"/>
                  </a:lnTo>
                  <a:lnTo>
                    <a:pt x="6223" y="1479"/>
                  </a:lnTo>
                  <a:cubicBezTo>
                    <a:pt x="6222" y="1476"/>
                    <a:pt x="6221" y="1472"/>
                    <a:pt x="6220" y="1468"/>
                  </a:cubicBezTo>
                  <a:lnTo>
                    <a:pt x="6220" y="1472"/>
                  </a:lnTo>
                  <a:cubicBezTo>
                    <a:pt x="6206" y="1438"/>
                    <a:pt x="6199" y="1402"/>
                    <a:pt x="6186" y="1368"/>
                  </a:cubicBezTo>
                  <a:cubicBezTo>
                    <a:pt x="6173" y="1335"/>
                    <a:pt x="6166" y="1301"/>
                    <a:pt x="6149" y="1268"/>
                  </a:cubicBezTo>
                  <a:cubicBezTo>
                    <a:pt x="6123" y="1201"/>
                    <a:pt x="6099" y="1134"/>
                    <a:pt x="6076" y="1067"/>
                  </a:cubicBezTo>
                  <a:cubicBezTo>
                    <a:pt x="6076" y="1061"/>
                    <a:pt x="6072" y="1054"/>
                    <a:pt x="6072" y="1047"/>
                  </a:cubicBezTo>
                  <a:close/>
                  <a:moveTo>
                    <a:pt x="7112" y="2294"/>
                  </a:moveTo>
                  <a:cubicBezTo>
                    <a:pt x="7110" y="2294"/>
                    <a:pt x="7109" y="2298"/>
                    <a:pt x="7109" y="2300"/>
                  </a:cubicBezTo>
                  <a:lnTo>
                    <a:pt x="7109" y="2300"/>
                  </a:lnTo>
                  <a:cubicBezTo>
                    <a:pt x="7110" y="2298"/>
                    <a:pt x="7111" y="2296"/>
                    <a:pt x="7112" y="2294"/>
                  </a:cubicBezTo>
                  <a:close/>
                  <a:moveTo>
                    <a:pt x="6614" y="1004"/>
                  </a:moveTo>
                  <a:cubicBezTo>
                    <a:pt x="6616" y="1033"/>
                    <a:pt x="6618" y="1062"/>
                    <a:pt x="6621" y="1091"/>
                  </a:cubicBezTo>
                  <a:lnTo>
                    <a:pt x="6621" y="1117"/>
                  </a:lnTo>
                  <a:cubicBezTo>
                    <a:pt x="6621" y="1137"/>
                    <a:pt x="6621" y="1154"/>
                    <a:pt x="6624" y="1174"/>
                  </a:cubicBezTo>
                  <a:cubicBezTo>
                    <a:pt x="6627" y="1224"/>
                    <a:pt x="6627" y="1275"/>
                    <a:pt x="6624" y="1325"/>
                  </a:cubicBezTo>
                  <a:cubicBezTo>
                    <a:pt x="6621" y="1372"/>
                    <a:pt x="6614" y="1418"/>
                    <a:pt x="6614" y="1468"/>
                  </a:cubicBezTo>
                  <a:lnTo>
                    <a:pt x="6614" y="1619"/>
                  </a:lnTo>
                  <a:lnTo>
                    <a:pt x="6614" y="1622"/>
                  </a:lnTo>
                  <a:cubicBezTo>
                    <a:pt x="6614" y="1642"/>
                    <a:pt x="6611" y="1666"/>
                    <a:pt x="6611" y="1686"/>
                  </a:cubicBezTo>
                  <a:cubicBezTo>
                    <a:pt x="6604" y="1783"/>
                    <a:pt x="6591" y="1873"/>
                    <a:pt x="6577" y="1970"/>
                  </a:cubicBezTo>
                  <a:cubicBezTo>
                    <a:pt x="6564" y="2070"/>
                    <a:pt x="6557" y="2167"/>
                    <a:pt x="6547" y="2268"/>
                  </a:cubicBezTo>
                  <a:cubicBezTo>
                    <a:pt x="6540" y="2368"/>
                    <a:pt x="6530" y="2461"/>
                    <a:pt x="6520" y="2562"/>
                  </a:cubicBezTo>
                  <a:cubicBezTo>
                    <a:pt x="6510" y="2505"/>
                    <a:pt x="6507" y="2445"/>
                    <a:pt x="6494" y="2388"/>
                  </a:cubicBezTo>
                  <a:cubicBezTo>
                    <a:pt x="6494" y="2385"/>
                    <a:pt x="6494" y="2378"/>
                    <a:pt x="6490" y="2375"/>
                  </a:cubicBezTo>
                  <a:lnTo>
                    <a:pt x="6490" y="2371"/>
                  </a:lnTo>
                  <a:cubicBezTo>
                    <a:pt x="6490" y="2361"/>
                    <a:pt x="6487" y="2358"/>
                    <a:pt x="6487" y="2351"/>
                  </a:cubicBezTo>
                  <a:lnTo>
                    <a:pt x="6487" y="2358"/>
                  </a:lnTo>
                  <a:cubicBezTo>
                    <a:pt x="6477" y="2308"/>
                    <a:pt x="6464" y="2258"/>
                    <a:pt x="6447" y="2207"/>
                  </a:cubicBezTo>
                  <a:cubicBezTo>
                    <a:pt x="6454" y="2204"/>
                    <a:pt x="6460" y="2201"/>
                    <a:pt x="6464" y="2191"/>
                  </a:cubicBezTo>
                  <a:cubicBezTo>
                    <a:pt x="6477" y="2167"/>
                    <a:pt x="6470" y="2137"/>
                    <a:pt x="6447" y="2124"/>
                  </a:cubicBezTo>
                  <a:cubicBezTo>
                    <a:pt x="6440" y="2120"/>
                    <a:pt x="6437" y="2117"/>
                    <a:pt x="6427" y="2110"/>
                  </a:cubicBezTo>
                  <a:cubicBezTo>
                    <a:pt x="6423" y="2107"/>
                    <a:pt x="6420" y="2107"/>
                    <a:pt x="6413" y="2104"/>
                  </a:cubicBezTo>
                  <a:cubicBezTo>
                    <a:pt x="6407" y="2084"/>
                    <a:pt x="6403" y="2060"/>
                    <a:pt x="6393" y="2044"/>
                  </a:cubicBezTo>
                  <a:cubicBezTo>
                    <a:pt x="6373" y="1993"/>
                    <a:pt x="6353" y="1943"/>
                    <a:pt x="6337" y="1890"/>
                  </a:cubicBezTo>
                  <a:cubicBezTo>
                    <a:pt x="6323" y="1860"/>
                    <a:pt x="6313" y="1833"/>
                    <a:pt x="6306" y="1806"/>
                  </a:cubicBezTo>
                  <a:cubicBezTo>
                    <a:pt x="6306" y="1803"/>
                    <a:pt x="6306" y="1803"/>
                    <a:pt x="6303" y="1799"/>
                  </a:cubicBezTo>
                  <a:cubicBezTo>
                    <a:pt x="6303" y="1793"/>
                    <a:pt x="6303" y="1789"/>
                    <a:pt x="6296" y="1783"/>
                  </a:cubicBezTo>
                  <a:lnTo>
                    <a:pt x="6296" y="1786"/>
                  </a:lnTo>
                  <a:cubicBezTo>
                    <a:pt x="6293" y="1766"/>
                    <a:pt x="6290" y="1743"/>
                    <a:pt x="6290" y="1719"/>
                  </a:cubicBezTo>
                  <a:cubicBezTo>
                    <a:pt x="6290" y="1706"/>
                    <a:pt x="6286" y="1692"/>
                    <a:pt x="6286" y="1676"/>
                  </a:cubicBezTo>
                  <a:cubicBezTo>
                    <a:pt x="6286" y="1659"/>
                    <a:pt x="6280" y="1642"/>
                    <a:pt x="6280" y="1626"/>
                  </a:cubicBezTo>
                  <a:cubicBezTo>
                    <a:pt x="6280" y="1616"/>
                    <a:pt x="6280" y="1599"/>
                    <a:pt x="6276" y="1582"/>
                  </a:cubicBezTo>
                  <a:lnTo>
                    <a:pt x="6276" y="1535"/>
                  </a:lnTo>
                  <a:lnTo>
                    <a:pt x="6276" y="1499"/>
                  </a:lnTo>
                  <a:cubicBezTo>
                    <a:pt x="6276" y="1472"/>
                    <a:pt x="6280" y="1448"/>
                    <a:pt x="6280" y="1422"/>
                  </a:cubicBezTo>
                  <a:lnTo>
                    <a:pt x="6280" y="1425"/>
                  </a:lnTo>
                  <a:lnTo>
                    <a:pt x="6293" y="1288"/>
                  </a:lnTo>
                  <a:cubicBezTo>
                    <a:pt x="6306" y="1288"/>
                    <a:pt x="6320" y="1291"/>
                    <a:pt x="6330" y="1291"/>
                  </a:cubicBezTo>
                  <a:cubicBezTo>
                    <a:pt x="6353" y="1291"/>
                    <a:pt x="6377" y="1288"/>
                    <a:pt x="6397" y="1285"/>
                  </a:cubicBezTo>
                  <a:cubicBezTo>
                    <a:pt x="6531" y="1253"/>
                    <a:pt x="6614" y="1134"/>
                    <a:pt x="6614" y="1004"/>
                  </a:cubicBezTo>
                  <a:close/>
                  <a:moveTo>
                    <a:pt x="7958" y="3374"/>
                  </a:moveTo>
                  <a:cubicBezTo>
                    <a:pt x="7954" y="3376"/>
                    <a:pt x="7952" y="3378"/>
                    <a:pt x="7951" y="3381"/>
                  </a:cubicBezTo>
                  <a:lnTo>
                    <a:pt x="7951" y="3381"/>
                  </a:lnTo>
                  <a:lnTo>
                    <a:pt x="7958" y="3374"/>
                  </a:lnTo>
                  <a:close/>
                  <a:moveTo>
                    <a:pt x="5741" y="3371"/>
                  </a:moveTo>
                  <a:cubicBezTo>
                    <a:pt x="5741" y="3378"/>
                    <a:pt x="5738" y="3391"/>
                    <a:pt x="5738" y="3401"/>
                  </a:cubicBezTo>
                  <a:cubicBezTo>
                    <a:pt x="5735" y="3508"/>
                    <a:pt x="5805" y="3605"/>
                    <a:pt x="5905" y="3642"/>
                  </a:cubicBezTo>
                  <a:cubicBezTo>
                    <a:pt x="5902" y="3672"/>
                    <a:pt x="5892" y="3705"/>
                    <a:pt x="5889" y="3735"/>
                  </a:cubicBezTo>
                  <a:cubicBezTo>
                    <a:pt x="5875" y="3842"/>
                    <a:pt x="5868" y="3953"/>
                    <a:pt x="5865" y="4060"/>
                  </a:cubicBezTo>
                  <a:cubicBezTo>
                    <a:pt x="5865" y="4086"/>
                    <a:pt x="5858" y="4113"/>
                    <a:pt x="5858" y="4140"/>
                  </a:cubicBezTo>
                  <a:cubicBezTo>
                    <a:pt x="5858" y="4157"/>
                    <a:pt x="5858" y="4177"/>
                    <a:pt x="5855" y="4193"/>
                  </a:cubicBezTo>
                  <a:lnTo>
                    <a:pt x="5855" y="4227"/>
                  </a:lnTo>
                  <a:lnTo>
                    <a:pt x="5855" y="4244"/>
                  </a:lnTo>
                  <a:cubicBezTo>
                    <a:pt x="5853" y="4244"/>
                    <a:pt x="5851" y="4244"/>
                    <a:pt x="5849" y="4244"/>
                  </a:cubicBezTo>
                  <a:cubicBezTo>
                    <a:pt x="5842" y="4244"/>
                    <a:pt x="5841" y="4238"/>
                    <a:pt x="5838" y="4230"/>
                  </a:cubicBezTo>
                  <a:cubicBezTo>
                    <a:pt x="5832" y="4203"/>
                    <a:pt x="5822" y="4177"/>
                    <a:pt x="5818" y="4147"/>
                  </a:cubicBezTo>
                  <a:cubicBezTo>
                    <a:pt x="5825" y="4143"/>
                    <a:pt x="5832" y="4130"/>
                    <a:pt x="5825" y="4123"/>
                  </a:cubicBezTo>
                  <a:cubicBezTo>
                    <a:pt x="5822" y="4110"/>
                    <a:pt x="5812" y="4096"/>
                    <a:pt x="5808" y="4086"/>
                  </a:cubicBezTo>
                  <a:cubicBezTo>
                    <a:pt x="5805" y="4076"/>
                    <a:pt x="5805" y="4073"/>
                    <a:pt x="5802" y="4063"/>
                  </a:cubicBezTo>
                  <a:cubicBezTo>
                    <a:pt x="5802" y="4060"/>
                    <a:pt x="5795" y="4060"/>
                    <a:pt x="5795" y="4056"/>
                  </a:cubicBezTo>
                  <a:lnTo>
                    <a:pt x="5795" y="4053"/>
                  </a:lnTo>
                  <a:cubicBezTo>
                    <a:pt x="5778" y="3989"/>
                    <a:pt x="5761" y="3929"/>
                    <a:pt x="5751" y="3869"/>
                  </a:cubicBezTo>
                  <a:cubicBezTo>
                    <a:pt x="5738" y="3819"/>
                    <a:pt x="5725" y="3769"/>
                    <a:pt x="5711" y="3712"/>
                  </a:cubicBezTo>
                  <a:cubicBezTo>
                    <a:pt x="5701" y="3658"/>
                    <a:pt x="5688" y="3602"/>
                    <a:pt x="5675" y="3545"/>
                  </a:cubicBezTo>
                  <a:cubicBezTo>
                    <a:pt x="5668" y="3511"/>
                    <a:pt x="5654" y="3478"/>
                    <a:pt x="5648" y="3441"/>
                  </a:cubicBezTo>
                  <a:cubicBezTo>
                    <a:pt x="5685" y="3424"/>
                    <a:pt x="5718" y="3401"/>
                    <a:pt x="5741" y="3371"/>
                  </a:cubicBezTo>
                  <a:close/>
                  <a:moveTo>
                    <a:pt x="6761" y="5912"/>
                  </a:moveTo>
                  <a:lnTo>
                    <a:pt x="6754" y="5919"/>
                  </a:lnTo>
                  <a:cubicBezTo>
                    <a:pt x="6754" y="5919"/>
                    <a:pt x="6754" y="5919"/>
                    <a:pt x="6754" y="5919"/>
                  </a:cubicBezTo>
                  <a:lnTo>
                    <a:pt x="6754" y="5919"/>
                  </a:lnTo>
                  <a:cubicBezTo>
                    <a:pt x="6756" y="5917"/>
                    <a:pt x="6759" y="5914"/>
                    <a:pt x="6761" y="5912"/>
                  </a:cubicBezTo>
                  <a:close/>
                  <a:moveTo>
                    <a:pt x="6744" y="5928"/>
                  </a:moveTo>
                  <a:cubicBezTo>
                    <a:pt x="6737" y="5936"/>
                    <a:pt x="6730" y="5944"/>
                    <a:pt x="6721" y="5949"/>
                  </a:cubicBezTo>
                  <a:cubicBezTo>
                    <a:pt x="6720" y="5950"/>
                    <a:pt x="6719" y="5951"/>
                    <a:pt x="6717" y="5952"/>
                  </a:cubicBezTo>
                  <a:lnTo>
                    <a:pt x="6717" y="5952"/>
                  </a:lnTo>
                  <a:cubicBezTo>
                    <a:pt x="6726" y="5944"/>
                    <a:pt x="6735" y="5936"/>
                    <a:pt x="6744" y="5928"/>
                  </a:cubicBezTo>
                  <a:close/>
                  <a:moveTo>
                    <a:pt x="4986" y="6868"/>
                  </a:moveTo>
                  <a:lnTo>
                    <a:pt x="4989" y="6871"/>
                  </a:lnTo>
                  <a:lnTo>
                    <a:pt x="4986" y="6868"/>
                  </a:lnTo>
                  <a:close/>
                  <a:moveTo>
                    <a:pt x="9822" y="8176"/>
                  </a:moveTo>
                  <a:cubicBezTo>
                    <a:pt x="9820" y="8176"/>
                    <a:pt x="9820" y="8180"/>
                    <a:pt x="9820" y="8185"/>
                  </a:cubicBezTo>
                  <a:cubicBezTo>
                    <a:pt x="9821" y="8182"/>
                    <a:pt x="9822" y="8179"/>
                    <a:pt x="9822" y="8176"/>
                  </a:cubicBezTo>
                  <a:close/>
                  <a:moveTo>
                    <a:pt x="7132" y="8777"/>
                  </a:moveTo>
                  <a:cubicBezTo>
                    <a:pt x="7132" y="8778"/>
                    <a:pt x="7131" y="8779"/>
                    <a:pt x="7131" y="8780"/>
                  </a:cubicBezTo>
                  <a:lnTo>
                    <a:pt x="7131" y="8780"/>
                  </a:lnTo>
                  <a:cubicBezTo>
                    <a:pt x="7132" y="8779"/>
                    <a:pt x="7132" y="8777"/>
                    <a:pt x="7132" y="8777"/>
                  </a:cubicBezTo>
                  <a:close/>
                  <a:moveTo>
                    <a:pt x="5106" y="12114"/>
                  </a:moveTo>
                  <a:cubicBezTo>
                    <a:pt x="5106" y="12115"/>
                    <a:pt x="5105" y="12116"/>
                    <a:pt x="5105" y="12117"/>
                  </a:cubicBezTo>
                  <a:lnTo>
                    <a:pt x="5105" y="12117"/>
                  </a:lnTo>
                  <a:cubicBezTo>
                    <a:pt x="5105" y="12116"/>
                    <a:pt x="5106" y="12116"/>
                    <a:pt x="5106" y="12114"/>
                  </a:cubicBezTo>
                  <a:close/>
                  <a:moveTo>
                    <a:pt x="4066" y="11667"/>
                  </a:moveTo>
                  <a:cubicBezTo>
                    <a:pt x="4084" y="11668"/>
                    <a:pt x="4103" y="11670"/>
                    <a:pt x="4120" y="11673"/>
                  </a:cubicBezTo>
                  <a:cubicBezTo>
                    <a:pt x="4157" y="11679"/>
                    <a:pt x="4197" y="11686"/>
                    <a:pt x="4234" y="11699"/>
                  </a:cubicBezTo>
                  <a:cubicBezTo>
                    <a:pt x="4317" y="11723"/>
                    <a:pt x="4391" y="11766"/>
                    <a:pt x="4464" y="11813"/>
                  </a:cubicBezTo>
                  <a:lnTo>
                    <a:pt x="4551" y="11873"/>
                  </a:lnTo>
                  <a:cubicBezTo>
                    <a:pt x="4575" y="11890"/>
                    <a:pt x="4601" y="11913"/>
                    <a:pt x="4625" y="11933"/>
                  </a:cubicBezTo>
                  <a:cubicBezTo>
                    <a:pt x="4651" y="11953"/>
                    <a:pt x="4675" y="11980"/>
                    <a:pt x="4702" y="12000"/>
                  </a:cubicBezTo>
                  <a:cubicBezTo>
                    <a:pt x="4744" y="12043"/>
                    <a:pt x="4783" y="12082"/>
                    <a:pt x="4823" y="12124"/>
                  </a:cubicBezTo>
                  <a:lnTo>
                    <a:pt x="4823" y="12124"/>
                  </a:lnTo>
                  <a:cubicBezTo>
                    <a:pt x="4781" y="12110"/>
                    <a:pt x="4741" y="12099"/>
                    <a:pt x="4705" y="12094"/>
                  </a:cubicBezTo>
                  <a:cubicBezTo>
                    <a:pt x="4665" y="12084"/>
                    <a:pt x="4621" y="12077"/>
                    <a:pt x="4585" y="12067"/>
                  </a:cubicBezTo>
                  <a:cubicBezTo>
                    <a:pt x="4538" y="12060"/>
                    <a:pt x="4498" y="12050"/>
                    <a:pt x="4461" y="12044"/>
                  </a:cubicBezTo>
                  <a:lnTo>
                    <a:pt x="4464" y="12044"/>
                  </a:lnTo>
                  <a:cubicBezTo>
                    <a:pt x="4454" y="12037"/>
                    <a:pt x="4444" y="12037"/>
                    <a:pt x="4434" y="12034"/>
                  </a:cubicBezTo>
                  <a:cubicBezTo>
                    <a:pt x="4397" y="12027"/>
                    <a:pt x="4364" y="12014"/>
                    <a:pt x="4330" y="12000"/>
                  </a:cubicBezTo>
                  <a:cubicBezTo>
                    <a:pt x="4297" y="11987"/>
                    <a:pt x="4264" y="11970"/>
                    <a:pt x="4234" y="11960"/>
                  </a:cubicBezTo>
                  <a:cubicBezTo>
                    <a:pt x="4217" y="11950"/>
                    <a:pt x="4203" y="11943"/>
                    <a:pt x="4193" y="11933"/>
                  </a:cubicBezTo>
                  <a:cubicBezTo>
                    <a:pt x="4183" y="11927"/>
                    <a:pt x="4170" y="11920"/>
                    <a:pt x="4163" y="11913"/>
                  </a:cubicBezTo>
                  <a:lnTo>
                    <a:pt x="4147" y="11897"/>
                  </a:lnTo>
                  <a:cubicBezTo>
                    <a:pt x="4137" y="11887"/>
                    <a:pt x="4133" y="11880"/>
                    <a:pt x="4127" y="11870"/>
                  </a:cubicBezTo>
                  <a:cubicBezTo>
                    <a:pt x="4117" y="11860"/>
                    <a:pt x="4113" y="11846"/>
                    <a:pt x="4103" y="11833"/>
                  </a:cubicBezTo>
                  <a:cubicBezTo>
                    <a:pt x="4100" y="11820"/>
                    <a:pt x="4096" y="11813"/>
                    <a:pt x="4093" y="11800"/>
                  </a:cubicBezTo>
                  <a:cubicBezTo>
                    <a:pt x="4083" y="11780"/>
                    <a:pt x="4080" y="11753"/>
                    <a:pt x="4076" y="11733"/>
                  </a:cubicBezTo>
                  <a:cubicBezTo>
                    <a:pt x="4070" y="11705"/>
                    <a:pt x="4067" y="11685"/>
                    <a:pt x="4066" y="11667"/>
                  </a:cubicBezTo>
                  <a:close/>
                  <a:moveTo>
                    <a:pt x="4753" y="11977"/>
                  </a:moveTo>
                  <a:lnTo>
                    <a:pt x="4753" y="11977"/>
                  </a:lnTo>
                  <a:cubicBezTo>
                    <a:pt x="4762" y="11987"/>
                    <a:pt x="4771" y="11996"/>
                    <a:pt x="4779" y="12004"/>
                  </a:cubicBezTo>
                  <a:lnTo>
                    <a:pt x="4802" y="12030"/>
                  </a:lnTo>
                  <a:lnTo>
                    <a:pt x="4829" y="12054"/>
                  </a:lnTo>
                  <a:cubicBezTo>
                    <a:pt x="4862" y="12094"/>
                    <a:pt x="4882" y="12121"/>
                    <a:pt x="4902" y="12151"/>
                  </a:cubicBezTo>
                  <a:lnTo>
                    <a:pt x="4906" y="12161"/>
                  </a:lnTo>
                  <a:cubicBezTo>
                    <a:pt x="4889" y="12151"/>
                    <a:pt x="4879" y="12147"/>
                    <a:pt x="4862" y="12137"/>
                  </a:cubicBezTo>
                  <a:cubicBezTo>
                    <a:pt x="4857" y="12135"/>
                    <a:pt x="4852" y="12134"/>
                    <a:pt x="4846" y="12132"/>
                  </a:cubicBezTo>
                  <a:lnTo>
                    <a:pt x="4846" y="12132"/>
                  </a:lnTo>
                  <a:cubicBezTo>
                    <a:pt x="4855" y="12148"/>
                    <a:pt x="4864" y="12164"/>
                    <a:pt x="4872" y="12181"/>
                  </a:cubicBezTo>
                  <a:cubicBezTo>
                    <a:pt x="4859" y="12167"/>
                    <a:pt x="4849" y="12151"/>
                    <a:pt x="4835" y="12137"/>
                  </a:cubicBezTo>
                  <a:cubicBezTo>
                    <a:pt x="4831" y="12133"/>
                    <a:pt x="4827" y="12128"/>
                    <a:pt x="4823" y="12124"/>
                  </a:cubicBezTo>
                  <a:lnTo>
                    <a:pt x="4823" y="12124"/>
                  </a:lnTo>
                  <a:cubicBezTo>
                    <a:pt x="4831" y="12126"/>
                    <a:pt x="4838" y="12129"/>
                    <a:pt x="4846" y="12132"/>
                  </a:cubicBezTo>
                  <a:lnTo>
                    <a:pt x="4846" y="12132"/>
                  </a:lnTo>
                  <a:cubicBezTo>
                    <a:pt x="4834" y="12110"/>
                    <a:pt x="4821" y="12088"/>
                    <a:pt x="4805" y="12067"/>
                  </a:cubicBezTo>
                  <a:cubicBezTo>
                    <a:pt x="4789" y="12047"/>
                    <a:pt x="4775" y="12020"/>
                    <a:pt x="4765" y="12000"/>
                  </a:cubicBezTo>
                  <a:cubicBezTo>
                    <a:pt x="4760" y="11992"/>
                    <a:pt x="4757" y="11984"/>
                    <a:pt x="4753" y="11977"/>
                  </a:cubicBezTo>
                  <a:close/>
                  <a:moveTo>
                    <a:pt x="5554" y="12054"/>
                  </a:moveTo>
                  <a:cubicBezTo>
                    <a:pt x="5554" y="12054"/>
                    <a:pt x="5551" y="12054"/>
                    <a:pt x="5547" y="12060"/>
                  </a:cubicBezTo>
                  <a:lnTo>
                    <a:pt x="5541" y="12064"/>
                  </a:lnTo>
                  <a:cubicBezTo>
                    <a:pt x="5537" y="12064"/>
                    <a:pt x="5534" y="12067"/>
                    <a:pt x="5531" y="12070"/>
                  </a:cubicBezTo>
                  <a:lnTo>
                    <a:pt x="5517" y="12084"/>
                  </a:lnTo>
                  <a:cubicBezTo>
                    <a:pt x="5514" y="12087"/>
                    <a:pt x="5507" y="12097"/>
                    <a:pt x="5504" y="12101"/>
                  </a:cubicBezTo>
                  <a:cubicBezTo>
                    <a:pt x="5501" y="12111"/>
                    <a:pt x="5497" y="12114"/>
                    <a:pt x="5491" y="12121"/>
                  </a:cubicBezTo>
                  <a:lnTo>
                    <a:pt x="5481" y="12147"/>
                  </a:lnTo>
                  <a:cubicBezTo>
                    <a:pt x="5480" y="12148"/>
                    <a:pt x="5480" y="12149"/>
                    <a:pt x="5479" y="12150"/>
                  </a:cubicBezTo>
                  <a:lnTo>
                    <a:pt x="5479" y="12150"/>
                  </a:lnTo>
                  <a:cubicBezTo>
                    <a:pt x="5489" y="12147"/>
                    <a:pt x="5499" y="12146"/>
                    <a:pt x="5509" y="12146"/>
                  </a:cubicBezTo>
                  <a:cubicBezTo>
                    <a:pt x="5515" y="12146"/>
                    <a:pt x="5521" y="12146"/>
                    <a:pt x="5527" y="12147"/>
                  </a:cubicBezTo>
                  <a:cubicBezTo>
                    <a:pt x="5602" y="12157"/>
                    <a:pt x="5639" y="12221"/>
                    <a:pt x="5669" y="12283"/>
                  </a:cubicBezTo>
                  <a:lnTo>
                    <a:pt x="5669" y="12283"/>
                  </a:lnTo>
                  <a:cubicBezTo>
                    <a:pt x="5662" y="12243"/>
                    <a:pt x="5653" y="12210"/>
                    <a:pt x="5641" y="12177"/>
                  </a:cubicBezTo>
                  <a:cubicBezTo>
                    <a:pt x="5634" y="12151"/>
                    <a:pt x="5624" y="12131"/>
                    <a:pt x="5618" y="12114"/>
                  </a:cubicBezTo>
                  <a:lnTo>
                    <a:pt x="5604" y="12087"/>
                  </a:lnTo>
                  <a:cubicBezTo>
                    <a:pt x="5601" y="12084"/>
                    <a:pt x="5598" y="12074"/>
                    <a:pt x="5591" y="12070"/>
                  </a:cubicBezTo>
                  <a:lnTo>
                    <a:pt x="5588" y="12067"/>
                  </a:lnTo>
                  <a:lnTo>
                    <a:pt x="5584" y="12064"/>
                  </a:lnTo>
                  <a:lnTo>
                    <a:pt x="5581" y="12060"/>
                  </a:lnTo>
                  <a:cubicBezTo>
                    <a:pt x="5574" y="12060"/>
                    <a:pt x="5571" y="12054"/>
                    <a:pt x="5568" y="12054"/>
                  </a:cubicBezTo>
                  <a:close/>
                  <a:moveTo>
                    <a:pt x="5578" y="13936"/>
                  </a:moveTo>
                  <a:cubicBezTo>
                    <a:pt x="5587" y="13938"/>
                    <a:pt x="5595" y="13941"/>
                    <a:pt x="5604" y="13943"/>
                  </a:cubicBezTo>
                  <a:cubicBezTo>
                    <a:pt x="5624" y="13949"/>
                    <a:pt x="5651" y="13953"/>
                    <a:pt x="5675" y="13956"/>
                  </a:cubicBezTo>
                  <a:cubicBezTo>
                    <a:pt x="5688" y="13956"/>
                    <a:pt x="5705" y="13959"/>
                    <a:pt x="5721" y="13959"/>
                  </a:cubicBezTo>
                  <a:lnTo>
                    <a:pt x="5741" y="13966"/>
                  </a:lnTo>
                  <a:cubicBezTo>
                    <a:pt x="5785" y="13966"/>
                    <a:pt x="5822" y="13970"/>
                    <a:pt x="5865" y="13970"/>
                  </a:cubicBezTo>
                  <a:lnTo>
                    <a:pt x="5919" y="13972"/>
                  </a:lnTo>
                  <a:lnTo>
                    <a:pt x="5919" y="13972"/>
                  </a:lnTo>
                  <a:cubicBezTo>
                    <a:pt x="5911" y="13963"/>
                    <a:pt x="5903" y="13954"/>
                    <a:pt x="5895" y="13944"/>
                  </a:cubicBezTo>
                  <a:lnTo>
                    <a:pt x="5895" y="13944"/>
                  </a:lnTo>
                  <a:cubicBezTo>
                    <a:pt x="5904" y="13948"/>
                    <a:pt x="5913" y="13952"/>
                    <a:pt x="5922" y="13956"/>
                  </a:cubicBezTo>
                  <a:lnTo>
                    <a:pt x="5992" y="13976"/>
                  </a:lnTo>
                  <a:cubicBezTo>
                    <a:pt x="5975" y="13973"/>
                    <a:pt x="5955" y="13973"/>
                    <a:pt x="5935" y="13973"/>
                  </a:cubicBezTo>
                  <a:lnTo>
                    <a:pt x="5919" y="13972"/>
                  </a:lnTo>
                  <a:lnTo>
                    <a:pt x="5919" y="13972"/>
                  </a:lnTo>
                  <a:cubicBezTo>
                    <a:pt x="5925" y="13978"/>
                    <a:pt x="5930" y="13984"/>
                    <a:pt x="5935" y="13990"/>
                  </a:cubicBezTo>
                  <a:cubicBezTo>
                    <a:pt x="5969" y="14026"/>
                    <a:pt x="6006" y="14063"/>
                    <a:pt x="6042" y="14103"/>
                  </a:cubicBezTo>
                  <a:cubicBezTo>
                    <a:pt x="6036" y="14097"/>
                    <a:pt x="6026" y="14097"/>
                    <a:pt x="6019" y="14093"/>
                  </a:cubicBezTo>
                  <a:cubicBezTo>
                    <a:pt x="5912" y="14056"/>
                    <a:pt x="5808" y="14013"/>
                    <a:pt x="5705" y="13976"/>
                  </a:cubicBezTo>
                  <a:cubicBezTo>
                    <a:pt x="5675" y="13970"/>
                    <a:pt x="5641" y="13956"/>
                    <a:pt x="5611" y="13946"/>
                  </a:cubicBezTo>
                  <a:cubicBezTo>
                    <a:pt x="5601" y="13944"/>
                    <a:pt x="5590" y="13940"/>
                    <a:pt x="5578" y="13936"/>
                  </a:cubicBezTo>
                  <a:close/>
                  <a:moveTo>
                    <a:pt x="5439" y="14210"/>
                  </a:moveTo>
                  <a:cubicBezTo>
                    <a:pt x="5440" y="14210"/>
                    <a:pt x="5441" y="14210"/>
                    <a:pt x="5441" y="14210"/>
                  </a:cubicBezTo>
                  <a:cubicBezTo>
                    <a:pt x="5440" y="14210"/>
                    <a:pt x="5439" y="14210"/>
                    <a:pt x="5439" y="14210"/>
                  </a:cubicBezTo>
                  <a:close/>
                  <a:moveTo>
                    <a:pt x="5955" y="14759"/>
                  </a:moveTo>
                  <a:lnTo>
                    <a:pt x="5959" y="14762"/>
                  </a:lnTo>
                  <a:cubicBezTo>
                    <a:pt x="5959" y="14759"/>
                    <a:pt x="5955" y="14759"/>
                    <a:pt x="5955" y="14759"/>
                  </a:cubicBezTo>
                  <a:close/>
                  <a:moveTo>
                    <a:pt x="5950" y="14757"/>
                  </a:moveTo>
                  <a:cubicBezTo>
                    <a:pt x="5956" y="14758"/>
                    <a:pt x="5963" y="14760"/>
                    <a:pt x="5969" y="14762"/>
                  </a:cubicBezTo>
                  <a:cubicBezTo>
                    <a:pt x="6026" y="14779"/>
                    <a:pt x="6086" y="14799"/>
                    <a:pt x="6143" y="14822"/>
                  </a:cubicBezTo>
                  <a:cubicBezTo>
                    <a:pt x="6196" y="14839"/>
                    <a:pt x="6253" y="14856"/>
                    <a:pt x="6306" y="14876"/>
                  </a:cubicBezTo>
                  <a:lnTo>
                    <a:pt x="6303" y="14876"/>
                  </a:lnTo>
                  <a:cubicBezTo>
                    <a:pt x="6338" y="14890"/>
                    <a:pt x="6376" y="14902"/>
                    <a:pt x="6412" y="14916"/>
                  </a:cubicBezTo>
                  <a:lnTo>
                    <a:pt x="6412" y="14916"/>
                  </a:lnTo>
                  <a:lnTo>
                    <a:pt x="6357" y="14909"/>
                  </a:lnTo>
                  <a:cubicBezTo>
                    <a:pt x="6323" y="14906"/>
                    <a:pt x="6286" y="14896"/>
                    <a:pt x="6253" y="14889"/>
                  </a:cubicBezTo>
                  <a:cubicBezTo>
                    <a:pt x="6213" y="14879"/>
                    <a:pt x="6176" y="14872"/>
                    <a:pt x="6143" y="14859"/>
                  </a:cubicBezTo>
                  <a:cubicBezTo>
                    <a:pt x="6109" y="14846"/>
                    <a:pt x="6082" y="14835"/>
                    <a:pt x="6046" y="14819"/>
                  </a:cubicBezTo>
                  <a:lnTo>
                    <a:pt x="6052" y="14819"/>
                  </a:lnTo>
                  <a:cubicBezTo>
                    <a:pt x="6042" y="14812"/>
                    <a:pt x="6039" y="14809"/>
                    <a:pt x="6036" y="14809"/>
                  </a:cubicBezTo>
                  <a:cubicBezTo>
                    <a:pt x="6029" y="14805"/>
                    <a:pt x="6026" y="14805"/>
                    <a:pt x="6022" y="14802"/>
                  </a:cubicBezTo>
                  <a:lnTo>
                    <a:pt x="5959" y="14762"/>
                  </a:lnTo>
                  <a:cubicBezTo>
                    <a:pt x="5956" y="14760"/>
                    <a:pt x="5953" y="14759"/>
                    <a:pt x="5950" y="14757"/>
                  </a:cubicBezTo>
                  <a:close/>
                  <a:moveTo>
                    <a:pt x="6585" y="14844"/>
                  </a:moveTo>
                  <a:cubicBezTo>
                    <a:pt x="6596" y="14847"/>
                    <a:pt x="6605" y="14853"/>
                    <a:pt x="6614" y="14859"/>
                  </a:cubicBezTo>
                  <a:lnTo>
                    <a:pt x="6631" y="14869"/>
                  </a:lnTo>
                  <a:lnTo>
                    <a:pt x="6651" y="14876"/>
                  </a:lnTo>
                  <a:cubicBezTo>
                    <a:pt x="6661" y="14879"/>
                    <a:pt x="6674" y="14889"/>
                    <a:pt x="6688" y="14892"/>
                  </a:cubicBezTo>
                  <a:cubicBezTo>
                    <a:pt x="6721" y="14909"/>
                    <a:pt x="6754" y="14926"/>
                    <a:pt x="6788" y="14946"/>
                  </a:cubicBezTo>
                  <a:lnTo>
                    <a:pt x="6821" y="14969"/>
                  </a:lnTo>
                  <a:lnTo>
                    <a:pt x="6858" y="15029"/>
                  </a:lnTo>
                  <a:cubicBezTo>
                    <a:pt x="6841" y="15023"/>
                    <a:pt x="6828" y="15013"/>
                    <a:pt x="6811" y="15006"/>
                  </a:cubicBezTo>
                  <a:cubicBezTo>
                    <a:pt x="6775" y="14986"/>
                    <a:pt x="6738" y="14973"/>
                    <a:pt x="6704" y="14963"/>
                  </a:cubicBezTo>
                  <a:cubicBezTo>
                    <a:pt x="6682" y="14958"/>
                    <a:pt x="6660" y="14955"/>
                    <a:pt x="6641" y="14949"/>
                  </a:cubicBezTo>
                  <a:lnTo>
                    <a:pt x="6641" y="14949"/>
                  </a:lnTo>
                  <a:lnTo>
                    <a:pt x="6644" y="14956"/>
                  </a:lnTo>
                  <a:cubicBezTo>
                    <a:pt x="6658" y="14979"/>
                    <a:pt x="6671" y="14999"/>
                    <a:pt x="6681" y="15026"/>
                  </a:cubicBezTo>
                  <a:cubicBezTo>
                    <a:pt x="6674" y="15023"/>
                    <a:pt x="6661" y="15016"/>
                    <a:pt x="6654" y="15013"/>
                  </a:cubicBezTo>
                  <a:cubicBezTo>
                    <a:pt x="6614" y="14996"/>
                    <a:pt x="6581" y="14979"/>
                    <a:pt x="6544" y="14966"/>
                  </a:cubicBezTo>
                  <a:cubicBezTo>
                    <a:pt x="6507" y="14949"/>
                    <a:pt x="6470" y="14932"/>
                    <a:pt x="6427" y="14922"/>
                  </a:cubicBezTo>
                  <a:cubicBezTo>
                    <a:pt x="6422" y="14920"/>
                    <a:pt x="6417" y="14918"/>
                    <a:pt x="6412" y="14916"/>
                  </a:cubicBezTo>
                  <a:lnTo>
                    <a:pt x="6412" y="14916"/>
                  </a:lnTo>
                  <a:lnTo>
                    <a:pt x="6457" y="14922"/>
                  </a:lnTo>
                  <a:lnTo>
                    <a:pt x="6490" y="14926"/>
                  </a:lnTo>
                  <a:cubicBezTo>
                    <a:pt x="6534" y="14929"/>
                    <a:pt x="6577" y="14936"/>
                    <a:pt x="6621" y="14942"/>
                  </a:cubicBezTo>
                  <a:cubicBezTo>
                    <a:pt x="6627" y="14945"/>
                    <a:pt x="6634" y="14947"/>
                    <a:pt x="6641" y="14949"/>
                  </a:cubicBezTo>
                  <a:lnTo>
                    <a:pt x="6641" y="14949"/>
                  </a:lnTo>
                  <a:lnTo>
                    <a:pt x="6585" y="14844"/>
                  </a:lnTo>
                  <a:close/>
                  <a:moveTo>
                    <a:pt x="3089" y="13896"/>
                  </a:moveTo>
                  <a:cubicBezTo>
                    <a:pt x="3124" y="13925"/>
                    <a:pt x="3160" y="13953"/>
                    <a:pt x="3197" y="13980"/>
                  </a:cubicBezTo>
                  <a:cubicBezTo>
                    <a:pt x="3281" y="14043"/>
                    <a:pt x="3368" y="14107"/>
                    <a:pt x="3455" y="14163"/>
                  </a:cubicBezTo>
                  <a:cubicBezTo>
                    <a:pt x="3645" y="14290"/>
                    <a:pt x="3836" y="14411"/>
                    <a:pt x="4020" y="14541"/>
                  </a:cubicBezTo>
                  <a:cubicBezTo>
                    <a:pt x="4117" y="14608"/>
                    <a:pt x="4207" y="14678"/>
                    <a:pt x="4297" y="14759"/>
                  </a:cubicBezTo>
                  <a:cubicBezTo>
                    <a:pt x="4384" y="14832"/>
                    <a:pt x="4468" y="14909"/>
                    <a:pt x="4551" y="14989"/>
                  </a:cubicBezTo>
                  <a:cubicBezTo>
                    <a:pt x="4567" y="15005"/>
                    <a:pt x="4582" y="15020"/>
                    <a:pt x="4597" y="15036"/>
                  </a:cubicBezTo>
                  <a:lnTo>
                    <a:pt x="4597" y="15036"/>
                  </a:lnTo>
                  <a:cubicBezTo>
                    <a:pt x="4594" y="15033"/>
                    <a:pt x="4591" y="15029"/>
                    <a:pt x="4588" y="15026"/>
                  </a:cubicBezTo>
                  <a:cubicBezTo>
                    <a:pt x="4554" y="14986"/>
                    <a:pt x="4521" y="14942"/>
                    <a:pt x="4488" y="14906"/>
                  </a:cubicBezTo>
                  <a:cubicBezTo>
                    <a:pt x="4387" y="14795"/>
                    <a:pt x="4280" y="14688"/>
                    <a:pt x="4150" y="14571"/>
                  </a:cubicBezTo>
                  <a:lnTo>
                    <a:pt x="4143" y="14561"/>
                  </a:lnTo>
                  <a:cubicBezTo>
                    <a:pt x="4103" y="14535"/>
                    <a:pt x="4066" y="14501"/>
                    <a:pt x="4030" y="14471"/>
                  </a:cubicBezTo>
                  <a:cubicBezTo>
                    <a:pt x="3983" y="14438"/>
                    <a:pt x="3936" y="14408"/>
                    <a:pt x="3892" y="14374"/>
                  </a:cubicBezTo>
                  <a:cubicBezTo>
                    <a:pt x="3702" y="14250"/>
                    <a:pt x="3511" y="14137"/>
                    <a:pt x="3297" y="14016"/>
                  </a:cubicBezTo>
                  <a:lnTo>
                    <a:pt x="3124" y="13916"/>
                  </a:lnTo>
                  <a:cubicBezTo>
                    <a:pt x="3112" y="13909"/>
                    <a:pt x="3100" y="13903"/>
                    <a:pt x="3089" y="13896"/>
                  </a:cubicBezTo>
                  <a:close/>
                  <a:moveTo>
                    <a:pt x="10034" y="7717"/>
                  </a:moveTo>
                  <a:cubicBezTo>
                    <a:pt x="10038" y="7724"/>
                    <a:pt x="10038" y="7734"/>
                    <a:pt x="10041" y="7741"/>
                  </a:cubicBezTo>
                  <a:lnTo>
                    <a:pt x="10051" y="7774"/>
                  </a:lnTo>
                  <a:lnTo>
                    <a:pt x="10054" y="7791"/>
                  </a:lnTo>
                  <a:cubicBezTo>
                    <a:pt x="10075" y="7874"/>
                    <a:pt x="10098" y="7955"/>
                    <a:pt x="10121" y="8035"/>
                  </a:cubicBezTo>
                  <a:cubicBezTo>
                    <a:pt x="10155" y="8132"/>
                    <a:pt x="10181" y="8209"/>
                    <a:pt x="10205" y="8282"/>
                  </a:cubicBezTo>
                  <a:cubicBezTo>
                    <a:pt x="10222" y="8322"/>
                    <a:pt x="10238" y="8366"/>
                    <a:pt x="10252" y="8406"/>
                  </a:cubicBezTo>
                  <a:cubicBezTo>
                    <a:pt x="10268" y="8450"/>
                    <a:pt x="10285" y="8490"/>
                    <a:pt x="10299" y="8533"/>
                  </a:cubicBezTo>
                  <a:lnTo>
                    <a:pt x="10302" y="8543"/>
                  </a:lnTo>
                  <a:cubicBezTo>
                    <a:pt x="10305" y="8557"/>
                    <a:pt x="10309" y="8567"/>
                    <a:pt x="10315" y="8577"/>
                  </a:cubicBezTo>
                  <a:cubicBezTo>
                    <a:pt x="10365" y="8724"/>
                    <a:pt x="10419" y="8901"/>
                    <a:pt x="10469" y="9078"/>
                  </a:cubicBezTo>
                  <a:cubicBezTo>
                    <a:pt x="10486" y="9135"/>
                    <a:pt x="10499" y="9188"/>
                    <a:pt x="10509" y="9242"/>
                  </a:cubicBezTo>
                  <a:cubicBezTo>
                    <a:pt x="10519" y="9272"/>
                    <a:pt x="10523" y="9295"/>
                    <a:pt x="10533" y="9326"/>
                  </a:cubicBezTo>
                  <a:cubicBezTo>
                    <a:pt x="10543" y="9372"/>
                    <a:pt x="10553" y="9419"/>
                    <a:pt x="10566" y="9459"/>
                  </a:cubicBezTo>
                  <a:cubicBezTo>
                    <a:pt x="10573" y="9503"/>
                    <a:pt x="10586" y="9543"/>
                    <a:pt x="10593" y="9586"/>
                  </a:cubicBezTo>
                  <a:cubicBezTo>
                    <a:pt x="10593" y="9593"/>
                    <a:pt x="10599" y="9596"/>
                    <a:pt x="10599" y="9606"/>
                  </a:cubicBezTo>
                  <a:cubicBezTo>
                    <a:pt x="10603" y="9626"/>
                    <a:pt x="10606" y="9643"/>
                    <a:pt x="10606" y="9663"/>
                  </a:cubicBezTo>
                  <a:lnTo>
                    <a:pt x="10606" y="9693"/>
                  </a:lnTo>
                  <a:lnTo>
                    <a:pt x="10609" y="9753"/>
                  </a:lnTo>
                  <a:cubicBezTo>
                    <a:pt x="10609" y="9814"/>
                    <a:pt x="10616" y="9891"/>
                    <a:pt x="10609" y="9961"/>
                  </a:cubicBezTo>
                  <a:cubicBezTo>
                    <a:pt x="10606" y="10028"/>
                    <a:pt x="10606" y="10094"/>
                    <a:pt x="10603" y="10161"/>
                  </a:cubicBezTo>
                  <a:lnTo>
                    <a:pt x="10599" y="10195"/>
                  </a:lnTo>
                  <a:cubicBezTo>
                    <a:pt x="10593" y="10255"/>
                    <a:pt x="10586" y="10315"/>
                    <a:pt x="10576" y="10375"/>
                  </a:cubicBezTo>
                  <a:cubicBezTo>
                    <a:pt x="10566" y="10446"/>
                    <a:pt x="10553" y="10522"/>
                    <a:pt x="10539" y="10593"/>
                  </a:cubicBezTo>
                  <a:lnTo>
                    <a:pt x="10536" y="10606"/>
                  </a:lnTo>
                  <a:cubicBezTo>
                    <a:pt x="10519" y="10676"/>
                    <a:pt x="10502" y="10750"/>
                    <a:pt x="10482" y="10827"/>
                  </a:cubicBezTo>
                  <a:cubicBezTo>
                    <a:pt x="10456" y="10914"/>
                    <a:pt x="10432" y="10994"/>
                    <a:pt x="10409" y="11067"/>
                  </a:cubicBezTo>
                  <a:cubicBezTo>
                    <a:pt x="10359" y="11231"/>
                    <a:pt x="10305" y="11395"/>
                    <a:pt x="10255" y="11559"/>
                  </a:cubicBezTo>
                  <a:lnTo>
                    <a:pt x="10255" y="11562"/>
                  </a:lnTo>
                  <a:lnTo>
                    <a:pt x="10252" y="11579"/>
                  </a:lnTo>
                  <a:lnTo>
                    <a:pt x="10248" y="11586"/>
                  </a:lnTo>
                  <a:lnTo>
                    <a:pt x="10235" y="11629"/>
                  </a:lnTo>
                  <a:lnTo>
                    <a:pt x="10235" y="11632"/>
                  </a:lnTo>
                  <a:lnTo>
                    <a:pt x="10235" y="11636"/>
                  </a:lnTo>
                  <a:lnTo>
                    <a:pt x="10235" y="11643"/>
                  </a:lnTo>
                  <a:lnTo>
                    <a:pt x="10235" y="11646"/>
                  </a:lnTo>
                  <a:lnTo>
                    <a:pt x="10232" y="11663"/>
                  </a:lnTo>
                  <a:lnTo>
                    <a:pt x="10225" y="11669"/>
                  </a:lnTo>
                  <a:lnTo>
                    <a:pt x="10222" y="11679"/>
                  </a:lnTo>
                  <a:lnTo>
                    <a:pt x="10222" y="11683"/>
                  </a:lnTo>
                  <a:lnTo>
                    <a:pt x="10185" y="11796"/>
                  </a:lnTo>
                  <a:cubicBezTo>
                    <a:pt x="10165" y="11850"/>
                    <a:pt x="10148" y="11903"/>
                    <a:pt x="10125" y="11960"/>
                  </a:cubicBezTo>
                  <a:cubicBezTo>
                    <a:pt x="10091" y="12060"/>
                    <a:pt x="10058" y="12164"/>
                    <a:pt x="10024" y="12264"/>
                  </a:cubicBezTo>
                  <a:cubicBezTo>
                    <a:pt x="9971" y="12435"/>
                    <a:pt x="9921" y="12595"/>
                    <a:pt x="9871" y="12753"/>
                  </a:cubicBezTo>
                  <a:lnTo>
                    <a:pt x="9850" y="12823"/>
                  </a:lnTo>
                  <a:cubicBezTo>
                    <a:pt x="9834" y="12883"/>
                    <a:pt x="9817" y="12940"/>
                    <a:pt x="9797" y="13000"/>
                  </a:cubicBezTo>
                  <a:cubicBezTo>
                    <a:pt x="9767" y="13087"/>
                    <a:pt x="9737" y="13170"/>
                    <a:pt x="9707" y="13257"/>
                  </a:cubicBezTo>
                  <a:lnTo>
                    <a:pt x="9707" y="13264"/>
                  </a:lnTo>
                  <a:cubicBezTo>
                    <a:pt x="9703" y="13271"/>
                    <a:pt x="9700" y="13284"/>
                    <a:pt x="9697" y="13291"/>
                  </a:cubicBezTo>
                  <a:lnTo>
                    <a:pt x="9673" y="13348"/>
                  </a:lnTo>
                  <a:cubicBezTo>
                    <a:pt x="9657" y="13398"/>
                    <a:pt x="9637" y="13441"/>
                    <a:pt x="9620" y="13491"/>
                  </a:cubicBezTo>
                  <a:cubicBezTo>
                    <a:pt x="9563" y="13659"/>
                    <a:pt x="9499" y="13836"/>
                    <a:pt x="9429" y="14006"/>
                  </a:cubicBezTo>
                  <a:cubicBezTo>
                    <a:pt x="9362" y="14173"/>
                    <a:pt x="9282" y="14337"/>
                    <a:pt x="9215" y="14478"/>
                  </a:cubicBezTo>
                  <a:lnTo>
                    <a:pt x="9195" y="14521"/>
                  </a:lnTo>
                  <a:cubicBezTo>
                    <a:pt x="9172" y="14558"/>
                    <a:pt x="9155" y="14595"/>
                    <a:pt x="9135" y="14628"/>
                  </a:cubicBezTo>
                  <a:lnTo>
                    <a:pt x="9118" y="14658"/>
                  </a:lnTo>
                  <a:cubicBezTo>
                    <a:pt x="9095" y="14705"/>
                    <a:pt x="9065" y="14752"/>
                    <a:pt x="9035" y="14795"/>
                  </a:cubicBezTo>
                  <a:cubicBezTo>
                    <a:pt x="8971" y="14896"/>
                    <a:pt x="8904" y="15003"/>
                    <a:pt x="8827" y="15123"/>
                  </a:cubicBezTo>
                  <a:lnTo>
                    <a:pt x="8811" y="15143"/>
                  </a:lnTo>
                  <a:cubicBezTo>
                    <a:pt x="8751" y="15227"/>
                    <a:pt x="8694" y="15310"/>
                    <a:pt x="8630" y="15390"/>
                  </a:cubicBezTo>
                  <a:lnTo>
                    <a:pt x="8627" y="15397"/>
                  </a:lnTo>
                  <a:lnTo>
                    <a:pt x="8547" y="15477"/>
                  </a:lnTo>
                  <a:cubicBezTo>
                    <a:pt x="8513" y="15508"/>
                    <a:pt x="8480" y="15531"/>
                    <a:pt x="8450" y="15554"/>
                  </a:cubicBezTo>
                  <a:cubicBezTo>
                    <a:pt x="8433" y="15561"/>
                    <a:pt x="8416" y="15574"/>
                    <a:pt x="8399" y="15581"/>
                  </a:cubicBezTo>
                  <a:cubicBezTo>
                    <a:pt x="8436" y="15494"/>
                    <a:pt x="8470" y="15404"/>
                    <a:pt x="8503" y="15314"/>
                  </a:cubicBezTo>
                  <a:cubicBezTo>
                    <a:pt x="8547" y="15210"/>
                    <a:pt x="8583" y="15110"/>
                    <a:pt x="8627" y="15006"/>
                  </a:cubicBezTo>
                  <a:lnTo>
                    <a:pt x="8654" y="14929"/>
                  </a:lnTo>
                  <a:cubicBezTo>
                    <a:pt x="8684" y="14856"/>
                    <a:pt x="8717" y="14775"/>
                    <a:pt x="8747" y="14702"/>
                  </a:cubicBezTo>
                  <a:cubicBezTo>
                    <a:pt x="8787" y="14591"/>
                    <a:pt x="8821" y="14488"/>
                    <a:pt x="8851" y="14394"/>
                  </a:cubicBezTo>
                  <a:cubicBezTo>
                    <a:pt x="8881" y="14294"/>
                    <a:pt x="8914" y="14187"/>
                    <a:pt x="8948" y="14053"/>
                  </a:cubicBezTo>
                  <a:lnTo>
                    <a:pt x="8971" y="13956"/>
                  </a:lnTo>
                  <a:cubicBezTo>
                    <a:pt x="8988" y="13886"/>
                    <a:pt x="9011" y="13816"/>
                    <a:pt x="9031" y="13749"/>
                  </a:cubicBezTo>
                  <a:cubicBezTo>
                    <a:pt x="9048" y="13689"/>
                    <a:pt x="9065" y="13635"/>
                    <a:pt x="9082" y="13582"/>
                  </a:cubicBezTo>
                  <a:cubicBezTo>
                    <a:pt x="9098" y="13525"/>
                    <a:pt x="9115" y="13475"/>
                    <a:pt x="9132" y="13425"/>
                  </a:cubicBezTo>
                  <a:lnTo>
                    <a:pt x="9132" y="13421"/>
                  </a:lnTo>
                  <a:lnTo>
                    <a:pt x="9135" y="13418"/>
                  </a:lnTo>
                  <a:lnTo>
                    <a:pt x="9135" y="13415"/>
                  </a:lnTo>
                  <a:lnTo>
                    <a:pt x="9135" y="13408"/>
                  </a:lnTo>
                  <a:lnTo>
                    <a:pt x="9135" y="13404"/>
                  </a:lnTo>
                  <a:cubicBezTo>
                    <a:pt x="9162" y="13331"/>
                    <a:pt x="9188" y="13254"/>
                    <a:pt x="9219" y="13184"/>
                  </a:cubicBezTo>
                  <a:cubicBezTo>
                    <a:pt x="9232" y="13147"/>
                    <a:pt x="9249" y="13107"/>
                    <a:pt x="9262" y="13070"/>
                  </a:cubicBezTo>
                  <a:cubicBezTo>
                    <a:pt x="9282" y="13013"/>
                    <a:pt x="9306" y="12950"/>
                    <a:pt x="9329" y="12890"/>
                  </a:cubicBezTo>
                  <a:cubicBezTo>
                    <a:pt x="9349" y="12829"/>
                    <a:pt x="9372" y="12766"/>
                    <a:pt x="9396" y="12702"/>
                  </a:cubicBezTo>
                  <a:cubicBezTo>
                    <a:pt x="9436" y="12585"/>
                    <a:pt x="9469" y="12478"/>
                    <a:pt x="9503" y="12371"/>
                  </a:cubicBezTo>
                  <a:cubicBezTo>
                    <a:pt x="9536" y="12271"/>
                    <a:pt x="9563" y="12177"/>
                    <a:pt x="9586" y="12084"/>
                  </a:cubicBezTo>
                  <a:cubicBezTo>
                    <a:pt x="9640" y="11893"/>
                    <a:pt x="9687" y="11683"/>
                    <a:pt x="9737" y="11445"/>
                  </a:cubicBezTo>
                  <a:cubicBezTo>
                    <a:pt x="9774" y="11268"/>
                    <a:pt x="9807" y="11091"/>
                    <a:pt x="9840" y="10914"/>
                  </a:cubicBezTo>
                  <a:lnTo>
                    <a:pt x="9904" y="10576"/>
                  </a:lnTo>
                  <a:cubicBezTo>
                    <a:pt x="9921" y="10476"/>
                    <a:pt x="9934" y="10372"/>
                    <a:pt x="9941" y="10262"/>
                  </a:cubicBezTo>
                  <a:cubicBezTo>
                    <a:pt x="9964" y="9994"/>
                    <a:pt x="9981" y="9787"/>
                    <a:pt x="9991" y="9593"/>
                  </a:cubicBezTo>
                  <a:cubicBezTo>
                    <a:pt x="10001" y="9493"/>
                    <a:pt x="10008" y="9389"/>
                    <a:pt x="10018" y="9275"/>
                  </a:cubicBezTo>
                  <a:cubicBezTo>
                    <a:pt x="10021" y="9222"/>
                    <a:pt x="10024" y="9162"/>
                    <a:pt x="10031" y="9105"/>
                  </a:cubicBezTo>
                  <a:cubicBezTo>
                    <a:pt x="10034" y="9045"/>
                    <a:pt x="10038" y="8988"/>
                    <a:pt x="10038" y="8934"/>
                  </a:cubicBezTo>
                  <a:cubicBezTo>
                    <a:pt x="10041" y="8851"/>
                    <a:pt x="10041" y="8771"/>
                    <a:pt x="10048" y="8687"/>
                  </a:cubicBezTo>
                  <a:lnTo>
                    <a:pt x="10048" y="8443"/>
                  </a:lnTo>
                  <a:lnTo>
                    <a:pt x="10048" y="8286"/>
                  </a:lnTo>
                  <a:lnTo>
                    <a:pt x="10048" y="8236"/>
                  </a:lnTo>
                  <a:lnTo>
                    <a:pt x="10048" y="8135"/>
                  </a:lnTo>
                  <a:cubicBezTo>
                    <a:pt x="10048" y="8105"/>
                    <a:pt x="10048" y="8072"/>
                    <a:pt x="10018" y="8058"/>
                  </a:cubicBezTo>
                  <a:lnTo>
                    <a:pt x="10008" y="8058"/>
                  </a:lnTo>
                  <a:cubicBezTo>
                    <a:pt x="10001" y="8058"/>
                    <a:pt x="9991" y="8065"/>
                    <a:pt x="9984" y="8072"/>
                  </a:cubicBezTo>
                  <a:cubicBezTo>
                    <a:pt x="9981" y="8082"/>
                    <a:pt x="9971" y="8088"/>
                    <a:pt x="9971" y="8098"/>
                  </a:cubicBezTo>
                  <a:cubicBezTo>
                    <a:pt x="9968" y="8109"/>
                    <a:pt x="9971" y="8125"/>
                    <a:pt x="9971" y="8142"/>
                  </a:cubicBezTo>
                  <a:lnTo>
                    <a:pt x="9971" y="8159"/>
                  </a:lnTo>
                  <a:lnTo>
                    <a:pt x="9971" y="8185"/>
                  </a:lnTo>
                  <a:lnTo>
                    <a:pt x="9971" y="8236"/>
                  </a:lnTo>
                  <a:lnTo>
                    <a:pt x="9971" y="8550"/>
                  </a:lnTo>
                  <a:cubicBezTo>
                    <a:pt x="9971" y="8657"/>
                    <a:pt x="9968" y="8767"/>
                    <a:pt x="9957" y="8877"/>
                  </a:cubicBezTo>
                  <a:lnTo>
                    <a:pt x="9957" y="8874"/>
                  </a:lnTo>
                  <a:lnTo>
                    <a:pt x="9954" y="8908"/>
                  </a:lnTo>
                  <a:lnTo>
                    <a:pt x="9951" y="8941"/>
                  </a:lnTo>
                  <a:lnTo>
                    <a:pt x="9951" y="8961"/>
                  </a:lnTo>
                  <a:cubicBezTo>
                    <a:pt x="9941" y="9085"/>
                    <a:pt x="9934" y="9205"/>
                    <a:pt x="9921" y="9329"/>
                  </a:cubicBezTo>
                  <a:cubicBezTo>
                    <a:pt x="9914" y="9419"/>
                    <a:pt x="9904" y="9503"/>
                    <a:pt x="9897" y="9590"/>
                  </a:cubicBezTo>
                  <a:lnTo>
                    <a:pt x="9884" y="9720"/>
                  </a:lnTo>
                  <a:cubicBezTo>
                    <a:pt x="9871" y="9837"/>
                    <a:pt x="9864" y="9954"/>
                    <a:pt x="9850" y="10064"/>
                  </a:cubicBezTo>
                  <a:lnTo>
                    <a:pt x="9847" y="10111"/>
                  </a:lnTo>
                  <a:cubicBezTo>
                    <a:pt x="9837" y="10205"/>
                    <a:pt x="9830" y="10298"/>
                    <a:pt x="9817" y="10395"/>
                  </a:cubicBezTo>
                  <a:cubicBezTo>
                    <a:pt x="9804" y="10496"/>
                    <a:pt x="9787" y="10596"/>
                    <a:pt x="9767" y="10693"/>
                  </a:cubicBezTo>
                  <a:lnTo>
                    <a:pt x="9764" y="10716"/>
                  </a:lnTo>
                  <a:cubicBezTo>
                    <a:pt x="9750" y="10783"/>
                    <a:pt x="9737" y="10850"/>
                    <a:pt x="9720" y="10917"/>
                  </a:cubicBezTo>
                  <a:lnTo>
                    <a:pt x="9700" y="11031"/>
                  </a:lnTo>
                  <a:lnTo>
                    <a:pt x="9700" y="11027"/>
                  </a:lnTo>
                  <a:lnTo>
                    <a:pt x="9690" y="11074"/>
                  </a:lnTo>
                  <a:lnTo>
                    <a:pt x="9680" y="11131"/>
                  </a:lnTo>
                  <a:cubicBezTo>
                    <a:pt x="9573" y="11629"/>
                    <a:pt x="9469" y="12034"/>
                    <a:pt x="9346" y="12398"/>
                  </a:cubicBezTo>
                  <a:lnTo>
                    <a:pt x="9336" y="12418"/>
                  </a:lnTo>
                  <a:lnTo>
                    <a:pt x="9316" y="12472"/>
                  </a:lnTo>
                  <a:lnTo>
                    <a:pt x="9316" y="12468"/>
                  </a:lnTo>
                  <a:cubicBezTo>
                    <a:pt x="9302" y="12505"/>
                    <a:pt x="9289" y="12539"/>
                    <a:pt x="9279" y="12579"/>
                  </a:cubicBezTo>
                  <a:cubicBezTo>
                    <a:pt x="9279" y="12582"/>
                    <a:pt x="9272" y="12585"/>
                    <a:pt x="9272" y="12589"/>
                  </a:cubicBezTo>
                  <a:cubicBezTo>
                    <a:pt x="9249" y="12662"/>
                    <a:pt x="9222" y="12722"/>
                    <a:pt x="9199" y="12786"/>
                  </a:cubicBezTo>
                  <a:cubicBezTo>
                    <a:pt x="9195" y="12799"/>
                    <a:pt x="9188" y="12813"/>
                    <a:pt x="9182" y="12823"/>
                  </a:cubicBezTo>
                  <a:cubicBezTo>
                    <a:pt x="9155" y="12886"/>
                    <a:pt x="9132" y="12950"/>
                    <a:pt x="9105" y="13007"/>
                  </a:cubicBezTo>
                  <a:cubicBezTo>
                    <a:pt x="9082" y="13067"/>
                    <a:pt x="9055" y="13120"/>
                    <a:pt x="9031" y="13180"/>
                  </a:cubicBezTo>
                  <a:cubicBezTo>
                    <a:pt x="9011" y="13224"/>
                    <a:pt x="8995" y="13267"/>
                    <a:pt x="8971" y="13314"/>
                  </a:cubicBezTo>
                  <a:cubicBezTo>
                    <a:pt x="8931" y="13408"/>
                    <a:pt x="8888" y="13508"/>
                    <a:pt x="8847" y="13625"/>
                  </a:cubicBezTo>
                  <a:cubicBezTo>
                    <a:pt x="8801" y="13749"/>
                    <a:pt x="8764" y="13876"/>
                    <a:pt x="8720" y="14000"/>
                  </a:cubicBezTo>
                  <a:cubicBezTo>
                    <a:pt x="8697" y="14083"/>
                    <a:pt x="8667" y="14167"/>
                    <a:pt x="8644" y="14250"/>
                  </a:cubicBezTo>
                  <a:lnTo>
                    <a:pt x="8630" y="14290"/>
                  </a:lnTo>
                  <a:cubicBezTo>
                    <a:pt x="8600" y="14377"/>
                    <a:pt x="8567" y="14468"/>
                    <a:pt x="8533" y="14551"/>
                  </a:cubicBezTo>
                  <a:cubicBezTo>
                    <a:pt x="8496" y="14645"/>
                    <a:pt x="8453" y="14745"/>
                    <a:pt x="8416" y="14829"/>
                  </a:cubicBezTo>
                  <a:cubicBezTo>
                    <a:pt x="8396" y="14872"/>
                    <a:pt x="8379" y="14919"/>
                    <a:pt x="8363" y="14959"/>
                  </a:cubicBezTo>
                  <a:cubicBezTo>
                    <a:pt x="8376" y="14926"/>
                    <a:pt x="8376" y="14919"/>
                    <a:pt x="8376" y="14909"/>
                  </a:cubicBezTo>
                  <a:cubicBezTo>
                    <a:pt x="8376" y="14872"/>
                    <a:pt x="8379" y="14829"/>
                    <a:pt x="8379" y="14792"/>
                  </a:cubicBezTo>
                  <a:cubicBezTo>
                    <a:pt x="8383" y="14725"/>
                    <a:pt x="8393" y="14645"/>
                    <a:pt x="8399" y="14565"/>
                  </a:cubicBezTo>
                  <a:cubicBezTo>
                    <a:pt x="8409" y="14491"/>
                    <a:pt x="8423" y="14421"/>
                    <a:pt x="8430" y="14351"/>
                  </a:cubicBezTo>
                  <a:cubicBezTo>
                    <a:pt x="8480" y="14016"/>
                    <a:pt x="8520" y="13669"/>
                    <a:pt x="8550" y="13311"/>
                  </a:cubicBezTo>
                  <a:lnTo>
                    <a:pt x="8550" y="13291"/>
                  </a:lnTo>
                  <a:cubicBezTo>
                    <a:pt x="8567" y="13124"/>
                    <a:pt x="8580" y="12950"/>
                    <a:pt x="8607" y="12783"/>
                  </a:cubicBezTo>
                  <a:cubicBezTo>
                    <a:pt x="8623" y="12679"/>
                    <a:pt x="8633" y="12585"/>
                    <a:pt x="8650" y="12488"/>
                  </a:cubicBezTo>
                  <a:cubicBezTo>
                    <a:pt x="8664" y="12428"/>
                    <a:pt x="8677" y="12361"/>
                    <a:pt x="8690" y="12298"/>
                  </a:cubicBezTo>
                  <a:lnTo>
                    <a:pt x="8697" y="12248"/>
                  </a:lnTo>
                  <a:lnTo>
                    <a:pt x="8704" y="12211"/>
                  </a:lnTo>
                  <a:cubicBezTo>
                    <a:pt x="8720" y="12144"/>
                    <a:pt x="8734" y="12077"/>
                    <a:pt x="8754" y="12010"/>
                  </a:cubicBezTo>
                  <a:lnTo>
                    <a:pt x="8764" y="11970"/>
                  </a:lnTo>
                  <a:cubicBezTo>
                    <a:pt x="8771" y="11943"/>
                    <a:pt x="8781" y="11913"/>
                    <a:pt x="8787" y="11887"/>
                  </a:cubicBezTo>
                  <a:cubicBezTo>
                    <a:pt x="8801" y="11843"/>
                    <a:pt x="8817" y="11800"/>
                    <a:pt x="8831" y="11753"/>
                  </a:cubicBezTo>
                  <a:cubicBezTo>
                    <a:pt x="8884" y="11609"/>
                    <a:pt x="8944" y="11462"/>
                    <a:pt x="9001" y="11318"/>
                  </a:cubicBezTo>
                  <a:lnTo>
                    <a:pt x="9018" y="11281"/>
                  </a:lnTo>
                  <a:lnTo>
                    <a:pt x="9038" y="11235"/>
                  </a:lnTo>
                  <a:cubicBezTo>
                    <a:pt x="9065" y="11168"/>
                    <a:pt x="9095" y="11108"/>
                    <a:pt x="9118" y="11041"/>
                  </a:cubicBezTo>
                  <a:cubicBezTo>
                    <a:pt x="9155" y="10947"/>
                    <a:pt x="9188" y="10857"/>
                    <a:pt x="9222" y="10763"/>
                  </a:cubicBezTo>
                  <a:cubicBezTo>
                    <a:pt x="9252" y="10690"/>
                    <a:pt x="9279" y="10609"/>
                    <a:pt x="9302" y="10532"/>
                  </a:cubicBezTo>
                  <a:lnTo>
                    <a:pt x="9302" y="10529"/>
                  </a:lnTo>
                  <a:cubicBezTo>
                    <a:pt x="9322" y="10459"/>
                    <a:pt x="9349" y="10392"/>
                    <a:pt x="9372" y="10322"/>
                  </a:cubicBezTo>
                  <a:lnTo>
                    <a:pt x="9389" y="10272"/>
                  </a:lnTo>
                  <a:lnTo>
                    <a:pt x="9423" y="10181"/>
                  </a:lnTo>
                  <a:cubicBezTo>
                    <a:pt x="9446" y="10128"/>
                    <a:pt x="9463" y="10074"/>
                    <a:pt x="9483" y="10021"/>
                  </a:cubicBezTo>
                  <a:cubicBezTo>
                    <a:pt x="9506" y="9947"/>
                    <a:pt x="9536" y="9874"/>
                    <a:pt x="9566" y="9804"/>
                  </a:cubicBezTo>
                  <a:lnTo>
                    <a:pt x="9573" y="9780"/>
                  </a:lnTo>
                  <a:cubicBezTo>
                    <a:pt x="9606" y="9697"/>
                    <a:pt x="9637" y="9620"/>
                    <a:pt x="9667" y="9543"/>
                  </a:cubicBezTo>
                  <a:cubicBezTo>
                    <a:pt x="9697" y="9463"/>
                    <a:pt x="9723" y="9376"/>
                    <a:pt x="9750" y="9289"/>
                  </a:cubicBezTo>
                  <a:lnTo>
                    <a:pt x="9764" y="9239"/>
                  </a:lnTo>
                  <a:cubicBezTo>
                    <a:pt x="9784" y="9168"/>
                    <a:pt x="9804" y="9095"/>
                    <a:pt x="9820" y="9021"/>
                  </a:cubicBezTo>
                  <a:cubicBezTo>
                    <a:pt x="9840" y="8928"/>
                    <a:pt x="9857" y="8837"/>
                    <a:pt x="9874" y="8744"/>
                  </a:cubicBezTo>
                  <a:cubicBezTo>
                    <a:pt x="9891" y="8657"/>
                    <a:pt x="9904" y="8570"/>
                    <a:pt x="9917" y="8486"/>
                  </a:cubicBezTo>
                  <a:cubicBezTo>
                    <a:pt x="9931" y="8403"/>
                    <a:pt x="9941" y="8319"/>
                    <a:pt x="9951" y="8236"/>
                  </a:cubicBezTo>
                  <a:cubicBezTo>
                    <a:pt x="9971" y="8072"/>
                    <a:pt x="9998" y="7901"/>
                    <a:pt x="10034" y="7717"/>
                  </a:cubicBezTo>
                  <a:close/>
                  <a:moveTo>
                    <a:pt x="4597" y="15036"/>
                  </a:moveTo>
                  <a:lnTo>
                    <a:pt x="4597" y="15036"/>
                  </a:lnTo>
                  <a:cubicBezTo>
                    <a:pt x="4654" y="15103"/>
                    <a:pt x="4708" y="15173"/>
                    <a:pt x="4768" y="15237"/>
                  </a:cubicBezTo>
                  <a:cubicBezTo>
                    <a:pt x="4802" y="15270"/>
                    <a:pt x="4832" y="15304"/>
                    <a:pt x="4865" y="15337"/>
                  </a:cubicBezTo>
                  <a:lnTo>
                    <a:pt x="4919" y="15390"/>
                  </a:lnTo>
                  <a:cubicBezTo>
                    <a:pt x="4969" y="15441"/>
                    <a:pt x="5019" y="15494"/>
                    <a:pt x="5069" y="15554"/>
                  </a:cubicBezTo>
                  <a:cubicBezTo>
                    <a:pt x="5120" y="15614"/>
                    <a:pt x="5170" y="15678"/>
                    <a:pt x="5220" y="15745"/>
                  </a:cubicBezTo>
                  <a:lnTo>
                    <a:pt x="5283" y="15825"/>
                  </a:lnTo>
                  <a:cubicBezTo>
                    <a:pt x="5317" y="15865"/>
                    <a:pt x="5350" y="15905"/>
                    <a:pt x="5384" y="15945"/>
                  </a:cubicBezTo>
                  <a:cubicBezTo>
                    <a:pt x="5420" y="15992"/>
                    <a:pt x="5457" y="16032"/>
                    <a:pt x="5491" y="16079"/>
                  </a:cubicBezTo>
                  <a:cubicBezTo>
                    <a:pt x="5521" y="16119"/>
                    <a:pt x="5549" y="16156"/>
                    <a:pt x="5579" y="16190"/>
                  </a:cubicBezTo>
                  <a:lnTo>
                    <a:pt x="5579" y="16190"/>
                  </a:lnTo>
                  <a:cubicBezTo>
                    <a:pt x="5576" y="16186"/>
                    <a:pt x="5574" y="16183"/>
                    <a:pt x="5571" y="16180"/>
                  </a:cubicBezTo>
                  <a:cubicBezTo>
                    <a:pt x="5504" y="16086"/>
                    <a:pt x="5434" y="15999"/>
                    <a:pt x="5367" y="15909"/>
                  </a:cubicBezTo>
                  <a:cubicBezTo>
                    <a:pt x="5300" y="15815"/>
                    <a:pt x="5233" y="15725"/>
                    <a:pt x="5156" y="15635"/>
                  </a:cubicBezTo>
                  <a:cubicBezTo>
                    <a:pt x="5156" y="15635"/>
                    <a:pt x="5156" y="15631"/>
                    <a:pt x="5153" y="15631"/>
                  </a:cubicBezTo>
                  <a:lnTo>
                    <a:pt x="5150" y="15628"/>
                  </a:lnTo>
                  <a:cubicBezTo>
                    <a:pt x="5099" y="15568"/>
                    <a:pt x="5049" y="15511"/>
                    <a:pt x="4992" y="15461"/>
                  </a:cubicBezTo>
                  <a:cubicBezTo>
                    <a:pt x="4939" y="15411"/>
                    <a:pt x="4889" y="15357"/>
                    <a:pt x="4839" y="15300"/>
                  </a:cubicBezTo>
                  <a:cubicBezTo>
                    <a:pt x="4754" y="15215"/>
                    <a:pt x="4679" y="15123"/>
                    <a:pt x="4597" y="15036"/>
                  </a:cubicBezTo>
                  <a:close/>
                  <a:moveTo>
                    <a:pt x="12378" y="19185"/>
                  </a:moveTo>
                  <a:lnTo>
                    <a:pt x="12378" y="19189"/>
                  </a:lnTo>
                  <a:lnTo>
                    <a:pt x="12376" y="19189"/>
                  </a:lnTo>
                  <a:lnTo>
                    <a:pt x="12376" y="19189"/>
                  </a:lnTo>
                  <a:cubicBezTo>
                    <a:pt x="12377" y="19188"/>
                    <a:pt x="12378" y="19187"/>
                    <a:pt x="12378" y="19185"/>
                  </a:cubicBezTo>
                  <a:close/>
                  <a:moveTo>
                    <a:pt x="8253" y="22174"/>
                  </a:moveTo>
                  <a:cubicBezTo>
                    <a:pt x="8241" y="22182"/>
                    <a:pt x="8229" y="22190"/>
                    <a:pt x="8216" y="22198"/>
                  </a:cubicBezTo>
                  <a:lnTo>
                    <a:pt x="8189" y="22218"/>
                  </a:lnTo>
                  <a:cubicBezTo>
                    <a:pt x="8184" y="22222"/>
                    <a:pt x="8178" y="22226"/>
                    <a:pt x="8172" y="22230"/>
                  </a:cubicBezTo>
                  <a:lnTo>
                    <a:pt x="8172" y="22230"/>
                  </a:lnTo>
                  <a:cubicBezTo>
                    <a:pt x="8179" y="22226"/>
                    <a:pt x="8187" y="22222"/>
                    <a:pt x="8195" y="22218"/>
                  </a:cubicBezTo>
                  <a:cubicBezTo>
                    <a:pt x="8216" y="22204"/>
                    <a:pt x="8236" y="22198"/>
                    <a:pt x="8259" y="22188"/>
                  </a:cubicBezTo>
                  <a:cubicBezTo>
                    <a:pt x="8256" y="22184"/>
                    <a:pt x="8254" y="22179"/>
                    <a:pt x="8253" y="22174"/>
                  </a:cubicBezTo>
                  <a:close/>
                  <a:moveTo>
                    <a:pt x="8172" y="22230"/>
                  </a:moveTo>
                  <a:cubicBezTo>
                    <a:pt x="8155" y="22240"/>
                    <a:pt x="8139" y="22250"/>
                    <a:pt x="8125" y="22261"/>
                  </a:cubicBezTo>
                  <a:cubicBezTo>
                    <a:pt x="8119" y="22266"/>
                    <a:pt x="8113" y="22270"/>
                    <a:pt x="8107" y="22274"/>
                  </a:cubicBezTo>
                  <a:lnTo>
                    <a:pt x="8107" y="22274"/>
                  </a:lnTo>
                  <a:cubicBezTo>
                    <a:pt x="8116" y="22269"/>
                    <a:pt x="8124" y="22263"/>
                    <a:pt x="8132" y="22258"/>
                  </a:cubicBezTo>
                  <a:cubicBezTo>
                    <a:pt x="8143" y="22249"/>
                    <a:pt x="8158" y="22239"/>
                    <a:pt x="8172" y="22230"/>
                  </a:cubicBezTo>
                  <a:close/>
                  <a:moveTo>
                    <a:pt x="11667" y="23028"/>
                  </a:moveTo>
                  <a:cubicBezTo>
                    <a:pt x="11667" y="23029"/>
                    <a:pt x="11666" y="23030"/>
                    <a:pt x="11666" y="23030"/>
                  </a:cubicBezTo>
                  <a:lnTo>
                    <a:pt x="11666" y="23030"/>
                  </a:lnTo>
                  <a:cubicBezTo>
                    <a:pt x="11666" y="23030"/>
                    <a:pt x="11667" y="23029"/>
                    <a:pt x="11667" y="23028"/>
                  </a:cubicBezTo>
                  <a:close/>
                  <a:moveTo>
                    <a:pt x="11655" y="23045"/>
                  </a:moveTo>
                  <a:cubicBezTo>
                    <a:pt x="11655" y="23045"/>
                    <a:pt x="11654" y="23046"/>
                    <a:pt x="11654" y="23047"/>
                  </a:cubicBezTo>
                  <a:lnTo>
                    <a:pt x="11654" y="23047"/>
                  </a:lnTo>
                  <a:cubicBezTo>
                    <a:pt x="11654" y="23046"/>
                    <a:pt x="11655" y="23046"/>
                    <a:pt x="11655" y="23045"/>
                  </a:cubicBezTo>
                  <a:close/>
                  <a:moveTo>
                    <a:pt x="11654" y="23047"/>
                  </a:moveTo>
                  <a:lnTo>
                    <a:pt x="11654" y="23047"/>
                  </a:lnTo>
                  <a:cubicBezTo>
                    <a:pt x="11653" y="23048"/>
                    <a:pt x="11653" y="23049"/>
                    <a:pt x="11653" y="23050"/>
                  </a:cubicBezTo>
                  <a:cubicBezTo>
                    <a:pt x="11653" y="23049"/>
                    <a:pt x="11653" y="23048"/>
                    <a:pt x="11654" y="23047"/>
                  </a:cubicBezTo>
                  <a:close/>
                  <a:moveTo>
                    <a:pt x="8107" y="22274"/>
                  </a:moveTo>
                  <a:cubicBezTo>
                    <a:pt x="8089" y="22286"/>
                    <a:pt x="8069" y="22297"/>
                    <a:pt x="8048" y="22308"/>
                  </a:cubicBezTo>
                  <a:cubicBezTo>
                    <a:pt x="8025" y="22318"/>
                    <a:pt x="8005" y="22331"/>
                    <a:pt x="7978" y="22341"/>
                  </a:cubicBezTo>
                  <a:cubicBezTo>
                    <a:pt x="7958" y="22348"/>
                    <a:pt x="7941" y="22358"/>
                    <a:pt x="7921" y="22365"/>
                  </a:cubicBezTo>
                  <a:cubicBezTo>
                    <a:pt x="7875" y="22408"/>
                    <a:pt x="7831" y="22458"/>
                    <a:pt x="7794" y="22499"/>
                  </a:cubicBezTo>
                  <a:cubicBezTo>
                    <a:pt x="7771" y="22529"/>
                    <a:pt x="7741" y="22562"/>
                    <a:pt x="7711" y="22599"/>
                  </a:cubicBezTo>
                  <a:cubicBezTo>
                    <a:pt x="7687" y="22636"/>
                    <a:pt x="7657" y="22676"/>
                    <a:pt x="7637" y="22709"/>
                  </a:cubicBezTo>
                  <a:cubicBezTo>
                    <a:pt x="7594" y="22766"/>
                    <a:pt x="7557" y="22830"/>
                    <a:pt x="7520" y="22886"/>
                  </a:cubicBezTo>
                  <a:lnTo>
                    <a:pt x="7493" y="22930"/>
                  </a:lnTo>
                  <a:lnTo>
                    <a:pt x="7460" y="22980"/>
                  </a:lnTo>
                  <a:lnTo>
                    <a:pt x="7447" y="23000"/>
                  </a:lnTo>
                  <a:lnTo>
                    <a:pt x="7430" y="23027"/>
                  </a:lnTo>
                  <a:lnTo>
                    <a:pt x="7413" y="23050"/>
                  </a:lnTo>
                  <a:cubicBezTo>
                    <a:pt x="7406" y="23060"/>
                    <a:pt x="7403" y="23070"/>
                    <a:pt x="7393" y="23080"/>
                  </a:cubicBezTo>
                  <a:cubicBezTo>
                    <a:pt x="7386" y="23097"/>
                    <a:pt x="7373" y="23114"/>
                    <a:pt x="7363" y="23131"/>
                  </a:cubicBezTo>
                  <a:cubicBezTo>
                    <a:pt x="7356" y="23144"/>
                    <a:pt x="7353" y="23154"/>
                    <a:pt x="7346" y="23167"/>
                  </a:cubicBezTo>
                  <a:cubicBezTo>
                    <a:pt x="7346" y="23170"/>
                    <a:pt x="7345" y="23172"/>
                    <a:pt x="7344" y="23175"/>
                  </a:cubicBezTo>
                  <a:lnTo>
                    <a:pt x="7344" y="23175"/>
                  </a:lnTo>
                  <a:cubicBezTo>
                    <a:pt x="7360" y="23149"/>
                    <a:pt x="7375" y="23124"/>
                    <a:pt x="7390" y="23100"/>
                  </a:cubicBezTo>
                  <a:cubicBezTo>
                    <a:pt x="7447" y="23007"/>
                    <a:pt x="7507" y="22917"/>
                    <a:pt x="7570" y="22830"/>
                  </a:cubicBezTo>
                  <a:cubicBezTo>
                    <a:pt x="7610" y="22773"/>
                    <a:pt x="7657" y="22719"/>
                    <a:pt x="7701" y="22669"/>
                  </a:cubicBezTo>
                  <a:cubicBezTo>
                    <a:pt x="7727" y="22639"/>
                    <a:pt x="7747" y="22616"/>
                    <a:pt x="7774" y="22589"/>
                  </a:cubicBezTo>
                  <a:cubicBezTo>
                    <a:pt x="7798" y="22565"/>
                    <a:pt x="7828" y="22535"/>
                    <a:pt x="7851" y="22505"/>
                  </a:cubicBezTo>
                  <a:lnTo>
                    <a:pt x="7928" y="22432"/>
                  </a:lnTo>
                  <a:lnTo>
                    <a:pt x="7931" y="22428"/>
                  </a:lnTo>
                  <a:cubicBezTo>
                    <a:pt x="7965" y="22382"/>
                    <a:pt x="8015" y="22348"/>
                    <a:pt x="8058" y="22311"/>
                  </a:cubicBezTo>
                  <a:cubicBezTo>
                    <a:pt x="8073" y="22299"/>
                    <a:pt x="8090" y="22287"/>
                    <a:pt x="8107" y="22274"/>
                  </a:cubicBezTo>
                  <a:close/>
                  <a:moveTo>
                    <a:pt x="12366" y="19213"/>
                  </a:moveTo>
                  <a:cubicBezTo>
                    <a:pt x="12358" y="19296"/>
                    <a:pt x="12354" y="19379"/>
                    <a:pt x="12345" y="19459"/>
                  </a:cubicBezTo>
                  <a:cubicBezTo>
                    <a:pt x="12321" y="19724"/>
                    <a:pt x="12295" y="19994"/>
                    <a:pt x="12241" y="20262"/>
                  </a:cubicBezTo>
                  <a:cubicBezTo>
                    <a:pt x="12224" y="20325"/>
                    <a:pt x="12211" y="20389"/>
                    <a:pt x="12194" y="20452"/>
                  </a:cubicBezTo>
                  <a:cubicBezTo>
                    <a:pt x="12178" y="20513"/>
                    <a:pt x="12161" y="20573"/>
                    <a:pt x="12151" y="20636"/>
                  </a:cubicBezTo>
                  <a:cubicBezTo>
                    <a:pt x="12141" y="20670"/>
                    <a:pt x="12134" y="20703"/>
                    <a:pt x="12127" y="20737"/>
                  </a:cubicBezTo>
                  <a:cubicBezTo>
                    <a:pt x="12107" y="20830"/>
                    <a:pt x="12094" y="20927"/>
                    <a:pt x="12084" y="21004"/>
                  </a:cubicBezTo>
                  <a:lnTo>
                    <a:pt x="12074" y="21054"/>
                  </a:lnTo>
                  <a:lnTo>
                    <a:pt x="12050" y="21215"/>
                  </a:lnTo>
                  <a:cubicBezTo>
                    <a:pt x="12037" y="21288"/>
                    <a:pt x="12024" y="21355"/>
                    <a:pt x="12010" y="21425"/>
                  </a:cubicBezTo>
                  <a:cubicBezTo>
                    <a:pt x="11987" y="21566"/>
                    <a:pt x="11960" y="21713"/>
                    <a:pt x="11933" y="21860"/>
                  </a:cubicBezTo>
                  <a:cubicBezTo>
                    <a:pt x="11910" y="21960"/>
                    <a:pt x="11890" y="22034"/>
                    <a:pt x="11870" y="22107"/>
                  </a:cubicBezTo>
                  <a:cubicBezTo>
                    <a:pt x="11843" y="22198"/>
                    <a:pt x="11820" y="22285"/>
                    <a:pt x="11790" y="22368"/>
                  </a:cubicBezTo>
                  <a:lnTo>
                    <a:pt x="11773" y="22412"/>
                  </a:lnTo>
                  <a:lnTo>
                    <a:pt x="11766" y="22432"/>
                  </a:lnTo>
                  <a:lnTo>
                    <a:pt x="11766" y="22435"/>
                  </a:lnTo>
                  <a:cubicBezTo>
                    <a:pt x="11766" y="22442"/>
                    <a:pt x="11760" y="22448"/>
                    <a:pt x="11756" y="22458"/>
                  </a:cubicBezTo>
                  <a:cubicBezTo>
                    <a:pt x="11753" y="22475"/>
                    <a:pt x="11743" y="22485"/>
                    <a:pt x="11740" y="22502"/>
                  </a:cubicBezTo>
                  <a:lnTo>
                    <a:pt x="11726" y="22529"/>
                  </a:lnTo>
                  <a:cubicBezTo>
                    <a:pt x="11723" y="22542"/>
                    <a:pt x="11716" y="22559"/>
                    <a:pt x="11706" y="22569"/>
                  </a:cubicBezTo>
                  <a:cubicBezTo>
                    <a:pt x="11686" y="22616"/>
                    <a:pt x="11659" y="22662"/>
                    <a:pt x="11633" y="22709"/>
                  </a:cubicBezTo>
                  <a:cubicBezTo>
                    <a:pt x="11616" y="22736"/>
                    <a:pt x="11592" y="22766"/>
                    <a:pt x="11576" y="22796"/>
                  </a:cubicBezTo>
                  <a:lnTo>
                    <a:pt x="11549" y="22843"/>
                  </a:lnTo>
                  <a:lnTo>
                    <a:pt x="11499" y="22920"/>
                  </a:lnTo>
                  <a:lnTo>
                    <a:pt x="11372" y="23120"/>
                  </a:lnTo>
                  <a:cubicBezTo>
                    <a:pt x="11288" y="23244"/>
                    <a:pt x="11218" y="23344"/>
                    <a:pt x="11148" y="23431"/>
                  </a:cubicBezTo>
                  <a:lnTo>
                    <a:pt x="11171" y="23395"/>
                  </a:lnTo>
                  <a:lnTo>
                    <a:pt x="11188" y="23368"/>
                  </a:lnTo>
                  <a:cubicBezTo>
                    <a:pt x="11215" y="23331"/>
                    <a:pt x="11238" y="23294"/>
                    <a:pt x="11258" y="23251"/>
                  </a:cubicBezTo>
                  <a:lnTo>
                    <a:pt x="11268" y="23234"/>
                  </a:lnTo>
                  <a:cubicBezTo>
                    <a:pt x="11275" y="23217"/>
                    <a:pt x="11288" y="23201"/>
                    <a:pt x="11295" y="23181"/>
                  </a:cubicBezTo>
                  <a:lnTo>
                    <a:pt x="11312" y="23147"/>
                  </a:lnTo>
                  <a:lnTo>
                    <a:pt x="11335" y="23100"/>
                  </a:lnTo>
                  <a:lnTo>
                    <a:pt x="11385" y="22987"/>
                  </a:lnTo>
                  <a:lnTo>
                    <a:pt x="11395" y="22963"/>
                  </a:lnTo>
                  <a:lnTo>
                    <a:pt x="11402" y="22953"/>
                  </a:lnTo>
                  <a:lnTo>
                    <a:pt x="11452" y="22830"/>
                  </a:lnTo>
                  <a:cubicBezTo>
                    <a:pt x="11469" y="22776"/>
                    <a:pt x="11479" y="22729"/>
                    <a:pt x="11492" y="22682"/>
                  </a:cubicBezTo>
                  <a:cubicBezTo>
                    <a:pt x="11519" y="22582"/>
                    <a:pt x="11536" y="22479"/>
                    <a:pt x="11546" y="22382"/>
                  </a:cubicBezTo>
                  <a:cubicBezTo>
                    <a:pt x="11559" y="22295"/>
                    <a:pt x="11572" y="22201"/>
                    <a:pt x="11582" y="22091"/>
                  </a:cubicBezTo>
                  <a:cubicBezTo>
                    <a:pt x="11589" y="21997"/>
                    <a:pt x="11599" y="21900"/>
                    <a:pt x="11602" y="21807"/>
                  </a:cubicBezTo>
                  <a:cubicBezTo>
                    <a:pt x="11606" y="21716"/>
                    <a:pt x="11609" y="21623"/>
                    <a:pt x="11609" y="21522"/>
                  </a:cubicBezTo>
                  <a:cubicBezTo>
                    <a:pt x="11609" y="21412"/>
                    <a:pt x="11612" y="21315"/>
                    <a:pt x="11619" y="21225"/>
                  </a:cubicBezTo>
                  <a:cubicBezTo>
                    <a:pt x="11629" y="21081"/>
                    <a:pt x="11653" y="20941"/>
                    <a:pt x="11679" y="20807"/>
                  </a:cubicBezTo>
                  <a:lnTo>
                    <a:pt x="11679" y="20810"/>
                  </a:lnTo>
                  <a:cubicBezTo>
                    <a:pt x="11689" y="20770"/>
                    <a:pt x="11703" y="20723"/>
                    <a:pt x="11713" y="20680"/>
                  </a:cubicBezTo>
                  <a:cubicBezTo>
                    <a:pt x="11723" y="20643"/>
                    <a:pt x="11736" y="20606"/>
                    <a:pt x="11750" y="20569"/>
                  </a:cubicBezTo>
                  <a:cubicBezTo>
                    <a:pt x="11756" y="20543"/>
                    <a:pt x="11766" y="20513"/>
                    <a:pt x="11773" y="20489"/>
                  </a:cubicBezTo>
                  <a:cubicBezTo>
                    <a:pt x="11796" y="20402"/>
                    <a:pt x="11826" y="20319"/>
                    <a:pt x="11860" y="20225"/>
                  </a:cubicBezTo>
                  <a:cubicBezTo>
                    <a:pt x="11897" y="20118"/>
                    <a:pt x="11930" y="20038"/>
                    <a:pt x="11964" y="19961"/>
                  </a:cubicBezTo>
                  <a:cubicBezTo>
                    <a:pt x="11994" y="19891"/>
                    <a:pt x="12030" y="19821"/>
                    <a:pt x="12074" y="19734"/>
                  </a:cubicBezTo>
                  <a:lnTo>
                    <a:pt x="12087" y="19710"/>
                  </a:lnTo>
                  <a:lnTo>
                    <a:pt x="12101" y="19690"/>
                  </a:lnTo>
                  <a:cubicBezTo>
                    <a:pt x="12141" y="19607"/>
                    <a:pt x="12191" y="19523"/>
                    <a:pt x="12238" y="19443"/>
                  </a:cubicBezTo>
                  <a:lnTo>
                    <a:pt x="12251" y="19426"/>
                  </a:lnTo>
                  <a:cubicBezTo>
                    <a:pt x="12287" y="19363"/>
                    <a:pt x="12331" y="19290"/>
                    <a:pt x="12366" y="19213"/>
                  </a:cubicBezTo>
                  <a:close/>
                  <a:moveTo>
                    <a:pt x="11041" y="14638"/>
                  </a:moveTo>
                  <a:cubicBezTo>
                    <a:pt x="11047" y="14642"/>
                    <a:pt x="11054" y="14642"/>
                    <a:pt x="11057" y="14645"/>
                  </a:cubicBezTo>
                  <a:lnTo>
                    <a:pt x="11054" y="14645"/>
                  </a:lnTo>
                  <a:cubicBezTo>
                    <a:pt x="11057" y="14652"/>
                    <a:pt x="11064" y="14655"/>
                    <a:pt x="11068" y="14655"/>
                  </a:cubicBezTo>
                  <a:cubicBezTo>
                    <a:pt x="11091" y="14672"/>
                    <a:pt x="11114" y="14692"/>
                    <a:pt x="11134" y="14708"/>
                  </a:cubicBezTo>
                  <a:lnTo>
                    <a:pt x="11134" y="14708"/>
                  </a:lnTo>
                  <a:lnTo>
                    <a:pt x="11138" y="14712"/>
                  </a:lnTo>
                  <a:cubicBezTo>
                    <a:pt x="11185" y="14755"/>
                    <a:pt x="11235" y="14795"/>
                    <a:pt x="11281" y="14842"/>
                  </a:cubicBezTo>
                  <a:lnTo>
                    <a:pt x="11348" y="14909"/>
                  </a:lnTo>
                  <a:cubicBezTo>
                    <a:pt x="11368" y="14936"/>
                    <a:pt x="11392" y="14959"/>
                    <a:pt x="11422" y="14993"/>
                  </a:cubicBezTo>
                  <a:cubicBezTo>
                    <a:pt x="11482" y="15059"/>
                    <a:pt x="11536" y="15126"/>
                    <a:pt x="11586" y="15193"/>
                  </a:cubicBezTo>
                  <a:cubicBezTo>
                    <a:pt x="11639" y="15270"/>
                    <a:pt x="11693" y="15344"/>
                    <a:pt x="11740" y="15414"/>
                  </a:cubicBezTo>
                  <a:cubicBezTo>
                    <a:pt x="11783" y="15481"/>
                    <a:pt x="11820" y="15544"/>
                    <a:pt x="11853" y="15608"/>
                  </a:cubicBezTo>
                  <a:cubicBezTo>
                    <a:pt x="11887" y="15665"/>
                    <a:pt x="11917" y="15725"/>
                    <a:pt x="11940" y="15782"/>
                  </a:cubicBezTo>
                  <a:lnTo>
                    <a:pt x="11943" y="15792"/>
                  </a:lnTo>
                  <a:lnTo>
                    <a:pt x="12044" y="16006"/>
                  </a:lnTo>
                  <a:lnTo>
                    <a:pt x="12057" y="16029"/>
                  </a:lnTo>
                  <a:cubicBezTo>
                    <a:pt x="12087" y="16093"/>
                    <a:pt x="12111" y="16149"/>
                    <a:pt x="12141" y="16213"/>
                  </a:cubicBezTo>
                  <a:cubicBezTo>
                    <a:pt x="12194" y="16347"/>
                    <a:pt x="12251" y="16494"/>
                    <a:pt x="12305" y="16658"/>
                  </a:cubicBezTo>
                  <a:cubicBezTo>
                    <a:pt x="12325" y="16714"/>
                    <a:pt x="12341" y="16775"/>
                    <a:pt x="12358" y="16825"/>
                  </a:cubicBezTo>
                  <a:cubicBezTo>
                    <a:pt x="12375" y="16875"/>
                    <a:pt x="12388" y="16925"/>
                    <a:pt x="12405" y="16975"/>
                  </a:cubicBezTo>
                  <a:lnTo>
                    <a:pt x="12408" y="16995"/>
                  </a:lnTo>
                  <a:cubicBezTo>
                    <a:pt x="12425" y="17045"/>
                    <a:pt x="12438" y="17096"/>
                    <a:pt x="12452" y="17146"/>
                  </a:cubicBezTo>
                  <a:cubicBezTo>
                    <a:pt x="12455" y="17166"/>
                    <a:pt x="12462" y="17193"/>
                    <a:pt x="12468" y="17216"/>
                  </a:cubicBezTo>
                  <a:cubicBezTo>
                    <a:pt x="12472" y="17239"/>
                    <a:pt x="12478" y="17269"/>
                    <a:pt x="12485" y="17300"/>
                  </a:cubicBezTo>
                  <a:lnTo>
                    <a:pt x="12485" y="17306"/>
                  </a:lnTo>
                  <a:cubicBezTo>
                    <a:pt x="12488" y="17340"/>
                    <a:pt x="12495" y="17373"/>
                    <a:pt x="12495" y="17407"/>
                  </a:cubicBezTo>
                  <a:cubicBezTo>
                    <a:pt x="12482" y="17480"/>
                    <a:pt x="12488" y="17504"/>
                    <a:pt x="12488" y="17537"/>
                  </a:cubicBezTo>
                  <a:cubicBezTo>
                    <a:pt x="12488" y="17550"/>
                    <a:pt x="12485" y="17564"/>
                    <a:pt x="12485" y="17577"/>
                  </a:cubicBezTo>
                  <a:cubicBezTo>
                    <a:pt x="12478" y="17634"/>
                    <a:pt x="12475" y="17694"/>
                    <a:pt x="12478" y="17761"/>
                  </a:cubicBezTo>
                  <a:lnTo>
                    <a:pt x="12478" y="17845"/>
                  </a:lnTo>
                  <a:cubicBezTo>
                    <a:pt x="12478" y="17871"/>
                    <a:pt x="12478" y="17901"/>
                    <a:pt x="12475" y="17935"/>
                  </a:cubicBezTo>
                  <a:cubicBezTo>
                    <a:pt x="12475" y="17988"/>
                    <a:pt x="12472" y="18038"/>
                    <a:pt x="12468" y="18089"/>
                  </a:cubicBezTo>
                  <a:cubicBezTo>
                    <a:pt x="12468" y="18102"/>
                    <a:pt x="12462" y="18115"/>
                    <a:pt x="12458" y="18129"/>
                  </a:cubicBezTo>
                  <a:cubicBezTo>
                    <a:pt x="12452" y="18166"/>
                    <a:pt x="12442" y="18202"/>
                    <a:pt x="12435" y="18246"/>
                  </a:cubicBezTo>
                  <a:lnTo>
                    <a:pt x="12428" y="18256"/>
                  </a:lnTo>
                  <a:cubicBezTo>
                    <a:pt x="12412" y="18336"/>
                    <a:pt x="12392" y="18416"/>
                    <a:pt x="12375" y="18497"/>
                  </a:cubicBezTo>
                  <a:cubicBezTo>
                    <a:pt x="12361" y="18553"/>
                    <a:pt x="12345" y="18617"/>
                    <a:pt x="12335" y="18674"/>
                  </a:cubicBezTo>
                  <a:lnTo>
                    <a:pt x="12285" y="18888"/>
                  </a:lnTo>
                  <a:cubicBezTo>
                    <a:pt x="12274" y="18918"/>
                    <a:pt x="12268" y="18948"/>
                    <a:pt x="12258" y="18981"/>
                  </a:cubicBezTo>
                  <a:cubicBezTo>
                    <a:pt x="12251" y="19015"/>
                    <a:pt x="12238" y="19048"/>
                    <a:pt x="12224" y="19085"/>
                  </a:cubicBezTo>
                  <a:cubicBezTo>
                    <a:pt x="12218" y="19108"/>
                    <a:pt x="12204" y="19138"/>
                    <a:pt x="12191" y="19165"/>
                  </a:cubicBezTo>
                  <a:cubicBezTo>
                    <a:pt x="12178" y="19189"/>
                    <a:pt x="12167" y="19215"/>
                    <a:pt x="12157" y="19239"/>
                  </a:cubicBezTo>
                  <a:cubicBezTo>
                    <a:pt x="12127" y="19289"/>
                    <a:pt x="12101" y="19342"/>
                    <a:pt x="12071" y="19393"/>
                  </a:cubicBezTo>
                  <a:cubicBezTo>
                    <a:pt x="12050" y="19433"/>
                    <a:pt x="12027" y="19466"/>
                    <a:pt x="12007" y="19503"/>
                  </a:cubicBezTo>
                  <a:cubicBezTo>
                    <a:pt x="11960" y="19590"/>
                    <a:pt x="11917" y="19677"/>
                    <a:pt x="11873" y="19770"/>
                  </a:cubicBezTo>
                  <a:cubicBezTo>
                    <a:pt x="11826" y="19867"/>
                    <a:pt x="11790" y="19958"/>
                    <a:pt x="11760" y="20045"/>
                  </a:cubicBezTo>
                  <a:cubicBezTo>
                    <a:pt x="11726" y="20135"/>
                    <a:pt x="11699" y="20225"/>
                    <a:pt x="11666" y="20329"/>
                  </a:cubicBezTo>
                  <a:lnTo>
                    <a:pt x="11649" y="20386"/>
                  </a:lnTo>
                  <a:cubicBezTo>
                    <a:pt x="11623" y="20459"/>
                    <a:pt x="11599" y="20539"/>
                    <a:pt x="11576" y="20620"/>
                  </a:cubicBezTo>
                  <a:cubicBezTo>
                    <a:pt x="11566" y="20670"/>
                    <a:pt x="11552" y="20723"/>
                    <a:pt x="11539" y="20773"/>
                  </a:cubicBezTo>
                  <a:lnTo>
                    <a:pt x="11516" y="20910"/>
                  </a:lnTo>
                  <a:lnTo>
                    <a:pt x="11516" y="20921"/>
                  </a:lnTo>
                  <a:cubicBezTo>
                    <a:pt x="11499" y="21021"/>
                    <a:pt x="11485" y="21121"/>
                    <a:pt x="11475" y="21211"/>
                  </a:cubicBezTo>
                  <a:cubicBezTo>
                    <a:pt x="11469" y="21312"/>
                    <a:pt x="11465" y="21415"/>
                    <a:pt x="11465" y="21512"/>
                  </a:cubicBezTo>
                  <a:cubicBezTo>
                    <a:pt x="11459" y="21623"/>
                    <a:pt x="11459" y="21713"/>
                    <a:pt x="11455" y="21796"/>
                  </a:cubicBezTo>
                  <a:cubicBezTo>
                    <a:pt x="11452" y="21873"/>
                    <a:pt x="11442" y="21947"/>
                    <a:pt x="11439" y="22027"/>
                  </a:cubicBezTo>
                  <a:lnTo>
                    <a:pt x="11435" y="22084"/>
                  </a:lnTo>
                  <a:lnTo>
                    <a:pt x="11435" y="22094"/>
                  </a:lnTo>
                  <a:lnTo>
                    <a:pt x="11435" y="22097"/>
                  </a:lnTo>
                  <a:lnTo>
                    <a:pt x="11435" y="22111"/>
                  </a:lnTo>
                  <a:lnTo>
                    <a:pt x="11435" y="22114"/>
                  </a:lnTo>
                  <a:lnTo>
                    <a:pt x="11435" y="22124"/>
                  </a:lnTo>
                  <a:cubicBezTo>
                    <a:pt x="11419" y="22295"/>
                    <a:pt x="11399" y="22458"/>
                    <a:pt x="11365" y="22616"/>
                  </a:cubicBezTo>
                  <a:cubicBezTo>
                    <a:pt x="11355" y="22652"/>
                    <a:pt x="11348" y="22693"/>
                    <a:pt x="11335" y="22729"/>
                  </a:cubicBezTo>
                  <a:cubicBezTo>
                    <a:pt x="11325" y="22763"/>
                    <a:pt x="11315" y="22796"/>
                    <a:pt x="11305" y="22826"/>
                  </a:cubicBezTo>
                  <a:lnTo>
                    <a:pt x="11298" y="22850"/>
                  </a:lnTo>
                  <a:cubicBezTo>
                    <a:pt x="11281" y="22886"/>
                    <a:pt x="11268" y="22927"/>
                    <a:pt x="11251" y="22967"/>
                  </a:cubicBezTo>
                  <a:cubicBezTo>
                    <a:pt x="11231" y="23020"/>
                    <a:pt x="11205" y="23070"/>
                    <a:pt x="11181" y="23127"/>
                  </a:cubicBezTo>
                  <a:cubicBezTo>
                    <a:pt x="11171" y="23137"/>
                    <a:pt x="11168" y="23151"/>
                    <a:pt x="11158" y="23164"/>
                  </a:cubicBezTo>
                  <a:lnTo>
                    <a:pt x="11151" y="23177"/>
                  </a:lnTo>
                  <a:lnTo>
                    <a:pt x="11138" y="23201"/>
                  </a:lnTo>
                  <a:lnTo>
                    <a:pt x="11114" y="23237"/>
                  </a:lnTo>
                  <a:lnTo>
                    <a:pt x="11088" y="23278"/>
                  </a:lnTo>
                  <a:lnTo>
                    <a:pt x="11081" y="23288"/>
                  </a:lnTo>
                  <a:cubicBezTo>
                    <a:pt x="11054" y="23321"/>
                    <a:pt x="11034" y="23355"/>
                    <a:pt x="11007" y="23388"/>
                  </a:cubicBezTo>
                  <a:lnTo>
                    <a:pt x="11001" y="23401"/>
                  </a:lnTo>
                  <a:cubicBezTo>
                    <a:pt x="10991" y="23415"/>
                    <a:pt x="10981" y="23428"/>
                    <a:pt x="10971" y="23438"/>
                  </a:cubicBezTo>
                  <a:cubicBezTo>
                    <a:pt x="10954" y="23455"/>
                    <a:pt x="10940" y="23472"/>
                    <a:pt x="10924" y="23488"/>
                  </a:cubicBezTo>
                  <a:lnTo>
                    <a:pt x="10874" y="23538"/>
                  </a:lnTo>
                  <a:lnTo>
                    <a:pt x="10847" y="23568"/>
                  </a:lnTo>
                  <a:lnTo>
                    <a:pt x="10830" y="23582"/>
                  </a:lnTo>
                  <a:lnTo>
                    <a:pt x="10820" y="23589"/>
                  </a:lnTo>
                  <a:cubicBezTo>
                    <a:pt x="10803" y="23602"/>
                    <a:pt x="10790" y="23615"/>
                    <a:pt x="10773" y="23629"/>
                  </a:cubicBezTo>
                  <a:cubicBezTo>
                    <a:pt x="10753" y="23639"/>
                    <a:pt x="10737" y="23655"/>
                    <a:pt x="10716" y="23669"/>
                  </a:cubicBezTo>
                  <a:cubicBezTo>
                    <a:pt x="10673" y="23696"/>
                    <a:pt x="10636" y="23719"/>
                    <a:pt x="10599" y="23739"/>
                  </a:cubicBezTo>
                  <a:cubicBezTo>
                    <a:pt x="10583" y="23749"/>
                    <a:pt x="10563" y="23762"/>
                    <a:pt x="10539" y="23769"/>
                  </a:cubicBezTo>
                  <a:cubicBezTo>
                    <a:pt x="10529" y="23779"/>
                    <a:pt x="10512" y="23782"/>
                    <a:pt x="10499" y="23789"/>
                  </a:cubicBezTo>
                  <a:lnTo>
                    <a:pt x="10523" y="23652"/>
                  </a:lnTo>
                  <a:cubicBezTo>
                    <a:pt x="10536" y="23568"/>
                    <a:pt x="10553" y="23482"/>
                    <a:pt x="10579" y="23368"/>
                  </a:cubicBezTo>
                  <a:lnTo>
                    <a:pt x="10589" y="23321"/>
                  </a:lnTo>
                  <a:cubicBezTo>
                    <a:pt x="10603" y="23264"/>
                    <a:pt x="10619" y="23204"/>
                    <a:pt x="10636" y="23147"/>
                  </a:cubicBezTo>
                  <a:cubicBezTo>
                    <a:pt x="10656" y="23077"/>
                    <a:pt x="10683" y="23000"/>
                    <a:pt x="10706" y="22930"/>
                  </a:cubicBezTo>
                  <a:cubicBezTo>
                    <a:pt x="10757" y="22779"/>
                    <a:pt x="10807" y="22629"/>
                    <a:pt x="10854" y="22482"/>
                  </a:cubicBezTo>
                  <a:cubicBezTo>
                    <a:pt x="10867" y="22435"/>
                    <a:pt x="10880" y="22392"/>
                    <a:pt x="10897" y="22348"/>
                  </a:cubicBezTo>
                  <a:cubicBezTo>
                    <a:pt x="10914" y="22295"/>
                    <a:pt x="10924" y="22245"/>
                    <a:pt x="10940" y="22194"/>
                  </a:cubicBezTo>
                  <a:cubicBezTo>
                    <a:pt x="10954" y="22148"/>
                    <a:pt x="10971" y="22097"/>
                    <a:pt x="10987" y="22051"/>
                  </a:cubicBezTo>
                  <a:cubicBezTo>
                    <a:pt x="11004" y="22007"/>
                    <a:pt x="11017" y="21957"/>
                    <a:pt x="11034" y="21910"/>
                  </a:cubicBezTo>
                  <a:cubicBezTo>
                    <a:pt x="11057" y="21823"/>
                    <a:pt x="11084" y="21730"/>
                    <a:pt x="11104" y="21633"/>
                  </a:cubicBezTo>
                  <a:cubicBezTo>
                    <a:pt x="11114" y="21583"/>
                    <a:pt x="11124" y="21532"/>
                    <a:pt x="11134" y="21482"/>
                  </a:cubicBezTo>
                  <a:cubicBezTo>
                    <a:pt x="11185" y="21328"/>
                    <a:pt x="11231" y="21171"/>
                    <a:pt x="11281" y="20997"/>
                  </a:cubicBezTo>
                  <a:lnTo>
                    <a:pt x="11355" y="20723"/>
                  </a:lnTo>
                  <a:cubicBezTo>
                    <a:pt x="11365" y="20690"/>
                    <a:pt x="11372" y="20656"/>
                    <a:pt x="11382" y="20626"/>
                  </a:cubicBezTo>
                  <a:lnTo>
                    <a:pt x="11392" y="20590"/>
                  </a:lnTo>
                  <a:lnTo>
                    <a:pt x="11402" y="20569"/>
                  </a:lnTo>
                  <a:lnTo>
                    <a:pt x="11439" y="20429"/>
                  </a:lnTo>
                  <a:lnTo>
                    <a:pt x="11442" y="20419"/>
                  </a:lnTo>
                  <a:cubicBezTo>
                    <a:pt x="11449" y="20402"/>
                    <a:pt x="11452" y="20389"/>
                    <a:pt x="11452" y="20372"/>
                  </a:cubicBezTo>
                  <a:lnTo>
                    <a:pt x="11455" y="20345"/>
                  </a:lnTo>
                  <a:lnTo>
                    <a:pt x="11459" y="20322"/>
                  </a:lnTo>
                  <a:cubicBezTo>
                    <a:pt x="11465" y="20309"/>
                    <a:pt x="11465" y="20295"/>
                    <a:pt x="11469" y="20279"/>
                  </a:cubicBezTo>
                  <a:cubicBezTo>
                    <a:pt x="11475" y="20225"/>
                    <a:pt x="11489" y="20175"/>
                    <a:pt x="11499" y="20121"/>
                  </a:cubicBezTo>
                  <a:cubicBezTo>
                    <a:pt x="11509" y="20041"/>
                    <a:pt x="11519" y="19954"/>
                    <a:pt x="11532" y="19844"/>
                  </a:cubicBezTo>
                  <a:lnTo>
                    <a:pt x="11532" y="19837"/>
                  </a:lnTo>
                  <a:cubicBezTo>
                    <a:pt x="11536" y="19787"/>
                    <a:pt x="11539" y="19737"/>
                    <a:pt x="11542" y="19683"/>
                  </a:cubicBezTo>
                  <a:cubicBezTo>
                    <a:pt x="11549" y="19627"/>
                    <a:pt x="11552" y="19570"/>
                    <a:pt x="11552" y="19516"/>
                  </a:cubicBezTo>
                  <a:cubicBezTo>
                    <a:pt x="11556" y="19426"/>
                    <a:pt x="11552" y="19339"/>
                    <a:pt x="11549" y="19255"/>
                  </a:cubicBezTo>
                  <a:lnTo>
                    <a:pt x="11549" y="19252"/>
                  </a:lnTo>
                  <a:lnTo>
                    <a:pt x="11549" y="19232"/>
                  </a:lnTo>
                  <a:cubicBezTo>
                    <a:pt x="11549" y="19189"/>
                    <a:pt x="11542" y="19142"/>
                    <a:pt x="11542" y="19092"/>
                  </a:cubicBezTo>
                  <a:cubicBezTo>
                    <a:pt x="11542" y="19042"/>
                    <a:pt x="11539" y="18991"/>
                    <a:pt x="11536" y="18938"/>
                  </a:cubicBezTo>
                  <a:cubicBezTo>
                    <a:pt x="11532" y="18901"/>
                    <a:pt x="11532" y="18864"/>
                    <a:pt x="11526" y="18824"/>
                  </a:cubicBezTo>
                  <a:cubicBezTo>
                    <a:pt x="11522" y="18771"/>
                    <a:pt x="11519" y="18717"/>
                    <a:pt x="11519" y="18664"/>
                  </a:cubicBezTo>
                  <a:lnTo>
                    <a:pt x="11519" y="18654"/>
                  </a:lnTo>
                  <a:lnTo>
                    <a:pt x="11519" y="18624"/>
                  </a:lnTo>
                  <a:lnTo>
                    <a:pt x="11519" y="18620"/>
                  </a:lnTo>
                  <a:lnTo>
                    <a:pt x="11519" y="18614"/>
                  </a:lnTo>
                  <a:cubicBezTo>
                    <a:pt x="11519" y="18570"/>
                    <a:pt x="11516" y="18523"/>
                    <a:pt x="11509" y="18483"/>
                  </a:cubicBezTo>
                  <a:cubicBezTo>
                    <a:pt x="11505" y="18433"/>
                    <a:pt x="11502" y="18380"/>
                    <a:pt x="11492" y="18329"/>
                  </a:cubicBezTo>
                  <a:lnTo>
                    <a:pt x="11489" y="18306"/>
                  </a:lnTo>
                  <a:lnTo>
                    <a:pt x="11475" y="18206"/>
                  </a:lnTo>
                  <a:cubicBezTo>
                    <a:pt x="11472" y="18166"/>
                    <a:pt x="11469" y="18132"/>
                    <a:pt x="11465" y="18099"/>
                  </a:cubicBezTo>
                  <a:cubicBezTo>
                    <a:pt x="11459" y="18065"/>
                    <a:pt x="11452" y="18035"/>
                    <a:pt x="11449" y="18012"/>
                  </a:cubicBezTo>
                  <a:cubicBezTo>
                    <a:pt x="11439" y="17968"/>
                    <a:pt x="11402" y="17938"/>
                    <a:pt x="11355" y="17938"/>
                  </a:cubicBezTo>
                  <a:lnTo>
                    <a:pt x="11348" y="17938"/>
                  </a:lnTo>
                  <a:cubicBezTo>
                    <a:pt x="11302" y="17945"/>
                    <a:pt x="11268" y="17985"/>
                    <a:pt x="11265" y="18028"/>
                  </a:cubicBezTo>
                  <a:cubicBezTo>
                    <a:pt x="11265" y="18045"/>
                    <a:pt x="11268" y="18062"/>
                    <a:pt x="11268" y="18079"/>
                  </a:cubicBezTo>
                  <a:lnTo>
                    <a:pt x="11271" y="18099"/>
                  </a:lnTo>
                  <a:cubicBezTo>
                    <a:pt x="11271" y="18115"/>
                    <a:pt x="11275" y="18132"/>
                    <a:pt x="11275" y="18145"/>
                  </a:cubicBezTo>
                  <a:lnTo>
                    <a:pt x="11288" y="18219"/>
                  </a:lnTo>
                  <a:lnTo>
                    <a:pt x="11292" y="18246"/>
                  </a:lnTo>
                  <a:cubicBezTo>
                    <a:pt x="11298" y="18269"/>
                    <a:pt x="11302" y="18299"/>
                    <a:pt x="11305" y="18323"/>
                  </a:cubicBezTo>
                  <a:cubicBezTo>
                    <a:pt x="11308" y="18390"/>
                    <a:pt x="11318" y="18463"/>
                    <a:pt x="11322" y="18530"/>
                  </a:cubicBezTo>
                  <a:lnTo>
                    <a:pt x="11325" y="18583"/>
                  </a:lnTo>
                  <a:cubicBezTo>
                    <a:pt x="11338" y="18764"/>
                    <a:pt x="11352" y="18948"/>
                    <a:pt x="11358" y="19132"/>
                  </a:cubicBezTo>
                  <a:cubicBezTo>
                    <a:pt x="11365" y="19306"/>
                    <a:pt x="11368" y="19466"/>
                    <a:pt x="11365" y="19620"/>
                  </a:cubicBezTo>
                  <a:lnTo>
                    <a:pt x="11365" y="19657"/>
                  </a:lnTo>
                  <a:cubicBezTo>
                    <a:pt x="11365" y="19724"/>
                    <a:pt x="11358" y="19787"/>
                    <a:pt x="11358" y="19854"/>
                  </a:cubicBezTo>
                  <a:cubicBezTo>
                    <a:pt x="11358" y="19901"/>
                    <a:pt x="11355" y="19951"/>
                    <a:pt x="11352" y="19994"/>
                  </a:cubicBezTo>
                  <a:cubicBezTo>
                    <a:pt x="11352" y="20021"/>
                    <a:pt x="11348" y="20051"/>
                    <a:pt x="11348" y="20075"/>
                  </a:cubicBezTo>
                  <a:lnTo>
                    <a:pt x="11342" y="20105"/>
                  </a:lnTo>
                  <a:lnTo>
                    <a:pt x="11342" y="20101"/>
                  </a:lnTo>
                  <a:cubicBezTo>
                    <a:pt x="11342" y="20111"/>
                    <a:pt x="11338" y="20125"/>
                    <a:pt x="11338" y="20141"/>
                  </a:cubicBezTo>
                  <a:cubicBezTo>
                    <a:pt x="11335" y="20202"/>
                    <a:pt x="11325" y="20255"/>
                    <a:pt x="11318" y="20312"/>
                  </a:cubicBezTo>
                  <a:cubicBezTo>
                    <a:pt x="11308" y="20369"/>
                    <a:pt x="11298" y="20426"/>
                    <a:pt x="11288" y="20479"/>
                  </a:cubicBezTo>
                  <a:lnTo>
                    <a:pt x="11285" y="20503"/>
                  </a:lnTo>
                  <a:cubicBezTo>
                    <a:pt x="11265" y="20593"/>
                    <a:pt x="11238" y="20680"/>
                    <a:pt x="11218" y="20773"/>
                  </a:cubicBezTo>
                  <a:cubicBezTo>
                    <a:pt x="11215" y="20797"/>
                    <a:pt x="11205" y="20820"/>
                    <a:pt x="11201" y="20844"/>
                  </a:cubicBezTo>
                  <a:cubicBezTo>
                    <a:pt x="11185" y="20890"/>
                    <a:pt x="11168" y="20937"/>
                    <a:pt x="11151" y="20987"/>
                  </a:cubicBezTo>
                  <a:cubicBezTo>
                    <a:pt x="11131" y="21048"/>
                    <a:pt x="11108" y="21121"/>
                    <a:pt x="11091" y="21211"/>
                  </a:cubicBezTo>
                  <a:cubicBezTo>
                    <a:pt x="11088" y="21241"/>
                    <a:pt x="11081" y="21265"/>
                    <a:pt x="11074" y="21295"/>
                  </a:cubicBezTo>
                  <a:lnTo>
                    <a:pt x="11071" y="21305"/>
                  </a:lnTo>
                  <a:cubicBezTo>
                    <a:pt x="11047" y="21392"/>
                    <a:pt x="11017" y="21476"/>
                    <a:pt x="10991" y="21556"/>
                  </a:cubicBezTo>
                  <a:cubicBezTo>
                    <a:pt x="10967" y="21626"/>
                    <a:pt x="10937" y="21700"/>
                    <a:pt x="10907" y="21776"/>
                  </a:cubicBezTo>
                  <a:lnTo>
                    <a:pt x="10880" y="21847"/>
                  </a:lnTo>
                  <a:cubicBezTo>
                    <a:pt x="10857" y="21897"/>
                    <a:pt x="10837" y="21944"/>
                    <a:pt x="10820" y="21994"/>
                  </a:cubicBezTo>
                  <a:cubicBezTo>
                    <a:pt x="10790" y="22067"/>
                    <a:pt x="10763" y="22148"/>
                    <a:pt x="10733" y="22224"/>
                  </a:cubicBezTo>
                  <a:cubicBezTo>
                    <a:pt x="10706" y="22291"/>
                    <a:pt x="10686" y="22358"/>
                    <a:pt x="10663" y="22425"/>
                  </a:cubicBezTo>
                  <a:lnTo>
                    <a:pt x="10656" y="22432"/>
                  </a:lnTo>
                  <a:cubicBezTo>
                    <a:pt x="10596" y="22619"/>
                    <a:pt x="10529" y="22816"/>
                    <a:pt x="10479" y="23013"/>
                  </a:cubicBezTo>
                  <a:cubicBezTo>
                    <a:pt x="10462" y="23087"/>
                    <a:pt x="10446" y="23164"/>
                    <a:pt x="10429" y="23244"/>
                  </a:cubicBezTo>
                  <a:cubicBezTo>
                    <a:pt x="10412" y="23321"/>
                    <a:pt x="10399" y="23401"/>
                    <a:pt x="10385" y="23485"/>
                  </a:cubicBezTo>
                  <a:cubicBezTo>
                    <a:pt x="10382" y="23472"/>
                    <a:pt x="10382" y="23455"/>
                    <a:pt x="10379" y="23445"/>
                  </a:cubicBezTo>
                  <a:cubicBezTo>
                    <a:pt x="10369" y="23385"/>
                    <a:pt x="10362" y="23328"/>
                    <a:pt x="10352" y="23271"/>
                  </a:cubicBezTo>
                  <a:lnTo>
                    <a:pt x="10349" y="23237"/>
                  </a:lnTo>
                  <a:lnTo>
                    <a:pt x="10312" y="22963"/>
                  </a:lnTo>
                  <a:cubicBezTo>
                    <a:pt x="10302" y="22917"/>
                    <a:pt x="10299" y="22866"/>
                    <a:pt x="10288" y="22816"/>
                  </a:cubicBezTo>
                  <a:cubicBezTo>
                    <a:pt x="10282" y="22766"/>
                    <a:pt x="10272" y="22713"/>
                    <a:pt x="10262" y="22659"/>
                  </a:cubicBezTo>
                  <a:cubicBezTo>
                    <a:pt x="10228" y="22469"/>
                    <a:pt x="10188" y="22278"/>
                    <a:pt x="10151" y="22094"/>
                  </a:cubicBezTo>
                  <a:lnTo>
                    <a:pt x="10148" y="22077"/>
                  </a:lnTo>
                  <a:lnTo>
                    <a:pt x="10145" y="22057"/>
                  </a:lnTo>
                  <a:cubicBezTo>
                    <a:pt x="10131" y="21990"/>
                    <a:pt x="10118" y="21924"/>
                    <a:pt x="10111" y="21857"/>
                  </a:cubicBezTo>
                  <a:lnTo>
                    <a:pt x="10098" y="21730"/>
                  </a:lnTo>
                  <a:cubicBezTo>
                    <a:pt x="10095" y="21706"/>
                    <a:pt x="10095" y="21676"/>
                    <a:pt x="10095" y="21649"/>
                  </a:cubicBezTo>
                  <a:lnTo>
                    <a:pt x="10095" y="21629"/>
                  </a:lnTo>
                  <a:cubicBezTo>
                    <a:pt x="10095" y="21576"/>
                    <a:pt x="10088" y="21526"/>
                    <a:pt x="10088" y="21472"/>
                  </a:cubicBezTo>
                  <a:cubicBezTo>
                    <a:pt x="10088" y="21425"/>
                    <a:pt x="10095" y="21375"/>
                    <a:pt x="10095" y="21328"/>
                  </a:cubicBezTo>
                  <a:lnTo>
                    <a:pt x="10095" y="21322"/>
                  </a:lnTo>
                  <a:lnTo>
                    <a:pt x="10095" y="21308"/>
                  </a:lnTo>
                  <a:cubicBezTo>
                    <a:pt x="10098" y="21272"/>
                    <a:pt x="10101" y="21238"/>
                    <a:pt x="10105" y="21198"/>
                  </a:cubicBezTo>
                  <a:cubicBezTo>
                    <a:pt x="10111" y="21161"/>
                    <a:pt x="10118" y="21124"/>
                    <a:pt x="10128" y="21088"/>
                  </a:cubicBezTo>
                  <a:lnTo>
                    <a:pt x="10128" y="21081"/>
                  </a:lnTo>
                  <a:lnTo>
                    <a:pt x="10128" y="21078"/>
                  </a:lnTo>
                  <a:lnTo>
                    <a:pt x="10128" y="21074"/>
                  </a:lnTo>
                  <a:cubicBezTo>
                    <a:pt x="10128" y="21071"/>
                    <a:pt x="10128" y="21061"/>
                    <a:pt x="10131" y="21058"/>
                  </a:cubicBezTo>
                  <a:lnTo>
                    <a:pt x="10135" y="21044"/>
                  </a:lnTo>
                  <a:lnTo>
                    <a:pt x="10135" y="21041"/>
                  </a:lnTo>
                  <a:lnTo>
                    <a:pt x="10135" y="21038"/>
                  </a:lnTo>
                  <a:lnTo>
                    <a:pt x="10135" y="21031"/>
                  </a:lnTo>
                  <a:cubicBezTo>
                    <a:pt x="10135" y="21027"/>
                    <a:pt x="10135" y="21021"/>
                    <a:pt x="10138" y="21014"/>
                  </a:cubicBezTo>
                  <a:lnTo>
                    <a:pt x="10138" y="21007"/>
                  </a:lnTo>
                  <a:lnTo>
                    <a:pt x="10145" y="20994"/>
                  </a:lnTo>
                  <a:cubicBezTo>
                    <a:pt x="10165" y="20894"/>
                    <a:pt x="10195" y="20793"/>
                    <a:pt x="10218" y="20696"/>
                  </a:cubicBezTo>
                  <a:lnTo>
                    <a:pt x="10222" y="20686"/>
                  </a:lnTo>
                  <a:lnTo>
                    <a:pt x="10238" y="20626"/>
                  </a:lnTo>
                  <a:cubicBezTo>
                    <a:pt x="10262" y="20546"/>
                    <a:pt x="10285" y="20469"/>
                    <a:pt x="10305" y="20386"/>
                  </a:cubicBezTo>
                  <a:cubicBezTo>
                    <a:pt x="10315" y="20355"/>
                    <a:pt x="10322" y="20322"/>
                    <a:pt x="10332" y="20292"/>
                  </a:cubicBezTo>
                  <a:lnTo>
                    <a:pt x="10382" y="20105"/>
                  </a:lnTo>
                  <a:lnTo>
                    <a:pt x="10446" y="19891"/>
                  </a:lnTo>
                  <a:lnTo>
                    <a:pt x="10469" y="19810"/>
                  </a:lnTo>
                  <a:cubicBezTo>
                    <a:pt x="10502" y="19707"/>
                    <a:pt x="10523" y="19607"/>
                    <a:pt x="10539" y="19526"/>
                  </a:cubicBezTo>
                  <a:cubicBezTo>
                    <a:pt x="10556" y="19456"/>
                    <a:pt x="10569" y="19383"/>
                    <a:pt x="10583" y="19306"/>
                  </a:cubicBezTo>
                  <a:lnTo>
                    <a:pt x="10589" y="19266"/>
                  </a:lnTo>
                  <a:cubicBezTo>
                    <a:pt x="10606" y="19175"/>
                    <a:pt x="10619" y="19092"/>
                    <a:pt x="10636" y="19005"/>
                  </a:cubicBezTo>
                  <a:cubicBezTo>
                    <a:pt x="10646" y="18968"/>
                    <a:pt x="10653" y="18931"/>
                    <a:pt x="10656" y="18888"/>
                  </a:cubicBezTo>
                  <a:cubicBezTo>
                    <a:pt x="10670" y="18834"/>
                    <a:pt x="10680" y="18781"/>
                    <a:pt x="10686" y="18724"/>
                  </a:cubicBezTo>
                  <a:cubicBezTo>
                    <a:pt x="10703" y="18630"/>
                    <a:pt x="10720" y="18533"/>
                    <a:pt x="10740" y="18433"/>
                  </a:cubicBezTo>
                  <a:cubicBezTo>
                    <a:pt x="10757" y="18346"/>
                    <a:pt x="10773" y="18262"/>
                    <a:pt x="10790" y="18172"/>
                  </a:cubicBezTo>
                  <a:cubicBezTo>
                    <a:pt x="10813" y="18065"/>
                    <a:pt x="10833" y="17955"/>
                    <a:pt x="10854" y="17845"/>
                  </a:cubicBezTo>
                  <a:lnTo>
                    <a:pt x="10874" y="17721"/>
                  </a:lnTo>
                  <a:cubicBezTo>
                    <a:pt x="10904" y="17564"/>
                    <a:pt x="10934" y="17400"/>
                    <a:pt x="10950" y="17236"/>
                  </a:cubicBezTo>
                  <a:cubicBezTo>
                    <a:pt x="10964" y="17132"/>
                    <a:pt x="10971" y="17032"/>
                    <a:pt x="10971" y="16932"/>
                  </a:cubicBezTo>
                  <a:lnTo>
                    <a:pt x="10971" y="16882"/>
                  </a:lnTo>
                  <a:cubicBezTo>
                    <a:pt x="10971" y="16848"/>
                    <a:pt x="10971" y="16815"/>
                    <a:pt x="10974" y="16781"/>
                  </a:cubicBezTo>
                  <a:cubicBezTo>
                    <a:pt x="10981" y="16731"/>
                    <a:pt x="10981" y="16681"/>
                    <a:pt x="10984" y="16631"/>
                  </a:cubicBezTo>
                  <a:lnTo>
                    <a:pt x="10984" y="16614"/>
                  </a:lnTo>
                  <a:cubicBezTo>
                    <a:pt x="10987" y="16564"/>
                    <a:pt x="10991" y="16517"/>
                    <a:pt x="11001" y="16467"/>
                  </a:cubicBezTo>
                  <a:lnTo>
                    <a:pt x="11014" y="16394"/>
                  </a:lnTo>
                  <a:cubicBezTo>
                    <a:pt x="11017" y="16360"/>
                    <a:pt x="11021" y="16323"/>
                    <a:pt x="11031" y="16290"/>
                  </a:cubicBezTo>
                  <a:lnTo>
                    <a:pt x="11031" y="16280"/>
                  </a:lnTo>
                  <a:cubicBezTo>
                    <a:pt x="11037" y="16226"/>
                    <a:pt x="11047" y="16173"/>
                    <a:pt x="11051" y="16116"/>
                  </a:cubicBezTo>
                  <a:cubicBezTo>
                    <a:pt x="11057" y="16063"/>
                    <a:pt x="11064" y="16009"/>
                    <a:pt x="11064" y="15956"/>
                  </a:cubicBezTo>
                  <a:cubicBezTo>
                    <a:pt x="11068" y="15855"/>
                    <a:pt x="11068" y="15755"/>
                    <a:pt x="11068" y="15658"/>
                  </a:cubicBezTo>
                  <a:lnTo>
                    <a:pt x="11068" y="15544"/>
                  </a:lnTo>
                  <a:lnTo>
                    <a:pt x="11068" y="15360"/>
                  </a:lnTo>
                  <a:cubicBezTo>
                    <a:pt x="11068" y="15280"/>
                    <a:pt x="11064" y="15197"/>
                    <a:pt x="11057" y="15120"/>
                  </a:cubicBezTo>
                  <a:lnTo>
                    <a:pt x="11054" y="15080"/>
                  </a:lnTo>
                  <a:cubicBezTo>
                    <a:pt x="11051" y="14979"/>
                    <a:pt x="11041" y="14876"/>
                    <a:pt x="11037" y="14775"/>
                  </a:cubicBezTo>
                  <a:lnTo>
                    <a:pt x="11037" y="14779"/>
                  </a:lnTo>
                  <a:cubicBezTo>
                    <a:pt x="11037" y="14735"/>
                    <a:pt x="11034" y="14688"/>
                    <a:pt x="11037" y="14645"/>
                  </a:cubicBezTo>
                  <a:lnTo>
                    <a:pt x="11037" y="14638"/>
                  </a:lnTo>
                  <a:close/>
                  <a:moveTo>
                    <a:pt x="10506" y="23940"/>
                  </a:moveTo>
                  <a:cubicBezTo>
                    <a:pt x="10496" y="23953"/>
                    <a:pt x="10476" y="23963"/>
                    <a:pt x="10456" y="23973"/>
                  </a:cubicBezTo>
                  <a:lnTo>
                    <a:pt x="10456" y="23956"/>
                  </a:lnTo>
                  <a:lnTo>
                    <a:pt x="10456" y="23950"/>
                  </a:lnTo>
                  <a:lnTo>
                    <a:pt x="10469" y="23950"/>
                  </a:lnTo>
                  <a:cubicBezTo>
                    <a:pt x="10482" y="23950"/>
                    <a:pt x="10496" y="23946"/>
                    <a:pt x="10506" y="23940"/>
                  </a:cubicBezTo>
                  <a:close/>
                  <a:moveTo>
                    <a:pt x="8183" y="25365"/>
                  </a:moveTo>
                  <a:lnTo>
                    <a:pt x="8182" y="25367"/>
                  </a:lnTo>
                  <a:lnTo>
                    <a:pt x="8182" y="25367"/>
                  </a:lnTo>
                  <a:lnTo>
                    <a:pt x="8183" y="25365"/>
                  </a:lnTo>
                  <a:close/>
                  <a:moveTo>
                    <a:pt x="8012" y="25862"/>
                  </a:moveTo>
                  <a:lnTo>
                    <a:pt x="8012" y="25862"/>
                  </a:lnTo>
                  <a:cubicBezTo>
                    <a:pt x="8011" y="25863"/>
                    <a:pt x="8010" y="25864"/>
                    <a:pt x="8009" y="25865"/>
                  </a:cubicBezTo>
                  <a:lnTo>
                    <a:pt x="8009" y="25865"/>
                  </a:lnTo>
                  <a:cubicBezTo>
                    <a:pt x="8012" y="25865"/>
                    <a:pt x="8012" y="25862"/>
                    <a:pt x="8012" y="25862"/>
                  </a:cubicBezTo>
                  <a:close/>
                  <a:moveTo>
                    <a:pt x="6738" y="1"/>
                  </a:moveTo>
                  <a:cubicBezTo>
                    <a:pt x="6561" y="1"/>
                    <a:pt x="6410" y="138"/>
                    <a:pt x="6407" y="318"/>
                  </a:cubicBezTo>
                  <a:cubicBezTo>
                    <a:pt x="6403" y="455"/>
                    <a:pt x="6494" y="579"/>
                    <a:pt x="6614" y="629"/>
                  </a:cubicBezTo>
                  <a:cubicBezTo>
                    <a:pt x="6611" y="653"/>
                    <a:pt x="6611" y="679"/>
                    <a:pt x="6611" y="703"/>
                  </a:cubicBezTo>
                  <a:lnTo>
                    <a:pt x="6611" y="780"/>
                  </a:lnTo>
                  <a:cubicBezTo>
                    <a:pt x="6611" y="845"/>
                    <a:pt x="6611" y="910"/>
                    <a:pt x="6613" y="975"/>
                  </a:cubicBezTo>
                  <a:lnTo>
                    <a:pt x="6613" y="975"/>
                  </a:lnTo>
                  <a:cubicBezTo>
                    <a:pt x="6612" y="962"/>
                    <a:pt x="6610" y="949"/>
                    <a:pt x="6607" y="937"/>
                  </a:cubicBezTo>
                  <a:cubicBezTo>
                    <a:pt x="6604" y="920"/>
                    <a:pt x="6597" y="907"/>
                    <a:pt x="6597" y="890"/>
                  </a:cubicBezTo>
                  <a:cubicBezTo>
                    <a:pt x="6572" y="762"/>
                    <a:pt x="6446" y="678"/>
                    <a:pt x="6320" y="678"/>
                  </a:cubicBezTo>
                  <a:cubicBezTo>
                    <a:pt x="6311" y="678"/>
                    <a:pt x="6302" y="679"/>
                    <a:pt x="6293" y="679"/>
                  </a:cubicBezTo>
                  <a:cubicBezTo>
                    <a:pt x="6156" y="696"/>
                    <a:pt x="6046" y="813"/>
                    <a:pt x="6042" y="954"/>
                  </a:cubicBezTo>
                  <a:cubicBezTo>
                    <a:pt x="6042" y="984"/>
                    <a:pt x="6042" y="1007"/>
                    <a:pt x="6046" y="1037"/>
                  </a:cubicBezTo>
                  <a:cubicBezTo>
                    <a:pt x="6046" y="1064"/>
                    <a:pt x="6056" y="1084"/>
                    <a:pt x="6062" y="1104"/>
                  </a:cubicBezTo>
                  <a:cubicBezTo>
                    <a:pt x="6062" y="1191"/>
                    <a:pt x="6072" y="1285"/>
                    <a:pt x="6092" y="1368"/>
                  </a:cubicBezTo>
                  <a:cubicBezTo>
                    <a:pt x="6103" y="1408"/>
                    <a:pt x="6113" y="1452"/>
                    <a:pt x="6126" y="1499"/>
                  </a:cubicBezTo>
                  <a:cubicBezTo>
                    <a:pt x="6136" y="1539"/>
                    <a:pt x="6146" y="1585"/>
                    <a:pt x="6159" y="1626"/>
                  </a:cubicBezTo>
                  <a:cubicBezTo>
                    <a:pt x="6173" y="1676"/>
                    <a:pt x="6189" y="1733"/>
                    <a:pt x="6203" y="1783"/>
                  </a:cubicBezTo>
                  <a:cubicBezTo>
                    <a:pt x="6220" y="1836"/>
                    <a:pt x="6230" y="1890"/>
                    <a:pt x="6246" y="1940"/>
                  </a:cubicBezTo>
                  <a:cubicBezTo>
                    <a:pt x="6256" y="1960"/>
                    <a:pt x="6263" y="1983"/>
                    <a:pt x="6270" y="2007"/>
                  </a:cubicBezTo>
                  <a:cubicBezTo>
                    <a:pt x="6230" y="1983"/>
                    <a:pt x="6189" y="1960"/>
                    <a:pt x="6146" y="1937"/>
                  </a:cubicBezTo>
                  <a:cubicBezTo>
                    <a:pt x="6103" y="1910"/>
                    <a:pt x="6059" y="1886"/>
                    <a:pt x="6012" y="1860"/>
                  </a:cubicBezTo>
                  <a:cubicBezTo>
                    <a:pt x="6072" y="1806"/>
                    <a:pt x="6109" y="1726"/>
                    <a:pt x="6113" y="1639"/>
                  </a:cubicBezTo>
                  <a:cubicBezTo>
                    <a:pt x="6119" y="1468"/>
                    <a:pt x="5975" y="1318"/>
                    <a:pt x="5802" y="1318"/>
                  </a:cubicBezTo>
                  <a:cubicBezTo>
                    <a:pt x="5624" y="1318"/>
                    <a:pt x="5481" y="1455"/>
                    <a:pt x="5481" y="1632"/>
                  </a:cubicBezTo>
                  <a:cubicBezTo>
                    <a:pt x="5474" y="1803"/>
                    <a:pt x="5618" y="1953"/>
                    <a:pt x="5792" y="1953"/>
                  </a:cubicBezTo>
                  <a:cubicBezTo>
                    <a:pt x="5852" y="1953"/>
                    <a:pt x="5902" y="1937"/>
                    <a:pt x="5952" y="1910"/>
                  </a:cubicBezTo>
                  <a:lnTo>
                    <a:pt x="6002" y="1950"/>
                  </a:lnTo>
                  <a:cubicBezTo>
                    <a:pt x="6022" y="1967"/>
                    <a:pt x="6046" y="1977"/>
                    <a:pt x="6069" y="1993"/>
                  </a:cubicBezTo>
                  <a:cubicBezTo>
                    <a:pt x="6153" y="2050"/>
                    <a:pt x="6236" y="2100"/>
                    <a:pt x="6320" y="2154"/>
                  </a:cubicBezTo>
                  <a:cubicBezTo>
                    <a:pt x="6333" y="2187"/>
                    <a:pt x="6343" y="2221"/>
                    <a:pt x="6357" y="2258"/>
                  </a:cubicBezTo>
                  <a:cubicBezTo>
                    <a:pt x="6377" y="2328"/>
                    <a:pt x="6400" y="2401"/>
                    <a:pt x="6417" y="2471"/>
                  </a:cubicBezTo>
                  <a:cubicBezTo>
                    <a:pt x="6423" y="2512"/>
                    <a:pt x="6437" y="2552"/>
                    <a:pt x="6444" y="2592"/>
                  </a:cubicBezTo>
                  <a:cubicBezTo>
                    <a:pt x="6454" y="2625"/>
                    <a:pt x="6457" y="2659"/>
                    <a:pt x="6464" y="2696"/>
                  </a:cubicBezTo>
                  <a:cubicBezTo>
                    <a:pt x="6470" y="2719"/>
                    <a:pt x="6470" y="2736"/>
                    <a:pt x="6474" y="2756"/>
                  </a:cubicBezTo>
                  <a:lnTo>
                    <a:pt x="6474" y="2759"/>
                  </a:lnTo>
                  <a:lnTo>
                    <a:pt x="6474" y="2826"/>
                  </a:lnTo>
                  <a:cubicBezTo>
                    <a:pt x="6474" y="2836"/>
                    <a:pt x="6474" y="2843"/>
                    <a:pt x="6470" y="2853"/>
                  </a:cubicBezTo>
                  <a:lnTo>
                    <a:pt x="6470" y="2856"/>
                  </a:lnTo>
                  <a:cubicBezTo>
                    <a:pt x="6464" y="2863"/>
                    <a:pt x="6470" y="2876"/>
                    <a:pt x="6474" y="2886"/>
                  </a:cubicBezTo>
                  <a:cubicBezTo>
                    <a:pt x="6454" y="2980"/>
                    <a:pt x="6437" y="3080"/>
                    <a:pt x="6427" y="3180"/>
                  </a:cubicBezTo>
                  <a:cubicBezTo>
                    <a:pt x="6413" y="3287"/>
                    <a:pt x="6407" y="3391"/>
                    <a:pt x="6393" y="3495"/>
                  </a:cubicBezTo>
                  <a:cubicBezTo>
                    <a:pt x="6390" y="3475"/>
                    <a:pt x="6380" y="3458"/>
                    <a:pt x="6377" y="3438"/>
                  </a:cubicBezTo>
                  <a:cubicBezTo>
                    <a:pt x="6357" y="3371"/>
                    <a:pt x="6330" y="3304"/>
                    <a:pt x="6306" y="3230"/>
                  </a:cubicBezTo>
                  <a:cubicBezTo>
                    <a:pt x="6273" y="3127"/>
                    <a:pt x="6236" y="3023"/>
                    <a:pt x="6196" y="2923"/>
                  </a:cubicBezTo>
                  <a:cubicBezTo>
                    <a:pt x="6189" y="2896"/>
                    <a:pt x="6176" y="2873"/>
                    <a:pt x="6169" y="2846"/>
                  </a:cubicBezTo>
                  <a:cubicBezTo>
                    <a:pt x="6156" y="2823"/>
                    <a:pt x="6149" y="2792"/>
                    <a:pt x="6136" y="2769"/>
                  </a:cubicBezTo>
                  <a:cubicBezTo>
                    <a:pt x="6126" y="2752"/>
                    <a:pt x="6123" y="2736"/>
                    <a:pt x="6113" y="2719"/>
                  </a:cubicBezTo>
                  <a:cubicBezTo>
                    <a:pt x="6109" y="2709"/>
                    <a:pt x="6106" y="2702"/>
                    <a:pt x="6106" y="2692"/>
                  </a:cubicBezTo>
                  <a:cubicBezTo>
                    <a:pt x="6106" y="2689"/>
                    <a:pt x="6106" y="2689"/>
                    <a:pt x="6103" y="2685"/>
                  </a:cubicBezTo>
                  <a:cubicBezTo>
                    <a:pt x="6109" y="2675"/>
                    <a:pt x="6119" y="2669"/>
                    <a:pt x="6123" y="2655"/>
                  </a:cubicBezTo>
                  <a:cubicBezTo>
                    <a:pt x="6126" y="2642"/>
                    <a:pt x="6126" y="2629"/>
                    <a:pt x="6126" y="2619"/>
                  </a:cubicBezTo>
                  <a:cubicBezTo>
                    <a:pt x="6126" y="2612"/>
                    <a:pt x="6129" y="2609"/>
                    <a:pt x="6129" y="2605"/>
                  </a:cubicBezTo>
                  <a:cubicBezTo>
                    <a:pt x="6129" y="2595"/>
                    <a:pt x="6136" y="2592"/>
                    <a:pt x="6136" y="2585"/>
                  </a:cubicBezTo>
                  <a:lnTo>
                    <a:pt x="6136" y="2568"/>
                  </a:lnTo>
                  <a:cubicBezTo>
                    <a:pt x="6136" y="2555"/>
                    <a:pt x="6126" y="2542"/>
                    <a:pt x="6123" y="2528"/>
                  </a:cubicBezTo>
                  <a:cubicBezTo>
                    <a:pt x="6113" y="2518"/>
                    <a:pt x="6106" y="2512"/>
                    <a:pt x="6092" y="2505"/>
                  </a:cubicBezTo>
                  <a:cubicBezTo>
                    <a:pt x="6084" y="2500"/>
                    <a:pt x="6074" y="2497"/>
                    <a:pt x="6064" y="2497"/>
                  </a:cubicBezTo>
                  <a:cubicBezTo>
                    <a:pt x="6054" y="2497"/>
                    <a:pt x="6044" y="2500"/>
                    <a:pt x="6036" y="2505"/>
                  </a:cubicBezTo>
                  <a:cubicBezTo>
                    <a:pt x="6009" y="2518"/>
                    <a:pt x="5992" y="2538"/>
                    <a:pt x="5985" y="2562"/>
                  </a:cubicBezTo>
                  <a:cubicBezTo>
                    <a:pt x="5975" y="2589"/>
                    <a:pt x="5969" y="2619"/>
                    <a:pt x="5975" y="2645"/>
                  </a:cubicBezTo>
                  <a:cubicBezTo>
                    <a:pt x="5982" y="2659"/>
                    <a:pt x="5985" y="2672"/>
                    <a:pt x="5992" y="2685"/>
                  </a:cubicBezTo>
                  <a:lnTo>
                    <a:pt x="6006" y="2696"/>
                  </a:lnTo>
                  <a:cubicBezTo>
                    <a:pt x="6009" y="2702"/>
                    <a:pt x="6019" y="2706"/>
                    <a:pt x="6022" y="2706"/>
                  </a:cubicBezTo>
                  <a:cubicBezTo>
                    <a:pt x="6026" y="2709"/>
                    <a:pt x="6036" y="2709"/>
                    <a:pt x="6039" y="2709"/>
                  </a:cubicBezTo>
                  <a:lnTo>
                    <a:pt x="6059" y="2709"/>
                  </a:lnTo>
                  <a:cubicBezTo>
                    <a:pt x="6066" y="2709"/>
                    <a:pt x="6072" y="2706"/>
                    <a:pt x="6076" y="2702"/>
                  </a:cubicBezTo>
                  <a:cubicBezTo>
                    <a:pt x="6076" y="2706"/>
                    <a:pt x="6082" y="2709"/>
                    <a:pt x="6082" y="2709"/>
                  </a:cubicBezTo>
                  <a:cubicBezTo>
                    <a:pt x="6089" y="2736"/>
                    <a:pt x="6099" y="2759"/>
                    <a:pt x="6103" y="2786"/>
                  </a:cubicBezTo>
                  <a:cubicBezTo>
                    <a:pt x="6109" y="2809"/>
                    <a:pt x="6119" y="2836"/>
                    <a:pt x="6126" y="2863"/>
                  </a:cubicBezTo>
                  <a:cubicBezTo>
                    <a:pt x="6139" y="2906"/>
                    <a:pt x="6153" y="2953"/>
                    <a:pt x="6169" y="2993"/>
                  </a:cubicBezTo>
                  <a:cubicBezTo>
                    <a:pt x="6186" y="3040"/>
                    <a:pt x="6199" y="3090"/>
                    <a:pt x="6209" y="3137"/>
                  </a:cubicBezTo>
                  <a:cubicBezTo>
                    <a:pt x="6226" y="3187"/>
                    <a:pt x="6240" y="3237"/>
                    <a:pt x="6256" y="3287"/>
                  </a:cubicBezTo>
                  <a:cubicBezTo>
                    <a:pt x="6276" y="3354"/>
                    <a:pt x="6303" y="3421"/>
                    <a:pt x="6323" y="3488"/>
                  </a:cubicBezTo>
                  <a:cubicBezTo>
                    <a:pt x="6337" y="3515"/>
                    <a:pt x="6343" y="3545"/>
                    <a:pt x="6357" y="3575"/>
                  </a:cubicBezTo>
                  <a:cubicBezTo>
                    <a:pt x="6360" y="3592"/>
                    <a:pt x="6370" y="3608"/>
                    <a:pt x="6373" y="3622"/>
                  </a:cubicBezTo>
                  <a:cubicBezTo>
                    <a:pt x="6373" y="3625"/>
                    <a:pt x="6377" y="3628"/>
                    <a:pt x="6377" y="3632"/>
                  </a:cubicBezTo>
                  <a:cubicBezTo>
                    <a:pt x="6357" y="3799"/>
                    <a:pt x="6337" y="3966"/>
                    <a:pt x="6320" y="4133"/>
                  </a:cubicBezTo>
                  <a:cubicBezTo>
                    <a:pt x="6310" y="4244"/>
                    <a:pt x="6300" y="4357"/>
                    <a:pt x="6300" y="4464"/>
                  </a:cubicBezTo>
                  <a:cubicBezTo>
                    <a:pt x="6293" y="4575"/>
                    <a:pt x="6290" y="4681"/>
                    <a:pt x="6290" y="4795"/>
                  </a:cubicBezTo>
                  <a:cubicBezTo>
                    <a:pt x="6286" y="4899"/>
                    <a:pt x="6283" y="5002"/>
                    <a:pt x="6283" y="5109"/>
                  </a:cubicBezTo>
                  <a:cubicBezTo>
                    <a:pt x="6283" y="5216"/>
                    <a:pt x="6290" y="5320"/>
                    <a:pt x="6293" y="5430"/>
                  </a:cubicBezTo>
                  <a:lnTo>
                    <a:pt x="6293" y="5417"/>
                  </a:lnTo>
                  <a:cubicBezTo>
                    <a:pt x="6293" y="5464"/>
                    <a:pt x="6293" y="5511"/>
                    <a:pt x="6300" y="5554"/>
                  </a:cubicBezTo>
                  <a:cubicBezTo>
                    <a:pt x="6286" y="5504"/>
                    <a:pt x="6273" y="5454"/>
                    <a:pt x="6256" y="5400"/>
                  </a:cubicBezTo>
                  <a:cubicBezTo>
                    <a:pt x="6240" y="5343"/>
                    <a:pt x="6223" y="5287"/>
                    <a:pt x="6206" y="5233"/>
                  </a:cubicBezTo>
                  <a:cubicBezTo>
                    <a:pt x="6189" y="5183"/>
                    <a:pt x="6173" y="5130"/>
                    <a:pt x="6156" y="5079"/>
                  </a:cubicBezTo>
                  <a:cubicBezTo>
                    <a:pt x="6153" y="5069"/>
                    <a:pt x="6153" y="5063"/>
                    <a:pt x="6149" y="5053"/>
                  </a:cubicBezTo>
                  <a:cubicBezTo>
                    <a:pt x="6143" y="5009"/>
                    <a:pt x="6139" y="4966"/>
                    <a:pt x="6136" y="4919"/>
                  </a:cubicBezTo>
                  <a:cubicBezTo>
                    <a:pt x="6133" y="4869"/>
                    <a:pt x="6123" y="4815"/>
                    <a:pt x="6119" y="4765"/>
                  </a:cubicBezTo>
                  <a:cubicBezTo>
                    <a:pt x="6109" y="4658"/>
                    <a:pt x="6099" y="4544"/>
                    <a:pt x="6092" y="4434"/>
                  </a:cubicBezTo>
                  <a:lnTo>
                    <a:pt x="6092" y="4431"/>
                  </a:lnTo>
                  <a:cubicBezTo>
                    <a:pt x="6092" y="4424"/>
                    <a:pt x="6086" y="4417"/>
                    <a:pt x="6076" y="4414"/>
                  </a:cubicBezTo>
                  <a:cubicBezTo>
                    <a:pt x="6069" y="4414"/>
                    <a:pt x="6059" y="4417"/>
                    <a:pt x="6059" y="4424"/>
                  </a:cubicBezTo>
                  <a:cubicBezTo>
                    <a:pt x="6059" y="4427"/>
                    <a:pt x="6056" y="4431"/>
                    <a:pt x="6056" y="4431"/>
                  </a:cubicBezTo>
                  <a:lnTo>
                    <a:pt x="6056" y="4444"/>
                  </a:lnTo>
                  <a:lnTo>
                    <a:pt x="6056" y="4608"/>
                  </a:lnTo>
                  <a:lnTo>
                    <a:pt x="6056" y="4685"/>
                  </a:lnTo>
                  <a:cubicBezTo>
                    <a:pt x="6056" y="4715"/>
                    <a:pt x="6056" y="4742"/>
                    <a:pt x="6059" y="4768"/>
                  </a:cubicBezTo>
                  <a:cubicBezTo>
                    <a:pt x="6059" y="4795"/>
                    <a:pt x="6066" y="4819"/>
                    <a:pt x="6066" y="4849"/>
                  </a:cubicBezTo>
                  <a:cubicBezTo>
                    <a:pt x="6052" y="4825"/>
                    <a:pt x="6042" y="4799"/>
                    <a:pt x="6032" y="4775"/>
                  </a:cubicBezTo>
                  <a:cubicBezTo>
                    <a:pt x="6006" y="4725"/>
                    <a:pt x="5985" y="4675"/>
                    <a:pt x="5965" y="4625"/>
                  </a:cubicBezTo>
                  <a:cubicBezTo>
                    <a:pt x="5949" y="4585"/>
                    <a:pt x="5935" y="4551"/>
                    <a:pt x="5919" y="4514"/>
                  </a:cubicBezTo>
                  <a:cubicBezTo>
                    <a:pt x="5915" y="4491"/>
                    <a:pt x="5915" y="4468"/>
                    <a:pt x="5909" y="4444"/>
                  </a:cubicBezTo>
                  <a:cubicBezTo>
                    <a:pt x="5909" y="4431"/>
                    <a:pt x="5905" y="4417"/>
                    <a:pt x="5905" y="4401"/>
                  </a:cubicBezTo>
                  <a:cubicBezTo>
                    <a:pt x="5905" y="4384"/>
                    <a:pt x="5902" y="4367"/>
                    <a:pt x="5902" y="4350"/>
                  </a:cubicBezTo>
                  <a:cubicBezTo>
                    <a:pt x="5902" y="4330"/>
                    <a:pt x="5902" y="4310"/>
                    <a:pt x="5905" y="4284"/>
                  </a:cubicBezTo>
                  <a:cubicBezTo>
                    <a:pt x="5905" y="4267"/>
                    <a:pt x="5909" y="4250"/>
                    <a:pt x="5909" y="4233"/>
                  </a:cubicBezTo>
                  <a:cubicBezTo>
                    <a:pt x="5909" y="4210"/>
                    <a:pt x="5915" y="4183"/>
                    <a:pt x="5915" y="4160"/>
                  </a:cubicBezTo>
                  <a:lnTo>
                    <a:pt x="5915" y="4163"/>
                  </a:lnTo>
                  <a:lnTo>
                    <a:pt x="5925" y="4013"/>
                  </a:lnTo>
                  <a:cubicBezTo>
                    <a:pt x="5932" y="3963"/>
                    <a:pt x="5939" y="3909"/>
                    <a:pt x="5942" y="3859"/>
                  </a:cubicBezTo>
                  <a:cubicBezTo>
                    <a:pt x="5949" y="3826"/>
                    <a:pt x="5952" y="3792"/>
                    <a:pt x="5952" y="3759"/>
                  </a:cubicBezTo>
                  <a:cubicBezTo>
                    <a:pt x="5965" y="3759"/>
                    <a:pt x="5972" y="3762"/>
                    <a:pt x="5985" y="3762"/>
                  </a:cubicBezTo>
                  <a:cubicBezTo>
                    <a:pt x="6123" y="3762"/>
                    <a:pt x="6240" y="3655"/>
                    <a:pt x="6240" y="3515"/>
                  </a:cubicBezTo>
                  <a:cubicBezTo>
                    <a:pt x="6243" y="3381"/>
                    <a:pt x="6133" y="3261"/>
                    <a:pt x="5992" y="3261"/>
                  </a:cubicBezTo>
                  <a:cubicBezTo>
                    <a:pt x="5922" y="3261"/>
                    <a:pt x="5855" y="3291"/>
                    <a:pt x="5808" y="3337"/>
                  </a:cubicBezTo>
                  <a:cubicBezTo>
                    <a:pt x="5815" y="3324"/>
                    <a:pt x="5815" y="3311"/>
                    <a:pt x="5815" y="3294"/>
                  </a:cubicBezTo>
                  <a:cubicBezTo>
                    <a:pt x="5818" y="3144"/>
                    <a:pt x="5691" y="3006"/>
                    <a:pt x="5537" y="3006"/>
                  </a:cubicBezTo>
                  <a:cubicBezTo>
                    <a:pt x="5384" y="3006"/>
                    <a:pt x="5253" y="3127"/>
                    <a:pt x="5253" y="3281"/>
                  </a:cubicBezTo>
                  <a:cubicBezTo>
                    <a:pt x="5250" y="3431"/>
                    <a:pt x="5374" y="3565"/>
                    <a:pt x="5531" y="3565"/>
                  </a:cubicBezTo>
                  <a:cubicBezTo>
                    <a:pt x="5551" y="3565"/>
                    <a:pt x="5568" y="3565"/>
                    <a:pt x="5584" y="3561"/>
                  </a:cubicBezTo>
                  <a:cubicBezTo>
                    <a:pt x="5591" y="3628"/>
                    <a:pt x="5601" y="3695"/>
                    <a:pt x="5614" y="3765"/>
                  </a:cubicBezTo>
                  <a:cubicBezTo>
                    <a:pt x="5621" y="3822"/>
                    <a:pt x="5634" y="3876"/>
                    <a:pt x="5648" y="3926"/>
                  </a:cubicBezTo>
                  <a:cubicBezTo>
                    <a:pt x="5651" y="3946"/>
                    <a:pt x="5654" y="3963"/>
                    <a:pt x="5658" y="3983"/>
                  </a:cubicBezTo>
                  <a:lnTo>
                    <a:pt x="5634" y="3959"/>
                  </a:lnTo>
                  <a:cubicBezTo>
                    <a:pt x="5608" y="3939"/>
                    <a:pt x="5584" y="3913"/>
                    <a:pt x="5558" y="3892"/>
                  </a:cubicBezTo>
                  <a:lnTo>
                    <a:pt x="5554" y="3889"/>
                  </a:lnTo>
                  <a:cubicBezTo>
                    <a:pt x="5541" y="3876"/>
                    <a:pt x="5524" y="3862"/>
                    <a:pt x="5514" y="3849"/>
                  </a:cubicBezTo>
                  <a:lnTo>
                    <a:pt x="5517" y="3849"/>
                  </a:lnTo>
                  <a:lnTo>
                    <a:pt x="5507" y="3842"/>
                  </a:lnTo>
                  <a:cubicBezTo>
                    <a:pt x="5507" y="3842"/>
                    <a:pt x="5504" y="3842"/>
                    <a:pt x="5504" y="3839"/>
                  </a:cubicBezTo>
                  <a:lnTo>
                    <a:pt x="5467" y="3799"/>
                  </a:lnTo>
                  <a:lnTo>
                    <a:pt x="5430" y="3762"/>
                  </a:lnTo>
                  <a:cubicBezTo>
                    <a:pt x="5424" y="3755"/>
                    <a:pt x="5420" y="3749"/>
                    <a:pt x="5414" y="3742"/>
                  </a:cubicBezTo>
                  <a:cubicBezTo>
                    <a:pt x="5414" y="3742"/>
                    <a:pt x="5414" y="3739"/>
                    <a:pt x="5407" y="3739"/>
                  </a:cubicBezTo>
                  <a:lnTo>
                    <a:pt x="5407" y="3725"/>
                  </a:lnTo>
                  <a:cubicBezTo>
                    <a:pt x="5405" y="3718"/>
                    <a:pt x="5399" y="3715"/>
                    <a:pt x="5392" y="3715"/>
                  </a:cubicBezTo>
                  <a:cubicBezTo>
                    <a:pt x="5387" y="3715"/>
                    <a:pt x="5382" y="3717"/>
                    <a:pt x="5380" y="3722"/>
                  </a:cubicBezTo>
                  <a:cubicBezTo>
                    <a:pt x="5370" y="3732"/>
                    <a:pt x="5380" y="3745"/>
                    <a:pt x="5384" y="3759"/>
                  </a:cubicBezTo>
                  <a:cubicBezTo>
                    <a:pt x="5387" y="3765"/>
                    <a:pt x="5390" y="3775"/>
                    <a:pt x="5400" y="3782"/>
                  </a:cubicBezTo>
                  <a:cubicBezTo>
                    <a:pt x="5404" y="3792"/>
                    <a:pt x="5414" y="3795"/>
                    <a:pt x="5417" y="3806"/>
                  </a:cubicBezTo>
                  <a:cubicBezTo>
                    <a:pt x="5430" y="3816"/>
                    <a:pt x="5441" y="3832"/>
                    <a:pt x="5451" y="3846"/>
                  </a:cubicBezTo>
                  <a:cubicBezTo>
                    <a:pt x="5474" y="3872"/>
                    <a:pt x="5497" y="3896"/>
                    <a:pt x="5521" y="3923"/>
                  </a:cubicBezTo>
                  <a:cubicBezTo>
                    <a:pt x="5541" y="3946"/>
                    <a:pt x="5568" y="3966"/>
                    <a:pt x="5588" y="3993"/>
                  </a:cubicBezTo>
                  <a:cubicBezTo>
                    <a:pt x="5598" y="4006"/>
                    <a:pt x="5608" y="4013"/>
                    <a:pt x="5618" y="4026"/>
                  </a:cubicBezTo>
                  <a:cubicBezTo>
                    <a:pt x="5631" y="4040"/>
                    <a:pt x="5638" y="4050"/>
                    <a:pt x="5651" y="4063"/>
                  </a:cubicBezTo>
                  <a:cubicBezTo>
                    <a:pt x="5665" y="4076"/>
                    <a:pt x="5671" y="4090"/>
                    <a:pt x="5681" y="4100"/>
                  </a:cubicBezTo>
                  <a:cubicBezTo>
                    <a:pt x="5688" y="4143"/>
                    <a:pt x="5701" y="4190"/>
                    <a:pt x="5708" y="4230"/>
                  </a:cubicBezTo>
                  <a:cubicBezTo>
                    <a:pt x="5721" y="4280"/>
                    <a:pt x="5731" y="4330"/>
                    <a:pt x="5748" y="4381"/>
                  </a:cubicBezTo>
                  <a:cubicBezTo>
                    <a:pt x="5765" y="4434"/>
                    <a:pt x="5782" y="4491"/>
                    <a:pt x="5798" y="4541"/>
                  </a:cubicBezTo>
                  <a:cubicBezTo>
                    <a:pt x="5798" y="4544"/>
                    <a:pt x="5798" y="4544"/>
                    <a:pt x="5802" y="4548"/>
                  </a:cubicBezTo>
                  <a:lnTo>
                    <a:pt x="5802" y="4551"/>
                  </a:lnTo>
                  <a:cubicBezTo>
                    <a:pt x="5805" y="4561"/>
                    <a:pt x="5805" y="4568"/>
                    <a:pt x="5808" y="4578"/>
                  </a:cubicBezTo>
                  <a:cubicBezTo>
                    <a:pt x="5842" y="4678"/>
                    <a:pt x="5882" y="4778"/>
                    <a:pt x="5919" y="4879"/>
                  </a:cubicBezTo>
                  <a:cubicBezTo>
                    <a:pt x="5935" y="4926"/>
                    <a:pt x="5955" y="4976"/>
                    <a:pt x="5972" y="5019"/>
                  </a:cubicBezTo>
                  <a:cubicBezTo>
                    <a:pt x="5992" y="5069"/>
                    <a:pt x="6016" y="5126"/>
                    <a:pt x="6039" y="5176"/>
                  </a:cubicBezTo>
                  <a:cubicBezTo>
                    <a:pt x="6082" y="5277"/>
                    <a:pt x="6123" y="5377"/>
                    <a:pt x="6169" y="5477"/>
                  </a:cubicBezTo>
                  <a:cubicBezTo>
                    <a:pt x="6193" y="5527"/>
                    <a:pt x="6220" y="5581"/>
                    <a:pt x="6243" y="5631"/>
                  </a:cubicBezTo>
                  <a:cubicBezTo>
                    <a:pt x="6256" y="5654"/>
                    <a:pt x="6270" y="5681"/>
                    <a:pt x="6286" y="5701"/>
                  </a:cubicBezTo>
                  <a:lnTo>
                    <a:pt x="6286" y="5705"/>
                  </a:lnTo>
                  <a:lnTo>
                    <a:pt x="6286" y="5755"/>
                  </a:lnTo>
                  <a:cubicBezTo>
                    <a:pt x="6276" y="5761"/>
                    <a:pt x="6273" y="5768"/>
                    <a:pt x="6283" y="5778"/>
                  </a:cubicBezTo>
                  <a:lnTo>
                    <a:pt x="6286" y="5778"/>
                  </a:lnTo>
                  <a:lnTo>
                    <a:pt x="6286" y="5899"/>
                  </a:lnTo>
                  <a:cubicBezTo>
                    <a:pt x="6290" y="6029"/>
                    <a:pt x="6293" y="6156"/>
                    <a:pt x="6303" y="6286"/>
                  </a:cubicBezTo>
                  <a:cubicBezTo>
                    <a:pt x="6303" y="6296"/>
                    <a:pt x="6303" y="6303"/>
                    <a:pt x="6300" y="6313"/>
                  </a:cubicBezTo>
                  <a:cubicBezTo>
                    <a:pt x="6290" y="6370"/>
                    <a:pt x="6286" y="6423"/>
                    <a:pt x="6276" y="6484"/>
                  </a:cubicBezTo>
                  <a:cubicBezTo>
                    <a:pt x="6273" y="6517"/>
                    <a:pt x="6273" y="6554"/>
                    <a:pt x="6270" y="6587"/>
                  </a:cubicBezTo>
                  <a:cubicBezTo>
                    <a:pt x="6236" y="6524"/>
                    <a:pt x="6203" y="6464"/>
                    <a:pt x="6173" y="6400"/>
                  </a:cubicBezTo>
                  <a:cubicBezTo>
                    <a:pt x="6123" y="6300"/>
                    <a:pt x="6076" y="6203"/>
                    <a:pt x="6022" y="6106"/>
                  </a:cubicBezTo>
                  <a:cubicBezTo>
                    <a:pt x="5992" y="6052"/>
                    <a:pt x="5965" y="6002"/>
                    <a:pt x="5935" y="5949"/>
                  </a:cubicBezTo>
                  <a:cubicBezTo>
                    <a:pt x="5909" y="5902"/>
                    <a:pt x="5882" y="5855"/>
                    <a:pt x="5855" y="5815"/>
                  </a:cubicBezTo>
                  <a:cubicBezTo>
                    <a:pt x="5798" y="5718"/>
                    <a:pt x="5735" y="5621"/>
                    <a:pt x="5671" y="5531"/>
                  </a:cubicBezTo>
                  <a:cubicBezTo>
                    <a:pt x="5668" y="5514"/>
                    <a:pt x="5665" y="5501"/>
                    <a:pt x="5665" y="5484"/>
                  </a:cubicBezTo>
                  <a:cubicBezTo>
                    <a:pt x="5654" y="5444"/>
                    <a:pt x="5648" y="5404"/>
                    <a:pt x="5638" y="5364"/>
                  </a:cubicBezTo>
                  <a:lnTo>
                    <a:pt x="5638" y="5367"/>
                  </a:lnTo>
                  <a:lnTo>
                    <a:pt x="5624" y="5303"/>
                  </a:lnTo>
                  <a:lnTo>
                    <a:pt x="5624" y="5310"/>
                  </a:lnTo>
                  <a:cubicBezTo>
                    <a:pt x="5621" y="5277"/>
                    <a:pt x="5614" y="5237"/>
                    <a:pt x="5608" y="5203"/>
                  </a:cubicBezTo>
                  <a:lnTo>
                    <a:pt x="5608" y="5210"/>
                  </a:lnTo>
                  <a:cubicBezTo>
                    <a:pt x="5604" y="5180"/>
                    <a:pt x="5601" y="5150"/>
                    <a:pt x="5591" y="5119"/>
                  </a:cubicBezTo>
                  <a:cubicBezTo>
                    <a:pt x="5584" y="5069"/>
                    <a:pt x="5574" y="5026"/>
                    <a:pt x="5568" y="4976"/>
                  </a:cubicBezTo>
                  <a:lnTo>
                    <a:pt x="5568" y="4966"/>
                  </a:lnTo>
                  <a:cubicBezTo>
                    <a:pt x="5568" y="4962"/>
                    <a:pt x="5568" y="4959"/>
                    <a:pt x="5564" y="4952"/>
                  </a:cubicBezTo>
                  <a:lnTo>
                    <a:pt x="5564" y="4949"/>
                  </a:lnTo>
                  <a:lnTo>
                    <a:pt x="5564" y="4942"/>
                  </a:lnTo>
                  <a:cubicBezTo>
                    <a:pt x="5564" y="4932"/>
                    <a:pt x="5558" y="4926"/>
                    <a:pt x="5558" y="4916"/>
                  </a:cubicBezTo>
                  <a:cubicBezTo>
                    <a:pt x="5551" y="4869"/>
                    <a:pt x="5541" y="4829"/>
                    <a:pt x="5531" y="4782"/>
                  </a:cubicBezTo>
                  <a:cubicBezTo>
                    <a:pt x="5517" y="4735"/>
                    <a:pt x="5504" y="4695"/>
                    <a:pt x="5487" y="4651"/>
                  </a:cubicBezTo>
                  <a:cubicBezTo>
                    <a:pt x="5537" y="4641"/>
                    <a:pt x="5574" y="4598"/>
                    <a:pt x="5581" y="4544"/>
                  </a:cubicBezTo>
                  <a:cubicBezTo>
                    <a:pt x="5581" y="4481"/>
                    <a:pt x="5531" y="4424"/>
                    <a:pt x="5464" y="4424"/>
                  </a:cubicBezTo>
                  <a:cubicBezTo>
                    <a:pt x="5447" y="4424"/>
                    <a:pt x="5430" y="4427"/>
                    <a:pt x="5417" y="4431"/>
                  </a:cubicBezTo>
                  <a:lnTo>
                    <a:pt x="5417" y="4434"/>
                  </a:lnTo>
                  <a:cubicBezTo>
                    <a:pt x="5374" y="4451"/>
                    <a:pt x="5347" y="4494"/>
                    <a:pt x="5340" y="4541"/>
                  </a:cubicBezTo>
                  <a:cubicBezTo>
                    <a:pt x="5340" y="4598"/>
                    <a:pt x="5384" y="4645"/>
                    <a:pt x="5437" y="4658"/>
                  </a:cubicBezTo>
                  <a:cubicBezTo>
                    <a:pt x="5441" y="4675"/>
                    <a:pt x="5441" y="4685"/>
                    <a:pt x="5441" y="4702"/>
                  </a:cubicBezTo>
                  <a:cubicBezTo>
                    <a:pt x="5457" y="4795"/>
                    <a:pt x="5474" y="4885"/>
                    <a:pt x="5497" y="4979"/>
                  </a:cubicBezTo>
                  <a:cubicBezTo>
                    <a:pt x="5507" y="5029"/>
                    <a:pt x="5517" y="5079"/>
                    <a:pt x="5531" y="5133"/>
                  </a:cubicBezTo>
                  <a:cubicBezTo>
                    <a:pt x="5541" y="5186"/>
                    <a:pt x="5551" y="5243"/>
                    <a:pt x="5564" y="5300"/>
                  </a:cubicBezTo>
                  <a:cubicBezTo>
                    <a:pt x="5571" y="5347"/>
                    <a:pt x="5584" y="5387"/>
                    <a:pt x="5591" y="5434"/>
                  </a:cubicBezTo>
                  <a:cubicBezTo>
                    <a:pt x="5584" y="5427"/>
                    <a:pt x="5581" y="5417"/>
                    <a:pt x="5574" y="5410"/>
                  </a:cubicBezTo>
                  <a:cubicBezTo>
                    <a:pt x="5541" y="5364"/>
                    <a:pt x="5507" y="5320"/>
                    <a:pt x="5471" y="5277"/>
                  </a:cubicBezTo>
                  <a:cubicBezTo>
                    <a:pt x="5437" y="5233"/>
                    <a:pt x="5400" y="5186"/>
                    <a:pt x="5367" y="5146"/>
                  </a:cubicBezTo>
                  <a:cubicBezTo>
                    <a:pt x="5334" y="5103"/>
                    <a:pt x="5300" y="5059"/>
                    <a:pt x="5270" y="5012"/>
                  </a:cubicBezTo>
                  <a:cubicBezTo>
                    <a:pt x="5253" y="4986"/>
                    <a:pt x="5240" y="4966"/>
                    <a:pt x="5223" y="4942"/>
                  </a:cubicBezTo>
                  <a:cubicBezTo>
                    <a:pt x="5206" y="4916"/>
                    <a:pt x="5196" y="4892"/>
                    <a:pt x="5183" y="4865"/>
                  </a:cubicBezTo>
                  <a:cubicBezTo>
                    <a:pt x="5156" y="4815"/>
                    <a:pt x="5133" y="4768"/>
                    <a:pt x="5106" y="4718"/>
                  </a:cubicBezTo>
                  <a:cubicBezTo>
                    <a:pt x="5086" y="4675"/>
                    <a:pt x="5063" y="4628"/>
                    <a:pt x="5036" y="4578"/>
                  </a:cubicBezTo>
                  <a:cubicBezTo>
                    <a:pt x="5013" y="4528"/>
                    <a:pt x="4986" y="4481"/>
                    <a:pt x="4956" y="4434"/>
                  </a:cubicBezTo>
                  <a:cubicBezTo>
                    <a:pt x="4949" y="4424"/>
                    <a:pt x="4939" y="4407"/>
                    <a:pt x="4936" y="4394"/>
                  </a:cubicBezTo>
                  <a:cubicBezTo>
                    <a:pt x="4972" y="4367"/>
                    <a:pt x="5003" y="4327"/>
                    <a:pt x="5003" y="4277"/>
                  </a:cubicBezTo>
                  <a:cubicBezTo>
                    <a:pt x="5003" y="4197"/>
                    <a:pt x="4939" y="4126"/>
                    <a:pt x="4855" y="4126"/>
                  </a:cubicBezTo>
                  <a:cubicBezTo>
                    <a:pt x="4779" y="4126"/>
                    <a:pt x="4712" y="4190"/>
                    <a:pt x="4705" y="4274"/>
                  </a:cubicBezTo>
                  <a:cubicBezTo>
                    <a:pt x="4705" y="4350"/>
                    <a:pt x="4768" y="4424"/>
                    <a:pt x="4852" y="4424"/>
                  </a:cubicBezTo>
                  <a:cubicBezTo>
                    <a:pt x="4869" y="4424"/>
                    <a:pt x="4885" y="4417"/>
                    <a:pt x="4902" y="4414"/>
                  </a:cubicBezTo>
                  <a:cubicBezTo>
                    <a:pt x="4902" y="4424"/>
                    <a:pt x="4906" y="4431"/>
                    <a:pt x="4906" y="4441"/>
                  </a:cubicBezTo>
                  <a:cubicBezTo>
                    <a:pt x="4922" y="4491"/>
                    <a:pt x="4949" y="4541"/>
                    <a:pt x="4972" y="4591"/>
                  </a:cubicBezTo>
                  <a:cubicBezTo>
                    <a:pt x="4999" y="4641"/>
                    <a:pt x="5023" y="4685"/>
                    <a:pt x="5049" y="4735"/>
                  </a:cubicBezTo>
                  <a:cubicBezTo>
                    <a:pt x="5099" y="4832"/>
                    <a:pt x="5146" y="4929"/>
                    <a:pt x="5203" y="5016"/>
                  </a:cubicBezTo>
                  <a:cubicBezTo>
                    <a:pt x="5233" y="5063"/>
                    <a:pt x="5267" y="5109"/>
                    <a:pt x="5300" y="5153"/>
                  </a:cubicBezTo>
                  <a:cubicBezTo>
                    <a:pt x="5330" y="5196"/>
                    <a:pt x="5364" y="5237"/>
                    <a:pt x="5397" y="5280"/>
                  </a:cubicBezTo>
                  <a:cubicBezTo>
                    <a:pt x="5430" y="5320"/>
                    <a:pt x="5464" y="5364"/>
                    <a:pt x="5491" y="5410"/>
                  </a:cubicBezTo>
                  <a:cubicBezTo>
                    <a:pt x="5484" y="5404"/>
                    <a:pt x="5471" y="5397"/>
                    <a:pt x="5464" y="5394"/>
                  </a:cubicBezTo>
                  <a:cubicBezTo>
                    <a:pt x="5451" y="5384"/>
                    <a:pt x="5437" y="5380"/>
                    <a:pt x="5424" y="5370"/>
                  </a:cubicBezTo>
                  <a:cubicBezTo>
                    <a:pt x="5414" y="5367"/>
                    <a:pt x="5400" y="5360"/>
                    <a:pt x="5390" y="5354"/>
                  </a:cubicBezTo>
                  <a:cubicBezTo>
                    <a:pt x="5367" y="5343"/>
                    <a:pt x="5340" y="5333"/>
                    <a:pt x="5317" y="5327"/>
                  </a:cubicBezTo>
                  <a:cubicBezTo>
                    <a:pt x="5290" y="5317"/>
                    <a:pt x="5267" y="5310"/>
                    <a:pt x="5240" y="5297"/>
                  </a:cubicBezTo>
                  <a:cubicBezTo>
                    <a:pt x="5216" y="5287"/>
                    <a:pt x="5190" y="5277"/>
                    <a:pt x="5163" y="5267"/>
                  </a:cubicBezTo>
                  <a:cubicBezTo>
                    <a:pt x="5113" y="5247"/>
                    <a:pt x="5056" y="5230"/>
                    <a:pt x="5006" y="5210"/>
                  </a:cubicBezTo>
                  <a:cubicBezTo>
                    <a:pt x="4989" y="5203"/>
                    <a:pt x="4979" y="5200"/>
                    <a:pt x="4962" y="5193"/>
                  </a:cubicBezTo>
                  <a:cubicBezTo>
                    <a:pt x="4949" y="5186"/>
                    <a:pt x="4939" y="5183"/>
                    <a:pt x="4929" y="5180"/>
                  </a:cubicBezTo>
                  <a:cubicBezTo>
                    <a:pt x="4902" y="5170"/>
                    <a:pt x="4872" y="5163"/>
                    <a:pt x="4849" y="5153"/>
                  </a:cubicBezTo>
                  <a:cubicBezTo>
                    <a:pt x="4815" y="5143"/>
                    <a:pt x="4785" y="5130"/>
                    <a:pt x="4752" y="5119"/>
                  </a:cubicBezTo>
                  <a:lnTo>
                    <a:pt x="4748" y="5119"/>
                  </a:lnTo>
                  <a:cubicBezTo>
                    <a:pt x="4762" y="5099"/>
                    <a:pt x="4765" y="5076"/>
                    <a:pt x="4768" y="5049"/>
                  </a:cubicBezTo>
                  <a:cubicBezTo>
                    <a:pt x="4768" y="4962"/>
                    <a:pt x="4698" y="4879"/>
                    <a:pt x="4605" y="4879"/>
                  </a:cubicBezTo>
                  <a:cubicBezTo>
                    <a:pt x="4514" y="4879"/>
                    <a:pt x="4437" y="4949"/>
                    <a:pt x="4434" y="5043"/>
                  </a:cubicBezTo>
                  <a:cubicBezTo>
                    <a:pt x="4434" y="5130"/>
                    <a:pt x="4504" y="5213"/>
                    <a:pt x="4598" y="5213"/>
                  </a:cubicBezTo>
                  <a:cubicBezTo>
                    <a:pt x="4651" y="5213"/>
                    <a:pt x="4702" y="5183"/>
                    <a:pt x="4732" y="5143"/>
                  </a:cubicBezTo>
                  <a:lnTo>
                    <a:pt x="4735" y="5143"/>
                  </a:lnTo>
                  <a:cubicBezTo>
                    <a:pt x="4779" y="5160"/>
                    <a:pt x="4822" y="5176"/>
                    <a:pt x="4865" y="5186"/>
                  </a:cubicBezTo>
                  <a:cubicBezTo>
                    <a:pt x="4889" y="5196"/>
                    <a:pt x="4916" y="5203"/>
                    <a:pt x="4936" y="5213"/>
                  </a:cubicBezTo>
                  <a:cubicBezTo>
                    <a:pt x="4956" y="5220"/>
                    <a:pt x="4972" y="5226"/>
                    <a:pt x="4996" y="5233"/>
                  </a:cubicBezTo>
                  <a:cubicBezTo>
                    <a:pt x="5029" y="5247"/>
                    <a:pt x="5063" y="5260"/>
                    <a:pt x="5099" y="5270"/>
                  </a:cubicBezTo>
                  <a:cubicBezTo>
                    <a:pt x="5133" y="5283"/>
                    <a:pt x="5170" y="5297"/>
                    <a:pt x="5206" y="5310"/>
                  </a:cubicBezTo>
                  <a:cubicBezTo>
                    <a:pt x="5247" y="5320"/>
                    <a:pt x="5277" y="5333"/>
                    <a:pt x="5317" y="5350"/>
                  </a:cubicBezTo>
                  <a:cubicBezTo>
                    <a:pt x="5334" y="5360"/>
                    <a:pt x="5350" y="5364"/>
                    <a:pt x="5367" y="5370"/>
                  </a:cubicBezTo>
                  <a:cubicBezTo>
                    <a:pt x="5384" y="5380"/>
                    <a:pt x="5394" y="5384"/>
                    <a:pt x="5410" y="5394"/>
                  </a:cubicBezTo>
                  <a:cubicBezTo>
                    <a:pt x="5420" y="5397"/>
                    <a:pt x="5434" y="5404"/>
                    <a:pt x="5441" y="5410"/>
                  </a:cubicBezTo>
                  <a:cubicBezTo>
                    <a:pt x="5451" y="5414"/>
                    <a:pt x="5461" y="5420"/>
                    <a:pt x="5471" y="5427"/>
                  </a:cubicBezTo>
                  <a:cubicBezTo>
                    <a:pt x="5487" y="5434"/>
                    <a:pt x="5504" y="5447"/>
                    <a:pt x="5521" y="5461"/>
                  </a:cubicBezTo>
                  <a:cubicBezTo>
                    <a:pt x="5524" y="5461"/>
                    <a:pt x="5524" y="5464"/>
                    <a:pt x="5527" y="5467"/>
                  </a:cubicBezTo>
                  <a:cubicBezTo>
                    <a:pt x="5534" y="5477"/>
                    <a:pt x="5537" y="5481"/>
                    <a:pt x="5541" y="5487"/>
                  </a:cubicBezTo>
                  <a:cubicBezTo>
                    <a:pt x="5558" y="5511"/>
                    <a:pt x="5571" y="5531"/>
                    <a:pt x="5584" y="5551"/>
                  </a:cubicBezTo>
                  <a:cubicBezTo>
                    <a:pt x="5591" y="5564"/>
                    <a:pt x="5601" y="5578"/>
                    <a:pt x="5608" y="5594"/>
                  </a:cubicBezTo>
                  <a:cubicBezTo>
                    <a:pt x="5611" y="5604"/>
                    <a:pt x="5611" y="5618"/>
                    <a:pt x="5618" y="5631"/>
                  </a:cubicBezTo>
                  <a:cubicBezTo>
                    <a:pt x="5618" y="5638"/>
                    <a:pt x="5624" y="5648"/>
                    <a:pt x="5634" y="5648"/>
                  </a:cubicBezTo>
                  <a:lnTo>
                    <a:pt x="5638" y="5648"/>
                  </a:lnTo>
                  <a:cubicBezTo>
                    <a:pt x="5688" y="5728"/>
                    <a:pt x="5738" y="5805"/>
                    <a:pt x="5785" y="5885"/>
                  </a:cubicBezTo>
                  <a:cubicBezTo>
                    <a:pt x="5812" y="5939"/>
                    <a:pt x="5845" y="5989"/>
                    <a:pt x="5875" y="6046"/>
                  </a:cubicBezTo>
                  <a:cubicBezTo>
                    <a:pt x="5889" y="6066"/>
                    <a:pt x="5902" y="6086"/>
                    <a:pt x="5909" y="6106"/>
                  </a:cubicBezTo>
                  <a:cubicBezTo>
                    <a:pt x="5922" y="6129"/>
                    <a:pt x="5935" y="6153"/>
                    <a:pt x="5945" y="6173"/>
                  </a:cubicBezTo>
                  <a:cubicBezTo>
                    <a:pt x="5959" y="6199"/>
                    <a:pt x="5972" y="6223"/>
                    <a:pt x="5985" y="6246"/>
                  </a:cubicBezTo>
                  <a:cubicBezTo>
                    <a:pt x="5959" y="6223"/>
                    <a:pt x="5935" y="6203"/>
                    <a:pt x="5905" y="6186"/>
                  </a:cubicBezTo>
                  <a:cubicBezTo>
                    <a:pt x="5878" y="6169"/>
                    <a:pt x="5858" y="6156"/>
                    <a:pt x="5835" y="6139"/>
                  </a:cubicBezTo>
                  <a:cubicBezTo>
                    <a:pt x="5812" y="6129"/>
                    <a:pt x="5792" y="6116"/>
                    <a:pt x="5772" y="6106"/>
                  </a:cubicBezTo>
                  <a:cubicBezTo>
                    <a:pt x="5745" y="6096"/>
                    <a:pt x="5725" y="6082"/>
                    <a:pt x="5701" y="6069"/>
                  </a:cubicBezTo>
                  <a:cubicBezTo>
                    <a:pt x="5688" y="6062"/>
                    <a:pt x="5671" y="6052"/>
                    <a:pt x="5658" y="6049"/>
                  </a:cubicBezTo>
                  <a:cubicBezTo>
                    <a:pt x="5644" y="6039"/>
                    <a:pt x="5634" y="6036"/>
                    <a:pt x="5621" y="6032"/>
                  </a:cubicBezTo>
                  <a:cubicBezTo>
                    <a:pt x="5608" y="6029"/>
                    <a:pt x="5594" y="6022"/>
                    <a:pt x="5588" y="6016"/>
                  </a:cubicBezTo>
                  <a:cubicBezTo>
                    <a:pt x="5578" y="6012"/>
                    <a:pt x="5568" y="6005"/>
                    <a:pt x="5558" y="6002"/>
                  </a:cubicBezTo>
                  <a:cubicBezTo>
                    <a:pt x="5527" y="5989"/>
                    <a:pt x="5501" y="5982"/>
                    <a:pt x="5471" y="5969"/>
                  </a:cubicBezTo>
                  <a:cubicBezTo>
                    <a:pt x="5444" y="5962"/>
                    <a:pt x="5420" y="5949"/>
                    <a:pt x="5394" y="5939"/>
                  </a:cubicBezTo>
                  <a:cubicBezTo>
                    <a:pt x="5384" y="5935"/>
                    <a:pt x="5367" y="5929"/>
                    <a:pt x="5354" y="5922"/>
                  </a:cubicBezTo>
                  <a:cubicBezTo>
                    <a:pt x="5337" y="5919"/>
                    <a:pt x="5323" y="5912"/>
                    <a:pt x="5307" y="5905"/>
                  </a:cubicBezTo>
                  <a:cubicBezTo>
                    <a:pt x="5317" y="5885"/>
                    <a:pt x="5320" y="5865"/>
                    <a:pt x="5320" y="5845"/>
                  </a:cubicBezTo>
                  <a:cubicBezTo>
                    <a:pt x="5320" y="5751"/>
                    <a:pt x="5250" y="5671"/>
                    <a:pt x="5156" y="5671"/>
                  </a:cubicBezTo>
                  <a:cubicBezTo>
                    <a:pt x="5066" y="5671"/>
                    <a:pt x="4989" y="5745"/>
                    <a:pt x="4986" y="5835"/>
                  </a:cubicBezTo>
                  <a:cubicBezTo>
                    <a:pt x="4986" y="5929"/>
                    <a:pt x="5056" y="6005"/>
                    <a:pt x="5150" y="6005"/>
                  </a:cubicBezTo>
                  <a:cubicBezTo>
                    <a:pt x="5200" y="6005"/>
                    <a:pt x="5243" y="5982"/>
                    <a:pt x="5277" y="5949"/>
                  </a:cubicBezTo>
                  <a:cubicBezTo>
                    <a:pt x="5283" y="5949"/>
                    <a:pt x="5283" y="5952"/>
                    <a:pt x="5287" y="5952"/>
                  </a:cubicBezTo>
                  <a:cubicBezTo>
                    <a:pt x="5288" y="5953"/>
                    <a:pt x="5289" y="5953"/>
                    <a:pt x="5291" y="5953"/>
                  </a:cubicBezTo>
                  <a:cubicBezTo>
                    <a:pt x="5295" y="5953"/>
                    <a:pt x="5301" y="5951"/>
                    <a:pt x="5303" y="5949"/>
                  </a:cubicBezTo>
                  <a:cubicBezTo>
                    <a:pt x="5307" y="5945"/>
                    <a:pt x="5303" y="5935"/>
                    <a:pt x="5300" y="5932"/>
                  </a:cubicBezTo>
                  <a:lnTo>
                    <a:pt x="5300" y="5932"/>
                  </a:lnTo>
                  <a:cubicBezTo>
                    <a:pt x="5307" y="5935"/>
                    <a:pt x="5320" y="5939"/>
                    <a:pt x="5327" y="5945"/>
                  </a:cubicBezTo>
                  <a:cubicBezTo>
                    <a:pt x="5370" y="5969"/>
                    <a:pt x="5417" y="5989"/>
                    <a:pt x="5457" y="6016"/>
                  </a:cubicBezTo>
                  <a:lnTo>
                    <a:pt x="5534" y="6052"/>
                  </a:lnTo>
                  <a:cubicBezTo>
                    <a:pt x="5554" y="6062"/>
                    <a:pt x="5571" y="6069"/>
                    <a:pt x="5591" y="6082"/>
                  </a:cubicBezTo>
                  <a:cubicBezTo>
                    <a:pt x="5618" y="6096"/>
                    <a:pt x="5638" y="6106"/>
                    <a:pt x="5661" y="6119"/>
                  </a:cubicBezTo>
                  <a:cubicBezTo>
                    <a:pt x="5685" y="6133"/>
                    <a:pt x="5708" y="6146"/>
                    <a:pt x="5728" y="6156"/>
                  </a:cubicBezTo>
                  <a:cubicBezTo>
                    <a:pt x="5751" y="6169"/>
                    <a:pt x="5775" y="6183"/>
                    <a:pt x="5795" y="6196"/>
                  </a:cubicBezTo>
                  <a:lnTo>
                    <a:pt x="5858" y="6233"/>
                  </a:lnTo>
                  <a:cubicBezTo>
                    <a:pt x="5909" y="6266"/>
                    <a:pt x="5955" y="6303"/>
                    <a:pt x="6002" y="6340"/>
                  </a:cubicBezTo>
                  <a:cubicBezTo>
                    <a:pt x="6026" y="6363"/>
                    <a:pt x="6052" y="6383"/>
                    <a:pt x="6072" y="6407"/>
                  </a:cubicBezTo>
                  <a:lnTo>
                    <a:pt x="6072" y="6413"/>
                  </a:lnTo>
                  <a:cubicBezTo>
                    <a:pt x="6076" y="6420"/>
                    <a:pt x="6086" y="6423"/>
                    <a:pt x="6089" y="6433"/>
                  </a:cubicBezTo>
                  <a:cubicBezTo>
                    <a:pt x="6096" y="6454"/>
                    <a:pt x="6109" y="6470"/>
                    <a:pt x="6119" y="6490"/>
                  </a:cubicBezTo>
                  <a:cubicBezTo>
                    <a:pt x="6143" y="6537"/>
                    <a:pt x="6169" y="6587"/>
                    <a:pt x="6196" y="6634"/>
                  </a:cubicBezTo>
                  <a:cubicBezTo>
                    <a:pt x="6220" y="6667"/>
                    <a:pt x="6236" y="6701"/>
                    <a:pt x="6253" y="6734"/>
                  </a:cubicBezTo>
                  <a:cubicBezTo>
                    <a:pt x="6246" y="6815"/>
                    <a:pt x="6246" y="6891"/>
                    <a:pt x="6246" y="6972"/>
                  </a:cubicBezTo>
                  <a:cubicBezTo>
                    <a:pt x="6243" y="7075"/>
                    <a:pt x="6240" y="7186"/>
                    <a:pt x="6240" y="7289"/>
                  </a:cubicBezTo>
                  <a:lnTo>
                    <a:pt x="6240" y="7426"/>
                  </a:lnTo>
                  <a:cubicBezTo>
                    <a:pt x="6240" y="7487"/>
                    <a:pt x="6243" y="7540"/>
                    <a:pt x="6246" y="7600"/>
                  </a:cubicBezTo>
                  <a:lnTo>
                    <a:pt x="6260" y="7751"/>
                  </a:lnTo>
                  <a:lnTo>
                    <a:pt x="6273" y="7911"/>
                  </a:lnTo>
                  <a:cubicBezTo>
                    <a:pt x="6280" y="8072"/>
                    <a:pt x="6280" y="8229"/>
                    <a:pt x="6290" y="8389"/>
                  </a:cubicBezTo>
                  <a:cubicBezTo>
                    <a:pt x="6293" y="8553"/>
                    <a:pt x="6296" y="8714"/>
                    <a:pt x="6306" y="8874"/>
                  </a:cubicBezTo>
                  <a:cubicBezTo>
                    <a:pt x="6313" y="8988"/>
                    <a:pt x="6320" y="9098"/>
                    <a:pt x="6327" y="9215"/>
                  </a:cubicBezTo>
                  <a:cubicBezTo>
                    <a:pt x="6337" y="9309"/>
                    <a:pt x="6340" y="9399"/>
                    <a:pt x="6343" y="9492"/>
                  </a:cubicBezTo>
                  <a:lnTo>
                    <a:pt x="6343" y="9492"/>
                  </a:lnTo>
                  <a:cubicBezTo>
                    <a:pt x="6343" y="9489"/>
                    <a:pt x="6340" y="9483"/>
                    <a:pt x="6340" y="9479"/>
                  </a:cubicBezTo>
                  <a:lnTo>
                    <a:pt x="6340" y="9483"/>
                  </a:lnTo>
                  <a:cubicBezTo>
                    <a:pt x="6320" y="9426"/>
                    <a:pt x="6296" y="9366"/>
                    <a:pt x="6273" y="9309"/>
                  </a:cubicBezTo>
                  <a:cubicBezTo>
                    <a:pt x="6250" y="9242"/>
                    <a:pt x="6223" y="9178"/>
                    <a:pt x="6193" y="9112"/>
                  </a:cubicBezTo>
                  <a:cubicBezTo>
                    <a:pt x="6143" y="8991"/>
                    <a:pt x="6089" y="8874"/>
                    <a:pt x="6036" y="8757"/>
                  </a:cubicBezTo>
                  <a:lnTo>
                    <a:pt x="6039" y="8757"/>
                  </a:lnTo>
                  <a:cubicBezTo>
                    <a:pt x="6039" y="8754"/>
                    <a:pt x="6042" y="8747"/>
                    <a:pt x="6039" y="8740"/>
                  </a:cubicBezTo>
                  <a:cubicBezTo>
                    <a:pt x="6039" y="8737"/>
                    <a:pt x="6036" y="8730"/>
                    <a:pt x="6036" y="8727"/>
                  </a:cubicBezTo>
                  <a:cubicBezTo>
                    <a:pt x="6029" y="8720"/>
                    <a:pt x="6029" y="8710"/>
                    <a:pt x="6026" y="8697"/>
                  </a:cubicBezTo>
                  <a:cubicBezTo>
                    <a:pt x="6026" y="8694"/>
                    <a:pt x="6022" y="8690"/>
                    <a:pt x="6022" y="8687"/>
                  </a:cubicBezTo>
                  <a:lnTo>
                    <a:pt x="5985" y="8496"/>
                  </a:lnTo>
                  <a:lnTo>
                    <a:pt x="5985" y="8503"/>
                  </a:lnTo>
                  <a:cubicBezTo>
                    <a:pt x="5985" y="8496"/>
                    <a:pt x="5985" y="8490"/>
                    <a:pt x="5982" y="8486"/>
                  </a:cubicBezTo>
                  <a:cubicBezTo>
                    <a:pt x="5969" y="8419"/>
                    <a:pt x="5959" y="8346"/>
                    <a:pt x="5945" y="8279"/>
                  </a:cubicBezTo>
                  <a:cubicBezTo>
                    <a:pt x="5939" y="8209"/>
                    <a:pt x="5925" y="8142"/>
                    <a:pt x="5919" y="8072"/>
                  </a:cubicBezTo>
                  <a:cubicBezTo>
                    <a:pt x="5905" y="7935"/>
                    <a:pt x="5899" y="7794"/>
                    <a:pt x="5889" y="7657"/>
                  </a:cubicBezTo>
                  <a:cubicBezTo>
                    <a:pt x="5885" y="7533"/>
                    <a:pt x="5892" y="7406"/>
                    <a:pt x="5899" y="7283"/>
                  </a:cubicBezTo>
                  <a:cubicBezTo>
                    <a:pt x="5902" y="7159"/>
                    <a:pt x="5902" y="7039"/>
                    <a:pt x="5902" y="6918"/>
                  </a:cubicBezTo>
                  <a:cubicBezTo>
                    <a:pt x="5902" y="6848"/>
                    <a:pt x="5905" y="6781"/>
                    <a:pt x="5902" y="6708"/>
                  </a:cubicBezTo>
                  <a:cubicBezTo>
                    <a:pt x="5899" y="6631"/>
                    <a:pt x="5878" y="6534"/>
                    <a:pt x="5805" y="6490"/>
                  </a:cubicBezTo>
                  <a:cubicBezTo>
                    <a:pt x="5789" y="6481"/>
                    <a:pt x="5770" y="6477"/>
                    <a:pt x="5752" y="6477"/>
                  </a:cubicBezTo>
                  <a:cubicBezTo>
                    <a:pt x="5729" y="6477"/>
                    <a:pt x="5705" y="6484"/>
                    <a:pt x="5685" y="6497"/>
                  </a:cubicBezTo>
                  <a:cubicBezTo>
                    <a:pt x="5651" y="6517"/>
                    <a:pt x="5628" y="6550"/>
                    <a:pt x="5621" y="6584"/>
                  </a:cubicBezTo>
                  <a:cubicBezTo>
                    <a:pt x="5608" y="6641"/>
                    <a:pt x="5618" y="6698"/>
                    <a:pt x="5628" y="6751"/>
                  </a:cubicBezTo>
                  <a:cubicBezTo>
                    <a:pt x="5638" y="6785"/>
                    <a:pt x="5644" y="6818"/>
                    <a:pt x="5658" y="6851"/>
                  </a:cubicBezTo>
                  <a:cubicBezTo>
                    <a:pt x="5671" y="6881"/>
                    <a:pt x="5678" y="6908"/>
                    <a:pt x="5695" y="6935"/>
                  </a:cubicBezTo>
                  <a:lnTo>
                    <a:pt x="5695" y="7002"/>
                  </a:lnTo>
                  <a:cubicBezTo>
                    <a:pt x="5695" y="7059"/>
                    <a:pt x="5701" y="7116"/>
                    <a:pt x="5708" y="7172"/>
                  </a:cubicBezTo>
                  <a:cubicBezTo>
                    <a:pt x="5711" y="7209"/>
                    <a:pt x="5718" y="7249"/>
                    <a:pt x="5725" y="7283"/>
                  </a:cubicBezTo>
                  <a:lnTo>
                    <a:pt x="5725" y="7356"/>
                  </a:lnTo>
                  <a:lnTo>
                    <a:pt x="5725" y="7360"/>
                  </a:lnTo>
                  <a:cubicBezTo>
                    <a:pt x="5728" y="7457"/>
                    <a:pt x="5741" y="7550"/>
                    <a:pt x="5751" y="7640"/>
                  </a:cubicBezTo>
                  <a:cubicBezTo>
                    <a:pt x="5755" y="7684"/>
                    <a:pt x="5761" y="7727"/>
                    <a:pt x="5772" y="7771"/>
                  </a:cubicBezTo>
                  <a:cubicBezTo>
                    <a:pt x="5778" y="7818"/>
                    <a:pt x="5785" y="7858"/>
                    <a:pt x="5792" y="7905"/>
                  </a:cubicBezTo>
                  <a:lnTo>
                    <a:pt x="5792" y="7908"/>
                  </a:lnTo>
                  <a:cubicBezTo>
                    <a:pt x="5792" y="7918"/>
                    <a:pt x="5795" y="7921"/>
                    <a:pt x="5795" y="7928"/>
                  </a:cubicBezTo>
                  <a:cubicBezTo>
                    <a:pt x="5795" y="7938"/>
                    <a:pt x="5802" y="7945"/>
                    <a:pt x="5802" y="7955"/>
                  </a:cubicBezTo>
                  <a:lnTo>
                    <a:pt x="5802" y="7951"/>
                  </a:lnTo>
                  <a:cubicBezTo>
                    <a:pt x="5802" y="7958"/>
                    <a:pt x="5805" y="7968"/>
                    <a:pt x="5805" y="7975"/>
                  </a:cubicBezTo>
                  <a:cubicBezTo>
                    <a:pt x="5812" y="8038"/>
                    <a:pt x="5822" y="8095"/>
                    <a:pt x="5835" y="8159"/>
                  </a:cubicBezTo>
                  <a:lnTo>
                    <a:pt x="5895" y="8460"/>
                  </a:lnTo>
                  <a:cubicBezTo>
                    <a:pt x="5889" y="8440"/>
                    <a:pt x="5875" y="8419"/>
                    <a:pt x="5868" y="8396"/>
                  </a:cubicBezTo>
                  <a:cubicBezTo>
                    <a:pt x="5808" y="8259"/>
                    <a:pt x="5751" y="8122"/>
                    <a:pt x="5678" y="7988"/>
                  </a:cubicBezTo>
                  <a:cubicBezTo>
                    <a:pt x="5654" y="7941"/>
                    <a:pt x="5628" y="7901"/>
                    <a:pt x="5604" y="7854"/>
                  </a:cubicBezTo>
                  <a:cubicBezTo>
                    <a:pt x="5601" y="7844"/>
                    <a:pt x="5601" y="7838"/>
                    <a:pt x="5594" y="7834"/>
                  </a:cubicBezTo>
                  <a:cubicBezTo>
                    <a:pt x="5578" y="7788"/>
                    <a:pt x="5558" y="7744"/>
                    <a:pt x="5541" y="7704"/>
                  </a:cubicBezTo>
                  <a:cubicBezTo>
                    <a:pt x="5524" y="7657"/>
                    <a:pt x="5504" y="7610"/>
                    <a:pt x="5487" y="7567"/>
                  </a:cubicBezTo>
                  <a:lnTo>
                    <a:pt x="5451" y="7477"/>
                  </a:lnTo>
                  <a:lnTo>
                    <a:pt x="5454" y="7477"/>
                  </a:lnTo>
                  <a:cubicBezTo>
                    <a:pt x="5467" y="7470"/>
                    <a:pt x="5461" y="7453"/>
                    <a:pt x="5454" y="7440"/>
                  </a:cubicBezTo>
                  <a:lnTo>
                    <a:pt x="5417" y="7403"/>
                  </a:lnTo>
                  <a:cubicBezTo>
                    <a:pt x="5400" y="7360"/>
                    <a:pt x="5384" y="7323"/>
                    <a:pt x="5370" y="7283"/>
                  </a:cubicBezTo>
                  <a:cubicBezTo>
                    <a:pt x="5334" y="7186"/>
                    <a:pt x="5300" y="7089"/>
                    <a:pt x="5267" y="6992"/>
                  </a:cubicBezTo>
                  <a:lnTo>
                    <a:pt x="5267" y="6988"/>
                  </a:lnTo>
                  <a:cubicBezTo>
                    <a:pt x="5243" y="6932"/>
                    <a:pt x="5233" y="6868"/>
                    <a:pt x="5210" y="6808"/>
                  </a:cubicBezTo>
                  <a:cubicBezTo>
                    <a:pt x="5203" y="6785"/>
                    <a:pt x="5200" y="6758"/>
                    <a:pt x="5190" y="6734"/>
                  </a:cubicBezTo>
                  <a:lnTo>
                    <a:pt x="5190" y="6701"/>
                  </a:lnTo>
                  <a:cubicBezTo>
                    <a:pt x="5250" y="6691"/>
                    <a:pt x="5293" y="6647"/>
                    <a:pt x="5300" y="6584"/>
                  </a:cubicBezTo>
                  <a:cubicBezTo>
                    <a:pt x="5300" y="6517"/>
                    <a:pt x="5243" y="6457"/>
                    <a:pt x="5183" y="6457"/>
                  </a:cubicBezTo>
                  <a:cubicBezTo>
                    <a:pt x="5116" y="6457"/>
                    <a:pt x="5059" y="6507"/>
                    <a:pt x="5056" y="6574"/>
                  </a:cubicBezTo>
                  <a:cubicBezTo>
                    <a:pt x="5056" y="6591"/>
                    <a:pt x="5059" y="6607"/>
                    <a:pt x="5069" y="6624"/>
                  </a:cubicBezTo>
                  <a:lnTo>
                    <a:pt x="5066" y="6631"/>
                  </a:lnTo>
                  <a:cubicBezTo>
                    <a:pt x="5056" y="6651"/>
                    <a:pt x="5059" y="6671"/>
                    <a:pt x="5066" y="6691"/>
                  </a:cubicBezTo>
                  <a:cubicBezTo>
                    <a:pt x="5076" y="6734"/>
                    <a:pt x="5086" y="6771"/>
                    <a:pt x="5093" y="6815"/>
                  </a:cubicBezTo>
                  <a:cubicBezTo>
                    <a:pt x="5106" y="6858"/>
                    <a:pt x="5120" y="6902"/>
                    <a:pt x="5133" y="6948"/>
                  </a:cubicBezTo>
                  <a:cubicBezTo>
                    <a:pt x="5143" y="6998"/>
                    <a:pt x="5160" y="7049"/>
                    <a:pt x="5183" y="7102"/>
                  </a:cubicBezTo>
                  <a:cubicBezTo>
                    <a:pt x="5156" y="7069"/>
                    <a:pt x="5133" y="7035"/>
                    <a:pt x="5103" y="7002"/>
                  </a:cubicBezTo>
                  <a:lnTo>
                    <a:pt x="5003" y="6888"/>
                  </a:lnTo>
                  <a:lnTo>
                    <a:pt x="5003" y="6888"/>
                  </a:lnTo>
                  <a:lnTo>
                    <a:pt x="5006" y="6891"/>
                  </a:lnTo>
                  <a:cubicBezTo>
                    <a:pt x="4999" y="6885"/>
                    <a:pt x="4992" y="6875"/>
                    <a:pt x="4986" y="6868"/>
                  </a:cubicBezTo>
                  <a:lnTo>
                    <a:pt x="4986" y="6868"/>
                  </a:lnTo>
                  <a:lnTo>
                    <a:pt x="4972" y="6855"/>
                  </a:lnTo>
                  <a:lnTo>
                    <a:pt x="4976" y="6858"/>
                  </a:lnTo>
                  <a:lnTo>
                    <a:pt x="4976" y="6858"/>
                  </a:lnTo>
                  <a:lnTo>
                    <a:pt x="4916" y="6785"/>
                  </a:lnTo>
                  <a:cubicBezTo>
                    <a:pt x="4892" y="6758"/>
                    <a:pt x="4875" y="6734"/>
                    <a:pt x="4859" y="6704"/>
                  </a:cubicBezTo>
                  <a:cubicBezTo>
                    <a:pt x="4815" y="6634"/>
                    <a:pt x="4772" y="6564"/>
                    <a:pt x="4735" y="6490"/>
                  </a:cubicBezTo>
                  <a:cubicBezTo>
                    <a:pt x="4732" y="6480"/>
                    <a:pt x="4722" y="6467"/>
                    <a:pt x="4715" y="6454"/>
                  </a:cubicBezTo>
                  <a:cubicBezTo>
                    <a:pt x="4799" y="6423"/>
                    <a:pt x="4859" y="6350"/>
                    <a:pt x="4859" y="6256"/>
                  </a:cubicBezTo>
                  <a:cubicBezTo>
                    <a:pt x="4865" y="6139"/>
                    <a:pt x="4765" y="6036"/>
                    <a:pt x="4648" y="6036"/>
                  </a:cubicBezTo>
                  <a:cubicBezTo>
                    <a:pt x="4531" y="6036"/>
                    <a:pt x="4431" y="6129"/>
                    <a:pt x="4424" y="6250"/>
                  </a:cubicBezTo>
                  <a:cubicBezTo>
                    <a:pt x="4421" y="6367"/>
                    <a:pt x="4521" y="6470"/>
                    <a:pt x="4638" y="6470"/>
                  </a:cubicBezTo>
                  <a:lnTo>
                    <a:pt x="4641" y="6470"/>
                  </a:lnTo>
                  <a:cubicBezTo>
                    <a:pt x="4658" y="6517"/>
                    <a:pt x="4675" y="6557"/>
                    <a:pt x="4698" y="6601"/>
                  </a:cubicBezTo>
                  <a:cubicBezTo>
                    <a:pt x="4708" y="6624"/>
                    <a:pt x="4722" y="6651"/>
                    <a:pt x="4738" y="6674"/>
                  </a:cubicBezTo>
                  <a:cubicBezTo>
                    <a:pt x="4755" y="6701"/>
                    <a:pt x="4768" y="6724"/>
                    <a:pt x="4785" y="6751"/>
                  </a:cubicBezTo>
                  <a:cubicBezTo>
                    <a:pt x="4799" y="6771"/>
                    <a:pt x="4815" y="6798"/>
                    <a:pt x="4832" y="6818"/>
                  </a:cubicBezTo>
                  <a:lnTo>
                    <a:pt x="4882" y="6881"/>
                  </a:lnTo>
                  <a:cubicBezTo>
                    <a:pt x="4916" y="6918"/>
                    <a:pt x="4949" y="6958"/>
                    <a:pt x="4986" y="6998"/>
                  </a:cubicBezTo>
                  <a:cubicBezTo>
                    <a:pt x="5023" y="7035"/>
                    <a:pt x="5056" y="7075"/>
                    <a:pt x="5093" y="7116"/>
                  </a:cubicBezTo>
                  <a:cubicBezTo>
                    <a:pt x="5093" y="7116"/>
                    <a:pt x="5093" y="7114"/>
                    <a:pt x="5092" y="7112"/>
                  </a:cubicBezTo>
                  <a:lnTo>
                    <a:pt x="5092" y="7112"/>
                  </a:lnTo>
                  <a:cubicBezTo>
                    <a:pt x="5121" y="7144"/>
                    <a:pt x="5144" y="7177"/>
                    <a:pt x="5173" y="7209"/>
                  </a:cubicBezTo>
                  <a:cubicBezTo>
                    <a:pt x="5186" y="7222"/>
                    <a:pt x="5200" y="7239"/>
                    <a:pt x="5210" y="7253"/>
                  </a:cubicBezTo>
                  <a:cubicBezTo>
                    <a:pt x="5223" y="7266"/>
                    <a:pt x="5237" y="7276"/>
                    <a:pt x="5243" y="7289"/>
                  </a:cubicBezTo>
                  <a:cubicBezTo>
                    <a:pt x="5257" y="7326"/>
                    <a:pt x="5273" y="7366"/>
                    <a:pt x="5290" y="7403"/>
                  </a:cubicBezTo>
                  <a:cubicBezTo>
                    <a:pt x="5310" y="7453"/>
                    <a:pt x="5337" y="7500"/>
                    <a:pt x="5357" y="7550"/>
                  </a:cubicBezTo>
                  <a:cubicBezTo>
                    <a:pt x="5387" y="7610"/>
                    <a:pt x="5410" y="7674"/>
                    <a:pt x="5441" y="7734"/>
                  </a:cubicBezTo>
                  <a:cubicBezTo>
                    <a:pt x="5467" y="7788"/>
                    <a:pt x="5494" y="7838"/>
                    <a:pt x="5521" y="7891"/>
                  </a:cubicBezTo>
                  <a:cubicBezTo>
                    <a:pt x="5541" y="7955"/>
                    <a:pt x="5558" y="8022"/>
                    <a:pt x="5584" y="8085"/>
                  </a:cubicBezTo>
                  <a:cubicBezTo>
                    <a:pt x="5608" y="8152"/>
                    <a:pt x="5641" y="8219"/>
                    <a:pt x="5668" y="8286"/>
                  </a:cubicBezTo>
                  <a:cubicBezTo>
                    <a:pt x="5695" y="8353"/>
                    <a:pt x="5721" y="8423"/>
                    <a:pt x="5741" y="8493"/>
                  </a:cubicBezTo>
                  <a:cubicBezTo>
                    <a:pt x="5788" y="8627"/>
                    <a:pt x="5838" y="8760"/>
                    <a:pt x="5892" y="8891"/>
                  </a:cubicBezTo>
                  <a:cubicBezTo>
                    <a:pt x="5868" y="8857"/>
                    <a:pt x="5838" y="8827"/>
                    <a:pt x="5812" y="8794"/>
                  </a:cubicBezTo>
                  <a:cubicBezTo>
                    <a:pt x="5805" y="8787"/>
                    <a:pt x="5802" y="8777"/>
                    <a:pt x="5795" y="8771"/>
                  </a:cubicBezTo>
                  <a:cubicBezTo>
                    <a:pt x="5778" y="8747"/>
                    <a:pt x="5768" y="8724"/>
                    <a:pt x="5751" y="8697"/>
                  </a:cubicBezTo>
                  <a:cubicBezTo>
                    <a:pt x="5728" y="8674"/>
                    <a:pt x="5711" y="8643"/>
                    <a:pt x="5691" y="8620"/>
                  </a:cubicBezTo>
                  <a:cubicBezTo>
                    <a:pt x="5671" y="8587"/>
                    <a:pt x="5644" y="8557"/>
                    <a:pt x="5624" y="8523"/>
                  </a:cubicBezTo>
                  <a:cubicBezTo>
                    <a:pt x="5594" y="8476"/>
                    <a:pt x="5568" y="8436"/>
                    <a:pt x="5537" y="8389"/>
                  </a:cubicBezTo>
                  <a:cubicBezTo>
                    <a:pt x="5504" y="8343"/>
                    <a:pt x="5471" y="8296"/>
                    <a:pt x="5434" y="8252"/>
                  </a:cubicBezTo>
                  <a:cubicBezTo>
                    <a:pt x="5420" y="8236"/>
                    <a:pt x="5407" y="8222"/>
                    <a:pt x="5390" y="8205"/>
                  </a:cubicBezTo>
                  <a:cubicBezTo>
                    <a:pt x="5370" y="8175"/>
                    <a:pt x="5350" y="8152"/>
                    <a:pt x="5327" y="8122"/>
                  </a:cubicBezTo>
                  <a:cubicBezTo>
                    <a:pt x="5290" y="8062"/>
                    <a:pt x="5257" y="8005"/>
                    <a:pt x="5227" y="7941"/>
                  </a:cubicBezTo>
                  <a:cubicBezTo>
                    <a:pt x="5200" y="7888"/>
                    <a:pt x="5170" y="7838"/>
                    <a:pt x="5136" y="7788"/>
                  </a:cubicBezTo>
                  <a:cubicBezTo>
                    <a:pt x="5103" y="7734"/>
                    <a:pt x="5066" y="7684"/>
                    <a:pt x="5026" y="7634"/>
                  </a:cubicBezTo>
                  <a:cubicBezTo>
                    <a:pt x="4992" y="7587"/>
                    <a:pt x="4959" y="7540"/>
                    <a:pt x="4926" y="7490"/>
                  </a:cubicBezTo>
                  <a:cubicBezTo>
                    <a:pt x="4892" y="7440"/>
                    <a:pt x="4855" y="7393"/>
                    <a:pt x="4819" y="7353"/>
                  </a:cubicBezTo>
                  <a:lnTo>
                    <a:pt x="4819" y="7353"/>
                  </a:lnTo>
                  <a:lnTo>
                    <a:pt x="4825" y="7360"/>
                  </a:lnTo>
                  <a:cubicBezTo>
                    <a:pt x="4792" y="7319"/>
                    <a:pt x="4755" y="7276"/>
                    <a:pt x="4725" y="7236"/>
                  </a:cubicBezTo>
                  <a:cubicBezTo>
                    <a:pt x="4718" y="7222"/>
                    <a:pt x="4715" y="7216"/>
                    <a:pt x="4705" y="7202"/>
                  </a:cubicBezTo>
                  <a:cubicBezTo>
                    <a:pt x="4702" y="7192"/>
                    <a:pt x="4698" y="7182"/>
                    <a:pt x="4692" y="7172"/>
                  </a:cubicBezTo>
                  <a:cubicBezTo>
                    <a:pt x="4682" y="7132"/>
                    <a:pt x="4668" y="7089"/>
                    <a:pt x="4655" y="7042"/>
                  </a:cubicBezTo>
                  <a:cubicBezTo>
                    <a:pt x="4638" y="6992"/>
                    <a:pt x="4621" y="6938"/>
                    <a:pt x="4598" y="6891"/>
                  </a:cubicBezTo>
                  <a:cubicBezTo>
                    <a:pt x="4575" y="6858"/>
                    <a:pt x="4551" y="6825"/>
                    <a:pt x="4521" y="6801"/>
                  </a:cubicBezTo>
                  <a:cubicBezTo>
                    <a:pt x="4538" y="6774"/>
                    <a:pt x="4538" y="6738"/>
                    <a:pt x="4518" y="6714"/>
                  </a:cubicBezTo>
                  <a:cubicBezTo>
                    <a:pt x="4514" y="6708"/>
                    <a:pt x="4508" y="6701"/>
                    <a:pt x="4501" y="6698"/>
                  </a:cubicBezTo>
                  <a:cubicBezTo>
                    <a:pt x="4484" y="6681"/>
                    <a:pt x="4464" y="6671"/>
                    <a:pt x="4441" y="6667"/>
                  </a:cubicBezTo>
                  <a:cubicBezTo>
                    <a:pt x="4421" y="6657"/>
                    <a:pt x="4401" y="6654"/>
                    <a:pt x="4381" y="6651"/>
                  </a:cubicBezTo>
                  <a:cubicBezTo>
                    <a:pt x="4375" y="6650"/>
                    <a:pt x="4370" y="6649"/>
                    <a:pt x="4365" y="6649"/>
                  </a:cubicBezTo>
                  <a:cubicBezTo>
                    <a:pt x="4321" y="6649"/>
                    <a:pt x="4283" y="6685"/>
                    <a:pt x="4274" y="6724"/>
                  </a:cubicBezTo>
                  <a:cubicBezTo>
                    <a:pt x="4270" y="6758"/>
                    <a:pt x="4284" y="6785"/>
                    <a:pt x="4307" y="6805"/>
                  </a:cubicBezTo>
                  <a:cubicBezTo>
                    <a:pt x="4304" y="6825"/>
                    <a:pt x="4307" y="6848"/>
                    <a:pt x="4314" y="6868"/>
                  </a:cubicBezTo>
                  <a:lnTo>
                    <a:pt x="4324" y="6905"/>
                  </a:lnTo>
                  <a:cubicBezTo>
                    <a:pt x="4351" y="6955"/>
                    <a:pt x="4381" y="7005"/>
                    <a:pt x="4407" y="7055"/>
                  </a:cubicBezTo>
                  <a:cubicBezTo>
                    <a:pt x="4424" y="7082"/>
                    <a:pt x="4437" y="7105"/>
                    <a:pt x="4454" y="7132"/>
                  </a:cubicBezTo>
                  <a:cubicBezTo>
                    <a:pt x="4468" y="7152"/>
                    <a:pt x="4474" y="7169"/>
                    <a:pt x="4488" y="7189"/>
                  </a:cubicBezTo>
                  <a:cubicBezTo>
                    <a:pt x="4488" y="7199"/>
                    <a:pt x="4491" y="7206"/>
                    <a:pt x="4491" y="7209"/>
                  </a:cubicBezTo>
                  <a:cubicBezTo>
                    <a:pt x="4504" y="7269"/>
                    <a:pt x="4534" y="7323"/>
                    <a:pt x="4568" y="7370"/>
                  </a:cubicBezTo>
                  <a:cubicBezTo>
                    <a:pt x="4601" y="7410"/>
                    <a:pt x="4638" y="7453"/>
                    <a:pt x="4675" y="7490"/>
                  </a:cubicBezTo>
                  <a:cubicBezTo>
                    <a:pt x="4715" y="7523"/>
                    <a:pt x="4748" y="7560"/>
                    <a:pt x="4782" y="7600"/>
                  </a:cubicBezTo>
                  <a:lnTo>
                    <a:pt x="4772" y="7590"/>
                  </a:lnTo>
                  <a:lnTo>
                    <a:pt x="4772" y="7590"/>
                  </a:lnTo>
                  <a:cubicBezTo>
                    <a:pt x="4775" y="7600"/>
                    <a:pt x="4785" y="7604"/>
                    <a:pt x="4789" y="7610"/>
                  </a:cubicBezTo>
                  <a:lnTo>
                    <a:pt x="4792" y="7617"/>
                  </a:lnTo>
                  <a:lnTo>
                    <a:pt x="4799" y="7620"/>
                  </a:lnTo>
                  <a:cubicBezTo>
                    <a:pt x="4802" y="7627"/>
                    <a:pt x="4805" y="7637"/>
                    <a:pt x="4815" y="7644"/>
                  </a:cubicBezTo>
                  <a:lnTo>
                    <a:pt x="4809" y="7640"/>
                  </a:lnTo>
                  <a:lnTo>
                    <a:pt x="4809" y="7640"/>
                  </a:lnTo>
                  <a:cubicBezTo>
                    <a:pt x="4815" y="7644"/>
                    <a:pt x="4815" y="7650"/>
                    <a:pt x="4819" y="7654"/>
                  </a:cubicBezTo>
                  <a:cubicBezTo>
                    <a:pt x="4819" y="7654"/>
                    <a:pt x="4819" y="7657"/>
                    <a:pt x="4822" y="7657"/>
                  </a:cubicBezTo>
                  <a:lnTo>
                    <a:pt x="4825" y="7660"/>
                  </a:lnTo>
                  <a:cubicBezTo>
                    <a:pt x="4825" y="7667"/>
                    <a:pt x="4832" y="7667"/>
                    <a:pt x="4832" y="7671"/>
                  </a:cubicBezTo>
                  <a:cubicBezTo>
                    <a:pt x="4839" y="7687"/>
                    <a:pt x="4852" y="7701"/>
                    <a:pt x="4859" y="7717"/>
                  </a:cubicBezTo>
                  <a:lnTo>
                    <a:pt x="4859" y="7721"/>
                  </a:lnTo>
                  <a:lnTo>
                    <a:pt x="4859" y="7724"/>
                  </a:lnTo>
                  <a:lnTo>
                    <a:pt x="4859" y="7727"/>
                  </a:lnTo>
                  <a:lnTo>
                    <a:pt x="4859" y="7734"/>
                  </a:lnTo>
                  <a:lnTo>
                    <a:pt x="4859" y="7737"/>
                  </a:lnTo>
                  <a:cubicBezTo>
                    <a:pt x="4869" y="7754"/>
                    <a:pt x="4882" y="7771"/>
                    <a:pt x="4889" y="7784"/>
                  </a:cubicBezTo>
                  <a:cubicBezTo>
                    <a:pt x="4889" y="7784"/>
                    <a:pt x="4885" y="7778"/>
                    <a:pt x="4885" y="7774"/>
                  </a:cubicBezTo>
                  <a:lnTo>
                    <a:pt x="4885" y="7774"/>
                  </a:lnTo>
                  <a:cubicBezTo>
                    <a:pt x="4889" y="7778"/>
                    <a:pt x="4889" y="7784"/>
                    <a:pt x="4892" y="7788"/>
                  </a:cubicBezTo>
                  <a:cubicBezTo>
                    <a:pt x="4909" y="7811"/>
                    <a:pt x="4926" y="7838"/>
                    <a:pt x="4939" y="7858"/>
                  </a:cubicBezTo>
                  <a:cubicBezTo>
                    <a:pt x="4969" y="7905"/>
                    <a:pt x="5003" y="7951"/>
                    <a:pt x="5036" y="7995"/>
                  </a:cubicBezTo>
                  <a:cubicBezTo>
                    <a:pt x="5066" y="8042"/>
                    <a:pt x="5099" y="8085"/>
                    <a:pt x="5133" y="8125"/>
                  </a:cubicBezTo>
                  <a:cubicBezTo>
                    <a:pt x="5150" y="8145"/>
                    <a:pt x="5160" y="8162"/>
                    <a:pt x="5176" y="8185"/>
                  </a:cubicBezTo>
                  <a:lnTo>
                    <a:pt x="5240" y="8259"/>
                  </a:lnTo>
                  <a:cubicBezTo>
                    <a:pt x="5273" y="8296"/>
                    <a:pt x="5310" y="8336"/>
                    <a:pt x="5344" y="8376"/>
                  </a:cubicBezTo>
                  <a:cubicBezTo>
                    <a:pt x="5387" y="8426"/>
                    <a:pt x="5424" y="8473"/>
                    <a:pt x="5461" y="8526"/>
                  </a:cubicBezTo>
                  <a:cubicBezTo>
                    <a:pt x="5474" y="8543"/>
                    <a:pt x="5487" y="8560"/>
                    <a:pt x="5494" y="8577"/>
                  </a:cubicBezTo>
                  <a:cubicBezTo>
                    <a:pt x="5484" y="8570"/>
                    <a:pt x="5474" y="8560"/>
                    <a:pt x="5467" y="8557"/>
                  </a:cubicBezTo>
                  <a:cubicBezTo>
                    <a:pt x="5427" y="8530"/>
                    <a:pt x="5394" y="8506"/>
                    <a:pt x="5357" y="8476"/>
                  </a:cubicBezTo>
                  <a:cubicBezTo>
                    <a:pt x="5337" y="8460"/>
                    <a:pt x="5320" y="8446"/>
                    <a:pt x="5300" y="8429"/>
                  </a:cubicBezTo>
                  <a:cubicBezTo>
                    <a:pt x="5287" y="8423"/>
                    <a:pt x="5273" y="8409"/>
                    <a:pt x="5260" y="8403"/>
                  </a:cubicBezTo>
                  <a:cubicBezTo>
                    <a:pt x="5250" y="8393"/>
                    <a:pt x="5237" y="8386"/>
                    <a:pt x="5227" y="8376"/>
                  </a:cubicBezTo>
                  <a:cubicBezTo>
                    <a:pt x="5220" y="8369"/>
                    <a:pt x="5206" y="8363"/>
                    <a:pt x="5200" y="8356"/>
                  </a:cubicBezTo>
                  <a:cubicBezTo>
                    <a:pt x="5190" y="8346"/>
                    <a:pt x="5176" y="8343"/>
                    <a:pt x="5170" y="8336"/>
                  </a:cubicBezTo>
                  <a:cubicBezTo>
                    <a:pt x="5156" y="8326"/>
                    <a:pt x="5140" y="8319"/>
                    <a:pt x="5126" y="8309"/>
                  </a:cubicBezTo>
                  <a:cubicBezTo>
                    <a:pt x="5116" y="8302"/>
                    <a:pt x="5103" y="8292"/>
                    <a:pt x="5086" y="8289"/>
                  </a:cubicBezTo>
                  <a:cubicBezTo>
                    <a:pt x="5039" y="8262"/>
                    <a:pt x="4989" y="8239"/>
                    <a:pt x="4942" y="8212"/>
                  </a:cubicBezTo>
                  <a:cubicBezTo>
                    <a:pt x="4899" y="8189"/>
                    <a:pt x="4849" y="8169"/>
                    <a:pt x="4802" y="8142"/>
                  </a:cubicBezTo>
                  <a:cubicBezTo>
                    <a:pt x="4789" y="8135"/>
                    <a:pt x="4775" y="8129"/>
                    <a:pt x="4758" y="8122"/>
                  </a:cubicBezTo>
                  <a:cubicBezTo>
                    <a:pt x="4755" y="8122"/>
                    <a:pt x="4755" y="8119"/>
                    <a:pt x="4752" y="8119"/>
                  </a:cubicBezTo>
                  <a:cubicBezTo>
                    <a:pt x="4772" y="8105"/>
                    <a:pt x="4785" y="8078"/>
                    <a:pt x="4785" y="8055"/>
                  </a:cubicBezTo>
                  <a:cubicBezTo>
                    <a:pt x="4785" y="8012"/>
                    <a:pt x="4752" y="7971"/>
                    <a:pt x="4705" y="7971"/>
                  </a:cubicBezTo>
                  <a:cubicBezTo>
                    <a:pt x="4658" y="7971"/>
                    <a:pt x="4621" y="8005"/>
                    <a:pt x="4621" y="8052"/>
                  </a:cubicBezTo>
                  <a:cubicBezTo>
                    <a:pt x="4621" y="8092"/>
                    <a:pt x="4655" y="8129"/>
                    <a:pt x="4698" y="8129"/>
                  </a:cubicBezTo>
                  <a:cubicBezTo>
                    <a:pt x="4698" y="8135"/>
                    <a:pt x="4702" y="8135"/>
                    <a:pt x="4702" y="8139"/>
                  </a:cubicBezTo>
                  <a:cubicBezTo>
                    <a:pt x="4725" y="8152"/>
                    <a:pt x="4748" y="8162"/>
                    <a:pt x="4772" y="8179"/>
                  </a:cubicBezTo>
                  <a:lnTo>
                    <a:pt x="4835" y="8219"/>
                  </a:lnTo>
                  <a:lnTo>
                    <a:pt x="4959" y="8292"/>
                  </a:lnTo>
                  <a:cubicBezTo>
                    <a:pt x="4986" y="8309"/>
                    <a:pt x="5009" y="8322"/>
                    <a:pt x="5036" y="8336"/>
                  </a:cubicBezTo>
                  <a:cubicBezTo>
                    <a:pt x="5056" y="8346"/>
                    <a:pt x="5073" y="8356"/>
                    <a:pt x="5093" y="8369"/>
                  </a:cubicBezTo>
                  <a:cubicBezTo>
                    <a:pt x="5106" y="8376"/>
                    <a:pt x="5123" y="8386"/>
                    <a:pt x="5136" y="8393"/>
                  </a:cubicBezTo>
                  <a:cubicBezTo>
                    <a:pt x="5150" y="8396"/>
                    <a:pt x="5156" y="8406"/>
                    <a:pt x="5170" y="8409"/>
                  </a:cubicBezTo>
                  <a:cubicBezTo>
                    <a:pt x="5190" y="8423"/>
                    <a:pt x="5206" y="8436"/>
                    <a:pt x="5227" y="8446"/>
                  </a:cubicBezTo>
                  <a:cubicBezTo>
                    <a:pt x="5257" y="8470"/>
                    <a:pt x="5287" y="8490"/>
                    <a:pt x="5317" y="8506"/>
                  </a:cubicBezTo>
                  <a:cubicBezTo>
                    <a:pt x="5344" y="8526"/>
                    <a:pt x="5374" y="8543"/>
                    <a:pt x="5400" y="8560"/>
                  </a:cubicBezTo>
                  <a:cubicBezTo>
                    <a:pt x="5424" y="8577"/>
                    <a:pt x="5454" y="8593"/>
                    <a:pt x="5477" y="8610"/>
                  </a:cubicBezTo>
                  <a:cubicBezTo>
                    <a:pt x="5494" y="8620"/>
                    <a:pt x="5511" y="8630"/>
                    <a:pt x="5527" y="8640"/>
                  </a:cubicBezTo>
                  <a:cubicBezTo>
                    <a:pt x="5537" y="8643"/>
                    <a:pt x="5544" y="8647"/>
                    <a:pt x="5551" y="8657"/>
                  </a:cubicBezTo>
                  <a:cubicBezTo>
                    <a:pt x="5584" y="8704"/>
                    <a:pt x="5618" y="8754"/>
                    <a:pt x="5651" y="8797"/>
                  </a:cubicBezTo>
                  <a:cubicBezTo>
                    <a:pt x="5678" y="8841"/>
                    <a:pt x="5711" y="8881"/>
                    <a:pt x="5745" y="8921"/>
                  </a:cubicBezTo>
                  <a:cubicBezTo>
                    <a:pt x="5785" y="8961"/>
                    <a:pt x="5822" y="9005"/>
                    <a:pt x="5855" y="9045"/>
                  </a:cubicBezTo>
                  <a:cubicBezTo>
                    <a:pt x="5889" y="9081"/>
                    <a:pt x="5919" y="9122"/>
                    <a:pt x="5945" y="9158"/>
                  </a:cubicBezTo>
                  <a:cubicBezTo>
                    <a:pt x="5962" y="9178"/>
                    <a:pt x="5975" y="9198"/>
                    <a:pt x="5989" y="9222"/>
                  </a:cubicBezTo>
                  <a:cubicBezTo>
                    <a:pt x="6006" y="9259"/>
                    <a:pt x="6019" y="9295"/>
                    <a:pt x="6036" y="9332"/>
                  </a:cubicBezTo>
                  <a:cubicBezTo>
                    <a:pt x="6092" y="9473"/>
                    <a:pt x="6153" y="9613"/>
                    <a:pt x="6209" y="9750"/>
                  </a:cubicBezTo>
                  <a:cubicBezTo>
                    <a:pt x="6240" y="9824"/>
                    <a:pt x="6263" y="9894"/>
                    <a:pt x="6290" y="9961"/>
                  </a:cubicBezTo>
                  <a:cubicBezTo>
                    <a:pt x="6303" y="9998"/>
                    <a:pt x="6313" y="10031"/>
                    <a:pt x="6327" y="10068"/>
                  </a:cubicBezTo>
                  <a:cubicBezTo>
                    <a:pt x="6330" y="10084"/>
                    <a:pt x="6340" y="10101"/>
                    <a:pt x="6343" y="10125"/>
                  </a:cubicBezTo>
                  <a:cubicBezTo>
                    <a:pt x="6353" y="10145"/>
                    <a:pt x="6357" y="10165"/>
                    <a:pt x="6370" y="10185"/>
                  </a:cubicBezTo>
                  <a:lnTo>
                    <a:pt x="6370" y="10212"/>
                  </a:lnTo>
                  <a:cubicBezTo>
                    <a:pt x="6363" y="10258"/>
                    <a:pt x="6360" y="10298"/>
                    <a:pt x="6360" y="10345"/>
                  </a:cubicBezTo>
                  <a:lnTo>
                    <a:pt x="6360" y="10409"/>
                  </a:lnTo>
                  <a:cubicBezTo>
                    <a:pt x="6360" y="10452"/>
                    <a:pt x="6363" y="10499"/>
                    <a:pt x="6363" y="10546"/>
                  </a:cubicBezTo>
                  <a:cubicBezTo>
                    <a:pt x="6370" y="10793"/>
                    <a:pt x="6393" y="11037"/>
                    <a:pt x="6413" y="11288"/>
                  </a:cubicBezTo>
                  <a:cubicBezTo>
                    <a:pt x="6437" y="11519"/>
                    <a:pt x="6454" y="11753"/>
                    <a:pt x="6477" y="11984"/>
                  </a:cubicBezTo>
                  <a:cubicBezTo>
                    <a:pt x="6527" y="12485"/>
                    <a:pt x="6597" y="12987"/>
                    <a:pt x="6678" y="13485"/>
                  </a:cubicBezTo>
                  <a:cubicBezTo>
                    <a:pt x="6754" y="13953"/>
                    <a:pt x="6825" y="14424"/>
                    <a:pt x="6892" y="14892"/>
                  </a:cubicBezTo>
                  <a:cubicBezTo>
                    <a:pt x="6895" y="14926"/>
                    <a:pt x="6898" y="14959"/>
                    <a:pt x="6905" y="14989"/>
                  </a:cubicBezTo>
                  <a:cubicBezTo>
                    <a:pt x="6898" y="14983"/>
                    <a:pt x="6895" y="14976"/>
                    <a:pt x="6892" y="14973"/>
                  </a:cubicBezTo>
                  <a:cubicBezTo>
                    <a:pt x="6871" y="14946"/>
                    <a:pt x="6855" y="14916"/>
                    <a:pt x="6831" y="14889"/>
                  </a:cubicBezTo>
                  <a:cubicBezTo>
                    <a:pt x="6811" y="14856"/>
                    <a:pt x="6791" y="14822"/>
                    <a:pt x="6775" y="14789"/>
                  </a:cubicBezTo>
                  <a:cubicBezTo>
                    <a:pt x="6758" y="14759"/>
                    <a:pt x="6741" y="14728"/>
                    <a:pt x="6724" y="14695"/>
                  </a:cubicBezTo>
                  <a:cubicBezTo>
                    <a:pt x="6711" y="14675"/>
                    <a:pt x="6704" y="14648"/>
                    <a:pt x="6691" y="14628"/>
                  </a:cubicBezTo>
                  <a:cubicBezTo>
                    <a:pt x="6681" y="14608"/>
                    <a:pt x="6674" y="14591"/>
                    <a:pt x="6664" y="14571"/>
                  </a:cubicBezTo>
                  <a:cubicBezTo>
                    <a:pt x="6658" y="14555"/>
                    <a:pt x="6654" y="14538"/>
                    <a:pt x="6644" y="14521"/>
                  </a:cubicBezTo>
                  <a:cubicBezTo>
                    <a:pt x="6637" y="14498"/>
                    <a:pt x="6631" y="14481"/>
                    <a:pt x="6624" y="14461"/>
                  </a:cubicBezTo>
                  <a:cubicBezTo>
                    <a:pt x="6614" y="14438"/>
                    <a:pt x="6611" y="14414"/>
                    <a:pt x="6604" y="14391"/>
                  </a:cubicBezTo>
                  <a:lnTo>
                    <a:pt x="6591" y="14327"/>
                  </a:lnTo>
                  <a:cubicBezTo>
                    <a:pt x="6574" y="14227"/>
                    <a:pt x="6561" y="14130"/>
                    <a:pt x="6554" y="14030"/>
                  </a:cubicBezTo>
                  <a:cubicBezTo>
                    <a:pt x="6547" y="13986"/>
                    <a:pt x="6544" y="13936"/>
                    <a:pt x="6540" y="13889"/>
                  </a:cubicBezTo>
                  <a:cubicBezTo>
                    <a:pt x="6537" y="13836"/>
                    <a:pt x="6527" y="13779"/>
                    <a:pt x="6520" y="13725"/>
                  </a:cubicBezTo>
                  <a:cubicBezTo>
                    <a:pt x="6514" y="13692"/>
                    <a:pt x="6507" y="13659"/>
                    <a:pt x="6504" y="13628"/>
                  </a:cubicBezTo>
                  <a:cubicBezTo>
                    <a:pt x="6494" y="13595"/>
                    <a:pt x="6487" y="13568"/>
                    <a:pt x="6477" y="13535"/>
                  </a:cubicBezTo>
                  <a:cubicBezTo>
                    <a:pt x="6470" y="13501"/>
                    <a:pt x="6457" y="13471"/>
                    <a:pt x="6444" y="13438"/>
                  </a:cubicBezTo>
                  <a:cubicBezTo>
                    <a:pt x="6437" y="13408"/>
                    <a:pt x="6420" y="13378"/>
                    <a:pt x="6407" y="13354"/>
                  </a:cubicBezTo>
                  <a:cubicBezTo>
                    <a:pt x="6406" y="13352"/>
                    <a:pt x="6405" y="13350"/>
                    <a:pt x="6403" y="13348"/>
                  </a:cubicBezTo>
                  <a:lnTo>
                    <a:pt x="6403" y="13348"/>
                  </a:lnTo>
                  <a:lnTo>
                    <a:pt x="6410" y="13374"/>
                  </a:lnTo>
                  <a:lnTo>
                    <a:pt x="6417" y="13394"/>
                  </a:lnTo>
                  <a:lnTo>
                    <a:pt x="6420" y="13418"/>
                  </a:lnTo>
                  <a:lnTo>
                    <a:pt x="6423" y="13435"/>
                  </a:lnTo>
                  <a:cubicBezTo>
                    <a:pt x="6427" y="13441"/>
                    <a:pt x="6427" y="13451"/>
                    <a:pt x="6430" y="13458"/>
                  </a:cubicBezTo>
                  <a:lnTo>
                    <a:pt x="6440" y="13501"/>
                  </a:lnTo>
                  <a:lnTo>
                    <a:pt x="6447" y="13542"/>
                  </a:lnTo>
                  <a:cubicBezTo>
                    <a:pt x="6457" y="13602"/>
                    <a:pt x="6464" y="13659"/>
                    <a:pt x="6470" y="13719"/>
                  </a:cubicBezTo>
                  <a:cubicBezTo>
                    <a:pt x="6474" y="13752"/>
                    <a:pt x="6477" y="13789"/>
                    <a:pt x="6477" y="13822"/>
                  </a:cubicBezTo>
                  <a:lnTo>
                    <a:pt x="6480" y="13876"/>
                  </a:lnTo>
                  <a:cubicBezTo>
                    <a:pt x="6490" y="13959"/>
                    <a:pt x="6497" y="14036"/>
                    <a:pt x="6507" y="14107"/>
                  </a:cubicBezTo>
                  <a:cubicBezTo>
                    <a:pt x="6507" y="14107"/>
                    <a:pt x="6504" y="14090"/>
                    <a:pt x="6494" y="14073"/>
                  </a:cubicBezTo>
                  <a:lnTo>
                    <a:pt x="6490" y="14060"/>
                  </a:lnTo>
                  <a:lnTo>
                    <a:pt x="6487" y="14046"/>
                  </a:lnTo>
                  <a:cubicBezTo>
                    <a:pt x="6467" y="13993"/>
                    <a:pt x="6450" y="13936"/>
                    <a:pt x="6427" y="13879"/>
                  </a:cubicBezTo>
                  <a:lnTo>
                    <a:pt x="6420" y="13859"/>
                  </a:lnTo>
                  <a:cubicBezTo>
                    <a:pt x="6390" y="13769"/>
                    <a:pt x="6357" y="13669"/>
                    <a:pt x="6327" y="13562"/>
                  </a:cubicBezTo>
                  <a:cubicBezTo>
                    <a:pt x="6303" y="13471"/>
                    <a:pt x="6283" y="13378"/>
                    <a:pt x="6260" y="13284"/>
                  </a:cubicBezTo>
                  <a:cubicBezTo>
                    <a:pt x="6254" y="13244"/>
                    <a:pt x="6246" y="13201"/>
                    <a:pt x="6241" y="13153"/>
                  </a:cubicBezTo>
                  <a:lnTo>
                    <a:pt x="6241" y="13153"/>
                  </a:lnTo>
                  <a:cubicBezTo>
                    <a:pt x="6249" y="13158"/>
                    <a:pt x="6256" y="13162"/>
                    <a:pt x="6263" y="13167"/>
                  </a:cubicBezTo>
                  <a:cubicBezTo>
                    <a:pt x="6296" y="13187"/>
                    <a:pt x="6323" y="13221"/>
                    <a:pt x="6347" y="13254"/>
                  </a:cubicBezTo>
                  <a:cubicBezTo>
                    <a:pt x="6368" y="13282"/>
                    <a:pt x="6387" y="13316"/>
                    <a:pt x="6403" y="13348"/>
                  </a:cubicBezTo>
                  <a:lnTo>
                    <a:pt x="6403" y="13348"/>
                  </a:lnTo>
                  <a:lnTo>
                    <a:pt x="6403" y="13348"/>
                  </a:lnTo>
                  <a:lnTo>
                    <a:pt x="6393" y="13318"/>
                  </a:lnTo>
                  <a:cubicBezTo>
                    <a:pt x="6387" y="13284"/>
                    <a:pt x="6370" y="13254"/>
                    <a:pt x="6353" y="13214"/>
                  </a:cubicBezTo>
                  <a:cubicBezTo>
                    <a:pt x="6340" y="13184"/>
                    <a:pt x="6327" y="13164"/>
                    <a:pt x="6316" y="13140"/>
                  </a:cubicBezTo>
                  <a:cubicBezTo>
                    <a:pt x="6310" y="13137"/>
                    <a:pt x="6310" y="13134"/>
                    <a:pt x="6306" y="13130"/>
                  </a:cubicBezTo>
                  <a:lnTo>
                    <a:pt x="6306" y="13134"/>
                  </a:lnTo>
                  <a:cubicBezTo>
                    <a:pt x="6293" y="13120"/>
                    <a:pt x="6286" y="13107"/>
                    <a:pt x="6276" y="13097"/>
                  </a:cubicBezTo>
                  <a:lnTo>
                    <a:pt x="6260" y="13077"/>
                  </a:lnTo>
                  <a:cubicBezTo>
                    <a:pt x="6256" y="13077"/>
                    <a:pt x="6253" y="13073"/>
                    <a:pt x="6250" y="13070"/>
                  </a:cubicBezTo>
                  <a:lnTo>
                    <a:pt x="6240" y="13070"/>
                  </a:lnTo>
                  <a:lnTo>
                    <a:pt x="6240" y="13124"/>
                  </a:lnTo>
                  <a:lnTo>
                    <a:pt x="6240" y="13130"/>
                  </a:lnTo>
                  <a:cubicBezTo>
                    <a:pt x="6240" y="13138"/>
                    <a:pt x="6241" y="13146"/>
                    <a:pt x="6241" y="13153"/>
                  </a:cubicBezTo>
                  <a:lnTo>
                    <a:pt x="6241" y="13153"/>
                  </a:lnTo>
                  <a:cubicBezTo>
                    <a:pt x="6221" y="13142"/>
                    <a:pt x="6198" y="13134"/>
                    <a:pt x="6176" y="13134"/>
                  </a:cubicBezTo>
                  <a:cubicBezTo>
                    <a:pt x="6146" y="13134"/>
                    <a:pt x="6119" y="13150"/>
                    <a:pt x="6106" y="13177"/>
                  </a:cubicBezTo>
                  <a:cubicBezTo>
                    <a:pt x="6092" y="13204"/>
                    <a:pt x="6092" y="13227"/>
                    <a:pt x="6092" y="13254"/>
                  </a:cubicBezTo>
                  <a:cubicBezTo>
                    <a:pt x="6089" y="13321"/>
                    <a:pt x="6103" y="13388"/>
                    <a:pt x="6109" y="13455"/>
                  </a:cubicBezTo>
                  <a:cubicBezTo>
                    <a:pt x="6119" y="13518"/>
                    <a:pt x="6136" y="13578"/>
                    <a:pt x="6146" y="13645"/>
                  </a:cubicBezTo>
                  <a:cubicBezTo>
                    <a:pt x="6159" y="13709"/>
                    <a:pt x="6176" y="13772"/>
                    <a:pt x="6193" y="13836"/>
                  </a:cubicBezTo>
                  <a:cubicBezTo>
                    <a:pt x="6209" y="13896"/>
                    <a:pt x="6226" y="13959"/>
                    <a:pt x="6246" y="14023"/>
                  </a:cubicBezTo>
                  <a:cubicBezTo>
                    <a:pt x="6253" y="14036"/>
                    <a:pt x="6256" y="14046"/>
                    <a:pt x="6256" y="14060"/>
                  </a:cubicBezTo>
                  <a:cubicBezTo>
                    <a:pt x="6236" y="14030"/>
                    <a:pt x="6213" y="13996"/>
                    <a:pt x="6189" y="13970"/>
                  </a:cubicBezTo>
                  <a:cubicBezTo>
                    <a:pt x="6163" y="13936"/>
                    <a:pt x="6139" y="13903"/>
                    <a:pt x="6109" y="13869"/>
                  </a:cubicBezTo>
                  <a:cubicBezTo>
                    <a:pt x="6079" y="13839"/>
                    <a:pt x="6052" y="13806"/>
                    <a:pt x="6026" y="13776"/>
                  </a:cubicBezTo>
                  <a:cubicBezTo>
                    <a:pt x="6009" y="13756"/>
                    <a:pt x="5992" y="13739"/>
                    <a:pt x="5975" y="13719"/>
                  </a:cubicBezTo>
                  <a:cubicBezTo>
                    <a:pt x="5962" y="13695"/>
                    <a:pt x="5945" y="13679"/>
                    <a:pt x="5935" y="13659"/>
                  </a:cubicBezTo>
                  <a:cubicBezTo>
                    <a:pt x="5922" y="13642"/>
                    <a:pt x="5912" y="13625"/>
                    <a:pt x="5902" y="13608"/>
                  </a:cubicBezTo>
                  <a:cubicBezTo>
                    <a:pt x="5892" y="13592"/>
                    <a:pt x="5878" y="13572"/>
                    <a:pt x="5872" y="13555"/>
                  </a:cubicBezTo>
                  <a:cubicBezTo>
                    <a:pt x="5845" y="13505"/>
                    <a:pt x="5825" y="13455"/>
                    <a:pt x="5808" y="13404"/>
                  </a:cubicBezTo>
                  <a:cubicBezTo>
                    <a:pt x="5802" y="13384"/>
                    <a:pt x="5795" y="13361"/>
                    <a:pt x="5792" y="13338"/>
                  </a:cubicBezTo>
                  <a:cubicBezTo>
                    <a:pt x="5788" y="13311"/>
                    <a:pt x="5788" y="13291"/>
                    <a:pt x="5785" y="13267"/>
                  </a:cubicBezTo>
                  <a:lnTo>
                    <a:pt x="5785" y="13160"/>
                  </a:lnTo>
                  <a:cubicBezTo>
                    <a:pt x="5785" y="13094"/>
                    <a:pt x="5785" y="13033"/>
                    <a:pt x="5778" y="12966"/>
                  </a:cubicBezTo>
                  <a:cubicBezTo>
                    <a:pt x="5778" y="12900"/>
                    <a:pt x="5772" y="12833"/>
                    <a:pt x="5768" y="12766"/>
                  </a:cubicBezTo>
                  <a:cubicBezTo>
                    <a:pt x="5761" y="12702"/>
                    <a:pt x="5755" y="12639"/>
                    <a:pt x="5745" y="12582"/>
                  </a:cubicBezTo>
                  <a:cubicBezTo>
                    <a:pt x="5741" y="12549"/>
                    <a:pt x="5735" y="12515"/>
                    <a:pt x="5728" y="12482"/>
                  </a:cubicBezTo>
                  <a:cubicBezTo>
                    <a:pt x="5718" y="12415"/>
                    <a:pt x="5701" y="12348"/>
                    <a:pt x="5671" y="12288"/>
                  </a:cubicBezTo>
                  <a:cubicBezTo>
                    <a:pt x="5670" y="12286"/>
                    <a:pt x="5670" y="12285"/>
                    <a:pt x="5669" y="12283"/>
                  </a:cubicBezTo>
                  <a:lnTo>
                    <a:pt x="5669" y="12283"/>
                  </a:lnTo>
                  <a:cubicBezTo>
                    <a:pt x="5670" y="12288"/>
                    <a:pt x="5670" y="12293"/>
                    <a:pt x="5671" y="12298"/>
                  </a:cubicBezTo>
                  <a:cubicBezTo>
                    <a:pt x="5681" y="12338"/>
                    <a:pt x="5685" y="12378"/>
                    <a:pt x="5691" y="12418"/>
                  </a:cubicBezTo>
                  <a:cubicBezTo>
                    <a:pt x="5698" y="12465"/>
                    <a:pt x="5701" y="12505"/>
                    <a:pt x="5705" y="12552"/>
                  </a:cubicBezTo>
                  <a:cubicBezTo>
                    <a:pt x="5715" y="12619"/>
                    <a:pt x="5718" y="12689"/>
                    <a:pt x="5721" y="12756"/>
                  </a:cubicBezTo>
                  <a:lnTo>
                    <a:pt x="5725" y="12796"/>
                  </a:lnTo>
                  <a:lnTo>
                    <a:pt x="5725" y="12813"/>
                  </a:lnTo>
                  <a:cubicBezTo>
                    <a:pt x="5725" y="12856"/>
                    <a:pt x="5731" y="12900"/>
                    <a:pt x="5731" y="12946"/>
                  </a:cubicBezTo>
                  <a:cubicBezTo>
                    <a:pt x="5731" y="12993"/>
                    <a:pt x="5735" y="13047"/>
                    <a:pt x="5735" y="13097"/>
                  </a:cubicBezTo>
                  <a:cubicBezTo>
                    <a:pt x="5738" y="13150"/>
                    <a:pt x="5748" y="13201"/>
                    <a:pt x="5758" y="13251"/>
                  </a:cubicBezTo>
                  <a:lnTo>
                    <a:pt x="5755" y="13241"/>
                  </a:lnTo>
                  <a:cubicBezTo>
                    <a:pt x="5741" y="13224"/>
                    <a:pt x="5731" y="13201"/>
                    <a:pt x="5721" y="13174"/>
                  </a:cubicBezTo>
                  <a:cubicBezTo>
                    <a:pt x="5705" y="13140"/>
                    <a:pt x="5691" y="13107"/>
                    <a:pt x="5675" y="13073"/>
                  </a:cubicBezTo>
                  <a:lnTo>
                    <a:pt x="5651" y="13013"/>
                  </a:lnTo>
                  <a:lnTo>
                    <a:pt x="5638" y="12983"/>
                  </a:lnTo>
                  <a:cubicBezTo>
                    <a:pt x="5618" y="12923"/>
                    <a:pt x="5598" y="12866"/>
                    <a:pt x="5574" y="12813"/>
                  </a:cubicBezTo>
                  <a:lnTo>
                    <a:pt x="5568" y="12786"/>
                  </a:lnTo>
                  <a:cubicBezTo>
                    <a:pt x="5554" y="12739"/>
                    <a:pt x="5537" y="12699"/>
                    <a:pt x="5524" y="12652"/>
                  </a:cubicBezTo>
                  <a:lnTo>
                    <a:pt x="5517" y="12629"/>
                  </a:lnTo>
                  <a:cubicBezTo>
                    <a:pt x="5514" y="12612"/>
                    <a:pt x="5507" y="12595"/>
                    <a:pt x="5504" y="12572"/>
                  </a:cubicBezTo>
                  <a:lnTo>
                    <a:pt x="5497" y="12539"/>
                  </a:lnTo>
                  <a:cubicBezTo>
                    <a:pt x="5491" y="12518"/>
                    <a:pt x="5487" y="12502"/>
                    <a:pt x="5484" y="12482"/>
                  </a:cubicBezTo>
                  <a:lnTo>
                    <a:pt x="5481" y="12448"/>
                  </a:lnTo>
                  <a:lnTo>
                    <a:pt x="5474" y="12418"/>
                  </a:lnTo>
                  <a:cubicBezTo>
                    <a:pt x="5467" y="12381"/>
                    <a:pt x="5464" y="12345"/>
                    <a:pt x="5464" y="12305"/>
                  </a:cubicBezTo>
                  <a:lnTo>
                    <a:pt x="5464" y="12228"/>
                  </a:lnTo>
                  <a:cubicBezTo>
                    <a:pt x="5464" y="12211"/>
                    <a:pt x="5467" y="12198"/>
                    <a:pt x="5471" y="12181"/>
                  </a:cubicBezTo>
                  <a:cubicBezTo>
                    <a:pt x="5474" y="12168"/>
                    <a:pt x="5474" y="12162"/>
                    <a:pt x="5479" y="12150"/>
                  </a:cubicBezTo>
                  <a:lnTo>
                    <a:pt x="5479" y="12150"/>
                  </a:lnTo>
                  <a:cubicBezTo>
                    <a:pt x="5431" y="12165"/>
                    <a:pt x="5393" y="12214"/>
                    <a:pt x="5370" y="12254"/>
                  </a:cubicBezTo>
                  <a:cubicBezTo>
                    <a:pt x="5354" y="12288"/>
                    <a:pt x="5340" y="12331"/>
                    <a:pt x="5337" y="12368"/>
                  </a:cubicBezTo>
                  <a:cubicBezTo>
                    <a:pt x="5334" y="12408"/>
                    <a:pt x="5334" y="12448"/>
                    <a:pt x="5334" y="12488"/>
                  </a:cubicBezTo>
                  <a:cubicBezTo>
                    <a:pt x="5334" y="12522"/>
                    <a:pt x="5337" y="12555"/>
                    <a:pt x="5344" y="12589"/>
                  </a:cubicBezTo>
                  <a:lnTo>
                    <a:pt x="5357" y="12652"/>
                  </a:lnTo>
                  <a:cubicBezTo>
                    <a:pt x="5370" y="12716"/>
                    <a:pt x="5384" y="12773"/>
                    <a:pt x="5400" y="12836"/>
                  </a:cubicBezTo>
                  <a:cubicBezTo>
                    <a:pt x="5407" y="12866"/>
                    <a:pt x="5410" y="12890"/>
                    <a:pt x="5420" y="12920"/>
                  </a:cubicBezTo>
                  <a:cubicBezTo>
                    <a:pt x="5427" y="12953"/>
                    <a:pt x="5437" y="12987"/>
                    <a:pt x="5451" y="13017"/>
                  </a:cubicBezTo>
                  <a:lnTo>
                    <a:pt x="5451" y="13010"/>
                  </a:lnTo>
                  <a:cubicBezTo>
                    <a:pt x="5457" y="13040"/>
                    <a:pt x="5467" y="13067"/>
                    <a:pt x="5474" y="13094"/>
                  </a:cubicBezTo>
                  <a:cubicBezTo>
                    <a:pt x="5484" y="13117"/>
                    <a:pt x="5487" y="13137"/>
                    <a:pt x="5494" y="13157"/>
                  </a:cubicBezTo>
                  <a:cubicBezTo>
                    <a:pt x="5494" y="13158"/>
                    <a:pt x="5494" y="13158"/>
                    <a:pt x="5494" y="13159"/>
                  </a:cubicBezTo>
                  <a:lnTo>
                    <a:pt x="5494" y="13159"/>
                  </a:lnTo>
                  <a:cubicBezTo>
                    <a:pt x="5484" y="13146"/>
                    <a:pt x="5476" y="13134"/>
                    <a:pt x="5467" y="13120"/>
                  </a:cubicBezTo>
                  <a:cubicBezTo>
                    <a:pt x="5441" y="13084"/>
                    <a:pt x="5420" y="13043"/>
                    <a:pt x="5394" y="13007"/>
                  </a:cubicBezTo>
                  <a:cubicBezTo>
                    <a:pt x="5374" y="12970"/>
                    <a:pt x="5354" y="12926"/>
                    <a:pt x="5334" y="12890"/>
                  </a:cubicBezTo>
                  <a:cubicBezTo>
                    <a:pt x="5320" y="12860"/>
                    <a:pt x="5303" y="12833"/>
                    <a:pt x="5290" y="12799"/>
                  </a:cubicBezTo>
                  <a:cubicBezTo>
                    <a:pt x="5267" y="12742"/>
                    <a:pt x="5243" y="12689"/>
                    <a:pt x="5220" y="12636"/>
                  </a:cubicBezTo>
                  <a:cubicBezTo>
                    <a:pt x="5200" y="12582"/>
                    <a:pt x="5173" y="12522"/>
                    <a:pt x="5153" y="12468"/>
                  </a:cubicBezTo>
                  <a:cubicBezTo>
                    <a:pt x="5136" y="12425"/>
                    <a:pt x="5116" y="12385"/>
                    <a:pt x="5093" y="12338"/>
                  </a:cubicBezTo>
                  <a:cubicBezTo>
                    <a:pt x="5089" y="12315"/>
                    <a:pt x="5083" y="12291"/>
                    <a:pt x="5076" y="12268"/>
                  </a:cubicBezTo>
                  <a:lnTo>
                    <a:pt x="5066" y="12204"/>
                  </a:lnTo>
                  <a:cubicBezTo>
                    <a:pt x="5075" y="12173"/>
                    <a:pt x="5090" y="12146"/>
                    <a:pt x="5103" y="12121"/>
                  </a:cubicBezTo>
                  <a:lnTo>
                    <a:pt x="5103" y="12121"/>
                  </a:lnTo>
                  <a:cubicBezTo>
                    <a:pt x="5103" y="12121"/>
                    <a:pt x="5103" y="12121"/>
                    <a:pt x="5103" y="12121"/>
                  </a:cubicBezTo>
                  <a:cubicBezTo>
                    <a:pt x="5103" y="12119"/>
                    <a:pt x="5104" y="12118"/>
                    <a:pt x="5105" y="12117"/>
                  </a:cubicBezTo>
                  <a:lnTo>
                    <a:pt x="5105" y="12117"/>
                  </a:lnTo>
                  <a:cubicBezTo>
                    <a:pt x="5105" y="12117"/>
                    <a:pt x="5105" y="12117"/>
                    <a:pt x="5104" y="12117"/>
                  </a:cubicBezTo>
                  <a:lnTo>
                    <a:pt x="5104" y="12117"/>
                  </a:lnTo>
                  <a:cubicBezTo>
                    <a:pt x="5105" y="12116"/>
                    <a:pt x="5106" y="12115"/>
                    <a:pt x="5106" y="12114"/>
                  </a:cubicBezTo>
                  <a:lnTo>
                    <a:pt x="5106" y="12114"/>
                  </a:lnTo>
                  <a:cubicBezTo>
                    <a:pt x="5106" y="12114"/>
                    <a:pt x="5106" y="12114"/>
                    <a:pt x="5106" y="12114"/>
                  </a:cubicBezTo>
                  <a:lnTo>
                    <a:pt x="5106" y="12114"/>
                  </a:lnTo>
                  <a:cubicBezTo>
                    <a:pt x="5152" y="12026"/>
                    <a:pt x="5194" y="11934"/>
                    <a:pt x="5223" y="11840"/>
                  </a:cubicBezTo>
                  <a:cubicBezTo>
                    <a:pt x="5260" y="11716"/>
                    <a:pt x="5283" y="11586"/>
                    <a:pt x="5267" y="11462"/>
                  </a:cubicBezTo>
                  <a:cubicBezTo>
                    <a:pt x="5257" y="11395"/>
                    <a:pt x="5243" y="11332"/>
                    <a:pt x="5223" y="11268"/>
                  </a:cubicBezTo>
                  <a:cubicBezTo>
                    <a:pt x="5210" y="11235"/>
                    <a:pt x="5200" y="11205"/>
                    <a:pt x="5183" y="11178"/>
                  </a:cubicBezTo>
                  <a:cubicBezTo>
                    <a:pt x="5166" y="11148"/>
                    <a:pt x="5150" y="11121"/>
                    <a:pt x="5126" y="11098"/>
                  </a:cubicBezTo>
                  <a:cubicBezTo>
                    <a:pt x="5120" y="11088"/>
                    <a:pt x="5112" y="11078"/>
                    <a:pt x="5104" y="11069"/>
                  </a:cubicBezTo>
                  <a:lnTo>
                    <a:pt x="5104" y="11069"/>
                  </a:lnTo>
                  <a:lnTo>
                    <a:pt x="5123" y="11118"/>
                  </a:lnTo>
                  <a:cubicBezTo>
                    <a:pt x="5136" y="11161"/>
                    <a:pt x="5146" y="11198"/>
                    <a:pt x="5153" y="11241"/>
                  </a:cubicBezTo>
                  <a:cubicBezTo>
                    <a:pt x="5156" y="11281"/>
                    <a:pt x="5160" y="11315"/>
                    <a:pt x="5166" y="11348"/>
                  </a:cubicBezTo>
                  <a:lnTo>
                    <a:pt x="5166" y="11418"/>
                  </a:lnTo>
                  <a:cubicBezTo>
                    <a:pt x="5163" y="11459"/>
                    <a:pt x="5156" y="11495"/>
                    <a:pt x="5150" y="11532"/>
                  </a:cubicBezTo>
                  <a:cubicBezTo>
                    <a:pt x="5150" y="11536"/>
                    <a:pt x="5146" y="11546"/>
                    <a:pt x="5146" y="11549"/>
                  </a:cubicBezTo>
                  <a:cubicBezTo>
                    <a:pt x="5136" y="11572"/>
                    <a:pt x="5133" y="11602"/>
                    <a:pt x="5123" y="11629"/>
                  </a:cubicBezTo>
                  <a:lnTo>
                    <a:pt x="5116" y="11649"/>
                  </a:lnTo>
                  <a:cubicBezTo>
                    <a:pt x="5099" y="11686"/>
                    <a:pt x="5079" y="11726"/>
                    <a:pt x="5056" y="11770"/>
                  </a:cubicBezTo>
                  <a:lnTo>
                    <a:pt x="5039" y="11683"/>
                  </a:lnTo>
                  <a:lnTo>
                    <a:pt x="5023" y="11596"/>
                  </a:lnTo>
                  <a:lnTo>
                    <a:pt x="5023" y="11599"/>
                  </a:lnTo>
                  <a:cubicBezTo>
                    <a:pt x="5019" y="11582"/>
                    <a:pt x="5019" y="11566"/>
                    <a:pt x="5016" y="11549"/>
                  </a:cubicBezTo>
                  <a:cubicBezTo>
                    <a:pt x="5016" y="11546"/>
                    <a:pt x="5016" y="11536"/>
                    <a:pt x="5013" y="11532"/>
                  </a:cubicBezTo>
                  <a:cubicBezTo>
                    <a:pt x="5003" y="11482"/>
                    <a:pt x="4996" y="11429"/>
                    <a:pt x="4986" y="11375"/>
                  </a:cubicBezTo>
                  <a:cubicBezTo>
                    <a:pt x="4979" y="11312"/>
                    <a:pt x="4969" y="11241"/>
                    <a:pt x="4966" y="11158"/>
                  </a:cubicBezTo>
                  <a:cubicBezTo>
                    <a:pt x="4962" y="11101"/>
                    <a:pt x="4962" y="11041"/>
                    <a:pt x="4966" y="10974"/>
                  </a:cubicBezTo>
                  <a:cubicBezTo>
                    <a:pt x="4966" y="10973"/>
                    <a:pt x="4966" y="10972"/>
                    <a:pt x="4966" y="10970"/>
                  </a:cubicBezTo>
                  <a:lnTo>
                    <a:pt x="4966" y="10970"/>
                  </a:lnTo>
                  <a:cubicBezTo>
                    <a:pt x="4991" y="10976"/>
                    <a:pt x="5016" y="10989"/>
                    <a:pt x="5036" y="11004"/>
                  </a:cubicBezTo>
                  <a:cubicBezTo>
                    <a:pt x="5060" y="11023"/>
                    <a:pt x="5084" y="11046"/>
                    <a:pt x="5104" y="11069"/>
                  </a:cubicBezTo>
                  <a:lnTo>
                    <a:pt x="5104" y="11069"/>
                  </a:lnTo>
                  <a:lnTo>
                    <a:pt x="5099" y="11057"/>
                  </a:lnTo>
                  <a:cubicBezTo>
                    <a:pt x="5086" y="11034"/>
                    <a:pt x="5073" y="11011"/>
                    <a:pt x="5063" y="10991"/>
                  </a:cubicBezTo>
                  <a:cubicBezTo>
                    <a:pt x="5049" y="10974"/>
                    <a:pt x="5039" y="10957"/>
                    <a:pt x="5026" y="10944"/>
                  </a:cubicBezTo>
                  <a:lnTo>
                    <a:pt x="5003" y="10917"/>
                  </a:lnTo>
                  <a:cubicBezTo>
                    <a:pt x="4999" y="10917"/>
                    <a:pt x="4992" y="10914"/>
                    <a:pt x="4989" y="10910"/>
                  </a:cubicBezTo>
                  <a:lnTo>
                    <a:pt x="4986" y="10907"/>
                  </a:lnTo>
                  <a:lnTo>
                    <a:pt x="4982" y="10907"/>
                  </a:lnTo>
                  <a:lnTo>
                    <a:pt x="4982" y="10910"/>
                  </a:lnTo>
                  <a:lnTo>
                    <a:pt x="4979" y="10914"/>
                  </a:lnTo>
                  <a:cubicBezTo>
                    <a:pt x="4972" y="10917"/>
                    <a:pt x="4972" y="10917"/>
                    <a:pt x="4972" y="10924"/>
                  </a:cubicBezTo>
                  <a:cubicBezTo>
                    <a:pt x="4969" y="10939"/>
                    <a:pt x="4966" y="10955"/>
                    <a:pt x="4966" y="10970"/>
                  </a:cubicBezTo>
                  <a:lnTo>
                    <a:pt x="4966" y="10970"/>
                  </a:lnTo>
                  <a:cubicBezTo>
                    <a:pt x="4957" y="10968"/>
                    <a:pt x="4948" y="10967"/>
                    <a:pt x="4939" y="10967"/>
                  </a:cubicBezTo>
                  <a:cubicBezTo>
                    <a:pt x="4909" y="10967"/>
                    <a:pt x="4882" y="10977"/>
                    <a:pt x="4859" y="10997"/>
                  </a:cubicBezTo>
                  <a:cubicBezTo>
                    <a:pt x="4839" y="11017"/>
                    <a:pt x="4825" y="11044"/>
                    <a:pt x="4822" y="11071"/>
                  </a:cubicBezTo>
                  <a:cubicBezTo>
                    <a:pt x="4819" y="11087"/>
                    <a:pt x="4819" y="11104"/>
                    <a:pt x="4815" y="11121"/>
                  </a:cubicBezTo>
                  <a:cubicBezTo>
                    <a:pt x="4809" y="11151"/>
                    <a:pt x="4809" y="11181"/>
                    <a:pt x="4809" y="11211"/>
                  </a:cubicBezTo>
                  <a:cubicBezTo>
                    <a:pt x="4809" y="11278"/>
                    <a:pt x="4815" y="11338"/>
                    <a:pt x="4822" y="11402"/>
                  </a:cubicBezTo>
                  <a:cubicBezTo>
                    <a:pt x="4832" y="11472"/>
                    <a:pt x="4842" y="11539"/>
                    <a:pt x="4855" y="11612"/>
                  </a:cubicBezTo>
                  <a:cubicBezTo>
                    <a:pt x="4875" y="11729"/>
                    <a:pt x="4902" y="11848"/>
                    <a:pt x="4925" y="11964"/>
                  </a:cubicBezTo>
                  <a:lnTo>
                    <a:pt x="4925" y="11964"/>
                  </a:lnTo>
                  <a:cubicBezTo>
                    <a:pt x="4894" y="11896"/>
                    <a:pt x="4863" y="11828"/>
                    <a:pt x="4832" y="11763"/>
                  </a:cubicBezTo>
                  <a:cubicBezTo>
                    <a:pt x="4809" y="11716"/>
                    <a:pt x="4789" y="11666"/>
                    <a:pt x="4768" y="11619"/>
                  </a:cubicBezTo>
                  <a:cubicBezTo>
                    <a:pt x="4748" y="11566"/>
                    <a:pt x="4722" y="11515"/>
                    <a:pt x="4698" y="11462"/>
                  </a:cubicBezTo>
                  <a:cubicBezTo>
                    <a:pt x="4685" y="11435"/>
                    <a:pt x="4672" y="11415"/>
                    <a:pt x="4665" y="11388"/>
                  </a:cubicBezTo>
                  <a:lnTo>
                    <a:pt x="4665" y="11395"/>
                  </a:lnTo>
                  <a:cubicBezTo>
                    <a:pt x="4651" y="11368"/>
                    <a:pt x="4638" y="11338"/>
                    <a:pt x="4625" y="11315"/>
                  </a:cubicBezTo>
                  <a:cubicBezTo>
                    <a:pt x="4615" y="11288"/>
                    <a:pt x="4601" y="11261"/>
                    <a:pt x="4588" y="11235"/>
                  </a:cubicBezTo>
                  <a:cubicBezTo>
                    <a:pt x="4548" y="11150"/>
                    <a:pt x="4505" y="11066"/>
                    <a:pt x="4458" y="10983"/>
                  </a:cubicBezTo>
                  <a:lnTo>
                    <a:pt x="4458" y="10983"/>
                  </a:lnTo>
                  <a:cubicBezTo>
                    <a:pt x="4487" y="11009"/>
                    <a:pt x="4517" y="11040"/>
                    <a:pt x="4551" y="11074"/>
                  </a:cubicBezTo>
                  <a:cubicBezTo>
                    <a:pt x="4565" y="11084"/>
                    <a:pt x="4578" y="11098"/>
                    <a:pt x="4588" y="11114"/>
                  </a:cubicBezTo>
                  <a:cubicBezTo>
                    <a:pt x="4585" y="11101"/>
                    <a:pt x="4578" y="11091"/>
                    <a:pt x="4571" y="11091"/>
                  </a:cubicBezTo>
                  <a:cubicBezTo>
                    <a:pt x="4538" y="11017"/>
                    <a:pt x="4498" y="10940"/>
                    <a:pt x="4454" y="10860"/>
                  </a:cubicBezTo>
                  <a:cubicBezTo>
                    <a:pt x="4407" y="10777"/>
                    <a:pt x="4367" y="10700"/>
                    <a:pt x="4320" y="10626"/>
                  </a:cubicBezTo>
                  <a:lnTo>
                    <a:pt x="4314" y="10613"/>
                  </a:lnTo>
                  <a:cubicBezTo>
                    <a:pt x="4300" y="10593"/>
                    <a:pt x="4287" y="10573"/>
                    <a:pt x="4270" y="10556"/>
                  </a:cubicBezTo>
                  <a:cubicBezTo>
                    <a:pt x="4254" y="10529"/>
                    <a:pt x="4234" y="10509"/>
                    <a:pt x="4217" y="10489"/>
                  </a:cubicBezTo>
                  <a:cubicBezTo>
                    <a:pt x="4203" y="10472"/>
                    <a:pt x="4183" y="10449"/>
                    <a:pt x="4163" y="10429"/>
                  </a:cubicBezTo>
                  <a:cubicBezTo>
                    <a:pt x="4153" y="10422"/>
                    <a:pt x="4140" y="10415"/>
                    <a:pt x="4133" y="10409"/>
                  </a:cubicBezTo>
                  <a:cubicBezTo>
                    <a:pt x="4120" y="10399"/>
                    <a:pt x="4106" y="10392"/>
                    <a:pt x="4096" y="10389"/>
                  </a:cubicBezTo>
                  <a:cubicBezTo>
                    <a:pt x="4080" y="10379"/>
                    <a:pt x="4066" y="10372"/>
                    <a:pt x="4050" y="10365"/>
                  </a:cubicBezTo>
                  <a:cubicBezTo>
                    <a:pt x="4040" y="10362"/>
                    <a:pt x="4033" y="10359"/>
                    <a:pt x="4023" y="10359"/>
                  </a:cubicBezTo>
                  <a:lnTo>
                    <a:pt x="3983" y="10359"/>
                  </a:lnTo>
                  <a:cubicBezTo>
                    <a:pt x="3979" y="10359"/>
                    <a:pt x="3973" y="10362"/>
                    <a:pt x="3973" y="10362"/>
                  </a:cubicBezTo>
                  <a:cubicBezTo>
                    <a:pt x="3973" y="10365"/>
                    <a:pt x="3969" y="10365"/>
                    <a:pt x="3969" y="10365"/>
                  </a:cubicBezTo>
                  <a:lnTo>
                    <a:pt x="3973" y="10365"/>
                  </a:lnTo>
                  <a:lnTo>
                    <a:pt x="3969" y="10372"/>
                  </a:lnTo>
                  <a:cubicBezTo>
                    <a:pt x="3966" y="10375"/>
                    <a:pt x="3963" y="10375"/>
                    <a:pt x="3963" y="10379"/>
                  </a:cubicBezTo>
                  <a:lnTo>
                    <a:pt x="3956" y="10382"/>
                  </a:lnTo>
                  <a:cubicBezTo>
                    <a:pt x="3956" y="10389"/>
                    <a:pt x="3953" y="10392"/>
                    <a:pt x="3953" y="10392"/>
                  </a:cubicBezTo>
                  <a:cubicBezTo>
                    <a:pt x="3953" y="10395"/>
                    <a:pt x="3949" y="10399"/>
                    <a:pt x="3949" y="10405"/>
                  </a:cubicBezTo>
                  <a:cubicBezTo>
                    <a:pt x="3946" y="10409"/>
                    <a:pt x="3946" y="10415"/>
                    <a:pt x="3946" y="10415"/>
                  </a:cubicBezTo>
                  <a:cubicBezTo>
                    <a:pt x="3946" y="10429"/>
                    <a:pt x="3943" y="10439"/>
                    <a:pt x="3943" y="10446"/>
                  </a:cubicBezTo>
                  <a:lnTo>
                    <a:pt x="3943" y="10479"/>
                  </a:lnTo>
                  <a:lnTo>
                    <a:pt x="3943" y="10479"/>
                  </a:lnTo>
                  <a:cubicBezTo>
                    <a:pt x="3950" y="10477"/>
                    <a:pt x="3958" y="10476"/>
                    <a:pt x="3966" y="10476"/>
                  </a:cubicBezTo>
                  <a:cubicBezTo>
                    <a:pt x="3986" y="10476"/>
                    <a:pt x="4006" y="10481"/>
                    <a:pt x="4023" y="10486"/>
                  </a:cubicBezTo>
                  <a:cubicBezTo>
                    <a:pt x="4056" y="10496"/>
                    <a:pt x="4083" y="10512"/>
                    <a:pt x="4113" y="10529"/>
                  </a:cubicBezTo>
                  <a:cubicBezTo>
                    <a:pt x="4147" y="10549"/>
                    <a:pt x="4173" y="10576"/>
                    <a:pt x="4200" y="10603"/>
                  </a:cubicBezTo>
                  <a:cubicBezTo>
                    <a:pt x="4220" y="10629"/>
                    <a:pt x="4247" y="10660"/>
                    <a:pt x="4267" y="10683"/>
                  </a:cubicBezTo>
                  <a:cubicBezTo>
                    <a:pt x="4287" y="10710"/>
                    <a:pt x="4307" y="10736"/>
                    <a:pt x="4330" y="10763"/>
                  </a:cubicBezTo>
                  <a:cubicBezTo>
                    <a:pt x="4347" y="10783"/>
                    <a:pt x="4357" y="10810"/>
                    <a:pt x="4371" y="10830"/>
                  </a:cubicBezTo>
                  <a:lnTo>
                    <a:pt x="4421" y="10917"/>
                  </a:lnTo>
                  <a:cubicBezTo>
                    <a:pt x="4433" y="10939"/>
                    <a:pt x="4446" y="10961"/>
                    <a:pt x="4458" y="10983"/>
                  </a:cubicBezTo>
                  <a:lnTo>
                    <a:pt x="4458" y="10983"/>
                  </a:lnTo>
                  <a:cubicBezTo>
                    <a:pt x="4445" y="10971"/>
                    <a:pt x="4431" y="10960"/>
                    <a:pt x="4417" y="10950"/>
                  </a:cubicBezTo>
                  <a:cubicBezTo>
                    <a:pt x="4367" y="10914"/>
                    <a:pt x="4320" y="10880"/>
                    <a:pt x="4270" y="10850"/>
                  </a:cubicBezTo>
                  <a:cubicBezTo>
                    <a:pt x="4220" y="10823"/>
                    <a:pt x="4170" y="10793"/>
                    <a:pt x="4120" y="10760"/>
                  </a:cubicBezTo>
                  <a:lnTo>
                    <a:pt x="4117" y="10756"/>
                  </a:lnTo>
                  <a:cubicBezTo>
                    <a:pt x="4093" y="10740"/>
                    <a:pt x="4070" y="10723"/>
                    <a:pt x="4046" y="10700"/>
                  </a:cubicBezTo>
                  <a:cubicBezTo>
                    <a:pt x="4033" y="10690"/>
                    <a:pt x="4020" y="10680"/>
                    <a:pt x="4013" y="10666"/>
                  </a:cubicBezTo>
                  <a:cubicBezTo>
                    <a:pt x="4003" y="10660"/>
                    <a:pt x="3999" y="10650"/>
                    <a:pt x="3993" y="10643"/>
                  </a:cubicBezTo>
                  <a:cubicBezTo>
                    <a:pt x="3983" y="10629"/>
                    <a:pt x="3979" y="10623"/>
                    <a:pt x="3969" y="10609"/>
                  </a:cubicBezTo>
                  <a:cubicBezTo>
                    <a:pt x="3966" y="10599"/>
                    <a:pt x="3963" y="10589"/>
                    <a:pt x="3959" y="10579"/>
                  </a:cubicBezTo>
                  <a:cubicBezTo>
                    <a:pt x="3953" y="10563"/>
                    <a:pt x="3949" y="10549"/>
                    <a:pt x="3946" y="10532"/>
                  </a:cubicBezTo>
                  <a:cubicBezTo>
                    <a:pt x="3943" y="10522"/>
                    <a:pt x="3943" y="10506"/>
                    <a:pt x="3943" y="10492"/>
                  </a:cubicBezTo>
                  <a:lnTo>
                    <a:pt x="3943" y="10479"/>
                  </a:lnTo>
                  <a:lnTo>
                    <a:pt x="3943" y="10479"/>
                  </a:lnTo>
                  <a:cubicBezTo>
                    <a:pt x="3939" y="10480"/>
                    <a:pt x="3936" y="10481"/>
                    <a:pt x="3933" y="10482"/>
                  </a:cubicBezTo>
                  <a:cubicBezTo>
                    <a:pt x="3906" y="10492"/>
                    <a:pt x="3886" y="10509"/>
                    <a:pt x="3869" y="10532"/>
                  </a:cubicBezTo>
                  <a:cubicBezTo>
                    <a:pt x="3852" y="10563"/>
                    <a:pt x="3846" y="10596"/>
                    <a:pt x="3839" y="10626"/>
                  </a:cubicBezTo>
                  <a:cubicBezTo>
                    <a:pt x="3836" y="10660"/>
                    <a:pt x="3836" y="10696"/>
                    <a:pt x="3846" y="10730"/>
                  </a:cubicBezTo>
                  <a:cubicBezTo>
                    <a:pt x="3849" y="10767"/>
                    <a:pt x="3862" y="10803"/>
                    <a:pt x="3879" y="10837"/>
                  </a:cubicBezTo>
                  <a:cubicBezTo>
                    <a:pt x="3896" y="10870"/>
                    <a:pt x="3916" y="10897"/>
                    <a:pt x="3939" y="10927"/>
                  </a:cubicBezTo>
                  <a:cubicBezTo>
                    <a:pt x="3989" y="10981"/>
                    <a:pt x="4050" y="11021"/>
                    <a:pt x="4106" y="11067"/>
                  </a:cubicBezTo>
                  <a:cubicBezTo>
                    <a:pt x="4153" y="11101"/>
                    <a:pt x="4200" y="11134"/>
                    <a:pt x="4247" y="11171"/>
                  </a:cubicBezTo>
                  <a:cubicBezTo>
                    <a:pt x="4290" y="11215"/>
                    <a:pt x="4334" y="11255"/>
                    <a:pt x="4371" y="11301"/>
                  </a:cubicBezTo>
                  <a:cubicBezTo>
                    <a:pt x="4391" y="11328"/>
                    <a:pt x="4414" y="11355"/>
                    <a:pt x="4434" y="11382"/>
                  </a:cubicBezTo>
                  <a:cubicBezTo>
                    <a:pt x="4464" y="11429"/>
                    <a:pt x="4488" y="11472"/>
                    <a:pt x="4514" y="11519"/>
                  </a:cubicBezTo>
                  <a:cubicBezTo>
                    <a:pt x="4538" y="11569"/>
                    <a:pt x="4565" y="11616"/>
                    <a:pt x="4588" y="11666"/>
                  </a:cubicBezTo>
                  <a:cubicBezTo>
                    <a:pt x="4615" y="11716"/>
                    <a:pt x="4638" y="11763"/>
                    <a:pt x="4665" y="11813"/>
                  </a:cubicBezTo>
                  <a:cubicBezTo>
                    <a:pt x="4675" y="11833"/>
                    <a:pt x="4688" y="11856"/>
                    <a:pt x="4702" y="11880"/>
                  </a:cubicBezTo>
                  <a:cubicBezTo>
                    <a:pt x="4708" y="11897"/>
                    <a:pt x="4722" y="11917"/>
                    <a:pt x="4732" y="11933"/>
                  </a:cubicBezTo>
                  <a:lnTo>
                    <a:pt x="4742" y="11957"/>
                  </a:lnTo>
                  <a:cubicBezTo>
                    <a:pt x="4747" y="11963"/>
                    <a:pt x="4750" y="11970"/>
                    <a:pt x="4753" y="11977"/>
                  </a:cubicBezTo>
                  <a:lnTo>
                    <a:pt x="4753" y="11977"/>
                  </a:lnTo>
                  <a:cubicBezTo>
                    <a:pt x="4750" y="11974"/>
                    <a:pt x="4748" y="11970"/>
                    <a:pt x="4745" y="11967"/>
                  </a:cubicBezTo>
                  <a:lnTo>
                    <a:pt x="4732" y="11953"/>
                  </a:lnTo>
                  <a:cubicBezTo>
                    <a:pt x="4702" y="11927"/>
                    <a:pt x="4668" y="11900"/>
                    <a:pt x="4638" y="11870"/>
                  </a:cubicBezTo>
                  <a:lnTo>
                    <a:pt x="4628" y="11863"/>
                  </a:lnTo>
                  <a:cubicBezTo>
                    <a:pt x="4568" y="11816"/>
                    <a:pt x="4511" y="11766"/>
                    <a:pt x="4448" y="11726"/>
                  </a:cubicBezTo>
                  <a:cubicBezTo>
                    <a:pt x="4411" y="11696"/>
                    <a:pt x="4371" y="11676"/>
                    <a:pt x="4337" y="11659"/>
                  </a:cubicBezTo>
                  <a:cubicBezTo>
                    <a:pt x="4314" y="11646"/>
                    <a:pt x="4287" y="11632"/>
                    <a:pt x="4264" y="11626"/>
                  </a:cubicBezTo>
                  <a:cubicBezTo>
                    <a:pt x="4247" y="11616"/>
                    <a:pt x="4227" y="11612"/>
                    <a:pt x="4207" y="11609"/>
                  </a:cubicBezTo>
                  <a:cubicBezTo>
                    <a:pt x="4183" y="11599"/>
                    <a:pt x="4157" y="11599"/>
                    <a:pt x="4133" y="11596"/>
                  </a:cubicBezTo>
                  <a:lnTo>
                    <a:pt x="4083" y="11596"/>
                  </a:lnTo>
                  <a:lnTo>
                    <a:pt x="4080" y="11599"/>
                  </a:lnTo>
                  <a:lnTo>
                    <a:pt x="4076" y="11602"/>
                  </a:lnTo>
                  <a:lnTo>
                    <a:pt x="4070" y="11609"/>
                  </a:lnTo>
                  <a:lnTo>
                    <a:pt x="4070" y="11612"/>
                  </a:lnTo>
                  <a:lnTo>
                    <a:pt x="4070" y="11616"/>
                  </a:lnTo>
                  <a:cubicBezTo>
                    <a:pt x="4066" y="11626"/>
                    <a:pt x="4066" y="11629"/>
                    <a:pt x="4066" y="11636"/>
                  </a:cubicBezTo>
                  <a:lnTo>
                    <a:pt x="4066" y="11663"/>
                  </a:lnTo>
                  <a:cubicBezTo>
                    <a:pt x="4066" y="11664"/>
                    <a:pt x="4066" y="11665"/>
                    <a:pt x="4066" y="11667"/>
                  </a:cubicBezTo>
                  <a:lnTo>
                    <a:pt x="4066" y="11667"/>
                  </a:lnTo>
                  <a:cubicBezTo>
                    <a:pt x="4060" y="11666"/>
                    <a:pt x="4053" y="11666"/>
                    <a:pt x="4046" y="11666"/>
                  </a:cubicBezTo>
                  <a:cubicBezTo>
                    <a:pt x="4013" y="11666"/>
                    <a:pt x="3979" y="11669"/>
                    <a:pt x="3953" y="11696"/>
                  </a:cubicBezTo>
                  <a:cubicBezTo>
                    <a:pt x="3929" y="11716"/>
                    <a:pt x="3916" y="11749"/>
                    <a:pt x="3906" y="11783"/>
                  </a:cubicBezTo>
                  <a:cubicBezTo>
                    <a:pt x="3899" y="11823"/>
                    <a:pt x="3903" y="11870"/>
                    <a:pt x="3906" y="11913"/>
                  </a:cubicBezTo>
                  <a:cubicBezTo>
                    <a:pt x="3913" y="11950"/>
                    <a:pt x="3919" y="11990"/>
                    <a:pt x="3933" y="12024"/>
                  </a:cubicBezTo>
                  <a:cubicBezTo>
                    <a:pt x="3946" y="12064"/>
                    <a:pt x="3966" y="12104"/>
                    <a:pt x="3989" y="12137"/>
                  </a:cubicBezTo>
                  <a:cubicBezTo>
                    <a:pt x="4016" y="12171"/>
                    <a:pt x="4046" y="12198"/>
                    <a:pt x="4080" y="12218"/>
                  </a:cubicBezTo>
                  <a:cubicBezTo>
                    <a:pt x="4137" y="12254"/>
                    <a:pt x="4200" y="12281"/>
                    <a:pt x="4264" y="12305"/>
                  </a:cubicBezTo>
                  <a:cubicBezTo>
                    <a:pt x="4280" y="12308"/>
                    <a:pt x="4290" y="12318"/>
                    <a:pt x="4307" y="12321"/>
                  </a:cubicBezTo>
                  <a:cubicBezTo>
                    <a:pt x="4324" y="12325"/>
                    <a:pt x="4347" y="12335"/>
                    <a:pt x="4364" y="12338"/>
                  </a:cubicBezTo>
                  <a:cubicBezTo>
                    <a:pt x="4424" y="12355"/>
                    <a:pt x="4488" y="12368"/>
                    <a:pt x="4548" y="12381"/>
                  </a:cubicBezTo>
                  <a:cubicBezTo>
                    <a:pt x="4605" y="12391"/>
                    <a:pt x="4665" y="12408"/>
                    <a:pt x="4722" y="12432"/>
                  </a:cubicBezTo>
                  <a:lnTo>
                    <a:pt x="4785" y="12455"/>
                  </a:lnTo>
                  <a:cubicBezTo>
                    <a:pt x="4805" y="12465"/>
                    <a:pt x="4822" y="12475"/>
                    <a:pt x="4839" y="12488"/>
                  </a:cubicBezTo>
                  <a:cubicBezTo>
                    <a:pt x="4869" y="12508"/>
                    <a:pt x="4899" y="12532"/>
                    <a:pt x="4922" y="12555"/>
                  </a:cubicBezTo>
                  <a:lnTo>
                    <a:pt x="4986" y="12619"/>
                  </a:lnTo>
                  <a:cubicBezTo>
                    <a:pt x="4992" y="12632"/>
                    <a:pt x="5006" y="12639"/>
                    <a:pt x="5016" y="12652"/>
                  </a:cubicBezTo>
                  <a:cubicBezTo>
                    <a:pt x="5023" y="12666"/>
                    <a:pt x="5036" y="12682"/>
                    <a:pt x="5043" y="12692"/>
                  </a:cubicBezTo>
                  <a:lnTo>
                    <a:pt x="5083" y="12756"/>
                  </a:lnTo>
                  <a:cubicBezTo>
                    <a:pt x="5093" y="12776"/>
                    <a:pt x="5103" y="12799"/>
                    <a:pt x="5116" y="12819"/>
                  </a:cubicBezTo>
                  <a:cubicBezTo>
                    <a:pt x="5117" y="12822"/>
                    <a:pt x="5118" y="12824"/>
                    <a:pt x="5119" y="12827"/>
                  </a:cubicBezTo>
                  <a:lnTo>
                    <a:pt x="5119" y="12827"/>
                  </a:lnTo>
                  <a:cubicBezTo>
                    <a:pt x="5115" y="12824"/>
                    <a:pt x="5111" y="12822"/>
                    <a:pt x="5106" y="12819"/>
                  </a:cubicBezTo>
                  <a:lnTo>
                    <a:pt x="5113" y="12819"/>
                  </a:lnTo>
                  <a:lnTo>
                    <a:pt x="5103" y="12816"/>
                  </a:lnTo>
                  <a:lnTo>
                    <a:pt x="5106" y="12816"/>
                  </a:lnTo>
                  <a:cubicBezTo>
                    <a:pt x="5066" y="12799"/>
                    <a:pt x="5029" y="12779"/>
                    <a:pt x="4986" y="12766"/>
                  </a:cubicBezTo>
                  <a:lnTo>
                    <a:pt x="4989" y="12766"/>
                  </a:lnTo>
                  <a:lnTo>
                    <a:pt x="4982" y="12763"/>
                  </a:lnTo>
                  <a:lnTo>
                    <a:pt x="4986" y="12763"/>
                  </a:lnTo>
                  <a:cubicBezTo>
                    <a:pt x="4939" y="12749"/>
                    <a:pt x="4896" y="12736"/>
                    <a:pt x="4845" y="12722"/>
                  </a:cubicBezTo>
                  <a:cubicBezTo>
                    <a:pt x="4755" y="12706"/>
                    <a:pt x="4668" y="12699"/>
                    <a:pt x="4588" y="12689"/>
                  </a:cubicBezTo>
                  <a:lnTo>
                    <a:pt x="4581" y="12689"/>
                  </a:lnTo>
                  <a:cubicBezTo>
                    <a:pt x="4548" y="12689"/>
                    <a:pt x="4511" y="12686"/>
                    <a:pt x="4478" y="12686"/>
                  </a:cubicBezTo>
                  <a:lnTo>
                    <a:pt x="4461" y="12686"/>
                  </a:lnTo>
                  <a:lnTo>
                    <a:pt x="4461" y="12696"/>
                  </a:lnTo>
                  <a:lnTo>
                    <a:pt x="4461" y="12699"/>
                  </a:lnTo>
                  <a:lnTo>
                    <a:pt x="4461" y="12706"/>
                  </a:lnTo>
                  <a:cubicBezTo>
                    <a:pt x="4461" y="12712"/>
                    <a:pt x="4464" y="12719"/>
                    <a:pt x="4464" y="12719"/>
                  </a:cubicBezTo>
                  <a:cubicBezTo>
                    <a:pt x="4468" y="12722"/>
                    <a:pt x="4468" y="12729"/>
                    <a:pt x="4471" y="12732"/>
                  </a:cubicBezTo>
                  <a:cubicBezTo>
                    <a:pt x="4478" y="12739"/>
                    <a:pt x="4481" y="12749"/>
                    <a:pt x="4488" y="12756"/>
                  </a:cubicBezTo>
                  <a:lnTo>
                    <a:pt x="4514" y="12783"/>
                  </a:lnTo>
                  <a:cubicBezTo>
                    <a:pt x="4516" y="12784"/>
                    <a:pt x="4518" y="12785"/>
                    <a:pt x="4520" y="12786"/>
                  </a:cubicBezTo>
                  <a:lnTo>
                    <a:pt x="4565" y="12786"/>
                  </a:lnTo>
                  <a:cubicBezTo>
                    <a:pt x="4668" y="12789"/>
                    <a:pt x="4772" y="12803"/>
                    <a:pt x="4875" y="12826"/>
                  </a:cubicBezTo>
                  <a:cubicBezTo>
                    <a:pt x="4976" y="12853"/>
                    <a:pt x="5073" y="12890"/>
                    <a:pt x="5166" y="12940"/>
                  </a:cubicBezTo>
                  <a:cubicBezTo>
                    <a:pt x="5153" y="12910"/>
                    <a:pt x="5140" y="12876"/>
                    <a:pt x="5126" y="12849"/>
                  </a:cubicBezTo>
                  <a:cubicBezTo>
                    <a:pt x="5124" y="12840"/>
                    <a:pt x="5122" y="12833"/>
                    <a:pt x="5119" y="12827"/>
                  </a:cubicBezTo>
                  <a:lnTo>
                    <a:pt x="5119" y="12827"/>
                  </a:lnTo>
                  <a:cubicBezTo>
                    <a:pt x="5161" y="12851"/>
                    <a:pt x="5201" y="12872"/>
                    <a:pt x="5240" y="12900"/>
                  </a:cubicBezTo>
                  <a:lnTo>
                    <a:pt x="5263" y="12913"/>
                  </a:lnTo>
                  <a:lnTo>
                    <a:pt x="5273" y="12920"/>
                  </a:lnTo>
                  <a:lnTo>
                    <a:pt x="5300" y="12936"/>
                  </a:lnTo>
                  <a:cubicBezTo>
                    <a:pt x="5307" y="12946"/>
                    <a:pt x="5320" y="12950"/>
                    <a:pt x="5334" y="12953"/>
                  </a:cubicBezTo>
                  <a:cubicBezTo>
                    <a:pt x="5347" y="12990"/>
                    <a:pt x="5364" y="13020"/>
                    <a:pt x="5377" y="13047"/>
                  </a:cubicBezTo>
                  <a:cubicBezTo>
                    <a:pt x="5360" y="13037"/>
                    <a:pt x="5344" y="13023"/>
                    <a:pt x="5330" y="13017"/>
                  </a:cubicBezTo>
                  <a:cubicBezTo>
                    <a:pt x="5290" y="13000"/>
                    <a:pt x="5250" y="12983"/>
                    <a:pt x="5210" y="12973"/>
                  </a:cubicBezTo>
                  <a:cubicBezTo>
                    <a:pt x="5190" y="12970"/>
                    <a:pt x="5166" y="12966"/>
                    <a:pt x="5146" y="12963"/>
                  </a:cubicBezTo>
                  <a:cubicBezTo>
                    <a:pt x="5099" y="12953"/>
                    <a:pt x="5053" y="12953"/>
                    <a:pt x="5006" y="12950"/>
                  </a:cubicBezTo>
                  <a:lnTo>
                    <a:pt x="4966" y="12946"/>
                  </a:lnTo>
                  <a:cubicBezTo>
                    <a:pt x="4919" y="12940"/>
                    <a:pt x="4869" y="12936"/>
                    <a:pt x="4819" y="12923"/>
                  </a:cubicBezTo>
                  <a:lnTo>
                    <a:pt x="4732" y="12900"/>
                  </a:lnTo>
                  <a:cubicBezTo>
                    <a:pt x="4692" y="12886"/>
                    <a:pt x="4661" y="12870"/>
                    <a:pt x="4621" y="12853"/>
                  </a:cubicBezTo>
                  <a:cubicBezTo>
                    <a:pt x="4595" y="12839"/>
                    <a:pt x="4571" y="12823"/>
                    <a:pt x="4551" y="12813"/>
                  </a:cubicBezTo>
                  <a:cubicBezTo>
                    <a:pt x="4540" y="12804"/>
                    <a:pt x="4531" y="12793"/>
                    <a:pt x="4520" y="12786"/>
                  </a:cubicBezTo>
                  <a:lnTo>
                    <a:pt x="4474" y="12786"/>
                  </a:lnTo>
                  <a:cubicBezTo>
                    <a:pt x="4451" y="12786"/>
                    <a:pt x="4424" y="12786"/>
                    <a:pt x="4401" y="12789"/>
                  </a:cubicBezTo>
                  <a:cubicBezTo>
                    <a:pt x="4387" y="12793"/>
                    <a:pt x="4371" y="12793"/>
                    <a:pt x="4357" y="12803"/>
                  </a:cubicBezTo>
                  <a:cubicBezTo>
                    <a:pt x="4347" y="12809"/>
                    <a:pt x="4334" y="12819"/>
                    <a:pt x="4324" y="12833"/>
                  </a:cubicBezTo>
                  <a:cubicBezTo>
                    <a:pt x="4307" y="12856"/>
                    <a:pt x="4307" y="12890"/>
                    <a:pt x="4317" y="12916"/>
                  </a:cubicBezTo>
                  <a:cubicBezTo>
                    <a:pt x="4330" y="12950"/>
                    <a:pt x="4347" y="12977"/>
                    <a:pt x="4371" y="13003"/>
                  </a:cubicBezTo>
                  <a:cubicBezTo>
                    <a:pt x="4431" y="13060"/>
                    <a:pt x="4504" y="13104"/>
                    <a:pt x="4581" y="13137"/>
                  </a:cubicBezTo>
                  <a:cubicBezTo>
                    <a:pt x="4658" y="13170"/>
                    <a:pt x="4742" y="13201"/>
                    <a:pt x="4832" y="13207"/>
                  </a:cubicBezTo>
                  <a:cubicBezTo>
                    <a:pt x="4859" y="13211"/>
                    <a:pt x="4892" y="13217"/>
                    <a:pt x="4922" y="13221"/>
                  </a:cubicBezTo>
                  <a:cubicBezTo>
                    <a:pt x="4986" y="13227"/>
                    <a:pt x="5043" y="13237"/>
                    <a:pt x="5106" y="13251"/>
                  </a:cubicBezTo>
                  <a:cubicBezTo>
                    <a:pt x="5123" y="13254"/>
                    <a:pt x="5140" y="13257"/>
                    <a:pt x="5160" y="13267"/>
                  </a:cubicBezTo>
                  <a:cubicBezTo>
                    <a:pt x="5176" y="13271"/>
                    <a:pt x="5190" y="13277"/>
                    <a:pt x="5206" y="13287"/>
                  </a:cubicBezTo>
                  <a:cubicBezTo>
                    <a:pt x="5233" y="13301"/>
                    <a:pt x="5253" y="13311"/>
                    <a:pt x="5277" y="13328"/>
                  </a:cubicBezTo>
                  <a:lnTo>
                    <a:pt x="5340" y="13378"/>
                  </a:lnTo>
                  <a:lnTo>
                    <a:pt x="5491" y="13528"/>
                  </a:lnTo>
                  <a:lnTo>
                    <a:pt x="5641" y="13669"/>
                  </a:lnTo>
                  <a:cubicBezTo>
                    <a:pt x="5658" y="13685"/>
                    <a:pt x="5678" y="13702"/>
                    <a:pt x="5701" y="13709"/>
                  </a:cubicBezTo>
                  <a:cubicBezTo>
                    <a:pt x="5705" y="13712"/>
                    <a:pt x="5705" y="13719"/>
                    <a:pt x="5708" y="13719"/>
                  </a:cubicBezTo>
                  <a:cubicBezTo>
                    <a:pt x="5772" y="13794"/>
                    <a:pt x="5831" y="13871"/>
                    <a:pt x="5895" y="13944"/>
                  </a:cubicBezTo>
                  <a:lnTo>
                    <a:pt x="5895" y="13944"/>
                  </a:lnTo>
                  <a:cubicBezTo>
                    <a:pt x="5867" y="13933"/>
                    <a:pt x="5839" y="13922"/>
                    <a:pt x="5808" y="13909"/>
                  </a:cubicBezTo>
                  <a:cubicBezTo>
                    <a:pt x="5751" y="13889"/>
                    <a:pt x="5691" y="13863"/>
                    <a:pt x="5631" y="13842"/>
                  </a:cubicBezTo>
                  <a:cubicBezTo>
                    <a:pt x="5598" y="13836"/>
                    <a:pt x="5568" y="13822"/>
                    <a:pt x="5534" y="13812"/>
                  </a:cubicBezTo>
                  <a:cubicBezTo>
                    <a:pt x="5521" y="13809"/>
                    <a:pt x="5514" y="13809"/>
                    <a:pt x="5501" y="13806"/>
                  </a:cubicBezTo>
                  <a:lnTo>
                    <a:pt x="5487" y="13802"/>
                  </a:lnTo>
                  <a:lnTo>
                    <a:pt x="5471" y="13799"/>
                  </a:lnTo>
                  <a:cubicBezTo>
                    <a:pt x="5464" y="13792"/>
                    <a:pt x="5454" y="13789"/>
                    <a:pt x="5447" y="13789"/>
                  </a:cubicBezTo>
                  <a:lnTo>
                    <a:pt x="5434" y="13786"/>
                  </a:lnTo>
                  <a:lnTo>
                    <a:pt x="5420" y="13782"/>
                  </a:lnTo>
                  <a:lnTo>
                    <a:pt x="5424" y="13782"/>
                  </a:lnTo>
                  <a:lnTo>
                    <a:pt x="5414" y="13776"/>
                  </a:lnTo>
                  <a:lnTo>
                    <a:pt x="5407" y="13776"/>
                  </a:lnTo>
                  <a:lnTo>
                    <a:pt x="5387" y="13772"/>
                  </a:lnTo>
                  <a:cubicBezTo>
                    <a:pt x="5364" y="13769"/>
                    <a:pt x="5340" y="13766"/>
                    <a:pt x="5317" y="13759"/>
                  </a:cubicBezTo>
                  <a:cubicBezTo>
                    <a:pt x="5290" y="13759"/>
                    <a:pt x="5267" y="13756"/>
                    <a:pt x="5237" y="13752"/>
                  </a:cubicBezTo>
                  <a:lnTo>
                    <a:pt x="5216" y="13752"/>
                  </a:lnTo>
                  <a:lnTo>
                    <a:pt x="5216" y="13756"/>
                  </a:lnTo>
                  <a:lnTo>
                    <a:pt x="5216" y="13759"/>
                  </a:lnTo>
                  <a:cubicBezTo>
                    <a:pt x="5216" y="13766"/>
                    <a:pt x="5220" y="13766"/>
                    <a:pt x="5220" y="13769"/>
                  </a:cubicBezTo>
                  <a:cubicBezTo>
                    <a:pt x="5223" y="13772"/>
                    <a:pt x="5223" y="13776"/>
                    <a:pt x="5230" y="13782"/>
                  </a:cubicBezTo>
                  <a:cubicBezTo>
                    <a:pt x="5233" y="13786"/>
                    <a:pt x="5233" y="13789"/>
                    <a:pt x="5237" y="13792"/>
                  </a:cubicBezTo>
                  <a:lnTo>
                    <a:pt x="5253" y="13809"/>
                  </a:lnTo>
                  <a:cubicBezTo>
                    <a:pt x="5267" y="13819"/>
                    <a:pt x="5273" y="13822"/>
                    <a:pt x="5283" y="13832"/>
                  </a:cubicBezTo>
                  <a:cubicBezTo>
                    <a:pt x="5297" y="13839"/>
                    <a:pt x="5303" y="13849"/>
                    <a:pt x="5317" y="13853"/>
                  </a:cubicBezTo>
                  <a:cubicBezTo>
                    <a:pt x="5320" y="13853"/>
                    <a:pt x="5320" y="13856"/>
                    <a:pt x="5323" y="13856"/>
                  </a:cubicBezTo>
                  <a:lnTo>
                    <a:pt x="5330" y="13856"/>
                  </a:lnTo>
                  <a:cubicBezTo>
                    <a:pt x="5364" y="13869"/>
                    <a:pt x="5390" y="13883"/>
                    <a:pt x="5424" y="13893"/>
                  </a:cubicBezTo>
                  <a:cubicBezTo>
                    <a:pt x="5433" y="13896"/>
                    <a:pt x="5441" y="13899"/>
                    <a:pt x="5450" y="13902"/>
                  </a:cubicBezTo>
                  <a:lnTo>
                    <a:pt x="5450" y="13902"/>
                  </a:lnTo>
                  <a:cubicBezTo>
                    <a:pt x="5473" y="13908"/>
                    <a:pt x="5495" y="13914"/>
                    <a:pt x="5517" y="13919"/>
                  </a:cubicBezTo>
                  <a:cubicBezTo>
                    <a:pt x="5538" y="13924"/>
                    <a:pt x="5559" y="13930"/>
                    <a:pt x="5578" y="13936"/>
                  </a:cubicBezTo>
                  <a:lnTo>
                    <a:pt x="5578" y="13936"/>
                  </a:lnTo>
                  <a:cubicBezTo>
                    <a:pt x="5532" y="13925"/>
                    <a:pt x="5492" y="13916"/>
                    <a:pt x="5450" y="13902"/>
                  </a:cubicBezTo>
                  <a:lnTo>
                    <a:pt x="5450" y="13902"/>
                  </a:lnTo>
                  <a:cubicBezTo>
                    <a:pt x="5408" y="13892"/>
                    <a:pt x="5365" y="13882"/>
                    <a:pt x="5323" y="13876"/>
                  </a:cubicBezTo>
                  <a:cubicBezTo>
                    <a:pt x="5290" y="13873"/>
                    <a:pt x="5260" y="13869"/>
                    <a:pt x="5227" y="13863"/>
                  </a:cubicBezTo>
                  <a:cubicBezTo>
                    <a:pt x="5211" y="13861"/>
                    <a:pt x="5196" y="13859"/>
                    <a:pt x="5180" y="13859"/>
                  </a:cubicBezTo>
                  <a:cubicBezTo>
                    <a:pt x="5168" y="13859"/>
                    <a:pt x="5156" y="13860"/>
                    <a:pt x="5143" y="13863"/>
                  </a:cubicBezTo>
                  <a:cubicBezTo>
                    <a:pt x="5123" y="13869"/>
                    <a:pt x="5103" y="13889"/>
                    <a:pt x="5093" y="13909"/>
                  </a:cubicBezTo>
                  <a:cubicBezTo>
                    <a:pt x="5069" y="13976"/>
                    <a:pt x="5123" y="14040"/>
                    <a:pt x="5170" y="14080"/>
                  </a:cubicBezTo>
                  <a:cubicBezTo>
                    <a:pt x="5227" y="14123"/>
                    <a:pt x="5290" y="14157"/>
                    <a:pt x="5357" y="14180"/>
                  </a:cubicBezTo>
                  <a:cubicBezTo>
                    <a:pt x="5387" y="14190"/>
                    <a:pt x="5410" y="14203"/>
                    <a:pt x="5439" y="14210"/>
                  </a:cubicBezTo>
                  <a:lnTo>
                    <a:pt x="5439" y="14210"/>
                  </a:lnTo>
                  <a:cubicBezTo>
                    <a:pt x="5438" y="14210"/>
                    <a:pt x="5437" y="14209"/>
                    <a:pt x="5437" y="14207"/>
                  </a:cubicBezTo>
                  <a:lnTo>
                    <a:pt x="5437" y="14207"/>
                  </a:lnTo>
                  <a:cubicBezTo>
                    <a:pt x="5474" y="14220"/>
                    <a:pt x="5517" y="14230"/>
                    <a:pt x="5554" y="14244"/>
                  </a:cubicBezTo>
                  <a:cubicBezTo>
                    <a:pt x="5574" y="14247"/>
                    <a:pt x="5594" y="14257"/>
                    <a:pt x="5618" y="14260"/>
                  </a:cubicBezTo>
                  <a:cubicBezTo>
                    <a:pt x="5638" y="14264"/>
                    <a:pt x="5658" y="14270"/>
                    <a:pt x="5685" y="14274"/>
                  </a:cubicBezTo>
                  <a:cubicBezTo>
                    <a:pt x="5728" y="14280"/>
                    <a:pt x="5775" y="14287"/>
                    <a:pt x="5818" y="14290"/>
                  </a:cubicBezTo>
                  <a:cubicBezTo>
                    <a:pt x="5838" y="14294"/>
                    <a:pt x="5862" y="14294"/>
                    <a:pt x="5885" y="14297"/>
                  </a:cubicBezTo>
                  <a:lnTo>
                    <a:pt x="5945" y="14311"/>
                  </a:lnTo>
                  <a:cubicBezTo>
                    <a:pt x="5989" y="14321"/>
                    <a:pt x="6029" y="14331"/>
                    <a:pt x="6069" y="14344"/>
                  </a:cubicBezTo>
                  <a:cubicBezTo>
                    <a:pt x="6096" y="14354"/>
                    <a:pt x="6123" y="14364"/>
                    <a:pt x="6146" y="14377"/>
                  </a:cubicBezTo>
                  <a:cubicBezTo>
                    <a:pt x="6173" y="14391"/>
                    <a:pt x="6196" y="14408"/>
                    <a:pt x="6223" y="14424"/>
                  </a:cubicBezTo>
                  <a:lnTo>
                    <a:pt x="6323" y="14498"/>
                  </a:lnTo>
                  <a:cubicBezTo>
                    <a:pt x="6330" y="14504"/>
                    <a:pt x="6337" y="14511"/>
                    <a:pt x="6343" y="14515"/>
                  </a:cubicBezTo>
                  <a:cubicBezTo>
                    <a:pt x="6370" y="14538"/>
                    <a:pt x="6393" y="14561"/>
                    <a:pt x="6413" y="14588"/>
                  </a:cubicBezTo>
                  <a:lnTo>
                    <a:pt x="6440" y="14611"/>
                  </a:lnTo>
                  <a:cubicBezTo>
                    <a:pt x="6444" y="14611"/>
                    <a:pt x="6444" y="14611"/>
                    <a:pt x="6447" y="14615"/>
                  </a:cubicBezTo>
                  <a:lnTo>
                    <a:pt x="6447" y="14621"/>
                  </a:lnTo>
                  <a:cubicBezTo>
                    <a:pt x="6474" y="14658"/>
                    <a:pt x="6497" y="14692"/>
                    <a:pt x="6520" y="14728"/>
                  </a:cubicBezTo>
                  <a:lnTo>
                    <a:pt x="6571" y="14815"/>
                  </a:lnTo>
                  <a:lnTo>
                    <a:pt x="6585" y="14844"/>
                  </a:lnTo>
                  <a:lnTo>
                    <a:pt x="6585" y="14844"/>
                  </a:lnTo>
                  <a:cubicBezTo>
                    <a:pt x="6584" y="14843"/>
                    <a:pt x="6582" y="14843"/>
                    <a:pt x="6581" y="14842"/>
                  </a:cubicBezTo>
                  <a:cubicBezTo>
                    <a:pt x="6564" y="14835"/>
                    <a:pt x="6554" y="14829"/>
                    <a:pt x="6537" y="14822"/>
                  </a:cubicBezTo>
                  <a:cubicBezTo>
                    <a:pt x="6514" y="14809"/>
                    <a:pt x="6490" y="14802"/>
                    <a:pt x="6464" y="14792"/>
                  </a:cubicBezTo>
                  <a:cubicBezTo>
                    <a:pt x="6427" y="14775"/>
                    <a:pt x="6387" y="14762"/>
                    <a:pt x="6343" y="14745"/>
                  </a:cubicBezTo>
                  <a:lnTo>
                    <a:pt x="6340" y="14745"/>
                  </a:lnTo>
                  <a:lnTo>
                    <a:pt x="6296" y="14735"/>
                  </a:lnTo>
                  <a:cubicBezTo>
                    <a:pt x="6230" y="14712"/>
                    <a:pt x="6169" y="14688"/>
                    <a:pt x="6096" y="14668"/>
                  </a:cubicBezTo>
                  <a:lnTo>
                    <a:pt x="5972" y="14628"/>
                  </a:lnTo>
                  <a:cubicBezTo>
                    <a:pt x="5935" y="14621"/>
                    <a:pt x="5892" y="14608"/>
                    <a:pt x="5852" y="14601"/>
                  </a:cubicBezTo>
                  <a:cubicBezTo>
                    <a:pt x="5822" y="14595"/>
                    <a:pt x="5788" y="14588"/>
                    <a:pt x="5755" y="14585"/>
                  </a:cubicBezTo>
                  <a:cubicBezTo>
                    <a:pt x="5745" y="14585"/>
                    <a:pt x="5738" y="14578"/>
                    <a:pt x="5728" y="14578"/>
                  </a:cubicBezTo>
                  <a:cubicBezTo>
                    <a:pt x="5738" y="14585"/>
                    <a:pt x="5741" y="14591"/>
                    <a:pt x="5751" y="14595"/>
                  </a:cubicBezTo>
                  <a:lnTo>
                    <a:pt x="5778" y="14621"/>
                  </a:lnTo>
                  <a:cubicBezTo>
                    <a:pt x="5808" y="14645"/>
                    <a:pt x="5845" y="14675"/>
                    <a:pt x="5885" y="14705"/>
                  </a:cubicBezTo>
                  <a:lnTo>
                    <a:pt x="5905" y="14722"/>
                  </a:lnTo>
                  <a:cubicBezTo>
                    <a:pt x="5919" y="14736"/>
                    <a:pt x="5936" y="14747"/>
                    <a:pt x="5950" y="14757"/>
                  </a:cubicBezTo>
                  <a:lnTo>
                    <a:pt x="5950" y="14757"/>
                  </a:lnTo>
                  <a:cubicBezTo>
                    <a:pt x="5897" y="14742"/>
                    <a:pt x="5846" y="14727"/>
                    <a:pt x="5792" y="14715"/>
                  </a:cubicBezTo>
                  <a:cubicBezTo>
                    <a:pt x="5758" y="14708"/>
                    <a:pt x="5725" y="14705"/>
                    <a:pt x="5691" y="14695"/>
                  </a:cubicBezTo>
                  <a:cubicBezTo>
                    <a:pt x="5678" y="14692"/>
                    <a:pt x="5661" y="14692"/>
                    <a:pt x="5651" y="14688"/>
                  </a:cubicBezTo>
                  <a:cubicBezTo>
                    <a:pt x="5642" y="14688"/>
                    <a:pt x="5632" y="14685"/>
                    <a:pt x="5622" y="14685"/>
                  </a:cubicBezTo>
                  <a:cubicBezTo>
                    <a:pt x="5617" y="14685"/>
                    <a:pt x="5612" y="14686"/>
                    <a:pt x="5608" y="14688"/>
                  </a:cubicBezTo>
                  <a:cubicBezTo>
                    <a:pt x="5594" y="14692"/>
                    <a:pt x="5584" y="14695"/>
                    <a:pt x="5574" y="14705"/>
                  </a:cubicBezTo>
                  <a:cubicBezTo>
                    <a:pt x="5568" y="14712"/>
                    <a:pt x="5561" y="14722"/>
                    <a:pt x="5554" y="14728"/>
                  </a:cubicBezTo>
                  <a:cubicBezTo>
                    <a:pt x="5551" y="14742"/>
                    <a:pt x="5551" y="14759"/>
                    <a:pt x="5554" y="14772"/>
                  </a:cubicBezTo>
                  <a:cubicBezTo>
                    <a:pt x="5558" y="14782"/>
                    <a:pt x="5568" y="14795"/>
                    <a:pt x="5574" y="14809"/>
                  </a:cubicBezTo>
                  <a:cubicBezTo>
                    <a:pt x="5594" y="14839"/>
                    <a:pt x="5624" y="14866"/>
                    <a:pt x="5654" y="14892"/>
                  </a:cubicBezTo>
                  <a:cubicBezTo>
                    <a:pt x="5695" y="14929"/>
                    <a:pt x="5738" y="14963"/>
                    <a:pt x="5778" y="14996"/>
                  </a:cubicBezTo>
                  <a:cubicBezTo>
                    <a:pt x="5822" y="15029"/>
                    <a:pt x="5858" y="15059"/>
                    <a:pt x="5905" y="15090"/>
                  </a:cubicBezTo>
                  <a:cubicBezTo>
                    <a:pt x="5975" y="15133"/>
                    <a:pt x="6056" y="15166"/>
                    <a:pt x="6139" y="15193"/>
                  </a:cubicBezTo>
                  <a:cubicBezTo>
                    <a:pt x="6220" y="15217"/>
                    <a:pt x="6303" y="15233"/>
                    <a:pt x="6387" y="15247"/>
                  </a:cubicBezTo>
                  <a:cubicBezTo>
                    <a:pt x="6444" y="15257"/>
                    <a:pt x="6504" y="15267"/>
                    <a:pt x="6561" y="15280"/>
                  </a:cubicBezTo>
                  <a:cubicBezTo>
                    <a:pt x="6587" y="15290"/>
                    <a:pt x="6611" y="15294"/>
                    <a:pt x="6637" y="15300"/>
                  </a:cubicBezTo>
                  <a:cubicBezTo>
                    <a:pt x="6654" y="15310"/>
                    <a:pt x="6674" y="15314"/>
                    <a:pt x="6691" y="15324"/>
                  </a:cubicBezTo>
                  <a:cubicBezTo>
                    <a:pt x="6708" y="15330"/>
                    <a:pt x="6721" y="15340"/>
                    <a:pt x="6738" y="15347"/>
                  </a:cubicBezTo>
                  <a:cubicBezTo>
                    <a:pt x="6765" y="15367"/>
                    <a:pt x="6798" y="15394"/>
                    <a:pt x="6828" y="15417"/>
                  </a:cubicBezTo>
                  <a:cubicBezTo>
                    <a:pt x="6875" y="15461"/>
                    <a:pt x="6915" y="15508"/>
                    <a:pt x="6958" y="15548"/>
                  </a:cubicBezTo>
                  <a:cubicBezTo>
                    <a:pt x="6965" y="15568"/>
                    <a:pt x="6972" y="15594"/>
                    <a:pt x="6975" y="15618"/>
                  </a:cubicBezTo>
                  <a:cubicBezTo>
                    <a:pt x="6975" y="15625"/>
                    <a:pt x="6978" y="15631"/>
                    <a:pt x="6978" y="15635"/>
                  </a:cubicBezTo>
                  <a:cubicBezTo>
                    <a:pt x="6982" y="15668"/>
                    <a:pt x="6989" y="15708"/>
                    <a:pt x="6992" y="15742"/>
                  </a:cubicBezTo>
                  <a:cubicBezTo>
                    <a:pt x="7022" y="15959"/>
                    <a:pt x="7045" y="16180"/>
                    <a:pt x="7072" y="16400"/>
                  </a:cubicBezTo>
                  <a:lnTo>
                    <a:pt x="7159" y="17166"/>
                  </a:lnTo>
                  <a:cubicBezTo>
                    <a:pt x="7189" y="17417"/>
                    <a:pt x="7223" y="17667"/>
                    <a:pt x="7259" y="17918"/>
                  </a:cubicBezTo>
                  <a:cubicBezTo>
                    <a:pt x="7293" y="18149"/>
                    <a:pt x="7333" y="18373"/>
                    <a:pt x="7373" y="18600"/>
                  </a:cubicBezTo>
                  <a:cubicBezTo>
                    <a:pt x="7413" y="18828"/>
                    <a:pt x="7457" y="19058"/>
                    <a:pt x="7510" y="19286"/>
                  </a:cubicBezTo>
                  <a:cubicBezTo>
                    <a:pt x="7530" y="19379"/>
                    <a:pt x="7557" y="19479"/>
                    <a:pt x="7580" y="19576"/>
                  </a:cubicBezTo>
                  <a:lnTo>
                    <a:pt x="7530" y="19503"/>
                  </a:lnTo>
                  <a:cubicBezTo>
                    <a:pt x="7483" y="19439"/>
                    <a:pt x="7443" y="19373"/>
                    <a:pt x="7396" y="19306"/>
                  </a:cubicBezTo>
                  <a:cubicBezTo>
                    <a:pt x="7363" y="19252"/>
                    <a:pt x="7333" y="19195"/>
                    <a:pt x="7299" y="19142"/>
                  </a:cubicBezTo>
                  <a:cubicBezTo>
                    <a:pt x="7266" y="19085"/>
                    <a:pt x="7233" y="19028"/>
                    <a:pt x="7196" y="18971"/>
                  </a:cubicBezTo>
                  <a:cubicBezTo>
                    <a:pt x="7122" y="18861"/>
                    <a:pt x="7032" y="18767"/>
                    <a:pt x="6958" y="18657"/>
                  </a:cubicBezTo>
                  <a:cubicBezTo>
                    <a:pt x="6892" y="18557"/>
                    <a:pt x="6831" y="18453"/>
                    <a:pt x="6775" y="18349"/>
                  </a:cubicBezTo>
                  <a:lnTo>
                    <a:pt x="6775" y="18349"/>
                  </a:lnTo>
                  <a:cubicBezTo>
                    <a:pt x="6798" y="18369"/>
                    <a:pt x="6821" y="18390"/>
                    <a:pt x="6845" y="18416"/>
                  </a:cubicBezTo>
                  <a:cubicBezTo>
                    <a:pt x="6788" y="18306"/>
                    <a:pt x="6724" y="18199"/>
                    <a:pt x="6641" y="18109"/>
                  </a:cubicBezTo>
                  <a:cubicBezTo>
                    <a:pt x="6554" y="17955"/>
                    <a:pt x="6464" y="17801"/>
                    <a:pt x="6357" y="17657"/>
                  </a:cubicBezTo>
                  <a:cubicBezTo>
                    <a:pt x="6347" y="17647"/>
                    <a:pt x="6337" y="17637"/>
                    <a:pt x="6327" y="17624"/>
                  </a:cubicBezTo>
                  <a:cubicBezTo>
                    <a:pt x="6323" y="17614"/>
                    <a:pt x="6323" y="17604"/>
                    <a:pt x="6323" y="17590"/>
                  </a:cubicBezTo>
                  <a:cubicBezTo>
                    <a:pt x="6306" y="17530"/>
                    <a:pt x="6293" y="17470"/>
                    <a:pt x="6280" y="17407"/>
                  </a:cubicBezTo>
                  <a:cubicBezTo>
                    <a:pt x="6276" y="17397"/>
                    <a:pt x="6276" y="17383"/>
                    <a:pt x="6273" y="17370"/>
                  </a:cubicBezTo>
                  <a:cubicBezTo>
                    <a:pt x="6270" y="17353"/>
                    <a:pt x="6260" y="17340"/>
                    <a:pt x="6253" y="17323"/>
                  </a:cubicBezTo>
                  <a:cubicBezTo>
                    <a:pt x="6246" y="17313"/>
                    <a:pt x="6240" y="17300"/>
                    <a:pt x="6236" y="17286"/>
                  </a:cubicBezTo>
                  <a:cubicBezTo>
                    <a:pt x="6231" y="17278"/>
                    <a:pt x="6227" y="17268"/>
                    <a:pt x="6223" y="17259"/>
                  </a:cubicBezTo>
                  <a:lnTo>
                    <a:pt x="6223" y="17259"/>
                  </a:lnTo>
                  <a:lnTo>
                    <a:pt x="6223" y="17259"/>
                  </a:lnTo>
                  <a:lnTo>
                    <a:pt x="6250" y="17283"/>
                  </a:lnTo>
                  <a:lnTo>
                    <a:pt x="6256" y="17293"/>
                  </a:lnTo>
                  <a:lnTo>
                    <a:pt x="6256" y="17286"/>
                  </a:lnTo>
                  <a:lnTo>
                    <a:pt x="6243" y="17249"/>
                  </a:lnTo>
                  <a:lnTo>
                    <a:pt x="6236" y="17219"/>
                  </a:lnTo>
                  <a:cubicBezTo>
                    <a:pt x="6236" y="17213"/>
                    <a:pt x="6233" y="17209"/>
                    <a:pt x="6226" y="17199"/>
                  </a:cubicBezTo>
                  <a:lnTo>
                    <a:pt x="6226" y="17203"/>
                  </a:lnTo>
                  <a:lnTo>
                    <a:pt x="6223" y="17196"/>
                  </a:lnTo>
                  <a:lnTo>
                    <a:pt x="6223" y="17199"/>
                  </a:lnTo>
                  <a:lnTo>
                    <a:pt x="6186" y="17129"/>
                  </a:lnTo>
                  <a:cubicBezTo>
                    <a:pt x="6143" y="17049"/>
                    <a:pt x="6106" y="16975"/>
                    <a:pt x="6066" y="16898"/>
                  </a:cubicBezTo>
                  <a:lnTo>
                    <a:pt x="6042" y="16862"/>
                  </a:lnTo>
                  <a:lnTo>
                    <a:pt x="5982" y="16748"/>
                  </a:lnTo>
                  <a:cubicBezTo>
                    <a:pt x="5955" y="16701"/>
                    <a:pt x="5925" y="16658"/>
                    <a:pt x="5899" y="16611"/>
                  </a:cubicBezTo>
                  <a:cubicBezTo>
                    <a:pt x="5838" y="16527"/>
                    <a:pt x="5775" y="16444"/>
                    <a:pt x="5715" y="16363"/>
                  </a:cubicBezTo>
                  <a:lnTo>
                    <a:pt x="5701" y="16347"/>
                  </a:lnTo>
                  <a:cubicBezTo>
                    <a:pt x="5665" y="16297"/>
                    <a:pt x="5624" y="16250"/>
                    <a:pt x="5588" y="16200"/>
                  </a:cubicBezTo>
                  <a:cubicBezTo>
                    <a:pt x="5585" y="16196"/>
                    <a:pt x="5582" y="16193"/>
                    <a:pt x="5579" y="16190"/>
                  </a:cubicBezTo>
                  <a:lnTo>
                    <a:pt x="5579" y="16190"/>
                  </a:lnTo>
                  <a:cubicBezTo>
                    <a:pt x="5646" y="16277"/>
                    <a:pt x="5707" y="16367"/>
                    <a:pt x="5772" y="16454"/>
                  </a:cubicBezTo>
                  <a:cubicBezTo>
                    <a:pt x="5838" y="16547"/>
                    <a:pt x="5909" y="16638"/>
                    <a:pt x="5969" y="16735"/>
                  </a:cubicBezTo>
                  <a:cubicBezTo>
                    <a:pt x="5992" y="16785"/>
                    <a:pt x="6022" y="16831"/>
                    <a:pt x="6046" y="16882"/>
                  </a:cubicBezTo>
                  <a:cubicBezTo>
                    <a:pt x="6076" y="16935"/>
                    <a:pt x="6106" y="16995"/>
                    <a:pt x="6129" y="17052"/>
                  </a:cubicBezTo>
                  <a:cubicBezTo>
                    <a:pt x="6156" y="17106"/>
                    <a:pt x="6176" y="17156"/>
                    <a:pt x="6203" y="17213"/>
                  </a:cubicBezTo>
                  <a:cubicBezTo>
                    <a:pt x="6209" y="17227"/>
                    <a:pt x="6215" y="17243"/>
                    <a:pt x="6223" y="17259"/>
                  </a:cubicBezTo>
                  <a:lnTo>
                    <a:pt x="6223" y="17259"/>
                  </a:lnTo>
                  <a:lnTo>
                    <a:pt x="6173" y="17213"/>
                  </a:lnTo>
                  <a:lnTo>
                    <a:pt x="6123" y="17166"/>
                  </a:lnTo>
                  <a:lnTo>
                    <a:pt x="6036" y="17079"/>
                  </a:lnTo>
                  <a:cubicBezTo>
                    <a:pt x="6002" y="17042"/>
                    <a:pt x="5969" y="16999"/>
                    <a:pt x="5939" y="16962"/>
                  </a:cubicBezTo>
                  <a:lnTo>
                    <a:pt x="5909" y="16925"/>
                  </a:lnTo>
                  <a:cubicBezTo>
                    <a:pt x="5855" y="16858"/>
                    <a:pt x="5802" y="16795"/>
                    <a:pt x="5751" y="16735"/>
                  </a:cubicBezTo>
                  <a:cubicBezTo>
                    <a:pt x="5681" y="16661"/>
                    <a:pt x="5604" y="16591"/>
                    <a:pt x="5534" y="16517"/>
                  </a:cubicBezTo>
                  <a:cubicBezTo>
                    <a:pt x="5504" y="16494"/>
                    <a:pt x="5481" y="16467"/>
                    <a:pt x="5451" y="16444"/>
                  </a:cubicBezTo>
                  <a:lnTo>
                    <a:pt x="5374" y="16373"/>
                  </a:lnTo>
                  <a:cubicBezTo>
                    <a:pt x="5330" y="16330"/>
                    <a:pt x="5287" y="16290"/>
                    <a:pt x="5240" y="16246"/>
                  </a:cubicBezTo>
                  <a:cubicBezTo>
                    <a:pt x="5166" y="16176"/>
                    <a:pt x="5089" y="16109"/>
                    <a:pt x="5033" y="16059"/>
                  </a:cubicBezTo>
                  <a:cubicBezTo>
                    <a:pt x="4956" y="15992"/>
                    <a:pt x="4882" y="15929"/>
                    <a:pt x="4822" y="15882"/>
                  </a:cubicBezTo>
                  <a:cubicBezTo>
                    <a:pt x="4765" y="15832"/>
                    <a:pt x="4698" y="15778"/>
                    <a:pt x="4628" y="15715"/>
                  </a:cubicBezTo>
                  <a:lnTo>
                    <a:pt x="4618" y="15711"/>
                  </a:lnTo>
                  <a:lnTo>
                    <a:pt x="4615" y="15708"/>
                  </a:lnTo>
                  <a:cubicBezTo>
                    <a:pt x="4611" y="15705"/>
                    <a:pt x="4601" y="15698"/>
                    <a:pt x="4598" y="15691"/>
                  </a:cubicBezTo>
                  <a:lnTo>
                    <a:pt x="4585" y="15678"/>
                  </a:lnTo>
                  <a:cubicBezTo>
                    <a:pt x="4531" y="15628"/>
                    <a:pt x="4471" y="15574"/>
                    <a:pt x="4411" y="15528"/>
                  </a:cubicBezTo>
                  <a:cubicBezTo>
                    <a:pt x="4334" y="15474"/>
                    <a:pt x="4260" y="15414"/>
                    <a:pt x="4170" y="15360"/>
                  </a:cubicBezTo>
                  <a:lnTo>
                    <a:pt x="4170" y="15360"/>
                  </a:lnTo>
                  <a:lnTo>
                    <a:pt x="4170" y="15360"/>
                  </a:lnTo>
                  <a:lnTo>
                    <a:pt x="4170" y="15360"/>
                  </a:lnTo>
                  <a:cubicBezTo>
                    <a:pt x="4170" y="15360"/>
                    <a:pt x="4177" y="15364"/>
                    <a:pt x="4180" y="15364"/>
                  </a:cubicBezTo>
                  <a:cubicBezTo>
                    <a:pt x="4177" y="15360"/>
                    <a:pt x="4170" y="15360"/>
                    <a:pt x="4167" y="15357"/>
                  </a:cubicBezTo>
                  <a:lnTo>
                    <a:pt x="4150" y="15344"/>
                  </a:lnTo>
                  <a:lnTo>
                    <a:pt x="4117" y="15320"/>
                  </a:lnTo>
                  <a:cubicBezTo>
                    <a:pt x="4050" y="15273"/>
                    <a:pt x="3979" y="15223"/>
                    <a:pt x="3896" y="15153"/>
                  </a:cubicBezTo>
                  <a:cubicBezTo>
                    <a:pt x="3869" y="15130"/>
                    <a:pt x="3842" y="15110"/>
                    <a:pt x="3816" y="15090"/>
                  </a:cubicBezTo>
                  <a:lnTo>
                    <a:pt x="3692" y="14989"/>
                  </a:lnTo>
                  <a:cubicBezTo>
                    <a:pt x="3618" y="14936"/>
                    <a:pt x="3541" y="14879"/>
                    <a:pt x="3448" y="14822"/>
                  </a:cubicBezTo>
                  <a:cubicBezTo>
                    <a:pt x="3414" y="14802"/>
                    <a:pt x="3384" y="14785"/>
                    <a:pt x="3351" y="14762"/>
                  </a:cubicBezTo>
                  <a:lnTo>
                    <a:pt x="3327" y="14745"/>
                  </a:lnTo>
                  <a:cubicBezTo>
                    <a:pt x="3301" y="14728"/>
                    <a:pt x="3277" y="14712"/>
                    <a:pt x="3251" y="14702"/>
                  </a:cubicBezTo>
                  <a:lnTo>
                    <a:pt x="3217" y="14678"/>
                  </a:lnTo>
                  <a:lnTo>
                    <a:pt x="3167" y="14645"/>
                  </a:lnTo>
                  <a:lnTo>
                    <a:pt x="3150" y="14635"/>
                  </a:lnTo>
                  <a:cubicBezTo>
                    <a:pt x="3140" y="14625"/>
                    <a:pt x="3130" y="14618"/>
                    <a:pt x="3117" y="14608"/>
                  </a:cubicBezTo>
                  <a:lnTo>
                    <a:pt x="3080" y="14578"/>
                  </a:lnTo>
                  <a:lnTo>
                    <a:pt x="3010" y="14521"/>
                  </a:lnTo>
                  <a:cubicBezTo>
                    <a:pt x="2976" y="14488"/>
                    <a:pt x="2940" y="14458"/>
                    <a:pt x="2906" y="14424"/>
                  </a:cubicBezTo>
                  <a:lnTo>
                    <a:pt x="2889" y="14411"/>
                  </a:lnTo>
                  <a:lnTo>
                    <a:pt x="2863" y="14387"/>
                  </a:lnTo>
                  <a:lnTo>
                    <a:pt x="2833" y="14357"/>
                  </a:lnTo>
                  <a:cubicBezTo>
                    <a:pt x="2823" y="14351"/>
                    <a:pt x="2813" y="14341"/>
                    <a:pt x="2799" y="14334"/>
                  </a:cubicBezTo>
                  <a:lnTo>
                    <a:pt x="2776" y="14321"/>
                  </a:lnTo>
                  <a:cubicBezTo>
                    <a:pt x="2766" y="14317"/>
                    <a:pt x="2762" y="14317"/>
                    <a:pt x="2756" y="14311"/>
                  </a:cubicBezTo>
                  <a:lnTo>
                    <a:pt x="2726" y="14294"/>
                  </a:lnTo>
                  <a:cubicBezTo>
                    <a:pt x="2722" y="14290"/>
                    <a:pt x="2716" y="14290"/>
                    <a:pt x="2709" y="14287"/>
                  </a:cubicBezTo>
                  <a:cubicBezTo>
                    <a:pt x="2679" y="14270"/>
                    <a:pt x="2649" y="14257"/>
                    <a:pt x="2622" y="14240"/>
                  </a:cubicBezTo>
                  <a:lnTo>
                    <a:pt x="2482" y="14167"/>
                  </a:lnTo>
                  <a:cubicBezTo>
                    <a:pt x="2441" y="14143"/>
                    <a:pt x="2398" y="14117"/>
                    <a:pt x="2361" y="14090"/>
                  </a:cubicBezTo>
                  <a:lnTo>
                    <a:pt x="2331" y="14070"/>
                  </a:lnTo>
                  <a:cubicBezTo>
                    <a:pt x="2298" y="14043"/>
                    <a:pt x="2264" y="14023"/>
                    <a:pt x="2231" y="14003"/>
                  </a:cubicBezTo>
                  <a:lnTo>
                    <a:pt x="2224" y="13993"/>
                  </a:lnTo>
                  <a:cubicBezTo>
                    <a:pt x="2211" y="13986"/>
                    <a:pt x="2204" y="13976"/>
                    <a:pt x="2191" y="13973"/>
                  </a:cubicBezTo>
                  <a:cubicBezTo>
                    <a:pt x="2187" y="13970"/>
                    <a:pt x="2181" y="13970"/>
                    <a:pt x="2177" y="13966"/>
                  </a:cubicBezTo>
                  <a:cubicBezTo>
                    <a:pt x="2171" y="13959"/>
                    <a:pt x="2161" y="13953"/>
                    <a:pt x="2154" y="13949"/>
                  </a:cubicBezTo>
                  <a:cubicBezTo>
                    <a:pt x="2144" y="13943"/>
                    <a:pt x="2137" y="13943"/>
                    <a:pt x="2127" y="13943"/>
                  </a:cubicBezTo>
                  <a:cubicBezTo>
                    <a:pt x="2114" y="13949"/>
                    <a:pt x="2114" y="13959"/>
                    <a:pt x="2114" y="13970"/>
                  </a:cubicBezTo>
                  <a:cubicBezTo>
                    <a:pt x="2114" y="13993"/>
                    <a:pt x="2141" y="14006"/>
                    <a:pt x="2161" y="14020"/>
                  </a:cubicBezTo>
                  <a:cubicBezTo>
                    <a:pt x="2164" y="14023"/>
                    <a:pt x="2171" y="14023"/>
                    <a:pt x="2174" y="14026"/>
                  </a:cubicBezTo>
                  <a:lnTo>
                    <a:pt x="2361" y="14167"/>
                  </a:lnTo>
                  <a:cubicBezTo>
                    <a:pt x="2371" y="14170"/>
                    <a:pt x="2378" y="14177"/>
                    <a:pt x="2388" y="14187"/>
                  </a:cubicBezTo>
                  <a:cubicBezTo>
                    <a:pt x="2398" y="14200"/>
                    <a:pt x="2415" y="14207"/>
                    <a:pt x="2428" y="14220"/>
                  </a:cubicBezTo>
                  <a:cubicBezTo>
                    <a:pt x="2441" y="14227"/>
                    <a:pt x="2458" y="14237"/>
                    <a:pt x="2472" y="14250"/>
                  </a:cubicBezTo>
                  <a:cubicBezTo>
                    <a:pt x="2482" y="14257"/>
                    <a:pt x="2492" y="14260"/>
                    <a:pt x="2505" y="14270"/>
                  </a:cubicBezTo>
                  <a:lnTo>
                    <a:pt x="2538" y="14290"/>
                  </a:lnTo>
                  <a:cubicBezTo>
                    <a:pt x="2562" y="14307"/>
                    <a:pt x="2582" y="14321"/>
                    <a:pt x="2609" y="14337"/>
                  </a:cubicBezTo>
                  <a:cubicBezTo>
                    <a:pt x="2629" y="14351"/>
                    <a:pt x="2655" y="14367"/>
                    <a:pt x="2675" y="14384"/>
                  </a:cubicBezTo>
                  <a:lnTo>
                    <a:pt x="2689" y="14391"/>
                  </a:lnTo>
                  <a:cubicBezTo>
                    <a:pt x="2709" y="14404"/>
                    <a:pt x="2726" y="14418"/>
                    <a:pt x="2742" y="14434"/>
                  </a:cubicBezTo>
                  <a:lnTo>
                    <a:pt x="2756" y="14444"/>
                  </a:lnTo>
                  <a:lnTo>
                    <a:pt x="2766" y="14461"/>
                  </a:lnTo>
                  <a:cubicBezTo>
                    <a:pt x="2779" y="14478"/>
                    <a:pt x="2793" y="14494"/>
                    <a:pt x="2809" y="14508"/>
                  </a:cubicBezTo>
                  <a:lnTo>
                    <a:pt x="2839" y="14538"/>
                  </a:lnTo>
                  <a:lnTo>
                    <a:pt x="2866" y="14568"/>
                  </a:lnTo>
                  <a:lnTo>
                    <a:pt x="2883" y="14585"/>
                  </a:lnTo>
                  <a:lnTo>
                    <a:pt x="2946" y="14645"/>
                  </a:lnTo>
                  <a:lnTo>
                    <a:pt x="2973" y="14672"/>
                  </a:lnTo>
                  <a:cubicBezTo>
                    <a:pt x="2993" y="14692"/>
                    <a:pt x="3017" y="14712"/>
                    <a:pt x="3040" y="14735"/>
                  </a:cubicBezTo>
                  <a:cubicBezTo>
                    <a:pt x="3050" y="14742"/>
                    <a:pt x="3060" y="14752"/>
                    <a:pt x="3073" y="14762"/>
                  </a:cubicBezTo>
                  <a:cubicBezTo>
                    <a:pt x="3093" y="14779"/>
                    <a:pt x="3113" y="14802"/>
                    <a:pt x="3134" y="14819"/>
                  </a:cubicBezTo>
                  <a:lnTo>
                    <a:pt x="3164" y="14842"/>
                  </a:lnTo>
                  <a:lnTo>
                    <a:pt x="3227" y="14892"/>
                  </a:lnTo>
                  <a:lnTo>
                    <a:pt x="3261" y="14919"/>
                  </a:lnTo>
                  <a:cubicBezTo>
                    <a:pt x="3281" y="14936"/>
                    <a:pt x="3307" y="14952"/>
                    <a:pt x="3327" y="14969"/>
                  </a:cubicBezTo>
                  <a:lnTo>
                    <a:pt x="3361" y="14993"/>
                  </a:lnTo>
                  <a:lnTo>
                    <a:pt x="3424" y="15043"/>
                  </a:lnTo>
                  <a:cubicBezTo>
                    <a:pt x="3431" y="15053"/>
                    <a:pt x="3444" y="15059"/>
                    <a:pt x="3451" y="15070"/>
                  </a:cubicBezTo>
                  <a:cubicBezTo>
                    <a:pt x="3475" y="15086"/>
                    <a:pt x="3491" y="15103"/>
                    <a:pt x="3511" y="15120"/>
                  </a:cubicBezTo>
                  <a:cubicBezTo>
                    <a:pt x="3568" y="15170"/>
                    <a:pt x="3628" y="15227"/>
                    <a:pt x="3692" y="15280"/>
                  </a:cubicBezTo>
                  <a:lnTo>
                    <a:pt x="3719" y="15307"/>
                  </a:lnTo>
                  <a:cubicBezTo>
                    <a:pt x="3749" y="15330"/>
                    <a:pt x="3779" y="15360"/>
                    <a:pt x="3812" y="15390"/>
                  </a:cubicBezTo>
                  <a:cubicBezTo>
                    <a:pt x="3846" y="15421"/>
                    <a:pt x="3879" y="15447"/>
                    <a:pt x="3916" y="15477"/>
                  </a:cubicBezTo>
                  <a:cubicBezTo>
                    <a:pt x="3953" y="15508"/>
                    <a:pt x="3996" y="15541"/>
                    <a:pt x="4036" y="15571"/>
                  </a:cubicBezTo>
                  <a:lnTo>
                    <a:pt x="4076" y="15594"/>
                  </a:lnTo>
                  <a:cubicBezTo>
                    <a:pt x="4093" y="15608"/>
                    <a:pt x="4113" y="15621"/>
                    <a:pt x="4130" y="15631"/>
                  </a:cubicBezTo>
                  <a:lnTo>
                    <a:pt x="4244" y="15721"/>
                  </a:lnTo>
                  <a:cubicBezTo>
                    <a:pt x="4277" y="15745"/>
                    <a:pt x="4304" y="15772"/>
                    <a:pt x="4334" y="15798"/>
                  </a:cubicBezTo>
                  <a:cubicBezTo>
                    <a:pt x="4367" y="15832"/>
                    <a:pt x="4401" y="15862"/>
                    <a:pt x="4434" y="15895"/>
                  </a:cubicBezTo>
                  <a:cubicBezTo>
                    <a:pt x="4471" y="15929"/>
                    <a:pt x="4511" y="15966"/>
                    <a:pt x="4548" y="15999"/>
                  </a:cubicBezTo>
                  <a:cubicBezTo>
                    <a:pt x="4601" y="16049"/>
                    <a:pt x="4655" y="16099"/>
                    <a:pt x="4715" y="16149"/>
                  </a:cubicBezTo>
                  <a:lnTo>
                    <a:pt x="4755" y="16190"/>
                  </a:lnTo>
                  <a:lnTo>
                    <a:pt x="4765" y="16193"/>
                  </a:lnTo>
                  <a:lnTo>
                    <a:pt x="4789" y="16216"/>
                  </a:lnTo>
                  <a:lnTo>
                    <a:pt x="4819" y="16246"/>
                  </a:lnTo>
                  <a:cubicBezTo>
                    <a:pt x="4889" y="16313"/>
                    <a:pt x="4962" y="16377"/>
                    <a:pt x="5023" y="16440"/>
                  </a:cubicBezTo>
                  <a:cubicBezTo>
                    <a:pt x="5089" y="16500"/>
                    <a:pt x="5153" y="16564"/>
                    <a:pt x="5213" y="16624"/>
                  </a:cubicBezTo>
                  <a:lnTo>
                    <a:pt x="5337" y="16748"/>
                  </a:lnTo>
                  <a:lnTo>
                    <a:pt x="5414" y="16825"/>
                  </a:lnTo>
                  <a:cubicBezTo>
                    <a:pt x="5467" y="16878"/>
                    <a:pt x="5524" y="16942"/>
                    <a:pt x="5588" y="17009"/>
                  </a:cubicBezTo>
                  <a:lnTo>
                    <a:pt x="5688" y="17132"/>
                  </a:lnTo>
                  <a:cubicBezTo>
                    <a:pt x="5741" y="17199"/>
                    <a:pt x="5798" y="17266"/>
                    <a:pt x="5855" y="17333"/>
                  </a:cubicBezTo>
                  <a:cubicBezTo>
                    <a:pt x="5899" y="17383"/>
                    <a:pt x="5949" y="17430"/>
                    <a:pt x="5992" y="17470"/>
                  </a:cubicBezTo>
                  <a:lnTo>
                    <a:pt x="5999" y="17477"/>
                  </a:lnTo>
                  <a:cubicBezTo>
                    <a:pt x="6036" y="17477"/>
                    <a:pt x="6072" y="17514"/>
                    <a:pt x="6106" y="17550"/>
                  </a:cubicBezTo>
                  <a:cubicBezTo>
                    <a:pt x="6066" y="17530"/>
                    <a:pt x="6026" y="17504"/>
                    <a:pt x="5989" y="17480"/>
                  </a:cubicBezTo>
                  <a:cubicBezTo>
                    <a:pt x="5945" y="17450"/>
                    <a:pt x="5909" y="17420"/>
                    <a:pt x="5868" y="17397"/>
                  </a:cubicBezTo>
                  <a:lnTo>
                    <a:pt x="5818" y="17360"/>
                  </a:lnTo>
                  <a:cubicBezTo>
                    <a:pt x="5785" y="17333"/>
                    <a:pt x="5751" y="17313"/>
                    <a:pt x="5718" y="17286"/>
                  </a:cubicBezTo>
                  <a:cubicBezTo>
                    <a:pt x="5705" y="17280"/>
                    <a:pt x="5691" y="17269"/>
                    <a:pt x="5675" y="17263"/>
                  </a:cubicBezTo>
                  <a:cubicBezTo>
                    <a:pt x="5658" y="17253"/>
                    <a:pt x="5641" y="17243"/>
                    <a:pt x="5624" y="17233"/>
                  </a:cubicBezTo>
                  <a:lnTo>
                    <a:pt x="5601" y="17219"/>
                  </a:lnTo>
                  <a:cubicBezTo>
                    <a:pt x="5574" y="17209"/>
                    <a:pt x="5551" y="17196"/>
                    <a:pt x="5531" y="17186"/>
                  </a:cubicBezTo>
                  <a:cubicBezTo>
                    <a:pt x="5491" y="17169"/>
                    <a:pt x="5454" y="17159"/>
                    <a:pt x="5414" y="17146"/>
                  </a:cubicBezTo>
                  <a:cubicBezTo>
                    <a:pt x="5367" y="17129"/>
                    <a:pt x="5323" y="17116"/>
                    <a:pt x="5280" y="17099"/>
                  </a:cubicBezTo>
                  <a:lnTo>
                    <a:pt x="5206" y="17076"/>
                  </a:lnTo>
                  <a:cubicBezTo>
                    <a:pt x="5130" y="17045"/>
                    <a:pt x="5056" y="17015"/>
                    <a:pt x="4982" y="16985"/>
                  </a:cubicBezTo>
                  <a:lnTo>
                    <a:pt x="4962" y="16979"/>
                  </a:lnTo>
                  <a:cubicBezTo>
                    <a:pt x="4885" y="16945"/>
                    <a:pt x="4812" y="16912"/>
                    <a:pt x="4735" y="16882"/>
                  </a:cubicBezTo>
                  <a:cubicBezTo>
                    <a:pt x="4688" y="16862"/>
                    <a:pt x="4638" y="16845"/>
                    <a:pt x="4595" y="16825"/>
                  </a:cubicBezTo>
                  <a:cubicBezTo>
                    <a:pt x="4561" y="16811"/>
                    <a:pt x="4521" y="16795"/>
                    <a:pt x="4488" y="16781"/>
                  </a:cubicBezTo>
                  <a:cubicBezTo>
                    <a:pt x="4417" y="16751"/>
                    <a:pt x="4351" y="16725"/>
                    <a:pt x="4270" y="16681"/>
                  </a:cubicBezTo>
                  <a:cubicBezTo>
                    <a:pt x="4230" y="16661"/>
                    <a:pt x="4197" y="16644"/>
                    <a:pt x="4163" y="16624"/>
                  </a:cubicBezTo>
                  <a:cubicBezTo>
                    <a:pt x="4086" y="16581"/>
                    <a:pt x="4016" y="16534"/>
                    <a:pt x="3946" y="16490"/>
                  </a:cubicBezTo>
                  <a:lnTo>
                    <a:pt x="3869" y="16444"/>
                  </a:lnTo>
                  <a:cubicBezTo>
                    <a:pt x="3765" y="16377"/>
                    <a:pt x="3658" y="16313"/>
                    <a:pt x="3548" y="16256"/>
                  </a:cubicBezTo>
                  <a:lnTo>
                    <a:pt x="3461" y="16210"/>
                  </a:lnTo>
                  <a:cubicBezTo>
                    <a:pt x="3384" y="16166"/>
                    <a:pt x="3307" y="16126"/>
                    <a:pt x="3230" y="16083"/>
                  </a:cubicBezTo>
                  <a:cubicBezTo>
                    <a:pt x="3134" y="16032"/>
                    <a:pt x="3047" y="15972"/>
                    <a:pt x="2956" y="15915"/>
                  </a:cubicBezTo>
                  <a:lnTo>
                    <a:pt x="2940" y="15909"/>
                  </a:lnTo>
                  <a:lnTo>
                    <a:pt x="2899" y="15882"/>
                  </a:lnTo>
                  <a:cubicBezTo>
                    <a:pt x="2849" y="15849"/>
                    <a:pt x="2799" y="15812"/>
                    <a:pt x="2749" y="15775"/>
                  </a:cubicBezTo>
                  <a:cubicBezTo>
                    <a:pt x="2692" y="15728"/>
                    <a:pt x="2625" y="15675"/>
                    <a:pt x="2548" y="15611"/>
                  </a:cubicBezTo>
                  <a:lnTo>
                    <a:pt x="2548" y="15611"/>
                  </a:lnTo>
                  <a:lnTo>
                    <a:pt x="2555" y="15614"/>
                  </a:lnTo>
                  <a:cubicBezTo>
                    <a:pt x="2542" y="15604"/>
                    <a:pt x="2528" y="15591"/>
                    <a:pt x="2515" y="15581"/>
                  </a:cubicBezTo>
                  <a:cubicBezTo>
                    <a:pt x="2492" y="15561"/>
                    <a:pt x="2465" y="15538"/>
                    <a:pt x="2441" y="15511"/>
                  </a:cubicBezTo>
                  <a:lnTo>
                    <a:pt x="2428" y="15497"/>
                  </a:lnTo>
                  <a:lnTo>
                    <a:pt x="2324" y="15394"/>
                  </a:lnTo>
                  <a:cubicBezTo>
                    <a:pt x="2224" y="15294"/>
                    <a:pt x="2141" y="15210"/>
                    <a:pt x="2057" y="15136"/>
                  </a:cubicBezTo>
                  <a:cubicBezTo>
                    <a:pt x="2017" y="15103"/>
                    <a:pt x="1980" y="15070"/>
                    <a:pt x="1943" y="15029"/>
                  </a:cubicBezTo>
                  <a:cubicBezTo>
                    <a:pt x="1896" y="14989"/>
                    <a:pt x="1856" y="14952"/>
                    <a:pt x="1810" y="14909"/>
                  </a:cubicBezTo>
                  <a:cubicBezTo>
                    <a:pt x="1719" y="14825"/>
                    <a:pt x="1626" y="14739"/>
                    <a:pt x="1535" y="14655"/>
                  </a:cubicBezTo>
                  <a:cubicBezTo>
                    <a:pt x="1485" y="14608"/>
                    <a:pt x="1435" y="14568"/>
                    <a:pt x="1385" y="14521"/>
                  </a:cubicBezTo>
                  <a:cubicBezTo>
                    <a:pt x="1351" y="14491"/>
                    <a:pt x="1321" y="14468"/>
                    <a:pt x="1288" y="14438"/>
                  </a:cubicBezTo>
                  <a:lnTo>
                    <a:pt x="1238" y="14387"/>
                  </a:lnTo>
                  <a:lnTo>
                    <a:pt x="1188" y="14337"/>
                  </a:lnTo>
                  <a:lnTo>
                    <a:pt x="1124" y="14260"/>
                  </a:lnTo>
                  <a:lnTo>
                    <a:pt x="1094" y="14227"/>
                  </a:lnTo>
                  <a:cubicBezTo>
                    <a:pt x="1077" y="14207"/>
                    <a:pt x="1061" y="14184"/>
                    <a:pt x="1044" y="14160"/>
                  </a:cubicBezTo>
                  <a:lnTo>
                    <a:pt x="1027" y="14140"/>
                  </a:lnTo>
                  <a:cubicBezTo>
                    <a:pt x="984" y="14077"/>
                    <a:pt x="937" y="14010"/>
                    <a:pt x="893" y="13943"/>
                  </a:cubicBezTo>
                  <a:lnTo>
                    <a:pt x="893" y="13939"/>
                  </a:lnTo>
                  <a:lnTo>
                    <a:pt x="893" y="13936"/>
                  </a:lnTo>
                  <a:cubicBezTo>
                    <a:pt x="890" y="13926"/>
                    <a:pt x="887" y="13923"/>
                    <a:pt x="883" y="13916"/>
                  </a:cubicBezTo>
                  <a:cubicBezTo>
                    <a:pt x="857" y="13876"/>
                    <a:pt x="833" y="13836"/>
                    <a:pt x="807" y="13792"/>
                  </a:cubicBezTo>
                  <a:cubicBezTo>
                    <a:pt x="753" y="13705"/>
                    <a:pt x="703" y="13618"/>
                    <a:pt x="649" y="13535"/>
                  </a:cubicBezTo>
                  <a:cubicBezTo>
                    <a:pt x="586" y="13435"/>
                    <a:pt x="516" y="13334"/>
                    <a:pt x="449" y="13237"/>
                  </a:cubicBezTo>
                  <a:lnTo>
                    <a:pt x="399" y="13167"/>
                  </a:lnTo>
                  <a:lnTo>
                    <a:pt x="392" y="13164"/>
                  </a:lnTo>
                  <a:cubicBezTo>
                    <a:pt x="358" y="13107"/>
                    <a:pt x="325" y="13053"/>
                    <a:pt x="298" y="13000"/>
                  </a:cubicBezTo>
                  <a:lnTo>
                    <a:pt x="298" y="12997"/>
                  </a:lnTo>
                  <a:lnTo>
                    <a:pt x="415" y="12997"/>
                  </a:lnTo>
                  <a:cubicBezTo>
                    <a:pt x="439" y="13000"/>
                    <a:pt x="459" y="13000"/>
                    <a:pt x="482" y="13003"/>
                  </a:cubicBezTo>
                  <a:cubicBezTo>
                    <a:pt x="506" y="13013"/>
                    <a:pt x="532" y="13017"/>
                    <a:pt x="556" y="13023"/>
                  </a:cubicBezTo>
                  <a:cubicBezTo>
                    <a:pt x="599" y="13040"/>
                    <a:pt x="639" y="13057"/>
                    <a:pt x="693" y="13084"/>
                  </a:cubicBezTo>
                  <a:lnTo>
                    <a:pt x="756" y="13117"/>
                  </a:lnTo>
                  <a:cubicBezTo>
                    <a:pt x="837" y="13157"/>
                    <a:pt x="917" y="13201"/>
                    <a:pt x="1000" y="13234"/>
                  </a:cubicBezTo>
                  <a:cubicBezTo>
                    <a:pt x="1051" y="13254"/>
                    <a:pt x="1101" y="13271"/>
                    <a:pt x="1154" y="13291"/>
                  </a:cubicBezTo>
                  <a:lnTo>
                    <a:pt x="1168" y="13297"/>
                  </a:lnTo>
                  <a:cubicBezTo>
                    <a:pt x="1224" y="13318"/>
                    <a:pt x="1285" y="13338"/>
                    <a:pt x="1341" y="13354"/>
                  </a:cubicBezTo>
                  <a:lnTo>
                    <a:pt x="1358" y="13358"/>
                  </a:lnTo>
                  <a:cubicBezTo>
                    <a:pt x="1412" y="13371"/>
                    <a:pt x="1469" y="13384"/>
                    <a:pt x="1522" y="13391"/>
                  </a:cubicBezTo>
                  <a:cubicBezTo>
                    <a:pt x="1589" y="13401"/>
                    <a:pt x="1642" y="13408"/>
                    <a:pt x="1693" y="13415"/>
                  </a:cubicBezTo>
                  <a:cubicBezTo>
                    <a:pt x="1709" y="13415"/>
                    <a:pt x="1729" y="13418"/>
                    <a:pt x="1746" y="13418"/>
                  </a:cubicBezTo>
                  <a:cubicBezTo>
                    <a:pt x="1789" y="13421"/>
                    <a:pt x="1830" y="13425"/>
                    <a:pt x="1870" y="13431"/>
                  </a:cubicBezTo>
                  <a:cubicBezTo>
                    <a:pt x="1923" y="13438"/>
                    <a:pt x="1980" y="13448"/>
                    <a:pt x="2044" y="13455"/>
                  </a:cubicBezTo>
                  <a:lnTo>
                    <a:pt x="2060" y="13458"/>
                  </a:lnTo>
                  <a:lnTo>
                    <a:pt x="2077" y="13465"/>
                  </a:lnTo>
                  <a:lnTo>
                    <a:pt x="2080" y="13465"/>
                  </a:lnTo>
                  <a:lnTo>
                    <a:pt x="2090" y="13468"/>
                  </a:lnTo>
                  <a:lnTo>
                    <a:pt x="2107" y="13471"/>
                  </a:lnTo>
                  <a:cubicBezTo>
                    <a:pt x="2181" y="13491"/>
                    <a:pt x="2248" y="13508"/>
                    <a:pt x="2311" y="13532"/>
                  </a:cubicBezTo>
                  <a:cubicBezTo>
                    <a:pt x="2375" y="13548"/>
                    <a:pt x="2438" y="13568"/>
                    <a:pt x="2492" y="13585"/>
                  </a:cubicBezTo>
                  <a:lnTo>
                    <a:pt x="2522" y="13592"/>
                  </a:lnTo>
                  <a:lnTo>
                    <a:pt x="2555" y="13605"/>
                  </a:lnTo>
                  <a:lnTo>
                    <a:pt x="2692" y="13669"/>
                  </a:lnTo>
                  <a:lnTo>
                    <a:pt x="2696" y="13672"/>
                  </a:lnTo>
                  <a:cubicBezTo>
                    <a:pt x="2749" y="13702"/>
                    <a:pt x="2809" y="13735"/>
                    <a:pt x="2863" y="13769"/>
                  </a:cubicBezTo>
                  <a:cubicBezTo>
                    <a:pt x="2910" y="13799"/>
                    <a:pt x="2956" y="13822"/>
                    <a:pt x="3006" y="13853"/>
                  </a:cubicBezTo>
                  <a:cubicBezTo>
                    <a:pt x="3033" y="13867"/>
                    <a:pt x="3060" y="13881"/>
                    <a:pt x="3089" y="13896"/>
                  </a:cubicBezTo>
                  <a:lnTo>
                    <a:pt x="3089" y="13896"/>
                  </a:lnTo>
                  <a:cubicBezTo>
                    <a:pt x="3048" y="13863"/>
                    <a:pt x="3008" y="13828"/>
                    <a:pt x="2966" y="13792"/>
                  </a:cubicBezTo>
                  <a:cubicBezTo>
                    <a:pt x="2930" y="13759"/>
                    <a:pt x="2896" y="13729"/>
                    <a:pt x="2859" y="13695"/>
                  </a:cubicBezTo>
                  <a:cubicBezTo>
                    <a:pt x="2816" y="13659"/>
                    <a:pt x="2769" y="13625"/>
                    <a:pt x="2726" y="13592"/>
                  </a:cubicBezTo>
                  <a:cubicBezTo>
                    <a:pt x="2675" y="13555"/>
                    <a:pt x="2619" y="13525"/>
                    <a:pt x="2565" y="13495"/>
                  </a:cubicBezTo>
                  <a:cubicBezTo>
                    <a:pt x="2512" y="13468"/>
                    <a:pt x="2451" y="13441"/>
                    <a:pt x="2395" y="13418"/>
                  </a:cubicBezTo>
                  <a:cubicBezTo>
                    <a:pt x="2344" y="13394"/>
                    <a:pt x="2294" y="13371"/>
                    <a:pt x="2244" y="13354"/>
                  </a:cubicBezTo>
                  <a:cubicBezTo>
                    <a:pt x="2177" y="13328"/>
                    <a:pt x="2114" y="13308"/>
                    <a:pt x="2047" y="13294"/>
                  </a:cubicBezTo>
                  <a:cubicBezTo>
                    <a:pt x="1983" y="13284"/>
                    <a:pt x="1917" y="13271"/>
                    <a:pt x="1850" y="13267"/>
                  </a:cubicBezTo>
                  <a:cubicBezTo>
                    <a:pt x="1739" y="13261"/>
                    <a:pt x="1629" y="13257"/>
                    <a:pt x="1515" y="13251"/>
                  </a:cubicBezTo>
                  <a:cubicBezTo>
                    <a:pt x="1465" y="13241"/>
                    <a:pt x="1415" y="13237"/>
                    <a:pt x="1365" y="13227"/>
                  </a:cubicBezTo>
                  <a:cubicBezTo>
                    <a:pt x="1271" y="13207"/>
                    <a:pt x="1178" y="13177"/>
                    <a:pt x="1081" y="13154"/>
                  </a:cubicBezTo>
                  <a:cubicBezTo>
                    <a:pt x="987" y="13127"/>
                    <a:pt x="887" y="13104"/>
                    <a:pt x="790" y="13070"/>
                  </a:cubicBezTo>
                  <a:lnTo>
                    <a:pt x="786" y="13070"/>
                  </a:lnTo>
                  <a:cubicBezTo>
                    <a:pt x="703" y="13040"/>
                    <a:pt x="619" y="13007"/>
                    <a:pt x="529" y="12987"/>
                  </a:cubicBezTo>
                  <a:cubicBezTo>
                    <a:pt x="472" y="12973"/>
                    <a:pt x="412" y="12966"/>
                    <a:pt x="355" y="12966"/>
                  </a:cubicBezTo>
                  <a:cubicBezTo>
                    <a:pt x="295" y="12966"/>
                    <a:pt x="241" y="12970"/>
                    <a:pt x="185" y="12973"/>
                  </a:cubicBezTo>
                  <a:cubicBezTo>
                    <a:pt x="158" y="12973"/>
                    <a:pt x="138" y="12977"/>
                    <a:pt x="111" y="12977"/>
                  </a:cubicBezTo>
                  <a:cubicBezTo>
                    <a:pt x="84" y="12983"/>
                    <a:pt x="64" y="12993"/>
                    <a:pt x="38" y="13017"/>
                  </a:cubicBezTo>
                  <a:cubicBezTo>
                    <a:pt x="17" y="13033"/>
                    <a:pt x="7" y="13060"/>
                    <a:pt x="4" y="13090"/>
                  </a:cubicBezTo>
                  <a:cubicBezTo>
                    <a:pt x="1" y="13120"/>
                    <a:pt x="7" y="13157"/>
                    <a:pt x="21" y="13187"/>
                  </a:cubicBezTo>
                  <a:cubicBezTo>
                    <a:pt x="34" y="13217"/>
                    <a:pt x="51" y="13244"/>
                    <a:pt x="68" y="13274"/>
                  </a:cubicBezTo>
                  <a:cubicBezTo>
                    <a:pt x="91" y="13318"/>
                    <a:pt x="118" y="13354"/>
                    <a:pt x="145" y="13391"/>
                  </a:cubicBezTo>
                  <a:cubicBezTo>
                    <a:pt x="221" y="13485"/>
                    <a:pt x="295" y="13575"/>
                    <a:pt x="372" y="13672"/>
                  </a:cubicBezTo>
                  <a:cubicBezTo>
                    <a:pt x="442" y="13759"/>
                    <a:pt x="512" y="13853"/>
                    <a:pt x="576" y="13946"/>
                  </a:cubicBezTo>
                  <a:cubicBezTo>
                    <a:pt x="716" y="14147"/>
                    <a:pt x="853" y="14347"/>
                    <a:pt x="1020" y="14528"/>
                  </a:cubicBezTo>
                  <a:cubicBezTo>
                    <a:pt x="1041" y="14548"/>
                    <a:pt x="1057" y="14575"/>
                    <a:pt x="1077" y="14595"/>
                  </a:cubicBezTo>
                  <a:cubicBezTo>
                    <a:pt x="1104" y="14615"/>
                    <a:pt x="1124" y="14642"/>
                    <a:pt x="1148" y="14662"/>
                  </a:cubicBezTo>
                  <a:cubicBezTo>
                    <a:pt x="1191" y="14705"/>
                    <a:pt x="1238" y="14742"/>
                    <a:pt x="1281" y="14779"/>
                  </a:cubicBezTo>
                  <a:cubicBezTo>
                    <a:pt x="1372" y="14849"/>
                    <a:pt x="1455" y="14922"/>
                    <a:pt x="1539" y="14996"/>
                  </a:cubicBezTo>
                  <a:lnTo>
                    <a:pt x="1532" y="14993"/>
                  </a:lnTo>
                  <a:lnTo>
                    <a:pt x="1532" y="14993"/>
                  </a:lnTo>
                  <a:cubicBezTo>
                    <a:pt x="1612" y="15063"/>
                    <a:pt x="1693" y="15140"/>
                    <a:pt x="1773" y="15213"/>
                  </a:cubicBezTo>
                  <a:cubicBezTo>
                    <a:pt x="1860" y="15294"/>
                    <a:pt x="1947" y="15374"/>
                    <a:pt x="2030" y="15457"/>
                  </a:cubicBezTo>
                  <a:cubicBezTo>
                    <a:pt x="2110" y="15541"/>
                    <a:pt x="2191" y="15625"/>
                    <a:pt x="2268" y="15701"/>
                  </a:cubicBezTo>
                  <a:lnTo>
                    <a:pt x="2408" y="15842"/>
                  </a:lnTo>
                  <a:cubicBezTo>
                    <a:pt x="2451" y="15882"/>
                    <a:pt x="2498" y="15925"/>
                    <a:pt x="2545" y="15962"/>
                  </a:cubicBezTo>
                  <a:cubicBezTo>
                    <a:pt x="2632" y="16042"/>
                    <a:pt x="2729" y="16109"/>
                    <a:pt x="2826" y="16180"/>
                  </a:cubicBezTo>
                  <a:cubicBezTo>
                    <a:pt x="2869" y="16213"/>
                    <a:pt x="2920" y="16246"/>
                    <a:pt x="2970" y="16280"/>
                  </a:cubicBezTo>
                  <a:lnTo>
                    <a:pt x="3110" y="16367"/>
                  </a:lnTo>
                  <a:cubicBezTo>
                    <a:pt x="3204" y="16427"/>
                    <a:pt x="3301" y="16480"/>
                    <a:pt x="3401" y="16534"/>
                  </a:cubicBezTo>
                  <a:cubicBezTo>
                    <a:pt x="3505" y="16597"/>
                    <a:pt x="3615" y="16654"/>
                    <a:pt x="3715" y="16721"/>
                  </a:cubicBezTo>
                  <a:cubicBezTo>
                    <a:pt x="3812" y="16785"/>
                    <a:pt x="3906" y="16852"/>
                    <a:pt x="4006" y="16915"/>
                  </a:cubicBezTo>
                  <a:cubicBezTo>
                    <a:pt x="4106" y="16979"/>
                    <a:pt x="4213" y="17032"/>
                    <a:pt x="4320" y="17082"/>
                  </a:cubicBezTo>
                  <a:cubicBezTo>
                    <a:pt x="4431" y="17132"/>
                    <a:pt x="4541" y="17173"/>
                    <a:pt x="4651" y="17219"/>
                  </a:cubicBezTo>
                  <a:cubicBezTo>
                    <a:pt x="4758" y="17266"/>
                    <a:pt x="4865" y="17316"/>
                    <a:pt x="4972" y="17356"/>
                  </a:cubicBezTo>
                  <a:cubicBezTo>
                    <a:pt x="5076" y="17403"/>
                    <a:pt x="5186" y="17437"/>
                    <a:pt x="5293" y="17473"/>
                  </a:cubicBezTo>
                  <a:cubicBezTo>
                    <a:pt x="5320" y="17483"/>
                    <a:pt x="5344" y="17490"/>
                    <a:pt x="5367" y="17500"/>
                  </a:cubicBezTo>
                  <a:cubicBezTo>
                    <a:pt x="5417" y="17517"/>
                    <a:pt x="5467" y="17540"/>
                    <a:pt x="5511" y="17567"/>
                  </a:cubicBezTo>
                  <a:cubicBezTo>
                    <a:pt x="5558" y="17590"/>
                    <a:pt x="5604" y="17621"/>
                    <a:pt x="5651" y="17651"/>
                  </a:cubicBezTo>
                  <a:cubicBezTo>
                    <a:pt x="5668" y="17664"/>
                    <a:pt x="5688" y="17674"/>
                    <a:pt x="5705" y="17687"/>
                  </a:cubicBezTo>
                  <a:cubicBezTo>
                    <a:pt x="5795" y="17751"/>
                    <a:pt x="5885" y="17814"/>
                    <a:pt x="5975" y="17865"/>
                  </a:cubicBezTo>
                  <a:cubicBezTo>
                    <a:pt x="6059" y="17908"/>
                    <a:pt x="6146" y="17952"/>
                    <a:pt x="6236" y="17992"/>
                  </a:cubicBezTo>
                  <a:cubicBezTo>
                    <a:pt x="6240" y="18002"/>
                    <a:pt x="6246" y="18008"/>
                    <a:pt x="6253" y="18018"/>
                  </a:cubicBezTo>
                  <a:cubicBezTo>
                    <a:pt x="6313" y="18115"/>
                    <a:pt x="6373" y="18216"/>
                    <a:pt x="6437" y="18309"/>
                  </a:cubicBezTo>
                  <a:lnTo>
                    <a:pt x="6437" y="18306"/>
                  </a:lnTo>
                  <a:cubicBezTo>
                    <a:pt x="6514" y="18433"/>
                    <a:pt x="6604" y="18553"/>
                    <a:pt x="6688" y="18674"/>
                  </a:cubicBezTo>
                  <a:cubicBezTo>
                    <a:pt x="6724" y="18734"/>
                    <a:pt x="6765" y="18787"/>
                    <a:pt x="6808" y="18841"/>
                  </a:cubicBezTo>
                  <a:cubicBezTo>
                    <a:pt x="6855" y="18901"/>
                    <a:pt x="6905" y="18958"/>
                    <a:pt x="6955" y="19011"/>
                  </a:cubicBezTo>
                  <a:cubicBezTo>
                    <a:pt x="6999" y="19068"/>
                    <a:pt x="7042" y="19125"/>
                    <a:pt x="7079" y="19185"/>
                  </a:cubicBezTo>
                  <a:cubicBezTo>
                    <a:pt x="7112" y="19239"/>
                    <a:pt x="7146" y="19289"/>
                    <a:pt x="7179" y="19346"/>
                  </a:cubicBezTo>
                  <a:cubicBezTo>
                    <a:pt x="7196" y="19376"/>
                    <a:pt x="7213" y="19406"/>
                    <a:pt x="7233" y="19436"/>
                  </a:cubicBezTo>
                  <a:cubicBezTo>
                    <a:pt x="7256" y="19463"/>
                    <a:pt x="7276" y="19496"/>
                    <a:pt x="7296" y="19526"/>
                  </a:cubicBezTo>
                  <a:cubicBezTo>
                    <a:pt x="7373" y="19640"/>
                    <a:pt x="7447" y="19747"/>
                    <a:pt x="7527" y="19857"/>
                  </a:cubicBezTo>
                  <a:cubicBezTo>
                    <a:pt x="7597" y="19971"/>
                    <a:pt x="7674" y="20081"/>
                    <a:pt x="7734" y="20198"/>
                  </a:cubicBezTo>
                  <a:cubicBezTo>
                    <a:pt x="7784" y="20399"/>
                    <a:pt x="7834" y="20606"/>
                    <a:pt x="7885" y="20807"/>
                  </a:cubicBezTo>
                  <a:cubicBezTo>
                    <a:pt x="7945" y="21034"/>
                    <a:pt x="8008" y="21262"/>
                    <a:pt x="8065" y="21486"/>
                  </a:cubicBezTo>
                  <a:cubicBezTo>
                    <a:pt x="8095" y="21599"/>
                    <a:pt x="8125" y="21713"/>
                    <a:pt x="8152" y="21820"/>
                  </a:cubicBezTo>
                  <a:cubicBezTo>
                    <a:pt x="8182" y="21930"/>
                    <a:pt x="8212" y="22037"/>
                    <a:pt x="8246" y="22148"/>
                  </a:cubicBezTo>
                  <a:cubicBezTo>
                    <a:pt x="8248" y="22156"/>
                    <a:pt x="8250" y="22165"/>
                    <a:pt x="8253" y="22174"/>
                  </a:cubicBezTo>
                  <a:lnTo>
                    <a:pt x="8253" y="22174"/>
                  </a:lnTo>
                  <a:cubicBezTo>
                    <a:pt x="8262" y="22168"/>
                    <a:pt x="8272" y="22162"/>
                    <a:pt x="8282" y="22158"/>
                  </a:cubicBezTo>
                  <a:cubicBezTo>
                    <a:pt x="8306" y="22144"/>
                    <a:pt x="8326" y="22134"/>
                    <a:pt x="8346" y="22124"/>
                  </a:cubicBezTo>
                  <a:cubicBezTo>
                    <a:pt x="8383" y="22107"/>
                    <a:pt x="8426" y="22091"/>
                    <a:pt x="8466" y="22074"/>
                  </a:cubicBezTo>
                  <a:lnTo>
                    <a:pt x="8516" y="22061"/>
                  </a:lnTo>
                  <a:lnTo>
                    <a:pt x="8513" y="22064"/>
                  </a:lnTo>
                  <a:lnTo>
                    <a:pt x="8506" y="22074"/>
                  </a:lnTo>
                  <a:cubicBezTo>
                    <a:pt x="8490" y="22094"/>
                    <a:pt x="8466" y="22114"/>
                    <a:pt x="8450" y="22134"/>
                  </a:cubicBezTo>
                  <a:cubicBezTo>
                    <a:pt x="8416" y="22178"/>
                    <a:pt x="8383" y="22214"/>
                    <a:pt x="8343" y="22265"/>
                  </a:cubicBezTo>
                  <a:cubicBezTo>
                    <a:pt x="8313" y="22308"/>
                    <a:pt x="8279" y="22348"/>
                    <a:pt x="8249" y="22395"/>
                  </a:cubicBezTo>
                  <a:lnTo>
                    <a:pt x="8246" y="22398"/>
                  </a:lnTo>
                  <a:cubicBezTo>
                    <a:pt x="8232" y="22418"/>
                    <a:pt x="8222" y="22435"/>
                    <a:pt x="8209" y="22458"/>
                  </a:cubicBezTo>
                  <a:lnTo>
                    <a:pt x="8189" y="22495"/>
                  </a:lnTo>
                  <a:lnTo>
                    <a:pt x="8179" y="22509"/>
                  </a:lnTo>
                  <a:lnTo>
                    <a:pt x="8175" y="22515"/>
                  </a:lnTo>
                  <a:cubicBezTo>
                    <a:pt x="8172" y="22519"/>
                    <a:pt x="8165" y="22529"/>
                    <a:pt x="8165" y="22532"/>
                  </a:cubicBezTo>
                  <a:lnTo>
                    <a:pt x="8149" y="22562"/>
                  </a:lnTo>
                  <a:lnTo>
                    <a:pt x="8132" y="22592"/>
                  </a:lnTo>
                  <a:lnTo>
                    <a:pt x="8125" y="22602"/>
                  </a:lnTo>
                  <a:cubicBezTo>
                    <a:pt x="8122" y="22616"/>
                    <a:pt x="8112" y="22626"/>
                    <a:pt x="8109" y="22636"/>
                  </a:cubicBezTo>
                  <a:lnTo>
                    <a:pt x="8092" y="22669"/>
                  </a:lnTo>
                  <a:lnTo>
                    <a:pt x="8075" y="22703"/>
                  </a:lnTo>
                  <a:lnTo>
                    <a:pt x="8072" y="22716"/>
                  </a:lnTo>
                  <a:cubicBezTo>
                    <a:pt x="8065" y="22729"/>
                    <a:pt x="8058" y="22743"/>
                    <a:pt x="8055" y="22753"/>
                  </a:cubicBezTo>
                  <a:lnTo>
                    <a:pt x="8042" y="22783"/>
                  </a:lnTo>
                  <a:cubicBezTo>
                    <a:pt x="8025" y="22820"/>
                    <a:pt x="8012" y="22860"/>
                    <a:pt x="7998" y="22900"/>
                  </a:cubicBezTo>
                  <a:cubicBezTo>
                    <a:pt x="7978" y="22953"/>
                    <a:pt x="7961" y="23013"/>
                    <a:pt x="7941" y="23070"/>
                  </a:cubicBezTo>
                  <a:lnTo>
                    <a:pt x="7925" y="23120"/>
                  </a:lnTo>
                  <a:cubicBezTo>
                    <a:pt x="7898" y="23204"/>
                    <a:pt x="7871" y="23294"/>
                    <a:pt x="7841" y="23378"/>
                  </a:cubicBezTo>
                  <a:lnTo>
                    <a:pt x="7824" y="23418"/>
                  </a:lnTo>
                  <a:cubicBezTo>
                    <a:pt x="7815" y="23443"/>
                    <a:pt x="7806" y="23468"/>
                    <a:pt x="7796" y="23493"/>
                  </a:cubicBezTo>
                  <a:lnTo>
                    <a:pt x="7798" y="23488"/>
                  </a:lnTo>
                  <a:lnTo>
                    <a:pt x="7794" y="23498"/>
                  </a:lnTo>
                  <a:cubicBezTo>
                    <a:pt x="7795" y="23497"/>
                    <a:pt x="7796" y="23495"/>
                    <a:pt x="7796" y="23493"/>
                  </a:cubicBezTo>
                  <a:lnTo>
                    <a:pt x="7796" y="23493"/>
                  </a:lnTo>
                  <a:lnTo>
                    <a:pt x="7791" y="23512"/>
                  </a:lnTo>
                  <a:cubicBezTo>
                    <a:pt x="7778" y="23545"/>
                    <a:pt x="7764" y="23572"/>
                    <a:pt x="7758" y="23605"/>
                  </a:cubicBezTo>
                  <a:cubicBezTo>
                    <a:pt x="7741" y="23655"/>
                    <a:pt x="7724" y="23706"/>
                    <a:pt x="7707" y="23752"/>
                  </a:cubicBezTo>
                  <a:lnTo>
                    <a:pt x="7697" y="23779"/>
                  </a:lnTo>
                  <a:cubicBezTo>
                    <a:pt x="7694" y="23796"/>
                    <a:pt x="7687" y="23816"/>
                    <a:pt x="7681" y="23833"/>
                  </a:cubicBezTo>
                  <a:cubicBezTo>
                    <a:pt x="7674" y="23863"/>
                    <a:pt x="7664" y="23896"/>
                    <a:pt x="7657" y="23923"/>
                  </a:cubicBezTo>
                  <a:lnTo>
                    <a:pt x="7644" y="23986"/>
                  </a:lnTo>
                  <a:lnTo>
                    <a:pt x="7640" y="24017"/>
                  </a:lnTo>
                  <a:lnTo>
                    <a:pt x="7637" y="24047"/>
                  </a:lnTo>
                  <a:lnTo>
                    <a:pt x="7630" y="24053"/>
                  </a:lnTo>
                  <a:cubicBezTo>
                    <a:pt x="7630" y="24063"/>
                    <a:pt x="7627" y="24067"/>
                    <a:pt x="7627" y="24073"/>
                  </a:cubicBezTo>
                  <a:lnTo>
                    <a:pt x="7624" y="24107"/>
                  </a:lnTo>
                  <a:cubicBezTo>
                    <a:pt x="7620" y="24147"/>
                    <a:pt x="7610" y="24184"/>
                    <a:pt x="7607" y="24224"/>
                  </a:cubicBezTo>
                  <a:lnTo>
                    <a:pt x="7604" y="24287"/>
                  </a:lnTo>
                  <a:lnTo>
                    <a:pt x="7604" y="24297"/>
                  </a:lnTo>
                  <a:lnTo>
                    <a:pt x="7604" y="24317"/>
                  </a:lnTo>
                  <a:cubicBezTo>
                    <a:pt x="7604" y="24348"/>
                    <a:pt x="7597" y="24374"/>
                    <a:pt x="7597" y="24404"/>
                  </a:cubicBezTo>
                  <a:lnTo>
                    <a:pt x="7597" y="24408"/>
                  </a:lnTo>
                  <a:cubicBezTo>
                    <a:pt x="7594" y="24455"/>
                    <a:pt x="7594" y="24505"/>
                    <a:pt x="7594" y="24558"/>
                  </a:cubicBezTo>
                  <a:lnTo>
                    <a:pt x="7594" y="24725"/>
                  </a:lnTo>
                  <a:cubicBezTo>
                    <a:pt x="7594" y="24755"/>
                    <a:pt x="7597" y="24786"/>
                    <a:pt x="7597" y="24816"/>
                  </a:cubicBezTo>
                  <a:cubicBezTo>
                    <a:pt x="7597" y="24839"/>
                    <a:pt x="7604" y="24869"/>
                    <a:pt x="7604" y="24892"/>
                  </a:cubicBezTo>
                  <a:lnTo>
                    <a:pt x="7607" y="24919"/>
                  </a:lnTo>
                  <a:lnTo>
                    <a:pt x="7607" y="24792"/>
                  </a:lnTo>
                  <a:cubicBezTo>
                    <a:pt x="7607" y="24772"/>
                    <a:pt x="7610" y="24752"/>
                    <a:pt x="7610" y="24725"/>
                  </a:cubicBezTo>
                  <a:lnTo>
                    <a:pt x="7610" y="24705"/>
                  </a:lnTo>
                  <a:lnTo>
                    <a:pt x="7624" y="24582"/>
                  </a:lnTo>
                  <a:cubicBezTo>
                    <a:pt x="7627" y="24535"/>
                    <a:pt x="7637" y="24488"/>
                    <a:pt x="7640" y="24441"/>
                  </a:cubicBezTo>
                  <a:cubicBezTo>
                    <a:pt x="7654" y="24358"/>
                    <a:pt x="7671" y="24274"/>
                    <a:pt x="7681" y="24204"/>
                  </a:cubicBezTo>
                  <a:lnTo>
                    <a:pt x="7691" y="24167"/>
                  </a:lnTo>
                  <a:cubicBezTo>
                    <a:pt x="7694" y="24147"/>
                    <a:pt x="7697" y="24124"/>
                    <a:pt x="7707" y="24103"/>
                  </a:cubicBezTo>
                  <a:cubicBezTo>
                    <a:pt x="7711" y="24087"/>
                    <a:pt x="7714" y="24067"/>
                    <a:pt x="7724" y="24050"/>
                  </a:cubicBezTo>
                  <a:lnTo>
                    <a:pt x="7731" y="24030"/>
                  </a:lnTo>
                  <a:lnTo>
                    <a:pt x="7737" y="24020"/>
                  </a:lnTo>
                  <a:cubicBezTo>
                    <a:pt x="7744" y="24000"/>
                    <a:pt x="7747" y="23980"/>
                    <a:pt x="7758" y="23953"/>
                  </a:cubicBezTo>
                  <a:lnTo>
                    <a:pt x="7774" y="23906"/>
                  </a:lnTo>
                  <a:lnTo>
                    <a:pt x="7791" y="23863"/>
                  </a:lnTo>
                  <a:lnTo>
                    <a:pt x="7828" y="23752"/>
                  </a:lnTo>
                  <a:lnTo>
                    <a:pt x="7831" y="23749"/>
                  </a:lnTo>
                  <a:cubicBezTo>
                    <a:pt x="7858" y="23679"/>
                    <a:pt x="7888" y="23602"/>
                    <a:pt x="7911" y="23532"/>
                  </a:cubicBezTo>
                  <a:cubicBezTo>
                    <a:pt x="7915" y="23518"/>
                    <a:pt x="7921" y="23512"/>
                    <a:pt x="7925" y="23498"/>
                  </a:cubicBezTo>
                  <a:cubicBezTo>
                    <a:pt x="7938" y="23462"/>
                    <a:pt x="7955" y="23418"/>
                    <a:pt x="7965" y="23381"/>
                  </a:cubicBezTo>
                  <a:cubicBezTo>
                    <a:pt x="7988" y="23328"/>
                    <a:pt x="8005" y="23268"/>
                    <a:pt x="8022" y="23214"/>
                  </a:cubicBezTo>
                  <a:cubicBezTo>
                    <a:pt x="8038" y="23161"/>
                    <a:pt x="8055" y="23104"/>
                    <a:pt x="8072" y="23047"/>
                  </a:cubicBezTo>
                  <a:lnTo>
                    <a:pt x="8092" y="22983"/>
                  </a:lnTo>
                  <a:lnTo>
                    <a:pt x="8099" y="22963"/>
                  </a:lnTo>
                  <a:cubicBezTo>
                    <a:pt x="8105" y="22947"/>
                    <a:pt x="8112" y="22927"/>
                    <a:pt x="8115" y="22910"/>
                  </a:cubicBezTo>
                  <a:lnTo>
                    <a:pt x="8115" y="22913"/>
                  </a:lnTo>
                  <a:cubicBezTo>
                    <a:pt x="8122" y="22910"/>
                    <a:pt x="8122" y="22900"/>
                    <a:pt x="8125" y="22896"/>
                  </a:cubicBezTo>
                  <a:lnTo>
                    <a:pt x="8162" y="22796"/>
                  </a:lnTo>
                  <a:lnTo>
                    <a:pt x="8189" y="22733"/>
                  </a:lnTo>
                  <a:lnTo>
                    <a:pt x="8209" y="22682"/>
                  </a:lnTo>
                  <a:cubicBezTo>
                    <a:pt x="8212" y="22669"/>
                    <a:pt x="8216" y="22662"/>
                    <a:pt x="8226" y="22649"/>
                  </a:cubicBezTo>
                  <a:lnTo>
                    <a:pt x="8232" y="22632"/>
                  </a:lnTo>
                  <a:lnTo>
                    <a:pt x="8242" y="22616"/>
                  </a:lnTo>
                  <a:lnTo>
                    <a:pt x="8259" y="22582"/>
                  </a:lnTo>
                  <a:lnTo>
                    <a:pt x="8276" y="22549"/>
                  </a:lnTo>
                  <a:lnTo>
                    <a:pt x="8306" y="22495"/>
                  </a:lnTo>
                  <a:cubicBezTo>
                    <a:pt x="8313" y="22475"/>
                    <a:pt x="8326" y="22458"/>
                    <a:pt x="8339" y="22438"/>
                  </a:cubicBezTo>
                  <a:lnTo>
                    <a:pt x="8356" y="22412"/>
                  </a:lnTo>
                  <a:cubicBezTo>
                    <a:pt x="8363" y="22395"/>
                    <a:pt x="8376" y="22375"/>
                    <a:pt x="8389" y="22355"/>
                  </a:cubicBezTo>
                  <a:lnTo>
                    <a:pt x="8406" y="22331"/>
                  </a:lnTo>
                  <a:cubicBezTo>
                    <a:pt x="8416" y="22311"/>
                    <a:pt x="8430" y="22295"/>
                    <a:pt x="8443" y="22271"/>
                  </a:cubicBezTo>
                  <a:lnTo>
                    <a:pt x="8450" y="22261"/>
                  </a:lnTo>
                  <a:lnTo>
                    <a:pt x="8460" y="22245"/>
                  </a:lnTo>
                  <a:lnTo>
                    <a:pt x="8523" y="22154"/>
                  </a:lnTo>
                  <a:cubicBezTo>
                    <a:pt x="8547" y="22117"/>
                    <a:pt x="8577" y="22084"/>
                    <a:pt x="8607" y="22051"/>
                  </a:cubicBezTo>
                  <a:lnTo>
                    <a:pt x="8610" y="22047"/>
                  </a:lnTo>
                  <a:cubicBezTo>
                    <a:pt x="8633" y="22044"/>
                    <a:pt x="8657" y="22044"/>
                    <a:pt x="8680" y="22041"/>
                  </a:cubicBezTo>
                  <a:lnTo>
                    <a:pt x="8751" y="22041"/>
                  </a:lnTo>
                  <a:lnTo>
                    <a:pt x="8827" y="22051"/>
                  </a:lnTo>
                  <a:cubicBezTo>
                    <a:pt x="8844" y="22057"/>
                    <a:pt x="8857" y="22061"/>
                    <a:pt x="8874" y="22064"/>
                  </a:cubicBezTo>
                  <a:cubicBezTo>
                    <a:pt x="8894" y="22074"/>
                    <a:pt x="8911" y="22081"/>
                    <a:pt x="8931" y="22091"/>
                  </a:cubicBezTo>
                  <a:cubicBezTo>
                    <a:pt x="8968" y="22111"/>
                    <a:pt x="9008" y="22131"/>
                    <a:pt x="9045" y="22158"/>
                  </a:cubicBezTo>
                  <a:lnTo>
                    <a:pt x="9041" y="22151"/>
                  </a:lnTo>
                  <a:lnTo>
                    <a:pt x="9041" y="22151"/>
                  </a:lnTo>
                  <a:cubicBezTo>
                    <a:pt x="9051" y="22161"/>
                    <a:pt x="9061" y="22168"/>
                    <a:pt x="9075" y="22174"/>
                  </a:cubicBezTo>
                  <a:cubicBezTo>
                    <a:pt x="9085" y="22181"/>
                    <a:pt x="9095" y="22191"/>
                    <a:pt x="9102" y="22194"/>
                  </a:cubicBezTo>
                  <a:cubicBezTo>
                    <a:pt x="9112" y="22198"/>
                    <a:pt x="9115" y="22201"/>
                    <a:pt x="9125" y="22208"/>
                  </a:cubicBezTo>
                  <a:cubicBezTo>
                    <a:pt x="9145" y="22224"/>
                    <a:pt x="9165" y="22234"/>
                    <a:pt x="9182" y="22251"/>
                  </a:cubicBezTo>
                  <a:cubicBezTo>
                    <a:pt x="9229" y="22285"/>
                    <a:pt x="9279" y="22328"/>
                    <a:pt x="9326" y="22365"/>
                  </a:cubicBezTo>
                  <a:cubicBezTo>
                    <a:pt x="9362" y="22398"/>
                    <a:pt x="9396" y="22435"/>
                    <a:pt x="9433" y="22475"/>
                  </a:cubicBezTo>
                  <a:cubicBezTo>
                    <a:pt x="9479" y="22529"/>
                    <a:pt x="9526" y="22586"/>
                    <a:pt x="9570" y="22642"/>
                  </a:cubicBezTo>
                  <a:lnTo>
                    <a:pt x="9603" y="22686"/>
                  </a:lnTo>
                  <a:cubicBezTo>
                    <a:pt x="9670" y="22766"/>
                    <a:pt x="9720" y="22836"/>
                    <a:pt x="9767" y="22903"/>
                  </a:cubicBezTo>
                  <a:cubicBezTo>
                    <a:pt x="9780" y="22923"/>
                    <a:pt x="9797" y="22947"/>
                    <a:pt x="9810" y="22967"/>
                  </a:cubicBezTo>
                  <a:cubicBezTo>
                    <a:pt x="9820" y="22983"/>
                    <a:pt x="9830" y="23003"/>
                    <a:pt x="9837" y="23020"/>
                  </a:cubicBezTo>
                  <a:lnTo>
                    <a:pt x="9844" y="23030"/>
                  </a:lnTo>
                  <a:cubicBezTo>
                    <a:pt x="9854" y="23054"/>
                    <a:pt x="9867" y="23084"/>
                    <a:pt x="9877" y="23107"/>
                  </a:cubicBezTo>
                  <a:cubicBezTo>
                    <a:pt x="9884" y="23134"/>
                    <a:pt x="9887" y="23154"/>
                    <a:pt x="9897" y="23181"/>
                  </a:cubicBezTo>
                  <a:cubicBezTo>
                    <a:pt x="9904" y="23221"/>
                    <a:pt x="9911" y="23258"/>
                    <a:pt x="9911" y="23301"/>
                  </a:cubicBezTo>
                  <a:lnTo>
                    <a:pt x="9911" y="23355"/>
                  </a:lnTo>
                  <a:cubicBezTo>
                    <a:pt x="9911" y="23368"/>
                    <a:pt x="9904" y="23381"/>
                    <a:pt x="9904" y="23398"/>
                  </a:cubicBezTo>
                  <a:lnTo>
                    <a:pt x="9894" y="23435"/>
                  </a:lnTo>
                  <a:cubicBezTo>
                    <a:pt x="9884" y="23462"/>
                    <a:pt x="9871" y="23482"/>
                    <a:pt x="9864" y="23505"/>
                  </a:cubicBezTo>
                  <a:cubicBezTo>
                    <a:pt x="9854" y="23522"/>
                    <a:pt x="9844" y="23538"/>
                    <a:pt x="9834" y="23555"/>
                  </a:cubicBezTo>
                  <a:cubicBezTo>
                    <a:pt x="9814" y="23585"/>
                    <a:pt x="9794" y="23609"/>
                    <a:pt x="9770" y="23635"/>
                  </a:cubicBezTo>
                  <a:cubicBezTo>
                    <a:pt x="9720" y="23689"/>
                    <a:pt x="9667" y="23742"/>
                    <a:pt x="9613" y="23799"/>
                  </a:cubicBezTo>
                  <a:lnTo>
                    <a:pt x="9533" y="23879"/>
                  </a:lnTo>
                  <a:cubicBezTo>
                    <a:pt x="9479" y="23933"/>
                    <a:pt x="9429" y="23990"/>
                    <a:pt x="9376" y="24047"/>
                  </a:cubicBezTo>
                  <a:cubicBezTo>
                    <a:pt x="9346" y="24073"/>
                    <a:pt x="9319" y="24107"/>
                    <a:pt x="9292" y="24137"/>
                  </a:cubicBezTo>
                  <a:cubicBezTo>
                    <a:pt x="9152" y="24254"/>
                    <a:pt x="9055" y="24354"/>
                    <a:pt x="8968" y="24438"/>
                  </a:cubicBezTo>
                  <a:lnTo>
                    <a:pt x="8911" y="24491"/>
                  </a:lnTo>
                  <a:cubicBezTo>
                    <a:pt x="8834" y="24565"/>
                    <a:pt x="8761" y="24638"/>
                    <a:pt x="8687" y="24715"/>
                  </a:cubicBezTo>
                  <a:cubicBezTo>
                    <a:pt x="8647" y="24759"/>
                    <a:pt x="8597" y="24809"/>
                    <a:pt x="8550" y="24866"/>
                  </a:cubicBezTo>
                  <a:cubicBezTo>
                    <a:pt x="8500" y="24923"/>
                    <a:pt x="8460" y="24976"/>
                    <a:pt x="8416" y="25033"/>
                  </a:cubicBezTo>
                  <a:cubicBezTo>
                    <a:pt x="8349" y="25120"/>
                    <a:pt x="8286" y="25210"/>
                    <a:pt x="8229" y="25300"/>
                  </a:cubicBezTo>
                  <a:lnTo>
                    <a:pt x="8182" y="25367"/>
                  </a:lnTo>
                  <a:lnTo>
                    <a:pt x="8182" y="25367"/>
                  </a:lnTo>
                  <a:lnTo>
                    <a:pt x="8179" y="25374"/>
                  </a:lnTo>
                  <a:lnTo>
                    <a:pt x="8182" y="25371"/>
                  </a:lnTo>
                  <a:lnTo>
                    <a:pt x="8175" y="25384"/>
                  </a:lnTo>
                  <a:lnTo>
                    <a:pt x="8172" y="25391"/>
                  </a:lnTo>
                  <a:lnTo>
                    <a:pt x="8142" y="25437"/>
                  </a:lnTo>
                  <a:lnTo>
                    <a:pt x="8132" y="25451"/>
                  </a:lnTo>
                  <a:cubicBezTo>
                    <a:pt x="8092" y="25508"/>
                    <a:pt x="8048" y="25561"/>
                    <a:pt x="8022" y="25608"/>
                  </a:cubicBezTo>
                  <a:cubicBezTo>
                    <a:pt x="7998" y="25638"/>
                    <a:pt x="7975" y="25668"/>
                    <a:pt x="7948" y="25695"/>
                  </a:cubicBezTo>
                  <a:cubicBezTo>
                    <a:pt x="7931" y="25712"/>
                    <a:pt x="7921" y="25735"/>
                    <a:pt x="7905" y="25755"/>
                  </a:cubicBezTo>
                  <a:cubicBezTo>
                    <a:pt x="7861" y="25805"/>
                    <a:pt x="7821" y="25862"/>
                    <a:pt x="7781" y="25922"/>
                  </a:cubicBezTo>
                  <a:cubicBezTo>
                    <a:pt x="7744" y="25976"/>
                    <a:pt x="7711" y="26036"/>
                    <a:pt x="7681" y="26096"/>
                  </a:cubicBezTo>
                  <a:cubicBezTo>
                    <a:pt x="7671" y="26126"/>
                    <a:pt x="7654" y="26153"/>
                    <a:pt x="7640" y="26180"/>
                  </a:cubicBezTo>
                  <a:lnTo>
                    <a:pt x="7637" y="26190"/>
                  </a:lnTo>
                  <a:cubicBezTo>
                    <a:pt x="7610" y="26237"/>
                    <a:pt x="7587" y="26287"/>
                    <a:pt x="7557" y="26327"/>
                  </a:cubicBezTo>
                  <a:cubicBezTo>
                    <a:pt x="7544" y="26344"/>
                    <a:pt x="7537" y="26357"/>
                    <a:pt x="7523" y="26370"/>
                  </a:cubicBezTo>
                  <a:lnTo>
                    <a:pt x="7510" y="26380"/>
                  </a:lnTo>
                  <a:lnTo>
                    <a:pt x="7503" y="26387"/>
                  </a:lnTo>
                  <a:lnTo>
                    <a:pt x="7497" y="26390"/>
                  </a:lnTo>
                  <a:cubicBezTo>
                    <a:pt x="7493" y="26394"/>
                    <a:pt x="7490" y="26394"/>
                    <a:pt x="7487" y="26394"/>
                  </a:cubicBezTo>
                  <a:lnTo>
                    <a:pt x="7470" y="26394"/>
                  </a:lnTo>
                  <a:cubicBezTo>
                    <a:pt x="7470" y="26394"/>
                    <a:pt x="7463" y="26394"/>
                    <a:pt x="7463" y="26390"/>
                  </a:cubicBezTo>
                  <a:lnTo>
                    <a:pt x="7460" y="26387"/>
                  </a:lnTo>
                  <a:lnTo>
                    <a:pt x="7453" y="26377"/>
                  </a:lnTo>
                  <a:cubicBezTo>
                    <a:pt x="7443" y="26370"/>
                    <a:pt x="7437" y="26357"/>
                    <a:pt x="7430" y="26344"/>
                  </a:cubicBezTo>
                  <a:cubicBezTo>
                    <a:pt x="7413" y="26320"/>
                    <a:pt x="7403" y="26293"/>
                    <a:pt x="7390" y="26263"/>
                  </a:cubicBezTo>
                  <a:cubicBezTo>
                    <a:pt x="7373" y="26227"/>
                    <a:pt x="7356" y="26190"/>
                    <a:pt x="7343" y="26156"/>
                  </a:cubicBezTo>
                  <a:cubicBezTo>
                    <a:pt x="7330" y="26120"/>
                    <a:pt x="7320" y="26086"/>
                    <a:pt x="7306" y="26046"/>
                  </a:cubicBezTo>
                  <a:cubicBezTo>
                    <a:pt x="7289" y="25992"/>
                    <a:pt x="7273" y="25939"/>
                    <a:pt x="7259" y="25885"/>
                  </a:cubicBezTo>
                  <a:lnTo>
                    <a:pt x="7236" y="25758"/>
                  </a:lnTo>
                  <a:lnTo>
                    <a:pt x="7229" y="25728"/>
                  </a:lnTo>
                  <a:lnTo>
                    <a:pt x="7229" y="25725"/>
                  </a:lnTo>
                  <a:cubicBezTo>
                    <a:pt x="7229" y="25722"/>
                    <a:pt x="7229" y="25712"/>
                    <a:pt x="7226" y="25708"/>
                  </a:cubicBezTo>
                  <a:lnTo>
                    <a:pt x="7223" y="25688"/>
                  </a:lnTo>
                  <a:lnTo>
                    <a:pt x="7213" y="25645"/>
                  </a:lnTo>
                  <a:cubicBezTo>
                    <a:pt x="7209" y="25611"/>
                    <a:pt x="7202" y="25575"/>
                    <a:pt x="7196" y="25538"/>
                  </a:cubicBezTo>
                  <a:cubicBezTo>
                    <a:pt x="7176" y="25401"/>
                    <a:pt x="7156" y="25257"/>
                    <a:pt x="7136" y="25117"/>
                  </a:cubicBezTo>
                  <a:cubicBezTo>
                    <a:pt x="7122" y="24999"/>
                    <a:pt x="7109" y="24872"/>
                    <a:pt x="7106" y="24725"/>
                  </a:cubicBezTo>
                  <a:cubicBezTo>
                    <a:pt x="7106" y="24642"/>
                    <a:pt x="7102" y="24558"/>
                    <a:pt x="7106" y="24475"/>
                  </a:cubicBezTo>
                  <a:lnTo>
                    <a:pt x="7106" y="24431"/>
                  </a:lnTo>
                  <a:cubicBezTo>
                    <a:pt x="7106" y="24401"/>
                    <a:pt x="7106" y="24374"/>
                    <a:pt x="7109" y="24348"/>
                  </a:cubicBezTo>
                  <a:lnTo>
                    <a:pt x="7112" y="24304"/>
                  </a:lnTo>
                  <a:cubicBezTo>
                    <a:pt x="7119" y="24271"/>
                    <a:pt x="7119" y="24241"/>
                    <a:pt x="7122" y="24207"/>
                  </a:cubicBezTo>
                  <a:cubicBezTo>
                    <a:pt x="7126" y="24164"/>
                    <a:pt x="7129" y="24120"/>
                    <a:pt x="7136" y="24080"/>
                  </a:cubicBezTo>
                  <a:cubicBezTo>
                    <a:pt x="7139" y="24053"/>
                    <a:pt x="7142" y="24030"/>
                    <a:pt x="7146" y="24000"/>
                  </a:cubicBezTo>
                  <a:lnTo>
                    <a:pt x="7152" y="23980"/>
                  </a:lnTo>
                  <a:cubicBezTo>
                    <a:pt x="7162" y="23903"/>
                    <a:pt x="7176" y="23833"/>
                    <a:pt x="7189" y="23762"/>
                  </a:cubicBezTo>
                  <a:cubicBezTo>
                    <a:pt x="7213" y="23665"/>
                    <a:pt x="7236" y="23572"/>
                    <a:pt x="7259" y="23478"/>
                  </a:cubicBezTo>
                  <a:cubicBezTo>
                    <a:pt x="7269" y="23451"/>
                    <a:pt x="7273" y="23428"/>
                    <a:pt x="7279" y="23401"/>
                  </a:cubicBezTo>
                  <a:lnTo>
                    <a:pt x="7293" y="23355"/>
                  </a:lnTo>
                  <a:lnTo>
                    <a:pt x="7306" y="23314"/>
                  </a:lnTo>
                  <a:lnTo>
                    <a:pt x="7320" y="23271"/>
                  </a:lnTo>
                  <a:lnTo>
                    <a:pt x="7326" y="23244"/>
                  </a:lnTo>
                  <a:cubicBezTo>
                    <a:pt x="7335" y="23220"/>
                    <a:pt x="7339" y="23198"/>
                    <a:pt x="7344" y="23175"/>
                  </a:cubicBezTo>
                  <a:lnTo>
                    <a:pt x="7344" y="23175"/>
                  </a:lnTo>
                  <a:cubicBezTo>
                    <a:pt x="7325" y="23206"/>
                    <a:pt x="7305" y="23238"/>
                    <a:pt x="7283" y="23268"/>
                  </a:cubicBezTo>
                  <a:cubicBezTo>
                    <a:pt x="7273" y="23284"/>
                    <a:pt x="7263" y="23301"/>
                    <a:pt x="7249" y="23318"/>
                  </a:cubicBezTo>
                  <a:cubicBezTo>
                    <a:pt x="7243" y="23334"/>
                    <a:pt x="7233" y="23351"/>
                    <a:pt x="7226" y="23371"/>
                  </a:cubicBezTo>
                  <a:cubicBezTo>
                    <a:pt x="7213" y="23405"/>
                    <a:pt x="7206" y="23438"/>
                    <a:pt x="7196" y="23472"/>
                  </a:cubicBezTo>
                  <a:cubicBezTo>
                    <a:pt x="7189" y="23505"/>
                    <a:pt x="7176" y="23538"/>
                    <a:pt x="7169" y="23575"/>
                  </a:cubicBezTo>
                  <a:cubicBezTo>
                    <a:pt x="7152" y="23639"/>
                    <a:pt x="7129" y="23702"/>
                    <a:pt x="7112" y="23766"/>
                  </a:cubicBezTo>
                  <a:cubicBezTo>
                    <a:pt x="7096" y="23833"/>
                    <a:pt x="7075" y="23899"/>
                    <a:pt x="7059" y="23966"/>
                  </a:cubicBezTo>
                  <a:cubicBezTo>
                    <a:pt x="7049" y="23990"/>
                    <a:pt x="7045" y="24020"/>
                    <a:pt x="7042" y="24043"/>
                  </a:cubicBezTo>
                  <a:cubicBezTo>
                    <a:pt x="7039" y="24073"/>
                    <a:pt x="7029" y="24100"/>
                    <a:pt x="7025" y="24127"/>
                  </a:cubicBezTo>
                  <a:cubicBezTo>
                    <a:pt x="7015" y="24170"/>
                    <a:pt x="7012" y="24210"/>
                    <a:pt x="7005" y="24257"/>
                  </a:cubicBezTo>
                  <a:cubicBezTo>
                    <a:pt x="6999" y="24287"/>
                    <a:pt x="6995" y="24311"/>
                    <a:pt x="6992" y="24341"/>
                  </a:cubicBezTo>
                  <a:cubicBezTo>
                    <a:pt x="6989" y="24371"/>
                    <a:pt x="6982" y="24404"/>
                    <a:pt x="6982" y="24434"/>
                  </a:cubicBezTo>
                  <a:cubicBezTo>
                    <a:pt x="6978" y="24475"/>
                    <a:pt x="6975" y="24518"/>
                    <a:pt x="6975" y="24558"/>
                  </a:cubicBezTo>
                  <a:cubicBezTo>
                    <a:pt x="6972" y="24622"/>
                    <a:pt x="6965" y="24679"/>
                    <a:pt x="6965" y="24742"/>
                  </a:cubicBezTo>
                  <a:cubicBezTo>
                    <a:pt x="6965" y="24809"/>
                    <a:pt x="6962" y="24879"/>
                    <a:pt x="6965" y="24946"/>
                  </a:cubicBezTo>
                  <a:lnTo>
                    <a:pt x="6965" y="24953"/>
                  </a:lnTo>
                  <a:lnTo>
                    <a:pt x="6965" y="24959"/>
                  </a:lnTo>
                  <a:cubicBezTo>
                    <a:pt x="6965" y="24993"/>
                    <a:pt x="6972" y="25026"/>
                    <a:pt x="6972" y="25060"/>
                  </a:cubicBezTo>
                  <a:lnTo>
                    <a:pt x="6972" y="25063"/>
                  </a:lnTo>
                  <a:cubicBezTo>
                    <a:pt x="6972" y="25106"/>
                    <a:pt x="6978" y="25147"/>
                    <a:pt x="6978" y="25193"/>
                  </a:cubicBezTo>
                  <a:lnTo>
                    <a:pt x="6992" y="25320"/>
                  </a:lnTo>
                  <a:cubicBezTo>
                    <a:pt x="6999" y="25404"/>
                    <a:pt x="7012" y="25488"/>
                    <a:pt x="7025" y="25571"/>
                  </a:cubicBezTo>
                  <a:cubicBezTo>
                    <a:pt x="7032" y="25638"/>
                    <a:pt x="7045" y="25708"/>
                    <a:pt x="7059" y="25775"/>
                  </a:cubicBezTo>
                  <a:cubicBezTo>
                    <a:pt x="7072" y="25839"/>
                    <a:pt x="7079" y="25899"/>
                    <a:pt x="7092" y="25962"/>
                  </a:cubicBezTo>
                  <a:cubicBezTo>
                    <a:pt x="7106" y="26029"/>
                    <a:pt x="7122" y="26096"/>
                    <a:pt x="7142" y="26163"/>
                  </a:cubicBezTo>
                  <a:cubicBezTo>
                    <a:pt x="7162" y="26227"/>
                    <a:pt x="7179" y="26290"/>
                    <a:pt x="7206" y="26347"/>
                  </a:cubicBezTo>
                  <a:cubicBezTo>
                    <a:pt x="7229" y="26410"/>
                    <a:pt x="7256" y="26474"/>
                    <a:pt x="7289" y="26531"/>
                  </a:cubicBezTo>
                  <a:cubicBezTo>
                    <a:pt x="7306" y="26561"/>
                    <a:pt x="7323" y="26591"/>
                    <a:pt x="7346" y="26614"/>
                  </a:cubicBezTo>
                  <a:cubicBezTo>
                    <a:pt x="7363" y="26631"/>
                    <a:pt x="7386" y="26648"/>
                    <a:pt x="7410" y="26648"/>
                  </a:cubicBezTo>
                  <a:lnTo>
                    <a:pt x="7413" y="26648"/>
                  </a:lnTo>
                  <a:cubicBezTo>
                    <a:pt x="7440" y="26648"/>
                    <a:pt x="7463" y="26634"/>
                    <a:pt x="7480" y="26618"/>
                  </a:cubicBezTo>
                  <a:cubicBezTo>
                    <a:pt x="7510" y="26594"/>
                    <a:pt x="7530" y="26561"/>
                    <a:pt x="7550" y="26527"/>
                  </a:cubicBezTo>
                  <a:cubicBezTo>
                    <a:pt x="7570" y="26501"/>
                    <a:pt x="7580" y="26477"/>
                    <a:pt x="7594" y="26451"/>
                  </a:cubicBezTo>
                  <a:cubicBezTo>
                    <a:pt x="7610" y="26417"/>
                    <a:pt x="7627" y="26390"/>
                    <a:pt x="7644" y="26357"/>
                  </a:cubicBezTo>
                  <a:cubicBezTo>
                    <a:pt x="7661" y="26323"/>
                    <a:pt x="7677" y="26293"/>
                    <a:pt x="7697" y="26260"/>
                  </a:cubicBezTo>
                  <a:cubicBezTo>
                    <a:pt x="7714" y="26233"/>
                    <a:pt x="7731" y="26206"/>
                    <a:pt x="7747" y="26180"/>
                  </a:cubicBezTo>
                  <a:cubicBezTo>
                    <a:pt x="7768" y="26146"/>
                    <a:pt x="7794" y="26113"/>
                    <a:pt x="7818" y="26083"/>
                  </a:cubicBezTo>
                  <a:cubicBezTo>
                    <a:pt x="7844" y="26049"/>
                    <a:pt x="7868" y="26023"/>
                    <a:pt x="7898" y="25992"/>
                  </a:cubicBezTo>
                  <a:cubicBezTo>
                    <a:pt x="7918" y="25972"/>
                    <a:pt x="7941" y="25946"/>
                    <a:pt x="7958" y="25926"/>
                  </a:cubicBezTo>
                  <a:lnTo>
                    <a:pt x="7958" y="25926"/>
                  </a:lnTo>
                  <a:lnTo>
                    <a:pt x="7951" y="25929"/>
                  </a:lnTo>
                  <a:cubicBezTo>
                    <a:pt x="7974" y="25910"/>
                    <a:pt x="7993" y="25885"/>
                    <a:pt x="8009" y="25865"/>
                  </a:cubicBezTo>
                  <a:lnTo>
                    <a:pt x="8009" y="25865"/>
                  </a:lnTo>
                  <a:cubicBezTo>
                    <a:pt x="8009" y="25865"/>
                    <a:pt x="8008" y="25865"/>
                    <a:pt x="8008" y="25865"/>
                  </a:cubicBezTo>
                  <a:cubicBezTo>
                    <a:pt x="8052" y="25815"/>
                    <a:pt x="8095" y="25762"/>
                    <a:pt x="8135" y="25708"/>
                  </a:cubicBezTo>
                  <a:cubicBezTo>
                    <a:pt x="8179" y="25658"/>
                    <a:pt x="8216" y="25605"/>
                    <a:pt x="8256" y="25554"/>
                  </a:cubicBezTo>
                  <a:cubicBezTo>
                    <a:pt x="8292" y="25504"/>
                    <a:pt x="8333" y="25448"/>
                    <a:pt x="8376" y="25397"/>
                  </a:cubicBezTo>
                  <a:cubicBezTo>
                    <a:pt x="8413" y="25347"/>
                    <a:pt x="8456" y="25304"/>
                    <a:pt x="8496" y="25257"/>
                  </a:cubicBezTo>
                  <a:cubicBezTo>
                    <a:pt x="8580" y="25160"/>
                    <a:pt x="8667" y="25073"/>
                    <a:pt x="8761" y="24986"/>
                  </a:cubicBezTo>
                  <a:cubicBezTo>
                    <a:pt x="8857" y="24892"/>
                    <a:pt x="8958" y="24802"/>
                    <a:pt x="9061" y="24712"/>
                  </a:cubicBezTo>
                  <a:cubicBezTo>
                    <a:pt x="9085" y="24692"/>
                    <a:pt x="9108" y="24672"/>
                    <a:pt x="9132" y="24652"/>
                  </a:cubicBezTo>
                  <a:cubicBezTo>
                    <a:pt x="9165" y="24742"/>
                    <a:pt x="9199" y="24836"/>
                    <a:pt x="9232" y="24923"/>
                  </a:cubicBezTo>
                  <a:cubicBezTo>
                    <a:pt x="9292" y="25090"/>
                    <a:pt x="9346" y="25260"/>
                    <a:pt x="9402" y="25427"/>
                  </a:cubicBezTo>
                  <a:cubicBezTo>
                    <a:pt x="9463" y="25605"/>
                    <a:pt x="9526" y="25779"/>
                    <a:pt x="9576" y="25956"/>
                  </a:cubicBezTo>
                  <a:cubicBezTo>
                    <a:pt x="9680" y="26310"/>
                    <a:pt x="9780" y="26668"/>
                    <a:pt x="9897" y="27026"/>
                  </a:cubicBezTo>
                  <a:cubicBezTo>
                    <a:pt x="9934" y="27146"/>
                    <a:pt x="9981" y="27263"/>
                    <a:pt x="10021" y="27380"/>
                  </a:cubicBezTo>
                  <a:cubicBezTo>
                    <a:pt x="10064" y="27494"/>
                    <a:pt x="10101" y="27604"/>
                    <a:pt x="10141" y="27718"/>
                  </a:cubicBezTo>
                  <a:cubicBezTo>
                    <a:pt x="10222" y="27948"/>
                    <a:pt x="10319" y="28172"/>
                    <a:pt x="10429" y="28386"/>
                  </a:cubicBezTo>
                  <a:cubicBezTo>
                    <a:pt x="10486" y="28497"/>
                    <a:pt x="10546" y="28600"/>
                    <a:pt x="10616" y="28701"/>
                  </a:cubicBezTo>
                  <a:cubicBezTo>
                    <a:pt x="10680" y="28791"/>
                    <a:pt x="10750" y="28881"/>
                    <a:pt x="10823" y="28965"/>
                  </a:cubicBezTo>
                  <a:cubicBezTo>
                    <a:pt x="10890" y="29038"/>
                    <a:pt x="10954" y="29119"/>
                    <a:pt x="11021" y="29199"/>
                  </a:cubicBezTo>
                  <a:cubicBezTo>
                    <a:pt x="11057" y="29242"/>
                    <a:pt x="11101" y="29289"/>
                    <a:pt x="11141" y="29336"/>
                  </a:cubicBezTo>
                  <a:cubicBezTo>
                    <a:pt x="11168" y="29366"/>
                    <a:pt x="11198" y="29389"/>
                    <a:pt x="11225" y="29416"/>
                  </a:cubicBezTo>
                  <a:cubicBezTo>
                    <a:pt x="11271" y="29453"/>
                    <a:pt x="11332" y="29466"/>
                    <a:pt x="11385" y="29466"/>
                  </a:cubicBezTo>
                  <a:lnTo>
                    <a:pt x="11388" y="29466"/>
                  </a:lnTo>
                  <a:cubicBezTo>
                    <a:pt x="11442" y="29466"/>
                    <a:pt x="11492" y="29450"/>
                    <a:pt x="11536" y="29416"/>
                  </a:cubicBezTo>
                  <a:cubicBezTo>
                    <a:pt x="11569" y="29389"/>
                    <a:pt x="11589" y="29356"/>
                    <a:pt x="11609" y="29319"/>
                  </a:cubicBezTo>
                  <a:cubicBezTo>
                    <a:pt x="11673" y="29199"/>
                    <a:pt x="11609" y="29055"/>
                    <a:pt x="11539" y="28951"/>
                  </a:cubicBezTo>
                  <a:cubicBezTo>
                    <a:pt x="11505" y="28901"/>
                    <a:pt x="11469" y="28858"/>
                    <a:pt x="11419" y="28821"/>
                  </a:cubicBezTo>
                  <a:cubicBezTo>
                    <a:pt x="11399" y="28804"/>
                    <a:pt x="11372" y="28788"/>
                    <a:pt x="11352" y="28771"/>
                  </a:cubicBezTo>
                  <a:cubicBezTo>
                    <a:pt x="11315" y="28717"/>
                    <a:pt x="11281" y="28667"/>
                    <a:pt x="11238" y="28617"/>
                  </a:cubicBezTo>
                  <a:cubicBezTo>
                    <a:pt x="11151" y="28500"/>
                    <a:pt x="11057" y="28386"/>
                    <a:pt x="10974" y="28266"/>
                  </a:cubicBezTo>
                  <a:cubicBezTo>
                    <a:pt x="10907" y="28162"/>
                    <a:pt x="10850" y="28055"/>
                    <a:pt x="10797" y="27945"/>
                  </a:cubicBezTo>
                  <a:cubicBezTo>
                    <a:pt x="10740" y="27821"/>
                    <a:pt x="10686" y="27701"/>
                    <a:pt x="10636" y="27581"/>
                  </a:cubicBezTo>
                  <a:cubicBezTo>
                    <a:pt x="10586" y="27454"/>
                    <a:pt x="10539" y="27330"/>
                    <a:pt x="10489" y="27203"/>
                  </a:cubicBezTo>
                  <a:cubicBezTo>
                    <a:pt x="10446" y="27092"/>
                    <a:pt x="10392" y="26979"/>
                    <a:pt x="10352" y="26862"/>
                  </a:cubicBezTo>
                  <a:cubicBezTo>
                    <a:pt x="10339" y="26825"/>
                    <a:pt x="10322" y="26785"/>
                    <a:pt x="10309" y="26745"/>
                  </a:cubicBezTo>
                  <a:cubicBezTo>
                    <a:pt x="10309" y="26661"/>
                    <a:pt x="10315" y="26578"/>
                    <a:pt x="10315" y="26494"/>
                  </a:cubicBezTo>
                  <a:cubicBezTo>
                    <a:pt x="10319" y="26400"/>
                    <a:pt x="10315" y="26310"/>
                    <a:pt x="10309" y="26216"/>
                  </a:cubicBezTo>
                  <a:cubicBezTo>
                    <a:pt x="10305" y="26116"/>
                    <a:pt x="10302" y="26016"/>
                    <a:pt x="10302" y="25912"/>
                  </a:cubicBezTo>
                  <a:cubicBezTo>
                    <a:pt x="10299" y="25815"/>
                    <a:pt x="10299" y="25715"/>
                    <a:pt x="10302" y="25621"/>
                  </a:cubicBezTo>
                  <a:cubicBezTo>
                    <a:pt x="10305" y="25521"/>
                    <a:pt x="10309" y="25421"/>
                    <a:pt x="10319" y="25320"/>
                  </a:cubicBezTo>
                  <a:cubicBezTo>
                    <a:pt x="10329" y="25223"/>
                    <a:pt x="10335" y="25127"/>
                    <a:pt x="10339" y="25030"/>
                  </a:cubicBezTo>
                  <a:cubicBezTo>
                    <a:pt x="10352" y="24829"/>
                    <a:pt x="10362" y="24628"/>
                    <a:pt x="10379" y="24428"/>
                  </a:cubicBezTo>
                  <a:cubicBezTo>
                    <a:pt x="10382" y="24374"/>
                    <a:pt x="10385" y="24321"/>
                    <a:pt x="10395" y="24267"/>
                  </a:cubicBezTo>
                  <a:lnTo>
                    <a:pt x="10412" y="24267"/>
                  </a:lnTo>
                  <a:cubicBezTo>
                    <a:pt x="10419" y="24267"/>
                    <a:pt x="10429" y="24267"/>
                    <a:pt x="10436" y="24261"/>
                  </a:cubicBezTo>
                  <a:cubicBezTo>
                    <a:pt x="10439" y="24257"/>
                    <a:pt x="10449" y="24254"/>
                    <a:pt x="10452" y="24254"/>
                  </a:cubicBezTo>
                  <a:lnTo>
                    <a:pt x="10516" y="24217"/>
                  </a:lnTo>
                  <a:cubicBezTo>
                    <a:pt x="10539" y="24200"/>
                    <a:pt x="10569" y="24184"/>
                    <a:pt x="10596" y="24167"/>
                  </a:cubicBezTo>
                  <a:cubicBezTo>
                    <a:pt x="10653" y="24127"/>
                    <a:pt x="10716" y="24090"/>
                    <a:pt x="10773" y="24053"/>
                  </a:cubicBezTo>
                  <a:cubicBezTo>
                    <a:pt x="10833" y="24017"/>
                    <a:pt x="10887" y="23976"/>
                    <a:pt x="10940" y="23936"/>
                  </a:cubicBezTo>
                  <a:cubicBezTo>
                    <a:pt x="10967" y="23916"/>
                    <a:pt x="10997" y="23893"/>
                    <a:pt x="11021" y="23873"/>
                  </a:cubicBezTo>
                  <a:cubicBezTo>
                    <a:pt x="11034" y="23859"/>
                    <a:pt x="11051" y="23849"/>
                    <a:pt x="11064" y="23833"/>
                  </a:cubicBezTo>
                  <a:cubicBezTo>
                    <a:pt x="11074" y="23819"/>
                    <a:pt x="11088" y="23806"/>
                    <a:pt x="11098" y="23793"/>
                  </a:cubicBezTo>
                  <a:cubicBezTo>
                    <a:pt x="11141" y="23742"/>
                    <a:pt x="11188" y="23689"/>
                    <a:pt x="11231" y="23635"/>
                  </a:cubicBezTo>
                  <a:cubicBezTo>
                    <a:pt x="11275" y="23582"/>
                    <a:pt x="11318" y="23525"/>
                    <a:pt x="11358" y="23468"/>
                  </a:cubicBezTo>
                  <a:cubicBezTo>
                    <a:pt x="11402" y="23408"/>
                    <a:pt x="11449" y="23351"/>
                    <a:pt x="11485" y="23291"/>
                  </a:cubicBezTo>
                  <a:cubicBezTo>
                    <a:pt x="11526" y="23234"/>
                    <a:pt x="11566" y="23171"/>
                    <a:pt x="11606" y="23114"/>
                  </a:cubicBezTo>
                  <a:lnTo>
                    <a:pt x="11606" y="23117"/>
                  </a:lnTo>
                  <a:lnTo>
                    <a:pt x="11656" y="23040"/>
                  </a:lnTo>
                  <a:lnTo>
                    <a:pt x="11656" y="23040"/>
                  </a:lnTo>
                  <a:cubicBezTo>
                    <a:pt x="11656" y="23042"/>
                    <a:pt x="11656" y="23044"/>
                    <a:pt x="11655" y="23045"/>
                  </a:cubicBezTo>
                  <a:lnTo>
                    <a:pt x="11655" y="23045"/>
                  </a:lnTo>
                  <a:cubicBezTo>
                    <a:pt x="11658" y="23040"/>
                    <a:pt x="11663" y="23035"/>
                    <a:pt x="11666" y="23030"/>
                  </a:cubicBezTo>
                  <a:lnTo>
                    <a:pt x="11666" y="23030"/>
                  </a:lnTo>
                  <a:cubicBezTo>
                    <a:pt x="11666" y="23030"/>
                    <a:pt x="11666" y="23030"/>
                    <a:pt x="11666" y="23030"/>
                  </a:cubicBezTo>
                  <a:cubicBezTo>
                    <a:pt x="11668" y="23030"/>
                    <a:pt x="11669" y="23027"/>
                    <a:pt x="11669" y="23025"/>
                  </a:cubicBezTo>
                  <a:lnTo>
                    <a:pt x="11669" y="23025"/>
                  </a:lnTo>
                  <a:cubicBezTo>
                    <a:pt x="11669" y="23026"/>
                    <a:pt x="11668" y="23027"/>
                    <a:pt x="11667" y="23028"/>
                  </a:cubicBezTo>
                  <a:lnTo>
                    <a:pt x="11667" y="23028"/>
                  </a:lnTo>
                  <a:cubicBezTo>
                    <a:pt x="11668" y="23027"/>
                    <a:pt x="11669" y="23025"/>
                    <a:pt x="11669" y="23024"/>
                  </a:cubicBezTo>
                  <a:lnTo>
                    <a:pt x="11669" y="23024"/>
                  </a:lnTo>
                  <a:cubicBezTo>
                    <a:pt x="11669" y="23024"/>
                    <a:pt x="11669" y="23024"/>
                    <a:pt x="11669" y="23025"/>
                  </a:cubicBezTo>
                  <a:lnTo>
                    <a:pt x="11669" y="23025"/>
                  </a:lnTo>
                  <a:cubicBezTo>
                    <a:pt x="11695" y="22983"/>
                    <a:pt x="11720" y="22945"/>
                    <a:pt x="11743" y="22903"/>
                  </a:cubicBezTo>
                  <a:cubicBezTo>
                    <a:pt x="11770" y="22863"/>
                    <a:pt x="11790" y="22813"/>
                    <a:pt x="11816" y="22769"/>
                  </a:cubicBezTo>
                  <a:cubicBezTo>
                    <a:pt x="11836" y="22729"/>
                    <a:pt x="11853" y="22682"/>
                    <a:pt x="11870" y="22636"/>
                  </a:cubicBezTo>
                  <a:cubicBezTo>
                    <a:pt x="11887" y="22596"/>
                    <a:pt x="11900" y="22552"/>
                    <a:pt x="11910" y="22512"/>
                  </a:cubicBezTo>
                  <a:cubicBezTo>
                    <a:pt x="11957" y="22372"/>
                    <a:pt x="11994" y="22234"/>
                    <a:pt x="12027" y="22097"/>
                  </a:cubicBezTo>
                  <a:cubicBezTo>
                    <a:pt x="12044" y="22020"/>
                    <a:pt x="12061" y="21950"/>
                    <a:pt x="12074" y="21877"/>
                  </a:cubicBezTo>
                  <a:lnTo>
                    <a:pt x="12111" y="21663"/>
                  </a:lnTo>
                  <a:cubicBezTo>
                    <a:pt x="12137" y="21519"/>
                    <a:pt x="12157" y="21379"/>
                    <a:pt x="12174" y="21241"/>
                  </a:cubicBezTo>
                  <a:cubicBezTo>
                    <a:pt x="12184" y="21168"/>
                    <a:pt x="12194" y="21098"/>
                    <a:pt x="12204" y="21031"/>
                  </a:cubicBezTo>
                  <a:cubicBezTo>
                    <a:pt x="12218" y="20964"/>
                    <a:pt x="12228" y="20900"/>
                    <a:pt x="12241" y="20840"/>
                  </a:cubicBezTo>
                  <a:lnTo>
                    <a:pt x="12241" y="20834"/>
                  </a:lnTo>
                  <a:lnTo>
                    <a:pt x="12241" y="20830"/>
                  </a:lnTo>
                  <a:cubicBezTo>
                    <a:pt x="12244" y="20810"/>
                    <a:pt x="12251" y="20793"/>
                    <a:pt x="12254" y="20773"/>
                  </a:cubicBezTo>
                  <a:lnTo>
                    <a:pt x="12254" y="20767"/>
                  </a:lnTo>
                  <a:lnTo>
                    <a:pt x="12254" y="20763"/>
                  </a:lnTo>
                  <a:cubicBezTo>
                    <a:pt x="12258" y="20743"/>
                    <a:pt x="12261" y="20727"/>
                    <a:pt x="12268" y="20707"/>
                  </a:cubicBezTo>
                  <a:cubicBezTo>
                    <a:pt x="12278" y="20656"/>
                    <a:pt x="12288" y="20610"/>
                    <a:pt x="12295" y="20559"/>
                  </a:cubicBezTo>
                  <a:cubicBezTo>
                    <a:pt x="12305" y="20509"/>
                    <a:pt x="12318" y="20456"/>
                    <a:pt x="12321" y="20406"/>
                  </a:cubicBezTo>
                  <a:lnTo>
                    <a:pt x="12358" y="20078"/>
                  </a:lnTo>
                  <a:lnTo>
                    <a:pt x="12358" y="20088"/>
                  </a:lnTo>
                  <a:cubicBezTo>
                    <a:pt x="12361" y="20024"/>
                    <a:pt x="12371" y="19958"/>
                    <a:pt x="12375" y="19894"/>
                  </a:cubicBezTo>
                  <a:lnTo>
                    <a:pt x="12438" y="19018"/>
                  </a:lnTo>
                  <a:cubicBezTo>
                    <a:pt x="12442" y="18991"/>
                    <a:pt x="12442" y="18971"/>
                    <a:pt x="12445" y="18945"/>
                  </a:cubicBezTo>
                  <a:cubicBezTo>
                    <a:pt x="12458" y="18894"/>
                    <a:pt x="12472" y="18844"/>
                    <a:pt x="12485" y="18801"/>
                  </a:cubicBezTo>
                  <a:cubicBezTo>
                    <a:pt x="12509" y="18700"/>
                    <a:pt x="12535" y="18604"/>
                    <a:pt x="12555" y="18503"/>
                  </a:cubicBezTo>
                  <a:cubicBezTo>
                    <a:pt x="12575" y="18406"/>
                    <a:pt x="12595" y="18306"/>
                    <a:pt x="12602" y="18206"/>
                  </a:cubicBezTo>
                  <a:cubicBezTo>
                    <a:pt x="12605" y="18155"/>
                    <a:pt x="12609" y="18109"/>
                    <a:pt x="12609" y="18059"/>
                  </a:cubicBezTo>
                  <a:cubicBezTo>
                    <a:pt x="12662" y="17804"/>
                    <a:pt x="12662" y="17754"/>
                    <a:pt x="12662" y="17704"/>
                  </a:cubicBezTo>
                  <a:cubicBezTo>
                    <a:pt x="12659" y="17604"/>
                    <a:pt x="12649" y="17510"/>
                    <a:pt x="12636" y="17410"/>
                  </a:cubicBezTo>
                  <a:cubicBezTo>
                    <a:pt x="12636" y="17397"/>
                    <a:pt x="12629" y="17387"/>
                    <a:pt x="12629" y="17376"/>
                  </a:cubicBezTo>
                  <a:cubicBezTo>
                    <a:pt x="12612" y="17286"/>
                    <a:pt x="12589" y="17203"/>
                    <a:pt x="12562" y="17119"/>
                  </a:cubicBezTo>
                  <a:cubicBezTo>
                    <a:pt x="12535" y="17032"/>
                    <a:pt x="12505" y="16945"/>
                    <a:pt x="12472" y="16858"/>
                  </a:cubicBezTo>
                  <a:cubicBezTo>
                    <a:pt x="12405" y="16668"/>
                    <a:pt x="12338" y="16484"/>
                    <a:pt x="12261" y="16300"/>
                  </a:cubicBezTo>
                  <a:cubicBezTo>
                    <a:pt x="12224" y="16213"/>
                    <a:pt x="12184" y="16119"/>
                    <a:pt x="12141" y="16032"/>
                  </a:cubicBezTo>
                  <a:lnTo>
                    <a:pt x="12017" y="15768"/>
                  </a:lnTo>
                  <a:cubicBezTo>
                    <a:pt x="11974" y="15681"/>
                    <a:pt x="11927" y="15591"/>
                    <a:pt x="11877" y="15508"/>
                  </a:cubicBezTo>
                  <a:cubicBezTo>
                    <a:pt x="11826" y="15424"/>
                    <a:pt x="11773" y="15340"/>
                    <a:pt x="11716" y="15260"/>
                  </a:cubicBezTo>
                  <a:cubicBezTo>
                    <a:pt x="11599" y="15096"/>
                    <a:pt x="11472" y="14942"/>
                    <a:pt x="11335" y="14799"/>
                  </a:cubicBezTo>
                  <a:cubicBezTo>
                    <a:pt x="11302" y="14765"/>
                    <a:pt x="11265" y="14732"/>
                    <a:pt x="11231" y="14698"/>
                  </a:cubicBezTo>
                  <a:cubicBezTo>
                    <a:pt x="11188" y="14658"/>
                    <a:pt x="11148" y="14621"/>
                    <a:pt x="11098" y="14588"/>
                  </a:cubicBezTo>
                  <a:cubicBezTo>
                    <a:pt x="11070" y="14569"/>
                    <a:pt x="11036" y="14552"/>
                    <a:pt x="11003" y="14552"/>
                  </a:cubicBezTo>
                  <a:cubicBezTo>
                    <a:pt x="10995" y="14552"/>
                    <a:pt x="10988" y="14553"/>
                    <a:pt x="10981" y="14555"/>
                  </a:cubicBezTo>
                  <a:cubicBezTo>
                    <a:pt x="10947" y="14561"/>
                    <a:pt x="10924" y="14591"/>
                    <a:pt x="10917" y="14625"/>
                  </a:cubicBezTo>
                  <a:cubicBezTo>
                    <a:pt x="10907" y="14672"/>
                    <a:pt x="10907" y="14722"/>
                    <a:pt x="10917" y="14765"/>
                  </a:cubicBezTo>
                  <a:cubicBezTo>
                    <a:pt x="10920" y="14812"/>
                    <a:pt x="10930" y="14862"/>
                    <a:pt x="10934" y="14909"/>
                  </a:cubicBezTo>
                  <a:cubicBezTo>
                    <a:pt x="10937" y="14959"/>
                    <a:pt x="10947" y="15006"/>
                    <a:pt x="10950" y="15056"/>
                  </a:cubicBezTo>
                  <a:cubicBezTo>
                    <a:pt x="10964" y="15146"/>
                    <a:pt x="10971" y="15240"/>
                    <a:pt x="10981" y="15330"/>
                  </a:cubicBezTo>
                  <a:lnTo>
                    <a:pt x="10981" y="15334"/>
                  </a:lnTo>
                  <a:cubicBezTo>
                    <a:pt x="10984" y="15444"/>
                    <a:pt x="10984" y="15551"/>
                    <a:pt x="10984" y="15658"/>
                  </a:cubicBezTo>
                  <a:lnTo>
                    <a:pt x="10984" y="15825"/>
                  </a:lnTo>
                  <a:cubicBezTo>
                    <a:pt x="10984" y="15879"/>
                    <a:pt x="10981" y="15932"/>
                    <a:pt x="10974" y="15986"/>
                  </a:cubicBezTo>
                  <a:cubicBezTo>
                    <a:pt x="10967" y="16083"/>
                    <a:pt x="10954" y="16180"/>
                    <a:pt x="10937" y="16276"/>
                  </a:cubicBezTo>
                  <a:cubicBezTo>
                    <a:pt x="10920" y="16370"/>
                    <a:pt x="10904" y="16467"/>
                    <a:pt x="10890" y="16564"/>
                  </a:cubicBezTo>
                  <a:cubicBezTo>
                    <a:pt x="10880" y="16654"/>
                    <a:pt x="10870" y="16748"/>
                    <a:pt x="10867" y="16845"/>
                  </a:cubicBezTo>
                  <a:cubicBezTo>
                    <a:pt x="10864" y="16935"/>
                    <a:pt x="10857" y="17032"/>
                    <a:pt x="10850" y="17122"/>
                  </a:cubicBezTo>
                  <a:lnTo>
                    <a:pt x="10837" y="17263"/>
                  </a:lnTo>
                  <a:cubicBezTo>
                    <a:pt x="10823" y="17356"/>
                    <a:pt x="10807" y="17453"/>
                    <a:pt x="10790" y="17550"/>
                  </a:cubicBezTo>
                  <a:cubicBezTo>
                    <a:pt x="10773" y="17654"/>
                    <a:pt x="10753" y="17754"/>
                    <a:pt x="10737" y="17858"/>
                  </a:cubicBezTo>
                  <a:cubicBezTo>
                    <a:pt x="10703" y="18055"/>
                    <a:pt x="10656" y="18252"/>
                    <a:pt x="10616" y="18450"/>
                  </a:cubicBezTo>
                  <a:cubicBezTo>
                    <a:pt x="10596" y="18543"/>
                    <a:pt x="10579" y="18640"/>
                    <a:pt x="10556" y="18737"/>
                  </a:cubicBezTo>
                  <a:cubicBezTo>
                    <a:pt x="10536" y="18828"/>
                    <a:pt x="10519" y="18921"/>
                    <a:pt x="10499" y="19011"/>
                  </a:cubicBezTo>
                  <a:cubicBezTo>
                    <a:pt x="10459" y="19209"/>
                    <a:pt x="10432" y="19406"/>
                    <a:pt x="10392" y="19603"/>
                  </a:cubicBezTo>
                  <a:cubicBezTo>
                    <a:pt x="10382" y="19653"/>
                    <a:pt x="10369" y="19707"/>
                    <a:pt x="10355" y="19757"/>
                  </a:cubicBezTo>
                  <a:cubicBezTo>
                    <a:pt x="10342" y="19807"/>
                    <a:pt x="10329" y="19854"/>
                    <a:pt x="10315" y="19897"/>
                  </a:cubicBezTo>
                  <a:cubicBezTo>
                    <a:pt x="10285" y="19994"/>
                    <a:pt x="10258" y="20088"/>
                    <a:pt x="10235" y="20182"/>
                  </a:cubicBezTo>
                  <a:cubicBezTo>
                    <a:pt x="10208" y="20282"/>
                    <a:pt x="10185" y="20379"/>
                    <a:pt x="10158" y="20479"/>
                  </a:cubicBezTo>
                  <a:cubicBezTo>
                    <a:pt x="10135" y="20576"/>
                    <a:pt x="10105" y="20676"/>
                    <a:pt x="10081" y="20773"/>
                  </a:cubicBezTo>
                  <a:cubicBezTo>
                    <a:pt x="10054" y="20867"/>
                    <a:pt x="10031" y="20967"/>
                    <a:pt x="10008" y="21064"/>
                  </a:cubicBezTo>
                  <a:cubicBezTo>
                    <a:pt x="10001" y="21094"/>
                    <a:pt x="9998" y="21128"/>
                    <a:pt x="9991" y="21161"/>
                  </a:cubicBezTo>
                  <a:lnTo>
                    <a:pt x="9981" y="21248"/>
                  </a:lnTo>
                  <a:cubicBezTo>
                    <a:pt x="9974" y="21285"/>
                    <a:pt x="9971" y="21318"/>
                    <a:pt x="9971" y="21358"/>
                  </a:cubicBezTo>
                  <a:cubicBezTo>
                    <a:pt x="9968" y="21392"/>
                    <a:pt x="9968" y="21429"/>
                    <a:pt x="9968" y="21462"/>
                  </a:cubicBezTo>
                  <a:cubicBezTo>
                    <a:pt x="9968" y="21519"/>
                    <a:pt x="9968" y="21583"/>
                    <a:pt x="9971" y="21646"/>
                  </a:cubicBezTo>
                  <a:cubicBezTo>
                    <a:pt x="9974" y="21716"/>
                    <a:pt x="9981" y="21783"/>
                    <a:pt x="9988" y="21850"/>
                  </a:cubicBezTo>
                  <a:cubicBezTo>
                    <a:pt x="10001" y="21950"/>
                    <a:pt x="10018" y="22051"/>
                    <a:pt x="10034" y="22151"/>
                  </a:cubicBezTo>
                  <a:cubicBezTo>
                    <a:pt x="10054" y="22251"/>
                    <a:pt x="10071" y="22355"/>
                    <a:pt x="10091" y="22455"/>
                  </a:cubicBezTo>
                  <a:cubicBezTo>
                    <a:pt x="10131" y="22646"/>
                    <a:pt x="10168" y="22836"/>
                    <a:pt x="10205" y="23024"/>
                  </a:cubicBezTo>
                  <a:lnTo>
                    <a:pt x="10242" y="23237"/>
                  </a:lnTo>
                  <a:cubicBezTo>
                    <a:pt x="10255" y="23304"/>
                    <a:pt x="10265" y="23368"/>
                    <a:pt x="10282" y="23435"/>
                  </a:cubicBezTo>
                  <a:cubicBezTo>
                    <a:pt x="10299" y="23498"/>
                    <a:pt x="10309" y="23565"/>
                    <a:pt x="10322" y="23625"/>
                  </a:cubicBezTo>
                  <a:cubicBezTo>
                    <a:pt x="10325" y="23649"/>
                    <a:pt x="10332" y="23665"/>
                    <a:pt x="10335" y="23686"/>
                  </a:cubicBezTo>
                  <a:cubicBezTo>
                    <a:pt x="10335" y="23689"/>
                    <a:pt x="10339" y="23699"/>
                    <a:pt x="10339" y="23702"/>
                  </a:cubicBezTo>
                  <a:cubicBezTo>
                    <a:pt x="10332" y="23776"/>
                    <a:pt x="10322" y="23849"/>
                    <a:pt x="10309" y="23923"/>
                  </a:cubicBezTo>
                  <a:cubicBezTo>
                    <a:pt x="10299" y="24020"/>
                    <a:pt x="10285" y="24117"/>
                    <a:pt x="10275" y="24210"/>
                  </a:cubicBezTo>
                  <a:cubicBezTo>
                    <a:pt x="10255" y="24421"/>
                    <a:pt x="10242" y="24628"/>
                    <a:pt x="10225" y="24839"/>
                  </a:cubicBezTo>
                  <a:lnTo>
                    <a:pt x="10225" y="24826"/>
                  </a:lnTo>
                  <a:cubicBezTo>
                    <a:pt x="10225" y="24846"/>
                    <a:pt x="10222" y="24872"/>
                    <a:pt x="10222" y="24892"/>
                  </a:cubicBezTo>
                  <a:cubicBezTo>
                    <a:pt x="10215" y="24993"/>
                    <a:pt x="10202" y="25093"/>
                    <a:pt x="10195" y="25193"/>
                  </a:cubicBezTo>
                  <a:cubicBezTo>
                    <a:pt x="10185" y="25294"/>
                    <a:pt x="10181" y="25397"/>
                    <a:pt x="10178" y="25498"/>
                  </a:cubicBezTo>
                  <a:cubicBezTo>
                    <a:pt x="10171" y="25641"/>
                    <a:pt x="10171" y="25782"/>
                    <a:pt x="10171" y="25926"/>
                  </a:cubicBezTo>
                  <a:cubicBezTo>
                    <a:pt x="10148" y="25845"/>
                    <a:pt x="10121" y="25762"/>
                    <a:pt x="10098" y="25682"/>
                  </a:cubicBezTo>
                  <a:cubicBezTo>
                    <a:pt x="10034" y="25478"/>
                    <a:pt x="9957" y="25274"/>
                    <a:pt x="9887" y="25073"/>
                  </a:cubicBezTo>
                  <a:cubicBezTo>
                    <a:pt x="9861" y="24989"/>
                    <a:pt x="9830" y="24903"/>
                    <a:pt x="9800" y="24819"/>
                  </a:cubicBezTo>
                  <a:lnTo>
                    <a:pt x="9800" y="24822"/>
                  </a:lnTo>
                  <a:cubicBezTo>
                    <a:pt x="9717" y="24585"/>
                    <a:pt x="9633" y="24351"/>
                    <a:pt x="9543" y="24117"/>
                  </a:cubicBezTo>
                  <a:cubicBezTo>
                    <a:pt x="9560" y="24100"/>
                    <a:pt x="9576" y="24083"/>
                    <a:pt x="9586" y="24067"/>
                  </a:cubicBezTo>
                  <a:cubicBezTo>
                    <a:pt x="9633" y="24020"/>
                    <a:pt x="9680" y="23970"/>
                    <a:pt x="9730" y="23923"/>
                  </a:cubicBezTo>
                  <a:cubicBezTo>
                    <a:pt x="9777" y="23876"/>
                    <a:pt x="9820" y="23833"/>
                    <a:pt x="9867" y="23782"/>
                  </a:cubicBezTo>
                  <a:cubicBezTo>
                    <a:pt x="9894" y="23756"/>
                    <a:pt x="9914" y="23726"/>
                    <a:pt x="9934" y="23699"/>
                  </a:cubicBezTo>
                  <a:cubicBezTo>
                    <a:pt x="9954" y="23669"/>
                    <a:pt x="9971" y="23642"/>
                    <a:pt x="9988" y="23609"/>
                  </a:cubicBezTo>
                  <a:lnTo>
                    <a:pt x="9988" y="23605"/>
                  </a:lnTo>
                  <a:cubicBezTo>
                    <a:pt x="10001" y="23575"/>
                    <a:pt x="10018" y="23548"/>
                    <a:pt x="10028" y="23515"/>
                  </a:cubicBezTo>
                  <a:cubicBezTo>
                    <a:pt x="10051" y="23448"/>
                    <a:pt x="10061" y="23375"/>
                    <a:pt x="10054" y="23301"/>
                  </a:cubicBezTo>
                  <a:cubicBezTo>
                    <a:pt x="10051" y="23231"/>
                    <a:pt x="10044" y="23164"/>
                    <a:pt x="10021" y="23097"/>
                  </a:cubicBezTo>
                  <a:cubicBezTo>
                    <a:pt x="9981" y="22963"/>
                    <a:pt x="9904" y="22836"/>
                    <a:pt x="9827" y="22719"/>
                  </a:cubicBezTo>
                  <a:cubicBezTo>
                    <a:pt x="9750" y="22612"/>
                    <a:pt x="9670" y="22499"/>
                    <a:pt x="9586" y="22395"/>
                  </a:cubicBezTo>
                  <a:cubicBezTo>
                    <a:pt x="9546" y="22338"/>
                    <a:pt x="9499" y="22288"/>
                    <a:pt x="9449" y="22245"/>
                  </a:cubicBezTo>
                  <a:cubicBezTo>
                    <a:pt x="9399" y="22198"/>
                    <a:pt x="9346" y="22154"/>
                    <a:pt x="9292" y="22117"/>
                  </a:cubicBezTo>
                  <a:cubicBezTo>
                    <a:pt x="9178" y="22037"/>
                    <a:pt x="9065" y="21960"/>
                    <a:pt x="8931" y="21917"/>
                  </a:cubicBezTo>
                  <a:cubicBezTo>
                    <a:pt x="8901" y="21910"/>
                    <a:pt x="8868" y="21900"/>
                    <a:pt x="8841" y="21893"/>
                  </a:cubicBezTo>
                  <a:cubicBezTo>
                    <a:pt x="8807" y="21887"/>
                    <a:pt x="8767" y="21883"/>
                    <a:pt x="8734" y="21883"/>
                  </a:cubicBezTo>
                  <a:lnTo>
                    <a:pt x="8724" y="21883"/>
                  </a:lnTo>
                  <a:cubicBezTo>
                    <a:pt x="8714" y="21853"/>
                    <a:pt x="8700" y="21830"/>
                    <a:pt x="8694" y="21800"/>
                  </a:cubicBezTo>
                  <a:lnTo>
                    <a:pt x="8694" y="21800"/>
                  </a:lnTo>
                  <a:cubicBezTo>
                    <a:pt x="8694" y="21803"/>
                    <a:pt x="8697" y="21813"/>
                    <a:pt x="8697" y="21817"/>
                  </a:cubicBezTo>
                  <a:lnTo>
                    <a:pt x="8697" y="21817"/>
                  </a:lnTo>
                  <a:cubicBezTo>
                    <a:pt x="8697" y="21813"/>
                    <a:pt x="8694" y="21810"/>
                    <a:pt x="8694" y="21810"/>
                  </a:cubicBezTo>
                  <a:cubicBezTo>
                    <a:pt x="8647" y="21679"/>
                    <a:pt x="8610" y="21549"/>
                    <a:pt x="8573" y="21415"/>
                  </a:cubicBezTo>
                  <a:cubicBezTo>
                    <a:pt x="8526" y="21258"/>
                    <a:pt x="8480" y="21101"/>
                    <a:pt x="8433" y="20944"/>
                  </a:cubicBezTo>
                  <a:cubicBezTo>
                    <a:pt x="8363" y="20707"/>
                    <a:pt x="8296" y="20472"/>
                    <a:pt x="8226" y="20232"/>
                  </a:cubicBezTo>
                  <a:cubicBezTo>
                    <a:pt x="8159" y="19998"/>
                    <a:pt x="8099" y="19764"/>
                    <a:pt x="8038" y="19530"/>
                  </a:cubicBezTo>
                  <a:cubicBezTo>
                    <a:pt x="7978" y="19309"/>
                    <a:pt x="7915" y="19088"/>
                    <a:pt x="7861" y="18861"/>
                  </a:cubicBezTo>
                  <a:cubicBezTo>
                    <a:pt x="7831" y="18744"/>
                    <a:pt x="7804" y="18627"/>
                    <a:pt x="7778" y="18510"/>
                  </a:cubicBezTo>
                  <a:cubicBezTo>
                    <a:pt x="7747" y="18383"/>
                    <a:pt x="7724" y="18252"/>
                    <a:pt x="7694" y="18125"/>
                  </a:cubicBezTo>
                  <a:cubicBezTo>
                    <a:pt x="7687" y="18075"/>
                    <a:pt x="7674" y="18022"/>
                    <a:pt x="7664" y="17972"/>
                  </a:cubicBezTo>
                  <a:cubicBezTo>
                    <a:pt x="7664" y="17952"/>
                    <a:pt x="7664" y="17935"/>
                    <a:pt x="7671" y="17915"/>
                  </a:cubicBezTo>
                  <a:cubicBezTo>
                    <a:pt x="7677" y="17814"/>
                    <a:pt x="7687" y="17718"/>
                    <a:pt x="7697" y="17617"/>
                  </a:cubicBezTo>
                  <a:cubicBezTo>
                    <a:pt x="7711" y="17520"/>
                    <a:pt x="7727" y="17423"/>
                    <a:pt x="7747" y="17323"/>
                  </a:cubicBezTo>
                  <a:cubicBezTo>
                    <a:pt x="7791" y="17129"/>
                    <a:pt x="7848" y="16935"/>
                    <a:pt x="7911" y="16745"/>
                  </a:cubicBezTo>
                  <a:cubicBezTo>
                    <a:pt x="7941" y="16661"/>
                    <a:pt x="7975" y="16581"/>
                    <a:pt x="8008" y="16497"/>
                  </a:cubicBezTo>
                  <a:cubicBezTo>
                    <a:pt x="8032" y="16434"/>
                    <a:pt x="8055" y="16377"/>
                    <a:pt x="8078" y="16313"/>
                  </a:cubicBezTo>
                  <a:cubicBezTo>
                    <a:pt x="8109" y="16243"/>
                    <a:pt x="8139" y="16176"/>
                    <a:pt x="8165" y="16103"/>
                  </a:cubicBezTo>
                  <a:lnTo>
                    <a:pt x="8256" y="15915"/>
                  </a:lnTo>
                  <a:cubicBezTo>
                    <a:pt x="8279" y="15862"/>
                    <a:pt x="8302" y="15808"/>
                    <a:pt x="8326" y="15748"/>
                  </a:cubicBezTo>
                  <a:lnTo>
                    <a:pt x="8329" y="15748"/>
                  </a:lnTo>
                  <a:cubicBezTo>
                    <a:pt x="8336" y="15752"/>
                    <a:pt x="8346" y="15752"/>
                    <a:pt x="8359" y="15758"/>
                  </a:cubicBezTo>
                  <a:cubicBezTo>
                    <a:pt x="8369" y="15762"/>
                    <a:pt x="8383" y="15762"/>
                    <a:pt x="8396" y="15762"/>
                  </a:cubicBezTo>
                  <a:lnTo>
                    <a:pt x="8409" y="15762"/>
                  </a:lnTo>
                  <a:cubicBezTo>
                    <a:pt x="8453" y="15758"/>
                    <a:pt x="8496" y="15732"/>
                    <a:pt x="8533" y="15708"/>
                  </a:cubicBezTo>
                  <a:cubicBezTo>
                    <a:pt x="8610" y="15658"/>
                    <a:pt x="8684" y="15598"/>
                    <a:pt x="8747" y="15528"/>
                  </a:cubicBezTo>
                  <a:cubicBezTo>
                    <a:pt x="8787" y="15481"/>
                    <a:pt x="8827" y="15431"/>
                    <a:pt x="8861" y="15380"/>
                  </a:cubicBezTo>
                  <a:cubicBezTo>
                    <a:pt x="8944" y="15263"/>
                    <a:pt x="9018" y="15143"/>
                    <a:pt x="9095" y="15016"/>
                  </a:cubicBezTo>
                  <a:cubicBezTo>
                    <a:pt x="9135" y="14946"/>
                    <a:pt x="9182" y="14876"/>
                    <a:pt x="9219" y="14799"/>
                  </a:cubicBezTo>
                  <a:cubicBezTo>
                    <a:pt x="9245" y="14755"/>
                    <a:pt x="9269" y="14712"/>
                    <a:pt x="9289" y="14665"/>
                  </a:cubicBezTo>
                  <a:cubicBezTo>
                    <a:pt x="9316" y="14625"/>
                    <a:pt x="9332" y="14578"/>
                    <a:pt x="9356" y="14531"/>
                  </a:cubicBezTo>
                  <a:cubicBezTo>
                    <a:pt x="9389" y="14461"/>
                    <a:pt x="9423" y="14387"/>
                    <a:pt x="9456" y="14311"/>
                  </a:cubicBezTo>
                  <a:cubicBezTo>
                    <a:pt x="9489" y="14230"/>
                    <a:pt x="9523" y="14147"/>
                    <a:pt x="9556" y="14070"/>
                  </a:cubicBezTo>
                  <a:cubicBezTo>
                    <a:pt x="9590" y="13976"/>
                    <a:pt x="9623" y="13886"/>
                    <a:pt x="9653" y="13792"/>
                  </a:cubicBezTo>
                  <a:cubicBezTo>
                    <a:pt x="9683" y="13712"/>
                    <a:pt x="9707" y="13635"/>
                    <a:pt x="9733" y="13552"/>
                  </a:cubicBezTo>
                  <a:cubicBezTo>
                    <a:pt x="9787" y="13384"/>
                    <a:pt x="9847" y="13217"/>
                    <a:pt x="9901" y="13050"/>
                  </a:cubicBezTo>
                  <a:cubicBezTo>
                    <a:pt x="9951" y="12883"/>
                    <a:pt x="9998" y="12716"/>
                    <a:pt x="10048" y="12552"/>
                  </a:cubicBezTo>
                  <a:cubicBezTo>
                    <a:pt x="10101" y="12381"/>
                    <a:pt x="10155" y="12214"/>
                    <a:pt x="10215" y="12047"/>
                  </a:cubicBezTo>
                  <a:cubicBezTo>
                    <a:pt x="10255" y="11920"/>
                    <a:pt x="10305" y="11800"/>
                    <a:pt x="10349" y="11673"/>
                  </a:cubicBezTo>
                  <a:cubicBezTo>
                    <a:pt x="10392" y="11546"/>
                    <a:pt x="10439" y="11415"/>
                    <a:pt x="10482" y="11288"/>
                  </a:cubicBezTo>
                  <a:cubicBezTo>
                    <a:pt x="10536" y="11121"/>
                    <a:pt x="10599" y="10950"/>
                    <a:pt x="10643" y="10780"/>
                  </a:cubicBezTo>
                  <a:cubicBezTo>
                    <a:pt x="10670" y="10686"/>
                    <a:pt x="10686" y="10599"/>
                    <a:pt x="10706" y="10509"/>
                  </a:cubicBezTo>
                  <a:cubicBezTo>
                    <a:pt x="10716" y="10462"/>
                    <a:pt x="10723" y="10419"/>
                    <a:pt x="10733" y="10375"/>
                  </a:cubicBezTo>
                  <a:cubicBezTo>
                    <a:pt x="10740" y="10335"/>
                    <a:pt x="10743" y="10295"/>
                    <a:pt x="10750" y="10258"/>
                  </a:cubicBezTo>
                  <a:cubicBezTo>
                    <a:pt x="10757" y="10168"/>
                    <a:pt x="10767" y="10078"/>
                    <a:pt x="10767" y="9991"/>
                  </a:cubicBezTo>
                  <a:cubicBezTo>
                    <a:pt x="10767" y="9944"/>
                    <a:pt x="10770" y="9894"/>
                    <a:pt x="10770" y="9847"/>
                  </a:cubicBezTo>
                  <a:cubicBezTo>
                    <a:pt x="10770" y="9807"/>
                    <a:pt x="10770" y="9760"/>
                    <a:pt x="10767" y="9717"/>
                  </a:cubicBezTo>
                  <a:lnTo>
                    <a:pt x="10753" y="9593"/>
                  </a:lnTo>
                  <a:lnTo>
                    <a:pt x="10726" y="9456"/>
                  </a:lnTo>
                  <a:cubicBezTo>
                    <a:pt x="10720" y="9412"/>
                    <a:pt x="10706" y="9372"/>
                    <a:pt x="10700" y="9332"/>
                  </a:cubicBezTo>
                  <a:cubicBezTo>
                    <a:pt x="10686" y="9289"/>
                    <a:pt x="10676" y="9239"/>
                    <a:pt x="10666" y="9192"/>
                  </a:cubicBezTo>
                  <a:cubicBezTo>
                    <a:pt x="10650" y="9112"/>
                    <a:pt x="10626" y="9031"/>
                    <a:pt x="10606" y="8954"/>
                  </a:cubicBezTo>
                  <a:cubicBezTo>
                    <a:pt x="10583" y="8871"/>
                    <a:pt x="10559" y="8781"/>
                    <a:pt x="10536" y="8697"/>
                  </a:cubicBezTo>
                  <a:cubicBezTo>
                    <a:pt x="10509" y="8620"/>
                    <a:pt x="10489" y="8540"/>
                    <a:pt x="10459" y="8460"/>
                  </a:cubicBezTo>
                  <a:cubicBezTo>
                    <a:pt x="10433" y="8377"/>
                    <a:pt x="10400" y="8295"/>
                    <a:pt x="10370" y="8210"/>
                  </a:cubicBezTo>
                  <a:lnTo>
                    <a:pt x="10370" y="8210"/>
                  </a:lnTo>
                  <a:cubicBezTo>
                    <a:pt x="10371" y="8211"/>
                    <a:pt x="10372" y="8212"/>
                    <a:pt x="10372" y="8212"/>
                  </a:cubicBezTo>
                  <a:cubicBezTo>
                    <a:pt x="10335" y="8102"/>
                    <a:pt x="10299" y="7991"/>
                    <a:pt x="10268" y="7878"/>
                  </a:cubicBezTo>
                  <a:cubicBezTo>
                    <a:pt x="10255" y="7821"/>
                    <a:pt x="10238" y="7767"/>
                    <a:pt x="10225" y="7707"/>
                  </a:cubicBezTo>
                  <a:cubicBezTo>
                    <a:pt x="10218" y="7677"/>
                    <a:pt x="10215" y="7650"/>
                    <a:pt x="10205" y="7620"/>
                  </a:cubicBezTo>
                  <a:cubicBezTo>
                    <a:pt x="10198" y="7584"/>
                    <a:pt x="10171" y="7550"/>
                    <a:pt x="10135" y="7537"/>
                  </a:cubicBezTo>
                  <a:cubicBezTo>
                    <a:pt x="10128" y="7535"/>
                    <a:pt x="10121" y="7535"/>
                    <a:pt x="10115" y="7535"/>
                  </a:cubicBezTo>
                  <a:cubicBezTo>
                    <a:pt x="10106" y="7535"/>
                    <a:pt x="10098" y="7536"/>
                    <a:pt x="10088" y="7540"/>
                  </a:cubicBezTo>
                  <a:cubicBezTo>
                    <a:pt x="10085" y="7527"/>
                    <a:pt x="10071" y="7517"/>
                    <a:pt x="10058" y="7510"/>
                  </a:cubicBezTo>
                  <a:cubicBezTo>
                    <a:pt x="10051" y="7508"/>
                    <a:pt x="10044" y="7506"/>
                    <a:pt x="10037" y="7506"/>
                  </a:cubicBezTo>
                  <a:cubicBezTo>
                    <a:pt x="10014" y="7506"/>
                    <a:pt x="9991" y="7518"/>
                    <a:pt x="9981" y="7543"/>
                  </a:cubicBezTo>
                  <a:cubicBezTo>
                    <a:pt x="9974" y="7557"/>
                    <a:pt x="9971" y="7570"/>
                    <a:pt x="9968" y="7587"/>
                  </a:cubicBezTo>
                  <a:cubicBezTo>
                    <a:pt x="9964" y="7600"/>
                    <a:pt x="9957" y="7610"/>
                    <a:pt x="9954" y="7620"/>
                  </a:cubicBezTo>
                  <a:cubicBezTo>
                    <a:pt x="9947" y="7644"/>
                    <a:pt x="9937" y="7674"/>
                    <a:pt x="9934" y="7701"/>
                  </a:cubicBezTo>
                  <a:cubicBezTo>
                    <a:pt x="9931" y="7724"/>
                    <a:pt x="9921" y="7754"/>
                    <a:pt x="9914" y="7778"/>
                  </a:cubicBezTo>
                  <a:cubicBezTo>
                    <a:pt x="9904" y="7821"/>
                    <a:pt x="9891" y="7861"/>
                    <a:pt x="9881" y="7905"/>
                  </a:cubicBezTo>
                  <a:cubicBezTo>
                    <a:pt x="9867" y="7951"/>
                    <a:pt x="9857" y="7995"/>
                    <a:pt x="9850" y="8038"/>
                  </a:cubicBezTo>
                  <a:cubicBezTo>
                    <a:pt x="9841" y="8085"/>
                    <a:pt x="9832" y="8132"/>
                    <a:pt x="9822" y="8176"/>
                  </a:cubicBezTo>
                  <a:lnTo>
                    <a:pt x="9822" y="8176"/>
                  </a:lnTo>
                  <a:cubicBezTo>
                    <a:pt x="9823" y="8175"/>
                    <a:pt x="9823" y="8175"/>
                    <a:pt x="9824" y="8175"/>
                  </a:cubicBezTo>
                  <a:cubicBezTo>
                    <a:pt x="9800" y="8289"/>
                    <a:pt x="9784" y="8403"/>
                    <a:pt x="9764" y="8520"/>
                  </a:cubicBezTo>
                  <a:lnTo>
                    <a:pt x="9764" y="8523"/>
                  </a:lnTo>
                  <a:lnTo>
                    <a:pt x="9764" y="8526"/>
                  </a:lnTo>
                  <a:lnTo>
                    <a:pt x="9764" y="8530"/>
                  </a:lnTo>
                  <a:cubicBezTo>
                    <a:pt x="9757" y="8560"/>
                    <a:pt x="9750" y="8587"/>
                    <a:pt x="9747" y="8613"/>
                  </a:cubicBezTo>
                  <a:lnTo>
                    <a:pt x="9747" y="8610"/>
                  </a:lnTo>
                  <a:cubicBezTo>
                    <a:pt x="9720" y="8737"/>
                    <a:pt x="9690" y="8861"/>
                    <a:pt x="9657" y="8988"/>
                  </a:cubicBezTo>
                  <a:cubicBezTo>
                    <a:pt x="9637" y="9061"/>
                    <a:pt x="9620" y="9132"/>
                    <a:pt x="9596" y="9205"/>
                  </a:cubicBezTo>
                  <a:cubicBezTo>
                    <a:pt x="9580" y="9262"/>
                    <a:pt x="9556" y="9322"/>
                    <a:pt x="9540" y="9379"/>
                  </a:cubicBezTo>
                  <a:cubicBezTo>
                    <a:pt x="9506" y="9476"/>
                    <a:pt x="9469" y="9573"/>
                    <a:pt x="9433" y="9667"/>
                  </a:cubicBezTo>
                  <a:cubicBezTo>
                    <a:pt x="9399" y="9750"/>
                    <a:pt x="9366" y="9840"/>
                    <a:pt x="9332" y="9927"/>
                  </a:cubicBezTo>
                  <a:cubicBezTo>
                    <a:pt x="9299" y="10014"/>
                    <a:pt x="9269" y="10108"/>
                    <a:pt x="9235" y="10195"/>
                  </a:cubicBezTo>
                  <a:cubicBezTo>
                    <a:pt x="9178" y="10359"/>
                    <a:pt x="9132" y="10526"/>
                    <a:pt x="9071" y="10686"/>
                  </a:cubicBezTo>
                  <a:cubicBezTo>
                    <a:pt x="9065" y="10710"/>
                    <a:pt x="9055" y="10730"/>
                    <a:pt x="9048" y="10753"/>
                  </a:cubicBezTo>
                  <a:cubicBezTo>
                    <a:pt x="8988" y="10917"/>
                    <a:pt x="8921" y="11081"/>
                    <a:pt x="8854" y="11245"/>
                  </a:cubicBezTo>
                  <a:cubicBezTo>
                    <a:pt x="8784" y="11412"/>
                    <a:pt x="8714" y="11572"/>
                    <a:pt x="8654" y="11746"/>
                  </a:cubicBezTo>
                  <a:cubicBezTo>
                    <a:pt x="8644" y="11786"/>
                    <a:pt x="8627" y="11823"/>
                    <a:pt x="8617" y="11867"/>
                  </a:cubicBezTo>
                  <a:cubicBezTo>
                    <a:pt x="8603" y="11917"/>
                    <a:pt x="8587" y="11967"/>
                    <a:pt x="8577" y="12017"/>
                  </a:cubicBezTo>
                  <a:cubicBezTo>
                    <a:pt x="8563" y="12057"/>
                    <a:pt x="8553" y="12104"/>
                    <a:pt x="8547" y="12151"/>
                  </a:cubicBezTo>
                  <a:cubicBezTo>
                    <a:pt x="8537" y="12187"/>
                    <a:pt x="8530" y="12221"/>
                    <a:pt x="8520" y="12258"/>
                  </a:cubicBezTo>
                  <a:cubicBezTo>
                    <a:pt x="8513" y="12308"/>
                    <a:pt x="8500" y="12365"/>
                    <a:pt x="8493" y="12415"/>
                  </a:cubicBezTo>
                  <a:cubicBezTo>
                    <a:pt x="8483" y="12458"/>
                    <a:pt x="8476" y="12505"/>
                    <a:pt x="8470" y="12555"/>
                  </a:cubicBezTo>
                  <a:cubicBezTo>
                    <a:pt x="8460" y="12639"/>
                    <a:pt x="8446" y="12726"/>
                    <a:pt x="8433" y="12809"/>
                  </a:cubicBezTo>
                  <a:cubicBezTo>
                    <a:pt x="8413" y="12983"/>
                    <a:pt x="8396" y="13154"/>
                    <a:pt x="8379" y="13324"/>
                  </a:cubicBezTo>
                  <a:cubicBezTo>
                    <a:pt x="8363" y="13508"/>
                    <a:pt x="8343" y="13692"/>
                    <a:pt x="8319" y="13873"/>
                  </a:cubicBezTo>
                  <a:cubicBezTo>
                    <a:pt x="8299" y="14046"/>
                    <a:pt x="8276" y="14224"/>
                    <a:pt x="8246" y="14397"/>
                  </a:cubicBezTo>
                  <a:cubicBezTo>
                    <a:pt x="8216" y="14575"/>
                    <a:pt x="8199" y="14749"/>
                    <a:pt x="8185" y="14926"/>
                  </a:cubicBezTo>
                  <a:cubicBezTo>
                    <a:pt x="8179" y="15039"/>
                    <a:pt x="8175" y="15150"/>
                    <a:pt x="8175" y="15267"/>
                  </a:cubicBezTo>
                  <a:cubicBezTo>
                    <a:pt x="8175" y="15324"/>
                    <a:pt x="8179" y="15377"/>
                    <a:pt x="8182" y="15427"/>
                  </a:cubicBezTo>
                  <a:cubicBezTo>
                    <a:pt x="8142" y="15531"/>
                    <a:pt x="8099" y="15641"/>
                    <a:pt x="8052" y="15745"/>
                  </a:cubicBezTo>
                  <a:cubicBezTo>
                    <a:pt x="8015" y="15842"/>
                    <a:pt x="7975" y="15935"/>
                    <a:pt x="7941" y="16032"/>
                  </a:cubicBezTo>
                  <a:cubicBezTo>
                    <a:pt x="7901" y="16136"/>
                    <a:pt x="7864" y="16243"/>
                    <a:pt x="7831" y="16347"/>
                  </a:cubicBezTo>
                  <a:lnTo>
                    <a:pt x="7758" y="16571"/>
                  </a:lnTo>
                  <a:cubicBezTo>
                    <a:pt x="7727" y="16664"/>
                    <a:pt x="7697" y="16755"/>
                    <a:pt x="7677" y="16852"/>
                  </a:cubicBezTo>
                  <a:cubicBezTo>
                    <a:pt x="7634" y="17012"/>
                    <a:pt x="7600" y="17169"/>
                    <a:pt x="7580" y="17333"/>
                  </a:cubicBezTo>
                  <a:cubicBezTo>
                    <a:pt x="7577" y="17370"/>
                    <a:pt x="7574" y="17413"/>
                    <a:pt x="7567" y="17450"/>
                  </a:cubicBezTo>
                  <a:cubicBezTo>
                    <a:pt x="7560" y="17407"/>
                    <a:pt x="7550" y="17370"/>
                    <a:pt x="7547" y="17330"/>
                  </a:cubicBezTo>
                  <a:cubicBezTo>
                    <a:pt x="7533" y="17233"/>
                    <a:pt x="7517" y="17132"/>
                    <a:pt x="7507" y="17035"/>
                  </a:cubicBezTo>
                  <a:cubicBezTo>
                    <a:pt x="7457" y="16698"/>
                    <a:pt x="7413" y="16360"/>
                    <a:pt x="7373" y="16016"/>
                  </a:cubicBezTo>
                  <a:cubicBezTo>
                    <a:pt x="7313" y="15531"/>
                    <a:pt x="7256" y="15046"/>
                    <a:pt x="7192" y="14561"/>
                  </a:cubicBezTo>
                  <a:cubicBezTo>
                    <a:pt x="7126" y="14070"/>
                    <a:pt x="7059" y="13572"/>
                    <a:pt x="6989" y="13077"/>
                  </a:cubicBezTo>
                  <a:cubicBezTo>
                    <a:pt x="6955" y="12833"/>
                    <a:pt x="6915" y="12585"/>
                    <a:pt x="6882" y="12341"/>
                  </a:cubicBezTo>
                  <a:cubicBezTo>
                    <a:pt x="6855" y="12114"/>
                    <a:pt x="6821" y="11883"/>
                    <a:pt x="6795" y="11649"/>
                  </a:cubicBezTo>
                  <a:cubicBezTo>
                    <a:pt x="6765" y="11378"/>
                    <a:pt x="6741" y="11111"/>
                    <a:pt x="6714" y="10837"/>
                  </a:cubicBezTo>
                  <a:cubicBezTo>
                    <a:pt x="6694" y="10633"/>
                    <a:pt x="6674" y="10429"/>
                    <a:pt x="6658" y="10225"/>
                  </a:cubicBezTo>
                  <a:lnTo>
                    <a:pt x="6661" y="10225"/>
                  </a:lnTo>
                  <a:cubicBezTo>
                    <a:pt x="6681" y="10215"/>
                    <a:pt x="6694" y="10191"/>
                    <a:pt x="6691" y="10168"/>
                  </a:cubicBezTo>
                  <a:lnTo>
                    <a:pt x="6691" y="10161"/>
                  </a:lnTo>
                  <a:cubicBezTo>
                    <a:pt x="6688" y="10145"/>
                    <a:pt x="6688" y="10125"/>
                    <a:pt x="6688" y="10108"/>
                  </a:cubicBezTo>
                  <a:cubicBezTo>
                    <a:pt x="6688" y="10028"/>
                    <a:pt x="6688" y="9947"/>
                    <a:pt x="6691" y="9867"/>
                  </a:cubicBezTo>
                  <a:cubicBezTo>
                    <a:pt x="6691" y="9830"/>
                    <a:pt x="6691" y="9797"/>
                    <a:pt x="6694" y="9760"/>
                  </a:cubicBezTo>
                  <a:cubicBezTo>
                    <a:pt x="6694" y="9730"/>
                    <a:pt x="6694" y="9707"/>
                    <a:pt x="6698" y="9677"/>
                  </a:cubicBezTo>
                  <a:cubicBezTo>
                    <a:pt x="6698" y="9646"/>
                    <a:pt x="6698" y="9616"/>
                    <a:pt x="6704" y="9583"/>
                  </a:cubicBezTo>
                  <a:cubicBezTo>
                    <a:pt x="6704" y="9573"/>
                    <a:pt x="6708" y="9556"/>
                    <a:pt x="6711" y="9543"/>
                  </a:cubicBezTo>
                  <a:cubicBezTo>
                    <a:pt x="6714" y="9526"/>
                    <a:pt x="6721" y="9506"/>
                    <a:pt x="6724" y="9489"/>
                  </a:cubicBezTo>
                  <a:cubicBezTo>
                    <a:pt x="6738" y="9439"/>
                    <a:pt x="6748" y="9389"/>
                    <a:pt x="6765" y="9342"/>
                  </a:cubicBezTo>
                  <a:lnTo>
                    <a:pt x="6791" y="9255"/>
                  </a:lnTo>
                  <a:cubicBezTo>
                    <a:pt x="6811" y="9222"/>
                    <a:pt x="6838" y="9192"/>
                    <a:pt x="6858" y="9162"/>
                  </a:cubicBezTo>
                  <a:cubicBezTo>
                    <a:pt x="6892" y="9122"/>
                    <a:pt x="6925" y="9078"/>
                    <a:pt x="6958" y="9041"/>
                  </a:cubicBezTo>
                  <a:cubicBezTo>
                    <a:pt x="6962" y="9038"/>
                    <a:pt x="6962" y="9031"/>
                    <a:pt x="6965" y="9028"/>
                  </a:cubicBezTo>
                  <a:cubicBezTo>
                    <a:pt x="6972" y="9021"/>
                    <a:pt x="6978" y="9011"/>
                    <a:pt x="6982" y="9008"/>
                  </a:cubicBezTo>
                  <a:cubicBezTo>
                    <a:pt x="6989" y="8998"/>
                    <a:pt x="6995" y="8991"/>
                    <a:pt x="6999" y="8981"/>
                  </a:cubicBezTo>
                  <a:cubicBezTo>
                    <a:pt x="7015" y="8958"/>
                    <a:pt x="7029" y="8938"/>
                    <a:pt x="7045" y="8911"/>
                  </a:cubicBezTo>
                  <a:cubicBezTo>
                    <a:pt x="7075" y="8865"/>
                    <a:pt x="7104" y="8826"/>
                    <a:pt x="7131" y="8780"/>
                  </a:cubicBezTo>
                  <a:lnTo>
                    <a:pt x="7131" y="8780"/>
                  </a:lnTo>
                  <a:cubicBezTo>
                    <a:pt x="7130" y="8780"/>
                    <a:pt x="7130" y="8781"/>
                    <a:pt x="7129" y="8781"/>
                  </a:cubicBezTo>
                  <a:cubicBezTo>
                    <a:pt x="7156" y="8744"/>
                    <a:pt x="7182" y="8707"/>
                    <a:pt x="7213" y="8674"/>
                  </a:cubicBezTo>
                  <a:cubicBezTo>
                    <a:pt x="7226" y="8660"/>
                    <a:pt x="7233" y="8647"/>
                    <a:pt x="7246" y="8640"/>
                  </a:cubicBezTo>
                  <a:cubicBezTo>
                    <a:pt x="7283" y="8610"/>
                    <a:pt x="7326" y="8580"/>
                    <a:pt x="7363" y="8553"/>
                  </a:cubicBezTo>
                  <a:cubicBezTo>
                    <a:pt x="7393" y="8526"/>
                    <a:pt x="7427" y="8503"/>
                    <a:pt x="7457" y="8480"/>
                  </a:cubicBezTo>
                  <a:cubicBezTo>
                    <a:pt x="7493" y="8453"/>
                    <a:pt x="7530" y="8426"/>
                    <a:pt x="7564" y="8393"/>
                  </a:cubicBezTo>
                  <a:cubicBezTo>
                    <a:pt x="7617" y="8343"/>
                    <a:pt x="7677" y="8296"/>
                    <a:pt x="7731" y="8252"/>
                  </a:cubicBezTo>
                  <a:cubicBezTo>
                    <a:pt x="7774" y="8219"/>
                    <a:pt x="7811" y="8179"/>
                    <a:pt x="7848" y="8145"/>
                  </a:cubicBezTo>
                  <a:cubicBezTo>
                    <a:pt x="7858" y="8139"/>
                    <a:pt x="7864" y="8129"/>
                    <a:pt x="7878" y="8122"/>
                  </a:cubicBezTo>
                  <a:cubicBezTo>
                    <a:pt x="7878" y="8122"/>
                    <a:pt x="7878" y="8119"/>
                    <a:pt x="7881" y="8119"/>
                  </a:cubicBezTo>
                  <a:cubicBezTo>
                    <a:pt x="7928" y="8185"/>
                    <a:pt x="7998" y="8226"/>
                    <a:pt x="8082" y="8226"/>
                  </a:cubicBezTo>
                  <a:cubicBezTo>
                    <a:pt x="8219" y="8226"/>
                    <a:pt x="8336" y="8119"/>
                    <a:pt x="8343" y="7975"/>
                  </a:cubicBezTo>
                  <a:cubicBezTo>
                    <a:pt x="8343" y="7874"/>
                    <a:pt x="8282" y="7784"/>
                    <a:pt x="8195" y="7741"/>
                  </a:cubicBezTo>
                  <a:cubicBezTo>
                    <a:pt x="8165" y="7727"/>
                    <a:pt x="8132" y="7721"/>
                    <a:pt x="8095" y="7721"/>
                  </a:cubicBezTo>
                  <a:cubicBezTo>
                    <a:pt x="7958" y="7721"/>
                    <a:pt x="7841" y="7828"/>
                    <a:pt x="7834" y="7971"/>
                  </a:cubicBezTo>
                  <a:cubicBezTo>
                    <a:pt x="7834" y="8005"/>
                    <a:pt x="7841" y="8035"/>
                    <a:pt x="7851" y="8062"/>
                  </a:cubicBezTo>
                  <a:cubicBezTo>
                    <a:pt x="7848" y="8068"/>
                    <a:pt x="7844" y="8072"/>
                    <a:pt x="7834" y="8075"/>
                  </a:cubicBezTo>
                  <a:cubicBezTo>
                    <a:pt x="7798" y="8109"/>
                    <a:pt x="7758" y="8142"/>
                    <a:pt x="7717" y="8179"/>
                  </a:cubicBezTo>
                  <a:cubicBezTo>
                    <a:pt x="7667" y="8222"/>
                    <a:pt x="7624" y="8259"/>
                    <a:pt x="7574" y="8302"/>
                  </a:cubicBezTo>
                  <a:lnTo>
                    <a:pt x="7510" y="8353"/>
                  </a:lnTo>
                  <a:cubicBezTo>
                    <a:pt x="7497" y="8359"/>
                    <a:pt x="7483" y="8373"/>
                    <a:pt x="7473" y="8379"/>
                  </a:cubicBezTo>
                  <a:cubicBezTo>
                    <a:pt x="7416" y="8423"/>
                    <a:pt x="7363" y="8463"/>
                    <a:pt x="7306" y="8506"/>
                  </a:cubicBezTo>
                  <a:cubicBezTo>
                    <a:pt x="7289" y="8520"/>
                    <a:pt x="7266" y="8530"/>
                    <a:pt x="7249" y="8543"/>
                  </a:cubicBezTo>
                  <a:cubicBezTo>
                    <a:pt x="7223" y="8563"/>
                    <a:pt x="7196" y="8587"/>
                    <a:pt x="7172" y="8610"/>
                  </a:cubicBezTo>
                  <a:cubicBezTo>
                    <a:pt x="7156" y="8627"/>
                    <a:pt x="7139" y="8647"/>
                    <a:pt x="7122" y="8670"/>
                  </a:cubicBezTo>
                  <a:cubicBezTo>
                    <a:pt x="7112" y="8677"/>
                    <a:pt x="7109" y="8687"/>
                    <a:pt x="7099" y="8697"/>
                  </a:cubicBezTo>
                  <a:lnTo>
                    <a:pt x="7099" y="8704"/>
                  </a:lnTo>
                  <a:lnTo>
                    <a:pt x="7075" y="8740"/>
                  </a:lnTo>
                  <a:cubicBezTo>
                    <a:pt x="7045" y="8781"/>
                    <a:pt x="7022" y="8827"/>
                    <a:pt x="6992" y="8871"/>
                  </a:cubicBezTo>
                  <a:cubicBezTo>
                    <a:pt x="6962" y="8914"/>
                    <a:pt x="6932" y="8958"/>
                    <a:pt x="6908" y="9005"/>
                  </a:cubicBezTo>
                  <a:cubicBezTo>
                    <a:pt x="6892" y="9028"/>
                    <a:pt x="6871" y="9055"/>
                    <a:pt x="6855" y="9078"/>
                  </a:cubicBezTo>
                  <a:cubicBezTo>
                    <a:pt x="6845" y="9091"/>
                    <a:pt x="6838" y="9098"/>
                    <a:pt x="6831" y="9112"/>
                  </a:cubicBezTo>
                  <a:cubicBezTo>
                    <a:pt x="6855" y="9038"/>
                    <a:pt x="6871" y="8964"/>
                    <a:pt x="6895" y="8891"/>
                  </a:cubicBezTo>
                  <a:cubicBezTo>
                    <a:pt x="6928" y="8777"/>
                    <a:pt x="6965" y="8660"/>
                    <a:pt x="6999" y="8546"/>
                  </a:cubicBezTo>
                  <a:cubicBezTo>
                    <a:pt x="7015" y="8486"/>
                    <a:pt x="7039" y="8423"/>
                    <a:pt x="7055" y="8363"/>
                  </a:cubicBezTo>
                  <a:cubicBezTo>
                    <a:pt x="7055" y="8359"/>
                    <a:pt x="7059" y="8356"/>
                    <a:pt x="7059" y="8356"/>
                  </a:cubicBezTo>
                  <a:cubicBezTo>
                    <a:pt x="7065" y="8353"/>
                    <a:pt x="7075" y="8353"/>
                    <a:pt x="7079" y="8346"/>
                  </a:cubicBezTo>
                  <a:cubicBezTo>
                    <a:pt x="7089" y="8339"/>
                    <a:pt x="7096" y="8329"/>
                    <a:pt x="7099" y="8319"/>
                  </a:cubicBezTo>
                  <a:cubicBezTo>
                    <a:pt x="7099" y="8309"/>
                    <a:pt x="7099" y="8306"/>
                    <a:pt x="7106" y="8296"/>
                  </a:cubicBezTo>
                  <a:cubicBezTo>
                    <a:pt x="7109" y="8289"/>
                    <a:pt x="7116" y="8279"/>
                    <a:pt x="7122" y="8272"/>
                  </a:cubicBezTo>
                  <a:cubicBezTo>
                    <a:pt x="7126" y="8269"/>
                    <a:pt x="7129" y="8259"/>
                    <a:pt x="7132" y="8256"/>
                  </a:cubicBezTo>
                  <a:cubicBezTo>
                    <a:pt x="7139" y="8246"/>
                    <a:pt x="7142" y="8242"/>
                    <a:pt x="7146" y="8236"/>
                  </a:cubicBezTo>
                  <a:cubicBezTo>
                    <a:pt x="7166" y="8205"/>
                    <a:pt x="7182" y="8175"/>
                    <a:pt x="7206" y="8145"/>
                  </a:cubicBezTo>
                  <a:cubicBezTo>
                    <a:pt x="7226" y="8112"/>
                    <a:pt x="7243" y="8085"/>
                    <a:pt x="7263" y="8055"/>
                  </a:cubicBezTo>
                  <a:cubicBezTo>
                    <a:pt x="7266" y="8045"/>
                    <a:pt x="7276" y="8038"/>
                    <a:pt x="7279" y="8028"/>
                  </a:cubicBezTo>
                  <a:cubicBezTo>
                    <a:pt x="7283" y="8022"/>
                    <a:pt x="7293" y="8012"/>
                    <a:pt x="7296" y="8005"/>
                  </a:cubicBezTo>
                  <a:cubicBezTo>
                    <a:pt x="7306" y="7995"/>
                    <a:pt x="7309" y="7988"/>
                    <a:pt x="7316" y="7978"/>
                  </a:cubicBezTo>
                  <a:cubicBezTo>
                    <a:pt x="7323" y="7971"/>
                    <a:pt x="7330" y="7961"/>
                    <a:pt x="7333" y="7958"/>
                  </a:cubicBezTo>
                  <a:cubicBezTo>
                    <a:pt x="7346" y="7941"/>
                    <a:pt x="7360" y="7925"/>
                    <a:pt x="7373" y="7911"/>
                  </a:cubicBezTo>
                  <a:cubicBezTo>
                    <a:pt x="7383" y="7895"/>
                    <a:pt x="7400" y="7878"/>
                    <a:pt x="7413" y="7861"/>
                  </a:cubicBezTo>
                  <a:cubicBezTo>
                    <a:pt x="7490" y="7778"/>
                    <a:pt x="7560" y="7701"/>
                    <a:pt x="7634" y="7620"/>
                  </a:cubicBezTo>
                  <a:cubicBezTo>
                    <a:pt x="7674" y="7584"/>
                    <a:pt x="7707" y="7540"/>
                    <a:pt x="7744" y="7503"/>
                  </a:cubicBezTo>
                  <a:cubicBezTo>
                    <a:pt x="7761" y="7483"/>
                    <a:pt x="7781" y="7460"/>
                    <a:pt x="7798" y="7440"/>
                  </a:cubicBezTo>
                  <a:cubicBezTo>
                    <a:pt x="7818" y="7420"/>
                    <a:pt x="7841" y="7400"/>
                    <a:pt x="7858" y="7376"/>
                  </a:cubicBezTo>
                  <a:cubicBezTo>
                    <a:pt x="7875" y="7386"/>
                    <a:pt x="7891" y="7393"/>
                    <a:pt x="7911" y="7393"/>
                  </a:cubicBezTo>
                  <a:cubicBezTo>
                    <a:pt x="7978" y="7393"/>
                    <a:pt x="8032" y="7343"/>
                    <a:pt x="8032" y="7276"/>
                  </a:cubicBezTo>
                  <a:cubicBezTo>
                    <a:pt x="8032" y="7216"/>
                    <a:pt x="7982" y="7156"/>
                    <a:pt x="7915" y="7156"/>
                  </a:cubicBezTo>
                  <a:cubicBezTo>
                    <a:pt x="7848" y="7156"/>
                    <a:pt x="7794" y="7206"/>
                    <a:pt x="7794" y="7273"/>
                  </a:cubicBezTo>
                  <a:cubicBezTo>
                    <a:pt x="7794" y="7306"/>
                    <a:pt x="7808" y="7336"/>
                    <a:pt x="7828" y="7356"/>
                  </a:cubicBezTo>
                  <a:lnTo>
                    <a:pt x="7741" y="7443"/>
                  </a:lnTo>
                  <a:cubicBezTo>
                    <a:pt x="7681" y="7503"/>
                    <a:pt x="7627" y="7560"/>
                    <a:pt x="7567" y="7620"/>
                  </a:cubicBezTo>
                  <a:cubicBezTo>
                    <a:pt x="7530" y="7657"/>
                    <a:pt x="7493" y="7694"/>
                    <a:pt x="7460" y="7734"/>
                  </a:cubicBezTo>
                  <a:cubicBezTo>
                    <a:pt x="7416" y="7774"/>
                    <a:pt x="7376" y="7821"/>
                    <a:pt x="7340" y="7861"/>
                  </a:cubicBezTo>
                  <a:cubicBezTo>
                    <a:pt x="7323" y="7884"/>
                    <a:pt x="7299" y="7905"/>
                    <a:pt x="7283" y="7925"/>
                  </a:cubicBezTo>
                  <a:cubicBezTo>
                    <a:pt x="7276" y="7938"/>
                    <a:pt x="7266" y="7945"/>
                    <a:pt x="7259" y="7958"/>
                  </a:cubicBezTo>
                  <a:cubicBezTo>
                    <a:pt x="7256" y="7968"/>
                    <a:pt x="7246" y="7975"/>
                    <a:pt x="7243" y="7985"/>
                  </a:cubicBezTo>
                  <a:lnTo>
                    <a:pt x="7192" y="8058"/>
                  </a:lnTo>
                  <a:cubicBezTo>
                    <a:pt x="7179" y="8078"/>
                    <a:pt x="7162" y="8102"/>
                    <a:pt x="7149" y="8125"/>
                  </a:cubicBezTo>
                  <a:cubicBezTo>
                    <a:pt x="7139" y="8145"/>
                    <a:pt x="7126" y="8162"/>
                    <a:pt x="7109" y="8185"/>
                  </a:cubicBezTo>
                  <a:cubicBezTo>
                    <a:pt x="7126" y="8139"/>
                    <a:pt x="7142" y="8092"/>
                    <a:pt x="7159" y="8052"/>
                  </a:cubicBezTo>
                  <a:cubicBezTo>
                    <a:pt x="7172" y="8025"/>
                    <a:pt x="7179" y="7995"/>
                    <a:pt x="7192" y="7971"/>
                  </a:cubicBezTo>
                  <a:lnTo>
                    <a:pt x="7229" y="7895"/>
                  </a:lnTo>
                  <a:cubicBezTo>
                    <a:pt x="7256" y="7844"/>
                    <a:pt x="7283" y="7791"/>
                    <a:pt x="7309" y="7741"/>
                  </a:cubicBezTo>
                  <a:cubicBezTo>
                    <a:pt x="7340" y="7684"/>
                    <a:pt x="7366" y="7627"/>
                    <a:pt x="7396" y="7570"/>
                  </a:cubicBezTo>
                  <a:cubicBezTo>
                    <a:pt x="7416" y="7527"/>
                    <a:pt x="7433" y="7483"/>
                    <a:pt x="7457" y="7440"/>
                  </a:cubicBezTo>
                  <a:cubicBezTo>
                    <a:pt x="7457" y="7440"/>
                    <a:pt x="7457" y="7443"/>
                    <a:pt x="7460" y="7443"/>
                  </a:cubicBezTo>
                  <a:cubicBezTo>
                    <a:pt x="7467" y="7443"/>
                    <a:pt x="7473" y="7440"/>
                    <a:pt x="7473" y="7433"/>
                  </a:cubicBezTo>
                  <a:lnTo>
                    <a:pt x="7473" y="7400"/>
                  </a:lnTo>
                  <a:cubicBezTo>
                    <a:pt x="7483" y="7366"/>
                    <a:pt x="7500" y="7336"/>
                    <a:pt x="7517" y="7303"/>
                  </a:cubicBezTo>
                  <a:cubicBezTo>
                    <a:pt x="7544" y="7253"/>
                    <a:pt x="7567" y="7199"/>
                    <a:pt x="7594" y="7149"/>
                  </a:cubicBezTo>
                  <a:lnTo>
                    <a:pt x="7594" y="7142"/>
                  </a:lnTo>
                  <a:lnTo>
                    <a:pt x="7617" y="7092"/>
                  </a:lnTo>
                  <a:cubicBezTo>
                    <a:pt x="7627" y="7075"/>
                    <a:pt x="7640" y="7059"/>
                    <a:pt x="7647" y="7042"/>
                  </a:cubicBezTo>
                  <a:cubicBezTo>
                    <a:pt x="7677" y="7002"/>
                    <a:pt x="7711" y="6958"/>
                    <a:pt x="7747" y="6918"/>
                  </a:cubicBezTo>
                  <a:cubicBezTo>
                    <a:pt x="7774" y="6888"/>
                    <a:pt x="7801" y="6858"/>
                    <a:pt x="7828" y="6831"/>
                  </a:cubicBezTo>
                  <a:lnTo>
                    <a:pt x="7885" y="6771"/>
                  </a:lnTo>
                  <a:lnTo>
                    <a:pt x="7945" y="6714"/>
                  </a:lnTo>
                  <a:cubicBezTo>
                    <a:pt x="7975" y="6684"/>
                    <a:pt x="8002" y="6657"/>
                    <a:pt x="8035" y="6631"/>
                  </a:cubicBezTo>
                  <a:cubicBezTo>
                    <a:pt x="8058" y="6607"/>
                    <a:pt x="8082" y="6591"/>
                    <a:pt x="8109" y="6574"/>
                  </a:cubicBezTo>
                  <a:cubicBezTo>
                    <a:pt x="8112" y="6571"/>
                    <a:pt x="8115" y="6571"/>
                    <a:pt x="8119" y="6571"/>
                  </a:cubicBezTo>
                  <a:cubicBezTo>
                    <a:pt x="8125" y="6574"/>
                    <a:pt x="8129" y="6574"/>
                    <a:pt x="8132" y="6574"/>
                  </a:cubicBezTo>
                  <a:cubicBezTo>
                    <a:pt x="8145" y="6574"/>
                    <a:pt x="8152" y="6557"/>
                    <a:pt x="8145" y="6547"/>
                  </a:cubicBezTo>
                  <a:cubicBezTo>
                    <a:pt x="8140" y="6541"/>
                    <a:pt x="8133" y="6538"/>
                    <a:pt x="8125" y="6538"/>
                  </a:cubicBezTo>
                  <a:cubicBezTo>
                    <a:pt x="8112" y="6538"/>
                    <a:pt x="8098" y="6545"/>
                    <a:pt x="8092" y="6554"/>
                  </a:cubicBezTo>
                  <a:lnTo>
                    <a:pt x="8042" y="6591"/>
                  </a:lnTo>
                  <a:cubicBezTo>
                    <a:pt x="8025" y="6604"/>
                    <a:pt x="8012" y="6617"/>
                    <a:pt x="7995" y="6631"/>
                  </a:cubicBezTo>
                  <a:cubicBezTo>
                    <a:pt x="7985" y="6637"/>
                    <a:pt x="7978" y="6641"/>
                    <a:pt x="7968" y="6651"/>
                  </a:cubicBezTo>
                  <a:cubicBezTo>
                    <a:pt x="7948" y="6671"/>
                    <a:pt x="7925" y="6688"/>
                    <a:pt x="7901" y="6708"/>
                  </a:cubicBezTo>
                  <a:cubicBezTo>
                    <a:pt x="7878" y="6731"/>
                    <a:pt x="7858" y="6751"/>
                    <a:pt x="7831" y="6771"/>
                  </a:cubicBezTo>
                  <a:cubicBezTo>
                    <a:pt x="7824" y="6774"/>
                    <a:pt x="7818" y="6785"/>
                    <a:pt x="7811" y="6788"/>
                  </a:cubicBezTo>
                  <a:lnTo>
                    <a:pt x="7781" y="6818"/>
                  </a:lnTo>
                  <a:lnTo>
                    <a:pt x="7741" y="6858"/>
                  </a:lnTo>
                  <a:lnTo>
                    <a:pt x="7717" y="6881"/>
                  </a:lnTo>
                  <a:cubicBezTo>
                    <a:pt x="7744" y="6831"/>
                    <a:pt x="7768" y="6785"/>
                    <a:pt x="7791" y="6734"/>
                  </a:cubicBezTo>
                  <a:cubicBezTo>
                    <a:pt x="7801" y="6704"/>
                    <a:pt x="7814" y="6674"/>
                    <a:pt x="7828" y="6641"/>
                  </a:cubicBezTo>
                  <a:cubicBezTo>
                    <a:pt x="7841" y="6614"/>
                    <a:pt x="7848" y="6584"/>
                    <a:pt x="7861" y="6554"/>
                  </a:cubicBezTo>
                  <a:lnTo>
                    <a:pt x="7885" y="6467"/>
                  </a:lnTo>
                  <a:cubicBezTo>
                    <a:pt x="7891" y="6454"/>
                    <a:pt x="7895" y="6437"/>
                    <a:pt x="7898" y="6423"/>
                  </a:cubicBezTo>
                  <a:lnTo>
                    <a:pt x="7905" y="6423"/>
                  </a:lnTo>
                  <a:cubicBezTo>
                    <a:pt x="7998" y="6423"/>
                    <a:pt x="8082" y="6350"/>
                    <a:pt x="8089" y="6250"/>
                  </a:cubicBezTo>
                  <a:cubicBezTo>
                    <a:pt x="8089" y="6153"/>
                    <a:pt x="8008" y="6066"/>
                    <a:pt x="7911" y="6066"/>
                  </a:cubicBezTo>
                  <a:cubicBezTo>
                    <a:pt x="7814" y="6066"/>
                    <a:pt x="7731" y="6139"/>
                    <a:pt x="7727" y="6240"/>
                  </a:cubicBezTo>
                  <a:cubicBezTo>
                    <a:pt x="7727" y="6303"/>
                    <a:pt x="7761" y="6357"/>
                    <a:pt x="7808" y="6390"/>
                  </a:cubicBezTo>
                  <a:cubicBezTo>
                    <a:pt x="7794" y="6437"/>
                    <a:pt x="7781" y="6480"/>
                    <a:pt x="7771" y="6524"/>
                  </a:cubicBezTo>
                  <a:cubicBezTo>
                    <a:pt x="7758" y="6557"/>
                    <a:pt x="7744" y="6587"/>
                    <a:pt x="7731" y="6621"/>
                  </a:cubicBezTo>
                  <a:cubicBezTo>
                    <a:pt x="7717" y="6651"/>
                    <a:pt x="7707" y="6681"/>
                    <a:pt x="7691" y="6708"/>
                  </a:cubicBezTo>
                  <a:cubicBezTo>
                    <a:pt x="7664" y="6754"/>
                    <a:pt x="7640" y="6805"/>
                    <a:pt x="7614" y="6851"/>
                  </a:cubicBezTo>
                  <a:cubicBezTo>
                    <a:pt x="7587" y="6905"/>
                    <a:pt x="7557" y="6955"/>
                    <a:pt x="7527" y="7009"/>
                  </a:cubicBezTo>
                  <a:cubicBezTo>
                    <a:pt x="7513" y="7035"/>
                    <a:pt x="7503" y="7055"/>
                    <a:pt x="7490" y="7082"/>
                  </a:cubicBezTo>
                  <a:cubicBezTo>
                    <a:pt x="7490" y="7072"/>
                    <a:pt x="7493" y="7065"/>
                    <a:pt x="7493" y="7055"/>
                  </a:cubicBezTo>
                  <a:cubicBezTo>
                    <a:pt x="7497" y="7039"/>
                    <a:pt x="7497" y="7022"/>
                    <a:pt x="7500" y="7002"/>
                  </a:cubicBezTo>
                  <a:cubicBezTo>
                    <a:pt x="7500" y="6992"/>
                    <a:pt x="7507" y="6985"/>
                    <a:pt x="7507" y="6975"/>
                  </a:cubicBezTo>
                  <a:cubicBezTo>
                    <a:pt x="7510" y="6952"/>
                    <a:pt x="7510" y="6925"/>
                    <a:pt x="7513" y="6902"/>
                  </a:cubicBezTo>
                  <a:cubicBezTo>
                    <a:pt x="7513" y="6881"/>
                    <a:pt x="7517" y="6865"/>
                    <a:pt x="7517" y="6841"/>
                  </a:cubicBezTo>
                  <a:cubicBezTo>
                    <a:pt x="7517" y="6815"/>
                    <a:pt x="7523" y="6781"/>
                    <a:pt x="7523" y="6751"/>
                  </a:cubicBezTo>
                  <a:cubicBezTo>
                    <a:pt x="7523" y="6731"/>
                    <a:pt x="7523" y="6714"/>
                    <a:pt x="7527" y="6691"/>
                  </a:cubicBezTo>
                  <a:lnTo>
                    <a:pt x="7527" y="6647"/>
                  </a:lnTo>
                  <a:lnTo>
                    <a:pt x="7527" y="6621"/>
                  </a:lnTo>
                  <a:cubicBezTo>
                    <a:pt x="7540" y="6617"/>
                    <a:pt x="7544" y="6601"/>
                    <a:pt x="7533" y="6587"/>
                  </a:cubicBezTo>
                  <a:lnTo>
                    <a:pt x="7527" y="6581"/>
                  </a:lnTo>
                  <a:cubicBezTo>
                    <a:pt x="7523" y="6581"/>
                    <a:pt x="7523" y="6574"/>
                    <a:pt x="7517" y="6574"/>
                  </a:cubicBezTo>
                  <a:cubicBezTo>
                    <a:pt x="7516" y="6573"/>
                    <a:pt x="7514" y="6572"/>
                    <a:pt x="7512" y="6572"/>
                  </a:cubicBezTo>
                  <a:cubicBezTo>
                    <a:pt x="7509" y="6572"/>
                    <a:pt x="7505" y="6574"/>
                    <a:pt x="7500" y="6574"/>
                  </a:cubicBezTo>
                  <a:cubicBezTo>
                    <a:pt x="7497" y="6581"/>
                    <a:pt x="7497" y="6584"/>
                    <a:pt x="7493" y="6587"/>
                  </a:cubicBezTo>
                  <a:lnTo>
                    <a:pt x="7480" y="6738"/>
                  </a:lnTo>
                  <a:lnTo>
                    <a:pt x="7480" y="6734"/>
                  </a:lnTo>
                  <a:cubicBezTo>
                    <a:pt x="7477" y="6768"/>
                    <a:pt x="7473" y="6801"/>
                    <a:pt x="7473" y="6835"/>
                  </a:cubicBezTo>
                  <a:cubicBezTo>
                    <a:pt x="7467" y="6858"/>
                    <a:pt x="7463" y="6885"/>
                    <a:pt x="7463" y="6912"/>
                  </a:cubicBezTo>
                  <a:cubicBezTo>
                    <a:pt x="7457" y="6968"/>
                    <a:pt x="7447" y="7029"/>
                    <a:pt x="7443" y="7082"/>
                  </a:cubicBezTo>
                  <a:cubicBezTo>
                    <a:pt x="7443" y="7089"/>
                    <a:pt x="7443" y="7099"/>
                    <a:pt x="7440" y="7105"/>
                  </a:cubicBezTo>
                  <a:cubicBezTo>
                    <a:pt x="7440" y="7122"/>
                    <a:pt x="7433" y="7142"/>
                    <a:pt x="7433" y="7166"/>
                  </a:cubicBezTo>
                  <a:lnTo>
                    <a:pt x="7433" y="7186"/>
                  </a:lnTo>
                  <a:cubicBezTo>
                    <a:pt x="7410" y="7239"/>
                    <a:pt x="7383" y="7293"/>
                    <a:pt x="7356" y="7350"/>
                  </a:cubicBezTo>
                  <a:cubicBezTo>
                    <a:pt x="7330" y="7403"/>
                    <a:pt x="7299" y="7457"/>
                    <a:pt x="7276" y="7513"/>
                  </a:cubicBezTo>
                  <a:cubicBezTo>
                    <a:pt x="7276" y="7507"/>
                    <a:pt x="7279" y="7507"/>
                    <a:pt x="7279" y="7503"/>
                  </a:cubicBezTo>
                  <a:lnTo>
                    <a:pt x="7279" y="7503"/>
                  </a:lnTo>
                  <a:cubicBezTo>
                    <a:pt x="7246" y="7570"/>
                    <a:pt x="7213" y="7634"/>
                    <a:pt x="7176" y="7697"/>
                  </a:cubicBezTo>
                  <a:cubicBezTo>
                    <a:pt x="7156" y="7734"/>
                    <a:pt x="7132" y="7767"/>
                    <a:pt x="7116" y="7804"/>
                  </a:cubicBezTo>
                  <a:cubicBezTo>
                    <a:pt x="7129" y="7634"/>
                    <a:pt x="7139" y="7463"/>
                    <a:pt x="7146" y="7286"/>
                  </a:cubicBezTo>
                  <a:cubicBezTo>
                    <a:pt x="7146" y="7283"/>
                    <a:pt x="7146" y="7279"/>
                    <a:pt x="7149" y="7279"/>
                  </a:cubicBezTo>
                  <a:cubicBezTo>
                    <a:pt x="7159" y="7256"/>
                    <a:pt x="7166" y="7236"/>
                    <a:pt x="7176" y="7212"/>
                  </a:cubicBezTo>
                  <a:cubicBezTo>
                    <a:pt x="7179" y="7206"/>
                    <a:pt x="7179" y="7199"/>
                    <a:pt x="7182" y="7196"/>
                  </a:cubicBezTo>
                  <a:cubicBezTo>
                    <a:pt x="7189" y="7186"/>
                    <a:pt x="7192" y="7179"/>
                    <a:pt x="7192" y="7169"/>
                  </a:cubicBezTo>
                  <a:cubicBezTo>
                    <a:pt x="7199" y="7149"/>
                    <a:pt x="7209" y="7129"/>
                    <a:pt x="7223" y="7105"/>
                  </a:cubicBezTo>
                  <a:cubicBezTo>
                    <a:pt x="7226" y="7102"/>
                    <a:pt x="7226" y="7095"/>
                    <a:pt x="7229" y="7089"/>
                  </a:cubicBezTo>
                  <a:cubicBezTo>
                    <a:pt x="7233" y="7079"/>
                    <a:pt x="7243" y="7065"/>
                    <a:pt x="7246" y="7049"/>
                  </a:cubicBezTo>
                  <a:cubicBezTo>
                    <a:pt x="7256" y="7032"/>
                    <a:pt x="7259" y="7019"/>
                    <a:pt x="7266" y="7002"/>
                  </a:cubicBezTo>
                  <a:cubicBezTo>
                    <a:pt x="7273" y="6988"/>
                    <a:pt x="7279" y="6978"/>
                    <a:pt x="7283" y="6965"/>
                  </a:cubicBezTo>
                  <a:cubicBezTo>
                    <a:pt x="7289" y="6962"/>
                    <a:pt x="7289" y="6952"/>
                    <a:pt x="7293" y="6948"/>
                  </a:cubicBezTo>
                  <a:cubicBezTo>
                    <a:pt x="7296" y="6935"/>
                    <a:pt x="7299" y="6928"/>
                    <a:pt x="7306" y="6915"/>
                  </a:cubicBezTo>
                  <a:cubicBezTo>
                    <a:pt x="7309" y="6905"/>
                    <a:pt x="7313" y="6898"/>
                    <a:pt x="7313" y="6888"/>
                  </a:cubicBezTo>
                  <a:cubicBezTo>
                    <a:pt x="7323" y="6868"/>
                    <a:pt x="7330" y="6848"/>
                    <a:pt x="7333" y="6828"/>
                  </a:cubicBezTo>
                  <a:lnTo>
                    <a:pt x="7333" y="6821"/>
                  </a:lnTo>
                  <a:cubicBezTo>
                    <a:pt x="7340" y="6821"/>
                    <a:pt x="7343" y="6818"/>
                    <a:pt x="7343" y="6815"/>
                  </a:cubicBezTo>
                  <a:cubicBezTo>
                    <a:pt x="7343" y="6805"/>
                    <a:pt x="7340" y="6801"/>
                    <a:pt x="7333" y="6798"/>
                  </a:cubicBezTo>
                  <a:cubicBezTo>
                    <a:pt x="7332" y="6797"/>
                    <a:pt x="7331" y="6796"/>
                    <a:pt x="7329" y="6796"/>
                  </a:cubicBezTo>
                  <a:cubicBezTo>
                    <a:pt x="7326" y="6796"/>
                    <a:pt x="7321" y="6799"/>
                    <a:pt x="7316" y="6801"/>
                  </a:cubicBezTo>
                  <a:cubicBezTo>
                    <a:pt x="7309" y="6808"/>
                    <a:pt x="7306" y="6818"/>
                    <a:pt x="7306" y="6828"/>
                  </a:cubicBezTo>
                  <a:cubicBezTo>
                    <a:pt x="7299" y="6838"/>
                    <a:pt x="7293" y="6851"/>
                    <a:pt x="7289" y="6868"/>
                  </a:cubicBezTo>
                  <a:cubicBezTo>
                    <a:pt x="7283" y="6875"/>
                    <a:pt x="7283" y="6881"/>
                    <a:pt x="7279" y="6888"/>
                  </a:cubicBezTo>
                  <a:cubicBezTo>
                    <a:pt x="7273" y="6905"/>
                    <a:pt x="7266" y="6922"/>
                    <a:pt x="7259" y="6938"/>
                  </a:cubicBezTo>
                  <a:cubicBezTo>
                    <a:pt x="7256" y="6948"/>
                    <a:pt x="7249" y="6958"/>
                    <a:pt x="7246" y="6968"/>
                  </a:cubicBezTo>
                  <a:cubicBezTo>
                    <a:pt x="7233" y="6992"/>
                    <a:pt x="7223" y="7019"/>
                    <a:pt x="7213" y="7042"/>
                  </a:cubicBezTo>
                  <a:lnTo>
                    <a:pt x="7189" y="7092"/>
                  </a:lnTo>
                  <a:cubicBezTo>
                    <a:pt x="7182" y="7102"/>
                    <a:pt x="7179" y="7109"/>
                    <a:pt x="7179" y="7119"/>
                  </a:cubicBezTo>
                  <a:cubicBezTo>
                    <a:pt x="7172" y="7136"/>
                    <a:pt x="7162" y="7156"/>
                    <a:pt x="7156" y="7172"/>
                  </a:cubicBezTo>
                  <a:cubicBezTo>
                    <a:pt x="7159" y="7069"/>
                    <a:pt x="7159" y="6968"/>
                    <a:pt x="7162" y="6865"/>
                  </a:cubicBezTo>
                  <a:cubicBezTo>
                    <a:pt x="7162" y="6801"/>
                    <a:pt x="7166" y="6741"/>
                    <a:pt x="7166" y="6681"/>
                  </a:cubicBezTo>
                  <a:lnTo>
                    <a:pt x="7166" y="6634"/>
                  </a:lnTo>
                  <a:cubicBezTo>
                    <a:pt x="7223" y="6631"/>
                    <a:pt x="7263" y="6587"/>
                    <a:pt x="7266" y="6534"/>
                  </a:cubicBezTo>
                  <a:cubicBezTo>
                    <a:pt x="7266" y="6480"/>
                    <a:pt x="7223" y="6430"/>
                    <a:pt x="7166" y="6430"/>
                  </a:cubicBezTo>
                  <a:cubicBezTo>
                    <a:pt x="7112" y="6430"/>
                    <a:pt x="7062" y="6474"/>
                    <a:pt x="7062" y="6530"/>
                  </a:cubicBezTo>
                  <a:cubicBezTo>
                    <a:pt x="7062" y="6581"/>
                    <a:pt x="7099" y="6621"/>
                    <a:pt x="7149" y="6634"/>
                  </a:cubicBezTo>
                  <a:cubicBezTo>
                    <a:pt x="7149" y="6651"/>
                    <a:pt x="7146" y="6664"/>
                    <a:pt x="7146" y="6681"/>
                  </a:cubicBezTo>
                  <a:cubicBezTo>
                    <a:pt x="7139" y="6751"/>
                    <a:pt x="7126" y="6818"/>
                    <a:pt x="7116" y="6888"/>
                  </a:cubicBezTo>
                  <a:cubicBezTo>
                    <a:pt x="7106" y="6992"/>
                    <a:pt x="7092" y="7092"/>
                    <a:pt x="7079" y="7199"/>
                  </a:cubicBezTo>
                  <a:cubicBezTo>
                    <a:pt x="7065" y="7319"/>
                    <a:pt x="7055" y="7440"/>
                    <a:pt x="7045" y="7560"/>
                  </a:cubicBezTo>
                  <a:cubicBezTo>
                    <a:pt x="7045" y="7574"/>
                    <a:pt x="7045" y="7590"/>
                    <a:pt x="7042" y="7604"/>
                  </a:cubicBezTo>
                  <a:cubicBezTo>
                    <a:pt x="7039" y="7677"/>
                    <a:pt x="7032" y="7754"/>
                    <a:pt x="7025" y="7828"/>
                  </a:cubicBezTo>
                  <a:cubicBezTo>
                    <a:pt x="7022" y="7884"/>
                    <a:pt x="7015" y="7935"/>
                    <a:pt x="7012" y="7988"/>
                  </a:cubicBezTo>
                  <a:cubicBezTo>
                    <a:pt x="7012" y="8018"/>
                    <a:pt x="7009" y="8045"/>
                    <a:pt x="7009" y="8078"/>
                  </a:cubicBezTo>
                  <a:cubicBezTo>
                    <a:pt x="6989" y="8135"/>
                    <a:pt x="6965" y="8192"/>
                    <a:pt x="6948" y="8246"/>
                  </a:cubicBezTo>
                  <a:cubicBezTo>
                    <a:pt x="6928" y="8309"/>
                    <a:pt x="6908" y="8376"/>
                    <a:pt x="6892" y="8440"/>
                  </a:cubicBezTo>
                  <a:cubicBezTo>
                    <a:pt x="6895" y="8386"/>
                    <a:pt x="6895" y="8329"/>
                    <a:pt x="6898" y="8276"/>
                  </a:cubicBezTo>
                  <a:lnTo>
                    <a:pt x="6898" y="8202"/>
                  </a:lnTo>
                  <a:lnTo>
                    <a:pt x="6898" y="8159"/>
                  </a:lnTo>
                  <a:cubicBezTo>
                    <a:pt x="6898" y="8145"/>
                    <a:pt x="6898" y="8129"/>
                    <a:pt x="6895" y="8119"/>
                  </a:cubicBezTo>
                  <a:cubicBezTo>
                    <a:pt x="6895" y="8092"/>
                    <a:pt x="6892" y="8068"/>
                    <a:pt x="6892" y="8045"/>
                  </a:cubicBezTo>
                  <a:cubicBezTo>
                    <a:pt x="6888" y="8018"/>
                    <a:pt x="6882" y="7988"/>
                    <a:pt x="6882" y="7955"/>
                  </a:cubicBezTo>
                  <a:cubicBezTo>
                    <a:pt x="6875" y="7901"/>
                    <a:pt x="6871" y="7851"/>
                    <a:pt x="6858" y="7794"/>
                  </a:cubicBezTo>
                  <a:cubicBezTo>
                    <a:pt x="6848" y="7737"/>
                    <a:pt x="6838" y="7684"/>
                    <a:pt x="6825" y="7624"/>
                  </a:cubicBezTo>
                  <a:cubicBezTo>
                    <a:pt x="6821" y="7594"/>
                    <a:pt x="6811" y="7560"/>
                    <a:pt x="6808" y="7533"/>
                  </a:cubicBezTo>
                  <a:cubicBezTo>
                    <a:pt x="6888" y="7527"/>
                    <a:pt x="6958" y="7467"/>
                    <a:pt x="6958" y="7383"/>
                  </a:cubicBezTo>
                  <a:cubicBezTo>
                    <a:pt x="6958" y="7299"/>
                    <a:pt x="6892" y="7222"/>
                    <a:pt x="6805" y="7222"/>
                  </a:cubicBezTo>
                  <a:cubicBezTo>
                    <a:pt x="6721" y="7222"/>
                    <a:pt x="6644" y="7289"/>
                    <a:pt x="6644" y="7376"/>
                  </a:cubicBezTo>
                  <a:cubicBezTo>
                    <a:pt x="6644" y="7453"/>
                    <a:pt x="6704" y="7523"/>
                    <a:pt x="6778" y="7533"/>
                  </a:cubicBezTo>
                  <a:lnTo>
                    <a:pt x="6778" y="7540"/>
                  </a:lnTo>
                  <a:cubicBezTo>
                    <a:pt x="6781" y="7567"/>
                    <a:pt x="6788" y="7587"/>
                    <a:pt x="6791" y="7610"/>
                  </a:cubicBezTo>
                  <a:cubicBezTo>
                    <a:pt x="6795" y="7634"/>
                    <a:pt x="6795" y="7654"/>
                    <a:pt x="6798" y="7674"/>
                  </a:cubicBezTo>
                  <a:cubicBezTo>
                    <a:pt x="6805" y="7717"/>
                    <a:pt x="6811" y="7757"/>
                    <a:pt x="6815" y="7801"/>
                  </a:cubicBezTo>
                  <a:cubicBezTo>
                    <a:pt x="6825" y="7888"/>
                    <a:pt x="6831" y="7971"/>
                    <a:pt x="6838" y="8058"/>
                  </a:cubicBezTo>
                  <a:lnTo>
                    <a:pt x="6838" y="8095"/>
                  </a:lnTo>
                  <a:cubicBezTo>
                    <a:pt x="6841" y="8205"/>
                    <a:pt x="6831" y="8309"/>
                    <a:pt x="6828" y="8419"/>
                  </a:cubicBezTo>
                  <a:lnTo>
                    <a:pt x="6828" y="8587"/>
                  </a:lnTo>
                  <a:lnTo>
                    <a:pt x="6828" y="8597"/>
                  </a:lnTo>
                  <a:cubicBezTo>
                    <a:pt x="6825" y="8607"/>
                    <a:pt x="6821" y="8620"/>
                    <a:pt x="6821" y="8627"/>
                  </a:cubicBezTo>
                  <a:cubicBezTo>
                    <a:pt x="6815" y="8643"/>
                    <a:pt x="6811" y="8657"/>
                    <a:pt x="6811" y="8674"/>
                  </a:cubicBezTo>
                  <a:cubicBezTo>
                    <a:pt x="6811" y="8677"/>
                    <a:pt x="6811" y="8680"/>
                    <a:pt x="6815" y="8687"/>
                  </a:cubicBezTo>
                  <a:cubicBezTo>
                    <a:pt x="6791" y="8774"/>
                    <a:pt x="6761" y="8861"/>
                    <a:pt x="6741" y="8948"/>
                  </a:cubicBezTo>
                  <a:cubicBezTo>
                    <a:pt x="6711" y="9071"/>
                    <a:pt x="6678" y="9195"/>
                    <a:pt x="6654" y="9315"/>
                  </a:cubicBezTo>
                  <a:cubicBezTo>
                    <a:pt x="6641" y="9376"/>
                    <a:pt x="6631" y="9439"/>
                    <a:pt x="6624" y="9496"/>
                  </a:cubicBezTo>
                  <a:cubicBezTo>
                    <a:pt x="6621" y="9516"/>
                    <a:pt x="6614" y="9543"/>
                    <a:pt x="6614" y="9563"/>
                  </a:cubicBezTo>
                  <a:lnTo>
                    <a:pt x="6614" y="9630"/>
                  </a:lnTo>
                  <a:cubicBezTo>
                    <a:pt x="6611" y="9590"/>
                    <a:pt x="6611" y="9550"/>
                    <a:pt x="6607" y="9509"/>
                  </a:cubicBezTo>
                  <a:lnTo>
                    <a:pt x="6607" y="9506"/>
                  </a:lnTo>
                  <a:lnTo>
                    <a:pt x="6607" y="9499"/>
                  </a:lnTo>
                  <a:cubicBezTo>
                    <a:pt x="6581" y="9112"/>
                    <a:pt x="6561" y="8724"/>
                    <a:pt x="6540" y="8336"/>
                  </a:cubicBezTo>
                  <a:cubicBezTo>
                    <a:pt x="6530" y="8212"/>
                    <a:pt x="6527" y="8092"/>
                    <a:pt x="6520" y="7975"/>
                  </a:cubicBezTo>
                  <a:lnTo>
                    <a:pt x="6520" y="7888"/>
                  </a:lnTo>
                  <a:cubicBezTo>
                    <a:pt x="6520" y="7824"/>
                    <a:pt x="6514" y="7761"/>
                    <a:pt x="6510" y="7701"/>
                  </a:cubicBezTo>
                  <a:lnTo>
                    <a:pt x="6497" y="7550"/>
                  </a:lnTo>
                  <a:cubicBezTo>
                    <a:pt x="6494" y="7517"/>
                    <a:pt x="6490" y="7477"/>
                    <a:pt x="6487" y="7443"/>
                  </a:cubicBezTo>
                  <a:cubicBezTo>
                    <a:pt x="6480" y="7400"/>
                    <a:pt x="6480" y="7353"/>
                    <a:pt x="6477" y="7306"/>
                  </a:cubicBezTo>
                  <a:cubicBezTo>
                    <a:pt x="6474" y="7253"/>
                    <a:pt x="6470" y="7202"/>
                    <a:pt x="6470" y="7149"/>
                  </a:cubicBezTo>
                  <a:cubicBezTo>
                    <a:pt x="6470" y="7085"/>
                    <a:pt x="6464" y="7025"/>
                    <a:pt x="6464" y="6965"/>
                  </a:cubicBezTo>
                  <a:cubicBezTo>
                    <a:pt x="6464" y="6935"/>
                    <a:pt x="6464" y="6902"/>
                    <a:pt x="6460" y="6871"/>
                  </a:cubicBezTo>
                  <a:cubicBezTo>
                    <a:pt x="6460" y="6838"/>
                    <a:pt x="6460" y="6805"/>
                    <a:pt x="6457" y="6771"/>
                  </a:cubicBezTo>
                  <a:cubicBezTo>
                    <a:pt x="6457" y="6738"/>
                    <a:pt x="6457" y="6701"/>
                    <a:pt x="6454" y="6667"/>
                  </a:cubicBezTo>
                  <a:lnTo>
                    <a:pt x="6454" y="6614"/>
                  </a:lnTo>
                  <a:cubicBezTo>
                    <a:pt x="6457" y="6591"/>
                    <a:pt x="6464" y="6571"/>
                    <a:pt x="6474" y="6550"/>
                  </a:cubicBezTo>
                  <a:cubicBezTo>
                    <a:pt x="6524" y="6413"/>
                    <a:pt x="6577" y="6273"/>
                    <a:pt x="6631" y="6139"/>
                  </a:cubicBezTo>
                  <a:cubicBezTo>
                    <a:pt x="6647" y="6102"/>
                    <a:pt x="6664" y="6066"/>
                    <a:pt x="6678" y="6032"/>
                  </a:cubicBezTo>
                  <a:lnTo>
                    <a:pt x="6688" y="6032"/>
                  </a:lnTo>
                  <a:cubicBezTo>
                    <a:pt x="6694" y="6032"/>
                    <a:pt x="6698" y="6022"/>
                    <a:pt x="6698" y="6019"/>
                  </a:cubicBezTo>
                  <a:cubicBezTo>
                    <a:pt x="6698" y="6016"/>
                    <a:pt x="6694" y="6012"/>
                    <a:pt x="6694" y="6012"/>
                  </a:cubicBezTo>
                  <a:lnTo>
                    <a:pt x="6714" y="5989"/>
                  </a:lnTo>
                  <a:lnTo>
                    <a:pt x="6714" y="5989"/>
                  </a:lnTo>
                  <a:cubicBezTo>
                    <a:pt x="6708" y="5999"/>
                    <a:pt x="6711" y="6012"/>
                    <a:pt x="6724" y="6012"/>
                  </a:cubicBezTo>
                  <a:cubicBezTo>
                    <a:pt x="6731" y="6012"/>
                    <a:pt x="6738" y="6005"/>
                    <a:pt x="6744" y="6005"/>
                  </a:cubicBezTo>
                  <a:cubicBezTo>
                    <a:pt x="6754" y="6002"/>
                    <a:pt x="6761" y="6002"/>
                    <a:pt x="6775" y="5999"/>
                  </a:cubicBezTo>
                  <a:cubicBezTo>
                    <a:pt x="6781" y="5999"/>
                    <a:pt x="6788" y="5989"/>
                    <a:pt x="6781" y="5982"/>
                  </a:cubicBezTo>
                  <a:cubicBezTo>
                    <a:pt x="6781" y="5979"/>
                    <a:pt x="6778" y="5972"/>
                    <a:pt x="6775" y="5972"/>
                  </a:cubicBezTo>
                  <a:cubicBezTo>
                    <a:pt x="6788" y="5962"/>
                    <a:pt x="6798" y="5952"/>
                    <a:pt x="6811" y="5939"/>
                  </a:cubicBezTo>
                  <a:cubicBezTo>
                    <a:pt x="6858" y="5905"/>
                    <a:pt x="6898" y="5868"/>
                    <a:pt x="6945" y="5835"/>
                  </a:cubicBezTo>
                  <a:cubicBezTo>
                    <a:pt x="6989" y="5802"/>
                    <a:pt x="7032" y="5768"/>
                    <a:pt x="7079" y="5735"/>
                  </a:cubicBezTo>
                  <a:lnTo>
                    <a:pt x="7142" y="5685"/>
                  </a:lnTo>
                  <a:cubicBezTo>
                    <a:pt x="7162" y="5668"/>
                    <a:pt x="7179" y="5651"/>
                    <a:pt x="7196" y="5631"/>
                  </a:cubicBezTo>
                  <a:cubicBezTo>
                    <a:pt x="7213" y="5611"/>
                    <a:pt x="7233" y="5588"/>
                    <a:pt x="7249" y="5564"/>
                  </a:cubicBezTo>
                  <a:cubicBezTo>
                    <a:pt x="7289" y="5598"/>
                    <a:pt x="7330" y="5618"/>
                    <a:pt x="7380" y="5618"/>
                  </a:cubicBezTo>
                  <a:cubicBezTo>
                    <a:pt x="7493" y="5618"/>
                    <a:pt x="7590" y="5531"/>
                    <a:pt x="7594" y="5414"/>
                  </a:cubicBezTo>
                  <a:cubicBezTo>
                    <a:pt x="7597" y="5300"/>
                    <a:pt x="7500" y="5200"/>
                    <a:pt x="7390" y="5200"/>
                  </a:cubicBezTo>
                  <a:cubicBezTo>
                    <a:pt x="7276" y="5200"/>
                    <a:pt x="7179" y="5287"/>
                    <a:pt x="7176" y="5404"/>
                  </a:cubicBezTo>
                  <a:cubicBezTo>
                    <a:pt x="7176" y="5450"/>
                    <a:pt x="7192" y="5494"/>
                    <a:pt x="7216" y="5527"/>
                  </a:cubicBezTo>
                  <a:cubicBezTo>
                    <a:pt x="7199" y="5547"/>
                    <a:pt x="7182" y="5564"/>
                    <a:pt x="7166" y="5584"/>
                  </a:cubicBezTo>
                  <a:lnTo>
                    <a:pt x="7162" y="5588"/>
                  </a:lnTo>
                  <a:cubicBezTo>
                    <a:pt x="7159" y="5594"/>
                    <a:pt x="7156" y="5594"/>
                    <a:pt x="7149" y="5598"/>
                  </a:cubicBezTo>
                  <a:cubicBezTo>
                    <a:pt x="7129" y="5611"/>
                    <a:pt x="7109" y="5628"/>
                    <a:pt x="7092" y="5638"/>
                  </a:cubicBezTo>
                  <a:cubicBezTo>
                    <a:pt x="7079" y="5648"/>
                    <a:pt x="7072" y="5654"/>
                    <a:pt x="7059" y="5664"/>
                  </a:cubicBezTo>
                  <a:cubicBezTo>
                    <a:pt x="7045" y="5671"/>
                    <a:pt x="7032" y="5681"/>
                    <a:pt x="7025" y="5688"/>
                  </a:cubicBezTo>
                  <a:cubicBezTo>
                    <a:pt x="7012" y="5698"/>
                    <a:pt x="6999" y="5705"/>
                    <a:pt x="6989" y="5718"/>
                  </a:cubicBezTo>
                  <a:cubicBezTo>
                    <a:pt x="6978" y="5728"/>
                    <a:pt x="6972" y="5735"/>
                    <a:pt x="6958" y="5738"/>
                  </a:cubicBezTo>
                  <a:cubicBezTo>
                    <a:pt x="6948" y="5748"/>
                    <a:pt x="6938" y="5755"/>
                    <a:pt x="6928" y="5765"/>
                  </a:cubicBezTo>
                  <a:cubicBezTo>
                    <a:pt x="6915" y="5771"/>
                    <a:pt x="6908" y="5781"/>
                    <a:pt x="6895" y="5795"/>
                  </a:cubicBezTo>
                  <a:cubicBezTo>
                    <a:pt x="6875" y="5812"/>
                    <a:pt x="6858" y="5828"/>
                    <a:pt x="6838" y="5845"/>
                  </a:cubicBezTo>
                  <a:cubicBezTo>
                    <a:pt x="6815" y="5865"/>
                    <a:pt x="6791" y="5882"/>
                    <a:pt x="6771" y="5902"/>
                  </a:cubicBezTo>
                  <a:cubicBezTo>
                    <a:pt x="6754" y="5915"/>
                    <a:pt x="6738" y="5932"/>
                    <a:pt x="6721" y="5945"/>
                  </a:cubicBezTo>
                  <a:cubicBezTo>
                    <a:pt x="6716" y="5948"/>
                    <a:pt x="6713" y="5948"/>
                    <a:pt x="6712" y="5950"/>
                  </a:cubicBezTo>
                  <a:lnTo>
                    <a:pt x="6712" y="5950"/>
                  </a:lnTo>
                  <a:cubicBezTo>
                    <a:pt x="6728" y="5910"/>
                    <a:pt x="6745" y="5868"/>
                    <a:pt x="6765" y="5828"/>
                  </a:cubicBezTo>
                  <a:lnTo>
                    <a:pt x="6791" y="5778"/>
                  </a:lnTo>
                  <a:cubicBezTo>
                    <a:pt x="6805" y="5751"/>
                    <a:pt x="6821" y="5728"/>
                    <a:pt x="6831" y="5701"/>
                  </a:cubicBezTo>
                  <a:lnTo>
                    <a:pt x="6882" y="5628"/>
                  </a:lnTo>
                  <a:cubicBezTo>
                    <a:pt x="6905" y="5598"/>
                    <a:pt x="6922" y="5568"/>
                    <a:pt x="6942" y="5537"/>
                  </a:cubicBezTo>
                  <a:lnTo>
                    <a:pt x="6942" y="5534"/>
                  </a:lnTo>
                  <a:lnTo>
                    <a:pt x="6965" y="5497"/>
                  </a:lnTo>
                  <a:cubicBezTo>
                    <a:pt x="6995" y="5454"/>
                    <a:pt x="7015" y="5410"/>
                    <a:pt x="7042" y="5364"/>
                  </a:cubicBezTo>
                  <a:lnTo>
                    <a:pt x="7042" y="5360"/>
                  </a:lnTo>
                  <a:lnTo>
                    <a:pt x="7042" y="5354"/>
                  </a:lnTo>
                  <a:cubicBezTo>
                    <a:pt x="7042" y="5354"/>
                    <a:pt x="7042" y="5350"/>
                    <a:pt x="7045" y="5350"/>
                  </a:cubicBezTo>
                  <a:cubicBezTo>
                    <a:pt x="7059" y="5327"/>
                    <a:pt x="7075" y="5297"/>
                    <a:pt x="7089" y="5267"/>
                  </a:cubicBezTo>
                  <a:cubicBezTo>
                    <a:pt x="7126" y="5193"/>
                    <a:pt x="7159" y="5113"/>
                    <a:pt x="7189" y="5033"/>
                  </a:cubicBezTo>
                  <a:cubicBezTo>
                    <a:pt x="7192" y="5026"/>
                    <a:pt x="7199" y="5019"/>
                    <a:pt x="7206" y="5012"/>
                  </a:cubicBezTo>
                  <a:cubicBezTo>
                    <a:pt x="7223" y="4996"/>
                    <a:pt x="7239" y="4979"/>
                    <a:pt x="7256" y="4966"/>
                  </a:cubicBezTo>
                  <a:cubicBezTo>
                    <a:pt x="7276" y="4949"/>
                    <a:pt x="7293" y="4932"/>
                    <a:pt x="7313" y="4916"/>
                  </a:cubicBezTo>
                  <a:cubicBezTo>
                    <a:pt x="7316" y="4912"/>
                    <a:pt x="7326" y="4909"/>
                    <a:pt x="7330" y="4902"/>
                  </a:cubicBezTo>
                  <a:cubicBezTo>
                    <a:pt x="7343" y="4895"/>
                    <a:pt x="7356" y="4882"/>
                    <a:pt x="7366" y="4875"/>
                  </a:cubicBezTo>
                  <a:cubicBezTo>
                    <a:pt x="7373" y="4869"/>
                    <a:pt x="7380" y="4865"/>
                    <a:pt x="7383" y="4862"/>
                  </a:cubicBezTo>
                  <a:cubicBezTo>
                    <a:pt x="7393" y="4852"/>
                    <a:pt x="7406" y="4845"/>
                    <a:pt x="7413" y="4842"/>
                  </a:cubicBezTo>
                  <a:lnTo>
                    <a:pt x="7463" y="4802"/>
                  </a:lnTo>
                  <a:lnTo>
                    <a:pt x="7701" y="4641"/>
                  </a:lnTo>
                  <a:cubicBezTo>
                    <a:pt x="7711" y="4645"/>
                    <a:pt x="7714" y="4648"/>
                    <a:pt x="7727" y="4648"/>
                  </a:cubicBezTo>
                  <a:cubicBezTo>
                    <a:pt x="7758" y="4648"/>
                    <a:pt x="7778" y="4628"/>
                    <a:pt x="7778" y="4598"/>
                  </a:cubicBezTo>
                  <a:cubicBezTo>
                    <a:pt x="7778" y="4568"/>
                    <a:pt x="7758" y="4548"/>
                    <a:pt x="7727" y="4548"/>
                  </a:cubicBezTo>
                  <a:cubicBezTo>
                    <a:pt x="7697" y="4548"/>
                    <a:pt x="7677" y="4568"/>
                    <a:pt x="7677" y="4598"/>
                  </a:cubicBezTo>
                  <a:cubicBezTo>
                    <a:pt x="7677" y="4608"/>
                    <a:pt x="7681" y="4615"/>
                    <a:pt x="7684" y="4625"/>
                  </a:cubicBezTo>
                  <a:cubicBezTo>
                    <a:pt x="7677" y="4628"/>
                    <a:pt x="7674" y="4631"/>
                    <a:pt x="7664" y="4635"/>
                  </a:cubicBezTo>
                  <a:cubicBezTo>
                    <a:pt x="7661" y="4641"/>
                    <a:pt x="7651" y="4645"/>
                    <a:pt x="7647" y="4648"/>
                  </a:cubicBezTo>
                  <a:lnTo>
                    <a:pt x="7597" y="4685"/>
                  </a:lnTo>
                  <a:cubicBezTo>
                    <a:pt x="7574" y="4702"/>
                    <a:pt x="7544" y="4718"/>
                    <a:pt x="7517" y="4735"/>
                  </a:cubicBezTo>
                  <a:cubicBezTo>
                    <a:pt x="7493" y="4752"/>
                    <a:pt x="7463" y="4768"/>
                    <a:pt x="7440" y="4792"/>
                  </a:cubicBezTo>
                  <a:cubicBezTo>
                    <a:pt x="7433" y="4795"/>
                    <a:pt x="7430" y="4799"/>
                    <a:pt x="7427" y="4799"/>
                  </a:cubicBezTo>
                  <a:cubicBezTo>
                    <a:pt x="7416" y="4809"/>
                    <a:pt x="7406" y="4812"/>
                    <a:pt x="7396" y="4819"/>
                  </a:cubicBezTo>
                  <a:cubicBezTo>
                    <a:pt x="7390" y="4825"/>
                    <a:pt x="7380" y="4832"/>
                    <a:pt x="7373" y="4835"/>
                  </a:cubicBezTo>
                  <a:lnTo>
                    <a:pt x="7363" y="4845"/>
                  </a:lnTo>
                  <a:cubicBezTo>
                    <a:pt x="7356" y="4852"/>
                    <a:pt x="7343" y="4862"/>
                    <a:pt x="7333" y="4869"/>
                  </a:cubicBezTo>
                  <a:cubicBezTo>
                    <a:pt x="7323" y="4879"/>
                    <a:pt x="7309" y="4892"/>
                    <a:pt x="7296" y="4899"/>
                  </a:cubicBezTo>
                  <a:cubicBezTo>
                    <a:pt x="7293" y="4902"/>
                    <a:pt x="7289" y="4902"/>
                    <a:pt x="7289" y="4909"/>
                  </a:cubicBezTo>
                  <a:cubicBezTo>
                    <a:pt x="7279" y="4912"/>
                    <a:pt x="7276" y="4919"/>
                    <a:pt x="7266" y="4926"/>
                  </a:cubicBezTo>
                  <a:cubicBezTo>
                    <a:pt x="7256" y="4932"/>
                    <a:pt x="7246" y="4946"/>
                    <a:pt x="7233" y="4952"/>
                  </a:cubicBezTo>
                  <a:cubicBezTo>
                    <a:pt x="7226" y="4962"/>
                    <a:pt x="7216" y="4966"/>
                    <a:pt x="7209" y="4976"/>
                  </a:cubicBezTo>
                  <a:cubicBezTo>
                    <a:pt x="7216" y="4959"/>
                    <a:pt x="7223" y="4942"/>
                    <a:pt x="7229" y="4919"/>
                  </a:cubicBezTo>
                  <a:cubicBezTo>
                    <a:pt x="7283" y="4802"/>
                    <a:pt x="7340" y="4685"/>
                    <a:pt x="7380" y="4561"/>
                  </a:cubicBezTo>
                  <a:cubicBezTo>
                    <a:pt x="7396" y="4511"/>
                    <a:pt x="7413" y="4461"/>
                    <a:pt x="7427" y="4411"/>
                  </a:cubicBezTo>
                  <a:lnTo>
                    <a:pt x="7427" y="4401"/>
                  </a:lnTo>
                  <a:cubicBezTo>
                    <a:pt x="7430" y="4394"/>
                    <a:pt x="7430" y="4384"/>
                    <a:pt x="7433" y="4377"/>
                  </a:cubicBezTo>
                  <a:cubicBezTo>
                    <a:pt x="7440" y="4364"/>
                    <a:pt x="7443" y="4350"/>
                    <a:pt x="7443" y="4344"/>
                  </a:cubicBezTo>
                  <a:cubicBezTo>
                    <a:pt x="7460" y="4310"/>
                    <a:pt x="7480" y="4274"/>
                    <a:pt x="7497" y="4240"/>
                  </a:cubicBezTo>
                  <a:cubicBezTo>
                    <a:pt x="7507" y="4217"/>
                    <a:pt x="7517" y="4200"/>
                    <a:pt x="7527" y="4180"/>
                  </a:cubicBezTo>
                  <a:cubicBezTo>
                    <a:pt x="7533" y="4167"/>
                    <a:pt x="7544" y="4150"/>
                    <a:pt x="7550" y="4140"/>
                  </a:cubicBezTo>
                  <a:cubicBezTo>
                    <a:pt x="7610" y="4043"/>
                    <a:pt x="7667" y="3949"/>
                    <a:pt x="7717" y="3849"/>
                  </a:cubicBezTo>
                  <a:cubicBezTo>
                    <a:pt x="7744" y="3799"/>
                    <a:pt x="7764" y="3749"/>
                    <a:pt x="7784" y="3699"/>
                  </a:cubicBezTo>
                  <a:cubicBezTo>
                    <a:pt x="7784" y="3695"/>
                    <a:pt x="7784" y="3695"/>
                    <a:pt x="7791" y="3692"/>
                  </a:cubicBezTo>
                  <a:cubicBezTo>
                    <a:pt x="7814" y="3709"/>
                    <a:pt x="7844" y="3722"/>
                    <a:pt x="7878" y="3722"/>
                  </a:cubicBezTo>
                  <a:cubicBezTo>
                    <a:pt x="7975" y="3722"/>
                    <a:pt x="8052" y="3645"/>
                    <a:pt x="8058" y="3548"/>
                  </a:cubicBezTo>
                  <a:cubicBezTo>
                    <a:pt x="8058" y="3478"/>
                    <a:pt x="8015" y="3411"/>
                    <a:pt x="7948" y="3388"/>
                  </a:cubicBezTo>
                  <a:cubicBezTo>
                    <a:pt x="7949" y="3385"/>
                    <a:pt x="7950" y="3383"/>
                    <a:pt x="7951" y="3381"/>
                  </a:cubicBezTo>
                  <a:lnTo>
                    <a:pt x="7951" y="3381"/>
                  </a:lnTo>
                  <a:lnTo>
                    <a:pt x="7945" y="3388"/>
                  </a:lnTo>
                  <a:cubicBezTo>
                    <a:pt x="7925" y="3378"/>
                    <a:pt x="7908" y="3374"/>
                    <a:pt x="7881" y="3374"/>
                  </a:cubicBezTo>
                  <a:cubicBezTo>
                    <a:pt x="7784" y="3374"/>
                    <a:pt x="7707" y="3448"/>
                    <a:pt x="7701" y="3545"/>
                  </a:cubicBezTo>
                  <a:cubicBezTo>
                    <a:pt x="7701" y="3578"/>
                    <a:pt x="7714" y="3608"/>
                    <a:pt x="7731" y="3638"/>
                  </a:cubicBezTo>
                  <a:cubicBezTo>
                    <a:pt x="7714" y="3662"/>
                    <a:pt x="7697" y="3688"/>
                    <a:pt x="7684" y="3715"/>
                  </a:cubicBezTo>
                  <a:cubicBezTo>
                    <a:pt x="7664" y="3755"/>
                    <a:pt x="7644" y="3795"/>
                    <a:pt x="7624" y="3839"/>
                  </a:cubicBezTo>
                  <a:lnTo>
                    <a:pt x="7624" y="3842"/>
                  </a:lnTo>
                  <a:lnTo>
                    <a:pt x="7624" y="3846"/>
                  </a:lnTo>
                  <a:cubicBezTo>
                    <a:pt x="7600" y="3882"/>
                    <a:pt x="7580" y="3926"/>
                    <a:pt x="7560" y="3963"/>
                  </a:cubicBezTo>
                  <a:cubicBezTo>
                    <a:pt x="7533" y="4006"/>
                    <a:pt x="7513" y="4046"/>
                    <a:pt x="7490" y="4090"/>
                  </a:cubicBezTo>
                  <a:cubicBezTo>
                    <a:pt x="7483" y="4096"/>
                    <a:pt x="7480" y="4100"/>
                    <a:pt x="7480" y="4110"/>
                  </a:cubicBezTo>
                  <a:cubicBezTo>
                    <a:pt x="7480" y="4080"/>
                    <a:pt x="7483" y="4050"/>
                    <a:pt x="7483" y="4023"/>
                  </a:cubicBezTo>
                  <a:cubicBezTo>
                    <a:pt x="7490" y="3966"/>
                    <a:pt x="7490" y="3913"/>
                    <a:pt x="7493" y="3859"/>
                  </a:cubicBezTo>
                  <a:cubicBezTo>
                    <a:pt x="7500" y="3762"/>
                    <a:pt x="7517" y="3665"/>
                    <a:pt x="7540" y="3571"/>
                  </a:cubicBezTo>
                  <a:lnTo>
                    <a:pt x="7550" y="3495"/>
                  </a:lnTo>
                  <a:cubicBezTo>
                    <a:pt x="7557" y="3478"/>
                    <a:pt x="7557" y="3464"/>
                    <a:pt x="7560" y="3448"/>
                  </a:cubicBezTo>
                  <a:cubicBezTo>
                    <a:pt x="7584" y="3431"/>
                    <a:pt x="7607" y="3408"/>
                    <a:pt x="7607" y="3374"/>
                  </a:cubicBezTo>
                  <a:cubicBezTo>
                    <a:pt x="7607" y="3337"/>
                    <a:pt x="7584" y="3304"/>
                    <a:pt x="7550" y="3291"/>
                  </a:cubicBezTo>
                  <a:lnTo>
                    <a:pt x="7550" y="3287"/>
                  </a:lnTo>
                  <a:cubicBezTo>
                    <a:pt x="7540" y="3281"/>
                    <a:pt x="7527" y="3277"/>
                    <a:pt x="7513" y="3277"/>
                  </a:cubicBezTo>
                  <a:cubicBezTo>
                    <a:pt x="7463" y="3277"/>
                    <a:pt x="7416" y="3321"/>
                    <a:pt x="7416" y="3371"/>
                  </a:cubicBezTo>
                  <a:cubicBezTo>
                    <a:pt x="7416" y="3404"/>
                    <a:pt x="7440" y="3438"/>
                    <a:pt x="7467" y="3454"/>
                  </a:cubicBezTo>
                  <a:cubicBezTo>
                    <a:pt x="7463" y="3461"/>
                    <a:pt x="7463" y="3475"/>
                    <a:pt x="7460" y="3481"/>
                  </a:cubicBezTo>
                  <a:cubicBezTo>
                    <a:pt x="7443" y="3545"/>
                    <a:pt x="7430" y="3608"/>
                    <a:pt x="7416" y="3672"/>
                  </a:cubicBezTo>
                  <a:cubicBezTo>
                    <a:pt x="7406" y="3729"/>
                    <a:pt x="7390" y="3792"/>
                    <a:pt x="7380" y="3849"/>
                  </a:cubicBezTo>
                  <a:cubicBezTo>
                    <a:pt x="7373" y="3909"/>
                    <a:pt x="7363" y="3963"/>
                    <a:pt x="7356" y="4023"/>
                  </a:cubicBezTo>
                  <a:cubicBezTo>
                    <a:pt x="7350" y="4080"/>
                    <a:pt x="7343" y="4133"/>
                    <a:pt x="7330" y="4193"/>
                  </a:cubicBezTo>
                  <a:cubicBezTo>
                    <a:pt x="7316" y="4240"/>
                    <a:pt x="7306" y="4284"/>
                    <a:pt x="7289" y="4330"/>
                  </a:cubicBezTo>
                  <a:cubicBezTo>
                    <a:pt x="7273" y="4374"/>
                    <a:pt x="7259" y="4417"/>
                    <a:pt x="7243" y="4461"/>
                  </a:cubicBezTo>
                  <a:lnTo>
                    <a:pt x="7243" y="4464"/>
                  </a:lnTo>
                  <a:lnTo>
                    <a:pt x="7243" y="4468"/>
                  </a:lnTo>
                  <a:cubicBezTo>
                    <a:pt x="7243" y="4474"/>
                    <a:pt x="7243" y="4474"/>
                    <a:pt x="7239" y="4478"/>
                  </a:cubicBezTo>
                  <a:cubicBezTo>
                    <a:pt x="7239" y="4481"/>
                    <a:pt x="7233" y="4484"/>
                    <a:pt x="7233" y="4484"/>
                  </a:cubicBezTo>
                  <a:cubicBezTo>
                    <a:pt x="7233" y="4491"/>
                    <a:pt x="7229" y="4494"/>
                    <a:pt x="7229" y="4498"/>
                  </a:cubicBezTo>
                  <a:cubicBezTo>
                    <a:pt x="7229" y="4501"/>
                    <a:pt x="7226" y="4501"/>
                    <a:pt x="7226" y="4508"/>
                  </a:cubicBezTo>
                  <a:cubicBezTo>
                    <a:pt x="7206" y="4564"/>
                    <a:pt x="7182" y="4618"/>
                    <a:pt x="7159" y="4678"/>
                  </a:cubicBezTo>
                  <a:cubicBezTo>
                    <a:pt x="7109" y="4795"/>
                    <a:pt x="7059" y="4909"/>
                    <a:pt x="7009" y="5029"/>
                  </a:cubicBezTo>
                  <a:cubicBezTo>
                    <a:pt x="6999" y="5049"/>
                    <a:pt x="6992" y="5066"/>
                    <a:pt x="6982" y="5086"/>
                  </a:cubicBezTo>
                  <a:cubicBezTo>
                    <a:pt x="6995" y="5012"/>
                    <a:pt x="7005" y="4942"/>
                    <a:pt x="7012" y="4865"/>
                  </a:cubicBezTo>
                  <a:cubicBezTo>
                    <a:pt x="7022" y="4748"/>
                    <a:pt x="7025" y="4631"/>
                    <a:pt x="7012" y="4518"/>
                  </a:cubicBezTo>
                  <a:cubicBezTo>
                    <a:pt x="7039" y="4508"/>
                    <a:pt x="7062" y="4491"/>
                    <a:pt x="7079" y="4468"/>
                  </a:cubicBezTo>
                  <a:cubicBezTo>
                    <a:pt x="7109" y="4431"/>
                    <a:pt x="7122" y="4384"/>
                    <a:pt x="7116" y="4334"/>
                  </a:cubicBezTo>
                  <a:cubicBezTo>
                    <a:pt x="7116" y="4300"/>
                    <a:pt x="7109" y="4267"/>
                    <a:pt x="7106" y="4233"/>
                  </a:cubicBezTo>
                  <a:cubicBezTo>
                    <a:pt x="7090" y="4157"/>
                    <a:pt x="7013" y="4105"/>
                    <a:pt x="6940" y="4105"/>
                  </a:cubicBezTo>
                  <a:cubicBezTo>
                    <a:pt x="6934" y="4105"/>
                    <a:pt x="6928" y="4106"/>
                    <a:pt x="6922" y="4106"/>
                  </a:cubicBezTo>
                  <a:cubicBezTo>
                    <a:pt x="6841" y="4113"/>
                    <a:pt x="6788" y="4177"/>
                    <a:pt x="6771" y="4250"/>
                  </a:cubicBezTo>
                  <a:cubicBezTo>
                    <a:pt x="6761" y="4284"/>
                    <a:pt x="6758" y="4317"/>
                    <a:pt x="6758" y="4350"/>
                  </a:cubicBezTo>
                  <a:cubicBezTo>
                    <a:pt x="6754" y="4447"/>
                    <a:pt x="6831" y="4528"/>
                    <a:pt x="6925" y="4534"/>
                  </a:cubicBezTo>
                  <a:cubicBezTo>
                    <a:pt x="6915" y="4618"/>
                    <a:pt x="6908" y="4708"/>
                    <a:pt x="6898" y="4792"/>
                  </a:cubicBezTo>
                  <a:cubicBezTo>
                    <a:pt x="6895" y="4859"/>
                    <a:pt x="6888" y="4929"/>
                    <a:pt x="6888" y="4999"/>
                  </a:cubicBezTo>
                  <a:cubicBezTo>
                    <a:pt x="6882" y="5066"/>
                    <a:pt x="6882" y="5133"/>
                    <a:pt x="6875" y="5200"/>
                  </a:cubicBezTo>
                  <a:lnTo>
                    <a:pt x="6875" y="5193"/>
                  </a:lnTo>
                  <a:cubicBezTo>
                    <a:pt x="6875" y="5213"/>
                    <a:pt x="6871" y="5230"/>
                    <a:pt x="6871" y="5250"/>
                  </a:cubicBezTo>
                  <a:lnTo>
                    <a:pt x="6871" y="5243"/>
                  </a:lnTo>
                  <a:cubicBezTo>
                    <a:pt x="6871" y="5253"/>
                    <a:pt x="6865" y="5267"/>
                    <a:pt x="6865" y="5280"/>
                  </a:cubicBezTo>
                  <a:lnTo>
                    <a:pt x="6865" y="5277"/>
                  </a:lnTo>
                  <a:cubicBezTo>
                    <a:pt x="6861" y="5310"/>
                    <a:pt x="6861" y="5343"/>
                    <a:pt x="6858" y="5377"/>
                  </a:cubicBezTo>
                  <a:lnTo>
                    <a:pt x="6858" y="5384"/>
                  </a:lnTo>
                  <a:cubicBezTo>
                    <a:pt x="6798" y="5497"/>
                    <a:pt x="6731" y="5601"/>
                    <a:pt x="6681" y="5718"/>
                  </a:cubicBezTo>
                  <a:cubicBezTo>
                    <a:pt x="6658" y="5778"/>
                    <a:pt x="6637" y="5835"/>
                    <a:pt x="6614" y="5899"/>
                  </a:cubicBezTo>
                  <a:cubicBezTo>
                    <a:pt x="6597" y="5952"/>
                    <a:pt x="6581" y="6005"/>
                    <a:pt x="6561" y="6066"/>
                  </a:cubicBezTo>
                  <a:cubicBezTo>
                    <a:pt x="6561" y="6069"/>
                    <a:pt x="6561" y="6069"/>
                    <a:pt x="6557" y="6072"/>
                  </a:cubicBezTo>
                  <a:cubicBezTo>
                    <a:pt x="6557" y="6079"/>
                    <a:pt x="6557" y="6079"/>
                    <a:pt x="6554" y="6082"/>
                  </a:cubicBezTo>
                  <a:cubicBezTo>
                    <a:pt x="6554" y="6086"/>
                    <a:pt x="6547" y="6089"/>
                    <a:pt x="6547" y="6089"/>
                  </a:cubicBezTo>
                  <a:cubicBezTo>
                    <a:pt x="6544" y="6106"/>
                    <a:pt x="6537" y="6119"/>
                    <a:pt x="6530" y="6136"/>
                  </a:cubicBezTo>
                  <a:lnTo>
                    <a:pt x="6530" y="6133"/>
                  </a:lnTo>
                  <a:cubicBezTo>
                    <a:pt x="6527" y="6136"/>
                    <a:pt x="6527" y="6146"/>
                    <a:pt x="6524" y="6149"/>
                  </a:cubicBezTo>
                  <a:cubicBezTo>
                    <a:pt x="6497" y="6223"/>
                    <a:pt x="6470" y="6300"/>
                    <a:pt x="6444" y="6373"/>
                  </a:cubicBezTo>
                  <a:cubicBezTo>
                    <a:pt x="6440" y="6390"/>
                    <a:pt x="6430" y="6407"/>
                    <a:pt x="6427" y="6420"/>
                  </a:cubicBezTo>
                  <a:lnTo>
                    <a:pt x="6427" y="6417"/>
                  </a:lnTo>
                  <a:cubicBezTo>
                    <a:pt x="6427" y="6320"/>
                    <a:pt x="6437" y="6223"/>
                    <a:pt x="6437" y="6129"/>
                  </a:cubicBezTo>
                  <a:cubicBezTo>
                    <a:pt x="6440" y="6069"/>
                    <a:pt x="6440" y="6005"/>
                    <a:pt x="6440" y="5949"/>
                  </a:cubicBezTo>
                  <a:cubicBezTo>
                    <a:pt x="6444" y="5888"/>
                    <a:pt x="6447" y="5828"/>
                    <a:pt x="6454" y="5768"/>
                  </a:cubicBezTo>
                  <a:lnTo>
                    <a:pt x="6454" y="5778"/>
                  </a:lnTo>
                  <a:cubicBezTo>
                    <a:pt x="6454" y="5755"/>
                    <a:pt x="6457" y="5735"/>
                    <a:pt x="6457" y="5718"/>
                  </a:cubicBezTo>
                  <a:lnTo>
                    <a:pt x="6457" y="5721"/>
                  </a:lnTo>
                  <a:cubicBezTo>
                    <a:pt x="6460" y="5698"/>
                    <a:pt x="6460" y="5671"/>
                    <a:pt x="6464" y="5651"/>
                  </a:cubicBezTo>
                  <a:lnTo>
                    <a:pt x="6464" y="5664"/>
                  </a:lnTo>
                  <a:cubicBezTo>
                    <a:pt x="6464" y="5638"/>
                    <a:pt x="6470" y="5618"/>
                    <a:pt x="6470" y="5594"/>
                  </a:cubicBezTo>
                  <a:cubicBezTo>
                    <a:pt x="6474" y="5544"/>
                    <a:pt x="6474" y="5494"/>
                    <a:pt x="6477" y="5437"/>
                  </a:cubicBezTo>
                  <a:lnTo>
                    <a:pt x="6477" y="5280"/>
                  </a:lnTo>
                  <a:cubicBezTo>
                    <a:pt x="6477" y="5170"/>
                    <a:pt x="6477" y="5063"/>
                    <a:pt x="6480" y="4952"/>
                  </a:cubicBezTo>
                  <a:cubicBezTo>
                    <a:pt x="6487" y="4849"/>
                    <a:pt x="6490" y="4748"/>
                    <a:pt x="6494" y="4645"/>
                  </a:cubicBezTo>
                  <a:cubicBezTo>
                    <a:pt x="6497" y="4541"/>
                    <a:pt x="6494" y="4431"/>
                    <a:pt x="6497" y="4327"/>
                  </a:cubicBezTo>
                  <a:cubicBezTo>
                    <a:pt x="6497" y="4264"/>
                    <a:pt x="6504" y="4200"/>
                    <a:pt x="6507" y="4140"/>
                  </a:cubicBezTo>
                  <a:cubicBezTo>
                    <a:pt x="6510" y="4123"/>
                    <a:pt x="6514" y="4100"/>
                    <a:pt x="6524" y="4083"/>
                  </a:cubicBezTo>
                  <a:cubicBezTo>
                    <a:pt x="6540" y="4040"/>
                    <a:pt x="6561" y="3993"/>
                    <a:pt x="6581" y="3946"/>
                  </a:cubicBezTo>
                  <a:cubicBezTo>
                    <a:pt x="6604" y="3906"/>
                    <a:pt x="6627" y="3862"/>
                    <a:pt x="6647" y="3822"/>
                  </a:cubicBezTo>
                  <a:lnTo>
                    <a:pt x="6698" y="3732"/>
                  </a:lnTo>
                  <a:lnTo>
                    <a:pt x="6775" y="3595"/>
                  </a:lnTo>
                  <a:cubicBezTo>
                    <a:pt x="6778" y="3592"/>
                    <a:pt x="6781" y="3582"/>
                    <a:pt x="6788" y="3578"/>
                  </a:cubicBezTo>
                  <a:cubicBezTo>
                    <a:pt x="6791" y="3578"/>
                    <a:pt x="6795" y="3575"/>
                    <a:pt x="6798" y="3575"/>
                  </a:cubicBezTo>
                  <a:cubicBezTo>
                    <a:pt x="6805" y="3571"/>
                    <a:pt x="6808" y="3561"/>
                    <a:pt x="6805" y="3555"/>
                  </a:cubicBezTo>
                  <a:cubicBezTo>
                    <a:pt x="6805" y="3545"/>
                    <a:pt x="6795" y="3541"/>
                    <a:pt x="6788" y="3538"/>
                  </a:cubicBezTo>
                  <a:cubicBezTo>
                    <a:pt x="6778" y="3538"/>
                    <a:pt x="6775" y="3538"/>
                    <a:pt x="6765" y="3541"/>
                  </a:cubicBezTo>
                  <a:lnTo>
                    <a:pt x="6761" y="3545"/>
                  </a:lnTo>
                  <a:lnTo>
                    <a:pt x="6758" y="3548"/>
                  </a:lnTo>
                  <a:cubicBezTo>
                    <a:pt x="6758" y="3555"/>
                    <a:pt x="6754" y="3555"/>
                    <a:pt x="6754" y="3558"/>
                  </a:cubicBezTo>
                  <a:cubicBezTo>
                    <a:pt x="6748" y="3561"/>
                    <a:pt x="6744" y="3571"/>
                    <a:pt x="6741" y="3578"/>
                  </a:cubicBezTo>
                  <a:lnTo>
                    <a:pt x="6714" y="3615"/>
                  </a:lnTo>
                  <a:cubicBezTo>
                    <a:pt x="6694" y="3648"/>
                    <a:pt x="6678" y="3682"/>
                    <a:pt x="6661" y="3712"/>
                  </a:cubicBezTo>
                  <a:cubicBezTo>
                    <a:pt x="6644" y="3739"/>
                    <a:pt x="6631" y="3765"/>
                    <a:pt x="6614" y="3792"/>
                  </a:cubicBezTo>
                  <a:cubicBezTo>
                    <a:pt x="6604" y="3812"/>
                    <a:pt x="6594" y="3829"/>
                    <a:pt x="6581" y="3849"/>
                  </a:cubicBezTo>
                  <a:cubicBezTo>
                    <a:pt x="6574" y="3866"/>
                    <a:pt x="6561" y="3889"/>
                    <a:pt x="6554" y="3906"/>
                  </a:cubicBezTo>
                  <a:cubicBezTo>
                    <a:pt x="6547" y="3916"/>
                    <a:pt x="6540" y="3926"/>
                    <a:pt x="6537" y="3939"/>
                  </a:cubicBezTo>
                  <a:cubicBezTo>
                    <a:pt x="6527" y="3949"/>
                    <a:pt x="6524" y="3966"/>
                    <a:pt x="6514" y="3983"/>
                  </a:cubicBezTo>
                  <a:cubicBezTo>
                    <a:pt x="6520" y="3889"/>
                    <a:pt x="6527" y="3789"/>
                    <a:pt x="6537" y="3692"/>
                  </a:cubicBezTo>
                  <a:lnTo>
                    <a:pt x="6547" y="3505"/>
                  </a:lnTo>
                  <a:lnTo>
                    <a:pt x="6547" y="3498"/>
                  </a:lnTo>
                  <a:cubicBezTo>
                    <a:pt x="6581" y="3408"/>
                    <a:pt x="6621" y="3311"/>
                    <a:pt x="6654" y="3220"/>
                  </a:cubicBezTo>
                  <a:cubicBezTo>
                    <a:pt x="6674" y="3164"/>
                    <a:pt x="6694" y="3113"/>
                    <a:pt x="6711" y="3063"/>
                  </a:cubicBezTo>
                  <a:cubicBezTo>
                    <a:pt x="6714" y="3053"/>
                    <a:pt x="6724" y="3037"/>
                    <a:pt x="6731" y="3023"/>
                  </a:cubicBezTo>
                  <a:lnTo>
                    <a:pt x="6731" y="3026"/>
                  </a:lnTo>
                  <a:cubicBezTo>
                    <a:pt x="6738" y="3037"/>
                    <a:pt x="6744" y="3043"/>
                    <a:pt x="6754" y="3047"/>
                  </a:cubicBezTo>
                  <a:cubicBezTo>
                    <a:pt x="6761" y="3047"/>
                    <a:pt x="6771" y="3040"/>
                    <a:pt x="6765" y="3030"/>
                  </a:cubicBezTo>
                  <a:cubicBezTo>
                    <a:pt x="6765" y="3026"/>
                    <a:pt x="6758" y="3023"/>
                    <a:pt x="6754" y="3020"/>
                  </a:cubicBezTo>
                  <a:lnTo>
                    <a:pt x="6754" y="3013"/>
                  </a:lnTo>
                  <a:cubicBezTo>
                    <a:pt x="6758" y="3010"/>
                    <a:pt x="6758" y="3010"/>
                    <a:pt x="6761" y="3010"/>
                  </a:cubicBezTo>
                  <a:cubicBezTo>
                    <a:pt x="6761" y="3010"/>
                    <a:pt x="6765" y="3010"/>
                    <a:pt x="6765" y="3006"/>
                  </a:cubicBezTo>
                  <a:cubicBezTo>
                    <a:pt x="6771" y="3003"/>
                    <a:pt x="6778" y="3003"/>
                    <a:pt x="6781" y="2996"/>
                  </a:cubicBezTo>
                  <a:cubicBezTo>
                    <a:pt x="6791" y="2996"/>
                    <a:pt x="6795" y="2993"/>
                    <a:pt x="6805" y="2993"/>
                  </a:cubicBezTo>
                  <a:cubicBezTo>
                    <a:pt x="6811" y="3080"/>
                    <a:pt x="6888" y="3160"/>
                    <a:pt x="6978" y="3160"/>
                  </a:cubicBezTo>
                  <a:cubicBezTo>
                    <a:pt x="7079" y="3160"/>
                    <a:pt x="7162" y="3080"/>
                    <a:pt x="7162" y="2986"/>
                  </a:cubicBezTo>
                  <a:cubicBezTo>
                    <a:pt x="7162" y="2889"/>
                    <a:pt x="7082" y="2802"/>
                    <a:pt x="6989" y="2802"/>
                  </a:cubicBezTo>
                  <a:cubicBezTo>
                    <a:pt x="6905" y="2802"/>
                    <a:pt x="6831" y="2859"/>
                    <a:pt x="6811" y="2936"/>
                  </a:cubicBezTo>
                  <a:cubicBezTo>
                    <a:pt x="6798" y="2940"/>
                    <a:pt x="6788" y="2946"/>
                    <a:pt x="6775" y="2956"/>
                  </a:cubicBezTo>
                  <a:cubicBezTo>
                    <a:pt x="6765" y="2960"/>
                    <a:pt x="6758" y="2970"/>
                    <a:pt x="6754" y="2973"/>
                  </a:cubicBezTo>
                  <a:cubicBezTo>
                    <a:pt x="6758" y="2960"/>
                    <a:pt x="6765" y="2946"/>
                    <a:pt x="6771" y="2940"/>
                  </a:cubicBezTo>
                  <a:lnTo>
                    <a:pt x="6771" y="2936"/>
                  </a:lnTo>
                  <a:cubicBezTo>
                    <a:pt x="6791" y="2903"/>
                    <a:pt x="6808" y="2863"/>
                    <a:pt x="6828" y="2829"/>
                  </a:cubicBezTo>
                  <a:cubicBezTo>
                    <a:pt x="6838" y="2813"/>
                    <a:pt x="6845" y="2802"/>
                    <a:pt x="6855" y="2786"/>
                  </a:cubicBezTo>
                  <a:cubicBezTo>
                    <a:pt x="6865" y="2769"/>
                    <a:pt x="6878" y="2746"/>
                    <a:pt x="6888" y="2729"/>
                  </a:cubicBezTo>
                  <a:cubicBezTo>
                    <a:pt x="6892" y="2726"/>
                    <a:pt x="6895" y="2722"/>
                    <a:pt x="6895" y="2712"/>
                  </a:cubicBezTo>
                  <a:cubicBezTo>
                    <a:pt x="6925" y="2672"/>
                    <a:pt x="6958" y="2625"/>
                    <a:pt x="6992" y="2585"/>
                  </a:cubicBezTo>
                  <a:lnTo>
                    <a:pt x="7092" y="2445"/>
                  </a:lnTo>
                  <a:cubicBezTo>
                    <a:pt x="7109" y="2425"/>
                    <a:pt x="7126" y="2401"/>
                    <a:pt x="7142" y="2378"/>
                  </a:cubicBezTo>
                  <a:lnTo>
                    <a:pt x="7192" y="2304"/>
                  </a:lnTo>
                  <a:cubicBezTo>
                    <a:pt x="7223" y="2258"/>
                    <a:pt x="7249" y="2211"/>
                    <a:pt x="7283" y="2167"/>
                  </a:cubicBezTo>
                  <a:cubicBezTo>
                    <a:pt x="7330" y="2100"/>
                    <a:pt x="7373" y="2027"/>
                    <a:pt x="7416" y="1960"/>
                  </a:cubicBezTo>
                  <a:cubicBezTo>
                    <a:pt x="7430" y="2007"/>
                    <a:pt x="7473" y="2040"/>
                    <a:pt x="7517" y="2040"/>
                  </a:cubicBezTo>
                  <a:cubicBezTo>
                    <a:pt x="7577" y="2040"/>
                    <a:pt x="7630" y="1993"/>
                    <a:pt x="7630" y="1933"/>
                  </a:cubicBezTo>
                  <a:cubicBezTo>
                    <a:pt x="7630" y="1873"/>
                    <a:pt x="7580" y="1820"/>
                    <a:pt x="7523" y="1820"/>
                  </a:cubicBezTo>
                  <a:cubicBezTo>
                    <a:pt x="7523" y="1820"/>
                    <a:pt x="7517" y="1820"/>
                    <a:pt x="7517" y="1823"/>
                  </a:cubicBezTo>
                  <a:cubicBezTo>
                    <a:pt x="7473" y="1823"/>
                    <a:pt x="7430" y="1856"/>
                    <a:pt x="7416" y="1900"/>
                  </a:cubicBezTo>
                  <a:cubicBezTo>
                    <a:pt x="7390" y="1923"/>
                    <a:pt x="7360" y="1953"/>
                    <a:pt x="7333" y="1983"/>
                  </a:cubicBezTo>
                  <a:cubicBezTo>
                    <a:pt x="7306" y="2017"/>
                    <a:pt x="7276" y="2044"/>
                    <a:pt x="7249" y="2084"/>
                  </a:cubicBezTo>
                  <a:cubicBezTo>
                    <a:pt x="7223" y="2120"/>
                    <a:pt x="7199" y="2157"/>
                    <a:pt x="7176" y="2194"/>
                  </a:cubicBezTo>
                  <a:cubicBezTo>
                    <a:pt x="7156" y="2227"/>
                    <a:pt x="7129" y="2268"/>
                    <a:pt x="7109" y="2301"/>
                  </a:cubicBezTo>
                  <a:cubicBezTo>
                    <a:pt x="7109" y="2301"/>
                    <a:pt x="7109" y="2301"/>
                    <a:pt x="7109" y="2300"/>
                  </a:cubicBezTo>
                  <a:lnTo>
                    <a:pt x="7109" y="2300"/>
                  </a:lnTo>
                  <a:cubicBezTo>
                    <a:pt x="7086" y="2338"/>
                    <a:pt x="7061" y="2370"/>
                    <a:pt x="7039" y="2405"/>
                  </a:cubicBezTo>
                  <a:cubicBezTo>
                    <a:pt x="7009" y="2445"/>
                    <a:pt x="6978" y="2485"/>
                    <a:pt x="6945" y="2525"/>
                  </a:cubicBezTo>
                  <a:cubicBezTo>
                    <a:pt x="6942" y="2528"/>
                    <a:pt x="6938" y="2535"/>
                    <a:pt x="6932" y="2542"/>
                  </a:cubicBezTo>
                  <a:cubicBezTo>
                    <a:pt x="6932" y="2535"/>
                    <a:pt x="6938" y="2525"/>
                    <a:pt x="6938" y="2522"/>
                  </a:cubicBezTo>
                  <a:cubicBezTo>
                    <a:pt x="6948" y="2478"/>
                    <a:pt x="6958" y="2441"/>
                    <a:pt x="6975" y="2401"/>
                  </a:cubicBezTo>
                  <a:cubicBezTo>
                    <a:pt x="6989" y="2358"/>
                    <a:pt x="6999" y="2311"/>
                    <a:pt x="7012" y="2271"/>
                  </a:cubicBezTo>
                  <a:cubicBezTo>
                    <a:pt x="7029" y="2217"/>
                    <a:pt x="7042" y="2167"/>
                    <a:pt x="7055" y="2110"/>
                  </a:cubicBezTo>
                  <a:cubicBezTo>
                    <a:pt x="7062" y="2077"/>
                    <a:pt x="7065" y="2044"/>
                    <a:pt x="7075" y="2017"/>
                  </a:cubicBezTo>
                  <a:cubicBezTo>
                    <a:pt x="7089" y="2020"/>
                    <a:pt x="7096" y="2023"/>
                    <a:pt x="7109" y="2023"/>
                  </a:cubicBezTo>
                  <a:cubicBezTo>
                    <a:pt x="7206" y="2023"/>
                    <a:pt x="7289" y="1950"/>
                    <a:pt x="7289" y="1850"/>
                  </a:cubicBezTo>
                  <a:cubicBezTo>
                    <a:pt x="7289" y="1753"/>
                    <a:pt x="7209" y="1669"/>
                    <a:pt x="7112" y="1669"/>
                  </a:cubicBezTo>
                  <a:cubicBezTo>
                    <a:pt x="7106" y="1669"/>
                    <a:pt x="7092" y="1672"/>
                    <a:pt x="7082" y="1672"/>
                  </a:cubicBezTo>
                  <a:cubicBezTo>
                    <a:pt x="7082" y="1659"/>
                    <a:pt x="7082" y="1649"/>
                    <a:pt x="7079" y="1639"/>
                  </a:cubicBezTo>
                  <a:lnTo>
                    <a:pt x="7079" y="1632"/>
                  </a:lnTo>
                  <a:cubicBezTo>
                    <a:pt x="7079" y="1619"/>
                    <a:pt x="7075" y="1609"/>
                    <a:pt x="7072" y="1599"/>
                  </a:cubicBezTo>
                  <a:cubicBezTo>
                    <a:pt x="7072" y="1616"/>
                    <a:pt x="7065" y="1636"/>
                    <a:pt x="7065" y="1652"/>
                  </a:cubicBezTo>
                  <a:cubicBezTo>
                    <a:pt x="7065" y="1659"/>
                    <a:pt x="7062" y="1669"/>
                    <a:pt x="7062" y="1676"/>
                  </a:cubicBezTo>
                  <a:cubicBezTo>
                    <a:pt x="6989" y="1699"/>
                    <a:pt x="6932" y="1759"/>
                    <a:pt x="6928" y="1840"/>
                  </a:cubicBezTo>
                  <a:cubicBezTo>
                    <a:pt x="6928" y="1893"/>
                    <a:pt x="6958" y="1950"/>
                    <a:pt x="6999" y="1983"/>
                  </a:cubicBezTo>
                  <a:cubicBezTo>
                    <a:pt x="6995" y="2000"/>
                    <a:pt x="6992" y="2010"/>
                    <a:pt x="6989" y="2027"/>
                  </a:cubicBezTo>
                  <a:lnTo>
                    <a:pt x="6989" y="2023"/>
                  </a:lnTo>
                  <a:cubicBezTo>
                    <a:pt x="6975" y="2074"/>
                    <a:pt x="6965" y="2120"/>
                    <a:pt x="6958" y="2171"/>
                  </a:cubicBezTo>
                  <a:cubicBezTo>
                    <a:pt x="6948" y="2217"/>
                    <a:pt x="6942" y="2268"/>
                    <a:pt x="6932" y="2311"/>
                  </a:cubicBezTo>
                  <a:cubicBezTo>
                    <a:pt x="6925" y="2361"/>
                    <a:pt x="6915" y="2411"/>
                    <a:pt x="6908" y="2468"/>
                  </a:cubicBezTo>
                  <a:cubicBezTo>
                    <a:pt x="6905" y="2492"/>
                    <a:pt x="6898" y="2512"/>
                    <a:pt x="6895" y="2538"/>
                  </a:cubicBezTo>
                  <a:cubicBezTo>
                    <a:pt x="6892" y="2555"/>
                    <a:pt x="6892" y="2575"/>
                    <a:pt x="6892" y="2592"/>
                  </a:cubicBezTo>
                  <a:cubicBezTo>
                    <a:pt x="6875" y="2612"/>
                    <a:pt x="6858" y="2635"/>
                    <a:pt x="6845" y="2659"/>
                  </a:cubicBezTo>
                  <a:lnTo>
                    <a:pt x="6821" y="2696"/>
                  </a:lnTo>
                  <a:cubicBezTo>
                    <a:pt x="6811" y="2709"/>
                    <a:pt x="6808" y="2719"/>
                    <a:pt x="6798" y="2729"/>
                  </a:cubicBezTo>
                  <a:cubicBezTo>
                    <a:pt x="6791" y="2742"/>
                    <a:pt x="6781" y="2752"/>
                    <a:pt x="6778" y="2762"/>
                  </a:cubicBezTo>
                  <a:cubicBezTo>
                    <a:pt x="6771" y="2776"/>
                    <a:pt x="6765" y="2789"/>
                    <a:pt x="6758" y="2802"/>
                  </a:cubicBezTo>
                  <a:lnTo>
                    <a:pt x="6721" y="2876"/>
                  </a:lnTo>
                  <a:cubicBezTo>
                    <a:pt x="6714" y="2889"/>
                    <a:pt x="6708" y="2903"/>
                    <a:pt x="6704" y="2913"/>
                  </a:cubicBezTo>
                  <a:cubicBezTo>
                    <a:pt x="6698" y="2926"/>
                    <a:pt x="6691" y="2943"/>
                    <a:pt x="6681" y="2956"/>
                  </a:cubicBezTo>
                  <a:cubicBezTo>
                    <a:pt x="6671" y="2980"/>
                    <a:pt x="6661" y="3006"/>
                    <a:pt x="6647" y="3037"/>
                  </a:cubicBezTo>
                  <a:lnTo>
                    <a:pt x="6637" y="3073"/>
                  </a:lnTo>
                  <a:lnTo>
                    <a:pt x="6624" y="3110"/>
                  </a:lnTo>
                  <a:lnTo>
                    <a:pt x="6624" y="3107"/>
                  </a:lnTo>
                  <a:cubicBezTo>
                    <a:pt x="6624" y="3110"/>
                    <a:pt x="6621" y="3113"/>
                    <a:pt x="6621" y="3113"/>
                  </a:cubicBezTo>
                  <a:cubicBezTo>
                    <a:pt x="6621" y="3120"/>
                    <a:pt x="6614" y="3123"/>
                    <a:pt x="6614" y="3123"/>
                  </a:cubicBezTo>
                  <a:cubicBezTo>
                    <a:pt x="6614" y="3127"/>
                    <a:pt x="6614" y="3127"/>
                    <a:pt x="6611" y="3130"/>
                  </a:cubicBezTo>
                  <a:lnTo>
                    <a:pt x="6611" y="3127"/>
                  </a:lnTo>
                  <a:cubicBezTo>
                    <a:pt x="6607" y="3137"/>
                    <a:pt x="6604" y="3144"/>
                    <a:pt x="6604" y="3157"/>
                  </a:cubicBezTo>
                  <a:cubicBezTo>
                    <a:pt x="6604" y="3160"/>
                    <a:pt x="6597" y="3164"/>
                    <a:pt x="6597" y="3174"/>
                  </a:cubicBezTo>
                  <a:lnTo>
                    <a:pt x="6587" y="3210"/>
                  </a:lnTo>
                  <a:lnTo>
                    <a:pt x="6587" y="3207"/>
                  </a:lnTo>
                  <a:cubicBezTo>
                    <a:pt x="6587" y="3210"/>
                    <a:pt x="6587" y="3210"/>
                    <a:pt x="6581" y="3214"/>
                  </a:cubicBezTo>
                  <a:cubicBezTo>
                    <a:pt x="6571" y="3247"/>
                    <a:pt x="6557" y="3287"/>
                    <a:pt x="6544" y="3321"/>
                  </a:cubicBezTo>
                  <a:cubicBezTo>
                    <a:pt x="6547" y="3240"/>
                    <a:pt x="6554" y="3160"/>
                    <a:pt x="6561" y="3080"/>
                  </a:cubicBezTo>
                  <a:cubicBezTo>
                    <a:pt x="6571" y="2976"/>
                    <a:pt x="6587" y="2873"/>
                    <a:pt x="6597" y="2769"/>
                  </a:cubicBezTo>
                  <a:cubicBezTo>
                    <a:pt x="6611" y="2669"/>
                    <a:pt x="6621" y="2572"/>
                    <a:pt x="6624" y="2471"/>
                  </a:cubicBezTo>
                  <a:cubicBezTo>
                    <a:pt x="6627" y="2361"/>
                    <a:pt x="6631" y="2258"/>
                    <a:pt x="6641" y="2151"/>
                  </a:cubicBezTo>
                  <a:lnTo>
                    <a:pt x="6641" y="2127"/>
                  </a:lnTo>
                  <a:cubicBezTo>
                    <a:pt x="6641" y="2120"/>
                    <a:pt x="6644" y="2110"/>
                    <a:pt x="6644" y="2107"/>
                  </a:cubicBezTo>
                  <a:cubicBezTo>
                    <a:pt x="6647" y="2084"/>
                    <a:pt x="6654" y="2060"/>
                    <a:pt x="6661" y="2037"/>
                  </a:cubicBezTo>
                  <a:cubicBezTo>
                    <a:pt x="6664" y="2010"/>
                    <a:pt x="6674" y="1987"/>
                    <a:pt x="6681" y="1960"/>
                  </a:cubicBezTo>
                  <a:cubicBezTo>
                    <a:pt x="6691" y="1940"/>
                    <a:pt x="6694" y="1916"/>
                    <a:pt x="6704" y="1893"/>
                  </a:cubicBezTo>
                  <a:cubicBezTo>
                    <a:pt x="6711" y="1866"/>
                    <a:pt x="6721" y="1840"/>
                    <a:pt x="6728" y="1809"/>
                  </a:cubicBezTo>
                  <a:cubicBezTo>
                    <a:pt x="6738" y="1793"/>
                    <a:pt x="6741" y="1776"/>
                    <a:pt x="6744" y="1759"/>
                  </a:cubicBezTo>
                  <a:cubicBezTo>
                    <a:pt x="6754" y="1743"/>
                    <a:pt x="6758" y="1723"/>
                    <a:pt x="6765" y="1706"/>
                  </a:cubicBezTo>
                  <a:cubicBezTo>
                    <a:pt x="6775" y="1689"/>
                    <a:pt x="6778" y="1672"/>
                    <a:pt x="6788" y="1656"/>
                  </a:cubicBezTo>
                  <a:cubicBezTo>
                    <a:pt x="6795" y="1639"/>
                    <a:pt x="6798" y="1619"/>
                    <a:pt x="6808" y="1602"/>
                  </a:cubicBezTo>
                  <a:cubicBezTo>
                    <a:pt x="6828" y="1555"/>
                    <a:pt x="6845" y="1505"/>
                    <a:pt x="6871" y="1458"/>
                  </a:cubicBezTo>
                  <a:cubicBezTo>
                    <a:pt x="6878" y="1438"/>
                    <a:pt x="6892" y="1422"/>
                    <a:pt x="6905" y="1402"/>
                  </a:cubicBezTo>
                  <a:cubicBezTo>
                    <a:pt x="6912" y="1388"/>
                    <a:pt x="6922" y="1382"/>
                    <a:pt x="6928" y="1368"/>
                  </a:cubicBezTo>
                  <a:lnTo>
                    <a:pt x="6932" y="1365"/>
                  </a:lnTo>
                  <a:cubicBezTo>
                    <a:pt x="6938" y="1368"/>
                    <a:pt x="6942" y="1368"/>
                    <a:pt x="6945" y="1368"/>
                  </a:cubicBezTo>
                  <a:cubicBezTo>
                    <a:pt x="6955" y="1365"/>
                    <a:pt x="6958" y="1355"/>
                    <a:pt x="6958" y="1348"/>
                  </a:cubicBezTo>
                  <a:cubicBezTo>
                    <a:pt x="6955" y="1341"/>
                    <a:pt x="6948" y="1335"/>
                    <a:pt x="6945" y="1335"/>
                  </a:cubicBezTo>
                  <a:lnTo>
                    <a:pt x="6928" y="1335"/>
                  </a:lnTo>
                  <a:cubicBezTo>
                    <a:pt x="6922" y="1338"/>
                    <a:pt x="6912" y="1341"/>
                    <a:pt x="6908" y="1351"/>
                  </a:cubicBezTo>
                  <a:lnTo>
                    <a:pt x="6895" y="1365"/>
                  </a:lnTo>
                  <a:lnTo>
                    <a:pt x="6878" y="1382"/>
                  </a:lnTo>
                  <a:lnTo>
                    <a:pt x="6855" y="1418"/>
                  </a:lnTo>
                  <a:cubicBezTo>
                    <a:pt x="6845" y="1435"/>
                    <a:pt x="6831" y="1452"/>
                    <a:pt x="6825" y="1468"/>
                  </a:cubicBezTo>
                  <a:cubicBezTo>
                    <a:pt x="6821" y="1475"/>
                    <a:pt x="6811" y="1489"/>
                    <a:pt x="6808" y="1499"/>
                  </a:cubicBezTo>
                  <a:lnTo>
                    <a:pt x="6771" y="1585"/>
                  </a:lnTo>
                  <a:cubicBezTo>
                    <a:pt x="6765" y="1592"/>
                    <a:pt x="6765" y="1599"/>
                    <a:pt x="6761" y="1606"/>
                  </a:cubicBezTo>
                  <a:cubicBezTo>
                    <a:pt x="6754" y="1622"/>
                    <a:pt x="6748" y="1639"/>
                    <a:pt x="6741" y="1656"/>
                  </a:cubicBezTo>
                  <a:cubicBezTo>
                    <a:pt x="6738" y="1669"/>
                    <a:pt x="6728" y="1682"/>
                    <a:pt x="6724" y="1692"/>
                  </a:cubicBezTo>
                  <a:cubicBezTo>
                    <a:pt x="6721" y="1703"/>
                    <a:pt x="6721" y="1709"/>
                    <a:pt x="6714" y="1719"/>
                  </a:cubicBezTo>
                  <a:cubicBezTo>
                    <a:pt x="6708" y="1739"/>
                    <a:pt x="6704" y="1756"/>
                    <a:pt x="6694" y="1776"/>
                  </a:cubicBezTo>
                  <a:cubicBezTo>
                    <a:pt x="6691" y="1786"/>
                    <a:pt x="6688" y="1793"/>
                    <a:pt x="6688" y="1806"/>
                  </a:cubicBezTo>
                  <a:cubicBezTo>
                    <a:pt x="6678" y="1836"/>
                    <a:pt x="6671" y="1870"/>
                    <a:pt x="6658" y="1900"/>
                  </a:cubicBezTo>
                  <a:cubicBezTo>
                    <a:pt x="6658" y="1883"/>
                    <a:pt x="6658" y="1870"/>
                    <a:pt x="6661" y="1853"/>
                  </a:cubicBezTo>
                  <a:lnTo>
                    <a:pt x="6661" y="1833"/>
                  </a:lnTo>
                  <a:lnTo>
                    <a:pt x="6674" y="1656"/>
                  </a:lnTo>
                  <a:cubicBezTo>
                    <a:pt x="6678" y="1616"/>
                    <a:pt x="6678" y="1572"/>
                    <a:pt x="6678" y="1525"/>
                  </a:cubicBezTo>
                  <a:lnTo>
                    <a:pt x="6678" y="1522"/>
                  </a:lnTo>
                  <a:lnTo>
                    <a:pt x="6678" y="1505"/>
                  </a:lnTo>
                  <a:cubicBezTo>
                    <a:pt x="6678" y="1492"/>
                    <a:pt x="6664" y="1485"/>
                    <a:pt x="6658" y="1485"/>
                  </a:cubicBezTo>
                  <a:lnTo>
                    <a:pt x="6658" y="1425"/>
                  </a:lnTo>
                  <a:cubicBezTo>
                    <a:pt x="6661" y="1402"/>
                    <a:pt x="6661" y="1382"/>
                    <a:pt x="6664" y="1355"/>
                  </a:cubicBezTo>
                  <a:cubicBezTo>
                    <a:pt x="6671" y="1335"/>
                    <a:pt x="6671" y="1308"/>
                    <a:pt x="6671" y="1285"/>
                  </a:cubicBezTo>
                  <a:lnTo>
                    <a:pt x="6671" y="1137"/>
                  </a:lnTo>
                  <a:cubicBezTo>
                    <a:pt x="6671" y="1097"/>
                    <a:pt x="6664" y="1054"/>
                    <a:pt x="6664" y="1014"/>
                  </a:cubicBezTo>
                  <a:cubicBezTo>
                    <a:pt x="6664" y="970"/>
                    <a:pt x="6661" y="930"/>
                    <a:pt x="6661" y="887"/>
                  </a:cubicBezTo>
                  <a:cubicBezTo>
                    <a:pt x="6658" y="806"/>
                    <a:pt x="6658" y="730"/>
                    <a:pt x="6661" y="653"/>
                  </a:cubicBezTo>
                  <a:lnTo>
                    <a:pt x="6661" y="639"/>
                  </a:lnTo>
                  <a:cubicBezTo>
                    <a:pt x="6681" y="646"/>
                    <a:pt x="6704" y="649"/>
                    <a:pt x="6724" y="649"/>
                  </a:cubicBezTo>
                  <a:cubicBezTo>
                    <a:pt x="6898" y="649"/>
                    <a:pt x="7049" y="512"/>
                    <a:pt x="7055" y="332"/>
                  </a:cubicBezTo>
                  <a:cubicBezTo>
                    <a:pt x="7059" y="154"/>
                    <a:pt x="6912" y="1"/>
                    <a:pt x="6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2761400" y="4502775"/>
              <a:ext cx="25" cy="25"/>
            </a:xfrm>
            <a:custGeom>
              <a:avLst/>
              <a:gdLst/>
              <a:ahLst/>
              <a:cxnLst/>
              <a:rect l="l" t="t" r="r" b="b"/>
              <a:pathLst>
                <a:path w="1" h="1" extrusionOk="0">
                  <a:moveTo>
                    <a:pt x="1"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3"/>
          <p:cNvGrpSpPr/>
          <p:nvPr/>
        </p:nvGrpSpPr>
        <p:grpSpPr>
          <a:xfrm rot="9898276">
            <a:off x="-147737" y="-216148"/>
            <a:ext cx="853830" cy="1839143"/>
            <a:chOff x="1983375" y="4099475"/>
            <a:chExt cx="354525" cy="763675"/>
          </a:xfrm>
        </p:grpSpPr>
        <p:sp>
          <p:nvSpPr>
            <p:cNvPr id="81" name="Google Shape;81;p3"/>
            <p:cNvSpPr/>
            <p:nvPr/>
          </p:nvSpPr>
          <p:spPr>
            <a:xfrm>
              <a:off x="2099900" y="4458075"/>
              <a:ext cx="25" cy="25"/>
            </a:xfrm>
            <a:custGeom>
              <a:avLst/>
              <a:gdLst/>
              <a:ahLst/>
              <a:cxnLst/>
              <a:rect l="l" t="t" r="r" b="b"/>
              <a:pathLst>
                <a:path w="1" h="1" extrusionOk="0">
                  <a:moveTo>
                    <a:pt x="1" y="0"/>
                  </a:moveTo>
                  <a:lnTo>
                    <a:pt x="1" y="0"/>
                  </a:lnTo>
                  <a:lnTo>
                    <a:pt x="1"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2098975" y="4497950"/>
              <a:ext cx="25" cy="275"/>
            </a:xfrm>
            <a:custGeom>
              <a:avLst/>
              <a:gdLst/>
              <a:ahLst/>
              <a:cxnLst/>
              <a:rect l="l" t="t" r="r" b="b"/>
              <a:pathLst>
                <a:path w="1" h="11" extrusionOk="0">
                  <a:moveTo>
                    <a:pt x="1" y="10"/>
                  </a:moveTo>
                  <a:lnTo>
                    <a:pt x="1" y="10"/>
                  </a:lnTo>
                  <a:lnTo>
                    <a:pt x="1"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996675" y="4587300"/>
              <a:ext cx="100" cy="100"/>
            </a:xfrm>
            <a:custGeom>
              <a:avLst/>
              <a:gdLst/>
              <a:ahLst/>
              <a:cxnLst/>
              <a:rect l="l" t="t" r="r" b="b"/>
              <a:pathLst>
                <a:path w="4" h="4" extrusionOk="0">
                  <a:moveTo>
                    <a:pt x="1" y="0"/>
                  </a:moveTo>
                  <a:lnTo>
                    <a:pt x="4" y="4"/>
                  </a:lnTo>
                  <a:cubicBezTo>
                    <a:pt x="4" y="4"/>
                    <a:pt x="4" y="0"/>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983375" y="4099475"/>
              <a:ext cx="354525" cy="763675"/>
            </a:xfrm>
            <a:custGeom>
              <a:avLst/>
              <a:gdLst/>
              <a:ahLst/>
              <a:cxnLst/>
              <a:rect l="l" t="t" r="r" b="b"/>
              <a:pathLst>
                <a:path w="14181" h="30547" extrusionOk="0">
                  <a:moveTo>
                    <a:pt x="11870" y="4"/>
                  </a:moveTo>
                  <a:lnTo>
                    <a:pt x="11873" y="8"/>
                  </a:lnTo>
                  <a:lnTo>
                    <a:pt x="11877" y="11"/>
                  </a:lnTo>
                  <a:lnTo>
                    <a:pt x="11883" y="18"/>
                  </a:lnTo>
                  <a:lnTo>
                    <a:pt x="11883" y="21"/>
                  </a:lnTo>
                  <a:cubicBezTo>
                    <a:pt x="11887" y="28"/>
                    <a:pt x="11887" y="34"/>
                    <a:pt x="11887" y="38"/>
                  </a:cubicBezTo>
                  <a:cubicBezTo>
                    <a:pt x="11887" y="44"/>
                    <a:pt x="11890" y="54"/>
                    <a:pt x="11890" y="61"/>
                  </a:cubicBezTo>
                  <a:lnTo>
                    <a:pt x="11890" y="105"/>
                  </a:lnTo>
                  <a:cubicBezTo>
                    <a:pt x="11890" y="118"/>
                    <a:pt x="11887" y="125"/>
                    <a:pt x="11887" y="138"/>
                  </a:cubicBezTo>
                  <a:cubicBezTo>
                    <a:pt x="11887" y="141"/>
                    <a:pt x="11887" y="151"/>
                    <a:pt x="11883" y="155"/>
                  </a:cubicBezTo>
                  <a:lnTo>
                    <a:pt x="11883" y="161"/>
                  </a:lnTo>
                  <a:cubicBezTo>
                    <a:pt x="11877" y="178"/>
                    <a:pt x="11873" y="202"/>
                    <a:pt x="11870" y="218"/>
                  </a:cubicBezTo>
                  <a:lnTo>
                    <a:pt x="11867" y="242"/>
                  </a:lnTo>
                  <a:cubicBezTo>
                    <a:pt x="11860" y="202"/>
                    <a:pt x="11857" y="161"/>
                    <a:pt x="11853" y="121"/>
                  </a:cubicBezTo>
                  <a:lnTo>
                    <a:pt x="11853" y="58"/>
                  </a:lnTo>
                  <a:cubicBezTo>
                    <a:pt x="11853" y="48"/>
                    <a:pt x="11857" y="34"/>
                    <a:pt x="11857" y="21"/>
                  </a:cubicBezTo>
                  <a:cubicBezTo>
                    <a:pt x="11857" y="18"/>
                    <a:pt x="11857" y="14"/>
                    <a:pt x="11860" y="8"/>
                  </a:cubicBezTo>
                  <a:lnTo>
                    <a:pt x="11867" y="4"/>
                  </a:lnTo>
                  <a:close/>
                  <a:moveTo>
                    <a:pt x="10687" y="265"/>
                  </a:moveTo>
                  <a:cubicBezTo>
                    <a:pt x="10693" y="265"/>
                    <a:pt x="10693" y="268"/>
                    <a:pt x="10693" y="268"/>
                  </a:cubicBezTo>
                  <a:lnTo>
                    <a:pt x="10697" y="272"/>
                  </a:lnTo>
                  <a:lnTo>
                    <a:pt x="10700" y="275"/>
                  </a:lnTo>
                  <a:lnTo>
                    <a:pt x="10713" y="288"/>
                  </a:lnTo>
                  <a:lnTo>
                    <a:pt x="10723" y="315"/>
                  </a:lnTo>
                  <a:cubicBezTo>
                    <a:pt x="10733" y="325"/>
                    <a:pt x="10737" y="342"/>
                    <a:pt x="10747" y="359"/>
                  </a:cubicBezTo>
                  <a:lnTo>
                    <a:pt x="10750" y="369"/>
                  </a:lnTo>
                  <a:cubicBezTo>
                    <a:pt x="10753" y="375"/>
                    <a:pt x="10753" y="385"/>
                    <a:pt x="10757" y="392"/>
                  </a:cubicBezTo>
                  <a:cubicBezTo>
                    <a:pt x="10763" y="406"/>
                    <a:pt x="10763" y="416"/>
                    <a:pt x="10767" y="426"/>
                  </a:cubicBezTo>
                  <a:cubicBezTo>
                    <a:pt x="10770" y="442"/>
                    <a:pt x="10770" y="456"/>
                    <a:pt x="10773" y="472"/>
                  </a:cubicBezTo>
                  <a:cubicBezTo>
                    <a:pt x="10780" y="489"/>
                    <a:pt x="10780" y="506"/>
                    <a:pt x="10780" y="519"/>
                  </a:cubicBezTo>
                  <a:lnTo>
                    <a:pt x="10780" y="536"/>
                  </a:lnTo>
                  <a:lnTo>
                    <a:pt x="10784" y="556"/>
                  </a:lnTo>
                  <a:cubicBezTo>
                    <a:pt x="10777" y="539"/>
                    <a:pt x="10763" y="526"/>
                    <a:pt x="10753" y="509"/>
                  </a:cubicBezTo>
                  <a:lnTo>
                    <a:pt x="10753" y="516"/>
                  </a:lnTo>
                  <a:cubicBezTo>
                    <a:pt x="10750" y="506"/>
                    <a:pt x="10747" y="502"/>
                    <a:pt x="10743" y="492"/>
                  </a:cubicBezTo>
                  <a:cubicBezTo>
                    <a:pt x="10727" y="459"/>
                    <a:pt x="10713" y="432"/>
                    <a:pt x="10703" y="402"/>
                  </a:cubicBezTo>
                  <a:lnTo>
                    <a:pt x="10700" y="389"/>
                  </a:lnTo>
                  <a:lnTo>
                    <a:pt x="10677" y="325"/>
                  </a:lnTo>
                  <a:cubicBezTo>
                    <a:pt x="10670" y="309"/>
                    <a:pt x="10666" y="299"/>
                    <a:pt x="10663" y="282"/>
                  </a:cubicBezTo>
                  <a:lnTo>
                    <a:pt x="10663" y="275"/>
                  </a:lnTo>
                  <a:lnTo>
                    <a:pt x="10663" y="272"/>
                  </a:lnTo>
                  <a:cubicBezTo>
                    <a:pt x="10666" y="272"/>
                    <a:pt x="10666" y="268"/>
                    <a:pt x="10670" y="268"/>
                  </a:cubicBezTo>
                  <a:cubicBezTo>
                    <a:pt x="10677" y="268"/>
                    <a:pt x="10680" y="265"/>
                    <a:pt x="10683" y="265"/>
                  </a:cubicBezTo>
                  <a:close/>
                  <a:moveTo>
                    <a:pt x="14094" y="1078"/>
                  </a:moveTo>
                  <a:lnTo>
                    <a:pt x="14094" y="1081"/>
                  </a:lnTo>
                  <a:cubicBezTo>
                    <a:pt x="14097" y="1091"/>
                    <a:pt x="14097" y="1094"/>
                    <a:pt x="14097" y="1098"/>
                  </a:cubicBezTo>
                  <a:cubicBezTo>
                    <a:pt x="14097" y="1108"/>
                    <a:pt x="14097" y="1111"/>
                    <a:pt x="14100" y="1121"/>
                  </a:cubicBezTo>
                  <a:lnTo>
                    <a:pt x="14100" y="1148"/>
                  </a:lnTo>
                  <a:lnTo>
                    <a:pt x="14104" y="1168"/>
                  </a:lnTo>
                  <a:cubicBezTo>
                    <a:pt x="14104" y="1174"/>
                    <a:pt x="14097" y="1178"/>
                    <a:pt x="14097" y="1188"/>
                  </a:cubicBezTo>
                  <a:lnTo>
                    <a:pt x="14087" y="1211"/>
                  </a:lnTo>
                  <a:cubicBezTo>
                    <a:pt x="14080" y="1221"/>
                    <a:pt x="14077" y="1225"/>
                    <a:pt x="14073" y="1235"/>
                  </a:cubicBezTo>
                  <a:lnTo>
                    <a:pt x="14060" y="1245"/>
                  </a:lnTo>
                  <a:lnTo>
                    <a:pt x="14043" y="1261"/>
                  </a:lnTo>
                  <a:cubicBezTo>
                    <a:pt x="14037" y="1271"/>
                    <a:pt x="14027" y="1275"/>
                    <a:pt x="14020" y="1278"/>
                  </a:cubicBezTo>
                  <a:cubicBezTo>
                    <a:pt x="14003" y="1292"/>
                    <a:pt x="13987" y="1302"/>
                    <a:pt x="13970" y="1308"/>
                  </a:cubicBezTo>
                  <a:lnTo>
                    <a:pt x="13963" y="1308"/>
                  </a:lnTo>
                  <a:lnTo>
                    <a:pt x="13956" y="1312"/>
                  </a:lnTo>
                  <a:cubicBezTo>
                    <a:pt x="13936" y="1322"/>
                    <a:pt x="13913" y="1335"/>
                    <a:pt x="13893" y="1342"/>
                  </a:cubicBezTo>
                  <a:cubicBezTo>
                    <a:pt x="13869" y="1355"/>
                    <a:pt x="13839" y="1362"/>
                    <a:pt x="13813" y="1372"/>
                  </a:cubicBezTo>
                  <a:cubicBezTo>
                    <a:pt x="13789" y="1378"/>
                    <a:pt x="13759" y="1388"/>
                    <a:pt x="13736" y="1395"/>
                  </a:cubicBezTo>
                  <a:lnTo>
                    <a:pt x="13696" y="1409"/>
                  </a:lnTo>
                  <a:cubicBezTo>
                    <a:pt x="13722" y="1385"/>
                    <a:pt x="13746" y="1355"/>
                    <a:pt x="13773" y="1328"/>
                  </a:cubicBezTo>
                  <a:cubicBezTo>
                    <a:pt x="13809" y="1292"/>
                    <a:pt x="13843" y="1258"/>
                    <a:pt x="13876" y="1228"/>
                  </a:cubicBezTo>
                  <a:lnTo>
                    <a:pt x="13893" y="1215"/>
                  </a:lnTo>
                  <a:lnTo>
                    <a:pt x="13910" y="1205"/>
                  </a:lnTo>
                  <a:cubicBezTo>
                    <a:pt x="13920" y="1195"/>
                    <a:pt x="13926" y="1191"/>
                    <a:pt x="13936" y="1181"/>
                  </a:cubicBezTo>
                  <a:lnTo>
                    <a:pt x="13946" y="1174"/>
                  </a:lnTo>
                  <a:cubicBezTo>
                    <a:pt x="13963" y="1161"/>
                    <a:pt x="13987" y="1144"/>
                    <a:pt x="14003" y="1131"/>
                  </a:cubicBezTo>
                  <a:lnTo>
                    <a:pt x="14010" y="1128"/>
                  </a:lnTo>
                  <a:cubicBezTo>
                    <a:pt x="14040" y="1108"/>
                    <a:pt x="14060" y="1094"/>
                    <a:pt x="14087" y="1081"/>
                  </a:cubicBezTo>
                  <a:lnTo>
                    <a:pt x="14094" y="1078"/>
                  </a:lnTo>
                  <a:close/>
                  <a:moveTo>
                    <a:pt x="9856" y="1641"/>
                  </a:moveTo>
                  <a:cubicBezTo>
                    <a:pt x="9893" y="1657"/>
                    <a:pt x="9929" y="1679"/>
                    <a:pt x="9961" y="1706"/>
                  </a:cubicBezTo>
                  <a:cubicBezTo>
                    <a:pt x="9964" y="1709"/>
                    <a:pt x="9966" y="1711"/>
                    <a:pt x="9969" y="1714"/>
                  </a:cubicBezTo>
                  <a:lnTo>
                    <a:pt x="9969" y="1714"/>
                  </a:lnTo>
                  <a:cubicBezTo>
                    <a:pt x="9963" y="1708"/>
                    <a:pt x="9957" y="1702"/>
                    <a:pt x="9951" y="1696"/>
                  </a:cubicBezTo>
                  <a:cubicBezTo>
                    <a:pt x="9944" y="1689"/>
                    <a:pt x="9931" y="1679"/>
                    <a:pt x="9918" y="1673"/>
                  </a:cubicBezTo>
                  <a:cubicBezTo>
                    <a:pt x="9901" y="1663"/>
                    <a:pt x="9891" y="1656"/>
                    <a:pt x="9874" y="1646"/>
                  </a:cubicBezTo>
                  <a:cubicBezTo>
                    <a:pt x="9867" y="1644"/>
                    <a:pt x="9862" y="1643"/>
                    <a:pt x="9856" y="1641"/>
                  </a:cubicBezTo>
                  <a:close/>
                  <a:moveTo>
                    <a:pt x="10901" y="2144"/>
                  </a:moveTo>
                  <a:lnTo>
                    <a:pt x="10901" y="2174"/>
                  </a:lnTo>
                  <a:lnTo>
                    <a:pt x="10901" y="2311"/>
                  </a:lnTo>
                  <a:cubicBezTo>
                    <a:pt x="10901" y="2378"/>
                    <a:pt x="10897" y="2448"/>
                    <a:pt x="10897" y="2519"/>
                  </a:cubicBezTo>
                  <a:cubicBezTo>
                    <a:pt x="10894" y="2612"/>
                    <a:pt x="10894" y="2702"/>
                    <a:pt x="10894" y="2796"/>
                  </a:cubicBezTo>
                  <a:cubicBezTo>
                    <a:pt x="10894" y="2880"/>
                    <a:pt x="10894" y="2967"/>
                    <a:pt x="10897" y="3050"/>
                  </a:cubicBezTo>
                  <a:lnTo>
                    <a:pt x="10897" y="3117"/>
                  </a:lnTo>
                  <a:lnTo>
                    <a:pt x="10897" y="3134"/>
                  </a:lnTo>
                  <a:lnTo>
                    <a:pt x="10894" y="3127"/>
                  </a:lnTo>
                  <a:lnTo>
                    <a:pt x="10880" y="3114"/>
                  </a:lnTo>
                  <a:lnTo>
                    <a:pt x="10877" y="3110"/>
                  </a:lnTo>
                  <a:cubicBezTo>
                    <a:pt x="10870" y="3104"/>
                    <a:pt x="10867" y="3097"/>
                    <a:pt x="10864" y="3094"/>
                  </a:cubicBezTo>
                  <a:cubicBezTo>
                    <a:pt x="10844" y="3067"/>
                    <a:pt x="10820" y="3043"/>
                    <a:pt x="10797" y="3013"/>
                  </a:cubicBezTo>
                  <a:cubicBezTo>
                    <a:pt x="10770" y="2980"/>
                    <a:pt x="10743" y="2947"/>
                    <a:pt x="10717" y="2910"/>
                  </a:cubicBezTo>
                  <a:cubicBezTo>
                    <a:pt x="10703" y="2893"/>
                    <a:pt x="10697" y="2876"/>
                    <a:pt x="10687" y="2860"/>
                  </a:cubicBezTo>
                  <a:cubicBezTo>
                    <a:pt x="10677" y="2836"/>
                    <a:pt x="10666" y="2816"/>
                    <a:pt x="10660" y="2796"/>
                  </a:cubicBezTo>
                  <a:lnTo>
                    <a:pt x="10646" y="2783"/>
                  </a:lnTo>
                  <a:cubicBezTo>
                    <a:pt x="10646" y="2773"/>
                    <a:pt x="10643" y="2759"/>
                    <a:pt x="10643" y="2746"/>
                  </a:cubicBezTo>
                  <a:lnTo>
                    <a:pt x="10643" y="2733"/>
                  </a:lnTo>
                  <a:lnTo>
                    <a:pt x="10643" y="2616"/>
                  </a:lnTo>
                  <a:cubicBezTo>
                    <a:pt x="10646" y="2589"/>
                    <a:pt x="10646" y="2559"/>
                    <a:pt x="10653" y="2529"/>
                  </a:cubicBezTo>
                  <a:cubicBezTo>
                    <a:pt x="10660" y="2505"/>
                    <a:pt x="10666" y="2478"/>
                    <a:pt x="10677" y="2452"/>
                  </a:cubicBezTo>
                  <a:cubicBezTo>
                    <a:pt x="10683" y="2435"/>
                    <a:pt x="10687" y="2415"/>
                    <a:pt x="10700" y="2398"/>
                  </a:cubicBezTo>
                  <a:cubicBezTo>
                    <a:pt x="10713" y="2375"/>
                    <a:pt x="10730" y="2348"/>
                    <a:pt x="10747" y="2318"/>
                  </a:cubicBezTo>
                  <a:cubicBezTo>
                    <a:pt x="10767" y="2285"/>
                    <a:pt x="10790" y="2258"/>
                    <a:pt x="10817" y="2228"/>
                  </a:cubicBezTo>
                  <a:cubicBezTo>
                    <a:pt x="10837" y="2208"/>
                    <a:pt x="10854" y="2184"/>
                    <a:pt x="10877" y="2164"/>
                  </a:cubicBezTo>
                  <a:cubicBezTo>
                    <a:pt x="10884" y="2157"/>
                    <a:pt x="10894" y="2151"/>
                    <a:pt x="10901" y="2144"/>
                  </a:cubicBezTo>
                  <a:close/>
                  <a:moveTo>
                    <a:pt x="12824" y="2572"/>
                  </a:moveTo>
                  <a:cubicBezTo>
                    <a:pt x="12823" y="2575"/>
                    <a:pt x="12823" y="2579"/>
                    <a:pt x="12823" y="2582"/>
                  </a:cubicBezTo>
                  <a:lnTo>
                    <a:pt x="12823" y="2579"/>
                  </a:lnTo>
                  <a:lnTo>
                    <a:pt x="12820" y="2605"/>
                  </a:lnTo>
                  <a:lnTo>
                    <a:pt x="12820" y="2609"/>
                  </a:lnTo>
                  <a:cubicBezTo>
                    <a:pt x="12810" y="2639"/>
                    <a:pt x="12803" y="2666"/>
                    <a:pt x="12793" y="2699"/>
                  </a:cubicBezTo>
                  <a:cubicBezTo>
                    <a:pt x="12786" y="2733"/>
                    <a:pt x="12773" y="2766"/>
                    <a:pt x="12766" y="2799"/>
                  </a:cubicBezTo>
                  <a:cubicBezTo>
                    <a:pt x="12759" y="2816"/>
                    <a:pt x="12756" y="2833"/>
                    <a:pt x="12753" y="2846"/>
                  </a:cubicBezTo>
                  <a:cubicBezTo>
                    <a:pt x="12749" y="2863"/>
                    <a:pt x="12743" y="2876"/>
                    <a:pt x="12739" y="2893"/>
                  </a:cubicBezTo>
                  <a:cubicBezTo>
                    <a:pt x="12733" y="2926"/>
                    <a:pt x="12723" y="2953"/>
                    <a:pt x="12709" y="2983"/>
                  </a:cubicBezTo>
                  <a:cubicBezTo>
                    <a:pt x="12709" y="2987"/>
                    <a:pt x="12706" y="2987"/>
                    <a:pt x="12706" y="2993"/>
                  </a:cubicBezTo>
                  <a:lnTo>
                    <a:pt x="12693" y="3030"/>
                  </a:lnTo>
                  <a:cubicBezTo>
                    <a:pt x="12689" y="3043"/>
                    <a:pt x="12686" y="3050"/>
                    <a:pt x="12676" y="3060"/>
                  </a:cubicBezTo>
                  <a:lnTo>
                    <a:pt x="12673" y="3064"/>
                  </a:lnTo>
                  <a:cubicBezTo>
                    <a:pt x="12656" y="3094"/>
                    <a:pt x="12639" y="3120"/>
                    <a:pt x="12622" y="3154"/>
                  </a:cubicBezTo>
                  <a:lnTo>
                    <a:pt x="12606" y="3187"/>
                  </a:lnTo>
                  <a:cubicBezTo>
                    <a:pt x="12592" y="3211"/>
                    <a:pt x="12586" y="3231"/>
                    <a:pt x="12572" y="3247"/>
                  </a:cubicBezTo>
                  <a:cubicBezTo>
                    <a:pt x="12566" y="3261"/>
                    <a:pt x="12559" y="3271"/>
                    <a:pt x="12552" y="3288"/>
                  </a:cubicBezTo>
                  <a:lnTo>
                    <a:pt x="12542" y="3304"/>
                  </a:lnTo>
                  <a:lnTo>
                    <a:pt x="12539" y="3314"/>
                  </a:lnTo>
                  <a:lnTo>
                    <a:pt x="12535" y="3321"/>
                  </a:lnTo>
                  <a:cubicBezTo>
                    <a:pt x="12532" y="3328"/>
                    <a:pt x="12532" y="3331"/>
                    <a:pt x="12532" y="3338"/>
                  </a:cubicBezTo>
                  <a:cubicBezTo>
                    <a:pt x="12465" y="3384"/>
                    <a:pt x="12392" y="3428"/>
                    <a:pt x="12325" y="3471"/>
                  </a:cubicBezTo>
                  <a:cubicBezTo>
                    <a:pt x="12308" y="3485"/>
                    <a:pt x="12291" y="3495"/>
                    <a:pt x="12275" y="3505"/>
                  </a:cubicBezTo>
                  <a:lnTo>
                    <a:pt x="12258" y="3518"/>
                  </a:lnTo>
                  <a:cubicBezTo>
                    <a:pt x="12251" y="3522"/>
                    <a:pt x="12248" y="3528"/>
                    <a:pt x="12238" y="3535"/>
                  </a:cubicBezTo>
                  <a:lnTo>
                    <a:pt x="12231" y="3545"/>
                  </a:lnTo>
                  <a:lnTo>
                    <a:pt x="12221" y="3552"/>
                  </a:lnTo>
                  <a:cubicBezTo>
                    <a:pt x="12214" y="3555"/>
                    <a:pt x="12204" y="3565"/>
                    <a:pt x="12201" y="3568"/>
                  </a:cubicBezTo>
                  <a:lnTo>
                    <a:pt x="12198" y="3572"/>
                  </a:lnTo>
                  <a:lnTo>
                    <a:pt x="12191" y="3578"/>
                  </a:lnTo>
                  <a:lnTo>
                    <a:pt x="12214" y="3545"/>
                  </a:lnTo>
                  <a:cubicBezTo>
                    <a:pt x="12235" y="3512"/>
                    <a:pt x="12251" y="3471"/>
                    <a:pt x="12271" y="3438"/>
                  </a:cubicBezTo>
                  <a:lnTo>
                    <a:pt x="12298" y="3388"/>
                  </a:lnTo>
                  <a:cubicBezTo>
                    <a:pt x="12308" y="3368"/>
                    <a:pt x="12321" y="3344"/>
                    <a:pt x="12335" y="3321"/>
                  </a:cubicBezTo>
                  <a:cubicBezTo>
                    <a:pt x="12338" y="3314"/>
                    <a:pt x="12342" y="3311"/>
                    <a:pt x="12348" y="3301"/>
                  </a:cubicBezTo>
                  <a:lnTo>
                    <a:pt x="12355" y="3288"/>
                  </a:lnTo>
                  <a:lnTo>
                    <a:pt x="12372" y="3254"/>
                  </a:lnTo>
                  <a:lnTo>
                    <a:pt x="12388" y="3221"/>
                  </a:lnTo>
                  <a:cubicBezTo>
                    <a:pt x="12402" y="3197"/>
                    <a:pt x="12415" y="3171"/>
                    <a:pt x="12425" y="3150"/>
                  </a:cubicBezTo>
                  <a:lnTo>
                    <a:pt x="12439" y="3127"/>
                  </a:lnTo>
                  <a:cubicBezTo>
                    <a:pt x="12452" y="3104"/>
                    <a:pt x="12459" y="3087"/>
                    <a:pt x="12472" y="3067"/>
                  </a:cubicBezTo>
                  <a:lnTo>
                    <a:pt x="12489" y="3037"/>
                  </a:lnTo>
                  <a:lnTo>
                    <a:pt x="12525" y="2977"/>
                  </a:lnTo>
                  <a:cubicBezTo>
                    <a:pt x="12535" y="2963"/>
                    <a:pt x="12542" y="2950"/>
                    <a:pt x="12556" y="2933"/>
                  </a:cubicBezTo>
                  <a:lnTo>
                    <a:pt x="12592" y="2883"/>
                  </a:lnTo>
                  <a:cubicBezTo>
                    <a:pt x="12606" y="2866"/>
                    <a:pt x="12619" y="2846"/>
                    <a:pt x="12636" y="2829"/>
                  </a:cubicBezTo>
                  <a:cubicBezTo>
                    <a:pt x="12642" y="2816"/>
                    <a:pt x="12652" y="2803"/>
                    <a:pt x="12666" y="2793"/>
                  </a:cubicBezTo>
                  <a:lnTo>
                    <a:pt x="12689" y="2763"/>
                  </a:lnTo>
                  <a:cubicBezTo>
                    <a:pt x="12706" y="2743"/>
                    <a:pt x="12719" y="2726"/>
                    <a:pt x="12733" y="2702"/>
                  </a:cubicBezTo>
                  <a:cubicBezTo>
                    <a:pt x="12739" y="2692"/>
                    <a:pt x="12749" y="2679"/>
                    <a:pt x="12756" y="2669"/>
                  </a:cubicBezTo>
                  <a:cubicBezTo>
                    <a:pt x="12770" y="2649"/>
                    <a:pt x="12786" y="2632"/>
                    <a:pt x="12800" y="2612"/>
                  </a:cubicBezTo>
                  <a:lnTo>
                    <a:pt x="12800" y="2612"/>
                  </a:lnTo>
                  <a:lnTo>
                    <a:pt x="12793" y="2616"/>
                  </a:lnTo>
                  <a:lnTo>
                    <a:pt x="12803" y="2602"/>
                  </a:lnTo>
                  <a:lnTo>
                    <a:pt x="12824" y="2572"/>
                  </a:lnTo>
                  <a:close/>
                  <a:moveTo>
                    <a:pt x="11589" y="1542"/>
                  </a:moveTo>
                  <a:lnTo>
                    <a:pt x="11589" y="1552"/>
                  </a:lnTo>
                  <a:cubicBezTo>
                    <a:pt x="11586" y="1562"/>
                    <a:pt x="11586" y="1576"/>
                    <a:pt x="11583" y="1586"/>
                  </a:cubicBezTo>
                  <a:lnTo>
                    <a:pt x="11579" y="1606"/>
                  </a:lnTo>
                  <a:cubicBezTo>
                    <a:pt x="11573" y="1619"/>
                    <a:pt x="11573" y="1636"/>
                    <a:pt x="11569" y="1646"/>
                  </a:cubicBezTo>
                  <a:lnTo>
                    <a:pt x="11566" y="1659"/>
                  </a:lnTo>
                  <a:lnTo>
                    <a:pt x="11552" y="1723"/>
                  </a:lnTo>
                  <a:lnTo>
                    <a:pt x="11552" y="1726"/>
                  </a:lnTo>
                  <a:lnTo>
                    <a:pt x="11546" y="1770"/>
                  </a:lnTo>
                  <a:lnTo>
                    <a:pt x="11536" y="1810"/>
                  </a:lnTo>
                  <a:lnTo>
                    <a:pt x="11536" y="1813"/>
                  </a:lnTo>
                  <a:cubicBezTo>
                    <a:pt x="11522" y="1877"/>
                    <a:pt x="11512" y="1937"/>
                    <a:pt x="11499" y="1997"/>
                  </a:cubicBezTo>
                  <a:lnTo>
                    <a:pt x="11476" y="2104"/>
                  </a:lnTo>
                  <a:lnTo>
                    <a:pt x="11472" y="2124"/>
                  </a:lnTo>
                  <a:cubicBezTo>
                    <a:pt x="11469" y="2144"/>
                    <a:pt x="11466" y="2161"/>
                    <a:pt x="11462" y="2181"/>
                  </a:cubicBezTo>
                  <a:cubicBezTo>
                    <a:pt x="11456" y="2208"/>
                    <a:pt x="11452" y="2231"/>
                    <a:pt x="11442" y="2261"/>
                  </a:cubicBezTo>
                  <a:cubicBezTo>
                    <a:pt x="11439" y="2274"/>
                    <a:pt x="11439" y="2288"/>
                    <a:pt x="11435" y="2305"/>
                  </a:cubicBezTo>
                  <a:lnTo>
                    <a:pt x="11432" y="2321"/>
                  </a:lnTo>
                  <a:cubicBezTo>
                    <a:pt x="11429" y="2331"/>
                    <a:pt x="11429" y="2348"/>
                    <a:pt x="11422" y="2361"/>
                  </a:cubicBezTo>
                  <a:lnTo>
                    <a:pt x="11422" y="2365"/>
                  </a:lnTo>
                  <a:cubicBezTo>
                    <a:pt x="11419" y="2405"/>
                    <a:pt x="11412" y="2438"/>
                    <a:pt x="11405" y="2475"/>
                  </a:cubicBezTo>
                  <a:cubicBezTo>
                    <a:pt x="11392" y="2555"/>
                    <a:pt x="11385" y="2632"/>
                    <a:pt x="11372" y="2709"/>
                  </a:cubicBezTo>
                  <a:lnTo>
                    <a:pt x="11372" y="2716"/>
                  </a:lnTo>
                  <a:cubicBezTo>
                    <a:pt x="11359" y="2793"/>
                    <a:pt x="11352" y="2863"/>
                    <a:pt x="11339" y="2940"/>
                  </a:cubicBezTo>
                  <a:cubicBezTo>
                    <a:pt x="11335" y="2980"/>
                    <a:pt x="11328" y="3017"/>
                    <a:pt x="11322" y="3060"/>
                  </a:cubicBezTo>
                  <a:lnTo>
                    <a:pt x="11318" y="3094"/>
                  </a:lnTo>
                  <a:lnTo>
                    <a:pt x="11315" y="3124"/>
                  </a:lnTo>
                  <a:lnTo>
                    <a:pt x="11312" y="3140"/>
                  </a:lnTo>
                  <a:cubicBezTo>
                    <a:pt x="11305" y="3157"/>
                    <a:pt x="11305" y="3174"/>
                    <a:pt x="11302" y="3191"/>
                  </a:cubicBezTo>
                  <a:cubicBezTo>
                    <a:pt x="11302" y="3201"/>
                    <a:pt x="11298" y="3214"/>
                    <a:pt x="11298" y="3227"/>
                  </a:cubicBezTo>
                  <a:lnTo>
                    <a:pt x="11295" y="3257"/>
                  </a:lnTo>
                  <a:cubicBezTo>
                    <a:pt x="11288" y="3274"/>
                    <a:pt x="11288" y="3284"/>
                    <a:pt x="11285" y="3301"/>
                  </a:cubicBezTo>
                  <a:lnTo>
                    <a:pt x="11285" y="3314"/>
                  </a:lnTo>
                  <a:cubicBezTo>
                    <a:pt x="11282" y="3351"/>
                    <a:pt x="11278" y="3391"/>
                    <a:pt x="11272" y="3431"/>
                  </a:cubicBezTo>
                  <a:cubicBezTo>
                    <a:pt x="11268" y="3475"/>
                    <a:pt x="11265" y="3518"/>
                    <a:pt x="11262" y="3562"/>
                  </a:cubicBezTo>
                  <a:cubicBezTo>
                    <a:pt x="11262" y="3575"/>
                    <a:pt x="11262" y="3592"/>
                    <a:pt x="11255" y="3602"/>
                  </a:cubicBezTo>
                  <a:lnTo>
                    <a:pt x="11252" y="3598"/>
                  </a:lnTo>
                  <a:lnTo>
                    <a:pt x="11245" y="3592"/>
                  </a:lnTo>
                  <a:lnTo>
                    <a:pt x="11228" y="3575"/>
                  </a:lnTo>
                  <a:cubicBezTo>
                    <a:pt x="11201" y="3552"/>
                    <a:pt x="11178" y="3528"/>
                    <a:pt x="11151" y="3498"/>
                  </a:cubicBezTo>
                  <a:cubicBezTo>
                    <a:pt x="11138" y="3485"/>
                    <a:pt x="11128" y="3468"/>
                    <a:pt x="11118" y="3458"/>
                  </a:cubicBezTo>
                  <a:cubicBezTo>
                    <a:pt x="11111" y="3448"/>
                    <a:pt x="11104" y="3435"/>
                    <a:pt x="11101" y="3428"/>
                  </a:cubicBezTo>
                  <a:lnTo>
                    <a:pt x="11101" y="3425"/>
                  </a:lnTo>
                  <a:lnTo>
                    <a:pt x="11101" y="3411"/>
                  </a:lnTo>
                  <a:lnTo>
                    <a:pt x="11101" y="3401"/>
                  </a:lnTo>
                  <a:lnTo>
                    <a:pt x="11101" y="3364"/>
                  </a:lnTo>
                  <a:lnTo>
                    <a:pt x="11101" y="3324"/>
                  </a:lnTo>
                  <a:cubicBezTo>
                    <a:pt x="11101" y="3281"/>
                    <a:pt x="11104" y="3244"/>
                    <a:pt x="11104" y="3201"/>
                  </a:cubicBezTo>
                  <a:cubicBezTo>
                    <a:pt x="11111" y="3140"/>
                    <a:pt x="11111" y="3067"/>
                    <a:pt x="11115" y="2993"/>
                  </a:cubicBezTo>
                  <a:lnTo>
                    <a:pt x="11118" y="2950"/>
                  </a:lnTo>
                  <a:lnTo>
                    <a:pt x="11121" y="2910"/>
                  </a:lnTo>
                  <a:cubicBezTo>
                    <a:pt x="11121" y="2900"/>
                    <a:pt x="11121" y="2893"/>
                    <a:pt x="11128" y="2890"/>
                  </a:cubicBezTo>
                  <a:lnTo>
                    <a:pt x="11128" y="2880"/>
                  </a:lnTo>
                  <a:lnTo>
                    <a:pt x="11131" y="2860"/>
                  </a:lnTo>
                  <a:lnTo>
                    <a:pt x="11135" y="2840"/>
                  </a:lnTo>
                  <a:cubicBezTo>
                    <a:pt x="11135" y="2829"/>
                    <a:pt x="11135" y="2826"/>
                    <a:pt x="11138" y="2816"/>
                  </a:cubicBezTo>
                  <a:lnTo>
                    <a:pt x="11138" y="2809"/>
                  </a:lnTo>
                  <a:lnTo>
                    <a:pt x="11141" y="2789"/>
                  </a:lnTo>
                  <a:lnTo>
                    <a:pt x="11148" y="2766"/>
                  </a:lnTo>
                  <a:cubicBezTo>
                    <a:pt x="11151" y="2749"/>
                    <a:pt x="11151" y="2733"/>
                    <a:pt x="11155" y="2722"/>
                  </a:cubicBezTo>
                  <a:lnTo>
                    <a:pt x="11158" y="2696"/>
                  </a:lnTo>
                  <a:lnTo>
                    <a:pt x="11158" y="2692"/>
                  </a:lnTo>
                  <a:lnTo>
                    <a:pt x="11158" y="2689"/>
                  </a:lnTo>
                  <a:cubicBezTo>
                    <a:pt x="11158" y="2689"/>
                    <a:pt x="11158" y="2679"/>
                    <a:pt x="11165" y="2676"/>
                  </a:cubicBezTo>
                  <a:lnTo>
                    <a:pt x="11165" y="2672"/>
                  </a:lnTo>
                  <a:lnTo>
                    <a:pt x="11165" y="2662"/>
                  </a:lnTo>
                  <a:lnTo>
                    <a:pt x="11165" y="2656"/>
                  </a:lnTo>
                  <a:lnTo>
                    <a:pt x="11168" y="2642"/>
                  </a:lnTo>
                  <a:lnTo>
                    <a:pt x="11168" y="2632"/>
                  </a:lnTo>
                  <a:lnTo>
                    <a:pt x="11168" y="2626"/>
                  </a:lnTo>
                  <a:lnTo>
                    <a:pt x="11171" y="2612"/>
                  </a:lnTo>
                  <a:cubicBezTo>
                    <a:pt x="11175" y="2595"/>
                    <a:pt x="11181" y="2579"/>
                    <a:pt x="11181" y="2565"/>
                  </a:cubicBezTo>
                  <a:cubicBezTo>
                    <a:pt x="11191" y="2515"/>
                    <a:pt x="11201" y="2472"/>
                    <a:pt x="11205" y="2425"/>
                  </a:cubicBezTo>
                  <a:cubicBezTo>
                    <a:pt x="11205" y="2422"/>
                    <a:pt x="11205" y="2415"/>
                    <a:pt x="11201" y="2408"/>
                  </a:cubicBezTo>
                  <a:cubicBezTo>
                    <a:pt x="11198" y="2405"/>
                    <a:pt x="11191" y="2398"/>
                    <a:pt x="11188" y="2398"/>
                  </a:cubicBezTo>
                  <a:cubicBezTo>
                    <a:pt x="11175" y="2398"/>
                    <a:pt x="11168" y="2405"/>
                    <a:pt x="11168" y="2415"/>
                  </a:cubicBezTo>
                  <a:lnTo>
                    <a:pt x="11141" y="2515"/>
                  </a:lnTo>
                  <a:lnTo>
                    <a:pt x="11138" y="2539"/>
                  </a:lnTo>
                  <a:cubicBezTo>
                    <a:pt x="11135" y="2562"/>
                    <a:pt x="11125" y="2592"/>
                    <a:pt x="11121" y="2616"/>
                  </a:cubicBezTo>
                  <a:lnTo>
                    <a:pt x="11108" y="2679"/>
                  </a:lnTo>
                  <a:lnTo>
                    <a:pt x="11108" y="2682"/>
                  </a:lnTo>
                  <a:cubicBezTo>
                    <a:pt x="11104" y="2696"/>
                    <a:pt x="11104" y="2709"/>
                    <a:pt x="11101" y="2722"/>
                  </a:cubicBezTo>
                  <a:lnTo>
                    <a:pt x="11098" y="2746"/>
                  </a:lnTo>
                  <a:cubicBezTo>
                    <a:pt x="11091" y="2763"/>
                    <a:pt x="11091" y="2776"/>
                    <a:pt x="11088" y="2793"/>
                  </a:cubicBezTo>
                  <a:lnTo>
                    <a:pt x="11088" y="2799"/>
                  </a:lnTo>
                  <a:cubicBezTo>
                    <a:pt x="11084" y="2816"/>
                    <a:pt x="11084" y="2833"/>
                    <a:pt x="11081" y="2850"/>
                  </a:cubicBezTo>
                  <a:lnTo>
                    <a:pt x="11074" y="2873"/>
                  </a:lnTo>
                  <a:lnTo>
                    <a:pt x="11071" y="2893"/>
                  </a:lnTo>
                  <a:lnTo>
                    <a:pt x="11071" y="2896"/>
                  </a:lnTo>
                  <a:lnTo>
                    <a:pt x="11071" y="2910"/>
                  </a:lnTo>
                  <a:cubicBezTo>
                    <a:pt x="11071" y="2923"/>
                    <a:pt x="11068" y="2940"/>
                    <a:pt x="11068" y="2957"/>
                  </a:cubicBezTo>
                  <a:lnTo>
                    <a:pt x="11064" y="2993"/>
                  </a:lnTo>
                  <a:cubicBezTo>
                    <a:pt x="11064" y="3007"/>
                    <a:pt x="11064" y="3023"/>
                    <a:pt x="11058" y="3033"/>
                  </a:cubicBezTo>
                  <a:lnTo>
                    <a:pt x="11058" y="3057"/>
                  </a:lnTo>
                  <a:lnTo>
                    <a:pt x="11058" y="3107"/>
                  </a:lnTo>
                  <a:lnTo>
                    <a:pt x="11058" y="3174"/>
                  </a:lnTo>
                  <a:lnTo>
                    <a:pt x="11058" y="3244"/>
                  </a:lnTo>
                  <a:lnTo>
                    <a:pt x="11058" y="3274"/>
                  </a:lnTo>
                  <a:lnTo>
                    <a:pt x="11058" y="3358"/>
                  </a:lnTo>
                  <a:lnTo>
                    <a:pt x="11058" y="3368"/>
                  </a:lnTo>
                  <a:cubicBezTo>
                    <a:pt x="11054" y="3364"/>
                    <a:pt x="11054" y="3361"/>
                    <a:pt x="11051" y="3358"/>
                  </a:cubicBezTo>
                  <a:lnTo>
                    <a:pt x="11014" y="3294"/>
                  </a:lnTo>
                  <a:cubicBezTo>
                    <a:pt x="10997" y="3267"/>
                    <a:pt x="10981" y="3247"/>
                    <a:pt x="10964" y="3227"/>
                  </a:cubicBezTo>
                  <a:lnTo>
                    <a:pt x="10951" y="3214"/>
                  </a:lnTo>
                  <a:lnTo>
                    <a:pt x="10941" y="3201"/>
                  </a:lnTo>
                  <a:cubicBezTo>
                    <a:pt x="10941" y="3160"/>
                    <a:pt x="10941" y="3117"/>
                    <a:pt x="10937" y="3080"/>
                  </a:cubicBezTo>
                  <a:cubicBezTo>
                    <a:pt x="10937" y="2926"/>
                    <a:pt x="10941" y="2766"/>
                    <a:pt x="10947" y="2605"/>
                  </a:cubicBezTo>
                  <a:cubicBezTo>
                    <a:pt x="10951" y="2515"/>
                    <a:pt x="10954" y="2432"/>
                    <a:pt x="10957" y="2345"/>
                  </a:cubicBezTo>
                  <a:cubicBezTo>
                    <a:pt x="10964" y="2271"/>
                    <a:pt x="10964" y="2194"/>
                    <a:pt x="10964" y="2124"/>
                  </a:cubicBezTo>
                  <a:lnTo>
                    <a:pt x="10964" y="2111"/>
                  </a:lnTo>
                  <a:lnTo>
                    <a:pt x="10964" y="2107"/>
                  </a:lnTo>
                  <a:cubicBezTo>
                    <a:pt x="10991" y="2087"/>
                    <a:pt x="11024" y="2071"/>
                    <a:pt x="11054" y="2047"/>
                  </a:cubicBezTo>
                  <a:lnTo>
                    <a:pt x="11081" y="2024"/>
                  </a:lnTo>
                  <a:cubicBezTo>
                    <a:pt x="11151" y="1977"/>
                    <a:pt x="11218" y="1937"/>
                    <a:pt x="11278" y="1890"/>
                  </a:cubicBezTo>
                  <a:cubicBezTo>
                    <a:pt x="11295" y="1877"/>
                    <a:pt x="11305" y="1863"/>
                    <a:pt x="11322" y="1853"/>
                  </a:cubicBezTo>
                  <a:lnTo>
                    <a:pt x="11335" y="1840"/>
                  </a:lnTo>
                  <a:cubicBezTo>
                    <a:pt x="11349" y="1830"/>
                    <a:pt x="11355" y="1820"/>
                    <a:pt x="11369" y="1810"/>
                  </a:cubicBezTo>
                  <a:lnTo>
                    <a:pt x="11385" y="1793"/>
                  </a:lnTo>
                  <a:cubicBezTo>
                    <a:pt x="11395" y="1786"/>
                    <a:pt x="11405" y="1776"/>
                    <a:pt x="11415" y="1763"/>
                  </a:cubicBezTo>
                  <a:lnTo>
                    <a:pt x="11462" y="1713"/>
                  </a:lnTo>
                  <a:cubicBezTo>
                    <a:pt x="11466" y="1709"/>
                    <a:pt x="11469" y="1703"/>
                    <a:pt x="11479" y="1696"/>
                  </a:cubicBezTo>
                  <a:lnTo>
                    <a:pt x="11482" y="1693"/>
                  </a:lnTo>
                  <a:lnTo>
                    <a:pt x="11489" y="1686"/>
                  </a:lnTo>
                  <a:lnTo>
                    <a:pt x="11506" y="1663"/>
                  </a:lnTo>
                  <a:cubicBezTo>
                    <a:pt x="11516" y="1656"/>
                    <a:pt x="11522" y="1643"/>
                    <a:pt x="11532" y="1629"/>
                  </a:cubicBezTo>
                  <a:lnTo>
                    <a:pt x="11546" y="1612"/>
                  </a:lnTo>
                  <a:lnTo>
                    <a:pt x="11569" y="1576"/>
                  </a:lnTo>
                  <a:lnTo>
                    <a:pt x="11579" y="1562"/>
                  </a:lnTo>
                  <a:cubicBezTo>
                    <a:pt x="11583" y="1556"/>
                    <a:pt x="11586" y="1552"/>
                    <a:pt x="11589" y="1542"/>
                  </a:cubicBezTo>
                  <a:close/>
                  <a:moveTo>
                    <a:pt x="11305" y="3769"/>
                  </a:moveTo>
                  <a:lnTo>
                    <a:pt x="11308" y="3776"/>
                  </a:lnTo>
                  <a:lnTo>
                    <a:pt x="11308" y="3772"/>
                  </a:lnTo>
                  <a:lnTo>
                    <a:pt x="11308" y="3772"/>
                  </a:lnTo>
                  <a:lnTo>
                    <a:pt x="11305" y="3769"/>
                  </a:lnTo>
                  <a:close/>
                  <a:moveTo>
                    <a:pt x="11611" y="4350"/>
                  </a:moveTo>
                  <a:lnTo>
                    <a:pt x="11611" y="4350"/>
                  </a:lnTo>
                  <a:cubicBezTo>
                    <a:pt x="11611" y="4352"/>
                    <a:pt x="11610" y="4353"/>
                    <a:pt x="11609" y="4354"/>
                  </a:cubicBezTo>
                  <a:cubicBezTo>
                    <a:pt x="11609" y="4353"/>
                    <a:pt x="11610" y="4352"/>
                    <a:pt x="11611" y="4350"/>
                  </a:cubicBezTo>
                  <a:close/>
                  <a:moveTo>
                    <a:pt x="12599" y="950"/>
                  </a:moveTo>
                  <a:cubicBezTo>
                    <a:pt x="12599" y="954"/>
                    <a:pt x="12599" y="954"/>
                    <a:pt x="12602" y="957"/>
                  </a:cubicBezTo>
                  <a:lnTo>
                    <a:pt x="12602" y="974"/>
                  </a:lnTo>
                  <a:lnTo>
                    <a:pt x="12602" y="1034"/>
                  </a:lnTo>
                  <a:lnTo>
                    <a:pt x="12602" y="1057"/>
                  </a:lnTo>
                  <a:cubicBezTo>
                    <a:pt x="12592" y="1144"/>
                    <a:pt x="12586" y="1238"/>
                    <a:pt x="12576" y="1335"/>
                  </a:cubicBezTo>
                  <a:cubicBezTo>
                    <a:pt x="12569" y="1412"/>
                    <a:pt x="12559" y="1492"/>
                    <a:pt x="12556" y="1572"/>
                  </a:cubicBezTo>
                  <a:cubicBezTo>
                    <a:pt x="12549" y="1663"/>
                    <a:pt x="12539" y="1743"/>
                    <a:pt x="12532" y="1820"/>
                  </a:cubicBezTo>
                  <a:cubicBezTo>
                    <a:pt x="12522" y="1903"/>
                    <a:pt x="12515" y="1987"/>
                    <a:pt x="12502" y="2064"/>
                  </a:cubicBezTo>
                  <a:lnTo>
                    <a:pt x="12489" y="2178"/>
                  </a:lnTo>
                  <a:lnTo>
                    <a:pt x="12485" y="2194"/>
                  </a:lnTo>
                  <a:cubicBezTo>
                    <a:pt x="12485" y="2208"/>
                    <a:pt x="12482" y="2224"/>
                    <a:pt x="12482" y="2238"/>
                  </a:cubicBezTo>
                  <a:cubicBezTo>
                    <a:pt x="12475" y="2258"/>
                    <a:pt x="12472" y="2278"/>
                    <a:pt x="12469" y="2305"/>
                  </a:cubicBezTo>
                  <a:lnTo>
                    <a:pt x="12465" y="2315"/>
                  </a:lnTo>
                  <a:cubicBezTo>
                    <a:pt x="12459" y="2341"/>
                    <a:pt x="12452" y="2365"/>
                    <a:pt x="12449" y="2391"/>
                  </a:cubicBezTo>
                  <a:lnTo>
                    <a:pt x="12449" y="2395"/>
                  </a:lnTo>
                  <a:cubicBezTo>
                    <a:pt x="12442" y="2405"/>
                    <a:pt x="12442" y="2415"/>
                    <a:pt x="12439" y="2425"/>
                  </a:cubicBezTo>
                  <a:lnTo>
                    <a:pt x="12435" y="2442"/>
                  </a:lnTo>
                  <a:lnTo>
                    <a:pt x="12432" y="2458"/>
                  </a:lnTo>
                  <a:cubicBezTo>
                    <a:pt x="12425" y="2472"/>
                    <a:pt x="12425" y="2478"/>
                    <a:pt x="12422" y="2492"/>
                  </a:cubicBezTo>
                  <a:lnTo>
                    <a:pt x="12408" y="2529"/>
                  </a:lnTo>
                  <a:cubicBezTo>
                    <a:pt x="12402" y="2549"/>
                    <a:pt x="12398" y="2575"/>
                    <a:pt x="12388" y="2595"/>
                  </a:cubicBezTo>
                  <a:cubicBezTo>
                    <a:pt x="12375" y="2632"/>
                    <a:pt x="12358" y="2672"/>
                    <a:pt x="12348" y="2709"/>
                  </a:cubicBezTo>
                  <a:lnTo>
                    <a:pt x="12342" y="2716"/>
                  </a:lnTo>
                  <a:lnTo>
                    <a:pt x="12318" y="2793"/>
                  </a:lnTo>
                  <a:lnTo>
                    <a:pt x="12301" y="2840"/>
                  </a:lnTo>
                  <a:cubicBezTo>
                    <a:pt x="12271" y="2923"/>
                    <a:pt x="12241" y="3007"/>
                    <a:pt x="12214" y="3084"/>
                  </a:cubicBezTo>
                  <a:cubicBezTo>
                    <a:pt x="12208" y="3100"/>
                    <a:pt x="12214" y="3117"/>
                    <a:pt x="12231" y="3127"/>
                  </a:cubicBezTo>
                  <a:cubicBezTo>
                    <a:pt x="12235" y="3127"/>
                    <a:pt x="12238" y="3130"/>
                    <a:pt x="12241" y="3130"/>
                  </a:cubicBezTo>
                  <a:cubicBezTo>
                    <a:pt x="12255" y="3130"/>
                    <a:pt x="12268" y="3124"/>
                    <a:pt x="12271" y="3110"/>
                  </a:cubicBezTo>
                  <a:cubicBezTo>
                    <a:pt x="12301" y="3030"/>
                    <a:pt x="12332" y="2957"/>
                    <a:pt x="12358" y="2876"/>
                  </a:cubicBezTo>
                  <a:cubicBezTo>
                    <a:pt x="12372" y="2846"/>
                    <a:pt x="12382" y="2816"/>
                    <a:pt x="12392" y="2783"/>
                  </a:cubicBezTo>
                  <a:lnTo>
                    <a:pt x="12405" y="2746"/>
                  </a:lnTo>
                  <a:cubicBezTo>
                    <a:pt x="12415" y="2722"/>
                    <a:pt x="12425" y="2692"/>
                    <a:pt x="12435" y="2666"/>
                  </a:cubicBezTo>
                  <a:lnTo>
                    <a:pt x="12452" y="2626"/>
                  </a:lnTo>
                  <a:cubicBezTo>
                    <a:pt x="12455" y="2612"/>
                    <a:pt x="12459" y="2605"/>
                    <a:pt x="12465" y="2592"/>
                  </a:cubicBezTo>
                  <a:lnTo>
                    <a:pt x="12469" y="2582"/>
                  </a:lnTo>
                  <a:lnTo>
                    <a:pt x="12482" y="2545"/>
                  </a:lnTo>
                  <a:lnTo>
                    <a:pt x="12492" y="2509"/>
                  </a:lnTo>
                  <a:cubicBezTo>
                    <a:pt x="12499" y="2495"/>
                    <a:pt x="12502" y="2482"/>
                    <a:pt x="12502" y="2472"/>
                  </a:cubicBezTo>
                  <a:lnTo>
                    <a:pt x="12505" y="2452"/>
                  </a:lnTo>
                  <a:lnTo>
                    <a:pt x="12509" y="2435"/>
                  </a:lnTo>
                  <a:cubicBezTo>
                    <a:pt x="12515" y="2425"/>
                    <a:pt x="12519" y="2408"/>
                    <a:pt x="12522" y="2391"/>
                  </a:cubicBezTo>
                  <a:cubicBezTo>
                    <a:pt x="12522" y="2381"/>
                    <a:pt x="12525" y="2378"/>
                    <a:pt x="12525" y="2368"/>
                  </a:cubicBezTo>
                  <a:lnTo>
                    <a:pt x="12532" y="2351"/>
                  </a:lnTo>
                  <a:cubicBezTo>
                    <a:pt x="12535" y="2335"/>
                    <a:pt x="12539" y="2318"/>
                    <a:pt x="12539" y="2305"/>
                  </a:cubicBezTo>
                  <a:lnTo>
                    <a:pt x="12539" y="2298"/>
                  </a:lnTo>
                  <a:cubicBezTo>
                    <a:pt x="12539" y="2295"/>
                    <a:pt x="12539" y="2285"/>
                    <a:pt x="12542" y="2281"/>
                  </a:cubicBezTo>
                  <a:lnTo>
                    <a:pt x="12542" y="2274"/>
                  </a:lnTo>
                  <a:lnTo>
                    <a:pt x="12549" y="2254"/>
                  </a:lnTo>
                  <a:lnTo>
                    <a:pt x="12552" y="2231"/>
                  </a:lnTo>
                  <a:cubicBezTo>
                    <a:pt x="12556" y="2221"/>
                    <a:pt x="12556" y="2208"/>
                    <a:pt x="12556" y="2191"/>
                  </a:cubicBezTo>
                  <a:lnTo>
                    <a:pt x="12559" y="2171"/>
                  </a:lnTo>
                  <a:cubicBezTo>
                    <a:pt x="12569" y="2097"/>
                    <a:pt x="12576" y="2024"/>
                    <a:pt x="12586" y="1954"/>
                  </a:cubicBezTo>
                  <a:lnTo>
                    <a:pt x="12589" y="1923"/>
                  </a:lnTo>
                  <a:lnTo>
                    <a:pt x="12602" y="1810"/>
                  </a:lnTo>
                  <a:lnTo>
                    <a:pt x="12602" y="1796"/>
                  </a:lnTo>
                  <a:cubicBezTo>
                    <a:pt x="12606" y="1763"/>
                    <a:pt x="12606" y="1736"/>
                    <a:pt x="12609" y="1703"/>
                  </a:cubicBezTo>
                  <a:lnTo>
                    <a:pt x="12609" y="1709"/>
                  </a:lnTo>
                  <a:lnTo>
                    <a:pt x="12609" y="1713"/>
                  </a:lnTo>
                  <a:cubicBezTo>
                    <a:pt x="12609" y="1723"/>
                    <a:pt x="12612" y="1726"/>
                    <a:pt x="12612" y="1729"/>
                  </a:cubicBezTo>
                  <a:lnTo>
                    <a:pt x="12619" y="1740"/>
                  </a:lnTo>
                  <a:lnTo>
                    <a:pt x="12622" y="1746"/>
                  </a:lnTo>
                  <a:cubicBezTo>
                    <a:pt x="12622" y="1750"/>
                    <a:pt x="12626" y="1756"/>
                    <a:pt x="12626" y="1763"/>
                  </a:cubicBezTo>
                  <a:cubicBezTo>
                    <a:pt x="12636" y="1783"/>
                    <a:pt x="12642" y="1803"/>
                    <a:pt x="12646" y="1823"/>
                  </a:cubicBezTo>
                  <a:cubicBezTo>
                    <a:pt x="12669" y="1877"/>
                    <a:pt x="12696" y="1927"/>
                    <a:pt x="12723" y="1977"/>
                  </a:cubicBezTo>
                  <a:cubicBezTo>
                    <a:pt x="12729" y="1997"/>
                    <a:pt x="12743" y="2017"/>
                    <a:pt x="12753" y="2034"/>
                  </a:cubicBezTo>
                  <a:cubicBezTo>
                    <a:pt x="12756" y="2044"/>
                    <a:pt x="12759" y="2054"/>
                    <a:pt x="12763" y="2057"/>
                  </a:cubicBezTo>
                  <a:lnTo>
                    <a:pt x="12770" y="2060"/>
                  </a:lnTo>
                  <a:cubicBezTo>
                    <a:pt x="12770" y="2064"/>
                    <a:pt x="12773" y="2067"/>
                    <a:pt x="12773" y="2074"/>
                  </a:cubicBezTo>
                  <a:lnTo>
                    <a:pt x="12776" y="2081"/>
                  </a:lnTo>
                  <a:lnTo>
                    <a:pt x="12790" y="2114"/>
                  </a:lnTo>
                  <a:cubicBezTo>
                    <a:pt x="12796" y="2131"/>
                    <a:pt x="12803" y="2154"/>
                    <a:pt x="12806" y="2171"/>
                  </a:cubicBezTo>
                  <a:cubicBezTo>
                    <a:pt x="12810" y="2191"/>
                    <a:pt x="12813" y="2208"/>
                    <a:pt x="12820" y="2228"/>
                  </a:cubicBezTo>
                  <a:lnTo>
                    <a:pt x="12820" y="2231"/>
                  </a:lnTo>
                  <a:cubicBezTo>
                    <a:pt x="12823" y="2258"/>
                    <a:pt x="12826" y="2281"/>
                    <a:pt x="12826" y="2311"/>
                  </a:cubicBezTo>
                  <a:cubicBezTo>
                    <a:pt x="12826" y="2328"/>
                    <a:pt x="12826" y="2341"/>
                    <a:pt x="12830" y="2358"/>
                  </a:cubicBezTo>
                  <a:lnTo>
                    <a:pt x="12830" y="2405"/>
                  </a:lnTo>
                  <a:lnTo>
                    <a:pt x="12806" y="2442"/>
                  </a:lnTo>
                  <a:lnTo>
                    <a:pt x="12790" y="2465"/>
                  </a:lnTo>
                  <a:lnTo>
                    <a:pt x="12780" y="2478"/>
                  </a:lnTo>
                  <a:cubicBezTo>
                    <a:pt x="12759" y="2509"/>
                    <a:pt x="12739" y="2539"/>
                    <a:pt x="12723" y="2565"/>
                  </a:cubicBezTo>
                  <a:cubicBezTo>
                    <a:pt x="12713" y="2575"/>
                    <a:pt x="12709" y="2589"/>
                    <a:pt x="12703" y="2599"/>
                  </a:cubicBezTo>
                  <a:cubicBezTo>
                    <a:pt x="12689" y="2616"/>
                    <a:pt x="12676" y="2639"/>
                    <a:pt x="12663" y="2656"/>
                  </a:cubicBezTo>
                  <a:cubicBezTo>
                    <a:pt x="12652" y="2672"/>
                    <a:pt x="12642" y="2682"/>
                    <a:pt x="12629" y="2699"/>
                  </a:cubicBezTo>
                  <a:cubicBezTo>
                    <a:pt x="12619" y="2716"/>
                    <a:pt x="12609" y="2729"/>
                    <a:pt x="12596" y="2746"/>
                  </a:cubicBezTo>
                  <a:cubicBezTo>
                    <a:pt x="12576" y="2776"/>
                    <a:pt x="12556" y="2806"/>
                    <a:pt x="12529" y="2833"/>
                  </a:cubicBezTo>
                  <a:cubicBezTo>
                    <a:pt x="12525" y="2843"/>
                    <a:pt x="12519" y="2850"/>
                    <a:pt x="12512" y="2860"/>
                  </a:cubicBezTo>
                  <a:lnTo>
                    <a:pt x="12505" y="2873"/>
                  </a:lnTo>
                  <a:lnTo>
                    <a:pt x="12469" y="2930"/>
                  </a:lnTo>
                  <a:lnTo>
                    <a:pt x="12462" y="2933"/>
                  </a:lnTo>
                  <a:cubicBezTo>
                    <a:pt x="12459" y="2940"/>
                    <a:pt x="12459" y="2943"/>
                    <a:pt x="12459" y="2943"/>
                  </a:cubicBezTo>
                  <a:lnTo>
                    <a:pt x="12455" y="2950"/>
                  </a:lnTo>
                  <a:cubicBezTo>
                    <a:pt x="12445" y="2963"/>
                    <a:pt x="12439" y="2977"/>
                    <a:pt x="12435" y="2990"/>
                  </a:cubicBezTo>
                  <a:lnTo>
                    <a:pt x="12422" y="3007"/>
                  </a:lnTo>
                  <a:cubicBezTo>
                    <a:pt x="12412" y="3017"/>
                    <a:pt x="12408" y="3027"/>
                    <a:pt x="12402" y="3040"/>
                  </a:cubicBezTo>
                  <a:lnTo>
                    <a:pt x="12375" y="3090"/>
                  </a:lnTo>
                  <a:lnTo>
                    <a:pt x="12368" y="3107"/>
                  </a:lnTo>
                  <a:lnTo>
                    <a:pt x="12358" y="3124"/>
                  </a:lnTo>
                  <a:cubicBezTo>
                    <a:pt x="12352" y="3134"/>
                    <a:pt x="12345" y="3147"/>
                    <a:pt x="12338" y="3160"/>
                  </a:cubicBezTo>
                  <a:lnTo>
                    <a:pt x="12321" y="3191"/>
                  </a:lnTo>
                  <a:cubicBezTo>
                    <a:pt x="12305" y="3217"/>
                    <a:pt x="12291" y="3251"/>
                    <a:pt x="12275" y="3281"/>
                  </a:cubicBezTo>
                  <a:lnTo>
                    <a:pt x="12258" y="3311"/>
                  </a:lnTo>
                  <a:lnTo>
                    <a:pt x="12251" y="3328"/>
                  </a:lnTo>
                  <a:lnTo>
                    <a:pt x="12235" y="3361"/>
                  </a:lnTo>
                  <a:cubicBezTo>
                    <a:pt x="12235" y="3364"/>
                    <a:pt x="12228" y="3368"/>
                    <a:pt x="12225" y="3374"/>
                  </a:cubicBezTo>
                  <a:lnTo>
                    <a:pt x="12225" y="3378"/>
                  </a:lnTo>
                  <a:lnTo>
                    <a:pt x="12221" y="3381"/>
                  </a:lnTo>
                  <a:lnTo>
                    <a:pt x="12218" y="3391"/>
                  </a:lnTo>
                  <a:lnTo>
                    <a:pt x="12211" y="3398"/>
                  </a:lnTo>
                  <a:lnTo>
                    <a:pt x="12204" y="3415"/>
                  </a:lnTo>
                  <a:lnTo>
                    <a:pt x="12184" y="3451"/>
                  </a:lnTo>
                  <a:lnTo>
                    <a:pt x="12174" y="3468"/>
                  </a:lnTo>
                  <a:cubicBezTo>
                    <a:pt x="12168" y="3481"/>
                    <a:pt x="12161" y="3495"/>
                    <a:pt x="12154" y="3508"/>
                  </a:cubicBezTo>
                  <a:cubicBezTo>
                    <a:pt x="12141" y="3528"/>
                    <a:pt x="12134" y="3548"/>
                    <a:pt x="12121" y="3568"/>
                  </a:cubicBezTo>
                  <a:lnTo>
                    <a:pt x="12111" y="3582"/>
                  </a:lnTo>
                  <a:cubicBezTo>
                    <a:pt x="12104" y="3598"/>
                    <a:pt x="12091" y="3619"/>
                    <a:pt x="12084" y="3635"/>
                  </a:cubicBezTo>
                  <a:lnTo>
                    <a:pt x="12074" y="3649"/>
                  </a:lnTo>
                  <a:cubicBezTo>
                    <a:pt x="12071" y="3659"/>
                    <a:pt x="12061" y="3669"/>
                    <a:pt x="12057" y="3679"/>
                  </a:cubicBezTo>
                  <a:lnTo>
                    <a:pt x="12037" y="3702"/>
                  </a:lnTo>
                  <a:lnTo>
                    <a:pt x="12027" y="3712"/>
                  </a:lnTo>
                  <a:lnTo>
                    <a:pt x="12011" y="3729"/>
                  </a:lnTo>
                  <a:lnTo>
                    <a:pt x="11987" y="3762"/>
                  </a:lnTo>
                  <a:lnTo>
                    <a:pt x="11960" y="3796"/>
                  </a:lnTo>
                  <a:cubicBezTo>
                    <a:pt x="11954" y="3809"/>
                    <a:pt x="11944" y="3816"/>
                    <a:pt x="11934" y="3829"/>
                  </a:cubicBezTo>
                  <a:cubicBezTo>
                    <a:pt x="11924" y="3836"/>
                    <a:pt x="11917" y="3849"/>
                    <a:pt x="11907" y="3859"/>
                  </a:cubicBezTo>
                  <a:cubicBezTo>
                    <a:pt x="11873" y="3899"/>
                    <a:pt x="11840" y="3946"/>
                    <a:pt x="11807" y="3993"/>
                  </a:cubicBezTo>
                  <a:cubicBezTo>
                    <a:pt x="11793" y="4010"/>
                    <a:pt x="11787" y="4026"/>
                    <a:pt x="11773" y="4043"/>
                  </a:cubicBezTo>
                  <a:lnTo>
                    <a:pt x="11760" y="4060"/>
                  </a:lnTo>
                  <a:lnTo>
                    <a:pt x="11756" y="4063"/>
                  </a:lnTo>
                  <a:cubicBezTo>
                    <a:pt x="11753" y="4070"/>
                    <a:pt x="11750" y="4077"/>
                    <a:pt x="11743" y="4083"/>
                  </a:cubicBezTo>
                  <a:lnTo>
                    <a:pt x="11720" y="4130"/>
                  </a:lnTo>
                  <a:cubicBezTo>
                    <a:pt x="11693" y="4180"/>
                    <a:pt x="11670" y="4230"/>
                    <a:pt x="11649" y="4277"/>
                  </a:cubicBezTo>
                  <a:cubicBezTo>
                    <a:pt x="11639" y="4296"/>
                    <a:pt x="11628" y="4320"/>
                    <a:pt x="11617" y="4340"/>
                  </a:cubicBezTo>
                  <a:lnTo>
                    <a:pt x="11617" y="4340"/>
                  </a:lnTo>
                  <a:cubicBezTo>
                    <a:pt x="11620" y="4325"/>
                    <a:pt x="11627" y="4309"/>
                    <a:pt x="11633" y="4294"/>
                  </a:cubicBezTo>
                  <a:lnTo>
                    <a:pt x="11643" y="4264"/>
                  </a:lnTo>
                  <a:lnTo>
                    <a:pt x="11656" y="4234"/>
                  </a:lnTo>
                  <a:cubicBezTo>
                    <a:pt x="11659" y="4220"/>
                    <a:pt x="11666" y="4210"/>
                    <a:pt x="11673" y="4197"/>
                  </a:cubicBezTo>
                  <a:lnTo>
                    <a:pt x="11683" y="4180"/>
                  </a:lnTo>
                  <a:cubicBezTo>
                    <a:pt x="11693" y="4150"/>
                    <a:pt x="11703" y="4127"/>
                    <a:pt x="11716" y="4100"/>
                  </a:cubicBezTo>
                  <a:lnTo>
                    <a:pt x="11723" y="4083"/>
                  </a:lnTo>
                  <a:lnTo>
                    <a:pt x="11736" y="4060"/>
                  </a:lnTo>
                  <a:lnTo>
                    <a:pt x="11743" y="4043"/>
                  </a:lnTo>
                  <a:lnTo>
                    <a:pt x="11750" y="4033"/>
                  </a:lnTo>
                  <a:cubicBezTo>
                    <a:pt x="11750" y="4030"/>
                    <a:pt x="11753" y="4026"/>
                    <a:pt x="11753" y="4020"/>
                  </a:cubicBezTo>
                  <a:cubicBezTo>
                    <a:pt x="11756" y="4003"/>
                    <a:pt x="11766" y="3993"/>
                    <a:pt x="11770" y="3976"/>
                  </a:cubicBezTo>
                  <a:lnTo>
                    <a:pt x="11777" y="3960"/>
                  </a:lnTo>
                  <a:cubicBezTo>
                    <a:pt x="11787" y="3943"/>
                    <a:pt x="11790" y="3929"/>
                    <a:pt x="11793" y="3913"/>
                  </a:cubicBezTo>
                  <a:lnTo>
                    <a:pt x="11803" y="3896"/>
                  </a:lnTo>
                  <a:lnTo>
                    <a:pt x="11817" y="3859"/>
                  </a:lnTo>
                  <a:lnTo>
                    <a:pt x="11823" y="3829"/>
                  </a:lnTo>
                  <a:cubicBezTo>
                    <a:pt x="11837" y="3796"/>
                    <a:pt x="11850" y="3766"/>
                    <a:pt x="11857" y="3732"/>
                  </a:cubicBezTo>
                  <a:cubicBezTo>
                    <a:pt x="11860" y="3715"/>
                    <a:pt x="11870" y="3702"/>
                    <a:pt x="11873" y="3685"/>
                  </a:cubicBezTo>
                  <a:lnTo>
                    <a:pt x="11877" y="3679"/>
                  </a:lnTo>
                  <a:cubicBezTo>
                    <a:pt x="11883" y="3665"/>
                    <a:pt x="11887" y="3659"/>
                    <a:pt x="11890" y="3645"/>
                  </a:cubicBezTo>
                  <a:lnTo>
                    <a:pt x="11910" y="3598"/>
                  </a:lnTo>
                  <a:lnTo>
                    <a:pt x="11934" y="3552"/>
                  </a:lnTo>
                  <a:cubicBezTo>
                    <a:pt x="11937" y="3545"/>
                    <a:pt x="11934" y="3535"/>
                    <a:pt x="11924" y="3532"/>
                  </a:cubicBezTo>
                  <a:lnTo>
                    <a:pt x="11920" y="3532"/>
                  </a:lnTo>
                  <a:cubicBezTo>
                    <a:pt x="11910" y="3532"/>
                    <a:pt x="11907" y="3535"/>
                    <a:pt x="11904" y="3542"/>
                  </a:cubicBezTo>
                  <a:cubicBezTo>
                    <a:pt x="11890" y="3565"/>
                    <a:pt x="11883" y="3595"/>
                    <a:pt x="11870" y="3619"/>
                  </a:cubicBezTo>
                  <a:cubicBezTo>
                    <a:pt x="11867" y="3632"/>
                    <a:pt x="11860" y="3642"/>
                    <a:pt x="11857" y="3652"/>
                  </a:cubicBezTo>
                  <a:cubicBezTo>
                    <a:pt x="11853" y="3665"/>
                    <a:pt x="11843" y="3679"/>
                    <a:pt x="11840" y="3692"/>
                  </a:cubicBezTo>
                  <a:cubicBezTo>
                    <a:pt x="11823" y="3732"/>
                    <a:pt x="11807" y="3769"/>
                    <a:pt x="11793" y="3812"/>
                  </a:cubicBezTo>
                  <a:lnTo>
                    <a:pt x="11783" y="3846"/>
                  </a:lnTo>
                  <a:cubicBezTo>
                    <a:pt x="11770" y="3879"/>
                    <a:pt x="11756" y="3913"/>
                    <a:pt x="11740" y="3946"/>
                  </a:cubicBezTo>
                  <a:lnTo>
                    <a:pt x="11733" y="3970"/>
                  </a:lnTo>
                  <a:cubicBezTo>
                    <a:pt x="11726" y="3983"/>
                    <a:pt x="11720" y="3996"/>
                    <a:pt x="11716" y="4010"/>
                  </a:cubicBezTo>
                  <a:lnTo>
                    <a:pt x="11703" y="4043"/>
                  </a:lnTo>
                  <a:lnTo>
                    <a:pt x="11690" y="4077"/>
                  </a:lnTo>
                  <a:cubicBezTo>
                    <a:pt x="11673" y="4110"/>
                    <a:pt x="11659" y="4143"/>
                    <a:pt x="11649" y="4177"/>
                  </a:cubicBezTo>
                  <a:lnTo>
                    <a:pt x="11639" y="4194"/>
                  </a:lnTo>
                  <a:lnTo>
                    <a:pt x="11626" y="4230"/>
                  </a:lnTo>
                  <a:lnTo>
                    <a:pt x="11623" y="4247"/>
                  </a:lnTo>
                  <a:cubicBezTo>
                    <a:pt x="11619" y="4260"/>
                    <a:pt x="11609" y="4277"/>
                    <a:pt x="11606" y="4287"/>
                  </a:cubicBezTo>
                  <a:lnTo>
                    <a:pt x="11606" y="4294"/>
                  </a:lnTo>
                  <a:lnTo>
                    <a:pt x="11606" y="4297"/>
                  </a:lnTo>
                  <a:cubicBezTo>
                    <a:pt x="11606" y="4301"/>
                    <a:pt x="11603" y="4304"/>
                    <a:pt x="11603" y="4311"/>
                  </a:cubicBezTo>
                  <a:lnTo>
                    <a:pt x="11599" y="4317"/>
                  </a:lnTo>
                  <a:cubicBezTo>
                    <a:pt x="11599" y="4317"/>
                    <a:pt x="11593" y="4321"/>
                    <a:pt x="11593" y="4327"/>
                  </a:cubicBezTo>
                  <a:lnTo>
                    <a:pt x="11589" y="4334"/>
                  </a:lnTo>
                  <a:lnTo>
                    <a:pt x="11586" y="4347"/>
                  </a:lnTo>
                  <a:lnTo>
                    <a:pt x="11586" y="4351"/>
                  </a:lnTo>
                  <a:cubicBezTo>
                    <a:pt x="11586" y="4354"/>
                    <a:pt x="11583" y="4361"/>
                    <a:pt x="11583" y="4364"/>
                  </a:cubicBezTo>
                  <a:lnTo>
                    <a:pt x="11569" y="4401"/>
                  </a:lnTo>
                  <a:lnTo>
                    <a:pt x="11556" y="4434"/>
                  </a:lnTo>
                  <a:lnTo>
                    <a:pt x="11552" y="4438"/>
                  </a:lnTo>
                  <a:lnTo>
                    <a:pt x="11542" y="4461"/>
                  </a:lnTo>
                  <a:lnTo>
                    <a:pt x="11542" y="4388"/>
                  </a:lnTo>
                  <a:lnTo>
                    <a:pt x="11542" y="4377"/>
                  </a:lnTo>
                  <a:lnTo>
                    <a:pt x="11542" y="4344"/>
                  </a:lnTo>
                  <a:lnTo>
                    <a:pt x="11542" y="4327"/>
                  </a:lnTo>
                  <a:lnTo>
                    <a:pt x="11542" y="4297"/>
                  </a:lnTo>
                  <a:lnTo>
                    <a:pt x="11542" y="4284"/>
                  </a:lnTo>
                  <a:cubicBezTo>
                    <a:pt x="11542" y="4250"/>
                    <a:pt x="11539" y="4217"/>
                    <a:pt x="11536" y="4184"/>
                  </a:cubicBezTo>
                  <a:cubicBezTo>
                    <a:pt x="11532" y="4150"/>
                    <a:pt x="11526" y="4117"/>
                    <a:pt x="11522" y="4087"/>
                  </a:cubicBezTo>
                  <a:cubicBezTo>
                    <a:pt x="11522" y="4077"/>
                    <a:pt x="11519" y="4067"/>
                    <a:pt x="11519" y="4053"/>
                  </a:cubicBezTo>
                  <a:lnTo>
                    <a:pt x="11522" y="4036"/>
                  </a:lnTo>
                  <a:lnTo>
                    <a:pt x="11526" y="4020"/>
                  </a:lnTo>
                  <a:cubicBezTo>
                    <a:pt x="11532" y="4010"/>
                    <a:pt x="11532" y="3996"/>
                    <a:pt x="11536" y="3983"/>
                  </a:cubicBezTo>
                  <a:lnTo>
                    <a:pt x="11549" y="3926"/>
                  </a:lnTo>
                  <a:lnTo>
                    <a:pt x="11559" y="3876"/>
                  </a:lnTo>
                  <a:cubicBezTo>
                    <a:pt x="11569" y="3843"/>
                    <a:pt x="11576" y="3809"/>
                    <a:pt x="11589" y="3776"/>
                  </a:cubicBezTo>
                  <a:lnTo>
                    <a:pt x="11616" y="3682"/>
                  </a:lnTo>
                  <a:lnTo>
                    <a:pt x="11623" y="3649"/>
                  </a:lnTo>
                  <a:cubicBezTo>
                    <a:pt x="11643" y="3582"/>
                    <a:pt x="11659" y="3508"/>
                    <a:pt x="11686" y="3415"/>
                  </a:cubicBezTo>
                  <a:cubicBezTo>
                    <a:pt x="11693" y="3381"/>
                    <a:pt x="11703" y="3344"/>
                    <a:pt x="11710" y="3311"/>
                  </a:cubicBezTo>
                  <a:cubicBezTo>
                    <a:pt x="11720" y="3267"/>
                    <a:pt x="11733" y="3227"/>
                    <a:pt x="11740" y="3181"/>
                  </a:cubicBezTo>
                  <a:cubicBezTo>
                    <a:pt x="11753" y="3134"/>
                    <a:pt x="11760" y="3090"/>
                    <a:pt x="11770" y="3043"/>
                  </a:cubicBezTo>
                  <a:lnTo>
                    <a:pt x="11777" y="3010"/>
                  </a:lnTo>
                  <a:cubicBezTo>
                    <a:pt x="11783" y="2983"/>
                    <a:pt x="11790" y="2957"/>
                    <a:pt x="11793" y="2930"/>
                  </a:cubicBezTo>
                  <a:cubicBezTo>
                    <a:pt x="11800" y="2910"/>
                    <a:pt x="11803" y="2893"/>
                    <a:pt x="11807" y="2873"/>
                  </a:cubicBezTo>
                  <a:cubicBezTo>
                    <a:pt x="11810" y="2856"/>
                    <a:pt x="11817" y="2840"/>
                    <a:pt x="11820" y="2826"/>
                  </a:cubicBezTo>
                  <a:lnTo>
                    <a:pt x="11827" y="2789"/>
                  </a:lnTo>
                  <a:lnTo>
                    <a:pt x="11850" y="2706"/>
                  </a:lnTo>
                  <a:cubicBezTo>
                    <a:pt x="11857" y="2666"/>
                    <a:pt x="11870" y="2626"/>
                    <a:pt x="11883" y="2589"/>
                  </a:cubicBezTo>
                  <a:cubicBezTo>
                    <a:pt x="11890" y="2555"/>
                    <a:pt x="11904" y="2515"/>
                    <a:pt x="11917" y="2488"/>
                  </a:cubicBezTo>
                  <a:lnTo>
                    <a:pt x="11927" y="2452"/>
                  </a:lnTo>
                  <a:lnTo>
                    <a:pt x="11937" y="2428"/>
                  </a:lnTo>
                  <a:lnTo>
                    <a:pt x="11944" y="2408"/>
                  </a:lnTo>
                  <a:cubicBezTo>
                    <a:pt x="11954" y="2381"/>
                    <a:pt x="11967" y="2351"/>
                    <a:pt x="11974" y="2325"/>
                  </a:cubicBezTo>
                  <a:lnTo>
                    <a:pt x="11977" y="2308"/>
                  </a:lnTo>
                  <a:cubicBezTo>
                    <a:pt x="11984" y="2295"/>
                    <a:pt x="11987" y="2281"/>
                    <a:pt x="11990" y="2264"/>
                  </a:cubicBezTo>
                  <a:lnTo>
                    <a:pt x="12001" y="2228"/>
                  </a:lnTo>
                  <a:lnTo>
                    <a:pt x="12007" y="2191"/>
                  </a:lnTo>
                  <a:cubicBezTo>
                    <a:pt x="12017" y="2161"/>
                    <a:pt x="12024" y="2131"/>
                    <a:pt x="12027" y="2101"/>
                  </a:cubicBezTo>
                  <a:lnTo>
                    <a:pt x="12037" y="2077"/>
                  </a:lnTo>
                  <a:lnTo>
                    <a:pt x="12041" y="2060"/>
                  </a:lnTo>
                  <a:cubicBezTo>
                    <a:pt x="12044" y="2047"/>
                    <a:pt x="12051" y="2030"/>
                    <a:pt x="12054" y="2017"/>
                  </a:cubicBezTo>
                  <a:lnTo>
                    <a:pt x="12057" y="2000"/>
                  </a:lnTo>
                  <a:lnTo>
                    <a:pt x="12061" y="1977"/>
                  </a:lnTo>
                  <a:lnTo>
                    <a:pt x="12061" y="1974"/>
                  </a:lnTo>
                  <a:cubicBezTo>
                    <a:pt x="12061" y="1970"/>
                    <a:pt x="12067" y="1960"/>
                    <a:pt x="12067" y="1957"/>
                  </a:cubicBezTo>
                  <a:lnTo>
                    <a:pt x="12067" y="1950"/>
                  </a:lnTo>
                  <a:cubicBezTo>
                    <a:pt x="12067" y="1947"/>
                    <a:pt x="12067" y="1943"/>
                    <a:pt x="12071" y="1940"/>
                  </a:cubicBezTo>
                  <a:lnTo>
                    <a:pt x="12071" y="1930"/>
                  </a:lnTo>
                  <a:cubicBezTo>
                    <a:pt x="12074" y="1917"/>
                    <a:pt x="12074" y="1910"/>
                    <a:pt x="12077" y="1897"/>
                  </a:cubicBezTo>
                  <a:lnTo>
                    <a:pt x="12077" y="1883"/>
                  </a:lnTo>
                  <a:lnTo>
                    <a:pt x="12077" y="1880"/>
                  </a:lnTo>
                  <a:lnTo>
                    <a:pt x="12077" y="1877"/>
                  </a:lnTo>
                  <a:cubicBezTo>
                    <a:pt x="12077" y="1867"/>
                    <a:pt x="12084" y="1857"/>
                    <a:pt x="12084" y="1847"/>
                  </a:cubicBezTo>
                  <a:cubicBezTo>
                    <a:pt x="12087" y="1826"/>
                    <a:pt x="12087" y="1806"/>
                    <a:pt x="12091" y="1783"/>
                  </a:cubicBezTo>
                  <a:lnTo>
                    <a:pt x="12091" y="1760"/>
                  </a:lnTo>
                  <a:cubicBezTo>
                    <a:pt x="12101" y="1689"/>
                    <a:pt x="12104" y="1616"/>
                    <a:pt x="12111" y="1546"/>
                  </a:cubicBezTo>
                  <a:cubicBezTo>
                    <a:pt x="12111" y="1539"/>
                    <a:pt x="12108" y="1529"/>
                    <a:pt x="12101" y="1529"/>
                  </a:cubicBezTo>
                  <a:cubicBezTo>
                    <a:pt x="12091" y="1529"/>
                    <a:pt x="12084" y="1532"/>
                    <a:pt x="12084" y="1542"/>
                  </a:cubicBezTo>
                  <a:cubicBezTo>
                    <a:pt x="12074" y="1602"/>
                    <a:pt x="12067" y="1659"/>
                    <a:pt x="12057" y="1723"/>
                  </a:cubicBezTo>
                  <a:cubicBezTo>
                    <a:pt x="12054" y="1753"/>
                    <a:pt x="12051" y="1786"/>
                    <a:pt x="12051" y="1813"/>
                  </a:cubicBezTo>
                  <a:cubicBezTo>
                    <a:pt x="12051" y="1826"/>
                    <a:pt x="12044" y="1836"/>
                    <a:pt x="12044" y="1847"/>
                  </a:cubicBezTo>
                  <a:lnTo>
                    <a:pt x="12044" y="1860"/>
                  </a:lnTo>
                  <a:cubicBezTo>
                    <a:pt x="12044" y="1870"/>
                    <a:pt x="12041" y="1880"/>
                    <a:pt x="12041" y="1890"/>
                  </a:cubicBezTo>
                  <a:lnTo>
                    <a:pt x="12027" y="1947"/>
                  </a:lnTo>
                  <a:lnTo>
                    <a:pt x="12021" y="1987"/>
                  </a:lnTo>
                  <a:cubicBezTo>
                    <a:pt x="12017" y="2004"/>
                    <a:pt x="12011" y="2024"/>
                    <a:pt x="12007" y="2040"/>
                  </a:cubicBezTo>
                  <a:cubicBezTo>
                    <a:pt x="12001" y="2074"/>
                    <a:pt x="11990" y="2107"/>
                    <a:pt x="11977" y="2144"/>
                  </a:cubicBezTo>
                  <a:cubicBezTo>
                    <a:pt x="11970" y="2178"/>
                    <a:pt x="11960" y="2211"/>
                    <a:pt x="11950" y="2244"/>
                  </a:cubicBezTo>
                  <a:cubicBezTo>
                    <a:pt x="11944" y="2264"/>
                    <a:pt x="11937" y="2281"/>
                    <a:pt x="11927" y="2305"/>
                  </a:cubicBezTo>
                  <a:lnTo>
                    <a:pt x="11920" y="2328"/>
                  </a:lnTo>
                  <a:lnTo>
                    <a:pt x="11910" y="2355"/>
                  </a:lnTo>
                  <a:lnTo>
                    <a:pt x="11894" y="2395"/>
                  </a:lnTo>
                  <a:lnTo>
                    <a:pt x="11887" y="2415"/>
                  </a:lnTo>
                  <a:lnTo>
                    <a:pt x="11877" y="2438"/>
                  </a:lnTo>
                  <a:lnTo>
                    <a:pt x="11873" y="2445"/>
                  </a:lnTo>
                  <a:cubicBezTo>
                    <a:pt x="11870" y="2455"/>
                    <a:pt x="11870" y="2458"/>
                    <a:pt x="11867" y="2465"/>
                  </a:cubicBezTo>
                  <a:lnTo>
                    <a:pt x="11867" y="2472"/>
                  </a:lnTo>
                  <a:lnTo>
                    <a:pt x="11860" y="2478"/>
                  </a:lnTo>
                  <a:lnTo>
                    <a:pt x="11857" y="2488"/>
                  </a:lnTo>
                  <a:lnTo>
                    <a:pt x="11857" y="2492"/>
                  </a:lnTo>
                  <a:lnTo>
                    <a:pt x="11853" y="2498"/>
                  </a:lnTo>
                  <a:cubicBezTo>
                    <a:pt x="11853" y="2502"/>
                    <a:pt x="11850" y="2509"/>
                    <a:pt x="11850" y="2509"/>
                  </a:cubicBezTo>
                  <a:cubicBezTo>
                    <a:pt x="11850" y="2512"/>
                    <a:pt x="11850" y="2512"/>
                    <a:pt x="11843" y="2515"/>
                  </a:cubicBezTo>
                  <a:cubicBezTo>
                    <a:pt x="11843" y="2519"/>
                    <a:pt x="11840" y="2529"/>
                    <a:pt x="11837" y="2535"/>
                  </a:cubicBezTo>
                  <a:lnTo>
                    <a:pt x="11837" y="2542"/>
                  </a:lnTo>
                  <a:lnTo>
                    <a:pt x="11833" y="2545"/>
                  </a:lnTo>
                  <a:cubicBezTo>
                    <a:pt x="11827" y="2559"/>
                    <a:pt x="11823" y="2569"/>
                    <a:pt x="11820" y="2585"/>
                  </a:cubicBezTo>
                  <a:lnTo>
                    <a:pt x="11817" y="2602"/>
                  </a:lnTo>
                  <a:cubicBezTo>
                    <a:pt x="11810" y="2619"/>
                    <a:pt x="11807" y="2632"/>
                    <a:pt x="11803" y="2649"/>
                  </a:cubicBezTo>
                  <a:lnTo>
                    <a:pt x="11766" y="2776"/>
                  </a:lnTo>
                  <a:cubicBezTo>
                    <a:pt x="11750" y="2836"/>
                    <a:pt x="11726" y="2910"/>
                    <a:pt x="11706" y="3000"/>
                  </a:cubicBezTo>
                  <a:lnTo>
                    <a:pt x="11700" y="3033"/>
                  </a:lnTo>
                  <a:cubicBezTo>
                    <a:pt x="11690" y="3064"/>
                    <a:pt x="11683" y="3094"/>
                    <a:pt x="11676" y="3120"/>
                  </a:cubicBezTo>
                  <a:cubicBezTo>
                    <a:pt x="11666" y="3164"/>
                    <a:pt x="11653" y="3211"/>
                    <a:pt x="11643" y="3251"/>
                  </a:cubicBezTo>
                  <a:cubicBezTo>
                    <a:pt x="11633" y="3304"/>
                    <a:pt x="11616" y="3361"/>
                    <a:pt x="11603" y="3415"/>
                  </a:cubicBezTo>
                  <a:lnTo>
                    <a:pt x="11583" y="3488"/>
                  </a:lnTo>
                  <a:lnTo>
                    <a:pt x="11532" y="3665"/>
                  </a:lnTo>
                  <a:lnTo>
                    <a:pt x="11516" y="3722"/>
                  </a:lnTo>
                  <a:cubicBezTo>
                    <a:pt x="11506" y="3762"/>
                    <a:pt x="11492" y="3799"/>
                    <a:pt x="11486" y="3833"/>
                  </a:cubicBezTo>
                  <a:cubicBezTo>
                    <a:pt x="11482" y="3846"/>
                    <a:pt x="11476" y="3856"/>
                    <a:pt x="11476" y="3869"/>
                  </a:cubicBezTo>
                  <a:lnTo>
                    <a:pt x="11469" y="3896"/>
                  </a:lnTo>
                  <a:cubicBezTo>
                    <a:pt x="11466" y="3886"/>
                    <a:pt x="11459" y="3879"/>
                    <a:pt x="11459" y="3869"/>
                  </a:cubicBezTo>
                  <a:cubicBezTo>
                    <a:pt x="11425" y="3789"/>
                    <a:pt x="11382" y="3722"/>
                    <a:pt x="11332" y="3669"/>
                  </a:cubicBezTo>
                  <a:lnTo>
                    <a:pt x="11282" y="3619"/>
                  </a:lnTo>
                  <a:lnTo>
                    <a:pt x="11282" y="3598"/>
                  </a:lnTo>
                  <a:lnTo>
                    <a:pt x="11282" y="3572"/>
                  </a:lnTo>
                  <a:cubicBezTo>
                    <a:pt x="11282" y="3555"/>
                    <a:pt x="11285" y="3538"/>
                    <a:pt x="11285" y="3522"/>
                  </a:cubicBezTo>
                  <a:lnTo>
                    <a:pt x="11285" y="3512"/>
                  </a:lnTo>
                  <a:cubicBezTo>
                    <a:pt x="11285" y="3498"/>
                    <a:pt x="11288" y="3481"/>
                    <a:pt x="11288" y="3468"/>
                  </a:cubicBezTo>
                  <a:lnTo>
                    <a:pt x="11292" y="3431"/>
                  </a:lnTo>
                  <a:cubicBezTo>
                    <a:pt x="11298" y="3405"/>
                    <a:pt x="11298" y="3381"/>
                    <a:pt x="11302" y="3354"/>
                  </a:cubicBezTo>
                  <a:cubicBezTo>
                    <a:pt x="11305" y="3311"/>
                    <a:pt x="11315" y="3264"/>
                    <a:pt x="11318" y="3214"/>
                  </a:cubicBezTo>
                  <a:lnTo>
                    <a:pt x="11318" y="3211"/>
                  </a:lnTo>
                  <a:cubicBezTo>
                    <a:pt x="11322" y="3177"/>
                    <a:pt x="11332" y="3144"/>
                    <a:pt x="11335" y="3110"/>
                  </a:cubicBezTo>
                  <a:cubicBezTo>
                    <a:pt x="11339" y="3080"/>
                    <a:pt x="11349" y="3053"/>
                    <a:pt x="11352" y="3027"/>
                  </a:cubicBezTo>
                  <a:cubicBezTo>
                    <a:pt x="11365" y="2947"/>
                    <a:pt x="11382" y="2866"/>
                    <a:pt x="11392" y="2783"/>
                  </a:cubicBezTo>
                  <a:cubicBezTo>
                    <a:pt x="11402" y="2736"/>
                    <a:pt x="11405" y="2696"/>
                    <a:pt x="11415" y="2649"/>
                  </a:cubicBezTo>
                  <a:cubicBezTo>
                    <a:pt x="11419" y="2619"/>
                    <a:pt x="11422" y="2592"/>
                    <a:pt x="11425" y="2559"/>
                  </a:cubicBezTo>
                  <a:lnTo>
                    <a:pt x="11432" y="2529"/>
                  </a:lnTo>
                  <a:cubicBezTo>
                    <a:pt x="11435" y="2498"/>
                    <a:pt x="11439" y="2475"/>
                    <a:pt x="11442" y="2445"/>
                  </a:cubicBezTo>
                  <a:cubicBezTo>
                    <a:pt x="11452" y="2391"/>
                    <a:pt x="11459" y="2341"/>
                    <a:pt x="11469" y="2285"/>
                  </a:cubicBezTo>
                  <a:cubicBezTo>
                    <a:pt x="11476" y="2228"/>
                    <a:pt x="11489" y="2167"/>
                    <a:pt x="11499" y="2111"/>
                  </a:cubicBezTo>
                  <a:lnTo>
                    <a:pt x="11509" y="2047"/>
                  </a:lnTo>
                  <a:cubicBezTo>
                    <a:pt x="11526" y="1964"/>
                    <a:pt x="11539" y="1880"/>
                    <a:pt x="11556" y="1796"/>
                  </a:cubicBezTo>
                  <a:cubicBezTo>
                    <a:pt x="11559" y="1773"/>
                    <a:pt x="11566" y="1743"/>
                    <a:pt x="11573" y="1716"/>
                  </a:cubicBezTo>
                  <a:lnTo>
                    <a:pt x="11583" y="1683"/>
                  </a:lnTo>
                  <a:lnTo>
                    <a:pt x="11589" y="1633"/>
                  </a:lnTo>
                  <a:lnTo>
                    <a:pt x="11603" y="1559"/>
                  </a:lnTo>
                  <a:cubicBezTo>
                    <a:pt x="11606" y="1546"/>
                    <a:pt x="11606" y="1532"/>
                    <a:pt x="11609" y="1516"/>
                  </a:cubicBezTo>
                  <a:lnTo>
                    <a:pt x="11619" y="1482"/>
                  </a:lnTo>
                  <a:lnTo>
                    <a:pt x="11619" y="1475"/>
                  </a:lnTo>
                  <a:lnTo>
                    <a:pt x="11619" y="1465"/>
                  </a:lnTo>
                  <a:lnTo>
                    <a:pt x="11619" y="1462"/>
                  </a:lnTo>
                  <a:lnTo>
                    <a:pt x="11619" y="1459"/>
                  </a:lnTo>
                  <a:lnTo>
                    <a:pt x="11619" y="1445"/>
                  </a:lnTo>
                  <a:lnTo>
                    <a:pt x="11623" y="1432"/>
                  </a:lnTo>
                  <a:lnTo>
                    <a:pt x="11623" y="1425"/>
                  </a:lnTo>
                  <a:lnTo>
                    <a:pt x="11623" y="1422"/>
                  </a:lnTo>
                  <a:lnTo>
                    <a:pt x="11623" y="1415"/>
                  </a:lnTo>
                  <a:lnTo>
                    <a:pt x="11623" y="1412"/>
                  </a:lnTo>
                  <a:lnTo>
                    <a:pt x="11623" y="1409"/>
                  </a:lnTo>
                  <a:lnTo>
                    <a:pt x="11623" y="1402"/>
                  </a:lnTo>
                  <a:lnTo>
                    <a:pt x="11626" y="1388"/>
                  </a:lnTo>
                  <a:lnTo>
                    <a:pt x="11626" y="1385"/>
                  </a:lnTo>
                  <a:cubicBezTo>
                    <a:pt x="11629" y="1385"/>
                    <a:pt x="11631" y="1385"/>
                    <a:pt x="11634" y="1385"/>
                  </a:cubicBezTo>
                  <a:cubicBezTo>
                    <a:pt x="11692" y="1385"/>
                    <a:pt x="11717" y="1350"/>
                    <a:pt x="11736" y="1318"/>
                  </a:cubicBezTo>
                  <a:cubicBezTo>
                    <a:pt x="11763" y="1281"/>
                    <a:pt x="11787" y="1241"/>
                    <a:pt x="11820" y="1205"/>
                  </a:cubicBezTo>
                  <a:lnTo>
                    <a:pt x="11863" y="1161"/>
                  </a:lnTo>
                  <a:cubicBezTo>
                    <a:pt x="11870" y="1154"/>
                    <a:pt x="11880" y="1151"/>
                    <a:pt x="11887" y="1141"/>
                  </a:cubicBezTo>
                  <a:cubicBezTo>
                    <a:pt x="11897" y="1138"/>
                    <a:pt x="11904" y="1134"/>
                    <a:pt x="11907" y="1128"/>
                  </a:cubicBezTo>
                  <a:cubicBezTo>
                    <a:pt x="11920" y="1121"/>
                    <a:pt x="11937" y="1114"/>
                    <a:pt x="11954" y="1111"/>
                  </a:cubicBezTo>
                  <a:cubicBezTo>
                    <a:pt x="12014" y="1091"/>
                    <a:pt x="12081" y="1078"/>
                    <a:pt x="12138" y="1061"/>
                  </a:cubicBezTo>
                  <a:lnTo>
                    <a:pt x="12198" y="1051"/>
                  </a:lnTo>
                  <a:lnTo>
                    <a:pt x="12255" y="1037"/>
                  </a:lnTo>
                  <a:cubicBezTo>
                    <a:pt x="12291" y="1027"/>
                    <a:pt x="12332" y="1014"/>
                    <a:pt x="12368" y="1007"/>
                  </a:cubicBezTo>
                  <a:lnTo>
                    <a:pt x="12372" y="1007"/>
                  </a:lnTo>
                  <a:lnTo>
                    <a:pt x="12398" y="1001"/>
                  </a:lnTo>
                  <a:cubicBezTo>
                    <a:pt x="12459" y="984"/>
                    <a:pt x="12525" y="961"/>
                    <a:pt x="12592" y="950"/>
                  </a:cubicBezTo>
                  <a:close/>
                  <a:moveTo>
                    <a:pt x="12790" y="5401"/>
                  </a:moveTo>
                  <a:lnTo>
                    <a:pt x="12790" y="5401"/>
                  </a:lnTo>
                  <a:cubicBezTo>
                    <a:pt x="12789" y="5402"/>
                    <a:pt x="12789" y="5402"/>
                    <a:pt x="12788" y="5403"/>
                  </a:cubicBezTo>
                  <a:lnTo>
                    <a:pt x="12788" y="5403"/>
                  </a:lnTo>
                  <a:cubicBezTo>
                    <a:pt x="12790" y="5402"/>
                    <a:pt x="12790" y="5401"/>
                    <a:pt x="12790" y="5401"/>
                  </a:cubicBezTo>
                  <a:close/>
                  <a:moveTo>
                    <a:pt x="12084" y="7002"/>
                  </a:moveTo>
                  <a:lnTo>
                    <a:pt x="12084" y="7002"/>
                  </a:lnTo>
                  <a:cubicBezTo>
                    <a:pt x="12083" y="7003"/>
                    <a:pt x="12082" y="7004"/>
                    <a:pt x="12082" y="7005"/>
                  </a:cubicBezTo>
                  <a:lnTo>
                    <a:pt x="12082" y="7005"/>
                  </a:lnTo>
                  <a:cubicBezTo>
                    <a:pt x="12084" y="7004"/>
                    <a:pt x="12084" y="7002"/>
                    <a:pt x="12084" y="7002"/>
                  </a:cubicBezTo>
                  <a:close/>
                  <a:moveTo>
                    <a:pt x="11907" y="7346"/>
                  </a:moveTo>
                  <a:lnTo>
                    <a:pt x="11904" y="7353"/>
                  </a:lnTo>
                  <a:lnTo>
                    <a:pt x="11904" y="7353"/>
                  </a:lnTo>
                  <a:cubicBezTo>
                    <a:pt x="11907" y="7353"/>
                    <a:pt x="11907" y="7346"/>
                    <a:pt x="11907" y="7346"/>
                  </a:cubicBezTo>
                  <a:close/>
                  <a:moveTo>
                    <a:pt x="13662" y="2559"/>
                  </a:moveTo>
                  <a:lnTo>
                    <a:pt x="13662" y="2572"/>
                  </a:lnTo>
                  <a:lnTo>
                    <a:pt x="13662" y="2582"/>
                  </a:lnTo>
                  <a:cubicBezTo>
                    <a:pt x="13659" y="2599"/>
                    <a:pt x="13659" y="2622"/>
                    <a:pt x="13656" y="2639"/>
                  </a:cubicBezTo>
                  <a:cubicBezTo>
                    <a:pt x="13642" y="2743"/>
                    <a:pt x="13635" y="2850"/>
                    <a:pt x="13635" y="2963"/>
                  </a:cubicBezTo>
                  <a:lnTo>
                    <a:pt x="13635" y="3067"/>
                  </a:lnTo>
                  <a:cubicBezTo>
                    <a:pt x="13635" y="3140"/>
                    <a:pt x="13635" y="3211"/>
                    <a:pt x="13629" y="3281"/>
                  </a:cubicBezTo>
                  <a:lnTo>
                    <a:pt x="13625" y="3311"/>
                  </a:lnTo>
                  <a:lnTo>
                    <a:pt x="13625" y="3334"/>
                  </a:lnTo>
                  <a:cubicBezTo>
                    <a:pt x="13625" y="3344"/>
                    <a:pt x="13625" y="3358"/>
                    <a:pt x="13622" y="3364"/>
                  </a:cubicBezTo>
                  <a:lnTo>
                    <a:pt x="13622" y="3378"/>
                  </a:lnTo>
                  <a:lnTo>
                    <a:pt x="13622" y="3391"/>
                  </a:lnTo>
                  <a:cubicBezTo>
                    <a:pt x="13622" y="3398"/>
                    <a:pt x="13619" y="3411"/>
                    <a:pt x="13619" y="3418"/>
                  </a:cubicBezTo>
                  <a:lnTo>
                    <a:pt x="13609" y="3468"/>
                  </a:lnTo>
                  <a:cubicBezTo>
                    <a:pt x="13605" y="3495"/>
                    <a:pt x="13595" y="3528"/>
                    <a:pt x="13589" y="3562"/>
                  </a:cubicBezTo>
                  <a:cubicBezTo>
                    <a:pt x="13579" y="3595"/>
                    <a:pt x="13569" y="3629"/>
                    <a:pt x="13559" y="3662"/>
                  </a:cubicBezTo>
                  <a:cubicBezTo>
                    <a:pt x="13552" y="3682"/>
                    <a:pt x="13545" y="3705"/>
                    <a:pt x="13538" y="3729"/>
                  </a:cubicBezTo>
                  <a:lnTo>
                    <a:pt x="13528" y="3756"/>
                  </a:lnTo>
                  <a:cubicBezTo>
                    <a:pt x="13525" y="3779"/>
                    <a:pt x="13518" y="3796"/>
                    <a:pt x="13508" y="3816"/>
                  </a:cubicBezTo>
                  <a:lnTo>
                    <a:pt x="13502" y="3839"/>
                  </a:lnTo>
                  <a:cubicBezTo>
                    <a:pt x="13495" y="3849"/>
                    <a:pt x="13492" y="3856"/>
                    <a:pt x="13492" y="3866"/>
                  </a:cubicBezTo>
                  <a:lnTo>
                    <a:pt x="13488" y="3883"/>
                  </a:lnTo>
                  <a:lnTo>
                    <a:pt x="13485" y="3899"/>
                  </a:lnTo>
                  <a:cubicBezTo>
                    <a:pt x="13478" y="3906"/>
                    <a:pt x="13478" y="3913"/>
                    <a:pt x="13475" y="3919"/>
                  </a:cubicBezTo>
                  <a:lnTo>
                    <a:pt x="13462" y="3950"/>
                  </a:lnTo>
                  <a:cubicBezTo>
                    <a:pt x="13455" y="3966"/>
                    <a:pt x="13452" y="3983"/>
                    <a:pt x="13442" y="3996"/>
                  </a:cubicBezTo>
                  <a:lnTo>
                    <a:pt x="13435" y="4013"/>
                  </a:lnTo>
                  <a:cubicBezTo>
                    <a:pt x="13411" y="4057"/>
                    <a:pt x="13391" y="4100"/>
                    <a:pt x="13371" y="4147"/>
                  </a:cubicBezTo>
                  <a:lnTo>
                    <a:pt x="13361" y="4164"/>
                  </a:lnTo>
                  <a:cubicBezTo>
                    <a:pt x="13351" y="4187"/>
                    <a:pt x="13338" y="4207"/>
                    <a:pt x="13325" y="4234"/>
                  </a:cubicBezTo>
                  <a:cubicBezTo>
                    <a:pt x="13321" y="4240"/>
                    <a:pt x="13318" y="4247"/>
                    <a:pt x="13311" y="4254"/>
                  </a:cubicBezTo>
                  <a:lnTo>
                    <a:pt x="13304" y="4270"/>
                  </a:lnTo>
                  <a:lnTo>
                    <a:pt x="13291" y="4291"/>
                  </a:lnTo>
                  <a:cubicBezTo>
                    <a:pt x="13271" y="4331"/>
                    <a:pt x="13244" y="4367"/>
                    <a:pt x="13224" y="4404"/>
                  </a:cubicBezTo>
                  <a:lnTo>
                    <a:pt x="13218" y="4418"/>
                  </a:lnTo>
                  <a:lnTo>
                    <a:pt x="13204" y="4434"/>
                  </a:lnTo>
                  <a:cubicBezTo>
                    <a:pt x="13191" y="4451"/>
                    <a:pt x="13184" y="4468"/>
                    <a:pt x="13171" y="4484"/>
                  </a:cubicBezTo>
                  <a:cubicBezTo>
                    <a:pt x="13167" y="4491"/>
                    <a:pt x="13157" y="4501"/>
                    <a:pt x="13154" y="4515"/>
                  </a:cubicBezTo>
                  <a:cubicBezTo>
                    <a:pt x="13144" y="4531"/>
                    <a:pt x="13134" y="4548"/>
                    <a:pt x="13124" y="4565"/>
                  </a:cubicBezTo>
                  <a:cubicBezTo>
                    <a:pt x="13101" y="4605"/>
                    <a:pt x="13077" y="4648"/>
                    <a:pt x="13054" y="4688"/>
                  </a:cubicBezTo>
                  <a:lnTo>
                    <a:pt x="13040" y="4708"/>
                  </a:lnTo>
                  <a:cubicBezTo>
                    <a:pt x="13017" y="4752"/>
                    <a:pt x="12990" y="4799"/>
                    <a:pt x="12967" y="4839"/>
                  </a:cubicBezTo>
                  <a:lnTo>
                    <a:pt x="12950" y="4866"/>
                  </a:lnTo>
                  <a:cubicBezTo>
                    <a:pt x="12940" y="4876"/>
                    <a:pt x="12933" y="4889"/>
                    <a:pt x="12923" y="4906"/>
                  </a:cubicBezTo>
                  <a:lnTo>
                    <a:pt x="12917" y="4922"/>
                  </a:lnTo>
                  <a:cubicBezTo>
                    <a:pt x="12903" y="4939"/>
                    <a:pt x="12890" y="4959"/>
                    <a:pt x="12876" y="4976"/>
                  </a:cubicBezTo>
                  <a:lnTo>
                    <a:pt x="12873" y="4986"/>
                  </a:lnTo>
                  <a:cubicBezTo>
                    <a:pt x="12843" y="5033"/>
                    <a:pt x="12816" y="5073"/>
                    <a:pt x="12790" y="5120"/>
                  </a:cubicBezTo>
                  <a:cubicBezTo>
                    <a:pt x="12766" y="5167"/>
                    <a:pt x="12736" y="5217"/>
                    <a:pt x="12709" y="5267"/>
                  </a:cubicBezTo>
                  <a:cubicBezTo>
                    <a:pt x="12703" y="5284"/>
                    <a:pt x="12693" y="5304"/>
                    <a:pt x="12683" y="5320"/>
                  </a:cubicBezTo>
                  <a:lnTo>
                    <a:pt x="12673" y="5337"/>
                  </a:lnTo>
                  <a:cubicBezTo>
                    <a:pt x="12669" y="5344"/>
                    <a:pt x="12666" y="5357"/>
                    <a:pt x="12659" y="5367"/>
                  </a:cubicBezTo>
                  <a:lnTo>
                    <a:pt x="12656" y="5377"/>
                  </a:lnTo>
                  <a:lnTo>
                    <a:pt x="12652" y="5391"/>
                  </a:lnTo>
                  <a:lnTo>
                    <a:pt x="12639" y="5417"/>
                  </a:lnTo>
                  <a:cubicBezTo>
                    <a:pt x="12636" y="5424"/>
                    <a:pt x="12632" y="5437"/>
                    <a:pt x="12626" y="5444"/>
                  </a:cubicBezTo>
                  <a:cubicBezTo>
                    <a:pt x="12619" y="5461"/>
                    <a:pt x="12616" y="5474"/>
                    <a:pt x="12606" y="5491"/>
                  </a:cubicBezTo>
                  <a:lnTo>
                    <a:pt x="12599" y="5511"/>
                  </a:lnTo>
                  <a:cubicBezTo>
                    <a:pt x="12589" y="5528"/>
                    <a:pt x="12582" y="5551"/>
                    <a:pt x="12572" y="5568"/>
                  </a:cubicBezTo>
                  <a:lnTo>
                    <a:pt x="12556" y="5605"/>
                  </a:lnTo>
                  <a:cubicBezTo>
                    <a:pt x="12539" y="5638"/>
                    <a:pt x="12525" y="5671"/>
                    <a:pt x="12509" y="5708"/>
                  </a:cubicBezTo>
                  <a:lnTo>
                    <a:pt x="12492" y="5745"/>
                  </a:lnTo>
                  <a:cubicBezTo>
                    <a:pt x="12475" y="5785"/>
                    <a:pt x="12459" y="5819"/>
                    <a:pt x="12442" y="5855"/>
                  </a:cubicBezTo>
                  <a:lnTo>
                    <a:pt x="12382" y="6006"/>
                  </a:lnTo>
                  <a:cubicBezTo>
                    <a:pt x="12358" y="6059"/>
                    <a:pt x="12335" y="6109"/>
                    <a:pt x="12315" y="6163"/>
                  </a:cubicBezTo>
                  <a:cubicBezTo>
                    <a:pt x="12298" y="6206"/>
                    <a:pt x="12281" y="6253"/>
                    <a:pt x="12258" y="6307"/>
                  </a:cubicBezTo>
                  <a:lnTo>
                    <a:pt x="12248" y="6343"/>
                  </a:lnTo>
                  <a:cubicBezTo>
                    <a:pt x="12235" y="6380"/>
                    <a:pt x="12218" y="6420"/>
                    <a:pt x="12204" y="6457"/>
                  </a:cubicBezTo>
                  <a:cubicBezTo>
                    <a:pt x="12191" y="6481"/>
                    <a:pt x="12184" y="6511"/>
                    <a:pt x="12171" y="6537"/>
                  </a:cubicBezTo>
                  <a:cubicBezTo>
                    <a:pt x="12158" y="6557"/>
                    <a:pt x="12151" y="6581"/>
                    <a:pt x="12138" y="6604"/>
                  </a:cubicBezTo>
                  <a:lnTo>
                    <a:pt x="12131" y="6621"/>
                  </a:lnTo>
                  <a:lnTo>
                    <a:pt x="12124" y="6624"/>
                  </a:lnTo>
                  <a:cubicBezTo>
                    <a:pt x="12101" y="6674"/>
                    <a:pt x="12074" y="6725"/>
                    <a:pt x="12054" y="6775"/>
                  </a:cubicBezTo>
                  <a:cubicBezTo>
                    <a:pt x="12037" y="6812"/>
                    <a:pt x="12021" y="6845"/>
                    <a:pt x="12004" y="6882"/>
                  </a:cubicBezTo>
                  <a:cubicBezTo>
                    <a:pt x="11990" y="6908"/>
                    <a:pt x="11980" y="6932"/>
                    <a:pt x="11967" y="6962"/>
                  </a:cubicBezTo>
                  <a:cubicBezTo>
                    <a:pt x="11964" y="6972"/>
                    <a:pt x="11957" y="6982"/>
                    <a:pt x="11950" y="6992"/>
                  </a:cubicBezTo>
                  <a:lnTo>
                    <a:pt x="11950" y="6995"/>
                  </a:lnTo>
                  <a:cubicBezTo>
                    <a:pt x="11940" y="7009"/>
                    <a:pt x="11937" y="7022"/>
                    <a:pt x="11934" y="7032"/>
                  </a:cubicBezTo>
                  <a:cubicBezTo>
                    <a:pt x="11907" y="7089"/>
                    <a:pt x="11883" y="7132"/>
                    <a:pt x="11863" y="7179"/>
                  </a:cubicBezTo>
                  <a:lnTo>
                    <a:pt x="11823" y="7266"/>
                  </a:lnTo>
                  <a:lnTo>
                    <a:pt x="11820" y="7273"/>
                  </a:lnTo>
                  <a:cubicBezTo>
                    <a:pt x="11813" y="7293"/>
                    <a:pt x="11803" y="7310"/>
                    <a:pt x="11800" y="7330"/>
                  </a:cubicBezTo>
                  <a:cubicBezTo>
                    <a:pt x="11800" y="7330"/>
                    <a:pt x="11800" y="7333"/>
                    <a:pt x="11797" y="7333"/>
                  </a:cubicBezTo>
                  <a:lnTo>
                    <a:pt x="11790" y="7340"/>
                  </a:lnTo>
                  <a:lnTo>
                    <a:pt x="11787" y="7343"/>
                  </a:lnTo>
                  <a:cubicBezTo>
                    <a:pt x="11780" y="7340"/>
                    <a:pt x="11770" y="7333"/>
                    <a:pt x="11756" y="7333"/>
                  </a:cubicBezTo>
                  <a:lnTo>
                    <a:pt x="11746" y="7333"/>
                  </a:lnTo>
                  <a:cubicBezTo>
                    <a:pt x="11730" y="7333"/>
                    <a:pt x="11716" y="7343"/>
                    <a:pt x="11703" y="7350"/>
                  </a:cubicBezTo>
                  <a:lnTo>
                    <a:pt x="11700" y="7356"/>
                  </a:lnTo>
                  <a:cubicBezTo>
                    <a:pt x="11696" y="7360"/>
                    <a:pt x="11690" y="7360"/>
                    <a:pt x="11683" y="7363"/>
                  </a:cubicBezTo>
                  <a:lnTo>
                    <a:pt x="11673" y="7367"/>
                  </a:lnTo>
                  <a:cubicBezTo>
                    <a:pt x="11653" y="7377"/>
                    <a:pt x="11636" y="7390"/>
                    <a:pt x="11616" y="7400"/>
                  </a:cubicBezTo>
                  <a:cubicBezTo>
                    <a:pt x="11603" y="7410"/>
                    <a:pt x="11596" y="7413"/>
                    <a:pt x="11583" y="7423"/>
                  </a:cubicBezTo>
                  <a:cubicBezTo>
                    <a:pt x="11583" y="7417"/>
                    <a:pt x="11586" y="7417"/>
                    <a:pt x="11586" y="7413"/>
                  </a:cubicBezTo>
                  <a:lnTo>
                    <a:pt x="11589" y="7407"/>
                  </a:lnTo>
                  <a:lnTo>
                    <a:pt x="11603" y="7377"/>
                  </a:lnTo>
                  <a:cubicBezTo>
                    <a:pt x="11613" y="7360"/>
                    <a:pt x="11619" y="7340"/>
                    <a:pt x="11629" y="7323"/>
                  </a:cubicBezTo>
                  <a:cubicBezTo>
                    <a:pt x="11636" y="7306"/>
                    <a:pt x="11646" y="7290"/>
                    <a:pt x="11653" y="7266"/>
                  </a:cubicBezTo>
                  <a:cubicBezTo>
                    <a:pt x="11670" y="7233"/>
                    <a:pt x="11686" y="7206"/>
                    <a:pt x="11703" y="7173"/>
                  </a:cubicBezTo>
                  <a:lnTo>
                    <a:pt x="11720" y="7143"/>
                  </a:lnTo>
                  <a:lnTo>
                    <a:pt x="11736" y="7112"/>
                  </a:lnTo>
                  <a:lnTo>
                    <a:pt x="11746" y="7099"/>
                  </a:lnTo>
                  <a:cubicBezTo>
                    <a:pt x="11750" y="7092"/>
                    <a:pt x="11756" y="7079"/>
                    <a:pt x="11763" y="7072"/>
                  </a:cubicBezTo>
                  <a:cubicBezTo>
                    <a:pt x="11766" y="7062"/>
                    <a:pt x="11770" y="7059"/>
                    <a:pt x="11773" y="7049"/>
                  </a:cubicBezTo>
                  <a:cubicBezTo>
                    <a:pt x="11773" y="7046"/>
                    <a:pt x="11780" y="7042"/>
                    <a:pt x="11783" y="7032"/>
                  </a:cubicBezTo>
                  <a:lnTo>
                    <a:pt x="11787" y="7025"/>
                  </a:lnTo>
                  <a:lnTo>
                    <a:pt x="11790" y="7015"/>
                  </a:lnTo>
                  <a:lnTo>
                    <a:pt x="11797" y="7009"/>
                  </a:lnTo>
                  <a:lnTo>
                    <a:pt x="11800" y="6999"/>
                  </a:lnTo>
                  <a:lnTo>
                    <a:pt x="11813" y="6975"/>
                  </a:lnTo>
                  <a:lnTo>
                    <a:pt x="11820" y="6962"/>
                  </a:lnTo>
                  <a:lnTo>
                    <a:pt x="11823" y="6959"/>
                  </a:lnTo>
                  <a:lnTo>
                    <a:pt x="11830" y="6945"/>
                  </a:lnTo>
                  <a:lnTo>
                    <a:pt x="11830" y="6942"/>
                  </a:lnTo>
                  <a:lnTo>
                    <a:pt x="11837" y="6925"/>
                  </a:lnTo>
                  <a:lnTo>
                    <a:pt x="11847" y="6908"/>
                  </a:lnTo>
                  <a:lnTo>
                    <a:pt x="11857" y="6878"/>
                  </a:lnTo>
                  <a:lnTo>
                    <a:pt x="11870" y="6848"/>
                  </a:lnTo>
                  <a:lnTo>
                    <a:pt x="11904" y="6788"/>
                  </a:lnTo>
                  <a:lnTo>
                    <a:pt x="11914" y="6771"/>
                  </a:lnTo>
                  <a:cubicBezTo>
                    <a:pt x="11920" y="6758"/>
                    <a:pt x="11924" y="6745"/>
                    <a:pt x="11934" y="6731"/>
                  </a:cubicBezTo>
                  <a:lnTo>
                    <a:pt x="11950" y="6705"/>
                  </a:lnTo>
                  <a:lnTo>
                    <a:pt x="11967" y="6671"/>
                  </a:lnTo>
                  <a:lnTo>
                    <a:pt x="11980" y="6648"/>
                  </a:lnTo>
                  <a:cubicBezTo>
                    <a:pt x="11987" y="6638"/>
                    <a:pt x="11990" y="6624"/>
                    <a:pt x="12001" y="6611"/>
                  </a:cubicBezTo>
                  <a:lnTo>
                    <a:pt x="12001" y="6608"/>
                  </a:lnTo>
                  <a:cubicBezTo>
                    <a:pt x="12004" y="6604"/>
                    <a:pt x="12004" y="6594"/>
                    <a:pt x="12007" y="6591"/>
                  </a:cubicBezTo>
                  <a:lnTo>
                    <a:pt x="12047" y="6514"/>
                  </a:lnTo>
                  <a:lnTo>
                    <a:pt x="12054" y="6497"/>
                  </a:lnTo>
                  <a:cubicBezTo>
                    <a:pt x="12071" y="6464"/>
                    <a:pt x="12087" y="6430"/>
                    <a:pt x="12104" y="6404"/>
                  </a:cubicBezTo>
                  <a:lnTo>
                    <a:pt x="12118" y="6380"/>
                  </a:lnTo>
                  <a:lnTo>
                    <a:pt x="12138" y="6340"/>
                  </a:lnTo>
                  <a:lnTo>
                    <a:pt x="12158" y="6297"/>
                  </a:lnTo>
                  <a:cubicBezTo>
                    <a:pt x="12168" y="6287"/>
                    <a:pt x="12171" y="6273"/>
                    <a:pt x="12181" y="6260"/>
                  </a:cubicBezTo>
                  <a:lnTo>
                    <a:pt x="12188" y="6243"/>
                  </a:lnTo>
                  <a:cubicBezTo>
                    <a:pt x="12198" y="6223"/>
                    <a:pt x="12208" y="6203"/>
                    <a:pt x="12218" y="6186"/>
                  </a:cubicBezTo>
                  <a:cubicBezTo>
                    <a:pt x="12221" y="6173"/>
                    <a:pt x="12231" y="6160"/>
                    <a:pt x="12235" y="6153"/>
                  </a:cubicBezTo>
                  <a:lnTo>
                    <a:pt x="12241" y="6136"/>
                  </a:lnTo>
                  <a:cubicBezTo>
                    <a:pt x="12258" y="6096"/>
                    <a:pt x="12275" y="6056"/>
                    <a:pt x="12291" y="6019"/>
                  </a:cubicBezTo>
                  <a:lnTo>
                    <a:pt x="12298" y="6006"/>
                  </a:lnTo>
                  <a:cubicBezTo>
                    <a:pt x="12301" y="5992"/>
                    <a:pt x="12305" y="5979"/>
                    <a:pt x="12315" y="5972"/>
                  </a:cubicBezTo>
                  <a:cubicBezTo>
                    <a:pt x="12325" y="5946"/>
                    <a:pt x="12335" y="5925"/>
                    <a:pt x="12348" y="5905"/>
                  </a:cubicBezTo>
                  <a:cubicBezTo>
                    <a:pt x="12352" y="5892"/>
                    <a:pt x="12358" y="5879"/>
                    <a:pt x="12365" y="5869"/>
                  </a:cubicBezTo>
                  <a:lnTo>
                    <a:pt x="12372" y="5852"/>
                  </a:lnTo>
                  <a:lnTo>
                    <a:pt x="12375" y="5839"/>
                  </a:lnTo>
                  <a:lnTo>
                    <a:pt x="12392" y="5802"/>
                  </a:lnTo>
                  <a:lnTo>
                    <a:pt x="12402" y="5788"/>
                  </a:lnTo>
                  <a:lnTo>
                    <a:pt x="12408" y="5772"/>
                  </a:lnTo>
                  <a:cubicBezTo>
                    <a:pt x="12415" y="5762"/>
                    <a:pt x="12418" y="5758"/>
                    <a:pt x="12418" y="5752"/>
                  </a:cubicBezTo>
                  <a:lnTo>
                    <a:pt x="12422" y="5745"/>
                  </a:lnTo>
                  <a:lnTo>
                    <a:pt x="12422" y="5735"/>
                  </a:lnTo>
                  <a:cubicBezTo>
                    <a:pt x="12422" y="5728"/>
                    <a:pt x="12418" y="5725"/>
                    <a:pt x="12415" y="5725"/>
                  </a:cubicBezTo>
                  <a:lnTo>
                    <a:pt x="12405" y="5725"/>
                  </a:lnTo>
                  <a:cubicBezTo>
                    <a:pt x="12402" y="5725"/>
                    <a:pt x="12392" y="5728"/>
                    <a:pt x="12388" y="5735"/>
                  </a:cubicBezTo>
                  <a:cubicBezTo>
                    <a:pt x="12372" y="5768"/>
                    <a:pt x="12352" y="5802"/>
                    <a:pt x="12335" y="5835"/>
                  </a:cubicBezTo>
                  <a:lnTo>
                    <a:pt x="12325" y="5852"/>
                  </a:lnTo>
                  <a:cubicBezTo>
                    <a:pt x="12318" y="5862"/>
                    <a:pt x="12315" y="5875"/>
                    <a:pt x="12305" y="5889"/>
                  </a:cubicBezTo>
                  <a:lnTo>
                    <a:pt x="12281" y="5939"/>
                  </a:lnTo>
                  <a:lnTo>
                    <a:pt x="12271" y="5956"/>
                  </a:lnTo>
                  <a:cubicBezTo>
                    <a:pt x="12268" y="5969"/>
                    <a:pt x="12258" y="5976"/>
                    <a:pt x="12255" y="5989"/>
                  </a:cubicBezTo>
                  <a:lnTo>
                    <a:pt x="12251" y="6002"/>
                  </a:lnTo>
                  <a:cubicBezTo>
                    <a:pt x="12241" y="6012"/>
                    <a:pt x="12238" y="6029"/>
                    <a:pt x="12231" y="6043"/>
                  </a:cubicBezTo>
                  <a:lnTo>
                    <a:pt x="12225" y="6053"/>
                  </a:lnTo>
                  <a:cubicBezTo>
                    <a:pt x="12225" y="6056"/>
                    <a:pt x="12221" y="6059"/>
                    <a:pt x="12221" y="6063"/>
                  </a:cubicBezTo>
                  <a:cubicBezTo>
                    <a:pt x="12218" y="6076"/>
                    <a:pt x="12208" y="6089"/>
                    <a:pt x="12204" y="6103"/>
                  </a:cubicBezTo>
                  <a:lnTo>
                    <a:pt x="12198" y="6123"/>
                  </a:lnTo>
                  <a:lnTo>
                    <a:pt x="12188" y="6139"/>
                  </a:lnTo>
                  <a:cubicBezTo>
                    <a:pt x="12184" y="6153"/>
                    <a:pt x="12174" y="6163"/>
                    <a:pt x="12171" y="6180"/>
                  </a:cubicBezTo>
                  <a:cubicBezTo>
                    <a:pt x="12171" y="6186"/>
                    <a:pt x="12168" y="6190"/>
                    <a:pt x="12164" y="6193"/>
                  </a:cubicBezTo>
                  <a:lnTo>
                    <a:pt x="12154" y="6210"/>
                  </a:lnTo>
                  <a:lnTo>
                    <a:pt x="12141" y="6236"/>
                  </a:lnTo>
                  <a:lnTo>
                    <a:pt x="12131" y="6260"/>
                  </a:lnTo>
                  <a:cubicBezTo>
                    <a:pt x="12124" y="6273"/>
                    <a:pt x="12118" y="6280"/>
                    <a:pt x="12114" y="6293"/>
                  </a:cubicBezTo>
                  <a:cubicBezTo>
                    <a:pt x="12084" y="6347"/>
                    <a:pt x="12057" y="6404"/>
                    <a:pt x="12031" y="6457"/>
                  </a:cubicBezTo>
                  <a:cubicBezTo>
                    <a:pt x="12001" y="6511"/>
                    <a:pt x="11974" y="6564"/>
                    <a:pt x="11950" y="6621"/>
                  </a:cubicBezTo>
                  <a:lnTo>
                    <a:pt x="11950" y="6624"/>
                  </a:lnTo>
                  <a:lnTo>
                    <a:pt x="11950" y="6628"/>
                  </a:lnTo>
                  <a:lnTo>
                    <a:pt x="11897" y="6741"/>
                  </a:lnTo>
                  <a:lnTo>
                    <a:pt x="11890" y="6745"/>
                  </a:lnTo>
                  <a:lnTo>
                    <a:pt x="11887" y="6748"/>
                  </a:lnTo>
                  <a:cubicBezTo>
                    <a:pt x="11883" y="6758"/>
                    <a:pt x="11873" y="6771"/>
                    <a:pt x="11870" y="6781"/>
                  </a:cubicBezTo>
                  <a:lnTo>
                    <a:pt x="11863" y="6805"/>
                  </a:lnTo>
                  <a:lnTo>
                    <a:pt x="11847" y="6832"/>
                  </a:lnTo>
                  <a:lnTo>
                    <a:pt x="11830" y="6862"/>
                  </a:lnTo>
                  <a:cubicBezTo>
                    <a:pt x="11820" y="6875"/>
                    <a:pt x="11817" y="6888"/>
                    <a:pt x="11813" y="6895"/>
                  </a:cubicBezTo>
                  <a:lnTo>
                    <a:pt x="11803" y="6915"/>
                  </a:lnTo>
                  <a:lnTo>
                    <a:pt x="11790" y="6945"/>
                  </a:lnTo>
                  <a:lnTo>
                    <a:pt x="11780" y="6975"/>
                  </a:lnTo>
                  <a:cubicBezTo>
                    <a:pt x="11770" y="6992"/>
                    <a:pt x="11766" y="7005"/>
                    <a:pt x="11756" y="7022"/>
                  </a:cubicBezTo>
                  <a:cubicBezTo>
                    <a:pt x="11746" y="7042"/>
                    <a:pt x="11736" y="7062"/>
                    <a:pt x="11730" y="7089"/>
                  </a:cubicBezTo>
                  <a:lnTo>
                    <a:pt x="11680" y="7189"/>
                  </a:lnTo>
                  <a:lnTo>
                    <a:pt x="11666" y="7209"/>
                  </a:lnTo>
                  <a:cubicBezTo>
                    <a:pt x="11653" y="7233"/>
                    <a:pt x="11636" y="7263"/>
                    <a:pt x="11623" y="7290"/>
                  </a:cubicBezTo>
                  <a:cubicBezTo>
                    <a:pt x="11596" y="7350"/>
                    <a:pt x="11563" y="7417"/>
                    <a:pt x="11532" y="7480"/>
                  </a:cubicBezTo>
                  <a:lnTo>
                    <a:pt x="11512" y="7494"/>
                  </a:lnTo>
                  <a:cubicBezTo>
                    <a:pt x="11496" y="7507"/>
                    <a:pt x="11479" y="7514"/>
                    <a:pt x="11456" y="7527"/>
                  </a:cubicBezTo>
                  <a:cubicBezTo>
                    <a:pt x="11422" y="7547"/>
                    <a:pt x="11389" y="7567"/>
                    <a:pt x="11362" y="7591"/>
                  </a:cubicBezTo>
                  <a:cubicBezTo>
                    <a:pt x="11365" y="7580"/>
                    <a:pt x="11365" y="7574"/>
                    <a:pt x="11369" y="7567"/>
                  </a:cubicBezTo>
                  <a:lnTo>
                    <a:pt x="11372" y="7550"/>
                  </a:lnTo>
                  <a:lnTo>
                    <a:pt x="11379" y="7540"/>
                  </a:lnTo>
                  <a:cubicBezTo>
                    <a:pt x="11385" y="7514"/>
                    <a:pt x="11389" y="7490"/>
                    <a:pt x="11399" y="7467"/>
                  </a:cubicBezTo>
                  <a:lnTo>
                    <a:pt x="11405" y="7443"/>
                  </a:lnTo>
                  <a:lnTo>
                    <a:pt x="11415" y="7417"/>
                  </a:lnTo>
                  <a:cubicBezTo>
                    <a:pt x="11419" y="7407"/>
                    <a:pt x="11419" y="7397"/>
                    <a:pt x="11422" y="7390"/>
                  </a:cubicBezTo>
                  <a:lnTo>
                    <a:pt x="11452" y="7300"/>
                  </a:lnTo>
                  <a:lnTo>
                    <a:pt x="11466" y="7263"/>
                  </a:lnTo>
                  <a:cubicBezTo>
                    <a:pt x="11472" y="7243"/>
                    <a:pt x="11482" y="7216"/>
                    <a:pt x="11489" y="7196"/>
                  </a:cubicBezTo>
                  <a:lnTo>
                    <a:pt x="11516" y="7129"/>
                  </a:lnTo>
                  <a:lnTo>
                    <a:pt x="11536" y="7079"/>
                  </a:lnTo>
                  <a:cubicBezTo>
                    <a:pt x="11552" y="7039"/>
                    <a:pt x="11569" y="6992"/>
                    <a:pt x="11586" y="6949"/>
                  </a:cubicBezTo>
                  <a:lnTo>
                    <a:pt x="11619" y="6865"/>
                  </a:lnTo>
                  <a:cubicBezTo>
                    <a:pt x="11623" y="6848"/>
                    <a:pt x="11633" y="6838"/>
                    <a:pt x="11636" y="6822"/>
                  </a:cubicBezTo>
                  <a:lnTo>
                    <a:pt x="11639" y="6812"/>
                  </a:lnTo>
                  <a:cubicBezTo>
                    <a:pt x="11646" y="6795"/>
                    <a:pt x="11653" y="6781"/>
                    <a:pt x="11656" y="6765"/>
                  </a:cubicBezTo>
                  <a:lnTo>
                    <a:pt x="11666" y="6745"/>
                  </a:lnTo>
                  <a:cubicBezTo>
                    <a:pt x="11680" y="6715"/>
                    <a:pt x="11686" y="6681"/>
                    <a:pt x="11700" y="6654"/>
                  </a:cubicBezTo>
                  <a:cubicBezTo>
                    <a:pt x="11713" y="6611"/>
                    <a:pt x="11730" y="6571"/>
                    <a:pt x="11740" y="6527"/>
                  </a:cubicBezTo>
                  <a:cubicBezTo>
                    <a:pt x="11750" y="6507"/>
                    <a:pt x="11753" y="6491"/>
                    <a:pt x="11763" y="6470"/>
                  </a:cubicBezTo>
                  <a:cubicBezTo>
                    <a:pt x="11770" y="6447"/>
                    <a:pt x="11773" y="6430"/>
                    <a:pt x="11783" y="6410"/>
                  </a:cubicBezTo>
                  <a:cubicBezTo>
                    <a:pt x="11787" y="6397"/>
                    <a:pt x="11790" y="6387"/>
                    <a:pt x="11797" y="6377"/>
                  </a:cubicBezTo>
                  <a:lnTo>
                    <a:pt x="11803" y="6353"/>
                  </a:lnTo>
                  <a:lnTo>
                    <a:pt x="11817" y="6313"/>
                  </a:lnTo>
                  <a:lnTo>
                    <a:pt x="11823" y="6293"/>
                  </a:lnTo>
                  <a:cubicBezTo>
                    <a:pt x="11830" y="6280"/>
                    <a:pt x="11833" y="6270"/>
                    <a:pt x="11840" y="6256"/>
                  </a:cubicBezTo>
                  <a:lnTo>
                    <a:pt x="11847" y="6246"/>
                  </a:lnTo>
                  <a:lnTo>
                    <a:pt x="11850" y="6230"/>
                  </a:lnTo>
                  <a:lnTo>
                    <a:pt x="11870" y="6176"/>
                  </a:lnTo>
                  <a:cubicBezTo>
                    <a:pt x="11873" y="6170"/>
                    <a:pt x="11870" y="6160"/>
                    <a:pt x="11863" y="6156"/>
                  </a:cubicBezTo>
                  <a:lnTo>
                    <a:pt x="11857" y="6156"/>
                  </a:lnTo>
                  <a:cubicBezTo>
                    <a:pt x="11850" y="6156"/>
                    <a:pt x="11847" y="6160"/>
                    <a:pt x="11840" y="6163"/>
                  </a:cubicBezTo>
                  <a:lnTo>
                    <a:pt x="11830" y="6190"/>
                  </a:lnTo>
                  <a:lnTo>
                    <a:pt x="11820" y="6206"/>
                  </a:lnTo>
                  <a:cubicBezTo>
                    <a:pt x="11803" y="6243"/>
                    <a:pt x="11787" y="6287"/>
                    <a:pt x="11773" y="6323"/>
                  </a:cubicBezTo>
                  <a:cubicBezTo>
                    <a:pt x="11763" y="6360"/>
                    <a:pt x="11750" y="6397"/>
                    <a:pt x="11736" y="6430"/>
                  </a:cubicBezTo>
                  <a:cubicBezTo>
                    <a:pt x="11720" y="6481"/>
                    <a:pt x="11703" y="6527"/>
                    <a:pt x="11686" y="6577"/>
                  </a:cubicBezTo>
                  <a:lnTo>
                    <a:pt x="11656" y="6671"/>
                  </a:lnTo>
                  <a:lnTo>
                    <a:pt x="11653" y="6678"/>
                  </a:lnTo>
                  <a:cubicBezTo>
                    <a:pt x="11649" y="6688"/>
                    <a:pt x="11649" y="6691"/>
                    <a:pt x="11646" y="6698"/>
                  </a:cubicBezTo>
                  <a:lnTo>
                    <a:pt x="11639" y="6711"/>
                  </a:lnTo>
                  <a:cubicBezTo>
                    <a:pt x="11633" y="6731"/>
                    <a:pt x="11629" y="6748"/>
                    <a:pt x="11619" y="6771"/>
                  </a:cubicBezTo>
                  <a:cubicBezTo>
                    <a:pt x="11619" y="6775"/>
                    <a:pt x="11616" y="6778"/>
                    <a:pt x="11616" y="6781"/>
                  </a:cubicBezTo>
                  <a:lnTo>
                    <a:pt x="11613" y="6791"/>
                  </a:lnTo>
                  <a:lnTo>
                    <a:pt x="11603" y="6812"/>
                  </a:lnTo>
                  <a:lnTo>
                    <a:pt x="11596" y="6832"/>
                  </a:lnTo>
                  <a:cubicBezTo>
                    <a:pt x="11583" y="6862"/>
                    <a:pt x="11573" y="6892"/>
                    <a:pt x="11563" y="6922"/>
                  </a:cubicBezTo>
                  <a:lnTo>
                    <a:pt x="11549" y="6955"/>
                  </a:lnTo>
                  <a:cubicBezTo>
                    <a:pt x="11519" y="7032"/>
                    <a:pt x="11486" y="7109"/>
                    <a:pt x="11456" y="7189"/>
                  </a:cubicBezTo>
                  <a:cubicBezTo>
                    <a:pt x="11446" y="7223"/>
                    <a:pt x="11432" y="7249"/>
                    <a:pt x="11419" y="7283"/>
                  </a:cubicBezTo>
                  <a:lnTo>
                    <a:pt x="11412" y="7300"/>
                  </a:lnTo>
                  <a:lnTo>
                    <a:pt x="11399" y="7340"/>
                  </a:lnTo>
                  <a:lnTo>
                    <a:pt x="11389" y="7363"/>
                  </a:lnTo>
                  <a:cubicBezTo>
                    <a:pt x="11385" y="7377"/>
                    <a:pt x="11382" y="7390"/>
                    <a:pt x="11379" y="7407"/>
                  </a:cubicBezTo>
                  <a:cubicBezTo>
                    <a:pt x="11365" y="7447"/>
                    <a:pt x="11352" y="7490"/>
                    <a:pt x="11339" y="7527"/>
                  </a:cubicBezTo>
                  <a:lnTo>
                    <a:pt x="11335" y="7534"/>
                  </a:lnTo>
                  <a:cubicBezTo>
                    <a:pt x="11328" y="7567"/>
                    <a:pt x="11315" y="7601"/>
                    <a:pt x="11305" y="7641"/>
                  </a:cubicBezTo>
                  <a:cubicBezTo>
                    <a:pt x="11302" y="7644"/>
                    <a:pt x="11295" y="7647"/>
                    <a:pt x="11288" y="7651"/>
                  </a:cubicBezTo>
                  <a:cubicBezTo>
                    <a:pt x="11282" y="7657"/>
                    <a:pt x="11278" y="7661"/>
                    <a:pt x="11268" y="7664"/>
                  </a:cubicBezTo>
                  <a:cubicBezTo>
                    <a:pt x="11252" y="7674"/>
                    <a:pt x="11235" y="7681"/>
                    <a:pt x="11221" y="7684"/>
                  </a:cubicBezTo>
                  <a:cubicBezTo>
                    <a:pt x="11215" y="7691"/>
                    <a:pt x="11205" y="7691"/>
                    <a:pt x="11201" y="7691"/>
                  </a:cubicBezTo>
                  <a:lnTo>
                    <a:pt x="11188" y="7691"/>
                  </a:lnTo>
                  <a:lnTo>
                    <a:pt x="11188" y="7684"/>
                  </a:lnTo>
                  <a:cubicBezTo>
                    <a:pt x="11188" y="7681"/>
                    <a:pt x="11188" y="7677"/>
                    <a:pt x="11185" y="7677"/>
                  </a:cubicBezTo>
                  <a:lnTo>
                    <a:pt x="11181" y="7651"/>
                  </a:lnTo>
                  <a:cubicBezTo>
                    <a:pt x="11188" y="7647"/>
                    <a:pt x="11198" y="7641"/>
                    <a:pt x="11195" y="7631"/>
                  </a:cubicBezTo>
                  <a:lnTo>
                    <a:pt x="11188" y="7614"/>
                  </a:lnTo>
                  <a:cubicBezTo>
                    <a:pt x="11188" y="7607"/>
                    <a:pt x="11185" y="7594"/>
                    <a:pt x="11185" y="7584"/>
                  </a:cubicBezTo>
                  <a:lnTo>
                    <a:pt x="11185" y="7547"/>
                  </a:lnTo>
                  <a:lnTo>
                    <a:pt x="11185" y="7524"/>
                  </a:lnTo>
                  <a:lnTo>
                    <a:pt x="11185" y="7510"/>
                  </a:lnTo>
                  <a:cubicBezTo>
                    <a:pt x="11185" y="7500"/>
                    <a:pt x="11185" y="7497"/>
                    <a:pt x="11188" y="7490"/>
                  </a:cubicBezTo>
                  <a:lnTo>
                    <a:pt x="11188" y="7477"/>
                  </a:lnTo>
                  <a:lnTo>
                    <a:pt x="11188" y="7467"/>
                  </a:lnTo>
                  <a:cubicBezTo>
                    <a:pt x="11188" y="7460"/>
                    <a:pt x="11188" y="7457"/>
                    <a:pt x="11195" y="7447"/>
                  </a:cubicBezTo>
                  <a:lnTo>
                    <a:pt x="11205" y="7383"/>
                  </a:lnTo>
                  <a:cubicBezTo>
                    <a:pt x="11211" y="7377"/>
                    <a:pt x="11211" y="7373"/>
                    <a:pt x="11211" y="7367"/>
                  </a:cubicBezTo>
                  <a:lnTo>
                    <a:pt x="11215" y="7346"/>
                  </a:lnTo>
                  <a:cubicBezTo>
                    <a:pt x="11218" y="7333"/>
                    <a:pt x="11218" y="7323"/>
                    <a:pt x="11221" y="7310"/>
                  </a:cubicBezTo>
                  <a:lnTo>
                    <a:pt x="11235" y="7266"/>
                  </a:lnTo>
                  <a:lnTo>
                    <a:pt x="11245" y="7233"/>
                  </a:lnTo>
                  <a:lnTo>
                    <a:pt x="11268" y="7146"/>
                  </a:lnTo>
                  <a:lnTo>
                    <a:pt x="11278" y="7116"/>
                  </a:lnTo>
                  <a:cubicBezTo>
                    <a:pt x="11285" y="7082"/>
                    <a:pt x="11298" y="7046"/>
                    <a:pt x="11305" y="7012"/>
                  </a:cubicBezTo>
                  <a:lnTo>
                    <a:pt x="11312" y="7005"/>
                  </a:lnTo>
                  <a:cubicBezTo>
                    <a:pt x="11315" y="6989"/>
                    <a:pt x="11318" y="6975"/>
                    <a:pt x="11322" y="6959"/>
                  </a:cubicBezTo>
                  <a:lnTo>
                    <a:pt x="11335" y="6925"/>
                  </a:lnTo>
                  <a:lnTo>
                    <a:pt x="11349" y="6892"/>
                  </a:lnTo>
                  <a:cubicBezTo>
                    <a:pt x="11352" y="6882"/>
                    <a:pt x="11355" y="6872"/>
                    <a:pt x="11362" y="6855"/>
                  </a:cubicBezTo>
                  <a:lnTo>
                    <a:pt x="11369" y="6832"/>
                  </a:lnTo>
                  <a:lnTo>
                    <a:pt x="11372" y="6815"/>
                  </a:lnTo>
                  <a:cubicBezTo>
                    <a:pt x="11379" y="6805"/>
                    <a:pt x="11382" y="6795"/>
                    <a:pt x="11385" y="6781"/>
                  </a:cubicBezTo>
                  <a:cubicBezTo>
                    <a:pt x="11395" y="6758"/>
                    <a:pt x="11402" y="6728"/>
                    <a:pt x="11412" y="6705"/>
                  </a:cubicBezTo>
                  <a:lnTo>
                    <a:pt x="11419" y="6678"/>
                  </a:lnTo>
                  <a:lnTo>
                    <a:pt x="11446" y="6604"/>
                  </a:lnTo>
                  <a:cubicBezTo>
                    <a:pt x="11462" y="6544"/>
                    <a:pt x="11482" y="6487"/>
                    <a:pt x="11502" y="6430"/>
                  </a:cubicBezTo>
                  <a:cubicBezTo>
                    <a:pt x="11506" y="6414"/>
                    <a:pt x="11516" y="6404"/>
                    <a:pt x="11519" y="6387"/>
                  </a:cubicBezTo>
                  <a:lnTo>
                    <a:pt x="11529" y="6363"/>
                  </a:lnTo>
                  <a:lnTo>
                    <a:pt x="11532" y="6353"/>
                  </a:lnTo>
                  <a:cubicBezTo>
                    <a:pt x="11536" y="6340"/>
                    <a:pt x="11539" y="6323"/>
                    <a:pt x="11549" y="6310"/>
                  </a:cubicBezTo>
                  <a:cubicBezTo>
                    <a:pt x="11556" y="6287"/>
                    <a:pt x="11569" y="6256"/>
                    <a:pt x="11579" y="6230"/>
                  </a:cubicBezTo>
                  <a:lnTo>
                    <a:pt x="11596" y="6186"/>
                  </a:lnTo>
                  <a:lnTo>
                    <a:pt x="11619" y="6123"/>
                  </a:lnTo>
                  <a:lnTo>
                    <a:pt x="11636" y="6073"/>
                  </a:lnTo>
                  <a:cubicBezTo>
                    <a:pt x="11639" y="6059"/>
                    <a:pt x="11646" y="6043"/>
                    <a:pt x="11653" y="6029"/>
                  </a:cubicBezTo>
                  <a:lnTo>
                    <a:pt x="11656" y="6022"/>
                  </a:lnTo>
                  <a:cubicBezTo>
                    <a:pt x="11666" y="6002"/>
                    <a:pt x="11673" y="5979"/>
                    <a:pt x="11680" y="5962"/>
                  </a:cubicBezTo>
                  <a:cubicBezTo>
                    <a:pt x="11686" y="5942"/>
                    <a:pt x="11690" y="5925"/>
                    <a:pt x="11700" y="5905"/>
                  </a:cubicBezTo>
                  <a:lnTo>
                    <a:pt x="11706" y="5889"/>
                  </a:lnTo>
                  <a:cubicBezTo>
                    <a:pt x="11713" y="5875"/>
                    <a:pt x="11716" y="5862"/>
                    <a:pt x="11720" y="5855"/>
                  </a:cubicBezTo>
                  <a:lnTo>
                    <a:pt x="11720" y="5852"/>
                  </a:lnTo>
                  <a:lnTo>
                    <a:pt x="11723" y="5842"/>
                  </a:lnTo>
                  <a:lnTo>
                    <a:pt x="11723" y="5839"/>
                  </a:lnTo>
                  <a:lnTo>
                    <a:pt x="11730" y="5825"/>
                  </a:lnTo>
                  <a:lnTo>
                    <a:pt x="11753" y="5752"/>
                  </a:lnTo>
                  <a:lnTo>
                    <a:pt x="11763" y="5728"/>
                  </a:lnTo>
                  <a:lnTo>
                    <a:pt x="11770" y="5708"/>
                  </a:lnTo>
                  <a:lnTo>
                    <a:pt x="11780" y="5691"/>
                  </a:lnTo>
                  <a:cubicBezTo>
                    <a:pt x="11783" y="5685"/>
                    <a:pt x="11787" y="5671"/>
                    <a:pt x="11790" y="5661"/>
                  </a:cubicBezTo>
                  <a:cubicBezTo>
                    <a:pt x="11800" y="5641"/>
                    <a:pt x="11803" y="5625"/>
                    <a:pt x="11813" y="5605"/>
                  </a:cubicBezTo>
                  <a:lnTo>
                    <a:pt x="11820" y="5578"/>
                  </a:lnTo>
                  <a:cubicBezTo>
                    <a:pt x="11847" y="5501"/>
                    <a:pt x="11873" y="5424"/>
                    <a:pt x="11904" y="5350"/>
                  </a:cubicBezTo>
                  <a:lnTo>
                    <a:pt x="11907" y="5334"/>
                  </a:lnTo>
                  <a:cubicBezTo>
                    <a:pt x="11914" y="5324"/>
                    <a:pt x="11917" y="5310"/>
                    <a:pt x="11920" y="5304"/>
                  </a:cubicBezTo>
                  <a:cubicBezTo>
                    <a:pt x="11930" y="5277"/>
                    <a:pt x="11937" y="5257"/>
                    <a:pt x="11947" y="5233"/>
                  </a:cubicBezTo>
                  <a:lnTo>
                    <a:pt x="11950" y="5227"/>
                  </a:lnTo>
                  <a:cubicBezTo>
                    <a:pt x="11954" y="5217"/>
                    <a:pt x="11957" y="5207"/>
                    <a:pt x="11964" y="5193"/>
                  </a:cubicBezTo>
                  <a:lnTo>
                    <a:pt x="11980" y="5160"/>
                  </a:lnTo>
                  <a:lnTo>
                    <a:pt x="11997" y="5123"/>
                  </a:lnTo>
                  <a:cubicBezTo>
                    <a:pt x="12007" y="5093"/>
                    <a:pt x="12021" y="5070"/>
                    <a:pt x="12034" y="5039"/>
                  </a:cubicBezTo>
                  <a:lnTo>
                    <a:pt x="12047" y="5006"/>
                  </a:lnTo>
                  <a:lnTo>
                    <a:pt x="12084" y="4919"/>
                  </a:lnTo>
                  <a:lnTo>
                    <a:pt x="12097" y="4892"/>
                  </a:lnTo>
                  <a:cubicBezTo>
                    <a:pt x="12104" y="4872"/>
                    <a:pt x="12114" y="4852"/>
                    <a:pt x="12124" y="4832"/>
                  </a:cubicBezTo>
                  <a:lnTo>
                    <a:pt x="12148" y="4785"/>
                  </a:lnTo>
                  <a:cubicBezTo>
                    <a:pt x="12151" y="4775"/>
                    <a:pt x="12154" y="4765"/>
                    <a:pt x="12158" y="4755"/>
                  </a:cubicBezTo>
                  <a:lnTo>
                    <a:pt x="12168" y="4739"/>
                  </a:lnTo>
                  <a:lnTo>
                    <a:pt x="12174" y="4719"/>
                  </a:lnTo>
                  <a:cubicBezTo>
                    <a:pt x="12181" y="4705"/>
                    <a:pt x="12184" y="4698"/>
                    <a:pt x="12191" y="4685"/>
                  </a:cubicBezTo>
                  <a:cubicBezTo>
                    <a:pt x="12225" y="4618"/>
                    <a:pt x="12258" y="4551"/>
                    <a:pt x="12298" y="4484"/>
                  </a:cubicBezTo>
                  <a:lnTo>
                    <a:pt x="12301" y="4474"/>
                  </a:lnTo>
                  <a:cubicBezTo>
                    <a:pt x="12318" y="4448"/>
                    <a:pt x="12332" y="4418"/>
                    <a:pt x="12348" y="4388"/>
                  </a:cubicBezTo>
                  <a:lnTo>
                    <a:pt x="12365" y="4354"/>
                  </a:lnTo>
                  <a:cubicBezTo>
                    <a:pt x="12375" y="4334"/>
                    <a:pt x="12388" y="4307"/>
                    <a:pt x="12402" y="4287"/>
                  </a:cubicBezTo>
                  <a:cubicBezTo>
                    <a:pt x="12405" y="4281"/>
                    <a:pt x="12405" y="4264"/>
                    <a:pt x="12392" y="4257"/>
                  </a:cubicBezTo>
                  <a:cubicBezTo>
                    <a:pt x="12388" y="4257"/>
                    <a:pt x="12385" y="4254"/>
                    <a:pt x="12382" y="4254"/>
                  </a:cubicBezTo>
                  <a:cubicBezTo>
                    <a:pt x="12372" y="4254"/>
                    <a:pt x="12365" y="4257"/>
                    <a:pt x="12358" y="4267"/>
                  </a:cubicBezTo>
                  <a:cubicBezTo>
                    <a:pt x="12342" y="4291"/>
                    <a:pt x="12325" y="4321"/>
                    <a:pt x="12315" y="4351"/>
                  </a:cubicBezTo>
                  <a:lnTo>
                    <a:pt x="12308" y="4364"/>
                  </a:lnTo>
                  <a:cubicBezTo>
                    <a:pt x="12298" y="4384"/>
                    <a:pt x="12285" y="4404"/>
                    <a:pt x="12275" y="4424"/>
                  </a:cubicBezTo>
                  <a:lnTo>
                    <a:pt x="12238" y="4501"/>
                  </a:lnTo>
                  <a:lnTo>
                    <a:pt x="12214" y="4551"/>
                  </a:lnTo>
                  <a:lnTo>
                    <a:pt x="12204" y="4565"/>
                  </a:lnTo>
                  <a:cubicBezTo>
                    <a:pt x="12201" y="4568"/>
                    <a:pt x="12201" y="4575"/>
                    <a:pt x="12198" y="4581"/>
                  </a:cubicBezTo>
                  <a:cubicBezTo>
                    <a:pt x="12191" y="4588"/>
                    <a:pt x="12188" y="4591"/>
                    <a:pt x="12184" y="4601"/>
                  </a:cubicBezTo>
                  <a:cubicBezTo>
                    <a:pt x="12171" y="4625"/>
                    <a:pt x="12164" y="4648"/>
                    <a:pt x="12151" y="4668"/>
                  </a:cubicBezTo>
                  <a:cubicBezTo>
                    <a:pt x="12141" y="4682"/>
                    <a:pt x="12138" y="4692"/>
                    <a:pt x="12134" y="4705"/>
                  </a:cubicBezTo>
                  <a:lnTo>
                    <a:pt x="12124" y="4722"/>
                  </a:lnTo>
                  <a:lnTo>
                    <a:pt x="12118" y="4739"/>
                  </a:lnTo>
                  <a:cubicBezTo>
                    <a:pt x="12114" y="4752"/>
                    <a:pt x="12108" y="4759"/>
                    <a:pt x="12101" y="4772"/>
                  </a:cubicBezTo>
                  <a:lnTo>
                    <a:pt x="12081" y="4819"/>
                  </a:lnTo>
                  <a:cubicBezTo>
                    <a:pt x="12071" y="4839"/>
                    <a:pt x="12064" y="4859"/>
                    <a:pt x="12051" y="4882"/>
                  </a:cubicBezTo>
                  <a:lnTo>
                    <a:pt x="12034" y="4919"/>
                  </a:lnTo>
                  <a:cubicBezTo>
                    <a:pt x="12021" y="4943"/>
                    <a:pt x="12014" y="4969"/>
                    <a:pt x="12001" y="4993"/>
                  </a:cubicBezTo>
                  <a:lnTo>
                    <a:pt x="11984" y="5036"/>
                  </a:lnTo>
                  <a:cubicBezTo>
                    <a:pt x="11970" y="5060"/>
                    <a:pt x="11964" y="5086"/>
                    <a:pt x="11950" y="5106"/>
                  </a:cubicBezTo>
                  <a:cubicBezTo>
                    <a:pt x="11937" y="5133"/>
                    <a:pt x="11930" y="5157"/>
                    <a:pt x="11917" y="5183"/>
                  </a:cubicBezTo>
                  <a:cubicBezTo>
                    <a:pt x="11914" y="5193"/>
                    <a:pt x="11907" y="5207"/>
                    <a:pt x="11904" y="5217"/>
                  </a:cubicBezTo>
                  <a:lnTo>
                    <a:pt x="11900" y="5223"/>
                  </a:lnTo>
                  <a:lnTo>
                    <a:pt x="11890" y="5250"/>
                  </a:lnTo>
                  <a:cubicBezTo>
                    <a:pt x="11887" y="5260"/>
                    <a:pt x="11880" y="5277"/>
                    <a:pt x="11873" y="5290"/>
                  </a:cubicBezTo>
                  <a:lnTo>
                    <a:pt x="11863" y="5327"/>
                  </a:lnTo>
                  <a:lnTo>
                    <a:pt x="11857" y="5340"/>
                  </a:lnTo>
                  <a:cubicBezTo>
                    <a:pt x="11840" y="5384"/>
                    <a:pt x="11830" y="5424"/>
                    <a:pt x="11813" y="5467"/>
                  </a:cubicBezTo>
                  <a:lnTo>
                    <a:pt x="11800" y="5504"/>
                  </a:lnTo>
                  <a:cubicBezTo>
                    <a:pt x="11790" y="5524"/>
                    <a:pt x="11783" y="5551"/>
                    <a:pt x="11773" y="5571"/>
                  </a:cubicBezTo>
                  <a:lnTo>
                    <a:pt x="11773" y="5574"/>
                  </a:lnTo>
                  <a:lnTo>
                    <a:pt x="11773" y="5578"/>
                  </a:lnTo>
                  <a:lnTo>
                    <a:pt x="11773" y="5584"/>
                  </a:lnTo>
                  <a:lnTo>
                    <a:pt x="11770" y="5591"/>
                  </a:lnTo>
                  <a:lnTo>
                    <a:pt x="11766" y="5605"/>
                  </a:lnTo>
                  <a:lnTo>
                    <a:pt x="11763" y="5611"/>
                  </a:lnTo>
                  <a:cubicBezTo>
                    <a:pt x="11763" y="5611"/>
                    <a:pt x="11763" y="5618"/>
                    <a:pt x="11756" y="5621"/>
                  </a:cubicBezTo>
                  <a:lnTo>
                    <a:pt x="11753" y="5628"/>
                  </a:lnTo>
                  <a:lnTo>
                    <a:pt x="11750" y="5638"/>
                  </a:lnTo>
                  <a:cubicBezTo>
                    <a:pt x="11750" y="5641"/>
                    <a:pt x="11746" y="5645"/>
                    <a:pt x="11746" y="5651"/>
                  </a:cubicBezTo>
                  <a:lnTo>
                    <a:pt x="11746" y="5655"/>
                  </a:lnTo>
                  <a:lnTo>
                    <a:pt x="11730" y="5705"/>
                  </a:lnTo>
                  <a:lnTo>
                    <a:pt x="11713" y="5755"/>
                  </a:lnTo>
                  <a:lnTo>
                    <a:pt x="11673" y="5855"/>
                  </a:lnTo>
                  <a:lnTo>
                    <a:pt x="11670" y="5869"/>
                  </a:lnTo>
                  <a:lnTo>
                    <a:pt x="11666" y="5875"/>
                  </a:lnTo>
                  <a:lnTo>
                    <a:pt x="11653" y="5912"/>
                  </a:lnTo>
                  <a:cubicBezTo>
                    <a:pt x="11649" y="5929"/>
                    <a:pt x="11639" y="5946"/>
                    <a:pt x="11636" y="5962"/>
                  </a:cubicBezTo>
                  <a:lnTo>
                    <a:pt x="11623" y="5996"/>
                  </a:lnTo>
                  <a:cubicBezTo>
                    <a:pt x="11616" y="6022"/>
                    <a:pt x="11603" y="6053"/>
                    <a:pt x="11596" y="6076"/>
                  </a:cubicBezTo>
                  <a:lnTo>
                    <a:pt x="11583" y="6113"/>
                  </a:lnTo>
                  <a:lnTo>
                    <a:pt x="11552" y="6190"/>
                  </a:lnTo>
                  <a:lnTo>
                    <a:pt x="11532" y="6243"/>
                  </a:lnTo>
                  <a:lnTo>
                    <a:pt x="11522" y="6263"/>
                  </a:lnTo>
                  <a:lnTo>
                    <a:pt x="11516" y="6287"/>
                  </a:lnTo>
                  <a:cubicBezTo>
                    <a:pt x="11512" y="6297"/>
                    <a:pt x="11506" y="6307"/>
                    <a:pt x="11502" y="6320"/>
                  </a:cubicBezTo>
                  <a:lnTo>
                    <a:pt x="11496" y="6347"/>
                  </a:lnTo>
                  <a:lnTo>
                    <a:pt x="11482" y="6380"/>
                  </a:lnTo>
                  <a:lnTo>
                    <a:pt x="11472" y="6404"/>
                  </a:lnTo>
                  <a:cubicBezTo>
                    <a:pt x="11469" y="6414"/>
                    <a:pt x="11466" y="6427"/>
                    <a:pt x="11462" y="6437"/>
                  </a:cubicBezTo>
                  <a:cubicBezTo>
                    <a:pt x="11456" y="6447"/>
                    <a:pt x="11452" y="6464"/>
                    <a:pt x="11449" y="6477"/>
                  </a:cubicBezTo>
                  <a:lnTo>
                    <a:pt x="11439" y="6497"/>
                  </a:lnTo>
                  <a:lnTo>
                    <a:pt x="11432" y="6521"/>
                  </a:lnTo>
                  <a:cubicBezTo>
                    <a:pt x="11429" y="6531"/>
                    <a:pt x="11422" y="6541"/>
                    <a:pt x="11419" y="6554"/>
                  </a:cubicBezTo>
                  <a:lnTo>
                    <a:pt x="11415" y="6567"/>
                  </a:lnTo>
                  <a:lnTo>
                    <a:pt x="11399" y="6621"/>
                  </a:lnTo>
                  <a:lnTo>
                    <a:pt x="11395" y="6634"/>
                  </a:lnTo>
                  <a:cubicBezTo>
                    <a:pt x="11389" y="6644"/>
                    <a:pt x="11385" y="6658"/>
                    <a:pt x="11382" y="6674"/>
                  </a:cubicBezTo>
                  <a:lnTo>
                    <a:pt x="11369" y="6708"/>
                  </a:lnTo>
                  <a:lnTo>
                    <a:pt x="11355" y="6741"/>
                  </a:lnTo>
                  <a:lnTo>
                    <a:pt x="11349" y="6761"/>
                  </a:lnTo>
                  <a:lnTo>
                    <a:pt x="11335" y="6801"/>
                  </a:lnTo>
                  <a:lnTo>
                    <a:pt x="11335" y="6805"/>
                  </a:lnTo>
                  <a:lnTo>
                    <a:pt x="11335" y="6808"/>
                  </a:lnTo>
                  <a:cubicBezTo>
                    <a:pt x="11335" y="6812"/>
                    <a:pt x="11332" y="6818"/>
                    <a:pt x="11332" y="6818"/>
                  </a:cubicBezTo>
                  <a:cubicBezTo>
                    <a:pt x="11332" y="6822"/>
                    <a:pt x="11328" y="6825"/>
                    <a:pt x="11328" y="6825"/>
                  </a:cubicBezTo>
                  <a:lnTo>
                    <a:pt x="11322" y="6835"/>
                  </a:lnTo>
                  <a:lnTo>
                    <a:pt x="11318" y="6842"/>
                  </a:lnTo>
                  <a:lnTo>
                    <a:pt x="11318" y="6845"/>
                  </a:lnTo>
                  <a:lnTo>
                    <a:pt x="11315" y="6855"/>
                  </a:lnTo>
                  <a:lnTo>
                    <a:pt x="11312" y="6865"/>
                  </a:lnTo>
                  <a:lnTo>
                    <a:pt x="11305" y="6875"/>
                  </a:lnTo>
                  <a:lnTo>
                    <a:pt x="11305" y="6882"/>
                  </a:lnTo>
                  <a:lnTo>
                    <a:pt x="11305" y="6888"/>
                  </a:lnTo>
                  <a:lnTo>
                    <a:pt x="11302" y="6895"/>
                  </a:lnTo>
                  <a:lnTo>
                    <a:pt x="11302" y="6898"/>
                  </a:lnTo>
                  <a:cubicBezTo>
                    <a:pt x="11298" y="6915"/>
                    <a:pt x="11295" y="6929"/>
                    <a:pt x="11288" y="6945"/>
                  </a:cubicBezTo>
                  <a:lnTo>
                    <a:pt x="11282" y="6975"/>
                  </a:lnTo>
                  <a:cubicBezTo>
                    <a:pt x="11278" y="6989"/>
                    <a:pt x="11272" y="6995"/>
                    <a:pt x="11272" y="7009"/>
                  </a:cubicBezTo>
                  <a:cubicBezTo>
                    <a:pt x="11268" y="7015"/>
                    <a:pt x="11268" y="7029"/>
                    <a:pt x="11265" y="7039"/>
                  </a:cubicBezTo>
                  <a:cubicBezTo>
                    <a:pt x="11262" y="7059"/>
                    <a:pt x="11255" y="7076"/>
                    <a:pt x="11248" y="7096"/>
                  </a:cubicBezTo>
                  <a:lnTo>
                    <a:pt x="11245" y="7116"/>
                  </a:lnTo>
                  <a:lnTo>
                    <a:pt x="11228" y="7176"/>
                  </a:lnTo>
                  <a:cubicBezTo>
                    <a:pt x="11215" y="7216"/>
                    <a:pt x="11205" y="7260"/>
                    <a:pt x="11195" y="7300"/>
                  </a:cubicBezTo>
                  <a:lnTo>
                    <a:pt x="11181" y="7350"/>
                  </a:lnTo>
                  <a:lnTo>
                    <a:pt x="11178" y="7367"/>
                  </a:lnTo>
                  <a:cubicBezTo>
                    <a:pt x="11171" y="7380"/>
                    <a:pt x="11168" y="7397"/>
                    <a:pt x="11168" y="7410"/>
                  </a:cubicBezTo>
                  <a:cubicBezTo>
                    <a:pt x="11165" y="7423"/>
                    <a:pt x="11165" y="7440"/>
                    <a:pt x="11161" y="7450"/>
                  </a:cubicBezTo>
                  <a:lnTo>
                    <a:pt x="11161" y="7457"/>
                  </a:lnTo>
                  <a:lnTo>
                    <a:pt x="11161" y="7467"/>
                  </a:lnTo>
                  <a:lnTo>
                    <a:pt x="11161" y="7484"/>
                  </a:lnTo>
                  <a:cubicBezTo>
                    <a:pt x="11161" y="7494"/>
                    <a:pt x="11155" y="7507"/>
                    <a:pt x="11155" y="7514"/>
                  </a:cubicBezTo>
                  <a:lnTo>
                    <a:pt x="11155" y="7507"/>
                  </a:lnTo>
                  <a:lnTo>
                    <a:pt x="11155" y="7497"/>
                  </a:lnTo>
                  <a:lnTo>
                    <a:pt x="11151" y="7480"/>
                  </a:lnTo>
                  <a:lnTo>
                    <a:pt x="11148" y="7463"/>
                  </a:lnTo>
                  <a:cubicBezTo>
                    <a:pt x="11138" y="7413"/>
                    <a:pt x="11135" y="7360"/>
                    <a:pt x="11118" y="7310"/>
                  </a:cubicBezTo>
                  <a:cubicBezTo>
                    <a:pt x="11111" y="7290"/>
                    <a:pt x="11101" y="7263"/>
                    <a:pt x="11084" y="7243"/>
                  </a:cubicBezTo>
                  <a:cubicBezTo>
                    <a:pt x="11078" y="7233"/>
                    <a:pt x="11064" y="7223"/>
                    <a:pt x="11048" y="7216"/>
                  </a:cubicBezTo>
                  <a:cubicBezTo>
                    <a:pt x="11051" y="7213"/>
                    <a:pt x="11051" y="7209"/>
                    <a:pt x="11051" y="7206"/>
                  </a:cubicBezTo>
                  <a:lnTo>
                    <a:pt x="11051" y="7199"/>
                  </a:lnTo>
                  <a:cubicBezTo>
                    <a:pt x="11054" y="7196"/>
                    <a:pt x="11054" y="7193"/>
                    <a:pt x="11054" y="7189"/>
                  </a:cubicBezTo>
                  <a:cubicBezTo>
                    <a:pt x="11054" y="7183"/>
                    <a:pt x="11051" y="7176"/>
                    <a:pt x="11048" y="7176"/>
                  </a:cubicBezTo>
                  <a:lnTo>
                    <a:pt x="11048" y="7173"/>
                  </a:lnTo>
                  <a:cubicBezTo>
                    <a:pt x="11048" y="7163"/>
                    <a:pt x="11051" y="7159"/>
                    <a:pt x="11051" y="7149"/>
                  </a:cubicBezTo>
                  <a:lnTo>
                    <a:pt x="11051" y="7143"/>
                  </a:lnTo>
                  <a:lnTo>
                    <a:pt x="11051" y="7129"/>
                  </a:lnTo>
                  <a:cubicBezTo>
                    <a:pt x="11054" y="7109"/>
                    <a:pt x="11054" y="7092"/>
                    <a:pt x="11061" y="7072"/>
                  </a:cubicBezTo>
                  <a:cubicBezTo>
                    <a:pt x="11061" y="7056"/>
                    <a:pt x="11054" y="7042"/>
                    <a:pt x="11038" y="7032"/>
                  </a:cubicBezTo>
                  <a:lnTo>
                    <a:pt x="11038" y="6995"/>
                  </a:lnTo>
                  <a:lnTo>
                    <a:pt x="11038" y="6989"/>
                  </a:lnTo>
                  <a:lnTo>
                    <a:pt x="11038" y="6962"/>
                  </a:lnTo>
                  <a:cubicBezTo>
                    <a:pt x="11038" y="6942"/>
                    <a:pt x="11044" y="6922"/>
                    <a:pt x="11044" y="6898"/>
                  </a:cubicBezTo>
                  <a:cubicBezTo>
                    <a:pt x="11044" y="6882"/>
                    <a:pt x="11048" y="6872"/>
                    <a:pt x="11048" y="6855"/>
                  </a:cubicBezTo>
                  <a:cubicBezTo>
                    <a:pt x="11048" y="6838"/>
                    <a:pt x="11051" y="6822"/>
                    <a:pt x="11054" y="6805"/>
                  </a:cubicBezTo>
                  <a:cubicBezTo>
                    <a:pt x="11064" y="6755"/>
                    <a:pt x="11068" y="6698"/>
                    <a:pt x="11081" y="6648"/>
                  </a:cubicBezTo>
                  <a:lnTo>
                    <a:pt x="11081" y="6644"/>
                  </a:lnTo>
                  <a:lnTo>
                    <a:pt x="11081" y="6638"/>
                  </a:lnTo>
                  <a:lnTo>
                    <a:pt x="11131" y="6424"/>
                  </a:lnTo>
                  <a:lnTo>
                    <a:pt x="11155" y="6310"/>
                  </a:lnTo>
                  <a:cubicBezTo>
                    <a:pt x="11178" y="6223"/>
                    <a:pt x="11198" y="6136"/>
                    <a:pt x="11218" y="6053"/>
                  </a:cubicBezTo>
                  <a:cubicBezTo>
                    <a:pt x="11238" y="5972"/>
                    <a:pt x="11255" y="5899"/>
                    <a:pt x="11278" y="5819"/>
                  </a:cubicBezTo>
                  <a:lnTo>
                    <a:pt x="11312" y="5691"/>
                  </a:lnTo>
                  <a:cubicBezTo>
                    <a:pt x="11318" y="5655"/>
                    <a:pt x="11328" y="5621"/>
                    <a:pt x="11335" y="5584"/>
                  </a:cubicBezTo>
                  <a:cubicBezTo>
                    <a:pt x="11355" y="5504"/>
                    <a:pt x="11379" y="5421"/>
                    <a:pt x="11399" y="5337"/>
                  </a:cubicBezTo>
                  <a:lnTo>
                    <a:pt x="11399" y="5334"/>
                  </a:lnTo>
                  <a:cubicBezTo>
                    <a:pt x="11432" y="5217"/>
                    <a:pt x="11462" y="5100"/>
                    <a:pt x="11486" y="4979"/>
                  </a:cubicBezTo>
                  <a:cubicBezTo>
                    <a:pt x="11489" y="4956"/>
                    <a:pt x="11496" y="4939"/>
                    <a:pt x="11499" y="4919"/>
                  </a:cubicBezTo>
                  <a:cubicBezTo>
                    <a:pt x="11516" y="4872"/>
                    <a:pt x="11532" y="4832"/>
                    <a:pt x="11549" y="4785"/>
                  </a:cubicBezTo>
                  <a:cubicBezTo>
                    <a:pt x="11566" y="4739"/>
                    <a:pt x="11586" y="4698"/>
                    <a:pt x="11606" y="4655"/>
                  </a:cubicBezTo>
                  <a:lnTo>
                    <a:pt x="11613" y="4648"/>
                  </a:lnTo>
                  <a:cubicBezTo>
                    <a:pt x="11636" y="4598"/>
                    <a:pt x="11656" y="4548"/>
                    <a:pt x="11683" y="4498"/>
                  </a:cubicBezTo>
                  <a:cubicBezTo>
                    <a:pt x="11703" y="4451"/>
                    <a:pt x="11723" y="4401"/>
                    <a:pt x="11750" y="4354"/>
                  </a:cubicBezTo>
                  <a:cubicBezTo>
                    <a:pt x="11763" y="4334"/>
                    <a:pt x="11770" y="4314"/>
                    <a:pt x="11780" y="4294"/>
                  </a:cubicBezTo>
                  <a:cubicBezTo>
                    <a:pt x="11783" y="4281"/>
                    <a:pt x="11790" y="4267"/>
                    <a:pt x="11800" y="4254"/>
                  </a:cubicBezTo>
                  <a:lnTo>
                    <a:pt x="11807" y="4244"/>
                  </a:lnTo>
                  <a:cubicBezTo>
                    <a:pt x="11817" y="4227"/>
                    <a:pt x="11823" y="4214"/>
                    <a:pt x="11833" y="4197"/>
                  </a:cubicBezTo>
                  <a:lnTo>
                    <a:pt x="11857" y="4160"/>
                  </a:lnTo>
                  <a:lnTo>
                    <a:pt x="11867" y="4147"/>
                  </a:lnTo>
                  <a:cubicBezTo>
                    <a:pt x="11880" y="4130"/>
                    <a:pt x="11887" y="4117"/>
                    <a:pt x="11900" y="4100"/>
                  </a:cubicBezTo>
                  <a:lnTo>
                    <a:pt x="11920" y="4077"/>
                  </a:lnTo>
                  <a:cubicBezTo>
                    <a:pt x="11924" y="4067"/>
                    <a:pt x="11930" y="4063"/>
                    <a:pt x="11937" y="4053"/>
                  </a:cubicBezTo>
                  <a:lnTo>
                    <a:pt x="11947" y="4046"/>
                  </a:lnTo>
                  <a:lnTo>
                    <a:pt x="11964" y="4026"/>
                  </a:lnTo>
                  <a:lnTo>
                    <a:pt x="11980" y="4003"/>
                  </a:lnTo>
                  <a:cubicBezTo>
                    <a:pt x="12001" y="3980"/>
                    <a:pt x="12024" y="3950"/>
                    <a:pt x="12047" y="3926"/>
                  </a:cubicBezTo>
                  <a:cubicBezTo>
                    <a:pt x="12057" y="3909"/>
                    <a:pt x="12071" y="3896"/>
                    <a:pt x="12084" y="3879"/>
                  </a:cubicBezTo>
                  <a:lnTo>
                    <a:pt x="12114" y="3846"/>
                  </a:lnTo>
                  <a:lnTo>
                    <a:pt x="12131" y="3829"/>
                  </a:lnTo>
                  <a:cubicBezTo>
                    <a:pt x="12138" y="3816"/>
                    <a:pt x="12151" y="3809"/>
                    <a:pt x="12158" y="3799"/>
                  </a:cubicBezTo>
                  <a:lnTo>
                    <a:pt x="12164" y="3796"/>
                  </a:lnTo>
                  <a:lnTo>
                    <a:pt x="12171" y="3782"/>
                  </a:lnTo>
                  <a:lnTo>
                    <a:pt x="12201" y="3752"/>
                  </a:lnTo>
                  <a:lnTo>
                    <a:pt x="12221" y="3736"/>
                  </a:lnTo>
                  <a:lnTo>
                    <a:pt x="12248" y="3712"/>
                  </a:lnTo>
                  <a:cubicBezTo>
                    <a:pt x="12255" y="3702"/>
                    <a:pt x="12265" y="3699"/>
                    <a:pt x="12271" y="3692"/>
                  </a:cubicBezTo>
                  <a:lnTo>
                    <a:pt x="12281" y="3682"/>
                  </a:lnTo>
                  <a:cubicBezTo>
                    <a:pt x="12285" y="3679"/>
                    <a:pt x="12291" y="3675"/>
                    <a:pt x="12298" y="3669"/>
                  </a:cubicBezTo>
                  <a:cubicBezTo>
                    <a:pt x="12318" y="3659"/>
                    <a:pt x="12335" y="3645"/>
                    <a:pt x="12355" y="3629"/>
                  </a:cubicBezTo>
                  <a:cubicBezTo>
                    <a:pt x="12372" y="3615"/>
                    <a:pt x="12388" y="3609"/>
                    <a:pt x="12405" y="3595"/>
                  </a:cubicBezTo>
                  <a:cubicBezTo>
                    <a:pt x="12418" y="3585"/>
                    <a:pt x="12432" y="3578"/>
                    <a:pt x="12449" y="3568"/>
                  </a:cubicBezTo>
                  <a:cubicBezTo>
                    <a:pt x="12475" y="3548"/>
                    <a:pt x="12505" y="3532"/>
                    <a:pt x="12539" y="3512"/>
                  </a:cubicBezTo>
                  <a:lnTo>
                    <a:pt x="12576" y="3485"/>
                  </a:lnTo>
                  <a:cubicBezTo>
                    <a:pt x="12609" y="3465"/>
                    <a:pt x="12639" y="3445"/>
                    <a:pt x="12673" y="3428"/>
                  </a:cubicBezTo>
                  <a:lnTo>
                    <a:pt x="12699" y="3334"/>
                  </a:lnTo>
                  <a:cubicBezTo>
                    <a:pt x="12716" y="3324"/>
                    <a:pt x="12736" y="3314"/>
                    <a:pt x="12753" y="3301"/>
                  </a:cubicBezTo>
                  <a:cubicBezTo>
                    <a:pt x="12776" y="3288"/>
                    <a:pt x="12803" y="3274"/>
                    <a:pt x="12826" y="3261"/>
                  </a:cubicBezTo>
                  <a:cubicBezTo>
                    <a:pt x="12850" y="3247"/>
                    <a:pt x="12866" y="3241"/>
                    <a:pt x="12887" y="3227"/>
                  </a:cubicBezTo>
                  <a:lnTo>
                    <a:pt x="12903" y="3217"/>
                  </a:lnTo>
                  <a:cubicBezTo>
                    <a:pt x="12920" y="3211"/>
                    <a:pt x="12937" y="3197"/>
                    <a:pt x="12953" y="3191"/>
                  </a:cubicBezTo>
                  <a:lnTo>
                    <a:pt x="12970" y="3181"/>
                  </a:lnTo>
                  <a:cubicBezTo>
                    <a:pt x="12977" y="3177"/>
                    <a:pt x="12987" y="3167"/>
                    <a:pt x="12994" y="3164"/>
                  </a:cubicBezTo>
                  <a:lnTo>
                    <a:pt x="13007" y="3157"/>
                  </a:lnTo>
                  <a:cubicBezTo>
                    <a:pt x="13010" y="3150"/>
                    <a:pt x="13017" y="3150"/>
                    <a:pt x="13020" y="3147"/>
                  </a:cubicBezTo>
                  <a:cubicBezTo>
                    <a:pt x="13027" y="3144"/>
                    <a:pt x="13034" y="3140"/>
                    <a:pt x="13037" y="3134"/>
                  </a:cubicBezTo>
                  <a:lnTo>
                    <a:pt x="13057" y="3117"/>
                  </a:lnTo>
                  <a:cubicBezTo>
                    <a:pt x="13070" y="3107"/>
                    <a:pt x="13087" y="3094"/>
                    <a:pt x="13101" y="3080"/>
                  </a:cubicBezTo>
                  <a:lnTo>
                    <a:pt x="13101" y="3080"/>
                  </a:lnTo>
                  <a:lnTo>
                    <a:pt x="13094" y="3084"/>
                  </a:lnTo>
                  <a:lnTo>
                    <a:pt x="13094" y="3084"/>
                  </a:lnTo>
                  <a:lnTo>
                    <a:pt x="13154" y="3030"/>
                  </a:lnTo>
                  <a:lnTo>
                    <a:pt x="13161" y="3027"/>
                  </a:lnTo>
                  <a:cubicBezTo>
                    <a:pt x="13187" y="3007"/>
                    <a:pt x="13207" y="2990"/>
                    <a:pt x="13234" y="2967"/>
                  </a:cubicBezTo>
                  <a:cubicBezTo>
                    <a:pt x="13258" y="2947"/>
                    <a:pt x="13278" y="2930"/>
                    <a:pt x="13304" y="2910"/>
                  </a:cubicBezTo>
                  <a:lnTo>
                    <a:pt x="13368" y="2860"/>
                  </a:lnTo>
                  <a:cubicBezTo>
                    <a:pt x="13388" y="2843"/>
                    <a:pt x="13405" y="2826"/>
                    <a:pt x="13425" y="2813"/>
                  </a:cubicBezTo>
                  <a:cubicBezTo>
                    <a:pt x="13438" y="2806"/>
                    <a:pt x="13452" y="2793"/>
                    <a:pt x="13462" y="2779"/>
                  </a:cubicBezTo>
                  <a:lnTo>
                    <a:pt x="13468" y="2776"/>
                  </a:lnTo>
                  <a:lnTo>
                    <a:pt x="13485" y="2759"/>
                  </a:lnTo>
                  <a:lnTo>
                    <a:pt x="13495" y="2746"/>
                  </a:lnTo>
                  <a:lnTo>
                    <a:pt x="13538" y="2702"/>
                  </a:lnTo>
                  <a:cubicBezTo>
                    <a:pt x="13559" y="2682"/>
                    <a:pt x="13579" y="2662"/>
                    <a:pt x="13595" y="2639"/>
                  </a:cubicBezTo>
                  <a:cubicBezTo>
                    <a:pt x="13619" y="2612"/>
                    <a:pt x="13635" y="2595"/>
                    <a:pt x="13645" y="2579"/>
                  </a:cubicBezTo>
                  <a:cubicBezTo>
                    <a:pt x="13652" y="2572"/>
                    <a:pt x="13659" y="2562"/>
                    <a:pt x="13662" y="2559"/>
                  </a:cubicBezTo>
                  <a:close/>
                  <a:moveTo>
                    <a:pt x="11008" y="7286"/>
                  </a:moveTo>
                  <a:lnTo>
                    <a:pt x="11014" y="7290"/>
                  </a:lnTo>
                  <a:cubicBezTo>
                    <a:pt x="11018" y="7293"/>
                    <a:pt x="11018" y="7296"/>
                    <a:pt x="11021" y="7303"/>
                  </a:cubicBezTo>
                  <a:cubicBezTo>
                    <a:pt x="11024" y="7306"/>
                    <a:pt x="11024" y="7310"/>
                    <a:pt x="11031" y="7320"/>
                  </a:cubicBezTo>
                  <a:cubicBezTo>
                    <a:pt x="11034" y="7336"/>
                    <a:pt x="11041" y="7356"/>
                    <a:pt x="11048" y="7377"/>
                  </a:cubicBezTo>
                  <a:cubicBezTo>
                    <a:pt x="11054" y="7430"/>
                    <a:pt x="11064" y="7487"/>
                    <a:pt x="11068" y="7540"/>
                  </a:cubicBezTo>
                  <a:lnTo>
                    <a:pt x="11071" y="7587"/>
                  </a:lnTo>
                  <a:cubicBezTo>
                    <a:pt x="11074" y="7621"/>
                    <a:pt x="11081" y="7647"/>
                    <a:pt x="11084" y="7681"/>
                  </a:cubicBezTo>
                  <a:cubicBezTo>
                    <a:pt x="11084" y="7691"/>
                    <a:pt x="11088" y="7698"/>
                    <a:pt x="11088" y="7708"/>
                  </a:cubicBezTo>
                  <a:cubicBezTo>
                    <a:pt x="11091" y="7721"/>
                    <a:pt x="11091" y="7738"/>
                    <a:pt x="11101" y="7748"/>
                  </a:cubicBezTo>
                  <a:cubicBezTo>
                    <a:pt x="11108" y="7764"/>
                    <a:pt x="11121" y="7774"/>
                    <a:pt x="11138" y="7778"/>
                  </a:cubicBezTo>
                  <a:cubicBezTo>
                    <a:pt x="11148" y="7781"/>
                    <a:pt x="11155" y="7781"/>
                    <a:pt x="11165" y="7781"/>
                  </a:cubicBezTo>
                  <a:cubicBezTo>
                    <a:pt x="11171" y="7781"/>
                    <a:pt x="11181" y="7781"/>
                    <a:pt x="11185" y="7778"/>
                  </a:cubicBezTo>
                  <a:cubicBezTo>
                    <a:pt x="11232" y="7771"/>
                    <a:pt x="11272" y="7744"/>
                    <a:pt x="11305" y="7728"/>
                  </a:cubicBezTo>
                  <a:lnTo>
                    <a:pt x="11322" y="7721"/>
                  </a:lnTo>
                  <a:cubicBezTo>
                    <a:pt x="11335" y="7711"/>
                    <a:pt x="11349" y="7704"/>
                    <a:pt x="11359" y="7698"/>
                  </a:cubicBezTo>
                  <a:cubicBezTo>
                    <a:pt x="11392" y="7677"/>
                    <a:pt x="11425" y="7657"/>
                    <a:pt x="11456" y="7637"/>
                  </a:cubicBezTo>
                  <a:lnTo>
                    <a:pt x="11469" y="7627"/>
                  </a:lnTo>
                  <a:cubicBezTo>
                    <a:pt x="11518" y="7598"/>
                    <a:pt x="11571" y="7563"/>
                    <a:pt x="11626" y="7529"/>
                  </a:cubicBezTo>
                  <a:lnTo>
                    <a:pt x="11626" y="7529"/>
                  </a:lnTo>
                  <a:cubicBezTo>
                    <a:pt x="11623" y="7540"/>
                    <a:pt x="11620" y="7551"/>
                    <a:pt x="11616" y="7564"/>
                  </a:cubicBezTo>
                  <a:cubicBezTo>
                    <a:pt x="11603" y="7604"/>
                    <a:pt x="11586" y="7634"/>
                    <a:pt x="11573" y="7674"/>
                  </a:cubicBezTo>
                  <a:cubicBezTo>
                    <a:pt x="11559" y="7701"/>
                    <a:pt x="11552" y="7728"/>
                    <a:pt x="11539" y="7758"/>
                  </a:cubicBezTo>
                  <a:lnTo>
                    <a:pt x="11532" y="7774"/>
                  </a:lnTo>
                  <a:cubicBezTo>
                    <a:pt x="11526" y="7781"/>
                    <a:pt x="11522" y="7794"/>
                    <a:pt x="11519" y="7801"/>
                  </a:cubicBezTo>
                  <a:lnTo>
                    <a:pt x="11516" y="7815"/>
                  </a:lnTo>
                  <a:cubicBezTo>
                    <a:pt x="11509" y="7828"/>
                    <a:pt x="11506" y="7841"/>
                    <a:pt x="11502" y="7848"/>
                  </a:cubicBezTo>
                  <a:lnTo>
                    <a:pt x="11499" y="7865"/>
                  </a:lnTo>
                  <a:cubicBezTo>
                    <a:pt x="11492" y="7878"/>
                    <a:pt x="11489" y="7888"/>
                    <a:pt x="11482" y="7898"/>
                  </a:cubicBezTo>
                  <a:lnTo>
                    <a:pt x="11469" y="7925"/>
                  </a:lnTo>
                  <a:lnTo>
                    <a:pt x="11456" y="7948"/>
                  </a:lnTo>
                  <a:lnTo>
                    <a:pt x="11442" y="7975"/>
                  </a:lnTo>
                  <a:cubicBezTo>
                    <a:pt x="11419" y="8022"/>
                    <a:pt x="11392" y="8072"/>
                    <a:pt x="11369" y="8115"/>
                  </a:cubicBezTo>
                  <a:cubicBezTo>
                    <a:pt x="11365" y="8125"/>
                    <a:pt x="11355" y="8139"/>
                    <a:pt x="11352" y="8146"/>
                  </a:cubicBezTo>
                  <a:cubicBezTo>
                    <a:pt x="11342" y="8162"/>
                    <a:pt x="11332" y="8182"/>
                    <a:pt x="11318" y="8199"/>
                  </a:cubicBezTo>
                  <a:lnTo>
                    <a:pt x="11298" y="8232"/>
                  </a:lnTo>
                  <a:cubicBezTo>
                    <a:pt x="11285" y="8256"/>
                    <a:pt x="11272" y="8276"/>
                    <a:pt x="11258" y="8293"/>
                  </a:cubicBezTo>
                  <a:lnTo>
                    <a:pt x="11235" y="8329"/>
                  </a:lnTo>
                  <a:lnTo>
                    <a:pt x="11225" y="8339"/>
                  </a:lnTo>
                  <a:lnTo>
                    <a:pt x="11218" y="8349"/>
                  </a:lnTo>
                  <a:cubicBezTo>
                    <a:pt x="11208" y="8360"/>
                    <a:pt x="11205" y="8366"/>
                    <a:pt x="11198" y="8380"/>
                  </a:cubicBezTo>
                  <a:lnTo>
                    <a:pt x="11168" y="8416"/>
                  </a:lnTo>
                  <a:cubicBezTo>
                    <a:pt x="11155" y="8433"/>
                    <a:pt x="11138" y="8456"/>
                    <a:pt x="11125" y="8473"/>
                  </a:cubicBezTo>
                  <a:lnTo>
                    <a:pt x="11108" y="8493"/>
                  </a:lnTo>
                  <a:cubicBezTo>
                    <a:pt x="11088" y="8517"/>
                    <a:pt x="11071" y="8543"/>
                    <a:pt x="11051" y="8567"/>
                  </a:cubicBezTo>
                  <a:lnTo>
                    <a:pt x="11031" y="8597"/>
                  </a:lnTo>
                  <a:cubicBezTo>
                    <a:pt x="11014" y="8624"/>
                    <a:pt x="10991" y="8644"/>
                    <a:pt x="10974" y="8667"/>
                  </a:cubicBezTo>
                  <a:lnTo>
                    <a:pt x="10951" y="8707"/>
                  </a:lnTo>
                  <a:lnTo>
                    <a:pt x="10901" y="8781"/>
                  </a:lnTo>
                  <a:lnTo>
                    <a:pt x="10824" y="8894"/>
                  </a:lnTo>
                  <a:cubicBezTo>
                    <a:pt x="10817" y="8901"/>
                    <a:pt x="10814" y="8915"/>
                    <a:pt x="10804" y="8925"/>
                  </a:cubicBezTo>
                  <a:lnTo>
                    <a:pt x="10790" y="8945"/>
                  </a:lnTo>
                  <a:lnTo>
                    <a:pt x="10780" y="8965"/>
                  </a:lnTo>
                  <a:cubicBezTo>
                    <a:pt x="10770" y="8978"/>
                    <a:pt x="10763" y="8985"/>
                    <a:pt x="10757" y="8998"/>
                  </a:cubicBezTo>
                  <a:cubicBezTo>
                    <a:pt x="10747" y="9015"/>
                    <a:pt x="10737" y="9032"/>
                    <a:pt x="10723" y="9048"/>
                  </a:cubicBezTo>
                  <a:lnTo>
                    <a:pt x="10707" y="9075"/>
                  </a:lnTo>
                  <a:cubicBezTo>
                    <a:pt x="10697" y="9092"/>
                    <a:pt x="10687" y="9102"/>
                    <a:pt x="10673" y="9118"/>
                  </a:cubicBezTo>
                  <a:lnTo>
                    <a:pt x="10666" y="9128"/>
                  </a:lnTo>
                  <a:lnTo>
                    <a:pt x="10653" y="9145"/>
                  </a:lnTo>
                  <a:cubicBezTo>
                    <a:pt x="10640" y="9159"/>
                    <a:pt x="10633" y="9175"/>
                    <a:pt x="10620" y="9185"/>
                  </a:cubicBezTo>
                  <a:lnTo>
                    <a:pt x="10600" y="9212"/>
                  </a:lnTo>
                  <a:lnTo>
                    <a:pt x="10566" y="9252"/>
                  </a:lnTo>
                  <a:lnTo>
                    <a:pt x="10529" y="9292"/>
                  </a:lnTo>
                  <a:lnTo>
                    <a:pt x="10506" y="9316"/>
                  </a:lnTo>
                  <a:cubicBezTo>
                    <a:pt x="10503" y="9319"/>
                    <a:pt x="10496" y="9326"/>
                    <a:pt x="10489" y="9332"/>
                  </a:cubicBezTo>
                  <a:lnTo>
                    <a:pt x="10483" y="9342"/>
                  </a:lnTo>
                  <a:lnTo>
                    <a:pt x="10469" y="9353"/>
                  </a:lnTo>
                  <a:lnTo>
                    <a:pt x="10453" y="9369"/>
                  </a:lnTo>
                  <a:lnTo>
                    <a:pt x="10439" y="9383"/>
                  </a:lnTo>
                  <a:cubicBezTo>
                    <a:pt x="10432" y="9386"/>
                    <a:pt x="10429" y="9396"/>
                    <a:pt x="10419" y="9399"/>
                  </a:cubicBezTo>
                  <a:lnTo>
                    <a:pt x="10419" y="9396"/>
                  </a:lnTo>
                  <a:lnTo>
                    <a:pt x="10419" y="9393"/>
                  </a:lnTo>
                  <a:cubicBezTo>
                    <a:pt x="10422" y="9379"/>
                    <a:pt x="10432" y="9366"/>
                    <a:pt x="10436" y="9349"/>
                  </a:cubicBezTo>
                  <a:lnTo>
                    <a:pt x="10446" y="9329"/>
                  </a:lnTo>
                  <a:cubicBezTo>
                    <a:pt x="10456" y="9302"/>
                    <a:pt x="10469" y="9276"/>
                    <a:pt x="10483" y="9249"/>
                  </a:cubicBezTo>
                  <a:cubicBezTo>
                    <a:pt x="10506" y="9192"/>
                    <a:pt x="10536" y="9132"/>
                    <a:pt x="10563" y="9078"/>
                  </a:cubicBezTo>
                  <a:cubicBezTo>
                    <a:pt x="10603" y="8985"/>
                    <a:pt x="10650" y="8894"/>
                    <a:pt x="10687" y="8801"/>
                  </a:cubicBezTo>
                  <a:lnTo>
                    <a:pt x="10697" y="8784"/>
                  </a:lnTo>
                  <a:cubicBezTo>
                    <a:pt x="10763" y="8640"/>
                    <a:pt x="10830" y="8493"/>
                    <a:pt x="10880" y="8339"/>
                  </a:cubicBezTo>
                  <a:cubicBezTo>
                    <a:pt x="10890" y="8306"/>
                    <a:pt x="10904" y="8266"/>
                    <a:pt x="10917" y="8216"/>
                  </a:cubicBezTo>
                  <a:cubicBezTo>
                    <a:pt x="10931" y="8179"/>
                    <a:pt x="10937" y="8142"/>
                    <a:pt x="10951" y="8105"/>
                  </a:cubicBezTo>
                  <a:lnTo>
                    <a:pt x="10954" y="8082"/>
                  </a:lnTo>
                  <a:cubicBezTo>
                    <a:pt x="10957" y="8072"/>
                    <a:pt x="10964" y="8055"/>
                    <a:pt x="10967" y="8039"/>
                  </a:cubicBezTo>
                  <a:lnTo>
                    <a:pt x="10967" y="8032"/>
                  </a:lnTo>
                  <a:lnTo>
                    <a:pt x="10981" y="7982"/>
                  </a:lnTo>
                  <a:lnTo>
                    <a:pt x="10991" y="7922"/>
                  </a:lnTo>
                  <a:cubicBezTo>
                    <a:pt x="10997" y="7908"/>
                    <a:pt x="10997" y="7891"/>
                    <a:pt x="11001" y="7878"/>
                  </a:cubicBezTo>
                  <a:lnTo>
                    <a:pt x="11004" y="7858"/>
                  </a:lnTo>
                  <a:cubicBezTo>
                    <a:pt x="11014" y="7821"/>
                    <a:pt x="11018" y="7781"/>
                    <a:pt x="11024" y="7744"/>
                  </a:cubicBezTo>
                  <a:cubicBezTo>
                    <a:pt x="11031" y="7724"/>
                    <a:pt x="11031" y="7704"/>
                    <a:pt x="11034" y="7681"/>
                  </a:cubicBezTo>
                  <a:cubicBezTo>
                    <a:pt x="11038" y="7661"/>
                    <a:pt x="11038" y="7644"/>
                    <a:pt x="11038" y="7624"/>
                  </a:cubicBezTo>
                  <a:cubicBezTo>
                    <a:pt x="11041" y="7587"/>
                    <a:pt x="11041" y="7544"/>
                    <a:pt x="11048" y="7507"/>
                  </a:cubicBezTo>
                  <a:lnTo>
                    <a:pt x="11048" y="7457"/>
                  </a:lnTo>
                  <a:lnTo>
                    <a:pt x="11048" y="7427"/>
                  </a:lnTo>
                  <a:cubicBezTo>
                    <a:pt x="11048" y="7420"/>
                    <a:pt x="11048" y="7410"/>
                    <a:pt x="11041" y="7403"/>
                  </a:cubicBezTo>
                  <a:cubicBezTo>
                    <a:pt x="11038" y="7393"/>
                    <a:pt x="11034" y="7390"/>
                    <a:pt x="11024" y="7390"/>
                  </a:cubicBezTo>
                  <a:lnTo>
                    <a:pt x="11021" y="7390"/>
                  </a:lnTo>
                  <a:cubicBezTo>
                    <a:pt x="11014" y="7393"/>
                    <a:pt x="11008" y="7403"/>
                    <a:pt x="11008" y="7410"/>
                  </a:cubicBezTo>
                  <a:lnTo>
                    <a:pt x="11008" y="7430"/>
                  </a:lnTo>
                  <a:lnTo>
                    <a:pt x="11008" y="7440"/>
                  </a:lnTo>
                  <a:lnTo>
                    <a:pt x="11008" y="7453"/>
                  </a:lnTo>
                  <a:lnTo>
                    <a:pt x="11008" y="7463"/>
                  </a:lnTo>
                  <a:cubicBezTo>
                    <a:pt x="11008" y="7480"/>
                    <a:pt x="11008" y="7497"/>
                    <a:pt x="11004" y="7514"/>
                  </a:cubicBezTo>
                  <a:lnTo>
                    <a:pt x="11004" y="7520"/>
                  </a:lnTo>
                  <a:lnTo>
                    <a:pt x="11004" y="7524"/>
                  </a:lnTo>
                  <a:cubicBezTo>
                    <a:pt x="11001" y="7580"/>
                    <a:pt x="10997" y="7644"/>
                    <a:pt x="10984" y="7708"/>
                  </a:cubicBezTo>
                  <a:cubicBezTo>
                    <a:pt x="10981" y="7731"/>
                    <a:pt x="10974" y="7754"/>
                    <a:pt x="10971" y="7778"/>
                  </a:cubicBezTo>
                  <a:lnTo>
                    <a:pt x="10967" y="7804"/>
                  </a:lnTo>
                  <a:lnTo>
                    <a:pt x="10964" y="7831"/>
                  </a:lnTo>
                  <a:lnTo>
                    <a:pt x="10951" y="7895"/>
                  </a:lnTo>
                  <a:lnTo>
                    <a:pt x="10947" y="7915"/>
                  </a:lnTo>
                  <a:lnTo>
                    <a:pt x="10944" y="7938"/>
                  </a:lnTo>
                  <a:cubicBezTo>
                    <a:pt x="10944" y="7942"/>
                    <a:pt x="10937" y="7948"/>
                    <a:pt x="10937" y="7955"/>
                  </a:cubicBezTo>
                  <a:cubicBezTo>
                    <a:pt x="10934" y="7978"/>
                    <a:pt x="10927" y="8005"/>
                    <a:pt x="10917" y="8029"/>
                  </a:cubicBezTo>
                  <a:cubicBezTo>
                    <a:pt x="10914" y="8049"/>
                    <a:pt x="10904" y="8065"/>
                    <a:pt x="10901" y="8089"/>
                  </a:cubicBezTo>
                  <a:lnTo>
                    <a:pt x="10894" y="8122"/>
                  </a:lnTo>
                  <a:cubicBezTo>
                    <a:pt x="10880" y="8159"/>
                    <a:pt x="10870" y="8192"/>
                    <a:pt x="10860" y="8229"/>
                  </a:cubicBezTo>
                  <a:cubicBezTo>
                    <a:pt x="10854" y="8246"/>
                    <a:pt x="10847" y="8266"/>
                    <a:pt x="10844" y="8283"/>
                  </a:cubicBezTo>
                  <a:lnTo>
                    <a:pt x="10834" y="8316"/>
                  </a:lnTo>
                  <a:lnTo>
                    <a:pt x="10820" y="8349"/>
                  </a:lnTo>
                  <a:cubicBezTo>
                    <a:pt x="10814" y="8376"/>
                    <a:pt x="10804" y="8400"/>
                    <a:pt x="10794" y="8426"/>
                  </a:cubicBezTo>
                  <a:lnTo>
                    <a:pt x="10743" y="8550"/>
                  </a:lnTo>
                  <a:cubicBezTo>
                    <a:pt x="10680" y="8711"/>
                    <a:pt x="10610" y="8868"/>
                    <a:pt x="10546" y="9015"/>
                  </a:cubicBezTo>
                  <a:lnTo>
                    <a:pt x="10503" y="9115"/>
                  </a:lnTo>
                  <a:cubicBezTo>
                    <a:pt x="10483" y="9159"/>
                    <a:pt x="10466" y="9199"/>
                    <a:pt x="10446" y="9246"/>
                  </a:cubicBezTo>
                  <a:cubicBezTo>
                    <a:pt x="10432" y="9279"/>
                    <a:pt x="10416" y="9312"/>
                    <a:pt x="10402" y="9346"/>
                  </a:cubicBezTo>
                  <a:lnTo>
                    <a:pt x="10399" y="9359"/>
                  </a:lnTo>
                  <a:cubicBezTo>
                    <a:pt x="10396" y="9369"/>
                    <a:pt x="10386" y="9383"/>
                    <a:pt x="10382" y="9396"/>
                  </a:cubicBezTo>
                  <a:lnTo>
                    <a:pt x="10379" y="9409"/>
                  </a:lnTo>
                  <a:cubicBezTo>
                    <a:pt x="10376" y="9416"/>
                    <a:pt x="10369" y="9429"/>
                    <a:pt x="10366" y="9436"/>
                  </a:cubicBezTo>
                  <a:lnTo>
                    <a:pt x="10366" y="9426"/>
                  </a:lnTo>
                  <a:lnTo>
                    <a:pt x="10366" y="9379"/>
                  </a:lnTo>
                  <a:lnTo>
                    <a:pt x="10366" y="9366"/>
                  </a:lnTo>
                  <a:cubicBezTo>
                    <a:pt x="10366" y="9336"/>
                    <a:pt x="10366" y="9309"/>
                    <a:pt x="10369" y="9279"/>
                  </a:cubicBezTo>
                  <a:lnTo>
                    <a:pt x="10376" y="9232"/>
                  </a:lnTo>
                  <a:cubicBezTo>
                    <a:pt x="10376" y="9209"/>
                    <a:pt x="10379" y="9182"/>
                    <a:pt x="10379" y="9162"/>
                  </a:cubicBezTo>
                  <a:cubicBezTo>
                    <a:pt x="10382" y="9125"/>
                    <a:pt x="10382" y="9085"/>
                    <a:pt x="10386" y="9048"/>
                  </a:cubicBezTo>
                  <a:lnTo>
                    <a:pt x="10389" y="8995"/>
                  </a:lnTo>
                  <a:cubicBezTo>
                    <a:pt x="10389" y="8985"/>
                    <a:pt x="10389" y="8975"/>
                    <a:pt x="10396" y="8965"/>
                  </a:cubicBezTo>
                  <a:lnTo>
                    <a:pt x="10396" y="8948"/>
                  </a:lnTo>
                  <a:lnTo>
                    <a:pt x="10402" y="8864"/>
                  </a:lnTo>
                  <a:cubicBezTo>
                    <a:pt x="10406" y="8834"/>
                    <a:pt x="10412" y="8808"/>
                    <a:pt x="10412" y="8774"/>
                  </a:cubicBezTo>
                  <a:lnTo>
                    <a:pt x="10416" y="8744"/>
                  </a:lnTo>
                  <a:cubicBezTo>
                    <a:pt x="10419" y="8714"/>
                    <a:pt x="10422" y="8680"/>
                    <a:pt x="10429" y="8650"/>
                  </a:cubicBezTo>
                  <a:lnTo>
                    <a:pt x="10432" y="8624"/>
                  </a:lnTo>
                  <a:cubicBezTo>
                    <a:pt x="10436" y="8590"/>
                    <a:pt x="10439" y="8560"/>
                    <a:pt x="10449" y="8527"/>
                  </a:cubicBezTo>
                  <a:lnTo>
                    <a:pt x="10453" y="8507"/>
                  </a:lnTo>
                  <a:cubicBezTo>
                    <a:pt x="10466" y="8426"/>
                    <a:pt x="10479" y="8346"/>
                    <a:pt x="10489" y="8263"/>
                  </a:cubicBezTo>
                  <a:lnTo>
                    <a:pt x="10506" y="8146"/>
                  </a:lnTo>
                  <a:cubicBezTo>
                    <a:pt x="10516" y="8109"/>
                    <a:pt x="10519" y="8065"/>
                    <a:pt x="10523" y="8029"/>
                  </a:cubicBezTo>
                  <a:lnTo>
                    <a:pt x="10523" y="8022"/>
                  </a:lnTo>
                  <a:cubicBezTo>
                    <a:pt x="10529" y="7982"/>
                    <a:pt x="10533" y="7942"/>
                    <a:pt x="10536" y="7905"/>
                  </a:cubicBezTo>
                  <a:lnTo>
                    <a:pt x="10539" y="7888"/>
                  </a:lnTo>
                  <a:lnTo>
                    <a:pt x="10553" y="7788"/>
                  </a:lnTo>
                  <a:cubicBezTo>
                    <a:pt x="10553" y="7764"/>
                    <a:pt x="10556" y="7748"/>
                    <a:pt x="10556" y="7728"/>
                  </a:cubicBezTo>
                  <a:cubicBezTo>
                    <a:pt x="10556" y="7708"/>
                    <a:pt x="10563" y="7691"/>
                    <a:pt x="10563" y="7671"/>
                  </a:cubicBezTo>
                  <a:cubicBezTo>
                    <a:pt x="10566" y="7641"/>
                    <a:pt x="10566" y="7611"/>
                    <a:pt x="10570" y="7580"/>
                  </a:cubicBezTo>
                  <a:lnTo>
                    <a:pt x="10571" y="7557"/>
                  </a:lnTo>
                  <a:lnTo>
                    <a:pt x="10571" y="7557"/>
                  </a:lnTo>
                  <a:cubicBezTo>
                    <a:pt x="10574" y="7563"/>
                    <a:pt x="10577" y="7568"/>
                    <a:pt x="10583" y="7574"/>
                  </a:cubicBezTo>
                  <a:cubicBezTo>
                    <a:pt x="10593" y="7580"/>
                    <a:pt x="10603" y="7584"/>
                    <a:pt x="10616" y="7584"/>
                  </a:cubicBezTo>
                  <a:cubicBezTo>
                    <a:pt x="10626" y="7584"/>
                    <a:pt x="10633" y="7584"/>
                    <a:pt x="10636" y="7580"/>
                  </a:cubicBezTo>
                  <a:cubicBezTo>
                    <a:pt x="10663" y="7574"/>
                    <a:pt x="10683" y="7557"/>
                    <a:pt x="10700" y="7544"/>
                  </a:cubicBezTo>
                  <a:cubicBezTo>
                    <a:pt x="10717" y="7530"/>
                    <a:pt x="10733" y="7517"/>
                    <a:pt x="10747" y="7507"/>
                  </a:cubicBezTo>
                  <a:cubicBezTo>
                    <a:pt x="10770" y="7484"/>
                    <a:pt x="10797" y="7463"/>
                    <a:pt x="10820" y="7440"/>
                  </a:cubicBezTo>
                  <a:lnTo>
                    <a:pt x="10847" y="7413"/>
                  </a:lnTo>
                  <a:lnTo>
                    <a:pt x="10854" y="7407"/>
                  </a:lnTo>
                  <a:lnTo>
                    <a:pt x="10860" y="7403"/>
                  </a:lnTo>
                  <a:lnTo>
                    <a:pt x="10864" y="7397"/>
                  </a:lnTo>
                  <a:lnTo>
                    <a:pt x="10867" y="7397"/>
                  </a:lnTo>
                  <a:lnTo>
                    <a:pt x="10870" y="7393"/>
                  </a:lnTo>
                  <a:lnTo>
                    <a:pt x="10874" y="7390"/>
                  </a:lnTo>
                  <a:cubicBezTo>
                    <a:pt x="10901" y="7370"/>
                    <a:pt x="10931" y="7343"/>
                    <a:pt x="10957" y="7323"/>
                  </a:cubicBezTo>
                  <a:cubicBezTo>
                    <a:pt x="10967" y="7323"/>
                    <a:pt x="10971" y="7323"/>
                    <a:pt x="10974" y="7320"/>
                  </a:cubicBezTo>
                  <a:cubicBezTo>
                    <a:pt x="10987" y="7313"/>
                    <a:pt x="10994" y="7303"/>
                    <a:pt x="10997" y="7293"/>
                  </a:cubicBezTo>
                  <a:lnTo>
                    <a:pt x="11001" y="7290"/>
                  </a:lnTo>
                  <a:lnTo>
                    <a:pt x="11004" y="7286"/>
                  </a:lnTo>
                  <a:close/>
                  <a:moveTo>
                    <a:pt x="10432" y="7199"/>
                  </a:moveTo>
                  <a:cubicBezTo>
                    <a:pt x="10436" y="7206"/>
                    <a:pt x="10442" y="7209"/>
                    <a:pt x="10442" y="7213"/>
                  </a:cubicBezTo>
                  <a:cubicBezTo>
                    <a:pt x="10446" y="7223"/>
                    <a:pt x="10449" y="7226"/>
                    <a:pt x="10453" y="7233"/>
                  </a:cubicBezTo>
                  <a:cubicBezTo>
                    <a:pt x="10466" y="7260"/>
                    <a:pt x="10479" y="7290"/>
                    <a:pt x="10486" y="7313"/>
                  </a:cubicBezTo>
                  <a:lnTo>
                    <a:pt x="10493" y="7323"/>
                  </a:lnTo>
                  <a:cubicBezTo>
                    <a:pt x="10503" y="7360"/>
                    <a:pt x="10516" y="7400"/>
                    <a:pt x="10529" y="7440"/>
                  </a:cubicBezTo>
                  <a:lnTo>
                    <a:pt x="10536" y="7460"/>
                  </a:lnTo>
                  <a:lnTo>
                    <a:pt x="10548" y="7494"/>
                  </a:lnTo>
                  <a:lnTo>
                    <a:pt x="10548" y="7494"/>
                  </a:lnTo>
                  <a:cubicBezTo>
                    <a:pt x="10532" y="7494"/>
                    <a:pt x="10519" y="7504"/>
                    <a:pt x="10519" y="7520"/>
                  </a:cubicBezTo>
                  <a:cubicBezTo>
                    <a:pt x="10513" y="7587"/>
                    <a:pt x="10503" y="7647"/>
                    <a:pt x="10499" y="7708"/>
                  </a:cubicBezTo>
                  <a:cubicBezTo>
                    <a:pt x="10499" y="7724"/>
                    <a:pt x="10496" y="7744"/>
                    <a:pt x="10496" y="7761"/>
                  </a:cubicBezTo>
                  <a:lnTo>
                    <a:pt x="10489" y="7794"/>
                  </a:lnTo>
                  <a:cubicBezTo>
                    <a:pt x="10489" y="7811"/>
                    <a:pt x="10486" y="7831"/>
                    <a:pt x="10486" y="7848"/>
                  </a:cubicBezTo>
                  <a:lnTo>
                    <a:pt x="10483" y="7875"/>
                  </a:lnTo>
                  <a:lnTo>
                    <a:pt x="10479" y="7898"/>
                  </a:lnTo>
                  <a:cubicBezTo>
                    <a:pt x="10469" y="7972"/>
                    <a:pt x="10466" y="8042"/>
                    <a:pt x="10459" y="8115"/>
                  </a:cubicBezTo>
                  <a:cubicBezTo>
                    <a:pt x="10449" y="8196"/>
                    <a:pt x="10436" y="8276"/>
                    <a:pt x="10429" y="8346"/>
                  </a:cubicBezTo>
                  <a:lnTo>
                    <a:pt x="10419" y="8396"/>
                  </a:lnTo>
                  <a:cubicBezTo>
                    <a:pt x="10416" y="8423"/>
                    <a:pt x="10412" y="8446"/>
                    <a:pt x="10412" y="8466"/>
                  </a:cubicBezTo>
                  <a:lnTo>
                    <a:pt x="10399" y="8550"/>
                  </a:lnTo>
                  <a:cubicBezTo>
                    <a:pt x="10396" y="8567"/>
                    <a:pt x="10396" y="8580"/>
                    <a:pt x="10389" y="8597"/>
                  </a:cubicBezTo>
                  <a:lnTo>
                    <a:pt x="10386" y="8634"/>
                  </a:lnTo>
                  <a:lnTo>
                    <a:pt x="10382" y="8674"/>
                  </a:lnTo>
                  <a:lnTo>
                    <a:pt x="10379" y="8694"/>
                  </a:lnTo>
                  <a:cubicBezTo>
                    <a:pt x="10379" y="8707"/>
                    <a:pt x="10376" y="8717"/>
                    <a:pt x="10376" y="8727"/>
                  </a:cubicBezTo>
                  <a:cubicBezTo>
                    <a:pt x="10376" y="8744"/>
                    <a:pt x="10369" y="8761"/>
                    <a:pt x="10369" y="8777"/>
                  </a:cubicBezTo>
                  <a:lnTo>
                    <a:pt x="10369" y="8794"/>
                  </a:lnTo>
                  <a:lnTo>
                    <a:pt x="10369" y="8801"/>
                  </a:lnTo>
                  <a:cubicBezTo>
                    <a:pt x="10369" y="8818"/>
                    <a:pt x="10366" y="8834"/>
                    <a:pt x="10366" y="8851"/>
                  </a:cubicBezTo>
                  <a:cubicBezTo>
                    <a:pt x="10359" y="8928"/>
                    <a:pt x="10352" y="8998"/>
                    <a:pt x="10349" y="9068"/>
                  </a:cubicBezTo>
                  <a:lnTo>
                    <a:pt x="10346" y="9115"/>
                  </a:lnTo>
                  <a:cubicBezTo>
                    <a:pt x="10346" y="9135"/>
                    <a:pt x="10342" y="9152"/>
                    <a:pt x="10342" y="9175"/>
                  </a:cubicBezTo>
                  <a:lnTo>
                    <a:pt x="10342" y="9209"/>
                  </a:lnTo>
                  <a:lnTo>
                    <a:pt x="10342" y="9225"/>
                  </a:lnTo>
                  <a:lnTo>
                    <a:pt x="10342" y="9246"/>
                  </a:lnTo>
                  <a:cubicBezTo>
                    <a:pt x="10342" y="9279"/>
                    <a:pt x="10335" y="9312"/>
                    <a:pt x="10335" y="9346"/>
                  </a:cubicBezTo>
                  <a:lnTo>
                    <a:pt x="10335" y="9379"/>
                  </a:lnTo>
                  <a:cubicBezTo>
                    <a:pt x="10329" y="9346"/>
                    <a:pt x="10325" y="9316"/>
                    <a:pt x="10315" y="9282"/>
                  </a:cubicBezTo>
                  <a:lnTo>
                    <a:pt x="10309" y="9246"/>
                  </a:lnTo>
                  <a:cubicBezTo>
                    <a:pt x="10302" y="9229"/>
                    <a:pt x="10302" y="9215"/>
                    <a:pt x="10299" y="9199"/>
                  </a:cubicBezTo>
                  <a:lnTo>
                    <a:pt x="10295" y="9179"/>
                  </a:lnTo>
                  <a:lnTo>
                    <a:pt x="10292" y="9159"/>
                  </a:lnTo>
                  <a:lnTo>
                    <a:pt x="10285" y="9132"/>
                  </a:lnTo>
                  <a:lnTo>
                    <a:pt x="10285" y="9128"/>
                  </a:lnTo>
                  <a:cubicBezTo>
                    <a:pt x="10285" y="9125"/>
                    <a:pt x="10285" y="9118"/>
                    <a:pt x="10282" y="9115"/>
                  </a:cubicBezTo>
                  <a:lnTo>
                    <a:pt x="10279" y="9052"/>
                  </a:lnTo>
                  <a:lnTo>
                    <a:pt x="10269" y="8985"/>
                  </a:lnTo>
                  <a:cubicBezTo>
                    <a:pt x="10269" y="8968"/>
                    <a:pt x="10269" y="8951"/>
                    <a:pt x="10265" y="8935"/>
                  </a:cubicBezTo>
                  <a:lnTo>
                    <a:pt x="10265" y="8915"/>
                  </a:lnTo>
                  <a:lnTo>
                    <a:pt x="10265" y="8898"/>
                  </a:lnTo>
                  <a:lnTo>
                    <a:pt x="10265" y="8864"/>
                  </a:lnTo>
                  <a:lnTo>
                    <a:pt x="10265" y="8831"/>
                  </a:lnTo>
                  <a:lnTo>
                    <a:pt x="10265" y="8797"/>
                  </a:lnTo>
                  <a:lnTo>
                    <a:pt x="10265" y="8781"/>
                  </a:lnTo>
                  <a:lnTo>
                    <a:pt x="10265" y="8741"/>
                  </a:lnTo>
                  <a:lnTo>
                    <a:pt x="10265" y="8694"/>
                  </a:lnTo>
                  <a:lnTo>
                    <a:pt x="10265" y="8674"/>
                  </a:lnTo>
                  <a:cubicBezTo>
                    <a:pt x="10269" y="8607"/>
                    <a:pt x="10269" y="8543"/>
                    <a:pt x="10275" y="8477"/>
                  </a:cubicBezTo>
                  <a:lnTo>
                    <a:pt x="10279" y="8430"/>
                  </a:lnTo>
                  <a:lnTo>
                    <a:pt x="10279" y="8426"/>
                  </a:lnTo>
                  <a:lnTo>
                    <a:pt x="10279" y="8413"/>
                  </a:lnTo>
                  <a:lnTo>
                    <a:pt x="10279" y="8373"/>
                  </a:lnTo>
                  <a:lnTo>
                    <a:pt x="10279" y="8346"/>
                  </a:lnTo>
                  <a:cubicBezTo>
                    <a:pt x="10282" y="8279"/>
                    <a:pt x="10282" y="8209"/>
                    <a:pt x="10285" y="8139"/>
                  </a:cubicBezTo>
                  <a:lnTo>
                    <a:pt x="10285" y="8099"/>
                  </a:lnTo>
                  <a:lnTo>
                    <a:pt x="10285" y="8039"/>
                  </a:lnTo>
                  <a:lnTo>
                    <a:pt x="10285" y="7975"/>
                  </a:lnTo>
                  <a:lnTo>
                    <a:pt x="10285" y="7861"/>
                  </a:lnTo>
                  <a:lnTo>
                    <a:pt x="10285" y="7848"/>
                  </a:lnTo>
                  <a:lnTo>
                    <a:pt x="10285" y="7845"/>
                  </a:lnTo>
                  <a:lnTo>
                    <a:pt x="10285" y="7825"/>
                  </a:lnTo>
                  <a:lnTo>
                    <a:pt x="10285" y="7821"/>
                  </a:lnTo>
                  <a:lnTo>
                    <a:pt x="10285" y="7815"/>
                  </a:lnTo>
                  <a:cubicBezTo>
                    <a:pt x="10285" y="7804"/>
                    <a:pt x="10285" y="7794"/>
                    <a:pt x="10282" y="7781"/>
                  </a:cubicBezTo>
                  <a:cubicBezTo>
                    <a:pt x="10279" y="7754"/>
                    <a:pt x="10279" y="7724"/>
                    <a:pt x="10275" y="7691"/>
                  </a:cubicBezTo>
                  <a:lnTo>
                    <a:pt x="10269" y="7664"/>
                  </a:lnTo>
                  <a:cubicBezTo>
                    <a:pt x="10269" y="7647"/>
                    <a:pt x="10252" y="7637"/>
                    <a:pt x="10235" y="7637"/>
                  </a:cubicBezTo>
                  <a:lnTo>
                    <a:pt x="10232" y="7637"/>
                  </a:lnTo>
                  <a:cubicBezTo>
                    <a:pt x="10215" y="7641"/>
                    <a:pt x="10202" y="7654"/>
                    <a:pt x="10202" y="7671"/>
                  </a:cubicBezTo>
                  <a:lnTo>
                    <a:pt x="10208" y="7714"/>
                  </a:lnTo>
                  <a:cubicBezTo>
                    <a:pt x="10212" y="7771"/>
                    <a:pt x="10212" y="7828"/>
                    <a:pt x="10215" y="7881"/>
                  </a:cubicBezTo>
                  <a:lnTo>
                    <a:pt x="10215" y="7988"/>
                  </a:lnTo>
                  <a:lnTo>
                    <a:pt x="10215" y="8012"/>
                  </a:lnTo>
                  <a:cubicBezTo>
                    <a:pt x="10215" y="8049"/>
                    <a:pt x="10215" y="8089"/>
                    <a:pt x="10212" y="8125"/>
                  </a:cubicBezTo>
                  <a:cubicBezTo>
                    <a:pt x="10212" y="8209"/>
                    <a:pt x="10208" y="8293"/>
                    <a:pt x="10202" y="8376"/>
                  </a:cubicBezTo>
                  <a:cubicBezTo>
                    <a:pt x="10202" y="8423"/>
                    <a:pt x="10198" y="8463"/>
                    <a:pt x="10198" y="8510"/>
                  </a:cubicBezTo>
                  <a:lnTo>
                    <a:pt x="10198" y="8523"/>
                  </a:lnTo>
                  <a:cubicBezTo>
                    <a:pt x="10198" y="8557"/>
                    <a:pt x="10195" y="8584"/>
                    <a:pt x="10195" y="8617"/>
                  </a:cubicBezTo>
                  <a:lnTo>
                    <a:pt x="10195" y="8694"/>
                  </a:lnTo>
                  <a:lnTo>
                    <a:pt x="10195" y="8707"/>
                  </a:lnTo>
                  <a:lnTo>
                    <a:pt x="10195" y="8734"/>
                  </a:lnTo>
                  <a:lnTo>
                    <a:pt x="10195" y="8777"/>
                  </a:lnTo>
                  <a:lnTo>
                    <a:pt x="10195" y="8814"/>
                  </a:lnTo>
                  <a:lnTo>
                    <a:pt x="10195" y="8831"/>
                  </a:lnTo>
                  <a:lnTo>
                    <a:pt x="10195" y="8861"/>
                  </a:lnTo>
                  <a:cubicBezTo>
                    <a:pt x="10198" y="8901"/>
                    <a:pt x="10198" y="8945"/>
                    <a:pt x="10202" y="8985"/>
                  </a:cubicBezTo>
                  <a:cubicBezTo>
                    <a:pt x="10202" y="8998"/>
                    <a:pt x="10208" y="9015"/>
                    <a:pt x="10208" y="9028"/>
                  </a:cubicBezTo>
                  <a:lnTo>
                    <a:pt x="10208" y="9045"/>
                  </a:lnTo>
                  <a:lnTo>
                    <a:pt x="10208" y="9048"/>
                  </a:lnTo>
                  <a:lnTo>
                    <a:pt x="10212" y="9095"/>
                  </a:lnTo>
                  <a:lnTo>
                    <a:pt x="10212" y="9102"/>
                  </a:lnTo>
                  <a:lnTo>
                    <a:pt x="10212" y="9118"/>
                  </a:lnTo>
                  <a:cubicBezTo>
                    <a:pt x="10215" y="9135"/>
                    <a:pt x="10215" y="9152"/>
                    <a:pt x="10218" y="9169"/>
                  </a:cubicBezTo>
                  <a:lnTo>
                    <a:pt x="10225" y="9195"/>
                  </a:lnTo>
                  <a:lnTo>
                    <a:pt x="10228" y="9215"/>
                  </a:lnTo>
                  <a:cubicBezTo>
                    <a:pt x="10232" y="9232"/>
                    <a:pt x="10232" y="9246"/>
                    <a:pt x="10235" y="9262"/>
                  </a:cubicBezTo>
                  <a:lnTo>
                    <a:pt x="10235" y="9266"/>
                  </a:lnTo>
                  <a:lnTo>
                    <a:pt x="10235" y="9269"/>
                  </a:lnTo>
                  <a:lnTo>
                    <a:pt x="10235" y="9279"/>
                  </a:lnTo>
                  <a:lnTo>
                    <a:pt x="10235" y="9286"/>
                  </a:lnTo>
                  <a:lnTo>
                    <a:pt x="10242" y="9299"/>
                  </a:lnTo>
                  <a:lnTo>
                    <a:pt x="10242" y="9302"/>
                  </a:lnTo>
                  <a:lnTo>
                    <a:pt x="10242" y="9309"/>
                  </a:lnTo>
                  <a:lnTo>
                    <a:pt x="10242" y="9316"/>
                  </a:lnTo>
                  <a:lnTo>
                    <a:pt x="10242" y="9326"/>
                  </a:lnTo>
                  <a:lnTo>
                    <a:pt x="10242" y="9329"/>
                  </a:lnTo>
                  <a:lnTo>
                    <a:pt x="10242" y="9336"/>
                  </a:lnTo>
                  <a:lnTo>
                    <a:pt x="10242" y="9346"/>
                  </a:lnTo>
                  <a:lnTo>
                    <a:pt x="10242" y="9349"/>
                  </a:lnTo>
                  <a:lnTo>
                    <a:pt x="10242" y="9353"/>
                  </a:lnTo>
                  <a:lnTo>
                    <a:pt x="10242" y="9359"/>
                  </a:lnTo>
                  <a:cubicBezTo>
                    <a:pt x="10242" y="9363"/>
                    <a:pt x="10242" y="9366"/>
                    <a:pt x="10245" y="9369"/>
                  </a:cubicBezTo>
                  <a:lnTo>
                    <a:pt x="10245" y="9379"/>
                  </a:lnTo>
                  <a:lnTo>
                    <a:pt x="10245" y="9386"/>
                  </a:lnTo>
                  <a:cubicBezTo>
                    <a:pt x="10249" y="9409"/>
                    <a:pt x="10252" y="9433"/>
                    <a:pt x="10262" y="9453"/>
                  </a:cubicBezTo>
                  <a:lnTo>
                    <a:pt x="10262" y="9459"/>
                  </a:lnTo>
                  <a:lnTo>
                    <a:pt x="10225" y="9409"/>
                  </a:lnTo>
                  <a:cubicBezTo>
                    <a:pt x="10218" y="9403"/>
                    <a:pt x="10218" y="9399"/>
                    <a:pt x="10215" y="9396"/>
                  </a:cubicBezTo>
                  <a:cubicBezTo>
                    <a:pt x="10202" y="9376"/>
                    <a:pt x="10192" y="9353"/>
                    <a:pt x="10178" y="9329"/>
                  </a:cubicBezTo>
                  <a:cubicBezTo>
                    <a:pt x="10165" y="9302"/>
                    <a:pt x="10152" y="9276"/>
                    <a:pt x="10142" y="9242"/>
                  </a:cubicBezTo>
                  <a:cubicBezTo>
                    <a:pt x="10125" y="9195"/>
                    <a:pt x="10111" y="9145"/>
                    <a:pt x="10098" y="9082"/>
                  </a:cubicBezTo>
                  <a:cubicBezTo>
                    <a:pt x="10095" y="9052"/>
                    <a:pt x="10091" y="9028"/>
                    <a:pt x="10081" y="8998"/>
                  </a:cubicBezTo>
                  <a:lnTo>
                    <a:pt x="10075" y="8951"/>
                  </a:lnTo>
                  <a:cubicBezTo>
                    <a:pt x="10075" y="8941"/>
                    <a:pt x="10068" y="8931"/>
                    <a:pt x="10068" y="8918"/>
                  </a:cubicBezTo>
                  <a:lnTo>
                    <a:pt x="10068" y="8901"/>
                  </a:lnTo>
                  <a:cubicBezTo>
                    <a:pt x="10065" y="8878"/>
                    <a:pt x="10061" y="8858"/>
                    <a:pt x="10061" y="8831"/>
                  </a:cubicBezTo>
                  <a:lnTo>
                    <a:pt x="10061" y="8824"/>
                  </a:lnTo>
                  <a:cubicBezTo>
                    <a:pt x="10051" y="8774"/>
                    <a:pt x="10048" y="8717"/>
                    <a:pt x="10045" y="8667"/>
                  </a:cubicBezTo>
                  <a:cubicBezTo>
                    <a:pt x="10041" y="8634"/>
                    <a:pt x="10035" y="8607"/>
                    <a:pt x="10031" y="8573"/>
                  </a:cubicBezTo>
                  <a:lnTo>
                    <a:pt x="10025" y="8513"/>
                  </a:lnTo>
                  <a:cubicBezTo>
                    <a:pt x="10015" y="8450"/>
                    <a:pt x="10008" y="8383"/>
                    <a:pt x="10001" y="8323"/>
                  </a:cubicBezTo>
                  <a:cubicBezTo>
                    <a:pt x="9998" y="8283"/>
                    <a:pt x="9994" y="8242"/>
                    <a:pt x="9984" y="8206"/>
                  </a:cubicBezTo>
                  <a:lnTo>
                    <a:pt x="9981" y="8182"/>
                  </a:lnTo>
                  <a:cubicBezTo>
                    <a:pt x="9978" y="8149"/>
                    <a:pt x="9974" y="8115"/>
                    <a:pt x="9964" y="8082"/>
                  </a:cubicBezTo>
                  <a:lnTo>
                    <a:pt x="9958" y="8045"/>
                  </a:lnTo>
                  <a:cubicBezTo>
                    <a:pt x="9951" y="8015"/>
                    <a:pt x="9944" y="7982"/>
                    <a:pt x="9941" y="7955"/>
                  </a:cubicBezTo>
                  <a:lnTo>
                    <a:pt x="9931" y="7925"/>
                  </a:lnTo>
                  <a:cubicBezTo>
                    <a:pt x="9924" y="7891"/>
                    <a:pt x="9918" y="7858"/>
                    <a:pt x="9911" y="7828"/>
                  </a:cubicBezTo>
                  <a:cubicBezTo>
                    <a:pt x="9894" y="7761"/>
                    <a:pt x="9881" y="7694"/>
                    <a:pt x="9864" y="7624"/>
                  </a:cubicBezTo>
                  <a:lnTo>
                    <a:pt x="9851" y="7564"/>
                  </a:lnTo>
                  <a:cubicBezTo>
                    <a:pt x="9847" y="7550"/>
                    <a:pt x="9847" y="7540"/>
                    <a:pt x="9844" y="7530"/>
                  </a:cubicBezTo>
                  <a:lnTo>
                    <a:pt x="9841" y="7510"/>
                  </a:lnTo>
                  <a:cubicBezTo>
                    <a:pt x="9831" y="7477"/>
                    <a:pt x="9827" y="7440"/>
                    <a:pt x="9817" y="7393"/>
                  </a:cubicBezTo>
                  <a:lnTo>
                    <a:pt x="9817" y="7377"/>
                  </a:lnTo>
                  <a:cubicBezTo>
                    <a:pt x="9814" y="7343"/>
                    <a:pt x="9811" y="7313"/>
                    <a:pt x="9807" y="7280"/>
                  </a:cubicBezTo>
                  <a:lnTo>
                    <a:pt x="9807" y="7280"/>
                  </a:lnTo>
                  <a:lnTo>
                    <a:pt x="9811" y="7283"/>
                  </a:lnTo>
                  <a:cubicBezTo>
                    <a:pt x="9817" y="7290"/>
                    <a:pt x="9824" y="7296"/>
                    <a:pt x="9827" y="7300"/>
                  </a:cubicBezTo>
                  <a:cubicBezTo>
                    <a:pt x="9831" y="7306"/>
                    <a:pt x="9834" y="7310"/>
                    <a:pt x="9841" y="7316"/>
                  </a:cubicBezTo>
                  <a:cubicBezTo>
                    <a:pt x="9844" y="7326"/>
                    <a:pt x="9847" y="7333"/>
                    <a:pt x="9847" y="7343"/>
                  </a:cubicBezTo>
                  <a:cubicBezTo>
                    <a:pt x="9851" y="7350"/>
                    <a:pt x="9851" y="7356"/>
                    <a:pt x="9857" y="7360"/>
                  </a:cubicBezTo>
                  <a:cubicBezTo>
                    <a:pt x="9861" y="7367"/>
                    <a:pt x="9861" y="7373"/>
                    <a:pt x="9864" y="7380"/>
                  </a:cubicBezTo>
                  <a:cubicBezTo>
                    <a:pt x="9867" y="7393"/>
                    <a:pt x="9884" y="7407"/>
                    <a:pt x="9901" y="7407"/>
                  </a:cubicBezTo>
                  <a:lnTo>
                    <a:pt x="9908" y="7413"/>
                  </a:lnTo>
                  <a:lnTo>
                    <a:pt x="9908" y="7417"/>
                  </a:lnTo>
                  <a:cubicBezTo>
                    <a:pt x="9908" y="7427"/>
                    <a:pt x="9911" y="7433"/>
                    <a:pt x="9918" y="7433"/>
                  </a:cubicBezTo>
                  <a:lnTo>
                    <a:pt x="9958" y="7497"/>
                  </a:lnTo>
                  <a:cubicBezTo>
                    <a:pt x="9978" y="7534"/>
                    <a:pt x="10001" y="7574"/>
                    <a:pt x="10025" y="7607"/>
                  </a:cubicBezTo>
                  <a:cubicBezTo>
                    <a:pt x="10035" y="7624"/>
                    <a:pt x="10045" y="7641"/>
                    <a:pt x="10061" y="7657"/>
                  </a:cubicBezTo>
                  <a:lnTo>
                    <a:pt x="10075" y="7667"/>
                  </a:lnTo>
                  <a:cubicBezTo>
                    <a:pt x="10078" y="7674"/>
                    <a:pt x="10081" y="7677"/>
                    <a:pt x="10091" y="7677"/>
                  </a:cubicBezTo>
                  <a:lnTo>
                    <a:pt x="10111" y="7677"/>
                  </a:lnTo>
                  <a:cubicBezTo>
                    <a:pt x="10118" y="7674"/>
                    <a:pt x="10125" y="7667"/>
                    <a:pt x="10132" y="7664"/>
                  </a:cubicBezTo>
                  <a:cubicBezTo>
                    <a:pt x="10142" y="7657"/>
                    <a:pt x="10148" y="7644"/>
                    <a:pt x="10152" y="7634"/>
                  </a:cubicBezTo>
                  <a:cubicBezTo>
                    <a:pt x="10158" y="7627"/>
                    <a:pt x="10162" y="7624"/>
                    <a:pt x="10165" y="7614"/>
                  </a:cubicBezTo>
                  <a:lnTo>
                    <a:pt x="10175" y="7601"/>
                  </a:lnTo>
                  <a:lnTo>
                    <a:pt x="10185" y="7580"/>
                  </a:lnTo>
                  <a:lnTo>
                    <a:pt x="10195" y="7580"/>
                  </a:lnTo>
                  <a:cubicBezTo>
                    <a:pt x="10208" y="7577"/>
                    <a:pt x="10218" y="7567"/>
                    <a:pt x="10218" y="7550"/>
                  </a:cubicBezTo>
                  <a:cubicBezTo>
                    <a:pt x="10218" y="7544"/>
                    <a:pt x="10215" y="7540"/>
                    <a:pt x="10208" y="7534"/>
                  </a:cubicBezTo>
                  <a:lnTo>
                    <a:pt x="10212" y="7524"/>
                  </a:lnTo>
                  <a:lnTo>
                    <a:pt x="10228" y="7494"/>
                  </a:lnTo>
                  <a:cubicBezTo>
                    <a:pt x="10242" y="7467"/>
                    <a:pt x="10252" y="7443"/>
                    <a:pt x="10269" y="7417"/>
                  </a:cubicBezTo>
                  <a:lnTo>
                    <a:pt x="10275" y="7410"/>
                  </a:lnTo>
                  <a:cubicBezTo>
                    <a:pt x="10282" y="7393"/>
                    <a:pt x="10292" y="7377"/>
                    <a:pt x="10302" y="7363"/>
                  </a:cubicBezTo>
                  <a:cubicBezTo>
                    <a:pt x="10315" y="7346"/>
                    <a:pt x="10325" y="7330"/>
                    <a:pt x="10335" y="7313"/>
                  </a:cubicBezTo>
                  <a:lnTo>
                    <a:pt x="10342" y="7310"/>
                  </a:lnTo>
                  <a:cubicBezTo>
                    <a:pt x="10362" y="7280"/>
                    <a:pt x="10379" y="7256"/>
                    <a:pt x="10399" y="7233"/>
                  </a:cubicBezTo>
                  <a:lnTo>
                    <a:pt x="10426" y="7209"/>
                  </a:lnTo>
                  <a:cubicBezTo>
                    <a:pt x="10429" y="7206"/>
                    <a:pt x="10432" y="7206"/>
                    <a:pt x="10432" y="7199"/>
                  </a:cubicBezTo>
                  <a:close/>
                  <a:moveTo>
                    <a:pt x="11710" y="7480"/>
                  </a:moveTo>
                  <a:cubicBezTo>
                    <a:pt x="11710" y="7480"/>
                    <a:pt x="11710" y="7487"/>
                    <a:pt x="11706" y="7487"/>
                  </a:cubicBezTo>
                  <a:cubicBezTo>
                    <a:pt x="11706" y="7494"/>
                    <a:pt x="11706" y="7507"/>
                    <a:pt x="11716" y="7514"/>
                  </a:cubicBezTo>
                  <a:lnTo>
                    <a:pt x="11716" y="7520"/>
                  </a:lnTo>
                  <a:cubicBezTo>
                    <a:pt x="11726" y="7496"/>
                    <a:pt x="11732" y="7487"/>
                    <a:pt x="11735" y="7487"/>
                  </a:cubicBezTo>
                  <a:cubicBezTo>
                    <a:pt x="11739" y="7487"/>
                    <a:pt x="11738" y="7504"/>
                    <a:pt x="11736" y="7524"/>
                  </a:cubicBezTo>
                  <a:cubicBezTo>
                    <a:pt x="11733" y="7560"/>
                    <a:pt x="11730" y="7594"/>
                    <a:pt x="11720" y="7627"/>
                  </a:cubicBezTo>
                  <a:lnTo>
                    <a:pt x="11720" y="7624"/>
                  </a:lnTo>
                  <a:lnTo>
                    <a:pt x="11716" y="7641"/>
                  </a:lnTo>
                  <a:lnTo>
                    <a:pt x="11716" y="7644"/>
                  </a:lnTo>
                  <a:cubicBezTo>
                    <a:pt x="11700" y="7714"/>
                    <a:pt x="11680" y="7788"/>
                    <a:pt x="11656" y="7855"/>
                  </a:cubicBezTo>
                  <a:cubicBezTo>
                    <a:pt x="11636" y="7922"/>
                    <a:pt x="11619" y="7982"/>
                    <a:pt x="11599" y="8045"/>
                  </a:cubicBezTo>
                  <a:cubicBezTo>
                    <a:pt x="11596" y="8062"/>
                    <a:pt x="11586" y="8075"/>
                    <a:pt x="11583" y="8092"/>
                  </a:cubicBezTo>
                  <a:cubicBezTo>
                    <a:pt x="11559" y="8156"/>
                    <a:pt x="11536" y="8216"/>
                    <a:pt x="11506" y="8283"/>
                  </a:cubicBezTo>
                  <a:cubicBezTo>
                    <a:pt x="11496" y="8313"/>
                    <a:pt x="11482" y="8339"/>
                    <a:pt x="11469" y="8366"/>
                  </a:cubicBezTo>
                  <a:lnTo>
                    <a:pt x="11449" y="8410"/>
                  </a:lnTo>
                  <a:cubicBezTo>
                    <a:pt x="11439" y="8430"/>
                    <a:pt x="11432" y="8446"/>
                    <a:pt x="11419" y="8466"/>
                  </a:cubicBezTo>
                  <a:cubicBezTo>
                    <a:pt x="11409" y="8490"/>
                    <a:pt x="11399" y="8510"/>
                    <a:pt x="11389" y="8527"/>
                  </a:cubicBezTo>
                  <a:cubicBezTo>
                    <a:pt x="11349" y="8607"/>
                    <a:pt x="11318" y="8667"/>
                    <a:pt x="11285" y="8721"/>
                  </a:cubicBezTo>
                  <a:cubicBezTo>
                    <a:pt x="11255" y="8777"/>
                    <a:pt x="11218" y="8834"/>
                    <a:pt x="11171" y="8901"/>
                  </a:cubicBezTo>
                  <a:lnTo>
                    <a:pt x="11151" y="8931"/>
                  </a:lnTo>
                  <a:lnTo>
                    <a:pt x="11135" y="8951"/>
                  </a:lnTo>
                  <a:lnTo>
                    <a:pt x="11108" y="8991"/>
                  </a:lnTo>
                  <a:lnTo>
                    <a:pt x="11098" y="9008"/>
                  </a:lnTo>
                  <a:cubicBezTo>
                    <a:pt x="11081" y="9032"/>
                    <a:pt x="11058" y="9055"/>
                    <a:pt x="11038" y="9078"/>
                  </a:cubicBezTo>
                  <a:lnTo>
                    <a:pt x="11024" y="9095"/>
                  </a:lnTo>
                  <a:lnTo>
                    <a:pt x="11014" y="9108"/>
                  </a:lnTo>
                  <a:cubicBezTo>
                    <a:pt x="11004" y="9115"/>
                    <a:pt x="11001" y="9125"/>
                    <a:pt x="10991" y="9128"/>
                  </a:cubicBezTo>
                  <a:lnTo>
                    <a:pt x="10974" y="9145"/>
                  </a:lnTo>
                  <a:lnTo>
                    <a:pt x="10957" y="9162"/>
                  </a:lnTo>
                  <a:cubicBezTo>
                    <a:pt x="10897" y="9215"/>
                    <a:pt x="10834" y="9266"/>
                    <a:pt x="10770" y="9309"/>
                  </a:cubicBezTo>
                  <a:cubicBezTo>
                    <a:pt x="10717" y="9346"/>
                    <a:pt x="10653" y="9379"/>
                    <a:pt x="10583" y="9416"/>
                  </a:cubicBezTo>
                  <a:lnTo>
                    <a:pt x="10580" y="9419"/>
                  </a:lnTo>
                  <a:cubicBezTo>
                    <a:pt x="10573" y="9426"/>
                    <a:pt x="10566" y="9429"/>
                    <a:pt x="10563" y="9429"/>
                  </a:cubicBezTo>
                  <a:cubicBezTo>
                    <a:pt x="10533" y="9446"/>
                    <a:pt x="10503" y="9456"/>
                    <a:pt x="10469" y="9470"/>
                  </a:cubicBezTo>
                  <a:cubicBezTo>
                    <a:pt x="10466" y="9470"/>
                    <a:pt x="10466" y="9470"/>
                    <a:pt x="10463" y="9473"/>
                  </a:cubicBezTo>
                  <a:lnTo>
                    <a:pt x="10436" y="9473"/>
                  </a:lnTo>
                  <a:cubicBezTo>
                    <a:pt x="10436" y="9473"/>
                    <a:pt x="10432" y="9470"/>
                    <a:pt x="10432" y="9466"/>
                  </a:cubicBezTo>
                  <a:cubicBezTo>
                    <a:pt x="10419" y="9459"/>
                    <a:pt x="10409" y="9453"/>
                    <a:pt x="10396" y="9453"/>
                  </a:cubicBezTo>
                  <a:lnTo>
                    <a:pt x="10389" y="9453"/>
                  </a:lnTo>
                  <a:lnTo>
                    <a:pt x="10389" y="9449"/>
                  </a:lnTo>
                  <a:cubicBezTo>
                    <a:pt x="10419" y="9433"/>
                    <a:pt x="10446" y="9413"/>
                    <a:pt x="10469" y="9396"/>
                  </a:cubicBezTo>
                  <a:cubicBezTo>
                    <a:pt x="10486" y="9383"/>
                    <a:pt x="10499" y="9369"/>
                    <a:pt x="10513" y="9363"/>
                  </a:cubicBezTo>
                  <a:lnTo>
                    <a:pt x="10519" y="9353"/>
                  </a:lnTo>
                  <a:cubicBezTo>
                    <a:pt x="10533" y="9339"/>
                    <a:pt x="10549" y="9329"/>
                    <a:pt x="10563" y="9316"/>
                  </a:cubicBezTo>
                  <a:lnTo>
                    <a:pt x="10596" y="9282"/>
                  </a:lnTo>
                  <a:lnTo>
                    <a:pt x="10600" y="9279"/>
                  </a:lnTo>
                  <a:lnTo>
                    <a:pt x="10606" y="9269"/>
                  </a:lnTo>
                  <a:cubicBezTo>
                    <a:pt x="10630" y="9246"/>
                    <a:pt x="10653" y="9219"/>
                    <a:pt x="10673" y="9195"/>
                  </a:cubicBezTo>
                  <a:lnTo>
                    <a:pt x="10683" y="9185"/>
                  </a:lnTo>
                  <a:lnTo>
                    <a:pt x="10687" y="9182"/>
                  </a:lnTo>
                  <a:lnTo>
                    <a:pt x="10700" y="9165"/>
                  </a:lnTo>
                  <a:lnTo>
                    <a:pt x="10713" y="9149"/>
                  </a:lnTo>
                  <a:lnTo>
                    <a:pt x="10720" y="9135"/>
                  </a:lnTo>
                  <a:cubicBezTo>
                    <a:pt x="10730" y="9128"/>
                    <a:pt x="10737" y="9118"/>
                    <a:pt x="10740" y="9105"/>
                  </a:cubicBezTo>
                  <a:lnTo>
                    <a:pt x="10767" y="9078"/>
                  </a:lnTo>
                  <a:cubicBezTo>
                    <a:pt x="10784" y="9055"/>
                    <a:pt x="10800" y="9035"/>
                    <a:pt x="10817" y="9011"/>
                  </a:cubicBezTo>
                  <a:cubicBezTo>
                    <a:pt x="10840" y="8978"/>
                    <a:pt x="10864" y="8945"/>
                    <a:pt x="10887" y="8911"/>
                  </a:cubicBezTo>
                  <a:lnTo>
                    <a:pt x="10934" y="8844"/>
                  </a:lnTo>
                  <a:lnTo>
                    <a:pt x="10941" y="8831"/>
                  </a:lnTo>
                  <a:cubicBezTo>
                    <a:pt x="10951" y="8824"/>
                    <a:pt x="10954" y="8811"/>
                    <a:pt x="10964" y="8801"/>
                  </a:cubicBezTo>
                  <a:cubicBezTo>
                    <a:pt x="10984" y="8777"/>
                    <a:pt x="11001" y="8751"/>
                    <a:pt x="11021" y="8721"/>
                  </a:cubicBezTo>
                  <a:lnTo>
                    <a:pt x="11041" y="8687"/>
                  </a:lnTo>
                  <a:lnTo>
                    <a:pt x="11091" y="8627"/>
                  </a:lnTo>
                  <a:cubicBezTo>
                    <a:pt x="11101" y="8614"/>
                    <a:pt x="11108" y="8604"/>
                    <a:pt x="11118" y="8594"/>
                  </a:cubicBezTo>
                  <a:lnTo>
                    <a:pt x="11168" y="8530"/>
                  </a:lnTo>
                  <a:lnTo>
                    <a:pt x="11191" y="8500"/>
                  </a:lnTo>
                  <a:cubicBezTo>
                    <a:pt x="11205" y="8487"/>
                    <a:pt x="11215" y="8477"/>
                    <a:pt x="11225" y="8460"/>
                  </a:cubicBezTo>
                  <a:lnTo>
                    <a:pt x="11238" y="8446"/>
                  </a:lnTo>
                  <a:cubicBezTo>
                    <a:pt x="11248" y="8436"/>
                    <a:pt x="11255" y="8426"/>
                    <a:pt x="11265" y="8413"/>
                  </a:cubicBezTo>
                  <a:lnTo>
                    <a:pt x="11288" y="8380"/>
                  </a:lnTo>
                  <a:lnTo>
                    <a:pt x="11305" y="8353"/>
                  </a:lnTo>
                  <a:lnTo>
                    <a:pt x="11315" y="8346"/>
                  </a:lnTo>
                  <a:cubicBezTo>
                    <a:pt x="11322" y="8336"/>
                    <a:pt x="11325" y="8326"/>
                    <a:pt x="11335" y="8316"/>
                  </a:cubicBezTo>
                  <a:cubicBezTo>
                    <a:pt x="11342" y="8303"/>
                    <a:pt x="11349" y="8296"/>
                    <a:pt x="11355" y="8286"/>
                  </a:cubicBezTo>
                  <a:cubicBezTo>
                    <a:pt x="11372" y="8263"/>
                    <a:pt x="11385" y="8242"/>
                    <a:pt x="11402" y="8216"/>
                  </a:cubicBezTo>
                  <a:lnTo>
                    <a:pt x="11419" y="8192"/>
                  </a:lnTo>
                  <a:cubicBezTo>
                    <a:pt x="11435" y="8162"/>
                    <a:pt x="11452" y="8135"/>
                    <a:pt x="11466" y="8109"/>
                  </a:cubicBezTo>
                  <a:cubicBezTo>
                    <a:pt x="11486" y="8072"/>
                    <a:pt x="11506" y="8029"/>
                    <a:pt x="11526" y="7988"/>
                  </a:cubicBezTo>
                  <a:cubicBezTo>
                    <a:pt x="11536" y="7975"/>
                    <a:pt x="11539" y="7958"/>
                    <a:pt x="11549" y="7945"/>
                  </a:cubicBezTo>
                  <a:lnTo>
                    <a:pt x="11556" y="7928"/>
                  </a:lnTo>
                  <a:cubicBezTo>
                    <a:pt x="11559" y="7922"/>
                    <a:pt x="11566" y="7911"/>
                    <a:pt x="11566" y="7908"/>
                  </a:cubicBezTo>
                  <a:lnTo>
                    <a:pt x="11569" y="7895"/>
                  </a:lnTo>
                  <a:cubicBezTo>
                    <a:pt x="11573" y="7891"/>
                    <a:pt x="11573" y="7881"/>
                    <a:pt x="11576" y="7878"/>
                  </a:cubicBezTo>
                  <a:cubicBezTo>
                    <a:pt x="11589" y="7841"/>
                    <a:pt x="11606" y="7798"/>
                    <a:pt x="11619" y="7761"/>
                  </a:cubicBezTo>
                  <a:lnTo>
                    <a:pt x="11626" y="7731"/>
                  </a:lnTo>
                  <a:cubicBezTo>
                    <a:pt x="11636" y="7701"/>
                    <a:pt x="11649" y="7674"/>
                    <a:pt x="11656" y="7644"/>
                  </a:cubicBezTo>
                  <a:cubicBezTo>
                    <a:pt x="11670" y="7597"/>
                    <a:pt x="11676" y="7560"/>
                    <a:pt x="11683" y="7517"/>
                  </a:cubicBezTo>
                  <a:cubicBezTo>
                    <a:pt x="11683" y="7510"/>
                    <a:pt x="11683" y="7507"/>
                    <a:pt x="11676" y="7500"/>
                  </a:cubicBezTo>
                  <a:cubicBezTo>
                    <a:pt x="11676" y="7500"/>
                    <a:pt x="11676" y="7500"/>
                    <a:pt x="11676" y="7500"/>
                  </a:cubicBezTo>
                  <a:lnTo>
                    <a:pt x="11676" y="7500"/>
                  </a:lnTo>
                  <a:cubicBezTo>
                    <a:pt x="11679" y="7498"/>
                    <a:pt x="11683" y="7496"/>
                    <a:pt x="11686" y="7494"/>
                  </a:cubicBezTo>
                  <a:lnTo>
                    <a:pt x="11710" y="7480"/>
                  </a:lnTo>
                  <a:close/>
                  <a:moveTo>
                    <a:pt x="6056" y="9500"/>
                  </a:moveTo>
                  <a:cubicBezTo>
                    <a:pt x="6059" y="9503"/>
                    <a:pt x="6066" y="9503"/>
                    <a:pt x="6073" y="9510"/>
                  </a:cubicBezTo>
                  <a:cubicBezTo>
                    <a:pt x="6109" y="9536"/>
                    <a:pt x="6143" y="9566"/>
                    <a:pt x="6183" y="9597"/>
                  </a:cubicBezTo>
                  <a:lnTo>
                    <a:pt x="6190" y="9603"/>
                  </a:lnTo>
                  <a:lnTo>
                    <a:pt x="6253" y="9667"/>
                  </a:lnTo>
                  <a:cubicBezTo>
                    <a:pt x="6270" y="9687"/>
                    <a:pt x="6290" y="9714"/>
                    <a:pt x="6307" y="9734"/>
                  </a:cubicBezTo>
                  <a:cubicBezTo>
                    <a:pt x="6320" y="9750"/>
                    <a:pt x="6337" y="9770"/>
                    <a:pt x="6350" y="9794"/>
                  </a:cubicBezTo>
                  <a:lnTo>
                    <a:pt x="6353" y="9801"/>
                  </a:lnTo>
                  <a:cubicBezTo>
                    <a:pt x="6370" y="9827"/>
                    <a:pt x="6387" y="9854"/>
                    <a:pt x="6404" y="9884"/>
                  </a:cubicBezTo>
                  <a:cubicBezTo>
                    <a:pt x="6420" y="9918"/>
                    <a:pt x="6437" y="9948"/>
                    <a:pt x="6454" y="9981"/>
                  </a:cubicBezTo>
                  <a:cubicBezTo>
                    <a:pt x="6457" y="9984"/>
                    <a:pt x="6457" y="9988"/>
                    <a:pt x="6460" y="9998"/>
                  </a:cubicBezTo>
                  <a:lnTo>
                    <a:pt x="6470" y="10018"/>
                  </a:lnTo>
                  <a:lnTo>
                    <a:pt x="6484" y="10045"/>
                  </a:lnTo>
                  <a:cubicBezTo>
                    <a:pt x="6491" y="10055"/>
                    <a:pt x="6494" y="10071"/>
                    <a:pt x="6501" y="10085"/>
                  </a:cubicBezTo>
                  <a:lnTo>
                    <a:pt x="6507" y="10101"/>
                  </a:lnTo>
                  <a:lnTo>
                    <a:pt x="6544" y="10202"/>
                  </a:lnTo>
                  <a:lnTo>
                    <a:pt x="6551" y="10218"/>
                  </a:lnTo>
                  <a:lnTo>
                    <a:pt x="6561" y="10252"/>
                  </a:lnTo>
                  <a:lnTo>
                    <a:pt x="6574" y="10295"/>
                  </a:lnTo>
                  <a:lnTo>
                    <a:pt x="6577" y="10312"/>
                  </a:lnTo>
                  <a:cubicBezTo>
                    <a:pt x="6584" y="10322"/>
                    <a:pt x="6587" y="10332"/>
                    <a:pt x="6591" y="10346"/>
                  </a:cubicBezTo>
                  <a:lnTo>
                    <a:pt x="6604" y="10386"/>
                  </a:lnTo>
                  <a:lnTo>
                    <a:pt x="6618" y="10429"/>
                  </a:lnTo>
                  <a:lnTo>
                    <a:pt x="6621" y="10446"/>
                  </a:lnTo>
                  <a:cubicBezTo>
                    <a:pt x="6624" y="10456"/>
                    <a:pt x="6628" y="10466"/>
                    <a:pt x="6628" y="10479"/>
                  </a:cubicBezTo>
                  <a:lnTo>
                    <a:pt x="6641" y="10519"/>
                  </a:lnTo>
                  <a:lnTo>
                    <a:pt x="6654" y="10563"/>
                  </a:lnTo>
                  <a:lnTo>
                    <a:pt x="6658" y="10580"/>
                  </a:lnTo>
                  <a:cubicBezTo>
                    <a:pt x="6661" y="10596"/>
                    <a:pt x="6668" y="10606"/>
                    <a:pt x="6671" y="10623"/>
                  </a:cubicBezTo>
                  <a:cubicBezTo>
                    <a:pt x="6684" y="10673"/>
                    <a:pt x="6691" y="10720"/>
                    <a:pt x="6705" y="10770"/>
                  </a:cubicBezTo>
                  <a:lnTo>
                    <a:pt x="6721" y="10835"/>
                  </a:lnTo>
                  <a:cubicBezTo>
                    <a:pt x="6720" y="10834"/>
                    <a:pt x="6720" y="10834"/>
                    <a:pt x="6718" y="10834"/>
                  </a:cubicBezTo>
                  <a:cubicBezTo>
                    <a:pt x="6711" y="10830"/>
                    <a:pt x="6708" y="10820"/>
                    <a:pt x="6708" y="10817"/>
                  </a:cubicBezTo>
                  <a:lnTo>
                    <a:pt x="6694" y="10790"/>
                  </a:lnTo>
                  <a:cubicBezTo>
                    <a:pt x="6691" y="10783"/>
                    <a:pt x="6688" y="10770"/>
                    <a:pt x="6678" y="10763"/>
                  </a:cubicBezTo>
                  <a:lnTo>
                    <a:pt x="6661" y="10730"/>
                  </a:lnTo>
                  <a:lnTo>
                    <a:pt x="6658" y="10720"/>
                  </a:lnTo>
                  <a:lnTo>
                    <a:pt x="6654" y="10707"/>
                  </a:lnTo>
                  <a:cubicBezTo>
                    <a:pt x="6651" y="10700"/>
                    <a:pt x="6644" y="10697"/>
                    <a:pt x="6644" y="10687"/>
                  </a:cubicBezTo>
                  <a:lnTo>
                    <a:pt x="6634" y="10663"/>
                  </a:lnTo>
                  <a:lnTo>
                    <a:pt x="6621" y="10636"/>
                  </a:lnTo>
                  <a:lnTo>
                    <a:pt x="6618" y="10630"/>
                  </a:lnTo>
                  <a:cubicBezTo>
                    <a:pt x="6611" y="10620"/>
                    <a:pt x="6608" y="10616"/>
                    <a:pt x="6608" y="10606"/>
                  </a:cubicBezTo>
                  <a:lnTo>
                    <a:pt x="6594" y="10573"/>
                  </a:lnTo>
                  <a:cubicBezTo>
                    <a:pt x="6587" y="10556"/>
                    <a:pt x="6584" y="10539"/>
                    <a:pt x="6574" y="10523"/>
                  </a:cubicBezTo>
                  <a:lnTo>
                    <a:pt x="6571" y="10516"/>
                  </a:lnTo>
                  <a:lnTo>
                    <a:pt x="6544" y="10439"/>
                  </a:lnTo>
                  <a:lnTo>
                    <a:pt x="6544" y="10436"/>
                  </a:lnTo>
                  <a:cubicBezTo>
                    <a:pt x="6544" y="10432"/>
                    <a:pt x="6541" y="10429"/>
                    <a:pt x="6541" y="10422"/>
                  </a:cubicBezTo>
                  <a:lnTo>
                    <a:pt x="6537" y="10412"/>
                  </a:lnTo>
                  <a:cubicBezTo>
                    <a:pt x="6537" y="10406"/>
                    <a:pt x="6534" y="10399"/>
                    <a:pt x="6527" y="10389"/>
                  </a:cubicBezTo>
                  <a:lnTo>
                    <a:pt x="6524" y="10382"/>
                  </a:lnTo>
                  <a:lnTo>
                    <a:pt x="6524" y="10379"/>
                  </a:lnTo>
                  <a:cubicBezTo>
                    <a:pt x="6524" y="10372"/>
                    <a:pt x="6524" y="10372"/>
                    <a:pt x="6521" y="10369"/>
                  </a:cubicBezTo>
                  <a:lnTo>
                    <a:pt x="6521" y="10366"/>
                  </a:lnTo>
                  <a:lnTo>
                    <a:pt x="6517" y="10356"/>
                  </a:lnTo>
                  <a:cubicBezTo>
                    <a:pt x="6517" y="10349"/>
                    <a:pt x="6511" y="10349"/>
                    <a:pt x="6511" y="10346"/>
                  </a:cubicBezTo>
                  <a:lnTo>
                    <a:pt x="6511" y="10339"/>
                  </a:lnTo>
                  <a:lnTo>
                    <a:pt x="6507" y="10329"/>
                  </a:lnTo>
                  <a:lnTo>
                    <a:pt x="6504" y="10315"/>
                  </a:lnTo>
                  <a:lnTo>
                    <a:pt x="6501" y="10305"/>
                  </a:lnTo>
                  <a:lnTo>
                    <a:pt x="6494" y="10299"/>
                  </a:lnTo>
                  <a:lnTo>
                    <a:pt x="6494" y="10295"/>
                  </a:lnTo>
                  <a:cubicBezTo>
                    <a:pt x="6477" y="10245"/>
                    <a:pt x="6457" y="10188"/>
                    <a:pt x="6437" y="10135"/>
                  </a:cubicBezTo>
                  <a:lnTo>
                    <a:pt x="6420" y="10088"/>
                  </a:lnTo>
                  <a:lnTo>
                    <a:pt x="6404" y="10051"/>
                  </a:lnTo>
                  <a:cubicBezTo>
                    <a:pt x="6400" y="10045"/>
                    <a:pt x="6394" y="10035"/>
                    <a:pt x="6394" y="10028"/>
                  </a:cubicBezTo>
                  <a:lnTo>
                    <a:pt x="6387" y="10011"/>
                  </a:lnTo>
                  <a:cubicBezTo>
                    <a:pt x="6387" y="10004"/>
                    <a:pt x="6384" y="10001"/>
                    <a:pt x="6384" y="9998"/>
                  </a:cubicBezTo>
                  <a:lnTo>
                    <a:pt x="6377" y="9988"/>
                  </a:lnTo>
                  <a:lnTo>
                    <a:pt x="6374" y="9984"/>
                  </a:lnTo>
                  <a:cubicBezTo>
                    <a:pt x="6374" y="9981"/>
                    <a:pt x="6370" y="9978"/>
                    <a:pt x="6370" y="9978"/>
                  </a:cubicBezTo>
                  <a:cubicBezTo>
                    <a:pt x="6367" y="9964"/>
                    <a:pt x="6360" y="9954"/>
                    <a:pt x="6353" y="9944"/>
                  </a:cubicBezTo>
                  <a:lnTo>
                    <a:pt x="6343" y="9931"/>
                  </a:lnTo>
                  <a:cubicBezTo>
                    <a:pt x="6340" y="9921"/>
                    <a:pt x="6337" y="9918"/>
                    <a:pt x="6337" y="9914"/>
                  </a:cubicBezTo>
                  <a:cubicBezTo>
                    <a:pt x="6323" y="9894"/>
                    <a:pt x="6317" y="9877"/>
                    <a:pt x="6303" y="9854"/>
                  </a:cubicBezTo>
                  <a:lnTo>
                    <a:pt x="6293" y="9844"/>
                  </a:lnTo>
                  <a:cubicBezTo>
                    <a:pt x="6290" y="9837"/>
                    <a:pt x="6287" y="9834"/>
                    <a:pt x="6277" y="9834"/>
                  </a:cubicBezTo>
                  <a:cubicBezTo>
                    <a:pt x="6273" y="9834"/>
                    <a:pt x="6270" y="9834"/>
                    <a:pt x="6270" y="9837"/>
                  </a:cubicBezTo>
                  <a:cubicBezTo>
                    <a:pt x="6260" y="9844"/>
                    <a:pt x="6256" y="9854"/>
                    <a:pt x="6260" y="9864"/>
                  </a:cubicBezTo>
                  <a:lnTo>
                    <a:pt x="6283" y="9904"/>
                  </a:lnTo>
                  <a:cubicBezTo>
                    <a:pt x="6293" y="9928"/>
                    <a:pt x="6307" y="9948"/>
                    <a:pt x="6320" y="9971"/>
                  </a:cubicBezTo>
                  <a:cubicBezTo>
                    <a:pt x="6327" y="9984"/>
                    <a:pt x="6333" y="9998"/>
                    <a:pt x="6337" y="10015"/>
                  </a:cubicBezTo>
                  <a:cubicBezTo>
                    <a:pt x="6343" y="10031"/>
                    <a:pt x="6350" y="10048"/>
                    <a:pt x="6357" y="10061"/>
                  </a:cubicBezTo>
                  <a:cubicBezTo>
                    <a:pt x="6370" y="10085"/>
                    <a:pt x="6377" y="10115"/>
                    <a:pt x="6387" y="10138"/>
                  </a:cubicBezTo>
                  <a:lnTo>
                    <a:pt x="6390" y="10148"/>
                  </a:lnTo>
                  <a:cubicBezTo>
                    <a:pt x="6410" y="10198"/>
                    <a:pt x="6434" y="10255"/>
                    <a:pt x="6454" y="10315"/>
                  </a:cubicBezTo>
                  <a:lnTo>
                    <a:pt x="6467" y="10352"/>
                  </a:lnTo>
                  <a:lnTo>
                    <a:pt x="6474" y="10382"/>
                  </a:lnTo>
                  <a:cubicBezTo>
                    <a:pt x="6477" y="10396"/>
                    <a:pt x="6484" y="10412"/>
                    <a:pt x="6491" y="10422"/>
                  </a:cubicBezTo>
                  <a:lnTo>
                    <a:pt x="6504" y="10456"/>
                  </a:lnTo>
                  <a:lnTo>
                    <a:pt x="6517" y="10496"/>
                  </a:lnTo>
                  <a:cubicBezTo>
                    <a:pt x="6521" y="10503"/>
                    <a:pt x="6524" y="10513"/>
                    <a:pt x="6524" y="10523"/>
                  </a:cubicBezTo>
                  <a:cubicBezTo>
                    <a:pt x="6534" y="10546"/>
                    <a:pt x="6541" y="10563"/>
                    <a:pt x="6544" y="10583"/>
                  </a:cubicBezTo>
                  <a:lnTo>
                    <a:pt x="6551" y="10590"/>
                  </a:lnTo>
                  <a:cubicBezTo>
                    <a:pt x="6557" y="10606"/>
                    <a:pt x="6561" y="10623"/>
                    <a:pt x="6571" y="10636"/>
                  </a:cubicBezTo>
                  <a:cubicBezTo>
                    <a:pt x="6577" y="10653"/>
                    <a:pt x="6584" y="10666"/>
                    <a:pt x="6591" y="10683"/>
                  </a:cubicBezTo>
                  <a:lnTo>
                    <a:pt x="6594" y="10690"/>
                  </a:lnTo>
                  <a:cubicBezTo>
                    <a:pt x="6594" y="10697"/>
                    <a:pt x="6601" y="10700"/>
                    <a:pt x="6604" y="10703"/>
                  </a:cubicBezTo>
                  <a:lnTo>
                    <a:pt x="6611" y="10720"/>
                  </a:lnTo>
                  <a:cubicBezTo>
                    <a:pt x="6621" y="10737"/>
                    <a:pt x="6628" y="10757"/>
                    <a:pt x="6638" y="10773"/>
                  </a:cubicBezTo>
                  <a:cubicBezTo>
                    <a:pt x="6638" y="10780"/>
                    <a:pt x="6641" y="10783"/>
                    <a:pt x="6644" y="10787"/>
                  </a:cubicBezTo>
                  <a:lnTo>
                    <a:pt x="6651" y="10797"/>
                  </a:lnTo>
                  <a:lnTo>
                    <a:pt x="6658" y="10814"/>
                  </a:lnTo>
                  <a:lnTo>
                    <a:pt x="6668" y="10830"/>
                  </a:lnTo>
                  <a:lnTo>
                    <a:pt x="6691" y="10867"/>
                  </a:lnTo>
                  <a:lnTo>
                    <a:pt x="6701" y="10880"/>
                  </a:lnTo>
                  <a:lnTo>
                    <a:pt x="6725" y="10917"/>
                  </a:lnTo>
                  <a:lnTo>
                    <a:pt x="6728" y="10924"/>
                  </a:lnTo>
                  <a:lnTo>
                    <a:pt x="6738" y="10937"/>
                  </a:lnTo>
                  <a:lnTo>
                    <a:pt x="6751" y="10954"/>
                  </a:lnTo>
                  <a:cubicBezTo>
                    <a:pt x="6705" y="10921"/>
                    <a:pt x="6658" y="10890"/>
                    <a:pt x="6604" y="10864"/>
                  </a:cubicBezTo>
                  <a:cubicBezTo>
                    <a:pt x="6567" y="10840"/>
                    <a:pt x="6531" y="10820"/>
                    <a:pt x="6497" y="10804"/>
                  </a:cubicBezTo>
                  <a:lnTo>
                    <a:pt x="6447" y="10780"/>
                  </a:lnTo>
                  <a:cubicBezTo>
                    <a:pt x="6417" y="10767"/>
                    <a:pt x="6387" y="10750"/>
                    <a:pt x="6363" y="10733"/>
                  </a:cubicBezTo>
                  <a:lnTo>
                    <a:pt x="6353" y="10730"/>
                  </a:lnTo>
                  <a:cubicBezTo>
                    <a:pt x="6347" y="10723"/>
                    <a:pt x="6333" y="10717"/>
                    <a:pt x="6323" y="10713"/>
                  </a:cubicBezTo>
                  <a:lnTo>
                    <a:pt x="6287" y="10687"/>
                  </a:lnTo>
                  <a:cubicBezTo>
                    <a:pt x="6267" y="10673"/>
                    <a:pt x="6250" y="10656"/>
                    <a:pt x="6233" y="10646"/>
                  </a:cubicBezTo>
                  <a:cubicBezTo>
                    <a:pt x="6213" y="10630"/>
                    <a:pt x="6196" y="10606"/>
                    <a:pt x="6173" y="10586"/>
                  </a:cubicBezTo>
                  <a:cubicBezTo>
                    <a:pt x="6156" y="10566"/>
                    <a:pt x="6139" y="10549"/>
                    <a:pt x="6133" y="10533"/>
                  </a:cubicBezTo>
                  <a:lnTo>
                    <a:pt x="6113" y="10503"/>
                  </a:lnTo>
                  <a:lnTo>
                    <a:pt x="6106" y="10496"/>
                  </a:lnTo>
                  <a:cubicBezTo>
                    <a:pt x="6103" y="10489"/>
                    <a:pt x="6099" y="10486"/>
                    <a:pt x="6099" y="10483"/>
                  </a:cubicBezTo>
                  <a:lnTo>
                    <a:pt x="6083" y="10456"/>
                  </a:lnTo>
                  <a:lnTo>
                    <a:pt x="6066" y="10432"/>
                  </a:lnTo>
                  <a:cubicBezTo>
                    <a:pt x="6063" y="10419"/>
                    <a:pt x="6056" y="10412"/>
                    <a:pt x="6049" y="10399"/>
                  </a:cubicBezTo>
                  <a:lnTo>
                    <a:pt x="6043" y="10389"/>
                  </a:lnTo>
                  <a:cubicBezTo>
                    <a:pt x="6039" y="10382"/>
                    <a:pt x="6036" y="10379"/>
                    <a:pt x="6036" y="10369"/>
                  </a:cubicBezTo>
                  <a:lnTo>
                    <a:pt x="6026" y="10346"/>
                  </a:lnTo>
                  <a:cubicBezTo>
                    <a:pt x="6022" y="10332"/>
                    <a:pt x="6019" y="10319"/>
                    <a:pt x="6016" y="10312"/>
                  </a:cubicBezTo>
                  <a:lnTo>
                    <a:pt x="6002" y="10272"/>
                  </a:lnTo>
                  <a:lnTo>
                    <a:pt x="5992" y="10252"/>
                  </a:lnTo>
                  <a:cubicBezTo>
                    <a:pt x="5989" y="10239"/>
                    <a:pt x="5986" y="10232"/>
                    <a:pt x="5986" y="10218"/>
                  </a:cubicBezTo>
                  <a:lnTo>
                    <a:pt x="5982" y="10205"/>
                  </a:lnTo>
                  <a:cubicBezTo>
                    <a:pt x="5972" y="10178"/>
                    <a:pt x="5969" y="10152"/>
                    <a:pt x="5959" y="10121"/>
                  </a:cubicBezTo>
                  <a:lnTo>
                    <a:pt x="5956" y="10105"/>
                  </a:lnTo>
                  <a:cubicBezTo>
                    <a:pt x="5952" y="10095"/>
                    <a:pt x="5952" y="10081"/>
                    <a:pt x="5949" y="10068"/>
                  </a:cubicBezTo>
                  <a:lnTo>
                    <a:pt x="5949" y="10055"/>
                  </a:lnTo>
                  <a:cubicBezTo>
                    <a:pt x="5949" y="10048"/>
                    <a:pt x="5946" y="10038"/>
                    <a:pt x="5946" y="10028"/>
                  </a:cubicBezTo>
                  <a:cubicBezTo>
                    <a:pt x="5946" y="10011"/>
                    <a:pt x="5939" y="9994"/>
                    <a:pt x="5939" y="9978"/>
                  </a:cubicBezTo>
                  <a:lnTo>
                    <a:pt x="5936" y="9951"/>
                  </a:lnTo>
                  <a:lnTo>
                    <a:pt x="5936" y="9931"/>
                  </a:lnTo>
                  <a:lnTo>
                    <a:pt x="5936" y="9911"/>
                  </a:lnTo>
                  <a:lnTo>
                    <a:pt x="5936" y="9897"/>
                  </a:lnTo>
                  <a:lnTo>
                    <a:pt x="5936" y="9871"/>
                  </a:lnTo>
                  <a:lnTo>
                    <a:pt x="5936" y="9834"/>
                  </a:lnTo>
                  <a:lnTo>
                    <a:pt x="5936" y="9797"/>
                  </a:lnTo>
                  <a:lnTo>
                    <a:pt x="5939" y="9767"/>
                  </a:lnTo>
                  <a:lnTo>
                    <a:pt x="5946" y="9737"/>
                  </a:lnTo>
                  <a:cubicBezTo>
                    <a:pt x="5949" y="9714"/>
                    <a:pt x="5949" y="9687"/>
                    <a:pt x="5956" y="9660"/>
                  </a:cubicBezTo>
                  <a:cubicBezTo>
                    <a:pt x="5959" y="9630"/>
                    <a:pt x="5969" y="9610"/>
                    <a:pt x="5979" y="9587"/>
                  </a:cubicBezTo>
                  <a:cubicBezTo>
                    <a:pt x="5982" y="9577"/>
                    <a:pt x="5986" y="9566"/>
                    <a:pt x="5989" y="9553"/>
                  </a:cubicBezTo>
                  <a:cubicBezTo>
                    <a:pt x="5992" y="9546"/>
                    <a:pt x="5999" y="9536"/>
                    <a:pt x="6006" y="9530"/>
                  </a:cubicBezTo>
                  <a:lnTo>
                    <a:pt x="6009" y="9520"/>
                  </a:lnTo>
                  <a:lnTo>
                    <a:pt x="6016" y="9516"/>
                  </a:lnTo>
                  <a:lnTo>
                    <a:pt x="6019" y="9513"/>
                  </a:lnTo>
                  <a:lnTo>
                    <a:pt x="6022" y="9510"/>
                  </a:lnTo>
                  <a:lnTo>
                    <a:pt x="6026" y="9503"/>
                  </a:lnTo>
                  <a:lnTo>
                    <a:pt x="6032" y="9500"/>
                  </a:lnTo>
                  <a:close/>
                  <a:moveTo>
                    <a:pt x="7774" y="9563"/>
                  </a:moveTo>
                  <a:lnTo>
                    <a:pt x="7778" y="9566"/>
                  </a:lnTo>
                  <a:cubicBezTo>
                    <a:pt x="7788" y="9570"/>
                    <a:pt x="7794" y="9580"/>
                    <a:pt x="7804" y="9583"/>
                  </a:cubicBezTo>
                  <a:cubicBezTo>
                    <a:pt x="7821" y="9597"/>
                    <a:pt x="7841" y="9613"/>
                    <a:pt x="7858" y="9630"/>
                  </a:cubicBezTo>
                  <a:cubicBezTo>
                    <a:pt x="7875" y="9643"/>
                    <a:pt x="7891" y="9653"/>
                    <a:pt x="7908" y="9670"/>
                  </a:cubicBezTo>
                  <a:cubicBezTo>
                    <a:pt x="7922" y="9684"/>
                    <a:pt x="7938" y="9697"/>
                    <a:pt x="7955" y="9710"/>
                  </a:cubicBezTo>
                  <a:lnTo>
                    <a:pt x="7975" y="9730"/>
                  </a:lnTo>
                  <a:lnTo>
                    <a:pt x="7988" y="9744"/>
                  </a:lnTo>
                  <a:cubicBezTo>
                    <a:pt x="8008" y="9760"/>
                    <a:pt x="8029" y="9780"/>
                    <a:pt x="8049" y="9801"/>
                  </a:cubicBezTo>
                  <a:lnTo>
                    <a:pt x="8062" y="9814"/>
                  </a:lnTo>
                  <a:lnTo>
                    <a:pt x="8089" y="9837"/>
                  </a:lnTo>
                  <a:lnTo>
                    <a:pt x="8095" y="9847"/>
                  </a:lnTo>
                  <a:cubicBezTo>
                    <a:pt x="8109" y="9854"/>
                    <a:pt x="8115" y="9867"/>
                    <a:pt x="8129" y="9877"/>
                  </a:cubicBezTo>
                  <a:cubicBezTo>
                    <a:pt x="8142" y="9884"/>
                    <a:pt x="8156" y="9897"/>
                    <a:pt x="8166" y="9904"/>
                  </a:cubicBezTo>
                  <a:lnTo>
                    <a:pt x="8172" y="9911"/>
                  </a:lnTo>
                  <a:lnTo>
                    <a:pt x="8182" y="9921"/>
                  </a:lnTo>
                  <a:lnTo>
                    <a:pt x="8212" y="9944"/>
                  </a:lnTo>
                  <a:cubicBezTo>
                    <a:pt x="8239" y="9961"/>
                    <a:pt x="8263" y="9981"/>
                    <a:pt x="8289" y="9998"/>
                  </a:cubicBezTo>
                  <a:cubicBezTo>
                    <a:pt x="8343" y="10031"/>
                    <a:pt x="8393" y="10068"/>
                    <a:pt x="8446" y="10101"/>
                  </a:cubicBezTo>
                  <a:lnTo>
                    <a:pt x="8513" y="10145"/>
                  </a:lnTo>
                  <a:lnTo>
                    <a:pt x="8517" y="10148"/>
                  </a:lnTo>
                  <a:lnTo>
                    <a:pt x="8523" y="10152"/>
                  </a:lnTo>
                  <a:lnTo>
                    <a:pt x="8527" y="10155"/>
                  </a:lnTo>
                  <a:lnTo>
                    <a:pt x="8530" y="10162"/>
                  </a:lnTo>
                  <a:lnTo>
                    <a:pt x="8540" y="10168"/>
                  </a:lnTo>
                  <a:lnTo>
                    <a:pt x="8547" y="10172"/>
                  </a:lnTo>
                  <a:lnTo>
                    <a:pt x="8550" y="10178"/>
                  </a:lnTo>
                  <a:lnTo>
                    <a:pt x="8560" y="10182"/>
                  </a:lnTo>
                  <a:cubicBezTo>
                    <a:pt x="8567" y="10185"/>
                    <a:pt x="8573" y="10188"/>
                    <a:pt x="8577" y="10195"/>
                  </a:cubicBezTo>
                  <a:lnTo>
                    <a:pt x="8580" y="10198"/>
                  </a:lnTo>
                  <a:lnTo>
                    <a:pt x="8590" y="10202"/>
                  </a:lnTo>
                  <a:cubicBezTo>
                    <a:pt x="8597" y="10205"/>
                    <a:pt x="8600" y="10212"/>
                    <a:pt x="8610" y="10215"/>
                  </a:cubicBezTo>
                  <a:cubicBezTo>
                    <a:pt x="8627" y="10228"/>
                    <a:pt x="8644" y="10245"/>
                    <a:pt x="8660" y="10255"/>
                  </a:cubicBezTo>
                  <a:cubicBezTo>
                    <a:pt x="8677" y="10272"/>
                    <a:pt x="8694" y="10285"/>
                    <a:pt x="8707" y="10302"/>
                  </a:cubicBezTo>
                  <a:lnTo>
                    <a:pt x="8734" y="10332"/>
                  </a:lnTo>
                  <a:cubicBezTo>
                    <a:pt x="8741" y="10335"/>
                    <a:pt x="8744" y="10346"/>
                    <a:pt x="8751" y="10349"/>
                  </a:cubicBezTo>
                  <a:lnTo>
                    <a:pt x="8761" y="10356"/>
                  </a:lnTo>
                  <a:cubicBezTo>
                    <a:pt x="8767" y="10366"/>
                    <a:pt x="8777" y="10372"/>
                    <a:pt x="8784" y="10386"/>
                  </a:cubicBezTo>
                  <a:cubicBezTo>
                    <a:pt x="8794" y="10396"/>
                    <a:pt x="8797" y="10402"/>
                    <a:pt x="8801" y="10412"/>
                  </a:cubicBezTo>
                  <a:cubicBezTo>
                    <a:pt x="8808" y="10416"/>
                    <a:pt x="8811" y="10419"/>
                    <a:pt x="8811" y="10422"/>
                  </a:cubicBezTo>
                  <a:cubicBezTo>
                    <a:pt x="8828" y="10446"/>
                    <a:pt x="8841" y="10466"/>
                    <a:pt x="8851" y="10486"/>
                  </a:cubicBezTo>
                  <a:lnTo>
                    <a:pt x="8861" y="10499"/>
                  </a:lnTo>
                  <a:cubicBezTo>
                    <a:pt x="8881" y="10533"/>
                    <a:pt x="8901" y="10566"/>
                    <a:pt x="8925" y="10596"/>
                  </a:cubicBezTo>
                  <a:cubicBezTo>
                    <a:pt x="8941" y="10623"/>
                    <a:pt x="8958" y="10656"/>
                    <a:pt x="8975" y="10687"/>
                  </a:cubicBezTo>
                  <a:cubicBezTo>
                    <a:pt x="8981" y="10707"/>
                    <a:pt x="8995" y="10723"/>
                    <a:pt x="9001" y="10747"/>
                  </a:cubicBezTo>
                  <a:cubicBezTo>
                    <a:pt x="9011" y="10767"/>
                    <a:pt x="9025" y="10783"/>
                    <a:pt x="9032" y="10804"/>
                  </a:cubicBezTo>
                  <a:cubicBezTo>
                    <a:pt x="9048" y="10834"/>
                    <a:pt x="9062" y="10857"/>
                    <a:pt x="9078" y="10887"/>
                  </a:cubicBezTo>
                  <a:lnTo>
                    <a:pt x="9092" y="10914"/>
                  </a:lnTo>
                  <a:cubicBezTo>
                    <a:pt x="9122" y="10941"/>
                    <a:pt x="9142" y="10981"/>
                    <a:pt x="9162" y="11018"/>
                  </a:cubicBezTo>
                  <a:lnTo>
                    <a:pt x="9139" y="11004"/>
                  </a:lnTo>
                  <a:lnTo>
                    <a:pt x="9142" y="11004"/>
                  </a:lnTo>
                  <a:cubicBezTo>
                    <a:pt x="9139" y="11001"/>
                    <a:pt x="9128" y="11001"/>
                    <a:pt x="9125" y="10997"/>
                  </a:cubicBezTo>
                  <a:cubicBezTo>
                    <a:pt x="9098" y="10984"/>
                    <a:pt x="9072" y="10971"/>
                    <a:pt x="9045" y="10954"/>
                  </a:cubicBezTo>
                  <a:cubicBezTo>
                    <a:pt x="9045" y="10954"/>
                    <a:pt x="9042" y="10954"/>
                    <a:pt x="9042" y="10951"/>
                  </a:cubicBezTo>
                  <a:cubicBezTo>
                    <a:pt x="9025" y="10941"/>
                    <a:pt x="9008" y="10934"/>
                    <a:pt x="8988" y="10924"/>
                  </a:cubicBezTo>
                  <a:cubicBezTo>
                    <a:pt x="8968" y="10917"/>
                    <a:pt x="8955" y="10907"/>
                    <a:pt x="8935" y="10904"/>
                  </a:cubicBezTo>
                  <a:lnTo>
                    <a:pt x="8884" y="10880"/>
                  </a:lnTo>
                  <a:lnTo>
                    <a:pt x="8841" y="10857"/>
                  </a:lnTo>
                  <a:lnTo>
                    <a:pt x="8838" y="10857"/>
                  </a:lnTo>
                  <a:cubicBezTo>
                    <a:pt x="8804" y="10837"/>
                    <a:pt x="8771" y="10820"/>
                    <a:pt x="8744" y="10804"/>
                  </a:cubicBezTo>
                  <a:cubicBezTo>
                    <a:pt x="8707" y="10780"/>
                    <a:pt x="8674" y="10753"/>
                    <a:pt x="8644" y="10723"/>
                  </a:cubicBezTo>
                  <a:cubicBezTo>
                    <a:pt x="8614" y="10697"/>
                    <a:pt x="8580" y="10666"/>
                    <a:pt x="8557" y="10633"/>
                  </a:cubicBezTo>
                  <a:cubicBezTo>
                    <a:pt x="8530" y="10603"/>
                    <a:pt x="8507" y="10570"/>
                    <a:pt x="8480" y="10536"/>
                  </a:cubicBezTo>
                  <a:lnTo>
                    <a:pt x="8477" y="10529"/>
                  </a:lnTo>
                  <a:cubicBezTo>
                    <a:pt x="8463" y="10513"/>
                    <a:pt x="8453" y="10496"/>
                    <a:pt x="8443" y="10479"/>
                  </a:cubicBezTo>
                  <a:cubicBezTo>
                    <a:pt x="8436" y="10466"/>
                    <a:pt x="8426" y="10456"/>
                    <a:pt x="8420" y="10446"/>
                  </a:cubicBezTo>
                  <a:cubicBezTo>
                    <a:pt x="8406" y="10422"/>
                    <a:pt x="8390" y="10402"/>
                    <a:pt x="8376" y="10382"/>
                  </a:cubicBezTo>
                  <a:lnTo>
                    <a:pt x="8360" y="10352"/>
                  </a:lnTo>
                  <a:cubicBezTo>
                    <a:pt x="8346" y="10332"/>
                    <a:pt x="8336" y="10312"/>
                    <a:pt x="8323" y="10295"/>
                  </a:cubicBezTo>
                  <a:lnTo>
                    <a:pt x="8303" y="10265"/>
                  </a:lnTo>
                  <a:lnTo>
                    <a:pt x="8279" y="10228"/>
                  </a:lnTo>
                  <a:lnTo>
                    <a:pt x="8259" y="10188"/>
                  </a:lnTo>
                  <a:lnTo>
                    <a:pt x="8242" y="10165"/>
                  </a:lnTo>
                  <a:cubicBezTo>
                    <a:pt x="8229" y="10145"/>
                    <a:pt x="8219" y="10121"/>
                    <a:pt x="8202" y="10101"/>
                  </a:cubicBezTo>
                  <a:cubicBezTo>
                    <a:pt x="8196" y="10095"/>
                    <a:pt x="8192" y="10088"/>
                    <a:pt x="8189" y="10085"/>
                  </a:cubicBezTo>
                  <a:lnTo>
                    <a:pt x="8189" y="10085"/>
                  </a:lnTo>
                  <a:lnTo>
                    <a:pt x="8192" y="10088"/>
                  </a:lnTo>
                  <a:lnTo>
                    <a:pt x="8192" y="10085"/>
                  </a:lnTo>
                  <a:cubicBezTo>
                    <a:pt x="8189" y="10081"/>
                    <a:pt x="8182" y="10071"/>
                    <a:pt x="8179" y="10068"/>
                  </a:cubicBezTo>
                  <a:lnTo>
                    <a:pt x="8172" y="10055"/>
                  </a:lnTo>
                  <a:lnTo>
                    <a:pt x="8169" y="10048"/>
                  </a:lnTo>
                  <a:lnTo>
                    <a:pt x="8169" y="10045"/>
                  </a:lnTo>
                  <a:cubicBezTo>
                    <a:pt x="8169" y="10038"/>
                    <a:pt x="8162" y="10038"/>
                    <a:pt x="8162" y="10035"/>
                  </a:cubicBezTo>
                  <a:lnTo>
                    <a:pt x="8156" y="10028"/>
                  </a:lnTo>
                  <a:lnTo>
                    <a:pt x="8156" y="10021"/>
                  </a:lnTo>
                  <a:lnTo>
                    <a:pt x="8152" y="10018"/>
                  </a:lnTo>
                  <a:lnTo>
                    <a:pt x="8135" y="9998"/>
                  </a:lnTo>
                  <a:lnTo>
                    <a:pt x="8135" y="9994"/>
                  </a:lnTo>
                  <a:cubicBezTo>
                    <a:pt x="8135" y="9994"/>
                    <a:pt x="8135" y="9988"/>
                    <a:pt x="8129" y="9988"/>
                  </a:cubicBezTo>
                  <a:lnTo>
                    <a:pt x="8125" y="9984"/>
                  </a:lnTo>
                  <a:lnTo>
                    <a:pt x="8122" y="9978"/>
                  </a:lnTo>
                  <a:lnTo>
                    <a:pt x="8119" y="9971"/>
                  </a:lnTo>
                  <a:cubicBezTo>
                    <a:pt x="8109" y="9961"/>
                    <a:pt x="8102" y="9951"/>
                    <a:pt x="8092" y="9944"/>
                  </a:cubicBezTo>
                  <a:lnTo>
                    <a:pt x="8085" y="9931"/>
                  </a:lnTo>
                  <a:lnTo>
                    <a:pt x="8055" y="9894"/>
                  </a:lnTo>
                  <a:lnTo>
                    <a:pt x="8025" y="9861"/>
                  </a:lnTo>
                  <a:cubicBezTo>
                    <a:pt x="8008" y="9834"/>
                    <a:pt x="7988" y="9814"/>
                    <a:pt x="7968" y="9794"/>
                  </a:cubicBezTo>
                  <a:lnTo>
                    <a:pt x="7952" y="9770"/>
                  </a:lnTo>
                  <a:lnTo>
                    <a:pt x="7875" y="9684"/>
                  </a:lnTo>
                  <a:lnTo>
                    <a:pt x="7855" y="9660"/>
                  </a:lnTo>
                  <a:cubicBezTo>
                    <a:pt x="7828" y="9630"/>
                    <a:pt x="7801" y="9597"/>
                    <a:pt x="7774" y="9563"/>
                  </a:cubicBezTo>
                  <a:close/>
                  <a:moveTo>
                    <a:pt x="7855" y="9483"/>
                  </a:moveTo>
                  <a:cubicBezTo>
                    <a:pt x="7861" y="9483"/>
                    <a:pt x="7871" y="9483"/>
                    <a:pt x="7885" y="9486"/>
                  </a:cubicBezTo>
                  <a:cubicBezTo>
                    <a:pt x="7901" y="9493"/>
                    <a:pt x="7918" y="9493"/>
                    <a:pt x="7935" y="9496"/>
                  </a:cubicBezTo>
                  <a:cubicBezTo>
                    <a:pt x="7938" y="9496"/>
                    <a:pt x="7942" y="9500"/>
                    <a:pt x="7952" y="9500"/>
                  </a:cubicBezTo>
                  <a:cubicBezTo>
                    <a:pt x="7958" y="9500"/>
                    <a:pt x="7972" y="9503"/>
                    <a:pt x="7985" y="9506"/>
                  </a:cubicBezTo>
                  <a:lnTo>
                    <a:pt x="7992" y="9506"/>
                  </a:lnTo>
                  <a:cubicBezTo>
                    <a:pt x="8005" y="9513"/>
                    <a:pt x="8012" y="9513"/>
                    <a:pt x="8025" y="9516"/>
                  </a:cubicBezTo>
                  <a:cubicBezTo>
                    <a:pt x="8062" y="9523"/>
                    <a:pt x="8102" y="9533"/>
                    <a:pt x="8135" y="9546"/>
                  </a:cubicBezTo>
                  <a:lnTo>
                    <a:pt x="8142" y="9550"/>
                  </a:lnTo>
                  <a:lnTo>
                    <a:pt x="8152" y="9550"/>
                  </a:lnTo>
                  <a:cubicBezTo>
                    <a:pt x="8156" y="9550"/>
                    <a:pt x="8159" y="9553"/>
                    <a:pt x="8169" y="9553"/>
                  </a:cubicBezTo>
                  <a:lnTo>
                    <a:pt x="8242" y="9580"/>
                  </a:lnTo>
                  <a:lnTo>
                    <a:pt x="8246" y="9580"/>
                  </a:lnTo>
                  <a:cubicBezTo>
                    <a:pt x="8259" y="9583"/>
                    <a:pt x="8276" y="9590"/>
                    <a:pt x="8289" y="9597"/>
                  </a:cubicBezTo>
                  <a:lnTo>
                    <a:pt x="8309" y="9603"/>
                  </a:lnTo>
                  <a:cubicBezTo>
                    <a:pt x="8343" y="9617"/>
                    <a:pt x="8373" y="9633"/>
                    <a:pt x="8403" y="9647"/>
                  </a:cubicBezTo>
                  <a:cubicBezTo>
                    <a:pt x="8456" y="9673"/>
                    <a:pt x="8513" y="9704"/>
                    <a:pt x="8563" y="9737"/>
                  </a:cubicBezTo>
                  <a:lnTo>
                    <a:pt x="8560" y="9737"/>
                  </a:lnTo>
                  <a:cubicBezTo>
                    <a:pt x="8570" y="9740"/>
                    <a:pt x="8577" y="9750"/>
                    <a:pt x="8587" y="9754"/>
                  </a:cubicBezTo>
                  <a:cubicBezTo>
                    <a:pt x="8627" y="9784"/>
                    <a:pt x="8670" y="9817"/>
                    <a:pt x="8707" y="9851"/>
                  </a:cubicBezTo>
                  <a:cubicBezTo>
                    <a:pt x="8761" y="9897"/>
                    <a:pt x="8811" y="9951"/>
                    <a:pt x="8861" y="10004"/>
                  </a:cubicBezTo>
                  <a:cubicBezTo>
                    <a:pt x="8915" y="10068"/>
                    <a:pt x="8971" y="10135"/>
                    <a:pt x="9015" y="10205"/>
                  </a:cubicBezTo>
                  <a:cubicBezTo>
                    <a:pt x="9065" y="10285"/>
                    <a:pt x="9112" y="10356"/>
                    <a:pt x="9149" y="10432"/>
                  </a:cubicBezTo>
                  <a:lnTo>
                    <a:pt x="9149" y="10426"/>
                  </a:lnTo>
                  <a:lnTo>
                    <a:pt x="9162" y="10452"/>
                  </a:lnTo>
                  <a:lnTo>
                    <a:pt x="9175" y="10476"/>
                  </a:lnTo>
                  <a:cubicBezTo>
                    <a:pt x="9192" y="10509"/>
                    <a:pt x="9209" y="10543"/>
                    <a:pt x="9225" y="10583"/>
                  </a:cubicBezTo>
                  <a:cubicBezTo>
                    <a:pt x="9239" y="10606"/>
                    <a:pt x="9246" y="10633"/>
                    <a:pt x="9259" y="10653"/>
                  </a:cubicBezTo>
                  <a:cubicBezTo>
                    <a:pt x="9272" y="10677"/>
                    <a:pt x="9282" y="10703"/>
                    <a:pt x="9292" y="10733"/>
                  </a:cubicBezTo>
                  <a:cubicBezTo>
                    <a:pt x="9299" y="10750"/>
                    <a:pt x="9306" y="10760"/>
                    <a:pt x="9312" y="10777"/>
                  </a:cubicBezTo>
                  <a:lnTo>
                    <a:pt x="9322" y="10800"/>
                  </a:lnTo>
                  <a:lnTo>
                    <a:pt x="9329" y="10820"/>
                  </a:lnTo>
                  <a:cubicBezTo>
                    <a:pt x="9339" y="10837"/>
                    <a:pt x="9342" y="10854"/>
                    <a:pt x="9349" y="10867"/>
                  </a:cubicBezTo>
                  <a:lnTo>
                    <a:pt x="9349" y="10870"/>
                  </a:lnTo>
                  <a:cubicBezTo>
                    <a:pt x="9356" y="10877"/>
                    <a:pt x="9356" y="10887"/>
                    <a:pt x="9359" y="10894"/>
                  </a:cubicBezTo>
                  <a:lnTo>
                    <a:pt x="9356" y="10894"/>
                  </a:lnTo>
                  <a:cubicBezTo>
                    <a:pt x="9349" y="10894"/>
                    <a:pt x="9342" y="10890"/>
                    <a:pt x="9339" y="10890"/>
                  </a:cubicBezTo>
                  <a:cubicBezTo>
                    <a:pt x="9326" y="10890"/>
                    <a:pt x="9316" y="10894"/>
                    <a:pt x="9309" y="10904"/>
                  </a:cubicBezTo>
                  <a:cubicBezTo>
                    <a:pt x="9299" y="10911"/>
                    <a:pt x="9296" y="10921"/>
                    <a:pt x="9296" y="10934"/>
                  </a:cubicBezTo>
                  <a:cubicBezTo>
                    <a:pt x="9299" y="10987"/>
                    <a:pt x="9312" y="11038"/>
                    <a:pt x="9332" y="11094"/>
                  </a:cubicBezTo>
                  <a:lnTo>
                    <a:pt x="9312" y="11068"/>
                  </a:lnTo>
                  <a:cubicBezTo>
                    <a:pt x="9292" y="11034"/>
                    <a:pt x="9272" y="11004"/>
                    <a:pt x="9256" y="10974"/>
                  </a:cubicBezTo>
                  <a:lnTo>
                    <a:pt x="9239" y="10944"/>
                  </a:lnTo>
                  <a:cubicBezTo>
                    <a:pt x="9225" y="10924"/>
                    <a:pt x="9212" y="10901"/>
                    <a:pt x="9199" y="10877"/>
                  </a:cubicBezTo>
                  <a:cubicBezTo>
                    <a:pt x="9192" y="10860"/>
                    <a:pt x="9182" y="10850"/>
                    <a:pt x="9175" y="10837"/>
                  </a:cubicBezTo>
                  <a:cubicBezTo>
                    <a:pt x="9162" y="10817"/>
                    <a:pt x="9145" y="10790"/>
                    <a:pt x="9132" y="10770"/>
                  </a:cubicBezTo>
                  <a:cubicBezTo>
                    <a:pt x="9115" y="10740"/>
                    <a:pt x="9098" y="10707"/>
                    <a:pt x="9082" y="10677"/>
                  </a:cubicBezTo>
                  <a:lnTo>
                    <a:pt x="9075" y="10660"/>
                  </a:lnTo>
                  <a:cubicBezTo>
                    <a:pt x="9042" y="10600"/>
                    <a:pt x="8991" y="10516"/>
                    <a:pt x="8938" y="10436"/>
                  </a:cubicBezTo>
                  <a:lnTo>
                    <a:pt x="8925" y="10416"/>
                  </a:lnTo>
                  <a:cubicBezTo>
                    <a:pt x="8915" y="10402"/>
                    <a:pt x="8908" y="10389"/>
                    <a:pt x="8898" y="10382"/>
                  </a:cubicBezTo>
                  <a:lnTo>
                    <a:pt x="8888" y="10366"/>
                  </a:lnTo>
                  <a:cubicBezTo>
                    <a:pt x="8878" y="10352"/>
                    <a:pt x="8871" y="10339"/>
                    <a:pt x="8861" y="10332"/>
                  </a:cubicBezTo>
                  <a:cubicBezTo>
                    <a:pt x="8838" y="10302"/>
                    <a:pt x="8808" y="10265"/>
                    <a:pt x="8774" y="10232"/>
                  </a:cubicBezTo>
                  <a:lnTo>
                    <a:pt x="8761" y="10218"/>
                  </a:lnTo>
                  <a:lnTo>
                    <a:pt x="8724" y="10182"/>
                  </a:lnTo>
                  <a:lnTo>
                    <a:pt x="8707" y="10168"/>
                  </a:lnTo>
                  <a:cubicBezTo>
                    <a:pt x="8694" y="10155"/>
                    <a:pt x="8680" y="10148"/>
                    <a:pt x="8670" y="10138"/>
                  </a:cubicBezTo>
                  <a:cubicBezTo>
                    <a:pt x="8637" y="10115"/>
                    <a:pt x="8604" y="10085"/>
                    <a:pt x="8563" y="10065"/>
                  </a:cubicBezTo>
                  <a:lnTo>
                    <a:pt x="8560" y="10058"/>
                  </a:lnTo>
                  <a:lnTo>
                    <a:pt x="8557" y="10055"/>
                  </a:lnTo>
                  <a:lnTo>
                    <a:pt x="8543" y="10048"/>
                  </a:lnTo>
                  <a:lnTo>
                    <a:pt x="8540" y="10041"/>
                  </a:lnTo>
                  <a:lnTo>
                    <a:pt x="8523" y="10031"/>
                  </a:lnTo>
                  <a:lnTo>
                    <a:pt x="8520" y="10025"/>
                  </a:lnTo>
                  <a:lnTo>
                    <a:pt x="8513" y="10021"/>
                  </a:lnTo>
                  <a:lnTo>
                    <a:pt x="8510" y="10018"/>
                  </a:lnTo>
                  <a:lnTo>
                    <a:pt x="8507" y="10015"/>
                  </a:lnTo>
                  <a:cubicBezTo>
                    <a:pt x="8490" y="10001"/>
                    <a:pt x="8470" y="9988"/>
                    <a:pt x="8453" y="9981"/>
                  </a:cubicBezTo>
                  <a:lnTo>
                    <a:pt x="8413" y="9954"/>
                  </a:lnTo>
                  <a:lnTo>
                    <a:pt x="8380" y="9931"/>
                  </a:lnTo>
                  <a:lnTo>
                    <a:pt x="8326" y="9891"/>
                  </a:lnTo>
                  <a:lnTo>
                    <a:pt x="8286" y="9864"/>
                  </a:lnTo>
                  <a:lnTo>
                    <a:pt x="8273" y="9854"/>
                  </a:lnTo>
                  <a:cubicBezTo>
                    <a:pt x="8263" y="9851"/>
                    <a:pt x="8256" y="9847"/>
                    <a:pt x="8253" y="9837"/>
                  </a:cubicBezTo>
                  <a:cubicBezTo>
                    <a:pt x="8212" y="9807"/>
                    <a:pt x="8179" y="9780"/>
                    <a:pt x="8142" y="9750"/>
                  </a:cubicBezTo>
                  <a:lnTo>
                    <a:pt x="8072" y="9690"/>
                  </a:lnTo>
                  <a:lnTo>
                    <a:pt x="8039" y="9663"/>
                  </a:lnTo>
                  <a:cubicBezTo>
                    <a:pt x="7968" y="9603"/>
                    <a:pt x="7891" y="9550"/>
                    <a:pt x="7835" y="9513"/>
                  </a:cubicBezTo>
                  <a:cubicBezTo>
                    <a:pt x="7825" y="9506"/>
                    <a:pt x="7818" y="9500"/>
                    <a:pt x="7808" y="9496"/>
                  </a:cubicBezTo>
                  <a:lnTo>
                    <a:pt x="7788" y="9483"/>
                  </a:lnTo>
                  <a:close/>
                  <a:moveTo>
                    <a:pt x="9935" y="11139"/>
                  </a:moveTo>
                  <a:cubicBezTo>
                    <a:pt x="9934" y="11140"/>
                    <a:pt x="9934" y="11141"/>
                    <a:pt x="9934" y="11141"/>
                  </a:cubicBezTo>
                  <a:cubicBezTo>
                    <a:pt x="9934" y="11141"/>
                    <a:pt x="9935" y="11140"/>
                    <a:pt x="9935" y="11139"/>
                  </a:cubicBezTo>
                  <a:close/>
                  <a:moveTo>
                    <a:pt x="10068" y="11158"/>
                  </a:moveTo>
                  <a:cubicBezTo>
                    <a:pt x="10067" y="11160"/>
                    <a:pt x="10067" y="11162"/>
                    <a:pt x="10066" y="11164"/>
                  </a:cubicBezTo>
                  <a:lnTo>
                    <a:pt x="10066" y="11164"/>
                  </a:lnTo>
                  <a:cubicBezTo>
                    <a:pt x="10068" y="11163"/>
                    <a:pt x="10068" y="11158"/>
                    <a:pt x="10068" y="11158"/>
                  </a:cubicBezTo>
                  <a:close/>
                  <a:moveTo>
                    <a:pt x="10065" y="11175"/>
                  </a:moveTo>
                  <a:lnTo>
                    <a:pt x="10063" y="11181"/>
                  </a:lnTo>
                  <a:lnTo>
                    <a:pt x="10063" y="11181"/>
                  </a:lnTo>
                  <a:cubicBezTo>
                    <a:pt x="10065" y="11179"/>
                    <a:pt x="10065" y="11175"/>
                    <a:pt x="10065" y="11175"/>
                  </a:cubicBezTo>
                  <a:close/>
                  <a:moveTo>
                    <a:pt x="9376" y="10971"/>
                  </a:moveTo>
                  <a:lnTo>
                    <a:pt x="9389" y="11007"/>
                  </a:lnTo>
                  <a:cubicBezTo>
                    <a:pt x="9399" y="11051"/>
                    <a:pt x="9416" y="11088"/>
                    <a:pt x="9429" y="11131"/>
                  </a:cubicBezTo>
                  <a:cubicBezTo>
                    <a:pt x="9433" y="11151"/>
                    <a:pt x="9443" y="11171"/>
                    <a:pt x="9446" y="11188"/>
                  </a:cubicBezTo>
                  <a:cubicBezTo>
                    <a:pt x="9449" y="11201"/>
                    <a:pt x="9449" y="11215"/>
                    <a:pt x="9456" y="11225"/>
                  </a:cubicBezTo>
                  <a:lnTo>
                    <a:pt x="9446" y="11218"/>
                  </a:lnTo>
                  <a:cubicBezTo>
                    <a:pt x="9439" y="11198"/>
                    <a:pt x="9429" y="11171"/>
                    <a:pt x="9423" y="11151"/>
                  </a:cubicBezTo>
                  <a:cubicBezTo>
                    <a:pt x="9406" y="11101"/>
                    <a:pt x="9393" y="11054"/>
                    <a:pt x="9379" y="11004"/>
                  </a:cubicBezTo>
                  <a:cubicBezTo>
                    <a:pt x="9376" y="10991"/>
                    <a:pt x="9376" y="10984"/>
                    <a:pt x="9376" y="10971"/>
                  </a:cubicBezTo>
                  <a:close/>
                  <a:moveTo>
                    <a:pt x="11763" y="10624"/>
                  </a:moveTo>
                  <a:lnTo>
                    <a:pt x="11763" y="10624"/>
                  </a:lnTo>
                  <a:cubicBezTo>
                    <a:pt x="11760" y="10626"/>
                    <a:pt x="11759" y="10630"/>
                    <a:pt x="11756" y="10630"/>
                  </a:cubicBezTo>
                  <a:lnTo>
                    <a:pt x="11733" y="10640"/>
                  </a:lnTo>
                  <a:cubicBezTo>
                    <a:pt x="11703" y="10656"/>
                    <a:pt x="11673" y="10680"/>
                    <a:pt x="11639" y="10697"/>
                  </a:cubicBezTo>
                  <a:cubicBezTo>
                    <a:pt x="11616" y="10713"/>
                    <a:pt x="11589" y="10730"/>
                    <a:pt x="11566" y="10740"/>
                  </a:cubicBezTo>
                  <a:cubicBezTo>
                    <a:pt x="11526" y="10767"/>
                    <a:pt x="11489" y="10787"/>
                    <a:pt x="11452" y="10814"/>
                  </a:cubicBezTo>
                  <a:cubicBezTo>
                    <a:pt x="11365" y="10864"/>
                    <a:pt x="11275" y="10914"/>
                    <a:pt x="11191" y="10964"/>
                  </a:cubicBezTo>
                  <a:cubicBezTo>
                    <a:pt x="11151" y="10987"/>
                    <a:pt x="11108" y="11007"/>
                    <a:pt x="11068" y="11034"/>
                  </a:cubicBezTo>
                  <a:lnTo>
                    <a:pt x="11064" y="11038"/>
                  </a:lnTo>
                  <a:cubicBezTo>
                    <a:pt x="11021" y="11064"/>
                    <a:pt x="10981" y="11084"/>
                    <a:pt x="10941" y="11114"/>
                  </a:cubicBezTo>
                  <a:lnTo>
                    <a:pt x="10924" y="11125"/>
                  </a:lnTo>
                  <a:cubicBezTo>
                    <a:pt x="10890" y="11148"/>
                    <a:pt x="10857" y="11171"/>
                    <a:pt x="10824" y="11198"/>
                  </a:cubicBezTo>
                  <a:cubicBezTo>
                    <a:pt x="10784" y="11225"/>
                    <a:pt x="10747" y="11255"/>
                    <a:pt x="10703" y="11285"/>
                  </a:cubicBezTo>
                  <a:lnTo>
                    <a:pt x="10690" y="11292"/>
                  </a:lnTo>
                  <a:cubicBezTo>
                    <a:pt x="10623" y="11338"/>
                    <a:pt x="10556" y="11389"/>
                    <a:pt x="10489" y="11435"/>
                  </a:cubicBezTo>
                  <a:lnTo>
                    <a:pt x="10432" y="11472"/>
                  </a:lnTo>
                  <a:lnTo>
                    <a:pt x="10379" y="11509"/>
                  </a:lnTo>
                  <a:cubicBezTo>
                    <a:pt x="10362" y="11522"/>
                    <a:pt x="10346" y="11532"/>
                    <a:pt x="10329" y="11542"/>
                  </a:cubicBezTo>
                  <a:cubicBezTo>
                    <a:pt x="10305" y="11559"/>
                    <a:pt x="10282" y="11573"/>
                    <a:pt x="10262" y="11589"/>
                  </a:cubicBezTo>
                  <a:lnTo>
                    <a:pt x="10265" y="11586"/>
                  </a:lnTo>
                  <a:lnTo>
                    <a:pt x="10255" y="11589"/>
                  </a:lnTo>
                  <a:lnTo>
                    <a:pt x="10232" y="11606"/>
                  </a:lnTo>
                  <a:lnTo>
                    <a:pt x="10228" y="11609"/>
                  </a:lnTo>
                  <a:lnTo>
                    <a:pt x="10215" y="11619"/>
                  </a:lnTo>
                  <a:lnTo>
                    <a:pt x="10212" y="11623"/>
                  </a:lnTo>
                  <a:lnTo>
                    <a:pt x="10198" y="11633"/>
                  </a:lnTo>
                  <a:lnTo>
                    <a:pt x="10185" y="11639"/>
                  </a:lnTo>
                  <a:lnTo>
                    <a:pt x="10172" y="11646"/>
                  </a:lnTo>
                  <a:lnTo>
                    <a:pt x="10162" y="11656"/>
                  </a:lnTo>
                  <a:lnTo>
                    <a:pt x="10158" y="11659"/>
                  </a:lnTo>
                  <a:lnTo>
                    <a:pt x="10152" y="11659"/>
                  </a:lnTo>
                  <a:cubicBezTo>
                    <a:pt x="10142" y="11669"/>
                    <a:pt x="10125" y="11680"/>
                    <a:pt x="10111" y="11690"/>
                  </a:cubicBezTo>
                  <a:lnTo>
                    <a:pt x="10091" y="11706"/>
                  </a:lnTo>
                  <a:cubicBezTo>
                    <a:pt x="10081" y="11710"/>
                    <a:pt x="10078" y="11713"/>
                    <a:pt x="10068" y="11720"/>
                  </a:cubicBezTo>
                  <a:cubicBezTo>
                    <a:pt x="10058" y="11726"/>
                    <a:pt x="10041" y="11740"/>
                    <a:pt x="10028" y="11746"/>
                  </a:cubicBezTo>
                  <a:lnTo>
                    <a:pt x="9998" y="11773"/>
                  </a:lnTo>
                  <a:lnTo>
                    <a:pt x="9968" y="11797"/>
                  </a:lnTo>
                  <a:lnTo>
                    <a:pt x="9944" y="11820"/>
                  </a:lnTo>
                  <a:cubicBezTo>
                    <a:pt x="9931" y="11827"/>
                    <a:pt x="9924" y="11837"/>
                    <a:pt x="9911" y="11843"/>
                  </a:cubicBezTo>
                  <a:cubicBezTo>
                    <a:pt x="9897" y="11853"/>
                    <a:pt x="9884" y="11863"/>
                    <a:pt x="9874" y="11877"/>
                  </a:cubicBezTo>
                  <a:cubicBezTo>
                    <a:pt x="9864" y="11887"/>
                    <a:pt x="9861" y="11890"/>
                    <a:pt x="9851" y="11894"/>
                  </a:cubicBezTo>
                  <a:cubicBezTo>
                    <a:pt x="9831" y="11910"/>
                    <a:pt x="9814" y="11930"/>
                    <a:pt x="9794" y="11947"/>
                  </a:cubicBezTo>
                  <a:lnTo>
                    <a:pt x="9754" y="11987"/>
                  </a:lnTo>
                  <a:lnTo>
                    <a:pt x="9737" y="12004"/>
                  </a:lnTo>
                  <a:lnTo>
                    <a:pt x="9717" y="12024"/>
                  </a:lnTo>
                  <a:lnTo>
                    <a:pt x="9717" y="12021"/>
                  </a:lnTo>
                  <a:cubicBezTo>
                    <a:pt x="9717" y="12017"/>
                    <a:pt x="9717" y="12011"/>
                    <a:pt x="9714" y="12007"/>
                  </a:cubicBezTo>
                  <a:cubicBezTo>
                    <a:pt x="9734" y="11994"/>
                    <a:pt x="9747" y="11974"/>
                    <a:pt x="9760" y="11957"/>
                  </a:cubicBezTo>
                  <a:lnTo>
                    <a:pt x="9784" y="11920"/>
                  </a:lnTo>
                  <a:cubicBezTo>
                    <a:pt x="9827" y="11857"/>
                    <a:pt x="9867" y="11790"/>
                    <a:pt x="9911" y="11723"/>
                  </a:cubicBezTo>
                  <a:lnTo>
                    <a:pt x="9914" y="11716"/>
                  </a:lnTo>
                  <a:cubicBezTo>
                    <a:pt x="9934" y="11659"/>
                    <a:pt x="9978" y="11593"/>
                    <a:pt x="10018" y="11532"/>
                  </a:cubicBezTo>
                  <a:cubicBezTo>
                    <a:pt x="10051" y="11486"/>
                    <a:pt x="10081" y="11449"/>
                    <a:pt x="10111" y="11415"/>
                  </a:cubicBezTo>
                  <a:cubicBezTo>
                    <a:pt x="10142" y="11379"/>
                    <a:pt x="10175" y="11349"/>
                    <a:pt x="10212" y="11308"/>
                  </a:cubicBezTo>
                  <a:lnTo>
                    <a:pt x="10252" y="11272"/>
                  </a:lnTo>
                  <a:lnTo>
                    <a:pt x="10265" y="11258"/>
                  </a:lnTo>
                  <a:cubicBezTo>
                    <a:pt x="10275" y="11252"/>
                    <a:pt x="10282" y="11242"/>
                    <a:pt x="10292" y="11238"/>
                  </a:cubicBezTo>
                  <a:cubicBezTo>
                    <a:pt x="10302" y="11228"/>
                    <a:pt x="10312" y="11221"/>
                    <a:pt x="10325" y="11211"/>
                  </a:cubicBezTo>
                  <a:lnTo>
                    <a:pt x="10335" y="11205"/>
                  </a:lnTo>
                  <a:lnTo>
                    <a:pt x="10349" y="11198"/>
                  </a:lnTo>
                  <a:cubicBezTo>
                    <a:pt x="10356" y="11188"/>
                    <a:pt x="10366" y="11185"/>
                    <a:pt x="10379" y="11175"/>
                  </a:cubicBezTo>
                  <a:cubicBezTo>
                    <a:pt x="10402" y="11158"/>
                    <a:pt x="10432" y="11138"/>
                    <a:pt x="10459" y="11121"/>
                  </a:cubicBezTo>
                  <a:cubicBezTo>
                    <a:pt x="10543" y="11068"/>
                    <a:pt x="10633" y="11014"/>
                    <a:pt x="10737" y="10957"/>
                  </a:cubicBezTo>
                  <a:cubicBezTo>
                    <a:pt x="10743" y="10957"/>
                    <a:pt x="10743" y="10954"/>
                    <a:pt x="10747" y="10954"/>
                  </a:cubicBezTo>
                  <a:cubicBezTo>
                    <a:pt x="10750" y="10954"/>
                    <a:pt x="10750" y="10951"/>
                    <a:pt x="10753" y="10951"/>
                  </a:cubicBezTo>
                  <a:cubicBezTo>
                    <a:pt x="10777" y="10941"/>
                    <a:pt x="10797" y="10931"/>
                    <a:pt x="10817" y="10921"/>
                  </a:cubicBezTo>
                  <a:lnTo>
                    <a:pt x="10847" y="10907"/>
                  </a:lnTo>
                  <a:cubicBezTo>
                    <a:pt x="10867" y="10901"/>
                    <a:pt x="10894" y="10887"/>
                    <a:pt x="10914" y="10880"/>
                  </a:cubicBezTo>
                  <a:lnTo>
                    <a:pt x="10937" y="10870"/>
                  </a:lnTo>
                  <a:cubicBezTo>
                    <a:pt x="10997" y="10847"/>
                    <a:pt x="11054" y="10824"/>
                    <a:pt x="11118" y="10804"/>
                  </a:cubicBezTo>
                  <a:cubicBezTo>
                    <a:pt x="11121" y="10804"/>
                    <a:pt x="11128" y="10800"/>
                    <a:pt x="11128" y="10800"/>
                  </a:cubicBezTo>
                  <a:lnTo>
                    <a:pt x="11135" y="10797"/>
                  </a:lnTo>
                  <a:cubicBezTo>
                    <a:pt x="11138" y="10797"/>
                    <a:pt x="11148" y="10790"/>
                    <a:pt x="11151" y="10790"/>
                  </a:cubicBezTo>
                  <a:lnTo>
                    <a:pt x="11161" y="10787"/>
                  </a:lnTo>
                  <a:lnTo>
                    <a:pt x="11168" y="10783"/>
                  </a:lnTo>
                  <a:lnTo>
                    <a:pt x="11185" y="10783"/>
                  </a:lnTo>
                  <a:cubicBezTo>
                    <a:pt x="11188" y="10783"/>
                    <a:pt x="11191" y="10780"/>
                    <a:pt x="11191" y="10780"/>
                  </a:cubicBezTo>
                  <a:lnTo>
                    <a:pt x="11201" y="10780"/>
                  </a:lnTo>
                  <a:cubicBezTo>
                    <a:pt x="11205" y="10780"/>
                    <a:pt x="11205" y="10780"/>
                    <a:pt x="11208" y="10773"/>
                  </a:cubicBezTo>
                  <a:lnTo>
                    <a:pt x="11218" y="10770"/>
                  </a:lnTo>
                  <a:lnTo>
                    <a:pt x="11221" y="10770"/>
                  </a:lnTo>
                  <a:cubicBezTo>
                    <a:pt x="11225" y="10770"/>
                    <a:pt x="11232" y="10767"/>
                    <a:pt x="11232" y="10767"/>
                  </a:cubicBezTo>
                  <a:lnTo>
                    <a:pt x="11242" y="10763"/>
                  </a:lnTo>
                  <a:lnTo>
                    <a:pt x="11252" y="10757"/>
                  </a:lnTo>
                  <a:lnTo>
                    <a:pt x="11288" y="10747"/>
                  </a:lnTo>
                  <a:cubicBezTo>
                    <a:pt x="11318" y="10737"/>
                    <a:pt x="11349" y="10723"/>
                    <a:pt x="11375" y="10717"/>
                  </a:cubicBezTo>
                  <a:lnTo>
                    <a:pt x="11422" y="10703"/>
                  </a:lnTo>
                  <a:lnTo>
                    <a:pt x="11469" y="10690"/>
                  </a:lnTo>
                  <a:lnTo>
                    <a:pt x="11519" y="10680"/>
                  </a:lnTo>
                  <a:lnTo>
                    <a:pt x="11536" y="10673"/>
                  </a:lnTo>
                  <a:cubicBezTo>
                    <a:pt x="11559" y="10670"/>
                    <a:pt x="11586" y="10663"/>
                    <a:pt x="11609" y="10656"/>
                  </a:cubicBezTo>
                  <a:lnTo>
                    <a:pt x="11673" y="10646"/>
                  </a:lnTo>
                  <a:cubicBezTo>
                    <a:pt x="11705" y="10637"/>
                    <a:pt x="11734" y="10630"/>
                    <a:pt x="11763" y="10624"/>
                  </a:cubicBezTo>
                  <a:close/>
                  <a:moveTo>
                    <a:pt x="11773" y="10700"/>
                  </a:moveTo>
                  <a:cubicBezTo>
                    <a:pt x="11770" y="10707"/>
                    <a:pt x="11763" y="10713"/>
                    <a:pt x="11756" y="10720"/>
                  </a:cubicBezTo>
                  <a:lnTo>
                    <a:pt x="11740" y="10740"/>
                  </a:lnTo>
                  <a:lnTo>
                    <a:pt x="11690" y="10804"/>
                  </a:lnTo>
                  <a:lnTo>
                    <a:pt x="11663" y="10837"/>
                  </a:lnTo>
                  <a:cubicBezTo>
                    <a:pt x="11643" y="10857"/>
                    <a:pt x="11629" y="10874"/>
                    <a:pt x="11616" y="10897"/>
                  </a:cubicBezTo>
                  <a:cubicBezTo>
                    <a:pt x="11596" y="10921"/>
                    <a:pt x="11569" y="10947"/>
                    <a:pt x="11549" y="10971"/>
                  </a:cubicBezTo>
                  <a:lnTo>
                    <a:pt x="11532" y="10987"/>
                  </a:lnTo>
                  <a:lnTo>
                    <a:pt x="11529" y="10991"/>
                  </a:lnTo>
                  <a:lnTo>
                    <a:pt x="11365" y="11181"/>
                  </a:lnTo>
                  <a:cubicBezTo>
                    <a:pt x="11336" y="11214"/>
                    <a:pt x="11306" y="11247"/>
                    <a:pt x="11280" y="11283"/>
                  </a:cubicBezTo>
                  <a:lnTo>
                    <a:pt x="11280" y="11283"/>
                  </a:lnTo>
                  <a:lnTo>
                    <a:pt x="11272" y="11288"/>
                  </a:lnTo>
                  <a:lnTo>
                    <a:pt x="11198" y="11375"/>
                  </a:lnTo>
                  <a:cubicBezTo>
                    <a:pt x="11185" y="11389"/>
                    <a:pt x="11171" y="11405"/>
                    <a:pt x="11155" y="11419"/>
                  </a:cubicBezTo>
                  <a:lnTo>
                    <a:pt x="11111" y="11466"/>
                  </a:lnTo>
                  <a:lnTo>
                    <a:pt x="11061" y="11516"/>
                  </a:lnTo>
                  <a:cubicBezTo>
                    <a:pt x="11051" y="11522"/>
                    <a:pt x="11038" y="11532"/>
                    <a:pt x="11031" y="11542"/>
                  </a:cubicBezTo>
                  <a:cubicBezTo>
                    <a:pt x="11011" y="11559"/>
                    <a:pt x="10987" y="11576"/>
                    <a:pt x="10971" y="11593"/>
                  </a:cubicBezTo>
                  <a:cubicBezTo>
                    <a:pt x="10941" y="11619"/>
                    <a:pt x="10911" y="11643"/>
                    <a:pt x="10870" y="11669"/>
                  </a:cubicBezTo>
                  <a:cubicBezTo>
                    <a:pt x="10834" y="11693"/>
                    <a:pt x="10797" y="11713"/>
                    <a:pt x="10757" y="11736"/>
                  </a:cubicBezTo>
                  <a:cubicBezTo>
                    <a:pt x="10723" y="11753"/>
                    <a:pt x="10687" y="11770"/>
                    <a:pt x="10653" y="11780"/>
                  </a:cubicBezTo>
                  <a:lnTo>
                    <a:pt x="10623" y="11793"/>
                  </a:lnTo>
                  <a:lnTo>
                    <a:pt x="10586" y="11807"/>
                  </a:lnTo>
                  <a:lnTo>
                    <a:pt x="10549" y="11820"/>
                  </a:lnTo>
                  <a:cubicBezTo>
                    <a:pt x="10533" y="11823"/>
                    <a:pt x="10516" y="11833"/>
                    <a:pt x="10499" y="11837"/>
                  </a:cubicBezTo>
                  <a:lnTo>
                    <a:pt x="10489" y="11840"/>
                  </a:lnTo>
                  <a:cubicBezTo>
                    <a:pt x="10463" y="11850"/>
                    <a:pt x="10429" y="11857"/>
                    <a:pt x="10399" y="11867"/>
                  </a:cubicBezTo>
                  <a:lnTo>
                    <a:pt x="10346" y="11877"/>
                  </a:lnTo>
                  <a:cubicBezTo>
                    <a:pt x="10315" y="11887"/>
                    <a:pt x="10282" y="11894"/>
                    <a:pt x="10252" y="11904"/>
                  </a:cubicBezTo>
                  <a:cubicBezTo>
                    <a:pt x="10188" y="11920"/>
                    <a:pt x="10128" y="11937"/>
                    <a:pt x="10065" y="11957"/>
                  </a:cubicBezTo>
                  <a:cubicBezTo>
                    <a:pt x="10015" y="11974"/>
                    <a:pt x="9968" y="11987"/>
                    <a:pt x="9928" y="12007"/>
                  </a:cubicBezTo>
                  <a:lnTo>
                    <a:pt x="9914" y="12011"/>
                  </a:lnTo>
                  <a:cubicBezTo>
                    <a:pt x="9894" y="12021"/>
                    <a:pt x="9871" y="12027"/>
                    <a:pt x="9854" y="12041"/>
                  </a:cubicBezTo>
                  <a:cubicBezTo>
                    <a:pt x="9831" y="12054"/>
                    <a:pt x="9811" y="12064"/>
                    <a:pt x="9787" y="12077"/>
                  </a:cubicBezTo>
                  <a:cubicBezTo>
                    <a:pt x="9764" y="12094"/>
                    <a:pt x="9737" y="12111"/>
                    <a:pt x="9717" y="12128"/>
                  </a:cubicBezTo>
                  <a:lnTo>
                    <a:pt x="9680" y="12154"/>
                  </a:lnTo>
                  <a:cubicBezTo>
                    <a:pt x="9687" y="12141"/>
                    <a:pt x="9700" y="12131"/>
                    <a:pt x="9710" y="12121"/>
                  </a:cubicBezTo>
                  <a:cubicBezTo>
                    <a:pt x="9720" y="12104"/>
                    <a:pt x="9737" y="12087"/>
                    <a:pt x="9754" y="12074"/>
                  </a:cubicBezTo>
                  <a:lnTo>
                    <a:pt x="9767" y="12061"/>
                  </a:lnTo>
                  <a:lnTo>
                    <a:pt x="9780" y="12044"/>
                  </a:lnTo>
                  <a:cubicBezTo>
                    <a:pt x="9787" y="12031"/>
                    <a:pt x="9801" y="12024"/>
                    <a:pt x="9811" y="12014"/>
                  </a:cubicBezTo>
                  <a:cubicBezTo>
                    <a:pt x="9834" y="11994"/>
                    <a:pt x="9861" y="11970"/>
                    <a:pt x="9881" y="11947"/>
                  </a:cubicBezTo>
                  <a:lnTo>
                    <a:pt x="9918" y="11914"/>
                  </a:lnTo>
                  <a:cubicBezTo>
                    <a:pt x="9934" y="11897"/>
                    <a:pt x="9954" y="11887"/>
                    <a:pt x="9971" y="11870"/>
                  </a:cubicBezTo>
                  <a:cubicBezTo>
                    <a:pt x="9994" y="11853"/>
                    <a:pt x="10015" y="11837"/>
                    <a:pt x="10035" y="11813"/>
                  </a:cubicBezTo>
                  <a:cubicBezTo>
                    <a:pt x="10038" y="11810"/>
                    <a:pt x="10045" y="11810"/>
                    <a:pt x="10048" y="11807"/>
                  </a:cubicBezTo>
                  <a:lnTo>
                    <a:pt x="10051" y="11803"/>
                  </a:lnTo>
                  <a:lnTo>
                    <a:pt x="10071" y="11787"/>
                  </a:lnTo>
                  <a:lnTo>
                    <a:pt x="10095" y="11770"/>
                  </a:lnTo>
                  <a:lnTo>
                    <a:pt x="10105" y="11760"/>
                  </a:lnTo>
                  <a:lnTo>
                    <a:pt x="10155" y="11723"/>
                  </a:lnTo>
                  <a:lnTo>
                    <a:pt x="10162" y="11720"/>
                  </a:lnTo>
                  <a:lnTo>
                    <a:pt x="10185" y="11703"/>
                  </a:lnTo>
                  <a:lnTo>
                    <a:pt x="10215" y="11686"/>
                  </a:lnTo>
                  <a:lnTo>
                    <a:pt x="10265" y="11653"/>
                  </a:lnTo>
                  <a:lnTo>
                    <a:pt x="10269" y="11646"/>
                  </a:lnTo>
                  <a:lnTo>
                    <a:pt x="10272" y="11643"/>
                  </a:lnTo>
                  <a:cubicBezTo>
                    <a:pt x="10295" y="11629"/>
                    <a:pt x="10312" y="11619"/>
                    <a:pt x="10329" y="11606"/>
                  </a:cubicBezTo>
                  <a:cubicBezTo>
                    <a:pt x="10349" y="11593"/>
                    <a:pt x="10369" y="11576"/>
                    <a:pt x="10389" y="11563"/>
                  </a:cubicBezTo>
                  <a:lnTo>
                    <a:pt x="10503" y="11489"/>
                  </a:lnTo>
                  <a:cubicBezTo>
                    <a:pt x="10523" y="11476"/>
                    <a:pt x="10549" y="11459"/>
                    <a:pt x="10570" y="11442"/>
                  </a:cubicBezTo>
                  <a:lnTo>
                    <a:pt x="10600" y="11422"/>
                  </a:lnTo>
                  <a:cubicBezTo>
                    <a:pt x="10630" y="11402"/>
                    <a:pt x="10663" y="11375"/>
                    <a:pt x="10690" y="11355"/>
                  </a:cubicBezTo>
                  <a:cubicBezTo>
                    <a:pt x="10750" y="11312"/>
                    <a:pt x="10807" y="11272"/>
                    <a:pt x="10870" y="11228"/>
                  </a:cubicBezTo>
                  <a:lnTo>
                    <a:pt x="10880" y="11225"/>
                  </a:lnTo>
                  <a:cubicBezTo>
                    <a:pt x="10914" y="11205"/>
                    <a:pt x="10947" y="11178"/>
                    <a:pt x="10981" y="11158"/>
                  </a:cubicBezTo>
                  <a:lnTo>
                    <a:pt x="11104" y="11084"/>
                  </a:lnTo>
                  <a:cubicBezTo>
                    <a:pt x="11155" y="11054"/>
                    <a:pt x="11205" y="11028"/>
                    <a:pt x="11255" y="11001"/>
                  </a:cubicBezTo>
                  <a:lnTo>
                    <a:pt x="11332" y="10957"/>
                  </a:lnTo>
                  <a:lnTo>
                    <a:pt x="11392" y="10924"/>
                  </a:lnTo>
                  <a:cubicBezTo>
                    <a:pt x="11459" y="10887"/>
                    <a:pt x="11532" y="10850"/>
                    <a:pt x="11599" y="10807"/>
                  </a:cubicBezTo>
                  <a:lnTo>
                    <a:pt x="11616" y="10800"/>
                  </a:lnTo>
                  <a:cubicBezTo>
                    <a:pt x="11653" y="10777"/>
                    <a:pt x="11686" y="10757"/>
                    <a:pt x="11723" y="10733"/>
                  </a:cubicBezTo>
                  <a:lnTo>
                    <a:pt x="11733" y="10727"/>
                  </a:lnTo>
                  <a:cubicBezTo>
                    <a:pt x="11750" y="10716"/>
                    <a:pt x="11762" y="10707"/>
                    <a:pt x="11773" y="10700"/>
                  </a:cubicBezTo>
                  <a:close/>
                  <a:moveTo>
                    <a:pt x="13793" y="15411"/>
                  </a:moveTo>
                  <a:lnTo>
                    <a:pt x="13793" y="15448"/>
                  </a:lnTo>
                  <a:cubicBezTo>
                    <a:pt x="13789" y="15478"/>
                    <a:pt x="13783" y="15501"/>
                    <a:pt x="13779" y="15531"/>
                  </a:cubicBezTo>
                  <a:cubicBezTo>
                    <a:pt x="13763" y="15615"/>
                    <a:pt x="13739" y="15695"/>
                    <a:pt x="13719" y="15779"/>
                  </a:cubicBezTo>
                  <a:lnTo>
                    <a:pt x="13709" y="15802"/>
                  </a:lnTo>
                  <a:cubicBezTo>
                    <a:pt x="13686" y="15889"/>
                    <a:pt x="13659" y="15972"/>
                    <a:pt x="13635" y="16039"/>
                  </a:cubicBezTo>
                  <a:lnTo>
                    <a:pt x="13629" y="16056"/>
                  </a:lnTo>
                  <a:cubicBezTo>
                    <a:pt x="13612" y="16103"/>
                    <a:pt x="13595" y="16153"/>
                    <a:pt x="13575" y="16200"/>
                  </a:cubicBezTo>
                  <a:lnTo>
                    <a:pt x="13569" y="16220"/>
                  </a:lnTo>
                  <a:cubicBezTo>
                    <a:pt x="13559" y="16240"/>
                    <a:pt x="13552" y="16257"/>
                    <a:pt x="13542" y="16280"/>
                  </a:cubicBezTo>
                  <a:lnTo>
                    <a:pt x="13535" y="16300"/>
                  </a:lnTo>
                  <a:lnTo>
                    <a:pt x="13505" y="16367"/>
                  </a:lnTo>
                  <a:cubicBezTo>
                    <a:pt x="13485" y="16407"/>
                    <a:pt x="13458" y="16451"/>
                    <a:pt x="13435" y="16491"/>
                  </a:cubicBezTo>
                  <a:cubicBezTo>
                    <a:pt x="13411" y="16524"/>
                    <a:pt x="13388" y="16554"/>
                    <a:pt x="13361" y="16584"/>
                  </a:cubicBezTo>
                  <a:lnTo>
                    <a:pt x="13318" y="16631"/>
                  </a:lnTo>
                  <a:cubicBezTo>
                    <a:pt x="13301" y="16641"/>
                    <a:pt x="13288" y="16655"/>
                    <a:pt x="13271" y="16668"/>
                  </a:cubicBezTo>
                  <a:cubicBezTo>
                    <a:pt x="13241" y="16685"/>
                    <a:pt x="13218" y="16701"/>
                    <a:pt x="13187" y="16718"/>
                  </a:cubicBezTo>
                  <a:cubicBezTo>
                    <a:pt x="13151" y="16735"/>
                    <a:pt x="13111" y="16752"/>
                    <a:pt x="13057" y="16772"/>
                  </a:cubicBezTo>
                  <a:cubicBezTo>
                    <a:pt x="13037" y="16775"/>
                    <a:pt x="13020" y="16785"/>
                    <a:pt x="13000" y="16788"/>
                  </a:cubicBezTo>
                  <a:cubicBezTo>
                    <a:pt x="12973" y="16792"/>
                    <a:pt x="12950" y="16798"/>
                    <a:pt x="12927" y="16798"/>
                  </a:cubicBezTo>
                  <a:lnTo>
                    <a:pt x="12850" y="16798"/>
                  </a:lnTo>
                  <a:cubicBezTo>
                    <a:pt x="12833" y="16798"/>
                    <a:pt x="12816" y="16792"/>
                    <a:pt x="12803" y="16788"/>
                  </a:cubicBezTo>
                  <a:cubicBezTo>
                    <a:pt x="12770" y="16782"/>
                    <a:pt x="12739" y="16772"/>
                    <a:pt x="12706" y="16758"/>
                  </a:cubicBezTo>
                  <a:cubicBezTo>
                    <a:pt x="12632" y="16731"/>
                    <a:pt x="12559" y="16701"/>
                    <a:pt x="12499" y="16671"/>
                  </a:cubicBezTo>
                  <a:cubicBezTo>
                    <a:pt x="12469" y="16655"/>
                    <a:pt x="12439" y="16641"/>
                    <a:pt x="12415" y="16624"/>
                  </a:cubicBezTo>
                  <a:cubicBezTo>
                    <a:pt x="12385" y="16608"/>
                    <a:pt x="12355" y="16588"/>
                    <a:pt x="12325" y="16568"/>
                  </a:cubicBezTo>
                  <a:lnTo>
                    <a:pt x="12321" y="16564"/>
                  </a:lnTo>
                  <a:cubicBezTo>
                    <a:pt x="12265" y="16521"/>
                    <a:pt x="12201" y="16484"/>
                    <a:pt x="12138" y="16447"/>
                  </a:cubicBezTo>
                  <a:cubicBezTo>
                    <a:pt x="12067" y="16407"/>
                    <a:pt x="11997" y="16367"/>
                    <a:pt x="11920" y="16334"/>
                  </a:cubicBezTo>
                  <a:cubicBezTo>
                    <a:pt x="11800" y="16273"/>
                    <a:pt x="11673" y="16220"/>
                    <a:pt x="11563" y="16166"/>
                  </a:cubicBezTo>
                  <a:cubicBezTo>
                    <a:pt x="11566" y="16166"/>
                    <a:pt x="11569" y="16166"/>
                    <a:pt x="11573" y="16163"/>
                  </a:cubicBezTo>
                  <a:cubicBezTo>
                    <a:pt x="11596" y="16156"/>
                    <a:pt x="11613" y="16153"/>
                    <a:pt x="11633" y="16150"/>
                  </a:cubicBezTo>
                  <a:lnTo>
                    <a:pt x="11663" y="16150"/>
                  </a:lnTo>
                  <a:cubicBezTo>
                    <a:pt x="11686" y="16150"/>
                    <a:pt x="11706" y="16150"/>
                    <a:pt x="11733" y="16153"/>
                  </a:cubicBezTo>
                  <a:lnTo>
                    <a:pt x="11787" y="16156"/>
                  </a:lnTo>
                  <a:cubicBezTo>
                    <a:pt x="11833" y="16163"/>
                    <a:pt x="11873" y="16166"/>
                    <a:pt x="11920" y="16166"/>
                  </a:cubicBezTo>
                  <a:cubicBezTo>
                    <a:pt x="11940" y="16166"/>
                    <a:pt x="11967" y="16170"/>
                    <a:pt x="11990" y="16170"/>
                  </a:cubicBezTo>
                  <a:lnTo>
                    <a:pt x="12031" y="16173"/>
                  </a:lnTo>
                  <a:cubicBezTo>
                    <a:pt x="12054" y="16173"/>
                    <a:pt x="12084" y="16180"/>
                    <a:pt x="12108" y="16180"/>
                  </a:cubicBezTo>
                  <a:lnTo>
                    <a:pt x="12158" y="16183"/>
                  </a:lnTo>
                  <a:cubicBezTo>
                    <a:pt x="12181" y="16183"/>
                    <a:pt x="12204" y="16186"/>
                    <a:pt x="12225" y="16186"/>
                  </a:cubicBezTo>
                  <a:cubicBezTo>
                    <a:pt x="12248" y="16186"/>
                    <a:pt x="12268" y="16186"/>
                    <a:pt x="12291" y="16190"/>
                  </a:cubicBezTo>
                  <a:lnTo>
                    <a:pt x="12338" y="16190"/>
                  </a:lnTo>
                  <a:cubicBezTo>
                    <a:pt x="12422" y="16193"/>
                    <a:pt x="12502" y="16193"/>
                    <a:pt x="12586" y="16193"/>
                  </a:cubicBezTo>
                  <a:lnTo>
                    <a:pt x="12773" y="16193"/>
                  </a:lnTo>
                  <a:cubicBezTo>
                    <a:pt x="12786" y="16193"/>
                    <a:pt x="12803" y="16193"/>
                    <a:pt x="12816" y="16190"/>
                  </a:cubicBezTo>
                  <a:cubicBezTo>
                    <a:pt x="12840" y="16186"/>
                    <a:pt x="12866" y="16186"/>
                    <a:pt x="12890" y="16183"/>
                  </a:cubicBezTo>
                  <a:cubicBezTo>
                    <a:pt x="12903" y="16183"/>
                    <a:pt x="12917" y="16180"/>
                    <a:pt x="12927" y="16180"/>
                  </a:cubicBezTo>
                  <a:lnTo>
                    <a:pt x="12950" y="16173"/>
                  </a:lnTo>
                  <a:cubicBezTo>
                    <a:pt x="12967" y="16173"/>
                    <a:pt x="12977" y="16170"/>
                    <a:pt x="12994" y="16166"/>
                  </a:cubicBezTo>
                  <a:lnTo>
                    <a:pt x="13007" y="16163"/>
                  </a:lnTo>
                  <a:lnTo>
                    <a:pt x="13017" y="16163"/>
                  </a:lnTo>
                  <a:cubicBezTo>
                    <a:pt x="13020" y="16163"/>
                    <a:pt x="13027" y="16156"/>
                    <a:pt x="13034" y="16156"/>
                  </a:cubicBezTo>
                  <a:cubicBezTo>
                    <a:pt x="13044" y="16153"/>
                    <a:pt x="13054" y="16153"/>
                    <a:pt x="13067" y="16150"/>
                  </a:cubicBezTo>
                  <a:cubicBezTo>
                    <a:pt x="13141" y="16130"/>
                    <a:pt x="13218" y="16103"/>
                    <a:pt x="13308" y="16056"/>
                  </a:cubicBezTo>
                  <a:cubicBezTo>
                    <a:pt x="13318" y="16053"/>
                    <a:pt x="13321" y="16049"/>
                    <a:pt x="13325" y="16039"/>
                  </a:cubicBezTo>
                  <a:cubicBezTo>
                    <a:pt x="13328" y="16033"/>
                    <a:pt x="13325" y="16029"/>
                    <a:pt x="13321" y="16019"/>
                  </a:cubicBezTo>
                  <a:cubicBezTo>
                    <a:pt x="13318" y="16013"/>
                    <a:pt x="13308" y="16006"/>
                    <a:pt x="13301" y="16006"/>
                  </a:cubicBezTo>
                  <a:cubicBezTo>
                    <a:pt x="13294" y="16006"/>
                    <a:pt x="13291" y="16006"/>
                    <a:pt x="13288" y="16013"/>
                  </a:cubicBezTo>
                  <a:cubicBezTo>
                    <a:pt x="13284" y="16016"/>
                    <a:pt x="13278" y="16016"/>
                    <a:pt x="13271" y="16019"/>
                  </a:cubicBezTo>
                  <a:cubicBezTo>
                    <a:pt x="13244" y="16033"/>
                    <a:pt x="13221" y="16046"/>
                    <a:pt x="13201" y="16053"/>
                  </a:cubicBezTo>
                  <a:lnTo>
                    <a:pt x="13191" y="16056"/>
                  </a:lnTo>
                  <a:cubicBezTo>
                    <a:pt x="13184" y="16063"/>
                    <a:pt x="13171" y="16066"/>
                    <a:pt x="13161" y="16069"/>
                  </a:cubicBezTo>
                  <a:lnTo>
                    <a:pt x="13124" y="16083"/>
                  </a:lnTo>
                  <a:lnTo>
                    <a:pt x="13107" y="16086"/>
                  </a:lnTo>
                  <a:cubicBezTo>
                    <a:pt x="13094" y="16090"/>
                    <a:pt x="13087" y="16096"/>
                    <a:pt x="13074" y="16096"/>
                  </a:cubicBezTo>
                  <a:lnTo>
                    <a:pt x="13050" y="16103"/>
                  </a:lnTo>
                  <a:lnTo>
                    <a:pt x="13024" y="16113"/>
                  </a:lnTo>
                  <a:cubicBezTo>
                    <a:pt x="13004" y="16116"/>
                    <a:pt x="12987" y="16120"/>
                    <a:pt x="12970" y="16123"/>
                  </a:cubicBezTo>
                  <a:cubicBezTo>
                    <a:pt x="12957" y="16130"/>
                    <a:pt x="12943" y="16130"/>
                    <a:pt x="12937" y="16130"/>
                  </a:cubicBezTo>
                  <a:lnTo>
                    <a:pt x="12920" y="16133"/>
                  </a:lnTo>
                  <a:cubicBezTo>
                    <a:pt x="12900" y="16136"/>
                    <a:pt x="12873" y="16136"/>
                    <a:pt x="12853" y="16140"/>
                  </a:cubicBezTo>
                  <a:lnTo>
                    <a:pt x="12820" y="16143"/>
                  </a:lnTo>
                  <a:lnTo>
                    <a:pt x="12803" y="16143"/>
                  </a:lnTo>
                  <a:cubicBezTo>
                    <a:pt x="12773" y="16143"/>
                    <a:pt x="12743" y="16150"/>
                    <a:pt x="12716" y="16150"/>
                  </a:cubicBezTo>
                  <a:lnTo>
                    <a:pt x="12586" y="16150"/>
                  </a:lnTo>
                  <a:cubicBezTo>
                    <a:pt x="12509" y="16150"/>
                    <a:pt x="12435" y="16150"/>
                    <a:pt x="12358" y="16143"/>
                  </a:cubicBezTo>
                  <a:lnTo>
                    <a:pt x="12325" y="16143"/>
                  </a:lnTo>
                  <a:cubicBezTo>
                    <a:pt x="12298" y="16143"/>
                    <a:pt x="12265" y="16143"/>
                    <a:pt x="12235" y="16140"/>
                  </a:cubicBezTo>
                  <a:lnTo>
                    <a:pt x="12198" y="16140"/>
                  </a:lnTo>
                  <a:cubicBezTo>
                    <a:pt x="12164" y="16140"/>
                    <a:pt x="12134" y="16136"/>
                    <a:pt x="12101" y="16136"/>
                  </a:cubicBezTo>
                  <a:cubicBezTo>
                    <a:pt x="12047" y="16133"/>
                    <a:pt x="11987" y="16130"/>
                    <a:pt x="11934" y="16123"/>
                  </a:cubicBezTo>
                  <a:lnTo>
                    <a:pt x="11883" y="16120"/>
                  </a:lnTo>
                  <a:lnTo>
                    <a:pt x="11830" y="16116"/>
                  </a:lnTo>
                  <a:lnTo>
                    <a:pt x="11823" y="16116"/>
                  </a:lnTo>
                  <a:cubicBezTo>
                    <a:pt x="11857" y="16103"/>
                    <a:pt x="11914" y="16090"/>
                    <a:pt x="11964" y="16079"/>
                  </a:cubicBezTo>
                  <a:cubicBezTo>
                    <a:pt x="12041" y="16056"/>
                    <a:pt x="12118" y="16039"/>
                    <a:pt x="12191" y="16019"/>
                  </a:cubicBezTo>
                  <a:cubicBezTo>
                    <a:pt x="12385" y="15966"/>
                    <a:pt x="12576" y="15899"/>
                    <a:pt x="12749" y="15839"/>
                  </a:cubicBezTo>
                  <a:cubicBezTo>
                    <a:pt x="12920" y="15782"/>
                    <a:pt x="13101" y="15715"/>
                    <a:pt x="13281" y="15638"/>
                  </a:cubicBezTo>
                  <a:cubicBezTo>
                    <a:pt x="13361" y="15605"/>
                    <a:pt x="13442" y="15571"/>
                    <a:pt x="13528" y="15531"/>
                  </a:cubicBezTo>
                  <a:lnTo>
                    <a:pt x="13589" y="15501"/>
                  </a:lnTo>
                  <a:cubicBezTo>
                    <a:pt x="13656" y="15471"/>
                    <a:pt x="13722" y="15444"/>
                    <a:pt x="13786" y="15411"/>
                  </a:cubicBezTo>
                  <a:close/>
                  <a:moveTo>
                    <a:pt x="3719" y="17106"/>
                  </a:moveTo>
                  <a:cubicBezTo>
                    <a:pt x="3726" y="17106"/>
                    <a:pt x="3732" y="17109"/>
                    <a:pt x="3742" y="17109"/>
                  </a:cubicBezTo>
                  <a:lnTo>
                    <a:pt x="3749" y="17116"/>
                  </a:lnTo>
                  <a:cubicBezTo>
                    <a:pt x="3752" y="17119"/>
                    <a:pt x="3762" y="17119"/>
                    <a:pt x="3766" y="17123"/>
                  </a:cubicBezTo>
                  <a:cubicBezTo>
                    <a:pt x="3776" y="17133"/>
                    <a:pt x="3786" y="17136"/>
                    <a:pt x="3796" y="17143"/>
                  </a:cubicBezTo>
                  <a:lnTo>
                    <a:pt x="3812" y="17159"/>
                  </a:lnTo>
                  <a:lnTo>
                    <a:pt x="3816" y="17166"/>
                  </a:lnTo>
                  <a:lnTo>
                    <a:pt x="3819" y="17169"/>
                  </a:lnTo>
                  <a:cubicBezTo>
                    <a:pt x="3829" y="17176"/>
                    <a:pt x="3836" y="17186"/>
                    <a:pt x="3843" y="17200"/>
                  </a:cubicBezTo>
                  <a:cubicBezTo>
                    <a:pt x="3849" y="17210"/>
                    <a:pt x="3859" y="17223"/>
                    <a:pt x="3863" y="17236"/>
                  </a:cubicBezTo>
                  <a:cubicBezTo>
                    <a:pt x="3869" y="17256"/>
                    <a:pt x="3879" y="17273"/>
                    <a:pt x="3886" y="17293"/>
                  </a:cubicBezTo>
                  <a:cubicBezTo>
                    <a:pt x="3896" y="17323"/>
                    <a:pt x="3903" y="17353"/>
                    <a:pt x="3909" y="17383"/>
                  </a:cubicBezTo>
                  <a:cubicBezTo>
                    <a:pt x="3913" y="17407"/>
                    <a:pt x="3916" y="17437"/>
                    <a:pt x="3919" y="17460"/>
                  </a:cubicBezTo>
                  <a:cubicBezTo>
                    <a:pt x="3926" y="17510"/>
                    <a:pt x="3919" y="17557"/>
                    <a:pt x="3919" y="17607"/>
                  </a:cubicBezTo>
                  <a:cubicBezTo>
                    <a:pt x="3916" y="17661"/>
                    <a:pt x="3909" y="17711"/>
                    <a:pt x="3899" y="17761"/>
                  </a:cubicBezTo>
                  <a:cubicBezTo>
                    <a:pt x="3879" y="17845"/>
                    <a:pt x="3853" y="17925"/>
                    <a:pt x="3826" y="18022"/>
                  </a:cubicBezTo>
                  <a:cubicBezTo>
                    <a:pt x="3796" y="18112"/>
                    <a:pt x="3769" y="18203"/>
                    <a:pt x="3749" y="18279"/>
                  </a:cubicBezTo>
                  <a:lnTo>
                    <a:pt x="3749" y="18289"/>
                  </a:lnTo>
                  <a:lnTo>
                    <a:pt x="3746" y="18296"/>
                  </a:lnTo>
                  <a:lnTo>
                    <a:pt x="3746" y="18283"/>
                  </a:lnTo>
                  <a:cubicBezTo>
                    <a:pt x="3742" y="18263"/>
                    <a:pt x="3742" y="18243"/>
                    <a:pt x="3736" y="18223"/>
                  </a:cubicBezTo>
                  <a:lnTo>
                    <a:pt x="3736" y="18209"/>
                  </a:lnTo>
                  <a:cubicBezTo>
                    <a:pt x="3732" y="18166"/>
                    <a:pt x="3729" y="18122"/>
                    <a:pt x="3726" y="18079"/>
                  </a:cubicBezTo>
                  <a:lnTo>
                    <a:pt x="3712" y="17942"/>
                  </a:lnTo>
                  <a:cubicBezTo>
                    <a:pt x="3692" y="17905"/>
                    <a:pt x="3689" y="17858"/>
                    <a:pt x="3682" y="17811"/>
                  </a:cubicBezTo>
                  <a:cubicBezTo>
                    <a:pt x="3679" y="17761"/>
                    <a:pt x="3675" y="17718"/>
                    <a:pt x="3672" y="17668"/>
                  </a:cubicBezTo>
                  <a:cubicBezTo>
                    <a:pt x="3665" y="17624"/>
                    <a:pt x="3662" y="17577"/>
                    <a:pt x="3659" y="17537"/>
                  </a:cubicBezTo>
                  <a:cubicBezTo>
                    <a:pt x="3655" y="17440"/>
                    <a:pt x="3649" y="17333"/>
                    <a:pt x="3655" y="17220"/>
                  </a:cubicBezTo>
                  <a:cubicBezTo>
                    <a:pt x="3659" y="17193"/>
                    <a:pt x="3659" y="17173"/>
                    <a:pt x="3662" y="17153"/>
                  </a:cubicBezTo>
                  <a:lnTo>
                    <a:pt x="3662" y="17149"/>
                  </a:lnTo>
                  <a:cubicBezTo>
                    <a:pt x="3662" y="17143"/>
                    <a:pt x="3662" y="17139"/>
                    <a:pt x="3665" y="17136"/>
                  </a:cubicBezTo>
                  <a:cubicBezTo>
                    <a:pt x="3665" y="17133"/>
                    <a:pt x="3672" y="17126"/>
                    <a:pt x="3672" y="17126"/>
                  </a:cubicBezTo>
                  <a:lnTo>
                    <a:pt x="3675" y="17119"/>
                  </a:lnTo>
                  <a:lnTo>
                    <a:pt x="3679" y="17116"/>
                  </a:lnTo>
                  <a:lnTo>
                    <a:pt x="3682" y="17109"/>
                  </a:lnTo>
                  <a:lnTo>
                    <a:pt x="3685" y="17106"/>
                  </a:lnTo>
                  <a:close/>
                  <a:moveTo>
                    <a:pt x="4804" y="14544"/>
                  </a:moveTo>
                  <a:cubicBezTo>
                    <a:pt x="4806" y="14545"/>
                    <a:pt x="4809" y="14546"/>
                    <a:pt x="4809" y="14548"/>
                  </a:cubicBezTo>
                  <a:lnTo>
                    <a:pt x="4819" y="14572"/>
                  </a:lnTo>
                  <a:cubicBezTo>
                    <a:pt x="4846" y="14622"/>
                    <a:pt x="4869" y="14675"/>
                    <a:pt x="4896" y="14719"/>
                  </a:cubicBezTo>
                  <a:cubicBezTo>
                    <a:pt x="4953" y="14829"/>
                    <a:pt x="5013" y="14936"/>
                    <a:pt x="5080" y="15040"/>
                  </a:cubicBezTo>
                  <a:cubicBezTo>
                    <a:pt x="5116" y="15100"/>
                    <a:pt x="5150" y="15157"/>
                    <a:pt x="5187" y="15217"/>
                  </a:cubicBezTo>
                  <a:lnTo>
                    <a:pt x="5197" y="15234"/>
                  </a:lnTo>
                  <a:cubicBezTo>
                    <a:pt x="5210" y="15250"/>
                    <a:pt x="5217" y="15267"/>
                    <a:pt x="5230" y="15284"/>
                  </a:cubicBezTo>
                  <a:cubicBezTo>
                    <a:pt x="5250" y="15321"/>
                    <a:pt x="5270" y="15354"/>
                    <a:pt x="5294" y="15387"/>
                  </a:cubicBezTo>
                  <a:cubicBezTo>
                    <a:pt x="5317" y="15431"/>
                    <a:pt x="5337" y="15468"/>
                    <a:pt x="5360" y="15508"/>
                  </a:cubicBezTo>
                  <a:lnTo>
                    <a:pt x="5384" y="15555"/>
                  </a:lnTo>
                  <a:cubicBezTo>
                    <a:pt x="5414" y="15608"/>
                    <a:pt x="5444" y="15665"/>
                    <a:pt x="5477" y="15722"/>
                  </a:cubicBezTo>
                  <a:lnTo>
                    <a:pt x="5511" y="15782"/>
                  </a:lnTo>
                  <a:cubicBezTo>
                    <a:pt x="5554" y="15865"/>
                    <a:pt x="5605" y="15952"/>
                    <a:pt x="5648" y="16039"/>
                  </a:cubicBezTo>
                  <a:cubicBezTo>
                    <a:pt x="5661" y="16066"/>
                    <a:pt x="5668" y="16086"/>
                    <a:pt x="5681" y="16110"/>
                  </a:cubicBezTo>
                  <a:lnTo>
                    <a:pt x="5688" y="16126"/>
                  </a:lnTo>
                  <a:lnTo>
                    <a:pt x="5701" y="16156"/>
                  </a:lnTo>
                  <a:lnTo>
                    <a:pt x="5728" y="16207"/>
                  </a:lnTo>
                  <a:cubicBezTo>
                    <a:pt x="5738" y="16237"/>
                    <a:pt x="5755" y="16270"/>
                    <a:pt x="5768" y="16303"/>
                  </a:cubicBezTo>
                  <a:lnTo>
                    <a:pt x="5782" y="16327"/>
                  </a:lnTo>
                  <a:cubicBezTo>
                    <a:pt x="5788" y="16350"/>
                    <a:pt x="5798" y="16367"/>
                    <a:pt x="5805" y="16387"/>
                  </a:cubicBezTo>
                  <a:lnTo>
                    <a:pt x="5845" y="16474"/>
                  </a:lnTo>
                  <a:cubicBezTo>
                    <a:pt x="5855" y="16504"/>
                    <a:pt x="5869" y="16538"/>
                    <a:pt x="5882" y="16568"/>
                  </a:cubicBezTo>
                  <a:cubicBezTo>
                    <a:pt x="5889" y="16584"/>
                    <a:pt x="5895" y="16604"/>
                    <a:pt x="5902" y="16621"/>
                  </a:cubicBezTo>
                  <a:lnTo>
                    <a:pt x="5915" y="16651"/>
                  </a:lnTo>
                  <a:lnTo>
                    <a:pt x="5929" y="16685"/>
                  </a:lnTo>
                  <a:cubicBezTo>
                    <a:pt x="5936" y="16701"/>
                    <a:pt x="5939" y="16721"/>
                    <a:pt x="5949" y="16738"/>
                  </a:cubicBezTo>
                  <a:cubicBezTo>
                    <a:pt x="5962" y="16772"/>
                    <a:pt x="5969" y="16802"/>
                    <a:pt x="5982" y="16835"/>
                  </a:cubicBezTo>
                  <a:lnTo>
                    <a:pt x="5996" y="16875"/>
                  </a:lnTo>
                  <a:cubicBezTo>
                    <a:pt x="6002" y="16905"/>
                    <a:pt x="6012" y="16939"/>
                    <a:pt x="6019" y="16969"/>
                  </a:cubicBezTo>
                  <a:lnTo>
                    <a:pt x="6029" y="16992"/>
                  </a:lnTo>
                  <a:lnTo>
                    <a:pt x="6032" y="17002"/>
                  </a:lnTo>
                  <a:cubicBezTo>
                    <a:pt x="6039" y="17036"/>
                    <a:pt x="6053" y="17072"/>
                    <a:pt x="6063" y="17106"/>
                  </a:cubicBezTo>
                  <a:cubicBezTo>
                    <a:pt x="6073" y="17153"/>
                    <a:pt x="6083" y="17196"/>
                    <a:pt x="6089" y="17246"/>
                  </a:cubicBezTo>
                  <a:lnTo>
                    <a:pt x="6089" y="17256"/>
                  </a:lnTo>
                  <a:cubicBezTo>
                    <a:pt x="6106" y="17330"/>
                    <a:pt x="6119" y="17410"/>
                    <a:pt x="6133" y="17490"/>
                  </a:cubicBezTo>
                  <a:lnTo>
                    <a:pt x="6136" y="17527"/>
                  </a:lnTo>
                  <a:lnTo>
                    <a:pt x="6149" y="17614"/>
                  </a:lnTo>
                  <a:lnTo>
                    <a:pt x="6156" y="17681"/>
                  </a:lnTo>
                  <a:lnTo>
                    <a:pt x="6166" y="17748"/>
                  </a:lnTo>
                  <a:lnTo>
                    <a:pt x="6166" y="17761"/>
                  </a:lnTo>
                  <a:cubicBezTo>
                    <a:pt x="6170" y="17805"/>
                    <a:pt x="6170" y="17848"/>
                    <a:pt x="6170" y="17895"/>
                  </a:cubicBezTo>
                  <a:lnTo>
                    <a:pt x="6170" y="17922"/>
                  </a:lnTo>
                  <a:lnTo>
                    <a:pt x="6170" y="18049"/>
                  </a:lnTo>
                  <a:cubicBezTo>
                    <a:pt x="6170" y="18166"/>
                    <a:pt x="6166" y="18296"/>
                    <a:pt x="6163" y="18427"/>
                  </a:cubicBezTo>
                  <a:lnTo>
                    <a:pt x="6156" y="18480"/>
                  </a:lnTo>
                  <a:cubicBezTo>
                    <a:pt x="6156" y="18527"/>
                    <a:pt x="6153" y="18577"/>
                    <a:pt x="6149" y="18624"/>
                  </a:cubicBezTo>
                  <a:cubicBezTo>
                    <a:pt x="6149" y="18657"/>
                    <a:pt x="6146" y="18684"/>
                    <a:pt x="6146" y="18717"/>
                  </a:cubicBezTo>
                  <a:cubicBezTo>
                    <a:pt x="6139" y="18758"/>
                    <a:pt x="6139" y="18794"/>
                    <a:pt x="6136" y="18831"/>
                  </a:cubicBezTo>
                  <a:lnTo>
                    <a:pt x="6136" y="18834"/>
                  </a:lnTo>
                  <a:lnTo>
                    <a:pt x="6136" y="18848"/>
                  </a:lnTo>
                  <a:lnTo>
                    <a:pt x="6136" y="18875"/>
                  </a:lnTo>
                  <a:lnTo>
                    <a:pt x="6136" y="18898"/>
                  </a:lnTo>
                  <a:lnTo>
                    <a:pt x="6136" y="18918"/>
                  </a:lnTo>
                  <a:cubicBezTo>
                    <a:pt x="6136" y="18951"/>
                    <a:pt x="6133" y="18985"/>
                    <a:pt x="6133" y="19015"/>
                  </a:cubicBezTo>
                  <a:lnTo>
                    <a:pt x="6133" y="19028"/>
                  </a:lnTo>
                  <a:lnTo>
                    <a:pt x="6133" y="19052"/>
                  </a:lnTo>
                  <a:lnTo>
                    <a:pt x="6133" y="19058"/>
                  </a:lnTo>
                  <a:lnTo>
                    <a:pt x="6133" y="19062"/>
                  </a:lnTo>
                  <a:lnTo>
                    <a:pt x="6133" y="19065"/>
                  </a:lnTo>
                  <a:cubicBezTo>
                    <a:pt x="6129" y="19102"/>
                    <a:pt x="6129" y="19142"/>
                    <a:pt x="6123" y="19179"/>
                  </a:cubicBezTo>
                  <a:lnTo>
                    <a:pt x="6119" y="19216"/>
                  </a:lnTo>
                  <a:lnTo>
                    <a:pt x="6116" y="19209"/>
                  </a:lnTo>
                  <a:lnTo>
                    <a:pt x="6103" y="19169"/>
                  </a:lnTo>
                  <a:cubicBezTo>
                    <a:pt x="6086" y="19149"/>
                    <a:pt x="6079" y="19122"/>
                    <a:pt x="6069" y="19092"/>
                  </a:cubicBezTo>
                  <a:cubicBezTo>
                    <a:pt x="6056" y="19055"/>
                    <a:pt x="6049" y="19022"/>
                    <a:pt x="6036" y="18982"/>
                  </a:cubicBezTo>
                  <a:cubicBezTo>
                    <a:pt x="6032" y="18972"/>
                    <a:pt x="6029" y="18955"/>
                    <a:pt x="6022" y="18941"/>
                  </a:cubicBezTo>
                  <a:lnTo>
                    <a:pt x="6016" y="18915"/>
                  </a:lnTo>
                  <a:lnTo>
                    <a:pt x="5986" y="18808"/>
                  </a:lnTo>
                  <a:lnTo>
                    <a:pt x="5979" y="18781"/>
                  </a:lnTo>
                  <a:lnTo>
                    <a:pt x="5972" y="18761"/>
                  </a:lnTo>
                  <a:cubicBezTo>
                    <a:pt x="5969" y="18748"/>
                    <a:pt x="5966" y="18731"/>
                    <a:pt x="5962" y="18721"/>
                  </a:cubicBezTo>
                  <a:cubicBezTo>
                    <a:pt x="5952" y="18691"/>
                    <a:pt x="5949" y="18664"/>
                    <a:pt x="5939" y="18637"/>
                  </a:cubicBezTo>
                  <a:lnTo>
                    <a:pt x="5919" y="18554"/>
                  </a:lnTo>
                  <a:cubicBezTo>
                    <a:pt x="5912" y="18513"/>
                    <a:pt x="5902" y="18473"/>
                    <a:pt x="5889" y="18437"/>
                  </a:cubicBezTo>
                  <a:lnTo>
                    <a:pt x="5889" y="18427"/>
                  </a:lnTo>
                  <a:lnTo>
                    <a:pt x="5889" y="18423"/>
                  </a:lnTo>
                  <a:lnTo>
                    <a:pt x="5889" y="18420"/>
                  </a:lnTo>
                  <a:cubicBezTo>
                    <a:pt x="5889" y="18410"/>
                    <a:pt x="5885" y="18406"/>
                    <a:pt x="5885" y="18396"/>
                  </a:cubicBezTo>
                  <a:lnTo>
                    <a:pt x="5885" y="18393"/>
                  </a:lnTo>
                  <a:cubicBezTo>
                    <a:pt x="5879" y="18353"/>
                    <a:pt x="5869" y="18313"/>
                    <a:pt x="5862" y="18273"/>
                  </a:cubicBezTo>
                  <a:lnTo>
                    <a:pt x="5855" y="18246"/>
                  </a:lnTo>
                  <a:lnTo>
                    <a:pt x="5852" y="18223"/>
                  </a:lnTo>
                  <a:lnTo>
                    <a:pt x="5852" y="18213"/>
                  </a:lnTo>
                  <a:cubicBezTo>
                    <a:pt x="5852" y="18209"/>
                    <a:pt x="5852" y="18203"/>
                    <a:pt x="5849" y="18196"/>
                  </a:cubicBezTo>
                  <a:lnTo>
                    <a:pt x="5849" y="18189"/>
                  </a:lnTo>
                  <a:lnTo>
                    <a:pt x="5845" y="18176"/>
                  </a:lnTo>
                  <a:lnTo>
                    <a:pt x="5839" y="18162"/>
                  </a:lnTo>
                  <a:lnTo>
                    <a:pt x="5839" y="18159"/>
                  </a:lnTo>
                  <a:lnTo>
                    <a:pt x="5839" y="18152"/>
                  </a:lnTo>
                  <a:lnTo>
                    <a:pt x="5829" y="18089"/>
                  </a:lnTo>
                  <a:cubicBezTo>
                    <a:pt x="5822" y="18075"/>
                    <a:pt x="5822" y="18062"/>
                    <a:pt x="5818" y="18052"/>
                  </a:cubicBezTo>
                  <a:lnTo>
                    <a:pt x="5805" y="17985"/>
                  </a:lnTo>
                  <a:lnTo>
                    <a:pt x="5795" y="17912"/>
                  </a:lnTo>
                  <a:cubicBezTo>
                    <a:pt x="5785" y="17872"/>
                    <a:pt x="5778" y="17828"/>
                    <a:pt x="5772" y="17788"/>
                  </a:cubicBezTo>
                  <a:lnTo>
                    <a:pt x="5765" y="17738"/>
                  </a:lnTo>
                  <a:cubicBezTo>
                    <a:pt x="5755" y="17688"/>
                    <a:pt x="5748" y="17634"/>
                    <a:pt x="5738" y="17584"/>
                  </a:cubicBezTo>
                  <a:cubicBezTo>
                    <a:pt x="5718" y="17440"/>
                    <a:pt x="5698" y="17303"/>
                    <a:pt x="5678" y="17159"/>
                  </a:cubicBezTo>
                  <a:cubicBezTo>
                    <a:pt x="5668" y="17116"/>
                    <a:pt x="5665" y="17069"/>
                    <a:pt x="5655" y="17019"/>
                  </a:cubicBezTo>
                  <a:lnTo>
                    <a:pt x="5651" y="16989"/>
                  </a:lnTo>
                  <a:cubicBezTo>
                    <a:pt x="5645" y="16932"/>
                    <a:pt x="5631" y="16872"/>
                    <a:pt x="5621" y="16808"/>
                  </a:cubicBezTo>
                  <a:lnTo>
                    <a:pt x="5618" y="16775"/>
                  </a:lnTo>
                  <a:lnTo>
                    <a:pt x="5605" y="16715"/>
                  </a:lnTo>
                  <a:cubicBezTo>
                    <a:pt x="5601" y="16691"/>
                    <a:pt x="5598" y="16671"/>
                    <a:pt x="5594" y="16655"/>
                  </a:cubicBezTo>
                  <a:cubicBezTo>
                    <a:pt x="5588" y="16641"/>
                    <a:pt x="5588" y="16631"/>
                    <a:pt x="5584" y="16621"/>
                  </a:cubicBezTo>
                  <a:lnTo>
                    <a:pt x="5581" y="16604"/>
                  </a:lnTo>
                  <a:cubicBezTo>
                    <a:pt x="5578" y="16584"/>
                    <a:pt x="5571" y="16564"/>
                    <a:pt x="5568" y="16548"/>
                  </a:cubicBezTo>
                  <a:lnTo>
                    <a:pt x="5561" y="16514"/>
                  </a:lnTo>
                  <a:lnTo>
                    <a:pt x="5551" y="16481"/>
                  </a:lnTo>
                  <a:lnTo>
                    <a:pt x="5548" y="16467"/>
                  </a:lnTo>
                  <a:cubicBezTo>
                    <a:pt x="5548" y="16457"/>
                    <a:pt x="5544" y="16451"/>
                    <a:pt x="5538" y="16441"/>
                  </a:cubicBezTo>
                  <a:cubicBezTo>
                    <a:pt x="5531" y="16421"/>
                    <a:pt x="5528" y="16400"/>
                    <a:pt x="5518" y="16374"/>
                  </a:cubicBezTo>
                  <a:lnTo>
                    <a:pt x="5511" y="16340"/>
                  </a:lnTo>
                  <a:cubicBezTo>
                    <a:pt x="5504" y="16320"/>
                    <a:pt x="5498" y="16300"/>
                    <a:pt x="5487" y="16280"/>
                  </a:cubicBezTo>
                  <a:lnTo>
                    <a:pt x="5481" y="16250"/>
                  </a:lnTo>
                  <a:cubicBezTo>
                    <a:pt x="5471" y="16230"/>
                    <a:pt x="5464" y="16203"/>
                    <a:pt x="5454" y="16183"/>
                  </a:cubicBezTo>
                  <a:lnTo>
                    <a:pt x="5447" y="16163"/>
                  </a:lnTo>
                  <a:cubicBezTo>
                    <a:pt x="5444" y="16153"/>
                    <a:pt x="5437" y="16146"/>
                    <a:pt x="5437" y="16136"/>
                  </a:cubicBezTo>
                  <a:lnTo>
                    <a:pt x="5434" y="16123"/>
                  </a:lnTo>
                  <a:lnTo>
                    <a:pt x="5431" y="16113"/>
                  </a:lnTo>
                  <a:cubicBezTo>
                    <a:pt x="5427" y="16103"/>
                    <a:pt x="5421" y="16090"/>
                    <a:pt x="5417" y="16083"/>
                  </a:cubicBezTo>
                  <a:cubicBezTo>
                    <a:pt x="5387" y="16016"/>
                    <a:pt x="5364" y="15966"/>
                    <a:pt x="5337" y="15916"/>
                  </a:cubicBezTo>
                  <a:cubicBezTo>
                    <a:pt x="5327" y="15889"/>
                    <a:pt x="5314" y="15865"/>
                    <a:pt x="5297" y="15835"/>
                  </a:cubicBezTo>
                  <a:cubicBezTo>
                    <a:pt x="5280" y="15805"/>
                    <a:pt x="5267" y="15779"/>
                    <a:pt x="5250" y="15745"/>
                  </a:cubicBezTo>
                  <a:lnTo>
                    <a:pt x="5237" y="15715"/>
                  </a:lnTo>
                  <a:cubicBezTo>
                    <a:pt x="5220" y="15678"/>
                    <a:pt x="5200" y="15638"/>
                    <a:pt x="5183" y="15598"/>
                  </a:cubicBezTo>
                  <a:lnTo>
                    <a:pt x="5163" y="15551"/>
                  </a:lnTo>
                  <a:cubicBezTo>
                    <a:pt x="5150" y="15518"/>
                    <a:pt x="5133" y="15484"/>
                    <a:pt x="5120" y="15451"/>
                  </a:cubicBezTo>
                  <a:lnTo>
                    <a:pt x="5096" y="15387"/>
                  </a:lnTo>
                  <a:cubicBezTo>
                    <a:pt x="5083" y="15364"/>
                    <a:pt x="5076" y="15334"/>
                    <a:pt x="5063" y="15310"/>
                  </a:cubicBezTo>
                  <a:lnTo>
                    <a:pt x="5053" y="15287"/>
                  </a:lnTo>
                  <a:cubicBezTo>
                    <a:pt x="5046" y="15270"/>
                    <a:pt x="5043" y="15254"/>
                    <a:pt x="5036" y="15244"/>
                  </a:cubicBezTo>
                  <a:cubicBezTo>
                    <a:pt x="5029" y="15217"/>
                    <a:pt x="5019" y="15193"/>
                    <a:pt x="5009" y="15167"/>
                  </a:cubicBezTo>
                  <a:cubicBezTo>
                    <a:pt x="4999" y="15147"/>
                    <a:pt x="4996" y="15130"/>
                    <a:pt x="4986" y="15110"/>
                  </a:cubicBezTo>
                  <a:lnTo>
                    <a:pt x="4979" y="15086"/>
                  </a:lnTo>
                  <a:cubicBezTo>
                    <a:pt x="4959" y="15030"/>
                    <a:pt x="4943" y="14966"/>
                    <a:pt x="4926" y="14909"/>
                  </a:cubicBezTo>
                  <a:cubicBezTo>
                    <a:pt x="4909" y="14849"/>
                    <a:pt x="4892" y="14796"/>
                    <a:pt x="4869" y="14735"/>
                  </a:cubicBezTo>
                  <a:cubicBezTo>
                    <a:pt x="4862" y="14715"/>
                    <a:pt x="4859" y="14699"/>
                    <a:pt x="4849" y="14679"/>
                  </a:cubicBezTo>
                  <a:lnTo>
                    <a:pt x="4812" y="14565"/>
                  </a:lnTo>
                  <a:lnTo>
                    <a:pt x="4809" y="14552"/>
                  </a:lnTo>
                  <a:lnTo>
                    <a:pt x="4804" y="14544"/>
                  </a:lnTo>
                  <a:close/>
                  <a:moveTo>
                    <a:pt x="4722" y="14541"/>
                  </a:moveTo>
                  <a:cubicBezTo>
                    <a:pt x="4722" y="14545"/>
                    <a:pt x="4722" y="14548"/>
                    <a:pt x="4729" y="14552"/>
                  </a:cubicBezTo>
                  <a:cubicBezTo>
                    <a:pt x="4732" y="14562"/>
                    <a:pt x="4732" y="14568"/>
                    <a:pt x="4732" y="14575"/>
                  </a:cubicBezTo>
                  <a:cubicBezTo>
                    <a:pt x="4745" y="14615"/>
                    <a:pt x="4755" y="14659"/>
                    <a:pt x="4772" y="14699"/>
                  </a:cubicBezTo>
                  <a:cubicBezTo>
                    <a:pt x="4779" y="14715"/>
                    <a:pt x="4785" y="14729"/>
                    <a:pt x="4789" y="14745"/>
                  </a:cubicBezTo>
                  <a:lnTo>
                    <a:pt x="4789" y="14742"/>
                  </a:lnTo>
                  <a:cubicBezTo>
                    <a:pt x="4815" y="14812"/>
                    <a:pt x="4836" y="14886"/>
                    <a:pt x="4862" y="14959"/>
                  </a:cubicBezTo>
                  <a:cubicBezTo>
                    <a:pt x="4886" y="15036"/>
                    <a:pt x="4912" y="15117"/>
                    <a:pt x="4936" y="15193"/>
                  </a:cubicBezTo>
                  <a:cubicBezTo>
                    <a:pt x="4979" y="15310"/>
                    <a:pt x="5023" y="15428"/>
                    <a:pt x="5073" y="15545"/>
                  </a:cubicBezTo>
                  <a:lnTo>
                    <a:pt x="5073" y="15548"/>
                  </a:lnTo>
                  <a:cubicBezTo>
                    <a:pt x="5100" y="15605"/>
                    <a:pt x="5120" y="15665"/>
                    <a:pt x="5150" y="15718"/>
                  </a:cubicBezTo>
                  <a:cubicBezTo>
                    <a:pt x="5170" y="15765"/>
                    <a:pt x="5197" y="15812"/>
                    <a:pt x="5217" y="15852"/>
                  </a:cubicBezTo>
                  <a:lnTo>
                    <a:pt x="5237" y="15899"/>
                  </a:lnTo>
                  <a:lnTo>
                    <a:pt x="5247" y="15919"/>
                  </a:lnTo>
                  <a:cubicBezTo>
                    <a:pt x="5267" y="15956"/>
                    <a:pt x="5284" y="15996"/>
                    <a:pt x="5300" y="16036"/>
                  </a:cubicBezTo>
                  <a:lnTo>
                    <a:pt x="5307" y="16053"/>
                  </a:lnTo>
                  <a:cubicBezTo>
                    <a:pt x="5330" y="16096"/>
                    <a:pt x="5347" y="16136"/>
                    <a:pt x="5364" y="16183"/>
                  </a:cubicBezTo>
                  <a:lnTo>
                    <a:pt x="5367" y="16196"/>
                  </a:lnTo>
                  <a:lnTo>
                    <a:pt x="5374" y="16217"/>
                  </a:lnTo>
                  <a:lnTo>
                    <a:pt x="5381" y="16223"/>
                  </a:lnTo>
                  <a:lnTo>
                    <a:pt x="5384" y="16233"/>
                  </a:lnTo>
                  <a:lnTo>
                    <a:pt x="5391" y="16253"/>
                  </a:lnTo>
                  <a:cubicBezTo>
                    <a:pt x="5401" y="16283"/>
                    <a:pt x="5414" y="16314"/>
                    <a:pt x="5421" y="16340"/>
                  </a:cubicBezTo>
                  <a:cubicBezTo>
                    <a:pt x="5424" y="16357"/>
                    <a:pt x="5431" y="16374"/>
                    <a:pt x="5437" y="16397"/>
                  </a:cubicBezTo>
                  <a:lnTo>
                    <a:pt x="5441" y="16421"/>
                  </a:lnTo>
                  <a:cubicBezTo>
                    <a:pt x="5454" y="16467"/>
                    <a:pt x="5467" y="16514"/>
                    <a:pt x="5481" y="16571"/>
                  </a:cubicBezTo>
                  <a:lnTo>
                    <a:pt x="5481" y="16568"/>
                  </a:lnTo>
                  <a:lnTo>
                    <a:pt x="5487" y="16618"/>
                  </a:lnTo>
                  <a:cubicBezTo>
                    <a:pt x="5498" y="16651"/>
                    <a:pt x="5501" y="16688"/>
                    <a:pt x="5508" y="16721"/>
                  </a:cubicBezTo>
                  <a:cubicBezTo>
                    <a:pt x="5518" y="16765"/>
                    <a:pt x="5521" y="16802"/>
                    <a:pt x="5531" y="16842"/>
                  </a:cubicBezTo>
                  <a:lnTo>
                    <a:pt x="5538" y="16899"/>
                  </a:lnTo>
                  <a:cubicBezTo>
                    <a:pt x="5541" y="16932"/>
                    <a:pt x="5548" y="16965"/>
                    <a:pt x="5554" y="16999"/>
                  </a:cubicBezTo>
                  <a:lnTo>
                    <a:pt x="5558" y="17036"/>
                  </a:lnTo>
                  <a:cubicBezTo>
                    <a:pt x="5568" y="17086"/>
                    <a:pt x="5571" y="17133"/>
                    <a:pt x="5581" y="17183"/>
                  </a:cubicBezTo>
                  <a:cubicBezTo>
                    <a:pt x="5588" y="17253"/>
                    <a:pt x="5601" y="17320"/>
                    <a:pt x="5608" y="17390"/>
                  </a:cubicBezTo>
                  <a:cubicBezTo>
                    <a:pt x="5618" y="17457"/>
                    <a:pt x="5631" y="17527"/>
                    <a:pt x="5638" y="17594"/>
                  </a:cubicBezTo>
                  <a:lnTo>
                    <a:pt x="5641" y="17621"/>
                  </a:lnTo>
                  <a:cubicBezTo>
                    <a:pt x="5648" y="17661"/>
                    <a:pt x="5655" y="17701"/>
                    <a:pt x="5665" y="17741"/>
                  </a:cubicBezTo>
                  <a:lnTo>
                    <a:pt x="5671" y="17788"/>
                  </a:lnTo>
                  <a:lnTo>
                    <a:pt x="5675" y="17808"/>
                  </a:lnTo>
                  <a:cubicBezTo>
                    <a:pt x="5685" y="17855"/>
                    <a:pt x="5691" y="17905"/>
                    <a:pt x="5701" y="17952"/>
                  </a:cubicBezTo>
                  <a:lnTo>
                    <a:pt x="5718" y="18052"/>
                  </a:lnTo>
                  <a:lnTo>
                    <a:pt x="5738" y="18169"/>
                  </a:lnTo>
                  <a:lnTo>
                    <a:pt x="5765" y="18306"/>
                  </a:lnTo>
                  <a:lnTo>
                    <a:pt x="5775" y="18363"/>
                  </a:lnTo>
                  <a:cubicBezTo>
                    <a:pt x="5785" y="18413"/>
                    <a:pt x="5798" y="18460"/>
                    <a:pt x="5805" y="18510"/>
                  </a:cubicBezTo>
                  <a:lnTo>
                    <a:pt x="5832" y="18627"/>
                  </a:lnTo>
                  <a:lnTo>
                    <a:pt x="5855" y="18744"/>
                  </a:lnTo>
                  <a:cubicBezTo>
                    <a:pt x="5859" y="18758"/>
                    <a:pt x="5865" y="18771"/>
                    <a:pt x="5865" y="18781"/>
                  </a:cubicBezTo>
                  <a:lnTo>
                    <a:pt x="5865" y="18791"/>
                  </a:lnTo>
                  <a:lnTo>
                    <a:pt x="5882" y="18855"/>
                  </a:lnTo>
                  <a:lnTo>
                    <a:pt x="5899" y="18915"/>
                  </a:lnTo>
                  <a:cubicBezTo>
                    <a:pt x="5915" y="18975"/>
                    <a:pt x="5925" y="19028"/>
                    <a:pt x="5942" y="19079"/>
                  </a:cubicBezTo>
                  <a:lnTo>
                    <a:pt x="5956" y="19125"/>
                  </a:lnTo>
                  <a:cubicBezTo>
                    <a:pt x="5982" y="19212"/>
                    <a:pt x="6009" y="19299"/>
                    <a:pt x="6026" y="19389"/>
                  </a:cubicBezTo>
                  <a:lnTo>
                    <a:pt x="6026" y="19383"/>
                  </a:lnTo>
                  <a:cubicBezTo>
                    <a:pt x="6032" y="19396"/>
                    <a:pt x="6032" y="19410"/>
                    <a:pt x="6036" y="19423"/>
                  </a:cubicBezTo>
                  <a:cubicBezTo>
                    <a:pt x="6043" y="19476"/>
                    <a:pt x="6053" y="19530"/>
                    <a:pt x="6056" y="19580"/>
                  </a:cubicBezTo>
                  <a:cubicBezTo>
                    <a:pt x="6073" y="19593"/>
                    <a:pt x="6073" y="19600"/>
                    <a:pt x="6073" y="19610"/>
                  </a:cubicBezTo>
                  <a:lnTo>
                    <a:pt x="6066" y="19600"/>
                  </a:lnTo>
                  <a:lnTo>
                    <a:pt x="6063" y="19593"/>
                  </a:lnTo>
                  <a:cubicBezTo>
                    <a:pt x="6049" y="19573"/>
                    <a:pt x="6032" y="19550"/>
                    <a:pt x="6019" y="19530"/>
                  </a:cubicBezTo>
                  <a:lnTo>
                    <a:pt x="6006" y="19513"/>
                  </a:lnTo>
                  <a:lnTo>
                    <a:pt x="5969" y="19456"/>
                  </a:lnTo>
                  <a:cubicBezTo>
                    <a:pt x="5949" y="19426"/>
                    <a:pt x="5932" y="19396"/>
                    <a:pt x="5912" y="19366"/>
                  </a:cubicBezTo>
                  <a:lnTo>
                    <a:pt x="5912" y="19366"/>
                  </a:lnTo>
                  <a:lnTo>
                    <a:pt x="5915" y="19373"/>
                  </a:lnTo>
                  <a:cubicBezTo>
                    <a:pt x="5905" y="19359"/>
                    <a:pt x="5899" y="19343"/>
                    <a:pt x="5885" y="19329"/>
                  </a:cubicBezTo>
                  <a:lnTo>
                    <a:pt x="5869" y="19309"/>
                  </a:lnTo>
                  <a:cubicBezTo>
                    <a:pt x="5802" y="19212"/>
                    <a:pt x="5725" y="19099"/>
                    <a:pt x="5655" y="18982"/>
                  </a:cubicBezTo>
                  <a:cubicBezTo>
                    <a:pt x="5591" y="18878"/>
                    <a:pt x="5521" y="18771"/>
                    <a:pt x="5457" y="18657"/>
                  </a:cubicBezTo>
                  <a:cubicBezTo>
                    <a:pt x="5424" y="18594"/>
                    <a:pt x="5387" y="18537"/>
                    <a:pt x="5354" y="18473"/>
                  </a:cubicBezTo>
                  <a:cubicBezTo>
                    <a:pt x="5340" y="18453"/>
                    <a:pt x="5330" y="18430"/>
                    <a:pt x="5317" y="18406"/>
                  </a:cubicBezTo>
                  <a:cubicBezTo>
                    <a:pt x="5314" y="18396"/>
                    <a:pt x="5304" y="18386"/>
                    <a:pt x="5300" y="18376"/>
                  </a:cubicBezTo>
                  <a:cubicBezTo>
                    <a:pt x="5290" y="18360"/>
                    <a:pt x="5280" y="18343"/>
                    <a:pt x="5270" y="18326"/>
                  </a:cubicBezTo>
                  <a:cubicBezTo>
                    <a:pt x="5247" y="18279"/>
                    <a:pt x="5223" y="18239"/>
                    <a:pt x="5203" y="18193"/>
                  </a:cubicBezTo>
                  <a:cubicBezTo>
                    <a:pt x="5190" y="18169"/>
                    <a:pt x="5183" y="18142"/>
                    <a:pt x="5170" y="18119"/>
                  </a:cubicBezTo>
                  <a:lnTo>
                    <a:pt x="5153" y="18075"/>
                  </a:lnTo>
                  <a:cubicBezTo>
                    <a:pt x="5140" y="18052"/>
                    <a:pt x="5133" y="18025"/>
                    <a:pt x="5120" y="17995"/>
                  </a:cubicBezTo>
                  <a:lnTo>
                    <a:pt x="5116" y="17989"/>
                  </a:lnTo>
                  <a:lnTo>
                    <a:pt x="5106" y="17969"/>
                  </a:lnTo>
                  <a:cubicBezTo>
                    <a:pt x="5100" y="17942"/>
                    <a:pt x="5086" y="17922"/>
                    <a:pt x="5080" y="17895"/>
                  </a:cubicBezTo>
                  <a:cubicBezTo>
                    <a:pt x="5073" y="17885"/>
                    <a:pt x="5070" y="17868"/>
                    <a:pt x="5063" y="17855"/>
                  </a:cubicBezTo>
                  <a:cubicBezTo>
                    <a:pt x="5053" y="17828"/>
                    <a:pt x="5046" y="17808"/>
                    <a:pt x="5036" y="17785"/>
                  </a:cubicBezTo>
                  <a:lnTo>
                    <a:pt x="5036" y="17788"/>
                  </a:lnTo>
                  <a:lnTo>
                    <a:pt x="5029" y="17761"/>
                  </a:lnTo>
                  <a:cubicBezTo>
                    <a:pt x="5016" y="17721"/>
                    <a:pt x="4999" y="17684"/>
                    <a:pt x="4986" y="17641"/>
                  </a:cubicBezTo>
                  <a:cubicBezTo>
                    <a:pt x="4979" y="17621"/>
                    <a:pt x="4973" y="17594"/>
                    <a:pt x="4966" y="17574"/>
                  </a:cubicBezTo>
                  <a:lnTo>
                    <a:pt x="4956" y="17551"/>
                  </a:lnTo>
                  <a:lnTo>
                    <a:pt x="4949" y="17527"/>
                  </a:lnTo>
                  <a:cubicBezTo>
                    <a:pt x="4946" y="17517"/>
                    <a:pt x="4939" y="17500"/>
                    <a:pt x="4936" y="17487"/>
                  </a:cubicBezTo>
                  <a:lnTo>
                    <a:pt x="4912" y="17393"/>
                  </a:lnTo>
                  <a:lnTo>
                    <a:pt x="4902" y="17373"/>
                  </a:lnTo>
                  <a:cubicBezTo>
                    <a:pt x="4899" y="17357"/>
                    <a:pt x="4896" y="17343"/>
                    <a:pt x="4889" y="17327"/>
                  </a:cubicBezTo>
                  <a:lnTo>
                    <a:pt x="4879" y="17276"/>
                  </a:lnTo>
                  <a:lnTo>
                    <a:pt x="4869" y="17240"/>
                  </a:lnTo>
                  <a:lnTo>
                    <a:pt x="4866" y="17216"/>
                  </a:lnTo>
                  <a:cubicBezTo>
                    <a:pt x="4862" y="17200"/>
                    <a:pt x="4856" y="17186"/>
                    <a:pt x="4856" y="17169"/>
                  </a:cubicBezTo>
                  <a:cubicBezTo>
                    <a:pt x="4846" y="17109"/>
                    <a:pt x="4836" y="17056"/>
                    <a:pt x="4822" y="16999"/>
                  </a:cubicBezTo>
                  <a:cubicBezTo>
                    <a:pt x="4819" y="16982"/>
                    <a:pt x="4819" y="16969"/>
                    <a:pt x="4815" y="16952"/>
                  </a:cubicBezTo>
                  <a:cubicBezTo>
                    <a:pt x="4815" y="16939"/>
                    <a:pt x="4812" y="16925"/>
                    <a:pt x="4805" y="16915"/>
                  </a:cubicBezTo>
                  <a:lnTo>
                    <a:pt x="4789" y="16808"/>
                  </a:lnTo>
                  <a:cubicBezTo>
                    <a:pt x="4785" y="16792"/>
                    <a:pt x="4785" y="16775"/>
                    <a:pt x="4782" y="16755"/>
                  </a:cubicBezTo>
                  <a:lnTo>
                    <a:pt x="4779" y="16725"/>
                  </a:lnTo>
                  <a:cubicBezTo>
                    <a:pt x="4769" y="16668"/>
                    <a:pt x="4762" y="16604"/>
                    <a:pt x="4755" y="16548"/>
                  </a:cubicBezTo>
                  <a:lnTo>
                    <a:pt x="4752" y="16497"/>
                  </a:lnTo>
                  <a:cubicBezTo>
                    <a:pt x="4749" y="16451"/>
                    <a:pt x="4745" y="16404"/>
                    <a:pt x="4739" y="16364"/>
                  </a:cubicBezTo>
                  <a:cubicBezTo>
                    <a:pt x="4739" y="16337"/>
                    <a:pt x="4735" y="16314"/>
                    <a:pt x="4732" y="16290"/>
                  </a:cubicBezTo>
                  <a:cubicBezTo>
                    <a:pt x="4729" y="16250"/>
                    <a:pt x="4722" y="16203"/>
                    <a:pt x="4719" y="16163"/>
                  </a:cubicBezTo>
                  <a:cubicBezTo>
                    <a:pt x="4719" y="16133"/>
                    <a:pt x="4715" y="16106"/>
                    <a:pt x="4715" y="16079"/>
                  </a:cubicBezTo>
                  <a:cubicBezTo>
                    <a:pt x="4712" y="16033"/>
                    <a:pt x="4712" y="15986"/>
                    <a:pt x="4705" y="15939"/>
                  </a:cubicBezTo>
                  <a:cubicBezTo>
                    <a:pt x="4702" y="15845"/>
                    <a:pt x="4702" y="15765"/>
                    <a:pt x="4702" y="15688"/>
                  </a:cubicBezTo>
                  <a:lnTo>
                    <a:pt x="4702" y="15488"/>
                  </a:lnTo>
                  <a:lnTo>
                    <a:pt x="4702" y="15414"/>
                  </a:lnTo>
                  <a:cubicBezTo>
                    <a:pt x="4702" y="15284"/>
                    <a:pt x="4702" y="15153"/>
                    <a:pt x="4705" y="15026"/>
                  </a:cubicBezTo>
                  <a:cubicBezTo>
                    <a:pt x="4705" y="14903"/>
                    <a:pt x="4712" y="14782"/>
                    <a:pt x="4715" y="14669"/>
                  </a:cubicBezTo>
                  <a:lnTo>
                    <a:pt x="4719" y="14615"/>
                  </a:lnTo>
                  <a:lnTo>
                    <a:pt x="4722" y="14562"/>
                  </a:lnTo>
                  <a:lnTo>
                    <a:pt x="4722" y="14545"/>
                  </a:lnTo>
                  <a:lnTo>
                    <a:pt x="4722" y="14541"/>
                  </a:lnTo>
                  <a:close/>
                  <a:moveTo>
                    <a:pt x="743" y="20236"/>
                  </a:moveTo>
                  <a:cubicBezTo>
                    <a:pt x="744" y="20242"/>
                    <a:pt x="750" y="20245"/>
                    <a:pt x="750" y="20245"/>
                  </a:cubicBezTo>
                  <a:cubicBezTo>
                    <a:pt x="747" y="20241"/>
                    <a:pt x="745" y="20238"/>
                    <a:pt x="743" y="20236"/>
                  </a:cubicBezTo>
                  <a:close/>
                  <a:moveTo>
                    <a:pt x="429" y="19563"/>
                  </a:moveTo>
                  <a:cubicBezTo>
                    <a:pt x="436" y="19567"/>
                    <a:pt x="446" y="19573"/>
                    <a:pt x="449" y="19577"/>
                  </a:cubicBezTo>
                  <a:cubicBezTo>
                    <a:pt x="472" y="19590"/>
                    <a:pt x="499" y="19607"/>
                    <a:pt x="519" y="19617"/>
                  </a:cubicBezTo>
                  <a:lnTo>
                    <a:pt x="522" y="19624"/>
                  </a:lnTo>
                  <a:lnTo>
                    <a:pt x="529" y="19627"/>
                  </a:lnTo>
                  <a:lnTo>
                    <a:pt x="533" y="19630"/>
                  </a:lnTo>
                  <a:lnTo>
                    <a:pt x="536" y="19634"/>
                  </a:lnTo>
                  <a:lnTo>
                    <a:pt x="546" y="19634"/>
                  </a:lnTo>
                  <a:lnTo>
                    <a:pt x="553" y="19640"/>
                  </a:lnTo>
                  <a:cubicBezTo>
                    <a:pt x="596" y="19667"/>
                    <a:pt x="636" y="19697"/>
                    <a:pt x="673" y="19727"/>
                  </a:cubicBezTo>
                  <a:lnTo>
                    <a:pt x="813" y="19827"/>
                  </a:lnTo>
                  <a:cubicBezTo>
                    <a:pt x="874" y="19868"/>
                    <a:pt x="934" y="19911"/>
                    <a:pt x="997" y="19951"/>
                  </a:cubicBezTo>
                  <a:cubicBezTo>
                    <a:pt x="1017" y="19968"/>
                    <a:pt x="1041" y="19981"/>
                    <a:pt x="1064" y="19998"/>
                  </a:cubicBezTo>
                  <a:cubicBezTo>
                    <a:pt x="1104" y="20028"/>
                    <a:pt x="1141" y="20051"/>
                    <a:pt x="1184" y="20082"/>
                  </a:cubicBezTo>
                  <a:cubicBezTo>
                    <a:pt x="1238" y="20118"/>
                    <a:pt x="1291" y="20158"/>
                    <a:pt x="1342" y="20199"/>
                  </a:cubicBezTo>
                  <a:lnTo>
                    <a:pt x="1365" y="20215"/>
                  </a:lnTo>
                  <a:cubicBezTo>
                    <a:pt x="1425" y="20262"/>
                    <a:pt x="1499" y="20309"/>
                    <a:pt x="1556" y="20346"/>
                  </a:cubicBezTo>
                  <a:cubicBezTo>
                    <a:pt x="1592" y="20366"/>
                    <a:pt x="1626" y="20392"/>
                    <a:pt x="1666" y="20413"/>
                  </a:cubicBezTo>
                  <a:cubicBezTo>
                    <a:pt x="1703" y="20433"/>
                    <a:pt x="1736" y="20459"/>
                    <a:pt x="1773" y="20479"/>
                  </a:cubicBezTo>
                  <a:lnTo>
                    <a:pt x="1776" y="20483"/>
                  </a:lnTo>
                  <a:lnTo>
                    <a:pt x="1783" y="20486"/>
                  </a:lnTo>
                  <a:lnTo>
                    <a:pt x="1790" y="20493"/>
                  </a:lnTo>
                  <a:lnTo>
                    <a:pt x="1793" y="20496"/>
                  </a:lnTo>
                  <a:lnTo>
                    <a:pt x="1800" y="20496"/>
                  </a:lnTo>
                  <a:cubicBezTo>
                    <a:pt x="1803" y="20496"/>
                    <a:pt x="1803" y="20499"/>
                    <a:pt x="1806" y="20499"/>
                  </a:cubicBezTo>
                  <a:lnTo>
                    <a:pt x="1820" y="20506"/>
                  </a:lnTo>
                  <a:lnTo>
                    <a:pt x="1823" y="20513"/>
                  </a:lnTo>
                  <a:lnTo>
                    <a:pt x="1826" y="20516"/>
                  </a:lnTo>
                  <a:lnTo>
                    <a:pt x="1833" y="20520"/>
                  </a:lnTo>
                  <a:lnTo>
                    <a:pt x="1840" y="20523"/>
                  </a:lnTo>
                  <a:lnTo>
                    <a:pt x="1843" y="20530"/>
                  </a:lnTo>
                  <a:lnTo>
                    <a:pt x="1850" y="20533"/>
                  </a:lnTo>
                  <a:lnTo>
                    <a:pt x="1853" y="20536"/>
                  </a:lnTo>
                  <a:cubicBezTo>
                    <a:pt x="1887" y="20563"/>
                    <a:pt x="1923" y="20586"/>
                    <a:pt x="1967" y="20620"/>
                  </a:cubicBezTo>
                  <a:lnTo>
                    <a:pt x="1984" y="20633"/>
                  </a:lnTo>
                  <a:cubicBezTo>
                    <a:pt x="1994" y="20640"/>
                    <a:pt x="2007" y="20653"/>
                    <a:pt x="2020" y="20663"/>
                  </a:cubicBezTo>
                  <a:lnTo>
                    <a:pt x="2024" y="20667"/>
                  </a:lnTo>
                  <a:cubicBezTo>
                    <a:pt x="2044" y="20683"/>
                    <a:pt x="2060" y="20700"/>
                    <a:pt x="2084" y="20713"/>
                  </a:cubicBezTo>
                  <a:lnTo>
                    <a:pt x="2121" y="20747"/>
                  </a:lnTo>
                  <a:lnTo>
                    <a:pt x="2137" y="20764"/>
                  </a:lnTo>
                  <a:cubicBezTo>
                    <a:pt x="2151" y="20770"/>
                    <a:pt x="2157" y="20784"/>
                    <a:pt x="2171" y="20790"/>
                  </a:cubicBezTo>
                  <a:lnTo>
                    <a:pt x="2188" y="20807"/>
                  </a:lnTo>
                  <a:lnTo>
                    <a:pt x="2274" y="20897"/>
                  </a:lnTo>
                  <a:cubicBezTo>
                    <a:pt x="2308" y="20931"/>
                    <a:pt x="2338" y="20964"/>
                    <a:pt x="2371" y="20991"/>
                  </a:cubicBezTo>
                  <a:lnTo>
                    <a:pt x="2378" y="21001"/>
                  </a:lnTo>
                  <a:cubicBezTo>
                    <a:pt x="2405" y="21021"/>
                    <a:pt x="2425" y="21048"/>
                    <a:pt x="2452" y="21068"/>
                  </a:cubicBezTo>
                  <a:lnTo>
                    <a:pt x="2468" y="21085"/>
                  </a:lnTo>
                  <a:cubicBezTo>
                    <a:pt x="2478" y="21098"/>
                    <a:pt x="2492" y="21105"/>
                    <a:pt x="2505" y="21118"/>
                  </a:cubicBezTo>
                  <a:cubicBezTo>
                    <a:pt x="2522" y="21135"/>
                    <a:pt x="2539" y="21148"/>
                    <a:pt x="2559" y="21165"/>
                  </a:cubicBezTo>
                  <a:cubicBezTo>
                    <a:pt x="2589" y="21188"/>
                    <a:pt x="2612" y="21208"/>
                    <a:pt x="2642" y="21232"/>
                  </a:cubicBezTo>
                  <a:cubicBezTo>
                    <a:pt x="2669" y="21252"/>
                    <a:pt x="2696" y="21272"/>
                    <a:pt x="2722" y="21292"/>
                  </a:cubicBezTo>
                  <a:lnTo>
                    <a:pt x="2836" y="21382"/>
                  </a:lnTo>
                  <a:cubicBezTo>
                    <a:pt x="2873" y="21409"/>
                    <a:pt x="2906" y="21439"/>
                    <a:pt x="2943" y="21469"/>
                  </a:cubicBezTo>
                  <a:cubicBezTo>
                    <a:pt x="2960" y="21482"/>
                    <a:pt x="2973" y="21492"/>
                    <a:pt x="2987" y="21506"/>
                  </a:cubicBezTo>
                  <a:cubicBezTo>
                    <a:pt x="3003" y="21519"/>
                    <a:pt x="3013" y="21533"/>
                    <a:pt x="3030" y="21543"/>
                  </a:cubicBezTo>
                  <a:cubicBezTo>
                    <a:pt x="3043" y="21556"/>
                    <a:pt x="3060" y="21569"/>
                    <a:pt x="3074" y="21583"/>
                  </a:cubicBezTo>
                  <a:cubicBezTo>
                    <a:pt x="3107" y="21603"/>
                    <a:pt x="3157" y="21650"/>
                    <a:pt x="3207" y="21690"/>
                  </a:cubicBezTo>
                  <a:cubicBezTo>
                    <a:pt x="3197" y="21686"/>
                    <a:pt x="3191" y="21686"/>
                    <a:pt x="3181" y="21683"/>
                  </a:cubicBezTo>
                  <a:cubicBezTo>
                    <a:pt x="3144" y="21670"/>
                    <a:pt x="3107" y="21663"/>
                    <a:pt x="3074" y="21653"/>
                  </a:cubicBezTo>
                  <a:lnTo>
                    <a:pt x="3060" y="21653"/>
                  </a:lnTo>
                  <a:cubicBezTo>
                    <a:pt x="3053" y="21653"/>
                    <a:pt x="3047" y="21650"/>
                    <a:pt x="3040" y="21650"/>
                  </a:cubicBezTo>
                  <a:lnTo>
                    <a:pt x="3010" y="21650"/>
                  </a:lnTo>
                  <a:cubicBezTo>
                    <a:pt x="2997" y="21646"/>
                    <a:pt x="2987" y="21646"/>
                    <a:pt x="2970" y="21640"/>
                  </a:cubicBezTo>
                  <a:lnTo>
                    <a:pt x="2946" y="21636"/>
                  </a:lnTo>
                  <a:cubicBezTo>
                    <a:pt x="2913" y="21633"/>
                    <a:pt x="2886" y="21623"/>
                    <a:pt x="2853" y="21620"/>
                  </a:cubicBezTo>
                  <a:cubicBezTo>
                    <a:pt x="2809" y="21613"/>
                    <a:pt x="2763" y="21606"/>
                    <a:pt x="2722" y="21599"/>
                  </a:cubicBezTo>
                  <a:cubicBezTo>
                    <a:pt x="2719" y="21599"/>
                    <a:pt x="2712" y="21599"/>
                    <a:pt x="2709" y="21596"/>
                  </a:cubicBezTo>
                  <a:lnTo>
                    <a:pt x="2706" y="21596"/>
                  </a:lnTo>
                  <a:lnTo>
                    <a:pt x="2692" y="21589"/>
                  </a:lnTo>
                  <a:lnTo>
                    <a:pt x="2679" y="21586"/>
                  </a:lnTo>
                  <a:lnTo>
                    <a:pt x="2669" y="21583"/>
                  </a:lnTo>
                  <a:lnTo>
                    <a:pt x="2656" y="21583"/>
                  </a:lnTo>
                  <a:lnTo>
                    <a:pt x="2642" y="21579"/>
                  </a:lnTo>
                  <a:lnTo>
                    <a:pt x="2636" y="21579"/>
                  </a:lnTo>
                  <a:cubicBezTo>
                    <a:pt x="2619" y="21573"/>
                    <a:pt x="2595" y="21569"/>
                    <a:pt x="2579" y="21566"/>
                  </a:cubicBezTo>
                  <a:lnTo>
                    <a:pt x="2555" y="21563"/>
                  </a:lnTo>
                  <a:lnTo>
                    <a:pt x="2505" y="21549"/>
                  </a:lnTo>
                  <a:lnTo>
                    <a:pt x="2488" y="21546"/>
                  </a:lnTo>
                  <a:cubicBezTo>
                    <a:pt x="2468" y="21539"/>
                    <a:pt x="2445" y="21533"/>
                    <a:pt x="2425" y="21529"/>
                  </a:cubicBezTo>
                  <a:lnTo>
                    <a:pt x="2402" y="21519"/>
                  </a:lnTo>
                  <a:cubicBezTo>
                    <a:pt x="2385" y="21516"/>
                    <a:pt x="2368" y="21506"/>
                    <a:pt x="2345" y="21503"/>
                  </a:cubicBezTo>
                  <a:lnTo>
                    <a:pt x="2274" y="21479"/>
                  </a:lnTo>
                  <a:lnTo>
                    <a:pt x="2251" y="21469"/>
                  </a:lnTo>
                  <a:cubicBezTo>
                    <a:pt x="2244" y="21469"/>
                    <a:pt x="2244" y="21469"/>
                    <a:pt x="2241" y="21466"/>
                  </a:cubicBezTo>
                  <a:cubicBezTo>
                    <a:pt x="2224" y="21456"/>
                    <a:pt x="2211" y="21452"/>
                    <a:pt x="2194" y="21449"/>
                  </a:cubicBezTo>
                  <a:lnTo>
                    <a:pt x="2177" y="21446"/>
                  </a:lnTo>
                  <a:cubicBezTo>
                    <a:pt x="2167" y="21439"/>
                    <a:pt x="2157" y="21436"/>
                    <a:pt x="2144" y="21432"/>
                  </a:cubicBezTo>
                  <a:cubicBezTo>
                    <a:pt x="2111" y="21416"/>
                    <a:pt x="2077" y="21402"/>
                    <a:pt x="2044" y="21385"/>
                  </a:cubicBezTo>
                  <a:cubicBezTo>
                    <a:pt x="2027" y="21379"/>
                    <a:pt x="2017" y="21369"/>
                    <a:pt x="2000" y="21362"/>
                  </a:cubicBezTo>
                  <a:cubicBezTo>
                    <a:pt x="1984" y="21352"/>
                    <a:pt x="1970" y="21345"/>
                    <a:pt x="1953" y="21335"/>
                  </a:cubicBezTo>
                  <a:cubicBezTo>
                    <a:pt x="1950" y="21335"/>
                    <a:pt x="1950" y="21332"/>
                    <a:pt x="1943" y="21332"/>
                  </a:cubicBezTo>
                  <a:lnTo>
                    <a:pt x="1940" y="21329"/>
                  </a:lnTo>
                  <a:lnTo>
                    <a:pt x="1927" y="21319"/>
                  </a:lnTo>
                  <a:lnTo>
                    <a:pt x="1917" y="21312"/>
                  </a:lnTo>
                  <a:lnTo>
                    <a:pt x="1873" y="21285"/>
                  </a:lnTo>
                  <a:lnTo>
                    <a:pt x="1840" y="21262"/>
                  </a:lnTo>
                  <a:lnTo>
                    <a:pt x="1806" y="21235"/>
                  </a:lnTo>
                  <a:cubicBezTo>
                    <a:pt x="1793" y="21228"/>
                    <a:pt x="1776" y="21215"/>
                    <a:pt x="1766" y="21202"/>
                  </a:cubicBezTo>
                  <a:lnTo>
                    <a:pt x="1750" y="21188"/>
                  </a:lnTo>
                  <a:cubicBezTo>
                    <a:pt x="1733" y="21178"/>
                    <a:pt x="1716" y="21161"/>
                    <a:pt x="1699" y="21148"/>
                  </a:cubicBezTo>
                  <a:lnTo>
                    <a:pt x="1683" y="21135"/>
                  </a:lnTo>
                  <a:cubicBezTo>
                    <a:pt x="1669" y="21121"/>
                    <a:pt x="1653" y="21111"/>
                    <a:pt x="1639" y="21098"/>
                  </a:cubicBezTo>
                  <a:cubicBezTo>
                    <a:pt x="1633" y="21085"/>
                    <a:pt x="1619" y="21078"/>
                    <a:pt x="1606" y="21065"/>
                  </a:cubicBezTo>
                  <a:lnTo>
                    <a:pt x="1569" y="21028"/>
                  </a:lnTo>
                  <a:lnTo>
                    <a:pt x="1542" y="21001"/>
                  </a:lnTo>
                  <a:lnTo>
                    <a:pt x="1489" y="20947"/>
                  </a:lnTo>
                  <a:lnTo>
                    <a:pt x="1459" y="20914"/>
                  </a:lnTo>
                  <a:cubicBezTo>
                    <a:pt x="1442" y="20897"/>
                    <a:pt x="1425" y="20877"/>
                    <a:pt x="1409" y="20861"/>
                  </a:cubicBezTo>
                  <a:lnTo>
                    <a:pt x="1368" y="20814"/>
                  </a:lnTo>
                  <a:lnTo>
                    <a:pt x="1325" y="20767"/>
                  </a:lnTo>
                  <a:cubicBezTo>
                    <a:pt x="1318" y="20760"/>
                    <a:pt x="1308" y="20747"/>
                    <a:pt x="1302" y="20737"/>
                  </a:cubicBezTo>
                  <a:cubicBezTo>
                    <a:pt x="1285" y="20717"/>
                    <a:pt x="1265" y="20697"/>
                    <a:pt x="1248" y="20677"/>
                  </a:cubicBezTo>
                  <a:cubicBezTo>
                    <a:pt x="1235" y="20663"/>
                    <a:pt x="1225" y="20650"/>
                    <a:pt x="1215" y="20633"/>
                  </a:cubicBezTo>
                  <a:cubicBezTo>
                    <a:pt x="1198" y="20613"/>
                    <a:pt x="1174" y="20593"/>
                    <a:pt x="1158" y="20566"/>
                  </a:cubicBezTo>
                  <a:lnTo>
                    <a:pt x="1134" y="20536"/>
                  </a:lnTo>
                  <a:lnTo>
                    <a:pt x="1108" y="20510"/>
                  </a:lnTo>
                  <a:lnTo>
                    <a:pt x="1098" y="20493"/>
                  </a:lnTo>
                  <a:cubicBezTo>
                    <a:pt x="1088" y="20483"/>
                    <a:pt x="1081" y="20469"/>
                    <a:pt x="1071" y="20459"/>
                  </a:cubicBezTo>
                  <a:cubicBezTo>
                    <a:pt x="1057" y="20446"/>
                    <a:pt x="1051" y="20429"/>
                    <a:pt x="1037" y="20416"/>
                  </a:cubicBezTo>
                  <a:cubicBezTo>
                    <a:pt x="1021" y="20396"/>
                    <a:pt x="1004" y="20369"/>
                    <a:pt x="987" y="20346"/>
                  </a:cubicBezTo>
                  <a:lnTo>
                    <a:pt x="964" y="20309"/>
                  </a:lnTo>
                  <a:cubicBezTo>
                    <a:pt x="940" y="20282"/>
                    <a:pt x="924" y="20252"/>
                    <a:pt x="904" y="20229"/>
                  </a:cubicBezTo>
                  <a:lnTo>
                    <a:pt x="904" y="20229"/>
                  </a:lnTo>
                  <a:lnTo>
                    <a:pt x="907" y="20232"/>
                  </a:lnTo>
                  <a:cubicBezTo>
                    <a:pt x="904" y="20229"/>
                    <a:pt x="900" y="20219"/>
                    <a:pt x="897" y="20215"/>
                  </a:cubicBezTo>
                  <a:cubicBezTo>
                    <a:pt x="880" y="20192"/>
                    <a:pt x="857" y="20162"/>
                    <a:pt x="840" y="20135"/>
                  </a:cubicBezTo>
                  <a:lnTo>
                    <a:pt x="817" y="20102"/>
                  </a:lnTo>
                  <a:cubicBezTo>
                    <a:pt x="797" y="20068"/>
                    <a:pt x="770" y="20035"/>
                    <a:pt x="747" y="20001"/>
                  </a:cubicBezTo>
                  <a:lnTo>
                    <a:pt x="716" y="19961"/>
                  </a:lnTo>
                  <a:cubicBezTo>
                    <a:pt x="696" y="19931"/>
                    <a:pt x="673" y="19901"/>
                    <a:pt x="656" y="19874"/>
                  </a:cubicBezTo>
                  <a:lnTo>
                    <a:pt x="633" y="19834"/>
                  </a:lnTo>
                  <a:lnTo>
                    <a:pt x="569" y="19747"/>
                  </a:lnTo>
                  <a:lnTo>
                    <a:pt x="563" y="19734"/>
                  </a:lnTo>
                  <a:lnTo>
                    <a:pt x="522" y="19684"/>
                  </a:lnTo>
                  <a:lnTo>
                    <a:pt x="506" y="19664"/>
                  </a:lnTo>
                  <a:cubicBezTo>
                    <a:pt x="479" y="19627"/>
                    <a:pt x="452" y="19593"/>
                    <a:pt x="429" y="19563"/>
                  </a:cubicBezTo>
                  <a:close/>
                  <a:moveTo>
                    <a:pt x="255" y="19376"/>
                  </a:moveTo>
                  <a:cubicBezTo>
                    <a:pt x="272" y="19376"/>
                    <a:pt x="285" y="19379"/>
                    <a:pt x="302" y="19379"/>
                  </a:cubicBezTo>
                  <a:cubicBezTo>
                    <a:pt x="335" y="19383"/>
                    <a:pt x="365" y="19389"/>
                    <a:pt x="395" y="19393"/>
                  </a:cubicBezTo>
                  <a:cubicBezTo>
                    <a:pt x="412" y="19396"/>
                    <a:pt x="422" y="19396"/>
                    <a:pt x="439" y="19399"/>
                  </a:cubicBezTo>
                  <a:cubicBezTo>
                    <a:pt x="449" y="19399"/>
                    <a:pt x="456" y="19406"/>
                    <a:pt x="469" y="19406"/>
                  </a:cubicBezTo>
                  <a:cubicBezTo>
                    <a:pt x="533" y="19416"/>
                    <a:pt x="603" y="19433"/>
                    <a:pt x="673" y="19456"/>
                  </a:cubicBezTo>
                  <a:lnTo>
                    <a:pt x="700" y="19463"/>
                  </a:lnTo>
                  <a:cubicBezTo>
                    <a:pt x="723" y="19470"/>
                    <a:pt x="753" y="19480"/>
                    <a:pt x="780" y="19486"/>
                  </a:cubicBezTo>
                  <a:lnTo>
                    <a:pt x="890" y="19527"/>
                  </a:lnTo>
                  <a:cubicBezTo>
                    <a:pt x="917" y="19533"/>
                    <a:pt x="940" y="19547"/>
                    <a:pt x="967" y="19553"/>
                  </a:cubicBezTo>
                  <a:lnTo>
                    <a:pt x="1017" y="19577"/>
                  </a:lnTo>
                  <a:cubicBezTo>
                    <a:pt x="1041" y="19583"/>
                    <a:pt x="1067" y="19597"/>
                    <a:pt x="1098" y="19610"/>
                  </a:cubicBezTo>
                  <a:lnTo>
                    <a:pt x="1118" y="19617"/>
                  </a:lnTo>
                  <a:cubicBezTo>
                    <a:pt x="1201" y="19650"/>
                    <a:pt x="1271" y="19684"/>
                    <a:pt x="1335" y="19714"/>
                  </a:cubicBezTo>
                  <a:cubicBezTo>
                    <a:pt x="1382" y="19734"/>
                    <a:pt x="1425" y="19754"/>
                    <a:pt x="1475" y="19777"/>
                  </a:cubicBezTo>
                  <a:lnTo>
                    <a:pt x="1589" y="19827"/>
                  </a:lnTo>
                  <a:lnTo>
                    <a:pt x="1619" y="19837"/>
                  </a:lnTo>
                  <a:cubicBezTo>
                    <a:pt x="1649" y="19851"/>
                    <a:pt x="1673" y="19864"/>
                    <a:pt x="1703" y="19878"/>
                  </a:cubicBezTo>
                  <a:lnTo>
                    <a:pt x="1733" y="19894"/>
                  </a:lnTo>
                  <a:cubicBezTo>
                    <a:pt x="1770" y="19911"/>
                    <a:pt x="1803" y="19928"/>
                    <a:pt x="1840" y="19944"/>
                  </a:cubicBezTo>
                  <a:cubicBezTo>
                    <a:pt x="1917" y="19985"/>
                    <a:pt x="1987" y="20025"/>
                    <a:pt x="2050" y="20065"/>
                  </a:cubicBezTo>
                  <a:cubicBezTo>
                    <a:pt x="2067" y="20078"/>
                    <a:pt x="2077" y="20085"/>
                    <a:pt x="2094" y="20098"/>
                  </a:cubicBezTo>
                  <a:cubicBezTo>
                    <a:pt x="2157" y="20145"/>
                    <a:pt x="2224" y="20195"/>
                    <a:pt x="2288" y="20252"/>
                  </a:cubicBezTo>
                  <a:cubicBezTo>
                    <a:pt x="2321" y="20282"/>
                    <a:pt x="2358" y="20316"/>
                    <a:pt x="2388" y="20349"/>
                  </a:cubicBezTo>
                  <a:cubicBezTo>
                    <a:pt x="2408" y="20369"/>
                    <a:pt x="2435" y="20392"/>
                    <a:pt x="2455" y="20413"/>
                  </a:cubicBezTo>
                  <a:lnTo>
                    <a:pt x="2468" y="20426"/>
                  </a:lnTo>
                  <a:lnTo>
                    <a:pt x="2475" y="20433"/>
                  </a:lnTo>
                  <a:lnTo>
                    <a:pt x="2502" y="20459"/>
                  </a:lnTo>
                  <a:lnTo>
                    <a:pt x="2525" y="20483"/>
                  </a:lnTo>
                  <a:lnTo>
                    <a:pt x="2545" y="20503"/>
                  </a:lnTo>
                  <a:lnTo>
                    <a:pt x="2595" y="20553"/>
                  </a:lnTo>
                  <a:cubicBezTo>
                    <a:pt x="2629" y="20590"/>
                    <a:pt x="2662" y="20630"/>
                    <a:pt x="2692" y="20667"/>
                  </a:cubicBezTo>
                  <a:lnTo>
                    <a:pt x="2709" y="20687"/>
                  </a:lnTo>
                  <a:lnTo>
                    <a:pt x="2712" y="20690"/>
                  </a:lnTo>
                  <a:lnTo>
                    <a:pt x="2712" y="20697"/>
                  </a:lnTo>
                  <a:cubicBezTo>
                    <a:pt x="2726" y="20713"/>
                    <a:pt x="2739" y="20723"/>
                    <a:pt x="2753" y="20740"/>
                  </a:cubicBezTo>
                  <a:lnTo>
                    <a:pt x="2773" y="20767"/>
                  </a:lnTo>
                  <a:cubicBezTo>
                    <a:pt x="2796" y="20800"/>
                    <a:pt x="2826" y="20830"/>
                    <a:pt x="2853" y="20864"/>
                  </a:cubicBezTo>
                  <a:lnTo>
                    <a:pt x="2876" y="20897"/>
                  </a:lnTo>
                  <a:cubicBezTo>
                    <a:pt x="2896" y="20921"/>
                    <a:pt x="2913" y="20947"/>
                    <a:pt x="2936" y="20971"/>
                  </a:cubicBezTo>
                  <a:lnTo>
                    <a:pt x="2953" y="20998"/>
                  </a:lnTo>
                  <a:lnTo>
                    <a:pt x="2993" y="21051"/>
                  </a:lnTo>
                  <a:lnTo>
                    <a:pt x="3003" y="21065"/>
                  </a:lnTo>
                  <a:cubicBezTo>
                    <a:pt x="3007" y="21071"/>
                    <a:pt x="3013" y="21081"/>
                    <a:pt x="3020" y="21088"/>
                  </a:cubicBezTo>
                  <a:lnTo>
                    <a:pt x="3053" y="21138"/>
                  </a:lnTo>
                  <a:lnTo>
                    <a:pt x="3104" y="21208"/>
                  </a:lnTo>
                  <a:cubicBezTo>
                    <a:pt x="3137" y="21258"/>
                    <a:pt x="3164" y="21305"/>
                    <a:pt x="3197" y="21355"/>
                  </a:cubicBezTo>
                  <a:lnTo>
                    <a:pt x="3224" y="21399"/>
                  </a:lnTo>
                  <a:cubicBezTo>
                    <a:pt x="3241" y="21426"/>
                    <a:pt x="3257" y="21452"/>
                    <a:pt x="3277" y="21482"/>
                  </a:cubicBezTo>
                  <a:lnTo>
                    <a:pt x="3304" y="21523"/>
                  </a:lnTo>
                  <a:cubicBezTo>
                    <a:pt x="3321" y="21553"/>
                    <a:pt x="3341" y="21583"/>
                    <a:pt x="3358" y="21609"/>
                  </a:cubicBezTo>
                  <a:lnTo>
                    <a:pt x="3381" y="21650"/>
                  </a:lnTo>
                  <a:lnTo>
                    <a:pt x="3391" y="21666"/>
                  </a:lnTo>
                  <a:lnTo>
                    <a:pt x="3395" y="21673"/>
                  </a:lnTo>
                  <a:cubicBezTo>
                    <a:pt x="3408" y="21693"/>
                    <a:pt x="3418" y="21710"/>
                    <a:pt x="3428" y="21733"/>
                  </a:cubicBezTo>
                  <a:cubicBezTo>
                    <a:pt x="3438" y="21743"/>
                    <a:pt x="3441" y="21757"/>
                    <a:pt x="3448" y="21770"/>
                  </a:cubicBezTo>
                  <a:lnTo>
                    <a:pt x="3461" y="21790"/>
                  </a:lnTo>
                  <a:lnTo>
                    <a:pt x="3475" y="21817"/>
                  </a:lnTo>
                  <a:lnTo>
                    <a:pt x="3495" y="21850"/>
                  </a:lnTo>
                  <a:lnTo>
                    <a:pt x="3508" y="21874"/>
                  </a:lnTo>
                  <a:lnTo>
                    <a:pt x="3515" y="21894"/>
                  </a:lnTo>
                  <a:cubicBezTo>
                    <a:pt x="3508" y="21887"/>
                    <a:pt x="3495" y="21877"/>
                    <a:pt x="3485" y="21870"/>
                  </a:cubicBezTo>
                  <a:cubicBezTo>
                    <a:pt x="3468" y="21854"/>
                    <a:pt x="3448" y="21840"/>
                    <a:pt x="3431" y="21823"/>
                  </a:cubicBezTo>
                  <a:lnTo>
                    <a:pt x="3411" y="21807"/>
                  </a:lnTo>
                  <a:cubicBezTo>
                    <a:pt x="3395" y="21790"/>
                    <a:pt x="3378" y="21780"/>
                    <a:pt x="3361" y="21760"/>
                  </a:cubicBezTo>
                  <a:lnTo>
                    <a:pt x="3284" y="21700"/>
                  </a:lnTo>
                  <a:cubicBezTo>
                    <a:pt x="3274" y="21686"/>
                    <a:pt x="3261" y="21676"/>
                    <a:pt x="3247" y="21666"/>
                  </a:cubicBezTo>
                  <a:cubicBezTo>
                    <a:pt x="3231" y="21653"/>
                    <a:pt x="3214" y="21636"/>
                    <a:pt x="3197" y="21623"/>
                  </a:cubicBezTo>
                  <a:cubicBezTo>
                    <a:pt x="3174" y="21603"/>
                    <a:pt x="3147" y="21576"/>
                    <a:pt x="3124" y="21556"/>
                  </a:cubicBezTo>
                  <a:lnTo>
                    <a:pt x="3090" y="21529"/>
                  </a:lnTo>
                  <a:cubicBezTo>
                    <a:pt x="3047" y="21489"/>
                    <a:pt x="3010" y="21456"/>
                    <a:pt x="2967" y="21419"/>
                  </a:cubicBezTo>
                  <a:lnTo>
                    <a:pt x="2957" y="21406"/>
                  </a:lnTo>
                  <a:cubicBezTo>
                    <a:pt x="2940" y="21389"/>
                    <a:pt x="2916" y="21379"/>
                    <a:pt x="2900" y="21362"/>
                  </a:cubicBezTo>
                  <a:cubicBezTo>
                    <a:pt x="2833" y="21305"/>
                    <a:pt x="2766" y="21252"/>
                    <a:pt x="2699" y="21202"/>
                  </a:cubicBezTo>
                  <a:cubicBezTo>
                    <a:pt x="2636" y="21148"/>
                    <a:pt x="2575" y="21098"/>
                    <a:pt x="2515" y="21048"/>
                  </a:cubicBezTo>
                  <a:cubicBezTo>
                    <a:pt x="2508" y="21038"/>
                    <a:pt x="2495" y="21031"/>
                    <a:pt x="2488" y="21018"/>
                  </a:cubicBezTo>
                  <a:cubicBezTo>
                    <a:pt x="2475" y="21004"/>
                    <a:pt x="2462" y="20998"/>
                    <a:pt x="2455" y="20984"/>
                  </a:cubicBezTo>
                  <a:lnTo>
                    <a:pt x="2442" y="20971"/>
                  </a:lnTo>
                  <a:lnTo>
                    <a:pt x="2388" y="20917"/>
                  </a:lnTo>
                  <a:lnTo>
                    <a:pt x="2328" y="20854"/>
                  </a:lnTo>
                  <a:cubicBezTo>
                    <a:pt x="2298" y="20824"/>
                    <a:pt x="2274" y="20797"/>
                    <a:pt x="2244" y="20770"/>
                  </a:cubicBezTo>
                  <a:cubicBezTo>
                    <a:pt x="2191" y="20713"/>
                    <a:pt x="2127" y="20657"/>
                    <a:pt x="2064" y="20603"/>
                  </a:cubicBezTo>
                  <a:cubicBezTo>
                    <a:pt x="2030" y="20573"/>
                    <a:pt x="1997" y="20550"/>
                    <a:pt x="1964" y="20520"/>
                  </a:cubicBezTo>
                  <a:cubicBezTo>
                    <a:pt x="1953" y="20513"/>
                    <a:pt x="1943" y="20503"/>
                    <a:pt x="1930" y="20496"/>
                  </a:cubicBezTo>
                  <a:lnTo>
                    <a:pt x="1923" y="20489"/>
                  </a:lnTo>
                  <a:lnTo>
                    <a:pt x="1907" y="20479"/>
                  </a:lnTo>
                  <a:cubicBezTo>
                    <a:pt x="1897" y="20469"/>
                    <a:pt x="1887" y="20463"/>
                    <a:pt x="1877" y="20456"/>
                  </a:cubicBezTo>
                  <a:lnTo>
                    <a:pt x="1857" y="20446"/>
                  </a:lnTo>
                  <a:cubicBezTo>
                    <a:pt x="1830" y="20429"/>
                    <a:pt x="1806" y="20413"/>
                    <a:pt x="1776" y="20389"/>
                  </a:cubicBezTo>
                  <a:cubicBezTo>
                    <a:pt x="1740" y="20366"/>
                    <a:pt x="1706" y="20346"/>
                    <a:pt x="1669" y="20322"/>
                  </a:cubicBezTo>
                  <a:cubicBezTo>
                    <a:pt x="1636" y="20302"/>
                    <a:pt x="1596" y="20279"/>
                    <a:pt x="1562" y="20255"/>
                  </a:cubicBezTo>
                  <a:cubicBezTo>
                    <a:pt x="1546" y="20249"/>
                    <a:pt x="1536" y="20235"/>
                    <a:pt x="1519" y="20229"/>
                  </a:cubicBezTo>
                  <a:cubicBezTo>
                    <a:pt x="1505" y="20219"/>
                    <a:pt x="1492" y="20212"/>
                    <a:pt x="1475" y="20202"/>
                  </a:cubicBezTo>
                  <a:lnTo>
                    <a:pt x="1455" y="20189"/>
                  </a:lnTo>
                  <a:cubicBezTo>
                    <a:pt x="1429" y="20172"/>
                    <a:pt x="1409" y="20155"/>
                    <a:pt x="1388" y="20138"/>
                  </a:cubicBezTo>
                  <a:lnTo>
                    <a:pt x="1288" y="20065"/>
                  </a:lnTo>
                  <a:cubicBezTo>
                    <a:pt x="1218" y="20015"/>
                    <a:pt x="1154" y="19968"/>
                    <a:pt x="1094" y="19931"/>
                  </a:cubicBezTo>
                  <a:cubicBezTo>
                    <a:pt x="1071" y="19914"/>
                    <a:pt x="1044" y="19898"/>
                    <a:pt x="1021" y="19878"/>
                  </a:cubicBezTo>
                  <a:cubicBezTo>
                    <a:pt x="1001" y="19861"/>
                    <a:pt x="977" y="19848"/>
                    <a:pt x="957" y="19831"/>
                  </a:cubicBezTo>
                  <a:lnTo>
                    <a:pt x="917" y="19801"/>
                  </a:lnTo>
                  <a:cubicBezTo>
                    <a:pt x="850" y="19754"/>
                    <a:pt x="783" y="19710"/>
                    <a:pt x="720" y="19660"/>
                  </a:cubicBezTo>
                  <a:cubicBezTo>
                    <a:pt x="653" y="19610"/>
                    <a:pt x="589" y="19563"/>
                    <a:pt x="522" y="19517"/>
                  </a:cubicBezTo>
                  <a:cubicBezTo>
                    <a:pt x="506" y="19503"/>
                    <a:pt x="489" y="19496"/>
                    <a:pt x="476" y="19486"/>
                  </a:cubicBezTo>
                  <a:cubicBezTo>
                    <a:pt x="466" y="19480"/>
                    <a:pt x="452" y="19476"/>
                    <a:pt x="439" y="19466"/>
                  </a:cubicBezTo>
                  <a:cubicBezTo>
                    <a:pt x="422" y="19460"/>
                    <a:pt x="409" y="19453"/>
                    <a:pt x="392" y="19450"/>
                  </a:cubicBezTo>
                  <a:cubicBezTo>
                    <a:pt x="355" y="19436"/>
                    <a:pt x="319" y="19426"/>
                    <a:pt x="285" y="19420"/>
                  </a:cubicBezTo>
                  <a:cubicBezTo>
                    <a:pt x="278" y="19399"/>
                    <a:pt x="265" y="19389"/>
                    <a:pt x="248" y="19376"/>
                  </a:cubicBezTo>
                  <a:close/>
                  <a:moveTo>
                    <a:pt x="5384" y="25297"/>
                  </a:moveTo>
                  <a:lnTo>
                    <a:pt x="5381" y="25301"/>
                  </a:lnTo>
                  <a:lnTo>
                    <a:pt x="5384" y="25297"/>
                  </a:lnTo>
                  <a:lnTo>
                    <a:pt x="5384" y="25297"/>
                  </a:lnTo>
                  <a:lnTo>
                    <a:pt x="5384" y="25297"/>
                  </a:lnTo>
                  <a:close/>
                  <a:moveTo>
                    <a:pt x="6203" y="25485"/>
                  </a:moveTo>
                  <a:lnTo>
                    <a:pt x="6203" y="25485"/>
                  </a:lnTo>
                  <a:lnTo>
                    <a:pt x="6203" y="25485"/>
                  </a:lnTo>
                  <a:cubicBezTo>
                    <a:pt x="6203" y="25485"/>
                    <a:pt x="6200" y="25485"/>
                    <a:pt x="6200" y="25488"/>
                  </a:cubicBezTo>
                  <a:lnTo>
                    <a:pt x="6201" y="25487"/>
                  </a:lnTo>
                  <a:lnTo>
                    <a:pt x="6201" y="25487"/>
                  </a:lnTo>
                  <a:lnTo>
                    <a:pt x="6203" y="25485"/>
                  </a:lnTo>
                  <a:close/>
                  <a:moveTo>
                    <a:pt x="7504" y="23151"/>
                  </a:moveTo>
                  <a:lnTo>
                    <a:pt x="7504" y="23154"/>
                  </a:lnTo>
                  <a:lnTo>
                    <a:pt x="7507" y="23154"/>
                  </a:lnTo>
                  <a:lnTo>
                    <a:pt x="7480" y="23178"/>
                  </a:lnTo>
                  <a:cubicBezTo>
                    <a:pt x="7457" y="23204"/>
                    <a:pt x="7427" y="23228"/>
                    <a:pt x="7403" y="23254"/>
                  </a:cubicBezTo>
                  <a:lnTo>
                    <a:pt x="7189" y="23442"/>
                  </a:lnTo>
                  <a:lnTo>
                    <a:pt x="7186" y="23445"/>
                  </a:lnTo>
                  <a:cubicBezTo>
                    <a:pt x="7109" y="23509"/>
                    <a:pt x="7036" y="23575"/>
                    <a:pt x="6955" y="23639"/>
                  </a:cubicBezTo>
                  <a:lnTo>
                    <a:pt x="6878" y="23696"/>
                  </a:lnTo>
                  <a:cubicBezTo>
                    <a:pt x="6822" y="23743"/>
                    <a:pt x="6761" y="23789"/>
                    <a:pt x="6708" y="23836"/>
                  </a:cubicBezTo>
                  <a:cubicBezTo>
                    <a:pt x="6624" y="23903"/>
                    <a:pt x="6544" y="23970"/>
                    <a:pt x="6470" y="24030"/>
                  </a:cubicBezTo>
                  <a:cubicBezTo>
                    <a:pt x="6440" y="24057"/>
                    <a:pt x="6417" y="24080"/>
                    <a:pt x="6387" y="24107"/>
                  </a:cubicBezTo>
                  <a:lnTo>
                    <a:pt x="6357" y="24137"/>
                  </a:lnTo>
                  <a:lnTo>
                    <a:pt x="6320" y="24174"/>
                  </a:lnTo>
                  <a:lnTo>
                    <a:pt x="6307" y="24187"/>
                  </a:lnTo>
                  <a:lnTo>
                    <a:pt x="6293" y="24197"/>
                  </a:lnTo>
                  <a:lnTo>
                    <a:pt x="6260" y="24231"/>
                  </a:lnTo>
                  <a:cubicBezTo>
                    <a:pt x="6186" y="24311"/>
                    <a:pt x="6123" y="24391"/>
                    <a:pt x="6066" y="24465"/>
                  </a:cubicBezTo>
                  <a:cubicBezTo>
                    <a:pt x="6026" y="24515"/>
                    <a:pt x="5986" y="24565"/>
                    <a:pt x="5949" y="24615"/>
                  </a:cubicBezTo>
                  <a:lnTo>
                    <a:pt x="5882" y="24699"/>
                  </a:lnTo>
                  <a:cubicBezTo>
                    <a:pt x="5752" y="24866"/>
                    <a:pt x="5618" y="25030"/>
                    <a:pt x="5487" y="25184"/>
                  </a:cubicBezTo>
                  <a:lnTo>
                    <a:pt x="5484" y="25190"/>
                  </a:lnTo>
                  <a:lnTo>
                    <a:pt x="5481" y="25194"/>
                  </a:lnTo>
                  <a:lnTo>
                    <a:pt x="5474" y="25200"/>
                  </a:lnTo>
                  <a:lnTo>
                    <a:pt x="5464" y="25214"/>
                  </a:lnTo>
                  <a:lnTo>
                    <a:pt x="5454" y="25224"/>
                  </a:lnTo>
                  <a:cubicBezTo>
                    <a:pt x="5447" y="25230"/>
                    <a:pt x="5437" y="25240"/>
                    <a:pt x="5434" y="25247"/>
                  </a:cubicBezTo>
                  <a:lnTo>
                    <a:pt x="5417" y="25264"/>
                  </a:lnTo>
                  <a:cubicBezTo>
                    <a:pt x="5414" y="25267"/>
                    <a:pt x="5414" y="25271"/>
                    <a:pt x="5407" y="25271"/>
                  </a:cubicBezTo>
                  <a:lnTo>
                    <a:pt x="5401" y="25281"/>
                  </a:lnTo>
                  <a:lnTo>
                    <a:pt x="5391" y="25287"/>
                  </a:lnTo>
                  <a:lnTo>
                    <a:pt x="5387" y="25294"/>
                  </a:lnTo>
                  <a:lnTo>
                    <a:pt x="5384" y="25297"/>
                  </a:lnTo>
                  <a:lnTo>
                    <a:pt x="5384" y="25297"/>
                  </a:lnTo>
                  <a:lnTo>
                    <a:pt x="5370" y="25314"/>
                  </a:lnTo>
                  <a:lnTo>
                    <a:pt x="5304" y="25384"/>
                  </a:lnTo>
                  <a:lnTo>
                    <a:pt x="5237" y="25454"/>
                  </a:lnTo>
                  <a:cubicBezTo>
                    <a:pt x="5223" y="25468"/>
                    <a:pt x="5213" y="25481"/>
                    <a:pt x="5200" y="25498"/>
                  </a:cubicBezTo>
                  <a:cubicBezTo>
                    <a:pt x="5173" y="25528"/>
                    <a:pt x="5150" y="25551"/>
                    <a:pt x="5123" y="25581"/>
                  </a:cubicBezTo>
                  <a:cubicBezTo>
                    <a:pt x="5096" y="25615"/>
                    <a:pt x="5066" y="25648"/>
                    <a:pt x="5039" y="25678"/>
                  </a:cubicBezTo>
                  <a:lnTo>
                    <a:pt x="5016" y="25705"/>
                  </a:lnTo>
                  <a:cubicBezTo>
                    <a:pt x="4996" y="25732"/>
                    <a:pt x="4969" y="25762"/>
                    <a:pt x="4949" y="25785"/>
                  </a:cubicBezTo>
                  <a:cubicBezTo>
                    <a:pt x="4939" y="25799"/>
                    <a:pt x="4932" y="25812"/>
                    <a:pt x="4919" y="25822"/>
                  </a:cubicBezTo>
                  <a:cubicBezTo>
                    <a:pt x="4916" y="25829"/>
                    <a:pt x="4912" y="25836"/>
                    <a:pt x="4906" y="25839"/>
                  </a:cubicBezTo>
                  <a:cubicBezTo>
                    <a:pt x="4899" y="25852"/>
                    <a:pt x="4886" y="25866"/>
                    <a:pt x="4879" y="25879"/>
                  </a:cubicBezTo>
                  <a:lnTo>
                    <a:pt x="4866" y="25899"/>
                  </a:lnTo>
                  <a:lnTo>
                    <a:pt x="4846" y="25929"/>
                  </a:lnTo>
                  <a:lnTo>
                    <a:pt x="4812" y="25973"/>
                  </a:lnTo>
                  <a:lnTo>
                    <a:pt x="4779" y="26019"/>
                  </a:lnTo>
                  <a:cubicBezTo>
                    <a:pt x="4772" y="26023"/>
                    <a:pt x="4769" y="26033"/>
                    <a:pt x="4765" y="26036"/>
                  </a:cubicBezTo>
                  <a:cubicBezTo>
                    <a:pt x="4755" y="26046"/>
                    <a:pt x="4752" y="26056"/>
                    <a:pt x="4745" y="26066"/>
                  </a:cubicBezTo>
                  <a:cubicBezTo>
                    <a:pt x="4715" y="26116"/>
                    <a:pt x="4685" y="26167"/>
                    <a:pt x="4655" y="26213"/>
                  </a:cubicBezTo>
                  <a:cubicBezTo>
                    <a:pt x="4635" y="26247"/>
                    <a:pt x="4615" y="26284"/>
                    <a:pt x="4598" y="26320"/>
                  </a:cubicBezTo>
                  <a:lnTo>
                    <a:pt x="4595" y="26326"/>
                  </a:lnTo>
                  <a:lnTo>
                    <a:pt x="4595" y="26326"/>
                  </a:lnTo>
                  <a:cubicBezTo>
                    <a:pt x="4612" y="26266"/>
                    <a:pt x="4628" y="26210"/>
                    <a:pt x="4645" y="26153"/>
                  </a:cubicBezTo>
                  <a:cubicBezTo>
                    <a:pt x="4652" y="26120"/>
                    <a:pt x="4665" y="26086"/>
                    <a:pt x="4675" y="26053"/>
                  </a:cubicBezTo>
                  <a:lnTo>
                    <a:pt x="4675" y="26050"/>
                  </a:lnTo>
                  <a:lnTo>
                    <a:pt x="4678" y="26036"/>
                  </a:lnTo>
                  <a:lnTo>
                    <a:pt x="4682" y="26030"/>
                  </a:lnTo>
                  <a:lnTo>
                    <a:pt x="4682" y="26026"/>
                  </a:lnTo>
                  <a:lnTo>
                    <a:pt x="4682" y="26019"/>
                  </a:lnTo>
                  <a:lnTo>
                    <a:pt x="4695" y="25983"/>
                  </a:lnTo>
                  <a:lnTo>
                    <a:pt x="4698" y="25976"/>
                  </a:lnTo>
                  <a:lnTo>
                    <a:pt x="4702" y="25959"/>
                  </a:lnTo>
                  <a:lnTo>
                    <a:pt x="4715" y="25919"/>
                  </a:lnTo>
                  <a:lnTo>
                    <a:pt x="4732" y="25876"/>
                  </a:lnTo>
                  <a:lnTo>
                    <a:pt x="4732" y="25879"/>
                  </a:lnTo>
                  <a:cubicBezTo>
                    <a:pt x="4732" y="25876"/>
                    <a:pt x="4735" y="25869"/>
                    <a:pt x="4735" y="25866"/>
                  </a:cubicBezTo>
                  <a:lnTo>
                    <a:pt x="4739" y="25852"/>
                  </a:lnTo>
                  <a:lnTo>
                    <a:pt x="4749" y="25826"/>
                  </a:lnTo>
                  <a:lnTo>
                    <a:pt x="4752" y="25812"/>
                  </a:lnTo>
                  <a:lnTo>
                    <a:pt x="4752" y="25809"/>
                  </a:lnTo>
                  <a:cubicBezTo>
                    <a:pt x="4752" y="25802"/>
                    <a:pt x="4752" y="25802"/>
                    <a:pt x="4755" y="25799"/>
                  </a:cubicBezTo>
                  <a:cubicBezTo>
                    <a:pt x="4755" y="25795"/>
                    <a:pt x="4755" y="25795"/>
                    <a:pt x="4762" y="25792"/>
                  </a:cubicBezTo>
                  <a:lnTo>
                    <a:pt x="4762" y="25785"/>
                  </a:lnTo>
                  <a:cubicBezTo>
                    <a:pt x="4765" y="25775"/>
                    <a:pt x="4769" y="25765"/>
                    <a:pt x="4772" y="25752"/>
                  </a:cubicBezTo>
                  <a:cubicBezTo>
                    <a:pt x="4779" y="25749"/>
                    <a:pt x="4779" y="25742"/>
                    <a:pt x="4782" y="25735"/>
                  </a:cubicBezTo>
                  <a:lnTo>
                    <a:pt x="4832" y="25615"/>
                  </a:lnTo>
                  <a:lnTo>
                    <a:pt x="4852" y="25565"/>
                  </a:lnTo>
                  <a:lnTo>
                    <a:pt x="4872" y="25515"/>
                  </a:lnTo>
                  <a:cubicBezTo>
                    <a:pt x="4889" y="25474"/>
                    <a:pt x="4912" y="25428"/>
                    <a:pt x="4932" y="25391"/>
                  </a:cubicBezTo>
                  <a:lnTo>
                    <a:pt x="4936" y="25378"/>
                  </a:lnTo>
                  <a:cubicBezTo>
                    <a:pt x="5013" y="25227"/>
                    <a:pt x="5100" y="25077"/>
                    <a:pt x="5190" y="24943"/>
                  </a:cubicBezTo>
                  <a:cubicBezTo>
                    <a:pt x="5267" y="24833"/>
                    <a:pt x="5347" y="24729"/>
                    <a:pt x="5431" y="24632"/>
                  </a:cubicBezTo>
                  <a:lnTo>
                    <a:pt x="5434" y="24629"/>
                  </a:lnTo>
                  <a:cubicBezTo>
                    <a:pt x="5441" y="24615"/>
                    <a:pt x="5454" y="24609"/>
                    <a:pt x="5464" y="24595"/>
                  </a:cubicBezTo>
                  <a:cubicBezTo>
                    <a:pt x="5498" y="24558"/>
                    <a:pt x="5534" y="24518"/>
                    <a:pt x="5568" y="24488"/>
                  </a:cubicBezTo>
                  <a:lnTo>
                    <a:pt x="5615" y="24441"/>
                  </a:lnTo>
                  <a:cubicBezTo>
                    <a:pt x="5631" y="24425"/>
                    <a:pt x="5648" y="24411"/>
                    <a:pt x="5665" y="24395"/>
                  </a:cubicBezTo>
                  <a:cubicBezTo>
                    <a:pt x="5671" y="24388"/>
                    <a:pt x="5681" y="24381"/>
                    <a:pt x="5688" y="24375"/>
                  </a:cubicBezTo>
                  <a:lnTo>
                    <a:pt x="5718" y="24348"/>
                  </a:lnTo>
                  <a:lnTo>
                    <a:pt x="5772" y="24304"/>
                  </a:lnTo>
                  <a:cubicBezTo>
                    <a:pt x="5802" y="24281"/>
                    <a:pt x="5825" y="24261"/>
                    <a:pt x="5855" y="24237"/>
                  </a:cubicBezTo>
                  <a:cubicBezTo>
                    <a:pt x="5882" y="24214"/>
                    <a:pt x="5909" y="24194"/>
                    <a:pt x="5936" y="24174"/>
                  </a:cubicBezTo>
                  <a:cubicBezTo>
                    <a:pt x="5976" y="24144"/>
                    <a:pt x="6019" y="24120"/>
                    <a:pt x="6059" y="24090"/>
                  </a:cubicBezTo>
                  <a:lnTo>
                    <a:pt x="6116" y="24054"/>
                  </a:lnTo>
                  <a:lnTo>
                    <a:pt x="6109" y="24054"/>
                  </a:lnTo>
                  <a:cubicBezTo>
                    <a:pt x="6116" y="24047"/>
                    <a:pt x="6119" y="24047"/>
                    <a:pt x="6119" y="24044"/>
                  </a:cubicBezTo>
                  <a:cubicBezTo>
                    <a:pt x="6136" y="24030"/>
                    <a:pt x="6153" y="24023"/>
                    <a:pt x="6166" y="24013"/>
                  </a:cubicBezTo>
                  <a:lnTo>
                    <a:pt x="6190" y="23997"/>
                  </a:lnTo>
                  <a:cubicBezTo>
                    <a:pt x="6226" y="23977"/>
                    <a:pt x="6260" y="23953"/>
                    <a:pt x="6300" y="23930"/>
                  </a:cubicBezTo>
                  <a:cubicBezTo>
                    <a:pt x="6340" y="23906"/>
                    <a:pt x="6387" y="23876"/>
                    <a:pt x="6427" y="23853"/>
                  </a:cubicBezTo>
                  <a:lnTo>
                    <a:pt x="6491" y="23813"/>
                  </a:lnTo>
                  <a:cubicBezTo>
                    <a:pt x="6544" y="23779"/>
                    <a:pt x="6604" y="23746"/>
                    <a:pt x="6658" y="23713"/>
                  </a:cubicBezTo>
                  <a:cubicBezTo>
                    <a:pt x="6725" y="23676"/>
                    <a:pt x="6791" y="23636"/>
                    <a:pt x="6855" y="23595"/>
                  </a:cubicBezTo>
                  <a:cubicBezTo>
                    <a:pt x="6892" y="23575"/>
                    <a:pt x="6925" y="23552"/>
                    <a:pt x="6962" y="23529"/>
                  </a:cubicBezTo>
                  <a:lnTo>
                    <a:pt x="6995" y="23509"/>
                  </a:lnTo>
                  <a:cubicBezTo>
                    <a:pt x="7025" y="23489"/>
                    <a:pt x="7059" y="23472"/>
                    <a:pt x="7089" y="23452"/>
                  </a:cubicBezTo>
                  <a:lnTo>
                    <a:pt x="7153" y="23408"/>
                  </a:lnTo>
                  <a:cubicBezTo>
                    <a:pt x="7179" y="23388"/>
                    <a:pt x="7206" y="23371"/>
                    <a:pt x="7236" y="23351"/>
                  </a:cubicBezTo>
                  <a:cubicBezTo>
                    <a:pt x="7263" y="23328"/>
                    <a:pt x="7293" y="23308"/>
                    <a:pt x="7320" y="23288"/>
                  </a:cubicBezTo>
                  <a:cubicBezTo>
                    <a:pt x="7336" y="23275"/>
                    <a:pt x="7346" y="23268"/>
                    <a:pt x="7363" y="23254"/>
                  </a:cubicBezTo>
                  <a:cubicBezTo>
                    <a:pt x="7410" y="23221"/>
                    <a:pt x="7457" y="23184"/>
                    <a:pt x="7504" y="23151"/>
                  </a:cubicBezTo>
                  <a:close/>
                  <a:moveTo>
                    <a:pt x="7651" y="23211"/>
                  </a:moveTo>
                  <a:cubicBezTo>
                    <a:pt x="7641" y="23228"/>
                    <a:pt x="7637" y="23241"/>
                    <a:pt x="7627" y="23258"/>
                  </a:cubicBezTo>
                  <a:cubicBezTo>
                    <a:pt x="7607" y="23308"/>
                    <a:pt x="7584" y="23355"/>
                    <a:pt x="7557" y="23402"/>
                  </a:cubicBezTo>
                  <a:cubicBezTo>
                    <a:pt x="7494" y="23522"/>
                    <a:pt x="7437" y="23629"/>
                    <a:pt x="7383" y="23736"/>
                  </a:cubicBezTo>
                  <a:lnTo>
                    <a:pt x="7336" y="23826"/>
                  </a:lnTo>
                  <a:cubicBezTo>
                    <a:pt x="7253" y="23987"/>
                    <a:pt x="7169" y="24140"/>
                    <a:pt x="7086" y="24294"/>
                  </a:cubicBezTo>
                  <a:lnTo>
                    <a:pt x="7082" y="24301"/>
                  </a:lnTo>
                  <a:cubicBezTo>
                    <a:pt x="7039" y="24381"/>
                    <a:pt x="6992" y="24465"/>
                    <a:pt x="6949" y="24545"/>
                  </a:cubicBezTo>
                  <a:cubicBezTo>
                    <a:pt x="6939" y="24562"/>
                    <a:pt x="6932" y="24575"/>
                    <a:pt x="6922" y="24592"/>
                  </a:cubicBezTo>
                  <a:cubicBezTo>
                    <a:pt x="6905" y="24625"/>
                    <a:pt x="6885" y="24652"/>
                    <a:pt x="6865" y="24682"/>
                  </a:cubicBezTo>
                  <a:lnTo>
                    <a:pt x="6838" y="24719"/>
                  </a:lnTo>
                  <a:cubicBezTo>
                    <a:pt x="6818" y="24749"/>
                    <a:pt x="6798" y="24782"/>
                    <a:pt x="6781" y="24812"/>
                  </a:cubicBezTo>
                  <a:lnTo>
                    <a:pt x="6701" y="24930"/>
                  </a:lnTo>
                  <a:cubicBezTo>
                    <a:pt x="6684" y="24953"/>
                    <a:pt x="6664" y="24983"/>
                    <a:pt x="6641" y="25010"/>
                  </a:cubicBezTo>
                  <a:cubicBezTo>
                    <a:pt x="6634" y="25020"/>
                    <a:pt x="6621" y="25033"/>
                    <a:pt x="6614" y="25047"/>
                  </a:cubicBezTo>
                  <a:cubicBezTo>
                    <a:pt x="6591" y="25070"/>
                    <a:pt x="6571" y="25100"/>
                    <a:pt x="6551" y="25127"/>
                  </a:cubicBezTo>
                  <a:lnTo>
                    <a:pt x="6524" y="25154"/>
                  </a:lnTo>
                  <a:cubicBezTo>
                    <a:pt x="6507" y="25177"/>
                    <a:pt x="6491" y="25197"/>
                    <a:pt x="6470" y="25214"/>
                  </a:cubicBezTo>
                  <a:lnTo>
                    <a:pt x="6447" y="25244"/>
                  </a:lnTo>
                  <a:lnTo>
                    <a:pt x="6430" y="25261"/>
                  </a:lnTo>
                  <a:cubicBezTo>
                    <a:pt x="6397" y="25294"/>
                    <a:pt x="6367" y="25331"/>
                    <a:pt x="6333" y="25364"/>
                  </a:cubicBezTo>
                  <a:cubicBezTo>
                    <a:pt x="6300" y="25398"/>
                    <a:pt x="6263" y="25434"/>
                    <a:pt x="6213" y="25481"/>
                  </a:cubicBezTo>
                  <a:lnTo>
                    <a:pt x="6201" y="25487"/>
                  </a:lnTo>
                  <a:lnTo>
                    <a:pt x="6201" y="25487"/>
                  </a:lnTo>
                  <a:lnTo>
                    <a:pt x="6196" y="25495"/>
                  </a:lnTo>
                  <a:lnTo>
                    <a:pt x="6186" y="25501"/>
                  </a:lnTo>
                  <a:lnTo>
                    <a:pt x="6166" y="25521"/>
                  </a:lnTo>
                  <a:cubicBezTo>
                    <a:pt x="6029" y="25645"/>
                    <a:pt x="5882" y="25755"/>
                    <a:pt x="5732" y="25862"/>
                  </a:cubicBezTo>
                  <a:cubicBezTo>
                    <a:pt x="5715" y="25872"/>
                    <a:pt x="5698" y="25882"/>
                    <a:pt x="5681" y="25896"/>
                  </a:cubicBezTo>
                  <a:cubicBezTo>
                    <a:pt x="5601" y="25949"/>
                    <a:pt x="5501" y="26013"/>
                    <a:pt x="5401" y="26066"/>
                  </a:cubicBezTo>
                  <a:cubicBezTo>
                    <a:pt x="5324" y="26106"/>
                    <a:pt x="5247" y="26153"/>
                    <a:pt x="5170" y="26197"/>
                  </a:cubicBezTo>
                  <a:lnTo>
                    <a:pt x="5046" y="26267"/>
                  </a:lnTo>
                  <a:cubicBezTo>
                    <a:pt x="4956" y="26317"/>
                    <a:pt x="4872" y="26367"/>
                    <a:pt x="4795" y="26417"/>
                  </a:cubicBezTo>
                  <a:cubicBezTo>
                    <a:pt x="4749" y="26447"/>
                    <a:pt x="4702" y="26481"/>
                    <a:pt x="4665" y="26508"/>
                  </a:cubicBezTo>
                  <a:cubicBezTo>
                    <a:pt x="4648" y="26521"/>
                    <a:pt x="4635" y="26531"/>
                    <a:pt x="4618" y="26541"/>
                  </a:cubicBezTo>
                  <a:lnTo>
                    <a:pt x="4628" y="26531"/>
                  </a:lnTo>
                  <a:lnTo>
                    <a:pt x="4635" y="26518"/>
                  </a:lnTo>
                  <a:lnTo>
                    <a:pt x="4698" y="26391"/>
                  </a:lnTo>
                  <a:lnTo>
                    <a:pt x="4719" y="26350"/>
                  </a:lnTo>
                  <a:cubicBezTo>
                    <a:pt x="4735" y="26317"/>
                    <a:pt x="4752" y="26287"/>
                    <a:pt x="4775" y="26257"/>
                  </a:cubicBezTo>
                  <a:lnTo>
                    <a:pt x="4795" y="26223"/>
                  </a:lnTo>
                  <a:lnTo>
                    <a:pt x="4809" y="26200"/>
                  </a:lnTo>
                  <a:cubicBezTo>
                    <a:pt x="4825" y="26167"/>
                    <a:pt x="4846" y="26133"/>
                    <a:pt x="4866" y="26100"/>
                  </a:cubicBezTo>
                  <a:lnTo>
                    <a:pt x="4966" y="25949"/>
                  </a:lnTo>
                  <a:lnTo>
                    <a:pt x="5003" y="25899"/>
                  </a:lnTo>
                  <a:lnTo>
                    <a:pt x="5093" y="25785"/>
                  </a:lnTo>
                  <a:cubicBezTo>
                    <a:pt x="5103" y="25769"/>
                    <a:pt x="5116" y="25755"/>
                    <a:pt x="5130" y="25739"/>
                  </a:cubicBezTo>
                  <a:cubicBezTo>
                    <a:pt x="5136" y="25732"/>
                    <a:pt x="5143" y="25729"/>
                    <a:pt x="5146" y="25719"/>
                  </a:cubicBezTo>
                  <a:lnTo>
                    <a:pt x="5163" y="25699"/>
                  </a:lnTo>
                  <a:lnTo>
                    <a:pt x="5203" y="25652"/>
                  </a:lnTo>
                  <a:lnTo>
                    <a:pt x="5217" y="25638"/>
                  </a:lnTo>
                  <a:cubicBezTo>
                    <a:pt x="5314" y="25535"/>
                    <a:pt x="5411" y="25428"/>
                    <a:pt x="5504" y="25317"/>
                  </a:cubicBezTo>
                  <a:lnTo>
                    <a:pt x="5511" y="25314"/>
                  </a:lnTo>
                  <a:cubicBezTo>
                    <a:pt x="5668" y="25130"/>
                    <a:pt x="5785" y="24986"/>
                    <a:pt x="5895" y="24853"/>
                  </a:cubicBezTo>
                  <a:lnTo>
                    <a:pt x="5952" y="24779"/>
                  </a:lnTo>
                  <a:cubicBezTo>
                    <a:pt x="6056" y="24645"/>
                    <a:pt x="6166" y="24502"/>
                    <a:pt x="6283" y="24375"/>
                  </a:cubicBezTo>
                  <a:lnTo>
                    <a:pt x="6307" y="24348"/>
                  </a:lnTo>
                  <a:cubicBezTo>
                    <a:pt x="6323" y="24331"/>
                    <a:pt x="6337" y="24314"/>
                    <a:pt x="6353" y="24301"/>
                  </a:cubicBezTo>
                  <a:lnTo>
                    <a:pt x="6390" y="24268"/>
                  </a:lnTo>
                  <a:cubicBezTo>
                    <a:pt x="6407" y="24257"/>
                    <a:pt x="6420" y="24241"/>
                    <a:pt x="6437" y="24224"/>
                  </a:cubicBezTo>
                  <a:cubicBezTo>
                    <a:pt x="6564" y="24114"/>
                    <a:pt x="6668" y="24027"/>
                    <a:pt x="6768" y="23950"/>
                  </a:cubicBezTo>
                  <a:lnTo>
                    <a:pt x="6918" y="23840"/>
                  </a:lnTo>
                  <a:cubicBezTo>
                    <a:pt x="6982" y="23793"/>
                    <a:pt x="7042" y="23743"/>
                    <a:pt x="7106" y="23696"/>
                  </a:cubicBezTo>
                  <a:cubicBezTo>
                    <a:pt x="7166" y="23649"/>
                    <a:pt x="7223" y="23599"/>
                    <a:pt x="7283" y="23555"/>
                  </a:cubicBezTo>
                  <a:lnTo>
                    <a:pt x="7343" y="23499"/>
                  </a:lnTo>
                  <a:lnTo>
                    <a:pt x="7370" y="23478"/>
                  </a:lnTo>
                  <a:cubicBezTo>
                    <a:pt x="7437" y="23425"/>
                    <a:pt x="7504" y="23371"/>
                    <a:pt x="7567" y="23311"/>
                  </a:cubicBezTo>
                  <a:cubicBezTo>
                    <a:pt x="7591" y="23271"/>
                    <a:pt x="7621" y="23241"/>
                    <a:pt x="7651" y="23211"/>
                  </a:cubicBezTo>
                  <a:close/>
                  <a:moveTo>
                    <a:pt x="11857" y="1"/>
                  </a:moveTo>
                  <a:cubicBezTo>
                    <a:pt x="11850" y="1"/>
                    <a:pt x="11840" y="4"/>
                    <a:pt x="11833" y="8"/>
                  </a:cubicBezTo>
                  <a:cubicBezTo>
                    <a:pt x="11827" y="14"/>
                    <a:pt x="11820" y="18"/>
                    <a:pt x="11817" y="24"/>
                  </a:cubicBezTo>
                  <a:cubicBezTo>
                    <a:pt x="11817" y="31"/>
                    <a:pt x="11810" y="34"/>
                    <a:pt x="11810" y="38"/>
                  </a:cubicBezTo>
                  <a:cubicBezTo>
                    <a:pt x="11810" y="41"/>
                    <a:pt x="11807" y="48"/>
                    <a:pt x="11807" y="54"/>
                  </a:cubicBezTo>
                  <a:cubicBezTo>
                    <a:pt x="11807" y="58"/>
                    <a:pt x="11807" y="64"/>
                    <a:pt x="11803" y="68"/>
                  </a:cubicBezTo>
                  <a:cubicBezTo>
                    <a:pt x="11800" y="88"/>
                    <a:pt x="11800" y="108"/>
                    <a:pt x="11800" y="125"/>
                  </a:cubicBezTo>
                  <a:cubicBezTo>
                    <a:pt x="11800" y="141"/>
                    <a:pt x="11803" y="165"/>
                    <a:pt x="11803" y="181"/>
                  </a:cubicBezTo>
                  <a:cubicBezTo>
                    <a:pt x="11807" y="218"/>
                    <a:pt x="11810" y="255"/>
                    <a:pt x="11810" y="292"/>
                  </a:cubicBezTo>
                  <a:cubicBezTo>
                    <a:pt x="11817" y="332"/>
                    <a:pt x="11820" y="369"/>
                    <a:pt x="11823" y="402"/>
                  </a:cubicBezTo>
                  <a:cubicBezTo>
                    <a:pt x="11820" y="426"/>
                    <a:pt x="11817" y="452"/>
                    <a:pt x="11810" y="472"/>
                  </a:cubicBezTo>
                  <a:cubicBezTo>
                    <a:pt x="11810" y="486"/>
                    <a:pt x="11817" y="492"/>
                    <a:pt x="11823" y="502"/>
                  </a:cubicBezTo>
                  <a:cubicBezTo>
                    <a:pt x="11823" y="519"/>
                    <a:pt x="11820" y="536"/>
                    <a:pt x="11817" y="549"/>
                  </a:cubicBezTo>
                  <a:cubicBezTo>
                    <a:pt x="11810" y="566"/>
                    <a:pt x="11807" y="576"/>
                    <a:pt x="11807" y="593"/>
                  </a:cubicBezTo>
                  <a:cubicBezTo>
                    <a:pt x="11800" y="633"/>
                    <a:pt x="11790" y="670"/>
                    <a:pt x="11777" y="706"/>
                  </a:cubicBezTo>
                  <a:cubicBezTo>
                    <a:pt x="11770" y="743"/>
                    <a:pt x="11756" y="787"/>
                    <a:pt x="11750" y="823"/>
                  </a:cubicBezTo>
                  <a:cubicBezTo>
                    <a:pt x="11740" y="860"/>
                    <a:pt x="11726" y="904"/>
                    <a:pt x="11720" y="940"/>
                  </a:cubicBezTo>
                  <a:cubicBezTo>
                    <a:pt x="11710" y="977"/>
                    <a:pt x="11700" y="1021"/>
                    <a:pt x="11690" y="1057"/>
                  </a:cubicBezTo>
                  <a:cubicBezTo>
                    <a:pt x="11686" y="1078"/>
                    <a:pt x="11683" y="1094"/>
                    <a:pt x="11676" y="1118"/>
                  </a:cubicBezTo>
                  <a:cubicBezTo>
                    <a:pt x="11670" y="1154"/>
                    <a:pt x="11659" y="1188"/>
                    <a:pt x="11653" y="1225"/>
                  </a:cubicBezTo>
                  <a:cubicBezTo>
                    <a:pt x="11636" y="1295"/>
                    <a:pt x="11619" y="1368"/>
                    <a:pt x="11606" y="1439"/>
                  </a:cubicBezTo>
                  <a:lnTo>
                    <a:pt x="11583" y="1475"/>
                  </a:lnTo>
                  <a:cubicBezTo>
                    <a:pt x="11569" y="1492"/>
                    <a:pt x="11559" y="1509"/>
                    <a:pt x="11549" y="1529"/>
                  </a:cubicBezTo>
                  <a:cubicBezTo>
                    <a:pt x="11539" y="1546"/>
                    <a:pt x="11526" y="1559"/>
                    <a:pt x="11519" y="1576"/>
                  </a:cubicBezTo>
                  <a:cubicBezTo>
                    <a:pt x="11509" y="1589"/>
                    <a:pt x="11499" y="1606"/>
                    <a:pt x="11489" y="1619"/>
                  </a:cubicBezTo>
                  <a:lnTo>
                    <a:pt x="11466" y="1656"/>
                  </a:lnTo>
                  <a:cubicBezTo>
                    <a:pt x="11449" y="1676"/>
                    <a:pt x="11425" y="1703"/>
                    <a:pt x="11412" y="1723"/>
                  </a:cubicBezTo>
                  <a:lnTo>
                    <a:pt x="11385" y="1746"/>
                  </a:lnTo>
                  <a:lnTo>
                    <a:pt x="11362" y="1773"/>
                  </a:lnTo>
                  <a:cubicBezTo>
                    <a:pt x="11345" y="1790"/>
                    <a:pt x="11328" y="1806"/>
                    <a:pt x="11312" y="1820"/>
                  </a:cubicBezTo>
                  <a:cubicBezTo>
                    <a:pt x="11298" y="1830"/>
                    <a:pt x="11285" y="1840"/>
                    <a:pt x="11268" y="1853"/>
                  </a:cubicBezTo>
                  <a:cubicBezTo>
                    <a:pt x="11255" y="1860"/>
                    <a:pt x="11248" y="1870"/>
                    <a:pt x="11235" y="1877"/>
                  </a:cubicBezTo>
                  <a:cubicBezTo>
                    <a:pt x="11221" y="1887"/>
                    <a:pt x="11215" y="1893"/>
                    <a:pt x="11201" y="1903"/>
                  </a:cubicBezTo>
                  <a:cubicBezTo>
                    <a:pt x="11188" y="1910"/>
                    <a:pt x="11171" y="1923"/>
                    <a:pt x="11161" y="1930"/>
                  </a:cubicBezTo>
                  <a:cubicBezTo>
                    <a:pt x="11121" y="1957"/>
                    <a:pt x="11088" y="1977"/>
                    <a:pt x="11051" y="2004"/>
                  </a:cubicBezTo>
                  <a:cubicBezTo>
                    <a:pt x="11018" y="2024"/>
                    <a:pt x="10984" y="2040"/>
                    <a:pt x="10954" y="2060"/>
                  </a:cubicBezTo>
                  <a:lnTo>
                    <a:pt x="10954" y="2010"/>
                  </a:lnTo>
                  <a:cubicBezTo>
                    <a:pt x="10954" y="1964"/>
                    <a:pt x="10954" y="1923"/>
                    <a:pt x="10951" y="1877"/>
                  </a:cubicBezTo>
                  <a:cubicBezTo>
                    <a:pt x="10951" y="1840"/>
                    <a:pt x="10947" y="1806"/>
                    <a:pt x="10947" y="1770"/>
                  </a:cubicBezTo>
                  <a:cubicBezTo>
                    <a:pt x="10944" y="1726"/>
                    <a:pt x="10944" y="1679"/>
                    <a:pt x="10937" y="1639"/>
                  </a:cubicBezTo>
                  <a:lnTo>
                    <a:pt x="10927" y="1489"/>
                  </a:lnTo>
                  <a:cubicBezTo>
                    <a:pt x="10917" y="1405"/>
                    <a:pt x="10911" y="1325"/>
                    <a:pt x="10901" y="1241"/>
                  </a:cubicBezTo>
                  <a:cubicBezTo>
                    <a:pt x="10894" y="1161"/>
                    <a:pt x="10880" y="1084"/>
                    <a:pt x="10870" y="1004"/>
                  </a:cubicBezTo>
                  <a:cubicBezTo>
                    <a:pt x="10864" y="937"/>
                    <a:pt x="10850" y="870"/>
                    <a:pt x="10844" y="803"/>
                  </a:cubicBezTo>
                  <a:cubicBezTo>
                    <a:pt x="10854" y="793"/>
                    <a:pt x="10864" y="783"/>
                    <a:pt x="10864" y="767"/>
                  </a:cubicBezTo>
                  <a:cubicBezTo>
                    <a:pt x="10864" y="703"/>
                    <a:pt x="10864" y="643"/>
                    <a:pt x="10860" y="583"/>
                  </a:cubicBezTo>
                  <a:cubicBezTo>
                    <a:pt x="10854" y="539"/>
                    <a:pt x="10850" y="492"/>
                    <a:pt x="10837" y="452"/>
                  </a:cubicBezTo>
                  <a:cubicBezTo>
                    <a:pt x="10834" y="432"/>
                    <a:pt x="10827" y="409"/>
                    <a:pt x="10820" y="392"/>
                  </a:cubicBezTo>
                  <a:cubicBezTo>
                    <a:pt x="10810" y="355"/>
                    <a:pt x="10794" y="315"/>
                    <a:pt x="10763" y="282"/>
                  </a:cubicBezTo>
                  <a:cubicBezTo>
                    <a:pt x="10747" y="258"/>
                    <a:pt x="10730" y="248"/>
                    <a:pt x="10710" y="235"/>
                  </a:cubicBezTo>
                  <a:cubicBezTo>
                    <a:pt x="10702" y="230"/>
                    <a:pt x="10692" y="227"/>
                    <a:pt x="10681" y="227"/>
                  </a:cubicBezTo>
                  <a:cubicBezTo>
                    <a:pt x="10671" y="227"/>
                    <a:pt x="10660" y="230"/>
                    <a:pt x="10650" y="235"/>
                  </a:cubicBezTo>
                  <a:cubicBezTo>
                    <a:pt x="10636" y="238"/>
                    <a:pt x="10620" y="248"/>
                    <a:pt x="10610" y="255"/>
                  </a:cubicBezTo>
                  <a:cubicBezTo>
                    <a:pt x="10593" y="268"/>
                    <a:pt x="10583" y="282"/>
                    <a:pt x="10583" y="302"/>
                  </a:cubicBezTo>
                  <a:cubicBezTo>
                    <a:pt x="10583" y="315"/>
                    <a:pt x="10586" y="322"/>
                    <a:pt x="10586" y="335"/>
                  </a:cubicBezTo>
                  <a:cubicBezTo>
                    <a:pt x="10586" y="342"/>
                    <a:pt x="10593" y="352"/>
                    <a:pt x="10596" y="359"/>
                  </a:cubicBezTo>
                  <a:cubicBezTo>
                    <a:pt x="10600" y="375"/>
                    <a:pt x="10610" y="399"/>
                    <a:pt x="10616" y="416"/>
                  </a:cubicBezTo>
                  <a:cubicBezTo>
                    <a:pt x="10630" y="452"/>
                    <a:pt x="10646" y="489"/>
                    <a:pt x="10663" y="533"/>
                  </a:cubicBezTo>
                  <a:cubicBezTo>
                    <a:pt x="10670" y="549"/>
                    <a:pt x="10680" y="569"/>
                    <a:pt x="10693" y="586"/>
                  </a:cubicBezTo>
                  <a:cubicBezTo>
                    <a:pt x="10697" y="593"/>
                    <a:pt x="10700" y="603"/>
                    <a:pt x="10710" y="609"/>
                  </a:cubicBezTo>
                  <a:cubicBezTo>
                    <a:pt x="10717" y="626"/>
                    <a:pt x="10727" y="640"/>
                    <a:pt x="10733" y="656"/>
                  </a:cubicBezTo>
                  <a:cubicBezTo>
                    <a:pt x="10743" y="673"/>
                    <a:pt x="10750" y="690"/>
                    <a:pt x="10753" y="706"/>
                  </a:cubicBezTo>
                  <a:cubicBezTo>
                    <a:pt x="10760" y="716"/>
                    <a:pt x="10760" y="720"/>
                    <a:pt x="10763" y="726"/>
                  </a:cubicBezTo>
                  <a:cubicBezTo>
                    <a:pt x="10770" y="757"/>
                    <a:pt x="10780" y="783"/>
                    <a:pt x="10784" y="810"/>
                  </a:cubicBezTo>
                  <a:cubicBezTo>
                    <a:pt x="10797" y="877"/>
                    <a:pt x="10810" y="940"/>
                    <a:pt x="10817" y="1007"/>
                  </a:cubicBezTo>
                  <a:cubicBezTo>
                    <a:pt x="10820" y="1044"/>
                    <a:pt x="10830" y="1088"/>
                    <a:pt x="10834" y="1124"/>
                  </a:cubicBezTo>
                  <a:cubicBezTo>
                    <a:pt x="10837" y="1168"/>
                    <a:pt x="10844" y="1205"/>
                    <a:pt x="10847" y="1245"/>
                  </a:cubicBezTo>
                  <a:cubicBezTo>
                    <a:pt x="10850" y="1288"/>
                    <a:pt x="10854" y="1335"/>
                    <a:pt x="10860" y="1375"/>
                  </a:cubicBezTo>
                  <a:cubicBezTo>
                    <a:pt x="10864" y="1412"/>
                    <a:pt x="10867" y="1452"/>
                    <a:pt x="10867" y="1489"/>
                  </a:cubicBezTo>
                  <a:lnTo>
                    <a:pt x="10867" y="1492"/>
                  </a:lnTo>
                  <a:cubicBezTo>
                    <a:pt x="10877" y="1612"/>
                    <a:pt x="10880" y="1740"/>
                    <a:pt x="10887" y="1860"/>
                  </a:cubicBezTo>
                  <a:cubicBezTo>
                    <a:pt x="10894" y="1943"/>
                    <a:pt x="10894" y="2027"/>
                    <a:pt x="10894" y="2111"/>
                  </a:cubicBezTo>
                  <a:cubicBezTo>
                    <a:pt x="10864" y="2131"/>
                    <a:pt x="10834" y="2154"/>
                    <a:pt x="10810" y="2178"/>
                  </a:cubicBezTo>
                  <a:cubicBezTo>
                    <a:pt x="10770" y="2214"/>
                    <a:pt x="10733" y="2258"/>
                    <a:pt x="10703" y="2305"/>
                  </a:cubicBezTo>
                  <a:cubicBezTo>
                    <a:pt x="10677" y="2348"/>
                    <a:pt x="10646" y="2395"/>
                    <a:pt x="10626" y="2445"/>
                  </a:cubicBezTo>
                  <a:cubicBezTo>
                    <a:pt x="10603" y="2498"/>
                    <a:pt x="10593" y="2555"/>
                    <a:pt x="10586" y="2612"/>
                  </a:cubicBezTo>
                  <a:cubicBezTo>
                    <a:pt x="10583" y="2637"/>
                    <a:pt x="10586" y="2658"/>
                    <a:pt x="10586" y="2682"/>
                  </a:cubicBezTo>
                  <a:lnTo>
                    <a:pt x="10586" y="2682"/>
                  </a:lnTo>
                  <a:lnTo>
                    <a:pt x="10549" y="2582"/>
                  </a:lnTo>
                  <a:cubicBezTo>
                    <a:pt x="10546" y="2572"/>
                    <a:pt x="10536" y="2559"/>
                    <a:pt x="10533" y="2545"/>
                  </a:cubicBezTo>
                  <a:cubicBezTo>
                    <a:pt x="10523" y="2532"/>
                    <a:pt x="10519" y="2515"/>
                    <a:pt x="10513" y="2505"/>
                  </a:cubicBezTo>
                  <a:cubicBezTo>
                    <a:pt x="10499" y="2478"/>
                    <a:pt x="10486" y="2448"/>
                    <a:pt x="10469" y="2425"/>
                  </a:cubicBezTo>
                  <a:cubicBezTo>
                    <a:pt x="10453" y="2395"/>
                    <a:pt x="10436" y="2365"/>
                    <a:pt x="10426" y="2338"/>
                  </a:cubicBezTo>
                  <a:cubicBezTo>
                    <a:pt x="10409" y="2311"/>
                    <a:pt x="10392" y="2281"/>
                    <a:pt x="10379" y="2258"/>
                  </a:cubicBezTo>
                  <a:cubicBezTo>
                    <a:pt x="10349" y="2208"/>
                    <a:pt x="10315" y="2157"/>
                    <a:pt x="10282" y="2111"/>
                  </a:cubicBezTo>
                  <a:cubicBezTo>
                    <a:pt x="10249" y="2057"/>
                    <a:pt x="10212" y="2007"/>
                    <a:pt x="10175" y="1954"/>
                  </a:cubicBezTo>
                  <a:cubicBezTo>
                    <a:pt x="10142" y="1903"/>
                    <a:pt x="10101" y="1857"/>
                    <a:pt x="10061" y="1810"/>
                  </a:cubicBezTo>
                  <a:lnTo>
                    <a:pt x="10051" y="1803"/>
                  </a:lnTo>
                  <a:cubicBezTo>
                    <a:pt x="10027" y="1772"/>
                    <a:pt x="9999" y="1742"/>
                    <a:pt x="9969" y="1714"/>
                  </a:cubicBezTo>
                  <a:lnTo>
                    <a:pt x="9969" y="1714"/>
                  </a:lnTo>
                  <a:cubicBezTo>
                    <a:pt x="9979" y="1723"/>
                    <a:pt x="9989" y="1733"/>
                    <a:pt x="9998" y="1746"/>
                  </a:cubicBezTo>
                  <a:cubicBezTo>
                    <a:pt x="10028" y="1786"/>
                    <a:pt x="10058" y="1820"/>
                    <a:pt x="10085" y="1857"/>
                  </a:cubicBezTo>
                  <a:cubicBezTo>
                    <a:pt x="10105" y="1887"/>
                    <a:pt x="10128" y="1913"/>
                    <a:pt x="10148" y="1940"/>
                  </a:cubicBezTo>
                  <a:lnTo>
                    <a:pt x="10162" y="1957"/>
                  </a:lnTo>
                  <a:cubicBezTo>
                    <a:pt x="10198" y="2014"/>
                    <a:pt x="10235" y="2077"/>
                    <a:pt x="10272" y="2137"/>
                  </a:cubicBezTo>
                  <a:cubicBezTo>
                    <a:pt x="10305" y="2194"/>
                    <a:pt x="10346" y="2254"/>
                    <a:pt x="10382" y="2315"/>
                  </a:cubicBezTo>
                  <a:lnTo>
                    <a:pt x="10389" y="2338"/>
                  </a:lnTo>
                  <a:cubicBezTo>
                    <a:pt x="10402" y="2358"/>
                    <a:pt x="10412" y="2381"/>
                    <a:pt x="10422" y="2405"/>
                  </a:cubicBezTo>
                  <a:cubicBezTo>
                    <a:pt x="10439" y="2442"/>
                    <a:pt x="10456" y="2478"/>
                    <a:pt x="10473" y="2522"/>
                  </a:cubicBezTo>
                  <a:cubicBezTo>
                    <a:pt x="10486" y="2559"/>
                    <a:pt x="10503" y="2595"/>
                    <a:pt x="10519" y="2642"/>
                  </a:cubicBezTo>
                  <a:lnTo>
                    <a:pt x="10519" y="2639"/>
                  </a:lnTo>
                  <a:cubicBezTo>
                    <a:pt x="10536" y="2692"/>
                    <a:pt x="10556" y="2743"/>
                    <a:pt x="10573" y="2796"/>
                  </a:cubicBezTo>
                  <a:cubicBezTo>
                    <a:pt x="10580" y="2806"/>
                    <a:pt x="10583" y="2813"/>
                    <a:pt x="10583" y="2826"/>
                  </a:cubicBezTo>
                  <a:lnTo>
                    <a:pt x="10586" y="2833"/>
                  </a:lnTo>
                  <a:cubicBezTo>
                    <a:pt x="10596" y="2856"/>
                    <a:pt x="10600" y="2873"/>
                    <a:pt x="10613" y="2893"/>
                  </a:cubicBezTo>
                  <a:cubicBezTo>
                    <a:pt x="10630" y="2926"/>
                    <a:pt x="10646" y="2960"/>
                    <a:pt x="10670" y="2990"/>
                  </a:cubicBezTo>
                  <a:cubicBezTo>
                    <a:pt x="10683" y="3000"/>
                    <a:pt x="10690" y="3017"/>
                    <a:pt x="10703" y="3030"/>
                  </a:cubicBezTo>
                  <a:cubicBezTo>
                    <a:pt x="10737" y="3074"/>
                    <a:pt x="10770" y="3114"/>
                    <a:pt x="10807" y="3157"/>
                  </a:cubicBezTo>
                  <a:lnTo>
                    <a:pt x="10850" y="3201"/>
                  </a:lnTo>
                  <a:cubicBezTo>
                    <a:pt x="10870" y="3227"/>
                    <a:pt x="10897" y="3257"/>
                    <a:pt x="10917" y="3284"/>
                  </a:cubicBezTo>
                  <a:cubicBezTo>
                    <a:pt x="10917" y="3298"/>
                    <a:pt x="10924" y="3308"/>
                    <a:pt x="10934" y="3308"/>
                  </a:cubicBezTo>
                  <a:cubicBezTo>
                    <a:pt x="10941" y="3314"/>
                    <a:pt x="10947" y="3324"/>
                    <a:pt x="10954" y="3331"/>
                  </a:cubicBezTo>
                  <a:lnTo>
                    <a:pt x="10957" y="3334"/>
                  </a:lnTo>
                  <a:cubicBezTo>
                    <a:pt x="10974" y="3358"/>
                    <a:pt x="10987" y="3381"/>
                    <a:pt x="11004" y="3408"/>
                  </a:cubicBezTo>
                  <a:lnTo>
                    <a:pt x="11018" y="3431"/>
                  </a:lnTo>
                  <a:cubicBezTo>
                    <a:pt x="11038" y="3468"/>
                    <a:pt x="11058" y="3502"/>
                    <a:pt x="11084" y="3535"/>
                  </a:cubicBezTo>
                  <a:cubicBezTo>
                    <a:pt x="11121" y="3585"/>
                    <a:pt x="11168" y="3629"/>
                    <a:pt x="11208" y="3665"/>
                  </a:cubicBezTo>
                  <a:cubicBezTo>
                    <a:pt x="11242" y="3699"/>
                    <a:pt x="11282" y="3732"/>
                    <a:pt x="11315" y="3769"/>
                  </a:cubicBezTo>
                  <a:lnTo>
                    <a:pt x="11308" y="3769"/>
                  </a:lnTo>
                  <a:lnTo>
                    <a:pt x="11308" y="3772"/>
                  </a:lnTo>
                  <a:lnTo>
                    <a:pt x="11308" y="3772"/>
                  </a:lnTo>
                  <a:lnTo>
                    <a:pt x="11315" y="3779"/>
                  </a:lnTo>
                  <a:cubicBezTo>
                    <a:pt x="11325" y="3792"/>
                    <a:pt x="11335" y="3802"/>
                    <a:pt x="11342" y="3819"/>
                  </a:cubicBezTo>
                  <a:cubicBezTo>
                    <a:pt x="11355" y="3836"/>
                    <a:pt x="11369" y="3859"/>
                    <a:pt x="11375" y="3879"/>
                  </a:cubicBezTo>
                  <a:cubicBezTo>
                    <a:pt x="11389" y="3903"/>
                    <a:pt x="11402" y="3929"/>
                    <a:pt x="11409" y="3953"/>
                  </a:cubicBezTo>
                  <a:cubicBezTo>
                    <a:pt x="11409" y="3960"/>
                    <a:pt x="11409" y="3963"/>
                    <a:pt x="11415" y="3963"/>
                  </a:cubicBezTo>
                  <a:cubicBezTo>
                    <a:pt x="11419" y="3980"/>
                    <a:pt x="11425" y="4000"/>
                    <a:pt x="11432" y="4020"/>
                  </a:cubicBezTo>
                  <a:cubicBezTo>
                    <a:pt x="11435" y="4046"/>
                    <a:pt x="11439" y="4077"/>
                    <a:pt x="11442" y="4110"/>
                  </a:cubicBezTo>
                  <a:lnTo>
                    <a:pt x="11449" y="4127"/>
                  </a:lnTo>
                  <a:cubicBezTo>
                    <a:pt x="11449" y="4133"/>
                    <a:pt x="11452" y="4147"/>
                    <a:pt x="11452" y="4153"/>
                  </a:cubicBezTo>
                  <a:lnTo>
                    <a:pt x="11452" y="4170"/>
                  </a:lnTo>
                  <a:lnTo>
                    <a:pt x="11452" y="4180"/>
                  </a:lnTo>
                  <a:lnTo>
                    <a:pt x="11452" y="4187"/>
                  </a:lnTo>
                  <a:lnTo>
                    <a:pt x="11452" y="4204"/>
                  </a:lnTo>
                  <a:lnTo>
                    <a:pt x="11452" y="4214"/>
                  </a:lnTo>
                  <a:lnTo>
                    <a:pt x="11452" y="4217"/>
                  </a:lnTo>
                  <a:lnTo>
                    <a:pt x="11452" y="4230"/>
                  </a:lnTo>
                  <a:lnTo>
                    <a:pt x="11452" y="4260"/>
                  </a:lnTo>
                  <a:lnTo>
                    <a:pt x="11452" y="4321"/>
                  </a:lnTo>
                  <a:lnTo>
                    <a:pt x="11452" y="4361"/>
                  </a:lnTo>
                  <a:lnTo>
                    <a:pt x="11452" y="4431"/>
                  </a:lnTo>
                  <a:lnTo>
                    <a:pt x="11449" y="4495"/>
                  </a:lnTo>
                  <a:lnTo>
                    <a:pt x="11449" y="4511"/>
                  </a:lnTo>
                  <a:cubicBezTo>
                    <a:pt x="11449" y="4521"/>
                    <a:pt x="11449" y="4535"/>
                    <a:pt x="11442" y="4548"/>
                  </a:cubicBezTo>
                  <a:lnTo>
                    <a:pt x="11439" y="4585"/>
                  </a:lnTo>
                  <a:cubicBezTo>
                    <a:pt x="11435" y="4618"/>
                    <a:pt x="11432" y="4648"/>
                    <a:pt x="11425" y="4682"/>
                  </a:cubicBezTo>
                  <a:cubicBezTo>
                    <a:pt x="11419" y="4732"/>
                    <a:pt x="11409" y="4779"/>
                    <a:pt x="11402" y="4829"/>
                  </a:cubicBezTo>
                  <a:cubicBezTo>
                    <a:pt x="11399" y="4849"/>
                    <a:pt x="11392" y="4866"/>
                    <a:pt x="11389" y="4886"/>
                  </a:cubicBezTo>
                  <a:cubicBezTo>
                    <a:pt x="11385" y="4906"/>
                    <a:pt x="11382" y="4922"/>
                    <a:pt x="11375" y="4946"/>
                  </a:cubicBezTo>
                  <a:lnTo>
                    <a:pt x="11369" y="4983"/>
                  </a:lnTo>
                  <a:cubicBezTo>
                    <a:pt x="11359" y="5023"/>
                    <a:pt x="11352" y="5066"/>
                    <a:pt x="11339" y="5106"/>
                  </a:cubicBezTo>
                  <a:cubicBezTo>
                    <a:pt x="11335" y="5133"/>
                    <a:pt x="11325" y="5157"/>
                    <a:pt x="11322" y="5183"/>
                  </a:cubicBezTo>
                  <a:cubicBezTo>
                    <a:pt x="11318" y="5203"/>
                    <a:pt x="11315" y="5223"/>
                    <a:pt x="11305" y="5247"/>
                  </a:cubicBezTo>
                  <a:cubicBezTo>
                    <a:pt x="11275" y="5364"/>
                    <a:pt x="11255" y="5471"/>
                    <a:pt x="11235" y="5574"/>
                  </a:cubicBezTo>
                  <a:lnTo>
                    <a:pt x="11235" y="5571"/>
                  </a:lnTo>
                  <a:cubicBezTo>
                    <a:pt x="11235" y="5581"/>
                    <a:pt x="11232" y="5591"/>
                    <a:pt x="11232" y="5601"/>
                  </a:cubicBezTo>
                  <a:lnTo>
                    <a:pt x="11221" y="5638"/>
                  </a:lnTo>
                  <a:cubicBezTo>
                    <a:pt x="11208" y="5698"/>
                    <a:pt x="11198" y="5752"/>
                    <a:pt x="11185" y="5808"/>
                  </a:cubicBezTo>
                  <a:lnTo>
                    <a:pt x="11181" y="5822"/>
                  </a:lnTo>
                  <a:cubicBezTo>
                    <a:pt x="11175" y="5849"/>
                    <a:pt x="11168" y="5875"/>
                    <a:pt x="11165" y="5902"/>
                  </a:cubicBezTo>
                  <a:lnTo>
                    <a:pt x="11165" y="5905"/>
                  </a:lnTo>
                  <a:cubicBezTo>
                    <a:pt x="11165" y="5909"/>
                    <a:pt x="11158" y="5919"/>
                    <a:pt x="11158" y="5922"/>
                  </a:cubicBezTo>
                  <a:lnTo>
                    <a:pt x="11151" y="5966"/>
                  </a:lnTo>
                  <a:lnTo>
                    <a:pt x="11135" y="6032"/>
                  </a:lnTo>
                  <a:cubicBezTo>
                    <a:pt x="11135" y="6039"/>
                    <a:pt x="11131" y="6049"/>
                    <a:pt x="11131" y="6053"/>
                  </a:cubicBezTo>
                  <a:lnTo>
                    <a:pt x="11131" y="6059"/>
                  </a:lnTo>
                  <a:lnTo>
                    <a:pt x="11125" y="6069"/>
                  </a:lnTo>
                  <a:cubicBezTo>
                    <a:pt x="11125" y="6076"/>
                    <a:pt x="11121" y="6083"/>
                    <a:pt x="11121" y="6089"/>
                  </a:cubicBezTo>
                  <a:lnTo>
                    <a:pt x="11118" y="6106"/>
                  </a:lnTo>
                  <a:cubicBezTo>
                    <a:pt x="11115" y="6123"/>
                    <a:pt x="11115" y="6136"/>
                    <a:pt x="11108" y="6153"/>
                  </a:cubicBezTo>
                  <a:lnTo>
                    <a:pt x="11104" y="6173"/>
                  </a:lnTo>
                  <a:lnTo>
                    <a:pt x="11104" y="6176"/>
                  </a:lnTo>
                  <a:lnTo>
                    <a:pt x="11104" y="6183"/>
                  </a:lnTo>
                  <a:cubicBezTo>
                    <a:pt x="11101" y="6206"/>
                    <a:pt x="11091" y="6233"/>
                    <a:pt x="11088" y="6256"/>
                  </a:cubicBezTo>
                  <a:lnTo>
                    <a:pt x="11084" y="6283"/>
                  </a:lnTo>
                  <a:cubicBezTo>
                    <a:pt x="11064" y="6367"/>
                    <a:pt x="11048" y="6444"/>
                    <a:pt x="11038" y="6521"/>
                  </a:cubicBezTo>
                  <a:lnTo>
                    <a:pt x="11038" y="6527"/>
                  </a:lnTo>
                  <a:lnTo>
                    <a:pt x="11038" y="6537"/>
                  </a:lnTo>
                  <a:lnTo>
                    <a:pt x="11038" y="6544"/>
                  </a:lnTo>
                  <a:lnTo>
                    <a:pt x="11038" y="6554"/>
                  </a:lnTo>
                  <a:lnTo>
                    <a:pt x="11014" y="6718"/>
                  </a:lnTo>
                  <a:cubicBezTo>
                    <a:pt x="11004" y="6771"/>
                    <a:pt x="11004" y="6825"/>
                    <a:pt x="11001" y="6878"/>
                  </a:cubicBezTo>
                  <a:cubicBezTo>
                    <a:pt x="10987" y="6888"/>
                    <a:pt x="10981" y="6895"/>
                    <a:pt x="10981" y="6908"/>
                  </a:cubicBezTo>
                  <a:cubicBezTo>
                    <a:pt x="10977" y="6955"/>
                    <a:pt x="10971" y="6995"/>
                    <a:pt x="10971" y="7042"/>
                  </a:cubicBezTo>
                  <a:cubicBezTo>
                    <a:pt x="10971" y="7079"/>
                    <a:pt x="10971" y="7122"/>
                    <a:pt x="10974" y="7159"/>
                  </a:cubicBezTo>
                  <a:cubicBezTo>
                    <a:pt x="10917" y="7206"/>
                    <a:pt x="10857" y="7260"/>
                    <a:pt x="10804" y="7310"/>
                  </a:cubicBezTo>
                  <a:lnTo>
                    <a:pt x="10784" y="7326"/>
                  </a:lnTo>
                  <a:cubicBezTo>
                    <a:pt x="10770" y="7340"/>
                    <a:pt x="10760" y="7346"/>
                    <a:pt x="10747" y="7360"/>
                  </a:cubicBezTo>
                  <a:cubicBezTo>
                    <a:pt x="10733" y="7373"/>
                    <a:pt x="10717" y="7387"/>
                    <a:pt x="10700" y="7397"/>
                  </a:cubicBezTo>
                  <a:lnTo>
                    <a:pt x="10700" y="7390"/>
                  </a:lnTo>
                  <a:cubicBezTo>
                    <a:pt x="10700" y="7373"/>
                    <a:pt x="10703" y="7360"/>
                    <a:pt x="10710" y="7346"/>
                  </a:cubicBezTo>
                  <a:lnTo>
                    <a:pt x="10710" y="7336"/>
                  </a:lnTo>
                  <a:cubicBezTo>
                    <a:pt x="10710" y="7326"/>
                    <a:pt x="10713" y="7320"/>
                    <a:pt x="10717" y="7306"/>
                  </a:cubicBezTo>
                  <a:lnTo>
                    <a:pt x="10720" y="7293"/>
                  </a:lnTo>
                  <a:cubicBezTo>
                    <a:pt x="10723" y="7286"/>
                    <a:pt x="10723" y="7273"/>
                    <a:pt x="10730" y="7263"/>
                  </a:cubicBezTo>
                  <a:lnTo>
                    <a:pt x="10737" y="7243"/>
                  </a:lnTo>
                  <a:lnTo>
                    <a:pt x="10750" y="7193"/>
                  </a:lnTo>
                  <a:lnTo>
                    <a:pt x="10753" y="7179"/>
                  </a:lnTo>
                  <a:cubicBezTo>
                    <a:pt x="10757" y="7159"/>
                    <a:pt x="10767" y="7143"/>
                    <a:pt x="10770" y="7122"/>
                  </a:cubicBezTo>
                  <a:lnTo>
                    <a:pt x="10780" y="7096"/>
                  </a:lnTo>
                  <a:cubicBezTo>
                    <a:pt x="10784" y="7079"/>
                    <a:pt x="10787" y="7059"/>
                    <a:pt x="10794" y="7042"/>
                  </a:cubicBezTo>
                  <a:cubicBezTo>
                    <a:pt x="10800" y="7009"/>
                    <a:pt x="10804" y="6975"/>
                    <a:pt x="10814" y="6942"/>
                  </a:cubicBezTo>
                  <a:lnTo>
                    <a:pt x="10820" y="6895"/>
                  </a:lnTo>
                  <a:lnTo>
                    <a:pt x="10834" y="6845"/>
                  </a:lnTo>
                  <a:lnTo>
                    <a:pt x="10847" y="6785"/>
                  </a:lnTo>
                  <a:lnTo>
                    <a:pt x="10854" y="6751"/>
                  </a:lnTo>
                  <a:cubicBezTo>
                    <a:pt x="10867" y="6691"/>
                    <a:pt x="10880" y="6628"/>
                    <a:pt x="10894" y="6557"/>
                  </a:cubicBezTo>
                  <a:cubicBezTo>
                    <a:pt x="10911" y="6474"/>
                    <a:pt x="10921" y="6390"/>
                    <a:pt x="10937" y="6307"/>
                  </a:cubicBezTo>
                  <a:cubicBezTo>
                    <a:pt x="10947" y="6267"/>
                    <a:pt x="10951" y="6223"/>
                    <a:pt x="10961" y="6183"/>
                  </a:cubicBezTo>
                  <a:cubicBezTo>
                    <a:pt x="10964" y="6153"/>
                    <a:pt x="10967" y="6126"/>
                    <a:pt x="10971" y="6099"/>
                  </a:cubicBezTo>
                  <a:lnTo>
                    <a:pt x="10974" y="6059"/>
                  </a:lnTo>
                  <a:lnTo>
                    <a:pt x="10981" y="6022"/>
                  </a:lnTo>
                  <a:cubicBezTo>
                    <a:pt x="10984" y="5999"/>
                    <a:pt x="10987" y="5972"/>
                    <a:pt x="10987" y="5949"/>
                  </a:cubicBezTo>
                  <a:cubicBezTo>
                    <a:pt x="10987" y="5932"/>
                    <a:pt x="10991" y="5919"/>
                    <a:pt x="10997" y="5902"/>
                  </a:cubicBezTo>
                  <a:lnTo>
                    <a:pt x="11001" y="5889"/>
                  </a:lnTo>
                  <a:lnTo>
                    <a:pt x="11004" y="5872"/>
                  </a:lnTo>
                  <a:cubicBezTo>
                    <a:pt x="11004" y="5859"/>
                    <a:pt x="11008" y="5849"/>
                    <a:pt x="11008" y="5832"/>
                  </a:cubicBezTo>
                  <a:lnTo>
                    <a:pt x="11024" y="5742"/>
                  </a:lnTo>
                  <a:cubicBezTo>
                    <a:pt x="11034" y="5691"/>
                    <a:pt x="11041" y="5641"/>
                    <a:pt x="11051" y="5588"/>
                  </a:cubicBezTo>
                  <a:cubicBezTo>
                    <a:pt x="11084" y="5407"/>
                    <a:pt x="11108" y="5247"/>
                    <a:pt x="11135" y="5083"/>
                  </a:cubicBezTo>
                  <a:cubicBezTo>
                    <a:pt x="11135" y="5080"/>
                    <a:pt x="11135" y="5073"/>
                    <a:pt x="11131" y="5070"/>
                  </a:cubicBezTo>
                  <a:cubicBezTo>
                    <a:pt x="11125" y="5066"/>
                    <a:pt x="11121" y="5063"/>
                    <a:pt x="11118" y="5063"/>
                  </a:cubicBezTo>
                  <a:cubicBezTo>
                    <a:pt x="11108" y="5063"/>
                    <a:pt x="11098" y="5066"/>
                    <a:pt x="11098" y="5073"/>
                  </a:cubicBezTo>
                  <a:cubicBezTo>
                    <a:pt x="11088" y="5103"/>
                    <a:pt x="11084" y="5133"/>
                    <a:pt x="11081" y="5163"/>
                  </a:cubicBezTo>
                  <a:cubicBezTo>
                    <a:pt x="11074" y="5180"/>
                    <a:pt x="11071" y="5197"/>
                    <a:pt x="11071" y="5207"/>
                  </a:cubicBezTo>
                  <a:lnTo>
                    <a:pt x="11058" y="5270"/>
                  </a:lnTo>
                  <a:lnTo>
                    <a:pt x="11054" y="5300"/>
                  </a:lnTo>
                  <a:lnTo>
                    <a:pt x="11051" y="5317"/>
                  </a:lnTo>
                  <a:cubicBezTo>
                    <a:pt x="11048" y="5340"/>
                    <a:pt x="11041" y="5370"/>
                    <a:pt x="11034" y="5397"/>
                  </a:cubicBezTo>
                  <a:lnTo>
                    <a:pt x="11024" y="5451"/>
                  </a:lnTo>
                  <a:lnTo>
                    <a:pt x="11001" y="5588"/>
                  </a:lnTo>
                  <a:cubicBezTo>
                    <a:pt x="11001" y="5598"/>
                    <a:pt x="10997" y="5605"/>
                    <a:pt x="10997" y="5615"/>
                  </a:cubicBezTo>
                  <a:lnTo>
                    <a:pt x="10997" y="5625"/>
                  </a:lnTo>
                  <a:lnTo>
                    <a:pt x="10994" y="5655"/>
                  </a:lnTo>
                  <a:cubicBezTo>
                    <a:pt x="10981" y="5732"/>
                    <a:pt x="10967" y="5805"/>
                    <a:pt x="10954" y="5875"/>
                  </a:cubicBezTo>
                  <a:cubicBezTo>
                    <a:pt x="10941" y="5949"/>
                    <a:pt x="10934" y="6016"/>
                    <a:pt x="10924" y="6086"/>
                  </a:cubicBezTo>
                  <a:lnTo>
                    <a:pt x="10921" y="6133"/>
                  </a:lnTo>
                  <a:cubicBezTo>
                    <a:pt x="10917" y="6166"/>
                    <a:pt x="10914" y="6193"/>
                    <a:pt x="10911" y="6226"/>
                  </a:cubicBezTo>
                  <a:lnTo>
                    <a:pt x="10904" y="6256"/>
                  </a:lnTo>
                  <a:cubicBezTo>
                    <a:pt x="10901" y="6283"/>
                    <a:pt x="10897" y="6303"/>
                    <a:pt x="10894" y="6327"/>
                  </a:cubicBezTo>
                  <a:cubicBezTo>
                    <a:pt x="10887" y="6343"/>
                    <a:pt x="10887" y="6357"/>
                    <a:pt x="10884" y="6374"/>
                  </a:cubicBezTo>
                  <a:cubicBezTo>
                    <a:pt x="10877" y="6410"/>
                    <a:pt x="10870" y="6450"/>
                    <a:pt x="10864" y="6487"/>
                  </a:cubicBezTo>
                  <a:lnTo>
                    <a:pt x="10854" y="6527"/>
                  </a:lnTo>
                  <a:cubicBezTo>
                    <a:pt x="10850" y="6557"/>
                    <a:pt x="10847" y="6584"/>
                    <a:pt x="10837" y="6611"/>
                  </a:cubicBezTo>
                  <a:lnTo>
                    <a:pt x="10837" y="6618"/>
                  </a:lnTo>
                  <a:lnTo>
                    <a:pt x="10837" y="6624"/>
                  </a:lnTo>
                  <a:lnTo>
                    <a:pt x="10837" y="6628"/>
                  </a:lnTo>
                  <a:lnTo>
                    <a:pt x="10837" y="6634"/>
                  </a:lnTo>
                  <a:lnTo>
                    <a:pt x="10837" y="6641"/>
                  </a:lnTo>
                  <a:lnTo>
                    <a:pt x="10837" y="6651"/>
                  </a:lnTo>
                  <a:lnTo>
                    <a:pt x="10837" y="6658"/>
                  </a:lnTo>
                  <a:cubicBezTo>
                    <a:pt x="10837" y="6661"/>
                    <a:pt x="10837" y="6668"/>
                    <a:pt x="10834" y="6671"/>
                  </a:cubicBezTo>
                  <a:lnTo>
                    <a:pt x="10834" y="6678"/>
                  </a:lnTo>
                  <a:lnTo>
                    <a:pt x="10834" y="6684"/>
                  </a:lnTo>
                  <a:lnTo>
                    <a:pt x="10834" y="6691"/>
                  </a:lnTo>
                  <a:lnTo>
                    <a:pt x="10834" y="6701"/>
                  </a:lnTo>
                  <a:lnTo>
                    <a:pt x="10834" y="6708"/>
                  </a:lnTo>
                  <a:lnTo>
                    <a:pt x="10834" y="6711"/>
                  </a:lnTo>
                  <a:lnTo>
                    <a:pt x="10834" y="6721"/>
                  </a:lnTo>
                  <a:lnTo>
                    <a:pt x="10834" y="6725"/>
                  </a:lnTo>
                  <a:lnTo>
                    <a:pt x="10834" y="6735"/>
                  </a:lnTo>
                  <a:lnTo>
                    <a:pt x="10820" y="6788"/>
                  </a:lnTo>
                  <a:lnTo>
                    <a:pt x="10810" y="6838"/>
                  </a:lnTo>
                  <a:lnTo>
                    <a:pt x="10797" y="6902"/>
                  </a:lnTo>
                  <a:lnTo>
                    <a:pt x="10787" y="6935"/>
                  </a:lnTo>
                  <a:lnTo>
                    <a:pt x="10787" y="6942"/>
                  </a:lnTo>
                  <a:cubicBezTo>
                    <a:pt x="10780" y="6975"/>
                    <a:pt x="10777" y="7009"/>
                    <a:pt x="10767" y="7042"/>
                  </a:cubicBezTo>
                  <a:cubicBezTo>
                    <a:pt x="10767" y="7052"/>
                    <a:pt x="10763" y="7059"/>
                    <a:pt x="10763" y="7069"/>
                  </a:cubicBezTo>
                  <a:lnTo>
                    <a:pt x="10760" y="7089"/>
                  </a:lnTo>
                  <a:lnTo>
                    <a:pt x="10750" y="7122"/>
                  </a:lnTo>
                  <a:lnTo>
                    <a:pt x="10750" y="7126"/>
                  </a:lnTo>
                  <a:lnTo>
                    <a:pt x="10750" y="7136"/>
                  </a:lnTo>
                  <a:lnTo>
                    <a:pt x="10743" y="7173"/>
                  </a:lnTo>
                  <a:lnTo>
                    <a:pt x="10730" y="7223"/>
                  </a:lnTo>
                  <a:lnTo>
                    <a:pt x="10727" y="7236"/>
                  </a:lnTo>
                  <a:cubicBezTo>
                    <a:pt x="10720" y="7246"/>
                    <a:pt x="10717" y="7260"/>
                    <a:pt x="10717" y="7273"/>
                  </a:cubicBezTo>
                  <a:lnTo>
                    <a:pt x="10703" y="7326"/>
                  </a:lnTo>
                  <a:cubicBezTo>
                    <a:pt x="10700" y="7340"/>
                    <a:pt x="10700" y="7353"/>
                    <a:pt x="10697" y="7363"/>
                  </a:cubicBezTo>
                  <a:lnTo>
                    <a:pt x="10697" y="7370"/>
                  </a:lnTo>
                  <a:lnTo>
                    <a:pt x="10697" y="7377"/>
                  </a:lnTo>
                  <a:lnTo>
                    <a:pt x="10693" y="7390"/>
                  </a:lnTo>
                  <a:cubicBezTo>
                    <a:pt x="10693" y="7387"/>
                    <a:pt x="10687" y="7380"/>
                    <a:pt x="10687" y="7380"/>
                  </a:cubicBezTo>
                  <a:lnTo>
                    <a:pt x="10683" y="7370"/>
                  </a:lnTo>
                  <a:cubicBezTo>
                    <a:pt x="10680" y="7360"/>
                    <a:pt x="10677" y="7346"/>
                    <a:pt x="10670" y="7340"/>
                  </a:cubicBezTo>
                  <a:lnTo>
                    <a:pt x="10663" y="7320"/>
                  </a:lnTo>
                  <a:cubicBezTo>
                    <a:pt x="10653" y="7293"/>
                    <a:pt x="10646" y="7270"/>
                    <a:pt x="10633" y="7243"/>
                  </a:cubicBezTo>
                  <a:cubicBezTo>
                    <a:pt x="10620" y="7209"/>
                    <a:pt x="10603" y="7176"/>
                    <a:pt x="10593" y="7143"/>
                  </a:cubicBezTo>
                  <a:cubicBezTo>
                    <a:pt x="10583" y="7122"/>
                    <a:pt x="10570" y="7106"/>
                    <a:pt x="10563" y="7092"/>
                  </a:cubicBezTo>
                  <a:cubicBezTo>
                    <a:pt x="10553" y="7079"/>
                    <a:pt x="10546" y="7069"/>
                    <a:pt x="10529" y="7062"/>
                  </a:cubicBezTo>
                  <a:lnTo>
                    <a:pt x="10516" y="7062"/>
                  </a:lnTo>
                  <a:cubicBezTo>
                    <a:pt x="10509" y="7062"/>
                    <a:pt x="10503" y="7069"/>
                    <a:pt x="10496" y="7072"/>
                  </a:cubicBezTo>
                  <a:cubicBezTo>
                    <a:pt x="10486" y="7076"/>
                    <a:pt x="10483" y="7086"/>
                    <a:pt x="10476" y="7089"/>
                  </a:cubicBezTo>
                  <a:cubicBezTo>
                    <a:pt x="10442" y="7119"/>
                    <a:pt x="10416" y="7156"/>
                    <a:pt x="10392" y="7189"/>
                  </a:cubicBezTo>
                  <a:cubicBezTo>
                    <a:pt x="10369" y="7219"/>
                    <a:pt x="10349" y="7253"/>
                    <a:pt x="10325" y="7296"/>
                  </a:cubicBezTo>
                  <a:cubicBezTo>
                    <a:pt x="10309" y="7326"/>
                    <a:pt x="10295" y="7356"/>
                    <a:pt x="10279" y="7387"/>
                  </a:cubicBezTo>
                  <a:lnTo>
                    <a:pt x="10265" y="7410"/>
                  </a:lnTo>
                  <a:lnTo>
                    <a:pt x="10252" y="7430"/>
                  </a:lnTo>
                  <a:lnTo>
                    <a:pt x="10252" y="7413"/>
                  </a:lnTo>
                  <a:lnTo>
                    <a:pt x="10252" y="7380"/>
                  </a:lnTo>
                  <a:lnTo>
                    <a:pt x="10252" y="7370"/>
                  </a:lnTo>
                  <a:cubicBezTo>
                    <a:pt x="10259" y="7330"/>
                    <a:pt x="10262" y="7296"/>
                    <a:pt x="10269" y="7260"/>
                  </a:cubicBezTo>
                  <a:cubicBezTo>
                    <a:pt x="10275" y="7243"/>
                    <a:pt x="10279" y="7223"/>
                    <a:pt x="10282" y="7206"/>
                  </a:cubicBezTo>
                  <a:lnTo>
                    <a:pt x="10285" y="7186"/>
                  </a:lnTo>
                  <a:cubicBezTo>
                    <a:pt x="10285" y="7179"/>
                    <a:pt x="10292" y="7176"/>
                    <a:pt x="10292" y="7169"/>
                  </a:cubicBezTo>
                  <a:lnTo>
                    <a:pt x="10295" y="7159"/>
                  </a:lnTo>
                  <a:lnTo>
                    <a:pt x="10299" y="7139"/>
                  </a:lnTo>
                  <a:lnTo>
                    <a:pt x="10302" y="7119"/>
                  </a:lnTo>
                  <a:lnTo>
                    <a:pt x="10312" y="7086"/>
                  </a:lnTo>
                  <a:lnTo>
                    <a:pt x="10319" y="7059"/>
                  </a:lnTo>
                  <a:lnTo>
                    <a:pt x="10332" y="7009"/>
                  </a:lnTo>
                  <a:lnTo>
                    <a:pt x="10335" y="6989"/>
                  </a:lnTo>
                  <a:lnTo>
                    <a:pt x="10342" y="6969"/>
                  </a:lnTo>
                  <a:lnTo>
                    <a:pt x="10342" y="6959"/>
                  </a:lnTo>
                  <a:cubicBezTo>
                    <a:pt x="10342" y="6955"/>
                    <a:pt x="10342" y="6952"/>
                    <a:pt x="10346" y="6945"/>
                  </a:cubicBezTo>
                  <a:cubicBezTo>
                    <a:pt x="10349" y="6929"/>
                    <a:pt x="10352" y="6908"/>
                    <a:pt x="10359" y="6892"/>
                  </a:cubicBezTo>
                  <a:cubicBezTo>
                    <a:pt x="10362" y="6872"/>
                    <a:pt x="10366" y="6852"/>
                    <a:pt x="10376" y="6828"/>
                  </a:cubicBezTo>
                  <a:cubicBezTo>
                    <a:pt x="10382" y="6785"/>
                    <a:pt x="10396" y="6741"/>
                    <a:pt x="10402" y="6694"/>
                  </a:cubicBezTo>
                  <a:cubicBezTo>
                    <a:pt x="10409" y="6671"/>
                    <a:pt x="10412" y="6651"/>
                    <a:pt x="10416" y="6624"/>
                  </a:cubicBezTo>
                  <a:cubicBezTo>
                    <a:pt x="10419" y="6608"/>
                    <a:pt x="10419" y="6594"/>
                    <a:pt x="10426" y="6577"/>
                  </a:cubicBezTo>
                  <a:cubicBezTo>
                    <a:pt x="10426" y="6574"/>
                    <a:pt x="10426" y="6571"/>
                    <a:pt x="10429" y="6567"/>
                  </a:cubicBezTo>
                  <a:lnTo>
                    <a:pt x="10429" y="6557"/>
                  </a:lnTo>
                  <a:lnTo>
                    <a:pt x="10432" y="6537"/>
                  </a:lnTo>
                  <a:lnTo>
                    <a:pt x="10436" y="6517"/>
                  </a:lnTo>
                  <a:cubicBezTo>
                    <a:pt x="10439" y="6501"/>
                    <a:pt x="10439" y="6484"/>
                    <a:pt x="10446" y="6470"/>
                  </a:cubicBezTo>
                  <a:lnTo>
                    <a:pt x="10449" y="6434"/>
                  </a:lnTo>
                  <a:lnTo>
                    <a:pt x="10453" y="6394"/>
                  </a:lnTo>
                  <a:cubicBezTo>
                    <a:pt x="10456" y="6377"/>
                    <a:pt x="10456" y="6367"/>
                    <a:pt x="10456" y="6350"/>
                  </a:cubicBezTo>
                  <a:lnTo>
                    <a:pt x="10456" y="6337"/>
                  </a:lnTo>
                  <a:cubicBezTo>
                    <a:pt x="10463" y="6293"/>
                    <a:pt x="10466" y="6250"/>
                    <a:pt x="10469" y="6206"/>
                  </a:cubicBezTo>
                  <a:cubicBezTo>
                    <a:pt x="10479" y="6150"/>
                    <a:pt x="10483" y="6086"/>
                    <a:pt x="10489" y="6026"/>
                  </a:cubicBezTo>
                  <a:lnTo>
                    <a:pt x="10499" y="5972"/>
                  </a:lnTo>
                  <a:cubicBezTo>
                    <a:pt x="10506" y="5899"/>
                    <a:pt x="10516" y="5815"/>
                    <a:pt x="10523" y="5735"/>
                  </a:cubicBezTo>
                  <a:cubicBezTo>
                    <a:pt x="10533" y="5651"/>
                    <a:pt x="10539" y="5568"/>
                    <a:pt x="10546" y="5484"/>
                  </a:cubicBezTo>
                  <a:cubicBezTo>
                    <a:pt x="10546" y="5467"/>
                    <a:pt x="10549" y="5447"/>
                    <a:pt x="10549" y="5431"/>
                  </a:cubicBezTo>
                  <a:cubicBezTo>
                    <a:pt x="10549" y="5407"/>
                    <a:pt x="10553" y="5387"/>
                    <a:pt x="10553" y="5367"/>
                  </a:cubicBezTo>
                  <a:cubicBezTo>
                    <a:pt x="10553" y="5354"/>
                    <a:pt x="10553" y="5347"/>
                    <a:pt x="10556" y="5334"/>
                  </a:cubicBezTo>
                  <a:lnTo>
                    <a:pt x="10556" y="5307"/>
                  </a:lnTo>
                  <a:lnTo>
                    <a:pt x="10556" y="5294"/>
                  </a:lnTo>
                  <a:cubicBezTo>
                    <a:pt x="10556" y="5277"/>
                    <a:pt x="10563" y="5267"/>
                    <a:pt x="10563" y="5250"/>
                  </a:cubicBezTo>
                  <a:cubicBezTo>
                    <a:pt x="10563" y="5223"/>
                    <a:pt x="10566" y="5203"/>
                    <a:pt x="10566" y="5180"/>
                  </a:cubicBezTo>
                  <a:lnTo>
                    <a:pt x="10566" y="5170"/>
                  </a:lnTo>
                  <a:lnTo>
                    <a:pt x="10566" y="5140"/>
                  </a:lnTo>
                  <a:lnTo>
                    <a:pt x="10566" y="5100"/>
                  </a:lnTo>
                  <a:lnTo>
                    <a:pt x="10566" y="4886"/>
                  </a:lnTo>
                  <a:lnTo>
                    <a:pt x="10566" y="4862"/>
                  </a:lnTo>
                  <a:cubicBezTo>
                    <a:pt x="10566" y="4779"/>
                    <a:pt x="10563" y="4695"/>
                    <a:pt x="10563" y="4612"/>
                  </a:cubicBezTo>
                  <a:lnTo>
                    <a:pt x="10563" y="4561"/>
                  </a:lnTo>
                  <a:cubicBezTo>
                    <a:pt x="10563" y="4495"/>
                    <a:pt x="10556" y="4428"/>
                    <a:pt x="10556" y="4361"/>
                  </a:cubicBezTo>
                  <a:lnTo>
                    <a:pt x="10546" y="4083"/>
                  </a:lnTo>
                  <a:cubicBezTo>
                    <a:pt x="10546" y="4077"/>
                    <a:pt x="10536" y="4067"/>
                    <a:pt x="10529" y="4067"/>
                  </a:cubicBezTo>
                  <a:cubicBezTo>
                    <a:pt x="10523" y="4067"/>
                    <a:pt x="10519" y="4067"/>
                    <a:pt x="10516" y="4070"/>
                  </a:cubicBezTo>
                  <a:cubicBezTo>
                    <a:pt x="10513" y="4077"/>
                    <a:pt x="10513" y="4080"/>
                    <a:pt x="10513" y="4083"/>
                  </a:cubicBezTo>
                  <a:lnTo>
                    <a:pt x="10516" y="4177"/>
                  </a:lnTo>
                  <a:lnTo>
                    <a:pt x="10519" y="4267"/>
                  </a:lnTo>
                  <a:cubicBezTo>
                    <a:pt x="10523" y="4351"/>
                    <a:pt x="10523" y="4434"/>
                    <a:pt x="10523" y="4518"/>
                  </a:cubicBezTo>
                  <a:cubicBezTo>
                    <a:pt x="10523" y="4601"/>
                    <a:pt x="10529" y="4682"/>
                    <a:pt x="10529" y="4765"/>
                  </a:cubicBezTo>
                  <a:cubicBezTo>
                    <a:pt x="10529" y="4846"/>
                    <a:pt x="10533" y="4919"/>
                    <a:pt x="10533" y="4999"/>
                  </a:cubicBezTo>
                  <a:lnTo>
                    <a:pt x="10533" y="5136"/>
                  </a:lnTo>
                  <a:cubicBezTo>
                    <a:pt x="10533" y="5170"/>
                    <a:pt x="10533" y="5203"/>
                    <a:pt x="10529" y="5250"/>
                  </a:cubicBezTo>
                  <a:cubicBezTo>
                    <a:pt x="10529" y="5263"/>
                    <a:pt x="10529" y="5274"/>
                    <a:pt x="10523" y="5287"/>
                  </a:cubicBezTo>
                  <a:lnTo>
                    <a:pt x="10523" y="5307"/>
                  </a:lnTo>
                  <a:cubicBezTo>
                    <a:pt x="10519" y="5347"/>
                    <a:pt x="10519" y="5387"/>
                    <a:pt x="10516" y="5424"/>
                  </a:cubicBezTo>
                  <a:lnTo>
                    <a:pt x="10516" y="5451"/>
                  </a:lnTo>
                  <a:lnTo>
                    <a:pt x="10516" y="5474"/>
                  </a:lnTo>
                  <a:cubicBezTo>
                    <a:pt x="10513" y="5551"/>
                    <a:pt x="10503" y="5625"/>
                    <a:pt x="10499" y="5698"/>
                  </a:cubicBezTo>
                  <a:cubicBezTo>
                    <a:pt x="10489" y="5768"/>
                    <a:pt x="10486" y="5849"/>
                    <a:pt x="10473" y="5939"/>
                  </a:cubicBezTo>
                  <a:lnTo>
                    <a:pt x="10463" y="6036"/>
                  </a:lnTo>
                  <a:cubicBezTo>
                    <a:pt x="10453" y="6089"/>
                    <a:pt x="10449" y="6143"/>
                    <a:pt x="10439" y="6200"/>
                  </a:cubicBezTo>
                  <a:lnTo>
                    <a:pt x="10432" y="6270"/>
                  </a:lnTo>
                  <a:cubicBezTo>
                    <a:pt x="10429" y="6323"/>
                    <a:pt x="10419" y="6384"/>
                    <a:pt x="10412" y="6437"/>
                  </a:cubicBezTo>
                  <a:lnTo>
                    <a:pt x="10412" y="6454"/>
                  </a:lnTo>
                  <a:cubicBezTo>
                    <a:pt x="10412" y="6467"/>
                    <a:pt x="10406" y="6484"/>
                    <a:pt x="10406" y="6494"/>
                  </a:cubicBezTo>
                  <a:lnTo>
                    <a:pt x="10402" y="6534"/>
                  </a:lnTo>
                  <a:lnTo>
                    <a:pt x="10399" y="6571"/>
                  </a:lnTo>
                  <a:cubicBezTo>
                    <a:pt x="10396" y="6587"/>
                    <a:pt x="10396" y="6601"/>
                    <a:pt x="10389" y="6618"/>
                  </a:cubicBezTo>
                  <a:lnTo>
                    <a:pt x="10386" y="6644"/>
                  </a:lnTo>
                  <a:cubicBezTo>
                    <a:pt x="10382" y="6658"/>
                    <a:pt x="10382" y="6671"/>
                    <a:pt x="10379" y="6684"/>
                  </a:cubicBezTo>
                  <a:lnTo>
                    <a:pt x="10369" y="6725"/>
                  </a:lnTo>
                  <a:cubicBezTo>
                    <a:pt x="10366" y="6751"/>
                    <a:pt x="10356" y="6778"/>
                    <a:pt x="10352" y="6805"/>
                  </a:cubicBezTo>
                  <a:cubicBezTo>
                    <a:pt x="10346" y="6852"/>
                    <a:pt x="10332" y="6895"/>
                    <a:pt x="10319" y="6942"/>
                  </a:cubicBezTo>
                  <a:cubicBezTo>
                    <a:pt x="10315" y="6955"/>
                    <a:pt x="10315" y="6969"/>
                    <a:pt x="10312" y="6975"/>
                  </a:cubicBezTo>
                  <a:lnTo>
                    <a:pt x="10305" y="6992"/>
                  </a:lnTo>
                  <a:lnTo>
                    <a:pt x="10305" y="7002"/>
                  </a:lnTo>
                  <a:cubicBezTo>
                    <a:pt x="10302" y="7019"/>
                    <a:pt x="10299" y="7029"/>
                    <a:pt x="10295" y="7046"/>
                  </a:cubicBezTo>
                  <a:lnTo>
                    <a:pt x="10285" y="7079"/>
                  </a:lnTo>
                  <a:cubicBezTo>
                    <a:pt x="10279" y="7112"/>
                    <a:pt x="10265" y="7146"/>
                    <a:pt x="10255" y="7179"/>
                  </a:cubicBezTo>
                  <a:cubicBezTo>
                    <a:pt x="10255" y="7186"/>
                    <a:pt x="10252" y="7189"/>
                    <a:pt x="10252" y="7196"/>
                  </a:cubicBezTo>
                  <a:lnTo>
                    <a:pt x="10252" y="7203"/>
                  </a:lnTo>
                  <a:cubicBezTo>
                    <a:pt x="10249" y="7213"/>
                    <a:pt x="10245" y="7226"/>
                    <a:pt x="10245" y="7243"/>
                  </a:cubicBezTo>
                  <a:cubicBezTo>
                    <a:pt x="10235" y="7286"/>
                    <a:pt x="10228" y="7326"/>
                    <a:pt x="10222" y="7377"/>
                  </a:cubicBezTo>
                  <a:lnTo>
                    <a:pt x="10222" y="7397"/>
                  </a:lnTo>
                  <a:lnTo>
                    <a:pt x="10222" y="7410"/>
                  </a:lnTo>
                  <a:lnTo>
                    <a:pt x="10222" y="7453"/>
                  </a:lnTo>
                  <a:lnTo>
                    <a:pt x="10222" y="7473"/>
                  </a:lnTo>
                  <a:lnTo>
                    <a:pt x="10222" y="7487"/>
                  </a:lnTo>
                  <a:lnTo>
                    <a:pt x="10222" y="7490"/>
                  </a:lnTo>
                  <a:cubicBezTo>
                    <a:pt x="10215" y="7507"/>
                    <a:pt x="10202" y="7527"/>
                    <a:pt x="10195" y="7544"/>
                  </a:cubicBezTo>
                  <a:lnTo>
                    <a:pt x="10188" y="7547"/>
                  </a:lnTo>
                  <a:lnTo>
                    <a:pt x="10185" y="7554"/>
                  </a:lnTo>
                  <a:lnTo>
                    <a:pt x="10182" y="7547"/>
                  </a:lnTo>
                  <a:cubicBezTo>
                    <a:pt x="10182" y="7514"/>
                    <a:pt x="10182" y="7480"/>
                    <a:pt x="10185" y="7453"/>
                  </a:cubicBezTo>
                  <a:lnTo>
                    <a:pt x="10185" y="7443"/>
                  </a:lnTo>
                  <a:cubicBezTo>
                    <a:pt x="10185" y="7420"/>
                    <a:pt x="10188" y="7390"/>
                    <a:pt x="10188" y="7363"/>
                  </a:cubicBezTo>
                  <a:lnTo>
                    <a:pt x="10195" y="7326"/>
                  </a:lnTo>
                  <a:lnTo>
                    <a:pt x="10198" y="7273"/>
                  </a:lnTo>
                  <a:lnTo>
                    <a:pt x="10202" y="7219"/>
                  </a:lnTo>
                  <a:cubicBezTo>
                    <a:pt x="10202" y="7206"/>
                    <a:pt x="10202" y="7189"/>
                    <a:pt x="10205" y="7176"/>
                  </a:cubicBezTo>
                  <a:cubicBezTo>
                    <a:pt x="10205" y="7156"/>
                    <a:pt x="10205" y="7139"/>
                    <a:pt x="10212" y="7119"/>
                  </a:cubicBezTo>
                  <a:lnTo>
                    <a:pt x="10212" y="7112"/>
                  </a:lnTo>
                  <a:lnTo>
                    <a:pt x="10212" y="7109"/>
                  </a:lnTo>
                  <a:lnTo>
                    <a:pt x="10215" y="7079"/>
                  </a:lnTo>
                  <a:cubicBezTo>
                    <a:pt x="10215" y="7059"/>
                    <a:pt x="10218" y="7039"/>
                    <a:pt x="10218" y="7012"/>
                  </a:cubicBezTo>
                  <a:lnTo>
                    <a:pt x="10218" y="7009"/>
                  </a:lnTo>
                  <a:lnTo>
                    <a:pt x="10218" y="6995"/>
                  </a:lnTo>
                  <a:cubicBezTo>
                    <a:pt x="10218" y="6985"/>
                    <a:pt x="10222" y="6969"/>
                    <a:pt x="10222" y="6955"/>
                  </a:cubicBezTo>
                  <a:lnTo>
                    <a:pt x="10228" y="6925"/>
                  </a:lnTo>
                  <a:cubicBezTo>
                    <a:pt x="10235" y="6828"/>
                    <a:pt x="10249" y="6735"/>
                    <a:pt x="10262" y="6641"/>
                  </a:cubicBezTo>
                  <a:lnTo>
                    <a:pt x="10265" y="6608"/>
                  </a:lnTo>
                  <a:cubicBezTo>
                    <a:pt x="10269" y="6574"/>
                    <a:pt x="10272" y="6541"/>
                    <a:pt x="10279" y="6511"/>
                  </a:cubicBezTo>
                  <a:lnTo>
                    <a:pt x="10282" y="6460"/>
                  </a:lnTo>
                  <a:cubicBezTo>
                    <a:pt x="10285" y="6410"/>
                    <a:pt x="10295" y="6360"/>
                    <a:pt x="10302" y="6310"/>
                  </a:cubicBezTo>
                  <a:lnTo>
                    <a:pt x="10305" y="6287"/>
                  </a:lnTo>
                  <a:cubicBezTo>
                    <a:pt x="10312" y="6270"/>
                    <a:pt x="10312" y="6253"/>
                    <a:pt x="10315" y="6236"/>
                  </a:cubicBezTo>
                  <a:lnTo>
                    <a:pt x="10322" y="6183"/>
                  </a:lnTo>
                  <a:cubicBezTo>
                    <a:pt x="10322" y="6173"/>
                    <a:pt x="10329" y="6166"/>
                    <a:pt x="10329" y="6156"/>
                  </a:cubicBezTo>
                  <a:lnTo>
                    <a:pt x="10332" y="6116"/>
                  </a:lnTo>
                  <a:lnTo>
                    <a:pt x="10335" y="6073"/>
                  </a:lnTo>
                  <a:cubicBezTo>
                    <a:pt x="10335" y="6056"/>
                    <a:pt x="10339" y="6039"/>
                    <a:pt x="10339" y="6019"/>
                  </a:cubicBezTo>
                  <a:lnTo>
                    <a:pt x="10339" y="5992"/>
                  </a:lnTo>
                  <a:cubicBezTo>
                    <a:pt x="10339" y="5969"/>
                    <a:pt x="10346" y="5942"/>
                    <a:pt x="10346" y="5922"/>
                  </a:cubicBezTo>
                  <a:lnTo>
                    <a:pt x="10346" y="5849"/>
                  </a:lnTo>
                  <a:lnTo>
                    <a:pt x="10346" y="5675"/>
                  </a:lnTo>
                  <a:cubicBezTo>
                    <a:pt x="10346" y="5571"/>
                    <a:pt x="10339" y="5471"/>
                    <a:pt x="10335" y="5370"/>
                  </a:cubicBezTo>
                  <a:cubicBezTo>
                    <a:pt x="10332" y="5304"/>
                    <a:pt x="10329" y="5240"/>
                    <a:pt x="10322" y="5173"/>
                  </a:cubicBezTo>
                  <a:lnTo>
                    <a:pt x="10315" y="5039"/>
                  </a:lnTo>
                  <a:cubicBezTo>
                    <a:pt x="10312" y="4983"/>
                    <a:pt x="10305" y="4929"/>
                    <a:pt x="10302" y="4869"/>
                  </a:cubicBezTo>
                  <a:lnTo>
                    <a:pt x="10289" y="4732"/>
                  </a:lnTo>
                  <a:lnTo>
                    <a:pt x="10279" y="4568"/>
                  </a:lnTo>
                  <a:cubicBezTo>
                    <a:pt x="10272" y="4521"/>
                    <a:pt x="10269" y="4481"/>
                    <a:pt x="10265" y="4434"/>
                  </a:cubicBezTo>
                  <a:lnTo>
                    <a:pt x="10262" y="4414"/>
                  </a:lnTo>
                  <a:cubicBezTo>
                    <a:pt x="10249" y="4314"/>
                    <a:pt x="10235" y="4210"/>
                    <a:pt x="10218" y="4103"/>
                  </a:cubicBezTo>
                  <a:cubicBezTo>
                    <a:pt x="10212" y="4060"/>
                    <a:pt x="10205" y="4013"/>
                    <a:pt x="10198" y="3966"/>
                  </a:cubicBezTo>
                  <a:lnTo>
                    <a:pt x="10195" y="3943"/>
                  </a:lnTo>
                  <a:cubicBezTo>
                    <a:pt x="10188" y="3916"/>
                    <a:pt x="10185" y="3896"/>
                    <a:pt x="10185" y="3869"/>
                  </a:cubicBezTo>
                  <a:lnTo>
                    <a:pt x="10182" y="3853"/>
                  </a:lnTo>
                  <a:cubicBezTo>
                    <a:pt x="10178" y="3836"/>
                    <a:pt x="10178" y="3816"/>
                    <a:pt x="10172" y="3799"/>
                  </a:cubicBezTo>
                  <a:lnTo>
                    <a:pt x="10162" y="3742"/>
                  </a:lnTo>
                  <a:lnTo>
                    <a:pt x="10162" y="3729"/>
                  </a:lnTo>
                  <a:cubicBezTo>
                    <a:pt x="10162" y="3719"/>
                    <a:pt x="10162" y="3715"/>
                    <a:pt x="10155" y="3709"/>
                  </a:cubicBezTo>
                  <a:cubicBezTo>
                    <a:pt x="10152" y="3685"/>
                    <a:pt x="10148" y="3669"/>
                    <a:pt x="10145" y="3649"/>
                  </a:cubicBezTo>
                  <a:lnTo>
                    <a:pt x="10135" y="3619"/>
                  </a:lnTo>
                  <a:cubicBezTo>
                    <a:pt x="10128" y="3582"/>
                    <a:pt x="10118" y="3545"/>
                    <a:pt x="10105" y="3502"/>
                  </a:cubicBezTo>
                  <a:lnTo>
                    <a:pt x="10095" y="3458"/>
                  </a:lnTo>
                  <a:cubicBezTo>
                    <a:pt x="10085" y="3431"/>
                    <a:pt x="10081" y="3401"/>
                    <a:pt x="10071" y="3378"/>
                  </a:cubicBezTo>
                  <a:cubicBezTo>
                    <a:pt x="10068" y="3358"/>
                    <a:pt x="10061" y="3334"/>
                    <a:pt x="10055" y="3311"/>
                  </a:cubicBezTo>
                  <a:cubicBezTo>
                    <a:pt x="10048" y="3274"/>
                    <a:pt x="10038" y="3234"/>
                    <a:pt x="10031" y="3201"/>
                  </a:cubicBezTo>
                  <a:lnTo>
                    <a:pt x="10021" y="3164"/>
                  </a:lnTo>
                  <a:lnTo>
                    <a:pt x="10004" y="3084"/>
                  </a:lnTo>
                  <a:lnTo>
                    <a:pt x="10001" y="3060"/>
                  </a:lnTo>
                  <a:lnTo>
                    <a:pt x="9998" y="3040"/>
                  </a:lnTo>
                  <a:cubicBezTo>
                    <a:pt x="9994" y="3017"/>
                    <a:pt x="9988" y="3000"/>
                    <a:pt x="9984" y="2980"/>
                  </a:cubicBezTo>
                  <a:lnTo>
                    <a:pt x="9968" y="2893"/>
                  </a:lnTo>
                  <a:cubicBezTo>
                    <a:pt x="9954" y="2833"/>
                    <a:pt x="9948" y="2773"/>
                    <a:pt x="9934" y="2712"/>
                  </a:cubicBezTo>
                  <a:cubicBezTo>
                    <a:pt x="9934" y="2706"/>
                    <a:pt x="9928" y="2696"/>
                    <a:pt x="9914" y="2696"/>
                  </a:cubicBezTo>
                  <a:cubicBezTo>
                    <a:pt x="9904" y="2696"/>
                    <a:pt x="9901" y="2699"/>
                    <a:pt x="9897" y="2706"/>
                  </a:cubicBezTo>
                  <a:cubicBezTo>
                    <a:pt x="9894" y="2709"/>
                    <a:pt x="9894" y="2712"/>
                    <a:pt x="9894" y="2716"/>
                  </a:cubicBezTo>
                  <a:cubicBezTo>
                    <a:pt x="9904" y="2789"/>
                    <a:pt x="9918" y="2856"/>
                    <a:pt x="9931" y="2926"/>
                  </a:cubicBezTo>
                  <a:lnTo>
                    <a:pt x="9934" y="2960"/>
                  </a:lnTo>
                  <a:cubicBezTo>
                    <a:pt x="9944" y="3000"/>
                    <a:pt x="9948" y="3040"/>
                    <a:pt x="9954" y="3080"/>
                  </a:cubicBezTo>
                  <a:lnTo>
                    <a:pt x="9961" y="3100"/>
                  </a:lnTo>
                  <a:lnTo>
                    <a:pt x="9964" y="3127"/>
                  </a:lnTo>
                  <a:cubicBezTo>
                    <a:pt x="9968" y="3144"/>
                    <a:pt x="9971" y="3160"/>
                    <a:pt x="9971" y="3177"/>
                  </a:cubicBezTo>
                  <a:cubicBezTo>
                    <a:pt x="9971" y="3184"/>
                    <a:pt x="9978" y="3191"/>
                    <a:pt x="9978" y="3197"/>
                  </a:cubicBezTo>
                  <a:lnTo>
                    <a:pt x="9981" y="3207"/>
                  </a:lnTo>
                  <a:lnTo>
                    <a:pt x="9984" y="3231"/>
                  </a:lnTo>
                  <a:lnTo>
                    <a:pt x="9988" y="3257"/>
                  </a:lnTo>
                  <a:lnTo>
                    <a:pt x="9994" y="3274"/>
                  </a:lnTo>
                  <a:cubicBezTo>
                    <a:pt x="9998" y="3291"/>
                    <a:pt x="10001" y="3311"/>
                    <a:pt x="10004" y="3328"/>
                  </a:cubicBezTo>
                  <a:cubicBezTo>
                    <a:pt x="10015" y="3358"/>
                    <a:pt x="10018" y="3384"/>
                    <a:pt x="10028" y="3418"/>
                  </a:cubicBezTo>
                  <a:cubicBezTo>
                    <a:pt x="10055" y="3542"/>
                    <a:pt x="10078" y="3632"/>
                    <a:pt x="10095" y="3719"/>
                  </a:cubicBezTo>
                  <a:cubicBezTo>
                    <a:pt x="10098" y="3742"/>
                    <a:pt x="10101" y="3759"/>
                    <a:pt x="10101" y="3779"/>
                  </a:cubicBezTo>
                  <a:lnTo>
                    <a:pt x="10105" y="3796"/>
                  </a:lnTo>
                  <a:cubicBezTo>
                    <a:pt x="10105" y="3802"/>
                    <a:pt x="10111" y="3816"/>
                    <a:pt x="10111" y="3826"/>
                  </a:cubicBezTo>
                  <a:lnTo>
                    <a:pt x="10118" y="3869"/>
                  </a:lnTo>
                  <a:cubicBezTo>
                    <a:pt x="10122" y="3893"/>
                    <a:pt x="10122" y="3913"/>
                    <a:pt x="10128" y="3929"/>
                  </a:cubicBezTo>
                  <a:cubicBezTo>
                    <a:pt x="10135" y="4003"/>
                    <a:pt x="10148" y="4083"/>
                    <a:pt x="10162" y="4160"/>
                  </a:cubicBezTo>
                  <a:cubicBezTo>
                    <a:pt x="10178" y="4267"/>
                    <a:pt x="10188" y="4377"/>
                    <a:pt x="10202" y="4468"/>
                  </a:cubicBezTo>
                  <a:cubicBezTo>
                    <a:pt x="10215" y="4578"/>
                    <a:pt x="10222" y="4682"/>
                    <a:pt x="10232" y="4769"/>
                  </a:cubicBezTo>
                  <a:cubicBezTo>
                    <a:pt x="10235" y="4832"/>
                    <a:pt x="10239" y="4889"/>
                    <a:pt x="10249" y="4953"/>
                  </a:cubicBezTo>
                  <a:cubicBezTo>
                    <a:pt x="10252" y="4999"/>
                    <a:pt x="10255" y="5050"/>
                    <a:pt x="10262" y="5096"/>
                  </a:cubicBezTo>
                  <a:lnTo>
                    <a:pt x="10265" y="5167"/>
                  </a:lnTo>
                  <a:lnTo>
                    <a:pt x="10272" y="5237"/>
                  </a:lnTo>
                  <a:cubicBezTo>
                    <a:pt x="10272" y="5257"/>
                    <a:pt x="10279" y="5284"/>
                    <a:pt x="10279" y="5304"/>
                  </a:cubicBezTo>
                  <a:cubicBezTo>
                    <a:pt x="10282" y="5334"/>
                    <a:pt x="10282" y="5367"/>
                    <a:pt x="10285" y="5397"/>
                  </a:cubicBezTo>
                  <a:lnTo>
                    <a:pt x="10285" y="5421"/>
                  </a:lnTo>
                  <a:lnTo>
                    <a:pt x="10289" y="5474"/>
                  </a:lnTo>
                  <a:cubicBezTo>
                    <a:pt x="10295" y="5518"/>
                    <a:pt x="10295" y="5558"/>
                    <a:pt x="10295" y="5601"/>
                  </a:cubicBezTo>
                  <a:lnTo>
                    <a:pt x="10295" y="5625"/>
                  </a:lnTo>
                  <a:lnTo>
                    <a:pt x="10295" y="5755"/>
                  </a:lnTo>
                  <a:cubicBezTo>
                    <a:pt x="10295" y="5855"/>
                    <a:pt x="10295" y="5952"/>
                    <a:pt x="10285" y="6053"/>
                  </a:cubicBezTo>
                  <a:lnTo>
                    <a:pt x="10279" y="6136"/>
                  </a:lnTo>
                  <a:cubicBezTo>
                    <a:pt x="10279" y="6143"/>
                    <a:pt x="10279" y="6153"/>
                    <a:pt x="10272" y="6156"/>
                  </a:cubicBezTo>
                  <a:lnTo>
                    <a:pt x="10272" y="6163"/>
                  </a:lnTo>
                  <a:lnTo>
                    <a:pt x="10269" y="6190"/>
                  </a:lnTo>
                  <a:lnTo>
                    <a:pt x="10265" y="6213"/>
                  </a:lnTo>
                  <a:cubicBezTo>
                    <a:pt x="10262" y="6236"/>
                    <a:pt x="10262" y="6253"/>
                    <a:pt x="10255" y="6273"/>
                  </a:cubicBezTo>
                  <a:lnTo>
                    <a:pt x="10252" y="6290"/>
                  </a:lnTo>
                  <a:lnTo>
                    <a:pt x="10245" y="6363"/>
                  </a:lnTo>
                  <a:cubicBezTo>
                    <a:pt x="10235" y="6414"/>
                    <a:pt x="10232" y="6464"/>
                    <a:pt x="10228" y="6514"/>
                  </a:cubicBezTo>
                  <a:cubicBezTo>
                    <a:pt x="10218" y="6571"/>
                    <a:pt x="10215" y="6624"/>
                    <a:pt x="10205" y="6678"/>
                  </a:cubicBezTo>
                  <a:cubicBezTo>
                    <a:pt x="10198" y="6735"/>
                    <a:pt x="10195" y="6781"/>
                    <a:pt x="10188" y="6838"/>
                  </a:cubicBezTo>
                  <a:cubicBezTo>
                    <a:pt x="10185" y="6858"/>
                    <a:pt x="10185" y="6882"/>
                    <a:pt x="10182" y="6905"/>
                  </a:cubicBezTo>
                  <a:lnTo>
                    <a:pt x="10178" y="6925"/>
                  </a:lnTo>
                  <a:cubicBezTo>
                    <a:pt x="10178" y="6945"/>
                    <a:pt x="10172" y="6965"/>
                    <a:pt x="10172" y="6985"/>
                  </a:cubicBezTo>
                  <a:lnTo>
                    <a:pt x="10172" y="6989"/>
                  </a:lnTo>
                  <a:lnTo>
                    <a:pt x="10172" y="6992"/>
                  </a:lnTo>
                  <a:lnTo>
                    <a:pt x="10172" y="7012"/>
                  </a:lnTo>
                  <a:cubicBezTo>
                    <a:pt x="10172" y="7039"/>
                    <a:pt x="10168" y="7062"/>
                    <a:pt x="10168" y="7089"/>
                  </a:cubicBezTo>
                  <a:lnTo>
                    <a:pt x="10168" y="7092"/>
                  </a:lnTo>
                  <a:cubicBezTo>
                    <a:pt x="10168" y="7112"/>
                    <a:pt x="10165" y="7139"/>
                    <a:pt x="10165" y="7159"/>
                  </a:cubicBezTo>
                  <a:lnTo>
                    <a:pt x="10165" y="7196"/>
                  </a:lnTo>
                  <a:lnTo>
                    <a:pt x="10162" y="7253"/>
                  </a:lnTo>
                  <a:lnTo>
                    <a:pt x="10155" y="7306"/>
                  </a:lnTo>
                  <a:cubicBezTo>
                    <a:pt x="10152" y="7346"/>
                    <a:pt x="10152" y="7390"/>
                    <a:pt x="10148" y="7430"/>
                  </a:cubicBezTo>
                  <a:cubicBezTo>
                    <a:pt x="10148" y="7447"/>
                    <a:pt x="10148" y="7463"/>
                    <a:pt x="10145" y="7480"/>
                  </a:cubicBezTo>
                  <a:cubicBezTo>
                    <a:pt x="10138" y="7477"/>
                    <a:pt x="10135" y="7467"/>
                    <a:pt x="10135" y="7463"/>
                  </a:cubicBezTo>
                  <a:cubicBezTo>
                    <a:pt x="10122" y="7443"/>
                    <a:pt x="10115" y="7427"/>
                    <a:pt x="10101" y="7407"/>
                  </a:cubicBezTo>
                  <a:lnTo>
                    <a:pt x="10081" y="7367"/>
                  </a:lnTo>
                  <a:cubicBezTo>
                    <a:pt x="10061" y="7330"/>
                    <a:pt x="10038" y="7296"/>
                    <a:pt x="10018" y="7260"/>
                  </a:cubicBezTo>
                  <a:lnTo>
                    <a:pt x="10018" y="7206"/>
                  </a:lnTo>
                  <a:lnTo>
                    <a:pt x="10018" y="7163"/>
                  </a:lnTo>
                  <a:lnTo>
                    <a:pt x="10018" y="7143"/>
                  </a:lnTo>
                  <a:lnTo>
                    <a:pt x="10018" y="7112"/>
                  </a:lnTo>
                  <a:lnTo>
                    <a:pt x="10018" y="7059"/>
                  </a:lnTo>
                  <a:lnTo>
                    <a:pt x="10018" y="7042"/>
                  </a:lnTo>
                  <a:lnTo>
                    <a:pt x="10018" y="7015"/>
                  </a:lnTo>
                  <a:cubicBezTo>
                    <a:pt x="10018" y="6999"/>
                    <a:pt x="10018" y="6979"/>
                    <a:pt x="10015" y="6962"/>
                  </a:cubicBezTo>
                  <a:lnTo>
                    <a:pt x="10015" y="6945"/>
                  </a:lnTo>
                  <a:lnTo>
                    <a:pt x="10015" y="6912"/>
                  </a:lnTo>
                  <a:lnTo>
                    <a:pt x="10011" y="6865"/>
                  </a:lnTo>
                  <a:lnTo>
                    <a:pt x="10004" y="6822"/>
                  </a:lnTo>
                  <a:cubicBezTo>
                    <a:pt x="10004" y="6808"/>
                    <a:pt x="10001" y="6791"/>
                    <a:pt x="10001" y="6775"/>
                  </a:cubicBezTo>
                  <a:cubicBezTo>
                    <a:pt x="10001" y="6758"/>
                    <a:pt x="9998" y="6745"/>
                    <a:pt x="9998" y="6728"/>
                  </a:cubicBezTo>
                  <a:lnTo>
                    <a:pt x="9998" y="6705"/>
                  </a:lnTo>
                  <a:lnTo>
                    <a:pt x="9998" y="6694"/>
                  </a:lnTo>
                  <a:lnTo>
                    <a:pt x="9994" y="6644"/>
                  </a:lnTo>
                  <a:lnTo>
                    <a:pt x="9994" y="6641"/>
                  </a:lnTo>
                  <a:lnTo>
                    <a:pt x="9984" y="6527"/>
                  </a:lnTo>
                  <a:lnTo>
                    <a:pt x="9978" y="6417"/>
                  </a:lnTo>
                  <a:cubicBezTo>
                    <a:pt x="9968" y="6327"/>
                    <a:pt x="9964" y="6240"/>
                    <a:pt x="9954" y="6153"/>
                  </a:cubicBezTo>
                  <a:lnTo>
                    <a:pt x="9948" y="6039"/>
                  </a:lnTo>
                  <a:lnTo>
                    <a:pt x="9938" y="5925"/>
                  </a:lnTo>
                  <a:cubicBezTo>
                    <a:pt x="9934" y="5839"/>
                    <a:pt x="9928" y="5752"/>
                    <a:pt x="9918" y="5658"/>
                  </a:cubicBezTo>
                  <a:cubicBezTo>
                    <a:pt x="9918" y="5641"/>
                    <a:pt x="9914" y="5625"/>
                    <a:pt x="9914" y="5615"/>
                  </a:cubicBezTo>
                  <a:lnTo>
                    <a:pt x="9914" y="5591"/>
                  </a:lnTo>
                  <a:cubicBezTo>
                    <a:pt x="9914" y="5574"/>
                    <a:pt x="9911" y="5564"/>
                    <a:pt x="9911" y="5548"/>
                  </a:cubicBezTo>
                  <a:cubicBezTo>
                    <a:pt x="9904" y="5504"/>
                    <a:pt x="9901" y="5467"/>
                    <a:pt x="9897" y="5424"/>
                  </a:cubicBezTo>
                  <a:lnTo>
                    <a:pt x="9884" y="5287"/>
                  </a:lnTo>
                  <a:cubicBezTo>
                    <a:pt x="9884" y="5270"/>
                    <a:pt x="9881" y="5253"/>
                    <a:pt x="9881" y="5240"/>
                  </a:cubicBezTo>
                  <a:lnTo>
                    <a:pt x="9881" y="5217"/>
                  </a:lnTo>
                  <a:cubicBezTo>
                    <a:pt x="9881" y="5200"/>
                    <a:pt x="9877" y="5187"/>
                    <a:pt x="9877" y="5170"/>
                  </a:cubicBezTo>
                  <a:cubicBezTo>
                    <a:pt x="9877" y="5146"/>
                    <a:pt x="9871" y="5120"/>
                    <a:pt x="9871" y="5096"/>
                  </a:cubicBezTo>
                  <a:cubicBezTo>
                    <a:pt x="9871" y="5073"/>
                    <a:pt x="9867" y="5053"/>
                    <a:pt x="9867" y="5033"/>
                  </a:cubicBezTo>
                  <a:lnTo>
                    <a:pt x="9867" y="5016"/>
                  </a:lnTo>
                  <a:lnTo>
                    <a:pt x="9867" y="4999"/>
                  </a:lnTo>
                  <a:cubicBezTo>
                    <a:pt x="9867" y="4979"/>
                    <a:pt x="9864" y="4953"/>
                    <a:pt x="9864" y="4932"/>
                  </a:cubicBezTo>
                  <a:lnTo>
                    <a:pt x="9864" y="4922"/>
                  </a:lnTo>
                  <a:lnTo>
                    <a:pt x="9864" y="4919"/>
                  </a:lnTo>
                  <a:lnTo>
                    <a:pt x="9864" y="4912"/>
                  </a:lnTo>
                  <a:cubicBezTo>
                    <a:pt x="9864" y="4896"/>
                    <a:pt x="9864" y="4882"/>
                    <a:pt x="9861" y="4866"/>
                  </a:cubicBezTo>
                  <a:lnTo>
                    <a:pt x="9861" y="4862"/>
                  </a:lnTo>
                  <a:lnTo>
                    <a:pt x="9861" y="4856"/>
                  </a:lnTo>
                  <a:lnTo>
                    <a:pt x="9861" y="4849"/>
                  </a:lnTo>
                  <a:lnTo>
                    <a:pt x="9861" y="4839"/>
                  </a:lnTo>
                  <a:cubicBezTo>
                    <a:pt x="9861" y="4822"/>
                    <a:pt x="9861" y="4812"/>
                    <a:pt x="9854" y="4795"/>
                  </a:cubicBezTo>
                  <a:cubicBezTo>
                    <a:pt x="9854" y="4779"/>
                    <a:pt x="9854" y="4765"/>
                    <a:pt x="9851" y="4749"/>
                  </a:cubicBezTo>
                  <a:lnTo>
                    <a:pt x="9847" y="4698"/>
                  </a:lnTo>
                  <a:cubicBezTo>
                    <a:pt x="9844" y="4638"/>
                    <a:pt x="9837" y="4585"/>
                    <a:pt x="9837" y="4528"/>
                  </a:cubicBezTo>
                  <a:lnTo>
                    <a:pt x="9837" y="4498"/>
                  </a:lnTo>
                  <a:lnTo>
                    <a:pt x="9837" y="4454"/>
                  </a:lnTo>
                  <a:lnTo>
                    <a:pt x="9837" y="4388"/>
                  </a:lnTo>
                  <a:cubicBezTo>
                    <a:pt x="9837" y="4351"/>
                    <a:pt x="9837" y="4317"/>
                    <a:pt x="9834" y="4281"/>
                  </a:cubicBezTo>
                  <a:lnTo>
                    <a:pt x="9834" y="4260"/>
                  </a:lnTo>
                  <a:lnTo>
                    <a:pt x="9834" y="4150"/>
                  </a:lnTo>
                  <a:lnTo>
                    <a:pt x="9834" y="4093"/>
                  </a:lnTo>
                  <a:lnTo>
                    <a:pt x="9834" y="4016"/>
                  </a:lnTo>
                  <a:cubicBezTo>
                    <a:pt x="9834" y="4013"/>
                    <a:pt x="9834" y="4010"/>
                    <a:pt x="9831" y="4003"/>
                  </a:cubicBezTo>
                  <a:cubicBezTo>
                    <a:pt x="9827" y="4000"/>
                    <a:pt x="9821" y="4000"/>
                    <a:pt x="9817" y="4000"/>
                  </a:cubicBezTo>
                  <a:cubicBezTo>
                    <a:pt x="9811" y="4000"/>
                    <a:pt x="9801" y="4010"/>
                    <a:pt x="9801" y="4016"/>
                  </a:cubicBezTo>
                  <a:lnTo>
                    <a:pt x="9801" y="4060"/>
                  </a:lnTo>
                  <a:cubicBezTo>
                    <a:pt x="9801" y="4087"/>
                    <a:pt x="9797" y="4117"/>
                    <a:pt x="9797" y="4147"/>
                  </a:cubicBezTo>
                  <a:lnTo>
                    <a:pt x="9797" y="4250"/>
                  </a:lnTo>
                  <a:lnTo>
                    <a:pt x="9797" y="4260"/>
                  </a:lnTo>
                  <a:cubicBezTo>
                    <a:pt x="9797" y="4337"/>
                    <a:pt x="9797" y="4421"/>
                    <a:pt x="9801" y="4505"/>
                  </a:cubicBezTo>
                  <a:cubicBezTo>
                    <a:pt x="9801" y="4545"/>
                    <a:pt x="9804" y="4581"/>
                    <a:pt x="9804" y="4618"/>
                  </a:cubicBezTo>
                  <a:lnTo>
                    <a:pt x="9804" y="4655"/>
                  </a:lnTo>
                  <a:cubicBezTo>
                    <a:pt x="9804" y="4685"/>
                    <a:pt x="9811" y="4719"/>
                    <a:pt x="9811" y="4749"/>
                  </a:cubicBezTo>
                  <a:lnTo>
                    <a:pt x="9811" y="4769"/>
                  </a:lnTo>
                  <a:cubicBezTo>
                    <a:pt x="9811" y="4795"/>
                    <a:pt x="9814" y="4822"/>
                    <a:pt x="9814" y="4849"/>
                  </a:cubicBezTo>
                  <a:lnTo>
                    <a:pt x="9814" y="4866"/>
                  </a:lnTo>
                  <a:lnTo>
                    <a:pt x="9817" y="4902"/>
                  </a:lnTo>
                  <a:lnTo>
                    <a:pt x="9817" y="4916"/>
                  </a:lnTo>
                  <a:lnTo>
                    <a:pt x="9817" y="4922"/>
                  </a:lnTo>
                  <a:lnTo>
                    <a:pt x="9817" y="4932"/>
                  </a:lnTo>
                  <a:lnTo>
                    <a:pt x="9817" y="4936"/>
                  </a:lnTo>
                  <a:cubicBezTo>
                    <a:pt x="9817" y="4966"/>
                    <a:pt x="9821" y="4996"/>
                    <a:pt x="9827" y="5019"/>
                  </a:cubicBezTo>
                  <a:cubicBezTo>
                    <a:pt x="9827" y="5039"/>
                    <a:pt x="9831" y="5063"/>
                    <a:pt x="9831" y="5083"/>
                  </a:cubicBezTo>
                  <a:lnTo>
                    <a:pt x="9831" y="5100"/>
                  </a:lnTo>
                  <a:cubicBezTo>
                    <a:pt x="9831" y="5123"/>
                    <a:pt x="9834" y="5150"/>
                    <a:pt x="9834" y="5173"/>
                  </a:cubicBezTo>
                  <a:cubicBezTo>
                    <a:pt x="9834" y="5183"/>
                    <a:pt x="9834" y="5197"/>
                    <a:pt x="9837" y="5207"/>
                  </a:cubicBezTo>
                  <a:lnTo>
                    <a:pt x="9837" y="5217"/>
                  </a:lnTo>
                  <a:lnTo>
                    <a:pt x="9837" y="5233"/>
                  </a:lnTo>
                  <a:cubicBezTo>
                    <a:pt x="9837" y="5240"/>
                    <a:pt x="9837" y="5253"/>
                    <a:pt x="9844" y="5263"/>
                  </a:cubicBezTo>
                  <a:lnTo>
                    <a:pt x="9847" y="5314"/>
                  </a:lnTo>
                  <a:lnTo>
                    <a:pt x="9851" y="5364"/>
                  </a:lnTo>
                  <a:cubicBezTo>
                    <a:pt x="9854" y="5391"/>
                    <a:pt x="9854" y="5417"/>
                    <a:pt x="9861" y="5447"/>
                  </a:cubicBezTo>
                  <a:lnTo>
                    <a:pt x="9864" y="5474"/>
                  </a:lnTo>
                  <a:cubicBezTo>
                    <a:pt x="9867" y="5501"/>
                    <a:pt x="9867" y="5524"/>
                    <a:pt x="9871" y="5551"/>
                  </a:cubicBezTo>
                  <a:cubicBezTo>
                    <a:pt x="9871" y="5564"/>
                    <a:pt x="9877" y="5574"/>
                    <a:pt x="9877" y="5588"/>
                  </a:cubicBezTo>
                  <a:lnTo>
                    <a:pt x="9881" y="5615"/>
                  </a:lnTo>
                  <a:cubicBezTo>
                    <a:pt x="9887" y="5688"/>
                    <a:pt x="9894" y="5758"/>
                    <a:pt x="9897" y="5835"/>
                  </a:cubicBezTo>
                  <a:lnTo>
                    <a:pt x="9897" y="5852"/>
                  </a:lnTo>
                  <a:cubicBezTo>
                    <a:pt x="9897" y="5869"/>
                    <a:pt x="9901" y="5889"/>
                    <a:pt x="9901" y="5905"/>
                  </a:cubicBezTo>
                  <a:lnTo>
                    <a:pt x="9901" y="5932"/>
                  </a:lnTo>
                  <a:lnTo>
                    <a:pt x="9901" y="5939"/>
                  </a:lnTo>
                  <a:lnTo>
                    <a:pt x="9901" y="5949"/>
                  </a:lnTo>
                  <a:lnTo>
                    <a:pt x="9901" y="5966"/>
                  </a:lnTo>
                  <a:lnTo>
                    <a:pt x="9901" y="5982"/>
                  </a:lnTo>
                  <a:cubicBezTo>
                    <a:pt x="9904" y="6016"/>
                    <a:pt x="9904" y="6053"/>
                    <a:pt x="9911" y="6086"/>
                  </a:cubicBezTo>
                  <a:lnTo>
                    <a:pt x="9914" y="6153"/>
                  </a:lnTo>
                  <a:lnTo>
                    <a:pt x="9914" y="6156"/>
                  </a:lnTo>
                  <a:cubicBezTo>
                    <a:pt x="9918" y="6216"/>
                    <a:pt x="9921" y="6277"/>
                    <a:pt x="9928" y="6337"/>
                  </a:cubicBezTo>
                  <a:cubicBezTo>
                    <a:pt x="9931" y="6417"/>
                    <a:pt x="9938" y="6501"/>
                    <a:pt x="9948" y="6577"/>
                  </a:cubicBezTo>
                  <a:lnTo>
                    <a:pt x="9951" y="6644"/>
                  </a:lnTo>
                  <a:lnTo>
                    <a:pt x="9954" y="6711"/>
                  </a:lnTo>
                  <a:lnTo>
                    <a:pt x="9954" y="6735"/>
                  </a:lnTo>
                  <a:cubicBezTo>
                    <a:pt x="9961" y="6761"/>
                    <a:pt x="9961" y="6791"/>
                    <a:pt x="9964" y="6825"/>
                  </a:cubicBezTo>
                  <a:lnTo>
                    <a:pt x="9964" y="6835"/>
                  </a:lnTo>
                  <a:lnTo>
                    <a:pt x="9964" y="6852"/>
                  </a:lnTo>
                  <a:lnTo>
                    <a:pt x="9964" y="6875"/>
                  </a:lnTo>
                  <a:lnTo>
                    <a:pt x="9964" y="6878"/>
                  </a:lnTo>
                  <a:lnTo>
                    <a:pt x="9964" y="6888"/>
                  </a:lnTo>
                  <a:lnTo>
                    <a:pt x="9964" y="6912"/>
                  </a:lnTo>
                  <a:lnTo>
                    <a:pt x="9964" y="6922"/>
                  </a:lnTo>
                  <a:lnTo>
                    <a:pt x="9964" y="6925"/>
                  </a:lnTo>
                  <a:cubicBezTo>
                    <a:pt x="9964" y="6945"/>
                    <a:pt x="9964" y="6962"/>
                    <a:pt x="9968" y="6979"/>
                  </a:cubicBezTo>
                  <a:lnTo>
                    <a:pt x="9968" y="7022"/>
                  </a:lnTo>
                  <a:lnTo>
                    <a:pt x="9968" y="7056"/>
                  </a:lnTo>
                  <a:lnTo>
                    <a:pt x="9968" y="7072"/>
                  </a:lnTo>
                  <a:lnTo>
                    <a:pt x="9968" y="7089"/>
                  </a:lnTo>
                  <a:lnTo>
                    <a:pt x="9968" y="7119"/>
                  </a:lnTo>
                  <a:lnTo>
                    <a:pt x="9968" y="7169"/>
                  </a:lnTo>
                  <a:cubicBezTo>
                    <a:pt x="9968" y="7163"/>
                    <a:pt x="9968" y="7163"/>
                    <a:pt x="9964" y="7159"/>
                  </a:cubicBezTo>
                  <a:cubicBezTo>
                    <a:pt x="9961" y="7153"/>
                    <a:pt x="9961" y="7143"/>
                    <a:pt x="9954" y="7136"/>
                  </a:cubicBezTo>
                  <a:lnTo>
                    <a:pt x="9951" y="7119"/>
                  </a:lnTo>
                  <a:cubicBezTo>
                    <a:pt x="9948" y="7096"/>
                    <a:pt x="9944" y="7076"/>
                    <a:pt x="9934" y="7056"/>
                  </a:cubicBezTo>
                  <a:lnTo>
                    <a:pt x="9928" y="7025"/>
                  </a:lnTo>
                  <a:cubicBezTo>
                    <a:pt x="9921" y="7005"/>
                    <a:pt x="9918" y="6985"/>
                    <a:pt x="9914" y="6969"/>
                  </a:cubicBezTo>
                  <a:lnTo>
                    <a:pt x="9904" y="6939"/>
                  </a:lnTo>
                  <a:cubicBezTo>
                    <a:pt x="9887" y="6852"/>
                    <a:pt x="9867" y="6755"/>
                    <a:pt x="9861" y="6654"/>
                  </a:cubicBezTo>
                  <a:cubicBezTo>
                    <a:pt x="9831" y="6618"/>
                    <a:pt x="9824" y="6561"/>
                    <a:pt x="9817" y="6507"/>
                  </a:cubicBezTo>
                  <a:cubicBezTo>
                    <a:pt x="9814" y="6470"/>
                    <a:pt x="9814" y="6427"/>
                    <a:pt x="9811" y="6390"/>
                  </a:cubicBezTo>
                  <a:lnTo>
                    <a:pt x="9807" y="6357"/>
                  </a:lnTo>
                  <a:cubicBezTo>
                    <a:pt x="9807" y="6323"/>
                    <a:pt x="9801" y="6293"/>
                    <a:pt x="9801" y="6260"/>
                  </a:cubicBezTo>
                  <a:cubicBezTo>
                    <a:pt x="9801" y="6233"/>
                    <a:pt x="9797" y="6206"/>
                    <a:pt x="9797" y="6176"/>
                  </a:cubicBezTo>
                  <a:cubicBezTo>
                    <a:pt x="9794" y="6109"/>
                    <a:pt x="9794" y="6039"/>
                    <a:pt x="9791" y="5972"/>
                  </a:cubicBezTo>
                  <a:cubicBezTo>
                    <a:pt x="9791" y="5929"/>
                    <a:pt x="9784" y="5889"/>
                    <a:pt x="9784" y="5845"/>
                  </a:cubicBezTo>
                  <a:lnTo>
                    <a:pt x="9780" y="5778"/>
                  </a:lnTo>
                  <a:lnTo>
                    <a:pt x="9780" y="5752"/>
                  </a:lnTo>
                  <a:cubicBezTo>
                    <a:pt x="9780" y="5705"/>
                    <a:pt x="9777" y="5658"/>
                    <a:pt x="9774" y="5618"/>
                  </a:cubicBezTo>
                  <a:lnTo>
                    <a:pt x="9774" y="5608"/>
                  </a:lnTo>
                  <a:lnTo>
                    <a:pt x="9774" y="5598"/>
                  </a:lnTo>
                  <a:lnTo>
                    <a:pt x="9774" y="5571"/>
                  </a:lnTo>
                  <a:lnTo>
                    <a:pt x="9774" y="5568"/>
                  </a:lnTo>
                  <a:lnTo>
                    <a:pt x="9774" y="5558"/>
                  </a:lnTo>
                  <a:lnTo>
                    <a:pt x="9774" y="5548"/>
                  </a:lnTo>
                  <a:lnTo>
                    <a:pt x="9774" y="5538"/>
                  </a:lnTo>
                  <a:lnTo>
                    <a:pt x="9774" y="5531"/>
                  </a:lnTo>
                  <a:lnTo>
                    <a:pt x="9774" y="5521"/>
                  </a:lnTo>
                  <a:lnTo>
                    <a:pt x="9774" y="5514"/>
                  </a:lnTo>
                  <a:lnTo>
                    <a:pt x="9774" y="5504"/>
                  </a:lnTo>
                  <a:lnTo>
                    <a:pt x="9774" y="5484"/>
                  </a:lnTo>
                  <a:lnTo>
                    <a:pt x="9774" y="5481"/>
                  </a:lnTo>
                  <a:lnTo>
                    <a:pt x="9774" y="5474"/>
                  </a:lnTo>
                  <a:lnTo>
                    <a:pt x="9774" y="5467"/>
                  </a:lnTo>
                  <a:cubicBezTo>
                    <a:pt x="9767" y="5434"/>
                    <a:pt x="9767" y="5401"/>
                    <a:pt x="9764" y="5367"/>
                  </a:cubicBezTo>
                  <a:lnTo>
                    <a:pt x="9760" y="5324"/>
                  </a:lnTo>
                  <a:cubicBezTo>
                    <a:pt x="9757" y="5257"/>
                    <a:pt x="9747" y="5190"/>
                    <a:pt x="9740" y="5130"/>
                  </a:cubicBezTo>
                  <a:cubicBezTo>
                    <a:pt x="9734" y="5080"/>
                    <a:pt x="9727" y="5029"/>
                    <a:pt x="9724" y="4983"/>
                  </a:cubicBezTo>
                  <a:cubicBezTo>
                    <a:pt x="9717" y="4956"/>
                    <a:pt x="9717" y="4932"/>
                    <a:pt x="9714" y="4912"/>
                  </a:cubicBezTo>
                  <a:cubicBezTo>
                    <a:pt x="9710" y="4872"/>
                    <a:pt x="9707" y="4836"/>
                    <a:pt x="9700" y="4795"/>
                  </a:cubicBezTo>
                  <a:lnTo>
                    <a:pt x="9694" y="4729"/>
                  </a:lnTo>
                  <a:cubicBezTo>
                    <a:pt x="9690" y="4682"/>
                    <a:pt x="9684" y="4638"/>
                    <a:pt x="9680" y="4595"/>
                  </a:cubicBezTo>
                  <a:cubicBezTo>
                    <a:pt x="9677" y="4555"/>
                    <a:pt x="9677" y="4515"/>
                    <a:pt x="9673" y="4478"/>
                  </a:cubicBezTo>
                  <a:cubicBezTo>
                    <a:pt x="9667" y="4451"/>
                    <a:pt x="9667" y="4428"/>
                    <a:pt x="9663" y="4401"/>
                  </a:cubicBezTo>
                  <a:cubicBezTo>
                    <a:pt x="9660" y="4367"/>
                    <a:pt x="9660" y="4334"/>
                    <a:pt x="9657" y="4297"/>
                  </a:cubicBezTo>
                  <a:lnTo>
                    <a:pt x="9647" y="4214"/>
                  </a:lnTo>
                  <a:lnTo>
                    <a:pt x="9647" y="4204"/>
                  </a:lnTo>
                  <a:lnTo>
                    <a:pt x="9647" y="4184"/>
                  </a:lnTo>
                  <a:lnTo>
                    <a:pt x="9647" y="4180"/>
                  </a:lnTo>
                  <a:lnTo>
                    <a:pt x="9647" y="4177"/>
                  </a:lnTo>
                  <a:lnTo>
                    <a:pt x="9647" y="4167"/>
                  </a:lnTo>
                  <a:lnTo>
                    <a:pt x="9647" y="4160"/>
                  </a:lnTo>
                  <a:lnTo>
                    <a:pt x="9647" y="4147"/>
                  </a:lnTo>
                  <a:lnTo>
                    <a:pt x="9647" y="4127"/>
                  </a:lnTo>
                  <a:lnTo>
                    <a:pt x="9647" y="4120"/>
                  </a:lnTo>
                  <a:lnTo>
                    <a:pt x="9647" y="4103"/>
                  </a:lnTo>
                  <a:lnTo>
                    <a:pt x="9647" y="4093"/>
                  </a:lnTo>
                  <a:lnTo>
                    <a:pt x="9647" y="4083"/>
                  </a:lnTo>
                  <a:lnTo>
                    <a:pt x="9647" y="4077"/>
                  </a:lnTo>
                  <a:lnTo>
                    <a:pt x="9647" y="4067"/>
                  </a:lnTo>
                  <a:lnTo>
                    <a:pt x="9647" y="4060"/>
                  </a:lnTo>
                  <a:lnTo>
                    <a:pt x="9647" y="4033"/>
                  </a:lnTo>
                  <a:lnTo>
                    <a:pt x="9647" y="4030"/>
                  </a:lnTo>
                  <a:lnTo>
                    <a:pt x="9647" y="4026"/>
                  </a:lnTo>
                  <a:lnTo>
                    <a:pt x="9647" y="4000"/>
                  </a:lnTo>
                  <a:lnTo>
                    <a:pt x="9647" y="3983"/>
                  </a:lnTo>
                  <a:cubicBezTo>
                    <a:pt x="9643" y="3936"/>
                    <a:pt x="9643" y="3896"/>
                    <a:pt x="9640" y="3849"/>
                  </a:cubicBezTo>
                  <a:lnTo>
                    <a:pt x="9640" y="3812"/>
                  </a:lnTo>
                  <a:cubicBezTo>
                    <a:pt x="9633" y="3762"/>
                    <a:pt x="9633" y="3715"/>
                    <a:pt x="9630" y="3665"/>
                  </a:cubicBezTo>
                  <a:lnTo>
                    <a:pt x="9627" y="3615"/>
                  </a:lnTo>
                  <a:cubicBezTo>
                    <a:pt x="9623" y="3568"/>
                    <a:pt x="9623" y="3525"/>
                    <a:pt x="9617" y="3481"/>
                  </a:cubicBezTo>
                  <a:lnTo>
                    <a:pt x="9607" y="3358"/>
                  </a:lnTo>
                  <a:cubicBezTo>
                    <a:pt x="9607" y="3334"/>
                    <a:pt x="9600" y="3318"/>
                    <a:pt x="9597" y="3298"/>
                  </a:cubicBezTo>
                  <a:lnTo>
                    <a:pt x="9593" y="3281"/>
                  </a:lnTo>
                  <a:cubicBezTo>
                    <a:pt x="9593" y="3267"/>
                    <a:pt x="9590" y="3261"/>
                    <a:pt x="9590" y="3247"/>
                  </a:cubicBezTo>
                  <a:cubicBezTo>
                    <a:pt x="9583" y="3227"/>
                    <a:pt x="9583" y="3207"/>
                    <a:pt x="9580" y="3184"/>
                  </a:cubicBezTo>
                  <a:cubicBezTo>
                    <a:pt x="9577" y="3147"/>
                    <a:pt x="9566" y="3114"/>
                    <a:pt x="9563" y="3077"/>
                  </a:cubicBezTo>
                  <a:lnTo>
                    <a:pt x="9560" y="3057"/>
                  </a:lnTo>
                  <a:cubicBezTo>
                    <a:pt x="9550" y="3007"/>
                    <a:pt x="9543" y="2957"/>
                    <a:pt x="9533" y="2910"/>
                  </a:cubicBezTo>
                  <a:lnTo>
                    <a:pt x="9533" y="2913"/>
                  </a:lnTo>
                  <a:cubicBezTo>
                    <a:pt x="9513" y="2816"/>
                    <a:pt x="9496" y="2722"/>
                    <a:pt x="9473" y="2626"/>
                  </a:cubicBezTo>
                  <a:cubicBezTo>
                    <a:pt x="9456" y="2572"/>
                    <a:pt x="9439" y="2512"/>
                    <a:pt x="9423" y="2458"/>
                  </a:cubicBezTo>
                  <a:lnTo>
                    <a:pt x="9406" y="2405"/>
                  </a:lnTo>
                  <a:cubicBezTo>
                    <a:pt x="9389" y="2358"/>
                    <a:pt x="9376" y="2315"/>
                    <a:pt x="9363" y="2271"/>
                  </a:cubicBezTo>
                  <a:cubicBezTo>
                    <a:pt x="9349" y="2238"/>
                    <a:pt x="9342" y="2204"/>
                    <a:pt x="9329" y="2164"/>
                  </a:cubicBezTo>
                  <a:lnTo>
                    <a:pt x="9309" y="2097"/>
                  </a:lnTo>
                  <a:lnTo>
                    <a:pt x="9299" y="2071"/>
                  </a:lnTo>
                  <a:cubicBezTo>
                    <a:pt x="9292" y="2047"/>
                    <a:pt x="9289" y="2027"/>
                    <a:pt x="9279" y="2007"/>
                  </a:cubicBezTo>
                  <a:cubicBezTo>
                    <a:pt x="9279" y="2004"/>
                    <a:pt x="9276" y="1997"/>
                    <a:pt x="9276" y="1990"/>
                  </a:cubicBezTo>
                  <a:cubicBezTo>
                    <a:pt x="9272" y="1980"/>
                    <a:pt x="9272" y="1974"/>
                    <a:pt x="9266" y="1964"/>
                  </a:cubicBezTo>
                  <a:lnTo>
                    <a:pt x="9262" y="1947"/>
                  </a:lnTo>
                  <a:lnTo>
                    <a:pt x="9256" y="1920"/>
                  </a:lnTo>
                  <a:cubicBezTo>
                    <a:pt x="9242" y="1847"/>
                    <a:pt x="9232" y="1773"/>
                    <a:pt x="9229" y="1689"/>
                  </a:cubicBezTo>
                  <a:lnTo>
                    <a:pt x="9229" y="1676"/>
                  </a:lnTo>
                  <a:lnTo>
                    <a:pt x="9229" y="1663"/>
                  </a:lnTo>
                  <a:lnTo>
                    <a:pt x="9229" y="1659"/>
                  </a:lnTo>
                  <a:lnTo>
                    <a:pt x="9229" y="1656"/>
                  </a:lnTo>
                  <a:lnTo>
                    <a:pt x="9232" y="1653"/>
                  </a:lnTo>
                  <a:lnTo>
                    <a:pt x="9239" y="1646"/>
                  </a:lnTo>
                  <a:lnTo>
                    <a:pt x="9242" y="1643"/>
                  </a:lnTo>
                  <a:lnTo>
                    <a:pt x="9249" y="1639"/>
                  </a:lnTo>
                  <a:cubicBezTo>
                    <a:pt x="9256" y="1639"/>
                    <a:pt x="9259" y="1636"/>
                    <a:pt x="9262" y="1636"/>
                  </a:cubicBezTo>
                  <a:cubicBezTo>
                    <a:pt x="9272" y="1629"/>
                    <a:pt x="9279" y="1629"/>
                    <a:pt x="9289" y="1626"/>
                  </a:cubicBezTo>
                  <a:cubicBezTo>
                    <a:pt x="9326" y="1619"/>
                    <a:pt x="9363" y="1619"/>
                    <a:pt x="9393" y="1612"/>
                  </a:cubicBezTo>
                  <a:lnTo>
                    <a:pt x="9409" y="1612"/>
                  </a:lnTo>
                  <a:cubicBezTo>
                    <a:pt x="9449" y="1612"/>
                    <a:pt x="9493" y="1609"/>
                    <a:pt x="9533" y="1609"/>
                  </a:cubicBezTo>
                  <a:lnTo>
                    <a:pt x="9700" y="1609"/>
                  </a:lnTo>
                  <a:cubicBezTo>
                    <a:pt x="9727" y="1609"/>
                    <a:pt x="9750" y="1612"/>
                    <a:pt x="9780" y="1619"/>
                  </a:cubicBezTo>
                  <a:cubicBezTo>
                    <a:pt x="9801" y="1623"/>
                    <a:pt x="9824" y="1626"/>
                    <a:pt x="9841" y="1636"/>
                  </a:cubicBezTo>
                  <a:cubicBezTo>
                    <a:pt x="9846" y="1638"/>
                    <a:pt x="9851" y="1639"/>
                    <a:pt x="9856" y="1641"/>
                  </a:cubicBezTo>
                  <a:lnTo>
                    <a:pt x="9856" y="1641"/>
                  </a:lnTo>
                  <a:cubicBezTo>
                    <a:pt x="9843" y="1635"/>
                    <a:pt x="9830" y="1630"/>
                    <a:pt x="9817" y="1626"/>
                  </a:cubicBezTo>
                  <a:cubicBezTo>
                    <a:pt x="9764" y="1609"/>
                    <a:pt x="9700" y="1602"/>
                    <a:pt x="9643" y="1602"/>
                  </a:cubicBezTo>
                  <a:lnTo>
                    <a:pt x="9563" y="1602"/>
                  </a:lnTo>
                  <a:cubicBezTo>
                    <a:pt x="9500" y="1602"/>
                    <a:pt x="9436" y="1606"/>
                    <a:pt x="9373" y="1609"/>
                  </a:cubicBezTo>
                  <a:cubicBezTo>
                    <a:pt x="9342" y="1609"/>
                    <a:pt x="9316" y="1612"/>
                    <a:pt x="9289" y="1619"/>
                  </a:cubicBezTo>
                  <a:cubicBezTo>
                    <a:pt x="9259" y="1623"/>
                    <a:pt x="9225" y="1626"/>
                    <a:pt x="9195" y="1643"/>
                  </a:cubicBezTo>
                  <a:cubicBezTo>
                    <a:pt x="9182" y="1653"/>
                    <a:pt x="9172" y="1659"/>
                    <a:pt x="9162" y="1673"/>
                  </a:cubicBezTo>
                  <a:cubicBezTo>
                    <a:pt x="9155" y="1679"/>
                    <a:pt x="9149" y="1693"/>
                    <a:pt x="9149" y="1706"/>
                  </a:cubicBezTo>
                  <a:cubicBezTo>
                    <a:pt x="9145" y="1726"/>
                    <a:pt x="9145" y="1753"/>
                    <a:pt x="9149" y="1773"/>
                  </a:cubicBezTo>
                  <a:cubicBezTo>
                    <a:pt x="9155" y="1836"/>
                    <a:pt x="9159" y="1897"/>
                    <a:pt x="9165" y="1960"/>
                  </a:cubicBezTo>
                  <a:cubicBezTo>
                    <a:pt x="9175" y="2020"/>
                    <a:pt x="9192" y="2077"/>
                    <a:pt x="9205" y="2131"/>
                  </a:cubicBezTo>
                  <a:cubicBezTo>
                    <a:pt x="9239" y="2254"/>
                    <a:pt x="9276" y="2375"/>
                    <a:pt x="9312" y="2492"/>
                  </a:cubicBezTo>
                  <a:cubicBezTo>
                    <a:pt x="9329" y="2545"/>
                    <a:pt x="9349" y="2602"/>
                    <a:pt x="9363" y="2659"/>
                  </a:cubicBezTo>
                  <a:cubicBezTo>
                    <a:pt x="9379" y="2722"/>
                    <a:pt x="9393" y="2783"/>
                    <a:pt x="9406" y="2843"/>
                  </a:cubicBezTo>
                  <a:cubicBezTo>
                    <a:pt x="9413" y="2883"/>
                    <a:pt x="9423" y="2930"/>
                    <a:pt x="9429" y="2973"/>
                  </a:cubicBezTo>
                  <a:cubicBezTo>
                    <a:pt x="9439" y="3017"/>
                    <a:pt x="9446" y="3064"/>
                    <a:pt x="9456" y="3104"/>
                  </a:cubicBezTo>
                  <a:cubicBezTo>
                    <a:pt x="9463" y="3150"/>
                    <a:pt x="9473" y="3197"/>
                    <a:pt x="9480" y="3247"/>
                  </a:cubicBezTo>
                  <a:cubicBezTo>
                    <a:pt x="9483" y="3278"/>
                    <a:pt x="9490" y="3311"/>
                    <a:pt x="9493" y="3338"/>
                  </a:cubicBezTo>
                  <a:cubicBezTo>
                    <a:pt x="9496" y="3361"/>
                    <a:pt x="9500" y="3378"/>
                    <a:pt x="9500" y="3398"/>
                  </a:cubicBezTo>
                  <a:lnTo>
                    <a:pt x="9513" y="3548"/>
                  </a:lnTo>
                  <a:cubicBezTo>
                    <a:pt x="9516" y="3605"/>
                    <a:pt x="9520" y="3662"/>
                    <a:pt x="9520" y="3719"/>
                  </a:cubicBezTo>
                  <a:cubicBezTo>
                    <a:pt x="9526" y="3779"/>
                    <a:pt x="9526" y="3836"/>
                    <a:pt x="9530" y="3899"/>
                  </a:cubicBezTo>
                  <a:cubicBezTo>
                    <a:pt x="9540" y="4020"/>
                    <a:pt x="9543" y="4143"/>
                    <a:pt x="9550" y="4267"/>
                  </a:cubicBezTo>
                  <a:lnTo>
                    <a:pt x="9563" y="4441"/>
                  </a:lnTo>
                  <a:lnTo>
                    <a:pt x="9563" y="4448"/>
                  </a:lnTo>
                  <a:cubicBezTo>
                    <a:pt x="9566" y="4515"/>
                    <a:pt x="9573" y="4581"/>
                    <a:pt x="9580" y="4648"/>
                  </a:cubicBezTo>
                  <a:lnTo>
                    <a:pt x="9580" y="4645"/>
                  </a:lnTo>
                  <a:cubicBezTo>
                    <a:pt x="9583" y="4685"/>
                    <a:pt x="9590" y="4732"/>
                    <a:pt x="9593" y="4772"/>
                  </a:cubicBezTo>
                  <a:cubicBezTo>
                    <a:pt x="9600" y="4899"/>
                    <a:pt x="9613" y="5023"/>
                    <a:pt x="9627" y="5150"/>
                  </a:cubicBezTo>
                  <a:cubicBezTo>
                    <a:pt x="9633" y="5210"/>
                    <a:pt x="9637" y="5274"/>
                    <a:pt x="9643" y="5337"/>
                  </a:cubicBezTo>
                  <a:cubicBezTo>
                    <a:pt x="9647" y="5397"/>
                    <a:pt x="9650" y="5454"/>
                    <a:pt x="9657" y="5508"/>
                  </a:cubicBezTo>
                  <a:cubicBezTo>
                    <a:pt x="9657" y="5538"/>
                    <a:pt x="9660" y="5564"/>
                    <a:pt x="9660" y="5591"/>
                  </a:cubicBezTo>
                  <a:cubicBezTo>
                    <a:pt x="9660" y="5618"/>
                    <a:pt x="9663" y="5641"/>
                    <a:pt x="9663" y="5668"/>
                  </a:cubicBezTo>
                  <a:cubicBezTo>
                    <a:pt x="9663" y="5722"/>
                    <a:pt x="9667" y="5778"/>
                    <a:pt x="9667" y="5835"/>
                  </a:cubicBezTo>
                  <a:cubicBezTo>
                    <a:pt x="9670" y="5969"/>
                    <a:pt x="9670" y="6103"/>
                    <a:pt x="9680" y="6240"/>
                  </a:cubicBezTo>
                  <a:cubicBezTo>
                    <a:pt x="9680" y="6263"/>
                    <a:pt x="9684" y="6290"/>
                    <a:pt x="9684" y="6317"/>
                  </a:cubicBezTo>
                  <a:cubicBezTo>
                    <a:pt x="9684" y="6350"/>
                    <a:pt x="9687" y="6377"/>
                    <a:pt x="9687" y="6410"/>
                  </a:cubicBezTo>
                  <a:cubicBezTo>
                    <a:pt x="9694" y="6450"/>
                    <a:pt x="9694" y="6487"/>
                    <a:pt x="9697" y="6524"/>
                  </a:cubicBezTo>
                  <a:cubicBezTo>
                    <a:pt x="9700" y="6554"/>
                    <a:pt x="9704" y="6584"/>
                    <a:pt x="9704" y="6614"/>
                  </a:cubicBezTo>
                  <a:cubicBezTo>
                    <a:pt x="9710" y="6674"/>
                    <a:pt x="9717" y="6735"/>
                    <a:pt x="9730" y="6791"/>
                  </a:cubicBezTo>
                  <a:cubicBezTo>
                    <a:pt x="9744" y="6855"/>
                    <a:pt x="9754" y="6915"/>
                    <a:pt x="9770" y="6979"/>
                  </a:cubicBezTo>
                  <a:cubicBezTo>
                    <a:pt x="9787" y="7039"/>
                    <a:pt x="9801" y="7099"/>
                    <a:pt x="9821" y="7159"/>
                  </a:cubicBezTo>
                  <a:cubicBezTo>
                    <a:pt x="9821" y="7163"/>
                    <a:pt x="9827" y="7166"/>
                    <a:pt x="9827" y="7173"/>
                  </a:cubicBezTo>
                  <a:cubicBezTo>
                    <a:pt x="9821" y="7173"/>
                    <a:pt x="9821" y="7169"/>
                    <a:pt x="9817" y="7169"/>
                  </a:cubicBezTo>
                  <a:cubicBezTo>
                    <a:pt x="9814" y="7168"/>
                    <a:pt x="9810" y="7167"/>
                    <a:pt x="9806" y="7167"/>
                  </a:cubicBezTo>
                  <a:cubicBezTo>
                    <a:pt x="9790" y="7167"/>
                    <a:pt x="9775" y="7179"/>
                    <a:pt x="9767" y="7193"/>
                  </a:cubicBezTo>
                  <a:cubicBezTo>
                    <a:pt x="9760" y="7209"/>
                    <a:pt x="9760" y="7229"/>
                    <a:pt x="9760" y="7246"/>
                  </a:cubicBezTo>
                  <a:cubicBezTo>
                    <a:pt x="9764" y="7293"/>
                    <a:pt x="9764" y="7336"/>
                    <a:pt x="9770" y="7380"/>
                  </a:cubicBezTo>
                  <a:cubicBezTo>
                    <a:pt x="9777" y="7423"/>
                    <a:pt x="9780" y="7463"/>
                    <a:pt x="9787" y="7507"/>
                  </a:cubicBezTo>
                  <a:lnTo>
                    <a:pt x="9814" y="7631"/>
                  </a:lnTo>
                  <a:cubicBezTo>
                    <a:pt x="9821" y="7664"/>
                    <a:pt x="9827" y="7694"/>
                    <a:pt x="9834" y="7728"/>
                  </a:cubicBezTo>
                  <a:lnTo>
                    <a:pt x="9834" y="7731"/>
                  </a:lnTo>
                  <a:lnTo>
                    <a:pt x="9861" y="7845"/>
                  </a:lnTo>
                  <a:cubicBezTo>
                    <a:pt x="9867" y="7885"/>
                    <a:pt x="9877" y="7928"/>
                    <a:pt x="9884" y="7965"/>
                  </a:cubicBezTo>
                  <a:lnTo>
                    <a:pt x="9884" y="7968"/>
                  </a:lnTo>
                  <a:cubicBezTo>
                    <a:pt x="9911" y="8092"/>
                    <a:pt x="9928" y="8212"/>
                    <a:pt x="9938" y="8333"/>
                  </a:cubicBezTo>
                  <a:cubicBezTo>
                    <a:pt x="9948" y="8416"/>
                    <a:pt x="9961" y="8497"/>
                    <a:pt x="9968" y="8580"/>
                  </a:cubicBezTo>
                  <a:cubicBezTo>
                    <a:pt x="9978" y="8664"/>
                    <a:pt x="9988" y="8751"/>
                    <a:pt x="10001" y="8834"/>
                  </a:cubicBezTo>
                  <a:cubicBezTo>
                    <a:pt x="10011" y="8878"/>
                    <a:pt x="10015" y="8921"/>
                    <a:pt x="10021" y="8965"/>
                  </a:cubicBezTo>
                  <a:cubicBezTo>
                    <a:pt x="10028" y="8995"/>
                    <a:pt x="10035" y="9022"/>
                    <a:pt x="10038" y="9052"/>
                  </a:cubicBezTo>
                  <a:cubicBezTo>
                    <a:pt x="10048" y="9088"/>
                    <a:pt x="10055" y="9122"/>
                    <a:pt x="10065" y="9162"/>
                  </a:cubicBezTo>
                  <a:cubicBezTo>
                    <a:pt x="10081" y="9219"/>
                    <a:pt x="10101" y="9279"/>
                    <a:pt x="10132" y="9332"/>
                  </a:cubicBezTo>
                  <a:cubicBezTo>
                    <a:pt x="10155" y="9383"/>
                    <a:pt x="10188" y="9433"/>
                    <a:pt x="10228" y="9480"/>
                  </a:cubicBezTo>
                  <a:cubicBezTo>
                    <a:pt x="10249" y="9503"/>
                    <a:pt x="10272" y="9530"/>
                    <a:pt x="10299" y="9553"/>
                  </a:cubicBezTo>
                  <a:lnTo>
                    <a:pt x="10322" y="9580"/>
                  </a:lnTo>
                  <a:cubicBezTo>
                    <a:pt x="10315" y="9680"/>
                    <a:pt x="10299" y="9780"/>
                    <a:pt x="10282" y="9881"/>
                  </a:cubicBezTo>
                  <a:cubicBezTo>
                    <a:pt x="10272" y="9924"/>
                    <a:pt x="10262" y="9971"/>
                    <a:pt x="10252" y="10018"/>
                  </a:cubicBezTo>
                  <a:lnTo>
                    <a:pt x="10215" y="10168"/>
                  </a:lnTo>
                  <a:cubicBezTo>
                    <a:pt x="10188" y="10259"/>
                    <a:pt x="10165" y="10356"/>
                    <a:pt x="10138" y="10449"/>
                  </a:cubicBezTo>
                  <a:cubicBezTo>
                    <a:pt x="10105" y="10566"/>
                    <a:pt x="10078" y="10683"/>
                    <a:pt x="10045" y="10800"/>
                  </a:cubicBezTo>
                  <a:cubicBezTo>
                    <a:pt x="10028" y="10857"/>
                    <a:pt x="10011" y="10921"/>
                    <a:pt x="9988" y="10977"/>
                  </a:cubicBezTo>
                  <a:cubicBezTo>
                    <a:pt x="9971" y="11034"/>
                    <a:pt x="9951" y="11086"/>
                    <a:pt x="9935" y="11139"/>
                  </a:cubicBezTo>
                  <a:lnTo>
                    <a:pt x="9935" y="11139"/>
                  </a:lnTo>
                  <a:cubicBezTo>
                    <a:pt x="9935" y="11138"/>
                    <a:pt x="9936" y="11138"/>
                    <a:pt x="9938" y="11138"/>
                  </a:cubicBezTo>
                  <a:cubicBezTo>
                    <a:pt x="9931" y="11168"/>
                    <a:pt x="9918" y="11191"/>
                    <a:pt x="9911" y="11221"/>
                  </a:cubicBezTo>
                  <a:cubicBezTo>
                    <a:pt x="9897" y="11252"/>
                    <a:pt x="9887" y="11278"/>
                    <a:pt x="9877" y="11312"/>
                  </a:cubicBezTo>
                  <a:lnTo>
                    <a:pt x="9877" y="11308"/>
                  </a:lnTo>
                  <a:cubicBezTo>
                    <a:pt x="9837" y="11419"/>
                    <a:pt x="9797" y="11522"/>
                    <a:pt x="9747" y="11626"/>
                  </a:cubicBezTo>
                  <a:cubicBezTo>
                    <a:pt x="9737" y="11646"/>
                    <a:pt x="9727" y="11669"/>
                    <a:pt x="9717" y="11690"/>
                  </a:cubicBezTo>
                  <a:lnTo>
                    <a:pt x="9704" y="11653"/>
                  </a:lnTo>
                  <a:cubicBezTo>
                    <a:pt x="9697" y="11623"/>
                    <a:pt x="9680" y="11593"/>
                    <a:pt x="9667" y="11563"/>
                  </a:cubicBezTo>
                  <a:cubicBezTo>
                    <a:pt x="9663" y="11552"/>
                    <a:pt x="9653" y="11539"/>
                    <a:pt x="9647" y="11526"/>
                  </a:cubicBezTo>
                  <a:lnTo>
                    <a:pt x="9633" y="11502"/>
                  </a:lnTo>
                  <a:lnTo>
                    <a:pt x="9583" y="11425"/>
                  </a:lnTo>
                  <a:cubicBezTo>
                    <a:pt x="9577" y="11412"/>
                    <a:pt x="9563" y="11402"/>
                    <a:pt x="9553" y="11385"/>
                  </a:cubicBezTo>
                  <a:cubicBezTo>
                    <a:pt x="9550" y="11342"/>
                    <a:pt x="9546" y="11295"/>
                    <a:pt x="9536" y="11255"/>
                  </a:cubicBezTo>
                  <a:cubicBezTo>
                    <a:pt x="9533" y="11228"/>
                    <a:pt x="9526" y="11205"/>
                    <a:pt x="9520" y="11178"/>
                  </a:cubicBezTo>
                  <a:cubicBezTo>
                    <a:pt x="9510" y="11128"/>
                    <a:pt x="9493" y="11074"/>
                    <a:pt x="9480" y="11024"/>
                  </a:cubicBezTo>
                  <a:cubicBezTo>
                    <a:pt x="9470" y="11004"/>
                    <a:pt x="9463" y="10977"/>
                    <a:pt x="9459" y="10957"/>
                  </a:cubicBezTo>
                  <a:cubicBezTo>
                    <a:pt x="9459" y="10954"/>
                    <a:pt x="9453" y="10951"/>
                    <a:pt x="9453" y="10941"/>
                  </a:cubicBezTo>
                  <a:cubicBezTo>
                    <a:pt x="9453" y="10934"/>
                    <a:pt x="9449" y="10924"/>
                    <a:pt x="9449" y="10917"/>
                  </a:cubicBezTo>
                  <a:cubicBezTo>
                    <a:pt x="9446" y="10901"/>
                    <a:pt x="9446" y="10887"/>
                    <a:pt x="9446" y="10870"/>
                  </a:cubicBezTo>
                  <a:lnTo>
                    <a:pt x="9446" y="10820"/>
                  </a:lnTo>
                  <a:lnTo>
                    <a:pt x="9446" y="10807"/>
                  </a:lnTo>
                  <a:cubicBezTo>
                    <a:pt x="9444" y="10797"/>
                    <a:pt x="9435" y="10792"/>
                    <a:pt x="9425" y="10792"/>
                  </a:cubicBezTo>
                  <a:cubicBezTo>
                    <a:pt x="9422" y="10792"/>
                    <a:pt x="9419" y="10793"/>
                    <a:pt x="9416" y="10794"/>
                  </a:cubicBezTo>
                  <a:cubicBezTo>
                    <a:pt x="9413" y="10794"/>
                    <a:pt x="9409" y="10804"/>
                    <a:pt x="9409" y="10807"/>
                  </a:cubicBezTo>
                  <a:cubicBezTo>
                    <a:pt x="9399" y="10787"/>
                    <a:pt x="9393" y="10767"/>
                    <a:pt x="9383" y="10750"/>
                  </a:cubicBezTo>
                  <a:lnTo>
                    <a:pt x="9346" y="10660"/>
                  </a:lnTo>
                  <a:cubicBezTo>
                    <a:pt x="9336" y="10640"/>
                    <a:pt x="9329" y="10616"/>
                    <a:pt x="9316" y="10593"/>
                  </a:cubicBezTo>
                  <a:cubicBezTo>
                    <a:pt x="9282" y="10519"/>
                    <a:pt x="9246" y="10442"/>
                    <a:pt x="9209" y="10372"/>
                  </a:cubicBezTo>
                  <a:cubicBezTo>
                    <a:pt x="9065" y="10115"/>
                    <a:pt x="8874" y="9874"/>
                    <a:pt x="8627" y="9707"/>
                  </a:cubicBezTo>
                  <a:cubicBezTo>
                    <a:pt x="8567" y="9667"/>
                    <a:pt x="8500" y="9630"/>
                    <a:pt x="8440" y="9600"/>
                  </a:cubicBezTo>
                  <a:cubicBezTo>
                    <a:pt x="8400" y="9583"/>
                    <a:pt x="8366" y="9566"/>
                    <a:pt x="8329" y="9553"/>
                  </a:cubicBezTo>
                  <a:cubicBezTo>
                    <a:pt x="8309" y="9546"/>
                    <a:pt x="8283" y="9533"/>
                    <a:pt x="8263" y="9530"/>
                  </a:cubicBezTo>
                  <a:cubicBezTo>
                    <a:pt x="8239" y="9520"/>
                    <a:pt x="8209" y="9513"/>
                    <a:pt x="8182" y="9503"/>
                  </a:cubicBezTo>
                  <a:cubicBezTo>
                    <a:pt x="8162" y="9496"/>
                    <a:pt x="8142" y="9490"/>
                    <a:pt x="8122" y="9486"/>
                  </a:cubicBezTo>
                  <a:cubicBezTo>
                    <a:pt x="8105" y="9483"/>
                    <a:pt x="8089" y="9480"/>
                    <a:pt x="8075" y="9473"/>
                  </a:cubicBezTo>
                  <a:cubicBezTo>
                    <a:pt x="8032" y="9466"/>
                    <a:pt x="7992" y="9453"/>
                    <a:pt x="7948" y="9449"/>
                  </a:cubicBezTo>
                  <a:cubicBezTo>
                    <a:pt x="7911" y="9446"/>
                    <a:pt x="7871" y="9436"/>
                    <a:pt x="7831" y="9436"/>
                  </a:cubicBezTo>
                  <a:cubicBezTo>
                    <a:pt x="7791" y="9436"/>
                    <a:pt x="7754" y="9436"/>
                    <a:pt x="7711" y="9439"/>
                  </a:cubicBezTo>
                  <a:cubicBezTo>
                    <a:pt x="7687" y="9446"/>
                    <a:pt x="7661" y="9449"/>
                    <a:pt x="7637" y="9466"/>
                  </a:cubicBezTo>
                  <a:cubicBezTo>
                    <a:pt x="7614" y="9483"/>
                    <a:pt x="7604" y="9506"/>
                    <a:pt x="7604" y="9533"/>
                  </a:cubicBezTo>
                  <a:cubicBezTo>
                    <a:pt x="7604" y="9566"/>
                    <a:pt x="7624" y="9590"/>
                    <a:pt x="7641" y="9620"/>
                  </a:cubicBezTo>
                  <a:cubicBezTo>
                    <a:pt x="7657" y="9650"/>
                    <a:pt x="7677" y="9680"/>
                    <a:pt x="7698" y="9704"/>
                  </a:cubicBezTo>
                  <a:cubicBezTo>
                    <a:pt x="7738" y="9750"/>
                    <a:pt x="7774" y="9797"/>
                    <a:pt x="7808" y="9841"/>
                  </a:cubicBezTo>
                  <a:cubicBezTo>
                    <a:pt x="7825" y="9864"/>
                    <a:pt x="7845" y="9887"/>
                    <a:pt x="7861" y="9908"/>
                  </a:cubicBezTo>
                  <a:cubicBezTo>
                    <a:pt x="7878" y="9924"/>
                    <a:pt x="7891" y="9948"/>
                    <a:pt x="7908" y="9964"/>
                  </a:cubicBezTo>
                  <a:cubicBezTo>
                    <a:pt x="7942" y="10008"/>
                    <a:pt x="7972" y="10051"/>
                    <a:pt x="8005" y="10098"/>
                  </a:cubicBezTo>
                  <a:cubicBezTo>
                    <a:pt x="8029" y="10138"/>
                    <a:pt x="8055" y="10175"/>
                    <a:pt x="8082" y="10218"/>
                  </a:cubicBezTo>
                  <a:cubicBezTo>
                    <a:pt x="8109" y="10255"/>
                    <a:pt x="8129" y="10292"/>
                    <a:pt x="8149" y="10335"/>
                  </a:cubicBezTo>
                  <a:cubicBezTo>
                    <a:pt x="8196" y="10409"/>
                    <a:pt x="8239" y="10486"/>
                    <a:pt x="8283" y="10559"/>
                  </a:cubicBezTo>
                  <a:cubicBezTo>
                    <a:pt x="8296" y="10583"/>
                    <a:pt x="8309" y="10600"/>
                    <a:pt x="8323" y="10620"/>
                  </a:cubicBezTo>
                  <a:cubicBezTo>
                    <a:pt x="8333" y="10640"/>
                    <a:pt x="8346" y="10660"/>
                    <a:pt x="8363" y="10683"/>
                  </a:cubicBezTo>
                  <a:cubicBezTo>
                    <a:pt x="8380" y="10707"/>
                    <a:pt x="8400" y="10733"/>
                    <a:pt x="8416" y="10757"/>
                  </a:cubicBezTo>
                  <a:cubicBezTo>
                    <a:pt x="8426" y="10770"/>
                    <a:pt x="8440" y="10783"/>
                    <a:pt x="8450" y="10800"/>
                  </a:cubicBezTo>
                  <a:cubicBezTo>
                    <a:pt x="8463" y="10810"/>
                    <a:pt x="8473" y="10824"/>
                    <a:pt x="8483" y="10837"/>
                  </a:cubicBezTo>
                  <a:cubicBezTo>
                    <a:pt x="8510" y="10860"/>
                    <a:pt x="8533" y="10887"/>
                    <a:pt x="8560" y="10907"/>
                  </a:cubicBezTo>
                  <a:cubicBezTo>
                    <a:pt x="8614" y="10957"/>
                    <a:pt x="8677" y="11001"/>
                    <a:pt x="8741" y="11038"/>
                  </a:cubicBezTo>
                  <a:cubicBezTo>
                    <a:pt x="8767" y="11054"/>
                    <a:pt x="8797" y="11071"/>
                    <a:pt x="8831" y="11084"/>
                  </a:cubicBezTo>
                  <a:cubicBezTo>
                    <a:pt x="8877" y="11107"/>
                    <a:pt x="8926" y="11127"/>
                    <a:pt x="8972" y="11153"/>
                  </a:cubicBezTo>
                  <a:lnTo>
                    <a:pt x="8972" y="11153"/>
                  </a:lnTo>
                  <a:cubicBezTo>
                    <a:pt x="8970" y="11152"/>
                    <a:pt x="8967" y="11151"/>
                    <a:pt x="8965" y="11151"/>
                  </a:cubicBezTo>
                  <a:lnTo>
                    <a:pt x="8965" y="11151"/>
                  </a:lnTo>
                  <a:cubicBezTo>
                    <a:pt x="8968" y="11151"/>
                    <a:pt x="8968" y="11155"/>
                    <a:pt x="8975" y="11155"/>
                  </a:cubicBezTo>
                  <a:cubicBezTo>
                    <a:pt x="8974" y="11154"/>
                    <a:pt x="8973" y="11154"/>
                    <a:pt x="8972" y="11153"/>
                  </a:cubicBezTo>
                  <a:lnTo>
                    <a:pt x="8972" y="11153"/>
                  </a:lnTo>
                  <a:cubicBezTo>
                    <a:pt x="8974" y="11154"/>
                    <a:pt x="8977" y="11155"/>
                    <a:pt x="8978" y="11155"/>
                  </a:cubicBezTo>
                  <a:cubicBezTo>
                    <a:pt x="9008" y="11168"/>
                    <a:pt x="9032" y="11185"/>
                    <a:pt x="9062" y="11195"/>
                  </a:cubicBezTo>
                  <a:lnTo>
                    <a:pt x="9064" y="11196"/>
                  </a:lnTo>
                  <a:lnTo>
                    <a:pt x="9064" y="11196"/>
                  </a:lnTo>
                  <a:cubicBezTo>
                    <a:pt x="9063" y="11195"/>
                    <a:pt x="9063" y="11195"/>
                    <a:pt x="9062" y="11195"/>
                  </a:cubicBezTo>
                  <a:lnTo>
                    <a:pt x="9062" y="11195"/>
                  </a:lnTo>
                  <a:cubicBezTo>
                    <a:pt x="9063" y="11195"/>
                    <a:pt x="9064" y="11196"/>
                    <a:pt x="9065" y="11197"/>
                  </a:cubicBezTo>
                  <a:lnTo>
                    <a:pt x="9065" y="11197"/>
                  </a:lnTo>
                  <a:lnTo>
                    <a:pt x="9064" y="11196"/>
                  </a:lnTo>
                  <a:lnTo>
                    <a:pt x="9064" y="11196"/>
                  </a:lnTo>
                  <a:cubicBezTo>
                    <a:pt x="9065" y="11198"/>
                    <a:pt x="9066" y="11201"/>
                    <a:pt x="9068" y="11201"/>
                  </a:cubicBezTo>
                  <a:cubicBezTo>
                    <a:pt x="9068" y="11201"/>
                    <a:pt x="9067" y="11199"/>
                    <a:pt x="9065" y="11197"/>
                  </a:cubicBezTo>
                  <a:lnTo>
                    <a:pt x="9065" y="11197"/>
                  </a:lnTo>
                  <a:lnTo>
                    <a:pt x="9149" y="11245"/>
                  </a:lnTo>
                  <a:lnTo>
                    <a:pt x="9185" y="11272"/>
                  </a:lnTo>
                  <a:lnTo>
                    <a:pt x="9225" y="11295"/>
                  </a:lnTo>
                  <a:cubicBezTo>
                    <a:pt x="9262" y="11325"/>
                    <a:pt x="9302" y="11355"/>
                    <a:pt x="9342" y="11385"/>
                  </a:cubicBezTo>
                  <a:cubicBezTo>
                    <a:pt x="9359" y="11395"/>
                    <a:pt x="9369" y="11412"/>
                    <a:pt x="9386" y="11429"/>
                  </a:cubicBezTo>
                  <a:cubicBezTo>
                    <a:pt x="9403" y="11452"/>
                    <a:pt x="9419" y="11476"/>
                    <a:pt x="9433" y="11496"/>
                  </a:cubicBezTo>
                  <a:cubicBezTo>
                    <a:pt x="9443" y="11519"/>
                    <a:pt x="9449" y="11542"/>
                    <a:pt x="9453" y="11563"/>
                  </a:cubicBezTo>
                  <a:cubicBezTo>
                    <a:pt x="9463" y="11603"/>
                    <a:pt x="9470" y="11636"/>
                    <a:pt x="9480" y="11673"/>
                  </a:cubicBezTo>
                  <a:cubicBezTo>
                    <a:pt x="9486" y="11726"/>
                    <a:pt x="9496" y="11780"/>
                    <a:pt x="9500" y="11840"/>
                  </a:cubicBezTo>
                  <a:cubicBezTo>
                    <a:pt x="9500" y="11870"/>
                    <a:pt x="9503" y="11894"/>
                    <a:pt x="9503" y="11924"/>
                  </a:cubicBezTo>
                  <a:cubicBezTo>
                    <a:pt x="9496" y="11987"/>
                    <a:pt x="9483" y="12044"/>
                    <a:pt x="9476" y="12107"/>
                  </a:cubicBezTo>
                  <a:lnTo>
                    <a:pt x="9476" y="12104"/>
                  </a:lnTo>
                  <a:cubicBezTo>
                    <a:pt x="9459" y="12171"/>
                    <a:pt x="9446" y="12238"/>
                    <a:pt x="9429" y="12305"/>
                  </a:cubicBezTo>
                  <a:lnTo>
                    <a:pt x="9416" y="12355"/>
                  </a:lnTo>
                  <a:cubicBezTo>
                    <a:pt x="9369" y="12475"/>
                    <a:pt x="9319" y="12596"/>
                    <a:pt x="9266" y="12713"/>
                  </a:cubicBezTo>
                  <a:cubicBezTo>
                    <a:pt x="9202" y="12846"/>
                    <a:pt x="9142" y="12977"/>
                    <a:pt x="9085" y="13114"/>
                  </a:cubicBezTo>
                  <a:cubicBezTo>
                    <a:pt x="9042" y="13218"/>
                    <a:pt x="8998" y="13328"/>
                    <a:pt x="8958" y="13431"/>
                  </a:cubicBezTo>
                  <a:cubicBezTo>
                    <a:pt x="8911" y="13545"/>
                    <a:pt x="8868" y="13659"/>
                    <a:pt x="8831" y="13769"/>
                  </a:cubicBezTo>
                  <a:cubicBezTo>
                    <a:pt x="8794" y="13880"/>
                    <a:pt x="8751" y="13993"/>
                    <a:pt x="8707" y="14100"/>
                  </a:cubicBezTo>
                  <a:cubicBezTo>
                    <a:pt x="8684" y="14150"/>
                    <a:pt x="8667" y="14200"/>
                    <a:pt x="8647" y="14251"/>
                  </a:cubicBezTo>
                  <a:cubicBezTo>
                    <a:pt x="8627" y="14304"/>
                    <a:pt x="8610" y="14361"/>
                    <a:pt x="8590" y="14414"/>
                  </a:cubicBezTo>
                  <a:cubicBezTo>
                    <a:pt x="8563" y="14485"/>
                    <a:pt x="8540" y="14562"/>
                    <a:pt x="8510" y="14628"/>
                  </a:cubicBezTo>
                  <a:lnTo>
                    <a:pt x="8423" y="14829"/>
                  </a:lnTo>
                  <a:cubicBezTo>
                    <a:pt x="8410" y="14862"/>
                    <a:pt x="8393" y="14896"/>
                    <a:pt x="8380" y="14923"/>
                  </a:cubicBezTo>
                  <a:cubicBezTo>
                    <a:pt x="8339" y="15000"/>
                    <a:pt x="8296" y="15073"/>
                    <a:pt x="8259" y="15147"/>
                  </a:cubicBezTo>
                  <a:cubicBezTo>
                    <a:pt x="8156" y="15341"/>
                    <a:pt x="8049" y="15538"/>
                    <a:pt x="7948" y="15738"/>
                  </a:cubicBezTo>
                  <a:cubicBezTo>
                    <a:pt x="7938" y="15759"/>
                    <a:pt x="7925" y="15782"/>
                    <a:pt x="7908" y="15802"/>
                  </a:cubicBezTo>
                  <a:cubicBezTo>
                    <a:pt x="7878" y="15849"/>
                    <a:pt x="7845" y="15892"/>
                    <a:pt x="7815" y="15939"/>
                  </a:cubicBezTo>
                  <a:cubicBezTo>
                    <a:pt x="7778" y="15993"/>
                    <a:pt x="7744" y="16049"/>
                    <a:pt x="7711" y="16103"/>
                  </a:cubicBezTo>
                  <a:cubicBezTo>
                    <a:pt x="7654" y="16193"/>
                    <a:pt x="7604" y="16293"/>
                    <a:pt x="7557" y="16394"/>
                  </a:cubicBezTo>
                  <a:cubicBezTo>
                    <a:pt x="7470" y="16578"/>
                    <a:pt x="7390" y="16762"/>
                    <a:pt x="7310" y="16952"/>
                  </a:cubicBezTo>
                  <a:cubicBezTo>
                    <a:pt x="7313" y="16925"/>
                    <a:pt x="7313" y="16902"/>
                    <a:pt x="7313" y="16879"/>
                  </a:cubicBezTo>
                  <a:cubicBezTo>
                    <a:pt x="7320" y="16818"/>
                    <a:pt x="7323" y="16752"/>
                    <a:pt x="7330" y="16688"/>
                  </a:cubicBezTo>
                  <a:cubicBezTo>
                    <a:pt x="7330" y="16675"/>
                    <a:pt x="7330" y="16668"/>
                    <a:pt x="7336" y="16655"/>
                  </a:cubicBezTo>
                  <a:cubicBezTo>
                    <a:pt x="7336" y="16645"/>
                    <a:pt x="7340" y="16634"/>
                    <a:pt x="7340" y="16624"/>
                  </a:cubicBezTo>
                  <a:cubicBezTo>
                    <a:pt x="7343" y="16591"/>
                    <a:pt x="7353" y="16554"/>
                    <a:pt x="7356" y="16521"/>
                  </a:cubicBezTo>
                  <a:cubicBezTo>
                    <a:pt x="7373" y="16424"/>
                    <a:pt x="7387" y="16334"/>
                    <a:pt x="7397" y="16237"/>
                  </a:cubicBezTo>
                  <a:cubicBezTo>
                    <a:pt x="7403" y="16193"/>
                    <a:pt x="7410" y="16153"/>
                    <a:pt x="7413" y="16110"/>
                  </a:cubicBezTo>
                  <a:cubicBezTo>
                    <a:pt x="7420" y="16076"/>
                    <a:pt x="7423" y="16039"/>
                    <a:pt x="7427" y="16006"/>
                  </a:cubicBezTo>
                  <a:cubicBezTo>
                    <a:pt x="7440" y="15909"/>
                    <a:pt x="7447" y="15815"/>
                    <a:pt x="7457" y="15718"/>
                  </a:cubicBezTo>
                  <a:lnTo>
                    <a:pt x="7480" y="15441"/>
                  </a:lnTo>
                  <a:cubicBezTo>
                    <a:pt x="7487" y="15407"/>
                    <a:pt x="7487" y="15371"/>
                    <a:pt x="7490" y="15337"/>
                  </a:cubicBezTo>
                  <a:cubicBezTo>
                    <a:pt x="7494" y="15297"/>
                    <a:pt x="7497" y="15254"/>
                    <a:pt x="7497" y="15214"/>
                  </a:cubicBezTo>
                  <a:lnTo>
                    <a:pt x="7497" y="15197"/>
                  </a:lnTo>
                  <a:cubicBezTo>
                    <a:pt x="7504" y="15130"/>
                    <a:pt x="7507" y="15066"/>
                    <a:pt x="7510" y="15000"/>
                  </a:cubicBezTo>
                  <a:lnTo>
                    <a:pt x="7510" y="14990"/>
                  </a:lnTo>
                  <a:cubicBezTo>
                    <a:pt x="7510" y="14966"/>
                    <a:pt x="7514" y="14936"/>
                    <a:pt x="7514" y="14913"/>
                  </a:cubicBezTo>
                  <a:cubicBezTo>
                    <a:pt x="7514" y="14872"/>
                    <a:pt x="7520" y="14832"/>
                    <a:pt x="7524" y="14796"/>
                  </a:cubicBezTo>
                  <a:cubicBezTo>
                    <a:pt x="7524" y="14769"/>
                    <a:pt x="7527" y="14745"/>
                    <a:pt x="7527" y="14719"/>
                  </a:cubicBezTo>
                  <a:cubicBezTo>
                    <a:pt x="7527" y="14685"/>
                    <a:pt x="7530" y="14652"/>
                    <a:pt x="7530" y="14618"/>
                  </a:cubicBezTo>
                  <a:cubicBezTo>
                    <a:pt x="7530" y="14585"/>
                    <a:pt x="7530" y="14552"/>
                    <a:pt x="7537" y="14518"/>
                  </a:cubicBezTo>
                  <a:lnTo>
                    <a:pt x="7537" y="14448"/>
                  </a:lnTo>
                  <a:lnTo>
                    <a:pt x="7537" y="14321"/>
                  </a:lnTo>
                  <a:cubicBezTo>
                    <a:pt x="7537" y="14301"/>
                    <a:pt x="7537" y="14277"/>
                    <a:pt x="7530" y="14254"/>
                  </a:cubicBezTo>
                  <a:cubicBezTo>
                    <a:pt x="7530" y="14221"/>
                    <a:pt x="7527" y="14194"/>
                    <a:pt x="7527" y="14160"/>
                  </a:cubicBezTo>
                  <a:lnTo>
                    <a:pt x="7527" y="14120"/>
                  </a:lnTo>
                  <a:cubicBezTo>
                    <a:pt x="7524" y="14067"/>
                    <a:pt x="7520" y="14017"/>
                    <a:pt x="7514" y="13966"/>
                  </a:cubicBezTo>
                  <a:lnTo>
                    <a:pt x="7504" y="13853"/>
                  </a:lnTo>
                  <a:cubicBezTo>
                    <a:pt x="7497" y="13816"/>
                    <a:pt x="7494" y="13776"/>
                    <a:pt x="7487" y="13736"/>
                  </a:cubicBezTo>
                  <a:cubicBezTo>
                    <a:pt x="7477" y="13686"/>
                    <a:pt x="7470" y="13642"/>
                    <a:pt x="7460" y="13592"/>
                  </a:cubicBezTo>
                  <a:cubicBezTo>
                    <a:pt x="7457" y="13569"/>
                    <a:pt x="7453" y="13552"/>
                    <a:pt x="7447" y="13532"/>
                  </a:cubicBezTo>
                  <a:cubicBezTo>
                    <a:pt x="7443" y="13502"/>
                    <a:pt x="7437" y="13475"/>
                    <a:pt x="7430" y="13445"/>
                  </a:cubicBezTo>
                  <a:cubicBezTo>
                    <a:pt x="7423" y="13408"/>
                    <a:pt x="7410" y="13365"/>
                    <a:pt x="7403" y="13328"/>
                  </a:cubicBezTo>
                  <a:cubicBezTo>
                    <a:pt x="7393" y="13291"/>
                    <a:pt x="7380" y="13251"/>
                    <a:pt x="7373" y="13214"/>
                  </a:cubicBezTo>
                  <a:cubicBezTo>
                    <a:pt x="7340" y="13100"/>
                    <a:pt x="7310" y="12983"/>
                    <a:pt x="7276" y="12873"/>
                  </a:cubicBezTo>
                  <a:lnTo>
                    <a:pt x="7226" y="12646"/>
                  </a:lnTo>
                  <a:cubicBezTo>
                    <a:pt x="7196" y="12512"/>
                    <a:pt x="7169" y="12382"/>
                    <a:pt x="7136" y="12255"/>
                  </a:cubicBezTo>
                  <a:lnTo>
                    <a:pt x="7086" y="12054"/>
                  </a:lnTo>
                  <a:cubicBezTo>
                    <a:pt x="7076" y="12014"/>
                    <a:pt x="7062" y="11977"/>
                    <a:pt x="7052" y="11937"/>
                  </a:cubicBezTo>
                  <a:cubicBezTo>
                    <a:pt x="7042" y="11894"/>
                    <a:pt x="7036" y="11857"/>
                    <a:pt x="7025" y="11813"/>
                  </a:cubicBezTo>
                  <a:cubicBezTo>
                    <a:pt x="7009" y="11736"/>
                    <a:pt x="6992" y="11653"/>
                    <a:pt x="6975" y="11573"/>
                  </a:cubicBezTo>
                  <a:cubicBezTo>
                    <a:pt x="6969" y="11529"/>
                    <a:pt x="6959" y="11489"/>
                    <a:pt x="6945" y="11452"/>
                  </a:cubicBezTo>
                  <a:cubicBezTo>
                    <a:pt x="6935" y="11405"/>
                    <a:pt x="6922" y="11355"/>
                    <a:pt x="6908" y="11308"/>
                  </a:cubicBezTo>
                  <a:cubicBezTo>
                    <a:pt x="6895" y="11262"/>
                    <a:pt x="6885" y="11221"/>
                    <a:pt x="6872" y="11175"/>
                  </a:cubicBezTo>
                  <a:cubicBezTo>
                    <a:pt x="6875" y="11175"/>
                    <a:pt x="6885" y="11171"/>
                    <a:pt x="6888" y="11161"/>
                  </a:cubicBezTo>
                  <a:cubicBezTo>
                    <a:pt x="6902" y="11145"/>
                    <a:pt x="6895" y="11125"/>
                    <a:pt x="6885" y="11118"/>
                  </a:cubicBezTo>
                  <a:cubicBezTo>
                    <a:pt x="6875" y="11108"/>
                    <a:pt x="6862" y="11101"/>
                    <a:pt x="6855" y="11091"/>
                  </a:cubicBezTo>
                  <a:cubicBezTo>
                    <a:pt x="6852" y="11078"/>
                    <a:pt x="6845" y="11068"/>
                    <a:pt x="6845" y="11054"/>
                  </a:cubicBezTo>
                  <a:cubicBezTo>
                    <a:pt x="6825" y="10974"/>
                    <a:pt x="6808" y="10894"/>
                    <a:pt x="6788" y="10810"/>
                  </a:cubicBezTo>
                  <a:cubicBezTo>
                    <a:pt x="6775" y="10760"/>
                    <a:pt x="6768" y="10710"/>
                    <a:pt x="6755" y="10666"/>
                  </a:cubicBezTo>
                  <a:cubicBezTo>
                    <a:pt x="6751" y="10650"/>
                    <a:pt x="6745" y="10636"/>
                    <a:pt x="6741" y="10620"/>
                  </a:cubicBezTo>
                  <a:cubicBezTo>
                    <a:pt x="6735" y="10590"/>
                    <a:pt x="6728" y="10559"/>
                    <a:pt x="6721" y="10533"/>
                  </a:cubicBezTo>
                  <a:cubicBezTo>
                    <a:pt x="6711" y="10489"/>
                    <a:pt x="6701" y="10452"/>
                    <a:pt x="6688" y="10409"/>
                  </a:cubicBezTo>
                  <a:cubicBezTo>
                    <a:pt x="6674" y="10369"/>
                    <a:pt x="6661" y="10325"/>
                    <a:pt x="6651" y="10289"/>
                  </a:cubicBezTo>
                  <a:cubicBezTo>
                    <a:pt x="6644" y="10272"/>
                    <a:pt x="6638" y="10255"/>
                    <a:pt x="6634" y="10239"/>
                  </a:cubicBezTo>
                  <a:cubicBezTo>
                    <a:pt x="6624" y="10215"/>
                    <a:pt x="6611" y="10188"/>
                    <a:pt x="6604" y="10158"/>
                  </a:cubicBezTo>
                  <a:cubicBezTo>
                    <a:pt x="6594" y="10142"/>
                    <a:pt x="6591" y="10125"/>
                    <a:pt x="6584" y="10108"/>
                  </a:cubicBezTo>
                  <a:cubicBezTo>
                    <a:pt x="6574" y="10091"/>
                    <a:pt x="6571" y="10075"/>
                    <a:pt x="6561" y="10058"/>
                  </a:cubicBezTo>
                  <a:cubicBezTo>
                    <a:pt x="6551" y="10038"/>
                    <a:pt x="6541" y="10015"/>
                    <a:pt x="6527" y="9991"/>
                  </a:cubicBezTo>
                  <a:cubicBezTo>
                    <a:pt x="6521" y="9974"/>
                    <a:pt x="6507" y="9954"/>
                    <a:pt x="6501" y="9938"/>
                  </a:cubicBezTo>
                  <a:cubicBezTo>
                    <a:pt x="6494" y="9931"/>
                    <a:pt x="6487" y="9918"/>
                    <a:pt x="6484" y="9908"/>
                  </a:cubicBezTo>
                  <a:cubicBezTo>
                    <a:pt x="6477" y="9901"/>
                    <a:pt x="6474" y="9891"/>
                    <a:pt x="6470" y="9887"/>
                  </a:cubicBezTo>
                  <a:cubicBezTo>
                    <a:pt x="6457" y="9871"/>
                    <a:pt x="6450" y="9854"/>
                    <a:pt x="6437" y="9837"/>
                  </a:cubicBezTo>
                  <a:lnTo>
                    <a:pt x="6360" y="9737"/>
                  </a:lnTo>
                  <a:cubicBezTo>
                    <a:pt x="6337" y="9707"/>
                    <a:pt x="6307" y="9673"/>
                    <a:pt x="6277" y="9650"/>
                  </a:cubicBezTo>
                  <a:cubicBezTo>
                    <a:pt x="6250" y="9620"/>
                    <a:pt x="6216" y="9597"/>
                    <a:pt x="6183" y="9566"/>
                  </a:cubicBezTo>
                  <a:cubicBezTo>
                    <a:pt x="6166" y="9553"/>
                    <a:pt x="6149" y="9540"/>
                    <a:pt x="6133" y="9523"/>
                  </a:cubicBezTo>
                  <a:cubicBezTo>
                    <a:pt x="6119" y="9516"/>
                    <a:pt x="6106" y="9503"/>
                    <a:pt x="6093" y="9496"/>
                  </a:cubicBezTo>
                  <a:cubicBezTo>
                    <a:pt x="6083" y="9486"/>
                    <a:pt x="6066" y="9480"/>
                    <a:pt x="6053" y="9480"/>
                  </a:cubicBezTo>
                  <a:cubicBezTo>
                    <a:pt x="6036" y="9480"/>
                    <a:pt x="6019" y="9480"/>
                    <a:pt x="6002" y="9483"/>
                  </a:cubicBezTo>
                  <a:cubicBezTo>
                    <a:pt x="5986" y="9490"/>
                    <a:pt x="5969" y="9500"/>
                    <a:pt x="5959" y="9513"/>
                  </a:cubicBezTo>
                  <a:cubicBezTo>
                    <a:pt x="5949" y="9523"/>
                    <a:pt x="5936" y="9540"/>
                    <a:pt x="5922" y="9556"/>
                  </a:cubicBezTo>
                  <a:cubicBezTo>
                    <a:pt x="5915" y="9580"/>
                    <a:pt x="5902" y="9597"/>
                    <a:pt x="5899" y="9617"/>
                  </a:cubicBezTo>
                  <a:lnTo>
                    <a:pt x="5872" y="9704"/>
                  </a:lnTo>
                  <a:cubicBezTo>
                    <a:pt x="5869" y="9724"/>
                    <a:pt x="5865" y="9747"/>
                    <a:pt x="5865" y="9764"/>
                  </a:cubicBezTo>
                  <a:cubicBezTo>
                    <a:pt x="5859" y="9787"/>
                    <a:pt x="5859" y="9807"/>
                    <a:pt x="5855" y="9834"/>
                  </a:cubicBezTo>
                  <a:cubicBezTo>
                    <a:pt x="5852" y="9854"/>
                    <a:pt x="5855" y="9881"/>
                    <a:pt x="5852" y="9901"/>
                  </a:cubicBezTo>
                  <a:lnTo>
                    <a:pt x="5852" y="9954"/>
                  </a:lnTo>
                  <a:cubicBezTo>
                    <a:pt x="5852" y="9974"/>
                    <a:pt x="5852" y="9991"/>
                    <a:pt x="5855" y="10015"/>
                  </a:cubicBezTo>
                  <a:cubicBezTo>
                    <a:pt x="5855" y="10025"/>
                    <a:pt x="5859" y="10041"/>
                    <a:pt x="5859" y="10055"/>
                  </a:cubicBezTo>
                  <a:lnTo>
                    <a:pt x="5859" y="10075"/>
                  </a:lnTo>
                  <a:lnTo>
                    <a:pt x="5872" y="10152"/>
                  </a:lnTo>
                  <a:cubicBezTo>
                    <a:pt x="5875" y="10172"/>
                    <a:pt x="5882" y="10188"/>
                    <a:pt x="5885" y="10208"/>
                  </a:cubicBezTo>
                  <a:cubicBezTo>
                    <a:pt x="5892" y="10252"/>
                    <a:pt x="5902" y="10289"/>
                    <a:pt x="5915" y="10325"/>
                  </a:cubicBezTo>
                  <a:cubicBezTo>
                    <a:pt x="5922" y="10349"/>
                    <a:pt x="5925" y="10369"/>
                    <a:pt x="5936" y="10389"/>
                  </a:cubicBezTo>
                  <a:cubicBezTo>
                    <a:pt x="5942" y="10409"/>
                    <a:pt x="5949" y="10426"/>
                    <a:pt x="5956" y="10449"/>
                  </a:cubicBezTo>
                  <a:cubicBezTo>
                    <a:pt x="5966" y="10469"/>
                    <a:pt x="5972" y="10489"/>
                    <a:pt x="5986" y="10509"/>
                  </a:cubicBezTo>
                  <a:cubicBezTo>
                    <a:pt x="5992" y="10523"/>
                    <a:pt x="5999" y="10536"/>
                    <a:pt x="6006" y="10543"/>
                  </a:cubicBezTo>
                  <a:cubicBezTo>
                    <a:pt x="6009" y="10553"/>
                    <a:pt x="6016" y="10556"/>
                    <a:pt x="6019" y="10566"/>
                  </a:cubicBezTo>
                  <a:cubicBezTo>
                    <a:pt x="6036" y="10586"/>
                    <a:pt x="6049" y="10610"/>
                    <a:pt x="6066" y="10633"/>
                  </a:cubicBezTo>
                  <a:cubicBezTo>
                    <a:pt x="6099" y="10673"/>
                    <a:pt x="6133" y="10717"/>
                    <a:pt x="6173" y="10750"/>
                  </a:cubicBezTo>
                  <a:cubicBezTo>
                    <a:pt x="6193" y="10767"/>
                    <a:pt x="6216" y="10783"/>
                    <a:pt x="6236" y="10794"/>
                  </a:cubicBezTo>
                  <a:cubicBezTo>
                    <a:pt x="6250" y="10804"/>
                    <a:pt x="6256" y="10807"/>
                    <a:pt x="6270" y="10817"/>
                  </a:cubicBezTo>
                  <a:cubicBezTo>
                    <a:pt x="6287" y="10827"/>
                    <a:pt x="6307" y="10837"/>
                    <a:pt x="6323" y="10850"/>
                  </a:cubicBezTo>
                  <a:cubicBezTo>
                    <a:pt x="6357" y="10870"/>
                    <a:pt x="6394" y="10887"/>
                    <a:pt x="6434" y="10904"/>
                  </a:cubicBezTo>
                  <a:cubicBezTo>
                    <a:pt x="6470" y="10921"/>
                    <a:pt x="6504" y="10937"/>
                    <a:pt x="6541" y="10954"/>
                  </a:cubicBezTo>
                  <a:cubicBezTo>
                    <a:pt x="6567" y="10967"/>
                    <a:pt x="6594" y="10984"/>
                    <a:pt x="6621" y="11001"/>
                  </a:cubicBezTo>
                  <a:cubicBezTo>
                    <a:pt x="6644" y="11018"/>
                    <a:pt x="6671" y="11028"/>
                    <a:pt x="6694" y="11044"/>
                  </a:cubicBezTo>
                  <a:cubicBezTo>
                    <a:pt x="6721" y="11061"/>
                    <a:pt x="6751" y="11084"/>
                    <a:pt x="6775" y="11104"/>
                  </a:cubicBezTo>
                  <a:cubicBezTo>
                    <a:pt x="6778" y="11125"/>
                    <a:pt x="6788" y="11151"/>
                    <a:pt x="6791" y="11171"/>
                  </a:cubicBezTo>
                  <a:cubicBezTo>
                    <a:pt x="6805" y="11221"/>
                    <a:pt x="6822" y="11268"/>
                    <a:pt x="6835" y="11318"/>
                  </a:cubicBezTo>
                  <a:cubicBezTo>
                    <a:pt x="6845" y="11362"/>
                    <a:pt x="6858" y="11409"/>
                    <a:pt x="6872" y="11452"/>
                  </a:cubicBezTo>
                  <a:cubicBezTo>
                    <a:pt x="6885" y="11489"/>
                    <a:pt x="6892" y="11529"/>
                    <a:pt x="6902" y="11569"/>
                  </a:cubicBezTo>
                  <a:cubicBezTo>
                    <a:pt x="6908" y="11606"/>
                    <a:pt x="6918" y="11639"/>
                    <a:pt x="6925" y="11676"/>
                  </a:cubicBezTo>
                  <a:cubicBezTo>
                    <a:pt x="6935" y="11723"/>
                    <a:pt x="6945" y="11773"/>
                    <a:pt x="6955" y="11820"/>
                  </a:cubicBezTo>
                  <a:lnTo>
                    <a:pt x="6955" y="11813"/>
                  </a:lnTo>
                  <a:lnTo>
                    <a:pt x="6992" y="12014"/>
                  </a:lnTo>
                  <a:lnTo>
                    <a:pt x="6992" y="12011"/>
                  </a:lnTo>
                  <a:cubicBezTo>
                    <a:pt x="7005" y="12077"/>
                    <a:pt x="7019" y="12141"/>
                    <a:pt x="7036" y="12208"/>
                  </a:cubicBezTo>
                  <a:lnTo>
                    <a:pt x="7036" y="12204"/>
                  </a:lnTo>
                  <a:cubicBezTo>
                    <a:pt x="7039" y="12228"/>
                    <a:pt x="7046" y="12255"/>
                    <a:pt x="7052" y="12278"/>
                  </a:cubicBezTo>
                  <a:cubicBezTo>
                    <a:pt x="7059" y="12321"/>
                    <a:pt x="7072" y="12365"/>
                    <a:pt x="7079" y="12408"/>
                  </a:cubicBezTo>
                  <a:cubicBezTo>
                    <a:pt x="7092" y="12465"/>
                    <a:pt x="7109" y="12525"/>
                    <a:pt x="7126" y="12589"/>
                  </a:cubicBezTo>
                  <a:cubicBezTo>
                    <a:pt x="7139" y="12646"/>
                    <a:pt x="7146" y="12709"/>
                    <a:pt x="7163" y="12766"/>
                  </a:cubicBezTo>
                  <a:cubicBezTo>
                    <a:pt x="7193" y="12893"/>
                    <a:pt x="7219" y="13024"/>
                    <a:pt x="7246" y="13147"/>
                  </a:cubicBezTo>
                  <a:cubicBezTo>
                    <a:pt x="7270" y="13251"/>
                    <a:pt x="7290" y="13358"/>
                    <a:pt x="7306" y="13462"/>
                  </a:cubicBezTo>
                  <a:cubicBezTo>
                    <a:pt x="7313" y="13515"/>
                    <a:pt x="7323" y="13569"/>
                    <a:pt x="7326" y="13625"/>
                  </a:cubicBezTo>
                  <a:cubicBezTo>
                    <a:pt x="7330" y="13676"/>
                    <a:pt x="7336" y="13729"/>
                    <a:pt x="7340" y="13779"/>
                  </a:cubicBezTo>
                  <a:cubicBezTo>
                    <a:pt x="7343" y="13883"/>
                    <a:pt x="7353" y="13993"/>
                    <a:pt x="7360" y="14097"/>
                  </a:cubicBezTo>
                  <a:cubicBezTo>
                    <a:pt x="7363" y="14150"/>
                    <a:pt x="7373" y="14200"/>
                    <a:pt x="7377" y="14254"/>
                  </a:cubicBezTo>
                  <a:cubicBezTo>
                    <a:pt x="7380" y="14301"/>
                    <a:pt x="7387" y="14348"/>
                    <a:pt x="7390" y="14398"/>
                  </a:cubicBezTo>
                  <a:lnTo>
                    <a:pt x="7390" y="14401"/>
                  </a:lnTo>
                  <a:cubicBezTo>
                    <a:pt x="7393" y="14498"/>
                    <a:pt x="7403" y="14598"/>
                    <a:pt x="7403" y="14695"/>
                  </a:cubicBezTo>
                  <a:cubicBezTo>
                    <a:pt x="7403" y="14796"/>
                    <a:pt x="7397" y="14896"/>
                    <a:pt x="7393" y="15000"/>
                  </a:cubicBezTo>
                  <a:cubicBezTo>
                    <a:pt x="7390" y="15046"/>
                    <a:pt x="7387" y="15090"/>
                    <a:pt x="7380" y="15133"/>
                  </a:cubicBezTo>
                  <a:cubicBezTo>
                    <a:pt x="7373" y="15180"/>
                    <a:pt x="7370" y="15224"/>
                    <a:pt x="7360" y="15270"/>
                  </a:cubicBezTo>
                  <a:cubicBezTo>
                    <a:pt x="7343" y="15367"/>
                    <a:pt x="7323" y="15458"/>
                    <a:pt x="7306" y="15555"/>
                  </a:cubicBezTo>
                  <a:cubicBezTo>
                    <a:pt x="7293" y="15625"/>
                    <a:pt x="7286" y="15702"/>
                    <a:pt x="7273" y="15772"/>
                  </a:cubicBezTo>
                  <a:cubicBezTo>
                    <a:pt x="7263" y="15835"/>
                    <a:pt x="7260" y="15902"/>
                    <a:pt x="7253" y="15966"/>
                  </a:cubicBezTo>
                  <a:cubicBezTo>
                    <a:pt x="7246" y="16036"/>
                    <a:pt x="7239" y="16106"/>
                    <a:pt x="7236" y="16173"/>
                  </a:cubicBezTo>
                  <a:cubicBezTo>
                    <a:pt x="7229" y="16250"/>
                    <a:pt x="7226" y="16324"/>
                    <a:pt x="7219" y="16400"/>
                  </a:cubicBezTo>
                  <a:lnTo>
                    <a:pt x="7219" y="16390"/>
                  </a:lnTo>
                  <a:cubicBezTo>
                    <a:pt x="7213" y="16471"/>
                    <a:pt x="7206" y="16554"/>
                    <a:pt x="7203" y="16634"/>
                  </a:cubicBezTo>
                  <a:cubicBezTo>
                    <a:pt x="7193" y="16768"/>
                    <a:pt x="7179" y="16905"/>
                    <a:pt x="7169" y="17039"/>
                  </a:cubicBezTo>
                  <a:cubicBezTo>
                    <a:pt x="7163" y="17109"/>
                    <a:pt x="7156" y="17183"/>
                    <a:pt x="7153" y="17246"/>
                  </a:cubicBezTo>
                  <a:cubicBezTo>
                    <a:pt x="7153" y="17270"/>
                    <a:pt x="7146" y="17290"/>
                    <a:pt x="7146" y="17310"/>
                  </a:cubicBezTo>
                  <a:cubicBezTo>
                    <a:pt x="7142" y="17323"/>
                    <a:pt x="7142" y="17330"/>
                    <a:pt x="7139" y="17343"/>
                  </a:cubicBezTo>
                  <a:cubicBezTo>
                    <a:pt x="7092" y="17454"/>
                    <a:pt x="7046" y="17557"/>
                    <a:pt x="7005" y="17664"/>
                  </a:cubicBezTo>
                  <a:cubicBezTo>
                    <a:pt x="6959" y="17778"/>
                    <a:pt x="6918" y="17892"/>
                    <a:pt x="6875" y="18005"/>
                  </a:cubicBezTo>
                  <a:cubicBezTo>
                    <a:pt x="6835" y="18116"/>
                    <a:pt x="6791" y="18226"/>
                    <a:pt x="6751" y="18333"/>
                  </a:cubicBezTo>
                  <a:cubicBezTo>
                    <a:pt x="6691" y="18477"/>
                    <a:pt x="6634" y="18620"/>
                    <a:pt x="6571" y="18761"/>
                  </a:cubicBezTo>
                  <a:cubicBezTo>
                    <a:pt x="6561" y="18778"/>
                    <a:pt x="6554" y="18794"/>
                    <a:pt x="6551" y="18811"/>
                  </a:cubicBezTo>
                  <a:cubicBezTo>
                    <a:pt x="6507" y="18908"/>
                    <a:pt x="6460" y="18998"/>
                    <a:pt x="6424" y="19095"/>
                  </a:cubicBezTo>
                  <a:cubicBezTo>
                    <a:pt x="6404" y="19142"/>
                    <a:pt x="6387" y="19186"/>
                    <a:pt x="6367" y="19232"/>
                  </a:cubicBezTo>
                  <a:cubicBezTo>
                    <a:pt x="6310" y="19363"/>
                    <a:pt x="6256" y="19493"/>
                    <a:pt x="6206" y="19624"/>
                  </a:cubicBezTo>
                  <a:cubicBezTo>
                    <a:pt x="6200" y="19644"/>
                    <a:pt x="6190" y="19667"/>
                    <a:pt x="6183" y="19690"/>
                  </a:cubicBezTo>
                  <a:cubicBezTo>
                    <a:pt x="6183" y="19670"/>
                    <a:pt x="6186" y="19654"/>
                    <a:pt x="6183" y="19640"/>
                  </a:cubicBezTo>
                  <a:cubicBezTo>
                    <a:pt x="6176" y="19590"/>
                    <a:pt x="6173" y="19543"/>
                    <a:pt x="6166" y="19493"/>
                  </a:cubicBezTo>
                  <a:cubicBezTo>
                    <a:pt x="6186" y="19249"/>
                    <a:pt x="6216" y="19008"/>
                    <a:pt x="6236" y="18764"/>
                  </a:cubicBezTo>
                  <a:cubicBezTo>
                    <a:pt x="6250" y="18644"/>
                    <a:pt x="6256" y="18527"/>
                    <a:pt x="6267" y="18406"/>
                  </a:cubicBezTo>
                  <a:cubicBezTo>
                    <a:pt x="6273" y="18276"/>
                    <a:pt x="6283" y="18142"/>
                    <a:pt x="6287" y="18012"/>
                  </a:cubicBezTo>
                  <a:cubicBezTo>
                    <a:pt x="6287" y="17975"/>
                    <a:pt x="6290" y="17942"/>
                    <a:pt x="6290" y="17905"/>
                  </a:cubicBezTo>
                  <a:lnTo>
                    <a:pt x="6290" y="17795"/>
                  </a:lnTo>
                  <a:cubicBezTo>
                    <a:pt x="6290" y="17771"/>
                    <a:pt x="6287" y="17741"/>
                    <a:pt x="6287" y="17718"/>
                  </a:cubicBezTo>
                  <a:cubicBezTo>
                    <a:pt x="6283" y="17684"/>
                    <a:pt x="6283" y="17651"/>
                    <a:pt x="6277" y="17617"/>
                  </a:cubicBezTo>
                  <a:cubicBezTo>
                    <a:pt x="6273" y="17581"/>
                    <a:pt x="6270" y="17551"/>
                    <a:pt x="6267" y="17510"/>
                  </a:cubicBezTo>
                  <a:cubicBezTo>
                    <a:pt x="6260" y="17487"/>
                    <a:pt x="6260" y="17460"/>
                    <a:pt x="6256" y="17437"/>
                  </a:cubicBezTo>
                  <a:cubicBezTo>
                    <a:pt x="6250" y="17397"/>
                    <a:pt x="6243" y="17360"/>
                    <a:pt x="6236" y="17323"/>
                  </a:cubicBezTo>
                  <a:lnTo>
                    <a:pt x="6223" y="17246"/>
                  </a:lnTo>
                  <a:cubicBezTo>
                    <a:pt x="6210" y="17193"/>
                    <a:pt x="6203" y="17139"/>
                    <a:pt x="6190" y="17086"/>
                  </a:cubicBezTo>
                  <a:cubicBezTo>
                    <a:pt x="6186" y="17056"/>
                    <a:pt x="6176" y="17026"/>
                    <a:pt x="6170" y="17002"/>
                  </a:cubicBezTo>
                  <a:lnTo>
                    <a:pt x="6143" y="16902"/>
                  </a:lnTo>
                  <a:cubicBezTo>
                    <a:pt x="6139" y="16892"/>
                    <a:pt x="6139" y="16885"/>
                    <a:pt x="6136" y="16872"/>
                  </a:cubicBezTo>
                  <a:cubicBezTo>
                    <a:pt x="6126" y="16852"/>
                    <a:pt x="6123" y="16828"/>
                    <a:pt x="6116" y="16812"/>
                  </a:cubicBezTo>
                  <a:cubicBezTo>
                    <a:pt x="6106" y="16778"/>
                    <a:pt x="6093" y="16745"/>
                    <a:pt x="6086" y="16718"/>
                  </a:cubicBezTo>
                  <a:cubicBezTo>
                    <a:pt x="6073" y="16688"/>
                    <a:pt x="6066" y="16658"/>
                    <a:pt x="6053" y="16628"/>
                  </a:cubicBezTo>
                  <a:cubicBezTo>
                    <a:pt x="6043" y="16601"/>
                    <a:pt x="6032" y="16571"/>
                    <a:pt x="6022" y="16544"/>
                  </a:cubicBezTo>
                  <a:cubicBezTo>
                    <a:pt x="6009" y="16517"/>
                    <a:pt x="5999" y="16484"/>
                    <a:pt x="5986" y="16454"/>
                  </a:cubicBezTo>
                  <a:lnTo>
                    <a:pt x="5949" y="16367"/>
                  </a:lnTo>
                  <a:cubicBezTo>
                    <a:pt x="5922" y="16307"/>
                    <a:pt x="5892" y="16250"/>
                    <a:pt x="5869" y="16186"/>
                  </a:cubicBezTo>
                  <a:cubicBezTo>
                    <a:pt x="5855" y="16160"/>
                    <a:pt x="5842" y="16133"/>
                    <a:pt x="5832" y="16106"/>
                  </a:cubicBezTo>
                  <a:cubicBezTo>
                    <a:pt x="5818" y="16076"/>
                    <a:pt x="5802" y="16049"/>
                    <a:pt x="5788" y="16019"/>
                  </a:cubicBezTo>
                  <a:cubicBezTo>
                    <a:pt x="5772" y="15989"/>
                    <a:pt x="5755" y="15959"/>
                    <a:pt x="5742" y="15929"/>
                  </a:cubicBezTo>
                  <a:lnTo>
                    <a:pt x="5705" y="15852"/>
                  </a:lnTo>
                  <a:cubicBezTo>
                    <a:pt x="5675" y="15799"/>
                    <a:pt x="5641" y="15742"/>
                    <a:pt x="5615" y="15688"/>
                  </a:cubicBezTo>
                  <a:cubicBezTo>
                    <a:pt x="5584" y="15635"/>
                    <a:pt x="5551" y="15581"/>
                    <a:pt x="5521" y="15524"/>
                  </a:cubicBezTo>
                  <a:cubicBezTo>
                    <a:pt x="5491" y="15471"/>
                    <a:pt x="5464" y="15417"/>
                    <a:pt x="5431" y="15364"/>
                  </a:cubicBezTo>
                  <a:cubicBezTo>
                    <a:pt x="5397" y="15304"/>
                    <a:pt x="5364" y="15250"/>
                    <a:pt x="5324" y="15190"/>
                  </a:cubicBezTo>
                  <a:lnTo>
                    <a:pt x="5213" y="15016"/>
                  </a:lnTo>
                  <a:cubicBezTo>
                    <a:pt x="5146" y="14913"/>
                    <a:pt x="5083" y="14806"/>
                    <a:pt x="5023" y="14702"/>
                  </a:cubicBezTo>
                  <a:cubicBezTo>
                    <a:pt x="4963" y="14592"/>
                    <a:pt x="4902" y="14478"/>
                    <a:pt x="4849" y="14364"/>
                  </a:cubicBezTo>
                  <a:cubicBezTo>
                    <a:pt x="4836" y="14344"/>
                    <a:pt x="4829" y="14317"/>
                    <a:pt x="4805" y="14301"/>
                  </a:cubicBezTo>
                  <a:cubicBezTo>
                    <a:pt x="4799" y="14294"/>
                    <a:pt x="4789" y="14287"/>
                    <a:pt x="4779" y="14284"/>
                  </a:cubicBezTo>
                  <a:cubicBezTo>
                    <a:pt x="4775" y="14283"/>
                    <a:pt x="4772" y="14283"/>
                    <a:pt x="4768" y="14283"/>
                  </a:cubicBezTo>
                  <a:cubicBezTo>
                    <a:pt x="4760" y="14283"/>
                    <a:pt x="4753" y="14284"/>
                    <a:pt x="4749" y="14284"/>
                  </a:cubicBezTo>
                  <a:cubicBezTo>
                    <a:pt x="4729" y="14284"/>
                    <a:pt x="4705" y="14301"/>
                    <a:pt x="4695" y="14317"/>
                  </a:cubicBezTo>
                  <a:cubicBezTo>
                    <a:pt x="4682" y="14334"/>
                    <a:pt x="4678" y="14358"/>
                    <a:pt x="4672" y="14378"/>
                  </a:cubicBezTo>
                  <a:lnTo>
                    <a:pt x="4672" y="14381"/>
                  </a:lnTo>
                  <a:cubicBezTo>
                    <a:pt x="4665" y="14418"/>
                    <a:pt x="4662" y="14458"/>
                    <a:pt x="4655" y="14495"/>
                  </a:cubicBezTo>
                  <a:cubicBezTo>
                    <a:pt x="4652" y="14521"/>
                    <a:pt x="4652" y="14548"/>
                    <a:pt x="4648" y="14578"/>
                  </a:cubicBezTo>
                  <a:cubicBezTo>
                    <a:pt x="4645" y="14618"/>
                    <a:pt x="4645" y="14655"/>
                    <a:pt x="4638" y="14699"/>
                  </a:cubicBezTo>
                  <a:lnTo>
                    <a:pt x="4638" y="14752"/>
                  </a:lnTo>
                  <a:cubicBezTo>
                    <a:pt x="4638" y="14782"/>
                    <a:pt x="4638" y="14812"/>
                    <a:pt x="4635" y="14842"/>
                  </a:cubicBezTo>
                  <a:cubicBezTo>
                    <a:pt x="4635" y="14883"/>
                    <a:pt x="4635" y="14919"/>
                    <a:pt x="4632" y="14963"/>
                  </a:cubicBezTo>
                  <a:cubicBezTo>
                    <a:pt x="4632" y="15053"/>
                    <a:pt x="4632" y="15147"/>
                    <a:pt x="4628" y="15237"/>
                  </a:cubicBezTo>
                  <a:lnTo>
                    <a:pt x="4628" y="15615"/>
                  </a:lnTo>
                  <a:lnTo>
                    <a:pt x="4628" y="15698"/>
                  </a:lnTo>
                  <a:lnTo>
                    <a:pt x="4628" y="15785"/>
                  </a:lnTo>
                  <a:cubicBezTo>
                    <a:pt x="4628" y="15822"/>
                    <a:pt x="4632" y="15855"/>
                    <a:pt x="4632" y="15892"/>
                  </a:cubicBezTo>
                  <a:cubicBezTo>
                    <a:pt x="4632" y="15922"/>
                    <a:pt x="4632" y="15952"/>
                    <a:pt x="4635" y="15983"/>
                  </a:cubicBezTo>
                  <a:cubicBezTo>
                    <a:pt x="4645" y="16083"/>
                    <a:pt x="4648" y="16186"/>
                    <a:pt x="4655" y="16287"/>
                  </a:cubicBezTo>
                  <a:cubicBezTo>
                    <a:pt x="4668" y="16410"/>
                    <a:pt x="4678" y="16538"/>
                    <a:pt x="4695" y="16658"/>
                  </a:cubicBezTo>
                  <a:cubicBezTo>
                    <a:pt x="4698" y="16698"/>
                    <a:pt x="4702" y="16738"/>
                    <a:pt x="4712" y="16775"/>
                  </a:cubicBezTo>
                  <a:cubicBezTo>
                    <a:pt x="4715" y="16802"/>
                    <a:pt x="4715" y="16825"/>
                    <a:pt x="4719" y="16852"/>
                  </a:cubicBezTo>
                  <a:cubicBezTo>
                    <a:pt x="4722" y="16889"/>
                    <a:pt x="4732" y="16922"/>
                    <a:pt x="4735" y="16959"/>
                  </a:cubicBezTo>
                  <a:lnTo>
                    <a:pt x="4749" y="17049"/>
                  </a:lnTo>
                  <a:lnTo>
                    <a:pt x="4749" y="17042"/>
                  </a:lnTo>
                  <a:cubicBezTo>
                    <a:pt x="4755" y="17093"/>
                    <a:pt x="4769" y="17143"/>
                    <a:pt x="4779" y="17189"/>
                  </a:cubicBezTo>
                  <a:cubicBezTo>
                    <a:pt x="4785" y="17226"/>
                    <a:pt x="4795" y="17260"/>
                    <a:pt x="4802" y="17300"/>
                  </a:cubicBezTo>
                  <a:cubicBezTo>
                    <a:pt x="4812" y="17337"/>
                    <a:pt x="4819" y="17373"/>
                    <a:pt x="4832" y="17410"/>
                  </a:cubicBezTo>
                  <a:cubicBezTo>
                    <a:pt x="4846" y="17454"/>
                    <a:pt x="4852" y="17497"/>
                    <a:pt x="4866" y="17541"/>
                  </a:cubicBezTo>
                  <a:cubicBezTo>
                    <a:pt x="4902" y="17664"/>
                    <a:pt x="4939" y="17788"/>
                    <a:pt x="4983" y="17908"/>
                  </a:cubicBezTo>
                  <a:cubicBezTo>
                    <a:pt x="4989" y="17935"/>
                    <a:pt x="4999" y="17962"/>
                    <a:pt x="5013" y="17989"/>
                  </a:cubicBezTo>
                  <a:cubicBezTo>
                    <a:pt x="5029" y="18025"/>
                    <a:pt x="5039" y="18062"/>
                    <a:pt x="5056" y="18102"/>
                  </a:cubicBezTo>
                  <a:cubicBezTo>
                    <a:pt x="5066" y="18126"/>
                    <a:pt x="5080" y="18146"/>
                    <a:pt x="5086" y="18172"/>
                  </a:cubicBezTo>
                  <a:cubicBezTo>
                    <a:pt x="5100" y="18199"/>
                    <a:pt x="5113" y="18229"/>
                    <a:pt x="5123" y="18256"/>
                  </a:cubicBezTo>
                  <a:cubicBezTo>
                    <a:pt x="5146" y="18300"/>
                    <a:pt x="5170" y="18346"/>
                    <a:pt x="5190" y="18393"/>
                  </a:cubicBezTo>
                  <a:cubicBezTo>
                    <a:pt x="5213" y="18437"/>
                    <a:pt x="5237" y="18480"/>
                    <a:pt x="5257" y="18524"/>
                  </a:cubicBezTo>
                  <a:cubicBezTo>
                    <a:pt x="5280" y="18564"/>
                    <a:pt x="5304" y="18604"/>
                    <a:pt x="5324" y="18644"/>
                  </a:cubicBezTo>
                  <a:cubicBezTo>
                    <a:pt x="5367" y="18721"/>
                    <a:pt x="5407" y="18798"/>
                    <a:pt x="5454" y="18875"/>
                  </a:cubicBezTo>
                  <a:cubicBezTo>
                    <a:pt x="5521" y="18982"/>
                    <a:pt x="5584" y="19095"/>
                    <a:pt x="5655" y="19206"/>
                  </a:cubicBezTo>
                  <a:cubicBezTo>
                    <a:pt x="5722" y="19309"/>
                    <a:pt x="5788" y="19410"/>
                    <a:pt x="5855" y="19513"/>
                  </a:cubicBezTo>
                  <a:cubicBezTo>
                    <a:pt x="5875" y="19543"/>
                    <a:pt x="5899" y="19577"/>
                    <a:pt x="5919" y="19607"/>
                  </a:cubicBezTo>
                  <a:lnTo>
                    <a:pt x="5919" y="19600"/>
                  </a:lnTo>
                  <a:lnTo>
                    <a:pt x="5922" y="19607"/>
                  </a:lnTo>
                  <a:cubicBezTo>
                    <a:pt x="5932" y="19617"/>
                    <a:pt x="5939" y="19627"/>
                    <a:pt x="5942" y="19640"/>
                  </a:cubicBezTo>
                  <a:lnTo>
                    <a:pt x="5949" y="19644"/>
                  </a:lnTo>
                  <a:cubicBezTo>
                    <a:pt x="5959" y="19664"/>
                    <a:pt x="5976" y="19684"/>
                    <a:pt x="5989" y="19710"/>
                  </a:cubicBezTo>
                  <a:cubicBezTo>
                    <a:pt x="5999" y="19727"/>
                    <a:pt x="6009" y="19737"/>
                    <a:pt x="6019" y="19754"/>
                  </a:cubicBezTo>
                  <a:cubicBezTo>
                    <a:pt x="6026" y="19767"/>
                    <a:pt x="6036" y="19781"/>
                    <a:pt x="6049" y="19791"/>
                  </a:cubicBezTo>
                  <a:cubicBezTo>
                    <a:pt x="6059" y="19797"/>
                    <a:pt x="6073" y="19801"/>
                    <a:pt x="6086" y="19807"/>
                  </a:cubicBezTo>
                  <a:cubicBezTo>
                    <a:pt x="6086" y="19848"/>
                    <a:pt x="6086" y="19891"/>
                    <a:pt x="6083" y="19934"/>
                  </a:cubicBezTo>
                  <a:cubicBezTo>
                    <a:pt x="6039" y="20045"/>
                    <a:pt x="5992" y="20148"/>
                    <a:pt x="5942" y="20255"/>
                  </a:cubicBezTo>
                  <a:lnTo>
                    <a:pt x="5869" y="20396"/>
                  </a:lnTo>
                  <a:cubicBezTo>
                    <a:pt x="5842" y="20436"/>
                    <a:pt x="5815" y="20483"/>
                    <a:pt x="5785" y="20526"/>
                  </a:cubicBezTo>
                  <a:cubicBezTo>
                    <a:pt x="5755" y="20566"/>
                    <a:pt x="5725" y="20603"/>
                    <a:pt x="5698" y="20647"/>
                  </a:cubicBezTo>
                  <a:cubicBezTo>
                    <a:pt x="5665" y="20697"/>
                    <a:pt x="5631" y="20744"/>
                    <a:pt x="5598" y="20794"/>
                  </a:cubicBezTo>
                  <a:cubicBezTo>
                    <a:pt x="5558" y="20847"/>
                    <a:pt x="5524" y="20904"/>
                    <a:pt x="5491" y="20961"/>
                  </a:cubicBezTo>
                  <a:cubicBezTo>
                    <a:pt x="5431" y="21065"/>
                    <a:pt x="5374" y="21168"/>
                    <a:pt x="5320" y="21278"/>
                  </a:cubicBezTo>
                  <a:cubicBezTo>
                    <a:pt x="5267" y="21385"/>
                    <a:pt x="5213" y="21492"/>
                    <a:pt x="5163" y="21603"/>
                  </a:cubicBezTo>
                  <a:lnTo>
                    <a:pt x="5123" y="21690"/>
                  </a:lnTo>
                  <a:cubicBezTo>
                    <a:pt x="5113" y="21716"/>
                    <a:pt x="5103" y="21740"/>
                    <a:pt x="5096" y="21767"/>
                  </a:cubicBezTo>
                  <a:cubicBezTo>
                    <a:pt x="5070" y="21823"/>
                    <a:pt x="5050" y="21887"/>
                    <a:pt x="5029" y="21947"/>
                  </a:cubicBezTo>
                  <a:cubicBezTo>
                    <a:pt x="5019" y="21964"/>
                    <a:pt x="5006" y="21981"/>
                    <a:pt x="4999" y="21997"/>
                  </a:cubicBezTo>
                  <a:cubicBezTo>
                    <a:pt x="4969" y="22047"/>
                    <a:pt x="4939" y="22091"/>
                    <a:pt x="4912" y="22141"/>
                  </a:cubicBezTo>
                  <a:cubicBezTo>
                    <a:pt x="4886" y="22188"/>
                    <a:pt x="4862" y="22235"/>
                    <a:pt x="4836" y="22275"/>
                  </a:cubicBezTo>
                  <a:cubicBezTo>
                    <a:pt x="4815" y="22318"/>
                    <a:pt x="4795" y="22358"/>
                    <a:pt x="4772" y="22405"/>
                  </a:cubicBezTo>
                  <a:cubicBezTo>
                    <a:pt x="4755" y="22442"/>
                    <a:pt x="4735" y="22485"/>
                    <a:pt x="4719" y="22522"/>
                  </a:cubicBezTo>
                  <a:cubicBezTo>
                    <a:pt x="4678" y="22623"/>
                    <a:pt x="4638" y="22723"/>
                    <a:pt x="4601" y="22827"/>
                  </a:cubicBezTo>
                  <a:cubicBezTo>
                    <a:pt x="4568" y="22923"/>
                    <a:pt x="4535" y="23024"/>
                    <a:pt x="4505" y="23124"/>
                  </a:cubicBezTo>
                  <a:cubicBezTo>
                    <a:pt x="4478" y="23218"/>
                    <a:pt x="4451" y="23308"/>
                    <a:pt x="4431" y="23402"/>
                  </a:cubicBezTo>
                  <a:cubicBezTo>
                    <a:pt x="4401" y="23509"/>
                    <a:pt x="4377" y="23619"/>
                    <a:pt x="4351" y="23726"/>
                  </a:cubicBezTo>
                  <a:cubicBezTo>
                    <a:pt x="4327" y="23826"/>
                    <a:pt x="4311" y="23930"/>
                    <a:pt x="4287" y="24030"/>
                  </a:cubicBezTo>
                  <a:lnTo>
                    <a:pt x="4264" y="24171"/>
                  </a:lnTo>
                  <a:cubicBezTo>
                    <a:pt x="4254" y="24211"/>
                    <a:pt x="4250" y="24247"/>
                    <a:pt x="4244" y="24291"/>
                  </a:cubicBezTo>
                  <a:cubicBezTo>
                    <a:pt x="4237" y="24321"/>
                    <a:pt x="4234" y="24348"/>
                    <a:pt x="4230" y="24381"/>
                  </a:cubicBezTo>
                  <a:cubicBezTo>
                    <a:pt x="4227" y="24348"/>
                    <a:pt x="4220" y="24314"/>
                    <a:pt x="4217" y="24288"/>
                  </a:cubicBezTo>
                  <a:cubicBezTo>
                    <a:pt x="4214" y="24247"/>
                    <a:pt x="4204" y="24211"/>
                    <a:pt x="4200" y="24171"/>
                  </a:cubicBezTo>
                  <a:cubicBezTo>
                    <a:pt x="4184" y="24064"/>
                    <a:pt x="4167" y="23963"/>
                    <a:pt x="4150" y="23860"/>
                  </a:cubicBezTo>
                  <a:cubicBezTo>
                    <a:pt x="4120" y="23689"/>
                    <a:pt x="4087" y="23512"/>
                    <a:pt x="4053" y="23341"/>
                  </a:cubicBezTo>
                  <a:cubicBezTo>
                    <a:pt x="4016" y="23151"/>
                    <a:pt x="3983" y="22960"/>
                    <a:pt x="3943" y="22770"/>
                  </a:cubicBezTo>
                  <a:cubicBezTo>
                    <a:pt x="3929" y="22716"/>
                    <a:pt x="3916" y="22656"/>
                    <a:pt x="3909" y="22602"/>
                  </a:cubicBezTo>
                  <a:lnTo>
                    <a:pt x="3909" y="22592"/>
                  </a:lnTo>
                  <a:cubicBezTo>
                    <a:pt x="3896" y="22538"/>
                    <a:pt x="3884" y="22477"/>
                    <a:pt x="3871" y="22421"/>
                  </a:cubicBezTo>
                  <a:lnTo>
                    <a:pt x="3871" y="22421"/>
                  </a:lnTo>
                  <a:cubicBezTo>
                    <a:pt x="3872" y="22423"/>
                    <a:pt x="3873" y="22424"/>
                    <a:pt x="3876" y="22425"/>
                  </a:cubicBezTo>
                  <a:cubicBezTo>
                    <a:pt x="3832" y="22218"/>
                    <a:pt x="3792" y="22007"/>
                    <a:pt x="3762" y="21797"/>
                  </a:cubicBezTo>
                  <a:cubicBezTo>
                    <a:pt x="3732" y="21613"/>
                    <a:pt x="3709" y="21429"/>
                    <a:pt x="3685" y="21245"/>
                  </a:cubicBezTo>
                  <a:cubicBezTo>
                    <a:pt x="3675" y="21151"/>
                    <a:pt x="3662" y="21061"/>
                    <a:pt x="3652" y="20968"/>
                  </a:cubicBezTo>
                  <a:cubicBezTo>
                    <a:pt x="3649" y="20921"/>
                    <a:pt x="3642" y="20871"/>
                    <a:pt x="3635" y="20827"/>
                  </a:cubicBezTo>
                  <a:cubicBezTo>
                    <a:pt x="3632" y="20777"/>
                    <a:pt x="3629" y="20727"/>
                    <a:pt x="3625" y="20680"/>
                  </a:cubicBezTo>
                  <a:cubicBezTo>
                    <a:pt x="3619" y="20633"/>
                    <a:pt x="3619" y="20586"/>
                    <a:pt x="3615" y="20543"/>
                  </a:cubicBezTo>
                  <a:cubicBezTo>
                    <a:pt x="3615" y="20510"/>
                    <a:pt x="3615" y="20469"/>
                    <a:pt x="3612" y="20436"/>
                  </a:cubicBezTo>
                  <a:lnTo>
                    <a:pt x="3612" y="20326"/>
                  </a:lnTo>
                  <a:cubicBezTo>
                    <a:pt x="3612" y="20279"/>
                    <a:pt x="3615" y="20232"/>
                    <a:pt x="3615" y="20192"/>
                  </a:cubicBezTo>
                  <a:lnTo>
                    <a:pt x="3615" y="20175"/>
                  </a:lnTo>
                  <a:cubicBezTo>
                    <a:pt x="3619" y="20125"/>
                    <a:pt x="3625" y="20078"/>
                    <a:pt x="3629" y="20028"/>
                  </a:cubicBezTo>
                  <a:cubicBezTo>
                    <a:pt x="3635" y="19978"/>
                    <a:pt x="3642" y="19928"/>
                    <a:pt x="3649" y="19874"/>
                  </a:cubicBezTo>
                  <a:cubicBezTo>
                    <a:pt x="3662" y="19777"/>
                    <a:pt x="3679" y="19684"/>
                    <a:pt x="3695" y="19590"/>
                  </a:cubicBezTo>
                  <a:cubicBezTo>
                    <a:pt x="3712" y="19496"/>
                    <a:pt x="3726" y="19410"/>
                    <a:pt x="3736" y="19316"/>
                  </a:cubicBezTo>
                  <a:cubicBezTo>
                    <a:pt x="3749" y="19229"/>
                    <a:pt x="3752" y="19139"/>
                    <a:pt x="3762" y="19048"/>
                  </a:cubicBezTo>
                  <a:cubicBezTo>
                    <a:pt x="3766" y="18988"/>
                    <a:pt x="3766" y="18921"/>
                    <a:pt x="3766" y="18858"/>
                  </a:cubicBezTo>
                  <a:lnTo>
                    <a:pt x="3766" y="18721"/>
                  </a:lnTo>
                  <a:cubicBezTo>
                    <a:pt x="3766" y="18711"/>
                    <a:pt x="3766" y="18704"/>
                    <a:pt x="3769" y="18694"/>
                  </a:cubicBezTo>
                  <a:cubicBezTo>
                    <a:pt x="3779" y="18641"/>
                    <a:pt x="3786" y="18590"/>
                    <a:pt x="3796" y="18540"/>
                  </a:cubicBezTo>
                  <a:cubicBezTo>
                    <a:pt x="3829" y="18376"/>
                    <a:pt x="3879" y="18219"/>
                    <a:pt x="3926" y="18055"/>
                  </a:cubicBezTo>
                  <a:lnTo>
                    <a:pt x="3963" y="17918"/>
                  </a:lnTo>
                  <a:cubicBezTo>
                    <a:pt x="3976" y="17875"/>
                    <a:pt x="3983" y="17835"/>
                    <a:pt x="3986" y="17791"/>
                  </a:cubicBezTo>
                  <a:cubicBezTo>
                    <a:pt x="3993" y="17744"/>
                    <a:pt x="3996" y="17701"/>
                    <a:pt x="4000" y="17651"/>
                  </a:cubicBezTo>
                  <a:cubicBezTo>
                    <a:pt x="4003" y="17577"/>
                    <a:pt x="4000" y="17504"/>
                    <a:pt x="3986" y="17434"/>
                  </a:cubicBezTo>
                  <a:cubicBezTo>
                    <a:pt x="3976" y="17373"/>
                    <a:pt x="3960" y="17317"/>
                    <a:pt x="3933" y="17266"/>
                  </a:cubicBezTo>
                  <a:cubicBezTo>
                    <a:pt x="3926" y="17243"/>
                    <a:pt x="3913" y="17223"/>
                    <a:pt x="3896" y="17203"/>
                  </a:cubicBezTo>
                  <a:cubicBezTo>
                    <a:pt x="3883" y="17186"/>
                    <a:pt x="3869" y="17166"/>
                    <a:pt x="3853" y="17149"/>
                  </a:cubicBezTo>
                  <a:cubicBezTo>
                    <a:pt x="3836" y="17133"/>
                    <a:pt x="3816" y="17109"/>
                    <a:pt x="3792" y="17099"/>
                  </a:cubicBezTo>
                  <a:cubicBezTo>
                    <a:pt x="3776" y="17089"/>
                    <a:pt x="3759" y="17083"/>
                    <a:pt x="3742" y="17076"/>
                  </a:cubicBezTo>
                  <a:cubicBezTo>
                    <a:pt x="3732" y="17073"/>
                    <a:pt x="3720" y="17072"/>
                    <a:pt x="3708" y="17072"/>
                  </a:cubicBezTo>
                  <a:cubicBezTo>
                    <a:pt x="3689" y="17072"/>
                    <a:pt x="3671" y="17076"/>
                    <a:pt x="3659" y="17086"/>
                  </a:cubicBezTo>
                  <a:cubicBezTo>
                    <a:pt x="3645" y="17093"/>
                    <a:pt x="3635" y="17103"/>
                    <a:pt x="3629" y="17109"/>
                  </a:cubicBezTo>
                  <a:cubicBezTo>
                    <a:pt x="3619" y="17126"/>
                    <a:pt x="3612" y="17139"/>
                    <a:pt x="3612" y="17159"/>
                  </a:cubicBezTo>
                  <a:cubicBezTo>
                    <a:pt x="3608" y="17183"/>
                    <a:pt x="3602" y="17206"/>
                    <a:pt x="3602" y="17226"/>
                  </a:cubicBezTo>
                  <a:cubicBezTo>
                    <a:pt x="3598" y="17270"/>
                    <a:pt x="3598" y="17317"/>
                    <a:pt x="3598" y="17357"/>
                  </a:cubicBezTo>
                  <a:cubicBezTo>
                    <a:pt x="3598" y="17403"/>
                    <a:pt x="3598" y="17444"/>
                    <a:pt x="3602" y="17490"/>
                  </a:cubicBezTo>
                  <a:cubicBezTo>
                    <a:pt x="3608" y="17541"/>
                    <a:pt x="3608" y="17591"/>
                    <a:pt x="3612" y="17641"/>
                  </a:cubicBezTo>
                  <a:cubicBezTo>
                    <a:pt x="3615" y="17684"/>
                    <a:pt x="3619" y="17728"/>
                    <a:pt x="3625" y="17771"/>
                  </a:cubicBezTo>
                  <a:lnTo>
                    <a:pt x="3635" y="17908"/>
                  </a:lnTo>
                  <a:cubicBezTo>
                    <a:pt x="3645" y="17995"/>
                    <a:pt x="3649" y="18082"/>
                    <a:pt x="3659" y="18172"/>
                  </a:cubicBezTo>
                  <a:cubicBezTo>
                    <a:pt x="3665" y="18269"/>
                    <a:pt x="3679" y="18360"/>
                    <a:pt x="3685" y="18457"/>
                  </a:cubicBezTo>
                  <a:cubicBezTo>
                    <a:pt x="3692" y="18493"/>
                    <a:pt x="3692" y="18527"/>
                    <a:pt x="3692" y="18560"/>
                  </a:cubicBezTo>
                  <a:cubicBezTo>
                    <a:pt x="3692" y="18564"/>
                    <a:pt x="3692" y="18574"/>
                    <a:pt x="3685" y="18577"/>
                  </a:cubicBezTo>
                  <a:cubicBezTo>
                    <a:pt x="3675" y="18674"/>
                    <a:pt x="3675" y="18771"/>
                    <a:pt x="3675" y="18865"/>
                  </a:cubicBezTo>
                  <a:cubicBezTo>
                    <a:pt x="3675" y="18878"/>
                    <a:pt x="3682" y="18891"/>
                    <a:pt x="3692" y="18898"/>
                  </a:cubicBezTo>
                  <a:cubicBezTo>
                    <a:pt x="3685" y="18945"/>
                    <a:pt x="3685" y="18992"/>
                    <a:pt x="3682" y="19038"/>
                  </a:cubicBezTo>
                  <a:lnTo>
                    <a:pt x="3682" y="19042"/>
                  </a:lnTo>
                  <a:cubicBezTo>
                    <a:pt x="3682" y="19062"/>
                    <a:pt x="3679" y="19089"/>
                    <a:pt x="3675" y="19109"/>
                  </a:cubicBezTo>
                  <a:cubicBezTo>
                    <a:pt x="3669" y="19155"/>
                    <a:pt x="3665" y="19206"/>
                    <a:pt x="3659" y="19249"/>
                  </a:cubicBezTo>
                  <a:cubicBezTo>
                    <a:pt x="3652" y="19296"/>
                    <a:pt x="3645" y="19343"/>
                    <a:pt x="3635" y="19393"/>
                  </a:cubicBezTo>
                  <a:cubicBezTo>
                    <a:pt x="3619" y="19483"/>
                    <a:pt x="3602" y="19573"/>
                    <a:pt x="3582" y="19664"/>
                  </a:cubicBezTo>
                  <a:cubicBezTo>
                    <a:pt x="3565" y="19747"/>
                    <a:pt x="3548" y="19834"/>
                    <a:pt x="3532" y="19918"/>
                  </a:cubicBezTo>
                  <a:cubicBezTo>
                    <a:pt x="3525" y="19961"/>
                    <a:pt x="3515" y="20008"/>
                    <a:pt x="3512" y="20051"/>
                  </a:cubicBezTo>
                  <a:lnTo>
                    <a:pt x="3498" y="20152"/>
                  </a:lnTo>
                  <a:cubicBezTo>
                    <a:pt x="3498" y="20168"/>
                    <a:pt x="3495" y="20182"/>
                    <a:pt x="3495" y="20199"/>
                  </a:cubicBezTo>
                  <a:lnTo>
                    <a:pt x="3495" y="20192"/>
                  </a:lnTo>
                  <a:cubicBezTo>
                    <a:pt x="3491" y="20245"/>
                    <a:pt x="3485" y="20296"/>
                    <a:pt x="3481" y="20349"/>
                  </a:cubicBezTo>
                  <a:cubicBezTo>
                    <a:pt x="3478" y="20382"/>
                    <a:pt x="3481" y="20416"/>
                    <a:pt x="3481" y="20449"/>
                  </a:cubicBezTo>
                  <a:lnTo>
                    <a:pt x="3481" y="20536"/>
                  </a:lnTo>
                  <a:cubicBezTo>
                    <a:pt x="3485" y="20610"/>
                    <a:pt x="3485" y="20677"/>
                    <a:pt x="3491" y="20747"/>
                  </a:cubicBezTo>
                  <a:cubicBezTo>
                    <a:pt x="3498" y="20884"/>
                    <a:pt x="3512" y="21028"/>
                    <a:pt x="3525" y="21165"/>
                  </a:cubicBezTo>
                  <a:cubicBezTo>
                    <a:pt x="3532" y="21265"/>
                    <a:pt x="3545" y="21365"/>
                    <a:pt x="3552" y="21469"/>
                  </a:cubicBezTo>
                  <a:cubicBezTo>
                    <a:pt x="3562" y="21553"/>
                    <a:pt x="3568" y="21633"/>
                    <a:pt x="3578" y="21716"/>
                  </a:cubicBezTo>
                  <a:cubicBezTo>
                    <a:pt x="3585" y="21783"/>
                    <a:pt x="3595" y="21854"/>
                    <a:pt x="3602" y="21920"/>
                  </a:cubicBezTo>
                  <a:cubicBezTo>
                    <a:pt x="3595" y="21900"/>
                    <a:pt x="3582" y="21874"/>
                    <a:pt x="3575" y="21854"/>
                  </a:cubicBezTo>
                  <a:cubicBezTo>
                    <a:pt x="3565" y="21834"/>
                    <a:pt x="3552" y="21813"/>
                    <a:pt x="3542" y="21790"/>
                  </a:cubicBezTo>
                  <a:cubicBezTo>
                    <a:pt x="3528" y="21770"/>
                    <a:pt x="3518" y="21750"/>
                    <a:pt x="3508" y="21730"/>
                  </a:cubicBezTo>
                  <a:lnTo>
                    <a:pt x="3468" y="21666"/>
                  </a:lnTo>
                  <a:cubicBezTo>
                    <a:pt x="3448" y="21623"/>
                    <a:pt x="3425" y="21586"/>
                    <a:pt x="3401" y="21549"/>
                  </a:cubicBezTo>
                  <a:cubicBezTo>
                    <a:pt x="3358" y="21469"/>
                    <a:pt x="3314" y="21396"/>
                    <a:pt x="3264" y="21319"/>
                  </a:cubicBezTo>
                  <a:cubicBezTo>
                    <a:pt x="3247" y="21289"/>
                    <a:pt x="3231" y="21265"/>
                    <a:pt x="3214" y="21235"/>
                  </a:cubicBezTo>
                  <a:lnTo>
                    <a:pt x="3191" y="21198"/>
                  </a:lnTo>
                  <a:cubicBezTo>
                    <a:pt x="3160" y="21151"/>
                    <a:pt x="3130" y="21111"/>
                    <a:pt x="3100" y="21065"/>
                  </a:cubicBezTo>
                  <a:lnTo>
                    <a:pt x="3100" y="21065"/>
                  </a:lnTo>
                  <a:lnTo>
                    <a:pt x="3107" y="21068"/>
                  </a:lnTo>
                  <a:cubicBezTo>
                    <a:pt x="3097" y="21051"/>
                    <a:pt x="3084" y="21038"/>
                    <a:pt x="3077" y="21028"/>
                  </a:cubicBezTo>
                  <a:cubicBezTo>
                    <a:pt x="3060" y="21001"/>
                    <a:pt x="3043" y="20978"/>
                    <a:pt x="3023" y="20951"/>
                  </a:cubicBezTo>
                  <a:cubicBezTo>
                    <a:pt x="3000" y="20917"/>
                    <a:pt x="2977" y="20887"/>
                    <a:pt x="2950" y="20861"/>
                  </a:cubicBezTo>
                  <a:cubicBezTo>
                    <a:pt x="2930" y="20830"/>
                    <a:pt x="2906" y="20800"/>
                    <a:pt x="2883" y="20770"/>
                  </a:cubicBezTo>
                  <a:cubicBezTo>
                    <a:pt x="2863" y="20747"/>
                    <a:pt x="2846" y="20727"/>
                    <a:pt x="2826" y="20700"/>
                  </a:cubicBezTo>
                  <a:cubicBezTo>
                    <a:pt x="2816" y="20687"/>
                    <a:pt x="2806" y="20677"/>
                    <a:pt x="2796" y="20663"/>
                  </a:cubicBezTo>
                  <a:cubicBezTo>
                    <a:pt x="2746" y="20603"/>
                    <a:pt x="2699" y="20546"/>
                    <a:pt x="2646" y="20493"/>
                  </a:cubicBezTo>
                  <a:cubicBezTo>
                    <a:pt x="2609" y="20453"/>
                    <a:pt x="2575" y="20416"/>
                    <a:pt x="2539" y="20379"/>
                  </a:cubicBezTo>
                  <a:lnTo>
                    <a:pt x="2472" y="20312"/>
                  </a:lnTo>
                  <a:cubicBezTo>
                    <a:pt x="2445" y="20292"/>
                    <a:pt x="2425" y="20265"/>
                    <a:pt x="2398" y="20245"/>
                  </a:cubicBezTo>
                  <a:cubicBezTo>
                    <a:pt x="2378" y="20225"/>
                    <a:pt x="2355" y="20202"/>
                    <a:pt x="2331" y="20182"/>
                  </a:cubicBezTo>
                  <a:cubicBezTo>
                    <a:pt x="2231" y="20095"/>
                    <a:pt x="2124" y="20011"/>
                    <a:pt x="2007" y="19944"/>
                  </a:cubicBezTo>
                  <a:cubicBezTo>
                    <a:pt x="1964" y="19918"/>
                    <a:pt x="1923" y="19894"/>
                    <a:pt x="1877" y="19874"/>
                  </a:cubicBezTo>
                  <a:lnTo>
                    <a:pt x="1803" y="19834"/>
                  </a:lnTo>
                  <a:cubicBezTo>
                    <a:pt x="1763" y="19817"/>
                    <a:pt x="1726" y="19797"/>
                    <a:pt x="1689" y="19781"/>
                  </a:cubicBezTo>
                  <a:cubicBezTo>
                    <a:pt x="1512" y="19700"/>
                    <a:pt x="1338" y="19624"/>
                    <a:pt x="1161" y="19550"/>
                  </a:cubicBezTo>
                  <a:lnTo>
                    <a:pt x="1037" y="19500"/>
                  </a:lnTo>
                  <a:cubicBezTo>
                    <a:pt x="991" y="19483"/>
                    <a:pt x="950" y="19466"/>
                    <a:pt x="904" y="19450"/>
                  </a:cubicBezTo>
                  <a:cubicBezTo>
                    <a:pt x="857" y="19433"/>
                    <a:pt x="810" y="19423"/>
                    <a:pt x="767" y="19410"/>
                  </a:cubicBezTo>
                  <a:cubicBezTo>
                    <a:pt x="720" y="19396"/>
                    <a:pt x="670" y="19383"/>
                    <a:pt x="623" y="19373"/>
                  </a:cubicBezTo>
                  <a:cubicBezTo>
                    <a:pt x="533" y="19349"/>
                    <a:pt x="439" y="19329"/>
                    <a:pt x="349" y="19316"/>
                  </a:cubicBezTo>
                  <a:cubicBezTo>
                    <a:pt x="302" y="19309"/>
                    <a:pt x="255" y="19306"/>
                    <a:pt x="208" y="19299"/>
                  </a:cubicBezTo>
                  <a:cubicBezTo>
                    <a:pt x="188" y="19296"/>
                    <a:pt x="168" y="19296"/>
                    <a:pt x="141" y="19293"/>
                  </a:cubicBezTo>
                  <a:cubicBezTo>
                    <a:pt x="131" y="19293"/>
                    <a:pt x="115" y="19293"/>
                    <a:pt x="101" y="19289"/>
                  </a:cubicBezTo>
                  <a:lnTo>
                    <a:pt x="74" y="19289"/>
                  </a:lnTo>
                  <a:cubicBezTo>
                    <a:pt x="68" y="19289"/>
                    <a:pt x="58" y="19289"/>
                    <a:pt x="54" y="19293"/>
                  </a:cubicBezTo>
                  <a:cubicBezTo>
                    <a:pt x="51" y="19293"/>
                    <a:pt x="41" y="19296"/>
                    <a:pt x="38" y="19296"/>
                  </a:cubicBezTo>
                  <a:cubicBezTo>
                    <a:pt x="21" y="19306"/>
                    <a:pt x="4" y="19323"/>
                    <a:pt x="4" y="19343"/>
                  </a:cubicBezTo>
                  <a:cubicBezTo>
                    <a:pt x="1" y="19363"/>
                    <a:pt x="8" y="19379"/>
                    <a:pt x="24" y="19396"/>
                  </a:cubicBezTo>
                  <a:cubicBezTo>
                    <a:pt x="41" y="19413"/>
                    <a:pt x="58" y="19426"/>
                    <a:pt x="81" y="19440"/>
                  </a:cubicBezTo>
                  <a:cubicBezTo>
                    <a:pt x="101" y="19450"/>
                    <a:pt x="121" y="19466"/>
                    <a:pt x="138" y="19483"/>
                  </a:cubicBezTo>
                  <a:cubicBezTo>
                    <a:pt x="138" y="19490"/>
                    <a:pt x="135" y="19490"/>
                    <a:pt x="135" y="19493"/>
                  </a:cubicBezTo>
                  <a:cubicBezTo>
                    <a:pt x="135" y="19513"/>
                    <a:pt x="151" y="19533"/>
                    <a:pt x="171" y="19540"/>
                  </a:cubicBezTo>
                  <a:cubicBezTo>
                    <a:pt x="185" y="19540"/>
                    <a:pt x="191" y="19543"/>
                    <a:pt x="205" y="19543"/>
                  </a:cubicBezTo>
                  <a:cubicBezTo>
                    <a:pt x="242" y="19580"/>
                    <a:pt x="285" y="19617"/>
                    <a:pt x="319" y="19657"/>
                  </a:cubicBezTo>
                  <a:cubicBezTo>
                    <a:pt x="355" y="19700"/>
                    <a:pt x="392" y="19744"/>
                    <a:pt x="426" y="19794"/>
                  </a:cubicBezTo>
                  <a:cubicBezTo>
                    <a:pt x="452" y="19831"/>
                    <a:pt x="482" y="19864"/>
                    <a:pt x="506" y="19901"/>
                  </a:cubicBezTo>
                  <a:cubicBezTo>
                    <a:pt x="522" y="19928"/>
                    <a:pt x="539" y="19948"/>
                    <a:pt x="556" y="19975"/>
                  </a:cubicBezTo>
                  <a:lnTo>
                    <a:pt x="619" y="20061"/>
                  </a:lnTo>
                  <a:cubicBezTo>
                    <a:pt x="619" y="20065"/>
                    <a:pt x="623" y="20065"/>
                    <a:pt x="623" y="20068"/>
                  </a:cubicBezTo>
                  <a:cubicBezTo>
                    <a:pt x="623" y="20068"/>
                    <a:pt x="623" y="20075"/>
                    <a:pt x="626" y="20075"/>
                  </a:cubicBezTo>
                  <a:cubicBezTo>
                    <a:pt x="633" y="20078"/>
                    <a:pt x="633" y="20082"/>
                    <a:pt x="636" y="20085"/>
                  </a:cubicBezTo>
                  <a:lnTo>
                    <a:pt x="640" y="20092"/>
                  </a:lnTo>
                  <a:cubicBezTo>
                    <a:pt x="650" y="20098"/>
                    <a:pt x="653" y="20112"/>
                    <a:pt x="660" y="20118"/>
                  </a:cubicBezTo>
                  <a:lnTo>
                    <a:pt x="666" y="20125"/>
                  </a:lnTo>
                  <a:cubicBezTo>
                    <a:pt x="670" y="20132"/>
                    <a:pt x="676" y="20142"/>
                    <a:pt x="683" y="20148"/>
                  </a:cubicBezTo>
                  <a:lnTo>
                    <a:pt x="683" y="20152"/>
                  </a:lnTo>
                  <a:cubicBezTo>
                    <a:pt x="683" y="20152"/>
                    <a:pt x="683" y="20158"/>
                    <a:pt x="686" y="20158"/>
                  </a:cubicBezTo>
                  <a:cubicBezTo>
                    <a:pt x="690" y="20165"/>
                    <a:pt x="700" y="20175"/>
                    <a:pt x="703" y="20182"/>
                  </a:cubicBezTo>
                  <a:cubicBezTo>
                    <a:pt x="706" y="20185"/>
                    <a:pt x="710" y="20192"/>
                    <a:pt x="710" y="20199"/>
                  </a:cubicBezTo>
                  <a:lnTo>
                    <a:pt x="716" y="20202"/>
                  </a:lnTo>
                  <a:cubicBezTo>
                    <a:pt x="720" y="20209"/>
                    <a:pt x="720" y="20212"/>
                    <a:pt x="723" y="20215"/>
                  </a:cubicBezTo>
                  <a:cubicBezTo>
                    <a:pt x="726" y="20219"/>
                    <a:pt x="726" y="20225"/>
                    <a:pt x="733" y="20225"/>
                  </a:cubicBezTo>
                  <a:lnTo>
                    <a:pt x="733" y="20219"/>
                  </a:lnTo>
                  <a:lnTo>
                    <a:pt x="736" y="20225"/>
                  </a:lnTo>
                  <a:cubicBezTo>
                    <a:pt x="738" y="20229"/>
                    <a:pt x="740" y="20232"/>
                    <a:pt x="743" y="20236"/>
                  </a:cubicBezTo>
                  <a:lnTo>
                    <a:pt x="743" y="20236"/>
                  </a:lnTo>
                  <a:cubicBezTo>
                    <a:pt x="743" y="20236"/>
                    <a:pt x="743" y="20236"/>
                    <a:pt x="743" y="20235"/>
                  </a:cubicBezTo>
                  <a:lnTo>
                    <a:pt x="743" y="20235"/>
                  </a:lnTo>
                  <a:cubicBezTo>
                    <a:pt x="753" y="20245"/>
                    <a:pt x="757" y="20259"/>
                    <a:pt x="767" y="20265"/>
                  </a:cubicBezTo>
                  <a:cubicBezTo>
                    <a:pt x="769" y="20268"/>
                    <a:pt x="770" y="20272"/>
                    <a:pt x="771" y="20276"/>
                  </a:cubicBezTo>
                  <a:lnTo>
                    <a:pt x="771" y="20276"/>
                  </a:lnTo>
                  <a:cubicBezTo>
                    <a:pt x="771" y="20276"/>
                    <a:pt x="770" y="20275"/>
                    <a:pt x="770" y="20275"/>
                  </a:cubicBezTo>
                  <a:cubicBezTo>
                    <a:pt x="773" y="20282"/>
                    <a:pt x="777" y="20286"/>
                    <a:pt x="783" y="20296"/>
                  </a:cubicBezTo>
                  <a:lnTo>
                    <a:pt x="787" y="20299"/>
                  </a:lnTo>
                  <a:cubicBezTo>
                    <a:pt x="787" y="20299"/>
                    <a:pt x="787" y="20302"/>
                    <a:pt x="790" y="20302"/>
                  </a:cubicBezTo>
                  <a:cubicBezTo>
                    <a:pt x="793" y="20309"/>
                    <a:pt x="800" y="20316"/>
                    <a:pt x="803" y="20319"/>
                  </a:cubicBezTo>
                  <a:cubicBezTo>
                    <a:pt x="803" y="20319"/>
                    <a:pt x="803" y="20326"/>
                    <a:pt x="807" y="20326"/>
                  </a:cubicBezTo>
                  <a:cubicBezTo>
                    <a:pt x="853" y="20392"/>
                    <a:pt x="904" y="20459"/>
                    <a:pt x="950" y="20526"/>
                  </a:cubicBezTo>
                  <a:lnTo>
                    <a:pt x="1088" y="20700"/>
                  </a:lnTo>
                  <a:cubicBezTo>
                    <a:pt x="1151" y="20777"/>
                    <a:pt x="1211" y="20847"/>
                    <a:pt x="1275" y="20921"/>
                  </a:cubicBezTo>
                  <a:cubicBezTo>
                    <a:pt x="1308" y="20961"/>
                    <a:pt x="1342" y="20994"/>
                    <a:pt x="1375" y="21031"/>
                  </a:cubicBezTo>
                  <a:cubicBezTo>
                    <a:pt x="1409" y="21065"/>
                    <a:pt x="1442" y="21098"/>
                    <a:pt x="1475" y="21135"/>
                  </a:cubicBezTo>
                  <a:cubicBezTo>
                    <a:pt x="1489" y="21148"/>
                    <a:pt x="1505" y="21161"/>
                    <a:pt x="1519" y="21172"/>
                  </a:cubicBezTo>
                  <a:cubicBezTo>
                    <a:pt x="1536" y="21188"/>
                    <a:pt x="1552" y="21205"/>
                    <a:pt x="1569" y="21218"/>
                  </a:cubicBezTo>
                  <a:cubicBezTo>
                    <a:pt x="1606" y="21248"/>
                    <a:pt x="1639" y="21282"/>
                    <a:pt x="1676" y="21312"/>
                  </a:cubicBezTo>
                  <a:cubicBezTo>
                    <a:pt x="1693" y="21322"/>
                    <a:pt x="1713" y="21339"/>
                    <a:pt x="1729" y="21352"/>
                  </a:cubicBezTo>
                  <a:cubicBezTo>
                    <a:pt x="1756" y="21369"/>
                    <a:pt x="1776" y="21385"/>
                    <a:pt x="1803" y="21402"/>
                  </a:cubicBezTo>
                  <a:cubicBezTo>
                    <a:pt x="1820" y="21416"/>
                    <a:pt x="1836" y="21422"/>
                    <a:pt x="1853" y="21436"/>
                  </a:cubicBezTo>
                  <a:cubicBezTo>
                    <a:pt x="1870" y="21449"/>
                    <a:pt x="1890" y="21462"/>
                    <a:pt x="1907" y="21469"/>
                  </a:cubicBezTo>
                  <a:cubicBezTo>
                    <a:pt x="1947" y="21489"/>
                    <a:pt x="1990" y="21516"/>
                    <a:pt x="2037" y="21536"/>
                  </a:cubicBezTo>
                  <a:cubicBezTo>
                    <a:pt x="2060" y="21549"/>
                    <a:pt x="2087" y="21556"/>
                    <a:pt x="2107" y="21569"/>
                  </a:cubicBezTo>
                  <a:cubicBezTo>
                    <a:pt x="2127" y="21579"/>
                    <a:pt x="2154" y="21586"/>
                    <a:pt x="2177" y="21596"/>
                  </a:cubicBezTo>
                  <a:lnTo>
                    <a:pt x="2315" y="21646"/>
                  </a:lnTo>
                  <a:cubicBezTo>
                    <a:pt x="2338" y="21653"/>
                    <a:pt x="2358" y="21656"/>
                    <a:pt x="2378" y="21663"/>
                  </a:cubicBezTo>
                  <a:cubicBezTo>
                    <a:pt x="2398" y="21666"/>
                    <a:pt x="2415" y="21673"/>
                    <a:pt x="2438" y="21680"/>
                  </a:cubicBezTo>
                  <a:cubicBezTo>
                    <a:pt x="2465" y="21686"/>
                    <a:pt x="2492" y="21696"/>
                    <a:pt x="2522" y="21700"/>
                  </a:cubicBezTo>
                  <a:cubicBezTo>
                    <a:pt x="2545" y="21703"/>
                    <a:pt x="2565" y="21713"/>
                    <a:pt x="2592" y="21716"/>
                  </a:cubicBezTo>
                  <a:lnTo>
                    <a:pt x="2716" y="21740"/>
                  </a:lnTo>
                  <a:cubicBezTo>
                    <a:pt x="2766" y="21750"/>
                    <a:pt x="2813" y="21757"/>
                    <a:pt x="2863" y="21767"/>
                  </a:cubicBezTo>
                  <a:cubicBezTo>
                    <a:pt x="2910" y="21773"/>
                    <a:pt x="2950" y="21780"/>
                    <a:pt x="2997" y="21787"/>
                  </a:cubicBezTo>
                  <a:lnTo>
                    <a:pt x="2993" y="21787"/>
                  </a:lnTo>
                  <a:cubicBezTo>
                    <a:pt x="3010" y="21790"/>
                    <a:pt x="3027" y="21797"/>
                    <a:pt x="3043" y="21797"/>
                  </a:cubicBezTo>
                  <a:cubicBezTo>
                    <a:pt x="3084" y="21803"/>
                    <a:pt x="3127" y="21817"/>
                    <a:pt x="3167" y="21830"/>
                  </a:cubicBezTo>
                  <a:cubicBezTo>
                    <a:pt x="3181" y="21834"/>
                    <a:pt x="3194" y="21837"/>
                    <a:pt x="3201" y="21840"/>
                  </a:cubicBezTo>
                  <a:cubicBezTo>
                    <a:pt x="3211" y="21847"/>
                    <a:pt x="3224" y="21850"/>
                    <a:pt x="3231" y="21854"/>
                  </a:cubicBezTo>
                  <a:cubicBezTo>
                    <a:pt x="3244" y="21864"/>
                    <a:pt x="3257" y="21867"/>
                    <a:pt x="3267" y="21874"/>
                  </a:cubicBezTo>
                  <a:lnTo>
                    <a:pt x="3308" y="21900"/>
                  </a:lnTo>
                  <a:cubicBezTo>
                    <a:pt x="3340" y="21920"/>
                    <a:pt x="3366" y="21949"/>
                    <a:pt x="3396" y="21972"/>
                  </a:cubicBezTo>
                  <a:lnTo>
                    <a:pt x="3396" y="21972"/>
                  </a:lnTo>
                  <a:lnTo>
                    <a:pt x="3401" y="21981"/>
                  </a:lnTo>
                  <a:lnTo>
                    <a:pt x="3408" y="21984"/>
                  </a:lnTo>
                  <a:lnTo>
                    <a:pt x="3411" y="21987"/>
                  </a:lnTo>
                  <a:cubicBezTo>
                    <a:pt x="3415" y="21987"/>
                    <a:pt x="3415" y="21991"/>
                    <a:pt x="3418" y="21991"/>
                  </a:cubicBezTo>
                  <a:lnTo>
                    <a:pt x="3568" y="22131"/>
                  </a:lnTo>
                  <a:cubicBezTo>
                    <a:pt x="3582" y="22138"/>
                    <a:pt x="3595" y="22148"/>
                    <a:pt x="3612" y="22148"/>
                  </a:cubicBezTo>
                  <a:lnTo>
                    <a:pt x="3619" y="22148"/>
                  </a:lnTo>
                  <a:lnTo>
                    <a:pt x="3632" y="22171"/>
                  </a:lnTo>
                  <a:cubicBezTo>
                    <a:pt x="3635" y="22208"/>
                    <a:pt x="3645" y="22248"/>
                    <a:pt x="3649" y="22285"/>
                  </a:cubicBezTo>
                  <a:lnTo>
                    <a:pt x="3699" y="22572"/>
                  </a:lnTo>
                  <a:lnTo>
                    <a:pt x="3749" y="22837"/>
                  </a:lnTo>
                  <a:cubicBezTo>
                    <a:pt x="3786" y="23024"/>
                    <a:pt x="3829" y="23211"/>
                    <a:pt x="3866" y="23402"/>
                  </a:cubicBezTo>
                  <a:lnTo>
                    <a:pt x="3866" y="23395"/>
                  </a:lnTo>
                  <a:cubicBezTo>
                    <a:pt x="3913" y="23626"/>
                    <a:pt x="3963" y="23856"/>
                    <a:pt x="4013" y="24087"/>
                  </a:cubicBezTo>
                  <a:lnTo>
                    <a:pt x="4013" y="24080"/>
                  </a:lnTo>
                  <a:cubicBezTo>
                    <a:pt x="4020" y="24124"/>
                    <a:pt x="4030" y="24164"/>
                    <a:pt x="4036" y="24204"/>
                  </a:cubicBezTo>
                  <a:cubicBezTo>
                    <a:pt x="4043" y="24231"/>
                    <a:pt x="4050" y="24261"/>
                    <a:pt x="4053" y="24294"/>
                  </a:cubicBezTo>
                  <a:cubicBezTo>
                    <a:pt x="4067" y="24378"/>
                    <a:pt x="4080" y="24458"/>
                    <a:pt x="4093" y="24542"/>
                  </a:cubicBezTo>
                  <a:cubicBezTo>
                    <a:pt x="4100" y="24592"/>
                    <a:pt x="4103" y="24639"/>
                    <a:pt x="4113" y="24689"/>
                  </a:cubicBezTo>
                  <a:cubicBezTo>
                    <a:pt x="4117" y="24742"/>
                    <a:pt x="4127" y="24796"/>
                    <a:pt x="4130" y="24846"/>
                  </a:cubicBezTo>
                  <a:cubicBezTo>
                    <a:pt x="4133" y="24883"/>
                    <a:pt x="4137" y="24926"/>
                    <a:pt x="4143" y="24963"/>
                  </a:cubicBezTo>
                  <a:cubicBezTo>
                    <a:pt x="4117" y="25147"/>
                    <a:pt x="4097" y="25334"/>
                    <a:pt x="4077" y="25525"/>
                  </a:cubicBezTo>
                  <a:cubicBezTo>
                    <a:pt x="4033" y="25933"/>
                    <a:pt x="3983" y="26344"/>
                    <a:pt x="3946" y="26752"/>
                  </a:cubicBezTo>
                  <a:cubicBezTo>
                    <a:pt x="3909" y="27163"/>
                    <a:pt x="3869" y="27567"/>
                    <a:pt x="3853" y="27975"/>
                  </a:cubicBezTo>
                  <a:cubicBezTo>
                    <a:pt x="3846" y="28189"/>
                    <a:pt x="3843" y="28407"/>
                    <a:pt x="3843" y="28621"/>
                  </a:cubicBezTo>
                  <a:lnTo>
                    <a:pt x="3843" y="28761"/>
                  </a:lnTo>
                  <a:lnTo>
                    <a:pt x="3843" y="28885"/>
                  </a:lnTo>
                  <a:cubicBezTo>
                    <a:pt x="3846" y="28992"/>
                    <a:pt x="3849" y="29105"/>
                    <a:pt x="3859" y="29212"/>
                  </a:cubicBezTo>
                  <a:cubicBezTo>
                    <a:pt x="3866" y="29323"/>
                    <a:pt x="3879" y="29430"/>
                    <a:pt x="3893" y="29537"/>
                  </a:cubicBezTo>
                  <a:cubicBezTo>
                    <a:pt x="3896" y="29580"/>
                    <a:pt x="3903" y="29630"/>
                    <a:pt x="3913" y="29677"/>
                  </a:cubicBezTo>
                  <a:cubicBezTo>
                    <a:pt x="3919" y="29737"/>
                    <a:pt x="3933" y="29794"/>
                    <a:pt x="3943" y="29854"/>
                  </a:cubicBezTo>
                  <a:cubicBezTo>
                    <a:pt x="3953" y="29915"/>
                    <a:pt x="3970" y="29975"/>
                    <a:pt x="3986" y="30038"/>
                  </a:cubicBezTo>
                  <a:cubicBezTo>
                    <a:pt x="4000" y="30088"/>
                    <a:pt x="4020" y="30139"/>
                    <a:pt x="4036" y="30182"/>
                  </a:cubicBezTo>
                  <a:cubicBezTo>
                    <a:pt x="4046" y="30209"/>
                    <a:pt x="4060" y="30229"/>
                    <a:pt x="4067" y="30249"/>
                  </a:cubicBezTo>
                  <a:cubicBezTo>
                    <a:pt x="4080" y="30276"/>
                    <a:pt x="4087" y="30296"/>
                    <a:pt x="4100" y="30322"/>
                  </a:cubicBezTo>
                  <a:cubicBezTo>
                    <a:pt x="4130" y="30373"/>
                    <a:pt x="4160" y="30423"/>
                    <a:pt x="4194" y="30466"/>
                  </a:cubicBezTo>
                  <a:cubicBezTo>
                    <a:pt x="4230" y="30516"/>
                    <a:pt x="4294" y="30546"/>
                    <a:pt x="4351" y="30546"/>
                  </a:cubicBezTo>
                  <a:cubicBezTo>
                    <a:pt x="4384" y="30546"/>
                    <a:pt x="4421" y="30540"/>
                    <a:pt x="4451" y="30523"/>
                  </a:cubicBezTo>
                  <a:cubicBezTo>
                    <a:pt x="4528" y="30480"/>
                    <a:pt x="4571" y="30379"/>
                    <a:pt x="4545" y="30296"/>
                  </a:cubicBezTo>
                  <a:cubicBezTo>
                    <a:pt x="4528" y="30246"/>
                    <a:pt x="4515" y="30199"/>
                    <a:pt x="4501" y="30149"/>
                  </a:cubicBezTo>
                  <a:cubicBezTo>
                    <a:pt x="4481" y="30028"/>
                    <a:pt x="4454" y="29908"/>
                    <a:pt x="4444" y="29788"/>
                  </a:cubicBezTo>
                  <a:cubicBezTo>
                    <a:pt x="4428" y="29654"/>
                    <a:pt x="4414" y="29513"/>
                    <a:pt x="4404" y="29380"/>
                  </a:cubicBezTo>
                  <a:cubicBezTo>
                    <a:pt x="4394" y="29202"/>
                    <a:pt x="4384" y="29022"/>
                    <a:pt x="4384" y="28838"/>
                  </a:cubicBezTo>
                  <a:cubicBezTo>
                    <a:pt x="4384" y="28627"/>
                    <a:pt x="4388" y="28423"/>
                    <a:pt x="4394" y="28216"/>
                  </a:cubicBezTo>
                  <a:cubicBezTo>
                    <a:pt x="4401" y="27838"/>
                    <a:pt x="4421" y="27467"/>
                    <a:pt x="4444" y="27089"/>
                  </a:cubicBezTo>
                  <a:cubicBezTo>
                    <a:pt x="4448" y="27046"/>
                    <a:pt x="4451" y="26999"/>
                    <a:pt x="4451" y="26949"/>
                  </a:cubicBezTo>
                  <a:cubicBezTo>
                    <a:pt x="4461" y="26939"/>
                    <a:pt x="4464" y="26929"/>
                    <a:pt x="4468" y="26919"/>
                  </a:cubicBezTo>
                  <a:cubicBezTo>
                    <a:pt x="4481" y="26902"/>
                    <a:pt x="4494" y="26882"/>
                    <a:pt x="4511" y="26865"/>
                  </a:cubicBezTo>
                  <a:cubicBezTo>
                    <a:pt x="4528" y="26849"/>
                    <a:pt x="4538" y="26832"/>
                    <a:pt x="4551" y="26815"/>
                  </a:cubicBezTo>
                  <a:cubicBezTo>
                    <a:pt x="4568" y="26798"/>
                    <a:pt x="4585" y="26778"/>
                    <a:pt x="4601" y="26765"/>
                  </a:cubicBezTo>
                  <a:cubicBezTo>
                    <a:pt x="4618" y="26748"/>
                    <a:pt x="4638" y="26732"/>
                    <a:pt x="4655" y="26715"/>
                  </a:cubicBezTo>
                  <a:cubicBezTo>
                    <a:pt x="4678" y="26698"/>
                    <a:pt x="4702" y="26678"/>
                    <a:pt x="4722" y="26661"/>
                  </a:cubicBezTo>
                  <a:cubicBezTo>
                    <a:pt x="4749" y="26645"/>
                    <a:pt x="4772" y="26628"/>
                    <a:pt x="4795" y="26611"/>
                  </a:cubicBezTo>
                  <a:cubicBezTo>
                    <a:pt x="4919" y="26531"/>
                    <a:pt x="5046" y="26454"/>
                    <a:pt x="5173" y="26384"/>
                  </a:cubicBezTo>
                  <a:cubicBezTo>
                    <a:pt x="5300" y="26314"/>
                    <a:pt x="5424" y="26247"/>
                    <a:pt x="5551" y="26170"/>
                  </a:cubicBezTo>
                  <a:cubicBezTo>
                    <a:pt x="5722" y="26070"/>
                    <a:pt x="5885" y="25963"/>
                    <a:pt x="6043" y="25842"/>
                  </a:cubicBezTo>
                  <a:lnTo>
                    <a:pt x="6293" y="25652"/>
                  </a:lnTo>
                  <a:cubicBezTo>
                    <a:pt x="6374" y="25595"/>
                    <a:pt x="6444" y="25528"/>
                    <a:pt x="6521" y="25461"/>
                  </a:cubicBezTo>
                  <a:cubicBezTo>
                    <a:pt x="6601" y="25391"/>
                    <a:pt x="6674" y="25314"/>
                    <a:pt x="6751" y="25240"/>
                  </a:cubicBezTo>
                  <a:cubicBezTo>
                    <a:pt x="6825" y="25164"/>
                    <a:pt x="6892" y="25083"/>
                    <a:pt x="6959" y="25000"/>
                  </a:cubicBezTo>
                  <a:cubicBezTo>
                    <a:pt x="6992" y="24960"/>
                    <a:pt x="7025" y="24916"/>
                    <a:pt x="7056" y="24876"/>
                  </a:cubicBezTo>
                  <a:lnTo>
                    <a:pt x="7142" y="24749"/>
                  </a:lnTo>
                  <a:cubicBezTo>
                    <a:pt x="7196" y="24672"/>
                    <a:pt x="7253" y="24588"/>
                    <a:pt x="7303" y="24508"/>
                  </a:cubicBezTo>
                  <a:cubicBezTo>
                    <a:pt x="7356" y="24421"/>
                    <a:pt x="7410" y="24331"/>
                    <a:pt x="7460" y="24241"/>
                  </a:cubicBezTo>
                  <a:cubicBezTo>
                    <a:pt x="7514" y="24144"/>
                    <a:pt x="7564" y="24047"/>
                    <a:pt x="7614" y="23947"/>
                  </a:cubicBezTo>
                  <a:cubicBezTo>
                    <a:pt x="7661" y="23860"/>
                    <a:pt x="7704" y="23773"/>
                    <a:pt x="7741" y="23679"/>
                  </a:cubicBezTo>
                  <a:cubicBezTo>
                    <a:pt x="7781" y="23579"/>
                    <a:pt x="7825" y="23485"/>
                    <a:pt x="7861" y="23385"/>
                  </a:cubicBezTo>
                  <a:lnTo>
                    <a:pt x="7861" y="23388"/>
                  </a:lnTo>
                  <a:cubicBezTo>
                    <a:pt x="7878" y="23338"/>
                    <a:pt x="7895" y="23288"/>
                    <a:pt x="7915" y="23238"/>
                  </a:cubicBezTo>
                  <a:cubicBezTo>
                    <a:pt x="7928" y="23204"/>
                    <a:pt x="7938" y="23171"/>
                    <a:pt x="7945" y="23141"/>
                  </a:cubicBezTo>
                  <a:cubicBezTo>
                    <a:pt x="7962" y="23084"/>
                    <a:pt x="7978" y="23020"/>
                    <a:pt x="7988" y="22957"/>
                  </a:cubicBezTo>
                  <a:cubicBezTo>
                    <a:pt x="7992" y="22917"/>
                    <a:pt x="7995" y="22873"/>
                    <a:pt x="7978" y="22837"/>
                  </a:cubicBezTo>
                  <a:cubicBezTo>
                    <a:pt x="7965" y="22810"/>
                    <a:pt x="7955" y="22786"/>
                    <a:pt x="7928" y="22773"/>
                  </a:cubicBezTo>
                  <a:cubicBezTo>
                    <a:pt x="7915" y="22765"/>
                    <a:pt x="7899" y="22761"/>
                    <a:pt x="7882" y="22761"/>
                  </a:cubicBezTo>
                  <a:cubicBezTo>
                    <a:pt x="7869" y="22761"/>
                    <a:pt x="7856" y="22764"/>
                    <a:pt x="7845" y="22770"/>
                  </a:cubicBezTo>
                  <a:cubicBezTo>
                    <a:pt x="7815" y="22783"/>
                    <a:pt x="7791" y="22803"/>
                    <a:pt x="7771" y="22823"/>
                  </a:cubicBezTo>
                  <a:cubicBezTo>
                    <a:pt x="7758" y="22833"/>
                    <a:pt x="7748" y="22843"/>
                    <a:pt x="7738" y="22853"/>
                  </a:cubicBezTo>
                  <a:cubicBezTo>
                    <a:pt x="7741" y="22853"/>
                    <a:pt x="7741" y="22850"/>
                    <a:pt x="7744" y="22850"/>
                  </a:cubicBezTo>
                  <a:cubicBezTo>
                    <a:pt x="7687" y="22903"/>
                    <a:pt x="7624" y="22950"/>
                    <a:pt x="7560" y="23000"/>
                  </a:cubicBezTo>
                  <a:cubicBezTo>
                    <a:pt x="7504" y="23044"/>
                    <a:pt x="7447" y="23091"/>
                    <a:pt x="7390" y="23137"/>
                  </a:cubicBezTo>
                  <a:cubicBezTo>
                    <a:pt x="7323" y="23191"/>
                    <a:pt x="7253" y="23241"/>
                    <a:pt x="7186" y="23295"/>
                  </a:cubicBezTo>
                  <a:cubicBezTo>
                    <a:pt x="7129" y="23338"/>
                    <a:pt x="7072" y="23375"/>
                    <a:pt x="7019" y="23418"/>
                  </a:cubicBezTo>
                  <a:lnTo>
                    <a:pt x="6805" y="23555"/>
                  </a:lnTo>
                  <a:cubicBezTo>
                    <a:pt x="6721" y="23606"/>
                    <a:pt x="6641" y="23656"/>
                    <a:pt x="6557" y="23706"/>
                  </a:cubicBezTo>
                  <a:cubicBezTo>
                    <a:pt x="6467" y="23759"/>
                    <a:pt x="6370" y="23820"/>
                    <a:pt x="6277" y="23876"/>
                  </a:cubicBezTo>
                  <a:cubicBezTo>
                    <a:pt x="6243" y="23896"/>
                    <a:pt x="6206" y="23920"/>
                    <a:pt x="6173" y="23943"/>
                  </a:cubicBezTo>
                  <a:cubicBezTo>
                    <a:pt x="6133" y="23970"/>
                    <a:pt x="6089" y="23997"/>
                    <a:pt x="6049" y="24023"/>
                  </a:cubicBezTo>
                  <a:cubicBezTo>
                    <a:pt x="5999" y="24060"/>
                    <a:pt x="5942" y="24094"/>
                    <a:pt x="5892" y="24130"/>
                  </a:cubicBezTo>
                  <a:cubicBezTo>
                    <a:pt x="5855" y="24157"/>
                    <a:pt x="5822" y="24187"/>
                    <a:pt x="5785" y="24214"/>
                  </a:cubicBezTo>
                  <a:cubicBezTo>
                    <a:pt x="5752" y="24241"/>
                    <a:pt x="5718" y="24271"/>
                    <a:pt x="5685" y="24298"/>
                  </a:cubicBezTo>
                  <a:cubicBezTo>
                    <a:pt x="5638" y="24341"/>
                    <a:pt x="5598" y="24378"/>
                    <a:pt x="5551" y="24421"/>
                  </a:cubicBezTo>
                  <a:cubicBezTo>
                    <a:pt x="5538" y="24431"/>
                    <a:pt x="5524" y="24448"/>
                    <a:pt x="5508" y="24461"/>
                  </a:cubicBezTo>
                  <a:cubicBezTo>
                    <a:pt x="5484" y="24488"/>
                    <a:pt x="5457" y="24512"/>
                    <a:pt x="5437" y="24538"/>
                  </a:cubicBezTo>
                  <a:cubicBezTo>
                    <a:pt x="5374" y="24605"/>
                    <a:pt x="5314" y="24675"/>
                    <a:pt x="5257" y="24746"/>
                  </a:cubicBezTo>
                  <a:cubicBezTo>
                    <a:pt x="5086" y="24973"/>
                    <a:pt x="4939" y="25214"/>
                    <a:pt x="4822" y="25474"/>
                  </a:cubicBezTo>
                  <a:cubicBezTo>
                    <a:pt x="4799" y="25528"/>
                    <a:pt x="4779" y="25581"/>
                    <a:pt x="4755" y="25635"/>
                  </a:cubicBezTo>
                  <a:cubicBezTo>
                    <a:pt x="4735" y="25695"/>
                    <a:pt x="4712" y="25749"/>
                    <a:pt x="4688" y="25809"/>
                  </a:cubicBezTo>
                  <a:cubicBezTo>
                    <a:pt x="4672" y="25846"/>
                    <a:pt x="4665" y="25886"/>
                    <a:pt x="4648" y="25929"/>
                  </a:cubicBezTo>
                  <a:cubicBezTo>
                    <a:pt x="4632" y="25983"/>
                    <a:pt x="4612" y="26036"/>
                    <a:pt x="4595" y="26093"/>
                  </a:cubicBezTo>
                  <a:cubicBezTo>
                    <a:pt x="4581" y="26126"/>
                    <a:pt x="4571" y="26163"/>
                    <a:pt x="4565" y="26197"/>
                  </a:cubicBezTo>
                  <a:cubicBezTo>
                    <a:pt x="4551" y="26247"/>
                    <a:pt x="4535" y="26297"/>
                    <a:pt x="4521" y="26347"/>
                  </a:cubicBezTo>
                  <a:cubicBezTo>
                    <a:pt x="4515" y="26367"/>
                    <a:pt x="4511" y="26387"/>
                    <a:pt x="4505" y="26414"/>
                  </a:cubicBezTo>
                  <a:cubicBezTo>
                    <a:pt x="4515" y="26277"/>
                    <a:pt x="4528" y="26136"/>
                    <a:pt x="4535" y="25996"/>
                  </a:cubicBezTo>
                  <a:cubicBezTo>
                    <a:pt x="4561" y="25615"/>
                    <a:pt x="4578" y="25230"/>
                    <a:pt x="4598" y="24849"/>
                  </a:cubicBezTo>
                  <a:cubicBezTo>
                    <a:pt x="4598" y="24839"/>
                    <a:pt x="4598" y="24826"/>
                    <a:pt x="4601" y="24809"/>
                  </a:cubicBezTo>
                  <a:lnTo>
                    <a:pt x="4601" y="24839"/>
                  </a:lnTo>
                  <a:cubicBezTo>
                    <a:pt x="4605" y="24772"/>
                    <a:pt x="4612" y="24699"/>
                    <a:pt x="4615" y="24632"/>
                  </a:cubicBezTo>
                  <a:lnTo>
                    <a:pt x="4615" y="24639"/>
                  </a:lnTo>
                  <a:cubicBezTo>
                    <a:pt x="4622" y="24528"/>
                    <a:pt x="4632" y="24421"/>
                    <a:pt x="4638" y="24314"/>
                  </a:cubicBezTo>
                  <a:cubicBezTo>
                    <a:pt x="4652" y="24187"/>
                    <a:pt x="4668" y="24057"/>
                    <a:pt x="4685" y="23926"/>
                  </a:cubicBezTo>
                  <a:cubicBezTo>
                    <a:pt x="4715" y="23696"/>
                    <a:pt x="4762" y="23472"/>
                    <a:pt x="4802" y="23244"/>
                  </a:cubicBezTo>
                  <a:lnTo>
                    <a:pt x="4802" y="23241"/>
                  </a:lnTo>
                  <a:cubicBezTo>
                    <a:pt x="4802" y="23238"/>
                    <a:pt x="4802" y="23234"/>
                    <a:pt x="4805" y="23228"/>
                  </a:cubicBezTo>
                  <a:lnTo>
                    <a:pt x="4805" y="23238"/>
                  </a:lnTo>
                  <a:cubicBezTo>
                    <a:pt x="4829" y="23141"/>
                    <a:pt x="4852" y="23040"/>
                    <a:pt x="4879" y="22944"/>
                  </a:cubicBezTo>
                  <a:cubicBezTo>
                    <a:pt x="4906" y="22843"/>
                    <a:pt x="4936" y="22743"/>
                    <a:pt x="4969" y="22643"/>
                  </a:cubicBezTo>
                  <a:cubicBezTo>
                    <a:pt x="4996" y="22582"/>
                    <a:pt x="5016" y="22522"/>
                    <a:pt x="5039" y="22459"/>
                  </a:cubicBezTo>
                  <a:cubicBezTo>
                    <a:pt x="5050" y="22435"/>
                    <a:pt x="5066" y="22409"/>
                    <a:pt x="5080" y="22382"/>
                  </a:cubicBezTo>
                  <a:cubicBezTo>
                    <a:pt x="5090" y="22352"/>
                    <a:pt x="5103" y="22322"/>
                    <a:pt x="5120" y="22292"/>
                  </a:cubicBezTo>
                  <a:cubicBezTo>
                    <a:pt x="5123" y="22288"/>
                    <a:pt x="5130" y="22282"/>
                    <a:pt x="5130" y="22275"/>
                  </a:cubicBezTo>
                  <a:cubicBezTo>
                    <a:pt x="5223" y="22091"/>
                    <a:pt x="5324" y="21917"/>
                    <a:pt x="5424" y="21733"/>
                  </a:cubicBezTo>
                  <a:cubicBezTo>
                    <a:pt x="5454" y="21680"/>
                    <a:pt x="5484" y="21620"/>
                    <a:pt x="5514" y="21563"/>
                  </a:cubicBezTo>
                  <a:cubicBezTo>
                    <a:pt x="5584" y="21472"/>
                    <a:pt x="5655" y="21389"/>
                    <a:pt x="5725" y="21305"/>
                  </a:cubicBezTo>
                  <a:cubicBezTo>
                    <a:pt x="5755" y="21272"/>
                    <a:pt x="5785" y="21238"/>
                    <a:pt x="5815" y="21212"/>
                  </a:cubicBezTo>
                  <a:cubicBezTo>
                    <a:pt x="5875" y="21138"/>
                    <a:pt x="5942" y="21078"/>
                    <a:pt x="6009" y="21011"/>
                  </a:cubicBezTo>
                  <a:lnTo>
                    <a:pt x="6210" y="20810"/>
                  </a:lnTo>
                  <a:cubicBezTo>
                    <a:pt x="6240" y="20780"/>
                    <a:pt x="6267" y="20750"/>
                    <a:pt x="6293" y="20720"/>
                  </a:cubicBezTo>
                  <a:cubicBezTo>
                    <a:pt x="6327" y="20683"/>
                    <a:pt x="6360" y="20650"/>
                    <a:pt x="6394" y="20613"/>
                  </a:cubicBezTo>
                  <a:cubicBezTo>
                    <a:pt x="6454" y="20546"/>
                    <a:pt x="6511" y="20476"/>
                    <a:pt x="6567" y="20409"/>
                  </a:cubicBezTo>
                  <a:cubicBezTo>
                    <a:pt x="6628" y="20332"/>
                    <a:pt x="6691" y="20252"/>
                    <a:pt x="6751" y="20175"/>
                  </a:cubicBezTo>
                  <a:cubicBezTo>
                    <a:pt x="6808" y="20095"/>
                    <a:pt x="6872" y="20015"/>
                    <a:pt x="6929" y="19934"/>
                  </a:cubicBezTo>
                  <a:cubicBezTo>
                    <a:pt x="7046" y="19774"/>
                    <a:pt x="7163" y="19610"/>
                    <a:pt x="7280" y="19450"/>
                  </a:cubicBezTo>
                  <a:cubicBezTo>
                    <a:pt x="7387" y="19306"/>
                    <a:pt x="7494" y="19162"/>
                    <a:pt x="7604" y="19015"/>
                  </a:cubicBezTo>
                  <a:cubicBezTo>
                    <a:pt x="7657" y="18941"/>
                    <a:pt x="7711" y="18865"/>
                    <a:pt x="7771" y="18791"/>
                  </a:cubicBezTo>
                  <a:cubicBezTo>
                    <a:pt x="7804" y="18748"/>
                    <a:pt x="7838" y="18707"/>
                    <a:pt x="7865" y="18664"/>
                  </a:cubicBezTo>
                  <a:cubicBezTo>
                    <a:pt x="7895" y="18631"/>
                    <a:pt x="7922" y="18594"/>
                    <a:pt x="7948" y="18560"/>
                  </a:cubicBezTo>
                  <a:lnTo>
                    <a:pt x="7948" y="18560"/>
                  </a:lnTo>
                  <a:lnTo>
                    <a:pt x="7945" y="18564"/>
                  </a:lnTo>
                  <a:cubicBezTo>
                    <a:pt x="8012" y="18490"/>
                    <a:pt x="8079" y="18413"/>
                    <a:pt x="8142" y="18340"/>
                  </a:cubicBezTo>
                  <a:lnTo>
                    <a:pt x="8246" y="18236"/>
                  </a:lnTo>
                  <a:cubicBezTo>
                    <a:pt x="8279" y="18203"/>
                    <a:pt x="8313" y="18162"/>
                    <a:pt x="8346" y="18136"/>
                  </a:cubicBezTo>
                  <a:cubicBezTo>
                    <a:pt x="8413" y="18072"/>
                    <a:pt x="8483" y="18005"/>
                    <a:pt x="8550" y="17942"/>
                  </a:cubicBezTo>
                  <a:cubicBezTo>
                    <a:pt x="8610" y="17895"/>
                    <a:pt x="8664" y="17845"/>
                    <a:pt x="8717" y="17795"/>
                  </a:cubicBezTo>
                  <a:cubicBezTo>
                    <a:pt x="8861" y="17674"/>
                    <a:pt x="9011" y="17557"/>
                    <a:pt x="9162" y="17444"/>
                  </a:cubicBezTo>
                  <a:cubicBezTo>
                    <a:pt x="9195" y="17420"/>
                    <a:pt x="9225" y="17400"/>
                    <a:pt x="9259" y="17373"/>
                  </a:cubicBezTo>
                  <a:cubicBezTo>
                    <a:pt x="9299" y="17343"/>
                    <a:pt x="9342" y="17310"/>
                    <a:pt x="9383" y="17283"/>
                  </a:cubicBezTo>
                  <a:cubicBezTo>
                    <a:pt x="9419" y="17256"/>
                    <a:pt x="9459" y="17233"/>
                    <a:pt x="9493" y="17206"/>
                  </a:cubicBezTo>
                  <a:cubicBezTo>
                    <a:pt x="9533" y="17176"/>
                    <a:pt x="9577" y="17153"/>
                    <a:pt x="9617" y="17123"/>
                  </a:cubicBezTo>
                  <a:lnTo>
                    <a:pt x="9817" y="16999"/>
                  </a:lnTo>
                  <a:cubicBezTo>
                    <a:pt x="9867" y="16965"/>
                    <a:pt x="9921" y="16935"/>
                    <a:pt x="9971" y="16905"/>
                  </a:cubicBezTo>
                  <a:cubicBezTo>
                    <a:pt x="10028" y="16872"/>
                    <a:pt x="10085" y="16838"/>
                    <a:pt x="10145" y="16808"/>
                  </a:cubicBezTo>
                  <a:cubicBezTo>
                    <a:pt x="10212" y="16772"/>
                    <a:pt x="10279" y="16738"/>
                    <a:pt x="10349" y="16701"/>
                  </a:cubicBezTo>
                  <a:cubicBezTo>
                    <a:pt x="10416" y="16668"/>
                    <a:pt x="10486" y="16634"/>
                    <a:pt x="10553" y="16601"/>
                  </a:cubicBezTo>
                  <a:cubicBezTo>
                    <a:pt x="10586" y="16584"/>
                    <a:pt x="10620" y="16571"/>
                    <a:pt x="10656" y="16554"/>
                  </a:cubicBezTo>
                  <a:cubicBezTo>
                    <a:pt x="10690" y="16538"/>
                    <a:pt x="10723" y="16521"/>
                    <a:pt x="10763" y="16507"/>
                  </a:cubicBezTo>
                  <a:cubicBezTo>
                    <a:pt x="10800" y="16491"/>
                    <a:pt x="10837" y="16481"/>
                    <a:pt x="10874" y="16464"/>
                  </a:cubicBezTo>
                  <a:cubicBezTo>
                    <a:pt x="10907" y="16451"/>
                    <a:pt x="10941" y="16434"/>
                    <a:pt x="10981" y="16421"/>
                  </a:cubicBezTo>
                  <a:cubicBezTo>
                    <a:pt x="11051" y="16397"/>
                    <a:pt x="11121" y="16370"/>
                    <a:pt x="11191" y="16340"/>
                  </a:cubicBezTo>
                  <a:cubicBezTo>
                    <a:pt x="11265" y="16320"/>
                    <a:pt x="11339" y="16297"/>
                    <a:pt x="11409" y="16273"/>
                  </a:cubicBezTo>
                  <a:cubicBezTo>
                    <a:pt x="11415" y="16290"/>
                    <a:pt x="11422" y="16307"/>
                    <a:pt x="11439" y="16317"/>
                  </a:cubicBezTo>
                  <a:cubicBezTo>
                    <a:pt x="11516" y="16357"/>
                    <a:pt x="11589" y="16400"/>
                    <a:pt x="11666" y="16437"/>
                  </a:cubicBezTo>
                  <a:cubicBezTo>
                    <a:pt x="11726" y="16467"/>
                    <a:pt x="11790" y="16501"/>
                    <a:pt x="11853" y="16531"/>
                  </a:cubicBezTo>
                  <a:cubicBezTo>
                    <a:pt x="11904" y="16554"/>
                    <a:pt x="11957" y="16584"/>
                    <a:pt x="12007" y="16614"/>
                  </a:cubicBezTo>
                  <a:cubicBezTo>
                    <a:pt x="12061" y="16641"/>
                    <a:pt x="12111" y="16675"/>
                    <a:pt x="12168" y="16708"/>
                  </a:cubicBezTo>
                  <a:cubicBezTo>
                    <a:pt x="12188" y="16721"/>
                    <a:pt x="12208" y="16738"/>
                    <a:pt x="12228" y="16752"/>
                  </a:cubicBezTo>
                  <a:cubicBezTo>
                    <a:pt x="12308" y="16805"/>
                    <a:pt x="12388" y="16848"/>
                    <a:pt x="12475" y="16885"/>
                  </a:cubicBezTo>
                  <a:cubicBezTo>
                    <a:pt x="12562" y="16922"/>
                    <a:pt x="12652" y="16955"/>
                    <a:pt x="12743" y="16986"/>
                  </a:cubicBezTo>
                  <a:cubicBezTo>
                    <a:pt x="12779" y="16997"/>
                    <a:pt x="12819" y="17003"/>
                    <a:pt x="12857" y="17003"/>
                  </a:cubicBezTo>
                  <a:cubicBezTo>
                    <a:pt x="12865" y="17003"/>
                    <a:pt x="12872" y="17003"/>
                    <a:pt x="12880" y="17002"/>
                  </a:cubicBezTo>
                  <a:cubicBezTo>
                    <a:pt x="12920" y="17002"/>
                    <a:pt x="12957" y="17002"/>
                    <a:pt x="12994" y="16992"/>
                  </a:cubicBezTo>
                  <a:cubicBezTo>
                    <a:pt x="13057" y="16982"/>
                    <a:pt x="13121" y="16965"/>
                    <a:pt x="13181" y="16939"/>
                  </a:cubicBezTo>
                  <a:cubicBezTo>
                    <a:pt x="13274" y="16902"/>
                    <a:pt x="13361" y="16855"/>
                    <a:pt x="13432" y="16792"/>
                  </a:cubicBezTo>
                  <a:cubicBezTo>
                    <a:pt x="13478" y="16752"/>
                    <a:pt x="13525" y="16701"/>
                    <a:pt x="13559" y="16648"/>
                  </a:cubicBezTo>
                  <a:cubicBezTo>
                    <a:pt x="13592" y="16598"/>
                    <a:pt x="13625" y="16548"/>
                    <a:pt x="13649" y="16491"/>
                  </a:cubicBezTo>
                  <a:cubicBezTo>
                    <a:pt x="13672" y="16451"/>
                    <a:pt x="13692" y="16414"/>
                    <a:pt x="13709" y="16370"/>
                  </a:cubicBezTo>
                  <a:cubicBezTo>
                    <a:pt x="13729" y="16324"/>
                    <a:pt x="13746" y="16280"/>
                    <a:pt x="13763" y="16233"/>
                  </a:cubicBezTo>
                  <a:cubicBezTo>
                    <a:pt x="13829" y="16053"/>
                    <a:pt x="13883" y="15865"/>
                    <a:pt x="13926" y="15678"/>
                  </a:cubicBezTo>
                  <a:cubicBezTo>
                    <a:pt x="13933" y="15635"/>
                    <a:pt x="13943" y="15595"/>
                    <a:pt x="13946" y="15551"/>
                  </a:cubicBezTo>
                  <a:cubicBezTo>
                    <a:pt x="13950" y="15498"/>
                    <a:pt x="13950" y="15444"/>
                    <a:pt x="13933" y="15394"/>
                  </a:cubicBezTo>
                  <a:cubicBezTo>
                    <a:pt x="13916" y="15347"/>
                    <a:pt x="13883" y="15304"/>
                    <a:pt x="13839" y="15280"/>
                  </a:cubicBezTo>
                  <a:cubicBezTo>
                    <a:pt x="13812" y="15269"/>
                    <a:pt x="13783" y="15264"/>
                    <a:pt x="13755" y="15264"/>
                  </a:cubicBezTo>
                  <a:cubicBezTo>
                    <a:pt x="13735" y="15264"/>
                    <a:pt x="13715" y="15266"/>
                    <a:pt x="13696" y="15270"/>
                  </a:cubicBezTo>
                  <a:cubicBezTo>
                    <a:pt x="13605" y="15294"/>
                    <a:pt x="13515" y="15317"/>
                    <a:pt x="13428" y="15347"/>
                  </a:cubicBezTo>
                  <a:cubicBezTo>
                    <a:pt x="13341" y="15377"/>
                    <a:pt x="13254" y="15411"/>
                    <a:pt x="13164" y="15438"/>
                  </a:cubicBezTo>
                  <a:cubicBezTo>
                    <a:pt x="13070" y="15478"/>
                    <a:pt x="12973" y="15511"/>
                    <a:pt x="12876" y="15548"/>
                  </a:cubicBezTo>
                  <a:cubicBezTo>
                    <a:pt x="12706" y="15611"/>
                    <a:pt x="12535" y="15668"/>
                    <a:pt x="12358" y="15732"/>
                  </a:cubicBezTo>
                  <a:cubicBezTo>
                    <a:pt x="12305" y="15748"/>
                    <a:pt x="12255" y="15769"/>
                    <a:pt x="12201" y="15785"/>
                  </a:cubicBezTo>
                  <a:cubicBezTo>
                    <a:pt x="12071" y="15832"/>
                    <a:pt x="11937" y="15869"/>
                    <a:pt x="11803" y="15906"/>
                  </a:cubicBezTo>
                  <a:cubicBezTo>
                    <a:pt x="11726" y="15929"/>
                    <a:pt x="11656" y="15949"/>
                    <a:pt x="11583" y="15969"/>
                  </a:cubicBezTo>
                  <a:cubicBezTo>
                    <a:pt x="11509" y="15989"/>
                    <a:pt x="11439" y="16016"/>
                    <a:pt x="11372" y="16036"/>
                  </a:cubicBezTo>
                  <a:cubicBezTo>
                    <a:pt x="11335" y="16049"/>
                    <a:pt x="11298" y="16063"/>
                    <a:pt x="11258" y="16079"/>
                  </a:cubicBezTo>
                  <a:cubicBezTo>
                    <a:pt x="11208" y="16096"/>
                    <a:pt x="11158" y="16113"/>
                    <a:pt x="11115" y="16133"/>
                  </a:cubicBezTo>
                  <a:cubicBezTo>
                    <a:pt x="11034" y="16166"/>
                    <a:pt x="10951" y="16200"/>
                    <a:pt x="10870" y="16237"/>
                  </a:cubicBezTo>
                  <a:cubicBezTo>
                    <a:pt x="10780" y="16280"/>
                    <a:pt x="10687" y="16324"/>
                    <a:pt x="10596" y="16370"/>
                  </a:cubicBezTo>
                  <a:cubicBezTo>
                    <a:pt x="10503" y="16417"/>
                    <a:pt x="10416" y="16467"/>
                    <a:pt x="10322" y="16514"/>
                  </a:cubicBezTo>
                  <a:cubicBezTo>
                    <a:pt x="10235" y="16558"/>
                    <a:pt x="10152" y="16608"/>
                    <a:pt x="10068" y="16658"/>
                  </a:cubicBezTo>
                  <a:cubicBezTo>
                    <a:pt x="9984" y="16705"/>
                    <a:pt x="9901" y="16758"/>
                    <a:pt x="9821" y="16808"/>
                  </a:cubicBezTo>
                  <a:cubicBezTo>
                    <a:pt x="9744" y="16858"/>
                    <a:pt x="9663" y="16915"/>
                    <a:pt x="9583" y="16965"/>
                  </a:cubicBezTo>
                  <a:cubicBezTo>
                    <a:pt x="9503" y="17019"/>
                    <a:pt x="9426" y="17072"/>
                    <a:pt x="9349" y="17126"/>
                  </a:cubicBezTo>
                  <a:cubicBezTo>
                    <a:pt x="9269" y="17183"/>
                    <a:pt x="9199" y="17243"/>
                    <a:pt x="9118" y="17303"/>
                  </a:cubicBezTo>
                  <a:cubicBezTo>
                    <a:pt x="9045" y="17360"/>
                    <a:pt x="8975" y="17420"/>
                    <a:pt x="8898" y="17484"/>
                  </a:cubicBezTo>
                  <a:cubicBezTo>
                    <a:pt x="8751" y="17601"/>
                    <a:pt x="8614" y="17724"/>
                    <a:pt x="8477" y="17851"/>
                  </a:cubicBezTo>
                  <a:lnTo>
                    <a:pt x="8473" y="17855"/>
                  </a:lnTo>
                  <a:cubicBezTo>
                    <a:pt x="8430" y="17892"/>
                    <a:pt x="8390" y="17935"/>
                    <a:pt x="8346" y="17972"/>
                  </a:cubicBezTo>
                  <a:cubicBezTo>
                    <a:pt x="8316" y="17995"/>
                    <a:pt x="8293" y="18022"/>
                    <a:pt x="8263" y="18052"/>
                  </a:cubicBezTo>
                  <a:cubicBezTo>
                    <a:pt x="8226" y="18092"/>
                    <a:pt x="8182" y="18136"/>
                    <a:pt x="8146" y="18176"/>
                  </a:cubicBezTo>
                  <a:cubicBezTo>
                    <a:pt x="8115" y="18206"/>
                    <a:pt x="8089" y="18236"/>
                    <a:pt x="8059" y="18269"/>
                  </a:cubicBezTo>
                  <a:cubicBezTo>
                    <a:pt x="8025" y="18310"/>
                    <a:pt x="7992" y="18346"/>
                    <a:pt x="7958" y="18390"/>
                  </a:cubicBezTo>
                  <a:cubicBezTo>
                    <a:pt x="7938" y="18413"/>
                    <a:pt x="7915" y="18440"/>
                    <a:pt x="7891" y="18463"/>
                  </a:cubicBezTo>
                  <a:cubicBezTo>
                    <a:pt x="7881" y="18473"/>
                    <a:pt x="7875" y="18487"/>
                    <a:pt x="7865" y="18493"/>
                  </a:cubicBezTo>
                  <a:cubicBezTo>
                    <a:pt x="7808" y="18574"/>
                    <a:pt x="7748" y="18647"/>
                    <a:pt x="7687" y="18727"/>
                  </a:cubicBezTo>
                  <a:cubicBezTo>
                    <a:pt x="7657" y="18764"/>
                    <a:pt x="7631" y="18804"/>
                    <a:pt x="7607" y="18838"/>
                  </a:cubicBezTo>
                  <a:cubicBezTo>
                    <a:pt x="7577" y="18875"/>
                    <a:pt x="7547" y="18911"/>
                    <a:pt x="7524" y="18955"/>
                  </a:cubicBezTo>
                  <a:cubicBezTo>
                    <a:pt x="7473" y="19025"/>
                    <a:pt x="7420" y="19099"/>
                    <a:pt x="7370" y="19172"/>
                  </a:cubicBezTo>
                  <a:cubicBezTo>
                    <a:pt x="7256" y="19326"/>
                    <a:pt x="7142" y="19483"/>
                    <a:pt x="7036" y="19640"/>
                  </a:cubicBezTo>
                  <a:lnTo>
                    <a:pt x="6858" y="19891"/>
                  </a:lnTo>
                  <a:cubicBezTo>
                    <a:pt x="6801" y="19968"/>
                    <a:pt x="6741" y="20048"/>
                    <a:pt x="6684" y="20132"/>
                  </a:cubicBezTo>
                  <a:cubicBezTo>
                    <a:pt x="6624" y="20212"/>
                    <a:pt x="6561" y="20286"/>
                    <a:pt x="6504" y="20366"/>
                  </a:cubicBezTo>
                  <a:cubicBezTo>
                    <a:pt x="6450" y="20433"/>
                    <a:pt x="6390" y="20499"/>
                    <a:pt x="6337" y="20570"/>
                  </a:cubicBezTo>
                  <a:cubicBezTo>
                    <a:pt x="6290" y="20620"/>
                    <a:pt x="6250" y="20670"/>
                    <a:pt x="6203" y="20720"/>
                  </a:cubicBezTo>
                  <a:cubicBezTo>
                    <a:pt x="6170" y="20760"/>
                    <a:pt x="6133" y="20794"/>
                    <a:pt x="6099" y="20830"/>
                  </a:cubicBezTo>
                  <a:cubicBezTo>
                    <a:pt x="6069" y="20864"/>
                    <a:pt x="6036" y="20894"/>
                    <a:pt x="6006" y="20927"/>
                  </a:cubicBezTo>
                  <a:cubicBezTo>
                    <a:pt x="5939" y="20994"/>
                    <a:pt x="5872" y="21061"/>
                    <a:pt x="5805" y="21131"/>
                  </a:cubicBezTo>
                  <a:cubicBezTo>
                    <a:pt x="5752" y="21188"/>
                    <a:pt x="5698" y="21252"/>
                    <a:pt x="5641" y="21315"/>
                  </a:cubicBezTo>
                  <a:cubicBezTo>
                    <a:pt x="5668" y="21268"/>
                    <a:pt x="5691" y="21222"/>
                    <a:pt x="5715" y="21178"/>
                  </a:cubicBezTo>
                  <a:cubicBezTo>
                    <a:pt x="5792" y="21021"/>
                    <a:pt x="5865" y="20867"/>
                    <a:pt x="5939" y="20713"/>
                  </a:cubicBezTo>
                  <a:cubicBezTo>
                    <a:pt x="5959" y="20683"/>
                    <a:pt x="5982" y="20653"/>
                    <a:pt x="5999" y="20620"/>
                  </a:cubicBezTo>
                  <a:cubicBezTo>
                    <a:pt x="6056" y="20526"/>
                    <a:pt x="6109" y="20429"/>
                    <a:pt x="6153" y="20326"/>
                  </a:cubicBezTo>
                  <a:cubicBezTo>
                    <a:pt x="6243" y="20112"/>
                    <a:pt x="6323" y="19891"/>
                    <a:pt x="6410" y="19674"/>
                  </a:cubicBezTo>
                  <a:cubicBezTo>
                    <a:pt x="6501" y="19456"/>
                    <a:pt x="6587" y="19242"/>
                    <a:pt x="6684" y="19028"/>
                  </a:cubicBezTo>
                  <a:lnTo>
                    <a:pt x="6822" y="18704"/>
                  </a:lnTo>
                  <a:cubicBezTo>
                    <a:pt x="6868" y="18590"/>
                    <a:pt x="6912" y="18477"/>
                    <a:pt x="6955" y="18360"/>
                  </a:cubicBezTo>
                  <a:cubicBezTo>
                    <a:pt x="6995" y="18253"/>
                    <a:pt x="7036" y="18139"/>
                    <a:pt x="7072" y="18029"/>
                  </a:cubicBezTo>
                  <a:cubicBezTo>
                    <a:pt x="7109" y="17918"/>
                    <a:pt x="7153" y="17808"/>
                    <a:pt x="7196" y="17701"/>
                  </a:cubicBezTo>
                  <a:cubicBezTo>
                    <a:pt x="7219" y="17644"/>
                    <a:pt x="7239" y="17591"/>
                    <a:pt x="7263" y="17537"/>
                  </a:cubicBezTo>
                  <a:cubicBezTo>
                    <a:pt x="7273" y="17524"/>
                    <a:pt x="7276" y="17517"/>
                    <a:pt x="7276" y="17500"/>
                  </a:cubicBezTo>
                  <a:cubicBezTo>
                    <a:pt x="7293" y="17457"/>
                    <a:pt x="7310" y="17420"/>
                    <a:pt x="7326" y="17377"/>
                  </a:cubicBezTo>
                  <a:cubicBezTo>
                    <a:pt x="7356" y="17303"/>
                    <a:pt x="7390" y="17223"/>
                    <a:pt x="7420" y="17149"/>
                  </a:cubicBezTo>
                  <a:cubicBezTo>
                    <a:pt x="7487" y="17002"/>
                    <a:pt x="7554" y="16858"/>
                    <a:pt x="7614" y="16715"/>
                  </a:cubicBezTo>
                  <a:cubicBezTo>
                    <a:pt x="7691" y="16534"/>
                    <a:pt x="7771" y="16357"/>
                    <a:pt x="7845" y="16183"/>
                  </a:cubicBezTo>
                  <a:cubicBezTo>
                    <a:pt x="7861" y="16153"/>
                    <a:pt x="7878" y="16123"/>
                    <a:pt x="7895" y="16100"/>
                  </a:cubicBezTo>
                  <a:cubicBezTo>
                    <a:pt x="7928" y="16039"/>
                    <a:pt x="7965" y="15986"/>
                    <a:pt x="8005" y="15932"/>
                  </a:cubicBezTo>
                  <a:cubicBezTo>
                    <a:pt x="8022" y="15912"/>
                    <a:pt x="8032" y="15886"/>
                    <a:pt x="8049" y="15865"/>
                  </a:cubicBezTo>
                  <a:cubicBezTo>
                    <a:pt x="8125" y="15752"/>
                    <a:pt x="8206" y="15638"/>
                    <a:pt x="8279" y="15528"/>
                  </a:cubicBezTo>
                  <a:cubicBezTo>
                    <a:pt x="8316" y="15468"/>
                    <a:pt x="8356" y="15411"/>
                    <a:pt x="8390" y="15351"/>
                  </a:cubicBezTo>
                  <a:cubicBezTo>
                    <a:pt x="8426" y="15287"/>
                    <a:pt x="8456" y="15220"/>
                    <a:pt x="8483" y="15160"/>
                  </a:cubicBezTo>
                  <a:cubicBezTo>
                    <a:pt x="8533" y="15053"/>
                    <a:pt x="8584" y="14949"/>
                    <a:pt x="8640" y="14846"/>
                  </a:cubicBezTo>
                  <a:cubicBezTo>
                    <a:pt x="8694" y="14735"/>
                    <a:pt x="8741" y="14625"/>
                    <a:pt x="8781" y="14508"/>
                  </a:cubicBezTo>
                  <a:cubicBezTo>
                    <a:pt x="8801" y="14458"/>
                    <a:pt x="8818" y="14408"/>
                    <a:pt x="8841" y="14351"/>
                  </a:cubicBezTo>
                  <a:lnTo>
                    <a:pt x="8901" y="14200"/>
                  </a:lnTo>
                  <a:cubicBezTo>
                    <a:pt x="8948" y="14093"/>
                    <a:pt x="8991" y="13983"/>
                    <a:pt x="9028" y="13876"/>
                  </a:cubicBezTo>
                  <a:cubicBezTo>
                    <a:pt x="9062" y="13779"/>
                    <a:pt x="9098" y="13682"/>
                    <a:pt x="9135" y="13589"/>
                  </a:cubicBezTo>
                  <a:cubicBezTo>
                    <a:pt x="9142" y="13575"/>
                    <a:pt x="9145" y="13562"/>
                    <a:pt x="9152" y="13549"/>
                  </a:cubicBezTo>
                  <a:cubicBezTo>
                    <a:pt x="9159" y="13542"/>
                    <a:pt x="9159" y="13538"/>
                    <a:pt x="9162" y="13528"/>
                  </a:cubicBezTo>
                  <a:cubicBezTo>
                    <a:pt x="9202" y="13425"/>
                    <a:pt x="9246" y="13314"/>
                    <a:pt x="9286" y="13211"/>
                  </a:cubicBezTo>
                  <a:cubicBezTo>
                    <a:pt x="9329" y="13104"/>
                    <a:pt x="9376" y="12997"/>
                    <a:pt x="9419" y="12890"/>
                  </a:cubicBezTo>
                  <a:cubicBezTo>
                    <a:pt x="9466" y="12780"/>
                    <a:pt x="9516" y="12673"/>
                    <a:pt x="9553" y="12559"/>
                  </a:cubicBezTo>
                  <a:cubicBezTo>
                    <a:pt x="9577" y="12492"/>
                    <a:pt x="9597" y="12425"/>
                    <a:pt x="9613" y="12355"/>
                  </a:cubicBezTo>
                  <a:lnTo>
                    <a:pt x="9617" y="12355"/>
                  </a:lnTo>
                  <a:cubicBezTo>
                    <a:pt x="9620" y="12352"/>
                    <a:pt x="9627" y="12352"/>
                    <a:pt x="9630" y="12345"/>
                  </a:cubicBezTo>
                  <a:cubicBezTo>
                    <a:pt x="9643" y="12342"/>
                    <a:pt x="9653" y="12335"/>
                    <a:pt x="9667" y="12328"/>
                  </a:cubicBezTo>
                  <a:cubicBezTo>
                    <a:pt x="9687" y="12318"/>
                    <a:pt x="9714" y="12305"/>
                    <a:pt x="9734" y="12291"/>
                  </a:cubicBezTo>
                  <a:lnTo>
                    <a:pt x="9884" y="12204"/>
                  </a:lnTo>
                  <a:cubicBezTo>
                    <a:pt x="9904" y="12191"/>
                    <a:pt x="9931" y="12184"/>
                    <a:pt x="9951" y="12174"/>
                  </a:cubicBezTo>
                  <a:cubicBezTo>
                    <a:pt x="9978" y="12168"/>
                    <a:pt x="10004" y="12154"/>
                    <a:pt x="10031" y="12144"/>
                  </a:cubicBezTo>
                  <a:cubicBezTo>
                    <a:pt x="10048" y="12141"/>
                    <a:pt x="10065" y="12134"/>
                    <a:pt x="10081" y="12128"/>
                  </a:cubicBezTo>
                  <a:cubicBezTo>
                    <a:pt x="10182" y="12101"/>
                    <a:pt x="10282" y="12071"/>
                    <a:pt x="10382" y="12044"/>
                  </a:cubicBezTo>
                  <a:lnTo>
                    <a:pt x="10519" y="12007"/>
                  </a:lnTo>
                  <a:cubicBezTo>
                    <a:pt x="10546" y="12000"/>
                    <a:pt x="10570" y="11994"/>
                    <a:pt x="10596" y="11987"/>
                  </a:cubicBezTo>
                  <a:cubicBezTo>
                    <a:pt x="10623" y="11977"/>
                    <a:pt x="10650" y="11967"/>
                    <a:pt x="10680" y="11957"/>
                  </a:cubicBezTo>
                  <a:lnTo>
                    <a:pt x="10673" y="11957"/>
                  </a:lnTo>
                  <a:cubicBezTo>
                    <a:pt x="10700" y="11950"/>
                    <a:pt x="10723" y="11937"/>
                    <a:pt x="10747" y="11927"/>
                  </a:cubicBezTo>
                  <a:cubicBezTo>
                    <a:pt x="10784" y="11910"/>
                    <a:pt x="10824" y="11894"/>
                    <a:pt x="10864" y="11870"/>
                  </a:cubicBezTo>
                  <a:cubicBezTo>
                    <a:pt x="10890" y="11853"/>
                    <a:pt x="10921" y="11837"/>
                    <a:pt x="10951" y="11817"/>
                  </a:cubicBezTo>
                  <a:cubicBezTo>
                    <a:pt x="10981" y="11800"/>
                    <a:pt x="11004" y="11776"/>
                    <a:pt x="11031" y="11756"/>
                  </a:cubicBezTo>
                  <a:cubicBezTo>
                    <a:pt x="11051" y="11740"/>
                    <a:pt x="11068" y="11723"/>
                    <a:pt x="11088" y="11706"/>
                  </a:cubicBezTo>
                  <a:cubicBezTo>
                    <a:pt x="11125" y="11673"/>
                    <a:pt x="11158" y="11639"/>
                    <a:pt x="11198" y="11606"/>
                  </a:cubicBezTo>
                  <a:lnTo>
                    <a:pt x="11238" y="11566"/>
                  </a:lnTo>
                  <a:cubicBezTo>
                    <a:pt x="11255" y="11549"/>
                    <a:pt x="11272" y="11532"/>
                    <a:pt x="11288" y="11509"/>
                  </a:cubicBezTo>
                  <a:cubicBezTo>
                    <a:pt x="11332" y="11466"/>
                    <a:pt x="11372" y="11415"/>
                    <a:pt x="11415" y="11365"/>
                  </a:cubicBezTo>
                  <a:cubicBezTo>
                    <a:pt x="11456" y="11318"/>
                    <a:pt x="11492" y="11272"/>
                    <a:pt x="11536" y="11225"/>
                  </a:cubicBezTo>
                  <a:lnTo>
                    <a:pt x="11539" y="11221"/>
                  </a:lnTo>
                  <a:cubicBezTo>
                    <a:pt x="11566" y="11191"/>
                    <a:pt x="11589" y="11168"/>
                    <a:pt x="11616" y="11138"/>
                  </a:cubicBezTo>
                  <a:lnTo>
                    <a:pt x="11619" y="11135"/>
                  </a:lnTo>
                  <a:cubicBezTo>
                    <a:pt x="11619" y="11131"/>
                    <a:pt x="11623" y="11131"/>
                    <a:pt x="11623" y="11125"/>
                  </a:cubicBezTo>
                  <a:cubicBezTo>
                    <a:pt x="11666" y="11081"/>
                    <a:pt x="11710" y="11031"/>
                    <a:pt x="11753" y="10981"/>
                  </a:cubicBezTo>
                  <a:cubicBezTo>
                    <a:pt x="11793" y="10931"/>
                    <a:pt x="11837" y="10884"/>
                    <a:pt x="11877" y="10830"/>
                  </a:cubicBezTo>
                  <a:cubicBezTo>
                    <a:pt x="11910" y="10787"/>
                    <a:pt x="11944" y="10740"/>
                    <a:pt x="11977" y="10700"/>
                  </a:cubicBezTo>
                  <a:cubicBezTo>
                    <a:pt x="11990" y="10683"/>
                    <a:pt x="12004" y="10666"/>
                    <a:pt x="12017" y="10646"/>
                  </a:cubicBezTo>
                  <a:cubicBezTo>
                    <a:pt x="12024" y="10633"/>
                    <a:pt x="12034" y="10620"/>
                    <a:pt x="12037" y="10606"/>
                  </a:cubicBezTo>
                  <a:cubicBezTo>
                    <a:pt x="12041" y="10596"/>
                    <a:pt x="12044" y="10580"/>
                    <a:pt x="12041" y="10563"/>
                  </a:cubicBezTo>
                  <a:cubicBezTo>
                    <a:pt x="12037" y="10546"/>
                    <a:pt x="12027" y="10533"/>
                    <a:pt x="12017" y="10519"/>
                  </a:cubicBezTo>
                  <a:cubicBezTo>
                    <a:pt x="12004" y="10513"/>
                    <a:pt x="11990" y="10506"/>
                    <a:pt x="11977" y="10503"/>
                  </a:cubicBezTo>
                  <a:cubicBezTo>
                    <a:pt x="11975" y="10502"/>
                    <a:pt x="11973" y="10502"/>
                    <a:pt x="11971" y="10502"/>
                  </a:cubicBezTo>
                  <a:cubicBezTo>
                    <a:pt x="11953" y="10502"/>
                    <a:pt x="11935" y="10513"/>
                    <a:pt x="11917" y="10516"/>
                  </a:cubicBezTo>
                  <a:cubicBezTo>
                    <a:pt x="11870" y="10529"/>
                    <a:pt x="11820" y="10539"/>
                    <a:pt x="11773" y="10553"/>
                  </a:cubicBezTo>
                  <a:cubicBezTo>
                    <a:pt x="11723" y="10566"/>
                    <a:pt x="11673" y="10573"/>
                    <a:pt x="11626" y="10586"/>
                  </a:cubicBezTo>
                  <a:lnTo>
                    <a:pt x="11623" y="10586"/>
                  </a:lnTo>
                  <a:cubicBezTo>
                    <a:pt x="11616" y="10586"/>
                    <a:pt x="11609" y="10590"/>
                    <a:pt x="11603" y="10590"/>
                  </a:cubicBezTo>
                  <a:lnTo>
                    <a:pt x="11606" y="10590"/>
                  </a:lnTo>
                  <a:cubicBezTo>
                    <a:pt x="11599" y="10590"/>
                    <a:pt x="11593" y="10596"/>
                    <a:pt x="11586" y="10596"/>
                  </a:cubicBezTo>
                  <a:cubicBezTo>
                    <a:pt x="11573" y="10600"/>
                    <a:pt x="11566" y="10600"/>
                    <a:pt x="11552" y="10603"/>
                  </a:cubicBezTo>
                  <a:cubicBezTo>
                    <a:pt x="11549" y="10603"/>
                    <a:pt x="11542" y="10603"/>
                    <a:pt x="11539" y="10606"/>
                  </a:cubicBezTo>
                  <a:lnTo>
                    <a:pt x="11549" y="10606"/>
                  </a:lnTo>
                  <a:cubicBezTo>
                    <a:pt x="11526" y="10613"/>
                    <a:pt x="11509" y="10616"/>
                    <a:pt x="11489" y="10620"/>
                  </a:cubicBezTo>
                  <a:cubicBezTo>
                    <a:pt x="11472" y="10623"/>
                    <a:pt x="11456" y="10630"/>
                    <a:pt x="11442" y="10633"/>
                  </a:cubicBezTo>
                  <a:cubicBezTo>
                    <a:pt x="11422" y="10636"/>
                    <a:pt x="11402" y="10646"/>
                    <a:pt x="11385" y="10650"/>
                  </a:cubicBezTo>
                  <a:cubicBezTo>
                    <a:pt x="11369" y="10653"/>
                    <a:pt x="11355" y="10656"/>
                    <a:pt x="11339" y="10663"/>
                  </a:cubicBezTo>
                  <a:cubicBezTo>
                    <a:pt x="11242" y="10697"/>
                    <a:pt x="11148" y="10723"/>
                    <a:pt x="11051" y="10763"/>
                  </a:cubicBezTo>
                  <a:cubicBezTo>
                    <a:pt x="11001" y="10780"/>
                    <a:pt x="10951" y="10800"/>
                    <a:pt x="10904" y="10820"/>
                  </a:cubicBezTo>
                  <a:cubicBezTo>
                    <a:pt x="10874" y="10834"/>
                    <a:pt x="10847" y="10847"/>
                    <a:pt x="10820" y="10857"/>
                  </a:cubicBezTo>
                  <a:cubicBezTo>
                    <a:pt x="10800" y="10867"/>
                    <a:pt x="10780" y="10880"/>
                    <a:pt x="10757" y="10887"/>
                  </a:cubicBezTo>
                  <a:cubicBezTo>
                    <a:pt x="10737" y="10897"/>
                    <a:pt x="10717" y="10907"/>
                    <a:pt x="10697" y="10917"/>
                  </a:cubicBezTo>
                  <a:cubicBezTo>
                    <a:pt x="10666" y="10934"/>
                    <a:pt x="10640" y="10951"/>
                    <a:pt x="10613" y="10964"/>
                  </a:cubicBezTo>
                  <a:cubicBezTo>
                    <a:pt x="10596" y="10971"/>
                    <a:pt x="10573" y="10984"/>
                    <a:pt x="10556" y="10997"/>
                  </a:cubicBezTo>
                  <a:cubicBezTo>
                    <a:pt x="10536" y="11007"/>
                    <a:pt x="10519" y="11021"/>
                    <a:pt x="10499" y="11034"/>
                  </a:cubicBezTo>
                  <a:cubicBezTo>
                    <a:pt x="10473" y="11051"/>
                    <a:pt x="10446" y="11068"/>
                    <a:pt x="10419" y="11084"/>
                  </a:cubicBezTo>
                  <a:cubicBezTo>
                    <a:pt x="10399" y="11098"/>
                    <a:pt x="10379" y="11114"/>
                    <a:pt x="10356" y="11125"/>
                  </a:cubicBezTo>
                  <a:cubicBezTo>
                    <a:pt x="10339" y="11138"/>
                    <a:pt x="10319" y="11151"/>
                    <a:pt x="10302" y="11168"/>
                  </a:cubicBezTo>
                  <a:cubicBezTo>
                    <a:pt x="10282" y="11185"/>
                    <a:pt x="10255" y="11201"/>
                    <a:pt x="10235" y="11221"/>
                  </a:cubicBezTo>
                  <a:lnTo>
                    <a:pt x="10238" y="11218"/>
                  </a:lnTo>
                  <a:lnTo>
                    <a:pt x="10238" y="11218"/>
                  </a:lnTo>
                  <a:cubicBezTo>
                    <a:pt x="10218" y="11238"/>
                    <a:pt x="10198" y="11255"/>
                    <a:pt x="10172" y="11275"/>
                  </a:cubicBezTo>
                  <a:cubicBezTo>
                    <a:pt x="10138" y="11305"/>
                    <a:pt x="10111" y="11335"/>
                    <a:pt x="10081" y="11369"/>
                  </a:cubicBezTo>
                  <a:cubicBezTo>
                    <a:pt x="10031" y="11422"/>
                    <a:pt x="9988" y="11476"/>
                    <a:pt x="9948" y="11539"/>
                  </a:cubicBezTo>
                  <a:cubicBezTo>
                    <a:pt x="9934" y="11556"/>
                    <a:pt x="9928" y="11573"/>
                    <a:pt x="9918" y="11589"/>
                  </a:cubicBezTo>
                  <a:cubicBezTo>
                    <a:pt x="9954" y="11489"/>
                    <a:pt x="9994" y="11389"/>
                    <a:pt x="10028" y="11288"/>
                  </a:cubicBezTo>
                  <a:lnTo>
                    <a:pt x="10063" y="11181"/>
                  </a:lnTo>
                  <a:lnTo>
                    <a:pt x="10063" y="11181"/>
                  </a:lnTo>
                  <a:cubicBezTo>
                    <a:pt x="10062" y="11181"/>
                    <a:pt x="10062" y="11181"/>
                    <a:pt x="10061" y="11181"/>
                  </a:cubicBezTo>
                  <a:cubicBezTo>
                    <a:pt x="10064" y="11174"/>
                    <a:pt x="10064" y="11170"/>
                    <a:pt x="10066" y="11164"/>
                  </a:cubicBezTo>
                  <a:lnTo>
                    <a:pt x="10066" y="11164"/>
                  </a:lnTo>
                  <a:cubicBezTo>
                    <a:pt x="10066" y="11164"/>
                    <a:pt x="10065" y="11165"/>
                    <a:pt x="10065" y="11165"/>
                  </a:cubicBezTo>
                  <a:cubicBezTo>
                    <a:pt x="10065" y="11158"/>
                    <a:pt x="10068" y="11151"/>
                    <a:pt x="10068" y="11148"/>
                  </a:cubicBezTo>
                  <a:lnTo>
                    <a:pt x="10105" y="11034"/>
                  </a:lnTo>
                  <a:cubicBezTo>
                    <a:pt x="10145" y="10914"/>
                    <a:pt x="10182" y="10797"/>
                    <a:pt x="10218" y="10673"/>
                  </a:cubicBezTo>
                  <a:cubicBezTo>
                    <a:pt x="10252" y="10563"/>
                    <a:pt x="10289" y="10449"/>
                    <a:pt x="10319" y="10335"/>
                  </a:cubicBezTo>
                  <a:cubicBezTo>
                    <a:pt x="10335" y="10269"/>
                    <a:pt x="10356" y="10205"/>
                    <a:pt x="10372" y="10138"/>
                  </a:cubicBezTo>
                  <a:cubicBezTo>
                    <a:pt x="10389" y="10081"/>
                    <a:pt x="10402" y="10018"/>
                    <a:pt x="10416" y="9961"/>
                  </a:cubicBezTo>
                  <a:cubicBezTo>
                    <a:pt x="10429" y="9901"/>
                    <a:pt x="10436" y="9844"/>
                    <a:pt x="10446" y="9784"/>
                  </a:cubicBezTo>
                  <a:cubicBezTo>
                    <a:pt x="10449" y="9754"/>
                    <a:pt x="10453" y="9720"/>
                    <a:pt x="10456" y="9694"/>
                  </a:cubicBezTo>
                  <a:cubicBezTo>
                    <a:pt x="10463" y="9677"/>
                    <a:pt x="10463" y="9660"/>
                    <a:pt x="10463" y="9637"/>
                  </a:cubicBezTo>
                  <a:cubicBezTo>
                    <a:pt x="10467" y="9637"/>
                    <a:pt x="10473" y="9640"/>
                    <a:pt x="10478" y="9640"/>
                  </a:cubicBezTo>
                  <a:cubicBezTo>
                    <a:pt x="10481" y="9640"/>
                    <a:pt x="10484" y="9639"/>
                    <a:pt x="10486" y="9637"/>
                  </a:cubicBezTo>
                  <a:cubicBezTo>
                    <a:pt x="10503" y="9637"/>
                    <a:pt x="10516" y="9633"/>
                    <a:pt x="10533" y="9627"/>
                  </a:cubicBezTo>
                  <a:cubicBezTo>
                    <a:pt x="10546" y="9620"/>
                    <a:pt x="10563" y="9617"/>
                    <a:pt x="10573" y="9610"/>
                  </a:cubicBezTo>
                  <a:cubicBezTo>
                    <a:pt x="10603" y="9597"/>
                    <a:pt x="10630" y="9583"/>
                    <a:pt x="10656" y="9570"/>
                  </a:cubicBezTo>
                  <a:cubicBezTo>
                    <a:pt x="10663" y="9566"/>
                    <a:pt x="10670" y="9566"/>
                    <a:pt x="10673" y="9563"/>
                  </a:cubicBezTo>
                  <a:lnTo>
                    <a:pt x="10670" y="9563"/>
                  </a:lnTo>
                  <a:cubicBezTo>
                    <a:pt x="10673" y="9563"/>
                    <a:pt x="10673" y="9560"/>
                    <a:pt x="10680" y="9560"/>
                  </a:cubicBezTo>
                  <a:cubicBezTo>
                    <a:pt x="10690" y="9553"/>
                    <a:pt x="10700" y="9546"/>
                    <a:pt x="10713" y="9543"/>
                  </a:cubicBezTo>
                  <a:cubicBezTo>
                    <a:pt x="10750" y="9520"/>
                    <a:pt x="10784" y="9503"/>
                    <a:pt x="10820" y="9483"/>
                  </a:cubicBezTo>
                  <a:lnTo>
                    <a:pt x="10934" y="9409"/>
                  </a:lnTo>
                  <a:lnTo>
                    <a:pt x="11034" y="9332"/>
                  </a:lnTo>
                  <a:cubicBezTo>
                    <a:pt x="11051" y="9316"/>
                    <a:pt x="11071" y="9299"/>
                    <a:pt x="11088" y="9282"/>
                  </a:cubicBezTo>
                  <a:cubicBezTo>
                    <a:pt x="11101" y="9269"/>
                    <a:pt x="11115" y="9259"/>
                    <a:pt x="11125" y="9242"/>
                  </a:cubicBezTo>
                  <a:cubicBezTo>
                    <a:pt x="11138" y="9229"/>
                    <a:pt x="11151" y="9215"/>
                    <a:pt x="11165" y="9199"/>
                  </a:cubicBezTo>
                  <a:cubicBezTo>
                    <a:pt x="11191" y="9165"/>
                    <a:pt x="11218" y="9128"/>
                    <a:pt x="11248" y="9095"/>
                  </a:cubicBezTo>
                  <a:cubicBezTo>
                    <a:pt x="11272" y="9062"/>
                    <a:pt x="11298" y="9025"/>
                    <a:pt x="11322" y="8985"/>
                  </a:cubicBezTo>
                  <a:cubicBezTo>
                    <a:pt x="11342" y="8951"/>
                    <a:pt x="11369" y="8918"/>
                    <a:pt x="11385" y="8881"/>
                  </a:cubicBezTo>
                  <a:cubicBezTo>
                    <a:pt x="11432" y="8801"/>
                    <a:pt x="11472" y="8724"/>
                    <a:pt x="11509" y="8644"/>
                  </a:cubicBezTo>
                  <a:cubicBezTo>
                    <a:pt x="11526" y="8607"/>
                    <a:pt x="11549" y="8567"/>
                    <a:pt x="11566" y="8530"/>
                  </a:cubicBezTo>
                  <a:cubicBezTo>
                    <a:pt x="11583" y="8497"/>
                    <a:pt x="11599" y="8460"/>
                    <a:pt x="11609" y="8426"/>
                  </a:cubicBezTo>
                  <a:cubicBezTo>
                    <a:pt x="11643" y="8346"/>
                    <a:pt x="11676" y="8263"/>
                    <a:pt x="11703" y="8182"/>
                  </a:cubicBezTo>
                  <a:cubicBezTo>
                    <a:pt x="11726" y="8099"/>
                    <a:pt x="11750" y="8015"/>
                    <a:pt x="11770" y="7932"/>
                  </a:cubicBezTo>
                  <a:cubicBezTo>
                    <a:pt x="11783" y="7891"/>
                    <a:pt x="11790" y="7845"/>
                    <a:pt x="11800" y="7804"/>
                  </a:cubicBezTo>
                  <a:cubicBezTo>
                    <a:pt x="11807" y="7764"/>
                    <a:pt x="11817" y="7724"/>
                    <a:pt x="11820" y="7681"/>
                  </a:cubicBezTo>
                  <a:cubicBezTo>
                    <a:pt x="11823" y="7637"/>
                    <a:pt x="11827" y="7594"/>
                    <a:pt x="11823" y="7547"/>
                  </a:cubicBezTo>
                  <a:cubicBezTo>
                    <a:pt x="11823" y="7530"/>
                    <a:pt x="11820" y="7510"/>
                    <a:pt x="11820" y="7494"/>
                  </a:cubicBezTo>
                  <a:cubicBezTo>
                    <a:pt x="11823" y="7490"/>
                    <a:pt x="11823" y="7487"/>
                    <a:pt x="11827" y="7487"/>
                  </a:cubicBezTo>
                  <a:cubicBezTo>
                    <a:pt x="11833" y="7477"/>
                    <a:pt x="11840" y="7473"/>
                    <a:pt x="11843" y="7463"/>
                  </a:cubicBezTo>
                  <a:cubicBezTo>
                    <a:pt x="11850" y="7460"/>
                    <a:pt x="11857" y="7453"/>
                    <a:pt x="11857" y="7443"/>
                  </a:cubicBezTo>
                  <a:cubicBezTo>
                    <a:pt x="11860" y="7437"/>
                    <a:pt x="11867" y="7427"/>
                    <a:pt x="11870" y="7423"/>
                  </a:cubicBezTo>
                  <a:lnTo>
                    <a:pt x="11904" y="7353"/>
                  </a:lnTo>
                  <a:lnTo>
                    <a:pt x="11904" y="7353"/>
                  </a:lnTo>
                  <a:cubicBezTo>
                    <a:pt x="11904" y="7353"/>
                    <a:pt x="11904" y="7353"/>
                    <a:pt x="11904" y="7353"/>
                  </a:cubicBezTo>
                  <a:cubicBezTo>
                    <a:pt x="11904" y="7346"/>
                    <a:pt x="11907" y="7346"/>
                    <a:pt x="11907" y="7343"/>
                  </a:cubicBezTo>
                  <a:cubicBezTo>
                    <a:pt x="11934" y="7296"/>
                    <a:pt x="11954" y="7253"/>
                    <a:pt x="11977" y="7206"/>
                  </a:cubicBezTo>
                  <a:cubicBezTo>
                    <a:pt x="12001" y="7163"/>
                    <a:pt x="12024" y="7119"/>
                    <a:pt x="12044" y="7076"/>
                  </a:cubicBezTo>
                  <a:cubicBezTo>
                    <a:pt x="12051" y="7062"/>
                    <a:pt x="12057" y="7052"/>
                    <a:pt x="12061" y="7042"/>
                  </a:cubicBezTo>
                  <a:cubicBezTo>
                    <a:pt x="12070" y="7030"/>
                    <a:pt x="12073" y="7015"/>
                    <a:pt x="12082" y="7005"/>
                  </a:cubicBezTo>
                  <a:lnTo>
                    <a:pt x="12082" y="7005"/>
                  </a:lnTo>
                  <a:cubicBezTo>
                    <a:pt x="12081" y="7005"/>
                    <a:pt x="12079" y="7005"/>
                    <a:pt x="12077" y="7005"/>
                  </a:cubicBezTo>
                  <a:cubicBezTo>
                    <a:pt x="12108" y="6942"/>
                    <a:pt x="12138" y="6878"/>
                    <a:pt x="12168" y="6822"/>
                  </a:cubicBezTo>
                  <a:cubicBezTo>
                    <a:pt x="12191" y="6768"/>
                    <a:pt x="12221" y="6711"/>
                    <a:pt x="12245" y="6654"/>
                  </a:cubicBezTo>
                  <a:cubicBezTo>
                    <a:pt x="12258" y="6628"/>
                    <a:pt x="12271" y="6601"/>
                    <a:pt x="12278" y="6574"/>
                  </a:cubicBezTo>
                  <a:cubicBezTo>
                    <a:pt x="12291" y="6551"/>
                    <a:pt x="12301" y="6524"/>
                    <a:pt x="12308" y="6494"/>
                  </a:cubicBezTo>
                  <a:cubicBezTo>
                    <a:pt x="12328" y="6444"/>
                    <a:pt x="12345" y="6394"/>
                    <a:pt x="12368" y="6343"/>
                  </a:cubicBezTo>
                  <a:cubicBezTo>
                    <a:pt x="12375" y="6323"/>
                    <a:pt x="12385" y="6300"/>
                    <a:pt x="12395" y="6277"/>
                  </a:cubicBezTo>
                  <a:cubicBezTo>
                    <a:pt x="12408" y="6253"/>
                    <a:pt x="12418" y="6226"/>
                    <a:pt x="12428" y="6203"/>
                  </a:cubicBezTo>
                  <a:cubicBezTo>
                    <a:pt x="12452" y="6153"/>
                    <a:pt x="12475" y="6099"/>
                    <a:pt x="12495" y="6049"/>
                  </a:cubicBezTo>
                  <a:cubicBezTo>
                    <a:pt x="12539" y="5949"/>
                    <a:pt x="12589" y="5855"/>
                    <a:pt x="12629" y="5755"/>
                  </a:cubicBezTo>
                  <a:lnTo>
                    <a:pt x="12693" y="5605"/>
                  </a:lnTo>
                  <a:cubicBezTo>
                    <a:pt x="12713" y="5554"/>
                    <a:pt x="12736" y="5508"/>
                    <a:pt x="12759" y="5457"/>
                  </a:cubicBezTo>
                  <a:cubicBezTo>
                    <a:pt x="12769" y="5438"/>
                    <a:pt x="12779" y="5422"/>
                    <a:pt x="12788" y="5403"/>
                  </a:cubicBezTo>
                  <a:lnTo>
                    <a:pt x="12788" y="5403"/>
                  </a:lnTo>
                  <a:cubicBezTo>
                    <a:pt x="12788" y="5404"/>
                    <a:pt x="12787" y="5404"/>
                    <a:pt x="12786" y="5404"/>
                  </a:cubicBezTo>
                  <a:cubicBezTo>
                    <a:pt x="12803" y="5370"/>
                    <a:pt x="12820" y="5337"/>
                    <a:pt x="12836" y="5307"/>
                  </a:cubicBezTo>
                  <a:cubicBezTo>
                    <a:pt x="12843" y="5290"/>
                    <a:pt x="12853" y="5270"/>
                    <a:pt x="12863" y="5253"/>
                  </a:cubicBezTo>
                  <a:cubicBezTo>
                    <a:pt x="12876" y="5233"/>
                    <a:pt x="12887" y="5217"/>
                    <a:pt x="12897" y="5197"/>
                  </a:cubicBezTo>
                  <a:cubicBezTo>
                    <a:pt x="12923" y="5150"/>
                    <a:pt x="12953" y="5106"/>
                    <a:pt x="12980" y="5063"/>
                  </a:cubicBezTo>
                  <a:cubicBezTo>
                    <a:pt x="13010" y="5019"/>
                    <a:pt x="13037" y="4973"/>
                    <a:pt x="13060" y="4932"/>
                  </a:cubicBezTo>
                  <a:cubicBezTo>
                    <a:pt x="13074" y="4906"/>
                    <a:pt x="13090" y="4886"/>
                    <a:pt x="13104" y="4862"/>
                  </a:cubicBezTo>
                  <a:cubicBezTo>
                    <a:pt x="13121" y="4836"/>
                    <a:pt x="13131" y="4805"/>
                    <a:pt x="13147" y="4782"/>
                  </a:cubicBezTo>
                  <a:cubicBezTo>
                    <a:pt x="13161" y="4755"/>
                    <a:pt x="13177" y="4732"/>
                    <a:pt x="13191" y="4705"/>
                  </a:cubicBezTo>
                  <a:cubicBezTo>
                    <a:pt x="13204" y="4685"/>
                    <a:pt x="13214" y="4665"/>
                    <a:pt x="13228" y="4638"/>
                  </a:cubicBezTo>
                  <a:cubicBezTo>
                    <a:pt x="13254" y="4598"/>
                    <a:pt x="13278" y="4555"/>
                    <a:pt x="13304" y="4511"/>
                  </a:cubicBezTo>
                  <a:cubicBezTo>
                    <a:pt x="13314" y="4484"/>
                    <a:pt x="13331" y="4464"/>
                    <a:pt x="13345" y="4438"/>
                  </a:cubicBezTo>
                  <a:cubicBezTo>
                    <a:pt x="13361" y="4411"/>
                    <a:pt x="13375" y="4384"/>
                    <a:pt x="13391" y="4354"/>
                  </a:cubicBezTo>
                  <a:cubicBezTo>
                    <a:pt x="13395" y="4347"/>
                    <a:pt x="13398" y="4334"/>
                    <a:pt x="13405" y="4327"/>
                  </a:cubicBezTo>
                  <a:lnTo>
                    <a:pt x="13428" y="4277"/>
                  </a:lnTo>
                  <a:cubicBezTo>
                    <a:pt x="13442" y="4250"/>
                    <a:pt x="13448" y="4230"/>
                    <a:pt x="13462" y="4204"/>
                  </a:cubicBezTo>
                  <a:cubicBezTo>
                    <a:pt x="13482" y="4160"/>
                    <a:pt x="13505" y="4110"/>
                    <a:pt x="13525" y="4060"/>
                  </a:cubicBezTo>
                  <a:cubicBezTo>
                    <a:pt x="13565" y="3960"/>
                    <a:pt x="13595" y="3859"/>
                    <a:pt x="13625" y="3752"/>
                  </a:cubicBezTo>
                  <a:cubicBezTo>
                    <a:pt x="13632" y="3729"/>
                    <a:pt x="13642" y="3699"/>
                    <a:pt x="13645" y="3675"/>
                  </a:cubicBezTo>
                  <a:lnTo>
                    <a:pt x="13659" y="3635"/>
                  </a:lnTo>
                  <a:cubicBezTo>
                    <a:pt x="13662" y="3619"/>
                    <a:pt x="13666" y="3609"/>
                    <a:pt x="13666" y="3592"/>
                  </a:cubicBezTo>
                  <a:cubicBezTo>
                    <a:pt x="13672" y="3565"/>
                    <a:pt x="13676" y="3535"/>
                    <a:pt x="13679" y="3512"/>
                  </a:cubicBezTo>
                  <a:cubicBezTo>
                    <a:pt x="13679" y="3498"/>
                    <a:pt x="13682" y="3485"/>
                    <a:pt x="13682" y="3475"/>
                  </a:cubicBezTo>
                  <a:cubicBezTo>
                    <a:pt x="13682" y="3461"/>
                    <a:pt x="13689" y="3448"/>
                    <a:pt x="13689" y="3441"/>
                  </a:cubicBezTo>
                  <a:cubicBezTo>
                    <a:pt x="13689" y="3418"/>
                    <a:pt x="13692" y="3401"/>
                    <a:pt x="13692" y="3381"/>
                  </a:cubicBezTo>
                  <a:lnTo>
                    <a:pt x="13692" y="3378"/>
                  </a:lnTo>
                  <a:lnTo>
                    <a:pt x="13692" y="3374"/>
                  </a:lnTo>
                  <a:cubicBezTo>
                    <a:pt x="13696" y="3331"/>
                    <a:pt x="13696" y="3291"/>
                    <a:pt x="13696" y="3251"/>
                  </a:cubicBezTo>
                  <a:lnTo>
                    <a:pt x="13696" y="3144"/>
                  </a:lnTo>
                  <a:cubicBezTo>
                    <a:pt x="13696" y="3067"/>
                    <a:pt x="13696" y="2990"/>
                    <a:pt x="13699" y="2913"/>
                  </a:cubicBezTo>
                  <a:cubicBezTo>
                    <a:pt x="13706" y="2856"/>
                    <a:pt x="13709" y="2799"/>
                    <a:pt x="13716" y="2743"/>
                  </a:cubicBezTo>
                  <a:lnTo>
                    <a:pt x="13729" y="2666"/>
                  </a:lnTo>
                  <a:cubicBezTo>
                    <a:pt x="13732" y="2649"/>
                    <a:pt x="13732" y="2629"/>
                    <a:pt x="13739" y="2612"/>
                  </a:cubicBezTo>
                  <a:cubicBezTo>
                    <a:pt x="13742" y="2595"/>
                    <a:pt x="13742" y="2579"/>
                    <a:pt x="13742" y="2565"/>
                  </a:cubicBezTo>
                  <a:cubicBezTo>
                    <a:pt x="13742" y="2555"/>
                    <a:pt x="13739" y="2545"/>
                    <a:pt x="13732" y="2539"/>
                  </a:cubicBezTo>
                  <a:cubicBezTo>
                    <a:pt x="13729" y="2525"/>
                    <a:pt x="13712" y="2515"/>
                    <a:pt x="13699" y="2515"/>
                  </a:cubicBezTo>
                  <a:cubicBezTo>
                    <a:pt x="13692" y="2515"/>
                    <a:pt x="13689" y="2515"/>
                    <a:pt x="13679" y="2522"/>
                  </a:cubicBezTo>
                  <a:lnTo>
                    <a:pt x="13666" y="2532"/>
                  </a:lnTo>
                  <a:lnTo>
                    <a:pt x="13649" y="2549"/>
                  </a:lnTo>
                  <a:cubicBezTo>
                    <a:pt x="13642" y="2559"/>
                    <a:pt x="13632" y="2572"/>
                    <a:pt x="13622" y="2579"/>
                  </a:cubicBezTo>
                  <a:cubicBezTo>
                    <a:pt x="13599" y="2605"/>
                    <a:pt x="13575" y="2626"/>
                    <a:pt x="13555" y="2649"/>
                  </a:cubicBezTo>
                  <a:cubicBezTo>
                    <a:pt x="13512" y="2696"/>
                    <a:pt x="13465" y="2739"/>
                    <a:pt x="13421" y="2779"/>
                  </a:cubicBezTo>
                  <a:cubicBezTo>
                    <a:pt x="13405" y="2793"/>
                    <a:pt x="13388" y="2809"/>
                    <a:pt x="13371" y="2823"/>
                  </a:cubicBezTo>
                  <a:cubicBezTo>
                    <a:pt x="13355" y="2833"/>
                    <a:pt x="13338" y="2846"/>
                    <a:pt x="13321" y="2863"/>
                  </a:cubicBezTo>
                  <a:cubicBezTo>
                    <a:pt x="13288" y="2890"/>
                    <a:pt x="13254" y="2916"/>
                    <a:pt x="13221" y="2943"/>
                  </a:cubicBezTo>
                  <a:cubicBezTo>
                    <a:pt x="13191" y="2967"/>
                    <a:pt x="13157" y="2993"/>
                    <a:pt x="13127" y="3017"/>
                  </a:cubicBezTo>
                  <a:cubicBezTo>
                    <a:pt x="13094" y="3047"/>
                    <a:pt x="13064" y="3077"/>
                    <a:pt x="13030" y="3100"/>
                  </a:cubicBezTo>
                  <a:lnTo>
                    <a:pt x="13037" y="3097"/>
                  </a:lnTo>
                  <a:lnTo>
                    <a:pt x="13037" y="3097"/>
                  </a:lnTo>
                  <a:cubicBezTo>
                    <a:pt x="13027" y="3107"/>
                    <a:pt x="13014" y="3114"/>
                    <a:pt x="13007" y="3124"/>
                  </a:cubicBezTo>
                  <a:lnTo>
                    <a:pt x="12980" y="3147"/>
                  </a:lnTo>
                  <a:cubicBezTo>
                    <a:pt x="12963" y="3160"/>
                    <a:pt x="12943" y="3177"/>
                    <a:pt x="12927" y="3191"/>
                  </a:cubicBezTo>
                  <a:cubicBezTo>
                    <a:pt x="12903" y="3207"/>
                    <a:pt x="12876" y="3217"/>
                    <a:pt x="12853" y="3234"/>
                  </a:cubicBezTo>
                  <a:cubicBezTo>
                    <a:pt x="12823" y="3251"/>
                    <a:pt x="12793" y="3267"/>
                    <a:pt x="12759" y="3284"/>
                  </a:cubicBezTo>
                  <a:cubicBezTo>
                    <a:pt x="12709" y="3314"/>
                    <a:pt x="12663" y="3341"/>
                    <a:pt x="12612" y="3368"/>
                  </a:cubicBezTo>
                  <a:cubicBezTo>
                    <a:pt x="12612" y="3364"/>
                    <a:pt x="12619" y="3364"/>
                    <a:pt x="12619" y="3361"/>
                  </a:cubicBezTo>
                  <a:cubicBezTo>
                    <a:pt x="12626" y="3344"/>
                    <a:pt x="12639" y="3331"/>
                    <a:pt x="12646" y="3314"/>
                  </a:cubicBezTo>
                  <a:cubicBezTo>
                    <a:pt x="12656" y="3298"/>
                    <a:pt x="12669" y="3281"/>
                    <a:pt x="12676" y="3264"/>
                  </a:cubicBezTo>
                  <a:cubicBezTo>
                    <a:pt x="12696" y="3231"/>
                    <a:pt x="12713" y="3201"/>
                    <a:pt x="12729" y="3167"/>
                  </a:cubicBezTo>
                  <a:cubicBezTo>
                    <a:pt x="12729" y="3164"/>
                    <a:pt x="12736" y="3164"/>
                    <a:pt x="12736" y="3160"/>
                  </a:cubicBezTo>
                  <a:cubicBezTo>
                    <a:pt x="12753" y="3124"/>
                    <a:pt x="12770" y="3084"/>
                    <a:pt x="12780" y="3047"/>
                  </a:cubicBezTo>
                  <a:cubicBezTo>
                    <a:pt x="12793" y="3010"/>
                    <a:pt x="12803" y="2973"/>
                    <a:pt x="12813" y="2933"/>
                  </a:cubicBezTo>
                  <a:cubicBezTo>
                    <a:pt x="12826" y="2896"/>
                    <a:pt x="12836" y="2856"/>
                    <a:pt x="12846" y="2816"/>
                  </a:cubicBezTo>
                  <a:cubicBezTo>
                    <a:pt x="12860" y="2779"/>
                    <a:pt x="12873" y="2743"/>
                    <a:pt x="12876" y="2706"/>
                  </a:cubicBezTo>
                  <a:cubicBezTo>
                    <a:pt x="12876" y="2696"/>
                    <a:pt x="12880" y="2689"/>
                    <a:pt x="12880" y="2682"/>
                  </a:cubicBezTo>
                  <a:lnTo>
                    <a:pt x="12880" y="2676"/>
                  </a:lnTo>
                  <a:cubicBezTo>
                    <a:pt x="12887" y="2662"/>
                    <a:pt x="12887" y="2646"/>
                    <a:pt x="12890" y="2632"/>
                  </a:cubicBezTo>
                  <a:cubicBezTo>
                    <a:pt x="12890" y="2626"/>
                    <a:pt x="12890" y="2622"/>
                    <a:pt x="12893" y="2612"/>
                  </a:cubicBezTo>
                  <a:cubicBezTo>
                    <a:pt x="12893" y="2605"/>
                    <a:pt x="12897" y="2599"/>
                    <a:pt x="12897" y="2592"/>
                  </a:cubicBezTo>
                  <a:cubicBezTo>
                    <a:pt x="12903" y="2565"/>
                    <a:pt x="12903" y="2539"/>
                    <a:pt x="12903" y="2512"/>
                  </a:cubicBezTo>
                  <a:cubicBezTo>
                    <a:pt x="12943" y="2448"/>
                    <a:pt x="12990" y="2388"/>
                    <a:pt x="13030" y="2325"/>
                  </a:cubicBezTo>
                  <a:cubicBezTo>
                    <a:pt x="13077" y="2258"/>
                    <a:pt x="13124" y="2194"/>
                    <a:pt x="13174" y="2131"/>
                  </a:cubicBezTo>
                  <a:cubicBezTo>
                    <a:pt x="13228" y="2060"/>
                    <a:pt x="13278" y="1994"/>
                    <a:pt x="13331" y="1923"/>
                  </a:cubicBezTo>
                  <a:cubicBezTo>
                    <a:pt x="13378" y="1860"/>
                    <a:pt x="13428" y="1803"/>
                    <a:pt x="13478" y="1743"/>
                  </a:cubicBezTo>
                  <a:cubicBezTo>
                    <a:pt x="13495" y="1723"/>
                    <a:pt x="13515" y="1696"/>
                    <a:pt x="13532" y="1676"/>
                  </a:cubicBezTo>
                  <a:cubicBezTo>
                    <a:pt x="13538" y="1676"/>
                    <a:pt x="13545" y="1673"/>
                    <a:pt x="13549" y="1669"/>
                  </a:cubicBezTo>
                  <a:cubicBezTo>
                    <a:pt x="13579" y="1643"/>
                    <a:pt x="13612" y="1619"/>
                    <a:pt x="13642" y="1596"/>
                  </a:cubicBezTo>
                  <a:cubicBezTo>
                    <a:pt x="13649" y="1592"/>
                    <a:pt x="13659" y="1586"/>
                    <a:pt x="13666" y="1579"/>
                  </a:cubicBezTo>
                  <a:cubicBezTo>
                    <a:pt x="13676" y="1576"/>
                    <a:pt x="13679" y="1572"/>
                    <a:pt x="13689" y="1569"/>
                  </a:cubicBezTo>
                  <a:cubicBezTo>
                    <a:pt x="13699" y="1562"/>
                    <a:pt x="13712" y="1556"/>
                    <a:pt x="13722" y="1552"/>
                  </a:cubicBezTo>
                  <a:cubicBezTo>
                    <a:pt x="13732" y="1546"/>
                    <a:pt x="13742" y="1542"/>
                    <a:pt x="13756" y="1539"/>
                  </a:cubicBezTo>
                  <a:cubicBezTo>
                    <a:pt x="13793" y="1526"/>
                    <a:pt x="13829" y="1512"/>
                    <a:pt x="13863" y="1502"/>
                  </a:cubicBezTo>
                  <a:cubicBezTo>
                    <a:pt x="13893" y="1489"/>
                    <a:pt x="13926" y="1475"/>
                    <a:pt x="13956" y="1462"/>
                  </a:cubicBezTo>
                  <a:cubicBezTo>
                    <a:pt x="13983" y="1452"/>
                    <a:pt x="14013" y="1435"/>
                    <a:pt x="14043" y="1419"/>
                  </a:cubicBezTo>
                  <a:cubicBezTo>
                    <a:pt x="14067" y="1405"/>
                    <a:pt x="14090" y="1388"/>
                    <a:pt x="14110" y="1368"/>
                  </a:cubicBezTo>
                  <a:cubicBezTo>
                    <a:pt x="14127" y="1352"/>
                    <a:pt x="14140" y="1335"/>
                    <a:pt x="14147" y="1312"/>
                  </a:cubicBezTo>
                  <a:cubicBezTo>
                    <a:pt x="14174" y="1201"/>
                    <a:pt x="14180" y="1144"/>
                    <a:pt x="14174" y="1094"/>
                  </a:cubicBezTo>
                  <a:cubicBezTo>
                    <a:pt x="14170" y="1071"/>
                    <a:pt x="14160" y="1044"/>
                    <a:pt x="14147" y="1027"/>
                  </a:cubicBezTo>
                  <a:cubicBezTo>
                    <a:pt x="14137" y="1011"/>
                    <a:pt x="14114" y="1004"/>
                    <a:pt x="14097" y="1004"/>
                  </a:cubicBezTo>
                  <a:cubicBezTo>
                    <a:pt x="14080" y="1004"/>
                    <a:pt x="14070" y="1011"/>
                    <a:pt x="14053" y="1017"/>
                  </a:cubicBezTo>
                  <a:cubicBezTo>
                    <a:pt x="14043" y="1021"/>
                    <a:pt x="14030" y="1024"/>
                    <a:pt x="14023" y="1034"/>
                  </a:cubicBezTo>
                  <a:cubicBezTo>
                    <a:pt x="13987" y="1054"/>
                    <a:pt x="13953" y="1074"/>
                    <a:pt x="13920" y="1094"/>
                  </a:cubicBezTo>
                  <a:cubicBezTo>
                    <a:pt x="13886" y="1118"/>
                    <a:pt x="13853" y="1141"/>
                    <a:pt x="13823" y="1171"/>
                  </a:cubicBezTo>
                  <a:cubicBezTo>
                    <a:pt x="13793" y="1195"/>
                    <a:pt x="13759" y="1225"/>
                    <a:pt x="13729" y="1255"/>
                  </a:cubicBezTo>
                  <a:cubicBezTo>
                    <a:pt x="13696" y="1285"/>
                    <a:pt x="13669" y="1318"/>
                    <a:pt x="13639" y="1352"/>
                  </a:cubicBezTo>
                  <a:cubicBezTo>
                    <a:pt x="13585" y="1409"/>
                    <a:pt x="13528" y="1472"/>
                    <a:pt x="13475" y="1536"/>
                  </a:cubicBezTo>
                  <a:cubicBezTo>
                    <a:pt x="13425" y="1596"/>
                    <a:pt x="13375" y="1659"/>
                    <a:pt x="13325" y="1726"/>
                  </a:cubicBezTo>
                  <a:cubicBezTo>
                    <a:pt x="13271" y="1796"/>
                    <a:pt x="13221" y="1870"/>
                    <a:pt x="13171" y="1937"/>
                  </a:cubicBezTo>
                  <a:cubicBezTo>
                    <a:pt x="13144" y="1970"/>
                    <a:pt x="13121" y="2004"/>
                    <a:pt x="13094" y="2040"/>
                  </a:cubicBezTo>
                  <a:cubicBezTo>
                    <a:pt x="13087" y="2054"/>
                    <a:pt x="13074" y="2064"/>
                    <a:pt x="13067" y="2081"/>
                  </a:cubicBezTo>
                  <a:lnTo>
                    <a:pt x="13027" y="2131"/>
                  </a:lnTo>
                  <a:cubicBezTo>
                    <a:pt x="12994" y="2181"/>
                    <a:pt x="12960" y="2228"/>
                    <a:pt x="12933" y="2278"/>
                  </a:cubicBezTo>
                  <a:cubicBezTo>
                    <a:pt x="12920" y="2295"/>
                    <a:pt x="12907" y="2315"/>
                    <a:pt x="12893" y="2331"/>
                  </a:cubicBezTo>
                  <a:cubicBezTo>
                    <a:pt x="12893" y="2325"/>
                    <a:pt x="12893" y="2315"/>
                    <a:pt x="12890" y="2308"/>
                  </a:cubicBezTo>
                  <a:cubicBezTo>
                    <a:pt x="12890" y="2295"/>
                    <a:pt x="12887" y="2278"/>
                    <a:pt x="12883" y="2264"/>
                  </a:cubicBezTo>
                  <a:cubicBezTo>
                    <a:pt x="12876" y="2244"/>
                    <a:pt x="12873" y="2228"/>
                    <a:pt x="12870" y="2208"/>
                  </a:cubicBezTo>
                  <a:cubicBezTo>
                    <a:pt x="12870" y="2198"/>
                    <a:pt x="12866" y="2191"/>
                    <a:pt x="12866" y="2188"/>
                  </a:cubicBezTo>
                  <a:cubicBezTo>
                    <a:pt x="12860" y="2174"/>
                    <a:pt x="12856" y="2164"/>
                    <a:pt x="12856" y="2154"/>
                  </a:cubicBezTo>
                  <a:cubicBezTo>
                    <a:pt x="12853" y="2144"/>
                    <a:pt x="12853" y="2137"/>
                    <a:pt x="12850" y="2131"/>
                  </a:cubicBezTo>
                  <a:cubicBezTo>
                    <a:pt x="12843" y="2124"/>
                    <a:pt x="12840" y="2114"/>
                    <a:pt x="12840" y="2107"/>
                  </a:cubicBezTo>
                  <a:cubicBezTo>
                    <a:pt x="12833" y="2091"/>
                    <a:pt x="12826" y="2077"/>
                    <a:pt x="12820" y="2060"/>
                  </a:cubicBezTo>
                  <a:cubicBezTo>
                    <a:pt x="12810" y="2047"/>
                    <a:pt x="12806" y="2037"/>
                    <a:pt x="12800" y="2024"/>
                  </a:cubicBezTo>
                  <a:lnTo>
                    <a:pt x="12800" y="2027"/>
                  </a:lnTo>
                  <a:cubicBezTo>
                    <a:pt x="12790" y="2010"/>
                    <a:pt x="12780" y="1997"/>
                    <a:pt x="12773" y="1987"/>
                  </a:cubicBezTo>
                  <a:cubicBezTo>
                    <a:pt x="12766" y="1970"/>
                    <a:pt x="12753" y="1954"/>
                    <a:pt x="12743" y="1937"/>
                  </a:cubicBezTo>
                  <a:cubicBezTo>
                    <a:pt x="12736" y="1920"/>
                    <a:pt x="12723" y="1903"/>
                    <a:pt x="12716" y="1887"/>
                  </a:cubicBezTo>
                  <a:cubicBezTo>
                    <a:pt x="12706" y="1873"/>
                    <a:pt x="12703" y="1857"/>
                    <a:pt x="12693" y="1843"/>
                  </a:cubicBezTo>
                  <a:cubicBezTo>
                    <a:pt x="12686" y="1830"/>
                    <a:pt x="12683" y="1820"/>
                    <a:pt x="12676" y="1803"/>
                  </a:cubicBezTo>
                  <a:cubicBezTo>
                    <a:pt x="12673" y="1790"/>
                    <a:pt x="12666" y="1776"/>
                    <a:pt x="12659" y="1760"/>
                  </a:cubicBezTo>
                  <a:cubicBezTo>
                    <a:pt x="12659" y="1756"/>
                    <a:pt x="12656" y="1753"/>
                    <a:pt x="12656" y="1746"/>
                  </a:cubicBezTo>
                  <a:lnTo>
                    <a:pt x="12656" y="1753"/>
                  </a:lnTo>
                  <a:cubicBezTo>
                    <a:pt x="12656" y="1746"/>
                    <a:pt x="12652" y="1743"/>
                    <a:pt x="12652" y="1740"/>
                  </a:cubicBezTo>
                  <a:cubicBezTo>
                    <a:pt x="12652" y="1736"/>
                    <a:pt x="12649" y="1729"/>
                    <a:pt x="12649" y="1726"/>
                  </a:cubicBezTo>
                  <a:cubicBezTo>
                    <a:pt x="12649" y="1723"/>
                    <a:pt x="12642" y="1719"/>
                    <a:pt x="12642" y="1719"/>
                  </a:cubicBezTo>
                  <a:lnTo>
                    <a:pt x="12642" y="1723"/>
                  </a:lnTo>
                  <a:cubicBezTo>
                    <a:pt x="12639" y="1713"/>
                    <a:pt x="12639" y="1706"/>
                    <a:pt x="12636" y="1696"/>
                  </a:cubicBezTo>
                  <a:cubicBezTo>
                    <a:pt x="12636" y="1689"/>
                    <a:pt x="12632" y="1686"/>
                    <a:pt x="12632" y="1676"/>
                  </a:cubicBezTo>
                  <a:cubicBezTo>
                    <a:pt x="12626" y="1659"/>
                    <a:pt x="12622" y="1643"/>
                    <a:pt x="12619" y="1623"/>
                  </a:cubicBezTo>
                  <a:cubicBezTo>
                    <a:pt x="12616" y="1609"/>
                    <a:pt x="12616" y="1596"/>
                    <a:pt x="12616" y="1586"/>
                  </a:cubicBezTo>
                  <a:cubicBezTo>
                    <a:pt x="12616" y="1569"/>
                    <a:pt x="12619" y="1552"/>
                    <a:pt x="12619" y="1536"/>
                  </a:cubicBezTo>
                  <a:lnTo>
                    <a:pt x="12632" y="1372"/>
                  </a:lnTo>
                  <a:lnTo>
                    <a:pt x="12642" y="1221"/>
                  </a:lnTo>
                  <a:cubicBezTo>
                    <a:pt x="12649" y="1185"/>
                    <a:pt x="12652" y="1144"/>
                    <a:pt x="12652" y="1108"/>
                  </a:cubicBezTo>
                  <a:cubicBezTo>
                    <a:pt x="12652" y="1088"/>
                    <a:pt x="12656" y="1067"/>
                    <a:pt x="12656" y="1051"/>
                  </a:cubicBezTo>
                  <a:cubicBezTo>
                    <a:pt x="12656" y="1017"/>
                    <a:pt x="12659" y="984"/>
                    <a:pt x="12656" y="954"/>
                  </a:cubicBezTo>
                  <a:cubicBezTo>
                    <a:pt x="12652" y="937"/>
                    <a:pt x="12642" y="917"/>
                    <a:pt x="12632" y="907"/>
                  </a:cubicBezTo>
                  <a:cubicBezTo>
                    <a:pt x="12625" y="903"/>
                    <a:pt x="12616" y="901"/>
                    <a:pt x="12607" y="901"/>
                  </a:cubicBezTo>
                  <a:cubicBezTo>
                    <a:pt x="12601" y="901"/>
                    <a:pt x="12594" y="902"/>
                    <a:pt x="12589" y="904"/>
                  </a:cubicBezTo>
                  <a:cubicBezTo>
                    <a:pt x="12572" y="907"/>
                    <a:pt x="12552" y="910"/>
                    <a:pt x="12535" y="917"/>
                  </a:cubicBezTo>
                  <a:cubicBezTo>
                    <a:pt x="12492" y="924"/>
                    <a:pt x="12455" y="937"/>
                    <a:pt x="12415" y="944"/>
                  </a:cubicBezTo>
                  <a:cubicBezTo>
                    <a:pt x="12375" y="954"/>
                    <a:pt x="12342" y="967"/>
                    <a:pt x="12305" y="977"/>
                  </a:cubicBezTo>
                  <a:cubicBezTo>
                    <a:pt x="12268" y="991"/>
                    <a:pt x="12225" y="1001"/>
                    <a:pt x="12188" y="1007"/>
                  </a:cubicBezTo>
                  <a:cubicBezTo>
                    <a:pt x="12148" y="1017"/>
                    <a:pt x="12108" y="1027"/>
                    <a:pt x="12067" y="1037"/>
                  </a:cubicBezTo>
                  <a:cubicBezTo>
                    <a:pt x="12047" y="1041"/>
                    <a:pt x="12024" y="1051"/>
                    <a:pt x="12004" y="1054"/>
                  </a:cubicBezTo>
                  <a:cubicBezTo>
                    <a:pt x="11970" y="1061"/>
                    <a:pt x="11937" y="1074"/>
                    <a:pt x="11904" y="1088"/>
                  </a:cubicBezTo>
                  <a:cubicBezTo>
                    <a:pt x="11880" y="1101"/>
                    <a:pt x="11857" y="1111"/>
                    <a:pt x="11837" y="1128"/>
                  </a:cubicBezTo>
                  <a:cubicBezTo>
                    <a:pt x="11817" y="1144"/>
                    <a:pt x="11800" y="1161"/>
                    <a:pt x="11783" y="1185"/>
                  </a:cubicBezTo>
                  <a:cubicBezTo>
                    <a:pt x="11763" y="1205"/>
                    <a:pt x="11746" y="1228"/>
                    <a:pt x="11730" y="1251"/>
                  </a:cubicBezTo>
                  <a:cubicBezTo>
                    <a:pt x="11716" y="1268"/>
                    <a:pt x="11703" y="1285"/>
                    <a:pt x="11696" y="1302"/>
                  </a:cubicBezTo>
                  <a:cubicBezTo>
                    <a:pt x="11696" y="1305"/>
                    <a:pt x="11690" y="1305"/>
                    <a:pt x="11690" y="1308"/>
                  </a:cubicBezTo>
                  <a:lnTo>
                    <a:pt x="11690" y="1302"/>
                  </a:lnTo>
                  <a:lnTo>
                    <a:pt x="11690" y="1295"/>
                  </a:lnTo>
                  <a:lnTo>
                    <a:pt x="11690" y="1288"/>
                  </a:lnTo>
                  <a:cubicBezTo>
                    <a:pt x="11690" y="1285"/>
                    <a:pt x="11690" y="1278"/>
                    <a:pt x="11696" y="1275"/>
                  </a:cubicBezTo>
                  <a:cubicBezTo>
                    <a:pt x="11696" y="1271"/>
                    <a:pt x="11696" y="1268"/>
                    <a:pt x="11700" y="1261"/>
                  </a:cubicBezTo>
                  <a:cubicBezTo>
                    <a:pt x="11700" y="1258"/>
                    <a:pt x="11700" y="1255"/>
                    <a:pt x="11703" y="1251"/>
                  </a:cubicBezTo>
                  <a:lnTo>
                    <a:pt x="11703" y="1245"/>
                  </a:lnTo>
                  <a:lnTo>
                    <a:pt x="11703" y="1241"/>
                  </a:lnTo>
                  <a:lnTo>
                    <a:pt x="11703" y="1238"/>
                  </a:lnTo>
                  <a:cubicBezTo>
                    <a:pt x="11706" y="1225"/>
                    <a:pt x="11706" y="1218"/>
                    <a:pt x="11713" y="1205"/>
                  </a:cubicBezTo>
                  <a:cubicBezTo>
                    <a:pt x="11713" y="1195"/>
                    <a:pt x="11716" y="1185"/>
                    <a:pt x="11716" y="1174"/>
                  </a:cubicBezTo>
                  <a:cubicBezTo>
                    <a:pt x="11716" y="1171"/>
                    <a:pt x="11716" y="1168"/>
                    <a:pt x="11720" y="1161"/>
                  </a:cubicBezTo>
                  <a:lnTo>
                    <a:pt x="11720" y="1158"/>
                  </a:lnTo>
                  <a:lnTo>
                    <a:pt x="11720" y="1154"/>
                  </a:lnTo>
                  <a:lnTo>
                    <a:pt x="11720" y="1144"/>
                  </a:lnTo>
                  <a:lnTo>
                    <a:pt x="11720" y="1138"/>
                  </a:lnTo>
                  <a:lnTo>
                    <a:pt x="11720" y="1134"/>
                  </a:lnTo>
                  <a:lnTo>
                    <a:pt x="11720" y="1124"/>
                  </a:lnTo>
                  <a:lnTo>
                    <a:pt x="11720" y="1121"/>
                  </a:lnTo>
                  <a:lnTo>
                    <a:pt x="11720" y="1118"/>
                  </a:lnTo>
                  <a:cubicBezTo>
                    <a:pt x="11723" y="1101"/>
                    <a:pt x="11730" y="1078"/>
                    <a:pt x="11733" y="1061"/>
                  </a:cubicBezTo>
                  <a:cubicBezTo>
                    <a:pt x="11746" y="1001"/>
                    <a:pt x="11756" y="940"/>
                    <a:pt x="11773" y="884"/>
                  </a:cubicBezTo>
                  <a:cubicBezTo>
                    <a:pt x="11783" y="854"/>
                    <a:pt x="11790" y="823"/>
                    <a:pt x="11797" y="793"/>
                  </a:cubicBezTo>
                  <a:cubicBezTo>
                    <a:pt x="11803" y="767"/>
                    <a:pt x="11813" y="740"/>
                    <a:pt x="11817" y="710"/>
                  </a:cubicBezTo>
                  <a:cubicBezTo>
                    <a:pt x="11823" y="670"/>
                    <a:pt x="11837" y="633"/>
                    <a:pt x="11847" y="589"/>
                  </a:cubicBezTo>
                  <a:cubicBezTo>
                    <a:pt x="11850" y="569"/>
                    <a:pt x="11853" y="549"/>
                    <a:pt x="11857" y="523"/>
                  </a:cubicBezTo>
                  <a:cubicBezTo>
                    <a:pt x="11857" y="509"/>
                    <a:pt x="11860" y="502"/>
                    <a:pt x="11860" y="489"/>
                  </a:cubicBezTo>
                  <a:cubicBezTo>
                    <a:pt x="11867" y="486"/>
                    <a:pt x="11867" y="482"/>
                    <a:pt x="11867" y="476"/>
                  </a:cubicBezTo>
                  <a:cubicBezTo>
                    <a:pt x="11883" y="406"/>
                    <a:pt x="11894" y="335"/>
                    <a:pt x="11910" y="265"/>
                  </a:cubicBezTo>
                  <a:lnTo>
                    <a:pt x="11910" y="268"/>
                  </a:lnTo>
                  <a:cubicBezTo>
                    <a:pt x="11910" y="265"/>
                    <a:pt x="11910" y="258"/>
                    <a:pt x="11917" y="255"/>
                  </a:cubicBezTo>
                  <a:lnTo>
                    <a:pt x="11917" y="258"/>
                  </a:lnTo>
                  <a:cubicBezTo>
                    <a:pt x="11917" y="255"/>
                    <a:pt x="11917" y="252"/>
                    <a:pt x="11920" y="248"/>
                  </a:cubicBezTo>
                  <a:lnTo>
                    <a:pt x="11920" y="252"/>
                  </a:lnTo>
                  <a:cubicBezTo>
                    <a:pt x="11920" y="248"/>
                    <a:pt x="11920" y="242"/>
                    <a:pt x="11924" y="238"/>
                  </a:cubicBezTo>
                  <a:cubicBezTo>
                    <a:pt x="11927" y="225"/>
                    <a:pt x="11927" y="215"/>
                    <a:pt x="11934" y="202"/>
                  </a:cubicBezTo>
                  <a:cubicBezTo>
                    <a:pt x="11934" y="185"/>
                    <a:pt x="11937" y="171"/>
                    <a:pt x="11937" y="155"/>
                  </a:cubicBezTo>
                  <a:cubicBezTo>
                    <a:pt x="11937" y="138"/>
                    <a:pt x="11937" y="121"/>
                    <a:pt x="11934" y="108"/>
                  </a:cubicBezTo>
                  <a:cubicBezTo>
                    <a:pt x="11934" y="98"/>
                    <a:pt x="11927" y="81"/>
                    <a:pt x="11924" y="68"/>
                  </a:cubicBezTo>
                  <a:cubicBezTo>
                    <a:pt x="11920" y="51"/>
                    <a:pt x="11910" y="34"/>
                    <a:pt x="11900" y="21"/>
                  </a:cubicBezTo>
                  <a:cubicBezTo>
                    <a:pt x="11894" y="14"/>
                    <a:pt x="11887" y="8"/>
                    <a:pt x="11877" y="4"/>
                  </a:cubicBezTo>
                  <a:cubicBezTo>
                    <a:pt x="11870" y="1"/>
                    <a:pt x="11867" y="1"/>
                    <a:pt x="1185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 name="Google Shape;85;p3"/>
          <p:cNvPicPr preferRelativeResize="0"/>
          <p:nvPr/>
        </p:nvPicPr>
        <p:blipFill rotWithShape="1">
          <a:blip r:embed="rId2">
            <a:alphaModFix/>
          </a:blip>
          <a:srcRect l="450" r="-449"/>
          <a:stretch/>
        </p:blipFill>
        <p:spPr>
          <a:xfrm>
            <a:off x="-3125" y="0"/>
            <a:ext cx="9144000" cy="5143500"/>
          </a:xfrm>
          <a:prstGeom prst="rect">
            <a:avLst/>
          </a:prstGeom>
          <a:noFill/>
          <a:ln>
            <a:noFill/>
          </a:ln>
          <a:effectLst>
            <a:outerShdw blurRad="100013" dist="114300" dir="8820000" algn="bl" rotWithShape="0">
              <a:srgbClr val="2A0700">
                <a:alpha val="13000"/>
              </a:srgbClr>
            </a:outerShdw>
          </a:effectLst>
        </p:spPr>
      </p:pic>
      <p:sp>
        <p:nvSpPr>
          <p:cNvPr id="86" name="Google Shape;86;p3"/>
          <p:cNvSpPr txBox="1">
            <a:spLocks noGrp="1"/>
          </p:cNvSpPr>
          <p:nvPr>
            <p:ph type="title" hasCustomPrompt="1"/>
          </p:nvPr>
        </p:nvSpPr>
        <p:spPr>
          <a:xfrm flipH="1">
            <a:off x="2566800" y="1663275"/>
            <a:ext cx="4010400" cy="938100"/>
          </a:xfrm>
          <a:prstGeom prst="rect">
            <a:avLst/>
          </a:prstGeom>
          <a:solidFill>
            <a:schemeClr val="accent4"/>
          </a:solidFill>
        </p:spPr>
        <p:txBody>
          <a:bodyPr spcFirstLastPara="1" wrap="square" lIns="91425" tIns="91425" rIns="91425" bIns="91425" anchor="ctr" anchorCtr="0">
            <a:noAutofit/>
          </a:bodyPr>
          <a:lstStyle>
            <a:lvl1pPr lvl="0" algn="ctr" rtl="0">
              <a:spcBef>
                <a:spcPts val="0"/>
              </a:spcBef>
              <a:spcAft>
                <a:spcPts val="0"/>
              </a:spcAft>
              <a:buSzPts val="2500"/>
              <a:buNone/>
              <a:defRPr sz="9600"/>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87" name="Google Shape;87;p3"/>
          <p:cNvSpPr txBox="1">
            <a:spLocks noGrp="1"/>
          </p:cNvSpPr>
          <p:nvPr>
            <p:ph type="title" idx="2"/>
          </p:nvPr>
        </p:nvSpPr>
        <p:spPr>
          <a:xfrm>
            <a:off x="2566800" y="2554100"/>
            <a:ext cx="4010400" cy="814800"/>
          </a:xfrm>
          <a:prstGeom prst="rect">
            <a:avLst/>
          </a:prstGeom>
          <a:solidFill>
            <a:schemeClr val="accent4"/>
          </a:solidFill>
        </p:spPr>
        <p:txBody>
          <a:bodyPr spcFirstLastPara="1" wrap="square" lIns="91425" tIns="91425" rIns="91425" bIns="91425" anchor="t"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8" name="Google Shape;88;p3"/>
          <p:cNvSpPr txBox="1">
            <a:spLocks noGrp="1"/>
          </p:cNvSpPr>
          <p:nvPr>
            <p:ph type="subTitle" idx="1"/>
          </p:nvPr>
        </p:nvSpPr>
        <p:spPr>
          <a:xfrm>
            <a:off x="2566800" y="3337225"/>
            <a:ext cx="4010400" cy="747300"/>
          </a:xfrm>
          <a:prstGeom prst="rect">
            <a:avLst/>
          </a:prstGeom>
          <a:solidFill>
            <a:schemeClr val="accent4"/>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124"/>
        <p:cNvGrpSpPr/>
        <p:nvPr/>
      </p:nvGrpSpPr>
      <p:grpSpPr>
        <a:xfrm>
          <a:off x="0" y="0"/>
          <a:ext cx="0" cy="0"/>
          <a:chOff x="0" y="0"/>
          <a:chExt cx="0" cy="0"/>
        </a:xfrm>
      </p:grpSpPr>
      <p:sp>
        <p:nvSpPr>
          <p:cNvPr id="125" name="Google Shape;125;p5"/>
          <p:cNvSpPr/>
          <p:nvPr/>
        </p:nvSpPr>
        <p:spPr>
          <a:xfrm rot="-340992">
            <a:off x="-128327" y="3452879"/>
            <a:ext cx="815424" cy="1796464"/>
          </a:xfrm>
          <a:custGeom>
            <a:avLst/>
            <a:gdLst/>
            <a:ahLst/>
            <a:cxnLst/>
            <a:rect l="l" t="t" r="r" b="b"/>
            <a:pathLst>
              <a:path w="25696" h="56611" extrusionOk="0">
                <a:moveTo>
                  <a:pt x="10487" y="4170"/>
                </a:moveTo>
                <a:cubicBezTo>
                  <a:pt x="10882" y="4170"/>
                  <a:pt x="11252" y="4298"/>
                  <a:pt x="11603" y="4487"/>
                </a:cubicBezTo>
                <a:cubicBezTo>
                  <a:pt x="11643" y="4507"/>
                  <a:pt x="11666" y="4557"/>
                  <a:pt x="11710" y="4604"/>
                </a:cubicBezTo>
                <a:cubicBezTo>
                  <a:pt x="11663" y="4677"/>
                  <a:pt x="11629" y="4758"/>
                  <a:pt x="11572" y="4804"/>
                </a:cubicBezTo>
                <a:cubicBezTo>
                  <a:pt x="11295" y="5042"/>
                  <a:pt x="11235" y="5356"/>
                  <a:pt x="11235" y="5697"/>
                </a:cubicBezTo>
                <a:cubicBezTo>
                  <a:pt x="11235" y="5821"/>
                  <a:pt x="11225" y="5938"/>
                  <a:pt x="11215" y="6098"/>
                </a:cubicBezTo>
                <a:cubicBezTo>
                  <a:pt x="10606" y="5948"/>
                  <a:pt x="10145" y="5670"/>
                  <a:pt x="9814" y="5202"/>
                </a:cubicBezTo>
                <a:cubicBezTo>
                  <a:pt x="9730" y="5085"/>
                  <a:pt x="9690" y="4928"/>
                  <a:pt x="9660" y="4784"/>
                </a:cubicBezTo>
                <a:cubicBezTo>
                  <a:pt x="9620" y="4564"/>
                  <a:pt x="9710" y="4386"/>
                  <a:pt x="9907" y="4286"/>
                </a:cubicBezTo>
                <a:cubicBezTo>
                  <a:pt x="10004" y="4236"/>
                  <a:pt x="10111" y="4206"/>
                  <a:pt x="10222" y="4189"/>
                </a:cubicBezTo>
                <a:cubicBezTo>
                  <a:pt x="10311" y="4176"/>
                  <a:pt x="10400" y="4170"/>
                  <a:pt x="10487" y="4170"/>
                </a:cubicBezTo>
                <a:close/>
                <a:moveTo>
                  <a:pt x="8674" y="7322"/>
                </a:moveTo>
                <a:lnTo>
                  <a:pt x="8674" y="7322"/>
                </a:lnTo>
                <a:cubicBezTo>
                  <a:pt x="8878" y="7412"/>
                  <a:pt x="8878" y="7412"/>
                  <a:pt x="8971" y="7529"/>
                </a:cubicBezTo>
                <a:cubicBezTo>
                  <a:pt x="9145" y="7743"/>
                  <a:pt x="9138" y="7787"/>
                  <a:pt x="8858" y="7981"/>
                </a:cubicBezTo>
                <a:cubicBezTo>
                  <a:pt x="8767" y="7753"/>
                  <a:pt x="8610" y="7573"/>
                  <a:pt x="8674" y="7322"/>
                </a:cubicBezTo>
                <a:close/>
                <a:moveTo>
                  <a:pt x="9607" y="5125"/>
                </a:moveTo>
                <a:cubicBezTo>
                  <a:pt x="9978" y="5764"/>
                  <a:pt x="10556" y="6055"/>
                  <a:pt x="11208" y="6272"/>
                </a:cubicBezTo>
                <a:cubicBezTo>
                  <a:pt x="11168" y="6650"/>
                  <a:pt x="11168" y="7028"/>
                  <a:pt x="11094" y="7385"/>
                </a:cubicBezTo>
                <a:cubicBezTo>
                  <a:pt x="10961" y="8037"/>
                  <a:pt x="10790" y="8673"/>
                  <a:pt x="10623" y="9348"/>
                </a:cubicBezTo>
                <a:cubicBezTo>
                  <a:pt x="10245" y="9147"/>
                  <a:pt x="9844" y="9037"/>
                  <a:pt x="9556" y="8813"/>
                </a:cubicBezTo>
                <a:cubicBezTo>
                  <a:pt x="9536" y="8385"/>
                  <a:pt x="9526" y="8004"/>
                  <a:pt x="9496" y="7626"/>
                </a:cubicBezTo>
                <a:cubicBezTo>
                  <a:pt x="9436" y="6851"/>
                  <a:pt x="9456" y="6082"/>
                  <a:pt x="9540" y="5319"/>
                </a:cubicBezTo>
                <a:cubicBezTo>
                  <a:pt x="9543" y="5269"/>
                  <a:pt x="9573" y="5219"/>
                  <a:pt x="9607" y="5125"/>
                </a:cubicBezTo>
                <a:close/>
                <a:moveTo>
                  <a:pt x="13826" y="5981"/>
                </a:moveTo>
                <a:lnTo>
                  <a:pt x="13826" y="5981"/>
                </a:lnTo>
                <a:cubicBezTo>
                  <a:pt x="13759" y="6178"/>
                  <a:pt x="13719" y="6316"/>
                  <a:pt x="13669" y="6456"/>
                </a:cubicBezTo>
                <a:cubicBezTo>
                  <a:pt x="13298" y="7526"/>
                  <a:pt x="12903" y="8586"/>
                  <a:pt x="12448" y="9626"/>
                </a:cubicBezTo>
                <a:cubicBezTo>
                  <a:pt x="12368" y="9806"/>
                  <a:pt x="12305" y="9997"/>
                  <a:pt x="12134" y="10127"/>
                </a:cubicBezTo>
                <a:cubicBezTo>
                  <a:pt x="11613" y="9967"/>
                  <a:pt x="11165" y="9689"/>
                  <a:pt x="10740" y="9418"/>
                </a:cubicBezTo>
                <a:cubicBezTo>
                  <a:pt x="10827" y="9050"/>
                  <a:pt x="10907" y="8713"/>
                  <a:pt x="10991" y="8372"/>
                </a:cubicBezTo>
                <a:cubicBezTo>
                  <a:pt x="11074" y="8031"/>
                  <a:pt x="11165" y="7693"/>
                  <a:pt x="11241" y="7349"/>
                </a:cubicBezTo>
                <a:cubicBezTo>
                  <a:pt x="11315" y="7011"/>
                  <a:pt x="11282" y="6653"/>
                  <a:pt x="11369" y="6319"/>
                </a:cubicBezTo>
                <a:cubicBezTo>
                  <a:pt x="11664" y="6361"/>
                  <a:pt x="11952" y="6390"/>
                  <a:pt x="12236" y="6390"/>
                </a:cubicBezTo>
                <a:cubicBezTo>
                  <a:pt x="12778" y="6390"/>
                  <a:pt x="13304" y="6286"/>
                  <a:pt x="13826" y="5981"/>
                </a:cubicBezTo>
                <a:close/>
                <a:moveTo>
                  <a:pt x="6387" y="9832"/>
                </a:moveTo>
                <a:cubicBezTo>
                  <a:pt x="6470" y="9964"/>
                  <a:pt x="6438" y="10099"/>
                  <a:pt x="6393" y="10229"/>
                </a:cubicBezTo>
                <a:lnTo>
                  <a:pt x="6393" y="10229"/>
                </a:lnTo>
                <a:cubicBezTo>
                  <a:pt x="6393" y="10097"/>
                  <a:pt x="6393" y="9962"/>
                  <a:pt x="6387" y="9832"/>
                </a:cubicBezTo>
                <a:close/>
                <a:moveTo>
                  <a:pt x="10705" y="2925"/>
                </a:moveTo>
                <a:cubicBezTo>
                  <a:pt x="11287" y="2925"/>
                  <a:pt x="11862" y="3052"/>
                  <a:pt x="12432" y="3286"/>
                </a:cubicBezTo>
                <a:cubicBezTo>
                  <a:pt x="12890" y="3480"/>
                  <a:pt x="13291" y="3765"/>
                  <a:pt x="13619" y="4142"/>
                </a:cubicBezTo>
                <a:cubicBezTo>
                  <a:pt x="13853" y="4417"/>
                  <a:pt x="14023" y="4721"/>
                  <a:pt x="14060" y="5085"/>
                </a:cubicBezTo>
                <a:cubicBezTo>
                  <a:pt x="14093" y="5386"/>
                  <a:pt x="13996" y="5647"/>
                  <a:pt x="13746" y="5824"/>
                </a:cubicBezTo>
                <a:cubicBezTo>
                  <a:pt x="13569" y="5948"/>
                  <a:pt x="13368" y="6065"/>
                  <a:pt x="13161" y="6115"/>
                </a:cubicBezTo>
                <a:cubicBezTo>
                  <a:pt x="12853" y="6192"/>
                  <a:pt x="12532" y="6232"/>
                  <a:pt x="12214" y="6242"/>
                </a:cubicBezTo>
                <a:cubicBezTo>
                  <a:pt x="12173" y="6243"/>
                  <a:pt x="12131" y="6244"/>
                  <a:pt x="12090" y="6244"/>
                </a:cubicBezTo>
                <a:cubicBezTo>
                  <a:pt x="11847" y="6244"/>
                  <a:pt x="11605" y="6223"/>
                  <a:pt x="11365" y="6128"/>
                </a:cubicBezTo>
                <a:cubicBezTo>
                  <a:pt x="11369" y="6011"/>
                  <a:pt x="11379" y="5904"/>
                  <a:pt x="11382" y="5794"/>
                </a:cubicBezTo>
                <a:cubicBezTo>
                  <a:pt x="11395" y="5446"/>
                  <a:pt x="11439" y="5129"/>
                  <a:pt x="11720" y="4868"/>
                </a:cubicBezTo>
                <a:cubicBezTo>
                  <a:pt x="11947" y="4654"/>
                  <a:pt x="11880" y="4427"/>
                  <a:pt x="11586" y="4303"/>
                </a:cubicBezTo>
                <a:cubicBezTo>
                  <a:pt x="11338" y="4192"/>
                  <a:pt x="11081" y="4106"/>
                  <a:pt x="10817" y="4049"/>
                </a:cubicBezTo>
                <a:cubicBezTo>
                  <a:pt x="10698" y="4021"/>
                  <a:pt x="10577" y="4006"/>
                  <a:pt x="10457" y="4006"/>
                </a:cubicBezTo>
                <a:cubicBezTo>
                  <a:pt x="10278" y="4006"/>
                  <a:pt x="10100" y="4039"/>
                  <a:pt x="9927" y="4109"/>
                </a:cubicBezTo>
                <a:cubicBezTo>
                  <a:pt x="9717" y="4192"/>
                  <a:pt x="9516" y="4323"/>
                  <a:pt x="9483" y="4557"/>
                </a:cubicBezTo>
                <a:cubicBezTo>
                  <a:pt x="9349" y="5480"/>
                  <a:pt x="9282" y="6413"/>
                  <a:pt x="9342" y="7345"/>
                </a:cubicBezTo>
                <a:cubicBezTo>
                  <a:pt x="9362" y="7666"/>
                  <a:pt x="9393" y="7984"/>
                  <a:pt x="9413" y="8305"/>
                </a:cubicBezTo>
                <a:cubicBezTo>
                  <a:pt x="9423" y="8419"/>
                  <a:pt x="9433" y="8536"/>
                  <a:pt x="9366" y="8663"/>
                </a:cubicBezTo>
                <a:cubicBezTo>
                  <a:pt x="9175" y="8516"/>
                  <a:pt x="9058" y="8348"/>
                  <a:pt x="8965" y="8154"/>
                </a:cubicBezTo>
                <a:cubicBezTo>
                  <a:pt x="9045" y="8078"/>
                  <a:pt x="9125" y="8014"/>
                  <a:pt x="9179" y="7930"/>
                </a:cubicBezTo>
                <a:cubicBezTo>
                  <a:pt x="9222" y="7867"/>
                  <a:pt x="9259" y="7777"/>
                  <a:pt x="9242" y="7713"/>
                </a:cubicBezTo>
                <a:cubicBezTo>
                  <a:pt x="9172" y="7469"/>
                  <a:pt x="9005" y="7295"/>
                  <a:pt x="8777" y="7192"/>
                </a:cubicBezTo>
                <a:cubicBezTo>
                  <a:pt x="8741" y="7175"/>
                  <a:pt x="8707" y="7167"/>
                  <a:pt x="8676" y="7167"/>
                </a:cubicBezTo>
                <a:cubicBezTo>
                  <a:pt x="8579" y="7167"/>
                  <a:pt x="8510" y="7242"/>
                  <a:pt x="8510" y="7365"/>
                </a:cubicBezTo>
                <a:cubicBezTo>
                  <a:pt x="8510" y="7482"/>
                  <a:pt x="8543" y="7603"/>
                  <a:pt x="8577" y="7716"/>
                </a:cubicBezTo>
                <a:cubicBezTo>
                  <a:pt x="8614" y="7837"/>
                  <a:pt x="8674" y="7954"/>
                  <a:pt x="8724" y="8078"/>
                </a:cubicBezTo>
                <a:cubicBezTo>
                  <a:pt x="8687" y="8114"/>
                  <a:pt x="8657" y="8144"/>
                  <a:pt x="8627" y="8164"/>
                </a:cubicBezTo>
                <a:cubicBezTo>
                  <a:pt x="8286" y="8382"/>
                  <a:pt x="7995" y="8663"/>
                  <a:pt x="7741" y="8974"/>
                </a:cubicBezTo>
                <a:cubicBezTo>
                  <a:pt x="7417" y="9381"/>
                  <a:pt x="7092" y="9793"/>
                  <a:pt x="6768" y="10201"/>
                </a:cubicBezTo>
                <a:cubicBezTo>
                  <a:pt x="6731" y="10251"/>
                  <a:pt x="6674" y="10288"/>
                  <a:pt x="6597" y="10361"/>
                </a:cubicBezTo>
                <a:cubicBezTo>
                  <a:pt x="6587" y="10110"/>
                  <a:pt x="6584" y="9913"/>
                  <a:pt x="6581" y="9716"/>
                </a:cubicBezTo>
                <a:cubicBezTo>
                  <a:pt x="6564" y="8656"/>
                  <a:pt x="6601" y="7609"/>
                  <a:pt x="6858" y="6576"/>
                </a:cubicBezTo>
                <a:cubicBezTo>
                  <a:pt x="7069" y="5761"/>
                  <a:pt x="7390" y="4998"/>
                  <a:pt x="7868" y="4303"/>
                </a:cubicBezTo>
                <a:cubicBezTo>
                  <a:pt x="8256" y="3734"/>
                  <a:pt x="8777" y="3347"/>
                  <a:pt x="9429" y="3133"/>
                </a:cubicBezTo>
                <a:cubicBezTo>
                  <a:pt x="9858" y="2992"/>
                  <a:pt x="10283" y="2925"/>
                  <a:pt x="10705" y="2925"/>
                </a:cubicBezTo>
                <a:close/>
                <a:moveTo>
                  <a:pt x="6393" y="10274"/>
                </a:moveTo>
                <a:cubicBezTo>
                  <a:pt x="6477" y="10409"/>
                  <a:pt x="6474" y="10433"/>
                  <a:pt x="6387" y="10639"/>
                </a:cubicBezTo>
                <a:cubicBezTo>
                  <a:pt x="6393" y="10489"/>
                  <a:pt x="6393" y="10377"/>
                  <a:pt x="6393" y="10274"/>
                </a:cubicBezTo>
                <a:close/>
                <a:moveTo>
                  <a:pt x="16118" y="3037"/>
                </a:moveTo>
                <a:cubicBezTo>
                  <a:pt x="16134" y="3037"/>
                  <a:pt x="16150" y="3038"/>
                  <a:pt x="16166" y="3039"/>
                </a:cubicBezTo>
                <a:cubicBezTo>
                  <a:pt x="16317" y="3052"/>
                  <a:pt x="16464" y="3086"/>
                  <a:pt x="16611" y="3123"/>
                </a:cubicBezTo>
                <a:cubicBezTo>
                  <a:pt x="17450" y="3357"/>
                  <a:pt x="18162" y="3825"/>
                  <a:pt x="18838" y="4350"/>
                </a:cubicBezTo>
                <a:cubicBezTo>
                  <a:pt x="19506" y="4868"/>
                  <a:pt x="19995" y="5540"/>
                  <a:pt x="20413" y="6265"/>
                </a:cubicBezTo>
                <a:cubicBezTo>
                  <a:pt x="20563" y="6530"/>
                  <a:pt x="20687" y="6810"/>
                  <a:pt x="20720" y="7111"/>
                </a:cubicBezTo>
                <a:cubicBezTo>
                  <a:pt x="20737" y="7278"/>
                  <a:pt x="20723" y="7449"/>
                  <a:pt x="20703" y="7616"/>
                </a:cubicBezTo>
                <a:cubicBezTo>
                  <a:pt x="20680" y="7770"/>
                  <a:pt x="20573" y="7864"/>
                  <a:pt x="20419" y="7887"/>
                </a:cubicBezTo>
                <a:cubicBezTo>
                  <a:pt x="20352" y="7900"/>
                  <a:pt x="20279" y="7900"/>
                  <a:pt x="20209" y="7900"/>
                </a:cubicBezTo>
                <a:cubicBezTo>
                  <a:pt x="20204" y="7900"/>
                  <a:pt x="20200" y="7900"/>
                  <a:pt x="20195" y="7900"/>
                </a:cubicBezTo>
                <a:cubicBezTo>
                  <a:pt x="19937" y="7900"/>
                  <a:pt x="19717" y="7997"/>
                  <a:pt x="19520" y="8154"/>
                </a:cubicBezTo>
                <a:cubicBezTo>
                  <a:pt x="19339" y="8305"/>
                  <a:pt x="19192" y="8482"/>
                  <a:pt x="19089" y="8689"/>
                </a:cubicBezTo>
                <a:cubicBezTo>
                  <a:pt x="19002" y="8870"/>
                  <a:pt x="18915" y="9054"/>
                  <a:pt x="18841" y="9238"/>
                </a:cubicBezTo>
                <a:cubicBezTo>
                  <a:pt x="18513" y="10070"/>
                  <a:pt x="18085" y="10856"/>
                  <a:pt x="17601" y="11605"/>
                </a:cubicBezTo>
                <a:cubicBezTo>
                  <a:pt x="17554" y="11675"/>
                  <a:pt x="17500" y="11742"/>
                  <a:pt x="17447" y="11809"/>
                </a:cubicBezTo>
                <a:cubicBezTo>
                  <a:pt x="17444" y="11505"/>
                  <a:pt x="17484" y="11220"/>
                  <a:pt x="17537" y="10940"/>
                </a:cubicBezTo>
                <a:cubicBezTo>
                  <a:pt x="17597" y="10639"/>
                  <a:pt x="17544" y="10555"/>
                  <a:pt x="17243" y="10518"/>
                </a:cubicBezTo>
                <a:cubicBezTo>
                  <a:pt x="17199" y="10512"/>
                  <a:pt x="17163" y="10508"/>
                  <a:pt x="17119" y="10505"/>
                </a:cubicBezTo>
                <a:cubicBezTo>
                  <a:pt x="16180" y="10408"/>
                  <a:pt x="15244" y="10318"/>
                  <a:pt x="14304" y="10221"/>
                </a:cubicBezTo>
                <a:cubicBezTo>
                  <a:pt x="14234" y="10217"/>
                  <a:pt x="14164" y="10194"/>
                  <a:pt x="14107" y="10184"/>
                </a:cubicBezTo>
                <a:cubicBezTo>
                  <a:pt x="14097" y="10144"/>
                  <a:pt x="14090" y="10124"/>
                  <a:pt x="14093" y="10107"/>
                </a:cubicBezTo>
                <a:cubicBezTo>
                  <a:pt x="14190" y="9626"/>
                  <a:pt x="14284" y="9141"/>
                  <a:pt x="14384" y="8663"/>
                </a:cubicBezTo>
                <a:cubicBezTo>
                  <a:pt x="14428" y="8445"/>
                  <a:pt x="14485" y="8231"/>
                  <a:pt x="14545" y="8021"/>
                </a:cubicBezTo>
                <a:cubicBezTo>
                  <a:pt x="14679" y="7579"/>
                  <a:pt x="14943" y="7215"/>
                  <a:pt x="15230" y="6864"/>
                </a:cubicBezTo>
                <a:cubicBezTo>
                  <a:pt x="15595" y="6423"/>
                  <a:pt x="15738" y="5911"/>
                  <a:pt x="15712" y="5353"/>
                </a:cubicBezTo>
                <a:cubicBezTo>
                  <a:pt x="15698" y="5112"/>
                  <a:pt x="15661" y="4875"/>
                  <a:pt x="15628" y="4637"/>
                </a:cubicBezTo>
                <a:cubicBezTo>
                  <a:pt x="15598" y="4427"/>
                  <a:pt x="15555" y="4223"/>
                  <a:pt x="15524" y="4015"/>
                </a:cubicBezTo>
                <a:cubicBezTo>
                  <a:pt x="15494" y="3801"/>
                  <a:pt x="15511" y="3591"/>
                  <a:pt x="15595" y="3397"/>
                </a:cubicBezTo>
                <a:cubicBezTo>
                  <a:pt x="15688" y="3172"/>
                  <a:pt x="15885" y="3037"/>
                  <a:pt x="16118" y="3037"/>
                </a:cubicBezTo>
                <a:close/>
                <a:moveTo>
                  <a:pt x="14135" y="10374"/>
                </a:moveTo>
                <a:cubicBezTo>
                  <a:pt x="14138" y="10374"/>
                  <a:pt x="14141" y="10374"/>
                  <a:pt x="14144" y="10374"/>
                </a:cubicBezTo>
                <a:cubicBezTo>
                  <a:pt x="15163" y="10475"/>
                  <a:pt x="16183" y="10572"/>
                  <a:pt x="17203" y="10672"/>
                </a:cubicBezTo>
                <a:cubicBezTo>
                  <a:pt x="17253" y="10675"/>
                  <a:pt x="17303" y="10689"/>
                  <a:pt x="17350" y="10702"/>
                </a:cubicBezTo>
                <a:cubicBezTo>
                  <a:pt x="17360" y="10702"/>
                  <a:pt x="17367" y="10712"/>
                  <a:pt x="17370" y="10719"/>
                </a:cubicBezTo>
                <a:cubicBezTo>
                  <a:pt x="17380" y="10726"/>
                  <a:pt x="17383" y="10736"/>
                  <a:pt x="17413" y="10769"/>
                </a:cubicBezTo>
                <a:cubicBezTo>
                  <a:pt x="17343" y="11190"/>
                  <a:pt x="17270" y="11638"/>
                  <a:pt x="17179" y="12076"/>
                </a:cubicBezTo>
                <a:cubicBezTo>
                  <a:pt x="17163" y="12163"/>
                  <a:pt x="17082" y="12257"/>
                  <a:pt x="17012" y="12317"/>
                </a:cubicBezTo>
                <a:cubicBezTo>
                  <a:pt x="16735" y="12564"/>
                  <a:pt x="16464" y="12829"/>
                  <a:pt x="16160" y="13033"/>
                </a:cubicBezTo>
                <a:cubicBezTo>
                  <a:pt x="15621" y="13397"/>
                  <a:pt x="15063" y="13745"/>
                  <a:pt x="14495" y="14066"/>
                </a:cubicBezTo>
                <a:cubicBezTo>
                  <a:pt x="13649" y="14550"/>
                  <a:pt x="12833" y="15075"/>
                  <a:pt x="12131" y="15761"/>
                </a:cubicBezTo>
                <a:cubicBezTo>
                  <a:pt x="11459" y="16429"/>
                  <a:pt x="10783" y="17101"/>
                  <a:pt x="10165" y="17840"/>
                </a:cubicBezTo>
                <a:cubicBezTo>
                  <a:pt x="10309" y="16898"/>
                  <a:pt x="10666" y="16045"/>
                  <a:pt x="11198" y="15266"/>
                </a:cubicBezTo>
                <a:cubicBezTo>
                  <a:pt x="11763" y="14433"/>
                  <a:pt x="12345" y="13618"/>
                  <a:pt x="12920" y="12795"/>
                </a:cubicBezTo>
                <a:cubicBezTo>
                  <a:pt x="13348" y="12193"/>
                  <a:pt x="13686" y="11545"/>
                  <a:pt x="13900" y="10839"/>
                </a:cubicBezTo>
                <a:cubicBezTo>
                  <a:pt x="13943" y="10689"/>
                  <a:pt x="13990" y="10535"/>
                  <a:pt x="14037" y="10391"/>
                </a:cubicBezTo>
                <a:cubicBezTo>
                  <a:pt x="14081" y="10385"/>
                  <a:pt x="14110" y="10374"/>
                  <a:pt x="14135" y="10374"/>
                </a:cubicBezTo>
                <a:close/>
                <a:moveTo>
                  <a:pt x="2348" y="3373"/>
                </a:moveTo>
                <a:cubicBezTo>
                  <a:pt x="2375" y="3447"/>
                  <a:pt x="2398" y="3504"/>
                  <a:pt x="2425" y="3557"/>
                </a:cubicBezTo>
                <a:cubicBezTo>
                  <a:pt x="2586" y="3872"/>
                  <a:pt x="2827" y="4038"/>
                  <a:pt x="3104" y="4038"/>
                </a:cubicBezTo>
                <a:cubicBezTo>
                  <a:pt x="3253" y="4038"/>
                  <a:pt x="3412" y="3990"/>
                  <a:pt x="3575" y="3892"/>
                </a:cubicBezTo>
                <a:cubicBezTo>
                  <a:pt x="3592" y="3885"/>
                  <a:pt x="3612" y="3875"/>
                  <a:pt x="3625" y="3862"/>
                </a:cubicBezTo>
                <a:cubicBezTo>
                  <a:pt x="3703" y="3804"/>
                  <a:pt x="3786" y="3780"/>
                  <a:pt x="3876" y="3780"/>
                </a:cubicBezTo>
                <a:cubicBezTo>
                  <a:pt x="3906" y="3780"/>
                  <a:pt x="3937" y="3783"/>
                  <a:pt x="3969" y="3788"/>
                </a:cubicBezTo>
                <a:cubicBezTo>
                  <a:pt x="4394" y="3862"/>
                  <a:pt x="4815" y="3938"/>
                  <a:pt x="5243" y="4022"/>
                </a:cubicBezTo>
                <a:cubicBezTo>
                  <a:pt x="5461" y="4062"/>
                  <a:pt x="5611" y="4203"/>
                  <a:pt x="5731" y="4390"/>
                </a:cubicBezTo>
                <a:cubicBezTo>
                  <a:pt x="5979" y="4771"/>
                  <a:pt x="6129" y="5189"/>
                  <a:pt x="6166" y="5627"/>
                </a:cubicBezTo>
                <a:cubicBezTo>
                  <a:pt x="6210" y="6075"/>
                  <a:pt x="6193" y="6530"/>
                  <a:pt x="6196" y="6981"/>
                </a:cubicBezTo>
                <a:cubicBezTo>
                  <a:pt x="6200" y="7573"/>
                  <a:pt x="6196" y="8164"/>
                  <a:pt x="6200" y="8756"/>
                </a:cubicBezTo>
                <a:cubicBezTo>
                  <a:pt x="6210" y="9378"/>
                  <a:pt x="6226" y="10003"/>
                  <a:pt x="6246" y="10622"/>
                </a:cubicBezTo>
                <a:cubicBezTo>
                  <a:pt x="6250" y="10799"/>
                  <a:pt x="6203" y="10950"/>
                  <a:pt x="6099" y="11097"/>
                </a:cubicBezTo>
                <a:cubicBezTo>
                  <a:pt x="5969" y="11277"/>
                  <a:pt x="5862" y="11468"/>
                  <a:pt x="5758" y="11662"/>
                </a:cubicBezTo>
                <a:cubicBezTo>
                  <a:pt x="5474" y="12187"/>
                  <a:pt x="5357" y="12752"/>
                  <a:pt x="5424" y="13350"/>
                </a:cubicBezTo>
                <a:cubicBezTo>
                  <a:pt x="5501" y="14072"/>
                  <a:pt x="5691" y="14771"/>
                  <a:pt x="5929" y="15453"/>
                </a:cubicBezTo>
                <a:cubicBezTo>
                  <a:pt x="6233" y="16319"/>
                  <a:pt x="6648" y="17128"/>
                  <a:pt x="7179" y="17907"/>
                </a:cubicBezTo>
                <a:cubicBezTo>
                  <a:pt x="7122" y="17867"/>
                  <a:pt x="7066" y="17834"/>
                  <a:pt x="7015" y="17794"/>
                </a:cubicBezTo>
                <a:lnTo>
                  <a:pt x="5725" y="16750"/>
                </a:lnTo>
                <a:cubicBezTo>
                  <a:pt x="4929" y="16115"/>
                  <a:pt x="4294" y="15343"/>
                  <a:pt x="3792" y="14460"/>
                </a:cubicBezTo>
                <a:cubicBezTo>
                  <a:pt x="3425" y="13815"/>
                  <a:pt x="3154" y="13123"/>
                  <a:pt x="2910" y="12417"/>
                </a:cubicBezTo>
                <a:cubicBezTo>
                  <a:pt x="2582" y="11458"/>
                  <a:pt x="2308" y="10478"/>
                  <a:pt x="2214" y="9468"/>
                </a:cubicBezTo>
                <a:cubicBezTo>
                  <a:pt x="2074" y="8051"/>
                  <a:pt x="1950" y="6630"/>
                  <a:pt x="1823" y="5212"/>
                </a:cubicBezTo>
                <a:cubicBezTo>
                  <a:pt x="1780" y="4724"/>
                  <a:pt x="1866" y="4253"/>
                  <a:pt x="2037" y="3798"/>
                </a:cubicBezTo>
                <a:cubicBezTo>
                  <a:pt x="2097" y="3634"/>
                  <a:pt x="2171" y="3470"/>
                  <a:pt x="2348" y="3373"/>
                </a:cubicBezTo>
                <a:close/>
                <a:moveTo>
                  <a:pt x="8807" y="8248"/>
                </a:moveTo>
                <a:cubicBezTo>
                  <a:pt x="8878" y="8342"/>
                  <a:pt x="8945" y="8432"/>
                  <a:pt x="9008" y="8519"/>
                </a:cubicBezTo>
                <a:cubicBezTo>
                  <a:pt x="9195" y="8773"/>
                  <a:pt x="9439" y="8974"/>
                  <a:pt x="9727" y="9101"/>
                </a:cubicBezTo>
                <a:cubicBezTo>
                  <a:pt x="10279" y="9345"/>
                  <a:pt x="10807" y="9636"/>
                  <a:pt x="11322" y="9937"/>
                </a:cubicBezTo>
                <a:cubicBezTo>
                  <a:pt x="11834" y="10233"/>
                  <a:pt x="12378" y="10403"/>
                  <a:pt x="12966" y="10403"/>
                </a:cubicBezTo>
                <a:cubicBezTo>
                  <a:pt x="13041" y="10403"/>
                  <a:pt x="13117" y="10400"/>
                  <a:pt x="13194" y="10395"/>
                </a:cubicBezTo>
                <a:cubicBezTo>
                  <a:pt x="13408" y="10378"/>
                  <a:pt x="13619" y="10378"/>
                  <a:pt x="13859" y="10371"/>
                </a:cubicBezTo>
                <a:lnTo>
                  <a:pt x="13859" y="10371"/>
                </a:lnTo>
                <a:cubicBezTo>
                  <a:pt x="13853" y="10455"/>
                  <a:pt x="13853" y="10492"/>
                  <a:pt x="13839" y="10528"/>
                </a:cubicBezTo>
                <a:cubicBezTo>
                  <a:pt x="13675" y="11103"/>
                  <a:pt x="13485" y="11662"/>
                  <a:pt x="13157" y="12163"/>
                </a:cubicBezTo>
                <a:cubicBezTo>
                  <a:pt x="12800" y="12718"/>
                  <a:pt x="12422" y="13263"/>
                  <a:pt x="12047" y="13812"/>
                </a:cubicBezTo>
                <a:cubicBezTo>
                  <a:pt x="11700" y="14316"/>
                  <a:pt x="11335" y="14805"/>
                  <a:pt x="11001" y="15319"/>
                </a:cubicBezTo>
                <a:cubicBezTo>
                  <a:pt x="10563" y="15988"/>
                  <a:pt x="10248" y="16710"/>
                  <a:pt x="10078" y="17493"/>
                </a:cubicBezTo>
                <a:cubicBezTo>
                  <a:pt x="10024" y="17727"/>
                  <a:pt x="9974" y="17961"/>
                  <a:pt x="9897" y="18188"/>
                </a:cubicBezTo>
                <a:cubicBezTo>
                  <a:pt x="9862" y="18305"/>
                  <a:pt x="9808" y="18364"/>
                  <a:pt x="9739" y="18364"/>
                </a:cubicBezTo>
                <a:cubicBezTo>
                  <a:pt x="9690" y="18364"/>
                  <a:pt x="9633" y="18333"/>
                  <a:pt x="9570" y="18272"/>
                </a:cubicBezTo>
                <a:cubicBezTo>
                  <a:pt x="9436" y="18138"/>
                  <a:pt x="9309" y="17991"/>
                  <a:pt x="9212" y="17827"/>
                </a:cubicBezTo>
                <a:cubicBezTo>
                  <a:pt x="8741" y="17018"/>
                  <a:pt x="8269" y="16215"/>
                  <a:pt x="7821" y="15400"/>
                </a:cubicBezTo>
                <a:cubicBezTo>
                  <a:pt x="7049" y="13979"/>
                  <a:pt x="6778" y="12417"/>
                  <a:pt x="6631" y="10829"/>
                </a:cubicBezTo>
                <a:cubicBezTo>
                  <a:pt x="6621" y="10726"/>
                  <a:pt x="6634" y="10635"/>
                  <a:pt x="6704" y="10552"/>
                </a:cubicBezTo>
                <a:cubicBezTo>
                  <a:pt x="7179" y="9967"/>
                  <a:pt x="7637" y="9371"/>
                  <a:pt x="8122" y="8796"/>
                </a:cubicBezTo>
                <a:cubicBezTo>
                  <a:pt x="8306" y="8572"/>
                  <a:pt x="8533" y="8385"/>
                  <a:pt x="8807" y="8248"/>
                </a:cubicBezTo>
                <a:close/>
                <a:moveTo>
                  <a:pt x="17113" y="12534"/>
                </a:moveTo>
                <a:lnTo>
                  <a:pt x="17113" y="12534"/>
                </a:lnTo>
                <a:cubicBezTo>
                  <a:pt x="17029" y="12942"/>
                  <a:pt x="16952" y="13327"/>
                  <a:pt x="16872" y="13705"/>
                </a:cubicBezTo>
                <a:cubicBezTo>
                  <a:pt x="16715" y="14474"/>
                  <a:pt x="16464" y="15209"/>
                  <a:pt x="16126" y="15921"/>
                </a:cubicBezTo>
                <a:cubicBezTo>
                  <a:pt x="15575" y="17071"/>
                  <a:pt x="14742" y="17887"/>
                  <a:pt x="13518" y="18305"/>
                </a:cubicBezTo>
                <a:cubicBezTo>
                  <a:pt x="12816" y="18546"/>
                  <a:pt x="12107" y="18770"/>
                  <a:pt x="11395" y="18970"/>
                </a:cubicBezTo>
                <a:cubicBezTo>
                  <a:pt x="11281" y="19002"/>
                  <a:pt x="11175" y="19018"/>
                  <a:pt x="11074" y="19018"/>
                </a:cubicBezTo>
                <a:cubicBezTo>
                  <a:pt x="10867" y="19018"/>
                  <a:pt x="10682" y="18951"/>
                  <a:pt x="10496" y="18817"/>
                </a:cubicBezTo>
                <a:cubicBezTo>
                  <a:pt x="10456" y="18787"/>
                  <a:pt x="10412" y="18763"/>
                  <a:pt x="10372" y="18733"/>
                </a:cubicBezTo>
                <a:cubicBezTo>
                  <a:pt x="10125" y="18549"/>
                  <a:pt x="10078" y="18369"/>
                  <a:pt x="10228" y="18111"/>
                </a:cubicBezTo>
                <a:cubicBezTo>
                  <a:pt x="10329" y="17937"/>
                  <a:pt x="10446" y="17770"/>
                  <a:pt x="10579" y="17626"/>
                </a:cubicBezTo>
                <a:cubicBezTo>
                  <a:pt x="10944" y="17225"/>
                  <a:pt x="11312" y="16827"/>
                  <a:pt x="11686" y="16433"/>
                </a:cubicBezTo>
                <a:cubicBezTo>
                  <a:pt x="12515" y="15560"/>
                  <a:pt x="13448" y="14825"/>
                  <a:pt x="14508" y="14256"/>
                </a:cubicBezTo>
                <a:cubicBezTo>
                  <a:pt x="15404" y="13775"/>
                  <a:pt x="16273" y="13257"/>
                  <a:pt x="17019" y="12561"/>
                </a:cubicBezTo>
                <a:cubicBezTo>
                  <a:pt x="17032" y="12548"/>
                  <a:pt x="17059" y="12548"/>
                  <a:pt x="17113" y="12534"/>
                </a:cubicBezTo>
                <a:close/>
                <a:moveTo>
                  <a:pt x="6263" y="11257"/>
                </a:moveTo>
                <a:cubicBezTo>
                  <a:pt x="6270" y="11374"/>
                  <a:pt x="6276" y="11491"/>
                  <a:pt x="6283" y="11608"/>
                </a:cubicBezTo>
                <a:cubicBezTo>
                  <a:pt x="6347" y="12745"/>
                  <a:pt x="6594" y="13848"/>
                  <a:pt x="6915" y="14938"/>
                </a:cubicBezTo>
                <a:cubicBezTo>
                  <a:pt x="7183" y="15841"/>
                  <a:pt x="7574" y="16684"/>
                  <a:pt x="8182" y="17412"/>
                </a:cubicBezTo>
                <a:cubicBezTo>
                  <a:pt x="8587" y="17897"/>
                  <a:pt x="9028" y="18349"/>
                  <a:pt x="9456" y="18817"/>
                </a:cubicBezTo>
                <a:cubicBezTo>
                  <a:pt x="9520" y="18887"/>
                  <a:pt x="9580" y="18954"/>
                  <a:pt x="9680" y="19071"/>
                </a:cubicBezTo>
                <a:cubicBezTo>
                  <a:pt x="9209" y="19017"/>
                  <a:pt x="8807" y="18970"/>
                  <a:pt x="8440" y="18756"/>
                </a:cubicBezTo>
                <a:cubicBezTo>
                  <a:pt x="8002" y="18502"/>
                  <a:pt x="7624" y="18178"/>
                  <a:pt x="7316" y="17770"/>
                </a:cubicBezTo>
                <a:cubicBezTo>
                  <a:pt x="6320" y="16460"/>
                  <a:pt x="5795" y="14955"/>
                  <a:pt x="5574" y="13340"/>
                </a:cubicBezTo>
                <a:cubicBezTo>
                  <a:pt x="5464" y="12558"/>
                  <a:pt x="5762" y="11876"/>
                  <a:pt x="6263" y="11257"/>
                </a:cubicBezTo>
                <a:close/>
                <a:moveTo>
                  <a:pt x="6497" y="10916"/>
                </a:moveTo>
                <a:cubicBezTo>
                  <a:pt x="6544" y="11284"/>
                  <a:pt x="6584" y="11645"/>
                  <a:pt x="6638" y="11999"/>
                </a:cubicBezTo>
                <a:cubicBezTo>
                  <a:pt x="6768" y="12855"/>
                  <a:pt x="6948" y="13698"/>
                  <a:pt x="7273" y="14504"/>
                </a:cubicBezTo>
                <a:cubicBezTo>
                  <a:pt x="7784" y="15777"/>
                  <a:pt x="8533" y="16924"/>
                  <a:pt x="9242" y="18084"/>
                </a:cubicBezTo>
                <a:cubicBezTo>
                  <a:pt x="9309" y="18195"/>
                  <a:pt x="9406" y="18292"/>
                  <a:pt x="9496" y="18379"/>
                </a:cubicBezTo>
                <a:cubicBezTo>
                  <a:pt x="9572" y="18450"/>
                  <a:pt x="9656" y="18508"/>
                  <a:pt x="9755" y="18508"/>
                </a:cubicBezTo>
                <a:cubicBezTo>
                  <a:pt x="9822" y="18508"/>
                  <a:pt x="9895" y="18482"/>
                  <a:pt x="9978" y="18415"/>
                </a:cubicBezTo>
                <a:cubicBezTo>
                  <a:pt x="10088" y="18800"/>
                  <a:pt x="10412" y="18910"/>
                  <a:pt x="10666" y="19097"/>
                </a:cubicBezTo>
                <a:cubicBezTo>
                  <a:pt x="10516" y="19181"/>
                  <a:pt x="10390" y="19227"/>
                  <a:pt x="10273" y="19227"/>
                </a:cubicBezTo>
                <a:cubicBezTo>
                  <a:pt x="10122" y="19227"/>
                  <a:pt x="9985" y="19151"/>
                  <a:pt x="9827" y="18984"/>
                </a:cubicBezTo>
                <a:cubicBezTo>
                  <a:pt x="9372" y="18502"/>
                  <a:pt x="8901" y="18041"/>
                  <a:pt x="8466" y="17543"/>
                </a:cubicBezTo>
                <a:cubicBezTo>
                  <a:pt x="7972" y="16981"/>
                  <a:pt x="7590" y="16346"/>
                  <a:pt x="7316" y="15650"/>
                </a:cubicBezTo>
                <a:cubicBezTo>
                  <a:pt x="7045" y="14955"/>
                  <a:pt x="6855" y="14236"/>
                  <a:pt x="6694" y="13514"/>
                </a:cubicBezTo>
                <a:cubicBezTo>
                  <a:pt x="6514" y="12708"/>
                  <a:pt x="6420" y="11892"/>
                  <a:pt x="6404" y="11070"/>
                </a:cubicBezTo>
                <a:cubicBezTo>
                  <a:pt x="6404" y="10996"/>
                  <a:pt x="6404" y="10933"/>
                  <a:pt x="6497" y="10916"/>
                </a:cubicBezTo>
                <a:close/>
                <a:moveTo>
                  <a:pt x="12212" y="187"/>
                </a:moveTo>
                <a:cubicBezTo>
                  <a:pt x="12352" y="187"/>
                  <a:pt x="12492" y="190"/>
                  <a:pt x="12632" y="197"/>
                </a:cubicBezTo>
                <a:cubicBezTo>
                  <a:pt x="13278" y="231"/>
                  <a:pt x="13910" y="324"/>
                  <a:pt x="14521" y="545"/>
                </a:cubicBezTo>
                <a:cubicBezTo>
                  <a:pt x="15284" y="819"/>
                  <a:pt x="15976" y="1227"/>
                  <a:pt x="16611" y="1722"/>
                </a:cubicBezTo>
                <a:cubicBezTo>
                  <a:pt x="17393" y="2334"/>
                  <a:pt x="18166" y="2962"/>
                  <a:pt x="18948" y="3574"/>
                </a:cubicBezTo>
                <a:cubicBezTo>
                  <a:pt x="19794" y="4239"/>
                  <a:pt x="20593" y="4958"/>
                  <a:pt x="21272" y="5797"/>
                </a:cubicBezTo>
                <a:cubicBezTo>
                  <a:pt x="21713" y="6346"/>
                  <a:pt x="22108" y="6927"/>
                  <a:pt x="22385" y="7579"/>
                </a:cubicBezTo>
                <a:cubicBezTo>
                  <a:pt x="22696" y="8305"/>
                  <a:pt x="22716" y="9004"/>
                  <a:pt x="22285" y="9706"/>
                </a:cubicBezTo>
                <a:cubicBezTo>
                  <a:pt x="21944" y="10261"/>
                  <a:pt x="21656" y="10846"/>
                  <a:pt x="21446" y="11471"/>
                </a:cubicBezTo>
                <a:cubicBezTo>
                  <a:pt x="21329" y="11822"/>
                  <a:pt x="21205" y="12170"/>
                  <a:pt x="21075" y="12518"/>
                </a:cubicBezTo>
                <a:cubicBezTo>
                  <a:pt x="20787" y="13310"/>
                  <a:pt x="20346" y="13985"/>
                  <a:pt x="19667" y="14504"/>
                </a:cubicBezTo>
                <a:cubicBezTo>
                  <a:pt x="19216" y="14848"/>
                  <a:pt x="18734" y="15136"/>
                  <a:pt x="18236" y="15400"/>
                </a:cubicBezTo>
                <a:cubicBezTo>
                  <a:pt x="17186" y="15951"/>
                  <a:pt x="16240" y="16627"/>
                  <a:pt x="15391" y="17456"/>
                </a:cubicBezTo>
                <a:cubicBezTo>
                  <a:pt x="14996" y="17840"/>
                  <a:pt x="14582" y="18208"/>
                  <a:pt x="14170" y="18569"/>
                </a:cubicBezTo>
                <a:cubicBezTo>
                  <a:pt x="13576" y="19092"/>
                  <a:pt x="12873" y="19321"/>
                  <a:pt x="12101" y="19321"/>
                </a:cubicBezTo>
                <a:cubicBezTo>
                  <a:pt x="12047" y="19321"/>
                  <a:pt x="11994" y="19320"/>
                  <a:pt x="11940" y="19318"/>
                </a:cubicBezTo>
                <a:cubicBezTo>
                  <a:pt x="11730" y="19311"/>
                  <a:pt x="11529" y="19251"/>
                  <a:pt x="11272" y="19148"/>
                </a:cubicBezTo>
                <a:cubicBezTo>
                  <a:pt x="11506" y="19084"/>
                  <a:pt x="11669" y="19044"/>
                  <a:pt x="11833" y="18997"/>
                </a:cubicBezTo>
                <a:cubicBezTo>
                  <a:pt x="12589" y="18787"/>
                  <a:pt x="13334" y="18549"/>
                  <a:pt x="14053" y="18235"/>
                </a:cubicBezTo>
                <a:cubicBezTo>
                  <a:pt x="14709" y="17947"/>
                  <a:pt x="15264" y="17526"/>
                  <a:pt x="15678" y="16938"/>
                </a:cubicBezTo>
                <a:cubicBezTo>
                  <a:pt x="16136" y="16286"/>
                  <a:pt x="16481" y="15570"/>
                  <a:pt x="16728" y="14815"/>
                </a:cubicBezTo>
                <a:cubicBezTo>
                  <a:pt x="16979" y="14049"/>
                  <a:pt x="17109" y="13253"/>
                  <a:pt x="17263" y="12467"/>
                </a:cubicBezTo>
                <a:cubicBezTo>
                  <a:pt x="17283" y="12364"/>
                  <a:pt x="17316" y="12247"/>
                  <a:pt x="17380" y="12167"/>
                </a:cubicBezTo>
                <a:cubicBezTo>
                  <a:pt x="18015" y="11344"/>
                  <a:pt x="18500" y="10435"/>
                  <a:pt x="18901" y="9475"/>
                </a:cubicBezTo>
                <a:cubicBezTo>
                  <a:pt x="18978" y="9291"/>
                  <a:pt x="19055" y="9104"/>
                  <a:pt x="19139" y="8923"/>
                </a:cubicBezTo>
                <a:cubicBezTo>
                  <a:pt x="19376" y="8422"/>
                  <a:pt x="19702" y="8047"/>
                  <a:pt x="20321" y="8047"/>
                </a:cubicBezTo>
                <a:cubicBezTo>
                  <a:pt x="20329" y="8047"/>
                  <a:pt x="20337" y="8047"/>
                  <a:pt x="20346" y="8047"/>
                </a:cubicBezTo>
                <a:cubicBezTo>
                  <a:pt x="20349" y="8048"/>
                  <a:pt x="20352" y="8048"/>
                  <a:pt x="20356" y="8048"/>
                </a:cubicBezTo>
                <a:cubicBezTo>
                  <a:pt x="20676" y="8048"/>
                  <a:pt x="20814" y="7890"/>
                  <a:pt x="20867" y="7569"/>
                </a:cubicBezTo>
                <a:cubicBezTo>
                  <a:pt x="20891" y="7452"/>
                  <a:pt x="20891" y="7332"/>
                  <a:pt x="20881" y="7212"/>
                </a:cubicBezTo>
                <a:cubicBezTo>
                  <a:pt x="20857" y="6884"/>
                  <a:pt x="20744" y="6583"/>
                  <a:pt x="20593" y="6296"/>
                </a:cubicBezTo>
                <a:cubicBezTo>
                  <a:pt x="20346" y="5821"/>
                  <a:pt x="20038" y="5389"/>
                  <a:pt x="19704" y="4975"/>
                </a:cubicBezTo>
                <a:cubicBezTo>
                  <a:pt x="19189" y="4340"/>
                  <a:pt x="18520" y="3892"/>
                  <a:pt x="17831" y="3480"/>
                </a:cubicBezTo>
                <a:cubicBezTo>
                  <a:pt x="17370" y="3203"/>
                  <a:pt x="16879" y="3012"/>
                  <a:pt x="16354" y="2889"/>
                </a:cubicBezTo>
                <a:cubicBezTo>
                  <a:pt x="16280" y="2871"/>
                  <a:pt x="16207" y="2863"/>
                  <a:pt x="16138" y="2863"/>
                </a:cubicBezTo>
                <a:cubicBezTo>
                  <a:pt x="15788" y="2863"/>
                  <a:pt x="15508" y="3076"/>
                  <a:pt x="15407" y="3450"/>
                </a:cubicBezTo>
                <a:cubicBezTo>
                  <a:pt x="15374" y="3574"/>
                  <a:pt x="15351" y="3708"/>
                  <a:pt x="15367" y="3835"/>
                </a:cubicBezTo>
                <a:cubicBezTo>
                  <a:pt x="15411" y="4203"/>
                  <a:pt x="15481" y="4567"/>
                  <a:pt x="15531" y="4935"/>
                </a:cubicBezTo>
                <a:cubicBezTo>
                  <a:pt x="15631" y="5647"/>
                  <a:pt x="15544" y="6316"/>
                  <a:pt x="15030" y="6874"/>
                </a:cubicBezTo>
                <a:cubicBezTo>
                  <a:pt x="14996" y="6911"/>
                  <a:pt x="14973" y="6951"/>
                  <a:pt x="14939" y="6994"/>
                </a:cubicBezTo>
                <a:cubicBezTo>
                  <a:pt x="14558" y="7469"/>
                  <a:pt x="14354" y="8017"/>
                  <a:pt x="14254" y="8613"/>
                </a:cubicBezTo>
                <a:cubicBezTo>
                  <a:pt x="14194" y="8967"/>
                  <a:pt x="14124" y="9321"/>
                  <a:pt x="14053" y="9676"/>
                </a:cubicBezTo>
                <a:cubicBezTo>
                  <a:pt x="14020" y="9853"/>
                  <a:pt x="13963" y="10023"/>
                  <a:pt x="13913" y="10211"/>
                </a:cubicBezTo>
                <a:cubicBezTo>
                  <a:pt x="13563" y="10216"/>
                  <a:pt x="13225" y="10222"/>
                  <a:pt x="12891" y="10222"/>
                </a:cubicBezTo>
                <a:cubicBezTo>
                  <a:pt x="12816" y="10222"/>
                  <a:pt x="12741" y="10221"/>
                  <a:pt x="12666" y="10221"/>
                </a:cubicBezTo>
                <a:cubicBezTo>
                  <a:pt x="12562" y="10221"/>
                  <a:pt x="12445" y="10221"/>
                  <a:pt x="12385" y="10140"/>
                </a:cubicBezTo>
                <a:cubicBezTo>
                  <a:pt x="12649" y="9502"/>
                  <a:pt x="12917" y="8883"/>
                  <a:pt x="13154" y="8255"/>
                </a:cubicBezTo>
                <a:cubicBezTo>
                  <a:pt x="13472" y="7432"/>
                  <a:pt x="13752" y="6593"/>
                  <a:pt x="14077" y="5774"/>
                </a:cubicBezTo>
                <a:cubicBezTo>
                  <a:pt x="14281" y="5259"/>
                  <a:pt x="14224" y="4794"/>
                  <a:pt x="13943" y="4340"/>
                </a:cubicBezTo>
                <a:cubicBezTo>
                  <a:pt x="13669" y="3892"/>
                  <a:pt x="13291" y="3551"/>
                  <a:pt x="12836" y="3300"/>
                </a:cubicBezTo>
                <a:cubicBezTo>
                  <a:pt x="12170" y="2929"/>
                  <a:pt x="11466" y="2750"/>
                  <a:pt x="10730" y="2750"/>
                </a:cubicBezTo>
                <a:cubicBezTo>
                  <a:pt x="10543" y="2750"/>
                  <a:pt x="10353" y="2762"/>
                  <a:pt x="10162" y="2785"/>
                </a:cubicBezTo>
                <a:cubicBezTo>
                  <a:pt x="9192" y="2902"/>
                  <a:pt x="8369" y="3303"/>
                  <a:pt x="7794" y="4119"/>
                </a:cubicBezTo>
                <a:cubicBezTo>
                  <a:pt x="7015" y="5229"/>
                  <a:pt x="6617" y="6479"/>
                  <a:pt x="6497" y="7827"/>
                </a:cubicBezTo>
                <a:cubicBezTo>
                  <a:pt x="6451" y="8349"/>
                  <a:pt x="6431" y="8874"/>
                  <a:pt x="6398" y="9400"/>
                </a:cubicBezTo>
                <a:lnTo>
                  <a:pt x="6398" y="9400"/>
                </a:lnTo>
                <a:cubicBezTo>
                  <a:pt x="6385" y="9270"/>
                  <a:pt x="6366" y="9144"/>
                  <a:pt x="6360" y="9014"/>
                </a:cubicBezTo>
                <a:cubicBezTo>
                  <a:pt x="6303" y="8251"/>
                  <a:pt x="6310" y="7486"/>
                  <a:pt x="6343" y="6727"/>
                </a:cubicBezTo>
                <a:cubicBezTo>
                  <a:pt x="6353" y="6426"/>
                  <a:pt x="6353" y="6125"/>
                  <a:pt x="6333" y="5824"/>
                </a:cubicBezTo>
                <a:cubicBezTo>
                  <a:pt x="6297" y="5319"/>
                  <a:pt x="6159" y="4838"/>
                  <a:pt x="5909" y="4390"/>
                </a:cubicBezTo>
                <a:cubicBezTo>
                  <a:pt x="5745" y="4106"/>
                  <a:pt x="5524" y="3905"/>
                  <a:pt x="5193" y="3841"/>
                </a:cubicBezTo>
                <a:cubicBezTo>
                  <a:pt x="4849" y="3775"/>
                  <a:pt x="4504" y="3708"/>
                  <a:pt x="4160" y="3637"/>
                </a:cubicBezTo>
                <a:cubicBezTo>
                  <a:pt x="4088" y="3622"/>
                  <a:pt x="4018" y="3615"/>
                  <a:pt x="3950" y="3615"/>
                </a:cubicBezTo>
                <a:cubicBezTo>
                  <a:pt x="3775" y="3615"/>
                  <a:pt x="3612" y="3667"/>
                  <a:pt x="3451" y="3785"/>
                </a:cubicBezTo>
                <a:cubicBezTo>
                  <a:pt x="3344" y="3863"/>
                  <a:pt x="3239" y="3900"/>
                  <a:pt x="3136" y="3900"/>
                </a:cubicBezTo>
                <a:cubicBezTo>
                  <a:pt x="3002" y="3900"/>
                  <a:pt x="2870" y="3837"/>
                  <a:pt x="2739" y="3721"/>
                </a:cubicBezTo>
                <a:cubicBezTo>
                  <a:pt x="2615" y="3607"/>
                  <a:pt x="2535" y="3474"/>
                  <a:pt x="2505" y="3313"/>
                </a:cubicBezTo>
                <a:cubicBezTo>
                  <a:pt x="2492" y="3233"/>
                  <a:pt x="2485" y="3149"/>
                  <a:pt x="2368" y="3119"/>
                </a:cubicBezTo>
                <a:cubicBezTo>
                  <a:pt x="2331" y="3149"/>
                  <a:pt x="2274" y="3173"/>
                  <a:pt x="2238" y="3216"/>
                </a:cubicBezTo>
                <a:cubicBezTo>
                  <a:pt x="2034" y="3434"/>
                  <a:pt x="1900" y="3688"/>
                  <a:pt x="1816" y="3972"/>
                </a:cubicBezTo>
                <a:cubicBezTo>
                  <a:pt x="1683" y="4433"/>
                  <a:pt x="1646" y="4901"/>
                  <a:pt x="1686" y="5373"/>
                </a:cubicBezTo>
                <a:cubicBezTo>
                  <a:pt x="1790" y="6543"/>
                  <a:pt x="1903" y="7710"/>
                  <a:pt x="1994" y="8880"/>
                </a:cubicBezTo>
                <a:cubicBezTo>
                  <a:pt x="2121" y="10425"/>
                  <a:pt x="2522" y="11899"/>
                  <a:pt x="3097" y="13333"/>
                </a:cubicBezTo>
                <a:cubicBezTo>
                  <a:pt x="3598" y="14584"/>
                  <a:pt x="4297" y="15694"/>
                  <a:pt x="5327" y="16587"/>
                </a:cubicBezTo>
                <a:cubicBezTo>
                  <a:pt x="6069" y="17229"/>
                  <a:pt x="6818" y="17867"/>
                  <a:pt x="7651" y="18402"/>
                </a:cubicBezTo>
                <a:cubicBezTo>
                  <a:pt x="7788" y="18492"/>
                  <a:pt x="7935" y="18579"/>
                  <a:pt x="8085" y="18750"/>
                </a:cubicBezTo>
                <a:cubicBezTo>
                  <a:pt x="7975" y="18743"/>
                  <a:pt x="7918" y="18746"/>
                  <a:pt x="7868" y="18733"/>
                </a:cubicBezTo>
                <a:cubicBezTo>
                  <a:pt x="7574" y="18666"/>
                  <a:pt x="7276" y="18603"/>
                  <a:pt x="6985" y="18532"/>
                </a:cubicBezTo>
                <a:cubicBezTo>
                  <a:pt x="6213" y="18342"/>
                  <a:pt x="5484" y="18018"/>
                  <a:pt x="4775" y="17667"/>
                </a:cubicBezTo>
                <a:cubicBezTo>
                  <a:pt x="3956" y="17262"/>
                  <a:pt x="3254" y="16704"/>
                  <a:pt x="2679" y="15978"/>
                </a:cubicBezTo>
                <a:cubicBezTo>
                  <a:pt x="1866" y="14942"/>
                  <a:pt x="1365" y="13751"/>
                  <a:pt x="980" y="12511"/>
                </a:cubicBezTo>
                <a:cubicBezTo>
                  <a:pt x="787" y="11886"/>
                  <a:pt x="656" y="11247"/>
                  <a:pt x="516" y="10612"/>
                </a:cubicBezTo>
                <a:cubicBezTo>
                  <a:pt x="248" y="9422"/>
                  <a:pt x="94" y="8221"/>
                  <a:pt x="195" y="6998"/>
                </a:cubicBezTo>
                <a:cubicBezTo>
                  <a:pt x="278" y="5968"/>
                  <a:pt x="466" y="4972"/>
                  <a:pt x="900" y="4025"/>
                </a:cubicBezTo>
                <a:cubicBezTo>
                  <a:pt x="1449" y="2838"/>
                  <a:pt x="2328" y="2003"/>
                  <a:pt x="3555" y="1538"/>
                </a:cubicBezTo>
                <a:cubicBezTo>
                  <a:pt x="3879" y="1417"/>
                  <a:pt x="4227" y="1334"/>
                  <a:pt x="4565" y="1254"/>
                </a:cubicBezTo>
                <a:cubicBezTo>
                  <a:pt x="5330" y="1076"/>
                  <a:pt x="6099" y="933"/>
                  <a:pt x="6885" y="916"/>
                </a:cubicBezTo>
                <a:cubicBezTo>
                  <a:pt x="7835" y="896"/>
                  <a:pt x="8764" y="762"/>
                  <a:pt x="9680" y="528"/>
                </a:cubicBezTo>
                <a:cubicBezTo>
                  <a:pt x="10514" y="315"/>
                  <a:pt x="11355" y="187"/>
                  <a:pt x="12212" y="187"/>
                </a:cubicBezTo>
                <a:close/>
                <a:moveTo>
                  <a:pt x="9108" y="19118"/>
                </a:moveTo>
                <a:lnTo>
                  <a:pt x="9108" y="19118"/>
                </a:lnTo>
                <a:cubicBezTo>
                  <a:pt x="9393" y="19184"/>
                  <a:pt x="9613" y="19231"/>
                  <a:pt x="9857" y="19285"/>
                </a:cubicBezTo>
                <a:cubicBezTo>
                  <a:pt x="9764" y="19344"/>
                  <a:pt x="9736" y="19361"/>
                  <a:pt x="9697" y="19361"/>
                </a:cubicBezTo>
                <a:cubicBezTo>
                  <a:pt x="9681" y="19361"/>
                  <a:pt x="9664" y="19359"/>
                  <a:pt x="9640" y="19355"/>
                </a:cubicBezTo>
                <a:cubicBezTo>
                  <a:pt x="9463" y="19332"/>
                  <a:pt x="9292" y="19298"/>
                  <a:pt x="9108" y="19118"/>
                </a:cubicBezTo>
                <a:close/>
                <a:moveTo>
                  <a:pt x="16605" y="21715"/>
                </a:moveTo>
                <a:cubicBezTo>
                  <a:pt x="16891" y="21715"/>
                  <a:pt x="17147" y="21822"/>
                  <a:pt x="17367" y="22076"/>
                </a:cubicBezTo>
                <a:cubicBezTo>
                  <a:pt x="17410" y="22130"/>
                  <a:pt x="17464" y="22177"/>
                  <a:pt x="17530" y="22244"/>
                </a:cubicBezTo>
                <a:cubicBezTo>
                  <a:pt x="17464" y="22331"/>
                  <a:pt x="17417" y="22394"/>
                  <a:pt x="17367" y="22458"/>
                </a:cubicBezTo>
                <a:cubicBezTo>
                  <a:pt x="17146" y="22745"/>
                  <a:pt x="17146" y="22876"/>
                  <a:pt x="17383" y="23136"/>
                </a:cubicBezTo>
                <a:cubicBezTo>
                  <a:pt x="17517" y="23283"/>
                  <a:pt x="17614" y="23447"/>
                  <a:pt x="17644" y="23638"/>
                </a:cubicBezTo>
                <a:cubicBezTo>
                  <a:pt x="17671" y="23845"/>
                  <a:pt x="17684" y="24052"/>
                  <a:pt x="17711" y="24300"/>
                </a:cubicBezTo>
                <a:cubicBezTo>
                  <a:pt x="17477" y="24216"/>
                  <a:pt x="17276" y="24163"/>
                  <a:pt x="17092" y="24069"/>
                </a:cubicBezTo>
                <a:cubicBezTo>
                  <a:pt x="16798" y="23922"/>
                  <a:pt x="16581" y="23718"/>
                  <a:pt x="16648" y="23337"/>
                </a:cubicBezTo>
                <a:cubicBezTo>
                  <a:pt x="16695" y="23080"/>
                  <a:pt x="16568" y="22849"/>
                  <a:pt x="16444" y="22628"/>
                </a:cubicBezTo>
                <a:cubicBezTo>
                  <a:pt x="16378" y="22514"/>
                  <a:pt x="16296" y="22459"/>
                  <a:pt x="16205" y="22459"/>
                </a:cubicBezTo>
                <a:cubicBezTo>
                  <a:pt x="16132" y="22459"/>
                  <a:pt x="16054" y="22493"/>
                  <a:pt x="15972" y="22561"/>
                </a:cubicBezTo>
                <a:cubicBezTo>
                  <a:pt x="15498" y="22966"/>
                  <a:pt x="15063" y="23411"/>
                  <a:pt x="14662" y="23889"/>
                </a:cubicBezTo>
                <a:cubicBezTo>
                  <a:pt x="14628" y="23929"/>
                  <a:pt x="14588" y="23952"/>
                  <a:pt x="14501" y="24022"/>
                </a:cubicBezTo>
                <a:cubicBezTo>
                  <a:pt x="14605" y="23594"/>
                  <a:pt x="14679" y="23217"/>
                  <a:pt x="14826" y="22866"/>
                </a:cubicBezTo>
                <a:cubicBezTo>
                  <a:pt x="15086" y="22247"/>
                  <a:pt x="15598" y="21943"/>
                  <a:pt x="16217" y="21772"/>
                </a:cubicBezTo>
                <a:cubicBezTo>
                  <a:pt x="16351" y="21735"/>
                  <a:pt x="16481" y="21715"/>
                  <a:pt x="16605" y="21715"/>
                </a:cubicBezTo>
                <a:close/>
                <a:moveTo>
                  <a:pt x="19032" y="24347"/>
                </a:moveTo>
                <a:cubicBezTo>
                  <a:pt x="19083" y="24347"/>
                  <a:pt x="19137" y="24353"/>
                  <a:pt x="19189" y="24367"/>
                </a:cubicBezTo>
                <a:cubicBezTo>
                  <a:pt x="19353" y="24410"/>
                  <a:pt x="19516" y="24470"/>
                  <a:pt x="19677" y="24521"/>
                </a:cubicBezTo>
                <a:cubicBezTo>
                  <a:pt x="19918" y="24594"/>
                  <a:pt x="20055" y="24778"/>
                  <a:pt x="20192" y="24965"/>
                </a:cubicBezTo>
                <a:cubicBezTo>
                  <a:pt x="20259" y="25055"/>
                  <a:pt x="20255" y="25152"/>
                  <a:pt x="20145" y="25253"/>
                </a:cubicBezTo>
                <a:cubicBezTo>
                  <a:pt x="20085" y="25233"/>
                  <a:pt x="20008" y="25213"/>
                  <a:pt x="19941" y="25183"/>
                </a:cubicBezTo>
                <a:cubicBezTo>
                  <a:pt x="19858" y="25146"/>
                  <a:pt x="19784" y="25099"/>
                  <a:pt x="19700" y="25062"/>
                </a:cubicBezTo>
                <a:cubicBezTo>
                  <a:pt x="19642" y="25037"/>
                  <a:pt x="19598" y="25024"/>
                  <a:pt x="19561" y="25024"/>
                </a:cubicBezTo>
                <a:cubicBezTo>
                  <a:pt x="19499" y="25024"/>
                  <a:pt x="19456" y="25063"/>
                  <a:pt x="19399" y="25149"/>
                </a:cubicBezTo>
                <a:cubicBezTo>
                  <a:pt x="19333" y="25236"/>
                  <a:pt x="19289" y="25340"/>
                  <a:pt x="19219" y="25470"/>
                </a:cubicBezTo>
                <a:cubicBezTo>
                  <a:pt x="19068" y="25373"/>
                  <a:pt x="18941" y="25293"/>
                  <a:pt x="18818" y="25216"/>
                </a:cubicBezTo>
                <a:cubicBezTo>
                  <a:pt x="18791" y="25199"/>
                  <a:pt x="18771" y="25179"/>
                  <a:pt x="18751" y="25156"/>
                </a:cubicBezTo>
                <a:cubicBezTo>
                  <a:pt x="18614" y="25012"/>
                  <a:pt x="18574" y="24681"/>
                  <a:pt x="18671" y="24504"/>
                </a:cubicBezTo>
                <a:cubicBezTo>
                  <a:pt x="18721" y="24410"/>
                  <a:pt x="18869" y="24347"/>
                  <a:pt x="19032" y="24347"/>
                </a:cubicBezTo>
                <a:close/>
                <a:moveTo>
                  <a:pt x="19587" y="25166"/>
                </a:moveTo>
                <a:cubicBezTo>
                  <a:pt x="19744" y="25249"/>
                  <a:pt x="19901" y="25330"/>
                  <a:pt x="20071" y="25417"/>
                </a:cubicBezTo>
                <a:cubicBezTo>
                  <a:pt x="20011" y="25524"/>
                  <a:pt x="19961" y="25617"/>
                  <a:pt x="19918" y="25704"/>
                </a:cubicBezTo>
                <a:cubicBezTo>
                  <a:pt x="19910" y="25704"/>
                  <a:pt x="19903" y="25704"/>
                  <a:pt x="19896" y="25704"/>
                </a:cubicBezTo>
                <a:cubicBezTo>
                  <a:pt x="19700" y="25704"/>
                  <a:pt x="19551" y="25618"/>
                  <a:pt x="19393" y="25537"/>
                </a:cubicBezTo>
                <a:cubicBezTo>
                  <a:pt x="19399" y="25380"/>
                  <a:pt x="19466" y="25269"/>
                  <a:pt x="19587" y="25166"/>
                </a:cubicBezTo>
                <a:close/>
                <a:moveTo>
                  <a:pt x="17637" y="22367"/>
                </a:moveTo>
                <a:cubicBezTo>
                  <a:pt x="17684" y="22394"/>
                  <a:pt x="17721" y="22411"/>
                  <a:pt x="17748" y="22434"/>
                </a:cubicBezTo>
                <a:cubicBezTo>
                  <a:pt x="18082" y="22779"/>
                  <a:pt x="18497" y="23003"/>
                  <a:pt x="18931" y="23193"/>
                </a:cubicBezTo>
                <a:cubicBezTo>
                  <a:pt x="19500" y="23437"/>
                  <a:pt x="20001" y="23782"/>
                  <a:pt x="20443" y="24216"/>
                </a:cubicBezTo>
                <a:cubicBezTo>
                  <a:pt x="20720" y="24487"/>
                  <a:pt x="20937" y="24798"/>
                  <a:pt x="21098" y="25142"/>
                </a:cubicBezTo>
                <a:cubicBezTo>
                  <a:pt x="21255" y="25477"/>
                  <a:pt x="21161" y="25774"/>
                  <a:pt x="20713" y="25821"/>
                </a:cubicBezTo>
                <a:cubicBezTo>
                  <a:pt x="20656" y="25827"/>
                  <a:pt x="20598" y="25830"/>
                  <a:pt x="20540" y="25830"/>
                </a:cubicBezTo>
                <a:cubicBezTo>
                  <a:pt x="20387" y="25830"/>
                  <a:pt x="20231" y="25809"/>
                  <a:pt x="20058" y="25758"/>
                </a:cubicBezTo>
                <a:cubicBezTo>
                  <a:pt x="20138" y="25607"/>
                  <a:pt x="20205" y="25467"/>
                  <a:pt x="20285" y="25333"/>
                </a:cubicBezTo>
                <a:cubicBezTo>
                  <a:pt x="20396" y="25142"/>
                  <a:pt x="20379" y="24975"/>
                  <a:pt x="20252" y="24805"/>
                </a:cubicBezTo>
                <a:cubicBezTo>
                  <a:pt x="19924" y="24370"/>
                  <a:pt x="19460" y="24236"/>
                  <a:pt x="18955" y="24220"/>
                </a:cubicBezTo>
                <a:cubicBezTo>
                  <a:pt x="18949" y="24219"/>
                  <a:pt x="18943" y="24219"/>
                  <a:pt x="18937" y="24219"/>
                </a:cubicBezTo>
                <a:cubicBezTo>
                  <a:pt x="18695" y="24219"/>
                  <a:pt x="18515" y="24353"/>
                  <a:pt x="18447" y="24607"/>
                </a:cubicBezTo>
                <a:cubicBezTo>
                  <a:pt x="18413" y="24734"/>
                  <a:pt x="18370" y="24858"/>
                  <a:pt x="18340" y="24985"/>
                </a:cubicBezTo>
                <a:cubicBezTo>
                  <a:pt x="18273" y="25286"/>
                  <a:pt x="18216" y="25587"/>
                  <a:pt x="18139" y="25955"/>
                </a:cubicBezTo>
                <a:cubicBezTo>
                  <a:pt x="18112" y="25824"/>
                  <a:pt x="18096" y="25764"/>
                  <a:pt x="18085" y="25701"/>
                </a:cubicBezTo>
                <a:cubicBezTo>
                  <a:pt x="18055" y="25490"/>
                  <a:pt x="18035" y="25283"/>
                  <a:pt x="18002" y="25072"/>
                </a:cubicBezTo>
                <a:cubicBezTo>
                  <a:pt x="17935" y="24638"/>
                  <a:pt x="17821" y="24213"/>
                  <a:pt x="17798" y="23768"/>
                </a:cubicBezTo>
                <a:cubicBezTo>
                  <a:pt x="17785" y="23507"/>
                  <a:pt x="17694" y="23257"/>
                  <a:pt x="17494" y="23066"/>
                </a:cubicBezTo>
                <a:cubicBezTo>
                  <a:pt x="17296" y="22889"/>
                  <a:pt x="17293" y="22792"/>
                  <a:pt x="17470" y="22555"/>
                </a:cubicBezTo>
                <a:cubicBezTo>
                  <a:pt x="17520" y="22488"/>
                  <a:pt x="17581" y="22431"/>
                  <a:pt x="17637" y="22367"/>
                </a:cubicBezTo>
                <a:close/>
                <a:moveTo>
                  <a:pt x="12472" y="22498"/>
                </a:moveTo>
                <a:cubicBezTo>
                  <a:pt x="12485" y="22504"/>
                  <a:pt x="12499" y="22508"/>
                  <a:pt x="12515" y="22508"/>
                </a:cubicBezTo>
                <a:cubicBezTo>
                  <a:pt x="12479" y="22805"/>
                  <a:pt x="12452" y="23100"/>
                  <a:pt x="12405" y="23394"/>
                </a:cubicBezTo>
                <a:cubicBezTo>
                  <a:pt x="12335" y="23815"/>
                  <a:pt x="12191" y="24210"/>
                  <a:pt x="11917" y="24544"/>
                </a:cubicBezTo>
                <a:cubicBezTo>
                  <a:pt x="11736" y="24761"/>
                  <a:pt x="11552" y="24972"/>
                  <a:pt x="11352" y="25166"/>
                </a:cubicBezTo>
                <a:cubicBezTo>
                  <a:pt x="11004" y="25500"/>
                  <a:pt x="10646" y="25821"/>
                  <a:pt x="10295" y="26149"/>
                </a:cubicBezTo>
                <a:cubicBezTo>
                  <a:pt x="10252" y="26186"/>
                  <a:pt x="10208" y="26226"/>
                  <a:pt x="10165" y="26266"/>
                </a:cubicBezTo>
                <a:cubicBezTo>
                  <a:pt x="10262" y="26048"/>
                  <a:pt x="10386" y="25855"/>
                  <a:pt x="10499" y="25654"/>
                </a:cubicBezTo>
                <a:cubicBezTo>
                  <a:pt x="10777" y="25162"/>
                  <a:pt x="11104" y="24714"/>
                  <a:pt x="11552" y="24353"/>
                </a:cubicBezTo>
                <a:cubicBezTo>
                  <a:pt x="11756" y="24186"/>
                  <a:pt x="11903" y="23969"/>
                  <a:pt x="12007" y="23728"/>
                </a:cubicBezTo>
                <a:cubicBezTo>
                  <a:pt x="12074" y="23568"/>
                  <a:pt x="12138" y="23414"/>
                  <a:pt x="12198" y="23257"/>
                </a:cubicBezTo>
                <a:cubicBezTo>
                  <a:pt x="12288" y="23006"/>
                  <a:pt x="12382" y="22755"/>
                  <a:pt x="12472" y="22498"/>
                </a:cubicBezTo>
                <a:close/>
                <a:moveTo>
                  <a:pt x="12325" y="22210"/>
                </a:moveTo>
                <a:cubicBezTo>
                  <a:pt x="12348" y="22220"/>
                  <a:pt x="12368" y="22224"/>
                  <a:pt x="12385" y="22230"/>
                </a:cubicBezTo>
                <a:cubicBezTo>
                  <a:pt x="12358" y="22337"/>
                  <a:pt x="12341" y="22444"/>
                  <a:pt x="12311" y="22545"/>
                </a:cubicBezTo>
                <a:cubicBezTo>
                  <a:pt x="12228" y="22792"/>
                  <a:pt x="12131" y="23033"/>
                  <a:pt x="12047" y="23280"/>
                </a:cubicBezTo>
                <a:cubicBezTo>
                  <a:pt x="11887" y="23758"/>
                  <a:pt x="11633" y="24166"/>
                  <a:pt x="11228" y="24480"/>
                </a:cubicBezTo>
                <a:cubicBezTo>
                  <a:pt x="10947" y="24698"/>
                  <a:pt x="10747" y="24989"/>
                  <a:pt x="10566" y="25290"/>
                </a:cubicBezTo>
                <a:cubicBezTo>
                  <a:pt x="10429" y="25524"/>
                  <a:pt x="10292" y="25754"/>
                  <a:pt x="10145" y="25985"/>
                </a:cubicBezTo>
                <a:cubicBezTo>
                  <a:pt x="10048" y="26135"/>
                  <a:pt x="9944" y="26276"/>
                  <a:pt x="9814" y="26460"/>
                </a:cubicBezTo>
                <a:cubicBezTo>
                  <a:pt x="9810" y="26373"/>
                  <a:pt x="9804" y="26343"/>
                  <a:pt x="9810" y="26319"/>
                </a:cubicBezTo>
                <a:cubicBezTo>
                  <a:pt x="10055" y="25701"/>
                  <a:pt x="10188" y="25052"/>
                  <a:pt x="10292" y="24397"/>
                </a:cubicBezTo>
                <a:cubicBezTo>
                  <a:pt x="10376" y="23862"/>
                  <a:pt x="10610" y="23434"/>
                  <a:pt x="11098" y="23163"/>
                </a:cubicBezTo>
                <a:cubicBezTo>
                  <a:pt x="11559" y="22912"/>
                  <a:pt x="11980" y="22608"/>
                  <a:pt x="12325" y="22210"/>
                </a:cubicBezTo>
                <a:close/>
                <a:moveTo>
                  <a:pt x="19978" y="25925"/>
                </a:moveTo>
                <a:cubicBezTo>
                  <a:pt x="20219" y="25955"/>
                  <a:pt x="20439" y="25982"/>
                  <a:pt x="20723" y="26015"/>
                </a:cubicBezTo>
                <a:cubicBezTo>
                  <a:pt x="20319" y="26269"/>
                  <a:pt x="19961" y="26486"/>
                  <a:pt x="19610" y="26700"/>
                </a:cubicBezTo>
                <a:cubicBezTo>
                  <a:pt x="19600" y="26684"/>
                  <a:pt x="19587" y="26660"/>
                  <a:pt x="19573" y="26644"/>
                </a:cubicBezTo>
                <a:cubicBezTo>
                  <a:pt x="19710" y="26403"/>
                  <a:pt x="19851" y="26159"/>
                  <a:pt x="19978" y="25925"/>
                </a:cubicBezTo>
                <a:close/>
                <a:moveTo>
                  <a:pt x="20972" y="21355"/>
                </a:moveTo>
                <a:cubicBezTo>
                  <a:pt x="21200" y="21355"/>
                  <a:pt x="21429" y="21371"/>
                  <a:pt x="21660" y="21411"/>
                </a:cubicBezTo>
                <a:cubicBezTo>
                  <a:pt x="22191" y="21505"/>
                  <a:pt x="22669" y="21729"/>
                  <a:pt x="23154" y="21956"/>
                </a:cubicBezTo>
                <a:cubicBezTo>
                  <a:pt x="23799" y="22247"/>
                  <a:pt x="24261" y="22705"/>
                  <a:pt x="24508" y="23374"/>
                </a:cubicBezTo>
                <a:cubicBezTo>
                  <a:pt x="24625" y="23695"/>
                  <a:pt x="24756" y="24009"/>
                  <a:pt x="24896" y="24320"/>
                </a:cubicBezTo>
                <a:cubicBezTo>
                  <a:pt x="25143" y="24865"/>
                  <a:pt x="25281" y="25440"/>
                  <a:pt x="25428" y="26015"/>
                </a:cubicBezTo>
                <a:cubicBezTo>
                  <a:pt x="25505" y="26309"/>
                  <a:pt x="25495" y="26610"/>
                  <a:pt x="25414" y="26908"/>
                </a:cubicBezTo>
                <a:cubicBezTo>
                  <a:pt x="25401" y="26961"/>
                  <a:pt x="25361" y="27018"/>
                  <a:pt x="25324" y="27102"/>
                </a:cubicBezTo>
                <a:cubicBezTo>
                  <a:pt x="25143" y="26888"/>
                  <a:pt x="24993" y="26687"/>
                  <a:pt x="24823" y="26510"/>
                </a:cubicBezTo>
                <a:cubicBezTo>
                  <a:pt x="24301" y="25968"/>
                  <a:pt x="23873" y="25370"/>
                  <a:pt x="23599" y="24668"/>
                </a:cubicBezTo>
                <a:cubicBezTo>
                  <a:pt x="23522" y="24471"/>
                  <a:pt x="23380" y="24368"/>
                  <a:pt x="23138" y="24368"/>
                </a:cubicBezTo>
                <a:cubicBezTo>
                  <a:pt x="23116" y="24368"/>
                  <a:pt x="23094" y="24368"/>
                  <a:pt x="23071" y="24370"/>
                </a:cubicBezTo>
                <a:cubicBezTo>
                  <a:pt x="22833" y="24387"/>
                  <a:pt x="22619" y="24480"/>
                  <a:pt x="22435" y="24628"/>
                </a:cubicBezTo>
                <a:cubicBezTo>
                  <a:pt x="22144" y="24855"/>
                  <a:pt x="21864" y="25099"/>
                  <a:pt x="21579" y="25336"/>
                </a:cubicBezTo>
                <a:cubicBezTo>
                  <a:pt x="21506" y="25400"/>
                  <a:pt x="21432" y="25457"/>
                  <a:pt x="21379" y="25503"/>
                </a:cubicBezTo>
                <a:cubicBezTo>
                  <a:pt x="21292" y="25286"/>
                  <a:pt x="21225" y="25079"/>
                  <a:pt x="21125" y="24882"/>
                </a:cubicBezTo>
                <a:cubicBezTo>
                  <a:pt x="20877" y="24410"/>
                  <a:pt x="20513" y="24036"/>
                  <a:pt x="20102" y="23715"/>
                </a:cubicBezTo>
                <a:cubicBezTo>
                  <a:pt x="19734" y="23431"/>
                  <a:pt x="19339" y="23193"/>
                  <a:pt x="18908" y="23016"/>
                </a:cubicBezTo>
                <a:cubicBezTo>
                  <a:pt x="18487" y="22845"/>
                  <a:pt x="18106" y="22611"/>
                  <a:pt x="17785" y="22260"/>
                </a:cubicBezTo>
                <a:cubicBezTo>
                  <a:pt x="17898" y="22117"/>
                  <a:pt x="18049" y="22040"/>
                  <a:pt x="18199" y="21963"/>
                </a:cubicBezTo>
                <a:cubicBezTo>
                  <a:pt x="18794" y="21662"/>
                  <a:pt x="19440" y="21508"/>
                  <a:pt x="20102" y="21421"/>
                </a:cubicBezTo>
                <a:cubicBezTo>
                  <a:pt x="20392" y="21382"/>
                  <a:pt x="20682" y="21355"/>
                  <a:pt x="20972" y="21355"/>
                </a:cubicBezTo>
                <a:close/>
                <a:moveTo>
                  <a:pt x="16260" y="22618"/>
                </a:moveTo>
                <a:cubicBezTo>
                  <a:pt x="16394" y="22845"/>
                  <a:pt x="16534" y="23063"/>
                  <a:pt x="16497" y="23344"/>
                </a:cubicBezTo>
                <a:cubicBezTo>
                  <a:pt x="16447" y="23715"/>
                  <a:pt x="16601" y="23982"/>
                  <a:pt x="16935" y="24149"/>
                </a:cubicBezTo>
                <a:cubicBezTo>
                  <a:pt x="17032" y="24200"/>
                  <a:pt x="17133" y="24246"/>
                  <a:pt x="17233" y="24290"/>
                </a:cubicBezTo>
                <a:cubicBezTo>
                  <a:pt x="17353" y="24343"/>
                  <a:pt x="17477" y="24387"/>
                  <a:pt x="17597" y="24437"/>
                </a:cubicBezTo>
                <a:cubicBezTo>
                  <a:pt x="17698" y="24480"/>
                  <a:pt x="17754" y="24547"/>
                  <a:pt x="17785" y="24654"/>
                </a:cubicBezTo>
                <a:cubicBezTo>
                  <a:pt x="18022" y="25590"/>
                  <a:pt x="18039" y="26533"/>
                  <a:pt x="17778" y="27493"/>
                </a:cubicBezTo>
                <a:cubicBezTo>
                  <a:pt x="17744" y="27172"/>
                  <a:pt x="17711" y="26874"/>
                  <a:pt x="17684" y="26577"/>
                </a:cubicBezTo>
                <a:cubicBezTo>
                  <a:pt x="17631" y="25988"/>
                  <a:pt x="17393" y="25507"/>
                  <a:pt x="16902" y="25149"/>
                </a:cubicBezTo>
                <a:cubicBezTo>
                  <a:pt x="16551" y="24888"/>
                  <a:pt x="16317" y="24521"/>
                  <a:pt x="16116" y="24133"/>
                </a:cubicBezTo>
                <a:cubicBezTo>
                  <a:pt x="15912" y="23735"/>
                  <a:pt x="15889" y="23330"/>
                  <a:pt x="15989" y="22902"/>
                </a:cubicBezTo>
                <a:cubicBezTo>
                  <a:pt x="16019" y="22755"/>
                  <a:pt x="16083" y="22648"/>
                  <a:pt x="16260" y="22618"/>
                </a:cubicBezTo>
                <a:close/>
                <a:moveTo>
                  <a:pt x="19333" y="25687"/>
                </a:moveTo>
                <a:cubicBezTo>
                  <a:pt x="19523" y="25764"/>
                  <a:pt x="19674" y="25824"/>
                  <a:pt x="19861" y="25901"/>
                </a:cubicBezTo>
                <a:cubicBezTo>
                  <a:pt x="19654" y="26246"/>
                  <a:pt x="19460" y="26567"/>
                  <a:pt x="19269" y="26878"/>
                </a:cubicBezTo>
                <a:cubicBezTo>
                  <a:pt x="19249" y="26911"/>
                  <a:pt x="19219" y="26941"/>
                  <a:pt x="19185" y="26961"/>
                </a:cubicBezTo>
                <a:cubicBezTo>
                  <a:pt x="18915" y="27162"/>
                  <a:pt x="18637" y="27359"/>
                  <a:pt x="18346" y="27570"/>
                </a:cubicBezTo>
                <a:cubicBezTo>
                  <a:pt x="18356" y="27510"/>
                  <a:pt x="18356" y="27459"/>
                  <a:pt x="18383" y="27423"/>
                </a:cubicBezTo>
                <a:cubicBezTo>
                  <a:pt x="18487" y="27262"/>
                  <a:pt x="18584" y="27095"/>
                  <a:pt x="18711" y="26961"/>
                </a:cubicBezTo>
                <a:cubicBezTo>
                  <a:pt x="18938" y="26724"/>
                  <a:pt x="19085" y="26443"/>
                  <a:pt x="19189" y="26139"/>
                </a:cubicBezTo>
                <a:cubicBezTo>
                  <a:pt x="19236" y="26005"/>
                  <a:pt x="19276" y="25858"/>
                  <a:pt x="19333" y="25687"/>
                </a:cubicBezTo>
                <a:close/>
                <a:moveTo>
                  <a:pt x="18470" y="25099"/>
                </a:moveTo>
                <a:cubicBezTo>
                  <a:pt x="18724" y="25296"/>
                  <a:pt x="18951" y="25470"/>
                  <a:pt x="19175" y="25647"/>
                </a:cubicBezTo>
                <a:cubicBezTo>
                  <a:pt x="19102" y="26119"/>
                  <a:pt x="18908" y="26547"/>
                  <a:pt x="18637" y="26861"/>
                </a:cubicBezTo>
                <a:cubicBezTo>
                  <a:pt x="18470" y="27055"/>
                  <a:pt x="18346" y="27289"/>
                  <a:pt x="18203" y="27506"/>
                </a:cubicBezTo>
                <a:cubicBezTo>
                  <a:pt x="18156" y="27576"/>
                  <a:pt x="18116" y="27653"/>
                  <a:pt x="18072" y="27727"/>
                </a:cubicBezTo>
                <a:cubicBezTo>
                  <a:pt x="18132" y="26827"/>
                  <a:pt x="18273" y="25958"/>
                  <a:pt x="18470" y="25099"/>
                </a:cubicBezTo>
                <a:close/>
                <a:moveTo>
                  <a:pt x="3954" y="26237"/>
                </a:moveTo>
                <a:cubicBezTo>
                  <a:pt x="4133" y="26237"/>
                  <a:pt x="4312" y="26254"/>
                  <a:pt x="4491" y="26296"/>
                </a:cubicBezTo>
                <a:cubicBezTo>
                  <a:pt x="4993" y="26420"/>
                  <a:pt x="5451" y="26650"/>
                  <a:pt x="5902" y="26881"/>
                </a:cubicBezTo>
                <a:cubicBezTo>
                  <a:pt x="6534" y="27209"/>
                  <a:pt x="7156" y="27560"/>
                  <a:pt x="7771" y="27914"/>
                </a:cubicBezTo>
                <a:cubicBezTo>
                  <a:pt x="8092" y="28098"/>
                  <a:pt x="8393" y="28322"/>
                  <a:pt x="8697" y="28526"/>
                </a:cubicBezTo>
                <a:cubicBezTo>
                  <a:pt x="8771" y="28576"/>
                  <a:pt x="8851" y="28626"/>
                  <a:pt x="8891" y="28773"/>
                </a:cubicBezTo>
                <a:cubicBezTo>
                  <a:pt x="8757" y="28693"/>
                  <a:pt x="8670" y="28643"/>
                  <a:pt x="8587" y="28596"/>
                </a:cubicBezTo>
                <a:cubicBezTo>
                  <a:pt x="8125" y="28349"/>
                  <a:pt x="7681" y="28078"/>
                  <a:pt x="7173" y="27937"/>
                </a:cubicBezTo>
                <a:cubicBezTo>
                  <a:pt x="6668" y="27797"/>
                  <a:pt x="6186" y="27596"/>
                  <a:pt x="5718" y="27369"/>
                </a:cubicBezTo>
                <a:cubicBezTo>
                  <a:pt x="5414" y="27222"/>
                  <a:pt x="5103" y="27072"/>
                  <a:pt x="4785" y="26951"/>
                </a:cubicBezTo>
                <a:cubicBezTo>
                  <a:pt x="4428" y="26816"/>
                  <a:pt x="4076" y="26746"/>
                  <a:pt x="3730" y="26746"/>
                </a:cubicBezTo>
                <a:cubicBezTo>
                  <a:pt x="3243" y="26746"/>
                  <a:pt x="2767" y="26885"/>
                  <a:pt x="2308" y="27179"/>
                </a:cubicBezTo>
                <a:cubicBezTo>
                  <a:pt x="2258" y="27212"/>
                  <a:pt x="2194" y="27239"/>
                  <a:pt x="2141" y="27269"/>
                </a:cubicBezTo>
                <a:cubicBezTo>
                  <a:pt x="2124" y="27245"/>
                  <a:pt x="2114" y="27225"/>
                  <a:pt x="2097" y="27205"/>
                </a:cubicBezTo>
                <a:cubicBezTo>
                  <a:pt x="2341" y="26971"/>
                  <a:pt x="2585" y="26734"/>
                  <a:pt x="2843" y="26517"/>
                </a:cubicBezTo>
                <a:cubicBezTo>
                  <a:pt x="2956" y="26423"/>
                  <a:pt x="3100" y="26343"/>
                  <a:pt x="3241" y="26316"/>
                </a:cubicBezTo>
                <a:cubicBezTo>
                  <a:pt x="3478" y="26268"/>
                  <a:pt x="3716" y="26237"/>
                  <a:pt x="3954" y="26237"/>
                </a:cubicBezTo>
                <a:close/>
                <a:moveTo>
                  <a:pt x="3735" y="26880"/>
                </a:moveTo>
                <a:cubicBezTo>
                  <a:pt x="3925" y="26880"/>
                  <a:pt x="4120" y="26903"/>
                  <a:pt x="4321" y="26951"/>
                </a:cubicBezTo>
                <a:cubicBezTo>
                  <a:pt x="4728" y="27045"/>
                  <a:pt x="5123" y="27195"/>
                  <a:pt x="5497" y="27393"/>
                </a:cubicBezTo>
                <a:cubicBezTo>
                  <a:pt x="5986" y="27647"/>
                  <a:pt x="6494" y="27877"/>
                  <a:pt x="7022" y="28021"/>
                </a:cubicBezTo>
                <a:cubicBezTo>
                  <a:pt x="7634" y="28188"/>
                  <a:pt x="8169" y="28499"/>
                  <a:pt x="8707" y="28807"/>
                </a:cubicBezTo>
                <a:cubicBezTo>
                  <a:pt x="8794" y="28857"/>
                  <a:pt x="8891" y="28914"/>
                  <a:pt x="8938" y="29014"/>
                </a:cubicBezTo>
                <a:cubicBezTo>
                  <a:pt x="8543" y="29034"/>
                  <a:pt x="8166" y="29058"/>
                  <a:pt x="7788" y="29074"/>
                </a:cubicBezTo>
                <a:cubicBezTo>
                  <a:pt x="7676" y="29079"/>
                  <a:pt x="7563" y="29082"/>
                  <a:pt x="7451" y="29082"/>
                </a:cubicBezTo>
                <a:cubicBezTo>
                  <a:pt x="7172" y="29082"/>
                  <a:pt x="6894" y="29064"/>
                  <a:pt x="6617" y="29014"/>
                </a:cubicBezTo>
                <a:cubicBezTo>
                  <a:pt x="5785" y="28864"/>
                  <a:pt x="4989" y="28596"/>
                  <a:pt x="4220" y="28242"/>
                </a:cubicBezTo>
                <a:cubicBezTo>
                  <a:pt x="3719" y="28011"/>
                  <a:pt x="3227" y="27754"/>
                  <a:pt x="2689" y="27613"/>
                </a:cubicBezTo>
                <a:cubicBezTo>
                  <a:pt x="2522" y="27570"/>
                  <a:pt x="2348" y="27543"/>
                  <a:pt x="2181" y="27510"/>
                </a:cubicBezTo>
                <a:cubicBezTo>
                  <a:pt x="2174" y="27479"/>
                  <a:pt x="2171" y="27469"/>
                  <a:pt x="2174" y="27463"/>
                </a:cubicBezTo>
                <a:cubicBezTo>
                  <a:pt x="2650" y="27087"/>
                  <a:pt x="3169" y="26880"/>
                  <a:pt x="3735" y="26880"/>
                </a:cubicBezTo>
                <a:close/>
                <a:moveTo>
                  <a:pt x="13960" y="25286"/>
                </a:moveTo>
                <a:cubicBezTo>
                  <a:pt x="13996" y="25396"/>
                  <a:pt x="13986" y="25487"/>
                  <a:pt x="13976" y="25584"/>
                </a:cubicBezTo>
                <a:cubicBezTo>
                  <a:pt x="13943" y="25952"/>
                  <a:pt x="13893" y="26323"/>
                  <a:pt x="13876" y="26690"/>
                </a:cubicBezTo>
                <a:cubicBezTo>
                  <a:pt x="13839" y="27486"/>
                  <a:pt x="13910" y="28275"/>
                  <a:pt x="13966" y="29064"/>
                </a:cubicBezTo>
                <a:cubicBezTo>
                  <a:pt x="14010" y="29750"/>
                  <a:pt x="14127" y="30418"/>
                  <a:pt x="14414" y="31050"/>
                </a:cubicBezTo>
                <a:cubicBezTo>
                  <a:pt x="14428" y="31084"/>
                  <a:pt x="14438" y="31117"/>
                  <a:pt x="14444" y="31151"/>
                </a:cubicBezTo>
                <a:cubicBezTo>
                  <a:pt x="14073" y="30696"/>
                  <a:pt x="13706" y="30248"/>
                  <a:pt x="13482" y="29710"/>
                </a:cubicBezTo>
                <a:cubicBezTo>
                  <a:pt x="13441" y="29616"/>
                  <a:pt x="13411" y="29519"/>
                  <a:pt x="13388" y="29419"/>
                </a:cubicBezTo>
                <a:cubicBezTo>
                  <a:pt x="13207" y="28656"/>
                  <a:pt x="13211" y="27891"/>
                  <a:pt x="13334" y="27118"/>
                </a:cubicBezTo>
                <a:cubicBezTo>
                  <a:pt x="13425" y="26537"/>
                  <a:pt x="13642" y="25998"/>
                  <a:pt x="13873" y="25463"/>
                </a:cubicBezTo>
                <a:cubicBezTo>
                  <a:pt x="13900" y="25403"/>
                  <a:pt x="13930" y="25346"/>
                  <a:pt x="13960" y="25286"/>
                </a:cubicBezTo>
                <a:close/>
                <a:moveTo>
                  <a:pt x="23136" y="24512"/>
                </a:moveTo>
                <a:cubicBezTo>
                  <a:pt x="23310" y="24512"/>
                  <a:pt x="23424" y="24609"/>
                  <a:pt x="23512" y="24831"/>
                </a:cubicBezTo>
                <a:cubicBezTo>
                  <a:pt x="23733" y="25396"/>
                  <a:pt x="24054" y="25905"/>
                  <a:pt x="24481" y="26343"/>
                </a:cubicBezTo>
                <a:cubicBezTo>
                  <a:pt x="24625" y="26493"/>
                  <a:pt x="24766" y="26654"/>
                  <a:pt x="24899" y="26821"/>
                </a:cubicBezTo>
                <a:cubicBezTo>
                  <a:pt x="25026" y="26985"/>
                  <a:pt x="25184" y="27135"/>
                  <a:pt x="25220" y="27369"/>
                </a:cubicBezTo>
                <a:cubicBezTo>
                  <a:pt x="24789" y="28031"/>
                  <a:pt x="24314" y="28663"/>
                  <a:pt x="23783" y="29251"/>
                </a:cubicBezTo>
                <a:cubicBezTo>
                  <a:pt x="23552" y="29509"/>
                  <a:pt x="23338" y="29776"/>
                  <a:pt x="23111" y="30027"/>
                </a:cubicBezTo>
                <a:cubicBezTo>
                  <a:pt x="22850" y="30305"/>
                  <a:pt x="22609" y="30606"/>
                  <a:pt x="22312" y="30840"/>
                </a:cubicBezTo>
                <a:cubicBezTo>
                  <a:pt x="21700" y="31314"/>
                  <a:pt x="21061" y="31752"/>
                  <a:pt x="20426" y="32190"/>
                </a:cubicBezTo>
                <a:cubicBezTo>
                  <a:pt x="19817" y="32602"/>
                  <a:pt x="19109" y="32879"/>
                  <a:pt x="18637" y="33524"/>
                </a:cubicBezTo>
                <a:cubicBezTo>
                  <a:pt x="18460" y="33287"/>
                  <a:pt x="18306" y="33063"/>
                  <a:pt x="18139" y="32856"/>
                </a:cubicBezTo>
                <a:cubicBezTo>
                  <a:pt x="17851" y="32488"/>
                  <a:pt x="17651" y="32073"/>
                  <a:pt x="17527" y="31625"/>
                </a:cubicBezTo>
                <a:cubicBezTo>
                  <a:pt x="17383" y="31120"/>
                  <a:pt x="17286" y="30612"/>
                  <a:pt x="17370" y="30084"/>
                </a:cubicBezTo>
                <a:cubicBezTo>
                  <a:pt x="17450" y="29596"/>
                  <a:pt x="17597" y="29128"/>
                  <a:pt x="17815" y="28683"/>
                </a:cubicBezTo>
                <a:cubicBezTo>
                  <a:pt x="18075" y="28145"/>
                  <a:pt x="18433" y="27673"/>
                  <a:pt x="18941" y="27339"/>
                </a:cubicBezTo>
                <a:cubicBezTo>
                  <a:pt x="19409" y="27028"/>
                  <a:pt x="19888" y="26731"/>
                  <a:pt x="20369" y="26436"/>
                </a:cubicBezTo>
                <a:cubicBezTo>
                  <a:pt x="20827" y="26145"/>
                  <a:pt x="21275" y="25841"/>
                  <a:pt x="21673" y="25470"/>
                </a:cubicBezTo>
                <a:cubicBezTo>
                  <a:pt x="21890" y="25266"/>
                  <a:pt x="22111" y="25055"/>
                  <a:pt x="22348" y="24872"/>
                </a:cubicBezTo>
                <a:cubicBezTo>
                  <a:pt x="22502" y="24751"/>
                  <a:pt x="22679" y="24631"/>
                  <a:pt x="22863" y="24567"/>
                </a:cubicBezTo>
                <a:cubicBezTo>
                  <a:pt x="22968" y="24531"/>
                  <a:pt x="23058" y="24512"/>
                  <a:pt x="23136" y="24512"/>
                </a:cubicBezTo>
                <a:close/>
                <a:moveTo>
                  <a:pt x="25190" y="27687"/>
                </a:moveTo>
                <a:cubicBezTo>
                  <a:pt x="25210" y="27693"/>
                  <a:pt x="25227" y="27697"/>
                  <a:pt x="25250" y="27707"/>
                </a:cubicBezTo>
                <a:cubicBezTo>
                  <a:pt x="25177" y="28332"/>
                  <a:pt x="25036" y="28944"/>
                  <a:pt x="24809" y="29536"/>
                </a:cubicBezTo>
                <a:cubicBezTo>
                  <a:pt x="24692" y="29847"/>
                  <a:pt x="24588" y="30161"/>
                  <a:pt x="24548" y="30489"/>
                </a:cubicBezTo>
                <a:cubicBezTo>
                  <a:pt x="24465" y="31117"/>
                  <a:pt x="24137" y="31592"/>
                  <a:pt x="23619" y="31940"/>
                </a:cubicBezTo>
                <a:cubicBezTo>
                  <a:pt x="23445" y="32057"/>
                  <a:pt x="23251" y="32144"/>
                  <a:pt x="23064" y="32234"/>
                </a:cubicBezTo>
                <a:cubicBezTo>
                  <a:pt x="22579" y="32454"/>
                  <a:pt x="22064" y="32592"/>
                  <a:pt x="21546" y="32712"/>
                </a:cubicBezTo>
                <a:cubicBezTo>
                  <a:pt x="20787" y="32892"/>
                  <a:pt x="20021" y="33060"/>
                  <a:pt x="19326" y="33447"/>
                </a:cubicBezTo>
                <a:cubicBezTo>
                  <a:pt x="19232" y="33501"/>
                  <a:pt x="19122" y="33528"/>
                  <a:pt x="19018" y="33558"/>
                </a:cubicBezTo>
                <a:cubicBezTo>
                  <a:pt x="18997" y="33562"/>
                  <a:pt x="18975" y="33563"/>
                  <a:pt x="18947" y="33563"/>
                </a:cubicBezTo>
                <a:cubicBezTo>
                  <a:pt x="18911" y="33563"/>
                  <a:pt x="18865" y="33561"/>
                  <a:pt x="18798" y="33561"/>
                </a:cubicBezTo>
                <a:cubicBezTo>
                  <a:pt x="18915" y="33431"/>
                  <a:pt x="18982" y="33330"/>
                  <a:pt x="19072" y="33260"/>
                </a:cubicBezTo>
                <a:cubicBezTo>
                  <a:pt x="19286" y="33093"/>
                  <a:pt x="19503" y="32929"/>
                  <a:pt x="19727" y="32779"/>
                </a:cubicBezTo>
                <a:cubicBezTo>
                  <a:pt x="20005" y="32598"/>
                  <a:pt x="20302" y="32444"/>
                  <a:pt x="20573" y="32257"/>
                </a:cubicBezTo>
                <a:cubicBezTo>
                  <a:pt x="21004" y="31963"/>
                  <a:pt x="21416" y="31642"/>
                  <a:pt x="21850" y="31354"/>
                </a:cubicBezTo>
                <a:cubicBezTo>
                  <a:pt x="22348" y="31023"/>
                  <a:pt x="22786" y="30632"/>
                  <a:pt x="23168" y="30171"/>
                </a:cubicBezTo>
                <a:cubicBezTo>
                  <a:pt x="23415" y="29870"/>
                  <a:pt x="23682" y="29579"/>
                  <a:pt x="23933" y="29282"/>
                </a:cubicBezTo>
                <a:cubicBezTo>
                  <a:pt x="24171" y="28997"/>
                  <a:pt x="24408" y="28713"/>
                  <a:pt x="24642" y="28426"/>
                </a:cubicBezTo>
                <a:cubicBezTo>
                  <a:pt x="24823" y="28182"/>
                  <a:pt x="25003" y="27931"/>
                  <a:pt x="25190" y="27687"/>
                </a:cubicBezTo>
                <a:close/>
                <a:moveTo>
                  <a:pt x="15732" y="22952"/>
                </a:moveTo>
                <a:cubicBezTo>
                  <a:pt x="15752" y="22962"/>
                  <a:pt x="15779" y="22976"/>
                  <a:pt x="15799" y="22983"/>
                </a:cubicBezTo>
                <a:cubicBezTo>
                  <a:pt x="15795" y="23049"/>
                  <a:pt x="15795" y="23116"/>
                  <a:pt x="15792" y="23183"/>
                </a:cubicBezTo>
                <a:cubicBezTo>
                  <a:pt x="15762" y="23564"/>
                  <a:pt x="15835" y="23925"/>
                  <a:pt x="16019" y="24260"/>
                </a:cubicBezTo>
                <a:cubicBezTo>
                  <a:pt x="16096" y="24400"/>
                  <a:pt x="16183" y="24534"/>
                  <a:pt x="16270" y="24668"/>
                </a:cubicBezTo>
                <a:cubicBezTo>
                  <a:pt x="16461" y="24955"/>
                  <a:pt x="16711" y="25189"/>
                  <a:pt x="16979" y="25403"/>
                </a:cubicBezTo>
                <a:cubicBezTo>
                  <a:pt x="17260" y="25624"/>
                  <a:pt x="17434" y="25908"/>
                  <a:pt x="17490" y="26259"/>
                </a:cubicBezTo>
                <a:cubicBezTo>
                  <a:pt x="17514" y="26369"/>
                  <a:pt x="17541" y="26476"/>
                  <a:pt x="17551" y="26587"/>
                </a:cubicBezTo>
                <a:cubicBezTo>
                  <a:pt x="17584" y="27015"/>
                  <a:pt x="17607" y="27446"/>
                  <a:pt x="17634" y="27874"/>
                </a:cubicBezTo>
                <a:cubicBezTo>
                  <a:pt x="17658" y="28309"/>
                  <a:pt x="17591" y="28730"/>
                  <a:pt x="17440" y="29138"/>
                </a:cubicBezTo>
                <a:cubicBezTo>
                  <a:pt x="17407" y="29221"/>
                  <a:pt x="17387" y="29312"/>
                  <a:pt x="17363" y="29399"/>
                </a:cubicBezTo>
                <a:cubicBezTo>
                  <a:pt x="17196" y="29920"/>
                  <a:pt x="17103" y="30442"/>
                  <a:pt x="17213" y="30993"/>
                </a:cubicBezTo>
                <a:cubicBezTo>
                  <a:pt x="17286" y="31378"/>
                  <a:pt x="17380" y="31756"/>
                  <a:pt x="17547" y="32113"/>
                </a:cubicBezTo>
                <a:cubicBezTo>
                  <a:pt x="17758" y="32575"/>
                  <a:pt x="18065" y="32973"/>
                  <a:pt x="18370" y="33374"/>
                </a:cubicBezTo>
                <a:cubicBezTo>
                  <a:pt x="18420" y="33441"/>
                  <a:pt x="18467" y="33511"/>
                  <a:pt x="18534" y="33611"/>
                </a:cubicBezTo>
                <a:cubicBezTo>
                  <a:pt x="18414" y="33614"/>
                  <a:pt x="18324" y="33620"/>
                  <a:pt x="18239" y="33620"/>
                </a:cubicBezTo>
                <a:cubicBezTo>
                  <a:pt x="18212" y="33620"/>
                  <a:pt x="18186" y="33620"/>
                  <a:pt x="18159" y="33618"/>
                </a:cubicBezTo>
                <a:cubicBezTo>
                  <a:pt x="17751" y="33608"/>
                  <a:pt x="17373" y="33474"/>
                  <a:pt x="17016" y="33290"/>
                </a:cubicBezTo>
                <a:cubicBezTo>
                  <a:pt x="16417" y="32983"/>
                  <a:pt x="15919" y="32545"/>
                  <a:pt x="15427" y="32107"/>
                </a:cubicBezTo>
                <a:cubicBezTo>
                  <a:pt x="14789" y="31542"/>
                  <a:pt x="14381" y="30836"/>
                  <a:pt x="14247" y="29997"/>
                </a:cubicBezTo>
                <a:cubicBezTo>
                  <a:pt x="14170" y="29482"/>
                  <a:pt x="14113" y="28964"/>
                  <a:pt x="14077" y="28446"/>
                </a:cubicBezTo>
                <a:cubicBezTo>
                  <a:pt x="13996" y="27356"/>
                  <a:pt x="13956" y="26262"/>
                  <a:pt x="14204" y="25183"/>
                </a:cubicBezTo>
                <a:cubicBezTo>
                  <a:pt x="14294" y="24785"/>
                  <a:pt x="14398" y="24407"/>
                  <a:pt x="14695" y="24106"/>
                </a:cubicBezTo>
                <a:cubicBezTo>
                  <a:pt x="14799" y="24002"/>
                  <a:pt x="14882" y="23872"/>
                  <a:pt x="14989" y="23765"/>
                </a:cubicBezTo>
                <a:cubicBezTo>
                  <a:pt x="15230" y="23494"/>
                  <a:pt x="15481" y="23227"/>
                  <a:pt x="15732" y="22952"/>
                </a:cubicBezTo>
                <a:close/>
                <a:moveTo>
                  <a:pt x="16832" y="33404"/>
                </a:moveTo>
                <a:lnTo>
                  <a:pt x="16832" y="33404"/>
                </a:lnTo>
                <a:cubicBezTo>
                  <a:pt x="16996" y="33474"/>
                  <a:pt x="17159" y="33544"/>
                  <a:pt x="17343" y="33625"/>
                </a:cubicBezTo>
                <a:cubicBezTo>
                  <a:pt x="17169" y="33845"/>
                  <a:pt x="17006" y="34049"/>
                  <a:pt x="16835" y="34273"/>
                </a:cubicBezTo>
                <a:cubicBezTo>
                  <a:pt x="16782" y="34079"/>
                  <a:pt x="16782" y="33605"/>
                  <a:pt x="16832" y="33404"/>
                </a:cubicBezTo>
                <a:close/>
                <a:moveTo>
                  <a:pt x="12512" y="31769"/>
                </a:moveTo>
                <a:cubicBezTo>
                  <a:pt x="12662" y="32123"/>
                  <a:pt x="12696" y="32505"/>
                  <a:pt x="12783" y="32869"/>
                </a:cubicBezTo>
                <a:cubicBezTo>
                  <a:pt x="12870" y="33237"/>
                  <a:pt x="12953" y="33611"/>
                  <a:pt x="13064" y="33976"/>
                </a:cubicBezTo>
                <a:cubicBezTo>
                  <a:pt x="13171" y="34333"/>
                  <a:pt x="13308" y="34685"/>
                  <a:pt x="13441" y="35076"/>
                </a:cubicBezTo>
                <a:cubicBezTo>
                  <a:pt x="13174" y="35016"/>
                  <a:pt x="12997" y="34885"/>
                  <a:pt x="12836" y="34718"/>
                </a:cubicBezTo>
                <a:cubicBezTo>
                  <a:pt x="12619" y="34494"/>
                  <a:pt x="12462" y="34226"/>
                  <a:pt x="12315" y="33956"/>
                </a:cubicBezTo>
                <a:cubicBezTo>
                  <a:pt x="12201" y="33742"/>
                  <a:pt x="12154" y="33521"/>
                  <a:pt x="12198" y="33287"/>
                </a:cubicBezTo>
                <a:cubicBezTo>
                  <a:pt x="12255" y="32953"/>
                  <a:pt x="12321" y="32618"/>
                  <a:pt x="12395" y="32284"/>
                </a:cubicBezTo>
                <a:cubicBezTo>
                  <a:pt x="12428" y="32110"/>
                  <a:pt x="12472" y="31940"/>
                  <a:pt x="12512" y="31769"/>
                </a:cubicBezTo>
                <a:close/>
                <a:moveTo>
                  <a:pt x="3274" y="31853"/>
                </a:moveTo>
                <a:lnTo>
                  <a:pt x="3274" y="31853"/>
                </a:lnTo>
                <a:cubicBezTo>
                  <a:pt x="3491" y="32368"/>
                  <a:pt x="3709" y="32879"/>
                  <a:pt x="3923" y="33397"/>
                </a:cubicBezTo>
                <a:cubicBezTo>
                  <a:pt x="4076" y="33772"/>
                  <a:pt x="4160" y="34163"/>
                  <a:pt x="4180" y="34568"/>
                </a:cubicBezTo>
                <a:cubicBezTo>
                  <a:pt x="4194" y="34862"/>
                  <a:pt x="4170" y="35082"/>
                  <a:pt x="4087" y="35253"/>
                </a:cubicBezTo>
                <a:cubicBezTo>
                  <a:pt x="3505" y="34200"/>
                  <a:pt x="3374" y="33036"/>
                  <a:pt x="3274" y="31853"/>
                </a:cubicBezTo>
                <a:close/>
                <a:moveTo>
                  <a:pt x="13769" y="35333"/>
                </a:moveTo>
                <a:lnTo>
                  <a:pt x="13769" y="35333"/>
                </a:lnTo>
                <a:cubicBezTo>
                  <a:pt x="13906" y="35360"/>
                  <a:pt x="14013" y="35377"/>
                  <a:pt x="14120" y="35403"/>
                </a:cubicBezTo>
                <a:cubicBezTo>
                  <a:pt x="14374" y="35470"/>
                  <a:pt x="14541" y="35627"/>
                  <a:pt x="14568" y="35902"/>
                </a:cubicBezTo>
                <a:cubicBezTo>
                  <a:pt x="14575" y="36012"/>
                  <a:pt x="14595" y="36119"/>
                  <a:pt x="14608" y="36229"/>
                </a:cubicBezTo>
                <a:cubicBezTo>
                  <a:pt x="14665" y="36784"/>
                  <a:pt x="14702" y="37343"/>
                  <a:pt x="14511" y="37888"/>
                </a:cubicBezTo>
                <a:cubicBezTo>
                  <a:pt x="14541" y="37326"/>
                  <a:pt x="14401" y="36808"/>
                  <a:pt x="14174" y="36313"/>
                </a:cubicBezTo>
                <a:cubicBezTo>
                  <a:pt x="14053" y="36049"/>
                  <a:pt x="13933" y="35785"/>
                  <a:pt x="13816" y="35517"/>
                </a:cubicBezTo>
                <a:cubicBezTo>
                  <a:pt x="13793" y="35470"/>
                  <a:pt x="13789" y="35413"/>
                  <a:pt x="13769" y="35333"/>
                </a:cubicBezTo>
                <a:close/>
                <a:moveTo>
                  <a:pt x="16944" y="37738"/>
                </a:moveTo>
                <a:cubicBezTo>
                  <a:pt x="17164" y="37738"/>
                  <a:pt x="17389" y="37775"/>
                  <a:pt x="17621" y="37854"/>
                </a:cubicBezTo>
                <a:cubicBezTo>
                  <a:pt x="18209" y="38055"/>
                  <a:pt x="18721" y="38389"/>
                  <a:pt x="19175" y="38804"/>
                </a:cubicBezTo>
                <a:cubicBezTo>
                  <a:pt x="19393" y="38998"/>
                  <a:pt x="19560" y="39242"/>
                  <a:pt x="19677" y="39512"/>
                </a:cubicBezTo>
                <a:cubicBezTo>
                  <a:pt x="19754" y="39693"/>
                  <a:pt x="19817" y="39884"/>
                  <a:pt x="19811" y="40111"/>
                </a:cubicBezTo>
                <a:cubicBezTo>
                  <a:pt x="19650" y="39934"/>
                  <a:pt x="19523" y="39767"/>
                  <a:pt x="19369" y="39629"/>
                </a:cubicBezTo>
                <a:cubicBezTo>
                  <a:pt x="18600" y="38944"/>
                  <a:pt x="17738" y="38446"/>
                  <a:pt x="16711" y="38239"/>
                </a:cubicBezTo>
                <a:cubicBezTo>
                  <a:pt x="16561" y="38208"/>
                  <a:pt x="16418" y="38192"/>
                  <a:pt x="16280" y="38192"/>
                </a:cubicBezTo>
                <a:cubicBezTo>
                  <a:pt x="15913" y="38192"/>
                  <a:pt x="15585" y="38305"/>
                  <a:pt x="15277" y="38560"/>
                </a:cubicBezTo>
                <a:cubicBezTo>
                  <a:pt x="15230" y="38596"/>
                  <a:pt x="15173" y="38630"/>
                  <a:pt x="15123" y="38663"/>
                </a:cubicBezTo>
                <a:cubicBezTo>
                  <a:pt x="15294" y="38456"/>
                  <a:pt x="15488" y="38279"/>
                  <a:pt x="15702" y="38138"/>
                </a:cubicBezTo>
                <a:cubicBezTo>
                  <a:pt x="16097" y="37883"/>
                  <a:pt x="16509" y="37738"/>
                  <a:pt x="16944" y="37738"/>
                </a:cubicBezTo>
                <a:close/>
                <a:moveTo>
                  <a:pt x="16214" y="38309"/>
                </a:moveTo>
                <a:cubicBezTo>
                  <a:pt x="16268" y="38309"/>
                  <a:pt x="16323" y="38313"/>
                  <a:pt x="16380" y="38322"/>
                </a:cubicBezTo>
                <a:cubicBezTo>
                  <a:pt x="16715" y="38376"/>
                  <a:pt x="17049" y="38456"/>
                  <a:pt x="17373" y="38556"/>
                </a:cubicBezTo>
                <a:cubicBezTo>
                  <a:pt x="18166" y="38807"/>
                  <a:pt x="18811" y="39295"/>
                  <a:pt x="19420" y="39843"/>
                </a:cubicBezTo>
                <a:cubicBezTo>
                  <a:pt x="19560" y="39970"/>
                  <a:pt x="19664" y="40131"/>
                  <a:pt x="19724" y="40318"/>
                </a:cubicBezTo>
                <a:cubicBezTo>
                  <a:pt x="19740" y="40368"/>
                  <a:pt x="19740" y="40425"/>
                  <a:pt x="19754" y="40529"/>
                </a:cubicBezTo>
                <a:cubicBezTo>
                  <a:pt x="19623" y="40395"/>
                  <a:pt x="19537" y="40298"/>
                  <a:pt x="19443" y="40208"/>
                </a:cubicBezTo>
                <a:cubicBezTo>
                  <a:pt x="19159" y="39924"/>
                  <a:pt x="18865" y="39650"/>
                  <a:pt x="18493" y="39479"/>
                </a:cubicBezTo>
                <a:cubicBezTo>
                  <a:pt x="17952" y="39228"/>
                  <a:pt x="17400" y="38984"/>
                  <a:pt x="16818" y="38824"/>
                </a:cubicBezTo>
                <a:cubicBezTo>
                  <a:pt x="16533" y="38744"/>
                  <a:pt x="16245" y="38668"/>
                  <a:pt x="15949" y="38668"/>
                </a:cubicBezTo>
                <a:cubicBezTo>
                  <a:pt x="15875" y="38668"/>
                  <a:pt x="15800" y="38673"/>
                  <a:pt x="15725" y="38683"/>
                </a:cubicBezTo>
                <a:cubicBezTo>
                  <a:pt x="15595" y="38710"/>
                  <a:pt x="15471" y="38730"/>
                  <a:pt x="15341" y="38753"/>
                </a:cubicBezTo>
                <a:cubicBezTo>
                  <a:pt x="15586" y="38485"/>
                  <a:pt x="15871" y="38309"/>
                  <a:pt x="16214" y="38309"/>
                </a:cubicBezTo>
                <a:close/>
                <a:moveTo>
                  <a:pt x="20095" y="41268"/>
                </a:moveTo>
                <a:lnTo>
                  <a:pt x="20095" y="41268"/>
                </a:lnTo>
                <a:cubicBezTo>
                  <a:pt x="20392" y="41672"/>
                  <a:pt x="20556" y="42130"/>
                  <a:pt x="20596" y="42625"/>
                </a:cubicBezTo>
                <a:cubicBezTo>
                  <a:pt x="20647" y="43240"/>
                  <a:pt x="20509" y="43835"/>
                  <a:pt x="20406" y="44437"/>
                </a:cubicBezTo>
                <a:cubicBezTo>
                  <a:pt x="20155" y="43394"/>
                  <a:pt x="20045" y="42341"/>
                  <a:pt x="20095" y="41268"/>
                </a:cubicBezTo>
                <a:close/>
                <a:moveTo>
                  <a:pt x="4267" y="36136"/>
                </a:moveTo>
                <a:lnTo>
                  <a:pt x="4267" y="36136"/>
                </a:lnTo>
                <a:cubicBezTo>
                  <a:pt x="4391" y="36266"/>
                  <a:pt x="4461" y="36406"/>
                  <a:pt x="4531" y="36550"/>
                </a:cubicBezTo>
                <a:cubicBezTo>
                  <a:pt x="4966" y="37376"/>
                  <a:pt x="5411" y="38195"/>
                  <a:pt x="5828" y="39031"/>
                </a:cubicBezTo>
                <a:cubicBezTo>
                  <a:pt x="6153" y="39680"/>
                  <a:pt x="6400" y="40358"/>
                  <a:pt x="6484" y="41084"/>
                </a:cubicBezTo>
                <a:cubicBezTo>
                  <a:pt x="6584" y="41983"/>
                  <a:pt x="6624" y="42883"/>
                  <a:pt x="6564" y="43782"/>
                </a:cubicBezTo>
                <a:cubicBezTo>
                  <a:pt x="6524" y="44334"/>
                  <a:pt x="6517" y="44889"/>
                  <a:pt x="6624" y="45430"/>
                </a:cubicBezTo>
                <a:cubicBezTo>
                  <a:pt x="6718" y="45892"/>
                  <a:pt x="6805" y="46353"/>
                  <a:pt x="6898" y="46818"/>
                </a:cubicBezTo>
                <a:cubicBezTo>
                  <a:pt x="6928" y="46955"/>
                  <a:pt x="6952" y="47102"/>
                  <a:pt x="6982" y="47246"/>
                </a:cubicBezTo>
                <a:lnTo>
                  <a:pt x="6932" y="47256"/>
                </a:lnTo>
                <a:cubicBezTo>
                  <a:pt x="6862" y="47092"/>
                  <a:pt x="6781" y="46931"/>
                  <a:pt x="6718" y="46764"/>
                </a:cubicBezTo>
                <a:cubicBezTo>
                  <a:pt x="6567" y="46350"/>
                  <a:pt x="6430" y="45932"/>
                  <a:pt x="6280" y="45514"/>
                </a:cubicBezTo>
                <a:cubicBezTo>
                  <a:pt x="5972" y="44665"/>
                  <a:pt x="5701" y="43809"/>
                  <a:pt x="5544" y="42913"/>
                </a:cubicBezTo>
                <a:cubicBezTo>
                  <a:pt x="5424" y="42224"/>
                  <a:pt x="5260" y="41539"/>
                  <a:pt x="5063" y="40867"/>
                </a:cubicBezTo>
                <a:cubicBezTo>
                  <a:pt x="4708" y="39636"/>
                  <a:pt x="4451" y="38396"/>
                  <a:pt x="4331" y="37125"/>
                </a:cubicBezTo>
                <a:cubicBezTo>
                  <a:pt x="4297" y="36794"/>
                  <a:pt x="4290" y="36467"/>
                  <a:pt x="4267" y="36136"/>
                </a:cubicBezTo>
                <a:close/>
                <a:moveTo>
                  <a:pt x="4123" y="36483"/>
                </a:moveTo>
                <a:cubicBezTo>
                  <a:pt x="4147" y="36530"/>
                  <a:pt x="4157" y="36574"/>
                  <a:pt x="4163" y="36624"/>
                </a:cubicBezTo>
                <a:cubicBezTo>
                  <a:pt x="4173" y="36684"/>
                  <a:pt x="4177" y="36747"/>
                  <a:pt x="4187" y="36804"/>
                </a:cubicBezTo>
                <a:cubicBezTo>
                  <a:pt x="4280" y="37918"/>
                  <a:pt x="4438" y="39014"/>
                  <a:pt x="4732" y="40094"/>
                </a:cubicBezTo>
                <a:cubicBezTo>
                  <a:pt x="5006" y="41081"/>
                  <a:pt x="5280" y="42067"/>
                  <a:pt x="5457" y="43073"/>
                </a:cubicBezTo>
                <a:cubicBezTo>
                  <a:pt x="5581" y="43795"/>
                  <a:pt x="5785" y="44497"/>
                  <a:pt x="6036" y="45190"/>
                </a:cubicBezTo>
                <a:cubicBezTo>
                  <a:pt x="6283" y="45878"/>
                  <a:pt x="6521" y="46580"/>
                  <a:pt x="6785" y="47323"/>
                </a:cubicBezTo>
                <a:cubicBezTo>
                  <a:pt x="6735" y="47279"/>
                  <a:pt x="6711" y="47262"/>
                  <a:pt x="6698" y="47239"/>
                </a:cubicBezTo>
                <a:cubicBezTo>
                  <a:pt x="6377" y="46704"/>
                  <a:pt x="6056" y="46176"/>
                  <a:pt x="5742" y="45641"/>
                </a:cubicBezTo>
                <a:cubicBezTo>
                  <a:pt x="5227" y="44775"/>
                  <a:pt x="4892" y="43846"/>
                  <a:pt x="4722" y="42859"/>
                </a:cubicBezTo>
                <a:lnTo>
                  <a:pt x="4294" y="40342"/>
                </a:lnTo>
                <a:cubicBezTo>
                  <a:pt x="4173" y="39616"/>
                  <a:pt x="4036" y="38897"/>
                  <a:pt x="3986" y="38168"/>
                </a:cubicBezTo>
                <a:cubicBezTo>
                  <a:pt x="3946" y="37593"/>
                  <a:pt x="4030" y="37038"/>
                  <a:pt x="4123" y="36483"/>
                </a:cubicBezTo>
                <a:close/>
                <a:moveTo>
                  <a:pt x="16123" y="43879"/>
                </a:moveTo>
                <a:cubicBezTo>
                  <a:pt x="16106" y="43963"/>
                  <a:pt x="16106" y="43993"/>
                  <a:pt x="16093" y="44013"/>
                </a:cubicBezTo>
                <a:cubicBezTo>
                  <a:pt x="15779" y="44524"/>
                  <a:pt x="15464" y="45039"/>
                  <a:pt x="15143" y="45547"/>
                </a:cubicBezTo>
                <a:cubicBezTo>
                  <a:pt x="14745" y="46169"/>
                  <a:pt x="14214" y="46651"/>
                  <a:pt x="13542" y="46962"/>
                </a:cubicBezTo>
                <a:cubicBezTo>
                  <a:pt x="13050" y="47186"/>
                  <a:pt x="12552" y="47400"/>
                  <a:pt x="12061" y="47614"/>
                </a:cubicBezTo>
                <a:cubicBezTo>
                  <a:pt x="12027" y="47624"/>
                  <a:pt x="11984" y="47620"/>
                  <a:pt x="11877" y="47624"/>
                </a:cubicBezTo>
                <a:cubicBezTo>
                  <a:pt x="12031" y="47520"/>
                  <a:pt x="12127" y="47450"/>
                  <a:pt x="12228" y="47383"/>
                </a:cubicBezTo>
                <a:cubicBezTo>
                  <a:pt x="12632" y="47119"/>
                  <a:pt x="13037" y="46868"/>
                  <a:pt x="13438" y="46600"/>
                </a:cubicBezTo>
                <a:cubicBezTo>
                  <a:pt x="13970" y="46246"/>
                  <a:pt x="14431" y="45828"/>
                  <a:pt x="14775" y="45280"/>
                </a:cubicBezTo>
                <a:cubicBezTo>
                  <a:pt x="14996" y="44922"/>
                  <a:pt x="15274" y="44604"/>
                  <a:pt x="15595" y="44324"/>
                </a:cubicBezTo>
                <a:cubicBezTo>
                  <a:pt x="15758" y="44187"/>
                  <a:pt x="15919" y="44046"/>
                  <a:pt x="16123" y="43879"/>
                </a:cubicBezTo>
                <a:close/>
                <a:moveTo>
                  <a:pt x="15976" y="43802"/>
                </a:moveTo>
                <a:lnTo>
                  <a:pt x="15976" y="43802"/>
                </a:lnTo>
                <a:cubicBezTo>
                  <a:pt x="15912" y="43866"/>
                  <a:pt x="15889" y="43902"/>
                  <a:pt x="15859" y="43926"/>
                </a:cubicBezTo>
                <a:cubicBezTo>
                  <a:pt x="15357" y="44320"/>
                  <a:pt x="14929" y="44778"/>
                  <a:pt x="14588" y="45317"/>
                </a:cubicBezTo>
                <a:cubicBezTo>
                  <a:pt x="14341" y="45701"/>
                  <a:pt x="14027" y="46025"/>
                  <a:pt x="13655" y="46286"/>
                </a:cubicBezTo>
                <a:cubicBezTo>
                  <a:pt x="13525" y="46380"/>
                  <a:pt x="13398" y="46477"/>
                  <a:pt x="13264" y="46567"/>
                </a:cubicBezTo>
                <a:cubicBezTo>
                  <a:pt x="12619" y="47008"/>
                  <a:pt x="11927" y="47380"/>
                  <a:pt x="11332" y="47898"/>
                </a:cubicBezTo>
                <a:cubicBezTo>
                  <a:pt x="11322" y="47904"/>
                  <a:pt x="11312" y="47901"/>
                  <a:pt x="11231" y="47918"/>
                </a:cubicBezTo>
                <a:cubicBezTo>
                  <a:pt x="11325" y="47757"/>
                  <a:pt x="11375" y="47637"/>
                  <a:pt x="11459" y="47547"/>
                </a:cubicBezTo>
                <a:cubicBezTo>
                  <a:pt x="11626" y="47363"/>
                  <a:pt x="11803" y="47182"/>
                  <a:pt x="11987" y="47015"/>
                </a:cubicBezTo>
                <a:cubicBezTo>
                  <a:pt x="12505" y="46550"/>
                  <a:pt x="12987" y="46059"/>
                  <a:pt x="13304" y="45427"/>
                </a:cubicBezTo>
                <a:cubicBezTo>
                  <a:pt x="13365" y="45310"/>
                  <a:pt x="13435" y="45200"/>
                  <a:pt x="13492" y="45083"/>
                </a:cubicBezTo>
                <a:cubicBezTo>
                  <a:pt x="13726" y="44594"/>
                  <a:pt x="14137" y="44334"/>
                  <a:pt x="14645" y="44197"/>
                </a:cubicBezTo>
                <a:cubicBezTo>
                  <a:pt x="15023" y="44096"/>
                  <a:pt x="15394" y="43969"/>
                  <a:pt x="15765" y="43852"/>
                </a:cubicBezTo>
                <a:cubicBezTo>
                  <a:pt x="15815" y="43832"/>
                  <a:pt x="15872" y="43825"/>
                  <a:pt x="15976" y="43802"/>
                </a:cubicBezTo>
                <a:close/>
                <a:moveTo>
                  <a:pt x="12274" y="0"/>
                </a:moveTo>
                <a:cubicBezTo>
                  <a:pt x="11329" y="0"/>
                  <a:pt x="10404" y="143"/>
                  <a:pt x="9490" y="374"/>
                </a:cubicBezTo>
                <a:cubicBezTo>
                  <a:pt x="8610" y="595"/>
                  <a:pt x="7714" y="682"/>
                  <a:pt x="6811" y="725"/>
                </a:cubicBezTo>
                <a:cubicBezTo>
                  <a:pt x="5675" y="779"/>
                  <a:pt x="4555" y="979"/>
                  <a:pt x="3485" y="1377"/>
                </a:cubicBezTo>
                <a:cubicBezTo>
                  <a:pt x="2271" y="1829"/>
                  <a:pt x="1398" y="2671"/>
                  <a:pt x="837" y="3835"/>
                </a:cubicBezTo>
                <a:cubicBezTo>
                  <a:pt x="385" y="4768"/>
                  <a:pt x="178" y="5764"/>
                  <a:pt x="91" y="6794"/>
                </a:cubicBezTo>
                <a:cubicBezTo>
                  <a:pt x="31" y="7496"/>
                  <a:pt x="1" y="8198"/>
                  <a:pt x="98" y="8897"/>
                </a:cubicBezTo>
                <a:cubicBezTo>
                  <a:pt x="352" y="10752"/>
                  <a:pt x="720" y="12578"/>
                  <a:pt x="1519" y="14290"/>
                </a:cubicBezTo>
                <a:cubicBezTo>
                  <a:pt x="1850" y="14992"/>
                  <a:pt x="2241" y="15657"/>
                  <a:pt x="2749" y="16252"/>
                </a:cubicBezTo>
                <a:cubicBezTo>
                  <a:pt x="3368" y="16971"/>
                  <a:pt x="4127" y="17499"/>
                  <a:pt x="4979" y="17907"/>
                </a:cubicBezTo>
                <a:cubicBezTo>
                  <a:pt x="5982" y="18382"/>
                  <a:pt x="7032" y="18716"/>
                  <a:pt x="8122" y="18917"/>
                </a:cubicBezTo>
                <a:cubicBezTo>
                  <a:pt x="8369" y="18964"/>
                  <a:pt x="8607" y="19027"/>
                  <a:pt x="8834" y="19148"/>
                </a:cubicBezTo>
                <a:cubicBezTo>
                  <a:pt x="9112" y="19345"/>
                  <a:pt x="9429" y="19489"/>
                  <a:pt x="9827" y="19519"/>
                </a:cubicBezTo>
                <a:cubicBezTo>
                  <a:pt x="9787" y="19856"/>
                  <a:pt x="9770" y="20157"/>
                  <a:pt x="9710" y="20452"/>
                </a:cubicBezTo>
                <a:cubicBezTo>
                  <a:pt x="9463" y="21672"/>
                  <a:pt x="9279" y="22906"/>
                  <a:pt x="9179" y="24146"/>
                </a:cubicBezTo>
                <a:cubicBezTo>
                  <a:pt x="9078" y="25336"/>
                  <a:pt x="9095" y="26527"/>
                  <a:pt x="9159" y="27724"/>
                </a:cubicBezTo>
                <a:cubicBezTo>
                  <a:pt x="9175" y="28024"/>
                  <a:pt x="9229" y="28322"/>
                  <a:pt x="9259" y="28623"/>
                </a:cubicBezTo>
                <a:cubicBezTo>
                  <a:pt x="9269" y="28706"/>
                  <a:pt x="9269" y="28790"/>
                  <a:pt x="9272" y="28930"/>
                </a:cubicBezTo>
                <a:cubicBezTo>
                  <a:pt x="9122" y="28763"/>
                  <a:pt x="9028" y="28626"/>
                  <a:pt x="8908" y="28529"/>
                </a:cubicBezTo>
                <a:cubicBezTo>
                  <a:pt x="8600" y="28292"/>
                  <a:pt x="8286" y="28055"/>
                  <a:pt x="7952" y="27857"/>
                </a:cubicBezTo>
                <a:cubicBezTo>
                  <a:pt x="7356" y="27506"/>
                  <a:pt x="6748" y="27172"/>
                  <a:pt x="6136" y="26844"/>
                </a:cubicBezTo>
                <a:cubicBezTo>
                  <a:pt x="5578" y="26550"/>
                  <a:pt x="5013" y="26266"/>
                  <a:pt x="4387" y="26139"/>
                </a:cubicBezTo>
                <a:cubicBezTo>
                  <a:pt x="4239" y="26109"/>
                  <a:pt x="4091" y="26095"/>
                  <a:pt x="3944" y="26095"/>
                </a:cubicBezTo>
                <a:cubicBezTo>
                  <a:pt x="3700" y="26095"/>
                  <a:pt x="3459" y="26131"/>
                  <a:pt x="3224" y="26186"/>
                </a:cubicBezTo>
                <a:cubicBezTo>
                  <a:pt x="3027" y="26232"/>
                  <a:pt x="2836" y="26356"/>
                  <a:pt x="2682" y="26490"/>
                </a:cubicBezTo>
                <a:cubicBezTo>
                  <a:pt x="2405" y="26724"/>
                  <a:pt x="2154" y="26988"/>
                  <a:pt x="1907" y="27245"/>
                </a:cubicBezTo>
                <a:cubicBezTo>
                  <a:pt x="1716" y="27453"/>
                  <a:pt x="1535" y="27670"/>
                  <a:pt x="1352" y="27881"/>
                </a:cubicBezTo>
                <a:cubicBezTo>
                  <a:pt x="1332" y="27907"/>
                  <a:pt x="1321" y="27944"/>
                  <a:pt x="1281" y="28031"/>
                </a:cubicBezTo>
                <a:cubicBezTo>
                  <a:pt x="1382" y="27991"/>
                  <a:pt x="1439" y="27981"/>
                  <a:pt x="1479" y="27948"/>
                </a:cubicBezTo>
                <a:cubicBezTo>
                  <a:pt x="1700" y="27746"/>
                  <a:pt x="1944" y="27650"/>
                  <a:pt x="2204" y="27650"/>
                </a:cubicBezTo>
                <a:cubicBezTo>
                  <a:pt x="2340" y="27650"/>
                  <a:pt x="2481" y="27676"/>
                  <a:pt x="2625" y="27727"/>
                </a:cubicBezTo>
                <a:cubicBezTo>
                  <a:pt x="2993" y="27857"/>
                  <a:pt x="3361" y="27991"/>
                  <a:pt x="3722" y="28145"/>
                </a:cubicBezTo>
                <a:cubicBezTo>
                  <a:pt x="4374" y="28429"/>
                  <a:pt x="5023" y="28730"/>
                  <a:pt x="5708" y="28930"/>
                </a:cubicBezTo>
                <a:cubicBezTo>
                  <a:pt x="6326" y="29110"/>
                  <a:pt x="6950" y="29211"/>
                  <a:pt x="7584" y="29211"/>
                </a:cubicBezTo>
                <a:cubicBezTo>
                  <a:pt x="7790" y="29211"/>
                  <a:pt x="7997" y="29200"/>
                  <a:pt x="8206" y="29178"/>
                </a:cubicBezTo>
                <a:cubicBezTo>
                  <a:pt x="8335" y="29164"/>
                  <a:pt x="8467" y="29157"/>
                  <a:pt x="8600" y="29157"/>
                </a:cubicBezTo>
                <a:cubicBezTo>
                  <a:pt x="8659" y="29157"/>
                  <a:pt x="8718" y="29158"/>
                  <a:pt x="8777" y="29161"/>
                </a:cubicBezTo>
                <a:cubicBezTo>
                  <a:pt x="8888" y="29165"/>
                  <a:pt x="8991" y="29205"/>
                  <a:pt x="9095" y="29241"/>
                </a:cubicBezTo>
                <a:cubicBezTo>
                  <a:pt x="9296" y="29308"/>
                  <a:pt x="9403" y="29449"/>
                  <a:pt x="9436" y="29659"/>
                </a:cubicBezTo>
                <a:cubicBezTo>
                  <a:pt x="9490" y="30014"/>
                  <a:pt x="9556" y="30368"/>
                  <a:pt x="9610" y="30729"/>
                </a:cubicBezTo>
                <a:cubicBezTo>
                  <a:pt x="9754" y="31689"/>
                  <a:pt x="9894" y="32655"/>
                  <a:pt x="10021" y="33615"/>
                </a:cubicBezTo>
                <a:cubicBezTo>
                  <a:pt x="10155" y="34621"/>
                  <a:pt x="10195" y="35634"/>
                  <a:pt x="10175" y="36650"/>
                </a:cubicBezTo>
                <a:cubicBezTo>
                  <a:pt x="10158" y="37322"/>
                  <a:pt x="10125" y="37995"/>
                  <a:pt x="10028" y="38660"/>
                </a:cubicBezTo>
                <a:cubicBezTo>
                  <a:pt x="9894" y="39596"/>
                  <a:pt x="9697" y="40519"/>
                  <a:pt x="9479" y="41435"/>
                </a:cubicBezTo>
                <a:cubicBezTo>
                  <a:pt x="9235" y="42471"/>
                  <a:pt x="8951" y="43494"/>
                  <a:pt x="8787" y="44548"/>
                </a:cubicBezTo>
                <a:cubicBezTo>
                  <a:pt x="8660" y="45363"/>
                  <a:pt x="8624" y="46186"/>
                  <a:pt x="8577" y="47008"/>
                </a:cubicBezTo>
                <a:cubicBezTo>
                  <a:pt x="8550" y="47520"/>
                  <a:pt x="8517" y="48035"/>
                  <a:pt x="8470" y="48543"/>
                </a:cubicBezTo>
                <a:cubicBezTo>
                  <a:pt x="8400" y="49339"/>
                  <a:pt x="8453" y="50128"/>
                  <a:pt x="8590" y="50914"/>
                </a:cubicBezTo>
                <a:cubicBezTo>
                  <a:pt x="8600" y="50974"/>
                  <a:pt x="8610" y="51031"/>
                  <a:pt x="8634" y="51164"/>
                </a:cubicBezTo>
                <a:cubicBezTo>
                  <a:pt x="8560" y="51057"/>
                  <a:pt x="8527" y="51007"/>
                  <a:pt x="8500" y="50957"/>
                </a:cubicBezTo>
                <a:cubicBezTo>
                  <a:pt x="7804" y="49640"/>
                  <a:pt x="7340" y="48249"/>
                  <a:pt x="7049" y="46788"/>
                </a:cubicBezTo>
                <a:cubicBezTo>
                  <a:pt x="6918" y="46142"/>
                  <a:pt x="6768" y="45494"/>
                  <a:pt x="6718" y="44832"/>
                </a:cubicBezTo>
                <a:cubicBezTo>
                  <a:pt x="6701" y="44625"/>
                  <a:pt x="6688" y="44411"/>
                  <a:pt x="6704" y="44203"/>
                </a:cubicBezTo>
                <a:cubicBezTo>
                  <a:pt x="6771" y="43200"/>
                  <a:pt x="6765" y="42201"/>
                  <a:pt x="6661" y="41198"/>
                </a:cubicBezTo>
                <a:cubicBezTo>
                  <a:pt x="6571" y="40352"/>
                  <a:pt x="6280" y="39579"/>
                  <a:pt x="5902" y="38830"/>
                </a:cubicBezTo>
                <a:cubicBezTo>
                  <a:pt x="5471" y="37978"/>
                  <a:pt x="5019" y="37139"/>
                  <a:pt x="4581" y="36296"/>
                </a:cubicBezTo>
                <a:cubicBezTo>
                  <a:pt x="4551" y="36239"/>
                  <a:pt x="4531" y="36186"/>
                  <a:pt x="4504" y="36132"/>
                </a:cubicBezTo>
                <a:cubicBezTo>
                  <a:pt x="4311" y="35821"/>
                  <a:pt x="4260" y="35497"/>
                  <a:pt x="4314" y="35129"/>
                </a:cubicBezTo>
                <a:cubicBezTo>
                  <a:pt x="4407" y="34524"/>
                  <a:pt x="4307" y="33929"/>
                  <a:pt x="4076" y="33361"/>
                </a:cubicBezTo>
                <a:cubicBezTo>
                  <a:pt x="3829" y="32755"/>
                  <a:pt x="3575" y="32157"/>
                  <a:pt x="3324" y="31555"/>
                </a:cubicBezTo>
                <a:cubicBezTo>
                  <a:pt x="3211" y="31288"/>
                  <a:pt x="3114" y="31013"/>
                  <a:pt x="3100" y="30716"/>
                </a:cubicBezTo>
                <a:cubicBezTo>
                  <a:pt x="3100" y="30682"/>
                  <a:pt x="3067" y="30652"/>
                  <a:pt x="3040" y="30612"/>
                </a:cubicBezTo>
                <a:cubicBezTo>
                  <a:pt x="2903" y="30706"/>
                  <a:pt x="2960" y="30823"/>
                  <a:pt x="2973" y="30920"/>
                </a:cubicBezTo>
                <a:cubicBezTo>
                  <a:pt x="3040" y="31425"/>
                  <a:pt x="3110" y="31936"/>
                  <a:pt x="3187" y="32441"/>
                </a:cubicBezTo>
                <a:cubicBezTo>
                  <a:pt x="3241" y="32809"/>
                  <a:pt x="3294" y="33177"/>
                  <a:pt x="3358" y="33541"/>
                </a:cubicBezTo>
                <a:cubicBezTo>
                  <a:pt x="3471" y="34180"/>
                  <a:pt x="3705" y="34778"/>
                  <a:pt x="3993" y="35353"/>
                </a:cubicBezTo>
                <a:cubicBezTo>
                  <a:pt x="4080" y="35534"/>
                  <a:pt x="4107" y="35711"/>
                  <a:pt x="4073" y="35905"/>
                </a:cubicBezTo>
                <a:cubicBezTo>
                  <a:pt x="4006" y="36269"/>
                  <a:pt x="3956" y="36640"/>
                  <a:pt x="3896" y="37005"/>
                </a:cubicBezTo>
                <a:cubicBezTo>
                  <a:pt x="3786" y="37707"/>
                  <a:pt x="3836" y="38409"/>
                  <a:pt x="3946" y="39105"/>
                </a:cubicBezTo>
                <a:cubicBezTo>
                  <a:pt x="4170" y="40449"/>
                  <a:pt x="4394" y="41796"/>
                  <a:pt x="4638" y="43137"/>
                </a:cubicBezTo>
                <a:cubicBezTo>
                  <a:pt x="4789" y="43973"/>
                  <a:pt x="5076" y="44762"/>
                  <a:pt x="5511" y="45494"/>
                </a:cubicBezTo>
                <a:cubicBezTo>
                  <a:pt x="6036" y="46383"/>
                  <a:pt x="6584" y="47262"/>
                  <a:pt x="7112" y="48152"/>
                </a:cubicBezTo>
                <a:cubicBezTo>
                  <a:pt x="7256" y="48399"/>
                  <a:pt x="7380" y="48670"/>
                  <a:pt x="7473" y="48941"/>
                </a:cubicBezTo>
                <a:cubicBezTo>
                  <a:pt x="7791" y="49810"/>
                  <a:pt x="8186" y="50646"/>
                  <a:pt x="8607" y="51465"/>
                </a:cubicBezTo>
                <a:cubicBezTo>
                  <a:pt x="9152" y="52512"/>
                  <a:pt x="9613" y="53585"/>
                  <a:pt x="9897" y="54735"/>
                </a:cubicBezTo>
                <a:cubicBezTo>
                  <a:pt x="10024" y="55237"/>
                  <a:pt x="10075" y="55741"/>
                  <a:pt x="10108" y="56250"/>
                </a:cubicBezTo>
                <a:cubicBezTo>
                  <a:pt x="10111" y="56357"/>
                  <a:pt x="10111" y="56464"/>
                  <a:pt x="10232" y="56611"/>
                </a:cubicBezTo>
                <a:cubicBezTo>
                  <a:pt x="10248" y="56474"/>
                  <a:pt x="10272" y="56400"/>
                  <a:pt x="10265" y="56330"/>
                </a:cubicBezTo>
                <a:cubicBezTo>
                  <a:pt x="10141" y="55110"/>
                  <a:pt x="10162" y="53886"/>
                  <a:pt x="10131" y="52665"/>
                </a:cubicBezTo>
                <a:cubicBezTo>
                  <a:pt x="10128" y="52515"/>
                  <a:pt x="10145" y="52365"/>
                  <a:pt x="10158" y="52214"/>
                </a:cubicBezTo>
                <a:cubicBezTo>
                  <a:pt x="10238" y="51345"/>
                  <a:pt x="10359" y="50479"/>
                  <a:pt x="10549" y="49626"/>
                </a:cubicBezTo>
                <a:cubicBezTo>
                  <a:pt x="10613" y="49355"/>
                  <a:pt x="10690" y="49085"/>
                  <a:pt x="10767" y="48810"/>
                </a:cubicBezTo>
                <a:cubicBezTo>
                  <a:pt x="10844" y="48570"/>
                  <a:pt x="11031" y="48409"/>
                  <a:pt x="11215" y="48259"/>
                </a:cubicBezTo>
                <a:cubicBezTo>
                  <a:pt x="11502" y="48021"/>
                  <a:pt x="11837" y="47858"/>
                  <a:pt x="12181" y="47707"/>
                </a:cubicBezTo>
                <a:cubicBezTo>
                  <a:pt x="12696" y="47487"/>
                  <a:pt x="13217" y="47269"/>
                  <a:pt x="13722" y="47028"/>
                </a:cubicBezTo>
                <a:cubicBezTo>
                  <a:pt x="14428" y="46684"/>
                  <a:pt x="14959" y="46146"/>
                  <a:pt x="15371" y="45480"/>
                </a:cubicBezTo>
                <a:cubicBezTo>
                  <a:pt x="15558" y="45173"/>
                  <a:pt x="15738" y="44859"/>
                  <a:pt x="15932" y="44558"/>
                </a:cubicBezTo>
                <a:cubicBezTo>
                  <a:pt x="16176" y="44190"/>
                  <a:pt x="16427" y="43825"/>
                  <a:pt x="16678" y="43461"/>
                </a:cubicBezTo>
                <a:cubicBezTo>
                  <a:pt x="16718" y="43401"/>
                  <a:pt x="16808" y="43354"/>
                  <a:pt x="16748" y="43237"/>
                </a:cubicBezTo>
                <a:lnTo>
                  <a:pt x="16748" y="43237"/>
                </a:lnTo>
                <a:cubicBezTo>
                  <a:pt x="16698" y="43250"/>
                  <a:pt x="16641" y="43254"/>
                  <a:pt x="16598" y="43284"/>
                </a:cubicBezTo>
                <a:cubicBezTo>
                  <a:pt x="15956" y="43672"/>
                  <a:pt x="15257" y="43912"/>
                  <a:pt x="14528" y="44093"/>
                </a:cubicBezTo>
                <a:cubicBezTo>
                  <a:pt x="14033" y="44220"/>
                  <a:pt x="13672" y="44514"/>
                  <a:pt x="13431" y="44962"/>
                </a:cubicBezTo>
                <a:cubicBezTo>
                  <a:pt x="13298" y="45210"/>
                  <a:pt x="13164" y="45457"/>
                  <a:pt x="13020" y="45698"/>
                </a:cubicBezTo>
                <a:cubicBezTo>
                  <a:pt x="12766" y="46129"/>
                  <a:pt x="12412" y="46467"/>
                  <a:pt x="12047" y="46798"/>
                </a:cubicBezTo>
                <a:cubicBezTo>
                  <a:pt x="11720" y="47092"/>
                  <a:pt x="11375" y="47369"/>
                  <a:pt x="11134" y="47757"/>
                </a:cubicBezTo>
                <a:cubicBezTo>
                  <a:pt x="11195" y="47590"/>
                  <a:pt x="11251" y="47423"/>
                  <a:pt x="11312" y="47252"/>
                </a:cubicBezTo>
                <a:cubicBezTo>
                  <a:pt x="11653" y="46259"/>
                  <a:pt x="11980" y="45256"/>
                  <a:pt x="12345" y="44263"/>
                </a:cubicBezTo>
                <a:cubicBezTo>
                  <a:pt x="12649" y="43428"/>
                  <a:pt x="13000" y="42605"/>
                  <a:pt x="13324" y="41779"/>
                </a:cubicBezTo>
                <a:cubicBezTo>
                  <a:pt x="13375" y="41656"/>
                  <a:pt x="13425" y="41535"/>
                  <a:pt x="13468" y="41415"/>
                </a:cubicBezTo>
                <a:cubicBezTo>
                  <a:pt x="13665" y="40796"/>
                  <a:pt x="14003" y="40248"/>
                  <a:pt x="14361" y="39716"/>
                </a:cubicBezTo>
                <a:cubicBezTo>
                  <a:pt x="14692" y="39228"/>
                  <a:pt x="15127" y="38897"/>
                  <a:pt x="15728" y="38824"/>
                </a:cubicBezTo>
                <a:cubicBezTo>
                  <a:pt x="15805" y="38814"/>
                  <a:pt x="15881" y="38809"/>
                  <a:pt x="15957" y="38809"/>
                </a:cubicBezTo>
                <a:cubicBezTo>
                  <a:pt x="16213" y="38809"/>
                  <a:pt x="16464" y="38860"/>
                  <a:pt x="16711" y="38927"/>
                </a:cubicBezTo>
                <a:cubicBezTo>
                  <a:pt x="17343" y="39098"/>
                  <a:pt x="17945" y="39359"/>
                  <a:pt x="18530" y="39639"/>
                </a:cubicBezTo>
                <a:cubicBezTo>
                  <a:pt x="18838" y="39790"/>
                  <a:pt x="19099" y="40011"/>
                  <a:pt x="19333" y="40265"/>
                </a:cubicBezTo>
                <a:lnTo>
                  <a:pt x="19894" y="40893"/>
                </a:lnTo>
                <a:cubicBezTo>
                  <a:pt x="19918" y="41161"/>
                  <a:pt x="19958" y="41428"/>
                  <a:pt x="19958" y="41699"/>
                </a:cubicBezTo>
                <a:cubicBezTo>
                  <a:pt x="19961" y="42725"/>
                  <a:pt x="20138" y="43735"/>
                  <a:pt x="20319" y="44742"/>
                </a:cubicBezTo>
                <a:cubicBezTo>
                  <a:pt x="20339" y="44849"/>
                  <a:pt x="20322" y="44989"/>
                  <a:pt x="20479" y="45063"/>
                </a:cubicBezTo>
                <a:cubicBezTo>
                  <a:pt x="20503" y="44996"/>
                  <a:pt x="20523" y="44945"/>
                  <a:pt x="20530" y="44895"/>
                </a:cubicBezTo>
                <a:cubicBezTo>
                  <a:pt x="20596" y="44471"/>
                  <a:pt x="20670" y="44043"/>
                  <a:pt x="20727" y="43618"/>
                </a:cubicBezTo>
                <a:cubicBezTo>
                  <a:pt x="20820" y="42939"/>
                  <a:pt x="20824" y="42271"/>
                  <a:pt x="20513" y="41639"/>
                </a:cubicBezTo>
                <a:cubicBezTo>
                  <a:pt x="20409" y="41422"/>
                  <a:pt x="20292" y="41214"/>
                  <a:pt x="20158" y="41014"/>
                </a:cubicBezTo>
                <a:cubicBezTo>
                  <a:pt x="20088" y="40910"/>
                  <a:pt x="20058" y="40803"/>
                  <a:pt x="20051" y="40679"/>
                </a:cubicBezTo>
                <a:cubicBezTo>
                  <a:pt x="20035" y="40459"/>
                  <a:pt x="20005" y="40241"/>
                  <a:pt x="19978" y="40024"/>
                </a:cubicBezTo>
                <a:cubicBezTo>
                  <a:pt x="19911" y="39466"/>
                  <a:pt x="19644" y="39014"/>
                  <a:pt x="19239" y="38646"/>
                </a:cubicBezTo>
                <a:cubicBezTo>
                  <a:pt x="18724" y="38185"/>
                  <a:pt x="18149" y="37827"/>
                  <a:pt x="17477" y="37653"/>
                </a:cubicBezTo>
                <a:cubicBezTo>
                  <a:pt x="17319" y="37613"/>
                  <a:pt x="17148" y="37592"/>
                  <a:pt x="16983" y="37592"/>
                </a:cubicBezTo>
                <a:cubicBezTo>
                  <a:pt x="16959" y="37592"/>
                  <a:pt x="16935" y="37592"/>
                  <a:pt x="16912" y="37593"/>
                </a:cubicBezTo>
                <a:cubicBezTo>
                  <a:pt x="16006" y="37647"/>
                  <a:pt x="15324" y="38091"/>
                  <a:pt x="14806" y="38824"/>
                </a:cubicBezTo>
                <a:cubicBezTo>
                  <a:pt x="14668" y="39021"/>
                  <a:pt x="14535" y="39222"/>
                  <a:pt x="14391" y="39415"/>
                </a:cubicBezTo>
                <a:cubicBezTo>
                  <a:pt x="14334" y="39496"/>
                  <a:pt x="14261" y="39563"/>
                  <a:pt x="14160" y="39673"/>
                </a:cubicBezTo>
                <a:cubicBezTo>
                  <a:pt x="14468" y="38770"/>
                  <a:pt x="14836" y="37968"/>
                  <a:pt x="15280" y="37192"/>
                </a:cubicBezTo>
                <a:cubicBezTo>
                  <a:pt x="15775" y="36340"/>
                  <a:pt x="16280" y="35497"/>
                  <a:pt x="16782" y="34651"/>
                </a:cubicBezTo>
                <a:cubicBezTo>
                  <a:pt x="16996" y="34297"/>
                  <a:pt x="17263" y="33989"/>
                  <a:pt x="17517" y="33675"/>
                </a:cubicBezTo>
                <a:cubicBezTo>
                  <a:pt x="17684" y="33695"/>
                  <a:pt x="17835" y="33715"/>
                  <a:pt x="17985" y="33728"/>
                </a:cubicBezTo>
                <a:cubicBezTo>
                  <a:pt x="18118" y="33742"/>
                  <a:pt x="18250" y="33749"/>
                  <a:pt x="18380" y="33749"/>
                </a:cubicBezTo>
                <a:cubicBezTo>
                  <a:pt x="18836" y="33749"/>
                  <a:pt x="19277" y="33660"/>
                  <a:pt x="19704" y="33431"/>
                </a:cubicBezTo>
                <a:cubicBezTo>
                  <a:pt x="20001" y="33274"/>
                  <a:pt x="20329" y="33170"/>
                  <a:pt x="20660" y="33073"/>
                </a:cubicBezTo>
                <a:cubicBezTo>
                  <a:pt x="21141" y="32936"/>
                  <a:pt x="21633" y="32826"/>
                  <a:pt x="22118" y="32705"/>
                </a:cubicBezTo>
                <a:cubicBezTo>
                  <a:pt x="22586" y="32588"/>
                  <a:pt x="23044" y="32421"/>
                  <a:pt x="23468" y="32190"/>
                </a:cubicBezTo>
                <a:cubicBezTo>
                  <a:pt x="24137" y="31826"/>
                  <a:pt x="24588" y="31301"/>
                  <a:pt x="24709" y="30515"/>
                </a:cubicBezTo>
                <a:cubicBezTo>
                  <a:pt x="24756" y="30211"/>
                  <a:pt x="24866" y="29913"/>
                  <a:pt x="24970" y="29619"/>
                </a:cubicBezTo>
                <a:cubicBezTo>
                  <a:pt x="25127" y="29175"/>
                  <a:pt x="25267" y="28727"/>
                  <a:pt x="25341" y="28258"/>
                </a:cubicBezTo>
                <a:cubicBezTo>
                  <a:pt x="25391" y="27971"/>
                  <a:pt x="25454" y="27687"/>
                  <a:pt x="25434" y="27393"/>
                </a:cubicBezTo>
                <a:cubicBezTo>
                  <a:pt x="25428" y="27319"/>
                  <a:pt x="25454" y="27235"/>
                  <a:pt x="25491" y="27162"/>
                </a:cubicBezTo>
                <a:cubicBezTo>
                  <a:pt x="25685" y="26774"/>
                  <a:pt x="25695" y="26366"/>
                  <a:pt x="25591" y="25958"/>
                </a:cubicBezTo>
                <a:cubicBezTo>
                  <a:pt x="25454" y="25423"/>
                  <a:pt x="25291" y="24898"/>
                  <a:pt x="25117" y="24377"/>
                </a:cubicBezTo>
                <a:cubicBezTo>
                  <a:pt x="24990" y="24002"/>
                  <a:pt x="24816" y="23651"/>
                  <a:pt x="24672" y="23290"/>
                </a:cubicBezTo>
                <a:cubicBezTo>
                  <a:pt x="24415" y="22631"/>
                  <a:pt x="23980" y="22153"/>
                  <a:pt x="23338" y="21839"/>
                </a:cubicBezTo>
                <a:cubicBezTo>
                  <a:pt x="22629" y="21491"/>
                  <a:pt x="21914" y="21174"/>
                  <a:pt x="21108" y="21170"/>
                </a:cubicBezTo>
                <a:cubicBezTo>
                  <a:pt x="21096" y="21170"/>
                  <a:pt x="21085" y="21170"/>
                  <a:pt x="21073" y="21170"/>
                </a:cubicBezTo>
                <a:cubicBezTo>
                  <a:pt x="20406" y="21170"/>
                  <a:pt x="19756" y="21264"/>
                  <a:pt x="19115" y="21441"/>
                </a:cubicBezTo>
                <a:cubicBezTo>
                  <a:pt x="18607" y="21578"/>
                  <a:pt x="18129" y="21772"/>
                  <a:pt x="17681" y="22110"/>
                </a:cubicBezTo>
                <a:cubicBezTo>
                  <a:pt x="17577" y="22013"/>
                  <a:pt x="17467" y="21926"/>
                  <a:pt x="17370" y="21829"/>
                </a:cubicBezTo>
                <a:cubicBezTo>
                  <a:pt x="17159" y="21623"/>
                  <a:pt x="16917" y="21530"/>
                  <a:pt x="16648" y="21530"/>
                </a:cubicBezTo>
                <a:cubicBezTo>
                  <a:pt x="16568" y="21530"/>
                  <a:pt x="16485" y="21539"/>
                  <a:pt x="16400" y="21555"/>
                </a:cubicBezTo>
                <a:cubicBezTo>
                  <a:pt x="16073" y="21618"/>
                  <a:pt x="15762" y="21722"/>
                  <a:pt x="15474" y="21896"/>
                </a:cubicBezTo>
                <a:cubicBezTo>
                  <a:pt x="15003" y="22187"/>
                  <a:pt x="14729" y="22615"/>
                  <a:pt x="14592" y="23143"/>
                </a:cubicBezTo>
                <a:cubicBezTo>
                  <a:pt x="14488" y="23541"/>
                  <a:pt x="14384" y="23935"/>
                  <a:pt x="14271" y="24333"/>
                </a:cubicBezTo>
                <a:cubicBezTo>
                  <a:pt x="14244" y="24430"/>
                  <a:pt x="14200" y="24521"/>
                  <a:pt x="14150" y="24604"/>
                </a:cubicBezTo>
                <a:cubicBezTo>
                  <a:pt x="13585" y="25604"/>
                  <a:pt x="13184" y="26657"/>
                  <a:pt x="13124" y="27814"/>
                </a:cubicBezTo>
                <a:cubicBezTo>
                  <a:pt x="13100" y="28279"/>
                  <a:pt x="13124" y="28740"/>
                  <a:pt x="13204" y="29195"/>
                </a:cubicBezTo>
                <a:cubicBezTo>
                  <a:pt x="13271" y="29552"/>
                  <a:pt x="13391" y="29893"/>
                  <a:pt x="13589" y="30201"/>
                </a:cubicBezTo>
                <a:cubicBezTo>
                  <a:pt x="14060" y="30950"/>
                  <a:pt x="14555" y="31685"/>
                  <a:pt x="15257" y="32244"/>
                </a:cubicBezTo>
                <a:cubicBezTo>
                  <a:pt x="15631" y="32545"/>
                  <a:pt x="16023" y="32829"/>
                  <a:pt x="16424" y="33096"/>
                </a:cubicBezTo>
                <a:cubicBezTo>
                  <a:pt x="16601" y="33220"/>
                  <a:pt x="16698" y="33347"/>
                  <a:pt x="16678" y="33561"/>
                </a:cubicBezTo>
                <a:cubicBezTo>
                  <a:pt x="16668" y="33671"/>
                  <a:pt x="16681" y="33782"/>
                  <a:pt x="16681" y="33892"/>
                </a:cubicBezTo>
                <a:cubicBezTo>
                  <a:pt x="16678" y="34340"/>
                  <a:pt x="16578" y="34751"/>
                  <a:pt x="16330" y="35146"/>
                </a:cubicBezTo>
                <a:cubicBezTo>
                  <a:pt x="15899" y="35821"/>
                  <a:pt x="15508" y="36523"/>
                  <a:pt x="15103" y="37219"/>
                </a:cubicBezTo>
                <a:cubicBezTo>
                  <a:pt x="15010" y="37373"/>
                  <a:pt x="14929" y="37536"/>
                  <a:pt x="14842" y="37694"/>
                </a:cubicBezTo>
                <a:cubicBezTo>
                  <a:pt x="14812" y="37750"/>
                  <a:pt x="14772" y="37804"/>
                  <a:pt x="14722" y="37851"/>
                </a:cubicBezTo>
                <a:cubicBezTo>
                  <a:pt x="14909" y="37199"/>
                  <a:pt x="14792" y="36550"/>
                  <a:pt x="14735" y="35902"/>
                </a:cubicBezTo>
                <a:cubicBezTo>
                  <a:pt x="14702" y="35554"/>
                  <a:pt x="14511" y="35330"/>
                  <a:pt x="14167" y="35246"/>
                </a:cubicBezTo>
                <a:cubicBezTo>
                  <a:pt x="14010" y="35209"/>
                  <a:pt x="13856" y="35166"/>
                  <a:pt x="13675" y="35119"/>
                </a:cubicBezTo>
                <a:cubicBezTo>
                  <a:pt x="13515" y="34808"/>
                  <a:pt x="13381" y="34461"/>
                  <a:pt x="13271" y="34109"/>
                </a:cubicBezTo>
                <a:cubicBezTo>
                  <a:pt x="13034" y="33361"/>
                  <a:pt x="12890" y="32592"/>
                  <a:pt x="12746" y="31823"/>
                </a:cubicBezTo>
                <a:cubicBezTo>
                  <a:pt x="12706" y="31625"/>
                  <a:pt x="12662" y="31435"/>
                  <a:pt x="12606" y="31174"/>
                </a:cubicBezTo>
                <a:cubicBezTo>
                  <a:pt x="12532" y="31281"/>
                  <a:pt x="12482" y="31321"/>
                  <a:pt x="12465" y="31381"/>
                </a:cubicBezTo>
                <a:cubicBezTo>
                  <a:pt x="12418" y="31565"/>
                  <a:pt x="12382" y="31752"/>
                  <a:pt x="12345" y="31940"/>
                </a:cubicBezTo>
                <a:cubicBezTo>
                  <a:pt x="12255" y="32384"/>
                  <a:pt x="12168" y="32826"/>
                  <a:pt x="12087" y="33270"/>
                </a:cubicBezTo>
                <a:cubicBezTo>
                  <a:pt x="12044" y="33524"/>
                  <a:pt x="12097" y="33772"/>
                  <a:pt x="12221" y="33996"/>
                </a:cubicBezTo>
                <a:cubicBezTo>
                  <a:pt x="12311" y="34156"/>
                  <a:pt x="12398" y="34313"/>
                  <a:pt x="12499" y="34464"/>
                </a:cubicBezTo>
                <a:cubicBezTo>
                  <a:pt x="12723" y="34812"/>
                  <a:pt x="13017" y="35079"/>
                  <a:pt x="13418" y="35203"/>
                </a:cubicBezTo>
                <a:cubicBezTo>
                  <a:pt x="13515" y="35233"/>
                  <a:pt x="13599" y="35270"/>
                  <a:pt x="13642" y="35380"/>
                </a:cubicBezTo>
                <a:cubicBezTo>
                  <a:pt x="13836" y="35821"/>
                  <a:pt x="14053" y="36253"/>
                  <a:pt x="14224" y="36701"/>
                </a:cubicBezTo>
                <a:cubicBezTo>
                  <a:pt x="14418" y="37199"/>
                  <a:pt x="14434" y="37704"/>
                  <a:pt x="14317" y="38235"/>
                </a:cubicBezTo>
                <a:cubicBezTo>
                  <a:pt x="14067" y="39365"/>
                  <a:pt x="13699" y="40452"/>
                  <a:pt x="13248" y="41518"/>
                </a:cubicBezTo>
                <a:cubicBezTo>
                  <a:pt x="12967" y="42184"/>
                  <a:pt x="12689" y="42853"/>
                  <a:pt x="12445" y="43535"/>
                </a:cubicBezTo>
                <a:cubicBezTo>
                  <a:pt x="12051" y="44614"/>
                  <a:pt x="11686" y="45711"/>
                  <a:pt x="11312" y="46801"/>
                </a:cubicBezTo>
                <a:cubicBezTo>
                  <a:pt x="11078" y="47473"/>
                  <a:pt x="10830" y="48142"/>
                  <a:pt x="10623" y="48824"/>
                </a:cubicBezTo>
                <a:cubicBezTo>
                  <a:pt x="10479" y="49292"/>
                  <a:pt x="10379" y="49777"/>
                  <a:pt x="10282" y="50258"/>
                </a:cubicBezTo>
                <a:cubicBezTo>
                  <a:pt x="10205" y="50643"/>
                  <a:pt x="10158" y="51031"/>
                  <a:pt x="10095" y="51415"/>
                </a:cubicBezTo>
                <a:cubicBezTo>
                  <a:pt x="9991" y="52050"/>
                  <a:pt x="9988" y="52696"/>
                  <a:pt x="10004" y="53337"/>
                </a:cubicBezTo>
                <a:cubicBezTo>
                  <a:pt x="10011" y="53699"/>
                  <a:pt x="10014" y="54056"/>
                  <a:pt x="9991" y="54427"/>
                </a:cubicBezTo>
                <a:cubicBezTo>
                  <a:pt x="9964" y="54374"/>
                  <a:pt x="9931" y="54320"/>
                  <a:pt x="9914" y="54257"/>
                </a:cubicBezTo>
                <a:cubicBezTo>
                  <a:pt x="9687" y="53441"/>
                  <a:pt x="9369" y="52665"/>
                  <a:pt x="8991" y="51903"/>
                </a:cubicBezTo>
                <a:cubicBezTo>
                  <a:pt x="8928" y="51776"/>
                  <a:pt x="8894" y="51626"/>
                  <a:pt x="8871" y="51479"/>
                </a:cubicBezTo>
                <a:cubicBezTo>
                  <a:pt x="8791" y="51064"/>
                  <a:pt x="8707" y="50649"/>
                  <a:pt x="8650" y="50231"/>
                </a:cubicBezTo>
                <a:cubicBezTo>
                  <a:pt x="8550" y="49513"/>
                  <a:pt x="8593" y="48790"/>
                  <a:pt x="8654" y="48068"/>
                </a:cubicBezTo>
                <a:cubicBezTo>
                  <a:pt x="8721" y="47229"/>
                  <a:pt x="8754" y="46383"/>
                  <a:pt x="8838" y="45544"/>
                </a:cubicBezTo>
                <a:cubicBezTo>
                  <a:pt x="8901" y="44905"/>
                  <a:pt x="8988" y="44270"/>
                  <a:pt x="9118" y="43638"/>
                </a:cubicBezTo>
                <a:cubicBezTo>
                  <a:pt x="9306" y="42722"/>
                  <a:pt x="9546" y="41823"/>
                  <a:pt x="9757" y="40913"/>
                </a:cubicBezTo>
                <a:cubicBezTo>
                  <a:pt x="10021" y="39790"/>
                  <a:pt x="10222" y="38653"/>
                  <a:pt x="10295" y="37493"/>
                </a:cubicBezTo>
                <a:cubicBezTo>
                  <a:pt x="10365" y="36413"/>
                  <a:pt x="10355" y="35330"/>
                  <a:pt x="10245" y="34247"/>
                </a:cubicBezTo>
                <a:cubicBezTo>
                  <a:pt x="10078" y="32571"/>
                  <a:pt x="9807" y="30906"/>
                  <a:pt x="9540" y="29241"/>
                </a:cubicBezTo>
                <a:cubicBezTo>
                  <a:pt x="9459" y="28760"/>
                  <a:pt x="9439" y="28289"/>
                  <a:pt x="9523" y="27804"/>
                </a:cubicBezTo>
                <a:cubicBezTo>
                  <a:pt x="9603" y="27369"/>
                  <a:pt x="9754" y="26968"/>
                  <a:pt x="10055" y="26640"/>
                </a:cubicBezTo>
                <a:cubicBezTo>
                  <a:pt x="10379" y="26286"/>
                  <a:pt x="10727" y="25952"/>
                  <a:pt x="11068" y="25614"/>
                </a:cubicBezTo>
                <a:cubicBezTo>
                  <a:pt x="11248" y="25437"/>
                  <a:pt x="11435" y="25269"/>
                  <a:pt x="11619" y="25102"/>
                </a:cubicBezTo>
                <a:cubicBezTo>
                  <a:pt x="12214" y="24554"/>
                  <a:pt x="12552" y="23879"/>
                  <a:pt x="12619" y="23073"/>
                </a:cubicBezTo>
                <a:cubicBezTo>
                  <a:pt x="12662" y="22571"/>
                  <a:pt x="12682" y="22070"/>
                  <a:pt x="12706" y="21568"/>
                </a:cubicBezTo>
                <a:cubicBezTo>
                  <a:pt x="12713" y="21521"/>
                  <a:pt x="12689" y="21475"/>
                  <a:pt x="12672" y="21388"/>
                </a:cubicBezTo>
                <a:cubicBezTo>
                  <a:pt x="12612" y="21461"/>
                  <a:pt x="12562" y="21495"/>
                  <a:pt x="12545" y="21545"/>
                </a:cubicBezTo>
                <a:cubicBezTo>
                  <a:pt x="12348" y="22080"/>
                  <a:pt x="11954" y="22444"/>
                  <a:pt x="11496" y="22755"/>
                </a:cubicBezTo>
                <a:cubicBezTo>
                  <a:pt x="11328" y="22866"/>
                  <a:pt x="11161" y="22976"/>
                  <a:pt x="10984" y="23076"/>
                </a:cubicBezTo>
                <a:cubicBezTo>
                  <a:pt x="10573" y="23317"/>
                  <a:pt x="10325" y="23678"/>
                  <a:pt x="10225" y="24146"/>
                </a:cubicBezTo>
                <a:cubicBezTo>
                  <a:pt x="10178" y="24363"/>
                  <a:pt x="10131" y="24577"/>
                  <a:pt x="10095" y="24795"/>
                </a:cubicBezTo>
                <a:cubicBezTo>
                  <a:pt x="9991" y="25420"/>
                  <a:pt x="9824" y="26025"/>
                  <a:pt x="9546" y="26603"/>
                </a:cubicBezTo>
                <a:cubicBezTo>
                  <a:pt x="9459" y="26787"/>
                  <a:pt x="9439" y="27005"/>
                  <a:pt x="9396" y="27212"/>
                </a:cubicBezTo>
                <a:cubicBezTo>
                  <a:pt x="9376" y="27329"/>
                  <a:pt x="9376" y="27453"/>
                  <a:pt x="9322" y="27570"/>
                </a:cubicBezTo>
                <a:cubicBezTo>
                  <a:pt x="9309" y="27192"/>
                  <a:pt x="9289" y="26817"/>
                  <a:pt x="9279" y="26436"/>
                </a:cubicBezTo>
                <a:cubicBezTo>
                  <a:pt x="9255" y="25005"/>
                  <a:pt x="9322" y="23584"/>
                  <a:pt x="9553" y="22173"/>
                </a:cubicBezTo>
                <a:cubicBezTo>
                  <a:pt x="9657" y="21538"/>
                  <a:pt x="9780" y="20910"/>
                  <a:pt x="9894" y="20274"/>
                </a:cubicBezTo>
                <a:cubicBezTo>
                  <a:pt x="9938" y="20030"/>
                  <a:pt x="9958" y="19780"/>
                  <a:pt x="9988" y="19515"/>
                </a:cubicBezTo>
                <a:cubicBezTo>
                  <a:pt x="10272" y="19418"/>
                  <a:pt x="10543" y="19321"/>
                  <a:pt x="10814" y="19231"/>
                </a:cubicBezTo>
                <a:cubicBezTo>
                  <a:pt x="10857" y="19217"/>
                  <a:pt x="10898" y="19211"/>
                  <a:pt x="10940" y="19211"/>
                </a:cubicBezTo>
                <a:cubicBezTo>
                  <a:pt x="11004" y="19211"/>
                  <a:pt x="11067" y="19226"/>
                  <a:pt x="11134" y="19248"/>
                </a:cubicBezTo>
                <a:cubicBezTo>
                  <a:pt x="11525" y="19382"/>
                  <a:pt x="11905" y="19450"/>
                  <a:pt x="12273" y="19450"/>
                </a:cubicBezTo>
                <a:cubicBezTo>
                  <a:pt x="12968" y="19450"/>
                  <a:pt x="13621" y="19209"/>
                  <a:pt x="14224" y="18720"/>
                </a:cubicBezTo>
                <a:cubicBezTo>
                  <a:pt x="14712" y="18325"/>
                  <a:pt x="15173" y="17884"/>
                  <a:pt x="15628" y="17446"/>
                </a:cubicBezTo>
                <a:cubicBezTo>
                  <a:pt x="16377" y="16724"/>
                  <a:pt x="17213" y="16118"/>
                  <a:pt x="18129" y="15624"/>
                </a:cubicBezTo>
                <a:cubicBezTo>
                  <a:pt x="18540" y="15400"/>
                  <a:pt x="18955" y="15169"/>
                  <a:pt x="19356" y="14918"/>
                </a:cubicBezTo>
                <a:cubicBezTo>
                  <a:pt x="20306" y="14330"/>
                  <a:pt x="20941" y="13484"/>
                  <a:pt x="21295" y="12427"/>
                </a:cubicBezTo>
                <a:cubicBezTo>
                  <a:pt x="21432" y="12016"/>
                  <a:pt x="21573" y="11608"/>
                  <a:pt x="21733" y="11210"/>
                </a:cubicBezTo>
                <a:cubicBezTo>
                  <a:pt x="21874" y="10869"/>
                  <a:pt x="22044" y="10538"/>
                  <a:pt x="22201" y="10204"/>
                </a:cubicBezTo>
                <a:cubicBezTo>
                  <a:pt x="22268" y="10070"/>
                  <a:pt x="22335" y="9933"/>
                  <a:pt x="22419" y="9806"/>
                </a:cubicBezTo>
                <a:cubicBezTo>
                  <a:pt x="22950" y="9007"/>
                  <a:pt x="22880" y="8198"/>
                  <a:pt x="22495" y="7375"/>
                </a:cubicBezTo>
                <a:cubicBezTo>
                  <a:pt x="22251" y="6851"/>
                  <a:pt x="21940" y="6376"/>
                  <a:pt x="21593" y="5921"/>
                </a:cubicBezTo>
                <a:cubicBezTo>
                  <a:pt x="20937" y="5058"/>
                  <a:pt x="20155" y="4323"/>
                  <a:pt x="19319" y="3648"/>
                </a:cubicBezTo>
                <a:cubicBezTo>
                  <a:pt x="18537" y="3016"/>
                  <a:pt x="17761" y="2384"/>
                  <a:pt x="16969" y="1762"/>
                </a:cubicBezTo>
                <a:cubicBezTo>
                  <a:pt x="16474" y="1367"/>
                  <a:pt x="15956" y="1006"/>
                  <a:pt x="15391" y="715"/>
                </a:cubicBezTo>
                <a:cubicBezTo>
                  <a:pt x="14562" y="297"/>
                  <a:pt x="13692" y="63"/>
                  <a:pt x="12766" y="13"/>
                </a:cubicBezTo>
                <a:cubicBezTo>
                  <a:pt x="12601" y="4"/>
                  <a:pt x="12437" y="0"/>
                  <a:pt x="1227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rot="794313">
            <a:off x="8122995" y="3695351"/>
            <a:ext cx="1055348" cy="1553860"/>
          </a:xfrm>
          <a:custGeom>
            <a:avLst/>
            <a:gdLst/>
            <a:ahLst/>
            <a:cxnLst/>
            <a:rect l="l" t="t" r="r" b="b"/>
            <a:pathLst>
              <a:path w="42215" h="62156" extrusionOk="0">
                <a:moveTo>
                  <a:pt x="21151" y="4725"/>
                </a:moveTo>
                <a:lnTo>
                  <a:pt x="21151" y="4725"/>
                </a:lnTo>
                <a:cubicBezTo>
                  <a:pt x="21245" y="4785"/>
                  <a:pt x="21302" y="4802"/>
                  <a:pt x="21325" y="4842"/>
                </a:cubicBezTo>
                <a:cubicBezTo>
                  <a:pt x="21419" y="5016"/>
                  <a:pt x="21425" y="5210"/>
                  <a:pt x="21412" y="5400"/>
                </a:cubicBezTo>
                <a:cubicBezTo>
                  <a:pt x="21385" y="5898"/>
                  <a:pt x="21191" y="6340"/>
                  <a:pt x="20944" y="6771"/>
                </a:cubicBezTo>
                <a:cubicBezTo>
                  <a:pt x="21057" y="6112"/>
                  <a:pt x="21312" y="5470"/>
                  <a:pt x="21151" y="4725"/>
                </a:cubicBezTo>
                <a:close/>
                <a:moveTo>
                  <a:pt x="20994" y="4778"/>
                </a:moveTo>
                <a:cubicBezTo>
                  <a:pt x="21027" y="4882"/>
                  <a:pt x="21057" y="4932"/>
                  <a:pt x="21057" y="4979"/>
                </a:cubicBezTo>
                <a:cubicBezTo>
                  <a:pt x="21051" y="5230"/>
                  <a:pt x="21068" y="5480"/>
                  <a:pt x="21024" y="5721"/>
                </a:cubicBezTo>
                <a:cubicBezTo>
                  <a:pt x="20947" y="6129"/>
                  <a:pt x="20827" y="6520"/>
                  <a:pt x="20726" y="6921"/>
                </a:cubicBezTo>
                <a:cubicBezTo>
                  <a:pt x="20716" y="6968"/>
                  <a:pt x="20693" y="7008"/>
                  <a:pt x="20666" y="7068"/>
                </a:cubicBezTo>
                <a:cubicBezTo>
                  <a:pt x="20476" y="6975"/>
                  <a:pt x="20476" y="6824"/>
                  <a:pt x="20459" y="6684"/>
                </a:cubicBezTo>
                <a:cubicBezTo>
                  <a:pt x="20416" y="6239"/>
                  <a:pt x="20526" y="5821"/>
                  <a:pt x="20690" y="5420"/>
                </a:cubicBezTo>
                <a:cubicBezTo>
                  <a:pt x="20767" y="5220"/>
                  <a:pt x="20874" y="5029"/>
                  <a:pt x="20994" y="4778"/>
                </a:cubicBezTo>
                <a:close/>
                <a:moveTo>
                  <a:pt x="15514" y="7065"/>
                </a:moveTo>
                <a:lnTo>
                  <a:pt x="15514" y="7065"/>
                </a:lnTo>
                <a:cubicBezTo>
                  <a:pt x="15584" y="7292"/>
                  <a:pt x="15658" y="7520"/>
                  <a:pt x="15731" y="7757"/>
                </a:cubicBezTo>
                <a:cubicBezTo>
                  <a:pt x="15584" y="7654"/>
                  <a:pt x="15511" y="7453"/>
                  <a:pt x="15514" y="7065"/>
                </a:cubicBezTo>
                <a:close/>
                <a:moveTo>
                  <a:pt x="22773" y="7343"/>
                </a:moveTo>
                <a:cubicBezTo>
                  <a:pt x="22736" y="7623"/>
                  <a:pt x="22669" y="7754"/>
                  <a:pt x="22485" y="7944"/>
                </a:cubicBezTo>
                <a:lnTo>
                  <a:pt x="22773" y="7343"/>
                </a:lnTo>
                <a:close/>
                <a:moveTo>
                  <a:pt x="22605" y="7269"/>
                </a:moveTo>
                <a:lnTo>
                  <a:pt x="22605" y="7269"/>
                </a:lnTo>
                <a:cubicBezTo>
                  <a:pt x="22495" y="7506"/>
                  <a:pt x="22381" y="7740"/>
                  <a:pt x="22268" y="7975"/>
                </a:cubicBezTo>
                <a:cubicBezTo>
                  <a:pt x="22264" y="7687"/>
                  <a:pt x="22422" y="7470"/>
                  <a:pt x="22605" y="7269"/>
                </a:cubicBezTo>
                <a:close/>
                <a:moveTo>
                  <a:pt x="17747" y="6122"/>
                </a:moveTo>
                <a:cubicBezTo>
                  <a:pt x="17854" y="6172"/>
                  <a:pt x="17888" y="6279"/>
                  <a:pt x="17908" y="6373"/>
                </a:cubicBezTo>
                <a:cubicBezTo>
                  <a:pt x="18055" y="7115"/>
                  <a:pt x="18149" y="7854"/>
                  <a:pt x="18055" y="8610"/>
                </a:cubicBezTo>
                <a:cubicBezTo>
                  <a:pt x="18052" y="8637"/>
                  <a:pt x="18032" y="8657"/>
                  <a:pt x="18015" y="8687"/>
                </a:cubicBezTo>
                <a:cubicBezTo>
                  <a:pt x="17831" y="8212"/>
                  <a:pt x="17640" y="6467"/>
                  <a:pt x="17747" y="6122"/>
                </a:cubicBezTo>
                <a:close/>
                <a:moveTo>
                  <a:pt x="17587" y="6988"/>
                </a:moveTo>
                <a:cubicBezTo>
                  <a:pt x="17697" y="7690"/>
                  <a:pt x="17801" y="8369"/>
                  <a:pt x="17915" y="9108"/>
                </a:cubicBezTo>
                <a:cubicBezTo>
                  <a:pt x="17838" y="9028"/>
                  <a:pt x="17788" y="8998"/>
                  <a:pt x="17771" y="8958"/>
                </a:cubicBezTo>
                <a:cubicBezTo>
                  <a:pt x="17717" y="8830"/>
                  <a:pt x="17667" y="8707"/>
                  <a:pt x="17637" y="8576"/>
                </a:cubicBezTo>
                <a:cubicBezTo>
                  <a:pt x="17523" y="8078"/>
                  <a:pt x="17507" y="7570"/>
                  <a:pt x="17537" y="7058"/>
                </a:cubicBezTo>
                <a:cubicBezTo>
                  <a:pt x="17537" y="7042"/>
                  <a:pt x="17557" y="7032"/>
                  <a:pt x="17587" y="6988"/>
                </a:cubicBezTo>
                <a:close/>
                <a:moveTo>
                  <a:pt x="31873" y="2308"/>
                </a:moveTo>
                <a:cubicBezTo>
                  <a:pt x="31938" y="2308"/>
                  <a:pt x="32002" y="2309"/>
                  <a:pt x="32067" y="2311"/>
                </a:cubicBezTo>
                <a:cubicBezTo>
                  <a:pt x="32816" y="2334"/>
                  <a:pt x="33478" y="2605"/>
                  <a:pt x="34070" y="3040"/>
                </a:cubicBezTo>
                <a:cubicBezTo>
                  <a:pt x="34909" y="3658"/>
                  <a:pt x="35538" y="4444"/>
                  <a:pt x="35936" y="5413"/>
                </a:cubicBezTo>
                <a:cubicBezTo>
                  <a:pt x="36197" y="6055"/>
                  <a:pt x="36390" y="6721"/>
                  <a:pt x="36538" y="7399"/>
                </a:cubicBezTo>
                <a:cubicBezTo>
                  <a:pt x="36678" y="8051"/>
                  <a:pt x="36598" y="8680"/>
                  <a:pt x="36314" y="9282"/>
                </a:cubicBezTo>
                <a:cubicBezTo>
                  <a:pt x="36230" y="9462"/>
                  <a:pt x="36146" y="9650"/>
                  <a:pt x="36070" y="9833"/>
                </a:cubicBezTo>
                <a:cubicBezTo>
                  <a:pt x="35929" y="10158"/>
                  <a:pt x="35735" y="10435"/>
                  <a:pt x="35484" y="10743"/>
                </a:cubicBezTo>
                <a:cubicBezTo>
                  <a:pt x="35444" y="10626"/>
                  <a:pt x="35428" y="10562"/>
                  <a:pt x="35411" y="10492"/>
                </a:cubicBezTo>
                <a:cubicBezTo>
                  <a:pt x="35277" y="10011"/>
                  <a:pt x="35040" y="9599"/>
                  <a:pt x="34608" y="9332"/>
                </a:cubicBezTo>
                <a:cubicBezTo>
                  <a:pt x="34104" y="9024"/>
                  <a:pt x="33763" y="8593"/>
                  <a:pt x="33532" y="8055"/>
                </a:cubicBezTo>
                <a:cubicBezTo>
                  <a:pt x="33371" y="7687"/>
                  <a:pt x="33201" y="7319"/>
                  <a:pt x="32963" y="6988"/>
                </a:cubicBezTo>
                <a:cubicBezTo>
                  <a:pt x="32579" y="6447"/>
                  <a:pt x="32084" y="6082"/>
                  <a:pt x="31405" y="6005"/>
                </a:cubicBezTo>
                <a:cubicBezTo>
                  <a:pt x="31336" y="5998"/>
                  <a:pt x="31268" y="5994"/>
                  <a:pt x="31200" y="5994"/>
                </a:cubicBezTo>
                <a:cubicBezTo>
                  <a:pt x="30967" y="5994"/>
                  <a:pt x="30744" y="6039"/>
                  <a:pt x="30526" y="6132"/>
                </a:cubicBezTo>
                <a:cubicBezTo>
                  <a:pt x="30255" y="6253"/>
                  <a:pt x="30035" y="6433"/>
                  <a:pt x="29918" y="6717"/>
                </a:cubicBezTo>
                <a:cubicBezTo>
                  <a:pt x="29623" y="7436"/>
                  <a:pt x="29139" y="8018"/>
                  <a:pt x="28604" y="8560"/>
                </a:cubicBezTo>
                <a:cubicBezTo>
                  <a:pt x="28503" y="8663"/>
                  <a:pt x="28413" y="8774"/>
                  <a:pt x="28306" y="8874"/>
                </a:cubicBezTo>
                <a:cubicBezTo>
                  <a:pt x="28212" y="8964"/>
                  <a:pt x="28102" y="9038"/>
                  <a:pt x="27955" y="9048"/>
                </a:cubicBezTo>
                <a:cubicBezTo>
                  <a:pt x="27199" y="9115"/>
                  <a:pt x="26494" y="9359"/>
                  <a:pt x="25788" y="9623"/>
                </a:cubicBezTo>
                <a:cubicBezTo>
                  <a:pt x="25290" y="9810"/>
                  <a:pt x="24822" y="10057"/>
                  <a:pt x="24371" y="10332"/>
                </a:cubicBezTo>
                <a:cubicBezTo>
                  <a:pt x="24334" y="10358"/>
                  <a:pt x="24291" y="10378"/>
                  <a:pt x="24190" y="10432"/>
                </a:cubicBezTo>
                <a:cubicBezTo>
                  <a:pt x="24327" y="10084"/>
                  <a:pt x="24461" y="9800"/>
                  <a:pt x="24628" y="9543"/>
                </a:cubicBezTo>
                <a:cubicBezTo>
                  <a:pt x="25090" y="8830"/>
                  <a:pt x="25564" y="8135"/>
                  <a:pt x="26026" y="7423"/>
                </a:cubicBezTo>
                <a:cubicBezTo>
                  <a:pt x="26327" y="6965"/>
                  <a:pt x="26598" y="6487"/>
                  <a:pt x="26661" y="5922"/>
                </a:cubicBezTo>
                <a:cubicBezTo>
                  <a:pt x="26715" y="5420"/>
                  <a:pt x="26698" y="4925"/>
                  <a:pt x="26631" y="4427"/>
                </a:cubicBezTo>
                <a:cubicBezTo>
                  <a:pt x="26618" y="4364"/>
                  <a:pt x="26611" y="4297"/>
                  <a:pt x="26598" y="4207"/>
                </a:cubicBezTo>
                <a:cubicBezTo>
                  <a:pt x="26798" y="4079"/>
                  <a:pt x="26992" y="3932"/>
                  <a:pt x="27199" y="3825"/>
                </a:cubicBezTo>
                <a:cubicBezTo>
                  <a:pt x="28069" y="3371"/>
                  <a:pt x="28955" y="2946"/>
                  <a:pt x="29884" y="2625"/>
                </a:cubicBezTo>
                <a:cubicBezTo>
                  <a:pt x="30528" y="2405"/>
                  <a:pt x="31194" y="2308"/>
                  <a:pt x="31873" y="2308"/>
                </a:cubicBezTo>
                <a:close/>
                <a:moveTo>
                  <a:pt x="27515" y="9246"/>
                </a:moveTo>
                <a:cubicBezTo>
                  <a:pt x="27560" y="9246"/>
                  <a:pt x="27607" y="9253"/>
                  <a:pt x="27654" y="9268"/>
                </a:cubicBezTo>
                <a:cubicBezTo>
                  <a:pt x="27617" y="9292"/>
                  <a:pt x="27581" y="9312"/>
                  <a:pt x="27540" y="9329"/>
                </a:cubicBezTo>
                <a:cubicBezTo>
                  <a:pt x="26751" y="9630"/>
                  <a:pt x="26063" y="10101"/>
                  <a:pt x="25381" y="10586"/>
                </a:cubicBezTo>
                <a:cubicBezTo>
                  <a:pt x="24882" y="10940"/>
                  <a:pt x="24364" y="11274"/>
                  <a:pt x="23856" y="11619"/>
                </a:cubicBezTo>
                <a:cubicBezTo>
                  <a:pt x="23836" y="11636"/>
                  <a:pt x="23809" y="11649"/>
                  <a:pt x="23786" y="11666"/>
                </a:cubicBezTo>
                <a:cubicBezTo>
                  <a:pt x="23772" y="11649"/>
                  <a:pt x="23756" y="11636"/>
                  <a:pt x="23742" y="11622"/>
                </a:cubicBezTo>
                <a:cubicBezTo>
                  <a:pt x="23816" y="11418"/>
                  <a:pt x="23903" y="11214"/>
                  <a:pt x="23956" y="11004"/>
                </a:cubicBezTo>
                <a:cubicBezTo>
                  <a:pt x="24010" y="10760"/>
                  <a:pt x="24170" y="10613"/>
                  <a:pt x="24371" y="10485"/>
                </a:cubicBezTo>
                <a:cubicBezTo>
                  <a:pt x="24926" y="10134"/>
                  <a:pt x="25508" y="9844"/>
                  <a:pt x="26129" y="9633"/>
                </a:cubicBezTo>
                <a:cubicBezTo>
                  <a:pt x="26517" y="9499"/>
                  <a:pt x="26919" y="9395"/>
                  <a:pt x="27316" y="9282"/>
                </a:cubicBezTo>
                <a:cubicBezTo>
                  <a:pt x="27379" y="9262"/>
                  <a:pt x="27446" y="9246"/>
                  <a:pt x="27515" y="9246"/>
                </a:cubicBezTo>
                <a:close/>
                <a:moveTo>
                  <a:pt x="26440" y="4347"/>
                </a:moveTo>
                <a:cubicBezTo>
                  <a:pt x="26464" y="4394"/>
                  <a:pt x="26481" y="4410"/>
                  <a:pt x="26484" y="4427"/>
                </a:cubicBezTo>
                <a:cubicBezTo>
                  <a:pt x="26567" y="4999"/>
                  <a:pt x="26594" y="5574"/>
                  <a:pt x="26484" y="6149"/>
                </a:cubicBezTo>
                <a:cubicBezTo>
                  <a:pt x="26410" y="6544"/>
                  <a:pt x="26216" y="6891"/>
                  <a:pt x="26006" y="7222"/>
                </a:cubicBezTo>
                <a:cubicBezTo>
                  <a:pt x="25665" y="7737"/>
                  <a:pt x="25317" y="8242"/>
                  <a:pt x="24966" y="8747"/>
                </a:cubicBezTo>
                <a:cubicBezTo>
                  <a:pt x="24608" y="9262"/>
                  <a:pt x="24314" y="9813"/>
                  <a:pt x="24060" y="10385"/>
                </a:cubicBezTo>
                <a:cubicBezTo>
                  <a:pt x="23993" y="10539"/>
                  <a:pt x="23893" y="10656"/>
                  <a:pt x="23766" y="10763"/>
                </a:cubicBezTo>
                <a:cubicBezTo>
                  <a:pt x="23415" y="11040"/>
                  <a:pt x="23070" y="11338"/>
                  <a:pt x="22723" y="11626"/>
                </a:cubicBezTo>
                <a:cubicBezTo>
                  <a:pt x="22682" y="11662"/>
                  <a:pt x="22636" y="11692"/>
                  <a:pt x="22542" y="11763"/>
                </a:cubicBezTo>
                <a:cubicBezTo>
                  <a:pt x="22666" y="11388"/>
                  <a:pt x="22763" y="11071"/>
                  <a:pt x="22870" y="10760"/>
                </a:cubicBezTo>
                <a:cubicBezTo>
                  <a:pt x="23284" y="9576"/>
                  <a:pt x="23769" y="8426"/>
                  <a:pt x="24337" y="7309"/>
                </a:cubicBezTo>
                <a:cubicBezTo>
                  <a:pt x="24795" y="6413"/>
                  <a:pt x="25287" y="5530"/>
                  <a:pt x="25982" y="4782"/>
                </a:cubicBezTo>
                <a:cubicBezTo>
                  <a:pt x="26073" y="4691"/>
                  <a:pt x="26160" y="4601"/>
                  <a:pt x="26246" y="4514"/>
                </a:cubicBezTo>
                <a:cubicBezTo>
                  <a:pt x="26300" y="4461"/>
                  <a:pt x="26360" y="4414"/>
                  <a:pt x="26440" y="4347"/>
                </a:cubicBezTo>
                <a:close/>
                <a:moveTo>
                  <a:pt x="26440" y="11204"/>
                </a:moveTo>
                <a:cubicBezTo>
                  <a:pt x="26447" y="11228"/>
                  <a:pt x="26457" y="11244"/>
                  <a:pt x="26464" y="11264"/>
                </a:cubicBezTo>
                <a:cubicBezTo>
                  <a:pt x="26139" y="11455"/>
                  <a:pt x="25808" y="11649"/>
                  <a:pt x="25474" y="11846"/>
                </a:cubicBezTo>
                <a:cubicBezTo>
                  <a:pt x="25464" y="11823"/>
                  <a:pt x="25454" y="11806"/>
                  <a:pt x="25444" y="11789"/>
                </a:cubicBezTo>
                <a:cubicBezTo>
                  <a:pt x="25712" y="11485"/>
                  <a:pt x="26079" y="11351"/>
                  <a:pt x="26440" y="11204"/>
                </a:cubicBezTo>
                <a:close/>
                <a:moveTo>
                  <a:pt x="26828" y="11244"/>
                </a:moveTo>
                <a:cubicBezTo>
                  <a:pt x="26631" y="11532"/>
                  <a:pt x="26206" y="11779"/>
                  <a:pt x="25762" y="11856"/>
                </a:cubicBezTo>
                <a:cubicBezTo>
                  <a:pt x="26076" y="11605"/>
                  <a:pt x="26430" y="11435"/>
                  <a:pt x="26828" y="11244"/>
                </a:cubicBezTo>
                <a:close/>
                <a:moveTo>
                  <a:pt x="13812" y="11298"/>
                </a:moveTo>
                <a:lnTo>
                  <a:pt x="13812" y="11298"/>
                </a:lnTo>
                <a:cubicBezTo>
                  <a:pt x="14444" y="11348"/>
                  <a:pt x="14976" y="11682"/>
                  <a:pt x="15123" y="12134"/>
                </a:cubicBezTo>
                <a:cubicBezTo>
                  <a:pt x="14611" y="11936"/>
                  <a:pt x="14257" y="11582"/>
                  <a:pt x="13812" y="11298"/>
                </a:cubicBezTo>
                <a:close/>
                <a:moveTo>
                  <a:pt x="13495" y="11418"/>
                </a:moveTo>
                <a:cubicBezTo>
                  <a:pt x="13585" y="11422"/>
                  <a:pt x="13642" y="11415"/>
                  <a:pt x="13689" y="11435"/>
                </a:cubicBezTo>
                <a:cubicBezTo>
                  <a:pt x="13822" y="11499"/>
                  <a:pt x="13946" y="11562"/>
                  <a:pt x="14070" y="11639"/>
                </a:cubicBezTo>
                <a:cubicBezTo>
                  <a:pt x="14374" y="11836"/>
                  <a:pt x="14672" y="12040"/>
                  <a:pt x="14972" y="12247"/>
                </a:cubicBezTo>
                <a:cubicBezTo>
                  <a:pt x="14982" y="12251"/>
                  <a:pt x="14982" y="12271"/>
                  <a:pt x="14992" y="12288"/>
                </a:cubicBezTo>
                <a:cubicBezTo>
                  <a:pt x="14955" y="12297"/>
                  <a:pt x="14913" y="12301"/>
                  <a:pt x="14869" y="12301"/>
                </a:cubicBezTo>
                <a:cubicBezTo>
                  <a:pt x="14424" y="12301"/>
                  <a:pt x="13692" y="11862"/>
                  <a:pt x="13495" y="11418"/>
                </a:cubicBezTo>
                <a:close/>
                <a:moveTo>
                  <a:pt x="23853" y="10897"/>
                </a:moveTo>
                <a:lnTo>
                  <a:pt x="23853" y="10897"/>
                </a:lnTo>
                <a:cubicBezTo>
                  <a:pt x="23736" y="11231"/>
                  <a:pt x="23642" y="11519"/>
                  <a:pt x="23538" y="11799"/>
                </a:cubicBezTo>
                <a:cubicBezTo>
                  <a:pt x="23518" y="11856"/>
                  <a:pt x="23451" y="11900"/>
                  <a:pt x="23401" y="11940"/>
                </a:cubicBezTo>
                <a:cubicBezTo>
                  <a:pt x="22997" y="12254"/>
                  <a:pt x="22602" y="12575"/>
                  <a:pt x="22251" y="12950"/>
                </a:cubicBezTo>
                <a:cubicBezTo>
                  <a:pt x="22238" y="12960"/>
                  <a:pt x="22218" y="12966"/>
                  <a:pt x="22167" y="12986"/>
                </a:cubicBezTo>
                <a:cubicBezTo>
                  <a:pt x="22184" y="12909"/>
                  <a:pt x="22188" y="12853"/>
                  <a:pt x="22204" y="12799"/>
                </a:cubicBezTo>
                <a:cubicBezTo>
                  <a:pt x="22295" y="12548"/>
                  <a:pt x="22345" y="12267"/>
                  <a:pt x="22485" y="12050"/>
                </a:cubicBezTo>
                <a:cubicBezTo>
                  <a:pt x="22629" y="11830"/>
                  <a:pt x="22856" y="11662"/>
                  <a:pt x="23057" y="11485"/>
                </a:cubicBezTo>
                <a:cubicBezTo>
                  <a:pt x="23267" y="11301"/>
                  <a:pt x="23488" y="11131"/>
                  <a:pt x="23705" y="10960"/>
                </a:cubicBezTo>
                <a:cubicBezTo>
                  <a:pt x="23736" y="10937"/>
                  <a:pt x="23769" y="10933"/>
                  <a:pt x="23853" y="10897"/>
                </a:cubicBezTo>
                <a:close/>
                <a:moveTo>
                  <a:pt x="23371" y="12137"/>
                </a:moveTo>
                <a:cubicBezTo>
                  <a:pt x="23388" y="12150"/>
                  <a:pt x="23408" y="12164"/>
                  <a:pt x="23425" y="12174"/>
                </a:cubicBezTo>
                <a:cubicBezTo>
                  <a:pt x="23331" y="12441"/>
                  <a:pt x="23234" y="12716"/>
                  <a:pt x="23137" y="12976"/>
                </a:cubicBezTo>
                <a:cubicBezTo>
                  <a:pt x="23110" y="13040"/>
                  <a:pt x="23084" y="13103"/>
                  <a:pt x="23060" y="13167"/>
                </a:cubicBezTo>
                <a:cubicBezTo>
                  <a:pt x="23000" y="13367"/>
                  <a:pt x="22873" y="13511"/>
                  <a:pt x="22692" y="13625"/>
                </a:cubicBezTo>
                <a:cubicBezTo>
                  <a:pt x="22485" y="13759"/>
                  <a:pt x="22288" y="13912"/>
                  <a:pt x="22084" y="14060"/>
                </a:cubicBezTo>
                <a:cubicBezTo>
                  <a:pt x="22034" y="14096"/>
                  <a:pt x="21974" y="14130"/>
                  <a:pt x="21890" y="14180"/>
                </a:cubicBezTo>
                <a:cubicBezTo>
                  <a:pt x="21920" y="13785"/>
                  <a:pt x="21947" y="13424"/>
                  <a:pt x="22244" y="13154"/>
                </a:cubicBezTo>
                <a:cubicBezTo>
                  <a:pt x="22569" y="12853"/>
                  <a:pt x="22886" y="12552"/>
                  <a:pt x="23211" y="12251"/>
                </a:cubicBezTo>
                <a:cubicBezTo>
                  <a:pt x="23257" y="12207"/>
                  <a:pt x="23318" y="12174"/>
                  <a:pt x="23371" y="12137"/>
                </a:cubicBezTo>
                <a:close/>
                <a:moveTo>
                  <a:pt x="17988" y="12221"/>
                </a:moveTo>
                <a:cubicBezTo>
                  <a:pt x="18406" y="12853"/>
                  <a:pt x="18687" y="13525"/>
                  <a:pt x="18627" y="14307"/>
                </a:cubicBezTo>
                <a:cubicBezTo>
                  <a:pt x="18389" y="13615"/>
                  <a:pt x="18155" y="12926"/>
                  <a:pt x="17921" y="12237"/>
                </a:cubicBezTo>
                <a:cubicBezTo>
                  <a:pt x="17948" y="12234"/>
                  <a:pt x="17968" y="12224"/>
                  <a:pt x="17988" y="12221"/>
                </a:cubicBezTo>
                <a:close/>
                <a:moveTo>
                  <a:pt x="8934" y="2108"/>
                </a:moveTo>
                <a:cubicBezTo>
                  <a:pt x="9012" y="2108"/>
                  <a:pt x="9092" y="2114"/>
                  <a:pt x="9175" y="2127"/>
                </a:cubicBezTo>
                <a:cubicBezTo>
                  <a:pt x="9767" y="2217"/>
                  <a:pt x="10342" y="2374"/>
                  <a:pt x="10903" y="2568"/>
                </a:cubicBezTo>
                <a:cubicBezTo>
                  <a:pt x="11489" y="2769"/>
                  <a:pt x="11950" y="3173"/>
                  <a:pt x="12415" y="3561"/>
                </a:cubicBezTo>
                <a:cubicBezTo>
                  <a:pt x="12565" y="3692"/>
                  <a:pt x="12706" y="3839"/>
                  <a:pt x="12843" y="3982"/>
                </a:cubicBezTo>
                <a:cubicBezTo>
                  <a:pt x="13284" y="4457"/>
                  <a:pt x="13802" y="4845"/>
                  <a:pt x="14287" y="5266"/>
                </a:cubicBezTo>
                <a:cubicBezTo>
                  <a:pt x="14595" y="5534"/>
                  <a:pt x="14889" y="5811"/>
                  <a:pt x="15046" y="6196"/>
                </a:cubicBezTo>
                <a:cubicBezTo>
                  <a:pt x="15130" y="6386"/>
                  <a:pt x="15216" y="6587"/>
                  <a:pt x="15247" y="6791"/>
                </a:cubicBezTo>
                <a:cubicBezTo>
                  <a:pt x="15350" y="7470"/>
                  <a:pt x="15608" y="8088"/>
                  <a:pt x="15919" y="8690"/>
                </a:cubicBezTo>
                <a:cubicBezTo>
                  <a:pt x="16193" y="9222"/>
                  <a:pt x="16454" y="9757"/>
                  <a:pt x="16744" y="10278"/>
                </a:cubicBezTo>
                <a:cubicBezTo>
                  <a:pt x="16938" y="10639"/>
                  <a:pt x="17179" y="10984"/>
                  <a:pt x="17386" y="11338"/>
                </a:cubicBezTo>
                <a:cubicBezTo>
                  <a:pt x="17490" y="11519"/>
                  <a:pt x="17597" y="11706"/>
                  <a:pt x="17667" y="11903"/>
                </a:cubicBezTo>
                <a:cubicBezTo>
                  <a:pt x="17901" y="12565"/>
                  <a:pt x="18122" y="13234"/>
                  <a:pt x="18343" y="13896"/>
                </a:cubicBezTo>
                <a:cubicBezTo>
                  <a:pt x="18399" y="14060"/>
                  <a:pt x="18440" y="14227"/>
                  <a:pt x="18493" y="14424"/>
                </a:cubicBezTo>
                <a:cubicBezTo>
                  <a:pt x="18302" y="14387"/>
                  <a:pt x="18256" y="14270"/>
                  <a:pt x="18206" y="14153"/>
                </a:cubicBezTo>
                <a:cubicBezTo>
                  <a:pt x="17975" y="13692"/>
                  <a:pt x="17697" y="13267"/>
                  <a:pt x="17340" y="12899"/>
                </a:cubicBezTo>
                <a:cubicBezTo>
                  <a:pt x="17156" y="12702"/>
                  <a:pt x="16955" y="12518"/>
                  <a:pt x="16748" y="12351"/>
                </a:cubicBezTo>
                <a:cubicBezTo>
                  <a:pt x="16333" y="12017"/>
                  <a:pt x="15962" y="11639"/>
                  <a:pt x="15634" y="11221"/>
                </a:cubicBezTo>
                <a:cubicBezTo>
                  <a:pt x="15196" y="10663"/>
                  <a:pt x="14641" y="10265"/>
                  <a:pt x="13969" y="10034"/>
                </a:cubicBezTo>
                <a:cubicBezTo>
                  <a:pt x="13689" y="9937"/>
                  <a:pt x="13394" y="9874"/>
                  <a:pt x="13107" y="9797"/>
                </a:cubicBezTo>
                <a:cubicBezTo>
                  <a:pt x="12592" y="9663"/>
                  <a:pt x="12080" y="9546"/>
                  <a:pt x="11569" y="9406"/>
                </a:cubicBezTo>
                <a:cubicBezTo>
                  <a:pt x="11375" y="9350"/>
                  <a:pt x="11185" y="9323"/>
                  <a:pt x="10998" y="9323"/>
                </a:cubicBezTo>
                <a:cubicBezTo>
                  <a:pt x="10647" y="9323"/>
                  <a:pt x="10308" y="9418"/>
                  <a:pt x="9981" y="9599"/>
                </a:cubicBezTo>
                <a:cubicBezTo>
                  <a:pt x="9910" y="9643"/>
                  <a:pt x="9830" y="9683"/>
                  <a:pt x="9740" y="9730"/>
                </a:cubicBezTo>
                <a:cubicBezTo>
                  <a:pt x="9616" y="9549"/>
                  <a:pt x="9499" y="9379"/>
                  <a:pt x="9382" y="9205"/>
                </a:cubicBezTo>
                <a:cubicBezTo>
                  <a:pt x="9101" y="8790"/>
                  <a:pt x="8794" y="8396"/>
                  <a:pt x="8426" y="8055"/>
                </a:cubicBezTo>
                <a:cubicBezTo>
                  <a:pt x="8075" y="7724"/>
                  <a:pt x="7734" y="7389"/>
                  <a:pt x="7379" y="7058"/>
                </a:cubicBezTo>
                <a:cubicBezTo>
                  <a:pt x="7182" y="6875"/>
                  <a:pt x="7015" y="6667"/>
                  <a:pt x="6875" y="6433"/>
                </a:cubicBezTo>
                <a:cubicBezTo>
                  <a:pt x="6567" y="5898"/>
                  <a:pt x="6096" y="5567"/>
                  <a:pt x="5514" y="5387"/>
                </a:cubicBezTo>
                <a:cubicBezTo>
                  <a:pt x="5206" y="5296"/>
                  <a:pt x="4899" y="5230"/>
                  <a:pt x="4594" y="5146"/>
                </a:cubicBezTo>
                <a:cubicBezTo>
                  <a:pt x="4541" y="5133"/>
                  <a:pt x="4491" y="5109"/>
                  <a:pt x="4424" y="5082"/>
                </a:cubicBezTo>
                <a:cubicBezTo>
                  <a:pt x="4718" y="4912"/>
                  <a:pt x="4996" y="4762"/>
                  <a:pt x="5266" y="4598"/>
                </a:cubicBezTo>
                <a:cubicBezTo>
                  <a:pt x="5928" y="4200"/>
                  <a:pt x="6524" y="3715"/>
                  <a:pt x="7119" y="3224"/>
                </a:cubicBezTo>
                <a:cubicBezTo>
                  <a:pt x="7443" y="2956"/>
                  <a:pt x="7771" y="2682"/>
                  <a:pt x="8095" y="2414"/>
                </a:cubicBezTo>
                <a:cubicBezTo>
                  <a:pt x="8349" y="2209"/>
                  <a:pt x="8624" y="2108"/>
                  <a:pt x="8934" y="2108"/>
                </a:cubicBezTo>
                <a:close/>
                <a:moveTo>
                  <a:pt x="18506" y="14712"/>
                </a:moveTo>
                <a:cubicBezTo>
                  <a:pt x="18533" y="14748"/>
                  <a:pt x="18557" y="14782"/>
                  <a:pt x="18583" y="14815"/>
                </a:cubicBezTo>
                <a:cubicBezTo>
                  <a:pt x="18567" y="14825"/>
                  <a:pt x="18543" y="14832"/>
                  <a:pt x="18526" y="14842"/>
                </a:cubicBezTo>
                <a:cubicBezTo>
                  <a:pt x="18510" y="14805"/>
                  <a:pt x="18493" y="14772"/>
                  <a:pt x="18476" y="14728"/>
                </a:cubicBezTo>
                <a:cubicBezTo>
                  <a:pt x="18486" y="14725"/>
                  <a:pt x="18500" y="14715"/>
                  <a:pt x="18506" y="14712"/>
                </a:cubicBezTo>
                <a:close/>
                <a:moveTo>
                  <a:pt x="22181" y="12401"/>
                </a:moveTo>
                <a:lnTo>
                  <a:pt x="22181" y="12401"/>
                </a:lnTo>
                <a:cubicBezTo>
                  <a:pt x="22087" y="12716"/>
                  <a:pt x="22004" y="13003"/>
                  <a:pt x="21913" y="13291"/>
                </a:cubicBezTo>
                <a:cubicBezTo>
                  <a:pt x="21897" y="13344"/>
                  <a:pt x="21863" y="13394"/>
                  <a:pt x="21830" y="13441"/>
                </a:cubicBezTo>
                <a:cubicBezTo>
                  <a:pt x="21562" y="13775"/>
                  <a:pt x="21302" y="14126"/>
                  <a:pt x="21014" y="14444"/>
                </a:cubicBezTo>
                <a:cubicBezTo>
                  <a:pt x="20847" y="14628"/>
                  <a:pt x="20633" y="14765"/>
                  <a:pt x="20439" y="14915"/>
                </a:cubicBezTo>
                <a:cubicBezTo>
                  <a:pt x="20379" y="14959"/>
                  <a:pt x="20299" y="14966"/>
                  <a:pt x="20205" y="14999"/>
                </a:cubicBezTo>
                <a:cubicBezTo>
                  <a:pt x="20212" y="14912"/>
                  <a:pt x="20198" y="14855"/>
                  <a:pt x="20215" y="14812"/>
                </a:cubicBezTo>
                <a:cubicBezTo>
                  <a:pt x="20312" y="14611"/>
                  <a:pt x="20389" y="14397"/>
                  <a:pt x="20516" y="14223"/>
                </a:cubicBezTo>
                <a:cubicBezTo>
                  <a:pt x="20981" y="13588"/>
                  <a:pt x="21542" y="13033"/>
                  <a:pt x="22071" y="12451"/>
                </a:cubicBezTo>
                <a:cubicBezTo>
                  <a:pt x="22094" y="12431"/>
                  <a:pt x="22121" y="12425"/>
                  <a:pt x="22181" y="12401"/>
                </a:cubicBezTo>
                <a:close/>
                <a:moveTo>
                  <a:pt x="21796" y="13705"/>
                </a:moveTo>
                <a:lnTo>
                  <a:pt x="21796" y="13705"/>
                </a:lnTo>
                <a:cubicBezTo>
                  <a:pt x="21776" y="13919"/>
                  <a:pt x="21750" y="14076"/>
                  <a:pt x="21736" y="14240"/>
                </a:cubicBezTo>
                <a:cubicBezTo>
                  <a:pt x="21733" y="14344"/>
                  <a:pt x="21653" y="14384"/>
                  <a:pt x="21586" y="14431"/>
                </a:cubicBezTo>
                <a:cubicBezTo>
                  <a:pt x="21191" y="14715"/>
                  <a:pt x="20790" y="14992"/>
                  <a:pt x="20389" y="15273"/>
                </a:cubicBezTo>
                <a:cubicBezTo>
                  <a:pt x="20315" y="15323"/>
                  <a:pt x="20245" y="15367"/>
                  <a:pt x="20138" y="15440"/>
                </a:cubicBezTo>
                <a:cubicBezTo>
                  <a:pt x="20138" y="15323"/>
                  <a:pt x="20141" y="15233"/>
                  <a:pt x="20141" y="15133"/>
                </a:cubicBezTo>
                <a:cubicBezTo>
                  <a:pt x="20660" y="15059"/>
                  <a:pt x="20961" y="14691"/>
                  <a:pt x="21275" y="14340"/>
                </a:cubicBezTo>
                <a:cubicBezTo>
                  <a:pt x="21445" y="14147"/>
                  <a:pt x="21602" y="13943"/>
                  <a:pt x="21796" y="13705"/>
                </a:cubicBezTo>
                <a:close/>
                <a:moveTo>
                  <a:pt x="22966" y="104"/>
                </a:moveTo>
                <a:cubicBezTo>
                  <a:pt x="23310" y="104"/>
                  <a:pt x="23654" y="137"/>
                  <a:pt x="23996" y="218"/>
                </a:cubicBezTo>
                <a:cubicBezTo>
                  <a:pt x="24615" y="365"/>
                  <a:pt x="25066" y="719"/>
                  <a:pt x="25374" y="1271"/>
                </a:cubicBezTo>
                <a:cubicBezTo>
                  <a:pt x="25447" y="1411"/>
                  <a:pt x="25524" y="1559"/>
                  <a:pt x="25578" y="1712"/>
                </a:cubicBezTo>
                <a:cubicBezTo>
                  <a:pt x="25832" y="2398"/>
                  <a:pt x="26079" y="3090"/>
                  <a:pt x="26327" y="3779"/>
                </a:cubicBezTo>
                <a:cubicBezTo>
                  <a:pt x="26370" y="3902"/>
                  <a:pt x="26400" y="4039"/>
                  <a:pt x="26434" y="4160"/>
                </a:cubicBezTo>
                <a:cubicBezTo>
                  <a:pt x="26397" y="4207"/>
                  <a:pt x="26380" y="4237"/>
                  <a:pt x="26350" y="4263"/>
                </a:cubicBezTo>
                <a:cubicBezTo>
                  <a:pt x="25641" y="4865"/>
                  <a:pt x="25143" y="5627"/>
                  <a:pt x="24682" y="6420"/>
                </a:cubicBezTo>
                <a:cubicBezTo>
                  <a:pt x="24053" y="7513"/>
                  <a:pt x="23542" y="8663"/>
                  <a:pt x="23077" y="9840"/>
                </a:cubicBezTo>
                <a:cubicBezTo>
                  <a:pt x="22823" y="10482"/>
                  <a:pt x="22619" y="11147"/>
                  <a:pt x="22402" y="11803"/>
                </a:cubicBezTo>
                <a:cubicBezTo>
                  <a:pt x="22355" y="11947"/>
                  <a:pt x="22285" y="12057"/>
                  <a:pt x="22184" y="12167"/>
                </a:cubicBezTo>
                <a:cubicBezTo>
                  <a:pt x="21716" y="12675"/>
                  <a:pt x="21248" y="13187"/>
                  <a:pt x="20783" y="13702"/>
                </a:cubicBezTo>
                <a:cubicBezTo>
                  <a:pt x="20626" y="13876"/>
                  <a:pt x="20482" y="14070"/>
                  <a:pt x="20315" y="14277"/>
                </a:cubicBezTo>
                <a:cubicBezTo>
                  <a:pt x="20309" y="14213"/>
                  <a:pt x="20295" y="14177"/>
                  <a:pt x="20302" y="14143"/>
                </a:cubicBezTo>
                <a:cubicBezTo>
                  <a:pt x="20419" y="13602"/>
                  <a:pt x="20519" y="13053"/>
                  <a:pt x="20663" y="12515"/>
                </a:cubicBezTo>
                <a:cubicBezTo>
                  <a:pt x="20730" y="12251"/>
                  <a:pt x="20850" y="11990"/>
                  <a:pt x="20981" y="11746"/>
                </a:cubicBezTo>
                <a:cubicBezTo>
                  <a:pt x="21188" y="11351"/>
                  <a:pt x="21325" y="10930"/>
                  <a:pt x="21472" y="10516"/>
                </a:cubicBezTo>
                <a:cubicBezTo>
                  <a:pt x="21709" y="9877"/>
                  <a:pt x="21943" y="9232"/>
                  <a:pt x="22178" y="8593"/>
                </a:cubicBezTo>
                <a:cubicBezTo>
                  <a:pt x="22221" y="8473"/>
                  <a:pt x="22295" y="8386"/>
                  <a:pt x="22398" y="8302"/>
                </a:cubicBezTo>
                <a:cubicBezTo>
                  <a:pt x="22712" y="8055"/>
                  <a:pt x="22903" y="7724"/>
                  <a:pt x="22980" y="7333"/>
                </a:cubicBezTo>
                <a:cubicBezTo>
                  <a:pt x="23003" y="7206"/>
                  <a:pt x="23013" y="7085"/>
                  <a:pt x="22936" y="6972"/>
                </a:cubicBezTo>
                <a:cubicBezTo>
                  <a:pt x="22904" y="6966"/>
                  <a:pt x="22873" y="6964"/>
                  <a:pt x="22842" y="6964"/>
                </a:cubicBezTo>
                <a:cubicBezTo>
                  <a:pt x="22652" y="6964"/>
                  <a:pt x="22507" y="7062"/>
                  <a:pt x="22412" y="7232"/>
                </a:cubicBezTo>
                <a:cubicBezTo>
                  <a:pt x="22301" y="7416"/>
                  <a:pt x="22204" y="7603"/>
                  <a:pt x="22121" y="7794"/>
                </a:cubicBezTo>
                <a:cubicBezTo>
                  <a:pt x="22064" y="7928"/>
                  <a:pt x="22050" y="8078"/>
                  <a:pt x="22111" y="8219"/>
                </a:cubicBezTo>
                <a:cubicBezTo>
                  <a:pt x="22151" y="8319"/>
                  <a:pt x="22121" y="8396"/>
                  <a:pt x="22087" y="8489"/>
                </a:cubicBezTo>
                <a:cubicBezTo>
                  <a:pt x="21820" y="9198"/>
                  <a:pt x="21562" y="9914"/>
                  <a:pt x="21295" y="10626"/>
                </a:cubicBezTo>
                <a:cubicBezTo>
                  <a:pt x="21148" y="11000"/>
                  <a:pt x="21037" y="11388"/>
                  <a:pt x="20823" y="11736"/>
                </a:cubicBezTo>
                <a:cubicBezTo>
                  <a:pt x="20599" y="12087"/>
                  <a:pt x="20492" y="12492"/>
                  <a:pt x="20409" y="12899"/>
                </a:cubicBezTo>
                <a:cubicBezTo>
                  <a:pt x="20232" y="13735"/>
                  <a:pt x="20048" y="14571"/>
                  <a:pt x="19981" y="15427"/>
                </a:cubicBezTo>
                <a:cubicBezTo>
                  <a:pt x="19981" y="15450"/>
                  <a:pt x="19957" y="15477"/>
                  <a:pt x="19911" y="15547"/>
                </a:cubicBezTo>
                <a:cubicBezTo>
                  <a:pt x="19881" y="15307"/>
                  <a:pt x="19847" y="15106"/>
                  <a:pt x="19837" y="14909"/>
                </a:cubicBezTo>
                <a:cubicBezTo>
                  <a:pt x="19764" y="13919"/>
                  <a:pt x="19830" y="12926"/>
                  <a:pt x="19924" y="11940"/>
                </a:cubicBezTo>
                <a:cubicBezTo>
                  <a:pt x="20004" y="11097"/>
                  <a:pt x="20081" y="10251"/>
                  <a:pt x="20262" y="9426"/>
                </a:cubicBezTo>
                <a:cubicBezTo>
                  <a:pt x="20416" y="8727"/>
                  <a:pt x="20593" y="8038"/>
                  <a:pt x="20760" y="7349"/>
                </a:cubicBezTo>
                <a:cubicBezTo>
                  <a:pt x="20777" y="7286"/>
                  <a:pt x="20797" y="7216"/>
                  <a:pt x="20840" y="7169"/>
                </a:cubicBezTo>
                <a:cubicBezTo>
                  <a:pt x="21118" y="6875"/>
                  <a:pt x="21245" y="6500"/>
                  <a:pt x="21385" y="6132"/>
                </a:cubicBezTo>
                <a:cubicBezTo>
                  <a:pt x="21485" y="5872"/>
                  <a:pt x="21546" y="5597"/>
                  <a:pt x="21546" y="5317"/>
                </a:cubicBezTo>
                <a:cubicBezTo>
                  <a:pt x="21546" y="5183"/>
                  <a:pt x="21532" y="5046"/>
                  <a:pt x="21499" y="4915"/>
                </a:cubicBezTo>
                <a:cubicBezTo>
                  <a:pt x="21445" y="4689"/>
                  <a:pt x="21347" y="4610"/>
                  <a:pt x="21127" y="4610"/>
                </a:cubicBezTo>
                <a:cubicBezTo>
                  <a:pt x="21113" y="4610"/>
                  <a:pt x="21099" y="4610"/>
                  <a:pt x="21084" y="4611"/>
                </a:cubicBezTo>
                <a:cubicBezTo>
                  <a:pt x="21047" y="4614"/>
                  <a:pt x="21011" y="4624"/>
                  <a:pt x="20934" y="4631"/>
                </a:cubicBezTo>
                <a:cubicBezTo>
                  <a:pt x="20656" y="5153"/>
                  <a:pt x="20375" y="5671"/>
                  <a:pt x="20349" y="6276"/>
                </a:cubicBezTo>
                <a:cubicBezTo>
                  <a:pt x="20342" y="6413"/>
                  <a:pt x="20345" y="6547"/>
                  <a:pt x="20349" y="6677"/>
                </a:cubicBezTo>
                <a:cubicBezTo>
                  <a:pt x="20355" y="6911"/>
                  <a:pt x="20406" y="7122"/>
                  <a:pt x="20676" y="7219"/>
                </a:cubicBezTo>
                <a:cubicBezTo>
                  <a:pt x="20609" y="7490"/>
                  <a:pt x="20556" y="7744"/>
                  <a:pt x="20489" y="7991"/>
                </a:cubicBezTo>
                <a:cubicBezTo>
                  <a:pt x="20128" y="9292"/>
                  <a:pt x="19914" y="10616"/>
                  <a:pt x="19807" y="11960"/>
                </a:cubicBezTo>
                <a:cubicBezTo>
                  <a:pt x="19730" y="12940"/>
                  <a:pt x="19663" y="13916"/>
                  <a:pt x="19723" y="14899"/>
                </a:cubicBezTo>
                <a:cubicBezTo>
                  <a:pt x="19727" y="14915"/>
                  <a:pt x="19710" y="14932"/>
                  <a:pt x="19690" y="14982"/>
                </a:cubicBezTo>
                <a:cubicBezTo>
                  <a:pt x="19657" y="14919"/>
                  <a:pt x="19626" y="14879"/>
                  <a:pt x="19610" y="14832"/>
                </a:cubicBezTo>
                <a:cubicBezTo>
                  <a:pt x="19426" y="14367"/>
                  <a:pt x="19229" y="13909"/>
                  <a:pt x="19071" y="13431"/>
                </a:cubicBezTo>
                <a:cubicBezTo>
                  <a:pt x="18951" y="13070"/>
                  <a:pt x="18874" y="12689"/>
                  <a:pt x="18791" y="12311"/>
                </a:cubicBezTo>
                <a:cubicBezTo>
                  <a:pt x="18567" y="11318"/>
                  <a:pt x="18349" y="10318"/>
                  <a:pt x="18125" y="9325"/>
                </a:cubicBezTo>
                <a:cubicBezTo>
                  <a:pt x="18102" y="9212"/>
                  <a:pt x="18102" y="9108"/>
                  <a:pt x="18129" y="8991"/>
                </a:cubicBezTo>
                <a:cubicBezTo>
                  <a:pt x="18222" y="8596"/>
                  <a:pt x="18256" y="8192"/>
                  <a:pt x="18226" y="7787"/>
                </a:cubicBezTo>
                <a:cubicBezTo>
                  <a:pt x="18202" y="7386"/>
                  <a:pt x="18142" y="6985"/>
                  <a:pt x="18089" y="6584"/>
                </a:cubicBezTo>
                <a:cubicBezTo>
                  <a:pt x="18072" y="6450"/>
                  <a:pt x="18025" y="6320"/>
                  <a:pt x="17982" y="6192"/>
                </a:cubicBezTo>
                <a:cubicBezTo>
                  <a:pt x="17938" y="6069"/>
                  <a:pt x="17858" y="5975"/>
                  <a:pt x="17731" y="5948"/>
                </a:cubicBezTo>
                <a:cubicBezTo>
                  <a:pt x="17654" y="6005"/>
                  <a:pt x="17584" y="6049"/>
                  <a:pt x="17523" y="6106"/>
                </a:cubicBezTo>
                <a:cubicBezTo>
                  <a:pt x="17487" y="6142"/>
                  <a:pt x="17460" y="6203"/>
                  <a:pt x="17457" y="6253"/>
                </a:cubicBezTo>
                <a:cubicBezTo>
                  <a:pt x="17406" y="6972"/>
                  <a:pt x="17360" y="7690"/>
                  <a:pt x="17483" y="8409"/>
                </a:cubicBezTo>
                <a:cubicBezTo>
                  <a:pt x="17503" y="8543"/>
                  <a:pt x="17537" y="8673"/>
                  <a:pt x="17574" y="8800"/>
                </a:cubicBezTo>
                <a:cubicBezTo>
                  <a:pt x="17634" y="9014"/>
                  <a:pt x="17734" y="9195"/>
                  <a:pt x="17978" y="9252"/>
                </a:cubicBezTo>
                <a:cubicBezTo>
                  <a:pt x="18072" y="9613"/>
                  <a:pt x="18162" y="9967"/>
                  <a:pt x="18242" y="10322"/>
                </a:cubicBezTo>
                <a:cubicBezTo>
                  <a:pt x="18420" y="11131"/>
                  <a:pt x="18593" y="11940"/>
                  <a:pt x="18754" y="12752"/>
                </a:cubicBezTo>
                <a:cubicBezTo>
                  <a:pt x="18847" y="13244"/>
                  <a:pt x="19045" y="13705"/>
                  <a:pt x="19225" y="14173"/>
                </a:cubicBezTo>
                <a:cubicBezTo>
                  <a:pt x="19376" y="14561"/>
                  <a:pt x="19526" y="14946"/>
                  <a:pt x="19677" y="15330"/>
                </a:cubicBezTo>
                <a:cubicBezTo>
                  <a:pt x="19690" y="15364"/>
                  <a:pt x="19690" y="15397"/>
                  <a:pt x="19707" y="15467"/>
                </a:cubicBezTo>
                <a:cubicBezTo>
                  <a:pt x="19643" y="15430"/>
                  <a:pt x="19613" y="15414"/>
                  <a:pt x="19583" y="15387"/>
                </a:cubicBezTo>
                <a:cubicBezTo>
                  <a:pt x="19372" y="15210"/>
                  <a:pt x="19162" y="15026"/>
                  <a:pt x="18944" y="14849"/>
                </a:cubicBezTo>
                <a:cubicBezTo>
                  <a:pt x="18864" y="14782"/>
                  <a:pt x="18821" y="14722"/>
                  <a:pt x="18827" y="14608"/>
                </a:cubicBezTo>
                <a:cubicBezTo>
                  <a:pt x="18891" y="13608"/>
                  <a:pt x="18537" y="12742"/>
                  <a:pt x="17978" y="11936"/>
                </a:cubicBezTo>
                <a:cubicBezTo>
                  <a:pt x="17804" y="11686"/>
                  <a:pt x="17661" y="11412"/>
                  <a:pt x="17510" y="11144"/>
                </a:cubicBezTo>
                <a:cubicBezTo>
                  <a:pt x="17216" y="10623"/>
                  <a:pt x="16932" y="10101"/>
                  <a:pt x="16624" y="9589"/>
                </a:cubicBezTo>
                <a:cubicBezTo>
                  <a:pt x="16474" y="9339"/>
                  <a:pt x="16337" y="9088"/>
                  <a:pt x="16250" y="8810"/>
                </a:cubicBezTo>
                <a:cubicBezTo>
                  <a:pt x="16029" y="8122"/>
                  <a:pt x="15782" y="7443"/>
                  <a:pt x="15598" y="6748"/>
                </a:cubicBezTo>
                <a:cubicBezTo>
                  <a:pt x="15347" y="5798"/>
                  <a:pt x="15297" y="4832"/>
                  <a:pt x="15471" y="3859"/>
                </a:cubicBezTo>
                <a:cubicBezTo>
                  <a:pt x="15544" y="3458"/>
                  <a:pt x="15668" y="3076"/>
                  <a:pt x="15845" y="2709"/>
                </a:cubicBezTo>
                <a:cubicBezTo>
                  <a:pt x="16066" y="2247"/>
                  <a:pt x="16273" y="1776"/>
                  <a:pt x="16591" y="1375"/>
                </a:cubicBezTo>
                <a:cubicBezTo>
                  <a:pt x="16791" y="1121"/>
                  <a:pt x="17019" y="883"/>
                  <a:pt x="17249" y="652"/>
                </a:cubicBezTo>
                <a:cubicBezTo>
                  <a:pt x="17533" y="368"/>
                  <a:pt x="17885" y="214"/>
                  <a:pt x="18279" y="188"/>
                </a:cubicBezTo>
                <a:cubicBezTo>
                  <a:pt x="18468" y="177"/>
                  <a:pt x="18658" y="161"/>
                  <a:pt x="18847" y="161"/>
                </a:cubicBezTo>
                <a:cubicBezTo>
                  <a:pt x="18956" y="161"/>
                  <a:pt x="19064" y="166"/>
                  <a:pt x="19172" y="181"/>
                </a:cubicBezTo>
                <a:cubicBezTo>
                  <a:pt x="19595" y="236"/>
                  <a:pt x="20017" y="259"/>
                  <a:pt x="20440" y="259"/>
                </a:cubicBezTo>
                <a:cubicBezTo>
                  <a:pt x="21072" y="259"/>
                  <a:pt x="21703" y="208"/>
                  <a:pt x="22335" y="138"/>
                </a:cubicBezTo>
                <a:cubicBezTo>
                  <a:pt x="22545" y="116"/>
                  <a:pt x="22756" y="104"/>
                  <a:pt x="22966" y="104"/>
                </a:cubicBezTo>
                <a:close/>
                <a:moveTo>
                  <a:pt x="22763" y="13725"/>
                </a:moveTo>
                <a:cubicBezTo>
                  <a:pt x="22779" y="13739"/>
                  <a:pt x="22789" y="13755"/>
                  <a:pt x="22806" y="13769"/>
                </a:cubicBezTo>
                <a:cubicBezTo>
                  <a:pt x="22803" y="13792"/>
                  <a:pt x="22803" y="13822"/>
                  <a:pt x="22796" y="13846"/>
                </a:cubicBezTo>
                <a:cubicBezTo>
                  <a:pt x="22569" y="14404"/>
                  <a:pt x="22338" y="14959"/>
                  <a:pt x="22097" y="15551"/>
                </a:cubicBezTo>
                <a:cubicBezTo>
                  <a:pt x="22064" y="15491"/>
                  <a:pt x="22037" y="15454"/>
                  <a:pt x="22030" y="15417"/>
                </a:cubicBezTo>
                <a:cubicBezTo>
                  <a:pt x="21980" y="15133"/>
                  <a:pt x="21933" y="14849"/>
                  <a:pt x="21880" y="14571"/>
                </a:cubicBezTo>
                <a:cubicBezTo>
                  <a:pt x="21853" y="14441"/>
                  <a:pt x="21893" y="14354"/>
                  <a:pt x="22000" y="14277"/>
                </a:cubicBezTo>
                <a:cubicBezTo>
                  <a:pt x="22261" y="14103"/>
                  <a:pt x="22505" y="13909"/>
                  <a:pt x="22763" y="13725"/>
                </a:cubicBezTo>
                <a:close/>
                <a:moveTo>
                  <a:pt x="8729" y="13373"/>
                </a:moveTo>
                <a:cubicBezTo>
                  <a:pt x="9244" y="13373"/>
                  <a:pt x="9762" y="13404"/>
                  <a:pt x="10282" y="13458"/>
                </a:cubicBezTo>
                <a:cubicBezTo>
                  <a:pt x="11616" y="13602"/>
                  <a:pt x="12886" y="13963"/>
                  <a:pt x="14123" y="14457"/>
                </a:cubicBezTo>
                <a:cubicBezTo>
                  <a:pt x="14391" y="14561"/>
                  <a:pt x="14655" y="14688"/>
                  <a:pt x="14922" y="14792"/>
                </a:cubicBezTo>
                <a:cubicBezTo>
                  <a:pt x="15578" y="15049"/>
                  <a:pt x="16233" y="15297"/>
                  <a:pt x="16885" y="15557"/>
                </a:cubicBezTo>
                <a:cubicBezTo>
                  <a:pt x="17303" y="15725"/>
                  <a:pt x="17747" y="15842"/>
                  <a:pt x="18115" y="16119"/>
                </a:cubicBezTo>
                <a:cubicBezTo>
                  <a:pt x="18165" y="16153"/>
                  <a:pt x="18206" y="16203"/>
                  <a:pt x="18226" y="16286"/>
                </a:cubicBezTo>
                <a:cubicBezTo>
                  <a:pt x="17233" y="16086"/>
                  <a:pt x="16230" y="15912"/>
                  <a:pt x="15243" y="15678"/>
                </a:cubicBezTo>
                <a:cubicBezTo>
                  <a:pt x="14702" y="15547"/>
                  <a:pt x="14183" y="15330"/>
                  <a:pt x="13658" y="15146"/>
                </a:cubicBezTo>
                <a:cubicBezTo>
                  <a:pt x="13113" y="14959"/>
                  <a:pt x="12575" y="14758"/>
                  <a:pt x="12027" y="14571"/>
                </a:cubicBezTo>
                <a:cubicBezTo>
                  <a:pt x="11670" y="14447"/>
                  <a:pt x="11304" y="14389"/>
                  <a:pt x="10932" y="14389"/>
                </a:cubicBezTo>
                <a:cubicBezTo>
                  <a:pt x="10823" y="14389"/>
                  <a:pt x="10713" y="14394"/>
                  <a:pt x="10603" y="14404"/>
                </a:cubicBezTo>
                <a:cubicBezTo>
                  <a:pt x="10001" y="14457"/>
                  <a:pt x="9396" y="14514"/>
                  <a:pt x="8797" y="14605"/>
                </a:cubicBezTo>
                <a:cubicBezTo>
                  <a:pt x="8239" y="14688"/>
                  <a:pt x="7674" y="14748"/>
                  <a:pt x="7105" y="14765"/>
                </a:cubicBezTo>
                <a:cubicBezTo>
                  <a:pt x="6049" y="14798"/>
                  <a:pt x="5022" y="15016"/>
                  <a:pt x="4036" y="15394"/>
                </a:cubicBezTo>
                <a:cubicBezTo>
                  <a:pt x="3625" y="15547"/>
                  <a:pt x="3224" y="15735"/>
                  <a:pt x="2822" y="15919"/>
                </a:cubicBezTo>
                <a:cubicBezTo>
                  <a:pt x="2274" y="16176"/>
                  <a:pt x="1776" y="16497"/>
                  <a:pt x="1341" y="16915"/>
                </a:cubicBezTo>
                <a:cubicBezTo>
                  <a:pt x="1304" y="16945"/>
                  <a:pt x="1268" y="16968"/>
                  <a:pt x="1231" y="16998"/>
                </a:cubicBezTo>
                <a:cubicBezTo>
                  <a:pt x="1385" y="16487"/>
                  <a:pt x="1739" y="16116"/>
                  <a:pt x="2140" y="15808"/>
                </a:cubicBezTo>
                <a:cubicBezTo>
                  <a:pt x="2682" y="15397"/>
                  <a:pt x="3244" y="15006"/>
                  <a:pt x="3812" y="14628"/>
                </a:cubicBezTo>
                <a:cubicBezTo>
                  <a:pt x="4444" y="14210"/>
                  <a:pt x="5153" y="13969"/>
                  <a:pt x="5875" y="13755"/>
                </a:cubicBezTo>
                <a:cubicBezTo>
                  <a:pt x="6819" y="13481"/>
                  <a:pt x="7770" y="13373"/>
                  <a:pt x="8729" y="13373"/>
                </a:cubicBezTo>
                <a:close/>
                <a:moveTo>
                  <a:pt x="10961" y="9460"/>
                </a:moveTo>
                <a:cubicBezTo>
                  <a:pt x="11100" y="9460"/>
                  <a:pt x="11240" y="9477"/>
                  <a:pt x="11382" y="9509"/>
                </a:cubicBezTo>
                <a:cubicBezTo>
                  <a:pt x="11833" y="9609"/>
                  <a:pt x="12281" y="9720"/>
                  <a:pt x="12726" y="9833"/>
                </a:cubicBezTo>
                <a:cubicBezTo>
                  <a:pt x="13083" y="9927"/>
                  <a:pt x="13434" y="10017"/>
                  <a:pt x="13786" y="10121"/>
                </a:cubicBezTo>
                <a:cubicBezTo>
                  <a:pt x="14427" y="10312"/>
                  <a:pt x="14979" y="10649"/>
                  <a:pt x="15400" y="11174"/>
                </a:cubicBezTo>
                <a:cubicBezTo>
                  <a:pt x="15832" y="11709"/>
                  <a:pt x="16313" y="12194"/>
                  <a:pt x="16845" y="12625"/>
                </a:cubicBezTo>
                <a:cubicBezTo>
                  <a:pt x="17229" y="12940"/>
                  <a:pt x="17540" y="13311"/>
                  <a:pt x="17801" y="13732"/>
                </a:cubicBezTo>
                <a:cubicBezTo>
                  <a:pt x="17838" y="13795"/>
                  <a:pt x="17871" y="13862"/>
                  <a:pt x="17908" y="13929"/>
                </a:cubicBezTo>
                <a:cubicBezTo>
                  <a:pt x="17035" y="13357"/>
                  <a:pt x="16253" y="12672"/>
                  <a:pt x="15297" y="12227"/>
                </a:cubicBezTo>
                <a:cubicBezTo>
                  <a:pt x="15196" y="11706"/>
                  <a:pt x="14825" y="11442"/>
                  <a:pt x="14364" y="11268"/>
                </a:cubicBezTo>
                <a:cubicBezTo>
                  <a:pt x="14257" y="11224"/>
                  <a:pt x="14147" y="11188"/>
                  <a:pt x="14036" y="11168"/>
                </a:cubicBezTo>
                <a:cubicBezTo>
                  <a:pt x="13982" y="11155"/>
                  <a:pt x="13926" y="11139"/>
                  <a:pt x="13871" y="11139"/>
                </a:cubicBezTo>
                <a:cubicBezTo>
                  <a:pt x="13808" y="11139"/>
                  <a:pt x="13747" y="11161"/>
                  <a:pt x="13695" y="11234"/>
                </a:cubicBezTo>
                <a:cubicBezTo>
                  <a:pt x="13675" y="11268"/>
                  <a:pt x="13595" y="11261"/>
                  <a:pt x="13541" y="11274"/>
                </a:cubicBezTo>
                <a:cubicBezTo>
                  <a:pt x="13388" y="11321"/>
                  <a:pt x="13324" y="11442"/>
                  <a:pt x="13394" y="11585"/>
                </a:cubicBezTo>
                <a:cubicBezTo>
                  <a:pt x="13434" y="11659"/>
                  <a:pt x="13488" y="11733"/>
                  <a:pt x="13551" y="11789"/>
                </a:cubicBezTo>
                <a:cubicBezTo>
                  <a:pt x="13842" y="12067"/>
                  <a:pt x="14177" y="12267"/>
                  <a:pt x="14554" y="12401"/>
                </a:cubicBezTo>
                <a:cubicBezTo>
                  <a:pt x="14654" y="12434"/>
                  <a:pt x="14755" y="12458"/>
                  <a:pt x="14856" y="12458"/>
                </a:cubicBezTo>
                <a:cubicBezTo>
                  <a:pt x="14942" y="12458"/>
                  <a:pt x="15028" y="12441"/>
                  <a:pt x="15113" y="12395"/>
                </a:cubicBezTo>
                <a:cubicBezTo>
                  <a:pt x="15149" y="12374"/>
                  <a:pt x="15184" y="12366"/>
                  <a:pt x="15217" y="12366"/>
                </a:cubicBezTo>
                <a:cubicBezTo>
                  <a:pt x="15276" y="12366"/>
                  <a:pt x="15330" y="12391"/>
                  <a:pt x="15384" y="12421"/>
                </a:cubicBezTo>
                <a:cubicBezTo>
                  <a:pt x="15701" y="12602"/>
                  <a:pt x="16032" y="12769"/>
                  <a:pt x="16330" y="12976"/>
                </a:cubicBezTo>
                <a:cubicBezTo>
                  <a:pt x="16871" y="13361"/>
                  <a:pt x="17390" y="13775"/>
                  <a:pt x="17921" y="14173"/>
                </a:cubicBezTo>
                <a:cubicBezTo>
                  <a:pt x="18072" y="14284"/>
                  <a:pt x="18182" y="14424"/>
                  <a:pt x="18252" y="14598"/>
                </a:cubicBezTo>
                <a:cubicBezTo>
                  <a:pt x="18319" y="14772"/>
                  <a:pt x="18403" y="14932"/>
                  <a:pt x="18486" y="15096"/>
                </a:cubicBezTo>
                <a:cubicBezTo>
                  <a:pt x="18687" y="15487"/>
                  <a:pt x="18690" y="15902"/>
                  <a:pt x="18644" y="16363"/>
                </a:cubicBezTo>
                <a:cubicBezTo>
                  <a:pt x="18570" y="16303"/>
                  <a:pt x="18516" y="16266"/>
                  <a:pt x="18470" y="16226"/>
                </a:cubicBezTo>
                <a:cubicBezTo>
                  <a:pt x="18115" y="15885"/>
                  <a:pt x="17671" y="15701"/>
                  <a:pt x="17216" y="15534"/>
                </a:cubicBezTo>
                <a:cubicBezTo>
                  <a:pt x="16367" y="15220"/>
                  <a:pt x="15517" y="14919"/>
                  <a:pt x="14692" y="14548"/>
                </a:cubicBezTo>
                <a:cubicBezTo>
                  <a:pt x="12799" y="13695"/>
                  <a:pt x="10817" y="13230"/>
                  <a:pt x="8737" y="13227"/>
                </a:cubicBezTo>
                <a:cubicBezTo>
                  <a:pt x="8728" y="13227"/>
                  <a:pt x="8720" y="13227"/>
                  <a:pt x="8712" y="13227"/>
                </a:cubicBezTo>
                <a:cubicBezTo>
                  <a:pt x="7266" y="13227"/>
                  <a:pt x="5877" y="13511"/>
                  <a:pt x="4551" y="14083"/>
                </a:cubicBezTo>
                <a:cubicBezTo>
                  <a:pt x="4039" y="14307"/>
                  <a:pt x="3565" y="14601"/>
                  <a:pt x="3113" y="14936"/>
                </a:cubicBezTo>
                <a:cubicBezTo>
                  <a:pt x="2876" y="15116"/>
                  <a:pt x="2622" y="15277"/>
                  <a:pt x="2388" y="15460"/>
                </a:cubicBezTo>
                <a:cubicBezTo>
                  <a:pt x="2110" y="15681"/>
                  <a:pt x="1839" y="15912"/>
                  <a:pt x="1582" y="16153"/>
                </a:cubicBezTo>
                <a:cubicBezTo>
                  <a:pt x="1375" y="16346"/>
                  <a:pt x="1234" y="16587"/>
                  <a:pt x="1107" y="16838"/>
                </a:cubicBezTo>
                <a:cubicBezTo>
                  <a:pt x="973" y="17102"/>
                  <a:pt x="816" y="17353"/>
                  <a:pt x="522" y="17587"/>
                </a:cubicBezTo>
                <a:cubicBezTo>
                  <a:pt x="572" y="17467"/>
                  <a:pt x="599" y="17400"/>
                  <a:pt x="629" y="17336"/>
                </a:cubicBezTo>
                <a:cubicBezTo>
                  <a:pt x="833" y="16901"/>
                  <a:pt x="1050" y="16470"/>
                  <a:pt x="1251" y="16032"/>
                </a:cubicBezTo>
                <a:cubicBezTo>
                  <a:pt x="1452" y="15588"/>
                  <a:pt x="1635" y="15133"/>
                  <a:pt x="1833" y="14681"/>
                </a:cubicBezTo>
                <a:cubicBezTo>
                  <a:pt x="2070" y="14130"/>
                  <a:pt x="2438" y="13688"/>
                  <a:pt x="2923" y="13327"/>
                </a:cubicBezTo>
                <a:cubicBezTo>
                  <a:pt x="3491" y="12906"/>
                  <a:pt x="4113" y="12578"/>
                  <a:pt x="4748" y="12284"/>
                </a:cubicBezTo>
                <a:cubicBezTo>
                  <a:pt x="5604" y="11886"/>
                  <a:pt x="6460" y="11499"/>
                  <a:pt x="7316" y="11091"/>
                </a:cubicBezTo>
                <a:cubicBezTo>
                  <a:pt x="8045" y="10746"/>
                  <a:pt x="8767" y="10385"/>
                  <a:pt x="9493" y="10027"/>
                </a:cubicBezTo>
                <a:cubicBezTo>
                  <a:pt x="9630" y="9961"/>
                  <a:pt x="9777" y="9920"/>
                  <a:pt x="9900" y="9813"/>
                </a:cubicBezTo>
                <a:cubicBezTo>
                  <a:pt x="10014" y="9716"/>
                  <a:pt x="10175" y="9670"/>
                  <a:pt x="10312" y="9603"/>
                </a:cubicBezTo>
                <a:cubicBezTo>
                  <a:pt x="10522" y="9504"/>
                  <a:pt x="10739" y="9460"/>
                  <a:pt x="10961" y="9460"/>
                </a:cubicBezTo>
                <a:close/>
                <a:moveTo>
                  <a:pt x="28473" y="9148"/>
                </a:moveTo>
                <a:cubicBezTo>
                  <a:pt x="28484" y="9148"/>
                  <a:pt x="28495" y="9148"/>
                  <a:pt x="28507" y="9148"/>
                </a:cubicBezTo>
                <a:cubicBezTo>
                  <a:pt x="29088" y="9161"/>
                  <a:pt x="29660" y="9192"/>
                  <a:pt x="30225" y="9342"/>
                </a:cubicBezTo>
                <a:cubicBezTo>
                  <a:pt x="30737" y="9479"/>
                  <a:pt x="31188" y="9726"/>
                  <a:pt x="31559" y="10108"/>
                </a:cubicBezTo>
                <a:cubicBezTo>
                  <a:pt x="31626" y="10175"/>
                  <a:pt x="31693" y="10241"/>
                  <a:pt x="31756" y="10315"/>
                </a:cubicBezTo>
                <a:cubicBezTo>
                  <a:pt x="32191" y="10843"/>
                  <a:pt x="32746" y="11184"/>
                  <a:pt x="33381" y="11418"/>
                </a:cubicBezTo>
                <a:cubicBezTo>
                  <a:pt x="34124" y="11696"/>
                  <a:pt x="34769" y="12117"/>
                  <a:pt x="35337" y="12669"/>
                </a:cubicBezTo>
                <a:cubicBezTo>
                  <a:pt x="35575" y="12903"/>
                  <a:pt x="35825" y="13127"/>
                  <a:pt x="36059" y="13371"/>
                </a:cubicBezTo>
                <a:cubicBezTo>
                  <a:pt x="36444" y="13759"/>
                  <a:pt x="36715" y="14223"/>
                  <a:pt x="36915" y="14728"/>
                </a:cubicBezTo>
                <a:cubicBezTo>
                  <a:pt x="37039" y="15036"/>
                  <a:pt x="37079" y="15364"/>
                  <a:pt x="37059" y="15695"/>
                </a:cubicBezTo>
                <a:cubicBezTo>
                  <a:pt x="37012" y="16450"/>
                  <a:pt x="36949" y="17206"/>
                  <a:pt x="36805" y="17955"/>
                </a:cubicBezTo>
                <a:cubicBezTo>
                  <a:pt x="36758" y="18192"/>
                  <a:pt x="36681" y="18423"/>
                  <a:pt x="36614" y="18653"/>
                </a:cubicBezTo>
                <a:cubicBezTo>
                  <a:pt x="36594" y="18734"/>
                  <a:pt x="36544" y="18807"/>
                  <a:pt x="36497" y="18904"/>
                </a:cubicBezTo>
                <a:cubicBezTo>
                  <a:pt x="36427" y="18854"/>
                  <a:pt x="36374" y="18824"/>
                  <a:pt x="36327" y="18784"/>
                </a:cubicBezTo>
                <a:cubicBezTo>
                  <a:pt x="36029" y="18493"/>
                  <a:pt x="35678" y="18276"/>
                  <a:pt x="35307" y="18088"/>
                </a:cubicBezTo>
                <a:cubicBezTo>
                  <a:pt x="34525" y="17691"/>
                  <a:pt x="33702" y="17396"/>
                  <a:pt x="32866" y="17132"/>
                </a:cubicBezTo>
                <a:cubicBezTo>
                  <a:pt x="32007" y="16861"/>
                  <a:pt x="31145" y="16577"/>
                  <a:pt x="30346" y="16143"/>
                </a:cubicBezTo>
                <a:cubicBezTo>
                  <a:pt x="30142" y="16032"/>
                  <a:pt x="29944" y="15912"/>
                  <a:pt x="29754" y="15785"/>
                </a:cubicBezTo>
                <a:cubicBezTo>
                  <a:pt x="29309" y="15497"/>
                  <a:pt x="28821" y="15384"/>
                  <a:pt x="28303" y="15374"/>
                </a:cubicBezTo>
                <a:cubicBezTo>
                  <a:pt x="28266" y="15373"/>
                  <a:pt x="28230" y="15372"/>
                  <a:pt x="28193" y="15372"/>
                </a:cubicBezTo>
                <a:cubicBezTo>
                  <a:pt x="27580" y="15372"/>
                  <a:pt x="26984" y="15501"/>
                  <a:pt x="26390" y="15624"/>
                </a:cubicBezTo>
                <a:cubicBezTo>
                  <a:pt x="25815" y="15745"/>
                  <a:pt x="25240" y="15858"/>
                  <a:pt x="24662" y="15969"/>
                </a:cubicBezTo>
                <a:cubicBezTo>
                  <a:pt x="24340" y="16033"/>
                  <a:pt x="24016" y="16063"/>
                  <a:pt x="23690" y="16063"/>
                </a:cubicBezTo>
                <a:cubicBezTo>
                  <a:pt x="23507" y="16063"/>
                  <a:pt x="23324" y="16054"/>
                  <a:pt x="23140" y="16036"/>
                </a:cubicBezTo>
                <a:cubicBezTo>
                  <a:pt x="22903" y="16015"/>
                  <a:pt x="22669" y="15959"/>
                  <a:pt x="22438" y="15892"/>
                </a:cubicBezTo>
                <a:cubicBezTo>
                  <a:pt x="22214" y="15825"/>
                  <a:pt x="22178" y="15725"/>
                  <a:pt x="22268" y="15497"/>
                </a:cubicBezTo>
                <a:cubicBezTo>
                  <a:pt x="22505" y="14909"/>
                  <a:pt x="22749" y="14324"/>
                  <a:pt x="22983" y="13735"/>
                </a:cubicBezTo>
                <a:cubicBezTo>
                  <a:pt x="23040" y="13585"/>
                  <a:pt x="23134" y="13474"/>
                  <a:pt x="23271" y="13391"/>
                </a:cubicBezTo>
                <a:cubicBezTo>
                  <a:pt x="23869" y="13026"/>
                  <a:pt x="24468" y="12655"/>
                  <a:pt x="25063" y="12288"/>
                </a:cubicBezTo>
                <a:cubicBezTo>
                  <a:pt x="25136" y="12241"/>
                  <a:pt x="25203" y="12184"/>
                  <a:pt x="25280" y="12147"/>
                </a:cubicBezTo>
                <a:cubicBezTo>
                  <a:pt x="25364" y="12104"/>
                  <a:pt x="25454" y="12064"/>
                  <a:pt x="25544" y="12054"/>
                </a:cubicBezTo>
                <a:cubicBezTo>
                  <a:pt x="26043" y="12000"/>
                  <a:pt x="26464" y="11783"/>
                  <a:pt x="26835" y="11465"/>
                </a:cubicBezTo>
                <a:cubicBezTo>
                  <a:pt x="26919" y="11392"/>
                  <a:pt x="26969" y="11285"/>
                  <a:pt x="27049" y="11171"/>
                </a:cubicBezTo>
                <a:cubicBezTo>
                  <a:pt x="26975" y="11134"/>
                  <a:pt x="26952" y="11121"/>
                  <a:pt x="26935" y="11104"/>
                </a:cubicBezTo>
                <a:cubicBezTo>
                  <a:pt x="26806" y="11038"/>
                  <a:pt x="26745" y="11008"/>
                  <a:pt x="26677" y="11008"/>
                </a:cubicBezTo>
                <a:cubicBezTo>
                  <a:pt x="26617" y="11008"/>
                  <a:pt x="26551" y="11032"/>
                  <a:pt x="26427" y="11077"/>
                </a:cubicBezTo>
                <a:cubicBezTo>
                  <a:pt x="26129" y="11184"/>
                  <a:pt x="25842" y="11315"/>
                  <a:pt x="25578" y="11499"/>
                </a:cubicBezTo>
                <a:cubicBezTo>
                  <a:pt x="25414" y="11616"/>
                  <a:pt x="25287" y="11749"/>
                  <a:pt x="25304" y="11997"/>
                </a:cubicBezTo>
                <a:cubicBezTo>
                  <a:pt x="24618" y="12415"/>
                  <a:pt x="23933" y="12833"/>
                  <a:pt x="23204" y="13277"/>
                </a:cubicBezTo>
                <a:cubicBezTo>
                  <a:pt x="23221" y="13187"/>
                  <a:pt x="23221" y="13140"/>
                  <a:pt x="23234" y="13103"/>
                </a:cubicBezTo>
                <a:cubicBezTo>
                  <a:pt x="23351" y="12769"/>
                  <a:pt x="23475" y="12438"/>
                  <a:pt x="23588" y="12100"/>
                </a:cubicBezTo>
                <a:cubicBezTo>
                  <a:pt x="23635" y="11973"/>
                  <a:pt x="23705" y="11883"/>
                  <a:pt x="23816" y="11813"/>
                </a:cubicBezTo>
                <a:cubicBezTo>
                  <a:pt x="24311" y="11482"/>
                  <a:pt x="24805" y="11151"/>
                  <a:pt x="25297" y="10813"/>
                </a:cubicBezTo>
                <a:cubicBezTo>
                  <a:pt x="25581" y="10616"/>
                  <a:pt x="25859" y="10409"/>
                  <a:pt x="26146" y="10215"/>
                </a:cubicBezTo>
                <a:cubicBezTo>
                  <a:pt x="26584" y="9917"/>
                  <a:pt x="27052" y="9666"/>
                  <a:pt x="27544" y="9466"/>
                </a:cubicBezTo>
                <a:cubicBezTo>
                  <a:pt x="27664" y="9412"/>
                  <a:pt x="27798" y="9372"/>
                  <a:pt x="27905" y="9295"/>
                </a:cubicBezTo>
                <a:cubicBezTo>
                  <a:pt x="28079" y="9178"/>
                  <a:pt x="28268" y="9148"/>
                  <a:pt x="28473" y="9148"/>
                </a:cubicBezTo>
                <a:close/>
                <a:moveTo>
                  <a:pt x="21032" y="15818"/>
                </a:moveTo>
                <a:cubicBezTo>
                  <a:pt x="21057" y="15818"/>
                  <a:pt x="21082" y="15819"/>
                  <a:pt x="21108" y="15822"/>
                </a:cubicBezTo>
                <a:cubicBezTo>
                  <a:pt x="21442" y="15858"/>
                  <a:pt x="21776" y="15898"/>
                  <a:pt x="22104" y="15952"/>
                </a:cubicBezTo>
                <a:cubicBezTo>
                  <a:pt x="22167" y="15965"/>
                  <a:pt x="22244" y="16026"/>
                  <a:pt x="22278" y="16082"/>
                </a:cubicBezTo>
                <a:cubicBezTo>
                  <a:pt x="22529" y="16500"/>
                  <a:pt x="22689" y="16948"/>
                  <a:pt x="22719" y="17440"/>
                </a:cubicBezTo>
                <a:cubicBezTo>
                  <a:pt x="22729" y="17657"/>
                  <a:pt x="22686" y="17858"/>
                  <a:pt x="22535" y="18032"/>
                </a:cubicBezTo>
                <a:cubicBezTo>
                  <a:pt x="22448" y="18132"/>
                  <a:pt x="22365" y="18239"/>
                  <a:pt x="22271" y="18336"/>
                </a:cubicBezTo>
                <a:cubicBezTo>
                  <a:pt x="21750" y="18887"/>
                  <a:pt x="21258" y="19463"/>
                  <a:pt x="20924" y="20158"/>
                </a:cubicBezTo>
                <a:cubicBezTo>
                  <a:pt x="20857" y="20298"/>
                  <a:pt x="20743" y="20342"/>
                  <a:pt x="20596" y="20345"/>
                </a:cubicBezTo>
                <a:cubicBezTo>
                  <a:pt x="20038" y="20365"/>
                  <a:pt x="19493" y="20492"/>
                  <a:pt x="18954" y="20646"/>
                </a:cubicBezTo>
                <a:cubicBezTo>
                  <a:pt x="17707" y="21011"/>
                  <a:pt x="16805" y="21770"/>
                  <a:pt x="16250" y="22946"/>
                </a:cubicBezTo>
                <a:cubicBezTo>
                  <a:pt x="16052" y="23354"/>
                  <a:pt x="15902" y="23776"/>
                  <a:pt x="15815" y="24300"/>
                </a:cubicBezTo>
                <a:cubicBezTo>
                  <a:pt x="15594" y="23943"/>
                  <a:pt x="15400" y="23649"/>
                  <a:pt x="15223" y="23341"/>
                </a:cubicBezTo>
                <a:cubicBezTo>
                  <a:pt x="14916" y="22849"/>
                  <a:pt x="14598" y="22365"/>
                  <a:pt x="14320" y="21863"/>
                </a:cubicBezTo>
                <a:cubicBezTo>
                  <a:pt x="13923" y="21151"/>
                  <a:pt x="13668" y="20382"/>
                  <a:pt x="13485" y="19593"/>
                </a:cubicBezTo>
                <a:cubicBezTo>
                  <a:pt x="13324" y="18901"/>
                  <a:pt x="13160" y="18209"/>
                  <a:pt x="12993" y="17517"/>
                </a:cubicBezTo>
                <a:cubicBezTo>
                  <a:pt x="12856" y="16935"/>
                  <a:pt x="12953" y="16671"/>
                  <a:pt x="13441" y="16333"/>
                </a:cubicBezTo>
                <a:cubicBezTo>
                  <a:pt x="13511" y="16283"/>
                  <a:pt x="13588" y="16243"/>
                  <a:pt x="13662" y="16196"/>
                </a:cubicBezTo>
                <a:cubicBezTo>
                  <a:pt x="13872" y="16075"/>
                  <a:pt x="14089" y="16007"/>
                  <a:pt x="14315" y="16007"/>
                </a:cubicBezTo>
                <a:cubicBezTo>
                  <a:pt x="14437" y="16007"/>
                  <a:pt x="14561" y="16027"/>
                  <a:pt x="14688" y="16069"/>
                </a:cubicBezTo>
                <a:cubicBezTo>
                  <a:pt x="15574" y="16367"/>
                  <a:pt x="16480" y="16597"/>
                  <a:pt x="17306" y="17045"/>
                </a:cubicBezTo>
                <a:cubicBezTo>
                  <a:pt x="17487" y="17139"/>
                  <a:pt x="17674" y="17216"/>
                  <a:pt x="17864" y="17286"/>
                </a:cubicBezTo>
                <a:cubicBezTo>
                  <a:pt x="18079" y="17368"/>
                  <a:pt x="18290" y="17407"/>
                  <a:pt x="18500" y="17407"/>
                </a:cubicBezTo>
                <a:cubicBezTo>
                  <a:pt x="18803" y="17407"/>
                  <a:pt x="19101" y="17324"/>
                  <a:pt x="19392" y="17166"/>
                </a:cubicBezTo>
                <a:cubicBezTo>
                  <a:pt x="19794" y="16948"/>
                  <a:pt x="20075" y="16604"/>
                  <a:pt x="20355" y="16263"/>
                </a:cubicBezTo>
                <a:cubicBezTo>
                  <a:pt x="20399" y="16203"/>
                  <a:pt x="20456" y="16146"/>
                  <a:pt x="20499" y="16086"/>
                </a:cubicBezTo>
                <a:cubicBezTo>
                  <a:pt x="20640" y="15909"/>
                  <a:pt x="20819" y="15818"/>
                  <a:pt x="21032" y="15818"/>
                </a:cubicBezTo>
                <a:close/>
                <a:moveTo>
                  <a:pt x="24072" y="21781"/>
                </a:moveTo>
                <a:cubicBezTo>
                  <a:pt x="24217" y="21781"/>
                  <a:pt x="24366" y="21791"/>
                  <a:pt x="24518" y="21810"/>
                </a:cubicBezTo>
                <a:cubicBezTo>
                  <a:pt x="25270" y="21897"/>
                  <a:pt x="26022" y="22030"/>
                  <a:pt x="26741" y="22271"/>
                </a:cubicBezTo>
                <a:cubicBezTo>
                  <a:pt x="27698" y="22595"/>
                  <a:pt x="28383" y="23341"/>
                  <a:pt x="28396" y="24468"/>
                </a:cubicBezTo>
                <a:cubicBezTo>
                  <a:pt x="28336" y="24394"/>
                  <a:pt x="28296" y="24344"/>
                  <a:pt x="28256" y="24300"/>
                </a:cubicBezTo>
                <a:cubicBezTo>
                  <a:pt x="28035" y="24040"/>
                  <a:pt x="27768" y="23836"/>
                  <a:pt x="27470" y="23675"/>
                </a:cubicBezTo>
                <a:cubicBezTo>
                  <a:pt x="26628" y="23224"/>
                  <a:pt x="25725" y="22930"/>
                  <a:pt x="24779" y="22773"/>
                </a:cubicBezTo>
                <a:cubicBezTo>
                  <a:pt x="24594" y="22743"/>
                  <a:pt x="24411" y="22727"/>
                  <a:pt x="24230" y="22727"/>
                </a:cubicBezTo>
                <a:cubicBezTo>
                  <a:pt x="23762" y="22727"/>
                  <a:pt x="23306" y="22830"/>
                  <a:pt x="22870" y="23047"/>
                </a:cubicBezTo>
                <a:cubicBezTo>
                  <a:pt x="22666" y="23147"/>
                  <a:pt x="22448" y="23231"/>
                  <a:pt x="22231" y="23307"/>
                </a:cubicBezTo>
                <a:cubicBezTo>
                  <a:pt x="21877" y="23438"/>
                  <a:pt x="21562" y="23642"/>
                  <a:pt x="21265" y="23873"/>
                </a:cubicBezTo>
                <a:cubicBezTo>
                  <a:pt x="21141" y="23973"/>
                  <a:pt x="21007" y="24060"/>
                  <a:pt x="20877" y="24153"/>
                </a:cubicBezTo>
                <a:cubicBezTo>
                  <a:pt x="20860" y="24137"/>
                  <a:pt x="20840" y="24120"/>
                  <a:pt x="20823" y="24103"/>
                </a:cubicBezTo>
                <a:cubicBezTo>
                  <a:pt x="20977" y="23886"/>
                  <a:pt x="21128" y="23665"/>
                  <a:pt x="21285" y="23448"/>
                </a:cubicBezTo>
                <a:cubicBezTo>
                  <a:pt x="21419" y="23271"/>
                  <a:pt x="21562" y="23104"/>
                  <a:pt x="21703" y="22933"/>
                </a:cubicBezTo>
                <a:cubicBezTo>
                  <a:pt x="22340" y="22172"/>
                  <a:pt x="23134" y="21781"/>
                  <a:pt x="24072" y="21781"/>
                </a:cubicBezTo>
                <a:close/>
                <a:moveTo>
                  <a:pt x="24223" y="22853"/>
                </a:moveTo>
                <a:cubicBezTo>
                  <a:pt x="24425" y="22853"/>
                  <a:pt x="24629" y="22875"/>
                  <a:pt x="24829" y="22913"/>
                </a:cubicBezTo>
                <a:cubicBezTo>
                  <a:pt x="25712" y="23073"/>
                  <a:pt x="26567" y="23331"/>
                  <a:pt x="27360" y="23762"/>
                </a:cubicBezTo>
                <a:cubicBezTo>
                  <a:pt x="27601" y="23893"/>
                  <a:pt x="27818" y="24076"/>
                  <a:pt x="28032" y="24254"/>
                </a:cubicBezTo>
                <a:cubicBezTo>
                  <a:pt x="28256" y="24438"/>
                  <a:pt x="28353" y="24702"/>
                  <a:pt x="28396" y="24986"/>
                </a:cubicBezTo>
                <a:cubicBezTo>
                  <a:pt x="28403" y="25016"/>
                  <a:pt x="28386" y="25059"/>
                  <a:pt x="28383" y="25090"/>
                </a:cubicBezTo>
                <a:cubicBezTo>
                  <a:pt x="28136" y="24973"/>
                  <a:pt x="27901" y="24839"/>
                  <a:pt x="27654" y="24745"/>
                </a:cubicBezTo>
                <a:cubicBezTo>
                  <a:pt x="26708" y="24384"/>
                  <a:pt x="25758" y="24003"/>
                  <a:pt x="24779" y="23719"/>
                </a:cubicBezTo>
                <a:cubicBezTo>
                  <a:pt x="24325" y="23587"/>
                  <a:pt x="23877" y="23523"/>
                  <a:pt x="23431" y="23523"/>
                </a:cubicBezTo>
                <a:cubicBezTo>
                  <a:pt x="22859" y="23523"/>
                  <a:pt x="22292" y="23629"/>
                  <a:pt x="21726" y="23836"/>
                </a:cubicBezTo>
                <a:cubicBezTo>
                  <a:pt x="21653" y="23859"/>
                  <a:pt x="21586" y="23903"/>
                  <a:pt x="21502" y="23909"/>
                </a:cubicBezTo>
                <a:cubicBezTo>
                  <a:pt x="21546" y="23806"/>
                  <a:pt x="21629" y="23752"/>
                  <a:pt x="21713" y="23705"/>
                </a:cubicBezTo>
                <a:cubicBezTo>
                  <a:pt x="22315" y="23374"/>
                  <a:pt x="22947" y="23117"/>
                  <a:pt x="23602" y="22933"/>
                </a:cubicBezTo>
                <a:cubicBezTo>
                  <a:pt x="23804" y="22877"/>
                  <a:pt x="24013" y="22853"/>
                  <a:pt x="24223" y="22853"/>
                </a:cubicBezTo>
                <a:close/>
                <a:moveTo>
                  <a:pt x="28881" y="26016"/>
                </a:moveTo>
                <a:lnTo>
                  <a:pt x="28881" y="26016"/>
                </a:lnTo>
                <a:cubicBezTo>
                  <a:pt x="28925" y="26083"/>
                  <a:pt x="28968" y="26116"/>
                  <a:pt x="28981" y="26163"/>
                </a:cubicBezTo>
                <a:cubicBezTo>
                  <a:pt x="29165" y="26761"/>
                  <a:pt x="29322" y="27363"/>
                  <a:pt x="29383" y="27985"/>
                </a:cubicBezTo>
                <a:cubicBezTo>
                  <a:pt x="29419" y="28336"/>
                  <a:pt x="29369" y="28687"/>
                  <a:pt x="29266" y="29031"/>
                </a:cubicBezTo>
                <a:cubicBezTo>
                  <a:pt x="29139" y="28035"/>
                  <a:pt x="29015" y="27045"/>
                  <a:pt x="28881" y="26016"/>
                </a:cubicBezTo>
                <a:close/>
                <a:moveTo>
                  <a:pt x="28584" y="25681"/>
                </a:moveTo>
                <a:cubicBezTo>
                  <a:pt x="28640" y="25832"/>
                  <a:pt x="28707" y="25982"/>
                  <a:pt x="28751" y="26139"/>
                </a:cubicBezTo>
                <a:cubicBezTo>
                  <a:pt x="28801" y="26343"/>
                  <a:pt x="28834" y="26551"/>
                  <a:pt x="28864" y="26761"/>
                </a:cubicBezTo>
                <a:cubicBezTo>
                  <a:pt x="28941" y="27350"/>
                  <a:pt x="29022" y="27938"/>
                  <a:pt x="29088" y="28533"/>
                </a:cubicBezTo>
                <a:cubicBezTo>
                  <a:pt x="29122" y="28801"/>
                  <a:pt x="29122" y="29072"/>
                  <a:pt x="29132" y="29339"/>
                </a:cubicBezTo>
                <a:cubicBezTo>
                  <a:pt x="29132" y="29433"/>
                  <a:pt x="29105" y="29523"/>
                  <a:pt x="29085" y="29667"/>
                </a:cubicBezTo>
                <a:cubicBezTo>
                  <a:pt x="28734" y="28717"/>
                  <a:pt x="28363" y="26480"/>
                  <a:pt x="28584" y="25681"/>
                </a:cubicBezTo>
                <a:close/>
                <a:moveTo>
                  <a:pt x="17305" y="28196"/>
                </a:moveTo>
                <a:cubicBezTo>
                  <a:pt x="17416" y="28196"/>
                  <a:pt x="17527" y="28204"/>
                  <a:pt x="17637" y="28216"/>
                </a:cubicBezTo>
                <a:cubicBezTo>
                  <a:pt x="18175" y="28269"/>
                  <a:pt x="18761" y="28868"/>
                  <a:pt x="18777" y="29389"/>
                </a:cubicBezTo>
                <a:cubicBezTo>
                  <a:pt x="18781" y="29523"/>
                  <a:pt x="18804" y="29657"/>
                  <a:pt x="18797" y="29790"/>
                </a:cubicBezTo>
                <a:cubicBezTo>
                  <a:pt x="18787" y="30141"/>
                  <a:pt x="18761" y="30493"/>
                  <a:pt x="18690" y="30854"/>
                </a:cubicBezTo>
                <a:cubicBezTo>
                  <a:pt x="18657" y="30653"/>
                  <a:pt x="18623" y="30456"/>
                  <a:pt x="18593" y="30255"/>
                </a:cubicBezTo>
                <a:cubicBezTo>
                  <a:pt x="18573" y="30101"/>
                  <a:pt x="18557" y="29951"/>
                  <a:pt x="18547" y="29794"/>
                </a:cubicBezTo>
                <a:cubicBezTo>
                  <a:pt x="18530" y="29286"/>
                  <a:pt x="18269" y="28938"/>
                  <a:pt x="17838" y="28687"/>
                </a:cubicBezTo>
                <a:cubicBezTo>
                  <a:pt x="17513" y="28500"/>
                  <a:pt x="17166" y="28363"/>
                  <a:pt x="16805" y="28252"/>
                </a:cubicBezTo>
                <a:cubicBezTo>
                  <a:pt x="16973" y="28212"/>
                  <a:pt x="17140" y="28196"/>
                  <a:pt x="17305" y="28196"/>
                </a:cubicBezTo>
                <a:close/>
                <a:moveTo>
                  <a:pt x="16597" y="28382"/>
                </a:moveTo>
                <a:cubicBezTo>
                  <a:pt x="16854" y="28382"/>
                  <a:pt x="17096" y="28467"/>
                  <a:pt x="17330" y="28570"/>
                </a:cubicBezTo>
                <a:cubicBezTo>
                  <a:pt x="17557" y="28670"/>
                  <a:pt x="17771" y="28804"/>
                  <a:pt x="17982" y="28938"/>
                </a:cubicBezTo>
                <a:cubicBezTo>
                  <a:pt x="18219" y="29092"/>
                  <a:pt x="18359" y="29322"/>
                  <a:pt x="18399" y="29603"/>
                </a:cubicBezTo>
                <a:cubicBezTo>
                  <a:pt x="18460" y="30051"/>
                  <a:pt x="18510" y="30496"/>
                  <a:pt x="18570" y="30987"/>
                </a:cubicBezTo>
                <a:cubicBezTo>
                  <a:pt x="18406" y="30623"/>
                  <a:pt x="18269" y="30289"/>
                  <a:pt x="18099" y="29961"/>
                </a:cubicBezTo>
                <a:cubicBezTo>
                  <a:pt x="17971" y="29724"/>
                  <a:pt x="17818" y="29503"/>
                  <a:pt x="17654" y="29289"/>
                </a:cubicBezTo>
                <a:cubicBezTo>
                  <a:pt x="17418" y="28982"/>
                  <a:pt x="17069" y="28729"/>
                  <a:pt x="16629" y="28729"/>
                </a:cubicBezTo>
                <a:cubicBezTo>
                  <a:pt x="16471" y="28729"/>
                  <a:pt x="16300" y="28762"/>
                  <a:pt x="16119" y="28838"/>
                </a:cubicBezTo>
                <a:cubicBezTo>
                  <a:pt x="16096" y="28851"/>
                  <a:pt x="16066" y="28851"/>
                  <a:pt x="16036" y="28858"/>
                </a:cubicBezTo>
                <a:cubicBezTo>
                  <a:pt x="16059" y="28597"/>
                  <a:pt x="16216" y="28420"/>
                  <a:pt x="16464" y="28389"/>
                </a:cubicBezTo>
                <a:cubicBezTo>
                  <a:pt x="16509" y="28384"/>
                  <a:pt x="16553" y="28382"/>
                  <a:pt x="16597" y="28382"/>
                </a:cubicBezTo>
                <a:close/>
                <a:moveTo>
                  <a:pt x="15441" y="29443"/>
                </a:moveTo>
                <a:lnTo>
                  <a:pt x="15441" y="29443"/>
                </a:lnTo>
                <a:cubicBezTo>
                  <a:pt x="15200" y="30185"/>
                  <a:pt x="14040" y="31679"/>
                  <a:pt x="13314" y="31796"/>
                </a:cubicBezTo>
                <a:cubicBezTo>
                  <a:pt x="13541" y="31305"/>
                  <a:pt x="15073" y="29610"/>
                  <a:pt x="15441" y="29443"/>
                </a:cubicBezTo>
                <a:close/>
                <a:moveTo>
                  <a:pt x="19678" y="35846"/>
                </a:moveTo>
                <a:cubicBezTo>
                  <a:pt x="19835" y="35846"/>
                  <a:pt x="19995" y="35867"/>
                  <a:pt x="20155" y="35906"/>
                </a:cubicBezTo>
                <a:cubicBezTo>
                  <a:pt x="20626" y="36019"/>
                  <a:pt x="21057" y="36230"/>
                  <a:pt x="21358" y="36641"/>
                </a:cubicBezTo>
                <a:cubicBezTo>
                  <a:pt x="21368" y="36661"/>
                  <a:pt x="21378" y="36691"/>
                  <a:pt x="21392" y="36715"/>
                </a:cubicBezTo>
                <a:cubicBezTo>
                  <a:pt x="21097" y="36580"/>
                  <a:pt x="20796" y="36510"/>
                  <a:pt x="20489" y="36510"/>
                </a:cubicBezTo>
                <a:cubicBezTo>
                  <a:pt x="20378" y="36510"/>
                  <a:pt x="20267" y="36519"/>
                  <a:pt x="20155" y="36537"/>
                </a:cubicBezTo>
                <a:cubicBezTo>
                  <a:pt x="19911" y="36574"/>
                  <a:pt x="19670" y="36648"/>
                  <a:pt x="19429" y="36725"/>
                </a:cubicBezTo>
                <a:cubicBezTo>
                  <a:pt x="18834" y="36909"/>
                  <a:pt x="18269" y="37173"/>
                  <a:pt x="17747" y="37524"/>
                </a:cubicBezTo>
                <a:cubicBezTo>
                  <a:pt x="17199" y="37892"/>
                  <a:pt x="16627" y="38229"/>
                  <a:pt x="16066" y="38580"/>
                </a:cubicBezTo>
                <a:cubicBezTo>
                  <a:pt x="16036" y="38600"/>
                  <a:pt x="15999" y="38610"/>
                  <a:pt x="15932" y="38634"/>
                </a:cubicBezTo>
                <a:cubicBezTo>
                  <a:pt x="15965" y="38567"/>
                  <a:pt x="15975" y="38517"/>
                  <a:pt x="16002" y="38487"/>
                </a:cubicBezTo>
                <a:cubicBezTo>
                  <a:pt x="16246" y="38229"/>
                  <a:pt x="16480" y="37962"/>
                  <a:pt x="16744" y="37724"/>
                </a:cubicBezTo>
                <a:cubicBezTo>
                  <a:pt x="17196" y="37316"/>
                  <a:pt x="17654" y="36925"/>
                  <a:pt x="18122" y="36544"/>
                </a:cubicBezTo>
                <a:cubicBezTo>
                  <a:pt x="18319" y="36380"/>
                  <a:pt x="18553" y="36260"/>
                  <a:pt x="18771" y="36119"/>
                </a:cubicBezTo>
                <a:cubicBezTo>
                  <a:pt x="19054" y="35930"/>
                  <a:pt x="19361" y="35846"/>
                  <a:pt x="19678" y="35846"/>
                </a:cubicBezTo>
                <a:close/>
                <a:moveTo>
                  <a:pt x="20460" y="36636"/>
                </a:moveTo>
                <a:cubicBezTo>
                  <a:pt x="20626" y="36636"/>
                  <a:pt x="20791" y="36660"/>
                  <a:pt x="20954" y="36708"/>
                </a:cubicBezTo>
                <a:cubicBezTo>
                  <a:pt x="21248" y="36792"/>
                  <a:pt x="21469" y="36955"/>
                  <a:pt x="21562" y="37250"/>
                </a:cubicBezTo>
                <a:cubicBezTo>
                  <a:pt x="21195" y="37350"/>
                  <a:pt x="20827" y="37430"/>
                  <a:pt x="20479" y="37561"/>
                </a:cubicBezTo>
                <a:cubicBezTo>
                  <a:pt x="20111" y="37698"/>
                  <a:pt x="19764" y="37885"/>
                  <a:pt x="19409" y="38059"/>
                </a:cubicBezTo>
                <a:cubicBezTo>
                  <a:pt x="19272" y="38126"/>
                  <a:pt x="19138" y="38202"/>
                  <a:pt x="19005" y="38279"/>
                </a:cubicBezTo>
                <a:cubicBezTo>
                  <a:pt x="18499" y="38561"/>
                  <a:pt x="17966" y="38699"/>
                  <a:pt x="17389" y="38699"/>
                </a:cubicBezTo>
                <a:cubicBezTo>
                  <a:pt x="17356" y="38699"/>
                  <a:pt x="17323" y="38698"/>
                  <a:pt x="17289" y="38697"/>
                </a:cubicBezTo>
                <a:cubicBezTo>
                  <a:pt x="17252" y="38696"/>
                  <a:pt x="17215" y="38695"/>
                  <a:pt x="17178" y="38695"/>
                </a:cubicBezTo>
                <a:cubicBezTo>
                  <a:pt x="16873" y="38695"/>
                  <a:pt x="16564" y="38740"/>
                  <a:pt x="16260" y="38761"/>
                </a:cubicBezTo>
                <a:cubicBezTo>
                  <a:pt x="16246" y="38762"/>
                  <a:pt x="16234" y="38762"/>
                  <a:pt x="16221" y="38762"/>
                </a:cubicBezTo>
                <a:cubicBezTo>
                  <a:pt x="16197" y="38762"/>
                  <a:pt x="16174" y="38761"/>
                  <a:pt x="16149" y="38761"/>
                </a:cubicBezTo>
                <a:lnTo>
                  <a:pt x="16126" y="38697"/>
                </a:lnTo>
                <a:cubicBezTo>
                  <a:pt x="16360" y="38550"/>
                  <a:pt x="16587" y="38400"/>
                  <a:pt x="16831" y="38256"/>
                </a:cubicBezTo>
                <a:cubicBezTo>
                  <a:pt x="17219" y="38012"/>
                  <a:pt x="17617" y="37774"/>
                  <a:pt x="18002" y="37524"/>
                </a:cubicBezTo>
                <a:cubicBezTo>
                  <a:pt x="18627" y="37112"/>
                  <a:pt x="19322" y="36865"/>
                  <a:pt x="20044" y="36688"/>
                </a:cubicBezTo>
                <a:cubicBezTo>
                  <a:pt x="20183" y="36653"/>
                  <a:pt x="20321" y="36636"/>
                  <a:pt x="20460" y="36636"/>
                </a:cubicBezTo>
                <a:close/>
                <a:moveTo>
                  <a:pt x="21910" y="37474"/>
                </a:moveTo>
                <a:cubicBezTo>
                  <a:pt x="22201" y="37474"/>
                  <a:pt x="22465" y="37678"/>
                  <a:pt x="22559" y="37985"/>
                </a:cubicBezTo>
                <a:cubicBezTo>
                  <a:pt x="22602" y="38126"/>
                  <a:pt x="22622" y="38269"/>
                  <a:pt x="22636" y="38413"/>
                </a:cubicBezTo>
                <a:cubicBezTo>
                  <a:pt x="22699" y="39205"/>
                  <a:pt x="22652" y="39988"/>
                  <a:pt x="22438" y="40757"/>
                </a:cubicBezTo>
                <a:cubicBezTo>
                  <a:pt x="22308" y="41222"/>
                  <a:pt x="22181" y="41680"/>
                  <a:pt x="22050" y="42144"/>
                </a:cubicBezTo>
                <a:cubicBezTo>
                  <a:pt x="22034" y="42144"/>
                  <a:pt x="22020" y="42148"/>
                  <a:pt x="22004" y="42148"/>
                </a:cubicBezTo>
                <a:cubicBezTo>
                  <a:pt x="21997" y="41843"/>
                  <a:pt x="21980" y="41539"/>
                  <a:pt x="21980" y="41225"/>
                </a:cubicBezTo>
                <a:cubicBezTo>
                  <a:pt x="21987" y="40603"/>
                  <a:pt x="22000" y="39974"/>
                  <a:pt x="22017" y="39353"/>
                </a:cubicBezTo>
                <a:cubicBezTo>
                  <a:pt x="22020" y="39139"/>
                  <a:pt x="22034" y="38931"/>
                  <a:pt x="22047" y="38717"/>
                </a:cubicBezTo>
                <a:cubicBezTo>
                  <a:pt x="22071" y="38333"/>
                  <a:pt x="22061" y="37948"/>
                  <a:pt x="21920" y="37581"/>
                </a:cubicBezTo>
                <a:cubicBezTo>
                  <a:pt x="21910" y="37547"/>
                  <a:pt x="21913" y="37510"/>
                  <a:pt x="21910" y="37474"/>
                </a:cubicBezTo>
                <a:close/>
                <a:moveTo>
                  <a:pt x="22545" y="37664"/>
                </a:moveTo>
                <a:lnTo>
                  <a:pt x="22545" y="37664"/>
                </a:lnTo>
                <a:cubicBezTo>
                  <a:pt x="22789" y="37714"/>
                  <a:pt x="22873" y="37861"/>
                  <a:pt x="22940" y="38019"/>
                </a:cubicBezTo>
                <a:cubicBezTo>
                  <a:pt x="23100" y="38383"/>
                  <a:pt x="23197" y="38767"/>
                  <a:pt x="23237" y="39162"/>
                </a:cubicBezTo>
                <a:cubicBezTo>
                  <a:pt x="23281" y="39533"/>
                  <a:pt x="23298" y="39908"/>
                  <a:pt x="23321" y="40282"/>
                </a:cubicBezTo>
                <a:cubicBezTo>
                  <a:pt x="23324" y="40376"/>
                  <a:pt x="23324" y="40473"/>
                  <a:pt x="23338" y="40570"/>
                </a:cubicBezTo>
                <a:cubicBezTo>
                  <a:pt x="23385" y="40877"/>
                  <a:pt x="23324" y="41168"/>
                  <a:pt x="23164" y="41425"/>
                </a:cubicBezTo>
                <a:cubicBezTo>
                  <a:pt x="22846" y="41940"/>
                  <a:pt x="22522" y="42449"/>
                  <a:pt x="22134" y="42917"/>
                </a:cubicBezTo>
                <a:cubicBezTo>
                  <a:pt x="22121" y="42930"/>
                  <a:pt x="22104" y="42940"/>
                  <a:pt x="22054" y="42967"/>
                </a:cubicBezTo>
                <a:cubicBezTo>
                  <a:pt x="22064" y="42843"/>
                  <a:pt x="22061" y="42739"/>
                  <a:pt x="22084" y="42643"/>
                </a:cubicBezTo>
                <a:cubicBezTo>
                  <a:pt x="22198" y="42174"/>
                  <a:pt x="22295" y="41703"/>
                  <a:pt x="22435" y="41245"/>
                </a:cubicBezTo>
                <a:cubicBezTo>
                  <a:pt x="22702" y="40382"/>
                  <a:pt x="22829" y="39506"/>
                  <a:pt x="22779" y="38604"/>
                </a:cubicBezTo>
                <a:cubicBezTo>
                  <a:pt x="22763" y="38293"/>
                  <a:pt x="22736" y="37978"/>
                  <a:pt x="22545" y="37664"/>
                </a:cubicBezTo>
                <a:close/>
                <a:moveTo>
                  <a:pt x="34484" y="43431"/>
                </a:moveTo>
                <a:cubicBezTo>
                  <a:pt x="34547" y="43431"/>
                  <a:pt x="34611" y="43435"/>
                  <a:pt x="34675" y="43445"/>
                </a:cubicBezTo>
                <a:cubicBezTo>
                  <a:pt x="34398" y="43502"/>
                  <a:pt x="34114" y="43565"/>
                  <a:pt x="33833" y="43625"/>
                </a:cubicBezTo>
                <a:cubicBezTo>
                  <a:pt x="33823" y="43625"/>
                  <a:pt x="33806" y="43599"/>
                  <a:pt x="33786" y="43572"/>
                </a:cubicBezTo>
                <a:cubicBezTo>
                  <a:pt x="34014" y="43495"/>
                  <a:pt x="34244" y="43431"/>
                  <a:pt x="34484" y="43431"/>
                </a:cubicBezTo>
                <a:close/>
                <a:moveTo>
                  <a:pt x="34418" y="43662"/>
                </a:moveTo>
                <a:cubicBezTo>
                  <a:pt x="34418" y="43676"/>
                  <a:pt x="34421" y="43686"/>
                  <a:pt x="34421" y="43699"/>
                </a:cubicBezTo>
                <a:cubicBezTo>
                  <a:pt x="34374" y="43702"/>
                  <a:pt x="34334" y="43712"/>
                  <a:pt x="34297" y="43716"/>
                </a:cubicBezTo>
                <a:cubicBezTo>
                  <a:pt x="34297" y="43702"/>
                  <a:pt x="34291" y="43692"/>
                  <a:pt x="34291" y="43679"/>
                </a:cubicBezTo>
                <a:cubicBezTo>
                  <a:pt x="34334" y="43672"/>
                  <a:pt x="34374" y="43666"/>
                  <a:pt x="34418" y="43662"/>
                </a:cubicBezTo>
                <a:close/>
                <a:moveTo>
                  <a:pt x="35227" y="31663"/>
                </a:moveTo>
                <a:cubicBezTo>
                  <a:pt x="35922" y="32485"/>
                  <a:pt x="36354" y="33401"/>
                  <a:pt x="36327" y="34481"/>
                </a:cubicBezTo>
                <a:cubicBezTo>
                  <a:pt x="36320" y="34876"/>
                  <a:pt x="36314" y="35270"/>
                  <a:pt x="36304" y="35661"/>
                </a:cubicBezTo>
                <a:cubicBezTo>
                  <a:pt x="36277" y="36574"/>
                  <a:pt x="36093" y="37450"/>
                  <a:pt x="35845" y="38326"/>
                </a:cubicBezTo>
                <a:cubicBezTo>
                  <a:pt x="35628" y="39102"/>
                  <a:pt x="35217" y="39764"/>
                  <a:pt x="34672" y="40352"/>
                </a:cubicBezTo>
                <a:cubicBezTo>
                  <a:pt x="33746" y="41355"/>
                  <a:pt x="32776" y="42315"/>
                  <a:pt x="31726" y="43194"/>
                </a:cubicBezTo>
                <a:cubicBezTo>
                  <a:pt x="31559" y="43335"/>
                  <a:pt x="31379" y="43468"/>
                  <a:pt x="31205" y="43602"/>
                </a:cubicBezTo>
                <a:cubicBezTo>
                  <a:pt x="31145" y="43646"/>
                  <a:pt x="31078" y="43676"/>
                  <a:pt x="30971" y="43736"/>
                </a:cubicBezTo>
                <a:cubicBezTo>
                  <a:pt x="31108" y="43488"/>
                  <a:pt x="31228" y="43298"/>
                  <a:pt x="31332" y="43094"/>
                </a:cubicBezTo>
                <a:cubicBezTo>
                  <a:pt x="31446" y="42873"/>
                  <a:pt x="31549" y="42643"/>
                  <a:pt x="31646" y="42412"/>
                </a:cubicBezTo>
                <a:cubicBezTo>
                  <a:pt x="31863" y="41897"/>
                  <a:pt x="32057" y="41375"/>
                  <a:pt x="32201" y="40837"/>
                </a:cubicBezTo>
                <a:cubicBezTo>
                  <a:pt x="32345" y="40305"/>
                  <a:pt x="32335" y="39760"/>
                  <a:pt x="32235" y="39236"/>
                </a:cubicBezTo>
                <a:cubicBezTo>
                  <a:pt x="32141" y="38741"/>
                  <a:pt x="32261" y="38303"/>
                  <a:pt x="32425" y="37861"/>
                </a:cubicBezTo>
                <a:cubicBezTo>
                  <a:pt x="32576" y="37443"/>
                  <a:pt x="32866" y="37119"/>
                  <a:pt x="33161" y="36802"/>
                </a:cubicBezTo>
                <a:cubicBezTo>
                  <a:pt x="33348" y="36598"/>
                  <a:pt x="33552" y="36410"/>
                  <a:pt x="33749" y="36210"/>
                </a:cubicBezTo>
                <a:cubicBezTo>
                  <a:pt x="34267" y="35678"/>
                  <a:pt x="34625" y="35046"/>
                  <a:pt x="34842" y="34337"/>
                </a:cubicBezTo>
                <a:cubicBezTo>
                  <a:pt x="34953" y="33986"/>
                  <a:pt x="35053" y="33635"/>
                  <a:pt x="35150" y="33284"/>
                </a:cubicBezTo>
                <a:cubicBezTo>
                  <a:pt x="35260" y="32863"/>
                  <a:pt x="35294" y="32432"/>
                  <a:pt x="35254" y="31997"/>
                </a:cubicBezTo>
                <a:cubicBezTo>
                  <a:pt x="35240" y="31883"/>
                  <a:pt x="35237" y="31776"/>
                  <a:pt x="35227" y="31663"/>
                </a:cubicBezTo>
                <a:close/>
                <a:moveTo>
                  <a:pt x="34197" y="41058"/>
                </a:moveTo>
                <a:cubicBezTo>
                  <a:pt x="34207" y="41064"/>
                  <a:pt x="34217" y="41074"/>
                  <a:pt x="34224" y="41084"/>
                </a:cubicBezTo>
                <a:cubicBezTo>
                  <a:pt x="34187" y="41145"/>
                  <a:pt x="34150" y="41212"/>
                  <a:pt x="34114" y="41272"/>
                </a:cubicBezTo>
                <a:cubicBezTo>
                  <a:pt x="33803" y="41680"/>
                  <a:pt x="33462" y="42054"/>
                  <a:pt x="33084" y="42398"/>
                </a:cubicBezTo>
                <a:cubicBezTo>
                  <a:pt x="32418" y="43010"/>
                  <a:pt x="31767" y="43632"/>
                  <a:pt x="31115" y="44261"/>
                </a:cubicBezTo>
                <a:cubicBezTo>
                  <a:pt x="30991" y="44381"/>
                  <a:pt x="30857" y="44451"/>
                  <a:pt x="30690" y="44478"/>
                </a:cubicBezTo>
                <a:cubicBezTo>
                  <a:pt x="30412" y="44522"/>
                  <a:pt x="30142" y="44582"/>
                  <a:pt x="29867" y="44632"/>
                </a:cubicBezTo>
                <a:cubicBezTo>
                  <a:pt x="29858" y="44633"/>
                  <a:pt x="29849" y="44633"/>
                  <a:pt x="29840" y="44633"/>
                </a:cubicBezTo>
                <a:cubicBezTo>
                  <a:pt x="29815" y="44633"/>
                  <a:pt x="29789" y="44629"/>
                  <a:pt x="29757" y="44612"/>
                </a:cubicBezTo>
                <a:cubicBezTo>
                  <a:pt x="29954" y="44498"/>
                  <a:pt x="30145" y="44381"/>
                  <a:pt x="30346" y="44277"/>
                </a:cubicBezTo>
                <a:cubicBezTo>
                  <a:pt x="31282" y="43783"/>
                  <a:pt x="32074" y="43094"/>
                  <a:pt x="32836" y="42378"/>
                </a:cubicBezTo>
                <a:cubicBezTo>
                  <a:pt x="33251" y="41994"/>
                  <a:pt x="33649" y="41589"/>
                  <a:pt x="34053" y="41191"/>
                </a:cubicBezTo>
                <a:cubicBezTo>
                  <a:pt x="34100" y="41145"/>
                  <a:pt x="34150" y="41105"/>
                  <a:pt x="34197" y="41058"/>
                </a:cubicBezTo>
                <a:close/>
                <a:moveTo>
                  <a:pt x="32061" y="39346"/>
                </a:moveTo>
                <a:lnTo>
                  <a:pt x="32061" y="39346"/>
                </a:lnTo>
                <a:cubicBezTo>
                  <a:pt x="32178" y="39891"/>
                  <a:pt x="32178" y="40439"/>
                  <a:pt x="32027" y="40977"/>
                </a:cubicBezTo>
                <a:cubicBezTo>
                  <a:pt x="31823" y="41706"/>
                  <a:pt x="31512" y="42392"/>
                  <a:pt x="31205" y="43070"/>
                </a:cubicBezTo>
                <a:cubicBezTo>
                  <a:pt x="30994" y="43539"/>
                  <a:pt x="30653" y="43903"/>
                  <a:pt x="30222" y="44184"/>
                </a:cubicBezTo>
                <a:cubicBezTo>
                  <a:pt x="29744" y="44495"/>
                  <a:pt x="29219" y="44679"/>
                  <a:pt x="28660" y="44766"/>
                </a:cubicBezTo>
                <a:cubicBezTo>
                  <a:pt x="28550" y="44786"/>
                  <a:pt x="28436" y="44786"/>
                  <a:pt x="28263" y="44802"/>
                </a:cubicBezTo>
                <a:cubicBezTo>
                  <a:pt x="28346" y="44715"/>
                  <a:pt x="28383" y="44662"/>
                  <a:pt x="28430" y="44628"/>
                </a:cubicBezTo>
                <a:cubicBezTo>
                  <a:pt x="28644" y="44468"/>
                  <a:pt x="28864" y="44314"/>
                  <a:pt x="29078" y="44154"/>
                </a:cubicBezTo>
                <a:cubicBezTo>
                  <a:pt x="29343" y="43960"/>
                  <a:pt x="29600" y="43753"/>
                  <a:pt x="29867" y="43565"/>
                </a:cubicBezTo>
                <a:cubicBezTo>
                  <a:pt x="30255" y="43294"/>
                  <a:pt x="30529" y="42930"/>
                  <a:pt x="30763" y="42529"/>
                </a:cubicBezTo>
                <a:cubicBezTo>
                  <a:pt x="30981" y="42158"/>
                  <a:pt x="31191" y="41777"/>
                  <a:pt x="31392" y="41392"/>
                </a:cubicBezTo>
                <a:cubicBezTo>
                  <a:pt x="31666" y="40857"/>
                  <a:pt x="31847" y="40289"/>
                  <a:pt x="31967" y="39704"/>
                </a:cubicBezTo>
                <a:cubicBezTo>
                  <a:pt x="31994" y="39583"/>
                  <a:pt x="32031" y="39466"/>
                  <a:pt x="32061" y="39346"/>
                </a:cubicBezTo>
                <a:close/>
                <a:moveTo>
                  <a:pt x="30690" y="44628"/>
                </a:moveTo>
                <a:lnTo>
                  <a:pt x="30690" y="44628"/>
                </a:lnTo>
                <a:cubicBezTo>
                  <a:pt x="30436" y="44886"/>
                  <a:pt x="30185" y="45056"/>
                  <a:pt x="29908" y="45190"/>
                </a:cubicBezTo>
                <a:cubicBezTo>
                  <a:pt x="29875" y="45206"/>
                  <a:pt x="29836" y="45212"/>
                  <a:pt x="29798" y="45212"/>
                </a:cubicBezTo>
                <a:cubicBezTo>
                  <a:pt x="29779" y="45212"/>
                  <a:pt x="29759" y="45210"/>
                  <a:pt x="29740" y="45207"/>
                </a:cubicBezTo>
                <a:cubicBezTo>
                  <a:pt x="29416" y="45163"/>
                  <a:pt x="29088" y="45107"/>
                  <a:pt x="28714" y="45046"/>
                </a:cubicBezTo>
                <a:cubicBezTo>
                  <a:pt x="28951" y="44933"/>
                  <a:pt x="30205" y="44672"/>
                  <a:pt x="30690" y="44628"/>
                </a:cubicBezTo>
                <a:close/>
                <a:moveTo>
                  <a:pt x="34802" y="44950"/>
                </a:moveTo>
                <a:cubicBezTo>
                  <a:pt x="34925" y="44950"/>
                  <a:pt x="35043" y="44960"/>
                  <a:pt x="35150" y="44980"/>
                </a:cubicBezTo>
                <a:cubicBezTo>
                  <a:pt x="34625" y="45173"/>
                  <a:pt x="34114" y="45237"/>
                  <a:pt x="33522" y="45290"/>
                </a:cubicBezTo>
                <a:cubicBezTo>
                  <a:pt x="33817" y="45080"/>
                  <a:pt x="34346" y="44950"/>
                  <a:pt x="34802" y="44950"/>
                </a:cubicBezTo>
                <a:close/>
                <a:moveTo>
                  <a:pt x="28864" y="45204"/>
                </a:moveTo>
                <a:lnTo>
                  <a:pt x="28864" y="45204"/>
                </a:lnTo>
                <a:cubicBezTo>
                  <a:pt x="29035" y="45234"/>
                  <a:pt x="29149" y="45254"/>
                  <a:pt x="29326" y="45290"/>
                </a:cubicBezTo>
                <a:cubicBezTo>
                  <a:pt x="29236" y="45306"/>
                  <a:pt x="29178" y="45316"/>
                  <a:pt x="29131" y="45316"/>
                </a:cubicBezTo>
                <a:cubicBezTo>
                  <a:pt x="29048" y="45316"/>
                  <a:pt x="28999" y="45285"/>
                  <a:pt x="28864" y="45204"/>
                </a:cubicBezTo>
                <a:close/>
                <a:moveTo>
                  <a:pt x="35137" y="45167"/>
                </a:moveTo>
                <a:cubicBezTo>
                  <a:pt x="35117" y="45204"/>
                  <a:pt x="35100" y="45264"/>
                  <a:pt x="35066" y="45287"/>
                </a:cubicBezTo>
                <a:cubicBezTo>
                  <a:pt x="35006" y="45331"/>
                  <a:pt x="34936" y="45364"/>
                  <a:pt x="34866" y="45391"/>
                </a:cubicBezTo>
                <a:cubicBezTo>
                  <a:pt x="34573" y="45505"/>
                  <a:pt x="34275" y="45548"/>
                  <a:pt x="33970" y="45548"/>
                </a:cubicBezTo>
                <a:cubicBezTo>
                  <a:pt x="33882" y="45548"/>
                  <a:pt x="33792" y="45545"/>
                  <a:pt x="33702" y="45538"/>
                </a:cubicBezTo>
                <a:cubicBezTo>
                  <a:pt x="33632" y="45535"/>
                  <a:pt x="33562" y="45498"/>
                  <a:pt x="33452" y="45464"/>
                </a:cubicBezTo>
                <a:cubicBezTo>
                  <a:pt x="34040" y="45357"/>
                  <a:pt x="34582" y="45267"/>
                  <a:pt x="35137" y="45167"/>
                </a:cubicBezTo>
                <a:close/>
                <a:moveTo>
                  <a:pt x="17129" y="45672"/>
                </a:moveTo>
                <a:cubicBezTo>
                  <a:pt x="17498" y="45843"/>
                  <a:pt x="17874" y="45898"/>
                  <a:pt x="18257" y="45898"/>
                </a:cubicBezTo>
                <a:cubicBezTo>
                  <a:pt x="18502" y="45898"/>
                  <a:pt x="18750" y="45876"/>
                  <a:pt x="19001" y="45846"/>
                </a:cubicBezTo>
                <a:lnTo>
                  <a:pt x="19001" y="45846"/>
                </a:lnTo>
                <a:cubicBezTo>
                  <a:pt x="18767" y="46026"/>
                  <a:pt x="18520" y="46153"/>
                  <a:pt x="18242" y="46223"/>
                </a:cubicBezTo>
                <a:cubicBezTo>
                  <a:pt x="18207" y="46233"/>
                  <a:pt x="18168" y="46237"/>
                  <a:pt x="18127" y="46237"/>
                </a:cubicBezTo>
                <a:cubicBezTo>
                  <a:pt x="18080" y="46237"/>
                  <a:pt x="18032" y="46231"/>
                  <a:pt x="17988" y="46220"/>
                </a:cubicBezTo>
                <a:cubicBezTo>
                  <a:pt x="17651" y="46126"/>
                  <a:pt x="17373" y="45926"/>
                  <a:pt x="17129" y="45672"/>
                </a:cubicBezTo>
                <a:close/>
                <a:moveTo>
                  <a:pt x="30582" y="46228"/>
                </a:moveTo>
                <a:cubicBezTo>
                  <a:pt x="30703" y="46228"/>
                  <a:pt x="30812" y="46308"/>
                  <a:pt x="30947" y="46350"/>
                </a:cubicBezTo>
                <a:cubicBezTo>
                  <a:pt x="30827" y="46370"/>
                  <a:pt x="30754" y="46382"/>
                  <a:pt x="30696" y="46382"/>
                </a:cubicBezTo>
                <a:cubicBezTo>
                  <a:pt x="30607" y="46382"/>
                  <a:pt x="30552" y="46354"/>
                  <a:pt x="30412" y="46283"/>
                </a:cubicBezTo>
                <a:cubicBezTo>
                  <a:pt x="30473" y="46243"/>
                  <a:pt x="30529" y="46228"/>
                  <a:pt x="30582" y="46228"/>
                </a:cubicBezTo>
                <a:close/>
                <a:moveTo>
                  <a:pt x="29670" y="46170"/>
                </a:moveTo>
                <a:cubicBezTo>
                  <a:pt x="29727" y="46257"/>
                  <a:pt x="29704" y="46344"/>
                  <a:pt x="29670" y="46467"/>
                </a:cubicBezTo>
                <a:cubicBezTo>
                  <a:pt x="29493" y="46270"/>
                  <a:pt x="29493" y="46267"/>
                  <a:pt x="29670" y="46170"/>
                </a:cubicBezTo>
                <a:close/>
                <a:moveTo>
                  <a:pt x="39464" y="38921"/>
                </a:moveTo>
                <a:cubicBezTo>
                  <a:pt x="39764" y="38921"/>
                  <a:pt x="40036" y="39051"/>
                  <a:pt x="40282" y="39266"/>
                </a:cubicBezTo>
                <a:cubicBezTo>
                  <a:pt x="40523" y="39476"/>
                  <a:pt x="40750" y="39720"/>
                  <a:pt x="40974" y="39954"/>
                </a:cubicBezTo>
                <a:cubicBezTo>
                  <a:pt x="41198" y="40188"/>
                  <a:pt x="41419" y="40429"/>
                  <a:pt x="41653" y="40680"/>
                </a:cubicBezTo>
                <a:cubicBezTo>
                  <a:pt x="41590" y="40797"/>
                  <a:pt x="41539" y="40911"/>
                  <a:pt x="41472" y="41014"/>
                </a:cubicBezTo>
                <a:cubicBezTo>
                  <a:pt x="41115" y="41579"/>
                  <a:pt x="40887" y="42201"/>
                  <a:pt x="40653" y="42826"/>
                </a:cubicBezTo>
                <a:cubicBezTo>
                  <a:pt x="40443" y="43381"/>
                  <a:pt x="40239" y="43943"/>
                  <a:pt x="40011" y="44495"/>
                </a:cubicBezTo>
                <a:cubicBezTo>
                  <a:pt x="39774" y="45073"/>
                  <a:pt x="39403" y="45561"/>
                  <a:pt x="38891" y="45936"/>
                </a:cubicBezTo>
                <a:cubicBezTo>
                  <a:pt x="38631" y="46133"/>
                  <a:pt x="38380" y="46340"/>
                  <a:pt x="38102" y="46518"/>
                </a:cubicBezTo>
                <a:cubicBezTo>
                  <a:pt x="37918" y="46635"/>
                  <a:pt x="37704" y="46711"/>
                  <a:pt x="37504" y="46802"/>
                </a:cubicBezTo>
                <a:cubicBezTo>
                  <a:pt x="37414" y="46840"/>
                  <a:pt x="37324" y="46858"/>
                  <a:pt x="37232" y="46858"/>
                </a:cubicBezTo>
                <a:cubicBezTo>
                  <a:pt x="37149" y="46858"/>
                  <a:pt x="37064" y="46844"/>
                  <a:pt x="36976" y="46818"/>
                </a:cubicBezTo>
                <a:cubicBezTo>
                  <a:pt x="36401" y="46651"/>
                  <a:pt x="35812" y="46561"/>
                  <a:pt x="35220" y="46494"/>
                </a:cubicBezTo>
                <a:cubicBezTo>
                  <a:pt x="34084" y="46367"/>
                  <a:pt x="32940" y="46243"/>
                  <a:pt x="31803" y="46126"/>
                </a:cubicBezTo>
                <a:cubicBezTo>
                  <a:pt x="31492" y="46100"/>
                  <a:pt x="31175" y="46100"/>
                  <a:pt x="30857" y="46076"/>
                </a:cubicBezTo>
                <a:cubicBezTo>
                  <a:pt x="30750" y="46073"/>
                  <a:pt x="30643" y="46073"/>
                  <a:pt x="30546" y="46036"/>
                </a:cubicBezTo>
                <a:cubicBezTo>
                  <a:pt x="30178" y="45892"/>
                  <a:pt x="29814" y="45739"/>
                  <a:pt x="29453" y="45588"/>
                </a:cubicBezTo>
                <a:cubicBezTo>
                  <a:pt x="29419" y="45571"/>
                  <a:pt x="29389" y="45551"/>
                  <a:pt x="29322" y="45515"/>
                </a:cubicBezTo>
                <a:cubicBezTo>
                  <a:pt x="29516" y="45464"/>
                  <a:pt x="29660" y="45421"/>
                  <a:pt x="29804" y="45384"/>
                </a:cubicBezTo>
                <a:cubicBezTo>
                  <a:pt x="29841" y="45373"/>
                  <a:pt x="29883" y="45369"/>
                  <a:pt x="29923" y="45369"/>
                </a:cubicBezTo>
                <a:cubicBezTo>
                  <a:pt x="29940" y="45369"/>
                  <a:pt x="29958" y="45370"/>
                  <a:pt x="29974" y="45371"/>
                </a:cubicBezTo>
                <a:cubicBezTo>
                  <a:pt x="30649" y="45437"/>
                  <a:pt x="31327" y="45467"/>
                  <a:pt x="32004" y="45467"/>
                </a:cubicBezTo>
                <a:cubicBezTo>
                  <a:pt x="32394" y="45467"/>
                  <a:pt x="32783" y="45457"/>
                  <a:pt x="33171" y="45438"/>
                </a:cubicBezTo>
                <a:cubicBezTo>
                  <a:pt x="33175" y="45437"/>
                  <a:pt x="33179" y="45437"/>
                  <a:pt x="33183" y="45437"/>
                </a:cubicBezTo>
                <a:cubicBezTo>
                  <a:pt x="33201" y="45437"/>
                  <a:pt x="33218" y="45442"/>
                  <a:pt x="33251" y="45448"/>
                </a:cubicBezTo>
                <a:cubicBezTo>
                  <a:pt x="33338" y="45615"/>
                  <a:pt x="33518" y="45655"/>
                  <a:pt x="33702" y="45672"/>
                </a:cubicBezTo>
                <a:cubicBezTo>
                  <a:pt x="33795" y="45680"/>
                  <a:pt x="33887" y="45685"/>
                  <a:pt x="33978" y="45685"/>
                </a:cubicBezTo>
                <a:cubicBezTo>
                  <a:pt x="34272" y="45685"/>
                  <a:pt x="34562" y="45640"/>
                  <a:pt x="34842" y="45548"/>
                </a:cubicBezTo>
                <a:cubicBezTo>
                  <a:pt x="34959" y="45504"/>
                  <a:pt x="35066" y="45434"/>
                  <a:pt x="35170" y="45367"/>
                </a:cubicBezTo>
                <a:cubicBezTo>
                  <a:pt x="35240" y="45321"/>
                  <a:pt x="35307" y="45257"/>
                  <a:pt x="35270" y="45150"/>
                </a:cubicBezTo>
                <a:cubicBezTo>
                  <a:pt x="35260" y="45130"/>
                  <a:pt x="35270" y="45090"/>
                  <a:pt x="35287" y="45073"/>
                </a:cubicBezTo>
                <a:cubicBezTo>
                  <a:pt x="35327" y="45023"/>
                  <a:pt x="35394" y="44966"/>
                  <a:pt x="35341" y="44903"/>
                </a:cubicBezTo>
                <a:cubicBezTo>
                  <a:pt x="35294" y="44853"/>
                  <a:pt x="35210" y="44816"/>
                  <a:pt x="35143" y="44812"/>
                </a:cubicBezTo>
                <a:cubicBezTo>
                  <a:pt x="35044" y="44804"/>
                  <a:pt x="34944" y="44799"/>
                  <a:pt x="34845" y="44799"/>
                </a:cubicBezTo>
                <a:cubicBezTo>
                  <a:pt x="34456" y="44799"/>
                  <a:pt x="34072" y="44867"/>
                  <a:pt x="33699" y="45003"/>
                </a:cubicBezTo>
                <a:cubicBezTo>
                  <a:pt x="33612" y="45036"/>
                  <a:pt x="33512" y="45080"/>
                  <a:pt x="33452" y="45147"/>
                </a:cubicBezTo>
                <a:cubicBezTo>
                  <a:pt x="33331" y="45284"/>
                  <a:pt x="33181" y="45301"/>
                  <a:pt x="33014" y="45307"/>
                </a:cubicBezTo>
                <a:cubicBezTo>
                  <a:pt x="32693" y="45320"/>
                  <a:pt x="32372" y="45326"/>
                  <a:pt x="32052" y="45326"/>
                </a:cubicBezTo>
                <a:cubicBezTo>
                  <a:pt x="31526" y="45326"/>
                  <a:pt x="31001" y="45309"/>
                  <a:pt x="30476" y="45274"/>
                </a:cubicBezTo>
                <a:cubicBezTo>
                  <a:pt x="30386" y="45270"/>
                  <a:pt x="30295" y="45250"/>
                  <a:pt x="30145" y="45230"/>
                </a:cubicBezTo>
                <a:cubicBezTo>
                  <a:pt x="30329" y="45087"/>
                  <a:pt x="30476" y="44996"/>
                  <a:pt x="30593" y="44879"/>
                </a:cubicBezTo>
                <a:cubicBezTo>
                  <a:pt x="30847" y="44622"/>
                  <a:pt x="31155" y="44501"/>
                  <a:pt x="31499" y="44421"/>
                </a:cubicBezTo>
                <a:cubicBezTo>
                  <a:pt x="32051" y="44294"/>
                  <a:pt x="32592" y="44114"/>
                  <a:pt x="33137" y="43963"/>
                </a:cubicBezTo>
                <a:cubicBezTo>
                  <a:pt x="33268" y="43930"/>
                  <a:pt x="33401" y="43916"/>
                  <a:pt x="33535" y="43913"/>
                </a:cubicBezTo>
                <a:cubicBezTo>
                  <a:pt x="33963" y="43903"/>
                  <a:pt x="34384" y="43896"/>
                  <a:pt x="34786" y="43732"/>
                </a:cubicBezTo>
                <a:cubicBezTo>
                  <a:pt x="34919" y="43679"/>
                  <a:pt x="35040" y="43602"/>
                  <a:pt x="35177" y="43529"/>
                </a:cubicBezTo>
                <a:cubicBezTo>
                  <a:pt x="35127" y="43425"/>
                  <a:pt x="35087" y="43341"/>
                  <a:pt x="35040" y="43248"/>
                </a:cubicBezTo>
                <a:cubicBezTo>
                  <a:pt x="34960" y="43230"/>
                  <a:pt x="34881" y="43222"/>
                  <a:pt x="34801" y="43222"/>
                </a:cubicBezTo>
                <a:cubicBezTo>
                  <a:pt x="34645" y="43222"/>
                  <a:pt x="34489" y="43250"/>
                  <a:pt x="34334" y="43281"/>
                </a:cubicBezTo>
                <a:cubicBezTo>
                  <a:pt x="34080" y="43335"/>
                  <a:pt x="33829" y="43401"/>
                  <a:pt x="33582" y="43485"/>
                </a:cubicBezTo>
                <a:cubicBezTo>
                  <a:pt x="33428" y="43535"/>
                  <a:pt x="33268" y="43585"/>
                  <a:pt x="33181" y="43749"/>
                </a:cubicBezTo>
                <a:cubicBezTo>
                  <a:pt x="33154" y="43796"/>
                  <a:pt x="33094" y="43826"/>
                  <a:pt x="33044" y="43843"/>
                </a:cubicBezTo>
                <a:cubicBezTo>
                  <a:pt x="32499" y="44003"/>
                  <a:pt x="31950" y="44167"/>
                  <a:pt x="31409" y="44328"/>
                </a:cubicBezTo>
                <a:cubicBezTo>
                  <a:pt x="31372" y="44334"/>
                  <a:pt x="31332" y="44331"/>
                  <a:pt x="31262" y="44338"/>
                </a:cubicBezTo>
                <a:cubicBezTo>
                  <a:pt x="31308" y="44271"/>
                  <a:pt x="31332" y="44221"/>
                  <a:pt x="31372" y="44187"/>
                </a:cubicBezTo>
                <a:cubicBezTo>
                  <a:pt x="31917" y="43666"/>
                  <a:pt x="32462" y="43134"/>
                  <a:pt x="33020" y="42622"/>
                </a:cubicBezTo>
                <a:cubicBezTo>
                  <a:pt x="33472" y="42208"/>
                  <a:pt x="33890" y="41777"/>
                  <a:pt x="34254" y="41288"/>
                </a:cubicBezTo>
                <a:cubicBezTo>
                  <a:pt x="34575" y="40857"/>
                  <a:pt x="34899" y="40422"/>
                  <a:pt x="35294" y="40055"/>
                </a:cubicBezTo>
                <a:cubicBezTo>
                  <a:pt x="35658" y="39720"/>
                  <a:pt x="36043" y="39406"/>
                  <a:pt x="36541" y="39302"/>
                </a:cubicBezTo>
                <a:cubicBezTo>
                  <a:pt x="36828" y="39246"/>
                  <a:pt x="37129" y="39215"/>
                  <a:pt x="37427" y="39205"/>
                </a:cubicBezTo>
                <a:cubicBezTo>
                  <a:pt x="37995" y="39189"/>
                  <a:pt x="38560" y="39159"/>
                  <a:pt x="39105" y="38981"/>
                </a:cubicBezTo>
                <a:cubicBezTo>
                  <a:pt x="39229" y="38941"/>
                  <a:pt x="39348" y="38921"/>
                  <a:pt x="39464" y="38921"/>
                </a:cubicBezTo>
                <a:close/>
                <a:moveTo>
                  <a:pt x="31296" y="46245"/>
                </a:moveTo>
                <a:cubicBezTo>
                  <a:pt x="32282" y="46245"/>
                  <a:pt x="36322" y="46749"/>
                  <a:pt x="36815" y="46945"/>
                </a:cubicBezTo>
                <a:cubicBezTo>
                  <a:pt x="36652" y="46993"/>
                  <a:pt x="36496" y="47003"/>
                  <a:pt x="36344" y="47003"/>
                </a:cubicBezTo>
                <a:cubicBezTo>
                  <a:pt x="36315" y="47003"/>
                  <a:pt x="36286" y="47003"/>
                  <a:pt x="36257" y="47002"/>
                </a:cubicBezTo>
                <a:cubicBezTo>
                  <a:pt x="35334" y="46986"/>
                  <a:pt x="34415" y="46959"/>
                  <a:pt x="33498" y="46825"/>
                </a:cubicBezTo>
                <a:cubicBezTo>
                  <a:pt x="32994" y="46755"/>
                  <a:pt x="32495" y="46635"/>
                  <a:pt x="31997" y="46538"/>
                </a:cubicBezTo>
                <a:cubicBezTo>
                  <a:pt x="31867" y="46511"/>
                  <a:pt x="31730" y="46501"/>
                  <a:pt x="31606" y="46457"/>
                </a:cubicBezTo>
                <a:cubicBezTo>
                  <a:pt x="31459" y="46407"/>
                  <a:pt x="31325" y="46327"/>
                  <a:pt x="31158" y="46250"/>
                </a:cubicBezTo>
                <a:cubicBezTo>
                  <a:pt x="31193" y="46247"/>
                  <a:pt x="31239" y="46245"/>
                  <a:pt x="31296" y="46245"/>
                </a:cubicBezTo>
                <a:close/>
                <a:moveTo>
                  <a:pt x="30924" y="46945"/>
                </a:moveTo>
                <a:cubicBezTo>
                  <a:pt x="30942" y="46945"/>
                  <a:pt x="30957" y="46947"/>
                  <a:pt x="30971" y="46952"/>
                </a:cubicBezTo>
                <a:cubicBezTo>
                  <a:pt x="31248" y="47069"/>
                  <a:pt x="31405" y="47303"/>
                  <a:pt x="31573" y="47621"/>
                </a:cubicBezTo>
                <a:cubicBezTo>
                  <a:pt x="31238" y="47430"/>
                  <a:pt x="30987" y="47253"/>
                  <a:pt x="30780" y="46956"/>
                </a:cubicBezTo>
                <a:cubicBezTo>
                  <a:pt x="30844" y="46953"/>
                  <a:pt x="30889" y="46945"/>
                  <a:pt x="30924" y="46945"/>
                </a:cubicBezTo>
                <a:close/>
                <a:moveTo>
                  <a:pt x="34064" y="47810"/>
                </a:moveTo>
                <a:cubicBezTo>
                  <a:pt x="34212" y="47810"/>
                  <a:pt x="34310" y="47913"/>
                  <a:pt x="34408" y="47992"/>
                </a:cubicBezTo>
                <a:cubicBezTo>
                  <a:pt x="34287" y="47932"/>
                  <a:pt x="34164" y="47875"/>
                  <a:pt x="34037" y="47811"/>
                </a:cubicBezTo>
                <a:cubicBezTo>
                  <a:pt x="34046" y="47811"/>
                  <a:pt x="34055" y="47810"/>
                  <a:pt x="34064" y="47810"/>
                </a:cubicBezTo>
                <a:close/>
                <a:moveTo>
                  <a:pt x="20319" y="45633"/>
                </a:moveTo>
                <a:cubicBezTo>
                  <a:pt x="20494" y="45633"/>
                  <a:pt x="20643" y="45694"/>
                  <a:pt x="20747" y="45842"/>
                </a:cubicBezTo>
                <a:cubicBezTo>
                  <a:pt x="20914" y="46086"/>
                  <a:pt x="21098" y="46327"/>
                  <a:pt x="21235" y="46588"/>
                </a:cubicBezTo>
                <a:cubicBezTo>
                  <a:pt x="21395" y="46882"/>
                  <a:pt x="21419" y="47206"/>
                  <a:pt x="21335" y="47541"/>
                </a:cubicBezTo>
                <a:cubicBezTo>
                  <a:pt x="21265" y="47818"/>
                  <a:pt x="21211" y="48102"/>
                  <a:pt x="21148" y="48383"/>
                </a:cubicBezTo>
                <a:cubicBezTo>
                  <a:pt x="21081" y="48681"/>
                  <a:pt x="20954" y="48948"/>
                  <a:pt x="20750" y="49176"/>
                </a:cubicBezTo>
                <a:cubicBezTo>
                  <a:pt x="20619" y="49316"/>
                  <a:pt x="20486" y="49450"/>
                  <a:pt x="20319" y="49563"/>
                </a:cubicBezTo>
                <a:cubicBezTo>
                  <a:pt x="20345" y="49513"/>
                  <a:pt x="20365" y="49460"/>
                  <a:pt x="20395" y="49413"/>
                </a:cubicBezTo>
                <a:cubicBezTo>
                  <a:pt x="20680" y="48965"/>
                  <a:pt x="20864" y="48483"/>
                  <a:pt x="20887" y="47955"/>
                </a:cubicBezTo>
                <a:cubicBezTo>
                  <a:pt x="20927" y="47139"/>
                  <a:pt x="20633" y="46491"/>
                  <a:pt x="19921" y="46059"/>
                </a:cubicBezTo>
                <a:cubicBezTo>
                  <a:pt x="19894" y="46043"/>
                  <a:pt x="19867" y="46033"/>
                  <a:pt x="19844" y="46016"/>
                </a:cubicBezTo>
                <a:cubicBezTo>
                  <a:pt x="19764" y="45959"/>
                  <a:pt x="19687" y="45906"/>
                  <a:pt x="19563" y="45822"/>
                </a:cubicBezTo>
                <a:cubicBezTo>
                  <a:pt x="19820" y="45715"/>
                  <a:pt x="20038" y="45655"/>
                  <a:pt x="20265" y="45635"/>
                </a:cubicBezTo>
                <a:cubicBezTo>
                  <a:pt x="20283" y="45634"/>
                  <a:pt x="20302" y="45633"/>
                  <a:pt x="20319" y="45633"/>
                </a:cubicBezTo>
                <a:close/>
                <a:moveTo>
                  <a:pt x="31509" y="49500"/>
                </a:moveTo>
                <a:lnTo>
                  <a:pt x="31509" y="49500"/>
                </a:lnTo>
                <a:cubicBezTo>
                  <a:pt x="31777" y="49677"/>
                  <a:pt x="31847" y="49901"/>
                  <a:pt x="31914" y="50122"/>
                </a:cubicBezTo>
                <a:cubicBezTo>
                  <a:pt x="31733" y="49971"/>
                  <a:pt x="31656" y="49754"/>
                  <a:pt x="31509" y="49500"/>
                </a:cubicBezTo>
                <a:close/>
                <a:moveTo>
                  <a:pt x="31292" y="49530"/>
                </a:moveTo>
                <a:lnTo>
                  <a:pt x="31292" y="49530"/>
                </a:lnTo>
                <a:cubicBezTo>
                  <a:pt x="31359" y="49583"/>
                  <a:pt x="31399" y="49604"/>
                  <a:pt x="31415" y="49634"/>
                </a:cubicBezTo>
                <a:cubicBezTo>
                  <a:pt x="31589" y="49921"/>
                  <a:pt x="31756" y="50212"/>
                  <a:pt x="31924" y="50503"/>
                </a:cubicBezTo>
                <a:cubicBezTo>
                  <a:pt x="31950" y="50556"/>
                  <a:pt x="31957" y="50620"/>
                  <a:pt x="31980" y="50724"/>
                </a:cubicBezTo>
                <a:cubicBezTo>
                  <a:pt x="31733" y="50690"/>
                  <a:pt x="31646" y="50546"/>
                  <a:pt x="31566" y="50413"/>
                </a:cubicBezTo>
                <a:cubicBezTo>
                  <a:pt x="31405" y="50162"/>
                  <a:pt x="31288" y="49888"/>
                  <a:pt x="31292" y="49530"/>
                </a:cubicBezTo>
                <a:close/>
                <a:moveTo>
                  <a:pt x="28149" y="45113"/>
                </a:moveTo>
                <a:cubicBezTo>
                  <a:pt x="28457" y="45207"/>
                  <a:pt x="28660" y="45418"/>
                  <a:pt x="28841" y="45658"/>
                </a:cubicBezTo>
                <a:cubicBezTo>
                  <a:pt x="29055" y="45942"/>
                  <a:pt x="29309" y="46193"/>
                  <a:pt x="29460" y="46524"/>
                </a:cubicBezTo>
                <a:cubicBezTo>
                  <a:pt x="29700" y="46705"/>
                  <a:pt x="29657" y="46956"/>
                  <a:pt x="29653" y="47206"/>
                </a:cubicBezTo>
                <a:cubicBezTo>
                  <a:pt x="29650" y="47547"/>
                  <a:pt x="29653" y="47895"/>
                  <a:pt x="29677" y="48243"/>
                </a:cubicBezTo>
                <a:cubicBezTo>
                  <a:pt x="29717" y="48768"/>
                  <a:pt x="29730" y="49299"/>
                  <a:pt x="29684" y="49828"/>
                </a:cubicBezTo>
                <a:cubicBezTo>
                  <a:pt x="29677" y="49901"/>
                  <a:pt x="29670" y="49981"/>
                  <a:pt x="29657" y="50055"/>
                </a:cubicBezTo>
                <a:cubicBezTo>
                  <a:pt x="29560" y="50617"/>
                  <a:pt x="29266" y="51004"/>
                  <a:pt x="28731" y="51215"/>
                </a:cubicBezTo>
                <a:cubicBezTo>
                  <a:pt x="28072" y="51472"/>
                  <a:pt x="27400" y="51676"/>
                  <a:pt x="26701" y="51773"/>
                </a:cubicBezTo>
                <a:cubicBezTo>
                  <a:pt x="26549" y="51795"/>
                  <a:pt x="26398" y="51804"/>
                  <a:pt x="26248" y="51804"/>
                </a:cubicBezTo>
                <a:cubicBezTo>
                  <a:pt x="25688" y="51804"/>
                  <a:pt x="25145" y="51666"/>
                  <a:pt x="24612" y="51466"/>
                </a:cubicBezTo>
                <a:cubicBezTo>
                  <a:pt x="24434" y="51399"/>
                  <a:pt x="24267" y="51305"/>
                  <a:pt x="24093" y="51218"/>
                </a:cubicBezTo>
                <a:cubicBezTo>
                  <a:pt x="24053" y="51198"/>
                  <a:pt x="24023" y="51155"/>
                  <a:pt x="23983" y="51118"/>
                </a:cubicBezTo>
                <a:cubicBezTo>
                  <a:pt x="24016" y="51058"/>
                  <a:pt x="24033" y="51004"/>
                  <a:pt x="24070" y="50968"/>
                </a:cubicBezTo>
                <a:cubicBezTo>
                  <a:pt x="24194" y="50831"/>
                  <a:pt x="24311" y="50687"/>
                  <a:pt x="24451" y="50570"/>
                </a:cubicBezTo>
                <a:cubicBezTo>
                  <a:pt x="25040" y="50068"/>
                  <a:pt x="25374" y="49430"/>
                  <a:pt x="25514" y="48674"/>
                </a:cubicBezTo>
                <a:cubicBezTo>
                  <a:pt x="25564" y="48397"/>
                  <a:pt x="25638" y="48129"/>
                  <a:pt x="25722" y="47862"/>
                </a:cubicBezTo>
                <a:cubicBezTo>
                  <a:pt x="25909" y="47266"/>
                  <a:pt x="26297" y="46825"/>
                  <a:pt x="26795" y="46471"/>
                </a:cubicBezTo>
                <a:cubicBezTo>
                  <a:pt x="26878" y="46407"/>
                  <a:pt x="26969" y="46350"/>
                  <a:pt x="27062" y="46300"/>
                </a:cubicBezTo>
                <a:cubicBezTo>
                  <a:pt x="27527" y="46043"/>
                  <a:pt x="27851" y="45668"/>
                  <a:pt x="28089" y="45200"/>
                </a:cubicBezTo>
                <a:cubicBezTo>
                  <a:pt x="28105" y="45167"/>
                  <a:pt x="28132" y="45137"/>
                  <a:pt x="28149" y="45113"/>
                </a:cubicBezTo>
                <a:close/>
                <a:moveTo>
                  <a:pt x="20024" y="50665"/>
                </a:moveTo>
                <a:cubicBezTo>
                  <a:pt x="20246" y="50665"/>
                  <a:pt x="20463" y="50740"/>
                  <a:pt x="20673" y="50867"/>
                </a:cubicBezTo>
                <a:cubicBezTo>
                  <a:pt x="20907" y="51014"/>
                  <a:pt x="21128" y="51185"/>
                  <a:pt x="21352" y="51349"/>
                </a:cubicBezTo>
                <a:cubicBezTo>
                  <a:pt x="21676" y="51576"/>
                  <a:pt x="21984" y="51817"/>
                  <a:pt x="22315" y="52034"/>
                </a:cubicBezTo>
                <a:cubicBezTo>
                  <a:pt x="22488" y="52145"/>
                  <a:pt x="22696" y="52218"/>
                  <a:pt x="22883" y="52308"/>
                </a:cubicBezTo>
                <a:cubicBezTo>
                  <a:pt x="23000" y="52369"/>
                  <a:pt x="23117" y="52422"/>
                  <a:pt x="23231" y="52476"/>
                </a:cubicBezTo>
                <a:cubicBezTo>
                  <a:pt x="23216" y="52509"/>
                  <a:pt x="23209" y="52523"/>
                  <a:pt x="23203" y="52523"/>
                </a:cubicBezTo>
                <a:cubicBezTo>
                  <a:pt x="23202" y="52523"/>
                  <a:pt x="23201" y="52523"/>
                  <a:pt x="23201" y="52522"/>
                </a:cubicBezTo>
                <a:cubicBezTo>
                  <a:pt x="23054" y="52541"/>
                  <a:pt x="22907" y="52551"/>
                  <a:pt x="22760" y="52551"/>
                </a:cubicBezTo>
                <a:cubicBezTo>
                  <a:pt x="22534" y="52551"/>
                  <a:pt x="22308" y="52527"/>
                  <a:pt x="22087" y="52472"/>
                </a:cubicBezTo>
                <a:cubicBezTo>
                  <a:pt x="21964" y="52442"/>
                  <a:pt x="21847" y="52355"/>
                  <a:pt x="21746" y="52268"/>
                </a:cubicBezTo>
                <a:cubicBezTo>
                  <a:pt x="21409" y="51971"/>
                  <a:pt x="21081" y="51656"/>
                  <a:pt x="20750" y="51352"/>
                </a:cubicBezTo>
                <a:cubicBezTo>
                  <a:pt x="20640" y="51248"/>
                  <a:pt x="20523" y="51148"/>
                  <a:pt x="20412" y="51038"/>
                </a:cubicBezTo>
                <a:cubicBezTo>
                  <a:pt x="20283" y="50912"/>
                  <a:pt x="20126" y="50858"/>
                  <a:pt x="19956" y="50858"/>
                </a:cubicBezTo>
                <a:cubicBezTo>
                  <a:pt x="19923" y="50858"/>
                  <a:pt x="19890" y="50860"/>
                  <a:pt x="19857" y="50864"/>
                </a:cubicBezTo>
                <a:cubicBezTo>
                  <a:pt x="19723" y="50874"/>
                  <a:pt x="19593" y="50887"/>
                  <a:pt x="19396" y="50907"/>
                </a:cubicBezTo>
                <a:cubicBezTo>
                  <a:pt x="19476" y="50841"/>
                  <a:pt x="19506" y="50804"/>
                  <a:pt x="19546" y="50784"/>
                </a:cubicBezTo>
                <a:cubicBezTo>
                  <a:pt x="19708" y="50702"/>
                  <a:pt x="19867" y="50665"/>
                  <a:pt x="20024" y="50665"/>
                </a:cubicBezTo>
                <a:close/>
                <a:moveTo>
                  <a:pt x="28975" y="45618"/>
                </a:moveTo>
                <a:lnTo>
                  <a:pt x="28975" y="45618"/>
                </a:lnTo>
                <a:cubicBezTo>
                  <a:pt x="29185" y="45632"/>
                  <a:pt x="29757" y="45852"/>
                  <a:pt x="30292" y="46123"/>
                </a:cubicBezTo>
                <a:cubicBezTo>
                  <a:pt x="30188" y="46243"/>
                  <a:pt x="30212" y="46367"/>
                  <a:pt x="30309" y="46501"/>
                </a:cubicBezTo>
                <a:cubicBezTo>
                  <a:pt x="30473" y="46518"/>
                  <a:pt x="30656" y="46538"/>
                  <a:pt x="30834" y="46544"/>
                </a:cubicBezTo>
                <a:cubicBezTo>
                  <a:pt x="31332" y="46568"/>
                  <a:pt x="31803" y="46661"/>
                  <a:pt x="32248" y="46902"/>
                </a:cubicBezTo>
                <a:cubicBezTo>
                  <a:pt x="32602" y="47093"/>
                  <a:pt x="32980" y="47243"/>
                  <a:pt x="33348" y="47414"/>
                </a:cubicBezTo>
                <a:cubicBezTo>
                  <a:pt x="33398" y="47437"/>
                  <a:pt x="33462" y="47464"/>
                  <a:pt x="33485" y="47507"/>
                </a:cubicBezTo>
                <a:cubicBezTo>
                  <a:pt x="33656" y="47815"/>
                  <a:pt x="33956" y="47949"/>
                  <a:pt x="34254" y="48082"/>
                </a:cubicBezTo>
                <a:cubicBezTo>
                  <a:pt x="34384" y="48142"/>
                  <a:pt x="34532" y="48176"/>
                  <a:pt x="34669" y="48206"/>
                </a:cubicBezTo>
                <a:cubicBezTo>
                  <a:pt x="34676" y="48208"/>
                  <a:pt x="34684" y="48208"/>
                  <a:pt x="34692" y="48208"/>
                </a:cubicBezTo>
                <a:cubicBezTo>
                  <a:pt x="34735" y="48208"/>
                  <a:pt x="34780" y="48188"/>
                  <a:pt x="34826" y="48179"/>
                </a:cubicBezTo>
                <a:cubicBezTo>
                  <a:pt x="34856" y="48045"/>
                  <a:pt x="34816" y="47955"/>
                  <a:pt x="34709" y="47898"/>
                </a:cubicBezTo>
                <a:cubicBezTo>
                  <a:pt x="34425" y="47745"/>
                  <a:pt x="34137" y="47587"/>
                  <a:pt x="33846" y="47444"/>
                </a:cubicBezTo>
                <a:cubicBezTo>
                  <a:pt x="33595" y="47323"/>
                  <a:pt x="33331" y="47230"/>
                  <a:pt x="33077" y="47119"/>
                </a:cubicBezTo>
                <a:cubicBezTo>
                  <a:pt x="32863" y="47026"/>
                  <a:pt x="32659" y="46922"/>
                  <a:pt x="32385" y="46792"/>
                </a:cubicBezTo>
                <a:lnTo>
                  <a:pt x="32385" y="46792"/>
                </a:lnTo>
                <a:cubicBezTo>
                  <a:pt x="32407" y="46792"/>
                  <a:pt x="32427" y="46792"/>
                  <a:pt x="32445" y="46792"/>
                </a:cubicBezTo>
                <a:cubicBezTo>
                  <a:pt x="32481" y="46792"/>
                  <a:pt x="32512" y="46792"/>
                  <a:pt x="32538" y="46792"/>
                </a:cubicBezTo>
                <a:cubicBezTo>
                  <a:pt x="32576" y="46792"/>
                  <a:pt x="32606" y="46793"/>
                  <a:pt x="32632" y="46802"/>
                </a:cubicBezTo>
                <a:cubicBezTo>
                  <a:pt x="33702" y="47086"/>
                  <a:pt x="34802" y="47106"/>
                  <a:pt x="35896" y="47153"/>
                </a:cubicBezTo>
                <a:cubicBezTo>
                  <a:pt x="35973" y="47156"/>
                  <a:pt x="36051" y="47158"/>
                  <a:pt x="36128" y="47158"/>
                </a:cubicBezTo>
                <a:cubicBezTo>
                  <a:pt x="36445" y="47158"/>
                  <a:pt x="36758" y="47130"/>
                  <a:pt x="37076" y="47079"/>
                </a:cubicBezTo>
                <a:cubicBezTo>
                  <a:pt x="37110" y="47074"/>
                  <a:pt x="37146" y="47071"/>
                  <a:pt x="37183" y="47071"/>
                </a:cubicBezTo>
                <a:cubicBezTo>
                  <a:pt x="37262" y="47071"/>
                  <a:pt x="37343" y="47083"/>
                  <a:pt x="37414" y="47106"/>
                </a:cubicBezTo>
                <a:cubicBezTo>
                  <a:pt x="38059" y="47323"/>
                  <a:pt x="38667" y="47604"/>
                  <a:pt x="39216" y="48005"/>
                </a:cubicBezTo>
                <a:cubicBezTo>
                  <a:pt x="39573" y="48266"/>
                  <a:pt x="39904" y="48567"/>
                  <a:pt x="40152" y="48935"/>
                </a:cubicBezTo>
                <a:cubicBezTo>
                  <a:pt x="40754" y="49831"/>
                  <a:pt x="41376" y="50714"/>
                  <a:pt x="41897" y="51656"/>
                </a:cubicBezTo>
                <a:cubicBezTo>
                  <a:pt x="41944" y="51740"/>
                  <a:pt x="41987" y="51827"/>
                  <a:pt x="42044" y="51941"/>
                </a:cubicBezTo>
                <a:cubicBezTo>
                  <a:pt x="41937" y="51961"/>
                  <a:pt x="41844" y="51984"/>
                  <a:pt x="41757" y="51991"/>
                </a:cubicBezTo>
                <a:cubicBezTo>
                  <a:pt x="41556" y="52011"/>
                  <a:pt x="41355" y="52021"/>
                  <a:pt x="41155" y="52044"/>
                </a:cubicBezTo>
                <a:cubicBezTo>
                  <a:pt x="40396" y="52134"/>
                  <a:pt x="39744" y="52479"/>
                  <a:pt x="39135" y="52914"/>
                </a:cubicBezTo>
                <a:cubicBezTo>
                  <a:pt x="38962" y="53037"/>
                  <a:pt x="38781" y="53154"/>
                  <a:pt x="38590" y="53245"/>
                </a:cubicBezTo>
                <a:cubicBezTo>
                  <a:pt x="38349" y="53361"/>
                  <a:pt x="38092" y="53426"/>
                  <a:pt x="37837" y="53426"/>
                </a:cubicBezTo>
                <a:cubicBezTo>
                  <a:pt x="37464" y="53426"/>
                  <a:pt x="37095" y="53288"/>
                  <a:pt x="36782" y="52970"/>
                </a:cubicBezTo>
                <a:cubicBezTo>
                  <a:pt x="36518" y="52706"/>
                  <a:pt x="36277" y="52412"/>
                  <a:pt x="36066" y="52104"/>
                </a:cubicBezTo>
                <a:cubicBezTo>
                  <a:pt x="35662" y="51506"/>
                  <a:pt x="35280" y="50891"/>
                  <a:pt x="34903" y="50279"/>
                </a:cubicBezTo>
                <a:cubicBezTo>
                  <a:pt x="34568" y="49731"/>
                  <a:pt x="34174" y="49236"/>
                  <a:pt x="33669" y="48841"/>
                </a:cubicBezTo>
                <a:cubicBezTo>
                  <a:pt x="33271" y="48530"/>
                  <a:pt x="32823" y="48306"/>
                  <a:pt x="32382" y="48076"/>
                </a:cubicBezTo>
                <a:cubicBezTo>
                  <a:pt x="32348" y="48059"/>
                  <a:pt x="32315" y="48039"/>
                  <a:pt x="32278" y="48025"/>
                </a:cubicBezTo>
                <a:cubicBezTo>
                  <a:pt x="31997" y="47922"/>
                  <a:pt x="31787" y="47741"/>
                  <a:pt x="31646" y="47470"/>
                </a:cubicBezTo>
                <a:cubicBezTo>
                  <a:pt x="31559" y="47303"/>
                  <a:pt x="31425" y="47156"/>
                  <a:pt x="31295" y="47012"/>
                </a:cubicBezTo>
                <a:cubicBezTo>
                  <a:pt x="31191" y="46895"/>
                  <a:pt x="31048" y="46822"/>
                  <a:pt x="30891" y="46808"/>
                </a:cubicBezTo>
                <a:cubicBezTo>
                  <a:pt x="30879" y="46807"/>
                  <a:pt x="30868" y="46807"/>
                  <a:pt x="30857" y="46807"/>
                </a:cubicBezTo>
                <a:cubicBezTo>
                  <a:pt x="30687" y="46807"/>
                  <a:pt x="30616" y="46928"/>
                  <a:pt x="30710" y="47076"/>
                </a:cubicBezTo>
                <a:cubicBezTo>
                  <a:pt x="30784" y="47196"/>
                  <a:pt x="30884" y="47307"/>
                  <a:pt x="30994" y="47397"/>
                </a:cubicBezTo>
                <a:cubicBezTo>
                  <a:pt x="31158" y="47531"/>
                  <a:pt x="31325" y="47664"/>
                  <a:pt x="31512" y="47761"/>
                </a:cubicBezTo>
                <a:cubicBezTo>
                  <a:pt x="31710" y="47858"/>
                  <a:pt x="31827" y="48005"/>
                  <a:pt x="31920" y="48189"/>
                </a:cubicBezTo>
                <a:cubicBezTo>
                  <a:pt x="32418" y="49145"/>
                  <a:pt x="33070" y="49981"/>
                  <a:pt x="33863" y="50717"/>
                </a:cubicBezTo>
                <a:cubicBezTo>
                  <a:pt x="34107" y="50941"/>
                  <a:pt x="34348" y="51182"/>
                  <a:pt x="34585" y="51419"/>
                </a:cubicBezTo>
                <a:cubicBezTo>
                  <a:pt x="34762" y="51603"/>
                  <a:pt x="34949" y="51787"/>
                  <a:pt x="35117" y="51987"/>
                </a:cubicBezTo>
                <a:cubicBezTo>
                  <a:pt x="35822" y="52823"/>
                  <a:pt x="36130" y="53806"/>
                  <a:pt x="36140" y="54893"/>
                </a:cubicBezTo>
                <a:cubicBezTo>
                  <a:pt x="36143" y="55538"/>
                  <a:pt x="36046" y="56170"/>
                  <a:pt x="35822" y="56785"/>
                </a:cubicBezTo>
                <a:cubicBezTo>
                  <a:pt x="35541" y="57544"/>
                  <a:pt x="35070" y="58163"/>
                  <a:pt x="34465" y="58691"/>
                </a:cubicBezTo>
                <a:cubicBezTo>
                  <a:pt x="33870" y="59206"/>
                  <a:pt x="33201" y="59567"/>
                  <a:pt x="32459" y="59808"/>
                </a:cubicBezTo>
                <a:cubicBezTo>
                  <a:pt x="32406" y="59824"/>
                  <a:pt x="32366" y="59834"/>
                  <a:pt x="32333" y="59834"/>
                </a:cubicBezTo>
                <a:cubicBezTo>
                  <a:pt x="32268" y="59834"/>
                  <a:pt x="32231" y="59796"/>
                  <a:pt x="32178" y="59701"/>
                </a:cubicBezTo>
                <a:cubicBezTo>
                  <a:pt x="32131" y="59617"/>
                  <a:pt x="32094" y="59527"/>
                  <a:pt x="32074" y="59433"/>
                </a:cubicBezTo>
                <a:cubicBezTo>
                  <a:pt x="31940" y="58892"/>
                  <a:pt x="31817" y="58347"/>
                  <a:pt x="31683" y="57805"/>
                </a:cubicBezTo>
                <a:cubicBezTo>
                  <a:pt x="31512" y="57110"/>
                  <a:pt x="31482" y="56401"/>
                  <a:pt x="31476" y="55685"/>
                </a:cubicBezTo>
                <a:cubicBezTo>
                  <a:pt x="31472" y="55418"/>
                  <a:pt x="31466" y="55147"/>
                  <a:pt x="31489" y="54879"/>
                </a:cubicBezTo>
                <a:cubicBezTo>
                  <a:pt x="31559" y="54000"/>
                  <a:pt x="31349" y="53178"/>
                  <a:pt x="31038" y="52372"/>
                </a:cubicBezTo>
                <a:cubicBezTo>
                  <a:pt x="30844" y="51870"/>
                  <a:pt x="30656" y="51365"/>
                  <a:pt x="30463" y="50857"/>
                </a:cubicBezTo>
                <a:cubicBezTo>
                  <a:pt x="30192" y="50148"/>
                  <a:pt x="30071" y="49413"/>
                  <a:pt x="30101" y="48651"/>
                </a:cubicBezTo>
                <a:cubicBezTo>
                  <a:pt x="30112" y="48363"/>
                  <a:pt x="30105" y="48076"/>
                  <a:pt x="30105" y="47788"/>
                </a:cubicBezTo>
                <a:cubicBezTo>
                  <a:pt x="30108" y="47704"/>
                  <a:pt x="30108" y="47624"/>
                  <a:pt x="30158" y="47524"/>
                </a:cubicBezTo>
                <a:cubicBezTo>
                  <a:pt x="30513" y="48126"/>
                  <a:pt x="30864" y="48724"/>
                  <a:pt x="31225" y="49333"/>
                </a:cubicBezTo>
                <a:cubicBezTo>
                  <a:pt x="31078" y="49614"/>
                  <a:pt x="31145" y="49888"/>
                  <a:pt x="31262" y="50162"/>
                </a:cubicBezTo>
                <a:cubicBezTo>
                  <a:pt x="31355" y="50373"/>
                  <a:pt x="31472" y="50570"/>
                  <a:pt x="31643" y="50734"/>
                </a:cubicBezTo>
                <a:cubicBezTo>
                  <a:pt x="31720" y="50805"/>
                  <a:pt x="31801" y="50850"/>
                  <a:pt x="31900" y="50850"/>
                </a:cubicBezTo>
                <a:cubicBezTo>
                  <a:pt x="31926" y="50850"/>
                  <a:pt x="31952" y="50847"/>
                  <a:pt x="31980" y="50841"/>
                </a:cubicBezTo>
                <a:cubicBezTo>
                  <a:pt x="32061" y="50821"/>
                  <a:pt x="32141" y="50821"/>
                  <a:pt x="32241" y="50814"/>
                </a:cubicBezTo>
                <a:cubicBezTo>
                  <a:pt x="32198" y="50322"/>
                  <a:pt x="32061" y="49871"/>
                  <a:pt x="31736" y="49503"/>
                </a:cubicBezTo>
                <a:cubicBezTo>
                  <a:pt x="31683" y="49443"/>
                  <a:pt x="31609" y="49359"/>
                  <a:pt x="31536" y="49349"/>
                </a:cubicBezTo>
                <a:cubicBezTo>
                  <a:pt x="31349" y="49326"/>
                  <a:pt x="31285" y="49186"/>
                  <a:pt x="31208" y="49059"/>
                </a:cubicBezTo>
                <a:cubicBezTo>
                  <a:pt x="30824" y="48413"/>
                  <a:pt x="30439" y="47765"/>
                  <a:pt x="30055" y="47123"/>
                </a:cubicBezTo>
                <a:cubicBezTo>
                  <a:pt x="29978" y="46996"/>
                  <a:pt x="29898" y="46875"/>
                  <a:pt x="29847" y="46742"/>
                </a:cubicBezTo>
                <a:cubicBezTo>
                  <a:pt x="29811" y="46645"/>
                  <a:pt x="29811" y="46534"/>
                  <a:pt x="29821" y="46434"/>
                </a:cubicBezTo>
                <a:cubicBezTo>
                  <a:pt x="29842" y="46162"/>
                  <a:pt x="29822" y="46046"/>
                  <a:pt x="29692" y="46046"/>
                </a:cubicBezTo>
                <a:cubicBezTo>
                  <a:pt x="29622" y="46046"/>
                  <a:pt x="29522" y="46079"/>
                  <a:pt x="29379" y="46140"/>
                </a:cubicBezTo>
                <a:cubicBezTo>
                  <a:pt x="29312" y="46056"/>
                  <a:pt x="29239" y="45969"/>
                  <a:pt x="29169" y="45882"/>
                </a:cubicBezTo>
                <a:cubicBezTo>
                  <a:pt x="29105" y="45799"/>
                  <a:pt x="29045" y="45708"/>
                  <a:pt x="28975" y="45618"/>
                </a:cubicBezTo>
                <a:close/>
                <a:moveTo>
                  <a:pt x="22935" y="1"/>
                </a:moveTo>
                <a:cubicBezTo>
                  <a:pt x="22545" y="1"/>
                  <a:pt x="22156" y="41"/>
                  <a:pt x="21770" y="84"/>
                </a:cubicBezTo>
                <a:cubicBezTo>
                  <a:pt x="21340" y="132"/>
                  <a:pt x="20910" y="160"/>
                  <a:pt x="20479" y="160"/>
                </a:cubicBezTo>
                <a:cubicBezTo>
                  <a:pt x="20152" y="160"/>
                  <a:pt x="19825" y="144"/>
                  <a:pt x="19496" y="107"/>
                </a:cubicBezTo>
                <a:cubicBezTo>
                  <a:pt x="19217" y="77"/>
                  <a:pt x="18934" y="70"/>
                  <a:pt x="18650" y="70"/>
                </a:cubicBezTo>
                <a:cubicBezTo>
                  <a:pt x="18587" y="70"/>
                  <a:pt x="18523" y="70"/>
                  <a:pt x="18460" y="71"/>
                </a:cubicBezTo>
                <a:cubicBezTo>
                  <a:pt x="18038" y="81"/>
                  <a:pt x="17634" y="168"/>
                  <a:pt x="17296" y="435"/>
                </a:cubicBezTo>
                <a:cubicBezTo>
                  <a:pt x="16915" y="733"/>
                  <a:pt x="16571" y="1074"/>
                  <a:pt x="16320" y="1488"/>
                </a:cubicBezTo>
                <a:cubicBezTo>
                  <a:pt x="16079" y="1879"/>
                  <a:pt x="15882" y="2297"/>
                  <a:pt x="15665" y="2709"/>
                </a:cubicBezTo>
                <a:cubicBezTo>
                  <a:pt x="15444" y="3130"/>
                  <a:pt x="15327" y="3585"/>
                  <a:pt x="15257" y="4053"/>
                </a:cubicBezTo>
                <a:cubicBezTo>
                  <a:pt x="15146" y="4765"/>
                  <a:pt x="15193" y="5474"/>
                  <a:pt x="15290" y="6182"/>
                </a:cubicBezTo>
                <a:cubicBezTo>
                  <a:pt x="15297" y="6239"/>
                  <a:pt x="15307" y="6293"/>
                  <a:pt x="15313" y="6353"/>
                </a:cubicBezTo>
                <a:cubicBezTo>
                  <a:pt x="15317" y="6406"/>
                  <a:pt x="15327" y="6460"/>
                  <a:pt x="15330" y="6517"/>
                </a:cubicBezTo>
                <a:cubicBezTo>
                  <a:pt x="15113" y="5942"/>
                  <a:pt x="14742" y="5504"/>
                  <a:pt x="14274" y="5123"/>
                </a:cubicBezTo>
                <a:cubicBezTo>
                  <a:pt x="13692" y="4651"/>
                  <a:pt x="13137" y="4150"/>
                  <a:pt x="12615" y="3608"/>
                </a:cubicBezTo>
                <a:cubicBezTo>
                  <a:pt x="12251" y="3230"/>
                  <a:pt x="11830" y="2926"/>
                  <a:pt x="11372" y="2672"/>
                </a:cubicBezTo>
                <a:cubicBezTo>
                  <a:pt x="10780" y="2341"/>
                  <a:pt x="10118" y="2187"/>
                  <a:pt x="9459" y="2060"/>
                </a:cubicBezTo>
                <a:cubicBezTo>
                  <a:pt x="9195" y="2010"/>
                  <a:pt x="8999" y="1975"/>
                  <a:pt x="8826" y="1975"/>
                </a:cubicBezTo>
                <a:cubicBezTo>
                  <a:pt x="8481" y="1975"/>
                  <a:pt x="8227" y="2111"/>
                  <a:pt x="7710" y="2525"/>
                </a:cubicBezTo>
                <a:cubicBezTo>
                  <a:pt x="7105" y="3013"/>
                  <a:pt x="6514" y="3514"/>
                  <a:pt x="5895" y="3993"/>
                </a:cubicBezTo>
                <a:cubicBezTo>
                  <a:pt x="5367" y="4397"/>
                  <a:pt x="4815" y="4765"/>
                  <a:pt x="4183" y="4999"/>
                </a:cubicBezTo>
                <a:cubicBezTo>
                  <a:pt x="4133" y="5019"/>
                  <a:pt x="4083" y="5049"/>
                  <a:pt x="4043" y="5072"/>
                </a:cubicBezTo>
                <a:cubicBezTo>
                  <a:pt x="4043" y="5196"/>
                  <a:pt x="4126" y="5196"/>
                  <a:pt x="4200" y="5213"/>
                </a:cubicBezTo>
                <a:cubicBezTo>
                  <a:pt x="4645" y="5303"/>
                  <a:pt x="5086" y="5380"/>
                  <a:pt x="5514" y="5547"/>
                </a:cubicBezTo>
                <a:cubicBezTo>
                  <a:pt x="6039" y="5755"/>
                  <a:pt x="6467" y="6065"/>
                  <a:pt x="6758" y="6567"/>
                </a:cubicBezTo>
                <a:cubicBezTo>
                  <a:pt x="6875" y="6771"/>
                  <a:pt x="7038" y="6955"/>
                  <a:pt x="7206" y="7125"/>
                </a:cubicBezTo>
                <a:cubicBezTo>
                  <a:pt x="7517" y="7443"/>
                  <a:pt x="7841" y="7744"/>
                  <a:pt x="8169" y="8041"/>
                </a:cubicBezTo>
                <a:cubicBezTo>
                  <a:pt x="8687" y="8509"/>
                  <a:pt x="9098" y="9064"/>
                  <a:pt x="9472" y="9650"/>
                </a:cubicBezTo>
                <a:cubicBezTo>
                  <a:pt x="9506" y="9703"/>
                  <a:pt x="9523" y="9763"/>
                  <a:pt x="9559" y="9847"/>
                </a:cubicBezTo>
                <a:cubicBezTo>
                  <a:pt x="8981" y="10134"/>
                  <a:pt x="8429" y="10429"/>
                  <a:pt x="7868" y="10696"/>
                </a:cubicBezTo>
                <a:cubicBezTo>
                  <a:pt x="6691" y="11251"/>
                  <a:pt x="5504" y="11786"/>
                  <a:pt x="4330" y="12338"/>
                </a:cubicBezTo>
                <a:cubicBezTo>
                  <a:pt x="3832" y="12572"/>
                  <a:pt x="3357" y="12839"/>
                  <a:pt x="2909" y="13160"/>
                </a:cubicBezTo>
                <a:cubicBezTo>
                  <a:pt x="2351" y="13561"/>
                  <a:pt x="1910" y="14060"/>
                  <a:pt x="1649" y="14702"/>
                </a:cubicBezTo>
                <a:cubicBezTo>
                  <a:pt x="1438" y="15213"/>
                  <a:pt x="1224" y="15718"/>
                  <a:pt x="990" y="16213"/>
                </a:cubicBezTo>
                <a:cubicBezTo>
                  <a:pt x="699" y="16825"/>
                  <a:pt x="378" y="17433"/>
                  <a:pt x="71" y="18042"/>
                </a:cubicBezTo>
                <a:cubicBezTo>
                  <a:pt x="44" y="18102"/>
                  <a:pt x="27" y="18172"/>
                  <a:pt x="1" y="18236"/>
                </a:cubicBezTo>
                <a:cubicBezTo>
                  <a:pt x="97" y="18236"/>
                  <a:pt x="161" y="18212"/>
                  <a:pt x="201" y="18172"/>
                </a:cubicBezTo>
                <a:cubicBezTo>
                  <a:pt x="398" y="17985"/>
                  <a:pt x="589" y="17794"/>
                  <a:pt x="780" y="17604"/>
                </a:cubicBezTo>
                <a:cubicBezTo>
                  <a:pt x="1391" y="16985"/>
                  <a:pt x="2027" y="16400"/>
                  <a:pt x="2836" y="16039"/>
                </a:cubicBezTo>
                <a:cubicBezTo>
                  <a:pt x="3010" y="15962"/>
                  <a:pt x="3187" y="15878"/>
                  <a:pt x="3361" y="15798"/>
                </a:cubicBezTo>
                <a:cubicBezTo>
                  <a:pt x="4474" y="15313"/>
                  <a:pt x="5628" y="14986"/>
                  <a:pt x="6841" y="14926"/>
                </a:cubicBezTo>
                <a:cubicBezTo>
                  <a:pt x="7470" y="14895"/>
                  <a:pt x="8092" y="14859"/>
                  <a:pt x="8710" y="14762"/>
                </a:cubicBezTo>
                <a:cubicBezTo>
                  <a:pt x="9195" y="14685"/>
                  <a:pt x="9680" y="14628"/>
                  <a:pt x="10168" y="14574"/>
                </a:cubicBezTo>
                <a:cubicBezTo>
                  <a:pt x="10367" y="14552"/>
                  <a:pt x="10564" y="14540"/>
                  <a:pt x="10761" y="14540"/>
                </a:cubicBezTo>
                <a:cubicBezTo>
                  <a:pt x="11272" y="14540"/>
                  <a:pt x="11775" y="14621"/>
                  <a:pt x="12268" y="14812"/>
                </a:cubicBezTo>
                <a:cubicBezTo>
                  <a:pt x="12742" y="14992"/>
                  <a:pt x="13234" y="15143"/>
                  <a:pt x="13705" y="15330"/>
                </a:cubicBezTo>
                <a:cubicBezTo>
                  <a:pt x="14611" y="15688"/>
                  <a:pt x="15547" y="15932"/>
                  <a:pt x="16504" y="16112"/>
                </a:cubicBezTo>
                <a:cubicBezTo>
                  <a:pt x="17186" y="16239"/>
                  <a:pt x="17881" y="16290"/>
                  <a:pt x="18540" y="16514"/>
                </a:cubicBezTo>
                <a:cubicBezTo>
                  <a:pt x="18562" y="16520"/>
                  <a:pt x="18586" y="16523"/>
                  <a:pt x="18610" y="16523"/>
                </a:cubicBezTo>
                <a:cubicBezTo>
                  <a:pt x="18659" y="16523"/>
                  <a:pt x="18711" y="16514"/>
                  <a:pt x="18767" y="16514"/>
                </a:cubicBezTo>
                <a:cubicBezTo>
                  <a:pt x="18767" y="16233"/>
                  <a:pt x="18757" y="15985"/>
                  <a:pt x="18771" y="15735"/>
                </a:cubicBezTo>
                <a:cubicBezTo>
                  <a:pt x="18784" y="15484"/>
                  <a:pt x="18724" y="15230"/>
                  <a:pt x="18791" y="14966"/>
                </a:cubicBezTo>
                <a:cubicBezTo>
                  <a:pt x="19185" y="15170"/>
                  <a:pt x="19429" y="15517"/>
                  <a:pt x="19774" y="15788"/>
                </a:cubicBezTo>
                <a:cubicBezTo>
                  <a:pt x="20105" y="15588"/>
                  <a:pt x="20429" y="15387"/>
                  <a:pt x="20757" y="15186"/>
                </a:cubicBezTo>
                <a:cubicBezTo>
                  <a:pt x="21078" y="14992"/>
                  <a:pt x="21345" y="14715"/>
                  <a:pt x="21693" y="14518"/>
                </a:cubicBezTo>
                <a:cubicBezTo>
                  <a:pt x="21776" y="14962"/>
                  <a:pt x="21853" y="15377"/>
                  <a:pt x="21933" y="15788"/>
                </a:cubicBezTo>
                <a:cubicBezTo>
                  <a:pt x="21716" y="15761"/>
                  <a:pt x="21485" y="15738"/>
                  <a:pt x="21261" y="15701"/>
                </a:cubicBezTo>
                <a:cubicBezTo>
                  <a:pt x="21193" y="15691"/>
                  <a:pt x="21128" y="15685"/>
                  <a:pt x="21064" y="15685"/>
                </a:cubicBezTo>
                <a:cubicBezTo>
                  <a:pt x="20724" y="15685"/>
                  <a:pt x="20452" y="15836"/>
                  <a:pt x="20232" y="16132"/>
                </a:cubicBezTo>
                <a:cubicBezTo>
                  <a:pt x="20111" y="16296"/>
                  <a:pt x="19981" y="16450"/>
                  <a:pt x="19844" y="16597"/>
                </a:cubicBezTo>
                <a:cubicBezTo>
                  <a:pt x="19463" y="17011"/>
                  <a:pt x="19000" y="17283"/>
                  <a:pt x="18460" y="17283"/>
                </a:cubicBezTo>
                <a:cubicBezTo>
                  <a:pt x="18193" y="17283"/>
                  <a:pt x="17908" y="17217"/>
                  <a:pt x="17604" y="17069"/>
                </a:cubicBezTo>
                <a:cubicBezTo>
                  <a:pt x="17467" y="16998"/>
                  <a:pt x="17333" y="16925"/>
                  <a:pt x="17189" y="16865"/>
                </a:cubicBezTo>
                <a:cubicBezTo>
                  <a:pt x="16928" y="16748"/>
                  <a:pt x="16668" y="16617"/>
                  <a:pt x="16397" y="16520"/>
                </a:cubicBezTo>
                <a:cubicBezTo>
                  <a:pt x="15892" y="16336"/>
                  <a:pt x="15377" y="16173"/>
                  <a:pt x="14865" y="16002"/>
                </a:cubicBezTo>
                <a:cubicBezTo>
                  <a:pt x="14666" y="15935"/>
                  <a:pt x="14466" y="15892"/>
                  <a:pt x="14267" y="15892"/>
                </a:cubicBezTo>
                <a:cubicBezTo>
                  <a:pt x="14063" y="15892"/>
                  <a:pt x="13860" y="15937"/>
                  <a:pt x="13662" y="16046"/>
                </a:cubicBezTo>
                <a:cubicBezTo>
                  <a:pt x="13444" y="16163"/>
                  <a:pt x="13237" y="16306"/>
                  <a:pt x="13053" y="16470"/>
                </a:cubicBezTo>
                <a:cubicBezTo>
                  <a:pt x="12806" y="16688"/>
                  <a:pt x="12706" y="16972"/>
                  <a:pt x="12776" y="17306"/>
                </a:cubicBezTo>
                <a:cubicBezTo>
                  <a:pt x="12806" y="17436"/>
                  <a:pt x="12836" y="17570"/>
                  <a:pt x="12869" y="17701"/>
                </a:cubicBezTo>
                <a:cubicBezTo>
                  <a:pt x="12990" y="18195"/>
                  <a:pt x="13137" y="18687"/>
                  <a:pt x="13227" y="19188"/>
                </a:cubicBezTo>
                <a:cubicBezTo>
                  <a:pt x="13478" y="20532"/>
                  <a:pt x="13993" y="21763"/>
                  <a:pt x="14745" y="22903"/>
                </a:cubicBezTo>
                <a:cubicBezTo>
                  <a:pt x="15099" y="23441"/>
                  <a:pt x="15417" y="24003"/>
                  <a:pt x="15751" y="24555"/>
                </a:cubicBezTo>
                <a:cubicBezTo>
                  <a:pt x="15775" y="24581"/>
                  <a:pt x="15802" y="24608"/>
                  <a:pt x="15885" y="24688"/>
                </a:cubicBezTo>
                <a:cubicBezTo>
                  <a:pt x="15932" y="23909"/>
                  <a:pt x="16166" y="23244"/>
                  <a:pt x="16527" y="22632"/>
                </a:cubicBezTo>
                <a:cubicBezTo>
                  <a:pt x="16895" y="22004"/>
                  <a:pt x="17383" y="21499"/>
                  <a:pt x="18025" y="21148"/>
                </a:cubicBezTo>
                <a:cubicBezTo>
                  <a:pt x="18660" y="20803"/>
                  <a:pt x="19342" y="20633"/>
                  <a:pt x="20064" y="20512"/>
                </a:cubicBezTo>
                <a:cubicBezTo>
                  <a:pt x="20105" y="20930"/>
                  <a:pt x="20148" y="21311"/>
                  <a:pt x="20171" y="21696"/>
                </a:cubicBezTo>
                <a:cubicBezTo>
                  <a:pt x="20212" y="22435"/>
                  <a:pt x="20228" y="23174"/>
                  <a:pt x="20282" y="23913"/>
                </a:cubicBezTo>
                <a:cubicBezTo>
                  <a:pt x="20339" y="24688"/>
                  <a:pt x="20329" y="25457"/>
                  <a:pt x="20212" y="26216"/>
                </a:cubicBezTo>
                <a:cubicBezTo>
                  <a:pt x="20145" y="26651"/>
                  <a:pt x="20014" y="27079"/>
                  <a:pt x="19914" y="27507"/>
                </a:cubicBezTo>
                <a:cubicBezTo>
                  <a:pt x="19660" y="28610"/>
                  <a:pt x="19413" y="29720"/>
                  <a:pt x="19158" y="30827"/>
                </a:cubicBezTo>
                <a:cubicBezTo>
                  <a:pt x="19051" y="31292"/>
                  <a:pt x="18934" y="31753"/>
                  <a:pt x="18821" y="32218"/>
                </a:cubicBezTo>
                <a:cubicBezTo>
                  <a:pt x="18757" y="31967"/>
                  <a:pt x="18777" y="31720"/>
                  <a:pt x="18801" y="31475"/>
                </a:cubicBezTo>
                <a:cubicBezTo>
                  <a:pt x="18844" y="30957"/>
                  <a:pt x="18888" y="30439"/>
                  <a:pt x="18921" y="29921"/>
                </a:cubicBezTo>
                <a:cubicBezTo>
                  <a:pt x="18928" y="29747"/>
                  <a:pt x="18924" y="29573"/>
                  <a:pt x="18911" y="29403"/>
                </a:cubicBezTo>
                <a:cubicBezTo>
                  <a:pt x="18858" y="28669"/>
                  <a:pt x="18139" y="28069"/>
                  <a:pt x="17509" y="28069"/>
                </a:cubicBezTo>
                <a:cubicBezTo>
                  <a:pt x="17507" y="28069"/>
                  <a:pt x="17505" y="28069"/>
                  <a:pt x="17503" y="28069"/>
                </a:cubicBezTo>
                <a:cubicBezTo>
                  <a:pt x="17179" y="28069"/>
                  <a:pt x="16851" y="28102"/>
                  <a:pt x="16527" y="28125"/>
                </a:cubicBezTo>
                <a:cubicBezTo>
                  <a:pt x="16320" y="28142"/>
                  <a:pt x="16159" y="28249"/>
                  <a:pt x="16049" y="28420"/>
                </a:cubicBezTo>
                <a:cubicBezTo>
                  <a:pt x="15915" y="28627"/>
                  <a:pt x="15818" y="28871"/>
                  <a:pt x="15651" y="29051"/>
                </a:cubicBezTo>
                <a:cubicBezTo>
                  <a:pt x="15477" y="29239"/>
                  <a:pt x="15233" y="29359"/>
                  <a:pt x="15043" y="29530"/>
                </a:cubicBezTo>
                <a:cubicBezTo>
                  <a:pt x="14307" y="30188"/>
                  <a:pt x="13742" y="30994"/>
                  <a:pt x="13117" y="31746"/>
                </a:cubicBezTo>
                <a:cubicBezTo>
                  <a:pt x="13087" y="31783"/>
                  <a:pt x="13090" y="31847"/>
                  <a:pt x="13073" y="31903"/>
                </a:cubicBezTo>
                <a:cubicBezTo>
                  <a:pt x="13135" y="31938"/>
                  <a:pt x="13192" y="31951"/>
                  <a:pt x="13246" y="31951"/>
                </a:cubicBezTo>
                <a:cubicBezTo>
                  <a:pt x="13318" y="31951"/>
                  <a:pt x="13386" y="31927"/>
                  <a:pt x="13451" y="31900"/>
                </a:cubicBezTo>
                <a:cubicBezTo>
                  <a:pt x="13558" y="31853"/>
                  <a:pt x="13658" y="31796"/>
                  <a:pt x="13755" y="31733"/>
                </a:cubicBezTo>
                <a:cubicBezTo>
                  <a:pt x="14193" y="31459"/>
                  <a:pt x="14541" y="31084"/>
                  <a:pt x="14849" y="30676"/>
                </a:cubicBezTo>
                <a:cubicBezTo>
                  <a:pt x="15173" y="30255"/>
                  <a:pt x="15441" y="29797"/>
                  <a:pt x="15685" y="29329"/>
                </a:cubicBezTo>
                <a:cubicBezTo>
                  <a:pt x="15725" y="29255"/>
                  <a:pt x="15775" y="29169"/>
                  <a:pt x="15842" y="29128"/>
                </a:cubicBezTo>
                <a:cubicBezTo>
                  <a:pt x="16108" y="28973"/>
                  <a:pt x="16370" y="28866"/>
                  <a:pt x="16631" y="28866"/>
                </a:cubicBezTo>
                <a:cubicBezTo>
                  <a:pt x="16922" y="28866"/>
                  <a:pt x="17213" y="28999"/>
                  <a:pt x="17507" y="29346"/>
                </a:cubicBezTo>
                <a:cubicBezTo>
                  <a:pt x="17901" y="29814"/>
                  <a:pt x="18199" y="30345"/>
                  <a:pt x="18343" y="30947"/>
                </a:cubicBezTo>
                <a:cubicBezTo>
                  <a:pt x="18426" y="31285"/>
                  <a:pt x="18506" y="31626"/>
                  <a:pt x="18553" y="31967"/>
                </a:cubicBezTo>
                <a:cubicBezTo>
                  <a:pt x="18627" y="32515"/>
                  <a:pt x="18637" y="33057"/>
                  <a:pt x="18456" y="33592"/>
                </a:cubicBezTo>
                <a:cubicBezTo>
                  <a:pt x="18366" y="33856"/>
                  <a:pt x="18292" y="34123"/>
                  <a:pt x="18209" y="34391"/>
                </a:cubicBezTo>
                <a:cubicBezTo>
                  <a:pt x="17951" y="35237"/>
                  <a:pt x="17550" y="36009"/>
                  <a:pt x="16985" y="36695"/>
                </a:cubicBezTo>
                <a:cubicBezTo>
                  <a:pt x="16417" y="37387"/>
                  <a:pt x="15858" y="38085"/>
                  <a:pt x="15390" y="38851"/>
                </a:cubicBezTo>
                <a:cubicBezTo>
                  <a:pt x="14875" y="39694"/>
                  <a:pt x="14498" y="40603"/>
                  <a:pt x="14280" y="41563"/>
                </a:cubicBezTo>
                <a:cubicBezTo>
                  <a:pt x="14163" y="42067"/>
                  <a:pt x="14096" y="42586"/>
                  <a:pt x="14040" y="43101"/>
                </a:cubicBezTo>
                <a:cubicBezTo>
                  <a:pt x="13896" y="44391"/>
                  <a:pt x="13769" y="45685"/>
                  <a:pt x="13635" y="46976"/>
                </a:cubicBezTo>
                <a:cubicBezTo>
                  <a:pt x="13558" y="47711"/>
                  <a:pt x="13488" y="48447"/>
                  <a:pt x="13404" y="49182"/>
                </a:cubicBezTo>
                <a:cubicBezTo>
                  <a:pt x="13311" y="49985"/>
                  <a:pt x="13217" y="50784"/>
                  <a:pt x="13110" y="51586"/>
                </a:cubicBezTo>
                <a:cubicBezTo>
                  <a:pt x="13040" y="52128"/>
                  <a:pt x="12976" y="52676"/>
                  <a:pt x="12866" y="53211"/>
                </a:cubicBezTo>
                <a:cubicBezTo>
                  <a:pt x="12639" y="54294"/>
                  <a:pt x="12221" y="55301"/>
                  <a:pt x="11535" y="56187"/>
                </a:cubicBezTo>
                <a:cubicBezTo>
                  <a:pt x="11000" y="56875"/>
                  <a:pt x="10476" y="57578"/>
                  <a:pt x="9967" y="58290"/>
                </a:cubicBezTo>
                <a:cubicBezTo>
                  <a:pt x="9329" y="59182"/>
                  <a:pt x="8707" y="60082"/>
                  <a:pt x="8102" y="60998"/>
                </a:cubicBezTo>
                <a:cubicBezTo>
                  <a:pt x="7901" y="61299"/>
                  <a:pt x="7700" y="61610"/>
                  <a:pt x="7603" y="61971"/>
                </a:cubicBezTo>
                <a:cubicBezTo>
                  <a:pt x="7590" y="62028"/>
                  <a:pt x="7593" y="62091"/>
                  <a:pt x="7590" y="62151"/>
                </a:cubicBezTo>
                <a:cubicBezTo>
                  <a:pt x="7605" y="62154"/>
                  <a:pt x="7619" y="62155"/>
                  <a:pt x="7632" y="62155"/>
                </a:cubicBezTo>
                <a:cubicBezTo>
                  <a:pt x="7726" y="62155"/>
                  <a:pt x="7746" y="62084"/>
                  <a:pt x="7784" y="62028"/>
                </a:cubicBezTo>
                <a:cubicBezTo>
                  <a:pt x="8085" y="61593"/>
                  <a:pt x="8359" y="61142"/>
                  <a:pt x="8693" y="60734"/>
                </a:cubicBezTo>
                <a:cubicBezTo>
                  <a:pt x="9740" y="59450"/>
                  <a:pt x="10893" y="58263"/>
                  <a:pt x="12137" y="57170"/>
                </a:cubicBezTo>
                <a:cubicBezTo>
                  <a:pt x="12692" y="56685"/>
                  <a:pt x="13254" y="56193"/>
                  <a:pt x="13779" y="55675"/>
                </a:cubicBezTo>
                <a:cubicBezTo>
                  <a:pt x="14397" y="55070"/>
                  <a:pt x="14976" y="54428"/>
                  <a:pt x="15641" y="53866"/>
                </a:cubicBezTo>
                <a:cubicBezTo>
                  <a:pt x="16046" y="53529"/>
                  <a:pt x="16397" y="53127"/>
                  <a:pt x="16768" y="52750"/>
                </a:cubicBezTo>
                <a:cubicBezTo>
                  <a:pt x="17283" y="52238"/>
                  <a:pt x="17885" y="51840"/>
                  <a:pt x="18466" y="51412"/>
                </a:cubicBezTo>
                <a:cubicBezTo>
                  <a:pt x="18794" y="51172"/>
                  <a:pt x="19168" y="51061"/>
                  <a:pt x="19570" y="51035"/>
                </a:cubicBezTo>
                <a:cubicBezTo>
                  <a:pt x="19657" y="51024"/>
                  <a:pt x="19744" y="51021"/>
                  <a:pt x="19827" y="51008"/>
                </a:cubicBezTo>
                <a:cubicBezTo>
                  <a:pt x="19858" y="51003"/>
                  <a:pt x="19889" y="51001"/>
                  <a:pt x="19918" y="51001"/>
                </a:cubicBezTo>
                <a:cubicBezTo>
                  <a:pt x="20074" y="51001"/>
                  <a:pt x="20211" y="51064"/>
                  <a:pt x="20332" y="51168"/>
                </a:cubicBezTo>
                <a:cubicBezTo>
                  <a:pt x="20406" y="51225"/>
                  <a:pt x="20472" y="51295"/>
                  <a:pt x="20543" y="51362"/>
                </a:cubicBezTo>
                <a:lnTo>
                  <a:pt x="21619" y="52365"/>
                </a:lnTo>
                <a:cubicBezTo>
                  <a:pt x="21780" y="52512"/>
                  <a:pt x="21970" y="52629"/>
                  <a:pt x="22181" y="52646"/>
                </a:cubicBezTo>
                <a:cubicBezTo>
                  <a:pt x="22441" y="52670"/>
                  <a:pt x="22703" y="52673"/>
                  <a:pt x="22963" y="52673"/>
                </a:cubicBezTo>
                <a:cubicBezTo>
                  <a:pt x="23067" y="52673"/>
                  <a:pt x="23171" y="52673"/>
                  <a:pt x="23274" y="52673"/>
                </a:cubicBezTo>
                <a:cubicBezTo>
                  <a:pt x="23351" y="52673"/>
                  <a:pt x="23435" y="52646"/>
                  <a:pt x="23455" y="52529"/>
                </a:cubicBezTo>
                <a:cubicBezTo>
                  <a:pt x="23418" y="52492"/>
                  <a:pt x="23381" y="52432"/>
                  <a:pt x="23324" y="52405"/>
                </a:cubicBezTo>
                <a:cubicBezTo>
                  <a:pt x="23214" y="52338"/>
                  <a:pt x="23087" y="52278"/>
                  <a:pt x="22967" y="52225"/>
                </a:cubicBezTo>
                <a:cubicBezTo>
                  <a:pt x="22605" y="52061"/>
                  <a:pt x="22244" y="51904"/>
                  <a:pt x="21933" y="51653"/>
                </a:cubicBezTo>
                <a:cubicBezTo>
                  <a:pt x="21753" y="51509"/>
                  <a:pt x="21576" y="51369"/>
                  <a:pt x="21392" y="51225"/>
                </a:cubicBezTo>
                <a:cubicBezTo>
                  <a:pt x="21011" y="50928"/>
                  <a:pt x="20630" y="50637"/>
                  <a:pt x="20141" y="50533"/>
                </a:cubicBezTo>
                <a:cubicBezTo>
                  <a:pt x="20128" y="50526"/>
                  <a:pt x="20115" y="50503"/>
                  <a:pt x="20095" y="50476"/>
                </a:cubicBezTo>
                <a:cubicBezTo>
                  <a:pt x="20165" y="50426"/>
                  <a:pt x="20232" y="50376"/>
                  <a:pt x="20309" y="50336"/>
                </a:cubicBezTo>
                <a:cubicBezTo>
                  <a:pt x="20777" y="50068"/>
                  <a:pt x="21225" y="49764"/>
                  <a:pt x="21643" y="49423"/>
                </a:cubicBezTo>
                <a:cubicBezTo>
                  <a:pt x="22004" y="49129"/>
                  <a:pt x="22361" y="48818"/>
                  <a:pt x="22729" y="48520"/>
                </a:cubicBezTo>
                <a:cubicBezTo>
                  <a:pt x="23916" y="47557"/>
                  <a:pt x="25170" y="46681"/>
                  <a:pt x="26427" y="45809"/>
                </a:cubicBezTo>
                <a:cubicBezTo>
                  <a:pt x="26781" y="45561"/>
                  <a:pt x="27126" y="45294"/>
                  <a:pt x="27467" y="45033"/>
                </a:cubicBezTo>
                <a:cubicBezTo>
                  <a:pt x="27554" y="44959"/>
                  <a:pt x="27631" y="44869"/>
                  <a:pt x="27694" y="44772"/>
                </a:cubicBezTo>
                <a:cubicBezTo>
                  <a:pt x="27851" y="44532"/>
                  <a:pt x="27995" y="44281"/>
                  <a:pt x="28149" y="44037"/>
                </a:cubicBezTo>
                <a:cubicBezTo>
                  <a:pt x="28323" y="43766"/>
                  <a:pt x="28430" y="43468"/>
                  <a:pt x="28463" y="43147"/>
                </a:cubicBezTo>
                <a:cubicBezTo>
                  <a:pt x="28500" y="42766"/>
                  <a:pt x="28416" y="42398"/>
                  <a:pt x="28329" y="42034"/>
                </a:cubicBezTo>
                <a:cubicBezTo>
                  <a:pt x="28102" y="41115"/>
                  <a:pt x="28079" y="40188"/>
                  <a:pt x="28152" y="39252"/>
                </a:cubicBezTo>
                <a:cubicBezTo>
                  <a:pt x="28199" y="38704"/>
                  <a:pt x="28236" y="38156"/>
                  <a:pt x="28182" y="37611"/>
                </a:cubicBezTo>
                <a:cubicBezTo>
                  <a:pt x="28136" y="37129"/>
                  <a:pt x="28139" y="36648"/>
                  <a:pt x="28169" y="36166"/>
                </a:cubicBezTo>
                <a:cubicBezTo>
                  <a:pt x="28186" y="35929"/>
                  <a:pt x="28189" y="35688"/>
                  <a:pt x="28169" y="35447"/>
                </a:cubicBezTo>
                <a:cubicBezTo>
                  <a:pt x="28115" y="34836"/>
                  <a:pt x="27865" y="34301"/>
                  <a:pt x="27450" y="33843"/>
                </a:cubicBezTo>
                <a:cubicBezTo>
                  <a:pt x="27380" y="33766"/>
                  <a:pt x="27316" y="33682"/>
                  <a:pt x="27266" y="33589"/>
                </a:cubicBezTo>
                <a:cubicBezTo>
                  <a:pt x="27209" y="33485"/>
                  <a:pt x="27260" y="33385"/>
                  <a:pt x="27326" y="33298"/>
                </a:cubicBezTo>
                <a:cubicBezTo>
                  <a:pt x="27360" y="33252"/>
                  <a:pt x="27404" y="33237"/>
                  <a:pt x="27451" y="33237"/>
                </a:cubicBezTo>
                <a:cubicBezTo>
                  <a:pt x="27488" y="33237"/>
                  <a:pt x="27526" y="33246"/>
                  <a:pt x="27564" y="33258"/>
                </a:cubicBezTo>
                <a:cubicBezTo>
                  <a:pt x="27601" y="33271"/>
                  <a:pt x="27637" y="33284"/>
                  <a:pt x="27671" y="33301"/>
                </a:cubicBezTo>
                <a:cubicBezTo>
                  <a:pt x="28604" y="33726"/>
                  <a:pt x="29470" y="34261"/>
                  <a:pt x="30208" y="34979"/>
                </a:cubicBezTo>
                <a:cubicBezTo>
                  <a:pt x="30543" y="35304"/>
                  <a:pt x="30777" y="35681"/>
                  <a:pt x="30847" y="36150"/>
                </a:cubicBezTo>
                <a:cubicBezTo>
                  <a:pt x="30907" y="36534"/>
                  <a:pt x="31071" y="36882"/>
                  <a:pt x="31265" y="37216"/>
                </a:cubicBezTo>
                <a:cubicBezTo>
                  <a:pt x="31462" y="37554"/>
                  <a:pt x="31643" y="37905"/>
                  <a:pt x="31823" y="38256"/>
                </a:cubicBezTo>
                <a:cubicBezTo>
                  <a:pt x="31984" y="38574"/>
                  <a:pt x="32017" y="38901"/>
                  <a:pt x="31930" y="39259"/>
                </a:cubicBezTo>
                <a:cubicBezTo>
                  <a:pt x="31746" y="40008"/>
                  <a:pt x="31573" y="40760"/>
                  <a:pt x="31208" y="41446"/>
                </a:cubicBezTo>
                <a:cubicBezTo>
                  <a:pt x="31038" y="41767"/>
                  <a:pt x="30847" y="42081"/>
                  <a:pt x="30670" y="42398"/>
                </a:cubicBezTo>
                <a:cubicBezTo>
                  <a:pt x="30396" y="42887"/>
                  <a:pt x="30045" y="43301"/>
                  <a:pt x="29567" y="43595"/>
                </a:cubicBezTo>
                <a:cubicBezTo>
                  <a:pt x="29470" y="43656"/>
                  <a:pt x="29383" y="43732"/>
                  <a:pt x="29289" y="43803"/>
                </a:cubicBezTo>
                <a:cubicBezTo>
                  <a:pt x="28965" y="44057"/>
                  <a:pt x="28674" y="44358"/>
                  <a:pt x="28299" y="44548"/>
                </a:cubicBezTo>
                <a:cubicBezTo>
                  <a:pt x="28256" y="44568"/>
                  <a:pt x="28216" y="44602"/>
                  <a:pt x="28189" y="44639"/>
                </a:cubicBezTo>
                <a:cubicBezTo>
                  <a:pt x="28129" y="44739"/>
                  <a:pt x="28015" y="44722"/>
                  <a:pt x="27905" y="44749"/>
                </a:cubicBezTo>
                <a:cubicBezTo>
                  <a:pt x="27945" y="44903"/>
                  <a:pt x="28005" y="45036"/>
                  <a:pt x="27928" y="45177"/>
                </a:cubicBezTo>
                <a:cubicBezTo>
                  <a:pt x="27728" y="45535"/>
                  <a:pt x="27494" y="45856"/>
                  <a:pt x="27132" y="46073"/>
                </a:cubicBezTo>
                <a:cubicBezTo>
                  <a:pt x="26979" y="46170"/>
                  <a:pt x="26825" y="46263"/>
                  <a:pt x="26674" y="46370"/>
                </a:cubicBezTo>
                <a:cubicBezTo>
                  <a:pt x="26109" y="46772"/>
                  <a:pt x="25695" y="47290"/>
                  <a:pt x="25524" y="47975"/>
                </a:cubicBezTo>
                <a:cubicBezTo>
                  <a:pt x="25454" y="48263"/>
                  <a:pt x="25377" y="48550"/>
                  <a:pt x="25320" y="48845"/>
                </a:cubicBezTo>
                <a:cubicBezTo>
                  <a:pt x="25197" y="49440"/>
                  <a:pt x="24912" y="49938"/>
                  <a:pt x="24471" y="50352"/>
                </a:cubicBezTo>
                <a:cubicBezTo>
                  <a:pt x="24304" y="50510"/>
                  <a:pt x="24137" y="50673"/>
                  <a:pt x="23986" y="50844"/>
                </a:cubicBezTo>
                <a:cubicBezTo>
                  <a:pt x="23789" y="51071"/>
                  <a:pt x="23816" y="51205"/>
                  <a:pt x="24060" y="51359"/>
                </a:cubicBezTo>
                <a:cubicBezTo>
                  <a:pt x="24167" y="51426"/>
                  <a:pt x="24277" y="51486"/>
                  <a:pt x="24394" y="51529"/>
                </a:cubicBezTo>
                <a:cubicBezTo>
                  <a:pt x="24568" y="51603"/>
                  <a:pt x="24739" y="51660"/>
                  <a:pt x="24912" y="51713"/>
                </a:cubicBezTo>
                <a:cubicBezTo>
                  <a:pt x="25358" y="51850"/>
                  <a:pt x="25811" y="51946"/>
                  <a:pt x="26273" y="51946"/>
                </a:cubicBezTo>
                <a:cubicBezTo>
                  <a:pt x="26397" y="51946"/>
                  <a:pt x="26522" y="51939"/>
                  <a:pt x="26648" y="51924"/>
                </a:cubicBezTo>
                <a:cubicBezTo>
                  <a:pt x="27400" y="51837"/>
                  <a:pt x="28119" y="51630"/>
                  <a:pt x="28818" y="51342"/>
                </a:cubicBezTo>
                <a:cubicBezTo>
                  <a:pt x="29232" y="51172"/>
                  <a:pt x="29567" y="50891"/>
                  <a:pt x="29704" y="50449"/>
                </a:cubicBezTo>
                <a:cubicBezTo>
                  <a:pt x="29774" y="50219"/>
                  <a:pt x="29811" y="49981"/>
                  <a:pt x="29837" y="49741"/>
                </a:cubicBezTo>
                <a:cubicBezTo>
                  <a:pt x="29887" y="49222"/>
                  <a:pt x="29857" y="48704"/>
                  <a:pt x="29821" y="48186"/>
                </a:cubicBezTo>
                <a:cubicBezTo>
                  <a:pt x="29794" y="47868"/>
                  <a:pt x="29794" y="47551"/>
                  <a:pt x="29787" y="47233"/>
                </a:cubicBezTo>
                <a:cubicBezTo>
                  <a:pt x="29787" y="47176"/>
                  <a:pt x="29811" y="47123"/>
                  <a:pt x="29824" y="47063"/>
                </a:cubicBezTo>
                <a:cubicBezTo>
                  <a:pt x="29894" y="47213"/>
                  <a:pt x="29934" y="47363"/>
                  <a:pt x="29938" y="47514"/>
                </a:cubicBezTo>
                <a:cubicBezTo>
                  <a:pt x="29954" y="47878"/>
                  <a:pt x="29968" y="48246"/>
                  <a:pt x="29954" y="48611"/>
                </a:cubicBezTo>
                <a:cubicBezTo>
                  <a:pt x="29924" y="49390"/>
                  <a:pt x="30038" y="50142"/>
                  <a:pt x="30312" y="50874"/>
                </a:cubicBezTo>
                <a:cubicBezTo>
                  <a:pt x="30493" y="51352"/>
                  <a:pt x="30663" y="51830"/>
                  <a:pt x="30857" y="52305"/>
                </a:cubicBezTo>
                <a:cubicBezTo>
                  <a:pt x="31228" y="53198"/>
                  <a:pt x="31399" y="54117"/>
                  <a:pt x="31349" y="55090"/>
                </a:cubicBezTo>
                <a:cubicBezTo>
                  <a:pt x="31315" y="55735"/>
                  <a:pt x="31355" y="56384"/>
                  <a:pt x="31415" y="57023"/>
                </a:cubicBezTo>
                <a:cubicBezTo>
                  <a:pt x="31496" y="57875"/>
                  <a:pt x="31783" y="58694"/>
                  <a:pt x="31964" y="59530"/>
                </a:cubicBezTo>
                <a:cubicBezTo>
                  <a:pt x="31991" y="59637"/>
                  <a:pt x="32057" y="59747"/>
                  <a:pt x="32118" y="59838"/>
                </a:cubicBezTo>
                <a:cubicBezTo>
                  <a:pt x="32179" y="59929"/>
                  <a:pt x="32230" y="59966"/>
                  <a:pt x="32303" y="59966"/>
                </a:cubicBezTo>
                <a:cubicBezTo>
                  <a:pt x="32341" y="59966"/>
                  <a:pt x="32386" y="59955"/>
                  <a:pt x="32442" y="59938"/>
                </a:cubicBezTo>
                <a:cubicBezTo>
                  <a:pt x="33264" y="59671"/>
                  <a:pt x="34017" y="59279"/>
                  <a:pt x="34665" y="58694"/>
                </a:cubicBezTo>
                <a:cubicBezTo>
                  <a:pt x="35334" y="58092"/>
                  <a:pt x="35795" y="57370"/>
                  <a:pt x="36063" y="56511"/>
                </a:cubicBezTo>
                <a:cubicBezTo>
                  <a:pt x="36304" y="55755"/>
                  <a:pt x="36330" y="54983"/>
                  <a:pt x="36240" y="54201"/>
                </a:cubicBezTo>
                <a:cubicBezTo>
                  <a:pt x="36136" y="53315"/>
                  <a:pt x="35802" y="52526"/>
                  <a:pt x="35204" y="51860"/>
                </a:cubicBezTo>
                <a:cubicBezTo>
                  <a:pt x="34792" y="51406"/>
                  <a:pt x="34358" y="50968"/>
                  <a:pt x="33913" y="50543"/>
                </a:cubicBezTo>
                <a:cubicBezTo>
                  <a:pt x="33197" y="49864"/>
                  <a:pt x="32586" y="49102"/>
                  <a:pt x="32118" y="48229"/>
                </a:cubicBezTo>
                <a:cubicBezTo>
                  <a:pt x="32094" y="48183"/>
                  <a:pt x="32077" y="48132"/>
                  <a:pt x="32034" y="48025"/>
                </a:cubicBezTo>
                <a:lnTo>
                  <a:pt x="32034" y="48025"/>
                </a:lnTo>
                <a:cubicBezTo>
                  <a:pt x="32231" y="48132"/>
                  <a:pt x="32375" y="48209"/>
                  <a:pt x="32515" y="48283"/>
                </a:cubicBezTo>
                <a:cubicBezTo>
                  <a:pt x="32870" y="48477"/>
                  <a:pt x="33231" y="48654"/>
                  <a:pt x="33552" y="48905"/>
                </a:cubicBezTo>
                <a:cubicBezTo>
                  <a:pt x="34057" y="49303"/>
                  <a:pt x="34451" y="49801"/>
                  <a:pt x="34786" y="50342"/>
                </a:cubicBezTo>
                <a:cubicBezTo>
                  <a:pt x="35160" y="50958"/>
                  <a:pt x="35545" y="51573"/>
                  <a:pt x="35946" y="52171"/>
                </a:cubicBezTo>
                <a:cubicBezTo>
                  <a:pt x="36143" y="52465"/>
                  <a:pt x="36377" y="52740"/>
                  <a:pt x="36614" y="53000"/>
                </a:cubicBezTo>
                <a:cubicBezTo>
                  <a:pt x="36805" y="53211"/>
                  <a:pt x="37029" y="53375"/>
                  <a:pt x="37307" y="53462"/>
                </a:cubicBezTo>
                <a:cubicBezTo>
                  <a:pt x="37489" y="53521"/>
                  <a:pt x="37670" y="53551"/>
                  <a:pt x="37849" y="53551"/>
                </a:cubicBezTo>
                <a:cubicBezTo>
                  <a:pt x="38122" y="53551"/>
                  <a:pt x="38390" y="53483"/>
                  <a:pt x="38651" y="53351"/>
                </a:cubicBezTo>
                <a:cubicBezTo>
                  <a:pt x="38881" y="53234"/>
                  <a:pt x="39099" y="53091"/>
                  <a:pt x="39313" y="52944"/>
                </a:cubicBezTo>
                <a:cubicBezTo>
                  <a:pt x="39801" y="52613"/>
                  <a:pt x="40309" y="52322"/>
                  <a:pt x="40901" y="52215"/>
                </a:cubicBezTo>
                <a:cubicBezTo>
                  <a:pt x="41208" y="52161"/>
                  <a:pt x="41529" y="52141"/>
                  <a:pt x="41844" y="52104"/>
                </a:cubicBezTo>
                <a:cubicBezTo>
                  <a:pt x="41954" y="52091"/>
                  <a:pt x="42064" y="52064"/>
                  <a:pt x="42155" y="52048"/>
                </a:cubicBezTo>
                <a:cubicBezTo>
                  <a:pt x="42215" y="51910"/>
                  <a:pt x="42155" y="51830"/>
                  <a:pt x="42108" y="51747"/>
                </a:cubicBezTo>
                <a:cubicBezTo>
                  <a:pt x="42004" y="51553"/>
                  <a:pt x="41897" y="51355"/>
                  <a:pt x="41780" y="51168"/>
                </a:cubicBezTo>
                <a:cubicBezTo>
                  <a:pt x="41312" y="50436"/>
                  <a:pt x="40851" y="49704"/>
                  <a:pt x="40369" y="48985"/>
                </a:cubicBezTo>
                <a:cubicBezTo>
                  <a:pt x="40219" y="48764"/>
                  <a:pt x="40035" y="48564"/>
                  <a:pt x="39851" y="48366"/>
                </a:cubicBezTo>
                <a:cubicBezTo>
                  <a:pt x="39313" y="47795"/>
                  <a:pt x="38634" y="47434"/>
                  <a:pt x="37918" y="47133"/>
                </a:cubicBezTo>
                <a:cubicBezTo>
                  <a:pt x="37798" y="47083"/>
                  <a:pt x="37678" y="47032"/>
                  <a:pt x="37514" y="46966"/>
                </a:cubicBezTo>
                <a:cubicBezTo>
                  <a:pt x="37681" y="46892"/>
                  <a:pt x="37811" y="46842"/>
                  <a:pt x="37935" y="46775"/>
                </a:cubicBezTo>
                <a:cubicBezTo>
                  <a:pt x="38353" y="46554"/>
                  <a:pt x="38721" y="46253"/>
                  <a:pt x="39085" y="45956"/>
                </a:cubicBezTo>
                <a:cubicBezTo>
                  <a:pt x="39450" y="45658"/>
                  <a:pt x="39737" y="45304"/>
                  <a:pt x="39965" y="44893"/>
                </a:cubicBezTo>
                <a:cubicBezTo>
                  <a:pt x="40239" y="44384"/>
                  <a:pt x="40439" y="43839"/>
                  <a:pt x="40627" y="43298"/>
                </a:cubicBezTo>
                <a:cubicBezTo>
                  <a:pt x="40911" y="42459"/>
                  <a:pt x="41235" y="41633"/>
                  <a:pt x="41697" y="40874"/>
                </a:cubicBezTo>
                <a:cubicBezTo>
                  <a:pt x="41814" y="40677"/>
                  <a:pt x="41803" y="40620"/>
                  <a:pt x="41636" y="40443"/>
                </a:cubicBezTo>
                <a:cubicBezTo>
                  <a:pt x="41419" y="40212"/>
                  <a:pt x="41205" y="39978"/>
                  <a:pt x="40984" y="39754"/>
                </a:cubicBezTo>
                <a:cubicBezTo>
                  <a:pt x="40774" y="39543"/>
                  <a:pt x="40566" y="39333"/>
                  <a:pt x="40342" y="39132"/>
                </a:cubicBezTo>
                <a:cubicBezTo>
                  <a:pt x="40084" y="38899"/>
                  <a:pt x="39795" y="38775"/>
                  <a:pt x="39481" y="38775"/>
                </a:cubicBezTo>
                <a:cubicBezTo>
                  <a:pt x="39344" y="38775"/>
                  <a:pt x="39202" y="38799"/>
                  <a:pt x="39055" y="38848"/>
                </a:cubicBezTo>
                <a:cubicBezTo>
                  <a:pt x="38579" y="39003"/>
                  <a:pt x="38093" y="39055"/>
                  <a:pt x="37595" y="39055"/>
                </a:cubicBezTo>
                <a:cubicBezTo>
                  <a:pt x="37579" y="39055"/>
                  <a:pt x="37563" y="39055"/>
                  <a:pt x="37547" y="39055"/>
                </a:cubicBezTo>
                <a:cubicBezTo>
                  <a:pt x="37410" y="39055"/>
                  <a:pt x="37276" y="39068"/>
                  <a:pt x="37143" y="39072"/>
                </a:cubicBezTo>
                <a:cubicBezTo>
                  <a:pt x="36511" y="39088"/>
                  <a:pt x="35956" y="39309"/>
                  <a:pt x="35474" y="39710"/>
                </a:cubicBezTo>
                <a:cubicBezTo>
                  <a:pt x="35418" y="39760"/>
                  <a:pt x="35351" y="39804"/>
                  <a:pt x="35287" y="39851"/>
                </a:cubicBezTo>
                <a:cubicBezTo>
                  <a:pt x="35284" y="39791"/>
                  <a:pt x="35301" y="39754"/>
                  <a:pt x="35321" y="39724"/>
                </a:cubicBezTo>
                <a:cubicBezTo>
                  <a:pt x="35578" y="39349"/>
                  <a:pt x="35775" y="38941"/>
                  <a:pt x="35909" y="38507"/>
                </a:cubicBezTo>
                <a:cubicBezTo>
                  <a:pt x="36056" y="38039"/>
                  <a:pt x="36170" y="37564"/>
                  <a:pt x="36260" y="37082"/>
                </a:cubicBezTo>
                <a:cubicBezTo>
                  <a:pt x="36447" y="36113"/>
                  <a:pt x="36471" y="35137"/>
                  <a:pt x="36437" y="34154"/>
                </a:cubicBezTo>
                <a:cubicBezTo>
                  <a:pt x="36397" y="33114"/>
                  <a:pt x="35906" y="32265"/>
                  <a:pt x="35304" y="31459"/>
                </a:cubicBezTo>
                <a:cubicBezTo>
                  <a:pt x="35268" y="31410"/>
                  <a:pt x="35235" y="31352"/>
                  <a:pt x="35170" y="31352"/>
                </a:cubicBezTo>
                <a:cubicBezTo>
                  <a:pt x="35155" y="31352"/>
                  <a:pt x="35139" y="31355"/>
                  <a:pt x="35120" y="31362"/>
                </a:cubicBezTo>
                <a:cubicBezTo>
                  <a:pt x="35070" y="31516"/>
                  <a:pt x="35070" y="31516"/>
                  <a:pt x="35090" y="31693"/>
                </a:cubicBezTo>
                <a:cubicBezTo>
                  <a:pt x="35160" y="32248"/>
                  <a:pt x="35150" y="32803"/>
                  <a:pt x="35003" y="33351"/>
                </a:cubicBezTo>
                <a:cubicBezTo>
                  <a:pt x="34939" y="33582"/>
                  <a:pt x="34876" y="33816"/>
                  <a:pt x="34806" y="34043"/>
                </a:cubicBezTo>
                <a:cubicBezTo>
                  <a:pt x="34608" y="34685"/>
                  <a:pt x="34354" y="35294"/>
                  <a:pt x="33913" y="35809"/>
                </a:cubicBezTo>
                <a:cubicBezTo>
                  <a:pt x="33682" y="36079"/>
                  <a:pt x="33422" y="36327"/>
                  <a:pt x="33177" y="36581"/>
                </a:cubicBezTo>
                <a:cubicBezTo>
                  <a:pt x="32696" y="37079"/>
                  <a:pt x="32261" y="37601"/>
                  <a:pt x="32141" y="38313"/>
                </a:cubicBezTo>
                <a:cubicBezTo>
                  <a:pt x="32131" y="38353"/>
                  <a:pt x="32101" y="38386"/>
                  <a:pt x="32064" y="38450"/>
                </a:cubicBezTo>
                <a:cubicBezTo>
                  <a:pt x="32027" y="38370"/>
                  <a:pt x="32011" y="38329"/>
                  <a:pt x="31991" y="38286"/>
                </a:cubicBezTo>
                <a:cubicBezTo>
                  <a:pt x="31817" y="37952"/>
                  <a:pt x="31666" y="37604"/>
                  <a:pt x="31472" y="37286"/>
                </a:cubicBezTo>
                <a:cubicBezTo>
                  <a:pt x="31228" y="36892"/>
                  <a:pt x="31044" y="36474"/>
                  <a:pt x="30954" y="36012"/>
                </a:cubicBezTo>
                <a:cubicBezTo>
                  <a:pt x="30921" y="35839"/>
                  <a:pt x="30847" y="35665"/>
                  <a:pt x="30770" y="35504"/>
                </a:cubicBezTo>
                <a:cubicBezTo>
                  <a:pt x="30573" y="35103"/>
                  <a:pt x="30252" y="34812"/>
                  <a:pt x="29918" y="34535"/>
                </a:cubicBezTo>
                <a:cubicBezTo>
                  <a:pt x="29292" y="34010"/>
                  <a:pt x="28600" y="33599"/>
                  <a:pt x="27871" y="33241"/>
                </a:cubicBezTo>
                <a:cubicBezTo>
                  <a:pt x="27761" y="33187"/>
                  <a:pt x="27637" y="33140"/>
                  <a:pt x="27517" y="33120"/>
                </a:cubicBezTo>
                <a:cubicBezTo>
                  <a:pt x="27501" y="33117"/>
                  <a:pt x="27483" y="33116"/>
                  <a:pt x="27464" y="33116"/>
                </a:cubicBezTo>
                <a:cubicBezTo>
                  <a:pt x="27398" y="33116"/>
                  <a:pt x="27324" y="33134"/>
                  <a:pt x="27280" y="33171"/>
                </a:cubicBezTo>
                <a:cubicBezTo>
                  <a:pt x="27096" y="33314"/>
                  <a:pt x="27066" y="33572"/>
                  <a:pt x="27199" y="33769"/>
                </a:cubicBezTo>
                <a:cubicBezTo>
                  <a:pt x="27243" y="33833"/>
                  <a:pt x="27300" y="33883"/>
                  <a:pt x="27346" y="33943"/>
                </a:cubicBezTo>
                <a:cubicBezTo>
                  <a:pt x="27484" y="34133"/>
                  <a:pt x="27637" y="34307"/>
                  <a:pt x="27748" y="34508"/>
                </a:cubicBezTo>
                <a:cubicBezTo>
                  <a:pt x="28012" y="34986"/>
                  <a:pt x="28082" y="35504"/>
                  <a:pt x="28052" y="36043"/>
                </a:cubicBezTo>
                <a:cubicBezTo>
                  <a:pt x="28032" y="36457"/>
                  <a:pt x="28005" y="36875"/>
                  <a:pt x="28039" y="37283"/>
                </a:cubicBezTo>
                <a:cubicBezTo>
                  <a:pt x="28099" y="38029"/>
                  <a:pt x="28062" y="38764"/>
                  <a:pt x="28015" y="39503"/>
                </a:cubicBezTo>
                <a:cubicBezTo>
                  <a:pt x="27962" y="40339"/>
                  <a:pt x="27985" y="41175"/>
                  <a:pt x="28196" y="41997"/>
                </a:cubicBezTo>
                <a:cubicBezTo>
                  <a:pt x="28246" y="42201"/>
                  <a:pt x="28286" y="42412"/>
                  <a:pt x="28323" y="42619"/>
                </a:cubicBezTo>
                <a:cubicBezTo>
                  <a:pt x="28406" y="43070"/>
                  <a:pt x="28329" y="43498"/>
                  <a:pt x="28089" y="43896"/>
                </a:cubicBezTo>
                <a:cubicBezTo>
                  <a:pt x="27968" y="44100"/>
                  <a:pt x="27831" y="44301"/>
                  <a:pt x="27714" y="44508"/>
                </a:cubicBezTo>
                <a:cubicBezTo>
                  <a:pt x="27564" y="44776"/>
                  <a:pt x="27367" y="44993"/>
                  <a:pt x="27119" y="45170"/>
                </a:cubicBezTo>
                <a:cubicBezTo>
                  <a:pt x="26557" y="45568"/>
                  <a:pt x="25989" y="45963"/>
                  <a:pt x="25421" y="46360"/>
                </a:cubicBezTo>
                <a:cubicBezTo>
                  <a:pt x="24334" y="47123"/>
                  <a:pt x="23257" y="47898"/>
                  <a:pt x="22248" y="48764"/>
                </a:cubicBezTo>
                <a:cubicBezTo>
                  <a:pt x="21633" y="49289"/>
                  <a:pt x="21001" y="49797"/>
                  <a:pt x="20299" y="50202"/>
                </a:cubicBezTo>
                <a:cubicBezTo>
                  <a:pt x="20061" y="50339"/>
                  <a:pt x="19824" y="50473"/>
                  <a:pt x="19586" y="50607"/>
                </a:cubicBezTo>
                <a:cubicBezTo>
                  <a:pt x="19673" y="50393"/>
                  <a:pt x="19830" y="50259"/>
                  <a:pt x="19981" y="50115"/>
                </a:cubicBezTo>
                <a:cubicBezTo>
                  <a:pt x="20272" y="49834"/>
                  <a:pt x="20559" y="49553"/>
                  <a:pt x="20847" y="49269"/>
                </a:cubicBezTo>
                <a:cubicBezTo>
                  <a:pt x="21051" y="49069"/>
                  <a:pt x="21181" y="48821"/>
                  <a:pt x="21248" y="48547"/>
                </a:cubicBezTo>
                <a:cubicBezTo>
                  <a:pt x="21325" y="48219"/>
                  <a:pt x="21409" y="47892"/>
                  <a:pt x="21482" y="47564"/>
                </a:cubicBezTo>
                <a:cubicBezTo>
                  <a:pt x="21559" y="47246"/>
                  <a:pt x="21542" y="46932"/>
                  <a:pt x="21412" y="46631"/>
                </a:cubicBezTo>
                <a:cubicBezTo>
                  <a:pt x="21278" y="46324"/>
                  <a:pt x="21098" y="46039"/>
                  <a:pt x="20877" y="45779"/>
                </a:cubicBezTo>
                <a:cubicBezTo>
                  <a:pt x="20718" y="45593"/>
                  <a:pt x="20528" y="45498"/>
                  <a:pt x="20308" y="45498"/>
                </a:cubicBezTo>
                <a:cubicBezTo>
                  <a:pt x="20250" y="45498"/>
                  <a:pt x="20190" y="45505"/>
                  <a:pt x="20128" y="45518"/>
                </a:cubicBezTo>
                <a:cubicBezTo>
                  <a:pt x="19924" y="45561"/>
                  <a:pt x="19723" y="45635"/>
                  <a:pt x="19519" y="45688"/>
                </a:cubicBezTo>
                <a:cubicBezTo>
                  <a:pt x="19445" y="45704"/>
                  <a:pt x="19364" y="45731"/>
                  <a:pt x="19292" y="45731"/>
                </a:cubicBezTo>
                <a:cubicBezTo>
                  <a:pt x="19273" y="45731"/>
                  <a:pt x="19256" y="45729"/>
                  <a:pt x="19239" y="45725"/>
                </a:cubicBezTo>
                <a:cubicBezTo>
                  <a:pt x="19145" y="45703"/>
                  <a:pt x="19053" y="45695"/>
                  <a:pt x="18962" y="45695"/>
                </a:cubicBezTo>
                <a:cubicBezTo>
                  <a:pt x="18832" y="45695"/>
                  <a:pt x="18705" y="45711"/>
                  <a:pt x="18577" y="45725"/>
                </a:cubicBezTo>
                <a:cubicBezTo>
                  <a:pt x="18456" y="45740"/>
                  <a:pt x="18336" y="45748"/>
                  <a:pt x="18216" y="45748"/>
                </a:cubicBezTo>
                <a:cubicBezTo>
                  <a:pt x="18059" y="45748"/>
                  <a:pt x="17903" y="45734"/>
                  <a:pt x="17747" y="45702"/>
                </a:cubicBezTo>
                <a:cubicBezTo>
                  <a:pt x="17366" y="45618"/>
                  <a:pt x="17019" y="45454"/>
                  <a:pt x="16671" y="45284"/>
                </a:cubicBezTo>
                <a:cubicBezTo>
                  <a:pt x="16605" y="45247"/>
                  <a:pt x="16539" y="45192"/>
                  <a:pt x="16437" y="45192"/>
                </a:cubicBezTo>
                <a:cubicBezTo>
                  <a:pt x="16420" y="45192"/>
                  <a:pt x="16402" y="45194"/>
                  <a:pt x="16383" y="45197"/>
                </a:cubicBezTo>
                <a:cubicBezTo>
                  <a:pt x="16410" y="45250"/>
                  <a:pt x="16413" y="45301"/>
                  <a:pt x="16444" y="45324"/>
                </a:cubicBezTo>
                <a:cubicBezTo>
                  <a:pt x="16500" y="45387"/>
                  <a:pt x="16577" y="45438"/>
                  <a:pt x="16644" y="45488"/>
                </a:cubicBezTo>
                <a:cubicBezTo>
                  <a:pt x="16955" y="45725"/>
                  <a:pt x="17263" y="45976"/>
                  <a:pt x="17587" y="46200"/>
                </a:cubicBezTo>
                <a:cubicBezTo>
                  <a:pt x="17755" y="46312"/>
                  <a:pt x="17935" y="46371"/>
                  <a:pt x="18119" y="46371"/>
                </a:cubicBezTo>
                <a:cubicBezTo>
                  <a:pt x="18260" y="46371"/>
                  <a:pt x="18405" y="46336"/>
                  <a:pt x="18550" y="46263"/>
                </a:cubicBezTo>
                <a:lnTo>
                  <a:pt x="18837" y="46126"/>
                </a:lnTo>
                <a:cubicBezTo>
                  <a:pt x="19126" y="45992"/>
                  <a:pt x="19232" y="45919"/>
                  <a:pt x="19336" y="45919"/>
                </a:cubicBezTo>
                <a:cubicBezTo>
                  <a:pt x="19444" y="45919"/>
                  <a:pt x="19551" y="45998"/>
                  <a:pt x="19857" y="46170"/>
                </a:cubicBezTo>
                <a:cubicBezTo>
                  <a:pt x="20389" y="46471"/>
                  <a:pt x="20683" y="46932"/>
                  <a:pt x="20757" y="47541"/>
                </a:cubicBezTo>
                <a:cubicBezTo>
                  <a:pt x="20783" y="47798"/>
                  <a:pt x="20777" y="48052"/>
                  <a:pt x="20723" y="48313"/>
                </a:cubicBezTo>
                <a:cubicBezTo>
                  <a:pt x="20616" y="48794"/>
                  <a:pt x="20395" y="49216"/>
                  <a:pt x="20115" y="49614"/>
                </a:cubicBezTo>
                <a:cubicBezTo>
                  <a:pt x="19663" y="50249"/>
                  <a:pt x="19051" y="50724"/>
                  <a:pt x="18493" y="51252"/>
                </a:cubicBezTo>
                <a:cubicBezTo>
                  <a:pt x="18272" y="51459"/>
                  <a:pt x="17992" y="51606"/>
                  <a:pt x="17747" y="51790"/>
                </a:cubicBezTo>
                <a:cubicBezTo>
                  <a:pt x="17350" y="52081"/>
                  <a:pt x="16962" y="52379"/>
                  <a:pt x="16621" y="52740"/>
                </a:cubicBezTo>
                <a:cubicBezTo>
                  <a:pt x="16143" y="53255"/>
                  <a:pt x="15644" y="53746"/>
                  <a:pt x="15106" y="54197"/>
                </a:cubicBezTo>
                <a:cubicBezTo>
                  <a:pt x="14859" y="54398"/>
                  <a:pt x="14631" y="54625"/>
                  <a:pt x="14421" y="54859"/>
                </a:cubicBezTo>
                <a:cubicBezTo>
                  <a:pt x="13923" y="55411"/>
                  <a:pt x="13391" y="55919"/>
                  <a:pt x="12836" y="56414"/>
                </a:cubicBezTo>
                <a:cubicBezTo>
                  <a:pt x="12254" y="56932"/>
                  <a:pt x="11662" y="57441"/>
                  <a:pt x="11101" y="57979"/>
                </a:cubicBezTo>
                <a:cubicBezTo>
                  <a:pt x="10108" y="58942"/>
                  <a:pt x="9158" y="59945"/>
                  <a:pt x="8262" y="61095"/>
                </a:cubicBezTo>
                <a:cubicBezTo>
                  <a:pt x="8336" y="60938"/>
                  <a:pt x="8369" y="60837"/>
                  <a:pt x="8393" y="60750"/>
                </a:cubicBezTo>
                <a:cubicBezTo>
                  <a:pt x="9319" y="59360"/>
                  <a:pt x="10312" y="58009"/>
                  <a:pt x="11321" y="56675"/>
                </a:cubicBezTo>
                <a:cubicBezTo>
                  <a:pt x="11626" y="56270"/>
                  <a:pt x="11933" y="55859"/>
                  <a:pt x="12191" y="55421"/>
                </a:cubicBezTo>
                <a:cubicBezTo>
                  <a:pt x="12572" y="54769"/>
                  <a:pt x="12806" y="54054"/>
                  <a:pt x="12976" y="53318"/>
                </a:cubicBezTo>
                <a:cubicBezTo>
                  <a:pt x="13140" y="52613"/>
                  <a:pt x="13204" y="51897"/>
                  <a:pt x="13277" y="51178"/>
                </a:cubicBezTo>
                <a:cubicBezTo>
                  <a:pt x="13414" y="49858"/>
                  <a:pt x="13588" y="48544"/>
                  <a:pt x="13732" y="47226"/>
                </a:cubicBezTo>
                <a:cubicBezTo>
                  <a:pt x="13876" y="45956"/>
                  <a:pt x="14013" y="44685"/>
                  <a:pt x="14133" y="43411"/>
                </a:cubicBezTo>
                <a:cubicBezTo>
                  <a:pt x="14223" y="42492"/>
                  <a:pt x="14351" y="41579"/>
                  <a:pt x="14661" y="40703"/>
                </a:cubicBezTo>
                <a:cubicBezTo>
                  <a:pt x="14812" y="40275"/>
                  <a:pt x="14946" y="39841"/>
                  <a:pt x="15200" y="39460"/>
                </a:cubicBezTo>
                <a:cubicBezTo>
                  <a:pt x="15263" y="39369"/>
                  <a:pt x="15344" y="39282"/>
                  <a:pt x="15427" y="39205"/>
                </a:cubicBezTo>
                <a:cubicBezTo>
                  <a:pt x="15665" y="38988"/>
                  <a:pt x="15965" y="38905"/>
                  <a:pt x="16273" y="38881"/>
                </a:cubicBezTo>
                <a:cubicBezTo>
                  <a:pt x="16704" y="38841"/>
                  <a:pt x="17139" y="38824"/>
                  <a:pt x="17570" y="38814"/>
                </a:cubicBezTo>
                <a:cubicBezTo>
                  <a:pt x="17961" y="38804"/>
                  <a:pt x="18336" y="38721"/>
                  <a:pt x="18687" y="38550"/>
                </a:cubicBezTo>
                <a:cubicBezTo>
                  <a:pt x="18995" y="38400"/>
                  <a:pt x="19306" y="38239"/>
                  <a:pt x="19606" y="38069"/>
                </a:cubicBezTo>
                <a:cubicBezTo>
                  <a:pt x="20111" y="37785"/>
                  <a:pt x="20650" y="37581"/>
                  <a:pt x="21218" y="37464"/>
                </a:cubicBezTo>
                <a:cubicBezTo>
                  <a:pt x="21355" y="37433"/>
                  <a:pt x="21499" y="37430"/>
                  <a:pt x="21629" y="37417"/>
                </a:cubicBezTo>
                <a:cubicBezTo>
                  <a:pt x="21813" y="37785"/>
                  <a:pt x="21867" y="37962"/>
                  <a:pt x="21870" y="38299"/>
                </a:cubicBezTo>
                <a:cubicBezTo>
                  <a:pt x="21873" y="38490"/>
                  <a:pt x="21863" y="38684"/>
                  <a:pt x="21857" y="38874"/>
                </a:cubicBezTo>
                <a:cubicBezTo>
                  <a:pt x="21840" y="39637"/>
                  <a:pt x="21816" y="40392"/>
                  <a:pt x="21803" y="41155"/>
                </a:cubicBezTo>
                <a:cubicBezTo>
                  <a:pt x="21800" y="41539"/>
                  <a:pt x="21803" y="41924"/>
                  <a:pt x="21806" y="42308"/>
                </a:cubicBezTo>
                <a:cubicBezTo>
                  <a:pt x="21806" y="42499"/>
                  <a:pt x="21806" y="42693"/>
                  <a:pt x="21820" y="42883"/>
                </a:cubicBezTo>
                <a:cubicBezTo>
                  <a:pt x="21830" y="42987"/>
                  <a:pt x="21830" y="43117"/>
                  <a:pt x="21947" y="43154"/>
                </a:cubicBezTo>
                <a:cubicBezTo>
                  <a:pt x="21967" y="43161"/>
                  <a:pt x="21985" y="43164"/>
                  <a:pt x="22002" y="43164"/>
                </a:cubicBezTo>
                <a:cubicBezTo>
                  <a:pt x="22103" y="43164"/>
                  <a:pt x="22160" y="43058"/>
                  <a:pt x="22214" y="42984"/>
                </a:cubicBezTo>
                <a:cubicBezTo>
                  <a:pt x="22552" y="42495"/>
                  <a:pt x="22890" y="42007"/>
                  <a:pt x="23217" y="41506"/>
                </a:cubicBezTo>
                <a:cubicBezTo>
                  <a:pt x="23391" y="41232"/>
                  <a:pt x="23468" y="40924"/>
                  <a:pt x="23428" y="40593"/>
                </a:cubicBezTo>
                <a:cubicBezTo>
                  <a:pt x="23405" y="40346"/>
                  <a:pt x="23408" y="40095"/>
                  <a:pt x="23395" y="39844"/>
                </a:cubicBezTo>
                <a:cubicBezTo>
                  <a:pt x="23368" y="39209"/>
                  <a:pt x="23284" y="38584"/>
                  <a:pt x="23037" y="37985"/>
                </a:cubicBezTo>
                <a:cubicBezTo>
                  <a:pt x="22936" y="37744"/>
                  <a:pt x="22769" y="37564"/>
                  <a:pt x="22519" y="37480"/>
                </a:cubicBezTo>
                <a:cubicBezTo>
                  <a:pt x="22264" y="37393"/>
                  <a:pt x="22007" y="37316"/>
                  <a:pt x="21736" y="37233"/>
                </a:cubicBezTo>
                <a:cubicBezTo>
                  <a:pt x="21679" y="37079"/>
                  <a:pt x="21619" y="36902"/>
                  <a:pt x="21539" y="36741"/>
                </a:cubicBezTo>
                <a:cubicBezTo>
                  <a:pt x="21332" y="36310"/>
                  <a:pt x="20961" y="36049"/>
                  <a:pt x="20533" y="35879"/>
                </a:cubicBezTo>
                <a:cubicBezTo>
                  <a:pt x="20242" y="35761"/>
                  <a:pt x="19952" y="35696"/>
                  <a:pt x="19665" y="35696"/>
                </a:cubicBezTo>
                <a:cubicBezTo>
                  <a:pt x="19331" y="35696"/>
                  <a:pt x="19001" y="35785"/>
                  <a:pt x="18677" y="35982"/>
                </a:cubicBezTo>
                <a:cubicBezTo>
                  <a:pt x="18135" y="36317"/>
                  <a:pt x="17617" y="36681"/>
                  <a:pt x="17159" y="37129"/>
                </a:cubicBezTo>
                <a:cubicBezTo>
                  <a:pt x="16818" y="37467"/>
                  <a:pt x="16450" y="37781"/>
                  <a:pt x="16046" y="38149"/>
                </a:cubicBezTo>
                <a:cubicBezTo>
                  <a:pt x="16106" y="38049"/>
                  <a:pt x="16133" y="37998"/>
                  <a:pt x="16166" y="37952"/>
                </a:cubicBezTo>
                <a:cubicBezTo>
                  <a:pt x="16450" y="37587"/>
                  <a:pt x="16734" y="37226"/>
                  <a:pt x="17022" y="36865"/>
                </a:cubicBezTo>
                <a:cubicBezTo>
                  <a:pt x="17383" y="36414"/>
                  <a:pt x="17707" y="35942"/>
                  <a:pt x="17951" y="35411"/>
                </a:cubicBezTo>
                <a:cubicBezTo>
                  <a:pt x="18269" y="34725"/>
                  <a:pt x="18486" y="34006"/>
                  <a:pt x="18670" y="33281"/>
                </a:cubicBezTo>
                <a:cubicBezTo>
                  <a:pt x="18995" y="31977"/>
                  <a:pt x="19299" y="30663"/>
                  <a:pt x="19613" y="29356"/>
                </a:cubicBezTo>
                <a:lnTo>
                  <a:pt x="20252" y="26661"/>
                </a:lnTo>
                <a:cubicBezTo>
                  <a:pt x="20392" y="26066"/>
                  <a:pt x="20412" y="25461"/>
                  <a:pt x="20436" y="24859"/>
                </a:cubicBezTo>
                <a:cubicBezTo>
                  <a:pt x="20516" y="24782"/>
                  <a:pt x="20593" y="24708"/>
                  <a:pt x="20663" y="24631"/>
                </a:cubicBezTo>
                <a:cubicBezTo>
                  <a:pt x="20907" y="24377"/>
                  <a:pt x="21191" y="24177"/>
                  <a:pt x="21512" y="24043"/>
                </a:cubicBezTo>
                <a:cubicBezTo>
                  <a:pt x="22112" y="23794"/>
                  <a:pt x="22733" y="23643"/>
                  <a:pt x="23369" y="23643"/>
                </a:cubicBezTo>
                <a:cubicBezTo>
                  <a:pt x="23605" y="23643"/>
                  <a:pt x="23843" y="23664"/>
                  <a:pt x="24083" y="23709"/>
                </a:cubicBezTo>
                <a:cubicBezTo>
                  <a:pt x="24525" y="23789"/>
                  <a:pt x="24959" y="23923"/>
                  <a:pt x="25391" y="24060"/>
                </a:cubicBezTo>
                <a:cubicBezTo>
                  <a:pt x="25922" y="24237"/>
                  <a:pt x="26444" y="24428"/>
                  <a:pt x="26962" y="24631"/>
                </a:cubicBezTo>
                <a:cubicBezTo>
                  <a:pt x="27363" y="24792"/>
                  <a:pt x="27781" y="24912"/>
                  <a:pt x="28149" y="25156"/>
                </a:cubicBezTo>
                <a:cubicBezTo>
                  <a:pt x="28306" y="25260"/>
                  <a:pt x="28363" y="25374"/>
                  <a:pt x="28350" y="25558"/>
                </a:cubicBezTo>
                <a:cubicBezTo>
                  <a:pt x="28306" y="26133"/>
                  <a:pt x="28319" y="26714"/>
                  <a:pt x="28396" y="27286"/>
                </a:cubicBezTo>
                <a:cubicBezTo>
                  <a:pt x="28540" y="28376"/>
                  <a:pt x="28801" y="29443"/>
                  <a:pt x="29098" y="30499"/>
                </a:cubicBezTo>
                <a:cubicBezTo>
                  <a:pt x="29105" y="30529"/>
                  <a:pt x="29135" y="30556"/>
                  <a:pt x="29182" y="30613"/>
                </a:cubicBezTo>
                <a:cubicBezTo>
                  <a:pt x="29205" y="30533"/>
                  <a:pt x="29222" y="30489"/>
                  <a:pt x="29225" y="30446"/>
                </a:cubicBezTo>
                <a:cubicBezTo>
                  <a:pt x="29269" y="30091"/>
                  <a:pt x="29306" y="29737"/>
                  <a:pt x="29353" y="29386"/>
                </a:cubicBezTo>
                <a:cubicBezTo>
                  <a:pt x="29536" y="27972"/>
                  <a:pt x="29520" y="28002"/>
                  <a:pt x="29222" y="26671"/>
                </a:cubicBezTo>
                <a:cubicBezTo>
                  <a:pt x="29115" y="26169"/>
                  <a:pt x="28938" y="25711"/>
                  <a:pt x="28580" y="25340"/>
                </a:cubicBezTo>
                <a:cubicBezTo>
                  <a:pt x="28503" y="25260"/>
                  <a:pt x="28490" y="25180"/>
                  <a:pt x="28497" y="25079"/>
                </a:cubicBezTo>
                <a:cubicBezTo>
                  <a:pt x="28500" y="24866"/>
                  <a:pt x="28507" y="24658"/>
                  <a:pt x="28500" y="24444"/>
                </a:cubicBezTo>
                <a:cubicBezTo>
                  <a:pt x="28473" y="23819"/>
                  <a:pt x="28283" y="23254"/>
                  <a:pt x="27831" y="22803"/>
                </a:cubicBezTo>
                <a:cubicBezTo>
                  <a:pt x="27477" y="22448"/>
                  <a:pt x="27046" y="22201"/>
                  <a:pt x="26564" y="22084"/>
                </a:cubicBezTo>
                <a:cubicBezTo>
                  <a:pt x="25859" y="21913"/>
                  <a:pt x="25140" y="21753"/>
                  <a:pt x="24418" y="21666"/>
                </a:cubicBezTo>
                <a:cubicBezTo>
                  <a:pt x="24275" y="21649"/>
                  <a:pt x="24135" y="21640"/>
                  <a:pt x="23998" y="21640"/>
                </a:cubicBezTo>
                <a:cubicBezTo>
                  <a:pt x="23122" y="21640"/>
                  <a:pt x="22351" y="21988"/>
                  <a:pt x="21733" y="22659"/>
                </a:cubicBezTo>
                <a:cubicBezTo>
                  <a:pt x="21245" y="23190"/>
                  <a:pt x="20790" y="23759"/>
                  <a:pt x="20459" y="24461"/>
                </a:cubicBezTo>
                <a:cubicBezTo>
                  <a:pt x="20278" y="23134"/>
                  <a:pt x="20385" y="21816"/>
                  <a:pt x="20171" y="20502"/>
                </a:cubicBezTo>
                <a:cubicBezTo>
                  <a:pt x="20298" y="20494"/>
                  <a:pt x="20401" y="20474"/>
                  <a:pt x="20501" y="20474"/>
                </a:cubicBezTo>
                <a:cubicBezTo>
                  <a:pt x="20515" y="20474"/>
                  <a:pt x="20529" y="20475"/>
                  <a:pt x="20543" y="20476"/>
                </a:cubicBezTo>
                <a:cubicBezTo>
                  <a:pt x="20550" y="20476"/>
                  <a:pt x="20557" y="20476"/>
                  <a:pt x="20564" y="20476"/>
                </a:cubicBezTo>
                <a:cubicBezTo>
                  <a:pt x="20782" y="20476"/>
                  <a:pt x="20917" y="20376"/>
                  <a:pt x="21017" y="20178"/>
                </a:cubicBezTo>
                <a:cubicBezTo>
                  <a:pt x="21144" y="19931"/>
                  <a:pt x="21285" y="19683"/>
                  <a:pt x="21459" y="19466"/>
                </a:cubicBezTo>
                <a:cubicBezTo>
                  <a:pt x="21763" y="19075"/>
                  <a:pt x="22077" y="18677"/>
                  <a:pt x="22422" y="18322"/>
                </a:cubicBezTo>
                <a:cubicBezTo>
                  <a:pt x="22809" y="17921"/>
                  <a:pt x="22886" y="17477"/>
                  <a:pt x="22739" y="16968"/>
                </a:cubicBezTo>
                <a:cubicBezTo>
                  <a:pt x="22723" y="16908"/>
                  <a:pt x="22712" y="16855"/>
                  <a:pt x="22689" y="16801"/>
                </a:cubicBezTo>
                <a:lnTo>
                  <a:pt x="22428" y="16072"/>
                </a:lnTo>
                <a:cubicBezTo>
                  <a:pt x="22445" y="16070"/>
                  <a:pt x="22461" y="16065"/>
                  <a:pt x="22473" y="16065"/>
                </a:cubicBezTo>
                <a:cubicBezTo>
                  <a:pt x="22476" y="16065"/>
                  <a:pt x="22479" y="16065"/>
                  <a:pt x="22482" y="16066"/>
                </a:cubicBezTo>
                <a:cubicBezTo>
                  <a:pt x="22850" y="16160"/>
                  <a:pt x="23220" y="16200"/>
                  <a:pt x="23591" y="16200"/>
                </a:cubicBezTo>
                <a:cubicBezTo>
                  <a:pt x="23890" y="16200"/>
                  <a:pt x="24189" y="16174"/>
                  <a:pt x="24488" y="16129"/>
                </a:cubicBezTo>
                <a:cubicBezTo>
                  <a:pt x="24846" y="16069"/>
                  <a:pt x="25207" y="15995"/>
                  <a:pt x="25564" y="15922"/>
                </a:cubicBezTo>
                <a:cubicBezTo>
                  <a:pt x="26196" y="15798"/>
                  <a:pt x="26828" y="15654"/>
                  <a:pt x="27463" y="15551"/>
                </a:cubicBezTo>
                <a:cubicBezTo>
                  <a:pt x="27691" y="15513"/>
                  <a:pt x="27916" y="15493"/>
                  <a:pt x="28137" y="15493"/>
                </a:cubicBezTo>
                <a:cubicBezTo>
                  <a:pt x="28728" y="15493"/>
                  <a:pt x="29295" y="15638"/>
                  <a:pt x="29817" y="15995"/>
                </a:cubicBezTo>
                <a:cubicBezTo>
                  <a:pt x="29954" y="16086"/>
                  <a:pt x="30088" y="16179"/>
                  <a:pt x="30235" y="16253"/>
                </a:cubicBezTo>
                <a:cubicBezTo>
                  <a:pt x="30824" y="16564"/>
                  <a:pt x="31439" y="16821"/>
                  <a:pt x="32067" y="17025"/>
                </a:cubicBezTo>
                <a:cubicBezTo>
                  <a:pt x="32977" y="17323"/>
                  <a:pt x="33890" y="17587"/>
                  <a:pt x="34756" y="17995"/>
                </a:cubicBezTo>
                <a:cubicBezTo>
                  <a:pt x="35277" y="18246"/>
                  <a:pt x="35805" y="18480"/>
                  <a:pt x="36210" y="18914"/>
                </a:cubicBezTo>
                <a:cubicBezTo>
                  <a:pt x="36243" y="18948"/>
                  <a:pt x="36280" y="18981"/>
                  <a:pt x="36324" y="19008"/>
                </a:cubicBezTo>
                <a:cubicBezTo>
                  <a:pt x="36370" y="19036"/>
                  <a:pt x="36412" y="19051"/>
                  <a:pt x="36449" y="19051"/>
                </a:cubicBezTo>
                <a:cubicBezTo>
                  <a:pt x="36505" y="19051"/>
                  <a:pt x="36551" y="19020"/>
                  <a:pt x="36591" y="18954"/>
                </a:cubicBezTo>
                <a:cubicBezTo>
                  <a:pt x="36648" y="18854"/>
                  <a:pt x="36698" y="18747"/>
                  <a:pt x="36732" y="18640"/>
                </a:cubicBezTo>
                <a:cubicBezTo>
                  <a:pt x="36812" y="18376"/>
                  <a:pt x="36905" y="18108"/>
                  <a:pt x="36942" y="17834"/>
                </a:cubicBezTo>
                <a:cubicBezTo>
                  <a:pt x="37032" y="17176"/>
                  <a:pt x="37106" y="16517"/>
                  <a:pt x="37166" y="15855"/>
                </a:cubicBezTo>
                <a:cubicBezTo>
                  <a:pt x="37213" y="15387"/>
                  <a:pt x="37149" y="14929"/>
                  <a:pt x="36939" y="14508"/>
                </a:cubicBezTo>
                <a:cubicBezTo>
                  <a:pt x="36782" y="14207"/>
                  <a:pt x="36614" y="13912"/>
                  <a:pt x="36421" y="13642"/>
                </a:cubicBezTo>
                <a:cubicBezTo>
                  <a:pt x="36080" y="13170"/>
                  <a:pt x="35625" y="12806"/>
                  <a:pt x="35204" y="12411"/>
                </a:cubicBezTo>
                <a:cubicBezTo>
                  <a:pt x="34709" y="11953"/>
                  <a:pt x="34140" y="11619"/>
                  <a:pt x="33522" y="11365"/>
                </a:cubicBezTo>
                <a:cubicBezTo>
                  <a:pt x="33311" y="11274"/>
                  <a:pt x="33101" y="11181"/>
                  <a:pt x="32893" y="11084"/>
                </a:cubicBezTo>
                <a:cubicBezTo>
                  <a:pt x="32435" y="10880"/>
                  <a:pt x="32081" y="10536"/>
                  <a:pt x="31756" y="10168"/>
                </a:cubicBezTo>
                <a:cubicBezTo>
                  <a:pt x="31272" y="9620"/>
                  <a:pt x="30670" y="9285"/>
                  <a:pt x="29951" y="9175"/>
                </a:cubicBezTo>
                <a:cubicBezTo>
                  <a:pt x="29523" y="9108"/>
                  <a:pt x="29088" y="9081"/>
                  <a:pt x="28657" y="9041"/>
                </a:cubicBezTo>
                <a:cubicBezTo>
                  <a:pt x="28567" y="9031"/>
                  <a:pt x="28473" y="9031"/>
                  <a:pt x="28333" y="9024"/>
                </a:cubicBezTo>
                <a:cubicBezTo>
                  <a:pt x="28467" y="8877"/>
                  <a:pt x="28567" y="8767"/>
                  <a:pt x="28670" y="8660"/>
                </a:cubicBezTo>
                <a:cubicBezTo>
                  <a:pt x="29182" y="8142"/>
                  <a:pt x="29640" y="7593"/>
                  <a:pt x="29938" y="6921"/>
                </a:cubicBezTo>
                <a:cubicBezTo>
                  <a:pt x="30173" y="6397"/>
                  <a:pt x="30584" y="6147"/>
                  <a:pt x="31142" y="6147"/>
                </a:cubicBezTo>
                <a:cubicBezTo>
                  <a:pt x="31170" y="6147"/>
                  <a:pt x="31199" y="6148"/>
                  <a:pt x="31228" y="6149"/>
                </a:cubicBezTo>
                <a:cubicBezTo>
                  <a:pt x="31847" y="6176"/>
                  <a:pt x="32328" y="6457"/>
                  <a:pt x="32709" y="6935"/>
                </a:cubicBezTo>
                <a:cubicBezTo>
                  <a:pt x="33000" y="7303"/>
                  <a:pt x="33197" y="7720"/>
                  <a:pt x="33381" y="8142"/>
                </a:cubicBezTo>
                <a:cubicBezTo>
                  <a:pt x="33622" y="8693"/>
                  <a:pt x="33970" y="9151"/>
                  <a:pt x="34501" y="9459"/>
                </a:cubicBezTo>
                <a:cubicBezTo>
                  <a:pt x="34722" y="9583"/>
                  <a:pt x="34886" y="9770"/>
                  <a:pt x="35016" y="9994"/>
                </a:cubicBezTo>
                <a:cubicBezTo>
                  <a:pt x="35127" y="10185"/>
                  <a:pt x="35227" y="10378"/>
                  <a:pt x="35267" y="10602"/>
                </a:cubicBezTo>
                <a:cubicBezTo>
                  <a:pt x="35287" y="10723"/>
                  <a:pt x="35287" y="10873"/>
                  <a:pt x="35434" y="10940"/>
                </a:cubicBezTo>
                <a:cubicBezTo>
                  <a:pt x="35471" y="10920"/>
                  <a:pt x="35501" y="10913"/>
                  <a:pt x="35518" y="10890"/>
                </a:cubicBezTo>
                <a:cubicBezTo>
                  <a:pt x="35571" y="10823"/>
                  <a:pt x="35621" y="10753"/>
                  <a:pt x="35675" y="10686"/>
                </a:cubicBezTo>
                <a:cubicBezTo>
                  <a:pt x="36036" y="10235"/>
                  <a:pt x="36237" y="9700"/>
                  <a:pt x="36464" y="9182"/>
                </a:cubicBezTo>
                <a:cubicBezTo>
                  <a:pt x="36721" y="8610"/>
                  <a:pt x="36765" y="8011"/>
                  <a:pt x="36638" y="7403"/>
                </a:cubicBezTo>
                <a:cubicBezTo>
                  <a:pt x="36507" y="6791"/>
                  <a:pt x="36340" y="6186"/>
                  <a:pt x="36120" y="5601"/>
                </a:cubicBezTo>
                <a:cubicBezTo>
                  <a:pt x="35668" y="4414"/>
                  <a:pt x="34923" y="3458"/>
                  <a:pt x="33846" y="2776"/>
                </a:cubicBezTo>
                <a:cubicBezTo>
                  <a:pt x="33361" y="2465"/>
                  <a:pt x="32833" y="2271"/>
                  <a:pt x="32251" y="2224"/>
                </a:cubicBezTo>
                <a:cubicBezTo>
                  <a:pt x="32092" y="2212"/>
                  <a:pt x="31933" y="2206"/>
                  <a:pt x="31775" y="2206"/>
                </a:cubicBezTo>
                <a:cubicBezTo>
                  <a:pt x="31046" y="2206"/>
                  <a:pt x="30335" y="2333"/>
                  <a:pt x="29640" y="2588"/>
                </a:cubicBezTo>
                <a:cubicBezTo>
                  <a:pt x="29242" y="2729"/>
                  <a:pt x="28858" y="2906"/>
                  <a:pt x="28470" y="3076"/>
                </a:cubicBezTo>
                <a:cubicBezTo>
                  <a:pt x="27835" y="3357"/>
                  <a:pt x="27203" y="3641"/>
                  <a:pt x="26628" y="4033"/>
                </a:cubicBezTo>
                <a:cubicBezTo>
                  <a:pt x="26598" y="4053"/>
                  <a:pt x="26561" y="4059"/>
                  <a:pt x="26531" y="4069"/>
                </a:cubicBezTo>
                <a:cubicBezTo>
                  <a:pt x="26350" y="3581"/>
                  <a:pt x="26173" y="3107"/>
                  <a:pt x="25996" y="2625"/>
                </a:cubicBezTo>
                <a:cubicBezTo>
                  <a:pt x="25862" y="2264"/>
                  <a:pt x="25755" y="1893"/>
                  <a:pt x="25608" y="1538"/>
                </a:cubicBezTo>
                <a:cubicBezTo>
                  <a:pt x="25347" y="907"/>
                  <a:pt x="24912" y="435"/>
                  <a:pt x="24257" y="198"/>
                </a:cubicBezTo>
                <a:cubicBezTo>
                  <a:pt x="23973" y="91"/>
                  <a:pt x="23682" y="47"/>
                  <a:pt x="23385" y="21"/>
                </a:cubicBezTo>
                <a:cubicBezTo>
                  <a:pt x="23235" y="7"/>
                  <a:pt x="23085" y="1"/>
                  <a:pt x="2293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rot="-1978667">
            <a:off x="8076676" y="-217975"/>
            <a:ext cx="1716516" cy="2527342"/>
          </a:xfrm>
          <a:custGeom>
            <a:avLst/>
            <a:gdLst/>
            <a:ahLst/>
            <a:cxnLst/>
            <a:rect l="l" t="t" r="r" b="b"/>
            <a:pathLst>
              <a:path w="42215" h="62156" extrusionOk="0">
                <a:moveTo>
                  <a:pt x="21151" y="4725"/>
                </a:moveTo>
                <a:lnTo>
                  <a:pt x="21151" y="4725"/>
                </a:lnTo>
                <a:cubicBezTo>
                  <a:pt x="21245" y="4785"/>
                  <a:pt x="21302" y="4802"/>
                  <a:pt x="21325" y="4842"/>
                </a:cubicBezTo>
                <a:cubicBezTo>
                  <a:pt x="21419" y="5016"/>
                  <a:pt x="21425" y="5210"/>
                  <a:pt x="21412" y="5400"/>
                </a:cubicBezTo>
                <a:cubicBezTo>
                  <a:pt x="21385" y="5898"/>
                  <a:pt x="21191" y="6340"/>
                  <a:pt x="20944" y="6771"/>
                </a:cubicBezTo>
                <a:cubicBezTo>
                  <a:pt x="21057" y="6112"/>
                  <a:pt x="21312" y="5470"/>
                  <a:pt x="21151" y="4725"/>
                </a:cubicBezTo>
                <a:close/>
                <a:moveTo>
                  <a:pt x="20994" y="4778"/>
                </a:moveTo>
                <a:cubicBezTo>
                  <a:pt x="21027" y="4882"/>
                  <a:pt x="21057" y="4932"/>
                  <a:pt x="21057" y="4979"/>
                </a:cubicBezTo>
                <a:cubicBezTo>
                  <a:pt x="21051" y="5230"/>
                  <a:pt x="21068" y="5480"/>
                  <a:pt x="21024" y="5721"/>
                </a:cubicBezTo>
                <a:cubicBezTo>
                  <a:pt x="20947" y="6129"/>
                  <a:pt x="20827" y="6520"/>
                  <a:pt x="20726" y="6921"/>
                </a:cubicBezTo>
                <a:cubicBezTo>
                  <a:pt x="20716" y="6968"/>
                  <a:pt x="20693" y="7008"/>
                  <a:pt x="20666" y="7068"/>
                </a:cubicBezTo>
                <a:cubicBezTo>
                  <a:pt x="20476" y="6975"/>
                  <a:pt x="20476" y="6824"/>
                  <a:pt x="20459" y="6684"/>
                </a:cubicBezTo>
                <a:cubicBezTo>
                  <a:pt x="20416" y="6239"/>
                  <a:pt x="20526" y="5821"/>
                  <a:pt x="20690" y="5420"/>
                </a:cubicBezTo>
                <a:cubicBezTo>
                  <a:pt x="20767" y="5220"/>
                  <a:pt x="20874" y="5029"/>
                  <a:pt x="20994" y="4778"/>
                </a:cubicBezTo>
                <a:close/>
                <a:moveTo>
                  <a:pt x="15514" y="7065"/>
                </a:moveTo>
                <a:lnTo>
                  <a:pt x="15514" y="7065"/>
                </a:lnTo>
                <a:cubicBezTo>
                  <a:pt x="15584" y="7292"/>
                  <a:pt x="15658" y="7520"/>
                  <a:pt x="15731" y="7757"/>
                </a:cubicBezTo>
                <a:cubicBezTo>
                  <a:pt x="15584" y="7654"/>
                  <a:pt x="15511" y="7453"/>
                  <a:pt x="15514" y="7065"/>
                </a:cubicBezTo>
                <a:close/>
                <a:moveTo>
                  <a:pt x="22773" y="7343"/>
                </a:moveTo>
                <a:cubicBezTo>
                  <a:pt x="22736" y="7623"/>
                  <a:pt x="22669" y="7754"/>
                  <a:pt x="22485" y="7944"/>
                </a:cubicBezTo>
                <a:lnTo>
                  <a:pt x="22773" y="7343"/>
                </a:lnTo>
                <a:close/>
                <a:moveTo>
                  <a:pt x="22605" y="7269"/>
                </a:moveTo>
                <a:lnTo>
                  <a:pt x="22605" y="7269"/>
                </a:lnTo>
                <a:cubicBezTo>
                  <a:pt x="22495" y="7506"/>
                  <a:pt x="22381" y="7740"/>
                  <a:pt x="22268" y="7975"/>
                </a:cubicBezTo>
                <a:cubicBezTo>
                  <a:pt x="22264" y="7687"/>
                  <a:pt x="22422" y="7470"/>
                  <a:pt x="22605" y="7269"/>
                </a:cubicBezTo>
                <a:close/>
                <a:moveTo>
                  <a:pt x="17747" y="6122"/>
                </a:moveTo>
                <a:cubicBezTo>
                  <a:pt x="17854" y="6172"/>
                  <a:pt x="17888" y="6279"/>
                  <a:pt x="17908" y="6373"/>
                </a:cubicBezTo>
                <a:cubicBezTo>
                  <a:pt x="18055" y="7115"/>
                  <a:pt x="18149" y="7854"/>
                  <a:pt x="18055" y="8610"/>
                </a:cubicBezTo>
                <a:cubicBezTo>
                  <a:pt x="18052" y="8637"/>
                  <a:pt x="18032" y="8657"/>
                  <a:pt x="18015" y="8687"/>
                </a:cubicBezTo>
                <a:cubicBezTo>
                  <a:pt x="17831" y="8212"/>
                  <a:pt x="17640" y="6467"/>
                  <a:pt x="17747" y="6122"/>
                </a:cubicBezTo>
                <a:close/>
                <a:moveTo>
                  <a:pt x="17587" y="6988"/>
                </a:moveTo>
                <a:cubicBezTo>
                  <a:pt x="17697" y="7690"/>
                  <a:pt x="17801" y="8369"/>
                  <a:pt x="17915" y="9108"/>
                </a:cubicBezTo>
                <a:cubicBezTo>
                  <a:pt x="17838" y="9028"/>
                  <a:pt x="17788" y="8998"/>
                  <a:pt x="17771" y="8958"/>
                </a:cubicBezTo>
                <a:cubicBezTo>
                  <a:pt x="17717" y="8830"/>
                  <a:pt x="17667" y="8707"/>
                  <a:pt x="17637" y="8576"/>
                </a:cubicBezTo>
                <a:cubicBezTo>
                  <a:pt x="17523" y="8078"/>
                  <a:pt x="17507" y="7570"/>
                  <a:pt x="17537" y="7058"/>
                </a:cubicBezTo>
                <a:cubicBezTo>
                  <a:pt x="17537" y="7042"/>
                  <a:pt x="17557" y="7032"/>
                  <a:pt x="17587" y="6988"/>
                </a:cubicBezTo>
                <a:close/>
                <a:moveTo>
                  <a:pt x="31873" y="2308"/>
                </a:moveTo>
                <a:cubicBezTo>
                  <a:pt x="31938" y="2308"/>
                  <a:pt x="32002" y="2309"/>
                  <a:pt x="32067" y="2311"/>
                </a:cubicBezTo>
                <a:cubicBezTo>
                  <a:pt x="32816" y="2334"/>
                  <a:pt x="33478" y="2605"/>
                  <a:pt x="34070" y="3040"/>
                </a:cubicBezTo>
                <a:cubicBezTo>
                  <a:pt x="34909" y="3658"/>
                  <a:pt x="35538" y="4444"/>
                  <a:pt x="35936" y="5413"/>
                </a:cubicBezTo>
                <a:cubicBezTo>
                  <a:pt x="36197" y="6055"/>
                  <a:pt x="36390" y="6721"/>
                  <a:pt x="36538" y="7399"/>
                </a:cubicBezTo>
                <a:cubicBezTo>
                  <a:pt x="36678" y="8051"/>
                  <a:pt x="36598" y="8680"/>
                  <a:pt x="36314" y="9282"/>
                </a:cubicBezTo>
                <a:cubicBezTo>
                  <a:pt x="36230" y="9462"/>
                  <a:pt x="36146" y="9650"/>
                  <a:pt x="36070" y="9833"/>
                </a:cubicBezTo>
                <a:cubicBezTo>
                  <a:pt x="35929" y="10158"/>
                  <a:pt x="35735" y="10435"/>
                  <a:pt x="35484" y="10743"/>
                </a:cubicBezTo>
                <a:cubicBezTo>
                  <a:pt x="35444" y="10626"/>
                  <a:pt x="35428" y="10562"/>
                  <a:pt x="35411" y="10492"/>
                </a:cubicBezTo>
                <a:cubicBezTo>
                  <a:pt x="35277" y="10011"/>
                  <a:pt x="35040" y="9599"/>
                  <a:pt x="34608" y="9332"/>
                </a:cubicBezTo>
                <a:cubicBezTo>
                  <a:pt x="34104" y="9024"/>
                  <a:pt x="33763" y="8593"/>
                  <a:pt x="33532" y="8055"/>
                </a:cubicBezTo>
                <a:cubicBezTo>
                  <a:pt x="33371" y="7687"/>
                  <a:pt x="33201" y="7319"/>
                  <a:pt x="32963" y="6988"/>
                </a:cubicBezTo>
                <a:cubicBezTo>
                  <a:pt x="32579" y="6447"/>
                  <a:pt x="32084" y="6082"/>
                  <a:pt x="31405" y="6005"/>
                </a:cubicBezTo>
                <a:cubicBezTo>
                  <a:pt x="31336" y="5998"/>
                  <a:pt x="31268" y="5994"/>
                  <a:pt x="31200" y="5994"/>
                </a:cubicBezTo>
                <a:cubicBezTo>
                  <a:pt x="30967" y="5994"/>
                  <a:pt x="30744" y="6039"/>
                  <a:pt x="30526" y="6132"/>
                </a:cubicBezTo>
                <a:cubicBezTo>
                  <a:pt x="30255" y="6253"/>
                  <a:pt x="30035" y="6433"/>
                  <a:pt x="29918" y="6717"/>
                </a:cubicBezTo>
                <a:cubicBezTo>
                  <a:pt x="29623" y="7436"/>
                  <a:pt x="29139" y="8018"/>
                  <a:pt x="28604" y="8560"/>
                </a:cubicBezTo>
                <a:cubicBezTo>
                  <a:pt x="28503" y="8663"/>
                  <a:pt x="28413" y="8774"/>
                  <a:pt x="28306" y="8874"/>
                </a:cubicBezTo>
                <a:cubicBezTo>
                  <a:pt x="28212" y="8964"/>
                  <a:pt x="28102" y="9038"/>
                  <a:pt x="27955" y="9048"/>
                </a:cubicBezTo>
                <a:cubicBezTo>
                  <a:pt x="27199" y="9115"/>
                  <a:pt x="26494" y="9359"/>
                  <a:pt x="25788" y="9623"/>
                </a:cubicBezTo>
                <a:cubicBezTo>
                  <a:pt x="25290" y="9810"/>
                  <a:pt x="24822" y="10057"/>
                  <a:pt x="24371" y="10332"/>
                </a:cubicBezTo>
                <a:cubicBezTo>
                  <a:pt x="24334" y="10358"/>
                  <a:pt x="24291" y="10378"/>
                  <a:pt x="24190" y="10432"/>
                </a:cubicBezTo>
                <a:cubicBezTo>
                  <a:pt x="24327" y="10084"/>
                  <a:pt x="24461" y="9800"/>
                  <a:pt x="24628" y="9543"/>
                </a:cubicBezTo>
                <a:cubicBezTo>
                  <a:pt x="25090" y="8830"/>
                  <a:pt x="25564" y="8135"/>
                  <a:pt x="26026" y="7423"/>
                </a:cubicBezTo>
                <a:cubicBezTo>
                  <a:pt x="26327" y="6965"/>
                  <a:pt x="26598" y="6487"/>
                  <a:pt x="26661" y="5922"/>
                </a:cubicBezTo>
                <a:cubicBezTo>
                  <a:pt x="26715" y="5420"/>
                  <a:pt x="26698" y="4925"/>
                  <a:pt x="26631" y="4427"/>
                </a:cubicBezTo>
                <a:cubicBezTo>
                  <a:pt x="26618" y="4364"/>
                  <a:pt x="26611" y="4297"/>
                  <a:pt x="26598" y="4207"/>
                </a:cubicBezTo>
                <a:cubicBezTo>
                  <a:pt x="26798" y="4079"/>
                  <a:pt x="26992" y="3932"/>
                  <a:pt x="27199" y="3825"/>
                </a:cubicBezTo>
                <a:cubicBezTo>
                  <a:pt x="28069" y="3371"/>
                  <a:pt x="28955" y="2946"/>
                  <a:pt x="29884" y="2625"/>
                </a:cubicBezTo>
                <a:cubicBezTo>
                  <a:pt x="30528" y="2405"/>
                  <a:pt x="31194" y="2308"/>
                  <a:pt x="31873" y="2308"/>
                </a:cubicBezTo>
                <a:close/>
                <a:moveTo>
                  <a:pt x="27515" y="9246"/>
                </a:moveTo>
                <a:cubicBezTo>
                  <a:pt x="27560" y="9246"/>
                  <a:pt x="27607" y="9253"/>
                  <a:pt x="27654" y="9268"/>
                </a:cubicBezTo>
                <a:cubicBezTo>
                  <a:pt x="27617" y="9292"/>
                  <a:pt x="27581" y="9312"/>
                  <a:pt x="27540" y="9329"/>
                </a:cubicBezTo>
                <a:cubicBezTo>
                  <a:pt x="26751" y="9630"/>
                  <a:pt x="26063" y="10101"/>
                  <a:pt x="25381" y="10586"/>
                </a:cubicBezTo>
                <a:cubicBezTo>
                  <a:pt x="24882" y="10940"/>
                  <a:pt x="24364" y="11274"/>
                  <a:pt x="23856" y="11619"/>
                </a:cubicBezTo>
                <a:cubicBezTo>
                  <a:pt x="23836" y="11636"/>
                  <a:pt x="23809" y="11649"/>
                  <a:pt x="23786" y="11666"/>
                </a:cubicBezTo>
                <a:cubicBezTo>
                  <a:pt x="23772" y="11649"/>
                  <a:pt x="23756" y="11636"/>
                  <a:pt x="23742" y="11622"/>
                </a:cubicBezTo>
                <a:cubicBezTo>
                  <a:pt x="23816" y="11418"/>
                  <a:pt x="23903" y="11214"/>
                  <a:pt x="23956" y="11004"/>
                </a:cubicBezTo>
                <a:cubicBezTo>
                  <a:pt x="24010" y="10760"/>
                  <a:pt x="24170" y="10613"/>
                  <a:pt x="24371" y="10485"/>
                </a:cubicBezTo>
                <a:cubicBezTo>
                  <a:pt x="24926" y="10134"/>
                  <a:pt x="25508" y="9844"/>
                  <a:pt x="26129" y="9633"/>
                </a:cubicBezTo>
                <a:cubicBezTo>
                  <a:pt x="26517" y="9499"/>
                  <a:pt x="26919" y="9395"/>
                  <a:pt x="27316" y="9282"/>
                </a:cubicBezTo>
                <a:cubicBezTo>
                  <a:pt x="27379" y="9262"/>
                  <a:pt x="27446" y="9246"/>
                  <a:pt x="27515" y="9246"/>
                </a:cubicBezTo>
                <a:close/>
                <a:moveTo>
                  <a:pt x="26440" y="4347"/>
                </a:moveTo>
                <a:cubicBezTo>
                  <a:pt x="26464" y="4394"/>
                  <a:pt x="26481" y="4410"/>
                  <a:pt x="26484" y="4427"/>
                </a:cubicBezTo>
                <a:cubicBezTo>
                  <a:pt x="26567" y="4999"/>
                  <a:pt x="26594" y="5574"/>
                  <a:pt x="26484" y="6149"/>
                </a:cubicBezTo>
                <a:cubicBezTo>
                  <a:pt x="26410" y="6544"/>
                  <a:pt x="26216" y="6891"/>
                  <a:pt x="26006" y="7222"/>
                </a:cubicBezTo>
                <a:cubicBezTo>
                  <a:pt x="25665" y="7737"/>
                  <a:pt x="25317" y="8242"/>
                  <a:pt x="24966" y="8747"/>
                </a:cubicBezTo>
                <a:cubicBezTo>
                  <a:pt x="24608" y="9262"/>
                  <a:pt x="24314" y="9813"/>
                  <a:pt x="24060" y="10385"/>
                </a:cubicBezTo>
                <a:cubicBezTo>
                  <a:pt x="23993" y="10539"/>
                  <a:pt x="23893" y="10656"/>
                  <a:pt x="23766" y="10763"/>
                </a:cubicBezTo>
                <a:cubicBezTo>
                  <a:pt x="23415" y="11040"/>
                  <a:pt x="23070" y="11338"/>
                  <a:pt x="22723" y="11626"/>
                </a:cubicBezTo>
                <a:cubicBezTo>
                  <a:pt x="22682" y="11662"/>
                  <a:pt x="22636" y="11692"/>
                  <a:pt x="22542" y="11763"/>
                </a:cubicBezTo>
                <a:cubicBezTo>
                  <a:pt x="22666" y="11388"/>
                  <a:pt x="22763" y="11071"/>
                  <a:pt x="22870" y="10760"/>
                </a:cubicBezTo>
                <a:cubicBezTo>
                  <a:pt x="23284" y="9576"/>
                  <a:pt x="23769" y="8426"/>
                  <a:pt x="24337" y="7309"/>
                </a:cubicBezTo>
                <a:cubicBezTo>
                  <a:pt x="24795" y="6413"/>
                  <a:pt x="25287" y="5530"/>
                  <a:pt x="25982" y="4782"/>
                </a:cubicBezTo>
                <a:cubicBezTo>
                  <a:pt x="26073" y="4691"/>
                  <a:pt x="26160" y="4601"/>
                  <a:pt x="26246" y="4514"/>
                </a:cubicBezTo>
                <a:cubicBezTo>
                  <a:pt x="26300" y="4461"/>
                  <a:pt x="26360" y="4414"/>
                  <a:pt x="26440" y="4347"/>
                </a:cubicBezTo>
                <a:close/>
                <a:moveTo>
                  <a:pt x="26440" y="11204"/>
                </a:moveTo>
                <a:cubicBezTo>
                  <a:pt x="26447" y="11228"/>
                  <a:pt x="26457" y="11244"/>
                  <a:pt x="26464" y="11264"/>
                </a:cubicBezTo>
                <a:cubicBezTo>
                  <a:pt x="26139" y="11455"/>
                  <a:pt x="25808" y="11649"/>
                  <a:pt x="25474" y="11846"/>
                </a:cubicBezTo>
                <a:cubicBezTo>
                  <a:pt x="25464" y="11823"/>
                  <a:pt x="25454" y="11806"/>
                  <a:pt x="25444" y="11789"/>
                </a:cubicBezTo>
                <a:cubicBezTo>
                  <a:pt x="25712" y="11485"/>
                  <a:pt x="26079" y="11351"/>
                  <a:pt x="26440" y="11204"/>
                </a:cubicBezTo>
                <a:close/>
                <a:moveTo>
                  <a:pt x="26828" y="11244"/>
                </a:moveTo>
                <a:cubicBezTo>
                  <a:pt x="26631" y="11532"/>
                  <a:pt x="26206" y="11779"/>
                  <a:pt x="25762" y="11856"/>
                </a:cubicBezTo>
                <a:cubicBezTo>
                  <a:pt x="26076" y="11605"/>
                  <a:pt x="26430" y="11435"/>
                  <a:pt x="26828" y="11244"/>
                </a:cubicBezTo>
                <a:close/>
                <a:moveTo>
                  <a:pt x="13812" y="11298"/>
                </a:moveTo>
                <a:lnTo>
                  <a:pt x="13812" y="11298"/>
                </a:lnTo>
                <a:cubicBezTo>
                  <a:pt x="14444" y="11348"/>
                  <a:pt x="14976" y="11682"/>
                  <a:pt x="15123" y="12134"/>
                </a:cubicBezTo>
                <a:cubicBezTo>
                  <a:pt x="14611" y="11936"/>
                  <a:pt x="14257" y="11582"/>
                  <a:pt x="13812" y="11298"/>
                </a:cubicBezTo>
                <a:close/>
                <a:moveTo>
                  <a:pt x="13495" y="11418"/>
                </a:moveTo>
                <a:cubicBezTo>
                  <a:pt x="13585" y="11422"/>
                  <a:pt x="13642" y="11415"/>
                  <a:pt x="13689" y="11435"/>
                </a:cubicBezTo>
                <a:cubicBezTo>
                  <a:pt x="13822" y="11499"/>
                  <a:pt x="13946" y="11562"/>
                  <a:pt x="14070" y="11639"/>
                </a:cubicBezTo>
                <a:cubicBezTo>
                  <a:pt x="14374" y="11836"/>
                  <a:pt x="14672" y="12040"/>
                  <a:pt x="14972" y="12247"/>
                </a:cubicBezTo>
                <a:cubicBezTo>
                  <a:pt x="14982" y="12251"/>
                  <a:pt x="14982" y="12271"/>
                  <a:pt x="14992" y="12288"/>
                </a:cubicBezTo>
                <a:cubicBezTo>
                  <a:pt x="14955" y="12297"/>
                  <a:pt x="14913" y="12301"/>
                  <a:pt x="14869" y="12301"/>
                </a:cubicBezTo>
                <a:cubicBezTo>
                  <a:pt x="14424" y="12301"/>
                  <a:pt x="13692" y="11862"/>
                  <a:pt x="13495" y="11418"/>
                </a:cubicBezTo>
                <a:close/>
                <a:moveTo>
                  <a:pt x="23853" y="10897"/>
                </a:moveTo>
                <a:lnTo>
                  <a:pt x="23853" y="10897"/>
                </a:lnTo>
                <a:cubicBezTo>
                  <a:pt x="23736" y="11231"/>
                  <a:pt x="23642" y="11519"/>
                  <a:pt x="23538" y="11799"/>
                </a:cubicBezTo>
                <a:cubicBezTo>
                  <a:pt x="23518" y="11856"/>
                  <a:pt x="23451" y="11900"/>
                  <a:pt x="23401" y="11940"/>
                </a:cubicBezTo>
                <a:cubicBezTo>
                  <a:pt x="22997" y="12254"/>
                  <a:pt x="22602" y="12575"/>
                  <a:pt x="22251" y="12950"/>
                </a:cubicBezTo>
                <a:cubicBezTo>
                  <a:pt x="22238" y="12960"/>
                  <a:pt x="22218" y="12966"/>
                  <a:pt x="22167" y="12986"/>
                </a:cubicBezTo>
                <a:cubicBezTo>
                  <a:pt x="22184" y="12909"/>
                  <a:pt x="22188" y="12853"/>
                  <a:pt x="22204" y="12799"/>
                </a:cubicBezTo>
                <a:cubicBezTo>
                  <a:pt x="22295" y="12548"/>
                  <a:pt x="22345" y="12267"/>
                  <a:pt x="22485" y="12050"/>
                </a:cubicBezTo>
                <a:cubicBezTo>
                  <a:pt x="22629" y="11830"/>
                  <a:pt x="22856" y="11662"/>
                  <a:pt x="23057" y="11485"/>
                </a:cubicBezTo>
                <a:cubicBezTo>
                  <a:pt x="23267" y="11301"/>
                  <a:pt x="23488" y="11131"/>
                  <a:pt x="23705" y="10960"/>
                </a:cubicBezTo>
                <a:cubicBezTo>
                  <a:pt x="23736" y="10937"/>
                  <a:pt x="23769" y="10933"/>
                  <a:pt x="23853" y="10897"/>
                </a:cubicBezTo>
                <a:close/>
                <a:moveTo>
                  <a:pt x="23371" y="12137"/>
                </a:moveTo>
                <a:cubicBezTo>
                  <a:pt x="23388" y="12150"/>
                  <a:pt x="23408" y="12164"/>
                  <a:pt x="23425" y="12174"/>
                </a:cubicBezTo>
                <a:cubicBezTo>
                  <a:pt x="23331" y="12441"/>
                  <a:pt x="23234" y="12716"/>
                  <a:pt x="23137" y="12976"/>
                </a:cubicBezTo>
                <a:cubicBezTo>
                  <a:pt x="23110" y="13040"/>
                  <a:pt x="23084" y="13103"/>
                  <a:pt x="23060" y="13167"/>
                </a:cubicBezTo>
                <a:cubicBezTo>
                  <a:pt x="23000" y="13367"/>
                  <a:pt x="22873" y="13511"/>
                  <a:pt x="22692" y="13625"/>
                </a:cubicBezTo>
                <a:cubicBezTo>
                  <a:pt x="22485" y="13759"/>
                  <a:pt x="22288" y="13912"/>
                  <a:pt x="22084" y="14060"/>
                </a:cubicBezTo>
                <a:cubicBezTo>
                  <a:pt x="22034" y="14096"/>
                  <a:pt x="21974" y="14130"/>
                  <a:pt x="21890" y="14180"/>
                </a:cubicBezTo>
                <a:cubicBezTo>
                  <a:pt x="21920" y="13785"/>
                  <a:pt x="21947" y="13424"/>
                  <a:pt x="22244" y="13154"/>
                </a:cubicBezTo>
                <a:cubicBezTo>
                  <a:pt x="22569" y="12853"/>
                  <a:pt x="22886" y="12552"/>
                  <a:pt x="23211" y="12251"/>
                </a:cubicBezTo>
                <a:cubicBezTo>
                  <a:pt x="23257" y="12207"/>
                  <a:pt x="23318" y="12174"/>
                  <a:pt x="23371" y="12137"/>
                </a:cubicBezTo>
                <a:close/>
                <a:moveTo>
                  <a:pt x="17988" y="12221"/>
                </a:moveTo>
                <a:cubicBezTo>
                  <a:pt x="18406" y="12853"/>
                  <a:pt x="18687" y="13525"/>
                  <a:pt x="18627" y="14307"/>
                </a:cubicBezTo>
                <a:cubicBezTo>
                  <a:pt x="18389" y="13615"/>
                  <a:pt x="18155" y="12926"/>
                  <a:pt x="17921" y="12237"/>
                </a:cubicBezTo>
                <a:cubicBezTo>
                  <a:pt x="17948" y="12234"/>
                  <a:pt x="17968" y="12224"/>
                  <a:pt x="17988" y="12221"/>
                </a:cubicBezTo>
                <a:close/>
                <a:moveTo>
                  <a:pt x="8934" y="2108"/>
                </a:moveTo>
                <a:cubicBezTo>
                  <a:pt x="9012" y="2108"/>
                  <a:pt x="9092" y="2114"/>
                  <a:pt x="9175" y="2127"/>
                </a:cubicBezTo>
                <a:cubicBezTo>
                  <a:pt x="9767" y="2217"/>
                  <a:pt x="10342" y="2374"/>
                  <a:pt x="10903" y="2568"/>
                </a:cubicBezTo>
                <a:cubicBezTo>
                  <a:pt x="11489" y="2769"/>
                  <a:pt x="11950" y="3173"/>
                  <a:pt x="12415" y="3561"/>
                </a:cubicBezTo>
                <a:cubicBezTo>
                  <a:pt x="12565" y="3692"/>
                  <a:pt x="12706" y="3839"/>
                  <a:pt x="12843" y="3982"/>
                </a:cubicBezTo>
                <a:cubicBezTo>
                  <a:pt x="13284" y="4457"/>
                  <a:pt x="13802" y="4845"/>
                  <a:pt x="14287" y="5266"/>
                </a:cubicBezTo>
                <a:cubicBezTo>
                  <a:pt x="14595" y="5534"/>
                  <a:pt x="14889" y="5811"/>
                  <a:pt x="15046" y="6196"/>
                </a:cubicBezTo>
                <a:cubicBezTo>
                  <a:pt x="15130" y="6386"/>
                  <a:pt x="15216" y="6587"/>
                  <a:pt x="15247" y="6791"/>
                </a:cubicBezTo>
                <a:cubicBezTo>
                  <a:pt x="15350" y="7470"/>
                  <a:pt x="15608" y="8088"/>
                  <a:pt x="15919" y="8690"/>
                </a:cubicBezTo>
                <a:cubicBezTo>
                  <a:pt x="16193" y="9222"/>
                  <a:pt x="16454" y="9757"/>
                  <a:pt x="16744" y="10278"/>
                </a:cubicBezTo>
                <a:cubicBezTo>
                  <a:pt x="16938" y="10639"/>
                  <a:pt x="17179" y="10984"/>
                  <a:pt x="17386" y="11338"/>
                </a:cubicBezTo>
                <a:cubicBezTo>
                  <a:pt x="17490" y="11519"/>
                  <a:pt x="17597" y="11706"/>
                  <a:pt x="17667" y="11903"/>
                </a:cubicBezTo>
                <a:cubicBezTo>
                  <a:pt x="17901" y="12565"/>
                  <a:pt x="18122" y="13234"/>
                  <a:pt x="18343" y="13896"/>
                </a:cubicBezTo>
                <a:cubicBezTo>
                  <a:pt x="18399" y="14060"/>
                  <a:pt x="18440" y="14227"/>
                  <a:pt x="18493" y="14424"/>
                </a:cubicBezTo>
                <a:cubicBezTo>
                  <a:pt x="18302" y="14387"/>
                  <a:pt x="18256" y="14270"/>
                  <a:pt x="18206" y="14153"/>
                </a:cubicBezTo>
                <a:cubicBezTo>
                  <a:pt x="17975" y="13692"/>
                  <a:pt x="17697" y="13267"/>
                  <a:pt x="17340" y="12899"/>
                </a:cubicBezTo>
                <a:cubicBezTo>
                  <a:pt x="17156" y="12702"/>
                  <a:pt x="16955" y="12518"/>
                  <a:pt x="16748" y="12351"/>
                </a:cubicBezTo>
                <a:cubicBezTo>
                  <a:pt x="16333" y="12017"/>
                  <a:pt x="15962" y="11639"/>
                  <a:pt x="15634" y="11221"/>
                </a:cubicBezTo>
                <a:cubicBezTo>
                  <a:pt x="15196" y="10663"/>
                  <a:pt x="14641" y="10265"/>
                  <a:pt x="13969" y="10034"/>
                </a:cubicBezTo>
                <a:cubicBezTo>
                  <a:pt x="13689" y="9937"/>
                  <a:pt x="13394" y="9874"/>
                  <a:pt x="13107" y="9797"/>
                </a:cubicBezTo>
                <a:cubicBezTo>
                  <a:pt x="12592" y="9663"/>
                  <a:pt x="12080" y="9546"/>
                  <a:pt x="11569" y="9406"/>
                </a:cubicBezTo>
                <a:cubicBezTo>
                  <a:pt x="11375" y="9350"/>
                  <a:pt x="11185" y="9323"/>
                  <a:pt x="10998" y="9323"/>
                </a:cubicBezTo>
                <a:cubicBezTo>
                  <a:pt x="10647" y="9323"/>
                  <a:pt x="10308" y="9418"/>
                  <a:pt x="9981" y="9599"/>
                </a:cubicBezTo>
                <a:cubicBezTo>
                  <a:pt x="9910" y="9643"/>
                  <a:pt x="9830" y="9683"/>
                  <a:pt x="9740" y="9730"/>
                </a:cubicBezTo>
                <a:cubicBezTo>
                  <a:pt x="9616" y="9549"/>
                  <a:pt x="9499" y="9379"/>
                  <a:pt x="9382" y="9205"/>
                </a:cubicBezTo>
                <a:cubicBezTo>
                  <a:pt x="9101" y="8790"/>
                  <a:pt x="8794" y="8396"/>
                  <a:pt x="8426" y="8055"/>
                </a:cubicBezTo>
                <a:cubicBezTo>
                  <a:pt x="8075" y="7724"/>
                  <a:pt x="7734" y="7389"/>
                  <a:pt x="7379" y="7058"/>
                </a:cubicBezTo>
                <a:cubicBezTo>
                  <a:pt x="7182" y="6875"/>
                  <a:pt x="7015" y="6667"/>
                  <a:pt x="6875" y="6433"/>
                </a:cubicBezTo>
                <a:cubicBezTo>
                  <a:pt x="6567" y="5898"/>
                  <a:pt x="6096" y="5567"/>
                  <a:pt x="5514" y="5387"/>
                </a:cubicBezTo>
                <a:cubicBezTo>
                  <a:pt x="5206" y="5296"/>
                  <a:pt x="4899" y="5230"/>
                  <a:pt x="4594" y="5146"/>
                </a:cubicBezTo>
                <a:cubicBezTo>
                  <a:pt x="4541" y="5133"/>
                  <a:pt x="4491" y="5109"/>
                  <a:pt x="4424" y="5082"/>
                </a:cubicBezTo>
                <a:cubicBezTo>
                  <a:pt x="4718" y="4912"/>
                  <a:pt x="4996" y="4762"/>
                  <a:pt x="5266" y="4598"/>
                </a:cubicBezTo>
                <a:cubicBezTo>
                  <a:pt x="5928" y="4200"/>
                  <a:pt x="6524" y="3715"/>
                  <a:pt x="7119" y="3224"/>
                </a:cubicBezTo>
                <a:cubicBezTo>
                  <a:pt x="7443" y="2956"/>
                  <a:pt x="7771" y="2682"/>
                  <a:pt x="8095" y="2414"/>
                </a:cubicBezTo>
                <a:cubicBezTo>
                  <a:pt x="8349" y="2209"/>
                  <a:pt x="8624" y="2108"/>
                  <a:pt x="8934" y="2108"/>
                </a:cubicBezTo>
                <a:close/>
                <a:moveTo>
                  <a:pt x="18506" y="14712"/>
                </a:moveTo>
                <a:cubicBezTo>
                  <a:pt x="18533" y="14748"/>
                  <a:pt x="18557" y="14782"/>
                  <a:pt x="18583" y="14815"/>
                </a:cubicBezTo>
                <a:cubicBezTo>
                  <a:pt x="18567" y="14825"/>
                  <a:pt x="18543" y="14832"/>
                  <a:pt x="18526" y="14842"/>
                </a:cubicBezTo>
                <a:cubicBezTo>
                  <a:pt x="18510" y="14805"/>
                  <a:pt x="18493" y="14772"/>
                  <a:pt x="18476" y="14728"/>
                </a:cubicBezTo>
                <a:cubicBezTo>
                  <a:pt x="18486" y="14725"/>
                  <a:pt x="18500" y="14715"/>
                  <a:pt x="18506" y="14712"/>
                </a:cubicBezTo>
                <a:close/>
                <a:moveTo>
                  <a:pt x="22181" y="12401"/>
                </a:moveTo>
                <a:lnTo>
                  <a:pt x="22181" y="12401"/>
                </a:lnTo>
                <a:cubicBezTo>
                  <a:pt x="22087" y="12716"/>
                  <a:pt x="22004" y="13003"/>
                  <a:pt x="21913" y="13291"/>
                </a:cubicBezTo>
                <a:cubicBezTo>
                  <a:pt x="21897" y="13344"/>
                  <a:pt x="21863" y="13394"/>
                  <a:pt x="21830" y="13441"/>
                </a:cubicBezTo>
                <a:cubicBezTo>
                  <a:pt x="21562" y="13775"/>
                  <a:pt x="21302" y="14126"/>
                  <a:pt x="21014" y="14444"/>
                </a:cubicBezTo>
                <a:cubicBezTo>
                  <a:pt x="20847" y="14628"/>
                  <a:pt x="20633" y="14765"/>
                  <a:pt x="20439" y="14915"/>
                </a:cubicBezTo>
                <a:cubicBezTo>
                  <a:pt x="20379" y="14959"/>
                  <a:pt x="20299" y="14966"/>
                  <a:pt x="20205" y="14999"/>
                </a:cubicBezTo>
                <a:cubicBezTo>
                  <a:pt x="20212" y="14912"/>
                  <a:pt x="20198" y="14855"/>
                  <a:pt x="20215" y="14812"/>
                </a:cubicBezTo>
                <a:cubicBezTo>
                  <a:pt x="20312" y="14611"/>
                  <a:pt x="20389" y="14397"/>
                  <a:pt x="20516" y="14223"/>
                </a:cubicBezTo>
                <a:cubicBezTo>
                  <a:pt x="20981" y="13588"/>
                  <a:pt x="21542" y="13033"/>
                  <a:pt x="22071" y="12451"/>
                </a:cubicBezTo>
                <a:cubicBezTo>
                  <a:pt x="22094" y="12431"/>
                  <a:pt x="22121" y="12425"/>
                  <a:pt x="22181" y="12401"/>
                </a:cubicBezTo>
                <a:close/>
                <a:moveTo>
                  <a:pt x="21796" y="13705"/>
                </a:moveTo>
                <a:lnTo>
                  <a:pt x="21796" y="13705"/>
                </a:lnTo>
                <a:cubicBezTo>
                  <a:pt x="21776" y="13919"/>
                  <a:pt x="21750" y="14076"/>
                  <a:pt x="21736" y="14240"/>
                </a:cubicBezTo>
                <a:cubicBezTo>
                  <a:pt x="21733" y="14344"/>
                  <a:pt x="21653" y="14384"/>
                  <a:pt x="21586" y="14431"/>
                </a:cubicBezTo>
                <a:cubicBezTo>
                  <a:pt x="21191" y="14715"/>
                  <a:pt x="20790" y="14992"/>
                  <a:pt x="20389" y="15273"/>
                </a:cubicBezTo>
                <a:cubicBezTo>
                  <a:pt x="20315" y="15323"/>
                  <a:pt x="20245" y="15367"/>
                  <a:pt x="20138" y="15440"/>
                </a:cubicBezTo>
                <a:cubicBezTo>
                  <a:pt x="20138" y="15323"/>
                  <a:pt x="20141" y="15233"/>
                  <a:pt x="20141" y="15133"/>
                </a:cubicBezTo>
                <a:cubicBezTo>
                  <a:pt x="20660" y="15059"/>
                  <a:pt x="20961" y="14691"/>
                  <a:pt x="21275" y="14340"/>
                </a:cubicBezTo>
                <a:cubicBezTo>
                  <a:pt x="21445" y="14147"/>
                  <a:pt x="21602" y="13943"/>
                  <a:pt x="21796" y="13705"/>
                </a:cubicBezTo>
                <a:close/>
                <a:moveTo>
                  <a:pt x="22966" y="104"/>
                </a:moveTo>
                <a:cubicBezTo>
                  <a:pt x="23310" y="104"/>
                  <a:pt x="23654" y="137"/>
                  <a:pt x="23996" y="218"/>
                </a:cubicBezTo>
                <a:cubicBezTo>
                  <a:pt x="24615" y="365"/>
                  <a:pt x="25066" y="719"/>
                  <a:pt x="25374" y="1271"/>
                </a:cubicBezTo>
                <a:cubicBezTo>
                  <a:pt x="25447" y="1411"/>
                  <a:pt x="25524" y="1559"/>
                  <a:pt x="25578" y="1712"/>
                </a:cubicBezTo>
                <a:cubicBezTo>
                  <a:pt x="25832" y="2398"/>
                  <a:pt x="26079" y="3090"/>
                  <a:pt x="26327" y="3779"/>
                </a:cubicBezTo>
                <a:cubicBezTo>
                  <a:pt x="26370" y="3902"/>
                  <a:pt x="26400" y="4039"/>
                  <a:pt x="26434" y="4160"/>
                </a:cubicBezTo>
                <a:cubicBezTo>
                  <a:pt x="26397" y="4207"/>
                  <a:pt x="26380" y="4237"/>
                  <a:pt x="26350" y="4263"/>
                </a:cubicBezTo>
                <a:cubicBezTo>
                  <a:pt x="25641" y="4865"/>
                  <a:pt x="25143" y="5627"/>
                  <a:pt x="24682" y="6420"/>
                </a:cubicBezTo>
                <a:cubicBezTo>
                  <a:pt x="24053" y="7513"/>
                  <a:pt x="23542" y="8663"/>
                  <a:pt x="23077" y="9840"/>
                </a:cubicBezTo>
                <a:cubicBezTo>
                  <a:pt x="22823" y="10482"/>
                  <a:pt x="22619" y="11147"/>
                  <a:pt x="22402" y="11803"/>
                </a:cubicBezTo>
                <a:cubicBezTo>
                  <a:pt x="22355" y="11947"/>
                  <a:pt x="22285" y="12057"/>
                  <a:pt x="22184" y="12167"/>
                </a:cubicBezTo>
                <a:cubicBezTo>
                  <a:pt x="21716" y="12675"/>
                  <a:pt x="21248" y="13187"/>
                  <a:pt x="20783" y="13702"/>
                </a:cubicBezTo>
                <a:cubicBezTo>
                  <a:pt x="20626" y="13876"/>
                  <a:pt x="20482" y="14070"/>
                  <a:pt x="20315" y="14277"/>
                </a:cubicBezTo>
                <a:cubicBezTo>
                  <a:pt x="20309" y="14213"/>
                  <a:pt x="20295" y="14177"/>
                  <a:pt x="20302" y="14143"/>
                </a:cubicBezTo>
                <a:cubicBezTo>
                  <a:pt x="20419" y="13602"/>
                  <a:pt x="20519" y="13053"/>
                  <a:pt x="20663" y="12515"/>
                </a:cubicBezTo>
                <a:cubicBezTo>
                  <a:pt x="20730" y="12251"/>
                  <a:pt x="20850" y="11990"/>
                  <a:pt x="20981" y="11746"/>
                </a:cubicBezTo>
                <a:cubicBezTo>
                  <a:pt x="21188" y="11351"/>
                  <a:pt x="21325" y="10930"/>
                  <a:pt x="21472" y="10516"/>
                </a:cubicBezTo>
                <a:cubicBezTo>
                  <a:pt x="21709" y="9877"/>
                  <a:pt x="21943" y="9232"/>
                  <a:pt x="22178" y="8593"/>
                </a:cubicBezTo>
                <a:cubicBezTo>
                  <a:pt x="22221" y="8473"/>
                  <a:pt x="22295" y="8386"/>
                  <a:pt x="22398" y="8302"/>
                </a:cubicBezTo>
                <a:cubicBezTo>
                  <a:pt x="22712" y="8055"/>
                  <a:pt x="22903" y="7724"/>
                  <a:pt x="22980" y="7333"/>
                </a:cubicBezTo>
                <a:cubicBezTo>
                  <a:pt x="23003" y="7206"/>
                  <a:pt x="23013" y="7085"/>
                  <a:pt x="22936" y="6972"/>
                </a:cubicBezTo>
                <a:cubicBezTo>
                  <a:pt x="22904" y="6966"/>
                  <a:pt x="22873" y="6964"/>
                  <a:pt x="22842" y="6964"/>
                </a:cubicBezTo>
                <a:cubicBezTo>
                  <a:pt x="22652" y="6964"/>
                  <a:pt x="22507" y="7062"/>
                  <a:pt x="22412" y="7232"/>
                </a:cubicBezTo>
                <a:cubicBezTo>
                  <a:pt x="22301" y="7416"/>
                  <a:pt x="22204" y="7603"/>
                  <a:pt x="22121" y="7794"/>
                </a:cubicBezTo>
                <a:cubicBezTo>
                  <a:pt x="22064" y="7928"/>
                  <a:pt x="22050" y="8078"/>
                  <a:pt x="22111" y="8219"/>
                </a:cubicBezTo>
                <a:cubicBezTo>
                  <a:pt x="22151" y="8319"/>
                  <a:pt x="22121" y="8396"/>
                  <a:pt x="22087" y="8489"/>
                </a:cubicBezTo>
                <a:cubicBezTo>
                  <a:pt x="21820" y="9198"/>
                  <a:pt x="21562" y="9914"/>
                  <a:pt x="21295" y="10626"/>
                </a:cubicBezTo>
                <a:cubicBezTo>
                  <a:pt x="21148" y="11000"/>
                  <a:pt x="21037" y="11388"/>
                  <a:pt x="20823" y="11736"/>
                </a:cubicBezTo>
                <a:cubicBezTo>
                  <a:pt x="20599" y="12087"/>
                  <a:pt x="20492" y="12492"/>
                  <a:pt x="20409" y="12899"/>
                </a:cubicBezTo>
                <a:cubicBezTo>
                  <a:pt x="20232" y="13735"/>
                  <a:pt x="20048" y="14571"/>
                  <a:pt x="19981" y="15427"/>
                </a:cubicBezTo>
                <a:cubicBezTo>
                  <a:pt x="19981" y="15450"/>
                  <a:pt x="19957" y="15477"/>
                  <a:pt x="19911" y="15547"/>
                </a:cubicBezTo>
                <a:cubicBezTo>
                  <a:pt x="19881" y="15307"/>
                  <a:pt x="19847" y="15106"/>
                  <a:pt x="19837" y="14909"/>
                </a:cubicBezTo>
                <a:cubicBezTo>
                  <a:pt x="19764" y="13919"/>
                  <a:pt x="19830" y="12926"/>
                  <a:pt x="19924" y="11940"/>
                </a:cubicBezTo>
                <a:cubicBezTo>
                  <a:pt x="20004" y="11097"/>
                  <a:pt x="20081" y="10251"/>
                  <a:pt x="20262" y="9426"/>
                </a:cubicBezTo>
                <a:cubicBezTo>
                  <a:pt x="20416" y="8727"/>
                  <a:pt x="20593" y="8038"/>
                  <a:pt x="20760" y="7349"/>
                </a:cubicBezTo>
                <a:cubicBezTo>
                  <a:pt x="20777" y="7286"/>
                  <a:pt x="20797" y="7216"/>
                  <a:pt x="20840" y="7169"/>
                </a:cubicBezTo>
                <a:cubicBezTo>
                  <a:pt x="21118" y="6875"/>
                  <a:pt x="21245" y="6500"/>
                  <a:pt x="21385" y="6132"/>
                </a:cubicBezTo>
                <a:cubicBezTo>
                  <a:pt x="21485" y="5872"/>
                  <a:pt x="21546" y="5597"/>
                  <a:pt x="21546" y="5317"/>
                </a:cubicBezTo>
                <a:cubicBezTo>
                  <a:pt x="21546" y="5183"/>
                  <a:pt x="21532" y="5046"/>
                  <a:pt x="21499" y="4915"/>
                </a:cubicBezTo>
                <a:cubicBezTo>
                  <a:pt x="21445" y="4689"/>
                  <a:pt x="21347" y="4610"/>
                  <a:pt x="21127" y="4610"/>
                </a:cubicBezTo>
                <a:cubicBezTo>
                  <a:pt x="21113" y="4610"/>
                  <a:pt x="21099" y="4610"/>
                  <a:pt x="21084" y="4611"/>
                </a:cubicBezTo>
                <a:cubicBezTo>
                  <a:pt x="21047" y="4614"/>
                  <a:pt x="21011" y="4624"/>
                  <a:pt x="20934" y="4631"/>
                </a:cubicBezTo>
                <a:cubicBezTo>
                  <a:pt x="20656" y="5153"/>
                  <a:pt x="20375" y="5671"/>
                  <a:pt x="20349" y="6276"/>
                </a:cubicBezTo>
                <a:cubicBezTo>
                  <a:pt x="20342" y="6413"/>
                  <a:pt x="20345" y="6547"/>
                  <a:pt x="20349" y="6677"/>
                </a:cubicBezTo>
                <a:cubicBezTo>
                  <a:pt x="20355" y="6911"/>
                  <a:pt x="20406" y="7122"/>
                  <a:pt x="20676" y="7219"/>
                </a:cubicBezTo>
                <a:cubicBezTo>
                  <a:pt x="20609" y="7490"/>
                  <a:pt x="20556" y="7744"/>
                  <a:pt x="20489" y="7991"/>
                </a:cubicBezTo>
                <a:cubicBezTo>
                  <a:pt x="20128" y="9292"/>
                  <a:pt x="19914" y="10616"/>
                  <a:pt x="19807" y="11960"/>
                </a:cubicBezTo>
                <a:cubicBezTo>
                  <a:pt x="19730" y="12940"/>
                  <a:pt x="19663" y="13916"/>
                  <a:pt x="19723" y="14899"/>
                </a:cubicBezTo>
                <a:cubicBezTo>
                  <a:pt x="19727" y="14915"/>
                  <a:pt x="19710" y="14932"/>
                  <a:pt x="19690" y="14982"/>
                </a:cubicBezTo>
                <a:cubicBezTo>
                  <a:pt x="19657" y="14919"/>
                  <a:pt x="19626" y="14879"/>
                  <a:pt x="19610" y="14832"/>
                </a:cubicBezTo>
                <a:cubicBezTo>
                  <a:pt x="19426" y="14367"/>
                  <a:pt x="19229" y="13909"/>
                  <a:pt x="19071" y="13431"/>
                </a:cubicBezTo>
                <a:cubicBezTo>
                  <a:pt x="18951" y="13070"/>
                  <a:pt x="18874" y="12689"/>
                  <a:pt x="18791" y="12311"/>
                </a:cubicBezTo>
                <a:cubicBezTo>
                  <a:pt x="18567" y="11318"/>
                  <a:pt x="18349" y="10318"/>
                  <a:pt x="18125" y="9325"/>
                </a:cubicBezTo>
                <a:cubicBezTo>
                  <a:pt x="18102" y="9212"/>
                  <a:pt x="18102" y="9108"/>
                  <a:pt x="18129" y="8991"/>
                </a:cubicBezTo>
                <a:cubicBezTo>
                  <a:pt x="18222" y="8596"/>
                  <a:pt x="18256" y="8192"/>
                  <a:pt x="18226" y="7787"/>
                </a:cubicBezTo>
                <a:cubicBezTo>
                  <a:pt x="18202" y="7386"/>
                  <a:pt x="18142" y="6985"/>
                  <a:pt x="18089" y="6584"/>
                </a:cubicBezTo>
                <a:cubicBezTo>
                  <a:pt x="18072" y="6450"/>
                  <a:pt x="18025" y="6320"/>
                  <a:pt x="17982" y="6192"/>
                </a:cubicBezTo>
                <a:cubicBezTo>
                  <a:pt x="17938" y="6069"/>
                  <a:pt x="17858" y="5975"/>
                  <a:pt x="17731" y="5948"/>
                </a:cubicBezTo>
                <a:cubicBezTo>
                  <a:pt x="17654" y="6005"/>
                  <a:pt x="17584" y="6049"/>
                  <a:pt x="17523" y="6106"/>
                </a:cubicBezTo>
                <a:cubicBezTo>
                  <a:pt x="17487" y="6142"/>
                  <a:pt x="17460" y="6203"/>
                  <a:pt x="17457" y="6253"/>
                </a:cubicBezTo>
                <a:cubicBezTo>
                  <a:pt x="17406" y="6972"/>
                  <a:pt x="17360" y="7690"/>
                  <a:pt x="17483" y="8409"/>
                </a:cubicBezTo>
                <a:cubicBezTo>
                  <a:pt x="17503" y="8543"/>
                  <a:pt x="17537" y="8673"/>
                  <a:pt x="17574" y="8800"/>
                </a:cubicBezTo>
                <a:cubicBezTo>
                  <a:pt x="17634" y="9014"/>
                  <a:pt x="17734" y="9195"/>
                  <a:pt x="17978" y="9252"/>
                </a:cubicBezTo>
                <a:cubicBezTo>
                  <a:pt x="18072" y="9613"/>
                  <a:pt x="18162" y="9967"/>
                  <a:pt x="18242" y="10322"/>
                </a:cubicBezTo>
                <a:cubicBezTo>
                  <a:pt x="18420" y="11131"/>
                  <a:pt x="18593" y="11940"/>
                  <a:pt x="18754" y="12752"/>
                </a:cubicBezTo>
                <a:cubicBezTo>
                  <a:pt x="18847" y="13244"/>
                  <a:pt x="19045" y="13705"/>
                  <a:pt x="19225" y="14173"/>
                </a:cubicBezTo>
                <a:cubicBezTo>
                  <a:pt x="19376" y="14561"/>
                  <a:pt x="19526" y="14946"/>
                  <a:pt x="19677" y="15330"/>
                </a:cubicBezTo>
                <a:cubicBezTo>
                  <a:pt x="19690" y="15364"/>
                  <a:pt x="19690" y="15397"/>
                  <a:pt x="19707" y="15467"/>
                </a:cubicBezTo>
                <a:cubicBezTo>
                  <a:pt x="19643" y="15430"/>
                  <a:pt x="19613" y="15414"/>
                  <a:pt x="19583" y="15387"/>
                </a:cubicBezTo>
                <a:cubicBezTo>
                  <a:pt x="19372" y="15210"/>
                  <a:pt x="19162" y="15026"/>
                  <a:pt x="18944" y="14849"/>
                </a:cubicBezTo>
                <a:cubicBezTo>
                  <a:pt x="18864" y="14782"/>
                  <a:pt x="18821" y="14722"/>
                  <a:pt x="18827" y="14608"/>
                </a:cubicBezTo>
                <a:cubicBezTo>
                  <a:pt x="18891" y="13608"/>
                  <a:pt x="18537" y="12742"/>
                  <a:pt x="17978" y="11936"/>
                </a:cubicBezTo>
                <a:cubicBezTo>
                  <a:pt x="17804" y="11686"/>
                  <a:pt x="17661" y="11412"/>
                  <a:pt x="17510" y="11144"/>
                </a:cubicBezTo>
                <a:cubicBezTo>
                  <a:pt x="17216" y="10623"/>
                  <a:pt x="16932" y="10101"/>
                  <a:pt x="16624" y="9589"/>
                </a:cubicBezTo>
                <a:cubicBezTo>
                  <a:pt x="16474" y="9339"/>
                  <a:pt x="16337" y="9088"/>
                  <a:pt x="16250" y="8810"/>
                </a:cubicBezTo>
                <a:cubicBezTo>
                  <a:pt x="16029" y="8122"/>
                  <a:pt x="15782" y="7443"/>
                  <a:pt x="15598" y="6748"/>
                </a:cubicBezTo>
                <a:cubicBezTo>
                  <a:pt x="15347" y="5798"/>
                  <a:pt x="15297" y="4832"/>
                  <a:pt x="15471" y="3859"/>
                </a:cubicBezTo>
                <a:cubicBezTo>
                  <a:pt x="15544" y="3458"/>
                  <a:pt x="15668" y="3076"/>
                  <a:pt x="15845" y="2709"/>
                </a:cubicBezTo>
                <a:cubicBezTo>
                  <a:pt x="16066" y="2247"/>
                  <a:pt x="16273" y="1776"/>
                  <a:pt x="16591" y="1375"/>
                </a:cubicBezTo>
                <a:cubicBezTo>
                  <a:pt x="16791" y="1121"/>
                  <a:pt x="17019" y="883"/>
                  <a:pt x="17249" y="652"/>
                </a:cubicBezTo>
                <a:cubicBezTo>
                  <a:pt x="17533" y="368"/>
                  <a:pt x="17885" y="214"/>
                  <a:pt x="18279" y="188"/>
                </a:cubicBezTo>
                <a:cubicBezTo>
                  <a:pt x="18468" y="177"/>
                  <a:pt x="18658" y="161"/>
                  <a:pt x="18847" y="161"/>
                </a:cubicBezTo>
                <a:cubicBezTo>
                  <a:pt x="18956" y="161"/>
                  <a:pt x="19064" y="166"/>
                  <a:pt x="19172" y="181"/>
                </a:cubicBezTo>
                <a:cubicBezTo>
                  <a:pt x="19595" y="236"/>
                  <a:pt x="20017" y="259"/>
                  <a:pt x="20440" y="259"/>
                </a:cubicBezTo>
                <a:cubicBezTo>
                  <a:pt x="21072" y="259"/>
                  <a:pt x="21703" y="208"/>
                  <a:pt x="22335" y="138"/>
                </a:cubicBezTo>
                <a:cubicBezTo>
                  <a:pt x="22545" y="116"/>
                  <a:pt x="22756" y="104"/>
                  <a:pt x="22966" y="104"/>
                </a:cubicBezTo>
                <a:close/>
                <a:moveTo>
                  <a:pt x="22763" y="13725"/>
                </a:moveTo>
                <a:cubicBezTo>
                  <a:pt x="22779" y="13739"/>
                  <a:pt x="22789" y="13755"/>
                  <a:pt x="22806" y="13769"/>
                </a:cubicBezTo>
                <a:cubicBezTo>
                  <a:pt x="22803" y="13792"/>
                  <a:pt x="22803" y="13822"/>
                  <a:pt x="22796" y="13846"/>
                </a:cubicBezTo>
                <a:cubicBezTo>
                  <a:pt x="22569" y="14404"/>
                  <a:pt x="22338" y="14959"/>
                  <a:pt x="22097" y="15551"/>
                </a:cubicBezTo>
                <a:cubicBezTo>
                  <a:pt x="22064" y="15491"/>
                  <a:pt x="22037" y="15454"/>
                  <a:pt x="22030" y="15417"/>
                </a:cubicBezTo>
                <a:cubicBezTo>
                  <a:pt x="21980" y="15133"/>
                  <a:pt x="21933" y="14849"/>
                  <a:pt x="21880" y="14571"/>
                </a:cubicBezTo>
                <a:cubicBezTo>
                  <a:pt x="21853" y="14441"/>
                  <a:pt x="21893" y="14354"/>
                  <a:pt x="22000" y="14277"/>
                </a:cubicBezTo>
                <a:cubicBezTo>
                  <a:pt x="22261" y="14103"/>
                  <a:pt x="22505" y="13909"/>
                  <a:pt x="22763" y="13725"/>
                </a:cubicBezTo>
                <a:close/>
                <a:moveTo>
                  <a:pt x="8729" y="13373"/>
                </a:moveTo>
                <a:cubicBezTo>
                  <a:pt x="9244" y="13373"/>
                  <a:pt x="9762" y="13404"/>
                  <a:pt x="10282" y="13458"/>
                </a:cubicBezTo>
                <a:cubicBezTo>
                  <a:pt x="11616" y="13602"/>
                  <a:pt x="12886" y="13963"/>
                  <a:pt x="14123" y="14457"/>
                </a:cubicBezTo>
                <a:cubicBezTo>
                  <a:pt x="14391" y="14561"/>
                  <a:pt x="14655" y="14688"/>
                  <a:pt x="14922" y="14792"/>
                </a:cubicBezTo>
                <a:cubicBezTo>
                  <a:pt x="15578" y="15049"/>
                  <a:pt x="16233" y="15297"/>
                  <a:pt x="16885" y="15557"/>
                </a:cubicBezTo>
                <a:cubicBezTo>
                  <a:pt x="17303" y="15725"/>
                  <a:pt x="17747" y="15842"/>
                  <a:pt x="18115" y="16119"/>
                </a:cubicBezTo>
                <a:cubicBezTo>
                  <a:pt x="18165" y="16153"/>
                  <a:pt x="18206" y="16203"/>
                  <a:pt x="18226" y="16286"/>
                </a:cubicBezTo>
                <a:cubicBezTo>
                  <a:pt x="17233" y="16086"/>
                  <a:pt x="16230" y="15912"/>
                  <a:pt x="15243" y="15678"/>
                </a:cubicBezTo>
                <a:cubicBezTo>
                  <a:pt x="14702" y="15547"/>
                  <a:pt x="14183" y="15330"/>
                  <a:pt x="13658" y="15146"/>
                </a:cubicBezTo>
                <a:cubicBezTo>
                  <a:pt x="13113" y="14959"/>
                  <a:pt x="12575" y="14758"/>
                  <a:pt x="12027" y="14571"/>
                </a:cubicBezTo>
                <a:cubicBezTo>
                  <a:pt x="11670" y="14447"/>
                  <a:pt x="11304" y="14389"/>
                  <a:pt x="10932" y="14389"/>
                </a:cubicBezTo>
                <a:cubicBezTo>
                  <a:pt x="10823" y="14389"/>
                  <a:pt x="10713" y="14394"/>
                  <a:pt x="10603" y="14404"/>
                </a:cubicBezTo>
                <a:cubicBezTo>
                  <a:pt x="10001" y="14457"/>
                  <a:pt x="9396" y="14514"/>
                  <a:pt x="8797" y="14605"/>
                </a:cubicBezTo>
                <a:cubicBezTo>
                  <a:pt x="8239" y="14688"/>
                  <a:pt x="7674" y="14748"/>
                  <a:pt x="7105" y="14765"/>
                </a:cubicBezTo>
                <a:cubicBezTo>
                  <a:pt x="6049" y="14798"/>
                  <a:pt x="5022" y="15016"/>
                  <a:pt x="4036" y="15394"/>
                </a:cubicBezTo>
                <a:cubicBezTo>
                  <a:pt x="3625" y="15547"/>
                  <a:pt x="3224" y="15735"/>
                  <a:pt x="2822" y="15919"/>
                </a:cubicBezTo>
                <a:cubicBezTo>
                  <a:pt x="2274" y="16176"/>
                  <a:pt x="1776" y="16497"/>
                  <a:pt x="1341" y="16915"/>
                </a:cubicBezTo>
                <a:cubicBezTo>
                  <a:pt x="1304" y="16945"/>
                  <a:pt x="1268" y="16968"/>
                  <a:pt x="1231" y="16998"/>
                </a:cubicBezTo>
                <a:cubicBezTo>
                  <a:pt x="1385" y="16487"/>
                  <a:pt x="1739" y="16116"/>
                  <a:pt x="2140" y="15808"/>
                </a:cubicBezTo>
                <a:cubicBezTo>
                  <a:pt x="2682" y="15397"/>
                  <a:pt x="3244" y="15006"/>
                  <a:pt x="3812" y="14628"/>
                </a:cubicBezTo>
                <a:cubicBezTo>
                  <a:pt x="4444" y="14210"/>
                  <a:pt x="5153" y="13969"/>
                  <a:pt x="5875" y="13755"/>
                </a:cubicBezTo>
                <a:cubicBezTo>
                  <a:pt x="6819" y="13481"/>
                  <a:pt x="7770" y="13373"/>
                  <a:pt x="8729" y="13373"/>
                </a:cubicBezTo>
                <a:close/>
                <a:moveTo>
                  <a:pt x="10961" y="9460"/>
                </a:moveTo>
                <a:cubicBezTo>
                  <a:pt x="11100" y="9460"/>
                  <a:pt x="11240" y="9477"/>
                  <a:pt x="11382" y="9509"/>
                </a:cubicBezTo>
                <a:cubicBezTo>
                  <a:pt x="11833" y="9609"/>
                  <a:pt x="12281" y="9720"/>
                  <a:pt x="12726" y="9833"/>
                </a:cubicBezTo>
                <a:cubicBezTo>
                  <a:pt x="13083" y="9927"/>
                  <a:pt x="13434" y="10017"/>
                  <a:pt x="13786" y="10121"/>
                </a:cubicBezTo>
                <a:cubicBezTo>
                  <a:pt x="14427" y="10312"/>
                  <a:pt x="14979" y="10649"/>
                  <a:pt x="15400" y="11174"/>
                </a:cubicBezTo>
                <a:cubicBezTo>
                  <a:pt x="15832" y="11709"/>
                  <a:pt x="16313" y="12194"/>
                  <a:pt x="16845" y="12625"/>
                </a:cubicBezTo>
                <a:cubicBezTo>
                  <a:pt x="17229" y="12940"/>
                  <a:pt x="17540" y="13311"/>
                  <a:pt x="17801" y="13732"/>
                </a:cubicBezTo>
                <a:cubicBezTo>
                  <a:pt x="17838" y="13795"/>
                  <a:pt x="17871" y="13862"/>
                  <a:pt x="17908" y="13929"/>
                </a:cubicBezTo>
                <a:cubicBezTo>
                  <a:pt x="17035" y="13357"/>
                  <a:pt x="16253" y="12672"/>
                  <a:pt x="15297" y="12227"/>
                </a:cubicBezTo>
                <a:cubicBezTo>
                  <a:pt x="15196" y="11706"/>
                  <a:pt x="14825" y="11442"/>
                  <a:pt x="14364" y="11268"/>
                </a:cubicBezTo>
                <a:cubicBezTo>
                  <a:pt x="14257" y="11224"/>
                  <a:pt x="14147" y="11188"/>
                  <a:pt x="14036" y="11168"/>
                </a:cubicBezTo>
                <a:cubicBezTo>
                  <a:pt x="13982" y="11155"/>
                  <a:pt x="13926" y="11139"/>
                  <a:pt x="13871" y="11139"/>
                </a:cubicBezTo>
                <a:cubicBezTo>
                  <a:pt x="13808" y="11139"/>
                  <a:pt x="13747" y="11161"/>
                  <a:pt x="13695" y="11234"/>
                </a:cubicBezTo>
                <a:cubicBezTo>
                  <a:pt x="13675" y="11268"/>
                  <a:pt x="13595" y="11261"/>
                  <a:pt x="13541" y="11274"/>
                </a:cubicBezTo>
                <a:cubicBezTo>
                  <a:pt x="13388" y="11321"/>
                  <a:pt x="13324" y="11442"/>
                  <a:pt x="13394" y="11585"/>
                </a:cubicBezTo>
                <a:cubicBezTo>
                  <a:pt x="13434" y="11659"/>
                  <a:pt x="13488" y="11733"/>
                  <a:pt x="13551" y="11789"/>
                </a:cubicBezTo>
                <a:cubicBezTo>
                  <a:pt x="13842" y="12067"/>
                  <a:pt x="14177" y="12267"/>
                  <a:pt x="14554" y="12401"/>
                </a:cubicBezTo>
                <a:cubicBezTo>
                  <a:pt x="14654" y="12434"/>
                  <a:pt x="14755" y="12458"/>
                  <a:pt x="14856" y="12458"/>
                </a:cubicBezTo>
                <a:cubicBezTo>
                  <a:pt x="14942" y="12458"/>
                  <a:pt x="15028" y="12441"/>
                  <a:pt x="15113" y="12395"/>
                </a:cubicBezTo>
                <a:cubicBezTo>
                  <a:pt x="15149" y="12374"/>
                  <a:pt x="15184" y="12366"/>
                  <a:pt x="15217" y="12366"/>
                </a:cubicBezTo>
                <a:cubicBezTo>
                  <a:pt x="15276" y="12366"/>
                  <a:pt x="15330" y="12391"/>
                  <a:pt x="15384" y="12421"/>
                </a:cubicBezTo>
                <a:cubicBezTo>
                  <a:pt x="15701" y="12602"/>
                  <a:pt x="16032" y="12769"/>
                  <a:pt x="16330" y="12976"/>
                </a:cubicBezTo>
                <a:cubicBezTo>
                  <a:pt x="16871" y="13361"/>
                  <a:pt x="17390" y="13775"/>
                  <a:pt x="17921" y="14173"/>
                </a:cubicBezTo>
                <a:cubicBezTo>
                  <a:pt x="18072" y="14284"/>
                  <a:pt x="18182" y="14424"/>
                  <a:pt x="18252" y="14598"/>
                </a:cubicBezTo>
                <a:cubicBezTo>
                  <a:pt x="18319" y="14772"/>
                  <a:pt x="18403" y="14932"/>
                  <a:pt x="18486" y="15096"/>
                </a:cubicBezTo>
                <a:cubicBezTo>
                  <a:pt x="18687" y="15487"/>
                  <a:pt x="18690" y="15902"/>
                  <a:pt x="18644" y="16363"/>
                </a:cubicBezTo>
                <a:cubicBezTo>
                  <a:pt x="18570" y="16303"/>
                  <a:pt x="18516" y="16266"/>
                  <a:pt x="18470" y="16226"/>
                </a:cubicBezTo>
                <a:cubicBezTo>
                  <a:pt x="18115" y="15885"/>
                  <a:pt x="17671" y="15701"/>
                  <a:pt x="17216" y="15534"/>
                </a:cubicBezTo>
                <a:cubicBezTo>
                  <a:pt x="16367" y="15220"/>
                  <a:pt x="15517" y="14919"/>
                  <a:pt x="14692" y="14548"/>
                </a:cubicBezTo>
                <a:cubicBezTo>
                  <a:pt x="12799" y="13695"/>
                  <a:pt x="10817" y="13230"/>
                  <a:pt x="8737" y="13227"/>
                </a:cubicBezTo>
                <a:cubicBezTo>
                  <a:pt x="8728" y="13227"/>
                  <a:pt x="8720" y="13227"/>
                  <a:pt x="8712" y="13227"/>
                </a:cubicBezTo>
                <a:cubicBezTo>
                  <a:pt x="7266" y="13227"/>
                  <a:pt x="5877" y="13511"/>
                  <a:pt x="4551" y="14083"/>
                </a:cubicBezTo>
                <a:cubicBezTo>
                  <a:pt x="4039" y="14307"/>
                  <a:pt x="3565" y="14601"/>
                  <a:pt x="3113" y="14936"/>
                </a:cubicBezTo>
                <a:cubicBezTo>
                  <a:pt x="2876" y="15116"/>
                  <a:pt x="2622" y="15277"/>
                  <a:pt x="2388" y="15460"/>
                </a:cubicBezTo>
                <a:cubicBezTo>
                  <a:pt x="2110" y="15681"/>
                  <a:pt x="1839" y="15912"/>
                  <a:pt x="1582" y="16153"/>
                </a:cubicBezTo>
                <a:cubicBezTo>
                  <a:pt x="1375" y="16346"/>
                  <a:pt x="1234" y="16587"/>
                  <a:pt x="1107" y="16838"/>
                </a:cubicBezTo>
                <a:cubicBezTo>
                  <a:pt x="973" y="17102"/>
                  <a:pt x="816" y="17353"/>
                  <a:pt x="522" y="17587"/>
                </a:cubicBezTo>
                <a:cubicBezTo>
                  <a:pt x="572" y="17467"/>
                  <a:pt x="599" y="17400"/>
                  <a:pt x="629" y="17336"/>
                </a:cubicBezTo>
                <a:cubicBezTo>
                  <a:pt x="833" y="16901"/>
                  <a:pt x="1050" y="16470"/>
                  <a:pt x="1251" y="16032"/>
                </a:cubicBezTo>
                <a:cubicBezTo>
                  <a:pt x="1452" y="15588"/>
                  <a:pt x="1635" y="15133"/>
                  <a:pt x="1833" y="14681"/>
                </a:cubicBezTo>
                <a:cubicBezTo>
                  <a:pt x="2070" y="14130"/>
                  <a:pt x="2438" y="13688"/>
                  <a:pt x="2923" y="13327"/>
                </a:cubicBezTo>
                <a:cubicBezTo>
                  <a:pt x="3491" y="12906"/>
                  <a:pt x="4113" y="12578"/>
                  <a:pt x="4748" y="12284"/>
                </a:cubicBezTo>
                <a:cubicBezTo>
                  <a:pt x="5604" y="11886"/>
                  <a:pt x="6460" y="11499"/>
                  <a:pt x="7316" y="11091"/>
                </a:cubicBezTo>
                <a:cubicBezTo>
                  <a:pt x="8045" y="10746"/>
                  <a:pt x="8767" y="10385"/>
                  <a:pt x="9493" y="10027"/>
                </a:cubicBezTo>
                <a:cubicBezTo>
                  <a:pt x="9630" y="9961"/>
                  <a:pt x="9777" y="9920"/>
                  <a:pt x="9900" y="9813"/>
                </a:cubicBezTo>
                <a:cubicBezTo>
                  <a:pt x="10014" y="9716"/>
                  <a:pt x="10175" y="9670"/>
                  <a:pt x="10312" y="9603"/>
                </a:cubicBezTo>
                <a:cubicBezTo>
                  <a:pt x="10522" y="9504"/>
                  <a:pt x="10739" y="9460"/>
                  <a:pt x="10961" y="9460"/>
                </a:cubicBezTo>
                <a:close/>
                <a:moveTo>
                  <a:pt x="28473" y="9148"/>
                </a:moveTo>
                <a:cubicBezTo>
                  <a:pt x="28484" y="9148"/>
                  <a:pt x="28495" y="9148"/>
                  <a:pt x="28507" y="9148"/>
                </a:cubicBezTo>
                <a:cubicBezTo>
                  <a:pt x="29088" y="9161"/>
                  <a:pt x="29660" y="9192"/>
                  <a:pt x="30225" y="9342"/>
                </a:cubicBezTo>
                <a:cubicBezTo>
                  <a:pt x="30737" y="9479"/>
                  <a:pt x="31188" y="9726"/>
                  <a:pt x="31559" y="10108"/>
                </a:cubicBezTo>
                <a:cubicBezTo>
                  <a:pt x="31626" y="10175"/>
                  <a:pt x="31693" y="10241"/>
                  <a:pt x="31756" y="10315"/>
                </a:cubicBezTo>
                <a:cubicBezTo>
                  <a:pt x="32191" y="10843"/>
                  <a:pt x="32746" y="11184"/>
                  <a:pt x="33381" y="11418"/>
                </a:cubicBezTo>
                <a:cubicBezTo>
                  <a:pt x="34124" y="11696"/>
                  <a:pt x="34769" y="12117"/>
                  <a:pt x="35337" y="12669"/>
                </a:cubicBezTo>
                <a:cubicBezTo>
                  <a:pt x="35575" y="12903"/>
                  <a:pt x="35825" y="13127"/>
                  <a:pt x="36059" y="13371"/>
                </a:cubicBezTo>
                <a:cubicBezTo>
                  <a:pt x="36444" y="13759"/>
                  <a:pt x="36715" y="14223"/>
                  <a:pt x="36915" y="14728"/>
                </a:cubicBezTo>
                <a:cubicBezTo>
                  <a:pt x="37039" y="15036"/>
                  <a:pt x="37079" y="15364"/>
                  <a:pt x="37059" y="15695"/>
                </a:cubicBezTo>
                <a:cubicBezTo>
                  <a:pt x="37012" y="16450"/>
                  <a:pt x="36949" y="17206"/>
                  <a:pt x="36805" y="17955"/>
                </a:cubicBezTo>
                <a:cubicBezTo>
                  <a:pt x="36758" y="18192"/>
                  <a:pt x="36681" y="18423"/>
                  <a:pt x="36614" y="18653"/>
                </a:cubicBezTo>
                <a:cubicBezTo>
                  <a:pt x="36594" y="18734"/>
                  <a:pt x="36544" y="18807"/>
                  <a:pt x="36497" y="18904"/>
                </a:cubicBezTo>
                <a:cubicBezTo>
                  <a:pt x="36427" y="18854"/>
                  <a:pt x="36374" y="18824"/>
                  <a:pt x="36327" y="18784"/>
                </a:cubicBezTo>
                <a:cubicBezTo>
                  <a:pt x="36029" y="18493"/>
                  <a:pt x="35678" y="18276"/>
                  <a:pt x="35307" y="18088"/>
                </a:cubicBezTo>
                <a:cubicBezTo>
                  <a:pt x="34525" y="17691"/>
                  <a:pt x="33702" y="17396"/>
                  <a:pt x="32866" y="17132"/>
                </a:cubicBezTo>
                <a:cubicBezTo>
                  <a:pt x="32007" y="16861"/>
                  <a:pt x="31145" y="16577"/>
                  <a:pt x="30346" y="16143"/>
                </a:cubicBezTo>
                <a:cubicBezTo>
                  <a:pt x="30142" y="16032"/>
                  <a:pt x="29944" y="15912"/>
                  <a:pt x="29754" y="15785"/>
                </a:cubicBezTo>
                <a:cubicBezTo>
                  <a:pt x="29309" y="15497"/>
                  <a:pt x="28821" y="15384"/>
                  <a:pt x="28303" y="15374"/>
                </a:cubicBezTo>
                <a:cubicBezTo>
                  <a:pt x="28266" y="15373"/>
                  <a:pt x="28230" y="15372"/>
                  <a:pt x="28193" y="15372"/>
                </a:cubicBezTo>
                <a:cubicBezTo>
                  <a:pt x="27580" y="15372"/>
                  <a:pt x="26984" y="15501"/>
                  <a:pt x="26390" y="15624"/>
                </a:cubicBezTo>
                <a:cubicBezTo>
                  <a:pt x="25815" y="15745"/>
                  <a:pt x="25240" y="15858"/>
                  <a:pt x="24662" y="15969"/>
                </a:cubicBezTo>
                <a:cubicBezTo>
                  <a:pt x="24340" y="16033"/>
                  <a:pt x="24016" y="16063"/>
                  <a:pt x="23690" y="16063"/>
                </a:cubicBezTo>
                <a:cubicBezTo>
                  <a:pt x="23507" y="16063"/>
                  <a:pt x="23324" y="16054"/>
                  <a:pt x="23140" y="16036"/>
                </a:cubicBezTo>
                <a:cubicBezTo>
                  <a:pt x="22903" y="16015"/>
                  <a:pt x="22669" y="15959"/>
                  <a:pt x="22438" y="15892"/>
                </a:cubicBezTo>
                <a:cubicBezTo>
                  <a:pt x="22214" y="15825"/>
                  <a:pt x="22178" y="15725"/>
                  <a:pt x="22268" y="15497"/>
                </a:cubicBezTo>
                <a:cubicBezTo>
                  <a:pt x="22505" y="14909"/>
                  <a:pt x="22749" y="14324"/>
                  <a:pt x="22983" y="13735"/>
                </a:cubicBezTo>
                <a:cubicBezTo>
                  <a:pt x="23040" y="13585"/>
                  <a:pt x="23134" y="13474"/>
                  <a:pt x="23271" y="13391"/>
                </a:cubicBezTo>
                <a:cubicBezTo>
                  <a:pt x="23869" y="13026"/>
                  <a:pt x="24468" y="12655"/>
                  <a:pt x="25063" y="12288"/>
                </a:cubicBezTo>
                <a:cubicBezTo>
                  <a:pt x="25136" y="12241"/>
                  <a:pt x="25203" y="12184"/>
                  <a:pt x="25280" y="12147"/>
                </a:cubicBezTo>
                <a:cubicBezTo>
                  <a:pt x="25364" y="12104"/>
                  <a:pt x="25454" y="12064"/>
                  <a:pt x="25544" y="12054"/>
                </a:cubicBezTo>
                <a:cubicBezTo>
                  <a:pt x="26043" y="12000"/>
                  <a:pt x="26464" y="11783"/>
                  <a:pt x="26835" y="11465"/>
                </a:cubicBezTo>
                <a:cubicBezTo>
                  <a:pt x="26919" y="11392"/>
                  <a:pt x="26969" y="11285"/>
                  <a:pt x="27049" y="11171"/>
                </a:cubicBezTo>
                <a:cubicBezTo>
                  <a:pt x="26975" y="11134"/>
                  <a:pt x="26952" y="11121"/>
                  <a:pt x="26935" y="11104"/>
                </a:cubicBezTo>
                <a:cubicBezTo>
                  <a:pt x="26806" y="11038"/>
                  <a:pt x="26745" y="11008"/>
                  <a:pt x="26677" y="11008"/>
                </a:cubicBezTo>
                <a:cubicBezTo>
                  <a:pt x="26617" y="11008"/>
                  <a:pt x="26551" y="11032"/>
                  <a:pt x="26427" y="11077"/>
                </a:cubicBezTo>
                <a:cubicBezTo>
                  <a:pt x="26129" y="11184"/>
                  <a:pt x="25842" y="11315"/>
                  <a:pt x="25578" y="11499"/>
                </a:cubicBezTo>
                <a:cubicBezTo>
                  <a:pt x="25414" y="11616"/>
                  <a:pt x="25287" y="11749"/>
                  <a:pt x="25304" y="11997"/>
                </a:cubicBezTo>
                <a:cubicBezTo>
                  <a:pt x="24618" y="12415"/>
                  <a:pt x="23933" y="12833"/>
                  <a:pt x="23204" y="13277"/>
                </a:cubicBezTo>
                <a:cubicBezTo>
                  <a:pt x="23221" y="13187"/>
                  <a:pt x="23221" y="13140"/>
                  <a:pt x="23234" y="13103"/>
                </a:cubicBezTo>
                <a:cubicBezTo>
                  <a:pt x="23351" y="12769"/>
                  <a:pt x="23475" y="12438"/>
                  <a:pt x="23588" y="12100"/>
                </a:cubicBezTo>
                <a:cubicBezTo>
                  <a:pt x="23635" y="11973"/>
                  <a:pt x="23705" y="11883"/>
                  <a:pt x="23816" y="11813"/>
                </a:cubicBezTo>
                <a:cubicBezTo>
                  <a:pt x="24311" y="11482"/>
                  <a:pt x="24805" y="11151"/>
                  <a:pt x="25297" y="10813"/>
                </a:cubicBezTo>
                <a:cubicBezTo>
                  <a:pt x="25581" y="10616"/>
                  <a:pt x="25859" y="10409"/>
                  <a:pt x="26146" y="10215"/>
                </a:cubicBezTo>
                <a:cubicBezTo>
                  <a:pt x="26584" y="9917"/>
                  <a:pt x="27052" y="9666"/>
                  <a:pt x="27544" y="9466"/>
                </a:cubicBezTo>
                <a:cubicBezTo>
                  <a:pt x="27664" y="9412"/>
                  <a:pt x="27798" y="9372"/>
                  <a:pt x="27905" y="9295"/>
                </a:cubicBezTo>
                <a:cubicBezTo>
                  <a:pt x="28079" y="9178"/>
                  <a:pt x="28268" y="9148"/>
                  <a:pt x="28473" y="9148"/>
                </a:cubicBezTo>
                <a:close/>
                <a:moveTo>
                  <a:pt x="21032" y="15818"/>
                </a:moveTo>
                <a:cubicBezTo>
                  <a:pt x="21057" y="15818"/>
                  <a:pt x="21082" y="15819"/>
                  <a:pt x="21108" y="15822"/>
                </a:cubicBezTo>
                <a:cubicBezTo>
                  <a:pt x="21442" y="15858"/>
                  <a:pt x="21776" y="15898"/>
                  <a:pt x="22104" y="15952"/>
                </a:cubicBezTo>
                <a:cubicBezTo>
                  <a:pt x="22167" y="15965"/>
                  <a:pt x="22244" y="16026"/>
                  <a:pt x="22278" y="16082"/>
                </a:cubicBezTo>
                <a:cubicBezTo>
                  <a:pt x="22529" y="16500"/>
                  <a:pt x="22689" y="16948"/>
                  <a:pt x="22719" y="17440"/>
                </a:cubicBezTo>
                <a:cubicBezTo>
                  <a:pt x="22729" y="17657"/>
                  <a:pt x="22686" y="17858"/>
                  <a:pt x="22535" y="18032"/>
                </a:cubicBezTo>
                <a:cubicBezTo>
                  <a:pt x="22448" y="18132"/>
                  <a:pt x="22365" y="18239"/>
                  <a:pt x="22271" y="18336"/>
                </a:cubicBezTo>
                <a:cubicBezTo>
                  <a:pt x="21750" y="18887"/>
                  <a:pt x="21258" y="19463"/>
                  <a:pt x="20924" y="20158"/>
                </a:cubicBezTo>
                <a:cubicBezTo>
                  <a:pt x="20857" y="20298"/>
                  <a:pt x="20743" y="20342"/>
                  <a:pt x="20596" y="20345"/>
                </a:cubicBezTo>
                <a:cubicBezTo>
                  <a:pt x="20038" y="20365"/>
                  <a:pt x="19493" y="20492"/>
                  <a:pt x="18954" y="20646"/>
                </a:cubicBezTo>
                <a:cubicBezTo>
                  <a:pt x="17707" y="21011"/>
                  <a:pt x="16805" y="21770"/>
                  <a:pt x="16250" y="22946"/>
                </a:cubicBezTo>
                <a:cubicBezTo>
                  <a:pt x="16052" y="23354"/>
                  <a:pt x="15902" y="23776"/>
                  <a:pt x="15815" y="24300"/>
                </a:cubicBezTo>
                <a:cubicBezTo>
                  <a:pt x="15594" y="23943"/>
                  <a:pt x="15400" y="23649"/>
                  <a:pt x="15223" y="23341"/>
                </a:cubicBezTo>
                <a:cubicBezTo>
                  <a:pt x="14916" y="22849"/>
                  <a:pt x="14598" y="22365"/>
                  <a:pt x="14320" y="21863"/>
                </a:cubicBezTo>
                <a:cubicBezTo>
                  <a:pt x="13923" y="21151"/>
                  <a:pt x="13668" y="20382"/>
                  <a:pt x="13485" y="19593"/>
                </a:cubicBezTo>
                <a:cubicBezTo>
                  <a:pt x="13324" y="18901"/>
                  <a:pt x="13160" y="18209"/>
                  <a:pt x="12993" y="17517"/>
                </a:cubicBezTo>
                <a:cubicBezTo>
                  <a:pt x="12856" y="16935"/>
                  <a:pt x="12953" y="16671"/>
                  <a:pt x="13441" y="16333"/>
                </a:cubicBezTo>
                <a:cubicBezTo>
                  <a:pt x="13511" y="16283"/>
                  <a:pt x="13588" y="16243"/>
                  <a:pt x="13662" y="16196"/>
                </a:cubicBezTo>
                <a:cubicBezTo>
                  <a:pt x="13872" y="16075"/>
                  <a:pt x="14089" y="16007"/>
                  <a:pt x="14315" y="16007"/>
                </a:cubicBezTo>
                <a:cubicBezTo>
                  <a:pt x="14437" y="16007"/>
                  <a:pt x="14561" y="16027"/>
                  <a:pt x="14688" y="16069"/>
                </a:cubicBezTo>
                <a:cubicBezTo>
                  <a:pt x="15574" y="16367"/>
                  <a:pt x="16480" y="16597"/>
                  <a:pt x="17306" y="17045"/>
                </a:cubicBezTo>
                <a:cubicBezTo>
                  <a:pt x="17487" y="17139"/>
                  <a:pt x="17674" y="17216"/>
                  <a:pt x="17864" y="17286"/>
                </a:cubicBezTo>
                <a:cubicBezTo>
                  <a:pt x="18079" y="17368"/>
                  <a:pt x="18290" y="17407"/>
                  <a:pt x="18500" y="17407"/>
                </a:cubicBezTo>
                <a:cubicBezTo>
                  <a:pt x="18803" y="17407"/>
                  <a:pt x="19101" y="17324"/>
                  <a:pt x="19392" y="17166"/>
                </a:cubicBezTo>
                <a:cubicBezTo>
                  <a:pt x="19794" y="16948"/>
                  <a:pt x="20075" y="16604"/>
                  <a:pt x="20355" y="16263"/>
                </a:cubicBezTo>
                <a:cubicBezTo>
                  <a:pt x="20399" y="16203"/>
                  <a:pt x="20456" y="16146"/>
                  <a:pt x="20499" y="16086"/>
                </a:cubicBezTo>
                <a:cubicBezTo>
                  <a:pt x="20640" y="15909"/>
                  <a:pt x="20819" y="15818"/>
                  <a:pt x="21032" y="15818"/>
                </a:cubicBezTo>
                <a:close/>
                <a:moveTo>
                  <a:pt x="24072" y="21781"/>
                </a:moveTo>
                <a:cubicBezTo>
                  <a:pt x="24217" y="21781"/>
                  <a:pt x="24366" y="21791"/>
                  <a:pt x="24518" y="21810"/>
                </a:cubicBezTo>
                <a:cubicBezTo>
                  <a:pt x="25270" y="21897"/>
                  <a:pt x="26022" y="22030"/>
                  <a:pt x="26741" y="22271"/>
                </a:cubicBezTo>
                <a:cubicBezTo>
                  <a:pt x="27698" y="22595"/>
                  <a:pt x="28383" y="23341"/>
                  <a:pt x="28396" y="24468"/>
                </a:cubicBezTo>
                <a:cubicBezTo>
                  <a:pt x="28336" y="24394"/>
                  <a:pt x="28296" y="24344"/>
                  <a:pt x="28256" y="24300"/>
                </a:cubicBezTo>
                <a:cubicBezTo>
                  <a:pt x="28035" y="24040"/>
                  <a:pt x="27768" y="23836"/>
                  <a:pt x="27470" y="23675"/>
                </a:cubicBezTo>
                <a:cubicBezTo>
                  <a:pt x="26628" y="23224"/>
                  <a:pt x="25725" y="22930"/>
                  <a:pt x="24779" y="22773"/>
                </a:cubicBezTo>
                <a:cubicBezTo>
                  <a:pt x="24594" y="22743"/>
                  <a:pt x="24411" y="22727"/>
                  <a:pt x="24230" y="22727"/>
                </a:cubicBezTo>
                <a:cubicBezTo>
                  <a:pt x="23762" y="22727"/>
                  <a:pt x="23306" y="22830"/>
                  <a:pt x="22870" y="23047"/>
                </a:cubicBezTo>
                <a:cubicBezTo>
                  <a:pt x="22666" y="23147"/>
                  <a:pt x="22448" y="23231"/>
                  <a:pt x="22231" y="23307"/>
                </a:cubicBezTo>
                <a:cubicBezTo>
                  <a:pt x="21877" y="23438"/>
                  <a:pt x="21562" y="23642"/>
                  <a:pt x="21265" y="23873"/>
                </a:cubicBezTo>
                <a:cubicBezTo>
                  <a:pt x="21141" y="23973"/>
                  <a:pt x="21007" y="24060"/>
                  <a:pt x="20877" y="24153"/>
                </a:cubicBezTo>
                <a:cubicBezTo>
                  <a:pt x="20860" y="24137"/>
                  <a:pt x="20840" y="24120"/>
                  <a:pt x="20823" y="24103"/>
                </a:cubicBezTo>
                <a:cubicBezTo>
                  <a:pt x="20977" y="23886"/>
                  <a:pt x="21128" y="23665"/>
                  <a:pt x="21285" y="23448"/>
                </a:cubicBezTo>
                <a:cubicBezTo>
                  <a:pt x="21419" y="23271"/>
                  <a:pt x="21562" y="23104"/>
                  <a:pt x="21703" y="22933"/>
                </a:cubicBezTo>
                <a:cubicBezTo>
                  <a:pt x="22340" y="22172"/>
                  <a:pt x="23134" y="21781"/>
                  <a:pt x="24072" y="21781"/>
                </a:cubicBezTo>
                <a:close/>
                <a:moveTo>
                  <a:pt x="24223" y="22853"/>
                </a:moveTo>
                <a:cubicBezTo>
                  <a:pt x="24425" y="22853"/>
                  <a:pt x="24629" y="22875"/>
                  <a:pt x="24829" y="22913"/>
                </a:cubicBezTo>
                <a:cubicBezTo>
                  <a:pt x="25712" y="23073"/>
                  <a:pt x="26567" y="23331"/>
                  <a:pt x="27360" y="23762"/>
                </a:cubicBezTo>
                <a:cubicBezTo>
                  <a:pt x="27601" y="23893"/>
                  <a:pt x="27818" y="24076"/>
                  <a:pt x="28032" y="24254"/>
                </a:cubicBezTo>
                <a:cubicBezTo>
                  <a:pt x="28256" y="24438"/>
                  <a:pt x="28353" y="24702"/>
                  <a:pt x="28396" y="24986"/>
                </a:cubicBezTo>
                <a:cubicBezTo>
                  <a:pt x="28403" y="25016"/>
                  <a:pt x="28386" y="25059"/>
                  <a:pt x="28383" y="25090"/>
                </a:cubicBezTo>
                <a:cubicBezTo>
                  <a:pt x="28136" y="24973"/>
                  <a:pt x="27901" y="24839"/>
                  <a:pt x="27654" y="24745"/>
                </a:cubicBezTo>
                <a:cubicBezTo>
                  <a:pt x="26708" y="24384"/>
                  <a:pt x="25758" y="24003"/>
                  <a:pt x="24779" y="23719"/>
                </a:cubicBezTo>
                <a:cubicBezTo>
                  <a:pt x="24325" y="23587"/>
                  <a:pt x="23877" y="23523"/>
                  <a:pt x="23431" y="23523"/>
                </a:cubicBezTo>
                <a:cubicBezTo>
                  <a:pt x="22859" y="23523"/>
                  <a:pt x="22292" y="23629"/>
                  <a:pt x="21726" y="23836"/>
                </a:cubicBezTo>
                <a:cubicBezTo>
                  <a:pt x="21653" y="23859"/>
                  <a:pt x="21586" y="23903"/>
                  <a:pt x="21502" y="23909"/>
                </a:cubicBezTo>
                <a:cubicBezTo>
                  <a:pt x="21546" y="23806"/>
                  <a:pt x="21629" y="23752"/>
                  <a:pt x="21713" y="23705"/>
                </a:cubicBezTo>
                <a:cubicBezTo>
                  <a:pt x="22315" y="23374"/>
                  <a:pt x="22947" y="23117"/>
                  <a:pt x="23602" y="22933"/>
                </a:cubicBezTo>
                <a:cubicBezTo>
                  <a:pt x="23804" y="22877"/>
                  <a:pt x="24013" y="22853"/>
                  <a:pt x="24223" y="22853"/>
                </a:cubicBezTo>
                <a:close/>
                <a:moveTo>
                  <a:pt x="28881" y="26016"/>
                </a:moveTo>
                <a:lnTo>
                  <a:pt x="28881" y="26016"/>
                </a:lnTo>
                <a:cubicBezTo>
                  <a:pt x="28925" y="26083"/>
                  <a:pt x="28968" y="26116"/>
                  <a:pt x="28981" y="26163"/>
                </a:cubicBezTo>
                <a:cubicBezTo>
                  <a:pt x="29165" y="26761"/>
                  <a:pt x="29322" y="27363"/>
                  <a:pt x="29383" y="27985"/>
                </a:cubicBezTo>
                <a:cubicBezTo>
                  <a:pt x="29419" y="28336"/>
                  <a:pt x="29369" y="28687"/>
                  <a:pt x="29266" y="29031"/>
                </a:cubicBezTo>
                <a:cubicBezTo>
                  <a:pt x="29139" y="28035"/>
                  <a:pt x="29015" y="27045"/>
                  <a:pt x="28881" y="26016"/>
                </a:cubicBezTo>
                <a:close/>
                <a:moveTo>
                  <a:pt x="28584" y="25681"/>
                </a:moveTo>
                <a:cubicBezTo>
                  <a:pt x="28640" y="25832"/>
                  <a:pt x="28707" y="25982"/>
                  <a:pt x="28751" y="26139"/>
                </a:cubicBezTo>
                <a:cubicBezTo>
                  <a:pt x="28801" y="26343"/>
                  <a:pt x="28834" y="26551"/>
                  <a:pt x="28864" y="26761"/>
                </a:cubicBezTo>
                <a:cubicBezTo>
                  <a:pt x="28941" y="27350"/>
                  <a:pt x="29022" y="27938"/>
                  <a:pt x="29088" y="28533"/>
                </a:cubicBezTo>
                <a:cubicBezTo>
                  <a:pt x="29122" y="28801"/>
                  <a:pt x="29122" y="29072"/>
                  <a:pt x="29132" y="29339"/>
                </a:cubicBezTo>
                <a:cubicBezTo>
                  <a:pt x="29132" y="29433"/>
                  <a:pt x="29105" y="29523"/>
                  <a:pt x="29085" y="29667"/>
                </a:cubicBezTo>
                <a:cubicBezTo>
                  <a:pt x="28734" y="28717"/>
                  <a:pt x="28363" y="26480"/>
                  <a:pt x="28584" y="25681"/>
                </a:cubicBezTo>
                <a:close/>
                <a:moveTo>
                  <a:pt x="17305" y="28196"/>
                </a:moveTo>
                <a:cubicBezTo>
                  <a:pt x="17416" y="28196"/>
                  <a:pt x="17527" y="28204"/>
                  <a:pt x="17637" y="28216"/>
                </a:cubicBezTo>
                <a:cubicBezTo>
                  <a:pt x="18175" y="28269"/>
                  <a:pt x="18761" y="28868"/>
                  <a:pt x="18777" y="29389"/>
                </a:cubicBezTo>
                <a:cubicBezTo>
                  <a:pt x="18781" y="29523"/>
                  <a:pt x="18804" y="29657"/>
                  <a:pt x="18797" y="29790"/>
                </a:cubicBezTo>
                <a:cubicBezTo>
                  <a:pt x="18787" y="30141"/>
                  <a:pt x="18761" y="30493"/>
                  <a:pt x="18690" y="30854"/>
                </a:cubicBezTo>
                <a:cubicBezTo>
                  <a:pt x="18657" y="30653"/>
                  <a:pt x="18623" y="30456"/>
                  <a:pt x="18593" y="30255"/>
                </a:cubicBezTo>
                <a:cubicBezTo>
                  <a:pt x="18573" y="30101"/>
                  <a:pt x="18557" y="29951"/>
                  <a:pt x="18547" y="29794"/>
                </a:cubicBezTo>
                <a:cubicBezTo>
                  <a:pt x="18530" y="29286"/>
                  <a:pt x="18269" y="28938"/>
                  <a:pt x="17838" y="28687"/>
                </a:cubicBezTo>
                <a:cubicBezTo>
                  <a:pt x="17513" y="28500"/>
                  <a:pt x="17166" y="28363"/>
                  <a:pt x="16805" y="28252"/>
                </a:cubicBezTo>
                <a:cubicBezTo>
                  <a:pt x="16973" y="28212"/>
                  <a:pt x="17140" y="28196"/>
                  <a:pt x="17305" y="28196"/>
                </a:cubicBezTo>
                <a:close/>
                <a:moveTo>
                  <a:pt x="16597" y="28382"/>
                </a:moveTo>
                <a:cubicBezTo>
                  <a:pt x="16854" y="28382"/>
                  <a:pt x="17096" y="28467"/>
                  <a:pt x="17330" y="28570"/>
                </a:cubicBezTo>
                <a:cubicBezTo>
                  <a:pt x="17557" y="28670"/>
                  <a:pt x="17771" y="28804"/>
                  <a:pt x="17982" y="28938"/>
                </a:cubicBezTo>
                <a:cubicBezTo>
                  <a:pt x="18219" y="29092"/>
                  <a:pt x="18359" y="29322"/>
                  <a:pt x="18399" y="29603"/>
                </a:cubicBezTo>
                <a:cubicBezTo>
                  <a:pt x="18460" y="30051"/>
                  <a:pt x="18510" y="30496"/>
                  <a:pt x="18570" y="30987"/>
                </a:cubicBezTo>
                <a:cubicBezTo>
                  <a:pt x="18406" y="30623"/>
                  <a:pt x="18269" y="30289"/>
                  <a:pt x="18099" y="29961"/>
                </a:cubicBezTo>
                <a:cubicBezTo>
                  <a:pt x="17971" y="29724"/>
                  <a:pt x="17818" y="29503"/>
                  <a:pt x="17654" y="29289"/>
                </a:cubicBezTo>
                <a:cubicBezTo>
                  <a:pt x="17418" y="28982"/>
                  <a:pt x="17069" y="28729"/>
                  <a:pt x="16629" y="28729"/>
                </a:cubicBezTo>
                <a:cubicBezTo>
                  <a:pt x="16471" y="28729"/>
                  <a:pt x="16300" y="28762"/>
                  <a:pt x="16119" y="28838"/>
                </a:cubicBezTo>
                <a:cubicBezTo>
                  <a:pt x="16096" y="28851"/>
                  <a:pt x="16066" y="28851"/>
                  <a:pt x="16036" y="28858"/>
                </a:cubicBezTo>
                <a:cubicBezTo>
                  <a:pt x="16059" y="28597"/>
                  <a:pt x="16216" y="28420"/>
                  <a:pt x="16464" y="28389"/>
                </a:cubicBezTo>
                <a:cubicBezTo>
                  <a:pt x="16509" y="28384"/>
                  <a:pt x="16553" y="28382"/>
                  <a:pt x="16597" y="28382"/>
                </a:cubicBezTo>
                <a:close/>
                <a:moveTo>
                  <a:pt x="15441" y="29443"/>
                </a:moveTo>
                <a:lnTo>
                  <a:pt x="15441" y="29443"/>
                </a:lnTo>
                <a:cubicBezTo>
                  <a:pt x="15200" y="30185"/>
                  <a:pt x="14040" y="31679"/>
                  <a:pt x="13314" y="31796"/>
                </a:cubicBezTo>
                <a:cubicBezTo>
                  <a:pt x="13541" y="31305"/>
                  <a:pt x="15073" y="29610"/>
                  <a:pt x="15441" y="29443"/>
                </a:cubicBezTo>
                <a:close/>
                <a:moveTo>
                  <a:pt x="19678" y="35846"/>
                </a:moveTo>
                <a:cubicBezTo>
                  <a:pt x="19835" y="35846"/>
                  <a:pt x="19995" y="35867"/>
                  <a:pt x="20155" y="35906"/>
                </a:cubicBezTo>
                <a:cubicBezTo>
                  <a:pt x="20626" y="36019"/>
                  <a:pt x="21057" y="36230"/>
                  <a:pt x="21358" y="36641"/>
                </a:cubicBezTo>
                <a:cubicBezTo>
                  <a:pt x="21368" y="36661"/>
                  <a:pt x="21378" y="36691"/>
                  <a:pt x="21392" y="36715"/>
                </a:cubicBezTo>
                <a:cubicBezTo>
                  <a:pt x="21097" y="36580"/>
                  <a:pt x="20796" y="36510"/>
                  <a:pt x="20489" y="36510"/>
                </a:cubicBezTo>
                <a:cubicBezTo>
                  <a:pt x="20378" y="36510"/>
                  <a:pt x="20267" y="36519"/>
                  <a:pt x="20155" y="36537"/>
                </a:cubicBezTo>
                <a:cubicBezTo>
                  <a:pt x="19911" y="36574"/>
                  <a:pt x="19670" y="36648"/>
                  <a:pt x="19429" y="36725"/>
                </a:cubicBezTo>
                <a:cubicBezTo>
                  <a:pt x="18834" y="36909"/>
                  <a:pt x="18269" y="37173"/>
                  <a:pt x="17747" y="37524"/>
                </a:cubicBezTo>
                <a:cubicBezTo>
                  <a:pt x="17199" y="37892"/>
                  <a:pt x="16627" y="38229"/>
                  <a:pt x="16066" y="38580"/>
                </a:cubicBezTo>
                <a:cubicBezTo>
                  <a:pt x="16036" y="38600"/>
                  <a:pt x="15999" y="38610"/>
                  <a:pt x="15932" y="38634"/>
                </a:cubicBezTo>
                <a:cubicBezTo>
                  <a:pt x="15965" y="38567"/>
                  <a:pt x="15975" y="38517"/>
                  <a:pt x="16002" y="38487"/>
                </a:cubicBezTo>
                <a:cubicBezTo>
                  <a:pt x="16246" y="38229"/>
                  <a:pt x="16480" y="37962"/>
                  <a:pt x="16744" y="37724"/>
                </a:cubicBezTo>
                <a:cubicBezTo>
                  <a:pt x="17196" y="37316"/>
                  <a:pt x="17654" y="36925"/>
                  <a:pt x="18122" y="36544"/>
                </a:cubicBezTo>
                <a:cubicBezTo>
                  <a:pt x="18319" y="36380"/>
                  <a:pt x="18553" y="36260"/>
                  <a:pt x="18771" y="36119"/>
                </a:cubicBezTo>
                <a:cubicBezTo>
                  <a:pt x="19054" y="35930"/>
                  <a:pt x="19361" y="35846"/>
                  <a:pt x="19678" y="35846"/>
                </a:cubicBezTo>
                <a:close/>
                <a:moveTo>
                  <a:pt x="20460" y="36636"/>
                </a:moveTo>
                <a:cubicBezTo>
                  <a:pt x="20626" y="36636"/>
                  <a:pt x="20791" y="36660"/>
                  <a:pt x="20954" y="36708"/>
                </a:cubicBezTo>
                <a:cubicBezTo>
                  <a:pt x="21248" y="36792"/>
                  <a:pt x="21469" y="36955"/>
                  <a:pt x="21562" y="37250"/>
                </a:cubicBezTo>
                <a:cubicBezTo>
                  <a:pt x="21195" y="37350"/>
                  <a:pt x="20827" y="37430"/>
                  <a:pt x="20479" y="37561"/>
                </a:cubicBezTo>
                <a:cubicBezTo>
                  <a:pt x="20111" y="37698"/>
                  <a:pt x="19764" y="37885"/>
                  <a:pt x="19409" y="38059"/>
                </a:cubicBezTo>
                <a:cubicBezTo>
                  <a:pt x="19272" y="38126"/>
                  <a:pt x="19138" y="38202"/>
                  <a:pt x="19005" y="38279"/>
                </a:cubicBezTo>
                <a:cubicBezTo>
                  <a:pt x="18499" y="38561"/>
                  <a:pt x="17966" y="38699"/>
                  <a:pt x="17389" y="38699"/>
                </a:cubicBezTo>
                <a:cubicBezTo>
                  <a:pt x="17356" y="38699"/>
                  <a:pt x="17323" y="38698"/>
                  <a:pt x="17289" y="38697"/>
                </a:cubicBezTo>
                <a:cubicBezTo>
                  <a:pt x="17252" y="38696"/>
                  <a:pt x="17215" y="38695"/>
                  <a:pt x="17178" y="38695"/>
                </a:cubicBezTo>
                <a:cubicBezTo>
                  <a:pt x="16873" y="38695"/>
                  <a:pt x="16564" y="38740"/>
                  <a:pt x="16260" y="38761"/>
                </a:cubicBezTo>
                <a:cubicBezTo>
                  <a:pt x="16246" y="38762"/>
                  <a:pt x="16234" y="38762"/>
                  <a:pt x="16221" y="38762"/>
                </a:cubicBezTo>
                <a:cubicBezTo>
                  <a:pt x="16197" y="38762"/>
                  <a:pt x="16174" y="38761"/>
                  <a:pt x="16149" y="38761"/>
                </a:cubicBezTo>
                <a:lnTo>
                  <a:pt x="16126" y="38697"/>
                </a:lnTo>
                <a:cubicBezTo>
                  <a:pt x="16360" y="38550"/>
                  <a:pt x="16587" y="38400"/>
                  <a:pt x="16831" y="38256"/>
                </a:cubicBezTo>
                <a:cubicBezTo>
                  <a:pt x="17219" y="38012"/>
                  <a:pt x="17617" y="37774"/>
                  <a:pt x="18002" y="37524"/>
                </a:cubicBezTo>
                <a:cubicBezTo>
                  <a:pt x="18627" y="37112"/>
                  <a:pt x="19322" y="36865"/>
                  <a:pt x="20044" y="36688"/>
                </a:cubicBezTo>
                <a:cubicBezTo>
                  <a:pt x="20183" y="36653"/>
                  <a:pt x="20321" y="36636"/>
                  <a:pt x="20460" y="36636"/>
                </a:cubicBezTo>
                <a:close/>
                <a:moveTo>
                  <a:pt x="21910" y="37474"/>
                </a:moveTo>
                <a:cubicBezTo>
                  <a:pt x="22201" y="37474"/>
                  <a:pt x="22465" y="37678"/>
                  <a:pt x="22559" y="37985"/>
                </a:cubicBezTo>
                <a:cubicBezTo>
                  <a:pt x="22602" y="38126"/>
                  <a:pt x="22622" y="38269"/>
                  <a:pt x="22636" y="38413"/>
                </a:cubicBezTo>
                <a:cubicBezTo>
                  <a:pt x="22699" y="39205"/>
                  <a:pt x="22652" y="39988"/>
                  <a:pt x="22438" y="40757"/>
                </a:cubicBezTo>
                <a:cubicBezTo>
                  <a:pt x="22308" y="41222"/>
                  <a:pt x="22181" y="41680"/>
                  <a:pt x="22050" y="42144"/>
                </a:cubicBezTo>
                <a:cubicBezTo>
                  <a:pt x="22034" y="42144"/>
                  <a:pt x="22020" y="42148"/>
                  <a:pt x="22004" y="42148"/>
                </a:cubicBezTo>
                <a:cubicBezTo>
                  <a:pt x="21997" y="41843"/>
                  <a:pt x="21980" y="41539"/>
                  <a:pt x="21980" y="41225"/>
                </a:cubicBezTo>
                <a:cubicBezTo>
                  <a:pt x="21987" y="40603"/>
                  <a:pt x="22000" y="39974"/>
                  <a:pt x="22017" y="39353"/>
                </a:cubicBezTo>
                <a:cubicBezTo>
                  <a:pt x="22020" y="39139"/>
                  <a:pt x="22034" y="38931"/>
                  <a:pt x="22047" y="38717"/>
                </a:cubicBezTo>
                <a:cubicBezTo>
                  <a:pt x="22071" y="38333"/>
                  <a:pt x="22061" y="37948"/>
                  <a:pt x="21920" y="37581"/>
                </a:cubicBezTo>
                <a:cubicBezTo>
                  <a:pt x="21910" y="37547"/>
                  <a:pt x="21913" y="37510"/>
                  <a:pt x="21910" y="37474"/>
                </a:cubicBezTo>
                <a:close/>
                <a:moveTo>
                  <a:pt x="22545" y="37664"/>
                </a:moveTo>
                <a:lnTo>
                  <a:pt x="22545" y="37664"/>
                </a:lnTo>
                <a:cubicBezTo>
                  <a:pt x="22789" y="37714"/>
                  <a:pt x="22873" y="37861"/>
                  <a:pt x="22940" y="38019"/>
                </a:cubicBezTo>
                <a:cubicBezTo>
                  <a:pt x="23100" y="38383"/>
                  <a:pt x="23197" y="38767"/>
                  <a:pt x="23237" y="39162"/>
                </a:cubicBezTo>
                <a:cubicBezTo>
                  <a:pt x="23281" y="39533"/>
                  <a:pt x="23298" y="39908"/>
                  <a:pt x="23321" y="40282"/>
                </a:cubicBezTo>
                <a:cubicBezTo>
                  <a:pt x="23324" y="40376"/>
                  <a:pt x="23324" y="40473"/>
                  <a:pt x="23338" y="40570"/>
                </a:cubicBezTo>
                <a:cubicBezTo>
                  <a:pt x="23385" y="40877"/>
                  <a:pt x="23324" y="41168"/>
                  <a:pt x="23164" y="41425"/>
                </a:cubicBezTo>
                <a:cubicBezTo>
                  <a:pt x="22846" y="41940"/>
                  <a:pt x="22522" y="42449"/>
                  <a:pt x="22134" y="42917"/>
                </a:cubicBezTo>
                <a:cubicBezTo>
                  <a:pt x="22121" y="42930"/>
                  <a:pt x="22104" y="42940"/>
                  <a:pt x="22054" y="42967"/>
                </a:cubicBezTo>
                <a:cubicBezTo>
                  <a:pt x="22064" y="42843"/>
                  <a:pt x="22061" y="42739"/>
                  <a:pt x="22084" y="42643"/>
                </a:cubicBezTo>
                <a:cubicBezTo>
                  <a:pt x="22198" y="42174"/>
                  <a:pt x="22295" y="41703"/>
                  <a:pt x="22435" y="41245"/>
                </a:cubicBezTo>
                <a:cubicBezTo>
                  <a:pt x="22702" y="40382"/>
                  <a:pt x="22829" y="39506"/>
                  <a:pt x="22779" y="38604"/>
                </a:cubicBezTo>
                <a:cubicBezTo>
                  <a:pt x="22763" y="38293"/>
                  <a:pt x="22736" y="37978"/>
                  <a:pt x="22545" y="37664"/>
                </a:cubicBezTo>
                <a:close/>
                <a:moveTo>
                  <a:pt x="34484" y="43431"/>
                </a:moveTo>
                <a:cubicBezTo>
                  <a:pt x="34547" y="43431"/>
                  <a:pt x="34611" y="43435"/>
                  <a:pt x="34675" y="43445"/>
                </a:cubicBezTo>
                <a:cubicBezTo>
                  <a:pt x="34398" y="43502"/>
                  <a:pt x="34114" y="43565"/>
                  <a:pt x="33833" y="43625"/>
                </a:cubicBezTo>
                <a:cubicBezTo>
                  <a:pt x="33823" y="43625"/>
                  <a:pt x="33806" y="43599"/>
                  <a:pt x="33786" y="43572"/>
                </a:cubicBezTo>
                <a:cubicBezTo>
                  <a:pt x="34014" y="43495"/>
                  <a:pt x="34244" y="43431"/>
                  <a:pt x="34484" y="43431"/>
                </a:cubicBezTo>
                <a:close/>
                <a:moveTo>
                  <a:pt x="34418" y="43662"/>
                </a:moveTo>
                <a:cubicBezTo>
                  <a:pt x="34418" y="43676"/>
                  <a:pt x="34421" y="43686"/>
                  <a:pt x="34421" y="43699"/>
                </a:cubicBezTo>
                <a:cubicBezTo>
                  <a:pt x="34374" y="43702"/>
                  <a:pt x="34334" y="43712"/>
                  <a:pt x="34297" y="43716"/>
                </a:cubicBezTo>
                <a:cubicBezTo>
                  <a:pt x="34297" y="43702"/>
                  <a:pt x="34291" y="43692"/>
                  <a:pt x="34291" y="43679"/>
                </a:cubicBezTo>
                <a:cubicBezTo>
                  <a:pt x="34334" y="43672"/>
                  <a:pt x="34374" y="43666"/>
                  <a:pt x="34418" y="43662"/>
                </a:cubicBezTo>
                <a:close/>
                <a:moveTo>
                  <a:pt x="35227" y="31663"/>
                </a:moveTo>
                <a:cubicBezTo>
                  <a:pt x="35922" y="32485"/>
                  <a:pt x="36354" y="33401"/>
                  <a:pt x="36327" y="34481"/>
                </a:cubicBezTo>
                <a:cubicBezTo>
                  <a:pt x="36320" y="34876"/>
                  <a:pt x="36314" y="35270"/>
                  <a:pt x="36304" y="35661"/>
                </a:cubicBezTo>
                <a:cubicBezTo>
                  <a:pt x="36277" y="36574"/>
                  <a:pt x="36093" y="37450"/>
                  <a:pt x="35845" y="38326"/>
                </a:cubicBezTo>
                <a:cubicBezTo>
                  <a:pt x="35628" y="39102"/>
                  <a:pt x="35217" y="39764"/>
                  <a:pt x="34672" y="40352"/>
                </a:cubicBezTo>
                <a:cubicBezTo>
                  <a:pt x="33746" y="41355"/>
                  <a:pt x="32776" y="42315"/>
                  <a:pt x="31726" y="43194"/>
                </a:cubicBezTo>
                <a:cubicBezTo>
                  <a:pt x="31559" y="43335"/>
                  <a:pt x="31379" y="43468"/>
                  <a:pt x="31205" y="43602"/>
                </a:cubicBezTo>
                <a:cubicBezTo>
                  <a:pt x="31145" y="43646"/>
                  <a:pt x="31078" y="43676"/>
                  <a:pt x="30971" y="43736"/>
                </a:cubicBezTo>
                <a:cubicBezTo>
                  <a:pt x="31108" y="43488"/>
                  <a:pt x="31228" y="43298"/>
                  <a:pt x="31332" y="43094"/>
                </a:cubicBezTo>
                <a:cubicBezTo>
                  <a:pt x="31446" y="42873"/>
                  <a:pt x="31549" y="42643"/>
                  <a:pt x="31646" y="42412"/>
                </a:cubicBezTo>
                <a:cubicBezTo>
                  <a:pt x="31863" y="41897"/>
                  <a:pt x="32057" y="41375"/>
                  <a:pt x="32201" y="40837"/>
                </a:cubicBezTo>
                <a:cubicBezTo>
                  <a:pt x="32345" y="40305"/>
                  <a:pt x="32335" y="39760"/>
                  <a:pt x="32235" y="39236"/>
                </a:cubicBezTo>
                <a:cubicBezTo>
                  <a:pt x="32141" y="38741"/>
                  <a:pt x="32261" y="38303"/>
                  <a:pt x="32425" y="37861"/>
                </a:cubicBezTo>
                <a:cubicBezTo>
                  <a:pt x="32576" y="37443"/>
                  <a:pt x="32866" y="37119"/>
                  <a:pt x="33161" y="36802"/>
                </a:cubicBezTo>
                <a:cubicBezTo>
                  <a:pt x="33348" y="36598"/>
                  <a:pt x="33552" y="36410"/>
                  <a:pt x="33749" y="36210"/>
                </a:cubicBezTo>
                <a:cubicBezTo>
                  <a:pt x="34267" y="35678"/>
                  <a:pt x="34625" y="35046"/>
                  <a:pt x="34842" y="34337"/>
                </a:cubicBezTo>
                <a:cubicBezTo>
                  <a:pt x="34953" y="33986"/>
                  <a:pt x="35053" y="33635"/>
                  <a:pt x="35150" y="33284"/>
                </a:cubicBezTo>
                <a:cubicBezTo>
                  <a:pt x="35260" y="32863"/>
                  <a:pt x="35294" y="32432"/>
                  <a:pt x="35254" y="31997"/>
                </a:cubicBezTo>
                <a:cubicBezTo>
                  <a:pt x="35240" y="31883"/>
                  <a:pt x="35237" y="31776"/>
                  <a:pt x="35227" y="31663"/>
                </a:cubicBezTo>
                <a:close/>
                <a:moveTo>
                  <a:pt x="34197" y="41058"/>
                </a:moveTo>
                <a:cubicBezTo>
                  <a:pt x="34207" y="41064"/>
                  <a:pt x="34217" y="41074"/>
                  <a:pt x="34224" y="41084"/>
                </a:cubicBezTo>
                <a:cubicBezTo>
                  <a:pt x="34187" y="41145"/>
                  <a:pt x="34150" y="41212"/>
                  <a:pt x="34114" y="41272"/>
                </a:cubicBezTo>
                <a:cubicBezTo>
                  <a:pt x="33803" y="41680"/>
                  <a:pt x="33462" y="42054"/>
                  <a:pt x="33084" y="42398"/>
                </a:cubicBezTo>
                <a:cubicBezTo>
                  <a:pt x="32418" y="43010"/>
                  <a:pt x="31767" y="43632"/>
                  <a:pt x="31115" y="44261"/>
                </a:cubicBezTo>
                <a:cubicBezTo>
                  <a:pt x="30991" y="44381"/>
                  <a:pt x="30857" y="44451"/>
                  <a:pt x="30690" y="44478"/>
                </a:cubicBezTo>
                <a:cubicBezTo>
                  <a:pt x="30412" y="44522"/>
                  <a:pt x="30142" y="44582"/>
                  <a:pt x="29867" y="44632"/>
                </a:cubicBezTo>
                <a:cubicBezTo>
                  <a:pt x="29858" y="44633"/>
                  <a:pt x="29849" y="44633"/>
                  <a:pt x="29840" y="44633"/>
                </a:cubicBezTo>
                <a:cubicBezTo>
                  <a:pt x="29815" y="44633"/>
                  <a:pt x="29789" y="44629"/>
                  <a:pt x="29757" y="44612"/>
                </a:cubicBezTo>
                <a:cubicBezTo>
                  <a:pt x="29954" y="44498"/>
                  <a:pt x="30145" y="44381"/>
                  <a:pt x="30346" y="44277"/>
                </a:cubicBezTo>
                <a:cubicBezTo>
                  <a:pt x="31282" y="43783"/>
                  <a:pt x="32074" y="43094"/>
                  <a:pt x="32836" y="42378"/>
                </a:cubicBezTo>
                <a:cubicBezTo>
                  <a:pt x="33251" y="41994"/>
                  <a:pt x="33649" y="41589"/>
                  <a:pt x="34053" y="41191"/>
                </a:cubicBezTo>
                <a:cubicBezTo>
                  <a:pt x="34100" y="41145"/>
                  <a:pt x="34150" y="41105"/>
                  <a:pt x="34197" y="41058"/>
                </a:cubicBezTo>
                <a:close/>
                <a:moveTo>
                  <a:pt x="32061" y="39346"/>
                </a:moveTo>
                <a:lnTo>
                  <a:pt x="32061" y="39346"/>
                </a:lnTo>
                <a:cubicBezTo>
                  <a:pt x="32178" y="39891"/>
                  <a:pt x="32178" y="40439"/>
                  <a:pt x="32027" y="40977"/>
                </a:cubicBezTo>
                <a:cubicBezTo>
                  <a:pt x="31823" y="41706"/>
                  <a:pt x="31512" y="42392"/>
                  <a:pt x="31205" y="43070"/>
                </a:cubicBezTo>
                <a:cubicBezTo>
                  <a:pt x="30994" y="43539"/>
                  <a:pt x="30653" y="43903"/>
                  <a:pt x="30222" y="44184"/>
                </a:cubicBezTo>
                <a:cubicBezTo>
                  <a:pt x="29744" y="44495"/>
                  <a:pt x="29219" y="44679"/>
                  <a:pt x="28660" y="44766"/>
                </a:cubicBezTo>
                <a:cubicBezTo>
                  <a:pt x="28550" y="44786"/>
                  <a:pt x="28436" y="44786"/>
                  <a:pt x="28263" y="44802"/>
                </a:cubicBezTo>
                <a:cubicBezTo>
                  <a:pt x="28346" y="44715"/>
                  <a:pt x="28383" y="44662"/>
                  <a:pt x="28430" y="44628"/>
                </a:cubicBezTo>
                <a:cubicBezTo>
                  <a:pt x="28644" y="44468"/>
                  <a:pt x="28864" y="44314"/>
                  <a:pt x="29078" y="44154"/>
                </a:cubicBezTo>
                <a:cubicBezTo>
                  <a:pt x="29343" y="43960"/>
                  <a:pt x="29600" y="43753"/>
                  <a:pt x="29867" y="43565"/>
                </a:cubicBezTo>
                <a:cubicBezTo>
                  <a:pt x="30255" y="43294"/>
                  <a:pt x="30529" y="42930"/>
                  <a:pt x="30763" y="42529"/>
                </a:cubicBezTo>
                <a:cubicBezTo>
                  <a:pt x="30981" y="42158"/>
                  <a:pt x="31191" y="41777"/>
                  <a:pt x="31392" y="41392"/>
                </a:cubicBezTo>
                <a:cubicBezTo>
                  <a:pt x="31666" y="40857"/>
                  <a:pt x="31847" y="40289"/>
                  <a:pt x="31967" y="39704"/>
                </a:cubicBezTo>
                <a:cubicBezTo>
                  <a:pt x="31994" y="39583"/>
                  <a:pt x="32031" y="39466"/>
                  <a:pt x="32061" y="39346"/>
                </a:cubicBezTo>
                <a:close/>
                <a:moveTo>
                  <a:pt x="30690" y="44628"/>
                </a:moveTo>
                <a:lnTo>
                  <a:pt x="30690" y="44628"/>
                </a:lnTo>
                <a:cubicBezTo>
                  <a:pt x="30436" y="44886"/>
                  <a:pt x="30185" y="45056"/>
                  <a:pt x="29908" y="45190"/>
                </a:cubicBezTo>
                <a:cubicBezTo>
                  <a:pt x="29875" y="45206"/>
                  <a:pt x="29836" y="45212"/>
                  <a:pt x="29798" y="45212"/>
                </a:cubicBezTo>
                <a:cubicBezTo>
                  <a:pt x="29779" y="45212"/>
                  <a:pt x="29759" y="45210"/>
                  <a:pt x="29740" y="45207"/>
                </a:cubicBezTo>
                <a:cubicBezTo>
                  <a:pt x="29416" y="45163"/>
                  <a:pt x="29088" y="45107"/>
                  <a:pt x="28714" y="45046"/>
                </a:cubicBezTo>
                <a:cubicBezTo>
                  <a:pt x="28951" y="44933"/>
                  <a:pt x="30205" y="44672"/>
                  <a:pt x="30690" y="44628"/>
                </a:cubicBezTo>
                <a:close/>
                <a:moveTo>
                  <a:pt x="34802" y="44950"/>
                </a:moveTo>
                <a:cubicBezTo>
                  <a:pt x="34925" y="44950"/>
                  <a:pt x="35043" y="44960"/>
                  <a:pt x="35150" y="44980"/>
                </a:cubicBezTo>
                <a:cubicBezTo>
                  <a:pt x="34625" y="45173"/>
                  <a:pt x="34114" y="45237"/>
                  <a:pt x="33522" y="45290"/>
                </a:cubicBezTo>
                <a:cubicBezTo>
                  <a:pt x="33817" y="45080"/>
                  <a:pt x="34346" y="44950"/>
                  <a:pt x="34802" y="44950"/>
                </a:cubicBezTo>
                <a:close/>
                <a:moveTo>
                  <a:pt x="28864" y="45204"/>
                </a:moveTo>
                <a:lnTo>
                  <a:pt x="28864" y="45204"/>
                </a:lnTo>
                <a:cubicBezTo>
                  <a:pt x="29035" y="45234"/>
                  <a:pt x="29149" y="45254"/>
                  <a:pt x="29326" y="45290"/>
                </a:cubicBezTo>
                <a:cubicBezTo>
                  <a:pt x="29236" y="45306"/>
                  <a:pt x="29178" y="45316"/>
                  <a:pt x="29131" y="45316"/>
                </a:cubicBezTo>
                <a:cubicBezTo>
                  <a:pt x="29048" y="45316"/>
                  <a:pt x="28999" y="45285"/>
                  <a:pt x="28864" y="45204"/>
                </a:cubicBezTo>
                <a:close/>
                <a:moveTo>
                  <a:pt x="35137" y="45167"/>
                </a:moveTo>
                <a:cubicBezTo>
                  <a:pt x="35117" y="45204"/>
                  <a:pt x="35100" y="45264"/>
                  <a:pt x="35066" y="45287"/>
                </a:cubicBezTo>
                <a:cubicBezTo>
                  <a:pt x="35006" y="45331"/>
                  <a:pt x="34936" y="45364"/>
                  <a:pt x="34866" y="45391"/>
                </a:cubicBezTo>
                <a:cubicBezTo>
                  <a:pt x="34573" y="45505"/>
                  <a:pt x="34275" y="45548"/>
                  <a:pt x="33970" y="45548"/>
                </a:cubicBezTo>
                <a:cubicBezTo>
                  <a:pt x="33882" y="45548"/>
                  <a:pt x="33792" y="45545"/>
                  <a:pt x="33702" y="45538"/>
                </a:cubicBezTo>
                <a:cubicBezTo>
                  <a:pt x="33632" y="45535"/>
                  <a:pt x="33562" y="45498"/>
                  <a:pt x="33452" y="45464"/>
                </a:cubicBezTo>
                <a:cubicBezTo>
                  <a:pt x="34040" y="45357"/>
                  <a:pt x="34582" y="45267"/>
                  <a:pt x="35137" y="45167"/>
                </a:cubicBezTo>
                <a:close/>
                <a:moveTo>
                  <a:pt x="17129" y="45672"/>
                </a:moveTo>
                <a:cubicBezTo>
                  <a:pt x="17498" y="45843"/>
                  <a:pt x="17874" y="45898"/>
                  <a:pt x="18257" y="45898"/>
                </a:cubicBezTo>
                <a:cubicBezTo>
                  <a:pt x="18502" y="45898"/>
                  <a:pt x="18750" y="45876"/>
                  <a:pt x="19001" y="45846"/>
                </a:cubicBezTo>
                <a:lnTo>
                  <a:pt x="19001" y="45846"/>
                </a:lnTo>
                <a:cubicBezTo>
                  <a:pt x="18767" y="46026"/>
                  <a:pt x="18520" y="46153"/>
                  <a:pt x="18242" y="46223"/>
                </a:cubicBezTo>
                <a:cubicBezTo>
                  <a:pt x="18207" y="46233"/>
                  <a:pt x="18168" y="46237"/>
                  <a:pt x="18127" y="46237"/>
                </a:cubicBezTo>
                <a:cubicBezTo>
                  <a:pt x="18080" y="46237"/>
                  <a:pt x="18032" y="46231"/>
                  <a:pt x="17988" y="46220"/>
                </a:cubicBezTo>
                <a:cubicBezTo>
                  <a:pt x="17651" y="46126"/>
                  <a:pt x="17373" y="45926"/>
                  <a:pt x="17129" y="45672"/>
                </a:cubicBezTo>
                <a:close/>
                <a:moveTo>
                  <a:pt x="30582" y="46228"/>
                </a:moveTo>
                <a:cubicBezTo>
                  <a:pt x="30703" y="46228"/>
                  <a:pt x="30812" y="46308"/>
                  <a:pt x="30947" y="46350"/>
                </a:cubicBezTo>
                <a:cubicBezTo>
                  <a:pt x="30827" y="46370"/>
                  <a:pt x="30754" y="46382"/>
                  <a:pt x="30696" y="46382"/>
                </a:cubicBezTo>
                <a:cubicBezTo>
                  <a:pt x="30607" y="46382"/>
                  <a:pt x="30552" y="46354"/>
                  <a:pt x="30412" y="46283"/>
                </a:cubicBezTo>
                <a:cubicBezTo>
                  <a:pt x="30473" y="46243"/>
                  <a:pt x="30529" y="46228"/>
                  <a:pt x="30582" y="46228"/>
                </a:cubicBezTo>
                <a:close/>
                <a:moveTo>
                  <a:pt x="29670" y="46170"/>
                </a:moveTo>
                <a:cubicBezTo>
                  <a:pt x="29727" y="46257"/>
                  <a:pt x="29704" y="46344"/>
                  <a:pt x="29670" y="46467"/>
                </a:cubicBezTo>
                <a:cubicBezTo>
                  <a:pt x="29493" y="46270"/>
                  <a:pt x="29493" y="46267"/>
                  <a:pt x="29670" y="46170"/>
                </a:cubicBezTo>
                <a:close/>
                <a:moveTo>
                  <a:pt x="39464" y="38921"/>
                </a:moveTo>
                <a:cubicBezTo>
                  <a:pt x="39764" y="38921"/>
                  <a:pt x="40036" y="39051"/>
                  <a:pt x="40282" y="39266"/>
                </a:cubicBezTo>
                <a:cubicBezTo>
                  <a:pt x="40523" y="39476"/>
                  <a:pt x="40750" y="39720"/>
                  <a:pt x="40974" y="39954"/>
                </a:cubicBezTo>
                <a:cubicBezTo>
                  <a:pt x="41198" y="40188"/>
                  <a:pt x="41419" y="40429"/>
                  <a:pt x="41653" y="40680"/>
                </a:cubicBezTo>
                <a:cubicBezTo>
                  <a:pt x="41590" y="40797"/>
                  <a:pt x="41539" y="40911"/>
                  <a:pt x="41472" y="41014"/>
                </a:cubicBezTo>
                <a:cubicBezTo>
                  <a:pt x="41115" y="41579"/>
                  <a:pt x="40887" y="42201"/>
                  <a:pt x="40653" y="42826"/>
                </a:cubicBezTo>
                <a:cubicBezTo>
                  <a:pt x="40443" y="43381"/>
                  <a:pt x="40239" y="43943"/>
                  <a:pt x="40011" y="44495"/>
                </a:cubicBezTo>
                <a:cubicBezTo>
                  <a:pt x="39774" y="45073"/>
                  <a:pt x="39403" y="45561"/>
                  <a:pt x="38891" y="45936"/>
                </a:cubicBezTo>
                <a:cubicBezTo>
                  <a:pt x="38631" y="46133"/>
                  <a:pt x="38380" y="46340"/>
                  <a:pt x="38102" y="46518"/>
                </a:cubicBezTo>
                <a:cubicBezTo>
                  <a:pt x="37918" y="46635"/>
                  <a:pt x="37704" y="46711"/>
                  <a:pt x="37504" y="46802"/>
                </a:cubicBezTo>
                <a:cubicBezTo>
                  <a:pt x="37414" y="46840"/>
                  <a:pt x="37324" y="46858"/>
                  <a:pt x="37232" y="46858"/>
                </a:cubicBezTo>
                <a:cubicBezTo>
                  <a:pt x="37149" y="46858"/>
                  <a:pt x="37064" y="46844"/>
                  <a:pt x="36976" y="46818"/>
                </a:cubicBezTo>
                <a:cubicBezTo>
                  <a:pt x="36401" y="46651"/>
                  <a:pt x="35812" y="46561"/>
                  <a:pt x="35220" y="46494"/>
                </a:cubicBezTo>
                <a:cubicBezTo>
                  <a:pt x="34084" y="46367"/>
                  <a:pt x="32940" y="46243"/>
                  <a:pt x="31803" y="46126"/>
                </a:cubicBezTo>
                <a:cubicBezTo>
                  <a:pt x="31492" y="46100"/>
                  <a:pt x="31175" y="46100"/>
                  <a:pt x="30857" y="46076"/>
                </a:cubicBezTo>
                <a:cubicBezTo>
                  <a:pt x="30750" y="46073"/>
                  <a:pt x="30643" y="46073"/>
                  <a:pt x="30546" y="46036"/>
                </a:cubicBezTo>
                <a:cubicBezTo>
                  <a:pt x="30178" y="45892"/>
                  <a:pt x="29814" y="45739"/>
                  <a:pt x="29453" y="45588"/>
                </a:cubicBezTo>
                <a:cubicBezTo>
                  <a:pt x="29419" y="45571"/>
                  <a:pt x="29389" y="45551"/>
                  <a:pt x="29322" y="45515"/>
                </a:cubicBezTo>
                <a:cubicBezTo>
                  <a:pt x="29516" y="45464"/>
                  <a:pt x="29660" y="45421"/>
                  <a:pt x="29804" y="45384"/>
                </a:cubicBezTo>
                <a:cubicBezTo>
                  <a:pt x="29841" y="45373"/>
                  <a:pt x="29883" y="45369"/>
                  <a:pt x="29923" y="45369"/>
                </a:cubicBezTo>
                <a:cubicBezTo>
                  <a:pt x="29940" y="45369"/>
                  <a:pt x="29958" y="45370"/>
                  <a:pt x="29974" y="45371"/>
                </a:cubicBezTo>
                <a:cubicBezTo>
                  <a:pt x="30649" y="45437"/>
                  <a:pt x="31327" y="45467"/>
                  <a:pt x="32004" y="45467"/>
                </a:cubicBezTo>
                <a:cubicBezTo>
                  <a:pt x="32394" y="45467"/>
                  <a:pt x="32783" y="45457"/>
                  <a:pt x="33171" y="45438"/>
                </a:cubicBezTo>
                <a:cubicBezTo>
                  <a:pt x="33175" y="45437"/>
                  <a:pt x="33179" y="45437"/>
                  <a:pt x="33183" y="45437"/>
                </a:cubicBezTo>
                <a:cubicBezTo>
                  <a:pt x="33201" y="45437"/>
                  <a:pt x="33218" y="45442"/>
                  <a:pt x="33251" y="45448"/>
                </a:cubicBezTo>
                <a:cubicBezTo>
                  <a:pt x="33338" y="45615"/>
                  <a:pt x="33518" y="45655"/>
                  <a:pt x="33702" y="45672"/>
                </a:cubicBezTo>
                <a:cubicBezTo>
                  <a:pt x="33795" y="45680"/>
                  <a:pt x="33887" y="45685"/>
                  <a:pt x="33978" y="45685"/>
                </a:cubicBezTo>
                <a:cubicBezTo>
                  <a:pt x="34272" y="45685"/>
                  <a:pt x="34562" y="45640"/>
                  <a:pt x="34842" y="45548"/>
                </a:cubicBezTo>
                <a:cubicBezTo>
                  <a:pt x="34959" y="45504"/>
                  <a:pt x="35066" y="45434"/>
                  <a:pt x="35170" y="45367"/>
                </a:cubicBezTo>
                <a:cubicBezTo>
                  <a:pt x="35240" y="45321"/>
                  <a:pt x="35307" y="45257"/>
                  <a:pt x="35270" y="45150"/>
                </a:cubicBezTo>
                <a:cubicBezTo>
                  <a:pt x="35260" y="45130"/>
                  <a:pt x="35270" y="45090"/>
                  <a:pt x="35287" y="45073"/>
                </a:cubicBezTo>
                <a:cubicBezTo>
                  <a:pt x="35327" y="45023"/>
                  <a:pt x="35394" y="44966"/>
                  <a:pt x="35341" y="44903"/>
                </a:cubicBezTo>
                <a:cubicBezTo>
                  <a:pt x="35294" y="44853"/>
                  <a:pt x="35210" y="44816"/>
                  <a:pt x="35143" y="44812"/>
                </a:cubicBezTo>
                <a:cubicBezTo>
                  <a:pt x="35044" y="44804"/>
                  <a:pt x="34944" y="44799"/>
                  <a:pt x="34845" y="44799"/>
                </a:cubicBezTo>
                <a:cubicBezTo>
                  <a:pt x="34456" y="44799"/>
                  <a:pt x="34072" y="44867"/>
                  <a:pt x="33699" y="45003"/>
                </a:cubicBezTo>
                <a:cubicBezTo>
                  <a:pt x="33612" y="45036"/>
                  <a:pt x="33512" y="45080"/>
                  <a:pt x="33452" y="45147"/>
                </a:cubicBezTo>
                <a:cubicBezTo>
                  <a:pt x="33331" y="45284"/>
                  <a:pt x="33181" y="45301"/>
                  <a:pt x="33014" y="45307"/>
                </a:cubicBezTo>
                <a:cubicBezTo>
                  <a:pt x="32693" y="45320"/>
                  <a:pt x="32372" y="45326"/>
                  <a:pt x="32052" y="45326"/>
                </a:cubicBezTo>
                <a:cubicBezTo>
                  <a:pt x="31526" y="45326"/>
                  <a:pt x="31001" y="45309"/>
                  <a:pt x="30476" y="45274"/>
                </a:cubicBezTo>
                <a:cubicBezTo>
                  <a:pt x="30386" y="45270"/>
                  <a:pt x="30295" y="45250"/>
                  <a:pt x="30145" y="45230"/>
                </a:cubicBezTo>
                <a:cubicBezTo>
                  <a:pt x="30329" y="45087"/>
                  <a:pt x="30476" y="44996"/>
                  <a:pt x="30593" y="44879"/>
                </a:cubicBezTo>
                <a:cubicBezTo>
                  <a:pt x="30847" y="44622"/>
                  <a:pt x="31155" y="44501"/>
                  <a:pt x="31499" y="44421"/>
                </a:cubicBezTo>
                <a:cubicBezTo>
                  <a:pt x="32051" y="44294"/>
                  <a:pt x="32592" y="44114"/>
                  <a:pt x="33137" y="43963"/>
                </a:cubicBezTo>
                <a:cubicBezTo>
                  <a:pt x="33268" y="43930"/>
                  <a:pt x="33401" y="43916"/>
                  <a:pt x="33535" y="43913"/>
                </a:cubicBezTo>
                <a:cubicBezTo>
                  <a:pt x="33963" y="43903"/>
                  <a:pt x="34384" y="43896"/>
                  <a:pt x="34786" y="43732"/>
                </a:cubicBezTo>
                <a:cubicBezTo>
                  <a:pt x="34919" y="43679"/>
                  <a:pt x="35040" y="43602"/>
                  <a:pt x="35177" y="43529"/>
                </a:cubicBezTo>
                <a:cubicBezTo>
                  <a:pt x="35127" y="43425"/>
                  <a:pt x="35087" y="43341"/>
                  <a:pt x="35040" y="43248"/>
                </a:cubicBezTo>
                <a:cubicBezTo>
                  <a:pt x="34960" y="43230"/>
                  <a:pt x="34881" y="43222"/>
                  <a:pt x="34801" y="43222"/>
                </a:cubicBezTo>
                <a:cubicBezTo>
                  <a:pt x="34645" y="43222"/>
                  <a:pt x="34489" y="43250"/>
                  <a:pt x="34334" y="43281"/>
                </a:cubicBezTo>
                <a:cubicBezTo>
                  <a:pt x="34080" y="43335"/>
                  <a:pt x="33829" y="43401"/>
                  <a:pt x="33582" y="43485"/>
                </a:cubicBezTo>
                <a:cubicBezTo>
                  <a:pt x="33428" y="43535"/>
                  <a:pt x="33268" y="43585"/>
                  <a:pt x="33181" y="43749"/>
                </a:cubicBezTo>
                <a:cubicBezTo>
                  <a:pt x="33154" y="43796"/>
                  <a:pt x="33094" y="43826"/>
                  <a:pt x="33044" y="43843"/>
                </a:cubicBezTo>
                <a:cubicBezTo>
                  <a:pt x="32499" y="44003"/>
                  <a:pt x="31950" y="44167"/>
                  <a:pt x="31409" y="44328"/>
                </a:cubicBezTo>
                <a:cubicBezTo>
                  <a:pt x="31372" y="44334"/>
                  <a:pt x="31332" y="44331"/>
                  <a:pt x="31262" y="44338"/>
                </a:cubicBezTo>
                <a:cubicBezTo>
                  <a:pt x="31308" y="44271"/>
                  <a:pt x="31332" y="44221"/>
                  <a:pt x="31372" y="44187"/>
                </a:cubicBezTo>
                <a:cubicBezTo>
                  <a:pt x="31917" y="43666"/>
                  <a:pt x="32462" y="43134"/>
                  <a:pt x="33020" y="42622"/>
                </a:cubicBezTo>
                <a:cubicBezTo>
                  <a:pt x="33472" y="42208"/>
                  <a:pt x="33890" y="41777"/>
                  <a:pt x="34254" y="41288"/>
                </a:cubicBezTo>
                <a:cubicBezTo>
                  <a:pt x="34575" y="40857"/>
                  <a:pt x="34899" y="40422"/>
                  <a:pt x="35294" y="40055"/>
                </a:cubicBezTo>
                <a:cubicBezTo>
                  <a:pt x="35658" y="39720"/>
                  <a:pt x="36043" y="39406"/>
                  <a:pt x="36541" y="39302"/>
                </a:cubicBezTo>
                <a:cubicBezTo>
                  <a:pt x="36828" y="39246"/>
                  <a:pt x="37129" y="39215"/>
                  <a:pt x="37427" y="39205"/>
                </a:cubicBezTo>
                <a:cubicBezTo>
                  <a:pt x="37995" y="39189"/>
                  <a:pt x="38560" y="39159"/>
                  <a:pt x="39105" y="38981"/>
                </a:cubicBezTo>
                <a:cubicBezTo>
                  <a:pt x="39229" y="38941"/>
                  <a:pt x="39348" y="38921"/>
                  <a:pt x="39464" y="38921"/>
                </a:cubicBezTo>
                <a:close/>
                <a:moveTo>
                  <a:pt x="31296" y="46245"/>
                </a:moveTo>
                <a:cubicBezTo>
                  <a:pt x="32282" y="46245"/>
                  <a:pt x="36322" y="46749"/>
                  <a:pt x="36815" y="46945"/>
                </a:cubicBezTo>
                <a:cubicBezTo>
                  <a:pt x="36652" y="46993"/>
                  <a:pt x="36496" y="47003"/>
                  <a:pt x="36344" y="47003"/>
                </a:cubicBezTo>
                <a:cubicBezTo>
                  <a:pt x="36315" y="47003"/>
                  <a:pt x="36286" y="47003"/>
                  <a:pt x="36257" y="47002"/>
                </a:cubicBezTo>
                <a:cubicBezTo>
                  <a:pt x="35334" y="46986"/>
                  <a:pt x="34415" y="46959"/>
                  <a:pt x="33498" y="46825"/>
                </a:cubicBezTo>
                <a:cubicBezTo>
                  <a:pt x="32994" y="46755"/>
                  <a:pt x="32495" y="46635"/>
                  <a:pt x="31997" y="46538"/>
                </a:cubicBezTo>
                <a:cubicBezTo>
                  <a:pt x="31867" y="46511"/>
                  <a:pt x="31730" y="46501"/>
                  <a:pt x="31606" y="46457"/>
                </a:cubicBezTo>
                <a:cubicBezTo>
                  <a:pt x="31459" y="46407"/>
                  <a:pt x="31325" y="46327"/>
                  <a:pt x="31158" y="46250"/>
                </a:cubicBezTo>
                <a:cubicBezTo>
                  <a:pt x="31193" y="46247"/>
                  <a:pt x="31239" y="46245"/>
                  <a:pt x="31296" y="46245"/>
                </a:cubicBezTo>
                <a:close/>
                <a:moveTo>
                  <a:pt x="30924" y="46945"/>
                </a:moveTo>
                <a:cubicBezTo>
                  <a:pt x="30942" y="46945"/>
                  <a:pt x="30957" y="46947"/>
                  <a:pt x="30971" y="46952"/>
                </a:cubicBezTo>
                <a:cubicBezTo>
                  <a:pt x="31248" y="47069"/>
                  <a:pt x="31405" y="47303"/>
                  <a:pt x="31573" y="47621"/>
                </a:cubicBezTo>
                <a:cubicBezTo>
                  <a:pt x="31238" y="47430"/>
                  <a:pt x="30987" y="47253"/>
                  <a:pt x="30780" y="46956"/>
                </a:cubicBezTo>
                <a:cubicBezTo>
                  <a:pt x="30844" y="46953"/>
                  <a:pt x="30889" y="46945"/>
                  <a:pt x="30924" y="46945"/>
                </a:cubicBezTo>
                <a:close/>
                <a:moveTo>
                  <a:pt x="34064" y="47810"/>
                </a:moveTo>
                <a:cubicBezTo>
                  <a:pt x="34212" y="47810"/>
                  <a:pt x="34310" y="47913"/>
                  <a:pt x="34408" y="47992"/>
                </a:cubicBezTo>
                <a:cubicBezTo>
                  <a:pt x="34287" y="47932"/>
                  <a:pt x="34164" y="47875"/>
                  <a:pt x="34037" y="47811"/>
                </a:cubicBezTo>
                <a:cubicBezTo>
                  <a:pt x="34046" y="47811"/>
                  <a:pt x="34055" y="47810"/>
                  <a:pt x="34064" y="47810"/>
                </a:cubicBezTo>
                <a:close/>
                <a:moveTo>
                  <a:pt x="20319" y="45633"/>
                </a:moveTo>
                <a:cubicBezTo>
                  <a:pt x="20494" y="45633"/>
                  <a:pt x="20643" y="45694"/>
                  <a:pt x="20747" y="45842"/>
                </a:cubicBezTo>
                <a:cubicBezTo>
                  <a:pt x="20914" y="46086"/>
                  <a:pt x="21098" y="46327"/>
                  <a:pt x="21235" y="46588"/>
                </a:cubicBezTo>
                <a:cubicBezTo>
                  <a:pt x="21395" y="46882"/>
                  <a:pt x="21419" y="47206"/>
                  <a:pt x="21335" y="47541"/>
                </a:cubicBezTo>
                <a:cubicBezTo>
                  <a:pt x="21265" y="47818"/>
                  <a:pt x="21211" y="48102"/>
                  <a:pt x="21148" y="48383"/>
                </a:cubicBezTo>
                <a:cubicBezTo>
                  <a:pt x="21081" y="48681"/>
                  <a:pt x="20954" y="48948"/>
                  <a:pt x="20750" y="49176"/>
                </a:cubicBezTo>
                <a:cubicBezTo>
                  <a:pt x="20619" y="49316"/>
                  <a:pt x="20486" y="49450"/>
                  <a:pt x="20319" y="49563"/>
                </a:cubicBezTo>
                <a:cubicBezTo>
                  <a:pt x="20345" y="49513"/>
                  <a:pt x="20365" y="49460"/>
                  <a:pt x="20395" y="49413"/>
                </a:cubicBezTo>
                <a:cubicBezTo>
                  <a:pt x="20680" y="48965"/>
                  <a:pt x="20864" y="48483"/>
                  <a:pt x="20887" y="47955"/>
                </a:cubicBezTo>
                <a:cubicBezTo>
                  <a:pt x="20927" y="47139"/>
                  <a:pt x="20633" y="46491"/>
                  <a:pt x="19921" y="46059"/>
                </a:cubicBezTo>
                <a:cubicBezTo>
                  <a:pt x="19894" y="46043"/>
                  <a:pt x="19867" y="46033"/>
                  <a:pt x="19844" y="46016"/>
                </a:cubicBezTo>
                <a:cubicBezTo>
                  <a:pt x="19764" y="45959"/>
                  <a:pt x="19687" y="45906"/>
                  <a:pt x="19563" y="45822"/>
                </a:cubicBezTo>
                <a:cubicBezTo>
                  <a:pt x="19820" y="45715"/>
                  <a:pt x="20038" y="45655"/>
                  <a:pt x="20265" y="45635"/>
                </a:cubicBezTo>
                <a:cubicBezTo>
                  <a:pt x="20283" y="45634"/>
                  <a:pt x="20302" y="45633"/>
                  <a:pt x="20319" y="45633"/>
                </a:cubicBezTo>
                <a:close/>
                <a:moveTo>
                  <a:pt x="31509" y="49500"/>
                </a:moveTo>
                <a:lnTo>
                  <a:pt x="31509" y="49500"/>
                </a:lnTo>
                <a:cubicBezTo>
                  <a:pt x="31777" y="49677"/>
                  <a:pt x="31847" y="49901"/>
                  <a:pt x="31914" y="50122"/>
                </a:cubicBezTo>
                <a:cubicBezTo>
                  <a:pt x="31733" y="49971"/>
                  <a:pt x="31656" y="49754"/>
                  <a:pt x="31509" y="49500"/>
                </a:cubicBezTo>
                <a:close/>
                <a:moveTo>
                  <a:pt x="31292" y="49530"/>
                </a:moveTo>
                <a:lnTo>
                  <a:pt x="31292" y="49530"/>
                </a:lnTo>
                <a:cubicBezTo>
                  <a:pt x="31359" y="49583"/>
                  <a:pt x="31399" y="49604"/>
                  <a:pt x="31415" y="49634"/>
                </a:cubicBezTo>
                <a:cubicBezTo>
                  <a:pt x="31589" y="49921"/>
                  <a:pt x="31756" y="50212"/>
                  <a:pt x="31924" y="50503"/>
                </a:cubicBezTo>
                <a:cubicBezTo>
                  <a:pt x="31950" y="50556"/>
                  <a:pt x="31957" y="50620"/>
                  <a:pt x="31980" y="50724"/>
                </a:cubicBezTo>
                <a:cubicBezTo>
                  <a:pt x="31733" y="50690"/>
                  <a:pt x="31646" y="50546"/>
                  <a:pt x="31566" y="50413"/>
                </a:cubicBezTo>
                <a:cubicBezTo>
                  <a:pt x="31405" y="50162"/>
                  <a:pt x="31288" y="49888"/>
                  <a:pt x="31292" y="49530"/>
                </a:cubicBezTo>
                <a:close/>
                <a:moveTo>
                  <a:pt x="28149" y="45113"/>
                </a:moveTo>
                <a:cubicBezTo>
                  <a:pt x="28457" y="45207"/>
                  <a:pt x="28660" y="45418"/>
                  <a:pt x="28841" y="45658"/>
                </a:cubicBezTo>
                <a:cubicBezTo>
                  <a:pt x="29055" y="45942"/>
                  <a:pt x="29309" y="46193"/>
                  <a:pt x="29460" y="46524"/>
                </a:cubicBezTo>
                <a:cubicBezTo>
                  <a:pt x="29700" y="46705"/>
                  <a:pt x="29657" y="46956"/>
                  <a:pt x="29653" y="47206"/>
                </a:cubicBezTo>
                <a:cubicBezTo>
                  <a:pt x="29650" y="47547"/>
                  <a:pt x="29653" y="47895"/>
                  <a:pt x="29677" y="48243"/>
                </a:cubicBezTo>
                <a:cubicBezTo>
                  <a:pt x="29717" y="48768"/>
                  <a:pt x="29730" y="49299"/>
                  <a:pt x="29684" y="49828"/>
                </a:cubicBezTo>
                <a:cubicBezTo>
                  <a:pt x="29677" y="49901"/>
                  <a:pt x="29670" y="49981"/>
                  <a:pt x="29657" y="50055"/>
                </a:cubicBezTo>
                <a:cubicBezTo>
                  <a:pt x="29560" y="50617"/>
                  <a:pt x="29266" y="51004"/>
                  <a:pt x="28731" y="51215"/>
                </a:cubicBezTo>
                <a:cubicBezTo>
                  <a:pt x="28072" y="51472"/>
                  <a:pt x="27400" y="51676"/>
                  <a:pt x="26701" y="51773"/>
                </a:cubicBezTo>
                <a:cubicBezTo>
                  <a:pt x="26549" y="51795"/>
                  <a:pt x="26398" y="51804"/>
                  <a:pt x="26248" y="51804"/>
                </a:cubicBezTo>
                <a:cubicBezTo>
                  <a:pt x="25688" y="51804"/>
                  <a:pt x="25145" y="51666"/>
                  <a:pt x="24612" y="51466"/>
                </a:cubicBezTo>
                <a:cubicBezTo>
                  <a:pt x="24434" y="51399"/>
                  <a:pt x="24267" y="51305"/>
                  <a:pt x="24093" y="51218"/>
                </a:cubicBezTo>
                <a:cubicBezTo>
                  <a:pt x="24053" y="51198"/>
                  <a:pt x="24023" y="51155"/>
                  <a:pt x="23983" y="51118"/>
                </a:cubicBezTo>
                <a:cubicBezTo>
                  <a:pt x="24016" y="51058"/>
                  <a:pt x="24033" y="51004"/>
                  <a:pt x="24070" y="50968"/>
                </a:cubicBezTo>
                <a:cubicBezTo>
                  <a:pt x="24194" y="50831"/>
                  <a:pt x="24311" y="50687"/>
                  <a:pt x="24451" y="50570"/>
                </a:cubicBezTo>
                <a:cubicBezTo>
                  <a:pt x="25040" y="50068"/>
                  <a:pt x="25374" y="49430"/>
                  <a:pt x="25514" y="48674"/>
                </a:cubicBezTo>
                <a:cubicBezTo>
                  <a:pt x="25564" y="48397"/>
                  <a:pt x="25638" y="48129"/>
                  <a:pt x="25722" y="47862"/>
                </a:cubicBezTo>
                <a:cubicBezTo>
                  <a:pt x="25909" y="47266"/>
                  <a:pt x="26297" y="46825"/>
                  <a:pt x="26795" y="46471"/>
                </a:cubicBezTo>
                <a:cubicBezTo>
                  <a:pt x="26878" y="46407"/>
                  <a:pt x="26969" y="46350"/>
                  <a:pt x="27062" y="46300"/>
                </a:cubicBezTo>
                <a:cubicBezTo>
                  <a:pt x="27527" y="46043"/>
                  <a:pt x="27851" y="45668"/>
                  <a:pt x="28089" y="45200"/>
                </a:cubicBezTo>
                <a:cubicBezTo>
                  <a:pt x="28105" y="45167"/>
                  <a:pt x="28132" y="45137"/>
                  <a:pt x="28149" y="45113"/>
                </a:cubicBezTo>
                <a:close/>
                <a:moveTo>
                  <a:pt x="20024" y="50665"/>
                </a:moveTo>
                <a:cubicBezTo>
                  <a:pt x="20246" y="50665"/>
                  <a:pt x="20463" y="50740"/>
                  <a:pt x="20673" y="50867"/>
                </a:cubicBezTo>
                <a:cubicBezTo>
                  <a:pt x="20907" y="51014"/>
                  <a:pt x="21128" y="51185"/>
                  <a:pt x="21352" y="51349"/>
                </a:cubicBezTo>
                <a:cubicBezTo>
                  <a:pt x="21676" y="51576"/>
                  <a:pt x="21984" y="51817"/>
                  <a:pt x="22315" y="52034"/>
                </a:cubicBezTo>
                <a:cubicBezTo>
                  <a:pt x="22488" y="52145"/>
                  <a:pt x="22696" y="52218"/>
                  <a:pt x="22883" y="52308"/>
                </a:cubicBezTo>
                <a:cubicBezTo>
                  <a:pt x="23000" y="52369"/>
                  <a:pt x="23117" y="52422"/>
                  <a:pt x="23231" y="52476"/>
                </a:cubicBezTo>
                <a:cubicBezTo>
                  <a:pt x="23216" y="52509"/>
                  <a:pt x="23209" y="52523"/>
                  <a:pt x="23203" y="52523"/>
                </a:cubicBezTo>
                <a:cubicBezTo>
                  <a:pt x="23202" y="52523"/>
                  <a:pt x="23201" y="52523"/>
                  <a:pt x="23201" y="52522"/>
                </a:cubicBezTo>
                <a:cubicBezTo>
                  <a:pt x="23054" y="52541"/>
                  <a:pt x="22907" y="52551"/>
                  <a:pt x="22760" y="52551"/>
                </a:cubicBezTo>
                <a:cubicBezTo>
                  <a:pt x="22534" y="52551"/>
                  <a:pt x="22308" y="52527"/>
                  <a:pt x="22087" y="52472"/>
                </a:cubicBezTo>
                <a:cubicBezTo>
                  <a:pt x="21964" y="52442"/>
                  <a:pt x="21847" y="52355"/>
                  <a:pt x="21746" y="52268"/>
                </a:cubicBezTo>
                <a:cubicBezTo>
                  <a:pt x="21409" y="51971"/>
                  <a:pt x="21081" y="51656"/>
                  <a:pt x="20750" y="51352"/>
                </a:cubicBezTo>
                <a:cubicBezTo>
                  <a:pt x="20640" y="51248"/>
                  <a:pt x="20523" y="51148"/>
                  <a:pt x="20412" y="51038"/>
                </a:cubicBezTo>
                <a:cubicBezTo>
                  <a:pt x="20283" y="50912"/>
                  <a:pt x="20126" y="50858"/>
                  <a:pt x="19956" y="50858"/>
                </a:cubicBezTo>
                <a:cubicBezTo>
                  <a:pt x="19923" y="50858"/>
                  <a:pt x="19890" y="50860"/>
                  <a:pt x="19857" y="50864"/>
                </a:cubicBezTo>
                <a:cubicBezTo>
                  <a:pt x="19723" y="50874"/>
                  <a:pt x="19593" y="50887"/>
                  <a:pt x="19396" y="50907"/>
                </a:cubicBezTo>
                <a:cubicBezTo>
                  <a:pt x="19476" y="50841"/>
                  <a:pt x="19506" y="50804"/>
                  <a:pt x="19546" y="50784"/>
                </a:cubicBezTo>
                <a:cubicBezTo>
                  <a:pt x="19708" y="50702"/>
                  <a:pt x="19867" y="50665"/>
                  <a:pt x="20024" y="50665"/>
                </a:cubicBezTo>
                <a:close/>
                <a:moveTo>
                  <a:pt x="28975" y="45618"/>
                </a:moveTo>
                <a:lnTo>
                  <a:pt x="28975" y="45618"/>
                </a:lnTo>
                <a:cubicBezTo>
                  <a:pt x="29185" y="45632"/>
                  <a:pt x="29757" y="45852"/>
                  <a:pt x="30292" y="46123"/>
                </a:cubicBezTo>
                <a:cubicBezTo>
                  <a:pt x="30188" y="46243"/>
                  <a:pt x="30212" y="46367"/>
                  <a:pt x="30309" y="46501"/>
                </a:cubicBezTo>
                <a:cubicBezTo>
                  <a:pt x="30473" y="46518"/>
                  <a:pt x="30656" y="46538"/>
                  <a:pt x="30834" y="46544"/>
                </a:cubicBezTo>
                <a:cubicBezTo>
                  <a:pt x="31332" y="46568"/>
                  <a:pt x="31803" y="46661"/>
                  <a:pt x="32248" y="46902"/>
                </a:cubicBezTo>
                <a:cubicBezTo>
                  <a:pt x="32602" y="47093"/>
                  <a:pt x="32980" y="47243"/>
                  <a:pt x="33348" y="47414"/>
                </a:cubicBezTo>
                <a:cubicBezTo>
                  <a:pt x="33398" y="47437"/>
                  <a:pt x="33462" y="47464"/>
                  <a:pt x="33485" y="47507"/>
                </a:cubicBezTo>
                <a:cubicBezTo>
                  <a:pt x="33656" y="47815"/>
                  <a:pt x="33956" y="47949"/>
                  <a:pt x="34254" y="48082"/>
                </a:cubicBezTo>
                <a:cubicBezTo>
                  <a:pt x="34384" y="48142"/>
                  <a:pt x="34532" y="48176"/>
                  <a:pt x="34669" y="48206"/>
                </a:cubicBezTo>
                <a:cubicBezTo>
                  <a:pt x="34676" y="48208"/>
                  <a:pt x="34684" y="48208"/>
                  <a:pt x="34692" y="48208"/>
                </a:cubicBezTo>
                <a:cubicBezTo>
                  <a:pt x="34735" y="48208"/>
                  <a:pt x="34780" y="48188"/>
                  <a:pt x="34826" y="48179"/>
                </a:cubicBezTo>
                <a:cubicBezTo>
                  <a:pt x="34856" y="48045"/>
                  <a:pt x="34816" y="47955"/>
                  <a:pt x="34709" y="47898"/>
                </a:cubicBezTo>
                <a:cubicBezTo>
                  <a:pt x="34425" y="47745"/>
                  <a:pt x="34137" y="47587"/>
                  <a:pt x="33846" y="47444"/>
                </a:cubicBezTo>
                <a:cubicBezTo>
                  <a:pt x="33595" y="47323"/>
                  <a:pt x="33331" y="47230"/>
                  <a:pt x="33077" y="47119"/>
                </a:cubicBezTo>
                <a:cubicBezTo>
                  <a:pt x="32863" y="47026"/>
                  <a:pt x="32659" y="46922"/>
                  <a:pt x="32385" y="46792"/>
                </a:cubicBezTo>
                <a:lnTo>
                  <a:pt x="32385" y="46792"/>
                </a:lnTo>
                <a:cubicBezTo>
                  <a:pt x="32407" y="46792"/>
                  <a:pt x="32427" y="46792"/>
                  <a:pt x="32445" y="46792"/>
                </a:cubicBezTo>
                <a:cubicBezTo>
                  <a:pt x="32481" y="46792"/>
                  <a:pt x="32512" y="46792"/>
                  <a:pt x="32538" y="46792"/>
                </a:cubicBezTo>
                <a:cubicBezTo>
                  <a:pt x="32576" y="46792"/>
                  <a:pt x="32606" y="46793"/>
                  <a:pt x="32632" y="46802"/>
                </a:cubicBezTo>
                <a:cubicBezTo>
                  <a:pt x="33702" y="47086"/>
                  <a:pt x="34802" y="47106"/>
                  <a:pt x="35896" y="47153"/>
                </a:cubicBezTo>
                <a:cubicBezTo>
                  <a:pt x="35973" y="47156"/>
                  <a:pt x="36051" y="47158"/>
                  <a:pt x="36128" y="47158"/>
                </a:cubicBezTo>
                <a:cubicBezTo>
                  <a:pt x="36445" y="47158"/>
                  <a:pt x="36758" y="47130"/>
                  <a:pt x="37076" y="47079"/>
                </a:cubicBezTo>
                <a:cubicBezTo>
                  <a:pt x="37110" y="47074"/>
                  <a:pt x="37146" y="47071"/>
                  <a:pt x="37183" y="47071"/>
                </a:cubicBezTo>
                <a:cubicBezTo>
                  <a:pt x="37262" y="47071"/>
                  <a:pt x="37343" y="47083"/>
                  <a:pt x="37414" y="47106"/>
                </a:cubicBezTo>
                <a:cubicBezTo>
                  <a:pt x="38059" y="47323"/>
                  <a:pt x="38667" y="47604"/>
                  <a:pt x="39216" y="48005"/>
                </a:cubicBezTo>
                <a:cubicBezTo>
                  <a:pt x="39573" y="48266"/>
                  <a:pt x="39904" y="48567"/>
                  <a:pt x="40152" y="48935"/>
                </a:cubicBezTo>
                <a:cubicBezTo>
                  <a:pt x="40754" y="49831"/>
                  <a:pt x="41376" y="50714"/>
                  <a:pt x="41897" y="51656"/>
                </a:cubicBezTo>
                <a:cubicBezTo>
                  <a:pt x="41944" y="51740"/>
                  <a:pt x="41987" y="51827"/>
                  <a:pt x="42044" y="51941"/>
                </a:cubicBezTo>
                <a:cubicBezTo>
                  <a:pt x="41937" y="51961"/>
                  <a:pt x="41844" y="51984"/>
                  <a:pt x="41757" y="51991"/>
                </a:cubicBezTo>
                <a:cubicBezTo>
                  <a:pt x="41556" y="52011"/>
                  <a:pt x="41355" y="52021"/>
                  <a:pt x="41155" y="52044"/>
                </a:cubicBezTo>
                <a:cubicBezTo>
                  <a:pt x="40396" y="52134"/>
                  <a:pt x="39744" y="52479"/>
                  <a:pt x="39135" y="52914"/>
                </a:cubicBezTo>
                <a:cubicBezTo>
                  <a:pt x="38962" y="53037"/>
                  <a:pt x="38781" y="53154"/>
                  <a:pt x="38590" y="53245"/>
                </a:cubicBezTo>
                <a:cubicBezTo>
                  <a:pt x="38349" y="53361"/>
                  <a:pt x="38092" y="53426"/>
                  <a:pt x="37837" y="53426"/>
                </a:cubicBezTo>
                <a:cubicBezTo>
                  <a:pt x="37464" y="53426"/>
                  <a:pt x="37095" y="53288"/>
                  <a:pt x="36782" y="52970"/>
                </a:cubicBezTo>
                <a:cubicBezTo>
                  <a:pt x="36518" y="52706"/>
                  <a:pt x="36277" y="52412"/>
                  <a:pt x="36066" y="52104"/>
                </a:cubicBezTo>
                <a:cubicBezTo>
                  <a:pt x="35662" y="51506"/>
                  <a:pt x="35280" y="50891"/>
                  <a:pt x="34903" y="50279"/>
                </a:cubicBezTo>
                <a:cubicBezTo>
                  <a:pt x="34568" y="49731"/>
                  <a:pt x="34174" y="49236"/>
                  <a:pt x="33669" y="48841"/>
                </a:cubicBezTo>
                <a:cubicBezTo>
                  <a:pt x="33271" y="48530"/>
                  <a:pt x="32823" y="48306"/>
                  <a:pt x="32382" y="48076"/>
                </a:cubicBezTo>
                <a:cubicBezTo>
                  <a:pt x="32348" y="48059"/>
                  <a:pt x="32315" y="48039"/>
                  <a:pt x="32278" y="48025"/>
                </a:cubicBezTo>
                <a:cubicBezTo>
                  <a:pt x="31997" y="47922"/>
                  <a:pt x="31787" y="47741"/>
                  <a:pt x="31646" y="47470"/>
                </a:cubicBezTo>
                <a:cubicBezTo>
                  <a:pt x="31559" y="47303"/>
                  <a:pt x="31425" y="47156"/>
                  <a:pt x="31295" y="47012"/>
                </a:cubicBezTo>
                <a:cubicBezTo>
                  <a:pt x="31191" y="46895"/>
                  <a:pt x="31048" y="46822"/>
                  <a:pt x="30891" y="46808"/>
                </a:cubicBezTo>
                <a:cubicBezTo>
                  <a:pt x="30879" y="46807"/>
                  <a:pt x="30868" y="46807"/>
                  <a:pt x="30857" y="46807"/>
                </a:cubicBezTo>
                <a:cubicBezTo>
                  <a:pt x="30687" y="46807"/>
                  <a:pt x="30616" y="46928"/>
                  <a:pt x="30710" y="47076"/>
                </a:cubicBezTo>
                <a:cubicBezTo>
                  <a:pt x="30784" y="47196"/>
                  <a:pt x="30884" y="47307"/>
                  <a:pt x="30994" y="47397"/>
                </a:cubicBezTo>
                <a:cubicBezTo>
                  <a:pt x="31158" y="47531"/>
                  <a:pt x="31325" y="47664"/>
                  <a:pt x="31512" y="47761"/>
                </a:cubicBezTo>
                <a:cubicBezTo>
                  <a:pt x="31710" y="47858"/>
                  <a:pt x="31827" y="48005"/>
                  <a:pt x="31920" y="48189"/>
                </a:cubicBezTo>
                <a:cubicBezTo>
                  <a:pt x="32418" y="49145"/>
                  <a:pt x="33070" y="49981"/>
                  <a:pt x="33863" y="50717"/>
                </a:cubicBezTo>
                <a:cubicBezTo>
                  <a:pt x="34107" y="50941"/>
                  <a:pt x="34348" y="51182"/>
                  <a:pt x="34585" y="51419"/>
                </a:cubicBezTo>
                <a:cubicBezTo>
                  <a:pt x="34762" y="51603"/>
                  <a:pt x="34949" y="51787"/>
                  <a:pt x="35117" y="51987"/>
                </a:cubicBezTo>
                <a:cubicBezTo>
                  <a:pt x="35822" y="52823"/>
                  <a:pt x="36130" y="53806"/>
                  <a:pt x="36140" y="54893"/>
                </a:cubicBezTo>
                <a:cubicBezTo>
                  <a:pt x="36143" y="55538"/>
                  <a:pt x="36046" y="56170"/>
                  <a:pt x="35822" y="56785"/>
                </a:cubicBezTo>
                <a:cubicBezTo>
                  <a:pt x="35541" y="57544"/>
                  <a:pt x="35070" y="58163"/>
                  <a:pt x="34465" y="58691"/>
                </a:cubicBezTo>
                <a:cubicBezTo>
                  <a:pt x="33870" y="59206"/>
                  <a:pt x="33201" y="59567"/>
                  <a:pt x="32459" y="59808"/>
                </a:cubicBezTo>
                <a:cubicBezTo>
                  <a:pt x="32406" y="59824"/>
                  <a:pt x="32366" y="59834"/>
                  <a:pt x="32333" y="59834"/>
                </a:cubicBezTo>
                <a:cubicBezTo>
                  <a:pt x="32268" y="59834"/>
                  <a:pt x="32231" y="59796"/>
                  <a:pt x="32178" y="59701"/>
                </a:cubicBezTo>
                <a:cubicBezTo>
                  <a:pt x="32131" y="59617"/>
                  <a:pt x="32094" y="59527"/>
                  <a:pt x="32074" y="59433"/>
                </a:cubicBezTo>
                <a:cubicBezTo>
                  <a:pt x="31940" y="58892"/>
                  <a:pt x="31817" y="58347"/>
                  <a:pt x="31683" y="57805"/>
                </a:cubicBezTo>
                <a:cubicBezTo>
                  <a:pt x="31512" y="57110"/>
                  <a:pt x="31482" y="56401"/>
                  <a:pt x="31476" y="55685"/>
                </a:cubicBezTo>
                <a:cubicBezTo>
                  <a:pt x="31472" y="55418"/>
                  <a:pt x="31466" y="55147"/>
                  <a:pt x="31489" y="54879"/>
                </a:cubicBezTo>
                <a:cubicBezTo>
                  <a:pt x="31559" y="54000"/>
                  <a:pt x="31349" y="53178"/>
                  <a:pt x="31038" y="52372"/>
                </a:cubicBezTo>
                <a:cubicBezTo>
                  <a:pt x="30844" y="51870"/>
                  <a:pt x="30656" y="51365"/>
                  <a:pt x="30463" y="50857"/>
                </a:cubicBezTo>
                <a:cubicBezTo>
                  <a:pt x="30192" y="50148"/>
                  <a:pt x="30071" y="49413"/>
                  <a:pt x="30101" y="48651"/>
                </a:cubicBezTo>
                <a:cubicBezTo>
                  <a:pt x="30112" y="48363"/>
                  <a:pt x="30105" y="48076"/>
                  <a:pt x="30105" y="47788"/>
                </a:cubicBezTo>
                <a:cubicBezTo>
                  <a:pt x="30108" y="47704"/>
                  <a:pt x="30108" y="47624"/>
                  <a:pt x="30158" y="47524"/>
                </a:cubicBezTo>
                <a:cubicBezTo>
                  <a:pt x="30513" y="48126"/>
                  <a:pt x="30864" y="48724"/>
                  <a:pt x="31225" y="49333"/>
                </a:cubicBezTo>
                <a:cubicBezTo>
                  <a:pt x="31078" y="49614"/>
                  <a:pt x="31145" y="49888"/>
                  <a:pt x="31262" y="50162"/>
                </a:cubicBezTo>
                <a:cubicBezTo>
                  <a:pt x="31355" y="50373"/>
                  <a:pt x="31472" y="50570"/>
                  <a:pt x="31643" y="50734"/>
                </a:cubicBezTo>
                <a:cubicBezTo>
                  <a:pt x="31720" y="50805"/>
                  <a:pt x="31801" y="50850"/>
                  <a:pt x="31900" y="50850"/>
                </a:cubicBezTo>
                <a:cubicBezTo>
                  <a:pt x="31926" y="50850"/>
                  <a:pt x="31952" y="50847"/>
                  <a:pt x="31980" y="50841"/>
                </a:cubicBezTo>
                <a:cubicBezTo>
                  <a:pt x="32061" y="50821"/>
                  <a:pt x="32141" y="50821"/>
                  <a:pt x="32241" y="50814"/>
                </a:cubicBezTo>
                <a:cubicBezTo>
                  <a:pt x="32198" y="50322"/>
                  <a:pt x="32061" y="49871"/>
                  <a:pt x="31736" y="49503"/>
                </a:cubicBezTo>
                <a:cubicBezTo>
                  <a:pt x="31683" y="49443"/>
                  <a:pt x="31609" y="49359"/>
                  <a:pt x="31536" y="49349"/>
                </a:cubicBezTo>
                <a:cubicBezTo>
                  <a:pt x="31349" y="49326"/>
                  <a:pt x="31285" y="49186"/>
                  <a:pt x="31208" y="49059"/>
                </a:cubicBezTo>
                <a:cubicBezTo>
                  <a:pt x="30824" y="48413"/>
                  <a:pt x="30439" y="47765"/>
                  <a:pt x="30055" y="47123"/>
                </a:cubicBezTo>
                <a:cubicBezTo>
                  <a:pt x="29978" y="46996"/>
                  <a:pt x="29898" y="46875"/>
                  <a:pt x="29847" y="46742"/>
                </a:cubicBezTo>
                <a:cubicBezTo>
                  <a:pt x="29811" y="46645"/>
                  <a:pt x="29811" y="46534"/>
                  <a:pt x="29821" y="46434"/>
                </a:cubicBezTo>
                <a:cubicBezTo>
                  <a:pt x="29842" y="46162"/>
                  <a:pt x="29822" y="46046"/>
                  <a:pt x="29692" y="46046"/>
                </a:cubicBezTo>
                <a:cubicBezTo>
                  <a:pt x="29622" y="46046"/>
                  <a:pt x="29522" y="46079"/>
                  <a:pt x="29379" y="46140"/>
                </a:cubicBezTo>
                <a:cubicBezTo>
                  <a:pt x="29312" y="46056"/>
                  <a:pt x="29239" y="45969"/>
                  <a:pt x="29169" y="45882"/>
                </a:cubicBezTo>
                <a:cubicBezTo>
                  <a:pt x="29105" y="45799"/>
                  <a:pt x="29045" y="45708"/>
                  <a:pt x="28975" y="45618"/>
                </a:cubicBezTo>
                <a:close/>
                <a:moveTo>
                  <a:pt x="22935" y="1"/>
                </a:moveTo>
                <a:cubicBezTo>
                  <a:pt x="22545" y="1"/>
                  <a:pt x="22156" y="41"/>
                  <a:pt x="21770" y="84"/>
                </a:cubicBezTo>
                <a:cubicBezTo>
                  <a:pt x="21340" y="132"/>
                  <a:pt x="20910" y="160"/>
                  <a:pt x="20479" y="160"/>
                </a:cubicBezTo>
                <a:cubicBezTo>
                  <a:pt x="20152" y="160"/>
                  <a:pt x="19825" y="144"/>
                  <a:pt x="19496" y="107"/>
                </a:cubicBezTo>
                <a:cubicBezTo>
                  <a:pt x="19217" y="77"/>
                  <a:pt x="18934" y="70"/>
                  <a:pt x="18650" y="70"/>
                </a:cubicBezTo>
                <a:cubicBezTo>
                  <a:pt x="18587" y="70"/>
                  <a:pt x="18523" y="70"/>
                  <a:pt x="18460" y="71"/>
                </a:cubicBezTo>
                <a:cubicBezTo>
                  <a:pt x="18038" y="81"/>
                  <a:pt x="17634" y="168"/>
                  <a:pt x="17296" y="435"/>
                </a:cubicBezTo>
                <a:cubicBezTo>
                  <a:pt x="16915" y="733"/>
                  <a:pt x="16571" y="1074"/>
                  <a:pt x="16320" y="1488"/>
                </a:cubicBezTo>
                <a:cubicBezTo>
                  <a:pt x="16079" y="1879"/>
                  <a:pt x="15882" y="2297"/>
                  <a:pt x="15665" y="2709"/>
                </a:cubicBezTo>
                <a:cubicBezTo>
                  <a:pt x="15444" y="3130"/>
                  <a:pt x="15327" y="3585"/>
                  <a:pt x="15257" y="4053"/>
                </a:cubicBezTo>
                <a:cubicBezTo>
                  <a:pt x="15146" y="4765"/>
                  <a:pt x="15193" y="5474"/>
                  <a:pt x="15290" y="6182"/>
                </a:cubicBezTo>
                <a:cubicBezTo>
                  <a:pt x="15297" y="6239"/>
                  <a:pt x="15307" y="6293"/>
                  <a:pt x="15313" y="6353"/>
                </a:cubicBezTo>
                <a:cubicBezTo>
                  <a:pt x="15317" y="6406"/>
                  <a:pt x="15327" y="6460"/>
                  <a:pt x="15330" y="6517"/>
                </a:cubicBezTo>
                <a:cubicBezTo>
                  <a:pt x="15113" y="5942"/>
                  <a:pt x="14742" y="5504"/>
                  <a:pt x="14274" y="5123"/>
                </a:cubicBezTo>
                <a:cubicBezTo>
                  <a:pt x="13692" y="4651"/>
                  <a:pt x="13137" y="4150"/>
                  <a:pt x="12615" y="3608"/>
                </a:cubicBezTo>
                <a:cubicBezTo>
                  <a:pt x="12251" y="3230"/>
                  <a:pt x="11830" y="2926"/>
                  <a:pt x="11372" y="2672"/>
                </a:cubicBezTo>
                <a:cubicBezTo>
                  <a:pt x="10780" y="2341"/>
                  <a:pt x="10118" y="2187"/>
                  <a:pt x="9459" y="2060"/>
                </a:cubicBezTo>
                <a:cubicBezTo>
                  <a:pt x="9195" y="2010"/>
                  <a:pt x="8999" y="1975"/>
                  <a:pt x="8826" y="1975"/>
                </a:cubicBezTo>
                <a:cubicBezTo>
                  <a:pt x="8481" y="1975"/>
                  <a:pt x="8227" y="2111"/>
                  <a:pt x="7710" y="2525"/>
                </a:cubicBezTo>
                <a:cubicBezTo>
                  <a:pt x="7105" y="3013"/>
                  <a:pt x="6514" y="3514"/>
                  <a:pt x="5895" y="3993"/>
                </a:cubicBezTo>
                <a:cubicBezTo>
                  <a:pt x="5367" y="4397"/>
                  <a:pt x="4815" y="4765"/>
                  <a:pt x="4183" y="4999"/>
                </a:cubicBezTo>
                <a:cubicBezTo>
                  <a:pt x="4133" y="5019"/>
                  <a:pt x="4083" y="5049"/>
                  <a:pt x="4043" y="5072"/>
                </a:cubicBezTo>
                <a:cubicBezTo>
                  <a:pt x="4043" y="5196"/>
                  <a:pt x="4126" y="5196"/>
                  <a:pt x="4200" y="5213"/>
                </a:cubicBezTo>
                <a:cubicBezTo>
                  <a:pt x="4645" y="5303"/>
                  <a:pt x="5086" y="5380"/>
                  <a:pt x="5514" y="5547"/>
                </a:cubicBezTo>
                <a:cubicBezTo>
                  <a:pt x="6039" y="5755"/>
                  <a:pt x="6467" y="6065"/>
                  <a:pt x="6758" y="6567"/>
                </a:cubicBezTo>
                <a:cubicBezTo>
                  <a:pt x="6875" y="6771"/>
                  <a:pt x="7038" y="6955"/>
                  <a:pt x="7206" y="7125"/>
                </a:cubicBezTo>
                <a:cubicBezTo>
                  <a:pt x="7517" y="7443"/>
                  <a:pt x="7841" y="7744"/>
                  <a:pt x="8169" y="8041"/>
                </a:cubicBezTo>
                <a:cubicBezTo>
                  <a:pt x="8687" y="8509"/>
                  <a:pt x="9098" y="9064"/>
                  <a:pt x="9472" y="9650"/>
                </a:cubicBezTo>
                <a:cubicBezTo>
                  <a:pt x="9506" y="9703"/>
                  <a:pt x="9523" y="9763"/>
                  <a:pt x="9559" y="9847"/>
                </a:cubicBezTo>
                <a:cubicBezTo>
                  <a:pt x="8981" y="10134"/>
                  <a:pt x="8429" y="10429"/>
                  <a:pt x="7868" y="10696"/>
                </a:cubicBezTo>
                <a:cubicBezTo>
                  <a:pt x="6691" y="11251"/>
                  <a:pt x="5504" y="11786"/>
                  <a:pt x="4330" y="12338"/>
                </a:cubicBezTo>
                <a:cubicBezTo>
                  <a:pt x="3832" y="12572"/>
                  <a:pt x="3357" y="12839"/>
                  <a:pt x="2909" y="13160"/>
                </a:cubicBezTo>
                <a:cubicBezTo>
                  <a:pt x="2351" y="13561"/>
                  <a:pt x="1910" y="14060"/>
                  <a:pt x="1649" y="14702"/>
                </a:cubicBezTo>
                <a:cubicBezTo>
                  <a:pt x="1438" y="15213"/>
                  <a:pt x="1224" y="15718"/>
                  <a:pt x="990" y="16213"/>
                </a:cubicBezTo>
                <a:cubicBezTo>
                  <a:pt x="699" y="16825"/>
                  <a:pt x="378" y="17433"/>
                  <a:pt x="71" y="18042"/>
                </a:cubicBezTo>
                <a:cubicBezTo>
                  <a:pt x="44" y="18102"/>
                  <a:pt x="27" y="18172"/>
                  <a:pt x="1" y="18236"/>
                </a:cubicBezTo>
                <a:cubicBezTo>
                  <a:pt x="97" y="18236"/>
                  <a:pt x="161" y="18212"/>
                  <a:pt x="201" y="18172"/>
                </a:cubicBezTo>
                <a:cubicBezTo>
                  <a:pt x="398" y="17985"/>
                  <a:pt x="589" y="17794"/>
                  <a:pt x="780" y="17604"/>
                </a:cubicBezTo>
                <a:cubicBezTo>
                  <a:pt x="1391" y="16985"/>
                  <a:pt x="2027" y="16400"/>
                  <a:pt x="2836" y="16039"/>
                </a:cubicBezTo>
                <a:cubicBezTo>
                  <a:pt x="3010" y="15962"/>
                  <a:pt x="3187" y="15878"/>
                  <a:pt x="3361" y="15798"/>
                </a:cubicBezTo>
                <a:cubicBezTo>
                  <a:pt x="4474" y="15313"/>
                  <a:pt x="5628" y="14986"/>
                  <a:pt x="6841" y="14926"/>
                </a:cubicBezTo>
                <a:cubicBezTo>
                  <a:pt x="7470" y="14895"/>
                  <a:pt x="8092" y="14859"/>
                  <a:pt x="8710" y="14762"/>
                </a:cubicBezTo>
                <a:cubicBezTo>
                  <a:pt x="9195" y="14685"/>
                  <a:pt x="9680" y="14628"/>
                  <a:pt x="10168" y="14574"/>
                </a:cubicBezTo>
                <a:cubicBezTo>
                  <a:pt x="10367" y="14552"/>
                  <a:pt x="10564" y="14540"/>
                  <a:pt x="10761" y="14540"/>
                </a:cubicBezTo>
                <a:cubicBezTo>
                  <a:pt x="11272" y="14540"/>
                  <a:pt x="11775" y="14621"/>
                  <a:pt x="12268" y="14812"/>
                </a:cubicBezTo>
                <a:cubicBezTo>
                  <a:pt x="12742" y="14992"/>
                  <a:pt x="13234" y="15143"/>
                  <a:pt x="13705" y="15330"/>
                </a:cubicBezTo>
                <a:cubicBezTo>
                  <a:pt x="14611" y="15688"/>
                  <a:pt x="15547" y="15932"/>
                  <a:pt x="16504" y="16112"/>
                </a:cubicBezTo>
                <a:cubicBezTo>
                  <a:pt x="17186" y="16239"/>
                  <a:pt x="17881" y="16290"/>
                  <a:pt x="18540" y="16514"/>
                </a:cubicBezTo>
                <a:cubicBezTo>
                  <a:pt x="18562" y="16520"/>
                  <a:pt x="18586" y="16523"/>
                  <a:pt x="18610" y="16523"/>
                </a:cubicBezTo>
                <a:cubicBezTo>
                  <a:pt x="18659" y="16523"/>
                  <a:pt x="18711" y="16514"/>
                  <a:pt x="18767" y="16514"/>
                </a:cubicBezTo>
                <a:cubicBezTo>
                  <a:pt x="18767" y="16233"/>
                  <a:pt x="18757" y="15985"/>
                  <a:pt x="18771" y="15735"/>
                </a:cubicBezTo>
                <a:cubicBezTo>
                  <a:pt x="18784" y="15484"/>
                  <a:pt x="18724" y="15230"/>
                  <a:pt x="18791" y="14966"/>
                </a:cubicBezTo>
                <a:cubicBezTo>
                  <a:pt x="19185" y="15170"/>
                  <a:pt x="19429" y="15517"/>
                  <a:pt x="19774" y="15788"/>
                </a:cubicBezTo>
                <a:cubicBezTo>
                  <a:pt x="20105" y="15588"/>
                  <a:pt x="20429" y="15387"/>
                  <a:pt x="20757" y="15186"/>
                </a:cubicBezTo>
                <a:cubicBezTo>
                  <a:pt x="21078" y="14992"/>
                  <a:pt x="21345" y="14715"/>
                  <a:pt x="21693" y="14518"/>
                </a:cubicBezTo>
                <a:cubicBezTo>
                  <a:pt x="21776" y="14962"/>
                  <a:pt x="21853" y="15377"/>
                  <a:pt x="21933" y="15788"/>
                </a:cubicBezTo>
                <a:cubicBezTo>
                  <a:pt x="21716" y="15761"/>
                  <a:pt x="21485" y="15738"/>
                  <a:pt x="21261" y="15701"/>
                </a:cubicBezTo>
                <a:cubicBezTo>
                  <a:pt x="21193" y="15691"/>
                  <a:pt x="21128" y="15685"/>
                  <a:pt x="21064" y="15685"/>
                </a:cubicBezTo>
                <a:cubicBezTo>
                  <a:pt x="20724" y="15685"/>
                  <a:pt x="20452" y="15836"/>
                  <a:pt x="20232" y="16132"/>
                </a:cubicBezTo>
                <a:cubicBezTo>
                  <a:pt x="20111" y="16296"/>
                  <a:pt x="19981" y="16450"/>
                  <a:pt x="19844" y="16597"/>
                </a:cubicBezTo>
                <a:cubicBezTo>
                  <a:pt x="19463" y="17011"/>
                  <a:pt x="19000" y="17283"/>
                  <a:pt x="18460" y="17283"/>
                </a:cubicBezTo>
                <a:cubicBezTo>
                  <a:pt x="18193" y="17283"/>
                  <a:pt x="17908" y="17217"/>
                  <a:pt x="17604" y="17069"/>
                </a:cubicBezTo>
                <a:cubicBezTo>
                  <a:pt x="17467" y="16998"/>
                  <a:pt x="17333" y="16925"/>
                  <a:pt x="17189" y="16865"/>
                </a:cubicBezTo>
                <a:cubicBezTo>
                  <a:pt x="16928" y="16748"/>
                  <a:pt x="16668" y="16617"/>
                  <a:pt x="16397" y="16520"/>
                </a:cubicBezTo>
                <a:cubicBezTo>
                  <a:pt x="15892" y="16336"/>
                  <a:pt x="15377" y="16173"/>
                  <a:pt x="14865" y="16002"/>
                </a:cubicBezTo>
                <a:cubicBezTo>
                  <a:pt x="14666" y="15935"/>
                  <a:pt x="14466" y="15892"/>
                  <a:pt x="14267" y="15892"/>
                </a:cubicBezTo>
                <a:cubicBezTo>
                  <a:pt x="14063" y="15892"/>
                  <a:pt x="13860" y="15937"/>
                  <a:pt x="13662" y="16046"/>
                </a:cubicBezTo>
                <a:cubicBezTo>
                  <a:pt x="13444" y="16163"/>
                  <a:pt x="13237" y="16306"/>
                  <a:pt x="13053" y="16470"/>
                </a:cubicBezTo>
                <a:cubicBezTo>
                  <a:pt x="12806" y="16688"/>
                  <a:pt x="12706" y="16972"/>
                  <a:pt x="12776" y="17306"/>
                </a:cubicBezTo>
                <a:cubicBezTo>
                  <a:pt x="12806" y="17436"/>
                  <a:pt x="12836" y="17570"/>
                  <a:pt x="12869" y="17701"/>
                </a:cubicBezTo>
                <a:cubicBezTo>
                  <a:pt x="12990" y="18195"/>
                  <a:pt x="13137" y="18687"/>
                  <a:pt x="13227" y="19188"/>
                </a:cubicBezTo>
                <a:cubicBezTo>
                  <a:pt x="13478" y="20532"/>
                  <a:pt x="13993" y="21763"/>
                  <a:pt x="14745" y="22903"/>
                </a:cubicBezTo>
                <a:cubicBezTo>
                  <a:pt x="15099" y="23441"/>
                  <a:pt x="15417" y="24003"/>
                  <a:pt x="15751" y="24555"/>
                </a:cubicBezTo>
                <a:cubicBezTo>
                  <a:pt x="15775" y="24581"/>
                  <a:pt x="15802" y="24608"/>
                  <a:pt x="15885" y="24688"/>
                </a:cubicBezTo>
                <a:cubicBezTo>
                  <a:pt x="15932" y="23909"/>
                  <a:pt x="16166" y="23244"/>
                  <a:pt x="16527" y="22632"/>
                </a:cubicBezTo>
                <a:cubicBezTo>
                  <a:pt x="16895" y="22004"/>
                  <a:pt x="17383" y="21499"/>
                  <a:pt x="18025" y="21148"/>
                </a:cubicBezTo>
                <a:cubicBezTo>
                  <a:pt x="18660" y="20803"/>
                  <a:pt x="19342" y="20633"/>
                  <a:pt x="20064" y="20512"/>
                </a:cubicBezTo>
                <a:cubicBezTo>
                  <a:pt x="20105" y="20930"/>
                  <a:pt x="20148" y="21311"/>
                  <a:pt x="20171" y="21696"/>
                </a:cubicBezTo>
                <a:cubicBezTo>
                  <a:pt x="20212" y="22435"/>
                  <a:pt x="20228" y="23174"/>
                  <a:pt x="20282" y="23913"/>
                </a:cubicBezTo>
                <a:cubicBezTo>
                  <a:pt x="20339" y="24688"/>
                  <a:pt x="20329" y="25457"/>
                  <a:pt x="20212" y="26216"/>
                </a:cubicBezTo>
                <a:cubicBezTo>
                  <a:pt x="20145" y="26651"/>
                  <a:pt x="20014" y="27079"/>
                  <a:pt x="19914" y="27507"/>
                </a:cubicBezTo>
                <a:cubicBezTo>
                  <a:pt x="19660" y="28610"/>
                  <a:pt x="19413" y="29720"/>
                  <a:pt x="19158" y="30827"/>
                </a:cubicBezTo>
                <a:cubicBezTo>
                  <a:pt x="19051" y="31292"/>
                  <a:pt x="18934" y="31753"/>
                  <a:pt x="18821" y="32218"/>
                </a:cubicBezTo>
                <a:cubicBezTo>
                  <a:pt x="18757" y="31967"/>
                  <a:pt x="18777" y="31720"/>
                  <a:pt x="18801" y="31475"/>
                </a:cubicBezTo>
                <a:cubicBezTo>
                  <a:pt x="18844" y="30957"/>
                  <a:pt x="18888" y="30439"/>
                  <a:pt x="18921" y="29921"/>
                </a:cubicBezTo>
                <a:cubicBezTo>
                  <a:pt x="18928" y="29747"/>
                  <a:pt x="18924" y="29573"/>
                  <a:pt x="18911" y="29403"/>
                </a:cubicBezTo>
                <a:cubicBezTo>
                  <a:pt x="18858" y="28669"/>
                  <a:pt x="18139" y="28069"/>
                  <a:pt x="17509" y="28069"/>
                </a:cubicBezTo>
                <a:cubicBezTo>
                  <a:pt x="17507" y="28069"/>
                  <a:pt x="17505" y="28069"/>
                  <a:pt x="17503" y="28069"/>
                </a:cubicBezTo>
                <a:cubicBezTo>
                  <a:pt x="17179" y="28069"/>
                  <a:pt x="16851" y="28102"/>
                  <a:pt x="16527" y="28125"/>
                </a:cubicBezTo>
                <a:cubicBezTo>
                  <a:pt x="16320" y="28142"/>
                  <a:pt x="16159" y="28249"/>
                  <a:pt x="16049" y="28420"/>
                </a:cubicBezTo>
                <a:cubicBezTo>
                  <a:pt x="15915" y="28627"/>
                  <a:pt x="15818" y="28871"/>
                  <a:pt x="15651" y="29051"/>
                </a:cubicBezTo>
                <a:cubicBezTo>
                  <a:pt x="15477" y="29239"/>
                  <a:pt x="15233" y="29359"/>
                  <a:pt x="15043" y="29530"/>
                </a:cubicBezTo>
                <a:cubicBezTo>
                  <a:pt x="14307" y="30188"/>
                  <a:pt x="13742" y="30994"/>
                  <a:pt x="13117" y="31746"/>
                </a:cubicBezTo>
                <a:cubicBezTo>
                  <a:pt x="13087" y="31783"/>
                  <a:pt x="13090" y="31847"/>
                  <a:pt x="13073" y="31903"/>
                </a:cubicBezTo>
                <a:cubicBezTo>
                  <a:pt x="13135" y="31938"/>
                  <a:pt x="13192" y="31951"/>
                  <a:pt x="13246" y="31951"/>
                </a:cubicBezTo>
                <a:cubicBezTo>
                  <a:pt x="13318" y="31951"/>
                  <a:pt x="13386" y="31927"/>
                  <a:pt x="13451" y="31900"/>
                </a:cubicBezTo>
                <a:cubicBezTo>
                  <a:pt x="13558" y="31853"/>
                  <a:pt x="13658" y="31796"/>
                  <a:pt x="13755" y="31733"/>
                </a:cubicBezTo>
                <a:cubicBezTo>
                  <a:pt x="14193" y="31459"/>
                  <a:pt x="14541" y="31084"/>
                  <a:pt x="14849" y="30676"/>
                </a:cubicBezTo>
                <a:cubicBezTo>
                  <a:pt x="15173" y="30255"/>
                  <a:pt x="15441" y="29797"/>
                  <a:pt x="15685" y="29329"/>
                </a:cubicBezTo>
                <a:cubicBezTo>
                  <a:pt x="15725" y="29255"/>
                  <a:pt x="15775" y="29169"/>
                  <a:pt x="15842" y="29128"/>
                </a:cubicBezTo>
                <a:cubicBezTo>
                  <a:pt x="16108" y="28973"/>
                  <a:pt x="16370" y="28866"/>
                  <a:pt x="16631" y="28866"/>
                </a:cubicBezTo>
                <a:cubicBezTo>
                  <a:pt x="16922" y="28866"/>
                  <a:pt x="17213" y="28999"/>
                  <a:pt x="17507" y="29346"/>
                </a:cubicBezTo>
                <a:cubicBezTo>
                  <a:pt x="17901" y="29814"/>
                  <a:pt x="18199" y="30345"/>
                  <a:pt x="18343" y="30947"/>
                </a:cubicBezTo>
                <a:cubicBezTo>
                  <a:pt x="18426" y="31285"/>
                  <a:pt x="18506" y="31626"/>
                  <a:pt x="18553" y="31967"/>
                </a:cubicBezTo>
                <a:cubicBezTo>
                  <a:pt x="18627" y="32515"/>
                  <a:pt x="18637" y="33057"/>
                  <a:pt x="18456" y="33592"/>
                </a:cubicBezTo>
                <a:cubicBezTo>
                  <a:pt x="18366" y="33856"/>
                  <a:pt x="18292" y="34123"/>
                  <a:pt x="18209" y="34391"/>
                </a:cubicBezTo>
                <a:cubicBezTo>
                  <a:pt x="17951" y="35237"/>
                  <a:pt x="17550" y="36009"/>
                  <a:pt x="16985" y="36695"/>
                </a:cubicBezTo>
                <a:cubicBezTo>
                  <a:pt x="16417" y="37387"/>
                  <a:pt x="15858" y="38085"/>
                  <a:pt x="15390" y="38851"/>
                </a:cubicBezTo>
                <a:cubicBezTo>
                  <a:pt x="14875" y="39694"/>
                  <a:pt x="14498" y="40603"/>
                  <a:pt x="14280" y="41563"/>
                </a:cubicBezTo>
                <a:cubicBezTo>
                  <a:pt x="14163" y="42067"/>
                  <a:pt x="14096" y="42586"/>
                  <a:pt x="14040" y="43101"/>
                </a:cubicBezTo>
                <a:cubicBezTo>
                  <a:pt x="13896" y="44391"/>
                  <a:pt x="13769" y="45685"/>
                  <a:pt x="13635" y="46976"/>
                </a:cubicBezTo>
                <a:cubicBezTo>
                  <a:pt x="13558" y="47711"/>
                  <a:pt x="13488" y="48447"/>
                  <a:pt x="13404" y="49182"/>
                </a:cubicBezTo>
                <a:cubicBezTo>
                  <a:pt x="13311" y="49985"/>
                  <a:pt x="13217" y="50784"/>
                  <a:pt x="13110" y="51586"/>
                </a:cubicBezTo>
                <a:cubicBezTo>
                  <a:pt x="13040" y="52128"/>
                  <a:pt x="12976" y="52676"/>
                  <a:pt x="12866" y="53211"/>
                </a:cubicBezTo>
                <a:cubicBezTo>
                  <a:pt x="12639" y="54294"/>
                  <a:pt x="12221" y="55301"/>
                  <a:pt x="11535" y="56187"/>
                </a:cubicBezTo>
                <a:cubicBezTo>
                  <a:pt x="11000" y="56875"/>
                  <a:pt x="10476" y="57578"/>
                  <a:pt x="9967" y="58290"/>
                </a:cubicBezTo>
                <a:cubicBezTo>
                  <a:pt x="9329" y="59182"/>
                  <a:pt x="8707" y="60082"/>
                  <a:pt x="8102" y="60998"/>
                </a:cubicBezTo>
                <a:cubicBezTo>
                  <a:pt x="7901" y="61299"/>
                  <a:pt x="7700" y="61610"/>
                  <a:pt x="7603" y="61971"/>
                </a:cubicBezTo>
                <a:cubicBezTo>
                  <a:pt x="7590" y="62028"/>
                  <a:pt x="7593" y="62091"/>
                  <a:pt x="7590" y="62151"/>
                </a:cubicBezTo>
                <a:cubicBezTo>
                  <a:pt x="7605" y="62154"/>
                  <a:pt x="7619" y="62155"/>
                  <a:pt x="7632" y="62155"/>
                </a:cubicBezTo>
                <a:cubicBezTo>
                  <a:pt x="7726" y="62155"/>
                  <a:pt x="7746" y="62084"/>
                  <a:pt x="7784" y="62028"/>
                </a:cubicBezTo>
                <a:cubicBezTo>
                  <a:pt x="8085" y="61593"/>
                  <a:pt x="8359" y="61142"/>
                  <a:pt x="8693" y="60734"/>
                </a:cubicBezTo>
                <a:cubicBezTo>
                  <a:pt x="9740" y="59450"/>
                  <a:pt x="10893" y="58263"/>
                  <a:pt x="12137" y="57170"/>
                </a:cubicBezTo>
                <a:cubicBezTo>
                  <a:pt x="12692" y="56685"/>
                  <a:pt x="13254" y="56193"/>
                  <a:pt x="13779" y="55675"/>
                </a:cubicBezTo>
                <a:cubicBezTo>
                  <a:pt x="14397" y="55070"/>
                  <a:pt x="14976" y="54428"/>
                  <a:pt x="15641" y="53866"/>
                </a:cubicBezTo>
                <a:cubicBezTo>
                  <a:pt x="16046" y="53529"/>
                  <a:pt x="16397" y="53127"/>
                  <a:pt x="16768" y="52750"/>
                </a:cubicBezTo>
                <a:cubicBezTo>
                  <a:pt x="17283" y="52238"/>
                  <a:pt x="17885" y="51840"/>
                  <a:pt x="18466" y="51412"/>
                </a:cubicBezTo>
                <a:cubicBezTo>
                  <a:pt x="18794" y="51172"/>
                  <a:pt x="19168" y="51061"/>
                  <a:pt x="19570" y="51035"/>
                </a:cubicBezTo>
                <a:cubicBezTo>
                  <a:pt x="19657" y="51024"/>
                  <a:pt x="19744" y="51021"/>
                  <a:pt x="19827" y="51008"/>
                </a:cubicBezTo>
                <a:cubicBezTo>
                  <a:pt x="19858" y="51003"/>
                  <a:pt x="19889" y="51001"/>
                  <a:pt x="19918" y="51001"/>
                </a:cubicBezTo>
                <a:cubicBezTo>
                  <a:pt x="20074" y="51001"/>
                  <a:pt x="20211" y="51064"/>
                  <a:pt x="20332" y="51168"/>
                </a:cubicBezTo>
                <a:cubicBezTo>
                  <a:pt x="20406" y="51225"/>
                  <a:pt x="20472" y="51295"/>
                  <a:pt x="20543" y="51362"/>
                </a:cubicBezTo>
                <a:lnTo>
                  <a:pt x="21619" y="52365"/>
                </a:lnTo>
                <a:cubicBezTo>
                  <a:pt x="21780" y="52512"/>
                  <a:pt x="21970" y="52629"/>
                  <a:pt x="22181" y="52646"/>
                </a:cubicBezTo>
                <a:cubicBezTo>
                  <a:pt x="22441" y="52670"/>
                  <a:pt x="22703" y="52673"/>
                  <a:pt x="22963" y="52673"/>
                </a:cubicBezTo>
                <a:cubicBezTo>
                  <a:pt x="23067" y="52673"/>
                  <a:pt x="23171" y="52673"/>
                  <a:pt x="23274" y="52673"/>
                </a:cubicBezTo>
                <a:cubicBezTo>
                  <a:pt x="23351" y="52673"/>
                  <a:pt x="23435" y="52646"/>
                  <a:pt x="23455" y="52529"/>
                </a:cubicBezTo>
                <a:cubicBezTo>
                  <a:pt x="23418" y="52492"/>
                  <a:pt x="23381" y="52432"/>
                  <a:pt x="23324" y="52405"/>
                </a:cubicBezTo>
                <a:cubicBezTo>
                  <a:pt x="23214" y="52338"/>
                  <a:pt x="23087" y="52278"/>
                  <a:pt x="22967" y="52225"/>
                </a:cubicBezTo>
                <a:cubicBezTo>
                  <a:pt x="22605" y="52061"/>
                  <a:pt x="22244" y="51904"/>
                  <a:pt x="21933" y="51653"/>
                </a:cubicBezTo>
                <a:cubicBezTo>
                  <a:pt x="21753" y="51509"/>
                  <a:pt x="21576" y="51369"/>
                  <a:pt x="21392" y="51225"/>
                </a:cubicBezTo>
                <a:cubicBezTo>
                  <a:pt x="21011" y="50928"/>
                  <a:pt x="20630" y="50637"/>
                  <a:pt x="20141" y="50533"/>
                </a:cubicBezTo>
                <a:cubicBezTo>
                  <a:pt x="20128" y="50526"/>
                  <a:pt x="20115" y="50503"/>
                  <a:pt x="20095" y="50476"/>
                </a:cubicBezTo>
                <a:cubicBezTo>
                  <a:pt x="20165" y="50426"/>
                  <a:pt x="20232" y="50376"/>
                  <a:pt x="20309" y="50336"/>
                </a:cubicBezTo>
                <a:cubicBezTo>
                  <a:pt x="20777" y="50068"/>
                  <a:pt x="21225" y="49764"/>
                  <a:pt x="21643" y="49423"/>
                </a:cubicBezTo>
                <a:cubicBezTo>
                  <a:pt x="22004" y="49129"/>
                  <a:pt x="22361" y="48818"/>
                  <a:pt x="22729" y="48520"/>
                </a:cubicBezTo>
                <a:cubicBezTo>
                  <a:pt x="23916" y="47557"/>
                  <a:pt x="25170" y="46681"/>
                  <a:pt x="26427" y="45809"/>
                </a:cubicBezTo>
                <a:cubicBezTo>
                  <a:pt x="26781" y="45561"/>
                  <a:pt x="27126" y="45294"/>
                  <a:pt x="27467" y="45033"/>
                </a:cubicBezTo>
                <a:cubicBezTo>
                  <a:pt x="27554" y="44959"/>
                  <a:pt x="27631" y="44869"/>
                  <a:pt x="27694" y="44772"/>
                </a:cubicBezTo>
                <a:cubicBezTo>
                  <a:pt x="27851" y="44532"/>
                  <a:pt x="27995" y="44281"/>
                  <a:pt x="28149" y="44037"/>
                </a:cubicBezTo>
                <a:cubicBezTo>
                  <a:pt x="28323" y="43766"/>
                  <a:pt x="28430" y="43468"/>
                  <a:pt x="28463" y="43147"/>
                </a:cubicBezTo>
                <a:cubicBezTo>
                  <a:pt x="28500" y="42766"/>
                  <a:pt x="28416" y="42398"/>
                  <a:pt x="28329" y="42034"/>
                </a:cubicBezTo>
                <a:cubicBezTo>
                  <a:pt x="28102" y="41115"/>
                  <a:pt x="28079" y="40188"/>
                  <a:pt x="28152" y="39252"/>
                </a:cubicBezTo>
                <a:cubicBezTo>
                  <a:pt x="28199" y="38704"/>
                  <a:pt x="28236" y="38156"/>
                  <a:pt x="28182" y="37611"/>
                </a:cubicBezTo>
                <a:cubicBezTo>
                  <a:pt x="28136" y="37129"/>
                  <a:pt x="28139" y="36648"/>
                  <a:pt x="28169" y="36166"/>
                </a:cubicBezTo>
                <a:cubicBezTo>
                  <a:pt x="28186" y="35929"/>
                  <a:pt x="28189" y="35688"/>
                  <a:pt x="28169" y="35447"/>
                </a:cubicBezTo>
                <a:cubicBezTo>
                  <a:pt x="28115" y="34836"/>
                  <a:pt x="27865" y="34301"/>
                  <a:pt x="27450" y="33843"/>
                </a:cubicBezTo>
                <a:cubicBezTo>
                  <a:pt x="27380" y="33766"/>
                  <a:pt x="27316" y="33682"/>
                  <a:pt x="27266" y="33589"/>
                </a:cubicBezTo>
                <a:cubicBezTo>
                  <a:pt x="27209" y="33485"/>
                  <a:pt x="27260" y="33385"/>
                  <a:pt x="27326" y="33298"/>
                </a:cubicBezTo>
                <a:cubicBezTo>
                  <a:pt x="27360" y="33252"/>
                  <a:pt x="27404" y="33237"/>
                  <a:pt x="27451" y="33237"/>
                </a:cubicBezTo>
                <a:cubicBezTo>
                  <a:pt x="27488" y="33237"/>
                  <a:pt x="27526" y="33246"/>
                  <a:pt x="27564" y="33258"/>
                </a:cubicBezTo>
                <a:cubicBezTo>
                  <a:pt x="27601" y="33271"/>
                  <a:pt x="27637" y="33284"/>
                  <a:pt x="27671" y="33301"/>
                </a:cubicBezTo>
                <a:cubicBezTo>
                  <a:pt x="28604" y="33726"/>
                  <a:pt x="29470" y="34261"/>
                  <a:pt x="30208" y="34979"/>
                </a:cubicBezTo>
                <a:cubicBezTo>
                  <a:pt x="30543" y="35304"/>
                  <a:pt x="30777" y="35681"/>
                  <a:pt x="30847" y="36150"/>
                </a:cubicBezTo>
                <a:cubicBezTo>
                  <a:pt x="30907" y="36534"/>
                  <a:pt x="31071" y="36882"/>
                  <a:pt x="31265" y="37216"/>
                </a:cubicBezTo>
                <a:cubicBezTo>
                  <a:pt x="31462" y="37554"/>
                  <a:pt x="31643" y="37905"/>
                  <a:pt x="31823" y="38256"/>
                </a:cubicBezTo>
                <a:cubicBezTo>
                  <a:pt x="31984" y="38574"/>
                  <a:pt x="32017" y="38901"/>
                  <a:pt x="31930" y="39259"/>
                </a:cubicBezTo>
                <a:cubicBezTo>
                  <a:pt x="31746" y="40008"/>
                  <a:pt x="31573" y="40760"/>
                  <a:pt x="31208" y="41446"/>
                </a:cubicBezTo>
                <a:cubicBezTo>
                  <a:pt x="31038" y="41767"/>
                  <a:pt x="30847" y="42081"/>
                  <a:pt x="30670" y="42398"/>
                </a:cubicBezTo>
                <a:cubicBezTo>
                  <a:pt x="30396" y="42887"/>
                  <a:pt x="30045" y="43301"/>
                  <a:pt x="29567" y="43595"/>
                </a:cubicBezTo>
                <a:cubicBezTo>
                  <a:pt x="29470" y="43656"/>
                  <a:pt x="29383" y="43732"/>
                  <a:pt x="29289" y="43803"/>
                </a:cubicBezTo>
                <a:cubicBezTo>
                  <a:pt x="28965" y="44057"/>
                  <a:pt x="28674" y="44358"/>
                  <a:pt x="28299" y="44548"/>
                </a:cubicBezTo>
                <a:cubicBezTo>
                  <a:pt x="28256" y="44568"/>
                  <a:pt x="28216" y="44602"/>
                  <a:pt x="28189" y="44639"/>
                </a:cubicBezTo>
                <a:cubicBezTo>
                  <a:pt x="28129" y="44739"/>
                  <a:pt x="28015" y="44722"/>
                  <a:pt x="27905" y="44749"/>
                </a:cubicBezTo>
                <a:cubicBezTo>
                  <a:pt x="27945" y="44903"/>
                  <a:pt x="28005" y="45036"/>
                  <a:pt x="27928" y="45177"/>
                </a:cubicBezTo>
                <a:cubicBezTo>
                  <a:pt x="27728" y="45535"/>
                  <a:pt x="27494" y="45856"/>
                  <a:pt x="27132" y="46073"/>
                </a:cubicBezTo>
                <a:cubicBezTo>
                  <a:pt x="26979" y="46170"/>
                  <a:pt x="26825" y="46263"/>
                  <a:pt x="26674" y="46370"/>
                </a:cubicBezTo>
                <a:cubicBezTo>
                  <a:pt x="26109" y="46772"/>
                  <a:pt x="25695" y="47290"/>
                  <a:pt x="25524" y="47975"/>
                </a:cubicBezTo>
                <a:cubicBezTo>
                  <a:pt x="25454" y="48263"/>
                  <a:pt x="25377" y="48550"/>
                  <a:pt x="25320" y="48845"/>
                </a:cubicBezTo>
                <a:cubicBezTo>
                  <a:pt x="25197" y="49440"/>
                  <a:pt x="24912" y="49938"/>
                  <a:pt x="24471" y="50352"/>
                </a:cubicBezTo>
                <a:cubicBezTo>
                  <a:pt x="24304" y="50510"/>
                  <a:pt x="24137" y="50673"/>
                  <a:pt x="23986" y="50844"/>
                </a:cubicBezTo>
                <a:cubicBezTo>
                  <a:pt x="23789" y="51071"/>
                  <a:pt x="23816" y="51205"/>
                  <a:pt x="24060" y="51359"/>
                </a:cubicBezTo>
                <a:cubicBezTo>
                  <a:pt x="24167" y="51426"/>
                  <a:pt x="24277" y="51486"/>
                  <a:pt x="24394" y="51529"/>
                </a:cubicBezTo>
                <a:cubicBezTo>
                  <a:pt x="24568" y="51603"/>
                  <a:pt x="24739" y="51660"/>
                  <a:pt x="24912" y="51713"/>
                </a:cubicBezTo>
                <a:cubicBezTo>
                  <a:pt x="25358" y="51850"/>
                  <a:pt x="25811" y="51946"/>
                  <a:pt x="26273" y="51946"/>
                </a:cubicBezTo>
                <a:cubicBezTo>
                  <a:pt x="26397" y="51946"/>
                  <a:pt x="26522" y="51939"/>
                  <a:pt x="26648" y="51924"/>
                </a:cubicBezTo>
                <a:cubicBezTo>
                  <a:pt x="27400" y="51837"/>
                  <a:pt x="28119" y="51630"/>
                  <a:pt x="28818" y="51342"/>
                </a:cubicBezTo>
                <a:cubicBezTo>
                  <a:pt x="29232" y="51172"/>
                  <a:pt x="29567" y="50891"/>
                  <a:pt x="29704" y="50449"/>
                </a:cubicBezTo>
                <a:cubicBezTo>
                  <a:pt x="29774" y="50219"/>
                  <a:pt x="29811" y="49981"/>
                  <a:pt x="29837" y="49741"/>
                </a:cubicBezTo>
                <a:cubicBezTo>
                  <a:pt x="29887" y="49222"/>
                  <a:pt x="29857" y="48704"/>
                  <a:pt x="29821" y="48186"/>
                </a:cubicBezTo>
                <a:cubicBezTo>
                  <a:pt x="29794" y="47868"/>
                  <a:pt x="29794" y="47551"/>
                  <a:pt x="29787" y="47233"/>
                </a:cubicBezTo>
                <a:cubicBezTo>
                  <a:pt x="29787" y="47176"/>
                  <a:pt x="29811" y="47123"/>
                  <a:pt x="29824" y="47063"/>
                </a:cubicBezTo>
                <a:cubicBezTo>
                  <a:pt x="29894" y="47213"/>
                  <a:pt x="29934" y="47363"/>
                  <a:pt x="29938" y="47514"/>
                </a:cubicBezTo>
                <a:cubicBezTo>
                  <a:pt x="29954" y="47878"/>
                  <a:pt x="29968" y="48246"/>
                  <a:pt x="29954" y="48611"/>
                </a:cubicBezTo>
                <a:cubicBezTo>
                  <a:pt x="29924" y="49390"/>
                  <a:pt x="30038" y="50142"/>
                  <a:pt x="30312" y="50874"/>
                </a:cubicBezTo>
                <a:cubicBezTo>
                  <a:pt x="30493" y="51352"/>
                  <a:pt x="30663" y="51830"/>
                  <a:pt x="30857" y="52305"/>
                </a:cubicBezTo>
                <a:cubicBezTo>
                  <a:pt x="31228" y="53198"/>
                  <a:pt x="31399" y="54117"/>
                  <a:pt x="31349" y="55090"/>
                </a:cubicBezTo>
                <a:cubicBezTo>
                  <a:pt x="31315" y="55735"/>
                  <a:pt x="31355" y="56384"/>
                  <a:pt x="31415" y="57023"/>
                </a:cubicBezTo>
                <a:cubicBezTo>
                  <a:pt x="31496" y="57875"/>
                  <a:pt x="31783" y="58694"/>
                  <a:pt x="31964" y="59530"/>
                </a:cubicBezTo>
                <a:cubicBezTo>
                  <a:pt x="31991" y="59637"/>
                  <a:pt x="32057" y="59747"/>
                  <a:pt x="32118" y="59838"/>
                </a:cubicBezTo>
                <a:cubicBezTo>
                  <a:pt x="32179" y="59929"/>
                  <a:pt x="32230" y="59966"/>
                  <a:pt x="32303" y="59966"/>
                </a:cubicBezTo>
                <a:cubicBezTo>
                  <a:pt x="32341" y="59966"/>
                  <a:pt x="32386" y="59955"/>
                  <a:pt x="32442" y="59938"/>
                </a:cubicBezTo>
                <a:cubicBezTo>
                  <a:pt x="33264" y="59671"/>
                  <a:pt x="34017" y="59279"/>
                  <a:pt x="34665" y="58694"/>
                </a:cubicBezTo>
                <a:cubicBezTo>
                  <a:pt x="35334" y="58092"/>
                  <a:pt x="35795" y="57370"/>
                  <a:pt x="36063" y="56511"/>
                </a:cubicBezTo>
                <a:cubicBezTo>
                  <a:pt x="36304" y="55755"/>
                  <a:pt x="36330" y="54983"/>
                  <a:pt x="36240" y="54201"/>
                </a:cubicBezTo>
                <a:cubicBezTo>
                  <a:pt x="36136" y="53315"/>
                  <a:pt x="35802" y="52526"/>
                  <a:pt x="35204" y="51860"/>
                </a:cubicBezTo>
                <a:cubicBezTo>
                  <a:pt x="34792" y="51406"/>
                  <a:pt x="34358" y="50968"/>
                  <a:pt x="33913" y="50543"/>
                </a:cubicBezTo>
                <a:cubicBezTo>
                  <a:pt x="33197" y="49864"/>
                  <a:pt x="32586" y="49102"/>
                  <a:pt x="32118" y="48229"/>
                </a:cubicBezTo>
                <a:cubicBezTo>
                  <a:pt x="32094" y="48183"/>
                  <a:pt x="32077" y="48132"/>
                  <a:pt x="32034" y="48025"/>
                </a:cubicBezTo>
                <a:lnTo>
                  <a:pt x="32034" y="48025"/>
                </a:lnTo>
                <a:cubicBezTo>
                  <a:pt x="32231" y="48132"/>
                  <a:pt x="32375" y="48209"/>
                  <a:pt x="32515" y="48283"/>
                </a:cubicBezTo>
                <a:cubicBezTo>
                  <a:pt x="32870" y="48477"/>
                  <a:pt x="33231" y="48654"/>
                  <a:pt x="33552" y="48905"/>
                </a:cubicBezTo>
                <a:cubicBezTo>
                  <a:pt x="34057" y="49303"/>
                  <a:pt x="34451" y="49801"/>
                  <a:pt x="34786" y="50342"/>
                </a:cubicBezTo>
                <a:cubicBezTo>
                  <a:pt x="35160" y="50958"/>
                  <a:pt x="35545" y="51573"/>
                  <a:pt x="35946" y="52171"/>
                </a:cubicBezTo>
                <a:cubicBezTo>
                  <a:pt x="36143" y="52465"/>
                  <a:pt x="36377" y="52740"/>
                  <a:pt x="36614" y="53000"/>
                </a:cubicBezTo>
                <a:cubicBezTo>
                  <a:pt x="36805" y="53211"/>
                  <a:pt x="37029" y="53375"/>
                  <a:pt x="37307" y="53462"/>
                </a:cubicBezTo>
                <a:cubicBezTo>
                  <a:pt x="37489" y="53521"/>
                  <a:pt x="37670" y="53551"/>
                  <a:pt x="37849" y="53551"/>
                </a:cubicBezTo>
                <a:cubicBezTo>
                  <a:pt x="38122" y="53551"/>
                  <a:pt x="38390" y="53483"/>
                  <a:pt x="38651" y="53351"/>
                </a:cubicBezTo>
                <a:cubicBezTo>
                  <a:pt x="38881" y="53234"/>
                  <a:pt x="39099" y="53091"/>
                  <a:pt x="39313" y="52944"/>
                </a:cubicBezTo>
                <a:cubicBezTo>
                  <a:pt x="39801" y="52613"/>
                  <a:pt x="40309" y="52322"/>
                  <a:pt x="40901" y="52215"/>
                </a:cubicBezTo>
                <a:cubicBezTo>
                  <a:pt x="41208" y="52161"/>
                  <a:pt x="41529" y="52141"/>
                  <a:pt x="41844" y="52104"/>
                </a:cubicBezTo>
                <a:cubicBezTo>
                  <a:pt x="41954" y="52091"/>
                  <a:pt x="42064" y="52064"/>
                  <a:pt x="42155" y="52048"/>
                </a:cubicBezTo>
                <a:cubicBezTo>
                  <a:pt x="42215" y="51910"/>
                  <a:pt x="42155" y="51830"/>
                  <a:pt x="42108" y="51747"/>
                </a:cubicBezTo>
                <a:cubicBezTo>
                  <a:pt x="42004" y="51553"/>
                  <a:pt x="41897" y="51355"/>
                  <a:pt x="41780" y="51168"/>
                </a:cubicBezTo>
                <a:cubicBezTo>
                  <a:pt x="41312" y="50436"/>
                  <a:pt x="40851" y="49704"/>
                  <a:pt x="40369" y="48985"/>
                </a:cubicBezTo>
                <a:cubicBezTo>
                  <a:pt x="40219" y="48764"/>
                  <a:pt x="40035" y="48564"/>
                  <a:pt x="39851" y="48366"/>
                </a:cubicBezTo>
                <a:cubicBezTo>
                  <a:pt x="39313" y="47795"/>
                  <a:pt x="38634" y="47434"/>
                  <a:pt x="37918" y="47133"/>
                </a:cubicBezTo>
                <a:cubicBezTo>
                  <a:pt x="37798" y="47083"/>
                  <a:pt x="37678" y="47032"/>
                  <a:pt x="37514" y="46966"/>
                </a:cubicBezTo>
                <a:cubicBezTo>
                  <a:pt x="37681" y="46892"/>
                  <a:pt x="37811" y="46842"/>
                  <a:pt x="37935" y="46775"/>
                </a:cubicBezTo>
                <a:cubicBezTo>
                  <a:pt x="38353" y="46554"/>
                  <a:pt x="38721" y="46253"/>
                  <a:pt x="39085" y="45956"/>
                </a:cubicBezTo>
                <a:cubicBezTo>
                  <a:pt x="39450" y="45658"/>
                  <a:pt x="39737" y="45304"/>
                  <a:pt x="39965" y="44893"/>
                </a:cubicBezTo>
                <a:cubicBezTo>
                  <a:pt x="40239" y="44384"/>
                  <a:pt x="40439" y="43839"/>
                  <a:pt x="40627" y="43298"/>
                </a:cubicBezTo>
                <a:cubicBezTo>
                  <a:pt x="40911" y="42459"/>
                  <a:pt x="41235" y="41633"/>
                  <a:pt x="41697" y="40874"/>
                </a:cubicBezTo>
                <a:cubicBezTo>
                  <a:pt x="41814" y="40677"/>
                  <a:pt x="41803" y="40620"/>
                  <a:pt x="41636" y="40443"/>
                </a:cubicBezTo>
                <a:cubicBezTo>
                  <a:pt x="41419" y="40212"/>
                  <a:pt x="41205" y="39978"/>
                  <a:pt x="40984" y="39754"/>
                </a:cubicBezTo>
                <a:cubicBezTo>
                  <a:pt x="40774" y="39543"/>
                  <a:pt x="40566" y="39333"/>
                  <a:pt x="40342" y="39132"/>
                </a:cubicBezTo>
                <a:cubicBezTo>
                  <a:pt x="40084" y="38899"/>
                  <a:pt x="39795" y="38775"/>
                  <a:pt x="39481" y="38775"/>
                </a:cubicBezTo>
                <a:cubicBezTo>
                  <a:pt x="39344" y="38775"/>
                  <a:pt x="39202" y="38799"/>
                  <a:pt x="39055" y="38848"/>
                </a:cubicBezTo>
                <a:cubicBezTo>
                  <a:pt x="38579" y="39003"/>
                  <a:pt x="38093" y="39055"/>
                  <a:pt x="37595" y="39055"/>
                </a:cubicBezTo>
                <a:cubicBezTo>
                  <a:pt x="37579" y="39055"/>
                  <a:pt x="37563" y="39055"/>
                  <a:pt x="37547" y="39055"/>
                </a:cubicBezTo>
                <a:cubicBezTo>
                  <a:pt x="37410" y="39055"/>
                  <a:pt x="37276" y="39068"/>
                  <a:pt x="37143" y="39072"/>
                </a:cubicBezTo>
                <a:cubicBezTo>
                  <a:pt x="36511" y="39088"/>
                  <a:pt x="35956" y="39309"/>
                  <a:pt x="35474" y="39710"/>
                </a:cubicBezTo>
                <a:cubicBezTo>
                  <a:pt x="35418" y="39760"/>
                  <a:pt x="35351" y="39804"/>
                  <a:pt x="35287" y="39851"/>
                </a:cubicBezTo>
                <a:cubicBezTo>
                  <a:pt x="35284" y="39791"/>
                  <a:pt x="35301" y="39754"/>
                  <a:pt x="35321" y="39724"/>
                </a:cubicBezTo>
                <a:cubicBezTo>
                  <a:pt x="35578" y="39349"/>
                  <a:pt x="35775" y="38941"/>
                  <a:pt x="35909" y="38507"/>
                </a:cubicBezTo>
                <a:cubicBezTo>
                  <a:pt x="36056" y="38039"/>
                  <a:pt x="36170" y="37564"/>
                  <a:pt x="36260" y="37082"/>
                </a:cubicBezTo>
                <a:cubicBezTo>
                  <a:pt x="36447" y="36113"/>
                  <a:pt x="36471" y="35137"/>
                  <a:pt x="36437" y="34154"/>
                </a:cubicBezTo>
                <a:cubicBezTo>
                  <a:pt x="36397" y="33114"/>
                  <a:pt x="35906" y="32265"/>
                  <a:pt x="35304" y="31459"/>
                </a:cubicBezTo>
                <a:cubicBezTo>
                  <a:pt x="35268" y="31410"/>
                  <a:pt x="35235" y="31352"/>
                  <a:pt x="35170" y="31352"/>
                </a:cubicBezTo>
                <a:cubicBezTo>
                  <a:pt x="35155" y="31352"/>
                  <a:pt x="35139" y="31355"/>
                  <a:pt x="35120" y="31362"/>
                </a:cubicBezTo>
                <a:cubicBezTo>
                  <a:pt x="35070" y="31516"/>
                  <a:pt x="35070" y="31516"/>
                  <a:pt x="35090" y="31693"/>
                </a:cubicBezTo>
                <a:cubicBezTo>
                  <a:pt x="35160" y="32248"/>
                  <a:pt x="35150" y="32803"/>
                  <a:pt x="35003" y="33351"/>
                </a:cubicBezTo>
                <a:cubicBezTo>
                  <a:pt x="34939" y="33582"/>
                  <a:pt x="34876" y="33816"/>
                  <a:pt x="34806" y="34043"/>
                </a:cubicBezTo>
                <a:cubicBezTo>
                  <a:pt x="34608" y="34685"/>
                  <a:pt x="34354" y="35294"/>
                  <a:pt x="33913" y="35809"/>
                </a:cubicBezTo>
                <a:cubicBezTo>
                  <a:pt x="33682" y="36079"/>
                  <a:pt x="33422" y="36327"/>
                  <a:pt x="33177" y="36581"/>
                </a:cubicBezTo>
                <a:cubicBezTo>
                  <a:pt x="32696" y="37079"/>
                  <a:pt x="32261" y="37601"/>
                  <a:pt x="32141" y="38313"/>
                </a:cubicBezTo>
                <a:cubicBezTo>
                  <a:pt x="32131" y="38353"/>
                  <a:pt x="32101" y="38386"/>
                  <a:pt x="32064" y="38450"/>
                </a:cubicBezTo>
                <a:cubicBezTo>
                  <a:pt x="32027" y="38370"/>
                  <a:pt x="32011" y="38329"/>
                  <a:pt x="31991" y="38286"/>
                </a:cubicBezTo>
                <a:cubicBezTo>
                  <a:pt x="31817" y="37952"/>
                  <a:pt x="31666" y="37604"/>
                  <a:pt x="31472" y="37286"/>
                </a:cubicBezTo>
                <a:cubicBezTo>
                  <a:pt x="31228" y="36892"/>
                  <a:pt x="31044" y="36474"/>
                  <a:pt x="30954" y="36012"/>
                </a:cubicBezTo>
                <a:cubicBezTo>
                  <a:pt x="30921" y="35839"/>
                  <a:pt x="30847" y="35665"/>
                  <a:pt x="30770" y="35504"/>
                </a:cubicBezTo>
                <a:cubicBezTo>
                  <a:pt x="30573" y="35103"/>
                  <a:pt x="30252" y="34812"/>
                  <a:pt x="29918" y="34535"/>
                </a:cubicBezTo>
                <a:cubicBezTo>
                  <a:pt x="29292" y="34010"/>
                  <a:pt x="28600" y="33599"/>
                  <a:pt x="27871" y="33241"/>
                </a:cubicBezTo>
                <a:cubicBezTo>
                  <a:pt x="27761" y="33187"/>
                  <a:pt x="27637" y="33140"/>
                  <a:pt x="27517" y="33120"/>
                </a:cubicBezTo>
                <a:cubicBezTo>
                  <a:pt x="27501" y="33117"/>
                  <a:pt x="27483" y="33116"/>
                  <a:pt x="27464" y="33116"/>
                </a:cubicBezTo>
                <a:cubicBezTo>
                  <a:pt x="27398" y="33116"/>
                  <a:pt x="27324" y="33134"/>
                  <a:pt x="27280" y="33171"/>
                </a:cubicBezTo>
                <a:cubicBezTo>
                  <a:pt x="27096" y="33314"/>
                  <a:pt x="27066" y="33572"/>
                  <a:pt x="27199" y="33769"/>
                </a:cubicBezTo>
                <a:cubicBezTo>
                  <a:pt x="27243" y="33833"/>
                  <a:pt x="27300" y="33883"/>
                  <a:pt x="27346" y="33943"/>
                </a:cubicBezTo>
                <a:cubicBezTo>
                  <a:pt x="27484" y="34133"/>
                  <a:pt x="27637" y="34307"/>
                  <a:pt x="27748" y="34508"/>
                </a:cubicBezTo>
                <a:cubicBezTo>
                  <a:pt x="28012" y="34986"/>
                  <a:pt x="28082" y="35504"/>
                  <a:pt x="28052" y="36043"/>
                </a:cubicBezTo>
                <a:cubicBezTo>
                  <a:pt x="28032" y="36457"/>
                  <a:pt x="28005" y="36875"/>
                  <a:pt x="28039" y="37283"/>
                </a:cubicBezTo>
                <a:cubicBezTo>
                  <a:pt x="28099" y="38029"/>
                  <a:pt x="28062" y="38764"/>
                  <a:pt x="28015" y="39503"/>
                </a:cubicBezTo>
                <a:cubicBezTo>
                  <a:pt x="27962" y="40339"/>
                  <a:pt x="27985" y="41175"/>
                  <a:pt x="28196" y="41997"/>
                </a:cubicBezTo>
                <a:cubicBezTo>
                  <a:pt x="28246" y="42201"/>
                  <a:pt x="28286" y="42412"/>
                  <a:pt x="28323" y="42619"/>
                </a:cubicBezTo>
                <a:cubicBezTo>
                  <a:pt x="28406" y="43070"/>
                  <a:pt x="28329" y="43498"/>
                  <a:pt x="28089" y="43896"/>
                </a:cubicBezTo>
                <a:cubicBezTo>
                  <a:pt x="27968" y="44100"/>
                  <a:pt x="27831" y="44301"/>
                  <a:pt x="27714" y="44508"/>
                </a:cubicBezTo>
                <a:cubicBezTo>
                  <a:pt x="27564" y="44776"/>
                  <a:pt x="27367" y="44993"/>
                  <a:pt x="27119" y="45170"/>
                </a:cubicBezTo>
                <a:cubicBezTo>
                  <a:pt x="26557" y="45568"/>
                  <a:pt x="25989" y="45963"/>
                  <a:pt x="25421" y="46360"/>
                </a:cubicBezTo>
                <a:cubicBezTo>
                  <a:pt x="24334" y="47123"/>
                  <a:pt x="23257" y="47898"/>
                  <a:pt x="22248" y="48764"/>
                </a:cubicBezTo>
                <a:cubicBezTo>
                  <a:pt x="21633" y="49289"/>
                  <a:pt x="21001" y="49797"/>
                  <a:pt x="20299" y="50202"/>
                </a:cubicBezTo>
                <a:cubicBezTo>
                  <a:pt x="20061" y="50339"/>
                  <a:pt x="19824" y="50473"/>
                  <a:pt x="19586" y="50607"/>
                </a:cubicBezTo>
                <a:cubicBezTo>
                  <a:pt x="19673" y="50393"/>
                  <a:pt x="19830" y="50259"/>
                  <a:pt x="19981" y="50115"/>
                </a:cubicBezTo>
                <a:cubicBezTo>
                  <a:pt x="20272" y="49834"/>
                  <a:pt x="20559" y="49553"/>
                  <a:pt x="20847" y="49269"/>
                </a:cubicBezTo>
                <a:cubicBezTo>
                  <a:pt x="21051" y="49069"/>
                  <a:pt x="21181" y="48821"/>
                  <a:pt x="21248" y="48547"/>
                </a:cubicBezTo>
                <a:cubicBezTo>
                  <a:pt x="21325" y="48219"/>
                  <a:pt x="21409" y="47892"/>
                  <a:pt x="21482" y="47564"/>
                </a:cubicBezTo>
                <a:cubicBezTo>
                  <a:pt x="21559" y="47246"/>
                  <a:pt x="21542" y="46932"/>
                  <a:pt x="21412" y="46631"/>
                </a:cubicBezTo>
                <a:cubicBezTo>
                  <a:pt x="21278" y="46324"/>
                  <a:pt x="21098" y="46039"/>
                  <a:pt x="20877" y="45779"/>
                </a:cubicBezTo>
                <a:cubicBezTo>
                  <a:pt x="20718" y="45593"/>
                  <a:pt x="20528" y="45498"/>
                  <a:pt x="20308" y="45498"/>
                </a:cubicBezTo>
                <a:cubicBezTo>
                  <a:pt x="20250" y="45498"/>
                  <a:pt x="20190" y="45505"/>
                  <a:pt x="20128" y="45518"/>
                </a:cubicBezTo>
                <a:cubicBezTo>
                  <a:pt x="19924" y="45561"/>
                  <a:pt x="19723" y="45635"/>
                  <a:pt x="19519" y="45688"/>
                </a:cubicBezTo>
                <a:cubicBezTo>
                  <a:pt x="19445" y="45704"/>
                  <a:pt x="19364" y="45731"/>
                  <a:pt x="19292" y="45731"/>
                </a:cubicBezTo>
                <a:cubicBezTo>
                  <a:pt x="19273" y="45731"/>
                  <a:pt x="19256" y="45729"/>
                  <a:pt x="19239" y="45725"/>
                </a:cubicBezTo>
                <a:cubicBezTo>
                  <a:pt x="19145" y="45703"/>
                  <a:pt x="19053" y="45695"/>
                  <a:pt x="18962" y="45695"/>
                </a:cubicBezTo>
                <a:cubicBezTo>
                  <a:pt x="18832" y="45695"/>
                  <a:pt x="18705" y="45711"/>
                  <a:pt x="18577" y="45725"/>
                </a:cubicBezTo>
                <a:cubicBezTo>
                  <a:pt x="18456" y="45740"/>
                  <a:pt x="18336" y="45748"/>
                  <a:pt x="18216" y="45748"/>
                </a:cubicBezTo>
                <a:cubicBezTo>
                  <a:pt x="18059" y="45748"/>
                  <a:pt x="17903" y="45734"/>
                  <a:pt x="17747" y="45702"/>
                </a:cubicBezTo>
                <a:cubicBezTo>
                  <a:pt x="17366" y="45618"/>
                  <a:pt x="17019" y="45454"/>
                  <a:pt x="16671" y="45284"/>
                </a:cubicBezTo>
                <a:cubicBezTo>
                  <a:pt x="16605" y="45247"/>
                  <a:pt x="16539" y="45192"/>
                  <a:pt x="16437" y="45192"/>
                </a:cubicBezTo>
                <a:cubicBezTo>
                  <a:pt x="16420" y="45192"/>
                  <a:pt x="16402" y="45194"/>
                  <a:pt x="16383" y="45197"/>
                </a:cubicBezTo>
                <a:cubicBezTo>
                  <a:pt x="16410" y="45250"/>
                  <a:pt x="16413" y="45301"/>
                  <a:pt x="16444" y="45324"/>
                </a:cubicBezTo>
                <a:cubicBezTo>
                  <a:pt x="16500" y="45387"/>
                  <a:pt x="16577" y="45438"/>
                  <a:pt x="16644" y="45488"/>
                </a:cubicBezTo>
                <a:cubicBezTo>
                  <a:pt x="16955" y="45725"/>
                  <a:pt x="17263" y="45976"/>
                  <a:pt x="17587" y="46200"/>
                </a:cubicBezTo>
                <a:cubicBezTo>
                  <a:pt x="17755" y="46312"/>
                  <a:pt x="17935" y="46371"/>
                  <a:pt x="18119" y="46371"/>
                </a:cubicBezTo>
                <a:cubicBezTo>
                  <a:pt x="18260" y="46371"/>
                  <a:pt x="18405" y="46336"/>
                  <a:pt x="18550" y="46263"/>
                </a:cubicBezTo>
                <a:lnTo>
                  <a:pt x="18837" y="46126"/>
                </a:lnTo>
                <a:cubicBezTo>
                  <a:pt x="19126" y="45992"/>
                  <a:pt x="19232" y="45919"/>
                  <a:pt x="19336" y="45919"/>
                </a:cubicBezTo>
                <a:cubicBezTo>
                  <a:pt x="19444" y="45919"/>
                  <a:pt x="19551" y="45998"/>
                  <a:pt x="19857" y="46170"/>
                </a:cubicBezTo>
                <a:cubicBezTo>
                  <a:pt x="20389" y="46471"/>
                  <a:pt x="20683" y="46932"/>
                  <a:pt x="20757" y="47541"/>
                </a:cubicBezTo>
                <a:cubicBezTo>
                  <a:pt x="20783" y="47798"/>
                  <a:pt x="20777" y="48052"/>
                  <a:pt x="20723" y="48313"/>
                </a:cubicBezTo>
                <a:cubicBezTo>
                  <a:pt x="20616" y="48794"/>
                  <a:pt x="20395" y="49216"/>
                  <a:pt x="20115" y="49614"/>
                </a:cubicBezTo>
                <a:cubicBezTo>
                  <a:pt x="19663" y="50249"/>
                  <a:pt x="19051" y="50724"/>
                  <a:pt x="18493" y="51252"/>
                </a:cubicBezTo>
                <a:cubicBezTo>
                  <a:pt x="18272" y="51459"/>
                  <a:pt x="17992" y="51606"/>
                  <a:pt x="17747" y="51790"/>
                </a:cubicBezTo>
                <a:cubicBezTo>
                  <a:pt x="17350" y="52081"/>
                  <a:pt x="16962" y="52379"/>
                  <a:pt x="16621" y="52740"/>
                </a:cubicBezTo>
                <a:cubicBezTo>
                  <a:pt x="16143" y="53255"/>
                  <a:pt x="15644" y="53746"/>
                  <a:pt x="15106" y="54197"/>
                </a:cubicBezTo>
                <a:cubicBezTo>
                  <a:pt x="14859" y="54398"/>
                  <a:pt x="14631" y="54625"/>
                  <a:pt x="14421" y="54859"/>
                </a:cubicBezTo>
                <a:cubicBezTo>
                  <a:pt x="13923" y="55411"/>
                  <a:pt x="13391" y="55919"/>
                  <a:pt x="12836" y="56414"/>
                </a:cubicBezTo>
                <a:cubicBezTo>
                  <a:pt x="12254" y="56932"/>
                  <a:pt x="11662" y="57441"/>
                  <a:pt x="11101" y="57979"/>
                </a:cubicBezTo>
                <a:cubicBezTo>
                  <a:pt x="10108" y="58942"/>
                  <a:pt x="9158" y="59945"/>
                  <a:pt x="8262" y="61095"/>
                </a:cubicBezTo>
                <a:cubicBezTo>
                  <a:pt x="8336" y="60938"/>
                  <a:pt x="8369" y="60837"/>
                  <a:pt x="8393" y="60750"/>
                </a:cubicBezTo>
                <a:cubicBezTo>
                  <a:pt x="9319" y="59360"/>
                  <a:pt x="10312" y="58009"/>
                  <a:pt x="11321" y="56675"/>
                </a:cubicBezTo>
                <a:cubicBezTo>
                  <a:pt x="11626" y="56270"/>
                  <a:pt x="11933" y="55859"/>
                  <a:pt x="12191" y="55421"/>
                </a:cubicBezTo>
                <a:cubicBezTo>
                  <a:pt x="12572" y="54769"/>
                  <a:pt x="12806" y="54054"/>
                  <a:pt x="12976" y="53318"/>
                </a:cubicBezTo>
                <a:cubicBezTo>
                  <a:pt x="13140" y="52613"/>
                  <a:pt x="13204" y="51897"/>
                  <a:pt x="13277" y="51178"/>
                </a:cubicBezTo>
                <a:cubicBezTo>
                  <a:pt x="13414" y="49858"/>
                  <a:pt x="13588" y="48544"/>
                  <a:pt x="13732" y="47226"/>
                </a:cubicBezTo>
                <a:cubicBezTo>
                  <a:pt x="13876" y="45956"/>
                  <a:pt x="14013" y="44685"/>
                  <a:pt x="14133" y="43411"/>
                </a:cubicBezTo>
                <a:cubicBezTo>
                  <a:pt x="14223" y="42492"/>
                  <a:pt x="14351" y="41579"/>
                  <a:pt x="14661" y="40703"/>
                </a:cubicBezTo>
                <a:cubicBezTo>
                  <a:pt x="14812" y="40275"/>
                  <a:pt x="14946" y="39841"/>
                  <a:pt x="15200" y="39460"/>
                </a:cubicBezTo>
                <a:cubicBezTo>
                  <a:pt x="15263" y="39369"/>
                  <a:pt x="15344" y="39282"/>
                  <a:pt x="15427" y="39205"/>
                </a:cubicBezTo>
                <a:cubicBezTo>
                  <a:pt x="15665" y="38988"/>
                  <a:pt x="15965" y="38905"/>
                  <a:pt x="16273" y="38881"/>
                </a:cubicBezTo>
                <a:cubicBezTo>
                  <a:pt x="16704" y="38841"/>
                  <a:pt x="17139" y="38824"/>
                  <a:pt x="17570" y="38814"/>
                </a:cubicBezTo>
                <a:cubicBezTo>
                  <a:pt x="17961" y="38804"/>
                  <a:pt x="18336" y="38721"/>
                  <a:pt x="18687" y="38550"/>
                </a:cubicBezTo>
                <a:cubicBezTo>
                  <a:pt x="18995" y="38400"/>
                  <a:pt x="19306" y="38239"/>
                  <a:pt x="19606" y="38069"/>
                </a:cubicBezTo>
                <a:cubicBezTo>
                  <a:pt x="20111" y="37785"/>
                  <a:pt x="20650" y="37581"/>
                  <a:pt x="21218" y="37464"/>
                </a:cubicBezTo>
                <a:cubicBezTo>
                  <a:pt x="21355" y="37433"/>
                  <a:pt x="21499" y="37430"/>
                  <a:pt x="21629" y="37417"/>
                </a:cubicBezTo>
                <a:cubicBezTo>
                  <a:pt x="21813" y="37785"/>
                  <a:pt x="21867" y="37962"/>
                  <a:pt x="21870" y="38299"/>
                </a:cubicBezTo>
                <a:cubicBezTo>
                  <a:pt x="21873" y="38490"/>
                  <a:pt x="21863" y="38684"/>
                  <a:pt x="21857" y="38874"/>
                </a:cubicBezTo>
                <a:cubicBezTo>
                  <a:pt x="21840" y="39637"/>
                  <a:pt x="21816" y="40392"/>
                  <a:pt x="21803" y="41155"/>
                </a:cubicBezTo>
                <a:cubicBezTo>
                  <a:pt x="21800" y="41539"/>
                  <a:pt x="21803" y="41924"/>
                  <a:pt x="21806" y="42308"/>
                </a:cubicBezTo>
                <a:cubicBezTo>
                  <a:pt x="21806" y="42499"/>
                  <a:pt x="21806" y="42693"/>
                  <a:pt x="21820" y="42883"/>
                </a:cubicBezTo>
                <a:cubicBezTo>
                  <a:pt x="21830" y="42987"/>
                  <a:pt x="21830" y="43117"/>
                  <a:pt x="21947" y="43154"/>
                </a:cubicBezTo>
                <a:cubicBezTo>
                  <a:pt x="21967" y="43161"/>
                  <a:pt x="21985" y="43164"/>
                  <a:pt x="22002" y="43164"/>
                </a:cubicBezTo>
                <a:cubicBezTo>
                  <a:pt x="22103" y="43164"/>
                  <a:pt x="22160" y="43058"/>
                  <a:pt x="22214" y="42984"/>
                </a:cubicBezTo>
                <a:cubicBezTo>
                  <a:pt x="22552" y="42495"/>
                  <a:pt x="22890" y="42007"/>
                  <a:pt x="23217" y="41506"/>
                </a:cubicBezTo>
                <a:cubicBezTo>
                  <a:pt x="23391" y="41232"/>
                  <a:pt x="23468" y="40924"/>
                  <a:pt x="23428" y="40593"/>
                </a:cubicBezTo>
                <a:cubicBezTo>
                  <a:pt x="23405" y="40346"/>
                  <a:pt x="23408" y="40095"/>
                  <a:pt x="23395" y="39844"/>
                </a:cubicBezTo>
                <a:cubicBezTo>
                  <a:pt x="23368" y="39209"/>
                  <a:pt x="23284" y="38584"/>
                  <a:pt x="23037" y="37985"/>
                </a:cubicBezTo>
                <a:cubicBezTo>
                  <a:pt x="22936" y="37744"/>
                  <a:pt x="22769" y="37564"/>
                  <a:pt x="22519" y="37480"/>
                </a:cubicBezTo>
                <a:cubicBezTo>
                  <a:pt x="22264" y="37393"/>
                  <a:pt x="22007" y="37316"/>
                  <a:pt x="21736" y="37233"/>
                </a:cubicBezTo>
                <a:cubicBezTo>
                  <a:pt x="21679" y="37079"/>
                  <a:pt x="21619" y="36902"/>
                  <a:pt x="21539" y="36741"/>
                </a:cubicBezTo>
                <a:cubicBezTo>
                  <a:pt x="21332" y="36310"/>
                  <a:pt x="20961" y="36049"/>
                  <a:pt x="20533" y="35879"/>
                </a:cubicBezTo>
                <a:cubicBezTo>
                  <a:pt x="20242" y="35761"/>
                  <a:pt x="19952" y="35696"/>
                  <a:pt x="19665" y="35696"/>
                </a:cubicBezTo>
                <a:cubicBezTo>
                  <a:pt x="19331" y="35696"/>
                  <a:pt x="19001" y="35785"/>
                  <a:pt x="18677" y="35982"/>
                </a:cubicBezTo>
                <a:cubicBezTo>
                  <a:pt x="18135" y="36317"/>
                  <a:pt x="17617" y="36681"/>
                  <a:pt x="17159" y="37129"/>
                </a:cubicBezTo>
                <a:cubicBezTo>
                  <a:pt x="16818" y="37467"/>
                  <a:pt x="16450" y="37781"/>
                  <a:pt x="16046" y="38149"/>
                </a:cubicBezTo>
                <a:cubicBezTo>
                  <a:pt x="16106" y="38049"/>
                  <a:pt x="16133" y="37998"/>
                  <a:pt x="16166" y="37952"/>
                </a:cubicBezTo>
                <a:cubicBezTo>
                  <a:pt x="16450" y="37587"/>
                  <a:pt x="16734" y="37226"/>
                  <a:pt x="17022" y="36865"/>
                </a:cubicBezTo>
                <a:cubicBezTo>
                  <a:pt x="17383" y="36414"/>
                  <a:pt x="17707" y="35942"/>
                  <a:pt x="17951" y="35411"/>
                </a:cubicBezTo>
                <a:cubicBezTo>
                  <a:pt x="18269" y="34725"/>
                  <a:pt x="18486" y="34006"/>
                  <a:pt x="18670" y="33281"/>
                </a:cubicBezTo>
                <a:cubicBezTo>
                  <a:pt x="18995" y="31977"/>
                  <a:pt x="19299" y="30663"/>
                  <a:pt x="19613" y="29356"/>
                </a:cubicBezTo>
                <a:lnTo>
                  <a:pt x="20252" y="26661"/>
                </a:lnTo>
                <a:cubicBezTo>
                  <a:pt x="20392" y="26066"/>
                  <a:pt x="20412" y="25461"/>
                  <a:pt x="20436" y="24859"/>
                </a:cubicBezTo>
                <a:cubicBezTo>
                  <a:pt x="20516" y="24782"/>
                  <a:pt x="20593" y="24708"/>
                  <a:pt x="20663" y="24631"/>
                </a:cubicBezTo>
                <a:cubicBezTo>
                  <a:pt x="20907" y="24377"/>
                  <a:pt x="21191" y="24177"/>
                  <a:pt x="21512" y="24043"/>
                </a:cubicBezTo>
                <a:cubicBezTo>
                  <a:pt x="22112" y="23794"/>
                  <a:pt x="22733" y="23643"/>
                  <a:pt x="23369" y="23643"/>
                </a:cubicBezTo>
                <a:cubicBezTo>
                  <a:pt x="23605" y="23643"/>
                  <a:pt x="23843" y="23664"/>
                  <a:pt x="24083" y="23709"/>
                </a:cubicBezTo>
                <a:cubicBezTo>
                  <a:pt x="24525" y="23789"/>
                  <a:pt x="24959" y="23923"/>
                  <a:pt x="25391" y="24060"/>
                </a:cubicBezTo>
                <a:cubicBezTo>
                  <a:pt x="25922" y="24237"/>
                  <a:pt x="26444" y="24428"/>
                  <a:pt x="26962" y="24631"/>
                </a:cubicBezTo>
                <a:cubicBezTo>
                  <a:pt x="27363" y="24792"/>
                  <a:pt x="27781" y="24912"/>
                  <a:pt x="28149" y="25156"/>
                </a:cubicBezTo>
                <a:cubicBezTo>
                  <a:pt x="28306" y="25260"/>
                  <a:pt x="28363" y="25374"/>
                  <a:pt x="28350" y="25558"/>
                </a:cubicBezTo>
                <a:cubicBezTo>
                  <a:pt x="28306" y="26133"/>
                  <a:pt x="28319" y="26714"/>
                  <a:pt x="28396" y="27286"/>
                </a:cubicBezTo>
                <a:cubicBezTo>
                  <a:pt x="28540" y="28376"/>
                  <a:pt x="28801" y="29443"/>
                  <a:pt x="29098" y="30499"/>
                </a:cubicBezTo>
                <a:cubicBezTo>
                  <a:pt x="29105" y="30529"/>
                  <a:pt x="29135" y="30556"/>
                  <a:pt x="29182" y="30613"/>
                </a:cubicBezTo>
                <a:cubicBezTo>
                  <a:pt x="29205" y="30533"/>
                  <a:pt x="29222" y="30489"/>
                  <a:pt x="29225" y="30446"/>
                </a:cubicBezTo>
                <a:cubicBezTo>
                  <a:pt x="29269" y="30091"/>
                  <a:pt x="29306" y="29737"/>
                  <a:pt x="29353" y="29386"/>
                </a:cubicBezTo>
                <a:cubicBezTo>
                  <a:pt x="29536" y="27972"/>
                  <a:pt x="29520" y="28002"/>
                  <a:pt x="29222" y="26671"/>
                </a:cubicBezTo>
                <a:cubicBezTo>
                  <a:pt x="29115" y="26169"/>
                  <a:pt x="28938" y="25711"/>
                  <a:pt x="28580" y="25340"/>
                </a:cubicBezTo>
                <a:cubicBezTo>
                  <a:pt x="28503" y="25260"/>
                  <a:pt x="28490" y="25180"/>
                  <a:pt x="28497" y="25079"/>
                </a:cubicBezTo>
                <a:cubicBezTo>
                  <a:pt x="28500" y="24866"/>
                  <a:pt x="28507" y="24658"/>
                  <a:pt x="28500" y="24444"/>
                </a:cubicBezTo>
                <a:cubicBezTo>
                  <a:pt x="28473" y="23819"/>
                  <a:pt x="28283" y="23254"/>
                  <a:pt x="27831" y="22803"/>
                </a:cubicBezTo>
                <a:cubicBezTo>
                  <a:pt x="27477" y="22448"/>
                  <a:pt x="27046" y="22201"/>
                  <a:pt x="26564" y="22084"/>
                </a:cubicBezTo>
                <a:cubicBezTo>
                  <a:pt x="25859" y="21913"/>
                  <a:pt x="25140" y="21753"/>
                  <a:pt x="24418" y="21666"/>
                </a:cubicBezTo>
                <a:cubicBezTo>
                  <a:pt x="24275" y="21649"/>
                  <a:pt x="24135" y="21640"/>
                  <a:pt x="23998" y="21640"/>
                </a:cubicBezTo>
                <a:cubicBezTo>
                  <a:pt x="23122" y="21640"/>
                  <a:pt x="22351" y="21988"/>
                  <a:pt x="21733" y="22659"/>
                </a:cubicBezTo>
                <a:cubicBezTo>
                  <a:pt x="21245" y="23190"/>
                  <a:pt x="20790" y="23759"/>
                  <a:pt x="20459" y="24461"/>
                </a:cubicBezTo>
                <a:cubicBezTo>
                  <a:pt x="20278" y="23134"/>
                  <a:pt x="20385" y="21816"/>
                  <a:pt x="20171" y="20502"/>
                </a:cubicBezTo>
                <a:cubicBezTo>
                  <a:pt x="20298" y="20494"/>
                  <a:pt x="20401" y="20474"/>
                  <a:pt x="20501" y="20474"/>
                </a:cubicBezTo>
                <a:cubicBezTo>
                  <a:pt x="20515" y="20474"/>
                  <a:pt x="20529" y="20475"/>
                  <a:pt x="20543" y="20476"/>
                </a:cubicBezTo>
                <a:cubicBezTo>
                  <a:pt x="20550" y="20476"/>
                  <a:pt x="20557" y="20476"/>
                  <a:pt x="20564" y="20476"/>
                </a:cubicBezTo>
                <a:cubicBezTo>
                  <a:pt x="20782" y="20476"/>
                  <a:pt x="20917" y="20376"/>
                  <a:pt x="21017" y="20178"/>
                </a:cubicBezTo>
                <a:cubicBezTo>
                  <a:pt x="21144" y="19931"/>
                  <a:pt x="21285" y="19683"/>
                  <a:pt x="21459" y="19466"/>
                </a:cubicBezTo>
                <a:cubicBezTo>
                  <a:pt x="21763" y="19075"/>
                  <a:pt x="22077" y="18677"/>
                  <a:pt x="22422" y="18322"/>
                </a:cubicBezTo>
                <a:cubicBezTo>
                  <a:pt x="22809" y="17921"/>
                  <a:pt x="22886" y="17477"/>
                  <a:pt x="22739" y="16968"/>
                </a:cubicBezTo>
                <a:cubicBezTo>
                  <a:pt x="22723" y="16908"/>
                  <a:pt x="22712" y="16855"/>
                  <a:pt x="22689" y="16801"/>
                </a:cubicBezTo>
                <a:lnTo>
                  <a:pt x="22428" y="16072"/>
                </a:lnTo>
                <a:cubicBezTo>
                  <a:pt x="22445" y="16070"/>
                  <a:pt x="22461" y="16065"/>
                  <a:pt x="22473" y="16065"/>
                </a:cubicBezTo>
                <a:cubicBezTo>
                  <a:pt x="22476" y="16065"/>
                  <a:pt x="22479" y="16065"/>
                  <a:pt x="22482" y="16066"/>
                </a:cubicBezTo>
                <a:cubicBezTo>
                  <a:pt x="22850" y="16160"/>
                  <a:pt x="23220" y="16200"/>
                  <a:pt x="23591" y="16200"/>
                </a:cubicBezTo>
                <a:cubicBezTo>
                  <a:pt x="23890" y="16200"/>
                  <a:pt x="24189" y="16174"/>
                  <a:pt x="24488" y="16129"/>
                </a:cubicBezTo>
                <a:cubicBezTo>
                  <a:pt x="24846" y="16069"/>
                  <a:pt x="25207" y="15995"/>
                  <a:pt x="25564" y="15922"/>
                </a:cubicBezTo>
                <a:cubicBezTo>
                  <a:pt x="26196" y="15798"/>
                  <a:pt x="26828" y="15654"/>
                  <a:pt x="27463" y="15551"/>
                </a:cubicBezTo>
                <a:cubicBezTo>
                  <a:pt x="27691" y="15513"/>
                  <a:pt x="27916" y="15493"/>
                  <a:pt x="28137" y="15493"/>
                </a:cubicBezTo>
                <a:cubicBezTo>
                  <a:pt x="28728" y="15493"/>
                  <a:pt x="29295" y="15638"/>
                  <a:pt x="29817" y="15995"/>
                </a:cubicBezTo>
                <a:cubicBezTo>
                  <a:pt x="29954" y="16086"/>
                  <a:pt x="30088" y="16179"/>
                  <a:pt x="30235" y="16253"/>
                </a:cubicBezTo>
                <a:cubicBezTo>
                  <a:pt x="30824" y="16564"/>
                  <a:pt x="31439" y="16821"/>
                  <a:pt x="32067" y="17025"/>
                </a:cubicBezTo>
                <a:cubicBezTo>
                  <a:pt x="32977" y="17323"/>
                  <a:pt x="33890" y="17587"/>
                  <a:pt x="34756" y="17995"/>
                </a:cubicBezTo>
                <a:cubicBezTo>
                  <a:pt x="35277" y="18246"/>
                  <a:pt x="35805" y="18480"/>
                  <a:pt x="36210" y="18914"/>
                </a:cubicBezTo>
                <a:cubicBezTo>
                  <a:pt x="36243" y="18948"/>
                  <a:pt x="36280" y="18981"/>
                  <a:pt x="36324" y="19008"/>
                </a:cubicBezTo>
                <a:cubicBezTo>
                  <a:pt x="36370" y="19036"/>
                  <a:pt x="36412" y="19051"/>
                  <a:pt x="36449" y="19051"/>
                </a:cubicBezTo>
                <a:cubicBezTo>
                  <a:pt x="36505" y="19051"/>
                  <a:pt x="36551" y="19020"/>
                  <a:pt x="36591" y="18954"/>
                </a:cubicBezTo>
                <a:cubicBezTo>
                  <a:pt x="36648" y="18854"/>
                  <a:pt x="36698" y="18747"/>
                  <a:pt x="36732" y="18640"/>
                </a:cubicBezTo>
                <a:cubicBezTo>
                  <a:pt x="36812" y="18376"/>
                  <a:pt x="36905" y="18108"/>
                  <a:pt x="36942" y="17834"/>
                </a:cubicBezTo>
                <a:cubicBezTo>
                  <a:pt x="37032" y="17176"/>
                  <a:pt x="37106" y="16517"/>
                  <a:pt x="37166" y="15855"/>
                </a:cubicBezTo>
                <a:cubicBezTo>
                  <a:pt x="37213" y="15387"/>
                  <a:pt x="37149" y="14929"/>
                  <a:pt x="36939" y="14508"/>
                </a:cubicBezTo>
                <a:cubicBezTo>
                  <a:pt x="36782" y="14207"/>
                  <a:pt x="36614" y="13912"/>
                  <a:pt x="36421" y="13642"/>
                </a:cubicBezTo>
                <a:cubicBezTo>
                  <a:pt x="36080" y="13170"/>
                  <a:pt x="35625" y="12806"/>
                  <a:pt x="35204" y="12411"/>
                </a:cubicBezTo>
                <a:cubicBezTo>
                  <a:pt x="34709" y="11953"/>
                  <a:pt x="34140" y="11619"/>
                  <a:pt x="33522" y="11365"/>
                </a:cubicBezTo>
                <a:cubicBezTo>
                  <a:pt x="33311" y="11274"/>
                  <a:pt x="33101" y="11181"/>
                  <a:pt x="32893" y="11084"/>
                </a:cubicBezTo>
                <a:cubicBezTo>
                  <a:pt x="32435" y="10880"/>
                  <a:pt x="32081" y="10536"/>
                  <a:pt x="31756" y="10168"/>
                </a:cubicBezTo>
                <a:cubicBezTo>
                  <a:pt x="31272" y="9620"/>
                  <a:pt x="30670" y="9285"/>
                  <a:pt x="29951" y="9175"/>
                </a:cubicBezTo>
                <a:cubicBezTo>
                  <a:pt x="29523" y="9108"/>
                  <a:pt x="29088" y="9081"/>
                  <a:pt x="28657" y="9041"/>
                </a:cubicBezTo>
                <a:cubicBezTo>
                  <a:pt x="28567" y="9031"/>
                  <a:pt x="28473" y="9031"/>
                  <a:pt x="28333" y="9024"/>
                </a:cubicBezTo>
                <a:cubicBezTo>
                  <a:pt x="28467" y="8877"/>
                  <a:pt x="28567" y="8767"/>
                  <a:pt x="28670" y="8660"/>
                </a:cubicBezTo>
                <a:cubicBezTo>
                  <a:pt x="29182" y="8142"/>
                  <a:pt x="29640" y="7593"/>
                  <a:pt x="29938" y="6921"/>
                </a:cubicBezTo>
                <a:cubicBezTo>
                  <a:pt x="30173" y="6397"/>
                  <a:pt x="30584" y="6147"/>
                  <a:pt x="31142" y="6147"/>
                </a:cubicBezTo>
                <a:cubicBezTo>
                  <a:pt x="31170" y="6147"/>
                  <a:pt x="31199" y="6148"/>
                  <a:pt x="31228" y="6149"/>
                </a:cubicBezTo>
                <a:cubicBezTo>
                  <a:pt x="31847" y="6176"/>
                  <a:pt x="32328" y="6457"/>
                  <a:pt x="32709" y="6935"/>
                </a:cubicBezTo>
                <a:cubicBezTo>
                  <a:pt x="33000" y="7303"/>
                  <a:pt x="33197" y="7720"/>
                  <a:pt x="33381" y="8142"/>
                </a:cubicBezTo>
                <a:cubicBezTo>
                  <a:pt x="33622" y="8693"/>
                  <a:pt x="33970" y="9151"/>
                  <a:pt x="34501" y="9459"/>
                </a:cubicBezTo>
                <a:cubicBezTo>
                  <a:pt x="34722" y="9583"/>
                  <a:pt x="34886" y="9770"/>
                  <a:pt x="35016" y="9994"/>
                </a:cubicBezTo>
                <a:cubicBezTo>
                  <a:pt x="35127" y="10185"/>
                  <a:pt x="35227" y="10378"/>
                  <a:pt x="35267" y="10602"/>
                </a:cubicBezTo>
                <a:cubicBezTo>
                  <a:pt x="35287" y="10723"/>
                  <a:pt x="35287" y="10873"/>
                  <a:pt x="35434" y="10940"/>
                </a:cubicBezTo>
                <a:cubicBezTo>
                  <a:pt x="35471" y="10920"/>
                  <a:pt x="35501" y="10913"/>
                  <a:pt x="35518" y="10890"/>
                </a:cubicBezTo>
                <a:cubicBezTo>
                  <a:pt x="35571" y="10823"/>
                  <a:pt x="35621" y="10753"/>
                  <a:pt x="35675" y="10686"/>
                </a:cubicBezTo>
                <a:cubicBezTo>
                  <a:pt x="36036" y="10235"/>
                  <a:pt x="36237" y="9700"/>
                  <a:pt x="36464" y="9182"/>
                </a:cubicBezTo>
                <a:cubicBezTo>
                  <a:pt x="36721" y="8610"/>
                  <a:pt x="36765" y="8011"/>
                  <a:pt x="36638" y="7403"/>
                </a:cubicBezTo>
                <a:cubicBezTo>
                  <a:pt x="36507" y="6791"/>
                  <a:pt x="36340" y="6186"/>
                  <a:pt x="36120" y="5601"/>
                </a:cubicBezTo>
                <a:cubicBezTo>
                  <a:pt x="35668" y="4414"/>
                  <a:pt x="34923" y="3458"/>
                  <a:pt x="33846" y="2776"/>
                </a:cubicBezTo>
                <a:cubicBezTo>
                  <a:pt x="33361" y="2465"/>
                  <a:pt x="32833" y="2271"/>
                  <a:pt x="32251" y="2224"/>
                </a:cubicBezTo>
                <a:cubicBezTo>
                  <a:pt x="32092" y="2212"/>
                  <a:pt x="31933" y="2206"/>
                  <a:pt x="31775" y="2206"/>
                </a:cubicBezTo>
                <a:cubicBezTo>
                  <a:pt x="31046" y="2206"/>
                  <a:pt x="30335" y="2333"/>
                  <a:pt x="29640" y="2588"/>
                </a:cubicBezTo>
                <a:cubicBezTo>
                  <a:pt x="29242" y="2729"/>
                  <a:pt x="28858" y="2906"/>
                  <a:pt x="28470" y="3076"/>
                </a:cubicBezTo>
                <a:cubicBezTo>
                  <a:pt x="27835" y="3357"/>
                  <a:pt x="27203" y="3641"/>
                  <a:pt x="26628" y="4033"/>
                </a:cubicBezTo>
                <a:cubicBezTo>
                  <a:pt x="26598" y="4053"/>
                  <a:pt x="26561" y="4059"/>
                  <a:pt x="26531" y="4069"/>
                </a:cubicBezTo>
                <a:cubicBezTo>
                  <a:pt x="26350" y="3581"/>
                  <a:pt x="26173" y="3107"/>
                  <a:pt x="25996" y="2625"/>
                </a:cubicBezTo>
                <a:cubicBezTo>
                  <a:pt x="25862" y="2264"/>
                  <a:pt x="25755" y="1893"/>
                  <a:pt x="25608" y="1538"/>
                </a:cubicBezTo>
                <a:cubicBezTo>
                  <a:pt x="25347" y="907"/>
                  <a:pt x="24912" y="435"/>
                  <a:pt x="24257" y="198"/>
                </a:cubicBezTo>
                <a:cubicBezTo>
                  <a:pt x="23973" y="91"/>
                  <a:pt x="23682" y="47"/>
                  <a:pt x="23385" y="21"/>
                </a:cubicBezTo>
                <a:cubicBezTo>
                  <a:pt x="23235" y="7"/>
                  <a:pt x="23085" y="1"/>
                  <a:pt x="2293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5"/>
          <p:cNvGrpSpPr/>
          <p:nvPr/>
        </p:nvGrpSpPr>
        <p:grpSpPr>
          <a:xfrm rot="10800000">
            <a:off x="-124906" y="-265372"/>
            <a:ext cx="711726" cy="1823499"/>
            <a:chOff x="1381675" y="1678925"/>
            <a:chExt cx="1230721" cy="3153207"/>
          </a:xfrm>
        </p:grpSpPr>
        <p:sp>
          <p:nvSpPr>
            <p:cNvPr id="129" name="Google Shape;129;p5"/>
            <p:cNvSpPr/>
            <p:nvPr/>
          </p:nvSpPr>
          <p:spPr>
            <a:xfrm>
              <a:off x="1381675" y="1678925"/>
              <a:ext cx="1230721" cy="3153207"/>
            </a:xfrm>
            <a:custGeom>
              <a:avLst/>
              <a:gdLst/>
              <a:ahLst/>
              <a:cxnLst/>
              <a:rect l="l" t="t" r="r" b="b"/>
              <a:pathLst>
                <a:path w="9383" h="24040" extrusionOk="0">
                  <a:moveTo>
                    <a:pt x="124" y="221"/>
                  </a:moveTo>
                  <a:lnTo>
                    <a:pt x="134" y="227"/>
                  </a:lnTo>
                  <a:cubicBezTo>
                    <a:pt x="151" y="244"/>
                    <a:pt x="171" y="261"/>
                    <a:pt x="191" y="277"/>
                  </a:cubicBezTo>
                  <a:cubicBezTo>
                    <a:pt x="225" y="307"/>
                    <a:pt x="261" y="338"/>
                    <a:pt x="295" y="368"/>
                  </a:cubicBezTo>
                  <a:lnTo>
                    <a:pt x="325" y="388"/>
                  </a:lnTo>
                  <a:cubicBezTo>
                    <a:pt x="388" y="438"/>
                    <a:pt x="452" y="488"/>
                    <a:pt x="509" y="538"/>
                  </a:cubicBezTo>
                  <a:lnTo>
                    <a:pt x="536" y="558"/>
                  </a:lnTo>
                  <a:cubicBezTo>
                    <a:pt x="602" y="618"/>
                    <a:pt x="669" y="675"/>
                    <a:pt x="736" y="739"/>
                  </a:cubicBezTo>
                  <a:cubicBezTo>
                    <a:pt x="780" y="779"/>
                    <a:pt x="830" y="826"/>
                    <a:pt x="877" y="869"/>
                  </a:cubicBezTo>
                  <a:lnTo>
                    <a:pt x="937" y="923"/>
                  </a:lnTo>
                  <a:lnTo>
                    <a:pt x="953" y="939"/>
                  </a:lnTo>
                  <a:cubicBezTo>
                    <a:pt x="1004" y="986"/>
                    <a:pt x="1050" y="1036"/>
                    <a:pt x="1097" y="1086"/>
                  </a:cubicBezTo>
                  <a:lnTo>
                    <a:pt x="1121" y="1107"/>
                  </a:lnTo>
                  <a:cubicBezTo>
                    <a:pt x="1137" y="1127"/>
                    <a:pt x="1157" y="1143"/>
                    <a:pt x="1174" y="1163"/>
                  </a:cubicBezTo>
                  <a:lnTo>
                    <a:pt x="1188" y="1180"/>
                  </a:lnTo>
                  <a:cubicBezTo>
                    <a:pt x="1208" y="1207"/>
                    <a:pt x="1228" y="1237"/>
                    <a:pt x="1254" y="1260"/>
                  </a:cubicBezTo>
                  <a:lnTo>
                    <a:pt x="1258" y="1270"/>
                  </a:lnTo>
                  <a:lnTo>
                    <a:pt x="1301" y="1327"/>
                  </a:lnTo>
                  <a:cubicBezTo>
                    <a:pt x="1305" y="1331"/>
                    <a:pt x="1308" y="1341"/>
                    <a:pt x="1311" y="1344"/>
                  </a:cubicBezTo>
                  <a:cubicBezTo>
                    <a:pt x="1321" y="1357"/>
                    <a:pt x="1335" y="1371"/>
                    <a:pt x="1341" y="1384"/>
                  </a:cubicBezTo>
                  <a:cubicBezTo>
                    <a:pt x="1371" y="1424"/>
                    <a:pt x="1395" y="1468"/>
                    <a:pt x="1425" y="1508"/>
                  </a:cubicBezTo>
                  <a:cubicBezTo>
                    <a:pt x="1438" y="1528"/>
                    <a:pt x="1452" y="1555"/>
                    <a:pt x="1462" y="1575"/>
                  </a:cubicBezTo>
                  <a:cubicBezTo>
                    <a:pt x="1475" y="1595"/>
                    <a:pt x="1488" y="1621"/>
                    <a:pt x="1502" y="1641"/>
                  </a:cubicBezTo>
                  <a:cubicBezTo>
                    <a:pt x="1519" y="1675"/>
                    <a:pt x="1539" y="1708"/>
                    <a:pt x="1555" y="1738"/>
                  </a:cubicBezTo>
                  <a:cubicBezTo>
                    <a:pt x="1562" y="1752"/>
                    <a:pt x="1569" y="1762"/>
                    <a:pt x="1575" y="1779"/>
                  </a:cubicBezTo>
                  <a:cubicBezTo>
                    <a:pt x="1609" y="1845"/>
                    <a:pt x="1642" y="1912"/>
                    <a:pt x="1676" y="1976"/>
                  </a:cubicBezTo>
                  <a:lnTo>
                    <a:pt x="1706" y="2039"/>
                  </a:lnTo>
                  <a:cubicBezTo>
                    <a:pt x="1712" y="2056"/>
                    <a:pt x="1722" y="2076"/>
                    <a:pt x="1736" y="2096"/>
                  </a:cubicBezTo>
                  <a:cubicBezTo>
                    <a:pt x="1756" y="2140"/>
                    <a:pt x="1776" y="2183"/>
                    <a:pt x="1803" y="2230"/>
                  </a:cubicBezTo>
                  <a:cubicBezTo>
                    <a:pt x="1813" y="2257"/>
                    <a:pt x="1826" y="2277"/>
                    <a:pt x="1839" y="2300"/>
                  </a:cubicBezTo>
                  <a:cubicBezTo>
                    <a:pt x="1886" y="2384"/>
                    <a:pt x="1926" y="2467"/>
                    <a:pt x="1973" y="2551"/>
                  </a:cubicBezTo>
                  <a:cubicBezTo>
                    <a:pt x="1997" y="2598"/>
                    <a:pt x="2017" y="2641"/>
                    <a:pt x="2040" y="2685"/>
                  </a:cubicBezTo>
                  <a:cubicBezTo>
                    <a:pt x="2097" y="2798"/>
                    <a:pt x="2147" y="2902"/>
                    <a:pt x="2194" y="3002"/>
                  </a:cubicBezTo>
                  <a:cubicBezTo>
                    <a:pt x="2160" y="2949"/>
                    <a:pt x="2127" y="2892"/>
                    <a:pt x="2094" y="2835"/>
                  </a:cubicBezTo>
                  <a:cubicBezTo>
                    <a:pt x="2067" y="2795"/>
                    <a:pt x="2040" y="2748"/>
                    <a:pt x="2007" y="2708"/>
                  </a:cubicBezTo>
                  <a:cubicBezTo>
                    <a:pt x="1973" y="2661"/>
                    <a:pt x="1940" y="2618"/>
                    <a:pt x="1900" y="2574"/>
                  </a:cubicBezTo>
                  <a:cubicBezTo>
                    <a:pt x="1829" y="2481"/>
                    <a:pt x="1759" y="2394"/>
                    <a:pt x="1689" y="2300"/>
                  </a:cubicBezTo>
                  <a:cubicBezTo>
                    <a:pt x="1619" y="2213"/>
                    <a:pt x="1549" y="2126"/>
                    <a:pt x="1482" y="2039"/>
                  </a:cubicBezTo>
                  <a:cubicBezTo>
                    <a:pt x="1415" y="1949"/>
                    <a:pt x="1355" y="1859"/>
                    <a:pt x="1288" y="1772"/>
                  </a:cubicBezTo>
                  <a:cubicBezTo>
                    <a:pt x="1264" y="1745"/>
                    <a:pt x="1248" y="1722"/>
                    <a:pt x="1228" y="1695"/>
                  </a:cubicBezTo>
                  <a:cubicBezTo>
                    <a:pt x="1211" y="1675"/>
                    <a:pt x="1194" y="1655"/>
                    <a:pt x="1174" y="1631"/>
                  </a:cubicBezTo>
                  <a:cubicBezTo>
                    <a:pt x="1157" y="1615"/>
                    <a:pt x="1141" y="1595"/>
                    <a:pt x="1124" y="1578"/>
                  </a:cubicBezTo>
                  <a:lnTo>
                    <a:pt x="1057" y="1511"/>
                  </a:lnTo>
                  <a:cubicBezTo>
                    <a:pt x="1037" y="1491"/>
                    <a:pt x="1010" y="1474"/>
                    <a:pt x="990" y="1454"/>
                  </a:cubicBezTo>
                  <a:lnTo>
                    <a:pt x="927" y="1404"/>
                  </a:lnTo>
                  <a:cubicBezTo>
                    <a:pt x="883" y="1364"/>
                    <a:pt x="836" y="1331"/>
                    <a:pt x="790" y="1290"/>
                  </a:cubicBezTo>
                  <a:lnTo>
                    <a:pt x="790" y="1290"/>
                  </a:lnTo>
                  <a:cubicBezTo>
                    <a:pt x="796" y="1297"/>
                    <a:pt x="803" y="1307"/>
                    <a:pt x="810" y="1314"/>
                  </a:cubicBezTo>
                  <a:cubicBezTo>
                    <a:pt x="826" y="1337"/>
                    <a:pt x="843" y="1354"/>
                    <a:pt x="857" y="1374"/>
                  </a:cubicBezTo>
                  <a:cubicBezTo>
                    <a:pt x="890" y="1411"/>
                    <a:pt x="920" y="1454"/>
                    <a:pt x="953" y="1491"/>
                  </a:cubicBezTo>
                  <a:cubicBezTo>
                    <a:pt x="974" y="1514"/>
                    <a:pt x="994" y="1541"/>
                    <a:pt x="1010" y="1565"/>
                  </a:cubicBezTo>
                  <a:cubicBezTo>
                    <a:pt x="1027" y="1591"/>
                    <a:pt x="1050" y="1615"/>
                    <a:pt x="1067" y="1641"/>
                  </a:cubicBezTo>
                  <a:cubicBezTo>
                    <a:pt x="1084" y="1665"/>
                    <a:pt x="1101" y="1695"/>
                    <a:pt x="1121" y="1722"/>
                  </a:cubicBezTo>
                  <a:cubicBezTo>
                    <a:pt x="1154" y="1765"/>
                    <a:pt x="1184" y="1819"/>
                    <a:pt x="1218" y="1862"/>
                  </a:cubicBezTo>
                  <a:cubicBezTo>
                    <a:pt x="1251" y="1909"/>
                    <a:pt x="1278" y="1956"/>
                    <a:pt x="1308" y="2003"/>
                  </a:cubicBezTo>
                  <a:cubicBezTo>
                    <a:pt x="1338" y="2046"/>
                    <a:pt x="1371" y="2093"/>
                    <a:pt x="1405" y="2140"/>
                  </a:cubicBezTo>
                  <a:cubicBezTo>
                    <a:pt x="1458" y="2220"/>
                    <a:pt x="1519" y="2297"/>
                    <a:pt x="1579" y="2374"/>
                  </a:cubicBezTo>
                  <a:cubicBezTo>
                    <a:pt x="1585" y="2380"/>
                    <a:pt x="1589" y="2387"/>
                    <a:pt x="1595" y="2394"/>
                  </a:cubicBezTo>
                  <a:cubicBezTo>
                    <a:pt x="1669" y="2487"/>
                    <a:pt x="1739" y="2574"/>
                    <a:pt x="1813" y="2665"/>
                  </a:cubicBezTo>
                  <a:cubicBezTo>
                    <a:pt x="1846" y="2708"/>
                    <a:pt x="1880" y="2745"/>
                    <a:pt x="1913" y="2788"/>
                  </a:cubicBezTo>
                  <a:cubicBezTo>
                    <a:pt x="1923" y="2795"/>
                    <a:pt x="1930" y="2808"/>
                    <a:pt x="1936" y="2815"/>
                  </a:cubicBezTo>
                  <a:cubicBezTo>
                    <a:pt x="2003" y="2905"/>
                    <a:pt x="2060" y="2999"/>
                    <a:pt x="2120" y="3093"/>
                  </a:cubicBezTo>
                  <a:cubicBezTo>
                    <a:pt x="2157" y="3149"/>
                    <a:pt x="2194" y="3210"/>
                    <a:pt x="2231" y="3273"/>
                  </a:cubicBezTo>
                  <a:cubicBezTo>
                    <a:pt x="2234" y="3276"/>
                    <a:pt x="2237" y="3281"/>
                    <a:pt x="2239" y="3285"/>
                  </a:cubicBezTo>
                  <a:lnTo>
                    <a:pt x="2239" y="3285"/>
                  </a:lnTo>
                  <a:cubicBezTo>
                    <a:pt x="2232" y="3276"/>
                    <a:pt x="2224" y="3270"/>
                    <a:pt x="2214" y="3260"/>
                  </a:cubicBezTo>
                  <a:cubicBezTo>
                    <a:pt x="2211" y="3263"/>
                    <a:pt x="2207" y="3266"/>
                    <a:pt x="2197" y="3266"/>
                  </a:cubicBezTo>
                  <a:cubicBezTo>
                    <a:pt x="2191" y="3270"/>
                    <a:pt x="2181" y="3270"/>
                    <a:pt x="2170" y="3270"/>
                  </a:cubicBezTo>
                  <a:cubicBezTo>
                    <a:pt x="2157" y="3290"/>
                    <a:pt x="2154" y="3290"/>
                    <a:pt x="2154" y="3290"/>
                  </a:cubicBezTo>
                  <a:cubicBezTo>
                    <a:pt x="2140" y="3283"/>
                    <a:pt x="2127" y="3280"/>
                    <a:pt x="2120" y="3273"/>
                  </a:cubicBezTo>
                  <a:cubicBezTo>
                    <a:pt x="2100" y="3260"/>
                    <a:pt x="2094" y="3240"/>
                    <a:pt x="2080" y="3226"/>
                  </a:cubicBezTo>
                  <a:cubicBezTo>
                    <a:pt x="2063" y="3210"/>
                    <a:pt x="2053" y="3189"/>
                    <a:pt x="2037" y="3173"/>
                  </a:cubicBezTo>
                  <a:cubicBezTo>
                    <a:pt x="2010" y="3139"/>
                    <a:pt x="1980" y="3106"/>
                    <a:pt x="1957" y="3072"/>
                  </a:cubicBezTo>
                  <a:lnTo>
                    <a:pt x="1946" y="3062"/>
                  </a:lnTo>
                  <a:lnTo>
                    <a:pt x="1876" y="2992"/>
                  </a:lnTo>
                  <a:lnTo>
                    <a:pt x="1860" y="2975"/>
                  </a:lnTo>
                  <a:cubicBezTo>
                    <a:pt x="1796" y="2915"/>
                    <a:pt x="1729" y="2855"/>
                    <a:pt x="1669" y="2795"/>
                  </a:cubicBezTo>
                  <a:cubicBezTo>
                    <a:pt x="1636" y="2765"/>
                    <a:pt x="1595" y="2731"/>
                    <a:pt x="1555" y="2698"/>
                  </a:cubicBezTo>
                  <a:cubicBezTo>
                    <a:pt x="1512" y="2665"/>
                    <a:pt x="1475" y="2631"/>
                    <a:pt x="1435" y="2598"/>
                  </a:cubicBezTo>
                  <a:lnTo>
                    <a:pt x="1308" y="2497"/>
                  </a:lnTo>
                  <a:cubicBezTo>
                    <a:pt x="1278" y="2477"/>
                    <a:pt x="1254" y="2457"/>
                    <a:pt x="1224" y="2431"/>
                  </a:cubicBezTo>
                  <a:lnTo>
                    <a:pt x="1211" y="2417"/>
                  </a:lnTo>
                  <a:cubicBezTo>
                    <a:pt x="1184" y="2397"/>
                    <a:pt x="1157" y="2374"/>
                    <a:pt x="1127" y="2350"/>
                  </a:cubicBezTo>
                  <a:lnTo>
                    <a:pt x="1074" y="2307"/>
                  </a:lnTo>
                  <a:cubicBezTo>
                    <a:pt x="1054" y="2290"/>
                    <a:pt x="1034" y="2267"/>
                    <a:pt x="1010" y="2250"/>
                  </a:cubicBezTo>
                  <a:lnTo>
                    <a:pt x="970" y="2210"/>
                  </a:lnTo>
                  <a:lnTo>
                    <a:pt x="887" y="2130"/>
                  </a:lnTo>
                  <a:cubicBezTo>
                    <a:pt x="857" y="2106"/>
                    <a:pt x="830" y="2076"/>
                    <a:pt x="806" y="2046"/>
                  </a:cubicBezTo>
                  <a:cubicBezTo>
                    <a:pt x="793" y="2033"/>
                    <a:pt x="783" y="2023"/>
                    <a:pt x="773" y="2009"/>
                  </a:cubicBezTo>
                  <a:cubicBezTo>
                    <a:pt x="693" y="1926"/>
                    <a:pt x="619" y="1839"/>
                    <a:pt x="562" y="1772"/>
                  </a:cubicBezTo>
                  <a:cubicBezTo>
                    <a:pt x="526" y="1725"/>
                    <a:pt x="495" y="1682"/>
                    <a:pt x="475" y="1645"/>
                  </a:cubicBezTo>
                  <a:cubicBezTo>
                    <a:pt x="452" y="1605"/>
                    <a:pt x="425" y="1555"/>
                    <a:pt x="405" y="1508"/>
                  </a:cubicBezTo>
                  <a:cubicBezTo>
                    <a:pt x="368" y="1424"/>
                    <a:pt x="338" y="1337"/>
                    <a:pt x="308" y="1247"/>
                  </a:cubicBezTo>
                  <a:lnTo>
                    <a:pt x="295" y="1210"/>
                  </a:lnTo>
                  <a:cubicBezTo>
                    <a:pt x="288" y="1177"/>
                    <a:pt x="275" y="1147"/>
                    <a:pt x="268" y="1113"/>
                  </a:cubicBezTo>
                  <a:lnTo>
                    <a:pt x="258" y="1076"/>
                  </a:lnTo>
                  <a:lnTo>
                    <a:pt x="245" y="1040"/>
                  </a:lnTo>
                  <a:cubicBezTo>
                    <a:pt x="241" y="1030"/>
                    <a:pt x="241" y="1023"/>
                    <a:pt x="238" y="1013"/>
                  </a:cubicBezTo>
                  <a:lnTo>
                    <a:pt x="225" y="963"/>
                  </a:lnTo>
                  <a:cubicBezTo>
                    <a:pt x="221" y="939"/>
                    <a:pt x="211" y="909"/>
                    <a:pt x="208" y="886"/>
                  </a:cubicBezTo>
                  <a:cubicBezTo>
                    <a:pt x="205" y="859"/>
                    <a:pt x="195" y="829"/>
                    <a:pt x="191" y="806"/>
                  </a:cubicBezTo>
                  <a:lnTo>
                    <a:pt x="188" y="762"/>
                  </a:lnTo>
                  <a:cubicBezTo>
                    <a:pt x="178" y="722"/>
                    <a:pt x="174" y="675"/>
                    <a:pt x="171" y="635"/>
                  </a:cubicBezTo>
                  <a:lnTo>
                    <a:pt x="168" y="585"/>
                  </a:lnTo>
                  <a:lnTo>
                    <a:pt x="161" y="535"/>
                  </a:lnTo>
                  <a:lnTo>
                    <a:pt x="151" y="428"/>
                  </a:lnTo>
                  <a:cubicBezTo>
                    <a:pt x="141" y="361"/>
                    <a:pt x="134" y="301"/>
                    <a:pt x="124" y="234"/>
                  </a:cubicBezTo>
                  <a:lnTo>
                    <a:pt x="124" y="221"/>
                  </a:lnTo>
                  <a:close/>
                  <a:moveTo>
                    <a:pt x="2796" y="1678"/>
                  </a:moveTo>
                  <a:cubicBezTo>
                    <a:pt x="2796" y="1682"/>
                    <a:pt x="2799" y="1688"/>
                    <a:pt x="2799" y="1688"/>
                  </a:cubicBezTo>
                  <a:lnTo>
                    <a:pt x="2802" y="1695"/>
                  </a:lnTo>
                  <a:lnTo>
                    <a:pt x="2809" y="1698"/>
                  </a:lnTo>
                  <a:lnTo>
                    <a:pt x="2819" y="1725"/>
                  </a:lnTo>
                  <a:cubicBezTo>
                    <a:pt x="2863" y="1805"/>
                    <a:pt x="2899" y="1879"/>
                    <a:pt x="2933" y="1949"/>
                  </a:cubicBezTo>
                  <a:cubicBezTo>
                    <a:pt x="2966" y="2023"/>
                    <a:pt x="3000" y="2089"/>
                    <a:pt x="3030" y="2156"/>
                  </a:cubicBezTo>
                  <a:lnTo>
                    <a:pt x="3130" y="2367"/>
                  </a:lnTo>
                  <a:cubicBezTo>
                    <a:pt x="3167" y="2451"/>
                    <a:pt x="3210" y="2534"/>
                    <a:pt x="3247" y="2618"/>
                  </a:cubicBezTo>
                  <a:cubicBezTo>
                    <a:pt x="3250" y="2631"/>
                    <a:pt x="3254" y="2641"/>
                    <a:pt x="3260" y="2651"/>
                  </a:cubicBezTo>
                  <a:cubicBezTo>
                    <a:pt x="3264" y="2665"/>
                    <a:pt x="3267" y="2675"/>
                    <a:pt x="3270" y="2685"/>
                  </a:cubicBezTo>
                  <a:lnTo>
                    <a:pt x="3284" y="2715"/>
                  </a:lnTo>
                  <a:cubicBezTo>
                    <a:pt x="3294" y="2735"/>
                    <a:pt x="3301" y="2762"/>
                    <a:pt x="3311" y="2782"/>
                  </a:cubicBezTo>
                  <a:lnTo>
                    <a:pt x="3321" y="2812"/>
                  </a:lnTo>
                  <a:lnTo>
                    <a:pt x="3371" y="2962"/>
                  </a:lnTo>
                  <a:lnTo>
                    <a:pt x="3384" y="2996"/>
                  </a:lnTo>
                  <a:cubicBezTo>
                    <a:pt x="3387" y="3002"/>
                    <a:pt x="3387" y="3016"/>
                    <a:pt x="3394" y="3026"/>
                  </a:cubicBezTo>
                  <a:cubicBezTo>
                    <a:pt x="3404" y="3066"/>
                    <a:pt x="3418" y="3109"/>
                    <a:pt x="3428" y="3149"/>
                  </a:cubicBezTo>
                  <a:cubicBezTo>
                    <a:pt x="3468" y="3313"/>
                    <a:pt x="3511" y="3480"/>
                    <a:pt x="3548" y="3648"/>
                  </a:cubicBezTo>
                  <a:lnTo>
                    <a:pt x="3551" y="3664"/>
                  </a:lnTo>
                  <a:cubicBezTo>
                    <a:pt x="3585" y="3815"/>
                    <a:pt x="3622" y="3972"/>
                    <a:pt x="3648" y="4129"/>
                  </a:cubicBezTo>
                  <a:cubicBezTo>
                    <a:pt x="3662" y="4213"/>
                    <a:pt x="3668" y="4296"/>
                    <a:pt x="3672" y="4383"/>
                  </a:cubicBezTo>
                  <a:cubicBezTo>
                    <a:pt x="3678" y="4430"/>
                    <a:pt x="3678" y="4473"/>
                    <a:pt x="3682" y="4517"/>
                  </a:cubicBezTo>
                  <a:cubicBezTo>
                    <a:pt x="3682" y="4550"/>
                    <a:pt x="3685" y="4587"/>
                    <a:pt x="3685" y="4620"/>
                  </a:cubicBezTo>
                  <a:lnTo>
                    <a:pt x="3685" y="4624"/>
                  </a:lnTo>
                  <a:cubicBezTo>
                    <a:pt x="3688" y="4684"/>
                    <a:pt x="3695" y="4748"/>
                    <a:pt x="3698" y="4804"/>
                  </a:cubicBezTo>
                  <a:lnTo>
                    <a:pt x="3702" y="4871"/>
                  </a:lnTo>
                  <a:cubicBezTo>
                    <a:pt x="3705" y="4918"/>
                    <a:pt x="3712" y="4965"/>
                    <a:pt x="3715" y="5005"/>
                  </a:cubicBezTo>
                  <a:cubicBezTo>
                    <a:pt x="3718" y="5048"/>
                    <a:pt x="3722" y="5089"/>
                    <a:pt x="3729" y="5125"/>
                  </a:cubicBezTo>
                  <a:cubicBezTo>
                    <a:pt x="3732" y="5165"/>
                    <a:pt x="3735" y="5202"/>
                    <a:pt x="3745" y="5239"/>
                  </a:cubicBezTo>
                  <a:lnTo>
                    <a:pt x="3708" y="5125"/>
                  </a:lnTo>
                  <a:lnTo>
                    <a:pt x="3708" y="5135"/>
                  </a:lnTo>
                  <a:cubicBezTo>
                    <a:pt x="3652" y="4941"/>
                    <a:pt x="3588" y="4751"/>
                    <a:pt x="3535" y="4557"/>
                  </a:cubicBezTo>
                  <a:lnTo>
                    <a:pt x="3535" y="4564"/>
                  </a:lnTo>
                  <a:cubicBezTo>
                    <a:pt x="3508" y="4457"/>
                    <a:pt x="3474" y="4350"/>
                    <a:pt x="3438" y="4246"/>
                  </a:cubicBezTo>
                  <a:cubicBezTo>
                    <a:pt x="3354" y="3972"/>
                    <a:pt x="3260" y="3704"/>
                    <a:pt x="3177" y="3437"/>
                  </a:cubicBezTo>
                  <a:lnTo>
                    <a:pt x="3177" y="3437"/>
                  </a:lnTo>
                  <a:cubicBezTo>
                    <a:pt x="3197" y="3611"/>
                    <a:pt x="3214" y="3778"/>
                    <a:pt x="3237" y="3948"/>
                  </a:cubicBezTo>
                  <a:lnTo>
                    <a:pt x="3250" y="4035"/>
                  </a:lnTo>
                  <a:cubicBezTo>
                    <a:pt x="3270" y="4172"/>
                    <a:pt x="3297" y="4316"/>
                    <a:pt x="3327" y="4453"/>
                  </a:cubicBezTo>
                  <a:cubicBezTo>
                    <a:pt x="3361" y="4600"/>
                    <a:pt x="3401" y="4748"/>
                    <a:pt x="3451" y="4888"/>
                  </a:cubicBezTo>
                  <a:cubicBezTo>
                    <a:pt x="3541" y="5155"/>
                    <a:pt x="3625" y="5426"/>
                    <a:pt x="3729" y="5690"/>
                  </a:cubicBezTo>
                  <a:cubicBezTo>
                    <a:pt x="3752" y="5757"/>
                    <a:pt x="3782" y="5821"/>
                    <a:pt x="3809" y="5884"/>
                  </a:cubicBezTo>
                  <a:lnTo>
                    <a:pt x="3869" y="6035"/>
                  </a:lnTo>
                  <a:cubicBezTo>
                    <a:pt x="3876" y="6051"/>
                    <a:pt x="3876" y="6061"/>
                    <a:pt x="3879" y="6078"/>
                  </a:cubicBezTo>
                  <a:cubicBezTo>
                    <a:pt x="3842" y="6035"/>
                    <a:pt x="3809" y="5988"/>
                    <a:pt x="3772" y="5941"/>
                  </a:cubicBezTo>
                  <a:cubicBezTo>
                    <a:pt x="3749" y="5908"/>
                    <a:pt x="3718" y="5874"/>
                    <a:pt x="3688" y="5841"/>
                  </a:cubicBezTo>
                  <a:cubicBezTo>
                    <a:pt x="3655" y="5801"/>
                    <a:pt x="3625" y="5757"/>
                    <a:pt x="3588" y="5720"/>
                  </a:cubicBezTo>
                  <a:cubicBezTo>
                    <a:pt x="3561" y="5687"/>
                    <a:pt x="3531" y="5654"/>
                    <a:pt x="3501" y="5617"/>
                  </a:cubicBezTo>
                  <a:lnTo>
                    <a:pt x="3484" y="5590"/>
                  </a:lnTo>
                  <a:cubicBezTo>
                    <a:pt x="3451" y="5547"/>
                    <a:pt x="3414" y="5500"/>
                    <a:pt x="3384" y="5453"/>
                  </a:cubicBezTo>
                  <a:cubicBezTo>
                    <a:pt x="3344" y="5396"/>
                    <a:pt x="3304" y="5336"/>
                    <a:pt x="3267" y="5279"/>
                  </a:cubicBezTo>
                  <a:cubicBezTo>
                    <a:pt x="3244" y="5232"/>
                    <a:pt x="3214" y="5185"/>
                    <a:pt x="3187" y="5139"/>
                  </a:cubicBezTo>
                  <a:cubicBezTo>
                    <a:pt x="3163" y="5095"/>
                    <a:pt x="3143" y="5048"/>
                    <a:pt x="3120" y="5002"/>
                  </a:cubicBezTo>
                  <a:lnTo>
                    <a:pt x="3110" y="4972"/>
                  </a:lnTo>
                  <a:lnTo>
                    <a:pt x="3070" y="4871"/>
                  </a:lnTo>
                  <a:cubicBezTo>
                    <a:pt x="3053" y="4828"/>
                    <a:pt x="3036" y="4774"/>
                    <a:pt x="3026" y="4734"/>
                  </a:cubicBezTo>
                  <a:cubicBezTo>
                    <a:pt x="2996" y="4630"/>
                    <a:pt x="2970" y="4523"/>
                    <a:pt x="2953" y="4447"/>
                  </a:cubicBezTo>
                  <a:cubicBezTo>
                    <a:pt x="2933" y="4350"/>
                    <a:pt x="2916" y="4249"/>
                    <a:pt x="2899" y="4162"/>
                  </a:cubicBezTo>
                  <a:cubicBezTo>
                    <a:pt x="2886" y="4055"/>
                    <a:pt x="2876" y="3955"/>
                    <a:pt x="2859" y="3851"/>
                  </a:cubicBezTo>
                  <a:lnTo>
                    <a:pt x="2859" y="3838"/>
                  </a:lnTo>
                  <a:cubicBezTo>
                    <a:pt x="2846" y="3748"/>
                    <a:pt x="2832" y="3654"/>
                    <a:pt x="2826" y="3561"/>
                  </a:cubicBezTo>
                  <a:lnTo>
                    <a:pt x="2799" y="3233"/>
                  </a:lnTo>
                  <a:cubicBezTo>
                    <a:pt x="2796" y="3179"/>
                    <a:pt x="2792" y="3119"/>
                    <a:pt x="2786" y="3066"/>
                  </a:cubicBezTo>
                  <a:cubicBezTo>
                    <a:pt x="2782" y="3029"/>
                    <a:pt x="2782" y="2996"/>
                    <a:pt x="2779" y="2959"/>
                  </a:cubicBezTo>
                  <a:lnTo>
                    <a:pt x="2779" y="2949"/>
                  </a:lnTo>
                  <a:cubicBezTo>
                    <a:pt x="2776" y="2902"/>
                    <a:pt x="2769" y="2858"/>
                    <a:pt x="2769" y="2812"/>
                  </a:cubicBezTo>
                  <a:cubicBezTo>
                    <a:pt x="2766" y="2768"/>
                    <a:pt x="2766" y="2728"/>
                    <a:pt x="2762" y="2685"/>
                  </a:cubicBezTo>
                  <a:cubicBezTo>
                    <a:pt x="2762" y="2644"/>
                    <a:pt x="2759" y="2608"/>
                    <a:pt x="2759" y="2568"/>
                  </a:cubicBezTo>
                  <a:cubicBezTo>
                    <a:pt x="2759" y="2491"/>
                    <a:pt x="2762" y="2424"/>
                    <a:pt x="2766" y="2360"/>
                  </a:cubicBezTo>
                  <a:cubicBezTo>
                    <a:pt x="2769" y="2317"/>
                    <a:pt x="2769" y="2277"/>
                    <a:pt x="2776" y="2230"/>
                  </a:cubicBezTo>
                  <a:cubicBezTo>
                    <a:pt x="2779" y="2190"/>
                    <a:pt x="2779" y="2146"/>
                    <a:pt x="2782" y="2100"/>
                  </a:cubicBezTo>
                  <a:cubicBezTo>
                    <a:pt x="2786" y="2023"/>
                    <a:pt x="2792" y="1939"/>
                    <a:pt x="2792" y="1859"/>
                  </a:cubicBezTo>
                  <a:lnTo>
                    <a:pt x="2792" y="1839"/>
                  </a:lnTo>
                  <a:cubicBezTo>
                    <a:pt x="2792" y="1782"/>
                    <a:pt x="2796" y="1728"/>
                    <a:pt x="2796" y="1678"/>
                  </a:cubicBezTo>
                  <a:close/>
                  <a:moveTo>
                    <a:pt x="6858" y="3597"/>
                  </a:moveTo>
                  <a:cubicBezTo>
                    <a:pt x="6858" y="3601"/>
                    <a:pt x="6855" y="3601"/>
                    <a:pt x="6855" y="3607"/>
                  </a:cubicBezTo>
                  <a:cubicBezTo>
                    <a:pt x="6845" y="3614"/>
                    <a:pt x="6838" y="3624"/>
                    <a:pt x="6828" y="3634"/>
                  </a:cubicBezTo>
                  <a:cubicBezTo>
                    <a:pt x="6784" y="3691"/>
                    <a:pt x="6741" y="3741"/>
                    <a:pt x="6708" y="3785"/>
                  </a:cubicBezTo>
                  <a:cubicBezTo>
                    <a:pt x="6661" y="3848"/>
                    <a:pt x="6611" y="3912"/>
                    <a:pt x="6570" y="3968"/>
                  </a:cubicBezTo>
                  <a:cubicBezTo>
                    <a:pt x="6544" y="4002"/>
                    <a:pt x="6520" y="4042"/>
                    <a:pt x="6494" y="4075"/>
                  </a:cubicBezTo>
                  <a:cubicBezTo>
                    <a:pt x="6453" y="4132"/>
                    <a:pt x="6417" y="4182"/>
                    <a:pt x="6377" y="4226"/>
                  </a:cubicBezTo>
                  <a:cubicBezTo>
                    <a:pt x="6343" y="4269"/>
                    <a:pt x="6310" y="4313"/>
                    <a:pt x="6276" y="4350"/>
                  </a:cubicBezTo>
                  <a:lnTo>
                    <a:pt x="6206" y="4443"/>
                  </a:lnTo>
                  <a:cubicBezTo>
                    <a:pt x="6153" y="4510"/>
                    <a:pt x="6099" y="4580"/>
                    <a:pt x="6042" y="4647"/>
                  </a:cubicBezTo>
                  <a:lnTo>
                    <a:pt x="5982" y="4731"/>
                  </a:lnTo>
                  <a:cubicBezTo>
                    <a:pt x="5925" y="4798"/>
                    <a:pt x="5875" y="4865"/>
                    <a:pt x="5822" y="4931"/>
                  </a:cubicBezTo>
                  <a:lnTo>
                    <a:pt x="5808" y="4948"/>
                  </a:lnTo>
                  <a:lnTo>
                    <a:pt x="5708" y="5072"/>
                  </a:lnTo>
                  <a:lnTo>
                    <a:pt x="5668" y="5122"/>
                  </a:lnTo>
                  <a:cubicBezTo>
                    <a:pt x="5641" y="5152"/>
                    <a:pt x="5618" y="5182"/>
                    <a:pt x="5591" y="5216"/>
                  </a:cubicBezTo>
                  <a:cubicBezTo>
                    <a:pt x="5551" y="5269"/>
                    <a:pt x="5507" y="5319"/>
                    <a:pt x="5467" y="5369"/>
                  </a:cubicBezTo>
                  <a:cubicBezTo>
                    <a:pt x="5427" y="5420"/>
                    <a:pt x="5387" y="5470"/>
                    <a:pt x="5353" y="5520"/>
                  </a:cubicBezTo>
                  <a:cubicBezTo>
                    <a:pt x="5320" y="5567"/>
                    <a:pt x="5287" y="5617"/>
                    <a:pt x="5253" y="5664"/>
                  </a:cubicBezTo>
                  <a:lnTo>
                    <a:pt x="5243" y="5674"/>
                  </a:lnTo>
                  <a:cubicBezTo>
                    <a:pt x="5206" y="5730"/>
                    <a:pt x="5176" y="5771"/>
                    <a:pt x="5153" y="5814"/>
                  </a:cubicBezTo>
                  <a:lnTo>
                    <a:pt x="5053" y="5975"/>
                  </a:lnTo>
                  <a:cubicBezTo>
                    <a:pt x="5049" y="5985"/>
                    <a:pt x="5046" y="5991"/>
                    <a:pt x="5036" y="6001"/>
                  </a:cubicBezTo>
                  <a:cubicBezTo>
                    <a:pt x="5026" y="6015"/>
                    <a:pt x="5019" y="6025"/>
                    <a:pt x="5009" y="6041"/>
                  </a:cubicBezTo>
                  <a:cubicBezTo>
                    <a:pt x="4999" y="6068"/>
                    <a:pt x="4982" y="6088"/>
                    <a:pt x="4969" y="6115"/>
                  </a:cubicBezTo>
                  <a:cubicBezTo>
                    <a:pt x="4966" y="6118"/>
                    <a:pt x="4962" y="6125"/>
                    <a:pt x="4962" y="6132"/>
                  </a:cubicBezTo>
                  <a:cubicBezTo>
                    <a:pt x="4925" y="6185"/>
                    <a:pt x="4889" y="6242"/>
                    <a:pt x="4855" y="6299"/>
                  </a:cubicBezTo>
                  <a:cubicBezTo>
                    <a:pt x="4842" y="6319"/>
                    <a:pt x="4829" y="6342"/>
                    <a:pt x="4815" y="6366"/>
                  </a:cubicBezTo>
                  <a:lnTo>
                    <a:pt x="4805" y="6382"/>
                  </a:lnTo>
                  <a:cubicBezTo>
                    <a:pt x="4795" y="6399"/>
                    <a:pt x="4785" y="6416"/>
                    <a:pt x="4772" y="6436"/>
                  </a:cubicBezTo>
                  <a:lnTo>
                    <a:pt x="4772" y="6439"/>
                  </a:lnTo>
                  <a:cubicBezTo>
                    <a:pt x="4772" y="6443"/>
                    <a:pt x="4768" y="6449"/>
                    <a:pt x="4768" y="6453"/>
                  </a:cubicBezTo>
                  <a:lnTo>
                    <a:pt x="4762" y="6466"/>
                  </a:lnTo>
                  <a:lnTo>
                    <a:pt x="4752" y="6476"/>
                  </a:lnTo>
                  <a:lnTo>
                    <a:pt x="4788" y="6302"/>
                  </a:lnTo>
                  <a:cubicBezTo>
                    <a:pt x="4795" y="6282"/>
                    <a:pt x="4802" y="6255"/>
                    <a:pt x="4805" y="6235"/>
                  </a:cubicBezTo>
                  <a:cubicBezTo>
                    <a:pt x="4815" y="6215"/>
                    <a:pt x="4822" y="6189"/>
                    <a:pt x="4829" y="6168"/>
                  </a:cubicBezTo>
                  <a:cubicBezTo>
                    <a:pt x="4835" y="6148"/>
                    <a:pt x="4845" y="6125"/>
                    <a:pt x="4852" y="6108"/>
                  </a:cubicBezTo>
                  <a:cubicBezTo>
                    <a:pt x="4889" y="6018"/>
                    <a:pt x="4936" y="5924"/>
                    <a:pt x="4982" y="5834"/>
                  </a:cubicBezTo>
                  <a:cubicBezTo>
                    <a:pt x="4999" y="5804"/>
                    <a:pt x="5016" y="5781"/>
                    <a:pt x="5032" y="5751"/>
                  </a:cubicBezTo>
                  <a:lnTo>
                    <a:pt x="5096" y="5650"/>
                  </a:lnTo>
                  <a:cubicBezTo>
                    <a:pt x="5133" y="5590"/>
                    <a:pt x="5173" y="5533"/>
                    <a:pt x="5213" y="5480"/>
                  </a:cubicBezTo>
                  <a:lnTo>
                    <a:pt x="5213" y="5480"/>
                  </a:lnTo>
                  <a:lnTo>
                    <a:pt x="5206" y="5483"/>
                  </a:lnTo>
                  <a:cubicBezTo>
                    <a:pt x="5240" y="5440"/>
                    <a:pt x="5270" y="5396"/>
                    <a:pt x="5300" y="5353"/>
                  </a:cubicBezTo>
                  <a:cubicBezTo>
                    <a:pt x="5333" y="5303"/>
                    <a:pt x="5367" y="5256"/>
                    <a:pt x="5400" y="5206"/>
                  </a:cubicBezTo>
                  <a:cubicBezTo>
                    <a:pt x="5457" y="5115"/>
                    <a:pt x="5514" y="5022"/>
                    <a:pt x="5567" y="4928"/>
                  </a:cubicBezTo>
                  <a:lnTo>
                    <a:pt x="5567" y="4928"/>
                  </a:lnTo>
                  <a:cubicBezTo>
                    <a:pt x="5504" y="4998"/>
                    <a:pt x="5437" y="5068"/>
                    <a:pt x="5373" y="5135"/>
                  </a:cubicBezTo>
                  <a:lnTo>
                    <a:pt x="5380" y="5132"/>
                  </a:lnTo>
                  <a:lnTo>
                    <a:pt x="5380" y="5132"/>
                  </a:lnTo>
                  <a:cubicBezTo>
                    <a:pt x="5350" y="5162"/>
                    <a:pt x="5320" y="5196"/>
                    <a:pt x="5287" y="5222"/>
                  </a:cubicBezTo>
                  <a:lnTo>
                    <a:pt x="5196" y="5316"/>
                  </a:lnTo>
                  <a:cubicBezTo>
                    <a:pt x="5180" y="5336"/>
                    <a:pt x="5156" y="5353"/>
                    <a:pt x="5139" y="5373"/>
                  </a:cubicBezTo>
                  <a:cubicBezTo>
                    <a:pt x="5096" y="5423"/>
                    <a:pt x="5053" y="5480"/>
                    <a:pt x="5012" y="5533"/>
                  </a:cubicBezTo>
                  <a:cubicBezTo>
                    <a:pt x="4972" y="5587"/>
                    <a:pt x="4936" y="5640"/>
                    <a:pt x="4902" y="5697"/>
                  </a:cubicBezTo>
                  <a:cubicBezTo>
                    <a:pt x="4865" y="5751"/>
                    <a:pt x="4835" y="5807"/>
                    <a:pt x="4802" y="5868"/>
                  </a:cubicBezTo>
                  <a:cubicBezTo>
                    <a:pt x="4785" y="5898"/>
                    <a:pt x="4768" y="5931"/>
                    <a:pt x="4755" y="5958"/>
                  </a:cubicBezTo>
                  <a:cubicBezTo>
                    <a:pt x="4745" y="5985"/>
                    <a:pt x="4732" y="6015"/>
                    <a:pt x="4718" y="6038"/>
                  </a:cubicBezTo>
                  <a:cubicBezTo>
                    <a:pt x="4705" y="6071"/>
                    <a:pt x="4688" y="6102"/>
                    <a:pt x="4678" y="6135"/>
                  </a:cubicBezTo>
                  <a:cubicBezTo>
                    <a:pt x="4671" y="6152"/>
                    <a:pt x="4665" y="6165"/>
                    <a:pt x="4661" y="6182"/>
                  </a:cubicBezTo>
                  <a:cubicBezTo>
                    <a:pt x="4655" y="6202"/>
                    <a:pt x="4648" y="6219"/>
                    <a:pt x="4645" y="6239"/>
                  </a:cubicBezTo>
                  <a:cubicBezTo>
                    <a:pt x="4643" y="6243"/>
                    <a:pt x="4641" y="6247"/>
                    <a:pt x="4639" y="6251"/>
                  </a:cubicBezTo>
                  <a:lnTo>
                    <a:pt x="4639" y="6251"/>
                  </a:lnTo>
                  <a:cubicBezTo>
                    <a:pt x="4658" y="6155"/>
                    <a:pt x="4680" y="6059"/>
                    <a:pt x="4701" y="5954"/>
                  </a:cubicBezTo>
                  <a:lnTo>
                    <a:pt x="4705" y="5938"/>
                  </a:lnTo>
                  <a:cubicBezTo>
                    <a:pt x="4718" y="5878"/>
                    <a:pt x="4732" y="5817"/>
                    <a:pt x="4748" y="5754"/>
                  </a:cubicBezTo>
                  <a:cubicBezTo>
                    <a:pt x="4752" y="5730"/>
                    <a:pt x="4762" y="5704"/>
                    <a:pt x="4765" y="5684"/>
                  </a:cubicBezTo>
                  <a:cubicBezTo>
                    <a:pt x="4768" y="5657"/>
                    <a:pt x="4778" y="5634"/>
                    <a:pt x="4782" y="5613"/>
                  </a:cubicBezTo>
                  <a:lnTo>
                    <a:pt x="4785" y="5590"/>
                  </a:lnTo>
                  <a:cubicBezTo>
                    <a:pt x="4798" y="5550"/>
                    <a:pt x="4805" y="5506"/>
                    <a:pt x="4818" y="5470"/>
                  </a:cubicBezTo>
                  <a:cubicBezTo>
                    <a:pt x="4829" y="5446"/>
                    <a:pt x="4835" y="5416"/>
                    <a:pt x="4845" y="5389"/>
                  </a:cubicBezTo>
                  <a:lnTo>
                    <a:pt x="4855" y="5353"/>
                  </a:lnTo>
                  <a:lnTo>
                    <a:pt x="4882" y="5276"/>
                  </a:lnTo>
                  <a:cubicBezTo>
                    <a:pt x="4882" y="5272"/>
                    <a:pt x="4885" y="5269"/>
                    <a:pt x="4885" y="5266"/>
                  </a:cubicBezTo>
                  <a:cubicBezTo>
                    <a:pt x="4889" y="5256"/>
                    <a:pt x="4895" y="5242"/>
                    <a:pt x="4899" y="5236"/>
                  </a:cubicBezTo>
                  <a:cubicBezTo>
                    <a:pt x="4905" y="5209"/>
                    <a:pt x="4915" y="5185"/>
                    <a:pt x="4929" y="5165"/>
                  </a:cubicBezTo>
                  <a:cubicBezTo>
                    <a:pt x="4932" y="5155"/>
                    <a:pt x="4936" y="5145"/>
                    <a:pt x="4939" y="5135"/>
                  </a:cubicBezTo>
                  <a:lnTo>
                    <a:pt x="4946" y="5122"/>
                  </a:lnTo>
                  <a:lnTo>
                    <a:pt x="4962" y="5085"/>
                  </a:lnTo>
                  <a:cubicBezTo>
                    <a:pt x="4962" y="5082"/>
                    <a:pt x="4966" y="5082"/>
                    <a:pt x="4966" y="5079"/>
                  </a:cubicBezTo>
                  <a:cubicBezTo>
                    <a:pt x="4966" y="5072"/>
                    <a:pt x="4969" y="5072"/>
                    <a:pt x="4969" y="5068"/>
                  </a:cubicBezTo>
                  <a:cubicBezTo>
                    <a:pt x="4972" y="5055"/>
                    <a:pt x="4979" y="5048"/>
                    <a:pt x="4986" y="5035"/>
                  </a:cubicBezTo>
                  <a:cubicBezTo>
                    <a:pt x="4996" y="5018"/>
                    <a:pt x="5002" y="5002"/>
                    <a:pt x="5012" y="4988"/>
                  </a:cubicBezTo>
                  <a:lnTo>
                    <a:pt x="5036" y="4938"/>
                  </a:lnTo>
                  <a:lnTo>
                    <a:pt x="5063" y="4895"/>
                  </a:lnTo>
                  <a:cubicBezTo>
                    <a:pt x="5066" y="4888"/>
                    <a:pt x="5066" y="4885"/>
                    <a:pt x="5069" y="4878"/>
                  </a:cubicBezTo>
                  <a:cubicBezTo>
                    <a:pt x="5073" y="4865"/>
                    <a:pt x="5083" y="4854"/>
                    <a:pt x="5086" y="4844"/>
                  </a:cubicBezTo>
                  <a:cubicBezTo>
                    <a:pt x="5093" y="4831"/>
                    <a:pt x="5099" y="4821"/>
                    <a:pt x="5106" y="4811"/>
                  </a:cubicBezTo>
                  <a:cubicBezTo>
                    <a:pt x="5123" y="4788"/>
                    <a:pt x="5136" y="4764"/>
                    <a:pt x="5153" y="4744"/>
                  </a:cubicBezTo>
                  <a:lnTo>
                    <a:pt x="5153" y="4744"/>
                  </a:lnTo>
                  <a:lnTo>
                    <a:pt x="5149" y="4748"/>
                  </a:lnTo>
                  <a:cubicBezTo>
                    <a:pt x="5153" y="4744"/>
                    <a:pt x="5156" y="4734"/>
                    <a:pt x="5163" y="4731"/>
                  </a:cubicBezTo>
                  <a:cubicBezTo>
                    <a:pt x="5180" y="4704"/>
                    <a:pt x="5200" y="4681"/>
                    <a:pt x="5216" y="4654"/>
                  </a:cubicBezTo>
                  <a:lnTo>
                    <a:pt x="5220" y="4651"/>
                  </a:lnTo>
                  <a:cubicBezTo>
                    <a:pt x="5230" y="4637"/>
                    <a:pt x="5240" y="4624"/>
                    <a:pt x="5250" y="4614"/>
                  </a:cubicBezTo>
                  <a:lnTo>
                    <a:pt x="5263" y="4597"/>
                  </a:lnTo>
                  <a:cubicBezTo>
                    <a:pt x="5267" y="4590"/>
                    <a:pt x="5270" y="4584"/>
                    <a:pt x="5273" y="4580"/>
                  </a:cubicBezTo>
                  <a:cubicBezTo>
                    <a:pt x="5283" y="4567"/>
                    <a:pt x="5290" y="4557"/>
                    <a:pt x="5300" y="4550"/>
                  </a:cubicBezTo>
                  <a:lnTo>
                    <a:pt x="5323" y="4520"/>
                  </a:lnTo>
                  <a:cubicBezTo>
                    <a:pt x="5347" y="4500"/>
                    <a:pt x="5363" y="4477"/>
                    <a:pt x="5384" y="4453"/>
                  </a:cubicBezTo>
                  <a:cubicBezTo>
                    <a:pt x="5400" y="4437"/>
                    <a:pt x="5417" y="4420"/>
                    <a:pt x="5430" y="4403"/>
                  </a:cubicBezTo>
                  <a:lnTo>
                    <a:pt x="5447" y="4386"/>
                  </a:lnTo>
                  <a:lnTo>
                    <a:pt x="5497" y="4336"/>
                  </a:lnTo>
                  <a:lnTo>
                    <a:pt x="5514" y="4320"/>
                  </a:lnTo>
                  <a:cubicBezTo>
                    <a:pt x="5524" y="4310"/>
                    <a:pt x="5537" y="4296"/>
                    <a:pt x="5554" y="4283"/>
                  </a:cubicBezTo>
                  <a:cubicBezTo>
                    <a:pt x="5574" y="4266"/>
                    <a:pt x="5601" y="4246"/>
                    <a:pt x="5621" y="4229"/>
                  </a:cubicBezTo>
                  <a:lnTo>
                    <a:pt x="5658" y="4203"/>
                  </a:lnTo>
                  <a:lnTo>
                    <a:pt x="5698" y="4179"/>
                  </a:lnTo>
                  <a:cubicBezTo>
                    <a:pt x="5704" y="4176"/>
                    <a:pt x="5715" y="4166"/>
                    <a:pt x="5721" y="4162"/>
                  </a:cubicBezTo>
                  <a:lnTo>
                    <a:pt x="5731" y="4159"/>
                  </a:lnTo>
                  <a:lnTo>
                    <a:pt x="5735" y="4152"/>
                  </a:lnTo>
                  <a:lnTo>
                    <a:pt x="5738" y="4149"/>
                  </a:lnTo>
                  <a:lnTo>
                    <a:pt x="5751" y="4142"/>
                  </a:lnTo>
                  <a:lnTo>
                    <a:pt x="5765" y="4132"/>
                  </a:lnTo>
                  <a:cubicBezTo>
                    <a:pt x="5808" y="4109"/>
                    <a:pt x="5865" y="4075"/>
                    <a:pt x="5922" y="4045"/>
                  </a:cubicBezTo>
                  <a:lnTo>
                    <a:pt x="6099" y="3958"/>
                  </a:lnTo>
                  <a:cubicBezTo>
                    <a:pt x="6206" y="3902"/>
                    <a:pt x="6316" y="3851"/>
                    <a:pt x="6423" y="3798"/>
                  </a:cubicBezTo>
                  <a:cubicBezTo>
                    <a:pt x="6453" y="3785"/>
                    <a:pt x="6484" y="3768"/>
                    <a:pt x="6507" y="3758"/>
                  </a:cubicBezTo>
                  <a:cubicBezTo>
                    <a:pt x="6584" y="3718"/>
                    <a:pt x="6661" y="3681"/>
                    <a:pt x="6741" y="3644"/>
                  </a:cubicBezTo>
                  <a:cubicBezTo>
                    <a:pt x="6768" y="3634"/>
                    <a:pt x="6788" y="3627"/>
                    <a:pt x="6804" y="3617"/>
                  </a:cubicBezTo>
                  <a:cubicBezTo>
                    <a:pt x="6825" y="3611"/>
                    <a:pt x="6841" y="3607"/>
                    <a:pt x="6858" y="3597"/>
                  </a:cubicBezTo>
                  <a:close/>
                  <a:moveTo>
                    <a:pt x="947" y="6560"/>
                  </a:moveTo>
                  <a:lnTo>
                    <a:pt x="952" y="6562"/>
                  </a:lnTo>
                  <a:lnTo>
                    <a:pt x="952" y="6562"/>
                  </a:lnTo>
                  <a:lnTo>
                    <a:pt x="953" y="6563"/>
                  </a:lnTo>
                  <a:lnTo>
                    <a:pt x="947" y="6560"/>
                  </a:lnTo>
                  <a:close/>
                  <a:moveTo>
                    <a:pt x="3421" y="6580"/>
                  </a:moveTo>
                  <a:lnTo>
                    <a:pt x="3427" y="6584"/>
                  </a:lnTo>
                  <a:lnTo>
                    <a:pt x="3427" y="6584"/>
                  </a:lnTo>
                  <a:cubicBezTo>
                    <a:pt x="3426" y="6580"/>
                    <a:pt x="3421" y="6580"/>
                    <a:pt x="3421" y="6580"/>
                  </a:cubicBezTo>
                  <a:close/>
                  <a:moveTo>
                    <a:pt x="3398" y="7130"/>
                  </a:moveTo>
                  <a:cubicBezTo>
                    <a:pt x="3399" y="7131"/>
                    <a:pt x="3401" y="7131"/>
                    <a:pt x="3401" y="7131"/>
                  </a:cubicBezTo>
                  <a:cubicBezTo>
                    <a:pt x="3400" y="7131"/>
                    <a:pt x="3399" y="7130"/>
                    <a:pt x="3398" y="7130"/>
                  </a:cubicBezTo>
                  <a:close/>
                  <a:moveTo>
                    <a:pt x="4013" y="7365"/>
                  </a:moveTo>
                  <a:cubicBezTo>
                    <a:pt x="4013" y="7366"/>
                    <a:pt x="4014" y="7366"/>
                    <a:pt x="4015" y="7367"/>
                  </a:cubicBezTo>
                  <a:lnTo>
                    <a:pt x="4015" y="7367"/>
                  </a:lnTo>
                  <a:cubicBezTo>
                    <a:pt x="4014" y="7366"/>
                    <a:pt x="4014" y="7365"/>
                    <a:pt x="4013" y="7365"/>
                  </a:cubicBezTo>
                  <a:close/>
                  <a:moveTo>
                    <a:pt x="2010" y="6279"/>
                  </a:moveTo>
                  <a:cubicBezTo>
                    <a:pt x="2050" y="6279"/>
                    <a:pt x="2094" y="6279"/>
                    <a:pt x="2134" y="6285"/>
                  </a:cubicBezTo>
                  <a:cubicBezTo>
                    <a:pt x="2181" y="6289"/>
                    <a:pt x="2231" y="6289"/>
                    <a:pt x="2277" y="6292"/>
                  </a:cubicBezTo>
                  <a:cubicBezTo>
                    <a:pt x="2311" y="6296"/>
                    <a:pt x="2348" y="6302"/>
                    <a:pt x="2381" y="6306"/>
                  </a:cubicBezTo>
                  <a:lnTo>
                    <a:pt x="2384" y="6306"/>
                  </a:lnTo>
                  <a:cubicBezTo>
                    <a:pt x="2428" y="6309"/>
                    <a:pt x="2468" y="6319"/>
                    <a:pt x="2515" y="6326"/>
                  </a:cubicBezTo>
                  <a:cubicBezTo>
                    <a:pt x="2532" y="6329"/>
                    <a:pt x="2545" y="6329"/>
                    <a:pt x="2562" y="6336"/>
                  </a:cubicBezTo>
                  <a:cubicBezTo>
                    <a:pt x="2582" y="6339"/>
                    <a:pt x="2602" y="6342"/>
                    <a:pt x="2629" y="6352"/>
                  </a:cubicBezTo>
                  <a:lnTo>
                    <a:pt x="2642" y="6356"/>
                  </a:lnTo>
                  <a:cubicBezTo>
                    <a:pt x="2682" y="6369"/>
                    <a:pt x="2729" y="6379"/>
                    <a:pt x="2769" y="6396"/>
                  </a:cubicBezTo>
                  <a:cubicBezTo>
                    <a:pt x="2782" y="6402"/>
                    <a:pt x="2799" y="6409"/>
                    <a:pt x="2812" y="6419"/>
                  </a:cubicBezTo>
                  <a:lnTo>
                    <a:pt x="2863" y="6443"/>
                  </a:lnTo>
                  <a:lnTo>
                    <a:pt x="2886" y="6456"/>
                  </a:lnTo>
                  <a:lnTo>
                    <a:pt x="2933" y="6479"/>
                  </a:lnTo>
                  <a:cubicBezTo>
                    <a:pt x="2950" y="6489"/>
                    <a:pt x="2963" y="6496"/>
                    <a:pt x="2976" y="6506"/>
                  </a:cubicBezTo>
                  <a:lnTo>
                    <a:pt x="2986" y="6513"/>
                  </a:lnTo>
                  <a:lnTo>
                    <a:pt x="3127" y="6603"/>
                  </a:lnTo>
                  <a:cubicBezTo>
                    <a:pt x="3170" y="6630"/>
                    <a:pt x="3214" y="6660"/>
                    <a:pt x="3254" y="6690"/>
                  </a:cubicBezTo>
                  <a:cubicBezTo>
                    <a:pt x="3297" y="6720"/>
                    <a:pt x="3334" y="6744"/>
                    <a:pt x="3367" y="6770"/>
                  </a:cubicBezTo>
                  <a:cubicBezTo>
                    <a:pt x="3377" y="6774"/>
                    <a:pt x="3381" y="6780"/>
                    <a:pt x="3387" y="6787"/>
                  </a:cubicBezTo>
                  <a:cubicBezTo>
                    <a:pt x="3434" y="6820"/>
                    <a:pt x="3478" y="6854"/>
                    <a:pt x="3518" y="6887"/>
                  </a:cubicBezTo>
                  <a:cubicBezTo>
                    <a:pt x="3571" y="6927"/>
                    <a:pt x="3632" y="6974"/>
                    <a:pt x="3685" y="7014"/>
                  </a:cubicBezTo>
                  <a:cubicBezTo>
                    <a:pt x="3715" y="7041"/>
                    <a:pt x="3739" y="7061"/>
                    <a:pt x="3765" y="7081"/>
                  </a:cubicBezTo>
                  <a:cubicBezTo>
                    <a:pt x="3836" y="7141"/>
                    <a:pt x="3902" y="7198"/>
                    <a:pt x="3966" y="7258"/>
                  </a:cubicBezTo>
                  <a:cubicBezTo>
                    <a:pt x="4016" y="7305"/>
                    <a:pt x="4063" y="7355"/>
                    <a:pt x="4113" y="7399"/>
                  </a:cubicBezTo>
                  <a:cubicBezTo>
                    <a:pt x="4123" y="7412"/>
                    <a:pt x="4140" y="7429"/>
                    <a:pt x="4153" y="7446"/>
                  </a:cubicBezTo>
                  <a:cubicBezTo>
                    <a:pt x="4107" y="7423"/>
                    <a:pt x="4058" y="7393"/>
                    <a:pt x="4015" y="7367"/>
                  </a:cubicBezTo>
                  <a:lnTo>
                    <a:pt x="4015" y="7367"/>
                  </a:lnTo>
                  <a:cubicBezTo>
                    <a:pt x="4016" y="7368"/>
                    <a:pt x="4016" y="7369"/>
                    <a:pt x="4017" y="7371"/>
                  </a:cubicBezTo>
                  <a:lnTo>
                    <a:pt x="4017" y="7371"/>
                  </a:lnTo>
                  <a:cubicBezTo>
                    <a:pt x="3978" y="7345"/>
                    <a:pt x="3935" y="7325"/>
                    <a:pt x="3899" y="7305"/>
                  </a:cubicBezTo>
                  <a:cubicBezTo>
                    <a:pt x="3866" y="7282"/>
                    <a:pt x="3832" y="7265"/>
                    <a:pt x="3799" y="7245"/>
                  </a:cubicBezTo>
                  <a:cubicBezTo>
                    <a:pt x="3799" y="7245"/>
                    <a:pt x="3795" y="7245"/>
                    <a:pt x="3795" y="7242"/>
                  </a:cubicBezTo>
                  <a:cubicBezTo>
                    <a:pt x="3729" y="7205"/>
                    <a:pt x="3655" y="7161"/>
                    <a:pt x="3585" y="7125"/>
                  </a:cubicBezTo>
                  <a:cubicBezTo>
                    <a:pt x="3565" y="7115"/>
                    <a:pt x="3548" y="7105"/>
                    <a:pt x="3528" y="7095"/>
                  </a:cubicBezTo>
                  <a:cubicBezTo>
                    <a:pt x="3511" y="7088"/>
                    <a:pt x="3488" y="7078"/>
                    <a:pt x="3471" y="7071"/>
                  </a:cubicBezTo>
                  <a:cubicBezTo>
                    <a:pt x="3434" y="7054"/>
                    <a:pt x="3398" y="7041"/>
                    <a:pt x="3361" y="7028"/>
                  </a:cubicBezTo>
                  <a:cubicBezTo>
                    <a:pt x="3294" y="7004"/>
                    <a:pt x="3220" y="6988"/>
                    <a:pt x="3150" y="6974"/>
                  </a:cubicBezTo>
                  <a:cubicBezTo>
                    <a:pt x="3130" y="6971"/>
                    <a:pt x="3110" y="6964"/>
                    <a:pt x="3087" y="6964"/>
                  </a:cubicBezTo>
                  <a:cubicBezTo>
                    <a:pt x="3067" y="6964"/>
                    <a:pt x="3046" y="6961"/>
                    <a:pt x="3030" y="6961"/>
                  </a:cubicBezTo>
                  <a:cubicBezTo>
                    <a:pt x="2993" y="6958"/>
                    <a:pt x="2950" y="6958"/>
                    <a:pt x="2913" y="6954"/>
                  </a:cubicBezTo>
                  <a:lnTo>
                    <a:pt x="2913" y="6954"/>
                  </a:lnTo>
                  <a:lnTo>
                    <a:pt x="3026" y="6978"/>
                  </a:lnTo>
                  <a:cubicBezTo>
                    <a:pt x="3063" y="6988"/>
                    <a:pt x="3097" y="6998"/>
                    <a:pt x="3133" y="7011"/>
                  </a:cubicBezTo>
                  <a:cubicBezTo>
                    <a:pt x="3163" y="7024"/>
                    <a:pt x="3197" y="7031"/>
                    <a:pt x="3227" y="7044"/>
                  </a:cubicBezTo>
                  <a:cubicBezTo>
                    <a:pt x="3254" y="7058"/>
                    <a:pt x="3284" y="7071"/>
                    <a:pt x="3311" y="7081"/>
                  </a:cubicBezTo>
                  <a:cubicBezTo>
                    <a:pt x="3336" y="7097"/>
                    <a:pt x="3369" y="7114"/>
                    <a:pt x="3398" y="7130"/>
                  </a:cubicBezTo>
                  <a:lnTo>
                    <a:pt x="3398" y="7130"/>
                  </a:lnTo>
                  <a:cubicBezTo>
                    <a:pt x="3398" y="7129"/>
                    <a:pt x="3398" y="7129"/>
                    <a:pt x="3398" y="7128"/>
                  </a:cubicBezTo>
                  <a:lnTo>
                    <a:pt x="3398" y="7128"/>
                  </a:lnTo>
                  <a:cubicBezTo>
                    <a:pt x="3431" y="7148"/>
                    <a:pt x="3464" y="7165"/>
                    <a:pt x="3494" y="7188"/>
                  </a:cubicBezTo>
                  <a:cubicBezTo>
                    <a:pt x="3528" y="7212"/>
                    <a:pt x="3561" y="7232"/>
                    <a:pt x="3598" y="7258"/>
                  </a:cubicBezTo>
                  <a:cubicBezTo>
                    <a:pt x="3662" y="7299"/>
                    <a:pt x="3722" y="7345"/>
                    <a:pt x="3785" y="7389"/>
                  </a:cubicBezTo>
                  <a:cubicBezTo>
                    <a:pt x="3886" y="7456"/>
                    <a:pt x="3986" y="7513"/>
                    <a:pt x="4086" y="7573"/>
                  </a:cubicBezTo>
                  <a:cubicBezTo>
                    <a:pt x="4053" y="7563"/>
                    <a:pt x="4033" y="7556"/>
                    <a:pt x="4013" y="7553"/>
                  </a:cubicBezTo>
                  <a:cubicBezTo>
                    <a:pt x="3993" y="7543"/>
                    <a:pt x="3969" y="7539"/>
                    <a:pt x="3949" y="7529"/>
                  </a:cubicBezTo>
                  <a:cubicBezTo>
                    <a:pt x="3912" y="7519"/>
                    <a:pt x="3876" y="7506"/>
                    <a:pt x="3836" y="7496"/>
                  </a:cubicBezTo>
                  <a:cubicBezTo>
                    <a:pt x="3735" y="7469"/>
                    <a:pt x="3635" y="7442"/>
                    <a:pt x="3541" y="7422"/>
                  </a:cubicBezTo>
                  <a:lnTo>
                    <a:pt x="3464" y="7406"/>
                  </a:lnTo>
                  <a:cubicBezTo>
                    <a:pt x="3347" y="7375"/>
                    <a:pt x="3250" y="7345"/>
                    <a:pt x="3167" y="7322"/>
                  </a:cubicBezTo>
                  <a:lnTo>
                    <a:pt x="3123" y="7309"/>
                  </a:lnTo>
                  <a:cubicBezTo>
                    <a:pt x="3030" y="7278"/>
                    <a:pt x="2939" y="7248"/>
                    <a:pt x="2843" y="7225"/>
                  </a:cubicBezTo>
                  <a:cubicBezTo>
                    <a:pt x="2766" y="7205"/>
                    <a:pt x="2695" y="7188"/>
                    <a:pt x="2622" y="7165"/>
                  </a:cubicBezTo>
                  <a:cubicBezTo>
                    <a:pt x="2545" y="7148"/>
                    <a:pt x="2471" y="7131"/>
                    <a:pt x="2398" y="7115"/>
                  </a:cubicBezTo>
                  <a:cubicBezTo>
                    <a:pt x="2324" y="7098"/>
                    <a:pt x="2247" y="7081"/>
                    <a:pt x="2174" y="7061"/>
                  </a:cubicBezTo>
                  <a:cubicBezTo>
                    <a:pt x="2157" y="7058"/>
                    <a:pt x="2137" y="7054"/>
                    <a:pt x="2120" y="7048"/>
                  </a:cubicBezTo>
                  <a:cubicBezTo>
                    <a:pt x="2070" y="7038"/>
                    <a:pt x="2023" y="7024"/>
                    <a:pt x="1980" y="7011"/>
                  </a:cubicBezTo>
                  <a:cubicBezTo>
                    <a:pt x="1940" y="6998"/>
                    <a:pt x="1896" y="6988"/>
                    <a:pt x="1860" y="6978"/>
                  </a:cubicBezTo>
                  <a:cubicBezTo>
                    <a:pt x="1813" y="6964"/>
                    <a:pt x="1766" y="6947"/>
                    <a:pt x="1722" y="6931"/>
                  </a:cubicBezTo>
                  <a:cubicBezTo>
                    <a:pt x="1692" y="6924"/>
                    <a:pt x="1662" y="6911"/>
                    <a:pt x="1632" y="6897"/>
                  </a:cubicBezTo>
                  <a:lnTo>
                    <a:pt x="1609" y="6891"/>
                  </a:lnTo>
                  <a:lnTo>
                    <a:pt x="1579" y="6877"/>
                  </a:lnTo>
                  <a:cubicBezTo>
                    <a:pt x="1555" y="6871"/>
                    <a:pt x="1529" y="6861"/>
                    <a:pt x="1508" y="6847"/>
                  </a:cubicBezTo>
                  <a:cubicBezTo>
                    <a:pt x="1495" y="6844"/>
                    <a:pt x="1485" y="6837"/>
                    <a:pt x="1472" y="6830"/>
                  </a:cubicBezTo>
                  <a:lnTo>
                    <a:pt x="1395" y="6794"/>
                  </a:lnTo>
                  <a:cubicBezTo>
                    <a:pt x="1381" y="6787"/>
                    <a:pt x="1371" y="6780"/>
                    <a:pt x="1358" y="6777"/>
                  </a:cubicBezTo>
                  <a:lnTo>
                    <a:pt x="1281" y="6740"/>
                  </a:lnTo>
                  <a:cubicBezTo>
                    <a:pt x="1244" y="6720"/>
                    <a:pt x="1204" y="6697"/>
                    <a:pt x="1164" y="6677"/>
                  </a:cubicBezTo>
                  <a:cubicBezTo>
                    <a:pt x="1127" y="6657"/>
                    <a:pt x="1094" y="6637"/>
                    <a:pt x="1057" y="6620"/>
                  </a:cubicBezTo>
                  <a:lnTo>
                    <a:pt x="1054" y="6620"/>
                  </a:lnTo>
                  <a:cubicBezTo>
                    <a:pt x="1027" y="6606"/>
                    <a:pt x="1004" y="6590"/>
                    <a:pt x="977" y="6576"/>
                  </a:cubicBezTo>
                  <a:lnTo>
                    <a:pt x="952" y="6562"/>
                  </a:lnTo>
                  <a:lnTo>
                    <a:pt x="952" y="6562"/>
                  </a:lnTo>
                  <a:lnTo>
                    <a:pt x="943" y="6560"/>
                  </a:lnTo>
                  <a:cubicBezTo>
                    <a:pt x="940" y="6556"/>
                    <a:pt x="930" y="6553"/>
                    <a:pt x="927" y="6553"/>
                  </a:cubicBezTo>
                  <a:cubicBezTo>
                    <a:pt x="903" y="6540"/>
                    <a:pt x="877" y="6523"/>
                    <a:pt x="853" y="6509"/>
                  </a:cubicBezTo>
                  <a:lnTo>
                    <a:pt x="846" y="6509"/>
                  </a:lnTo>
                  <a:cubicBezTo>
                    <a:pt x="843" y="6506"/>
                    <a:pt x="840" y="6506"/>
                    <a:pt x="830" y="6503"/>
                  </a:cubicBezTo>
                  <a:lnTo>
                    <a:pt x="810" y="6489"/>
                  </a:lnTo>
                  <a:cubicBezTo>
                    <a:pt x="813" y="6489"/>
                    <a:pt x="820" y="6486"/>
                    <a:pt x="826" y="6486"/>
                  </a:cubicBezTo>
                  <a:cubicBezTo>
                    <a:pt x="857" y="6476"/>
                    <a:pt x="887" y="6469"/>
                    <a:pt x="910" y="6463"/>
                  </a:cubicBezTo>
                  <a:cubicBezTo>
                    <a:pt x="974" y="6446"/>
                    <a:pt x="1040" y="6429"/>
                    <a:pt x="1104" y="6413"/>
                  </a:cubicBezTo>
                  <a:cubicBezTo>
                    <a:pt x="1157" y="6402"/>
                    <a:pt x="1211" y="6386"/>
                    <a:pt x="1271" y="6372"/>
                  </a:cubicBezTo>
                  <a:lnTo>
                    <a:pt x="1381" y="6346"/>
                  </a:lnTo>
                  <a:cubicBezTo>
                    <a:pt x="1465" y="6329"/>
                    <a:pt x="1549" y="6312"/>
                    <a:pt x="1632" y="6302"/>
                  </a:cubicBezTo>
                  <a:lnTo>
                    <a:pt x="1639" y="6302"/>
                  </a:lnTo>
                  <a:lnTo>
                    <a:pt x="1749" y="6289"/>
                  </a:lnTo>
                  <a:cubicBezTo>
                    <a:pt x="1796" y="6285"/>
                    <a:pt x="1843" y="6285"/>
                    <a:pt x="1890" y="6279"/>
                  </a:cubicBezTo>
                  <a:close/>
                  <a:moveTo>
                    <a:pt x="7222" y="8081"/>
                  </a:moveTo>
                  <a:lnTo>
                    <a:pt x="7222" y="8081"/>
                  </a:lnTo>
                  <a:cubicBezTo>
                    <a:pt x="7222" y="8082"/>
                    <a:pt x="7221" y="8083"/>
                    <a:pt x="7220" y="8084"/>
                  </a:cubicBezTo>
                  <a:lnTo>
                    <a:pt x="7220" y="8084"/>
                  </a:lnTo>
                  <a:cubicBezTo>
                    <a:pt x="7222" y="8084"/>
                    <a:pt x="7222" y="8081"/>
                    <a:pt x="7222" y="8081"/>
                  </a:cubicBezTo>
                  <a:close/>
                  <a:moveTo>
                    <a:pt x="6891" y="8593"/>
                  </a:moveTo>
                  <a:cubicBezTo>
                    <a:pt x="6891" y="8594"/>
                    <a:pt x="6891" y="8595"/>
                    <a:pt x="6890" y="8595"/>
                  </a:cubicBezTo>
                  <a:lnTo>
                    <a:pt x="6890" y="8595"/>
                  </a:lnTo>
                  <a:cubicBezTo>
                    <a:pt x="6891" y="8595"/>
                    <a:pt x="6891" y="8594"/>
                    <a:pt x="6891" y="8593"/>
                  </a:cubicBezTo>
                  <a:close/>
                  <a:moveTo>
                    <a:pt x="6890" y="8595"/>
                  </a:moveTo>
                  <a:cubicBezTo>
                    <a:pt x="6889" y="8596"/>
                    <a:pt x="6888" y="8597"/>
                    <a:pt x="6888" y="8599"/>
                  </a:cubicBezTo>
                  <a:cubicBezTo>
                    <a:pt x="6889" y="8598"/>
                    <a:pt x="6889" y="8597"/>
                    <a:pt x="6890" y="8595"/>
                  </a:cubicBezTo>
                  <a:close/>
                  <a:moveTo>
                    <a:pt x="6824" y="8711"/>
                  </a:moveTo>
                  <a:cubicBezTo>
                    <a:pt x="6824" y="8711"/>
                    <a:pt x="6824" y="8712"/>
                    <a:pt x="6823" y="8712"/>
                  </a:cubicBezTo>
                  <a:lnTo>
                    <a:pt x="6823" y="8712"/>
                  </a:lnTo>
                  <a:cubicBezTo>
                    <a:pt x="6824" y="8712"/>
                    <a:pt x="6824" y="8711"/>
                    <a:pt x="6824" y="8711"/>
                  </a:cubicBezTo>
                  <a:close/>
                  <a:moveTo>
                    <a:pt x="8075" y="5837"/>
                  </a:moveTo>
                  <a:lnTo>
                    <a:pt x="8075" y="5841"/>
                  </a:lnTo>
                  <a:lnTo>
                    <a:pt x="8075" y="5844"/>
                  </a:lnTo>
                  <a:lnTo>
                    <a:pt x="8075" y="5854"/>
                  </a:lnTo>
                  <a:lnTo>
                    <a:pt x="8065" y="5908"/>
                  </a:lnTo>
                  <a:cubicBezTo>
                    <a:pt x="8058" y="5985"/>
                    <a:pt x="8045" y="6061"/>
                    <a:pt x="8035" y="6142"/>
                  </a:cubicBezTo>
                  <a:cubicBezTo>
                    <a:pt x="8032" y="6158"/>
                    <a:pt x="8032" y="6175"/>
                    <a:pt x="8028" y="6189"/>
                  </a:cubicBezTo>
                  <a:cubicBezTo>
                    <a:pt x="8025" y="6222"/>
                    <a:pt x="8018" y="6259"/>
                    <a:pt x="8011" y="6296"/>
                  </a:cubicBezTo>
                  <a:lnTo>
                    <a:pt x="8001" y="6346"/>
                  </a:lnTo>
                  <a:lnTo>
                    <a:pt x="7995" y="6396"/>
                  </a:lnTo>
                  <a:lnTo>
                    <a:pt x="7991" y="6413"/>
                  </a:lnTo>
                  <a:cubicBezTo>
                    <a:pt x="7988" y="6426"/>
                    <a:pt x="7988" y="6439"/>
                    <a:pt x="7981" y="6453"/>
                  </a:cubicBezTo>
                  <a:lnTo>
                    <a:pt x="7981" y="6456"/>
                  </a:lnTo>
                  <a:cubicBezTo>
                    <a:pt x="7978" y="6463"/>
                    <a:pt x="7978" y="6476"/>
                    <a:pt x="7975" y="6486"/>
                  </a:cubicBezTo>
                  <a:cubicBezTo>
                    <a:pt x="7961" y="6530"/>
                    <a:pt x="7955" y="6576"/>
                    <a:pt x="7941" y="6620"/>
                  </a:cubicBezTo>
                  <a:lnTo>
                    <a:pt x="7864" y="6871"/>
                  </a:lnTo>
                  <a:cubicBezTo>
                    <a:pt x="7821" y="7021"/>
                    <a:pt x="7774" y="7175"/>
                    <a:pt x="7727" y="7325"/>
                  </a:cubicBezTo>
                  <a:lnTo>
                    <a:pt x="7721" y="7345"/>
                  </a:lnTo>
                  <a:cubicBezTo>
                    <a:pt x="7697" y="7416"/>
                    <a:pt x="7677" y="7489"/>
                    <a:pt x="7657" y="7556"/>
                  </a:cubicBezTo>
                  <a:lnTo>
                    <a:pt x="7647" y="7583"/>
                  </a:lnTo>
                  <a:lnTo>
                    <a:pt x="7624" y="7660"/>
                  </a:lnTo>
                  <a:lnTo>
                    <a:pt x="7597" y="7726"/>
                  </a:lnTo>
                  <a:lnTo>
                    <a:pt x="7577" y="7777"/>
                  </a:lnTo>
                  <a:cubicBezTo>
                    <a:pt x="7570" y="7793"/>
                    <a:pt x="7563" y="7807"/>
                    <a:pt x="7557" y="7823"/>
                  </a:cubicBezTo>
                  <a:lnTo>
                    <a:pt x="7543" y="7850"/>
                  </a:lnTo>
                  <a:lnTo>
                    <a:pt x="7537" y="7874"/>
                  </a:lnTo>
                  <a:cubicBezTo>
                    <a:pt x="7527" y="7884"/>
                    <a:pt x="7523" y="7900"/>
                    <a:pt x="7513" y="7914"/>
                  </a:cubicBezTo>
                  <a:lnTo>
                    <a:pt x="7503" y="7944"/>
                  </a:lnTo>
                  <a:cubicBezTo>
                    <a:pt x="7487" y="7981"/>
                    <a:pt x="7463" y="8014"/>
                    <a:pt x="7446" y="8051"/>
                  </a:cubicBezTo>
                  <a:lnTo>
                    <a:pt x="7430" y="8081"/>
                  </a:lnTo>
                  <a:cubicBezTo>
                    <a:pt x="7406" y="8124"/>
                    <a:pt x="7380" y="8168"/>
                    <a:pt x="7356" y="8211"/>
                  </a:cubicBezTo>
                  <a:cubicBezTo>
                    <a:pt x="7313" y="8282"/>
                    <a:pt x="7276" y="8342"/>
                    <a:pt x="7242" y="8395"/>
                  </a:cubicBezTo>
                  <a:cubicBezTo>
                    <a:pt x="7176" y="8499"/>
                    <a:pt x="7105" y="8609"/>
                    <a:pt x="7039" y="8713"/>
                  </a:cubicBezTo>
                  <a:lnTo>
                    <a:pt x="6982" y="8796"/>
                  </a:lnTo>
                  <a:lnTo>
                    <a:pt x="6955" y="8843"/>
                  </a:lnTo>
                  <a:cubicBezTo>
                    <a:pt x="6925" y="8887"/>
                    <a:pt x="6895" y="8933"/>
                    <a:pt x="6865" y="8977"/>
                  </a:cubicBezTo>
                  <a:lnTo>
                    <a:pt x="6848" y="9000"/>
                  </a:lnTo>
                  <a:cubicBezTo>
                    <a:pt x="6831" y="9027"/>
                    <a:pt x="6821" y="9047"/>
                    <a:pt x="6804" y="9071"/>
                  </a:cubicBezTo>
                  <a:lnTo>
                    <a:pt x="6734" y="9171"/>
                  </a:lnTo>
                  <a:lnTo>
                    <a:pt x="6684" y="9234"/>
                  </a:lnTo>
                  <a:lnTo>
                    <a:pt x="6644" y="9281"/>
                  </a:lnTo>
                  <a:cubicBezTo>
                    <a:pt x="6627" y="9301"/>
                    <a:pt x="6607" y="9321"/>
                    <a:pt x="6591" y="9345"/>
                  </a:cubicBezTo>
                  <a:lnTo>
                    <a:pt x="6570" y="9368"/>
                  </a:lnTo>
                  <a:cubicBezTo>
                    <a:pt x="6544" y="9398"/>
                    <a:pt x="6520" y="9422"/>
                    <a:pt x="6494" y="9452"/>
                  </a:cubicBezTo>
                  <a:cubicBezTo>
                    <a:pt x="6470" y="9482"/>
                    <a:pt x="6443" y="9505"/>
                    <a:pt x="6420" y="9535"/>
                  </a:cubicBezTo>
                  <a:lnTo>
                    <a:pt x="6390" y="9569"/>
                  </a:lnTo>
                  <a:lnTo>
                    <a:pt x="6360" y="9602"/>
                  </a:lnTo>
                  <a:lnTo>
                    <a:pt x="6346" y="9616"/>
                  </a:lnTo>
                  <a:cubicBezTo>
                    <a:pt x="6340" y="9622"/>
                    <a:pt x="6336" y="9632"/>
                    <a:pt x="6326" y="9639"/>
                  </a:cubicBezTo>
                  <a:cubicBezTo>
                    <a:pt x="6300" y="9672"/>
                    <a:pt x="6273" y="9712"/>
                    <a:pt x="6243" y="9746"/>
                  </a:cubicBezTo>
                  <a:cubicBezTo>
                    <a:pt x="6226" y="9766"/>
                    <a:pt x="6209" y="9789"/>
                    <a:pt x="6193" y="9816"/>
                  </a:cubicBezTo>
                  <a:lnTo>
                    <a:pt x="6173" y="9846"/>
                  </a:lnTo>
                  <a:cubicBezTo>
                    <a:pt x="6156" y="9870"/>
                    <a:pt x="6136" y="9900"/>
                    <a:pt x="6119" y="9923"/>
                  </a:cubicBezTo>
                  <a:cubicBezTo>
                    <a:pt x="6132" y="9890"/>
                    <a:pt x="6146" y="9856"/>
                    <a:pt x="6159" y="9830"/>
                  </a:cubicBezTo>
                  <a:cubicBezTo>
                    <a:pt x="6176" y="9786"/>
                    <a:pt x="6196" y="9749"/>
                    <a:pt x="6219" y="9706"/>
                  </a:cubicBezTo>
                  <a:cubicBezTo>
                    <a:pt x="6226" y="9686"/>
                    <a:pt x="6239" y="9669"/>
                    <a:pt x="6246" y="9649"/>
                  </a:cubicBezTo>
                  <a:cubicBezTo>
                    <a:pt x="6260" y="9629"/>
                    <a:pt x="6273" y="9602"/>
                    <a:pt x="6286" y="9582"/>
                  </a:cubicBezTo>
                  <a:cubicBezTo>
                    <a:pt x="6323" y="9519"/>
                    <a:pt x="6356" y="9462"/>
                    <a:pt x="6397" y="9402"/>
                  </a:cubicBezTo>
                  <a:cubicBezTo>
                    <a:pt x="6440" y="9338"/>
                    <a:pt x="6480" y="9271"/>
                    <a:pt x="6524" y="9211"/>
                  </a:cubicBezTo>
                  <a:cubicBezTo>
                    <a:pt x="6577" y="9127"/>
                    <a:pt x="6631" y="9037"/>
                    <a:pt x="6681" y="8954"/>
                  </a:cubicBezTo>
                  <a:cubicBezTo>
                    <a:pt x="6730" y="8878"/>
                    <a:pt x="6776" y="8797"/>
                    <a:pt x="6821" y="8715"/>
                  </a:cubicBezTo>
                  <a:lnTo>
                    <a:pt x="6821" y="8715"/>
                  </a:lnTo>
                  <a:cubicBezTo>
                    <a:pt x="6821" y="8716"/>
                    <a:pt x="6821" y="8716"/>
                    <a:pt x="6821" y="8716"/>
                  </a:cubicBezTo>
                  <a:cubicBezTo>
                    <a:pt x="6822" y="8715"/>
                    <a:pt x="6822" y="8714"/>
                    <a:pt x="6823" y="8712"/>
                  </a:cubicBezTo>
                  <a:lnTo>
                    <a:pt x="6823" y="8712"/>
                  </a:lnTo>
                  <a:cubicBezTo>
                    <a:pt x="6823" y="8713"/>
                    <a:pt x="6823" y="8713"/>
                    <a:pt x="6822" y="8713"/>
                  </a:cubicBezTo>
                  <a:lnTo>
                    <a:pt x="6822" y="8713"/>
                  </a:lnTo>
                  <a:cubicBezTo>
                    <a:pt x="6823" y="8712"/>
                    <a:pt x="6824" y="8711"/>
                    <a:pt x="6825" y="8709"/>
                  </a:cubicBezTo>
                  <a:lnTo>
                    <a:pt x="6825" y="8709"/>
                  </a:lnTo>
                  <a:cubicBezTo>
                    <a:pt x="6825" y="8710"/>
                    <a:pt x="6824" y="8710"/>
                    <a:pt x="6824" y="8711"/>
                  </a:cubicBezTo>
                  <a:lnTo>
                    <a:pt x="6824" y="8711"/>
                  </a:lnTo>
                  <a:cubicBezTo>
                    <a:pt x="6829" y="8704"/>
                    <a:pt x="6835" y="8694"/>
                    <a:pt x="6838" y="8686"/>
                  </a:cubicBezTo>
                  <a:cubicBezTo>
                    <a:pt x="6855" y="8653"/>
                    <a:pt x="6871" y="8626"/>
                    <a:pt x="6891" y="8592"/>
                  </a:cubicBezTo>
                  <a:lnTo>
                    <a:pt x="6891" y="8592"/>
                  </a:lnTo>
                  <a:cubicBezTo>
                    <a:pt x="6891" y="8593"/>
                    <a:pt x="6891" y="8593"/>
                    <a:pt x="6891" y="8593"/>
                  </a:cubicBezTo>
                  <a:lnTo>
                    <a:pt x="6891" y="8593"/>
                  </a:lnTo>
                  <a:cubicBezTo>
                    <a:pt x="6910" y="8559"/>
                    <a:pt x="6929" y="8527"/>
                    <a:pt x="6952" y="8492"/>
                  </a:cubicBezTo>
                  <a:cubicBezTo>
                    <a:pt x="6975" y="8449"/>
                    <a:pt x="6995" y="8412"/>
                    <a:pt x="7022" y="8368"/>
                  </a:cubicBezTo>
                  <a:cubicBezTo>
                    <a:pt x="7042" y="8332"/>
                    <a:pt x="7069" y="8295"/>
                    <a:pt x="7092" y="8258"/>
                  </a:cubicBezTo>
                  <a:cubicBezTo>
                    <a:pt x="7099" y="8241"/>
                    <a:pt x="7112" y="8228"/>
                    <a:pt x="7122" y="8215"/>
                  </a:cubicBezTo>
                  <a:lnTo>
                    <a:pt x="7159" y="8164"/>
                  </a:lnTo>
                  <a:cubicBezTo>
                    <a:pt x="7178" y="8135"/>
                    <a:pt x="7198" y="8113"/>
                    <a:pt x="7220" y="8084"/>
                  </a:cubicBezTo>
                  <a:lnTo>
                    <a:pt x="7220" y="8084"/>
                  </a:lnTo>
                  <a:cubicBezTo>
                    <a:pt x="7220" y="8084"/>
                    <a:pt x="7219" y="8084"/>
                    <a:pt x="7219" y="8084"/>
                  </a:cubicBezTo>
                  <a:cubicBezTo>
                    <a:pt x="7219" y="8081"/>
                    <a:pt x="7222" y="8081"/>
                    <a:pt x="7222" y="8078"/>
                  </a:cubicBezTo>
                  <a:lnTo>
                    <a:pt x="7226" y="8074"/>
                  </a:lnTo>
                  <a:cubicBezTo>
                    <a:pt x="7276" y="8007"/>
                    <a:pt x="7326" y="7940"/>
                    <a:pt x="7373" y="7874"/>
                  </a:cubicBezTo>
                  <a:cubicBezTo>
                    <a:pt x="7426" y="7793"/>
                    <a:pt x="7480" y="7713"/>
                    <a:pt x="7530" y="7633"/>
                  </a:cubicBezTo>
                  <a:lnTo>
                    <a:pt x="7530" y="7633"/>
                  </a:lnTo>
                  <a:cubicBezTo>
                    <a:pt x="7440" y="7743"/>
                    <a:pt x="7346" y="7847"/>
                    <a:pt x="7253" y="7947"/>
                  </a:cubicBezTo>
                  <a:lnTo>
                    <a:pt x="7246" y="7951"/>
                  </a:lnTo>
                  <a:cubicBezTo>
                    <a:pt x="7242" y="7957"/>
                    <a:pt x="7239" y="7961"/>
                    <a:pt x="7236" y="7967"/>
                  </a:cubicBezTo>
                  <a:lnTo>
                    <a:pt x="7206" y="7997"/>
                  </a:lnTo>
                  <a:lnTo>
                    <a:pt x="7209" y="7994"/>
                  </a:lnTo>
                  <a:lnTo>
                    <a:pt x="7209" y="7994"/>
                  </a:lnTo>
                  <a:cubicBezTo>
                    <a:pt x="7206" y="7997"/>
                    <a:pt x="7206" y="8001"/>
                    <a:pt x="7202" y="8001"/>
                  </a:cubicBezTo>
                  <a:lnTo>
                    <a:pt x="7186" y="8017"/>
                  </a:lnTo>
                  <a:lnTo>
                    <a:pt x="7189" y="8014"/>
                  </a:lnTo>
                  <a:lnTo>
                    <a:pt x="7186" y="8017"/>
                  </a:lnTo>
                  <a:lnTo>
                    <a:pt x="7186" y="8017"/>
                  </a:lnTo>
                  <a:cubicBezTo>
                    <a:pt x="7122" y="8084"/>
                    <a:pt x="7062" y="8151"/>
                    <a:pt x="7005" y="8218"/>
                  </a:cubicBezTo>
                  <a:cubicBezTo>
                    <a:pt x="6988" y="8241"/>
                    <a:pt x="6972" y="8258"/>
                    <a:pt x="6958" y="8278"/>
                  </a:cubicBezTo>
                  <a:cubicBezTo>
                    <a:pt x="6942" y="8298"/>
                    <a:pt x="6925" y="8325"/>
                    <a:pt x="6908" y="8345"/>
                  </a:cubicBezTo>
                  <a:cubicBezTo>
                    <a:pt x="6885" y="8378"/>
                    <a:pt x="6861" y="8412"/>
                    <a:pt x="6841" y="8445"/>
                  </a:cubicBezTo>
                  <a:cubicBezTo>
                    <a:pt x="6788" y="8529"/>
                    <a:pt x="6738" y="8613"/>
                    <a:pt x="6687" y="8699"/>
                  </a:cubicBezTo>
                  <a:cubicBezTo>
                    <a:pt x="6637" y="8786"/>
                    <a:pt x="6591" y="8877"/>
                    <a:pt x="6540" y="8960"/>
                  </a:cubicBezTo>
                  <a:cubicBezTo>
                    <a:pt x="6500" y="9034"/>
                    <a:pt x="6453" y="9114"/>
                    <a:pt x="6407" y="9188"/>
                  </a:cubicBezTo>
                  <a:cubicBezTo>
                    <a:pt x="6356" y="9271"/>
                    <a:pt x="6306" y="9361"/>
                    <a:pt x="6260" y="9448"/>
                  </a:cubicBezTo>
                  <a:lnTo>
                    <a:pt x="6223" y="9522"/>
                  </a:lnTo>
                  <a:cubicBezTo>
                    <a:pt x="6216" y="9545"/>
                    <a:pt x="6203" y="9565"/>
                    <a:pt x="6193" y="9585"/>
                  </a:cubicBezTo>
                  <a:cubicBezTo>
                    <a:pt x="6186" y="9605"/>
                    <a:pt x="6176" y="9622"/>
                    <a:pt x="6169" y="9646"/>
                  </a:cubicBezTo>
                  <a:cubicBezTo>
                    <a:pt x="6159" y="9669"/>
                    <a:pt x="6149" y="9696"/>
                    <a:pt x="6139" y="9716"/>
                  </a:cubicBezTo>
                  <a:cubicBezTo>
                    <a:pt x="6122" y="9766"/>
                    <a:pt x="6102" y="9813"/>
                    <a:pt x="6086" y="9863"/>
                  </a:cubicBezTo>
                  <a:cubicBezTo>
                    <a:pt x="6069" y="9903"/>
                    <a:pt x="6056" y="9947"/>
                    <a:pt x="6042" y="9990"/>
                  </a:cubicBezTo>
                  <a:cubicBezTo>
                    <a:pt x="6032" y="10033"/>
                    <a:pt x="6015" y="10074"/>
                    <a:pt x="5999" y="10120"/>
                  </a:cubicBezTo>
                  <a:cubicBezTo>
                    <a:pt x="5999" y="10124"/>
                    <a:pt x="5992" y="10130"/>
                    <a:pt x="5992" y="10130"/>
                  </a:cubicBezTo>
                  <a:cubicBezTo>
                    <a:pt x="5989" y="10057"/>
                    <a:pt x="5985" y="9983"/>
                    <a:pt x="5982" y="9913"/>
                  </a:cubicBezTo>
                  <a:cubicBezTo>
                    <a:pt x="5982" y="9880"/>
                    <a:pt x="5975" y="9840"/>
                    <a:pt x="5975" y="9806"/>
                  </a:cubicBezTo>
                  <a:cubicBezTo>
                    <a:pt x="5972" y="9793"/>
                    <a:pt x="5975" y="9779"/>
                    <a:pt x="5982" y="9766"/>
                  </a:cubicBezTo>
                  <a:cubicBezTo>
                    <a:pt x="5989" y="9743"/>
                    <a:pt x="5999" y="9712"/>
                    <a:pt x="6009" y="9686"/>
                  </a:cubicBezTo>
                  <a:lnTo>
                    <a:pt x="6059" y="9562"/>
                  </a:lnTo>
                  <a:lnTo>
                    <a:pt x="6109" y="9435"/>
                  </a:lnTo>
                  <a:lnTo>
                    <a:pt x="6173" y="9298"/>
                  </a:lnTo>
                  <a:cubicBezTo>
                    <a:pt x="6179" y="9278"/>
                    <a:pt x="6193" y="9251"/>
                    <a:pt x="6203" y="9231"/>
                  </a:cubicBezTo>
                  <a:cubicBezTo>
                    <a:pt x="6226" y="9178"/>
                    <a:pt x="6253" y="9127"/>
                    <a:pt x="6273" y="9081"/>
                  </a:cubicBezTo>
                  <a:lnTo>
                    <a:pt x="6296" y="9030"/>
                  </a:lnTo>
                  <a:cubicBezTo>
                    <a:pt x="6320" y="8994"/>
                    <a:pt x="6336" y="8950"/>
                    <a:pt x="6356" y="8913"/>
                  </a:cubicBezTo>
                  <a:lnTo>
                    <a:pt x="6377" y="8873"/>
                  </a:lnTo>
                  <a:cubicBezTo>
                    <a:pt x="6403" y="8823"/>
                    <a:pt x="6430" y="8776"/>
                    <a:pt x="6457" y="8726"/>
                  </a:cubicBezTo>
                  <a:cubicBezTo>
                    <a:pt x="6463" y="8713"/>
                    <a:pt x="6473" y="8696"/>
                    <a:pt x="6480" y="8683"/>
                  </a:cubicBezTo>
                  <a:lnTo>
                    <a:pt x="6490" y="8666"/>
                  </a:lnTo>
                  <a:cubicBezTo>
                    <a:pt x="6530" y="8592"/>
                    <a:pt x="6574" y="8522"/>
                    <a:pt x="6621" y="8445"/>
                  </a:cubicBezTo>
                  <a:lnTo>
                    <a:pt x="6637" y="8422"/>
                  </a:lnTo>
                  <a:cubicBezTo>
                    <a:pt x="6647" y="8399"/>
                    <a:pt x="6661" y="8378"/>
                    <a:pt x="6674" y="8355"/>
                  </a:cubicBezTo>
                  <a:lnTo>
                    <a:pt x="6744" y="8215"/>
                  </a:lnTo>
                  <a:cubicBezTo>
                    <a:pt x="6774" y="8161"/>
                    <a:pt x="6798" y="8108"/>
                    <a:pt x="6828" y="8051"/>
                  </a:cubicBezTo>
                  <a:lnTo>
                    <a:pt x="6855" y="7997"/>
                  </a:lnTo>
                  <a:cubicBezTo>
                    <a:pt x="6875" y="7957"/>
                    <a:pt x="6898" y="7910"/>
                    <a:pt x="6922" y="7867"/>
                  </a:cubicBezTo>
                  <a:cubicBezTo>
                    <a:pt x="6932" y="7847"/>
                    <a:pt x="6942" y="7827"/>
                    <a:pt x="6948" y="7810"/>
                  </a:cubicBezTo>
                  <a:cubicBezTo>
                    <a:pt x="6958" y="7797"/>
                    <a:pt x="6965" y="7780"/>
                    <a:pt x="6975" y="7767"/>
                  </a:cubicBezTo>
                  <a:cubicBezTo>
                    <a:pt x="6982" y="7757"/>
                    <a:pt x="6988" y="7743"/>
                    <a:pt x="6995" y="7730"/>
                  </a:cubicBezTo>
                  <a:cubicBezTo>
                    <a:pt x="7008" y="7706"/>
                    <a:pt x="7025" y="7680"/>
                    <a:pt x="7042" y="7656"/>
                  </a:cubicBezTo>
                  <a:lnTo>
                    <a:pt x="7075" y="7599"/>
                  </a:lnTo>
                  <a:lnTo>
                    <a:pt x="7109" y="7546"/>
                  </a:lnTo>
                  <a:cubicBezTo>
                    <a:pt x="7139" y="7499"/>
                    <a:pt x="7166" y="7456"/>
                    <a:pt x="7196" y="7412"/>
                  </a:cubicBezTo>
                  <a:lnTo>
                    <a:pt x="7222" y="7375"/>
                  </a:lnTo>
                  <a:cubicBezTo>
                    <a:pt x="7313" y="7242"/>
                    <a:pt x="7396" y="7108"/>
                    <a:pt x="7477" y="6971"/>
                  </a:cubicBezTo>
                  <a:cubicBezTo>
                    <a:pt x="7483" y="6958"/>
                    <a:pt x="7490" y="6944"/>
                    <a:pt x="7497" y="6931"/>
                  </a:cubicBezTo>
                  <a:cubicBezTo>
                    <a:pt x="7513" y="6907"/>
                    <a:pt x="7527" y="6881"/>
                    <a:pt x="7540" y="6857"/>
                  </a:cubicBezTo>
                  <a:lnTo>
                    <a:pt x="7607" y="6730"/>
                  </a:lnTo>
                  <a:cubicBezTo>
                    <a:pt x="7634" y="6680"/>
                    <a:pt x="7660" y="6627"/>
                    <a:pt x="7684" y="6573"/>
                  </a:cubicBezTo>
                  <a:lnTo>
                    <a:pt x="7701" y="6536"/>
                  </a:lnTo>
                  <a:lnTo>
                    <a:pt x="7727" y="6479"/>
                  </a:lnTo>
                  <a:lnTo>
                    <a:pt x="7801" y="6329"/>
                  </a:lnTo>
                  <a:cubicBezTo>
                    <a:pt x="7824" y="6292"/>
                    <a:pt x="7841" y="6255"/>
                    <a:pt x="7861" y="6222"/>
                  </a:cubicBezTo>
                  <a:cubicBezTo>
                    <a:pt x="7878" y="6189"/>
                    <a:pt x="7898" y="6152"/>
                    <a:pt x="7915" y="6118"/>
                  </a:cubicBezTo>
                  <a:lnTo>
                    <a:pt x="7958" y="6041"/>
                  </a:lnTo>
                  <a:cubicBezTo>
                    <a:pt x="7981" y="6001"/>
                    <a:pt x="8001" y="5958"/>
                    <a:pt x="8028" y="5921"/>
                  </a:cubicBezTo>
                  <a:cubicBezTo>
                    <a:pt x="8042" y="5901"/>
                    <a:pt x="8048" y="5884"/>
                    <a:pt x="8062" y="5861"/>
                  </a:cubicBezTo>
                  <a:lnTo>
                    <a:pt x="8075" y="5837"/>
                  </a:lnTo>
                  <a:close/>
                  <a:moveTo>
                    <a:pt x="2331" y="8365"/>
                  </a:moveTo>
                  <a:lnTo>
                    <a:pt x="2394" y="8378"/>
                  </a:lnTo>
                  <a:cubicBezTo>
                    <a:pt x="2512" y="8409"/>
                    <a:pt x="2639" y="8449"/>
                    <a:pt x="2782" y="8506"/>
                  </a:cubicBezTo>
                  <a:cubicBezTo>
                    <a:pt x="2832" y="8526"/>
                    <a:pt x="2883" y="8546"/>
                    <a:pt x="2929" y="8566"/>
                  </a:cubicBezTo>
                  <a:cubicBezTo>
                    <a:pt x="2976" y="8589"/>
                    <a:pt x="3020" y="8613"/>
                    <a:pt x="3067" y="8639"/>
                  </a:cubicBezTo>
                  <a:lnTo>
                    <a:pt x="3073" y="8643"/>
                  </a:lnTo>
                  <a:lnTo>
                    <a:pt x="3077" y="8643"/>
                  </a:lnTo>
                  <a:lnTo>
                    <a:pt x="3080" y="8646"/>
                  </a:lnTo>
                  <a:lnTo>
                    <a:pt x="3087" y="8649"/>
                  </a:lnTo>
                  <a:lnTo>
                    <a:pt x="3083" y="8649"/>
                  </a:lnTo>
                  <a:lnTo>
                    <a:pt x="3093" y="8656"/>
                  </a:lnTo>
                  <a:lnTo>
                    <a:pt x="3110" y="8663"/>
                  </a:lnTo>
                  <a:lnTo>
                    <a:pt x="3113" y="8663"/>
                  </a:lnTo>
                  <a:lnTo>
                    <a:pt x="3117" y="8666"/>
                  </a:lnTo>
                  <a:cubicBezTo>
                    <a:pt x="3133" y="8676"/>
                    <a:pt x="3147" y="8683"/>
                    <a:pt x="3163" y="8693"/>
                  </a:cubicBezTo>
                  <a:cubicBezTo>
                    <a:pt x="3167" y="8696"/>
                    <a:pt x="3177" y="8699"/>
                    <a:pt x="3180" y="8706"/>
                  </a:cubicBezTo>
                  <a:cubicBezTo>
                    <a:pt x="3220" y="8730"/>
                    <a:pt x="3267" y="8760"/>
                    <a:pt x="3311" y="8793"/>
                  </a:cubicBezTo>
                  <a:cubicBezTo>
                    <a:pt x="3337" y="8816"/>
                    <a:pt x="3371" y="8843"/>
                    <a:pt x="3401" y="8867"/>
                  </a:cubicBezTo>
                  <a:cubicBezTo>
                    <a:pt x="3448" y="8907"/>
                    <a:pt x="3498" y="8943"/>
                    <a:pt x="3548" y="8980"/>
                  </a:cubicBezTo>
                  <a:lnTo>
                    <a:pt x="3628" y="9040"/>
                  </a:lnTo>
                  <a:cubicBezTo>
                    <a:pt x="3655" y="9064"/>
                    <a:pt x="3685" y="9084"/>
                    <a:pt x="3712" y="9111"/>
                  </a:cubicBezTo>
                  <a:cubicBezTo>
                    <a:pt x="3755" y="9157"/>
                    <a:pt x="3795" y="9208"/>
                    <a:pt x="3832" y="9251"/>
                  </a:cubicBezTo>
                  <a:lnTo>
                    <a:pt x="3836" y="9258"/>
                  </a:lnTo>
                  <a:lnTo>
                    <a:pt x="3839" y="9261"/>
                  </a:lnTo>
                  <a:lnTo>
                    <a:pt x="3852" y="9278"/>
                  </a:lnTo>
                  <a:lnTo>
                    <a:pt x="3866" y="9291"/>
                  </a:lnTo>
                  <a:cubicBezTo>
                    <a:pt x="3922" y="9361"/>
                    <a:pt x="3983" y="9432"/>
                    <a:pt x="4046" y="9502"/>
                  </a:cubicBezTo>
                  <a:cubicBezTo>
                    <a:pt x="4066" y="9529"/>
                    <a:pt x="4086" y="9549"/>
                    <a:pt x="4103" y="9575"/>
                  </a:cubicBezTo>
                  <a:cubicBezTo>
                    <a:pt x="4126" y="9599"/>
                    <a:pt x="4146" y="9619"/>
                    <a:pt x="4163" y="9646"/>
                  </a:cubicBezTo>
                  <a:lnTo>
                    <a:pt x="4230" y="9719"/>
                  </a:lnTo>
                  <a:lnTo>
                    <a:pt x="4243" y="9733"/>
                  </a:lnTo>
                  <a:cubicBezTo>
                    <a:pt x="4300" y="9799"/>
                    <a:pt x="4360" y="9870"/>
                    <a:pt x="4421" y="9933"/>
                  </a:cubicBezTo>
                  <a:lnTo>
                    <a:pt x="4467" y="9980"/>
                  </a:lnTo>
                  <a:lnTo>
                    <a:pt x="4494" y="10003"/>
                  </a:lnTo>
                  <a:cubicBezTo>
                    <a:pt x="4477" y="10087"/>
                    <a:pt x="4464" y="10167"/>
                    <a:pt x="4454" y="10247"/>
                  </a:cubicBezTo>
                  <a:cubicBezTo>
                    <a:pt x="4447" y="10221"/>
                    <a:pt x="4434" y="10197"/>
                    <a:pt x="4421" y="10171"/>
                  </a:cubicBezTo>
                  <a:cubicBezTo>
                    <a:pt x="4401" y="10127"/>
                    <a:pt x="4370" y="10084"/>
                    <a:pt x="4347" y="10043"/>
                  </a:cubicBezTo>
                  <a:cubicBezTo>
                    <a:pt x="4340" y="10033"/>
                    <a:pt x="4334" y="10027"/>
                    <a:pt x="4330" y="10017"/>
                  </a:cubicBezTo>
                  <a:lnTo>
                    <a:pt x="4304" y="9980"/>
                  </a:lnTo>
                  <a:cubicBezTo>
                    <a:pt x="4290" y="9960"/>
                    <a:pt x="4274" y="9943"/>
                    <a:pt x="4257" y="9920"/>
                  </a:cubicBezTo>
                  <a:cubicBezTo>
                    <a:pt x="4197" y="9846"/>
                    <a:pt x="4130" y="9769"/>
                    <a:pt x="4066" y="9699"/>
                  </a:cubicBezTo>
                  <a:cubicBezTo>
                    <a:pt x="3936" y="9552"/>
                    <a:pt x="3809" y="9408"/>
                    <a:pt x="3685" y="9258"/>
                  </a:cubicBezTo>
                  <a:lnTo>
                    <a:pt x="3685" y="9258"/>
                  </a:lnTo>
                  <a:cubicBezTo>
                    <a:pt x="3708" y="9291"/>
                    <a:pt x="3729" y="9325"/>
                    <a:pt x="3745" y="9358"/>
                  </a:cubicBezTo>
                  <a:cubicBezTo>
                    <a:pt x="3759" y="9378"/>
                    <a:pt x="3769" y="9395"/>
                    <a:pt x="3782" y="9415"/>
                  </a:cubicBezTo>
                  <a:cubicBezTo>
                    <a:pt x="3815" y="9468"/>
                    <a:pt x="3849" y="9519"/>
                    <a:pt x="3882" y="9569"/>
                  </a:cubicBezTo>
                  <a:cubicBezTo>
                    <a:pt x="3919" y="9626"/>
                    <a:pt x="3959" y="9679"/>
                    <a:pt x="3996" y="9729"/>
                  </a:cubicBezTo>
                  <a:cubicBezTo>
                    <a:pt x="4023" y="9769"/>
                    <a:pt x="4053" y="9809"/>
                    <a:pt x="4086" y="9850"/>
                  </a:cubicBezTo>
                  <a:lnTo>
                    <a:pt x="4173" y="9963"/>
                  </a:lnTo>
                  <a:cubicBezTo>
                    <a:pt x="4203" y="10003"/>
                    <a:pt x="4237" y="10047"/>
                    <a:pt x="4267" y="10087"/>
                  </a:cubicBezTo>
                  <a:lnTo>
                    <a:pt x="4340" y="10201"/>
                  </a:lnTo>
                  <a:cubicBezTo>
                    <a:pt x="4357" y="10224"/>
                    <a:pt x="4370" y="10254"/>
                    <a:pt x="4387" y="10281"/>
                  </a:cubicBezTo>
                  <a:cubicBezTo>
                    <a:pt x="4397" y="10298"/>
                    <a:pt x="4404" y="10314"/>
                    <a:pt x="4407" y="10334"/>
                  </a:cubicBezTo>
                  <a:lnTo>
                    <a:pt x="4407" y="10338"/>
                  </a:lnTo>
                  <a:cubicBezTo>
                    <a:pt x="4407" y="10344"/>
                    <a:pt x="4404" y="10348"/>
                    <a:pt x="4404" y="10351"/>
                  </a:cubicBezTo>
                  <a:cubicBezTo>
                    <a:pt x="4404" y="10368"/>
                    <a:pt x="4417" y="10381"/>
                    <a:pt x="4434" y="10385"/>
                  </a:cubicBezTo>
                  <a:lnTo>
                    <a:pt x="4447" y="10385"/>
                  </a:lnTo>
                  <a:cubicBezTo>
                    <a:pt x="4441" y="10438"/>
                    <a:pt x="4434" y="10488"/>
                    <a:pt x="4434" y="10545"/>
                  </a:cubicBezTo>
                  <a:cubicBezTo>
                    <a:pt x="4434" y="10585"/>
                    <a:pt x="4434" y="10629"/>
                    <a:pt x="4431" y="10665"/>
                  </a:cubicBezTo>
                  <a:lnTo>
                    <a:pt x="4431" y="10662"/>
                  </a:lnTo>
                  <a:cubicBezTo>
                    <a:pt x="4414" y="10632"/>
                    <a:pt x="4397" y="10602"/>
                    <a:pt x="4380" y="10568"/>
                  </a:cubicBezTo>
                  <a:cubicBezTo>
                    <a:pt x="4357" y="10535"/>
                    <a:pt x="4340" y="10498"/>
                    <a:pt x="4317" y="10465"/>
                  </a:cubicBezTo>
                  <a:lnTo>
                    <a:pt x="4317" y="10461"/>
                  </a:lnTo>
                  <a:lnTo>
                    <a:pt x="4310" y="10448"/>
                  </a:lnTo>
                  <a:lnTo>
                    <a:pt x="4304" y="10445"/>
                  </a:lnTo>
                  <a:lnTo>
                    <a:pt x="4300" y="10438"/>
                  </a:lnTo>
                  <a:lnTo>
                    <a:pt x="4300" y="10435"/>
                  </a:lnTo>
                  <a:cubicBezTo>
                    <a:pt x="4297" y="10431"/>
                    <a:pt x="4297" y="10428"/>
                    <a:pt x="4294" y="10421"/>
                  </a:cubicBezTo>
                  <a:lnTo>
                    <a:pt x="4287" y="10415"/>
                  </a:lnTo>
                  <a:lnTo>
                    <a:pt x="4287" y="10411"/>
                  </a:lnTo>
                  <a:lnTo>
                    <a:pt x="4284" y="10405"/>
                  </a:lnTo>
                  <a:lnTo>
                    <a:pt x="4277" y="10395"/>
                  </a:lnTo>
                  <a:cubicBezTo>
                    <a:pt x="4213" y="10294"/>
                    <a:pt x="4143" y="10194"/>
                    <a:pt x="4070" y="10100"/>
                  </a:cubicBezTo>
                  <a:cubicBezTo>
                    <a:pt x="4026" y="10037"/>
                    <a:pt x="3976" y="9977"/>
                    <a:pt x="3929" y="9910"/>
                  </a:cubicBezTo>
                  <a:cubicBezTo>
                    <a:pt x="3882" y="9843"/>
                    <a:pt x="3836" y="9779"/>
                    <a:pt x="3792" y="9712"/>
                  </a:cubicBezTo>
                  <a:lnTo>
                    <a:pt x="3742" y="9636"/>
                  </a:lnTo>
                  <a:cubicBezTo>
                    <a:pt x="3675" y="9535"/>
                    <a:pt x="3608" y="9432"/>
                    <a:pt x="3528" y="9341"/>
                  </a:cubicBezTo>
                  <a:cubicBezTo>
                    <a:pt x="3501" y="9311"/>
                    <a:pt x="3478" y="9281"/>
                    <a:pt x="3448" y="9248"/>
                  </a:cubicBezTo>
                  <a:cubicBezTo>
                    <a:pt x="3424" y="9218"/>
                    <a:pt x="3394" y="9194"/>
                    <a:pt x="3364" y="9174"/>
                  </a:cubicBezTo>
                  <a:lnTo>
                    <a:pt x="3361" y="9168"/>
                  </a:lnTo>
                  <a:cubicBezTo>
                    <a:pt x="3327" y="9141"/>
                    <a:pt x="3291" y="9111"/>
                    <a:pt x="3257" y="9084"/>
                  </a:cubicBezTo>
                  <a:lnTo>
                    <a:pt x="3194" y="9034"/>
                  </a:lnTo>
                  <a:cubicBezTo>
                    <a:pt x="3143" y="8994"/>
                    <a:pt x="3093" y="8950"/>
                    <a:pt x="3043" y="8907"/>
                  </a:cubicBezTo>
                  <a:cubicBezTo>
                    <a:pt x="2976" y="8847"/>
                    <a:pt x="2909" y="8790"/>
                    <a:pt x="2843" y="8733"/>
                  </a:cubicBezTo>
                  <a:cubicBezTo>
                    <a:pt x="2762" y="8673"/>
                    <a:pt x="2682" y="8616"/>
                    <a:pt x="2598" y="8562"/>
                  </a:cubicBezTo>
                  <a:cubicBezTo>
                    <a:pt x="2555" y="8529"/>
                    <a:pt x="2505" y="8499"/>
                    <a:pt x="2458" y="8465"/>
                  </a:cubicBezTo>
                  <a:lnTo>
                    <a:pt x="2425" y="8442"/>
                  </a:lnTo>
                  <a:cubicBezTo>
                    <a:pt x="2408" y="8429"/>
                    <a:pt x="2391" y="8415"/>
                    <a:pt x="2371" y="8405"/>
                  </a:cubicBezTo>
                  <a:cubicBezTo>
                    <a:pt x="2361" y="8399"/>
                    <a:pt x="2351" y="8392"/>
                    <a:pt x="2348" y="8388"/>
                  </a:cubicBezTo>
                  <a:cubicBezTo>
                    <a:pt x="2341" y="8378"/>
                    <a:pt x="2328" y="8375"/>
                    <a:pt x="2321" y="8365"/>
                  </a:cubicBezTo>
                  <a:close/>
                  <a:moveTo>
                    <a:pt x="7475" y="12051"/>
                  </a:moveTo>
                  <a:lnTo>
                    <a:pt x="7475" y="12051"/>
                  </a:lnTo>
                  <a:cubicBezTo>
                    <a:pt x="7473" y="12053"/>
                    <a:pt x="7473" y="12053"/>
                    <a:pt x="7473" y="12056"/>
                  </a:cubicBezTo>
                  <a:cubicBezTo>
                    <a:pt x="7474" y="12054"/>
                    <a:pt x="7475" y="12053"/>
                    <a:pt x="7475" y="12051"/>
                  </a:cubicBezTo>
                  <a:close/>
                  <a:moveTo>
                    <a:pt x="5454" y="7111"/>
                  </a:moveTo>
                  <a:cubicBezTo>
                    <a:pt x="5454" y="7121"/>
                    <a:pt x="5457" y="7125"/>
                    <a:pt x="5457" y="7135"/>
                  </a:cubicBezTo>
                  <a:cubicBezTo>
                    <a:pt x="5467" y="7168"/>
                    <a:pt x="5480" y="7205"/>
                    <a:pt x="5487" y="7238"/>
                  </a:cubicBezTo>
                  <a:lnTo>
                    <a:pt x="5501" y="7289"/>
                  </a:lnTo>
                  <a:cubicBezTo>
                    <a:pt x="5501" y="7292"/>
                    <a:pt x="5504" y="7295"/>
                    <a:pt x="5504" y="7302"/>
                  </a:cubicBezTo>
                  <a:cubicBezTo>
                    <a:pt x="5521" y="7362"/>
                    <a:pt x="5537" y="7426"/>
                    <a:pt x="5554" y="7486"/>
                  </a:cubicBezTo>
                  <a:cubicBezTo>
                    <a:pt x="5571" y="7543"/>
                    <a:pt x="5584" y="7596"/>
                    <a:pt x="5598" y="7646"/>
                  </a:cubicBezTo>
                  <a:lnTo>
                    <a:pt x="5601" y="7673"/>
                  </a:lnTo>
                  <a:cubicBezTo>
                    <a:pt x="5614" y="7723"/>
                    <a:pt x="5624" y="7773"/>
                    <a:pt x="5634" y="7823"/>
                  </a:cubicBezTo>
                  <a:cubicBezTo>
                    <a:pt x="5648" y="7877"/>
                    <a:pt x="5654" y="7930"/>
                    <a:pt x="5664" y="7987"/>
                  </a:cubicBezTo>
                  <a:lnTo>
                    <a:pt x="5664" y="7994"/>
                  </a:lnTo>
                  <a:lnTo>
                    <a:pt x="5664" y="7997"/>
                  </a:lnTo>
                  <a:cubicBezTo>
                    <a:pt x="5664" y="8011"/>
                    <a:pt x="5668" y="8024"/>
                    <a:pt x="5668" y="8037"/>
                  </a:cubicBezTo>
                  <a:cubicBezTo>
                    <a:pt x="5671" y="8047"/>
                    <a:pt x="5671" y="8064"/>
                    <a:pt x="5671" y="8081"/>
                  </a:cubicBezTo>
                  <a:cubicBezTo>
                    <a:pt x="5671" y="8094"/>
                    <a:pt x="5674" y="8108"/>
                    <a:pt x="5674" y="8114"/>
                  </a:cubicBezTo>
                  <a:lnTo>
                    <a:pt x="5688" y="8228"/>
                  </a:lnTo>
                  <a:cubicBezTo>
                    <a:pt x="5691" y="8282"/>
                    <a:pt x="5701" y="8345"/>
                    <a:pt x="5704" y="8409"/>
                  </a:cubicBezTo>
                  <a:cubicBezTo>
                    <a:pt x="5704" y="8429"/>
                    <a:pt x="5708" y="8449"/>
                    <a:pt x="5708" y="8472"/>
                  </a:cubicBezTo>
                  <a:lnTo>
                    <a:pt x="5718" y="8566"/>
                  </a:lnTo>
                  <a:cubicBezTo>
                    <a:pt x="5731" y="8726"/>
                    <a:pt x="5741" y="8890"/>
                    <a:pt x="5758" y="9047"/>
                  </a:cubicBezTo>
                  <a:cubicBezTo>
                    <a:pt x="5765" y="9097"/>
                    <a:pt x="5771" y="9151"/>
                    <a:pt x="5775" y="9201"/>
                  </a:cubicBezTo>
                  <a:cubicBezTo>
                    <a:pt x="5781" y="9244"/>
                    <a:pt x="5785" y="9281"/>
                    <a:pt x="5788" y="9325"/>
                  </a:cubicBezTo>
                  <a:cubicBezTo>
                    <a:pt x="5798" y="9412"/>
                    <a:pt x="5808" y="9509"/>
                    <a:pt x="5815" y="9602"/>
                  </a:cubicBezTo>
                  <a:cubicBezTo>
                    <a:pt x="5822" y="9743"/>
                    <a:pt x="5825" y="9883"/>
                    <a:pt x="5835" y="10017"/>
                  </a:cubicBezTo>
                  <a:cubicBezTo>
                    <a:pt x="5838" y="10070"/>
                    <a:pt x="5838" y="10127"/>
                    <a:pt x="5842" y="10184"/>
                  </a:cubicBezTo>
                  <a:lnTo>
                    <a:pt x="5842" y="10194"/>
                  </a:lnTo>
                  <a:cubicBezTo>
                    <a:pt x="5842" y="10244"/>
                    <a:pt x="5848" y="10294"/>
                    <a:pt x="5852" y="10344"/>
                  </a:cubicBezTo>
                  <a:cubicBezTo>
                    <a:pt x="5852" y="10364"/>
                    <a:pt x="5852" y="10388"/>
                    <a:pt x="5855" y="10411"/>
                  </a:cubicBezTo>
                  <a:cubicBezTo>
                    <a:pt x="5858" y="10518"/>
                    <a:pt x="5865" y="10632"/>
                    <a:pt x="5868" y="10739"/>
                  </a:cubicBezTo>
                  <a:lnTo>
                    <a:pt x="5868" y="10756"/>
                  </a:lnTo>
                  <a:cubicBezTo>
                    <a:pt x="5868" y="10940"/>
                    <a:pt x="5865" y="11120"/>
                    <a:pt x="5855" y="11321"/>
                  </a:cubicBezTo>
                  <a:cubicBezTo>
                    <a:pt x="5855" y="11371"/>
                    <a:pt x="5852" y="11418"/>
                    <a:pt x="5848" y="11468"/>
                  </a:cubicBezTo>
                  <a:cubicBezTo>
                    <a:pt x="5848" y="11485"/>
                    <a:pt x="5842" y="11501"/>
                    <a:pt x="5842" y="11518"/>
                  </a:cubicBezTo>
                  <a:cubicBezTo>
                    <a:pt x="5842" y="11548"/>
                    <a:pt x="5838" y="11581"/>
                    <a:pt x="5835" y="11608"/>
                  </a:cubicBezTo>
                  <a:cubicBezTo>
                    <a:pt x="5835" y="11625"/>
                    <a:pt x="5832" y="11642"/>
                    <a:pt x="5832" y="11665"/>
                  </a:cubicBezTo>
                  <a:cubicBezTo>
                    <a:pt x="5825" y="11692"/>
                    <a:pt x="5825" y="11719"/>
                    <a:pt x="5822" y="11749"/>
                  </a:cubicBezTo>
                  <a:cubicBezTo>
                    <a:pt x="5818" y="11772"/>
                    <a:pt x="5818" y="11792"/>
                    <a:pt x="5815" y="11819"/>
                  </a:cubicBezTo>
                  <a:cubicBezTo>
                    <a:pt x="5815" y="11836"/>
                    <a:pt x="5808" y="11852"/>
                    <a:pt x="5808" y="11869"/>
                  </a:cubicBezTo>
                  <a:lnTo>
                    <a:pt x="5808" y="11876"/>
                  </a:lnTo>
                  <a:cubicBezTo>
                    <a:pt x="5805" y="11896"/>
                    <a:pt x="5805" y="11919"/>
                    <a:pt x="5801" y="11939"/>
                  </a:cubicBezTo>
                  <a:cubicBezTo>
                    <a:pt x="5801" y="11946"/>
                    <a:pt x="5801" y="11953"/>
                    <a:pt x="5798" y="11959"/>
                  </a:cubicBezTo>
                  <a:cubicBezTo>
                    <a:pt x="5785" y="12043"/>
                    <a:pt x="5775" y="12130"/>
                    <a:pt x="5758" y="12220"/>
                  </a:cubicBezTo>
                  <a:cubicBezTo>
                    <a:pt x="5735" y="12377"/>
                    <a:pt x="5701" y="12538"/>
                    <a:pt x="5671" y="12691"/>
                  </a:cubicBezTo>
                  <a:lnTo>
                    <a:pt x="5651" y="12792"/>
                  </a:lnTo>
                  <a:cubicBezTo>
                    <a:pt x="5634" y="12872"/>
                    <a:pt x="5621" y="12952"/>
                    <a:pt x="5608" y="13026"/>
                  </a:cubicBezTo>
                  <a:lnTo>
                    <a:pt x="5601" y="13073"/>
                  </a:lnTo>
                  <a:lnTo>
                    <a:pt x="5598" y="13099"/>
                  </a:lnTo>
                  <a:cubicBezTo>
                    <a:pt x="5591" y="13133"/>
                    <a:pt x="5584" y="13166"/>
                    <a:pt x="5581" y="13200"/>
                  </a:cubicBezTo>
                  <a:cubicBezTo>
                    <a:pt x="5571" y="13257"/>
                    <a:pt x="5567" y="13310"/>
                    <a:pt x="5557" y="13357"/>
                  </a:cubicBezTo>
                  <a:cubicBezTo>
                    <a:pt x="5551" y="13447"/>
                    <a:pt x="5547" y="13541"/>
                    <a:pt x="5541" y="13631"/>
                  </a:cubicBezTo>
                  <a:cubicBezTo>
                    <a:pt x="5541" y="13658"/>
                    <a:pt x="5541" y="13681"/>
                    <a:pt x="5537" y="13708"/>
                  </a:cubicBezTo>
                  <a:cubicBezTo>
                    <a:pt x="5537" y="13731"/>
                    <a:pt x="5537" y="13758"/>
                    <a:pt x="5534" y="13781"/>
                  </a:cubicBezTo>
                  <a:lnTo>
                    <a:pt x="5534" y="13795"/>
                  </a:lnTo>
                  <a:cubicBezTo>
                    <a:pt x="5534" y="13825"/>
                    <a:pt x="5534" y="13855"/>
                    <a:pt x="5531" y="13882"/>
                  </a:cubicBezTo>
                  <a:cubicBezTo>
                    <a:pt x="5531" y="13862"/>
                    <a:pt x="5524" y="13842"/>
                    <a:pt x="5524" y="13815"/>
                  </a:cubicBezTo>
                  <a:cubicBezTo>
                    <a:pt x="5507" y="13494"/>
                    <a:pt x="5470" y="13176"/>
                    <a:pt x="5420" y="12859"/>
                  </a:cubicBezTo>
                  <a:cubicBezTo>
                    <a:pt x="5420" y="12852"/>
                    <a:pt x="5417" y="12842"/>
                    <a:pt x="5417" y="12835"/>
                  </a:cubicBezTo>
                  <a:lnTo>
                    <a:pt x="5417" y="12845"/>
                  </a:lnTo>
                  <a:cubicBezTo>
                    <a:pt x="5414" y="12829"/>
                    <a:pt x="5414" y="12808"/>
                    <a:pt x="5407" y="12792"/>
                  </a:cubicBezTo>
                  <a:cubicBezTo>
                    <a:pt x="5407" y="12785"/>
                    <a:pt x="5404" y="12775"/>
                    <a:pt x="5404" y="12768"/>
                  </a:cubicBezTo>
                  <a:lnTo>
                    <a:pt x="5404" y="12762"/>
                  </a:lnTo>
                  <a:cubicBezTo>
                    <a:pt x="5397" y="12722"/>
                    <a:pt x="5390" y="12675"/>
                    <a:pt x="5384" y="12635"/>
                  </a:cubicBezTo>
                  <a:lnTo>
                    <a:pt x="5384" y="12645"/>
                  </a:lnTo>
                  <a:cubicBezTo>
                    <a:pt x="5363" y="12504"/>
                    <a:pt x="5347" y="12367"/>
                    <a:pt x="5330" y="12223"/>
                  </a:cubicBezTo>
                  <a:cubicBezTo>
                    <a:pt x="5320" y="12143"/>
                    <a:pt x="5313" y="12070"/>
                    <a:pt x="5307" y="11989"/>
                  </a:cubicBezTo>
                  <a:cubicBezTo>
                    <a:pt x="5300" y="11909"/>
                    <a:pt x="5297" y="11832"/>
                    <a:pt x="5290" y="11752"/>
                  </a:cubicBezTo>
                  <a:cubicBezTo>
                    <a:pt x="5287" y="11668"/>
                    <a:pt x="5280" y="11585"/>
                    <a:pt x="5273" y="11498"/>
                  </a:cubicBezTo>
                  <a:cubicBezTo>
                    <a:pt x="5270" y="11421"/>
                    <a:pt x="5267" y="11347"/>
                    <a:pt x="5267" y="11271"/>
                  </a:cubicBezTo>
                  <a:cubicBezTo>
                    <a:pt x="5267" y="11113"/>
                    <a:pt x="5270" y="10950"/>
                    <a:pt x="5273" y="10789"/>
                  </a:cubicBezTo>
                  <a:cubicBezTo>
                    <a:pt x="5283" y="10629"/>
                    <a:pt x="5287" y="10468"/>
                    <a:pt x="5287" y="10304"/>
                  </a:cubicBezTo>
                  <a:cubicBezTo>
                    <a:pt x="5287" y="10144"/>
                    <a:pt x="5283" y="9983"/>
                    <a:pt x="5290" y="9819"/>
                  </a:cubicBezTo>
                  <a:cubicBezTo>
                    <a:pt x="5297" y="9736"/>
                    <a:pt x="5303" y="9659"/>
                    <a:pt x="5313" y="9575"/>
                  </a:cubicBezTo>
                  <a:cubicBezTo>
                    <a:pt x="5320" y="9495"/>
                    <a:pt x="5330" y="9415"/>
                    <a:pt x="5337" y="9341"/>
                  </a:cubicBezTo>
                  <a:cubicBezTo>
                    <a:pt x="5347" y="9261"/>
                    <a:pt x="5353" y="9178"/>
                    <a:pt x="5357" y="9094"/>
                  </a:cubicBezTo>
                  <a:cubicBezTo>
                    <a:pt x="5363" y="9010"/>
                    <a:pt x="5363" y="8923"/>
                    <a:pt x="5363" y="8840"/>
                  </a:cubicBezTo>
                  <a:lnTo>
                    <a:pt x="5363" y="8840"/>
                  </a:lnTo>
                  <a:cubicBezTo>
                    <a:pt x="5350" y="8933"/>
                    <a:pt x="5330" y="9030"/>
                    <a:pt x="5307" y="9127"/>
                  </a:cubicBezTo>
                  <a:lnTo>
                    <a:pt x="5307" y="9124"/>
                  </a:lnTo>
                  <a:cubicBezTo>
                    <a:pt x="5290" y="9184"/>
                    <a:pt x="5273" y="9251"/>
                    <a:pt x="5256" y="9315"/>
                  </a:cubicBezTo>
                  <a:cubicBezTo>
                    <a:pt x="5240" y="9368"/>
                    <a:pt x="5223" y="9428"/>
                    <a:pt x="5213" y="9482"/>
                  </a:cubicBezTo>
                  <a:cubicBezTo>
                    <a:pt x="5200" y="9525"/>
                    <a:pt x="5190" y="9565"/>
                    <a:pt x="5180" y="9609"/>
                  </a:cubicBezTo>
                  <a:cubicBezTo>
                    <a:pt x="5170" y="9646"/>
                    <a:pt x="5156" y="9682"/>
                    <a:pt x="5153" y="9726"/>
                  </a:cubicBezTo>
                  <a:cubicBezTo>
                    <a:pt x="5139" y="9803"/>
                    <a:pt x="5123" y="9883"/>
                    <a:pt x="5116" y="9963"/>
                  </a:cubicBezTo>
                  <a:cubicBezTo>
                    <a:pt x="5099" y="10127"/>
                    <a:pt x="5089" y="10288"/>
                    <a:pt x="5083" y="10451"/>
                  </a:cubicBezTo>
                  <a:cubicBezTo>
                    <a:pt x="5079" y="10532"/>
                    <a:pt x="5079" y="10612"/>
                    <a:pt x="5073" y="10689"/>
                  </a:cubicBezTo>
                  <a:cubicBezTo>
                    <a:pt x="5069" y="10769"/>
                    <a:pt x="5069" y="10849"/>
                    <a:pt x="5069" y="10929"/>
                  </a:cubicBezTo>
                  <a:cubicBezTo>
                    <a:pt x="5069" y="11090"/>
                    <a:pt x="5069" y="11257"/>
                    <a:pt x="5083" y="11421"/>
                  </a:cubicBezTo>
                  <a:lnTo>
                    <a:pt x="5119" y="11922"/>
                  </a:lnTo>
                  <a:cubicBezTo>
                    <a:pt x="5123" y="11999"/>
                    <a:pt x="5133" y="12076"/>
                    <a:pt x="5139" y="12153"/>
                  </a:cubicBezTo>
                  <a:cubicBezTo>
                    <a:pt x="5149" y="12227"/>
                    <a:pt x="5156" y="12304"/>
                    <a:pt x="5166" y="12384"/>
                  </a:cubicBezTo>
                  <a:cubicBezTo>
                    <a:pt x="5186" y="12551"/>
                    <a:pt x="5213" y="12718"/>
                    <a:pt x="5240" y="12885"/>
                  </a:cubicBezTo>
                  <a:cubicBezTo>
                    <a:pt x="5267" y="13036"/>
                    <a:pt x="5297" y="13190"/>
                    <a:pt x="5317" y="13343"/>
                  </a:cubicBezTo>
                  <a:cubicBezTo>
                    <a:pt x="5323" y="13397"/>
                    <a:pt x="5333" y="13454"/>
                    <a:pt x="5337" y="13507"/>
                  </a:cubicBezTo>
                  <a:cubicBezTo>
                    <a:pt x="5347" y="13571"/>
                    <a:pt x="5353" y="13631"/>
                    <a:pt x="5357" y="13695"/>
                  </a:cubicBezTo>
                  <a:cubicBezTo>
                    <a:pt x="5370" y="13805"/>
                    <a:pt x="5380" y="13912"/>
                    <a:pt x="5390" y="14026"/>
                  </a:cubicBezTo>
                  <a:cubicBezTo>
                    <a:pt x="5407" y="14189"/>
                    <a:pt x="5430" y="14350"/>
                    <a:pt x="5454" y="14514"/>
                  </a:cubicBezTo>
                  <a:cubicBezTo>
                    <a:pt x="5457" y="14550"/>
                    <a:pt x="5467" y="14584"/>
                    <a:pt x="5474" y="14624"/>
                  </a:cubicBezTo>
                  <a:cubicBezTo>
                    <a:pt x="5470" y="14661"/>
                    <a:pt x="5470" y="14698"/>
                    <a:pt x="5467" y="14731"/>
                  </a:cubicBezTo>
                  <a:lnTo>
                    <a:pt x="5464" y="14774"/>
                  </a:lnTo>
                  <a:lnTo>
                    <a:pt x="5464" y="14781"/>
                  </a:lnTo>
                  <a:cubicBezTo>
                    <a:pt x="5457" y="14768"/>
                    <a:pt x="5457" y="14761"/>
                    <a:pt x="5454" y="14748"/>
                  </a:cubicBezTo>
                  <a:cubicBezTo>
                    <a:pt x="5450" y="14734"/>
                    <a:pt x="5447" y="14718"/>
                    <a:pt x="5447" y="14708"/>
                  </a:cubicBezTo>
                  <a:cubicBezTo>
                    <a:pt x="5440" y="14681"/>
                    <a:pt x="5434" y="14657"/>
                    <a:pt x="5430" y="14627"/>
                  </a:cubicBezTo>
                  <a:cubicBezTo>
                    <a:pt x="5444" y="14497"/>
                    <a:pt x="5417" y="14360"/>
                    <a:pt x="5370" y="14226"/>
                  </a:cubicBezTo>
                  <a:cubicBezTo>
                    <a:pt x="5347" y="14149"/>
                    <a:pt x="5317" y="14079"/>
                    <a:pt x="5287" y="14005"/>
                  </a:cubicBezTo>
                  <a:lnTo>
                    <a:pt x="5267" y="13955"/>
                  </a:lnTo>
                  <a:lnTo>
                    <a:pt x="5263" y="13942"/>
                  </a:lnTo>
                  <a:lnTo>
                    <a:pt x="5256" y="13929"/>
                  </a:lnTo>
                  <a:cubicBezTo>
                    <a:pt x="5230" y="13852"/>
                    <a:pt x="5200" y="13775"/>
                    <a:pt x="5170" y="13698"/>
                  </a:cubicBezTo>
                  <a:cubicBezTo>
                    <a:pt x="5153" y="13658"/>
                    <a:pt x="5136" y="13611"/>
                    <a:pt x="5119" y="13564"/>
                  </a:cubicBezTo>
                  <a:lnTo>
                    <a:pt x="5069" y="13427"/>
                  </a:lnTo>
                  <a:cubicBezTo>
                    <a:pt x="5056" y="13390"/>
                    <a:pt x="5039" y="13347"/>
                    <a:pt x="5029" y="13300"/>
                  </a:cubicBezTo>
                  <a:cubicBezTo>
                    <a:pt x="5016" y="13260"/>
                    <a:pt x="4999" y="13210"/>
                    <a:pt x="4982" y="13160"/>
                  </a:cubicBezTo>
                  <a:lnTo>
                    <a:pt x="4982" y="13150"/>
                  </a:lnTo>
                  <a:cubicBezTo>
                    <a:pt x="4982" y="13146"/>
                    <a:pt x="4982" y="13146"/>
                    <a:pt x="4979" y="13143"/>
                  </a:cubicBezTo>
                  <a:cubicBezTo>
                    <a:pt x="4972" y="13136"/>
                    <a:pt x="4972" y="13126"/>
                    <a:pt x="4969" y="13119"/>
                  </a:cubicBezTo>
                  <a:lnTo>
                    <a:pt x="4962" y="13093"/>
                  </a:lnTo>
                  <a:cubicBezTo>
                    <a:pt x="4936" y="13009"/>
                    <a:pt x="4915" y="12926"/>
                    <a:pt x="4895" y="12839"/>
                  </a:cubicBezTo>
                  <a:cubicBezTo>
                    <a:pt x="4872" y="12755"/>
                    <a:pt x="4852" y="12671"/>
                    <a:pt x="4835" y="12588"/>
                  </a:cubicBezTo>
                  <a:lnTo>
                    <a:pt x="4829" y="12558"/>
                  </a:lnTo>
                  <a:lnTo>
                    <a:pt x="4818" y="12528"/>
                  </a:lnTo>
                  <a:lnTo>
                    <a:pt x="4815" y="12511"/>
                  </a:lnTo>
                  <a:cubicBezTo>
                    <a:pt x="4795" y="12434"/>
                    <a:pt x="4778" y="12350"/>
                    <a:pt x="4762" y="12267"/>
                  </a:cubicBezTo>
                  <a:cubicBezTo>
                    <a:pt x="4738" y="12177"/>
                    <a:pt x="4722" y="12086"/>
                    <a:pt x="4705" y="11986"/>
                  </a:cubicBezTo>
                  <a:lnTo>
                    <a:pt x="4701" y="11959"/>
                  </a:lnTo>
                  <a:lnTo>
                    <a:pt x="4698" y="11939"/>
                  </a:lnTo>
                  <a:cubicBezTo>
                    <a:pt x="4688" y="11889"/>
                    <a:pt x="4685" y="11842"/>
                    <a:pt x="4681" y="11792"/>
                  </a:cubicBezTo>
                  <a:cubicBezTo>
                    <a:pt x="4668" y="11672"/>
                    <a:pt x="4655" y="11551"/>
                    <a:pt x="4651" y="11438"/>
                  </a:cubicBezTo>
                  <a:cubicBezTo>
                    <a:pt x="4651" y="11418"/>
                    <a:pt x="4648" y="11398"/>
                    <a:pt x="4648" y="11374"/>
                  </a:cubicBezTo>
                  <a:cubicBezTo>
                    <a:pt x="4645" y="11281"/>
                    <a:pt x="4638" y="11174"/>
                    <a:pt x="4635" y="11067"/>
                  </a:cubicBezTo>
                  <a:cubicBezTo>
                    <a:pt x="4631" y="10986"/>
                    <a:pt x="4631" y="10906"/>
                    <a:pt x="4631" y="10819"/>
                  </a:cubicBezTo>
                  <a:lnTo>
                    <a:pt x="4631" y="10752"/>
                  </a:lnTo>
                  <a:lnTo>
                    <a:pt x="4631" y="10545"/>
                  </a:lnTo>
                  <a:cubicBezTo>
                    <a:pt x="4631" y="10498"/>
                    <a:pt x="4635" y="10455"/>
                    <a:pt x="4638" y="10411"/>
                  </a:cubicBezTo>
                  <a:cubicBezTo>
                    <a:pt x="4645" y="10364"/>
                    <a:pt x="4648" y="10321"/>
                    <a:pt x="4651" y="10278"/>
                  </a:cubicBezTo>
                  <a:cubicBezTo>
                    <a:pt x="4665" y="10181"/>
                    <a:pt x="4678" y="10094"/>
                    <a:pt x="4695" y="10010"/>
                  </a:cubicBezTo>
                  <a:cubicBezTo>
                    <a:pt x="4711" y="9913"/>
                    <a:pt x="4728" y="9816"/>
                    <a:pt x="4745" y="9726"/>
                  </a:cubicBezTo>
                  <a:cubicBezTo>
                    <a:pt x="4752" y="9682"/>
                    <a:pt x="4762" y="9636"/>
                    <a:pt x="4765" y="9595"/>
                  </a:cubicBezTo>
                  <a:lnTo>
                    <a:pt x="4788" y="9445"/>
                  </a:lnTo>
                  <a:cubicBezTo>
                    <a:pt x="4805" y="9351"/>
                    <a:pt x="4829" y="9258"/>
                    <a:pt x="4845" y="9181"/>
                  </a:cubicBezTo>
                  <a:cubicBezTo>
                    <a:pt x="4855" y="9134"/>
                    <a:pt x="4869" y="9097"/>
                    <a:pt x="4879" y="9061"/>
                  </a:cubicBezTo>
                  <a:cubicBezTo>
                    <a:pt x="4882" y="9047"/>
                    <a:pt x="4885" y="9034"/>
                    <a:pt x="4889" y="9027"/>
                  </a:cubicBezTo>
                  <a:cubicBezTo>
                    <a:pt x="4899" y="9007"/>
                    <a:pt x="4902" y="8980"/>
                    <a:pt x="4912" y="8960"/>
                  </a:cubicBezTo>
                  <a:cubicBezTo>
                    <a:pt x="4936" y="8890"/>
                    <a:pt x="4962" y="8816"/>
                    <a:pt x="4989" y="8743"/>
                  </a:cubicBezTo>
                  <a:cubicBezTo>
                    <a:pt x="4989" y="8740"/>
                    <a:pt x="4989" y="8740"/>
                    <a:pt x="4996" y="8733"/>
                  </a:cubicBezTo>
                  <a:cubicBezTo>
                    <a:pt x="5029" y="8643"/>
                    <a:pt x="5063" y="8556"/>
                    <a:pt x="5089" y="8465"/>
                  </a:cubicBezTo>
                  <a:cubicBezTo>
                    <a:pt x="5119" y="8378"/>
                    <a:pt x="5149" y="8292"/>
                    <a:pt x="5173" y="8205"/>
                  </a:cubicBezTo>
                  <a:cubicBezTo>
                    <a:pt x="5230" y="8024"/>
                    <a:pt x="5273" y="7840"/>
                    <a:pt x="5333" y="7640"/>
                  </a:cubicBezTo>
                  <a:cubicBezTo>
                    <a:pt x="5357" y="7543"/>
                    <a:pt x="5384" y="7452"/>
                    <a:pt x="5404" y="7369"/>
                  </a:cubicBezTo>
                  <a:cubicBezTo>
                    <a:pt x="5424" y="7278"/>
                    <a:pt x="5440" y="7195"/>
                    <a:pt x="5454" y="7111"/>
                  </a:cubicBezTo>
                  <a:close/>
                  <a:moveTo>
                    <a:pt x="8306" y="9368"/>
                  </a:moveTo>
                  <a:lnTo>
                    <a:pt x="8306" y="9381"/>
                  </a:lnTo>
                  <a:cubicBezTo>
                    <a:pt x="8306" y="9395"/>
                    <a:pt x="8306" y="9405"/>
                    <a:pt x="8299" y="9418"/>
                  </a:cubicBezTo>
                  <a:lnTo>
                    <a:pt x="8292" y="9502"/>
                  </a:lnTo>
                  <a:lnTo>
                    <a:pt x="8279" y="9666"/>
                  </a:lnTo>
                  <a:cubicBezTo>
                    <a:pt x="8276" y="9743"/>
                    <a:pt x="8266" y="9819"/>
                    <a:pt x="8256" y="9920"/>
                  </a:cubicBezTo>
                  <a:lnTo>
                    <a:pt x="8249" y="9950"/>
                  </a:lnTo>
                  <a:lnTo>
                    <a:pt x="8242" y="10013"/>
                  </a:lnTo>
                  <a:cubicBezTo>
                    <a:pt x="8239" y="10057"/>
                    <a:pt x="8229" y="10107"/>
                    <a:pt x="8225" y="10154"/>
                  </a:cubicBezTo>
                  <a:cubicBezTo>
                    <a:pt x="8222" y="10197"/>
                    <a:pt x="8212" y="10241"/>
                    <a:pt x="8209" y="10291"/>
                  </a:cubicBezTo>
                  <a:cubicBezTo>
                    <a:pt x="8205" y="10341"/>
                    <a:pt x="8199" y="10398"/>
                    <a:pt x="8195" y="10455"/>
                  </a:cubicBezTo>
                  <a:cubicBezTo>
                    <a:pt x="8195" y="10502"/>
                    <a:pt x="8192" y="10552"/>
                    <a:pt x="8192" y="10598"/>
                  </a:cubicBezTo>
                  <a:lnTo>
                    <a:pt x="8192" y="10615"/>
                  </a:lnTo>
                  <a:lnTo>
                    <a:pt x="8192" y="10719"/>
                  </a:lnTo>
                  <a:cubicBezTo>
                    <a:pt x="8192" y="10779"/>
                    <a:pt x="8192" y="10839"/>
                    <a:pt x="8189" y="10903"/>
                  </a:cubicBezTo>
                  <a:lnTo>
                    <a:pt x="8189" y="10946"/>
                  </a:lnTo>
                  <a:lnTo>
                    <a:pt x="8189" y="10986"/>
                  </a:lnTo>
                  <a:lnTo>
                    <a:pt x="8189" y="11006"/>
                  </a:lnTo>
                  <a:lnTo>
                    <a:pt x="8189" y="11033"/>
                  </a:lnTo>
                  <a:lnTo>
                    <a:pt x="8189" y="11057"/>
                  </a:lnTo>
                  <a:cubicBezTo>
                    <a:pt x="8182" y="11087"/>
                    <a:pt x="8182" y="11113"/>
                    <a:pt x="8179" y="11140"/>
                  </a:cubicBezTo>
                  <a:lnTo>
                    <a:pt x="8175" y="11204"/>
                  </a:lnTo>
                  <a:lnTo>
                    <a:pt x="8172" y="11237"/>
                  </a:lnTo>
                  <a:lnTo>
                    <a:pt x="8165" y="11271"/>
                  </a:lnTo>
                  <a:cubicBezTo>
                    <a:pt x="8165" y="11281"/>
                    <a:pt x="8162" y="11287"/>
                    <a:pt x="8162" y="11297"/>
                  </a:cubicBezTo>
                  <a:cubicBezTo>
                    <a:pt x="8162" y="11314"/>
                    <a:pt x="8159" y="11331"/>
                    <a:pt x="8155" y="11341"/>
                  </a:cubicBezTo>
                  <a:lnTo>
                    <a:pt x="8142" y="11418"/>
                  </a:lnTo>
                  <a:cubicBezTo>
                    <a:pt x="8142" y="11424"/>
                    <a:pt x="8139" y="11431"/>
                    <a:pt x="8139" y="11438"/>
                  </a:cubicBezTo>
                  <a:cubicBezTo>
                    <a:pt x="8132" y="11451"/>
                    <a:pt x="8132" y="11468"/>
                    <a:pt x="8128" y="11481"/>
                  </a:cubicBezTo>
                  <a:lnTo>
                    <a:pt x="8122" y="11518"/>
                  </a:lnTo>
                  <a:cubicBezTo>
                    <a:pt x="8105" y="11591"/>
                    <a:pt x="8088" y="11672"/>
                    <a:pt x="8065" y="11749"/>
                  </a:cubicBezTo>
                  <a:lnTo>
                    <a:pt x="8055" y="11799"/>
                  </a:lnTo>
                  <a:cubicBezTo>
                    <a:pt x="8042" y="11849"/>
                    <a:pt x="8028" y="11899"/>
                    <a:pt x="8015" y="11943"/>
                  </a:cubicBezTo>
                  <a:lnTo>
                    <a:pt x="7955" y="12170"/>
                  </a:lnTo>
                  <a:cubicBezTo>
                    <a:pt x="7925" y="12270"/>
                    <a:pt x="7891" y="12367"/>
                    <a:pt x="7858" y="12461"/>
                  </a:cubicBezTo>
                  <a:cubicBezTo>
                    <a:pt x="7838" y="12521"/>
                    <a:pt x="7814" y="12584"/>
                    <a:pt x="7787" y="12655"/>
                  </a:cubicBezTo>
                  <a:cubicBezTo>
                    <a:pt x="7777" y="12678"/>
                    <a:pt x="7771" y="12705"/>
                    <a:pt x="7757" y="12728"/>
                  </a:cubicBezTo>
                  <a:lnTo>
                    <a:pt x="7731" y="12795"/>
                  </a:lnTo>
                  <a:cubicBezTo>
                    <a:pt x="7704" y="12869"/>
                    <a:pt x="7677" y="12942"/>
                    <a:pt x="7647" y="13012"/>
                  </a:cubicBezTo>
                  <a:cubicBezTo>
                    <a:pt x="7614" y="13106"/>
                    <a:pt x="7577" y="13206"/>
                    <a:pt x="7540" y="13307"/>
                  </a:cubicBezTo>
                  <a:cubicBezTo>
                    <a:pt x="7537" y="13320"/>
                    <a:pt x="7530" y="13327"/>
                    <a:pt x="7527" y="13340"/>
                  </a:cubicBezTo>
                  <a:lnTo>
                    <a:pt x="7503" y="13404"/>
                  </a:lnTo>
                  <a:cubicBezTo>
                    <a:pt x="7497" y="13414"/>
                    <a:pt x="7493" y="13424"/>
                    <a:pt x="7487" y="13437"/>
                  </a:cubicBezTo>
                  <a:cubicBezTo>
                    <a:pt x="7473" y="13460"/>
                    <a:pt x="7463" y="13481"/>
                    <a:pt x="7453" y="13507"/>
                  </a:cubicBezTo>
                  <a:cubicBezTo>
                    <a:pt x="7446" y="13511"/>
                    <a:pt x="7446" y="13521"/>
                    <a:pt x="7443" y="13524"/>
                  </a:cubicBezTo>
                  <a:cubicBezTo>
                    <a:pt x="7440" y="13527"/>
                    <a:pt x="7440" y="13537"/>
                    <a:pt x="7436" y="13541"/>
                  </a:cubicBezTo>
                  <a:cubicBezTo>
                    <a:pt x="7423" y="13561"/>
                    <a:pt x="7413" y="13588"/>
                    <a:pt x="7403" y="13608"/>
                  </a:cubicBezTo>
                  <a:lnTo>
                    <a:pt x="7353" y="13698"/>
                  </a:lnTo>
                  <a:lnTo>
                    <a:pt x="7339" y="13725"/>
                  </a:lnTo>
                  <a:cubicBezTo>
                    <a:pt x="7326" y="13748"/>
                    <a:pt x="7309" y="13775"/>
                    <a:pt x="7296" y="13795"/>
                  </a:cubicBezTo>
                  <a:lnTo>
                    <a:pt x="7259" y="13858"/>
                  </a:lnTo>
                  <a:cubicBezTo>
                    <a:pt x="7256" y="13865"/>
                    <a:pt x="7253" y="13872"/>
                    <a:pt x="7246" y="13878"/>
                  </a:cubicBezTo>
                  <a:cubicBezTo>
                    <a:pt x="7239" y="13892"/>
                    <a:pt x="7236" y="13898"/>
                    <a:pt x="7226" y="13912"/>
                  </a:cubicBezTo>
                  <a:cubicBezTo>
                    <a:pt x="7212" y="13932"/>
                    <a:pt x="7196" y="13959"/>
                    <a:pt x="7186" y="13982"/>
                  </a:cubicBezTo>
                  <a:cubicBezTo>
                    <a:pt x="7172" y="14009"/>
                    <a:pt x="7156" y="14029"/>
                    <a:pt x="7142" y="14052"/>
                  </a:cubicBezTo>
                  <a:cubicBezTo>
                    <a:pt x="7095" y="14136"/>
                    <a:pt x="7052" y="14226"/>
                    <a:pt x="7008" y="14310"/>
                  </a:cubicBezTo>
                  <a:cubicBezTo>
                    <a:pt x="6962" y="14400"/>
                    <a:pt x="6918" y="14497"/>
                    <a:pt x="6871" y="14587"/>
                  </a:cubicBezTo>
                  <a:cubicBezTo>
                    <a:pt x="6855" y="14617"/>
                    <a:pt x="6841" y="14651"/>
                    <a:pt x="6825" y="14684"/>
                  </a:cubicBezTo>
                  <a:cubicBezTo>
                    <a:pt x="6768" y="14801"/>
                    <a:pt x="6708" y="14922"/>
                    <a:pt x="6644" y="15035"/>
                  </a:cubicBezTo>
                  <a:cubicBezTo>
                    <a:pt x="6627" y="15069"/>
                    <a:pt x="6607" y="15099"/>
                    <a:pt x="6587" y="15132"/>
                  </a:cubicBezTo>
                  <a:cubicBezTo>
                    <a:pt x="6567" y="15166"/>
                    <a:pt x="6540" y="15199"/>
                    <a:pt x="6517" y="15236"/>
                  </a:cubicBezTo>
                  <a:lnTo>
                    <a:pt x="6490" y="15269"/>
                  </a:lnTo>
                  <a:lnTo>
                    <a:pt x="6477" y="15293"/>
                  </a:lnTo>
                  <a:cubicBezTo>
                    <a:pt x="6420" y="15370"/>
                    <a:pt x="6360" y="15453"/>
                    <a:pt x="6303" y="15543"/>
                  </a:cubicBezTo>
                  <a:cubicBezTo>
                    <a:pt x="6303" y="15546"/>
                    <a:pt x="6301" y="15546"/>
                    <a:pt x="6300" y="15548"/>
                  </a:cubicBezTo>
                  <a:lnTo>
                    <a:pt x="6300" y="15548"/>
                  </a:lnTo>
                  <a:cubicBezTo>
                    <a:pt x="6310" y="15518"/>
                    <a:pt x="6323" y="15486"/>
                    <a:pt x="6333" y="15460"/>
                  </a:cubicBezTo>
                  <a:cubicBezTo>
                    <a:pt x="6366" y="15376"/>
                    <a:pt x="6400" y="15293"/>
                    <a:pt x="6433" y="15202"/>
                  </a:cubicBezTo>
                  <a:lnTo>
                    <a:pt x="6433" y="15209"/>
                  </a:lnTo>
                  <a:cubicBezTo>
                    <a:pt x="6450" y="15169"/>
                    <a:pt x="6467" y="15129"/>
                    <a:pt x="6487" y="15092"/>
                  </a:cubicBezTo>
                  <a:cubicBezTo>
                    <a:pt x="6507" y="15045"/>
                    <a:pt x="6527" y="15002"/>
                    <a:pt x="6550" y="14958"/>
                  </a:cubicBezTo>
                  <a:cubicBezTo>
                    <a:pt x="6587" y="14875"/>
                    <a:pt x="6627" y="14791"/>
                    <a:pt x="6667" y="14701"/>
                  </a:cubicBezTo>
                  <a:cubicBezTo>
                    <a:pt x="6701" y="14631"/>
                    <a:pt x="6728" y="14560"/>
                    <a:pt x="6758" y="14484"/>
                  </a:cubicBezTo>
                  <a:lnTo>
                    <a:pt x="6794" y="14397"/>
                  </a:lnTo>
                  <a:cubicBezTo>
                    <a:pt x="6808" y="14360"/>
                    <a:pt x="6825" y="14326"/>
                    <a:pt x="6838" y="14290"/>
                  </a:cubicBezTo>
                  <a:cubicBezTo>
                    <a:pt x="6861" y="14223"/>
                    <a:pt x="6891" y="14149"/>
                    <a:pt x="6911" y="14082"/>
                  </a:cubicBezTo>
                  <a:cubicBezTo>
                    <a:pt x="6942" y="13999"/>
                    <a:pt x="6972" y="13912"/>
                    <a:pt x="7002" y="13828"/>
                  </a:cubicBezTo>
                  <a:cubicBezTo>
                    <a:pt x="7012" y="13798"/>
                    <a:pt x="7022" y="13765"/>
                    <a:pt x="7028" y="13738"/>
                  </a:cubicBezTo>
                  <a:cubicBezTo>
                    <a:pt x="7045" y="13681"/>
                    <a:pt x="7062" y="13631"/>
                    <a:pt x="7079" y="13577"/>
                  </a:cubicBezTo>
                  <a:cubicBezTo>
                    <a:pt x="7102" y="13511"/>
                    <a:pt x="7125" y="13440"/>
                    <a:pt x="7146" y="13374"/>
                  </a:cubicBezTo>
                  <a:cubicBezTo>
                    <a:pt x="7169" y="13307"/>
                    <a:pt x="7189" y="13240"/>
                    <a:pt x="7212" y="13173"/>
                  </a:cubicBezTo>
                  <a:cubicBezTo>
                    <a:pt x="7239" y="13103"/>
                    <a:pt x="7259" y="13026"/>
                    <a:pt x="7286" y="12956"/>
                  </a:cubicBezTo>
                  <a:lnTo>
                    <a:pt x="7460" y="12454"/>
                  </a:lnTo>
                  <a:cubicBezTo>
                    <a:pt x="7480" y="12391"/>
                    <a:pt x="7503" y="12324"/>
                    <a:pt x="7523" y="12257"/>
                  </a:cubicBezTo>
                  <a:lnTo>
                    <a:pt x="7587" y="12056"/>
                  </a:lnTo>
                  <a:lnTo>
                    <a:pt x="7737" y="11541"/>
                  </a:lnTo>
                  <a:cubicBezTo>
                    <a:pt x="7787" y="11381"/>
                    <a:pt x="7838" y="11217"/>
                    <a:pt x="7888" y="11050"/>
                  </a:cubicBezTo>
                  <a:lnTo>
                    <a:pt x="7888" y="11050"/>
                  </a:lnTo>
                  <a:cubicBezTo>
                    <a:pt x="7871" y="11087"/>
                    <a:pt x="7854" y="11123"/>
                    <a:pt x="7838" y="11167"/>
                  </a:cubicBezTo>
                  <a:cubicBezTo>
                    <a:pt x="7774" y="11314"/>
                    <a:pt x="7711" y="11458"/>
                    <a:pt x="7654" y="11608"/>
                  </a:cubicBezTo>
                  <a:cubicBezTo>
                    <a:pt x="7591" y="11757"/>
                    <a:pt x="7531" y="11902"/>
                    <a:pt x="7475" y="12051"/>
                  </a:cubicBezTo>
                  <a:lnTo>
                    <a:pt x="7475" y="12051"/>
                  </a:lnTo>
                  <a:cubicBezTo>
                    <a:pt x="7476" y="12050"/>
                    <a:pt x="7476" y="12050"/>
                    <a:pt x="7477" y="12050"/>
                  </a:cubicBezTo>
                  <a:lnTo>
                    <a:pt x="7477" y="12050"/>
                  </a:lnTo>
                  <a:cubicBezTo>
                    <a:pt x="7420" y="12183"/>
                    <a:pt x="7363" y="12317"/>
                    <a:pt x="7309" y="12444"/>
                  </a:cubicBezTo>
                  <a:lnTo>
                    <a:pt x="7222" y="12645"/>
                  </a:lnTo>
                  <a:cubicBezTo>
                    <a:pt x="7189" y="12728"/>
                    <a:pt x="7156" y="12808"/>
                    <a:pt x="7122" y="12892"/>
                  </a:cubicBezTo>
                  <a:cubicBezTo>
                    <a:pt x="7122" y="12895"/>
                    <a:pt x="7119" y="12902"/>
                    <a:pt x="7119" y="12902"/>
                  </a:cubicBezTo>
                  <a:lnTo>
                    <a:pt x="7119" y="12895"/>
                  </a:lnTo>
                  <a:cubicBezTo>
                    <a:pt x="7119" y="12902"/>
                    <a:pt x="7112" y="12902"/>
                    <a:pt x="7112" y="12905"/>
                  </a:cubicBezTo>
                  <a:cubicBezTo>
                    <a:pt x="7095" y="12946"/>
                    <a:pt x="7085" y="12989"/>
                    <a:pt x="7069" y="13029"/>
                  </a:cubicBezTo>
                  <a:cubicBezTo>
                    <a:pt x="7052" y="13086"/>
                    <a:pt x="7028" y="13136"/>
                    <a:pt x="7012" y="13190"/>
                  </a:cubicBezTo>
                  <a:cubicBezTo>
                    <a:pt x="7002" y="13226"/>
                    <a:pt x="6992" y="13260"/>
                    <a:pt x="6978" y="13297"/>
                  </a:cubicBezTo>
                  <a:cubicBezTo>
                    <a:pt x="6962" y="13353"/>
                    <a:pt x="6945" y="13410"/>
                    <a:pt x="6928" y="13464"/>
                  </a:cubicBezTo>
                  <a:cubicBezTo>
                    <a:pt x="6888" y="13604"/>
                    <a:pt x="6841" y="13745"/>
                    <a:pt x="6794" y="13882"/>
                  </a:cubicBezTo>
                  <a:cubicBezTo>
                    <a:pt x="6774" y="13949"/>
                    <a:pt x="6751" y="14022"/>
                    <a:pt x="6724" y="14089"/>
                  </a:cubicBezTo>
                  <a:cubicBezTo>
                    <a:pt x="6694" y="14173"/>
                    <a:pt x="6667" y="14250"/>
                    <a:pt x="6637" y="14333"/>
                  </a:cubicBezTo>
                  <a:cubicBezTo>
                    <a:pt x="6607" y="14407"/>
                    <a:pt x="6577" y="14477"/>
                    <a:pt x="6550" y="14544"/>
                  </a:cubicBezTo>
                  <a:cubicBezTo>
                    <a:pt x="6494" y="14677"/>
                    <a:pt x="6433" y="14808"/>
                    <a:pt x="6373" y="14935"/>
                  </a:cubicBezTo>
                  <a:cubicBezTo>
                    <a:pt x="6364" y="14957"/>
                    <a:pt x="6355" y="14978"/>
                    <a:pt x="6346" y="14998"/>
                  </a:cubicBezTo>
                  <a:lnTo>
                    <a:pt x="6346" y="14998"/>
                  </a:lnTo>
                  <a:cubicBezTo>
                    <a:pt x="6363" y="14945"/>
                    <a:pt x="6375" y="14883"/>
                    <a:pt x="6387" y="14825"/>
                  </a:cubicBezTo>
                  <a:cubicBezTo>
                    <a:pt x="6407" y="14728"/>
                    <a:pt x="6423" y="14631"/>
                    <a:pt x="6443" y="14530"/>
                  </a:cubicBezTo>
                  <a:lnTo>
                    <a:pt x="6447" y="14510"/>
                  </a:lnTo>
                  <a:lnTo>
                    <a:pt x="6510" y="14209"/>
                  </a:lnTo>
                  <a:lnTo>
                    <a:pt x="6527" y="14129"/>
                  </a:lnTo>
                  <a:cubicBezTo>
                    <a:pt x="6540" y="14066"/>
                    <a:pt x="6557" y="13999"/>
                    <a:pt x="6570" y="13932"/>
                  </a:cubicBezTo>
                  <a:cubicBezTo>
                    <a:pt x="6597" y="13791"/>
                    <a:pt x="6624" y="13648"/>
                    <a:pt x="6644" y="13511"/>
                  </a:cubicBezTo>
                  <a:cubicBezTo>
                    <a:pt x="6657" y="13444"/>
                    <a:pt x="6671" y="13377"/>
                    <a:pt x="6677" y="13310"/>
                  </a:cubicBezTo>
                  <a:cubicBezTo>
                    <a:pt x="6687" y="13260"/>
                    <a:pt x="6701" y="13210"/>
                    <a:pt x="6708" y="13160"/>
                  </a:cubicBezTo>
                  <a:cubicBezTo>
                    <a:pt x="6711" y="13136"/>
                    <a:pt x="6718" y="13113"/>
                    <a:pt x="6721" y="13093"/>
                  </a:cubicBezTo>
                  <a:lnTo>
                    <a:pt x="6734" y="13029"/>
                  </a:lnTo>
                  <a:cubicBezTo>
                    <a:pt x="6741" y="12992"/>
                    <a:pt x="6751" y="12959"/>
                    <a:pt x="6758" y="12922"/>
                  </a:cubicBezTo>
                  <a:cubicBezTo>
                    <a:pt x="6774" y="12859"/>
                    <a:pt x="6788" y="12795"/>
                    <a:pt x="6804" y="12735"/>
                  </a:cubicBezTo>
                  <a:cubicBezTo>
                    <a:pt x="6825" y="12645"/>
                    <a:pt x="6845" y="12554"/>
                    <a:pt x="6861" y="12467"/>
                  </a:cubicBezTo>
                  <a:cubicBezTo>
                    <a:pt x="6885" y="12360"/>
                    <a:pt x="6908" y="12253"/>
                    <a:pt x="6935" y="12150"/>
                  </a:cubicBezTo>
                  <a:lnTo>
                    <a:pt x="6942" y="12123"/>
                  </a:lnTo>
                  <a:cubicBezTo>
                    <a:pt x="6945" y="12103"/>
                    <a:pt x="6948" y="12086"/>
                    <a:pt x="6958" y="12066"/>
                  </a:cubicBezTo>
                  <a:lnTo>
                    <a:pt x="6972" y="12019"/>
                  </a:lnTo>
                  <a:lnTo>
                    <a:pt x="6985" y="11983"/>
                  </a:lnTo>
                  <a:cubicBezTo>
                    <a:pt x="7002" y="11936"/>
                    <a:pt x="7018" y="11886"/>
                    <a:pt x="7035" y="11839"/>
                  </a:cubicBezTo>
                  <a:lnTo>
                    <a:pt x="7042" y="11819"/>
                  </a:lnTo>
                  <a:lnTo>
                    <a:pt x="7042" y="11822"/>
                  </a:lnTo>
                  <a:cubicBezTo>
                    <a:pt x="7045" y="11819"/>
                    <a:pt x="7045" y="11809"/>
                    <a:pt x="7052" y="11805"/>
                  </a:cubicBezTo>
                  <a:cubicBezTo>
                    <a:pt x="7062" y="11775"/>
                    <a:pt x="7075" y="11742"/>
                    <a:pt x="7089" y="11715"/>
                  </a:cubicBezTo>
                  <a:cubicBezTo>
                    <a:pt x="7125" y="11625"/>
                    <a:pt x="7159" y="11535"/>
                    <a:pt x="7192" y="11448"/>
                  </a:cubicBezTo>
                  <a:lnTo>
                    <a:pt x="7269" y="11247"/>
                  </a:lnTo>
                  <a:cubicBezTo>
                    <a:pt x="7289" y="11187"/>
                    <a:pt x="7309" y="11130"/>
                    <a:pt x="7329" y="11073"/>
                  </a:cubicBezTo>
                  <a:lnTo>
                    <a:pt x="7346" y="11036"/>
                  </a:lnTo>
                  <a:lnTo>
                    <a:pt x="7356" y="11016"/>
                  </a:lnTo>
                  <a:lnTo>
                    <a:pt x="7363" y="11000"/>
                  </a:lnTo>
                  <a:cubicBezTo>
                    <a:pt x="7366" y="10986"/>
                    <a:pt x="7373" y="10973"/>
                    <a:pt x="7376" y="10966"/>
                  </a:cubicBezTo>
                  <a:lnTo>
                    <a:pt x="7380" y="10953"/>
                  </a:lnTo>
                  <a:cubicBezTo>
                    <a:pt x="7406" y="10899"/>
                    <a:pt x="7430" y="10846"/>
                    <a:pt x="7460" y="10792"/>
                  </a:cubicBezTo>
                  <a:cubicBezTo>
                    <a:pt x="7477" y="10766"/>
                    <a:pt x="7493" y="10739"/>
                    <a:pt x="7510" y="10716"/>
                  </a:cubicBezTo>
                  <a:cubicBezTo>
                    <a:pt x="7527" y="10689"/>
                    <a:pt x="7547" y="10659"/>
                    <a:pt x="7570" y="10632"/>
                  </a:cubicBezTo>
                  <a:lnTo>
                    <a:pt x="7680" y="10492"/>
                  </a:lnTo>
                  <a:cubicBezTo>
                    <a:pt x="7690" y="10485"/>
                    <a:pt x="7697" y="10475"/>
                    <a:pt x="7701" y="10465"/>
                  </a:cubicBezTo>
                  <a:cubicBezTo>
                    <a:pt x="7737" y="10421"/>
                    <a:pt x="7767" y="10385"/>
                    <a:pt x="7797" y="10341"/>
                  </a:cubicBezTo>
                  <a:cubicBezTo>
                    <a:pt x="7831" y="10301"/>
                    <a:pt x="7864" y="10254"/>
                    <a:pt x="7898" y="10204"/>
                  </a:cubicBezTo>
                  <a:cubicBezTo>
                    <a:pt x="7928" y="10157"/>
                    <a:pt x="7961" y="10107"/>
                    <a:pt x="7995" y="10050"/>
                  </a:cubicBezTo>
                  <a:lnTo>
                    <a:pt x="8015" y="10007"/>
                  </a:lnTo>
                  <a:lnTo>
                    <a:pt x="8038" y="9967"/>
                  </a:lnTo>
                  <a:cubicBezTo>
                    <a:pt x="8045" y="9953"/>
                    <a:pt x="8048" y="9936"/>
                    <a:pt x="8058" y="9923"/>
                  </a:cubicBezTo>
                  <a:lnTo>
                    <a:pt x="8065" y="9903"/>
                  </a:lnTo>
                  <a:cubicBezTo>
                    <a:pt x="8088" y="9856"/>
                    <a:pt x="8108" y="9819"/>
                    <a:pt x="8125" y="9779"/>
                  </a:cubicBezTo>
                  <a:cubicBezTo>
                    <a:pt x="8142" y="9736"/>
                    <a:pt x="8162" y="9696"/>
                    <a:pt x="8179" y="9649"/>
                  </a:cubicBezTo>
                  <a:cubicBezTo>
                    <a:pt x="8205" y="9595"/>
                    <a:pt x="8225" y="9539"/>
                    <a:pt x="8249" y="9485"/>
                  </a:cubicBezTo>
                  <a:lnTo>
                    <a:pt x="8289" y="9402"/>
                  </a:lnTo>
                  <a:lnTo>
                    <a:pt x="8306" y="9368"/>
                  </a:lnTo>
                  <a:close/>
                  <a:moveTo>
                    <a:pt x="6867" y="17186"/>
                  </a:moveTo>
                  <a:cubicBezTo>
                    <a:pt x="6866" y="17187"/>
                    <a:pt x="6865" y="17187"/>
                    <a:pt x="6865" y="17188"/>
                  </a:cubicBezTo>
                  <a:cubicBezTo>
                    <a:pt x="6865" y="17187"/>
                    <a:pt x="6866" y="17186"/>
                    <a:pt x="6867" y="17186"/>
                  </a:cubicBezTo>
                  <a:close/>
                  <a:moveTo>
                    <a:pt x="3759" y="11705"/>
                  </a:moveTo>
                  <a:cubicBezTo>
                    <a:pt x="3765" y="11729"/>
                    <a:pt x="3769" y="11759"/>
                    <a:pt x="3779" y="11785"/>
                  </a:cubicBezTo>
                  <a:cubicBezTo>
                    <a:pt x="3782" y="11802"/>
                    <a:pt x="3785" y="11819"/>
                    <a:pt x="3792" y="11829"/>
                  </a:cubicBezTo>
                  <a:cubicBezTo>
                    <a:pt x="3812" y="11902"/>
                    <a:pt x="3829" y="11969"/>
                    <a:pt x="3849" y="12036"/>
                  </a:cubicBezTo>
                  <a:lnTo>
                    <a:pt x="3849" y="12040"/>
                  </a:lnTo>
                  <a:cubicBezTo>
                    <a:pt x="3866" y="12096"/>
                    <a:pt x="3882" y="12146"/>
                    <a:pt x="3896" y="12190"/>
                  </a:cubicBezTo>
                  <a:cubicBezTo>
                    <a:pt x="3912" y="12237"/>
                    <a:pt x="3926" y="12277"/>
                    <a:pt x="3936" y="12314"/>
                  </a:cubicBezTo>
                  <a:lnTo>
                    <a:pt x="3953" y="12364"/>
                  </a:lnTo>
                  <a:cubicBezTo>
                    <a:pt x="3983" y="12441"/>
                    <a:pt x="4009" y="12521"/>
                    <a:pt x="4033" y="12598"/>
                  </a:cubicBezTo>
                  <a:cubicBezTo>
                    <a:pt x="4046" y="12641"/>
                    <a:pt x="4063" y="12688"/>
                    <a:pt x="4076" y="12732"/>
                  </a:cubicBezTo>
                  <a:cubicBezTo>
                    <a:pt x="4116" y="12865"/>
                    <a:pt x="4160" y="13012"/>
                    <a:pt x="4203" y="13166"/>
                  </a:cubicBezTo>
                  <a:cubicBezTo>
                    <a:pt x="4230" y="13260"/>
                    <a:pt x="4250" y="13330"/>
                    <a:pt x="4263" y="13400"/>
                  </a:cubicBezTo>
                  <a:cubicBezTo>
                    <a:pt x="4284" y="13484"/>
                    <a:pt x="4300" y="13567"/>
                    <a:pt x="4320" y="13651"/>
                  </a:cubicBezTo>
                  <a:cubicBezTo>
                    <a:pt x="4360" y="13825"/>
                    <a:pt x="4387" y="13979"/>
                    <a:pt x="4414" y="14129"/>
                  </a:cubicBezTo>
                  <a:cubicBezTo>
                    <a:pt x="4434" y="14283"/>
                    <a:pt x="4447" y="14400"/>
                    <a:pt x="4461" y="14510"/>
                  </a:cubicBezTo>
                  <a:cubicBezTo>
                    <a:pt x="4467" y="14601"/>
                    <a:pt x="4477" y="14688"/>
                    <a:pt x="4484" y="14781"/>
                  </a:cubicBezTo>
                  <a:lnTo>
                    <a:pt x="4494" y="14898"/>
                  </a:lnTo>
                  <a:cubicBezTo>
                    <a:pt x="4511" y="15085"/>
                    <a:pt x="4528" y="15286"/>
                    <a:pt x="4534" y="15490"/>
                  </a:cubicBezTo>
                  <a:cubicBezTo>
                    <a:pt x="4544" y="15704"/>
                    <a:pt x="4548" y="15915"/>
                    <a:pt x="4551" y="16108"/>
                  </a:cubicBezTo>
                  <a:lnTo>
                    <a:pt x="4551" y="16169"/>
                  </a:lnTo>
                  <a:lnTo>
                    <a:pt x="4551" y="16189"/>
                  </a:lnTo>
                  <a:lnTo>
                    <a:pt x="4551" y="16439"/>
                  </a:lnTo>
                  <a:cubicBezTo>
                    <a:pt x="4548" y="16556"/>
                    <a:pt x="4538" y="16677"/>
                    <a:pt x="4528" y="16784"/>
                  </a:cubicBezTo>
                  <a:lnTo>
                    <a:pt x="4518" y="16867"/>
                  </a:lnTo>
                  <a:lnTo>
                    <a:pt x="4514" y="16908"/>
                  </a:lnTo>
                  <a:lnTo>
                    <a:pt x="4514" y="16921"/>
                  </a:lnTo>
                  <a:cubicBezTo>
                    <a:pt x="4511" y="16951"/>
                    <a:pt x="4504" y="16978"/>
                    <a:pt x="4501" y="17011"/>
                  </a:cubicBezTo>
                  <a:cubicBezTo>
                    <a:pt x="4498" y="17058"/>
                    <a:pt x="4487" y="17101"/>
                    <a:pt x="4484" y="17145"/>
                  </a:cubicBezTo>
                  <a:lnTo>
                    <a:pt x="4477" y="17208"/>
                  </a:lnTo>
                  <a:lnTo>
                    <a:pt x="4477" y="17222"/>
                  </a:lnTo>
                  <a:lnTo>
                    <a:pt x="4477" y="17235"/>
                  </a:lnTo>
                  <a:lnTo>
                    <a:pt x="4471" y="17259"/>
                  </a:lnTo>
                  <a:cubicBezTo>
                    <a:pt x="4461" y="17362"/>
                    <a:pt x="4447" y="17473"/>
                    <a:pt x="4434" y="17576"/>
                  </a:cubicBezTo>
                  <a:cubicBezTo>
                    <a:pt x="4427" y="17636"/>
                    <a:pt x="4421" y="17690"/>
                    <a:pt x="4414" y="17747"/>
                  </a:cubicBezTo>
                  <a:cubicBezTo>
                    <a:pt x="4397" y="17874"/>
                    <a:pt x="4377" y="17997"/>
                    <a:pt x="4354" y="18115"/>
                  </a:cubicBezTo>
                  <a:cubicBezTo>
                    <a:pt x="4354" y="18081"/>
                    <a:pt x="4354" y="18048"/>
                    <a:pt x="4350" y="18014"/>
                  </a:cubicBezTo>
                  <a:cubicBezTo>
                    <a:pt x="4347" y="17947"/>
                    <a:pt x="4347" y="17887"/>
                    <a:pt x="4347" y="17820"/>
                  </a:cubicBezTo>
                  <a:lnTo>
                    <a:pt x="4347" y="17693"/>
                  </a:lnTo>
                  <a:lnTo>
                    <a:pt x="4347" y="17573"/>
                  </a:lnTo>
                  <a:cubicBezTo>
                    <a:pt x="4347" y="17419"/>
                    <a:pt x="4347" y="17269"/>
                    <a:pt x="4337" y="17111"/>
                  </a:cubicBezTo>
                  <a:cubicBezTo>
                    <a:pt x="4330" y="16958"/>
                    <a:pt x="4320" y="16807"/>
                    <a:pt x="4314" y="16653"/>
                  </a:cubicBezTo>
                  <a:cubicBezTo>
                    <a:pt x="4300" y="16500"/>
                    <a:pt x="4287" y="16342"/>
                    <a:pt x="4267" y="16189"/>
                  </a:cubicBezTo>
                  <a:cubicBezTo>
                    <a:pt x="4250" y="16038"/>
                    <a:pt x="4230" y="15884"/>
                    <a:pt x="4213" y="15734"/>
                  </a:cubicBezTo>
                  <a:cubicBezTo>
                    <a:pt x="4197" y="15580"/>
                    <a:pt x="4180" y="15420"/>
                    <a:pt x="4167" y="15263"/>
                  </a:cubicBezTo>
                  <a:lnTo>
                    <a:pt x="4130" y="14798"/>
                  </a:lnTo>
                  <a:cubicBezTo>
                    <a:pt x="4100" y="14480"/>
                    <a:pt x="4063" y="14159"/>
                    <a:pt x="4033" y="13842"/>
                  </a:cubicBezTo>
                  <a:cubicBezTo>
                    <a:pt x="4003" y="13534"/>
                    <a:pt x="3983" y="13230"/>
                    <a:pt x="3959" y="12929"/>
                  </a:cubicBezTo>
                  <a:cubicBezTo>
                    <a:pt x="3959" y="12992"/>
                    <a:pt x="3953" y="13056"/>
                    <a:pt x="3949" y="13116"/>
                  </a:cubicBezTo>
                  <a:cubicBezTo>
                    <a:pt x="3943" y="13277"/>
                    <a:pt x="3932" y="13434"/>
                    <a:pt x="3926" y="13598"/>
                  </a:cubicBezTo>
                  <a:cubicBezTo>
                    <a:pt x="3926" y="13631"/>
                    <a:pt x="3919" y="13664"/>
                    <a:pt x="3919" y="13698"/>
                  </a:cubicBezTo>
                  <a:cubicBezTo>
                    <a:pt x="3919" y="13735"/>
                    <a:pt x="3916" y="13778"/>
                    <a:pt x="3916" y="13815"/>
                  </a:cubicBezTo>
                  <a:lnTo>
                    <a:pt x="3916" y="14046"/>
                  </a:lnTo>
                  <a:cubicBezTo>
                    <a:pt x="3919" y="14363"/>
                    <a:pt x="3932" y="14681"/>
                    <a:pt x="3959" y="14995"/>
                  </a:cubicBezTo>
                  <a:cubicBezTo>
                    <a:pt x="3983" y="15299"/>
                    <a:pt x="4009" y="15604"/>
                    <a:pt x="4053" y="15905"/>
                  </a:cubicBezTo>
                  <a:cubicBezTo>
                    <a:pt x="4063" y="15968"/>
                    <a:pt x="4070" y="16025"/>
                    <a:pt x="4083" y="16088"/>
                  </a:cubicBezTo>
                  <a:lnTo>
                    <a:pt x="4083" y="16085"/>
                  </a:lnTo>
                  <a:lnTo>
                    <a:pt x="4110" y="16249"/>
                  </a:lnTo>
                  <a:cubicBezTo>
                    <a:pt x="4116" y="16299"/>
                    <a:pt x="4120" y="16342"/>
                    <a:pt x="4130" y="16393"/>
                  </a:cubicBezTo>
                  <a:lnTo>
                    <a:pt x="4167" y="16670"/>
                  </a:lnTo>
                  <a:cubicBezTo>
                    <a:pt x="4180" y="16754"/>
                    <a:pt x="4187" y="16837"/>
                    <a:pt x="4197" y="16921"/>
                  </a:cubicBezTo>
                  <a:cubicBezTo>
                    <a:pt x="4213" y="17075"/>
                    <a:pt x="4230" y="17225"/>
                    <a:pt x="4243" y="17379"/>
                  </a:cubicBezTo>
                  <a:cubicBezTo>
                    <a:pt x="4253" y="17529"/>
                    <a:pt x="4253" y="17680"/>
                    <a:pt x="4260" y="17830"/>
                  </a:cubicBezTo>
                  <a:lnTo>
                    <a:pt x="4260" y="17824"/>
                  </a:lnTo>
                  <a:cubicBezTo>
                    <a:pt x="4260" y="17891"/>
                    <a:pt x="4260" y="17957"/>
                    <a:pt x="4263" y="18024"/>
                  </a:cubicBezTo>
                  <a:cubicBezTo>
                    <a:pt x="4213" y="17817"/>
                    <a:pt x="4170" y="17623"/>
                    <a:pt x="4130" y="17436"/>
                  </a:cubicBezTo>
                  <a:cubicBezTo>
                    <a:pt x="4113" y="17352"/>
                    <a:pt x="4090" y="17255"/>
                    <a:pt x="4066" y="17155"/>
                  </a:cubicBezTo>
                  <a:cubicBezTo>
                    <a:pt x="4043" y="17055"/>
                    <a:pt x="4016" y="16941"/>
                    <a:pt x="3989" y="16834"/>
                  </a:cubicBezTo>
                  <a:cubicBezTo>
                    <a:pt x="3969" y="16757"/>
                    <a:pt x="3949" y="16680"/>
                    <a:pt x="3932" y="16603"/>
                  </a:cubicBezTo>
                  <a:lnTo>
                    <a:pt x="3916" y="16546"/>
                  </a:lnTo>
                  <a:lnTo>
                    <a:pt x="3839" y="16256"/>
                  </a:lnTo>
                  <a:cubicBezTo>
                    <a:pt x="3795" y="16088"/>
                    <a:pt x="3752" y="15905"/>
                    <a:pt x="3705" y="15667"/>
                  </a:cubicBezTo>
                  <a:cubicBezTo>
                    <a:pt x="3685" y="15570"/>
                    <a:pt x="3668" y="15477"/>
                    <a:pt x="3648" y="15376"/>
                  </a:cubicBezTo>
                  <a:cubicBezTo>
                    <a:pt x="3632" y="15276"/>
                    <a:pt x="3615" y="15179"/>
                    <a:pt x="3598" y="15082"/>
                  </a:cubicBezTo>
                  <a:cubicBezTo>
                    <a:pt x="3595" y="15062"/>
                    <a:pt x="3595" y="15035"/>
                    <a:pt x="3588" y="15015"/>
                  </a:cubicBezTo>
                  <a:lnTo>
                    <a:pt x="3585" y="14968"/>
                  </a:lnTo>
                  <a:cubicBezTo>
                    <a:pt x="3585" y="14958"/>
                    <a:pt x="3581" y="14948"/>
                    <a:pt x="3581" y="14942"/>
                  </a:cubicBezTo>
                  <a:cubicBezTo>
                    <a:pt x="3578" y="14918"/>
                    <a:pt x="3578" y="14898"/>
                    <a:pt x="3575" y="14878"/>
                  </a:cubicBezTo>
                  <a:lnTo>
                    <a:pt x="3568" y="14835"/>
                  </a:lnTo>
                  <a:cubicBezTo>
                    <a:pt x="3565" y="14811"/>
                    <a:pt x="3565" y="14781"/>
                    <a:pt x="3561" y="14758"/>
                  </a:cubicBezTo>
                  <a:cubicBezTo>
                    <a:pt x="3561" y="14744"/>
                    <a:pt x="3561" y="14734"/>
                    <a:pt x="3558" y="14724"/>
                  </a:cubicBezTo>
                  <a:cubicBezTo>
                    <a:pt x="3558" y="14701"/>
                    <a:pt x="3551" y="14684"/>
                    <a:pt x="3551" y="14664"/>
                  </a:cubicBezTo>
                  <a:cubicBezTo>
                    <a:pt x="3551" y="14641"/>
                    <a:pt x="3548" y="14614"/>
                    <a:pt x="3548" y="14584"/>
                  </a:cubicBezTo>
                  <a:cubicBezTo>
                    <a:pt x="3545" y="14540"/>
                    <a:pt x="3545" y="14490"/>
                    <a:pt x="3541" y="14443"/>
                  </a:cubicBezTo>
                  <a:lnTo>
                    <a:pt x="3541" y="14407"/>
                  </a:lnTo>
                  <a:cubicBezTo>
                    <a:pt x="3541" y="14343"/>
                    <a:pt x="3535" y="14283"/>
                    <a:pt x="3535" y="14226"/>
                  </a:cubicBezTo>
                  <a:lnTo>
                    <a:pt x="3535" y="14163"/>
                  </a:lnTo>
                  <a:cubicBezTo>
                    <a:pt x="3535" y="14092"/>
                    <a:pt x="3535" y="14015"/>
                    <a:pt x="3541" y="13945"/>
                  </a:cubicBezTo>
                  <a:lnTo>
                    <a:pt x="3545" y="13878"/>
                  </a:lnTo>
                  <a:cubicBezTo>
                    <a:pt x="3545" y="13838"/>
                    <a:pt x="3548" y="13798"/>
                    <a:pt x="3548" y="13758"/>
                  </a:cubicBezTo>
                  <a:cubicBezTo>
                    <a:pt x="3548" y="13725"/>
                    <a:pt x="3551" y="13695"/>
                    <a:pt x="3551" y="13661"/>
                  </a:cubicBezTo>
                  <a:cubicBezTo>
                    <a:pt x="3551" y="13644"/>
                    <a:pt x="3558" y="13631"/>
                    <a:pt x="3558" y="13614"/>
                  </a:cubicBezTo>
                  <a:cubicBezTo>
                    <a:pt x="3568" y="13414"/>
                    <a:pt x="3591" y="13210"/>
                    <a:pt x="3608" y="13026"/>
                  </a:cubicBezTo>
                  <a:cubicBezTo>
                    <a:pt x="3615" y="12972"/>
                    <a:pt x="3618" y="12919"/>
                    <a:pt x="3625" y="12869"/>
                  </a:cubicBezTo>
                  <a:cubicBezTo>
                    <a:pt x="3628" y="12835"/>
                    <a:pt x="3632" y="12805"/>
                    <a:pt x="3635" y="12772"/>
                  </a:cubicBezTo>
                  <a:cubicBezTo>
                    <a:pt x="3645" y="12722"/>
                    <a:pt x="3648" y="12668"/>
                    <a:pt x="3658" y="12618"/>
                  </a:cubicBezTo>
                  <a:lnTo>
                    <a:pt x="3668" y="12541"/>
                  </a:lnTo>
                  <a:cubicBezTo>
                    <a:pt x="3678" y="12494"/>
                    <a:pt x="3682" y="12451"/>
                    <a:pt x="3692" y="12404"/>
                  </a:cubicBezTo>
                  <a:lnTo>
                    <a:pt x="3698" y="12337"/>
                  </a:lnTo>
                  <a:cubicBezTo>
                    <a:pt x="3712" y="12253"/>
                    <a:pt x="3718" y="12167"/>
                    <a:pt x="3732" y="12083"/>
                  </a:cubicBezTo>
                  <a:lnTo>
                    <a:pt x="3742" y="12023"/>
                  </a:lnTo>
                  <a:cubicBezTo>
                    <a:pt x="3745" y="11989"/>
                    <a:pt x="3745" y="11956"/>
                    <a:pt x="3749" y="11922"/>
                  </a:cubicBezTo>
                  <a:lnTo>
                    <a:pt x="3749" y="11909"/>
                  </a:lnTo>
                  <a:lnTo>
                    <a:pt x="3752" y="11826"/>
                  </a:lnTo>
                  <a:lnTo>
                    <a:pt x="3759" y="11722"/>
                  </a:lnTo>
                  <a:lnTo>
                    <a:pt x="3759" y="11709"/>
                  </a:lnTo>
                  <a:lnTo>
                    <a:pt x="3759" y="11705"/>
                  </a:lnTo>
                  <a:close/>
                  <a:moveTo>
                    <a:pt x="6423" y="18228"/>
                  </a:moveTo>
                  <a:lnTo>
                    <a:pt x="6420" y="18232"/>
                  </a:lnTo>
                  <a:cubicBezTo>
                    <a:pt x="6423" y="18232"/>
                    <a:pt x="6423" y="18228"/>
                    <a:pt x="6423" y="18228"/>
                  </a:cubicBezTo>
                  <a:close/>
                  <a:moveTo>
                    <a:pt x="4330" y="18235"/>
                  </a:moveTo>
                  <a:lnTo>
                    <a:pt x="4317" y="18292"/>
                  </a:lnTo>
                  <a:cubicBezTo>
                    <a:pt x="4314" y="18272"/>
                    <a:pt x="4310" y="18255"/>
                    <a:pt x="4304" y="18235"/>
                  </a:cubicBezTo>
                  <a:cubicBezTo>
                    <a:pt x="4307" y="18235"/>
                    <a:pt x="4314" y="18238"/>
                    <a:pt x="4317" y="18238"/>
                  </a:cubicBezTo>
                  <a:cubicBezTo>
                    <a:pt x="4320" y="18238"/>
                    <a:pt x="4324" y="18235"/>
                    <a:pt x="4330" y="18235"/>
                  </a:cubicBezTo>
                  <a:close/>
                  <a:moveTo>
                    <a:pt x="5736" y="18587"/>
                  </a:moveTo>
                  <a:lnTo>
                    <a:pt x="5736" y="18587"/>
                  </a:lnTo>
                  <a:lnTo>
                    <a:pt x="5735" y="18589"/>
                  </a:lnTo>
                  <a:cubicBezTo>
                    <a:pt x="5735" y="18589"/>
                    <a:pt x="5736" y="18588"/>
                    <a:pt x="5736" y="18587"/>
                  </a:cubicBezTo>
                  <a:close/>
                  <a:moveTo>
                    <a:pt x="5741" y="18579"/>
                  </a:moveTo>
                  <a:lnTo>
                    <a:pt x="5728" y="18593"/>
                  </a:lnTo>
                  <a:lnTo>
                    <a:pt x="5728" y="18593"/>
                  </a:lnTo>
                  <a:lnTo>
                    <a:pt x="5736" y="18587"/>
                  </a:lnTo>
                  <a:lnTo>
                    <a:pt x="5741" y="18579"/>
                  </a:lnTo>
                  <a:close/>
                  <a:moveTo>
                    <a:pt x="9118" y="14778"/>
                  </a:moveTo>
                  <a:lnTo>
                    <a:pt x="9118" y="14778"/>
                  </a:lnTo>
                  <a:cubicBezTo>
                    <a:pt x="9108" y="14801"/>
                    <a:pt x="9108" y="14801"/>
                    <a:pt x="9108" y="14808"/>
                  </a:cubicBezTo>
                  <a:lnTo>
                    <a:pt x="9108" y="14811"/>
                  </a:lnTo>
                  <a:cubicBezTo>
                    <a:pt x="9101" y="14831"/>
                    <a:pt x="9098" y="14858"/>
                    <a:pt x="9095" y="14878"/>
                  </a:cubicBezTo>
                  <a:lnTo>
                    <a:pt x="9081" y="14942"/>
                  </a:lnTo>
                  <a:lnTo>
                    <a:pt x="9068" y="15002"/>
                  </a:lnTo>
                  <a:cubicBezTo>
                    <a:pt x="9055" y="15062"/>
                    <a:pt x="9048" y="15119"/>
                    <a:pt x="9035" y="15179"/>
                  </a:cubicBezTo>
                  <a:lnTo>
                    <a:pt x="8998" y="15353"/>
                  </a:lnTo>
                  <a:cubicBezTo>
                    <a:pt x="8978" y="15433"/>
                    <a:pt x="8951" y="15513"/>
                    <a:pt x="8921" y="15587"/>
                  </a:cubicBezTo>
                  <a:cubicBezTo>
                    <a:pt x="8904" y="15624"/>
                    <a:pt x="8894" y="15657"/>
                    <a:pt x="8877" y="15691"/>
                  </a:cubicBezTo>
                  <a:cubicBezTo>
                    <a:pt x="8861" y="15724"/>
                    <a:pt x="8844" y="15757"/>
                    <a:pt x="8827" y="15787"/>
                  </a:cubicBezTo>
                  <a:cubicBezTo>
                    <a:pt x="8804" y="15824"/>
                    <a:pt x="8784" y="15864"/>
                    <a:pt x="8760" y="15901"/>
                  </a:cubicBezTo>
                  <a:cubicBezTo>
                    <a:pt x="8734" y="15938"/>
                    <a:pt x="8710" y="15975"/>
                    <a:pt x="8680" y="16015"/>
                  </a:cubicBezTo>
                  <a:cubicBezTo>
                    <a:pt x="8627" y="16088"/>
                    <a:pt x="8566" y="16159"/>
                    <a:pt x="8513" y="16232"/>
                  </a:cubicBezTo>
                  <a:lnTo>
                    <a:pt x="8470" y="16286"/>
                  </a:lnTo>
                  <a:cubicBezTo>
                    <a:pt x="8436" y="16326"/>
                    <a:pt x="8403" y="16369"/>
                    <a:pt x="8376" y="16409"/>
                  </a:cubicBezTo>
                  <a:cubicBezTo>
                    <a:pt x="8359" y="16433"/>
                    <a:pt x="8342" y="16456"/>
                    <a:pt x="8326" y="16476"/>
                  </a:cubicBezTo>
                  <a:cubicBezTo>
                    <a:pt x="8292" y="16523"/>
                    <a:pt x="8259" y="16567"/>
                    <a:pt x="8225" y="16610"/>
                  </a:cubicBezTo>
                  <a:lnTo>
                    <a:pt x="8185" y="16660"/>
                  </a:lnTo>
                  <a:cubicBezTo>
                    <a:pt x="8159" y="16704"/>
                    <a:pt x="8125" y="16740"/>
                    <a:pt x="8095" y="16777"/>
                  </a:cubicBezTo>
                  <a:lnTo>
                    <a:pt x="8065" y="16817"/>
                  </a:lnTo>
                  <a:lnTo>
                    <a:pt x="8028" y="16861"/>
                  </a:lnTo>
                  <a:lnTo>
                    <a:pt x="7981" y="16921"/>
                  </a:lnTo>
                  <a:cubicBezTo>
                    <a:pt x="7975" y="16934"/>
                    <a:pt x="7961" y="16944"/>
                    <a:pt x="7951" y="16958"/>
                  </a:cubicBezTo>
                  <a:lnTo>
                    <a:pt x="7945" y="16968"/>
                  </a:lnTo>
                  <a:lnTo>
                    <a:pt x="7894" y="17021"/>
                  </a:lnTo>
                  <a:cubicBezTo>
                    <a:pt x="7858" y="17061"/>
                    <a:pt x="7821" y="17108"/>
                    <a:pt x="7781" y="17152"/>
                  </a:cubicBezTo>
                  <a:lnTo>
                    <a:pt x="7777" y="17155"/>
                  </a:lnTo>
                  <a:lnTo>
                    <a:pt x="7774" y="17158"/>
                  </a:lnTo>
                  <a:lnTo>
                    <a:pt x="7761" y="17172"/>
                  </a:lnTo>
                  <a:lnTo>
                    <a:pt x="7757" y="17175"/>
                  </a:lnTo>
                  <a:lnTo>
                    <a:pt x="7754" y="17178"/>
                  </a:lnTo>
                  <a:lnTo>
                    <a:pt x="7747" y="17185"/>
                  </a:lnTo>
                  <a:lnTo>
                    <a:pt x="7744" y="17188"/>
                  </a:lnTo>
                  <a:lnTo>
                    <a:pt x="7741" y="17192"/>
                  </a:lnTo>
                  <a:lnTo>
                    <a:pt x="7670" y="17269"/>
                  </a:lnTo>
                  <a:lnTo>
                    <a:pt x="7670" y="17262"/>
                  </a:lnTo>
                  <a:lnTo>
                    <a:pt x="7664" y="17269"/>
                  </a:lnTo>
                  <a:cubicBezTo>
                    <a:pt x="7657" y="17275"/>
                    <a:pt x="7654" y="17285"/>
                    <a:pt x="7644" y="17289"/>
                  </a:cubicBezTo>
                  <a:lnTo>
                    <a:pt x="7640" y="17292"/>
                  </a:lnTo>
                  <a:lnTo>
                    <a:pt x="7637" y="17295"/>
                  </a:lnTo>
                  <a:lnTo>
                    <a:pt x="7630" y="17302"/>
                  </a:lnTo>
                  <a:lnTo>
                    <a:pt x="7627" y="17305"/>
                  </a:lnTo>
                  <a:lnTo>
                    <a:pt x="7624" y="17309"/>
                  </a:lnTo>
                  <a:lnTo>
                    <a:pt x="7620" y="17312"/>
                  </a:lnTo>
                  <a:lnTo>
                    <a:pt x="7607" y="17329"/>
                  </a:lnTo>
                  <a:lnTo>
                    <a:pt x="7604" y="17335"/>
                  </a:lnTo>
                  <a:lnTo>
                    <a:pt x="7597" y="17339"/>
                  </a:lnTo>
                  <a:lnTo>
                    <a:pt x="7594" y="17342"/>
                  </a:lnTo>
                  <a:lnTo>
                    <a:pt x="7587" y="17352"/>
                  </a:lnTo>
                  <a:lnTo>
                    <a:pt x="7577" y="17359"/>
                  </a:lnTo>
                  <a:lnTo>
                    <a:pt x="7563" y="17372"/>
                  </a:lnTo>
                  <a:lnTo>
                    <a:pt x="7560" y="17376"/>
                  </a:lnTo>
                  <a:lnTo>
                    <a:pt x="7557" y="17379"/>
                  </a:lnTo>
                  <a:lnTo>
                    <a:pt x="7553" y="17386"/>
                  </a:lnTo>
                  <a:lnTo>
                    <a:pt x="7547" y="17389"/>
                  </a:lnTo>
                  <a:lnTo>
                    <a:pt x="7543" y="17392"/>
                  </a:lnTo>
                  <a:lnTo>
                    <a:pt x="7523" y="17412"/>
                  </a:lnTo>
                  <a:lnTo>
                    <a:pt x="7520" y="17419"/>
                  </a:lnTo>
                  <a:lnTo>
                    <a:pt x="7513" y="17422"/>
                  </a:lnTo>
                  <a:lnTo>
                    <a:pt x="7490" y="17446"/>
                  </a:lnTo>
                  <a:lnTo>
                    <a:pt x="7477" y="17459"/>
                  </a:lnTo>
                  <a:lnTo>
                    <a:pt x="7463" y="17473"/>
                  </a:lnTo>
                  <a:lnTo>
                    <a:pt x="7463" y="17469"/>
                  </a:lnTo>
                  <a:lnTo>
                    <a:pt x="7463" y="17463"/>
                  </a:lnTo>
                  <a:cubicBezTo>
                    <a:pt x="7453" y="17476"/>
                    <a:pt x="7440" y="17493"/>
                    <a:pt x="7426" y="17506"/>
                  </a:cubicBezTo>
                  <a:lnTo>
                    <a:pt x="7380" y="17553"/>
                  </a:lnTo>
                  <a:lnTo>
                    <a:pt x="7376" y="17556"/>
                  </a:lnTo>
                  <a:lnTo>
                    <a:pt x="7346" y="17586"/>
                  </a:lnTo>
                  <a:cubicBezTo>
                    <a:pt x="7319" y="17613"/>
                    <a:pt x="7293" y="17643"/>
                    <a:pt x="7269" y="17670"/>
                  </a:cubicBezTo>
                  <a:cubicBezTo>
                    <a:pt x="7256" y="17680"/>
                    <a:pt x="7242" y="17697"/>
                    <a:pt x="7229" y="17710"/>
                  </a:cubicBezTo>
                  <a:lnTo>
                    <a:pt x="7146" y="17804"/>
                  </a:lnTo>
                  <a:lnTo>
                    <a:pt x="7125" y="17827"/>
                  </a:lnTo>
                  <a:lnTo>
                    <a:pt x="7122" y="17830"/>
                  </a:lnTo>
                  <a:lnTo>
                    <a:pt x="7119" y="17837"/>
                  </a:lnTo>
                  <a:lnTo>
                    <a:pt x="7085" y="17870"/>
                  </a:lnTo>
                  <a:lnTo>
                    <a:pt x="7052" y="17904"/>
                  </a:lnTo>
                  <a:lnTo>
                    <a:pt x="6985" y="17971"/>
                  </a:lnTo>
                  <a:lnTo>
                    <a:pt x="6945" y="18008"/>
                  </a:lnTo>
                  <a:lnTo>
                    <a:pt x="6901" y="18054"/>
                  </a:lnTo>
                  <a:lnTo>
                    <a:pt x="6855" y="18098"/>
                  </a:lnTo>
                  <a:lnTo>
                    <a:pt x="6724" y="18225"/>
                  </a:lnTo>
                  <a:lnTo>
                    <a:pt x="6644" y="18298"/>
                  </a:lnTo>
                  <a:cubicBezTo>
                    <a:pt x="6617" y="18328"/>
                    <a:pt x="6587" y="18355"/>
                    <a:pt x="6554" y="18382"/>
                  </a:cubicBezTo>
                  <a:cubicBezTo>
                    <a:pt x="6544" y="18392"/>
                    <a:pt x="6534" y="18399"/>
                    <a:pt x="6524" y="18412"/>
                  </a:cubicBezTo>
                  <a:cubicBezTo>
                    <a:pt x="6504" y="18429"/>
                    <a:pt x="6484" y="18449"/>
                    <a:pt x="6467" y="18466"/>
                  </a:cubicBezTo>
                  <a:cubicBezTo>
                    <a:pt x="6427" y="18506"/>
                    <a:pt x="6387" y="18539"/>
                    <a:pt x="6350" y="18576"/>
                  </a:cubicBezTo>
                  <a:cubicBezTo>
                    <a:pt x="6260" y="18646"/>
                    <a:pt x="6186" y="18710"/>
                    <a:pt x="6109" y="18773"/>
                  </a:cubicBezTo>
                  <a:cubicBezTo>
                    <a:pt x="6086" y="18793"/>
                    <a:pt x="6059" y="18810"/>
                    <a:pt x="6035" y="18827"/>
                  </a:cubicBezTo>
                  <a:lnTo>
                    <a:pt x="5999" y="18850"/>
                  </a:lnTo>
                  <a:lnTo>
                    <a:pt x="5965" y="18877"/>
                  </a:lnTo>
                  <a:lnTo>
                    <a:pt x="5858" y="18950"/>
                  </a:lnTo>
                  <a:cubicBezTo>
                    <a:pt x="5822" y="18980"/>
                    <a:pt x="5781" y="19011"/>
                    <a:pt x="5738" y="19041"/>
                  </a:cubicBezTo>
                  <a:cubicBezTo>
                    <a:pt x="5718" y="19051"/>
                    <a:pt x="5698" y="19067"/>
                    <a:pt x="5674" y="19081"/>
                  </a:cubicBezTo>
                  <a:cubicBezTo>
                    <a:pt x="5624" y="19118"/>
                    <a:pt x="5574" y="19151"/>
                    <a:pt x="5524" y="19191"/>
                  </a:cubicBezTo>
                  <a:lnTo>
                    <a:pt x="5474" y="19225"/>
                  </a:lnTo>
                  <a:cubicBezTo>
                    <a:pt x="5467" y="19228"/>
                    <a:pt x="5464" y="19231"/>
                    <a:pt x="5454" y="19235"/>
                  </a:cubicBezTo>
                  <a:cubicBezTo>
                    <a:pt x="5484" y="19211"/>
                    <a:pt x="5514" y="19184"/>
                    <a:pt x="5541" y="19158"/>
                  </a:cubicBezTo>
                  <a:lnTo>
                    <a:pt x="5664" y="19034"/>
                  </a:lnTo>
                  <a:cubicBezTo>
                    <a:pt x="5688" y="19011"/>
                    <a:pt x="5718" y="18984"/>
                    <a:pt x="5741" y="18957"/>
                  </a:cubicBezTo>
                  <a:lnTo>
                    <a:pt x="5748" y="18950"/>
                  </a:lnTo>
                  <a:cubicBezTo>
                    <a:pt x="5748" y="18950"/>
                    <a:pt x="5748" y="18947"/>
                    <a:pt x="5751" y="18947"/>
                  </a:cubicBezTo>
                  <a:cubicBezTo>
                    <a:pt x="5755" y="18944"/>
                    <a:pt x="5758" y="18934"/>
                    <a:pt x="5768" y="18930"/>
                  </a:cubicBezTo>
                  <a:lnTo>
                    <a:pt x="5788" y="18910"/>
                  </a:lnTo>
                  <a:lnTo>
                    <a:pt x="5801" y="18897"/>
                  </a:lnTo>
                  <a:lnTo>
                    <a:pt x="5798" y="18900"/>
                  </a:lnTo>
                  <a:lnTo>
                    <a:pt x="5798" y="18900"/>
                  </a:lnTo>
                  <a:cubicBezTo>
                    <a:pt x="5825" y="18873"/>
                    <a:pt x="5855" y="18843"/>
                    <a:pt x="5885" y="18810"/>
                  </a:cubicBezTo>
                  <a:lnTo>
                    <a:pt x="5885" y="18810"/>
                  </a:lnTo>
                  <a:lnTo>
                    <a:pt x="5882" y="18813"/>
                  </a:lnTo>
                  <a:cubicBezTo>
                    <a:pt x="5888" y="18801"/>
                    <a:pt x="5901" y="18794"/>
                    <a:pt x="5908" y="18782"/>
                  </a:cubicBezTo>
                  <a:lnTo>
                    <a:pt x="5908" y="18782"/>
                  </a:lnTo>
                  <a:lnTo>
                    <a:pt x="5915" y="18777"/>
                  </a:lnTo>
                  <a:lnTo>
                    <a:pt x="5908" y="18780"/>
                  </a:lnTo>
                  <a:lnTo>
                    <a:pt x="5935" y="18756"/>
                  </a:lnTo>
                  <a:cubicBezTo>
                    <a:pt x="6022" y="18663"/>
                    <a:pt x="6106" y="18566"/>
                    <a:pt x="6193" y="18476"/>
                  </a:cubicBezTo>
                  <a:cubicBezTo>
                    <a:pt x="6226" y="18442"/>
                    <a:pt x="6256" y="18405"/>
                    <a:pt x="6290" y="18372"/>
                  </a:cubicBezTo>
                  <a:cubicBezTo>
                    <a:pt x="6333" y="18325"/>
                    <a:pt x="6373" y="18278"/>
                    <a:pt x="6417" y="18238"/>
                  </a:cubicBezTo>
                  <a:lnTo>
                    <a:pt x="6420" y="18232"/>
                  </a:lnTo>
                  <a:cubicBezTo>
                    <a:pt x="6457" y="18195"/>
                    <a:pt x="6490" y="18158"/>
                    <a:pt x="6527" y="18121"/>
                  </a:cubicBezTo>
                  <a:lnTo>
                    <a:pt x="6527" y="18121"/>
                  </a:lnTo>
                  <a:lnTo>
                    <a:pt x="6524" y="18125"/>
                  </a:lnTo>
                  <a:cubicBezTo>
                    <a:pt x="6533" y="18115"/>
                    <a:pt x="6539" y="18106"/>
                    <a:pt x="6551" y="18096"/>
                  </a:cubicBezTo>
                  <a:lnTo>
                    <a:pt x="6551" y="18096"/>
                  </a:lnTo>
                  <a:cubicBezTo>
                    <a:pt x="6551" y="18097"/>
                    <a:pt x="6551" y="18097"/>
                    <a:pt x="6550" y="18098"/>
                  </a:cubicBezTo>
                  <a:lnTo>
                    <a:pt x="6554" y="18094"/>
                  </a:lnTo>
                  <a:lnTo>
                    <a:pt x="6554" y="18094"/>
                  </a:lnTo>
                  <a:cubicBezTo>
                    <a:pt x="6553" y="18095"/>
                    <a:pt x="6552" y="18096"/>
                    <a:pt x="6551" y="18096"/>
                  </a:cubicBezTo>
                  <a:lnTo>
                    <a:pt x="6551" y="18096"/>
                  </a:lnTo>
                  <a:cubicBezTo>
                    <a:pt x="6555" y="18091"/>
                    <a:pt x="6561" y="18087"/>
                    <a:pt x="6567" y="18078"/>
                  </a:cubicBezTo>
                  <a:cubicBezTo>
                    <a:pt x="6567" y="18078"/>
                    <a:pt x="6567" y="18074"/>
                    <a:pt x="6570" y="18074"/>
                  </a:cubicBezTo>
                  <a:cubicBezTo>
                    <a:pt x="6591" y="18058"/>
                    <a:pt x="6607" y="18038"/>
                    <a:pt x="6627" y="18014"/>
                  </a:cubicBezTo>
                  <a:lnTo>
                    <a:pt x="6708" y="17937"/>
                  </a:lnTo>
                  <a:cubicBezTo>
                    <a:pt x="6751" y="17894"/>
                    <a:pt x="6788" y="17854"/>
                    <a:pt x="6828" y="17810"/>
                  </a:cubicBezTo>
                  <a:cubicBezTo>
                    <a:pt x="6861" y="17773"/>
                    <a:pt x="6901" y="17740"/>
                    <a:pt x="6935" y="17703"/>
                  </a:cubicBezTo>
                  <a:cubicBezTo>
                    <a:pt x="6958" y="17673"/>
                    <a:pt x="6988" y="17643"/>
                    <a:pt x="7012" y="17613"/>
                  </a:cubicBezTo>
                  <a:cubicBezTo>
                    <a:pt x="7022" y="17603"/>
                    <a:pt x="7035" y="17593"/>
                    <a:pt x="7042" y="17580"/>
                  </a:cubicBezTo>
                  <a:cubicBezTo>
                    <a:pt x="7089" y="17526"/>
                    <a:pt x="7129" y="17473"/>
                    <a:pt x="7176" y="17419"/>
                  </a:cubicBezTo>
                  <a:cubicBezTo>
                    <a:pt x="7189" y="17406"/>
                    <a:pt x="7196" y="17389"/>
                    <a:pt x="7209" y="17372"/>
                  </a:cubicBezTo>
                  <a:cubicBezTo>
                    <a:pt x="7236" y="17339"/>
                    <a:pt x="7256" y="17305"/>
                    <a:pt x="7279" y="17272"/>
                  </a:cubicBezTo>
                  <a:cubicBezTo>
                    <a:pt x="7339" y="17188"/>
                    <a:pt x="7396" y="17101"/>
                    <a:pt x="7456" y="17018"/>
                  </a:cubicBezTo>
                  <a:lnTo>
                    <a:pt x="7557" y="16867"/>
                  </a:lnTo>
                  <a:cubicBezTo>
                    <a:pt x="7590" y="16817"/>
                    <a:pt x="7627" y="16770"/>
                    <a:pt x="7660" y="16720"/>
                  </a:cubicBezTo>
                  <a:cubicBezTo>
                    <a:pt x="7690" y="16677"/>
                    <a:pt x="7721" y="16637"/>
                    <a:pt x="7754" y="16593"/>
                  </a:cubicBezTo>
                  <a:cubicBezTo>
                    <a:pt x="7757" y="16590"/>
                    <a:pt x="7757" y="16587"/>
                    <a:pt x="7761" y="16587"/>
                  </a:cubicBezTo>
                  <a:cubicBezTo>
                    <a:pt x="7764" y="16583"/>
                    <a:pt x="7771" y="16573"/>
                    <a:pt x="7774" y="16570"/>
                  </a:cubicBezTo>
                  <a:cubicBezTo>
                    <a:pt x="7808" y="16523"/>
                    <a:pt x="7844" y="16473"/>
                    <a:pt x="7878" y="16426"/>
                  </a:cubicBezTo>
                  <a:lnTo>
                    <a:pt x="7878" y="16426"/>
                  </a:lnTo>
                  <a:cubicBezTo>
                    <a:pt x="7794" y="16516"/>
                    <a:pt x="7711" y="16607"/>
                    <a:pt x="7627" y="16700"/>
                  </a:cubicBezTo>
                  <a:cubicBezTo>
                    <a:pt x="7610" y="16717"/>
                    <a:pt x="7597" y="16734"/>
                    <a:pt x="7587" y="16750"/>
                  </a:cubicBezTo>
                  <a:cubicBezTo>
                    <a:pt x="7560" y="16774"/>
                    <a:pt x="7540" y="16804"/>
                    <a:pt x="7513" y="16827"/>
                  </a:cubicBezTo>
                  <a:cubicBezTo>
                    <a:pt x="7477" y="16871"/>
                    <a:pt x="7443" y="16918"/>
                    <a:pt x="7406" y="16958"/>
                  </a:cubicBezTo>
                  <a:cubicBezTo>
                    <a:pt x="7373" y="16994"/>
                    <a:pt x="7343" y="17038"/>
                    <a:pt x="7309" y="17078"/>
                  </a:cubicBezTo>
                  <a:cubicBezTo>
                    <a:pt x="7276" y="17122"/>
                    <a:pt x="7246" y="17158"/>
                    <a:pt x="7212" y="17202"/>
                  </a:cubicBezTo>
                  <a:cubicBezTo>
                    <a:pt x="7189" y="17235"/>
                    <a:pt x="7162" y="17262"/>
                    <a:pt x="7139" y="17295"/>
                  </a:cubicBezTo>
                  <a:cubicBezTo>
                    <a:pt x="7125" y="17312"/>
                    <a:pt x="7109" y="17335"/>
                    <a:pt x="7095" y="17352"/>
                  </a:cubicBezTo>
                  <a:lnTo>
                    <a:pt x="7022" y="17439"/>
                  </a:lnTo>
                  <a:lnTo>
                    <a:pt x="6972" y="17503"/>
                  </a:lnTo>
                  <a:cubicBezTo>
                    <a:pt x="6962" y="17509"/>
                    <a:pt x="6955" y="17523"/>
                    <a:pt x="6945" y="17529"/>
                  </a:cubicBezTo>
                  <a:cubicBezTo>
                    <a:pt x="6895" y="17586"/>
                    <a:pt x="6841" y="17643"/>
                    <a:pt x="6791" y="17697"/>
                  </a:cubicBezTo>
                  <a:cubicBezTo>
                    <a:pt x="6708" y="17780"/>
                    <a:pt x="6624" y="17870"/>
                    <a:pt x="6544" y="17954"/>
                  </a:cubicBezTo>
                  <a:cubicBezTo>
                    <a:pt x="6473" y="18028"/>
                    <a:pt x="6400" y="18104"/>
                    <a:pt x="6333" y="18178"/>
                  </a:cubicBezTo>
                  <a:cubicBezTo>
                    <a:pt x="6173" y="18355"/>
                    <a:pt x="6009" y="18529"/>
                    <a:pt x="5852" y="18700"/>
                  </a:cubicBezTo>
                  <a:cubicBezTo>
                    <a:pt x="5815" y="18740"/>
                    <a:pt x="5781" y="18777"/>
                    <a:pt x="5741" y="18813"/>
                  </a:cubicBezTo>
                  <a:cubicBezTo>
                    <a:pt x="5771" y="18780"/>
                    <a:pt x="5801" y="18750"/>
                    <a:pt x="5832" y="18716"/>
                  </a:cubicBezTo>
                  <a:lnTo>
                    <a:pt x="5848" y="18700"/>
                  </a:lnTo>
                  <a:lnTo>
                    <a:pt x="5905" y="18639"/>
                  </a:lnTo>
                  <a:lnTo>
                    <a:pt x="5992" y="18539"/>
                  </a:lnTo>
                  <a:cubicBezTo>
                    <a:pt x="6015" y="18512"/>
                    <a:pt x="6039" y="18489"/>
                    <a:pt x="6059" y="18459"/>
                  </a:cubicBezTo>
                  <a:lnTo>
                    <a:pt x="6076" y="18439"/>
                  </a:lnTo>
                  <a:lnTo>
                    <a:pt x="6126" y="18375"/>
                  </a:lnTo>
                  <a:cubicBezTo>
                    <a:pt x="6176" y="18312"/>
                    <a:pt x="6223" y="18248"/>
                    <a:pt x="6266" y="18188"/>
                  </a:cubicBezTo>
                  <a:cubicBezTo>
                    <a:pt x="6270" y="18178"/>
                    <a:pt x="6273" y="18175"/>
                    <a:pt x="6283" y="18165"/>
                  </a:cubicBezTo>
                  <a:cubicBezTo>
                    <a:pt x="6306" y="18131"/>
                    <a:pt x="6326" y="18098"/>
                    <a:pt x="6353" y="18071"/>
                  </a:cubicBezTo>
                  <a:lnTo>
                    <a:pt x="6356" y="18064"/>
                  </a:lnTo>
                  <a:cubicBezTo>
                    <a:pt x="6366" y="18054"/>
                    <a:pt x="6373" y="18044"/>
                    <a:pt x="6383" y="18031"/>
                  </a:cubicBezTo>
                  <a:lnTo>
                    <a:pt x="6407" y="17997"/>
                  </a:lnTo>
                  <a:lnTo>
                    <a:pt x="6450" y="17944"/>
                  </a:lnTo>
                  <a:lnTo>
                    <a:pt x="6470" y="17921"/>
                  </a:lnTo>
                  <a:cubicBezTo>
                    <a:pt x="6507" y="17870"/>
                    <a:pt x="6544" y="17820"/>
                    <a:pt x="6584" y="17773"/>
                  </a:cubicBezTo>
                  <a:cubicBezTo>
                    <a:pt x="6591" y="17760"/>
                    <a:pt x="6601" y="17753"/>
                    <a:pt x="6607" y="17740"/>
                  </a:cubicBezTo>
                  <a:cubicBezTo>
                    <a:pt x="6651" y="17687"/>
                    <a:pt x="6691" y="17636"/>
                    <a:pt x="6734" y="17580"/>
                  </a:cubicBezTo>
                  <a:cubicBezTo>
                    <a:pt x="6778" y="17526"/>
                    <a:pt x="6821" y="17473"/>
                    <a:pt x="6868" y="17412"/>
                  </a:cubicBezTo>
                  <a:cubicBezTo>
                    <a:pt x="6878" y="17396"/>
                    <a:pt x="6895" y="17376"/>
                    <a:pt x="6908" y="17359"/>
                  </a:cubicBezTo>
                  <a:lnTo>
                    <a:pt x="6928" y="17335"/>
                  </a:lnTo>
                  <a:cubicBezTo>
                    <a:pt x="6938" y="17325"/>
                    <a:pt x="6945" y="17312"/>
                    <a:pt x="6952" y="17305"/>
                  </a:cubicBezTo>
                  <a:cubicBezTo>
                    <a:pt x="6962" y="17289"/>
                    <a:pt x="6978" y="17269"/>
                    <a:pt x="6992" y="17252"/>
                  </a:cubicBezTo>
                  <a:lnTo>
                    <a:pt x="6995" y="17245"/>
                  </a:lnTo>
                  <a:cubicBezTo>
                    <a:pt x="7002" y="17242"/>
                    <a:pt x="7005" y="17239"/>
                    <a:pt x="7005" y="17235"/>
                  </a:cubicBezTo>
                  <a:cubicBezTo>
                    <a:pt x="7022" y="17212"/>
                    <a:pt x="7039" y="17188"/>
                    <a:pt x="7055" y="17168"/>
                  </a:cubicBezTo>
                  <a:cubicBezTo>
                    <a:pt x="7075" y="17138"/>
                    <a:pt x="7095" y="17111"/>
                    <a:pt x="7119" y="17085"/>
                  </a:cubicBezTo>
                  <a:cubicBezTo>
                    <a:pt x="7146" y="17045"/>
                    <a:pt x="7172" y="17004"/>
                    <a:pt x="7202" y="16968"/>
                  </a:cubicBezTo>
                  <a:lnTo>
                    <a:pt x="7236" y="16921"/>
                  </a:lnTo>
                  <a:cubicBezTo>
                    <a:pt x="7253" y="16901"/>
                    <a:pt x="7263" y="16874"/>
                    <a:pt x="7279" y="16854"/>
                  </a:cubicBezTo>
                  <a:cubicBezTo>
                    <a:pt x="7296" y="16824"/>
                    <a:pt x="7319" y="16801"/>
                    <a:pt x="7339" y="16770"/>
                  </a:cubicBezTo>
                  <a:cubicBezTo>
                    <a:pt x="7359" y="16744"/>
                    <a:pt x="7376" y="16717"/>
                    <a:pt x="7396" y="16690"/>
                  </a:cubicBezTo>
                  <a:cubicBezTo>
                    <a:pt x="7413" y="16667"/>
                    <a:pt x="7436" y="16640"/>
                    <a:pt x="7453" y="16617"/>
                  </a:cubicBezTo>
                  <a:cubicBezTo>
                    <a:pt x="7470" y="16593"/>
                    <a:pt x="7480" y="16573"/>
                    <a:pt x="7497" y="16556"/>
                  </a:cubicBezTo>
                  <a:lnTo>
                    <a:pt x="7513" y="16536"/>
                  </a:lnTo>
                  <a:lnTo>
                    <a:pt x="7540" y="16503"/>
                  </a:lnTo>
                  <a:lnTo>
                    <a:pt x="7557" y="16483"/>
                  </a:lnTo>
                  <a:lnTo>
                    <a:pt x="7560" y="16473"/>
                  </a:lnTo>
                  <a:lnTo>
                    <a:pt x="7573" y="16460"/>
                  </a:lnTo>
                  <a:lnTo>
                    <a:pt x="7637" y="16386"/>
                  </a:lnTo>
                  <a:lnTo>
                    <a:pt x="7711" y="16299"/>
                  </a:lnTo>
                  <a:cubicBezTo>
                    <a:pt x="7737" y="16272"/>
                    <a:pt x="7761" y="16249"/>
                    <a:pt x="7781" y="16222"/>
                  </a:cubicBezTo>
                  <a:lnTo>
                    <a:pt x="7808" y="16199"/>
                  </a:lnTo>
                  <a:lnTo>
                    <a:pt x="7828" y="16175"/>
                  </a:lnTo>
                  <a:cubicBezTo>
                    <a:pt x="7844" y="16159"/>
                    <a:pt x="7861" y="16139"/>
                    <a:pt x="7881" y="16122"/>
                  </a:cubicBezTo>
                  <a:lnTo>
                    <a:pt x="7921" y="16088"/>
                  </a:lnTo>
                  <a:lnTo>
                    <a:pt x="8082" y="15938"/>
                  </a:lnTo>
                  <a:lnTo>
                    <a:pt x="8132" y="15888"/>
                  </a:lnTo>
                  <a:lnTo>
                    <a:pt x="8182" y="15838"/>
                  </a:lnTo>
                  <a:lnTo>
                    <a:pt x="8225" y="15798"/>
                  </a:lnTo>
                  <a:lnTo>
                    <a:pt x="8239" y="15781"/>
                  </a:lnTo>
                  <a:lnTo>
                    <a:pt x="8339" y="15670"/>
                  </a:lnTo>
                  <a:cubicBezTo>
                    <a:pt x="8349" y="15657"/>
                    <a:pt x="8363" y="15640"/>
                    <a:pt x="8376" y="15630"/>
                  </a:cubicBezTo>
                  <a:lnTo>
                    <a:pt x="8383" y="15617"/>
                  </a:lnTo>
                  <a:lnTo>
                    <a:pt x="8416" y="15574"/>
                  </a:lnTo>
                  <a:cubicBezTo>
                    <a:pt x="8449" y="15533"/>
                    <a:pt x="8490" y="15490"/>
                    <a:pt x="8523" y="15450"/>
                  </a:cubicBezTo>
                  <a:lnTo>
                    <a:pt x="8560" y="15403"/>
                  </a:lnTo>
                  <a:cubicBezTo>
                    <a:pt x="8593" y="15363"/>
                    <a:pt x="8627" y="15319"/>
                    <a:pt x="8663" y="15279"/>
                  </a:cubicBezTo>
                  <a:cubicBezTo>
                    <a:pt x="8677" y="15263"/>
                    <a:pt x="8694" y="15246"/>
                    <a:pt x="8707" y="15229"/>
                  </a:cubicBezTo>
                  <a:cubicBezTo>
                    <a:pt x="8740" y="15189"/>
                    <a:pt x="8774" y="15149"/>
                    <a:pt x="8811" y="15112"/>
                  </a:cubicBezTo>
                  <a:lnTo>
                    <a:pt x="8851" y="15069"/>
                  </a:lnTo>
                  <a:cubicBezTo>
                    <a:pt x="8891" y="15029"/>
                    <a:pt x="8928" y="14988"/>
                    <a:pt x="8964" y="14948"/>
                  </a:cubicBezTo>
                  <a:lnTo>
                    <a:pt x="9011" y="14898"/>
                  </a:lnTo>
                  <a:lnTo>
                    <a:pt x="9058" y="14848"/>
                  </a:lnTo>
                  <a:cubicBezTo>
                    <a:pt x="9075" y="14828"/>
                    <a:pt x="9091" y="14805"/>
                    <a:pt x="9108" y="14788"/>
                  </a:cubicBezTo>
                  <a:lnTo>
                    <a:pt x="9118" y="14778"/>
                  </a:lnTo>
                  <a:close/>
                  <a:moveTo>
                    <a:pt x="5153" y="19415"/>
                  </a:moveTo>
                  <a:cubicBezTo>
                    <a:pt x="5156" y="19422"/>
                    <a:pt x="5160" y="19428"/>
                    <a:pt x="5170" y="19428"/>
                  </a:cubicBezTo>
                  <a:cubicBezTo>
                    <a:pt x="5173" y="19432"/>
                    <a:pt x="5183" y="19432"/>
                    <a:pt x="5186" y="19432"/>
                  </a:cubicBezTo>
                  <a:cubicBezTo>
                    <a:pt x="5183" y="19442"/>
                    <a:pt x="5173" y="19445"/>
                    <a:pt x="5163" y="19455"/>
                  </a:cubicBezTo>
                  <a:lnTo>
                    <a:pt x="5064" y="19511"/>
                  </a:lnTo>
                  <a:lnTo>
                    <a:pt x="5064" y="19511"/>
                  </a:lnTo>
                  <a:lnTo>
                    <a:pt x="5066" y="19509"/>
                  </a:lnTo>
                  <a:cubicBezTo>
                    <a:pt x="5093" y="19475"/>
                    <a:pt x="5123" y="19449"/>
                    <a:pt x="5153" y="19415"/>
                  </a:cubicBezTo>
                  <a:close/>
                  <a:moveTo>
                    <a:pt x="2916" y="15052"/>
                  </a:moveTo>
                  <a:cubicBezTo>
                    <a:pt x="2919" y="15075"/>
                    <a:pt x="2919" y="15092"/>
                    <a:pt x="2926" y="15112"/>
                  </a:cubicBezTo>
                  <a:lnTo>
                    <a:pt x="2933" y="15176"/>
                  </a:lnTo>
                  <a:lnTo>
                    <a:pt x="2983" y="15513"/>
                  </a:lnTo>
                  <a:cubicBezTo>
                    <a:pt x="2993" y="15567"/>
                    <a:pt x="3000" y="15627"/>
                    <a:pt x="3010" y="15684"/>
                  </a:cubicBezTo>
                  <a:lnTo>
                    <a:pt x="3010" y="15687"/>
                  </a:lnTo>
                  <a:lnTo>
                    <a:pt x="3010" y="15694"/>
                  </a:lnTo>
                  <a:lnTo>
                    <a:pt x="3010" y="15697"/>
                  </a:lnTo>
                  <a:lnTo>
                    <a:pt x="3020" y="15787"/>
                  </a:lnTo>
                  <a:lnTo>
                    <a:pt x="3033" y="15881"/>
                  </a:lnTo>
                  <a:cubicBezTo>
                    <a:pt x="3036" y="15921"/>
                    <a:pt x="3043" y="15961"/>
                    <a:pt x="3046" y="16001"/>
                  </a:cubicBezTo>
                  <a:lnTo>
                    <a:pt x="3050" y="16032"/>
                  </a:lnTo>
                  <a:lnTo>
                    <a:pt x="3053" y="16058"/>
                  </a:lnTo>
                  <a:cubicBezTo>
                    <a:pt x="3060" y="16098"/>
                    <a:pt x="3063" y="16139"/>
                    <a:pt x="3067" y="16182"/>
                  </a:cubicBezTo>
                  <a:lnTo>
                    <a:pt x="3070" y="16239"/>
                  </a:lnTo>
                  <a:cubicBezTo>
                    <a:pt x="3070" y="16282"/>
                    <a:pt x="3077" y="16322"/>
                    <a:pt x="3077" y="16366"/>
                  </a:cubicBezTo>
                  <a:lnTo>
                    <a:pt x="3077" y="16433"/>
                  </a:lnTo>
                  <a:lnTo>
                    <a:pt x="3077" y="16583"/>
                  </a:lnTo>
                  <a:lnTo>
                    <a:pt x="3077" y="16680"/>
                  </a:lnTo>
                  <a:cubicBezTo>
                    <a:pt x="3077" y="16724"/>
                    <a:pt x="3077" y="16774"/>
                    <a:pt x="3070" y="16821"/>
                  </a:cubicBezTo>
                  <a:lnTo>
                    <a:pt x="3070" y="16824"/>
                  </a:lnTo>
                  <a:lnTo>
                    <a:pt x="3070" y="16894"/>
                  </a:lnTo>
                  <a:cubicBezTo>
                    <a:pt x="3067" y="17035"/>
                    <a:pt x="3067" y="17182"/>
                    <a:pt x="3067" y="17322"/>
                  </a:cubicBezTo>
                  <a:lnTo>
                    <a:pt x="3067" y="17392"/>
                  </a:lnTo>
                  <a:lnTo>
                    <a:pt x="3067" y="17596"/>
                  </a:lnTo>
                  <a:lnTo>
                    <a:pt x="3067" y="17646"/>
                  </a:lnTo>
                  <a:cubicBezTo>
                    <a:pt x="3067" y="17680"/>
                    <a:pt x="3067" y="17720"/>
                    <a:pt x="3063" y="17753"/>
                  </a:cubicBezTo>
                  <a:lnTo>
                    <a:pt x="3060" y="17844"/>
                  </a:lnTo>
                  <a:lnTo>
                    <a:pt x="3053" y="17914"/>
                  </a:lnTo>
                  <a:lnTo>
                    <a:pt x="3053" y="17921"/>
                  </a:lnTo>
                  <a:cubicBezTo>
                    <a:pt x="3050" y="17991"/>
                    <a:pt x="3046" y="18061"/>
                    <a:pt x="3036" y="18131"/>
                  </a:cubicBezTo>
                  <a:lnTo>
                    <a:pt x="3030" y="18208"/>
                  </a:lnTo>
                  <a:lnTo>
                    <a:pt x="3003" y="18446"/>
                  </a:lnTo>
                  <a:lnTo>
                    <a:pt x="3003" y="18459"/>
                  </a:lnTo>
                  <a:cubicBezTo>
                    <a:pt x="2996" y="18542"/>
                    <a:pt x="2983" y="18623"/>
                    <a:pt x="2976" y="18706"/>
                  </a:cubicBezTo>
                  <a:lnTo>
                    <a:pt x="2976" y="18700"/>
                  </a:lnTo>
                  <a:lnTo>
                    <a:pt x="2970" y="18750"/>
                  </a:lnTo>
                  <a:cubicBezTo>
                    <a:pt x="2963" y="18833"/>
                    <a:pt x="2950" y="18924"/>
                    <a:pt x="2936" y="19007"/>
                  </a:cubicBezTo>
                  <a:cubicBezTo>
                    <a:pt x="2933" y="19027"/>
                    <a:pt x="2933" y="19044"/>
                    <a:pt x="2929" y="19064"/>
                  </a:cubicBezTo>
                  <a:cubicBezTo>
                    <a:pt x="2926" y="19101"/>
                    <a:pt x="2916" y="19144"/>
                    <a:pt x="2913" y="19181"/>
                  </a:cubicBezTo>
                  <a:cubicBezTo>
                    <a:pt x="2903" y="19225"/>
                    <a:pt x="2899" y="19261"/>
                    <a:pt x="2893" y="19301"/>
                  </a:cubicBezTo>
                  <a:lnTo>
                    <a:pt x="2883" y="19358"/>
                  </a:lnTo>
                  <a:cubicBezTo>
                    <a:pt x="2853" y="19529"/>
                    <a:pt x="2812" y="19703"/>
                    <a:pt x="2769" y="19870"/>
                  </a:cubicBezTo>
                  <a:lnTo>
                    <a:pt x="2759" y="19930"/>
                  </a:lnTo>
                  <a:cubicBezTo>
                    <a:pt x="2742" y="20004"/>
                    <a:pt x="2719" y="20077"/>
                    <a:pt x="2702" y="20147"/>
                  </a:cubicBezTo>
                  <a:lnTo>
                    <a:pt x="2692" y="20197"/>
                  </a:lnTo>
                  <a:lnTo>
                    <a:pt x="2665" y="20311"/>
                  </a:lnTo>
                  <a:lnTo>
                    <a:pt x="2629" y="20462"/>
                  </a:lnTo>
                  <a:lnTo>
                    <a:pt x="2629" y="20465"/>
                  </a:lnTo>
                  <a:lnTo>
                    <a:pt x="2629" y="20468"/>
                  </a:lnTo>
                  <a:lnTo>
                    <a:pt x="2612" y="20532"/>
                  </a:lnTo>
                  <a:cubicBezTo>
                    <a:pt x="2595" y="20602"/>
                    <a:pt x="2575" y="20679"/>
                    <a:pt x="2552" y="20749"/>
                  </a:cubicBezTo>
                  <a:cubicBezTo>
                    <a:pt x="2535" y="20803"/>
                    <a:pt x="2525" y="20856"/>
                    <a:pt x="2508" y="20906"/>
                  </a:cubicBezTo>
                  <a:cubicBezTo>
                    <a:pt x="2508" y="20910"/>
                    <a:pt x="2507" y="20913"/>
                    <a:pt x="2506" y="20916"/>
                  </a:cubicBezTo>
                  <a:lnTo>
                    <a:pt x="2506" y="20916"/>
                  </a:lnTo>
                  <a:cubicBezTo>
                    <a:pt x="2510" y="20901"/>
                    <a:pt x="2512" y="20885"/>
                    <a:pt x="2512" y="20873"/>
                  </a:cubicBezTo>
                  <a:cubicBezTo>
                    <a:pt x="2518" y="20823"/>
                    <a:pt x="2528" y="20769"/>
                    <a:pt x="2535" y="20719"/>
                  </a:cubicBezTo>
                  <a:cubicBezTo>
                    <a:pt x="2545" y="20656"/>
                    <a:pt x="2558" y="20589"/>
                    <a:pt x="2565" y="20528"/>
                  </a:cubicBezTo>
                  <a:cubicBezTo>
                    <a:pt x="2575" y="20448"/>
                    <a:pt x="2585" y="20371"/>
                    <a:pt x="2595" y="20294"/>
                  </a:cubicBezTo>
                  <a:cubicBezTo>
                    <a:pt x="2612" y="20161"/>
                    <a:pt x="2625" y="20020"/>
                    <a:pt x="2642" y="19887"/>
                  </a:cubicBezTo>
                  <a:lnTo>
                    <a:pt x="2652" y="19749"/>
                  </a:lnTo>
                  <a:cubicBezTo>
                    <a:pt x="2662" y="19666"/>
                    <a:pt x="2665" y="19582"/>
                    <a:pt x="2675" y="19499"/>
                  </a:cubicBezTo>
                  <a:cubicBezTo>
                    <a:pt x="2682" y="19368"/>
                    <a:pt x="2695" y="19241"/>
                    <a:pt x="2702" y="19111"/>
                  </a:cubicBezTo>
                  <a:cubicBezTo>
                    <a:pt x="2709" y="19057"/>
                    <a:pt x="2712" y="18997"/>
                    <a:pt x="2719" y="18944"/>
                  </a:cubicBezTo>
                  <a:cubicBezTo>
                    <a:pt x="2725" y="18877"/>
                    <a:pt x="2732" y="18810"/>
                    <a:pt x="2736" y="18740"/>
                  </a:cubicBezTo>
                  <a:lnTo>
                    <a:pt x="2776" y="18412"/>
                  </a:lnTo>
                  <a:cubicBezTo>
                    <a:pt x="2779" y="18395"/>
                    <a:pt x="2779" y="18382"/>
                    <a:pt x="2782" y="18365"/>
                  </a:cubicBezTo>
                  <a:cubicBezTo>
                    <a:pt x="2792" y="18322"/>
                    <a:pt x="2799" y="18275"/>
                    <a:pt x="2802" y="18228"/>
                  </a:cubicBezTo>
                  <a:lnTo>
                    <a:pt x="2816" y="18155"/>
                  </a:lnTo>
                  <a:cubicBezTo>
                    <a:pt x="2829" y="18088"/>
                    <a:pt x="2843" y="18021"/>
                    <a:pt x="2859" y="17954"/>
                  </a:cubicBezTo>
                  <a:lnTo>
                    <a:pt x="2946" y="17539"/>
                  </a:lnTo>
                  <a:lnTo>
                    <a:pt x="2946" y="17539"/>
                  </a:lnTo>
                  <a:cubicBezTo>
                    <a:pt x="2903" y="17673"/>
                    <a:pt x="2863" y="17807"/>
                    <a:pt x="2826" y="17944"/>
                  </a:cubicBezTo>
                  <a:cubicBezTo>
                    <a:pt x="2802" y="18011"/>
                    <a:pt x="2786" y="18078"/>
                    <a:pt x="2766" y="18141"/>
                  </a:cubicBezTo>
                  <a:cubicBezTo>
                    <a:pt x="2759" y="18161"/>
                    <a:pt x="2752" y="18188"/>
                    <a:pt x="2749" y="18208"/>
                  </a:cubicBezTo>
                  <a:cubicBezTo>
                    <a:pt x="2736" y="18248"/>
                    <a:pt x="2729" y="18295"/>
                    <a:pt x="2715" y="18342"/>
                  </a:cubicBezTo>
                  <a:cubicBezTo>
                    <a:pt x="2712" y="18362"/>
                    <a:pt x="2702" y="18382"/>
                    <a:pt x="2699" y="18405"/>
                  </a:cubicBezTo>
                  <a:cubicBezTo>
                    <a:pt x="2695" y="18432"/>
                    <a:pt x="2685" y="18462"/>
                    <a:pt x="2682" y="18492"/>
                  </a:cubicBezTo>
                  <a:cubicBezTo>
                    <a:pt x="2669" y="18573"/>
                    <a:pt x="2652" y="18646"/>
                    <a:pt x="2642" y="18726"/>
                  </a:cubicBezTo>
                  <a:cubicBezTo>
                    <a:pt x="2635" y="18743"/>
                    <a:pt x="2635" y="18756"/>
                    <a:pt x="2632" y="18773"/>
                  </a:cubicBezTo>
                  <a:cubicBezTo>
                    <a:pt x="2625" y="18813"/>
                    <a:pt x="2619" y="18860"/>
                    <a:pt x="2612" y="18900"/>
                  </a:cubicBezTo>
                  <a:cubicBezTo>
                    <a:pt x="2602" y="18967"/>
                    <a:pt x="2592" y="19034"/>
                    <a:pt x="2582" y="19101"/>
                  </a:cubicBezTo>
                  <a:lnTo>
                    <a:pt x="2545" y="19452"/>
                  </a:lnTo>
                  <a:lnTo>
                    <a:pt x="2508" y="19843"/>
                  </a:lnTo>
                  <a:cubicBezTo>
                    <a:pt x="2501" y="19893"/>
                    <a:pt x="2498" y="19947"/>
                    <a:pt x="2491" y="19997"/>
                  </a:cubicBezTo>
                  <a:cubicBezTo>
                    <a:pt x="2481" y="20067"/>
                    <a:pt x="2478" y="20134"/>
                    <a:pt x="2468" y="20204"/>
                  </a:cubicBezTo>
                  <a:lnTo>
                    <a:pt x="2468" y="20197"/>
                  </a:lnTo>
                  <a:cubicBezTo>
                    <a:pt x="2451" y="20314"/>
                    <a:pt x="2441" y="20432"/>
                    <a:pt x="2428" y="20549"/>
                  </a:cubicBezTo>
                  <a:cubicBezTo>
                    <a:pt x="2415" y="20632"/>
                    <a:pt x="2408" y="20716"/>
                    <a:pt x="2394" y="20799"/>
                  </a:cubicBezTo>
                  <a:lnTo>
                    <a:pt x="2368" y="20950"/>
                  </a:lnTo>
                  <a:cubicBezTo>
                    <a:pt x="2364" y="20970"/>
                    <a:pt x="2361" y="20997"/>
                    <a:pt x="2358" y="21017"/>
                  </a:cubicBezTo>
                  <a:cubicBezTo>
                    <a:pt x="2358" y="20970"/>
                    <a:pt x="2351" y="20923"/>
                    <a:pt x="2351" y="20880"/>
                  </a:cubicBezTo>
                  <a:cubicBezTo>
                    <a:pt x="2348" y="20729"/>
                    <a:pt x="2334" y="20579"/>
                    <a:pt x="2324" y="20438"/>
                  </a:cubicBezTo>
                  <a:cubicBezTo>
                    <a:pt x="2318" y="20395"/>
                    <a:pt x="2314" y="20351"/>
                    <a:pt x="2311" y="20311"/>
                  </a:cubicBezTo>
                  <a:cubicBezTo>
                    <a:pt x="2291" y="20127"/>
                    <a:pt x="2267" y="19937"/>
                    <a:pt x="2247" y="19753"/>
                  </a:cubicBezTo>
                  <a:cubicBezTo>
                    <a:pt x="2247" y="19743"/>
                    <a:pt x="2244" y="19733"/>
                    <a:pt x="2244" y="19719"/>
                  </a:cubicBezTo>
                  <a:cubicBezTo>
                    <a:pt x="2231" y="19619"/>
                    <a:pt x="2217" y="19525"/>
                    <a:pt x="2207" y="19425"/>
                  </a:cubicBezTo>
                  <a:cubicBezTo>
                    <a:pt x="2197" y="19345"/>
                    <a:pt x="2184" y="19261"/>
                    <a:pt x="2177" y="19181"/>
                  </a:cubicBezTo>
                  <a:cubicBezTo>
                    <a:pt x="2177" y="19064"/>
                    <a:pt x="2170" y="18980"/>
                    <a:pt x="2160" y="18894"/>
                  </a:cubicBezTo>
                  <a:lnTo>
                    <a:pt x="2147" y="18756"/>
                  </a:lnTo>
                  <a:cubicBezTo>
                    <a:pt x="2144" y="18710"/>
                    <a:pt x="2140" y="18659"/>
                    <a:pt x="2140" y="18606"/>
                  </a:cubicBezTo>
                  <a:lnTo>
                    <a:pt x="2140" y="18512"/>
                  </a:lnTo>
                  <a:lnTo>
                    <a:pt x="2140" y="18442"/>
                  </a:lnTo>
                  <a:cubicBezTo>
                    <a:pt x="2140" y="18405"/>
                    <a:pt x="2144" y="18372"/>
                    <a:pt x="2144" y="18335"/>
                  </a:cubicBezTo>
                  <a:lnTo>
                    <a:pt x="2144" y="18312"/>
                  </a:lnTo>
                  <a:lnTo>
                    <a:pt x="2144" y="18288"/>
                  </a:lnTo>
                  <a:cubicBezTo>
                    <a:pt x="2147" y="18255"/>
                    <a:pt x="2147" y="18218"/>
                    <a:pt x="2150" y="18185"/>
                  </a:cubicBezTo>
                  <a:lnTo>
                    <a:pt x="2167" y="18021"/>
                  </a:lnTo>
                  <a:cubicBezTo>
                    <a:pt x="2174" y="17991"/>
                    <a:pt x="2177" y="17957"/>
                    <a:pt x="2181" y="17927"/>
                  </a:cubicBezTo>
                  <a:lnTo>
                    <a:pt x="2184" y="17907"/>
                  </a:lnTo>
                  <a:cubicBezTo>
                    <a:pt x="2194" y="17857"/>
                    <a:pt x="2197" y="17810"/>
                    <a:pt x="2207" y="17760"/>
                  </a:cubicBezTo>
                  <a:cubicBezTo>
                    <a:pt x="2214" y="17710"/>
                    <a:pt x="2224" y="17660"/>
                    <a:pt x="2231" y="17603"/>
                  </a:cubicBezTo>
                  <a:cubicBezTo>
                    <a:pt x="2244" y="17523"/>
                    <a:pt x="2261" y="17439"/>
                    <a:pt x="2277" y="17359"/>
                  </a:cubicBezTo>
                  <a:lnTo>
                    <a:pt x="2284" y="17315"/>
                  </a:lnTo>
                  <a:cubicBezTo>
                    <a:pt x="2301" y="17225"/>
                    <a:pt x="2324" y="17138"/>
                    <a:pt x="2344" y="17048"/>
                  </a:cubicBezTo>
                  <a:cubicBezTo>
                    <a:pt x="2364" y="16958"/>
                    <a:pt x="2384" y="16867"/>
                    <a:pt x="2411" y="16774"/>
                  </a:cubicBezTo>
                  <a:lnTo>
                    <a:pt x="2498" y="16449"/>
                  </a:lnTo>
                  <a:cubicBezTo>
                    <a:pt x="2532" y="16322"/>
                    <a:pt x="2568" y="16202"/>
                    <a:pt x="2608" y="16088"/>
                  </a:cubicBezTo>
                  <a:cubicBezTo>
                    <a:pt x="2625" y="16035"/>
                    <a:pt x="2642" y="15978"/>
                    <a:pt x="2659" y="15921"/>
                  </a:cubicBezTo>
                  <a:lnTo>
                    <a:pt x="2685" y="15828"/>
                  </a:lnTo>
                  <a:cubicBezTo>
                    <a:pt x="2709" y="15754"/>
                    <a:pt x="2729" y="15680"/>
                    <a:pt x="2749" y="15610"/>
                  </a:cubicBezTo>
                  <a:lnTo>
                    <a:pt x="2759" y="15580"/>
                  </a:lnTo>
                  <a:lnTo>
                    <a:pt x="2769" y="15533"/>
                  </a:lnTo>
                  <a:cubicBezTo>
                    <a:pt x="2792" y="15453"/>
                    <a:pt x="2816" y="15376"/>
                    <a:pt x="2843" y="15293"/>
                  </a:cubicBezTo>
                  <a:lnTo>
                    <a:pt x="2853" y="15253"/>
                  </a:lnTo>
                  <a:cubicBezTo>
                    <a:pt x="2863" y="15219"/>
                    <a:pt x="2869" y="15192"/>
                    <a:pt x="2883" y="15162"/>
                  </a:cubicBezTo>
                  <a:lnTo>
                    <a:pt x="2896" y="15119"/>
                  </a:lnTo>
                  <a:cubicBezTo>
                    <a:pt x="2903" y="15099"/>
                    <a:pt x="2909" y="15075"/>
                    <a:pt x="2916" y="15052"/>
                  </a:cubicBezTo>
                  <a:close/>
                  <a:moveTo>
                    <a:pt x="2381" y="21800"/>
                  </a:moveTo>
                  <a:lnTo>
                    <a:pt x="2381" y="21800"/>
                  </a:lnTo>
                  <a:cubicBezTo>
                    <a:pt x="2381" y="21800"/>
                    <a:pt x="2380" y="21801"/>
                    <a:pt x="2380" y="21802"/>
                  </a:cubicBezTo>
                  <a:lnTo>
                    <a:pt x="2380" y="21802"/>
                  </a:lnTo>
                  <a:cubicBezTo>
                    <a:pt x="2380" y="21801"/>
                    <a:pt x="2381" y="21801"/>
                    <a:pt x="2381" y="21800"/>
                  </a:cubicBezTo>
                  <a:close/>
                  <a:moveTo>
                    <a:pt x="64" y="0"/>
                  </a:moveTo>
                  <a:cubicBezTo>
                    <a:pt x="27" y="0"/>
                    <a:pt x="1" y="30"/>
                    <a:pt x="1" y="70"/>
                  </a:cubicBezTo>
                  <a:cubicBezTo>
                    <a:pt x="1" y="117"/>
                    <a:pt x="7" y="167"/>
                    <a:pt x="11" y="210"/>
                  </a:cubicBezTo>
                  <a:cubicBezTo>
                    <a:pt x="17" y="257"/>
                    <a:pt x="17" y="301"/>
                    <a:pt x="21" y="344"/>
                  </a:cubicBezTo>
                  <a:cubicBezTo>
                    <a:pt x="24" y="438"/>
                    <a:pt x="34" y="535"/>
                    <a:pt x="37" y="625"/>
                  </a:cubicBezTo>
                  <a:cubicBezTo>
                    <a:pt x="41" y="669"/>
                    <a:pt x="44" y="709"/>
                    <a:pt x="51" y="755"/>
                  </a:cubicBezTo>
                  <a:cubicBezTo>
                    <a:pt x="54" y="796"/>
                    <a:pt x="57" y="839"/>
                    <a:pt x="67" y="879"/>
                  </a:cubicBezTo>
                  <a:cubicBezTo>
                    <a:pt x="71" y="909"/>
                    <a:pt x="77" y="943"/>
                    <a:pt x="84" y="973"/>
                  </a:cubicBezTo>
                  <a:cubicBezTo>
                    <a:pt x="88" y="989"/>
                    <a:pt x="88" y="1003"/>
                    <a:pt x="91" y="1020"/>
                  </a:cubicBezTo>
                  <a:cubicBezTo>
                    <a:pt x="104" y="1070"/>
                    <a:pt x="111" y="1120"/>
                    <a:pt x="124" y="1170"/>
                  </a:cubicBezTo>
                  <a:lnTo>
                    <a:pt x="161" y="1307"/>
                  </a:lnTo>
                  <a:cubicBezTo>
                    <a:pt x="188" y="1397"/>
                    <a:pt x="218" y="1491"/>
                    <a:pt x="251" y="1581"/>
                  </a:cubicBezTo>
                  <a:cubicBezTo>
                    <a:pt x="295" y="1698"/>
                    <a:pt x="358" y="1812"/>
                    <a:pt x="435" y="1912"/>
                  </a:cubicBezTo>
                  <a:cubicBezTo>
                    <a:pt x="462" y="1949"/>
                    <a:pt x="492" y="1989"/>
                    <a:pt x="526" y="2026"/>
                  </a:cubicBezTo>
                  <a:cubicBezTo>
                    <a:pt x="589" y="2100"/>
                    <a:pt x="656" y="2176"/>
                    <a:pt x="723" y="2250"/>
                  </a:cubicBezTo>
                  <a:cubicBezTo>
                    <a:pt x="746" y="2280"/>
                    <a:pt x="776" y="2310"/>
                    <a:pt x="803" y="2334"/>
                  </a:cubicBezTo>
                  <a:cubicBezTo>
                    <a:pt x="836" y="2367"/>
                    <a:pt x="870" y="2407"/>
                    <a:pt x="903" y="2434"/>
                  </a:cubicBezTo>
                  <a:lnTo>
                    <a:pt x="1027" y="2548"/>
                  </a:lnTo>
                  <a:cubicBezTo>
                    <a:pt x="1060" y="2578"/>
                    <a:pt x="1094" y="2608"/>
                    <a:pt x="1127" y="2631"/>
                  </a:cubicBezTo>
                  <a:cubicBezTo>
                    <a:pt x="1194" y="2685"/>
                    <a:pt x="1261" y="2735"/>
                    <a:pt x="1328" y="2792"/>
                  </a:cubicBezTo>
                  <a:cubicBezTo>
                    <a:pt x="1405" y="2852"/>
                    <a:pt x="1478" y="2915"/>
                    <a:pt x="1549" y="2979"/>
                  </a:cubicBezTo>
                  <a:cubicBezTo>
                    <a:pt x="1622" y="3042"/>
                    <a:pt x="1692" y="3103"/>
                    <a:pt x="1763" y="3169"/>
                  </a:cubicBezTo>
                  <a:lnTo>
                    <a:pt x="1850" y="3260"/>
                  </a:lnTo>
                  <a:cubicBezTo>
                    <a:pt x="1880" y="3286"/>
                    <a:pt x="1910" y="3320"/>
                    <a:pt x="1940" y="3350"/>
                  </a:cubicBezTo>
                  <a:lnTo>
                    <a:pt x="2140" y="3564"/>
                  </a:lnTo>
                  <a:cubicBezTo>
                    <a:pt x="2201" y="3627"/>
                    <a:pt x="2261" y="3688"/>
                    <a:pt x="2318" y="3755"/>
                  </a:cubicBezTo>
                  <a:cubicBezTo>
                    <a:pt x="2381" y="3828"/>
                    <a:pt x="2441" y="3902"/>
                    <a:pt x="2501" y="3972"/>
                  </a:cubicBezTo>
                  <a:lnTo>
                    <a:pt x="2501" y="3968"/>
                  </a:lnTo>
                  <a:lnTo>
                    <a:pt x="2565" y="4045"/>
                  </a:lnTo>
                  <a:cubicBezTo>
                    <a:pt x="2568" y="4065"/>
                    <a:pt x="2578" y="4082"/>
                    <a:pt x="2585" y="4102"/>
                  </a:cubicBezTo>
                  <a:cubicBezTo>
                    <a:pt x="2608" y="4149"/>
                    <a:pt x="2632" y="4186"/>
                    <a:pt x="2665" y="4223"/>
                  </a:cubicBezTo>
                  <a:cubicBezTo>
                    <a:pt x="2685" y="4246"/>
                    <a:pt x="2715" y="4263"/>
                    <a:pt x="2742" y="4279"/>
                  </a:cubicBezTo>
                  <a:cubicBezTo>
                    <a:pt x="2742" y="4286"/>
                    <a:pt x="2742" y="4289"/>
                    <a:pt x="2746" y="4299"/>
                  </a:cubicBezTo>
                  <a:cubicBezTo>
                    <a:pt x="2759" y="4383"/>
                    <a:pt x="2776" y="4470"/>
                    <a:pt x="2796" y="4554"/>
                  </a:cubicBezTo>
                  <a:cubicBezTo>
                    <a:pt x="2832" y="4714"/>
                    <a:pt x="2876" y="4875"/>
                    <a:pt x="2936" y="5025"/>
                  </a:cubicBezTo>
                  <a:cubicBezTo>
                    <a:pt x="2953" y="5072"/>
                    <a:pt x="2976" y="5115"/>
                    <a:pt x="2996" y="5155"/>
                  </a:cubicBezTo>
                  <a:cubicBezTo>
                    <a:pt x="3016" y="5199"/>
                    <a:pt x="3036" y="5236"/>
                    <a:pt x="3060" y="5276"/>
                  </a:cubicBezTo>
                  <a:cubicBezTo>
                    <a:pt x="3100" y="5353"/>
                    <a:pt x="3150" y="5426"/>
                    <a:pt x="3197" y="5500"/>
                  </a:cubicBezTo>
                  <a:cubicBezTo>
                    <a:pt x="3287" y="5640"/>
                    <a:pt x="3398" y="5771"/>
                    <a:pt x="3515" y="5894"/>
                  </a:cubicBezTo>
                  <a:cubicBezTo>
                    <a:pt x="3628" y="6018"/>
                    <a:pt x="3739" y="6138"/>
                    <a:pt x="3849" y="6269"/>
                  </a:cubicBezTo>
                  <a:cubicBezTo>
                    <a:pt x="3862" y="6285"/>
                    <a:pt x="3872" y="6296"/>
                    <a:pt x="3886" y="6312"/>
                  </a:cubicBezTo>
                  <a:cubicBezTo>
                    <a:pt x="3899" y="6329"/>
                    <a:pt x="3906" y="6346"/>
                    <a:pt x="3919" y="6362"/>
                  </a:cubicBezTo>
                  <a:cubicBezTo>
                    <a:pt x="3922" y="6369"/>
                    <a:pt x="3929" y="6376"/>
                    <a:pt x="3929" y="6379"/>
                  </a:cubicBezTo>
                  <a:cubicBezTo>
                    <a:pt x="3932" y="6409"/>
                    <a:pt x="3956" y="6436"/>
                    <a:pt x="3989" y="6436"/>
                  </a:cubicBezTo>
                  <a:cubicBezTo>
                    <a:pt x="3996" y="6443"/>
                    <a:pt x="3996" y="6453"/>
                    <a:pt x="3999" y="6459"/>
                  </a:cubicBezTo>
                  <a:cubicBezTo>
                    <a:pt x="4033" y="6553"/>
                    <a:pt x="4063" y="6647"/>
                    <a:pt x="4100" y="6740"/>
                  </a:cubicBezTo>
                  <a:cubicBezTo>
                    <a:pt x="4133" y="6837"/>
                    <a:pt x="4173" y="6927"/>
                    <a:pt x="4207" y="7024"/>
                  </a:cubicBezTo>
                  <a:cubicBezTo>
                    <a:pt x="4240" y="7121"/>
                    <a:pt x="4274" y="7215"/>
                    <a:pt x="4314" y="7312"/>
                  </a:cubicBezTo>
                  <a:cubicBezTo>
                    <a:pt x="4334" y="7359"/>
                    <a:pt x="4350" y="7406"/>
                    <a:pt x="4370" y="7449"/>
                  </a:cubicBezTo>
                  <a:cubicBezTo>
                    <a:pt x="4380" y="7476"/>
                    <a:pt x="4391" y="7499"/>
                    <a:pt x="4401" y="7526"/>
                  </a:cubicBezTo>
                  <a:lnTo>
                    <a:pt x="4314" y="7412"/>
                  </a:lnTo>
                  <a:cubicBezTo>
                    <a:pt x="4233" y="7315"/>
                    <a:pt x="4150" y="7215"/>
                    <a:pt x="4063" y="7128"/>
                  </a:cubicBezTo>
                  <a:cubicBezTo>
                    <a:pt x="4019" y="7081"/>
                    <a:pt x="3979" y="7041"/>
                    <a:pt x="3932" y="6998"/>
                  </a:cubicBezTo>
                  <a:cubicBezTo>
                    <a:pt x="3886" y="6958"/>
                    <a:pt x="3839" y="6911"/>
                    <a:pt x="3795" y="6874"/>
                  </a:cubicBezTo>
                  <a:cubicBezTo>
                    <a:pt x="3698" y="6790"/>
                    <a:pt x="3598" y="6707"/>
                    <a:pt x="3494" y="6630"/>
                  </a:cubicBezTo>
                  <a:cubicBezTo>
                    <a:pt x="3481" y="6623"/>
                    <a:pt x="3468" y="6613"/>
                    <a:pt x="3454" y="6603"/>
                  </a:cubicBezTo>
                  <a:lnTo>
                    <a:pt x="3454" y="6603"/>
                  </a:lnTo>
                  <a:lnTo>
                    <a:pt x="3461" y="6606"/>
                  </a:lnTo>
                  <a:lnTo>
                    <a:pt x="3461" y="6606"/>
                  </a:lnTo>
                  <a:lnTo>
                    <a:pt x="3427" y="6584"/>
                  </a:lnTo>
                  <a:lnTo>
                    <a:pt x="3427" y="6584"/>
                  </a:lnTo>
                  <a:cubicBezTo>
                    <a:pt x="3427" y="6585"/>
                    <a:pt x="3428" y="6585"/>
                    <a:pt x="3428" y="6586"/>
                  </a:cubicBezTo>
                  <a:lnTo>
                    <a:pt x="3421" y="6580"/>
                  </a:lnTo>
                  <a:lnTo>
                    <a:pt x="3421" y="6580"/>
                  </a:lnTo>
                  <a:lnTo>
                    <a:pt x="3421" y="6580"/>
                  </a:lnTo>
                  <a:lnTo>
                    <a:pt x="3418" y="6580"/>
                  </a:lnTo>
                  <a:cubicBezTo>
                    <a:pt x="3418" y="6580"/>
                    <a:pt x="3414" y="6580"/>
                    <a:pt x="3414" y="6576"/>
                  </a:cubicBezTo>
                  <a:cubicBezTo>
                    <a:pt x="3361" y="6536"/>
                    <a:pt x="3301" y="6496"/>
                    <a:pt x="3247" y="6459"/>
                  </a:cubicBezTo>
                  <a:lnTo>
                    <a:pt x="3070" y="6346"/>
                  </a:lnTo>
                  <a:cubicBezTo>
                    <a:pt x="3046" y="6329"/>
                    <a:pt x="3016" y="6319"/>
                    <a:pt x="2993" y="6302"/>
                  </a:cubicBezTo>
                  <a:cubicBezTo>
                    <a:pt x="2929" y="6269"/>
                    <a:pt x="2866" y="6239"/>
                    <a:pt x="2799" y="6212"/>
                  </a:cubicBezTo>
                  <a:cubicBezTo>
                    <a:pt x="2769" y="6202"/>
                    <a:pt x="2736" y="6192"/>
                    <a:pt x="2702" y="6185"/>
                  </a:cubicBezTo>
                  <a:cubicBezTo>
                    <a:pt x="2685" y="6178"/>
                    <a:pt x="2665" y="6175"/>
                    <a:pt x="2649" y="6172"/>
                  </a:cubicBezTo>
                  <a:cubicBezTo>
                    <a:pt x="2635" y="6168"/>
                    <a:pt x="2625" y="6162"/>
                    <a:pt x="2612" y="6162"/>
                  </a:cubicBezTo>
                  <a:cubicBezTo>
                    <a:pt x="2548" y="6152"/>
                    <a:pt x="2485" y="6142"/>
                    <a:pt x="2428" y="6135"/>
                  </a:cubicBezTo>
                  <a:cubicBezTo>
                    <a:pt x="2418" y="6135"/>
                    <a:pt x="2408" y="6128"/>
                    <a:pt x="2398" y="6128"/>
                  </a:cubicBezTo>
                  <a:lnTo>
                    <a:pt x="2394" y="6128"/>
                  </a:lnTo>
                  <a:cubicBezTo>
                    <a:pt x="2318" y="6122"/>
                    <a:pt x="2244" y="6118"/>
                    <a:pt x="2167" y="6108"/>
                  </a:cubicBezTo>
                  <a:cubicBezTo>
                    <a:pt x="2110" y="6105"/>
                    <a:pt x="2050" y="6105"/>
                    <a:pt x="1993" y="6105"/>
                  </a:cubicBezTo>
                  <a:cubicBezTo>
                    <a:pt x="1926" y="6105"/>
                    <a:pt x="1860" y="6105"/>
                    <a:pt x="1793" y="6108"/>
                  </a:cubicBezTo>
                  <a:cubicBezTo>
                    <a:pt x="1666" y="6118"/>
                    <a:pt x="1542" y="6138"/>
                    <a:pt x="1422" y="6162"/>
                  </a:cubicBezTo>
                  <a:cubicBezTo>
                    <a:pt x="1298" y="6189"/>
                    <a:pt x="1177" y="6222"/>
                    <a:pt x="1057" y="6255"/>
                  </a:cubicBezTo>
                  <a:lnTo>
                    <a:pt x="880" y="6306"/>
                  </a:lnTo>
                  <a:cubicBezTo>
                    <a:pt x="823" y="6322"/>
                    <a:pt x="763" y="6339"/>
                    <a:pt x="703" y="6359"/>
                  </a:cubicBezTo>
                  <a:lnTo>
                    <a:pt x="653" y="6372"/>
                  </a:lnTo>
                  <a:cubicBezTo>
                    <a:pt x="622" y="6379"/>
                    <a:pt x="589" y="6386"/>
                    <a:pt x="569" y="6413"/>
                  </a:cubicBezTo>
                  <a:cubicBezTo>
                    <a:pt x="546" y="6443"/>
                    <a:pt x="542" y="6476"/>
                    <a:pt x="559" y="6509"/>
                  </a:cubicBezTo>
                  <a:cubicBezTo>
                    <a:pt x="576" y="6543"/>
                    <a:pt x="612" y="6563"/>
                    <a:pt x="643" y="6580"/>
                  </a:cubicBezTo>
                  <a:cubicBezTo>
                    <a:pt x="663" y="6593"/>
                    <a:pt x="679" y="6603"/>
                    <a:pt x="703" y="6613"/>
                  </a:cubicBezTo>
                  <a:cubicBezTo>
                    <a:pt x="729" y="6630"/>
                    <a:pt x="760" y="6647"/>
                    <a:pt x="793" y="6663"/>
                  </a:cubicBezTo>
                  <a:cubicBezTo>
                    <a:pt x="793" y="6663"/>
                    <a:pt x="796" y="6663"/>
                    <a:pt x="796" y="6670"/>
                  </a:cubicBezTo>
                  <a:cubicBezTo>
                    <a:pt x="907" y="6730"/>
                    <a:pt x="1014" y="6790"/>
                    <a:pt x="1124" y="6854"/>
                  </a:cubicBezTo>
                  <a:cubicBezTo>
                    <a:pt x="1204" y="6897"/>
                    <a:pt x="1288" y="6944"/>
                    <a:pt x="1371" y="6988"/>
                  </a:cubicBezTo>
                  <a:lnTo>
                    <a:pt x="1472" y="7038"/>
                  </a:lnTo>
                  <a:cubicBezTo>
                    <a:pt x="1498" y="7048"/>
                    <a:pt x="1532" y="7061"/>
                    <a:pt x="1562" y="7078"/>
                  </a:cubicBezTo>
                  <a:cubicBezTo>
                    <a:pt x="1622" y="7105"/>
                    <a:pt x="1679" y="7125"/>
                    <a:pt x="1739" y="7145"/>
                  </a:cubicBezTo>
                  <a:cubicBezTo>
                    <a:pt x="1796" y="7165"/>
                    <a:pt x="1856" y="7188"/>
                    <a:pt x="1913" y="7205"/>
                  </a:cubicBezTo>
                  <a:cubicBezTo>
                    <a:pt x="1980" y="7225"/>
                    <a:pt x="2043" y="7242"/>
                    <a:pt x="2110" y="7258"/>
                  </a:cubicBezTo>
                  <a:cubicBezTo>
                    <a:pt x="2174" y="7275"/>
                    <a:pt x="2234" y="7289"/>
                    <a:pt x="2298" y="7305"/>
                  </a:cubicBezTo>
                  <a:cubicBezTo>
                    <a:pt x="2358" y="7315"/>
                    <a:pt x="2418" y="7329"/>
                    <a:pt x="2478" y="7342"/>
                  </a:cubicBezTo>
                  <a:cubicBezTo>
                    <a:pt x="2598" y="7365"/>
                    <a:pt x="2715" y="7395"/>
                    <a:pt x="2836" y="7426"/>
                  </a:cubicBezTo>
                  <a:cubicBezTo>
                    <a:pt x="2909" y="7442"/>
                    <a:pt x="2980" y="7462"/>
                    <a:pt x="3046" y="7482"/>
                  </a:cubicBezTo>
                  <a:cubicBezTo>
                    <a:pt x="3167" y="7516"/>
                    <a:pt x="3287" y="7556"/>
                    <a:pt x="3411" y="7583"/>
                  </a:cubicBezTo>
                  <a:cubicBezTo>
                    <a:pt x="3531" y="7613"/>
                    <a:pt x="3652" y="7640"/>
                    <a:pt x="3772" y="7673"/>
                  </a:cubicBezTo>
                  <a:lnTo>
                    <a:pt x="3899" y="7710"/>
                  </a:lnTo>
                  <a:lnTo>
                    <a:pt x="4023" y="7747"/>
                  </a:lnTo>
                  <a:cubicBezTo>
                    <a:pt x="4066" y="7760"/>
                    <a:pt x="4113" y="7773"/>
                    <a:pt x="4153" y="7783"/>
                  </a:cubicBezTo>
                  <a:cubicBezTo>
                    <a:pt x="4197" y="7797"/>
                    <a:pt x="4237" y="7813"/>
                    <a:pt x="4280" y="7830"/>
                  </a:cubicBezTo>
                  <a:cubicBezTo>
                    <a:pt x="4320" y="7847"/>
                    <a:pt x="4357" y="7867"/>
                    <a:pt x="4401" y="7890"/>
                  </a:cubicBezTo>
                  <a:lnTo>
                    <a:pt x="4464" y="7927"/>
                  </a:lnTo>
                  <a:lnTo>
                    <a:pt x="4538" y="7991"/>
                  </a:lnTo>
                  <a:cubicBezTo>
                    <a:pt x="4548" y="7997"/>
                    <a:pt x="4554" y="8001"/>
                    <a:pt x="4564" y="8011"/>
                  </a:cubicBezTo>
                  <a:lnTo>
                    <a:pt x="4564" y="8014"/>
                  </a:lnTo>
                  <a:cubicBezTo>
                    <a:pt x="4564" y="8024"/>
                    <a:pt x="4571" y="8027"/>
                    <a:pt x="4581" y="8027"/>
                  </a:cubicBezTo>
                  <a:cubicBezTo>
                    <a:pt x="4605" y="8101"/>
                    <a:pt x="4635" y="8175"/>
                    <a:pt x="4658" y="8248"/>
                  </a:cubicBezTo>
                  <a:lnTo>
                    <a:pt x="4822" y="8726"/>
                  </a:lnTo>
                  <a:cubicBezTo>
                    <a:pt x="4802" y="8780"/>
                    <a:pt x="4782" y="8837"/>
                    <a:pt x="4765" y="8897"/>
                  </a:cubicBezTo>
                  <a:cubicBezTo>
                    <a:pt x="4735" y="8994"/>
                    <a:pt x="4705" y="9084"/>
                    <a:pt x="4685" y="9181"/>
                  </a:cubicBezTo>
                  <a:cubicBezTo>
                    <a:pt x="4665" y="9271"/>
                    <a:pt x="4641" y="9365"/>
                    <a:pt x="4631" y="9462"/>
                  </a:cubicBezTo>
                  <a:cubicBezTo>
                    <a:pt x="4615" y="9555"/>
                    <a:pt x="4598" y="9652"/>
                    <a:pt x="4584" y="9749"/>
                  </a:cubicBezTo>
                  <a:cubicBezTo>
                    <a:pt x="4584" y="9756"/>
                    <a:pt x="4581" y="9766"/>
                    <a:pt x="4581" y="9769"/>
                  </a:cubicBezTo>
                  <a:cubicBezTo>
                    <a:pt x="4551" y="9739"/>
                    <a:pt x="4521" y="9712"/>
                    <a:pt x="4498" y="9682"/>
                  </a:cubicBezTo>
                  <a:lnTo>
                    <a:pt x="4307" y="9468"/>
                  </a:lnTo>
                  <a:cubicBezTo>
                    <a:pt x="4247" y="9398"/>
                    <a:pt x="4183" y="9331"/>
                    <a:pt x="4116" y="9261"/>
                  </a:cubicBezTo>
                  <a:cubicBezTo>
                    <a:pt x="4083" y="9228"/>
                    <a:pt x="4053" y="9188"/>
                    <a:pt x="4019" y="9151"/>
                  </a:cubicBezTo>
                  <a:cubicBezTo>
                    <a:pt x="3989" y="9114"/>
                    <a:pt x="3956" y="9081"/>
                    <a:pt x="3929" y="9047"/>
                  </a:cubicBezTo>
                  <a:cubicBezTo>
                    <a:pt x="3896" y="9014"/>
                    <a:pt x="3862" y="8980"/>
                    <a:pt x="3822" y="8950"/>
                  </a:cubicBezTo>
                  <a:cubicBezTo>
                    <a:pt x="3785" y="8920"/>
                    <a:pt x="3749" y="8897"/>
                    <a:pt x="3712" y="8867"/>
                  </a:cubicBezTo>
                  <a:cubicBezTo>
                    <a:pt x="3712" y="8867"/>
                    <a:pt x="3705" y="8867"/>
                    <a:pt x="3705" y="8863"/>
                  </a:cubicBezTo>
                  <a:cubicBezTo>
                    <a:pt x="3628" y="8803"/>
                    <a:pt x="3555" y="8743"/>
                    <a:pt x="3478" y="8683"/>
                  </a:cubicBezTo>
                  <a:cubicBezTo>
                    <a:pt x="3401" y="8626"/>
                    <a:pt x="3321" y="8576"/>
                    <a:pt x="3237" y="8529"/>
                  </a:cubicBezTo>
                  <a:cubicBezTo>
                    <a:pt x="3153" y="8482"/>
                    <a:pt x="3067" y="8435"/>
                    <a:pt x="2980" y="8395"/>
                  </a:cubicBezTo>
                  <a:cubicBezTo>
                    <a:pt x="2893" y="8358"/>
                    <a:pt x="2802" y="8325"/>
                    <a:pt x="2715" y="8292"/>
                  </a:cubicBezTo>
                  <a:cubicBezTo>
                    <a:pt x="2632" y="8261"/>
                    <a:pt x="2545" y="8231"/>
                    <a:pt x="2458" y="8208"/>
                  </a:cubicBezTo>
                  <a:cubicBezTo>
                    <a:pt x="2411" y="8195"/>
                    <a:pt x="2364" y="8185"/>
                    <a:pt x="2324" y="8178"/>
                  </a:cubicBezTo>
                  <a:cubicBezTo>
                    <a:pt x="2281" y="8168"/>
                    <a:pt x="2234" y="8161"/>
                    <a:pt x="2191" y="8158"/>
                  </a:cubicBezTo>
                  <a:cubicBezTo>
                    <a:pt x="2177" y="8156"/>
                    <a:pt x="2164" y="8155"/>
                    <a:pt x="2151" y="8155"/>
                  </a:cubicBezTo>
                  <a:cubicBezTo>
                    <a:pt x="2122" y="8155"/>
                    <a:pt x="2093" y="8159"/>
                    <a:pt x="2063" y="8161"/>
                  </a:cubicBezTo>
                  <a:cubicBezTo>
                    <a:pt x="2047" y="8164"/>
                    <a:pt x="2027" y="8168"/>
                    <a:pt x="2010" y="8175"/>
                  </a:cubicBezTo>
                  <a:cubicBezTo>
                    <a:pt x="1977" y="8181"/>
                    <a:pt x="1946" y="8198"/>
                    <a:pt x="1926" y="8225"/>
                  </a:cubicBezTo>
                  <a:cubicBezTo>
                    <a:pt x="1906" y="8248"/>
                    <a:pt x="1893" y="8285"/>
                    <a:pt x="1906" y="8315"/>
                  </a:cubicBezTo>
                  <a:cubicBezTo>
                    <a:pt x="1916" y="8345"/>
                    <a:pt x="1943" y="8368"/>
                    <a:pt x="1977" y="8378"/>
                  </a:cubicBezTo>
                  <a:cubicBezTo>
                    <a:pt x="1983" y="8382"/>
                    <a:pt x="1997" y="8382"/>
                    <a:pt x="2010" y="8382"/>
                  </a:cubicBezTo>
                  <a:cubicBezTo>
                    <a:pt x="2015" y="8384"/>
                    <a:pt x="2019" y="8388"/>
                    <a:pt x="2024" y="8388"/>
                  </a:cubicBezTo>
                  <a:cubicBezTo>
                    <a:pt x="2026" y="8388"/>
                    <a:pt x="2028" y="8387"/>
                    <a:pt x="2030" y="8385"/>
                  </a:cubicBezTo>
                  <a:lnTo>
                    <a:pt x="2033" y="8385"/>
                  </a:lnTo>
                  <a:cubicBezTo>
                    <a:pt x="2043" y="8385"/>
                    <a:pt x="2050" y="8382"/>
                    <a:pt x="2063" y="8382"/>
                  </a:cubicBezTo>
                  <a:cubicBezTo>
                    <a:pt x="2067" y="8382"/>
                    <a:pt x="2074" y="8382"/>
                    <a:pt x="2074" y="8378"/>
                  </a:cubicBezTo>
                  <a:cubicBezTo>
                    <a:pt x="2084" y="8375"/>
                    <a:pt x="2097" y="8375"/>
                    <a:pt x="2110" y="8368"/>
                  </a:cubicBezTo>
                  <a:lnTo>
                    <a:pt x="2124" y="8368"/>
                  </a:lnTo>
                  <a:lnTo>
                    <a:pt x="2134" y="8395"/>
                  </a:lnTo>
                  <a:cubicBezTo>
                    <a:pt x="2160" y="8435"/>
                    <a:pt x="2194" y="8479"/>
                    <a:pt x="2231" y="8509"/>
                  </a:cubicBezTo>
                  <a:cubicBezTo>
                    <a:pt x="2267" y="8536"/>
                    <a:pt x="2301" y="8566"/>
                    <a:pt x="2341" y="8592"/>
                  </a:cubicBezTo>
                  <a:cubicBezTo>
                    <a:pt x="2384" y="8626"/>
                    <a:pt x="2431" y="8663"/>
                    <a:pt x="2478" y="8696"/>
                  </a:cubicBezTo>
                  <a:cubicBezTo>
                    <a:pt x="2515" y="8726"/>
                    <a:pt x="2558" y="8750"/>
                    <a:pt x="2595" y="8780"/>
                  </a:cubicBezTo>
                  <a:cubicBezTo>
                    <a:pt x="2612" y="8793"/>
                    <a:pt x="2632" y="8810"/>
                    <a:pt x="2649" y="8820"/>
                  </a:cubicBezTo>
                  <a:cubicBezTo>
                    <a:pt x="2679" y="8843"/>
                    <a:pt x="2709" y="8863"/>
                    <a:pt x="2732" y="8887"/>
                  </a:cubicBezTo>
                  <a:cubicBezTo>
                    <a:pt x="2766" y="8913"/>
                    <a:pt x="2796" y="8943"/>
                    <a:pt x="2829" y="8967"/>
                  </a:cubicBezTo>
                  <a:cubicBezTo>
                    <a:pt x="2889" y="9017"/>
                    <a:pt x="2943" y="9067"/>
                    <a:pt x="3000" y="9117"/>
                  </a:cubicBezTo>
                  <a:cubicBezTo>
                    <a:pt x="3056" y="9168"/>
                    <a:pt x="3113" y="9214"/>
                    <a:pt x="3174" y="9261"/>
                  </a:cubicBezTo>
                  <a:cubicBezTo>
                    <a:pt x="3200" y="9281"/>
                    <a:pt x="3230" y="9301"/>
                    <a:pt x="3257" y="9328"/>
                  </a:cubicBezTo>
                  <a:cubicBezTo>
                    <a:pt x="3284" y="9351"/>
                    <a:pt x="3314" y="9378"/>
                    <a:pt x="3341" y="9402"/>
                  </a:cubicBezTo>
                  <a:cubicBezTo>
                    <a:pt x="3357" y="9418"/>
                    <a:pt x="3374" y="9435"/>
                    <a:pt x="3384" y="9452"/>
                  </a:cubicBezTo>
                  <a:cubicBezTo>
                    <a:pt x="3401" y="9468"/>
                    <a:pt x="3418" y="9488"/>
                    <a:pt x="3431" y="9505"/>
                  </a:cubicBezTo>
                  <a:cubicBezTo>
                    <a:pt x="3468" y="9555"/>
                    <a:pt x="3511" y="9605"/>
                    <a:pt x="3548" y="9662"/>
                  </a:cubicBezTo>
                  <a:cubicBezTo>
                    <a:pt x="3585" y="9716"/>
                    <a:pt x="3628" y="9773"/>
                    <a:pt x="3665" y="9830"/>
                  </a:cubicBezTo>
                  <a:cubicBezTo>
                    <a:pt x="3712" y="9890"/>
                    <a:pt x="3752" y="9957"/>
                    <a:pt x="3799" y="10020"/>
                  </a:cubicBezTo>
                  <a:cubicBezTo>
                    <a:pt x="3849" y="10087"/>
                    <a:pt x="3899" y="10154"/>
                    <a:pt x="3949" y="10217"/>
                  </a:cubicBezTo>
                  <a:cubicBezTo>
                    <a:pt x="3996" y="10274"/>
                    <a:pt x="4043" y="10338"/>
                    <a:pt x="4086" y="10398"/>
                  </a:cubicBezTo>
                  <a:cubicBezTo>
                    <a:pt x="4130" y="10455"/>
                    <a:pt x="4170" y="10518"/>
                    <a:pt x="4210" y="10582"/>
                  </a:cubicBezTo>
                  <a:cubicBezTo>
                    <a:pt x="4233" y="10625"/>
                    <a:pt x="4263" y="10672"/>
                    <a:pt x="4287" y="10719"/>
                  </a:cubicBezTo>
                  <a:cubicBezTo>
                    <a:pt x="4314" y="10766"/>
                    <a:pt x="4337" y="10816"/>
                    <a:pt x="4364" y="10859"/>
                  </a:cubicBezTo>
                  <a:cubicBezTo>
                    <a:pt x="4394" y="10916"/>
                    <a:pt x="4417" y="10966"/>
                    <a:pt x="4447" y="11020"/>
                  </a:cubicBezTo>
                  <a:lnTo>
                    <a:pt x="4447" y="11140"/>
                  </a:lnTo>
                  <a:cubicBezTo>
                    <a:pt x="4447" y="11334"/>
                    <a:pt x="4454" y="11528"/>
                    <a:pt x="4467" y="11722"/>
                  </a:cubicBezTo>
                  <a:cubicBezTo>
                    <a:pt x="4484" y="11912"/>
                    <a:pt x="4504" y="12106"/>
                    <a:pt x="4548" y="12294"/>
                  </a:cubicBezTo>
                  <a:cubicBezTo>
                    <a:pt x="4588" y="12474"/>
                    <a:pt x="4638" y="12655"/>
                    <a:pt x="4688" y="12832"/>
                  </a:cubicBezTo>
                  <a:lnTo>
                    <a:pt x="4700" y="12867"/>
                  </a:lnTo>
                  <a:lnTo>
                    <a:pt x="4700" y="12867"/>
                  </a:lnTo>
                  <a:cubicBezTo>
                    <a:pt x="4701" y="12870"/>
                    <a:pt x="4701" y="12874"/>
                    <a:pt x="4701" y="12875"/>
                  </a:cubicBezTo>
                  <a:cubicBezTo>
                    <a:pt x="4701" y="12879"/>
                    <a:pt x="4701" y="12882"/>
                    <a:pt x="4705" y="12882"/>
                  </a:cubicBezTo>
                  <a:lnTo>
                    <a:pt x="4705" y="12889"/>
                  </a:lnTo>
                  <a:cubicBezTo>
                    <a:pt x="4711" y="12895"/>
                    <a:pt x="4711" y="12909"/>
                    <a:pt x="4715" y="12915"/>
                  </a:cubicBezTo>
                  <a:lnTo>
                    <a:pt x="4715" y="12912"/>
                  </a:lnTo>
                  <a:cubicBezTo>
                    <a:pt x="4765" y="13079"/>
                    <a:pt x="4815" y="13246"/>
                    <a:pt x="4882" y="13410"/>
                  </a:cubicBezTo>
                  <a:cubicBezTo>
                    <a:pt x="4952" y="13591"/>
                    <a:pt x="5029" y="13768"/>
                    <a:pt x="5103" y="13945"/>
                  </a:cubicBezTo>
                  <a:cubicBezTo>
                    <a:pt x="5136" y="14029"/>
                    <a:pt x="5173" y="14109"/>
                    <a:pt x="5206" y="14193"/>
                  </a:cubicBezTo>
                  <a:cubicBezTo>
                    <a:pt x="5223" y="14236"/>
                    <a:pt x="5246" y="14280"/>
                    <a:pt x="5263" y="14326"/>
                  </a:cubicBezTo>
                  <a:cubicBezTo>
                    <a:pt x="5280" y="14367"/>
                    <a:pt x="5290" y="14413"/>
                    <a:pt x="5303" y="14453"/>
                  </a:cubicBezTo>
                  <a:cubicBezTo>
                    <a:pt x="5337" y="14584"/>
                    <a:pt x="5367" y="14714"/>
                    <a:pt x="5397" y="14845"/>
                  </a:cubicBezTo>
                  <a:cubicBezTo>
                    <a:pt x="5407" y="14905"/>
                    <a:pt x="5420" y="14965"/>
                    <a:pt x="5434" y="15029"/>
                  </a:cubicBezTo>
                  <a:cubicBezTo>
                    <a:pt x="5440" y="15062"/>
                    <a:pt x="5447" y="15089"/>
                    <a:pt x="5454" y="15122"/>
                  </a:cubicBezTo>
                  <a:cubicBezTo>
                    <a:pt x="5457" y="15139"/>
                    <a:pt x="5464" y="15162"/>
                    <a:pt x="5467" y="15179"/>
                  </a:cubicBezTo>
                  <a:cubicBezTo>
                    <a:pt x="5464" y="15232"/>
                    <a:pt x="5454" y="15283"/>
                    <a:pt x="5450" y="15336"/>
                  </a:cubicBezTo>
                  <a:cubicBezTo>
                    <a:pt x="5437" y="15463"/>
                    <a:pt x="5420" y="15590"/>
                    <a:pt x="5407" y="15717"/>
                  </a:cubicBezTo>
                  <a:cubicBezTo>
                    <a:pt x="5363" y="16048"/>
                    <a:pt x="5300" y="16373"/>
                    <a:pt x="5223" y="16694"/>
                  </a:cubicBezTo>
                  <a:cubicBezTo>
                    <a:pt x="5200" y="16791"/>
                    <a:pt x="5170" y="16884"/>
                    <a:pt x="5139" y="16974"/>
                  </a:cubicBezTo>
                  <a:cubicBezTo>
                    <a:pt x="5079" y="17172"/>
                    <a:pt x="5029" y="17372"/>
                    <a:pt x="4972" y="17570"/>
                  </a:cubicBezTo>
                  <a:lnTo>
                    <a:pt x="4885" y="17880"/>
                  </a:lnTo>
                  <a:cubicBezTo>
                    <a:pt x="4855" y="17981"/>
                    <a:pt x="4822" y="18088"/>
                    <a:pt x="4795" y="18188"/>
                  </a:cubicBezTo>
                  <a:cubicBezTo>
                    <a:pt x="4762" y="18292"/>
                    <a:pt x="4728" y="18399"/>
                    <a:pt x="4688" y="18506"/>
                  </a:cubicBezTo>
                  <a:cubicBezTo>
                    <a:pt x="4661" y="18593"/>
                    <a:pt x="4628" y="18680"/>
                    <a:pt x="4598" y="18766"/>
                  </a:cubicBezTo>
                  <a:cubicBezTo>
                    <a:pt x="4594" y="18777"/>
                    <a:pt x="4594" y="18780"/>
                    <a:pt x="4588" y="18790"/>
                  </a:cubicBezTo>
                  <a:cubicBezTo>
                    <a:pt x="4534" y="18914"/>
                    <a:pt x="4484" y="19044"/>
                    <a:pt x="4434" y="19174"/>
                  </a:cubicBezTo>
                  <a:lnTo>
                    <a:pt x="4421" y="19148"/>
                  </a:lnTo>
                  <a:lnTo>
                    <a:pt x="4421" y="19067"/>
                  </a:lnTo>
                  <a:cubicBezTo>
                    <a:pt x="4421" y="19001"/>
                    <a:pt x="4417" y="18930"/>
                    <a:pt x="4414" y="18863"/>
                  </a:cubicBezTo>
                  <a:cubicBezTo>
                    <a:pt x="4427" y="18800"/>
                    <a:pt x="4434" y="18740"/>
                    <a:pt x="4447" y="18676"/>
                  </a:cubicBezTo>
                  <a:cubicBezTo>
                    <a:pt x="4464" y="18583"/>
                    <a:pt x="4481" y="18496"/>
                    <a:pt x="4501" y="18405"/>
                  </a:cubicBezTo>
                  <a:cubicBezTo>
                    <a:pt x="4521" y="18308"/>
                    <a:pt x="4548" y="18208"/>
                    <a:pt x="4568" y="18111"/>
                  </a:cubicBezTo>
                  <a:cubicBezTo>
                    <a:pt x="4605" y="17914"/>
                    <a:pt x="4631" y="17710"/>
                    <a:pt x="4655" y="17509"/>
                  </a:cubicBezTo>
                  <a:cubicBezTo>
                    <a:pt x="4668" y="17406"/>
                    <a:pt x="4681" y="17302"/>
                    <a:pt x="4695" y="17192"/>
                  </a:cubicBezTo>
                  <a:lnTo>
                    <a:pt x="4732" y="16918"/>
                  </a:lnTo>
                  <a:cubicBezTo>
                    <a:pt x="4745" y="16811"/>
                    <a:pt x="4755" y="16707"/>
                    <a:pt x="4765" y="16603"/>
                  </a:cubicBezTo>
                  <a:cubicBezTo>
                    <a:pt x="4772" y="16500"/>
                    <a:pt x="4778" y="16399"/>
                    <a:pt x="4778" y="16292"/>
                  </a:cubicBezTo>
                  <a:cubicBezTo>
                    <a:pt x="4778" y="16092"/>
                    <a:pt x="4778" y="15891"/>
                    <a:pt x="4768" y="15691"/>
                  </a:cubicBezTo>
                  <a:cubicBezTo>
                    <a:pt x="4765" y="15587"/>
                    <a:pt x="4762" y="15483"/>
                    <a:pt x="4755" y="15373"/>
                  </a:cubicBezTo>
                  <a:cubicBezTo>
                    <a:pt x="4752" y="15269"/>
                    <a:pt x="4745" y="15166"/>
                    <a:pt x="4735" y="15065"/>
                  </a:cubicBezTo>
                  <a:lnTo>
                    <a:pt x="4711" y="14778"/>
                  </a:lnTo>
                  <a:cubicBezTo>
                    <a:pt x="4701" y="14681"/>
                    <a:pt x="4695" y="14581"/>
                    <a:pt x="4685" y="14484"/>
                  </a:cubicBezTo>
                  <a:cubicBezTo>
                    <a:pt x="4678" y="14387"/>
                    <a:pt x="4665" y="14293"/>
                    <a:pt x="4651" y="14196"/>
                  </a:cubicBezTo>
                  <a:cubicBezTo>
                    <a:pt x="4635" y="14092"/>
                    <a:pt x="4621" y="13985"/>
                    <a:pt x="4601" y="13885"/>
                  </a:cubicBezTo>
                  <a:cubicBezTo>
                    <a:pt x="4584" y="13791"/>
                    <a:pt x="4564" y="13698"/>
                    <a:pt x="4544" y="13601"/>
                  </a:cubicBezTo>
                  <a:cubicBezTo>
                    <a:pt x="4521" y="13501"/>
                    <a:pt x="4501" y="13407"/>
                    <a:pt x="4481" y="13307"/>
                  </a:cubicBezTo>
                  <a:cubicBezTo>
                    <a:pt x="4434" y="13106"/>
                    <a:pt x="4370" y="12909"/>
                    <a:pt x="4314" y="12712"/>
                  </a:cubicBezTo>
                  <a:cubicBezTo>
                    <a:pt x="4287" y="12621"/>
                    <a:pt x="4260" y="12528"/>
                    <a:pt x="4227" y="12441"/>
                  </a:cubicBezTo>
                  <a:lnTo>
                    <a:pt x="4126" y="12163"/>
                  </a:lnTo>
                  <a:cubicBezTo>
                    <a:pt x="4060" y="11976"/>
                    <a:pt x="3996" y="11789"/>
                    <a:pt x="3936" y="11602"/>
                  </a:cubicBezTo>
                  <a:cubicBezTo>
                    <a:pt x="3909" y="11508"/>
                    <a:pt x="3882" y="11418"/>
                    <a:pt x="3849" y="11324"/>
                  </a:cubicBezTo>
                  <a:cubicBezTo>
                    <a:pt x="3819" y="11244"/>
                    <a:pt x="3792" y="11167"/>
                    <a:pt x="3752" y="11090"/>
                  </a:cubicBezTo>
                  <a:cubicBezTo>
                    <a:pt x="3742" y="11067"/>
                    <a:pt x="3712" y="11053"/>
                    <a:pt x="3685" y="11053"/>
                  </a:cubicBezTo>
                  <a:cubicBezTo>
                    <a:pt x="3658" y="11057"/>
                    <a:pt x="3635" y="11073"/>
                    <a:pt x="3625" y="11100"/>
                  </a:cubicBezTo>
                  <a:cubicBezTo>
                    <a:pt x="3615" y="11120"/>
                    <a:pt x="3618" y="11137"/>
                    <a:pt x="3625" y="11157"/>
                  </a:cubicBezTo>
                  <a:cubicBezTo>
                    <a:pt x="3628" y="11170"/>
                    <a:pt x="3628" y="11184"/>
                    <a:pt x="3632" y="11200"/>
                  </a:cubicBezTo>
                  <a:cubicBezTo>
                    <a:pt x="3635" y="11237"/>
                    <a:pt x="3645" y="11274"/>
                    <a:pt x="3645" y="11311"/>
                  </a:cubicBezTo>
                  <a:cubicBezTo>
                    <a:pt x="3648" y="11361"/>
                    <a:pt x="3652" y="11418"/>
                    <a:pt x="3658" y="11468"/>
                  </a:cubicBezTo>
                  <a:cubicBezTo>
                    <a:pt x="3662" y="11505"/>
                    <a:pt x="3658" y="11545"/>
                    <a:pt x="3662" y="11585"/>
                  </a:cubicBezTo>
                  <a:cubicBezTo>
                    <a:pt x="3662" y="11628"/>
                    <a:pt x="3662" y="11672"/>
                    <a:pt x="3665" y="11719"/>
                  </a:cubicBezTo>
                  <a:lnTo>
                    <a:pt x="3665" y="11745"/>
                  </a:lnTo>
                  <a:cubicBezTo>
                    <a:pt x="3665" y="11775"/>
                    <a:pt x="3662" y="11805"/>
                    <a:pt x="3662" y="11839"/>
                  </a:cubicBezTo>
                  <a:cubicBezTo>
                    <a:pt x="3662" y="11886"/>
                    <a:pt x="3658" y="11936"/>
                    <a:pt x="3658" y="11979"/>
                  </a:cubicBezTo>
                  <a:cubicBezTo>
                    <a:pt x="3658" y="11993"/>
                    <a:pt x="3652" y="12006"/>
                    <a:pt x="3652" y="12019"/>
                  </a:cubicBezTo>
                  <a:cubicBezTo>
                    <a:pt x="3648" y="12046"/>
                    <a:pt x="3645" y="12076"/>
                    <a:pt x="3645" y="12110"/>
                  </a:cubicBezTo>
                  <a:cubicBezTo>
                    <a:pt x="3642" y="12153"/>
                    <a:pt x="3635" y="12197"/>
                    <a:pt x="3632" y="12240"/>
                  </a:cubicBezTo>
                  <a:lnTo>
                    <a:pt x="3595" y="12491"/>
                  </a:lnTo>
                  <a:cubicBezTo>
                    <a:pt x="3581" y="12578"/>
                    <a:pt x="3565" y="12671"/>
                    <a:pt x="3551" y="12758"/>
                  </a:cubicBezTo>
                  <a:lnTo>
                    <a:pt x="3515" y="13059"/>
                  </a:lnTo>
                  <a:cubicBezTo>
                    <a:pt x="3501" y="13173"/>
                    <a:pt x="3491" y="13280"/>
                    <a:pt x="3478" y="13394"/>
                  </a:cubicBezTo>
                  <a:cubicBezTo>
                    <a:pt x="3464" y="13501"/>
                    <a:pt x="3458" y="13608"/>
                    <a:pt x="3448" y="13715"/>
                  </a:cubicBezTo>
                  <a:cubicBezTo>
                    <a:pt x="3444" y="13751"/>
                    <a:pt x="3444" y="13791"/>
                    <a:pt x="3441" y="13832"/>
                  </a:cubicBezTo>
                  <a:cubicBezTo>
                    <a:pt x="3434" y="13882"/>
                    <a:pt x="3431" y="13935"/>
                    <a:pt x="3431" y="13985"/>
                  </a:cubicBezTo>
                  <a:cubicBezTo>
                    <a:pt x="3428" y="14086"/>
                    <a:pt x="3428" y="14193"/>
                    <a:pt x="3428" y="14293"/>
                  </a:cubicBezTo>
                  <a:lnTo>
                    <a:pt x="3428" y="14453"/>
                  </a:lnTo>
                  <a:cubicBezTo>
                    <a:pt x="3428" y="14514"/>
                    <a:pt x="3431" y="14570"/>
                    <a:pt x="3431" y="14631"/>
                  </a:cubicBezTo>
                  <a:cubicBezTo>
                    <a:pt x="3431" y="14671"/>
                    <a:pt x="3434" y="14711"/>
                    <a:pt x="3441" y="14751"/>
                  </a:cubicBezTo>
                  <a:cubicBezTo>
                    <a:pt x="3444" y="14801"/>
                    <a:pt x="3444" y="14851"/>
                    <a:pt x="3448" y="14901"/>
                  </a:cubicBezTo>
                  <a:cubicBezTo>
                    <a:pt x="3458" y="14965"/>
                    <a:pt x="3461" y="15022"/>
                    <a:pt x="3468" y="15085"/>
                  </a:cubicBezTo>
                  <a:cubicBezTo>
                    <a:pt x="3474" y="15132"/>
                    <a:pt x="3481" y="15179"/>
                    <a:pt x="3491" y="15222"/>
                  </a:cubicBezTo>
                  <a:cubicBezTo>
                    <a:pt x="3508" y="15323"/>
                    <a:pt x="3525" y="15423"/>
                    <a:pt x="3545" y="15523"/>
                  </a:cubicBezTo>
                  <a:cubicBezTo>
                    <a:pt x="3565" y="15624"/>
                    <a:pt x="3585" y="15731"/>
                    <a:pt x="3608" y="15831"/>
                  </a:cubicBezTo>
                  <a:cubicBezTo>
                    <a:pt x="3628" y="15921"/>
                    <a:pt x="3645" y="16015"/>
                    <a:pt x="3668" y="16102"/>
                  </a:cubicBezTo>
                  <a:cubicBezTo>
                    <a:pt x="3695" y="16209"/>
                    <a:pt x="3725" y="16316"/>
                    <a:pt x="3752" y="16419"/>
                  </a:cubicBezTo>
                  <a:cubicBezTo>
                    <a:pt x="3779" y="16516"/>
                    <a:pt x="3809" y="16610"/>
                    <a:pt x="3836" y="16710"/>
                  </a:cubicBezTo>
                  <a:cubicBezTo>
                    <a:pt x="3892" y="16904"/>
                    <a:pt x="3936" y="17101"/>
                    <a:pt x="3986" y="17292"/>
                  </a:cubicBezTo>
                  <a:cubicBezTo>
                    <a:pt x="4033" y="17479"/>
                    <a:pt x="4076" y="17673"/>
                    <a:pt x="4116" y="17860"/>
                  </a:cubicBezTo>
                  <a:cubicBezTo>
                    <a:pt x="4160" y="18054"/>
                    <a:pt x="4200" y="18242"/>
                    <a:pt x="4233" y="18432"/>
                  </a:cubicBezTo>
                  <a:cubicBezTo>
                    <a:pt x="4243" y="18492"/>
                    <a:pt x="4250" y="18546"/>
                    <a:pt x="4253" y="18606"/>
                  </a:cubicBezTo>
                  <a:cubicBezTo>
                    <a:pt x="4260" y="18659"/>
                    <a:pt x="4263" y="18713"/>
                    <a:pt x="4263" y="18766"/>
                  </a:cubicBezTo>
                  <a:cubicBezTo>
                    <a:pt x="4263" y="18797"/>
                    <a:pt x="4263" y="18823"/>
                    <a:pt x="4267" y="18850"/>
                  </a:cubicBezTo>
                  <a:cubicBezTo>
                    <a:pt x="4260" y="18910"/>
                    <a:pt x="4250" y="18964"/>
                    <a:pt x="4243" y="19024"/>
                  </a:cubicBezTo>
                  <a:cubicBezTo>
                    <a:pt x="4227" y="19118"/>
                    <a:pt x="4203" y="19211"/>
                    <a:pt x="4183" y="19301"/>
                  </a:cubicBezTo>
                  <a:lnTo>
                    <a:pt x="4096" y="19616"/>
                  </a:lnTo>
                  <a:cubicBezTo>
                    <a:pt x="4080" y="19663"/>
                    <a:pt x="4060" y="19709"/>
                    <a:pt x="4043" y="19753"/>
                  </a:cubicBezTo>
                  <a:cubicBezTo>
                    <a:pt x="4033" y="19770"/>
                    <a:pt x="4029" y="19783"/>
                    <a:pt x="4026" y="19800"/>
                  </a:cubicBezTo>
                  <a:cubicBezTo>
                    <a:pt x="4013" y="19830"/>
                    <a:pt x="4003" y="19860"/>
                    <a:pt x="3993" y="19883"/>
                  </a:cubicBezTo>
                  <a:cubicBezTo>
                    <a:pt x="3976" y="19927"/>
                    <a:pt x="3963" y="19963"/>
                    <a:pt x="3946" y="20004"/>
                  </a:cubicBezTo>
                  <a:cubicBezTo>
                    <a:pt x="3929" y="20054"/>
                    <a:pt x="3912" y="20104"/>
                    <a:pt x="3892" y="20151"/>
                  </a:cubicBezTo>
                  <a:cubicBezTo>
                    <a:pt x="3866" y="20218"/>
                    <a:pt x="3846" y="20281"/>
                    <a:pt x="3829" y="20348"/>
                  </a:cubicBezTo>
                  <a:cubicBezTo>
                    <a:pt x="3802" y="20378"/>
                    <a:pt x="3782" y="20405"/>
                    <a:pt x="3759" y="20435"/>
                  </a:cubicBezTo>
                  <a:cubicBezTo>
                    <a:pt x="3712" y="20498"/>
                    <a:pt x="3665" y="20555"/>
                    <a:pt x="3618" y="20619"/>
                  </a:cubicBezTo>
                  <a:cubicBezTo>
                    <a:pt x="3585" y="20645"/>
                    <a:pt x="3551" y="20666"/>
                    <a:pt x="3525" y="20689"/>
                  </a:cubicBezTo>
                  <a:cubicBezTo>
                    <a:pt x="3481" y="20722"/>
                    <a:pt x="3441" y="20763"/>
                    <a:pt x="3398" y="20799"/>
                  </a:cubicBezTo>
                  <a:cubicBezTo>
                    <a:pt x="3357" y="20839"/>
                    <a:pt x="3317" y="20883"/>
                    <a:pt x="3284" y="20930"/>
                  </a:cubicBezTo>
                  <a:cubicBezTo>
                    <a:pt x="3247" y="20973"/>
                    <a:pt x="3214" y="21023"/>
                    <a:pt x="3180" y="21073"/>
                  </a:cubicBezTo>
                  <a:cubicBezTo>
                    <a:pt x="3150" y="21120"/>
                    <a:pt x="3123" y="21167"/>
                    <a:pt x="3090" y="21214"/>
                  </a:cubicBezTo>
                  <a:lnTo>
                    <a:pt x="3000" y="21338"/>
                  </a:lnTo>
                  <a:cubicBezTo>
                    <a:pt x="2826" y="21518"/>
                    <a:pt x="2645" y="21692"/>
                    <a:pt x="2461" y="21866"/>
                  </a:cubicBezTo>
                  <a:cubicBezTo>
                    <a:pt x="2411" y="21916"/>
                    <a:pt x="2358" y="21959"/>
                    <a:pt x="2304" y="22006"/>
                  </a:cubicBezTo>
                  <a:cubicBezTo>
                    <a:pt x="2314" y="21959"/>
                    <a:pt x="2331" y="21916"/>
                    <a:pt x="2341" y="21869"/>
                  </a:cubicBezTo>
                  <a:cubicBezTo>
                    <a:pt x="2354" y="21849"/>
                    <a:pt x="2361" y="21826"/>
                    <a:pt x="2374" y="21809"/>
                  </a:cubicBezTo>
                  <a:lnTo>
                    <a:pt x="2374" y="21816"/>
                  </a:lnTo>
                  <a:cubicBezTo>
                    <a:pt x="2376" y="21812"/>
                    <a:pt x="2377" y="21808"/>
                    <a:pt x="2378" y="21805"/>
                  </a:cubicBezTo>
                  <a:lnTo>
                    <a:pt x="2378" y="21805"/>
                  </a:lnTo>
                  <a:cubicBezTo>
                    <a:pt x="2379" y="21804"/>
                    <a:pt x="2379" y="21803"/>
                    <a:pt x="2380" y="21802"/>
                  </a:cubicBezTo>
                  <a:lnTo>
                    <a:pt x="2380" y="21802"/>
                  </a:lnTo>
                  <a:cubicBezTo>
                    <a:pt x="2379" y="21802"/>
                    <a:pt x="2379" y="21803"/>
                    <a:pt x="2379" y="21803"/>
                  </a:cubicBezTo>
                  <a:lnTo>
                    <a:pt x="2379" y="21803"/>
                  </a:lnTo>
                  <a:cubicBezTo>
                    <a:pt x="2379" y="21801"/>
                    <a:pt x="2380" y="21800"/>
                    <a:pt x="2381" y="21799"/>
                  </a:cubicBezTo>
                  <a:lnTo>
                    <a:pt x="2381" y="21799"/>
                  </a:lnTo>
                  <a:cubicBezTo>
                    <a:pt x="2381" y="21799"/>
                    <a:pt x="2381" y="21799"/>
                    <a:pt x="2381" y="21800"/>
                  </a:cubicBezTo>
                  <a:lnTo>
                    <a:pt x="2381" y="21800"/>
                  </a:lnTo>
                  <a:cubicBezTo>
                    <a:pt x="2400" y="21764"/>
                    <a:pt x="2422" y="21720"/>
                    <a:pt x="2438" y="21685"/>
                  </a:cubicBezTo>
                  <a:cubicBezTo>
                    <a:pt x="2455" y="21655"/>
                    <a:pt x="2465" y="21622"/>
                    <a:pt x="2478" y="21592"/>
                  </a:cubicBezTo>
                  <a:cubicBezTo>
                    <a:pt x="2498" y="21548"/>
                    <a:pt x="2522" y="21505"/>
                    <a:pt x="2538" y="21458"/>
                  </a:cubicBezTo>
                  <a:cubicBezTo>
                    <a:pt x="2555" y="21408"/>
                    <a:pt x="2575" y="21364"/>
                    <a:pt x="2592" y="21314"/>
                  </a:cubicBezTo>
                  <a:cubicBezTo>
                    <a:pt x="2608" y="21264"/>
                    <a:pt x="2625" y="21214"/>
                    <a:pt x="2645" y="21164"/>
                  </a:cubicBezTo>
                  <a:cubicBezTo>
                    <a:pt x="2662" y="21120"/>
                    <a:pt x="2675" y="21080"/>
                    <a:pt x="2689" y="21033"/>
                  </a:cubicBezTo>
                  <a:cubicBezTo>
                    <a:pt x="2715" y="20940"/>
                    <a:pt x="2746" y="20849"/>
                    <a:pt x="2772" y="20752"/>
                  </a:cubicBezTo>
                  <a:cubicBezTo>
                    <a:pt x="2782" y="20712"/>
                    <a:pt x="2792" y="20669"/>
                    <a:pt x="2806" y="20632"/>
                  </a:cubicBezTo>
                  <a:lnTo>
                    <a:pt x="2843" y="20495"/>
                  </a:lnTo>
                  <a:lnTo>
                    <a:pt x="2843" y="20498"/>
                  </a:lnTo>
                  <a:cubicBezTo>
                    <a:pt x="2863" y="20421"/>
                    <a:pt x="2879" y="20351"/>
                    <a:pt x="2896" y="20278"/>
                  </a:cubicBezTo>
                  <a:cubicBezTo>
                    <a:pt x="2899" y="20268"/>
                    <a:pt x="2899" y="20254"/>
                    <a:pt x="2906" y="20248"/>
                  </a:cubicBezTo>
                  <a:cubicBezTo>
                    <a:pt x="2906" y="20246"/>
                    <a:pt x="2907" y="20244"/>
                    <a:pt x="2907" y="20242"/>
                  </a:cubicBezTo>
                  <a:lnTo>
                    <a:pt x="2907" y="20242"/>
                  </a:lnTo>
                  <a:cubicBezTo>
                    <a:pt x="2907" y="20244"/>
                    <a:pt x="2907" y="20246"/>
                    <a:pt x="2906" y="20248"/>
                  </a:cubicBezTo>
                  <a:cubicBezTo>
                    <a:pt x="2909" y="20244"/>
                    <a:pt x="2909" y="20238"/>
                    <a:pt x="2909" y="20234"/>
                  </a:cubicBezTo>
                  <a:lnTo>
                    <a:pt x="2909" y="20234"/>
                  </a:lnTo>
                  <a:cubicBezTo>
                    <a:pt x="2909" y="20236"/>
                    <a:pt x="2908" y="20239"/>
                    <a:pt x="2907" y="20242"/>
                  </a:cubicBezTo>
                  <a:lnTo>
                    <a:pt x="2907" y="20242"/>
                  </a:lnTo>
                  <a:cubicBezTo>
                    <a:pt x="2947" y="20076"/>
                    <a:pt x="2993" y="19908"/>
                    <a:pt x="3033" y="19743"/>
                  </a:cubicBezTo>
                  <a:cubicBezTo>
                    <a:pt x="3043" y="19703"/>
                    <a:pt x="3050" y="19663"/>
                    <a:pt x="3063" y="19626"/>
                  </a:cubicBezTo>
                  <a:cubicBezTo>
                    <a:pt x="3077" y="19579"/>
                    <a:pt x="3083" y="19529"/>
                    <a:pt x="3097" y="19482"/>
                  </a:cubicBezTo>
                  <a:cubicBezTo>
                    <a:pt x="3107" y="19445"/>
                    <a:pt x="3110" y="19408"/>
                    <a:pt x="3117" y="19375"/>
                  </a:cubicBezTo>
                  <a:cubicBezTo>
                    <a:pt x="3127" y="19325"/>
                    <a:pt x="3133" y="19278"/>
                    <a:pt x="3143" y="19228"/>
                  </a:cubicBezTo>
                  <a:cubicBezTo>
                    <a:pt x="3150" y="19191"/>
                    <a:pt x="3157" y="19151"/>
                    <a:pt x="3160" y="19114"/>
                  </a:cubicBezTo>
                  <a:cubicBezTo>
                    <a:pt x="3167" y="19067"/>
                    <a:pt x="3174" y="19024"/>
                    <a:pt x="3180" y="18980"/>
                  </a:cubicBezTo>
                  <a:cubicBezTo>
                    <a:pt x="3190" y="18940"/>
                    <a:pt x="3194" y="18897"/>
                    <a:pt x="3197" y="18857"/>
                  </a:cubicBezTo>
                  <a:lnTo>
                    <a:pt x="3210" y="18743"/>
                  </a:lnTo>
                  <a:cubicBezTo>
                    <a:pt x="3217" y="18659"/>
                    <a:pt x="3230" y="18576"/>
                    <a:pt x="3240" y="18496"/>
                  </a:cubicBezTo>
                  <a:lnTo>
                    <a:pt x="3240" y="18492"/>
                  </a:lnTo>
                  <a:cubicBezTo>
                    <a:pt x="3257" y="18305"/>
                    <a:pt x="3277" y="18115"/>
                    <a:pt x="3284" y="17924"/>
                  </a:cubicBezTo>
                  <a:cubicBezTo>
                    <a:pt x="3284" y="17874"/>
                    <a:pt x="3291" y="17824"/>
                    <a:pt x="3291" y="17770"/>
                  </a:cubicBezTo>
                  <a:lnTo>
                    <a:pt x="3291" y="17603"/>
                  </a:lnTo>
                  <a:cubicBezTo>
                    <a:pt x="3291" y="17513"/>
                    <a:pt x="3284" y="17426"/>
                    <a:pt x="3284" y="17339"/>
                  </a:cubicBezTo>
                  <a:lnTo>
                    <a:pt x="3284" y="17335"/>
                  </a:lnTo>
                  <a:lnTo>
                    <a:pt x="3284" y="17329"/>
                  </a:lnTo>
                  <a:lnTo>
                    <a:pt x="3284" y="17312"/>
                  </a:lnTo>
                  <a:lnTo>
                    <a:pt x="3284" y="17262"/>
                  </a:lnTo>
                  <a:lnTo>
                    <a:pt x="3284" y="17162"/>
                  </a:lnTo>
                  <a:lnTo>
                    <a:pt x="3284" y="17101"/>
                  </a:lnTo>
                  <a:lnTo>
                    <a:pt x="3284" y="17088"/>
                  </a:lnTo>
                  <a:lnTo>
                    <a:pt x="3284" y="17085"/>
                  </a:lnTo>
                  <a:lnTo>
                    <a:pt x="3284" y="17075"/>
                  </a:lnTo>
                  <a:cubicBezTo>
                    <a:pt x="3284" y="16991"/>
                    <a:pt x="3284" y="16904"/>
                    <a:pt x="3281" y="16821"/>
                  </a:cubicBezTo>
                  <a:lnTo>
                    <a:pt x="3281" y="16824"/>
                  </a:lnTo>
                  <a:cubicBezTo>
                    <a:pt x="3281" y="16690"/>
                    <a:pt x="3277" y="16556"/>
                    <a:pt x="3274" y="16423"/>
                  </a:cubicBezTo>
                  <a:cubicBezTo>
                    <a:pt x="3274" y="16359"/>
                    <a:pt x="3264" y="16302"/>
                    <a:pt x="3260" y="16239"/>
                  </a:cubicBezTo>
                  <a:cubicBezTo>
                    <a:pt x="3257" y="16209"/>
                    <a:pt x="3257" y="16182"/>
                    <a:pt x="3250" y="16152"/>
                  </a:cubicBezTo>
                  <a:cubicBezTo>
                    <a:pt x="3247" y="16125"/>
                    <a:pt x="3244" y="16098"/>
                    <a:pt x="3240" y="16072"/>
                  </a:cubicBezTo>
                  <a:cubicBezTo>
                    <a:pt x="3230" y="16022"/>
                    <a:pt x="3224" y="15968"/>
                    <a:pt x="3217" y="15918"/>
                  </a:cubicBezTo>
                  <a:cubicBezTo>
                    <a:pt x="3210" y="15868"/>
                    <a:pt x="3200" y="15814"/>
                    <a:pt x="3190" y="15764"/>
                  </a:cubicBezTo>
                  <a:cubicBezTo>
                    <a:pt x="3174" y="15674"/>
                    <a:pt x="3157" y="15590"/>
                    <a:pt x="3143" y="15503"/>
                  </a:cubicBezTo>
                  <a:cubicBezTo>
                    <a:pt x="3110" y="15316"/>
                    <a:pt x="3073" y="15132"/>
                    <a:pt x="3043" y="14945"/>
                  </a:cubicBezTo>
                  <a:cubicBezTo>
                    <a:pt x="3043" y="14928"/>
                    <a:pt x="3040" y="14912"/>
                    <a:pt x="3030" y="14898"/>
                  </a:cubicBezTo>
                  <a:cubicBezTo>
                    <a:pt x="3026" y="14888"/>
                    <a:pt x="3016" y="14881"/>
                    <a:pt x="3013" y="14871"/>
                  </a:cubicBezTo>
                  <a:cubicBezTo>
                    <a:pt x="3003" y="14860"/>
                    <a:pt x="2990" y="14855"/>
                    <a:pt x="2976" y="14855"/>
                  </a:cubicBezTo>
                  <a:cubicBezTo>
                    <a:pt x="2961" y="14855"/>
                    <a:pt x="2945" y="14861"/>
                    <a:pt x="2933" y="14871"/>
                  </a:cubicBezTo>
                  <a:cubicBezTo>
                    <a:pt x="2916" y="14895"/>
                    <a:pt x="2906" y="14915"/>
                    <a:pt x="2893" y="14938"/>
                  </a:cubicBezTo>
                  <a:cubicBezTo>
                    <a:pt x="2879" y="14965"/>
                    <a:pt x="2873" y="14995"/>
                    <a:pt x="2863" y="15019"/>
                  </a:cubicBezTo>
                  <a:cubicBezTo>
                    <a:pt x="2856" y="15039"/>
                    <a:pt x="2849" y="15062"/>
                    <a:pt x="2843" y="15082"/>
                  </a:cubicBezTo>
                  <a:cubicBezTo>
                    <a:pt x="2829" y="15122"/>
                    <a:pt x="2812" y="15166"/>
                    <a:pt x="2799" y="15206"/>
                  </a:cubicBezTo>
                  <a:cubicBezTo>
                    <a:pt x="2772" y="15306"/>
                    <a:pt x="2742" y="15406"/>
                    <a:pt x="2712" y="15513"/>
                  </a:cubicBezTo>
                  <a:cubicBezTo>
                    <a:pt x="2662" y="15691"/>
                    <a:pt x="2608" y="15868"/>
                    <a:pt x="2555" y="16048"/>
                  </a:cubicBezTo>
                  <a:cubicBezTo>
                    <a:pt x="2528" y="16132"/>
                    <a:pt x="2498" y="16219"/>
                    <a:pt x="2475" y="16302"/>
                  </a:cubicBezTo>
                  <a:cubicBezTo>
                    <a:pt x="2448" y="16393"/>
                    <a:pt x="2421" y="16483"/>
                    <a:pt x="2398" y="16573"/>
                  </a:cubicBezTo>
                  <a:cubicBezTo>
                    <a:pt x="2348" y="16770"/>
                    <a:pt x="2298" y="16968"/>
                    <a:pt x="2254" y="17162"/>
                  </a:cubicBezTo>
                  <a:cubicBezTo>
                    <a:pt x="2231" y="17259"/>
                    <a:pt x="2211" y="17356"/>
                    <a:pt x="2194" y="17453"/>
                  </a:cubicBezTo>
                  <a:cubicBezTo>
                    <a:pt x="2174" y="17546"/>
                    <a:pt x="2160" y="17643"/>
                    <a:pt x="2144" y="17740"/>
                  </a:cubicBezTo>
                  <a:cubicBezTo>
                    <a:pt x="2127" y="17830"/>
                    <a:pt x="2120" y="17921"/>
                    <a:pt x="2104" y="18011"/>
                  </a:cubicBezTo>
                  <a:cubicBezTo>
                    <a:pt x="2094" y="18061"/>
                    <a:pt x="2090" y="18115"/>
                    <a:pt x="2087" y="18165"/>
                  </a:cubicBezTo>
                  <a:cubicBezTo>
                    <a:pt x="2080" y="18205"/>
                    <a:pt x="2077" y="18245"/>
                    <a:pt x="2074" y="18282"/>
                  </a:cubicBezTo>
                  <a:cubicBezTo>
                    <a:pt x="2070" y="18328"/>
                    <a:pt x="2063" y="18375"/>
                    <a:pt x="2063" y="18422"/>
                  </a:cubicBezTo>
                  <a:lnTo>
                    <a:pt x="2063" y="18599"/>
                  </a:lnTo>
                  <a:cubicBezTo>
                    <a:pt x="2063" y="18643"/>
                    <a:pt x="2070" y="18690"/>
                    <a:pt x="2070" y="18730"/>
                  </a:cubicBezTo>
                  <a:cubicBezTo>
                    <a:pt x="2070" y="18773"/>
                    <a:pt x="2074" y="18813"/>
                    <a:pt x="2077" y="18860"/>
                  </a:cubicBezTo>
                  <a:cubicBezTo>
                    <a:pt x="2090" y="19051"/>
                    <a:pt x="2110" y="19245"/>
                    <a:pt x="2127" y="19435"/>
                  </a:cubicBezTo>
                  <a:cubicBezTo>
                    <a:pt x="2144" y="19626"/>
                    <a:pt x="2160" y="19810"/>
                    <a:pt x="2174" y="19997"/>
                  </a:cubicBezTo>
                  <a:cubicBezTo>
                    <a:pt x="2187" y="20187"/>
                    <a:pt x="2197" y="20381"/>
                    <a:pt x="2207" y="20579"/>
                  </a:cubicBezTo>
                  <a:lnTo>
                    <a:pt x="2207" y="20706"/>
                  </a:lnTo>
                  <a:cubicBezTo>
                    <a:pt x="2207" y="20839"/>
                    <a:pt x="2204" y="20970"/>
                    <a:pt x="2197" y="21104"/>
                  </a:cubicBezTo>
                  <a:cubicBezTo>
                    <a:pt x="2197" y="21167"/>
                    <a:pt x="2194" y="21234"/>
                    <a:pt x="2194" y="21297"/>
                  </a:cubicBezTo>
                  <a:lnTo>
                    <a:pt x="2181" y="21498"/>
                  </a:lnTo>
                  <a:cubicBezTo>
                    <a:pt x="2174" y="21548"/>
                    <a:pt x="2170" y="21598"/>
                    <a:pt x="2160" y="21649"/>
                  </a:cubicBezTo>
                  <a:cubicBezTo>
                    <a:pt x="2157" y="21672"/>
                    <a:pt x="2154" y="21699"/>
                    <a:pt x="2144" y="21722"/>
                  </a:cubicBezTo>
                  <a:cubicBezTo>
                    <a:pt x="2137" y="21752"/>
                    <a:pt x="2130" y="21776"/>
                    <a:pt x="2124" y="21806"/>
                  </a:cubicBezTo>
                  <a:cubicBezTo>
                    <a:pt x="2110" y="21842"/>
                    <a:pt x="2104" y="21886"/>
                    <a:pt x="2090" y="21923"/>
                  </a:cubicBezTo>
                  <a:cubicBezTo>
                    <a:pt x="2074" y="21969"/>
                    <a:pt x="2060" y="22016"/>
                    <a:pt x="2047" y="22060"/>
                  </a:cubicBezTo>
                  <a:cubicBezTo>
                    <a:pt x="2030" y="22120"/>
                    <a:pt x="2013" y="22177"/>
                    <a:pt x="2007" y="22237"/>
                  </a:cubicBezTo>
                  <a:cubicBezTo>
                    <a:pt x="1997" y="22254"/>
                    <a:pt x="1987" y="22270"/>
                    <a:pt x="1977" y="22290"/>
                  </a:cubicBezTo>
                  <a:cubicBezTo>
                    <a:pt x="1946" y="22307"/>
                    <a:pt x="1913" y="22324"/>
                    <a:pt x="1886" y="22341"/>
                  </a:cubicBezTo>
                  <a:cubicBezTo>
                    <a:pt x="1809" y="22387"/>
                    <a:pt x="1736" y="22444"/>
                    <a:pt x="1672" y="22508"/>
                  </a:cubicBezTo>
                  <a:cubicBezTo>
                    <a:pt x="1612" y="22568"/>
                    <a:pt x="1559" y="22635"/>
                    <a:pt x="1502" y="22695"/>
                  </a:cubicBezTo>
                  <a:lnTo>
                    <a:pt x="1452" y="22745"/>
                  </a:lnTo>
                  <a:cubicBezTo>
                    <a:pt x="1442" y="22752"/>
                    <a:pt x="1438" y="22755"/>
                    <a:pt x="1428" y="22759"/>
                  </a:cubicBezTo>
                  <a:cubicBezTo>
                    <a:pt x="1311" y="22845"/>
                    <a:pt x="1188" y="22929"/>
                    <a:pt x="1060" y="23009"/>
                  </a:cubicBezTo>
                  <a:cubicBezTo>
                    <a:pt x="984" y="23056"/>
                    <a:pt x="907" y="23106"/>
                    <a:pt x="826" y="23156"/>
                  </a:cubicBezTo>
                  <a:cubicBezTo>
                    <a:pt x="753" y="23207"/>
                    <a:pt x="683" y="23257"/>
                    <a:pt x="606" y="23307"/>
                  </a:cubicBezTo>
                  <a:cubicBezTo>
                    <a:pt x="502" y="23377"/>
                    <a:pt x="385" y="23444"/>
                    <a:pt x="291" y="23538"/>
                  </a:cubicBezTo>
                  <a:cubicBezTo>
                    <a:pt x="218" y="23608"/>
                    <a:pt x="181" y="23708"/>
                    <a:pt x="201" y="23812"/>
                  </a:cubicBezTo>
                  <a:cubicBezTo>
                    <a:pt x="221" y="23909"/>
                    <a:pt x="291" y="23989"/>
                    <a:pt x="388" y="24022"/>
                  </a:cubicBezTo>
                  <a:cubicBezTo>
                    <a:pt x="422" y="24032"/>
                    <a:pt x="459" y="24039"/>
                    <a:pt x="499" y="24039"/>
                  </a:cubicBezTo>
                  <a:cubicBezTo>
                    <a:pt x="539" y="24039"/>
                    <a:pt x="586" y="24032"/>
                    <a:pt x="626" y="24026"/>
                  </a:cubicBezTo>
                  <a:cubicBezTo>
                    <a:pt x="643" y="24022"/>
                    <a:pt x="656" y="24016"/>
                    <a:pt x="673" y="24012"/>
                  </a:cubicBezTo>
                  <a:cubicBezTo>
                    <a:pt x="736" y="23989"/>
                    <a:pt x="793" y="23955"/>
                    <a:pt x="843" y="23909"/>
                  </a:cubicBezTo>
                  <a:cubicBezTo>
                    <a:pt x="873" y="23909"/>
                    <a:pt x="907" y="23909"/>
                    <a:pt x="937" y="23905"/>
                  </a:cubicBezTo>
                  <a:cubicBezTo>
                    <a:pt x="967" y="23899"/>
                    <a:pt x="990" y="23889"/>
                    <a:pt x="1020" y="23875"/>
                  </a:cubicBezTo>
                  <a:cubicBezTo>
                    <a:pt x="1034" y="23872"/>
                    <a:pt x="1040" y="23862"/>
                    <a:pt x="1050" y="23859"/>
                  </a:cubicBezTo>
                  <a:cubicBezTo>
                    <a:pt x="1091" y="23838"/>
                    <a:pt x="1127" y="23815"/>
                    <a:pt x="1167" y="23792"/>
                  </a:cubicBezTo>
                  <a:cubicBezTo>
                    <a:pt x="1188" y="23778"/>
                    <a:pt x="1208" y="23762"/>
                    <a:pt x="1228" y="23748"/>
                  </a:cubicBezTo>
                  <a:cubicBezTo>
                    <a:pt x="1284" y="23711"/>
                    <a:pt x="1335" y="23675"/>
                    <a:pt x="1385" y="23631"/>
                  </a:cubicBezTo>
                  <a:cubicBezTo>
                    <a:pt x="1472" y="23558"/>
                    <a:pt x="1559" y="23481"/>
                    <a:pt x="1642" y="23404"/>
                  </a:cubicBezTo>
                  <a:lnTo>
                    <a:pt x="1706" y="23340"/>
                  </a:lnTo>
                  <a:lnTo>
                    <a:pt x="1753" y="23293"/>
                  </a:lnTo>
                  <a:lnTo>
                    <a:pt x="1792" y="23254"/>
                  </a:lnTo>
                  <a:lnTo>
                    <a:pt x="1792" y="23254"/>
                  </a:lnTo>
                  <a:cubicBezTo>
                    <a:pt x="1786" y="23260"/>
                    <a:pt x="1776" y="23270"/>
                    <a:pt x="1769" y="23280"/>
                  </a:cubicBezTo>
                  <a:cubicBezTo>
                    <a:pt x="1843" y="23203"/>
                    <a:pt x="1920" y="23123"/>
                    <a:pt x="1987" y="23039"/>
                  </a:cubicBezTo>
                  <a:cubicBezTo>
                    <a:pt x="2023" y="22996"/>
                    <a:pt x="2057" y="22952"/>
                    <a:pt x="2090" y="22906"/>
                  </a:cubicBezTo>
                  <a:cubicBezTo>
                    <a:pt x="2120" y="22855"/>
                    <a:pt x="2147" y="22805"/>
                    <a:pt x="2174" y="22752"/>
                  </a:cubicBezTo>
                  <a:cubicBezTo>
                    <a:pt x="2207" y="22675"/>
                    <a:pt x="2227" y="22601"/>
                    <a:pt x="2247" y="22521"/>
                  </a:cubicBezTo>
                  <a:lnTo>
                    <a:pt x="2254" y="22518"/>
                  </a:lnTo>
                  <a:cubicBezTo>
                    <a:pt x="2338" y="22438"/>
                    <a:pt x="2415" y="22361"/>
                    <a:pt x="2498" y="22284"/>
                  </a:cubicBezTo>
                  <a:cubicBezTo>
                    <a:pt x="2649" y="22137"/>
                    <a:pt x="2789" y="21976"/>
                    <a:pt x="2933" y="21826"/>
                  </a:cubicBezTo>
                  <a:cubicBezTo>
                    <a:pt x="3083" y="21665"/>
                    <a:pt x="3240" y="21505"/>
                    <a:pt x="3391" y="21338"/>
                  </a:cubicBezTo>
                  <a:cubicBezTo>
                    <a:pt x="3464" y="21254"/>
                    <a:pt x="3531" y="21167"/>
                    <a:pt x="3601" y="21083"/>
                  </a:cubicBezTo>
                  <a:cubicBezTo>
                    <a:pt x="3632" y="21047"/>
                    <a:pt x="3658" y="21007"/>
                    <a:pt x="3685" y="20970"/>
                  </a:cubicBezTo>
                  <a:cubicBezTo>
                    <a:pt x="3718" y="20923"/>
                    <a:pt x="3752" y="20883"/>
                    <a:pt x="3782" y="20836"/>
                  </a:cubicBezTo>
                  <a:cubicBezTo>
                    <a:pt x="3836" y="20766"/>
                    <a:pt x="3886" y="20696"/>
                    <a:pt x="3943" y="20619"/>
                  </a:cubicBezTo>
                  <a:cubicBezTo>
                    <a:pt x="3993" y="20552"/>
                    <a:pt x="4043" y="20488"/>
                    <a:pt x="4096" y="20421"/>
                  </a:cubicBezTo>
                  <a:cubicBezTo>
                    <a:pt x="4130" y="20381"/>
                    <a:pt x="4163" y="20335"/>
                    <a:pt x="4197" y="20294"/>
                  </a:cubicBezTo>
                  <a:cubicBezTo>
                    <a:pt x="4203" y="20281"/>
                    <a:pt x="4213" y="20264"/>
                    <a:pt x="4227" y="20251"/>
                  </a:cubicBezTo>
                  <a:cubicBezTo>
                    <a:pt x="4260" y="20238"/>
                    <a:pt x="4294" y="20221"/>
                    <a:pt x="4327" y="20211"/>
                  </a:cubicBezTo>
                  <a:lnTo>
                    <a:pt x="4427" y="20161"/>
                  </a:lnTo>
                  <a:cubicBezTo>
                    <a:pt x="4461" y="20144"/>
                    <a:pt x="4487" y="20127"/>
                    <a:pt x="4521" y="20104"/>
                  </a:cubicBezTo>
                  <a:cubicBezTo>
                    <a:pt x="4584" y="20067"/>
                    <a:pt x="4645" y="20020"/>
                    <a:pt x="4698" y="19977"/>
                  </a:cubicBezTo>
                  <a:cubicBezTo>
                    <a:pt x="4722" y="19953"/>
                    <a:pt x="4748" y="19930"/>
                    <a:pt x="4772" y="19903"/>
                  </a:cubicBezTo>
                  <a:cubicBezTo>
                    <a:pt x="4788" y="19887"/>
                    <a:pt x="4805" y="19866"/>
                    <a:pt x="4829" y="19850"/>
                  </a:cubicBezTo>
                  <a:cubicBezTo>
                    <a:pt x="4845" y="19843"/>
                    <a:pt x="4865" y="19830"/>
                    <a:pt x="4885" y="19820"/>
                  </a:cubicBezTo>
                  <a:cubicBezTo>
                    <a:pt x="4949" y="19786"/>
                    <a:pt x="5012" y="19759"/>
                    <a:pt x="5073" y="19726"/>
                  </a:cubicBezTo>
                  <a:cubicBezTo>
                    <a:pt x="5119" y="19699"/>
                    <a:pt x="5163" y="19676"/>
                    <a:pt x="5206" y="19652"/>
                  </a:cubicBezTo>
                  <a:cubicBezTo>
                    <a:pt x="5236" y="19636"/>
                    <a:pt x="5263" y="19626"/>
                    <a:pt x="5290" y="19609"/>
                  </a:cubicBezTo>
                  <a:cubicBezTo>
                    <a:pt x="5287" y="19609"/>
                    <a:pt x="5287" y="19612"/>
                    <a:pt x="5283" y="19612"/>
                  </a:cubicBezTo>
                  <a:cubicBezTo>
                    <a:pt x="5357" y="19566"/>
                    <a:pt x="5430" y="19525"/>
                    <a:pt x="5504" y="19479"/>
                  </a:cubicBezTo>
                  <a:cubicBezTo>
                    <a:pt x="5524" y="19465"/>
                    <a:pt x="5547" y="19452"/>
                    <a:pt x="5567" y="19435"/>
                  </a:cubicBezTo>
                  <a:cubicBezTo>
                    <a:pt x="5614" y="19408"/>
                    <a:pt x="5654" y="19378"/>
                    <a:pt x="5701" y="19352"/>
                  </a:cubicBezTo>
                  <a:cubicBezTo>
                    <a:pt x="5755" y="19318"/>
                    <a:pt x="5805" y="19285"/>
                    <a:pt x="5855" y="19251"/>
                  </a:cubicBezTo>
                  <a:cubicBezTo>
                    <a:pt x="5915" y="19214"/>
                    <a:pt x="5972" y="19178"/>
                    <a:pt x="6025" y="19141"/>
                  </a:cubicBezTo>
                  <a:cubicBezTo>
                    <a:pt x="6102" y="19084"/>
                    <a:pt x="6176" y="19034"/>
                    <a:pt x="6256" y="18980"/>
                  </a:cubicBezTo>
                  <a:cubicBezTo>
                    <a:pt x="6310" y="18944"/>
                    <a:pt x="6360" y="18900"/>
                    <a:pt x="6417" y="18860"/>
                  </a:cubicBezTo>
                  <a:cubicBezTo>
                    <a:pt x="6467" y="18823"/>
                    <a:pt x="6517" y="18783"/>
                    <a:pt x="6567" y="18743"/>
                  </a:cubicBezTo>
                  <a:cubicBezTo>
                    <a:pt x="6637" y="18680"/>
                    <a:pt x="6708" y="18616"/>
                    <a:pt x="6784" y="18556"/>
                  </a:cubicBezTo>
                  <a:cubicBezTo>
                    <a:pt x="6828" y="18516"/>
                    <a:pt x="6871" y="18472"/>
                    <a:pt x="6911" y="18432"/>
                  </a:cubicBezTo>
                  <a:cubicBezTo>
                    <a:pt x="6952" y="18395"/>
                    <a:pt x="6988" y="18362"/>
                    <a:pt x="7025" y="18325"/>
                  </a:cubicBezTo>
                  <a:cubicBezTo>
                    <a:pt x="7042" y="18308"/>
                    <a:pt x="7059" y="18295"/>
                    <a:pt x="7072" y="18278"/>
                  </a:cubicBezTo>
                  <a:cubicBezTo>
                    <a:pt x="7135" y="18215"/>
                    <a:pt x="7192" y="18155"/>
                    <a:pt x="7253" y="18094"/>
                  </a:cubicBezTo>
                  <a:cubicBezTo>
                    <a:pt x="7353" y="17994"/>
                    <a:pt x="7446" y="17891"/>
                    <a:pt x="7543" y="17787"/>
                  </a:cubicBezTo>
                  <a:lnTo>
                    <a:pt x="7553" y="17777"/>
                  </a:lnTo>
                  <a:cubicBezTo>
                    <a:pt x="7687" y="17640"/>
                    <a:pt x="7814" y="17506"/>
                    <a:pt x="7948" y="17369"/>
                  </a:cubicBezTo>
                  <a:lnTo>
                    <a:pt x="8088" y="17218"/>
                  </a:lnTo>
                  <a:lnTo>
                    <a:pt x="8175" y="17118"/>
                  </a:lnTo>
                  <a:cubicBezTo>
                    <a:pt x="8189" y="17101"/>
                    <a:pt x="8199" y="17088"/>
                    <a:pt x="8212" y="17071"/>
                  </a:cubicBezTo>
                  <a:cubicBezTo>
                    <a:pt x="8246" y="17028"/>
                    <a:pt x="8276" y="16991"/>
                    <a:pt x="8309" y="16951"/>
                  </a:cubicBezTo>
                  <a:cubicBezTo>
                    <a:pt x="8326" y="16928"/>
                    <a:pt x="8346" y="16904"/>
                    <a:pt x="8363" y="16884"/>
                  </a:cubicBezTo>
                  <a:lnTo>
                    <a:pt x="8513" y="16684"/>
                  </a:lnTo>
                  <a:cubicBezTo>
                    <a:pt x="8600" y="16567"/>
                    <a:pt x="8694" y="16449"/>
                    <a:pt x="8780" y="16332"/>
                  </a:cubicBezTo>
                  <a:cubicBezTo>
                    <a:pt x="8881" y="16202"/>
                    <a:pt x="8974" y="16068"/>
                    <a:pt x="9048" y="15925"/>
                  </a:cubicBezTo>
                  <a:cubicBezTo>
                    <a:pt x="9095" y="15834"/>
                    <a:pt x="9135" y="15741"/>
                    <a:pt x="9165" y="15640"/>
                  </a:cubicBezTo>
                  <a:cubicBezTo>
                    <a:pt x="9195" y="15553"/>
                    <a:pt x="9215" y="15467"/>
                    <a:pt x="9232" y="15373"/>
                  </a:cubicBezTo>
                  <a:cubicBezTo>
                    <a:pt x="9259" y="15229"/>
                    <a:pt x="9279" y="15079"/>
                    <a:pt x="9302" y="14932"/>
                  </a:cubicBezTo>
                  <a:cubicBezTo>
                    <a:pt x="9315" y="14855"/>
                    <a:pt x="9329" y="14781"/>
                    <a:pt x="9342" y="14711"/>
                  </a:cubicBezTo>
                  <a:cubicBezTo>
                    <a:pt x="9345" y="14681"/>
                    <a:pt x="9352" y="14651"/>
                    <a:pt x="9359" y="14617"/>
                  </a:cubicBezTo>
                  <a:cubicBezTo>
                    <a:pt x="9366" y="14581"/>
                    <a:pt x="9369" y="14537"/>
                    <a:pt x="9382" y="14500"/>
                  </a:cubicBezTo>
                  <a:lnTo>
                    <a:pt x="9382" y="14497"/>
                  </a:lnTo>
                  <a:cubicBezTo>
                    <a:pt x="9345" y="14410"/>
                    <a:pt x="9325" y="14367"/>
                    <a:pt x="9285" y="14357"/>
                  </a:cubicBezTo>
                  <a:cubicBezTo>
                    <a:pt x="9278" y="14354"/>
                    <a:pt x="9269" y="14352"/>
                    <a:pt x="9261" y="14352"/>
                  </a:cubicBezTo>
                  <a:cubicBezTo>
                    <a:pt x="9232" y="14352"/>
                    <a:pt x="9203" y="14371"/>
                    <a:pt x="9195" y="14400"/>
                  </a:cubicBezTo>
                  <a:lnTo>
                    <a:pt x="9195" y="14403"/>
                  </a:lnTo>
                  <a:cubicBezTo>
                    <a:pt x="9195" y="14410"/>
                    <a:pt x="9195" y="14410"/>
                    <a:pt x="9192" y="14413"/>
                  </a:cubicBezTo>
                  <a:cubicBezTo>
                    <a:pt x="9182" y="14437"/>
                    <a:pt x="9168" y="14460"/>
                    <a:pt x="9158" y="14484"/>
                  </a:cubicBezTo>
                  <a:cubicBezTo>
                    <a:pt x="9135" y="14527"/>
                    <a:pt x="9108" y="14564"/>
                    <a:pt x="9081" y="14601"/>
                  </a:cubicBezTo>
                  <a:cubicBezTo>
                    <a:pt x="9011" y="14698"/>
                    <a:pt x="8928" y="14784"/>
                    <a:pt x="8847" y="14871"/>
                  </a:cubicBezTo>
                  <a:cubicBezTo>
                    <a:pt x="8817" y="14901"/>
                    <a:pt x="8787" y="14935"/>
                    <a:pt x="8760" y="14965"/>
                  </a:cubicBezTo>
                  <a:cubicBezTo>
                    <a:pt x="8727" y="14998"/>
                    <a:pt x="8694" y="15035"/>
                    <a:pt x="8660" y="15069"/>
                  </a:cubicBezTo>
                  <a:cubicBezTo>
                    <a:pt x="8630" y="15102"/>
                    <a:pt x="8600" y="15136"/>
                    <a:pt x="8566" y="15172"/>
                  </a:cubicBezTo>
                  <a:cubicBezTo>
                    <a:pt x="8550" y="15196"/>
                    <a:pt x="8530" y="15216"/>
                    <a:pt x="8513" y="15236"/>
                  </a:cubicBezTo>
                  <a:cubicBezTo>
                    <a:pt x="8463" y="15296"/>
                    <a:pt x="8416" y="15353"/>
                    <a:pt x="8366" y="15413"/>
                  </a:cubicBezTo>
                  <a:cubicBezTo>
                    <a:pt x="8342" y="15440"/>
                    <a:pt x="8316" y="15473"/>
                    <a:pt x="8286" y="15503"/>
                  </a:cubicBezTo>
                  <a:cubicBezTo>
                    <a:pt x="8269" y="15523"/>
                    <a:pt x="8252" y="15540"/>
                    <a:pt x="8239" y="15563"/>
                  </a:cubicBezTo>
                  <a:cubicBezTo>
                    <a:pt x="8229" y="15570"/>
                    <a:pt x="8225" y="15580"/>
                    <a:pt x="8215" y="15587"/>
                  </a:cubicBezTo>
                  <a:cubicBezTo>
                    <a:pt x="8165" y="15640"/>
                    <a:pt x="8118" y="15691"/>
                    <a:pt x="8072" y="15747"/>
                  </a:cubicBezTo>
                  <a:cubicBezTo>
                    <a:pt x="7975" y="15841"/>
                    <a:pt x="7874" y="15938"/>
                    <a:pt x="7774" y="16032"/>
                  </a:cubicBezTo>
                  <a:cubicBezTo>
                    <a:pt x="7727" y="16075"/>
                    <a:pt x="7680" y="16122"/>
                    <a:pt x="7640" y="16169"/>
                  </a:cubicBezTo>
                  <a:lnTo>
                    <a:pt x="7587" y="16222"/>
                  </a:lnTo>
                  <a:lnTo>
                    <a:pt x="7510" y="16309"/>
                  </a:lnTo>
                  <a:cubicBezTo>
                    <a:pt x="7493" y="16332"/>
                    <a:pt x="7477" y="16349"/>
                    <a:pt x="7460" y="16369"/>
                  </a:cubicBezTo>
                  <a:cubicBezTo>
                    <a:pt x="7456" y="16373"/>
                    <a:pt x="7446" y="16383"/>
                    <a:pt x="7443" y="16389"/>
                  </a:cubicBezTo>
                  <a:lnTo>
                    <a:pt x="7366" y="16490"/>
                  </a:lnTo>
                  <a:cubicBezTo>
                    <a:pt x="7349" y="16516"/>
                    <a:pt x="7329" y="16540"/>
                    <a:pt x="7313" y="16567"/>
                  </a:cubicBezTo>
                  <a:cubicBezTo>
                    <a:pt x="7283" y="16603"/>
                    <a:pt x="7259" y="16640"/>
                    <a:pt x="7229" y="16684"/>
                  </a:cubicBezTo>
                  <a:cubicBezTo>
                    <a:pt x="7189" y="16740"/>
                    <a:pt x="7146" y="16804"/>
                    <a:pt x="7105" y="16864"/>
                  </a:cubicBezTo>
                  <a:cubicBezTo>
                    <a:pt x="7089" y="16887"/>
                    <a:pt x="7072" y="16914"/>
                    <a:pt x="7049" y="16938"/>
                  </a:cubicBezTo>
                  <a:lnTo>
                    <a:pt x="6988" y="17025"/>
                  </a:lnTo>
                  <a:cubicBezTo>
                    <a:pt x="6982" y="17031"/>
                    <a:pt x="6982" y="17035"/>
                    <a:pt x="6978" y="17035"/>
                  </a:cubicBezTo>
                  <a:cubicBezTo>
                    <a:pt x="6978" y="17031"/>
                    <a:pt x="6982" y="17031"/>
                    <a:pt x="6982" y="17025"/>
                  </a:cubicBezTo>
                  <a:lnTo>
                    <a:pt x="6982" y="17025"/>
                  </a:lnTo>
                  <a:cubicBezTo>
                    <a:pt x="6958" y="17065"/>
                    <a:pt x="6928" y="17098"/>
                    <a:pt x="6905" y="17135"/>
                  </a:cubicBezTo>
                  <a:cubicBezTo>
                    <a:pt x="6893" y="17150"/>
                    <a:pt x="6881" y="17168"/>
                    <a:pt x="6869" y="17183"/>
                  </a:cubicBezTo>
                  <a:lnTo>
                    <a:pt x="6869" y="17183"/>
                  </a:lnTo>
                  <a:cubicBezTo>
                    <a:pt x="6865" y="17186"/>
                    <a:pt x="6864" y="17189"/>
                    <a:pt x="6861" y="17192"/>
                  </a:cubicBezTo>
                  <a:cubicBezTo>
                    <a:pt x="6861" y="17188"/>
                    <a:pt x="6865" y="17188"/>
                    <a:pt x="6865" y="17185"/>
                  </a:cubicBezTo>
                  <a:lnTo>
                    <a:pt x="6865" y="17185"/>
                  </a:lnTo>
                  <a:cubicBezTo>
                    <a:pt x="6694" y="17406"/>
                    <a:pt x="6514" y="17623"/>
                    <a:pt x="6343" y="17850"/>
                  </a:cubicBezTo>
                  <a:cubicBezTo>
                    <a:pt x="6256" y="17961"/>
                    <a:pt x="6169" y="18078"/>
                    <a:pt x="6079" y="18195"/>
                  </a:cubicBezTo>
                  <a:cubicBezTo>
                    <a:pt x="6039" y="18255"/>
                    <a:pt x="5992" y="18308"/>
                    <a:pt x="5942" y="18362"/>
                  </a:cubicBezTo>
                  <a:cubicBezTo>
                    <a:pt x="5895" y="18419"/>
                    <a:pt x="5852" y="18462"/>
                    <a:pt x="5805" y="18512"/>
                  </a:cubicBezTo>
                  <a:lnTo>
                    <a:pt x="5801" y="18519"/>
                  </a:lnTo>
                  <a:cubicBezTo>
                    <a:pt x="5779" y="18542"/>
                    <a:pt x="5756" y="18561"/>
                    <a:pt x="5736" y="18587"/>
                  </a:cubicBezTo>
                  <a:lnTo>
                    <a:pt x="5736" y="18587"/>
                  </a:lnTo>
                  <a:lnTo>
                    <a:pt x="5738" y="18586"/>
                  </a:lnTo>
                  <a:lnTo>
                    <a:pt x="5738" y="18586"/>
                  </a:lnTo>
                  <a:cubicBezTo>
                    <a:pt x="5718" y="18606"/>
                    <a:pt x="5694" y="18629"/>
                    <a:pt x="5671" y="18653"/>
                  </a:cubicBezTo>
                  <a:cubicBezTo>
                    <a:pt x="5628" y="18696"/>
                    <a:pt x="5584" y="18743"/>
                    <a:pt x="5537" y="18787"/>
                  </a:cubicBezTo>
                  <a:lnTo>
                    <a:pt x="5387" y="18924"/>
                  </a:lnTo>
                  <a:cubicBezTo>
                    <a:pt x="5283" y="19021"/>
                    <a:pt x="5176" y="19114"/>
                    <a:pt x="5076" y="19211"/>
                  </a:cubicBezTo>
                  <a:cubicBezTo>
                    <a:pt x="4972" y="19311"/>
                    <a:pt x="4872" y="19412"/>
                    <a:pt x="4772" y="19512"/>
                  </a:cubicBezTo>
                  <a:lnTo>
                    <a:pt x="4625" y="19659"/>
                  </a:lnTo>
                  <a:cubicBezTo>
                    <a:pt x="4571" y="19713"/>
                    <a:pt x="4518" y="19766"/>
                    <a:pt x="4464" y="19826"/>
                  </a:cubicBezTo>
                  <a:cubicBezTo>
                    <a:pt x="4447" y="19846"/>
                    <a:pt x="4424" y="19863"/>
                    <a:pt x="4404" y="19880"/>
                  </a:cubicBezTo>
                  <a:lnTo>
                    <a:pt x="4374" y="19910"/>
                  </a:lnTo>
                  <a:lnTo>
                    <a:pt x="4300" y="19960"/>
                  </a:lnTo>
                  <a:lnTo>
                    <a:pt x="4290" y="19967"/>
                  </a:lnTo>
                  <a:cubicBezTo>
                    <a:pt x="4330" y="19893"/>
                    <a:pt x="4364" y="19816"/>
                    <a:pt x="4397" y="19743"/>
                  </a:cubicBezTo>
                  <a:lnTo>
                    <a:pt x="4521" y="19442"/>
                  </a:lnTo>
                  <a:cubicBezTo>
                    <a:pt x="4601" y="19241"/>
                    <a:pt x="4681" y="19041"/>
                    <a:pt x="4755" y="18837"/>
                  </a:cubicBezTo>
                  <a:cubicBezTo>
                    <a:pt x="4832" y="18619"/>
                    <a:pt x="4909" y="18402"/>
                    <a:pt x="4976" y="18185"/>
                  </a:cubicBezTo>
                  <a:cubicBezTo>
                    <a:pt x="4986" y="18161"/>
                    <a:pt x="4989" y="18141"/>
                    <a:pt x="4999" y="18121"/>
                  </a:cubicBezTo>
                  <a:cubicBezTo>
                    <a:pt x="5016" y="18091"/>
                    <a:pt x="5036" y="18068"/>
                    <a:pt x="5053" y="18038"/>
                  </a:cubicBezTo>
                  <a:cubicBezTo>
                    <a:pt x="5083" y="17994"/>
                    <a:pt x="5106" y="17951"/>
                    <a:pt x="5136" y="17904"/>
                  </a:cubicBezTo>
                  <a:cubicBezTo>
                    <a:pt x="5149" y="17887"/>
                    <a:pt x="5156" y="17867"/>
                    <a:pt x="5170" y="17844"/>
                  </a:cubicBezTo>
                  <a:cubicBezTo>
                    <a:pt x="5183" y="17824"/>
                    <a:pt x="5193" y="17804"/>
                    <a:pt x="5206" y="17777"/>
                  </a:cubicBezTo>
                  <a:cubicBezTo>
                    <a:pt x="5226" y="17737"/>
                    <a:pt x="5253" y="17693"/>
                    <a:pt x="5273" y="17653"/>
                  </a:cubicBezTo>
                  <a:cubicBezTo>
                    <a:pt x="5320" y="17556"/>
                    <a:pt x="5370" y="17466"/>
                    <a:pt x="5417" y="17369"/>
                  </a:cubicBezTo>
                  <a:cubicBezTo>
                    <a:pt x="5440" y="17319"/>
                    <a:pt x="5467" y="17272"/>
                    <a:pt x="5487" y="17222"/>
                  </a:cubicBezTo>
                  <a:cubicBezTo>
                    <a:pt x="5507" y="17182"/>
                    <a:pt x="5527" y="17142"/>
                    <a:pt x="5551" y="17105"/>
                  </a:cubicBezTo>
                  <a:cubicBezTo>
                    <a:pt x="5551" y="17101"/>
                    <a:pt x="5554" y="17101"/>
                    <a:pt x="5554" y="17098"/>
                  </a:cubicBezTo>
                  <a:lnTo>
                    <a:pt x="5554" y="17138"/>
                  </a:lnTo>
                  <a:cubicBezTo>
                    <a:pt x="5601" y="17101"/>
                    <a:pt x="5644" y="17058"/>
                    <a:pt x="5684" y="17008"/>
                  </a:cubicBezTo>
                  <a:cubicBezTo>
                    <a:pt x="5701" y="16988"/>
                    <a:pt x="5718" y="16968"/>
                    <a:pt x="5728" y="16941"/>
                  </a:cubicBezTo>
                  <a:cubicBezTo>
                    <a:pt x="5745" y="16918"/>
                    <a:pt x="5758" y="16887"/>
                    <a:pt x="5771" y="16857"/>
                  </a:cubicBezTo>
                  <a:cubicBezTo>
                    <a:pt x="5801" y="16787"/>
                    <a:pt x="5828" y="16717"/>
                    <a:pt x="5855" y="16647"/>
                  </a:cubicBezTo>
                  <a:cubicBezTo>
                    <a:pt x="5858" y="16637"/>
                    <a:pt x="5868" y="16630"/>
                    <a:pt x="5872" y="16620"/>
                  </a:cubicBezTo>
                  <a:cubicBezTo>
                    <a:pt x="5929" y="16536"/>
                    <a:pt x="5985" y="16453"/>
                    <a:pt x="6029" y="16366"/>
                  </a:cubicBezTo>
                  <a:lnTo>
                    <a:pt x="6169" y="16102"/>
                  </a:lnTo>
                  <a:cubicBezTo>
                    <a:pt x="6213" y="16005"/>
                    <a:pt x="6260" y="15915"/>
                    <a:pt x="6310" y="15821"/>
                  </a:cubicBezTo>
                  <a:cubicBezTo>
                    <a:pt x="6353" y="15751"/>
                    <a:pt x="6390" y="15684"/>
                    <a:pt x="6437" y="15617"/>
                  </a:cubicBezTo>
                  <a:cubicBezTo>
                    <a:pt x="6480" y="15547"/>
                    <a:pt x="6530" y="15480"/>
                    <a:pt x="6580" y="15410"/>
                  </a:cubicBezTo>
                  <a:cubicBezTo>
                    <a:pt x="6611" y="15370"/>
                    <a:pt x="6637" y="15333"/>
                    <a:pt x="6661" y="15299"/>
                  </a:cubicBezTo>
                  <a:cubicBezTo>
                    <a:pt x="6681" y="15269"/>
                    <a:pt x="6704" y="15236"/>
                    <a:pt x="6724" y="15209"/>
                  </a:cubicBezTo>
                  <a:cubicBezTo>
                    <a:pt x="6758" y="15159"/>
                    <a:pt x="6788" y="15102"/>
                    <a:pt x="6811" y="15045"/>
                  </a:cubicBezTo>
                  <a:cubicBezTo>
                    <a:pt x="6875" y="14925"/>
                    <a:pt x="6932" y="14798"/>
                    <a:pt x="6992" y="14677"/>
                  </a:cubicBezTo>
                  <a:cubicBezTo>
                    <a:pt x="7028" y="14597"/>
                    <a:pt x="7072" y="14514"/>
                    <a:pt x="7109" y="14433"/>
                  </a:cubicBezTo>
                  <a:cubicBezTo>
                    <a:pt x="7146" y="14357"/>
                    <a:pt x="7189" y="14280"/>
                    <a:pt x="7226" y="14199"/>
                  </a:cubicBezTo>
                  <a:cubicBezTo>
                    <a:pt x="7246" y="14166"/>
                    <a:pt x="7263" y="14129"/>
                    <a:pt x="7283" y="14096"/>
                  </a:cubicBezTo>
                  <a:lnTo>
                    <a:pt x="7346" y="13995"/>
                  </a:lnTo>
                  <a:cubicBezTo>
                    <a:pt x="7373" y="13959"/>
                    <a:pt x="7396" y="13922"/>
                    <a:pt x="7416" y="13882"/>
                  </a:cubicBezTo>
                  <a:cubicBezTo>
                    <a:pt x="7446" y="13838"/>
                    <a:pt x="7473" y="13791"/>
                    <a:pt x="7497" y="13745"/>
                  </a:cubicBezTo>
                  <a:cubicBezTo>
                    <a:pt x="7510" y="13725"/>
                    <a:pt x="7523" y="13698"/>
                    <a:pt x="7533" y="13678"/>
                  </a:cubicBezTo>
                  <a:cubicBezTo>
                    <a:pt x="7547" y="13654"/>
                    <a:pt x="7563" y="13624"/>
                    <a:pt x="7577" y="13598"/>
                  </a:cubicBezTo>
                  <a:cubicBezTo>
                    <a:pt x="7597" y="13557"/>
                    <a:pt x="7617" y="13514"/>
                    <a:pt x="7637" y="13477"/>
                  </a:cubicBezTo>
                  <a:cubicBezTo>
                    <a:pt x="7657" y="13427"/>
                    <a:pt x="7677" y="13380"/>
                    <a:pt x="7694" y="13330"/>
                  </a:cubicBezTo>
                  <a:cubicBezTo>
                    <a:pt x="7714" y="13277"/>
                    <a:pt x="7737" y="13226"/>
                    <a:pt x="7757" y="13173"/>
                  </a:cubicBezTo>
                  <a:cubicBezTo>
                    <a:pt x="7791" y="13076"/>
                    <a:pt x="7828" y="12986"/>
                    <a:pt x="7861" y="12889"/>
                  </a:cubicBezTo>
                  <a:cubicBezTo>
                    <a:pt x="7894" y="12795"/>
                    <a:pt x="7928" y="12708"/>
                    <a:pt x="7961" y="12618"/>
                  </a:cubicBezTo>
                  <a:cubicBezTo>
                    <a:pt x="7995" y="12518"/>
                    <a:pt x="8025" y="12421"/>
                    <a:pt x="8055" y="12320"/>
                  </a:cubicBezTo>
                  <a:cubicBezTo>
                    <a:pt x="8112" y="12120"/>
                    <a:pt x="8159" y="11919"/>
                    <a:pt x="8199" y="11715"/>
                  </a:cubicBezTo>
                  <a:cubicBezTo>
                    <a:pt x="8209" y="11665"/>
                    <a:pt x="8222" y="11608"/>
                    <a:pt x="8229" y="11558"/>
                  </a:cubicBezTo>
                  <a:cubicBezTo>
                    <a:pt x="8235" y="11508"/>
                    <a:pt x="8246" y="11454"/>
                    <a:pt x="8252" y="11404"/>
                  </a:cubicBezTo>
                  <a:cubicBezTo>
                    <a:pt x="8262" y="11354"/>
                    <a:pt x="8266" y="11301"/>
                    <a:pt x="8269" y="11250"/>
                  </a:cubicBezTo>
                  <a:cubicBezTo>
                    <a:pt x="8276" y="11200"/>
                    <a:pt x="8276" y="11150"/>
                    <a:pt x="8279" y="11100"/>
                  </a:cubicBezTo>
                  <a:cubicBezTo>
                    <a:pt x="8282" y="11000"/>
                    <a:pt x="8279" y="10899"/>
                    <a:pt x="8279" y="10799"/>
                  </a:cubicBezTo>
                  <a:cubicBezTo>
                    <a:pt x="8276" y="10702"/>
                    <a:pt x="8276" y="10602"/>
                    <a:pt x="8269" y="10505"/>
                  </a:cubicBezTo>
                  <a:lnTo>
                    <a:pt x="8269" y="10361"/>
                  </a:lnTo>
                  <a:cubicBezTo>
                    <a:pt x="8269" y="10334"/>
                    <a:pt x="8269" y="10304"/>
                    <a:pt x="8276" y="10281"/>
                  </a:cubicBezTo>
                  <a:cubicBezTo>
                    <a:pt x="8276" y="10251"/>
                    <a:pt x="8279" y="10221"/>
                    <a:pt x="8282" y="10197"/>
                  </a:cubicBezTo>
                  <a:cubicBezTo>
                    <a:pt x="8292" y="10100"/>
                    <a:pt x="8299" y="10010"/>
                    <a:pt x="8309" y="9913"/>
                  </a:cubicBezTo>
                  <a:cubicBezTo>
                    <a:pt x="8316" y="9809"/>
                    <a:pt x="8319" y="9702"/>
                    <a:pt x="8329" y="9599"/>
                  </a:cubicBezTo>
                  <a:cubicBezTo>
                    <a:pt x="8332" y="9499"/>
                    <a:pt x="8336" y="9402"/>
                    <a:pt x="8349" y="9308"/>
                  </a:cubicBezTo>
                  <a:cubicBezTo>
                    <a:pt x="8352" y="9274"/>
                    <a:pt x="8359" y="9241"/>
                    <a:pt x="8366" y="9208"/>
                  </a:cubicBezTo>
                  <a:cubicBezTo>
                    <a:pt x="8383" y="9168"/>
                    <a:pt x="8396" y="9127"/>
                    <a:pt x="8409" y="9084"/>
                  </a:cubicBezTo>
                  <a:cubicBezTo>
                    <a:pt x="8416" y="9047"/>
                    <a:pt x="8429" y="9007"/>
                    <a:pt x="8429" y="8967"/>
                  </a:cubicBezTo>
                  <a:cubicBezTo>
                    <a:pt x="8429" y="8950"/>
                    <a:pt x="8429" y="8930"/>
                    <a:pt x="8426" y="8913"/>
                  </a:cubicBezTo>
                  <a:cubicBezTo>
                    <a:pt x="8419" y="8907"/>
                    <a:pt x="8419" y="8897"/>
                    <a:pt x="8416" y="8890"/>
                  </a:cubicBezTo>
                  <a:cubicBezTo>
                    <a:pt x="8413" y="8885"/>
                    <a:pt x="8407" y="8882"/>
                    <a:pt x="8401" y="8882"/>
                  </a:cubicBezTo>
                  <a:cubicBezTo>
                    <a:pt x="8394" y="8882"/>
                    <a:pt x="8388" y="8885"/>
                    <a:pt x="8383" y="8890"/>
                  </a:cubicBezTo>
                  <a:cubicBezTo>
                    <a:pt x="8369" y="8900"/>
                    <a:pt x="8369" y="8923"/>
                    <a:pt x="8369" y="8940"/>
                  </a:cubicBezTo>
                  <a:cubicBezTo>
                    <a:pt x="8363" y="9010"/>
                    <a:pt x="8346" y="9077"/>
                    <a:pt x="8332" y="9147"/>
                  </a:cubicBezTo>
                  <a:cubicBezTo>
                    <a:pt x="8302" y="9214"/>
                    <a:pt x="8276" y="9278"/>
                    <a:pt x="8242" y="9341"/>
                  </a:cubicBezTo>
                  <a:cubicBezTo>
                    <a:pt x="8212" y="9402"/>
                    <a:pt x="8179" y="9465"/>
                    <a:pt x="8149" y="9529"/>
                  </a:cubicBezTo>
                  <a:cubicBezTo>
                    <a:pt x="8115" y="9599"/>
                    <a:pt x="8082" y="9666"/>
                    <a:pt x="8048" y="9736"/>
                  </a:cubicBezTo>
                  <a:cubicBezTo>
                    <a:pt x="8018" y="9799"/>
                    <a:pt x="7985" y="9860"/>
                    <a:pt x="7951" y="9920"/>
                  </a:cubicBezTo>
                  <a:cubicBezTo>
                    <a:pt x="7928" y="9967"/>
                    <a:pt x="7901" y="10010"/>
                    <a:pt x="7874" y="10054"/>
                  </a:cubicBezTo>
                  <a:cubicBezTo>
                    <a:pt x="7861" y="10077"/>
                    <a:pt x="7848" y="10094"/>
                    <a:pt x="7834" y="10114"/>
                  </a:cubicBezTo>
                  <a:cubicBezTo>
                    <a:pt x="7818" y="10134"/>
                    <a:pt x="7808" y="10154"/>
                    <a:pt x="7791" y="10181"/>
                  </a:cubicBezTo>
                  <a:lnTo>
                    <a:pt x="7690" y="10304"/>
                  </a:lnTo>
                  <a:cubicBezTo>
                    <a:pt x="7627" y="10381"/>
                    <a:pt x="7560" y="10455"/>
                    <a:pt x="7493" y="10535"/>
                  </a:cubicBezTo>
                  <a:cubicBezTo>
                    <a:pt x="7456" y="10582"/>
                    <a:pt x="7416" y="10629"/>
                    <a:pt x="7390" y="10679"/>
                  </a:cubicBezTo>
                  <a:cubicBezTo>
                    <a:pt x="7343" y="10749"/>
                    <a:pt x="7299" y="10829"/>
                    <a:pt x="7263" y="10903"/>
                  </a:cubicBezTo>
                  <a:cubicBezTo>
                    <a:pt x="7256" y="10923"/>
                    <a:pt x="7246" y="10940"/>
                    <a:pt x="7239" y="10963"/>
                  </a:cubicBezTo>
                  <a:cubicBezTo>
                    <a:pt x="7229" y="10986"/>
                    <a:pt x="7216" y="11006"/>
                    <a:pt x="7209" y="11033"/>
                  </a:cubicBezTo>
                  <a:cubicBezTo>
                    <a:pt x="7192" y="11080"/>
                    <a:pt x="7176" y="11120"/>
                    <a:pt x="7159" y="11167"/>
                  </a:cubicBezTo>
                  <a:cubicBezTo>
                    <a:pt x="7122" y="11267"/>
                    <a:pt x="7082" y="11364"/>
                    <a:pt x="7045" y="11464"/>
                  </a:cubicBezTo>
                  <a:cubicBezTo>
                    <a:pt x="7039" y="11488"/>
                    <a:pt x="7025" y="11515"/>
                    <a:pt x="7018" y="11538"/>
                  </a:cubicBezTo>
                  <a:cubicBezTo>
                    <a:pt x="6978" y="11632"/>
                    <a:pt x="6942" y="11719"/>
                    <a:pt x="6905" y="11809"/>
                  </a:cubicBezTo>
                  <a:cubicBezTo>
                    <a:pt x="6888" y="11856"/>
                    <a:pt x="6868" y="11906"/>
                    <a:pt x="6851" y="11953"/>
                  </a:cubicBezTo>
                  <a:cubicBezTo>
                    <a:pt x="6835" y="12003"/>
                    <a:pt x="6818" y="12056"/>
                    <a:pt x="6801" y="12106"/>
                  </a:cubicBezTo>
                  <a:cubicBezTo>
                    <a:pt x="6771" y="12207"/>
                    <a:pt x="6751" y="12307"/>
                    <a:pt x="6724" y="12407"/>
                  </a:cubicBezTo>
                  <a:cubicBezTo>
                    <a:pt x="6704" y="12501"/>
                    <a:pt x="6684" y="12591"/>
                    <a:pt x="6657" y="12685"/>
                  </a:cubicBezTo>
                  <a:cubicBezTo>
                    <a:pt x="6637" y="12768"/>
                    <a:pt x="6611" y="12855"/>
                    <a:pt x="6587" y="12939"/>
                  </a:cubicBezTo>
                  <a:cubicBezTo>
                    <a:pt x="6560" y="13026"/>
                    <a:pt x="6540" y="13119"/>
                    <a:pt x="6520" y="13210"/>
                  </a:cubicBezTo>
                  <a:cubicBezTo>
                    <a:pt x="6484" y="13387"/>
                    <a:pt x="6453" y="13561"/>
                    <a:pt x="6417" y="13738"/>
                  </a:cubicBezTo>
                  <a:cubicBezTo>
                    <a:pt x="6373" y="13932"/>
                    <a:pt x="6323" y="14126"/>
                    <a:pt x="6276" y="14323"/>
                  </a:cubicBezTo>
                  <a:cubicBezTo>
                    <a:pt x="6256" y="14423"/>
                    <a:pt x="6233" y="14517"/>
                    <a:pt x="6209" y="14617"/>
                  </a:cubicBezTo>
                  <a:cubicBezTo>
                    <a:pt x="6186" y="14728"/>
                    <a:pt x="6159" y="14835"/>
                    <a:pt x="6132" y="14948"/>
                  </a:cubicBezTo>
                  <a:cubicBezTo>
                    <a:pt x="6106" y="15042"/>
                    <a:pt x="6082" y="15129"/>
                    <a:pt x="6052" y="15219"/>
                  </a:cubicBezTo>
                  <a:cubicBezTo>
                    <a:pt x="6025" y="15303"/>
                    <a:pt x="5999" y="15386"/>
                    <a:pt x="5972" y="15470"/>
                  </a:cubicBezTo>
                  <a:cubicBezTo>
                    <a:pt x="5918" y="15650"/>
                    <a:pt x="5858" y="15828"/>
                    <a:pt x="5815" y="16005"/>
                  </a:cubicBezTo>
                  <a:cubicBezTo>
                    <a:pt x="5808" y="16015"/>
                    <a:pt x="5808" y="16028"/>
                    <a:pt x="5805" y="16035"/>
                  </a:cubicBezTo>
                  <a:lnTo>
                    <a:pt x="5805" y="16032"/>
                  </a:lnTo>
                  <a:cubicBezTo>
                    <a:pt x="5805" y="16038"/>
                    <a:pt x="5801" y="16045"/>
                    <a:pt x="5801" y="16052"/>
                  </a:cubicBezTo>
                  <a:cubicBezTo>
                    <a:pt x="5765" y="16199"/>
                    <a:pt x="5731" y="16346"/>
                    <a:pt x="5698" y="16490"/>
                  </a:cubicBezTo>
                  <a:cubicBezTo>
                    <a:pt x="5681" y="16546"/>
                    <a:pt x="5668" y="16603"/>
                    <a:pt x="5651" y="16657"/>
                  </a:cubicBezTo>
                  <a:cubicBezTo>
                    <a:pt x="5648" y="16670"/>
                    <a:pt x="5641" y="16687"/>
                    <a:pt x="5638" y="16700"/>
                  </a:cubicBezTo>
                  <a:cubicBezTo>
                    <a:pt x="5621" y="16720"/>
                    <a:pt x="5604" y="16747"/>
                    <a:pt x="5591" y="16767"/>
                  </a:cubicBezTo>
                  <a:cubicBezTo>
                    <a:pt x="5564" y="16807"/>
                    <a:pt x="5537" y="16851"/>
                    <a:pt x="5507" y="16891"/>
                  </a:cubicBezTo>
                  <a:cubicBezTo>
                    <a:pt x="5480" y="16938"/>
                    <a:pt x="5450" y="16988"/>
                    <a:pt x="5424" y="17035"/>
                  </a:cubicBezTo>
                  <a:cubicBezTo>
                    <a:pt x="5414" y="17055"/>
                    <a:pt x="5404" y="17075"/>
                    <a:pt x="5390" y="17098"/>
                  </a:cubicBezTo>
                  <a:cubicBezTo>
                    <a:pt x="5384" y="17118"/>
                    <a:pt x="5370" y="17135"/>
                    <a:pt x="5363" y="17155"/>
                  </a:cubicBezTo>
                  <a:cubicBezTo>
                    <a:pt x="5340" y="17202"/>
                    <a:pt x="5320" y="17249"/>
                    <a:pt x="5300" y="17289"/>
                  </a:cubicBezTo>
                  <a:cubicBezTo>
                    <a:pt x="5253" y="17389"/>
                    <a:pt x="5206" y="17486"/>
                    <a:pt x="5163" y="17586"/>
                  </a:cubicBezTo>
                  <a:cubicBezTo>
                    <a:pt x="5156" y="17593"/>
                    <a:pt x="5153" y="17603"/>
                    <a:pt x="5149" y="17616"/>
                  </a:cubicBezTo>
                  <a:cubicBezTo>
                    <a:pt x="5156" y="17590"/>
                    <a:pt x="5163" y="17566"/>
                    <a:pt x="5170" y="17539"/>
                  </a:cubicBezTo>
                  <a:cubicBezTo>
                    <a:pt x="5193" y="17442"/>
                    <a:pt x="5220" y="17342"/>
                    <a:pt x="5250" y="17245"/>
                  </a:cubicBezTo>
                  <a:cubicBezTo>
                    <a:pt x="5277" y="17138"/>
                    <a:pt x="5313" y="17035"/>
                    <a:pt x="5347" y="16924"/>
                  </a:cubicBezTo>
                  <a:cubicBezTo>
                    <a:pt x="5407" y="16724"/>
                    <a:pt x="5447" y="16516"/>
                    <a:pt x="5484" y="16312"/>
                  </a:cubicBezTo>
                  <a:cubicBezTo>
                    <a:pt x="5521" y="16105"/>
                    <a:pt x="5554" y="15898"/>
                    <a:pt x="5574" y="15694"/>
                  </a:cubicBezTo>
                  <a:cubicBezTo>
                    <a:pt x="5601" y="15470"/>
                    <a:pt x="5618" y="15249"/>
                    <a:pt x="5641" y="15032"/>
                  </a:cubicBezTo>
                  <a:lnTo>
                    <a:pt x="5641" y="15019"/>
                  </a:lnTo>
                  <a:cubicBezTo>
                    <a:pt x="5664" y="15012"/>
                    <a:pt x="5684" y="14985"/>
                    <a:pt x="5674" y="14965"/>
                  </a:cubicBezTo>
                  <a:cubicBezTo>
                    <a:pt x="5668" y="14938"/>
                    <a:pt x="5664" y="14915"/>
                    <a:pt x="5658" y="14888"/>
                  </a:cubicBezTo>
                  <a:cubicBezTo>
                    <a:pt x="5674" y="14771"/>
                    <a:pt x="5688" y="14654"/>
                    <a:pt x="5704" y="14537"/>
                  </a:cubicBezTo>
                  <a:cubicBezTo>
                    <a:pt x="5725" y="14350"/>
                    <a:pt x="5751" y="14163"/>
                    <a:pt x="5771" y="13975"/>
                  </a:cubicBezTo>
                  <a:cubicBezTo>
                    <a:pt x="5788" y="13808"/>
                    <a:pt x="5801" y="13641"/>
                    <a:pt x="5808" y="13477"/>
                  </a:cubicBezTo>
                  <a:cubicBezTo>
                    <a:pt x="5818" y="13307"/>
                    <a:pt x="5822" y="13133"/>
                    <a:pt x="5822" y="12962"/>
                  </a:cubicBezTo>
                  <a:lnTo>
                    <a:pt x="5822" y="12859"/>
                  </a:lnTo>
                  <a:cubicBezTo>
                    <a:pt x="5832" y="12825"/>
                    <a:pt x="5835" y="12788"/>
                    <a:pt x="5842" y="12755"/>
                  </a:cubicBezTo>
                  <a:cubicBezTo>
                    <a:pt x="5882" y="12564"/>
                    <a:pt x="5918" y="12374"/>
                    <a:pt x="5949" y="12187"/>
                  </a:cubicBezTo>
                  <a:cubicBezTo>
                    <a:pt x="5965" y="12090"/>
                    <a:pt x="5972" y="11993"/>
                    <a:pt x="5985" y="11896"/>
                  </a:cubicBezTo>
                  <a:cubicBezTo>
                    <a:pt x="5989" y="11856"/>
                    <a:pt x="5992" y="11809"/>
                    <a:pt x="5992" y="11769"/>
                  </a:cubicBezTo>
                  <a:cubicBezTo>
                    <a:pt x="5999" y="11722"/>
                    <a:pt x="5999" y="11675"/>
                    <a:pt x="6002" y="11625"/>
                  </a:cubicBezTo>
                  <a:cubicBezTo>
                    <a:pt x="6009" y="11438"/>
                    <a:pt x="6015" y="11250"/>
                    <a:pt x="6015" y="11060"/>
                  </a:cubicBezTo>
                  <a:cubicBezTo>
                    <a:pt x="6015" y="10960"/>
                    <a:pt x="6015" y="10859"/>
                    <a:pt x="6009" y="10759"/>
                  </a:cubicBezTo>
                  <a:lnTo>
                    <a:pt x="5999" y="10498"/>
                  </a:lnTo>
                  <a:cubicBezTo>
                    <a:pt x="6019" y="10455"/>
                    <a:pt x="6035" y="10415"/>
                    <a:pt x="6056" y="10374"/>
                  </a:cubicBezTo>
                  <a:cubicBezTo>
                    <a:pt x="6089" y="10308"/>
                    <a:pt x="6126" y="10237"/>
                    <a:pt x="6159" y="10171"/>
                  </a:cubicBezTo>
                  <a:lnTo>
                    <a:pt x="6209" y="10084"/>
                  </a:lnTo>
                  <a:cubicBezTo>
                    <a:pt x="6226" y="10057"/>
                    <a:pt x="6243" y="10033"/>
                    <a:pt x="6256" y="10007"/>
                  </a:cubicBezTo>
                  <a:cubicBezTo>
                    <a:pt x="6286" y="9963"/>
                    <a:pt x="6320" y="9916"/>
                    <a:pt x="6353" y="9870"/>
                  </a:cubicBezTo>
                  <a:cubicBezTo>
                    <a:pt x="6383" y="9833"/>
                    <a:pt x="6410" y="9799"/>
                    <a:pt x="6440" y="9763"/>
                  </a:cubicBezTo>
                  <a:cubicBezTo>
                    <a:pt x="6470" y="9723"/>
                    <a:pt x="6504" y="9689"/>
                    <a:pt x="6530" y="9656"/>
                  </a:cubicBezTo>
                  <a:cubicBezTo>
                    <a:pt x="6560" y="9622"/>
                    <a:pt x="6591" y="9589"/>
                    <a:pt x="6624" y="9555"/>
                  </a:cubicBezTo>
                  <a:cubicBezTo>
                    <a:pt x="6654" y="9529"/>
                    <a:pt x="6677" y="9495"/>
                    <a:pt x="6708" y="9462"/>
                  </a:cubicBezTo>
                  <a:cubicBezTo>
                    <a:pt x="6728" y="9435"/>
                    <a:pt x="6754" y="9412"/>
                    <a:pt x="6774" y="9381"/>
                  </a:cubicBezTo>
                  <a:cubicBezTo>
                    <a:pt x="6798" y="9348"/>
                    <a:pt x="6828" y="9318"/>
                    <a:pt x="6855" y="9285"/>
                  </a:cubicBezTo>
                  <a:cubicBezTo>
                    <a:pt x="6878" y="9248"/>
                    <a:pt x="6908" y="9211"/>
                    <a:pt x="6932" y="9178"/>
                  </a:cubicBezTo>
                  <a:cubicBezTo>
                    <a:pt x="6958" y="9144"/>
                    <a:pt x="6978" y="9111"/>
                    <a:pt x="7005" y="9071"/>
                  </a:cubicBezTo>
                  <a:cubicBezTo>
                    <a:pt x="7092" y="8943"/>
                    <a:pt x="7172" y="8813"/>
                    <a:pt x="7256" y="8679"/>
                  </a:cubicBezTo>
                  <a:cubicBezTo>
                    <a:pt x="7296" y="8613"/>
                    <a:pt x="7339" y="8549"/>
                    <a:pt x="7376" y="8482"/>
                  </a:cubicBezTo>
                  <a:cubicBezTo>
                    <a:pt x="7393" y="8452"/>
                    <a:pt x="7413" y="8425"/>
                    <a:pt x="7430" y="8392"/>
                  </a:cubicBezTo>
                  <a:cubicBezTo>
                    <a:pt x="7450" y="8352"/>
                    <a:pt x="7477" y="8315"/>
                    <a:pt x="7497" y="8275"/>
                  </a:cubicBezTo>
                  <a:cubicBezTo>
                    <a:pt x="7517" y="8231"/>
                    <a:pt x="7540" y="8195"/>
                    <a:pt x="7563" y="8151"/>
                  </a:cubicBezTo>
                  <a:cubicBezTo>
                    <a:pt x="7580" y="8118"/>
                    <a:pt x="7597" y="8091"/>
                    <a:pt x="7610" y="8057"/>
                  </a:cubicBezTo>
                  <a:cubicBezTo>
                    <a:pt x="7627" y="8027"/>
                    <a:pt x="7640" y="7994"/>
                    <a:pt x="7650" y="7964"/>
                  </a:cubicBezTo>
                  <a:cubicBezTo>
                    <a:pt x="7664" y="7934"/>
                    <a:pt x="7674" y="7910"/>
                    <a:pt x="7684" y="7880"/>
                  </a:cubicBezTo>
                  <a:cubicBezTo>
                    <a:pt x="7690" y="7867"/>
                    <a:pt x="7697" y="7857"/>
                    <a:pt x="7701" y="7844"/>
                  </a:cubicBezTo>
                  <a:cubicBezTo>
                    <a:pt x="7721" y="7797"/>
                    <a:pt x="7731" y="7757"/>
                    <a:pt x="7747" y="7710"/>
                  </a:cubicBezTo>
                  <a:cubicBezTo>
                    <a:pt x="7761" y="7673"/>
                    <a:pt x="7767" y="7633"/>
                    <a:pt x="7781" y="7596"/>
                  </a:cubicBezTo>
                  <a:cubicBezTo>
                    <a:pt x="7804" y="7529"/>
                    <a:pt x="7821" y="7459"/>
                    <a:pt x="7838" y="7392"/>
                  </a:cubicBezTo>
                  <a:cubicBezTo>
                    <a:pt x="7878" y="7228"/>
                    <a:pt x="7925" y="7064"/>
                    <a:pt x="7971" y="6904"/>
                  </a:cubicBezTo>
                  <a:cubicBezTo>
                    <a:pt x="7991" y="6827"/>
                    <a:pt x="8011" y="6747"/>
                    <a:pt x="8035" y="6673"/>
                  </a:cubicBezTo>
                  <a:lnTo>
                    <a:pt x="8062" y="6573"/>
                  </a:lnTo>
                  <a:cubicBezTo>
                    <a:pt x="8068" y="6540"/>
                    <a:pt x="8078" y="6506"/>
                    <a:pt x="8085" y="6469"/>
                  </a:cubicBezTo>
                  <a:cubicBezTo>
                    <a:pt x="8095" y="6419"/>
                    <a:pt x="8102" y="6372"/>
                    <a:pt x="8112" y="6322"/>
                  </a:cubicBezTo>
                  <a:cubicBezTo>
                    <a:pt x="8115" y="6289"/>
                    <a:pt x="8118" y="6252"/>
                    <a:pt x="8128" y="6219"/>
                  </a:cubicBezTo>
                  <a:cubicBezTo>
                    <a:pt x="8135" y="6142"/>
                    <a:pt x="8149" y="6071"/>
                    <a:pt x="8159" y="5995"/>
                  </a:cubicBezTo>
                  <a:lnTo>
                    <a:pt x="8159" y="5988"/>
                  </a:lnTo>
                  <a:lnTo>
                    <a:pt x="8159" y="5978"/>
                  </a:lnTo>
                  <a:lnTo>
                    <a:pt x="8159" y="5975"/>
                  </a:lnTo>
                  <a:cubicBezTo>
                    <a:pt x="8162" y="5944"/>
                    <a:pt x="8165" y="5918"/>
                    <a:pt x="8165" y="5888"/>
                  </a:cubicBezTo>
                  <a:lnTo>
                    <a:pt x="8165" y="5894"/>
                  </a:lnTo>
                  <a:cubicBezTo>
                    <a:pt x="8165" y="5888"/>
                    <a:pt x="8165" y="5878"/>
                    <a:pt x="8169" y="5874"/>
                  </a:cubicBezTo>
                  <a:lnTo>
                    <a:pt x="8169" y="5884"/>
                  </a:lnTo>
                  <a:cubicBezTo>
                    <a:pt x="8175" y="5861"/>
                    <a:pt x="8175" y="5841"/>
                    <a:pt x="8179" y="5821"/>
                  </a:cubicBezTo>
                  <a:cubicBezTo>
                    <a:pt x="8182" y="5794"/>
                    <a:pt x="8182" y="5771"/>
                    <a:pt x="8185" y="5744"/>
                  </a:cubicBezTo>
                  <a:cubicBezTo>
                    <a:pt x="8185" y="5724"/>
                    <a:pt x="8192" y="5704"/>
                    <a:pt x="8185" y="5687"/>
                  </a:cubicBezTo>
                  <a:cubicBezTo>
                    <a:pt x="8182" y="5674"/>
                    <a:pt x="8179" y="5657"/>
                    <a:pt x="8169" y="5644"/>
                  </a:cubicBezTo>
                  <a:cubicBezTo>
                    <a:pt x="8162" y="5637"/>
                    <a:pt x="8149" y="5627"/>
                    <a:pt x="8135" y="5623"/>
                  </a:cubicBezTo>
                  <a:cubicBezTo>
                    <a:pt x="8132" y="5622"/>
                    <a:pt x="8129" y="5622"/>
                    <a:pt x="8125" y="5622"/>
                  </a:cubicBezTo>
                  <a:cubicBezTo>
                    <a:pt x="8116" y="5622"/>
                    <a:pt x="8105" y="5624"/>
                    <a:pt x="8098" y="5627"/>
                  </a:cubicBezTo>
                  <a:cubicBezTo>
                    <a:pt x="8082" y="5637"/>
                    <a:pt x="8075" y="5650"/>
                    <a:pt x="8065" y="5660"/>
                  </a:cubicBezTo>
                  <a:lnTo>
                    <a:pt x="8042" y="5700"/>
                  </a:lnTo>
                  <a:cubicBezTo>
                    <a:pt x="8032" y="5710"/>
                    <a:pt x="8025" y="5724"/>
                    <a:pt x="8015" y="5740"/>
                  </a:cubicBezTo>
                  <a:cubicBezTo>
                    <a:pt x="7995" y="5771"/>
                    <a:pt x="7975" y="5804"/>
                    <a:pt x="7951" y="5834"/>
                  </a:cubicBezTo>
                  <a:lnTo>
                    <a:pt x="7814" y="6045"/>
                  </a:lnTo>
                  <a:cubicBezTo>
                    <a:pt x="7774" y="6112"/>
                    <a:pt x="7734" y="6178"/>
                    <a:pt x="7694" y="6252"/>
                  </a:cubicBezTo>
                  <a:cubicBezTo>
                    <a:pt x="7617" y="6386"/>
                    <a:pt x="7547" y="6523"/>
                    <a:pt x="7477" y="6660"/>
                  </a:cubicBezTo>
                  <a:lnTo>
                    <a:pt x="7413" y="6774"/>
                  </a:lnTo>
                  <a:cubicBezTo>
                    <a:pt x="7396" y="6804"/>
                    <a:pt x="7376" y="6837"/>
                    <a:pt x="7359" y="6864"/>
                  </a:cubicBezTo>
                  <a:cubicBezTo>
                    <a:pt x="7316" y="6931"/>
                    <a:pt x="7279" y="6998"/>
                    <a:pt x="7239" y="7061"/>
                  </a:cubicBezTo>
                  <a:cubicBezTo>
                    <a:pt x="7192" y="7131"/>
                    <a:pt x="7146" y="7198"/>
                    <a:pt x="7099" y="7272"/>
                  </a:cubicBezTo>
                  <a:cubicBezTo>
                    <a:pt x="7059" y="7329"/>
                    <a:pt x="7022" y="7389"/>
                    <a:pt x="6978" y="7449"/>
                  </a:cubicBezTo>
                  <a:cubicBezTo>
                    <a:pt x="6955" y="7492"/>
                    <a:pt x="6925" y="7533"/>
                    <a:pt x="6898" y="7573"/>
                  </a:cubicBezTo>
                  <a:cubicBezTo>
                    <a:pt x="6878" y="7599"/>
                    <a:pt x="6861" y="7633"/>
                    <a:pt x="6845" y="7663"/>
                  </a:cubicBezTo>
                  <a:cubicBezTo>
                    <a:pt x="6828" y="7693"/>
                    <a:pt x="6808" y="7726"/>
                    <a:pt x="6791" y="7757"/>
                  </a:cubicBezTo>
                  <a:cubicBezTo>
                    <a:pt x="6764" y="7800"/>
                    <a:pt x="6744" y="7844"/>
                    <a:pt x="6721" y="7890"/>
                  </a:cubicBezTo>
                  <a:cubicBezTo>
                    <a:pt x="6681" y="7961"/>
                    <a:pt x="6647" y="8031"/>
                    <a:pt x="6611" y="8108"/>
                  </a:cubicBezTo>
                  <a:cubicBezTo>
                    <a:pt x="6577" y="8175"/>
                    <a:pt x="6544" y="8235"/>
                    <a:pt x="6510" y="8298"/>
                  </a:cubicBezTo>
                  <a:cubicBezTo>
                    <a:pt x="6477" y="8358"/>
                    <a:pt x="6443" y="8415"/>
                    <a:pt x="6410" y="8469"/>
                  </a:cubicBezTo>
                  <a:cubicBezTo>
                    <a:pt x="6373" y="8532"/>
                    <a:pt x="6336" y="8596"/>
                    <a:pt x="6296" y="8663"/>
                  </a:cubicBezTo>
                  <a:cubicBezTo>
                    <a:pt x="6260" y="8726"/>
                    <a:pt x="6226" y="8793"/>
                    <a:pt x="6189" y="8853"/>
                  </a:cubicBezTo>
                  <a:cubicBezTo>
                    <a:pt x="6169" y="8893"/>
                    <a:pt x="6153" y="8930"/>
                    <a:pt x="6129" y="8967"/>
                  </a:cubicBezTo>
                  <a:cubicBezTo>
                    <a:pt x="6106" y="9014"/>
                    <a:pt x="6086" y="9064"/>
                    <a:pt x="6059" y="9111"/>
                  </a:cubicBezTo>
                  <a:cubicBezTo>
                    <a:pt x="6039" y="9147"/>
                    <a:pt x="6022" y="9188"/>
                    <a:pt x="6005" y="9231"/>
                  </a:cubicBezTo>
                  <a:cubicBezTo>
                    <a:pt x="5985" y="9281"/>
                    <a:pt x="5962" y="9328"/>
                    <a:pt x="5939" y="9378"/>
                  </a:cubicBezTo>
                  <a:cubicBezTo>
                    <a:pt x="5935" y="9385"/>
                    <a:pt x="5935" y="9395"/>
                    <a:pt x="5929" y="9402"/>
                  </a:cubicBezTo>
                  <a:cubicBezTo>
                    <a:pt x="5929" y="9381"/>
                    <a:pt x="5925" y="9361"/>
                    <a:pt x="5925" y="9338"/>
                  </a:cubicBezTo>
                  <a:cubicBezTo>
                    <a:pt x="5918" y="9244"/>
                    <a:pt x="5905" y="9151"/>
                    <a:pt x="5895" y="9054"/>
                  </a:cubicBezTo>
                  <a:cubicBezTo>
                    <a:pt x="5888" y="8960"/>
                    <a:pt x="5878" y="8863"/>
                    <a:pt x="5875" y="8766"/>
                  </a:cubicBezTo>
                  <a:cubicBezTo>
                    <a:pt x="5862" y="8579"/>
                    <a:pt x="5855" y="8392"/>
                    <a:pt x="5838" y="8201"/>
                  </a:cubicBezTo>
                  <a:cubicBezTo>
                    <a:pt x="5822" y="8017"/>
                    <a:pt x="5788" y="7833"/>
                    <a:pt x="5751" y="7650"/>
                  </a:cubicBezTo>
                  <a:cubicBezTo>
                    <a:pt x="5728" y="7556"/>
                    <a:pt x="5704" y="7456"/>
                    <a:pt x="5684" y="7359"/>
                  </a:cubicBezTo>
                  <a:cubicBezTo>
                    <a:pt x="5661" y="7272"/>
                    <a:pt x="5634" y="7182"/>
                    <a:pt x="5611" y="7095"/>
                  </a:cubicBezTo>
                  <a:cubicBezTo>
                    <a:pt x="5591" y="7004"/>
                    <a:pt x="5571" y="6914"/>
                    <a:pt x="5551" y="6824"/>
                  </a:cubicBezTo>
                  <a:cubicBezTo>
                    <a:pt x="5541" y="6774"/>
                    <a:pt x="5527" y="6727"/>
                    <a:pt x="5521" y="6677"/>
                  </a:cubicBezTo>
                  <a:cubicBezTo>
                    <a:pt x="5517" y="6653"/>
                    <a:pt x="5511" y="6630"/>
                    <a:pt x="5507" y="6606"/>
                  </a:cubicBezTo>
                  <a:cubicBezTo>
                    <a:pt x="5504" y="6586"/>
                    <a:pt x="5501" y="6560"/>
                    <a:pt x="5491" y="6540"/>
                  </a:cubicBezTo>
                  <a:cubicBezTo>
                    <a:pt x="5477" y="6509"/>
                    <a:pt x="5454" y="6486"/>
                    <a:pt x="5420" y="6479"/>
                  </a:cubicBezTo>
                  <a:cubicBezTo>
                    <a:pt x="5417" y="6479"/>
                    <a:pt x="5413" y="6479"/>
                    <a:pt x="5410" y="6479"/>
                  </a:cubicBezTo>
                  <a:cubicBezTo>
                    <a:pt x="5380" y="6479"/>
                    <a:pt x="5351" y="6491"/>
                    <a:pt x="5333" y="6509"/>
                  </a:cubicBezTo>
                  <a:cubicBezTo>
                    <a:pt x="5307" y="6540"/>
                    <a:pt x="5310" y="6576"/>
                    <a:pt x="5310" y="6610"/>
                  </a:cubicBezTo>
                  <a:cubicBezTo>
                    <a:pt x="5310" y="6670"/>
                    <a:pt x="5303" y="6727"/>
                    <a:pt x="5300" y="6787"/>
                  </a:cubicBezTo>
                  <a:cubicBezTo>
                    <a:pt x="5277" y="6958"/>
                    <a:pt x="5240" y="7125"/>
                    <a:pt x="5203" y="7292"/>
                  </a:cubicBezTo>
                  <a:cubicBezTo>
                    <a:pt x="5156" y="7462"/>
                    <a:pt x="5106" y="7630"/>
                    <a:pt x="5059" y="7800"/>
                  </a:cubicBezTo>
                  <a:cubicBezTo>
                    <a:pt x="5009" y="7981"/>
                    <a:pt x="4959" y="8164"/>
                    <a:pt x="4905" y="8345"/>
                  </a:cubicBezTo>
                  <a:lnTo>
                    <a:pt x="4882" y="8419"/>
                  </a:lnTo>
                  <a:cubicBezTo>
                    <a:pt x="4869" y="8392"/>
                    <a:pt x="4859" y="8362"/>
                    <a:pt x="4849" y="8332"/>
                  </a:cubicBezTo>
                  <a:lnTo>
                    <a:pt x="4835" y="8308"/>
                  </a:lnTo>
                  <a:cubicBezTo>
                    <a:pt x="4832" y="8295"/>
                    <a:pt x="4825" y="8285"/>
                    <a:pt x="4822" y="8275"/>
                  </a:cubicBezTo>
                  <a:cubicBezTo>
                    <a:pt x="4768" y="8128"/>
                    <a:pt x="4718" y="7984"/>
                    <a:pt x="4665" y="7840"/>
                  </a:cubicBezTo>
                  <a:cubicBezTo>
                    <a:pt x="4685" y="7800"/>
                    <a:pt x="4671" y="7750"/>
                    <a:pt x="4638" y="7730"/>
                  </a:cubicBezTo>
                  <a:cubicBezTo>
                    <a:pt x="4635" y="7726"/>
                    <a:pt x="4625" y="7723"/>
                    <a:pt x="4621" y="7723"/>
                  </a:cubicBezTo>
                  <a:cubicBezTo>
                    <a:pt x="4608" y="7666"/>
                    <a:pt x="4598" y="7613"/>
                    <a:pt x="4588" y="7559"/>
                  </a:cubicBezTo>
                  <a:cubicBezTo>
                    <a:pt x="4584" y="7539"/>
                    <a:pt x="4584" y="7513"/>
                    <a:pt x="4584" y="7492"/>
                  </a:cubicBezTo>
                  <a:cubicBezTo>
                    <a:pt x="4584" y="7472"/>
                    <a:pt x="4584" y="7456"/>
                    <a:pt x="4588" y="7432"/>
                  </a:cubicBezTo>
                  <a:cubicBezTo>
                    <a:pt x="4588" y="7426"/>
                    <a:pt x="4588" y="7416"/>
                    <a:pt x="4591" y="7409"/>
                  </a:cubicBezTo>
                  <a:cubicBezTo>
                    <a:pt x="4591" y="7406"/>
                    <a:pt x="4598" y="7406"/>
                    <a:pt x="4598" y="7399"/>
                  </a:cubicBezTo>
                  <a:cubicBezTo>
                    <a:pt x="4601" y="7379"/>
                    <a:pt x="4605" y="7359"/>
                    <a:pt x="4608" y="7342"/>
                  </a:cubicBezTo>
                  <a:cubicBezTo>
                    <a:pt x="4615" y="7322"/>
                    <a:pt x="4615" y="7305"/>
                    <a:pt x="4618" y="7282"/>
                  </a:cubicBezTo>
                  <a:cubicBezTo>
                    <a:pt x="4625" y="7212"/>
                    <a:pt x="4638" y="7141"/>
                    <a:pt x="4655" y="7071"/>
                  </a:cubicBezTo>
                  <a:cubicBezTo>
                    <a:pt x="4658" y="7058"/>
                    <a:pt x="4658" y="7044"/>
                    <a:pt x="4665" y="7038"/>
                  </a:cubicBezTo>
                  <a:lnTo>
                    <a:pt x="4665" y="7041"/>
                  </a:lnTo>
                  <a:cubicBezTo>
                    <a:pt x="4665" y="7038"/>
                    <a:pt x="4665" y="7031"/>
                    <a:pt x="4668" y="7031"/>
                  </a:cubicBezTo>
                  <a:cubicBezTo>
                    <a:pt x="4675" y="6998"/>
                    <a:pt x="4685" y="6964"/>
                    <a:pt x="4698" y="6937"/>
                  </a:cubicBezTo>
                  <a:cubicBezTo>
                    <a:pt x="4705" y="6907"/>
                    <a:pt x="4715" y="6877"/>
                    <a:pt x="4725" y="6847"/>
                  </a:cubicBezTo>
                  <a:lnTo>
                    <a:pt x="4752" y="6787"/>
                  </a:lnTo>
                  <a:cubicBezTo>
                    <a:pt x="4758" y="6764"/>
                    <a:pt x="4772" y="6744"/>
                    <a:pt x="4782" y="6723"/>
                  </a:cubicBezTo>
                  <a:cubicBezTo>
                    <a:pt x="4798" y="6687"/>
                    <a:pt x="4818" y="6647"/>
                    <a:pt x="4839" y="6610"/>
                  </a:cubicBezTo>
                  <a:cubicBezTo>
                    <a:pt x="4855" y="6580"/>
                    <a:pt x="4872" y="6556"/>
                    <a:pt x="4889" y="6526"/>
                  </a:cubicBezTo>
                  <a:cubicBezTo>
                    <a:pt x="4902" y="6506"/>
                    <a:pt x="4915" y="6486"/>
                    <a:pt x="4932" y="6459"/>
                  </a:cubicBezTo>
                  <a:cubicBezTo>
                    <a:pt x="4966" y="6406"/>
                    <a:pt x="4999" y="6356"/>
                    <a:pt x="5036" y="6302"/>
                  </a:cubicBezTo>
                  <a:cubicBezTo>
                    <a:pt x="5103" y="6202"/>
                    <a:pt x="5166" y="6102"/>
                    <a:pt x="5233" y="6001"/>
                  </a:cubicBezTo>
                  <a:cubicBezTo>
                    <a:pt x="5267" y="5944"/>
                    <a:pt x="5303" y="5894"/>
                    <a:pt x="5337" y="5841"/>
                  </a:cubicBezTo>
                  <a:cubicBezTo>
                    <a:pt x="5370" y="5794"/>
                    <a:pt x="5404" y="5751"/>
                    <a:pt x="5437" y="5700"/>
                  </a:cubicBezTo>
                  <a:lnTo>
                    <a:pt x="5437" y="5700"/>
                  </a:lnTo>
                  <a:cubicBezTo>
                    <a:pt x="5437" y="5704"/>
                    <a:pt x="5434" y="5704"/>
                    <a:pt x="5434" y="5707"/>
                  </a:cubicBezTo>
                  <a:cubicBezTo>
                    <a:pt x="5491" y="5627"/>
                    <a:pt x="5554" y="5550"/>
                    <a:pt x="5618" y="5473"/>
                  </a:cubicBezTo>
                  <a:cubicBezTo>
                    <a:pt x="5678" y="5393"/>
                    <a:pt x="5741" y="5319"/>
                    <a:pt x="5805" y="5242"/>
                  </a:cubicBezTo>
                  <a:cubicBezTo>
                    <a:pt x="5888" y="5142"/>
                    <a:pt x="5972" y="5042"/>
                    <a:pt x="6052" y="4938"/>
                  </a:cubicBezTo>
                  <a:cubicBezTo>
                    <a:pt x="6122" y="4848"/>
                    <a:pt x="6193" y="4751"/>
                    <a:pt x="6270" y="4657"/>
                  </a:cubicBezTo>
                  <a:cubicBezTo>
                    <a:pt x="6340" y="4564"/>
                    <a:pt x="6413" y="4470"/>
                    <a:pt x="6490" y="4373"/>
                  </a:cubicBezTo>
                  <a:cubicBezTo>
                    <a:pt x="6570" y="4273"/>
                    <a:pt x="6644" y="4169"/>
                    <a:pt x="6721" y="4069"/>
                  </a:cubicBezTo>
                  <a:cubicBezTo>
                    <a:pt x="6791" y="3972"/>
                    <a:pt x="6865" y="3878"/>
                    <a:pt x="6942" y="3785"/>
                  </a:cubicBezTo>
                  <a:cubicBezTo>
                    <a:pt x="6978" y="3738"/>
                    <a:pt x="7022" y="3698"/>
                    <a:pt x="7059" y="3651"/>
                  </a:cubicBezTo>
                  <a:cubicBezTo>
                    <a:pt x="7079" y="3631"/>
                    <a:pt x="7099" y="3604"/>
                    <a:pt x="7115" y="3584"/>
                  </a:cubicBezTo>
                  <a:cubicBezTo>
                    <a:pt x="7139" y="3561"/>
                    <a:pt x="7162" y="3534"/>
                    <a:pt x="7182" y="3510"/>
                  </a:cubicBezTo>
                  <a:cubicBezTo>
                    <a:pt x="7206" y="3477"/>
                    <a:pt x="7199" y="3427"/>
                    <a:pt x="7166" y="3400"/>
                  </a:cubicBezTo>
                  <a:cubicBezTo>
                    <a:pt x="7149" y="3387"/>
                    <a:pt x="7129" y="3380"/>
                    <a:pt x="7105" y="3380"/>
                  </a:cubicBezTo>
                  <a:cubicBezTo>
                    <a:pt x="7095" y="3380"/>
                    <a:pt x="7089" y="3383"/>
                    <a:pt x="7079" y="3383"/>
                  </a:cubicBezTo>
                  <a:cubicBezTo>
                    <a:pt x="7065" y="3387"/>
                    <a:pt x="7049" y="3393"/>
                    <a:pt x="7039" y="3393"/>
                  </a:cubicBezTo>
                  <a:cubicBezTo>
                    <a:pt x="7005" y="3400"/>
                    <a:pt x="6972" y="3410"/>
                    <a:pt x="6942" y="3417"/>
                  </a:cubicBezTo>
                  <a:cubicBezTo>
                    <a:pt x="6871" y="3434"/>
                    <a:pt x="6804" y="3460"/>
                    <a:pt x="6741" y="3487"/>
                  </a:cubicBezTo>
                  <a:cubicBezTo>
                    <a:pt x="6627" y="3537"/>
                    <a:pt x="6520" y="3594"/>
                    <a:pt x="6410" y="3651"/>
                  </a:cubicBezTo>
                  <a:cubicBezTo>
                    <a:pt x="6296" y="3711"/>
                    <a:pt x="6186" y="3765"/>
                    <a:pt x="6072" y="3821"/>
                  </a:cubicBezTo>
                  <a:cubicBezTo>
                    <a:pt x="5962" y="3878"/>
                    <a:pt x="5855" y="3928"/>
                    <a:pt x="5755" y="3989"/>
                  </a:cubicBezTo>
                  <a:cubicBezTo>
                    <a:pt x="5725" y="4005"/>
                    <a:pt x="5701" y="4022"/>
                    <a:pt x="5671" y="4045"/>
                  </a:cubicBezTo>
                  <a:cubicBezTo>
                    <a:pt x="5658" y="4052"/>
                    <a:pt x="5641" y="4062"/>
                    <a:pt x="5628" y="4072"/>
                  </a:cubicBezTo>
                  <a:cubicBezTo>
                    <a:pt x="5618" y="4082"/>
                    <a:pt x="5608" y="4089"/>
                    <a:pt x="5594" y="4099"/>
                  </a:cubicBezTo>
                  <a:cubicBezTo>
                    <a:pt x="5571" y="4116"/>
                    <a:pt x="5544" y="4136"/>
                    <a:pt x="5524" y="4156"/>
                  </a:cubicBezTo>
                  <a:cubicBezTo>
                    <a:pt x="5504" y="4172"/>
                    <a:pt x="5477" y="4196"/>
                    <a:pt x="5457" y="4216"/>
                  </a:cubicBezTo>
                  <a:cubicBezTo>
                    <a:pt x="5434" y="4239"/>
                    <a:pt x="5407" y="4263"/>
                    <a:pt x="5384" y="4286"/>
                  </a:cubicBezTo>
                  <a:cubicBezTo>
                    <a:pt x="5357" y="4313"/>
                    <a:pt x="5333" y="4340"/>
                    <a:pt x="5307" y="4366"/>
                  </a:cubicBezTo>
                  <a:cubicBezTo>
                    <a:pt x="5290" y="4383"/>
                    <a:pt x="5273" y="4403"/>
                    <a:pt x="5256" y="4423"/>
                  </a:cubicBezTo>
                  <a:cubicBezTo>
                    <a:pt x="5240" y="4447"/>
                    <a:pt x="5220" y="4467"/>
                    <a:pt x="5203" y="4487"/>
                  </a:cubicBezTo>
                  <a:cubicBezTo>
                    <a:pt x="5176" y="4517"/>
                    <a:pt x="5156" y="4547"/>
                    <a:pt x="5133" y="4574"/>
                  </a:cubicBezTo>
                  <a:cubicBezTo>
                    <a:pt x="5116" y="4600"/>
                    <a:pt x="5099" y="4620"/>
                    <a:pt x="5083" y="4647"/>
                  </a:cubicBezTo>
                  <a:cubicBezTo>
                    <a:pt x="5066" y="4667"/>
                    <a:pt x="5053" y="4687"/>
                    <a:pt x="5036" y="4707"/>
                  </a:cubicBezTo>
                  <a:cubicBezTo>
                    <a:pt x="5022" y="4731"/>
                    <a:pt x="5009" y="4748"/>
                    <a:pt x="4999" y="4768"/>
                  </a:cubicBezTo>
                  <a:cubicBezTo>
                    <a:pt x="4992" y="4774"/>
                    <a:pt x="4986" y="4784"/>
                    <a:pt x="4982" y="4798"/>
                  </a:cubicBezTo>
                  <a:lnTo>
                    <a:pt x="4982" y="4791"/>
                  </a:lnTo>
                  <a:cubicBezTo>
                    <a:pt x="4966" y="4821"/>
                    <a:pt x="4949" y="4854"/>
                    <a:pt x="4932" y="4885"/>
                  </a:cubicBezTo>
                  <a:cubicBezTo>
                    <a:pt x="4919" y="4908"/>
                    <a:pt x="4905" y="4938"/>
                    <a:pt x="4892" y="4965"/>
                  </a:cubicBezTo>
                  <a:cubicBezTo>
                    <a:pt x="4882" y="4988"/>
                    <a:pt x="4872" y="5008"/>
                    <a:pt x="4859" y="5035"/>
                  </a:cubicBezTo>
                  <a:cubicBezTo>
                    <a:pt x="4849" y="5065"/>
                    <a:pt x="4835" y="5089"/>
                    <a:pt x="4825" y="5119"/>
                  </a:cubicBezTo>
                  <a:lnTo>
                    <a:pt x="4788" y="5219"/>
                  </a:lnTo>
                  <a:cubicBezTo>
                    <a:pt x="4775" y="5249"/>
                    <a:pt x="4768" y="5276"/>
                    <a:pt x="4758" y="5306"/>
                  </a:cubicBezTo>
                  <a:cubicBezTo>
                    <a:pt x="4752" y="5326"/>
                    <a:pt x="4748" y="5353"/>
                    <a:pt x="4738" y="5373"/>
                  </a:cubicBezTo>
                  <a:cubicBezTo>
                    <a:pt x="4732" y="5403"/>
                    <a:pt x="4718" y="5436"/>
                    <a:pt x="4715" y="5466"/>
                  </a:cubicBezTo>
                  <a:lnTo>
                    <a:pt x="4715" y="5456"/>
                  </a:lnTo>
                  <a:cubicBezTo>
                    <a:pt x="4701" y="5500"/>
                    <a:pt x="4691" y="5543"/>
                    <a:pt x="4681" y="5587"/>
                  </a:cubicBezTo>
                  <a:cubicBezTo>
                    <a:pt x="4668" y="5627"/>
                    <a:pt x="4658" y="5674"/>
                    <a:pt x="4651" y="5717"/>
                  </a:cubicBezTo>
                  <a:cubicBezTo>
                    <a:pt x="4641" y="5761"/>
                    <a:pt x="4635" y="5804"/>
                    <a:pt x="4621" y="5851"/>
                  </a:cubicBezTo>
                  <a:cubicBezTo>
                    <a:pt x="4605" y="5938"/>
                    <a:pt x="4588" y="6021"/>
                    <a:pt x="4571" y="6108"/>
                  </a:cubicBezTo>
                  <a:cubicBezTo>
                    <a:pt x="4548" y="6229"/>
                    <a:pt x="4524" y="6352"/>
                    <a:pt x="4508" y="6476"/>
                  </a:cubicBezTo>
                  <a:cubicBezTo>
                    <a:pt x="4504" y="6503"/>
                    <a:pt x="4501" y="6530"/>
                    <a:pt x="4498" y="6560"/>
                  </a:cubicBezTo>
                  <a:cubicBezTo>
                    <a:pt x="4491" y="6586"/>
                    <a:pt x="4487" y="6613"/>
                    <a:pt x="4487" y="6640"/>
                  </a:cubicBezTo>
                  <a:lnTo>
                    <a:pt x="4474" y="6754"/>
                  </a:lnTo>
                  <a:cubicBezTo>
                    <a:pt x="4471" y="6780"/>
                    <a:pt x="4471" y="6810"/>
                    <a:pt x="4471" y="6840"/>
                  </a:cubicBezTo>
                  <a:cubicBezTo>
                    <a:pt x="4464" y="6961"/>
                    <a:pt x="4464" y="7081"/>
                    <a:pt x="4464" y="7198"/>
                  </a:cubicBezTo>
                  <a:lnTo>
                    <a:pt x="4464" y="7245"/>
                  </a:lnTo>
                  <a:cubicBezTo>
                    <a:pt x="4441" y="7182"/>
                    <a:pt x="4417" y="7125"/>
                    <a:pt x="4397" y="7061"/>
                  </a:cubicBezTo>
                  <a:cubicBezTo>
                    <a:pt x="4320" y="6861"/>
                    <a:pt x="4247" y="6663"/>
                    <a:pt x="4170" y="6463"/>
                  </a:cubicBezTo>
                  <a:lnTo>
                    <a:pt x="4096" y="6275"/>
                  </a:lnTo>
                  <a:cubicBezTo>
                    <a:pt x="4063" y="6175"/>
                    <a:pt x="4033" y="6071"/>
                    <a:pt x="3996" y="5971"/>
                  </a:cubicBezTo>
                  <a:cubicBezTo>
                    <a:pt x="3989" y="5961"/>
                    <a:pt x="3986" y="5951"/>
                    <a:pt x="3986" y="5941"/>
                  </a:cubicBezTo>
                  <a:cubicBezTo>
                    <a:pt x="3973" y="5868"/>
                    <a:pt x="3956" y="5791"/>
                    <a:pt x="3949" y="5717"/>
                  </a:cubicBezTo>
                  <a:cubicBezTo>
                    <a:pt x="3939" y="5657"/>
                    <a:pt x="3932" y="5600"/>
                    <a:pt x="3929" y="5543"/>
                  </a:cubicBezTo>
                  <a:cubicBezTo>
                    <a:pt x="3906" y="5376"/>
                    <a:pt x="3882" y="5216"/>
                    <a:pt x="3866" y="5048"/>
                  </a:cubicBezTo>
                  <a:cubicBezTo>
                    <a:pt x="3856" y="4968"/>
                    <a:pt x="3852" y="4888"/>
                    <a:pt x="3849" y="4804"/>
                  </a:cubicBezTo>
                  <a:cubicBezTo>
                    <a:pt x="3846" y="4724"/>
                    <a:pt x="3836" y="4647"/>
                    <a:pt x="3836" y="4564"/>
                  </a:cubicBezTo>
                  <a:cubicBezTo>
                    <a:pt x="3832" y="4480"/>
                    <a:pt x="3832" y="4396"/>
                    <a:pt x="3822" y="4313"/>
                  </a:cubicBezTo>
                  <a:cubicBezTo>
                    <a:pt x="3815" y="4233"/>
                    <a:pt x="3805" y="4149"/>
                    <a:pt x="3789" y="4069"/>
                  </a:cubicBezTo>
                  <a:cubicBezTo>
                    <a:pt x="3762" y="3905"/>
                    <a:pt x="3722" y="3744"/>
                    <a:pt x="3685" y="3581"/>
                  </a:cubicBezTo>
                  <a:cubicBezTo>
                    <a:pt x="3648" y="3413"/>
                    <a:pt x="3601" y="3246"/>
                    <a:pt x="3555" y="3079"/>
                  </a:cubicBezTo>
                  <a:cubicBezTo>
                    <a:pt x="3535" y="2999"/>
                    <a:pt x="3511" y="2919"/>
                    <a:pt x="3481" y="2845"/>
                  </a:cubicBezTo>
                  <a:cubicBezTo>
                    <a:pt x="3451" y="2765"/>
                    <a:pt x="3418" y="2685"/>
                    <a:pt x="3384" y="2611"/>
                  </a:cubicBezTo>
                  <a:cubicBezTo>
                    <a:pt x="3337" y="2511"/>
                    <a:pt x="3287" y="2410"/>
                    <a:pt x="3237" y="2310"/>
                  </a:cubicBezTo>
                  <a:cubicBezTo>
                    <a:pt x="3167" y="2166"/>
                    <a:pt x="3100" y="2023"/>
                    <a:pt x="3026" y="1879"/>
                  </a:cubicBezTo>
                  <a:cubicBezTo>
                    <a:pt x="2983" y="1799"/>
                    <a:pt x="2946" y="1722"/>
                    <a:pt x="2903" y="1641"/>
                  </a:cubicBezTo>
                  <a:cubicBezTo>
                    <a:pt x="2886" y="1608"/>
                    <a:pt x="2869" y="1575"/>
                    <a:pt x="2853" y="1538"/>
                  </a:cubicBezTo>
                  <a:cubicBezTo>
                    <a:pt x="2846" y="1514"/>
                    <a:pt x="2832" y="1494"/>
                    <a:pt x="2826" y="1474"/>
                  </a:cubicBezTo>
                  <a:cubicBezTo>
                    <a:pt x="2816" y="1454"/>
                    <a:pt x="2809" y="1431"/>
                    <a:pt x="2796" y="1414"/>
                  </a:cubicBezTo>
                  <a:cubicBezTo>
                    <a:pt x="2785" y="1401"/>
                    <a:pt x="2768" y="1392"/>
                    <a:pt x="2750" y="1392"/>
                  </a:cubicBezTo>
                  <a:cubicBezTo>
                    <a:pt x="2746" y="1392"/>
                    <a:pt x="2741" y="1393"/>
                    <a:pt x="2736" y="1394"/>
                  </a:cubicBezTo>
                  <a:cubicBezTo>
                    <a:pt x="2719" y="1397"/>
                    <a:pt x="2699" y="1414"/>
                    <a:pt x="2695" y="1431"/>
                  </a:cubicBezTo>
                  <a:cubicBezTo>
                    <a:pt x="2692" y="1448"/>
                    <a:pt x="2692" y="1461"/>
                    <a:pt x="2695" y="1474"/>
                  </a:cubicBezTo>
                  <a:lnTo>
                    <a:pt x="2695" y="1478"/>
                  </a:lnTo>
                  <a:cubicBezTo>
                    <a:pt x="2699" y="1511"/>
                    <a:pt x="2702" y="1541"/>
                    <a:pt x="2702" y="1575"/>
                  </a:cubicBezTo>
                  <a:cubicBezTo>
                    <a:pt x="2702" y="1628"/>
                    <a:pt x="2699" y="1682"/>
                    <a:pt x="2699" y="1738"/>
                  </a:cubicBezTo>
                  <a:cubicBezTo>
                    <a:pt x="2692" y="1909"/>
                    <a:pt x="2679" y="2079"/>
                    <a:pt x="2662" y="2250"/>
                  </a:cubicBezTo>
                  <a:lnTo>
                    <a:pt x="2635" y="2501"/>
                  </a:lnTo>
                  <a:cubicBezTo>
                    <a:pt x="2629" y="2591"/>
                    <a:pt x="2632" y="2678"/>
                    <a:pt x="2632" y="2765"/>
                  </a:cubicBezTo>
                  <a:cubicBezTo>
                    <a:pt x="2632" y="2892"/>
                    <a:pt x="2642" y="3019"/>
                    <a:pt x="2645" y="3146"/>
                  </a:cubicBezTo>
                  <a:cubicBezTo>
                    <a:pt x="2649" y="3280"/>
                    <a:pt x="2652" y="3417"/>
                    <a:pt x="2659" y="3551"/>
                  </a:cubicBezTo>
                  <a:cubicBezTo>
                    <a:pt x="2662" y="3631"/>
                    <a:pt x="2669" y="3711"/>
                    <a:pt x="2679" y="3788"/>
                  </a:cubicBezTo>
                  <a:cubicBezTo>
                    <a:pt x="2682" y="3821"/>
                    <a:pt x="2685" y="3861"/>
                    <a:pt x="2692" y="3895"/>
                  </a:cubicBezTo>
                  <a:lnTo>
                    <a:pt x="2679" y="3855"/>
                  </a:lnTo>
                  <a:cubicBezTo>
                    <a:pt x="2649" y="3768"/>
                    <a:pt x="2619" y="3681"/>
                    <a:pt x="2585" y="3594"/>
                  </a:cubicBezTo>
                  <a:cubicBezTo>
                    <a:pt x="2525" y="3427"/>
                    <a:pt x="2465" y="3260"/>
                    <a:pt x="2394" y="3093"/>
                  </a:cubicBezTo>
                  <a:lnTo>
                    <a:pt x="2394" y="3086"/>
                  </a:lnTo>
                  <a:cubicBezTo>
                    <a:pt x="2394" y="3082"/>
                    <a:pt x="2391" y="3079"/>
                    <a:pt x="2391" y="3076"/>
                  </a:cubicBezTo>
                  <a:cubicBezTo>
                    <a:pt x="2384" y="3066"/>
                    <a:pt x="2381" y="3059"/>
                    <a:pt x="2378" y="3046"/>
                  </a:cubicBezTo>
                  <a:cubicBezTo>
                    <a:pt x="2374" y="3042"/>
                    <a:pt x="2374" y="3036"/>
                    <a:pt x="2368" y="3032"/>
                  </a:cubicBezTo>
                  <a:lnTo>
                    <a:pt x="2368" y="3029"/>
                  </a:lnTo>
                  <a:cubicBezTo>
                    <a:pt x="2368" y="3029"/>
                    <a:pt x="2368" y="3026"/>
                    <a:pt x="2364" y="3026"/>
                  </a:cubicBezTo>
                  <a:cubicBezTo>
                    <a:pt x="2364" y="3026"/>
                    <a:pt x="2364" y="3019"/>
                    <a:pt x="2361" y="3019"/>
                  </a:cubicBezTo>
                  <a:cubicBezTo>
                    <a:pt x="2361" y="3016"/>
                    <a:pt x="2358" y="3012"/>
                    <a:pt x="2358" y="3009"/>
                  </a:cubicBezTo>
                  <a:lnTo>
                    <a:pt x="2267" y="2818"/>
                  </a:lnTo>
                  <a:cubicBezTo>
                    <a:pt x="2184" y="2651"/>
                    <a:pt x="2100" y="2491"/>
                    <a:pt x="2013" y="2327"/>
                  </a:cubicBezTo>
                  <a:cubicBezTo>
                    <a:pt x="1973" y="2250"/>
                    <a:pt x="1930" y="2176"/>
                    <a:pt x="1893" y="2100"/>
                  </a:cubicBezTo>
                  <a:lnTo>
                    <a:pt x="1766" y="1849"/>
                  </a:lnTo>
                  <a:cubicBezTo>
                    <a:pt x="1746" y="1809"/>
                    <a:pt x="1726" y="1772"/>
                    <a:pt x="1706" y="1728"/>
                  </a:cubicBezTo>
                  <a:cubicBezTo>
                    <a:pt x="1682" y="1688"/>
                    <a:pt x="1659" y="1645"/>
                    <a:pt x="1639" y="1605"/>
                  </a:cubicBezTo>
                  <a:cubicBezTo>
                    <a:pt x="1612" y="1561"/>
                    <a:pt x="1589" y="1514"/>
                    <a:pt x="1559" y="1474"/>
                  </a:cubicBezTo>
                  <a:cubicBezTo>
                    <a:pt x="1532" y="1427"/>
                    <a:pt x="1498" y="1387"/>
                    <a:pt x="1475" y="1344"/>
                  </a:cubicBezTo>
                  <a:cubicBezTo>
                    <a:pt x="1448" y="1307"/>
                    <a:pt x="1422" y="1270"/>
                    <a:pt x="1391" y="1230"/>
                  </a:cubicBezTo>
                  <a:cubicBezTo>
                    <a:pt x="1361" y="1193"/>
                    <a:pt x="1331" y="1160"/>
                    <a:pt x="1305" y="1127"/>
                  </a:cubicBezTo>
                  <a:cubicBezTo>
                    <a:pt x="1244" y="1060"/>
                    <a:pt x="1181" y="993"/>
                    <a:pt x="1114" y="929"/>
                  </a:cubicBezTo>
                  <a:cubicBezTo>
                    <a:pt x="980" y="802"/>
                    <a:pt x="840" y="675"/>
                    <a:pt x="696" y="555"/>
                  </a:cubicBezTo>
                  <a:cubicBezTo>
                    <a:pt x="622" y="488"/>
                    <a:pt x="546" y="424"/>
                    <a:pt x="472" y="361"/>
                  </a:cubicBezTo>
                  <a:cubicBezTo>
                    <a:pt x="435" y="334"/>
                    <a:pt x="402" y="304"/>
                    <a:pt x="362" y="271"/>
                  </a:cubicBezTo>
                  <a:cubicBezTo>
                    <a:pt x="328" y="244"/>
                    <a:pt x="302" y="217"/>
                    <a:pt x="268" y="187"/>
                  </a:cubicBezTo>
                  <a:lnTo>
                    <a:pt x="195" y="117"/>
                  </a:lnTo>
                  <a:cubicBezTo>
                    <a:pt x="178" y="100"/>
                    <a:pt x="161" y="77"/>
                    <a:pt x="144" y="57"/>
                  </a:cubicBezTo>
                  <a:cubicBezTo>
                    <a:pt x="128" y="33"/>
                    <a:pt x="111" y="10"/>
                    <a:pt x="84" y="3"/>
                  </a:cubicBezTo>
                  <a:cubicBezTo>
                    <a:pt x="77" y="1"/>
                    <a:pt x="70"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1802191" y="4102606"/>
              <a:ext cx="131" cy="1967"/>
            </a:xfrm>
            <a:custGeom>
              <a:avLst/>
              <a:gdLst/>
              <a:ahLst/>
              <a:cxnLst/>
              <a:rect l="l" t="t" r="r" b="b"/>
              <a:pathLst>
                <a:path w="1" h="15" extrusionOk="0">
                  <a:moveTo>
                    <a:pt x="1" y="1"/>
                  </a:moveTo>
                  <a:cubicBezTo>
                    <a:pt x="1" y="8"/>
                    <a:pt x="1" y="8"/>
                    <a:pt x="1" y="1"/>
                  </a:cubicBezTo>
                  <a:lnTo>
                    <a:pt x="1" y="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2146500" y="3777315"/>
              <a:ext cx="525" cy="918"/>
            </a:xfrm>
            <a:custGeom>
              <a:avLst/>
              <a:gdLst/>
              <a:ahLst/>
              <a:cxnLst/>
              <a:rect l="l" t="t" r="r" b="b"/>
              <a:pathLst>
                <a:path w="4" h="7" extrusionOk="0">
                  <a:moveTo>
                    <a:pt x="1" y="0"/>
                  </a:moveTo>
                  <a:lnTo>
                    <a:pt x="1" y="3"/>
                  </a:lnTo>
                  <a:lnTo>
                    <a:pt x="1" y="7"/>
                  </a:lnTo>
                  <a:cubicBezTo>
                    <a:pt x="1" y="3"/>
                    <a:pt x="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1657122" y="2776914"/>
              <a:ext cx="918" cy="656"/>
            </a:xfrm>
            <a:custGeom>
              <a:avLst/>
              <a:gdLst/>
              <a:ahLst/>
              <a:cxnLst/>
              <a:rect l="l" t="t" r="r" b="b"/>
              <a:pathLst>
                <a:path w="7" h="5" extrusionOk="0">
                  <a:moveTo>
                    <a:pt x="7" y="4"/>
                  </a:moveTo>
                  <a:cubicBezTo>
                    <a:pt x="7" y="4"/>
                    <a:pt x="0" y="1"/>
                    <a:pt x="7" y="4"/>
                  </a:cubicBez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783435" y="2813378"/>
              <a:ext cx="131" cy="131"/>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1695291" y="2480872"/>
              <a:ext cx="1836" cy="131"/>
            </a:xfrm>
            <a:custGeom>
              <a:avLst/>
              <a:gdLst/>
              <a:ahLst/>
              <a:cxnLst/>
              <a:rect l="l" t="t" r="r" b="b"/>
              <a:pathLst>
                <a:path w="14" h="1" extrusionOk="0">
                  <a:moveTo>
                    <a:pt x="0" y="1"/>
                  </a:moveTo>
                  <a:lnTo>
                    <a:pt x="0" y="1"/>
                  </a:lnTo>
                  <a:lnTo>
                    <a:pt x="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1689127" y="2479561"/>
              <a:ext cx="1836" cy="525"/>
            </a:xfrm>
            <a:custGeom>
              <a:avLst/>
              <a:gdLst/>
              <a:ahLst/>
              <a:cxnLst/>
              <a:rect l="l" t="t" r="r" b="b"/>
              <a:pathLst>
                <a:path w="14" h="4" extrusionOk="0">
                  <a:moveTo>
                    <a:pt x="0" y="1"/>
                  </a:moveTo>
                  <a:cubicBezTo>
                    <a:pt x="2" y="3"/>
                    <a:pt x="4" y="3"/>
                    <a:pt x="6" y="3"/>
                  </a:cubicBezTo>
                  <a:cubicBezTo>
                    <a:pt x="8" y="3"/>
                    <a:pt x="10" y="3"/>
                    <a:pt x="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1835114" y="2545800"/>
              <a:ext cx="1049" cy="1443"/>
            </a:xfrm>
            <a:custGeom>
              <a:avLst/>
              <a:gdLst/>
              <a:ahLst/>
              <a:cxnLst/>
              <a:rect l="l" t="t" r="r" b="b"/>
              <a:pathLst>
                <a:path w="8" h="11" extrusionOk="0">
                  <a:moveTo>
                    <a:pt x="1" y="1"/>
                  </a:moveTo>
                  <a:lnTo>
                    <a:pt x="1" y="1"/>
                  </a:lnTo>
                  <a:cubicBezTo>
                    <a:pt x="1" y="7"/>
                    <a:pt x="4" y="7"/>
                    <a:pt x="7" y="11"/>
                  </a:cubicBezTo>
                  <a:cubicBezTo>
                    <a:pt x="7" y="7"/>
                    <a:pt x="4" y="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1723754" y="2038057"/>
              <a:ext cx="131" cy="525"/>
            </a:xfrm>
            <a:custGeom>
              <a:avLst/>
              <a:gdLst/>
              <a:ahLst/>
              <a:cxnLst/>
              <a:rect l="l" t="t" r="r" b="b"/>
              <a:pathLst>
                <a:path w="1" h="4" extrusionOk="0">
                  <a:moveTo>
                    <a:pt x="0" y="3"/>
                  </a:moveTo>
                  <a:lnTo>
                    <a:pt x="0" y="3"/>
                  </a:lnTo>
                  <a:cubicBezTo>
                    <a:pt x="0" y="0"/>
                    <a:pt x="0" y="0"/>
                    <a:pt x="0" y="3"/>
                  </a:cubicBezTo>
                  <a:cubicBezTo>
                    <a:pt x="0" y="0"/>
                    <a:pt x="0" y="3"/>
                    <a:pt x="0" y="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1912764" y="3762756"/>
              <a:ext cx="131" cy="131"/>
            </a:xfrm>
            <a:custGeom>
              <a:avLst/>
              <a:gdLst/>
              <a:ahLst/>
              <a:cxnLst/>
              <a:rect l="l" t="t" r="r" b="b"/>
              <a:pathLst>
                <a:path w="1" h="1" extrusionOk="0">
                  <a:moveTo>
                    <a:pt x="0" y="1"/>
                  </a:moveTo>
                  <a:lnTo>
                    <a:pt x="0"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1721131" y="4181174"/>
              <a:ext cx="525" cy="1443"/>
            </a:xfrm>
            <a:custGeom>
              <a:avLst/>
              <a:gdLst/>
              <a:ahLst/>
              <a:cxnLst/>
              <a:rect l="l" t="t" r="r" b="b"/>
              <a:pathLst>
                <a:path w="4" h="11" extrusionOk="0">
                  <a:moveTo>
                    <a:pt x="0" y="0"/>
                  </a:moveTo>
                  <a:lnTo>
                    <a:pt x="0" y="10"/>
                  </a:lnTo>
                  <a:cubicBezTo>
                    <a:pt x="0" y="10"/>
                    <a:pt x="4" y="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201721" y="2918573"/>
              <a:ext cx="656" cy="1049"/>
            </a:xfrm>
            <a:custGeom>
              <a:avLst/>
              <a:gdLst/>
              <a:ahLst/>
              <a:cxnLst/>
              <a:rect l="l" t="t" r="r" b="b"/>
              <a:pathLst>
                <a:path w="5" h="8" extrusionOk="0">
                  <a:moveTo>
                    <a:pt x="1" y="7"/>
                  </a:moveTo>
                  <a:cubicBezTo>
                    <a:pt x="1" y="7"/>
                    <a:pt x="1" y="1"/>
                    <a:pt x="4" y="1"/>
                  </a:cubicBezTo>
                  <a:lnTo>
                    <a:pt x="4" y="1"/>
                  </a:lnTo>
                  <a:cubicBezTo>
                    <a:pt x="1" y="1"/>
                    <a:pt x="1" y="7"/>
                    <a:pt x="1" y="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1" name="Google Shape;141;p5"/>
          <p:cNvPicPr preferRelativeResize="0"/>
          <p:nvPr/>
        </p:nvPicPr>
        <p:blipFill rotWithShape="1">
          <a:blip r:embed="rId2">
            <a:alphaModFix/>
          </a:blip>
          <a:srcRect l="450" r="-449"/>
          <a:stretch/>
        </p:blipFill>
        <p:spPr>
          <a:xfrm>
            <a:off x="0" y="0"/>
            <a:ext cx="9144000" cy="5143500"/>
          </a:xfrm>
          <a:prstGeom prst="rect">
            <a:avLst/>
          </a:prstGeom>
          <a:noFill/>
          <a:ln>
            <a:noFill/>
          </a:ln>
          <a:effectLst>
            <a:outerShdw blurRad="100013" dist="114300" dir="8820000" algn="bl" rotWithShape="0">
              <a:srgbClr val="2A0700">
                <a:alpha val="13000"/>
              </a:srgbClr>
            </a:outerShdw>
          </a:effectLst>
        </p:spPr>
      </p:pic>
      <p:sp>
        <p:nvSpPr>
          <p:cNvPr id="142" name="Google Shape;142;p5"/>
          <p:cNvSpPr txBox="1">
            <a:spLocks noGrp="1"/>
          </p:cNvSpPr>
          <p:nvPr>
            <p:ph type="subTitle" idx="1"/>
          </p:nvPr>
        </p:nvSpPr>
        <p:spPr>
          <a:xfrm>
            <a:off x="4939238" y="3464825"/>
            <a:ext cx="2376900" cy="81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sz="1400"/>
            </a:lvl2pPr>
            <a:lvl3pPr lvl="2" rtl="0">
              <a:spcBef>
                <a:spcPts val="1600"/>
              </a:spcBef>
              <a:spcAft>
                <a:spcPts val="0"/>
              </a:spcAft>
              <a:buSzPts val="1400"/>
              <a:buNone/>
              <a:defRPr sz="1400"/>
            </a:lvl3pPr>
            <a:lvl4pPr lvl="3" rtl="0">
              <a:spcBef>
                <a:spcPts val="1600"/>
              </a:spcBef>
              <a:spcAft>
                <a:spcPts val="0"/>
              </a:spcAft>
              <a:buSzPts val="1400"/>
              <a:buNone/>
              <a:defRPr sz="1400"/>
            </a:lvl4pPr>
            <a:lvl5pPr lvl="4" rtl="0">
              <a:spcBef>
                <a:spcPts val="1600"/>
              </a:spcBef>
              <a:spcAft>
                <a:spcPts val="0"/>
              </a:spcAft>
              <a:buSzPts val="1400"/>
              <a:buNone/>
              <a:defRPr sz="1400"/>
            </a:lvl5pPr>
            <a:lvl6pPr lvl="5" rtl="0">
              <a:spcBef>
                <a:spcPts val="1600"/>
              </a:spcBef>
              <a:spcAft>
                <a:spcPts val="0"/>
              </a:spcAft>
              <a:buSzPts val="1400"/>
              <a:buNone/>
              <a:defRPr sz="1400"/>
            </a:lvl6pPr>
            <a:lvl7pPr lvl="6" rtl="0">
              <a:spcBef>
                <a:spcPts val="1600"/>
              </a:spcBef>
              <a:spcAft>
                <a:spcPts val="0"/>
              </a:spcAft>
              <a:buSzPts val="1400"/>
              <a:buNone/>
              <a:defRPr sz="1400"/>
            </a:lvl7pPr>
            <a:lvl8pPr lvl="7" rtl="0">
              <a:spcBef>
                <a:spcPts val="1600"/>
              </a:spcBef>
              <a:spcAft>
                <a:spcPts val="0"/>
              </a:spcAft>
              <a:buSzPts val="1400"/>
              <a:buNone/>
              <a:defRPr sz="1400"/>
            </a:lvl8pPr>
            <a:lvl9pPr lvl="8" rtl="0">
              <a:spcBef>
                <a:spcPts val="1600"/>
              </a:spcBef>
              <a:spcAft>
                <a:spcPts val="1600"/>
              </a:spcAft>
              <a:buSzPts val="1400"/>
              <a:buNone/>
              <a:defRPr sz="1400"/>
            </a:lvl9pPr>
          </a:lstStyle>
          <a:p>
            <a:endParaRPr/>
          </a:p>
        </p:txBody>
      </p:sp>
      <p:sp>
        <p:nvSpPr>
          <p:cNvPr id="143" name="Google Shape;143;p5"/>
          <p:cNvSpPr txBox="1">
            <a:spLocks noGrp="1"/>
          </p:cNvSpPr>
          <p:nvPr>
            <p:ph type="subTitle" idx="2"/>
          </p:nvPr>
        </p:nvSpPr>
        <p:spPr>
          <a:xfrm>
            <a:off x="4939238" y="3013375"/>
            <a:ext cx="2376900" cy="53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layfair Display"/>
              <a:buNone/>
              <a:defRPr sz="2400">
                <a:latin typeface="Playfair Display"/>
                <a:ea typeface="Playfair Display"/>
                <a:cs typeface="Playfair Display"/>
                <a:sym typeface="Playfair Display"/>
              </a:defRPr>
            </a:lvl1pPr>
            <a:lvl2pPr lvl="1" rtl="0">
              <a:spcBef>
                <a:spcPts val="0"/>
              </a:spcBef>
              <a:spcAft>
                <a:spcPts val="0"/>
              </a:spcAft>
              <a:buSzPts val="2400"/>
              <a:buFont typeface="Playfair Display"/>
              <a:buNone/>
              <a:defRPr sz="2400">
                <a:latin typeface="Playfair Display"/>
                <a:ea typeface="Playfair Display"/>
                <a:cs typeface="Playfair Display"/>
                <a:sym typeface="Playfair Display"/>
              </a:defRPr>
            </a:lvl2pPr>
            <a:lvl3pPr lvl="2" rtl="0">
              <a:spcBef>
                <a:spcPts val="1600"/>
              </a:spcBef>
              <a:spcAft>
                <a:spcPts val="0"/>
              </a:spcAft>
              <a:buSzPts val="2400"/>
              <a:buFont typeface="Playfair Display"/>
              <a:buNone/>
              <a:defRPr sz="2400">
                <a:latin typeface="Playfair Display"/>
                <a:ea typeface="Playfair Display"/>
                <a:cs typeface="Playfair Display"/>
                <a:sym typeface="Playfair Display"/>
              </a:defRPr>
            </a:lvl3pPr>
            <a:lvl4pPr lvl="3" rtl="0">
              <a:spcBef>
                <a:spcPts val="1600"/>
              </a:spcBef>
              <a:spcAft>
                <a:spcPts val="0"/>
              </a:spcAft>
              <a:buSzPts val="2400"/>
              <a:buFont typeface="Playfair Display"/>
              <a:buNone/>
              <a:defRPr sz="2400">
                <a:latin typeface="Playfair Display"/>
                <a:ea typeface="Playfair Display"/>
                <a:cs typeface="Playfair Display"/>
                <a:sym typeface="Playfair Display"/>
              </a:defRPr>
            </a:lvl4pPr>
            <a:lvl5pPr lvl="4" rtl="0">
              <a:spcBef>
                <a:spcPts val="1600"/>
              </a:spcBef>
              <a:spcAft>
                <a:spcPts val="0"/>
              </a:spcAft>
              <a:buSzPts val="2400"/>
              <a:buFont typeface="Playfair Display"/>
              <a:buNone/>
              <a:defRPr sz="2400">
                <a:latin typeface="Playfair Display"/>
                <a:ea typeface="Playfair Display"/>
                <a:cs typeface="Playfair Display"/>
                <a:sym typeface="Playfair Display"/>
              </a:defRPr>
            </a:lvl5pPr>
            <a:lvl6pPr lvl="5" rtl="0">
              <a:spcBef>
                <a:spcPts val="1600"/>
              </a:spcBef>
              <a:spcAft>
                <a:spcPts val="0"/>
              </a:spcAft>
              <a:buSzPts val="2400"/>
              <a:buFont typeface="Playfair Display"/>
              <a:buNone/>
              <a:defRPr sz="2400">
                <a:latin typeface="Playfair Display"/>
                <a:ea typeface="Playfair Display"/>
                <a:cs typeface="Playfair Display"/>
                <a:sym typeface="Playfair Display"/>
              </a:defRPr>
            </a:lvl6pPr>
            <a:lvl7pPr lvl="6" rtl="0">
              <a:spcBef>
                <a:spcPts val="1600"/>
              </a:spcBef>
              <a:spcAft>
                <a:spcPts val="0"/>
              </a:spcAft>
              <a:buSzPts val="2400"/>
              <a:buFont typeface="Playfair Display"/>
              <a:buNone/>
              <a:defRPr sz="2400">
                <a:latin typeface="Playfair Display"/>
                <a:ea typeface="Playfair Display"/>
                <a:cs typeface="Playfair Display"/>
                <a:sym typeface="Playfair Display"/>
              </a:defRPr>
            </a:lvl7pPr>
            <a:lvl8pPr lvl="7" rtl="0">
              <a:spcBef>
                <a:spcPts val="1600"/>
              </a:spcBef>
              <a:spcAft>
                <a:spcPts val="0"/>
              </a:spcAft>
              <a:buSzPts val="2400"/>
              <a:buFont typeface="Playfair Display"/>
              <a:buNone/>
              <a:defRPr sz="2400">
                <a:latin typeface="Playfair Display"/>
                <a:ea typeface="Playfair Display"/>
                <a:cs typeface="Playfair Display"/>
                <a:sym typeface="Playfair Display"/>
              </a:defRPr>
            </a:lvl8pPr>
            <a:lvl9pPr lvl="8" rtl="0">
              <a:spcBef>
                <a:spcPts val="1600"/>
              </a:spcBef>
              <a:spcAft>
                <a:spcPts val="1600"/>
              </a:spcAft>
              <a:buSzPts val="2400"/>
              <a:buFont typeface="Playfair Display"/>
              <a:buNone/>
              <a:defRPr sz="2400">
                <a:latin typeface="Playfair Display"/>
                <a:ea typeface="Playfair Display"/>
                <a:cs typeface="Playfair Display"/>
                <a:sym typeface="Playfair Display"/>
              </a:defRPr>
            </a:lvl9pPr>
          </a:lstStyle>
          <a:p>
            <a:endParaRPr/>
          </a:p>
        </p:txBody>
      </p:sp>
      <p:sp>
        <p:nvSpPr>
          <p:cNvPr id="144" name="Google Shape;144;p5"/>
          <p:cNvSpPr txBox="1">
            <a:spLocks noGrp="1"/>
          </p:cNvSpPr>
          <p:nvPr>
            <p:ph type="subTitle" idx="3"/>
          </p:nvPr>
        </p:nvSpPr>
        <p:spPr>
          <a:xfrm>
            <a:off x="1827863" y="3464825"/>
            <a:ext cx="2376900" cy="81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sz="1400"/>
            </a:lvl2pPr>
            <a:lvl3pPr lvl="2" rtl="0">
              <a:spcBef>
                <a:spcPts val="1600"/>
              </a:spcBef>
              <a:spcAft>
                <a:spcPts val="0"/>
              </a:spcAft>
              <a:buSzPts val="1400"/>
              <a:buNone/>
              <a:defRPr sz="1400"/>
            </a:lvl3pPr>
            <a:lvl4pPr lvl="3" rtl="0">
              <a:spcBef>
                <a:spcPts val="1600"/>
              </a:spcBef>
              <a:spcAft>
                <a:spcPts val="0"/>
              </a:spcAft>
              <a:buSzPts val="1400"/>
              <a:buNone/>
              <a:defRPr sz="1400"/>
            </a:lvl4pPr>
            <a:lvl5pPr lvl="4" rtl="0">
              <a:spcBef>
                <a:spcPts val="1600"/>
              </a:spcBef>
              <a:spcAft>
                <a:spcPts val="0"/>
              </a:spcAft>
              <a:buSzPts val="1400"/>
              <a:buNone/>
              <a:defRPr sz="1400"/>
            </a:lvl5pPr>
            <a:lvl6pPr lvl="5" rtl="0">
              <a:spcBef>
                <a:spcPts val="1600"/>
              </a:spcBef>
              <a:spcAft>
                <a:spcPts val="0"/>
              </a:spcAft>
              <a:buSzPts val="1400"/>
              <a:buNone/>
              <a:defRPr sz="1400"/>
            </a:lvl6pPr>
            <a:lvl7pPr lvl="6" rtl="0">
              <a:spcBef>
                <a:spcPts val="1600"/>
              </a:spcBef>
              <a:spcAft>
                <a:spcPts val="0"/>
              </a:spcAft>
              <a:buSzPts val="1400"/>
              <a:buNone/>
              <a:defRPr sz="1400"/>
            </a:lvl7pPr>
            <a:lvl8pPr lvl="7" rtl="0">
              <a:spcBef>
                <a:spcPts val="1600"/>
              </a:spcBef>
              <a:spcAft>
                <a:spcPts val="0"/>
              </a:spcAft>
              <a:buSzPts val="1400"/>
              <a:buNone/>
              <a:defRPr sz="1400"/>
            </a:lvl8pPr>
            <a:lvl9pPr lvl="8" rtl="0">
              <a:spcBef>
                <a:spcPts val="1600"/>
              </a:spcBef>
              <a:spcAft>
                <a:spcPts val="1600"/>
              </a:spcAft>
              <a:buSzPts val="1400"/>
              <a:buNone/>
              <a:defRPr sz="1400"/>
            </a:lvl9pPr>
          </a:lstStyle>
          <a:p>
            <a:endParaRPr/>
          </a:p>
        </p:txBody>
      </p:sp>
      <p:sp>
        <p:nvSpPr>
          <p:cNvPr id="145" name="Google Shape;145;p5"/>
          <p:cNvSpPr txBox="1">
            <a:spLocks noGrp="1"/>
          </p:cNvSpPr>
          <p:nvPr>
            <p:ph type="subTitle" idx="4"/>
          </p:nvPr>
        </p:nvSpPr>
        <p:spPr>
          <a:xfrm>
            <a:off x="1827863" y="3013375"/>
            <a:ext cx="2376900" cy="53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Playfair Display"/>
              <a:buNone/>
              <a:defRPr sz="2400">
                <a:latin typeface="Playfair Display"/>
                <a:ea typeface="Playfair Display"/>
                <a:cs typeface="Playfair Display"/>
                <a:sym typeface="Playfair Display"/>
              </a:defRPr>
            </a:lvl1pPr>
            <a:lvl2pPr lvl="1" rtl="0">
              <a:spcBef>
                <a:spcPts val="0"/>
              </a:spcBef>
              <a:spcAft>
                <a:spcPts val="0"/>
              </a:spcAft>
              <a:buSzPts val="2400"/>
              <a:buFont typeface="Playfair Display"/>
              <a:buNone/>
              <a:defRPr sz="2400">
                <a:latin typeface="Playfair Display"/>
                <a:ea typeface="Playfair Display"/>
                <a:cs typeface="Playfair Display"/>
                <a:sym typeface="Playfair Display"/>
              </a:defRPr>
            </a:lvl2pPr>
            <a:lvl3pPr lvl="2" rtl="0">
              <a:spcBef>
                <a:spcPts val="1600"/>
              </a:spcBef>
              <a:spcAft>
                <a:spcPts val="0"/>
              </a:spcAft>
              <a:buSzPts val="2400"/>
              <a:buFont typeface="Playfair Display"/>
              <a:buNone/>
              <a:defRPr sz="2400">
                <a:latin typeface="Playfair Display"/>
                <a:ea typeface="Playfair Display"/>
                <a:cs typeface="Playfair Display"/>
                <a:sym typeface="Playfair Display"/>
              </a:defRPr>
            </a:lvl3pPr>
            <a:lvl4pPr lvl="3" rtl="0">
              <a:spcBef>
                <a:spcPts val="1600"/>
              </a:spcBef>
              <a:spcAft>
                <a:spcPts val="0"/>
              </a:spcAft>
              <a:buSzPts val="2400"/>
              <a:buFont typeface="Playfair Display"/>
              <a:buNone/>
              <a:defRPr sz="2400">
                <a:latin typeface="Playfair Display"/>
                <a:ea typeface="Playfair Display"/>
                <a:cs typeface="Playfair Display"/>
                <a:sym typeface="Playfair Display"/>
              </a:defRPr>
            </a:lvl4pPr>
            <a:lvl5pPr lvl="4" rtl="0">
              <a:spcBef>
                <a:spcPts val="1600"/>
              </a:spcBef>
              <a:spcAft>
                <a:spcPts val="0"/>
              </a:spcAft>
              <a:buSzPts val="2400"/>
              <a:buFont typeface="Playfair Display"/>
              <a:buNone/>
              <a:defRPr sz="2400">
                <a:latin typeface="Playfair Display"/>
                <a:ea typeface="Playfair Display"/>
                <a:cs typeface="Playfair Display"/>
                <a:sym typeface="Playfair Display"/>
              </a:defRPr>
            </a:lvl5pPr>
            <a:lvl6pPr lvl="5" rtl="0">
              <a:spcBef>
                <a:spcPts val="1600"/>
              </a:spcBef>
              <a:spcAft>
                <a:spcPts val="0"/>
              </a:spcAft>
              <a:buSzPts val="2400"/>
              <a:buFont typeface="Playfair Display"/>
              <a:buNone/>
              <a:defRPr sz="2400">
                <a:latin typeface="Playfair Display"/>
                <a:ea typeface="Playfair Display"/>
                <a:cs typeface="Playfair Display"/>
                <a:sym typeface="Playfair Display"/>
              </a:defRPr>
            </a:lvl6pPr>
            <a:lvl7pPr lvl="6" rtl="0">
              <a:spcBef>
                <a:spcPts val="1600"/>
              </a:spcBef>
              <a:spcAft>
                <a:spcPts val="0"/>
              </a:spcAft>
              <a:buSzPts val="2400"/>
              <a:buFont typeface="Playfair Display"/>
              <a:buNone/>
              <a:defRPr sz="2400">
                <a:latin typeface="Playfair Display"/>
                <a:ea typeface="Playfair Display"/>
                <a:cs typeface="Playfair Display"/>
                <a:sym typeface="Playfair Display"/>
              </a:defRPr>
            </a:lvl7pPr>
            <a:lvl8pPr lvl="7" rtl="0">
              <a:spcBef>
                <a:spcPts val="1600"/>
              </a:spcBef>
              <a:spcAft>
                <a:spcPts val="0"/>
              </a:spcAft>
              <a:buSzPts val="2400"/>
              <a:buFont typeface="Playfair Display"/>
              <a:buNone/>
              <a:defRPr sz="2400">
                <a:latin typeface="Playfair Display"/>
                <a:ea typeface="Playfair Display"/>
                <a:cs typeface="Playfair Display"/>
                <a:sym typeface="Playfair Display"/>
              </a:defRPr>
            </a:lvl8pPr>
            <a:lvl9pPr lvl="8" rtl="0">
              <a:spcBef>
                <a:spcPts val="1600"/>
              </a:spcBef>
              <a:spcAft>
                <a:spcPts val="1600"/>
              </a:spcAft>
              <a:buSzPts val="2400"/>
              <a:buFont typeface="Playfair Display"/>
              <a:buNone/>
              <a:defRPr sz="2400">
                <a:latin typeface="Playfair Display"/>
                <a:ea typeface="Playfair Display"/>
                <a:cs typeface="Playfair Display"/>
                <a:sym typeface="Playfair Display"/>
              </a:defRPr>
            </a:lvl9pPr>
          </a:lstStyle>
          <a:p>
            <a:endParaRPr/>
          </a:p>
        </p:txBody>
      </p:sp>
      <p:sp>
        <p:nvSpPr>
          <p:cNvPr id="146" name="Google Shape;146;p5"/>
          <p:cNvSpPr txBox="1">
            <a:spLocks noGrp="1"/>
          </p:cNvSpPr>
          <p:nvPr>
            <p:ph type="title"/>
          </p:nvPr>
        </p:nvSpPr>
        <p:spPr>
          <a:xfrm>
            <a:off x="719400" y="667650"/>
            <a:ext cx="7704000" cy="662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329"/>
        <p:cNvGrpSpPr/>
        <p:nvPr/>
      </p:nvGrpSpPr>
      <p:grpSpPr>
        <a:xfrm>
          <a:off x="0" y="0"/>
          <a:ext cx="0" cy="0"/>
          <a:chOff x="0" y="0"/>
          <a:chExt cx="0" cy="0"/>
        </a:xfrm>
      </p:grpSpPr>
      <p:grpSp>
        <p:nvGrpSpPr>
          <p:cNvPr id="330" name="Google Shape;330;p9"/>
          <p:cNvGrpSpPr/>
          <p:nvPr/>
        </p:nvGrpSpPr>
        <p:grpSpPr>
          <a:xfrm rot="-321223">
            <a:off x="-265786" y="3486422"/>
            <a:ext cx="898259" cy="2047419"/>
            <a:chOff x="1023749" y="2078594"/>
            <a:chExt cx="884085" cy="2015309"/>
          </a:xfrm>
        </p:grpSpPr>
        <p:sp>
          <p:nvSpPr>
            <p:cNvPr id="331" name="Google Shape;331;p9"/>
            <p:cNvSpPr/>
            <p:nvPr/>
          </p:nvSpPr>
          <p:spPr>
            <a:xfrm>
              <a:off x="1390130" y="2178270"/>
              <a:ext cx="77" cy="851"/>
            </a:xfrm>
            <a:custGeom>
              <a:avLst/>
              <a:gdLst/>
              <a:ahLst/>
              <a:cxnLst/>
              <a:rect l="l" t="t" r="r" b="b"/>
              <a:pathLst>
                <a:path w="1" h="11" extrusionOk="0">
                  <a:moveTo>
                    <a:pt x="1" y="11"/>
                  </a:moveTo>
                  <a:lnTo>
                    <a:pt x="1" y="1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1389357" y="2149813"/>
              <a:ext cx="77" cy="77"/>
            </a:xfrm>
            <a:custGeom>
              <a:avLst/>
              <a:gdLst/>
              <a:ahLst/>
              <a:cxnLst/>
              <a:rect l="l" t="t" r="r" b="b"/>
              <a:pathLst>
                <a:path w="1" h="1" extrusionOk="0">
                  <a:moveTo>
                    <a:pt x="1" y="1"/>
                  </a:moveTo>
                  <a:lnTo>
                    <a:pt x="1" y="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1730607" y="2913044"/>
              <a:ext cx="851" cy="309"/>
            </a:xfrm>
            <a:custGeom>
              <a:avLst/>
              <a:gdLst/>
              <a:ahLst/>
              <a:cxnLst/>
              <a:rect l="l" t="t" r="r" b="b"/>
              <a:pathLst>
                <a:path w="11" h="4" extrusionOk="0">
                  <a:moveTo>
                    <a:pt x="11" y="1"/>
                  </a:moveTo>
                  <a:cubicBezTo>
                    <a:pt x="8" y="1"/>
                    <a:pt x="1" y="1"/>
                    <a:pt x="1" y="4"/>
                  </a:cubicBezTo>
                  <a:cubicBezTo>
                    <a:pt x="8" y="4"/>
                    <a:pt x="8" y="1"/>
                    <a:pt x="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1023749" y="2078594"/>
              <a:ext cx="884085" cy="2015309"/>
            </a:xfrm>
            <a:custGeom>
              <a:avLst/>
              <a:gdLst/>
              <a:ahLst/>
              <a:cxnLst/>
              <a:rect l="l" t="t" r="r" b="b"/>
              <a:pathLst>
                <a:path w="11433" h="26062" extrusionOk="0">
                  <a:moveTo>
                    <a:pt x="2552" y="3774"/>
                  </a:moveTo>
                  <a:lnTo>
                    <a:pt x="2559" y="3787"/>
                  </a:lnTo>
                  <a:lnTo>
                    <a:pt x="2560" y="3788"/>
                  </a:lnTo>
                  <a:lnTo>
                    <a:pt x="2560" y="3788"/>
                  </a:lnTo>
                  <a:cubicBezTo>
                    <a:pt x="2557" y="3783"/>
                    <a:pt x="2555" y="3779"/>
                    <a:pt x="2552" y="3774"/>
                  </a:cubicBezTo>
                  <a:close/>
                  <a:moveTo>
                    <a:pt x="950" y="4205"/>
                  </a:moveTo>
                  <a:lnTo>
                    <a:pt x="950" y="4205"/>
                  </a:lnTo>
                  <a:cubicBezTo>
                    <a:pt x="952" y="4207"/>
                    <a:pt x="953" y="4208"/>
                    <a:pt x="954" y="4209"/>
                  </a:cubicBezTo>
                  <a:lnTo>
                    <a:pt x="954" y="4209"/>
                  </a:lnTo>
                  <a:lnTo>
                    <a:pt x="954" y="4208"/>
                  </a:lnTo>
                  <a:lnTo>
                    <a:pt x="950" y="4205"/>
                  </a:lnTo>
                  <a:close/>
                  <a:moveTo>
                    <a:pt x="5521" y="150"/>
                  </a:moveTo>
                  <a:cubicBezTo>
                    <a:pt x="5538" y="150"/>
                    <a:pt x="5554" y="153"/>
                    <a:pt x="5564" y="153"/>
                  </a:cubicBezTo>
                  <a:cubicBezTo>
                    <a:pt x="5588" y="156"/>
                    <a:pt x="5608" y="163"/>
                    <a:pt x="5625" y="166"/>
                  </a:cubicBezTo>
                  <a:cubicBezTo>
                    <a:pt x="5648" y="173"/>
                    <a:pt x="5671" y="183"/>
                    <a:pt x="5691" y="190"/>
                  </a:cubicBezTo>
                  <a:cubicBezTo>
                    <a:pt x="5712" y="200"/>
                    <a:pt x="5732" y="213"/>
                    <a:pt x="5755" y="223"/>
                  </a:cubicBezTo>
                  <a:cubicBezTo>
                    <a:pt x="5775" y="236"/>
                    <a:pt x="5792" y="250"/>
                    <a:pt x="5812" y="267"/>
                  </a:cubicBezTo>
                  <a:cubicBezTo>
                    <a:pt x="5839" y="287"/>
                    <a:pt x="5862" y="313"/>
                    <a:pt x="5889" y="333"/>
                  </a:cubicBezTo>
                  <a:lnTo>
                    <a:pt x="5899" y="340"/>
                  </a:lnTo>
                  <a:cubicBezTo>
                    <a:pt x="5925" y="364"/>
                    <a:pt x="5949" y="387"/>
                    <a:pt x="5979" y="407"/>
                  </a:cubicBezTo>
                  <a:cubicBezTo>
                    <a:pt x="6009" y="430"/>
                    <a:pt x="6039" y="447"/>
                    <a:pt x="6066" y="457"/>
                  </a:cubicBezTo>
                  <a:cubicBezTo>
                    <a:pt x="6106" y="474"/>
                    <a:pt x="6143" y="487"/>
                    <a:pt x="6183" y="497"/>
                  </a:cubicBezTo>
                  <a:lnTo>
                    <a:pt x="6180" y="501"/>
                  </a:lnTo>
                  <a:cubicBezTo>
                    <a:pt x="6180" y="507"/>
                    <a:pt x="6180" y="517"/>
                    <a:pt x="6176" y="524"/>
                  </a:cubicBezTo>
                  <a:cubicBezTo>
                    <a:pt x="6176" y="537"/>
                    <a:pt x="6173" y="547"/>
                    <a:pt x="6173" y="557"/>
                  </a:cubicBezTo>
                  <a:cubicBezTo>
                    <a:pt x="6173" y="571"/>
                    <a:pt x="6166" y="584"/>
                    <a:pt x="6166" y="598"/>
                  </a:cubicBezTo>
                  <a:lnTo>
                    <a:pt x="6166" y="631"/>
                  </a:lnTo>
                  <a:cubicBezTo>
                    <a:pt x="6163" y="674"/>
                    <a:pt x="6163" y="721"/>
                    <a:pt x="6160" y="765"/>
                  </a:cubicBezTo>
                  <a:cubicBezTo>
                    <a:pt x="6156" y="815"/>
                    <a:pt x="6150" y="858"/>
                    <a:pt x="6150" y="909"/>
                  </a:cubicBezTo>
                  <a:cubicBezTo>
                    <a:pt x="6150" y="965"/>
                    <a:pt x="6146" y="1015"/>
                    <a:pt x="6146" y="1069"/>
                  </a:cubicBezTo>
                  <a:lnTo>
                    <a:pt x="6146" y="1209"/>
                  </a:lnTo>
                  <a:cubicBezTo>
                    <a:pt x="6146" y="1223"/>
                    <a:pt x="6150" y="1236"/>
                    <a:pt x="6150" y="1253"/>
                  </a:cubicBezTo>
                  <a:cubicBezTo>
                    <a:pt x="6150" y="1266"/>
                    <a:pt x="6150" y="1276"/>
                    <a:pt x="6156" y="1286"/>
                  </a:cubicBezTo>
                  <a:cubicBezTo>
                    <a:pt x="6160" y="1310"/>
                    <a:pt x="6160" y="1333"/>
                    <a:pt x="6163" y="1357"/>
                  </a:cubicBezTo>
                  <a:lnTo>
                    <a:pt x="6163" y="1360"/>
                  </a:lnTo>
                  <a:cubicBezTo>
                    <a:pt x="6163" y="1367"/>
                    <a:pt x="6163" y="1373"/>
                    <a:pt x="6166" y="1377"/>
                  </a:cubicBezTo>
                  <a:lnTo>
                    <a:pt x="6166" y="1373"/>
                  </a:lnTo>
                  <a:cubicBezTo>
                    <a:pt x="6166" y="1383"/>
                    <a:pt x="6173" y="1387"/>
                    <a:pt x="6173" y="1390"/>
                  </a:cubicBezTo>
                  <a:cubicBezTo>
                    <a:pt x="6176" y="1420"/>
                    <a:pt x="6180" y="1450"/>
                    <a:pt x="6190" y="1477"/>
                  </a:cubicBezTo>
                  <a:cubicBezTo>
                    <a:pt x="6190" y="1484"/>
                    <a:pt x="6190" y="1487"/>
                    <a:pt x="6193" y="1490"/>
                  </a:cubicBezTo>
                  <a:lnTo>
                    <a:pt x="6193" y="1500"/>
                  </a:lnTo>
                  <a:cubicBezTo>
                    <a:pt x="6193" y="1504"/>
                    <a:pt x="6193" y="1510"/>
                    <a:pt x="6196" y="1517"/>
                  </a:cubicBezTo>
                  <a:cubicBezTo>
                    <a:pt x="6200" y="1544"/>
                    <a:pt x="6206" y="1574"/>
                    <a:pt x="6213" y="1604"/>
                  </a:cubicBezTo>
                  <a:cubicBezTo>
                    <a:pt x="6213" y="1453"/>
                    <a:pt x="6216" y="1300"/>
                    <a:pt x="6223" y="1149"/>
                  </a:cubicBezTo>
                  <a:cubicBezTo>
                    <a:pt x="6226" y="1052"/>
                    <a:pt x="6230" y="952"/>
                    <a:pt x="6226" y="855"/>
                  </a:cubicBezTo>
                  <a:lnTo>
                    <a:pt x="6226" y="715"/>
                  </a:lnTo>
                  <a:lnTo>
                    <a:pt x="6226" y="634"/>
                  </a:lnTo>
                  <a:cubicBezTo>
                    <a:pt x="6226" y="608"/>
                    <a:pt x="6230" y="584"/>
                    <a:pt x="6230" y="557"/>
                  </a:cubicBezTo>
                  <a:lnTo>
                    <a:pt x="6230" y="564"/>
                  </a:lnTo>
                  <a:cubicBezTo>
                    <a:pt x="6230" y="551"/>
                    <a:pt x="6233" y="541"/>
                    <a:pt x="6233" y="531"/>
                  </a:cubicBezTo>
                  <a:cubicBezTo>
                    <a:pt x="6233" y="521"/>
                    <a:pt x="6240" y="514"/>
                    <a:pt x="6240" y="507"/>
                  </a:cubicBezTo>
                  <a:lnTo>
                    <a:pt x="6240" y="504"/>
                  </a:lnTo>
                  <a:cubicBezTo>
                    <a:pt x="6250" y="504"/>
                    <a:pt x="6263" y="507"/>
                    <a:pt x="6277" y="507"/>
                  </a:cubicBezTo>
                  <a:lnTo>
                    <a:pt x="6290" y="507"/>
                  </a:lnTo>
                  <a:cubicBezTo>
                    <a:pt x="6343" y="507"/>
                    <a:pt x="6407" y="497"/>
                    <a:pt x="6477" y="471"/>
                  </a:cubicBezTo>
                  <a:cubicBezTo>
                    <a:pt x="6527" y="454"/>
                    <a:pt x="6581" y="434"/>
                    <a:pt x="6631" y="417"/>
                  </a:cubicBezTo>
                  <a:cubicBezTo>
                    <a:pt x="6658" y="407"/>
                    <a:pt x="6681" y="400"/>
                    <a:pt x="6708" y="387"/>
                  </a:cubicBezTo>
                  <a:cubicBezTo>
                    <a:pt x="6728" y="380"/>
                    <a:pt x="6748" y="374"/>
                    <a:pt x="6768" y="367"/>
                  </a:cubicBezTo>
                  <a:lnTo>
                    <a:pt x="6778" y="367"/>
                  </a:lnTo>
                  <a:cubicBezTo>
                    <a:pt x="6808" y="357"/>
                    <a:pt x="6832" y="354"/>
                    <a:pt x="6862" y="350"/>
                  </a:cubicBezTo>
                  <a:cubicBezTo>
                    <a:pt x="6892" y="347"/>
                    <a:pt x="6918" y="347"/>
                    <a:pt x="6949" y="347"/>
                  </a:cubicBezTo>
                  <a:cubicBezTo>
                    <a:pt x="6975" y="347"/>
                    <a:pt x="6995" y="350"/>
                    <a:pt x="7019" y="350"/>
                  </a:cubicBezTo>
                  <a:cubicBezTo>
                    <a:pt x="7049" y="354"/>
                    <a:pt x="7076" y="357"/>
                    <a:pt x="7102" y="367"/>
                  </a:cubicBezTo>
                  <a:cubicBezTo>
                    <a:pt x="7126" y="374"/>
                    <a:pt x="7146" y="380"/>
                    <a:pt x="7166" y="387"/>
                  </a:cubicBezTo>
                  <a:cubicBezTo>
                    <a:pt x="7199" y="400"/>
                    <a:pt x="7229" y="420"/>
                    <a:pt x="7263" y="437"/>
                  </a:cubicBezTo>
                  <a:cubicBezTo>
                    <a:pt x="7303" y="467"/>
                    <a:pt x="7346" y="497"/>
                    <a:pt x="7380" y="521"/>
                  </a:cubicBezTo>
                  <a:lnTo>
                    <a:pt x="7410" y="547"/>
                  </a:lnTo>
                  <a:lnTo>
                    <a:pt x="7433" y="567"/>
                  </a:lnTo>
                  <a:lnTo>
                    <a:pt x="7437" y="571"/>
                  </a:lnTo>
                  <a:cubicBezTo>
                    <a:pt x="7450" y="584"/>
                    <a:pt x="7463" y="591"/>
                    <a:pt x="7477" y="604"/>
                  </a:cubicBezTo>
                  <a:lnTo>
                    <a:pt x="7504" y="631"/>
                  </a:lnTo>
                  <a:lnTo>
                    <a:pt x="7527" y="648"/>
                  </a:lnTo>
                  <a:lnTo>
                    <a:pt x="7517" y="641"/>
                  </a:lnTo>
                  <a:lnTo>
                    <a:pt x="7554" y="671"/>
                  </a:lnTo>
                  <a:lnTo>
                    <a:pt x="7560" y="674"/>
                  </a:lnTo>
                  <a:cubicBezTo>
                    <a:pt x="7567" y="684"/>
                    <a:pt x="7577" y="688"/>
                    <a:pt x="7584" y="698"/>
                  </a:cubicBezTo>
                  <a:cubicBezTo>
                    <a:pt x="7631" y="735"/>
                    <a:pt x="7681" y="771"/>
                    <a:pt x="7728" y="805"/>
                  </a:cubicBezTo>
                  <a:cubicBezTo>
                    <a:pt x="7751" y="825"/>
                    <a:pt x="7778" y="842"/>
                    <a:pt x="7801" y="865"/>
                  </a:cubicBezTo>
                  <a:cubicBezTo>
                    <a:pt x="7838" y="892"/>
                    <a:pt x="7871" y="919"/>
                    <a:pt x="7915" y="949"/>
                  </a:cubicBezTo>
                  <a:cubicBezTo>
                    <a:pt x="7952" y="975"/>
                    <a:pt x="7995" y="1005"/>
                    <a:pt x="8035" y="1036"/>
                  </a:cubicBezTo>
                  <a:cubicBezTo>
                    <a:pt x="8062" y="1056"/>
                    <a:pt x="8082" y="1076"/>
                    <a:pt x="8102" y="1099"/>
                  </a:cubicBezTo>
                  <a:lnTo>
                    <a:pt x="8112" y="1106"/>
                  </a:lnTo>
                  <a:cubicBezTo>
                    <a:pt x="8129" y="1122"/>
                    <a:pt x="8146" y="1143"/>
                    <a:pt x="8162" y="1166"/>
                  </a:cubicBezTo>
                  <a:cubicBezTo>
                    <a:pt x="8182" y="1193"/>
                    <a:pt x="8206" y="1223"/>
                    <a:pt x="8229" y="1253"/>
                  </a:cubicBezTo>
                  <a:lnTo>
                    <a:pt x="8232" y="1256"/>
                  </a:lnTo>
                  <a:cubicBezTo>
                    <a:pt x="8236" y="1260"/>
                    <a:pt x="8236" y="1266"/>
                    <a:pt x="8239" y="1270"/>
                  </a:cubicBezTo>
                  <a:cubicBezTo>
                    <a:pt x="8253" y="1286"/>
                    <a:pt x="8266" y="1306"/>
                    <a:pt x="8279" y="1326"/>
                  </a:cubicBezTo>
                  <a:cubicBezTo>
                    <a:pt x="8283" y="1336"/>
                    <a:pt x="8286" y="1343"/>
                    <a:pt x="8289" y="1357"/>
                  </a:cubicBezTo>
                  <a:cubicBezTo>
                    <a:pt x="8296" y="1367"/>
                    <a:pt x="8299" y="1377"/>
                    <a:pt x="8299" y="1387"/>
                  </a:cubicBezTo>
                  <a:cubicBezTo>
                    <a:pt x="8303" y="1403"/>
                    <a:pt x="8306" y="1420"/>
                    <a:pt x="8306" y="1437"/>
                  </a:cubicBezTo>
                  <a:cubicBezTo>
                    <a:pt x="8313" y="1467"/>
                    <a:pt x="8313" y="1494"/>
                    <a:pt x="8313" y="1527"/>
                  </a:cubicBezTo>
                  <a:cubicBezTo>
                    <a:pt x="8313" y="1554"/>
                    <a:pt x="8306" y="1574"/>
                    <a:pt x="8306" y="1594"/>
                  </a:cubicBezTo>
                  <a:cubicBezTo>
                    <a:pt x="8306" y="1607"/>
                    <a:pt x="8303" y="1624"/>
                    <a:pt x="8303" y="1637"/>
                  </a:cubicBezTo>
                  <a:lnTo>
                    <a:pt x="8303" y="1651"/>
                  </a:lnTo>
                  <a:cubicBezTo>
                    <a:pt x="8299" y="1677"/>
                    <a:pt x="8296" y="1704"/>
                    <a:pt x="8289" y="1734"/>
                  </a:cubicBezTo>
                  <a:lnTo>
                    <a:pt x="8286" y="1768"/>
                  </a:lnTo>
                  <a:cubicBezTo>
                    <a:pt x="8269" y="1875"/>
                    <a:pt x="8249" y="1985"/>
                    <a:pt x="8232" y="2092"/>
                  </a:cubicBezTo>
                  <a:cubicBezTo>
                    <a:pt x="8222" y="2142"/>
                    <a:pt x="8216" y="2192"/>
                    <a:pt x="8202" y="2239"/>
                  </a:cubicBezTo>
                  <a:lnTo>
                    <a:pt x="8199" y="2263"/>
                  </a:lnTo>
                  <a:cubicBezTo>
                    <a:pt x="8196" y="2279"/>
                    <a:pt x="8189" y="2296"/>
                    <a:pt x="8186" y="2319"/>
                  </a:cubicBezTo>
                  <a:lnTo>
                    <a:pt x="8179" y="2346"/>
                  </a:lnTo>
                  <a:lnTo>
                    <a:pt x="8166" y="2396"/>
                  </a:lnTo>
                  <a:lnTo>
                    <a:pt x="8156" y="2430"/>
                  </a:lnTo>
                  <a:cubicBezTo>
                    <a:pt x="8149" y="2457"/>
                    <a:pt x="8139" y="2487"/>
                    <a:pt x="8132" y="2510"/>
                  </a:cubicBezTo>
                  <a:cubicBezTo>
                    <a:pt x="8119" y="2543"/>
                    <a:pt x="8105" y="2577"/>
                    <a:pt x="8089" y="2620"/>
                  </a:cubicBezTo>
                  <a:lnTo>
                    <a:pt x="8085" y="2630"/>
                  </a:lnTo>
                  <a:cubicBezTo>
                    <a:pt x="8079" y="2647"/>
                    <a:pt x="8069" y="2670"/>
                    <a:pt x="8062" y="2687"/>
                  </a:cubicBezTo>
                  <a:lnTo>
                    <a:pt x="8039" y="2724"/>
                  </a:lnTo>
                  <a:lnTo>
                    <a:pt x="8022" y="2754"/>
                  </a:lnTo>
                  <a:lnTo>
                    <a:pt x="8018" y="2761"/>
                  </a:lnTo>
                  <a:cubicBezTo>
                    <a:pt x="7995" y="2798"/>
                    <a:pt x="7968" y="2841"/>
                    <a:pt x="7938" y="2874"/>
                  </a:cubicBezTo>
                  <a:cubicBezTo>
                    <a:pt x="7911" y="2911"/>
                    <a:pt x="7881" y="2945"/>
                    <a:pt x="7851" y="2978"/>
                  </a:cubicBezTo>
                  <a:cubicBezTo>
                    <a:pt x="7835" y="2998"/>
                    <a:pt x="7815" y="3022"/>
                    <a:pt x="7798" y="3038"/>
                  </a:cubicBezTo>
                  <a:lnTo>
                    <a:pt x="7764" y="3075"/>
                  </a:lnTo>
                  <a:cubicBezTo>
                    <a:pt x="7734" y="3108"/>
                    <a:pt x="7701" y="3142"/>
                    <a:pt x="7671" y="3179"/>
                  </a:cubicBezTo>
                  <a:lnTo>
                    <a:pt x="7597" y="3266"/>
                  </a:lnTo>
                  <a:lnTo>
                    <a:pt x="7584" y="3282"/>
                  </a:lnTo>
                  <a:cubicBezTo>
                    <a:pt x="7510" y="3376"/>
                    <a:pt x="7443" y="3473"/>
                    <a:pt x="7380" y="3567"/>
                  </a:cubicBezTo>
                  <a:lnTo>
                    <a:pt x="7353" y="3607"/>
                  </a:lnTo>
                  <a:cubicBezTo>
                    <a:pt x="7336" y="3630"/>
                    <a:pt x="7320" y="3657"/>
                    <a:pt x="7303" y="3684"/>
                  </a:cubicBezTo>
                  <a:cubicBezTo>
                    <a:pt x="7286" y="3714"/>
                    <a:pt x="7270" y="3744"/>
                    <a:pt x="7253" y="3777"/>
                  </a:cubicBezTo>
                  <a:cubicBezTo>
                    <a:pt x="7243" y="3801"/>
                    <a:pt x="7229" y="3827"/>
                    <a:pt x="7219" y="3847"/>
                  </a:cubicBezTo>
                  <a:lnTo>
                    <a:pt x="7213" y="3867"/>
                  </a:lnTo>
                  <a:cubicBezTo>
                    <a:pt x="7199" y="3898"/>
                    <a:pt x="7186" y="3931"/>
                    <a:pt x="7176" y="3961"/>
                  </a:cubicBezTo>
                  <a:cubicBezTo>
                    <a:pt x="7153" y="4025"/>
                    <a:pt x="7132" y="4078"/>
                    <a:pt x="7116" y="4132"/>
                  </a:cubicBezTo>
                  <a:lnTo>
                    <a:pt x="7112" y="4145"/>
                  </a:lnTo>
                  <a:cubicBezTo>
                    <a:pt x="7102" y="4168"/>
                    <a:pt x="7096" y="4195"/>
                    <a:pt x="7092" y="4225"/>
                  </a:cubicBezTo>
                  <a:lnTo>
                    <a:pt x="7066" y="4212"/>
                  </a:lnTo>
                  <a:cubicBezTo>
                    <a:pt x="7012" y="4178"/>
                    <a:pt x="6959" y="4148"/>
                    <a:pt x="6895" y="4118"/>
                  </a:cubicBezTo>
                  <a:cubicBezTo>
                    <a:pt x="6812" y="4078"/>
                    <a:pt x="6708" y="4028"/>
                    <a:pt x="6601" y="3981"/>
                  </a:cubicBezTo>
                  <a:cubicBezTo>
                    <a:pt x="6608" y="3964"/>
                    <a:pt x="6614" y="3948"/>
                    <a:pt x="6618" y="3931"/>
                  </a:cubicBezTo>
                  <a:cubicBezTo>
                    <a:pt x="6624" y="3914"/>
                    <a:pt x="6631" y="3901"/>
                    <a:pt x="6634" y="3884"/>
                  </a:cubicBezTo>
                  <a:cubicBezTo>
                    <a:pt x="6644" y="3867"/>
                    <a:pt x="6648" y="3851"/>
                    <a:pt x="6658" y="3834"/>
                  </a:cubicBezTo>
                  <a:cubicBezTo>
                    <a:pt x="6661" y="3824"/>
                    <a:pt x="6664" y="3807"/>
                    <a:pt x="6674" y="3794"/>
                  </a:cubicBezTo>
                  <a:cubicBezTo>
                    <a:pt x="6681" y="3774"/>
                    <a:pt x="6684" y="3757"/>
                    <a:pt x="6694" y="3734"/>
                  </a:cubicBezTo>
                  <a:lnTo>
                    <a:pt x="6708" y="3700"/>
                  </a:lnTo>
                  <a:cubicBezTo>
                    <a:pt x="6715" y="3680"/>
                    <a:pt x="6725" y="3657"/>
                    <a:pt x="6728" y="3633"/>
                  </a:cubicBezTo>
                  <a:lnTo>
                    <a:pt x="6735" y="3600"/>
                  </a:lnTo>
                  <a:cubicBezTo>
                    <a:pt x="6745" y="3573"/>
                    <a:pt x="6751" y="3546"/>
                    <a:pt x="6761" y="3516"/>
                  </a:cubicBezTo>
                  <a:cubicBezTo>
                    <a:pt x="6785" y="3423"/>
                    <a:pt x="6815" y="3326"/>
                    <a:pt x="6835" y="3226"/>
                  </a:cubicBezTo>
                  <a:cubicBezTo>
                    <a:pt x="6858" y="3132"/>
                    <a:pt x="6875" y="3032"/>
                    <a:pt x="6895" y="2921"/>
                  </a:cubicBezTo>
                  <a:cubicBezTo>
                    <a:pt x="6898" y="2905"/>
                    <a:pt x="6898" y="2888"/>
                    <a:pt x="6902" y="2864"/>
                  </a:cubicBezTo>
                  <a:lnTo>
                    <a:pt x="6902" y="2848"/>
                  </a:lnTo>
                  <a:cubicBezTo>
                    <a:pt x="6908" y="2831"/>
                    <a:pt x="6908" y="2814"/>
                    <a:pt x="6908" y="2794"/>
                  </a:cubicBezTo>
                  <a:lnTo>
                    <a:pt x="6908" y="2781"/>
                  </a:lnTo>
                  <a:cubicBezTo>
                    <a:pt x="6912" y="2744"/>
                    <a:pt x="6912" y="2704"/>
                    <a:pt x="6915" y="2660"/>
                  </a:cubicBezTo>
                  <a:lnTo>
                    <a:pt x="6915" y="2624"/>
                  </a:lnTo>
                  <a:lnTo>
                    <a:pt x="6915" y="2587"/>
                  </a:lnTo>
                  <a:cubicBezTo>
                    <a:pt x="6908" y="2630"/>
                    <a:pt x="6895" y="2677"/>
                    <a:pt x="6878" y="2724"/>
                  </a:cubicBezTo>
                  <a:cubicBezTo>
                    <a:pt x="6865" y="2764"/>
                    <a:pt x="6852" y="2808"/>
                    <a:pt x="6835" y="2848"/>
                  </a:cubicBezTo>
                  <a:lnTo>
                    <a:pt x="6825" y="2891"/>
                  </a:lnTo>
                  <a:cubicBezTo>
                    <a:pt x="6812" y="2925"/>
                    <a:pt x="6801" y="2955"/>
                    <a:pt x="6791" y="2988"/>
                  </a:cubicBezTo>
                  <a:cubicBezTo>
                    <a:pt x="6751" y="3092"/>
                    <a:pt x="6728" y="3179"/>
                    <a:pt x="6711" y="3262"/>
                  </a:cubicBezTo>
                  <a:lnTo>
                    <a:pt x="6681" y="3389"/>
                  </a:lnTo>
                  <a:cubicBezTo>
                    <a:pt x="6668" y="3450"/>
                    <a:pt x="6651" y="3513"/>
                    <a:pt x="6641" y="3573"/>
                  </a:cubicBezTo>
                  <a:cubicBezTo>
                    <a:pt x="6618" y="3657"/>
                    <a:pt x="6598" y="3744"/>
                    <a:pt x="6567" y="3861"/>
                  </a:cubicBezTo>
                  <a:cubicBezTo>
                    <a:pt x="6561" y="3891"/>
                    <a:pt x="6551" y="3924"/>
                    <a:pt x="6544" y="3951"/>
                  </a:cubicBezTo>
                  <a:cubicBezTo>
                    <a:pt x="6534" y="3948"/>
                    <a:pt x="6524" y="3944"/>
                    <a:pt x="6514" y="3941"/>
                  </a:cubicBezTo>
                  <a:cubicBezTo>
                    <a:pt x="6374" y="3884"/>
                    <a:pt x="6230" y="3847"/>
                    <a:pt x="6083" y="3831"/>
                  </a:cubicBezTo>
                  <a:cubicBezTo>
                    <a:pt x="6089" y="3757"/>
                    <a:pt x="6093" y="3677"/>
                    <a:pt x="6099" y="3613"/>
                  </a:cubicBezTo>
                  <a:lnTo>
                    <a:pt x="6113" y="3490"/>
                  </a:lnTo>
                  <a:cubicBezTo>
                    <a:pt x="6116" y="3429"/>
                    <a:pt x="6126" y="3373"/>
                    <a:pt x="6129" y="3312"/>
                  </a:cubicBezTo>
                  <a:cubicBezTo>
                    <a:pt x="6139" y="3209"/>
                    <a:pt x="6146" y="3112"/>
                    <a:pt x="6150" y="3025"/>
                  </a:cubicBezTo>
                  <a:cubicBezTo>
                    <a:pt x="6150" y="2981"/>
                    <a:pt x="6156" y="2931"/>
                    <a:pt x="6156" y="2878"/>
                  </a:cubicBezTo>
                  <a:lnTo>
                    <a:pt x="6156" y="2771"/>
                  </a:lnTo>
                  <a:lnTo>
                    <a:pt x="6156" y="2707"/>
                  </a:lnTo>
                  <a:cubicBezTo>
                    <a:pt x="6150" y="2744"/>
                    <a:pt x="6146" y="2788"/>
                    <a:pt x="6139" y="2824"/>
                  </a:cubicBezTo>
                  <a:cubicBezTo>
                    <a:pt x="6126" y="2895"/>
                    <a:pt x="6113" y="2961"/>
                    <a:pt x="6099" y="3028"/>
                  </a:cubicBezTo>
                  <a:cubicBezTo>
                    <a:pt x="6089" y="3088"/>
                    <a:pt x="6076" y="3159"/>
                    <a:pt x="6066" y="3226"/>
                  </a:cubicBezTo>
                  <a:lnTo>
                    <a:pt x="6066" y="3222"/>
                  </a:lnTo>
                  <a:cubicBezTo>
                    <a:pt x="6056" y="3309"/>
                    <a:pt x="6046" y="3396"/>
                    <a:pt x="6043" y="3493"/>
                  </a:cubicBezTo>
                  <a:cubicBezTo>
                    <a:pt x="6039" y="3533"/>
                    <a:pt x="6039" y="3580"/>
                    <a:pt x="6039" y="3623"/>
                  </a:cubicBezTo>
                  <a:lnTo>
                    <a:pt x="6039" y="3667"/>
                  </a:lnTo>
                  <a:lnTo>
                    <a:pt x="6039" y="3690"/>
                  </a:lnTo>
                  <a:lnTo>
                    <a:pt x="6039" y="3730"/>
                  </a:lnTo>
                  <a:lnTo>
                    <a:pt x="6039" y="3750"/>
                  </a:lnTo>
                  <a:lnTo>
                    <a:pt x="6039" y="3760"/>
                  </a:lnTo>
                  <a:lnTo>
                    <a:pt x="6039" y="3797"/>
                  </a:lnTo>
                  <a:lnTo>
                    <a:pt x="6039" y="3807"/>
                  </a:lnTo>
                  <a:lnTo>
                    <a:pt x="6039" y="3817"/>
                  </a:lnTo>
                  <a:lnTo>
                    <a:pt x="6039" y="3824"/>
                  </a:lnTo>
                  <a:lnTo>
                    <a:pt x="6039" y="3827"/>
                  </a:lnTo>
                  <a:cubicBezTo>
                    <a:pt x="5982" y="3824"/>
                    <a:pt x="5929" y="3817"/>
                    <a:pt x="5872" y="3817"/>
                  </a:cubicBezTo>
                  <a:lnTo>
                    <a:pt x="5798" y="3817"/>
                  </a:lnTo>
                  <a:cubicBezTo>
                    <a:pt x="5758" y="3817"/>
                    <a:pt x="5712" y="3824"/>
                    <a:pt x="5665" y="3831"/>
                  </a:cubicBezTo>
                  <a:lnTo>
                    <a:pt x="5665" y="3827"/>
                  </a:lnTo>
                  <a:lnTo>
                    <a:pt x="5665" y="3824"/>
                  </a:lnTo>
                  <a:cubicBezTo>
                    <a:pt x="5658" y="3797"/>
                    <a:pt x="5645" y="3777"/>
                    <a:pt x="5638" y="3750"/>
                  </a:cubicBezTo>
                  <a:lnTo>
                    <a:pt x="5625" y="3727"/>
                  </a:lnTo>
                  <a:cubicBezTo>
                    <a:pt x="5621" y="3714"/>
                    <a:pt x="5611" y="3700"/>
                    <a:pt x="5608" y="3690"/>
                  </a:cubicBezTo>
                  <a:lnTo>
                    <a:pt x="5605" y="3680"/>
                  </a:lnTo>
                  <a:cubicBezTo>
                    <a:pt x="5591" y="3647"/>
                    <a:pt x="5578" y="3617"/>
                    <a:pt x="5571" y="3583"/>
                  </a:cubicBezTo>
                  <a:cubicBezTo>
                    <a:pt x="5571" y="3580"/>
                    <a:pt x="5564" y="3573"/>
                    <a:pt x="5564" y="3567"/>
                  </a:cubicBezTo>
                  <a:lnTo>
                    <a:pt x="5564" y="3573"/>
                  </a:lnTo>
                  <a:cubicBezTo>
                    <a:pt x="5564" y="3563"/>
                    <a:pt x="5561" y="3557"/>
                    <a:pt x="5561" y="3546"/>
                  </a:cubicBezTo>
                  <a:lnTo>
                    <a:pt x="5561" y="3543"/>
                  </a:lnTo>
                  <a:cubicBezTo>
                    <a:pt x="5558" y="3523"/>
                    <a:pt x="5554" y="3496"/>
                    <a:pt x="5548" y="3476"/>
                  </a:cubicBezTo>
                  <a:lnTo>
                    <a:pt x="5538" y="3413"/>
                  </a:lnTo>
                  <a:lnTo>
                    <a:pt x="5531" y="3393"/>
                  </a:lnTo>
                  <a:cubicBezTo>
                    <a:pt x="5524" y="3346"/>
                    <a:pt x="5521" y="3299"/>
                    <a:pt x="5514" y="3259"/>
                  </a:cubicBezTo>
                  <a:lnTo>
                    <a:pt x="5514" y="3246"/>
                  </a:lnTo>
                  <a:lnTo>
                    <a:pt x="5514" y="3242"/>
                  </a:lnTo>
                  <a:cubicBezTo>
                    <a:pt x="5511" y="3189"/>
                    <a:pt x="5504" y="3125"/>
                    <a:pt x="5504" y="3065"/>
                  </a:cubicBezTo>
                  <a:cubicBezTo>
                    <a:pt x="5498" y="3012"/>
                    <a:pt x="5498" y="2955"/>
                    <a:pt x="5498" y="2881"/>
                  </a:cubicBezTo>
                  <a:lnTo>
                    <a:pt x="5498" y="2871"/>
                  </a:lnTo>
                  <a:cubicBezTo>
                    <a:pt x="5498" y="2838"/>
                    <a:pt x="5498" y="2798"/>
                    <a:pt x="5504" y="2764"/>
                  </a:cubicBezTo>
                  <a:cubicBezTo>
                    <a:pt x="5508" y="2741"/>
                    <a:pt x="5508" y="2711"/>
                    <a:pt x="5511" y="2687"/>
                  </a:cubicBezTo>
                  <a:cubicBezTo>
                    <a:pt x="5514" y="2660"/>
                    <a:pt x="5514" y="2640"/>
                    <a:pt x="5521" y="2614"/>
                  </a:cubicBezTo>
                  <a:cubicBezTo>
                    <a:pt x="5524" y="2574"/>
                    <a:pt x="5528" y="2527"/>
                    <a:pt x="5528" y="2477"/>
                  </a:cubicBezTo>
                  <a:lnTo>
                    <a:pt x="5531" y="2423"/>
                  </a:lnTo>
                  <a:cubicBezTo>
                    <a:pt x="5531" y="2393"/>
                    <a:pt x="5538" y="2360"/>
                    <a:pt x="5538" y="2329"/>
                  </a:cubicBezTo>
                  <a:lnTo>
                    <a:pt x="5538" y="2306"/>
                  </a:lnTo>
                  <a:cubicBezTo>
                    <a:pt x="5541" y="2263"/>
                    <a:pt x="5541" y="2226"/>
                    <a:pt x="5541" y="2186"/>
                  </a:cubicBezTo>
                  <a:lnTo>
                    <a:pt x="5541" y="2142"/>
                  </a:lnTo>
                  <a:cubicBezTo>
                    <a:pt x="5528" y="2202"/>
                    <a:pt x="5511" y="2259"/>
                    <a:pt x="5494" y="2323"/>
                  </a:cubicBezTo>
                  <a:cubicBezTo>
                    <a:pt x="5471" y="2410"/>
                    <a:pt x="5447" y="2503"/>
                    <a:pt x="5431" y="2604"/>
                  </a:cubicBezTo>
                  <a:cubicBezTo>
                    <a:pt x="5424" y="2657"/>
                    <a:pt x="5414" y="2707"/>
                    <a:pt x="5411" y="2757"/>
                  </a:cubicBezTo>
                  <a:cubicBezTo>
                    <a:pt x="5407" y="2777"/>
                    <a:pt x="5407" y="2794"/>
                    <a:pt x="5407" y="2814"/>
                  </a:cubicBezTo>
                  <a:lnTo>
                    <a:pt x="5407" y="2828"/>
                  </a:lnTo>
                  <a:lnTo>
                    <a:pt x="5407" y="2905"/>
                  </a:lnTo>
                  <a:lnTo>
                    <a:pt x="5407" y="2911"/>
                  </a:lnTo>
                  <a:cubicBezTo>
                    <a:pt x="5407" y="2978"/>
                    <a:pt x="5407" y="3045"/>
                    <a:pt x="5411" y="3115"/>
                  </a:cubicBezTo>
                  <a:cubicBezTo>
                    <a:pt x="5414" y="3189"/>
                    <a:pt x="5424" y="3256"/>
                    <a:pt x="5431" y="3326"/>
                  </a:cubicBezTo>
                  <a:cubicBezTo>
                    <a:pt x="5437" y="3373"/>
                    <a:pt x="5444" y="3413"/>
                    <a:pt x="5457" y="3463"/>
                  </a:cubicBezTo>
                  <a:cubicBezTo>
                    <a:pt x="5461" y="3493"/>
                    <a:pt x="5471" y="3516"/>
                    <a:pt x="5474" y="3543"/>
                  </a:cubicBezTo>
                  <a:lnTo>
                    <a:pt x="5477" y="3557"/>
                  </a:lnTo>
                  <a:cubicBezTo>
                    <a:pt x="5481" y="3563"/>
                    <a:pt x="5481" y="3573"/>
                    <a:pt x="5484" y="3580"/>
                  </a:cubicBezTo>
                  <a:lnTo>
                    <a:pt x="5491" y="3597"/>
                  </a:lnTo>
                  <a:lnTo>
                    <a:pt x="5498" y="3623"/>
                  </a:lnTo>
                  <a:cubicBezTo>
                    <a:pt x="5501" y="3630"/>
                    <a:pt x="5501" y="3640"/>
                    <a:pt x="5508" y="3647"/>
                  </a:cubicBezTo>
                  <a:lnTo>
                    <a:pt x="5511" y="3660"/>
                  </a:lnTo>
                  <a:cubicBezTo>
                    <a:pt x="5514" y="3667"/>
                    <a:pt x="5518" y="3677"/>
                    <a:pt x="5524" y="3690"/>
                  </a:cubicBezTo>
                  <a:cubicBezTo>
                    <a:pt x="5534" y="3714"/>
                    <a:pt x="5544" y="3740"/>
                    <a:pt x="5558" y="3760"/>
                  </a:cubicBezTo>
                  <a:lnTo>
                    <a:pt x="5564" y="3781"/>
                  </a:lnTo>
                  <a:cubicBezTo>
                    <a:pt x="5574" y="3801"/>
                    <a:pt x="5584" y="3824"/>
                    <a:pt x="5594" y="3844"/>
                  </a:cubicBezTo>
                  <a:cubicBezTo>
                    <a:pt x="5584" y="3844"/>
                    <a:pt x="5581" y="3844"/>
                    <a:pt x="5574" y="3847"/>
                  </a:cubicBezTo>
                  <a:cubicBezTo>
                    <a:pt x="5508" y="3861"/>
                    <a:pt x="5447" y="3877"/>
                    <a:pt x="5397" y="3898"/>
                  </a:cubicBezTo>
                  <a:lnTo>
                    <a:pt x="5384" y="3901"/>
                  </a:lnTo>
                  <a:cubicBezTo>
                    <a:pt x="5377" y="3898"/>
                    <a:pt x="5367" y="3891"/>
                    <a:pt x="5360" y="3884"/>
                  </a:cubicBezTo>
                  <a:cubicBezTo>
                    <a:pt x="5350" y="3877"/>
                    <a:pt x="5344" y="3867"/>
                    <a:pt x="5334" y="3864"/>
                  </a:cubicBezTo>
                  <a:lnTo>
                    <a:pt x="5330" y="3861"/>
                  </a:lnTo>
                  <a:lnTo>
                    <a:pt x="5327" y="3857"/>
                  </a:lnTo>
                  <a:lnTo>
                    <a:pt x="5324" y="3851"/>
                  </a:lnTo>
                  <a:lnTo>
                    <a:pt x="5317" y="3847"/>
                  </a:lnTo>
                  <a:lnTo>
                    <a:pt x="5310" y="3821"/>
                  </a:lnTo>
                  <a:lnTo>
                    <a:pt x="5304" y="3811"/>
                  </a:lnTo>
                  <a:cubicBezTo>
                    <a:pt x="5290" y="3797"/>
                    <a:pt x="5280" y="3791"/>
                    <a:pt x="5274" y="3777"/>
                  </a:cubicBezTo>
                  <a:cubicBezTo>
                    <a:pt x="5257" y="3757"/>
                    <a:pt x="5243" y="3730"/>
                    <a:pt x="5227" y="3707"/>
                  </a:cubicBezTo>
                  <a:lnTo>
                    <a:pt x="5220" y="3694"/>
                  </a:lnTo>
                  <a:cubicBezTo>
                    <a:pt x="5203" y="3660"/>
                    <a:pt x="5180" y="3627"/>
                    <a:pt x="5170" y="3593"/>
                  </a:cubicBezTo>
                  <a:cubicBezTo>
                    <a:pt x="5160" y="3570"/>
                    <a:pt x="5153" y="3543"/>
                    <a:pt x="5143" y="3513"/>
                  </a:cubicBezTo>
                  <a:cubicBezTo>
                    <a:pt x="5126" y="3446"/>
                    <a:pt x="5113" y="3379"/>
                    <a:pt x="5103" y="3326"/>
                  </a:cubicBezTo>
                  <a:cubicBezTo>
                    <a:pt x="5093" y="3289"/>
                    <a:pt x="5090" y="3246"/>
                    <a:pt x="5086" y="3209"/>
                  </a:cubicBezTo>
                  <a:lnTo>
                    <a:pt x="5080" y="3192"/>
                  </a:lnTo>
                  <a:cubicBezTo>
                    <a:pt x="5076" y="3165"/>
                    <a:pt x="5076" y="3142"/>
                    <a:pt x="5073" y="3122"/>
                  </a:cubicBezTo>
                  <a:cubicBezTo>
                    <a:pt x="5063" y="3055"/>
                    <a:pt x="5060" y="2988"/>
                    <a:pt x="5053" y="2921"/>
                  </a:cubicBezTo>
                  <a:cubicBezTo>
                    <a:pt x="5043" y="2828"/>
                    <a:pt x="5039" y="2731"/>
                    <a:pt x="5036" y="2640"/>
                  </a:cubicBezTo>
                  <a:cubicBezTo>
                    <a:pt x="5036" y="2607"/>
                    <a:pt x="5029" y="2570"/>
                    <a:pt x="5029" y="2537"/>
                  </a:cubicBezTo>
                  <a:cubicBezTo>
                    <a:pt x="5023" y="2383"/>
                    <a:pt x="5013" y="2259"/>
                    <a:pt x="4996" y="2152"/>
                  </a:cubicBezTo>
                  <a:lnTo>
                    <a:pt x="4996" y="2142"/>
                  </a:lnTo>
                  <a:cubicBezTo>
                    <a:pt x="4993" y="2122"/>
                    <a:pt x="4993" y="2105"/>
                    <a:pt x="4989" y="2085"/>
                  </a:cubicBezTo>
                  <a:lnTo>
                    <a:pt x="4986" y="2045"/>
                  </a:lnTo>
                  <a:cubicBezTo>
                    <a:pt x="4969" y="1912"/>
                    <a:pt x="4953" y="1795"/>
                    <a:pt x="4929" y="1677"/>
                  </a:cubicBezTo>
                  <a:cubicBezTo>
                    <a:pt x="4926" y="1644"/>
                    <a:pt x="4919" y="1611"/>
                    <a:pt x="4912" y="1577"/>
                  </a:cubicBezTo>
                  <a:cubicBezTo>
                    <a:pt x="4909" y="1544"/>
                    <a:pt x="4902" y="1510"/>
                    <a:pt x="4896" y="1477"/>
                  </a:cubicBezTo>
                  <a:cubicBezTo>
                    <a:pt x="4896" y="1467"/>
                    <a:pt x="4892" y="1457"/>
                    <a:pt x="4892" y="1443"/>
                  </a:cubicBezTo>
                  <a:cubicBezTo>
                    <a:pt x="4889" y="1427"/>
                    <a:pt x="4886" y="1407"/>
                    <a:pt x="4886" y="1390"/>
                  </a:cubicBezTo>
                  <a:lnTo>
                    <a:pt x="4876" y="1340"/>
                  </a:lnTo>
                  <a:lnTo>
                    <a:pt x="4872" y="1293"/>
                  </a:lnTo>
                  <a:lnTo>
                    <a:pt x="4869" y="1253"/>
                  </a:lnTo>
                  <a:cubicBezTo>
                    <a:pt x="4862" y="1209"/>
                    <a:pt x="4862" y="1166"/>
                    <a:pt x="4859" y="1122"/>
                  </a:cubicBezTo>
                  <a:lnTo>
                    <a:pt x="4859" y="939"/>
                  </a:lnTo>
                  <a:lnTo>
                    <a:pt x="4859" y="919"/>
                  </a:lnTo>
                  <a:cubicBezTo>
                    <a:pt x="4862" y="875"/>
                    <a:pt x="4862" y="832"/>
                    <a:pt x="4872" y="785"/>
                  </a:cubicBezTo>
                  <a:cubicBezTo>
                    <a:pt x="4879" y="741"/>
                    <a:pt x="4889" y="701"/>
                    <a:pt x="4896" y="664"/>
                  </a:cubicBezTo>
                  <a:cubicBezTo>
                    <a:pt x="4909" y="618"/>
                    <a:pt x="4926" y="571"/>
                    <a:pt x="4943" y="531"/>
                  </a:cubicBezTo>
                  <a:cubicBezTo>
                    <a:pt x="4946" y="517"/>
                    <a:pt x="4956" y="507"/>
                    <a:pt x="4959" y="497"/>
                  </a:cubicBezTo>
                  <a:cubicBezTo>
                    <a:pt x="4973" y="474"/>
                    <a:pt x="4986" y="457"/>
                    <a:pt x="5006" y="434"/>
                  </a:cubicBezTo>
                  <a:cubicBezTo>
                    <a:pt x="5009" y="430"/>
                    <a:pt x="5013" y="424"/>
                    <a:pt x="5013" y="420"/>
                  </a:cubicBezTo>
                  <a:cubicBezTo>
                    <a:pt x="5043" y="387"/>
                    <a:pt x="5073" y="354"/>
                    <a:pt x="5106" y="320"/>
                  </a:cubicBezTo>
                  <a:cubicBezTo>
                    <a:pt x="5130" y="300"/>
                    <a:pt x="5153" y="280"/>
                    <a:pt x="5173" y="263"/>
                  </a:cubicBezTo>
                  <a:cubicBezTo>
                    <a:pt x="5197" y="247"/>
                    <a:pt x="5220" y="230"/>
                    <a:pt x="5240" y="220"/>
                  </a:cubicBezTo>
                  <a:cubicBezTo>
                    <a:pt x="5260" y="206"/>
                    <a:pt x="5280" y="200"/>
                    <a:pt x="5304" y="190"/>
                  </a:cubicBezTo>
                  <a:cubicBezTo>
                    <a:pt x="5324" y="183"/>
                    <a:pt x="5347" y="173"/>
                    <a:pt x="5377" y="166"/>
                  </a:cubicBezTo>
                  <a:cubicBezTo>
                    <a:pt x="5397" y="163"/>
                    <a:pt x="5421" y="156"/>
                    <a:pt x="5444" y="153"/>
                  </a:cubicBezTo>
                  <a:cubicBezTo>
                    <a:pt x="5471" y="150"/>
                    <a:pt x="5494" y="150"/>
                    <a:pt x="5521" y="150"/>
                  </a:cubicBezTo>
                  <a:close/>
                  <a:moveTo>
                    <a:pt x="8089" y="2905"/>
                  </a:moveTo>
                  <a:lnTo>
                    <a:pt x="8089" y="2905"/>
                  </a:lnTo>
                  <a:cubicBezTo>
                    <a:pt x="8095" y="2918"/>
                    <a:pt x="8089" y="2928"/>
                    <a:pt x="8082" y="2945"/>
                  </a:cubicBezTo>
                  <a:lnTo>
                    <a:pt x="8055" y="2995"/>
                  </a:lnTo>
                  <a:cubicBezTo>
                    <a:pt x="8035" y="3038"/>
                    <a:pt x="8015" y="3078"/>
                    <a:pt x="7995" y="3125"/>
                  </a:cubicBezTo>
                  <a:cubicBezTo>
                    <a:pt x="7978" y="3169"/>
                    <a:pt x="7962" y="3212"/>
                    <a:pt x="7945" y="3259"/>
                  </a:cubicBezTo>
                  <a:cubicBezTo>
                    <a:pt x="7928" y="3302"/>
                    <a:pt x="7911" y="3346"/>
                    <a:pt x="7895" y="3389"/>
                  </a:cubicBezTo>
                  <a:cubicBezTo>
                    <a:pt x="7878" y="3433"/>
                    <a:pt x="7855" y="3480"/>
                    <a:pt x="7838" y="3526"/>
                  </a:cubicBezTo>
                  <a:cubicBezTo>
                    <a:pt x="7801" y="3607"/>
                    <a:pt x="7764" y="3680"/>
                    <a:pt x="7721" y="3757"/>
                  </a:cubicBezTo>
                  <a:cubicBezTo>
                    <a:pt x="7701" y="3794"/>
                    <a:pt x="7677" y="3831"/>
                    <a:pt x="7654" y="3874"/>
                  </a:cubicBezTo>
                  <a:cubicBezTo>
                    <a:pt x="7634" y="3911"/>
                    <a:pt x="7617" y="3948"/>
                    <a:pt x="7597" y="3988"/>
                  </a:cubicBezTo>
                  <a:cubicBezTo>
                    <a:pt x="7577" y="4031"/>
                    <a:pt x="7550" y="4075"/>
                    <a:pt x="7527" y="4118"/>
                  </a:cubicBezTo>
                  <a:cubicBezTo>
                    <a:pt x="7500" y="4162"/>
                    <a:pt x="7477" y="4202"/>
                    <a:pt x="7453" y="4245"/>
                  </a:cubicBezTo>
                  <a:cubicBezTo>
                    <a:pt x="7430" y="4292"/>
                    <a:pt x="7400" y="4336"/>
                    <a:pt x="7377" y="4382"/>
                  </a:cubicBezTo>
                  <a:cubicBezTo>
                    <a:pt x="7370" y="4392"/>
                    <a:pt x="7363" y="4406"/>
                    <a:pt x="7360" y="4412"/>
                  </a:cubicBezTo>
                  <a:cubicBezTo>
                    <a:pt x="7320" y="4382"/>
                    <a:pt x="7283" y="4349"/>
                    <a:pt x="7246" y="4322"/>
                  </a:cubicBezTo>
                  <a:cubicBezTo>
                    <a:pt x="7236" y="4315"/>
                    <a:pt x="7233" y="4312"/>
                    <a:pt x="7226" y="4309"/>
                  </a:cubicBezTo>
                  <a:cubicBezTo>
                    <a:pt x="7226" y="4305"/>
                    <a:pt x="7229" y="4295"/>
                    <a:pt x="7229" y="4292"/>
                  </a:cubicBezTo>
                  <a:cubicBezTo>
                    <a:pt x="7233" y="4265"/>
                    <a:pt x="7243" y="4235"/>
                    <a:pt x="7246" y="4212"/>
                  </a:cubicBezTo>
                  <a:cubicBezTo>
                    <a:pt x="7280" y="4098"/>
                    <a:pt x="7316" y="3984"/>
                    <a:pt x="7363" y="3877"/>
                  </a:cubicBezTo>
                  <a:cubicBezTo>
                    <a:pt x="7377" y="3851"/>
                    <a:pt x="7383" y="3831"/>
                    <a:pt x="7397" y="3807"/>
                  </a:cubicBezTo>
                  <a:cubicBezTo>
                    <a:pt x="7410" y="3781"/>
                    <a:pt x="7420" y="3760"/>
                    <a:pt x="7433" y="3737"/>
                  </a:cubicBezTo>
                  <a:cubicBezTo>
                    <a:pt x="7470" y="3674"/>
                    <a:pt x="7514" y="3610"/>
                    <a:pt x="7554" y="3553"/>
                  </a:cubicBezTo>
                  <a:cubicBezTo>
                    <a:pt x="7601" y="3490"/>
                    <a:pt x="7644" y="3426"/>
                    <a:pt x="7694" y="3363"/>
                  </a:cubicBezTo>
                  <a:cubicBezTo>
                    <a:pt x="7711" y="3343"/>
                    <a:pt x="7728" y="3322"/>
                    <a:pt x="7744" y="3306"/>
                  </a:cubicBezTo>
                  <a:cubicBezTo>
                    <a:pt x="7784" y="3256"/>
                    <a:pt x="7828" y="3209"/>
                    <a:pt x="7868" y="3162"/>
                  </a:cubicBezTo>
                  <a:cubicBezTo>
                    <a:pt x="7888" y="3139"/>
                    <a:pt x="7911" y="3115"/>
                    <a:pt x="7932" y="3092"/>
                  </a:cubicBezTo>
                  <a:cubicBezTo>
                    <a:pt x="7952" y="3072"/>
                    <a:pt x="7972" y="3045"/>
                    <a:pt x="7995" y="3025"/>
                  </a:cubicBezTo>
                  <a:cubicBezTo>
                    <a:pt x="8029" y="2985"/>
                    <a:pt x="8062" y="2945"/>
                    <a:pt x="8089" y="2905"/>
                  </a:cubicBezTo>
                  <a:close/>
                  <a:moveTo>
                    <a:pt x="7247" y="4538"/>
                  </a:moveTo>
                  <a:cubicBezTo>
                    <a:pt x="7248" y="4539"/>
                    <a:pt x="7249" y="4539"/>
                    <a:pt x="7249" y="4539"/>
                  </a:cubicBezTo>
                  <a:lnTo>
                    <a:pt x="7247" y="4538"/>
                  </a:lnTo>
                  <a:close/>
                  <a:moveTo>
                    <a:pt x="325" y="2186"/>
                  </a:moveTo>
                  <a:lnTo>
                    <a:pt x="325" y="2192"/>
                  </a:lnTo>
                  <a:lnTo>
                    <a:pt x="325" y="2206"/>
                  </a:lnTo>
                  <a:cubicBezTo>
                    <a:pt x="319" y="2236"/>
                    <a:pt x="319" y="2259"/>
                    <a:pt x="315" y="2289"/>
                  </a:cubicBezTo>
                  <a:lnTo>
                    <a:pt x="315" y="2303"/>
                  </a:lnTo>
                  <a:cubicBezTo>
                    <a:pt x="315" y="2323"/>
                    <a:pt x="312" y="2343"/>
                    <a:pt x="312" y="2363"/>
                  </a:cubicBezTo>
                  <a:cubicBezTo>
                    <a:pt x="312" y="2403"/>
                    <a:pt x="319" y="2440"/>
                    <a:pt x="329" y="2477"/>
                  </a:cubicBezTo>
                  <a:cubicBezTo>
                    <a:pt x="349" y="2560"/>
                    <a:pt x="382" y="2630"/>
                    <a:pt x="429" y="2687"/>
                  </a:cubicBezTo>
                  <a:cubicBezTo>
                    <a:pt x="476" y="2744"/>
                    <a:pt x="533" y="2794"/>
                    <a:pt x="599" y="2828"/>
                  </a:cubicBezTo>
                  <a:cubicBezTo>
                    <a:pt x="660" y="2858"/>
                    <a:pt x="720" y="2884"/>
                    <a:pt x="780" y="2898"/>
                  </a:cubicBezTo>
                  <a:lnTo>
                    <a:pt x="810" y="2908"/>
                  </a:lnTo>
                  <a:cubicBezTo>
                    <a:pt x="830" y="2911"/>
                    <a:pt x="847" y="2921"/>
                    <a:pt x="867" y="2925"/>
                  </a:cubicBezTo>
                  <a:cubicBezTo>
                    <a:pt x="927" y="2941"/>
                    <a:pt x="991" y="2955"/>
                    <a:pt x="1047" y="2971"/>
                  </a:cubicBezTo>
                  <a:lnTo>
                    <a:pt x="1067" y="2978"/>
                  </a:lnTo>
                  <a:lnTo>
                    <a:pt x="1181" y="3015"/>
                  </a:lnTo>
                  <a:cubicBezTo>
                    <a:pt x="1198" y="3025"/>
                    <a:pt x="1211" y="3028"/>
                    <a:pt x="1228" y="3042"/>
                  </a:cubicBezTo>
                  <a:cubicBezTo>
                    <a:pt x="1241" y="3048"/>
                    <a:pt x="1248" y="3055"/>
                    <a:pt x="1261" y="3062"/>
                  </a:cubicBezTo>
                  <a:cubicBezTo>
                    <a:pt x="1268" y="3065"/>
                    <a:pt x="1275" y="3075"/>
                    <a:pt x="1281" y="3078"/>
                  </a:cubicBezTo>
                  <a:cubicBezTo>
                    <a:pt x="1288" y="3088"/>
                    <a:pt x="1295" y="3095"/>
                    <a:pt x="1302" y="3105"/>
                  </a:cubicBezTo>
                  <a:cubicBezTo>
                    <a:pt x="1312" y="3112"/>
                    <a:pt x="1315" y="3125"/>
                    <a:pt x="1318" y="3132"/>
                  </a:cubicBezTo>
                  <a:cubicBezTo>
                    <a:pt x="1328" y="3145"/>
                    <a:pt x="1335" y="3162"/>
                    <a:pt x="1342" y="3179"/>
                  </a:cubicBezTo>
                  <a:cubicBezTo>
                    <a:pt x="1345" y="3192"/>
                    <a:pt x="1348" y="3205"/>
                    <a:pt x="1352" y="3222"/>
                  </a:cubicBezTo>
                  <a:cubicBezTo>
                    <a:pt x="1362" y="3246"/>
                    <a:pt x="1365" y="3276"/>
                    <a:pt x="1365" y="3306"/>
                  </a:cubicBezTo>
                  <a:lnTo>
                    <a:pt x="1365" y="3299"/>
                  </a:lnTo>
                  <a:cubicBezTo>
                    <a:pt x="1365" y="3312"/>
                    <a:pt x="1368" y="3322"/>
                    <a:pt x="1368" y="3332"/>
                  </a:cubicBezTo>
                  <a:cubicBezTo>
                    <a:pt x="1375" y="3389"/>
                    <a:pt x="1378" y="3439"/>
                    <a:pt x="1378" y="3490"/>
                  </a:cubicBezTo>
                  <a:lnTo>
                    <a:pt x="1378" y="3607"/>
                  </a:lnTo>
                  <a:lnTo>
                    <a:pt x="1378" y="3657"/>
                  </a:lnTo>
                  <a:cubicBezTo>
                    <a:pt x="1378" y="3781"/>
                    <a:pt x="1385" y="3881"/>
                    <a:pt x="1402" y="3974"/>
                  </a:cubicBezTo>
                  <a:cubicBezTo>
                    <a:pt x="1415" y="4041"/>
                    <a:pt x="1429" y="4095"/>
                    <a:pt x="1445" y="4145"/>
                  </a:cubicBezTo>
                  <a:cubicBezTo>
                    <a:pt x="1462" y="4202"/>
                    <a:pt x="1479" y="4259"/>
                    <a:pt x="1499" y="4312"/>
                  </a:cubicBezTo>
                  <a:cubicBezTo>
                    <a:pt x="1526" y="4379"/>
                    <a:pt x="1549" y="4429"/>
                    <a:pt x="1569" y="4479"/>
                  </a:cubicBezTo>
                  <a:cubicBezTo>
                    <a:pt x="1596" y="4533"/>
                    <a:pt x="1626" y="4586"/>
                    <a:pt x="1659" y="4643"/>
                  </a:cubicBezTo>
                  <a:cubicBezTo>
                    <a:pt x="1713" y="4733"/>
                    <a:pt x="1776" y="4827"/>
                    <a:pt x="1853" y="4934"/>
                  </a:cubicBezTo>
                  <a:cubicBezTo>
                    <a:pt x="1897" y="4967"/>
                    <a:pt x="1930" y="5011"/>
                    <a:pt x="1960" y="5048"/>
                  </a:cubicBezTo>
                  <a:cubicBezTo>
                    <a:pt x="1920" y="5024"/>
                    <a:pt x="1887" y="5001"/>
                    <a:pt x="1850" y="4977"/>
                  </a:cubicBezTo>
                  <a:cubicBezTo>
                    <a:pt x="1816" y="4957"/>
                    <a:pt x="1783" y="4931"/>
                    <a:pt x="1750" y="4911"/>
                  </a:cubicBezTo>
                  <a:cubicBezTo>
                    <a:pt x="1693" y="4874"/>
                    <a:pt x="1629" y="4830"/>
                    <a:pt x="1569" y="4794"/>
                  </a:cubicBezTo>
                  <a:cubicBezTo>
                    <a:pt x="1519" y="4760"/>
                    <a:pt x="1469" y="4723"/>
                    <a:pt x="1412" y="4677"/>
                  </a:cubicBezTo>
                  <a:cubicBezTo>
                    <a:pt x="1368" y="4643"/>
                    <a:pt x="1325" y="4600"/>
                    <a:pt x="1278" y="4563"/>
                  </a:cubicBezTo>
                  <a:cubicBezTo>
                    <a:pt x="1241" y="4526"/>
                    <a:pt x="1198" y="4489"/>
                    <a:pt x="1161" y="4446"/>
                  </a:cubicBezTo>
                  <a:lnTo>
                    <a:pt x="1158" y="4443"/>
                  </a:lnTo>
                  <a:cubicBezTo>
                    <a:pt x="1079" y="4357"/>
                    <a:pt x="1013" y="4285"/>
                    <a:pt x="954" y="4209"/>
                  </a:cubicBezTo>
                  <a:lnTo>
                    <a:pt x="954" y="4209"/>
                  </a:lnTo>
                  <a:lnTo>
                    <a:pt x="954" y="4212"/>
                  </a:lnTo>
                  <a:lnTo>
                    <a:pt x="950" y="4208"/>
                  </a:lnTo>
                  <a:lnTo>
                    <a:pt x="927" y="4172"/>
                  </a:lnTo>
                  <a:lnTo>
                    <a:pt x="914" y="4145"/>
                  </a:lnTo>
                  <a:cubicBezTo>
                    <a:pt x="910" y="4138"/>
                    <a:pt x="910" y="4128"/>
                    <a:pt x="907" y="4122"/>
                  </a:cubicBezTo>
                  <a:cubicBezTo>
                    <a:pt x="897" y="4088"/>
                    <a:pt x="894" y="4048"/>
                    <a:pt x="884" y="4008"/>
                  </a:cubicBezTo>
                  <a:lnTo>
                    <a:pt x="880" y="3971"/>
                  </a:lnTo>
                  <a:cubicBezTo>
                    <a:pt x="877" y="3941"/>
                    <a:pt x="874" y="3908"/>
                    <a:pt x="867" y="3877"/>
                  </a:cubicBezTo>
                  <a:cubicBezTo>
                    <a:pt x="854" y="3787"/>
                    <a:pt x="803" y="3694"/>
                    <a:pt x="726" y="3613"/>
                  </a:cubicBezTo>
                  <a:cubicBezTo>
                    <a:pt x="696" y="3587"/>
                    <a:pt x="660" y="3553"/>
                    <a:pt x="616" y="3520"/>
                  </a:cubicBezTo>
                  <a:cubicBezTo>
                    <a:pt x="593" y="3496"/>
                    <a:pt x="563" y="3476"/>
                    <a:pt x="536" y="3456"/>
                  </a:cubicBezTo>
                  <a:lnTo>
                    <a:pt x="519" y="3443"/>
                  </a:lnTo>
                  <a:lnTo>
                    <a:pt x="509" y="3429"/>
                  </a:lnTo>
                  <a:cubicBezTo>
                    <a:pt x="476" y="3406"/>
                    <a:pt x="442" y="3379"/>
                    <a:pt x="412" y="3349"/>
                  </a:cubicBezTo>
                  <a:cubicBezTo>
                    <a:pt x="402" y="3339"/>
                    <a:pt x="392" y="3329"/>
                    <a:pt x="382" y="3316"/>
                  </a:cubicBezTo>
                  <a:cubicBezTo>
                    <a:pt x="375" y="3306"/>
                    <a:pt x="365" y="3292"/>
                    <a:pt x="359" y="3282"/>
                  </a:cubicBezTo>
                  <a:cubicBezTo>
                    <a:pt x="349" y="3266"/>
                    <a:pt x="342" y="3246"/>
                    <a:pt x="332" y="3226"/>
                  </a:cubicBezTo>
                  <a:cubicBezTo>
                    <a:pt x="315" y="3179"/>
                    <a:pt x="298" y="3129"/>
                    <a:pt x="282" y="3072"/>
                  </a:cubicBezTo>
                  <a:cubicBezTo>
                    <a:pt x="268" y="3025"/>
                    <a:pt x="258" y="2971"/>
                    <a:pt x="248" y="2921"/>
                  </a:cubicBezTo>
                  <a:cubicBezTo>
                    <a:pt x="242" y="2874"/>
                    <a:pt x="232" y="2828"/>
                    <a:pt x="228" y="2774"/>
                  </a:cubicBezTo>
                  <a:cubicBezTo>
                    <a:pt x="218" y="2694"/>
                    <a:pt x="215" y="2630"/>
                    <a:pt x="215" y="2574"/>
                  </a:cubicBezTo>
                  <a:cubicBezTo>
                    <a:pt x="215" y="2537"/>
                    <a:pt x="218" y="2497"/>
                    <a:pt x="225" y="2460"/>
                  </a:cubicBezTo>
                  <a:cubicBezTo>
                    <a:pt x="228" y="2430"/>
                    <a:pt x="235" y="2403"/>
                    <a:pt x="245" y="2370"/>
                  </a:cubicBezTo>
                  <a:cubicBezTo>
                    <a:pt x="252" y="2336"/>
                    <a:pt x="265" y="2303"/>
                    <a:pt x="282" y="2269"/>
                  </a:cubicBezTo>
                  <a:cubicBezTo>
                    <a:pt x="295" y="2239"/>
                    <a:pt x="309" y="2209"/>
                    <a:pt x="325" y="2186"/>
                  </a:cubicBezTo>
                  <a:close/>
                  <a:moveTo>
                    <a:pt x="3064" y="370"/>
                  </a:moveTo>
                  <a:cubicBezTo>
                    <a:pt x="3120" y="370"/>
                    <a:pt x="3167" y="377"/>
                    <a:pt x="3204" y="384"/>
                  </a:cubicBezTo>
                  <a:lnTo>
                    <a:pt x="3201" y="384"/>
                  </a:lnTo>
                  <a:cubicBezTo>
                    <a:pt x="3204" y="384"/>
                    <a:pt x="3207" y="384"/>
                    <a:pt x="3217" y="387"/>
                  </a:cubicBezTo>
                  <a:lnTo>
                    <a:pt x="3281" y="400"/>
                  </a:lnTo>
                  <a:cubicBezTo>
                    <a:pt x="3304" y="410"/>
                    <a:pt x="3331" y="417"/>
                    <a:pt x="3354" y="430"/>
                  </a:cubicBezTo>
                  <a:cubicBezTo>
                    <a:pt x="3384" y="444"/>
                    <a:pt x="3415" y="460"/>
                    <a:pt x="3441" y="477"/>
                  </a:cubicBezTo>
                  <a:cubicBezTo>
                    <a:pt x="3468" y="494"/>
                    <a:pt x="3498" y="514"/>
                    <a:pt x="3525" y="534"/>
                  </a:cubicBezTo>
                  <a:cubicBezTo>
                    <a:pt x="3582" y="581"/>
                    <a:pt x="3632" y="631"/>
                    <a:pt x="3685" y="684"/>
                  </a:cubicBezTo>
                  <a:lnTo>
                    <a:pt x="3749" y="761"/>
                  </a:lnTo>
                  <a:cubicBezTo>
                    <a:pt x="3766" y="781"/>
                    <a:pt x="3782" y="805"/>
                    <a:pt x="3802" y="828"/>
                  </a:cubicBezTo>
                  <a:lnTo>
                    <a:pt x="3843" y="882"/>
                  </a:lnTo>
                  <a:lnTo>
                    <a:pt x="3849" y="885"/>
                  </a:lnTo>
                  <a:cubicBezTo>
                    <a:pt x="3906" y="965"/>
                    <a:pt x="3966" y="1046"/>
                    <a:pt x="4033" y="1119"/>
                  </a:cubicBezTo>
                  <a:cubicBezTo>
                    <a:pt x="4070" y="1163"/>
                    <a:pt x="4110" y="1206"/>
                    <a:pt x="4150" y="1250"/>
                  </a:cubicBezTo>
                  <a:lnTo>
                    <a:pt x="4170" y="1270"/>
                  </a:lnTo>
                  <a:cubicBezTo>
                    <a:pt x="4207" y="1313"/>
                    <a:pt x="4250" y="1353"/>
                    <a:pt x="4284" y="1400"/>
                  </a:cubicBezTo>
                  <a:cubicBezTo>
                    <a:pt x="4307" y="1433"/>
                    <a:pt x="4334" y="1470"/>
                    <a:pt x="4354" y="1507"/>
                  </a:cubicBezTo>
                  <a:cubicBezTo>
                    <a:pt x="4377" y="1554"/>
                    <a:pt x="4401" y="1601"/>
                    <a:pt x="4421" y="1654"/>
                  </a:cubicBezTo>
                  <a:cubicBezTo>
                    <a:pt x="4441" y="1708"/>
                    <a:pt x="4461" y="1771"/>
                    <a:pt x="4478" y="1841"/>
                  </a:cubicBezTo>
                  <a:lnTo>
                    <a:pt x="4488" y="1885"/>
                  </a:lnTo>
                  <a:cubicBezTo>
                    <a:pt x="4495" y="1918"/>
                    <a:pt x="4505" y="1955"/>
                    <a:pt x="4508" y="1992"/>
                  </a:cubicBezTo>
                  <a:cubicBezTo>
                    <a:pt x="4518" y="2049"/>
                    <a:pt x="4525" y="2102"/>
                    <a:pt x="4538" y="2172"/>
                  </a:cubicBezTo>
                  <a:cubicBezTo>
                    <a:pt x="4545" y="2226"/>
                    <a:pt x="4551" y="2283"/>
                    <a:pt x="4558" y="2333"/>
                  </a:cubicBezTo>
                  <a:cubicBezTo>
                    <a:pt x="4561" y="2360"/>
                    <a:pt x="4568" y="2390"/>
                    <a:pt x="4571" y="2423"/>
                  </a:cubicBezTo>
                  <a:cubicBezTo>
                    <a:pt x="4575" y="2443"/>
                    <a:pt x="4578" y="2467"/>
                    <a:pt x="4578" y="2487"/>
                  </a:cubicBezTo>
                  <a:cubicBezTo>
                    <a:pt x="4585" y="2517"/>
                    <a:pt x="4588" y="2540"/>
                    <a:pt x="4595" y="2570"/>
                  </a:cubicBezTo>
                  <a:cubicBezTo>
                    <a:pt x="4601" y="2584"/>
                    <a:pt x="4601" y="2594"/>
                    <a:pt x="4605" y="2607"/>
                  </a:cubicBezTo>
                  <a:cubicBezTo>
                    <a:pt x="4608" y="2634"/>
                    <a:pt x="4618" y="2660"/>
                    <a:pt x="4622" y="2687"/>
                  </a:cubicBezTo>
                  <a:lnTo>
                    <a:pt x="4628" y="2721"/>
                  </a:lnTo>
                  <a:cubicBezTo>
                    <a:pt x="4635" y="2744"/>
                    <a:pt x="4642" y="2771"/>
                    <a:pt x="4652" y="2794"/>
                  </a:cubicBezTo>
                  <a:lnTo>
                    <a:pt x="4658" y="2834"/>
                  </a:lnTo>
                  <a:cubicBezTo>
                    <a:pt x="4668" y="2871"/>
                    <a:pt x="4678" y="2905"/>
                    <a:pt x="4688" y="2928"/>
                  </a:cubicBezTo>
                  <a:cubicBezTo>
                    <a:pt x="4719" y="3012"/>
                    <a:pt x="4752" y="3102"/>
                    <a:pt x="4785" y="3185"/>
                  </a:cubicBezTo>
                  <a:cubicBezTo>
                    <a:pt x="4805" y="3242"/>
                    <a:pt x="4829" y="3302"/>
                    <a:pt x="4852" y="3363"/>
                  </a:cubicBezTo>
                  <a:lnTo>
                    <a:pt x="4902" y="3513"/>
                  </a:lnTo>
                  <a:lnTo>
                    <a:pt x="4919" y="3570"/>
                  </a:lnTo>
                  <a:cubicBezTo>
                    <a:pt x="4946" y="3653"/>
                    <a:pt x="4973" y="3724"/>
                    <a:pt x="4996" y="3791"/>
                  </a:cubicBezTo>
                  <a:cubicBezTo>
                    <a:pt x="5029" y="3874"/>
                    <a:pt x="5060" y="3938"/>
                    <a:pt x="5090" y="3994"/>
                  </a:cubicBezTo>
                  <a:cubicBezTo>
                    <a:pt x="5096" y="4011"/>
                    <a:pt x="5110" y="4031"/>
                    <a:pt x="5120" y="4048"/>
                  </a:cubicBezTo>
                  <a:cubicBezTo>
                    <a:pt x="5073" y="4075"/>
                    <a:pt x="5036" y="4098"/>
                    <a:pt x="4996" y="4132"/>
                  </a:cubicBezTo>
                  <a:cubicBezTo>
                    <a:pt x="4976" y="4155"/>
                    <a:pt x="4956" y="4175"/>
                    <a:pt x="4936" y="4205"/>
                  </a:cubicBezTo>
                  <a:lnTo>
                    <a:pt x="4892" y="4172"/>
                  </a:lnTo>
                  <a:cubicBezTo>
                    <a:pt x="4876" y="4158"/>
                    <a:pt x="4859" y="4142"/>
                    <a:pt x="4842" y="4125"/>
                  </a:cubicBezTo>
                  <a:lnTo>
                    <a:pt x="4829" y="4112"/>
                  </a:lnTo>
                  <a:cubicBezTo>
                    <a:pt x="4809" y="4088"/>
                    <a:pt x="4785" y="4061"/>
                    <a:pt x="4762" y="4038"/>
                  </a:cubicBezTo>
                  <a:cubicBezTo>
                    <a:pt x="4725" y="3994"/>
                    <a:pt x="4692" y="3948"/>
                    <a:pt x="4662" y="3908"/>
                  </a:cubicBezTo>
                  <a:lnTo>
                    <a:pt x="4652" y="3891"/>
                  </a:lnTo>
                  <a:lnTo>
                    <a:pt x="4635" y="3864"/>
                  </a:lnTo>
                  <a:cubicBezTo>
                    <a:pt x="4601" y="3821"/>
                    <a:pt x="4568" y="3770"/>
                    <a:pt x="4528" y="3724"/>
                  </a:cubicBezTo>
                  <a:cubicBezTo>
                    <a:pt x="4495" y="3677"/>
                    <a:pt x="4461" y="3623"/>
                    <a:pt x="4428" y="3570"/>
                  </a:cubicBezTo>
                  <a:cubicBezTo>
                    <a:pt x="4404" y="3526"/>
                    <a:pt x="4384" y="3480"/>
                    <a:pt x="4357" y="3436"/>
                  </a:cubicBezTo>
                  <a:lnTo>
                    <a:pt x="4341" y="3403"/>
                  </a:lnTo>
                  <a:lnTo>
                    <a:pt x="4317" y="3353"/>
                  </a:lnTo>
                  <a:lnTo>
                    <a:pt x="4277" y="3276"/>
                  </a:lnTo>
                  <a:lnTo>
                    <a:pt x="4127" y="2961"/>
                  </a:lnTo>
                  <a:lnTo>
                    <a:pt x="4100" y="2901"/>
                  </a:lnTo>
                  <a:lnTo>
                    <a:pt x="4100" y="2901"/>
                  </a:lnTo>
                  <a:lnTo>
                    <a:pt x="4107" y="2921"/>
                  </a:lnTo>
                  <a:cubicBezTo>
                    <a:pt x="4153" y="3042"/>
                    <a:pt x="4194" y="3162"/>
                    <a:pt x="4240" y="3279"/>
                  </a:cubicBezTo>
                  <a:cubicBezTo>
                    <a:pt x="4250" y="3306"/>
                    <a:pt x="4260" y="3336"/>
                    <a:pt x="4274" y="3359"/>
                  </a:cubicBezTo>
                  <a:lnTo>
                    <a:pt x="4287" y="3393"/>
                  </a:lnTo>
                  <a:lnTo>
                    <a:pt x="4304" y="3436"/>
                  </a:lnTo>
                  <a:cubicBezTo>
                    <a:pt x="4317" y="3470"/>
                    <a:pt x="4327" y="3503"/>
                    <a:pt x="4344" y="3536"/>
                  </a:cubicBezTo>
                  <a:cubicBezTo>
                    <a:pt x="4351" y="3543"/>
                    <a:pt x="4354" y="3557"/>
                    <a:pt x="4357" y="3563"/>
                  </a:cubicBezTo>
                  <a:lnTo>
                    <a:pt x="4361" y="3577"/>
                  </a:lnTo>
                  <a:cubicBezTo>
                    <a:pt x="4371" y="3593"/>
                    <a:pt x="4377" y="3613"/>
                    <a:pt x="4391" y="3630"/>
                  </a:cubicBezTo>
                  <a:cubicBezTo>
                    <a:pt x="4408" y="3663"/>
                    <a:pt x="4428" y="3697"/>
                    <a:pt x="4454" y="3730"/>
                  </a:cubicBezTo>
                  <a:cubicBezTo>
                    <a:pt x="4471" y="3757"/>
                    <a:pt x="4491" y="3781"/>
                    <a:pt x="4508" y="3807"/>
                  </a:cubicBezTo>
                  <a:cubicBezTo>
                    <a:pt x="4545" y="3861"/>
                    <a:pt x="4585" y="3914"/>
                    <a:pt x="4625" y="3971"/>
                  </a:cubicBezTo>
                  <a:cubicBezTo>
                    <a:pt x="4645" y="3998"/>
                    <a:pt x="4672" y="4028"/>
                    <a:pt x="4692" y="4058"/>
                  </a:cubicBezTo>
                  <a:cubicBezTo>
                    <a:pt x="4708" y="4078"/>
                    <a:pt x="4729" y="4098"/>
                    <a:pt x="4752" y="4115"/>
                  </a:cubicBezTo>
                  <a:lnTo>
                    <a:pt x="4812" y="4165"/>
                  </a:lnTo>
                  <a:cubicBezTo>
                    <a:pt x="4846" y="4192"/>
                    <a:pt x="4879" y="4215"/>
                    <a:pt x="4906" y="4232"/>
                  </a:cubicBezTo>
                  <a:cubicBezTo>
                    <a:pt x="4896" y="4245"/>
                    <a:pt x="4889" y="4262"/>
                    <a:pt x="4879" y="4275"/>
                  </a:cubicBezTo>
                  <a:lnTo>
                    <a:pt x="4872" y="4292"/>
                  </a:lnTo>
                  <a:cubicBezTo>
                    <a:pt x="4862" y="4305"/>
                    <a:pt x="4859" y="4315"/>
                    <a:pt x="4852" y="4329"/>
                  </a:cubicBezTo>
                  <a:cubicBezTo>
                    <a:pt x="4826" y="4379"/>
                    <a:pt x="4802" y="4439"/>
                    <a:pt x="4785" y="4506"/>
                  </a:cubicBezTo>
                  <a:cubicBezTo>
                    <a:pt x="4755" y="4493"/>
                    <a:pt x="4729" y="4483"/>
                    <a:pt x="4702" y="4473"/>
                  </a:cubicBezTo>
                  <a:lnTo>
                    <a:pt x="4668" y="4456"/>
                  </a:lnTo>
                  <a:lnTo>
                    <a:pt x="4571" y="4412"/>
                  </a:lnTo>
                  <a:lnTo>
                    <a:pt x="4555" y="4406"/>
                  </a:lnTo>
                  <a:lnTo>
                    <a:pt x="4495" y="4379"/>
                  </a:lnTo>
                  <a:cubicBezTo>
                    <a:pt x="4478" y="4376"/>
                    <a:pt x="4468" y="4366"/>
                    <a:pt x="4451" y="4362"/>
                  </a:cubicBezTo>
                  <a:cubicBezTo>
                    <a:pt x="4438" y="4359"/>
                    <a:pt x="4421" y="4349"/>
                    <a:pt x="4408" y="4346"/>
                  </a:cubicBezTo>
                  <a:lnTo>
                    <a:pt x="4401" y="4342"/>
                  </a:lnTo>
                  <a:cubicBezTo>
                    <a:pt x="4394" y="4339"/>
                    <a:pt x="4388" y="4332"/>
                    <a:pt x="4384" y="4329"/>
                  </a:cubicBezTo>
                  <a:cubicBezTo>
                    <a:pt x="4334" y="4289"/>
                    <a:pt x="4284" y="4255"/>
                    <a:pt x="4234" y="4215"/>
                  </a:cubicBezTo>
                  <a:cubicBezTo>
                    <a:pt x="4217" y="4205"/>
                    <a:pt x="4194" y="4192"/>
                    <a:pt x="4177" y="4175"/>
                  </a:cubicBezTo>
                  <a:cubicBezTo>
                    <a:pt x="4137" y="4145"/>
                    <a:pt x="4093" y="4112"/>
                    <a:pt x="4053" y="4078"/>
                  </a:cubicBezTo>
                  <a:lnTo>
                    <a:pt x="3993" y="4031"/>
                  </a:lnTo>
                  <a:cubicBezTo>
                    <a:pt x="3943" y="3991"/>
                    <a:pt x="3893" y="3948"/>
                    <a:pt x="3849" y="3904"/>
                  </a:cubicBezTo>
                  <a:cubicBezTo>
                    <a:pt x="3839" y="3894"/>
                    <a:pt x="3833" y="3891"/>
                    <a:pt x="3822" y="3881"/>
                  </a:cubicBezTo>
                  <a:cubicBezTo>
                    <a:pt x="3806" y="3864"/>
                    <a:pt x="3789" y="3854"/>
                    <a:pt x="3772" y="3837"/>
                  </a:cubicBezTo>
                  <a:lnTo>
                    <a:pt x="3736" y="3797"/>
                  </a:lnTo>
                  <a:lnTo>
                    <a:pt x="3699" y="3760"/>
                  </a:lnTo>
                  <a:cubicBezTo>
                    <a:pt x="3659" y="3720"/>
                    <a:pt x="3632" y="3687"/>
                    <a:pt x="3602" y="3653"/>
                  </a:cubicBezTo>
                  <a:cubicBezTo>
                    <a:pt x="3582" y="3623"/>
                    <a:pt x="3565" y="3593"/>
                    <a:pt x="3542" y="3563"/>
                  </a:cubicBezTo>
                  <a:cubicBezTo>
                    <a:pt x="3522" y="3526"/>
                    <a:pt x="3505" y="3486"/>
                    <a:pt x="3485" y="3439"/>
                  </a:cubicBezTo>
                  <a:lnTo>
                    <a:pt x="3458" y="3376"/>
                  </a:lnTo>
                  <a:lnTo>
                    <a:pt x="3458" y="3376"/>
                  </a:lnTo>
                  <a:cubicBezTo>
                    <a:pt x="3471" y="3426"/>
                    <a:pt x="3488" y="3476"/>
                    <a:pt x="3505" y="3530"/>
                  </a:cubicBezTo>
                  <a:cubicBezTo>
                    <a:pt x="3538" y="3630"/>
                    <a:pt x="3588" y="3727"/>
                    <a:pt x="3652" y="3807"/>
                  </a:cubicBezTo>
                  <a:cubicBezTo>
                    <a:pt x="3672" y="3837"/>
                    <a:pt x="3692" y="3864"/>
                    <a:pt x="3719" y="3894"/>
                  </a:cubicBezTo>
                  <a:cubicBezTo>
                    <a:pt x="3722" y="3898"/>
                    <a:pt x="3726" y="3904"/>
                    <a:pt x="3726" y="3908"/>
                  </a:cubicBezTo>
                  <a:lnTo>
                    <a:pt x="3809" y="4008"/>
                  </a:lnTo>
                  <a:cubicBezTo>
                    <a:pt x="3822" y="4025"/>
                    <a:pt x="3839" y="4038"/>
                    <a:pt x="3853" y="4055"/>
                  </a:cubicBezTo>
                  <a:lnTo>
                    <a:pt x="3869" y="4071"/>
                  </a:lnTo>
                  <a:lnTo>
                    <a:pt x="3886" y="4088"/>
                  </a:lnTo>
                  <a:cubicBezTo>
                    <a:pt x="3899" y="4105"/>
                    <a:pt x="3916" y="4115"/>
                    <a:pt x="3926" y="4132"/>
                  </a:cubicBezTo>
                  <a:lnTo>
                    <a:pt x="3986" y="4182"/>
                  </a:lnTo>
                  <a:lnTo>
                    <a:pt x="4023" y="4215"/>
                  </a:lnTo>
                  <a:cubicBezTo>
                    <a:pt x="4070" y="4259"/>
                    <a:pt x="4117" y="4295"/>
                    <a:pt x="4150" y="4325"/>
                  </a:cubicBezTo>
                  <a:lnTo>
                    <a:pt x="4184" y="4356"/>
                  </a:lnTo>
                  <a:lnTo>
                    <a:pt x="4244" y="4406"/>
                  </a:lnTo>
                  <a:cubicBezTo>
                    <a:pt x="4254" y="4412"/>
                    <a:pt x="4267" y="4422"/>
                    <a:pt x="4274" y="4429"/>
                  </a:cubicBezTo>
                  <a:cubicBezTo>
                    <a:pt x="4284" y="4432"/>
                    <a:pt x="4287" y="4443"/>
                    <a:pt x="4294" y="4446"/>
                  </a:cubicBezTo>
                  <a:cubicBezTo>
                    <a:pt x="4311" y="4459"/>
                    <a:pt x="4327" y="4473"/>
                    <a:pt x="4344" y="4479"/>
                  </a:cubicBezTo>
                  <a:cubicBezTo>
                    <a:pt x="4357" y="4483"/>
                    <a:pt x="4367" y="4489"/>
                    <a:pt x="4377" y="4493"/>
                  </a:cubicBezTo>
                  <a:lnTo>
                    <a:pt x="4401" y="4499"/>
                  </a:lnTo>
                  <a:lnTo>
                    <a:pt x="4411" y="4506"/>
                  </a:lnTo>
                  <a:cubicBezTo>
                    <a:pt x="4444" y="4523"/>
                    <a:pt x="4484" y="4539"/>
                    <a:pt x="4518" y="4549"/>
                  </a:cubicBezTo>
                  <a:lnTo>
                    <a:pt x="4528" y="4549"/>
                  </a:lnTo>
                  <a:cubicBezTo>
                    <a:pt x="4578" y="4573"/>
                    <a:pt x="4635" y="4596"/>
                    <a:pt x="4685" y="4616"/>
                  </a:cubicBezTo>
                  <a:lnTo>
                    <a:pt x="4745" y="4646"/>
                  </a:lnTo>
                  <a:cubicBezTo>
                    <a:pt x="4742" y="4663"/>
                    <a:pt x="4742" y="4680"/>
                    <a:pt x="4739" y="4697"/>
                  </a:cubicBezTo>
                  <a:cubicBezTo>
                    <a:pt x="4729" y="4750"/>
                    <a:pt x="4722" y="4814"/>
                    <a:pt x="4719" y="4891"/>
                  </a:cubicBezTo>
                  <a:cubicBezTo>
                    <a:pt x="4719" y="4914"/>
                    <a:pt x="4719" y="4934"/>
                    <a:pt x="4712" y="4961"/>
                  </a:cubicBezTo>
                  <a:cubicBezTo>
                    <a:pt x="4708" y="4957"/>
                    <a:pt x="4702" y="4957"/>
                    <a:pt x="4695" y="4951"/>
                  </a:cubicBezTo>
                  <a:lnTo>
                    <a:pt x="4635" y="4927"/>
                  </a:lnTo>
                  <a:cubicBezTo>
                    <a:pt x="4612" y="4917"/>
                    <a:pt x="4588" y="4911"/>
                    <a:pt x="4568" y="4907"/>
                  </a:cubicBezTo>
                  <a:lnTo>
                    <a:pt x="4521" y="4894"/>
                  </a:lnTo>
                  <a:cubicBezTo>
                    <a:pt x="4495" y="4884"/>
                    <a:pt x="4474" y="4877"/>
                    <a:pt x="4451" y="4874"/>
                  </a:cubicBezTo>
                  <a:cubicBezTo>
                    <a:pt x="4404" y="4860"/>
                    <a:pt x="4357" y="4844"/>
                    <a:pt x="4311" y="4827"/>
                  </a:cubicBezTo>
                  <a:cubicBezTo>
                    <a:pt x="4287" y="4817"/>
                    <a:pt x="4260" y="4810"/>
                    <a:pt x="4237" y="4797"/>
                  </a:cubicBezTo>
                  <a:cubicBezTo>
                    <a:pt x="4210" y="4790"/>
                    <a:pt x="4187" y="4777"/>
                    <a:pt x="4167" y="4767"/>
                  </a:cubicBezTo>
                  <a:lnTo>
                    <a:pt x="4133" y="4750"/>
                  </a:lnTo>
                  <a:cubicBezTo>
                    <a:pt x="4103" y="4740"/>
                    <a:pt x="4070" y="4727"/>
                    <a:pt x="4040" y="4713"/>
                  </a:cubicBezTo>
                  <a:lnTo>
                    <a:pt x="3966" y="4690"/>
                  </a:lnTo>
                  <a:cubicBezTo>
                    <a:pt x="3939" y="4680"/>
                    <a:pt x="3916" y="4673"/>
                    <a:pt x="3886" y="4663"/>
                  </a:cubicBezTo>
                  <a:cubicBezTo>
                    <a:pt x="3853" y="4656"/>
                    <a:pt x="3816" y="4643"/>
                    <a:pt x="3782" y="4633"/>
                  </a:cubicBezTo>
                  <a:lnTo>
                    <a:pt x="3749" y="4626"/>
                  </a:lnTo>
                  <a:lnTo>
                    <a:pt x="3736" y="4623"/>
                  </a:lnTo>
                  <a:lnTo>
                    <a:pt x="3699" y="4610"/>
                  </a:lnTo>
                  <a:lnTo>
                    <a:pt x="3682" y="4606"/>
                  </a:lnTo>
                  <a:cubicBezTo>
                    <a:pt x="3669" y="4600"/>
                    <a:pt x="3655" y="4596"/>
                    <a:pt x="3649" y="4593"/>
                  </a:cubicBezTo>
                  <a:lnTo>
                    <a:pt x="3635" y="4590"/>
                  </a:lnTo>
                  <a:cubicBezTo>
                    <a:pt x="3622" y="4583"/>
                    <a:pt x="3608" y="4580"/>
                    <a:pt x="3598" y="4573"/>
                  </a:cubicBezTo>
                  <a:lnTo>
                    <a:pt x="3575" y="4563"/>
                  </a:lnTo>
                  <a:lnTo>
                    <a:pt x="3552" y="4549"/>
                  </a:lnTo>
                  <a:lnTo>
                    <a:pt x="3535" y="4543"/>
                  </a:lnTo>
                  <a:lnTo>
                    <a:pt x="3498" y="4526"/>
                  </a:lnTo>
                  <a:cubicBezTo>
                    <a:pt x="3485" y="4523"/>
                    <a:pt x="3475" y="4513"/>
                    <a:pt x="3465" y="4509"/>
                  </a:cubicBezTo>
                  <a:lnTo>
                    <a:pt x="3451" y="4499"/>
                  </a:lnTo>
                  <a:cubicBezTo>
                    <a:pt x="3418" y="4483"/>
                    <a:pt x="3388" y="4466"/>
                    <a:pt x="3358" y="4446"/>
                  </a:cubicBezTo>
                  <a:cubicBezTo>
                    <a:pt x="3293" y="4410"/>
                    <a:pt x="3227" y="4368"/>
                    <a:pt x="3162" y="4332"/>
                  </a:cubicBezTo>
                  <a:lnTo>
                    <a:pt x="3162" y="4332"/>
                  </a:lnTo>
                  <a:lnTo>
                    <a:pt x="3164" y="4332"/>
                  </a:lnTo>
                  <a:lnTo>
                    <a:pt x="3157" y="4329"/>
                  </a:lnTo>
                  <a:lnTo>
                    <a:pt x="3157" y="4329"/>
                  </a:lnTo>
                  <a:cubicBezTo>
                    <a:pt x="3159" y="4330"/>
                    <a:pt x="3161" y="4331"/>
                    <a:pt x="3162" y="4332"/>
                  </a:cubicBezTo>
                  <a:lnTo>
                    <a:pt x="3162" y="4332"/>
                  </a:lnTo>
                  <a:lnTo>
                    <a:pt x="3154" y="4329"/>
                  </a:lnTo>
                  <a:cubicBezTo>
                    <a:pt x="3114" y="4305"/>
                    <a:pt x="3070" y="4279"/>
                    <a:pt x="3033" y="4255"/>
                  </a:cubicBezTo>
                  <a:cubicBezTo>
                    <a:pt x="2990" y="4225"/>
                    <a:pt x="2950" y="4195"/>
                    <a:pt x="2913" y="4162"/>
                  </a:cubicBezTo>
                  <a:cubicBezTo>
                    <a:pt x="2853" y="4115"/>
                    <a:pt x="2799" y="4065"/>
                    <a:pt x="2749" y="4015"/>
                  </a:cubicBezTo>
                  <a:cubicBezTo>
                    <a:pt x="2726" y="3994"/>
                    <a:pt x="2706" y="3971"/>
                    <a:pt x="2689" y="3948"/>
                  </a:cubicBezTo>
                  <a:lnTo>
                    <a:pt x="2676" y="3938"/>
                  </a:lnTo>
                  <a:cubicBezTo>
                    <a:pt x="2669" y="3928"/>
                    <a:pt x="2659" y="3914"/>
                    <a:pt x="2652" y="3908"/>
                  </a:cubicBezTo>
                  <a:cubicBezTo>
                    <a:pt x="2622" y="3871"/>
                    <a:pt x="2592" y="3837"/>
                    <a:pt x="2569" y="3797"/>
                  </a:cubicBezTo>
                  <a:lnTo>
                    <a:pt x="2560" y="3788"/>
                  </a:lnTo>
                  <a:lnTo>
                    <a:pt x="2560" y="3788"/>
                  </a:lnTo>
                  <a:cubicBezTo>
                    <a:pt x="2584" y="3834"/>
                    <a:pt x="2608" y="3879"/>
                    <a:pt x="2636" y="3924"/>
                  </a:cubicBezTo>
                  <a:cubicBezTo>
                    <a:pt x="2642" y="3941"/>
                    <a:pt x="2652" y="3954"/>
                    <a:pt x="2666" y="3971"/>
                  </a:cubicBezTo>
                  <a:lnTo>
                    <a:pt x="2679" y="3988"/>
                  </a:lnTo>
                  <a:cubicBezTo>
                    <a:pt x="2699" y="4021"/>
                    <a:pt x="2722" y="4058"/>
                    <a:pt x="2749" y="4088"/>
                  </a:cubicBezTo>
                  <a:cubicBezTo>
                    <a:pt x="2836" y="4198"/>
                    <a:pt x="2940" y="4295"/>
                    <a:pt x="3053" y="4376"/>
                  </a:cubicBezTo>
                  <a:cubicBezTo>
                    <a:pt x="3100" y="4406"/>
                    <a:pt x="3150" y="4432"/>
                    <a:pt x="3197" y="4463"/>
                  </a:cubicBezTo>
                  <a:lnTo>
                    <a:pt x="3237" y="4489"/>
                  </a:lnTo>
                  <a:lnTo>
                    <a:pt x="3324" y="4539"/>
                  </a:lnTo>
                  <a:lnTo>
                    <a:pt x="3368" y="4563"/>
                  </a:lnTo>
                  <a:cubicBezTo>
                    <a:pt x="3381" y="4573"/>
                    <a:pt x="3391" y="4580"/>
                    <a:pt x="3405" y="4583"/>
                  </a:cubicBezTo>
                  <a:lnTo>
                    <a:pt x="3421" y="4593"/>
                  </a:lnTo>
                  <a:cubicBezTo>
                    <a:pt x="3441" y="4606"/>
                    <a:pt x="3465" y="4613"/>
                    <a:pt x="3485" y="4626"/>
                  </a:cubicBezTo>
                  <a:cubicBezTo>
                    <a:pt x="3508" y="4640"/>
                    <a:pt x="3535" y="4650"/>
                    <a:pt x="3558" y="4660"/>
                  </a:cubicBezTo>
                  <a:cubicBezTo>
                    <a:pt x="3568" y="4663"/>
                    <a:pt x="3582" y="4667"/>
                    <a:pt x="3588" y="4673"/>
                  </a:cubicBezTo>
                  <a:lnTo>
                    <a:pt x="3602" y="4677"/>
                  </a:lnTo>
                  <a:cubicBezTo>
                    <a:pt x="3608" y="4680"/>
                    <a:pt x="3619" y="4683"/>
                    <a:pt x="3625" y="4683"/>
                  </a:cubicBezTo>
                  <a:lnTo>
                    <a:pt x="3649" y="4693"/>
                  </a:lnTo>
                  <a:cubicBezTo>
                    <a:pt x="3665" y="4697"/>
                    <a:pt x="3682" y="4707"/>
                    <a:pt x="3699" y="4710"/>
                  </a:cubicBezTo>
                  <a:cubicBezTo>
                    <a:pt x="3722" y="4717"/>
                    <a:pt x="3752" y="4727"/>
                    <a:pt x="3776" y="4730"/>
                  </a:cubicBezTo>
                  <a:lnTo>
                    <a:pt x="3916" y="4767"/>
                  </a:lnTo>
                  <a:lnTo>
                    <a:pt x="3936" y="4777"/>
                  </a:lnTo>
                  <a:cubicBezTo>
                    <a:pt x="3953" y="4780"/>
                    <a:pt x="3970" y="4790"/>
                    <a:pt x="3986" y="4794"/>
                  </a:cubicBezTo>
                  <a:cubicBezTo>
                    <a:pt x="4016" y="4807"/>
                    <a:pt x="4043" y="4814"/>
                    <a:pt x="4073" y="4827"/>
                  </a:cubicBezTo>
                  <a:cubicBezTo>
                    <a:pt x="4090" y="4834"/>
                    <a:pt x="4110" y="4844"/>
                    <a:pt x="4127" y="4847"/>
                  </a:cubicBezTo>
                  <a:cubicBezTo>
                    <a:pt x="4153" y="4857"/>
                    <a:pt x="4174" y="4867"/>
                    <a:pt x="4200" y="4877"/>
                  </a:cubicBezTo>
                  <a:cubicBezTo>
                    <a:pt x="4250" y="4894"/>
                    <a:pt x="4294" y="4911"/>
                    <a:pt x="4341" y="4927"/>
                  </a:cubicBezTo>
                  <a:cubicBezTo>
                    <a:pt x="4367" y="4934"/>
                    <a:pt x="4388" y="4941"/>
                    <a:pt x="4411" y="4947"/>
                  </a:cubicBezTo>
                  <a:cubicBezTo>
                    <a:pt x="4438" y="4957"/>
                    <a:pt x="4461" y="4961"/>
                    <a:pt x="4481" y="4967"/>
                  </a:cubicBezTo>
                  <a:cubicBezTo>
                    <a:pt x="4505" y="4977"/>
                    <a:pt x="4528" y="4981"/>
                    <a:pt x="4555" y="4991"/>
                  </a:cubicBezTo>
                  <a:lnTo>
                    <a:pt x="4575" y="4994"/>
                  </a:lnTo>
                  <a:cubicBezTo>
                    <a:pt x="4605" y="5001"/>
                    <a:pt x="4632" y="5011"/>
                    <a:pt x="4658" y="5024"/>
                  </a:cubicBezTo>
                  <a:cubicBezTo>
                    <a:pt x="4675" y="5031"/>
                    <a:pt x="4695" y="5044"/>
                    <a:pt x="4712" y="5051"/>
                  </a:cubicBezTo>
                  <a:lnTo>
                    <a:pt x="4729" y="5061"/>
                  </a:lnTo>
                  <a:lnTo>
                    <a:pt x="4729" y="5068"/>
                  </a:lnTo>
                  <a:lnTo>
                    <a:pt x="4729" y="5081"/>
                  </a:lnTo>
                  <a:cubicBezTo>
                    <a:pt x="4732" y="5158"/>
                    <a:pt x="4745" y="5228"/>
                    <a:pt x="4762" y="5298"/>
                  </a:cubicBezTo>
                  <a:cubicBezTo>
                    <a:pt x="4732" y="5308"/>
                    <a:pt x="4732" y="5308"/>
                    <a:pt x="4729" y="5308"/>
                  </a:cubicBezTo>
                  <a:lnTo>
                    <a:pt x="4715" y="5302"/>
                  </a:lnTo>
                  <a:lnTo>
                    <a:pt x="4675" y="5292"/>
                  </a:lnTo>
                  <a:lnTo>
                    <a:pt x="4645" y="5282"/>
                  </a:lnTo>
                  <a:lnTo>
                    <a:pt x="4618" y="5275"/>
                  </a:lnTo>
                  <a:lnTo>
                    <a:pt x="4601" y="5268"/>
                  </a:lnTo>
                  <a:cubicBezTo>
                    <a:pt x="4591" y="5265"/>
                    <a:pt x="4585" y="5265"/>
                    <a:pt x="4575" y="5262"/>
                  </a:cubicBezTo>
                  <a:cubicBezTo>
                    <a:pt x="4551" y="5258"/>
                    <a:pt x="4528" y="5252"/>
                    <a:pt x="4501" y="5252"/>
                  </a:cubicBezTo>
                  <a:cubicBezTo>
                    <a:pt x="4451" y="5248"/>
                    <a:pt x="4398" y="5248"/>
                    <a:pt x="4351" y="5248"/>
                  </a:cubicBezTo>
                  <a:lnTo>
                    <a:pt x="4337" y="5248"/>
                  </a:lnTo>
                  <a:cubicBezTo>
                    <a:pt x="4254" y="5248"/>
                    <a:pt x="4170" y="5245"/>
                    <a:pt x="4083" y="5245"/>
                  </a:cubicBezTo>
                  <a:lnTo>
                    <a:pt x="4073" y="5245"/>
                  </a:lnTo>
                  <a:cubicBezTo>
                    <a:pt x="4006" y="5245"/>
                    <a:pt x="3936" y="5248"/>
                    <a:pt x="3873" y="5252"/>
                  </a:cubicBezTo>
                  <a:cubicBezTo>
                    <a:pt x="3782" y="5262"/>
                    <a:pt x="3712" y="5265"/>
                    <a:pt x="3645" y="5275"/>
                  </a:cubicBezTo>
                  <a:lnTo>
                    <a:pt x="3518" y="5285"/>
                  </a:lnTo>
                  <a:cubicBezTo>
                    <a:pt x="3405" y="5298"/>
                    <a:pt x="3291" y="5312"/>
                    <a:pt x="3181" y="5318"/>
                  </a:cubicBezTo>
                  <a:cubicBezTo>
                    <a:pt x="3097" y="5329"/>
                    <a:pt x="3020" y="5332"/>
                    <a:pt x="2950" y="5335"/>
                  </a:cubicBezTo>
                  <a:cubicBezTo>
                    <a:pt x="2890" y="5342"/>
                    <a:pt x="2833" y="5342"/>
                    <a:pt x="2756" y="5342"/>
                  </a:cubicBezTo>
                  <a:lnTo>
                    <a:pt x="2696" y="5342"/>
                  </a:lnTo>
                  <a:cubicBezTo>
                    <a:pt x="2649" y="5342"/>
                    <a:pt x="2602" y="5335"/>
                    <a:pt x="2555" y="5332"/>
                  </a:cubicBezTo>
                  <a:cubicBezTo>
                    <a:pt x="2542" y="5329"/>
                    <a:pt x="2532" y="5329"/>
                    <a:pt x="2522" y="5325"/>
                  </a:cubicBezTo>
                  <a:cubicBezTo>
                    <a:pt x="2509" y="5308"/>
                    <a:pt x="2498" y="5295"/>
                    <a:pt x="2488" y="5285"/>
                  </a:cubicBezTo>
                  <a:lnTo>
                    <a:pt x="2465" y="5275"/>
                  </a:lnTo>
                  <a:cubicBezTo>
                    <a:pt x="2458" y="5268"/>
                    <a:pt x="2452" y="5268"/>
                    <a:pt x="2448" y="5265"/>
                  </a:cubicBezTo>
                  <a:cubicBezTo>
                    <a:pt x="2438" y="5262"/>
                    <a:pt x="2425" y="5252"/>
                    <a:pt x="2418" y="5248"/>
                  </a:cubicBezTo>
                  <a:cubicBezTo>
                    <a:pt x="2348" y="5201"/>
                    <a:pt x="2271" y="5151"/>
                    <a:pt x="2204" y="5098"/>
                  </a:cubicBezTo>
                  <a:cubicBezTo>
                    <a:pt x="2184" y="5081"/>
                    <a:pt x="2164" y="5061"/>
                    <a:pt x="2141" y="5044"/>
                  </a:cubicBezTo>
                  <a:cubicBezTo>
                    <a:pt x="2077" y="4974"/>
                    <a:pt x="2014" y="4891"/>
                    <a:pt x="1953" y="4814"/>
                  </a:cubicBezTo>
                  <a:lnTo>
                    <a:pt x="1950" y="4807"/>
                  </a:lnTo>
                  <a:cubicBezTo>
                    <a:pt x="1950" y="4800"/>
                    <a:pt x="1947" y="4800"/>
                    <a:pt x="1947" y="4797"/>
                  </a:cubicBezTo>
                  <a:lnTo>
                    <a:pt x="1937" y="4790"/>
                  </a:lnTo>
                  <a:cubicBezTo>
                    <a:pt x="1910" y="4750"/>
                    <a:pt x="1883" y="4713"/>
                    <a:pt x="1853" y="4673"/>
                  </a:cubicBezTo>
                  <a:cubicBezTo>
                    <a:pt x="1820" y="4616"/>
                    <a:pt x="1786" y="4563"/>
                    <a:pt x="1760" y="4516"/>
                  </a:cubicBezTo>
                  <a:cubicBezTo>
                    <a:pt x="1736" y="4479"/>
                    <a:pt x="1719" y="4446"/>
                    <a:pt x="1699" y="4409"/>
                  </a:cubicBezTo>
                  <a:cubicBezTo>
                    <a:pt x="1686" y="4382"/>
                    <a:pt x="1676" y="4356"/>
                    <a:pt x="1663" y="4325"/>
                  </a:cubicBezTo>
                  <a:lnTo>
                    <a:pt x="1649" y="4295"/>
                  </a:lnTo>
                  <a:lnTo>
                    <a:pt x="1646" y="4282"/>
                  </a:lnTo>
                  <a:cubicBezTo>
                    <a:pt x="1629" y="4239"/>
                    <a:pt x="1606" y="4192"/>
                    <a:pt x="1596" y="4145"/>
                  </a:cubicBezTo>
                  <a:cubicBezTo>
                    <a:pt x="1586" y="4115"/>
                    <a:pt x="1579" y="4091"/>
                    <a:pt x="1569" y="4061"/>
                  </a:cubicBezTo>
                  <a:cubicBezTo>
                    <a:pt x="1566" y="4041"/>
                    <a:pt x="1556" y="4021"/>
                    <a:pt x="1552" y="4005"/>
                  </a:cubicBezTo>
                  <a:lnTo>
                    <a:pt x="1549" y="3981"/>
                  </a:lnTo>
                  <a:lnTo>
                    <a:pt x="1549" y="3978"/>
                  </a:lnTo>
                  <a:cubicBezTo>
                    <a:pt x="1536" y="3938"/>
                    <a:pt x="1532" y="3891"/>
                    <a:pt x="1526" y="3844"/>
                  </a:cubicBezTo>
                  <a:lnTo>
                    <a:pt x="1519" y="3831"/>
                  </a:lnTo>
                  <a:lnTo>
                    <a:pt x="1519" y="3814"/>
                  </a:lnTo>
                  <a:cubicBezTo>
                    <a:pt x="1516" y="3791"/>
                    <a:pt x="1516" y="3764"/>
                    <a:pt x="1516" y="3737"/>
                  </a:cubicBezTo>
                  <a:cubicBezTo>
                    <a:pt x="1516" y="3697"/>
                    <a:pt x="1512" y="3663"/>
                    <a:pt x="1512" y="3627"/>
                  </a:cubicBezTo>
                  <a:lnTo>
                    <a:pt x="1512" y="3613"/>
                  </a:lnTo>
                  <a:cubicBezTo>
                    <a:pt x="1512" y="3546"/>
                    <a:pt x="1512" y="3476"/>
                    <a:pt x="1509" y="3406"/>
                  </a:cubicBezTo>
                  <a:cubicBezTo>
                    <a:pt x="1509" y="3386"/>
                    <a:pt x="1502" y="3359"/>
                    <a:pt x="1502" y="3339"/>
                  </a:cubicBezTo>
                  <a:lnTo>
                    <a:pt x="1502" y="3319"/>
                  </a:lnTo>
                  <a:cubicBezTo>
                    <a:pt x="1499" y="3259"/>
                    <a:pt x="1492" y="3185"/>
                    <a:pt x="1462" y="3119"/>
                  </a:cubicBezTo>
                  <a:cubicBezTo>
                    <a:pt x="1429" y="3038"/>
                    <a:pt x="1382" y="2975"/>
                    <a:pt x="1328" y="2938"/>
                  </a:cubicBezTo>
                  <a:cubicBezTo>
                    <a:pt x="1278" y="2905"/>
                    <a:pt x="1218" y="2874"/>
                    <a:pt x="1151" y="2854"/>
                  </a:cubicBezTo>
                  <a:cubicBezTo>
                    <a:pt x="1084" y="2834"/>
                    <a:pt x="1031" y="2821"/>
                    <a:pt x="981" y="2808"/>
                  </a:cubicBezTo>
                  <a:cubicBezTo>
                    <a:pt x="967" y="2804"/>
                    <a:pt x="960" y="2804"/>
                    <a:pt x="947" y="2801"/>
                  </a:cubicBezTo>
                  <a:cubicBezTo>
                    <a:pt x="927" y="2794"/>
                    <a:pt x="910" y="2791"/>
                    <a:pt x="890" y="2788"/>
                  </a:cubicBezTo>
                  <a:lnTo>
                    <a:pt x="810" y="2767"/>
                  </a:lnTo>
                  <a:cubicBezTo>
                    <a:pt x="767" y="2754"/>
                    <a:pt x="726" y="2737"/>
                    <a:pt x="683" y="2721"/>
                  </a:cubicBezTo>
                  <a:cubicBezTo>
                    <a:pt x="660" y="2707"/>
                    <a:pt x="640" y="2701"/>
                    <a:pt x="623" y="2687"/>
                  </a:cubicBezTo>
                  <a:lnTo>
                    <a:pt x="583" y="2660"/>
                  </a:lnTo>
                  <a:cubicBezTo>
                    <a:pt x="573" y="2650"/>
                    <a:pt x="559" y="2640"/>
                    <a:pt x="546" y="2627"/>
                  </a:cubicBezTo>
                  <a:cubicBezTo>
                    <a:pt x="533" y="2617"/>
                    <a:pt x="526" y="2604"/>
                    <a:pt x="516" y="2590"/>
                  </a:cubicBezTo>
                  <a:cubicBezTo>
                    <a:pt x="509" y="2577"/>
                    <a:pt x="496" y="2560"/>
                    <a:pt x="489" y="2550"/>
                  </a:cubicBezTo>
                  <a:lnTo>
                    <a:pt x="462" y="2500"/>
                  </a:lnTo>
                  <a:lnTo>
                    <a:pt x="439" y="2423"/>
                  </a:lnTo>
                  <a:cubicBezTo>
                    <a:pt x="432" y="2406"/>
                    <a:pt x="429" y="2390"/>
                    <a:pt x="429" y="2373"/>
                  </a:cubicBezTo>
                  <a:cubicBezTo>
                    <a:pt x="426" y="2336"/>
                    <a:pt x="426" y="2299"/>
                    <a:pt x="426" y="2259"/>
                  </a:cubicBezTo>
                  <a:cubicBezTo>
                    <a:pt x="429" y="2206"/>
                    <a:pt x="429" y="2152"/>
                    <a:pt x="439" y="2099"/>
                  </a:cubicBezTo>
                  <a:lnTo>
                    <a:pt x="449" y="2049"/>
                  </a:lnTo>
                  <a:cubicBezTo>
                    <a:pt x="456" y="2032"/>
                    <a:pt x="462" y="2019"/>
                    <a:pt x="466" y="2002"/>
                  </a:cubicBezTo>
                  <a:cubicBezTo>
                    <a:pt x="492" y="1982"/>
                    <a:pt x="516" y="1955"/>
                    <a:pt x="543" y="1938"/>
                  </a:cubicBezTo>
                  <a:lnTo>
                    <a:pt x="556" y="1932"/>
                  </a:lnTo>
                  <a:cubicBezTo>
                    <a:pt x="559" y="1932"/>
                    <a:pt x="559" y="1925"/>
                    <a:pt x="563" y="1925"/>
                  </a:cubicBezTo>
                  <a:cubicBezTo>
                    <a:pt x="576" y="1918"/>
                    <a:pt x="589" y="1908"/>
                    <a:pt x="606" y="1902"/>
                  </a:cubicBezTo>
                  <a:cubicBezTo>
                    <a:pt x="643" y="1881"/>
                    <a:pt x="683" y="1858"/>
                    <a:pt x="726" y="1841"/>
                  </a:cubicBezTo>
                  <a:cubicBezTo>
                    <a:pt x="757" y="1831"/>
                    <a:pt x="783" y="1821"/>
                    <a:pt x="813" y="1815"/>
                  </a:cubicBezTo>
                  <a:lnTo>
                    <a:pt x="840" y="1805"/>
                  </a:lnTo>
                  <a:cubicBezTo>
                    <a:pt x="857" y="1801"/>
                    <a:pt x="877" y="1791"/>
                    <a:pt x="894" y="1788"/>
                  </a:cubicBezTo>
                  <a:lnTo>
                    <a:pt x="910" y="1784"/>
                  </a:lnTo>
                  <a:cubicBezTo>
                    <a:pt x="947" y="1774"/>
                    <a:pt x="984" y="1768"/>
                    <a:pt x="1017" y="1764"/>
                  </a:cubicBezTo>
                  <a:cubicBezTo>
                    <a:pt x="1034" y="1758"/>
                    <a:pt x="1051" y="1758"/>
                    <a:pt x="1067" y="1754"/>
                  </a:cubicBezTo>
                  <a:cubicBezTo>
                    <a:pt x="1084" y="1751"/>
                    <a:pt x="1098" y="1751"/>
                    <a:pt x="1114" y="1748"/>
                  </a:cubicBezTo>
                  <a:lnTo>
                    <a:pt x="1148" y="1741"/>
                  </a:lnTo>
                  <a:lnTo>
                    <a:pt x="1181" y="1738"/>
                  </a:lnTo>
                  <a:cubicBezTo>
                    <a:pt x="1195" y="1734"/>
                    <a:pt x="1208" y="1734"/>
                    <a:pt x="1218" y="1731"/>
                  </a:cubicBezTo>
                  <a:lnTo>
                    <a:pt x="1235" y="1724"/>
                  </a:lnTo>
                  <a:cubicBezTo>
                    <a:pt x="1315" y="1708"/>
                    <a:pt x="1385" y="1684"/>
                    <a:pt x="1452" y="1651"/>
                  </a:cubicBezTo>
                  <a:cubicBezTo>
                    <a:pt x="1516" y="1621"/>
                    <a:pt x="1579" y="1581"/>
                    <a:pt x="1636" y="1537"/>
                  </a:cubicBezTo>
                  <a:cubicBezTo>
                    <a:pt x="1643" y="1547"/>
                    <a:pt x="1643" y="1550"/>
                    <a:pt x="1646" y="1557"/>
                  </a:cubicBezTo>
                  <a:cubicBezTo>
                    <a:pt x="1679" y="1667"/>
                    <a:pt x="1716" y="1774"/>
                    <a:pt x="1753" y="1885"/>
                  </a:cubicBezTo>
                  <a:cubicBezTo>
                    <a:pt x="1760" y="1902"/>
                    <a:pt x="1763" y="1918"/>
                    <a:pt x="1770" y="1932"/>
                  </a:cubicBezTo>
                  <a:cubicBezTo>
                    <a:pt x="1780" y="1948"/>
                    <a:pt x="1786" y="1965"/>
                    <a:pt x="1796" y="1975"/>
                  </a:cubicBezTo>
                  <a:cubicBezTo>
                    <a:pt x="1803" y="1988"/>
                    <a:pt x="1810" y="1998"/>
                    <a:pt x="1816" y="2008"/>
                  </a:cubicBezTo>
                  <a:cubicBezTo>
                    <a:pt x="1833" y="2039"/>
                    <a:pt x="1850" y="2065"/>
                    <a:pt x="1863" y="2092"/>
                  </a:cubicBezTo>
                  <a:lnTo>
                    <a:pt x="1937" y="2219"/>
                  </a:lnTo>
                  <a:cubicBezTo>
                    <a:pt x="1980" y="2289"/>
                    <a:pt x="2034" y="2353"/>
                    <a:pt x="2087" y="2420"/>
                  </a:cubicBezTo>
                  <a:cubicBezTo>
                    <a:pt x="2120" y="2456"/>
                    <a:pt x="2153" y="2498"/>
                    <a:pt x="2185" y="2534"/>
                  </a:cubicBezTo>
                  <a:lnTo>
                    <a:pt x="2185" y="2534"/>
                  </a:lnTo>
                  <a:lnTo>
                    <a:pt x="2184" y="2533"/>
                  </a:lnTo>
                  <a:lnTo>
                    <a:pt x="2184" y="2533"/>
                  </a:lnTo>
                  <a:lnTo>
                    <a:pt x="2188" y="2537"/>
                  </a:lnTo>
                  <a:cubicBezTo>
                    <a:pt x="2187" y="2536"/>
                    <a:pt x="2186" y="2535"/>
                    <a:pt x="2185" y="2534"/>
                  </a:cubicBezTo>
                  <a:lnTo>
                    <a:pt x="2185" y="2534"/>
                  </a:lnTo>
                  <a:lnTo>
                    <a:pt x="2196" y="2542"/>
                  </a:lnTo>
                  <a:lnTo>
                    <a:pt x="2196" y="2542"/>
                  </a:lnTo>
                  <a:cubicBezTo>
                    <a:pt x="2198" y="2545"/>
                    <a:pt x="2198" y="2550"/>
                    <a:pt x="2201" y="2550"/>
                  </a:cubicBezTo>
                  <a:lnTo>
                    <a:pt x="2214" y="2560"/>
                  </a:lnTo>
                  <a:cubicBezTo>
                    <a:pt x="2385" y="2757"/>
                    <a:pt x="2585" y="2925"/>
                    <a:pt x="2779" y="3102"/>
                  </a:cubicBezTo>
                  <a:cubicBezTo>
                    <a:pt x="2686" y="3005"/>
                    <a:pt x="2595" y="2908"/>
                    <a:pt x="2512" y="2808"/>
                  </a:cubicBezTo>
                  <a:cubicBezTo>
                    <a:pt x="2472" y="2767"/>
                    <a:pt x="2438" y="2721"/>
                    <a:pt x="2405" y="2674"/>
                  </a:cubicBezTo>
                  <a:cubicBezTo>
                    <a:pt x="2388" y="2654"/>
                    <a:pt x="2371" y="2634"/>
                    <a:pt x="2361" y="2610"/>
                  </a:cubicBezTo>
                  <a:cubicBezTo>
                    <a:pt x="2345" y="2587"/>
                    <a:pt x="2321" y="2557"/>
                    <a:pt x="2305" y="2533"/>
                  </a:cubicBezTo>
                  <a:lnTo>
                    <a:pt x="2305" y="2533"/>
                  </a:lnTo>
                  <a:lnTo>
                    <a:pt x="2311" y="2537"/>
                  </a:lnTo>
                  <a:cubicBezTo>
                    <a:pt x="2281" y="2490"/>
                    <a:pt x="2251" y="2450"/>
                    <a:pt x="2228" y="2403"/>
                  </a:cubicBezTo>
                  <a:lnTo>
                    <a:pt x="2164" y="2303"/>
                  </a:lnTo>
                  <a:cubicBezTo>
                    <a:pt x="2137" y="2266"/>
                    <a:pt x="2114" y="2226"/>
                    <a:pt x="2094" y="2189"/>
                  </a:cubicBezTo>
                  <a:cubicBezTo>
                    <a:pt x="2081" y="2166"/>
                    <a:pt x="2071" y="2136"/>
                    <a:pt x="2060" y="2109"/>
                  </a:cubicBezTo>
                  <a:cubicBezTo>
                    <a:pt x="2047" y="2085"/>
                    <a:pt x="2037" y="2059"/>
                    <a:pt x="2027" y="2035"/>
                  </a:cubicBezTo>
                  <a:cubicBezTo>
                    <a:pt x="2017" y="2015"/>
                    <a:pt x="2004" y="1988"/>
                    <a:pt x="1997" y="1968"/>
                  </a:cubicBezTo>
                  <a:cubicBezTo>
                    <a:pt x="1994" y="1955"/>
                    <a:pt x="1984" y="1942"/>
                    <a:pt x="1980" y="1932"/>
                  </a:cubicBezTo>
                  <a:lnTo>
                    <a:pt x="1953" y="1881"/>
                  </a:lnTo>
                  <a:cubicBezTo>
                    <a:pt x="1953" y="1875"/>
                    <a:pt x="1953" y="1875"/>
                    <a:pt x="1950" y="1871"/>
                  </a:cubicBezTo>
                  <a:cubicBezTo>
                    <a:pt x="1930" y="1801"/>
                    <a:pt x="1910" y="1731"/>
                    <a:pt x="1893" y="1657"/>
                  </a:cubicBezTo>
                  <a:cubicBezTo>
                    <a:pt x="1867" y="1571"/>
                    <a:pt x="1843" y="1487"/>
                    <a:pt x="1820" y="1400"/>
                  </a:cubicBezTo>
                  <a:cubicBezTo>
                    <a:pt x="1853" y="1363"/>
                    <a:pt x="1887" y="1323"/>
                    <a:pt x="1917" y="1283"/>
                  </a:cubicBezTo>
                  <a:cubicBezTo>
                    <a:pt x="1960" y="1223"/>
                    <a:pt x="1997" y="1163"/>
                    <a:pt x="2034" y="1099"/>
                  </a:cubicBezTo>
                  <a:lnTo>
                    <a:pt x="2037" y="1096"/>
                  </a:lnTo>
                  <a:lnTo>
                    <a:pt x="2044" y="1089"/>
                  </a:lnTo>
                  <a:lnTo>
                    <a:pt x="2054" y="1069"/>
                  </a:lnTo>
                  <a:cubicBezTo>
                    <a:pt x="2094" y="1012"/>
                    <a:pt x="2131" y="949"/>
                    <a:pt x="2167" y="895"/>
                  </a:cubicBezTo>
                  <a:cubicBezTo>
                    <a:pt x="2211" y="828"/>
                    <a:pt x="2254" y="768"/>
                    <a:pt x="2298" y="715"/>
                  </a:cubicBezTo>
                  <a:lnTo>
                    <a:pt x="2301" y="711"/>
                  </a:lnTo>
                  <a:cubicBezTo>
                    <a:pt x="2331" y="678"/>
                    <a:pt x="2361" y="638"/>
                    <a:pt x="2395" y="604"/>
                  </a:cubicBezTo>
                  <a:cubicBezTo>
                    <a:pt x="2428" y="578"/>
                    <a:pt x="2455" y="551"/>
                    <a:pt x="2488" y="527"/>
                  </a:cubicBezTo>
                  <a:cubicBezTo>
                    <a:pt x="2512" y="511"/>
                    <a:pt x="2535" y="494"/>
                    <a:pt x="2565" y="477"/>
                  </a:cubicBezTo>
                  <a:cubicBezTo>
                    <a:pt x="2589" y="464"/>
                    <a:pt x="2612" y="450"/>
                    <a:pt x="2632" y="444"/>
                  </a:cubicBezTo>
                  <a:cubicBezTo>
                    <a:pt x="2636" y="437"/>
                    <a:pt x="2646" y="437"/>
                    <a:pt x="2649" y="434"/>
                  </a:cubicBezTo>
                  <a:cubicBezTo>
                    <a:pt x="2672" y="427"/>
                    <a:pt x="2702" y="417"/>
                    <a:pt x="2729" y="410"/>
                  </a:cubicBezTo>
                  <a:cubicBezTo>
                    <a:pt x="2779" y="397"/>
                    <a:pt x="2833" y="387"/>
                    <a:pt x="2883" y="380"/>
                  </a:cubicBezTo>
                  <a:cubicBezTo>
                    <a:pt x="2930" y="377"/>
                    <a:pt x="2983" y="370"/>
                    <a:pt x="3040" y="370"/>
                  </a:cubicBezTo>
                  <a:close/>
                  <a:moveTo>
                    <a:pt x="10513" y="3005"/>
                  </a:moveTo>
                  <a:cubicBezTo>
                    <a:pt x="10526" y="3005"/>
                    <a:pt x="10536" y="3005"/>
                    <a:pt x="10546" y="3008"/>
                  </a:cubicBezTo>
                  <a:cubicBezTo>
                    <a:pt x="10556" y="3008"/>
                    <a:pt x="10563" y="3012"/>
                    <a:pt x="10573" y="3012"/>
                  </a:cubicBezTo>
                  <a:cubicBezTo>
                    <a:pt x="10590" y="3018"/>
                    <a:pt x="10603" y="3025"/>
                    <a:pt x="10620" y="3028"/>
                  </a:cubicBezTo>
                  <a:cubicBezTo>
                    <a:pt x="10630" y="3038"/>
                    <a:pt x="10643" y="3042"/>
                    <a:pt x="10660" y="3052"/>
                  </a:cubicBezTo>
                  <a:cubicBezTo>
                    <a:pt x="10703" y="3078"/>
                    <a:pt x="10743" y="3105"/>
                    <a:pt x="10777" y="3135"/>
                  </a:cubicBezTo>
                  <a:cubicBezTo>
                    <a:pt x="10824" y="3172"/>
                    <a:pt x="10860" y="3205"/>
                    <a:pt x="10894" y="3239"/>
                  </a:cubicBezTo>
                  <a:cubicBezTo>
                    <a:pt x="10914" y="3259"/>
                    <a:pt x="10931" y="3279"/>
                    <a:pt x="10954" y="3306"/>
                  </a:cubicBezTo>
                  <a:cubicBezTo>
                    <a:pt x="10964" y="3322"/>
                    <a:pt x="10977" y="3339"/>
                    <a:pt x="10987" y="3359"/>
                  </a:cubicBezTo>
                  <a:lnTo>
                    <a:pt x="11024" y="3436"/>
                  </a:lnTo>
                  <a:cubicBezTo>
                    <a:pt x="11038" y="3456"/>
                    <a:pt x="11044" y="3476"/>
                    <a:pt x="11054" y="3496"/>
                  </a:cubicBezTo>
                  <a:lnTo>
                    <a:pt x="11058" y="3506"/>
                  </a:lnTo>
                  <a:cubicBezTo>
                    <a:pt x="11074" y="3557"/>
                    <a:pt x="11091" y="3603"/>
                    <a:pt x="11098" y="3643"/>
                  </a:cubicBezTo>
                  <a:cubicBezTo>
                    <a:pt x="11111" y="3697"/>
                    <a:pt x="11125" y="3754"/>
                    <a:pt x="11141" y="3824"/>
                  </a:cubicBezTo>
                  <a:cubicBezTo>
                    <a:pt x="11148" y="3857"/>
                    <a:pt x="11155" y="3891"/>
                    <a:pt x="11158" y="3924"/>
                  </a:cubicBezTo>
                  <a:lnTo>
                    <a:pt x="11171" y="3998"/>
                  </a:lnTo>
                  <a:cubicBezTo>
                    <a:pt x="11178" y="4048"/>
                    <a:pt x="11191" y="4098"/>
                    <a:pt x="11205" y="4148"/>
                  </a:cubicBezTo>
                  <a:lnTo>
                    <a:pt x="11208" y="4172"/>
                  </a:lnTo>
                  <a:lnTo>
                    <a:pt x="11211" y="4192"/>
                  </a:lnTo>
                  <a:cubicBezTo>
                    <a:pt x="11215" y="4212"/>
                    <a:pt x="11225" y="4239"/>
                    <a:pt x="11228" y="4259"/>
                  </a:cubicBezTo>
                  <a:cubicBezTo>
                    <a:pt x="11232" y="4289"/>
                    <a:pt x="11238" y="4312"/>
                    <a:pt x="11242" y="4342"/>
                  </a:cubicBezTo>
                  <a:cubicBezTo>
                    <a:pt x="11245" y="4362"/>
                    <a:pt x="11245" y="4389"/>
                    <a:pt x="11248" y="4412"/>
                  </a:cubicBezTo>
                  <a:lnTo>
                    <a:pt x="11248" y="4466"/>
                  </a:lnTo>
                  <a:lnTo>
                    <a:pt x="11248" y="4476"/>
                  </a:lnTo>
                  <a:cubicBezTo>
                    <a:pt x="11248" y="4493"/>
                    <a:pt x="11245" y="4513"/>
                    <a:pt x="11245" y="4529"/>
                  </a:cubicBezTo>
                  <a:cubicBezTo>
                    <a:pt x="11242" y="4543"/>
                    <a:pt x="11242" y="4560"/>
                    <a:pt x="11238" y="4573"/>
                  </a:cubicBezTo>
                  <a:lnTo>
                    <a:pt x="11215" y="4593"/>
                  </a:lnTo>
                  <a:cubicBezTo>
                    <a:pt x="11161" y="4640"/>
                    <a:pt x="11111" y="4680"/>
                    <a:pt x="11054" y="4723"/>
                  </a:cubicBezTo>
                  <a:cubicBezTo>
                    <a:pt x="11041" y="4727"/>
                    <a:pt x="11031" y="4727"/>
                    <a:pt x="11021" y="4730"/>
                  </a:cubicBezTo>
                  <a:cubicBezTo>
                    <a:pt x="11011" y="4733"/>
                    <a:pt x="11008" y="4733"/>
                    <a:pt x="10997" y="4740"/>
                  </a:cubicBezTo>
                  <a:cubicBezTo>
                    <a:pt x="10981" y="4743"/>
                    <a:pt x="10964" y="4750"/>
                    <a:pt x="10954" y="4757"/>
                  </a:cubicBezTo>
                  <a:cubicBezTo>
                    <a:pt x="10927" y="4763"/>
                    <a:pt x="10904" y="4777"/>
                    <a:pt x="10877" y="4784"/>
                  </a:cubicBezTo>
                  <a:cubicBezTo>
                    <a:pt x="10824" y="4807"/>
                    <a:pt x="10770" y="4827"/>
                    <a:pt x="10710" y="4847"/>
                  </a:cubicBezTo>
                  <a:cubicBezTo>
                    <a:pt x="10620" y="4877"/>
                    <a:pt x="10523" y="4907"/>
                    <a:pt x="10426" y="4927"/>
                  </a:cubicBezTo>
                  <a:cubicBezTo>
                    <a:pt x="10379" y="4934"/>
                    <a:pt x="10335" y="4934"/>
                    <a:pt x="10289" y="4941"/>
                  </a:cubicBezTo>
                  <a:lnTo>
                    <a:pt x="10292" y="4941"/>
                  </a:lnTo>
                  <a:cubicBezTo>
                    <a:pt x="10195" y="4941"/>
                    <a:pt x="10105" y="4944"/>
                    <a:pt x="10008" y="4944"/>
                  </a:cubicBezTo>
                  <a:cubicBezTo>
                    <a:pt x="10078" y="4951"/>
                    <a:pt x="10152" y="4964"/>
                    <a:pt x="10222" y="4974"/>
                  </a:cubicBezTo>
                  <a:cubicBezTo>
                    <a:pt x="10262" y="4977"/>
                    <a:pt x="10305" y="4984"/>
                    <a:pt x="10346" y="4991"/>
                  </a:cubicBezTo>
                  <a:cubicBezTo>
                    <a:pt x="10372" y="4994"/>
                    <a:pt x="10402" y="4994"/>
                    <a:pt x="10426" y="4994"/>
                  </a:cubicBezTo>
                  <a:cubicBezTo>
                    <a:pt x="10459" y="4994"/>
                    <a:pt x="10489" y="4994"/>
                    <a:pt x="10523" y="4991"/>
                  </a:cubicBezTo>
                  <a:lnTo>
                    <a:pt x="10610" y="4977"/>
                  </a:lnTo>
                  <a:cubicBezTo>
                    <a:pt x="10640" y="4974"/>
                    <a:pt x="10670" y="4964"/>
                    <a:pt x="10703" y="4961"/>
                  </a:cubicBezTo>
                  <a:cubicBezTo>
                    <a:pt x="10760" y="4947"/>
                    <a:pt x="10814" y="4931"/>
                    <a:pt x="10870" y="4914"/>
                  </a:cubicBezTo>
                  <a:cubicBezTo>
                    <a:pt x="10907" y="4901"/>
                    <a:pt x="10947" y="4884"/>
                    <a:pt x="10987" y="4874"/>
                  </a:cubicBezTo>
                  <a:cubicBezTo>
                    <a:pt x="11004" y="4864"/>
                    <a:pt x="11024" y="4860"/>
                    <a:pt x="11041" y="4850"/>
                  </a:cubicBezTo>
                  <a:cubicBezTo>
                    <a:pt x="11048" y="4847"/>
                    <a:pt x="11058" y="4847"/>
                    <a:pt x="11061" y="4844"/>
                  </a:cubicBezTo>
                  <a:cubicBezTo>
                    <a:pt x="11081" y="4834"/>
                    <a:pt x="11098" y="4830"/>
                    <a:pt x="11115" y="4817"/>
                  </a:cubicBezTo>
                  <a:cubicBezTo>
                    <a:pt x="11128" y="4810"/>
                    <a:pt x="11138" y="4797"/>
                    <a:pt x="11148" y="4784"/>
                  </a:cubicBezTo>
                  <a:lnTo>
                    <a:pt x="11161" y="4774"/>
                  </a:lnTo>
                  <a:lnTo>
                    <a:pt x="11161" y="4774"/>
                  </a:lnTo>
                  <a:cubicBezTo>
                    <a:pt x="11121" y="4894"/>
                    <a:pt x="11078" y="5011"/>
                    <a:pt x="11071" y="5131"/>
                  </a:cubicBezTo>
                  <a:cubicBezTo>
                    <a:pt x="11064" y="5165"/>
                    <a:pt x="11071" y="5198"/>
                    <a:pt x="11074" y="5232"/>
                  </a:cubicBezTo>
                  <a:cubicBezTo>
                    <a:pt x="11078" y="5262"/>
                    <a:pt x="11081" y="5295"/>
                    <a:pt x="11094" y="5332"/>
                  </a:cubicBezTo>
                  <a:cubicBezTo>
                    <a:pt x="11111" y="5385"/>
                    <a:pt x="11131" y="5436"/>
                    <a:pt x="11155" y="5486"/>
                  </a:cubicBezTo>
                  <a:lnTo>
                    <a:pt x="11161" y="5502"/>
                  </a:lnTo>
                  <a:cubicBezTo>
                    <a:pt x="11175" y="5542"/>
                    <a:pt x="11188" y="5579"/>
                    <a:pt x="11198" y="5619"/>
                  </a:cubicBezTo>
                  <a:cubicBezTo>
                    <a:pt x="11205" y="5636"/>
                    <a:pt x="11208" y="5660"/>
                    <a:pt x="11211" y="5676"/>
                  </a:cubicBezTo>
                  <a:cubicBezTo>
                    <a:pt x="11208" y="5703"/>
                    <a:pt x="11208" y="5736"/>
                    <a:pt x="11205" y="5767"/>
                  </a:cubicBezTo>
                  <a:cubicBezTo>
                    <a:pt x="11195" y="5810"/>
                    <a:pt x="11188" y="5853"/>
                    <a:pt x="11178" y="5884"/>
                  </a:cubicBezTo>
                  <a:cubicBezTo>
                    <a:pt x="11171" y="5920"/>
                    <a:pt x="11161" y="5960"/>
                    <a:pt x="11148" y="5997"/>
                  </a:cubicBezTo>
                  <a:cubicBezTo>
                    <a:pt x="11141" y="6027"/>
                    <a:pt x="11131" y="6047"/>
                    <a:pt x="11125" y="6067"/>
                  </a:cubicBezTo>
                  <a:cubicBezTo>
                    <a:pt x="11115" y="6084"/>
                    <a:pt x="11108" y="6104"/>
                    <a:pt x="11094" y="6121"/>
                  </a:cubicBezTo>
                  <a:cubicBezTo>
                    <a:pt x="11078" y="6148"/>
                    <a:pt x="11061" y="6168"/>
                    <a:pt x="11048" y="6188"/>
                  </a:cubicBezTo>
                  <a:lnTo>
                    <a:pt x="11044" y="6194"/>
                  </a:lnTo>
                  <a:cubicBezTo>
                    <a:pt x="11024" y="6215"/>
                    <a:pt x="11004" y="6238"/>
                    <a:pt x="10981" y="6261"/>
                  </a:cubicBezTo>
                  <a:cubicBezTo>
                    <a:pt x="10974" y="6268"/>
                    <a:pt x="10961" y="6278"/>
                    <a:pt x="10954" y="6285"/>
                  </a:cubicBezTo>
                  <a:cubicBezTo>
                    <a:pt x="10937" y="6298"/>
                    <a:pt x="10921" y="6311"/>
                    <a:pt x="10894" y="6322"/>
                  </a:cubicBezTo>
                  <a:cubicBezTo>
                    <a:pt x="10870" y="6335"/>
                    <a:pt x="10840" y="6348"/>
                    <a:pt x="10820" y="6362"/>
                  </a:cubicBezTo>
                  <a:lnTo>
                    <a:pt x="10743" y="6385"/>
                  </a:lnTo>
                  <a:cubicBezTo>
                    <a:pt x="10710" y="6395"/>
                    <a:pt x="10680" y="6398"/>
                    <a:pt x="10643" y="6402"/>
                  </a:cubicBezTo>
                  <a:cubicBezTo>
                    <a:pt x="10610" y="6405"/>
                    <a:pt x="10573" y="6412"/>
                    <a:pt x="10539" y="6412"/>
                  </a:cubicBezTo>
                  <a:cubicBezTo>
                    <a:pt x="10513" y="6415"/>
                    <a:pt x="10489" y="6415"/>
                    <a:pt x="10463" y="6418"/>
                  </a:cubicBezTo>
                  <a:cubicBezTo>
                    <a:pt x="10412" y="6422"/>
                    <a:pt x="10362" y="6432"/>
                    <a:pt x="10312" y="6435"/>
                  </a:cubicBezTo>
                  <a:lnTo>
                    <a:pt x="10275" y="6439"/>
                  </a:lnTo>
                  <a:cubicBezTo>
                    <a:pt x="10222" y="6442"/>
                    <a:pt x="10178" y="6449"/>
                    <a:pt x="10135" y="6449"/>
                  </a:cubicBezTo>
                  <a:lnTo>
                    <a:pt x="10101" y="6449"/>
                  </a:lnTo>
                  <a:cubicBezTo>
                    <a:pt x="9984" y="6442"/>
                    <a:pt x="9887" y="6435"/>
                    <a:pt x="9787" y="6422"/>
                  </a:cubicBezTo>
                  <a:cubicBezTo>
                    <a:pt x="9784" y="6422"/>
                    <a:pt x="9777" y="6422"/>
                    <a:pt x="9774" y="6418"/>
                  </a:cubicBezTo>
                  <a:cubicBezTo>
                    <a:pt x="9754" y="6415"/>
                    <a:pt x="9737" y="6412"/>
                    <a:pt x="9720" y="6405"/>
                  </a:cubicBezTo>
                  <a:cubicBezTo>
                    <a:pt x="9700" y="6398"/>
                    <a:pt x="9677" y="6392"/>
                    <a:pt x="9657" y="6385"/>
                  </a:cubicBezTo>
                  <a:cubicBezTo>
                    <a:pt x="9640" y="6375"/>
                    <a:pt x="9620" y="6368"/>
                    <a:pt x="9603" y="6358"/>
                  </a:cubicBezTo>
                  <a:cubicBezTo>
                    <a:pt x="9577" y="6348"/>
                    <a:pt x="9556" y="6335"/>
                    <a:pt x="9533" y="6318"/>
                  </a:cubicBezTo>
                  <a:cubicBezTo>
                    <a:pt x="9510" y="6305"/>
                    <a:pt x="9493" y="6298"/>
                    <a:pt x="9473" y="6285"/>
                  </a:cubicBezTo>
                  <a:cubicBezTo>
                    <a:pt x="9453" y="6271"/>
                    <a:pt x="9426" y="6258"/>
                    <a:pt x="9399" y="6251"/>
                  </a:cubicBezTo>
                  <a:cubicBezTo>
                    <a:pt x="9356" y="6235"/>
                    <a:pt x="9316" y="6225"/>
                    <a:pt x="9269" y="6225"/>
                  </a:cubicBezTo>
                  <a:lnTo>
                    <a:pt x="9242" y="6225"/>
                  </a:lnTo>
                  <a:cubicBezTo>
                    <a:pt x="9199" y="6231"/>
                    <a:pt x="9149" y="6235"/>
                    <a:pt x="9085" y="6248"/>
                  </a:cubicBezTo>
                  <a:lnTo>
                    <a:pt x="9068" y="6251"/>
                  </a:lnTo>
                  <a:cubicBezTo>
                    <a:pt x="9025" y="6258"/>
                    <a:pt x="8981" y="6265"/>
                    <a:pt x="8938" y="6271"/>
                  </a:cubicBezTo>
                  <a:cubicBezTo>
                    <a:pt x="8824" y="6285"/>
                    <a:pt x="8714" y="6288"/>
                    <a:pt x="8604" y="6288"/>
                  </a:cubicBezTo>
                  <a:lnTo>
                    <a:pt x="8567" y="6288"/>
                  </a:lnTo>
                  <a:cubicBezTo>
                    <a:pt x="8540" y="6288"/>
                    <a:pt x="8517" y="6285"/>
                    <a:pt x="8490" y="6285"/>
                  </a:cubicBezTo>
                  <a:lnTo>
                    <a:pt x="8480" y="6285"/>
                  </a:lnTo>
                  <a:cubicBezTo>
                    <a:pt x="8470" y="6285"/>
                    <a:pt x="8456" y="6281"/>
                    <a:pt x="8450" y="6281"/>
                  </a:cubicBezTo>
                  <a:lnTo>
                    <a:pt x="8430" y="6275"/>
                  </a:lnTo>
                  <a:lnTo>
                    <a:pt x="8406" y="6271"/>
                  </a:lnTo>
                  <a:cubicBezTo>
                    <a:pt x="8383" y="6265"/>
                    <a:pt x="8363" y="6258"/>
                    <a:pt x="8339" y="6251"/>
                  </a:cubicBezTo>
                  <a:cubicBezTo>
                    <a:pt x="8316" y="6245"/>
                    <a:pt x="8296" y="6235"/>
                    <a:pt x="8269" y="6228"/>
                  </a:cubicBezTo>
                  <a:lnTo>
                    <a:pt x="8266" y="6221"/>
                  </a:lnTo>
                  <a:cubicBezTo>
                    <a:pt x="8249" y="6215"/>
                    <a:pt x="8232" y="6208"/>
                    <a:pt x="8216" y="6201"/>
                  </a:cubicBezTo>
                  <a:lnTo>
                    <a:pt x="8196" y="6194"/>
                  </a:lnTo>
                  <a:lnTo>
                    <a:pt x="8182" y="6188"/>
                  </a:lnTo>
                  <a:cubicBezTo>
                    <a:pt x="8166" y="6181"/>
                    <a:pt x="8149" y="6178"/>
                    <a:pt x="8132" y="6168"/>
                  </a:cubicBezTo>
                  <a:lnTo>
                    <a:pt x="8102" y="6161"/>
                  </a:lnTo>
                  <a:lnTo>
                    <a:pt x="8095" y="6161"/>
                  </a:lnTo>
                  <a:lnTo>
                    <a:pt x="8085" y="6154"/>
                  </a:lnTo>
                  <a:cubicBezTo>
                    <a:pt x="8082" y="6154"/>
                    <a:pt x="8079" y="6151"/>
                    <a:pt x="8069" y="6151"/>
                  </a:cubicBezTo>
                  <a:cubicBezTo>
                    <a:pt x="8055" y="6148"/>
                    <a:pt x="8045" y="6144"/>
                    <a:pt x="8029" y="6138"/>
                  </a:cubicBezTo>
                  <a:lnTo>
                    <a:pt x="8018" y="6134"/>
                  </a:lnTo>
                  <a:lnTo>
                    <a:pt x="8032" y="6084"/>
                  </a:lnTo>
                  <a:cubicBezTo>
                    <a:pt x="8045" y="6027"/>
                    <a:pt x="8062" y="5954"/>
                    <a:pt x="8065" y="5884"/>
                  </a:cubicBezTo>
                  <a:cubicBezTo>
                    <a:pt x="8072" y="5884"/>
                    <a:pt x="8082" y="5880"/>
                    <a:pt x="8089" y="5880"/>
                  </a:cubicBezTo>
                  <a:cubicBezTo>
                    <a:pt x="8122" y="5877"/>
                    <a:pt x="8152" y="5877"/>
                    <a:pt x="8179" y="5877"/>
                  </a:cubicBezTo>
                  <a:lnTo>
                    <a:pt x="8219" y="5877"/>
                  </a:lnTo>
                  <a:cubicBezTo>
                    <a:pt x="8253" y="5877"/>
                    <a:pt x="8286" y="5880"/>
                    <a:pt x="8319" y="5880"/>
                  </a:cubicBezTo>
                  <a:cubicBezTo>
                    <a:pt x="8339" y="5880"/>
                    <a:pt x="8363" y="5884"/>
                    <a:pt x="8383" y="5884"/>
                  </a:cubicBezTo>
                  <a:lnTo>
                    <a:pt x="8406" y="5884"/>
                  </a:lnTo>
                  <a:cubicBezTo>
                    <a:pt x="8433" y="5884"/>
                    <a:pt x="8453" y="5887"/>
                    <a:pt x="8480" y="5887"/>
                  </a:cubicBezTo>
                  <a:lnTo>
                    <a:pt x="8617" y="5887"/>
                  </a:lnTo>
                  <a:cubicBezTo>
                    <a:pt x="8647" y="5887"/>
                    <a:pt x="8674" y="5884"/>
                    <a:pt x="8707" y="5884"/>
                  </a:cubicBezTo>
                  <a:cubicBezTo>
                    <a:pt x="8717" y="5884"/>
                    <a:pt x="8721" y="5884"/>
                    <a:pt x="8731" y="5880"/>
                  </a:cubicBezTo>
                  <a:lnTo>
                    <a:pt x="8734" y="5880"/>
                  </a:lnTo>
                  <a:cubicBezTo>
                    <a:pt x="8751" y="5877"/>
                    <a:pt x="8767" y="5877"/>
                    <a:pt x="8784" y="5870"/>
                  </a:cubicBezTo>
                  <a:cubicBezTo>
                    <a:pt x="8804" y="5867"/>
                    <a:pt x="8831" y="5863"/>
                    <a:pt x="8851" y="5860"/>
                  </a:cubicBezTo>
                  <a:cubicBezTo>
                    <a:pt x="8884" y="5850"/>
                    <a:pt x="8921" y="5847"/>
                    <a:pt x="8955" y="5837"/>
                  </a:cubicBezTo>
                  <a:lnTo>
                    <a:pt x="9008" y="5830"/>
                  </a:lnTo>
                  <a:lnTo>
                    <a:pt x="8540" y="5830"/>
                  </a:lnTo>
                  <a:cubicBezTo>
                    <a:pt x="8487" y="5830"/>
                    <a:pt x="8430" y="5830"/>
                    <a:pt x="8366" y="5833"/>
                  </a:cubicBezTo>
                  <a:lnTo>
                    <a:pt x="8306" y="5837"/>
                  </a:lnTo>
                  <a:lnTo>
                    <a:pt x="8246" y="5843"/>
                  </a:lnTo>
                  <a:lnTo>
                    <a:pt x="8236" y="5843"/>
                  </a:lnTo>
                  <a:cubicBezTo>
                    <a:pt x="8202" y="5843"/>
                    <a:pt x="8169" y="5847"/>
                    <a:pt x="8136" y="5847"/>
                  </a:cubicBezTo>
                  <a:lnTo>
                    <a:pt x="8122" y="5847"/>
                  </a:lnTo>
                  <a:cubicBezTo>
                    <a:pt x="8105" y="5847"/>
                    <a:pt x="8095" y="5850"/>
                    <a:pt x="8079" y="5850"/>
                  </a:cubicBezTo>
                  <a:lnTo>
                    <a:pt x="8079" y="5847"/>
                  </a:lnTo>
                  <a:cubicBezTo>
                    <a:pt x="8082" y="5783"/>
                    <a:pt x="8079" y="5730"/>
                    <a:pt x="8072" y="5670"/>
                  </a:cubicBezTo>
                  <a:cubicBezTo>
                    <a:pt x="8069" y="5599"/>
                    <a:pt x="8052" y="5519"/>
                    <a:pt x="8032" y="5436"/>
                  </a:cubicBezTo>
                  <a:lnTo>
                    <a:pt x="8035" y="5436"/>
                  </a:lnTo>
                  <a:cubicBezTo>
                    <a:pt x="8049" y="5436"/>
                    <a:pt x="8062" y="5432"/>
                    <a:pt x="8069" y="5432"/>
                  </a:cubicBezTo>
                  <a:lnTo>
                    <a:pt x="8115" y="5432"/>
                  </a:lnTo>
                  <a:cubicBezTo>
                    <a:pt x="8129" y="5429"/>
                    <a:pt x="8139" y="5429"/>
                    <a:pt x="8152" y="5425"/>
                  </a:cubicBezTo>
                  <a:cubicBezTo>
                    <a:pt x="8186" y="5419"/>
                    <a:pt x="8216" y="5412"/>
                    <a:pt x="8246" y="5409"/>
                  </a:cubicBezTo>
                  <a:cubicBezTo>
                    <a:pt x="8256" y="5402"/>
                    <a:pt x="8273" y="5402"/>
                    <a:pt x="8286" y="5402"/>
                  </a:cubicBezTo>
                  <a:cubicBezTo>
                    <a:pt x="8299" y="5402"/>
                    <a:pt x="8306" y="5399"/>
                    <a:pt x="8319" y="5399"/>
                  </a:cubicBezTo>
                  <a:cubicBezTo>
                    <a:pt x="8349" y="5392"/>
                    <a:pt x="8380" y="5385"/>
                    <a:pt x="8403" y="5379"/>
                  </a:cubicBezTo>
                  <a:lnTo>
                    <a:pt x="8453" y="5365"/>
                  </a:lnTo>
                  <a:cubicBezTo>
                    <a:pt x="8497" y="5359"/>
                    <a:pt x="8537" y="5345"/>
                    <a:pt x="8573" y="5332"/>
                  </a:cubicBezTo>
                  <a:cubicBezTo>
                    <a:pt x="8691" y="5298"/>
                    <a:pt x="8804" y="5262"/>
                    <a:pt x="8918" y="5211"/>
                  </a:cubicBezTo>
                  <a:cubicBezTo>
                    <a:pt x="9008" y="5175"/>
                    <a:pt x="9115" y="5125"/>
                    <a:pt x="9219" y="5064"/>
                  </a:cubicBezTo>
                  <a:cubicBezTo>
                    <a:pt x="9269" y="5034"/>
                    <a:pt x="9316" y="5008"/>
                    <a:pt x="9356" y="4977"/>
                  </a:cubicBezTo>
                  <a:cubicBezTo>
                    <a:pt x="9393" y="4951"/>
                    <a:pt x="9426" y="4924"/>
                    <a:pt x="9466" y="4894"/>
                  </a:cubicBezTo>
                  <a:lnTo>
                    <a:pt x="9503" y="4864"/>
                  </a:lnTo>
                  <a:lnTo>
                    <a:pt x="9503" y="4864"/>
                  </a:lnTo>
                  <a:cubicBezTo>
                    <a:pt x="9460" y="4884"/>
                    <a:pt x="9419" y="4901"/>
                    <a:pt x="9373" y="4924"/>
                  </a:cubicBezTo>
                  <a:cubicBezTo>
                    <a:pt x="9336" y="4934"/>
                    <a:pt x="9302" y="4951"/>
                    <a:pt x="9266" y="4961"/>
                  </a:cubicBezTo>
                  <a:cubicBezTo>
                    <a:pt x="9225" y="4974"/>
                    <a:pt x="9185" y="4984"/>
                    <a:pt x="9149" y="4994"/>
                  </a:cubicBezTo>
                  <a:cubicBezTo>
                    <a:pt x="9132" y="4998"/>
                    <a:pt x="9108" y="5001"/>
                    <a:pt x="9092" y="5008"/>
                  </a:cubicBezTo>
                  <a:lnTo>
                    <a:pt x="9085" y="5011"/>
                  </a:lnTo>
                  <a:cubicBezTo>
                    <a:pt x="9015" y="5028"/>
                    <a:pt x="8918" y="5051"/>
                    <a:pt x="8821" y="5084"/>
                  </a:cubicBezTo>
                  <a:cubicBezTo>
                    <a:pt x="8787" y="5098"/>
                    <a:pt x="8754" y="5111"/>
                    <a:pt x="8721" y="5128"/>
                  </a:cubicBezTo>
                  <a:lnTo>
                    <a:pt x="8691" y="5141"/>
                  </a:lnTo>
                  <a:lnTo>
                    <a:pt x="8667" y="5151"/>
                  </a:lnTo>
                  <a:lnTo>
                    <a:pt x="8580" y="5191"/>
                  </a:lnTo>
                  <a:cubicBezTo>
                    <a:pt x="8533" y="5208"/>
                    <a:pt x="8490" y="5225"/>
                    <a:pt x="8446" y="5242"/>
                  </a:cubicBezTo>
                  <a:lnTo>
                    <a:pt x="8370" y="5265"/>
                  </a:lnTo>
                  <a:lnTo>
                    <a:pt x="8329" y="5278"/>
                  </a:lnTo>
                  <a:lnTo>
                    <a:pt x="8306" y="5285"/>
                  </a:lnTo>
                  <a:cubicBezTo>
                    <a:pt x="8289" y="5292"/>
                    <a:pt x="8273" y="5298"/>
                    <a:pt x="8256" y="5302"/>
                  </a:cubicBezTo>
                  <a:cubicBezTo>
                    <a:pt x="8236" y="5312"/>
                    <a:pt x="8219" y="5315"/>
                    <a:pt x="8199" y="5325"/>
                  </a:cubicBezTo>
                  <a:lnTo>
                    <a:pt x="8172" y="5332"/>
                  </a:lnTo>
                  <a:cubicBezTo>
                    <a:pt x="8156" y="5335"/>
                    <a:pt x="8146" y="5342"/>
                    <a:pt x="8129" y="5345"/>
                  </a:cubicBezTo>
                  <a:cubicBezTo>
                    <a:pt x="8105" y="5352"/>
                    <a:pt x="8085" y="5359"/>
                    <a:pt x="8062" y="5365"/>
                  </a:cubicBezTo>
                  <a:cubicBezTo>
                    <a:pt x="8049" y="5369"/>
                    <a:pt x="8035" y="5369"/>
                    <a:pt x="8022" y="5375"/>
                  </a:cubicBezTo>
                  <a:lnTo>
                    <a:pt x="8015" y="5375"/>
                  </a:lnTo>
                  <a:cubicBezTo>
                    <a:pt x="8012" y="5359"/>
                    <a:pt x="8005" y="5342"/>
                    <a:pt x="7998" y="5325"/>
                  </a:cubicBezTo>
                  <a:cubicBezTo>
                    <a:pt x="7988" y="5302"/>
                    <a:pt x="7982" y="5278"/>
                    <a:pt x="7972" y="5258"/>
                  </a:cubicBezTo>
                  <a:cubicBezTo>
                    <a:pt x="7928" y="5131"/>
                    <a:pt x="7865" y="5008"/>
                    <a:pt x="7778" y="4874"/>
                  </a:cubicBezTo>
                  <a:lnTo>
                    <a:pt x="7764" y="4850"/>
                  </a:lnTo>
                  <a:lnTo>
                    <a:pt x="7768" y="4847"/>
                  </a:lnTo>
                  <a:lnTo>
                    <a:pt x="7771" y="4847"/>
                  </a:lnTo>
                  <a:cubicBezTo>
                    <a:pt x="7784" y="4847"/>
                    <a:pt x="7794" y="4850"/>
                    <a:pt x="7805" y="4850"/>
                  </a:cubicBezTo>
                  <a:cubicBezTo>
                    <a:pt x="7815" y="4850"/>
                    <a:pt x="7818" y="4847"/>
                    <a:pt x="7818" y="4844"/>
                  </a:cubicBezTo>
                  <a:cubicBezTo>
                    <a:pt x="7818" y="4840"/>
                    <a:pt x="7818" y="4830"/>
                    <a:pt x="7811" y="4830"/>
                  </a:cubicBezTo>
                  <a:lnTo>
                    <a:pt x="7815" y="4830"/>
                  </a:lnTo>
                  <a:cubicBezTo>
                    <a:pt x="7818" y="4827"/>
                    <a:pt x="7821" y="4827"/>
                    <a:pt x="7828" y="4824"/>
                  </a:cubicBezTo>
                  <a:cubicBezTo>
                    <a:pt x="7865" y="4807"/>
                    <a:pt x="7905" y="4794"/>
                    <a:pt x="7945" y="4777"/>
                  </a:cubicBezTo>
                  <a:cubicBezTo>
                    <a:pt x="7962" y="4774"/>
                    <a:pt x="7972" y="4763"/>
                    <a:pt x="7988" y="4760"/>
                  </a:cubicBezTo>
                  <a:cubicBezTo>
                    <a:pt x="8012" y="4750"/>
                    <a:pt x="8032" y="4743"/>
                    <a:pt x="8052" y="4740"/>
                  </a:cubicBezTo>
                  <a:cubicBezTo>
                    <a:pt x="8132" y="4710"/>
                    <a:pt x="8212" y="4680"/>
                    <a:pt x="8299" y="4643"/>
                  </a:cubicBezTo>
                  <a:lnTo>
                    <a:pt x="8299" y="4643"/>
                  </a:lnTo>
                  <a:lnTo>
                    <a:pt x="8296" y="4646"/>
                  </a:lnTo>
                  <a:cubicBezTo>
                    <a:pt x="8313" y="4643"/>
                    <a:pt x="8323" y="4633"/>
                    <a:pt x="8339" y="4626"/>
                  </a:cubicBezTo>
                  <a:lnTo>
                    <a:pt x="8353" y="4623"/>
                  </a:lnTo>
                  <a:lnTo>
                    <a:pt x="8366" y="4616"/>
                  </a:lnTo>
                  <a:cubicBezTo>
                    <a:pt x="8380" y="4613"/>
                    <a:pt x="8386" y="4610"/>
                    <a:pt x="8400" y="4606"/>
                  </a:cubicBezTo>
                  <a:lnTo>
                    <a:pt x="8433" y="4590"/>
                  </a:lnTo>
                  <a:cubicBezTo>
                    <a:pt x="8456" y="4580"/>
                    <a:pt x="8480" y="4566"/>
                    <a:pt x="8503" y="4556"/>
                  </a:cubicBezTo>
                  <a:lnTo>
                    <a:pt x="8537" y="4539"/>
                  </a:lnTo>
                  <a:lnTo>
                    <a:pt x="8570" y="4523"/>
                  </a:lnTo>
                  <a:cubicBezTo>
                    <a:pt x="8584" y="4516"/>
                    <a:pt x="8590" y="4509"/>
                    <a:pt x="8604" y="4506"/>
                  </a:cubicBezTo>
                  <a:lnTo>
                    <a:pt x="8617" y="4499"/>
                  </a:lnTo>
                  <a:lnTo>
                    <a:pt x="8630" y="4493"/>
                  </a:lnTo>
                  <a:cubicBezTo>
                    <a:pt x="8640" y="4483"/>
                    <a:pt x="8654" y="4479"/>
                    <a:pt x="8667" y="4473"/>
                  </a:cubicBezTo>
                  <a:lnTo>
                    <a:pt x="8731" y="4432"/>
                  </a:lnTo>
                  <a:cubicBezTo>
                    <a:pt x="8767" y="4409"/>
                    <a:pt x="8804" y="4389"/>
                    <a:pt x="8848" y="4359"/>
                  </a:cubicBezTo>
                  <a:cubicBezTo>
                    <a:pt x="8884" y="4332"/>
                    <a:pt x="8921" y="4305"/>
                    <a:pt x="8958" y="4279"/>
                  </a:cubicBezTo>
                  <a:lnTo>
                    <a:pt x="9008" y="4242"/>
                  </a:lnTo>
                  <a:cubicBezTo>
                    <a:pt x="9075" y="4192"/>
                    <a:pt x="9149" y="4142"/>
                    <a:pt x="9215" y="4088"/>
                  </a:cubicBezTo>
                  <a:cubicBezTo>
                    <a:pt x="9302" y="4015"/>
                    <a:pt x="9373" y="3958"/>
                    <a:pt x="9433" y="3898"/>
                  </a:cubicBezTo>
                  <a:cubicBezTo>
                    <a:pt x="9473" y="3857"/>
                    <a:pt x="9510" y="3821"/>
                    <a:pt x="9543" y="3781"/>
                  </a:cubicBezTo>
                  <a:cubicBezTo>
                    <a:pt x="9566" y="3757"/>
                    <a:pt x="9590" y="3730"/>
                    <a:pt x="9610" y="3707"/>
                  </a:cubicBezTo>
                  <a:cubicBezTo>
                    <a:pt x="9623" y="3694"/>
                    <a:pt x="9637" y="3677"/>
                    <a:pt x="9650" y="3663"/>
                  </a:cubicBezTo>
                  <a:lnTo>
                    <a:pt x="9650" y="3663"/>
                  </a:lnTo>
                  <a:lnTo>
                    <a:pt x="9637" y="3674"/>
                  </a:lnTo>
                  <a:cubicBezTo>
                    <a:pt x="9610" y="3690"/>
                    <a:pt x="9587" y="3707"/>
                    <a:pt x="9566" y="3720"/>
                  </a:cubicBezTo>
                  <a:cubicBezTo>
                    <a:pt x="9540" y="3737"/>
                    <a:pt x="9516" y="3747"/>
                    <a:pt x="9486" y="3764"/>
                  </a:cubicBezTo>
                  <a:lnTo>
                    <a:pt x="9436" y="3794"/>
                  </a:lnTo>
                  <a:cubicBezTo>
                    <a:pt x="9416" y="3807"/>
                    <a:pt x="9399" y="3814"/>
                    <a:pt x="9383" y="3824"/>
                  </a:cubicBezTo>
                  <a:cubicBezTo>
                    <a:pt x="9359" y="3837"/>
                    <a:pt x="9339" y="3844"/>
                    <a:pt x="9322" y="3857"/>
                  </a:cubicBezTo>
                  <a:lnTo>
                    <a:pt x="9326" y="3854"/>
                  </a:lnTo>
                  <a:lnTo>
                    <a:pt x="9326" y="3854"/>
                  </a:lnTo>
                  <a:cubicBezTo>
                    <a:pt x="9266" y="3887"/>
                    <a:pt x="9205" y="3924"/>
                    <a:pt x="9152" y="3958"/>
                  </a:cubicBezTo>
                  <a:cubicBezTo>
                    <a:pt x="9102" y="3991"/>
                    <a:pt x="9052" y="4025"/>
                    <a:pt x="8991" y="4065"/>
                  </a:cubicBezTo>
                  <a:cubicBezTo>
                    <a:pt x="8925" y="4115"/>
                    <a:pt x="8864" y="4162"/>
                    <a:pt x="8798" y="4212"/>
                  </a:cubicBezTo>
                  <a:lnTo>
                    <a:pt x="8787" y="4222"/>
                  </a:lnTo>
                  <a:lnTo>
                    <a:pt x="8767" y="4239"/>
                  </a:lnTo>
                  <a:lnTo>
                    <a:pt x="8741" y="4255"/>
                  </a:lnTo>
                  <a:lnTo>
                    <a:pt x="8734" y="4259"/>
                  </a:lnTo>
                  <a:lnTo>
                    <a:pt x="8724" y="4262"/>
                  </a:lnTo>
                  <a:lnTo>
                    <a:pt x="8717" y="4265"/>
                  </a:lnTo>
                  <a:cubicBezTo>
                    <a:pt x="8701" y="4279"/>
                    <a:pt x="8680" y="4295"/>
                    <a:pt x="8664" y="4309"/>
                  </a:cubicBezTo>
                  <a:lnTo>
                    <a:pt x="8640" y="4325"/>
                  </a:lnTo>
                  <a:cubicBezTo>
                    <a:pt x="8624" y="4339"/>
                    <a:pt x="8607" y="4349"/>
                    <a:pt x="8587" y="4362"/>
                  </a:cubicBezTo>
                  <a:lnTo>
                    <a:pt x="8567" y="4379"/>
                  </a:lnTo>
                  <a:cubicBezTo>
                    <a:pt x="8550" y="4392"/>
                    <a:pt x="8530" y="4406"/>
                    <a:pt x="8513" y="4412"/>
                  </a:cubicBezTo>
                  <a:lnTo>
                    <a:pt x="8487" y="4429"/>
                  </a:lnTo>
                  <a:cubicBezTo>
                    <a:pt x="8470" y="4443"/>
                    <a:pt x="8450" y="4449"/>
                    <a:pt x="8430" y="4463"/>
                  </a:cubicBezTo>
                  <a:cubicBezTo>
                    <a:pt x="8416" y="4466"/>
                    <a:pt x="8406" y="4476"/>
                    <a:pt x="8396" y="4479"/>
                  </a:cubicBezTo>
                  <a:cubicBezTo>
                    <a:pt x="8349" y="4506"/>
                    <a:pt x="8303" y="4529"/>
                    <a:pt x="8263" y="4549"/>
                  </a:cubicBezTo>
                  <a:cubicBezTo>
                    <a:pt x="8166" y="4600"/>
                    <a:pt x="8082" y="4643"/>
                    <a:pt x="8005" y="4680"/>
                  </a:cubicBezTo>
                  <a:lnTo>
                    <a:pt x="7972" y="4697"/>
                  </a:lnTo>
                  <a:cubicBezTo>
                    <a:pt x="7938" y="4713"/>
                    <a:pt x="7901" y="4730"/>
                    <a:pt x="7868" y="4747"/>
                  </a:cubicBezTo>
                  <a:lnTo>
                    <a:pt x="7835" y="4763"/>
                  </a:lnTo>
                  <a:lnTo>
                    <a:pt x="7801" y="4780"/>
                  </a:lnTo>
                  <a:lnTo>
                    <a:pt x="7788" y="4790"/>
                  </a:lnTo>
                  <a:cubicBezTo>
                    <a:pt x="7771" y="4797"/>
                    <a:pt x="7751" y="4807"/>
                    <a:pt x="7734" y="4817"/>
                  </a:cubicBezTo>
                  <a:cubicBezTo>
                    <a:pt x="7734" y="4817"/>
                    <a:pt x="7734" y="4824"/>
                    <a:pt x="7731" y="4824"/>
                  </a:cubicBezTo>
                  <a:cubicBezTo>
                    <a:pt x="7698" y="4774"/>
                    <a:pt x="7664" y="4723"/>
                    <a:pt x="7627" y="4677"/>
                  </a:cubicBezTo>
                  <a:cubicBezTo>
                    <a:pt x="7594" y="4633"/>
                    <a:pt x="7560" y="4596"/>
                    <a:pt x="7527" y="4563"/>
                  </a:cubicBezTo>
                  <a:lnTo>
                    <a:pt x="7460" y="4496"/>
                  </a:lnTo>
                  <a:lnTo>
                    <a:pt x="7460" y="4496"/>
                  </a:lnTo>
                  <a:cubicBezTo>
                    <a:pt x="7470" y="4506"/>
                    <a:pt x="7477" y="4506"/>
                    <a:pt x="7480" y="4506"/>
                  </a:cubicBezTo>
                  <a:cubicBezTo>
                    <a:pt x="7497" y="4499"/>
                    <a:pt x="7517" y="4496"/>
                    <a:pt x="7537" y="4493"/>
                  </a:cubicBezTo>
                  <a:cubicBezTo>
                    <a:pt x="7564" y="4483"/>
                    <a:pt x="7587" y="4476"/>
                    <a:pt x="7617" y="4463"/>
                  </a:cubicBezTo>
                  <a:cubicBezTo>
                    <a:pt x="7621" y="4459"/>
                    <a:pt x="7631" y="4459"/>
                    <a:pt x="7634" y="4456"/>
                  </a:cubicBezTo>
                  <a:cubicBezTo>
                    <a:pt x="7644" y="4449"/>
                    <a:pt x="7654" y="4446"/>
                    <a:pt x="7664" y="4443"/>
                  </a:cubicBezTo>
                  <a:cubicBezTo>
                    <a:pt x="7694" y="4429"/>
                    <a:pt x="7718" y="4412"/>
                    <a:pt x="7748" y="4396"/>
                  </a:cubicBezTo>
                  <a:cubicBezTo>
                    <a:pt x="7801" y="4366"/>
                    <a:pt x="7851" y="4329"/>
                    <a:pt x="7901" y="4292"/>
                  </a:cubicBezTo>
                  <a:cubicBezTo>
                    <a:pt x="7955" y="4249"/>
                    <a:pt x="8002" y="4208"/>
                    <a:pt x="8049" y="4165"/>
                  </a:cubicBezTo>
                  <a:cubicBezTo>
                    <a:pt x="8089" y="4128"/>
                    <a:pt x="8132" y="4088"/>
                    <a:pt x="8169" y="4048"/>
                  </a:cubicBezTo>
                  <a:lnTo>
                    <a:pt x="8182" y="4035"/>
                  </a:lnTo>
                  <a:cubicBezTo>
                    <a:pt x="8222" y="3998"/>
                    <a:pt x="8256" y="3964"/>
                    <a:pt x="8289" y="3934"/>
                  </a:cubicBezTo>
                  <a:cubicBezTo>
                    <a:pt x="8329" y="3901"/>
                    <a:pt x="8370" y="3874"/>
                    <a:pt x="8403" y="3847"/>
                  </a:cubicBezTo>
                  <a:lnTo>
                    <a:pt x="8403" y="3847"/>
                  </a:lnTo>
                  <a:lnTo>
                    <a:pt x="8400" y="3851"/>
                  </a:lnTo>
                  <a:lnTo>
                    <a:pt x="8403" y="3851"/>
                  </a:lnTo>
                  <a:lnTo>
                    <a:pt x="8400" y="3857"/>
                  </a:lnTo>
                  <a:cubicBezTo>
                    <a:pt x="8403" y="3851"/>
                    <a:pt x="8406" y="3851"/>
                    <a:pt x="8413" y="3847"/>
                  </a:cubicBezTo>
                  <a:lnTo>
                    <a:pt x="8423" y="3841"/>
                  </a:lnTo>
                  <a:cubicBezTo>
                    <a:pt x="8456" y="3814"/>
                    <a:pt x="8497" y="3791"/>
                    <a:pt x="8530" y="3764"/>
                  </a:cubicBezTo>
                  <a:cubicBezTo>
                    <a:pt x="8567" y="3737"/>
                    <a:pt x="8604" y="3700"/>
                    <a:pt x="8640" y="3667"/>
                  </a:cubicBezTo>
                  <a:cubicBezTo>
                    <a:pt x="8664" y="3647"/>
                    <a:pt x="8684" y="3630"/>
                    <a:pt x="8704" y="3610"/>
                  </a:cubicBezTo>
                  <a:cubicBezTo>
                    <a:pt x="8754" y="3563"/>
                    <a:pt x="8804" y="3516"/>
                    <a:pt x="8854" y="3476"/>
                  </a:cubicBezTo>
                  <a:cubicBezTo>
                    <a:pt x="8868" y="3470"/>
                    <a:pt x="8884" y="3456"/>
                    <a:pt x="8898" y="3446"/>
                  </a:cubicBezTo>
                  <a:cubicBezTo>
                    <a:pt x="8898" y="3446"/>
                    <a:pt x="8901" y="3446"/>
                    <a:pt x="8901" y="3443"/>
                  </a:cubicBezTo>
                  <a:cubicBezTo>
                    <a:pt x="8921" y="3429"/>
                    <a:pt x="8948" y="3423"/>
                    <a:pt x="8968" y="3409"/>
                  </a:cubicBezTo>
                  <a:cubicBezTo>
                    <a:pt x="8991" y="3403"/>
                    <a:pt x="9022" y="3393"/>
                    <a:pt x="9052" y="3386"/>
                  </a:cubicBezTo>
                  <a:cubicBezTo>
                    <a:pt x="9082" y="3376"/>
                    <a:pt x="9108" y="3373"/>
                    <a:pt x="9139" y="3366"/>
                  </a:cubicBezTo>
                  <a:lnTo>
                    <a:pt x="9192" y="3366"/>
                  </a:lnTo>
                  <a:cubicBezTo>
                    <a:pt x="9336" y="3349"/>
                    <a:pt x="9449" y="3332"/>
                    <a:pt x="9556" y="3306"/>
                  </a:cubicBezTo>
                  <a:cubicBezTo>
                    <a:pt x="9610" y="3292"/>
                    <a:pt x="9667" y="3272"/>
                    <a:pt x="9734" y="3242"/>
                  </a:cubicBezTo>
                  <a:cubicBezTo>
                    <a:pt x="9780" y="3222"/>
                    <a:pt x="9837" y="3195"/>
                    <a:pt x="9894" y="3172"/>
                  </a:cubicBezTo>
                  <a:lnTo>
                    <a:pt x="9908" y="3169"/>
                  </a:lnTo>
                  <a:lnTo>
                    <a:pt x="9921" y="3162"/>
                  </a:lnTo>
                  <a:cubicBezTo>
                    <a:pt x="10041" y="3119"/>
                    <a:pt x="10142" y="3078"/>
                    <a:pt x="10242" y="3055"/>
                  </a:cubicBezTo>
                  <a:cubicBezTo>
                    <a:pt x="10312" y="3038"/>
                    <a:pt x="10386" y="3018"/>
                    <a:pt x="10459" y="3008"/>
                  </a:cubicBezTo>
                  <a:cubicBezTo>
                    <a:pt x="10476" y="3008"/>
                    <a:pt x="10496" y="3005"/>
                    <a:pt x="10513" y="3005"/>
                  </a:cubicBezTo>
                  <a:close/>
                  <a:moveTo>
                    <a:pt x="5912" y="3998"/>
                  </a:moveTo>
                  <a:cubicBezTo>
                    <a:pt x="5979" y="3998"/>
                    <a:pt x="6046" y="4008"/>
                    <a:pt x="6116" y="4015"/>
                  </a:cubicBezTo>
                  <a:cubicBezTo>
                    <a:pt x="6196" y="4028"/>
                    <a:pt x="6277" y="4045"/>
                    <a:pt x="6357" y="4071"/>
                  </a:cubicBezTo>
                  <a:cubicBezTo>
                    <a:pt x="6481" y="4108"/>
                    <a:pt x="6601" y="4162"/>
                    <a:pt x="6711" y="4208"/>
                  </a:cubicBezTo>
                  <a:lnTo>
                    <a:pt x="6708" y="4208"/>
                  </a:lnTo>
                  <a:cubicBezTo>
                    <a:pt x="6725" y="4215"/>
                    <a:pt x="6741" y="4225"/>
                    <a:pt x="6758" y="4229"/>
                  </a:cubicBezTo>
                  <a:cubicBezTo>
                    <a:pt x="6835" y="4265"/>
                    <a:pt x="6918" y="4305"/>
                    <a:pt x="6995" y="4356"/>
                  </a:cubicBezTo>
                  <a:cubicBezTo>
                    <a:pt x="7066" y="4399"/>
                    <a:pt x="7136" y="4449"/>
                    <a:pt x="7219" y="4516"/>
                  </a:cubicBezTo>
                  <a:lnTo>
                    <a:pt x="7247" y="4538"/>
                  </a:lnTo>
                  <a:lnTo>
                    <a:pt x="7247" y="4538"/>
                  </a:lnTo>
                  <a:cubicBezTo>
                    <a:pt x="7247" y="4537"/>
                    <a:pt x="7246" y="4535"/>
                    <a:pt x="7246" y="4533"/>
                  </a:cubicBezTo>
                  <a:lnTo>
                    <a:pt x="7246" y="4533"/>
                  </a:lnTo>
                  <a:cubicBezTo>
                    <a:pt x="7246" y="4533"/>
                    <a:pt x="7246" y="4533"/>
                    <a:pt x="7246" y="4533"/>
                  </a:cubicBezTo>
                  <a:lnTo>
                    <a:pt x="7246" y="4533"/>
                  </a:lnTo>
                  <a:cubicBezTo>
                    <a:pt x="7246" y="4533"/>
                    <a:pt x="7249" y="4533"/>
                    <a:pt x="7249" y="4537"/>
                  </a:cubicBezTo>
                  <a:lnTo>
                    <a:pt x="7249" y="4537"/>
                  </a:lnTo>
                  <a:cubicBezTo>
                    <a:pt x="7248" y="4536"/>
                    <a:pt x="7247" y="4534"/>
                    <a:pt x="7246" y="4533"/>
                  </a:cubicBezTo>
                  <a:lnTo>
                    <a:pt x="7246" y="4533"/>
                  </a:lnTo>
                  <a:lnTo>
                    <a:pt x="7249" y="4539"/>
                  </a:lnTo>
                  <a:cubicBezTo>
                    <a:pt x="7249" y="4538"/>
                    <a:pt x="7249" y="4538"/>
                    <a:pt x="7249" y="4537"/>
                  </a:cubicBezTo>
                  <a:lnTo>
                    <a:pt x="7249" y="4537"/>
                  </a:lnTo>
                  <a:cubicBezTo>
                    <a:pt x="7256" y="4544"/>
                    <a:pt x="7264" y="4548"/>
                    <a:pt x="7270" y="4556"/>
                  </a:cubicBezTo>
                  <a:cubicBezTo>
                    <a:pt x="7313" y="4590"/>
                    <a:pt x="7353" y="4630"/>
                    <a:pt x="7403" y="4677"/>
                  </a:cubicBezTo>
                  <a:cubicBezTo>
                    <a:pt x="7450" y="4727"/>
                    <a:pt x="7497" y="4780"/>
                    <a:pt x="7544" y="4840"/>
                  </a:cubicBezTo>
                  <a:cubicBezTo>
                    <a:pt x="7597" y="4911"/>
                    <a:pt x="7644" y="4984"/>
                    <a:pt x="7687" y="5061"/>
                  </a:cubicBezTo>
                  <a:cubicBezTo>
                    <a:pt x="7721" y="5118"/>
                    <a:pt x="7748" y="5178"/>
                    <a:pt x="7778" y="5242"/>
                  </a:cubicBezTo>
                  <a:cubicBezTo>
                    <a:pt x="7801" y="5302"/>
                    <a:pt x="7825" y="5369"/>
                    <a:pt x="7845" y="5442"/>
                  </a:cubicBezTo>
                  <a:lnTo>
                    <a:pt x="7845" y="5446"/>
                  </a:lnTo>
                  <a:lnTo>
                    <a:pt x="7848" y="5459"/>
                  </a:lnTo>
                  <a:lnTo>
                    <a:pt x="7855" y="5482"/>
                  </a:lnTo>
                  <a:cubicBezTo>
                    <a:pt x="7868" y="5532"/>
                    <a:pt x="7875" y="5579"/>
                    <a:pt x="7881" y="5626"/>
                  </a:cubicBezTo>
                  <a:cubicBezTo>
                    <a:pt x="7885" y="5670"/>
                    <a:pt x="7888" y="5713"/>
                    <a:pt x="7888" y="5753"/>
                  </a:cubicBezTo>
                  <a:cubicBezTo>
                    <a:pt x="7885" y="5800"/>
                    <a:pt x="7881" y="5847"/>
                    <a:pt x="7875" y="5887"/>
                  </a:cubicBezTo>
                  <a:cubicBezTo>
                    <a:pt x="7865" y="5954"/>
                    <a:pt x="7848" y="6021"/>
                    <a:pt x="7831" y="6087"/>
                  </a:cubicBezTo>
                  <a:cubicBezTo>
                    <a:pt x="7825" y="6161"/>
                    <a:pt x="7805" y="6215"/>
                    <a:pt x="7784" y="6268"/>
                  </a:cubicBezTo>
                  <a:cubicBezTo>
                    <a:pt x="7768" y="6305"/>
                    <a:pt x="7748" y="6345"/>
                    <a:pt x="7724" y="6378"/>
                  </a:cubicBezTo>
                  <a:cubicBezTo>
                    <a:pt x="7704" y="6412"/>
                    <a:pt x="7681" y="6445"/>
                    <a:pt x="7654" y="6479"/>
                  </a:cubicBezTo>
                  <a:cubicBezTo>
                    <a:pt x="7634" y="6499"/>
                    <a:pt x="7617" y="6519"/>
                    <a:pt x="7597" y="6539"/>
                  </a:cubicBezTo>
                  <a:cubicBezTo>
                    <a:pt x="7584" y="6549"/>
                    <a:pt x="7574" y="6562"/>
                    <a:pt x="7564" y="6569"/>
                  </a:cubicBezTo>
                  <a:cubicBezTo>
                    <a:pt x="7537" y="6586"/>
                    <a:pt x="7507" y="6606"/>
                    <a:pt x="7470" y="6629"/>
                  </a:cubicBezTo>
                  <a:lnTo>
                    <a:pt x="7453" y="6636"/>
                  </a:lnTo>
                  <a:lnTo>
                    <a:pt x="7427" y="6649"/>
                  </a:lnTo>
                  <a:cubicBezTo>
                    <a:pt x="7397" y="6663"/>
                    <a:pt x="7367" y="6669"/>
                    <a:pt x="7343" y="6679"/>
                  </a:cubicBezTo>
                  <a:cubicBezTo>
                    <a:pt x="7313" y="6686"/>
                    <a:pt x="7283" y="6689"/>
                    <a:pt x="7253" y="6696"/>
                  </a:cubicBezTo>
                  <a:cubicBezTo>
                    <a:pt x="7213" y="6699"/>
                    <a:pt x="7169" y="6699"/>
                    <a:pt x="7126" y="6699"/>
                  </a:cubicBezTo>
                  <a:cubicBezTo>
                    <a:pt x="7036" y="6696"/>
                    <a:pt x="6952" y="6683"/>
                    <a:pt x="6882" y="6673"/>
                  </a:cubicBezTo>
                  <a:cubicBezTo>
                    <a:pt x="6745" y="6649"/>
                    <a:pt x="6601" y="6619"/>
                    <a:pt x="6467" y="6582"/>
                  </a:cubicBezTo>
                  <a:cubicBezTo>
                    <a:pt x="6363" y="6549"/>
                    <a:pt x="6263" y="6512"/>
                    <a:pt x="6153" y="6465"/>
                  </a:cubicBezTo>
                  <a:cubicBezTo>
                    <a:pt x="6093" y="6435"/>
                    <a:pt x="6032" y="6402"/>
                    <a:pt x="5982" y="6372"/>
                  </a:cubicBezTo>
                  <a:cubicBezTo>
                    <a:pt x="5932" y="6338"/>
                    <a:pt x="5885" y="6311"/>
                    <a:pt x="5842" y="6271"/>
                  </a:cubicBezTo>
                  <a:cubicBezTo>
                    <a:pt x="5778" y="6218"/>
                    <a:pt x="5712" y="6161"/>
                    <a:pt x="5635" y="6084"/>
                  </a:cubicBezTo>
                  <a:cubicBezTo>
                    <a:pt x="5534" y="5980"/>
                    <a:pt x="5444" y="5867"/>
                    <a:pt x="5357" y="5753"/>
                  </a:cubicBezTo>
                  <a:cubicBezTo>
                    <a:pt x="5307" y="5683"/>
                    <a:pt x="5260" y="5613"/>
                    <a:pt x="5217" y="5546"/>
                  </a:cubicBezTo>
                  <a:cubicBezTo>
                    <a:pt x="5183" y="5486"/>
                    <a:pt x="5157" y="5425"/>
                    <a:pt x="5126" y="5362"/>
                  </a:cubicBezTo>
                  <a:cubicBezTo>
                    <a:pt x="5103" y="5295"/>
                    <a:pt x="5080" y="5235"/>
                    <a:pt x="5063" y="5178"/>
                  </a:cubicBezTo>
                  <a:cubicBezTo>
                    <a:pt x="5046" y="5101"/>
                    <a:pt x="5029" y="5031"/>
                    <a:pt x="5023" y="4964"/>
                  </a:cubicBezTo>
                  <a:cubicBezTo>
                    <a:pt x="5013" y="4884"/>
                    <a:pt x="5009" y="4810"/>
                    <a:pt x="5006" y="4730"/>
                  </a:cubicBezTo>
                  <a:cubicBezTo>
                    <a:pt x="5009" y="4667"/>
                    <a:pt x="5013" y="4606"/>
                    <a:pt x="5023" y="4543"/>
                  </a:cubicBezTo>
                  <a:cubicBezTo>
                    <a:pt x="5029" y="4506"/>
                    <a:pt x="5036" y="4463"/>
                    <a:pt x="5046" y="4426"/>
                  </a:cubicBezTo>
                  <a:cubicBezTo>
                    <a:pt x="5060" y="4392"/>
                    <a:pt x="5073" y="4359"/>
                    <a:pt x="5080" y="4332"/>
                  </a:cubicBezTo>
                  <a:cubicBezTo>
                    <a:pt x="5090" y="4315"/>
                    <a:pt x="5096" y="4295"/>
                    <a:pt x="5110" y="4279"/>
                  </a:cubicBezTo>
                  <a:cubicBezTo>
                    <a:pt x="5113" y="4272"/>
                    <a:pt x="5123" y="4262"/>
                    <a:pt x="5126" y="4255"/>
                  </a:cubicBezTo>
                  <a:cubicBezTo>
                    <a:pt x="5133" y="4245"/>
                    <a:pt x="5140" y="4239"/>
                    <a:pt x="5146" y="4229"/>
                  </a:cubicBezTo>
                  <a:cubicBezTo>
                    <a:pt x="5160" y="4222"/>
                    <a:pt x="5170" y="4208"/>
                    <a:pt x="5180" y="4198"/>
                  </a:cubicBezTo>
                  <a:cubicBezTo>
                    <a:pt x="5180" y="4222"/>
                    <a:pt x="5190" y="4245"/>
                    <a:pt x="5197" y="4262"/>
                  </a:cubicBezTo>
                  <a:cubicBezTo>
                    <a:pt x="5207" y="4279"/>
                    <a:pt x="5213" y="4292"/>
                    <a:pt x="5227" y="4305"/>
                  </a:cubicBezTo>
                  <a:cubicBezTo>
                    <a:pt x="5233" y="4312"/>
                    <a:pt x="5243" y="4322"/>
                    <a:pt x="5253" y="4325"/>
                  </a:cubicBezTo>
                  <a:cubicBezTo>
                    <a:pt x="5260" y="4329"/>
                    <a:pt x="5263" y="4332"/>
                    <a:pt x="5274" y="4339"/>
                  </a:cubicBezTo>
                  <a:cubicBezTo>
                    <a:pt x="5277" y="4339"/>
                    <a:pt x="5280" y="4339"/>
                    <a:pt x="5287" y="4342"/>
                  </a:cubicBezTo>
                  <a:cubicBezTo>
                    <a:pt x="5287" y="4339"/>
                    <a:pt x="5280" y="4332"/>
                    <a:pt x="5280" y="4332"/>
                  </a:cubicBezTo>
                  <a:lnTo>
                    <a:pt x="5280" y="4325"/>
                  </a:lnTo>
                  <a:cubicBezTo>
                    <a:pt x="5277" y="4305"/>
                    <a:pt x="5277" y="4282"/>
                    <a:pt x="5277" y="4262"/>
                  </a:cubicBezTo>
                  <a:lnTo>
                    <a:pt x="5277" y="4259"/>
                  </a:lnTo>
                  <a:lnTo>
                    <a:pt x="5277" y="4255"/>
                  </a:lnTo>
                  <a:lnTo>
                    <a:pt x="5277" y="4208"/>
                  </a:lnTo>
                  <a:cubicBezTo>
                    <a:pt x="5277" y="4195"/>
                    <a:pt x="5280" y="4188"/>
                    <a:pt x="5280" y="4175"/>
                  </a:cubicBezTo>
                  <a:cubicBezTo>
                    <a:pt x="5284" y="4173"/>
                    <a:pt x="5287" y="4173"/>
                    <a:pt x="5289" y="4173"/>
                  </a:cubicBezTo>
                  <a:cubicBezTo>
                    <a:pt x="5292" y="4173"/>
                    <a:pt x="5294" y="4173"/>
                    <a:pt x="5294" y="4172"/>
                  </a:cubicBezTo>
                  <a:cubicBezTo>
                    <a:pt x="5304" y="4162"/>
                    <a:pt x="5310" y="4148"/>
                    <a:pt x="5314" y="4132"/>
                  </a:cubicBezTo>
                  <a:lnTo>
                    <a:pt x="5337" y="4128"/>
                  </a:lnTo>
                  <a:cubicBezTo>
                    <a:pt x="5364" y="4122"/>
                    <a:pt x="5397" y="4112"/>
                    <a:pt x="5427" y="4108"/>
                  </a:cubicBezTo>
                  <a:lnTo>
                    <a:pt x="5447" y="4108"/>
                  </a:lnTo>
                  <a:cubicBezTo>
                    <a:pt x="5461" y="4108"/>
                    <a:pt x="5474" y="4112"/>
                    <a:pt x="5488" y="4112"/>
                  </a:cubicBezTo>
                  <a:lnTo>
                    <a:pt x="5494" y="4112"/>
                  </a:lnTo>
                  <a:cubicBezTo>
                    <a:pt x="5511" y="4115"/>
                    <a:pt x="5531" y="4115"/>
                    <a:pt x="5548" y="4122"/>
                  </a:cubicBezTo>
                  <a:cubicBezTo>
                    <a:pt x="5554" y="4125"/>
                    <a:pt x="5561" y="4125"/>
                    <a:pt x="5564" y="4128"/>
                  </a:cubicBezTo>
                  <a:cubicBezTo>
                    <a:pt x="5574" y="4132"/>
                    <a:pt x="5588" y="4132"/>
                    <a:pt x="5598" y="4132"/>
                  </a:cubicBezTo>
                  <a:cubicBezTo>
                    <a:pt x="5645" y="4132"/>
                    <a:pt x="5681" y="4098"/>
                    <a:pt x="5695" y="4058"/>
                  </a:cubicBezTo>
                  <a:cubicBezTo>
                    <a:pt x="5698" y="4041"/>
                    <a:pt x="5698" y="4025"/>
                    <a:pt x="5691" y="4008"/>
                  </a:cubicBezTo>
                  <a:lnTo>
                    <a:pt x="5708" y="4008"/>
                  </a:lnTo>
                  <a:cubicBezTo>
                    <a:pt x="5775" y="3998"/>
                    <a:pt x="5842" y="3998"/>
                    <a:pt x="5905" y="3998"/>
                  </a:cubicBezTo>
                  <a:close/>
                  <a:moveTo>
                    <a:pt x="11245" y="6031"/>
                  </a:moveTo>
                  <a:lnTo>
                    <a:pt x="11245" y="6061"/>
                  </a:lnTo>
                  <a:cubicBezTo>
                    <a:pt x="11248" y="6087"/>
                    <a:pt x="11248" y="6114"/>
                    <a:pt x="11248" y="6138"/>
                  </a:cubicBezTo>
                  <a:cubicBezTo>
                    <a:pt x="11248" y="6168"/>
                    <a:pt x="11248" y="6198"/>
                    <a:pt x="11245" y="6228"/>
                  </a:cubicBezTo>
                  <a:cubicBezTo>
                    <a:pt x="11245" y="6235"/>
                    <a:pt x="11242" y="6245"/>
                    <a:pt x="11242" y="6251"/>
                  </a:cubicBezTo>
                  <a:cubicBezTo>
                    <a:pt x="11238" y="6261"/>
                    <a:pt x="11238" y="6268"/>
                    <a:pt x="11232" y="6278"/>
                  </a:cubicBezTo>
                  <a:cubicBezTo>
                    <a:pt x="11225" y="6295"/>
                    <a:pt x="11215" y="6305"/>
                    <a:pt x="11208" y="6322"/>
                  </a:cubicBezTo>
                  <a:cubicBezTo>
                    <a:pt x="11191" y="6348"/>
                    <a:pt x="11175" y="6368"/>
                    <a:pt x="11158" y="6395"/>
                  </a:cubicBezTo>
                  <a:cubicBezTo>
                    <a:pt x="11098" y="6465"/>
                    <a:pt x="11041" y="6535"/>
                    <a:pt x="10977" y="6599"/>
                  </a:cubicBezTo>
                  <a:cubicBezTo>
                    <a:pt x="10957" y="6616"/>
                    <a:pt x="10941" y="6636"/>
                    <a:pt x="10921" y="6653"/>
                  </a:cubicBezTo>
                  <a:cubicBezTo>
                    <a:pt x="10897" y="6669"/>
                    <a:pt x="10874" y="6683"/>
                    <a:pt x="10854" y="6699"/>
                  </a:cubicBezTo>
                  <a:cubicBezTo>
                    <a:pt x="10824" y="6713"/>
                    <a:pt x="10794" y="6729"/>
                    <a:pt x="10760" y="6739"/>
                  </a:cubicBezTo>
                  <a:cubicBezTo>
                    <a:pt x="10710" y="6756"/>
                    <a:pt x="10656" y="6773"/>
                    <a:pt x="10603" y="6790"/>
                  </a:cubicBezTo>
                  <a:cubicBezTo>
                    <a:pt x="10503" y="6816"/>
                    <a:pt x="10409" y="6833"/>
                    <a:pt x="10329" y="6846"/>
                  </a:cubicBezTo>
                  <a:cubicBezTo>
                    <a:pt x="10252" y="6853"/>
                    <a:pt x="10175" y="6863"/>
                    <a:pt x="10095" y="6866"/>
                  </a:cubicBezTo>
                  <a:cubicBezTo>
                    <a:pt x="10008" y="6873"/>
                    <a:pt x="9928" y="6880"/>
                    <a:pt x="9854" y="6880"/>
                  </a:cubicBezTo>
                  <a:cubicBezTo>
                    <a:pt x="9687" y="6873"/>
                    <a:pt x="9556" y="6866"/>
                    <a:pt x="9439" y="6850"/>
                  </a:cubicBezTo>
                  <a:cubicBezTo>
                    <a:pt x="9373" y="6840"/>
                    <a:pt x="9309" y="6830"/>
                    <a:pt x="9249" y="6816"/>
                  </a:cubicBezTo>
                  <a:lnTo>
                    <a:pt x="9239" y="6816"/>
                  </a:lnTo>
                  <a:cubicBezTo>
                    <a:pt x="9175" y="6803"/>
                    <a:pt x="9108" y="6790"/>
                    <a:pt x="9048" y="6770"/>
                  </a:cubicBezTo>
                  <a:lnTo>
                    <a:pt x="9022" y="6763"/>
                  </a:lnTo>
                  <a:lnTo>
                    <a:pt x="9015" y="6763"/>
                  </a:lnTo>
                  <a:cubicBezTo>
                    <a:pt x="8958" y="6746"/>
                    <a:pt x="8908" y="6729"/>
                    <a:pt x="8868" y="6706"/>
                  </a:cubicBezTo>
                  <a:cubicBezTo>
                    <a:pt x="8821" y="6686"/>
                    <a:pt x="8784" y="6666"/>
                    <a:pt x="8747" y="6649"/>
                  </a:cubicBezTo>
                  <a:cubicBezTo>
                    <a:pt x="8704" y="6629"/>
                    <a:pt x="8667" y="6602"/>
                    <a:pt x="8624" y="6579"/>
                  </a:cubicBezTo>
                  <a:lnTo>
                    <a:pt x="8630" y="6579"/>
                  </a:lnTo>
                  <a:cubicBezTo>
                    <a:pt x="8630" y="6579"/>
                    <a:pt x="8624" y="6579"/>
                    <a:pt x="8624" y="6572"/>
                  </a:cubicBezTo>
                  <a:lnTo>
                    <a:pt x="8614" y="6566"/>
                  </a:lnTo>
                  <a:lnTo>
                    <a:pt x="8590" y="6552"/>
                  </a:lnTo>
                  <a:cubicBezTo>
                    <a:pt x="8533" y="6515"/>
                    <a:pt x="8473" y="6479"/>
                    <a:pt x="8430" y="6449"/>
                  </a:cubicBezTo>
                  <a:cubicBezTo>
                    <a:pt x="8380" y="6415"/>
                    <a:pt x="8333" y="6378"/>
                    <a:pt x="8283" y="6335"/>
                  </a:cubicBezTo>
                  <a:lnTo>
                    <a:pt x="8269" y="6328"/>
                  </a:lnTo>
                  <a:cubicBezTo>
                    <a:pt x="8232" y="6298"/>
                    <a:pt x="8189" y="6265"/>
                    <a:pt x="8152" y="6235"/>
                  </a:cubicBezTo>
                  <a:lnTo>
                    <a:pt x="8139" y="6228"/>
                  </a:lnTo>
                  <a:lnTo>
                    <a:pt x="8089" y="6188"/>
                  </a:lnTo>
                  <a:cubicBezTo>
                    <a:pt x="8095" y="6188"/>
                    <a:pt x="8099" y="6194"/>
                    <a:pt x="8102" y="6194"/>
                  </a:cubicBezTo>
                  <a:cubicBezTo>
                    <a:pt x="8115" y="6198"/>
                    <a:pt x="8129" y="6201"/>
                    <a:pt x="8146" y="6211"/>
                  </a:cubicBezTo>
                  <a:cubicBezTo>
                    <a:pt x="8186" y="6228"/>
                    <a:pt x="8229" y="6248"/>
                    <a:pt x="8269" y="6271"/>
                  </a:cubicBezTo>
                  <a:cubicBezTo>
                    <a:pt x="8296" y="6285"/>
                    <a:pt x="8319" y="6298"/>
                    <a:pt x="8339" y="6311"/>
                  </a:cubicBezTo>
                  <a:cubicBezTo>
                    <a:pt x="8373" y="6328"/>
                    <a:pt x="8403" y="6338"/>
                    <a:pt x="8430" y="6348"/>
                  </a:cubicBezTo>
                  <a:cubicBezTo>
                    <a:pt x="8456" y="6362"/>
                    <a:pt x="8487" y="6365"/>
                    <a:pt x="8520" y="6378"/>
                  </a:cubicBezTo>
                  <a:cubicBezTo>
                    <a:pt x="8567" y="6388"/>
                    <a:pt x="8617" y="6395"/>
                    <a:pt x="8667" y="6402"/>
                  </a:cubicBezTo>
                  <a:lnTo>
                    <a:pt x="8670" y="6402"/>
                  </a:lnTo>
                  <a:cubicBezTo>
                    <a:pt x="8724" y="6405"/>
                    <a:pt x="8774" y="6412"/>
                    <a:pt x="8821" y="6412"/>
                  </a:cubicBezTo>
                  <a:lnTo>
                    <a:pt x="8871" y="6412"/>
                  </a:lnTo>
                  <a:cubicBezTo>
                    <a:pt x="8904" y="6412"/>
                    <a:pt x="8941" y="6412"/>
                    <a:pt x="8975" y="6405"/>
                  </a:cubicBezTo>
                  <a:cubicBezTo>
                    <a:pt x="9022" y="6402"/>
                    <a:pt x="9062" y="6398"/>
                    <a:pt x="9108" y="6388"/>
                  </a:cubicBezTo>
                  <a:lnTo>
                    <a:pt x="9135" y="6385"/>
                  </a:lnTo>
                  <a:cubicBezTo>
                    <a:pt x="9169" y="6382"/>
                    <a:pt x="9209" y="6378"/>
                    <a:pt x="9256" y="6378"/>
                  </a:cubicBezTo>
                  <a:cubicBezTo>
                    <a:pt x="9272" y="6378"/>
                    <a:pt x="9286" y="6378"/>
                    <a:pt x="9302" y="6382"/>
                  </a:cubicBezTo>
                  <a:cubicBezTo>
                    <a:pt x="9309" y="6382"/>
                    <a:pt x="9319" y="6385"/>
                    <a:pt x="9322" y="6385"/>
                  </a:cubicBezTo>
                  <a:cubicBezTo>
                    <a:pt x="9329" y="6388"/>
                    <a:pt x="9339" y="6388"/>
                    <a:pt x="9346" y="6395"/>
                  </a:cubicBezTo>
                  <a:cubicBezTo>
                    <a:pt x="9386" y="6412"/>
                    <a:pt x="9419" y="6432"/>
                    <a:pt x="9446" y="6449"/>
                  </a:cubicBezTo>
                  <a:cubicBezTo>
                    <a:pt x="9476" y="6465"/>
                    <a:pt x="9513" y="6489"/>
                    <a:pt x="9553" y="6505"/>
                  </a:cubicBezTo>
                  <a:cubicBezTo>
                    <a:pt x="9573" y="6515"/>
                    <a:pt x="9590" y="6529"/>
                    <a:pt x="9610" y="6535"/>
                  </a:cubicBezTo>
                  <a:cubicBezTo>
                    <a:pt x="9630" y="6546"/>
                    <a:pt x="9653" y="6549"/>
                    <a:pt x="9670" y="6556"/>
                  </a:cubicBezTo>
                  <a:cubicBezTo>
                    <a:pt x="9690" y="6566"/>
                    <a:pt x="9710" y="6569"/>
                    <a:pt x="9740" y="6572"/>
                  </a:cubicBezTo>
                  <a:cubicBezTo>
                    <a:pt x="9764" y="6579"/>
                    <a:pt x="9787" y="6582"/>
                    <a:pt x="9811" y="6586"/>
                  </a:cubicBezTo>
                  <a:cubicBezTo>
                    <a:pt x="9857" y="6589"/>
                    <a:pt x="9904" y="6596"/>
                    <a:pt x="9948" y="6596"/>
                  </a:cubicBezTo>
                  <a:lnTo>
                    <a:pt x="9961" y="6596"/>
                  </a:lnTo>
                  <a:cubicBezTo>
                    <a:pt x="10004" y="6596"/>
                    <a:pt x="10041" y="6599"/>
                    <a:pt x="10081" y="6599"/>
                  </a:cubicBezTo>
                  <a:lnTo>
                    <a:pt x="10122" y="6599"/>
                  </a:lnTo>
                  <a:cubicBezTo>
                    <a:pt x="10175" y="6599"/>
                    <a:pt x="10225" y="6596"/>
                    <a:pt x="10265" y="6586"/>
                  </a:cubicBezTo>
                  <a:cubicBezTo>
                    <a:pt x="10305" y="6582"/>
                    <a:pt x="10339" y="6572"/>
                    <a:pt x="10372" y="6566"/>
                  </a:cubicBezTo>
                  <a:lnTo>
                    <a:pt x="10412" y="6556"/>
                  </a:lnTo>
                  <a:cubicBezTo>
                    <a:pt x="10459" y="6549"/>
                    <a:pt x="10506" y="6539"/>
                    <a:pt x="10563" y="6529"/>
                  </a:cubicBezTo>
                  <a:lnTo>
                    <a:pt x="10576" y="6529"/>
                  </a:lnTo>
                  <a:cubicBezTo>
                    <a:pt x="10616" y="6519"/>
                    <a:pt x="10663" y="6515"/>
                    <a:pt x="10707" y="6502"/>
                  </a:cubicBezTo>
                  <a:cubicBezTo>
                    <a:pt x="10810" y="6479"/>
                    <a:pt x="10901" y="6439"/>
                    <a:pt x="10981" y="6395"/>
                  </a:cubicBezTo>
                  <a:cubicBezTo>
                    <a:pt x="11058" y="6352"/>
                    <a:pt x="11128" y="6281"/>
                    <a:pt x="11181" y="6194"/>
                  </a:cubicBezTo>
                  <a:cubicBezTo>
                    <a:pt x="11208" y="6151"/>
                    <a:pt x="11228" y="6101"/>
                    <a:pt x="11242" y="6051"/>
                  </a:cubicBezTo>
                  <a:cubicBezTo>
                    <a:pt x="11242" y="6044"/>
                    <a:pt x="11245" y="6034"/>
                    <a:pt x="11245" y="6031"/>
                  </a:cubicBezTo>
                  <a:close/>
                  <a:moveTo>
                    <a:pt x="9887" y="7709"/>
                  </a:moveTo>
                  <a:lnTo>
                    <a:pt x="9890" y="7710"/>
                  </a:lnTo>
                  <a:lnTo>
                    <a:pt x="9890" y="7710"/>
                  </a:lnTo>
                  <a:cubicBezTo>
                    <a:pt x="9889" y="7709"/>
                    <a:pt x="9887" y="7709"/>
                    <a:pt x="9887" y="7709"/>
                  </a:cubicBezTo>
                  <a:close/>
                  <a:moveTo>
                    <a:pt x="5478" y="9124"/>
                  </a:moveTo>
                  <a:lnTo>
                    <a:pt x="5478" y="9124"/>
                  </a:lnTo>
                  <a:cubicBezTo>
                    <a:pt x="5477" y="9127"/>
                    <a:pt x="5477" y="9128"/>
                    <a:pt x="5477" y="9130"/>
                  </a:cubicBezTo>
                  <a:cubicBezTo>
                    <a:pt x="5477" y="9128"/>
                    <a:pt x="5478" y="9127"/>
                    <a:pt x="5478" y="9124"/>
                  </a:cubicBezTo>
                  <a:close/>
                  <a:moveTo>
                    <a:pt x="4829" y="5569"/>
                  </a:moveTo>
                  <a:lnTo>
                    <a:pt x="4829" y="5576"/>
                  </a:lnTo>
                  <a:cubicBezTo>
                    <a:pt x="4869" y="5660"/>
                    <a:pt x="4912" y="5743"/>
                    <a:pt x="4959" y="5817"/>
                  </a:cubicBezTo>
                  <a:cubicBezTo>
                    <a:pt x="4966" y="5833"/>
                    <a:pt x="4979" y="5847"/>
                    <a:pt x="4989" y="5863"/>
                  </a:cubicBezTo>
                  <a:lnTo>
                    <a:pt x="4949" y="5897"/>
                  </a:lnTo>
                  <a:lnTo>
                    <a:pt x="4926" y="5917"/>
                  </a:lnTo>
                  <a:cubicBezTo>
                    <a:pt x="4899" y="5937"/>
                    <a:pt x="4872" y="5960"/>
                    <a:pt x="4846" y="5980"/>
                  </a:cubicBezTo>
                  <a:lnTo>
                    <a:pt x="4812" y="6004"/>
                  </a:lnTo>
                  <a:cubicBezTo>
                    <a:pt x="4765" y="6037"/>
                    <a:pt x="4715" y="6077"/>
                    <a:pt x="4662" y="6111"/>
                  </a:cubicBezTo>
                  <a:cubicBezTo>
                    <a:pt x="4581" y="6164"/>
                    <a:pt x="4498" y="6218"/>
                    <a:pt x="4404" y="6278"/>
                  </a:cubicBezTo>
                  <a:cubicBezTo>
                    <a:pt x="4314" y="6332"/>
                    <a:pt x="4240" y="6378"/>
                    <a:pt x="4167" y="6422"/>
                  </a:cubicBezTo>
                  <a:cubicBezTo>
                    <a:pt x="4130" y="6439"/>
                    <a:pt x="4100" y="6462"/>
                    <a:pt x="4060" y="6482"/>
                  </a:cubicBezTo>
                  <a:lnTo>
                    <a:pt x="4057" y="6482"/>
                  </a:lnTo>
                  <a:cubicBezTo>
                    <a:pt x="4053" y="6482"/>
                    <a:pt x="4050" y="6485"/>
                    <a:pt x="4043" y="6485"/>
                  </a:cubicBezTo>
                  <a:lnTo>
                    <a:pt x="4026" y="6495"/>
                  </a:lnTo>
                  <a:lnTo>
                    <a:pt x="4000" y="6505"/>
                  </a:lnTo>
                  <a:lnTo>
                    <a:pt x="3980" y="6515"/>
                  </a:lnTo>
                  <a:cubicBezTo>
                    <a:pt x="3970" y="6519"/>
                    <a:pt x="3960" y="6529"/>
                    <a:pt x="3946" y="6532"/>
                  </a:cubicBezTo>
                  <a:lnTo>
                    <a:pt x="3889" y="6556"/>
                  </a:lnTo>
                  <a:lnTo>
                    <a:pt x="3829" y="6582"/>
                  </a:lnTo>
                  <a:lnTo>
                    <a:pt x="3789" y="6599"/>
                  </a:lnTo>
                  <a:cubicBezTo>
                    <a:pt x="3762" y="6606"/>
                    <a:pt x="3739" y="6619"/>
                    <a:pt x="3709" y="6629"/>
                  </a:cubicBezTo>
                  <a:lnTo>
                    <a:pt x="3662" y="6646"/>
                  </a:lnTo>
                  <a:cubicBezTo>
                    <a:pt x="3635" y="6653"/>
                    <a:pt x="3605" y="6666"/>
                    <a:pt x="3575" y="6673"/>
                  </a:cubicBezTo>
                  <a:lnTo>
                    <a:pt x="3502" y="6699"/>
                  </a:lnTo>
                  <a:lnTo>
                    <a:pt x="3425" y="6723"/>
                  </a:lnTo>
                  <a:cubicBezTo>
                    <a:pt x="3408" y="6729"/>
                    <a:pt x="3388" y="6736"/>
                    <a:pt x="3371" y="6739"/>
                  </a:cubicBezTo>
                  <a:lnTo>
                    <a:pt x="3301" y="6763"/>
                  </a:lnTo>
                  <a:cubicBezTo>
                    <a:pt x="3271" y="6770"/>
                    <a:pt x="3241" y="6773"/>
                    <a:pt x="3211" y="6783"/>
                  </a:cubicBezTo>
                  <a:cubicBezTo>
                    <a:pt x="3204" y="6783"/>
                    <a:pt x="3194" y="6786"/>
                    <a:pt x="3191" y="6786"/>
                  </a:cubicBezTo>
                  <a:lnTo>
                    <a:pt x="3184" y="6786"/>
                  </a:lnTo>
                  <a:cubicBezTo>
                    <a:pt x="3171" y="6790"/>
                    <a:pt x="3154" y="6790"/>
                    <a:pt x="3140" y="6796"/>
                  </a:cubicBezTo>
                  <a:lnTo>
                    <a:pt x="3120" y="6800"/>
                  </a:lnTo>
                  <a:cubicBezTo>
                    <a:pt x="3100" y="6800"/>
                    <a:pt x="3077" y="6803"/>
                    <a:pt x="3057" y="6803"/>
                  </a:cubicBezTo>
                  <a:cubicBezTo>
                    <a:pt x="3023" y="6806"/>
                    <a:pt x="2987" y="6806"/>
                    <a:pt x="2953" y="6806"/>
                  </a:cubicBezTo>
                  <a:lnTo>
                    <a:pt x="3104" y="6820"/>
                  </a:lnTo>
                  <a:lnTo>
                    <a:pt x="3184" y="6820"/>
                  </a:lnTo>
                  <a:cubicBezTo>
                    <a:pt x="3201" y="6820"/>
                    <a:pt x="3211" y="6820"/>
                    <a:pt x="3227" y="6816"/>
                  </a:cubicBezTo>
                  <a:lnTo>
                    <a:pt x="3267" y="6813"/>
                  </a:lnTo>
                  <a:lnTo>
                    <a:pt x="3308" y="6806"/>
                  </a:lnTo>
                  <a:cubicBezTo>
                    <a:pt x="3324" y="6806"/>
                    <a:pt x="3341" y="6803"/>
                    <a:pt x="3358" y="6800"/>
                  </a:cubicBezTo>
                  <a:lnTo>
                    <a:pt x="3378" y="6796"/>
                  </a:lnTo>
                  <a:cubicBezTo>
                    <a:pt x="3418" y="6786"/>
                    <a:pt x="3458" y="6780"/>
                    <a:pt x="3505" y="6766"/>
                  </a:cubicBezTo>
                  <a:cubicBezTo>
                    <a:pt x="3602" y="6739"/>
                    <a:pt x="3695" y="6716"/>
                    <a:pt x="3792" y="6686"/>
                  </a:cubicBezTo>
                  <a:lnTo>
                    <a:pt x="3812" y="6679"/>
                  </a:lnTo>
                  <a:cubicBezTo>
                    <a:pt x="3826" y="6673"/>
                    <a:pt x="3843" y="6669"/>
                    <a:pt x="3856" y="6666"/>
                  </a:cubicBezTo>
                  <a:lnTo>
                    <a:pt x="3919" y="6639"/>
                  </a:lnTo>
                  <a:lnTo>
                    <a:pt x="3943" y="6632"/>
                  </a:lnTo>
                  <a:cubicBezTo>
                    <a:pt x="3986" y="6616"/>
                    <a:pt x="4026" y="6599"/>
                    <a:pt x="4070" y="6579"/>
                  </a:cubicBezTo>
                  <a:lnTo>
                    <a:pt x="4087" y="6569"/>
                  </a:lnTo>
                  <a:cubicBezTo>
                    <a:pt x="4100" y="6566"/>
                    <a:pt x="4110" y="6556"/>
                    <a:pt x="4123" y="6549"/>
                  </a:cubicBezTo>
                  <a:lnTo>
                    <a:pt x="4140" y="6539"/>
                  </a:lnTo>
                  <a:lnTo>
                    <a:pt x="4157" y="6532"/>
                  </a:lnTo>
                  <a:cubicBezTo>
                    <a:pt x="4174" y="6522"/>
                    <a:pt x="4187" y="6515"/>
                    <a:pt x="4204" y="6505"/>
                  </a:cubicBezTo>
                  <a:lnTo>
                    <a:pt x="4224" y="6495"/>
                  </a:lnTo>
                  <a:cubicBezTo>
                    <a:pt x="4257" y="6472"/>
                    <a:pt x="4291" y="6455"/>
                    <a:pt x="4324" y="6435"/>
                  </a:cubicBezTo>
                  <a:cubicBezTo>
                    <a:pt x="4404" y="6385"/>
                    <a:pt x="4495" y="6328"/>
                    <a:pt x="4585" y="6268"/>
                  </a:cubicBezTo>
                  <a:cubicBezTo>
                    <a:pt x="4625" y="6238"/>
                    <a:pt x="4668" y="6211"/>
                    <a:pt x="4712" y="6178"/>
                  </a:cubicBezTo>
                  <a:lnTo>
                    <a:pt x="4722" y="6168"/>
                  </a:lnTo>
                  <a:cubicBezTo>
                    <a:pt x="4732" y="6161"/>
                    <a:pt x="4749" y="6148"/>
                    <a:pt x="4762" y="6138"/>
                  </a:cubicBezTo>
                  <a:lnTo>
                    <a:pt x="4782" y="6121"/>
                  </a:lnTo>
                  <a:lnTo>
                    <a:pt x="4832" y="6081"/>
                  </a:lnTo>
                  <a:cubicBezTo>
                    <a:pt x="4846" y="6067"/>
                    <a:pt x="4859" y="6061"/>
                    <a:pt x="4876" y="6047"/>
                  </a:cubicBezTo>
                  <a:lnTo>
                    <a:pt x="4879" y="6044"/>
                  </a:lnTo>
                  <a:lnTo>
                    <a:pt x="4896" y="6031"/>
                  </a:lnTo>
                  <a:cubicBezTo>
                    <a:pt x="4909" y="6017"/>
                    <a:pt x="4922" y="6011"/>
                    <a:pt x="4932" y="5997"/>
                  </a:cubicBezTo>
                  <a:lnTo>
                    <a:pt x="4966" y="5964"/>
                  </a:lnTo>
                  <a:lnTo>
                    <a:pt x="5003" y="5930"/>
                  </a:lnTo>
                  <a:lnTo>
                    <a:pt x="5009" y="5920"/>
                  </a:lnTo>
                  <a:cubicBezTo>
                    <a:pt x="5013" y="5927"/>
                    <a:pt x="5013" y="5930"/>
                    <a:pt x="5016" y="5930"/>
                  </a:cubicBezTo>
                  <a:cubicBezTo>
                    <a:pt x="5050" y="5977"/>
                    <a:pt x="5093" y="6021"/>
                    <a:pt x="5133" y="6071"/>
                  </a:cubicBezTo>
                  <a:lnTo>
                    <a:pt x="5126" y="6084"/>
                  </a:lnTo>
                  <a:lnTo>
                    <a:pt x="5113" y="6101"/>
                  </a:lnTo>
                  <a:lnTo>
                    <a:pt x="5100" y="6118"/>
                  </a:lnTo>
                  <a:cubicBezTo>
                    <a:pt x="5083" y="6134"/>
                    <a:pt x="5073" y="6154"/>
                    <a:pt x="5056" y="6181"/>
                  </a:cubicBezTo>
                  <a:cubicBezTo>
                    <a:pt x="5043" y="6201"/>
                    <a:pt x="5026" y="6228"/>
                    <a:pt x="5013" y="6248"/>
                  </a:cubicBezTo>
                  <a:cubicBezTo>
                    <a:pt x="4956" y="6338"/>
                    <a:pt x="4912" y="6415"/>
                    <a:pt x="4876" y="6489"/>
                  </a:cubicBezTo>
                  <a:cubicBezTo>
                    <a:pt x="4946" y="6422"/>
                    <a:pt x="5009" y="6355"/>
                    <a:pt x="5066" y="6288"/>
                  </a:cubicBezTo>
                  <a:cubicBezTo>
                    <a:pt x="5090" y="6268"/>
                    <a:pt x="5106" y="6245"/>
                    <a:pt x="5126" y="6221"/>
                  </a:cubicBezTo>
                  <a:cubicBezTo>
                    <a:pt x="5146" y="6198"/>
                    <a:pt x="5167" y="6178"/>
                    <a:pt x="5190" y="6151"/>
                  </a:cubicBezTo>
                  <a:lnTo>
                    <a:pt x="5200" y="6138"/>
                  </a:lnTo>
                  <a:cubicBezTo>
                    <a:pt x="5240" y="6178"/>
                    <a:pt x="5274" y="6218"/>
                    <a:pt x="5310" y="6255"/>
                  </a:cubicBezTo>
                  <a:lnTo>
                    <a:pt x="5457" y="6402"/>
                  </a:lnTo>
                  <a:cubicBezTo>
                    <a:pt x="5451" y="6412"/>
                    <a:pt x="5447" y="6418"/>
                    <a:pt x="5447" y="6429"/>
                  </a:cubicBezTo>
                  <a:cubicBezTo>
                    <a:pt x="5431" y="6465"/>
                    <a:pt x="5414" y="6499"/>
                    <a:pt x="5397" y="6532"/>
                  </a:cubicBezTo>
                  <a:lnTo>
                    <a:pt x="5381" y="6566"/>
                  </a:lnTo>
                  <a:cubicBezTo>
                    <a:pt x="5364" y="6602"/>
                    <a:pt x="5347" y="6636"/>
                    <a:pt x="5327" y="6673"/>
                  </a:cubicBezTo>
                  <a:lnTo>
                    <a:pt x="5300" y="6723"/>
                  </a:lnTo>
                  <a:cubicBezTo>
                    <a:pt x="5294" y="6739"/>
                    <a:pt x="5284" y="6753"/>
                    <a:pt x="5280" y="6770"/>
                  </a:cubicBezTo>
                  <a:cubicBezTo>
                    <a:pt x="5277" y="6780"/>
                    <a:pt x="5274" y="6786"/>
                    <a:pt x="5267" y="6800"/>
                  </a:cubicBezTo>
                  <a:lnTo>
                    <a:pt x="5263" y="6813"/>
                  </a:lnTo>
                  <a:lnTo>
                    <a:pt x="5257" y="6833"/>
                  </a:lnTo>
                  <a:cubicBezTo>
                    <a:pt x="5247" y="6846"/>
                    <a:pt x="5243" y="6856"/>
                    <a:pt x="5233" y="6870"/>
                  </a:cubicBezTo>
                  <a:cubicBezTo>
                    <a:pt x="5230" y="6880"/>
                    <a:pt x="5223" y="6887"/>
                    <a:pt x="5213" y="6897"/>
                  </a:cubicBezTo>
                  <a:lnTo>
                    <a:pt x="5190" y="6933"/>
                  </a:lnTo>
                  <a:lnTo>
                    <a:pt x="5173" y="6963"/>
                  </a:lnTo>
                  <a:lnTo>
                    <a:pt x="5160" y="6980"/>
                  </a:lnTo>
                  <a:cubicBezTo>
                    <a:pt x="5146" y="6997"/>
                    <a:pt x="5140" y="7014"/>
                    <a:pt x="5130" y="7034"/>
                  </a:cubicBezTo>
                  <a:lnTo>
                    <a:pt x="5113" y="7064"/>
                  </a:lnTo>
                  <a:cubicBezTo>
                    <a:pt x="5096" y="7091"/>
                    <a:pt x="5080" y="7117"/>
                    <a:pt x="5066" y="7147"/>
                  </a:cubicBezTo>
                  <a:lnTo>
                    <a:pt x="5060" y="7164"/>
                  </a:lnTo>
                  <a:cubicBezTo>
                    <a:pt x="5046" y="7184"/>
                    <a:pt x="5036" y="7208"/>
                    <a:pt x="5023" y="7234"/>
                  </a:cubicBezTo>
                  <a:lnTo>
                    <a:pt x="5006" y="7264"/>
                  </a:lnTo>
                  <a:cubicBezTo>
                    <a:pt x="4976" y="7318"/>
                    <a:pt x="4946" y="7375"/>
                    <a:pt x="4919" y="7432"/>
                  </a:cubicBezTo>
                  <a:lnTo>
                    <a:pt x="4896" y="7472"/>
                  </a:lnTo>
                  <a:cubicBezTo>
                    <a:pt x="4963" y="7385"/>
                    <a:pt x="5029" y="7291"/>
                    <a:pt x="5096" y="7204"/>
                  </a:cubicBezTo>
                  <a:cubicBezTo>
                    <a:pt x="5123" y="7171"/>
                    <a:pt x="5146" y="7134"/>
                    <a:pt x="5177" y="7101"/>
                  </a:cubicBezTo>
                  <a:lnTo>
                    <a:pt x="5213" y="7050"/>
                  </a:lnTo>
                  <a:cubicBezTo>
                    <a:pt x="5237" y="7024"/>
                    <a:pt x="5257" y="6997"/>
                    <a:pt x="5277" y="6970"/>
                  </a:cubicBezTo>
                  <a:lnTo>
                    <a:pt x="5280" y="6967"/>
                  </a:lnTo>
                  <a:cubicBezTo>
                    <a:pt x="5297" y="6947"/>
                    <a:pt x="5314" y="6930"/>
                    <a:pt x="5327" y="6903"/>
                  </a:cubicBezTo>
                  <a:cubicBezTo>
                    <a:pt x="5330" y="6890"/>
                    <a:pt x="5340" y="6880"/>
                    <a:pt x="5347" y="6863"/>
                  </a:cubicBezTo>
                  <a:cubicBezTo>
                    <a:pt x="5357" y="6840"/>
                    <a:pt x="5370" y="6823"/>
                    <a:pt x="5377" y="6803"/>
                  </a:cubicBezTo>
                  <a:lnTo>
                    <a:pt x="5411" y="6739"/>
                  </a:lnTo>
                  <a:lnTo>
                    <a:pt x="5444" y="6679"/>
                  </a:lnTo>
                  <a:cubicBezTo>
                    <a:pt x="5461" y="6649"/>
                    <a:pt x="5474" y="6619"/>
                    <a:pt x="5491" y="6589"/>
                  </a:cubicBezTo>
                  <a:lnTo>
                    <a:pt x="5504" y="6566"/>
                  </a:lnTo>
                  <a:lnTo>
                    <a:pt x="5541" y="6489"/>
                  </a:lnTo>
                  <a:cubicBezTo>
                    <a:pt x="5544" y="6485"/>
                    <a:pt x="5544" y="6479"/>
                    <a:pt x="5548" y="6472"/>
                  </a:cubicBezTo>
                  <a:lnTo>
                    <a:pt x="5571" y="6495"/>
                  </a:lnTo>
                  <a:cubicBezTo>
                    <a:pt x="5638" y="6549"/>
                    <a:pt x="5698" y="6599"/>
                    <a:pt x="5762" y="6636"/>
                  </a:cubicBezTo>
                  <a:lnTo>
                    <a:pt x="5758" y="6666"/>
                  </a:lnTo>
                  <a:cubicBezTo>
                    <a:pt x="5762" y="6723"/>
                    <a:pt x="5755" y="6780"/>
                    <a:pt x="5748" y="6830"/>
                  </a:cubicBezTo>
                  <a:cubicBezTo>
                    <a:pt x="5745" y="6856"/>
                    <a:pt x="5742" y="6890"/>
                    <a:pt x="5742" y="6920"/>
                  </a:cubicBezTo>
                  <a:cubicBezTo>
                    <a:pt x="5738" y="6943"/>
                    <a:pt x="5738" y="6970"/>
                    <a:pt x="5732" y="6997"/>
                  </a:cubicBezTo>
                  <a:cubicBezTo>
                    <a:pt x="5728" y="7054"/>
                    <a:pt x="5722" y="7107"/>
                    <a:pt x="5712" y="7164"/>
                  </a:cubicBezTo>
                  <a:cubicBezTo>
                    <a:pt x="5698" y="7231"/>
                    <a:pt x="5691" y="7291"/>
                    <a:pt x="5678" y="7355"/>
                  </a:cubicBezTo>
                  <a:lnTo>
                    <a:pt x="5671" y="7388"/>
                  </a:lnTo>
                  <a:cubicBezTo>
                    <a:pt x="5658" y="7442"/>
                    <a:pt x="5645" y="7502"/>
                    <a:pt x="5631" y="7559"/>
                  </a:cubicBezTo>
                  <a:cubicBezTo>
                    <a:pt x="5625" y="7585"/>
                    <a:pt x="5621" y="7615"/>
                    <a:pt x="5611" y="7639"/>
                  </a:cubicBezTo>
                  <a:lnTo>
                    <a:pt x="5588" y="7752"/>
                  </a:lnTo>
                  <a:cubicBezTo>
                    <a:pt x="5574" y="7793"/>
                    <a:pt x="5564" y="7839"/>
                    <a:pt x="5554" y="7880"/>
                  </a:cubicBezTo>
                  <a:cubicBezTo>
                    <a:pt x="5548" y="7903"/>
                    <a:pt x="5541" y="7926"/>
                    <a:pt x="5538" y="7946"/>
                  </a:cubicBezTo>
                  <a:lnTo>
                    <a:pt x="5528" y="7977"/>
                  </a:lnTo>
                  <a:lnTo>
                    <a:pt x="5514" y="8013"/>
                  </a:lnTo>
                  <a:lnTo>
                    <a:pt x="5511" y="8037"/>
                  </a:lnTo>
                  <a:lnTo>
                    <a:pt x="5498" y="8073"/>
                  </a:lnTo>
                  <a:lnTo>
                    <a:pt x="5477" y="8130"/>
                  </a:lnTo>
                  <a:lnTo>
                    <a:pt x="5474" y="8150"/>
                  </a:lnTo>
                  <a:lnTo>
                    <a:pt x="5471" y="8167"/>
                  </a:lnTo>
                  <a:cubicBezTo>
                    <a:pt x="5464" y="8177"/>
                    <a:pt x="5461" y="8187"/>
                    <a:pt x="5457" y="8201"/>
                  </a:cubicBezTo>
                  <a:lnTo>
                    <a:pt x="5407" y="8318"/>
                  </a:lnTo>
                  <a:cubicBezTo>
                    <a:pt x="5377" y="8378"/>
                    <a:pt x="5347" y="8438"/>
                    <a:pt x="5314" y="8505"/>
                  </a:cubicBezTo>
                  <a:lnTo>
                    <a:pt x="5304" y="8525"/>
                  </a:lnTo>
                  <a:cubicBezTo>
                    <a:pt x="5290" y="8545"/>
                    <a:pt x="5280" y="8568"/>
                    <a:pt x="5270" y="8592"/>
                  </a:cubicBezTo>
                  <a:lnTo>
                    <a:pt x="5247" y="8625"/>
                  </a:lnTo>
                  <a:cubicBezTo>
                    <a:pt x="5233" y="8652"/>
                    <a:pt x="5223" y="8672"/>
                    <a:pt x="5210" y="8695"/>
                  </a:cubicBezTo>
                  <a:lnTo>
                    <a:pt x="5163" y="8772"/>
                  </a:lnTo>
                  <a:cubicBezTo>
                    <a:pt x="5123" y="8839"/>
                    <a:pt x="5073" y="8903"/>
                    <a:pt x="5036" y="8953"/>
                  </a:cubicBezTo>
                  <a:cubicBezTo>
                    <a:pt x="4989" y="9006"/>
                    <a:pt x="4943" y="9070"/>
                    <a:pt x="4896" y="9130"/>
                  </a:cubicBezTo>
                  <a:cubicBezTo>
                    <a:pt x="4859" y="9180"/>
                    <a:pt x="4822" y="9237"/>
                    <a:pt x="4789" y="9290"/>
                  </a:cubicBezTo>
                  <a:lnTo>
                    <a:pt x="4772" y="9321"/>
                  </a:lnTo>
                  <a:cubicBezTo>
                    <a:pt x="4759" y="9341"/>
                    <a:pt x="4745" y="9361"/>
                    <a:pt x="4729" y="9377"/>
                  </a:cubicBezTo>
                  <a:lnTo>
                    <a:pt x="4708" y="9407"/>
                  </a:lnTo>
                  <a:cubicBezTo>
                    <a:pt x="4695" y="9428"/>
                    <a:pt x="4685" y="9444"/>
                    <a:pt x="4668" y="9461"/>
                  </a:cubicBezTo>
                  <a:cubicBezTo>
                    <a:pt x="4658" y="9471"/>
                    <a:pt x="4655" y="9478"/>
                    <a:pt x="4645" y="9488"/>
                  </a:cubicBezTo>
                  <a:cubicBezTo>
                    <a:pt x="4618" y="9525"/>
                    <a:pt x="4588" y="9555"/>
                    <a:pt x="4558" y="9581"/>
                  </a:cubicBezTo>
                  <a:cubicBezTo>
                    <a:pt x="4538" y="9605"/>
                    <a:pt x="4511" y="9625"/>
                    <a:pt x="4481" y="9645"/>
                  </a:cubicBezTo>
                  <a:cubicBezTo>
                    <a:pt x="4458" y="9665"/>
                    <a:pt x="4428" y="9682"/>
                    <a:pt x="4398" y="9698"/>
                  </a:cubicBezTo>
                  <a:lnTo>
                    <a:pt x="4361" y="9712"/>
                  </a:lnTo>
                  <a:lnTo>
                    <a:pt x="4357" y="9712"/>
                  </a:lnTo>
                  <a:cubicBezTo>
                    <a:pt x="4324" y="9722"/>
                    <a:pt x="4294" y="9728"/>
                    <a:pt x="4260" y="9738"/>
                  </a:cubicBezTo>
                  <a:lnTo>
                    <a:pt x="4224" y="9745"/>
                  </a:lnTo>
                  <a:cubicBezTo>
                    <a:pt x="4190" y="9755"/>
                    <a:pt x="4157" y="9762"/>
                    <a:pt x="4120" y="9772"/>
                  </a:cubicBezTo>
                  <a:cubicBezTo>
                    <a:pt x="4087" y="9775"/>
                    <a:pt x="4046" y="9782"/>
                    <a:pt x="4010" y="9789"/>
                  </a:cubicBezTo>
                  <a:lnTo>
                    <a:pt x="3976" y="9792"/>
                  </a:lnTo>
                  <a:lnTo>
                    <a:pt x="3986" y="9792"/>
                  </a:lnTo>
                  <a:cubicBezTo>
                    <a:pt x="3970" y="9792"/>
                    <a:pt x="3946" y="9795"/>
                    <a:pt x="3929" y="9795"/>
                  </a:cubicBezTo>
                  <a:cubicBezTo>
                    <a:pt x="3896" y="9799"/>
                    <a:pt x="3869" y="9799"/>
                    <a:pt x="3836" y="9809"/>
                  </a:cubicBezTo>
                  <a:lnTo>
                    <a:pt x="3819" y="9812"/>
                  </a:lnTo>
                  <a:lnTo>
                    <a:pt x="3692" y="9829"/>
                  </a:lnTo>
                  <a:lnTo>
                    <a:pt x="3689" y="9829"/>
                  </a:lnTo>
                  <a:cubicBezTo>
                    <a:pt x="3662" y="9832"/>
                    <a:pt x="3639" y="9832"/>
                    <a:pt x="3619" y="9832"/>
                  </a:cubicBezTo>
                  <a:cubicBezTo>
                    <a:pt x="3592" y="9832"/>
                    <a:pt x="3558" y="9832"/>
                    <a:pt x="3528" y="9829"/>
                  </a:cubicBezTo>
                  <a:cubicBezTo>
                    <a:pt x="3522" y="9829"/>
                    <a:pt x="3512" y="9825"/>
                    <a:pt x="3505" y="9825"/>
                  </a:cubicBezTo>
                  <a:lnTo>
                    <a:pt x="3495" y="9825"/>
                  </a:lnTo>
                  <a:cubicBezTo>
                    <a:pt x="3478" y="9822"/>
                    <a:pt x="3461" y="9815"/>
                    <a:pt x="3451" y="9812"/>
                  </a:cubicBezTo>
                  <a:cubicBezTo>
                    <a:pt x="3441" y="9809"/>
                    <a:pt x="3428" y="9805"/>
                    <a:pt x="3421" y="9799"/>
                  </a:cubicBezTo>
                  <a:lnTo>
                    <a:pt x="3395" y="9789"/>
                  </a:lnTo>
                  <a:cubicBezTo>
                    <a:pt x="3378" y="9779"/>
                    <a:pt x="3368" y="9765"/>
                    <a:pt x="3351" y="9755"/>
                  </a:cubicBezTo>
                  <a:cubicBezTo>
                    <a:pt x="3334" y="9742"/>
                    <a:pt x="3318" y="9725"/>
                    <a:pt x="3301" y="9712"/>
                  </a:cubicBezTo>
                  <a:cubicBezTo>
                    <a:pt x="3284" y="9692"/>
                    <a:pt x="3264" y="9672"/>
                    <a:pt x="3241" y="9645"/>
                  </a:cubicBezTo>
                  <a:cubicBezTo>
                    <a:pt x="3214" y="9605"/>
                    <a:pt x="3184" y="9561"/>
                    <a:pt x="3157" y="9521"/>
                  </a:cubicBezTo>
                  <a:cubicBezTo>
                    <a:pt x="3134" y="9478"/>
                    <a:pt x="3114" y="9431"/>
                    <a:pt x="3090" y="9387"/>
                  </a:cubicBezTo>
                  <a:cubicBezTo>
                    <a:pt x="3074" y="9341"/>
                    <a:pt x="3064" y="9304"/>
                    <a:pt x="3050" y="9264"/>
                  </a:cubicBezTo>
                  <a:cubicBezTo>
                    <a:pt x="3037" y="9220"/>
                    <a:pt x="3030" y="9177"/>
                    <a:pt x="3023" y="9137"/>
                  </a:cubicBezTo>
                  <a:lnTo>
                    <a:pt x="3023" y="9123"/>
                  </a:lnTo>
                  <a:cubicBezTo>
                    <a:pt x="3020" y="9087"/>
                    <a:pt x="3017" y="9046"/>
                    <a:pt x="3007" y="9010"/>
                  </a:cubicBezTo>
                  <a:cubicBezTo>
                    <a:pt x="2990" y="8919"/>
                    <a:pt x="2946" y="8846"/>
                    <a:pt x="2873" y="8802"/>
                  </a:cubicBezTo>
                  <a:cubicBezTo>
                    <a:pt x="2836" y="8776"/>
                    <a:pt x="2796" y="8759"/>
                    <a:pt x="2753" y="8742"/>
                  </a:cubicBezTo>
                  <a:lnTo>
                    <a:pt x="2666" y="8705"/>
                  </a:lnTo>
                  <a:cubicBezTo>
                    <a:pt x="2632" y="8692"/>
                    <a:pt x="2602" y="8675"/>
                    <a:pt x="2572" y="8659"/>
                  </a:cubicBezTo>
                  <a:cubicBezTo>
                    <a:pt x="2539" y="8639"/>
                    <a:pt x="2502" y="8612"/>
                    <a:pt x="2468" y="8585"/>
                  </a:cubicBezTo>
                  <a:cubicBezTo>
                    <a:pt x="2448" y="8562"/>
                    <a:pt x="2422" y="8542"/>
                    <a:pt x="2398" y="8521"/>
                  </a:cubicBezTo>
                  <a:cubicBezTo>
                    <a:pt x="2338" y="8458"/>
                    <a:pt x="2284" y="8391"/>
                    <a:pt x="2234" y="8324"/>
                  </a:cubicBezTo>
                  <a:lnTo>
                    <a:pt x="2248" y="8324"/>
                  </a:lnTo>
                  <a:cubicBezTo>
                    <a:pt x="2268" y="8324"/>
                    <a:pt x="2284" y="8321"/>
                    <a:pt x="2305" y="8321"/>
                  </a:cubicBezTo>
                  <a:cubicBezTo>
                    <a:pt x="2331" y="8318"/>
                    <a:pt x="2361" y="8311"/>
                    <a:pt x="2385" y="8308"/>
                  </a:cubicBezTo>
                  <a:cubicBezTo>
                    <a:pt x="2428" y="8304"/>
                    <a:pt x="2468" y="8294"/>
                    <a:pt x="2515" y="8287"/>
                  </a:cubicBezTo>
                  <a:cubicBezTo>
                    <a:pt x="2565" y="8277"/>
                    <a:pt x="2615" y="8267"/>
                    <a:pt x="2666" y="8257"/>
                  </a:cubicBezTo>
                  <a:cubicBezTo>
                    <a:pt x="2722" y="8244"/>
                    <a:pt x="2779" y="8234"/>
                    <a:pt x="2836" y="8221"/>
                  </a:cubicBezTo>
                  <a:lnTo>
                    <a:pt x="2836" y="8221"/>
                  </a:lnTo>
                  <a:cubicBezTo>
                    <a:pt x="2733" y="8227"/>
                    <a:pt x="2629" y="8241"/>
                    <a:pt x="2529" y="8251"/>
                  </a:cubicBezTo>
                  <a:cubicBezTo>
                    <a:pt x="2485" y="8254"/>
                    <a:pt x="2448" y="8257"/>
                    <a:pt x="2405" y="8261"/>
                  </a:cubicBezTo>
                  <a:cubicBezTo>
                    <a:pt x="2338" y="8267"/>
                    <a:pt x="2278" y="8274"/>
                    <a:pt x="2211" y="8277"/>
                  </a:cubicBezTo>
                  <a:lnTo>
                    <a:pt x="2198" y="8277"/>
                  </a:lnTo>
                  <a:lnTo>
                    <a:pt x="2194" y="8274"/>
                  </a:lnTo>
                  <a:cubicBezTo>
                    <a:pt x="2127" y="8187"/>
                    <a:pt x="2064" y="8100"/>
                    <a:pt x="2014" y="8007"/>
                  </a:cubicBezTo>
                  <a:cubicBezTo>
                    <a:pt x="2000" y="7983"/>
                    <a:pt x="1987" y="7956"/>
                    <a:pt x="1977" y="7926"/>
                  </a:cubicBezTo>
                  <a:cubicBezTo>
                    <a:pt x="1964" y="7890"/>
                    <a:pt x="1950" y="7853"/>
                    <a:pt x="1937" y="7803"/>
                  </a:cubicBezTo>
                  <a:cubicBezTo>
                    <a:pt x="1917" y="7716"/>
                    <a:pt x="1900" y="7625"/>
                    <a:pt x="1887" y="7539"/>
                  </a:cubicBezTo>
                  <a:cubicBezTo>
                    <a:pt x="1880" y="7448"/>
                    <a:pt x="1870" y="7355"/>
                    <a:pt x="1867" y="7258"/>
                  </a:cubicBezTo>
                  <a:cubicBezTo>
                    <a:pt x="1867" y="7218"/>
                    <a:pt x="1863" y="7171"/>
                    <a:pt x="1863" y="7131"/>
                  </a:cubicBezTo>
                  <a:cubicBezTo>
                    <a:pt x="1863" y="7080"/>
                    <a:pt x="1860" y="7030"/>
                    <a:pt x="1860" y="6980"/>
                  </a:cubicBezTo>
                  <a:cubicBezTo>
                    <a:pt x="1860" y="6940"/>
                    <a:pt x="1853" y="6907"/>
                    <a:pt x="1850" y="6870"/>
                  </a:cubicBezTo>
                  <a:cubicBezTo>
                    <a:pt x="1843" y="6813"/>
                    <a:pt x="1833" y="6749"/>
                    <a:pt x="1803" y="6689"/>
                  </a:cubicBezTo>
                  <a:cubicBezTo>
                    <a:pt x="1766" y="6619"/>
                    <a:pt x="1709" y="6552"/>
                    <a:pt x="1626" y="6482"/>
                  </a:cubicBezTo>
                  <a:cubicBezTo>
                    <a:pt x="1576" y="6439"/>
                    <a:pt x="1512" y="6398"/>
                    <a:pt x="1442" y="6355"/>
                  </a:cubicBezTo>
                  <a:lnTo>
                    <a:pt x="1378" y="6322"/>
                  </a:lnTo>
                  <a:cubicBezTo>
                    <a:pt x="1332" y="6298"/>
                    <a:pt x="1285" y="6271"/>
                    <a:pt x="1241" y="6245"/>
                  </a:cubicBezTo>
                  <a:cubicBezTo>
                    <a:pt x="1178" y="6204"/>
                    <a:pt x="1124" y="6168"/>
                    <a:pt x="1067" y="6131"/>
                  </a:cubicBezTo>
                  <a:cubicBezTo>
                    <a:pt x="1064" y="6128"/>
                    <a:pt x="1061" y="6128"/>
                    <a:pt x="1057" y="6121"/>
                  </a:cubicBezTo>
                  <a:cubicBezTo>
                    <a:pt x="1051" y="6114"/>
                    <a:pt x="1047" y="6111"/>
                    <a:pt x="1044" y="6104"/>
                  </a:cubicBezTo>
                  <a:lnTo>
                    <a:pt x="1057" y="6087"/>
                  </a:lnTo>
                  <a:cubicBezTo>
                    <a:pt x="1074" y="6067"/>
                    <a:pt x="1091" y="6051"/>
                    <a:pt x="1108" y="6031"/>
                  </a:cubicBezTo>
                  <a:cubicBezTo>
                    <a:pt x="1124" y="6014"/>
                    <a:pt x="1141" y="6001"/>
                    <a:pt x="1158" y="5984"/>
                  </a:cubicBezTo>
                  <a:cubicBezTo>
                    <a:pt x="1178" y="5967"/>
                    <a:pt x="1198" y="5954"/>
                    <a:pt x="1215" y="5947"/>
                  </a:cubicBezTo>
                  <a:cubicBezTo>
                    <a:pt x="1228" y="5937"/>
                    <a:pt x="1241" y="5934"/>
                    <a:pt x="1258" y="5927"/>
                  </a:cubicBezTo>
                  <a:cubicBezTo>
                    <a:pt x="1265" y="5920"/>
                    <a:pt x="1275" y="5920"/>
                    <a:pt x="1285" y="5917"/>
                  </a:cubicBezTo>
                  <a:cubicBezTo>
                    <a:pt x="1298" y="5914"/>
                    <a:pt x="1312" y="5914"/>
                    <a:pt x="1328" y="5910"/>
                  </a:cubicBezTo>
                  <a:cubicBezTo>
                    <a:pt x="1352" y="5910"/>
                    <a:pt x="1372" y="5904"/>
                    <a:pt x="1398" y="5904"/>
                  </a:cubicBezTo>
                  <a:lnTo>
                    <a:pt x="1405" y="5904"/>
                  </a:lnTo>
                  <a:cubicBezTo>
                    <a:pt x="1445" y="5904"/>
                    <a:pt x="1485" y="5910"/>
                    <a:pt x="1522" y="5910"/>
                  </a:cubicBezTo>
                  <a:cubicBezTo>
                    <a:pt x="1566" y="5914"/>
                    <a:pt x="1606" y="5917"/>
                    <a:pt x="1653" y="5920"/>
                  </a:cubicBezTo>
                  <a:cubicBezTo>
                    <a:pt x="1686" y="5927"/>
                    <a:pt x="1723" y="5934"/>
                    <a:pt x="1756" y="5944"/>
                  </a:cubicBezTo>
                  <a:cubicBezTo>
                    <a:pt x="1823" y="5954"/>
                    <a:pt x="1890" y="5967"/>
                    <a:pt x="1957" y="5977"/>
                  </a:cubicBezTo>
                  <a:cubicBezTo>
                    <a:pt x="2007" y="5980"/>
                    <a:pt x="2057" y="5984"/>
                    <a:pt x="2104" y="5984"/>
                  </a:cubicBezTo>
                  <a:cubicBezTo>
                    <a:pt x="2124" y="5984"/>
                    <a:pt x="2147" y="5984"/>
                    <a:pt x="2167" y="5987"/>
                  </a:cubicBezTo>
                  <a:cubicBezTo>
                    <a:pt x="2248" y="5994"/>
                    <a:pt x="2321" y="6001"/>
                    <a:pt x="2391" y="6011"/>
                  </a:cubicBezTo>
                  <a:lnTo>
                    <a:pt x="2405" y="6011"/>
                  </a:lnTo>
                  <a:cubicBezTo>
                    <a:pt x="2472" y="6017"/>
                    <a:pt x="2545" y="6027"/>
                    <a:pt x="2615" y="6031"/>
                  </a:cubicBezTo>
                  <a:cubicBezTo>
                    <a:pt x="2679" y="6034"/>
                    <a:pt x="2746" y="6037"/>
                    <a:pt x="2819" y="6037"/>
                  </a:cubicBezTo>
                  <a:lnTo>
                    <a:pt x="2987" y="6037"/>
                  </a:lnTo>
                  <a:cubicBezTo>
                    <a:pt x="3037" y="6037"/>
                    <a:pt x="3087" y="6034"/>
                    <a:pt x="3154" y="6031"/>
                  </a:cubicBezTo>
                  <a:cubicBezTo>
                    <a:pt x="3301" y="6017"/>
                    <a:pt x="3448" y="6011"/>
                    <a:pt x="3588" y="5994"/>
                  </a:cubicBezTo>
                  <a:cubicBezTo>
                    <a:pt x="3715" y="5980"/>
                    <a:pt x="3873" y="5964"/>
                    <a:pt x="4033" y="5920"/>
                  </a:cubicBezTo>
                  <a:cubicBezTo>
                    <a:pt x="4100" y="5904"/>
                    <a:pt x="4170" y="5884"/>
                    <a:pt x="4240" y="5853"/>
                  </a:cubicBezTo>
                  <a:cubicBezTo>
                    <a:pt x="4307" y="5830"/>
                    <a:pt x="4377" y="5800"/>
                    <a:pt x="4454" y="5767"/>
                  </a:cubicBezTo>
                  <a:cubicBezTo>
                    <a:pt x="4521" y="5736"/>
                    <a:pt x="4588" y="5710"/>
                    <a:pt x="4648" y="5676"/>
                  </a:cubicBezTo>
                  <a:cubicBezTo>
                    <a:pt x="4688" y="5653"/>
                    <a:pt x="4715" y="5643"/>
                    <a:pt x="4745" y="5619"/>
                  </a:cubicBezTo>
                  <a:lnTo>
                    <a:pt x="4772" y="5603"/>
                  </a:lnTo>
                  <a:cubicBezTo>
                    <a:pt x="4792" y="5593"/>
                    <a:pt x="4812" y="5579"/>
                    <a:pt x="4829" y="5569"/>
                  </a:cubicBezTo>
                  <a:close/>
                  <a:moveTo>
                    <a:pt x="984" y="6164"/>
                  </a:moveTo>
                  <a:cubicBezTo>
                    <a:pt x="994" y="6178"/>
                    <a:pt x="1007" y="6184"/>
                    <a:pt x="1017" y="6194"/>
                  </a:cubicBezTo>
                  <a:lnTo>
                    <a:pt x="1024" y="6198"/>
                  </a:lnTo>
                  <a:lnTo>
                    <a:pt x="1044" y="6215"/>
                  </a:lnTo>
                  <a:lnTo>
                    <a:pt x="1064" y="6231"/>
                  </a:lnTo>
                  <a:cubicBezTo>
                    <a:pt x="1101" y="6261"/>
                    <a:pt x="1148" y="6295"/>
                    <a:pt x="1198" y="6328"/>
                  </a:cubicBezTo>
                  <a:cubicBezTo>
                    <a:pt x="1231" y="6352"/>
                    <a:pt x="1268" y="6372"/>
                    <a:pt x="1302" y="6398"/>
                  </a:cubicBezTo>
                  <a:cubicBezTo>
                    <a:pt x="1362" y="6435"/>
                    <a:pt x="1425" y="6479"/>
                    <a:pt x="1482" y="6519"/>
                  </a:cubicBezTo>
                  <a:cubicBezTo>
                    <a:pt x="1526" y="6556"/>
                    <a:pt x="1566" y="6589"/>
                    <a:pt x="1599" y="6629"/>
                  </a:cubicBezTo>
                  <a:lnTo>
                    <a:pt x="1596" y="6629"/>
                  </a:lnTo>
                  <a:lnTo>
                    <a:pt x="1602" y="6636"/>
                  </a:lnTo>
                  <a:cubicBezTo>
                    <a:pt x="1616" y="6649"/>
                    <a:pt x="1629" y="6666"/>
                    <a:pt x="1643" y="6679"/>
                  </a:cubicBezTo>
                  <a:cubicBezTo>
                    <a:pt x="1649" y="6689"/>
                    <a:pt x="1659" y="6703"/>
                    <a:pt x="1666" y="6719"/>
                  </a:cubicBezTo>
                  <a:cubicBezTo>
                    <a:pt x="1669" y="6729"/>
                    <a:pt x="1676" y="6739"/>
                    <a:pt x="1679" y="6749"/>
                  </a:cubicBezTo>
                  <a:cubicBezTo>
                    <a:pt x="1683" y="6756"/>
                    <a:pt x="1686" y="6770"/>
                    <a:pt x="1686" y="6783"/>
                  </a:cubicBezTo>
                  <a:cubicBezTo>
                    <a:pt x="1693" y="6796"/>
                    <a:pt x="1693" y="6813"/>
                    <a:pt x="1696" y="6823"/>
                  </a:cubicBezTo>
                  <a:cubicBezTo>
                    <a:pt x="1703" y="6903"/>
                    <a:pt x="1703" y="6980"/>
                    <a:pt x="1703" y="7040"/>
                  </a:cubicBezTo>
                  <a:cubicBezTo>
                    <a:pt x="1703" y="7070"/>
                    <a:pt x="1703" y="7101"/>
                    <a:pt x="1699" y="7124"/>
                  </a:cubicBezTo>
                  <a:cubicBezTo>
                    <a:pt x="1699" y="7187"/>
                    <a:pt x="1696" y="7248"/>
                    <a:pt x="1696" y="7308"/>
                  </a:cubicBezTo>
                  <a:cubicBezTo>
                    <a:pt x="1696" y="7391"/>
                    <a:pt x="1699" y="7485"/>
                    <a:pt x="1713" y="7582"/>
                  </a:cubicBezTo>
                  <a:cubicBezTo>
                    <a:pt x="1719" y="7652"/>
                    <a:pt x="1729" y="7726"/>
                    <a:pt x="1746" y="7803"/>
                  </a:cubicBezTo>
                  <a:cubicBezTo>
                    <a:pt x="1763" y="7876"/>
                    <a:pt x="1780" y="7956"/>
                    <a:pt x="1813" y="8037"/>
                  </a:cubicBezTo>
                  <a:cubicBezTo>
                    <a:pt x="1843" y="8107"/>
                    <a:pt x="1887" y="8177"/>
                    <a:pt x="1927" y="8237"/>
                  </a:cubicBezTo>
                  <a:cubicBezTo>
                    <a:pt x="1964" y="8294"/>
                    <a:pt x="2004" y="8358"/>
                    <a:pt x="2050" y="8421"/>
                  </a:cubicBezTo>
                  <a:cubicBezTo>
                    <a:pt x="2097" y="8488"/>
                    <a:pt x="2147" y="8552"/>
                    <a:pt x="2184" y="8595"/>
                  </a:cubicBezTo>
                  <a:cubicBezTo>
                    <a:pt x="2238" y="8662"/>
                    <a:pt x="2288" y="8719"/>
                    <a:pt x="2348" y="8762"/>
                  </a:cubicBezTo>
                  <a:cubicBezTo>
                    <a:pt x="2398" y="8806"/>
                    <a:pt x="2458" y="8852"/>
                    <a:pt x="2532" y="8879"/>
                  </a:cubicBezTo>
                  <a:cubicBezTo>
                    <a:pt x="2569" y="8896"/>
                    <a:pt x="2602" y="8909"/>
                    <a:pt x="2632" y="8923"/>
                  </a:cubicBezTo>
                  <a:lnTo>
                    <a:pt x="2656" y="8929"/>
                  </a:lnTo>
                  <a:cubicBezTo>
                    <a:pt x="2679" y="8939"/>
                    <a:pt x="2699" y="8946"/>
                    <a:pt x="2722" y="8956"/>
                  </a:cubicBezTo>
                  <a:lnTo>
                    <a:pt x="2733" y="8959"/>
                  </a:lnTo>
                  <a:lnTo>
                    <a:pt x="2749" y="8970"/>
                  </a:lnTo>
                  <a:lnTo>
                    <a:pt x="2763" y="8976"/>
                  </a:lnTo>
                  <a:lnTo>
                    <a:pt x="2766" y="8980"/>
                  </a:lnTo>
                  <a:lnTo>
                    <a:pt x="2769" y="8986"/>
                  </a:lnTo>
                  <a:lnTo>
                    <a:pt x="2773" y="8990"/>
                  </a:lnTo>
                  <a:lnTo>
                    <a:pt x="2776" y="8996"/>
                  </a:lnTo>
                  <a:cubicBezTo>
                    <a:pt x="2783" y="9000"/>
                    <a:pt x="2783" y="9010"/>
                    <a:pt x="2786" y="9016"/>
                  </a:cubicBezTo>
                  <a:cubicBezTo>
                    <a:pt x="2789" y="9026"/>
                    <a:pt x="2789" y="9033"/>
                    <a:pt x="2793" y="9040"/>
                  </a:cubicBezTo>
                  <a:cubicBezTo>
                    <a:pt x="2803" y="9066"/>
                    <a:pt x="2806" y="9100"/>
                    <a:pt x="2809" y="9130"/>
                  </a:cubicBezTo>
                  <a:lnTo>
                    <a:pt x="2823" y="9207"/>
                  </a:lnTo>
                  <a:cubicBezTo>
                    <a:pt x="2836" y="9274"/>
                    <a:pt x="2853" y="9324"/>
                    <a:pt x="2870" y="9374"/>
                  </a:cubicBezTo>
                  <a:cubicBezTo>
                    <a:pt x="2903" y="9458"/>
                    <a:pt x="2936" y="9528"/>
                    <a:pt x="2973" y="9585"/>
                  </a:cubicBezTo>
                  <a:cubicBezTo>
                    <a:pt x="3010" y="9648"/>
                    <a:pt x="3053" y="9708"/>
                    <a:pt x="3104" y="9762"/>
                  </a:cubicBezTo>
                  <a:cubicBezTo>
                    <a:pt x="3127" y="9792"/>
                    <a:pt x="3154" y="9815"/>
                    <a:pt x="3187" y="9842"/>
                  </a:cubicBezTo>
                  <a:cubicBezTo>
                    <a:pt x="3221" y="9866"/>
                    <a:pt x="3254" y="9886"/>
                    <a:pt x="3284" y="9902"/>
                  </a:cubicBezTo>
                  <a:cubicBezTo>
                    <a:pt x="3328" y="9929"/>
                    <a:pt x="3391" y="9946"/>
                    <a:pt x="3455" y="9949"/>
                  </a:cubicBezTo>
                  <a:cubicBezTo>
                    <a:pt x="3478" y="9949"/>
                    <a:pt x="3508" y="9952"/>
                    <a:pt x="3535" y="9952"/>
                  </a:cubicBezTo>
                  <a:lnTo>
                    <a:pt x="3572" y="9952"/>
                  </a:lnTo>
                  <a:cubicBezTo>
                    <a:pt x="3642" y="9949"/>
                    <a:pt x="3712" y="9932"/>
                    <a:pt x="3779" y="9916"/>
                  </a:cubicBezTo>
                  <a:lnTo>
                    <a:pt x="3786" y="9916"/>
                  </a:lnTo>
                  <a:lnTo>
                    <a:pt x="3802" y="9912"/>
                  </a:lnTo>
                  <a:cubicBezTo>
                    <a:pt x="3829" y="9902"/>
                    <a:pt x="3859" y="9899"/>
                    <a:pt x="3889" y="9896"/>
                  </a:cubicBezTo>
                  <a:cubicBezTo>
                    <a:pt x="3903" y="9896"/>
                    <a:pt x="3913" y="9892"/>
                    <a:pt x="3923" y="9892"/>
                  </a:cubicBezTo>
                  <a:lnTo>
                    <a:pt x="3936" y="9892"/>
                  </a:lnTo>
                  <a:cubicBezTo>
                    <a:pt x="3939" y="9896"/>
                    <a:pt x="3926" y="9899"/>
                    <a:pt x="3919" y="9906"/>
                  </a:cubicBezTo>
                  <a:lnTo>
                    <a:pt x="3806" y="9956"/>
                  </a:lnTo>
                  <a:lnTo>
                    <a:pt x="3759" y="9979"/>
                  </a:lnTo>
                  <a:cubicBezTo>
                    <a:pt x="3722" y="9999"/>
                    <a:pt x="3682" y="10023"/>
                    <a:pt x="3642" y="10039"/>
                  </a:cubicBezTo>
                  <a:cubicBezTo>
                    <a:pt x="3615" y="10056"/>
                    <a:pt x="3582" y="10066"/>
                    <a:pt x="3545" y="10083"/>
                  </a:cubicBezTo>
                  <a:cubicBezTo>
                    <a:pt x="3528" y="10093"/>
                    <a:pt x="3512" y="10096"/>
                    <a:pt x="3498" y="10106"/>
                  </a:cubicBezTo>
                  <a:lnTo>
                    <a:pt x="3475" y="10113"/>
                  </a:lnTo>
                  <a:cubicBezTo>
                    <a:pt x="3455" y="10120"/>
                    <a:pt x="3431" y="10130"/>
                    <a:pt x="3401" y="10136"/>
                  </a:cubicBezTo>
                  <a:cubicBezTo>
                    <a:pt x="3371" y="10146"/>
                    <a:pt x="3351" y="10150"/>
                    <a:pt x="3331" y="10150"/>
                  </a:cubicBezTo>
                  <a:cubicBezTo>
                    <a:pt x="3308" y="10150"/>
                    <a:pt x="3291" y="10156"/>
                    <a:pt x="3271" y="10156"/>
                  </a:cubicBezTo>
                  <a:cubicBezTo>
                    <a:pt x="3251" y="10156"/>
                    <a:pt x="3227" y="10150"/>
                    <a:pt x="3201" y="10146"/>
                  </a:cubicBezTo>
                  <a:cubicBezTo>
                    <a:pt x="3187" y="10143"/>
                    <a:pt x="3174" y="10143"/>
                    <a:pt x="3164" y="10140"/>
                  </a:cubicBezTo>
                  <a:cubicBezTo>
                    <a:pt x="3154" y="10133"/>
                    <a:pt x="3144" y="10133"/>
                    <a:pt x="3140" y="10130"/>
                  </a:cubicBezTo>
                  <a:cubicBezTo>
                    <a:pt x="3127" y="10126"/>
                    <a:pt x="3120" y="10116"/>
                    <a:pt x="3107" y="10113"/>
                  </a:cubicBezTo>
                  <a:cubicBezTo>
                    <a:pt x="3074" y="10093"/>
                    <a:pt x="3040" y="10066"/>
                    <a:pt x="3010" y="10043"/>
                  </a:cubicBezTo>
                  <a:cubicBezTo>
                    <a:pt x="3000" y="10033"/>
                    <a:pt x="2990" y="10026"/>
                    <a:pt x="2977" y="10016"/>
                  </a:cubicBezTo>
                  <a:cubicBezTo>
                    <a:pt x="2957" y="9999"/>
                    <a:pt x="2940" y="9989"/>
                    <a:pt x="2920" y="9973"/>
                  </a:cubicBezTo>
                  <a:cubicBezTo>
                    <a:pt x="2900" y="9956"/>
                    <a:pt x="2883" y="9942"/>
                    <a:pt x="2860" y="9926"/>
                  </a:cubicBezTo>
                  <a:cubicBezTo>
                    <a:pt x="2819" y="9889"/>
                    <a:pt x="2783" y="9856"/>
                    <a:pt x="2743" y="9822"/>
                  </a:cubicBezTo>
                  <a:cubicBezTo>
                    <a:pt x="2709" y="9782"/>
                    <a:pt x="2676" y="9745"/>
                    <a:pt x="2649" y="9705"/>
                  </a:cubicBezTo>
                  <a:cubicBezTo>
                    <a:pt x="2649" y="9705"/>
                    <a:pt x="2649" y="9698"/>
                    <a:pt x="2642" y="9698"/>
                  </a:cubicBezTo>
                  <a:lnTo>
                    <a:pt x="2639" y="9695"/>
                  </a:lnTo>
                  <a:cubicBezTo>
                    <a:pt x="2626" y="9678"/>
                    <a:pt x="2615" y="9662"/>
                    <a:pt x="2605" y="9645"/>
                  </a:cubicBezTo>
                  <a:cubicBezTo>
                    <a:pt x="2575" y="9605"/>
                    <a:pt x="2552" y="9561"/>
                    <a:pt x="2522" y="9514"/>
                  </a:cubicBezTo>
                  <a:cubicBezTo>
                    <a:pt x="2472" y="9441"/>
                    <a:pt x="2422" y="9357"/>
                    <a:pt x="2368" y="9280"/>
                  </a:cubicBezTo>
                  <a:cubicBezTo>
                    <a:pt x="2318" y="9214"/>
                    <a:pt x="2274" y="9170"/>
                    <a:pt x="2234" y="9127"/>
                  </a:cubicBezTo>
                  <a:cubicBezTo>
                    <a:pt x="2204" y="9097"/>
                    <a:pt x="2174" y="9073"/>
                    <a:pt x="2141" y="9053"/>
                  </a:cubicBezTo>
                  <a:cubicBezTo>
                    <a:pt x="2117" y="9030"/>
                    <a:pt x="2087" y="9013"/>
                    <a:pt x="2057" y="8993"/>
                  </a:cubicBezTo>
                  <a:lnTo>
                    <a:pt x="2054" y="8990"/>
                  </a:lnTo>
                  <a:cubicBezTo>
                    <a:pt x="2014" y="8963"/>
                    <a:pt x="1967" y="8939"/>
                    <a:pt x="1923" y="8913"/>
                  </a:cubicBezTo>
                  <a:cubicBezTo>
                    <a:pt x="1907" y="8906"/>
                    <a:pt x="1887" y="8893"/>
                    <a:pt x="1870" y="8886"/>
                  </a:cubicBezTo>
                  <a:cubicBezTo>
                    <a:pt x="1836" y="8863"/>
                    <a:pt x="1803" y="8846"/>
                    <a:pt x="1770" y="8826"/>
                  </a:cubicBezTo>
                  <a:cubicBezTo>
                    <a:pt x="1740" y="8809"/>
                    <a:pt x="1716" y="8792"/>
                    <a:pt x="1686" y="8776"/>
                  </a:cubicBezTo>
                  <a:cubicBezTo>
                    <a:pt x="1616" y="8735"/>
                    <a:pt x="1552" y="8705"/>
                    <a:pt x="1495" y="8685"/>
                  </a:cubicBezTo>
                  <a:cubicBezTo>
                    <a:pt x="1469" y="8675"/>
                    <a:pt x="1449" y="8669"/>
                    <a:pt x="1422" y="8659"/>
                  </a:cubicBezTo>
                  <a:lnTo>
                    <a:pt x="1285" y="8608"/>
                  </a:lnTo>
                  <a:cubicBezTo>
                    <a:pt x="1251" y="8592"/>
                    <a:pt x="1218" y="8575"/>
                    <a:pt x="1181" y="8555"/>
                  </a:cubicBezTo>
                  <a:cubicBezTo>
                    <a:pt x="1131" y="8521"/>
                    <a:pt x="1084" y="8491"/>
                    <a:pt x="1037" y="8458"/>
                  </a:cubicBezTo>
                  <a:cubicBezTo>
                    <a:pt x="1021" y="8445"/>
                    <a:pt x="1011" y="8435"/>
                    <a:pt x="994" y="8421"/>
                  </a:cubicBezTo>
                  <a:cubicBezTo>
                    <a:pt x="981" y="8408"/>
                    <a:pt x="967" y="8391"/>
                    <a:pt x="954" y="8378"/>
                  </a:cubicBezTo>
                  <a:cubicBezTo>
                    <a:pt x="947" y="8368"/>
                    <a:pt x="944" y="8358"/>
                    <a:pt x="934" y="8344"/>
                  </a:cubicBezTo>
                  <a:cubicBezTo>
                    <a:pt x="927" y="8328"/>
                    <a:pt x="917" y="8308"/>
                    <a:pt x="910" y="8291"/>
                  </a:cubicBezTo>
                  <a:cubicBezTo>
                    <a:pt x="900" y="8271"/>
                    <a:pt x="894" y="8244"/>
                    <a:pt x="887" y="8221"/>
                  </a:cubicBezTo>
                  <a:cubicBezTo>
                    <a:pt x="870" y="8144"/>
                    <a:pt x="854" y="8067"/>
                    <a:pt x="847" y="7990"/>
                  </a:cubicBezTo>
                  <a:cubicBezTo>
                    <a:pt x="843" y="7960"/>
                    <a:pt x="843" y="7933"/>
                    <a:pt x="843" y="7906"/>
                  </a:cubicBezTo>
                  <a:cubicBezTo>
                    <a:pt x="847" y="7849"/>
                    <a:pt x="850" y="7786"/>
                    <a:pt x="860" y="7709"/>
                  </a:cubicBezTo>
                  <a:lnTo>
                    <a:pt x="860" y="7702"/>
                  </a:lnTo>
                  <a:cubicBezTo>
                    <a:pt x="864" y="7686"/>
                    <a:pt x="864" y="7669"/>
                    <a:pt x="867" y="7649"/>
                  </a:cubicBezTo>
                  <a:lnTo>
                    <a:pt x="880" y="7599"/>
                  </a:lnTo>
                  <a:lnTo>
                    <a:pt x="904" y="7535"/>
                  </a:lnTo>
                  <a:cubicBezTo>
                    <a:pt x="914" y="7518"/>
                    <a:pt x="927" y="7498"/>
                    <a:pt x="934" y="7482"/>
                  </a:cubicBezTo>
                  <a:cubicBezTo>
                    <a:pt x="944" y="7468"/>
                    <a:pt x="950" y="7455"/>
                    <a:pt x="954" y="7448"/>
                  </a:cubicBezTo>
                  <a:cubicBezTo>
                    <a:pt x="967" y="7432"/>
                    <a:pt x="977" y="7415"/>
                    <a:pt x="987" y="7391"/>
                  </a:cubicBezTo>
                  <a:cubicBezTo>
                    <a:pt x="1011" y="7358"/>
                    <a:pt x="1021" y="7321"/>
                    <a:pt x="1027" y="7284"/>
                  </a:cubicBezTo>
                  <a:cubicBezTo>
                    <a:pt x="1031" y="7248"/>
                    <a:pt x="1031" y="7204"/>
                    <a:pt x="1027" y="7151"/>
                  </a:cubicBezTo>
                  <a:cubicBezTo>
                    <a:pt x="1017" y="7084"/>
                    <a:pt x="1011" y="7014"/>
                    <a:pt x="997" y="6933"/>
                  </a:cubicBezTo>
                  <a:cubicBezTo>
                    <a:pt x="984" y="6853"/>
                    <a:pt x="971" y="6786"/>
                    <a:pt x="960" y="6723"/>
                  </a:cubicBezTo>
                  <a:lnTo>
                    <a:pt x="950" y="6689"/>
                  </a:lnTo>
                  <a:lnTo>
                    <a:pt x="937" y="6616"/>
                  </a:lnTo>
                  <a:cubicBezTo>
                    <a:pt x="934" y="6582"/>
                    <a:pt x="927" y="6549"/>
                    <a:pt x="920" y="6512"/>
                  </a:cubicBezTo>
                  <a:cubicBezTo>
                    <a:pt x="920" y="6495"/>
                    <a:pt x="917" y="6472"/>
                    <a:pt x="917" y="6455"/>
                  </a:cubicBezTo>
                  <a:cubicBezTo>
                    <a:pt x="917" y="6418"/>
                    <a:pt x="920" y="6382"/>
                    <a:pt x="930" y="6332"/>
                  </a:cubicBezTo>
                  <a:cubicBezTo>
                    <a:pt x="934" y="6305"/>
                    <a:pt x="937" y="6281"/>
                    <a:pt x="947" y="6261"/>
                  </a:cubicBezTo>
                  <a:cubicBezTo>
                    <a:pt x="954" y="6238"/>
                    <a:pt x="960" y="6218"/>
                    <a:pt x="967" y="6198"/>
                  </a:cubicBezTo>
                  <a:cubicBezTo>
                    <a:pt x="971" y="6184"/>
                    <a:pt x="977" y="6178"/>
                    <a:pt x="984" y="6164"/>
                  </a:cubicBezTo>
                  <a:close/>
                  <a:moveTo>
                    <a:pt x="8931" y="10745"/>
                  </a:moveTo>
                  <a:cubicBezTo>
                    <a:pt x="8908" y="10758"/>
                    <a:pt x="8888" y="10765"/>
                    <a:pt x="8868" y="10778"/>
                  </a:cubicBezTo>
                  <a:cubicBezTo>
                    <a:pt x="8881" y="10765"/>
                    <a:pt x="8884" y="10758"/>
                    <a:pt x="8888" y="10745"/>
                  </a:cubicBezTo>
                  <a:close/>
                  <a:moveTo>
                    <a:pt x="7661" y="6776"/>
                  </a:moveTo>
                  <a:lnTo>
                    <a:pt x="7664" y="6790"/>
                  </a:lnTo>
                  <a:cubicBezTo>
                    <a:pt x="7667" y="6803"/>
                    <a:pt x="7677" y="6816"/>
                    <a:pt x="7681" y="6826"/>
                  </a:cubicBezTo>
                  <a:cubicBezTo>
                    <a:pt x="7684" y="6836"/>
                    <a:pt x="7687" y="6843"/>
                    <a:pt x="7687" y="6856"/>
                  </a:cubicBezTo>
                  <a:cubicBezTo>
                    <a:pt x="7694" y="6873"/>
                    <a:pt x="7701" y="6890"/>
                    <a:pt x="7704" y="6907"/>
                  </a:cubicBezTo>
                  <a:cubicBezTo>
                    <a:pt x="7714" y="6927"/>
                    <a:pt x="7728" y="6953"/>
                    <a:pt x="7744" y="6973"/>
                  </a:cubicBezTo>
                  <a:cubicBezTo>
                    <a:pt x="7738" y="6984"/>
                    <a:pt x="7754" y="7004"/>
                    <a:pt x="7781" y="7024"/>
                  </a:cubicBezTo>
                  <a:cubicBezTo>
                    <a:pt x="7831" y="7070"/>
                    <a:pt x="7881" y="7117"/>
                    <a:pt x="7932" y="7157"/>
                  </a:cubicBezTo>
                  <a:cubicBezTo>
                    <a:pt x="8029" y="7248"/>
                    <a:pt x="8139" y="7308"/>
                    <a:pt x="8266" y="7351"/>
                  </a:cubicBezTo>
                  <a:cubicBezTo>
                    <a:pt x="8346" y="7375"/>
                    <a:pt x="8430" y="7401"/>
                    <a:pt x="8520" y="7425"/>
                  </a:cubicBezTo>
                  <a:cubicBezTo>
                    <a:pt x="8610" y="7452"/>
                    <a:pt x="8694" y="7468"/>
                    <a:pt x="8774" y="7475"/>
                  </a:cubicBezTo>
                  <a:lnTo>
                    <a:pt x="8874" y="7488"/>
                  </a:lnTo>
                  <a:cubicBezTo>
                    <a:pt x="8931" y="7498"/>
                    <a:pt x="8981" y="7502"/>
                    <a:pt x="9035" y="7508"/>
                  </a:cubicBezTo>
                  <a:lnTo>
                    <a:pt x="9032" y="7508"/>
                  </a:lnTo>
                  <a:cubicBezTo>
                    <a:pt x="9065" y="7515"/>
                    <a:pt x="9098" y="7522"/>
                    <a:pt x="9132" y="7525"/>
                  </a:cubicBezTo>
                  <a:cubicBezTo>
                    <a:pt x="9242" y="7549"/>
                    <a:pt x="9356" y="7575"/>
                    <a:pt x="9460" y="7605"/>
                  </a:cubicBezTo>
                  <a:cubicBezTo>
                    <a:pt x="9506" y="7619"/>
                    <a:pt x="9550" y="7635"/>
                    <a:pt x="9590" y="7652"/>
                  </a:cubicBezTo>
                  <a:cubicBezTo>
                    <a:pt x="9623" y="7669"/>
                    <a:pt x="9653" y="7686"/>
                    <a:pt x="9687" y="7699"/>
                  </a:cubicBezTo>
                  <a:cubicBezTo>
                    <a:pt x="9724" y="7719"/>
                    <a:pt x="9767" y="7739"/>
                    <a:pt x="9807" y="7756"/>
                  </a:cubicBezTo>
                  <a:cubicBezTo>
                    <a:pt x="9867" y="7786"/>
                    <a:pt x="9924" y="7809"/>
                    <a:pt x="9988" y="7836"/>
                  </a:cubicBezTo>
                  <a:lnTo>
                    <a:pt x="10035" y="7856"/>
                  </a:lnTo>
                  <a:cubicBezTo>
                    <a:pt x="10101" y="7886"/>
                    <a:pt x="10172" y="7920"/>
                    <a:pt x="10239" y="7950"/>
                  </a:cubicBezTo>
                  <a:lnTo>
                    <a:pt x="10489" y="8060"/>
                  </a:lnTo>
                  <a:cubicBezTo>
                    <a:pt x="10526" y="8077"/>
                    <a:pt x="10559" y="8094"/>
                    <a:pt x="10590" y="8110"/>
                  </a:cubicBezTo>
                  <a:cubicBezTo>
                    <a:pt x="10610" y="8124"/>
                    <a:pt x="10626" y="8137"/>
                    <a:pt x="10643" y="8150"/>
                  </a:cubicBezTo>
                  <a:cubicBezTo>
                    <a:pt x="10656" y="8160"/>
                    <a:pt x="10673" y="8174"/>
                    <a:pt x="10687" y="8187"/>
                  </a:cubicBezTo>
                  <a:cubicBezTo>
                    <a:pt x="10697" y="8201"/>
                    <a:pt x="10707" y="8211"/>
                    <a:pt x="10720" y="8224"/>
                  </a:cubicBezTo>
                  <a:cubicBezTo>
                    <a:pt x="10727" y="8237"/>
                    <a:pt x="10737" y="8244"/>
                    <a:pt x="10740" y="8257"/>
                  </a:cubicBezTo>
                  <a:lnTo>
                    <a:pt x="10753" y="8284"/>
                  </a:lnTo>
                  <a:cubicBezTo>
                    <a:pt x="10757" y="8291"/>
                    <a:pt x="10760" y="8304"/>
                    <a:pt x="10760" y="8311"/>
                  </a:cubicBezTo>
                  <a:cubicBezTo>
                    <a:pt x="10763" y="8321"/>
                    <a:pt x="10763" y="8334"/>
                    <a:pt x="10763" y="8341"/>
                  </a:cubicBezTo>
                  <a:lnTo>
                    <a:pt x="10763" y="8364"/>
                  </a:lnTo>
                  <a:cubicBezTo>
                    <a:pt x="10763" y="8378"/>
                    <a:pt x="10763" y="8388"/>
                    <a:pt x="10760" y="8401"/>
                  </a:cubicBezTo>
                  <a:cubicBezTo>
                    <a:pt x="10757" y="8421"/>
                    <a:pt x="10753" y="8441"/>
                    <a:pt x="10747" y="8458"/>
                  </a:cubicBezTo>
                  <a:cubicBezTo>
                    <a:pt x="10743" y="8475"/>
                    <a:pt x="10737" y="8491"/>
                    <a:pt x="10730" y="8508"/>
                  </a:cubicBezTo>
                  <a:cubicBezTo>
                    <a:pt x="10720" y="8532"/>
                    <a:pt x="10707" y="8558"/>
                    <a:pt x="10690" y="8585"/>
                  </a:cubicBezTo>
                  <a:cubicBezTo>
                    <a:pt x="10663" y="8625"/>
                    <a:pt x="10636" y="8662"/>
                    <a:pt x="10603" y="8705"/>
                  </a:cubicBezTo>
                  <a:cubicBezTo>
                    <a:pt x="10570" y="8745"/>
                    <a:pt x="10536" y="8779"/>
                    <a:pt x="10496" y="8819"/>
                  </a:cubicBezTo>
                  <a:cubicBezTo>
                    <a:pt x="10389" y="8919"/>
                    <a:pt x="10272" y="9013"/>
                    <a:pt x="10155" y="9103"/>
                  </a:cubicBezTo>
                  <a:lnTo>
                    <a:pt x="10152" y="9107"/>
                  </a:lnTo>
                  <a:cubicBezTo>
                    <a:pt x="10078" y="9157"/>
                    <a:pt x="10008" y="9210"/>
                    <a:pt x="9954" y="9277"/>
                  </a:cubicBezTo>
                  <a:cubicBezTo>
                    <a:pt x="9928" y="9311"/>
                    <a:pt x="9894" y="9347"/>
                    <a:pt x="9871" y="9384"/>
                  </a:cubicBezTo>
                  <a:cubicBezTo>
                    <a:pt x="9844" y="9424"/>
                    <a:pt x="9821" y="9464"/>
                    <a:pt x="9794" y="9508"/>
                  </a:cubicBezTo>
                  <a:cubicBezTo>
                    <a:pt x="9760" y="9565"/>
                    <a:pt x="9734" y="9628"/>
                    <a:pt x="9707" y="9688"/>
                  </a:cubicBezTo>
                  <a:lnTo>
                    <a:pt x="9687" y="9732"/>
                  </a:lnTo>
                  <a:cubicBezTo>
                    <a:pt x="9657" y="9799"/>
                    <a:pt x="9620" y="9876"/>
                    <a:pt x="9577" y="9956"/>
                  </a:cubicBezTo>
                  <a:cubicBezTo>
                    <a:pt x="9553" y="9999"/>
                    <a:pt x="9533" y="10043"/>
                    <a:pt x="9506" y="10090"/>
                  </a:cubicBezTo>
                  <a:cubicBezTo>
                    <a:pt x="9490" y="10116"/>
                    <a:pt x="9473" y="10150"/>
                    <a:pt x="9456" y="10180"/>
                  </a:cubicBezTo>
                  <a:lnTo>
                    <a:pt x="9449" y="10197"/>
                  </a:lnTo>
                  <a:cubicBezTo>
                    <a:pt x="9409" y="10263"/>
                    <a:pt x="9373" y="10334"/>
                    <a:pt x="9336" y="10400"/>
                  </a:cubicBezTo>
                  <a:cubicBezTo>
                    <a:pt x="9322" y="10424"/>
                    <a:pt x="9306" y="10444"/>
                    <a:pt x="9292" y="10464"/>
                  </a:cubicBezTo>
                  <a:cubicBezTo>
                    <a:pt x="9259" y="10507"/>
                    <a:pt x="9222" y="10544"/>
                    <a:pt x="9185" y="10578"/>
                  </a:cubicBezTo>
                  <a:lnTo>
                    <a:pt x="9182" y="10578"/>
                  </a:lnTo>
                  <a:lnTo>
                    <a:pt x="9159" y="10591"/>
                  </a:lnTo>
                  <a:lnTo>
                    <a:pt x="9139" y="10601"/>
                  </a:lnTo>
                  <a:cubicBezTo>
                    <a:pt x="9118" y="10611"/>
                    <a:pt x="9102" y="10624"/>
                    <a:pt x="9082" y="10631"/>
                  </a:cubicBezTo>
                  <a:cubicBezTo>
                    <a:pt x="9072" y="10635"/>
                    <a:pt x="9058" y="10638"/>
                    <a:pt x="9052" y="10645"/>
                  </a:cubicBezTo>
                  <a:lnTo>
                    <a:pt x="9032" y="10651"/>
                  </a:lnTo>
                  <a:cubicBezTo>
                    <a:pt x="9018" y="10658"/>
                    <a:pt x="9005" y="10661"/>
                    <a:pt x="8991" y="10668"/>
                  </a:cubicBezTo>
                  <a:lnTo>
                    <a:pt x="8971" y="10678"/>
                  </a:lnTo>
                  <a:cubicBezTo>
                    <a:pt x="8951" y="10685"/>
                    <a:pt x="8931" y="10695"/>
                    <a:pt x="8908" y="10698"/>
                  </a:cubicBezTo>
                  <a:lnTo>
                    <a:pt x="8901" y="10701"/>
                  </a:lnTo>
                  <a:lnTo>
                    <a:pt x="8898" y="10701"/>
                  </a:lnTo>
                  <a:cubicBezTo>
                    <a:pt x="8848" y="10711"/>
                    <a:pt x="8808" y="10718"/>
                    <a:pt x="8774" y="10731"/>
                  </a:cubicBezTo>
                  <a:cubicBezTo>
                    <a:pt x="8757" y="10735"/>
                    <a:pt x="8747" y="10745"/>
                    <a:pt x="8731" y="10752"/>
                  </a:cubicBezTo>
                  <a:cubicBezTo>
                    <a:pt x="8721" y="10755"/>
                    <a:pt x="8714" y="10762"/>
                    <a:pt x="8707" y="10765"/>
                  </a:cubicBezTo>
                  <a:lnTo>
                    <a:pt x="8647" y="10788"/>
                  </a:lnTo>
                  <a:cubicBezTo>
                    <a:pt x="8620" y="10798"/>
                    <a:pt x="8600" y="10805"/>
                    <a:pt x="8573" y="10815"/>
                  </a:cubicBezTo>
                  <a:lnTo>
                    <a:pt x="8523" y="10828"/>
                  </a:lnTo>
                  <a:cubicBezTo>
                    <a:pt x="8507" y="10832"/>
                    <a:pt x="8490" y="10832"/>
                    <a:pt x="8473" y="10835"/>
                  </a:cubicBezTo>
                  <a:lnTo>
                    <a:pt x="8467" y="10835"/>
                  </a:lnTo>
                  <a:cubicBezTo>
                    <a:pt x="8396" y="10838"/>
                    <a:pt x="8333" y="10845"/>
                    <a:pt x="8269" y="10845"/>
                  </a:cubicBezTo>
                  <a:lnTo>
                    <a:pt x="8246" y="10845"/>
                  </a:lnTo>
                  <a:cubicBezTo>
                    <a:pt x="8219" y="10845"/>
                    <a:pt x="8189" y="10838"/>
                    <a:pt x="8162" y="10835"/>
                  </a:cubicBezTo>
                  <a:cubicBezTo>
                    <a:pt x="8122" y="10828"/>
                    <a:pt x="8089" y="10822"/>
                    <a:pt x="8052" y="10812"/>
                  </a:cubicBezTo>
                  <a:cubicBezTo>
                    <a:pt x="8039" y="10805"/>
                    <a:pt x="8022" y="10802"/>
                    <a:pt x="8012" y="10795"/>
                  </a:cubicBezTo>
                  <a:cubicBezTo>
                    <a:pt x="7988" y="10785"/>
                    <a:pt x="7968" y="10772"/>
                    <a:pt x="7952" y="10765"/>
                  </a:cubicBezTo>
                  <a:cubicBezTo>
                    <a:pt x="7932" y="10752"/>
                    <a:pt x="7911" y="10735"/>
                    <a:pt x="7895" y="10721"/>
                  </a:cubicBezTo>
                  <a:cubicBezTo>
                    <a:pt x="7871" y="10701"/>
                    <a:pt x="7848" y="10681"/>
                    <a:pt x="7828" y="10661"/>
                  </a:cubicBezTo>
                  <a:lnTo>
                    <a:pt x="7821" y="10658"/>
                  </a:lnTo>
                  <a:lnTo>
                    <a:pt x="7794" y="10628"/>
                  </a:lnTo>
                  <a:cubicBezTo>
                    <a:pt x="7788" y="10624"/>
                    <a:pt x="7788" y="10618"/>
                    <a:pt x="7784" y="10618"/>
                  </a:cubicBezTo>
                  <a:cubicBezTo>
                    <a:pt x="7768" y="10601"/>
                    <a:pt x="7754" y="10581"/>
                    <a:pt x="7738" y="10564"/>
                  </a:cubicBezTo>
                  <a:lnTo>
                    <a:pt x="7731" y="10558"/>
                  </a:lnTo>
                  <a:cubicBezTo>
                    <a:pt x="7701" y="10514"/>
                    <a:pt x="7671" y="10467"/>
                    <a:pt x="7644" y="10417"/>
                  </a:cubicBezTo>
                  <a:lnTo>
                    <a:pt x="7634" y="10407"/>
                  </a:lnTo>
                  <a:cubicBezTo>
                    <a:pt x="7627" y="10387"/>
                    <a:pt x="7614" y="10367"/>
                    <a:pt x="7604" y="10350"/>
                  </a:cubicBezTo>
                  <a:cubicBezTo>
                    <a:pt x="7594" y="10327"/>
                    <a:pt x="7580" y="10297"/>
                    <a:pt x="7567" y="10270"/>
                  </a:cubicBezTo>
                  <a:cubicBezTo>
                    <a:pt x="7547" y="10220"/>
                    <a:pt x="7527" y="10176"/>
                    <a:pt x="7504" y="10126"/>
                  </a:cubicBezTo>
                  <a:lnTo>
                    <a:pt x="7500" y="10113"/>
                  </a:lnTo>
                  <a:cubicBezTo>
                    <a:pt x="7494" y="10086"/>
                    <a:pt x="7484" y="10066"/>
                    <a:pt x="7477" y="10043"/>
                  </a:cubicBezTo>
                  <a:lnTo>
                    <a:pt x="7470" y="10029"/>
                  </a:lnTo>
                  <a:cubicBezTo>
                    <a:pt x="7467" y="10019"/>
                    <a:pt x="7463" y="10009"/>
                    <a:pt x="7463" y="9999"/>
                  </a:cubicBezTo>
                  <a:lnTo>
                    <a:pt x="7460" y="9979"/>
                  </a:lnTo>
                  <a:lnTo>
                    <a:pt x="7453" y="9959"/>
                  </a:lnTo>
                  <a:lnTo>
                    <a:pt x="7450" y="9942"/>
                  </a:lnTo>
                  <a:cubicBezTo>
                    <a:pt x="7443" y="9912"/>
                    <a:pt x="7437" y="9882"/>
                    <a:pt x="7433" y="9849"/>
                  </a:cubicBezTo>
                  <a:cubicBezTo>
                    <a:pt x="7430" y="9812"/>
                    <a:pt x="7420" y="9779"/>
                    <a:pt x="7417" y="9742"/>
                  </a:cubicBezTo>
                  <a:cubicBezTo>
                    <a:pt x="7413" y="9715"/>
                    <a:pt x="7413" y="9692"/>
                    <a:pt x="7410" y="9665"/>
                  </a:cubicBezTo>
                  <a:lnTo>
                    <a:pt x="7397" y="9565"/>
                  </a:lnTo>
                  <a:cubicBezTo>
                    <a:pt x="7387" y="9494"/>
                    <a:pt x="7380" y="9424"/>
                    <a:pt x="7353" y="9357"/>
                  </a:cubicBezTo>
                  <a:cubicBezTo>
                    <a:pt x="7320" y="9264"/>
                    <a:pt x="7270" y="9194"/>
                    <a:pt x="7213" y="9143"/>
                  </a:cubicBezTo>
                  <a:cubicBezTo>
                    <a:pt x="7153" y="9097"/>
                    <a:pt x="7086" y="9073"/>
                    <a:pt x="7002" y="9050"/>
                  </a:cubicBezTo>
                  <a:cubicBezTo>
                    <a:pt x="6969" y="9043"/>
                    <a:pt x="6942" y="9033"/>
                    <a:pt x="6908" y="9026"/>
                  </a:cubicBezTo>
                  <a:cubicBezTo>
                    <a:pt x="6868" y="9020"/>
                    <a:pt x="6842" y="9006"/>
                    <a:pt x="6812" y="8993"/>
                  </a:cubicBezTo>
                  <a:cubicBezTo>
                    <a:pt x="6791" y="8986"/>
                    <a:pt x="6775" y="8976"/>
                    <a:pt x="6758" y="8963"/>
                  </a:cubicBezTo>
                  <a:lnTo>
                    <a:pt x="6718" y="8939"/>
                  </a:lnTo>
                  <a:lnTo>
                    <a:pt x="6694" y="8913"/>
                  </a:lnTo>
                  <a:cubicBezTo>
                    <a:pt x="6684" y="8906"/>
                    <a:pt x="6678" y="8893"/>
                    <a:pt x="6668" y="8886"/>
                  </a:cubicBezTo>
                  <a:cubicBezTo>
                    <a:pt x="6661" y="8873"/>
                    <a:pt x="6648" y="8856"/>
                    <a:pt x="6641" y="8842"/>
                  </a:cubicBezTo>
                  <a:cubicBezTo>
                    <a:pt x="6628" y="8819"/>
                    <a:pt x="6614" y="8792"/>
                    <a:pt x="6601" y="8762"/>
                  </a:cubicBezTo>
                  <a:lnTo>
                    <a:pt x="6584" y="8725"/>
                  </a:lnTo>
                  <a:lnTo>
                    <a:pt x="6574" y="8689"/>
                  </a:lnTo>
                  <a:cubicBezTo>
                    <a:pt x="6567" y="8672"/>
                    <a:pt x="6561" y="8655"/>
                    <a:pt x="6557" y="8639"/>
                  </a:cubicBezTo>
                  <a:lnTo>
                    <a:pt x="6551" y="8618"/>
                  </a:lnTo>
                  <a:cubicBezTo>
                    <a:pt x="6541" y="8575"/>
                    <a:pt x="6527" y="8535"/>
                    <a:pt x="6511" y="8478"/>
                  </a:cubicBezTo>
                  <a:lnTo>
                    <a:pt x="6484" y="8381"/>
                  </a:lnTo>
                  <a:cubicBezTo>
                    <a:pt x="6460" y="8287"/>
                    <a:pt x="6444" y="8190"/>
                    <a:pt x="6430" y="8087"/>
                  </a:cubicBezTo>
                  <a:cubicBezTo>
                    <a:pt x="6417" y="7963"/>
                    <a:pt x="6410" y="7863"/>
                    <a:pt x="6400" y="7773"/>
                  </a:cubicBezTo>
                  <a:lnTo>
                    <a:pt x="6390" y="7572"/>
                  </a:lnTo>
                  <a:lnTo>
                    <a:pt x="6390" y="7522"/>
                  </a:lnTo>
                  <a:cubicBezTo>
                    <a:pt x="6390" y="7482"/>
                    <a:pt x="6384" y="7438"/>
                    <a:pt x="6380" y="7391"/>
                  </a:cubicBezTo>
                  <a:lnTo>
                    <a:pt x="6380" y="7378"/>
                  </a:lnTo>
                  <a:cubicBezTo>
                    <a:pt x="6377" y="7321"/>
                    <a:pt x="6367" y="7261"/>
                    <a:pt x="6357" y="7204"/>
                  </a:cubicBezTo>
                  <a:cubicBezTo>
                    <a:pt x="6343" y="7151"/>
                    <a:pt x="6327" y="7084"/>
                    <a:pt x="6293" y="7020"/>
                  </a:cubicBezTo>
                  <a:cubicBezTo>
                    <a:pt x="6280" y="7000"/>
                    <a:pt x="6267" y="6980"/>
                    <a:pt x="6256" y="6960"/>
                  </a:cubicBezTo>
                  <a:lnTo>
                    <a:pt x="6243" y="6940"/>
                  </a:lnTo>
                  <a:cubicBezTo>
                    <a:pt x="6233" y="6927"/>
                    <a:pt x="6226" y="6920"/>
                    <a:pt x="6223" y="6907"/>
                  </a:cubicBezTo>
                  <a:cubicBezTo>
                    <a:pt x="6210" y="6890"/>
                    <a:pt x="6193" y="6870"/>
                    <a:pt x="6180" y="6853"/>
                  </a:cubicBezTo>
                  <a:cubicBezTo>
                    <a:pt x="6173" y="6840"/>
                    <a:pt x="6160" y="6826"/>
                    <a:pt x="6150" y="6816"/>
                  </a:cubicBezTo>
                  <a:cubicBezTo>
                    <a:pt x="6139" y="6800"/>
                    <a:pt x="6129" y="6790"/>
                    <a:pt x="6123" y="6776"/>
                  </a:cubicBezTo>
                  <a:lnTo>
                    <a:pt x="6123" y="6776"/>
                  </a:lnTo>
                  <a:cubicBezTo>
                    <a:pt x="6129" y="6783"/>
                    <a:pt x="6139" y="6783"/>
                    <a:pt x="6146" y="6786"/>
                  </a:cubicBezTo>
                  <a:cubicBezTo>
                    <a:pt x="6180" y="6793"/>
                    <a:pt x="6216" y="6806"/>
                    <a:pt x="6260" y="6820"/>
                  </a:cubicBezTo>
                  <a:cubicBezTo>
                    <a:pt x="6297" y="6826"/>
                    <a:pt x="6333" y="6840"/>
                    <a:pt x="6374" y="6850"/>
                  </a:cubicBezTo>
                  <a:lnTo>
                    <a:pt x="6380" y="6873"/>
                  </a:lnTo>
                  <a:cubicBezTo>
                    <a:pt x="6384" y="6890"/>
                    <a:pt x="6390" y="6903"/>
                    <a:pt x="6394" y="6920"/>
                  </a:cubicBezTo>
                  <a:lnTo>
                    <a:pt x="6410" y="6973"/>
                  </a:lnTo>
                  <a:lnTo>
                    <a:pt x="6427" y="7027"/>
                  </a:lnTo>
                  <a:cubicBezTo>
                    <a:pt x="6440" y="7067"/>
                    <a:pt x="6447" y="7101"/>
                    <a:pt x="6457" y="7137"/>
                  </a:cubicBezTo>
                  <a:lnTo>
                    <a:pt x="6467" y="7177"/>
                  </a:lnTo>
                  <a:lnTo>
                    <a:pt x="6467" y="7187"/>
                  </a:lnTo>
                  <a:cubicBezTo>
                    <a:pt x="6474" y="7194"/>
                    <a:pt x="6474" y="7208"/>
                    <a:pt x="6477" y="7218"/>
                  </a:cubicBezTo>
                  <a:cubicBezTo>
                    <a:pt x="6481" y="7224"/>
                    <a:pt x="6484" y="7238"/>
                    <a:pt x="6491" y="7244"/>
                  </a:cubicBezTo>
                  <a:lnTo>
                    <a:pt x="6511" y="7294"/>
                  </a:lnTo>
                  <a:lnTo>
                    <a:pt x="6547" y="7395"/>
                  </a:lnTo>
                  <a:cubicBezTo>
                    <a:pt x="6564" y="7438"/>
                    <a:pt x="6584" y="7485"/>
                    <a:pt x="6611" y="7528"/>
                  </a:cubicBezTo>
                  <a:cubicBezTo>
                    <a:pt x="6651" y="7605"/>
                    <a:pt x="6701" y="7679"/>
                    <a:pt x="6751" y="7752"/>
                  </a:cubicBezTo>
                  <a:lnTo>
                    <a:pt x="6775" y="7779"/>
                  </a:lnTo>
                  <a:cubicBezTo>
                    <a:pt x="6785" y="7796"/>
                    <a:pt x="6795" y="7813"/>
                    <a:pt x="6808" y="7826"/>
                  </a:cubicBezTo>
                  <a:cubicBezTo>
                    <a:pt x="6818" y="7846"/>
                    <a:pt x="6835" y="7870"/>
                    <a:pt x="6848" y="7890"/>
                  </a:cubicBezTo>
                  <a:cubicBezTo>
                    <a:pt x="6882" y="7936"/>
                    <a:pt x="6912" y="7973"/>
                    <a:pt x="6945" y="8010"/>
                  </a:cubicBezTo>
                  <a:cubicBezTo>
                    <a:pt x="6945" y="8007"/>
                    <a:pt x="6942" y="8003"/>
                    <a:pt x="6942" y="7997"/>
                  </a:cubicBezTo>
                  <a:lnTo>
                    <a:pt x="6935" y="7990"/>
                  </a:lnTo>
                  <a:cubicBezTo>
                    <a:pt x="6925" y="7956"/>
                    <a:pt x="6912" y="7923"/>
                    <a:pt x="6895" y="7876"/>
                  </a:cubicBezTo>
                  <a:lnTo>
                    <a:pt x="6885" y="7853"/>
                  </a:lnTo>
                  <a:cubicBezTo>
                    <a:pt x="6882" y="7829"/>
                    <a:pt x="6875" y="7813"/>
                    <a:pt x="6865" y="7793"/>
                  </a:cubicBezTo>
                  <a:cubicBezTo>
                    <a:pt x="6852" y="7759"/>
                    <a:pt x="6842" y="7729"/>
                    <a:pt x="6828" y="7696"/>
                  </a:cubicBezTo>
                  <a:cubicBezTo>
                    <a:pt x="6801" y="7639"/>
                    <a:pt x="6775" y="7585"/>
                    <a:pt x="6745" y="7525"/>
                  </a:cubicBezTo>
                  <a:cubicBezTo>
                    <a:pt x="6718" y="7475"/>
                    <a:pt x="6694" y="7421"/>
                    <a:pt x="6668" y="7371"/>
                  </a:cubicBezTo>
                  <a:lnTo>
                    <a:pt x="6664" y="7358"/>
                  </a:lnTo>
                  <a:cubicBezTo>
                    <a:pt x="6658" y="7341"/>
                    <a:pt x="6648" y="7325"/>
                    <a:pt x="6641" y="7304"/>
                  </a:cubicBezTo>
                  <a:lnTo>
                    <a:pt x="6631" y="7284"/>
                  </a:lnTo>
                  <a:cubicBezTo>
                    <a:pt x="6624" y="7261"/>
                    <a:pt x="6614" y="7244"/>
                    <a:pt x="6608" y="7224"/>
                  </a:cubicBezTo>
                  <a:cubicBezTo>
                    <a:pt x="6601" y="7218"/>
                    <a:pt x="6598" y="7204"/>
                    <a:pt x="6594" y="7194"/>
                  </a:cubicBezTo>
                  <a:lnTo>
                    <a:pt x="6581" y="7171"/>
                  </a:lnTo>
                  <a:cubicBezTo>
                    <a:pt x="6561" y="7121"/>
                    <a:pt x="6544" y="7070"/>
                    <a:pt x="6517" y="7000"/>
                  </a:cubicBezTo>
                  <a:lnTo>
                    <a:pt x="6507" y="6960"/>
                  </a:lnTo>
                  <a:cubicBezTo>
                    <a:pt x="6494" y="6927"/>
                    <a:pt x="6484" y="6893"/>
                    <a:pt x="6474" y="6860"/>
                  </a:cubicBezTo>
                  <a:cubicBezTo>
                    <a:pt x="6477" y="6860"/>
                    <a:pt x="6484" y="6866"/>
                    <a:pt x="6491" y="6866"/>
                  </a:cubicBezTo>
                  <a:cubicBezTo>
                    <a:pt x="6534" y="6873"/>
                    <a:pt x="6584" y="6877"/>
                    <a:pt x="6641" y="6887"/>
                  </a:cubicBezTo>
                  <a:lnTo>
                    <a:pt x="6658" y="6923"/>
                  </a:lnTo>
                  <a:cubicBezTo>
                    <a:pt x="6668" y="6957"/>
                    <a:pt x="6681" y="6990"/>
                    <a:pt x="6698" y="7024"/>
                  </a:cubicBezTo>
                  <a:cubicBezTo>
                    <a:pt x="6701" y="7040"/>
                    <a:pt x="6711" y="7054"/>
                    <a:pt x="6715" y="7067"/>
                  </a:cubicBezTo>
                  <a:lnTo>
                    <a:pt x="6725" y="7087"/>
                  </a:lnTo>
                  <a:lnTo>
                    <a:pt x="6728" y="7101"/>
                  </a:lnTo>
                  <a:cubicBezTo>
                    <a:pt x="6731" y="7117"/>
                    <a:pt x="6741" y="7127"/>
                    <a:pt x="6748" y="7144"/>
                  </a:cubicBezTo>
                  <a:lnTo>
                    <a:pt x="6765" y="7184"/>
                  </a:lnTo>
                  <a:lnTo>
                    <a:pt x="6781" y="7221"/>
                  </a:lnTo>
                  <a:cubicBezTo>
                    <a:pt x="6791" y="7234"/>
                    <a:pt x="6795" y="7251"/>
                    <a:pt x="6801" y="7261"/>
                  </a:cubicBezTo>
                  <a:lnTo>
                    <a:pt x="6812" y="7284"/>
                  </a:lnTo>
                  <a:cubicBezTo>
                    <a:pt x="6815" y="7291"/>
                    <a:pt x="6818" y="7294"/>
                    <a:pt x="6825" y="7304"/>
                  </a:cubicBezTo>
                  <a:lnTo>
                    <a:pt x="6828" y="7311"/>
                  </a:lnTo>
                  <a:lnTo>
                    <a:pt x="6832" y="7321"/>
                  </a:lnTo>
                  <a:lnTo>
                    <a:pt x="6845" y="7345"/>
                  </a:lnTo>
                  <a:lnTo>
                    <a:pt x="6852" y="7358"/>
                  </a:lnTo>
                  <a:cubicBezTo>
                    <a:pt x="6862" y="7375"/>
                    <a:pt x="6868" y="7388"/>
                    <a:pt x="6878" y="7405"/>
                  </a:cubicBezTo>
                  <a:cubicBezTo>
                    <a:pt x="6908" y="7452"/>
                    <a:pt x="6935" y="7492"/>
                    <a:pt x="6965" y="7539"/>
                  </a:cubicBezTo>
                  <a:cubicBezTo>
                    <a:pt x="7019" y="7619"/>
                    <a:pt x="7069" y="7702"/>
                    <a:pt x="7119" y="7786"/>
                  </a:cubicBezTo>
                  <a:cubicBezTo>
                    <a:pt x="7143" y="7823"/>
                    <a:pt x="7166" y="7859"/>
                    <a:pt x="7186" y="7896"/>
                  </a:cubicBezTo>
                  <a:cubicBezTo>
                    <a:pt x="7216" y="7943"/>
                    <a:pt x="7243" y="7990"/>
                    <a:pt x="7270" y="8040"/>
                  </a:cubicBezTo>
                  <a:lnTo>
                    <a:pt x="7280" y="8053"/>
                  </a:lnTo>
                  <a:cubicBezTo>
                    <a:pt x="7293" y="8070"/>
                    <a:pt x="7300" y="8087"/>
                    <a:pt x="7313" y="8104"/>
                  </a:cubicBezTo>
                  <a:lnTo>
                    <a:pt x="7320" y="8114"/>
                  </a:lnTo>
                  <a:lnTo>
                    <a:pt x="7336" y="8137"/>
                  </a:lnTo>
                  <a:cubicBezTo>
                    <a:pt x="7343" y="8144"/>
                    <a:pt x="7346" y="8147"/>
                    <a:pt x="7353" y="8157"/>
                  </a:cubicBezTo>
                  <a:lnTo>
                    <a:pt x="7363" y="8170"/>
                  </a:lnTo>
                  <a:cubicBezTo>
                    <a:pt x="7377" y="8187"/>
                    <a:pt x="7393" y="8204"/>
                    <a:pt x="7403" y="8224"/>
                  </a:cubicBezTo>
                  <a:lnTo>
                    <a:pt x="7410" y="8231"/>
                  </a:lnTo>
                  <a:cubicBezTo>
                    <a:pt x="7420" y="8247"/>
                    <a:pt x="7437" y="8264"/>
                    <a:pt x="7453" y="8281"/>
                  </a:cubicBezTo>
                  <a:lnTo>
                    <a:pt x="7463" y="8291"/>
                  </a:lnTo>
                  <a:lnTo>
                    <a:pt x="7470" y="8297"/>
                  </a:lnTo>
                  <a:lnTo>
                    <a:pt x="7480" y="8308"/>
                  </a:lnTo>
                  <a:lnTo>
                    <a:pt x="7484" y="8311"/>
                  </a:lnTo>
                  <a:lnTo>
                    <a:pt x="7494" y="8321"/>
                  </a:lnTo>
                  <a:lnTo>
                    <a:pt x="7500" y="8328"/>
                  </a:lnTo>
                  <a:cubicBezTo>
                    <a:pt x="7520" y="8354"/>
                    <a:pt x="7547" y="8374"/>
                    <a:pt x="7567" y="8398"/>
                  </a:cubicBezTo>
                  <a:lnTo>
                    <a:pt x="7594" y="8425"/>
                  </a:lnTo>
                  <a:cubicBezTo>
                    <a:pt x="7617" y="8448"/>
                    <a:pt x="7637" y="8475"/>
                    <a:pt x="7664" y="8498"/>
                  </a:cubicBezTo>
                  <a:lnTo>
                    <a:pt x="7687" y="8525"/>
                  </a:lnTo>
                  <a:lnTo>
                    <a:pt x="7694" y="8528"/>
                  </a:lnTo>
                  <a:lnTo>
                    <a:pt x="7711" y="8545"/>
                  </a:lnTo>
                  <a:lnTo>
                    <a:pt x="7751" y="8588"/>
                  </a:lnTo>
                  <a:cubicBezTo>
                    <a:pt x="7798" y="8628"/>
                    <a:pt x="7831" y="8662"/>
                    <a:pt x="7868" y="8692"/>
                  </a:cubicBezTo>
                  <a:cubicBezTo>
                    <a:pt x="7888" y="8709"/>
                    <a:pt x="7911" y="8725"/>
                    <a:pt x="7932" y="8739"/>
                  </a:cubicBezTo>
                  <a:cubicBezTo>
                    <a:pt x="7948" y="8749"/>
                    <a:pt x="7968" y="8762"/>
                    <a:pt x="7985" y="8776"/>
                  </a:cubicBezTo>
                  <a:lnTo>
                    <a:pt x="7995" y="8779"/>
                  </a:lnTo>
                  <a:cubicBezTo>
                    <a:pt x="8032" y="8806"/>
                    <a:pt x="8072" y="8829"/>
                    <a:pt x="8119" y="8849"/>
                  </a:cubicBezTo>
                  <a:cubicBezTo>
                    <a:pt x="8172" y="8879"/>
                    <a:pt x="8219" y="8896"/>
                    <a:pt x="8266" y="8906"/>
                  </a:cubicBezTo>
                  <a:cubicBezTo>
                    <a:pt x="8249" y="8896"/>
                    <a:pt x="8236" y="8889"/>
                    <a:pt x="8219" y="8879"/>
                  </a:cubicBezTo>
                  <a:cubicBezTo>
                    <a:pt x="8202" y="8866"/>
                    <a:pt x="8182" y="8856"/>
                    <a:pt x="8166" y="8842"/>
                  </a:cubicBezTo>
                  <a:cubicBezTo>
                    <a:pt x="8152" y="8832"/>
                    <a:pt x="8139" y="8822"/>
                    <a:pt x="8122" y="8812"/>
                  </a:cubicBezTo>
                  <a:lnTo>
                    <a:pt x="8115" y="8806"/>
                  </a:lnTo>
                  <a:lnTo>
                    <a:pt x="8095" y="8789"/>
                  </a:lnTo>
                  <a:lnTo>
                    <a:pt x="8082" y="8779"/>
                  </a:lnTo>
                  <a:lnTo>
                    <a:pt x="8079" y="8776"/>
                  </a:lnTo>
                  <a:lnTo>
                    <a:pt x="8069" y="8772"/>
                  </a:lnTo>
                  <a:cubicBezTo>
                    <a:pt x="8032" y="8742"/>
                    <a:pt x="7995" y="8709"/>
                    <a:pt x="7955" y="8675"/>
                  </a:cubicBezTo>
                  <a:cubicBezTo>
                    <a:pt x="7945" y="8662"/>
                    <a:pt x="7928" y="8649"/>
                    <a:pt x="7915" y="8639"/>
                  </a:cubicBezTo>
                  <a:lnTo>
                    <a:pt x="7895" y="8615"/>
                  </a:lnTo>
                  <a:cubicBezTo>
                    <a:pt x="7881" y="8605"/>
                    <a:pt x="7868" y="8595"/>
                    <a:pt x="7861" y="8582"/>
                  </a:cubicBezTo>
                  <a:lnTo>
                    <a:pt x="7845" y="8565"/>
                  </a:lnTo>
                  <a:lnTo>
                    <a:pt x="7818" y="8542"/>
                  </a:lnTo>
                  <a:lnTo>
                    <a:pt x="7794" y="8515"/>
                  </a:lnTo>
                  <a:lnTo>
                    <a:pt x="7631" y="8354"/>
                  </a:lnTo>
                  <a:lnTo>
                    <a:pt x="7510" y="8231"/>
                  </a:lnTo>
                  <a:lnTo>
                    <a:pt x="7514" y="8237"/>
                  </a:lnTo>
                  <a:lnTo>
                    <a:pt x="7514" y="8237"/>
                  </a:lnTo>
                  <a:lnTo>
                    <a:pt x="7497" y="8221"/>
                  </a:lnTo>
                  <a:cubicBezTo>
                    <a:pt x="7484" y="8204"/>
                    <a:pt x="7467" y="8187"/>
                    <a:pt x="7453" y="8174"/>
                  </a:cubicBezTo>
                  <a:cubicBezTo>
                    <a:pt x="7447" y="8164"/>
                    <a:pt x="7437" y="8154"/>
                    <a:pt x="7430" y="8144"/>
                  </a:cubicBezTo>
                  <a:lnTo>
                    <a:pt x="7403" y="8110"/>
                  </a:lnTo>
                  <a:lnTo>
                    <a:pt x="7387" y="8090"/>
                  </a:lnTo>
                  <a:lnTo>
                    <a:pt x="7370" y="8070"/>
                  </a:lnTo>
                  <a:cubicBezTo>
                    <a:pt x="7367" y="8060"/>
                    <a:pt x="7360" y="8053"/>
                    <a:pt x="7353" y="8040"/>
                  </a:cubicBezTo>
                  <a:lnTo>
                    <a:pt x="7346" y="8027"/>
                  </a:lnTo>
                  <a:cubicBezTo>
                    <a:pt x="7330" y="8003"/>
                    <a:pt x="7316" y="7977"/>
                    <a:pt x="7300" y="7953"/>
                  </a:cubicBezTo>
                  <a:lnTo>
                    <a:pt x="7260" y="7880"/>
                  </a:lnTo>
                  <a:cubicBezTo>
                    <a:pt x="7236" y="7843"/>
                    <a:pt x="7213" y="7806"/>
                    <a:pt x="7193" y="7769"/>
                  </a:cubicBezTo>
                  <a:cubicBezTo>
                    <a:pt x="7136" y="7676"/>
                    <a:pt x="7086" y="7595"/>
                    <a:pt x="7036" y="7525"/>
                  </a:cubicBezTo>
                  <a:lnTo>
                    <a:pt x="7019" y="7505"/>
                  </a:lnTo>
                  <a:cubicBezTo>
                    <a:pt x="6995" y="7472"/>
                    <a:pt x="6969" y="7435"/>
                    <a:pt x="6949" y="7401"/>
                  </a:cubicBezTo>
                  <a:cubicBezTo>
                    <a:pt x="6925" y="7361"/>
                    <a:pt x="6898" y="7325"/>
                    <a:pt x="6875" y="7278"/>
                  </a:cubicBezTo>
                  <a:lnTo>
                    <a:pt x="6862" y="7254"/>
                  </a:lnTo>
                  <a:lnTo>
                    <a:pt x="6845" y="7221"/>
                  </a:lnTo>
                  <a:cubicBezTo>
                    <a:pt x="6835" y="7208"/>
                    <a:pt x="6832" y="7191"/>
                    <a:pt x="6825" y="7177"/>
                  </a:cubicBezTo>
                  <a:lnTo>
                    <a:pt x="6815" y="7157"/>
                  </a:lnTo>
                  <a:cubicBezTo>
                    <a:pt x="6801" y="7127"/>
                    <a:pt x="6791" y="7104"/>
                    <a:pt x="6778" y="7074"/>
                  </a:cubicBezTo>
                  <a:lnTo>
                    <a:pt x="6761" y="7037"/>
                  </a:lnTo>
                  <a:lnTo>
                    <a:pt x="6748" y="7007"/>
                  </a:lnTo>
                  <a:cubicBezTo>
                    <a:pt x="6735" y="6984"/>
                    <a:pt x="6725" y="6953"/>
                    <a:pt x="6711" y="6927"/>
                  </a:cubicBezTo>
                  <a:lnTo>
                    <a:pt x="6708" y="6920"/>
                  </a:lnTo>
                  <a:cubicBezTo>
                    <a:pt x="6718" y="6920"/>
                    <a:pt x="6728" y="6923"/>
                    <a:pt x="6741" y="6923"/>
                  </a:cubicBezTo>
                  <a:cubicBezTo>
                    <a:pt x="6828" y="6933"/>
                    <a:pt x="6902" y="6940"/>
                    <a:pt x="6979" y="6943"/>
                  </a:cubicBezTo>
                  <a:lnTo>
                    <a:pt x="6992" y="6970"/>
                  </a:lnTo>
                  <a:cubicBezTo>
                    <a:pt x="6995" y="6977"/>
                    <a:pt x="6999" y="6984"/>
                    <a:pt x="7002" y="6990"/>
                  </a:cubicBezTo>
                  <a:lnTo>
                    <a:pt x="7025" y="7024"/>
                  </a:lnTo>
                  <a:lnTo>
                    <a:pt x="7036" y="7044"/>
                  </a:lnTo>
                  <a:cubicBezTo>
                    <a:pt x="7052" y="7070"/>
                    <a:pt x="7066" y="7094"/>
                    <a:pt x="7082" y="7117"/>
                  </a:cubicBezTo>
                  <a:lnTo>
                    <a:pt x="7099" y="7141"/>
                  </a:lnTo>
                  <a:lnTo>
                    <a:pt x="7116" y="7167"/>
                  </a:lnTo>
                  <a:cubicBezTo>
                    <a:pt x="7119" y="7171"/>
                    <a:pt x="7126" y="7177"/>
                    <a:pt x="7126" y="7184"/>
                  </a:cubicBezTo>
                  <a:lnTo>
                    <a:pt x="7132" y="7194"/>
                  </a:lnTo>
                  <a:cubicBezTo>
                    <a:pt x="7143" y="7211"/>
                    <a:pt x="7153" y="7228"/>
                    <a:pt x="7166" y="7241"/>
                  </a:cubicBezTo>
                  <a:lnTo>
                    <a:pt x="7216" y="7304"/>
                  </a:lnTo>
                  <a:lnTo>
                    <a:pt x="7243" y="7338"/>
                  </a:lnTo>
                  <a:cubicBezTo>
                    <a:pt x="7253" y="7351"/>
                    <a:pt x="7263" y="7361"/>
                    <a:pt x="7276" y="7375"/>
                  </a:cubicBezTo>
                  <a:lnTo>
                    <a:pt x="7286" y="7388"/>
                  </a:lnTo>
                  <a:lnTo>
                    <a:pt x="7316" y="7418"/>
                  </a:lnTo>
                  <a:cubicBezTo>
                    <a:pt x="7336" y="7438"/>
                    <a:pt x="7363" y="7458"/>
                    <a:pt x="7383" y="7478"/>
                  </a:cubicBezTo>
                  <a:cubicBezTo>
                    <a:pt x="7430" y="7518"/>
                    <a:pt x="7484" y="7552"/>
                    <a:pt x="7530" y="7579"/>
                  </a:cubicBezTo>
                  <a:lnTo>
                    <a:pt x="7547" y="7592"/>
                  </a:lnTo>
                  <a:lnTo>
                    <a:pt x="7580" y="7612"/>
                  </a:lnTo>
                  <a:lnTo>
                    <a:pt x="7614" y="7635"/>
                  </a:lnTo>
                  <a:cubicBezTo>
                    <a:pt x="7631" y="7646"/>
                    <a:pt x="7647" y="7656"/>
                    <a:pt x="7664" y="7669"/>
                  </a:cubicBezTo>
                  <a:lnTo>
                    <a:pt x="7677" y="7676"/>
                  </a:lnTo>
                  <a:cubicBezTo>
                    <a:pt x="7718" y="7702"/>
                    <a:pt x="7754" y="7736"/>
                    <a:pt x="7788" y="7759"/>
                  </a:cubicBezTo>
                  <a:cubicBezTo>
                    <a:pt x="7821" y="7786"/>
                    <a:pt x="7855" y="7819"/>
                    <a:pt x="7895" y="7846"/>
                  </a:cubicBezTo>
                  <a:cubicBezTo>
                    <a:pt x="7932" y="7880"/>
                    <a:pt x="7968" y="7913"/>
                    <a:pt x="8005" y="7943"/>
                  </a:cubicBezTo>
                  <a:cubicBezTo>
                    <a:pt x="8039" y="7973"/>
                    <a:pt x="8082" y="8003"/>
                    <a:pt x="8129" y="8027"/>
                  </a:cubicBezTo>
                  <a:cubicBezTo>
                    <a:pt x="8136" y="8030"/>
                    <a:pt x="8149" y="8040"/>
                    <a:pt x="8156" y="8043"/>
                  </a:cubicBezTo>
                  <a:lnTo>
                    <a:pt x="8162" y="8047"/>
                  </a:lnTo>
                  <a:lnTo>
                    <a:pt x="8169" y="8053"/>
                  </a:lnTo>
                  <a:cubicBezTo>
                    <a:pt x="8172" y="8057"/>
                    <a:pt x="8182" y="8060"/>
                    <a:pt x="8186" y="8060"/>
                  </a:cubicBezTo>
                  <a:cubicBezTo>
                    <a:pt x="8212" y="8073"/>
                    <a:pt x="8236" y="8080"/>
                    <a:pt x="8263" y="8094"/>
                  </a:cubicBezTo>
                  <a:cubicBezTo>
                    <a:pt x="8313" y="8114"/>
                    <a:pt x="8356" y="8127"/>
                    <a:pt x="8403" y="8140"/>
                  </a:cubicBezTo>
                  <a:cubicBezTo>
                    <a:pt x="8430" y="8147"/>
                    <a:pt x="8453" y="8154"/>
                    <a:pt x="8473" y="8154"/>
                  </a:cubicBezTo>
                  <a:cubicBezTo>
                    <a:pt x="8500" y="8157"/>
                    <a:pt x="8523" y="8157"/>
                    <a:pt x="8557" y="8160"/>
                  </a:cubicBezTo>
                  <a:cubicBezTo>
                    <a:pt x="8540" y="8157"/>
                    <a:pt x="8520" y="8147"/>
                    <a:pt x="8503" y="8140"/>
                  </a:cubicBezTo>
                  <a:cubicBezTo>
                    <a:pt x="8490" y="8137"/>
                    <a:pt x="8483" y="8130"/>
                    <a:pt x="8470" y="8127"/>
                  </a:cubicBezTo>
                  <a:lnTo>
                    <a:pt x="8467" y="8124"/>
                  </a:lnTo>
                  <a:lnTo>
                    <a:pt x="8456" y="8120"/>
                  </a:lnTo>
                  <a:cubicBezTo>
                    <a:pt x="8436" y="8110"/>
                    <a:pt x="8416" y="8097"/>
                    <a:pt x="8396" y="8090"/>
                  </a:cubicBezTo>
                  <a:lnTo>
                    <a:pt x="8366" y="8073"/>
                  </a:lnTo>
                  <a:lnTo>
                    <a:pt x="8316" y="8047"/>
                  </a:lnTo>
                  <a:lnTo>
                    <a:pt x="8286" y="8030"/>
                  </a:lnTo>
                  <a:cubicBezTo>
                    <a:pt x="8269" y="8023"/>
                    <a:pt x="8253" y="8013"/>
                    <a:pt x="8239" y="8007"/>
                  </a:cubicBezTo>
                  <a:cubicBezTo>
                    <a:pt x="8216" y="7993"/>
                    <a:pt x="8196" y="7980"/>
                    <a:pt x="8169" y="7963"/>
                  </a:cubicBezTo>
                  <a:cubicBezTo>
                    <a:pt x="8162" y="7956"/>
                    <a:pt x="8149" y="7953"/>
                    <a:pt x="8139" y="7946"/>
                  </a:cubicBezTo>
                  <a:lnTo>
                    <a:pt x="8132" y="7943"/>
                  </a:lnTo>
                  <a:cubicBezTo>
                    <a:pt x="8129" y="7940"/>
                    <a:pt x="8122" y="7940"/>
                    <a:pt x="8119" y="7936"/>
                  </a:cubicBezTo>
                  <a:lnTo>
                    <a:pt x="8099" y="7923"/>
                  </a:lnTo>
                  <a:lnTo>
                    <a:pt x="8069" y="7903"/>
                  </a:lnTo>
                  <a:lnTo>
                    <a:pt x="8052" y="7886"/>
                  </a:lnTo>
                  <a:cubicBezTo>
                    <a:pt x="8039" y="7876"/>
                    <a:pt x="8029" y="7863"/>
                    <a:pt x="8015" y="7853"/>
                  </a:cubicBezTo>
                  <a:cubicBezTo>
                    <a:pt x="7988" y="7829"/>
                    <a:pt x="7968" y="7809"/>
                    <a:pt x="7945" y="7793"/>
                  </a:cubicBezTo>
                  <a:cubicBezTo>
                    <a:pt x="7878" y="7736"/>
                    <a:pt x="7801" y="7669"/>
                    <a:pt x="7721" y="7612"/>
                  </a:cubicBezTo>
                  <a:lnTo>
                    <a:pt x="7718" y="7609"/>
                  </a:lnTo>
                  <a:cubicBezTo>
                    <a:pt x="7698" y="7595"/>
                    <a:pt x="7681" y="7585"/>
                    <a:pt x="7661" y="7572"/>
                  </a:cubicBezTo>
                  <a:lnTo>
                    <a:pt x="7627" y="7552"/>
                  </a:lnTo>
                  <a:lnTo>
                    <a:pt x="7594" y="7528"/>
                  </a:lnTo>
                  <a:lnTo>
                    <a:pt x="7584" y="7525"/>
                  </a:lnTo>
                  <a:cubicBezTo>
                    <a:pt x="7530" y="7492"/>
                    <a:pt x="7477" y="7458"/>
                    <a:pt x="7420" y="7418"/>
                  </a:cubicBezTo>
                  <a:cubicBezTo>
                    <a:pt x="7397" y="7395"/>
                    <a:pt x="7370" y="7375"/>
                    <a:pt x="7350" y="7355"/>
                  </a:cubicBezTo>
                  <a:lnTo>
                    <a:pt x="7330" y="7335"/>
                  </a:lnTo>
                  <a:lnTo>
                    <a:pt x="7310" y="7311"/>
                  </a:lnTo>
                  <a:lnTo>
                    <a:pt x="7263" y="7261"/>
                  </a:lnTo>
                  <a:lnTo>
                    <a:pt x="7243" y="7241"/>
                  </a:lnTo>
                  <a:cubicBezTo>
                    <a:pt x="7229" y="7224"/>
                    <a:pt x="7213" y="7208"/>
                    <a:pt x="7199" y="7191"/>
                  </a:cubicBezTo>
                  <a:lnTo>
                    <a:pt x="7176" y="7154"/>
                  </a:lnTo>
                  <a:lnTo>
                    <a:pt x="7163" y="7137"/>
                  </a:lnTo>
                  <a:lnTo>
                    <a:pt x="7129" y="7087"/>
                  </a:lnTo>
                  <a:lnTo>
                    <a:pt x="7086" y="7024"/>
                  </a:lnTo>
                  <a:lnTo>
                    <a:pt x="7066" y="6994"/>
                  </a:lnTo>
                  <a:cubicBezTo>
                    <a:pt x="7059" y="6977"/>
                    <a:pt x="7046" y="6967"/>
                    <a:pt x="7036" y="6950"/>
                  </a:cubicBezTo>
                  <a:lnTo>
                    <a:pt x="7116" y="6950"/>
                  </a:lnTo>
                  <a:cubicBezTo>
                    <a:pt x="7203" y="6943"/>
                    <a:pt x="7270" y="6940"/>
                    <a:pt x="7330" y="6923"/>
                  </a:cubicBezTo>
                  <a:cubicBezTo>
                    <a:pt x="7400" y="6907"/>
                    <a:pt x="7477" y="6887"/>
                    <a:pt x="7544" y="6850"/>
                  </a:cubicBezTo>
                  <a:cubicBezTo>
                    <a:pt x="7567" y="6836"/>
                    <a:pt x="7604" y="6816"/>
                    <a:pt x="7637" y="6790"/>
                  </a:cubicBezTo>
                  <a:cubicBezTo>
                    <a:pt x="7647" y="6786"/>
                    <a:pt x="7651" y="6783"/>
                    <a:pt x="7661" y="6776"/>
                  </a:cubicBezTo>
                  <a:close/>
                  <a:moveTo>
                    <a:pt x="6012" y="6756"/>
                  </a:moveTo>
                  <a:lnTo>
                    <a:pt x="6029" y="6760"/>
                  </a:lnTo>
                  <a:cubicBezTo>
                    <a:pt x="6029" y="6760"/>
                    <a:pt x="6026" y="6760"/>
                    <a:pt x="6026" y="6766"/>
                  </a:cubicBezTo>
                  <a:cubicBezTo>
                    <a:pt x="6012" y="6773"/>
                    <a:pt x="6009" y="6790"/>
                    <a:pt x="6016" y="6806"/>
                  </a:cubicBezTo>
                  <a:cubicBezTo>
                    <a:pt x="6026" y="6823"/>
                    <a:pt x="6029" y="6836"/>
                    <a:pt x="6049" y="6843"/>
                  </a:cubicBezTo>
                  <a:cubicBezTo>
                    <a:pt x="6053" y="6843"/>
                    <a:pt x="6059" y="6850"/>
                    <a:pt x="6063" y="6850"/>
                  </a:cubicBezTo>
                  <a:lnTo>
                    <a:pt x="6069" y="6850"/>
                  </a:lnTo>
                  <a:cubicBezTo>
                    <a:pt x="6079" y="6860"/>
                    <a:pt x="6086" y="6870"/>
                    <a:pt x="6093" y="6877"/>
                  </a:cubicBezTo>
                  <a:cubicBezTo>
                    <a:pt x="6099" y="6890"/>
                    <a:pt x="6103" y="6900"/>
                    <a:pt x="6113" y="6907"/>
                  </a:cubicBezTo>
                  <a:cubicBezTo>
                    <a:pt x="6136" y="6943"/>
                    <a:pt x="6166" y="6987"/>
                    <a:pt x="6196" y="7037"/>
                  </a:cubicBezTo>
                  <a:cubicBezTo>
                    <a:pt x="6203" y="7050"/>
                    <a:pt x="6213" y="7067"/>
                    <a:pt x="6216" y="7084"/>
                  </a:cubicBezTo>
                  <a:cubicBezTo>
                    <a:pt x="6226" y="7104"/>
                    <a:pt x="6230" y="7121"/>
                    <a:pt x="6233" y="7141"/>
                  </a:cubicBezTo>
                  <a:cubicBezTo>
                    <a:pt x="6243" y="7177"/>
                    <a:pt x="6246" y="7218"/>
                    <a:pt x="6250" y="7251"/>
                  </a:cubicBezTo>
                  <a:lnTo>
                    <a:pt x="6250" y="7261"/>
                  </a:lnTo>
                  <a:cubicBezTo>
                    <a:pt x="6260" y="7355"/>
                    <a:pt x="6260" y="7452"/>
                    <a:pt x="6260" y="7539"/>
                  </a:cubicBezTo>
                  <a:lnTo>
                    <a:pt x="6260" y="7702"/>
                  </a:lnTo>
                  <a:cubicBezTo>
                    <a:pt x="6263" y="7829"/>
                    <a:pt x="6267" y="7960"/>
                    <a:pt x="6280" y="8090"/>
                  </a:cubicBezTo>
                  <a:cubicBezTo>
                    <a:pt x="6287" y="8207"/>
                    <a:pt x="6310" y="8328"/>
                    <a:pt x="6333" y="8455"/>
                  </a:cubicBezTo>
                  <a:lnTo>
                    <a:pt x="6337" y="8478"/>
                  </a:lnTo>
                  <a:cubicBezTo>
                    <a:pt x="6343" y="8505"/>
                    <a:pt x="6350" y="8525"/>
                    <a:pt x="6353" y="8548"/>
                  </a:cubicBezTo>
                  <a:lnTo>
                    <a:pt x="6363" y="8582"/>
                  </a:lnTo>
                  <a:cubicBezTo>
                    <a:pt x="6367" y="8605"/>
                    <a:pt x="6377" y="8625"/>
                    <a:pt x="6380" y="8645"/>
                  </a:cubicBezTo>
                  <a:lnTo>
                    <a:pt x="6387" y="8675"/>
                  </a:lnTo>
                  <a:cubicBezTo>
                    <a:pt x="6397" y="8699"/>
                    <a:pt x="6400" y="8722"/>
                    <a:pt x="6410" y="8745"/>
                  </a:cubicBezTo>
                  <a:cubicBezTo>
                    <a:pt x="6417" y="8766"/>
                    <a:pt x="6427" y="8789"/>
                    <a:pt x="6434" y="8812"/>
                  </a:cubicBezTo>
                  <a:lnTo>
                    <a:pt x="6444" y="8832"/>
                  </a:lnTo>
                  <a:cubicBezTo>
                    <a:pt x="6477" y="8916"/>
                    <a:pt x="6514" y="8983"/>
                    <a:pt x="6564" y="9033"/>
                  </a:cubicBezTo>
                  <a:cubicBezTo>
                    <a:pt x="6614" y="9090"/>
                    <a:pt x="6681" y="9130"/>
                    <a:pt x="6761" y="9157"/>
                  </a:cubicBezTo>
                  <a:cubicBezTo>
                    <a:pt x="6812" y="9173"/>
                    <a:pt x="6862" y="9183"/>
                    <a:pt x="6915" y="9194"/>
                  </a:cubicBezTo>
                  <a:cubicBezTo>
                    <a:pt x="6929" y="9197"/>
                    <a:pt x="6939" y="9197"/>
                    <a:pt x="6952" y="9200"/>
                  </a:cubicBezTo>
                  <a:cubicBezTo>
                    <a:pt x="6982" y="9207"/>
                    <a:pt x="7012" y="9214"/>
                    <a:pt x="7039" y="9217"/>
                  </a:cubicBezTo>
                  <a:lnTo>
                    <a:pt x="7079" y="9230"/>
                  </a:lnTo>
                  <a:cubicBezTo>
                    <a:pt x="7086" y="9234"/>
                    <a:pt x="7089" y="9240"/>
                    <a:pt x="7099" y="9244"/>
                  </a:cubicBezTo>
                  <a:cubicBezTo>
                    <a:pt x="7106" y="9247"/>
                    <a:pt x="7116" y="9257"/>
                    <a:pt x="7122" y="9260"/>
                  </a:cubicBezTo>
                  <a:lnTo>
                    <a:pt x="7149" y="9284"/>
                  </a:lnTo>
                  <a:cubicBezTo>
                    <a:pt x="7156" y="9294"/>
                    <a:pt x="7166" y="9307"/>
                    <a:pt x="7173" y="9314"/>
                  </a:cubicBezTo>
                  <a:lnTo>
                    <a:pt x="7199" y="9351"/>
                  </a:lnTo>
                  <a:cubicBezTo>
                    <a:pt x="7206" y="9367"/>
                    <a:pt x="7216" y="9384"/>
                    <a:pt x="7223" y="9407"/>
                  </a:cubicBezTo>
                  <a:cubicBezTo>
                    <a:pt x="7233" y="9428"/>
                    <a:pt x="7236" y="9448"/>
                    <a:pt x="7246" y="9468"/>
                  </a:cubicBezTo>
                  <a:cubicBezTo>
                    <a:pt x="7256" y="9514"/>
                    <a:pt x="7263" y="9558"/>
                    <a:pt x="7266" y="9598"/>
                  </a:cubicBezTo>
                  <a:lnTo>
                    <a:pt x="7266" y="9601"/>
                  </a:lnTo>
                  <a:cubicBezTo>
                    <a:pt x="7266" y="9611"/>
                    <a:pt x="7266" y="9618"/>
                    <a:pt x="7270" y="9628"/>
                  </a:cubicBezTo>
                  <a:lnTo>
                    <a:pt x="7273" y="9652"/>
                  </a:lnTo>
                  <a:cubicBezTo>
                    <a:pt x="7280" y="9708"/>
                    <a:pt x="7286" y="9762"/>
                    <a:pt x="7290" y="9815"/>
                  </a:cubicBezTo>
                  <a:lnTo>
                    <a:pt x="7303" y="9902"/>
                  </a:lnTo>
                  <a:lnTo>
                    <a:pt x="7303" y="9912"/>
                  </a:lnTo>
                  <a:cubicBezTo>
                    <a:pt x="7306" y="9942"/>
                    <a:pt x="7313" y="9969"/>
                    <a:pt x="7320" y="9999"/>
                  </a:cubicBezTo>
                  <a:lnTo>
                    <a:pt x="7333" y="10049"/>
                  </a:lnTo>
                  <a:cubicBezTo>
                    <a:pt x="7336" y="10059"/>
                    <a:pt x="7336" y="10069"/>
                    <a:pt x="7340" y="10080"/>
                  </a:cubicBezTo>
                  <a:lnTo>
                    <a:pt x="7346" y="10093"/>
                  </a:lnTo>
                  <a:cubicBezTo>
                    <a:pt x="7353" y="10116"/>
                    <a:pt x="7367" y="10146"/>
                    <a:pt x="7380" y="10183"/>
                  </a:cubicBezTo>
                  <a:cubicBezTo>
                    <a:pt x="7400" y="10233"/>
                    <a:pt x="7430" y="10300"/>
                    <a:pt x="7457" y="10364"/>
                  </a:cubicBezTo>
                  <a:cubicBezTo>
                    <a:pt x="7484" y="10417"/>
                    <a:pt x="7514" y="10471"/>
                    <a:pt x="7550" y="10528"/>
                  </a:cubicBezTo>
                  <a:cubicBezTo>
                    <a:pt x="7617" y="10631"/>
                    <a:pt x="7698" y="10721"/>
                    <a:pt x="7788" y="10798"/>
                  </a:cubicBezTo>
                  <a:cubicBezTo>
                    <a:pt x="7831" y="10832"/>
                    <a:pt x="7868" y="10855"/>
                    <a:pt x="7901" y="10872"/>
                  </a:cubicBezTo>
                  <a:cubicBezTo>
                    <a:pt x="7935" y="10889"/>
                    <a:pt x="7968" y="10902"/>
                    <a:pt x="8002" y="10912"/>
                  </a:cubicBezTo>
                  <a:lnTo>
                    <a:pt x="7988" y="10915"/>
                  </a:lnTo>
                  <a:cubicBezTo>
                    <a:pt x="7968" y="10912"/>
                    <a:pt x="7945" y="10909"/>
                    <a:pt x="7922" y="10902"/>
                  </a:cubicBezTo>
                  <a:cubicBezTo>
                    <a:pt x="7905" y="10899"/>
                    <a:pt x="7885" y="10889"/>
                    <a:pt x="7868" y="10882"/>
                  </a:cubicBezTo>
                  <a:cubicBezTo>
                    <a:pt x="7835" y="10869"/>
                    <a:pt x="7805" y="10849"/>
                    <a:pt x="7771" y="10832"/>
                  </a:cubicBezTo>
                  <a:cubicBezTo>
                    <a:pt x="7731" y="10808"/>
                    <a:pt x="7691" y="10778"/>
                    <a:pt x="7651" y="10748"/>
                  </a:cubicBezTo>
                  <a:cubicBezTo>
                    <a:pt x="7601" y="10708"/>
                    <a:pt x="7554" y="10665"/>
                    <a:pt x="7514" y="10624"/>
                  </a:cubicBezTo>
                  <a:cubicBezTo>
                    <a:pt x="7474" y="10581"/>
                    <a:pt x="7447" y="10541"/>
                    <a:pt x="7413" y="10497"/>
                  </a:cubicBezTo>
                  <a:cubicBezTo>
                    <a:pt x="7390" y="10467"/>
                    <a:pt x="7363" y="10431"/>
                    <a:pt x="7330" y="10407"/>
                  </a:cubicBezTo>
                  <a:cubicBezTo>
                    <a:pt x="7280" y="10364"/>
                    <a:pt x="7223" y="10340"/>
                    <a:pt x="7166" y="10317"/>
                  </a:cubicBezTo>
                  <a:cubicBezTo>
                    <a:pt x="7082" y="10294"/>
                    <a:pt x="6995" y="10283"/>
                    <a:pt x="6912" y="10277"/>
                  </a:cubicBezTo>
                  <a:cubicBezTo>
                    <a:pt x="6882" y="10273"/>
                    <a:pt x="6852" y="10267"/>
                    <a:pt x="6828" y="10267"/>
                  </a:cubicBezTo>
                  <a:cubicBezTo>
                    <a:pt x="6785" y="10260"/>
                    <a:pt x="6748" y="10250"/>
                    <a:pt x="6711" y="10243"/>
                  </a:cubicBezTo>
                  <a:cubicBezTo>
                    <a:pt x="6668" y="10230"/>
                    <a:pt x="6631" y="10213"/>
                    <a:pt x="6594" y="10197"/>
                  </a:cubicBezTo>
                  <a:cubicBezTo>
                    <a:pt x="6581" y="10190"/>
                    <a:pt x="6567" y="10183"/>
                    <a:pt x="6554" y="10176"/>
                  </a:cubicBezTo>
                  <a:cubicBezTo>
                    <a:pt x="6547" y="10173"/>
                    <a:pt x="6537" y="10163"/>
                    <a:pt x="6534" y="10160"/>
                  </a:cubicBezTo>
                  <a:lnTo>
                    <a:pt x="6527" y="10150"/>
                  </a:lnTo>
                  <a:cubicBezTo>
                    <a:pt x="6517" y="10143"/>
                    <a:pt x="6511" y="10133"/>
                    <a:pt x="6504" y="10123"/>
                  </a:cubicBezTo>
                  <a:cubicBezTo>
                    <a:pt x="6460" y="10056"/>
                    <a:pt x="6417" y="9989"/>
                    <a:pt x="6380" y="9916"/>
                  </a:cubicBezTo>
                  <a:cubicBezTo>
                    <a:pt x="6360" y="9879"/>
                    <a:pt x="6337" y="9845"/>
                    <a:pt x="6317" y="9812"/>
                  </a:cubicBezTo>
                  <a:cubicBezTo>
                    <a:pt x="6297" y="9779"/>
                    <a:pt x="6280" y="9749"/>
                    <a:pt x="6260" y="9715"/>
                  </a:cubicBezTo>
                  <a:cubicBezTo>
                    <a:pt x="6236" y="9678"/>
                    <a:pt x="6220" y="9642"/>
                    <a:pt x="6200" y="9598"/>
                  </a:cubicBezTo>
                  <a:cubicBezTo>
                    <a:pt x="6183" y="9548"/>
                    <a:pt x="6163" y="9498"/>
                    <a:pt x="6150" y="9441"/>
                  </a:cubicBezTo>
                  <a:cubicBezTo>
                    <a:pt x="6136" y="9381"/>
                    <a:pt x="6126" y="9327"/>
                    <a:pt x="6116" y="9277"/>
                  </a:cubicBezTo>
                  <a:cubicBezTo>
                    <a:pt x="6113" y="9237"/>
                    <a:pt x="6113" y="9190"/>
                    <a:pt x="6109" y="9140"/>
                  </a:cubicBezTo>
                  <a:cubicBezTo>
                    <a:pt x="6116" y="8856"/>
                    <a:pt x="6119" y="8568"/>
                    <a:pt x="6129" y="8284"/>
                  </a:cubicBezTo>
                  <a:lnTo>
                    <a:pt x="6129" y="8221"/>
                  </a:lnTo>
                  <a:cubicBezTo>
                    <a:pt x="6133" y="8070"/>
                    <a:pt x="6133" y="7916"/>
                    <a:pt x="6133" y="7759"/>
                  </a:cubicBezTo>
                  <a:lnTo>
                    <a:pt x="6133" y="7722"/>
                  </a:lnTo>
                  <a:cubicBezTo>
                    <a:pt x="6133" y="7652"/>
                    <a:pt x="6129" y="7582"/>
                    <a:pt x="6126" y="7508"/>
                  </a:cubicBezTo>
                  <a:cubicBezTo>
                    <a:pt x="6119" y="7418"/>
                    <a:pt x="6113" y="7335"/>
                    <a:pt x="6099" y="7254"/>
                  </a:cubicBezTo>
                  <a:lnTo>
                    <a:pt x="6099" y="7251"/>
                  </a:lnTo>
                  <a:cubicBezTo>
                    <a:pt x="6086" y="7164"/>
                    <a:pt x="6069" y="7070"/>
                    <a:pt x="6036" y="6957"/>
                  </a:cubicBezTo>
                  <a:lnTo>
                    <a:pt x="5999" y="6820"/>
                  </a:lnTo>
                  <a:lnTo>
                    <a:pt x="6002" y="6786"/>
                  </a:lnTo>
                  <a:lnTo>
                    <a:pt x="6009" y="6773"/>
                  </a:lnTo>
                  <a:lnTo>
                    <a:pt x="6012" y="6756"/>
                  </a:lnTo>
                  <a:close/>
                  <a:moveTo>
                    <a:pt x="5497" y="1"/>
                  </a:moveTo>
                  <a:cubicBezTo>
                    <a:pt x="5484" y="1"/>
                    <a:pt x="5471" y="1"/>
                    <a:pt x="5457" y="2"/>
                  </a:cubicBezTo>
                  <a:cubicBezTo>
                    <a:pt x="5364" y="12"/>
                    <a:pt x="5274" y="33"/>
                    <a:pt x="5193" y="73"/>
                  </a:cubicBezTo>
                  <a:cubicBezTo>
                    <a:pt x="5113" y="116"/>
                    <a:pt x="5043" y="170"/>
                    <a:pt x="4979" y="236"/>
                  </a:cubicBezTo>
                  <a:cubicBezTo>
                    <a:pt x="4946" y="270"/>
                    <a:pt x="4919" y="303"/>
                    <a:pt x="4889" y="340"/>
                  </a:cubicBezTo>
                  <a:cubicBezTo>
                    <a:pt x="4862" y="374"/>
                    <a:pt x="4839" y="404"/>
                    <a:pt x="4822" y="440"/>
                  </a:cubicBezTo>
                  <a:cubicBezTo>
                    <a:pt x="4795" y="487"/>
                    <a:pt x="4779" y="537"/>
                    <a:pt x="4769" y="588"/>
                  </a:cubicBezTo>
                  <a:cubicBezTo>
                    <a:pt x="4755" y="631"/>
                    <a:pt x="4742" y="674"/>
                    <a:pt x="4732" y="721"/>
                  </a:cubicBezTo>
                  <a:cubicBezTo>
                    <a:pt x="4729" y="758"/>
                    <a:pt x="4722" y="791"/>
                    <a:pt x="4722" y="832"/>
                  </a:cubicBezTo>
                  <a:cubicBezTo>
                    <a:pt x="4722" y="865"/>
                    <a:pt x="4715" y="892"/>
                    <a:pt x="4715" y="925"/>
                  </a:cubicBezTo>
                  <a:lnTo>
                    <a:pt x="4715" y="1133"/>
                  </a:lnTo>
                  <a:cubicBezTo>
                    <a:pt x="4715" y="1156"/>
                    <a:pt x="4715" y="1183"/>
                    <a:pt x="4722" y="1203"/>
                  </a:cubicBezTo>
                  <a:cubicBezTo>
                    <a:pt x="4722" y="1236"/>
                    <a:pt x="4725" y="1270"/>
                    <a:pt x="4729" y="1300"/>
                  </a:cubicBezTo>
                  <a:cubicBezTo>
                    <a:pt x="4732" y="1333"/>
                    <a:pt x="4739" y="1370"/>
                    <a:pt x="4742" y="1403"/>
                  </a:cubicBezTo>
                  <a:cubicBezTo>
                    <a:pt x="4745" y="1453"/>
                    <a:pt x="4759" y="1504"/>
                    <a:pt x="4765" y="1554"/>
                  </a:cubicBezTo>
                  <a:cubicBezTo>
                    <a:pt x="4775" y="1604"/>
                    <a:pt x="4782" y="1657"/>
                    <a:pt x="4792" y="1708"/>
                  </a:cubicBezTo>
                  <a:lnTo>
                    <a:pt x="4792" y="1701"/>
                  </a:lnTo>
                  <a:cubicBezTo>
                    <a:pt x="4795" y="1738"/>
                    <a:pt x="4799" y="1774"/>
                    <a:pt x="4809" y="1811"/>
                  </a:cubicBezTo>
                  <a:lnTo>
                    <a:pt x="4809" y="1818"/>
                  </a:lnTo>
                  <a:cubicBezTo>
                    <a:pt x="4812" y="1851"/>
                    <a:pt x="4815" y="1885"/>
                    <a:pt x="4822" y="1922"/>
                  </a:cubicBezTo>
                  <a:lnTo>
                    <a:pt x="4822" y="1925"/>
                  </a:lnTo>
                  <a:lnTo>
                    <a:pt x="4822" y="1928"/>
                  </a:lnTo>
                  <a:lnTo>
                    <a:pt x="4822" y="1935"/>
                  </a:lnTo>
                  <a:lnTo>
                    <a:pt x="4846" y="2172"/>
                  </a:lnTo>
                  <a:lnTo>
                    <a:pt x="4846" y="2169"/>
                  </a:lnTo>
                  <a:cubicBezTo>
                    <a:pt x="4849" y="2189"/>
                    <a:pt x="4849" y="2212"/>
                    <a:pt x="4856" y="2236"/>
                  </a:cubicBezTo>
                  <a:cubicBezTo>
                    <a:pt x="4859" y="2279"/>
                    <a:pt x="4862" y="2323"/>
                    <a:pt x="4866" y="2370"/>
                  </a:cubicBezTo>
                  <a:cubicBezTo>
                    <a:pt x="4879" y="2493"/>
                    <a:pt x="4882" y="2624"/>
                    <a:pt x="4896" y="2747"/>
                  </a:cubicBezTo>
                  <a:cubicBezTo>
                    <a:pt x="4906" y="2878"/>
                    <a:pt x="4922" y="3008"/>
                    <a:pt x="4946" y="3132"/>
                  </a:cubicBezTo>
                  <a:cubicBezTo>
                    <a:pt x="4959" y="3199"/>
                    <a:pt x="4973" y="3266"/>
                    <a:pt x="4989" y="3332"/>
                  </a:cubicBezTo>
                  <a:cubicBezTo>
                    <a:pt x="4993" y="3363"/>
                    <a:pt x="4999" y="3393"/>
                    <a:pt x="5009" y="3416"/>
                  </a:cubicBezTo>
                  <a:cubicBezTo>
                    <a:pt x="5026" y="3473"/>
                    <a:pt x="5039" y="3523"/>
                    <a:pt x="5060" y="3577"/>
                  </a:cubicBezTo>
                  <a:cubicBezTo>
                    <a:pt x="5076" y="3613"/>
                    <a:pt x="5093" y="3650"/>
                    <a:pt x="5113" y="3684"/>
                  </a:cubicBezTo>
                  <a:cubicBezTo>
                    <a:pt x="5123" y="3700"/>
                    <a:pt x="5133" y="3714"/>
                    <a:pt x="5143" y="3730"/>
                  </a:cubicBezTo>
                  <a:cubicBezTo>
                    <a:pt x="5150" y="3744"/>
                    <a:pt x="5163" y="3760"/>
                    <a:pt x="5173" y="3774"/>
                  </a:cubicBezTo>
                  <a:cubicBezTo>
                    <a:pt x="5183" y="3794"/>
                    <a:pt x="5197" y="3811"/>
                    <a:pt x="5213" y="3827"/>
                  </a:cubicBezTo>
                  <a:cubicBezTo>
                    <a:pt x="5223" y="3841"/>
                    <a:pt x="5233" y="3847"/>
                    <a:pt x="5243" y="3857"/>
                  </a:cubicBezTo>
                  <a:lnTo>
                    <a:pt x="5257" y="3867"/>
                  </a:lnTo>
                  <a:cubicBezTo>
                    <a:pt x="5274" y="3884"/>
                    <a:pt x="5290" y="3898"/>
                    <a:pt x="5307" y="3914"/>
                  </a:cubicBezTo>
                  <a:cubicBezTo>
                    <a:pt x="5310" y="3918"/>
                    <a:pt x="5310" y="3918"/>
                    <a:pt x="5314" y="3918"/>
                  </a:cubicBezTo>
                  <a:cubicBezTo>
                    <a:pt x="5280" y="3934"/>
                    <a:pt x="5250" y="3958"/>
                    <a:pt x="5223" y="3978"/>
                  </a:cubicBezTo>
                  <a:cubicBezTo>
                    <a:pt x="5213" y="3964"/>
                    <a:pt x="5207" y="3951"/>
                    <a:pt x="5197" y="3934"/>
                  </a:cubicBezTo>
                  <a:cubicBezTo>
                    <a:pt x="5157" y="3857"/>
                    <a:pt x="5116" y="3767"/>
                    <a:pt x="5080" y="3684"/>
                  </a:cubicBezTo>
                  <a:lnTo>
                    <a:pt x="5080" y="3680"/>
                  </a:lnTo>
                  <a:cubicBezTo>
                    <a:pt x="5029" y="3557"/>
                    <a:pt x="4989" y="3429"/>
                    <a:pt x="4939" y="3306"/>
                  </a:cubicBezTo>
                  <a:lnTo>
                    <a:pt x="4799" y="2965"/>
                  </a:lnTo>
                  <a:cubicBezTo>
                    <a:pt x="4779" y="2908"/>
                    <a:pt x="4755" y="2848"/>
                    <a:pt x="4732" y="2788"/>
                  </a:cubicBezTo>
                  <a:cubicBezTo>
                    <a:pt x="4712" y="2721"/>
                    <a:pt x="4692" y="2654"/>
                    <a:pt x="4675" y="2587"/>
                  </a:cubicBezTo>
                  <a:cubicBezTo>
                    <a:pt x="4665" y="2543"/>
                    <a:pt x="4655" y="2503"/>
                    <a:pt x="4645" y="2457"/>
                  </a:cubicBezTo>
                  <a:cubicBezTo>
                    <a:pt x="4642" y="2440"/>
                    <a:pt x="4642" y="2420"/>
                    <a:pt x="4638" y="2403"/>
                  </a:cubicBezTo>
                  <a:cubicBezTo>
                    <a:pt x="4632" y="2373"/>
                    <a:pt x="4628" y="2346"/>
                    <a:pt x="4622" y="2319"/>
                  </a:cubicBezTo>
                  <a:cubicBezTo>
                    <a:pt x="4608" y="2236"/>
                    <a:pt x="4595" y="2156"/>
                    <a:pt x="4581" y="2072"/>
                  </a:cubicBezTo>
                  <a:cubicBezTo>
                    <a:pt x="4571" y="1995"/>
                    <a:pt x="4555" y="1922"/>
                    <a:pt x="4538" y="1845"/>
                  </a:cubicBezTo>
                  <a:cubicBezTo>
                    <a:pt x="4495" y="1671"/>
                    <a:pt x="4428" y="1494"/>
                    <a:pt x="4324" y="1343"/>
                  </a:cubicBezTo>
                  <a:cubicBezTo>
                    <a:pt x="4264" y="1266"/>
                    <a:pt x="4194" y="1189"/>
                    <a:pt x="4127" y="1116"/>
                  </a:cubicBezTo>
                  <a:cubicBezTo>
                    <a:pt x="4077" y="1059"/>
                    <a:pt x="4030" y="1002"/>
                    <a:pt x="3986" y="949"/>
                  </a:cubicBezTo>
                  <a:cubicBezTo>
                    <a:pt x="3970" y="922"/>
                    <a:pt x="3953" y="902"/>
                    <a:pt x="3936" y="875"/>
                  </a:cubicBezTo>
                  <a:cubicBezTo>
                    <a:pt x="3893" y="815"/>
                    <a:pt x="3846" y="751"/>
                    <a:pt x="3802" y="691"/>
                  </a:cubicBezTo>
                  <a:cubicBezTo>
                    <a:pt x="3776" y="664"/>
                    <a:pt x="3756" y="631"/>
                    <a:pt x="3729" y="604"/>
                  </a:cubicBezTo>
                  <a:cubicBezTo>
                    <a:pt x="3702" y="574"/>
                    <a:pt x="3672" y="541"/>
                    <a:pt x="3642" y="514"/>
                  </a:cubicBezTo>
                  <a:cubicBezTo>
                    <a:pt x="3585" y="450"/>
                    <a:pt x="3518" y="397"/>
                    <a:pt x="3441" y="354"/>
                  </a:cubicBezTo>
                  <a:cubicBezTo>
                    <a:pt x="3358" y="303"/>
                    <a:pt x="3267" y="270"/>
                    <a:pt x="3167" y="257"/>
                  </a:cubicBezTo>
                  <a:cubicBezTo>
                    <a:pt x="3110" y="250"/>
                    <a:pt x="3057" y="250"/>
                    <a:pt x="3007" y="247"/>
                  </a:cubicBezTo>
                  <a:cubicBezTo>
                    <a:pt x="2953" y="247"/>
                    <a:pt x="2900" y="247"/>
                    <a:pt x="2850" y="253"/>
                  </a:cubicBezTo>
                  <a:cubicBezTo>
                    <a:pt x="2749" y="267"/>
                    <a:pt x="2642" y="283"/>
                    <a:pt x="2549" y="323"/>
                  </a:cubicBezTo>
                  <a:cubicBezTo>
                    <a:pt x="2325" y="420"/>
                    <a:pt x="2171" y="618"/>
                    <a:pt x="2037" y="808"/>
                  </a:cubicBezTo>
                  <a:cubicBezTo>
                    <a:pt x="1947" y="942"/>
                    <a:pt x="1867" y="1086"/>
                    <a:pt x="1766" y="1216"/>
                  </a:cubicBezTo>
                  <a:cubicBezTo>
                    <a:pt x="1740" y="1243"/>
                    <a:pt x="1716" y="1270"/>
                    <a:pt x="1689" y="1300"/>
                  </a:cubicBezTo>
                  <a:lnTo>
                    <a:pt x="1686" y="1303"/>
                  </a:lnTo>
                  <a:cubicBezTo>
                    <a:pt x="1679" y="1310"/>
                    <a:pt x="1669" y="1316"/>
                    <a:pt x="1663" y="1323"/>
                  </a:cubicBezTo>
                  <a:cubicBezTo>
                    <a:pt x="1649" y="1333"/>
                    <a:pt x="1636" y="1340"/>
                    <a:pt x="1629" y="1353"/>
                  </a:cubicBezTo>
                  <a:cubicBezTo>
                    <a:pt x="1616" y="1360"/>
                    <a:pt x="1602" y="1373"/>
                    <a:pt x="1589" y="1383"/>
                  </a:cubicBezTo>
                  <a:cubicBezTo>
                    <a:pt x="1556" y="1407"/>
                    <a:pt x="1522" y="1427"/>
                    <a:pt x="1489" y="1450"/>
                  </a:cubicBezTo>
                  <a:cubicBezTo>
                    <a:pt x="1455" y="1470"/>
                    <a:pt x="1419" y="1487"/>
                    <a:pt x="1382" y="1500"/>
                  </a:cubicBezTo>
                  <a:cubicBezTo>
                    <a:pt x="1348" y="1510"/>
                    <a:pt x="1312" y="1524"/>
                    <a:pt x="1271" y="1534"/>
                  </a:cubicBezTo>
                  <a:cubicBezTo>
                    <a:pt x="1235" y="1540"/>
                    <a:pt x="1198" y="1550"/>
                    <a:pt x="1154" y="1557"/>
                  </a:cubicBezTo>
                  <a:cubicBezTo>
                    <a:pt x="1134" y="1560"/>
                    <a:pt x="1111" y="1560"/>
                    <a:pt x="1088" y="1567"/>
                  </a:cubicBezTo>
                  <a:cubicBezTo>
                    <a:pt x="1064" y="1571"/>
                    <a:pt x="1034" y="1571"/>
                    <a:pt x="1011" y="1574"/>
                  </a:cubicBezTo>
                  <a:cubicBezTo>
                    <a:pt x="987" y="1577"/>
                    <a:pt x="964" y="1577"/>
                    <a:pt x="944" y="1584"/>
                  </a:cubicBezTo>
                  <a:cubicBezTo>
                    <a:pt x="920" y="1587"/>
                    <a:pt x="897" y="1591"/>
                    <a:pt x="870" y="1594"/>
                  </a:cubicBezTo>
                  <a:cubicBezTo>
                    <a:pt x="847" y="1601"/>
                    <a:pt x="820" y="1607"/>
                    <a:pt x="797" y="1611"/>
                  </a:cubicBezTo>
                  <a:cubicBezTo>
                    <a:pt x="770" y="1617"/>
                    <a:pt x="747" y="1624"/>
                    <a:pt x="720" y="1634"/>
                  </a:cubicBezTo>
                  <a:cubicBezTo>
                    <a:pt x="680" y="1644"/>
                    <a:pt x="643" y="1657"/>
                    <a:pt x="603" y="1674"/>
                  </a:cubicBezTo>
                  <a:cubicBezTo>
                    <a:pt x="546" y="1701"/>
                    <a:pt x="492" y="1724"/>
                    <a:pt x="436" y="1758"/>
                  </a:cubicBezTo>
                  <a:cubicBezTo>
                    <a:pt x="382" y="1791"/>
                    <a:pt x="335" y="1835"/>
                    <a:pt x="292" y="1875"/>
                  </a:cubicBezTo>
                  <a:cubicBezTo>
                    <a:pt x="215" y="1945"/>
                    <a:pt x="158" y="2029"/>
                    <a:pt x="111" y="2122"/>
                  </a:cubicBezTo>
                  <a:cubicBezTo>
                    <a:pt x="61" y="2219"/>
                    <a:pt x="28" y="2326"/>
                    <a:pt x="14" y="2430"/>
                  </a:cubicBezTo>
                  <a:cubicBezTo>
                    <a:pt x="1" y="2540"/>
                    <a:pt x="8" y="2654"/>
                    <a:pt x="18" y="2761"/>
                  </a:cubicBezTo>
                  <a:cubicBezTo>
                    <a:pt x="28" y="2821"/>
                    <a:pt x="31" y="2878"/>
                    <a:pt x="44" y="2938"/>
                  </a:cubicBezTo>
                  <a:cubicBezTo>
                    <a:pt x="51" y="2988"/>
                    <a:pt x="64" y="3042"/>
                    <a:pt x="78" y="3092"/>
                  </a:cubicBezTo>
                  <a:cubicBezTo>
                    <a:pt x="91" y="3145"/>
                    <a:pt x="108" y="3199"/>
                    <a:pt x="128" y="3249"/>
                  </a:cubicBezTo>
                  <a:cubicBezTo>
                    <a:pt x="145" y="3296"/>
                    <a:pt x="165" y="3346"/>
                    <a:pt x="195" y="3389"/>
                  </a:cubicBezTo>
                  <a:cubicBezTo>
                    <a:pt x="212" y="3413"/>
                    <a:pt x="232" y="3439"/>
                    <a:pt x="248" y="3460"/>
                  </a:cubicBezTo>
                  <a:cubicBezTo>
                    <a:pt x="265" y="3476"/>
                    <a:pt x="282" y="3493"/>
                    <a:pt x="298" y="3506"/>
                  </a:cubicBezTo>
                  <a:cubicBezTo>
                    <a:pt x="315" y="3516"/>
                    <a:pt x="332" y="3533"/>
                    <a:pt x="352" y="3546"/>
                  </a:cubicBezTo>
                  <a:cubicBezTo>
                    <a:pt x="412" y="3593"/>
                    <a:pt x="469" y="3633"/>
                    <a:pt x="529" y="3677"/>
                  </a:cubicBezTo>
                  <a:cubicBezTo>
                    <a:pt x="559" y="3700"/>
                    <a:pt x="583" y="3724"/>
                    <a:pt x="613" y="3747"/>
                  </a:cubicBezTo>
                  <a:cubicBezTo>
                    <a:pt x="626" y="3760"/>
                    <a:pt x="633" y="3774"/>
                    <a:pt x="646" y="3784"/>
                  </a:cubicBezTo>
                  <a:lnTo>
                    <a:pt x="670" y="3824"/>
                  </a:lnTo>
                  <a:cubicBezTo>
                    <a:pt x="676" y="3831"/>
                    <a:pt x="680" y="3844"/>
                    <a:pt x="683" y="3851"/>
                  </a:cubicBezTo>
                  <a:lnTo>
                    <a:pt x="696" y="3891"/>
                  </a:lnTo>
                  <a:cubicBezTo>
                    <a:pt x="703" y="3941"/>
                    <a:pt x="713" y="3984"/>
                    <a:pt x="716" y="4035"/>
                  </a:cubicBezTo>
                  <a:cubicBezTo>
                    <a:pt x="720" y="4065"/>
                    <a:pt x="726" y="4095"/>
                    <a:pt x="733" y="4125"/>
                  </a:cubicBezTo>
                  <a:cubicBezTo>
                    <a:pt x="736" y="4145"/>
                    <a:pt x="747" y="4165"/>
                    <a:pt x="753" y="4185"/>
                  </a:cubicBezTo>
                  <a:cubicBezTo>
                    <a:pt x="763" y="4212"/>
                    <a:pt x="780" y="4235"/>
                    <a:pt x="793" y="4259"/>
                  </a:cubicBezTo>
                  <a:cubicBezTo>
                    <a:pt x="820" y="4302"/>
                    <a:pt x="854" y="4346"/>
                    <a:pt x="894" y="4386"/>
                  </a:cubicBezTo>
                  <a:cubicBezTo>
                    <a:pt x="930" y="4429"/>
                    <a:pt x="964" y="4469"/>
                    <a:pt x="1001" y="4509"/>
                  </a:cubicBezTo>
                  <a:cubicBezTo>
                    <a:pt x="1054" y="4563"/>
                    <a:pt x="1111" y="4616"/>
                    <a:pt x="1168" y="4670"/>
                  </a:cubicBezTo>
                  <a:cubicBezTo>
                    <a:pt x="1231" y="4727"/>
                    <a:pt x="1295" y="4777"/>
                    <a:pt x="1362" y="4820"/>
                  </a:cubicBezTo>
                  <a:cubicBezTo>
                    <a:pt x="1482" y="4911"/>
                    <a:pt x="1616" y="4984"/>
                    <a:pt x="1740" y="5064"/>
                  </a:cubicBezTo>
                  <a:cubicBezTo>
                    <a:pt x="1813" y="5111"/>
                    <a:pt x="1883" y="5151"/>
                    <a:pt x="1953" y="5195"/>
                  </a:cubicBezTo>
                  <a:cubicBezTo>
                    <a:pt x="1990" y="5215"/>
                    <a:pt x="2034" y="5238"/>
                    <a:pt x="2071" y="5262"/>
                  </a:cubicBezTo>
                  <a:cubicBezTo>
                    <a:pt x="2107" y="5278"/>
                    <a:pt x="2147" y="5298"/>
                    <a:pt x="2184" y="5315"/>
                  </a:cubicBezTo>
                  <a:cubicBezTo>
                    <a:pt x="2251" y="5345"/>
                    <a:pt x="2321" y="5372"/>
                    <a:pt x="2391" y="5399"/>
                  </a:cubicBezTo>
                  <a:cubicBezTo>
                    <a:pt x="2418" y="5405"/>
                    <a:pt x="2448" y="5415"/>
                    <a:pt x="2472" y="5422"/>
                  </a:cubicBezTo>
                  <a:cubicBezTo>
                    <a:pt x="2505" y="5432"/>
                    <a:pt x="2535" y="5436"/>
                    <a:pt x="2569" y="5436"/>
                  </a:cubicBezTo>
                  <a:cubicBezTo>
                    <a:pt x="2605" y="5439"/>
                    <a:pt x="2642" y="5439"/>
                    <a:pt x="2686" y="5439"/>
                  </a:cubicBezTo>
                  <a:cubicBezTo>
                    <a:pt x="2710" y="5440"/>
                    <a:pt x="2734" y="5440"/>
                    <a:pt x="2758" y="5440"/>
                  </a:cubicBezTo>
                  <a:cubicBezTo>
                    <a:pt x="2888" y="5440"/>
                    <a:pt x="3018" y="5427"/>
                    <a:pt x="3154" y="5415"/>
                  </a:cubicBezTo>
                  <a:cubicBezTo>
                    <a:pt x="3304" y="5402"/>
                    <a:pt x="3455" y="5382"/>
                    <a:pt x="3605" y="5369"/>
                  </a:cubicBezTo>
                  <a:cubicBezTo>
                    <a:pt x="3675" y="5362"/>
                    <a:pt x="3746" y="5355"/>
                    <a:pt x="3822" y="5352"/>
                  </a:cubicBezTo>
                  <a:cubicBezTo>
                    <a:pt x="3859" y="5349"/>
                    <a:pt x="3896" y="5349"/>
                    <a:pt x="3936" y="5349"/>
                  </a:cubicBezTo>
                  <a:cubicBezTo>
                    <a:pt x="3976" y="5349"/>
                    <a:pt x="4020" y="5349"/>
                    <a:pt x="4060" y="5345"/>
                  </a:cubicBezTo>
                  <a:cubicBezTo>
                    <a:pt x="4120" y="5345"/>
                    <a:pt x="4174" y="5349"/>
                    <a:pt x="4230" y="5349"/>
                  </a:cubicBezTo>
                  <a:cubicBezTo>
                    <a:pt x="4277" y="5349"/>
                    <a:pt x="4324" y="5352"/>
                    <a:pt x="4371" y="5352"/>
                  </a:cubicBezTo>
                  <a:cubicBezTo>
                    <a:pt x="4424" y="5352"/>
                    <a:pt x="4478" y="5355"/>
                    <a:pt x="4531" y="5362"/>
                  </a:cubicBezTo>
                  <a:cubicBezTo>
                    <a:pt x="4575" y="5369"/>
                    <a:pt x="4612" y="5382"/>
                    <a:pt x="4655" y="5389"/>
                  </a:cubicBezTo>
                  <a:cubicBezTo>
                    <a:pt x="4692" y="5399"/>
                    <a:pt x="4729" y="5405"/>
                    <a:pt x="4772" y="5419"/>
                  </a:cubicBezTo>
                  <a:lnTo>
                    <a:pt x="4782" y="5456"/>
                  </a:lnTo>
                  <a:cubicBezTo>
                    <a:pt x="4775" y="5462"/>
                    <a:pt x="4772" y="5462"/>
                    <a:pt x="4762" y="5466"/>
                  </a:cubicBezTo>
                  <a:cubicBezTo>
                    <a:pt x="4749" y="5469"/>
                    <a:pt x="4739" y="5479"/>
                    <a:pt x="4722" y="5482"/>
                  </a:cubicBezTo>
                  <a:cubicBezTo>
                    <a:pt x="4695" y="5496"/>
                    <a:pt x="4665" y="5502"/>
                    <a:pt x="4642" y="5516"/>
                  </a:cubicBezTo>
                  <a:cubicBezTo>
                    <a:pt x="4545" y="5553"/>
                    <a:pt x="4444" y="5596"/>
                    <a:pt x="4344" y="5633"/>
                  </a:cubicBezTo>
                  <a:cubicBezTo>
                    <a:pt x="4291" y="5653"/>
                    <a:pt x="4237" y="5673"/>
                    <a:pt x="4180" y="5690"/>
                  </a:cubicBezTo>
                  <a:cubicBezTo>
                    <a:pt x="4130" y="5706"/>
                    <a:pt x="4080" y="5720"/>
                    <a:pt x="4030" y="5736"/>
                  </a:cubicBezTo>
                  <a:cubicBezTo>
                    <a:pt x="3986" y="5750"/>
                    <a:pt x="3939" y="5763"/>
                    <a:pt x="3893" y="5770"/>
                  </a:cubicBezTo>
                  <a:lnTo>
                    <a:pt x="3742" y="5797"/>
                  </a:lnTo>
                  <a:cubicBezTo>
                    <a:pt x="3722" y="5800"/>
                    <a:pt x="3695" y="5800"/>
                    <a:pt x="3675" y="5803"/>
                  </a:cubicBezTo>
                  <a:cubicBezTo>
                    <a:pt x="3605" y="5813"/>
                    <a:pt x="3535" y="5817"/>
                    <a:pt x="3461" y="5820"/>
                  </a:cubicBezTo>
                  <a:cubicBezTo>
                    <a:pt x="3391" y="5823"/>
                    <a:pt x="3321" y="5830"/>
                    <a:pt x="3244" y="5837"/>
                  </a:cubicBezTo>
                  <a:cubicBezTo>
                    <a:pt x="3171" y="5847"/>
                    <a:pt x="3094" y="5850"/>
                    <a:pt x="3017" y="5857"/>
                  </a:cubicBezTo>
                  <a:cubicBezTo>
                    <a:pt x="2943" y="5863"/>
                    <a:pt x="2873" y="5863"/>
                    <a:pt x="2803" y="5863"/>
                  </a:cubicBezTo>
                  <a:lnTo>
                    <a:pt x="2793" y="5863"/>
                  </a:lnTo>
                  <a:cubicBezTo>
                    <a:pt x="2719" y="5863"/>
                    <a:pt x="2642" y="5857"/>
                    <a:pt x="2569" y="5853"/>
                  </a:cubicBezTo>
                  <a:cubicBezTo>
                    <a:pt x="2492" y="5850"/>
                    <a:pt x="2422" y="5840"/>
                    <a:pt x="2348" y="5833"/>
                  </a:cubicBezTo>
                  <a:cubicBezTo>
                    <a:pt x="2281" y="5823"/>
                    <a:pt x="2208" y="5820"/>
                    <a:pt x="2137" y="5817"/>
                  </a:cubicBezTo>
                  <a:cubicBezTo>
                    <a:pt x="2067" y="5813"/>
                    <a:pt x="1997" y="5807"/>
                    <a:pt x="1923" y="5800"/>
                  </a:cubicBezTo>
                  <a:cubicBezTo>
                    <a:pt x="1880" y="5790"/>
                    <a:pt x="1833" y="5783"/>
                    <a:pt x="1786" y="5770"/>
                  </a:cubicBezTo>
                  <a:cubicBezTo>
                    <a:pt x="1639" y="5736"/>
                    <a:pt x="1495" y="5720"/>
                    <a:pt x="1348" y="5716"/>
                  </a:cubicBezTo>
                  <a:cubicBezTo>
                    <a:pt x="1298" y="5716"/>
                    <a:pt x="1245" y="5720"/>
                    <a:pt x="1198" y="5736"/>
                  </a:cubicBezTo>
                  <a:cubicBezTo>
                    <a:pt x="1154" y="5750"/>
                    <a:pt x="1114" y="5770"/>
                    <a:pt x="1078" y="5790"/>
                  </a:cubicBezTo>
                  <a:cubicBezTo>
                    <a:pt x="1037" y="5813"/>
                    <a:pt x="1004" y="5837"/>
                    <a:pt x="977" y="5867"/>
                  </a:cubicBezTo>
                  <a:cubicBezTo>
                    <a:pt x="894" y="5937"/>
                    <a:pt x="820" y="6031"/>
                    <a:pt x="780" y="6131"/>
                  </a:cubicBezTo>
                  <a:cubicBezTo>
                    <a:pt x="760" y="6181"/>
                    <a:pt x="736" y="6238"/>
                    <a:pt x="730" y="6291"/>
                  </a:cubicBezTo>
                  <a:cubicBezTo>
                    <a:pt x="726" y="6308"/>
                    <a:pt x="726" y="6325"/>
                    <a:pt x="720" y="6342"/>
                  </a:cubicBezTo>
                  <a:cubicBezTo>
                    <a:pt x="713" y="6405"/>
                    <a:pt x="710" y="6472"/>
                    <a:pt x="716" y="6539"/>
                  </a:cubicBezTo>
                  <a:cubicBezTo>
                    <a:pt x="720" y="6576"/>
                    <a:pt x="726" y="6619"/>
                    <a:pt x="733" y="6656"/>
                  </a:cubicBezTo>
                  <a:cubicBezTo>
                    <a:pt x="743" y="6693"/>
                    <a:pt x="750" y="6726"/>
                    <a:pt x="757" y="6766"/>
                  </a:cubicBezTo>
                  <a:cubicBezTo>
                    <a:pt x="783" y="6903"/>
                    <a:pt x="810" y="7040"/>
                    <a:pt x="827" y="7177"/>
                  </a:cubicBezTo>
                  <a:cubicBezTo>
                    <a:pt x="830" y="7201"/>
                    <a:pt x="830" y="7221"/>
                    <a:pt x="830" y="7244"/>
                  </a:cubicBezTo>
                  <a:cubicBezTo>
                    <a:pt x="830" y="7254"/>
                    <a:pt x="830" y="7261"/>
                    <a:pt x="827" y="7271"/>
                  </a:cubicBezTo>
                  <a:cubicBezTo>
                    <a:pt x="827" y="7274"/>
                    <a:pt x="827" y="7278"/>
                    <a:pt x="823" y="7284"/>
                  </a:cubicBezTo>
                  <a:cubicBezTo>
                    <a:pt x="823" y="7288"/>
                    <a:pt x="817" y="7291"/>
                    <a:pt x="817" y="7301"/>
                  </a:cubicBezTo>
                  <a:cubicBezTo>
                    <a:pt x="803" y="7325"/>
                    <a:pt x="790" y="7351"/>
                    <a:pt x="777" y="7378"/>
                  </a:cubicBezTo>
                  <a:cubicBezTo>
                    <a:pt x="757" y="7411"/>
                    <a:pt x="740" y="7452"/>
                    <a:pt x="726" y="7488"/>
                  </a:cubicBezTo>
                  <a:cubicBezTo>
                    <a:pt x="713" y="7522"/>
                    <a:pt x="700" y="7559"/>
                    <a:pt x="696" y="7595"/>
                  </a:cubicBezTo>
                  <a:cubicBezTo>
                    <a:pt x="690" y="7639"/>
                    <a:pt x="683" y="7676"/>
                    <a:pt x="680" y="7719"/>
                  </a:cubicBezTo>
                  <a:cubicBezTo>
                    <a:pt x="676" y="7756"/>
                    <a:pt x="676" y="7789"/>
                    <a:pt x="676" y="7826"/>
                  </a:cubicBezTo>
                  <a:cubicBezTo>
                    <a:pt x="673" y="7903"/>
                    <a:pt x="676" y="7977"/>
                    <a:pt x="690" y="8053"/>
                  </a:cubicBezTo>
                  <a:cubicBezTo>
                    <a:pt x="700" y="8124"/>
                    <a:pt x="716" y="8194"/>
                    <a:pt x="740" y="8264"/>
                  </a:cubicBezTo>
                  <a:cubicBezTo>
                    <a:pt x="747" y="8297"/>
                    <a:pt x="763" y="8331"/>
                    <a:pt x="777" y="8364"/>
                  </a:cubicBezTo>
                  <a:cubicBezTo>
                    <a:pt x="793" y="8398"/>
                    <a:pt x="813" y="8438"/>
                    <a:pt x="833" y="8465"/>
                  </a:cubicBezTo>
                  <a:cubicBezTo>
                    <a:pt x="860" y="8495"/>
                    <a:pt x="884" y="8521"/>
                    <a:pt x="910" y="8545"/>
                  </a:cubicBezTo>
                  <a:cubicBezTo>
                    <a:pt x="940" y="8572"/>
                    <a:pt x="967" y="8592"/>
                    <a:pt x="997" y="8608"/>
                  </a:cubicBezTo>
                  <a:cubicBezTo>
                    <a:pt x="1061" y="8645"/>
                    <a:pt x="1124" y="8689"/>
                    <a:pt x="1191" y="8712"/>
                  </a:cubicBezTo>
                  <a:cubicBezTo>
                    <a:pt x="1228" y="8729"/>
                    <a:pt x="1265" y="8742"/>
                    <a:pt x="1302" y="8749"/>
                  </a:cubicBezTo>
                  <a:cubicBezTo>
                    <a:pt x="1335" y="8759"/>
                    <a:pt x="1368" y="8766"/>
                    <a:pt x="1402" y="8779"/>
                  </a:cubicBezTo>
                  <a:cubicBezTo>
                    <a:pt x="1449" y="8792"/>
                    <a:pt x="1492" y="8809"/>
                    <a:pt x="1532" y="8826"/>
                  </a:cubicBezTo>
                  <a:cubicBezTo>
                    <a:pt x="1619" y="8863"/>
                    <a:pt x="1703" y="8909"/>
                    <a:pt x="1786" y="8956"/>
                  </a:cubicBezTo>
                  <a:cubicBezTo>
                    <a:pt x="1870" y="8996"/>
                    <a:pt x="1953" y="9040"/>
                    <a:pt x="2034" y="9090"/>
                  </a:cubicBezTo>
                  <a:cubicBezTo>
                    <a:pt x="2050" y="9100"/>
                    <a:pt x="2071" y="9113"/>
                    <a:pt x="2087" y="9127"/>
                  </a:cubicBezTo>
                  <a:lnTo>
                    <a:pt x="2137" y="9163"/>
                  </a:lnTo>
                  <a:cubicBezTo>
                    <a:pt x="2161" y="9183"/>
                    <a:pt x="2181" y="9200"/>
                    <a:pt x="2201" y="9224"/>
                  </a:cubicBezTo>
                  <a:cubicBezTo>
                    <a:pt x="2231" y="9257"/>
                    <a:pt x="2261" y="9290"/>
                    <a:pt x="2288" y="9327"/>
                  </a:cubicBezTo>
                  <a:cubicBezTo>
                    <a:pt x="2315" y="9361"/>
                    <a:pt x="2335" y="9394"/>
                    <a:pt x="2355" y="9428"/>
                  </a:cubicBezTo>
                  <a:cubicBezTo>
                    <a:pt x="2395" y="9484"/>
                    <a:pt x="2432" y="9548"/>
                    <a:pt x="2465" y="9611"/>
                  </a:cubicBezTo>
                  <a:cubicBezTo>
                    <a:pt x="2498" y="9675"/>
                    <a:pt x="2532" y="9732"/>
                    <a:pt x="2572" y="9792"/>
                  </a:cubicBezTo>
                  <a:cubicBezTo>
                    <a:pt x="2615" y="9849"/>
                    <a:pt x="2662" y="9909"/>
                    <a:pt x="2712" y="9959"/>
                  </a:cubicBezTo>
                  <a:cubicBezTo>
                    <a:pt x="2763" y="10009"/>
                    <a:pt x="2816" y="10053"/>
                    <a:pt x="2870" y="10100"/>
                  </a:cubicBezTo>
                  <a:cubicBezTo>
                    <a:pt x="2900" y="10120"/>
                    <a:pt x="2923" y="10146"/>
                    <a:pt x="2953" y="10170"/>
                  </a:cubicBezTo>
                  <a:cubicBezTo>
                    <a:pt x="2997" y="10203"/>
                    <a:pt x="3040" y="10243"/>
                    <a:pt x="3097" y="10260"/>
                  </a:cubicBezTo>
                  <a:cubicBezTo>
                    <a:pt x="3150" y="10277"/>
                    <a:pt x="3207" y="10283"/>
                    <a:pt x="3264" y="10283"/>
                  </a:cubicBezTo>
                  <a:cubicBezTo>
                    <a:pt x="3281" y="10283"/>
                    <a:pt x="3298" y="10283"/>
                    <a:pt x="3314" y="10280"/>
                  </a:cubicBezTo>
                  <a:cubicBezTo>
                    <a:pt x="3364" y="10277"/>
                    <a:pt x="3415" y="10263"/>
                    <a:pt x="3458" y="10250"/>
                  </a:cubicBezTo>
                  <a:cubicBezTo>
                    <a:pt x="3485" y="10243"/>
                    <a:pt x="3508" y="10233"/>
                    <a:pt x="3535" y="10220"/>
                  </a:cubicBezTo>
                  <a:cubicBezTo>
                    <a:pt x="3602" y="10193"/>
                    <a:pt x="3669" y="10160"/>
                    <a:pt x="3736" y="10126"/>
                  </a:cubicBezTo>
                  <a:cubicBezTo>
                    <a:pt x="3799" y="10093"/>
                    <a:pt x="3859" y="10063"/>
                    <a:pt x="3923" y="10033"/>
                  </a:cubicBezTo>
                  <a:cubicBezTo>
                    <a:pt x="3950" y="10026"/>
                    <a:pt x="3970" y="10016"/>
                    <a:pt x="3993" y="10009"/>
                  </a:cubicBezTo>
                  <a:lnTo>
                    <a:pt x="4070" y="9983"/>
                  </a:lnTo>
                  <a:cubicBezTo>
                    <a:pt x="4123" y="9966"/>
                    <a:pt x="4174" y="9946"/>
                    <a:pt x="4227" y="9926"/>
                  </a:cubicBezTo>
                  <a:cubicBezTo>
                    <a:pt x="4301" y="9896"/>
                    <a:pt x="4374" y="9862"/>
                    <a:pt x="4441" y="9825"/>
                  </a:cubicBezTo>
                  <a:cubicBezTo>
                    <a:pt x="4528" y="9779"/>
                    <a:pt x="4608" y="9718"/>
                    <a:pt x="4685" y="9648"/>
                  </a:cubicBezTo>
                  <a:lnTo>
                    <a:pt x="4688" y="9645"/>
                  </a:lnTo>
                  <a:cubicBezTo>
                    <a:pt x="4702" y="9635"/>
                    <a:pt x="4708" y="9628"/>
                    <a:pt x="4722" y="9618"/>
                  </a:cubicBezTo>
                  <a:cubicBezTo>
                    <a:pt x="4745" y="9598"/>
                    <a:pt x="4772" y="9578"/>
                    <a:pt x="4792" y="9558"/>
                  </a:cubicBezTo>
                  <a:cubicBezTo>
                    <a:pt x="4812" y="9535"/>
                    <a:pt x="4839" y="9514"/>
                    <a:pt x="4852" y="9491"/>
                  </a:cubicBezTo>
                  <a:cubicBezTo>
                    <a:pt x="4872" y="9458"/>
                    <a:pt x="4886" y="9424"/>
                    <a:pt x="4892" y="9384"/>
                  </a:cubicBezTo>
                  <a:cubicBezTo>
                    <a:pt x="4906" y="9367"/>
                    <a:pt x="4919" y="9351"/>
                    <a:pt x="4929" y="9331"/>
                  </a:cubicBezTo>
                  <a:cubicBezTo>
                    <a:pt x="4973" y="9274"/>
                    <a:pt x="5013" y="9217"/>
                    <a:pt x="5060" y="9160"/>
                  </a:cubicBezTo>
                  <a:lnTo>
                    <a:pt x="5060" y="9160"/>
                  </a:lnTo>
                  <a:lnTo>
                    <a:pt x="5053" y="9167"/>
                  </a:lnTo>
                  <a:cubicBezTo>
                    <a:pt x="5086" y="9127"/>
                    <a:pt x="5123" y="9080"/>
                    <a:pt x="5157" y="9040"/>
                  </a:cubicBezTo>
                  <a:cubicBezTo>
                    <a:pt x="5170" y="9023"/>
                    <a:pt x="5187" y="9006"/>
                    <a:pt x="5197" y="8983"/>
                  </a:cubicBezTo>
                  <a:cubicBezTo>
                    <a:pt x="5213" y="8959"/>
                    <a:pt x="5237" y="8929"/>
                    <a:pt x="5253" y="8906"/>
                  </a:cubicBezTo>
                  <a:cubicBezTo>
                    <a:pt x="5263" y="8883"/>
                    <a:pt x="5277" y="8863"/>
                    <a:pt x="5290" y="8846"/>
                  </a:cubicBezTo>
                  <a:cubicBezTo>
                    <a:pt x="5297" y="8829"/>
                    <a:pt x="5310" y="8812"/>
                    <a:pt x="5320" y="8796"/>
                  </a:cubicBezTo>
                  <a:lnTo>
                    <a:pt x="5330" y="8772"/>
                  </a:lnTo>
                  <a:cubicBezTo>
                    <a:pt x="5357" y="8725"/>
                    <a:pt x="5381" y="8679"/>
                    <a:pt x="5404" y="8628"/>
                  </a:cubicBezTo>
                  <a:cubicBezTo>
                    <a:pt x="5421" y="8588"/>
                    <a:pt x="5441" y="8548"/>
                    <a:pt x="5457" y="8508"/>
                  </a:cubicBezTo>
                  <a:cubicBezTo>
                    <a:pt x="5474" y="8475"/>
                    <a:pt x="5488" y="8441"/>
                    <a:pt x="5498" y="8404"/>
                  </a:cubicBezTo>
                  <a:cubicBezTo>
                    <a:pt x="5524" y="8341"/>
                    <a:pt x="5548" y="8277"/>
                    <a:pt x="5564" y="8214"/>
                  </a:cubicBezTo>
                  <a:cubicBezTo>
                    <a:pt x="5578" y="8177"/>
                    <a:pt x="5591" y="8140"/>
                    <a:pt x="5598" y="8104"/>
                  </a:cubicBezTo>
                  <a:cubicBezTo>
                    <a:pt x="5611" y="8060"/>
                    <a:pt x="5621" y="8020"/>
                    <a:pt x="5628" y="7977"/>
                  </a:cubicBezTo>
                  <a:cubicBezTo>
                    <a:pt x="5638" y="7940"/>
                    <a:pt x="5645" y="7903"/>
                    <a:pt x="5655" y="7859"/>
                  </a:cubicBezTo>
                  <a:cubicBezTo>
                    <a:pt x="5661" y="7826"/>
                    <a:pt x="5665" y="7789"/>
                    <a:pt x="5675" y="7756"/>
                  </a:cubicBezTo>
                  <a:cubicBezTo>
                    <a:pt x="5698" y="7612"/>
                    <a:pt x="5725" y="7472"/>
                    <a:pt x="5742" y="7328"/>
                  </a:cubicBezTo>
                  <a:cubicBezTo>
                    <a:pt x="5748" y="7251"/>
                    <a:pt x="5758" y="7174"/>
                    <a:pt x="5765" y="7094"/>
                  </a:cubicBezTo>
                  <a:cubicBezTo>
                    <a:pt x="5775" y="7024"/>
                    <a:pt x="5778" y="6957"/>
                    <a:pt x="5788" y="6887"/>
                  </a:cubicBezTo>
                  <a:cubicBezTo>
                    <a:pt x="5788" y="6883"/>
                    <a:pt x="5788" y="6873"/>
                    <a:pt x="5792" y="6870"/>
                  </a:cubicBezTo>
                  <a:lnTo>
                    <a:pt x="5792" y="6873"/>
                  </a:lnTo>
                  <a:cubicBezTo>
                    <a:pt x="5798" y="6816"/>
                    <a:pt x="5815" y="6756"/>
                    <a:pt x="5825" y="6699"/>
                  </a:cubicBezTo>
                  <a:lnTo>
                    <a:pt x="5825" y="6686"/>
                  </a:lnTo>
                  <a:cubicBezTo>
                    <a:pt x="5832" y="6689"/>
                    <a:pt x="5839" y="6689"/>
                    <a:pt x="5845" y="6693"/>
                  </a:cubicBezTo>
                  <a:cubicBezTo>
                    <a:pt x="5849" y="6723"/>
                    <a:pt x="5859" y="6753"/>
                    <a:pt x="5862" y="6783"/>
                  </a:cubicBezTo>
                  <a:cubicBezTo>
                    <a:pt x="5865" y="6793"/>
                    <a:pt x="5865" y="6810"/>
                    <a:pt x="5872" y="6823"/>
                  </a:cubicBezTo>
                  <a:cubicBezTo>
                    <a:pt x="5865" y="6853"/>
                    <a:pt x="5865" y="6883"/>
                    <a:pt x="5862" y="6910"/>
                  </a:cubicBezTo>
                  <a:cubicBezTo>
                    <a:pt x="5859" y="6950"/>
                    <a:pt x="5855" y="6987"/>
                    <a:pt x="5845" y="7027"/>
                  </a:cubicBezTo>
                  <a:cubicBezTo>
                    <a:pt x="5822" y="7187"/>
                    <a:pt x="5792" y="7345"/>
                    <a:pt x="5758" y="7505"/>
                  </a:cubicBezTo>
                  <a:cubicBezTo>
                    <a:pt x="5725" y="7662"/>
                    <a:pt x="5695" y="7826"/>
                    <a:pt x="5661" y="7990"/>
                  </a:cubicBezTo>
                  <a:cubicBezTo>
                    <a:pt x="5631" y="8140"/>
                    <a:pt x="5611" y="8291"/>
                    <a:pt x="5588" y="8445"/>
                  </a:cubicBezTo>
                  <a:cubicBezTo>
                    <a:pt x="5561" y="8608"/>
                    <a:pt x="5531" y="8772"/>
                    <a:pt x="5508" y="8933"/>
                  </a:cubicBezTo>
                  <a:cubicBezTo>
                    <a:pt x="5508" y="8943"/>
                    <a:pt x="5508" y="8946"/>
                    <a:pt x="5504" y="8956"/>
                  </a:cubicBezTo>
                  <a:lnTo>
                    <a:pt x="5504" y="8966"/>
                  </a:lnTo>
                  <a:lnTo>
                    <a:pt x="5504" y="8973"/>
                  </a:lnTo>
                  <a:cubicBezTo>
                    <a:pt x="5498" y="9010"/>
                    <a:pt x="5491" y="9050"/>
                    <a:pt x="5488" y="9090"/>
                  </a:cubicBezTo>
                  <a:cubicBezTo>
                    <a:pt x="5488" y="9093"/>
                    <a:pt x="5488" y="9097"/>
                    <a:pt x="5481" y="9100"/>
                  </a:cubicBezTo>
                  <a:cubicBezTo>
                    <a:pt x="5481" y="9108"/>
                    <a:pt x="5479" y="9117"/>
                    <a:pt x="5478" y="9124"/>
                  </a:cubicBezTo>
                  <a:lnTo>
                    <a:pt x="5478" y="9124"/>
                  </a:lnTo>
                  <a:cubicBezTo>
                    <a:pt x="5478" y="9122"/>
                    <a:pt x="5479" y="9120"/>
                    <a:pt x="5481" y="9117"/>
                  </a:cubicBezTo>
                  <a:lnTo>
                    <a:pt x="5481" y="9117"/>
                  </a:lnTo>
                  <a:cubicBezTo>
                    <a:pt x="5477" y="9133"/>
                    <a:pt x="5477" y="9150"/>
                    <a:pt x="5474" y="9167"/>
                  </a:cubicBezTo>
                  <a:cubicBezTo>
                    <a:pt x="5461" y="9247"/>
                    <a:pt x="5447" y="9331"/>
                    <a:pt x="5437" y="9411"/>
                  </a:cubicBezTo>
                  <a:cubicBezTo>
                    <a:pt x="5411" y="9561"/>
                    <a:pt x="5391" y="9715"/>
                    <a:pt x="5364" y="9866"/>
                  </a:cubicBezTo>
                  <a:cubicBezTo>
                    <a:pt x="5347" y="9963"/>
                    <a:pt x="5330" y="10059"/>
                    <a:pt x="5310" y="10153"/>
                  </a:cubicBezTo>
                  <a:cubicBezTo>
                    <a:pt x="5297" y="10210"/>
                    <a:pt x="5287" y="10263"/>
                    <a:pt x="5277" y="10320"/>
                  </a:cubicBezTo>
                  <a:cubicBezTo>
                    <a:pt x="5270" y="10380"/>
                    <a:pt x="5263" y="10434"/>
                    <a:pt x="5257" y="10487"/>
                  </a:cubicBezTo>
                  <a:cubicBezTo>
                    <a:pt x="5230" y="10695"/>
                    <a:pt x="5210" y="10899"/>
                    <a:pt x="5193" y="11103"/>
                  </a:cubicBezTo>
                  <a:cubicBezTo>
                    <a:pt x="5160" y="11507"/>
                    <a:pt x="5146" y="11918"/>
                    <a:pt x="5140" y="12326"/>
                  </a:cubicBezTo>
                  <a:cubicBezTo>
                    <a:pt x="5136" y="12537"/>
                    <a:pt x="5143" y="12741"/>
                    <a:pt x="5153" y="12952"/>
                  </a:cubicBezTo>
                  <a:cubicBezTo>
                    <a:pt x="5160" y="13172"/>
                    <a:pt x="5173" y="13390"/>
                    <a:pt x="5190" y="13610"/>
                  </a:cubicBezTo>
                  <a:cubicBezTo>
                    <a:pt x="5193" y="13680"/>
                    <a:pt x="5197" y="13747"/>
                    <a:pt x="5207" y="13821"/>
                  </a:cubicBezTo>
                  <a:cubicBezTo>
                    <a:pt x="5220" y="14098"/>
                    <a:pt x="5227" y="14383"/>
                    <a:pt x="5237" y="14663"/>
                  </a:cubicBezTo>
                  <a:cubicBezTo>
                    <a:pt x="5240" y="14757"/>
                    <a:pt x="5240" y="14851"/>
                    <a:pt x="5247" y="14944"/>
                  </a:cubicBezTo>
                  <a:cubicBezTo>
                    <a:pt x="5257" y="15048"/>
                    <a:pt x="5260" y="15151"/>
                    <a:pt x="5274" y="15262"/>
                  </a:cubicBezTo>
                  <a:cubicBezTo>
                    <a:pt x="5280" y="15359"/>
                    <a:pt x="5294" y="15459"/>
                    <a:pt x="5304" y="15553"/>
                  </a:cubicBezTo>
                  <a:cubicBezTo>
                    <a:pt x="5310" y="15653"/>
                    <a:pt x="5320" y="15750"/>
                    <a:pt x="5327" y="15850"/>
                  </a:cubicBezTo>
                  <a:cubicBezTo>
                    <a:pt x="5357" y="16235"/>
                    <a:pt x="5360" y="16619"/>
                    <a:pt x="5387" y="17000"/>
                  </a:cubicBezTo>
                  <a:cubicBezTo>
                    <a:pt x="5397" y="17184"/>
                    <a:pt x="5421" y="17365"/>
                    <a:pt x="5444" y="17549"/>
                  </a:cubicBezTo>
                  <a:cubicBezTo>
                    <a:pt x="5457" y="17639"/>
                    <a:pt x="5474" y="17736"/>
                    <a:pt x="5491" y="17826"/>
                  </a:cubicBezTo>
                  <a:cubicBezTo>
                    <a:pt x="5508" y="17920"/>
                    <a:pt x="5514" y="18017"/>
                    <a:pt x="5531" y="18107"/>
                  </a:cubicBezTo>
                  <a:cubicBezTo>
                    <a:pt x="5558" y="18288"/>
                    <a:pt x="5578" y="18468"/>
                    <a:pt x="5598" y="18642"/>
                  </a:cubicBezTo>
                  <a:cubicBezTo>
                    <a:pt x="5625" y="18823"/>
                    <a:pt x="5658" y="19003"/>
                    <a:pt x="5688" y="19180"/>
                  </a:cubicBezTo>
                  <a:cubicBezTo>
                    <a:pt x="5705" y="19277"/>
                    <a:pt x="5722" y="19378"/>
                    <a:pt x="5742" y="19475"/>
                  </a:cubicBezTo>
                  <a:cubicBezTo>
                    <a:pt x="5762" y="19575"/>
                    <a:pt x="5788" y="19675"/>
                    <a:pt x="5808" y="19775"/>
                  </a:cubicBezTo>
                  <a:cubicBezTo>
                    <a:pt x="5822" y="19839"/>
                    <a:pt x="5839" y="19899"/>
                    <a:pt x="5849" y="19963"/>
                  </a:cubicBezTo>
                  <a:cubicBezTo>
                    <a:pt x="5865" y="20076"/>
                    <a:pt x="5879" y="20190"/>
                    <a:pt x="5895" y="20300"/>
                  </a:cubicBezTo>
                  <a:cubicBezTo>
                    <a:pt x="5912" y="20401"/>
                    <a:pt x="5925" y="20501"/>
                    <a:pt x="5942" y="20598"/>
                  </a:cubicBezTo>
                  <a:cubicBezTo>
                    <a:pt x="5959" y="20698"/>
                    <a:pt x="5982" y="20795"/>
                    <a:pt x="6006" y="20895"/>
                  </a:cubicBezTo>
                  <a:cubicBezTo>
                    <a:pt x="6046" y="21086"/>
                    <a:pt x="6096" y="21280"/>
                    <a:pt x="6133" y="21471"/>
                  </a:cubicBezTo>
                  <a:cubicBezTo>
                    <a:pt x="6176" y="21681"/>
                    <a:pt x="6216" y="21885"/>
                    <a:pt x="6256" y="22096"/>
                  </a:cubicBezTo>
                  <a:cubicBezTo>
                    <a:pt x="6273" y="22189"/>
                    <a:pt x="6290" y="22283"/>
                    <a:pt x="6310" y="22380"/>
                  </a:cubicBezTo>
                  <a:cubicBezTo>
                    <a:pt x="6330" y="22474"/>
                    <a:pt x="6350" y="22571"/>
                    <a:pt x="6377" y="22668"/>
                  </a:cubicBezTo>
                  <a:cubicBezTo>
                    <a:pt x="6424" y="22868"/>
                    <a:pt x="6460" y="23065"/>
                    <a:pt x="6507" y="23266"/>
                  </a:cubicBezTo>
                  <a:cubicBezTo>
                    <a:pt x="6527" y="23360"/>
                    <a:pt x="6547" y="23460"/>
                    <a:pt x="6577" y="23557"/>
                  </a:cubicBezTo>
                  <a:cubicBezTo>
                    <a:pt x="6601" y="23650"/>
                    <a:pt x="6628" y="23741"/>
                    <a:pt x="6651" y="23828"/>
                  </a:cubicBezTo>
                  <a:cubicBezTo>
                    <a:pt x="6681" y="23941"/>
                    <a:pt x="6701" y="24058"/>
                    <a:pt x="6718" y="24172"/>
                  </a:cubicBezTo>
                  <a:cubicBezTo>
                    <a:pt x="6735" y="24286"/>
                    <a:pt x="6748" y="24396"/>
                    <a:pt x="6765" y="24510"/>
                  </a:cubicBezTo>
                  <a:cubicBezTo>
                    <a:pt x="6781" y="24627"/>
                    <a:pt x="6801" y="24744"/>
                    <a:pt x="6825" y="24861"/>
                  </a:cubicBezTo>
                  <a:cubicBezTo>
                    <a:pt x="6835" y="24931"/>
                    <a:pt x="6852" y="25005"/>
                    <a:pt x="6865" y="25075"/>
                  </a:cubicBezTo>
                  <a:cubicBezTo>
                    <a:pt x="6865" y="25112"/>
                    <a:pt x="6868" y="25148"/>
                    <a:pt x="6868" y="25188"/>
                  </a:cubicBezTo>
                  <a:cubicBezTo>
                    <a:pt x="6875" y="25299"/>
                    <a:pt x="6875" y="25412"/>
                    <a:pt x="6882" y="25526"/>
                  </a:cubicBezTo>
                  <a:cubicBezTo>
                    <a:pt x="6885" y="25590"/>
                    <a:pt x="6892" y="25657"/>
                    <a:pt x="6898" y="25717"/>
                  </a:cubicBezTo>
                  <a:cubicBezTo>
                    <a:pt x="6908" y="25807"/>
                    <a:pt x="6915" y="25907"/>
                    <a:pt x="6979" y="25974"/>
                  </a:cubicBezTo>
                  <a:cubicBezTo>
                    <a:pt x="7015" y="26014"/>
                    <a:pt x="7062" y="26044"/>
                    <a:pt x="7116" y="26058"/>
                  </a:cubicBezTo>
                  <a:cubicBezTo>
                    <a:pt x="7132" y="26061"/>
                    <a:pt x="7153" y="26061"/>
                    <a:pt x="7169" y="26061"/>
                  </a:cubicBezTo>
                  <a:cubicBezTo>
                    <a:pt x="7209" y="26061"/>
                    <a:pt x="7246" y="26051"/>
                    <a:pt x="7280" y="26034"/>
                  </a:cubicBezTo>
                  <a:cubicBezTo>
                    <a:pt x="7383" y="25984"/>
                    <a:pt x="7433" y="25874"/>
                    <a:pt x="7417" y="25764"/>
                  </a:cubicBezTo>
                  <a:cubicBezTo>
                    <a:pt x="7400" y="25667"/>
                    <a:pt x="7387" y="25576"/>
                    <a:pt x="7377" y="25479"/>
                  </a:cubicBezTo>
                  <a:cubicBezTo>
                    <a:pt x="7363" y="25392"/>
                    <a:pt x="7353" y="25305"/>
                    <a:pt x="7336" y="25215"/>
                  </a:cubicBezTo>
                  <a:cubicBezTo>
                    <a:pt x="7320" y="25115"/>
                    <a:pt x="7300" y="25015"/>
                    <a:pt x="7270" y="24914"/>
                  </a:cubicBezTo>
                  <a:cubicBezTo>
                    <a:pt x="7253" y="24857"/>
                    <a:pt x="7236" y="24794"/>
                    <a:pt x="7219" y="24737"/>
                  </a:cubicBezTo>
                  <a:cubicBezTo>
                    <a:pt x="7209" y="24687"/>
                    <a:pt x="7196" y="24637"/>
                    <a:pt x="7186" y="24587"/>
                  </a:cubicBezTo>
                  <a:cubicBezTo>
                    <a:pt x="7166" y="24503"/>
                    <a:pt x="7146" y="24419"/>
                    <a:pt x="7126" y="24339"/>
                  </a:cubicBezTo>
                  <a:lnTo>
                    <a:pt x="7126" y="24329"/>
                  </a:lnTo>
                  <a:cubicBezTo>
                    <a:pt x="7102" y="24239"/>
                    <a:pt x="7086" y="24145"/>
                    <a:pt x="7066" y="24055"/>
                  </a:cubicBezTo>
                  <a:cubicBezTo>
                    <a:pt x="7042" y="23955"/>
                    <a:pt x="7015" y="23858"/>
                    <a:pt x="6985" y="23761"/>
                  </a:cubicBezTo>
                  <a:cubicBezTo>
                    <a:pt x="6959" y="23671"/>
                    <a:pt x="6918" y="23577"/>
                    <a:pt x="6885" y="23487"/>
                  </a:cubicBezTo>
                  <a:cubicBezTo>
                    <a:pt x="6882" y="23470"/>
                    <a:pt x="6875" y="23453"/>
                    <a:pt x="6868" y="23437"/>
                  </a:cubicBezTo>
                  <a:cubicBezTo>
                    <a:pt x="6832" y="23273"/>
                    <a:pt x="6798" y="23109"/>
                    <a:pt x="6765" y="22948"/>
                  </a:cubicBezTo>
                  <a:cubicBezTo>
                    <a:pt x="6725" y="22754"/>
                    <a:pt x="6678" y="22564"/>
                    <a:pt x="6631" y="22370"/>
                  </a:cubicBezTo>
                  <a:cubicBezTo>
                    <a:pt x="6591" y="22179"/>
                    <a:pt x="6547" y="21985"/>
                    <a:pt x="6511" y="21795"/>
                  </a:cubicBezTo>
                  <a:cubicBezTo>
                    <a:pt x="6494" y="21701"/>
                    <a:pt x="6477" y="21611"/>
                    <a:pt x="6450" y="21517"/>
                  </a:cubicBezTo>
                  <a:cubicBezTo>
                    <a:pt x="6430" y="21427"/>
                    <a:pt x="6407" y="21337"/>
                    <a:pt x="6380" y="21247"/>
                  </a:cubicBezTo>
                  <a:cubicBezTo>
                    <a:pt x="6347" y="21109"/>
                    <a:pt x="6313" y="20969"/>
                    <a:pt x="6290" y="20832"/>
                  </a:cubicBezTo>
                  <a:cubicBezTo>
                    <a:pt x="6260" y="20692"/>
                    <a:pt x="6233" y="20548"/>
                    <a:pt x="6210" y="20401"/>
                  </a:cubicBezTo>
                  <a:cubicBezTo>
                    <a:pt x="6150" y="20113"/>
                    <a:pt x="6083" y="19829"/>
                    <a:pt x="6022" y="19541"/>
                  </a:cubicBezTo>
                  <a:cubicBezTo>
                    <a:pt x="5999" y="19438"/>
                    <a:pt x="5979" y="19327"/>
                    <a:pt x="5959" y="19220"/>
                  </a:cubicBezTo>
                  <a:cubicBezTo>
                    <a:pt x="5942" y="19123"/>
                    <a:pt x="5929" y="19027"/>
                    <a:pt x="5912" y="18936"/>
                  </a:cubicBezTo>
                  <a:cubicBezTo>
                    <a:pt x="5892" y="18803"/>
                    <a:pt x="5872" y="18662"/>
                    <a:pt x="5849" y="18528"/>
                  </a:cubicBezTo>
                  <a:cubicBezTo>
                    <a:pt x="5845" y="18495"/>
                    <a:pt x="5842" y="18458"/>
                    <a:pt x="5842" y="18425"/>
                  </a:cubicBezTo>
                  <a:cubicBezTo>
                    <a:pt x="5832" y="18321"/>
                    <a:pt x="5825" y="18211"/>
                    <a:pt x="5822" y="18107"/>
                  </a:cubicBezTo>
                  <a:cubicBezTo>
                    <a:pt x="5808" y="17900"/>
                    <a:pt x="5795" y="17689"/>
                    <a:pt x="5775" y="17482"/>
                  </a:cubicBezTo>
                  <a:cubicBezTo>
                    <a:pt x="5738" y="17087"/>
                    <a:pt x="5712" y="16696"/>
                    <a:pt x="5678" y="16305"/>
                  </a:cubicBezTo>
                  <a:cubicBezTo>
                    <a:pt x="5661" y="16104"/>
                    <a:pt x="5648" y="15904"/>
                    <a:pt x="5638" y="15703"/>
                  </a:cubicBezTo>
                  <a:cubicBezTo>
                    <a:pt x="5625" y="15496"/>
                    <a:pt x="5608" y="15292"/>
                    <a:pt x="5588" y="15081"/>
                  </a:cubicBezTo>
                  <a:cubicBezTo>
                    <a:pt x="5571" y="14881"/>
                    <a:pt x="5554" y="14680"/>
                    <a:pt x="5544" y="14476"/>
                  </a:cubicBezTo>
                  <a:cubicBezTo>
                    <a:pt x="5538" y="14265"/>
                    <a:pt x="5528" y="14062"/>
                    <a:pt x="5521" y="13854"/>
                  </a:cubicBezTo>
                  <a:cubicBezTo>
                    <a:pt x="5511" y="13630"/>
                    <a:pt x="5504" y="13410"/>
                    <a:pt x="5504" y="13192"/>
                  </a:cubicBezTo>
                  <a:cubicBezTo>
                    <a:pt x="5498" y="12995"/>
                    <a:pt x="5504" y="12801"/>
                    <a:pt x="5508" y="12604"/>
                  </a:cubicBezTo>
                  <a:cubicBezTo>
                    <a:pt x="5511" y="12443"/>
                    <a:pt x="5514" y="12290"/>
                    <a:pt x="5524" y="12136"/>
                  </a:cubicBezTo>
                  <a:cubicBezTo>
                    <a:pt x="5531" y="11989"/>
                    <a:pt x="5541" y="11838"/>
                    <a:pt x="5544" y="11691"/>
                  </a:cubicBezTo>
                  <a:cubicBezTo>
                    <a:pt x="5554" y="11497"/>
                    <a:pt x="5558" y="11300"/>
                    <a:pt x="5564" y="11103"/>
                  </a:cubicBezTo>
                  <a:cubicBezTo>
                    <a:pt x="5574" y="10899"/>
                    <a:pt x="5588" y="10695"/>
                    <a:pt x="5605" y="10494"/>
                  </a:cubicBezTo>
                  <a:cubicBezTo>
                    <a:pt x="5621" y="10297"/>
                    <a:pt x="5625" y="10096"/>
                    <a:pt x="5641" y="9899"/>
                  </a:cubicBezTo>
                  <a:cubicBezTo>
                    <a:pt x="5661" y="9682"/>
                    <a:pt x="5678" y="9464"/>
                    <a:pt x="5698" y="9247"/>
                  </a:cubicBezTo>
                  <a:cubicBezTo>
                    <a:pt x="5715" y="9060"/>
                    <a:pt x="5738" y="8873"/>
                    <a:pt x="5762" y="8682"/>
                  </a:cubicBezTo>
                  <a:cubicBezTo>
                    <a:pt x="5792" y="8475"/>
                    <a:pt x="5822" y="8264"/>
                    <a:pt x="5849" y="8053"/>
                  </a:cubicBezTo>
                  <a:cubicBezTo>
                    <a:pt x="5879" y="7846"/>
                    <a:pt x="5909" y="7642"/>
                    <a:pt x="5932" y="7438"/>
                  </a:cubicBezTo>
                  <a:cubicBezTo>
                    <a:pt x="5939" y="7405"/>
                    <a:pt x="5939" y="7371"/>
                    <a:pt x="5942" y="7341"/>
                  </a:cubicBezTo>
                  <a:lnTo>
                    <a:pt x="5942" y="7539"/>
                  </a:lnTo>
                  <a:lnTo>
                    <a:pt x="5942" y="7605"/>
                  </a:lnTo>
                  <a:lnTo>
                    <a:pt x="5942" y="7609"/>
                  </a:lnTo>
                  <a:lnTo>
                    <a:pt x="5942" y="7612"/>
                  </a:lnTo>
                  <a:cubicBezTo>
                    <a:pt x="5942" y="7722"/>
                    <a:pt x="5939" y="7829"/>
                    <a:pt x="5932" y="7940"/>
                  </a:cubicBezTo>
                  <a:cubicBezTo>
                    <a:pt x="5925" y="8110"/>
                    <a:pt x="5912" y="8281"/>
                    <a:pt x="5905" y="8455"/>
                  </a:cubicBezTo>
                  <a:cubicBezTo>
                    <a:pt x="5895" y="8622"/>
                    <a:pt x="5882" y="8789"/>
                    <a:pt x="5875" y="8959"/>
                  </a:cubicBezTo>
                  <a:cubicBezTo>
                    <a:pt x="5872" y="9046"/>
                    <a:pt x="5862" y="9133"/>
                    <a:pt x="5865" y="9217"/>
                  </a:cubicBezTo>
                  <a:cubicBezTo>
                    <a:pt x="5872" y="9307"/>
                    <a:pt x="5879" y="9394"/>
                    <a:pt x="5899" y="9478"/>
                  </a:cubicBezTo>
                  <a:cubicBezTo>
                    <a:pt x="5912" y="9525"/>
                    <a:pt x="5925" y="9565"/>
                    <a:pt x="5939" y="9611"/>
                  </a:cubicBezTo>
                  <a:cubicBezTo>
                    <a:pt x="5949" y="9652"/>
                    <a:pt x="5966" y="9695"/>
                    <a:pt x="5982" y="9735"/>
                  </a:cubicBezTo>
                  <a:cubicBezTo>
                    <a:pt x="6016" y="9812"/>
                    <a:pt x="6059" y="9882"/>
                    <a:pt x="6106" y="9952"/>
                  </a:cubicBezTo>
                  <a:cubicBezTo>
                    <a:pt x="6150" y="10019"/>
                    <a:pt x="6193" y="10093"/>
                    <a:pt x="6240" y="10163"/>
                  </a:cubicBezTo>
                  <a:cubicBezTo>
                    <a:pt x="6263" y="10200"/>
                    <a:pt x="6290" y="10237"/>
                    <a:pt x="6317" y="10270"/>
                  </a:cubicBezTo>
                  <a:cubicBezTo>
                    <a:pt x="6347" y="10304"/>
                    <a:pt x="6377" y="10334"/>
                    <a:pt x="6410" y="10354"/>
                  </a:cubicBezTo>
                  <a:cubicBezTo>
                    <a:pt x="6440" y="10377"/>
                    <a:pt x="6474" y="10387"/>
                    <a:pt x="6507" y="10400"/>
                  </a:cubicBezTo>
                  <a:cubicBezTo>
                    <a:pt x="6544" y="10417"/>
                    <a:pt x="6591" y="10427"/>
                    <a:pt x="6628" y="10434"/>
                  </a:cubicBezTo>
                  <a:cubicBezTo>
                    <a:pt x="6674" y="10444"/>
                    <a:pt x="6718" y="10451"/>
                    <a:pt x="6765" y="10451"/>
                  </a:cubicBezTo>
                  <a:cubicBezTo>
                    <a:pt x="6791" y="10452"/>
                    <a:pt x="6819" y="10453"/>
                    <a:pt x="6846" y="10453"/>
                  </a:cubicBezTo>
                  <a:cubicBezTo>
                    <a:pt x="6873" y="10453"/>
                    <a:pt x="6900" y="10452"/>
                    <a:pt x="6925" y="10451"/>
                  </a:cubicBezTo>
                  <a:lnTo>
                    <a:pt x="7002" y="10451"/>
                  </a:lnTo>
                  <a:cubicBezTo>
                    <a:pt x="7042" y="10451"/>
                    <a:pt x="7079" y="10454"/>
                    <a:pt x="7116" y="10461"/>
                  </a:cubicBezTo>
                  <a:cubicBezTo>
                    <a:pt x="7132" y="10464"/>
                    <a:pt x="7146" y="10467"/>
                    <a:pt x="7163" y="10471"/>
                  </a:cubicBezTo>
                  <a:lnTo>
                    <a:pt x="7199" y="10484"/>
                  </a:lnTo>
                  <a:cubicBezTo>
                    <a:pt x="7213" y="10487"/>
                    <a:pt x="7219" y="10497"/>
                    <a:pt x="7233" y="10501"/>
                  </a:cubicBezTo>
                  <a:cubicBezTo>
                    <a:pt x="7243" y="10504"/>
                    <a:pt x="7246" y="10511"/>
                    <a:pt x="7253" y="10518"/>
                  </a:cubicBezTo>
                  <a:cubicBezTo>
                    <a:pt x="7266" y="10528"/>
                    <a:pt x="7280" y="10538"/>
                    <a:pt x="7286" y="10551"/>
                  </a:cubicBezTo>
                  <a:lnTo>
                    <a:pt x="7363" y="10638"/>
                  </a:lnTo>
                  <a:cubicBezTo>
                    <a:pt x="7387" y="10668"/>
                    <a:pt x="7413" y="10698"/>
                    <a:pt x="7443" y="10728"/>
                  </a:cubicBezTo>
                  <a:cubicBezTo>
                    <a:pt x="7497" y="10782"/>
                    <a:pt x="7554" y="10835"/>
                    <a:pt x="7617" y="10885"/>
                  </a:cubicBezTo>
                  <a:cubicBezTo>
                    <a:pt x="7651" y="10912"/>
                    <a:pt x="7684" y="10935"/>
                    <a:pt x="7718" y="10955"/>
                  </a:cubicBezTo>
                  <a:cubicBezTo>
                    <a:pt x="7751" y="10979"/>
                    <a:pt x="7788" y="10999"/>
                    <a:pt x="7828" y="11016"/>
                  </a:cubicBezTo>
                  <a:cubicBezTo>
                    <a:pt x="7865" y="11029"/>
                    <a:pt x="7901" y="11039"/>
                    <a:pt x="7938" y="11049"/>
                  </a:cubicBezTo>
                  <a:cubicBezTo>
                    <a:pt x="7982" y="11056"/>
                    <a:pt x="8018" y="11062"/>
                    <a:pt x="8062" y="11066"/>
                  </a:cubicBezTo>
                  <a:cubicBezTo>
                    <a:pt x="8146" y="11069"/>
                    <a:pt x="8222" y="11079"/>
                    <a:pt x="8306" y="11079"/>
                  </a:cubicBezTo>
                  <a:cubicBezTo>
                    <a:pt x="8333" y="11079"/>
                    <a:pt x="8356" y="11083"/>
                    <a:pt x="8383" y="11083"/>
                  </a:cubicBezTo>
                  <a:lnTo>
                    <a:pt x="8423" y="11083"/>
                  </a:lnTo>
                  <a:cubicBezTo>
                    <a:pt x="8463" y="11079"/>
                    <a:pt x="8500" y="11069"/>
                    <a:pt x="8537" y="11062"/>
                  </a:cubicBezTo>
                  <a:cubicBezTo>
                    <a:pt x="8580" y="11052"/>
                    <a:pt x="8620" y="11039"/>
                    <a:pt x="8657" y="11022"/>
                  </a:cubicBezTo>
                  <a:cubicBezTo>
                    <a:pt x="8818" y="10969"/>
                    <a:pt x="8971" y="10899"/>
                    <a:pt x="9118" y="10818"/>
                  </a:cubicBezTo>
                  <a:cubicBezTo>
                    <a:pt x="9118" y="10818"/>
                    <a:pt x="9122" y="10818"/>
                    <a:pt x="9122" y="10815"/>
                  </a:cubicBezTo>
                  <a:lnTo>
                    <a:pt x="9125" y="10815"/>
                  </a:lnTo>
                  <a:cubicBezTo>
                    <a:pt x="9132" y="10812"/>
                    <a:pt x="9139" y="10805"/>
                    <a:pt x="9142" y="10805"/>
                  </a:cubicBezTo>
                  <a:cubicBezTo>
                    <a:pt x="9192" y="10778"/>
                    <a:pt x="9235" y="10748"/>
                    <a:pt x="9276" y="10711"/>
                  </a:cubicBezTo>
                  <a:cubicBezTo>
                    <a:pt x="9299" y="10688"/>
                    <a:pt x="9319" y="10671"/>
                    <a:pt x="9336" y="10651"/>
                  </a:cubicBezTo>
                  <a:cubicBezTo>
                    <a:pt x="9353" y="10635"/>
                    <a:pt x="9369" y="10618"/>
                    <a:pt x="9383" y="10601"/>
                  </a:cubicBezTo>
                  <a:cubicBezTo>
                    <a:pt x="9416" y="10561"/>
                    <a:pt x="9443" y="10518"/>
                    <a:pt x="9470" y="10477"/>
                  </a:cubicBezTo>
                  <a:cubicBezTo>
                    <a:pt x="9516" y="10400"/>
                    <a:pt x="9556" y="10327"/>
                    <a:pt x="9600" y="10247"/>
                  </a:cubicBezTo>
                  <a:cubicBezTo>
                    <a:pt x="9640" y="10170"/>
                    <a:pt x="9684" y="10100"/>
                    <a:pt x="9720" y="10026"/>
                  </a:cubicBezTo>
                  <a:cubicBezTo>
                    <a:pt x="9801" y="9879"/>
                    <a:pt x="9857" y="9718"/>
                    <a:pt x="9938" y="9575"/>
                  </a:cubicBezTo>
                  <a:cubicBezTo>
                    <a:pt x="9968" y="9528"/>
                    <a:pt x="10001" y="9481"/>
                    <a:pt x="10035" y="9434"/>
                  </a:cubicBezTo>
                  <a:cubicBezTo>
                    <a:pt x="10055" y="9407"/>
                    <a:pt x="10078" y="9381"/>
                    <a:pt x="10105" y="9357"/>
                  </a:cubicBezTo>
                  <a:cubicBezTo>
                    <a:pt x="10135" y="9331"/>
                    <a:pt x="10168" y="9307"/>
                    <a:pt x="10195" y="9280"/>
                  </a:cubicBezTo>
                  <a:cubicBezTo>
                    <a:pt x="10269" y="9230"/>
                    <a:pt x="10335" y="9177"/>
                    <a:pt x="10406" y="9117"/>
                  </a:cubicBezTo>
                  <a:cubicBezTo>
                    <a:pt x="10439" y="9090"/>
                    <a:pt x="10473" y="9063"/>
                    <a:pt x="10506" y="9033"/>
                  </a:cubicBezTo>
                  <a:cubicBezTo>
                    <a:pt x="10536" y="9010"/>
                    <a:pt x="10563" y="8983"/>
                    <a:pt x="10590" y="8959"/>
                  </a:cubicBezTo>
                  <a:cubicBezTo>
                    <a:pt x="10653" y="8896"/>
                    <a:pt x="10720" y="8832"/>
                    <a:pt x="10770" y="8759"/>
                  </a:cubicBezTo>
                  <a:cubicBezTo>
                    <a:pt x="10820" y="8689"/>
                    <a:pt x="10860" y="8615"/>
                    <a:pt x="10887" y="8538"/>
                  </a:cubicBezTo>
                  <a:cubicBezTo>
                    <a:pt x="10904" y="8481"/>
                    <a:pt x="10914" y="8425"/>
                    <a:pt x="10911" y="8364"/>
                  </a:cubicBezTo>
                  <a:cubicBezTo>
                    <a:pt x="10904" y="8281"/>
                    <a:pt x="10864" y="8207"/>
                    <a:pt x="10807" y="8147"/>
                  </a:cubicBezTo>
                  <a:cubicBezTo>
                    <a:pt x="10747" y="8087"/>
                    <a:pt x="10673" y="8037"/>
                    <a:pt x="10593" y="8003"/>
                  </a:cubicBezTo>
                  <a:cubicBezTo>
                    <a:pt x="10513" y="7970"/>
                    <a:pt x="10436" y="7940"/>
                    <a:pt x="10356" y="7906"/>
                  </a:cubicBezTo>
                  <a:cubicBezTo>
                    <a:pt x="10279" y="7873"/>
                    <a:pt x="10202" y="7839"/>
                    <a:pt x="10125" y="7809"/>
                  </a:cubicBezTo>
                  <a:lnTo>
                    <a:pt x="9890" y="7710"/>
                  </a:lnTo>
                  <a:lnTo>
                    <a:pt x="9890" y="7710"/>
                  </a:lnTo>
                  <a:cubicBezTo>
                    <a:pt x="9890" y="7711"/>
                    <a:pt x="9891" y="7711"/>
                    <a:pt x="9891" y="7712"/>
                  </a:cubicBezTo>
                  <a:cubicBezTo>
                    <a:pt x="9804" y="7676"/>
                    <a:pt x="9717" y="7629"/>
                    <a:pt x="9627" y="7589"/>
                  </a:cubicBezTo>
                  <a:cubicBezTo>
                    <a:pt x="9553" y="7552"/>
                    <a:pt x="9470" y="7528"/>
                    <a:pt x="9389" y="7508"/>
                  </a:cubicBezTo>
                  <a:cubicBezTo>
                    <a:pt x="9309" y="7488"/>
                    <a:pt x="9225" y="7468"/>
                    <a:pt x="9149" y="7445"/>
                  </a:cubicBezTo>
                  <a:cubicBezTo>
                    <a:pt x="8985" y="7408"/>
                    <a:pt x="8821" y="7385"/>
                    <a:pt x="8657" y="7338"/>
                  </a:cubicBezTo>
                  <a:cubicBezTo>
                    <a:pt x="8590" y="7318"/>
                    <a:pt x="8520" y="7294"/>
                    <a:pt x="8453" y="7271"/>
                  </a:cubicBezTo>
                  <a:cubicBezTo>
                    <a:pt x="8390" y="7251"/>
                    <a:pt x="8329" y="7224"/>
                    <a:pt x="8266" y="7201"/>
                  </a:cubicBezTo>
                  <a:cubicBezTo>
                    <a:pt x="8229" y="7184"/>
                    <a:pt x="8196" y="7161"/>
                    <a:pt x="8156" y="7141"/>
                  </a:cubicBezTo>
                  <a:cubicBezTo>
                    <a:pt x="8119" y="7117"/>
                    <a:pt x="8085" y="7091"/>
                    <a:pt x="8049" y="7060"/>
                  </a:cubicBezTo>
                  <a:cubicBezTo>
                    <a:pt x="8012" y="7034"/>
                    <a:pt x="7978" y="7000"/>
                    <a:pt x="7938" y="6970"/>
                  </a:cubicBezTo>
                  <a:cubicBezTo>
                    <a:pt x="7905" y="6940"/>
                    <a:pt x="7878" y="6917"/>
                    <a:pt x="7848" y="6887"/>
                  </a:cubicBezTo>
                  <a:lnTo>
                    <a:pt x="7831" y="6870"/>
                  </a:lnTo>
                  <a:lnTo>
                    <a:pt x="7805" y="6833"/>
                  </a:lnTo>
                  <a:cubicBezTo>
                    <a:pt x="7794" y="6806"/>
                    <a:pt x="7781" y="6783"/>
                    <a:pt x="7764" y="6756"/>
                  </a:cubicBezTo>
                  <a:cubicBezTo>
                    <a:pt x="7754" y="6739"/>
                    <a:pt x="7744" y="6726"/>
                    <a:pt x="7734" y="6709"/>
                  </a:cubicBezTo>
                  <a:cubicBezTo>
                    <a:pt x="7731" y="6706"/>
                    <a:pt x="7731" y="6703"/>
                    <a:pt x="7728" y="6699"/>
                  </a:cubicBezTo>
                  <a:cubicBezTo>
                    <a:pt x="7784" y="6636"/>
                    <a:pt x="7838" y="6569"/>
                    <a:pt x="7878" y="6492"/>
                  </a:cubicBezTo>
                  <a:cubicBezTo>
                    <a:pt x="7911" y="6425"/>
                    <a:pt x="7938" y="6358"/>
                    <a:pt x="7965" y="6291"/>
                  </a:cubicBezTo>
                  <a:cubicBezTo>
                    <a:pt x="7968" y="6298"/>
                    <a:pt x="7968" y="6298"/>
                    <a:pt x="7972" y="6298"/>
                  </a:cubicBezTo>
                  <a:cubicBezTo>
                    <a:pt x="7998" y="6318"/>
                    <a:pt x="8022" y="6342"/>
                    <a:pt x="8049" y="6368"/>
                  </a:cubicBezTo>
                  <a:cubicBezTo>
                    <a:pt x="8079" y="6392"/>
                    <a:pt x="8102" y="6418"/>
                    <a:pt x="8129" y="6442"/>
                  </a:cubicBezTo>
                  <a:cubicBezTo>
                    <a:pt x="8186" y="6502"/>
                    <a:pt x="8246" y="6556"/>
                    <a:pt x="8313" y="6606"/>
                  </a:cubicBezTo>
                  <a:cubicBezTo>
                    <a:pt x="8319" y="6609"/>
                    <a:pt x="8323" y="6616"/>
                    <a:pt x="8329" y="6622"/>
                  </a:cubicBezTo>
                  <a:cubicBezTo>
                    <a:pt x="8403" y="6686"/>
                    <a:pt x="8487" y="6743"/>
                    <a:pt x="8570" y="6800"/>
                  </a:cubicBezTo>
                  <a:cubicBezTo>
                    <a:pt x="8614" y="6826"/>
                    <a:pt x="8654" y="6853"/>
                    <a:pt x="8701" y="6877"/>
                  </a:cubicBezTo>
                  <a:cubicBezTo>
                    <a:pt x="8747" y="6903"/>
                    <a:pt x="8798" y="6927"/>
                    <a:pt x="8848" y="6943"/>
                  </a:cubicBezTo>
                  <a:cubicBezTo>
                    <a:pt x="8904" y="6970"/>
                    <a:pt x="8968" y="6987"/>
                    <a:pt x="9032" y="7000"/>
                  </a:cubicBezTo>
                  <a:cubicBezTo>
                    <a:pt x="9092" y="7017"/>
                    <a:pt x="9155" y="7024"/>
                    <a:pt x="9222" y="7037"/>
                  </a:cubicBezTo>
                  <a:cubicBezTo>
                    <a:pt x="9286" y="7044"/>
                    <a:pt x="9349" y="7057"/>
                    <a:pt x="9409" y="7060"/>
                  </a:cubicBezTo>
                  <a:cubicBezTo>
                    <a:pt x="9473" y="7067"/>
                    <a:pt x="9536" y="7070"/>
                    <a:pt x="9600" y="7070"/>
                  </a:cubicBezTo>
                  <a:cubicBezTo>
                    <a:pt x="9657" y="7070"/>
                    <a:pt x="9717" y="7074"/>
                    <a:pt x="9770" y="7074"/>
                  </a:cubicBezTo>
                  <a:lnTo>
                    <a:pt x="9787" y="7074"/>
                  </a:lnTo>
                  <a:cubicBezTo>
                    <a:pt x="9851" y="7074"/>
                    <a:pt x="9918" y="7070"/>
                    <a:pt x="9978" y="7067"/>
                  </a:cubicBezTo>
                  <a:cubicBezTo>
                    <a:pt x="10041" y="7060"/>
                    <a:pt x="10101" y="7054"/>
                    <a:pt x="10162" y="7050"/>
                  </a:cubicBezTo>
                  <a:cubicBezTo>
                    <a:pt x="10225" y="7040"/>
                    <a:pt x="10289" y="7037"/>
                    <a:pt x="10352" y="7027"/>
                  </a:cubicBezTo>
                  <a:cubicBezTo>
                    <a:pt x="10409" y="7020"/>
                    <a:pt x="10469" y="7007"/>
                    <a:pt x="10526" y="6994"/>
                  </a:cubicBezTo>
                  <a:cubicBezTo>
                    <a:pt x="10590" y="6984"/>
                    <a:pt x="10653" y="6967"/>
                    <a:pt x="10710" y="6943"/>
                  </a:cubicBezTo>
                  <a:cubicBezTo>
                    <a:pt x="10773" y="6923"/>
                    <a:pt x="10830" y="6900"/>
                    <a:pt x="10890" y="6870"/>
                  </a:cubicBezTo>
                  <a:cubicBezTo>
                    <a:pt x="10947" y="6840"/>
                    <a:pt x="10997" y="6803"/>
                    <a:pt x="11048" y="6760"/>
                  </a:cubicBezTo>
                  <a:cubicBezTo>
                    <a:pt x="11094" y="6719"/>
                    <a:pt x="11141" y="6676"/>
                    <a:pt x="11188" y="6632"/>
                  </a:cubicBezTo>
                  <a:cubicBezTo>
                    <a:pt x="11228" y="6586"/>
                    <a:pt x="11272" y="6542"/>
                    <a:pt x="11308" y="6492"/>
                  </a:cubicBezTo>
                  <a:cubicBezTo>
                    <a:pt x="11328" y="6469"/>
                    <a:pt x="11345" y="6439"/>
                    <a:pt x="11362" y="6415"/>
                  </a:cubicBezTo>
                  <a:cubicBezTo>
                    <a:pt x="11375" y="6385"/>
                    <a:pt x="11389" y="6358"/>
                    <a:pt x="11395" y="6325"/>
                  </a:cubicBezTo>
                  <a:cubicBezTo>
                    <a:pt x="11405" y="6298"/>
                    <a:pt x="11409" y="6271"/>
                    <a:pt x="11409" y="6241"/>
                  </a:cubicBezTo>
                  <a:cubicBezTo>
                    <a:pt x="11432" y="6154"/>
                    <a:pt x="11429" y="6094"/>
                    <a:pt x="11422" y="6031"/>
                  </a:cubicBezTo>
                  <a:lnTo>
                    <a:pt x="11422" y="6031"/>
                  </a:lnTo>
                  <a:lnTo>
                    <a:pt x="11422" y="6044"/>
                  </a:lnTo>
                  <a:cubicBezTo>
                    <a:pt x="11422" y="6031"/>
                    <a:pt x="11415" y="6021"/>
                    <a:pt x="11415" y="6011"/>
                  </a:cubicBezTo>
                  <a:lnTo>
                    <a:pt x="11415" y="6014"/>
                  </a:lnTo>
                  <a:cubicBezTo>
                    <a:pt x="11415" y="6004"/>
                    <a:pt x="11415" y="6001"/>
                    <a:pt x="11412" y="5994"/>
                  </a:cubicBezTo>
                  <a:cubicBezTo>
                    <a:pt x="11412" y="5987"/>
                    <a:pt x="11412" y="5980"/>
                    <a:pt x="11409" y="5977"/>
                  </a:cubicBezTo>
                  <a:cubicBezTo>
                    <a:pt x="11409" y="5964"/>
                    <a:pt x="11405" y="5950"/>
                    <a:pt x="11405" y="5937"/>
                  </a:cubicBezTo>
                  <a:cubicBezTo>
                    <a:pt x="11395" y="5847"/>
                    <a:pt x="11382" y="5753"/>
                    <a:pt x="11372" y="5663"/>
                  </a:cubicBezTo>
                  <a:cubicBezTo>
                    <a:pt x="11359" y="5576"/>
                    <a:pt x="11328" y="5486"/>
                    <a:pt x="11298" y="5409"/>
                  </a:cubicBezTo>
                  <a:cubicBezTo>
                    <a:pt x="11295" y="5402"/>
                    <a:pt x="11295" y="5395"/>
                    <a:pt x="11292" y="5392"/>
                  </a:cubicBezTo>
                  <a:cubicBezTo>
                    <a:pt x="11275" y="5352"/>
                    <a:pt x="11262" y="5315"/>
                    <a:pt x="11255" y="5272"/>
                  </a:cubicBezTo>
                  <a:cubicBezTo>
                    <a:pt x="11248" y="5252"/>
                    <a:pt x="11245" y="5228"/>
                    <a:pt x="11242" y="5205"/>
                  </a:cubicBezTo>
                  <a:cubicBezTo>
                    <a:pt x="11242" y="5188"/>
                    <a:pt x="11238" y="5178"/>
                    <a:pt x="11238" y="5161"/>
                  </a:cubicBezTo>
                  <a:cubicBezTo>
                    <a:pt x="11238" y="5128"/>
                    <a:pt x="11242" y="5094"/>
                    <a:pt x="11245" y="5061"/>
                  </a:cubicBezTo>
                  <a:lnTo>
                    <a:pt x="11272" y="4947"/>
                  </a:lnTo>
                  <a:cubicBezTo>
                    <a:pt x="11292" y="4877"/>
                    <a:pt x="11315" y="4800"/>
                    <a:pt x="11342" y="4730"/>
                  </a:cubicBezTo>
                  <a:cubicBezTo>
                    <a:pt x="11355" y="4697"/>
                    <a:pt x="11362" y="4663"/>
                    <a:pt x="11369" y="4630"/>
                  </a:cubicBezTo>
                  <a:cubicBezTo>
                    <a:pt x="11379" y="4600"/>
                    <a:pt x="11382" y="4566"/>
                    <a:pt x="11385" y="4533"/>
                  </a:cubicBezTo>
                  <a:cubicBezTo>
                    <a:pt x="11392" y="4499"/>
                    <a:pt x="11385" y="4466"/>
                    <a:pt x="11385" y="4432"/>
                  </a:cubicBezTo>
                  <a:cubicBezTo>
                    <a:pt x="11385" y="4406"/>
                    <a:pt x="11382" y="4369"/>
                    <a:pt x="11379" y="4342"/>
                  </a:cubicBezTo>
                  <a:cubicBezTo>
                    <a:pt x="11365" y="4279"/>
                    <a:pt x="11355" y="4215"/>
                    <a:pt x="11332" y="4155"/>
                  </a:cubicBezTo>
                  <a:lnTo>
                    <a:pt x="11282" y="3978"/>
                  </a:lnTo>
                  <a:cubicBezTo>
                    <a:pt x="11278" y="3971"/>
                    <a:pt x="11278" y="3958"/>
                    <a:pt x="11275" y="3948"/>
                  </a:cubicBezTo>
                  <a:cubicBezTo>
                    <a:pt x="11258" y="3887"/>
                    <a:pt x="11245" y="3827"/>
                    <a:pt x="11232" y="3764"/>
                  </a:cubicBezTo>
                  <a:cubicBezTo>
                    <a:pt x="11215" y="3704"/>
                    <a:pt x="11198" y="3643"/>
                    <a:pt x="11181" y="3580"/>
                  </a:cubicBezTo>
                  <a:cubicBezTo>
                    <a:pt x="11165" y="3523"/>
                    <a:pt x="11145" y="3463"/>
                    <a:pt x="11115" y="3406"/>
                  </a:cubicBezTo>
                  <a:cubicBezTo>
                    <a:pt x="11091" y="3353"/>
                    <a:pt x="11061" y="3292"/>
                    <a:pt x="11024" y="3246"/>
                  </a:cubicBezTo>
                  <a:cubicBezTo>
                    <a:pt x="11004" y="3222"/>
                    <a:pt x="10981" y="3195"/>
                    <a:pt x="10961" y="3175"/>
                  </a:cubicBezTo>
                  <a:cubicBezTo>
                    <a:pt x="10941" y="3155"/>
                    <a:pt x="10914" y="3135"/>
                    <a:pt x="10894" y="3112"/>
                  </a:cubicBezTo>
                  <a:cubicBezTo>
                    <a:pt x="10847" y="3075"/>
                    <a:pt x="10804" y="3038"/>
                    <a:pt x="10753" y="3005"/>
                  </a:cubicBezTo>
                  <a:cubicBezTo>
                    <a:pt x="10687" y="2958"/>
                    <a:pt x="10613" y="2918"/>
                    <a:pt x="10529" y="2911"/>
                  </a:cubicBezTo>
                  <a:cubicBezTo>
                    <a:pt x="10469" y="2911"/>
                    <a:pt x="10409" y="2921"/>
                    <a:pt x="10352" y="2935"/>
                  </a:cubicBezTo>
                  <a:cubicBezTo>
                    <a:pt x="10289" y="2945"/>
                    <a:pt x="10228" y="2958"/>
                    <a:pt x="10168" y="2975"/>
                  </a:cubicBezTo>
                  <a:cubicBezTo>
                    <a:pt x="10108" y="2991"/>
                    <a:pt x="10055" y="3012"/>
                    <a:pt x="9994" y="3028"/>
                  </a:cubicBezTo>
                  <a:cubicBezTo>
                    <a:pt x="9938" y="3052"/>
                    <a:pt x="9884" y="3072"/>
                    <a:pt x="9824" y="3095"/>
                  </a:cubicBezTo>
                  <a:cubicBezTo>
                    <a:pt x="9770" y="3119"/>
                    <a:pt x="9717" y="3142"/>
                    <a:pt x="9660" y="3169"/>
                  </a:cubicBezTo>
                  <a:cubicBezTo>
                    <a:pt x="9623" y="3185"/>
                    <a:pt x="9583" y="3195"/>
                    <a:pt x="9540" y="3209"/>
                  </a:cubicBezTo>
                  <a:cubicBezTo>
                    <a:pt x="9453" y="3229"/>
                    <a:pt x="9366" y="3242"/>
                    <a:pt x="9276" y="3256"/>
                  </a:cubicBezTo>
                  <a:cubicBezTo>
                    <a:pt x="9239" y="3259"/>
                    <a:pt x="9202" y="3262"/>
                    <a:pt x="9165" y="3262"/>
                  </a:cubicBezTo>
                  <a:cubicBezTo>
                    <a:pt x="9125" y="3269"/>
                    <a:pt x="9088" y="3269"/>
                    <a:pt x="9055" y="3276"/>
                  </a:cubicBezTo>
                  <a:cubicBezTo>
                    <a:pt x="8991" y="3289"/>
                    <a:pt x="8935" y="3306"/>
                    <a:pt x="8874" y="3329"/>
                  </a:cubicBezTo>
                  <a:cubicBezTo>
                    <a:pt x="8821" y="3356"/>
                    <a:pt x="8771" y="3393"/>
                    <a:pt x="8724" y="3429"/>
                  </a:cubicBezTo>
                  <a:cubicBezTo>
                    <a:pt x="8680" y="3470"/>
                    <a:pt x="8637" y="3506"/>
                    <a:pt x="8590" y="3546"/>
                  </a:cubicBezTo>
                  <a:cubicBezTo>
                    <a:pt x="8547" y="3587"/>
                    <a:pt x="8500" y="3627"/>
                    <a:pt x="8453" y="3660"/>
                  </a:cubicBezTo>
                  <a:lnTo>
                    <a:pt x="8450" y="3663"/>
                  </a:lnTo>
                  <a:cubicBezTo>
                    <a:pt x="8440" y="3670"/>
                    <a:pt x="8436" y="3677"/>
                    <a:pt x="8430" y="3680"/>
                  </a:cubicBezTo>
                  <a:cubicBezTo>
                    <a:pt x="8416" y="3690"/>
                    <a:pt x="8400" y="3704"/>
                    <a:pt x="8386" y="3710"/>
                  </a:cubicBezTo>
                  <a:cubicBezTo>
                    <a:pt x="8336" y="3747"/>
                    <a:pt x="8283" y="3787"/>
                    <a:pt x="8236" y="3824"/>
                  </a:cubicBezTo>
                  <a:cubicBezTo>
                    <a:pt x="8186" y="3864"/>
                    <a:pt x="8139" y="3911"/>
                    <a:pt x="8095" y="3958"/>
                  </a:cubicBezTo>
                  <a:cubicBezTo>
                    <a:pt x="8005" y="4045"/>
                    <a:pt x="7922" y="4138"/>
                    <a:pt x="7831" y="4222"/>
                  </a:cubicBezTo>
                  <a:cubicBezTo>
                    <a:pt x="7828" y="4225"/>
                    <a:pt x="7821" y="4229"/>
                    <a:pt x="7815" y="4232"/>
                  </a:cubicBezTo>
                  <a:lnTo>
                    <a:pt x="7805" y="4242"/>
                  </a:lnTo>
                  <a:lnTo>
                    <a:pt x="7801" y="4245"/>
                  </a:lnTo>
                  <a:lnTo>
                    <a:pt x="7798" y="4249"/>
                  </a:lnTo>
                  <a:lnTo>
                    <a:pt x="7788" y="4259"/>
                  </a:lnTo>
                  <a:cubicBezTo>
                    <a:pt x="7768" y="4279"/>
                    <a:pt x="7748" y="4295"/>
                    <a:pt x="7728" y="4312"/>
                  </a:cubicBezTo>
                  <a:cubicBezTo>
                    <a:pt x="7704" y="4329"/>
                    <a:pt x="7687" y="4342"/>
                    <a:pt x="7667" y="4359"/>
                  </a:cubicBezTo>
                  <a:cubicBezTo>
                    <a:pt x="7651" y="4372"/>
                    <a:pt x="7634" y="4382"/>
                    <a:pt x="7617" y="4392"/>
                  </a:cubicBezTo>
                  <a:cubicBezTo>
                    <a:pt x="7601" y="4399"/>
                    <a:pt x="7584" y="4412"/>
                    <a:pt x="7567" y="4422"/>
                  </a:cubicBezTo>
                  <a:lnTo>
                    <a:pt x="7517" y="4446"/>
                  </a:lnTo>
                  <a:cubicBezTo>
                    <a:pt x="7500" y="4453"/>
                    <a:pt x="7480" y="4459"/>
                    <a:pt x="7463" y="4463"/>
                  </a:cubicBezTo>
                  <a:cubicBezTo>
                    <a:pt x="7453" y="4466"/>
                    <a:pt x="7447" y="4466"/>
                    <a:pt x="7433" y="4466"/>
                  </a:cubicBezTo>
                  <a:lnTo>
                    <a:pt x="7410" y="4466"/>
                  </a:lnTo>
                  <a:cubicBezTo>
                    <a:pt x="7417" y="4449"/>
                    <a:pt x="7427" y="4432"/>
                    <a:pt x="7437" y="4416"/>
                  </a:cubicBezTo>
                  <a:cubicBezTo>
                    <a:pt x="7487" y="4325"/>
                    <a:pt x="7544" y="4239"/>
                    <a:pt x="7597" y="4148"/>
                  </a:cubicBezTo>
                  <a:cubicBezTo>
                    <a:pt x="7647" y="4065"/>
                    <a:pt x="7687" y="3978"/>
                    <a:pt x="7738" y="3898"/>
                  </a:cubicBezTo>
                  <a:cubicBezTo>
                    <a:pt x="7748" y="3881"/>
                    <a:pt x="7761" y="3864"/>
                    <a:pt x="7768" y="3847"/>
                  </a:cubicBezTo>
                  <a:cubicBezTo>
                    <a:pt x="7768" y="3847"/>
                    <a:pt x="7768" y="3844"/>
                    <a:pt x="7771" y="3844"/>
                  </a:cubicBezTo>
                  <a:lnTo>
                    <a:pt x="7778" y="3841"/>
                  </a:lnTo>
                  <a:lnTo>
                    <a:pt x="7778" y="3837"/>
                  </a:lnTo>
                  <a:cubicBezTo>
                    <a:pt x="7778" y="3831"/>
                    <a:pt x="7781" y="3831"/>
                    <a:pt x="7781" y="3827"/>
                  </a:cubicBezTo>
                  <a:cubicBezTo>
                    <a:pt x="7781" y="3827"/>
                    <a:pt x="7781" y="3824"/>
                    <a:pt x="7784" y="3824"/>
                  </a:cubicBezTo>
                  <a:cubicBezTo>
                    <a:pt x="7811" y="3781"/>
                    <a:pt x="7835" y="3737"/>
                    <a:pt x="7861" y="3690"/>
                  </a:cubicBezTo>
                  <a:cubicBezTo>
                    <a:pt x="7881" y="3643"/>
                    <a:pt x="7905" y="3603"/>
                    <a:pt x="7922" y="3557"/>
                  </a:cubicBezTo>
                  <a:cubicBezTo>
                    <a:pt x="7945" y="3510"/>
                    <a:pt x="7962" y="3463"/>
                    <a:pt x="7978" y="3419"/>
                  </a:cubicBezTo>
                  <a:cubicBezTo>
                    <a:pt x="7995" y="3373"/>
                    <a:pt x="8015" y="3326"/>
                    <a:pt x="8032" y="3279"/>
                  </a:cubicBezTo>
                  <a:cubicBezTo>
                    <a:pt x="8049" y="3239"/>
                    <a:pt x="8062" y="3195"/>
                    <a:pt x="8082" y="3155"/>
                  </a:cubicBezTo>
                  <a:cubicBezTo>
                    <a:pt x="8099" y="3119"/>
                    <a:pt x="8119" y="3078"/>
                    <a:pt x="8136" y="3042"/>
                  </a:cubicBezTo>
                  <a:cubicBezTo>
                    <a:pt x="8156" y="3001"/>
                    <a:pt x="8172" y="2961"/>
                    <a:pt x="8189" y="2921"/>
                  </a:cubicBezTo>
                  <a:cubicBezTo>
                    <a:pt x="8202" y="2878"/>
                    <a:pt x="8219" y="2838"/>
                    <a:pt x="8229" y="2794"/>
                  </a:cubicBezTo>
                  <a:lnTo>
                    <a:pt x="8253" y="2657"/>
                  </a:lnTo>
                  <a:cubicBezTo>
                    <a:pt x="8253" y="2650"/>
                    <a:pt x="8253" y="2644"/>
                    <a:pt x="8256" y="2637"/>
                  </a:cubicBezTo>
                  <a:lnTo>
                    <a:pt x="8256" y="2640"/>
                  </a:lnTo>
                  <a:cubicBezTo>
                    <a:pt x="8256" y="2637"/>
                    <a:pt x="8256" y="2627"/>
                    <a:pt x="8263" y="2624"/>
                  </a:cubicBezTo>
                  <a:cubicBezTo>
                    <a:pt x="8266" y="2617"/>
                    <a:pt x="8266" y="2610"/>
                    <a:pt x="8269" y="2604"/>
                  </a:cubicBezTo>
                  <a:cubicBezTo>
                    <a:pt x="8283" y="2574"/>
                    <a:pt x="8296" y="2543"/>
                    <a:pt x="8303" y="2520"/>
                  </a:cubicBezTo>
                  <a:cubicBezTo>
                    <a:pt x="8323" y="2457"/>
                    <a:pt x="8349" y="2393"/>
                    <a:pt x="8366" y="2333"/>
                  </a:cubicBezTo>
                  <a:lnTo>
                    <a:pt x="8390" y="2233"/>
                  </a:lnTo>
                  <a:cubicBezTo>
                    <a:pt x="8400" y="2199"/>
                    <a:pt x="8403" y="2166"/>
                    <a:pt x="8413" y="2132"/>
                  </a:cubicBezTo>
                  <a:cubicBezTo>
                    <a:pt x="8423" y="2072"/>
                    <a:pt x="8433" y="2008"/>
                    <a:pt x="8440" y="1952"/>
                  </a:cubicBezTo>
                  <a:cubicBezTo>
                    <a:pt x="8440" y="1942"/>
                    <a:pt x="8446" y="1935"/>
                    <a:pt x="8446" y="1932"/>
                  </a:cubicBezTo>
                  <a:lnTo>
                    <a:pt x="8446" y="1935"/>
                  </a:lnTo>
                  <a:cubicBezTo>
                    <a:pt x="8450" y="1922"/>
                    <a:pt x="8450" y="1905"/>
                    <a:pt x="8453" y="1891"/>
                  </a:cubicBezTo>
                  <a:lnTo>
                    <a:pt x="8453" y="1885"/>
                  </a:lnTo>
                  <a:lnTo>
                    <a:pt x="8453" y="1881"/>
                  </a:lnTo>
                  <a:lnTo>
                    <a:pt x="8453" y="1875"/>
                  </a:lnTo>
                  <a:lnTo>
                    <a:pt x="8453" y="1871"/>
                  </a:lnTo>
                  <a:cubicBezTo>
                    <a:pt x="8463" y="1821"/>
                    <a:pt x="8467" y="1768"/>
                    <a:pt x="8473" y="1718"/>
                  </a:cubicBezTo>
                  <a:cubicBezTo>
                    <a:pt x="8480" y="1664"/>
                    <a:pt x="8483" y="1607"/>
                    <a:pt x="8483" y="1557"/>
                  </a:cubicBezTo>
                  <a:cubicBezTo>
                    <a:pt x="8483" y="1447"/>
                    <a:pt x="8470" y="1323"/>
                    <a:pt x="8403" y="1229"/>
                  </a:cubicBezTo>
                  <a:cubicBezTo>
                    <a:pt x="8373" y="1186"/>
                    <a:pt x="8339" y="1146"/>
                    <a:pt x="8303" y="1102"/>
                  </a:cubicBezTo>
                  <a:cubicBezTo>
                    <a:pt x="8263" y="1052"/>
                    <a:pt x="8219" y="1005"/>
                    <a:pt x="8169" y="965"/>
                  </a:cubicBezTo>
                  <a:cubicBezTo>
                    <a:pt x="8119" y="922"/>
                    <a:pt x="8065" y="882"/>
                    <a:pt x="8005" y="845"/>
                  </a:cubicBezTo>
                  <a:cubicBezTo>
                    <a:pt x="7905" y="771"/>
                    <a:pt x="7811" y="695"/>
                    <a:pt x="7711" y="618"/>
                  </a:cubicBezTo>
                  <a:lnTo>
                    <a:pt x="7704" y="618"/>
                  </a:lnTo>
                  <a:cubicBezTo>
                    <a:pt x="7704" y="614"/>
                    <a:pt x="7701" y="614"/>
                    <a:pt x="7701" y="614"/>
                  </a:cubicBezTo>
                  <a:lnTo>
                    <a:pt x="7701" y="614"/>
                  </a:lnTo>
                  <a:lnTo>
                    <a:pt x="7704" y="618"/>
                  </a:lnTo>
                  <a:cubicBezTo>
                    <a:pt x="7637" y="564"/>
                    <a:pt x="7567" y="504"/>
                    <a:pt x="7500" y="450"/>
                  </a:cubicBezTo>
                  <a:cubicBezTo>
                    <a:pt x="7470" y="430"/>
                    <a:pt x="7447" y="404"/>
                    <a:pt x="7417" y="384"/>
                  </a:cubicBezTo>
                  <a:cubicBezTo>
                    <a:pt x="7393" y="367"/>
                    <a:pt x="7367" y="347"/>
                    <a:pt x="7343" y="330"/>
                  </a:cubicBezTo>
                  <a:cubicBezTo>
                    <a:pt x="7266" y="283"/>
                    <a:pt x="7186" y="243"/>
                    <a:pt x="7102" y="226"/>
                  </a:cubicBezTo>
                  <a:cubicBezTo>
                    <a:pt x="7059" y="213"/>
                    <a:pt x="7012" y="203"/>
                    <a:pt x="6965" y="203"/>
                  </a:cubicBezTo>
                  <a:cubicBezTo>
                    <a:pt x="6925" y="203"/>
                    <a:pt x="6882" y="203"/>
                    <a:pt x="6835" y="210"/>
                  </a:cubicBezTo>
                  <a:cubicBezTo>
                    <a:pt x="6748" y="220"/>
                    <a:pt x="6664" y="247"/>
                    <a:pt x="6581" y="273"/>
                  </a:cubicBezTo>
                  <a:cubicBezTo>
                    <a:pt x="6514" y="300"/>
                    <a:pt x="6444" y="323"/>
                    <a:pt x="6374" y="347"/>
                  </a:cubicBezTo>
                  <a:lnTo>
                    <a:pt x="6310" y="357"/>
                  </a:lnTo>
                  <a:lnTo>
                    <a:pt x="6267" y="357"/>
                  </a:lnTo>
                  <a:cubicBezTo>
                    <a:pt x="6256" y="357"/>
                    <a:pt x="6246" y="357"/>
                    <a:pt x="6233" y="354"/>
                  </a:cubicBezTo>
                  <a:cubicBezTo>
                    <a:pt x="6213" y="350"/>
                    <a:pt x="6196" y="347"/>
                    <a:pt x="6176" y="340"/>
                  </a:cubicBezTo>
                  <a:cubicBezTo>
                    <a:pt x="6160" y="337"/>
                    <a:pt x="6143" y="330"/>
                    <a:pt x="6123" y="320"/>
                  </a:cubicBezTo>
                  <a:cubicBezTo>
                    <a:pt x="6109" y="313"/>
                    <a:pt x="6096" y="307"/>
                    <a:pt x="6083" y="300"/>
                  </a:cubicBezTo>
                  <a:cubicBezTo>
                    <a:pt x="6066" y="293"/>
                    <a:pt x="6056" y="280"/>
                    <a:pt x="6039" y="267"/>
                  </a:cubicBezTo>
                  <a:cubicBezTo>
                    <a:pt x="6009" y="240"/>
                    <a:pt x="5979" y="213"/>
                    <a:pt x="5946" y="183"/>
                  </a:cubicBezTo>
                  <a:cubicBezTo>
                    <a:pt x="5879" y="123"/>
                    <a:pt x="5808" y="73"/>
                    <a:pt x="5725" y="46"/>
                  </a:cubicBezTo>
                  <a:cubicBezTo>
                    <a:pt x="5653" y="17"/>
                    <a:pt x="5575" y="1"/>
                    <a:pt x="549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1669363" y="2589347"/>
              <a:ext cx="619" cy="619"/>
            </a:xfrm>
            <a:custGeom>
              <a:avLst/>
              <a:gdLst/>
              <a:ahLst/>
              <a:cxnLst/>
              <a:rect l="l" t="t" r="r" b="b"/>
              <a:pathLst>
                <a:path w="8" h="8" extrusionOk="0">
                  <a:moveTo>
                    <a:pt x="0" y="1"/>
                  </a:moveTo>
                  <a:cubicBezTo>
                    <a:pt x="0" y="1"/>
                    <a:pt x="4" y="7"/>
                    <a:pt x="7" y="7"/>
                  </a:cubicBezTo>
                  <a:cubicBezTo>
                    <a:pt x="4" y="7"/>
                    <a:pt x="4" y="1"/>
                    <a:pt x="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1626446" y="2373988"/>
              <a:ext cx="77" cy="77"/>
            </a:xfrm>
            <a:custGeom>
              <a:avLst/>
              <a:gdLst/>
              <a:ahLst/>
              <a:cxnLst/>
              <a:rect l="l" t="t" r="r" b="b"/>
              <a:pathLst>
                <a:path w="1" h="1" extrusionOk="0">
                  <a:moveTo>
                    <a:pt x="0" y="1"/>
                  </a:move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a:off x="1723648" y="2736503"/>
              <a:ext cx="77" cy="309"/>
            </a:xfrm>
            <a:custGeom>
              <a:avLst/>
              <a:gdLst/>
              <a:ahLst/>
              <a:cxnLst/>
              <a:rect l="l" t="t" r="r" b="b"/>
              <a:pathLst>
                <a:path w="1" h="4" extrusionOk="0">
                  <a:moveTo>
                    <a:pt x="1" y="3"/>
                  </a:moveTo>
                  <a:cubicBezTo>
                    <a:pt x="1" y="3"/>
                    <a:pt x="1" y="0"/>
                    <a:pt x="1" y="3"/>
                  </a:cubicBezTo>
                  <a:cubicBezTo>
                    <a:pt x="1" y="0"/>
                    <a:pt x="1" y="0"/>
                    <a:pt x="1" y="3"/>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1709419" y="2727456"/>
              <a:ext cx="19255" cy="9898"/>
            </a:xfrm>
            <a:custGeom>
              <a:avLst/>
              <a:gdLst/>
              <a:ahLst/>
              <a:cxnLst/>
              <a:rect l="l" t="t" r="r" b="b"/>
              <a:pathLst>
                <a:path w="249" h="128" extrusionOk="0">
                  <a:moveTo>
                    <a:pt x="37" y="0"/>
                  </a:moveTo>
                  <a:cubicBezTo>
                    <a:pt x="24" y="0"/>
                    <a:pt x="14" y="10"/>
                    <a:pt x="4" y="20"/>
                  </a:cubicBezTo>
                  <a:cubicBezTo>
                    <a:pt x="1" y="34"/>
                    <a:pt x="1" y="50"/>
                    <a:pt x="7" y="60"/>
                  </a:cubicBezTo>
                  <a:cubicBezTo>
                    <a:pt x="21" y="70"/>
                    <a:pt x="31" y="77"/>
                    <a:pt x="37" y="80"/>
                  </a:cubicBezTo>
                  <a:cubicBezTo>
                    <a:pt x="44" y="84"/>
                    <a:pt x="54" y="87"/>
                    <a:pt x="64" y="87"/>
                  </a:cubicBezTo>
                  <a:lnTo>
                    <a:pt x="101" y="100"/>
                  </a:lnTo>
                  <a:cubicBezTo>
                    <a:pt x="131" y="110"/>
                    <a:pt x="155" y="114"/>
                    <a:pt x="181" y="117"/>
                  </a:cubicBezTo>
                  <a:cubicBezTo>
                    <a:pt x="201" y="120"/>
                    <a:pt x="221" y="120"/>
                    <a:pt x="248" y="127"/>
                  </a:cubicBezTo>
                  <a:cubicBezTo>
                    <a:pt x="218" y="97"/>
                    <a:pt x="188" y="77"/>
                    <a:pt x="155" y="54"/>
                  </a:cubicBezTo>
                  <a:cubicBezTo>
                    <a:pt x="138" y="47"/>
                    <a:pt x="121" y="34"/>
                    <a:pt x="104" y="27"/>
                  </a:cubicBezTo>
                  <a:cubicBezTo>
                    <a:pt x="98" y="20"/>
                    <a:pt x="84" y="13"/>
                    <a:pt x="71" y="10"/>
                  </a:cubicBezTo>
                  <a:lnTo>
                    <a:pt x="58" y="3"/>
                  </a:lnTo>
                  <a:cubicBezTo>
                    <a:pt x="54" y="0"/>
                    <a:pt x="44" y="0"/>
                    <a:pt x="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1273287" y="2612391"/>
              <a:ext cx="108104" cy="89004"/>
            </a:xfrm>
            <a:custGeom>
              <a:avLst/>
              <a:gdLst/>
              <a:ahLst/>
              <a:cxnLst/>
              <a:rect l="l" t="t" r="r" b="b"/>
              <a:pathLst>
                <a:path w="1398" h="1151" extrusionOk="0">
                  <a:moveTo>
                    <a:pt x="1358" y="0"/>
                  </a:moveTo>
                  <a:cubicBezTo>
                    <a:pt x="1308" y="14"/>
                    <a:pt x="1261" y="44"/>
                    <a:pt x="1231" y="64"/>
                  </a:cubicBezTo>
                  <a:cubicBezTo>
                    <a:pt x="1214" y="77"/>
                    <a:pt x="1201" y="84"/>
                    <a:pt x="1191" y="94"/>
                  </a:cubicBezTo>
                  <a:lnTo>
                    <a:pt x="1164" y="114"/>
                  </a:lnTo>
                  <a:cubicBezTo>
                    <a:pt x="1134" y="137"/>
                    <a:pt x="1114" y="164"/>
                    <a:pt x="1090" y="184"/>
                  </a:cubicBezTo>
                  <a:cubicBezTo>
                    <a:pt x="1033" y="238"/>
                    <a:pt x="983" y="291"/>
                    <a:pt x="930" y="348"/>
                  </a:cubicBezTo>
                  <a:cubicBezTo>
                    <a:pt x="876" y="398"/>
                    <a:pt x="823" y="448"/>
                    <a:pt x="763" y="498"/>
                  </a:cubicBezTo>
                  <a:lnTo>
                    <a:pt x="729" y="522"/>
                  </a:lnTo>
                  <a:cubicBezTo>
                    <a:pt x="712" y="539"/>
                    <a:pt x="696" y="552"/>
                    <a:pt x="676" y="569"/>
                  </a:cubicBezTo>
                  <a:cubicBezTo>
                    <a:pt x="659" y="582"/>
                    <a:pt x="642" y="599"/>
                    <a:pt x="619" y="609"/>
                  </a:cubicBezTo>
                  <a:cubicBezTo>
                    <a:pt x="609" y="622"/>
                    <a:pt x="592" y="632"/>
                    <a:pt x="579" y="642"/>
                  </a:cubicBezTo>
                  <a:lnTo>
                    <a:pt x="559" y="662"/>
                  </a:lnTo>
                  <a:cubicBezTo>
                    <a:pt x="485" y="719"/>
                    <a:pt x="412" y="783"/>
                    <a:pt x="341" y="839"/>
                  </a:cubicBezTo>
                  <a:cubicBezTo>
                    <a:pt x="264" y="906"/>
                    <a:pt x="188" y="980"/>
                    <a:pt x="97" y="1063"/>
                  </a:cubicBezTo>
                  <a:cubicBezTo>
                    <a:pt x="67" y="1090"/>
                    <a:pt x="34" y="1120"/>
                    <a:pt x="0" y="1150"/>
                  </a:cubicBezTo>
                  <a:lnTo>
                    <a:pt x="30" y="1134"/>
                  </a:lnTo>
                  <a:cubicBezTo>
                    <a:pt x="47" y="1124"/>
                    <a:pt x="61" y="1117"/>
                    <a:pt x="77" y="1107"/>
                  </a:cubicBezTo>
                  <a:cubicBezTo>
                    <a:pt x="178" y="1050"/>
                    <a:pt x="275" y="990"/>
                    <a:pt x="348" y="946"/>
                  </a:cubicBezTo>
                  <a:cubicBezTo>
                    <a:pt x="395" y="916"/>
                    <a:pt x="435" y="890"/>
                    <a:pt x="482" y="863"/>
                  </a:cubicBezTo>
                  <a:lnTo>
                    <a:pt x="502" y="849"/>
                  </a:lnTo>
                  <a:cubicBezTo>
                    <a:pt x="545" y="819"/>
                    <a:pt x="592" y="789"/>
                    <a:pt x="632" y="763"/>
                  </a:cubicBezTo>
                  <a:cubicBezTo>
                    <a:pt x="669" y="736"/>
                    <a:pt x="702" y="706"/>
                    <a:pt x="743" y="679"/>
                  </a:cubicBezTo>
                  <a:lnTo>
                    <a:pt x="816" y="615"/>
                  </a:lnTo>
                  <a:cubicBezTo>
                    <a:pt x="886" y="552"/>
                    <a:pt x="963" y="482"/>
                    <a:pt x="1050" y="385"/>
                  </a:cubicBezTo>
                  <a:lnTo>
                    <a:pt x="1137" y="284"/>
                  </a:lnTo>
                  <a:lnTo>
                    <a:pt x="1161" y="261"/>
                  </a:lnTo>
                  <a:lnTo>
                    <a:pt x="1184" y="231"/>
                  </a:lnTo>
                  <a:cubicBezTo>
                    <a:pt x="1214" y="198"/>
                    <a:pt x="1244" y="161"/>
                    <a:pt x="1278" y="127"/>
                  </a:cubicBezTo>
                  <a:cubicBezTo>
                    <a:pt x="1288" y="114"/>
                    <a:pt x="1304" y="101"/>
                    <a:pt x="1318" y="87"/>
                  </a:cubicBezTo>
                  <a:cubicBezTo>
                    <a:pt x="1328" y="84"/>
                    <a:pt x="1334" y="77"/>
                    <a:pt x="1344" y="70"/>
                  </a:cubicBezTo>
                  <a:cubicBezTo>
                    <a:pt x="1351" y="67"/>
                    <a:pt x="1361" y="64"/>
                    <a:pt x="1364" y="57"/>
                  </a:cubicBezTo>
                  <a:lnTo>
                    <a:pt x="1371" y="54"/>
                  </a:lnTo>
                  <a:cubicBezTo>
                    <a:pt x="1381" y="50"/>
                    <a:pt x="1388" y="47"/>
                    <a:pt x="1395" y="37"/>
                  </a:cubicBezTo>
                  <a:cubicBezTo>
                    <a:pt x="1398" y="30"/>
                    <a:pt x="1398" y="17"/>
                    <a:pt x="1398" y="10"/>
                  </a:cubicBezTo>
                  <a:lnTo>
                    <a:pt x="1398" y="10"/>
                  </a:lnTo>
                  <a:cubicBezTo>
                    <a:pt x="1398" y="11"/>
                    <a:pt x="1397" y="11"/>
                    <a:pt x="1396" y="11"/>
                  </a:cubicBezTo>
                  <a:cubicBezTo>
                    <a:pt x="1392" y="11"/>
                    <a:pt x="1379" y="0"/>
                    <a:pt x="136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a:off x="1750017" y="2521917"/>
              <a:ext cx="12991" cy="7810"/>
            </a:xfrm>
            <a:custGeom>
              <a:avLst/>
              <a:gdLst/>
              <a:ahLst/>
              <a:cxnLst/>
              <a:rect l="l" t="t" r="r" b="b"/>
              <a:pathLst>
                <a:path w="168" h="101" extrusionOk="0">
                  <a:moveTo>
                    <a:pt x="78" y="0"/>
                  </a:moveTo>
                  <a:cubicBezTo>
                    <a:pt x="68" y="3"/>
                    <a:pt x="57" y="3"/>
                    <a:pt x="44" y="3"/>
                  </a:cubicBezTo>
                  <a:cubicBezTo>
                    <a:pt x="31" y="3"/>
                    <a:pt x="17" y="13"/>
                    <a:pt x="11" y="27"/>
                  </a:cubicBezTo>
                  <a:cubicBezTo>
                    <a:pt x="1" y="37"/>
                    <a:pt x="1" y="54"/>
                    <a:pt x="7" y="67"/>
                  </a:cubicBezTo>
                  <a:cubicBezTo>
                    <a:pt x="14" y="87"/>
                    <a:pt x="31" y="100"/>
                    <a:pt x="51" y="100"/>
                  </a:cubicBezTo>
                  <a:cubicBezTo>
                    <a:pt x="54" y="100"/>
                    <a:pt x="61" y="100"/>
                    <a:pt x="68" y="97"/>
                  </a:cubicBezTo>
                  <a:cubicBezTo>
                    <a:pt x="94" y="87"/>
                    <a:pt x="111" y="80"/>
                    <a:pt x="128" y="67"/>
                  </a:cubicBezTo>
                  <a:cubicBezTo>
                    <a:pt x="144" y="54"/>
                    <a:pt x="154" y="37"/>
                    <a:pt x="168" y="17"/>
                  </a:cubicBezTo>
                  <a:cubicBezTo>
                    <a:pt x="141" y="3"/>
                    <a:pt x="111" y="0"/>
                    <a:pt x="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1451142" y="2769059"/>
              <a:ext cx="309" cy="619"/>
            </a:xfrm>
            <a:custGeom>
              <a:avLst/>
              <a:gdLst/>
              <a:ahLst/>
              <a:cxnLst/>
              <a:rect l="l" t="t" r="r" b="b"/>
              <a:pathLst>
                <a:path w="4" h="8" extrusionOk="0">
                  <a:moveTo>
                    <a:pt x="1" y="0"/>
                  </a:moveTo>
                  <a:lnTo>
                    <a:pt x="1" y="7"/>
                  </a:lnTo>
                  <a:cubicBezTo>
                    <a:pt x="4" y="7"/>
                    <a:pt x="4" y="0"/>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1448591" y="2786380"/>
              <a:ext cx="309" cy="851"/>
            </a:xfrm>
            <a:custGeom>
              <a:avLst/>
              <a:gdLst/>
              <a:ahLst/>
              <a:cxnLst/>
              <a:rect l="l" t="t" r="r" b="b"/>
              <a:pathLst>
                <a:path w="4" h="11" extrusionOk="0">
                  <a:moveTo>
                    <a:pt x="0" y="10"/>
                  </a:moveTo>
                  <a:lnTo>
                    <a:pt x="0" y="10"/>
                  </a:lnTo>
                  <a:cubicBezTo>
                    <a:pt x="0" y="7"/>
                    <a:pt x="0" y="4"/>
                    <a:pt x="4" y="0"/>
                  </a:cubicBezTo>
                  <a:cubicBezTo>
                    <a:pt x="0" y="4"/>
                    <a:pt x="0" y="7"/>
                    <a:pt x="0" y="1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1437223" y="2455956"/>
              <a:ext cx="23044" cy="32168"/>
            </a:xfrm>
            <a:custGeom>
              <a:avLst/>
              <a:gdLst/>
              <a:ahLst/>
              <a:cxnLst/>
              <a:rect l="l" t="t" r="r" b="b"/>
              <a:pathLst>
                <a:path w="298" h="416" extrusionOk="0">
                  <a:moveTo>
                    <a:pt x="102" y="0"/>
                  </a:moveTo>
                  <a:cubicBezTo>
                    <a:pt x="66" y="0"/>
                    <a:pt x="36" y="20"/>
                    <a:pt x="20" y="51"/>
                  </a:cubicBezTo>
                  <a:cubicBezTo>
                    <a:pt x="10" y="71"/>
                    <a:pt x="3" y="94"/>
                    <a:pt x="3" y="118"/>
                  </a:cubicBezTo>
                  <a:cubicBezTo>
                    <a:pt x="0" y="144"/>
                    <a:pt x="0" y="164"/>
                    <a:pt x="0" y="188"/>
                  </a:cubicBezTo>
                  <a:cubicBezTo>
                    <a:pt x="0" y="214"/>
                    <a:pt x="0" y="238"/>
                    <a:pt x="3" y="265"/>
                  </a:cubicBezTo>
                  <a:lnTo>
                    <a:pt x="3" y="255"/>
                  </a:lnTo>
                  <a:cubicBezTo>
                    <a:pt x="3" y="298"/>
                    <a:pt x="10" y="345"/>
                    <a:pt x="44" y="368"/>
                  </a:cubicBezTo>
                  <a:cubicBezTo>
                    <a:pt x="70" y="395"/>
                    <a:pt x="104" y="402"/>
                    <a:pt x="144" y="412"/>
                  </a:cubicBezTo>
                  <a:cubicBezTo>
                    <a:pt x="151" y="412"/>
                    <a:pt x="161" y="415"/>
                    <a:pt x="167" y="415"/>
                  </a:cubicBezTo>
                  <a:lnTo>
                    <a:pt x="181" y="415"/>
                  </a:lnTo>
                  <a:cubicBezTo>
                    <a:pt x="197" y="412"/>
                    <a:pt x="214" y="402"/>
                    <a:pt x="231" y="395"/>
                  </a:cubicBezTo>
                  <a:cubicBezTo>
                    <a:pt x="251" y="382"/>
                    <a:pt x="278" y="365"/>
                    <a:pt x="298" y="352"/>
                  </a:cubicBezTo>
                  <a:cubicBezTo>
                    <a:pt x="264" y="345"/>
                    <a:pt x="231" y="331"/>
                    <a:pt x="201" y="321"/>
                  </a:cubicBezTo>
                  <a:cubicBezTo>
                    <a:pt x="201" y="315"/>
                    <a:pt x="201" y="315"/>
                    <a:pt x="197" y="315"/>
                  </a:cubicBezTo>
                  <a:cubicBezTo>
                    <a:pt x="184" y="305"/>
                    <a:pt x="177" y="295"/>
                    <a:pt x="164" y="285"/>
                  </a:cubicBezTo>
                  <a:lnTo>
                    <a:pt x="157" y="278"/>
                  </a:lnTo>
                  <a:cubicBezTo>
                    <a:pt x="161" y="235"/>
                    <a:pt x="161" y="188"/>
                    <a:pt x="164" y="148"/>
                  </a:cubicBezTo>
                  <a:cubicBezTo>
                    <a:pt x="164" y="138"/>
                    <a:pt x="164" y="131"/>
                    <a:pt x="167" y="121"/>
                  </a:cubicBezTo>
                  <a:lnTo>
                    <a:pt x="167" y="118"/>
                  </a:lnTo>
                  <a:cubicBezTo>
                    <a:pt x="177" y="97"/>
                    <a:pt x="184" y="77"/>
                    <a:pt x="177" y="54"/>
                  </a:cubicBezTo>
                  <a:cubicBezTo>
                    <a:pt x="167" y="27"/>
                    <a:pt x="144" y="4"/>
                    <a:pt x="110" y="0"/>
                  </a:cubicBezTo>
                  <a:cubicBezTo>
                    <a:pt x="108" y="0"/>
                    <a:pt x="105" y="0"/>
                    <a:pt x="10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1474728" y="2507611"/>
              <a:ext cx="25905" cy="23430"/>
            </a:xfrm>
            <a:custGeom>
              <a:avLst/>
              <a:gdLst/>
              <a:ahLst/>
              <a:cxnLst/>
              <a:rect l="l" t="t" r="r" b="b"/>
              <a:pathLst>
                <a:path w="335" h="303" extrusionOk="0">
                  <a:moveTo>
                    <a:pt x="58" y="1"/>
                  </a:moveTo>
                  <a:cubicBezTo>
                    <a:pt x="29" y="1"/>
                    <a:pt x="0" y="23"/>
                    <a:pt x="3" y="51"/>
                  </a:cubicBezTo>
                  <a:cubicBezTo>
                    <a:pt x="3" y="71"/>
                    <a:pt x="10" y="95"/>
                    <a:pt x="13" y="115"/>
                  </a:cubicBezTo>
                  <a:cubicBezTo>
                    <a:pt x="20" y="135"/>
                    <a:pt x="30" y="155"/>
                    <a:pt x="43" y="172"/>
                  </a:cubicBezTo>
                  <a:cubicBezTo>
                    <a:pt x="63" y="205"/>
                    <a:pt x="97" y="239"/>
                    <a:pt x="130" y="265"/>
                  </a:cubicBezTo>
                  <a:cubicBezTo>
                    <a:pt x="160" y="285"/>
                    <a:pt x="187" y="302"/>
                    <a:pt x="227" y="302"/>
                  </a:cubicBezTo>
                  <a:lnTo>
                    <a:pt x="237" y="302"/>
                  </a:lnTo>
                  <a:cubicBezTo>
                    <a:pt x="277" y="299"/>
                    <a:pt x="304" y="285"/>
                    <a:pt x="334" y="269"/>
                  </a:cubicBezTo>
                  <a:cubicBezTo>
                    <a:pt x="321" y="269"/>
                    <a:pt x="314" y="269"/>
                    <a:pt x="301" y="265"/>
                  </a:cubicBezTo>
                  <a:cubicBezTo>
                    <a:pt x="287" y="262"/>
                    <a:pt x="281" y="262"/>
                    <a:pt x="267" y="255"/>
                  </a:cubicBezTo>
                  <a:cubicBezTo>
                    <a:pt x="254" y="252"/>
                    <a:pt x="247" y="249"/>
                    <a:pt x="234" y="245"/>
                  </a:cubicBezTo>
                  <a:cubicBezTo>
                    <a:pt x="231" y="239"/>
                    <a:pt x="227" y="239"/>
                    <a:pt x="221" y="235"/>
                  </a:cubicBezTo>
                  <a:lnTo>
                    <a:pt x="214" y="229"/>
                  </a:lnTo>
                  <a:lnTo>
                    <a:pt x="194" y="205"/>
                  </a:lnTo>
                  <a:cubicBezTo>
                    <a:pt x="167" y="178"/>
                    <a:pt x="144" y="145"/>
                    <a:pt x="120" y="115"/>
                  </a:cubicBezTo>
                  <a:lnTo>
                    <a:pt x="110" y="88"/>
                  </a:lnTo>
                  <a:cubicBezTo>
                    <a:pt x="110" y="85"/>
                    <a:pt x="104" y="81"/>
                    <a:pt x="104" y="78"/>
                  </a:cubicBezTo>
                  <a:lnTo>
                    <a:pt x="104" y="71"/>
                  </a:lnTo>
                  <a:lnTo>
                    <a:pt x="104" y="68"/>
                  </a:lnTo>
                  <a:lnTo>
                    <a:pt x="104" y="65"/>
                  </a:lnTo>
                  <a:cubicBezTo>
                    <a:pt x="110" y="35"/>
                    <a:pt x="93" y="5"/>
                    <a:pt x="63" y="1"/>
                  </a:cubicBezTo>
                  <a:cubicBezTo>
                    <a:pt x="61" y="1"/>
                    <a:pt x="60" y="1"/>
                    <a:pt x="5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1523522" y="2544342"/>
              <a:ext cx="25673" cy="17399"/>
            </a:xfrm>
            <a:custGeom>
              <a:avLst/>
              <a:gdLst/>
              <a:ahLst/>
              <a:cxnLst/>
              <a:rect l="l" t="t" r="r" b="b"/>
              <a:pathLst>
                <a:path w="332" h="225" extrusionOk="0">
                  <a:moveTo>
                    <a:pt x="59" y="0"/>
                  </a:moveTo>
                  <a:cubicBezTo>
                    <a:pt x="52" y="0"/>
                    <a:pt x="45" y="2"/>
                    <a:pt x="38" y="4"/>
                  </a:cubicBezTo>
                  <a:cubicBezTo>
                    <a:pt x="14" y="11"/>
                    <a:pt x="1" y="31"/>
                    <a:pt x="1" y="58"/>
                  </a:cubicBezTo>
                  <a:cubicBezTo>
                    <a:pt x="1" y="71"/>
                    <a:pt x="1" y="81"/>
                    <a:pt x="4" y="95"/>
                  </a:cubicBezTo>
                  <a:lnTo>
                    <a:pt x="18" y="121"/>
                  </a:lnTo>
                  <a:cubicBezTo>
                    <a:pt x="31" y="138"/>
                    <a:pt x="44" y="148"/>
                    <a:pt x="54" y="165"/>
                  </a:cubicBezTo>
                  <a:cubicBezTo>
                    <a:pt x="88" y="195"/>
                    <a:pt x="128" y="215"/>
                    <a:pt x="168" y="225"/>
                  </a:cubicBezTo>
                  <a:lnTo>
                    <a:pt x="188" y="225"/>
                  </a:lnTo>
                  <a:cubicBezTo>
                    <a:pt x="201" y="225"/>
                    <a:pt x="218" y="222"/>
                    <a:pt x="231" y="222"/>
                  </a:cubicBezTo>
                  <a:cubicBezTo>
                    <a:pt x="245" y="215"/>
                    <a:pt x="258" y="208"/>
                    <a:pt x="272" y="198"/>
                  </a:cubicBezTo>
                  <a:cubicBezTo>
                    <a:pt x="298" y="178"/>
                    <a:pt x="315" y="155"/>
                    <a:pt x="332" y="125"/>
                  </a:cubicBezTo>
                  <a:lnTo>
                    <a:pt x="332" y="125"/>
                  </a:lnTo>
                  <a:cubicBezTo>
                    <a:pt x="318" y="128"/>
                    <a:pt x="312" y="131"/>
                    <a:pt x="302" y="131"/>
                  </a:cubicBezTo>
                  <a:cubicBezTo>
                    <a:pt x="288" y="138"/>
                    <a:pt x="282" y="138"/>
                    <a:pt x="268" y="141"/>
                  </a:cubicBezTo>
                  <a:lnTo>
                    <a:pt x="245" y="141"/>
                  </a:lnTo>
                  <a:cubicBezTo>
                    <a:pt x="238" y="141"/>
                    <a:pt x="235" y="141"/>
                    <a:pt x="231" y="138"/>
                  </a:cubicBezTo>
                  <a:cubicBezTo>
                    <a:pt x="228" y="138"/>
                    <a:pt x="228" y="138"/>
                    <a:pt x="221" y="131"/>
                  </a:cubicBezTo>
                  <a:lnTo>
                    <a:pt x="228" y="131"/>
                  </a:lnTo>
                  <a:cubicBezTo>
                    <a:pt x="221" y="131"/>
                    <a:pt x="215" y="128"/>
                    <a:pt x="211" y="128"/>
                  </a:cubicBezTo>
                  <a:cubicBezTo>
                    <a:pt x="205" y="125"/>
                    <a:pt x="198" y="125"/>
                    <a:pt x="191" y="121"/>
                  </a:cubicBezTo>
                  <a:cubicBezTo>
                    <a:pt x="188" y="115"/>
                    <a:pt x="181" y="111"/>
                    <a:pt x="175" y="108"/>
                  </a:cubicBezTo>
                  <a:cubicBezTo>
                    <a:pt x="165" y="98"/>
                    <a:pt x="155" y="88"/>
                    <a:pt x="148" y="78"/>
                  </a:cubicBezTo>
                  <a:cubicBezTo>
                    <a:pt x="138" y="71"/>
                    <a:pt x="135" y="61"/>
                    <a:pt x="128" y="54"/>
                  </a:cubicBezTo>
                  <a:cubicBezTo>
                    <a:pt x="121" y="41"/>
                    <a:pt x="118" y="31"/>
                    <a:pt x="108" y="24"/>
                  </a:cubicBezTo>
                  <a:cubicBezTo>
                    <a:pt x="96" y="10"/>
                    <a:pt x="78" y="0"/>
                    <a:pt x="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1520429" y="2493538"/>
              <a:ext cx="25131" cy="21961"/>
            </a:xfrm>
            <a:custGeom>
              <a:avLst/>
              <a:gdLst/>
              <a:ahLst/>
              <a:cxnLst/>
              <a:rect l="l" t="t" r="r" b="b"/>
              <a:pathLst>
                <a:path w="325" h="284" extrusionOk="0">
                  <a:moveTo>
                    <a:pt x="146" y="0"/>
                  </a:moveTo>
                  <a:cubicBezTo>
                    <a:pt x="125" y="0"/>
                    <a:pt x="104" y="5"/>
                    <a:pt x="84" y="16"/>
                  </a:cubicBezTo>
                  <a:cubicBezTo>
                    <a:pt x="17" y="53"/>
                    <a:pt x="1" y="146"/>
                    <a:pt x="44" y="203"/>
                  </a:cubicBezTo>
                  <a:cubicBezTo>
                    <a:pt x="74" y="250"/>
                    <a:pt x="128" y="283"/>
                    <a:pt x="185" y="283"/>
                  </a:cubicBezTo>
                  <a:lnTo>
                    <a:pt x="188" y="283"/>
                  </a:lnTo>
                  <a:cubicBezTo>
                    <a:pt x="228" y="283"/>
                    <a:pt x="268" y="270"/>
                    <a:pt x="295" y="243"/>
                  </a:cubicBezTo>
                  <a:cubicBezTo>
                    <a:pt x="312" y="227"/>
                    <a:pt x="325" y="200"/>
                    <a:pt x="322" y="176"/>
                  </a:cubicBezTo>
                  <a:cubicBezTo>
                    <a:pt x="322" y="166"/>
                    <a:pt x="315" y="163"/>
                    <a:pt x="308" y="153"/>
                  </a:cubicBezTo>
                  <a:cubicBezTo>
                    <a:pt x="305" y="150"/>
                    <a:pt x="295" y="146"/>
                    <a:pt x="292" y="136"/>
                  </a:cubicBezTo>
                  <a:cubicBezTo>
                    <a:pt x="288" y="133"/>
                    <a:pt x="282" y="130"/>
                    <a:pt x="282" y="126"/>
                  </a:cubicBezTo>
                  <a:cubicBezTo>
                    <a:pt x="278" y="120"/>
                    <a:pt x="275" y="113"/>
                    <a:pt x="275" y="110"/>
                  </a:cubicBezTo>
                  <a:lnTo>
                    <a:pt x="275" y="103"/>
                  </a:lnTo>
                  <a:cubicBezTo>
                    <a:pt x="275" y="100"/>
                    <a:pt x="275" y="100"/>
                    <a:pt x="271" y="96"/>
                  </a:cubicBezTo>
                  <a:cubicBezTo>
                    <a:pt x="257" y="38"/>
                    <a:pt x="203" y="0"/>
                    <a:pt x="14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1482151" y="2457503"/>
              <a:ext cx="25673" cy="19487"/>
            </a:xfrm>
            <a:custGeom>
              <a:avLst/>
              <a:gdLst/>
              <a:ahLst/>
              <a:cxnLst/>
              <a:rect l="l" t="t" r="r" b="b"/>
              <a:pathLst>
                <a:path w="332" h="252" extrusionOk="0">
                  <a:moveTo>
                    <a:pt x="64" y="1"/>
                  </a:moveTo>
                  <a:cubicBezTo>
                    <a:pt x="58" y="1"/>
                    <a:pt x="54" y="4"/>
                    <a:pt x="51" y="4"/>
                  </a:cubicBezTo>
                  <a:cubicBezTo>
                    <a:pt x="48" y="4"/>
                    <a:pt x="48" y="11"/>
                    <a:pt x="41" y="11"/>
                  </a:cubicBezTo>
                  <a:cubicBezTo>
                    <a:pt x="34" y="14"/>
                    <a:pt x="31" y="21"/>
                    <a:pt x="24" y="31"/>
                  </a:cubicBezTo>
                  <a:cubicBezTo>
                    <a:pt x="21" y="37"/>
                    <a:pt x="18" y="54"/>
                    <a:pt x="14" y="64"/>
                  </a:cubicBezTo>
                  <a:cubicBezTo>
                    <a:pt x="1" y="111"/>
                    <a:pt x="18" y="164"/>
                    <a:pt x="51" y="201"/>
                  </a:cubicBezTo>
                  <a:cubicBezTo>
                    <a:pt x="58" y="211"/>
                    <a:pt x="68" y="218"/>
                    <a:pt x="81" y="228"/>
                  </a:cubicBezTo>
                  <a:cubicBezTo>
                    <a:pt x="88" y="235"/>
                    <a:pt x="101" y="238"/>
                    <a:pt x="108" y="245"/>
                  </a:cubicBezTo>
                  <a:cubicBezTo>
                    <a:pt x="125" y="251"/>
                    <a:pt x="148" y="251"/>
                    <a:pt x="168" y="251"/>
                  </a:cubicBezTo>
                  <a:lnTo>
                    <a:pt x="175" y="251"/>
                  </a:lnTo>
                  <a:cubicBezTo>
                    <a:pt x="188" y="251"/>
                    <a:pt x="205" y="248"/>
                    <a:pt x="218" y="248"/>
                  </a:cubicBezTo>
                  <a:lnTo>
                    <a:pt x="255" y="235"/>
                  </a:lnTo>
                  <a:cubicBezTo>
                    <a:pt x="282" y="228"/>
                    <a:pt x="305" y="215"/>
                    <a:pt x="332" y="198"/>
                  </a:cubicBezTo>
                  <a:lnTo>
                    <a:pt x="332" y="198"/>
                  </a:lnTo>
                  <a:cubicBezTo>
                    <a:pt x="305" y="208"/>
                    <a:pt x="288" y="211"/>
                    <a:pt x="272" y="211"/>
                  </a:cubicBezTo>
                  <a:cubicBezTo>
                    <a:pt x="255" y="215"/>
                    <a:pt x="235" y="215"/>
                    <a:pt x="218" y="218"/>
                  </a:cubicBezTo>
                  <a:lnTo>
                    <a:pt x="185" y="218"/>
                  </a:lnTo>
                  <a:cubicBezTo>
                    <a:pt x="178" y="218"/>
                    <a:pt x="168" y="218"/>
                    <a:pt x="155" y="215"/>
                  </a:cubicBezTo>
                  <a:cubicBezTo>
                    <a:pt x="148" y="211"/>
                    <a:pt x="138" y="211"/>
                    <a:pt x="131" y="208"/>
                  </a:cubicBezTo>
                  <a:cubicBezTo>
                    <a:pt x="121" y="201"/>
                    <a:pt x="118" y="201"/>
                    <a:pt x="111" y="198"/>
                  </a:cubicBezTo>
                  <a:cubicBezTo>
                    <a:pt x="104" y="198"/>
                    <a:pt x="104" y="194"/>
                    <a:pt x="101" y="194"/>
                  </a:cubicBezTo>
                  <a:cubicBezTo>
                    <a:pt x="98" y="191"/>
                    <a:pt x="94" y="184"/>
                    <a:pt x="84" y="181"/>
                  </a:cubicBezTo>
                  <a:lnTo>
                    <a:pt x="71" y="168"/>
                  </a:lnTo>
                  <a:cubicBezTo>
                    <a:pt x="68" y="164"/>
                    <a:pt x="64" y="158"/>
                    <a:pt x="58" y="151"/>
                  </a:cubicBezTo>
                  <a:cubicBezTo>
                    <a:pt x="58" y="148"/>
                    <a:pt x="54" y="148"/>
                    <a:pt x="54" y="144"/>
                  </a:cubicBezTo>
                  <a:cubicBezTo>
                    <a:pt x="54" y="141"/>
                    <a:pt x="51" y="134"/>
                    <a:pt x="51" y="131"/>
                  </a:cubicBezTo>
                  <a:cubicBezTo>
                    <a:pt x="48" y="124"/>
                    <a:pt x="48" y="118"/>
                    <a:pt x="48" y="111"/>
                  </a:cubicBezTo>
                  <a:lnTo>
                    <a:pt x="48" y="98"/>
                  </a:lnTo>
                  <a:lnTo>
                    <a:pt x="48" y="84"/>
                  </a:lnTo>
                  <a:cubicBezTo>
                    <a:pt x="48" y="81"/>
                    <a:pt x="48" y="77"/>
                    <a:pt x="51" y="71"/>
                  </a:cubicBezTo>
                  <a:cubicBezTo>
                    <a:pt x="54" y="61"/>
                    <a:pt x="58" y="47"/>
                    <a:pt x="64" y="31"/>
                  </a:cubicBezTo>
                  <a:cubicBezTo>
                    <a:pt x="68" y="27"/>
                    <a:pt x="68" y="17"/>
                    <a:pt x="71" y="14"/>
                  </a:cubicBezTo>
                  <a:cubicBezTo>
                    <a:pt x="78" y="11"/>
                    <a:pt x="78" y="4"/>
                    <a:pt x="8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1475733" y="2418684"/>
              <a:ext cx="19950" cy="11212"/>
            </a:xfrm>
            <a:custGeom>
              <a:avLst/>
              <a:gdLst/>
              <a:ahLst/>
              <a:cxnLst/>
              <a:rect l="l" t="t" r="r" b="b"/>
              <a:pathLst>
                <a:path w="258" h="145" extrusionOk="0">
                  <a:moveTo>
                    <a:pt x="41" y="1"/>
                  </a:moveTo>
                  <a:cubicBezTo>
                    <a:pt x="18" y="1"/>
                    <a:pt x="4" y="19"/>
                    <a:pt x="4" y="41"/>
                  </a:cubicBezTo>
                  <a:cubicBezTo>
                    <a:pt x="0" y="51"/>
                    <a:pt x="10" y="68"/>
                    <a:pt x="17" y="81"/>
                  </a:cubicBezTo>
                  <a:cubicBezTo>
                    <a:pt x="30" y="85"/>
                    <a:pt x="44" y="98"/>
                    <a:pt x="54" y="111"/>
                  </a:cubicBezTo>
                  <a:cubicBezTo>
                    <a:pt x="84" y="131"/>
                    <a:pt x="121" y="138"/>
                    <a:pt x="154" y="145"/>
                  </a:cubicBezTo>
                  <a:lnTo>
                    <a:pt x="208" y="145"/>
                  </a:lnTo>
                  <a:cubicBezTo>
                    <a:pt x="224" y="141"/>
                    <a:pt x="244" y="141"/>
                    <a:pt x="258" y="135"/>
                  </a:cubicBezTo>
                  <a:cubicBezTo>
                    <a:pt x="241" y="131"/>
                    <a:pt x="231" y="128"/>
                    <a:pt x="214" y="125"/>
                  </a:cubicBezTo>
                  <a:cubicBezTo>
                    <a:pt x="198" y="118"/>
                    <a:pt x="184" y="111"/>
                    <a:pt x="167" y="101"/>
                  </a:cubicBezTo>
                  <a:cubicBezTo>
                    <a:pt x="154" y="95"/>
                    <a:pt x="137" y="91"/>
                    <a:pt x="124" y="81"/>
                  </a:cubicBezTo>
                  <a:cubicBezTo>
                    <a:pt x="117" y="75"/>
                    <a:pt x="107" y="68"/>
                    <a:pt x="101" y="61"/>
                  </a:cubicBezTo>
                  <a:lnTo>
                    <a:pt x="87" y="48"/>
                  </a:lnTo>
                  <a:lnTo>
                    <a:pt x="80" y="41"/>
                  </a:lnTo>
                  <a:lnTo>
                    <a:pt x="77" y="34"/>
                  </a:lnTo>
                  <a:lnTo>
                    <a:pt x="77" y="31"/>
                  </a:lnTo>
                  <a:cubicBezTo>
                    <a:pt x="67" y="18"/>
                    <a:pt x="57" y="8"/>
                    <a:pt x="47" y="1"/>
                  </a:cubicBezTo>
                  <a:cubicBezTo>
                    <a:pt x="45" y="1"/>
                    <a:pt x="43" y="1"/>
                    <a:pt x="4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1516794" y="2453095"/>
              <a:ext cx="25982" cy="22038"/>
            </a:xfrm>
            <a:custGeom>
              <a:avLst/>
              <a:gdLst/>
              <a:ahLst/>
              <a:cxnLst/>
              <a:rect l="l" t="t" r="r" b="b"/>
              <a:pathLst>
                <a:path w="336" h="285" extrusionOk="0">
                  <a:moveTo>
                    <a:pt x="118" y="0"/>
                  </a:moveTo>
                  <a:cubicBezTo>
                    <a:pt x="109" y="0"/>
                    <a:pt x="100" y="2"/>
                    <a:pt x="91" y="4"/>
                  </a:cubicBezTo>
                  <a:cubicBezTo>
                    <a:pt x="31" y="21"/>
                    <a:pt x="1" y="84"/>
                    <a:pt x="21" y="141"/>
                  </a:cubicBezTo>
                  <a:cubicBezTo>
                    <a:pt x="38" y="185"/>
                    <a:pt x="58" y="221"/>
                    <a:pt x="98" y="251"/>
                  </a:cubicBezTo>
                  <a:cubicBezTo>
                    <a:pt x="125" y="268"/>
                    <a:pt x="165" y="285"/>
                    <a:pt x="195" y="285"/>
                  </a:cubicBezTo>
                  <a:lnTo>
                    <a:pt x="215" y="285"/>
                  </a:lnTo>
                  <a:cubicBezTo>
                    <a:pt x="242" y="285"/>
                    <a:pt x="272" y="282"/>
                    <a:pt x="292" y="265"/>
                  </a:cubicBezTo>
                  <a:cubicBezTo>
                    <a:pt x="308" y="251"/>
                    <a:pt x="322" y="238"/>
                    <a:pt x="335" y="218"/>
                  </a:cubicBezTo>
                  <a:cubicBezTo>
                    <a:pt x="315" y="198"/>
                    <a:pt x="292" y="181"/>
                    <a:pt x="272" y="165"/>
                  </a:cubicBezTo>
                  <a:cubicBezTo>
                    <a:pt x="258" y="155"/>
                    <a:pt x="252" y="141"/>
                    <a:pt x="242" y="134"/>
                  </a:cubicBezTo>
                  <a:cubicBezTo>
                    <a:pt x="235" y="124"/>
                    <a:pt x="232" y="118"/>
                    <a:pt x="225" y="108"/>
                  </a:cubicBezTo>
                  <a:cubicBezTo>
                    <a:pt x="225" y="104"/>
                    <a:pt x="222" y="104"/>
                    <a:pt x="222" y="101"/>
                  </a:cubicBezTo>
                  <a:lnTo>
                    <a:pt x="222" y="91"/>
                  </a:lnTo>
                  <a:cubicBezTo>
                    <a:pt x="219" y="40"/>
                    <a:pt x="170" y="0"/>
                    <a:pt x="11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1561026" y="2511787"/>
              <a:ext cx="25905" cy="20801"/>
            </a:xfrm>
            <a:custGeom>
              <a:avLst/>
              <a:gdLst/>
              <a:ahLst/>
              <a:cxnLst/>
              <a:rect l="l" t="t" r="r" b="b"/>
              <a:pathLst>
                <a:path w="335" h="269" extrusionOk="0">
                  <a:moveTo>
                    <a:pt x="52" y="0"/>
                  </a:moveTo>
                  <a:cubicBezTo>
                    <a:pt x="19" y="0"/>
                    <a:pt x="1" y="52"/>
                    <a:pt x="1" y="81"/>
                  </a:cubicBezTo>
                  <a:cubicBezTo>
                    <a:pt x="4" y="98"/>
                    <a:pt x="4" y="111"/>
                    <a:pt x="14" y="124"/>
                  </a:cubicBezTo>
                  <a:cubicBezTo>
                    <a:pt x="21" y="141"/>
                    <a:pt x="24" y="151"/>
                    <a:pt x="34" y="165"/>
                  </a:cubicBezTo>
                  <a:cubicBezTo>
                    <a:pt x="51" y="188"/>
                    <a:pt x="71" y="215"/>
                    <a:pt x="98" y="231"/>
                  </a:cubicBezTo>
                  <a:cubicBezTo>
                    <a:pt x="124" y="255"/>
                    <a:pt x="168" y="268"/>
                    <a:pt x="205" y="268"/>
                  </a:cubicBezTo>
                  <a:cubicBezTo>
                    <a:pt x="228" y="268"/>
                    <a:pt x="248" y="265"/>
                    <a:pt x="265" y="261"/>
                  </a:cubicBezTo>
                  <a:cubicBezTo>
                    <a:pt x="305" y="245"/>
                    <a:pt x="322" y="208"/>
                    <a:pt x="335" y="165"/>
                  </a:cubicBezTo>
                  <a:cubicBezTo>
                    <a:pt x="332" y="165"/>
                    <a:pt x="332" y="165"/>
                    <a:pt x="328" y="168"/>
                  </a:cubicBezTo>
                  <a:cubicBezTo>
                    <a:pt x="315" y="171"/>
                    <a:pt x="305" y="171"/>
                    <a:pt x="291" y="178"/>
                  </a:cubicBezTo>
                  <a:lnTo>
                    <a:pt x="298" y="178"/>
                  </a:lnTo>
                  <a:cubicBezTo>
                    <a:pt x="288" y="178"/>
                    <a:pt x="285" y="178"/>
                    <a:pt x="275" y="181"/>
                  </a:cubicBezTo>
                  <a:lnTo>
                    <a:pt x="248" y="181"/>
                  </a:lnTo>
                  <a:cubicBezTo>
                    <a:pt x="245" y="178"/>
                    <a:pt x="235" y="178"/>
                    <a:pt x="231" y="171"/>
                  </a:cubicBezTo>
                  <a:cubicBezTo>
                    <a:pt x="228" y="168"/>
                    <a:pt x="221" y="168"/>
                    <a:pt x="218" y="165"/>
                  </a:cubicBezTo>
                  <a:cubicBezTo>
                    <a:pt x="208" y="161"/>
                    <a:pt x="205" y="151"/>
                    <a:pt x="198" y="148"/>
                  </a:cubicBezTo>
                  <a:lnTo>
                    <a:pt x="171" y="124"/>
                  </a:lnTo>
                  <a:cubicBezTo>
                    <a:pt x="168" y="114"/>
                    <a:pt x="158" y="111"/>
                    <a:pt x="154" y="101"/>
                  </a:cubicBezTo>
                  <a:cubicBezTo>
                    <a:pt x="151" y="94"/>
                    <a:pt x="141" y="84"/>
                    <a:pt x="138" y="74"/>
                  </a:cubicBezTo>
                  <a:cubicBezTo>
                    <a:pt x="134" y="61"/>
                    <a:pt x="124" y="47"/>
                    <a:pt x="118" y="41"/>
                  </a:cubicBezTo>
                  <a:cubicBezTo>
                    <a:pt x="114" y="31"/>
                    <a:pt x="104" y="27"/>
                    <a:pt x="98" y="17"/>
                  </a:cubicBezTo>
                  <a:cubicBezTo>
                    <a:pt x="84" y="11"/>
                    <a:pt x="71" y="4"/>
                    <a:pt x="57" y="1"/>
                  </a:cubicBezTo>
                  <a:cubicBezTo>
                    <a:pt x="55" y="0"/>
                    <a:pt x="53" y="0"/>
                    <a:pt x="5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1570306" y="2478536"/>
              <a:ext cx="14074" cy="9589"/>
            </a:xfrm>
            <a:custGeom>
              <a:avLst/>
              <a:gdLst/>
              <a:ahLst/>
              <a:cxnLst/>
              <a:rect l="l" t="t" r="r" b="b"/>
              <a:pathLst>
                <a:path w="182" h="124" extrusionOk="0">
                  <a:moveTo>
                    <a:pt x="62" y="0"/>
                  </a:moveTo>
                  <a:cubicBezTo>
                    <a:pt x="46" y="0"/>
                    <a:pt x="30" y="7"/>
                    <a:pt x="18" y="19"/>
                  </a:cubicBezTo>
                  <a:cubicBezTo>
                    <a:pt x="4" y="36"/>
                    <a:pt x="1" y="60"/>
                    <a:pt x="14" y="76"/>
                  </a:cubicBezTo>
                  <a:cubicBezTo>
                    <a:pt x="31" y="93"/>
                    <a:pt x="44" y="106"/>
                    <a:pt x="61" y="113"/>
                  </a:cubicBezTo>
                  <a:cubicBezTo>
                    <a:pt x="75" y="120"/>
                    <a:pt x="88" y="123"/>
                    <a:pt x="108" y="123"/>
                  </a:cubicBezTo>
                  <a:lnTo>
                    <a:pt x="118" y="123"/>
                  </a:lnTo>
                  <a:cubicBezTo>
                    <a:pt x="145" y="120"/>
                    <a:pt x="165" y="113"/>
                    <a:pt x="181" y="93"/>
                  </a:cubicBezTo>
                  <a:cubicBezTo>
                    <a:pt x="178" y="90"/>
                    <a:pt x="175" y="86"/>
                    <a:pt x="175" y="80"/>
                  </a:cubicBezTo>
                  <a:cubicBezTo>
                    <a:pt x="161" y="63"/>
                    <a:pt x="148" y="53"/>
                    <a:pt x="131" y="36"/>
                  </a:cubicBezTo>
                  <a:cubicBezTo>
                    <a:pt x="115" y="19"/>
                    <a:pt x="98" y="6"/>
                    <a:pt x="78" y="3"/>
                  </a:cubicBezTo>
                  <a:cubicBezTo>
                    <a:pt x="73" y="1"/>
                    <a:pt x="67" y="0"/>
                    <a:pt x="6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1538524" y="2437939"/>
              <a:ext cx="21574" cy="20646"/>
            </a:xfrm>
            <a:custGeom>
              <a:avLst/>
              <a:gdLst/>
              <a:ahLst/>
              <a:cxnLst/>
              <a:rect l="l" t="t" r="r" b="b"/>
              <a:pathLst>
                <a:path w="279" h="267" extrusionOk="0">
                  <a:moveTo>
                    <a:pt x="49" y="0"/>
                  </a:moveTo>
                  <a:cubicBezTo>
                    <a:pt x="45" y="0"/>
                    <a:pt x="41" y="1"/>
                    <a:pt x="37" y="3"/>
                  </a:cubicBezTo>
                  <a:cubicBezTo>
                    <a:pt x="1" y="30"/>
                    <a:pt x="17" y="86"/>
                    <a:pt x="34" y="120"/>
                  </a:cubicBezTo>
                  <a:cubicBezTo>
                    <a:pt x="54" y="170"/>
                    <a:pt x="104" y="203"/>
                    <a:pt x="144" y="233"/>
                  </a:cubicBezTo>
                  <a:lnTo>
                    <a:pt x="195" y="260"/>
                  </a:lnTo>
                  <a:cubicBezTo>
                    <a:pt x="208" y="264"/>
                    <a:pt x="221" y="267"/>
                    <a:pt x="235" y="267"/>
                  </a:cubicBezTo>
                  <a:lnTo>
                    <a:pt x="241" y="267"/>
                  </a:lnTo>
                  <a:cubicBezTo>
                    <a:pt x="268" y="264"/>
                    <a:pt x="275" y="244"/>
                    <a:pt x="278" y="217"/>
                  </a:cubicBezTo>
                  <a:lnTo>
                    <a:pt x="278" y="217"/>
                  </a:lnTo>
                  <a:cubicBezTo>
                    <a:pt x="275" y="220"/>
                    <a:pt x="272" y="220"/>
                    <a:pt x="261" y="220"/>
                  </a:cubicBezTo>
                  <a:lnTo>
                    <a:pt x="251" y="220"/>
                  </a:lnTo>
                  <a:cubicBezTo>
                    <a:pt x="238" y="203"/>
                    <a:pt x="221" y="187"/>
                    <a:pt x="208" y="177"/>
                  </a:cubicBezTo>
                  <a:cubicBezTo>
                    <a:pt x="191" y="160"/>
                    <a:pt x="171" y="143"/>
                    <a:pt x="151" y="127"/>
                  </a:cubicBezTo>
                  <a:cubicBezTo>
                    <a:pt x="138" y="113"/>
                    <a:pt x="124" y="103"/>
                    <a:pt x="118" y="93"/>
                  </a:cubicBezTo>
                  <a:lnTo>
                    <a:pt x="108" y="83"/>
                  </a:lnTo>
                  <a:cubicBezTo>
                    <a:pt x="104" y="80"/>
                    <a:pt x="101" y="70"/>
                    <a:pt x="101" y="66"/>
                  </a:cubicBezTo>
                  <a:cubicBezTo>
                    <a:pt x="101" y="63"/>
                    <a:pt x="94" y="60"/>
                    <a:pt x="94" y="53"/>
                  </a:cubicBezTo>
                  <a:cubicBezTo>
                    <a:pt x="88" y="33"/>
                    <a:pt x="84" y="16"/>
                    <a:pt x="61" y="3"/>
                  </a:cubicBezTo>
                  <a:cubicBezTo>
                    <a:pt x="58" y="1"/>
                    <a:pt x="53" y="0"/>
                    <a:pt x="4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1575023" y="2532434"/>
              <a:ext cx="23044" cy="15620"/>
            </a:xfrm>
            <a:custGeom>
              <a:avLst/>
              <a:gdLst/>
              <a:ahLst/>
              <a:cxnLst/>
              <a:rect l="l" t="t" r="r" b="b"/>
              <a:pathLst>
                <a:path w="298" h="202" extrusionOk="0">
                  <a:moveTo>
                    <a:pt x="83" y="0"/>
                  </a:moveTo>
                  <a:cubicBezTo>
                    <a:pt x="64" y="0"/>
                    <a:pt x="45" y="8"/>
                    <a:pt x="30" y="25"/>
                  </a:cubicBezTo>
                  <a:cubicBezTo>
                    <a:pt x="3" y="48"/>
                    <a:pt x="0" y="78"/>
                    <a:pt x="14" y="111"/>
                  </a:cubicBezTo>
                  <a:cubicBezTo>
                    <a:pt x="20" y="132"/>
                    <a:pt x="30" y="148"/>
                    <a:pt x="47" y="162"/>
                  </a:cubicBezTo>
                  <a:cubicBezTo>
                    <a:pt x="57" y="168"/>
                    <a:pt x="74" y="178"/>
                    <a:pt x="87" y="185"/>
                  </a:cubicBezTo>
                  <a:cubicBezTo>
                    <a:pt x="107" y="195"/>
                    <a:pt x="134" y="202"/>
                    <a:pt x="157" y="202"/>
                  </a:cubicBezTo>
                  <a:cubicBezTo>
                    <a:pt x="171" y="202"/>
                    <a:pt x="181" y="202"/>
                    <a:pt x="187" y="198"/>
                  </a:cubicBezTo>
                  <a:cubicBezTo>
                    <a:pt x="217" y="195"/>
                    <a:pt x="241" y="182"/>
                    <a:pt x="264" y="162"/>
                  </a:cubicBezTo>
                  <a:cubicBezTo>
                    <a:pt x="281" y="142"/>
                    <a:pt x="288" y="118"/>
                    <a:pt x="298" y="95"/>
                  </a:cubicBezTo>
                  <a:cubicBezTo>
                    <a:pt x="278" y="95"/>
                    <a:pt x="258" y="91"/>
                    <a:pt x="241" y="85"/>
                  </a:cubicBezTo>
                  <a:cubicBezTo>
                    <a:pt x="238" y="85"/>
                    <a:pt x="238" y="85"/>
                    <a:pt x="234" y="81"/>
                  </a:cubicBezTo>
                  <a:cubicBezTo>
                    <a:pt x="231" y="81"/>
                    <a:pt x="221" y="78"/>
                    <a:pt x="217" y="75"/>
                  </a:cubicBezTo>
                  <a:cubicBezTo>
                    <a:pt x="214" y="68"/>
                    <a:pt x="204" y="68"/>
                    <a:pt x="201" y="65"/>
                  </a:cubicBezTo>
                  <a:cubicBezTo>
                    <a:pt x="191" y="61"/>
                    <a:pt x="184" y="51"/>
                    <a:pt x="174" y="45"/>
                  </a:cubicBezTo>
                  <a:cubicBezTo>
                    <a:pt x="167" y="35"/>
                    <a:pt x="157" y="28"/>
                    <a:pt x="151" y="25"/>
                  </a:cubicBezTo>
                  <a:cubicBezTo>
                    <a:pt x="141" y="15"/>
                    <a:pt x="131" y="11"/>
                    <a:pt x="117" y="8"/>
                  </a:cubicBezTo>
                  <a:cubicBezTo>
                    <a:pt x="106" y="3"/>
                    <a:pt x="94" y="0"/>
                    <a:pt x="8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1151263" y="2198221"/>
              <a:ext cx="309" cy="851"/>
            </a:xfrm>
            <a:custGeom>
              <a:avLst/>
              <a:gdLst/>
              <a:ahLst/>
              <a:cxnLst/>
              <a:rect l="l" t="t" r="r" b="b"/>
              <a:pathLst>
                <a:path w="4" h="11" extrusionOk="0">
                  <a:moveTo>
                    <a:pt x="0" y="0"/>
                  </a:moveTo>
                  <a:cubicBezTo>
                    <a:pt x="0" y="3"/>
                    <a:pt x="4" y="7"/>
                    <a:pt x="4" y="10"/>
                  </a:cubicBezTo>
                  <a:lnTo>
                    <a:pt x="4" y="7"/>
                  </a:lnTo>
                  <a:cubicBezTo>
                    <a:pt x="4" y="3"/>
                    <a:pt x="4" y="3"/>
                    <a:pt x="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1194644" y="2276245"/>
              <a:ext cx="387" cy="387"/>
            </a:xfrm>
            <a:custGeom>
              <a:avLst/>
              <a:gdLst/>
              <a:ahLst/>
              <a:cxnLst/>
              <a:rect l="l" t="t" r="r" b="b"/>
              <a:pathLst>
                <a:path w="5" h="5" extrusionOk="0">
                  <a:moveTo>
                    <a:pt x="1" y="1"/>
                  </a:moveTo>
                  <a:lnTo>
                    <a:pt x="4" y="4"/>
                  </a:lnTo>
                  <a:cubicBezTo>
                    <a:pt x="4" y="4"/>
                    <a:pt x="4" y="1"/>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1287980" y="2775013"/>
              <a:ext cx="61630" cy="48948"/>
            </a:xfrm>
            <a:custGeom>
              <a:avLst/>
              <a:gdLst/>
              <a:ahLst/>
              <a:cxnLst/>
              <a:rect l="l" t="t" r="r" b="b"/>
              <a:pathLst>
                <a:path w="797" h="633" extrusionOk="0">
                  <a:moveTo>
                    <a:pt x="797" y="0"/>
                  </a:moveTo>
                  <a:cubicBezTo>
                    <a:pt x="736" y="54"/>
                    <a:pt x="676" y="117"/>
                    <a:pt x="616" y="174"/>
                  </a:cubicBezTo>
                  <a:lnTo>
                    <a:pt x="553" y="238"/>
                  </a:lnTo>
                  <a:cubicBezTo>
                    <a:pt x="536" y="254"/>
                    <a:pt x="519" y="271"/>
                    <a:pt x="506" y="288"/>
                  </a:cubicBezTo>
                  <a:cubicBezTo>
                    <a:pt x="492" y="301"/>
                    <a:pt x="482" y="318"/>
                    <a:pt x="469" y="331"/>
                  </a:cubicBezTo>
                  <a:lnTo>
                    <a:pt x="456" y="341"/>
                  </a:lnTo>
                  <a:cubicBezTo>
                    <a:pt x="452" y="348"/>
                    <a:pt x="449" y="348"/>
                    <a:pt x="449" y="351"/>
                  </a:cubicBezTo>
                  <a:cubicBezTo>
                    <a:pt x="432" y="365"/>
                    <a:pt x="416" y="371"/>
                    <a:pt x="399" y="385"/>
                  </a:cubicBezTo>
                  <a:cubicBezTo>
                    <a:pt x="385" y="391"/>
                    <a:pt x="375" y="398"/>
                    <a:pt x="365" y="405"/>
                  </a:cubicBezTo>
                  <a:cubicBezTo>
                    <a:pt x="335" y="422"/>
                    <a:pt x="309" y="438"/>
                    <a:pt x="282" y="458"/>
                  </a:cubicBezTo>
                  <a:cubicBezTo>
                    <a:pt x="255" y="475"/>
                    <a:pt x="225" y="492"/>
                    <a:pt x="202" y="508"/>
                  </a:cubicBezTo>
                  <a:cubicBezTo>
                    <a:pt x="188" y="519"/>
                    <a:pt x="175" y="525"/>
                    <a:pt x="158" y="535"/>
                  </a:cubicBezTo>
                  <a:cubicBezTo>
                    <a:pt x="138" y="549"/>
                    <a:pt x="115" y="565"/>
                    <a:pt x="91" y="575"/>
                  </a:cubicBezTo>
                  <a:cubicBezTo>
                    <a:pt x="88" y="575"/>
                    <a:pt x="85" y="582"/>
                    <a:pt x="81" y="582"/>
                  </a:cubicBezTo>
                  <a:cubicBezTo>
                    <a:pt x="58" y="585"/>
                    <a:pt x="38" y="592"/>
                    <a:pt x="18" y="599"/>
                  </a:cubicBezTo>
                  <a:cubicBezTo>
                    <a:pt x="8" y="602"/>
                    <a:pt x="1" y="609"/>
                    <a:pt x="4" y="619"/>
                  </a:cubicBezTo>
                  <a:cubicBezTo>
                    <a:pt x="4" y="626"/>
                    <a:pt x="11" y="632"/>
                    <a:pt x="21" y="632"/>
                  </a:cubicBezTo>
                  <a:lnTo>
                    <a:pt x="24" y="632"/>
                  </a:lnTo>
                  <a:cubicBezTo>
                    <a:pt x="38" y="626"/>
                    <a:pt x="44" y="622"/>
                    <a:pt x="58" y="622"/>
                  </a:cubicBezTo>
                  <a:cubicBezTo>
                    <a:pt x="71" y="619"/>
                    <a:pt x="85" y="619"/>
                    <a:pt x="98" y="615"/>
                  </a:cubicBezTo>
                  <a:cubicBezTo>
                    <a:pt x="101" y="615"/>
                    <a:pt x="108" y="609"/>
                    <a:pt x="115" y="605"/>
                  </a:cubicBezTo>
                  <a:cubicBezTo>
                    <a:pt x="118" y="602"/>
                    <a:pt x="125" y="602"/>
                    <a:pt x="131" y="599"/>
                  </a:cubicBezTo>
                  <a:cubicBezTo>
                    <a:pt x="141" y="589"/>
                    <a:pt x="151" y="585"/>
                    <a:pt x="165" y="575"/>
                  </a:cubicBezTo>
                  <a:cubicBezTo>
                    <a:pt x="171" y="572"/>
                    <a:pt x="181" y="569"/>
                    <a:pt x="185" y="565"/>
                  </a:cubicBezTo>
                  <a:cubicBezTo>
                    <a:pt x="222" y="539"/>
                    <a:pt x="258" y="519"/>
                    <a:pt x="298" y="492"/>
                  </a:cubicBezTo>
                  <a:cubicBezTo>
                    <a:pt x="342" y="465"/>
                    <a:pt x="389" y="435"/>
                    <a:pt x="432" y="405"/>
                  </a:cubicBezTo>
                  <a:cubicBezTo>
                    <a:pt x="439" y="401"/>
                    <a:pt x="442" y="398"/>
                    <a:pt x="452" y="391"/>
                  </a:cubicBezTo>
                  <a:cubicBezTo>
                    <a:pt x="459" y="388"/>
                    <a:pt x="472" y="381"/>
                    <a:pt x="479" y="371"/>
                  </a:cubicBezTo>
                  <a:cubicBezTo>
                    <a:pt x="499" y="355"/>
                    <a:pt x="509" y="338"/>
                    <a:pt x="522" y="321"/>
                  </a:cubicBezTo>
                  <a:cubicBezTo>
                    <a:pt x="543" y="301"/>
                    <a:pt x="559" y="274"/>
                    <a:pt x="583" y="254"/>
                  </a:cubicBezTo>
                  <a:cubicBezTo>
                    <a:pt x="653" y="171"/>
                    <a:pt x="723" y="84"/>
                    <a:pt x="79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9"/>
          <p:cNvGrpSpPr/>
          <p:nvPr/>
        </p:nvGrpSpPr>
        <p:grpSpPr>
          <a:xfrm rot="10800000">
            <a:off x="8515746" y="-190892"/>
            <a:ext cx="884112" cy="1071780"/>
            <a:chOff x="-203875" y="1789200"/>
            <a:chExt cx="1291052" cy="1565100"/>
          </a:xfrm>
        </p:grpSpPr>
        <p:sp>
          <p:nvSpPr>
            <p:cNvPr id="358" name="Google Shape;358;p9"/>
            <p:cNvSpPr/>
            <p:nvPr/>
          </p:nvSpPr>
          <p:spPr>
            <a:xfrm>
              <a:off x="-10528" y="1945755"/>
              <a:ext cx="609112" cy="1020638"/>
            </a:xfrm>
            <a:custGeom>
              <a:avLst/>
              <a:gdLst/>
              <a:ahLst/>
              <a:cxnLst/>
              <a:rect l="l" t="t" r="r" b="b"/>
              <a:pathLst>
                <a:path w="4023" h="6741" extrusionOk="0">
                  <a:moveTo>
                    <a:pt x="2178" y="6089"/>
                  </a:moveTo>
                  <a:lnTo>
                    <a:pt x="2178" y="6089"/>
                  </a:lnTo>
                  <a:cubicBezTo>
                    <a:pt x="2180" y="6091"/>
                    <a:pt x="2182" y="6093"/>
                    <a:pt x="2184" y="6096"/>
                  </a:cubicBezTo>
                  <a:cubicBezTo>
                    <a:pt x="2184" y="6096"/>
                    <a:pt x="2184" y="6089"/>
                    <a:pt x="2178" y="6089"/>
                  </a:cubicBezTo>
                  <a:close/>
                  <a:moveTo>
                    <a:pt x="3659" y="418"/>
                  </a:moveTo>
                  <a:cubicBezTo>
                    <a:pt x="3659" y="422"/>
                    <a:pt x="3662" y="422"/>
                    <a:pt x="3662" y="422"/>
                  </a:cubicBezTo>
                  <a:cubicBezTo>
                    <a:pt x="3669" y="422"/>
                    <a:pt x="3672" y="429"/>
                    <a:pt x="3675" y="432"/>
                  </a:cubicBezTo>
                  <a:cubicBezTo>
                    <a:pt x="3679" y="432"/>
                    <a:pt x="3679" y="435"/>
                    <a:pt x="3682" y="439"/>
                  </a:cubicBezTo>
                  <a:cubicBezTo>
                    <a:pt x="3689" y="449"/>
                    <a:pt x="3692" y="452"/>
                    <a:pt x="3695" y="462"/>
                  </a:cubicBezTo>
                  <a:cubicBezTo>
                    <a:pt x="3709" y="482"/>
                    <a:pt x="3719" y="499"/>
                    <a:pt x="3725" y="515"/>
                  </a:cubicBezTo>
                  <a:cubicBezTo>
                    <a:pt x="3739" y="546"/>
                    <a:pt x="3745" y="572"/>
                    <a:pt x="3759" y="606"/>
                  </a:cubicBezTo>
                  <a:cubicBezTo>
                    <a:pt x="3772" y="646"/>
                    <a:pt x="3779" y="673"/>
                    <a:pt x="3782" y="703"/>
                  </a:cubicBezTo>
                  <a:cubicBezTo>
                    <a:pt x="3782" y="716"/>
                    <a:pt x="3789" y="733"/>
                    <a:pt x="3789" y="749"/>
                  </a:cubicBezTo>
                  <a:cubicBezTo>
                    <a:pt x="3789" y="776"/>
                    <a:pt x="3789" y="806"/>
                    <a:pt x="3782" y="840"/>
                  </a:cubicBezTo>
                  <a:cubicBezTo>
                    <a:pt x="3776" y="903"/>
                    <a:pt x="3766" y="970"/>
                    <a:pt x="3759" y="1034"/>
                  </a:cubicBezTo>
                  <a:lnTo>
                    <a:pt x="3745" y="1121"/>
                  </a:lnTo>
                  <a:cubicBezTo>
                    <a:pt x="3739" y="1194"/>
                    <a:pt x="3729" y="1271"/>
                    <a:pt x="3725" y="1345"/>
                  </a:cubicBezTo>
                  <a:lnTo>
                    <a:pt x="3722" y="1408"/>
                  </a:lnTo>
                  <a:cubicBezTo>
                    <a:pt x="3719" y="1465"/>
                    <a:pt x="3712" y="1522"/>
                    <a:pt x="3705" y="1575"/>
                  </a:cubicBezTo>
                  <a:cubicBezTo>
                    <a:pt x="3699" y="1635"/>
                    <a:pt x="3689" y="1689"/>
                    <a:pt x="3679" y="1729"/>
                  </a:cubicBezTo>
                  <a:lnTo>
                    <a:pt x="3675" y="1742"/>
                  </a:lnTo>
                  <a:cubicBezTo>
                    <a:pt x="3672" y="1763"/>
                    <a:pt x="3665" y="1789"/>
                    <a:pt x="3659" y="1809"/>
                  </a:cubicBezTo>
                  <a:cubicBezTo>
                    <a:pt x="3655" y="1826"/>
                    <a:pt x="3645" y="1843"/>
                    <a:pt x="3642" y="1860"/>
                  </a:cubicBezTo>
                  <a:lnTo>
                    <a:pt x="3638" y="1876"/>
                  </a:lnTo>
                  <a:lnTo>
                    <a:pt x="3622" y="1920"/>
                  </a:lnTo>
                  <a:cubicBezTo>
                    <a:pt x="3572" y="2053"/>
                    <a:pt x="3508" y="2217"/>
                    <a:pt x="3441" y="2371"/>
                  </a:cubicBezTo>
                  <a:lnTo>
                    <a:pt x="3428" y="2398"/>
                  </a:lnTo>
                  <a:cubicBezTo>
                    <a:pt x="3374" y="2532"/>
                    <a:pt x="3314" y="2672"/>
                    <a:pt x="3247" y="2806"/>
                  </a:cubicBezTo>
                  <a:cubicBezTo>
                    <a:pt x="3210" y="2879"/>
                    <a:pt x="3177" y="2949"/>
                    <a:pt x="3140" y="3026"/>
                  </a:cubicBezTo>
                  <a:cubicBezTo>
                    <a:pt x="3124" y="3060"/>
                    <a:pt x="3110" y="3093"/>
                    <a:pt x="3093" y="3127"/>
                  </a:cubicBezTo>
                  <a:cubicBezTo>
                    <a:pt x="3077" y="3160"/>
                    <a:pt x="3060" y="3197"/>
                    <a:pt x="3043" y="3230"/>
                  </a:cubicBezTo>
                  <a:cubicBezTo>
                    <a:pt x="3023" y="3274"/>
                    <a:pt x="3003" y="3311"/>
                    <a:pt x="2980" y="3347"/>
                  </a:cubicBezTo>
                  <a:cubicBezTo>
                    <a:pt x="2956" y="3391"/>
                    <a:pt x="2930" y="3428"/>
                    <a:pt x="2910" y="3461"/>
                  </a:cubicBezTo>
                  <a:cubicBezTo>
                    <a:pt x="2890" y="3491"/>
                    <a:pt x="2863" y="3525"/>
                    <a:pt x="2839" y="3558"/>
                  </a:cubicBezTo>
                  <a:cubicBezTo>
                    <a:pt x="2819" y="3581"/>
                    <a:pt x="2793" y="3611"/>
                    <a:pt x="2762" y="3645"/>
                  </a:cubicBezTo>
                  <a:lnTo>
                    <a:pt x="2739" y="3668"/>
                  </a:lnTo>
                  <a:cubicBezTo>
                    <a:pt x="2722" y="3685"/>
                    <a:pt x="2706" y="3708"/>
                    <a:pt x="2689" y="3725"/>
                  </a:cubicBezTo>
                  <a:cubicBezTo>
                    <a:pt x="2669" y="3749"/>
                    <a:pt x="2642" y="3779"/>
                    <a:pt x="2622" y="3809"/>
                  </a:cubicBezTo>
                  <a:cubicBezTo>
                    <a:pt x="2602" y="3839"/>
                    <a:pt x="2585" y="3869"/>
                    <a:pt x="2565" y="3906"/>
                  </a:cubicBezTo>
                  <a:cubicBezTo>
                    <a:pt x="2548" y="3936"/>
                    <a:pt x="2528" y="3966"/>
                    <a:pt x="2522" y="3996"/>
                  </a:cubicBezTo>
                  <a:cubicBezTo>
                    <a:pt x="2508" y="4036"/>
                    <a:pt x="2502" y="4070"/>
                    <a:pt x="2492" y="4103"/>
                  </a:cubicBezTo>
                  <a:cubicBezTo>
                    <a:pt x="2485" y="4143"/>
                    <a:pt x="2482" y="4180"/>
                    <a:pt x="2475" y="4213"/>
                  </a:cubicBezTo>
                  <a:cubicBezTo>
                    <a:pt x="2472" y="4270"/>
                    <a:pt x="2468" y="4337"/>
                    <a:pt x="2472" y="4417"/>
                  </a:cubicBezTo>
                  <a:cubicBezTo>
                    <a:pt x="2475" y="4494"/>
                    <a:pt x="2482" y="4571"/>
                    <a:pt x="2485" y="4648"/>
                  </a:cubicBezTo>
                  <a:lnTo>
                    <a:pt x="2485" y="4665"/>
                  </a:lnTo>
                  <a:cubicBezTo>
                    <a:pt x="2485" y="4688"/>
                    <a:pt x="2488" y="4718"/>
                    <a:pt x="2488" y="4745"/>
                  </a:cubicBezTo>
                  <a:cubicBezTo>
                    <a:pt x="2492" y="4792"/>
                    <a:pt x="2492" y="4835"/>
                    <a:pt x="2498" y="4882"/>
                  </a:cubicBezTo>
                  <a:cubicBezTo>
                    <a:pt x="2502" y="4976"/>
                    <a:pt x="2508" y="5066"/>
                    <a:pt x="2518" y="5159"/>
                  </a:cubicBezTo>
                  <a:cubicBezTo>
                    <a:pt x="2522" y="5226"/>
                    <a:pt x="2532" y="5297"/>
                    <a:pt x="2535" y="5363"/>
                  </a:cubicBezTo>
                  <a:cubicBezTo>
                    <a:pt x="2542" y="5450"/>
                    <a:pt x="2552" y="5527"/>
                    <a:pt x="2559" y="5597"/>
                  </a:cubicBezTo>
                  <a:cubicBezTo>
                    <a:pt x="2572" y="5671"/>
                    <a:pt x="2585" y="5745"/>
                    <a:pt x="2602" y="5815"/>
                  </a:cubicBezTo>
                  <a:lnTo>
                    <a:pt x="2605" y="5831"/>
                  </a:lnTo>
                  <a:cubicBezTo>
                    <a:pt x="2619" y="5885"/>
                    <a:pt x="2632" y="5938"/>
                    <a:pt x="2642" y="5989"/>
                  </a:cubicBezTo>
                  <a:lnTo>
                    <a:pt x="2659" y="6052"/>
                  </a:lnTo>
                  <a:cubicBezTo>
                    <a:pt x="2682" y="6136"/>
                    <a:pt x="2692" y="6209"/>
                    <a:pt x="2709" y="6286"/>
                  </a:cubicBezTo>
                  <a:cubicBezTo>
                    <a:pt x="2722" y="6349"/>
                    <a:pt x="2732" y="6412"/>
                    <a:pt x="2739" y="6472"/>
                  </a:cubicBezTo>
                  <a:lnTo>
                    <a:pt x="2739" y="6472"/>
                  </a:lnTo>
                  <a:cubicBezTo>
                    <a:pt x="2738" y="6467"/>
                    <a:pt x="2735" y="6460"/>
                    <a:pt x="2732" y="6457"/>
                  </a:cubicBezTo>
                  <a:lnTo>
                    <a:pt x="2732" y="6453"/>
                  </a:lnTo>
                  <a:cubicBezTo>
                    <a:pt x="2732" y="6450"/>
                    <a:pt x="2726" y="6450"/>
                    <a:pt x="2726" y="6447"/>
                  </a:cubicBezTo>
                  <a:cubicBezTo>
                    <a:pt x="2692" y="6400"/>
                    <a:pt x="2666" y="6350"/>
                    <a:pt x="2605" y="6286"/>
                  </a:cubicBezTo>
                  <a:lnTo>
                    <a:pt x="2605" y="6283"/>
                  </a:lnTo>
                  <a:cubicBezTo>
                    <a:pt x="2565" y="6216"/>
                    <a:pt x="2525" y="6142"/>
                    <a:pt x="2492" y="6072"/>
                  </a:cubicBezTo>
                  <a:lnTo>
                    <a:pt x="2488" y="6066"/>
                  </a:lnTo>
                  <a:lnTo>
                    <a:pt x="2465" y="6015"/>
                  </a:lnTo>
                  <a:cubicBezTo>
                    <a:pt x="2448" y="5985"/>
                    <a:pt x="2435" y="5955"/>
                    <a:pt x="2418" y="5928"/>
                  </a:cubicBezTo>
                  <a:cubicBezTo>
                    <a:pt x="2385" y="5865"/>
                    <a:pt x="2351" y="5801"/>
                    <a:pt x="2321" y="5738"/>
                  </a:cubicBezTo>
                  <a:cubicBezTo>
                    <a:pt x="2301" y="5698"/>
                    <a:pt x="2281" y="5651"/>
                    <a:pt x="2264" y="5604"/>
                  </a:cubicBezTo>
                  <a:cubicBezTo>
                    <a:pt x="2241" y="5551"/>
                    <a:pt x="2224" y="5500"/>
                    <a:pt x="2214" y="5460"/>
                  </a:cubicBezTo>
                  <a:lnTo>
                    <a:pt x="2214" y="5454"/>
                  </a:lnTo>
                  <a:lnTo>
                    <a:pt x="2214" y="5450"/>
                  </a:lnTo>
                  <a:cubicBezTo>
                    <a:pt x="2187" y="5367"/>
                    <a:pt x="2164" y="5280"/>
                    <a:pt x="2141" y="5196"/>
                  </a:cubicBezTo>
                  <a:cubicBezTo>
                    <a:pt x="2124" y="5129"/>
                    <a:pt x="2107" y="5063"/>
                    <a:pt x="2087" y="4996"/>
                  </a:cubicBezTo>
                  <a:cubicBezTo>
                    <a:pt x="2064" y="4915"/>
                    <a:pt x="2040" y="4835"/>
                    <a:pt x="2020" y="4758"/>
                  </a:cubicBezTo>
                  <a:cubicBezTo>
                    <a:pt x="2000" y="4678"/>
                    <a:pt x="1987" y="4598"/>
                    <a:pt x="1973" y="4534"/>
                  </a:cubicBezTo>
                  <a:cubicBezTo>
                    <a:pt x="1957" y="4424"/>
                    <a:pt x="1950" y="4307"/>
                    <a:pt x="1940" y="4180"/>
                  </a:cubicBezTo>
                  <a:cubicBezTo>
                    <a:pt x="1933" y="4076"/>
                    <a:pt x="1923" y="3959"/>
                    <a:pt x="1920" y="3839"/>
                  </a:cubicBezTo>
                  <a:cubicBezTo>
                    <a:pt x="1917" y="3725"/>
                    <a:pt x="1917" y="3615"/>
                    <a:pt x="1913" y="3508"/>
                  </a:cubicBezTo>
                  <a:cubicBezTo>
                    <a:pt x="1913" y="3404"/>
                    <a:pt x="1913" y="3290"/>
                    <a:pt x="1920" y="3177"/>
                  </a:cubicBezTo>
                  <a:cubicBezTo>
                    <a:pt x="1930" y="3090"/>
                    <a:pt x="1940" y="3010"/>
                    <a:pt x="1957" y="2929"/>
                  </a:cubicBezTo>
                  <a:cubicBezTo>
                    <a:pt x="1973" y="2859"/>
                    <a:pt x="1997" y="2786"/>
                    <a:pt x="2017" y="2712"/>
                  </a:cubicBezTo>
                  <a:cubicBezTo>
                    <a:pt x="2030" y="2672"/>
                    <a:pt x="2040" y="2625"/>
                    <a:pt x="2057" y="2585"/>
                  </a:cubicBezTo>
                  <a:cubicBezTo>
                    <a:pt x="2064" y="2562"/>
                    <a:pt x="2070" y="2542"/>
                    <a:pt x="2080" y="2521"/>
                  </a:cubicBezTo>
                  <a:cubicBezTo>
                    <a:pt x="2100" y="2468"/>
                    <a:pt x="2124" y="2388"/>
                    <a:pt x="2147" y="2311"/>
                  </a:cubicBezTo>
                  <a:cubicBezTo>
                    <a:pt x="2164" y="2251"/>
                    <a:pt x="2181" y="2187"/>
                    <a:pt x="2201" y="2100"/>
                  </a:cubicBezTo>
                  <a:cubicBezTo>
                    <a:pt x="2217" y="2023"/>
                    <a:pt x="2234" y="1953"/>
                    <a:pt x="2241" y="1876"/>
                  </a:cubicBezTo>
                  <a:cubicBezTo>
                    <a:pt x="2248" y="1839"/>
                    <a:pt x="2254" y="1799"/>
                    <a:pt x="2254" y="1759"/>
                  </a:cubicBezTo>
                  <a:cubicBezTo>
                    <a:pt x="2258" y="1719"/>
                    <a:pt x="2258" y="1676"/>
                    <a:pt x="2254" y="1632"/>
                  </a:cubicBezTo>
                  <a:cubicBezTo>
                    <a:pt x="2251" y="1592"/>
                    <a:pt x="2248" y="1552"/>
                    <a:pt x="2238" y="1515"/>
                  </a:cubicBezTo>
                  <a:lnTo>
                    <a:pt x="2238" y="1508"/>
                  </a:lnTo>
                  <a:cubicBezTo>
                    <a:pt x="2231" y="1472"/>
                    <a:pt x="2221" y="1435"/>
                    <a:pt x="2207" y="1398"/>
                  </a:cubicBezTo>
                  <a:cubicBezTo>
                    <a:pt x="2197" y="1355"/>
                    <a:pt x="2184" y="1318"/>
                    <a:pt x="2171" y="1281"/>
                  </a:cubicBezTo>
                  <a:cubicBezTo>
                    <a:pt x="2157" y="1248"/>
                    <a:pt x="2141" y="1218"/>
                    <a:pt x="2131" y="1184"/>
                  </a:cubicBezTo>
                  <a:cubicBezTo>
                    <a:pt x="2121" y="1167"/>
                    <a:pt x="2117" y="1154"/>
                    <a:pt x="2107" y="1137"/>
                  </a:cubicBezTo>
                  <a:lnTo>
                    <a:pt x="2117" y="1114"/>
                  </a:lnTo>
                  <a:cubicBezTo>
                    <a:pt x="2124" y="1087"/>
                    <a:pt x="2134" y="1057"/>
                    <a:pt x="2141" y="1034"/>
                  </a:cubicBezTo>
                  <a:cubicBezTo>
                    <a:pt x="2154" y="1000"/>
                    <a:pt x="2171" y="967"/>
                    <a:pt x="2184" y="937"/>
                  </a:cubicBezTo>
                  <a:cubicBezTo>
                    <a:pt x="2201" y="903"/>
                    <a:pt x="2221" y="873"/>
                    <a:pt x="2238" y="846"/>
                  </a:cubicBezTo>
                  <a:cubicBezTo>
                    <a:pt x="2251" y="823"/>
                    <a:pt x="2264" y="806"/>
                    <a:pt x="2274" y="796"/>
                  </a:cubicBezTo>
                  <a:cubicBezTo>
                    <a:pt x="2288" y="786"/>
                    <a:pt x="2298" y="780"/>
                    <a:pt x="2304" y="770"/>
                  </a:cubicBezTo>
                  <a:cubicBezTo>
                    <a:pt x="2308" y="766"/>
                    <a:pt x="2318" y="763"/>
                    <a:pt x="2321" y="756"/>
                  </a:cubicBezTo>
                  <a:cubicBezTo>
                    <a:pt x="2335" y="749"/>
                    <a:pt x="2351" y="736"/>
                    <a:pt x="2371" y="723"/>
                  </a:cubicBezTo>
                  <a:lnTo>
                    <a:pt x="2375" y="723"/>
                  </a:lnTo>
                  <a:lnTo>
                    <a:pt x="2381" y="719"/>
                  </a:lnTo>
                  <a:lnTo>
                    <a:pt x="2385" y="716"/>
                  </a:lnTo>
                  <a:cubicBezTo>
                    <a:pt x="2415" y="703"/>
                    <a:pt x="2438" y="686"/>
                    <a:pt x="2465" y="673"/>
                  </a:cubicBezTo>
                  <a:cubicBezTo>
                    <a:pt x="2482" y="669"/>
                    <a:pt x="2492" y="663"/>
                    <a:pt x="2508" y="656"/>
                  </a:cubicBezTo>
                  <a:cubicBezTo>
                    <a:pt x="2515" y="656"/>
                    <a:pt x="2522" y="653"/>
                    <a:pt x="2532" y="653"/>
                  </a:cubicBezTo>
                  <a:lnTo>
                    <a:pt x="2555" y="653"/>
                  </a:lnTo>
                  <a:cubicBezTo>
                    <a:pt x="2565" y="653"/>
                    <a:pt x="2569" y="656"/>
                    <a:pt x="2575" y="656"/>
                  </a:cubicBezTo>
                  <a:cubicBezTo>
                    <a:pt x="2582" y="663"/>
                    <a:pt x="2582" y="663"/>
                    <a:pt x="2585" y="663"/>
                  </a:cubicBezTo>
                  <a:cubicBezTo>
                    <a:pt x="2589" y="666"/>
                    <a:pt x="2599" y="666"/>
                    <a:pt x="2602" y="669"/>
                  </a:cubicBezTo>
                  <a:cubicBezTo>
                    <a:pt x="2605" y="673"/>
                    <a:pt x="2615" y="679"/>
                    <a:pt x="2619" y="683"/>
                  </a:cubicBezTo>
                  <a:cubicBezTo>
                    <a:pt x="2632" y="689"/>
                    <a:pt x="2642" y="699"/>
                    <a:pt x="2655" y="713"/>
                  </a:cubicBezTo>
                  <a:cubicBezTo>
                    <a:pt x="2716" y="763"/>
                    <a:pt x="2776" y="816"/>
                    <a:pt x="2853" y="850"/>
                  </a:cubicBezTo>
                  <a:cubicBezTo>
                    <a:pt x="2900" y="870"/>
                    <a:pt x="2943" y="883"/>
                    <a:pt x="2990" y="887"/>
                  </a:cubicBezTo>
                  <a:cubicBezTo>
                    <a:pt x="3007" y="888"/>
                    <a:pt x="3024" y="889"/>
                    <a:pt x="3041" y="889"/>
                  </a:cubicBezTo>
                  <a:cubicBezTo>
                    <a:pt x="3070" y="889"/>
                    <a:pt x="3097" y="886"/>
                    <a:pt x="3120" y="880"/>
                  </a:cubicBezTo>
                  <a:cubicBezTo>
                    <a:pt x="3167" y="863"/>
                    <a:pt x="3207" y="846"/>
                    <a:pt x="3241" y="820"/>
                  </a:cubicBezTo>
                  <a:cubicBezTo>
                    <a:pt x="3257" y="806"/>
                    <a:pt x="3271" y="800"/>
                    <a:pt x="3284" y="786"/>
                  </a:cubicBezTo>
                  <a:cubicBezTo>
                    <a:pt x="3341" y="739"/>
                    <a:pt x="3394" y="686"/>
                    <a:pt x="3445" y="629"/>
                  </a:cubicBezTo>
                  <a:cubicBezTo>
                    <a:pt x="3468" y="602"/>
                    <a:pt x="3488" y="572"/>
                    <a:pt x="3508" y="549"/>
                  </a:cubicBezTo>
                  <a:lnTo>
                    <a:pt x="3572" y="472"/>
                  </a:lnTo>
                  <a:lnTo>
                    <a:pt x="3602" y="442"/>
                  </a:lnTo>
                  <a:cubicBezTo>
                    <a:pt x="3602" y="439"/>
                    <a:pt x="3605" y="439"/>
                    <a:pt x="3608" y="435"/>
                  </a:cubicBezTo>
                  <a:cubicBezTo>
                    <a:pt x="3612" y="435"/>
                    <a:pt x="3612" y="432"/>
                    <a:pt x="3618" y="432"/>
                  </a:cubicBezTo>
                  <a:cubicBezTo>
                    <a:pt x="3622" y="432"/>
                    <a:pt x="3622" y="429"/>
                    <a:pt x="3625" y="429"/>
                  </a:cubicBezTo>
                  <a:lnTo>
                    <a:pt x="3628" y="422"/>
                  </a:lnTo>
                  <a:lnTo>
                    <a:pt x="3638" y="422"/>
                  </a:lnTo>
                  <a:cubicBezTo>
                    <a:pt x="3642" y="418"/>
                    <a:pt x="3642" y="418"/>
                    <a:pt x="3645" y="418"/>
                  </a:cubicBezTo>
                  <a:close/>
                  <a:moveTo>
                    <a:pt x="586" y="71"/>
                  </a:moveTo>
                  <a:cubicBezTo>
                    <a:pt x="596" y="71"/>
                    <a:pt x="603" y="77"/>
                    <a:pt x="613" y="77"/>
                  </a:cubicBezTo>
                  <a:cubicBezTo>
                    <a:pt x="619" y="81"/>
                    <a:pt x="633" y="81"/>
                    <a:pt x="643" y="84"/>
                  </a:cubicBezTo>
                  <a:lnTo>
                    <a:pt x="666" y="98"/>
                  </a:lnTo>
                  <a:cubicBezTo>
                    <a:pt x="680" y="101"/>
                    <a:pt x="693" y="111"/>
                    <a:pt x="703" y="118"/>
                  </a:cubicBezTo>
                  <a:cubicBezTo>
                    <a:pt x="716" y="128"/>
                    <a:pt x="730" y="138"/>
                    <a:pt x="743" y="148"/>
                  </a:cubicBezTo>
                  <a:cubicBezTo>
                    <a:pt x="763" y="168"/>
                    <a:pt x="780" y="181"/>
                    <a:pt x="793" y="198"/>
                  </a:cubicBezTo>
                  <a:lnTo>
                    <a:pt x="853" y="271"/>
                  </a:lnTo>
                  <a:cubicBezTo>
                    <a:pt x="883" y="311"/>
                    <a:pt x="914" y="348"/>
                    <a:pt x="947" y="382"/>
                  </a:cubicBezTo>
                  <a:cubicBezTo>
                    <a:pt x="997" y="435"/>
                    <a:pt x="1051" y="482"/>
                    <a:pt x="1121" y="532"/>
                  </a:cubicBezTo>
                  <a:cubicBezTo>
                    <a:pt x="1188" y="579"/>
                    <a:pt x="1268" y="612"/>
                    <a:pt x="1331" y="632"/>
                  </a:cubicBezTo>
                  <a:cubicBezTo>
                    <a:pt x="1365" y="646"/>
                    <a:pt x="1402" y="653"/>
                    <a:pt x="1435" y="666"/>
                  </a:cubicBezTo>
                  <a:cubicBezTo>
                    <a:pt x="1472" y="679"/>
                    <a:pt x="1505" y="689"/>
                    <a:pt x="1545" y="703"/>
                  </a:cubicBezTo>
                  <a:cubicBezTo>
                    <a:pt x="1582" y="716"/>
                    <a:pt x="1612" y="729"/>
                    <a:pt x="1646" y="746"/>
                  </a:cubicBezTo>
                  <a:cubicBezTo>
                    <a:pt x="1662" y="753"/>
                    <a:pt x="1679" y="766"/>
                    <a:pt x="1696" y="773"/>
                  </a:cubicBezTo>
                  <a:cubicBezTo>
                    <a:pt x="1713" y="786"/>
                    <a:pt x="1723" y="800"/>
                    <a:pt x="1739" y="813"/>
                  </a:cubicBezTo>
                  <a:cubicBezTo>
                    <a:pt x="1766" y="836"/>
                    <a:pt x="1790" y="863"/>
                    <a:pt x="1816" y="890"/>
                  </a:cubicBezTo>
                  <a:cubicBezTo>
                    <a:pt x="1866" y="953"/>
                    <a:pt x="1913" y="1020"/>
                    <a:pt x="1957" y="1087"/>
                  </a:cubicBezTo>
                  <a:cubicBezTo>
                    <a:pt x="1973" y="1121"/>
                    <a:pt x="1990" y="1151"/>
                    <a:pt x="2007" y="1181"/>
                  </a:cubicBezTo>
                  <a:cubicBezTo>
                    <a:pt x="2014" y="1214"/>
                    <a:pt x="2017" y="1238"/>
                    <a:pt x="2024" y="1258"/>
                  </a:cubicBezTo>
                  <a:cubicBezTo>
                    <a:pt x="2037" y="1291"/>
                    <a:pt x="2054" y="1331"/>
                    <a:pt x="2080" y="1365"/>
                  </a:cubicBezTo>
                  <a:lnTo>
                    <a:pt x="2084" y="1351"/>
                  </a:lnTo>
                  <a:cubicBezTo>
                    <a:pt x="2087" y="1351"/>
                    <a:pt x="2087" y="1355"/>
                    <a:pt x="2087" y="1355"/>
                  </a:cubicBezTo>
                  <a:lnTo>
                    <a:pt x="2087" y="1358"/>
                  </a:lnTo>
                  <a:cubicBezTo>
                    <a:pt x="2100" y="1388"/>
                    <a:pt x="2107" y="1422"/>
                    <a:pt x="2117" y="1448"/>
                  </a:cubicBezTo>
                  <a:cubicBezTo>
                    <a:pt x="2131" y="1502"/>
                    <a:pt x="2141" y="1552"/>
                    <a:pt x="2151" y="1602"/>
                  </a:cubicBezTo>
                  <a:cubicBezTo>
                    <a:pt x="2154" y="1632"/>
                    <a:pt x="2154" y="1659"/>
                    <a:pt x="2157" y="1692"/>
                  </a:cubicBezTo>
                  <a:cubicBezTo>
                    <a:pt x="2157" y="1736"/>
                    <a:pt x="2157" y="1779"/>
                    <a:pt x="2154" y="1826"/>
                  </a:cubicBezTo>
                  <a:cubicBezTo>
                    <a:pt x="2151" y="1886"/>
                    <a:pt x="2141" y="1936"/>
                    <a:pt x="2134" y="1980"/>
                  </a:cubicBezTo>
                  <a:cubicBezTo>
                    <a:pt x="2121" y="2043"/>
                    <a:pt x="2107" y="2097"/>
                    <a:pt x="2100" y="2144"/>
                  </a:cubicBezTo>
                  <a:lnTo>
                    <a:pt x="2100" y="2147"/>
                  </a:lnTo>
                  <a:cubicBezTo>
                    <a:pt x="2087" y="2211"/>
                    <a:pt x="2070" y="2274"/>
                    <a:pt x="2054" y="2331"/>
                  </a:cubicBezTo>
                  <a:cubicBezTo>
                    <a:pt x="2034" y="2404"/>
                    <a:pt x="2017" y="2465"/>
                    <a:pt x="1997" y="2525"/>
                  </a:cubicBezTo>
                  <a:lnTo>
                    <a:pt x="1980" y="2572"/>
                  </a:lnTo>
                  <a:cubicBezTo>
                    <a:pt x="1963" y="2615"/>
                    <a:pt x="1947" y="2662"/>
                    <a:pt x="1933" y="2712"/>
                  </a:cubicBezTo>
                  <a:cubicBezTo>
                    <a:pt x="1913" y="2779"/>
                    <a:pt x="1897" y="2846"/>
                    <a:pt x="1880" y="2916"/>
                  </a:cubicBezTo>
                  <a:lnTo>
                    <a:pt x="1873" y="2929"/>
                  </a:lnTo>
                  <a:cubicBezTo>
                    <a:pt x="1870" y="2939"/>
                    <a:pt x="1870" y="2943"/>
                    <a:pt x="1870" y="2946"/>
                  </a:cubicBezTo>
                  <a:cubicBezTo>
                    <a:pt x="1840" y="3100"/>
                    <a:pt x="1823" y="3260"/>
                    <a:pt x="1823" y="3414"/>
                  </a:cubicBezTo>
                  <a:cubicBezTo>
                    <a:pt x="1823" y="3598"/>
                    <a:pt x="1823" y="3745"/>
                    <a:pt x="1830" y="3879"/>
                  </a:cubicBezTo>
                  <a:cubicBezTo>
                    <a:pt x="1833" y="4036"/>
                    <a:pt x="1840" y="4200"/>
                    <a:pt x="1850" y="4354"/>
                  </a:cubicBezTo>
                  <a:lnTo>
                    <a:pt x="1850" y="4367"/>
                  </a:lnTo>
                  <a:cubicBezTo>
                    <a:pt x="1853" y="4437"/>
                    <a:pt x="1856" y="4511"/>
                    <a:pt x="1870" y="4581"/>
                  </a:cubicBezTo>
                  <a:cubicBezTo>
                    <a:pt x="1886" y="4678"/>
                    <a:pt x="1900" y="4752"/>
                    <a:pt x="1917" y="4818"/>
                  </a:cubicBezTo>
                  <a:cubicBezTo>
                    <a:pt x="1933" y="4895"/>
                    <a:pt x="1953" y="4969"/>
                    <a:pt x="1973" y="5052"/>
                  </a:cubicBezTo>
                  <a:cubicBezTo>
                    <a:pt x="1990" y="5106"/>
                    <a:pt x="2004" y="5166"/>
                    <a:pt x="2020" y="5220"/>
                  </a:cubicBezTo>
                  <a:lnTo>
                    <a:pt x="2037" y="5287"/>
                  </a:lnTo>
                  <a:cubicBezTo>
                    <a:pt x="2057" y="5363"/>
                    <a:pt x="2080" y="5437"/>
                    <a:pt x="2104" y="5514"/>
                  </a:cubicBezTo>
                  <a:cubicBezTo>
                    <a:pt x="2124" y="5574"/>
                    <a:pt x="2151" y="5651"/>
                    <a:pt x="2181" y="5721"/>
                  </a:cubicBezTo>
                  <a:cubicBezTo>
                    <a:pt x="2214" y="5798"/>
                    <a:pt x="2251" y="5872"/>
                    <a:pt x="2288" y="5942"/>
                  </a:cubicBezTo>
                  <a:cubicBezTo>
                    <a:pt x="2304" y="5969"/>
                    <a:pt x="2318" y="5999"/>
                    <a:pt x="2335" y="6025"/>
                  </a:cubicBezTo>
                  <a:cubicBezTo>
                    <a:pt x="2355" y="6066"/>
                    <a:pt x="2375" y="6106"/>
                    <a:pt x="2398" y="6146"/>
                  </a:cubicBezTo>
                  <a:lnTo>
                    <a:pt x="2408" y="6166"/>
                  </a:lnTo>
                  <a:cubicBezTo>
                    <a:pt x="2442" y="6223"/>
                    <a:pt x="2472" y="6286"/>
                    <a:pt x="2508" y="6346"/>
                  </a:cubicBezTo>
                  <a:cubicBezTo>
                    <a:pt x="2532" y="6380"/>
                    <a:pt x="2555" y="6417"/>
                    <a:pt x="2575" y="6450"/>
                  </a:cubicBezTo>
                  <a:lnTo>
                    <a:pt x="2585" y="6463"/>
                  </a:lnTo>
                  <a:cubicBezTo>
                    <a:pt x="2594" y="6477"/>
                    <a:pt x="2603" y="6490"/>
                    <a:pt x="2612" y="6503"/>
                  </a:cubicBezTo>
                  <a:lnTo>
                    <a:pt x="2612" y="6503"/>
                  </a:lnTo>
                  <a:cubicBezTo>
                    <a:pt x="2611" y="6502"/>
                    <a:pt x="2610" y="6501"/>
                    <a:pt x="2609" y="6500"/>
                  </a:cubicBezTo>
                  <a:cubicBezTo>
                    <a:pt x="2589" y="6480"/>
                    <a:pt x="2562" y="6463"/>
                    <a:pt x="2538" y="6440"/>
                  </a:cubicBezTo>
                  <a:cubicBezTo>
                    <a:pt x="2495" y="6407"/>
                    <a:pt x="2458" y="6370"/>
                    <a:pt x="2418" y="6336"/>
                  </a:cubicBezTo>
                  <a:lnTo>
                    <a:pt x="2304" y="6223"/>
                  </a:lnTo>
                  <a:cubicBezTo>
                    <a:pt x="2260" y="6181"/>
                    <a:pt x="2222" y="6137"/>
                    <a:pt x="2184" y="6096"/>
                  </a:cubicBezTo>
                  <a:lnTo>
                    <a:pt x="2184" y="6096"/>
                  </a:lnTo>
                  <a:cubicBezTo>
                    <a:pt x="2184" y="6096"/>
                    <a:pt x="2184" y="6096"/>
                    <a:pt x="2184" y="6096"/>
                  </a:cubicBezTo>
                  <a:lnTo>
                    <a:pt x="2177" y="6089"/>
                  </a:lnTo>
                  <a:lnTo>
                    <a:pt x="2177" y="6089"/>
                  </a:lnTo>
                  <a:cubicBezTo>
                    <a:pt x="2179" y="6091"/>
                    <a:pt x="2181" y="6093"/>
                    <a:pt x="2184" y="6096"/>
                  </a:cubicBezTo>
                  <a:lnTo>
                    <a:pt x="2184" y="6096"/>
                  </a:lnTo>
                  <a:cubicBezTo>
                    <a:pt x="2177" y="6095"/>
                    <a:pt x="2177" y="6089"/>
                    <a:pt x="2177" y="6089"/>
                  </a:cubicBezTo>
                  <a:lnTo>
                    <a:pt x="2177" y="6089"/>
                  </a:lnTo>
                  <a:cubicBezTo>
                    <a:pt x="2177" y="6089"/>
                    <a:pt x="2177" y="6089"/>
                    <a:pt x="2177" y="6089"/>
                  </a:cubicBezTo>
                  <a:cubicBezTo>
                    <a:pt x="2178" y="6089"/>
                    <a:pt x="2178" y="6089"/>
                    <a:pt x="2178" y="6089"/>
                  </a:cubicBezTo>
                  <a:lnTo>
                    <a:pt x="2178" y="6089"/>
                  </a:lnTo>
                  <a:cubicBezTo>
                    <a:pt x="2150" y="6058"/>
                    <a:pt x="2126" y="6030"/>
                    <a:pt x="2104" y="5999"/>
                  </a:cubicBezTo>
                  <a:cubicBezTo>
                    <a:pt x="1983" y="5852"/>
                    <a:pt x="1883" y="5711"/>
                    <a:pt x="1793" y="5577"/>
                  </a:cubicBezTo>
                  <a:lnTo>
                    <a:pt x="1786" y="5561"/>
                  </a:lnTo>
                  <a:cubicBezTo>
                    <a:pt x="1769" y="5531"/>
                    <a:pt x="1753" y="5497"/>
                    <a:pt x="1736" y="5467"/>
                  </a:cubicBezTo>
                  <a:cubicBezTo>
                    <a:pt x="1719" y="5430"/>
                    <a:pt x="1703" y="5397"/>
                    <a:pt x="1686" y="5363"/>
                  </a:cubicBezTo>
                  <a:cubicBezTo>
                    <a:pt x="1662" y="5303"/>
                    <a:pt x="1639" y="5253"/>
                    <a:pt x="1622" y="5210"/>
                  </a:cubicBezTo>
                  <a:cubicBezTo>
                    <a:pt x="1606" y="5153"/>
                    <a:pt x="1586" y="5099"/>
                    <a:pt x="1572" y="5052"/>
                  </a:cubicBezTo>
                  <a:cubicBezTo>
                    <a:pt x="1552" y="4992"/>
                    <a:pt x="1535" y="4932"/>
                    <a:pt x="1522" y="4879"/>
                  </a:cubicBezTo>
                  <a:cubicBezTo>
                    <a:pt x="1512" y="4818"/>
                    <a:pt x="1499" y="4765"/>
                    <a:pt x="1489" y="4715"/>
                  </a:cubicBezTo>
                  <a:cubicBezTo>
                    <a:pt x="1482" y="4661"/>
                    <a:pt x="1469" y="4594"/>
                    <a:pt x="1465" y="4531"/>
                  </a:cubicBezTo>
                  <a:cubicBezTo>
                    <a:pt x="1455" y="4474"/>
                    <a:pt x="1455" y="4411"/>
                    <a:pt x="1452" y="4347"/>
                  </a:cubicBezTo>
                  <a:lnTo>
                    <a:pt x="1452" y="4123"/>
                  </a:lnTo>
                  <a:lnTo>
                    <a:pt x="1452" y="4039"/>
                  </a:lnTo>
                  <a:lnTo>
                    <a:pt x="1452" y="4033"/>
                  </a:lnTo>
                  <a:cubicBezTo>
                    <a:pt x="1452" y="3956"/>
                    <a:pt x="1452" y="3876"/>
                    <a:pt x="1449" y="3795"/>
                  </a:cubicBezTo>
                  <a:cubicBezTo>
                    <a:pt x="1445" y="3715"/>
                    <a:pt x="1438" y="3638"/>
                    <a:pt x="1432" y="3558"/>
                  </a:cubicBezTo>
                  <a:cubicBezTo>
                    <a:pt x="1422" y="3481"/>
                    <a:pt x="1412" y="3404"/>
                    <a:pt x="1402" y="3331"/>
                  </a:cubicBezTo>
                  <a:cubicBezTo>
                    <a:pt x="1388" y="3240"/>
                    <a:pt x="1378" y="3160"/>
                    <a:pt x="1362" y="3087"/>
                  </a:cubicBezTo>
                  <a:cubicBezTo>
                    <a:pt x="1345" y="3010"/>
                    <a:pt x="1328" y="2929"/>
                    <a:pt x="1305" y="2859"/>
                  </a:cubicBezTo>
                  <a:cubicBezTo>
                    <a:pt x="1285" y="2779"/>
                    <a:pt x="1265" y="2709"/>
                    <a:pt x="1238" y="2642"/>
                  </a:cubicBezTo>
                  <a:cubicBezTo>
                    <a:pt x="1211" y="2568"/>
                    <a:pt x="1181" y="2495"/>
                    <a:pt x="1151" y="2428"/>
                  </a:cubicBezTo>
                  <a:cubicBezTo>
                    <a:pt x="1138" y="2401"/>
                    <a:pt x="1121" y="2368"/>
                    <a:pt x="1111" y="2338"/>
                  </a:cubicBezTo>
                  <a:cubicBezTo>
                    <a:pt x="1094" y="2301"/>
                    <a:pt x="1071" y="2257"/>
                    <a:pt x="1054" y="2217"/>
                  </a:cubicBezTo>
                  <a:cubicBezTo>
                    <a:pt x="997" y="2087"/>
                    <a:pt x="937" y="1950"/>
                    <a:pt x="867" y="1766"/>
                  </a:cubicBezTo>
                  <a:cubicBezTo>
                    <a:pt x="813" y="1632"/>
                    <a:pt x="750" y="1488"/>
                    <a:pt x="669" y="1325"/>
                  </a:cubicBezTo>
                  <a:cubicBezTo>
                    <a:pt x="636" y="1258"/>
                    <a:pt x="603" y="1191"/>
                    <a:pt x="566" y="1131"/>
                  </a:cubicBezTo>
                  <a:cubicBezTo>
                    <a:pt x="529" y="1067"/>
                    <a:pt x="486" y="1004"/>
                    <a:pt x="432" y="923"/>
                  </a:cubicBezTo>
                  <a:cubicBezTo>
                    <a:pt x="402" y="880"/>
                    <a:pt x="369" y="833"/>
                    <a:pt x="335" y="790"/>
                  </a:cubicBezTo>
                  <a:cubicBezTo>
                    <a:pt x="282" y="716"/>
                    <a:pt x="225" y="636"/>
                    <a:pt x="168" y="552"/>
                  </a:cubicBezTo>
                  <a:lnTo>
                    <a:pt x="161" y="539"/>
                  </a:lnTo>
                  <a:cubicBezTo>
                    <a:pt x="145" y="515"/>
                    <a:pt x="125" y="485"/>
                    <a:pt x="111" y="455"/>
                  </a:cubicBezTo>
                  <a:cubicBezTo>
                    <a:pt x="108" y="452"/>
                    <a:pt x="101" y="445"/>
                    <a:pt x="101" y="439"/>
                  </a:cubicBezTo>
                  <a:cubicBezTo>
                    <a:pt x="98" y="432"/>
                    <a:pt x="94" y="418"/>
                    <a:pt x="94" y="412"/>
                  </a:cubicBezTo>
                  <a:lnTo>
                    <a:pt x="94" y="398"/>
                  </a:lnTo>
                  <a:lnTo>
                    <a:pt x="94" y="372"/>
                  </a:lnTo>
                  <a:lnTo>
                    <a:pt x="94" y="362"/>
                  </a:lnTo>
                  <a:cubicBezTo>
                    <a:pt x="98" y="348"/>
                    <a:pt x="98" y="338"/>
                    <a:pt x="101" y="332"/>
                  </a:cubicBezTo>
                  <a:cubicBezTo>
                    <a:pt x="108" y="322"/>
                    <a:pt x="108" y="318"/>
                    <a:pt x="111" y="311"/>
                  </a:cubicBezTo>
                  <a:cubicBezTo>
                    <a:pt x="114" y="298"/>
                    <a:pt x="125" y="285"/>
                    <a:pt x="131" y="271"/>
                  </a:cubicBezTo>
                  <a:cubicBezTo>
                    <a:pt x="141" y="265"/>
                    <a:pt x="145" y="255"/>
                    <a:pt x="151" y="248"/>
                  </a:cubicBezTo>
                  <a:cubicBezTo>
                    <a:pt x="165" y="238"/>
                    <a:pt x="175" y="228"/>
                    <a:pt x="185" y="218"/>
                  </a:cubicBezTo>
                  <a:lnTo>
                    <a:pt x="198" y="205"/>
                  </a:lnTo>
                  <a:cubicBezTo>
                    <a:pt x="201" y="201"/>
                    <a:pt x="211" y="198"/>
                    <a:pt x="215" y="194"/>
                  </a:cubicBezTo>
                  <a:cubicBezTo>
                    <a:pt x="231" y="181"/>
                    <a:pt x="252" y="171"/>
                    <a:pt x="275" y="161"/>
                  </a:cubicBezTo>
                  <a:cubicBezTo>
                    <a:pt x="325" y="138"/>
                    <a:pt x="379" y="118"/>
                    <a:pt x="435" y="98"/>
                  </a:cubicBezTo>
                  <a:cubicBezTo>
                    <a:pt x="462" y="87"/>
                    <a:pt x="486" y="81"/>
                    <a:pt x="516" y="77"/>
                  </a:cubicBezTo>
                  <a:cubicBezTo>
                    <a:pt x="529" y="77"/>
                    <a:pt x="546" y="71"/>
                    <a:pt x="559" y="71"/>
                  </a:cubicBezTo>
                  <a:close/>
                  <a:moveTo>
                    <a:pt x="582" y="0"/>
                  </a:moveTo>
                  <a:cubicBezTo>
                    <a:pt x="555" y="0"/>
                    <a:pt x="527" y="4"/>
                    <a:pt x="499" y="11"/>
                  </a:cubicBezTo>
                  <a:cubicBezTo>
                    <a:pt x="466" y="14"/>
                    <a:pt x="435" y="27"/>
                    <a:pt x="402" y="34"/>
                  </a:cubicBezTo>
                  <a:cubicBezTo>
                    <a:pt x="322" y="61"/>
                    <a:pt x="245" y="87"/>
                    <a:pt x="178" y="131"/>
                  </a:cubicBezTo>
                  <a:cubicBezTo>
                    <a:pt x="101" y="181"/>
                    <a:pt x="44" y="251"/>
                    <a:pt x="18" y="338"/>
                  </a:cubicBezTo>
                  <a:cubicBezTo>
                    <a:pt x="1" y="402"/>
                    <a:pt x="14" y="469"/>
                    <a:pt x="48" y="522"/>
                  </a:cubicBezTo>
                  <a:cubicBezTo>
                    <a:pt x="84" y="596"/>
                    <a:pt x="128" y="663"/>
                    <a:pt x="171" y="723"/>
                  </a:cubicBezTo>
                  <a:cubicBezTo>
                    <a:pt x="265" y="850"/>
                    <a:pt x="355" y="970"/>
                    <a:pt x="439" y="1101"/>
                  </a:cubicBezTo>
                  <a:cubicBezTo>
                    <a:pt x="482" y="1167"/>
                    <a:pt x="522" y="1238"/>
                    <a:pt x="556" y="1308"/>
                  </a:cubicBezTo>
                  <a:cubicBezTo>
                    <a:pt x="596" y="1388"/>
                    <a:pt x="633" y="1472"/>
                    <a:pt x="669" y="1552"/>
                  </a:cubicBezTo>
                  <a:cubicBezTo>
                    <a:pt x="696" y="1605"/>
                    <a:pt x="720" y="1659"/>
                    <a:pt x="740" y="1716"/>
                  </a:cubicBezTo>
                  <a:cubicBezTo>
                    <a:pt x="763" y="1766"/>
                    <a:pt x="783" y="1819"/>
                    <a:pt x="803" y="1870"/>
                  </a:cubicBezTo>
                  <a:cubicBezTo>
                    <a:pt x="833" y="1943"/>
                    <a:pt x="863" y="2020"/>
                    <a:pt x="897" y="2094"/>
                  </a:cubicBezTo>
                  <a:cubicBezTo>
                    <a:pt x="930" y="2167"/>
                    <a:pt x="957" y="2237"/>
                    <a:pt x="990" y="2308"/>
                  </a:cubicBezTo>
                  <a:cubicBezTo>
                    <a:pt x="1021" y="2384"/>
                    <a:pt x="1054" y="2455"/>
                    <a:pt x="1087" y="2528"/>
                  </a:cubicBezTo>
                  <a:cubicBezTo>
                    <a:pt x="1118" y="2602"/>
                    <a:pt x="1141" y="2672"/>
                    <a:pt x="1168" y="2742"/>
                  </a:cubicBezTo>
                  <a:cubicBezTo>
                    <a:pt x="1204" y="2876"/>
                    <a:pt x="1238" y="3010"/>
                    <a:pt x="1265" y="3147"/>
                  </a:cubicBezTo>
                  <a:cubicBezTo>
                    <a:pt x="1288" y="3311"/>
                    <a:pt x="1305" y="3478"/>
                    <a:pt x="1315" y="3642"/>
                  </a:cubicBezTo>
                  <a:cubicBezTo>
                    <a:pt x="1318" y="3695"/>
                    <a:pt x="1318" y="3745"/>
                    <a:pt x="1318" y="3799"/>
                  </a:cubicBezTo>
                  <a:cubicBezTo>
                    <a:pt x="1318" y="3849"/>
                    <a:pt x="1318" y="3899"/>
                    <a:pt x="1315" y="3949"/>
                  </a:cubicBezTo>
                  <a:cubicBezTo>
                    <a:pt x="1308" y="4049"/>
                    <a:pt x="1301" y="4146"/>
                    <a:pt x="1298" y="4243"/>
                  </a:cubicBezTo>
                  <a:cubicBezTo>
                    <a:pt x="1291" y="4324"/>
                    <a:pt x="1288" y="4401"/>
                    <a:pt x="1291" y="4481"/>
                  </a:cubicBezTo>
                  <a:cubicBezTo>
                    <a:pt x="1291" y="4528"/>
                    <a:pt x="1291" y="4568"/>
                    <a:pt x="1298" y="4614"/>
                  </a:cubicBezTo>
                  <a:cubicBezTo>
                    <a:pt x="1301" y="4658"/>
                    <a:pt x="1305" y="4695"/>
                    <a:pt x="1308" y="4735"/>
                  </a:cubicBezTo>
                  <a:cubicBezTo>
                    <a:pt x="1318" y="4815"/>
                    <a:pt x="1335" y="4895"/>
                    <a:pt x="1355" y="4976"/>
                  </a:cubicBezTo>
                  <a:cubicBezTo>
                    <a:pt x="1372" y="5049"/>
                    <a:pt x="1398" y="5126"/>
                    <a:pt x="1422" y="5200"/>
                  </a:cubicBezTo>
                  <a:cubicBezTo>
                    <a:pt x="1435" y="5236"/>
                    <a:pt x="1449" y="5276"/>
                    <a:pt x="1465" y="5313"/>
                  </a:cubicBezTo>
                  <a:cubicBezTo>
                    <a:pt x="1475" y="5350"/>
                    <a:pt x="1492" y="5383"/>
                    <a:pt x="1509" y="5420"/>
                  </a:cubicBezTo>
                  <a:lnTo>
                    <a:pt x="1515" y="5427"/>
                  </a:lnTo>
                  <a:cubicBezTo>
                    <a:pt x="1542" y="5497"/>
                    <a:pt x="1586" y="5564"/>
                    <a:pt x="1632" y="5638"/>
                  </a:cubicBezTo>
                  <a:cubicBezTo>
                    <a:pt x="1669" y="5698"/>
                    <a:pt x="1716" y="5755"/>
                    <a:pt x="1766" y="5821"/>
                  </a:cubicBezTo>
                  <a:cubicBezTo>
                    <a:pt x="1820" y="5895"/>
                    <a:pt x="1873" y="5955"/>
                    <a:pt x="1923" y="6012"/>
                  </a:cubicBezTo>
                  <a:lnTo>
                    <a:pt x="1953" y="6039"/>
                  </a:lnTo>
                  <a:cubicBezTo>
                    <a:pt x="1970" y="6062"/>
                    <a:pt x="1990" y="6079"/>
                    <a:pt x="2007" y="6099"/>
                  </a:cubicBezTo>
                  <a:cubicBezTo>
                    <a:pt x="2017" y="6112"/>
                    <a:pt x="2027" y="6119"/>
                    <a:pt x="2037" y="6132"/>
                  </a:cubicBezTo>
                  <a:cubicBezTo>
                    <a:pt x="2054" y="6149"/>
                    <a:pt x="2067" y="6166"/>
                    <a:pt x="2084" y="6183"/>
                  </a:cubicBezTo>
                  <a:lnTo>
                    <a:pt x="2094" y="6196"/>
                  </a:lnTo>
                  <a:cubicBezTo>
                    <a:pt x="2107" y="6206"/>
                    <a:pt x="2117" y="6219"/>
                    <a:pt x="2127" y="6229"/>
                  </a:cubicBezTo>
                  <a:cubicBezTo>
                    <a:pt x="2141" y="6239"/>
                    <a:pt x="2157" y="6253"/>
                    <a:pt x="2171" y="6266"/>
                  </a:cubicBezTo>
                  <a:cubicBezTo>
                    <a:pt x="2194" y="6290"/>
                    <a:pt x="2224" y="6313"/>
                    <a:pt x="2251" y="6336"/>
                  </a:cubicBezTo>
                  <a:lnTo>
                    <a:pt x="2268" y="6350"/>
                  </a:lnTo>
                  <a:cubicBezTo>
                    <a:pt x="2271" y="6356"/>
                    <a:pt x="2278" y="6363"/>
                    <a:pt x="2284" y="6366"/>
                  </a:cubicBezTo>
                  <a:cubicBezTo>
                    <a:pt x="2288" y="6370"/>
                    <a:pt x="2294" y="6373"/>
                    <a:pt x="2301" y="6380"/>
                  </a:cubicBezTo>
                  <a:cubicBezTo>
                    <a:pt x="2318" y="6390"/>
                    <a:pt x="2328" y="6403"/>
                    <a:pt x="2345" y="6417"/>
                  </a:cubicBezTo>
                  <a:cubicBezTo>
                    <a:pt x="2378" y="6437"/>
                    <a:pt x="2408" y="6457"/>
                    <a:pt x="2442" y="6483"/>
                  </a:cubicBezTo>
                  <a:cubicBezTo>
                    <a:pt x="2472" y="6507"/>
                    <a:pt x="2505" y="6530"/>
                    <a:pt x="2535" y="6554"/>
                  </a:cubicBezTo>
                  <a:cubicBezTo>
                    <a:pt x="2552" y="6567"/>
                    <a:pt x="2572" y="6584"/>
                    <a:pt x="2589" y="6597"/>
                  </a:cubicBezTo>
                  <a:cubicBezTo>
                    <a:pt x="2592" y="6600"/>
                    <a:pt x="2602" y="6604"/>
                    <a:pt x="2605" y="6607"/>
                  </a:cubicBezTo>
                  <a:cubicBezTo>
                    <a:pt x="2619" y="6614"/>
                    <a:pt x="2625" y="6614"/>
                    <a:pt x="2639" y="6614"/>
                  </a:cubicBezTo>
                  <a:cubicBezTo>
                    <a:pt x="2650" y="6610"/>
                    <a:pt x="2660" y="6603"/>
                    <a:pt x="2665" y="6594"/>
                  </a:cubicBezTo>
                  <a:lnTo>
                    <a:pt x="2665" y="6594"/>
                  </a:lnTo>
                  <a:cubicBezTo>
                    <a:pt x="2677" y="6616"/>
                    <a:pt x="2689" y="6637"/>
                    <a:pt x="2702" y="6657"/>
                  </a:cubicBezTo>
                  <a:cubicBezTo>
                    <a:pt x="2722" y="6691"/>
                    <a:pt x="2749" y="6721"/>
                    <a:pt x="2786" y="6734"/>
                  </a:cubicBezTo>
                  <a:cubicBezTo>
                    <a:pt x="2799" y="6738"/>
                    <a:pt x="2816" y="6741"/>
                    <a:pt x="2833" y="6741"/>
                  </a:cubicBezTo>
                  <a:cubicBezTo>
                    <a:pt x="2844" y="6741"/>
                    <a:pt x="2852" y="6739"/>
                    <a:pt x="2867" y="6739"/>
                  </a:cubicBezTo>
                  <a:cubicBezTo>
                    <a:pt x="2875" y="6739"/>
                    <a:pt x="2884" y="6740"/>
                    <a:pt x="2896" y="6741"/>
                  </a:cubicBezTo>
                  <a:cubicBezTo>
                    <a:pt x="2913" y="6728"/>
                    <a:pt x="2926" y="6704"/>
                    <a:pt x="2923" y="6684"/>
                  </a:cubicBezTo>
                  <a:cubicBezTo>
                    <a:pt x="2913" y="6637"/>
                    <a:pt x="2910" y="6590"/>
                    <a:pt x="2903" y="6544"/>
                  </a:cubicBezTo>
                  <a:lnTo>
                    <a:pt x="2896" y="6520"/>
                  </a:lnTo>
                  <a:cubicBezTo>
                    <a:pt x="2890" y="6443"/>
                    <a:pt x="2873" y="6366"/>
                    <a:pt x="2856" y="6283"/>
                  </a:cubicBezTo>
                  <a:cubicBezTo>
                    <a:pt x="2843" y="6219"/>
                    <a:pt x="2826" y="6156"/>
                    <a:pt x="2809" y="6092"/>
                  </a:cubicBezTo>
                  <a:lnTo>
                    <a:pt x="2803" y="6066"/>
                  </a:lnTo>
                  <a:lnTo>
                    <a:pt x="2803" y="6059"/>
                  </a:lnTo>
                  <a:lnTo>
                    <a:pt x="2739" y="5821"/>
                  </a:lnTo>
                  <a:cubicBezTo>
                    <a:pt x="2719" y="5748"/>
                    <a:pt x="2702" y="5668"/>
                    <a:pt x="2689" y="5601"/>
                  </a:cubicBezTo>
                  <a:cubicBezTo>
                    <a:pt x="2686" y="5591"/>
                    <a:pt x="2686" y="5587"/>
                    <a:pt x="2686" y="5584"/>
                  </a:cubicBezTo>
                  <a:lnTo>
                    <a:pt x="2686" y="5581"/>
                  </a:lnTo>
                  <a:lnTo>
                    <a:pt x="2686" y="5571"/>
                  </a:lnTo>
                  <a:lnTo>
                    <a:pt x="2686" y="5564"/>
                  </a:lnTo>
                  <a:lnTo>
                    <a:pt x="2686" y="5557"/>
                  </a:lnTo>
                  <a:lnTo>
                    <a:pt x="2686" y="5551"/>
                  </a:lnTo>
                  <a:lnTo>
                    <a:pt x="2686" y="5547"/>
                  </a:lnTo>
                  <a:lnTo>
                    <a:pt x="2686" y="5541"/>
                  </a:lnTo>
                  <a:cubicBezTo>
                    <a:pt x="2686" y="5534"/>
                    <a:pt x="2679" y="5524"/>
                    <a:pt x="2679" y="5517"/>
                  </a:cubicBezTo>
                  <a:cubicBezTo>
                    <a:pt x="2676" y="5474"/>
                    <a:pt x="2672" y="5437"/>
                    <a:pt x="2669" y="5400"/>
                  </a:cubicBezTo>
                  <a:cubicBezTo>
                    <a:pt x="2629" y="5036"/>
                    <a:pt x="2605" y="4738"/>
                    <a:pt x="2589" y="4467"/>
                  </a:cubicBezTo>
                  <a:cubicBezTo>
                    <a:pt x="2585" y="4380"/>
                    <a:pt x="2585" y="4304"/>
                    <a:pt x="2589" y="4233"/>
                  </a:cubicBezTo>
                  <a:cubicBezTo>
                    <a:pt x="2592" y="4197"/>
                    <a:pt x="2595" y="4170"/>
                    <a:pt x="2602" y="4143"/>
                  </a:cubicBezTo>
                  <a:lnTo>
                    <a:pt x="2602" y="4133"/>
                  </a:lnTo>
                  <a:cubicBezTo>
                    <a:pt x="2605" y="4126"/>
                    <a:pt x="2605" y="4113"/>
                    <a:pt x="2609" y="4103"/>
                  </a:cubicBezTo>
                  <a:cubicBezTo>
                    <a:pt x="2612" y="4086"/>
                    <a:pt x="2619" y="4076"/>
                    <a:pt x="2622" y="4063"/>
                  </a:cubicBezTo>
                  <a:cubicBezTo>
                    <a:pt x="2629" y="4036"/>
                    <a:pt x="2642" y="4013"/>
                    <a:pt x="2652" y="3993"/>
                  </a:cubicBezTo>
                  <a:cubicBezTo>
                    <a:pt x="2672" y="3952"/>
                    <a:pt x="2689" y="3919"/>
                    <a:pt x="2709" y="3892"/>
                  </a:cubicBezTo>
                  <a:cubicBezTo>
                    <a:pt x="2726" y="3876"/>
                    <a:pt x="2739" y="3859"/>
                    <a:pt x="2756" y="3835"/>
                  </a:cubicBezTo>
                  <a:lnTo>
                    <a:pt x="2843" y="3749"/>
                  </a:lnTo>
                  <a:cubicBezTo>
                    <a:pt x="2859" y="3735"/>
                    <a:pt x="2876" y="3718"/>
                    <a:pt x="2893" y="3702"/>
                  </a:cubicBezTo>
                  <a:cubicBezTo>
                    <a:pt x="3003" y="3598"/>
                    <a:pt x="3097" y="3478"/>
                    <a:pt x="3180" y="3341"/>
                  </a:cubicBezTo>
                  <a:cubicBezTo>
                    <a:pt x="3210" y="3290"/>
                    <a:pt x="3241" y="3234"/>
                    <a:pt x="3271" y="3183"/>
                  </a:cubicBezTo>
                  <a:cubicBezTo>
                    <a:pt x="3281" y="3163"/>
                    <a:pt x="3291" y="3143"/>
                    <a:pt x="3304" y="3127"/>
                  </a:cubicBezTo>
                  <a:cubicBezTo>
                    <a:pt x="3321" y="3093"/>
                    <a:pt x="3341" y="3056"/>
                    <a:pt x="3361" y="3023"/>
                  </a:cubicBezTo>
                  <a:cubicBezTo>
                    <a:pt x="3378" y="2990"/>
                    <a:pt x="3398" y="2959"/>
                    <a:pt x="3414" y="2926"/>
                  </a:cubicBezTo>
                  <a:cubicBezTo>
                    <a:pt x="3572" y="2659"/>
                    <a:pt x="3712" y="2364"/>
                    <a:pt x="3839" y="2060"/>
                  </a:cubicBezTo>
                  <a:cubicBezTo>
                    <a:pt x="3856" y="2027"/>
                    <a:pt x="3866" y="1990"/>
                    <a:pt x="3879" y="1956"/>
                  </a:cubicBezTo>
                  <a:cubicBezTo>
                    <a:pt x="3893" y="1920"/>
                    <a:pt x="3909" y="1880"/>
                    <a:pt x="3916" y="1843"/>
                  </a:cubicBezTo>
                  <a:cubicBezTo>
                    <a:pt x="3929" y="1803"/>
                    <a:pt x="3939" y="1759"/>
                    <a:pt x="3946" y="1719"/>
                  </a:cubicBezTo>
                  <a:cubicBezTo>
                    <a:pt x="3956" y="1672"/>
                    <a:pt x="3959" y="1629"/>
                    <a:pt x="3963" y="1592"/>
                  </a:cubicBezTo>
                  <a:cubicBezTo>
                    <a:pt x="3966" y="1508"/>
                    <a:pt x="3973" y="1425"/>
                    <a:pt x="3976" y="1345"/>
                  </a:cubicBezTo>
                  <a:cubicBezTo>
                    <a:pt x="3979" y="1274"/>
                    <a:pt x="3983" y="1201"/>
                    <a:pt x="3990" y="1127"/>
                  </a:cubicBezTo>
                  <a:lnTo>
                    <a:pt x="3990" y="1121"/>
                  </a:lnTo>
                  <a:cubicBezTo>
                    <a:pt x="4000" y="1024"/>
                    <a:pt x="4013" y="933"/>
                    <a:pt x="4016" y="840"/>
                  </a:cubicBezTo>
                  <a:cubicBezTo>
                    <a:pt x="4023" y="803"/>
                    <a:pt x="4023" y="760"/>
                    <a:pt x="4016" y="723"/>
                  </a:cubicBezTo>
                  <a:cubicBezTo>
                    <a:pt x="4016" y="683"/>
                    <a:pt x="4010" y="639"/>
                    <a:pt x="3996" y="599"/>
                  </a:cubicBezTo>
                  <a:cubicBezTo>
                    <a:pt x="3976" y="519"/>
                    <a:pt x="3946" y="439"/>
                    <a:pt x="3906" y="368"/>
                  </a:cubicBezTo>
                  <a:cubicBezTo>
                    <a:pt x="3879" y="322"/>
                    <a:pt x="3846" y="285"/>
                    <a:pt x="3799" y="258"/>
                  </a:cubicBezTo>
                  <a:cubicBezTo>
                    <a:pt x="3767" y="239"/>
                    <a:pt x="3731" y="233"/>
                    <a:pt x="3694" y="233"/>
                  </a:cubicBezTo>
                  <a:cubicBezTo>
                    <a:pt x="3685" y="233"/>
                    <a:pt x="3675" y="234"/>
                    <a:pt x="3665" y="235"/>
                  </a:cubicBezTo>
                  <a:cubicBezTo>
                    <a:pt x="3592" y="245"/>
                    <a:pt x="3525" y="295"/>
                    <a:pt x="3475" y="352"/>
                  </a:cubicBezTo>
                  <a:cubicBezTo>
                    <a:pt x="3424" y="408"/>
                    <a:pt x="3378" y="469"/>
                    <a:pt x="3328" y="525"/>
                  </a:cubicBezTo>
                  <a:cubicBezTo>
                    <a:pt x="3294" y="566"/>
                    <a:pt x="3261" y="592"/>
                    <a:pt x="3227" y="629"/>
                  </a:cubicBezTo>
                  <a:cubicBezTo>
                    <a:pt x="3210" y="646"/>
                    <a:pt x="3190" y="659"/>
                    <a:pt x="3170" y="673"/>
                  </a:cubicBezTo>
                  <a:lnTo>
                    <a:pt x="3144" y="686"/>
                  </a:lnTo>
                  <a:cubicBezTo>
                    <a:pt x="3137" y="689"/>
                    <a:pt x="3130" y="689"/>
                    <a:pt x="3124" y="693"/>
                  </a:cubicBezTo>
                  <a:cubicBezTo>
                    <a:pt x="3114" y="693"/>
                    <a:pt x="3107" y="699"/>
                    <a:pt x="3097" y="699"/>
                  </a:cubicBezTo>
                  <a:cubicBezTo>
                    <a:pt x="3090" y="703"/>
                    <a:pt x="3080" y="703"/>
                    <a:pt x="3073" y="703"/>
                  </a:cubicBezTo>
                  <a:lnTo>
                    <a:pt x="3043" y="703"/>
                  </a:lnTo>
                  <a:cubicBezTo>
                    <a:pt x="3030" y="703"/>
                    <a:pt x="3020" y="703"/>
                    <a:pt x="3007" y="699"/>
                  </a:cubicBezTo>
                  <a:cubicBezTo>
                    <a:pt x="2993" y="699"/>
                    <a:pt x="2980" y="693"/>
                    <a:pt x="2970" y="689"/>
                  </a:cubicBezTo>
                  <a:cubicBezTo>
                    <a:pt x="2956" y="686"/>
                    <a:pt x="2946" y="683"/>
                    <a:pt x="2936" y="676"/>
                  </a:cubicBezTo>
                  <a:cubicBezTo>
                    <a:pt x="2920" y="669"/>
                    <a:pt x="2906" y="659"/>
                    <a:pt x="2890" y="653"/>
                  </a:cubicBezTo>
                  <a:cubicBezTo>
                    <a:pt x="2859" y="636"/>
                    <a:pt x="2829" y="609"/>
                    <a:pt x="2806" y="589"/>
                  </a:cubicBezTo>
                  <a:cubicBezTo>
                    <a:pt x="2776" y="566"/>
                    <a:pt x="2742" y="546"/>
                    <a:pt x="2709" y="525"/>
                  </a:cubicBezTo>
                  <a:cubicBezTo>
                    <a:pt x="2676" y="509"/>
                    <a:pt x="2642" y="502"/>
                    <a:pt x="2609" y="502"/>
                  </a:cubicBezTo>
                  <a:cubicBezTo>
                    <a:pt x="2569" y="502"/>
                    <a:pt x="2525" y="505"/>
                    <a:pt x="2488" y="522"/>
                  </a:cubicBezTo>
                  <a:cubicBezTo>
                    <a:pt x="2452" y="539"/>
                    <a:pt x="2411" y="556"/>
                    <a:pt x="2378" y="579"/>
                  </a:cubicBezTo>
                  <a:cubicBezTo>
                    <a:pt x="2311" y="616"/>
                    <a:pt x="2251" y="656"/>
                    <a:pt x="2201" y="716"/>
                  </a:cubicBezTo>
                  <a:cubicBezTo>
                    <a:pt x="2174" y="746"/>
                    <a:pt x="2154" y="780"/>
                    <a:pt x="2134" y="813"/>
                  </a:cubicBezTo>
                  <a:cubicBezTo>
                    <a:pt x="2111" y="846"/>
                    <a:pt x="2094" y="880"/>
                    <a:pt x="2077" y="913"/>
                  </a:cubicBezTo>
                  <a:cubicBezTo>
                    <a:pt x="2070" y="930"/>
                    <a:pt x="2060" y="950"/>
                    <a:pt x="2054" y="970"/>
                  </a:cubicBezTo>
                  <a:cubicBezTo>
                    <a:pt x="2017" y="920"/>
                    <a:pt x="1983" y="870"/>
                    <a:pt x="1940" y="823"/>
                  </a:cubicBezTo>
                  <a:cubicBezTo>
                    <a:pt x="1890" y="766"/>
                    <a:pt x="1836" y="706"/>
                    <a:pt x="1769" y="669"/>
                  </a:cubicBezTo>
                  <a:cubicBezTo>
                    <a:pt x="1636" y="589"/>
                    <a:pt x="1485" y="562"/>
                    <a:pt x="1338" y="512"/>
                  </a:cubicBezTo>
                  <a:cubicBezTo>
                    <a:pt x="1301" y="499"/>
                    <a:pt x="1265" y="482"/>
                    <a:pt x="1231" y="465"/>
                  </a:cubicBezTo>
                  <a:cubicBezTo>
                    <a:pt x="1204" y="452"/>
                    <a:pt x="1184" y="439"/>
                    <a:pt x="1164" y="429"/>
                  </a:cubicBezTo>
                  <a:cubicBezTo>
                    <a:pt x="1131" y="402"/>
                    <a:pt x="1097" y="378"/>
                    <a:pt x="1064" y="348"/>
                  </a:cubicBezTo>
                  <a:cubicBezTo>
                    <a:pt x="1014" y="301"/>
                    <a:pt x="967" y="255"/>
                    <a:pt x="924" y="211"/>
                  </a:cubicBezTo>
                  <a:cubicBezTo>
                    <a:pt x="904" y="184"/>
                    <a:pt x="883" y="164"/>
                    <a:pt x="857" y="138"/>
                  </a:cubicBezTo>
                  <a:cubicBezTo>
                    <a:pt x="807" y="94"/>
                    <a:pt x="756" y="47"/>
                    <a:pt x="696" y="21"/>
                  </a:cubicBezTo>
                  <a:cubicBezTo>
                    <a:pt x="659" y="7"/>
                    <a:pt x="621" y="0"/>
                    <a:pt x="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a:off x="371171" y="2921880"/>
              <a:ext cx="11810" cy="10144"/>
            </a:xfrm>
            <a:custGeom>
              <a:avLst/>
              <a:gdLst/>
              <a:ahLst/>
              <a:cxnLst/>
              <a:rect l="l" t="t" r="r" b="b"/>
              <a:pathLst>
                <a:path w="78" h="67" extrusionOk="0">
                  <a:moveTo>
                    <a:pt x="40" y="1"/>
                  </a:moveTo>
                  <a:cubicBezTo>
                    <a:pt x="34" y="1"/>
                    <a:pt x="27" y="2"/>
                    <a:pt x="21" y="6"/>
                  </a:cubicBezTo>
                  <a:cubicBezTo>
                    <a:pt x="4" y="20"/>
                    <a:pt x="1" y="40"/>
                    <a:pt x="14" y="53"/>
                  </a:cubicBezTo>
                  <a:cubicBezTo>
                    <a:pt x="21" y="62"/>
                    <a:pt x="30" y="66"/>
                    <a:pt x="38" y="66"/>
                  </a:cubicBezTo>
                  <a:cubicBezTo>
                    <a:pt x="45" y="66"/>
                    <a:pt x="51" y="63"/>
                    <a:pt x="54" y="57"/>
                  </a:cubicBezTo>
                  <a:cubicBezTo>
                    <a:pt x="71" y="43"/>
                    <a:pt x="78" y="23"/>
                    <a:pt x="64" y="10"/>
                  </a:cubicBezTo>
                  <a:cubicBezTo>
                    <a:pt x="58" y="6"/>
                    <a:pt x="54" y="3"/>
                    <a:pt x="51" y="3"/>
                  </a:cubicBezTo>
                  <a:cubicBezTo>
                    <a:pt x="48" y="2"/>
                    <a:pt x="44" y="1"/>
                    <a:pt x="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424315" y="2039780"/>
              <a:ext cx="517057" cy="926311"/>
            </a:xfrm>
            <a:custGeom>
              <a:avLst/>
              <a:gdLst/>
              <a:ahLst/>
              <a:cxnLst/>
              <a:rect l="l" t="t" r="r" b="b"/>
              <a:pathLst>
                <a:path w="3415" h="6118" extrusionOk="0">
                  <a:moveTo>
                    <a:pt x="2039" y="0"/>
                  </a:moveTo>
                  <a:cubicBezTo>
                    <a:pt x="1955" y="0"/>
                    <a:pt x="1869" y="22"/>
                    <a:pt x="1796" y="58"/>
                  </a:cubicBezTo>
                  <a:cubicBezTo>
                    <a:pt x="1756" y="78"/>
                    <a:pt x="1719" y="102"/>
                    <a:pt x="1689" y="135"/>
                  </a:cubicBezTo>
                  <a:cubicBezTo>
                    <a:pt x="1673" y="152"/>
                    <a:pt x="1656" y="169"/>
                    <a:pt x="1642" y="185"/>
                  </a:cubicBezTo>
                  <a:cubicBezTo>
                    <a:pt x="1622" y="209"/>
                    <a:pt x="1606" y="232"/>
                    <a:pt x="1586" y="252"/>
                  </a:cubicBezTo>
                  <a:cubicBezTo>
                    <a:pt x="1509" y="336"/>
                    <a:pt x="1435" y="416"/>
                    <a:pt x="1352" y="493"/>
                  </a:cubicBezTo>
                  <a:cubicBezTo>
                    <a:pt x="1338" y="500"/>
                    <a:pt x="1328" y="503"/>
                    <a:pt x="1321" y="513"/>
                  </a:cubicBezTo>
                  <a:lnTo>
                    <a:pt x="1268" y="513"/>
                  </a:lnTo>
                  <a:cubicBezTo>
                    <a:pt x="1258" y="510"/>
                    <a:pt x="1255" y="510"/>
                    <a:pt x="1245" y="510"/>
                  </a:cubicBezTo>
                  <a:cubicBezTo>
                    <a:pt x="1238" y="510"/>
                    <a:pt x="1235" y="503"/>
                    <a:pt x="1228" y="503"/>
                  </a:cubicBezTo>
                  <a:cubicBezTo>
                    <a:pt x="1228" y="503"/>
                    <a:pt x="1225" y="500"/>
                    <a:pt x="1221" y="500"/>
                  </a:cubicBezTo>
                  <a:lnTo>
                    <a:pt x="1211" y="493"/>
                  </a:lnTo>
                  <a:cubicBezTo>
                    <a:pt x="1194" y="476"/>
                    <a:pt x="1184" y="459"/>
                    <a:pt x="1168" y="443"/>
                  </a:cubicBezTo>
                  <a:cubicBezTo>
                    <a:pt x="1154" y="426"/>
                    <a:pt x="1138" y="409"/>
                    <a:pt x="1124" y="393"/>
                  </a:cubicBezTo>
                  <a:cubicBezTo>
                    <a:pt x="1118" y="379"/>
                    <a:pt x="1104" y="366"/>
                    <a:pt x="1084" y="363"/>
                  </a:cubicBezTo>
                  <a:cubicBezTo>
                    <a:pt x="1061" y="363"/>
                    <a:pt x="1041" y="369"/>
                    <a:pt x="1027" y="386"/>
                  </a:cubicBezTo>
                  <a:cubicBezTo>
                    <a:pt x="1021" y="403"/>
                    <a:pt x="1021" y="429"/>
                    <a:pt x="1027" y="446"/>
                  </a:cubicBezTo>
                  <a:cubicBezTo>
                    <a:pt x="1034" y="453"/>
                    <a:pt x="1041" y="463"/>
                    <a:pt x="1044" y="470"/>
                  </a:cubicBezTo>
                  <a:cubicBezTo>
                    <a:pt x="1057" y="486"/>
                    <a:pt x="1074" y="503"/>
                    <a:pt x="1087" y="520"/>
                  </a:cubicBezTo>
                  <a:cubicBezTo>
                    <a:pt x="1101" y="536"/>
                    <a:pt x="1121" y="560"/>
                    <a:pt x="1141" y="580"/>
                  </a:cubicBezTo>
                  <a:cubicBezTo>
                    <a:pt x="1161" y="597"/>
                    <a:pt x="1188" y="610"/>
                    <a:pt x="1225" y="617"/>
                  </a:cubicBezTo>
                  <a:cubicBezTo>
                    <a:pt x="1241" y="622"/>
                    <a:pt x="1256" y="625"/>
                    <a:pt x="1269" y="625"/>
                  </a:cubicBezTo>
                  <a:cubicBezTo>
                    <a:pt x="1280" y="625"/>
                    <a:pt x="1291" y="623"/>
                    <a:pt x="1301" y="620"/>
                  </a:cubicBezTo>
                  <a:cubicBezTo>
                    <a:pt x="1321" y="617"/>
                    <a:pt x="1345" y="613"/>
                    <a:pt x="1372" y="600"/>
                  </a:cubicBezTo>
                  <a:cubicBezTo>
                    <a:pt x="1372" y="600"/>
                    <a:pt x="1375" y="600"/>
                    <a:pt x="1378" y="597"/>
                  </a:cubicBezTo>
                  <a:lnTo>
                    <a:pt x="1402" y="577"/>
                  </a:lnTo>
                  <a:lnTo>
                    <a:pt x="1408" y="566"/>
                  </a:lnTo>
                  <a:lnTo>
                    <a:pt x="1485" y="493"/>
                  </a:lnTo>
                  <a:lnTo>
                    <a:pt x="1509" y="466"/>
                  </a:lnTo>
                  <a:cubicBezTo>
                    <a:pt x="1539" y="443"/>
                    <a:pt x="1562" y="413"/>
                    <a:pt x="1589" y="383"/>
                  </a:cubicBezTo>
                  <a:lnTo>
                    <a:pt x="1592" y="379"/>
                  </a:lnTo>
                  <a:cubicBezTo>
                    <a:pt x="1622" y="349"/>
                    <a:pt x="1646" y="319"/>
                    <a:pt x="1673" y="292"/>
                  </a:cubicBezTo>
                  <a:lnTo>
                    <a:pt x="1693" y="266"/>
                  </a:lnTo>
                  <a:cubicBezTo>
                    <a:pt x="1709" y="249"/>
                    <a:pt x="1726" y="229"/>
                    <a:pt x="1743" y="209"/>
                  </a:cubicBezTo>
                  <a:cubicBezTo>
                    <a:pt x="1756" y="195"/>
                    <a:pt x="1763" y="182"/>
                    <a:pt x="1776" y="175"/>
                  </a:cubicBezTo>
                  <a:cubicBezTo>
                    <a:pt x="1780" y="169"/>
                    <a:pt x="1786" y="169"/>
                    <a:pt x="1790" y="165"/>
                  </a:cubicBezTo>
                  <a:cubicBezTo>
                    <a:pt x="1793" y="162"/>
                    <a:pt x="1796" y="162"/>
                    <a:pt x="1803" y="159"/>
                  </a:cubicBezTo>
                  <a:cubicBezTo>
                    <a:pt x="1813" y="149"/>
                    <a:pt x="1826" y="142"/>
                    <a:pt x="1840" y="135"/>
                  </a:cubicBezTo>
                  <a:cubicBezTo>
                    <a:pt x="1840" y="135"/>
                    <a:pt x="1843" y="132"/>
                    <a:pt x="1846" y="132"/>
                  </a:cubicBezTo>
                  <a:cubicBezTo>
                    <a:pt x="1863" y="125"/>
                    <a:pt x="1880" y="115"/>
                    <a:pt x="1897" y="112"/>
                  </a:cubicBezTo>
                  <a:cubicBezTo>
                    <a:pt x="1920" y="108"/>
                    <a:pt x="1937" y="102"/>
                    <a:pt x="1957" y="98"/>
                  </a:cubicBezTo>
                  <a:cubicBezTo>
                    <a:pt x="1977" y="98"/>
                    <a:pt x="1993" y="95"/>
                    <a:pt x="2010" y="95"/>
                  </a:cubicBezTo>
                  <a:lnTo>
                    <a:pt x="2060" y="95"/>
                  </a:lnTo>
                  <a:cubicBezTo>
                    <a:pt x="2074" y="95"/>
                    <a:pt x="2090" y="95"/>
                    <a:pt x="2104" y="98"/>
                  </a:cubicBezTo>
                  <a:cubicBezTo>
                    <a:pt x="2114" y="102"/>
                    <a:pt x="2131" y="108"/>
                    <a:pt x="2144" y="112"/>
                  </a:cubicBezTo>
                  <a:cubicBezTo>
                    <a:pt x="2157" y="115"/>
                    <a:pt x="2164" y="125"/>
                    <a:pt x="2177" y="128"/>
                  </a:cubicBezTo>
                  <a:cubicBezTo>
                    <a:pt x="2187" y="135"/>
                    <a:pt x="2197" y="142"/>
                    <a:pt x="2211" y="149"/>
                  </a:cubicBezTo>
                  <a:cubicBezTo>
                    <a:pt x="2224" y="159"/>
                    <a:pt x="2238" y="165"/>
                    <a:pt x="2244" y="175"/>
                  </a:cubicBezTo>
                  <a:cubicBezTo>
                    <a:pt x="2258" y="182"/>
                    <a:pt x="2271" y="195"/>
                    <a:pt x="2281" y="212"/>
                  </a:cubicBezTo>
                  <a:cubicBezTo>
                    <a:pt x="2311" y="252"/>
                    <a:pt x="2345" y="296"/>
                    <a:pt x="2388" y="352"/>
                  </a:cubicBezTo>
                  <a:lnTo>
                    <a:pt x="2395" y="363"/>
                  </a:lnTo>
                  <a:cubicBezTo>
                    <a:pt x="2428" y="409"/>
                    <a:pt x="2465" y="459"/>
                    <a:pt x="2505" y="500"/>
                  </a:cubicBezTo>
                  <a:cubicBezTo>
                    <a:pt x="2559" y="560"/>
                    <a:pt x="2615" y="597"/>
                    <a:pt x="2676" y="610"/>
                  </a:cubicBezTo>
                  <a:cubicBezTo>
                    <a:pt x="2709" y="613"/>
                    <a:pt x="2742" y="617"/>
                    <a:pt x="2776" y="617"/>
                  </a:cubicBezTo>
                  <a:cubicBezTo>
                    <a:pt x="2796" y="617"/>
                    <a:pt x="2813" y="613"/>
                    <a:pt x="2833" y="613"/>
                  </a:cubicBezTo>
                  <a:lnTo>
                    <a:pt x="2839" y="613"/>
                  </a:lnTo>
                  <a:lnTo>
                    <a:pt x="2926" y="600"/>
                  </a:lnTo>
                  <a:cubicBezTo>
                    <a:pt x="2963" y="593"/>
                    <a:pt x="3007" y="587"/>
                    <a:pt x="3043" y="583"/>
                  </a:cubicBezTo>
                  <a:lnTo>
                    <a:pt x="3073" y="583"/>
                  </a:lnTo>
                  <a:cubicBezTo>
                    <a:pt x="3080" y="583"/>
                    <a:pt x="3090" y="587"/>
                    <a:pt x="3097" y="587"/>
                  </a:cubicBezTo>
                  <a:cubicBezTo>
                    <a:pt x="3100" y="593"/>
                    <a:pt x="3100" y="593"/>
                    <a:pt x="3107" y="593"/>
                  </a:cubicBezTo>
                  <a:cubicBezTo>
                    <a:pt x="3110" y="593"/>
                    <a:pt x="3114" y="597"/>
                    <a:pt x="3117" y="597"/>
                  </a:cubicBezTo>
                  <a:cubicBezTo>
                    <a:pt x="3124" y="600"/>
                    <a:pt x="3127" y="600"/>
                    <a:pt x="3130" y="603"/>
                  </a:cubicBezTo>
                  <a:lnTo>
                    <a:pt x="3134" y="610"/>
                  </a:lnTo>
                  <a:lnTo>
                    <a:pt x="3147" y="620"/>
                  </a:lnTo>
                  <a:cubicBezTo>
                    <a:pt x="3150" y="630"/>
                    <a:pt x="3157" y="633"/>
                    <a:pt x="3160" y="637"/>
                  </a:cubicBezTo>
                  <a:cubicBezTo>
                    <a:pt x="3167" y="647"/>
                    <a:pt x="3174" y="660"/>
                    <a:pt x="3177" y="667"/>
                  </a:cubicBezTo>
                  <a:cubicBezTo>
                    <a:pt x="3184" y="687"/>
                    <a:pt x="3194" y="710"/>
                    <a:pt x="3200" y="734"/>
                  </a:cubicBezTo>
                  <a:cubicBezTo>
                    <a:pt x="3207" y="760"/>
                    <a:pt x="3214" y="784"/>
                    <a:pt x="3217" y="811"/>
                  </a:cubicBezTo>
                  <a:cubicBezTo>
                    <a:pt x="3217" y="827"/>
                    <a:pt x="3224" y="844"/>
                    <a:pt x="3224" y="861"/>
                  </a:cubicBezTo>
                  <a:lnTo>
                    <a:pt x="3224" y="887"/>
                  </a:lnTo>
                  <a:cubicBezTo>
                    <a:pt x="3224" y="901"/>
                    <a:pt x="3217" y="911"/>
                    <a:pt x="3217" y="918"/>
                  </a:cubicBezTo>
                  <a:lnTo>
                    <a:pt x="3217" y="921"/>
                  </a:lnTo>
                  <a:lnTo>
                    <a:pt x="3217" y="928"/>
                  </a:lnTo>
                  <a:cubicBezTo>
                    <a:pt x="3214" y="931"/>
                    <a:pt x="3214" y="938"/>
                    <a:pt x="3211" y="944"/>
                  </a:cubicBezTo>
                  <a:lnTo>
                    <a:pt x="3211" y="948"/>
                  </a:lnTo>
                  <a:lnTo>
                    <a:pt x="3211" y="951"/>
                  </a:lnTo>
                  <a:cubicBezTo>
                    <a:pt x="3211" y="951"/>
                    <a:pt x="3207" y="951"/>
                    <a:pt x="3207" y="954"/>
                  </a:cubicBezTo>
                  <a:lnTo>
                    <a:pt x="3200" y="961"/>
                  </a:lnTo>
                  <a:lnTo>
                    <a:pt x="3197" y="964"/>
                  </a:lnTo>
                  <a:lnTo>
                    <a:pt x="3194" y="968"/>
                  </a:lnTo>
                  <a:cubicBezTo>
                    <a:pt x="3190" y="968"/>
                    <a:pt x="3190" y="971"/>
                    <a:pt x="3184" y="971"/>
                  </a:cubicBezTo>
                  <a:cubicBezTo>
                    <a:pt x="3180" y="971"/>
                    <a:pt x="3180" y="978"/>
                    <a:pt x="3177" y="978"/>
                  </a:cubicBezTo>
                  <a:cubicBezTo>
                    <a:pt x="3167" y="978"/>
                    <a:pt x="3164" y="981"/>
                    <a:pt x="3160" y="981"/>
                  </a:cubicBezTo>
                  <a:cubicBezTo>
                    <a:pt x="3157" y="984"/>
                    <a:pt x="3147" y="984"/>
                    <a:pt x="3140" y="984"/>
                  </a:cubicBezTo>
                  <a:cubicBezTo>
                    <a:pt x="3117" y="984"/>
                    <a:pt x="3097" y="981"/>
                    <a:pt x="3077" y="981"/>
                  </a:cubicBezTo>
                  <a:lnTo>
                    <a:pt x="3060" y="981"/>
                  </a:lnTo>
                  <a:lnTo>
                    <a:pt x="3030" y="978"/>
                  </a:lnTo>
                  <a:lnTo>
                    <a:pt x="2997" y="971"/>
                  </a:lnTo>
                  <a:lnTo>
                    <a:pt x="2930" y="971"/>
                  </a:lnTo>
                  <a:cubicBezTo>
                    <a:pt x="2881" y="966"/>
                    <a:pt x="2832" y="960"/>
                    <a:pt x="2782" y="960"/>
                  </a:cubicBezTo>
                  <a:cubicBezTo>
                    <a:pt x="2760" y="960"/>
                    <a:pt x="2738" y="961"/>
                    <a:pt x="2716" y="964"/>
                  </a:cubicBezTo>
                  <a:cubicBezTo>
                    <a:pt x="2545" y="981"/>
                    <a:pt x="2388" y="1045"/>
                    <a:pt x="2254" y="1138"/>
                  </a:cubicBezTo>
                  <a:cubicBezTo>
                    <a:pt x="2238" y="1148"/>
                    <a:pt x="2224" y="1155"/>
                    <a:pt x="2211" y="1168"/>
                  </a:cubicBezTo>
                  <a:cubicBezTo>
                    <a:pt x="2121" y="1245"/>
                    <a:pt x="2060" y="1305"/>
                    <a:pt x="2010" y="1372"/>
                  </a:cubicBezTo>
                  <a:cubicBezTo>
                    <a:pt x="1980" y="1412"/>
                    <a:pt x="1960" y="1452"/>
                    <a:pt x="1943" y="1499"/>
                  </a:cubicBezTo>
                  <a:cubicBezTo>
                    <a:pt x="1933" y="1523"/>
                    <a:pt x="1927" y="1553"/>
                    <a:pt x="1920" y="1580"/>
                  </a:cubicBezTo>
                  <a:lnTo>
                    <a:pt x="1903" y="1646"/>
                  </a:lnTo>
                  <a:cubicBezTo>
                    <a:pt x="1893" y="1690"/>
                    <a:pt x="1880" y="1737"/>
                    <a:pt x="1870" y="1783"/>
                  </a:cubicBezTo>
                  <a:cubicBezTo>
                    <a:pt x="1870" y="1790"/>
                    <a:pt x="1863" y="1804"/>
                    <a:pt x="1860" y="1814"/>
                  </a:cubicBezTo>
                  <a:lnTo>
                    <a:pt x="1856" y="1824"/>
                  </a:lnTo>
                  <a:lnTo>
                    <a:pt x="1853" y="1840"/>
                  </a:lnTo>
                  <a:cubicBezTo>
                    <a:pt x="1853" y="1854"/>
                    <a:pt x="1850" y="1867"/>
                    <a:pt x="1843" y="1874"/>
                  </a:cubicBezTo>
                  <a:lnTo>
                    <a:pt x="1836" y="1900"/>
                  </a:lnTo>
                  <a:cubicBezTo>
                    <a:pt x="1833" y="1921"/>
                    <a:pt x="1823" y="1941"/>
                    <a:pt x="1816" y="1964"/>
                  </a:cubicBezTo>
                  <a:cubicBezTo>
                    <a:pt x="1806" y="1984"/>
                    <a:pt x="1800" y="2001"/>
                    <a:pt x="1790" y="2021"/>
                  </a:cubicBezTo>
                  <a:lnTo>
                    <a:pt x="1786" y="2038"/>
                  </a:lnTo>
                  <a:cubicBezTo>
                    <a:pt x="1783" y="2051"/>
                    <a:pt x="1776" y="2058"/>
                    <a:pt x="1773" y="2071"/>
                  </a:cubicBezTo>
                  <a:lnTo>
                    <a:pt x="1736" y="2155"/>
                  </a:lnTo>
                  <a:lnTo>
                    <a:pt x="1723" y="2185"/>
                  </a:lnTo>
                  <a:lnTo>
                    <a:pt x="1689" y="2248"/>
                  </a:lnTo>
                  <a:lnTo>
                    <a:pt x="1662" y="2292"/>
                  </a:lnTo>
                  <a:cubicBezTo>
                    <a:pt x="1652" y="2318"/>
                    <a:pt x="1636" y="2338"/>
                    <a:pt x="1622" y="2365"/>
                  </a:cubicBezTo>
                  <a:cubicBezTo>
                    <a:pt x="1616" y="2375"/>
                    <a:pt x="1609" y="2385"/>
                    <a:pt x="1602" y="2399"/>
                  </a:cubicBezTo>
                  <a:cubicBezTo>
                    <a:pt x="1589" y="2419"/>
                    <a:pt x="1572" y="2442"/>
                    <a:pt x="1559" y="2466"/>
                  </a:cubicBezTo>
                  <a:cubicBezTo>
                    <a:pt x="1552" y="2472"/>
                    <a:pt x="1545" y="2486"/>
                    <a:pt x="1539" y="2492"/>
                  </a:cubicBezTo>
                  <a:cubicBezTo>
                    <a:pt x="1525" y="2516"/>
                    <a:pt x="1515" y="2536"/>
                    <a:pt x="1502" y="2552"/>
                  </a:cubicBezTo>
                  <a:lnTo>
                    <a:pt x="1485" y="2583"/>
                  </a:lnTo>
                  <a:cubicBezTo>
                    <a:pt x="1475" y="2589"/>
                    <a:pt x="1472" y="2603"/>
                    <a:pt x="1462" y="2609"/>
                  </a:cubicBezTo>
                  <a:cubicBezTo>
                    <a:pt x="1452" y="2626"/>
                    <a:pt x="1438" y="2649"/>
                    <a:pt x="1425" y="2666"/>
                  </a:cubicBezTo>
                  <a:lnTo>
                    <a:pt x="1408" y="2686"/>
                  </a:lnTo>
                  <a:lnTo>
                    <a:pt x="1392" y="2706"/>
                  </a:lnTo>
                  <a:lnTo>
                    <a:pt x="1385" y="2720"/>
                  </a:lnTo>
                  <a:cubicBezTo>
                    <a:pt x="1378" y="2733"/>
                    <a:pt x="1372" y="2740"/>
                    <a:pt x="1362" y="2750"/>
                  </a:cubicBezTo>
                  <a:cubicBezTo>
                    <a:pt x="1352" y="2760"/>
                    <a:pt x="1342" y="2770"/>
                    <a:pt x="1335" y="2783"/>
                  </a:cubicBezTo>
                  <a:cubicBezTo>
                    <a:pt x="1321" y="2800"/>
                    <a:pt x="1308" y="2817"/>
                    <a:pt x="1291" y="2833"/>
                  </a:cubicBezTo>
                  <a:lnTo>
                    <a:pt x="1265" y="2860"/>
                  </a:lnTo>
                  <a:cubicBezTo>
                    <a:pt x="1251" y="2877"/>
                    <a:pt x="1235" y="2890"/>
                    <a:pt x="1221" y="2907"/>
                  </a:cubicBezTo>
                  <a:lnTo>
                    <a:pt x="1214" y="2917"/>
                  </a:lnTo>
                  <a:cubicBezTo>
                    <a:pt x="1174" y="2957"/>
                    <a:pt x="1138" y="3000"/>
                    <a:pt x="1104" y="3044"/>
                  </a:cubicBezTo>
                  <a:cubicBezTo>
                    <a:pt x="1081" y="3074"/>
                    <a:pt x="1057" y="3104"/>
                    <a:pt x="1037" y="3138"/>
                  </a:cubicBezTo>
                  <a:cubicBezTo>
                    <a:pt x="1024" y="3154"/>
                    <a:pt x="1017" y="3171"/>
                    <a:pt x="1004" y="3188"/>
                  </a:cubicBezTo>
                  <a:lnTo>
                    <a:pt x="984" y="3214"/>
                  </a:lnTo>
                  <a:cubicBezTo>
                    <a:pt x="974" y="3231"/>
                    <a:pt x="967" y="3245"/>
                    <a:pt x="954" y="3261"/>
                  </a:cubicBezTo>
                  <a:cubicBezTo>
                    <a:pt x="950" y="3268"/>
                    <a:pt x="950" y="3271"/>
                    <a:pt x="947" y="3275"/>
                  </a:cubicBezTo>
                  <a:cubicBezTo>
                    <a:pt x="930" y="3305"/>
                    <a:pt x="914" y="3328"/>
                    <a:pt x="900" y="3355"/>
                  </a:cubicBezTo>
                  <a:cubicBezTo>
                    <a:pt x="880" y="3392"/>
                    <a:pt x="863" y="3428"/>
                    <a:pt x="850" y="3459"/>
                  </a:cubicBezTo>
                  <a:cubicBezTo>
                    <a:pt x="837" y="3489"/>
                    <a:pt x="830" y="3522"/>
                    <a:pt x="817" y="3549"/>
                  </a:cubicBezTo>
                  <a:lnTo>
                    <a:pt x="813" y="3559"/>
                  </a:lnTo>
                  <a:cubicBezTo>
                    <a:pt x="803" y="3592"/>
                    <a:pt x="790" y="3626"/>
                    <a:pt x="780" y="3659"/>
                  </a:cubicBezTo>
                  <a:cubicBezTo>
                    <a:pt x="766" y="3693"/>
                    <a:pt x="750" y="3729"/>
                    <a:pt x="736" y="3763"/>
                  </a:cubicBezTo>
                  <a:cubicBezTo>
                    <a:pt x="713" y="3833"/>
                    <a:pt x="683" y="3900"/>
                    <a:pt x="663" y="3973"/>
                  </a:cubicBezTo>
                  <a:cubicBezTo>
                    <a:pt x="649" y="4014"/>
                    <a:pt x="636" y="4057"/>
                    <a:pt x="629" y="4097"/>
                  </a:cubicBezTo>
                  <a:lnTo>
                    <a:pt x="619" y="4127"/>
                  </a:lnTo>
                  <a:cubicBezTo>
                    <a:pt x="603" y="4181"/>
                    <a:pt x="586" y="4234"/>
                    <a:pt x="573" y="4278"/>
                  </a:cubicBezTo>
                  <a:lnTo>
                    <a:pt x="569" y="4284"/>
                  </a:lnTo>
                  <a:cubicBezTo>
                    <a:pt x="563" y="4311"/>
                    <a:pt x="552" y="4331"/>
                    <a:pt x="546" y="4351"/>
                  </a:cubicBezTo>
                  <a:cubicBezTo>
                    <a:pt x="532" y="4381"/>
                    <a:pt x="519" y="4408"/>
                    <a:pt x="506" y="4435"/>
                  </a:cubicBezTo>
                  <a:cubicBezTo>
                    <a:pt x="479" y="4498"/>
                    <a:pt x="456" y="4552"/>
                    <a:pt x="445" y="4612"/>
                  </a:cubicBezTo>
                  <a:cubicBezTo>
                    <a:pt x="412" y="4759"/>
                    <a:pt x="405" y="4900"/>
                    <a:pt x="405" y="5027"/>
                  </a:cubicBezTo>
                  <a:cubicBezTo>
                    <a:pt x="405" y="5093"/>
                    <a:pt x="405" y="5160"/>
                    <a:pt x="402" y="5227"/>
                  </a:cubicBezTo>
                  <a:lnTo>
                    <a:pt x="385" y="5421"/>
                  </a:lnTo>
                  <a:cubicBezTo>
                    <a:pt x="382" y="5461"/>
                    <a:pt x="379" y="5501"/>
                    <a:pt x="369" y="5545"/>
                  </a:cubicBezTo>
                  <a:cubicBezTo>
                    <a:pt x="362" y="5568"/>
                    <a:pt x="355" y="5595"/>
                    <a:pt x="349" y="5615"/>
                  </a:cubicBezTo>
                  <a:cubicBezTo>
                    <a:pt x="338" y="5638"/>
                    <a:pt x="328" y="5665"/>
                    <a:pt x="315" y="5689"/>
                  </a:cubicBezTo>
                  <a:lnTo>
                    <a:pt x="302" y="5705"/>
                  </a:lnTo>
                  <a:cubicBezTo>
                    <a:pt x="298" y="5719"/>
                    <a:pt x="288" y="5729"/>
                    <a:pt x="285" y="5739"/>
                  </a:cubicBezTo>
                  <a:cubicBezTo>
                    <a:pt x="278" y="5755"/>
                    <a:pt x="268" y="5769"/>
                    <a:pt x="262" y="5782"/>
                  </a:cubicBezTo>
                  <a:cubicBezTo>
                    <a:pt x="255" y="5789"/>
                    <a:pt x="248" y="5802"/>
                    <a:pt x="238" y="5816"/>
                  </a:cubicBezTo>
                  <a:cubicBezTo>
                    <a:pt x="201" y="5869"/>
                    <a:pt x="158" y="5929"/>
                    <a:pt x="114" y="5979"/>
                  </a:cubicBezTo>
                  <a:lnTo>
                    <a:pt x="74" y="6016"/>
                  </a:lnTo>
                  <a:cubicBezTo>
                    <a:pt x="54" y="6036"/>
                    <a:pt x="34" y="6053"/>
                    <a:pt x="14" y="6070"/>
                  </a:cubicBezTo>
                  <a:cubicBezTo>
                    <a:pt x="1" y="6080"/>
                    <a:pt x="4" y="6100"/>
                    <a:pt x="14" y="6110"/>
                  </a:cubicBezTo>
                  <a:cubicBezTo>
                    <a:pt x="22" y="6115"/>
                    <a:pt x="28" y="6118"/>
                    <a:pt x="34" y="6118"/>
                  </a:cubicBezTo>
                  <a:cubicBezTo>
                    <a:pt x="40" y="6118"/>
                    <a:pt x="45" y="6116"/>
                    <a:pt x="51" y="6113"/>
                  </a:cubicBezTo>
                  <a:lnTo>
                    <a:pt x="128" y="6063"/>
                  </a:lnTo>
                  <a:cubicBezTo>
                    <a:pt x="145" y="6050"/>
                    <a:pt x="161" y="6043"/>
                    <a:pt x="181" y="6033"/>
                  </a:cubicBezTo>
                  <a:cubicBezTo>
                    <a:pt x="188" y="6033"/>
                    <a:pt x="198" y="6030"/>
                    <a:pt x="205" y="6026"/>
                  </a:cubicBezTo>
                  <a:cubicBezTo>
                    <a:pt x="205" y="6020"/>
                    <a:pt x="211" y="6020"/>
                    <a:pt x="208" y="6016"/>
                  </a:cubicBezTo>
                  <a:lnTo>
                    <a:pt x="221" y="6003"/>
                  </a:lnTo>
                  <a:cubicBezTo>
                    <a:pt x="232" y="5996"/>
                    <a:pt x="238" y="5993"/>
                    <a:pt x="248" y="5983"/>
                  </a:cubicBezTo>
                  <a:cubicBezTo>
                    <a:pt x="258" y="5976"/>
                    <a:pt x="272" y="5963"/>
                    <a:pt x="285" y="5949"/>
                  </a:cubicBezTo>
                  <a:cubicBezTo>
                    <a:pt x="298" y="5936"/>
                    <a:pt x="315" y="5919"/>
                    <a:pt x="332" y="5909"/>
                  </a:cubicBezTo>
                  <a:cubicBezTo>
                    <a:pt x="332" y="5903"/>
                    <a:pt x="335" y="5903"/>
                    <a:pt x="338" y="5899"/>
                  </a:cubicBezTo>
                  <a:cubicBezTo>
                    <a:pt x="338" y="5896"/>
                    <a:pt x="342" y="5896"/>
                    <a:pt x="349" y="5893"/>
                  </a:cubicBezTo>
                  <a:lnTo>
                    <a:pt x="352" y="5886"/>
                  </a:lnTo>
                  <a:cubicBezTo>
                    <a:pt x="359" y="5876"/>
                    <a:pt x="372" y="5869"/>
                    <a:pt x="382" y="5859"/>
                  </a:cubicBezTo>
                  <a:cubicBezTo>
                    <a:pt x="385" y="5852"/>
                    <a:pt x="389" y="5846"/>
                    <a:pt x="392" y="5842"/>
                  </a:cubicBezTo>
                  <a:lnTo>
                    <a:pt x="399" y="5836"/>
                  </a:lnTo>
                  <a:cubicBezTo>
                    <a:pt x="405" y="5829"/>
                    <a:pt x="409" y="5826"/>
                    <a:pt x="415" y="5816"/>
                  </a:cubicBezTo>
                  <a:lnTo>
                    <a:pt x="422" y="5802"/>
                  </a:lnTo>
                  <a:cubicBezTo>
                    <a:pt x="432" y="5792"/>
                    <a:pt x="439" y="5782"/>
                    <a:pt x="449" y="5769"/>
                  </a:cubicBezTo>
                  <a:lnTo>
                    <a:pt x="456" y="5759"/>
                  </a:lnTo>
                  <a:cubicBezTo>
                    <a:pt x="466" y="5749"/>
                    <a:pt x="472" y="5735"/>
                    <a:pt x="476" y="5729"/>
                  </a:cubicBezTo>
                  <a:cubicBezTo>
                    <a:pt x="502" y="5692"/>
                    <a:pt x="519" y="5652"/>
                    <a:pt x="532" y="5615"/>
                  </a:cubicBezTo>
                  <a:cubicBezTo>
                    <a:pt x="559" y="5535"/>
                    <a:pt x="569" y="5451"/>
                    <a:pt x="576" y="5374"/>
                  </a:cubicBezTo>
                  <a:lnTo>
                    <a:pt x="583" y="5334"/>
                  </a:lnTo>
                  <a:lnTo>
                    <a:pt x="583" y="5324"/>
                  </a:lnTo>
                  <a:cubicBezTo>
                    <a:pt x="589" y="5274"/>
                    <a:pt x="593" y="5224"/>
                    <a:pt x="593" y="5174"/>
                  </a:cubicBezTo>
                  <a:cubicBezTo>
                    <a:pt x="599" y="5100"/>
                    <a:pt x="593" y="5033"/>
                    <a:pt x="593" y="4963"/>
                  </a:cubicBezTo>
                  <a:cubicBezTo>
                    <a:pt x="593" y="4900"/>
                    <a:pt x="599" y="4833"/>
                    <a:pt x="603" y="4772"/>
                  </a:cubicBezTo>
                  <a:cubicBezTo>
                    <a:pt x="606" y="4732"/>
                    <a:pt x="609" y="4692"/>
                    <a:pt x="619" y="4649"/>
                  </a:cubicBezTo>
                  <a:cubicBezTo>
                    <a:pt x="626" y="4615"/>
                    <a:pt x="636" y="4589"/>
                    <a:pt x="643" y="4559"/>
                  </a:cubicBezTo>
                  <a:cubicBezTo>
                    <a:pt x="673" y="4482"/>
                    <a:pt x="706" y="4408"/>
                    <a:pt x="726" y="4328"/>
                  </a:cubicBezTo>
                  <a:cubicBezTo>
                    <a:pt x="753" y="4244"/>
                    <a:pt x="770" y="4164"/>
                    <a:pt x="787" y="4080"/>
                  </a:cubicBezTo>
                  <a:cubicBezTo>
                    <a:pt x="803" y="4014"/>
                    <a:pt x="820" y="3953"/>
                    <a:pt x="843" y="3886"/>
                  </a:cubicBezTo>
                  <a:lnTo>
                    <a:pt x="907" y="3696"/>
                  </a:lnTo>
                  <a:cubicBezTo>
                    <a:pt x="924" y="3639"/>
                    <a:pt x="940" y="3579"/>
                    <a:pt x="960" y="3522"/>
                  </a:cubicBezTo>
                  <a:cubicBezTo>
                    <a:pt x="974" y="3495"/>
                    <a:pt x="984" y="3472"/>
                    <a:pt x="994" y="3445"/>
                  </a:cubicBezTo>
                  <a:cubicBezTo>
                    <a:pt x="1007" y="3425"/>
                    <a:pt x="1021" y="3402"/>
                    <a:pt x="1034" y="3378"/>
                  </a:cubicBezTo>
                  <a:cubicBezTo>
                    <a:pt x="1044" y="3355"/>
                    <a:pt x="1061" y="3335"/>
                    <a:pt x="1077" y="3308"/>
                  </a:cubicBezTo>
                  <a:cubicBezTo>
                    <a:pt x="1107" y="3261"/>
                    <a:pt x="1141" y="3218"/>
                    <a:pt x="1171" y="3171"/>
                  </a:cubicBezTo>
                  <a:cubicBezTo>
                    <a:pt x="1188" y="3141"/>
                    <a:pt x="1204" y="3118"/>
                    <a:pt x="1225" y="3091"/>
                  </a:cubicBezTo>
                  <a:cubicBezTo>
                    <a:pt x="1251" y="3061"/>
                    <a:pt x="1275" y="3037"/>
                    <a:pt x="1301" y="3007"/>
                  </a:cubicBezTo>
                  <a:cubicBezTo>
                    <a:pt x="1345" y="2954"/>
                    <a:pt x="1388" y="2904"/>
                    <a:pt x="1435" y="2850"/>
                  </a:cubicBezTo>
                  <a:cubicBezTo>
                    <a:pt x="1475" y="2800"/>
                    <a:pt x="1519" y="2743"/>
                    <a:pt x="1556" y="2690"/>
                  </a:cubicBezTo>
                  <a:cubicBezTo>
                    <a:pt x="1592" y="2636"/>
                    <a:pt x="1629" y="2576"/>
                    <a:pt x="1669" y="2522"/>
                  </a:cubicBezTo>
                  <a:cubicBezTo>
                    <a:pt x="1686" y="2499"/>
                    <a:pt x="1703" y="2469"/>
                    <a:pt x="1719" y="2442"/>
                  </a:cubicBezTo>
                  <a:cubicBezTo>
                    <a:pt x="1736" y="2415"/>
                    <a:pt x="1753" y="2389"/>
                    <a:pt x="1769" y="2359"/>
                  </a:cubicBezTo>
                  <a:cubicBezTo>
                    <a:pt x="1790" y="2322"/>
                    <a:pt x="1806" y="2288"/>
                    <a:pt x="1826" y="2252"/>
                  </a:cubicBezTo>
                  <a:cubicBezTo>
                    <a:pt x="1830" y="2238"/>
                    <a:pt x="1840" y="2225"/>
                    <a:pt x="1843" y="2215"/>
                  </a:cubicBezTo>
                  <a:cubicBezTo>
                    <a:pt x="1853" y="2191"/>
                    <a:pt x="1863" y="2171"/>
                    <a:pt x="1873" y="2151"/>
                  </a:cubicBezTo>
                  <a:cubicBezTo>
                    <a:pt x="1903" y="2091"/>
                    <a:pt x="1923" y="2031"/>
                    <a:pt x="1943" y="1967"/>
                  </a:cubicBezTo>
                  <a:cubicBezTo>
                    <a:pt x="1963" y="1900"/>
                    <a:pt x="1987" y="1834"/>
                    <a:pt x="2004" y="1767"/>
                  </a:cubicBezTo>
                  <a:lnTo>
                    <a:pt x="2027" y="1666"/>
                  </a:lnTo>
                  <a:cubicBezTo>
                    <a:pt x="2040" y="1623"/>
                    <a:pt x="2047" y="1583"/>
                    <a:pt x="2060" y="1539"/>
                  </a:cubicBezTo>
                  <a:cubicBezTo>
                    <a:pt x="2070" y="1523"/>
                    <a:pt x="2074" y="1513"/>
                    <a:pt x="2080" y="1496"/>
                  </a:cubicBezTo>
                  <a:cubicBezTo>
                    <a:pt x="2090" y="1483"/>
                    <a:pt x="2097" y="1466"/>
                    <a:pt x="2107" y="1452"/>
                  </a:cubicBezTo>
                  <a:cubicBezTo>
                    <a:pt x="2121" y="1432"/>
                    <a:pt x="2137" y="1412"/>
                    <a:pt x="2154" y="1396"/>
                  </a:cubicBezTo>
                  <a:cubicBezTo>
                    <a:pt x="2187" y="1362"/>
                    <a:pt x="2221" y="1329"/>
                    <a:pt x="2254" y="1299"/>
                  </a:cubicBezTo>
                  <a:cubicBezTo>
                    <a:pt x="2288" y="1272"/>
                    <a:pt x="2314" y="1249"/>
                    <a:pt x="2348" y="1228"/>
                  </a:cubicBezTo>
                  <a:cubicBezTo>
                    <a:pt x="2375" y="1215"/>
                    <a:pt x="2398" y="1198"/>
                    <a:pt x="2428" y="1185"/>
                  </a:cubicBezTo>
                  <a:cubicBezTo>
                    <a:pt x="2455" y="1172"/>
                    <a:pt x="2482" y="1162"/>
                    <a:pt x="2512" y="1152"/>
                  </a:cubicBezTo>
                  <a:lnTo>
                    <a:pt x="2625" y="1128"/>
                  </a:lnTo>
                  <a:cubicBezTo>
                    <a:pt x="2655" y="1121"/>
                    <a:pt x="2682" y="1118"/>
                    <a:pt x="2712" y="1118"/>
                  </a:cubicBezTo>
                  <a:cubicBezTo>
                    <a:pt x="2721" y="1117"/>
                    <a:pt x="2730" y="1117"/>
                    <a:pt x="2738" y="1117"/>
                  </a:cubicBezTo>
                  <a:cubicBezTo>
                    <a:pt x="2755" y="1117"/>
                    <a:pt x="2771" y="1118"/>
                    <a:pt x="2789" y="1118"/>
                  </a:cubicBezTo>
                  <a:cubicBezTo>
                    <a:pt x="2839" y="1121"/>
                    <a:pt x="2883" y="1132"/>
                    <a:pt x="2933" y="1138"/>
                  </a:cubicBezTo>
                  <a:cubicBezTo>
                    <a:pt x="2963" y="1148"/>
                    <a:pt x="2997" y="1152"/>
                    <a:pt x="3030" y="1155"/>
                  </a:cubicBezTo>
                  <a:cubicBezTo>
                    <a:pt x="3068" y="1160"/>
                    <a:pt x="3109" y="1167"/>
                    <a:pt x="3151" y="1167"/>
                  </a:cubicBezTo>
                  <a:cubicBezTo>
                    <a:pt x="3164" y="1167"/>
                    <a:pt x="3177" y="1166"/>
                    <a:pt x="3190" y="1165"/>
                  </a:cubicBezTo>
                  <a:cubicBezTo>
                    <a:pt x="3234" y="1162"/>
                    <a:pt x="3281" y="1138"/>
                    <a:pt x="3314" y="1111"/>
                  </a:cubicBezTo>
                  <a:cubicBezTo>
                    <a:pt x="3351" y="1081"/>
                    <a:pt x="3378" y="1045"/>
                    <a:pt x="3391" y="1001"/>
                  </a:cubicBezTo>
                  <a:cubicBezTo>
                    <a:pt x="3414" y="918"/>
                    <a:pt x="3408" y="821"/>
                    <a:pt x="3381" y="737"/>
                  </a:cubicBezTo>
                  <a:cubicBezTo>
                    <a:pt x="3368" y="694"/>
                    <a:pt x="3358" y="643"/>
                    <a:pt x="3331" y="600"/>
                  </a:cubicBezTo>
                  <a:cubicBezTo>
                    <a:pt x="3314" y="563"/>
                    <a:pt x="3291" y="526"/>
                    <a:pt x="3257" y="500"/>
                  </a:cubicBezTo>
                  <a:cubicBezTo>
                    <a:pt x="3224" y="470"/>
                    <a:pt x="3180" y="449"/>
                    <a:pt x="3140" y="446"/>
                  </a:cubicBezTo>
                  <a:cubicBezTo>
                    <a:pt x="3121" y="445"/>
                    <a:pt x="3102" y="444"/>
                    <a:pt x="3084" y="444"/>
                  </a:cubicBezTo>
                  <a:cubicBezTo>
                    <a:pt x="3058" y="444"/>
                    <a:pt x="3033" y="446"/>
                    <a:pt x="3010" y="449"/>
                  </a:cubicBezTo>
                  <a:cubicBezTo>
                    <a:pt x="2966" y="459"/>
                    <a:pt x="2926" y="466"/>
                    <a:pt x="2883" y="480"/>
                  </a:cubicBezTo>
                  <a:cubicBezTo>
                    <a:pt x="2856" y="486"/>
                    <a:pt x="2826" y="496"/>
                    <a:pt x="2796" y="500"/>
                  </a:cubicBezTo>
                  <a:cubicBezTo>
                    <a:pt x="2779" y="500"/>
                    <a:pt x="2766" y="503"/>
                    <a:pt x="2756" y="503"/>
                  </a:cubicBezTo>
                  <a:lnTo>
                    <a:pt x="2726" y="503"/>
                  </a:lnTo>
                  <a:cubicBezTo>
                    <a:pt x="2716" y="503"/>
                    <a:pt x="2712" y="500"/>
                    <a:pt x="2706" y="500"/>
                  </a:cubicBezTo>
                  <a:cubicBezTo>
                    <a:pt x="2696" y="500"/>
                    <a:pt x="2692" y="500"/>
                    <a:pt x="2682" y="496"/>
                  </a:cubicBezTo>
                  <a:lnTo>
                    <a:pt x="2659" y="483"/>
                  </a:lnTo>
                  <a:lnTo>
                    <a:pt x="2632" y="470"/>
                  </a:lnTo>
                  <a:cubicBezTo>
                    <a:pt x="2622" y="463"/>
                    <a:pt x="2609" y="453"/>
                    <a:pt x="2599" y="446"/>
                  </a:cubicBezTo>
                  <a:cubicBezTo>
                    <a:pt x="2582" y="433"/>
                    <a:pt x="2565" y="413"/>
                    <a:pt x="2549" y="396"/>
                  </a:cubicBezTo>
                  <a:cubicBezTo>
                    <a:pt x="2512" y="349"/>
                    <a:pt x="2475" y="299"/>
                    <a:pt x="2442" y="252"/>
                  </a:cubicBezTo>
                  <a:cubicBezTo>
                    <a:pt x="2421" y="225"/>
                    <a:pt x="2405" y="199"/>
                    <a:pt x="2381" y="175"/>
                  </a:cubicBezTo>
                  <a:cubicBezTo>
                    <a:pt x="2365" y="152"/>
                    <a:pt x="2348" y="132"/>
                    <a:pt x="2328" y="115"/>
                  </a:cubicBezTo>
                  <a:cubicBezTo>
                    <a:pt x="2298" y="92"/>
                    <a:pt x="2271" y="65"/>
                    <a:pt x="2238" y="48"/>
                  </a:cubicBezTo>
                  <a:cubicBezTo>
                    <a:pt x="2177" y="15"/>
                    <a:pt x="2108" y="0"/>
                    <a:pt x="2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203875" y="2443583"/>
              <a:ext cx="636517" cy="527352"/>
            </a:xfrm>
            <a:custGeom>
              <a:avLst/>
              <a:gdLst/>
              <a:ahLst/>
              <a:cxnLst/>
              <a:rect l="l" t="t" r="r" b="b"/>
              <a:pathLst>
                <a:path w="4204" h="3483" extrusionOk="0">
                  <a:moveTo>
                    <a:pt x="793" y="1"/>
                  </a:moveTo>
                  <a:cubicBezTo>
                    <a:pt x="749" y="1"/>
                    <a:pt x="706" y="6"/>
                    <a:pt x="669" y="26"/>
                  </a:cubicBezTo>
                  <a:cubicBezTo>
                    <a:pt x="626" y="53"/>
                    <a:pt x="592" y="89"/>
                    <a:pt x="572" y="133"/>
                  </a:cubicBezTo>
                  <a:cubicBezTo>
                    <a:pt x="546" y="183"/>
                    <a:pt x="529" y="237"/>
                    <a:pt x="526" y="290"/>
                  </a:cubicBezTo>
                  <a:cubicBezTo>
                    <a:pt x="522" y="344"/>
                    <a:pt x="529" y="394"/>
                    <a:pt x="539" y="444"/>
                  </a:cubicBezTo>
                  <a:cubicBezTo>
                    <a:pt x="546" y="501"/>
                    <a:pt x="559" y="551"/>
                    <a:pt x="572" y="601"/>
                  </a:cubicBezTo>
                  <a:cubicBezTo>
                    <a:pt x="586" y="644"/>
                    <a:pt x="596" y="695"/>
                    <a:pt x="606" y="745"/>
                  </a:cubicBezTo>
                  <a:cubicBezTo>
                    <a:pt x="609" y="771"/>
                    <a:pt x="612" y="795"/>
                    <a:pt x="612" y="825"/>
                  </a:cubicBezTo>
                  <a:lnTo>
                    <a:pt x="612" y="872"/>
                  </a:lnTo>
                  <a:cubicBezTo>
                    <a:pt x="612" y="885"/>
                    <a:pt x="612" y="902"/>
                    <a:pt x="609" y="912"/>
                  </a:cubicBezTo>
                  <a:cubicBezTo>
                    <a:pt x="606" y="922"/>
                    <a:pt x="606" y="935"/>
                    <a:pt x="602" y="942"/>
                  </a:cubicBezTo>
                  <a:cubicBezTo>
                    <a:pt x="596" y="952"/>
                    <a:pt x="596" y="955"/>
                    <a:pt x="592" y="959"/>
                  </a:cubicBezTo>
                  <a:cubicBezTo>
                    <a:pt x="589" y="962"/>
                    <a:pt x="586" y="972"/>
                    <a:pt x="579" y="975"/>
                  </a:cubicBezTo>
                  <a:lnTo>
                    <a:pt x="572" y="985"/>
                  </a:lnTo>
                  <a:lnTo>
                    <a:pt x="562" y="992"/>
                  </a:lnTo>
                  <a:cubicBezTo>
                    <a:pt x="559" y="992"/>
                    <a:pt x="556" y="995"/>
                    <a:pt x="552" y="999"/>
                  </a:cubicBezTo>
                  <a:cubicBezTo>
                    <a:pt x="542" y="1006"/>
                    <a:pt x="539" y="1006"/>
                    <a:pt x="536" y="1009"/>
                  </a:cubicBezTo>
                  <a:lnTo>
                    <a:pt x="495" y="1022"/>
                  </a:lnTo>
                  <a:cubicBezTo>
                    <a:pt x="445" y="1039"/>
                    <a:pt x="392" y="1046"/>
                    <a:pt x="342" y="1062"/>
                  </a:cubicBezTo>
                  <a:cubicBezTo>
                    <a:pt x="291" y="1079"/>
                    <a:pt x="241" y="1106"/>
                    <a:pt x="195" y="1133"/>
                  </a:cubicBezTo>
                  <a:cubicBezTo>
                    <a:pt x="174" y="1149"/>
                    <a:pt x="151" y="1163"/>
                    <a:pt x="128" y="1176"/>
                  </a:cubicBezTo>
                  <a:cubicBezTo>
                    <a:pt x="118" y="1183"/>
                    <a:pt x="101" y="1193"/>
                    <a:pt x="88" y="1206"/>
                  </a:cubicBezTo>
                  <a:cubicBezTo>
                    <a:pt x="61" y="1223"/>
                    <a:pt x="44" y="1246"/>
                    <a:pt x="27" y="1276"/>
                  </a:cubicBezTo>
                  <a:cubicBezTo>
                    <a:pt x="11" y="1306"/>
                    <a:pt x="4" y="1340"/>
                    <a:pt x="4" y="1373"/>
                  </a:cubicBezTo>
                  <a:cubicBezTo>
                    <a:pt x="1" y="1397"/>
                    <a:pt x="7" y="1423"/>
                    <a:pt x="17" y="1447"/>
                  </a:cubicBezTo>
                  <a:cubicBezTo>
                    <a:pt x="27" y="1477"/>
                    <a:pt x="41" y="1500"/>
                    <a:pt x="54" y="1527"/>
                  </a:cubicBezTo>
                  <a:cubicBezTo>
                    <a:pt x="84" y="1577"/>
                    <a:pt x="118" y="1624"/>
                    <a:pt x="154" y="1664"/>
                  </a:cubicBezTo>
                  <a:cubicBezTo>
                    <a:pt x="184" y="1698"/>
                    <a:pt x="221" y="1728"/>
                    <a:pt x="258" y="1748"/>
                  </a:cubicBezTo>
                  <a:cubicBezTo>
                    <a:pt x="295" y="1771"/>
                    <a:pt x="342" y="1781"/>
                    <a:pt x="385" y="1791"/>
                  </a:cubicBezTo>
                  <a:cubicBezTo>
                    <a:pt x="405" y="1795"/>
                    <a:pt x="425" y="1795"/>
                    <a:pt x="445" y="1798"/>
                  </a:cubicBezTo>
                  <a:cubicBezTo>
                    <a:pt x="472" y="1801"/>
                    <a:pt x="492" y="1808"/>
                    <a:pt x="519" y="1808"/>
                  </a:cubicBezTo>
                  <a:lnTo>
                    <a:pt x="586" y="1808"/>
                  </a:lnTo>
                  <a:cubicBezTo>
                    <a:pt x="609" y="1808"/>
                    <a:pt x="629" y="1801"/>
                    <a:pt x="656" y="1798"/>
                  </a:cubicBezTo>
                  <a:cubicBezTo>
                    <a:pt x="676" y="1795"/>
                    <a:pt x="703" y="1791"/>
                    <a:pt x="723" y="1778"/>
                  </a:cubicBezTo>
                  <a:cubicBezTo>
                    <a:pt x="746" y="1764"/>
                    <a:pt x="770" y="1748"/>
                    <a:pt x="786" y="1731"/>
                  </a:cubicBezTo>
                  <a:cubicBezTo>
                    <a:pt x="803" y="1711"/>
                    <a:pt x="820" y="1691"/>
                    <a:pt x="836" y="1664"/>
                  </a:cubicBezTo>
                  <a:cubicBezTo>
                    <a:pt x="843" y="1647"/>
                    <a:pt x="857" y="1627"/>
                    <a:pt x="863" y="1611"/>
                  </a:cubicBezTo>
                  <a:cubicBezTo>
                    <a:pt x="877" y="1594"/>
                    <a:pt x="887" y="1574"/>
                    <a:pt x="897" y="1557"/>
                  </a:cubicBezTo>
                  <a:cubicBezTo>
                    <a:pt x="910" y="1540"/>
                    <a:pt x="920" y="1527"/>
                    <a:pt x="930" y="1510"/>
                  </a:cubicBezTo>
                  <a:cubicBezTo>
                    <a:pt x="943" y="1497"/>
                    <a:pt x="953" y="1484"/>
                    <a:pt x="964" y="1474"/>
                  </a:cubicBezTo>
                  <a:cubicBezTo>
                    <a:pt x="974" y="1460"/>
                    <a:pt x="987" y="1450"/>
                    <a:pt x="997" y="1440"/>
                  </a:cubicBezTo>
                  <a:cubicBezTo>
                    <a:pt x="1010" y="1430"/>
                    <a:pt x="1020" y="1417"/>
                    <a:pt x="1030" y="1410"/>
                  </a:cubicBezTo>
                  <a:cubicBezTo>
                    <a:pt x="1054" y="1397"/>
                    <a:pt x="1071" y="1380"/>
                    <a:pt x="1091" y="1367"/>
                  </a:cubicBezTo>
                  <a:cubicBezTo>
                    <a:pt x="1107" y="1360"/>
                    <a:pt x="1127" y="1347"/>
                    <a:pt x="1144" y="1333"/>
                  </a:cubicBezTo>
                  <a:cubicBezTo>
                    <a:pt x="1161" y="1323"/>
                    <a:pt x="1177" y="1313"/>
                    <a:pt x="1194" y="1306"/>
                  </a:cubicBezTo>
                  <a:cubicBezTo>
                    <a:pt x="1211" y="1300"/>
                    <a:pt x="1224" y="1293"/>
                    <a:pt x="1241" y="1290"/>
                  </a:cubicBezTo>
                  <a:cubicBezTo>
                    <a:pt x="1254" y="1283"/>
                    <a:pt x="1264" y="1283"/>
                    <a:pt x="1278" y="1280"/>
                  </a:cubicBezTo>
                  <a:cubicBezTo>
                    <a:pt x="1291" y="1280"/>
                    <a:pt x="1308" y="1276"/>
                    <a:pt x="1321" y="1276"/>
                  </a:cubicBezTo>
                  <a:lnTo>
                    <a:pt x="1355" y="1276"/>
                  </a:lnTo>
                  <a:cubicBezTo>
                    <a:pt x="1371" y="1276"/>
                    <a:pt x="1381" y="1276"/>
                    <a:pt x="1395" y="1280"/>
                  </a:cubicBezTo>
                  <a:cubicBezTo>
                    <a:pt x="1405" y="1283"/>
                    <a:pt x="1412" y="1283"/>
                    <a:pt x="1422" y="1290"/>
                  </a:cubicBezTo>
                  <a:cubicBezTo>
                    <a:pt x="1432" y="1293"/>
                    <a:pt x="1448" y="1296"/>
                    <a:pt x="1462" y="1306"/>
                  </a:cubicBezTo>
                  <a:cubicBezTo>
                    <a:pt x="1482" y="1316"/>
                    <a:pt x="1498" y="1330"/>
                    <a:pt x="1522" y="1343"/>
                  </a:cubicBezTo>
                  <a:cubicBezTo>
                    <a:pt x="1632" y="1427"/>
                    <a:pt x="1739" y="1520"/>
                    <a:pt x="1843" y="1611"/>
                  </a:cubicBezTo>
                  <a:lnTo>
                    <a:pt x="1840" y="1607"/>
                  </a:lnTo>
                  <a:lnTo>
                    <a:pt x="1840" y="1607"/>
                  </a:lnTo>
                  <a:cubicBezTo>
                    <a:pt x="1856" y="1624"/>
                    <a:pt x="1873" y="1634"/>
                    <a:pt x="1890" y="1651"/>
                  </a:cubicBezTo>
                  <a:lnTo>
                    <a:pt x="2110" y="1875"/>
                  </a:lnTo>
                  <a:cubicBezTo>
                    <a:pt x="2150" y="1912"/>
                    <a:pt x="2191" y="1948"/>
                    <a:pt x="2227" y="1992"/>
                  </a:cubicBezTo>
                  <a:cubicBezTo>
                    <a:pt x="2244" y="2012"/>
                    <a:pt x="2264" y="2032"/>
                    <a:pt x="2281" y="2055"/>
                  </a:cubicBezTo>
                  <a:cubicBezTo>
                    <a:pt x="2294" y="2075"/>
                    <a:pt x="2311" y="2092"/>
                    <a:pt x="2328" y="2112"/>
                  </a:cubicBezTo>
                  <a:lnTo>
                    <a:pt x="2364" y="2162"/>
                  </a:lnTo>
                  <a:cubicBezTo>
                    <a:pt x="2428" y="2246"/>
                    <a:pt x="2488" y="2330"/>
                    <a:pt x="2545" y="2413"/>
                  </a:cubicBezTo>
                  <a:cubicBezTo>
                    <a:pt x="2608" y="2500"/>
                    <a:pt x="2672" y="2594"/>
                    <a:pt x="2739" y="2681"/>
                  </a:cubicBezTo>
                  <a:cubicBezTo>
                    <a:pt x="2802" y="2767"/>
                    <a:pt x="2866" y="2858"/>
                    <a:pt x="2933" y="2945"/>
                  </a:cubicBezTo>
                  <a:cubicBezTo>
                    <a:pt x="2966" y="2985"/>
                    <a:pt x="3000" y="3025"/>
                    <a:pt x="3033" y="3062"/>
                  </a:cubicBezTo>
                  <a:lnTo>
                    <a:pt x="3097" y="3125"/>
                  </a:lnTo>
                  <a:cubicBezTo>
                    <a:pt x="3113" y="3142"/>
                    <a:pt x="3133" y="3159"/>
                    <a:pt x="3150" y="3175"/>
                  </a:cubicBezTo>
                  <a:lnTo>
                    <a:pt x="3157" y="3179"/>
                  </a:lnTo>
                  <a:lnTo>
                    <a:pt x="3160" y="3182"/>
                  </a:lnTo>
                  <a:cubicBezTo>
                    <a:pt x="3177" y="3195"/>
                    <a:pt x="3194" y="3212"/>
                    <a:pt x="3210" y="3226"/>
                  </a:cubicBezTo>
                  <a:cubicBezTo>
                    <a:pt x="3227" y="3242"/>
                    <a:pt x="3244" y="3256"/>
                    <a:pt x="3264" y="3269"/>
                  </a:cubicBezTo>
                  <a:lnTo>
                    <a:pt x="3388" y="3359"/>
                  </a:lnTo>
                  <a:cubicBezTo>
                    <a:pt x="3401" y="3366"/>
                    <a:pt x="3411" y="3376"/>
                    <a:pt x="3424" y="3379"/>
                  </a:cubicBezTo>
                  <a:cubicBezTo>
                    <a:pt x="3434" y="3386"/>
                    <a:pt x="3448" y="3393"/>
                    <a:pt x="3461" y="3399"/>
                  </a:cubicBezTo>
                  <a:cubicBezTo>
                    <a:pt x="3501" y="3419"/>
                    <a:pt x="3545" y="3436"/>
                    <a:pt x="3585" y="3450"/>
                  </a:cubicBezTo>
                  <a:cubicBezTo>
                    <a:pt x="3612" y="3456"/>
                    <a:pt x="3642" y="3466"/>
                    <a:pt x="3665" y="3470"/>
                  </a:cubicBezTo>
                  <a:cubicBezTo>
                    <a:pt x="3678" y="3473"/>
                    <a:pt x="3692" y="3473"/>
                    <a:pt x="3702" y="3480"/>
                  </a:cubicBezTo>
                  <a:cubicBezTo>
                    <a:pt x="3719" y="3480"/>
                    <a:pt x="3735" y="3483"/>
                    <a:pt x="3752" y="3483"/>
                  </a:cubicBezTo>
                  <a:cubicBezTo>
                    <a:pt x="3762" y="3483"/>
                    <a:pt x="3775" y="3480"/>
                    <a:pt x="3782" y="3480"/>
                  </a:cubicBezTo>
                  <a:cubicBezTo>
                    <a:pt x="3842" y="3466"/>
                    <a:pt x="3902" y="3463"/>
                    <a:pt x="3963" y="3450"/>
                  </a:cubicBezTo>
                  <a:lnTo>
                    <a:pt x="3959" y="3450"/>
                  </a:lnTo>
                  <a:cubicBezTo>
                    <a:pt x="3986" y="3446"/>
                    <a:pt x="4013" y="3440"/>
                    <a:pt x="4036" y="3436"/>
                  </a:cubicBezTo>
                  <a:cubicBezTo>
                    <a:pt x="4053" y="3433"/>
                    <a:pt x="4070" y="3433"/>
                    <a:pt x="4086" y="3429"/>
                  </a:cubicBezTo>
                  <a:cubicBezTo>
                    <a:pt x="4103" y="3429"/>
                    <a:pt x="4120" y="3429"/>
                    <a:pt x="4133" y="3423"/>
                  </a:cubicBezTo>
                  <a:cubicBezTo>
                    <a:pt x="4140" y="3423"/>
                    <a:pt x="4146" y="3423"/>
                    <a:pt x="4153" y="3419"/>
                  </a:cubicBezTo>
                  <a:cubicBezTo>
                    <a:pt x="4160" y="3419"/>
                    <a:pt x="4167" y="3416"/>
                    <a:pt x="4170" y="3413"/>
                  </a:cubicBezTo>
                  <a:cubicBezTo>
                    <a:pt x="4187" y="3399"/>
                    <a:pt x="4197" y="3379"/>
                    <a:pt x="4203" y="3346"/>
                  </a:cubicBezTo>
                  <a:cubicBezTo>
                    <a:pt x="4200" y="3329"/>
                    <a:pt x="4187" y="3312"/>
                    <a:pt x="4170" y="3309"/>
                  </a:cubicBezTo>
                  <a:cubicBezTo>
                    <a:pt x="4163" y="3302"/>
                    <a:pt x="4153" y="3302"/>
                    <a:pt x="4146" y="3302"/>
                  </a:cubicBezTo>
                  <a:cubicBezTo>
                    <a:pt x="4136" y="3302"/>
                    <a:pt x="4133" y="3309"/>
                    <a:pt x="4123" y="3309"/>
                  </a:cubicBezTo>
                  <a:cubicBezTo>
                    <a:pt x="4063" y="3316"/>
                    <a:pt x="4003" y="3326"/>
                    <a:pt x="3939" y="3333"/>
                  </a:cubicBezTo>
                  <a:cubicBezTo>
                    <a:pt x="3906" y="3336"/>
                    <a:pt x="3869" y="3336"/>
                    <a:pt x="3836" y="3343"/>
                  </a:cubicBezTo>
                  <a:lnTo>
                    <a:pt x="3785" y="3346"/>
                  </a:lnTo>
                  <a:lnTo>
                    <a:pt x="3762" y="3346"/>
                  </a:lnTo>
                  <a:cubicBezTo>
                    <a:pt x="3712" y="3333"/>
                    <a:pt x="3665" y="3326"/>
                    <a:pt x="3618" y="3309"/>
                  </a:cubicBezTo>
                  <a:cubicBezTo>
                    <a:pt x="3595" y="3299"/>
                    <a:pt x="3571" y="3292"/>
                    <a:pt x="3555" y="3282"/>
                  </a:cubicBezTo>
                  <a:cubicBezTo>
                    <a:pt x="3545" y="3279"/>
                    <a:pt x="3535" y="3269"/>
                    <a:pt x="3528" y="3266"/>
                  </a:cubicBezTo>
                  <a:lnTo>
                    <a:pt x="3518" y="3262"/>
                  </a:lnTo>
                  <a:cubicBezTo>
                    <a:pt x="3515" y="3259"/>
                    <a:pt x="3505" y="3252"/>
                    <a:pt x="3501" y="3249"/>
                  </a:cubicBezTo>
                  <a:cubicBezTo>
                    <a:pt x="3494" y="3242"/>
                    <a:pt x="3481" y="3236"/>
                    <a:pt x="3471" y="3229"/>
                  </a:cubicBezTo>
                  <a:lnTo>
                    <a:pt x="3454" y="3216"/>
                  </a:lnTo>
                  <a:lnTo>
                    <a:pt x="3448" y="3212"/>
                  </a:lnTo>
                  <a:cubicBezTo>
                    <a:pt x="3418" y="3192"/>
                    <a:pt x="3384" y="3169"/>
                    <a:pt x="3354" y="3145"/>
                  </a:cubicBezTo>
                  <a:cubicBezTo>
                    <a:pt x="3314" y="3112"/>
                    <a:pt x="3281" y="3082"/>
                    <a:pt x="3250" y="3058"/>
                  </a:cubicBezTo>
                  <a:lnTo>
                    <a:pt x="3237" y="3048"/>
                  </a:lnTo>
                  <a:cubicBezTo>
                    <a:pt x="3214" y="3028"/>
                    <a:pt x="3187" y="3008"/>
                    <a:pt x="3167" y="2981"/>
                  </a:cubicBezTo>
                  <a:lnTo>
                    <a:pt x="3153" y="2968"/>
                  </a:lnTo>
                  <a:cubicBezTo>
                    <a:pt x="3147" y="2958"/>
                    <a:pt x="3137" y="2948"/>
                    <a:pt x="3130" y="2941"/>
                  </a:cubicBezTo>
                  <a:lnTo>
                    <a:pt x="3110" y="2918"/>
                  </a:lnTo>
                  <a:lnTo>
                    <a:pt x="3093" y="2898"/>
                  </a:lnTo>
                  <a:cubicBezTo>
                    <a:pt x="3020" y="2808"/>
                    <a:pt x="2946" y="2711"/>
                    <a:pt x="2879" y="2617"/>
                  </a:cubicBezTo>
                  <a:lnTo>
                    <a:pt x="2829" y="2550"/>
                  </a:lnTo>
                  <a:cubicBezTo>
                    <a:pt x="2769" y="2473"/>
                    <a:pt x="2709" y="2390"/>
                    <a:pt x="2645" y="2306"/>
                  </a:cubicBezTo>
                  <a:lnTo>
                    <a:pt x="2619" y="2273"/>
                  </a:lnTo>
                  <a:cubicBezTo>
                    <a:pt x="2562" y="2192"/>
                    <a:pt x="2501" y="2112"/>
                    <a:pt x="2441" y="2039"/>
                  </a:cubicBezTo>
                  <a:cubicBezTo>
                    <a:pt x="2374" y="1948"/>
                    <a:pt x="2291" y="1875"/>
                    <a:pt x="2217" y="1805"/>
                  </a:cubicBezTo>
                  <a:lnTo>
                    <a:pt x="2150" y="1741"/>
                  </a:lnTo>
                  <a:cubicBezTo>
                    <a:pt x="2097" y="1691"/>
                    <a:pt x="2043" y="1637"/>
                    <a:pt x="1990" y="1587"/>
                  </a:cubicBezTo>
                  <a:cubicBezTo>
                    <a:pt x="1910" y="1514"/>
                    <a:pt x="1823" y="1444"/>
                    <a:pt x="1743" y="1377"/>
                  </a:cubicBezTo>
                  <a:lnTo>
                    <a:pt x="1716" y="1357"/>
                  </a:lnTo>
                  <a:cubicBezTo>
                    <a:pt x="1689" y="1330"/>
                    <a:pt x="1656" y="1306"/>
                    <a:pt x="1622" y="1280"/>
                  </a:cubicBezTo>
                  <a:lnTo>
                    <a:pt x="1615" y="1276"/>
                  </a:lnTo>
                  <a:cubicBezTo>
                    <a:pt x="1592" y="1263"/>
                    <a:pt x="1572" y="1243"/>
                    <a:pt x="1545" y="1230"/>
                  </a:cubicBezTo>
                  <a:cubicBezTo>
                    <a:pt x="1482" y="1196"/>
                    <a:pt x="1422" y="1176"/>
                    <a:pt x="1358" y="1176"/>
                  </a:cubicBezTo>
                  <a:cubicBezTo>
                    <a:pt x="1291" y="1176"/>
                    <a:pt x="1228" y="1189"/>
                    <a:pt x="1164" y="1219"/>
                  </a:cubicBezTo>
                  <a:cubicBezTo>
                    <a:pt x="1131" y="1236"/>
                    <a:pt x="1104" y="1253"/>
                    <a:pt x="1081" y="1263"/>
                  </a:cubicBezTo>
                  <a:cubicBezTo>
                    <a:pt x="1060" y="1276"/>
                    <a:pt x="1040" y="1290"/>
                    <a:pt x="1020" y="1306"/>
                  </a:cubicBezTo>
                  <a:cubicBezTo>
                    <a:pt x="994" y="1323"/>
                    <a:pt x="974" y="1340"/>
                    <a:pt x="947" y="1360"/>
                  </a:cubicBezTo>
                  <a:cubicBezTo>
                    <a:pt x="930" y="1373"/>
                    <a:pt x="910" y="1393"/>
                    <a:pt x="893" y="1410"/>
                  </a:cubicBezTo>
                  <a:lnTo>
                    <a:pt x="890" y="1413"/>
                  </a:lnTo>
                  <a:cubicBezTo>
                    <a:pt x="873" y="1437"/>
                    <a:pt x="857" y="1454"/>
                    <a:pt x="840" y="1474"/>
                  </a:cubicBezTo>
                  <a:cubicBezTo>
                    <a:pt x="826" y="1494"/>
                    <a:pt x="810" y="1514"/>
                    <a:pt x="793" y="1540"/>
                  </a:cubicBezTo>
                  <a:cubicBezTo>
                    <a:pt x="780" y="1557"/>
                    <a:pt x="770" y="1577"/>
                    <a:pt x="756" y="1597"/>
                  </a:cubicBezTo>
                  <a:cubicBezTo>
                    <a:pt x="746" y="1611"/>
                    <a:pt x="740" y="1624"/>
                    <a:pt x="726" y="1637"/>
                  </a:cubicBezTo>
                  <a:cubicBezTo>
                    <a:pt x="723" y="1644"/>
                    <a:pt x="713" y="1647"/>
                    <a:pt x="709" y="1654"/>
                  </a:cubicBezTo>
                  <a:cubicBezTo>
                    <a:pt x="706" y="1654"/>
                    <a:pt x="706" y="1657"/>
                    <a:pt x="703" y="1657"/>
                  </a:cubicBezTo>
                  <a:cubicBezTo>
                    <a:pt x="696" y="1657"/>
                    <a:pt x="696" y="1661"/>
                    <a:pt x="693" y="1661"/>
                  </a:cubicBezTo>
                  <a:cubicBezTo>
                    <a:pt x="689" y="1661"/>
                    <a:pt x="689" y="1664"/>
                    <a:pt x="686" y="1664"/>
                  </a:cubicBezTo>
                  <a:cubicBezTo>
                    <a:pt x="679" y="1671"/>
                    <a:pt x="673" y="1671"/>
                    <a:pt x="669" y="1674"/>
                  </a:cubicBezTo>
                  <a:cubicBezTo>
                    <a:pt x="659" y="1674"/>
                    <a:pt x="653" y="1678"/>
                    <a:pt x="643" y="1678"/>
                  </a:cubicBezTo>
                  <a:cubicBezTo>
                    <a:pt x="629" y="1678"/>
                    <a:pt x="612" y="1681"/>
                    <a:pt x="602" y="1681"/>
                  </a:cubicBezTo>
                  <a:lnTo>
                    <a:pt x="529" y="1681"/>
                  </a:lnTo>
                  <a:cubicBezTo>
                    <a:pt x="492" y="1678"/>
                    <a:pt x="455" y="1674"/>
                    <a:pt x="419" y="1664"/>
                  </a:cubicBezTo>
                  <a:cubicBezTo>
                    <a:pt x="392" y="1661"/>
                    <a:pt x="375" y="1654"/>
                    <a:pt x="358" y="1647"/>
                  </a:cubicBezTo>
                  <a:cubicBezTo>
                    <a:pt x="345" y="1641"/>
                    <a:pt x="338" y="1637"/>
                    <a:pt x="325" y="1631"/>
                  </a:cubicBezTo>
                  <a:lnTo>
                    <a:pt x="302" y="1621"/>
                  </a:lnTo>
                  <a:cubicBezTo>
                    <a:pt x="291" y="1611"/>
                    <a:pt x="278" y="1604"/>
                    <a:pt x="271" y="1594"/>
                  </a:cubicBezTo>
                  <a:lnTo>
                    <a:pt x="241" y="1564"/>
                  </a:lnTo>
                  <a:cubicBezTo>
                    <a:pt x="235" y="1557"/>
                    <a:pt x="228" y="1547"/>
                    <a:pt x="221" y="1540"/>
                  </a:cubicBezTo>
                  <a:lnTo>
                    <a:pt x="218" y="1537"/>
                  </a:lnTo>
                  <a:cubicBezTo>
                    <a:pt x="201" y="1514"/>
                    <a:pt x="184" y="1494"/>
                    <a:pt x="171" y="1474"/>
                  </a:cubicBezTo>
                  <a:cubicBezTo>
                    <a:pt x="161" y="1454"/>
                    <a:pt x="151" y="1437"/>
                    <a:pt x="141" y="1413"/>
                  </a:cubicBezTo>
                  <a:cubicBezTo>
                    <a:pt x="138" y="1407"/>
                    <a:pt x="134" y="1393"/>
                    <a:pt x="128" y="1387"/>
                  </a:cubicBezTo>
                  <a:cubicBezTo>
                    <a:pt x="124" y="1380"/>
                    <a:pt x="124" y="1377"/>
                    <a:pt x="124" y="1373"/>
                  </a:cubicBezTo>
                  <a:lnTo>
                    <a:pt x="124" y="1370"/>
                  </a:lnTo>
                  <a:lnTo>
                    <a:pt x="124" y="1363"/>
                  </a:lnTo>
                  <a:lnTo>
                    <a:pt x="124" y="1357"/>
                  </a:lnTo>
                  <a:cubicBezTo>
                    <a:pt x="128" y="1353"/>
                    <a:pt x="128" y="1347"/>
                    <a:pt x="128" y="1343"/>
                  </a:cubicBezTo>
                  <a:cubicBezTo>
                    <a:pt x="134" y="1340"/>
                    <a:pt x="134" y="1340"/>
                    <a:pt x="134" y="1337"/>
                  </a:cubicBezTo>
                  <a:cubicBezTo>
                    <a:pt x="138" y="1330"/>
                    <a:pt x="138" y="1323"/>
                    <a:pt x="141" y="1320"/>
                  </a:cubicBezTo>
                  <a:lnTo>
                    <a:pt x="141" y="1313"/>
                  </a:lnTo>
                  <a:lnTo>
                    <a:pt x="144" y="1310"/>
                  </a:lnTo>
                  <a:lnTo>
                    <a:pt x="158" y="1296"/>
                  </a:lnTo>
                  <a:lnTo>
                    <a:pt x="171" y="1286"/>
                  </a:lnTo>
                  <a:cubicBezTo>
                    <a:pt x="174" y="1286"/>
                    <a:pt x="178" y="1280"/>
                    <a:pt x="184" y="1276"/>
                  </a:cubicBezTo>
                  <a:cubicBezTo>
                    <a:pt x="191" y="1270"/>
                    <a:pt x="205" y="1263"/>
                    <a:pt x="211" y="1256"/>
                  </a:cubicBezTo>
                  <a:cubicBezTo>
                    <a:pt x="255" y="1230"/>
                    <a:pt x="302" y="1203"/>
                    <a:pt x="345" y="1179"/>
                  </a:cubicBezTo>
                  <a:cubicBezTo>
                    <a:pt x="368" y="1173"/>
                    <a:pt x="385" y="1169"/>
                    <a:pt x="405" y="1159"/>
                  </a:cubicBezTo>
                  <a:cubicBezTo>
                    <a:pt x="422" y="1153"/>
                    <a:pt x="442" y="1146"/>
                    <a:pt x="462" y="1143"/>
                  </a:cubicBezTo>
                  <a:lnTo>
                    <a:pt x="479" y="1139"/>
                  </a:lnTo>
                  <a:cubicBezTo>
                    <a:pt x="492" y="1136"/>
                    <a:pt x="505" y="1136"/>
                    <a:pt x="519" y="1129"/>
                  </a:cubicBezTo>
                  <a:cubicBezTo>
                    <a:pt x="536" y="1126"/>
                    <a:pt x="546" y="1123"/>
                    <a:pt x="562" y="1119"/>
                  </a:cubicBezTo>
                  <a:cubicBezTo>
                    <a:pt x="569" y="1119"/>
                    <a:pt x="572" y="1113"/>
                    <a:pt x="576" y="1113"/>
                  </a:cubicBezTo>
                  <a:lnTo>
                    <a:pt x="579" y="1109"/>
                  </a:lnTo>
                  <a:cubicBezTo>
                    <a:pt x="589" y="1106"/>
                    <a:pt x="602" y="1102"/>
                    <a:pt x="609" y="1096"/>
                  </a:cubicBezTo>
                  <a:cubicBezTo>
                    <a:pt x="619" y="1092"/>
                    <a:pt x="622" y="1089"/>
                    <a:pt x="629" y="1086"/>
                  </a:cubicBezTo>
                  <a:cubicBezTo>
                    <a:pt x="653" y="1069"/>
                    <a:pt x="673" y="1046"/>
                    <a:pt x="686" y="1026"/>
                  </a:cubicBezTo>
                  <a:cubicBezTo>
                    <a:pt x="703" y="1002"/>
                    <a:pt x="709" y="972"/>
                    <a:pt x="719" y="942"/>
                  </a:cubicBezTo>
                  <a:cubicBezTo>
                    <a:pt x="726" y="905"/>
                    <a:pt x="729" y="868"/>
                    <a:pt x="729" y="835"/>
                  </a:cubicBezTo>
                  <a:cubicBezTo>
                    <a:pt x="729" y="812"/>
                    <a:pt x="726" y="788"/>
                    <a:pt x="726" y="771"/>
                  </a:cubicBezTo>
                  <a:cubicBezTo>
                    <a:pt x="726" y="741"/>
                    <a:pt x="719" y="711"/>
                    <a:pt x="713" y="688"/>
                  </a:cubicBezTo>
                  <a:cubicBezTo>
                    <a:pt x="706" y="644"/>
                    <a:pt x="696" y="604"/>
                    <a:pt x="686" y="561"/>
                  </a:cubicBezTo>
                  <a:lnTo>
                    <a:pt x="676" y="534"/>
                  </a:lnTo>
                  <a:cubicBezTo>
                    <a:pt x="663" y="487"/>
                    <a:pt x="653" y="440"/>
                    <a:pt x="643" y="394"/>
                  </a:cubicBezTo>
                  <a:cubicBezTo>
                    <a:pt x="639" y="367"/>
                    <a:pt x="636" y="340"/>
                    <a:pt x="636" y="317"/>
                  </a:cubicBezTo>
                  <a:lnTo>
                    <a:pt x="636" y="273"/>
                  </a:lnTo>
                  <a:cubicBezTo>
                    <a:pt x="636" y="260"/>
                    <a:pt x="639" y="253"/>
                    <a:pt x="639" y="240"/>
                  </a:cubicBezTo>
                  <a:cubicBezTo>
                    <a:pt x="643" y="220"/>
                    <a:pt x="653" y="203"/>
                    <a:pt x="656" y="186"/>
                  </a:cubicBezTo>
                  <a:lnTo>
                    <a:pt x="663" y="170"/>
                  </a:lnTo>
                  <a:lnTo>
                    <a:pt x="663" y="163"/>
                  </a:lnTo>
                  <a:cubicBezTo>
                    <a:pt x="669" y="163"/>
                    <a:pt x="669" y="160"/>
                    <a:pt x="669" y="160"/>
                  </a:cubicBezTo>
                  <a:lnTo>
                    <a:pt x="679" y="136"/>
                  </a:lnTo>
                  <a:cubicBezTo>
                    <a:pt x="686" y="133"/>
                    <a:pt x="689" y="123"/>
                    <a:pt x="693" y="120"/>
                  </a:cubicBezTo>
                  <a:cubicBezTo>
                    <a:pt x="693" y="120"/>
                    <a:pt x="693" y="116"/>
                    <a:pt x="696" y="116"/>
                  </a:cubicBezTo>
                  <a:cubicBezTo>
                    <a:pt x="703" y="116"/>
                    <a:pt x="703" y="109"/>
                    <a:pt x="706" y="109"/>
                  </a:cubicBezTo>
                  <a:lnTo>
                    <a:pt x="709" y="106"/>
                  </a:lnTo>
                  <a:cubicBezTo>
                    <a:pt x="713" y="103"/>
                    <a:pt x="719" y="103"/>
                    <a:pt x="723" y="99"/>
                  </a:cubicBezTo>
                  <a:cubicBezTo>
                    <a:pt x="729" y="93"/>
                    <a:pt x="736" y="93"/>
                    <a:pt x="743" y="89"/>
                  </a:cubicBezTo>
                  <a:cubicBezTo>
                    <a:pt x="753" y="89"/>
                    <a:pt x="760" y="86"/>
                    <a:pt x="770" y="86"/>
                  </a:cubicBezTo>
                  <a:cubicBezTo>
                    <a:pt x="780" y="83"/>
                    <a:pt x="793" y="83"/>
                    <a:pt x="806" y="83"/>
                  </a:cubicBezTo>
                  <a:lnTo>
                    <a:pt x="840" y="83"/>
                  </a:lnTo>
                  <a:cubicBezTo>
                    <a:pt x="857" y="86"/>
                    <a:pt x="873" y="86"/>
                    <a:pt x="887" y="89"/>
                  </a:cubicBezTo>
                  <a:lnTo>
                    <a:pt x="923" y="103"/>
                  </a:lnTo>
                  <a:cubicBezTo>
                    <a:pt x="937" y="106"/>
                    <a:pt x="953" y="109"/>
                    <a:pt x="964" y="120"/>
                  </a:cubicBezTo>
                  <a:cubicBezTo>
                    <a:pt x="994" y="133"/>
                    <a:pt x="1020" y="150"/>
                    <a:pt x="1047" y="166"/>
                  </a:cubicBezTo>
                  <a:lnTo>
                    <a:pt x="1111" y="203"/>
                  </a:lnTo>
                  <a:cubicBezTo>
                    <a:pt x="1137" y="216"/>
                    <a:pt x="1157" y="233"/>
                    <a:pt x="1181" y="243"/>
                  </a:cubicBezTo>
                  <a:cubicBezTo>
                    <a:pt x="1211" y="260"/>
                    <a:pt x="1231" y="270"/>
                    <a:pt x="1254" y="283"/>
                  </a:cubicBezTo>
                  <a:lnTo>
                    <a:pt x="1261" y="287"/>
                  </a:lnTo>
                  <a:cubicBezTo>
                    <a:pt x="1278" y="300"/>
                    <a:pt x="1298" y="307"/>
                    <a:pt x="1321" y="317"/>
                  </a:cubicBezTo>
                  <a:cubicBezTo>
                    <a:pt x="1375" y="337"/>
                    <a:pt x="1425" y="350"/>
                    <a:pt x="1475" y="357"/>
                  </a:cubicBezTo>
                  <a:lnTo>
                    <a:pt x="1508" y="360"/>
                  </a:lnTo>
                  <a:cubicBezTo>
                    <a:pt x="1545" y="367"/>
                    <a:pt x="1582" y="370"/>
                    <a:pt x="1622" y="377"/>
                  </a:cubicBezTo>
                  <a:lnTo>
                    <a:pt x="1659" y="390"/>
                  </a:lnTo>
                  <a:cubicBezTo>
                    <a:pt x="1666" y="394"/>
                    <a:pt x="1679" y="400"/>
                    <a:pt x="1689" y="404"/>
                  </a:cubicBezTo>
                  <a:cubicBezTo>
                    <a:pt x="1696" y="410"/>
                    <a:pt x="1706" y="417"/>
                    <a:pt x="1712" y="420"/>
                  </a:cubicBezTo>
                  <a:cubicBezTo>
                    <a:pt x="1726" y="424"/>
                    <a:pt x="1733" y="434"/>
                    <a:pt x="1743" y="440"/>
                  </a:cubicBezTo>
                  <a:cubicBezTo>
                    <a:pt x="1756" y="454"/>
                    <a:pt x="1763" y="467"/>
                    <a:pt x="1776" y="477"/>
                  </a:cubicBezTo>
                  <a:cubicBezTo>
                    <a:pt x="1809" y="521"/>
                    <a:pt x="1846" y="571"/>
                    <a:pt x="1883" y="628"/>
                  </a:cubicBezTo>
                  <a:cubicBezTo>
                    <a:pt x="1910" y="668"/>
                    <a:pt x="1930" y="705"/>
                    <a:pt x="1950" y="741"/>
                  </a:cubicBezTo>
                  <a:lnTo>
                    <a:pt x="1957" y="751"/>
                  </a:lnTo>
                  <a:cubicBezTo>
                    <a:pt x="1977" y="788"/>
                    <a:pt x="1997" y="822"/>
                    <a:pt x="2017" y="858"/>
                  </a:cubicBezTo>
                  <a:cubicBezTo>
                    <a:pt x="2047" y="919"/>
                    <a:pt x="2080" y="972"/>
                    <a:pt x="2110" y="1026"/>
                  </a:cubicBezTo>
                  <a:cubicBezTo>
                    <a:pt x="2160" y="1113"/>
                    <a:pt x="2211" y="1203"/>
                    <a:pt x="2251" y="1293"/>
                  </a:cubicBezTo>
                  <a:cubicBezTo>
                    <a:pt x="2267" y="1326"/>
                    <a:pt x="2281" y="1363"/>
                    <a:pt x="2298" y="1397"/>
                  </a:cubicBezTo>
                  <a:lnTo>
                    <a:pt x="2324" y="1460"/>
                  </a:lnTo>
                  <a:cubicBezTo>
                    <a:pt x="2364" y="1547"/>
                    <a:pt x="2415" y="1641"/>
                    <a:pt x="2491" y="1748"/>
                  </a:cubicBezTo>
                  <a:cubicBezTo>
                    <a:pt x="2552" y="1838"/>
                    <a:pt x="2615" y="1925"/>
                    <a:pt x="2682" y="2009"/>
                  </a:cubicBezTo>
                  <a:cubicBezTo>
                    <a:pt x="2712" y="2049"/>
                    <a:pt x="2746" y="2089"/>
                    <a:pt x="2779" y="2129"/>
                  </a:cubicBezTo>
                  <a:cubicBezTo>
                    <a:pt x="2812" y="2172"/>
                    <a:pt x="2846" y="2212"/>
                    <a:pt x="2883" y="2256"/>
                  </a:cubicBezTo>
                  <a:cubicBezTo>
                    <a:pt x="2960" y="2340"/>
                    <a:pt x="3033" y="2426"/>
                    <a:pt x="3110" y="2510"/>
                  </a:cubicBezTo>
                  <a:cubicBezTo>
                    <a:pt x="3030" y="2380"/>
                    <a:pt x="2950" y="2249"/>
                    <a:pt x="2876" y="2116"/>
                  </a:cubicBezTo>
                  <a:cubicBezTo>
                    <a:pt x="2819" y="2025"/>
                    <a:pt x="2762" y="1928"/>
                    <a:pt x="2702" y="1841"/>
                  </a:cubicBezTo>
                  <a:cubicBezTo>
                    <a:pt x="2675" y="1795"/>
                    <a:pt x="2645" y="1754"/>
                    <a:pt x="2612" y="1708"/>
                  </a:cubicBezTo>
                  <a:cubicBezTo>
                    <a:pt x="2582" y="1664"/>
                    <a:pt x="2552" y="1624"/>
                    <a:pt x="2525" y="1577"/>
                  </a:cubicBezTo>
                  <a:cubicBezTo>
                    <a:pt x="2508" y="1554"/>
                    <a:pt x="2491" y="1527"/>
                    <a:pt x="2478" y="1497"/>
                  </a:cubicBezTo>
                  <a:cubicBezTo>
                    <a:pt x="2465" y="1474"/>
                    <a:pt x="2451" y="1444"/>
                    <a:pt x="2441" y="1420"/>
                  </a:cubicBezTo>
                  <a:lnTo>
                    <a:pt x="2351" y="1219"/>
                  </a:lnTo>
                  <a:cubicBezTo>
                    <a:pt x="2308" y="1126"/>
                    <a:pt x="2251" y="1036"/>
                    <a:pt x="2201" y="942"/>
                  </a:cubicBezTo>
                  <a:cubicBezTo>
                    <a:pt x="2150" y="852"/>
                    <a:pt x="2097" y="758"/>
                    <a:pt x="2043" y="671"/>
                  </a:cubicBezTo>
                  <a:cubicBezTo>
                    <a:pt x="2017" y="624"/>
                    <a:pt x="1990" y="578"/>
                    <a:pt x="1957" y="537"/>
                  </a:cubicBezTo>
                  <a:cubicBezTo>
                    <a:pt x="1923" y="491"/>
                    <a:pt x="1890" y="451"/>
                    <a:pt x="1850" y="410"/>
                  </a:cubicBezTo>
                  <a:cubicBezTo>
                    <a:pt x="1796" y="357"/>
                    <a:pt x="1733" y="317"/>
                    <a:pt x="1659" y="303"/>
                  </a:cubicBezTo>
                  <a:cubicBezTo>
                    <a:pt x="1609" y="293"/>
                    <a:pt x="1559" y="290"/>
                    <a:pt x="1508" y="287"/>
                  </a:cubicBezTo>
                  <a:cubicBezTo>
                    <a:pt x="1498" y="283"/>
                    <a:pt x="1492" y="283"/>
                    <a:pt x="1482" y="283"/>
                  </a:cubicBezTo>
                  <a:lnTo>
                    <a:pt x="1478" y="283"/>
                  </a:lnTo>
                  <a:cubicBezTo>
                    <a:pt x="1458" y="283"/>
                    <a:pt x="1432" y="277"/>
                    <a:pt x="1412" y="273"/>
                  </a:cubicBezTo>
                  <a:cubicBezTo>
                    <a:pt x="1395" y="270"/>
                    <a:pt x="1381" y="267"/>
                    <a:pt x="1365" y="260"/>
                  </a:cubicBezTo>
                  <a:cubicBezTo>
                    <a:pt x="1331" y="250"/>
                    <a:pt x="1305" y="237"/>
                    <a:pt x="1274" y="220"/>
                  </a:cubicBezTo>
                  <a:cubicBezTo>
                    <a:pt x="1228" y="200"/>
                    <a:pt x="1188" y="170"/>
                    <a:pt x="1144" y="143"/>
                  </a:cubicBezTo>
                  <a:cubicBezTo>
                    <a:pt x="1104" y="120"/>
                    <a:pt x="1060" y="89"/>
                    <a:pt x="1014" y="66"/>
                  </a:cubicBezTo>
                  <a:cubicBezTo>
                    <a:pt x="960" y="36"/>
                    <a:pt x="903" y="6"/>
                    <a:pt x="840" y="2"/>
                  </a:cubicBezTo>
                  <a:cubicBezTo>
                    <a:pt x="824" y="2"/>
                    <a:pt x="808" y="1"/>
                    <a:pt x="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366629" y="2407851"/>
              <a:ext cx="720548" cy="575349"/>
            </a:xfrm>
            <a:custGeom>
              <a:avLst/>
              <a:gdLst/>
              <a:ahLst/>
              <a:cxnLst/>
              <a:rect l="l" t="t" r="r" b="b"/>
              <a:pathLst>
                <a:path w="4759" h="3800" extrusionOk="0">
                  <a:moveTo>
                    <a:pt x="3976" y="409"/>
                  </a:moveTo>
                  <a:cubicBezTo>
                    <a:pt x="3977" y="411"/>
                    <a:pt x="3978" y="413"/>
                    <a:pt x="3979" y="416"/>
                  </a:cubicBezTo>
                  <a:lnTo>
                    <a:pt x="3979" y="416"/>
                  </a:lnTo>
                  <a:cubicBezTo>
                    <a:pt x="3979" y="412"/>
                    <a:pt x="3979" y="412"/>
                    <a:pt x="3976" y="409"/>
                  </a:cubicBezTo>
                  <a:close/>
                  <a:moveTo>
                    <a:pt x="4696" y="1105"/>
                  </a:moveTo>
                  <a:cubicBezTo>
                    <a:pt x="4697" y="1107"/>
                    <a:pt x="4698" y="1109"/>
                    <a:pt x="4698" y="1111"/>
                  </a:cubicBezTo>
                  <a:cubicBezTo>
                    <a:pt x="4698" y="1108"/>
                    <a:pt x="4698" y="1106"/>
                    <a:pt x="4696" y="1105"/>
                  </a:cubicBezTo>
                  <a:close/>
                  <a:moveTo>
                    <a:pt x="3528" y="0"/>
                  </a:moveTo>
                  <a:cubicBezTo>
                    <a:pt x="3511" y="0"/>
                    <a:pt x="3493" y="2"/>
                    <a:pt x="3474" y="8"/>
                  </a:cubicBezTo>
                  <a:cubicBezTo>
                    <a:pt x="3438" y="21"/>
                    <a:pt x="3404" y="41"/>
                    <a:pt x="3374" y="68"/>
                  </a:cubicBezTo>
                  <a:cubicBezTo>
                    <a:pt x="3344" y="91"/>
                    <a:pt x="3321" y="125"/>
                    <a:pt x="3304" y="158"/>
                  </a:cubicBezTo>
                  <a:cubicBezTo>
                    <a:pt x="3287" y="192"/>
                    <a:pt x="3274" y="225"/>
                    <a:pt x="3267" y="259"/>
                  </a:cubicBezTo>
                  <a:cubicBezTo>
                    <a:pt x="3250" y="322"/>
                    <a:pt x="3234" y="386"/>
                    <a:pt x="3210" y="442"/>
                  </a:cubicBezTo>
                  <a:cubicBezTo>
                    <a:pt x="3200" y="473"/>
                    <a:pt x="3187" y="496"/>
                    <a:pt x="3174" y="526"/>
                  </a:cubicBezTo>
                  <a:cubicBezTo>
                    <a:pt x="3167" y="543"/>
                    <a:pt x="3157" y="556"/>
                    <a:pt x="3150" y="569"/>
                  </a:cubicBezTo>
                  <a:cubicBezTo>
                    <a:pt x="3140" y="576"/>
                    <a:pt x="3137" y="586"/>
                    <a:pt x="3127" y="593"/>
                  </a:cubicBezTo>
                  <a:cubicBezTo>
                    <a:pt x="3123" y="603"/>
                    <a:pt x="3117" y="606"/>
                    <a:pt x="3107" y="613"/>
                  </a:cubicBezTo>
                  <a:cubicBezTo>
                    <a:pt x="3100" y="623"/>
                    <a:pt x="3093" y="626"/>
                    <a:pt x="3087" y="630"/>
                  </a:cubicBezTo>
                  <a:lnTo>
                    <a:pt x="3060" y="643"/>
                  </a:lnTo>
                  <a:cubicBezTo>
                    <a:pt x="3053" y="646"/>
                    <a:pt x="3040" y="653"/>
                    <a:pt x="3026" y="656"/>
                  </a:cubicBezTo>
                  <a:cubicBezTo>
                    <a:pt x="3016" y="660"/>
                    <a:pt x="3000" y="660"/>
                    <a:pt x="2986" y="663"/>
                  </a:cubicBezTo>
                  <a:cubicBezTo>
                    <a:pt x="2970" y="663"/>
                    <a:pt x="2950" y="670"/>
                    <a:pt x="2933" y="670"/>
                  </a:cubicBezTo>
                  <a:lnTo>
                    <a:pt x="2873" y="670"/>
                  </a:lnTo>
                  <a:cubicBezTo>
                    <a:pt x="2853" y="670"/>
                    <a:pt x="2836" y="663"/>
                    <a:pt x="2816" y="660"/>
                  </a:cubicBezTo>
                  <a:cubicBezTo>
                    <a:pt x="2802" y="656"/>
                    <a:pt x="2786" y="653"/>
                    <a:pt x="2772" y="646"/>
                  </a:cubicBezTo>
                  <a:cubicBezTo>
                    <a:pt x="2759" y="643"/>
                    <a:pt x="2752" y="640"/>
                    <a:pt x="2739" y="636"/>
                  </a:cubicBezTo>
                  <a:cubicBezTo>
                    <a:pt x="2719" y="623"/>
                    <a:pt x="2702" y="610"/>
                    <a:pt x="2682" y="596"/>
                  </a:cubicBezTo>
                  <a:cubicBezTo>
                    <a:pt x="2665" y="586"/>
                    <a:pt x="2652" y="576"/>
                    <a:pt x="2639" y="563"/>
                  </a:cubicBezTo>
                  <a:cubicBezTo>
                    <a:pt x="2622" y="546"/>
                    <a:pt x="2602" y="526"/>
                    <a:pt x="2585" y="506"/>
                  </a:cubicBezTo>
                  <a:cubicBezTo>
                    <a:pt x="2555" y="473"/>
                    <a:pt x="2525" y="436"/>
                    <a:pt x="2502" y="392"/>
                  </a:cubicBezTo>
                  <a:cubicBezTo>
                    <a:pt x="2498" y="389"/>
                    <a:pt x="2492" y="379"/>
                    <a:pt x="2488" y="372"/>
                  </a:cubicBezTo>
                  <a:lnTo>
                    <a:pt x="2488" y="372"/>
                  </a:lnTo>
                  <a:lnTo>
                    <a:pt x="2492" y="376"/>
                  </a:lnTo>
                  <a:cubicBezTo>
                    <a:pt x="2475" y="352"/>
                    <a:pt x="2465" y="329"/>
                    <a:pt x="2448" y="305"/>
                  </a:cubicBezTo>
                  <a:cubicBezTo>
                    <a:pt x="2438" y="292"/>
                    <a:pt x="2431" y="279"/>
                    <a:pt x="2418" y="269"/>
                  </a:cubicBezTo>
                  <a:cubicBezTo>
                    <a:pt x="2406" y="257"/>
                    <a:pt x="2388" y="253"/>
                    <a:pt x="2372" y="253"/>
                  </a:cubicBezTo>
                  <a:cubicBezTo>
                    <a:pt x="2364" y="253"/>
                    <a:pt x="2357" y="254"/>
                    <a:pt x="2351" y="255"/>
                  </a:cubicBezTo>
                  <a:cubicBezTo>
                    <a:pt x="2301" y="269"/>
                    <a:pt x="2271" y="309"/>
                    <a:pt x="2247" y="352"/>
                  </a:cubicBezTo>
                  <a:cubicBezTo>
                    <a:pt x="2231" y="372"/>
                    <a:pt x="2217" y="396"/>
                    <a:pt x="2204" y="422"/>
                  </a:cubicBezTo>
                  <a:cubicBezTo>
                    <a:pt x="2181" y="473"/>
                    <a:pt x="2154" y="526"/>
                    <a:pt x="2137" y="580"/>
                  </a:cubicBezTo>
                  <a:cubicBezTo>
                    <a:pt x="2117" y="636"/>
                    <a:pt x="2100" y="687"/>
                    <a:pt x="2084" y="740"/>
                  </a:cubicBezTo>
                  <a:lnTo>
                    <a:pt x="2084" y="737"/>
                  </a:lnTo>
                  <a:cubicBezTo>
                    <a:pt x="2064" y="793"/>
                    <a:pt x="2037" y="854"/>
                    <a:pt x="2017" y="911"/>
                  </a:cubicBezTo>
                  <a:cubicBezTo>
                    <a:pt x="1997" y="971"/>
                    <a:pt x="1980" y="1024"/>
                    <a:pt x="1957" y="1081"/>
                  </a:cubicBezTo>
                  <a:cubicBezTo>
                    <a:pt x="1950" y="1111"/>
                    <a:pt x="1937" y="1138"/>
                    <a:pt x="1923" y="1165"/>
                  </a:cubicBezTo>
                  <a:cubicBezTo>
                    <a:pt x="1903" y="1208"/>
                    <a:pt x="1880" y="1242"/>
                    <a:pt x="1853" y="1278"/>
                  </a:cubicBezTo>
                  <a:cubicBezTo>
                    <a:pt x="1846" y="1288"/>
                    <a:pt x="1840" y="1298"/>
                    <a:pt x="1833" y="1308"/>
                  </a:cubicBezTo>
                  <a:cubicBezTo>
                    <a:pt x="1783" y="1382"/>
                    <a:pt x="1729" y="1455"/>
                    <a:pt x="1679" y="1526"/>
                  </a:cubicBezTo>
                  <a:cubicBezTo>
                    <a:pt x="1649" y="1559"/>
                    <a:pt x="1622" y="1596"/>
                    <a:pt x="1599" y="1633"/>
                  </a:cubicBezTo>
                  <a:cubicBezTo>
                    <a:pt x="1579" y="1666"/>
                    <a:pt x="1555" y="1700"/>
                    <a:pt x="1532" y="1733"/>
                  </a:cubicBezTo>
                  <a:cubicBezTo>
                    <a:pt x="1532" y="1733"/>
                    <a:pt x="1532" y="1733"/>
                    <a:pt x="1533" y="1733"/>
                  </a:cubicBezTo>
                  <a:lnTo>
                    <a:pt x="1533" y="1733"/>
                  </a:lnTo>
                  <a:cubicBezTo>
                    <a:pt x="1530" y="1737"/>
                    <a:pt x="1527" y="1744"/>
                    <a:pt x="1522" y="1746"/>
                  </a:cubicBezTo>
                  <a:cubicBezTo>
                    <a:pt x="1522" y="1750"/>
                    <a:pt x="1519" y="1750"/>
                    <a:pt x="1519" y="1756"/>
                  </a:cubicBezTo>
                  <a:lnTo>
                    <a:pt x="1515" y="1760"/>
                  </a:lnTo>
                  <a:cubicBezTo>
                    <a:pt x="1505" y="1773"/>
                    <a:pt x="1499" y="1790"/>
                    <a:pt x="1485" y="1800"/>
                  </a:cubicBezTo>
                  <a:cubicBezTo>
                    <a:pt x="1405" y="1907"/>
                    <a:pt x="1328" y="2011"/>
                    <a:pt x="1261" y="2124"/>
                  </a:cubicBezTo>
                  <a:cubicBezTo>
                    <a:pt x="1194" y="2235"/>
                    <a:pt x="1144" y="2352"/>
                    <a:pt x="1077" y="2465"/>
                  </a:cubicBezTo>
                  <a:cubicBezTo>
                    <a:pt x="1047" y="2525"/>
                    <a:pt x="1010" y="2572"/>
                    <a:pt x="977" y="2629"/>
                  </a:cubicBezTo>
                  <a:cubicBezTo>
                    <a:pt x="944" y="2683"/>
                    <a:pt x="910" y="2739"/>
                    <a:pt x="883" y="2800"/>
                  </a:cubicBezTo>
                  <a:cubicBezTo>
                    <a:pt x="870" y="2833"/>
                    <a:pt x="860" y="2863"/>
                    <a:pt x="850" y="2897"/>
                  </a:cubicBezTo>
                  <a:cubicBezTo>
                    <a:pt x="843" y="2930"/>
                    <a:pt x="837" y="2963"/>
                    <a:pt x="837" y="2997"/>
                  </a:cubicBezTo>
                  <a:cubicBezTo>
                    <a:pt x="837" y="3060"/>
                    <a:pt x="843" y="3127"/>
                    <a:pt x="850" y="3187"/>
                  </a:cubicBezTo>
                  <a:cubicBezTo>
                    <a:pt x="877" y="3151"/>
                    <a:pt x="897" y="3114"/>
                    <a:pt x="917" y="3070"/>
                  </a:cubicBezTo>
                  <a:cubicBezTo>
                    <a:pt x="916" y="3070"/>
                    <a:pt x="916" y="3070"/>
                    <a:pt x="915" y="3071"/>
                  </a:cubicBezTo>
                  <a:lnTo>
                    <a:pt x="915" y="3071"/>
                  </a:lnTo>
                  <a:cubicBezTo>
                    <a:pt x="945" y="3025"/>
                    <a:pt x="967" y="2975"/>
                    <a:pt x="987" y="2920"/>
                  </a:cubicBezTo>
                  <a:cubicBezTo>
                    <a:pt x="994" y="2913"/>
                    <a:pt x="994" y="2907"/>
                    <a:pt x="997" y="2900"/>
                  </a:cubicBezTo>
                  <a:lnTo>
                    <a:pt x="1010" y="2870"/>
                  </a:lnTo>
                  <a:lnTo>
                    <a:pt x="1017" y="2850"/>
                  </a:lnTo>
                  <a:cubicBezTo>
                    <a:pt x="1030" y="2826"/>
                    <a:pt x="1037" y="2800"/>
                    <a:pt x="1050" y="2779"/>
                  </a:cubicBezTo>
                  <a:lnTo>
                    <a:pt x="1114" y="2666"/>
                  </a:lnTo>
                  <a:lnTo>
                    <a:pt x="1134" y="2632"/>
                  </a:lnTo>
                  <a:cubicBezTo>
                    <a:pt x="1151" y="2602"/>
                    <a:pt x="1164" y="2579"/>
                    <a:pt x="1181" y="2552"/>
                  </a:cubicBezTo>
                  <a:cubicBezTo>
                    <a:pt x="1218" y="2492"/>
                    <a:pt x="1251" y="2425"/>
                    <a:pt x="1285" y="2358"/>
                  </a:cubicBezTo>
                  <a:lnTo>
                    <a:pt x="1311" y="2308"/>
                  </a:lnTo>
                  <a:cubicBezTo>
                    <a:pt x="1318" y="2291"/>
                    <a:pt x="1321" y="2278"/>
                    <a:pt x="1331" y="2265"/>
                  </a:cubicBezTo>
                  <a:cubicBezTo>
                    <a:pt x="1355" y="2214"/>
                    <a:pt x="1385" y="2161"/>
                    <a:pt x="1418" y="2111"/>
                  </a:cubicBezTo>
                  <a:cubicBezTo>
                    <a:pt x="1462" y="2051"/>
                    <a:pt x="1502" y="1990"/>
                    <a:pt x="1545" y="1927"/>
                  </a:cubicBezTo>
                  <a:cubicBezTo>
                    <a:pt x="1582" y="1877"/>
                    <a:pt x="1616" y="1830"/>
                    <a:pt x="1646" y="1780"/>
                  </a:cubicBezTo>
                  <a:lnTo>
                    <a:pt x="1662" y="1756"/>
                  </a:lnTo>
                  <a:cubicBezTo>
                    <a:pt x="1686" y="1713"/>
                    <a:pt x="1712" y="1673"/>
                    <a:pt x="1739" y="1629"/>
                  </a:cubicBezTo>
                  <a:cubicBezTo>
                    <a:pt x="1739" y="1626"/>
                    <a:pt x="1746" y="1626"/>
                    <a:pt x="1746" y="1623"/>
                  </a:cubicBezTo>
                  <a:cubicBezTo>
                    <a:pt x="1756" y="1599"/>
                    <a:pt x="1773" y="1583"/>
                    <a:pt x="1786" y="1562"/>
                  </a:cubicBezTo>
                  <a:cubicBezTo>
                    <a:pt x="1803" y="1542"/>
                    <a:pt x="1819" y="1516"/>
                    <a:pt x="1836" y="1492"/>
                  </a:cubicBezTo>
                  <a:lnTo>
                    <a:pt x="1836" y="1496"/>
                  </a:lnTo>
                  <a:cubicBezTo>
                    <a:pt x="1840" y="1489"/>
                    <a:pt x="1850" y="1479"/>
                    <a:pt x="1853" y="1472"/>
                  </a:cubicBezTo>
                  <a:lnTo>
                    <a:pt x="1930" y="1359"/>
                  </a:lnTo>
                  <a:lnTo>
                    <a:pt x="1933" y="1355"/>
                  </a:lnTo>
                  <a:cubicBezTo>
                    <a:pt x="1957" y="1315"/>
                    <a:pt x="1987" y="1275"/>
                    <a:pt x="2007" y="1231"/>
                  </a:cubicBezTo>
                  <a:cubicBezTo>
                    <a:pt x="2030" y="1191"/>
                    <a:pt x="2047" y="1145"/>
                    <a:pt x="2064" y="1091"/>
                  </a:cubicBezTo>
                  <a:cubicBezTo>
                    <a:pt x="2067" y="1074"/>
                    <a:pt x="2074" y="1054"/>
                    <a:pt x="2080" y="1038"/>
                  </a:cubicBezTo>
                  <a:cubicBezTo>
                    <a:pt x="2087" y="1011"/>
                    <a:pt x="2097" y="981"/>
                    <a:pt x="2104" y="957"/>
                  </a:cubicBezTo>
                  <a:lnTo>
                    <a:pt x="2117" y="921"/>
                  </a:lnTo>
                  <a:lnTo>
                    <a:pt x="2117" y="924"/>
                  </a:lnTo>
                  <a:cubicBezTo>
                    <a:pt x="2120" y="921"/>
                    <a:pt x="2120" y="911"/>
                    <a:pt x="2124" y="907"/>
                  </a:cubicBezTo>
                  <a:lnTo>
                    <a:pt x="2130" y="890"/>
                  </a:lnTo>
                  <a:cubicBezTo>
                    <a:pt x="2140" y="854"/>
                    <a:pt x="2157" y="810"/>
                    <a:pt x="2171" y="773"/>
                  </a:cubicBezTo>
                  <a:lnTo>
                    <a:pt x="2207" y="660"/>
                  </a:lnTo>
                  <a:lnTo>
                    <a:pt x="2217" y="636"/>
                  </a:lnTo>
                  <a:cubicBezTo>
                    <a:pt x="2224" y="603"/>
                    <a:pt x="2241" y="563"/>
                    <a:pt x="2257" y="529"/>
                  </a:cubicBezTo>
                  <a:lnTo>
                    <a:pt x="2268" y="513"/>
                  </a:lnTo>
                  <a:cubicBezTo>
                    <a:pt x="2291" y="473"/>
                    <a:pt x="2314" y="436"/>
                    <a:pt x="2334" y="402"/>
                  </a:cubicBezTo>
                  <a:cubicBezTo>
                    <a:pt x="2341" y="392"/>
                    <a:pt x="2348" y="389"/>
                    <a:pt x="2351" y="379"/>
                  </a:cubicBezTo>
                  <a:lnTo>
                    <a:pt x="2358" y="372"/>
                  </a:lnTo>
                  <a:cubicBezTo>
                    <a:pt x="2368" y="386"/>
                    <a:pt x="2374" y="402"/>
                    <a:pt x="2385" y="412"/>
                  </a:cubicBezTo>
                  <a:cubicBezTo>
                    <a:pt x="2415" y="462"/>
                    <a:pt x="2448" y="513"/>
                    <a:pt x="2485" y="559"/>
                  </a:cubicBezTo>
                  <a:cubicBezTo>
                    <a:pt x="2515" y="593"/>
                    <a:pt x="2538" y="623"/>
                    <a:pt x="2565" y="646"/>
                  </a:cubicBezTo>
                  <a:cubicBezTo>
                    <a:pt x="2588" y="673"/>
                    <a:pt x="2622" y="693"/>
                    <a:pt x="2665" y="720"/>
                  </a:cubicBezTo>
                  <a:cubicBezTo>
                    <a:pt x="2734" y="757"/>
                    <a:pt x="2811" y="777"/>
                    <a:pt x="2909" y="777"/>
                  </a:cubicBezTo>
                  <a:cubicBezTo>
                    <a:pt x="2917" y="777"/>
                    <a:pt x="2925" y="777"/>
                    <a:pt x="2933" y="777"/>
                  </a:cubicBezTo>
                  <a:cubicBezTo>
                    <a:pt x="2976" y="773"/>
                    <a:pt x="3023" y="763"/>
                    <a:pt x="3060" y="753"/>
                  </a:cubicBezTo>
                  <a:cubicBezTo>
                    <a:pt x="3093" y="740"/>
                    <a:pt x="3120" y="727"/>
                    <a:pt x="3140" y="710"/>
                  </a:cubicBezTo>
                  <a:cubicBezTo>
                    <a:pt x="3143" y="710"/>
                    <a:pt x="3150" y="707"/>
                    <a:pt x="3154" y="703"/>
                  </a:cubicBezTo>
                  <a:cubicBezTo>
                    <a:pt x="3174" y="680"/>
                    <a:pt x="3194" y="660"/>
                    <a:pt x="3217" y="626"/>
                  </a:cubicBezTo>
                  <a:cubicBezTo>
                    <a:pt x="3227" y="603"/>
                    <a:pt x="3244" y="573"/>
                    <a:pt x="3257" y="539"/>
                  </a:cubicBezTo>
                  <a:cubicBezTo>
                    <a:pt x="3271" y="509"/>
                    <a:pt x="3277" y="476"/>
                    <a:pt x="3291" y="442"/>
                  </a:cubicBezTo>
                  <a:cubicBezTo>
                    <a:pt x="3301" y="419"/>
                    <a:pt x="3304" y="396"/>
                    <a:pt x="3311" y="372"/>
                  </a:cubicBezTo>
                  <a:cubicBezTo>
                    <a:pt x="3321" y="335"/>
                    <a:pt x="3334" y="302"/>
                    <a:pt x="3344" y="262"/>
                  </a:cubicBezTo>
                  <a:cubicBezTo>
                    <a:pt x="3354" y="252"/>
                    <a:pt x="3357" y="235"/>
                    <a:pt x="3367" y="218"/>
                  </a:cubicBezTo>
                  <a:cubicBezTo>
                    <a:pt x="3374" y="205"/>
                    <a:pt x="3378" y="195"/>
                    <a:pt x="3388" y="185"/>
                  </a:cubicBezTo>
                  <a:cubicBezTo>
                    <a:pt x="3391" y="172"/>
                    <a:pt x="3401" y="162"/>
                    <a:pt x="3408" y="155"/>
                  </a:cubicBezTo>
                  <a:lnTo>
                    <a:pt x="3428" y="135"/>
                  </a:lnTo>
                  <a:lnTo>
                    <a:pt x="3434" y="128"/>
                  </a:lnTo>
                  <a:lnTo>
                    <a:pt x="3438" y="125"/>
                  </a:lnTo>
                  <a:cubicBezTo>
                    <a:pt x="3444" y="121"/>
                    <a:pt x="3458" y="111"/>
                    <a:pt x="3468" y="108"/>
                  </a:cubicBezTo>
                  <a:cubicBezTo>
                    <a:pt x="3474" y="105"/>
                    <a:pt x="3478" y="105"/>
                    <a:pt x="3488" y="101"/>
                  </a:cubicBezTo>
                  <a:cubicBezTo>
                    <a:pt x="3491" y="101"/>
                    <a:pt x="3501" y="95"/>
                    <a:pt x="3505" y="95"/>
                  </a:cubicBezTo>
                  <a:lnTo>
                    <a:pt x="3528" y="95"/>
                  </a:lnTo>
                  <a:cubicBezTo>
                    <a:pt x="3538" y="95"/>
                    <a:pt x="3545" y="101"/>
                    <a:pt x="3551" y="101"/>
                  </a:cubicBezTo>
                  <a:cubicBezTo>
                    <a:pt x="3568" y="105"/>
                    <a:pt x="3578" y="108"/>
                    <a:pt x="3592" y="111"/>
                  </a:cubicBezTo>
                  <a:cubicBezTo>
                    <a:pt x="3608" y="118"/>
                    <a:pt x="3622" y="125"/>
                    <a:pt x="3635" y="128"/>
                  </a:cubicBezTo>
                  <a:cubicBezTo>
                    <a:pt x="3642" y="135"/>
                    <a:pt x="3645" y="138"/>
                    <a:pt x="3655" y="142"/>
                  </a:cubicBezTo>
                  <a:cubicBezTo>
                    <a:pt x="3658" y="145"/>
                    <a:pt x="3668" y="152"/>
                    <a:pt x="3672" y="155"/>
                  </a:cubicBezTo>
                  <a:cubicBezTo>
                    <a:pt x="3678" y="162"/>
                    <a:pt x="3688" y="175"/>
                    <a:pt x="3695" y="185"/>
                  </a:cubicBezTo>
                  <a:cubicBezTo>
                    <a:pt x="3729" y="225"/>
                    <a:pt x="3762" y="275"/>
                    <a:pt x="3805" y="335"/>
                  </a:cubicBezTo>
                  <a:cubicBezTo>
                    <a:pt x="3826" y="369"/>
                    <a:pt x="3842" y="402"/>
                    <a:pt x="3862" y="439"/>
                  </a:cubicBezTo>
                  <a:cubicBezTo>
                    <a:pt x="3879" y="473"/>
                    <a:pt x="3889" y="503"/>
                    <a:pt x="3902" y="536"/>
                  </a:cubicBezTo>
                  <a:lnTo>
                    <a:pt x="3909" y="559"/>
                  </a:lnTo>
                  <a:cubicBezTo>
                    <a:pt x="3923" y="606"/>
                    <a:pt x="3939" y="646"/>
                    <a:pt x="3959" y="690"/>
                  </a:cubicBezTo>
                  <a:cubicBezTo>
                    <a:pt x="3976" y="713"/>
                    <a:pt x="3996" y="743"/>
                    <a:pt x="4023" y="773"/>
                  </a:cubicBezTo>
                  <a:cubicBezTo>
                    <a:pt x="4046" y="804"/>
                    <a:pt x="4073" y="824"/>
                    <a:pt x="4096" y="840"/>
                  </a:cubicBezTo>
                  <a:cubicBezTo>
                    <a:pt x="4143" y="870"/>
                    <a:pt x="4193" y="890"/>
                    <a:pt x="4243" y="904"/>
                  </a:cubicBezTo>
                  <a:cubicBezTo>
                    <a:pt x="4277" y="911"/>
                    <a:pt x="4314" y="914"/>
                    <a:pt x="4347" y="924"/>
                  </a:cubicBezTo>
                  <a:lnTo>
                    <a:pt x="4377" y="927"/>
                  </a:lnTo>
                  <a:lnTo>
                    <a:pt x="4387" y="927"/>
                  </a:lnTo>
                  <a:cubicBezTo>
                    <a:pt x="4404" y="927"/>
                    <a:pt x="4414" y="931"/>
                    <a:pt x="4427" y="937"/>
                  </a:cubicBezTo>
                  <a:cubicBezTo>
                    <a:pt x="4431" y="941"/>
                    <a:pt x="4441" y="941"/>
                    <a:pt x="4444" y="944"/>
                  </a:cubicBezTo>
                  <a:cubicBezTo>
                    <a:pt x="4444" y="944"/>
                    <a:pt x="4447" y="944"/>
                    <a:pt x="4454" y="947"/>
                  </a:cubicBezTo>
                  <a:lnTo>
                    <a:pt x="4457" y="954"/>
                  </a:lnTo>
                  <a:lnTo>
                    <a:pt x="4464" y="961"/>
                  </a:lnTo>
                  <a:cubicBezTo>
                    <a:pt x="4471" y="971"/>
                    <a:pt x="4474" y="974"/>
                    <a:pt x="4478" y="981"/>
                  </a:cubicBezTo>
                  <a:cubicBezTo>
                    <a:pt x="4488" y="1004"/>
                    <a:pt x="4498" y="1024"/>
                    <a:pt x="4508" y="1041"/>
                  </a:cubicBezTo>
                  <a:cubicBezTo>
                    <a:pt x="4528" y="1088"/>
                    <a:pt x="4544" y="1131"/>
                    <a:pt x="4561" y="1181"/>
                  </a:cubicBezTo>
                  <a:cubicBezTo>
                    <a:pt x="4571" y="1215"/>
                    <a:pt x="4578" y="1248"/>
                    <a:pt x="4588" y="1288"/>
                  </a:cubicBezTo>
                  <a:cubicBezTo>
                    <a:pt x="4588" y="1305"/>
                    <a:pt x="4591" y="1315"/>
                    <a:pt x="4591" y="1328"/>
                  </a:cubicBezTo>
                  <a:cubicBezTo>
                    <a:pt x="4595" y="1342"/>
                    <a:pt x="4595" y="1359"/>
                    <a:pt x="4595" y="1372"/>
                  </a:cubicBezTo>
                  <a:lnTo>
                    <a:pt x="4595" y="1412"/>
                  </a:lnTo>
                  <a:cubicBezTo>
                    <a:pt x="4591" y="1415"/>
                    <a:pt x="4591" y="1425"/>
                    <a:pt x="4591" y="1429"/>
                  </a:cubicBezTo>
                  <a:cubicBezTo>
                    <a:pt x="4591" y="1425"/>
                    <a:pt x="4588" y="1422"/>
                    <a:pt x="4581" y="1415"/>
                  </a:cubicBezTo>
                  <a:cubicBezTo>
                    <a:pt x="4558" y="1389"/>
                    <a:pt x="4528" y="1359"/>
                    <a:pt x="4494" y="1332"/>
                  </a:cubicBezTo>
                  <a:cubicBezTo>
                    <a:pt x="4437" y="1288"/>
                    <a:pt x="4364" y="1242"/>
                    <a:pt x="4277" y="1195"/>
                  </a:cubicBezTo>
                  <a:cubicBezTo>
                    <a:pt x="4254" y="1181"/>
                    <a:pt x="4223" y="1175"/>
                    <a:pt x="4197" y="1161"/>
                  </a:cubicBezTo>
                  <a:cubicBezTo>
                    <a:pt x="4173" y="1148"/>
                    <a:pt x="4143" y="1145"/>
                    <a:pt x="4120" y="1138"/>
                  </a:cubicBezTo>
                  <a:cubicBezTo>
                    <a:pt x="4090" y="1128"/>
                    <a:pt x="4060" y="1124"/>
                    <a:pt x="4029" y="1121"/>
                  </a:cubicBezTo>
                  <a:lnTo>
                    <a:pt x="4026" y="1121"/>
                  </a:lnTo>
                  <a:cubicBezTo>
                    <a:pt x="3996" y="1114"/>
                    <a:pt x="3963" y="1114"/>
                    <a:pt x="3929" y="1114"/>
                  </a:cubicBezTo>
                  <a:cubicBezTo>
                    <a:pt x="3846" y="1121"/>
                    <a:pt x="3769" y="1145"/>
                    <a:pt x="3702" y="1181"/>
                  </a:cubicBezTo>
                  <a:cubicBezTo>
                    <a:pt x="3685" y="1191"/>
                    <a:pt x="3668" y="1205"/>
                    <a:pt x="3652" y="1215"/>
                  </a:cubicBezTo>
                  <a:cubicBezTo>
                    <a:pt x="3612" y="1242"/>
                    <a:pt x="3585" y="1272"/>
                    <a:pt x="3558" y="1292"/>
                  </a:cubicBezTo>
                  <a:lnTo>
                    <a:pt x="3518" y="1328"/>
                  </a:lnTo>
                  <a:cubicBezTo>
                    <a:pt x="3485" y="1359"/>
                    <a:pt x="3451" y="1392"/>
                    <a:pt x="3411" y="1422"/>
                  </a:cubicBezTo>
                  <a:cubicBezTo>
                    <a:pt x="3401" y="1432"/>
                    <a:pt x="3388" y="1442"/>
                    <a:pt x="3374" y="1455"/>
                  </a:cubicBezTo>
                  <a:cubicBezTo>
                    <a:pt x="3337" y="1489"/>
                    <a:pt x="3304" y="1516"/>
                    <a:pt x="3271" y="1549"/>
                  </a:cubicBezTo>
                  <a:cubicBezTo>
                    <a:pt x="3237" y="1583"/>
                    <a:pt x="3204" y="1623"/>
                    <a:pt x="3174" y="1656"/>
                  </a:cubicBezTo>
                  <a:cubicBezTo>
                    <a:pt x="3160" y="1666"/>
                    <a:pt x="3150" y="1683"/>
                    <a:pt x="3137" y="1696"/>
                  </a:cubicBezTo>
                  <a:cubicBezTo>
                    <a:pt x="3117" y="1716"/>
                    <a:pt x="3090" y="1740"/>
                    <a:pt x="3070" y="1760"/>
                  </a:cubicBezTo>
                  <a:lnTo>
                    <a:pt x="3067" y="1763"/>
                  </a:lnTo>
                  <a:lnTo>
                    <a:pt x="3060" y="1766"/>
                  </a:lnTo>
                  <a:cubicBezTo>
                    <a:pt x="3053" y="1776"/>
                    <a:pt x="3040" y="1780"/>
                    <a:pt x="3033" y="1790"/>
                  </a:cubicBezTo>
                  <a:cubicBezTo>
                    <a:pt x="3023" y="1793"/>
                    <a:pt x="3020" y="1797"/>
                    <a:pt x="3010" y="1800"/>
                  </a:cubicBezTo>
                  <a:cubicBezTo>
                    <a:pt x="2993" y="1813"/>
                    <a:pt x="2973" y="1827"/>
                    <a:pt x="2956" y="1840"/>
                  </a:cubicBezTo>
                  <a:cubicBezTo>
                    <a:pt x="2953" y="1840"/>
                    <a:pt x="2953" y="1843"/>
                    <a:pt x="2950" y="1843"/>
                  </a:cubicBezTo>
                  <a:cubicBezTo>
                    <a:pt x="2933" y="1857"/>
                    <a:pt x="2916" y="1863"/>
                    <a:pt x="2899" y="1873"/>
                  </a:cubicBezTo>
                  <a:cubicBezTo>
                    <a:pt x="2873" y="1883"/>
                    <a:pt x="2843" y="1893"/>
                    <a:pt x="2819" y="1900"/>
                  </a:cubicBezTo>
                  <a:cubicBezTo>
                    <a:pt x="2752" y="1917"/>
                    <a:pt x="2685" y="1930"/>
                    <a:pt x="2619" y="1944"/>
                  </a:cubicBezTo>
                  <a:lnTo>
                    <a:pt x="2615" y="1944"/>
                  </a:lnTo>
                  <a:lnTo>
                    <a:pt x="2555" y="1950"/>
                  </a:lnTo>
                  <a:cubicBezTo>
                    <a:pt x="2492" y="1964"/>
                    <a:pt x="2435" y="1974"/>
                    <a:pt x="2371" y="1984"/>
                  </a:cubicBezTo>
                  <a:cubicBezTo>
                    <a:pt x="2331" y="1994"/>
                    <a:pt x="2291" y="2000"/>
                    <a:pt x="2257" y="2011"/>
                  </a:cubicBezTo>
                  <a:cubicBezTo>
                    <a:pt x="2237" y="2017"/>
                    <a:pt x="2214" y="2024"/>
                    <a:pt x="2191" y="2031"/>
                  </a:cubicBezTo>
                  <a:cubicBezTo>
                    <a:pt x="2164" y="2041"/>
                    <a:pt x="2134" y="2057"/>
                    <a:pt x="2097" y="2077"/>
                  </a:cubicBezTo>
                  <a:cubicBezTo>
                    <a:pt x="2067" y="2094"/>
                    <a:pt x="2037" y="2114"/>
                    <a:pt x="2013" y="2131"/>
                  </a:cubicBezTo>
                  <a:lnTo>
                    <a:pt x="2000" y="2141"/>
                  </a:lnTo>
                  <a:cubicBezTo>
                    <a:pt x="1987" y="2148"/>
                    <a:pt x="1970" y="2161"/>
                    <a:pt x="1957" y="2168"/>
                  </a:cubicBezTo>
                  <a:cubicBezTo>
                    <a:pt x="1947" y="2178"/>
                    <a:pt x="1937" y="2181"/>
                    <a:pt x="1930" y="2191"/>
                  </a:cubicBezTo>
                  <a:cubicBezTo>
                    <a:pt x="1883" y="2228"/>
                    <a:pt x="1830" y="2275"/>
                    <a:pt x="1786" y="2328"/>
                  </a:cubicBezTo>
                  <a:cubicBezTo>
                    <a:pt x="1763" y="2358"/>
                    <a:pt x="1739" y="2385"/>
                    <a:pt x="1723" y="2418"/>
                  </a:cubicBezTo>
                  <a:cubicBezTo>
                    <a:pt x="1706" y="2452"/>
                    <a:pt x="1689" y="2482"/>
                    <a:pt x="1679" y="2512"/>
                  </a:cubicBezTo>
                  <a:cubicBezTo>
                    <a:pt x="1652" y="2559"/>
                    <a:pt x="1622" y="2619"/>
                    <a:pt x="1595" y="2679"/>
                  </a:cubicBezTo>
                  <a:lnTo>
                    <a:pt x="1585" y="2696"/>
                  </a:lnTo>
                  <a:lnTo>
                    <a:pt x="1585" y="2693"/>
                  </a:lnTo>
                  <a:cubicBezTo>
                    <a:pt x="1582" y="2693"/>
                    <a:pt x="1582" y="2696"/>
                    <a:pt x="1582" y="2696"/>
                  </a:cubicBezTo>
                  <a:lnTo>
                    <a:pt x="1572" y="2709"/>
                  </a:lnTo>
                  <a:cubicBezTo>
                    <a:pt x="1569" y="2716"/>
                    <a:pt x="1569" y="2719"/>
                    <a:pt x="1565" y="2726"/>
                  </a:cubicBezTo>
                  <a:cubicBezTo>
                    <a:pt x="1552" y="2753"/>
                    <a:pt x="1535" y="2786"/>
                    <a:pt x="1519" y="2820"/>
                  </a:cubicBezTo>
                  <a:cubicBezTo>
                    <a:pt x="1502" y="2860"/>
                    <a:pt x="1485" y="2897"/>
                    <a:pt x="1468" y="2930"/>
                  </a:cubicBezTo>
                  <a:lnTo>
                    <a:pt x="1465" y="2933"/>
                  </a:lnTo>
                  <a:cubicBezTo>
                    <a:pt x="1455" y="2953"/>
                    <a:pt x="1445" y="2977"/>
                    <a:pt x="1432" y="2997"/>
                  </a:cubicBezTo>
                  <a:cubicBezTo>
                    <a:pt x="1418" y="3017"/>
                    <a:pt x="1412" y="3034"/>
                    <a:pt x="1398" y="3050"/>
                  </a:cubicBezTo>
                  <a:lnTo>
                    <a:pt x="1395" y="3054"/>
                  </a:lnTo>
                  <a:lnTo>
                    <a:pt x="1388" y="3064"/>
                  </a:lnTo>
                  <a:lnTo>
                    <a:pt x="1351" y="3114"/>
                  </a:lnTo>
                  <a:cubicBezTo>
                    <a:pt x="1338" y="3131"/>
                    <a:pt x="1328" y="3147"/>
                    <a:pt x="1311" y="3164"/>
                  </a:cubicBezTo>
                  <a:cubicBezTo>
                    <a:pt x="1288" y="3187"/>
                    <a:pt x="1264" y="3214"/>
                    <a:pt x="1238" y="3238"/>
                  </a:cubicBezTo>
                  <a:cubicBezTo>
                    <a:pt x="1218" y="3264"/>
                    <a:pt x="1194" y="3284"/>
                    <a:pt x="1164" y="3311"/>
                  </a:cubicBezTo>
                  <a:cubicBezTo>
                    <a:pt x="1121" y="3345"/>
                    <a:pt x="1077" y="3378"/>
                    <a:pt x="1020" y="3418"/>
                  </a:cubicBezTo>
                  <a:lnTo>
                    <a:pt x="984" y="3445"/>
                  </a:lnTo>
                  <a:cubicBezTo>
                    <a:pt x="944" y="3472"/>
                    <a:pt x="910" y="3498"/>
                    <a:pt x="877" y="3518"/>
                  </a:cubicBezTo>
                  <a:cubicBezTo>
                    <a:pt x="843" y="3535"/>
                    <a:pt x="813" y="3552"/>
                    <a:pt x="780" y="3569"/>
                  </a:cubicBezTo>
                  <a:cubicBezTo>
                    <a:pt x="780" y="3569"/>
                    <a:pt x="776" y="3572"/>
                    <a:pt x="770" y="3572"/>
                  </a:cubicBezTo>
                  <a:cubicBezTo>
                    <a:pt x="750" y="3582"/>
                    <a:pt x="726" y="3589"/>
                    <a:pt x="703" y="3599"/>
                  </a:cubicBezTo>
                  <a:lnTo>
                    <a:pt x="709" y="3599"/>
                  </a:lnTo>
                  <a:cubicBezTo>
                    <a:pt x="699" y="3599"/>
                    <a:pt x="696" y="3602"/>
                    <a:pt x="693" y="3602"/>
                  </a:cubicBezTo>
                  <a:cubicBezTo>
                    <a:pt x="679" y="3605"/>
                    <a:pt x="663" y="3612"/>
                    <a:pt x="646" y="3615"/>
                  </a:cubicBezTo>
                  <a:cubicBezTo>
                    <a:pt x="629" y="3615"/>
                    <a:pt x="613" y="3619"/>
                    <a:pt x="596" y="3619"/>
                  </a:cubicBezTo>
                  <a:lnTo>
                    <a:pt x="495" y="3619"/>
                  </a:lnTo>
                  <a:cubicBezTo>
                    <a:pt x="462" y="3619"/>
                    <a:pt x="432" y="3615"/>
                    <a:pt x="399" y="3615"/>
                  </a:cubicBezTo>
                  <a:cubicBezTo>
                    <a:pt x="385" y="3615"/>
                    <a:pt x="378" y="3612"/>
                    <a:pt x="365" y="3612"/>
                  </a:cubicBezTo>
                  <a:cubicBezTo>
                    <a:pt x="358" y="3612"/>
                    <a:pt x="352" y="3612"/>
                    <a:pt x="345" y="3605"/>
                  </a:cubicBezTo>
                  <a:cubicBezTo>
                    <a:pt x="312" y="3595"/>
                    <a:pt x="282" y="3579"/>
                    <a:pt x="248" y="3562"/>
                  </a:cubicBezTo>
                  <a:cubicBezTo>
                    <a:pt x="251" y="3562"/>
                    <a:pt x="251" y="3565"/>
                    <a:pt x="258" y="3565"/>
                  </a:cubicBezTo>
                  <a:cubicBezTo>
                    <a:pt x="231" y="3552"/>
                    <a:pt x="201" y="3535"/>
                    <a:pt x="175" y="3518"/>
                  </a:cubicBezTo>
                  <a:cubicBezTo>
                    <a:pt x="161" y="3512"/>
                    <a:pt x="148" y="3502"/>
                    <a:pt x="131" y="3495"/>
                  </a:cubicBezTo>
                  <a:cubicBezTo>
                    <a:pt x="118" y="3488"/>
                    <a:pt x="108" y="3482"/>
                    <a:pt x="94" y="3478"/>
                  </a:cubicBezTo>
                  <a:cubicBezTo>
                    <a:pt x="91" y="3478"/>
                    <a:pt x="81" y="3472"/>
                    <a:pt x="78" y="3468"/>
                  </a:cubicBezTo>
                  <a:cubicBezTo>
                    <a:pt x="64" y="3462"/>
                    <a:pt x="57" y="3452"/>
                    <a:pt x="44" y="3445"/>
                  </a:cubicBezTo>
                  <a:cubicBezTo>
                    <a:pt x="39" y="3441"/>
                    <a:pt x="33" y="3438"/>
                    <a:pt x="28" y="3438"/>
                  </a:cubicBezTo>
                  <a:cubicBezTo>
                    <a:pt x="23" y="3438"/>
                    <a:pt x="19" y="3440"/>
                    <a:pt x="14" y="3445"/>
                  </a:cubicBezTo>
                  <a:cubicBezTo>
                    <a:pt x="7" y="3452"/>
                    <a:pt x="1" y="3468"/>
                    <a:pt x="11" y="3478"/>
                  </a:cubicBezTo>
                  <a:cubicBezTo>
                    <a:pt x="17" y="3488"/>
                    <a:pt x="31" y="3498"/>
                    <a:pt x="41" y="3512"/>
                  </a:cubicBezTo>
                  <a:cubicBezTo>
                    <a:pt x="47" y="3521"/>
                    <a:pt x="50" y="3529"/>
                    <a:pt x="58" y="3536"/>
                  </a:cubicBezTo>
                  <a:lnTo>
                    <a:pt x="58" y="3536"/>
                  </a:lnTo>
                  <a:cubicBezTo>
                    <a:pt x="57" y="3535"/>
                    <a:pt x="57" y="3535"/>
                    <a:pt x="57" y="3535"/>
                  </a:cubicBezTo>
                  <a:lnTo>
                    <a:pt x="57" y="3535"/>
                  </a:lnTo>
                  <a:cubicBezTo>
                    <a:pt x="58" y="3536"/>
                    <a:pt x="58" y="3536"/>
                    <a:pt x="58" y="3537"/>
                  </a:cubicBezTo>
                  <a:lnTo>
                    <a:pt x="58" y="3537"/>
                  </a:lnTo>
                  <a:cubicBezTo>
                    <a:pt x="58" y="3536"/>
                    <a:pt x="58" y="3536"/>
                    <a:pt x="58" y="3536"/>
                  </a:cubicBezTo>
                  <a:lnTo>
                    <a:pt x="58" y="3536"/>
                  </a:lnTo>
                  <a:cubicBezTo>
                    <a:pt x="58" y="3537"/>
                    <a:pt x="58" y="3538"/>
                    <a:pt x="59" y="3538"/>
                  </a:cubicBezTo>
                  <a:lnTo>
                    <a:pt x="59" y="3538"/>
                  </a:lnTo>
                  <a:cubicBezTo>
                    <a:pt x="59" y="3538"/>
                    <a:pt x="59" y="3537"/>
                    <a:pt x="58" y="3537"/>
                  </a:cubicBezTo>
                  <a:lnTo>
                    <a:pt x="58" y="3537"/>
                  </a:lnTo>
                  <a:cubicBezTo>
                    <a:pt x="59" y="3537"/>
                    <a:pt x="60" y="3538"/>
                    <a:pt x="61" y="3538"/>
                  </a:cubicBezTo>
                  <a:cubicBezTo>
                    <a:pt x="60" y="3538"/>
                    <a:pt x="60" y="3538"/>
                    <a:pt x="59" y="3538"/>
                  </a:cubicBezTo>
                  <a:lnTo>
                    <a:pt x="59" y="3538"/>
                  </a:lnTo>
                  <a:cubicBezTo>
                    <a:pt x="76" y="3567"/>
                    <a:pt x="95" y="3586"/>
                    <a:pt x="114" y="3605"/>
                  </a:cubicBezTo>
                  <a:lnTo>
                    <a:pt x="144" y="3635"/>
                  </a:lnTo>
                  <a:cubicBezTo>
                    <a:pt x="164" y="3655"/>
                    <a:pt x="191" y="3682"/>
                    <a:pt x="215" y="3702"/>
                  </a:cubicBezTo>
                  <a:cubicBezTo>
                    <a:pt x="245" y="3729"/>
                    <a:pt x="275" y="3752"/>
                    <a:pt x="312" y="3766"/>
                  </a:cubicBezTo>
                  <a:cubicBezTo>
                    <a:pt x="345" y="3779"/>
                    <a:pt x="382" y="3786"/>
                    <a:pt x="419" y="3789"/>
                  </a:cubicBezTo>
                  <a:cubicBezTo>
                    <a:pt x="452" y="3796"/>
                    <a:pt x="482" y="3799"/>
                    <a:pt x="516" y="3799"/>
                  </a:cubicBezTo>
                  <a:lnTo>
                    <a:pt x="626" y="3799"/>
                  </a:lnTo>
                  <a:cubicBezTo>
                    <a:pt x="643" y="3796"/>
                    <a:pt x="663" y="3796"/>
                    <a:pt x="679" y="3789"/>
                  </a:cubicBezTo>
                  <a:lnTo>
                    <a:pt x="730" y="3779"/>
                  </a:lnTo>
                  <a:cubicBezTo>
                    <a:pt x="763" y="3769"/>
                    <a:pt x="793" y="3756"/>
                    <a:pt x="826" y="3742"/>
                  </a:cubicBezTo>
                  <a:cubicBezTo>
                    <a:pt x="853" y="3732"/>
                    <a:pt x="887" y="3716"/>
                    <a:pt x="917" y="3699"/>
                  </a:cubicBezTo>
                  <a:cubicBezTo>
                    <a:pt x="970" y="3669"/>
                    <a:pt x="1027" y="3632"/>
                    <a:pt x="1081" y="3595"/>
                  </a:cubicBezTo>
                  <a:lnTo>
                    <a:pt x="1244" y="3482"/>
                  </a:lnTo>
                  <a:cubicBezTo>
                    <a:pt x="1298" y="3438"/>
                    <a:pt x="1348" y="3395"/>
                    <a:pt x="1398" y="3348"/>
                  </a:cubicBezTo>
                  <a:cubicBezTo>
                    <a:pt x="1452" y="3298"/>
                    <a:pt x="1499" y="3248"/>
                    <a:pt x="1539" y="3194"/>
                  </a:cubicBezTo>
                  <a:cubicBezTo>
                    <a:pt x="1629" y="3084"/>
                    <a:pt x="1682" y="2953"/>
                    <a:pt x="1736" y="2830"/>
                  </a:cubicBezTo>
                  <a:cubicBezTo>
                    <a:pt x="1763" y="2769"/>
                    <a:pt x="1786" y="2713"/>
                    <a:pt x="1806" y="2652"/>
                  </a:cubicBezTo>
                  <a:cubicBezTo>
                    <a:pt x="1833" y="2592"/>
                    <a:pt x="1853" y="2532"/>
                    <a:pt x="1883" y="2469"/>
                  </a:cubicBezTo>
                  <a:cubicBezTo>
                    <a:pt x="1896" y="2452"/>
                    <a:pt x="1903" y="2432"/>
                    <a:pt x="1916" y="2415"/>
                  </a:cubicBezTo>
                  <a:cubicBezTo>
                    <a:pt x="1923" y="2398"/>
                    <a:pt x="1937" y="2385"/>
                    <a:pt x="1947" y="2375"/>
                  </a:cubicBezTo>
                  <a:cubicBezTo>
                    <a:pt x="1953" y="2365"/>
                    <a:pt x="1963" y="2352"/>
                    <a:pt x="1970" y="2345"/>
                  </a:cubicBezTo>
                  <a:cubicBezTo>
                    <a:pt x="1990" y="2318"/>
                    <a:pt x="2017" y="2298"/>
                    <a:pt x="2040" y="2278"/>
                  </a:cubicBezTo>
                  <a:cubicBezTo>
                    <a:pt x="2084" y="2241"/>
                    <a:pt x="2130" y="2208"/>
                    <a:pt x="2174" y="2174"/>
                  </a:cubicBezTo>
                  <a:cubicBezTo>
                    <a:pt x="2187" y="2164"/>
                    <a:pt x="2201" y="2158"/>
                    <a:pt x="2214" y="2151"/>
                  </a:cubicBezTo>
                  <a:cubicBezTo>
                    <a:pt x="2234" y="2144"/>
                    <a:pt x="2251" y="2134"/>
                    <a:pt x="2271" y="2128"/>
                  </a:cubicBezTo>
                  <a:cubicBezTo>
                    <a:pt x="2274" y="2128"/>
                    <a:pt x="2281" y="2124"/>
                    <a:pt x="2284" y="2124"/>
                  </a:cubicBezTo>
                  <a:lnTo>
                    <a:pt x="2288" y="2124"/>
                  </a:lnTo>
                  <a:cubicBezTo>
                    <a:pt x="2290" y="2124"/>
                    <a:pt x="2296" y="2120"/>
                    <a:pt x="2301" y="2119"/>
                  </a:cubicBezTo>
                  <a:lnTo>
                    <a:pt x="2301" y="2119"/>
                  </a:lnTo>
                  <a:cubicBezTo>
                    <a:pt x="2300" y="2119"/>
                    <a:pt x="2299" y="2121"/>
                    <a:pt x="2298" y="2124"/>
                  </a:cubicBezTo>
                  <a:cubicBezTo>
                    <a:pt x="2301" y="2124"/>
                    <a:pt x="2301" y="2124"/>
                    <a:pt x="2304" y="2117"/>
                  </a:cubicBezTo>
                  <a:lnTo>
                    <a:pt x="2304" y="2117"/>
                  </a:lnTo>
                  <a:cubicBezTo>
                    <a:pt x="2303" y="2117"/>
                    <a:pt x="2302" y="2118"/>
                    <a:pt x="2301" y="2119"/>
                  </a:cubicBezTo>
                  <a:lnTo>
                    <a:pt x="2301" y="2119"/>
                  </a:lnTo>
                  <a:cubicBezTo>
                    <a:pt x="2302" y="2117"/>
                    <a:pt x="2302" y="2117"/>
                    <a:pt x="2304" y="2117"/>
                  </a:cubicBezTo>
                  <a:cubicBezTo>
                    <a:pt x="2388" y="2097"/>
                    <a:pt x="2475" y="2081"/>
                    <a:pt x="2558" y="2064"/>
                  </a:cubicBezTo>
                  <a:lnTo>
                    <a:pt x="2552" y="2064"/>
                  </a:lnTo>
                  <a:cubicBezTo>
                    <a:pt x="2582" y="2057"/>
                    <a:pt x="2609" y="2051"/>
                    <a:pt x="2639" y="2047"/>
                  </a:cubicBezTo>
                  <a:cubicBezTo>
                    <a:pt x="2702" y="2034"/>
                    <a:pt x="2769" y="2024"/>
                    <a:pt x="2833" y="2007"/>
                  </a:cubicBezTo>
                  <a:cubicBezTo>
                    <a:pt x="2899" y="1984"/>
                    <a:pt x="2960" y="1957"/>
                    <a:pt x="3020" y="1917"/>
                  </a:cubicBezTo>
                  <a:cubicBezTo>
                    <a:pt x="3043" y="1900"/>
                    <a:pt x="3073" y="1883"/>
                    <a:pt x="3100" y="1863"/>
                  </a:cubicBezTo>
                  <a:cubicBezTo>
                    <a:pt x="3123" y="1843"/>
                    <a:pt x="3150" y="1827"/>
                    <a:pt x="3174" y="1800"/>
                  </a:cubicBezTo>
                  <a:cubicBezTo>
                    <a:pt x="3220" y="1750"/>
                    <a:pt x="3267" y="1706"/>
                    <a:pt x="3307" y="1656"/>
                  </a:cubicBezTo>
                  <a:cubicBezTo>
                    <a:pt x="3334" y="1629"/>
                    <a:pt x="3361" y="1599"/>
                    <a:pt x="3391" y="1576"/>
                  </a:cubicBezTo>
                  <a:cubicBezTo>
                    <a:pt x="3424" y="1546"/>
                    <a:pt x="3454" y="1522"/>
                    <a:pt x="3488" y="1492"/>
                  </a:cubicBezTo>
                  <a:cubicBezTo>
                    <a:pt x="3545" y="1442"/>
                    <a:pt x="3605" y="1389"/>
                    <a:pt x="3668" y="1332"/>
                  </a:cubicBezTo>
                  <a:cubicBezTo>
                    <a:pt x="3688" y="1315"/>
                    <a:pt x="3712" y="1298"/>
                    <a:pt x="3735" y="1282"/>
                  </a:cubicBezTo>
                  <a:cubicBezTo>
                    <a:pt x="3745" y="1275"/>
                    <a:pt x="3759" y="1265"/>
                    <a:pt x="3775" y="1258"/>
                  </a:cubicBezTo>
                  <a:cubicBezTo>
                    <a:pt x="3792" y="1255"/>
                    <a:pt x="3809" y="1245"/>
                    <a:pt x="3826" y="1242"/>
                  </a:cubicBezTo>
                  <a:cubicBezTo>
                    <a:pt x="3839" y="1238"/>
                    <a:pt x="3856" y="1238"/>
                    <a:pt x="3869" y="1231"/>
                  </a:cubicBezTo>
                  <a:cubicBezTo>
                    <a:pt x="3886" y="1231"/>
                    <a:pt x="3896" y="1228"/>
                    <a:pt x="3909" y="1228"/>
                  </a:cubicBezTo>
                  <a:cubicBezTo>
                    <a:pt x="3916" y="1227"/>
                    <a:pt x="3923" y="1227"/>
                    <a:pt x="3931" y="1227"/>
                  </a:cubicBezTo>
                  <a:cubicBezTo>
                    <a:pt x="3946" y="1227"/>
                    <a:pt x="3963" y="1228"/>
                    <a:pt x="3976" y="1228"/>
                  </a:cubicBezTo>
                  <a:cubicBezTo>
                    <a:pt x="3996" y="1228"/>
                    <a:pt x="4023" y="1231"/>
                    <a:pt x="4043" y="1238"/>
                  </a:cubicBezTo>
                  <a:cubicBezTo>
                    <a:pt x="4063" y="1242"/>
                    <a:pt x="4090" y="1245"/>
                    <a:pt x="4110" y="1255"/>
                  </a:cubicBezTo>
                  <a:cubicBezTo>
                    <a:pt x="4123" y="1262"/>
                    <a:pt x="4140" y="1265"/>
                    <a:pt x="4157" y="1275"/>
                  </a:cubicBezTo>
                  <a:cubicBezTo>
                    <a:pt x="4173" y="1278"/>
                    <a:pt x="4187" y="1288"/>
                    <a:pt x="4203" y="1295"/>
                  </a:cubicBezTo>
                  <a:cubicBezTo>
                    <a:pt x="4240" y="1315"/>
                    <a:pt x="4277" y="1338"/>
                    <a:pt x="4314" y="1362"/>
                  </a:cubicBezTo>
                  <a:cubicBezTo>
                    <a:pt x="4344" y="1382"/>
                    <a:pt x="4371" y="1405"/>
                    <a:pt x="4397" y="1429"/>
                  </a:cubicBezTo>
                  <a:cubicBezTo>
                    <a:pt x="4424" y="1455"/>
                    <a:pt x="4447" y="1479"/>
                    <a:pt x="4474" y="1509"/>
                  </a:cubicBezTo>
                  <a:cubicBezTo>
                    <a:pt x="4488" y="1526"/>
                    <a:pt x="4504" y="1542"/>
                    <a:pt x="4514" y="1559"/>
                  </a:cubicBezTo>
                  <a:cubicBezTo>
                    <a:pt x="4538" y="1583"/>
                    <a:pt x="4561" y="1609"/>
                    <a:pt x="4595" y="1609"/>
                  </a:cubicBezTo>
                  <a:cubicBezTo>
                    <a:pt x="4615" y="1609"/>
                    <a:pt x="4638" y="1606"/>
                    <a:pt x="4661" y="1599"/>
                  </a:cubicBezTo>
                  <a:cubicBezTo>
                    <a:pt x="4705" y="1566"/>
                    <a:pt x="4725" y="1499"/>
                    <a:pt x="4732" y="1449"/>
                  </a:cubicBezTo>
                  <a:cubicBezTo>
                    <a:pt x="4758" y="1332"/>
                    <a:pt x="4728" y="1215"/>
                    <a:pt x="4695" y="1104"/>
                  </a:cubicBezTo>
                  <a:cubicBezTo>
                    <a:pt x="4695" y="1104"/>
                    <a:pt x="4696" y="1105"/>
                    <a:pt x="4696" y="1105"/>
                  </a:cubicBezTo>
                  <a:lnTo>
                    <a:pt x="4696" y="1105"/>
                  </a:lnTo>
                  <a:cubicBezTo>
                    <a:pt x="4687" y="1070"/>
                    <a:pt x="4674" y="1035"/>
                    <a:pt x="4658" y="997"/>
                  </a:cubicBezTo>
                  <a:cubicBezTo>
                    <a:pt x="4631" y="944"/>
                    <a:pt x="4605" y="890"/>
                    <a:pt x="4561" y="847"/>
                  </a:cubicBezTo>
                  <a:cubicBezTo>
                    <a:pt x="4528" y="814"/>
                    <a:pt x="4488" y="797"/>
                    <a:pt x="4441" y="790"/>
                  </a:cubicBezTo>
                  <a:cubicBezTo>
                    <a:pt x="4421" y="787"/>
                    <a:pt x="4397" y="787"/>
                    <a:pt x="4377" y="780"/>
                  </a:cubicBezTo>
                  <a:cubicBezTo>
                    <a:pt x="4344" y="777"/>
                    <a:pt x="4307" y="773"/>
                    <a:pt x="4274" y="763"/>
                  </a:cubicBezTo>
                  <a:cubicBezTo>
                    <a:pt x="4254" y="760"/>
                    <a:pt x="4237" y="757"/>
                    <a:pt x="4213" y="747"/>
                  </a:cubicBezTo>
                  <a:cubicBezTo>
                    <a:pt x="4203" y="740"/>
                    <a:pt x="4187" y="737"/>
                    <a:pt x="4173" y="727"/>
                  </a:cubicBezTo>
                  <a:cubicBezTo>
                    <a:pt x="4163" y="723"/>
                    <a:pt x="4160" y="720"/>
                    <a:pt x="4153" y="713"/>
                  </a:cubicBezTo>
                  <a:cubicBezTo>
                    <a:pt x="4143" y="710"/>
                    <a:pt x="4136" y="703"/>
                    <a:pt x="4126" y="697"/>
                  </a:cubicBezTo>
                  <a:cubicBezTo>
                    <a:pt x="4113" y="680"/>
                    <a:pt x="4096" y="670"/>
                    <a:pt x="4086" y="653"/>
                  </a:cubicBezTo>
                  <a:cubicBezTo>
                    <a:pt x="4080" y="646"/>
                    <a:pt x="4073" y="640"/>
                    <a:pt x="4070" y="630"/>
                  </a:cubicBezTo>
                  <a:cubicBezTo>
                    <a:pt x="4063" y="620"/>
                    <a:pt x="4056" y="610"/>
                    <a:pt x="4053" y="596"/>
                  </a:cubicBezTo>
                  <a:cubicBezTo>
                    <a:pt x="4040" y="569"/>
                    <a:pt x="4026" y="539"/>
                    <a:pt x="4019" y="509"/>
                  </a:cubicBezTo>
                  <a:cubicBezTo>
                    <a:pt x="4007" y="478"/>
                    <a:pt x="3995" y="447"/>
                    <a:pt x="3979" y="416"/>
                  </a:cubicBezTo>
                  <a:lnTo>
                    <a:pt x="3979" y="416"/>
                  </a:lnTo>
                  <a:cubicBezTo>
                    <a:pt x="3979" y="417"/>
                    <a:pt x="3979" y="418"/>
                    <a:pt x="3979" y="419"/>
                  </a:cubicBezTo>
                  <a:cubicBezTo>
                    <a:pt x="3943" y="335"/>
                    <a:pt x="3889" y="259"/>
                    <a:pt x="3836" y="185"/>
                  </a:cubicBezTo>
                  <a:cubicBezTo>
                    <a:pt x="3792" y="128"/>
                    <a:pt x="3752" y="71"/>
                    <a:pt x="3688" y="41"/>
                  </a:cubicBezTo>
                  <a:cubicBezTo>
                    <a:pt x="3658" y="28"/>
                    <a:pt x="3628" y="18"/>
                    <a:pt x="3595" y="8"/>
                  </a:cubicBezTo>
                  <a:cubicBezTo>
                    <a:pt x="3574" y="4"/>
                    <a:pt x="3551" y="0"/>
                    <a:pt x="3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266851" y="1789200"/>
              <a:ext cx="45725" cy="331885"/>
            </a:xfrm>
            <a:custGeom>
              <a:avLst/>
              <a:gdLst/>
              <a:ahLst/>
              <a:cxnLst/>
              <a:rect l="l" t="t" r="r" b="b"/>
              <a:pathLst>
                <a:path w="302" h="2192" extrusionOk="0">
                  <a:moveTo>
                    <a:pt x="125" y="78"/>
                  </a:moveTo>
                  <a:cubicBezTo>
                    <a:pt x="135" y="82"/>
                    <a:pt x="138" y="82"/>
                    <a:pt x="141" y="82"/>
                  </a:cubicBezTo>
                  <a:cubicBezTo>
                    <a:pt x="148" y="85"/>
                    <a:pt x="148" y="85"/>
                    <a:pt x="151" y="85"/>
                  </a:cubicBezTo>
                  <a:cubicBezTo>
                    <a:pt x="155" y="85"/>
                    <a:pt x="158" y="92"/>
                    <a:pt x="165" y="92"/>
                  </a:cubicBezTo>
                  <a:cubicBezTo>
                    <a:pt x="172" y="95"/>
                    <a:pt x="175" y="95"/>
                    <a:pt x="182" y="98"/>
                  </a:cubicBezTo>
                  <a:cubicBezTo>
                    <a:pt x="188" y="108"/>
                    <a:pt x="198" y="112"/>
                    <a:pt x="205" y="118"/>
                  </a:cubicBezTo>
                  <a:lnTo>
                    <a:pt x="208" y="125"/>
                  </a:lnTo>
                  <a:cubicBezTo>
                    <a:pt x="218" y="128"/>
                    <a:pt x="222" y="135"/>
                    <a:pt x="225" y="142"/>
                  </a:cubicBezTo>
                  <a:cubicBezTo>
                    <a:pt x="225" y="145"/>
                    <a:pt x="232" y="145"/>
                    <a:pt x="232" y="149"/>
                  </a:cubicBezTo>
                  <a:lnTo>
                    <a:pt x="225" y="145"/>
                  </a:lnTo>
                  <a:lnTo>
                    <a:pt x="225" y="145"/>
                  </a:lnTo>
                  <a:cubicBezTo>
                    <a:pt x="225" y="149"/>
                    <a:pt x="232" y="149"/>
                    <a:pt x="232" y="152"/>
                  </a:cubicBezTo>
                  <a:cubicBezTo>
                    <a:pt x="235" y="159"/>
                    <a:pt x="235" y="159"/>
                    <a:pt x="235" y="162"/>
                  </a:cubicBezTo>
                  <a:cubicBezTo>
                    <a:pt x="238" y="162"/>
                    <a:pt x="238" y="165"/>
                    <a:pt x="238" y="169"/>
                  </a:cubicBezTo>
                  <a:lnTo>
                    <a:pt x="238" y="185"/>
                  </a:lnTo>
                  <a:lnTo>
                    <a:pt x="238" y="215"/>
                  </a:lnTo>
                  <a:cubicBezTo>
                    <a:pt x="238" y="232"/>
                    <a:pt x="235" y="249"/>
                    <a:pt x="232" y="269"/>
                  </a:cubicBezTo>
                  <a:lnTo>
                    <a:pt x="225" y="296"/>
                  </a:lnTo>
                  <a:cubicBezTo>
                    <a:pt x="218" y="316"/>
                    <a:pt x="215" y="342"/>
                    <a:pt x="208" y="363"/>
                  </a:cubicBezTo>
                  <a:cubicBezTo>
                    <a:pt x="202" y="386"/>
                    <a:pt x="198" y="416"/>
                    <a:pt x="192" y="446"/>
                  </a:cubicBezTo>
                  <a:cubicBezTo>
                    <a:pt x="168" y="419"/>
                    <a:pt x="141" y="386"/>
                    <a:pt x="121" y="342"/>
                  </a:cubicBezTo>
                  <a:cubicBezTo>
                    <a:pt x="115" y="329"/>
                    <a:pt x="105" y="319"/>
                    <a:pt x="101" y="309"/>
                  </a:cubicBezTo>
                  <a:cubicBezTo>
                    <a:pt x="91" y="299"/>
                    <a:pt x="88" y="282"/>
                    <a:pt x="85" y="269"/>
                  </a:cubicBezTo>
                  <a:lnTo>
                    <a:pt x="85" y="276"/>
                  </a:lnTo>
                  <a:cubicBezTo>
                    <a:pt x="81" y="262"/>
                    <a:pt x="75" y="252"/>
                    <a:pt x="75" y="242"/>
                  </a:cubicBezTo>
                  <a:cubicBezTo>
                    <a:pt x="71" y="225"/>
                    <a:pt x="68" y="209"/>
                    <a:pt x="68" y="185"/>
                  </a:cubicBezTo>
                  <a:lnTo>
                    <a:pt x="68" y="142"/>
                  </a:lnTo>
                  <a:cubicBezTo>
                    <a:pt x="68" y="128"/>
                    <a:pt x="71" y="118"/>
                    <a:pt x="71" y="108"/>
                  </a:cubicBezTo>
                  <a:cubicBezTo>
                    <a:pt x="75" y="102"/>
                    <a:pt x="75" y="102"/>
                    <a:pt x="75" y="98"/>
                  </a:cubicBezTo>
                  <a:cubicBezTo>
                    <a:pt x="75" y="95"/>
                    <a:pt x="81" y="95"/>
                    <a:pt x="81" y="92"/>
                  </a:cubicBezTo>
                  <a:cubicBezTo>
                    <a:pt x="81" y="85"/>
                    <a:pt x="85" y="85"/>
                    <a:pt x="85" y="85"/>
                  </a:cubicBezTo>
                  <a:lnTo>
                    <a:pt x="88" y="85"/>
                  </a:lnTo>
                  <a:cubicBezTo>
                    <a:pt x="88" y="82"/>
                    <a:pt x="91" y="82"/>
                    <a:pt x="91" y="82"/>
                  </a:cubicBezTo>
                  <a:cubicBezTo>
                    <a:pt x="98" y="78"/>
                    <a:pt x="98" y="78"/>
                    <a:pt x="101" y="78"/>
                  </a:cubicBezTo>
                  <a:close/>
                  <a:moveTo>
                    <a:pt x="120" y="0"/>
                  </a:moveTo>
                  <a:cubicBezTo>
                    <a:pt x="102" y="0"/>
                    <a:pt x="83" y="4"/>
                    <a:pt x="68" y="11"/>
                  </a:cubicBezTo>
                  <a:cubicBezTo>
                    <a:pt x="54" y="15"/>
                    <a:pt x="41" y="25"/>
                    <a:pt x="34" y="32"/>
                  </a:cubicBezTo>
                  <a:cubicBezTo>
                    <a:pt x="24" y="38"/>
                    <a:pt x="21" y="48"/>
                    <a:pt x="18" y="55"/>
                  </a:cubicBezTo>
                  <a:cubicBezTo>
                    <a:pt x="14" y="72"/>
                    <a:pt x="4" y="88"/>
                    <a:pt x="4" y="105"/>
                  </a:cubicBezTo>
                  <a:cubicBezTo>
                    <a:pt x="1" y="152"/>
                    <a:pt x="4" y="202"/>
                    <a:pt x="14" y="249"/>
                  </a:cubicBezTo>
                  <a:cubicBezTo>
                    <a:pt x="21" y="286"/>
                    <a:pt x="34" y="319"/>
                    <a:pt x="51" y="352"/>
                  </a:cubicBezTo>
                  <a:cubicBezTo>
                    <a:pt x="65" y="373"/>
                    <a:pt x="75" y="396"/>
                    <a:pt x="88" y="413"/>
                  </a:cubicBezTo>
                  <a:cubicBezTo>
                    <a:pt x="108" y="446"/>
                    <a:pt x="135" y="480"/>
                    <a:pt x="158" y="513"/>
                  </a:cubicBezTo>
                  <a:cubicBezTo>
                    <a:pt x="165" y="516"/>
                    <a:pt x="168" y="520"/>
                    <a:pt x="168" y="526"/>
                  </a:cubicBezTo>
                  <a:cubicBezTo>
                    <a:pt x="172" y="530"/>
                    <a:pt x="172" y="530"/>
                    <a:pt x="172" y="533"/>
                  </a:cubicBezTo>
                  <a:lnTo>
                    <a:pt x="172" y="536"/>
                  </a:lnTo>
                  <a:lnTo>
                    <a:pt x="172" y="550"/>
                  </a:lnTo>
                  <a:cubicBezTo>
                    <a:pt x="175" y="577"/>
                    <a:pt x="172" y="597"/>
                    <a:pt x="172" y="617"/>
                  </a:cubicBezTo>
                  <a:cubicBezTo>
                    <a:pt x="168" y="640"/>
                    <a:pt x="168" y="663"/>
                    <a:pt x="168" y="687"/>
                  </a:cubicBezTo>
                  <a:cubicBezTo>
                    <a:pt x="168" y="734"/>
                    <a:pt x="165" y="780"/>
                    <a:pt x="165" y="827"/>
                  </a:cubicBezTo>
                  <a:cubicBezTo>
                    <a:pt x="158" y="918"/>
                    <a:pt x="158" y="1011"/>
                    <a:pt x="172" y="1098"/>
                  </a:cubicBezTo>
                  <a:cubicBezTo>
                    <a:pt x="172" y="1121"/>
                    <a:pt x="175" y="1148"/>
                    <a:pt x="182" y="1172"/>
                  </a:cubicBezTo>
                  <a:cubicBezTo>
                    <a:pt x="185" y="1195"/>
                    <a:pt x="185" y="1218"/>
                    <a:pt x="188" y="1239"/>
                  </a:cubicBezTo>
                  <a:cubicBezTo>
                    <a:pt x="192" y="1262"/>
                    <a:pt x="198" y="1282"/>
                    <a:pt x="198" y="1302"/>
                  </a:cubicBezTo>
                  <a:cubicBezTo>
                    <a:pt x="198" y="1329"/>
                    <a:pt x="202" y="1352"/>
                    <a:pt x="202" y="1379"/>
                  </a:cubicBezTo>
                  <a:lnTo>
                    <a:pt x="202" y="1382"/>
                  </a:lnTo>
                  <a:cubicBezTo>
                    <a:pt x="202" y="1422"/>
                    <a:pt x="205" y="1463"/>
                    <a:pt x="205" y="1503"/>
                  </a:cubicBezTo>
                  <a:lnTo>
                    <a:pt x="205" y="1506"/>
                  </a:lnTo>
                  <a:lnTo>
                    <a:pt x="205" y="1513"/>
                  </a:lnTo>
                  <a:cubicBezTo>
                    <a:pt x="205" y="1553"/>
                    <a:pt x="208" y="1590"/>
                    <a:pt x="208" y="1630"/>
                  </a:cubicBezTo>
                  <a:lnTo>
                    <a:pt x="208" y="1763"/>
                  </a:lnTo>
                  <a:lnTo>
                    <a:pt x="208" y="1824"/>
                  </a:lnTo>
                  <a:cubicBezTo>
                    <a:pt x="208" y="1850"/>
                    <a:pt x="205" y="1880"/>
                    <a:pt x="205" y="1904"/>
                  </a:cubicBezTo>
                  <a:cubicBezTo>
                    <a:pt x="202" y="1947"/>
                    <a:pt x="202" y="1987"/>
                    <a:pt x="198" y="2031"/>
                  </a:cubicBezTo>
                  <a:cubicBezTo>
                    <a:pt x="192" y="2054"/>
                    <a:pt x="192" y="2081"/>
                    <a:pt x="192" y="2104"/>
                  </a:cubicBezTo>
                  <a:cubicBezTo>
                    <a:pt x="192" y="2121"/>
                    <a:pt x="192" y="2135"/>
                    <a:pt x="198" y="2151"/>
                  </a:cubicBezTo>
                  <a:cubicBezTo>
                    <a:pt x="202" y="2168"/>
                    <a:pt x="215" y="2185"/>
                    <a:pt x="225" y="2191"/>
                  </a:cubicBezTo>
                  <a:cubicBezTo>
                    <a:pt x="235" y="2175"/>
                    <a:pt x="248" y="2158"/>
                    <a:pt x="242" y="2128"/>
                  </a:cubicBezTo>
                  <a:cubicBezTo>
                    <a:pt x="248" y="2118"/>
                    <a:pt x="248" y="2101"/>
                    <a:pt x="248" y="2088"/>
                  </a:cubicBezTo>
                  <a:cubicBezTo>
                    <a:pt x="248" y="2061"/>
                    <a:pt x="252" y="2041"/>
                    <a:pt x="252" y="2021"/>
                  </a:cubicBezTo>
                  <a:cubicBezTo>
                    <a:pt x="252" y="2004"/>
                    <a:pt x="255" y="1984"/>
                    <a:pt x="255" y="1967"/>
                  </a:cubicBezTo>
                  <a:cubicBezTo>
                    <a:pt x="265" y="1874"/>
                    <a:pt x="272" y="1787"/>
                    <a:pt x="275" y="1693"/>
                  </a:cubicBezTo>
                  <a:cubicBezTo>
                    <a:pt x="282" y="1680"/>
                    <a:pt x="282" y="1663"/>
                    <a:pt x="282" y="1643"/>
                  </a:cubicBezTo>
                  <a:lnTo>
                    <a:pt x="282" y="1616"/>
                  </a:lnTo>
                  <a:lnTo>
                    <a:pt x="282" y="1539"/>
                  </a:lnTo>
                  <a:lnTo>
                    <a:pt x="282" y="1399"/>
                  </a:lnTo>
                  <a:lnTo>
                    <a:pt x="282" y="1275"/>
                  </a:lnTo>
                  <a:cubicBezTo>
                    <a:pt x="275" y="1225"/>
                    <a:pt x="275" y="1175"/>
                    <a:pt x="272" y="1125"/>
                  </a:cubicBezTo>
                  <a:cubicBezTo>
                    <a:pt x="265" y="1038"/>
                    <a:pt x="258" y="948"/>
                    <a:pt x="255" y="857"/>
                  </a:cubicBezTo>
                  <a:lnTo>
                    <a:pt x="255" y="851"/>
                  </a:lnTo>
                  <a:lnTo>
                    <a:pt x="255" y="834"/>
                  </a:lnTo>
                  <a:lnTo>
                    <a:pt x="255" y="821"/>
                  </a:lnTo>
                  <a:cubicBezTo>
                    <a:pt x="255" y="770"/>
                    <a:pt x="255" y="724"/>
                    <a:pt x="252" y="680"/>
                  </a:cubicBezTo>
                  <a:cubicBezTo>
                    <a:pt x="248" y="637"/>
                    <a:pt x="248" y="590"/>
                    <a:pt x="242" y="550"/>
                  </a:cubicBezTo>
                  <a:cubicBezTo>
                    <a:pt x="242" y="530"/>
                    <a:pt x="238" y="503"/>
                    <a:pt x="232" y="486"/>
                  </a:cubicBezTo>
                  <a:cubicBezTo>
                    <a:pt x="232" y="486"/>
                    <a:pt x="225" y="483"/>
                    <a:pt x="225" y="480"/>
                  </a:cubicBezTo>
                  <a:cubicBezTo>
                    <a:pt x="232" y="473"/>
                    <a:pt x="232" y="466"/>
                    <a:pt x="235" y="463"/>
                  </a:cubicBezTo>
                  <a:cubicBezTo>
                    <a:pt x="242" y="436"/>
                    <a:pt x="252" y="406"/>
                    <a:pt x="258" y="379"/>
                  </a:cubicBezTo>
                  <a:cubicBezTo>
                    <a:pt x="268" y="349"/>
                    <a:pt x="272" y="316"/>
                    <a:pt x="282" y="286"/>
                  </a:cubicBezTo>
                  <a:cubicBezTo>
                    <a:pt x="289" y="256"/>
                    <a:pt x="292" y="222"/>
                    <a:pt x="299" y="195"/>
                  </a:cubicBezTo>
                  <a:cubicBezTo>
                    <a:pt x="302" y="159"/>
                    <a:pt x="299" y="112"/>
                    <a:pt x="268" y="82"/>
                  </a:cubicBezTo>
                  <a:cubicBezTo>
                    <a:pt x="252" y="62"/>
                    <a:pt x="235" y="45"/>
                    <a:pt x="215" y="32"/>
                  </a:cubicBezTo>
                  <a:cubicBezTo>
                    <a:pt x="192" y="15"/>
                    <a:pt x="165" y="8"/>
                    <a:pt x="138" y="1"/>
                  </a:cubicBezTo>
                  <a:cubicBezTo>
                    <a:pt x="132" y="1"/>
                    <a:pt x="126"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142394" y="1883376"/>
              <a:ext cx="148531" cy="224537"/>
            </a:xfrm>
            <a:custGeom>
              <a:avLst/>
              <a:gdLst/>
              <a:ahLst/>
              <a:cxnLst/>
              <a:rect l="l" t="t" r="r" b="b"/>
              <a:pathLst>
                <a:path w="981" h="1483" extrusionOk="0">
                  <a:moveTo>
                    <a:pt x="121" y="75"/>
                  </a:moveTo>
                  <a:cubicBezTo>
                    <a:pt x="124" y="75"/>
                    <a:pt x="128" y="78"/>
                    <a:pt x="134" y="78"/>
                  </a:cubicBezTo>
                  <a:cubicBezTo>
                    <a:pt x="141" y="82"/>
                    <a:pt x="144" y="82"/>
                    <a:pt x="151" y="85"/>
                  </a:cubicBezTo>
                  <a:lnTo>
                    <a:pt x="174" y="98"/>
                  </a:lnTo>
                  <a:cubicBezTo>
                    <a:pt x="178" y="105"/>
                    <a:pt x="188" y="108"/>
                    <a:pt x="191" y="112"/>
                  </a:cubicBezTo>
                  <a:lnTo>
                    <a:pt x="218" y="138"/>
                  </a:lnTo>
                  <a:cubicBezTo>
                    <a:pt x="221" y="145"/>
                    <a:pt x="228" y="155"/>
                    <a:pt x="235" y="162"/>
                  </a:cubicBezTo>
                  <a:cubicBezTo>
                    <a:pt x="241" y="182"/>
                    <a:pt x="251" y="199"/>
                    <a:pt x="258" y="215"/>
                  </a:cubicBezTo>
                  <a:lnTo>
                    <a:pt x="268" y="229"/>
                  </a:lnTo>
                  <a:cubicBezTo>
                    <a:pt x="278" y="249"/>
                    <a:pt x="288" y="272"/>
                    <a:pt x="305" y="296"/>
                  </a:cubicBezTo>
                  <a:cubicBezTo>
                    <a:pt x="285" y="292"/>
                    <a:pt x="271" y="282"/>
                    <a:pt x="258" y="282"/>
                  </a:cubicBezTo>
                  <a:cubicBezTo>
                    <a:pt x="235" y="275"/>
                    <a:pt x="208" y="262"/>
                    <a:pt x="188" y="252"/>
                  </a:cubicBezTo>
                  <a:cubicBezTo>
                    <a:pt x="184" y="252"/>
                    <a:pt x="178" y="252"/>
                    <a:pt x="174" y="249"/>
                  </a:cubicBezTo>
                  <a:cubicBezTo>
                    <a:pt x="168" y="245"/>
                    <a:pt x="158" y="235"/>
                    <a:pt x="151" y="232"/>
                  </a:cubicBezTo>
                  <a:cubicBezTo>
                    <a:pt x="138" y="225"/>
                    <a:pt x="128" y="215"/>
                    <a:pt x="118" y="209"/>
                  </a:cubicBezTo>
                  <a:cubicBezTo>
                    <a:pt x="104" y="195"/>
                    <a:pt x="91" y="185"/>
                    <a:pt x="84" y="175"/>
                  </a:cubicBezTo>
                  <a:cubicBezTo>
                    <a:pt x="77" y="165"/>
                    <a:pt x="71" y="158"/>
                    <a:pt x="67" y="148"/>
                  </a:cubicBezTo>
                  <a:lnTo>
                    <a:pt x="61" y="145"/>
                  </a:lnTo>
                  <a:cubicBezTo>
                    <a:pt x="57" y="142"/>
                    <a:pt x="54" y="135"/>
                    <a:pt x="54" y="132"/>
                  </a:cubicBezTo>
                  <a:cubicBezTo>
                    <a:pt x="54" y="132"/>
                    <a:pt x="51" y="128"/>
                    <a:pt x="51" y="125"/>
                  </a:cubicBezTo>
                  <a:lnTo>
                    <a:pt x="51" y="115"/>
                  </a:lnTo>
                  <a:lnTo>
                    <a:pt x="51" y="112"/>
                  </a:lnTo>
                  <a:lnTo>
                    <a:pt x="51" y="108"/>
                  </a:lnTo>
                  <a:lnTo>
                    <a:pt x="51" y="98"/>
                  </a:lnTo>
                  <a:lnTo>
                    <a:pt x="51" y="95"/>
                  </a:lnTo>
                  <a:lnTo>
                    <a:pt x="54" y="92"/>
                  </a:lnTo>
                  <a:cubicBezTo>
                    <a:pt x="54" y="85"/>
                    <a:pt x="57" y="85"/>
                    <a:pt x="57" y="85"/>
                  </a:cubicBezTo>
                  <a:lnTo>
                    <a:pt x="61" y="82"/>
                  </a:lnTo>
                  <a:cubicBezTo>
                    <a:pt x="67" y="78"/>
                    <a:pt x="71" y="78"/>
                    <a:pt x="71" y="78"/>
                  </a:cubicBezTo>
                  <a:cubicBezTo>
                    <a:pt x="74" y="78"/>
                    <a:pt x="77" y="75"/>
                    <a:pt x="84" y="75"/>
                  </a:cubicBezTo>
                  <a:close/>
                  <a:moveTo>
                    <a:pt x="125" y="1"/>
                  </a:moveTo>
                  <a:cubicBezTo>
                    <a:pt x="94" y="1"/>
                    <a:pt x="62" y="11"/>
                    <a:pt x="37" y="28"/>
                  </a:cubicBezTo>
                  <a:cubicBezTo>
                    <a:pt x="21" y="38"/>
                    <a:pt x="7" y="58"/>
                    <a:pt x="4" y="75"/>
                  </a:cubicBezTo>
                  <a:cubicBezTo>
                    <a:pt x="1" y="95"/>
                    <a:pt x="1" y="112"/>
                    <a:pt x="4" y="128"/>
                  </a:cubicBezTo>
                  <a:cubicBezTo>
                    <a:pt x="7" y="145"/>
                    <a:pt x="17" y="162"/>
                    <a:pt x="24" y="175"/>
                  </a:cubicBezTo>
                  <a:cubicBezTo>
                    <a:pt x="27" y="182"/>
                    <a:pt x="34" y="192"/>
                    <a:pt x="37" y="195"/>
                  </a:cubicBezTo>
                  <a:cubicBezTo>
                    <a:pt x="44" y="212"/>
                    <a:pt x="57" y="225"/>
                    <a:pt x="71" y="239"/>
                  </a:cubicBezTo>
                  <a:lnTo>
                    <a:pt x="108" y="275"/>
                  </a:lnTo>
                  <a:cubicBezTo>
                    <a:pt x="121" y="289"/>
                    <a:pt x="134" y="296"/>
                    <a:pt x="151" y="306"/>
                  </a:cubicBezTo>
                  <a:cubicBezTo>
                    <a:pt x="178" y="322"/>
                    <a:pt x="211" y="332"/>
                    <a:pt x="241" y="346"/>
                  </a:cubicBezTo>
                  <a:cubicBezTo>
                    <a:pt x="275" y="356"/>
                    <a:pt x="305" y="362"/>
                    <a:pt x="338" y="376"/>
                  </a:cubicBezTo>
                  <a:cubicBezTo>
                    <a:pt x="345" y="376"/>
                    <a:pt x="355" y="379"/>
                    <a:pt x="362" y="382"/>
                  </a:cubicBezTo>
                  <a:cubicBezTo>
                    <a:pt x="372" y="392"/>
                    <a:pt x="378" y="396"/>
                    <a:pt x="388" y="399"/>
                  </a:cubicBezTo>
                  <a:cubicBezTo>
                    <a:pt x="392" y="406"/>
                    <a:pt x="402" y="409"/>
                    <a:pt x="405" y="413"/>
                  </a:cubicBezTo>
                  <a:lnTo>
                    <a:pt x="405" y="416"/>
                  </a:lnTo>
                  <a:cubicBezTo>
                    <a:pt x="408" y="416"/>
                    <a:pt x="408" y="423"/>
                    <a:pt x="412" y="426"/>
                  </a:cubicBezTo>
                  <a:lnTo>
                    <a:pt x="418" y="429"/>
                  </a:lnTo>
                  <a:cubicBezTo>
                    <a:pt x="422" y="436"/>
                    <a:pt x="428" y="443"/>
                    <a:pt x="435" y="449"/>
                  </a:cubicBezTo>
                  <a:cubicBezTo>
                    <a:pt x="435" y="456"/>
                    <a:pt x="439" y="456"/>
                    <a:pt x="439" y="459"/>
                  </a:cubicBezTo>
                  <a:cubicBezTo>
                    <a:pt x="459" y="483"/>
                    <a:pt x="475" y="503"/>
                    <a:pt x="495" y="530"/>
                  </a:cubicBezTo>
                  <a:cubicBezTo>
                    <a:pt x="489" y="516"/>
                    <a:pt x="485" y="499"/>
                    <a:pt x="475" y="486"/>
                  </a:cubicBezTo>
                  <a:lnTo>
                    <a:pt x="475" y="486"/>
                  </a:lnTo>
                  <a:cubicBezTo>
                    <a:pt x="485" y="496"/>
                    <a:pt x="495" y="510"/>
                    <a:pt x="505" y="520"/>
                  </a:cubicBezTo>
                  <a:cubicBezTo>
                    <a:pt x="525" y="550"/>
                    <a:pt x="552" y="583"/>
                    <a:pt x="572" y="613"/>
                  </a:cubicBezTo>
                  <a:cubicBezTo>
                    <a:pt x="592" y="647"/>
                    <a:pt x="619" y="680"/>
                    <a:pt x="639" y="713"/>
                  </a:cubicBezTo>
                  <a:cubicBezTo>
                    <a:pt x="645" y="719"/>
                    <a:pt x="650" y="729"/>
                    <a:pt x="656" y="738"/>
                  </a:cubicBezTo>
                  <a:lnTo>
                    <a:pt x="656" y="738"/>
                  </a:lnTo>
                  <a:cubicBezTo>
                    <a:pt x="656" y="738"/>
                    <a:pt x="656" y="737"/>
                    <a:pt x="656" y="737"/>
                  </a:cubicBezTo>
                  <a:lnTo>
                    <a:pt x="656" y="737"/>
                  </a:lnTo>
                  <a:cubicBezTo>
                    <a:pt x="656" y="738"/>
                    <a:pt x="656" y="739"/>
                    <a:pt x="657" y="740"/>
                  </a:cubicBezTo>
                  <a:lnTo>
                    <a:pt x="657" y="740"/>
                  </a:lnTo>
                  <a:cubicBezTo>
                    <a:pt x="656" y="739"/>
                    <a:pt x="656" y="739"/>
                    <a:pt x="656" y="738"/>
                  </a:cubicBezTo>
                  <a:lnTo>
                    <a:pt x="656" y="738"/>
                  </a:lnTo>
                  <a:cubicBezTo>
                    <a:pt x="656" y="740"/>
                    <a:pt x="657" y="742"/>
                    <a:pt x="658" y="743"/>
                  </a:cubicBezTo>
                  <a:lnTo>
                    <a:pt x="658" y="743"/>
                  </a:lnTo>
                  <a:cubicBezTo>
                    <a:pt x="657" y="742"/>
                    <a:pt x="657" y="741"/>
                    <a:pt x="657" y="740"/>
                  </a:cubicBezTo>
                  <a:lnTo>
                    <a:pt x="657" y="740"/>
                  </a:lnTo>
                  <a:cubicBezTo>
                    <a:pt x="657" y="741"/>
                    <a:pt x="658" y="742"/>
                    <a:pt x="659" y="744"/>
                  </a:cubicBezTo>
                  <a:cubicBezTo>
                    <a:pt x="659" y="744"/>
                    <a:pt x="658" y="743"/>
                    <a:pt x="658" y="743"/>
                  </a:cubicBezTo>
                  <a:lnTo>
                    <a:pt x="658" y="743"/>
                  </a:lnTo>
                  <a:cubicBezTo>
                    <a:pt x="662" y="754"/>
                    <a:pt x="670" y="762"/>
                    <a:pt x="676" y="770"/>
                  </a:cubicBezTo>
                  <a:lnTo>
                    <a:pt x="703" y="810"/>
                  </a:lnTo>
                  <a:cubicBezTo>
                    <a:pt x="713" y="827"/>
                    <a:pt x="723" y="837"/>
                    <a:pt x="729" y="851"/>
                  </a:cubicBezTo>
                  <a:cubicBezTo>
                    <a:pt x="736" y="861"/>
                    <a:pt x="739" y="864"/>
                    <a:pt x="743" y="874"/>
                  </a:cubicBezTo>
                  <a:cubicBezTo>
                    <a:pt x="746" y="881"/>
                    <a:pt x="756" y="894"/>
                    <a:pt x="763" y="901"/>
                  </a:cubicBezTo>
                  <a:cubicBezTo>
                    <a:pt x="760" y="901"/>
                    <a:pt x="759" y="897"/>
                    <a:pt x="759" y="897"/>
                  </a:cubicBezTo>
                  <a:lnTo>
                    <a:pt x="759" y="897"/>
                  </a:lnTo>
                  <a:cubicBezTo>
                    <a:pt x="759" y="901"/>
                    <a:pt x="763" y="901"/>
                    <a:pt x="763" y="904"/>
                  </a:cubicBezTo>
                  <a:cubicBezTo>
                    <a:pt x="790" y="964"/>
                    <a:pt x="810" y="1028"/>
                    <a:pt x="830" y="1085"/>
                  </a:cubicBezTo>
                  <a:cubicBezTo>
                    <a:pt x="840" y="1101"/>
                    <a:pt x="843" y="1125"/>
                    <a:pt x="846" y="1141"/>
                  </a:cubicBezTo>
                  <a:cubicBezTo>
                    <a:pt x="846" y="1151"/>
                    <a:pt x="853" y="1165"/>
                    <a:pt x="856" y="1178"/>
                  </a:cubicBezTo>
                  <a:cubicBezTo>
                    <a:pt x="863" y="1215"/>
                    <a:pt x="870" y="1252"/>
                    <a:pt x="876" y="1292"/>
                  </a:cubicBezTo>
                  <a:cubicBezTo>
                    <a:pt x="887" y="1342"/>
                    <a:pt x="893" y="1385"/>
                    <a:pt x="903" y="1432"/>
                  </a:cubicBezTo>
                  <a:lnTo>
                    <a:pt x="903" y="1429"/>
                  </a:lnTo>
                  <a:cubicBezTo>
                    <a:pt x="903" y="1446"/>
                    <a:pt x="907" y="1459"/>
                    <a:pt x="920" y="1469"/>
                  </a:cubicBezTo>
                  <a:cubicBezTo>
                    <a:pt x="927" y="1476"/>
                    <a:pt x="930" y="1479"/>
                    <a:pt x="940" y="1482"/>
                  </a:cubicBezTo>
                  <a:cubicBezTo>
                    <a:pt x="943" y="1482"/>
                    <a:pt x="947" y="1479"/>
                    <a:pt x="970" y="1479"/>
                  </a:cubicBezTo>
                  <a:cubicBezTo>
                    <a:pt x="977" y="1466"/>
                    <a:pt x="980" y="1452"/>
                    <a:pt x="980" y="1436"/>
                  </a:cubicBezTo>
                  <a:cubicBezTo>
                    <a:pt x="980" y="1426"/>
                    <a:pt x="977" y="1409"/>
                    <a:pt x="973" y="1396"/>
                  </a:cubicBezTo>
                  <a:cubicBezTo>
                    <a:pt x="963" y="1359"/>
                    <a:pt x="960" y="1319"/>
                    <a:pt x="953" y="1282"/>
                  </a:cubicBezTo>
                  <a:cubicBezTo>
                    <a:pt x="947" y="1252"/>
                    <a:pt x="940" y="1225"/>
                    <a:pt x="937" y="1195"/>
                  </a:cubicBezTo>
                  <a:cubicBezTo>
                    <a:pt x="930" y="1185"/>
                    <a:pt x="930" y="1175"/>
                    <a:pt x="927" y="1161"/>
                  </a:cubicBezTo>
                  <a:cubicBezTo>
                    <a:pt x="923" y="1145"/>
                    <a:pt x="920" y="1131"/>
                    <a:pt x="913" y="1115"/>
                  </a:cubicBezTo>
                  <a:cubicBezTo>
                    <a:pt x="910" y="1101"/>
                    <a:pt x="907" y="1085"/>
                    <a:pt x="903" y="1068"/>
                  </a:cubicBezTo>
                  <a:cubicBezTo>
                    <a:pt x="893" y="1048"/>
                    <a:pt x="890" y="1031"/>
                    <a:pt x="880" y="1011"/>
                  </a:cubicBezTo>
                  <a:cubicBezTo>
                    <a:pt x="870" y="981"/>
                    <a:pt x="860" y="948"/>
                    <a:pt x="846" y="917"/>
                  </a:cubicBezTo>
                  <a:lnTo>
                    <a:pt x="836" y="881"/>
                  </a:lnTo>
                  <a:cubicBezTo>
                    <a:pt x="826" y="864"/>
                    <a:pt x="813" y="851"/>
                    <a:pt x="806" y="841"/>
                  </a:cubicBezTo>
                  <a:cubicBezTo>
                    <a:pt x="796" y="817"/>
                    <a:pt x="786" y="800"/>
                    <a:pt x="773" y="784"/>
                  </a:cubicBezTo>
                  <a:cubicBezTo>
                    <a:pt x="756" y="760"/>
                    <a:pt x="739" y="730"/>
                    <a:pt x="723" y="707"/>
                  </a:cubicBezTo>
                  <a:lnTo>
                    <a:pt x="659" y="606"/>
                  </a:lnTo>
                  <a:cubicBezTo>
                    <a:pt x="642" y="576"/>
                    <a:pt x="622" y="546"/>
                    <a:pt x="602" y="516"/>
                  </a:cubicBezTo>
                  <a:cubicBezTo>
                    <a:pt x="579" y="489"/>
                    <a:pt x="559" y="459"/>
                    <a:pt x="535" y="433"/>
                  </a:cubicBezTo>
                  <a:cubicBezTo>
                    <a:pt x="509" y="409"/>
                    <a:pt x="485" y="382"/>
                    <a:pt x="459" y="362"/>
                  </a:cubicBezTo>
                  <a:cubicBezTo>
                    <a:pt x="445" y="349"/>
                    <a:pt x="435" y="339"/>
                    <a:pt x="418" y="329"/>
                  </a:cubicBezTo>
                  <a:cubicBezTo>
                    <a:pt x="418" y="326"/>
                    <a:pt x="412" y="326"/>
                    <a:pt x="412" y="326"/>
                  </a:cubicBezTo>
                  <a:cubicBezTo>
                    <a:pt x="408" y="312"/>
                    <a:pt x="402" y="306"/>
                    <a:pt x="395" y="292"/>
                  </a:cubicBezTo>
                  <a:cubicBezTo>
                    <a:pt x="392" y="289"/>
                    <a:pt x="388" y="279"/>
                    <a:pt x="385" y="272"/>
                  </a:cubicBezTo>
                  <a:cubicBezTo>
                    <a:pt x="375" y="255"/>
                    <a:pt x="372" y="242"/>
                    <a:pt x="362" y="225"/>
                  </a:cubicBezTo>
                  <a:cubicBezTo>
                    <a:pt x="352" y="192"/>
                    <a:pt x="338" y="162"/>
                    <a:pt x="321" y="132"/>
                  </a:cubicBezTo>
                  <a:cubicBezTo>
                    <a:pt x="305" y="98"/>
                    <a:pt x="285" y="72"/>
                    <a:pt x="255" y="48"/>
                  </a:cubicBezTo>
                  <a:cubicBezTo>
                    <a:pt x="238" y="38"/>
                    <a:pt x="225" y="28"/>
                    <a:pt x="208" y="21"/>
                  </a:cubicBezTo>
                  <a:cubicBezTo>
                    <a:pt x="191" y="11"/>
                    <a:pt x="174" y="8"/>
                    <a:pt x="158" y="5"/>
                  </a:cubicBezTo>
                  <a:cubicBezTo>
                    <a:pt x="147" y="2"/>
                    <a:pt x="136" y="1"/>
                    <a:pt x="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343918" y="1809640"/>
              <a:ext cx="83123" cy="239678"/>
            </a:xfrm>
            <a:custGeom>
              <a:avLst/>
              <a:gdLst/>
              <a:ahLst/>
              <a:cxnLst/>
              <a:rect l="l" t="t" r="r" b="b"/>
              <a:pathLst>
                <a:path w="549" h="1583" extrusionOk="0">
                  <a:moveTo>
                    <a:pt x="401" y="77"/>
                  </a:moveTo>
                  <a:cubicBezTo>
                    <a:pt x="401" y="80"/>
                    <a:pt x="408" y="80"/>
                    <a:pt x="411" y="80"/>
                  </a:cubicBezTo>
                  <a:cubicBezTo>
                    <a:pt x="418" y="80"/>
                    <a:pt x="425" y="84"/>
                    <a:pt x="432" y="87"/>
                  </a:cubicBezTo>
                  <a:lnTo>
                    <a:pt x="442" y="87"/>
                  </a:lnTo>
                  <a:cubicBezTo>
                    <a:pt x="448" y="94"/>
                    <a:pt x="452" y="97"/>
                    <a:pt x="462" y="100"/>
                  </a:cubicBezTo>
                  <a:lnTo>
                    <a:pt x="465" y="107"/>
                  </a:lnTo>
                  <a:lnTo>
                    <a:pt x="478" y="117"/>
                  </a:lnTo>
                  <a:lnTo>
                    <a:pt x="478" y="124"/>
                  </a:lnTo>
                  <a:cubicBezTo>
                    <a:pt x="475" y="124"/>
                    <a:pt x="475" y="127"/>
                    <a:pt x="475" y="127"/>
                  </a:cubicBezTo>
                  <a:cubicBezTo>
                    <a:pt x="468" y="137"/>
                    <a:pt x="462" y="147"/>
                    <a:pt x="458" y="154"/>
                  </a:cubicBezTo>
                  <a:cubicBezTo>
                    <a:pt x="452" y="164"/>
                    <a:pt x="445" y="167"/>
                    <a:pt x="442" y="177"/>
                  </a:cubicBezTo>
                  <a:lnTo>
                    <a:pt x="435" y="181"/>
                  </a:lnTo>
                  <a:cubicBezTo>
                    <a:pt x="418" y="194"/>
                    <a:pt x="408" y="211"/>
                    <a:pt x="391" y="221"/>
                  </a:cubicBezTo>
                  <a:cubicBezTo>
                    <a:pt x="378" y="231"/>
                    <a:pt x="368" y="238"/>
                    <a:pt x="358" y="248"/>
                  </a:cubicBezTo>
                  <a:cubicBezTo>
                    <a:pt x="348" y="251"/>
                    <a:pt x="345" y="261"/>
                    <a:pt x="335" y="264"/>
                  </a:cubicBezTo>
                  <a:cubicBezTo>
                    <a:pt x="325" y="278"/>
                    <a:pt x="311" y="284"/>
                    <a:pt x="301" y="294"/>
                  </a:cubicBezTo>
                  <a:lnTo>
                    <a:pt x="291" y="304"/>
                  </a:lnTo>
                  <a:lnTo>
                    <a:pt x="298" y="278"/>
                  </a:lnTo>
                  <a:lnTo>
                    <a:pt x="308" y="251"/>
                  </a:lnTo>
                  <a:cubicBezTo>
                    <a:pt x="311" y="234"/>
                    <a:pt x="318" y="224"/>
                    <a:pt x="325" y="211"/>
                  </a:cubicBezTo>
                  <a:cubicBezTo>
                    <a:pt x="331" y="194"/>
                    <a:pt x="341" y="171"/>
                    <a:pt x="348" y="151"/>
                  </a:cubicBezTo>
                  <a:lnTo>
                    <a:pt x="348" y="147"/>
                  </a:lnTo>
                  <a:lnTo>
                    <a:pt x="351" y="144"/>
                  </a:lnTo>
                  <a:cubicBezTo>
                    <a:pt x="365" y="124"/>
                    <a:pt x="368" y="114"/>
                    <a:pt x="378" y="100"/>
                  </a:cubicBezTo>
                  <a:cubicBezTo>
                    <a:pt x="381" y="94"/>
                    <a:pt x="391" y="84"/>
                    <a:pt x="395" y="80"/>
                  </a:cubicBezTo>
                  <a:lnTo>
                    <a:pt x="401" y="77"/>
                  </a:lnTo>
                  <a:close/>
                  <a:moveTo>
                    <a:pt x="395" y="0"/>
                  </a:moveTo>
                  <a:cubicBezTo>
                    <a:pt x="382" y="0"/>
                    <a:pt x="370" y="3"/>
                    <a:pt x="358" y="10"/>
                  </a:cubicBezTo>
                  <a:cubicBezTo>
                    <a:pt x="348" y="14"/>
                    <a:pt x="341" y="20"/>
                    <a:pt x="331" y="30"/>
                  </a:cubicBezTo>
                  <a:cubicBezTo>
                    <a:pt x="328" y="34"/>
                    <a:pt x="325" y="44"/>
                    <a:pt x="318" y="47"/>
                  </a:cubicBezTo>
                  <a:cubicBezTo>
                    <a:pt x="308" y="64"/>
                    <a:pt x="298" y="77"/>
                    <a:pt x="291" y="94"/>
                  </a:cubicBezTo>
                  <a:cubicBezTo>
                    <a:pt x="274" y="127"/>
                    <a:pt x="261" y="154"/>
                    <a:pt x="248" y="187"/>
                  </a:cubicBezTo>
                  <a:cubicBezTo>
                    <a:pt x="234" y="221"/>
                    <a:pt x="224" y="251"/>
                    <a:pt x="211" y="284"/>
                  </a:cubicBezTo>
                  <a:cubicBezTo>
                    <a:pt x="184" y="351"/>
                    <a:pt x="161" y="418"/>
                    <a:pt x="144" y="488"/>
                  </a:cubicBezTo>
                  <a:cubicBezTo>
                    <a:pt x="127" y="555"/>
                    <a:pt x="114" y="629"/>
                    <a:pt x="101" y="696"/>
                  </a:cubicBezTo>
                  <a:cubicBezTo>
                    <a:pt x="90" y="762"/>
                    <a:pt x="77" y="833"/>
                    <a:pt x="60" y="903"/>
                  </a:cubicBezTo>
                  <a:cubicBezTo>
                    <a:pt x="57" y="920"/>
                    <a:pt x="50" y="943"/>
                    <a:pt x="47" y="960"/>
                  </a:cubicBezTo>
                  <a:cubicBezTo>
                    <a:pt x="44" y="986"/>
                    <a:pt x="34" y="1013"/>
                    <a:pt x="30" y="1037"/>
                  </a:cubicBezTo>
                  <a:cubicBezTo>
                    <a:pt x="27" y="1050"/>
                    <a:pt x="27" y="1063"/>
                    <a:pt x="24" y="1077"/>
                  </a:cubicBezTo>
                  <a:cubicBezTo>
                    <a:pt x="17" y="1087"/>
                    <a:pt x="17" y="1097"/>
                    <a:pt x="17" y="1110"/>
                  </a:cubicBezTo>
                  <a:lnTo>
                    <a:pt x="17" y="1104"/>
                  </a:lnTo>
                  <a:cubicBezTo>
                    <a:pt x="14" y="1144"/>
                    <a:pt x="10" y="1177"/>
                    <a:pt x="7" y="1214"/>
                  </a:cubicBezTo>
                  <a:cubicBezTo>
                    <a:pt x="0" y="1231"/>
                    <a:pt x="0" y="1247"/>
                    <a:pt x="0" y="1264"/>
                  </a:cubicBezTo>
                  <a:cubicBezTo>
                    <a:pt x="7" y="1277"/>
                    <a:pt x="7" y="1284"/>
                    <a:pt x="7" y="1297"/>
                  </a:cubicBezTo>
                  <a:cubicBezTo>
                    <a:pt x="10" y="1314"/>
                    <a:pt x="10" y="1328"/>
                    <a:pt x="10" y="1344"/>
                  </a:cubicBezTo>
                  <a:cubicBezTo>
                    <a:pt x="14" y="1364"/>
                    <a:pt x="14" y="1381"/>
                    <a:pt x="14" y="1401"/>
                  </a:cubicBezTo>
                  <a:lnTo>
                    <a:pt x="14" y="1448"/>
                  </a:lnTo>
                  <a:cubicBezTo>
                    <a:pt x="10" y="1481"/>
                    <a:pt x="10" y="1515"/>
                    <a:pt x="7" y="1548"/>
                  </a:cubicBezTo>
                  <a:lnTo>
                    <a:pt x="7" y="1565"/>
                  </a:lnTo>
                  <a:lnTo>
                    <a:pt x="7" y="1572"/>
                  </a:lnTo>
                  <a:cubicBezTo>
                    <a:pt x="9" y="1579"/>
                    <a:pt x="13" y="1583"/>
                    <a:pt x="18" y="1583"/>
                  </a:cubicBezTo>
                  <a:cubicBezTo>
                    <a:pt x="22" y="1583"/>
                    <a:pt x="25" y="1579"/>
                    <a:pt x="27" y="1572"/>
                  </a:cubicBezTo>
                  <a:cubicBezTo>
                    <a:pt x="27" y="1572"/>
                    <a:pt x="30" y="1572"/>
                    <a:pt x="30" y="1568"/>
                  </a:cubicBezTo>
                  <a:cubicBezTo>
                    <a:pt x="34" y="1565"/>
                    <a:pt x="34" y="1558"/>
                    <a:pt x="34" y="1555"/>
                  </a:cubicBezTo>
                  <a:lnTo>
                    <a:pt x="34" y="1541"/>
                  </a:lnTo>
                  <a:lnTo>
                    <a:pt x="34" y="1531"/>
                  </a:lnTo>
                  <a:cubicBezTo>
                    <a:pt x="40" y="1518"/>
                    <a:pt x="40" y="1508"/>
                    <a:pt x="40" y="1498"/>
                  </a:cubicBezTo>
                  <a:lnTo>
                    <a:pt x="40" y="1485"/>
                  </a:lnTo>
                  <a:cubicBezTo>
                    <a:pt x="40" y="1468"/>
                    <a:pt x="44" y="1448"/>
                    <a:pt x="44" y="1431"/>
                  </a:cubicBezTo>
                  <a:lnTo>
                    <a:pt x="44" y="1371"/>
                  </a:lnTo>
                  <a:lnTo>
                    <a:pt x="44" y="1314"/>
                  </a:lnTo>
                  <a:lnTo>
                    <a:pt x="44" y="1251"/>
                  </a:lnTo>
                  <a:cubicBezTo>
                    <a:pt x="47" y="1217"/>
                    <a:pt x="57" y="1187"/>
                    <a:pt x="60" y="1157"/>
                  </a:cubicBezTo>
                  <a:cubicBezTo>
                    <a:pt x="64" y="1134"/>
                    <a:pt x="67" y="1114"/>
                    <a:pt x="74" y="1090"/>
                  </a:cubicBezTo>
                  <a:cubicBezTo>
                    <a:pt x="80" y="1050"/>
                    <a:pt x="94" y="1013"/>
                    <a:pt x="107" y="970"/>
                  </a:cubicBezTo>
                  <a:cubicBezTo>
                    <a:pt x="114" y="940"/>
                    <a:pt x="124" y="906"/>
                    <a:pt x="131" y="879"/>
                  </a:cubicBezTo>
                  <a:cubicBezTo>
                    <a:pt x="147" y="819"/>
                    <a:pt x="161" y="762"/>
                    <a:pt x="174" y="699"/>
                  </a:cubicBezTo>
                  <a:lnTo>
                    <a:pt x="174" y="702"/>
                  </a:lnTo>
                  <a:cubicBezTo>
                    <a:pt x="184" y="652"/>
                    <a:pt x="194" y="602"/>
                    <a:pt x="207" y="552"/>
                  </a:cubicBezTo>
                  <a:lnTo>
                    <a:pt x="207" y="555"/>
                  </a:lnTo>
                  <a:cubicBezTo>
                    <a:pt x="211" y="552"/>
                    <a:pt x="211" y="548"/>
                    <a:pt x="211" y="545"/>
                  </a:cubicBezTo>
                  <a:lnTo>
                    <a:pt x="211" y="538"/>
                  </a:lnTo>
                  <a:lnTo>
                    <a:pt x="211" y="535"/>
                  </a:lnTo>
                  <a:lnTo>
                    <a:pt x="211" y="528"/>
                  </a:lnTo>
                  <a:lnTo>
                    <a:pt x="211" y="522"/>
                  </a:lnTo>
                  <a:cubicBezTo>
                    <a:pt x="214" y="502"/>
                    <a:pt x="224" y="485"/>
                    <a:pt x="228" y="465"/>
                  </a:cubicBezTo>
                  <a:cubicBezTo>
                    <a:pt x="231" y="455"/>
                    <a:pt x="231" y="448"/>
                    <a:pt x="234" y="438"/>
                  </a:cubicBezTo>
                  <a:cubicBezTo>
                    <a:pt x="251" y="431"/>
                    <a:pt x="264" y="421"/>
                    <a:pt x="281" y="415"/>
                  </a:cubicBezTo>
                  <a:cubicBezTo>
                    <a:pt x="308" y="398"/>
                    <a:pt x="328" y="381"/>
                    <a:pt x="348" y="365"/>
                  </a:cubicBezTo>
                  <a:lnTo>
                    <a:pt x="348" y="365"/>
                  </a:lnTo>
                  <a:lnTo>
                    <a:pt x="345" y="368"/>
                  </a:lnTo>
                  <a:cubicBezTo>
                    <a:pt x="365" y="355"/>
                    <a:pt x="381" y="338"/>
                    <a:pt x="398" y="321"/>
                  </a:cubicBezTo>
                  <a:cubicBezTo>
                    <a:pt x="408" y="314"/>
                    <a:pt x="415" y="311"/>
                    <a:pt x="425" y="301"/>
                  </a:cubicBezTo>
                  <a:lnTo>
                    <a:pt x="425" y="301"/>
                  </a:lnTo>
                  <a:lnTo>
                    <a:pt x="418" y="304"/>
                  </a:lnTo>
                  <a:cubicBezTo>
                    <a:pt x="435" y="294"/>
                    <a:pt x="452" y="278"/>
                    <a:pt x="468" y="261"/>
                  </a:cubicBezTo>
                  <a:cubicBezTo>
                    <a:pt x="495" y="234"/>
                    <a:pt x="515" y="204"/>
                    <a:pt x="532" y="171"/>
                  </a:cubicBezTo>
                  <a:cubicBezTo>
                    <a:pt x="542" y="154"/>
                    <a:pt x="549" y="134"/>
                    <a:pt x="549" y="117"/>
                  </a:cubicBezTo>
                  <a:cubicBezTo>
                    <a:pt x="549" y="100"/>
                    <a:pt x="545" y="84"/>
                    <a:pt x="532" y="67"/>
                  </a:cubicBezTo>
                  <a:cubicBezTo>
                    <a:pt x="525" y="50"/>
                    <a:pt x="508" y="37"/>
                    <a:pt x="492" y="30"/>
                  </a:cubicBezTo>
                  <a:cubicBezTo>
                    <a:pt x="475" y="20"/>
                    <a:pt x="462" y="14"/>
                    <a:pt x="445" y="10"/>
                  </a:cubicBezTo>
                  <a:cubicBezTo>
                    <a:pt x="428" y="5"/>
                    <a:pt x="411" y="0"/>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456262" y="1833865"/>
              <a:ext cx="115070" cy="225446"/>
            </a:xfrm>
            <a:custGeom>
              <a:avLst/>
              <a:gdLst/>
              <a:ahLst/>
              <a:cxnLst/>
              <a:rect l="l" t="t" r="r" b="b"/>
              <a:pathLst>
                <a:path w="760" h="1489" extrusionOk="0">
                  <a:moveTo>
                    <a:pt x="629" y="88"/>
                  </a:moveTo>
                  <a:cubicBezTo>
                    <a:pt x="629" y="91"/>
                    <a:pt x="636" y="91"/>
                    <a:pt x="639" y="91"/>
                  </a:cubicBezTo>
                  <a:cubicBezTo>
                    <a:pt x="639" y="98"/>
                    <a:pt x="642" y="98"/>
                    <a:pt x="642" y="98"/>
                  </a:cubicBezTo>
                  <a:cubicBezTo>
                    <a:pt x="646" y="98"/>
                    <a:pt x="646" y="101"/>
                    <a:pt x="652" y="101"/>
                  </a:cubicBezTo>
                  <a:cubicBezTo>
                    <a:pt x="656" y="101"/>
                    <a:pt x="656" y="104"/>
                    <a:pt x="659" y="104"/>
                  </a:cubicBezTo>
                  <a:lnTo>
                    <a:pt x="662" y="108"/>
                  </a:lnTo>
                  <a:lnTo>
                    <a:pt x="666" y="114"/>
                  </a:lnTo>
                  <a:lnTo>
                    <a:pt x="666" y="118"/>
                  </a:lnTo>
                  <a:cubicBezTo>
                    <a:pt x="672" y="121"/>
                    <a:pt x="672" y="121"/>
                    <a:pt x="672" y="124"/>
                  </a:cubicBezTo>
                  <a:lnTo>
                    <a:pt x="672" y="134"/>
                  </a:lnTo>
                  <a:lnTo>
                    <a:pt x="672" y="138"/>
                  </a:lnTo>
                  <a:lnTo>
                    <a:pt x="672" y="141"/>
                  </a:lnTo>
                  <a:lnTo>
                    <a:pt x="672" y="158"/>
                  </a:lnTo>
                  <a:cubicBezTo>
                    <a:pt x="666" y="168"/>
                    <a:pt x="666" y="171"/>
                    <a:pt x="666" y="175"/>
                  </a:cubicBezTo>
                  <a:cubicBezTo>
                    <a:pt x="666" y="178"/>
                    <a:pt x="662" y="185"/>
                    <a:pt x="662" y="188"/>
                  </a:cubicBezTo>
                  <a:cubicBezTo>
                    <a:pt x="662" y="191"/>
                    <a:pt x="659" y="198"/>
                    <a:pt x="659" y="201"/>
                  </a:cubicBezTo>
                  <a:cubicBezTo>
                    <a:pt x="656" y="205"/>
                    <a:pt x="656" y="208"/>
                    <a:pt x="652" y="215"/>
                  </a:cubicBezTo>
                  <a:cubicBezTo>
                    <a:pt x="646" y="218"/>
                    <a:pt x="642" y="225"/>
                    <a:pt x="639" y="231"/>
                  </a:cubicBezTo>
                  <a:lnTo>
                    <a:pt x="636" y="235"/>
                  </a:lnTo>
                  <a:lnTo>
                    <a:pt x="629" y="238"/>
                  </a:lnTo>
                  <a:cubicBezTo>
                    <a:pt x="616" y="255"/>
                    <a:pt x="606" y="268"/>
                    <a:pt x="589" y="282"/>
                  </a:cubicBezTo>
                  <a:cubicBezTo>
                    <a:pt x="586" y="285"/>
                    <a:pt x="576" y="288"/>
                    <a:pt x="572" y="292"/>
                  </a:cubicBezTo>
                  <a:cubicBezTo>
                    <a:pt x="562" y="302"/>
                    <a:pt x="552" y="305"/>
                    <a:pt x="542" y="315"/>
                  </a:cubicBezTo>
                  <a:cubicBezTo>
                    <a:pt x="522" y="325"/>
                    <a:pt x="495" y="338"/>
                    <a:pt x="475" y="352"/>
                  </a:cubicBezTo>
                  <a:lnTo>
                    <a:pt x="388" y="402"/>
                  </a:lnTo>
                  <a:cubicBezTo>
                    <a:pt x="382" y="404"/>
                    <a:pt x="378" y="406"/>
                    <a:pt x="374" y="406"/>
                  </a:cubicBezTo>
                  <a:cubicBezTo>
                    <a:pt x="371" y="406"/>
                    <a:pt x="368" y="405"/>
                    <a:pt x="365" y="402"/>
                  </a:cubicBezTo>
                  <a:cubicBezTo>
                    <a:pt x="348" y="415"/>
                    <a:pt x="335" y="425"/>
                    <a:pt x="321" y="442"/>
                  </a:cubicBezTo>
                  <a:cubicBezTo>
                    <a:pt x="311" y="452"/>
                    <a:pt x="305" y="459"/>
                    <a:pt x="301" y="469"/>
                  </a:cubicBezTo>
                  <a:lnTo>
                    <a:pt x="301" y="465"/>
                  </a:lnTo>
                  <a:lnTo>
                    <a:pt x="301" y="455"/>
                  </a:lnTo>
                  <a:lnTo>
                    <a:pt x="301" y="442"/>
                  </a:lnTo>
                  <a:cubicBezTo>
                    <a:pt x="305" y="419"/>
                    <a:pt x="308" y="385"/>
                    <a:pt x="318" y="352"/>
                  </a:cubicBezTo>
                  <a:cubicBezTo>
                    <a:pt x="321" y="335"/>
                    <a:pt x="325" y="322"/>
                    <a:pt x="328" y="305"/>
                  </a:cubicBezTo>
                  <a:cubicBezTo>
                    <a:pt x="335" y="292"/>
                    <a:pt x="338" y="285"/>
                    <a:pt x="341" y="271"/>
                  </a:cubicBezTo>
                  <a:cubicBezTo>
                    <a:pt x="352" y="258"/>
                    <a:pt x="358" y="241"/>
                    <a:pt x="368" y="231"/>
                  </a:cubicBezTo>
                  <a:cubicBezTo>
                    <a:pt x="378" y="218"/>
                    <a:pt x="388" y="208"/>
                    <a:pt x="395" y="198"/>
                  </a:cubicBezTo>
                  <a:cubicBezTo>
                    <a:pt x="408" y="188"/>
                    <a:pt x="418" y="175"/>
                    <a:pt x="428" y="168"/>
                  </a:cubicBezTo>
                  <a:cubicBezTo>
                    <a:pt x="435" y="164"/>
                    <a:pt x="442" y="158"/>
                    <a:pt x="445" y="154"/>
                  </a:cubicBezTo>
                  <a:lnTo>
                    <a:pt x="485" y="131"/>
                  </a:lnTo>
                  <a:cubicBezTo>
                    <a:pt x="502" y="121"/>
                    <a:pt x="512" y="114"/>
                    <a:pt x="529" y="104"/>
                  </a:cubicBezTo>
                  <a:lnTo>
                    <a:pt x="569" y="91"/>
                  </a:lnTo>
                  <a:cubicBezTo>
                    <a:pt x="576" y="91"/>
                    <a:pt x="579" y="88"/>
                    <a:pt x="589" y="88"/>
                  </a:cubicBezTo>
                  <a:close/>
                  <a:moveTo>
                    <a:pt x="612" y="1"/>
                  </a:moveTo>
                  <a:cubicBezTo>
                    <a:pt x="592" y="1"/>
                    <a:pt x="565" y="4"/>
                    <a:pt x="545" y="7"/>
                  </a:cubicBezTo>
                  <a:cubicBezTo>
                    <a:pt x="525" y="14"/>
                    <a:pt x="505" y="24"/>
                    <a:pt x="482" y="34"/>
                  </a:cubicBezTo>
                  <a:cubicBezTo>
                    <a:pt x="465" y="41"/>
                    <a:pt x="448" y="51"/>
                    <a:pt x="432" y="64"/>
                  </a:cubicBezTo>
                  <a:cubicBezTo>
                    <a:pt x="395" y="84"/>
                    <a:pt x="362" y="108"/>
                    <a:pt x="331" y="141"/>
                  </a:cubicBezTo>
                  <a:lnTo>
                    <a:pt x="328" y="148"/>
                  </a:lnTo>
                  <a:lnTo>
                    <a:pt x="325" y="151"/>
                  </a:lnTo>
                  <a:lnTo>
                    <a:pt x="325" y="154"/>
                  </a:lnTo>
                  <a:cubicBezTo>
                    <a:pt x="305" y="181"/>
                    <a:pt x="288" y="205"/>
                    <a:pt x="275" y="231"/>
                  </a:cubicBezTo>
                  <a:cubicBezTo>
                    <a:pt x="255" y="271"/>
                    <a:pt x="241" y="315"/>
                    <a:pt x="231" y="355"/>
                  </a:cubicBezTo>
                  <a:cubicBezTo>
                    <a:pt x="224" y="399"/>
                    <a:pt x="214" y="439"/>
                    <a:pt x="211" y="482"/>
                  </a:cubicBezTo>
                  <a:cubicBezTo>
                    <a:pt x="198" y="566"/>
                    <a:pt x="188" y="653"/>
                    <a:pt x="171" y="736"/>
                  </a:cubicBezTo>
                  <a:cubicBezTo>
                    <a:pt x="164" y="740"/>
                    <a:pt x="164" y="743"/>
                    <a:pt x="164" y="750"/>
                  </a:cubicBezTo>
                  <a:cubicBezTo>
                    <a:pt x="161" y="773"/>
                    <a:pt x="154" y="793"/>
                    <a:pt x="148" y="820"/>
                  </a:cubicBezTo>
                  <a:cubicBezTo>
                    <a:pt x="148" y="833"/>
                    <a:pt x="144" y="843"/>
                    <a:pt x="141" y="857"/>
                  </a:cubicBezTo>
                  <a:lnTo>
                    <a:pt x="114" y="957"/>
                  </a:lnTo>
                  <a:cubicBezTo>
                    <a:pt x="97" y="1007"/>
                    <a:pt x="87" y="1057"/>
                    <a:pt x="74" y="1107"/>
                  </a:cubicBezTo>
                  <a:cubicBezTo>
                    <a:pt x="61" y="1144"/>
                    <a:pt x="54" y="1184"/>
                    <a:pt x="44" y="1221"/>
                  </a:cubicBezTo>
                  <a:lnTo>
                    <a:pt x="21" y="1335"/>
                  </a:lnTo>
                  <a:cubicBezTo>
                    <a:pt x="10" y="1361"/>
                    <a:pt x="7" y="1388"/>
                    <a:pt x="4" y="1418"/>
                  </a:cubicBezTo>
                  <a:cubicBezTo>
                    <a:pt x="0" y="1428"/>
                    <a:pt x="0" y="1438"/>
                    <a:pt x="0" y="1445"/>
                  </a:cubicBezTo>
                  <a:cubicBezTo>
                    <a:pt x="4" y="1458"/>
                    <a:pt x="10" y="1475"/>
                    <a:pt x="24" y="1478"/>
                  </a:cubicBezTo>
                  <a:cubicBezTo>
                    <a:pt x="34" y="1485"/>
                    <a:pt x="41" y="1478"/>
                    <a:pt x="54" y="1488"/>
                  </a:cubicBezTo>
                  <a:cubicBezTo>
                    <a:pt x="67" y="1478"/>
                    <a:pt x="67" y="1468"/>
                    <a:pt x="71" y="1455"/>
                  </a:cubicBezTo>
                  <a:cubicBezTo>
                    <a:pt x="71" y="1442"/>
                    <a:pt x="74" y="1435"/>
                    <a:pt x="74" y="1422"/>
                  </a:cubicBezTo>
                  <a:lnTo>
                    <a:pt x="87" y="1335"/>
                  </a:lnTo>
                  <a:cubicBezTo>
                    <a:pt x="87" y="1325"/>
                    <a:pt x="91" y="1318"/>
                    <a:pt x="91" y="1308"/>
                  </a:cubicBezTo>
                  <a:cubicBezTo>
                    <a:pt x="104" y="1254"/>
                    <a:pt x="114" y="1204"/>
                    <a:pt x="127" y="1154"/>
                  </a:cubicBezTo>
                  <a:cubicBezTo>
                    <a:pt x="127" y="1141"/>
                    <a:pt x="134" y="1134"/>
                    <a:pt x="138" y="1121"/>
                  </a:cubicBezTo>
                  <a:lnTo>
                    <a:pt x="161" y="1034"/>
                  </a:lnTo>
                  <a:cubicBezTo>
                    <a:pt x="174" y="994"/>
                    <a:pt x="181" y="954"/>
                    <a:pt x="194" y="917"/>
                  </a:cubicBezTo>
                  <a:cubicBezTo>
                    <a:pt x="211" y="873"/>
                    <a:pt x="221" y="826"/>
                    <a:pt x="238" y="786"/>
                  </a:cubicBezTo>
                  <a:lnTo>
                    <a:pt x="238" y="783"/>
                  </a:lnTo>
                  <a:cubicBezTo>
                    <a:pt x="238" y="773"/>
                    <a:pt x="241" y="770"/>
                    <a:pt x="241" y="766"/>
                  </a:cubicBezTo>
                  <a:cubicBezTo>
                    <a:pt x="245" y="756"/>
                    <a:pt x="245" y="743"/>
                    <a:pt x="248" y="736"/>
                  </a:cubicBezTo>
                  <a:cubicBezTo>
                    <a:pt x="255" y="726"/>
                    <a:pt x="255" y="719"/>
                    <a:pt x="258" y="709"/>
                  </a:cubicBezTo>
                  <a:cubicBezTo>
                    <a:pt x="261" y="703"/>
                    <a:pt x="265" y="693"/>
                    <a:pt x="265" y="686"/>
                  </a:cubicBezTo>
                  <a:cubicBezTo>
                    <a:pt x="265" y="676"/>
                    <a:pt x="271" y="669"/>
                    <a:pt x="271" y="659"/>
                  </a:cubicBezTo>
                  <a:cubicBezTo>
                    <a:pt x="275" y="626"/>
                    <a:pt x="281" y="592"/>
                    <a:pt x="288" y="559"/>
                  </a:cubicBezTo>
                  <a:cubicBezTo>
                    <a:pt x="291" y="552"/>
                    <a:pt x="291" y="549"/>
                    <a:pt x="291" y="542"/>
                  </a:cubicBezTo>
                  <a:lnTo>
                    <a:pt x="295" y="539"/>
                  </a:lnTo>
                  <a:cubicBezTo>
                    <a:pt x="298" y="536"/>
                    <a:pt x="305" y="536"/>
                    <a:pt x="308" y="532"/>
                  </a:cubicBezTo>
                  <a:cubicBezTo>
                    <a:pt x="315" y="526"/>
                    <a:pt x="321" y="522"/>
                    <a:pt x="328" y="519"/>
                  </a:cubicBezTo>
                  <a:cubicBezTo>
                    <a:pt x="341" y="509"/>
                    <a:pt x="358" y="506"/>
                    <a:pt x="375" y="499"/>
                  </a:cubicBezTo>
                  <a:cubicBezTo>
                    <a:pt x="392" y="489"/>
                    <a:pt x="408" y="475"/>
                    <a:pt x="425" y="469"/>
                  </a:cubicBezTo>
                  <a:lnTo>
                    <a:pt x="428" y="469"/>
                  </a:lnTo>
                  <a:cubicBezTo>
                    <a:pt x="455" y="452"/>
                    <a:pt x="475" y="439"/>
                    <a:pt x="499" y="425"/>
                  </a:cubicBezTo>
                  <a:cubicBezTo>
                    <a:pt x="522" y="419"/>
                    <a:pt x="542" y="405"/>
                    <a:pt x="562" y="392"/>
                  </a:cubicBezTo>
                  <a:cubicBezTo>
                    <a:pt x="589" y="375"/>
                    <a:pt x="609" y="358"/>
                    <a:pt x="632" y="342"/>
                  </a:cubicBezTo>
                  <a:cubicBezTo>
                    <a:pt x="656" y="325"/>
                    <a:pt x="676" y="308"/>
                    <a:pt x="693" y="288"/>
                  </a:cubicBezTo>
                  <a:cubicBezTo>
                    <a:pt x="713" y="265"/>
                    <a:pt x="739" y="235"/>
                    <a:pt x="746" y="198"/>
                  </a:cubicBezTo>
                  <a:cubicBezTo>
                    <a:pt x="756" y="168"/>
                    <a:pt x="759" y="141"/>
                    <a:pt x="756" y="114"/>
                  </a:cubicBezTo>
                  <a:cubicBezTo>
                    <a:pt x="749" y="88"/>
                    <a:pt x="743" y="68"/>
                    <a:pt x="726" y="51"/>
                  </a:cubicBezTo>
                  <a:cubicBezTo>
                    <a:pt x="696" y="21"/>
                    <a:pt x="656" y="1"/>
                    <a:pt x="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586927" y="1956354"/>
              <a:ext cx="227868" cy="162157"/>
            </a:xfrm>
            <a:custGeom>
              <a:avLst/>
              <a:gdLst/>
              <a:ahLst/>
              <a:cxnLst/>
              <a:rect l="l" t="t" r="r" b="b"/>
              <a:pathLst>
                <a:path w="1505" h="1071" extrusionOk="0">
                  <a:moveTo>
                    <a:pt x="1301" y="94"/>
                  </a:moveTo>
                  <a:cubicBezTo>
                    <a:pt x="1311" y="94"/>
                    <a:pt x="1314" y="98"/>
                    <a:pt x="1321" y="98"/>
                  </a:cubicBezTo>
                  <a:cubicBezTo>
                    <a:pt x="1327" y="98"/>
                    <a:pt x="1334" y="101"/>
                    <a:pt x="1337" y="101"/>
                  </a:cubicBezTo>
                  <a:cubicBezTo>
                    <a:pt x="1347" y="108"/>
                    <a:pt x="1351" y="108"/>
                    <a:pt x="1361" y="111"/>
                  </a:cubicBezTo>
                  <a:cubicBezTo>
                    <a:pt x="1364" y="114"/>
                    <a:pt x="1368" y="114"/>
                    <a:pt x="1371" y="118"/>
                  </a:cubicBezTo>
                  <a:cubicBezTo>
                    <a:pt x="1371" y="124"/>
                    <a:pt x="1378" y="124"/>
                    <a:pt x="1381" y="128"/>
                  </a:cubicBezTo>
                  <a:lnTo>
                    <a:pt x="1384" y="131"/>
                  </a:lnTo>
                  <a:lnTo>
                    <a:pt x="1388" y="135"/>
                  </a:lnTo>
                  <a:lnTo>
                    <a:pt x="1388" y="141"/>
                  </a:lnTo>
                  <a:lnTo>
                    <a:pt x="1388" y="145"/>
                  </a:lnTo>
                  <a:cubicBezTo>
                    <a:pt x="1394" y="148"/>
                    <a:pt x="1394" y="148"/>
                    <a:pt x="1394" y="151"/>
                  </a:cubicBezTo>
                  <a:lnTo>
                    <a:pt x="1394" y="158"/>
                  </a:lnTo>
                  <a:lnTo>
                    <a:pt x="1394" y="161"/>
                  </a:lnTo>
                  <a:lnTo>
                    <a:pt x="1394" y="165"/>
                  </a:lnTo>
                  <a:lnTo>
                    <a:pt x="1394" y="168"/>
                  </a:lnTo>
                  <a:lnTo>
                    <a:pt x="1394" y="175"/>
                  </a:lnTo>
                  <a:lnTo>
                    <a:pt x="1388" y="178"/>
                  </a:lnTo>
                  <a:lnTo>
                    <a:pt x="1381" y="178"/>
                  </a:lnTo>
                  <a:cubicBezTo>
                    <a:pt x="1381" y="181"/>
                    <a:pt x="1378" y="181"/>
                    <a:pt x="1378" y="181"/>
                  </a:cubicBezTo>
                  <a:cubicBezTo>
                    <a:pt x="1371" y="181"/>
                    <a:pt x="1364" y="185"/>
                    <a:pt x="1354" y="185"/>
                  </a:cubicBezTo>
                  <a:lnTo>
                    <a:pt x="1294" y="185"/>
                  </a:lnTo>
                  <a:cubicBezTo>
                    <a:pt x="1267" y="185"/>
                    <a:pt x="1247" y="181"/>
                    <a:pt x="1227" y="178"/>
                  </a:cubicBezTo>
                  <a:cubicBezTo>
                    <a:pt x="1200" y="168"/>
                    <a:pt x="1180" y="165"/>
                    <a:pt x="1154" y="158"/>
                  </a:cubicBezTo>
                  <a:cubicBezTo>
                    <a:pt x="1133" y="151"/>
                    <a:pt x="1117" y="148"/>
                    <a:pt x="1100" y="145"/>
                  </a:cubicBezTo>
                  <a:cubicBezTo>
                    <a:pt x="1103" y="145"/>
                    <a:pt x="1103" y="141"/>
                    <a:pt x="1110" y="141"/>
                  </a:cubicBezTo>
                  <a:cubicBezTo>
                    <a:pt x="1120" y="135"/>
                    <a:pt x="1137" y="128"/>
                    <a:pt x="1150" y="118"/>
                  </a:cubicBezTo>
                  <a:cubicBezTo>
                    <a:pt x="1164" y="114"/>
                    <a:pt x="1170" y="111"/>
                    <a:pt x="1180" y="108"/>
                  </a:cubicBezTo>
                  <a:cubicBezTo>
                    <a:pt x="1197" y="101"/>
                    <a:pt x="1210" y="101"/>
                    <a:pt x="1220" y="98"/>
                  </a:cubicBezTo>
                  <a:cubicBezTo>
                    <a:pt x="1234" y="98"/>
                    <a:pt x="1244" y="94"/>
                    <a:pt x="1254" y="94"/>
                  </a:cubicBezTo>
                  <a:close/>
                  <a:moveTo>
                    <a:pt x="1254" y="1"/>
                  </a:moveTo>
                  <a:cubicBezTo>
                    <a:pt x="1204" y="4"/>
                    <a:pt x="1154" y="14"/>
                    <a:pt x="1110" y="34"/>
                  </a:cubicBezTo>
                  <a:cubicBezTo>
                    <a:pt x="1087" y="44"/>
                    <a:pt x="1067" y="54"/>
                    <a:pt x="1047" y="68"/>
                  </a:cubicBezTo>
                  <a:cubicBezTo>
                    <a:pt x="1026" y="81"/>
                    <a:pt x="1003" y="94"/>
                    <a:pt x="983" y="111"/>
                  </a:cubicBezTo>
                  <a:lnTo>
                    <a:pt x="963" y="131"/>
                  </a:lnTo>
                  <a:cubicBezTo>
                    <a:pt x="930" y="131"/>
                    <a:pt x="899" y="135"/>
                    <a:pt x="869" y="138"/>
                  </a:cubicBezTo>
                  <a:cubicBezTo>
                    <a:pt x="846" y="145"/>
                    <a:pt x="826" y="148"/>
                    <a:pt x="799" y="155"/>
                  </a:cubicBezTo>
                  <a:cubicBezTo>
                    <a:pt x="779" y="161"/>
                    <a:pt x="752" y="168"/>
                    <a:pt x="732" y="178"/>
                  </a:cubicBezTo>
                  <a:cubicBezTo>
                    <a:pt x="685" y="198"/>
                    <a:pt x="642" y="218"/>
                    <a:pt x="602" y="248"/>
                  </a:cubicBezTo>
                  <a:cubicBezTo>
                    <a:pt x="562" y="278"/>
                    <a:pt x="528" y="305"/>
                    <a:pt x="492" y="335"/>
                  </a:cubicBezTo>
                  <a:cubicBezTo>
                    <a:pt x="478" y="345"/>
                    <a:pt x="468" y="352"/>
                    <a:pt x="458" y="362"/>
                  </a:cubicBezTo>
                  <a:cubicBezTo>
                    <a:pt x="445" y="369"/>
                    <a:pt x="431" y="379"/>
                    <a:pt x="425" y="389"/>
                  </a:cubicBezTo>
                  <a:cubicBezTo>
                    <a:pt x="418" y="395"/>
                    <a:pt x="415" y="402"/>
                    <a:pt x="411" y="405"/>
                  </a:cubicBezTo>
                  <a:cubicBezTo>
                    <a:pt x="395" y="422"/>
                    <a:pt x="381" y="439"/>
                    <a:pt x="364" y="455"/>
                  </a:cubicBezTo>
                  <a:cubicBezTo>
                    <a:pt x="361" y="455"/>
                    <a:pt x="361" y="462"/>
                    <a:pt x="361" y="462"/>
                  </a:cubicBezTo>
                  <a:cubicBezTo>
                    <a:pt x="348" y="482"/>
                    <a:pt x="331" y="499"/>
                    <a:pt x="314" y="516"/>
                  </a:cubicBezTo>
                  <a:lnTo>
                    <a:pt x="241" y="603"/>
                  </a:lnTo>
                  <a:lnTo>
                    <a:pt x="201" y="639"/>
                  </a:lnTo>
                  <a:lnTo>
                    <a:pt x="207" y="636"/>
                  </a:lnTo>
                  <a:lnTo>
                    <a:pt x="207" y="636"/>
                  </a:lnTo>
                  <a:cubicBezTo>
                    <a:pt x="194" y="646"/>
                    <a:pt x="184" y="653"/>
                    <a:pt x="181" y="666"/>
                  </a:cubicBezTo>
                  <a:lnTo>
                    <a:pt x="167" y="690"/>
                  </a:lnTo>
                  <a:cubicBezTo>
                    <a:pt x="161" y="703"/>
                    <a:pt x="157" y="716"/>
                    <a:pt x="147" y="730"/>
                  </a:cubicBezTo>
                  <a:cubicBezTo>
                    <a:pt x="134" y="753"/>
                    <a:pt x="124" y="773"/>
                    <a:pt x="110" y="800"/>
                  </a:cubicBezTo>
                  <a:cubicBezTo>
                    <a:pt x="94" y="833"/>
                    <a:pt x="74" y="870"/>
                    <a:pt x="57" y="907"/>
                  </a:cubicBezTo>
                  <a:lnTo>
                    <a:pt x="57" y="903"/>
                  </a:lnTo>
                  <a:cubicBezTo>
                    <a:pt x="44" y="930"/>
                    <a:pt x="33" y="954"/>
                    <a:pt x="23" y="980"/>
                  </a:cubicBezTo>
                  <a:cubicBezTo>
                    <a:pt x="17" y="990"/>
                    <a:pt x="10" y="1004"/>
                    <a:pt x="7" y="1017"/>
                  </a:cubicBezTo>
                  <a:cubicBezTo>
                    <a:pt x="7" y="1021"/>
                    <a:pt x="0" y="1024"/>
                    <a:pt x="0" y="1031"/>
                  </a:cubicBezTo>
                  <a:cubicBezTo>
                    <a:pt x="0" y="1037"/>
                    <a:pt x="0" y="1047"/>
                    <a:pt x="7" y="1054"/>
                  </a:cubicBezTo>
                  <a:cubicBezTo>
                    <a:pt x="10" y="1054"/>
                    <a:pt x="10" y="1057"/>
                    <a:pt x="13" y="1064"/>
                  </a:cubicBezTo>
                  <a:cubicBezTo>
                    <a:pt x="17" y="1067"/>
                    <a:pt x="27" y="1071"/>
                    <a:pt x="33" y="1071"/>
                  </a:cubicBezTo>
                  <a:cubicBezTo>
                    <a:pt x="40" y="1071"/>
                    <a:pt x="44" y="1067"/>
                    <a:pt x="47" y="1067"/>
                  </a:cubicBezTo>
                  <a:cubicBezTo>
                    <a:pt x="50" y="1067"/>
                    <a:pt x="60" y="1064"/>
                    <a:pt x="64" y="1057"/>
                  </a:cubicBezTo>
                  <a:cubicBezTo>
                    <a:pt x="67" y="1054"/>
                    <a:pt x="67" y="1051"/>
                    <a:pt x="74" y="1047"/>
                  </a:cubicBezTo>
                  <a:cubicBezTo>
                    <a:pt x="74" y="1041"/>
                    <a:pt x="77" y="1041"/>
                    <a:pt x="77" y="1037"/>
                  </a:cubicBezTo>
                  <a:cubicBezTo>
                    <a:pt x="80" y="1024"/>
                    <a:pt x="90" y="1014"/>
                    <a:pt x="94" y="1000"/>
                  </a:cubicBezTo>
                  <a:cubicBezTo>
                    <a:pt x="107" y="974"/>
                    <a:pt x="114" y="954"/>
                    <a:pt x="127" y="930"/>
                  </a:cubicBezTo>
                  <a:cubicBezTo>
                    <a:pt x="144" y="897"/>
                    <a:pt x="164" y="857"/>
                    <a:pt x="181" y="820"/>
                  </a:cubicBezTo>
                  <a:cubicBezTo>
                    <a:pt x="194" y="800"/>
                    <a:pt x="207" y="773"/>
                    <a:pt x="217" y="750"/>
                  </a:cubicBezTo>
                  <a:lnTo>
                    <a:pt x="217" y="753"/>
                  </a:lnTo>
                  <a:cubicBezTo>
                    <a:pt x="217" y="750"/>
                    <a:pt x="224" y="750"/>
                    <a:pt x="224" y="746"/>
                  </a:cubicBezTo>
                  <a:lnTo>
                    <a:pt x="224" y="740"/>
                  </a:lnTo>
                  <a:cubicBezTo>
                    <a:pt x="224" y="736"/>
                    <a:pt x="227" y="736"/>
                    <a:pt x="227" y="733"/>
                  </a:cubicBezTo>
                  <a:lnTo>
                    <a:pt x="227" y="730"/>
                  </a:lnTo>
                  <a:cubicBezTo>
                    <a:pt x="231" y="726"/>
                    <a:pt x="231" y="716"/>
                    <a:pt x="234" y="713"/>
                  </a:cubicBezTo>
                  <a:cubicBezTo>
                    <a:pt x="241" y="713"/>
                    <a:pt x="241" y="706"/>
                    <a:pt x="241" y="706"/>
                  </a:cubicBezTo>
                  <a:cubicBezTo>
                    <a:pt x="244" y="703"/>
                    <a:pt x="244" y="696"/>
                    <a:pt x="247" y="690"/>
                  </a:cubicBezTo>
                  <a:lnTo>
                    <a:pt x="247" y="690"/>
                  </a:lnTo>
                  <a:cubicBezTo>
                    <a:pt x="244" y="690"/>
                    <a:pt x="244" y="696"/>
                    <a:pt x="244" y="696"/>
                  </a:cubicBezTo>
                  <a:lnTo>
                    <a:pt x="244" y="696"/>
                  </a:lnTo>
                  <a:cubicBezTo>
                    <a:pt x="244" y="690"/>
                    <a:pt x="247" y="690"/>
                    <a:pt x="247" y="686"/>
                  </a:cubicBezTo>
                  <a:cubicBezTo>
                    <a:pt x="264" y="673"/>
                    <a:pt x="278" y="663"/>
                    <a:pt x="291" y="649"/>
                  </a:cubicBezTo>
                  <a:cubicBezTo>
                    <a:pt x="301" y="643"/>
                    <a:pt x="311" y="633"/>
                    <a:pt x="318" y="623"/>
                  </a:cubicBezTo>
                  <a:cubicBezTo>
                    <a:pt x="331" y="616"/>
                    <a:pt x="341" y="606"/>
                    <a:pt x="348" y="599"/>
                  </a:cubicBezTo>
                  <a:lnTo>
                    <a:pt x="378" y="569"/>
                  </a:lnTo>
                  <a:lnTo>
                    <a:pt x="435" y="512"/>
                  </a:lnTo>
                  <a:cubicBezTo>
                    <a:pt x="458" y="492"/>
                    <a:pt x="478" y="466"/>
                    <a:pt x="502" y="445"/>
                  </a:cubicBezTo>
                  <a:cubicBezTo>
                    <a:pt x="518" y="432"/>
                    <a:pt x="542" y="415"/>
                    <a:pt x="558" y="402"/>
                  </a:cubicBezTo>
                  <a:lnTo>
                    <a:pt x="609" y="365"/>
                  </a:lnTo>
                  <a:lnTo>
                    <a:pt x="695" y="302"/>
                  </a:lnTo>
                  <a:cubicBezTo>
                    <a:pt x="709" y="295"/>
                    <a:pt x="719" y="285"/>
                    <a:pt x="736" y="278"/>
                  </a:cubicBezTo>
                  <a:cubicBezTo>
                    <a:pt x="766" y="265"/>
                    <a:pt x="796" y="252"/>
                    <a:pt x="829" y="245"/>
                  </a:cubicBezTo>
                  <a:cubicBezTo>
                    <a:pt x="849" y="235"/>
                    <a:pt x="869" y="231"/>
                    <a:pt x="893" y="228"/>
                  </a:cubicBezTo>
                  <a:cubicBezTo>
                    <a:pt x="903" y="228"/>
                    <a:pt x="916" y="225"/>
                    <a:pt x="930" y="225"/>
                  </a:cubicBezTo>
                  <a:lnTo>
                    <a:pt x="980" y="225"/>
                  </a:lnTo>
                  <a:cubicBezTo>
                    <a:pt x="1000" y="228"/>
                    <a:pt x="1026" y="231"/>
                    <a:pt x="1050" y="235"/>
                  </a:cubicBezTo>
                  <a:cubicBezTo>
                    <a:pt x="1093" y="245"/>
                    <a:pt x="1130" y="258"/>
                    <a:pt x="1170" y="265"/>
                  </a:cubicBezTo>
                  <a:cubicBezTo>
                    <a:pt x="1217" y="278"/>
                    <a:pt x="1261" y="285"/>
                    <a:pt x="1304" y="285"/>
                  </a:cubicBezTo>
                  <a:cubicBezTo>
                    <a:pt x="1327" y="285"/>
                    <a:pt x="1347" y="285"/>
                    <a:pt x="1368" y="282"/>
                  </a:cubicBezTo>
                  <a:cubicBezTo>
                    <a:pt x="1394" y="278"/>
                    <a:pt x="1421" y="268"/>
                    <a:pt x="1451" y="265"/>
                  </a:cubicBezTo>
                  <a:cubicBezTo>
                    <a:pt x="1454" y="265"/>
                    <a:pt x="1461" y="262"/>
                    <a:pt x="1461" y="262"/>
                  </a:cubicBezTo>
                  <a:cubicBezTo>
                    <a:pt x="1495" y="231"/>
                    <a:pt x="1505" y="185"/>
                    <a:pt x="1498" y="145"/>
                  </a:cubicBezTo>
                  <a:cubicBezTo>
                    <a:pt x="1488" y="98"/>
                    <a:pt x="1454" y="54"/>
                    <a:pt x="1414" y="34"/>
                  </a:cubicBezTo>
                  <a:cubicBezTo>
                    <a:pt x="1388" y="21"/>
                    <a:pt x="1361" y="11"/>
                    <a:pt x="1331" y="4"/>
                  </a:cubicBezTo>
                  <a:cubicBezTo>
                    <a:pt x="1304" y="1"/>
                    <a:pt x="1281" y="1"/>
                    <a:pt x="1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568152" y="1868840"/>
              <a:ext cx="104925" cy="228928"/>
            </a:xfrm>
            <a:custGeom>
              <a:avLst/>
              <a:gdLst/>
              <a:ahLst/>
              <a:cxnLst/>
              <a:rect l="l" t="t" r="r" b="b"/>
              <a:pathLst>
                <a:path w="693" h="1512" extrusionOk="0">
                  <a:moveTo>
                    <a:pt x="602" y="87"/>
                  </a:moveTo>
                  <a:cubicBezTo>
                    <a:pt x="606" y="91"/>
                    <a:pt x="606" y="91"/>
                    <a:pt x="609" y="91"/>
                  </a:cubicBezTo>
                  <a:lnTo>
                    <a:pt x="619" y="94"/>
                  </a:lnTo>
                  <a:lnTo>
                    <a:pt x="619" y="101"/>
                  </a:lnTo>
                  <a:lnTo>
                    <a:pt x="619" y="111"/>
                  </a:lnTo>
                  <a:cubicBezTo>
                    <a:pt x="612" y="117"/>
                    <a:pt x="612" y="124"/>
                    <a:pt x="612" y="127"/>
                  </a:cubicBezTo>
                  <a:cubicBezTo>
                    <a:pt x="612" y="134"/>
                    <a:pt x="609" y="141"/>
                    <a:pt x="609" y="144"/>
                  </a:cubicBezTo>
                  <a:lnTo>
                    <a:pt x="602" y="161"/>
                  </a:lnTo>
                  <a:lnTo>
                    <a:pt x="589" y="188"/>
                  </a:lnTo>
                  <a:cubicBezTo>
                    <a:pt x="585" y="194"/>
                    <a:pt x="575" y="204"/>
                    <a:pt x="572" y="211"/>
                  </a:cubicBezTo>
                  <a:lnTo>
                    <a:pt x="569" y="218"/>
                  </a:lnTo>
                  <a:cubicBezTo>
                    <a:pt x="569" y="221"/>
                    <a:pt x="562" y="224"/>
                    <a:pt x="559" y="228"/>
                  </a:cubicBezTo>
                  <a:lnTo>
                    <a:pt x="552" y="238"/>
                  </a:lnTo>
                  <a:lnTo>
                    <a:pt x="542" y="244"/>
                  </a:lnTo>
                  <a:cubicBezTo>
                    <a:pt x="532" y="254"/>
                    <a:pt x="522" y="268"/>
                    <a:pt x="515" y="275"/>
                  </a:cubicBezTo>
                  <a:cubicBezTo>
                    <a:pt x="509" y="278"/>
                    <a:pt x="505" y="288"/>
                    <a:pt x="499" y="291"/>
                  </a:cubicBezTo>
                  <a:lnTo>
                    <a:pt x="488" y="301"/>
                  </a:lnTo>
                  <a:lnTo>
                    <a:pt x="482" y="305"/>
                  </a:lnTo>
                  <a:lnTo>
                    <a:pt x="432" y="355"/>
                  </a:lnTo>
                  <a:cubicBezTo>
                    <a:pt x="415" y="371"/>
                    <a:pt x="405" y="388"/>
                    <a:pt x="392" y="405"/>
                  </a:cubicBezTo>
                  <a:lnTo>
                    <a:pt x="398" y="395"/>
                  </a:lnTo>
                  <a:cubicBezTo>
                    <a:pt x="402" y="392"/>
                    <a:pt x="402" y="388"/>
                    <a:pt x="402" y="385"/>
                  </a:cubicBezTo>
                  <a:cubicBezTo>
                    <a:pt x="405" y="365"/>
                    <a:pt x="405" y="355"/>
                    <a:pt x="408" y="338"/>
                  </a:cubicBezTo>
                  <a:cubicBezTo>
                    <a:pt x="415" y="321"/>
                    <a:pt x="415" y="308"/>
                    <a:pt x="418" y="295"/>
                  </a:cubicBezTo>
                  <a:lnTo>
                    <a:pt x="432" y="258"/>
                  </a:lnTo>
                  <a:cubicBezTo>
                    <a:pt x="435" y="241"/>
                    <a:pt x="442" y="224"/>
                    <a:pt x="452" y="208"/>
                  </a:cubicBezTo>
                  <a:cubicBezTo>
                    <a:pt x="455" y="194"/>
                    <a:pt x="468" y="184"/>
                    <a:pt x="475" y="168"/>
                  </a:cubicBezTo>
                  <a:cubicBezTo>
                    <a:pt x="485" y="157"/>
                    <a:pt x="492" y="144"/>
                    <a:pt x="502" y="137"/>
                  </a:cubicBezTo>
                  <a:cubicBezTo>
                    <a:pt x="509" y="127"/>
                    <a:pt x="519" y="117"/>
                    <a:pt x="529" y="107"/>
                  </a:cubicBezTo>
                  <a:cubicBezTo>
                    <a:pt x="535" y="104"/>
                    <a:pt x="539" y="104"/>
                    <a:pt x="542" y="101"/>
                  </a:cubicBezTo>
                  <a:cubicBezTo>
                    <a:pt x="549" y="94"/>
                    <a:pt x="552" y="94"/>
                    <a:pt x="555" y="91"/>
                  </a:cubicBezTo>
                  <a:cubicBezTo>
                    <a:pt x="559" y="91"/>
                    <a:pt x="565" y="87"/>
                    <a:pt x="569" y="87"/>
                  </a:cubicBezTo>
                  <a:close/>
                  <a:moveTo>
                    <a:pt x="569" y="0"/>
                  </a:moveTo>
                  <a:cubicBezTo>
                    <a:pt x="542" y="4"/>
                    <a:pt x="519" y="10"/>
                    <a:pt x="495" y="24"/>
                  </a:cubicBezTo>
                  <a:cubicBezTo>
                    <a:pt x="478" y="34"/>
                    <a:pt x="468" y="44"/>
                    <a:pt x="455" y="57"/>
                  </a:cubicBezTo>
                  <a:cubicBezTo>
                    <a:pt x="442" y="71"/>
                    <a:pt x="428" y="84"/>
                    <a:pt x="422" y="94"/>
                  </a:cubicBezTo>
                  <a:cubicBezTo>
                    <a:pt x="375" y="151"/>
                    <a:pt x="345" y="211"/>
                    <a:pt x="328" y="278"/>
                  </a:cubicBezTo>
                  <a:cubicBezTo>
                    <a:pt x="325" y="295"/>
                    <a:pt x="321" y="318"/>
                    <a:pt x="318" y="335"/>
                  </a:cubicBezTo>
                  <a:cubicBezTo>
                    <a:pt x="318" y="338"/>
                    <a:pt x="311" y="345"/>
                    <a:pt x="311" y="351"/>
                  </a:cubicBezTo>
                  <a:cubicBezTo>
                    <a:pt x="295" y="412"/>
                    <a:pt x="278" y="478"/>
                    <a:pt x="261" y="542"/>
                  </a:cubicBezTo>
                  <a:cubicBezTo>
                    <a:pt x="244" y="609"/>
                    <a:pt x="224" y="676"/>
                    <a:pt x="204" y="739"/>
                  </a:cubicBezTo>
                  <a:cubicBezTo>
                    <a:pt x="184" y="803"/>
                    <a:pt x="168" y="863"/>
                    <a:pt x="144" y="926"/>
                  </a:cubicBezTo>
                  <a:cubicBezTo>
                    <a:pt x="137" y="960"/>
                    <a:pt x="127" y="990"/>
                    <a:pt x="117" y="1023"/>
                  </a:cubicBezTo>
                  <a:cubicBezTo>
                    <a:pt x="111" y="1040"/>
                    <a:pt x="104" y="1057"/>
                    <a:pt x="101" y="1074"/>
                  </a:cubicBezTo>
                  <a:cubicBezTo>
                    <a:pt x="101" y="1080"/>
                    <a:pt x="94" y="1094"/>
                    <a:pt x="91" y="1104"/>
                  </a:cubicBezTo>
                  <a:cubicBezTo>
                    <a:pt x="91" y="1110"/>
                    <a:pt x="87" y="1114"/>
                    <a:pt x="87" y="1124"/>
                  </a:cubicBezTo>
                  <a:lnTo>
                    <a:pt x="64" y="1224"/>
                  </a:lnTo>
                  <a:cubicBezTo>
                    <a:pt x="57" y="1241"/>
                    <a:pt x="54" y="1254"/>
                    <a:pt x="50" y="1271"/>
                  </a:cubicBezTo>
                  <a:cubicBezTo>
                    <a:pt x="44" y="1288"/>
                    <a:pt x="44" y="1298"/>
                    <a:pt x="40" y="1314"/>
                  </a:cubicBezTo>
                  <a:cubicBezTo>
                    <a:pt x="37" y="1328"/>
                    <a:pt x="37" y="1341"/>
                    <a:pt x="34" y="1354"/>
                  </a:cubicBezTo>
                  <a:cubicBezTo>
                    <a:pt x="27" y="1371"/>
                    <a:pt x="24" y="1391"/>
                    <a:pt x="20" y="1408"/>
                  </a:cubicBezTo>
                  <a:cubicBezTo>
                    <a:pt x="10" y="1428"/>
                    <a:pt x="7" y="1455"/>
                    <a:pt x="4" y="1475"/>
                  </a:cubicBezTo>
                  <a:lnTo>
                    <a:pt x="4" y="1478"/>
                  </a:lnTo>
                  <a:lnTo>
                    <a:pt x="4" y="1481"/>
                  </a:lnTo>
                  <a:lnTo>
                    <a:pt x="4" y="1488"/>
                  </a:lnTo>
                  <a:lnTo>
                    <a:pt x="4" y="1492"/>
                  </a:lnTo>
                  <a:cubicBezTo>
                    <a:pt x="0" y="1498"/>
                    <a:pt x="7" y="1508"/>
                    <a:pt x="17" y="1512"/>
                  </a:cubicBezTo>
                  <a:cubicBezTo>
                    <a:pt x="20" y="1512"/>
                    <a:pt x="30" y="1512"/>
                    <a:pt x="24" y="1495"/>
                  </a:cubicBezTo>
                  <a:cubicBezTo>
                    <a:pt x="27" y="1495"/>
                    <a:pt x="34" y="1492"/>
                    <a:pt x="34" y="1488"/>
                  </a:cubicBezTo>
                  <a:cubicBezTo>
                    <a:pt x="37" y="1475"/>
                    <a:pt x="40" y="1458"/>
                    <a:pt x="44" y="1445"/>
                  </a:cubicBezTo>
                  <a:cubicBezTo>
                    <a:pt x="50" y="1431"/>
                    <a:pt x="54" y="1415"/>
                    <a:pt x="57" y="1405"/>
                  </a:cubicBezTo>
                  <a:lnTo>
                    <a:pt x="84" y="1314"/>
                  </a:lnTo>
                  <a:cubicBezTo>
                    <a:pt x="94" y="1261"/>
                    <a:pt x="117" y="1211"/>
                    <a:pt x="134" y="1157"/>
                  </a:cubicBezTo>
                  <a:cubicBezTo>
                    <a:pt x="157" y="1094"/>
                    <a:pt x="184" y="1037"/>
                    <a:pt x="208" y="973"/>
                  </a:cubicBezTo>
                  <a:cubicBezTo>
                    <a:pt x="234" y="910"/>
                    <a:pt x="258" y="843"/>
                    <a:pt x="285" y="776"/>
                  </a:cubicBezTo>
                  <a:cubicBezTo>
                    <a:pt x="305" y="713"/>
                    <a:pt x="328" y="646"/>
                    <a:pt x="345" y="579"/>
                  </a:cubicBezTo>
                  <a:cubicBezTo>
                    <a:pt x="355" y="545"/>
                    <a:pt x="361" y="519"/>
                    <a:pt x="371" y="485"/>
                  </a:cubicBezTo>
                  <a:cubicBezTo>
                    <a:pt x="378" y="478"/>
                    <a:pt x="385" y="475"/>
                    <a:pt x="392" y="472"/>
                  </a:cubicBezTo>
                  <a:cubicBezTo>
                    <a:pt x="398" y="468"/>
                    <a:pt x="402" y="468"/>
                    <a:pt x="405" y="462"/>
                  </a:cubicBezTo>
                  <a:lnTo>
                    <a:pt x="408" y="462"/>
                  </a:lnTo>
                  <a:cubicBezTo>
                    <a:pt x="435" y="445"/>
                    <a:pt x="458" y="428"/>
                    <a:pt x="485" y="408"/>
                  </a:cubicBezTo>
                  <a:cubicBezTo>
                    <a:pt x="505" y="388"/>
                    <a:pt x="529" y="368"/>
                    <a:pt x="552" y="345"/>
                  </a:cubicBezTo>
                  <a:cubicBezTo>
                    <a:pt x="575" y="321"/>
                    <a:pt x="595" y="301"/>
                    <a:pt x="619" y="275"/>
                  </a:cubicBezTo>
                  <a:cubicBezTo>
                    <a:pt x="629" y="258"/>
                    <a:pt x="649" y="241"/>
                    <a:pt x="656" y="221"/>
                  </a:cubicBezTo>
                  <a:cubicBezTo>
                    <a:pt x="659" y="211"/>
                    <a:pt x="669" y="201"/>
                    <a:pt x="672" y="188"/>
                  </a:cubicBezTo>
                  <a:cubicBezTo>
                    <a:pt x="676" y="178"/>
                    <a:pt x="676" y="171"/>
                    <a:pt x="679" y="161"/>
                  </a:cubicBezTo>
                  <a:cubicBezTo>
                    <a:pt x="689" y="144"/>
                    <a:pt x="692" y="124"/>
                    <a:pt x="692" y="104"/>
                  </a:cubicBezTo>
                  <a:cubicBezTo>
                    <a:pt x="692" y="84"/>
                    <a:pt x="692" y="61"/>
                    <a:pt x="679" y="40"/>
                  </a:cubicBezTo>
                  <a:cubicBezTo>
                    <a:pt x="669" y="20"/>
                    <a:pt x="642" y="10"/>
                    <a:pt x="622" y="4"/>
                  </a:cubicBezTo>
                  <a:cubicBezTo>
                    <a:pt x="606" y="0"/>
                    <a:pt x="585" y="0"/>
                    <a:pt x="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403572" y="1895488"/>
              <a:ext cx="56324" cy="158826"/>
            </a:xfrm>
            <a:custGeom>
              <a:avLst/>
              <a:gdLst/>
              <a:ahLst/>
              <a:cxnLst/>
              <a:rect l="l" t="t" r="r" b="b"/>
              <a:pathLst>
                <a:path w="372" h="1049" extrusionOk="0">
                  <a:moveTo>
                    <a:pt x="238" y="92"/>
                  </a:moveTo>
                  <a:lnTo>
                    <a:pt x="241" y="95"/>
                  </a:lnTo>
                  <a:cubicBezTo>
                    <a:pt x="241" y="99"/>
                    <a:pt x="248" y="99"/>
                    <a:pt x="248" y="102"/>
                  </a:cubicBezTo>
                  <a:lnTo>
                    <a:pt x="251" y="109"/>
                  </a:lnTo>
                  <a:cubicBezTo>
                    <a:pt x="255" y="112"/>
                    <a:pt x="255" y="115"/>
                    <a:pt x="258" y="119"/>
                  </a:cubicBezTo>
                  <a:cubicBezTo>
                    <a:pt x="265" y="132"/>
                    <a:pt x="265" y="145"/>
                    <a:pt x="268" y="159"/>
                  </a:cubicBezTo>
                  <a:cubicBezTo>
                    <a:pt x="272" y="169"/>
                    <a:pt x="272" y="182"/>
                    <a:pt x="275" y="195"/>
                  </a:cubicBezTo>
                  <a:cubicBezTo>
                    <a:pt x="275" y="202"/>
                    <a:pt x="275" y="212"/>
                    <a:pt x="278" y="219"/>
                  </a:cubicBezTo>
                  <a:cubicBezTo>
                    <a:pt x="285" y="232"/>
                    <a:pt x="285" y="246"/>
                    <a:pt x="288" y="259"/>
                  </a:cubicBezTo>
                  <a:lnTo>
                    <a:pt x="288" y="269"/>
                  </a:lnTo>
                  <a:lnTo>
                    <a:pt x="288" y="286"/>
                  </a:lnTo>
                  <a:cubicBezTo>
                    <a:pt x="285" y="292"/>
                    <a:pt x="285" y="296"/>
                    <a:pt x="285" y="299"/>
                  </a:cubicBezTo>
                  <a:cubicBezTo>
                    <a:pt x="278" y="309"/>
                    <a:pt x="278" y="316"/>
                    <a:pt x="275" y="326"/>
                  </a:cubicBezTo>
                  <a:cubicBezTo>
                    <a:pt x="268" y="343"/>
                    <a:pt x="262" y="353"/>
                    <a:pt x="255" y="369"/>
                  </a:cubicBezTo>
                  <a:cubicBezTo>
                    <a:pt x="241" y="396"/>
                    <a:pt x="225" y="416"/>
                    <a:pt x="211" y="443"/>
                  </a:cubicBezTo>
                  <a:cubicBezTo>
                    <a:pt x="205" y="460"/>
                    <a:pt x="191" y="476"/>
                    <a:pt x="185" y="493"/>
                  </a:cubicBezTo>
                  <a:lnTo>
                    <a:pt x="185" y="480"/>
                  </a:lnTo>
                  <a:cubicBezTo>
                    <a:pt x="185" y="453"/>
                    <a:pt x="181" y="430"/>
                    <a:pt x="181" y="403"/>
                  </a:cubicBezTo>
                  <a:lnTo>
                    <a:pt x="181" y="383"/>
                  </a:lnTo>
                  <a:cubicBezTo>
                    <a:pt x="175" y="346"/>
                    <a:pt x="175" y="302"/>
                    <a:pt x="181" y="262"/>
                  </a:cubicBezTo>
                  <a:cubicBezTo>
                    <a:pt x="181" y="232"/>
                    <a:pt x="188" y="202"/>
                    <a:pt x="191" y="175"/>
                  </a:cubicBezTo>
                  <a:cubicBezTo>
                    <a:pt x="198" y="152"/>
                    <a:pt x="205" y="132"/>
                    <a:pt x="208" y="115"/>
                  </a:cubicBezTo>
                  <a:cubicBezTo>
                    <a:pt x="208" y="112"/>
                    <a:pt x="215" y="102"/>
                    <a:pt x="218" y="95"/>
                  </a:cubicBezTo>
                  <a:cubicBezTo>
                    <a:pt x="218" y="94"/>
                    <a:pt x="219" y="93"/>
                    <a:pt x="219" y="93"/>
                  </a:cubicBezTo>
                  <a:lnTo>
                    <a:pt x="219" y="93"/>
                  </a:lnTo>
                  <a:cubicBezTo>
                    <a:pt x="220" y="93"/>
                    <a:pt x="220" y="94"/>
                    <a:pt x="218" y="95"/>
                  </a:cubicBezTo>
                  <a:lnTo>
                    <a:pt x="225" y="92"/>
                  </a:lnTo>
                  <a:close/>
                  <a:moveTo>
                    <a:pt x="215" y="1"/>
                  </a:moveTo>
                  <a:cubicBezTo>
                    <a:pt x="205" y="1"/>
                    <a:pt x="194" y="2"/>
                    <a:pt x="185" y="5"/>
                  </a:cubicBezTo>
                  <a:cubicBezTo>
                    <a:pt x="165" y="12"/>
                    <a:pt x="148" y="28"/>
                    <a:pt x="134" y="45"/>
                  </a:cubicBezTo>
                  <a:lnTo>
                    <a:pt x="121" y="68"/>
                  </a:lnTo>
                  <a:cubicBezTo>
                    <a:pt x="114" y="85"/>
                    <a:pt x="108" y="105"/>
                    <a:pt x="104" y="125"/>
                  </a:cubicBezTo>
                  <a:cubicBezTo>
                    <a:pt x="91" y="162"/>
                    <a:pt x="84" y="202"/>
                    <a:pt x="81" y="246"/>
                  </a:cubicBezTo>
                  <a:lnTo>
                    <a:pt x="81" y="329"/>
                  </a:lnTo>
                  <a:cubicBezTo>
                    <a:pt x="84" y="353"/>
                    <a:pt x="84" y="383"/>
                    <a:pt x="88" y="409"/>
                  </a:cubicBezTo>
                  <a:cubicBezTo>
                    <a:pt x="88" y="426"/>
                    <a:pt x="91" y="436"/>
                    <a:pt x="91" y="453"/>
                  </a:cubicBezTo>
                  <a:cubicBezTo>
                    <a:pt x="98" y="463"/>
                    <a:pt x="98" y="476"/>
                    <a:pt x="98" y="486"/>
                  </a:cubicBezTo>
                  <a:cubicBezTo>
                    <a:pt x="101" y="500"/>
                    <a:pt x="101" y="516"/>
                    <a:pt x="104" y="530"/>
                  </a:cubicBezTo>
                  <a:cubicBezTo>
                    <a:pt x="108" y="553"/>
                    <a:pt x="108" y="580"/>
                    <a:pt x="118" y="603"/>
                  </a:cubicBezTo>
                  <a:lnTo>
                    <a:pt x="91" y="704"/>
                  </a:lnTo>
                  <a:cubicBezTo>
                    <a:pt x="84" y="744"/>
                    <a:pt x="74" y="781"/>
                    <a:pt x="64" y="817"/>
                  </a:cubicBezTo>
                  <a:cubicBezTo>
                    <a:pt x="51" y="851"/>
                    <a:pt x="41" y="888"/>
                    <a:pt x="31" y="921"/>
                  </a:cubicBezTo>
                  <a:lnTo>
                    <a:pt x="17" y="961"/>
                  </a:lnTo>
                  <a:lnTo>
                    <a:pt x="4" y="998"/>
                  </a:lnTo>
                  <a:cubicBezTo>
                    <a:pt x="1" y="1001"/>
                    <a:pt x="1" y="1001"/>
                    <a:pt x="1" y="1005"/>
                  </a:cubicBezTo>
                  <a:lnTo>
                    <a:pt x="1" y="1021"/>
                  </a:lnTo>
                  <a:cubicBezTo>
                    <a:pt x="1" y="1035"/>
                    <a:pt x="14" y="1045"/>
                    <a:pt x="21" y="1048"/>
                  </a:cubicBezTo>
                  <a:lnTo>
                    <a:pt x="34" y="1048"/>
                  </a:lnTo>
                  <a:lnTo>
                    <a:pt x="38" y="1045"/>
                  </a:lnTo>
                  <a:cubicBezTo>
                    <a:pt x="41" y="1035"/>
                    <a:pt x="48" y="1031"/>
                    <a:pt x="48" y="1025"/>
                  </a:cubicBezTo>
                  <a:cubicBezTo>
                    <a:pt x="48" y="1021"/>
                    <a:pt x="51" y="1018"/>
                    <a:pt x="51" y="1015"/>
                  </a:cubicBezTo>
                  <a:cubicBezTo>
                    <a:pt x="54" y="1001"/>
                    <a:pt x="58" y="991"/>
                    <a:pt x="64" y="981"/>
                  </a:cubicBezTo>
                  <a:lnTo>
                    <a:pt x="74" y="941"/>
                  </a:lnTo>
                  <a:cubicBezTo>
                    <a:pt x="88" y="908"/>
                    <a:pt x="101" y="874"/>
                    <a:pt x="108" y="841"/>
                  </a:cubicBezTo>
                  <a:cubicBezTo>
                    <a:pt x="131" y="771"/>
                    <a:pt x="151" y="704"/>
                    <a:pt x="171" y="637"/>
                  </a:cubicBezTo>
                  <a:lnTo>
                    <a:pt x="248" y="537"/>
                  </a:lnTo>
                  <a:cubicBezTo>
                    <a:pt x="258" y="520"/>
                    <a:pt x="268" y="503"/>
                    <a:pt x="282" y="486"/>
                  </a:cubicBezTo>
                  <a:cubicBezTo>
                    <a:pt x="288" y="470"/>
                    <a:pt x="302" y="453"/>
                    <a:pt x="308" y="436"/>
                  </a:cubicBezTo>
                  <a:cubicBezTo>
                    <a:pt x="338" y="383"/>
                    <a:pt x="372" y="316"/>
                    <a:pt x="365" y="249"/>
                  </a:cubicBezTo>
                  <a:lnTo>
                    <a:pt x="352" y="185"/>
                  </a:lnTo>
                  <a:cubicBezTo>
                    <a:pt x="348" y="165"/>
                    <a:pt x="342" y="149"/>
                    <a:pt x="338" y="129"/>
                  </a:cubicBezTo>
                  <a:cubicBezTo>
                    <a:pt x="338" y="112"/>
                    <a:pt x="335" y="95"/>
                    <a:pt x="325" y="78"/>
                  </a:cubicBezTo>
                  <a:cubicBezTo>
                    <a:pt x="322" y="68"/>
                    <a:pt x="315" y="62"/>
                    <a:pt x="308" y="52"/>
                  </a:cubicBezTo>
                  <a:lnTo>
                    <a:pt x="285" y="28"/>
                  </a:lnTo>
                  <a:cubicBezTo>
                    <a:pt x="275" y="22"/>
                    <a:pt x="268" y="15"/>
                    <a:pt x="255" y="12"/>
                  </a:cubicBezTo>
                  <a:cubicBezTo>
                    <a:pt x="243" y="4"/>
                    <a:pt x="229"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278055" y="2874187"/>
              <a:ext cx="129302" cy="90087"/>
            </a:xfrm>
            <a:custGeom>
              <a:avLst/>
              <a:gdLst/>
              <a:ahLst/>
              <a:cxnLst/>
              <a:rect l="l" t="t" r="r" b="b"/>
              <a:pathLst>
                <a:path w="854" h="595" extrusionOk="0">
                  <a:moveTo>
                    <a:pt x="1" y="0"/>
                  </a:moveTo>
                  <a:cubicBezTo>
                    <a:pt x="27" y="37"/>
                    <a:pt x="51" y="71"/>
                    <a:pt x="77" y="101"/>
                  </a:cubicBezTo>
                  <a:cubicBezTo>
                    <a:pt x="111" y="134"/>
                    <a:pt x="141" y="171"/>
                    <a:pt x="178" y="208"/>
                  </a:cubicBezTo>
                  <a:cubicBezTo>
                    <a:pt x="184" y="221"/>
                    <a:pt x="198" y="228"/>
                    <a:pt x="211" y="241"/>
                  </a:cubicBezTo>
                  <a:lnTo>
                    <a:pt x="225" y="254"/>
                  </a:lnTo>
                  <a:lnTo>
                    <a:pt x="228" y="258"/>
                  </a:lnTo>
                  <a:cubicBezTo>
                    <a:pt x="235" y="268"/>
                    <a:pt x="245" y="271"/>
                    <a:pt x="251" y="281"/>
                  </a:cubicBezTo>
                  <a:cubicBezTo>
                    <a:pt x="261" y="288"/>
                    <a:pt x="268" y="298"/>
                    <a:pt x="278" y="301"/>
                  </a:cubicBezTo>
                  <a:lnTo>
                    <a:pt x="275" y="301"/>
                  </a:lnTo>
                  <a:cubicBezTo>
                    <a:pt x="295" y="318"/>
                    <a:pt x="318" y="335"/>
                    <a:pt x="345" y="348"/>
                  </a:cubicBezTo>
                  <a:cubicBezTo>
                    <a:pt x="375" y="358"/>
                    <a:pt x="398" y="375"/>
                    <a:pt x="429" y="388"/>
                  </a:cubicBezTo>
                  <a:cubicBezTo>
                    <a:pt x="475" y="412"/>
                    <a:pt x="525" y="435"/>
                    <a:pt x="576" y="452"/>
                  </a:cubicBezTo>
                  <a:cubicBezTo>
                    <a:pt x="612" y="465"/>
                    <a:pt x="649" y="475"/>
                    <a:pt x="683" y="492"/>
                  </a:cubicBezTo>
                  <a:cubicBezTo>
                    <a:pt x="699" y="502"/>
                    <a:pt x="713" y="515"/>
                    <a:pt x="726" y="525"/>
                  </a:cubicBezTo>
                  <a:lnTo>
                    <a:pt x="729" y="532"/>
                  </a:lnTo>
                  <a:lnTo>
                    <a:pt x="743" y="542"/>
                  </a:lnTo>
                  <a:lnTo>
                    <a:pt x="743" y="542"/>
                  </a:lnTo>
                  <a:lnTo>
                    <a:pt x="736" y="539"/>
                  </a:lnTo>
                  <a:lnTo>
                    <a:pt x="736" y="539"/>
                  </a:lnTo>
                  <a:cubicBezTo>
                    <a:pt x="749" y="549"/>
                    <a:pt x="760" y="559"/>
                    <a:pt x="766" y="569"/>
                  </a:cubicBezTo>
                  <a:cubicBezTo>
                    <a:pt x="770" y="572"/>
                    <a:pt x="776" y="582"/>
                    <a:pt x="783" y="585"/>
                  </a:cubicBezTo>
                  <a:cubicBezTo>
                    <a:pt x="793" y="589"/>
                    <a:pt x="800" y="592"/>
                    <a:pt x="810" y="592"/>
                  </a:cubicBezTo>
                  <a:cubicBezTo>
                    <a:pt x="813" y="594"/>
                    <a:pt x="816" y="595"/>
                    <a:pt x="819" y="595"/>
                  </a:cubicBezTo>
                  <a:cubicBezTo>
                    <a:pt x="827" y="595"/>
                    <a:pt x="834" y="590"/>
                    <a:pt x="836" y="585"/>
                  </a:cubicBezTo>
                  <a:cubicBezTo>
                    <a:pt x="846" y="575"/>
                    <a:pt x="853" y="565"/>
                    <a:pt x="853" y="552"/>
                  </a:cubicBezTo>
                  <a:cubicBezTo>
                    <a:pt x="853" y="542"/>
                    <a:pt x="853" y="532"/>
                    <a:pt x="850" y="522"/>
                  </a:cubicBezTo>
                  <a:cubicBezTo>
                    <a:pt x="846" y="509"/>
                    <a:pt x="836" y="505"/>
                    <a:pt x="830" y="499"/>
                  </a:cubicBezTo>
                  <a:cubicBezTo>
                    <a:pt x="813" y="485"/>
                    <a:pt x="800" y="472"/>
                    <a:pt x="783" y="458"/>
                  </a:cubicBezTo>
                  <a:cubicBezTo>
                    <a:pt x="780" y="455"/>
                    <a:pt x="770" y="448"/>
                    <a:pt x="763" y="442"/>
                  </a:cubicBezTo>
                  <a:cubicBezTo>
                    <a:pt x="753" y="435"/>
                    <a:pt x="743" y="425"/>
                    <a:pt x="733" y="422"/>
                  </a:cubicBezTo>
                  <a:cubicBezTo>
                    <a:pt x="709" y="405"/>
                    <a:pt x="683" y="398"/>
                    <a:pt x="659" y="385"/>
                  </a:cubicBezTo>
                  <a:cubicBezTo>
                    <a:pt x="646" y="375"/>
                    <a:pt x="632" y="372"/>
                    <a:pt x="619" y="365"/>
                  </a:cubicBezTo>
                  <a:cubicBezTo>
                    <a:pt x="579" y="341"/>
                    <a:pt x="536" y="321"/>
                    <a:pt x="492" y="301"/>
                  </a:cubicBezTo>
                  <a:cubicBezTo>
                    <a:pt x="452" y="285"/>
                    <a:pt x="412" y="265"/>
                    <a:pt x="375" y="248"/>
                  </a:cubicBezTo>
                  <a:cubicBezTo>
                    <a:pt x="365" y="241"/>
                    <a:pt x="362" y="238"/>
                    <a:pt x="352" y="234"/>
                  </a:cubicBezTo>
                  <a:lnTo>
                    <a:pt x="328" y="221"/>
                  </a:lnTo>
                  <a:cubicBezTo>
                    <a:pt x="318" y="218"/>
                    <a:pt x="315" y="211"/>
                    <a:pt x="308" y="208"/>
                  </a:cubicBezTo>
                  <a:cubicBezTo>
                    <a:pt x="295" y="204"/>
                    <a:pt x="281" y="194"/>
                    <a:pt x="268" y="188"/>
                  </a:cubicBezTo>
                  <a:lnTo>
                    <a:pt x="248" y="174"/>
                  </a:lnTo>
                  <a:lnTo>
                    <a:pt x="211" y="151"/>
                  </a:lnTo>
                  <a:cubicBezTo>
                    <a:pt x="161" y="117"/>
                    <a:pt x="124" y="94"/>
                    <a:pt x="91" y="71"/>
                  </a:cubicBezTo>
                  <a:cubicBezTo>
                    <a:pt x="67" y="54"/>
                    <a:pt x="37" y="34"/>
                    <a:pt x="11" y="7"/>
                  </a:cubicBezTo>
                  <a:lnTo>
                    <a:pt x="7" y="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9"/>
            <p:cNvSpPr/>
            <p:nvPr/>
          </p:nvSpPr>
          <p:spPr>
            <a:xfrm>
              <a:off x="304400" y="2910070"/>
              <a:ext cx="87211" cy="42697"/>
            </a:xfrm>
            <a:custGeom>
              <a:avLst/>
              <a:gdLst/>
              <a:ahLst/>
              <a:cxnLst/>
              <a:rect l="l" t="t" r="r" b="b"/>
              <a:pathLst>
                <a:path w="576" h="282" extrusionOk="0">
                  <a:moveTo>
                    <a:pt x="0" y="1"/>
                  </a:moveTo>
                  <a:lnTo>
                    <a:pt x="0" y="1"/>
                  </a:lnTo>
                  <a:cubicBezTo>
                    <a:pt x="4" y="11"/>
                    <a:pt x="10" y="17"/>
                    <a:pt x="20" y="28"/>
                  </a:cubicBezTo>
                  <a:lnTo>
                    <a:pt x="41" y="48"/>
                  </a:lnTo>
                  <a:lnTo>
                    <a:pt x="61" y="68"/>
                  </a:lnTo>
                  <a:cubicBezTo>
                    <a:pt x="74" y="78"/>
                    <a:pt x="84" y="88"/>
                    <a:pt x="94" y="98"/>
                  </a:cubicBezTo>
                  <a:lnTo>
                    <a:pt x="101" y="101"/>
                  </a:lnTo>
                  <a:cubicBezTo>
                    <a:pt x="134" y="131"/>
                    <a:pt x="168" y="155"/>
                    <a:pt x="194" y="181"/>
                  </a:cubicBezTo>
                  <a:lnTo>
                    <a:pt x="204" y="185"/>
                  </a:lnTo>
                  <a:cubicBezTo>
                    <a:pt x="211" y="188"/>
                    <a:pt x="221" y="198"/>
                    <a:pt x="234" y="205"/>
                  </a:cubicBezTo>
                  <a:cubicBezTo>
                    <a:pt x="238" y="211"/>
                    <a:pt x="244" y="215"/>
                    <a:pt x="251" y="215"/>
                  </a:cubicBezTo>
                  <a:cubicBezTo>
                    <a:pt x="255" y="218"/>
                    <a:pt x="255" y="218"/>
                    <a:pt x="258" y="218"/>
                  </a:cubicBezTo>
                  <a:lnTo>
                    <a:pt x="271" y="221"/>
                  </a:lnTo>
                  <a:lnTo>
                    <a:pt x="288" y="228"/>
                  </a:lnTo>
                  <a:cubicBezTo>
                    <a:pt x="305" y="235"/>
                    <a:pt x="318" y="238"/>
                    <a:pt x="335" y="245"/>
                  </a:cubicBezTo>
                  <a:cubicBezTo>
                    <a:pt x="345" y="248"/>
                    <a:pt x="355" y="252"/>
                    <a:pt x="368" y="255"/>
                  </a:cubicBezTo>
                  <a:lnTo>
                    <a:pt x="392" y="265"/>
                  </a:lnTo>
                  <a:cubicBezTo>
                    <a:pt x="402" y="265"/>
                    <a:pt x="412" y="268"/>
                    <a:pt x="422" y="272"/>
                  </a:cubicBezTo>
                  <a:cubicBezTo>
                    <a:pt x="435" y="278"/>
                    <a:pt x="442" y="282"/>
                    <a:pt x="455" y="282"/>
                  </a:cubicBezTo>
                  <a:lnTo>
                    <a:pt x="525" y="282"/>
                  </a:lnTo>
                  <a:cubicBezTo>
                    <a:pt x="535" y="278"/>
                    <a:pt x="545" y="278"/>
                    <a:pt x="555" y="272"/>
                  </a:cubicBezTo>
                  <a:cubicBezTo>
                    <a:pt x="562" y="265"/>
                    <a:pt x="562" y="262"/>
                    <a:pt x="569" y="262"/>
                  </a:cubicBezTo>
                  <a:cubicBezTo>
                    <a:pt x="575" y="252"/>
                    <a:pt x="575" y="235"/>
                    <a:pt x="569" y="228"/>
                  </a:cubicBezTo>
                  <a:cubicBezTo>
                    <a:pt x="564" y="223"/>
                    <a:pt x="557" y="221"/>
                    <a:pt x="550" y="221"/>
                  </a:cubicBezTo>
                  <a:cubicBezTo>
                    <a:pt x="544" y="221"/>
                    <a:pt x="537" y="223"/>
                    <a:pt x="532" y="228"/>
                  </a:cubicBezTo>
                  <a:lnTo>
                    <a:pt x="495" y="228"/>
                  </a:lnTo>
                  <a:cubicBezTo>
                    <a:pt x="489" y="228"/>
                    <a:pt x="475" y="221"/>
                    <a:pt x="468" y="221"/>
                  </a:cubicBezTo>
                  <a:cubicBezTo>
                    <a:pt x="458" y="218"/>
                    <a:pt x="448" y="218"/>
                    <a:pt x="442" y="215"/>
                  </a:cubicBezTo>
                  <a:cubicBezTo>
                    <a:pt x="412" y="205"/>
                    <a:pt x="385" y="195"/>
                    <a:pt x="355" y="185"/>
                  </a:cubicBezTo>
                  <a:lnTo>
                    <a:pt x="358" y="185"/>
                  </a:lnTo>
                  <a:cubicBezTo>
                    <a:pt x="341" y="181"/>
                    <a:pt x="325" y="171"/>
                    <a:pt x="308" y="168"/>
                  </a:cubicBezTo>
                  <a:lnTo>
                    <a:pt x="311" y="168"/>
                  </a:lnTo>
                  <a:cubicBezTo>
                    <a:pt x="301" y="165"/>
                    <a:pt x="285" y="161"/>
                    <a:pt x="271" y="155"/>
                  </a:cubicBezTo>
                  <a:cubicBezTo>
                    <a:pt x="271" y="155"/>
                    <a:pt x="268" y="151"/>
                    <a:pt x="261" y="151"/>
                  </a:cubicBezTo>
                  <a:cubicBezTo>
                    <a:pt x="251" y="148"/>
                    <a:pt x="241" y="138"/>
                    <a:pt x="234" y="135"/>
                  </a:cubicBezTo>
                  <a:lnTo>
                    <a:pt x="208" y="121"/>
                  </a:lnTo>
                  <a:cubicBezTo>
                    <a:pt x="201" y="114"/>
                    <a:pt x="188" y="111"/>
                    <a:pt x="174" y="101"/>
                  </a:cubicBezTo>
                  <a:cubicBezTo>
                    <a:pt x="151" y="84"/>
                    <a:pt x="121" y="71"/>
                    <a:pt x="94" y="61"/>
                  </a:cubicBezTo>
                  <a:cubicBezTo>
                    <a:pt x="74" y="48"/>
                    <a:pt x="57" y="38"/>
                    <a:pt x="41" y="28"/>
                  </a:cubicBezTo>
                  <a:cubicBezTo>
                    <a:pt x="27" y="17"/>
                    <a:pt x="10" y="1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9"/>
            <p:cNvSpPr/>
            <p:nvPr/>
          </p:nvSpPr>
          <p:spPr>
            <a:xfrm>
              <a:off x="315453" y="2859046"/>
              <a:ext cx="101897" cy="100080"/>
            </a:xfrm>
            <a:custGeom>
              <a:avLst/>
              <a:gdLst/>
              <a:ahLst/>
              <a:cxnLst/>
              <a:rect l="l" t="t" r="r" b="b"/>
              <a:pathLst>
                <a:path w="673" h="661" extrusionOk="0">
                  <a:moveTo>
                    <a:pt x="205" y="298"/>
                  </a:moveTo>
                  <a:cubicBezTo>
                    <a:pt x="205" y="298"/>
                    <a:pt x="205" y="301"/>
                    <a:pt x="208" y="301"/>
                  </a:cubicBezTo>
                  <a:lnTo>
                    <a:pt x="208" y="301"/>
                  </a:lnTo>
                  <a:cubicBezTo>
                    <a:pt x="207" y="300"/>
                    <a:pt x="206" y="299"/>
                    <a:pt x="205" y="298"/>
                  </a:cubicBezTo>
                  <a:close/>
                  <a:moveTo>
                    <a:pt x="1" y="0"/>
                  </a:moveTo>
                  <a:cubicBezTo>
                    <a:pt x="18" y="17"/>
                    <a:pt x="31" y="37"/>
                    <a:pt x="41" y="54"/>
                  </a:cubicBezTo>
                  <a:lnTo>
                    <a:pt x="54" y="74"/>
                  </a:lnTo>
                  <a:cubicBezTo>
                    <a:pt x="71" y="100"/>
                    <a:pt x="88" y="120"/>
                    <a:pt x="105" y="147"/>
                  </a:cubicBezTo>
                  <a:cubicBezTo>
                    <a:pt x="121" y="174"/>
                    <a:pt x="138" y="201"/>
                    <a:pt x="161" y="231"/>
                  </a:cubicBezTo>
                  <a:lnTo>
                    <a:pt x="165" y="237"/>
                  </a:lnTo>
                  <a:lnTo>
                    <a:pt x="168" y="248"/>
                  </a:lnTo>
                  <a:cubicBezTo>
                    <a:pt x="171" y="251"/>
                    <a:pt x="178" y="258"/>
                    <a:pt x="182" y="264"/>
                  </a:cubicBezTo>
                  <a:cubicBezTo>
                    <a:pt x="188" y="274"/>
                    <a:pt x="198" y="288"/>
                    <a:pt x="208" y="301"/>
                  </a:cubicBezTo>
                  <a:cubicBezTo>
                    <a:pt x="208" y="301"/>
                    <a:pt x="208" y="301"/>
                    <a:pt x="208" y="301"/>
                  </a:cubicBezTo>
                  <a:lnTo>
                    <a:pt x="208" y="301"/>
                  </a:lnTo>
                  <a:cubicBezTo>
                    <a:pt x="231" y="324"/>
                    <a:pt x="253" y="352"/>
                    <a:pt x="272" y="375"/>
                  </a:cubicBezTo>
                  <a:lnTo>
                    <a:pt x="268" y="371"/>
                  </a:lnTo>
                  <a:lnTo>
                    <a:pt x="268" y="371"/>
                  </a:lnTo>
                  <a:cubicBezTo>
                    <a:pt x="289" y="398"/>
                    <a:pt x="305" y="418"/>
                    <a:pt x="329" y="441"/>
                  </a:cubicBezTo>
                  <a:cubicBezTo>
                    <a:pt x="339" y="455"/>
                    <a:pt x="349" y="468"/>
                    <a:pt x="355" y="475"/>
                  </a:cubicBezTo>
                  <a:cubicBezTo>
                    <a:pt x="365" y="488"/>
                    <a:pt x="372" y="492"/>
                    <a:pt x="385" y="502"/>
                  </a:cubicBezTo>
                  <a:cubicBezTo>
                    <a:pt x="422" y="532"/>
                    <a:pt x="466" y="555"/>
                    <a:pt x="502" y="585"/>
                  </a:cubicBezTo>
                  <a:cubicBezTo>
                    <a:pt x="519" y="599"/>
                    <a:pt x="539" y="609"/>
                    <a:pt x="556" y="622"/>
                  </a:cubicBezTo>
                  <a:cubicBezTo>
                    <a:pt x="569" y="632"/>
                    <a:pt x="586" y="642"/>
                    <a:pt x="599" y="652"/>
                  </a:cubicBezTo>
                  <a:cubicBezTo>
                    <a:pt x="610" y="656"/>
                    <a:pt x="622" y="661"/>
                    <a:pt x="633" y="661"/>
                  </a:cubicBezTo>
                  <a:cubicBezTo>
                    <a:pt x="640" y="661"/>
                    <a:pt x="647" y="659"/>
                    <a:pt x="653" y="655"/>
                  </a:cubicBezTo>
                  <a:cubicBezTo>
                    <a:pt x="670" y="649"/>
                    <a:pt x="673" y="635"/>
                    <a:pt x="670" y="622"/>
                  </a:cubicBezTo>
                  <a:cubicBezTo>
                    <a:pt x="670" y="605"/>
                    <a:pt x="660" y="592"/>
                    <a:pt x="650" y="585"/>
                  </a:cubicBezTo>
                  <a:cubicBezTo>
                    <a:pt x="640" y="575"/>
                    <a:pt x="626" y="572"/>
                    <a:pt x="620" y="565"/>
                  </a:cubicBezTo>
                  <a:cubicBezTo>
                    <a:pt x="609" y="555"/>
                    <a:pt x="606" y="552"/>
                    <a:pt x="599" y="548"/>
                  </a:cubicBezTo>
                  <a:cubicBezTo>
                    <a:pt x="599" y="542"/>
                    <a:pt x="593" y="542"/>
                    <a:pt x="593" y="542"/>
                  </a:cubicBezTo>
                  <a:cubicBezTo>
                    <a:pt x="569" y="525"/>
                    <a:pt x="543" y="505"/>
                    <a:pt x="519" y="488"/>
                  </a:cubicBezTo>
                  <a:cubicBezTo>
                    <a:pt x="489" y="468"/>
                    <a:pt x="466" y="448"/>
                    <a:pt x="436" y="431"/>
                  </a:cubicBezTo>
                  <a:lnTo>
                    <a:pt x="426" y="421"/>
                  </a:lnTo>
                  <a:lnTo>
                    <a:pt x="422" y="418"/>
                  </a:lnTo>
                  <a:cubicBezTo>
                    <a:pt x="422" y="415"/>
                    <a:pt x="419" y="408"/>
                    <a:pt x="416" y="405"/>
                  </a:cubicBezTo>
                  <a:cubicBezTo>
                    <a:pt x="406" y="401"/>
                    <a:pt x="402" y="391"/>
                    <a:pt x="399" y="388"/>
                  </a:cubicBezTo>
                  <a:lnTo>
                    <a:pt x="292" y="284"/>
                  </a:lnTo>
                  <a:lnTo>
                    <a:pt x="282" y="271"/>
                  </a:lnTo>
                  <a:cubicBezTo>
                    <a:pt x="272" y="258"/>
                    <a:pt x="258" y="251"/>
                    <a:pt x="248" y="237"/>
                  </a:cubicBezTo>
                  <a:cubicBezTo>
                    <a:pt x="238" y="234"/>
                    <a:pt x="235" y="224"/>
                    <a:pt x="232" y="221"/>
                  </a:cubicBezTo>
                  <a:cubicBezTo>
                    <a:pt x="225" y="221"/>
                    <a:pt x="225" y="217"/>
                    <a:pt x="222" y="214"/>
                  </a:cubicBezTo>
                  <a:lnTo>
                    <a:pt x="215" y="204"/>
                  </a:lnTo>
                  <a:lnTo>
                    <a:pt x="205" y="197"/>
                  </a:lnTo>
                  <a:lnTo>
                    <a:pt x="155" y="147"/>
                  </a:lnTo>
                  <a:lnTo>
                    <a:pt x="145" y="134"/>
                  </a:lnTo>
                  <a:lnTo>
                    <a:pt x="105" y="97"/>
                  </a:lnTo>
                  <a:cubicBezTo>
                    <a:pt x="71" y="64"/>
                    <a:pt x="38" y="3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360572" y="2823616"/>
              <a:ext cx="61471" cy="137781"/>
            </a:xfrm>
            <a:custGeom>
              <a:avLst/>
              <a:gdLst/>
              <a:ahLst/>
              <a:cxnLst/>
              <a:rect l="l" t="t" r="r" b="b"/>
              <a:pathLst>
                <a:path w="406" h="910" extrusionOk="0">
                  <a:moveTo>
                    <a:pt x="353" y="803"/>
                  </a:moveTo>
                  <a:cubicBezTo>
                    <a:pt x="354" y="804"/>
                    <a:pt x="354" y="805"/>
                    <a:pt x="355" y="806"/>
                  </a:cubicBezTo>
                  <a:cubicBezTo>
                    <a:pt x="355" y="806"/>
                    <a:pt x="355" y="804"/>
                    <a:pt x="353" y="803"/>
                  </a:cubicBezTo>
                  <a:close/>
                  <a:moveTo>
                    <a:pt x="332" y="866"/>
                  </a:moveTo>
                  <a:cubicBezTo>
                    <a:pt x="332" y="866"/>
                    <a:pt x="332" y="869"/>
                    <a:pt x="334" y="869"/>
                  </a:cubicBezTo>
                  <a:lnTo>
                    <a:pt x="334" y="869"/>
                  </a:lnTo>
                  <a:cubicBezTo>
                    <a:pt x="333" y="868"/>
                    <a:pt x="332" y="867"/>
                    <a:pt x="332" y="866"/>
                  </a:cubicBezTo>
                  <a:close/>
                  <a:moveTo>
                    <a:pt x="1" y="0"/>
                  </a:moveTo>
                  <a:cubicBezTo>
                    <a:pt x="1" y="7"/>
                    <a:pt x="4" y="20"/>
                    <a:pt x="4" y="30"/>
                  </a:cubicBezTo>
                  <a:cubicBezTo>
                    <a:pt x="14" y="70"/>
                    <a:pt x="21" y="114"/>
                    <a:pt x="34" y="164"/>
                  </a:cubicBezTo>
                  <a:cubicBezTo>
                    <a:pt x="37" y="187"/>
                    <a:pt x="41" y="207"/>
                    <a:pt x="51" y="231"/>
                  </a:cubicBezTo>
                  <a:lnTo>
                    <a:pt x="64" y="271"/>
                  </a:lnTo>
                  <a:cubicBezTo>
                    <a:pt x="67" y="284"/>
                    <a:pt x="67" y="291"/>
                    <a:pt x="71" y="301"/>
                  </a:cubicBezTo>
                  <a:cubicBezTo>
                    <a:pt x="74" y="308"/>
                    <a:pt x="74" y="314"/>
                    <a:pt x="77" y="321"/>
                  </a:cubicBezTo>
                  <a:cubicBezTo>
                    <a:pt x="91" y="364"/>
                    <a:pt x="101" y="405"/>
                    <a:pt x="114" y="448"/>
                  </a:cubicBezTo>
                  <a:cubicBezTo>
                    <a:pt x="121" y="482"/>
                    <a:pt x="128" y="518"/>
                    <a:pt x="141" y="552"/>
                  </a:cubicBezTo>
                  <a:lnTo>
                    <a:pt x="141" y="548"/>
                  </a:lnTo>
                  <a:cubicBezTo>
                    <a:pt x="148" y="558"/>
                    <a:pt x="151" y="575"/>
                    <a:pt x="154" y="592"/>
                  </a:cubicBezTo>
                  <a:cubicBezTo>
                    <a:pt x="161" y="605"/>
                    <a:pt x="168" y="615"/>
                    <a:pt x="174" y="625"/>
                  </a:cubicBezTo>
                  <a:cubicBezTo>
                    <a:pt x="191" y="655"/>
                    <a:pt x="208" y="682"/>
                    <a:pt x="225" y="709"/>
                  </a:cubicBezTo>
                  <a:lnTo>
                    <a:pt x="265" y="772"/>
                  </a:lnTo>
                  <a:cubicBezTo>
                    <a:pt x="268" y="782"/>
                    <a:pt x="275" y="792"/>
                    <a:pt x="281" y="802"/>
                  </a:cubicBezTo>
                  <a:cubicBezTo>
                    <a:pt x="288" y="809"/>
                    <a:pt x="291" y="823"/>
                    <a:pt x="301" y="829"/>
                  </a:cubicBezTo>
                  <a:lnTo>
                    <a:pt x="315" y="843"/>
                  </a:lnTo>
                  <a:cubicBezTo>
                    <a:pt x="322" y="853"/>
                    <a:pt x="325" y="859"/>
                    <a:pt x="335" y="869"/>
                  </a:cubicBezTo>
                  <a:cubicBezTo>
                    <a:pt x="334" y="869"/>
                    <a:pt x="334" y="869"/>
                    <a:pt x="334" y="869"/>
                  </a:cubicBezTo>
                  <a:lnTo>
                    <a:pt x="334" y="869"/>
                  </a:lnTo>
                  <a:cubicBezTo>
                    <a:pt x="340" y="878"/>
                    <a:pt x="349" y="887"/>
                    <a:pt x="355" y="899"/>
                  </a:cubicBezTo>
                  <a:cubicBezTo>
                    <a:pt x="361" y="905"/>
                    <a:pt x="369" y="910"/>
                    <a:pt x="377" y="910"/>
                  </a:cubicBezTo>
                  <a:cubicBezTo>
                    <a:pt x="382" y="910"/>
                    <a:pt x="387" y="907"/>
                    <a:pt x="388" y="899"/>
                  </a:cubicBezTo>
                  <a:lnTo>
                    <a:pt x="392" y="893"/>
                  </a:lnTo>
                  <a:cubicBezTo>
                    <a:pt x="405" y="883"/>
                    <a:pt x="405" y="859"/>
                    <a:pt x="392" y="849"/>
                  </a:cubicBezTo>
                  <a:cubicBezTo>
                    <a:pt x="375" y="833"/>
                    <a:pt x="365" y="819"/>
                    <a:pt x="352" y="802"/>
                  </a:cubicBezTo>
                  <a:cubicBezTo>
                    <a:pt x="352" y="802"/>
                    <a:pt x="353" y="803"/>
                    <a:pt x="353" y="803"/>
                  </a:cubicBezTo>
                  <a:lnTo>
                    <a:pt x="353" y="803"/>
                  </a:lnTo>
                  <a:cubicBezTo>
                    <a:pt x="349" y="796"/>
                    <a:pt x="341" y="788"/>
                    <a:pt x="338" y="782"/>
                  </a:cubicBezTo>
                  <a:cubicBezTo>
                    <a:pt x="318" y="749"/>
                    <a:pt x="301" y="709"/>
                    <a:pt x="285" y="672"/>
                  </a:cubicBezTo>
                  <a:cubicBezTo>
                    <a:pt x="281" y="669"/>
                    <a:pt x="281" y="659"/>
                    <a:pt x="275" y="655"/>
                  </a:cubicBezTo>
                  <a:lnTo>
                    <a:pt x="275" y="652"/>
                  </a:lnTo>
                  <a:lnTo>
                    <a:pt x="265" y="632"/>
                  </a:lnTo>
                  <a:lnTo>
                    <a:pt x="251" y="609"/>
                  </a:lnTo>
                  <a:lnTo>
                    <a:pt x="241" y="588"/>
                  </a:lnTo>
                  <a:lnTo>
                    <a:pt x="235" y="572"/>
                  </a:lnTo>
                  <a:cubicBezTo>
                    <a:pt x="231" y="565"/>
                    <a:pt x="231" y="558"/>
                    <a:pt x="225" y="552"/>
                  </a:cubicBezTo>
                  <a:cubicBezTo>
                    <a:pt x="225" y="548"/>
                    <a:pt x="221" y="538"/>
                    <a:pt x="221" y="535"/>
                  </a:cubicBezTo>
                  <a:cubicBezTo>
                    <a:pt x="218" y="525"/>
                    <a:pt x="218" y="515"/>
                    <a:pt x="215" y="505"/>
                  </a:cubicBezTo>
                  <a:lnTo>
                    <a:pt x="204" y="482"/>
                  </a:lnTo>
                  <a:lnTo>
                    <a:pt x="204" y="475"/>
                  </a:lnTo>
                  <a:cubicBezTo>
                    <a:pt x="201" y="465"/>
                    <a:pt x="191" y="448"/>
                    <a:pt x="188" y="431"/>
                  </a:cubicBezTo>
                  <a:lnTo>
                    <a:pt x="184" y="418"/>
                  </a:lnTo>
                  <a:cubicBezTo>
                    <a:pt x="181" y="398"/>
                    <a:pt x="171" y="375"/>
                    <a:pt x="164" y="354"/>
                  </a:cubicBezTo>
                  <a:lnTo>
                    <a:pt x="158" y="341"/>
                  </a:lnTo>
                  <a:lnTo>
                    <a:pt x="154" y="331"/>
                  </a:lnTo>
                  <a:cubicBezTo>
                    <a:pt x="154" y="324"/>
                    <a:pt x="151" y="321"/>
                    <a:pt x="151" y="318"/>
                  </a:cubicBezTo>
                  <a:cubicBezTo>
                    <a:pt x="148" y="304"/>
                    <a:pt x="141" y="298"/>
                    <a:pt x="138" y="288"/>
                  </a:cubicBezTo>
                  <a:lnTo>
                    <a:pt x="114" y="237"/>
                  </a:lnTo>
                  <a:lnTo>
                    <a:pt x="101" y="214"/>
                  </a:lnTo>
                  <a:lnTo>
                    <a:pt x="87" y="187"/>
                  </a:lnTo>
                  <a:lnTo>
                    <a:pt x="74" y="164"/>
                  </a:lnTo>
                  <a:lnTo>
                    <a:pt x="64" y="137"/>
                  </a:lnTo>
                  <a:cubicBezTo>
                    <a:pt x="51" y="107"/>
                    <a:pt x="34" y="84"/>
                    <a:pt x="21" y="54"/>
                  </a:cubicBezTo>
                  <a:cubicBezTo>
                    <a:pt x="14" y="37"/>
                    <a:pt x="7" y="2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a:off x="423407" y="2804388"/>
              <a:ext cx="19380" cy="161552"/>
            </a:xfrm>
            <a:custGeom>
              <a:avLst/>
              <a:gdLst/>
              <a:ahLst/>
              <a:cxnLst/>
              <a:rect l="l" t="t" r="r" b="b"/>
              <a:pathLst>
                <a:path w="128" h="1067" extrusionOk="0">
                  <a:moveTo>
                    <a:pt x="27" y="0"/>
                  </a:moveTo>
                  <a:lnTo>
                    <a:pt x="27" y="0"/>
                  </a:lnTo>
                  <a:cubicBezTo>
                    <a:pt x="34" y="47"/>
                    <a:pt x="37" y="94"/>
                    <a:pt x="40" y="144"/>
                  </a:cubicBezTo>
                  <a:cubicBezTo>
                    <a:pt x="40" y="167"/>
                    <a:pt x="44" y="191"/>
                    <a:pt x="44" y="214"/>
                  </a:cubicBezTo>
                  <a:lnTo>
                    <a:pt x="44" y="224"/>
                  </a:lnTo>
                  <a:cubicBezTo>
                    <a:pt x="50" y="231"/>
                    <a:pt x="50" y="244"/>
                    <a:pt x="50" y="251"/>
                  </a:cubicBezTo>
                  <a:lnTo>
                    <a:pt x="50" y="257"/>
                  </a:lnTo>
                  <a:cubicBezTo>
                    <a:pt x="50" y="267"/>
                    <a:pt x="50" y="281"/>
                    <a:pt x="54" y="294"/>
                  </a:cubicBezTo>
                  <a:lnTo>
                    <a:pt x="54" y="298"/>
                  </a:lnTo>
                  <a:cubicBezTo>
                    <a:pt x="54" y="301"/>
                    <a:pt x="57" y="308"/>
                    <a:pt x="57" y="311"/>
                  </a:cubicBezTo>
                  <a:cubicBezTo>
                    <a:pt x="60" y="314"/>
                    <a:pt x="60" y="318"/>
                    <a:pt x="64" y="324"/>
                  </a:cubicBezTo>
                  <a:lnTo>
                    <a:pt x="64" y="328"/>
                  </a:lnTo>
                  <a:lnTo>
                    <a:pt x="64" y="331"/>
                  </a:lnTo>
                  <a:cubicBezTo>
                    <a:pt x="64" y="341"/>
                    <a:pt x="60" y="348"/>
                    <a:pt x="60" y="358"/>
                  </a:cubicBezTo>
                  <a:cubicBezTo>
                    <a:pt x="60" y="364"/>
                    <a:pt x="57" y="374"/>
                    <a:pt x="57" y="381"/>
                  </a:cubicBezTo>
                  <a:lnTo>
                    <a:pt x="57" y="395"/>
                  </a:lnTo>
                  <a:lnTo>
                    <a:pt x="54" y="425"/>
                  </a:lnTo>
                  <a:lnTo>
                    <a:pt x="54" y="435"/>
                  </a:lnTo>
                  <a:cubicBezTo>
                    <a:pt x="54" y="451"/>
                    <a:pt x="50" y="468"/>
                    <a:pt x="50" y="485"/>
                  </a:cubicBezTo>
                  <a:cubicBezTo>
                    <a:pt x="44" y="522"/>
                    <a:pt x="44" y="562"/>
                    <a:pt x="40" y="598"/>
                  </a:cubicBezTo>
                  <a:cubicBezTo>
                    <a:pt x="40" y="619"/>
                    <a:pt x="37" y="642"/>
                    <a:pt x="37" y="662"/>
                  </a:cubicBezTo>
                  <a:cubicBezTo>
                    <a:pt x="34" y="715"/>
                    <a:pt x="27" y="766"/>
                    <a:pt x="24" y="819"/>
                  </a:cubicBezTo>
                  <a:lnTo>
                    <a:pt x="20" y="863"/>
                  </a:lnTo>
                  <a:cubicBezTo>
                    <a:pt x="20" y="873"/>
                    <a:pt x="17" y="883"/>
                    <a:pt x="17" y="893"/>
                  </a:cubicBezTo>
                  <a:cubicBezTo>
                    <a:pt x="7" y="929"/>
                    <a:pt x="3" y="966"/>
                    <a:pt x="0" y="1010"/>
                  </a:cubicBezTo>
                  <a:cubicBezTo>
                    <a:pt x="0" y="1030"/>
                    <a:pt x="10" y="1063"/>
                    <a:pt x="37" y="1063"/>
                  </a:cubicBezTo>
                  <a:cubicBezTo>
                    <a:pt x="39" y="1065"/>
                    <a:pt x="40" y="1065"/>
                    <a:pt x="43" y="1065"/>
                  </a:cubicBezTo>
                  <a:cubicBezTo>
                    <a:pt x="46" y="1065"/>
                    <a:pt x="50" y="1065"/>
                    <a:pt x="57" y="1067"/>
                  </a:cubicBezTo>
                  <a:lnTo>
                    <a:pt x="70" y="1053"/>
                  </a:lnTo>
                  <a:cubicBezTo>
                    <a:pt x="77" y="1046"/>
                    <a:pt x="77" y="1036"/>
                    <a:pt x="80" y="1030"/>
                  </a:cubicBezTo>
                  <a:cubicBezTo>
                    <a:pt x="87" y="1026"/>
                    <a:pt x="87" y="1016"/>
                    <a:pt x="87" y="1010"/>
                  </a:cubicBezTo>
                  <a:cubicBezTo>
                    <a:pt x="90" y="966"/>
                    <a:pt x="97" y="919"/>
                    <a:pt x="104" y="879"/>
                  </a:cubicBezTo>
                  <a:cubicBezTo>
                    <a:pt x="107" y="849"/>
                    <a:pt x="107" y="819"/>
                    <a:pt x="110" y="792"/>
                  </a:cubicBezTo>
                  <a:cubicBezTo>
                    <a:pt x="114" y="746"/>
                    <a:pt x="120" y="692"/>
                    <a:pt x="124" y="642"/>
                  </a:cubicBezTo>
                  <a:cubicBezTo>
                    <a:pt x="124" y="592"/>
                    <a:pt x="127" y="545"/>
                    <a:pt x="127" y="498"/>
                  </a:cubicBezTo>
                  <a:lnTo>
                    <a:pt x="127" y="468"/>
                  </a:lnTo>
                  <a:lnTo>
                    <a:pt x="127" y="441"/>
                  </a:lnTo>
                  <a:lnTo>
                    <a:pt x="127" y="418"/>
                  </a:lnTo>
                  <a:lnTo>
                    <a:pt x="127" y="374"/>
                  </a:lnTo>
                  <a:lnTo>
                    <a:pt x="127" y="364"/>
                  </a:lnTo>
                  <a:lnTo>
                    <a:pt x="127" y="328"/>
                  </a:lnTo>
                  <a:cubicBezTo>
                    <a:pt x="127" y="318"/>
                    <a:pt x="127" y="311"/>
                    <a:pt x="124" y="308"/>
                  </a:cubicBezTo>
                  <a:cubicBezTo>
                    <a:pt x="120" y="301"/>
                    <a:pt x="120" y="294"/>
                    <a:pt x="114" y="291"/>
                  </a:cubicBezTo>
                  <a:lnTo>
                    <a:pt x="110" y="284"/>
                  </a:lnTo>
                  <a:cubicBezTo>
                    <a:pt x="107" y="281"/>
                    <a:pt x="107" y="274"/>
                    <a:pt x="104" y="264"/>
                  </a:cubicBezTo>
                  <a:cubicBezTo>
                    <a:pt x="90" y="217"/>
                    <a:pt x="80" y="177"/>
                    <a:pt x="70" y="134"/>
                  </a:cubicBezTo>
                  <a:lnTo>
                    <a:pt x="64" y="124"/>
                  </a:lnTo>
                  <a:cubicBezTo>
                    <a:pt x="57" y="90"/>
                    <a:pt x="50" y="57"/>
                    <a:pt x="37" y="23"/>
                  </a:cubicBezTo>
                  <a:lnTo>
                    <a:pt x="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a:off x="429917" y="2832095"/>
              <a:ext cx="35127" cy="132936"/>
            </a:xfrm>
            <a:custGeom>
              <a:avLst/>
              <a:gdLst/>
              <a:ahLst/>
              <a:cxnLst/>
              <a:rect l="l" t="t" r="r" b="b"/>
              <a:pathLst>
                <a:path w="232" h="878" extrusionOk="0">
                  <a:moveTo>
                    <a:pt x="198" y="1"/>
                  </a:moveTo>
                  <a:cubicBezTo>
                    <a:pt x="198" y="14"/>
                    <a:pt x="195" y="31"/>
                    <a:pt x="195" y="44"/>
                  </a:cubicBezTo>
                  <a:lnTo>
                    <a:pt x="181" y="158"/>
                  </a:lnTo>
                  <a:cubicBezTo>
                    <a:pt x="178" y="198"/>
                    <a:pt x="171" y="235"/>
                    <a:pt x="168" y="278"/>
                  </a:cubicBezTo>
                  <a:cubicBezTo>
                    <a:pt x="168" y="292"/>
                    <a:pt x="164" y="298"/>
                    <a:pt x="164" y="312"/>
                  </a:cubicBezTo>
                  <a:lnTo>
                    <a:pt x="161" y="332"/>
                  </a:lnTo>
                  <a:cubicBezTo>
                    <a:pt x="158" y="349"/>
                    <a:pt x="158" y="362"/>
                    <a:pt x="158" y="379"/>
                  </a:cubicBezTo>
                  <a:lnTo>
                    <a:pt x="158" y="382"/>
                  </a:lnTo>
                  <a:cubicBezTo>
                    <a:pt x="151" y="399"/>
                    <a:pt x="151" y="419"/>
                    <a:pt x="151" y="442"/>
                  </a:cubicBezTo>
                  <a:lnTo>
                    <a:pt x="151" y="466"/>
                  </a:lnTo>
                  <a:lnTo>
                    <a:pt x="151" y="502"/>
                  </a:lnTo>
                  <a:lnTo>
                    <a:pt x="151" y="512"/>
                  </a:lnTo>
                  <a:lnTo>
                    <a:pt x="151" y="543"/>
                  </a:lnTo>
                  <a:cubicBezTo>
                    <a:pt x="151" y="549"/>
                    <a:pt x="158" y="563"/>
                    <a:pt x="158" y="569"/>
                  </a:cubicBezTo>
                  <a:lnTo>
                    <a:pt x="158" y="576"/>
                  </a:lnTo>
                  <a:cubicBezTo>
                    <a:pt x="151" y="576"/>
                    <a:pt x="151" y="579"/>
                    <a:pt x="151" y="579"/>
                  </a:cubicBezTo>
                  <a:cubicBezTo>
                    <a:pt x="148" y="586"/>
                    <a:pt x="144" y="593"/>
                    <a:pt x="141" y="599"/>
                  </a:cubicBezTo>
                  <a:cubicBezTo>
                    <a:pt x="128" y="616"/>
                    <a:pt x="118" y="633"/>
                    <a:pt x="111" y="650"/>
                  </a:cubicBezTo>
                  <a:cubicBezTo>
                    <a:pt x="81" y="703"/>
                    <a:pt x="57" y="753"/>
                    <a:pt x="24" y="803"/>
                  </a:cubicBezTo>
                  <a:cubicBezTo>
                    <a:pt x="17" y="803"/>
                    <a:pt x="17" y="810"/>
                    <a:pt x="14" y="813"/>
                  </a:cubicBezTo>
                  <a:cubicBezTo>
                    <a:pt x="1" y="830"/>
                    <a:pt x="7" y="853"/>
                    <a:pt x="24" y="867"/>
                  </a:cubicBezTo>
                  <a:cubicBezTo>
                    <a:pt x="29" y="874"/>
                    <a:pt x="39" y="877"/>
                    <a:pt x="48" y="877"/>
                  </a:cubicBezTo>
                  <a:cubicBezTo>
                    <a:pt x="55" y="877"/>
                    <a:pt x="63" y="875"/>
                    <a:pt x="67" y="870"/>
                  </a:cubicBezTo>
                  <a:lnTo>
                    <a:pt x="77" y="863"/>
                  </a:lnTo>
                  <a:cubicBezTo>
                    <a:pt x="118" y="803"/>
                    <a:pt x="151" y="736"/>
                    <a:pt x="184" y="676"/>
                  </a:cubicBezTo>
                  <a:cubicBezTo>
                    <a:pt x="195" y="660"/>
                    <a:pt x="201" y="646"/>
                    <a:pt x="211" y="629"/>
                  </a:cubicBezTo>
                  <a:cubicBezTo>
                    <a:pt x="215" y="616"/>
                    <a:pt x="228" y="603"/>
                    <a:pt x="228" y="593"/>
                  </a:cubicBezTo>
                  <a:cubicBezTo>
                    <a:pt x="231" y="579"/>
                    <a:pt x="231" y="566"/>
                    <a:pt x="228" y="553"/>
                  </a:cubicBezTo>
                  <a:lnTo>
                    <a:pt x="228" y="543"/>
                  </a:lnTo>
                  <a:lnTo>
                    <a:pt x="228" y="519"/>
                  </a:lnTo>
                  <a:lnTo>
                    <a:pt x="228" y="516"/>
                  </a:lnTo>
                  <a:lnTo>
                    <a:pt x="228" y="496"/>
                  </a:lnTo>
                  <a:cubicBezTo>
                    <a:pt x="225" y="466"/>
                    <a:pt x="225" y="432"/>
                    <a:pt x="225" y="399"/>
                  </a:cubicBezTo>
                  <a:lnTo>
                    <a:pt x="225" y="349"/>
                  </a:lnTo>
                  <a:lnTo>
                    <a:pt x="225" y="319"/>
                  </a:lnTo>
                  <a:lnTo>
                    <a:pt x="225" y="292"/>
                  </a:lnTo>
                  <a:lnTo>
                    <a:pt x="225" y="252"/>
                  </a:lnTo>
                  <a:lnTo>
                    <a:pt x="225" y="242"/>
                  </a:lnTo>
                  <a:cubicBezTo>
                    <a:pt x="215" y="158"/>
                    <a:pt x="211" y="78"/>
                    <a:pt x="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a:off x="423407" y="2859046"/>
              <a:ext cx="28919" cy="104925"/>
            </a:xfrm>
            <a:custGeom>
              <a:avLst/>
              <a:gdLst/>
              <a:ahLst/>
              <a:cxnLst/>
              <a:rect l="l" t="t" r="r" b="b"/>
              <a:pathLst>
                <a:path w="191" h="693" extrusionOk="0">
                  <a:moveTo>
                    <a:pt x="177" y="0"/>
                  </a:moveTo>
                  <a:cubicBezTo>
                    <a:pt x="174" y="40"/>
                    <a:pt x="171" y="84"/>
                    <a:pt x="161" y="120"/>
                  </a:cubicBezTo>
                  <a:cubicBezTo>
                    <a:pt x="157" y="137"/>
                    <a:pt x="157" y="151"/>
                    <a:pt x="154" y="167"/>
                  </a:cubicBezTo>
                  <a:cubicBezTo>
                    <a:pt x="151" y="191"/>
                    <a:pt x="144" y="221"/>
                    <a:pt x="141" y="251"/>
                  </a:cubicBezTo>
                  <a:cubicBezTo>
                    <a:pt x="141" y="268"/>
                    <a:pt x="137" y="284"/>
                    <a:pt x="137" y="304"/>
                  </a:cubicBezTo>
                  <a:cubicBezTo>
                    <a:pt x="134" y="321"/>
                    <a:pt x="134" y="341"/>
                    <a:pt x="134" y="365"/>
                  </a:cubicBezTo>
                  <a:lnTo>
                    <a:pt x="134" y="388"/>
                  </a:lnTo>
                  <a:lnTo>
                    <a:pt x="134" y="401"/>
                  </a:lnTo>
                  <a:lnTo>
                    <a:pt x="134" y="405"/>
                  </a:lnTo>
                  <a:lnTo>
                    <a:pt x="107" y="455"/>
                  </a:lnTo>
                  <a:lnTo>
                    <a:pt x="104" y="458"/>
                  </a:lnTo>
                  <a:cubicBezTo>
                    <a:pt x="100" y="472"/>
                    <a:pt x="90" y="478"/>
                    <a:pt x="87" y="492"/>
                  </a:cubicBezTo>
                  <a:lnTo>
                    <a:pt x="87" y="488"/>
                  </a:lnTo>
                  <a:lnTo>
                    <a:pt x="74" y="512"/>
                  </a:lnTo>
                  <a:cubicBezTo>
                    <a:pt x="57" y="542"/>
                    <a:pt x="40" y="572"/>
                    <a:pt x="27" y="602"/>
                  </a:cubicBezTo>
                  <a:cubicBezTo>
                    <a:pt x="24" y="605"/>
                    <a:pt x="20" y="615"/>
                    <a:pt x="17" y="622"/>
                  </a:cubicBezTo>
                  <a:cubicBezTo>
                    <a:pt x="10" y="629"/>
                    <a:pt x="7" y="635"/>
                    <a:pt x="3" y="642"/>
                  </a:cubicBezTo>
                  <a:cubicBezTo>
                    <a:pt x="0" y="655"/>
                    <a:pt x="0" y="662"/>
                    <a:pt x="3" y="675"/>
                  </a:cubicBezTo>
                  <a:cubicBezTo>
                    <a:pt x="7" y="689"/>
                    <a:pt x="17" y="692"/>
                    <a:pt x="27" y="692"/>
                  </a:cubicBezTo>
                  <a:cubicBezTo>
                    <a:pt x="37" y="692"/>
                    <a:pt x="40" y="689"/>
                    <a:pt x="60" y="689"/>
                  </a:cubicBezTo>
                  <a:lnTo>
                    <a:pt x="67" y="685"/>
                  </a:lnTo>
                  <a:cubicBezTo>
                    <a:pt x="70" y="679"/>
                    <a:pt x="74" y="672"/>
                    <a:pt x="77" y="669"/>
                  </a:cubicBezTo>
                  <a:cubicBezTo>
                    <a:pt x="84" y="662"/>
                    <a:pt x="84" y="655"/>
                    <a:pt x="87" y="652"/>
                  </a:cubicBezTo>
                  <a:cubicBezTo>
                    <a:pt x="90" y="639"/>
                    <a:pt x="94" y="629"/>
                    <a:pt x="100" y="622"/>
                  </a:cubicBezTo>
                  <a:cubicBezTo>
                    <a:pt x="107" y="602"/>
                    <a:pt x="120" y="575"/>
                    <a:pt x="134" y="552"/>
                  </a:cubicBezTo>
                  <a:lnTo>
                    <a:pt x="157" y="502"/>
                  </a:lnTo>
                  <a:lnTo>
                    <a:pt x="184" y="451"/>
                  </a:lnTo>
                  <a:cubicBezTo>
                    <a:pt x="187" y="441"/>
                    <a:pt x="191" y="438"/>
                    <a:pt x="191" y="428"/>
                  </a:cubicBezTo>
                  <a:lnTo>
                    <a:pt x="191" y="425"/>
                  </a:lnTo>
                  <a:lnTo>
                    <a:pt x="191" y="411"/>
                  </a:lnTo>
                  <a:cubicBezTo>
                    <a:pt x="191" y="401"/>
                    <a:pt x="187" y="391"/>
                    <a:pt x="187" y="385"/>
                  </a:cubicBezTo>
                  <a:lnTo>
                    <a:pt x="187" y="375"/>
                  </a:lnTo>
                  <a:cubicBezTo>
                    <a:pt x="184" y="361"/>
                    <a:pt x="184" y="344"/>
                    <a:pt x="184" y="334"/>
                  </a:cubicBezTo>
                  <a:lnTo>
                    <a:pt x="184" y="204"/>
                  </a:lnTo>
                  <a:lnTo>
                    <a:pt x="184" y="157"/>
                  </a:lnTo>
                  <a:cubicBezTo>
                    <a:pt x="184" y="100"/>
                    <a:pt x="184" y="5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a:off x="437033" y="2899017"/>
              <a:ext cx="98869" cy="77521"/>
            </a:xfrm>
            <a:custGeom>
              <a:avLst/>
              <a:gdLst/>
              <a:ahLst/>
              <a:cxnLst/>
              <a:rect l="l" t="t" r="r" b="b"/>
              <a:pathLst>
                <a:path w="653" h="512" extrusionOk="0">
                  <a:moveTo>
                    <a:pt x="652" y="0"/>
                  </a:moveTo>
                  <a:lnTo>
                    <a:pt x="652" y="0"/>
                  </a:lnTo>
                  <a:cubicBezTo>
                    <a:pt x="636" y="10"/>
                    <a:pt x="622" y="24"/>
                    <a:pt x="606" y="37"/>
                  </a:cubicBezTo>
                  <a:cubicBezTo>
                    <a:pt x="602" y="40"/>
                    <a:pt x="596" y="50"/>
                    <a:pt x="585" y="54"/>
                  </a:cubicBezTo>
                  <a:cubicBezTo>
                    <a:pt x="572" y="60"/>
                    <a:pt x="562" y="74"/>
                    <a:pt x="545" y="84"/>
                  </a:cubicBezTo>
                  <a:lnTo>
                    <a:pt x="505" y="107"/>
                  </a:lnTo>
                  <a:cubicBezTo>
                    <a:pt x="489" y="117"/>
                    <a:pt x="472" y="124"/>
                    <a:pt x="455" y="137"/>
                  </a:cubicBezTo>
                  <a:cubicBezTo>
                    <a:pt x="445" y="144"/>
                    <a:pt x="435" y="151"/>
                    <a:pt x="422" y="157"/>
                  </a:cubicBezTo>
                  <a:lnTo>
                    <a:pt x="402" y="171"/>
                  </a:lnTo>
                  <a:cubicBezTo>
                    <a:pt x="395" y="174"/>
                    <a:pt x="385" y="184"/>
                    <a:pt x="378" y="187"/>
                  </a:cubicBezTo>
                  <a:lnTo>
                    <a:pt x="372" y="187"/>
                  </a:lnTo>
                  <a:lnTo>
                    <a:pt x="365" y="191"/>
                  </a:lnTo>
                  <a:cubicBezTo>
                    <a:pt x="351" y="201"/>
                    <a:pt x="345" y="204"/>
                    <a:pt x="331" y="211"/>
                  </a:cubicBezTo>
                  <a:lnTo>
                    <a:pt x="328" y="218"/>
                  </a:lnTo>
                  <a:cubicBezTo>
                    <a:pt x="301" y="228"/>
                    <a:pt x="281" y="244"/>
                    <a:pt x="261" y="261"/>
                  </a:cubicBezTo>
                  <a:cubicBezTo>
                    <a:pt x="248" y="271"/>
                    <a:pt x="238" y="278"/>
                    <a:pt x="228" y="288"/>
                  </a:cubicBezTo>
                  <a:cubicBezTo>
                    <a:pt x="201" y="308"/>
                    <a:pt x="171" y="328"/>
                    <a:pt x="148" y="351"/>
                  </a:cubicBezTo>
                  <a:cubicBezTo>
                    <a:pt x="121" y="368"/>
                    <a:pt x="97" y="388"/>
                    <a:pt x="71" y="408"/>
                  </a:cubicBezTo>
                  <a:cubicBezTo>
                    <a:pt x="54" y="425"/>
                    <a:pt x="34" y="438"/>
                    <a:pt x="17" y="455"/>
                  </a:cubicBezTo>
                  <a:cubicBezTo>
                    <a:pt x="4" y="462"/>
                    <a:pt x="0" y="478"/>
                    <a:pt x="4" y="495"/>
                  </a:cubicBezTo>
                  <a:cubicBezTo>
                    <a:pt x="11" y="507"/>
                    <a:pt x="22" y="510"/>
                    <a:pt x="33" y="510"/>
                  </a:cubicBezTo>
                  <a:cubicBezTo>
                    <a:pt x="38" y="510"/>
                    <a:pt x="43" y="509"/>
                    <a:pt x="47" y="508"/>
                  </a:cubicBezTo>
                  <a:cubicBezTo>
                    <a:pt x="49" y="508"/>
                    <a:pt x="51" y="508"/>
                    <a:pt x="53" y="508"/>
                  </a:cubicBezTo>
                  <a:cubicBezTo>
                    <a:pt x="55" y="508"/>
                    <a:pt x="57" y="508"/>
                    <a:pt x="61" y="512"/>
                  </a:cubicBezTo>
                  <a:cubicBezTo>
                    <a:pt x="64" y="508"/>
                    <a:pt x="71" y="505"/>
                    <a:pt x="77" y="502"/>
                  </a:cubicBezTo>
                  <a:cubicBezTo>
                    <a:pt x="87" y="492"/>
                    <a:pt x="97" y="488"/>
                    <a:pt x="104" y="478"/>
                  </a:cubicBezTo>
                  <a:cubicBezTo>
                    <a:pt x="131" y="458"/>
                    <a:pt x="154" y="442"/>
                    <a:pt x="181" y="421"/>
                  </a:cubicBezTo>
                  <a:cubicBezTo>
                    <a:pt x="204" y="401"/>
                    <a:pt x="234" y="378"/>
                    <a:pt x="261" y="358"/>
                  </a:cubicBezTo>
                  <a:cubicBezTo>
                    <a:pt x="271" y="351"/>
                    <a:pt x="285" y="338"/>
                    <a:pt x="298" y="328"/>
                  </a:cubicBezTo>
                  <a:lnTo>
                    <a:pt x="311" y="318"/>
                  </a:lnTo>
                  <a:lnTo>
                    <a:pt x="315" y="311"/>
                  </a:lnTo>
                  <a:cubicBezTo>
                    <a:pt x="321" y="304"/>
                    <a:pt x="335" y="294"/>
                    <a:pt x="348" y="288"/>
                  </a:cubicBezTo>
                  <a:lnTo>
                    <a:pt x="351" y="284"/>
                  </a:lnTo>
                  <a:cubicBezTo>
                    <a:pt x="361" y="278"/>
                    <a:pt x="365" y="274"/>
                    <a:pt x="372" y="271"/>
                  </a:cubicBezTo>
                  <a:cubicBezTo>
                    <a:pt x="382" y="261"/>
                    <a:pt x="388" y="258"/>
                    <a:pt x="398" y="251"/>
                  </a:cubicBezTo>
                  <a:lnTo>
                    <a:pt x="415" y="238"/>
                  </a:lnTo>
                  <a:lnTo>
                    <a:pt x="432" y="224"/>
                  </a:lnTo>
                  <a:lnTo>
                    <a:pt x="435" y="221"/>
                  </a:lnTo>
                  <a:cubicBezTo>
                    <a:pt x="462" y="204"/>
                    <a:pt x="482" y="187"/>
                    <a:pt x="499" y="171"/>
                  </a:cubicBezTo>
                  <a:lnTo>
                    <a:pt x="505" y="161"/>
                  </a:lnTo>
                  <a:cubicBezTo>
                    <a:pt x="529" y="144"/>
                    <a:pt x="549" y="127"/>
                    <a:pt x="565" y="107"/>
                  </a:cubicBezTo>
                  <a:lnTo>
                    <a:pt x="572" y="101"/>
                  </a:lnTo>
                  <a:cubicBezTo>
                    <a:pt x="589" y="84"/>
                    <a:pt x="602" y="70"/>
                    <a:pt x="616" y="54"/>
                  </a:cubicBezTo>
                  <a:cubicBezTo>
                    <a:pt x="629" y="37"/>
                    <a:pt x="639" y="17"/>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a:off x="446572" y="2880243"/>
              <a:ext cx="77218" cy="77823"/>
            </a:xfrm>
            <a:custGeom>
              <a:avLst/>
              <a:gdLst/>
              <a:ahLst/>
              <a:cxnLst/>
              <a:rect l="l" t="t" r="r" b="b"/>
              <a:pathLst>
                <a:path w="510" h="514" extrusionOk="0">
                  <a:moveTo>
                    <a:pt x="509" y="1"/>
                  </a:moveTo>
                  <a:lnTo>
                    <a:pt x="492" y="21"/>
                  </a:lnTo>
                  <a:lnTo>
                    <a:pt x="482" y="44"/>
                  </a:lnTo>
                  <a:lnTo>
                    <a:pt x="469" y="61"/>
                  </a:lnTo>
                  <a:lnTo>
                    <a:pt x="432" y="111"/>
                  </a:lnTo>
                  <a:lnTo>
                    <a:pt x="422" y="121"/>
                  </a:lnTo>
                  <a:cubicBezTo>
                    <a:pt x="416" y="131"/>
                    <a:pt x="409" y="141"/>
                    <a:pt x="402" y="148"/>
                  </a:cubicBezTo>
                  <a:cubicBezTo>
                    <a:pt x="389" y="161"/>
                    <a:pt x="382" y="171"/>
                    <a:pt x="369" y="184"/>
                  </a:cubicBezTo>
                  <a:cubicBezTo>
                    <a:pt x="339" y="218"/>
                    <a:pt x="302" y="255"/>
                    <a:pt x="258" y="288"/>
                  </a:cubicBezTo>
                  <a:lnTo>
                    <a:pt x="265" y="288"/>
                  </a:lnTo>
                  <a:cubicBezTo>
                    <a:pt x="258" y="288"/>
                    <a:pt x="255" y="295"/>
                    <a:pt x="252" y="298"/>
                  </a:cubicBezTo>
                  <a:cubicBezTo>
                    <a:pt x="225" y="318"/>
                    <a:pt x="198" y="335"/>
                    <a:pt x="171" y="355"/>
                  </a:cubicBezTo>
                  <a:cubicBezTo>
                    <a:pt x="158" y="368"/>
                    <a:pt x="148" y="378"/>
                    <a:pt x="135" y="385"/>
                  </a:cubicBezTo>
                  <a:cubicBezTo>
                    <a:pt x="118" y="398"/>
                    <a:pt x="98" y="412"/>
                    <a:pt x="81" y="422"/>
                  </a:cubicBezTo>
                  <a:cubicBezTo>
                    <a:pt x="74" y="428"/>
                    <a:pt x="68" y="432"/>
                    <a:pt x="64" y="435"/>
                  </a:cubicBezTo>
                  <a:cubicBezTo>
                    <a:pt x="58" y="442"/>
                    <a:pt x="51" y="445"/>
                    <a:pt x="48" y="449"/>
                  </a:cubicBezTo>
                  <a:cubicBezTo>
                    <a:pt x="48" y="452"/>
                    <a:pt x="41" y="452"/>
                    <a:pt x="38" y="455"/>
                  </a:cubicBezTo>
                  <a:cubicBezTo>
                    <a:pt x="34" y="465"/>
                    <a:pt x="24" y="469"/>
                    <a:pt x="21" y="475"/>
                  </a:cubicBezTo>
                  <a:lnTo>
                    <a:pt x="4" y="492"/>
                  </a:lnTo>
                  <a:cubicBezTo>
                    <a:pt x="1" y="495"/>
                    <a:pt x="1" y="502"/>
                    <a:pt x="4" y="509"/>
                  </a:cubicBezTo>
                  <a:lnTo>
                    <a:pt x="8" y="512"/>
                  </a:lnTo>
                  <a:cubicBezTo>
                    <a:pt x="10" y="512"/>
                    <a:pt x="15" y="514"/>
                    <a:pt x="19" y="514"/>
                  </a:cubicBezTo>
                  <a:cubicBezTo>
                    <a:pt x="21" y="514"/>
                    <a:pt x="23" y="513"/>
                    <a:pt x="24" y="512"/>
                  </a:cubicBezTo>
                  <a:cubicBezTo>
                    <a:pt x="34" y="509"/>
                    <a:pt x="38" y="499"/>
                    <a:pt x="48" y="495"/>
                  </a:cubicBezTo>
                  <a:cubicBezTo>
                    <a:pt x="51" y="492"/>
                    <a:pt x="58" y="482"/>
                    <a:pt x="68" y="479"/>
                  </a:cubicBezTo>
                  <a:cubicBezTo>
                    <a:pt x="81" y="465"/>
                    <a:pt x="95" y="455"/>
                    <a:pt x="108" y="449"/>
                  </a:cubicBezTo>
                  <a:cubicBezTo>
                    <a:pt x="131" y="432"/>
                    <a:pt x="151" y="418"/>
                    <a:pt x="171" y="408"/>
                  </a:cubicBezTo>
                  <a:cubicBezTo>
                    <a:pt x="185" y="398"/>
                    <a:pt x="202" y="392"/>
                    <a:pt x="215" y="382"/>
                  </a:cubicBezTo>
                  <a:cubicBezTo>
                    <a:pt x="232" y="368"/>
                    <a:pt x="252" y="358"/>
                    <a:pt x="265" y="338"/>
                  </a:cubicBezTo>
                  <a:cubicBezTo>
                    <a:pt x="265" y="335"/>
                    <a:pt x="268" y="335"/>
                    <a:pt x="268" y="335"/>
                  </a:cubicBezTo>
                  <a:cubicBezTo>
                    <a:pt x="272" y="332"/>
                    <a:pt x="282" y="328"/>
                    <a:pt x="285" y="321"/>
                  </a:cubicBezTo>
                  <a:cubicBezTo>
                    <a:pt x="322" y="295"/>
                    <a:pt x="352" y="261"/>
                    <a:pt x="375" y="231"/>
                  </a:cubicBezTo>
                  <a:cubicBezTo>
                    <a:pt x="392" y="211"/>
                    <a:pt x="405" y="188"/>
                    <a:pt x="419" y="171"/>
                  </a:cubicBezTo>
                  <a:cubicBezTo>
                    <a:pt x="436" y="151"/>
                    <a:pt x="452" y="121"/>
                    <a:pt x="469" y="94"/>
                  </a:cubicBezTo>
                  <a:cubicBezTo>
                    <a:pt x="482" y="64"/>
                    <a:pt x="499" y="34"/>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a:off x="367689" y="2925817"/>
              <a:ext cx="173816" cy="428483"/>
            </a:xfrm>
            <a:custGeom>
              <a:avLst/>
              <a:gdLst/>
              <a:ahLst/>
              <a:cxnLst/>
              <a:rect l="l" t="t" r="r" b="b"/>
              <a:pathLst>
                <a:path w="1148" h="2830" extrusionOk="0">
                  <a:moveTo>
                    <a:pt x="100" y="0"/>
                  </a:moveTo>
                  <a:cubicBezTo>
                    <a:pt x="97" y="0"/>
                    <a:pt x="94" y="0"/>
                    <a:pt x="91" y="0"/>
                  </a:cubicBezTo>
                  <a:cubicBezTo>
                    <a:pt x="61" y="0"/>
                    <a:pt x="27" y="24"/>
                    <a:pt x="17" y="47"/>
                  </a:cubicBezTo>
                  <a:cubicBezTo>
                    <a:pt x="0" y="81"/>
                    <a:pt x="0" y="117"/>
                    <a:pt x="20" y="151"/>
                  </a:cubicBezTo>
                  <a:cubicBezTo>
                    <a:pt x="27" y="164"/>
                    <a:pt x="34" y="174"/>
                    <a:pt x="37" y="181"/>
                  </a:cubicBezTo>
                  <a:lnTo>
                    <a:pt x="37" y="184"/>
                  </a:lnTo>
                  <a:cubicBezTo>
                    <a:pt x="40" y="184"/>
                    <a:pt x="40" y="191"/>
                    <a:pt x="40" y="191"/>
                  </a:cubicBezTo>
                  <a:cubicBezTo>
                    <a:pt x="54" y="218"/>
                    <a:pt x="67" y="248"/>
                    <a:pt x="84" y="278"/>
                  </a:cubicBezTo>
                  <a:cubicBezTo>
                    <a:pt x="104" y="311"/>
                    <a:pt x="121" y="345"/>
                    <a:pt x="137" y="378"/>
                  </a:cubicBezTo>
                  <a:cubicBezTo>
                    <a:pt x="157" y="428"/>
                    <a:pt x="184" y="482"/>
                    <a:pt x="208" y="532"/>
                  </a:cubicBezTo>
                  <a:lnTo>
                    <a:pt x="285" y="682"/>
                  </a:lnTo>
                  <a:cubicBezTo>
                    <a:pt x="288" y="686"/>
                    <a:pt x="288" y="696"/>
                    <a:pt x="291" y="699"/>
                  </a:cubicBezTo>
                  <a:cubicBezTo>
                    <a:pt x="301" y="736"/>
                    <a:pt x="305" y="776"/>
                    <a:pt x="311" y="813"/>
                  </a:cubicBezTo>
                  <a:cubicBezTo>
                    <a:pt x="328" y="900"/>
                    <a:pt x="341" y="993"/>
                    <a:pt x="358" y="1080"/>
                  </a:cubicBezTo>
                  <a:cubicBezTo>
                    <a:pt x="378" y="1171"/>
                    <a:pt x="395" y="1264"/>
                    <a:pt x="422" y="1351"/>
                  </a:cubicBezTo>
                  <a:cubicBezTo>
                    <a:pt x="428" y="1395"/>
                    <a:pt x="442" y="1435"/>
                    <a:pt x="455" y="1478"/>
                  </a:cubicBezTo>
                  <a:cubicBezTo>
                    <a:pt x="468" y="1518"/>
                    <a:pt x="475" y="1562"/>
                    <a:pt x="488" y="1602"/>
                  </a:cubicBezTo>
                  <a:cubicBezTo>
                    <a:pt x="509" y="1689"/>
                    <a:pt x="535" y="1779"/>
                    <a:pt x="562" y="1866"/>
                  </a:cubicBezTo>
                  <a:cubicBezTo>
                    <a:pt x="609" y="2006"/>
                    <a:pt x="642" y="2157"/>
                    <a:pt x="679" y="2304"/>
                  </a:cubicBezTo>
                  <a:cubicBezTo>
                    <a:pt x="696" y="2381"/>
                    <a:pt x="723" y="2454"/>
                    <a:pt x="753" y="2531"/>
                  </a:cubicBezTo>
                  <a:cubicBezTo>
                    <a:pt x="769" y="2568"/>
                    <a:pt x="786" y="2608"/>
                    <a:pt x="806" y="2648"/>
                  </a:cubicBezTo>
                  <a:cubicBezTo>
                    <a:pt x="819" y="2682"/>
                    <a:pt x="840" y="2705"/>
                    <a:pt x="856" y="2735"/>
                  </a:cubicBezTo>
                  <a:cubicBezTo>
                    <a:pt x="860" y="2735"/>
                    <a:pt x="860" y="2739"/>
                    <a:pt x="860" y="2739"/>
                  </a:cubicBezTo>
                  <a:cubicBezTo>
                    <a:pt x="885" y="2795"/>
                    <a:pt x="941" y="2830"/>
                    <a:pt x="1001" y="2830"/>
                  </a:cubicBezTo>
                  <a:cubicBezTo>
                    <a:pt x="1013" y="2830"/>
                    <a:pt x="1025" y="2828"/>
                    <a:pt x="1037" y="2826"/>
                  </a:cubicBezTo>
                  <a:cubicBezTo>
                    <a:pt x="1054" y="2822"/>
                    <a:pt x="1074" y="2816"/>
                    <a:pt x="1074" y="2816"/>
                  </a:cubicBezTo>
                  <a:cubicBezTo>
                    <a:pt x="1120" y="2775"/>
                    <a:pt x="1147" y="2715"/>
                    <a:pt x="1130" y="2655"/>
                  </a:cubicBezTo>
                  <a:cubicBezTo>
                    <a:pt x="1127" y="2638"/>
                    <a:pt x="1120" y="2625"/>
                    <a:pt x="1114" y="2615"/>
                  </a:cubicBezTo>
                  <a:cubicBezTo>
                    <a:pt x="1104" y="2588"/>
                    <a:pt x="1094" y="2565"/>
                    <a:pt x="1080" y="2538"/>
                  </a:cubicBezTo>
                  <a:cubicBezTo>
                    <a:pt x="1070" y="2515"/>
                    <a:pt x="1057" y="2488"/>
                    <a:pt x="1043" y="2468"/>
                  </a:cubicBezTo>
                  <a:cubicBezTo>
                    <a:pt x="1013" y="2418"/>
                    <a:pt x="980" y="2368"/>
                    <a:pt x="953" y="2317"/>
                  </a:cubicBezTo>
                  <a:cubicBezTo>
                    <a:pt x="926" y="2267"/>
                    <a:pt x="893" y="2220"/>
                    <a:pt x="870" y="2170"/>
                  </a:cubicBezTo>
                  <a:cubicBezTo>
                    <a:pt x="843" y="2120"/>
                    <a:pt x="819" y="2067"/>
                    <a:pt x="793" y="2017"/>
                  </a:cubicBezTo>
                  <a:cubicBezTo>
                    <a:pt x="746" y="1906"/>
                    <a:pt x="702" y="1803"/>
                    <a:pt x="669" y="1689"/>
                  </a:cubicBezTo>
                  <a:cubicBezTo>
                    <a:pt x="659" y="1665"/>
                    <a:pt x="652" y="1635"/>
                    <a:pt x="642" y="1612"/>
                  </a:cubicBezTo>
                  <a:cubicBezTo>
                    <a:pt x="629" y="1565"/>
                    <a:pt x="619" y="1518"/>
                    <a:pt x="606" y="1478"/>
                  </a:cubicBezTo>
                  <a:cubicBezTo>
                    <a:pt x="592" y="1431"/>
                    <a:pt x="575" y="1388"/>
                    <a:pt x="562" y="1344"/>
                  </a:cubicBezTo>
                  <a:cubicBezTo>
                    <a:pt x="539" y="1254"/>
                    <a:pt x="512" y="1164"/>
                    <a:pt x="492" y="1070"/>
                  </a:cubicBezTo>
                  <a:cubicBezTo>
                    <a:pt x="472" y="977"/>
                    <a:pt x="445" y="883"/>
                    <a:pt x="418" y="793"/>
                  </a:cubicBezTo>
                  <a:cubicBezTo>
                    <a:pt x="405" y="763"/>
                    <a:pt x="395" y="736"/>
                    <a:pt x="388" y="709"/>
                  </a:cubicBezTo>
                  <a:cubicBezTo>
                    <a:pt x="375" y="626"/>
                    <a:pt x="345" y="545"/>
                    <a:pt x="328" y="462"/>
                  </a:cubicBezTo>
                  <a:cubicBezTo>
                    <a:pt x="321" y="418"/>
                    <a:pt x="311" y="378"/>
                    <a:pt x="301" y="335"/>
                  </a:cubicBezTo>
                  <a:cubicBezTo>
                    <a:pt x="288" y="295"/>
                    <a:pt x="275" y="251"/>
                    <a:pt x="258" y="211"/>
                  </a:cubicBezTo>
                  <a:cubicBezTo>
                    <a:pt x="251" y="184"/>
                    <a:pt x="238" y="161"/>
                    <a:pt x="228" y="134"/>
                  </a:cubicBezTo>
                  <a:cubicBezTo>
                    <a:pt x="218" y="107"/>
                    <a:pt x="204" y="77"/>
                    <a:pt x="188" y="51"/>
                  </a:cubicBezTo>
                  <a:cubicBezTo>
                    <a:pt x="169" y="20"/>
                    <a:pt x="139"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a:off x="77137" y="2021611"/>
              <a:ext cx="174270" cy="524173"/>
            </a:xfrm>
            <a:custGeom>
              <a:avLst/>
              <a:gdLst/>
              <a:ahLst/>
              <a:cxnLst/>
              <a:rect l="l" t="t" r="r" b="b"/>
              <a:pathLst>
                <a:path w="1151" h="3462" extrusionOk="0">
                  <a:moveTo>
                    <a:pt x="191" y="205"/>
                  </a:moveTo>
                  <a:cubicBezTo>
                    <a:pt x="193" y="207"/>
                    <a:pt x="194" y="209"/>
                    <a:pt x="196" y="212"/>
                  </a:cubicBezTo>
                  <a:lnTo>
                    <a:pt x="196" y="212"/>
                  </a:lnTo>
                  <a:cubicBezTo>
                    <a:pt x="191" y="211"/>
                    <a:pt x="191" y="205"/>
                    <a:pt x="191" y="205"/>
                  </a:cubicBezTo>
                  <a:close/>
                  <a:moveTo>
                    <a:pt x="27" y="0"/>
                  </a:moveTo>
                  <a:cubicBezTo>
                    <a:pt x="16" y="0"/>
                    <a:pt x="6" y="7"/>
                    <a:pt x="4" y="21"/>
                  </a:cubicBezTo>
                  <a:cubicBezTo>
                    <a:pt x="4" y="31"/>
                    <a:pt x="0" y="35"/>
                    <a:pt x="4" y="45"/>
                  </a:cubicBezTo>
                  <a:cubicBezTo>
                    <a:pt x="4" y="48"/>
                    <a:pt x="4" y="51"/>
                    <a:pt x="7" y="55"/>
                  </a:cubicBezTo>
                  <a:cubicBezTo>
                    <a:pt x="14" y="61"/>
                    <a:pt x="14" y="65"/>
                    <a:pt x="17" y="68"/>
                  </a:cubicBezTo>
                  <a:cubicBezTo>
                    <a:pt x="17" y="71"/>
                    <a:pt x="20" y="78"/>
                    <a:pt x="24" y="81"/>
                  </a:cubicBezTo>
                  <a:cubicBezTo>
                    <a:pt x="37" y="98"/>
                    <a:pt x="47" y="111"/>
                    <a:pt x="57" y="128"/>
                  </a:cubicBezTo>
                  <a:cubicBezTo>
                    <a:pt x="70" y="148"/>
                    <a:pt x="87" y="168"/>
                    <a:pt x="104" y="188"/>
                  </a:cubicBezTo>
                  <a:cubicBezTo>
                    <a:pt x="121" y="212"/>
                    <a:pt x="137" y="235"/>
                    <a:pt x="154" y="255"/>
                  </a:cubicBezTo>
                  <a:cubicBezTo>
                    <a:pt x="174" y="279"/>
                    <a:pt x="191" y="302"/>
                    <a:pt x="214" y="329"/>
                  </a:cubicBezTo>
                  <a:cubicBezTo>
                    <a:pt x="218" y="329"/>
                    <a:pt x="218" y="332"/>
                    <a:pt x="221" y="335"/>
                  </a:cubicBezTo>
                  <a:cubicBezTo>
                    <a:pt x="221" y="337"/>
                    <a:pt x="222" y="338"/>
                    <a:pt x="223" y="340"/>
                  </a:cubicBezTo>
                  <a:lnTo>
                    <a:pt x="223" y="340"/>
                  </a:lnTo>
                  <a:cubicBezTo>
                    <a:pt x="222" y="339"/>
                    <a:pt x="222" y="339"/>
                    <a:pt x="221" y="339"/>
                  </a:cubicBezTo>
                  <a:lnTo>
                    <a:pt x="221" y="339"/>
                  </a:lnTo>
                  <a:cubicBezTo>
                    <a:pt x="221" y="339"/>
                    <a:pt x="221" y="345"/>
                    <a:pt x="224" y="345"/>
                  </a:cubicBezTo>
                  <a:cubicBezTo>
                    <a:pt x="224" y="343"/>
                    <a:pt x="224" y="341"/>
                    <a:pt x="223" y="340"/>
                  </a:cubicBezTo>
                  <a:lnTo>
                    <a:pt x="223" y="340"/>
                  </a:lnTo>
                  <a:cubicBezTo>
                    <a:pt x="225" y="342"/>
                    <a:pt x="226" y="346"/>
                    <a:pt x="231" y="349"/>
                  </a:cubicBezTo>
                  <a:cubicBezTo>
                    <a:pt x="233" y="351"/>
                    <a:pt x="234" y="354"/>
                    <a:pt x="235" y="357"/>
                  </a:cubicBezTo>
                  <a:lnTo>
                    <a:pt x="235" y="357"/>
                  </a:lnTo>
                  <a:lnTo>
                    <a:pt x="234" y="355"/>
                  </a:lnTo>
                  <a:lnTo>
                    <a:pt x="234" y="355"/>
                  </a:lnTo>
                  <a:cubicBezTo>
                    <a:pt x="234" y="355"/>
                    <a:pt x="234" y="362"/>
                    <a:pt x="238" y="362"/>
                  </a:cubicBezTo>
                  <a:cubicBezTo>
                    <a:pt x="237" y="360"/>
                    <a:pt x="236" y="359"/>
                    <a:pt x="235" y="357"/>
                  </a:cubicBezTo>
                  <a:lnTo>
                    <a:pt x="235" y="357"/>
                  </a:lnTo>
                  <a:lnTo>
                    <a:pt x="241" y="366"/>
                  </a:lnTo>
                  <a:cubicBezTo>
                    <a:pt x="248" y="366"/>
                    <a:pt x="248" y="369"/>
                    <a:pt x="248" y="369"/>
                  </a:cubicBezTo>
                  <a:cubicBezTo>
                    <a:pt x="248" y="372"/>
                    <a:pt x="251" y="372"/>
                    <a:pt x="251" y="379"/>
                  </a:cubicBezTo>
                  <a:cubicBezTo>
                    <a:pt x="254" y="382"/>
                    <a:pt x="254" y="386"/>
                    <a:pt x="258" y="389"/>
                  </a:cubicBezTo>
                  <a:cubicBezTo>
                    <a:pt x="254" y="389"/>
                    <a:pt x="254" y="386"/>
                    <a:pt x="254" y="386"/>
                  </a:cubicBezTo>
                  <a:lnTo>
                    <a:pt x="254" y="386"/>
                  </a:lnTo>
                  <a:cubicBezTo>
                    <a:pt x="254" y="389"/>
                    <a:pt x="258" y="389"/>
                    <a:pt x="258" y="396"/>
                  </a:cubicBezTo>
                  <a:cubicBezTo>
                    <a:pt x="264" y="396"/>
                    <a:pt x="264" y="399"/>
                    <a:pt x="264" y="399"/>
                  </a:cubicBezTo>
                  <a:lnTo>
                    <a:pt x="268" y="402"/>
                  </a:lnTo>
                  <a:lnTo>
                    <a:pt x="271" y="406"/>
                  </a:lnTo>
                  <a:lnTo>
                    <a:pt x="281" y="416"/>
                  </a:lnTo>
                  <a:lnTo>
                    <a:pt x="281" y="416"/>
                  </a:lnTo>
                  <a:lnTo>
                    <a:pt x="284" y="419"/>
                  </a:lnTo>
                  <a:lnTo>
                    <a:pt x="281" y="416"/>
                  </a:lnTo>
                  <a:lnTo>
                    <a:pt x="281" y="416"/>
                  </a:lnTo>
                  <a:cubicBezTo>
                    <a:pt x="281" y="416"/>
                    <a:pt x="281" y="419"/>
                    <a:pt x="284" y="419"/>
                  </a:cubicBezTo>
                  <a:lnTo>
                    <a:pt x="284" y="422"/>
                  </a:lnTo>
                  <a:cubicBezTo>
                    <a:pt x="288" y="436"/>
                    <a:pt x="298" y="446"/>
                    <a:pt x="304" y="452"/>
                  </a:cubicBezTo>
                  <a:lnTo>
                    <a:pt x="341" y="503"/>
                  </a:lnTo>
                  <a:cubicBezTo>
                    <a:pt x="348" y="513"/>
                    <a:pt x="355" y="523"/>
                    <a:pt x="365" y="533"/>
                  </a:cubicBezTo>
                  <a:cubicBezTo>
                    <a:pt x="371" y="539"/>
                    <a:pt x="375" y="553"/>
                    <a:pt x="385" y="563"/>
                  </a:cubicBezTo>
                  <a:lnTo>
                    <a:pt x="421" y="610"/>
                  </a:lnTo>
                  <a:cubicBezTo>
                    <a:pt x="425" y="620"/>
                    <a:pt x="432" y="623"/>
                    <a:pt x="435" y="633"/>
                  </a:cubicBezTo>
                  <a:cubicBezTo>
                    <a:pt x="452" y="656"/>
                    <a:pt x="468" y="686"/>
                    <a:pt x="485" y="713"/>
                  </a:cubicBezTo>
                  <a:cubicBezTo>
                    <a:pt x="488" y="717"/>
                    <a:pt x="488" y="720"/>
                    <a:pt x="492" y="723"/>
                  </a:cubicBezTo>
                  <a:cubicBezTo>
                    <a:pt x="502" y="747"/>
                    <a:pt x="515" y="767"/>
                    <a:pt x="525" y="787"/>
                  </a:cubicBezTo>
                  <a:cubicBezTo>
                    <a:pt x="525" y="790"/>
                    <a:pt x="532" y="797"/>
                    <a:pt x="532" y="800"/>
                  </a:cubicBezTo>
                  <a:cubicBezTo>
                    <a:pt x="535" y="814"/>
                    <a:pt x="542" y="820"/>
                    <a:pt x="549" y="834"/>
                  </a:cubicBezTo>
                  <a:cubicBezTo>
                    <a:pt x="555" y="850"/>
                    <a:pt x="559" y="864"/>
                    <a:pt x="569" y="880"/>
                  </a:cubicBezTo>
                  <a:cubicBezTo>
                    <a:pt x="575" y="904"/>
                    <a:pt x="589" y="924"/>
                    <a:pt x="599" y="947"/>
                  </a:cubicBezTo>
                  <a:cubicBezTo>
                    <a:pt x="625" y="1014"/>
                    <a:pt x="659" y="1081"/>
                    <a:pt x="689" y="1148"/>
                  </a:cubicBezTo>
                  <a:lnTo>
                    <a:pt x="689" y="1151"/>
                  </a:lnTo>
                  <a:cubicBezTo>
                    <a:pt x="699" y="1175"/>
                    <a:pt x="709" y="1205"/>
                    <a:pt x="722" y="1231"/>
                  </a:cubicBezTo>
                  <a:cubicBezTo>
                    <a:pt x="752" y="1292"/>
                    <a:pt x="783" y="1355"/>
                    <a:pt x="806" y="1422"/>
                  </a:cubicBezTo>
                  <a:cubicBezTo>
                    <a:pt x="816" y="1439"/>
                    <a:pt x="823" y="1452"/>
                    <a:pt x="826" y="1469"/>
                  </a:cubicBezTo>
                  <a:cubicBezTo>
                    <a:pt x="836" y="1489"/>
                    <a:pt x="839" y="1506"/>
                    <a:pt x="849" y="1526"/>
                  </a:cubicBezTo>
                  <a:cubicBezTo>
                    <a:pt x="856" y="1556"/>
                    <a:pt x="870" y="1586"/>
                    <a:pt x="876" y="1616"/>
                  </a:cubicBezTo>
                  <a:cubicBezTo>
                    <a:pt x="886" y="1649"/>
                    <a:pt x="900" y="1686"/>
                    <a:pt x="906" y="1720"/>
                  </a:cubicBezTo>
                  <a:lnTo>
                    <a:pt x="920" y="1770"/>
                  </a:lnTo>
                  <a:cubicBezTo>
                    <a:pt x="923" y="1793"/>
                    <a:pt x="933" y="1817"/>
                    <a:pt x="936" y="1840"/>
                  </a:cubicBezTo>
                  <a:cubicBezTo>
                    <a:pt x="943" y="1870"/>
                    <a:pt x="950" y="1903"/>
                    <a:pt x="956" y="1937"/>
                  </a:cubicBezTo>
                  <a:cubicBezTo>
                    <a:pt x="966" y="1974"/>
                    <a:pt x="970" y="2010"/>
                    <a:pt x="976" y="2051"/>
                  </a:cubicBezTo>
                  <a:cubicBezTo>
                    <a:pt x="983" y="2074"/>
                    <a:pt x="983" y="2101"/>
                    <a:pt x="987" y="2124"/>
                  </a:cubicBezTo>
                  <a:cubicBezTo>
                    <a:pt x="987" y="2151"/>
                    <a:pt x="990" y="2174"/>
                    <a:pt x="990" y="2201"/>
                  </a:cubicBezTo>
                  <a:lnTo>
                    <a:pt x="990" y="2228"/>
                  </a:lnTo>
                  <a:lnTo>
                    <a:pt x="990" y="2341"/>
                  </a:lnTo>
                  <a:cubicBezTo>
                    <a:pt x="990" y="2378"/>
                    <a:pt x="990" y="2418"/>
                    <a:pt x="993" y="2455"/>
                  </a:cubicBezTo>
                  <a:cubicBezTo>
                    <a:pt x="1000" y="2492"/>
                    <a:pt x="1003" y="2525"/>
                    <a:pt x="1007" y="2562"/>
                  </a:cubicBezTo>
                  <a:cubicBezTo>
                    <a:pt x="1013" y="2606"/>
                    <a:pt x="1020" y="2646"/>
                    <a:pt x="1027" y="2689"/>
                  </a:cubicBezTo>
                  <a:lnTo>
                    <a:pt x="1027" y="2693"/>
                  </a:lnTo>
                  <a:cubicBezTo>
                    <a:pt x="1027" y="2713"/>
                    <a:pt x="1030" y="2736"/>
                    <a:pt x="1037" y="2756"/>
                  </a:cubicBezTo>
                  <a:cubicBezTo>
                    <a:pt x="1040" y="2789"/>
                    <a:pt x="1050" y="2820"/>
                    <a:pt x="1053" y="2853"/>
                  </a:cubicBezTo>
                  <a:cubicBezTo>
                    <a:pt x="1057" y="2873"/>
                    <a:pt x="1060" y="2896"/>
                    <a:pt x="1067" y="2920"/>
                  </a:cubicBezTo>
                  <a:cubicBezTo>
                    <a:pt x="1070" y="2943"/>
                    <a:pt x="1073" y="2973"/>
                    <a:pt x="1077" y="2997"/>
                  </a:cubicBezTo>
                  <a:cubicBezTo>
                    <a:pt x="1087" y="3074"/>
                    <a:pt x="1100" y="3147"/>
                    <a:pt x="1104" y="3224"/>
                  </a:cubicBezTo>
                  <a:cubicBezTo>
                    <a:pt x="1110" y="3304"/>
                    <a:pt x="1117" y="3381"/>
                    <a:pt x="1120" y="3462"/>
                  </a:cubicBezTo>
                  <a:cubicBezTo>
                    <a:pt x="1120" y="3449"/>
                    <a:pt x="1120" y="3437"/>
                    <a:pt x="1133" y="3437"/>
                  </a:cubicBezTo>
                  <a:cubicBezTo>
                    <a:pt x="1137" y="3437"/>
                    <a:pt x="1143" y="3438"/>
                    <a:pt x="1150" y="3441"/>
                  </a:cubicBezTo>
                  <a:lnTo>
                    <a:pt x="1150" y="3405"/>
                  </a:lnTo>
                  <a:lnTo>
                    <a:pt x="1150" y="3395"/>
                  </a:lnTo>
                  <a:lnTo>
                    <a:pt x="1150" y="3355"/>
                  </a:lnTo>
                  <a:lnTo>
                    <a:pt x="1150" y="3348"/>
                  </a:lnTo>
                  <a:lnTo>
                    <a:pt x="1150" y="3331"/>
                  </a:lnTo>
                  <a:cubicBezTo>
                    <a:pt x="1150" y="3291"/>
                    <a:pt x="1150" y="3254"/>
                    <a:pt x="1144" y="3214"/>
                  </a:cubicBezTo>
                  <a:cubicBezTo>
                    <a:pt x="1140" y="3177"/>
                    <a:pt x="1140" y="3137"/>
                    <a:pt x="1137" y="3097"/>
                  </a:cubicBezTo>
                  <a:cubicBezTo>
                    <a:pt x="1134" y="3024"/>
                    <a:pt x="1120" y="2947"/>
                    <a:pt x="1110" y="2873"/>
                  </a:cubicBezTo>
                  <a:cubicBezTo>
                    <a:pt x="1100" y="2793"/>
                    <a:pt x="1090" y="2719"/>
                    <a:pt x="1077" y="2642"/>
                  </a:cubicBezTo>
                  <a:cubicBezTo>
                    <a:pt x="1073" y="2606"/>
                    <a:pt x="1070" y="2572"/>
                    <a:pt x="1067" y="2535"/>
                  </a:cubicBezTo>
                  <a:cubicBezTo>
                    <a:pt x="1060" y="2495"/>
                    <a:pt x="1057" y="2458"/>
                    <a:pt x="1057" y="2422"/>
                  </a:cubicBezTo>
                  <a:lnTo>
                    <a:pt x="1057" y="2335"/>
                  </a:lnTo>
                  <a:lnTo>
                    <a:pt x="1057" y="2251"/>
                  </a:lnTo>
                  <a:cubicBezTo>
                    <a:pt x="1057" y="2221"/>
                    <a:pt x="1057" y="2191"/>
                    <a:pt x="1053" y="2161"/>
                  </a:cubicBezTo>
                  <a:cubicBezTo>
                    <a:pt x="1053" y="2134"/>
                    <a:pt x="1050" y="2104"/>
                    <a:pt x="1043" y="2074"/>
                  </a:cubicBezTo>
                  <a:cubicBezTo>
                    <a:pt x="1040" y="2037"/>
                    <a:pt x="1037" y="2004"/>
                    <a:pt x="1027" y="1967"/>
                  </a:cubicBezTo>
                  <a:cubicBezTo>
                    <a:pt x="1020" y="1927"/>
                    <a:pt x="1017" y="1890"/>
                    <a:pt x="1007" y="1857"/>
                  </a:cubicBezTo>
                  <a:lnTo>
                    <a:pt x="983" y="1743"/>
                  </a:lnTo>
                  <a:cubicBezTo>
                    <a:pt x="976" y="1723"/>
                    <a:pt x="973" y="1706"/>
                    <a:pt x="970" y="1689"/>
                  </a:cubicBezTo>
                  <a:cubicBezTo>
                    <a:pt x="966" y="1669"/>
                    <a:pt x="960" y="1643"/>
                    <a:pt x="953" y="1623"/>
                  </a:cubicBezTo>
                  <a:cubicBezTo>
                    <a:pt x="950" y="1606"/>
                    <a:pt x="940" y="1589"/>
                    <a:pt x="936" y="1572"/>
                  </a:cubicBezTo>
                  <a:cubicBezTo>
                    <a:pt x="926" y="1556"/>
                    <a:pt x="923" y="1542"/>
                    <a:pt x="920" y="1526"/>
                  </a:cubicBezTo>
                  <a:cubicBezTo>
                    <a:pt x="916" y="1506"/>
                    <a:pt x="906" y="1486"/>
                    <a:pt x="900" y="1465"/>
                  </a:cubicBezTo>
                  <a:cubicBezTo>
                    <a:pt x="890" y="1442"/>
                    <a:pt x="886" y="1425"/>
                    <a:pt x="876" y="1409"/>
                  </a:cubicBezTo>
                  <a:cubicBezTo>
                    <a:pt x="853" y="1342"/>
                    <a:pt x="826" y="1275"/>
                    <a:pt x="799" y="1208"/>
                  </a:cubicBezTo>
                  <a:cubicBezTo>
                    <a:pt x="766" y="1138"/>
                    <a:pt x="736" y="1064"/>
                    <a:pt x="702" y="987"/>
                  </a:cubicBezTo>
                  <a:cubicBezTo>
                    <a:pt x="686" y="951"/>
                    <a:pt x="672" y="917"/>
                    <a:pt x="656" y="880"/>
                  </a:cubicBezTo>
                  <a:cubicBezTo>
                    <a:pt x="642" y="847"/>
                    <a:pt x="625" y="814"/>
                    <a:pt x="609" y="780"/>
                  </a:cubicBezTo>
                  <a:cubicBezTo>
                    <a:pt x="602" y="763"/>
                    <a:pt x="589" y="740"/>
                    <a:pt x="582" y="723"/>
                  </a:cubicBezTo>
                  <a:cubicBezTo>
                    <a:pt x="572" y="713"/>
                    <a:pt x="569" y="700"/>
                    <a:pt x="559" y="686"/>
                  </a:cubicBezTo>
                  <a:cubicBezTo>
                    <a:pt x="539" y="656"/>
                    <a:pt x="518" y="623"/>
                    <a:pt x="498" y="596"/>
                  </a:cubicBezTo>
                  <a:cubicBezTo>
                    <a:pt x="482" y="573"/>
                    <a:pt x="468" y="553"/>
                    <a:pt x="452" y="533"/>
                  </a:cubicBezTo>
                  <a:cubicBezTo>
                    <a:pt x="442" y="523"/>
                    <a:pt x="438" y="516"/>
                    <a:pt x="432" y="506"/>
                  </a:cubicBezTo>
                  <a:cubicBezTo>
                    <a:pt x="415" y="486"/>
                    <a:pt x="401" y="466"/>
                    <a:pt x="385" y="446"/>
                  </a:cubicBezTo>
                  <a:cubicBezTo>
                    <a:pt x="375" y="432"/>
                    <a:pt x="365" y="419"/>
                    <a:pt x="355" y="406"/>
                  </a:cubicBezTo>
                  <a:cubicBezTo>
                    <a:pt x="325" y="369"/>
                    <a:pt x="298" y="335"/>
                    <a:pt x="268" y="299"/>
                  </a:cubicBezTo>
                  <a:cubicBezTo>
                    <a:pt x="258" y="285"/>
                    <a:pt x="248" y="269"/>
                    <a:pt x="234" y="255"/>
                  </a:cubicBezTo>
                  <a:cubicBezTo>
                    <a:pt x="220" y="241"/>
                    <a:pt x="208" y="226"/>
                    <a:pt x="196" y="212"/>
                  </a:cubicBezTo>
                  <a:lnTo>
                    <a:pt x="196" y="212"/>
                  </a:lnTo>
                  <a:cubicBezTo>
                    <a:pt x="196" y="212"/>
                    <a:pt x="197" y="212"/>
                    <a:pt x="197" y="212"/>
                  </a:cubicBezTo>
                  <a:cubicBezTo>
                    <a:pt x="197" y="212"/>
                    <a:pt x="197" y="206"/>
                    <a:pt x="192" y="205"/>
                  </a:cubicBezTo>
                  <a:lnTo>
                    <a:pt x="192" y="205"/>
                  </a:lnTo>
                  <a:lnTo>
                    <a:pt x="157" y="162"/>
                  </a:lnTo>
                  <a:lnTo>
                    <a:pt x="134" y="121"/>
                  </a:lnTo>
                  <a:cubicBezTo>
                    <a:pt x="117" y="101"/>
                    <a:pt x="104" y="81"/>
                    <a:pt x="87" y="61"/>
                  </a:cubicBezTo>
                  <a:cubicBezTo>
                    <a:pt x="84" y="51"/>
                    <a:pt x="80" y="48"/>
                    <a:pt x="74" y="38"/>
                  </a:cubicBezTo>
                  <a:cubicBezTo>
                    <a:pt x="70" y="35"/>
                    <a:pt x="70" y="31"/>
                    <a:pt x="67" y="28"/>
                  </a:cubicBezTo>
                  <a:cubicBezTo>
                    <a:pt x="67" y="21"/>
                    <a:pt x="64" y="18"/>
                    <a:pt x="57" y="14"/>
                  </a:cubicBezTo>
                  <a:cubicBezTo>
                    <a:pt x="54" y="11"/>
                    <a:pt x="50" y="4"/>
                    <a:pt x="47" y="4"/>
                  </a:cubicBezTo>
                  <a:cubicBezTo>
                    <a:pt x="40" y="1"/>
                    <a:pt x="37" y="1"/>
                    <a:pt x="34" y="1"/>
                  </a:cubicBezTo>
                  <a:cubicBezTo>
                    <a:pt x="31" y="1"/>
                    <a:pt x="29" y="0"/>
                    <a:pt x="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a:off x="151024" y="2083991"/>
              <a:ext cx="82668" cy="209245"/>
            </a:xfrm>
            <a:custGeom>
              <a:avLst/>
              <a:gdLst/>
              <a:ahLst/>
              <a:cxnLst/>
              <a:rect l="l" t="t" r="r" b="b"/>
              <a:pathLst>
                <a:path w="546" h="1382" extrusionOk="0">
                  <a:moveTo>
                    <a:pt x="10" y="0"/>
                  </a:moveTo>
                  <a:cubicBezTo>
                    <a:pt x="4" y="0"/>
                    <a:pt x="0" y="4"/>
                    <a:pt x="0" y="7"/>
                  </a:cubicBezTo>
                  <a:lnTo>
                    <a:pt x="0" y="14"/>
                  </a:lnTo>
                  <a:lnTo>
                    <a:pt x="4" y="20"/>
                  </a:lnTo>
                  <a:lnTo>
                    <a:pt x="14" y="27"/>
                  </a:lnTo>
                  <a:cubicBezTo>
                    <a:pt x="17" y="27"/>
                    <a:pt x="17" y="30"/>
                    <a:pt x="20" y="30"/>
                  </a:cubicBezTo>
                  <a:lnTo>
                    <a:pt x="34" y="44"/>
                  </a:lnTo>
                  <a:cubicBezTo>
                    <a:pt x="47" y="54"/>
                    <a:pt x="54" y="64"/>
                    <a:pt x="67" y="74"/>
                  </a:cubicBezTo>
                  <a:cubicBezTo>
                    <a:pt x="81" y="81"/>
                    <a:pt x="87" y="94"/>
                    <a:pt x="101" y="104"/>
                  </a:cubicBezTo>
                  <a:cubicBezTo>
                    <a:pt x="104" y="111"/>
                    <a:pt x="114" y="114"/>
                    <a:pt x="117" y="121"/>
                  </a:cubicBezTo>
                  <a:cubicBezTo>
                    <a:pt x="127" y="124"/>
                    <a:pt x="131" y="127"/>
                    <a:pt x="137" y="137"/>
                  </a:cubicBezTo>
                  <a:cubicBezTo>
                    <a:pt x="144" y="141"/>
                    <a:pt x="147" y="147"/>
                    <a:pt x="151" y="154"/>
                  </a:cubicBezTo>
                  <a:cubicBezTo>
                    <a:pt x="161" y="171"/>
                    <a:pt x="171" y="191"/>
                    <a:pt x="181" y="211"/>
                  </a:cubicBezTo>
                  <a:cubicBezTo>
                    <a:pt x="184" y="224"/>
                    <a:pt x="194" y="231"/>
                    <a:pt x="198" y="244"/>
                  </a:cubicBezTo>
                  <a:cubicBezTo>
                    <a:pt x="211" y="274"/>
                    <a:pt x="228" y="301"/>
                    <a:pt x="238" y="328"/>
                  </a:cubicBezTo>
                  <a:cubicBezTo>
                    <a:pt x="248" y="345"/>
                    <a:pt x="254" y="365"/>
                    <a:pt x="264" y="385"/>
                  </a:cubicBezTo>
                  <a:cubicBezTo>
                    <a:pt x="271" y="402"/>
                    <a:pt x="278" y="412"/>
                    <a:pt x="285" y="425"/>
                  </a:cubicBezTo>
                  <a:cubicBezTo>
                    <a:pt x="295" y="442"/>
                    <a:pt x="305" y="458"/>
                    <a:pt x="315" y="478"/>
                  </a:cubicBezTo>
                  <a:lnTo>
                    <a:pt x="328" y="519"/>
                  </a:lnTo>
                  <a:cubicBezTo>
                    <a:pt x="335" y="542"/>
                    <a:pt x="338" y="569"/>
                    <a:pt x="348" y="592"/>
                  </a:cubicBezTo>
                  <a:cubicBezTo>
                    <a:pt x="351" y="609"/>
                    <a:pt x="355" y="622"/>
                    <a:pt x="361" y="636"/>
                  </a:cubicBezTo>
                  <a:lnTo>
                    <a:pt x="412" y="823"/>
                  </a:lnTo>
                  <a:cubicBezTo>
                    <a:pt x="418" y="853"/>
                    <a:pt x="422" y="876"/>
                    <a:pt x="432" y="906"/>
                  </a:cubicBezTo>
                  <a:cubicBezTo>
                    <a:pt x="438" y="943"/>
                    <a:pt x="448" y="977"/>
                    <a:pt x="455" y="1013"/>
                  </a:cubicBezTo>
                  <a:cubicBezTo>
                    <a:pt x="468" y="1074"/>
                    <a:pt x="485" y="1130"/>
                    <a:pt x="499" y="1191"/>
                  </a:cubicBezTo>
                  <a:cubicBezTo>
                    <a:pt x="512" y="1254"/>
                    <a:pt x="529" y="1321"/>
                    <a:pt x="545" y="1381"/>
                  </a:cubicBezTo>
                  <a:cubicBezTo>
                    <a:pt x="529" y="1304"/>
                    <a:pt x="515" y="1227"/>
                    <a:pt x="505" y="1144"/>
                  </a:cubicBezTo>
                  <a:cubicBezTo>
                    <a:pt x="495" y="1090"/>
                    <a:pt x="485" y="1037"/>
                    <a:pt x="472" y="980"/>
                  </a:cubicBezTo>
                  <a:lnTo>
                    <a:pt x="462" y="920"/>
                  </a:lnTo>
                  <a:cubicBezTo>
                    <a:pt x="462" y="910"/>
                    <a:pt x="455" y="903"/>
                    <a:pt x="455" y="893"/>
                  </a:cubicBezTo>
                  <a:lnTo>
                    <a:pt x="432" y="779"/>
                  </a:lnTo>
                  <a:cubicBezTo>
                    <a:pt x="415" y="719"/>
                    <a:pt x="402" y="656"/>
                    <a:pt x="385" y="595"/>
                  </a:cubicBezTo>
                  <a:cubicBezTo>
                    <a:pt x="382" y="579"/>
                    <a:pt x="378" y="559"/>
                    <a:pt x="371" y="542"/>
                  </a:cubicBezTo>
                  <a:cubicBezTo>
                    <a:pt x="368" y="522"/>
                    <a:pt x="365" y="502"/>
                    <a:pt x="355" y="478"/>
                  </a:cubicBezTo>
                  <a:lnTo>
                    <a:pt x="331" y="428"/>
                  </a:lnTo>
                  <a:lnTo>
                    <a:pt x="281" y="328"/>
                  </a:lnTo>
                  <a:lnTo>
                    <a:pt x="244" y="254"/>
                  </a:lnTo>
                  <a:lnTo>
                    <a:pt x="218" y="204"/>
                  </a:lnTo>
                  <a:cubicBezTo>
                    <a:pt x="214" y="201"/>
                    <a:pt x="211" y="194"/>
                    <a:pt x="211" y="191"/>
                  </a:cubicBezTo>
                  <a:cubicBezTo>
                    <a:pt x="198" y="171"/>
                    <a:pt x="194" y="154"/>
                    <a:pt x="181" y="137"/>
                  </a:cubicBezTo>
                  <a:cubicBezTo>
                    <a:pt x="178" y="134"/>
                    <a:pt x="171" y="121"/>
                    <a:pt x="164" y="117"/>
                  </a:cubicBezTo>
                  <a:cubicBezTo>
                    <a:pt x="161" y="111"/>
                    <a:pt x="151" y="107"/>
                    <a:pt x="147" y="104"/>
                  </a:cubicBezTo>
                  <a:cubicBezTo>
                    <a:pt x="137" y="101"/>
                    <a:pt x="134" y="91"/>
                    <a:pt x="127" y="87"/>
                  </a:cubicBezTo>
                  <a:cubicBezTo>
                    <a:pt x="117" y="77"/>
                    <a:pt x="104" y="67"/>
                    <a:pt x="94" y="57"/>
                  </a:cubicBezTo>
                  <a:cubicBezTo>
                    <a:pt x="81" y="50"/>
                    <a:pt x="71" y="37"/>
                    <a:pt x="61" y="27"/>
                  </a:cubicBezTo>
                  <a:cubicBezTo>
                    <a:pt x="51" y="24"/>
                    <a:pt x="47" y="20"/>
                    <a:pt x="44" y="17"/>
                  </a:cubicBezTo>
                  <a:cubicBezTo>
                    <a:pt x="34" y="7"/>
                    <a:pt x="30" y="4"/>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9"/>
            <p:cNvSpPr/>
            <p:nvPr/>
          </p:nvSpPr>
          <p:spPr>
            <a:xfrm>
              <a:off x="322569" y="2158332"/>
              <a:ext cx="93267" cy="560056"/>
            </a:xfrm>
            <a:custGeom>
              <a:avLst/>
              <a:gdLst/>
              <a:ahLst/>
              <a:cxnLst/>
              <a:rect l="l" t="t" r="r" b="b"/>
              <a:pathLst>
                <a:path w="616" h="3699" extrusionOk="0">
                  <a:moveTo>
                    <a:pt x="616" y="1"/>
                  </a:moveTo>
                  <a:cubicBezTo>
                    <a:pt x="606" y="54"/>
                    <a:pt x="593" y="111"/>
                    <a:pt x="583" y="165"/>
                  </a:cubicBezTo>
                  <a:cubicBezTo>
                    <a:pt x="573" y="185"/>
                    <a:pt x="569" y="211"/>
                    <a:pt x="559" y="235"/>
                  </a:cubicBezTo>
                  <a:cubicBezTo>
                    <a:pt x="552" y="268"/>
                    <a:pt x="539" y="302"/>
                    <a:pt x="532" y="332"/>
                  </a:cubicBezTo>
                  <a:cubicBezTo>
                    <a:pt x="519" y="365"/>
                    <a:pt x="509" y="395"/>
                    <a:pt x="499" y="429"/>
                  </a:cubicBezTo>
                  <a:cubicBezTo>
                    <a:pt x="489" y="456"/>
                    <a:pt x="476" y="486"/>
                    <a:pt x="469" y="516"/>
                  </a:cubicBezTo>
                  <a:cubicBezTo>
                    <a:pt x="466" y="522"/>
                    <a:pt x="459" y="536"/>
                    <a:pt x="455" y="549"/>
                  </a:cubicBezTo>
                  <a:cubicBezTo>
                    <a:pt x="452" y="562"/>
                    <a:pt x="449" y="579"/>
                    <a:pt x="442" y="589"/>
                  </a:cubicBezTo>
                  <a:lnTo>
                    <a:pt x="419" y="680"/>
                  </a:lnTo>
                  <a:cubicBezTo>
                    <a:pt x="409" y="706"/>
                    <a:pt x="402" y="740"/>
                    <a:pt x="392" y="773"/>
                  </a:cubicBezTo>
                  <a:cubicBezTo>
                    <a:pt x="375" y="833"/>
                    <a:pt x="365" y="887"/>
                    <a:pt x="348" y="940"/>
                  </a:cubicBezTo>
                  <a:cubicBezTo>
                    <a:pt x="335" y="970"/>
                    <a:pt x="325" y="1004"/>
                    <a:pt x="318" y="1034"/>
                  </a:cubicBezTo>
                  <a:cubicBezTo>
                    <a:pt x="308" y="1067"/>
                    <a:pt x="298" y="1097"/>
                    <a:pt x="288" y="1131"/>
                  </a:cubicBezTo>
                  <a:cubicBezTo>
                    <a:pt x="272" y="1188"/>
                    <a:pt x="255" y="1241"/>
                    <a:pt x="238" y="1298"/>
                  </a:cubicBezTo>
                  <a:cubicBezTo>
                    <a:pt x="235" y="1308"/>
                    <a:pt x="231" y="1325"/>
                    <a:pt x="225" y="1342"/>
                  </a:cubicBezTo>
                  <a:lnTo>
                    <a:pt x="215" y="1392"/>
                  </a:lnTo>
                  <a:cubicBezTo>
                    <a:pt x="205" y="1422"/>
                    <a:pt x="201" y="1448"/>
                    <a:pt x="191" y="1475"/>
                  </a:cubicBezTo>
                  <a:cubicBezTo>
                    <a:pt x="191" y="1489"/>
                    <a:pt x="188" y="1505"/>
                    <a:pt x="185" y="1519"/>
                  </a:cubicBezTo>
                  <a:lnTo>
                    <a:pt x="171" y="1569"/>
                  </a:lnTo>
                  <a:lnTo>
                    <a:pt x="158" y="1619"/>
                  </a:lnTo>
                  <a:cubicBezTo>
                    <a:pt x="155" y="1636"/>
                    <a:pt x="151" y="1649"/>
                    <a:pt x="148" y="1659"/>
                  </a:cubicBezTo>
                  <a:cubicBezTo>
                    <a:pt x="131" y="1719"/>
                    <a:pt x="108" y="1776"/>
                    <a:pt x="88" y="1836"/>
                  </a:cubicBezTo>
                  <a:cubicBezTo>
                    <a:pt x="81" y="1860"/>
                    <a:pt x="71" y="1890"/>
                    <a:pt x="64" y="1917"/>
                  </a:cubicBezTo>
                  <a:cubicBezTo>
                    <a:pt x="58" y="1933"/>
                    <a:pt x="54" y="1943"/>
                    <a:pt x="51" y="1960"/>
                  </a:cubicBezTo>
                  <a:cubicBezTo>
                    <a:pt x="44" y="1977"/>
                    <a:pt x="41" y="2000"/>
                    <a:pt x="38" y="2017"/>
                  </a:cubicBezTo>
                  <a:cubicBezTo>
                    <a:pt x="34" y="2027"/>
                    <a:pt x="34" y="2044"/>
                    <a:pt x="31" y="2057"/>
                  </a:cubicBezTo>
                  <a:cubicBezTo>
                    <a:pt x="24" y="2070"/>
                    <a:pt x="24" y="2084"/>
                    <a:pt x="21" y="2094"/>
                  </a:cubicBezTo>
                  <a:cubicBezTo>
                    <a:pt x="21" y="2107"/>
                    <a:pt x="17" y="2117"/>
                    <a:pt x="17" y="2127"/>
                  </a:cubicBezTo>
                  <a:cubicBezTo>
                    <a:pt x="14" y="2134"/>
                    <a:pt x="14" y="2141"/>
                    <a:pt x="14" y="2144"/>
                  </a:cubicBezTo>
                  <a:cubicBezTo>
                    <a:pt x="14" y="2161"/>
                    <a:pt x="7" y="2177"/>
                    <a:pt x="7" y="2194"/>
                  </a:cubicBezTo>
                  <a:cubicBezTo>
                    <a:pt x="7" y="2207"/>
                    <a:pt x="4" y="2224"/>
                    <a:pt x="4" y="2238"/>
                  </a:cubicBezTo>
                  <a:cubicBezTo>
                    <a:pt x="1" y="2251"/>
                    <a:pt x="1" y="2268"/>
                    <a:pt x="1" y="2278"/>
                  </a:cubicBezTo>
                  <a:lnTo>
                    <a:pt x="1" y="2321"/>
                  </a:lnTo>
                  <a:lnTo>
                    <a:pt x="1" y="2371"/>
                  </a:lnTo>
                  <a:cubicBezTo>
                    <a:pt x="4" y="2391"/>
                    <a:pt x="4" y="2408"/>
                    <a:pt x="4" y="2428"/>
                  </a:cubicBezTo>
                  <a:cubicBezTo>
                    <a:pt x="4" y="2462"/>
                    <a:pt x="4" y="2502"/>
                    <a:pt x="7" y="2538"/>
                  </a:cubicBezTo>
                  <a:cubicBezTo>
                    <a:pt x="7" y="2572"/>
                    <a:pt x="14" y="2609"/>
                    <a:pt x="14" y="2642"/>
                  </a:cubicBezTo>
                  <a:lnTo>
                    <a:pt x="14" y="2639"/>
                  </a:lnTo>
                  <a:cubicBezTo>
                    <a:pt x="17" y="2672"/>
                    <a:pt x="17" y="2702"/>
                    <a:pt x="17" y="2729"/>
                  </a:cubicBezTo>
                  <a:lnTo>
                    <a:pt x="17" y="2736"/>
                  </a:lnTo>
                  <a:lnTo>
                    <a:pt x="17" y="2793"/>
                  </a:lnTo>
                  <a:lnTo>
                    <a:pt x="17" y="2826"/>
                  </a:lnTo>
                  <a:cubicBezTo>
                    <a:pt x="17" y="2863"/>
                    <a:pt x="14" y="2896"/>
                    <a:pt x="14" y="2936"/>
                  </a:cubicBezTo>
                  <a:cubicBezTo>
                    <a:pt x="14" y="2970"/>
                    <a:pt x="7" y="2997"/>
                    <a:pt x="14" y="3030"/>
                  </a:cubicBezTo>
                  <a:cubicBezTo>
                    <a:pt x="17" y="3053"/>
                    <a:pt x="17" y="3073"/>
                    <a:pt x="21" y="3093"/>
                  </a:cubicBezTo>
                  <a:cubicBezTo>
                    <a:pt x="24" y="3124"/>
                    <a:pt x="24" y="3154"/>
                    <a:pt x="31" y="3180"/>
                  </a:cubicBezTo>
                  <a:cubicBezTo>
                    <a:pt x="34" y="3207"/>
                    <a:pt x="34" y="3227"/>
                    <a:pt x="38" y="3247"/>
                  </a:cubicBezTo>
                  <a:cubicBezTo>
                    <a:pt x="38" y="3257"/>
                    <a:pt x="41" y="3271"/>
                    <a:pt x="41" y="3277"/>
                  </a:cubicBezTo>
                  <a:cubicBezTo>
                    <a:pt x="44" y="3311"/>
                    <a:pt x="54" y="3348"/>
                    <a:pt x="58" y="3384"/>
                  </a:cubicBezTo>
                  <a:lnTo>
                    <a:pt x="71" y="3461"/>
                  </a:lnTo>
                  <a:cubicBezTo>
                    <a:pt x="74" y="3495"/>
                    <a:pt x="84" y="3531"/>
                    <a:pt x="88" y="3565"/>
                  </a:cubicBezTo>
                  <a:cubicBezTo>
                    <a:pt x="91" y="3592"/>
                    <a:pt x="98" y="3622"/>
                    <a:pt x="101" y="3648"/>
                  </a:cubicBezTo>
                  <a:cubicBezTo>
                    <a:pt x="101" y="3659"/>
                    <a:pt x="104" y="3665"/>
                    <a:pt x="104" y="3675"/>
                  </a:cubicBezTo>
                  <a:cubicBezTo>
                    <a:pt x="104" y="3679"/>
                    <a:pt x="104" y="3682"/>
                    <a:pt x="108" y="3689"/>
                  </a:cubicBezTo>
                  <a:cubicBezTo>
                    <a:pt x="114" y="3695"/>
                    <a:pt x="118" y="3695"/>
                    <a:pt x="124" y="3699"/>
                  </a:cubicBezTo>
                  <a:cubicBezTo>
                    <a:pt x="131" y="3699"/>
                    <a:pt x="135" y="3699"/>
                    <a:pt x="145" y="3689"/>
                  </a:cubicBezTo>
                  <a:cubicBezTo>
                    <a:pt x="151" y="3682"/>
                    <a:pt x="155" y="3679"/>
                    <a:pt x="155" y="3675"/>
                  </a:cubicBezTo>
                  <a:cubicBezTo>
                    <a:pt x="158" y="3665"/>
                    <a:pt x="155" y="3662"/>
                    <a:pt x="155" y="3655"/>
                  </a:cubicBezTo>
                  <a:cubicBezTo>
                    <a:pt x="151" y="3638"/>
                    <a:pt x="145" y="3615"/>
                    <a:pt x="141" y="3598"/>
                  </a:cubicBezTo>
                  <a:cubicBezTo>
                    <a:pt x="135" y="3558"/>
                    <a:pt x="128" y="3521"/>
                    <a:pt x="121" y="3478"/>
                  </a:cubicBezTo>
                  <a:cubicBezTo>
                    <a:pt x="111" y="3448"/>
                    <a:pt x="108" y="3421"/>
                    <a:pt x="104" y="3391"/>
                  </a:cubicBezTo>
                  <a:cubicBezTo>
                    <a:pt x="101" y="3361"/>
                    <a:pt x="94" y="3328"/>
                    <a:pt x="91" y="3294"/>
                  </a:cubicBezTo>
                  <a:cubicBezTo>
                    <a:pt x="91" y="3287"/>
                    <a:pt x="88" y="3274"/>
                    <a:pt x="88" y="3264"/>
                  </a:cubicBezTo>
                  <a:cubicBezTo>
                    <a:pt x="88" y="3254"/>
                    <a:pt x="84" y="3237"/>
                    <a:pt x="84" y="3224"/>
                  </a:cubicBezTo>
                  <a:cubicBezTo>
                    <a:pt x="78" y="3197"/>
                    <a:pt x="78" y="3170"/>
                    <a:pt x="74" y="3140"/>
                  </a:cubicBezTo>
                  <a:cubicBezTo>
                    <a:pt x="74" y="3120"/>
                    <a:pt x="71" y="3103"/>
                    <a:pt x="71" y="3080"/>
                  </a:cubicBezTo>
                  <a:cubicBezTo>
                    <a:pt x="71" y="3061"/>
                    <a:pt x="68" y="3038"/>
                    <a:pt x="68" y="3016"/>
                  </a:cubicBezTo>
                  <a:lnTo>
                    <a:pt x="68" y="3016"/>
                  </a:lnTo>
                  <a:cubicBezTo>
                    <a:pt x="68" y="2984"/>
                    <a:pt x="71" y="2952"/>
                    <a:pt x="71" y="2920"/>
                  </a:cubicBezTo>
                  <a:cubicBezTo>
                    <a:pt x="71" y="2893"/>
                    <a:pt x="74" y="2863"/>
                    <a:pt x="74" y="2839"/>
                  </a:cubicBezTo>
                  <a:lnTo>
                    <a:pt x="74" y="2793"/>
                  </a:lnTo>
                  <a:lnTo>
                    <a:pt x="74" y="2752"/>
                  </a:lnTo>
                  <a:lnTo>
                    <a:pt x="74" y="2736"/>
                  </a:lnTo>
                  <a:cubicBezTo>
                    <a:pt x="74" y="2679"/>
                    <a:pt x="74" y="2625"/>
                    <a:pt x="71" y="2572"/>
                  </a:cubicBezTo>
                  <a:cubicBezTo>
                    <a:pt x="68" y="2525"/>
                    <a:pt x="68" y="2475"/>
                    <a:pt x="61" y="2428"/>
                  </a:cubicBezTo>
                  <a:lnTo>
                    <a:pt x="61" y="2421"/>
                  </a:lnTo>
                  <a:lnTo>
                    <a:pt x="61" y="2391"/>
                  </a:lnTo>
                  <a:lnTo>
                    <a:pt x="61" y="2378"/>
                  </a:lnTo>
                  <a:lnTo>
                    <a:pt x="61" y="2371"/>
                  </a:lnTo>
                  <a:lnTo>
                    <a:pt x="61" y="2291"/>
                  </a:lnTo>
                  <a:lnTo>
                    <a:pt x="61" y="2254"/>
                  </a:lnTo>
                  <a:cubicBezTo>
                    <a:pt x="61" y="2241"/>
                    <a:pt x="68" y="2224"/>
                    <a:pt x="68" y="2211"/>
                  </a:cubicBezTo>
                  <a:cubicBezTo>
                    <a:pt x="68" y="2194"/>
                    <a:pt x="71" y="2177"/>
                    <a:pt x="71" y="2161"/>
                  </a:cubicBezTo>
                  <a:cubicBezTo>
                    <a:pt x="74" y="2151"/>
                    <a:pt x="74" y="2134"/>
                    <a:pt x="78" y="2121"/>
                  </a:cubicBezTo>
                  <a:cubicBezTo>
                    <a:pt x="84" y="2090"/>
                    <a:pt x="91" y="2060"/>
                    <a:pt x="94" y="2034"/>
                  </a:cubicBezTo>
                  <a:cubicBezTo>
                    <a:pt x="101" y="2017"/>
                    <a:pt x="104" y="1993"/>
                    <a:pt x="108" y="1977"/>
                  </a:cubicBezTo>
                  <a:lnTo>
                    <a:pt x="121" y="1927"/>
                  </a:lnTo>
                  <a:cubicBezTo>
                    <a:pt x="138" y="1870"/>
                    <a:pt x="158" y="1816"/>
                    <a:pt x="181" y="1756"/>
                  </a:cubicBezTo>
                  <a:cubicBezTo>
                    <a:pt x="191" y="1733"/>
                    <a:pt x="201" y="1706"/>
                    <a:pt x="208" y="1676"/>
                  </a:cubicBezTo>
                  <a:cubicBezTo>
                    <a:pt x="215" y="1659"/>
                    <a:pt x="218" y="1649"/>
                    <a:pt x="221" y="1636"/>
                  </a:cubicBezTo>
                  <a:cubicBezTo>
                    <a:pt x="225" y="1619"/>
                    <a:pt x="231" y="1606"/>
                    <a:pt x="235" y="1589"/>
                  </a:cubicBezTo>
                  <a:cubicBezTo>
                    <a:pt x="242" y="1555"/>
                    <a:pt x="252" y="1525"/>
                    <a:pt x="258" y="1492"/>
                  </a:cubicBezTo>
                  <a:cubicBezTo>
                    <a:pt x="268" y="1469"/>
                    <a:pt x="272" y="1438"/>
                    <a:pt x="282" y="1415"/>
                  </a:cubicBezTo>
                  <a:cubicBezTo>
                    <a:pt x="295" y="1355"/>
                    <a:pt x="312" y="1291"/>
                    <a:pt x="328" y="1235"/>
                  </a:cubicBezTo>
                  <a:cubicBezTo>
                    <a:pt x="348" y="1174"/>
                    <a:pt x="369" y="1114"/>
                    <a:pt x="385" y="1054"/>
                  </a:cubicBezTo>
                  <a:cubicBezTo>
                    <a:pt x="392" y="1024"/>
                    <a:pt x="402" y="990"/>
                    <a:pt x="409" y="964"/>
                  </a:cubicBezTo>
                  <a:cubicBezTo>
                    <a:pt x="412" y="954"/>
                    <a:pt x="412" y="940"/>
                    <a:pt x="419" y="930"/>
                  </a:cubicBezTo>
                  <a:lnTo>
                    <a:pt x="432" y="880"/>
                  </a:lnTo>
                  <a:lnTo>
                    <a:pt x="432" y="883"/>
                  </a:lnTo>
                  <a:cubicBezTo>
                    <a:pt x="435" y="857"/>
                    <a:pt x="442" y="833"/>
                    <a:pt x="449" y="807"/>
                  </a:cubicBezTo>
                  <a:lnTo>
                    <a:pt x="449" y="813"/>
                  </a:lnTo>
                  <a:cubicBezTo>
                    <a:pt x="455" y="786"/>
                    <a:pt x="459" y="766"/>
                    <a:pt x="466" y="740"/>
                  </a:cubicBezTo>
                  <a:cubicBezTo>
                    <a:pt x="469" y="720"/>
                    <a:pt x="472" y="696"/>
                    <a:pt x="476" y="673"/>
                  </a:cubicBezTo>
                  <a:lnTo>
                    <a:pt x="476" y="680"/>
                  </a:lnTo>
                  <a:cubicBezTo>
                    <a:pt x="486" y="653"/>
                    <a:pt x="489" y="633"/>
                    <a:pt x="492" y="606"/>
                  </a:cubicBezTo>
                  <a:cubicBezTo>
                    <a:pt x="499" y="583"/>
                    <a:pt x="506" y="556"/>
                    <a:pt x="509" y="532"/>
                  </a:cubicBezTo>
                  <a:cubicBezTo>
                    <a:pt x="516" y="506"/>
                    <a:pt x="522" y="482"/>
                    <a:pt x="526" y="456"/>
                  </a:cubicBezTo>
                  <a:cubicBezTo>
                    <a:pt x="536" y="432"/>
                    <a:pt x="542" y="402"/>
                    <a:pt x="549" y="379"/>
                  </a:cubicBezTo>
                  <a:cubicBezTo>
                    <a:pt x="556" y="349"/>
                    <a:pt x="566" y="318"/>
                    <a:pt x="569" y="288"/>
                  </a:cubicBezTo>
                  <a:cubicBezTo>
                    <a:pt x="573" y="268"/>
                    <a:pt x="576" y="252"/>
                    <a:pt x="583" y="231"/>
                  </a:cubicBezTo>
                  <a:cubicBezTo>
                    <a:pt x="586" y="218"/>
                    <a:pt x="586" y="201"/>
                    <a:pt x="589" y="188"/>
                  </a:cubicBezTo>
                  <a:lnTo>
                    <a:pt x="6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9"/>
            <p:cNvSpPr/>
            <p:nvPr/>
          </p:nvSpPr>
          <p:spPr>
            <a:xfrm>
              <a:off x="381769" y="2219197"/>
              <a:ext cx="81154" cy="251185"/>
            </a:xfrm>
            <a:custGeom>
              <a:avLst/>
              <a:gdLst/>
              <a:ahLst/>
              <a:cxnLst/>
              <a:rect l="l" t="t" r="r" b="b"/>
              <a:pathLst>
                <a:path w="536" h="1659" extrusionOk="0">
                  <a:moveTo>
                    <a:pt x="536" y="0"/>
                  </a:moveTo>
                  <a:lnTo>
                    <a:pt x="536" y="0"/>
                  </a:lnTo>
                  <a:cubicBezTo>
                    <a:pt x="536" y="3"/>
                    <a:pt x="535" y="5"/>
                    <a:pt x="535" y="8"/>
                  </a:cubicBezTo>
                  <a:lnTo>
                    <a:pt x="535" y="8"/>
                  </a:lnTo>
                  <a:cubicBezTo>
                    <a:pt x="536" y="6"/>
                    <a:pt x="536" y="3"/>
                    <a:pt x="536" y="0"/>
                  </a:cubicBezTo>
                  <a:close/>
                  <a:moveTo>
                    <a:pt x="535" y="8"/>
                  </a:moveTo>
                  <a:cubicBezTo>
                    <a:pt x="534" y="12"/>
                    <a:pt x="533" y="15"/>
                    <a:pt x="533" y="20"/>
                  </a:cubicBezTo>
                  <a:cubicBezTo>
                    <a:pt x="529" y="27"/>
                    <a:pt x="529" y="30"/>
                    <a:pt x="529" y="33"/>
                  </a:cubicBezTo>
                  <a:cubicBezTo>
                    <a:pt x="519" y="64"/>
                    <a:pt x="516" y="94"/>
                    <a:pt x="506" y="120"/>
                  </a:cubicBezTo>
                  <a:cubicBezTo>
                    <a:pt x="499" y="147"/>
                    <a:pt x="496" y="171"/>
                    <a:pt x="486" y="197"/>
                  </a:cubicBezTo>
                  <a:cubicBezTo>
                    <a:pt x="479" y="214"/>
                    <a:pt x="472" y="231"/>
                    <a:pt x="469" y="247"/>
                  </a:cubicBezTo>
                  <a:cubicBezTo>
                    <a:pt x="469" y="261"/>
                    <a:pt x="466" y="267"/>
                    <a:pt x="462" y="281"/>
                  </a:cubicBezTo>
                  <a:cubicBezTo>
                    <a:pt x="459" y="298"/>
                    <a:pt x="449" y="311"/>
                    <a:pt x="446" y="328"/>
                  </a:cubicBezTo>
                  <a:lnTo>
                    <a:pt x="432" y="364"/>
                  </a:lnTo>
                  <a:cubicBezTo>
                    <a:pt x="422" y="381"/>
                    <a:pt x="419" y="398"/>
                    <a:pt x="412" y="415"/>
                  </a:cubicBezTo>
                  <a:cubicBezTo>
                    <a:pt x="406" y="431"/>
                    <a:pt x="399" y="445"/>
                    <a:pt x="395" y="461"/>
                  </a:cubicBezTo>
                  <a:cubicBezTo>
                    <a:pt x="385" y="485"/>
                    <a:pt x="372" y="512"/>
                    <a:pt x="365" y="535"/>
                  </a:cubicBezTo>
                  <a:cubicBezTo>
                    <a:pt x="355" y="555"/>
                    <a:pt x="349" y="572"/>
                    <a:pt x="339" y="595"/>
                  </a:cubicBezTo>
                  <a:cubicBezTo>
                    <a:pt x="319" y="649"/>
                    <a:pt x="295" y="702"/>
                    <a:pt x="272" y="762"/>
                  </a:cubicBezTo>
                  <a:cubicBezTo>
                    <a:pt x="262" y="786"/>
                    <a:pt x="252" y="812"/>
                    <a:pt x="245" y="836"/>
                  </a:cubicBezTo>
                  <a:cubicBezTo>
                    <a:pt x="228" y="873"/>
                    <a:pt x="215" y="913"/>
                    <a:pt x="202" y="950"/>
                  </a:cubicBezTo>
                  <a:cubicBezTo>
                    <a:pt x="182" y="1006"/>
                    <a:pt x="165" y="1067"/>
                    <a:pt x="145" y="1123"/>
                  </a:cubicBezTo>
                  <a:cubicBezTo>
                    <a:pt x="135" y="1150"/>
                    <a:pt x="128" y="1174"/>
                    <a:pt x="118" y="1204"/>
                  </a:cubicBezTo>
                  <a:cubicBezTo>
                    <a:pt x="111" y="1230"/>
                    <a:pt x="105" y="1250"/>
                    <a:pt x="98" y="1274"/>
                  </a:cubicBezTo>
                  <a:cubicBezTo>
                    <a:pt x="85" y="1314"/>
                    <a:pt x="75" y="1354"/>
                    <a:pt x="61" y="1398"/>
                  </a:cubicBezTo>
                  <a:cubicBezTo>
                    <a:pt x="58" y="1404"/>
                    <a:pt x="58" y="1418"/>
                    <a:pt x="51" y="1424"/>
                  </a:cubicBezTo>
                  <a:cubicBezTo>
                    <a:pt x="48" y="1434"/>
                    <a:pt x="48" y="1448"/>
                    <a:pt x="44" y="1454"/>
                  </a:cubicBezTo>
                  <a:cubicBezTo>
                    <a:pt x="34" y="1484"/>
                    <a:pt x="28" y="1518"/>
                    <a:pt x="18" y="1548"/>
                  </a:cubicBezTo>
                  <a:cubicBezTo>
                    <a:pt x="14" y="1568"/>
                    <a:pt x="11" y="1585"/>
                    <a:pt x="8" y="1605"/>
                  </a:cubicBezTo>
                  <a:cubicBezTo>
                    <a:pt x="8" y="1615"/>
                    <a:pt x="1" y="1622"/>
                    <a:pt x="1" y="1632"/>
                  </a:cubicBezTo>
                  <a:cubicBezTo>
                    <a:pt x="1" y="1638"/>
                    <a:pt x="1" y="1652"/>
                    <a:pt x="8" y="1658"/>
                  </a:cubicBezTo>
                  <a:cubicBezTo>
                    <a:pt x="11" y="1652"/>
                    <a:pt x="14" y="1648"/>
                    <a:pt x="14" y="1622"/>
                  </a:cubicBezTo>
                  <a:cubicBezTo>
                    <a:pt x="14" y="1615"/>
                    <a:pt x="18" y="1608"/>
                    <a:pt x="18" y="1602"/>
                  </a:cubicBezTo>
                  <a:cubicBezTo>
                    <a:pt x="21" y="1585"/>
                    <a:pt x="31" y="1565"/>
                    <a:pt x="34" y="1541"/>
                  </a:cubicBezTo>
                  <a:lnTo>
                    <a:pt x="61" y="1454"/>
                  </a:lnTo>
                  <a:cubicBezTo>
                    <a:pt x="64" y="1448"/>
                    <a:pt x="64" y="1438"/>
                    <a:pt x="68" y="1431"/>
                  </a:cubicBezTo>
                  <a:cubicBezTo>
                    <a:pt x="71" y="1424"/>
                    <a:pt x="71" y="1424"/>
                    <a:pt x="71" y="1421"/>
                  </a:cubicBezTo>
                  <a:cubicBezTo>
                    <a:pt x="78" y="1414"/>
                    <a:pt x="78" y="1404"/>
                    <a:pt x="81" y="1398"/>
                  </a:cubicBezTo>
                  <a:cubicBezTo>
                    <a:pt x="101" y="1331"/>
                    <a:pt x="121" y="1267"/>
                    <a:pt x="145" y="1200"/>
                  </a:cubicBezTo>
                  <a:lnTo>
                    <a:pt x="145" y="1197"/>
                  </a:lnTo>
                  <a:cubicBezTo>
                    <a:pt x="161" y="1153"/>
                    <a:pt x="171" y="1107"/>
                    <a:pt x="188" y="1067"/>
                  </a:cubicBezTo>
                  <a:cubicBezTo>
                    <a:pt x="202" y="1030"/>
                    <a:pt x="215" y="996"/>
                    <a:pt x="228" y="956"/>
                  </a:cubicBezTo>
                  <a:lnTo>
                    <a:pt x="228" y="963"/>
                  </a:lnTo>
                  <a:cubicBezTo>
                    <a:pt x="245" y="916"/>
                    <a:pt x="265" y="869"/>
                    <a:pt x="282" y="822"/>
                  </a:cubicBezTo>
                  <a:cubicBezTo>
                    <a:pt x="285" y="802"/>
                    <a:pt x="295" y="786"/>
                    <a:pt x="302" y="769"/>
                  </a:cubicBezTo>
                  <a:cubicBezTo>
                    <a:pt x="312" y="752"/>
                    <a:pt x="319" y="732"/>
                    <a:pt x="329" y="715"/>
                  </a:cubicBezTo>
                  <a:cubicBezTo>
                    <a:pt x="339" y="685"/>
                    <a:pt x="352" y="662"/>
                    <a:pt x="365" y="632"/>
                  </a:cubicBezTo>
                  <a:cubicBezTo>
                    <a:pt x="372" y="615"/>
                    <a:pt x="382" y="595"/>
                    <a:pt x="389" y="578"/>
                  </a:cubicBezTo>
                  <a:cubicBezTo>
                    <a:pt x="395" y="568"/>
                    <a:pt x="399" y="555"/>
                    <a:pt x="402" y="548"/>
                  </a:cubicBezTo>
                  <a:cubicBezTo>
                    <a:pt x="412" y="528"/>
                    <a:pt x="416" y="512"/>
                    <a:pt x="422" y="488"/>
                  </a:cubicBezTo>
                  <a:cubicBezTo>
                    <a:pt x="422" y="481"/>
                    <a:pt x="429" y="468"/>
                    <a:pt x="432" y="461"/>
                  </a:cubicBezTo>
                  <a:cubicBezTo>
                    <a:pt x="436" y="445"/>
                    <a:pt x="446" y="421"/>
                    <a:pt x="449" y="405"/>
                  </a:cubicBezTo>
                  <a:lnTo>
                    <a:pt x="462" y="368"/>
                  </a:lnTo>
                  <a:cubicBezTo>
                    <a:pt x="466" y="354"/>
                    <a:pt x="469" y="338"/>
                    <a:pt x="476" y="321"/>
                  </a:cubicBezTo>
                  <a:cubicBezTo>
                    <a:pt x="479" y="311"/>
                    <a:pt x="482" y="294"/>
                    <a:pt x="486" y="281"/>
                  </a:cubicBezTo>
                  <a:cubicBezTo>
                    <a:pt x="486" y="264"/>
                    <a:pt x="492" y="247"/>
                    <a:pt x="496" y="231"/>
                  </a:cubicBezTo>
                  <a:cubicBezTo>
                    <a:pt x="499" y="217"/>
                    <a:pt x="499" y="204"/>
                    <a:pt x="502" y="194"/>
                  </a:cubicBezTo>
                  <a:cubicBezTo>
                    <a:pt x="502" y="177"/>
                    <a:pt x="506" y="154"/>
                    <a:pt x="513" y="137"/>
                  </a:cubicBezTo>
                  <a:cubicBezTo>
                    <a:pt x="516" y="127"/>
                    <a:pt x="516" y="110"/>
                    <a:pt x="519" y="97"/>
                  </a:cubicBezTo>
                  <a:cubicBezTo>
                    <a:pt x="528" y="66"/>
                    <a:pt x="532" y="38"/>
                    <a:pt x="535"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9"/>
            <p:cNvSpPr/>
            <p:nvPr/>
          </p:nvSpPr>
          <p:spPr>
            <a:xfrm>
              <a:off x="437487" y="2271736"/>
              <a:ext cx="206671" cy="518571"/>
            </a:xfrm>
            <a:custGeom>
              <a:avLst/>
              <a:gdLst/>
              <a:ahLst/>
              <a:cxnLst/>
              <a:rect l="l" t="t" r="r" b="b"/>
              <a:pathLst>
                <a:path w="1365" h="3425" extrusionOk="0">
                  <a:moveTo>
                    <a:pt x="1365" y="1"/>
                  </a:moveTo>
                  <a:lnTo>
                    <a:pt x="1365" y="1"/>
                  </a:lnTo>
                  <a:cubicBezTo>
                    <a:pt x="1345" y="37"/>
                    <a:pt x="1321" y="71"/>
                    <a:pt x="1301" y="104"/>
                  </a:cubicBezTo>
                  <a:cubicBezTo>
                    <a:pt x="1231" y="218"/>
                    <a:pt x="1161" y="328"/>
                    <a:pt x="1084" y="439"/>
                  </a:cubicBezTo>
                  <a:cubicBezTo>
                    <a:pt x="1067" y="459"/>
                    <a:pt x="1047" y="486"/>
                    <a:pt x="1031" y="509"/>
                  </a:cubicBezTo>
                  <a:cubicBezTo>
                    <a:pt x="1014" y="536"/>
                    <a:pt x="994" y="559"/>
                    <a:pt x="970" y="586"/>
                  </a:cubicBezTo>
                  <a:cubicBezTo>
                    <a:pt x="934" y="629"/>
                    <a:pt x="897" y="679"/>
                    <a:pt x="860" y="730"/>
                  </a:cubicBezTo>
                  <a:cubicBezTo>
                    <a:pt x="817" y="786"/>
                    <a:pt x="776" y="840"/>
                    <a:pt x="733" y="890"/>
                  </a:cubicBezTo>
                  <a:cubicBezTo>
                    <a:pt x="693" y="940"/>
                    <a:pt x="649" y="990"/>
                    <a:pt x="613" y="1044"/>
                  </a:cubicBezTo>
                  <a:lnTo>
                    <a:pt x="613" y="1041"/>
                  </a:lnTo>
                  <a:cubicBezTo>
                    <a:pt x="603" y="1047"/>
                    <a:pt x="599" y="1054"/>
                    <a:pt x="596" y="1061"/>
                  </a:cubicBezTo>
                  <a:lnTo>
                    <a:pt x="599" y="1057"/>
                  </a:lnTo>
                  <a:lnTo>
                    <a:pt x="599" y="1057"/>
                  </a:lnTo>
                  <a:cubicBezTo>
                    <a:pt x="596" y="1064"/>
                    <a:pt x="593" y="1071"/>
                    <a:pt x="586" y="1074"/>
                  </a:cubicBezTo>
                  <a:lnTo>
                    <a:pt x="593" y="1071"/>
                  </a:lnTo>
                  <a:lnTo>
                    <a:pt x="593" y="1071"/>
                  </a:lnTo>
                  <a:cubicBezTo>
                    <a:pt x="562" y="1107"/>
                    <a:pt x="536" y="1144"/>
                    <a:pt x="512" y="1188"/>
                  </a:cubicBezTo>
                  <a:cubicBezTo>
                    <a:pt x="499" y="1204"/>
                    <a:pt x="492" y="1221"/>
                    <a:pt x="479" y="1241"/>
                  </a:cubicBezTo>
                  <a:lnTo>
                    <a:pt x="445" y="1299"/>
                  </a:lnTo>
                  <a:lnTo>
                    <a:pt x="445" y="1299"/>
                  </a:lnTo>
                  <a:cubicBezTo>
                    <a:pt x="445" y="1298"/>
                    <a:pt x="445" y="1298"/>
                    <a:pt x="445" y="1298"/>
                  </a:cubicBezTo>
                  <a:lnTo>
                    <a:pt x="445" y="1298"/>
                  </a:lnTo>
                  <a:cubicBezTo>
                    <a:pt x="442" y="1298"/>
                    <a:pt x="442" y="1305"/>
                    <a:pt x="442" y="1305"/>
                  </a:cubicBezTo>
                  <a:cubicBezTo>
                    <a:pt x="432" y="1321"/>
                    <a:pt x="419" y="1341"/>
                    <a:pt x="412" y="1358"/>
                  </a:cubicBezTo>
                  <a:cubicBezTo>
                    <a:pt x="402" y="1375"/>
                    <a:pt x="392" y="1395"/>
                    <a:pt x="382" y="1415"/>
                  </a:cubicBezTo>
                  <a:cubicBezTo>
                    <a:pt x="365" y="1448"/>
                    <a:pt x="348" y="1482"/>
                    <a:pt x="335" y="1522"/>
                  </a:cubicBezTo>
                  <a:cubicBezTo>
                    <a:pt x="312" y="1582"/>
                    <a:pt x="292" y="1646"/>
                    <a:pt x="268" y="1713"/>
                  </a:cubicBezTo>
                  <a:cubicBezTo>
                    <a:pt x="248" y="1783"/>
                    <a:pt x="228" y="1850"/>
                    <a:pt x="208" y="1917"/>
                  </a:cubicBezTo>
                  <a:cubicBezTo>
                    <a:pt x="191" y="1977"/>
                    <a:pt x="168" y="2030"/>
                    <a:pt x="151" y="2090"/>
                  </a:cubicBezTo>
                  <a:cubicBezTo>
                    <a:pt x="141" y="2127"/>
                    <a:pt x="128" y="2167"/>
                    <a:pt x="114" y="2211"/>
                  </a:cubicBezTo>
                  <a:cubicBezTo>
                    <a:pt x="111" y="2214"/>
                    <a:pt x="108" y="2224"/>
                    <a:pt x="108" y="2231"/>
                  </a:cubicBezTo>
                  <a:cubicBezTo>
                    <a:pt x="101" y="2251"/>
                    <a:pt x="94" y="2278"/>
                    <a:pt x="91" y="2298"/>
                  </a:cubicBezTo>
                  <a:cubicBezTo>
                    <a:pt x="81" y="2314"/>
                    <a:pt x="78" y="2334"/>
                    <a:pt x="74" y="2351"/>
                  </a:cubicBezTo>
                  <a:cubicBezTo>
                    <a:pt x="68" y="2365"/>
                    <a:pt x="68" y="2375"/>
                    <a:pt x="64" y="2385"/>
                  </a:cubicBezTo>
                  <a:cubicBezTo>
                    <a:pt x="58" y="2421"/>
                    <a:pt x="48" y="2451"/>
                    <a:pt x="44" y="2492"/>
                  </a:cubicBezTo>
                  <a:cubicBezTo>
                    <a:pt x="41" y="2525"/>
                    <a:pt x="31" y="2552"/>
                    <a:pt x="27" y="2589"/>
                  </a:cubicBezTo>
                  <a:cubicBezTo>
                    <a:pt x="24" y="2622"/>
                    <a:pt x="14" y="2659"/>
                    <a:pt x="11" y="2692"/>
                  </a:cubicBezTo>
                  <a:cubicBezTo>
                    <a:pt x="7" y="2712"/>
                    <a:pt x="1" y="2732"/>
                    <a:pt x="1" y="2756"/>
                  </a:cubicBezTo>
                  <a:lnTo>
                    <a:pt x="1" y="2816"/>
                  </a:lnTo>
                  <a:cubicBezTo>
                    <a:pt x="1" y="2839"/>
                    <a:pt x="1" y="2863"/>
                    <a:pt x="7" y="2886"/>
                  </a:cubicBezTo>
                  <a:cubicBezTo>
                    <a:pt x="11" y="2910"/>
                    <a:pt x="11" y="2933"/>
                    <a:pt x="14" y="2953"/>
                  </a:cubicBezTo>
                  <a:cubicBezTo>
                    <a:pt x="14" y="2990"/>
                    <a:pt x="17" y="3027"/>
                    <a:pt x="24" y="3060"/>
                  </a:cubicBezTo>
                  <a:cubicBezTo>
                    <a:pt x="27" y="3100"/>
                    <a:pt x="31" y="3137"/>
                    <a:pt x="34" y="3177"/>
                  </a:cubicBezTo>
                  <a:cubicBezTo>
                    <a:pt x="34" y="3190"/>
                    <a:pt x="41" y="3204"/>
                    <a:pt x="41" y="3217"/>
                  </a:cubicBezTo>
                  <a:cubicBezTo>
                    <a:pt x="41" y="3240"/>
                    <a:pt x="44" y="3264"/>
                    <a:pt x="48" y="3284"/>
                  </a:cubicBezTo>
                  <a:cubicBezTo>
                    <a:pt x="51" y="3311"/>
                    <a:pt x="58" y="3334"/>
                    <a:pt x="64" y="3361"/>
                  </a:cubicBezTo>
                  <a:cubicBezTo>
                    <a:pt x="68" y="3381"/>
                    <a:pt x="78" y="3401"/>
                    <a:pt x="84" y="3424"/>
                  </a:cubicBezTo>
                  <a:cubicBezTo>
                    <a:pt x="84" y="3401"/>
                    <a:pt x="81" y="3381"/>
                    <a:pt x="88" y="3368"/>
                  </a:cubicBezTo>
                  <a:cubicBezTo>
                    <a:pt x="88" y="3347"/>
                    <a:pt x="88" y="3331"/>
                    <a:pt x="84" y="3311"/>
                  </a:cubicBezTo>
                  <a:cubicBezTo>
                    <a:pt x="81" y="3284"/>
                    <a:pt x="81" y="3264"/>
                    <a:pt x="78" y="3244"/>
                  </a:cubicBezTo>
                  <a:cubicBezTo>
                    <a:pt x="71" y="3220"/>
                    <a:pt x="68" y="3204"/>
                    <a:pt x="68" y="3184"/>
                  </a:cubicBezTo>
                  <a:cubicBezTo>
                    <a:pt x="68" y="3160"/>
                    <a:pt x="64" y="3134"/>
                    <a:pt x="64" y="3110"/>
                  </a:cubicBezTo>
                  <a:cubicBezTo>
                    <a:pt x="61" y="3067"/>
                    <a:pt x="61" y="3030"/>
                    <a:pt x="58" y="2993"/>
                  </a:cubicBezTo>
                  <a:cubicBezTo>
                    <a:pt x="51" y="2946"/>
                    <a:pt x="44" y="2899"/>
                    <a:pt x="44" y="2849"/>
                  </a:cubicBezTo>
                  <a:lnTo>
                    <a:pt x="44" y="2853"/>
                  </a:lnTo>
                  <a:cubicBezTo>
                    <a:pt x="41" y="2833"/>
                    <a:pt x="44" y="2809"/>
                    <a:pt x="44" y="2786"/>
                  </a:cubicBezTo>
                  <a:cubicBezTo>
                    <a:pt x="44" y="2779"/>
                    <a:pt x="44" y="2766"/>
                    <a:pt x="48" y="2759"/>
                  </a:cubicBezTo>
                  <a:cubicBezTo>
                    <a:pt x="58" y="2719"/>
                    <a:pt x="71" y="2679"/>
                    <a:pt x="84" y="2642"/>
                  </a:cubicBezTo>
                  <a:cubicBezTo>
                    <a:pt x="94" y="2609"/>
                    <a:pt x="101" y="2579"/>
                    <a:pt x="111" y="2545"/>
                  </a:cubicBezTo>
                  <a:lnTo>
                    <a:pt x="111" y="2548"/>
                  </a:lnTo>
                  <a:cubicBezTo>
                    <a:pt x="118" y="2528"/>
                    <a:pt x="124" y="2508"/>
                    <a:pt x="128" y="2485"/>
                  </a:cubicBezTo>
                  <a:cubicBezTo>
                    <a:pt x="134" y="2448"/>
                    <a:pt x="145" y="2411"/>
                    <a:pt x="155" y="2375"/>
                  </a:cubicBezTo>
                  <a:cubicBezTo>
                    <a:pt x="165" y="2331"/>
                    <a:pt x="178" y="2294"/>
                    <a:pt x="191" y="2251"/>
                  </a:cubicBezTo>
                  <a:cubicBezTo>
                    <a:pt x="195" y="2244"/>
                    <a:pt x="195" y="2234"/>
                    <a:pt x="198" y="2227"/>
                  </a:cubicBezTo>
                  <a:cubicBezTo>
                    <a:pt x="205" y="2207"/>
                    <a:pt x="215" y="2181"/>
                    <a:pt x="221" y="2161"/>
                  </a:cubicBezTo>
                  <a:cubicBezTo>
                    <a:pt x="245" y="2094"/>
                    <a:pt x="268" y="2030"/>
                    <a:pt x="288" y="1967"/>
                  </a:cubicBezTo>
                  <a:cubicBezTo>
                    <a:pt x="312" y="1910"/>
                    <a:pt x="332" y="1846"/>
                    <a:pt x="352" y="1783"/>
                  </a:cubicBezTo>
                  <a:cubicBezTo>
                    <a:pt x="365" y="1749"/>
                    <a:pt x="372" y="1723"/>
                    <a:pt x="385" y="1689"/>
                  </a:cubicBezTo>
                  <a:cubicBezTo>
                    <a:pt x="399" y="1656"/>
                    <a:pt x="405" y="1626"/>
                    <a:pt x="419" y="1592"/>
                  </a:cubicBezTo>
                  <a:cubicBezTo>
                    <a:pt x="425" y="1575"/>
                    <a:pt x="432" y="1555"/>
                    <a:pt x="442" y="1539"/>
                  </a:cubicBezTo>
                  <a:cubicBezTo>
                    <a:pt x="445" y="1525"/>
                    <a:pt x="449" y="1509"/>
                    <a:pt x="459" y="1495"/>
                  </a:cubicBezTo>
                  <a:cubicBezTo>
                    <a:pt x="469" y="1465"/>
                    <a:pt x="482" y="1438"/>
                    <a:pt x="499" y="1408"/>
                  </a:cubicBezTo>
                  <a:cubicBezTo>
                    <a:pt x="512" y="1388"/>
                    <a:pt x="519" y="1365"/>
                    <a:pt x="532" y="1345"/>
                  </a:cubicBezTo>
                  <a:cubicBezTo>
                    <a:pt x="532" y="1345"/>
                    <a:pt x="531" y="1345"/>
                    <a:pt x="531" y="1345"/>
                  </a:cubicBezTo>
                  <a:lnTo>
                    <a:pt x="531" y="1345"/>
                  </a:lnTo>
                  <a:lnTo>
                    <a:pt x="566" y="1288"/>
                  </a:lnTo>
                  <a:cubicBezTo>
                    <a:pt x="579" y="1265"/>
                    <a:pt x="596" y="1241"/>
                    <a:pt x="609" y="1221"/>
                  </a:cubicBezTo>
                  <a:cubicBezTo>
                    <a:pt x="636" y="1178"/>
                    <a:pt x="663" y="1141"/>
                    <a:pt x="693" y="1097"/>
                  </a:cubicBezTo>
                  <a:cubicBezTo>
                    <a:pt x="700" y="1091"/>
                    <a:pt x="703" y="1077"/>
                    <a:pt x="713" y="1071"/>
                  </a:cubicBezTo>
                  <a:cubicBezTo>
                    <a:pt x="753" y="1020"/>
                    <a:pt x="796" y="964"/>
                    <a:pt x="837" y="910"/>
                  </a:cubicBezTo>
                  <a:cubicBezTo>
                    <a:pt x="880" y="857"/>
                    <a:pt x="920" y="803"/>
                    <a:pt x="960" y="746"/>
                  </a:cubicBezTo>
                  <a:cubicBezTo>
                    <a:pt x="1000" y="693"/>
                    <a:pt x="1037" y="639"/>
                    <a:pt x="1077" y="586"/>
                  </a:cubicBezTo>
                  <a:cubicBezTo>
                    <a:pt x="1114" y="529"/>
                    <a:pt x="1148" y="472"/>
                    <a:pt x="1178" y="412"/>
                  </a:cubicBezTo>
                  <a:lnTo>
                    <a:pt x="1178" y="409"/>
                  </a:lnTo>
                  <a:cubicBezTo>
                    <a:pt x="1181" y="395"/>
                    <a:pt x="1188" y="385"/>
                    <a:pt x="1194" y="372"/>
                  </a:cubicBezTo>
                  <a:cubicBezTo>
                    <a:pt x="1255" y="251"/>
                    <a:pt x="1305" y="124"/>
                    <a:pt x="1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9"/>
            <p:cNvSpPr/>
            <p:nvPr/>
          </p:nvSpPr>
          <p:spPr>
            <a:xfrm>
              <a:off x="593437" y="2337144"/>
              <a:ext cx="63440" cy="128696"/>
            </a:xfrm>
            <a:custGeom>
              <a:avLst/>
              <a:gdLst/>
              <a:ahLst/>
              <a:cxnLst/>
              <a:rect l="l" t="t" r="r" b="b"/>
              <a:pathLst>
                <a:path w="419" h="850" extrusionOk="0">
                  <a:moveTo>
                    <a:pt x="418" y="0"/>
                  </a:moveTo>
                  <a:cubicBezTo>
                    <a:pt x="408" y="7"/>
                    <a:pt x="402" y="20"/>
                    <a:pt x="392" y="33"/>
                  </a:cubicBezTo>
                  <a:cubicBezTo>
                    <a:pt x="388" y="33"/>
                    <a:pt x="388" y="37"/>
                    <a:pt x="388" y="37"/>
                  </a:cubicBezTo>
                  <a:cubicBezTo>
                    <a:pt x="382" y="43"/>
                    <a:pt x="375" y="50"/>
                    <a:pt x="372" y="57"/>
                  </a:cubicBezTo>
                  <a:lnTo>
                    <a:pt x="348" y="94"/>
                  </a:lnTo>
                  <a:cubicBezTo>
                    <a:pt x="342" y="104"/>
                    <a:pt x="338" y="107"/>
                    <a:pt x="335" y="117"/>
                  </a:cubicBezTo>
                  <a:cubicBezTo>
                    <a:pt x="335" y="120"/>
                    <a:pt x="332" y="127"/>
                    <a:pt x="325" y="134"/>
                  </a:cubicBezTo>
                  <a:lnTo>
                    <a:pt x="325" y="137"/>
                  </a:lnTo>
                  <a:cubicBezTo>
                    <a:pt x="315" y="157"/>
                    <a:pt x="301" y="184"/>
                    <a:pt x="288" y="207"/>
                  </a:cubicBezTo>
                  <a:lnTo>
                    <a:pt x="214" y="358"/>
                  </a:lnTo>
                  <a:cubicBezTo>
                    <a:pt x="198" y="391"/>
                    <a:pt x="181" y="428"/>
                    <a:pt x="164" y="461"/>
                  </a:cubicBezTo>
                  <a:lnTo>
                    <a:pt x="124" y="538"/>
                  </a:lnTo>
                  <a:cubicBezTo>
                    <a:pt x="121" y="545"/>
                    <a:pt x="118" y="558"/>
                    <a:pt x="114" y="568"/>
                  </a:cubicBezTo>
                  <a:cubicBezTo>
                    <a:pt x="104" y="588"/>
                    <a:pt x="91" y="609"/>
                    <a:pt x="84" y="629"/>
                  </a:cubicBezTo>
                  <a:cubicBezTo>
                    <a:pt x="71" y="652"/>
                    <a:pt x="57" y="672"/>
                    <a:pt x="51" y="692"/>
                  </a:cubicBezTo>
                  <a:cubicBezTo>
                    <a:pt x="41" y="702"/>
                    <a:pt x="37" y="712"/>
                    <a:pt x="34" y="722"/>
                  </a:cubicBezTo>
                  <a:cubicBezTo>
                    <a:pt x="34" y="726"/>
                    <a:pt x="31" y="726"/>
                    <a:pt x="31" y="729"/>
                  </a:cubicBezTo>
                  <a:cubicBezTo>
                    <a:pt x="24" y="736"/>
                    <a:pt x="24" y="742"/>
                    <a:pt x="21" y="746"/>
                  </a:cubicBezTo>
                  <a:cubicBezTo>
                    <a:pt x="17" y="759"/>
                    <a:pt x="14" y="769"/>
                    <a:pt x="7" y="779"/>
                  </a:cubicBezTo>
                  <a:cubicBezTo>
                    <a:pt x="4" y="789"/>
                    <a:pt x="1" y="796"/>
                    <a:pt x="1" y="806"/>
                  </a:cubicBezTo>
                  <a:lnTo>
                    <a:pt x="1" y="829"/>
                  </a:lnTo>
                  <a:cubicBezTo>
                    <a:pt x="1" y="833"/>
                    <a:pt x="2" y="836"/>
                    <a:pt x="4" y="839"/>
                  </a:cubicBezTo>
                  <a:lnTo>
                    <a:pt x="4" y="839"/>
                  </a:lnTo>
                  <a:lnTo>
                    <a:pt x="11" y="823"/>
                  </a:lnTo>
                  <a:cubicBezTo>
                    <a:pt x="17" y="809"/>
                    <a:pt x="21" y="802"/>
                    <a:pt x="24" y="792"/>
                  </a:cubicBezTo>
                  <a:cubicBezTo>
                    <a:pt x="27" y="776"/>
                    <a:pt x="37" y="759"/>
                    <a:pt x="44" y="742"/>
                  </a:cubicBezTo>
                  <a:cubicBezTo>
                    <a:pt x="51" y="736"/>
                    <a:pt x="54" y="722"/>
                    <a:pt x="57" y="712"/>
                  </a:cubicBezTo>
                  <a:cubicBezTo>
                    <a:pt x="71" y="692"/>
                    <a:pt x="81" y="672"/>
                    <a:pt x="91" y="652"/>
                  </a:cubicBezTo>
                  <a:cubicBezTo>
                    <a:pt x="104" y="629"/>
                    <a:pt x="114" y="609"/>
                    <a:pt x="124" y="588"/>
                  </a:cubicBezTo>
                  <a:cubicBezTo>
                    <a:pt x="134" y="578"/>
                    <a:pt x="138" y="568"/>
                    <a:pt x="141" y="558"/>
                  </a:cubicBezTo>
                  <a:cubicBezTo>
                    <a:pt x="141" y="555"/>
                    <a:pt x="148" y="552"/>
                    <a:pt x="148" y="545"/>
                  </a:cubicBezTo>
                  <a:cubicBezTo>
                    <a:pt x="154" y="538"/>
                    <a:pt x="158" y="525"/>
                    <a:pt x="164" y="518"/>
                  </a:cubicBezTo>
                  <a:cubicBezTo>
                    <a:pt x="174" y="488"/>
                    <a:pt x="191" y="458"/>
                    <a:pt x="204" y="428"/>
                  </a:cubicBezTo>
                  <a:cubicBezTo>
                    <a:pt x="231" y="371"/>
                    <a:pt x="258" y="318"/>
                    <a:pt x="285" y="261"/>
                  </a:cubicBezTo>
                  <a:cubicBezTo>
                    <a:pt x="298" y="237"/>
                    <a:pt x="305" y="211"/>
                    <a:pt x="318" y="187"/>
                  </a:cubicBezTo>
                  <a:cubicBezTo>
                    <a:pt x="325" y="174"/>
                    <a:pt x="332" y="157"/>
                    <a:pt x="338" y="144"/>
                  </a:cubicBezTo>
                  <a:cubicBezTo>
                    <a:pt x="338" y="137"/>
                    <a:pt x="342" y="134"/>
                    <a:pt x="348" y="124"/>
                  </a:cubicBezTo>
                  <a:cubicBezTo>
                    <a:pt x="348" y="117"/>
                    <a:pt x="352" y="110"/>
                    <a:pt x="355" y="104"/>
                  </a:cubicBezTo>
                  <a:cubicBezTo>
                    <a:pt x="375" y="67"/>
                    <a:pt x="398" y="33"/>
                    <a:pt x="418" y="0"/>
                  </a:cubicBezTo>
                  <a:close/>
                  <a:moveTo>
                    <a:pt x="4" y="839"/>
                  </a:moveTo>
                  <a:lnTo>
                    <a:pt x="1" y="846"/>
                  </a:lnTo>
                  <a:lnTo>
                    <a:pt x="1" y="849"/>
                  </a:lnTo>
                  <a:cubicBezTo>
                    <a:pt x="3" y="845"/>
                    <a:pt x="4" y="842"/>
                    <a:pt x="5" y="841"/>
                  </a:cubicBezTo>
                  <a:lnTo>
                    <a:pt x="5" y="841"/>
                  </a:lnTo>
                  <a:cubicBezTo>
                    <a:pt x="6" y="841"/>
                    <a:pt x="7" y="842"/>
                    <a:pt x="7" y="843"/>
                  </a:cubicBezTo>
                  <a:cubicBezTo>
                    <a:pt x="7" y="841"/>
                    <a:pt x="7" y="840"/>
                    <a:pt x="7" y="840"/>
                  </a:cubicBezTo>
                  <a:cubicBezTo>
                    <a:pt x="6" y="840"/>
                    <a:pt x="6" y="840"/>
                    <a:pt x="5" y="841"/>
                  </a:cubicBezTo>
                  <a:lnTo>
                    <a:pt x="5" y="841"/>
                  </a:lnTo>
                  <a:cubicBezTo>
                    <a:pt x="5" y="840"/>
                    <a:pt x="4" y="839"/>
                    <a:pt x="4"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9"/>
            <p:cNvSpPr/>
            <p:nvPr/>
          </p:nvSpPr>
          <p:spPr>
            <a:xfrm>
              <a:off x="567547" y="2573945"/>
              <a:ext cx="209245" cy="261935"/>
            </a:xfrm>
            <a:custGeom>
              <a:avLst/>
              <a:gdLst/>
              <a:ahLst/>
              <a:cxnLst/>
              <a:rect l="l" t="t" r="r" b="b"/>
              <a:pathLst>
                <a:path w="1382" h="1730" extrusionOk="0">
                  <a:moveTo>
                    <a:pt x="1030" y="263"/>
                  </a:moveTo>
                  <a:lnTo>
                    <a:pt x="1030" y="263"/>
                  </a:lnTo>
                  <a:cubicBezTo>
                    <a:pt x="1029" y="264"/>
                    <a:pt x="1028" y="264"/>
                    <a:pt x="1027" y="265"/>
                  </a:cubicBezTo>
                  <a:cubicBezTo>
                    <a:pt x="1027" y="265"/>
                    <a:pt x="1029" y="265"/>
                    <a:pt x="1030" y="263"/>
                  </a:cubicBezTo>
                  <a:close/>
                  <a:moveTo>
                    <a:pt x="1382" y="1"/>
                  </a:moveTo>
                  <a:lnTo>
                    <a:pt x="1382" y="1"/>
                  </a:lnTo>
                  <a:cubicBezTo>
                    <a:pt x="1365" y="11"/>
                    <a:pt x="1355" y="14"/>
                    <a:pt x="1338" y="24"/>
                  </a:cubicBezTo>
                  <a:cubicBezTo>
                    <a:pt x="1265" y="51"/>
                    <a:pt x="1198" y="84"/>
                    <a:pt x="1131" y="128"/>
                  </a:cubicBezTo>
                  <a:cubicBezTo>
                    <a:pt x="1111" y="141"/>
                    <a:pt x="1094" y="151"/>
                    <a:pt x="1074" y="165"/>
                  </a:cubicBezTo>
                  <a:cubicBezTo>
                    <a:pt x="1047" y="181"/>
                    <a:pt x="1021" y="198"/>
                    <a:pt x="994" y="218"/>
                  </a:cubicBezTo>
                  <a:cubicBezTo>
                    <a:pt x="971" y="241"/>
                    <a:pt x="947" y="258"/>
                    <a:pt x="924" y="278"/>
                  </a:cubicBezTo>
                  <a:cubicBezTo>
                    <a:pt x="904" y="298"/>
                    <a:pt x="880" y="315"/>
                    <a:pt x="860" y="335"/>
                  </a:cubicBezTo>
                  <a:cubicBezTo>
                    <a:pt x="840" y="358"/>
                    <a:pt x="820" y="379"/>
                    <a:pt x="797" y="402"/>
                  </a:cubicBezTo>
                  <a:cubicBezTo>
                    <a:pt x="790" y="415"/>
                    <a:pt x="777" y="425"/>
                    <a:pt x="770" y="435"/>
                  </a:cubicBezTo>
                  <a:cubicBezTo>
                    <a:pt x="760" y="449"/>
                    <a:pt x="747" y="465"/>
                    <a:pt x="737" y="479"/>
                  </a:cubicBezTo>
                  <a:lnTo>
                    <a:pt x="723" y="492"/>
                  </a:lnTo>
                  <a:cubicBezTo>
                    <a:pt x="713" y="499"/>
                    <a:pt x="710" y="509"/>
                    <a:pt x="703" y="516"/>
                  </a:cubicBezTo>
                  <a:cubicBezTo>
                    <a:pt x="693" y="526"/>
                    <a:pt x="690" y="532"/>
                    <a:pt x="680" y="542"/>
                  </a:cubicBezTo>
                  <a:cubicBezTo>
                    <a:pt x="663" y="566"/>
                    <a:pt x="643" y="593"/>
                    <a:pt x="626" y="616"/>
                  </a:cubicBezTo>
                  <a:lnTo>
                    <a:pt x="563" y="703"/>
                  </a:lnTo>
                  <a:cubicBezTo>
                    <a:pt x="556" y="716"/>
                    <a:pt x="553" y="726"/>
                    <a:pt x="543" y="736"/>
                  </a:cubicBezTo>
                  <a:cubicBezTo>
                    <a:pt x="529" y="753"/>
                    <a:pt x="519" y="776"/>
                    <a:pt x="506" y="793"/>
                  </a:cubicBezTo>
                  <a:cubicBezTo>
                    <a:pt x="472" y="843"/>
                    <a:pt x="442" y="897"/>
                    <a:pt x="409" y="947"/>
                  </a:cubicBezTo>
                  <a:cubicBezTo>
                    <a:pt x="392" y="967"/>
                    <a:pt x="379" y="994"/>
                    <a:pt x="362" y="1017"/>
                  </a:cubicBezTo>
                  <a:cubicBezTo>
                    <a:pt x="352" y="1044"/>
                    <a:pt x="335" y="1064"/>
                    <a:pt x="322" y="1087"/>
                  </a:cubicBezTo>
                  <a:cubicBezTo>
                    <a:pt x="302" y="1117"/>
                    <a:pt x="285" y="1151"/>
                    <a:pt x="262" y="1184"/>
                  </a:cubicBezTo>
                  <a:cubicBezTo>
                    <a:pt x="252" y="1211"/>
                    <a:pt x="235" y="1238"/>
                    <a:pt x="222" y="1265"/>
                  </a:cubicBezTo>
                  <a:cubicBezTo>
                    <a:pt x="208" y="1288"/>
                    <a:pt x="195" y="1311"/>
                    <a:pt x="185" y="1335"/>
                  </a:cubicBezTo>
                  <a:cubicBezTo>
                    <a:pt x="172" y="1355"/>
                    <a:pt x="161" y="1372"/>
                    <a:pt x="151" y="1395"/>
                  </a:cubicBezTo>
                  <a:cubicBezTo>
                    <a:pt x="141" y="1405"/>
                    <a:pt x="138" y="1415"/>
                    <a:pt x="135" y="1422"/>
                  </a:cubicBezTo>
                  <a:lnTo>
                    <a:pt x="135" y="1428"/>
                  </a:lnTo>
                  <a:lnTo>
                    <a:pt x="135" y="1432"/>
                  </a:lnTo>
                  <a:cubicBezTo>
                    <a:pt x="135" y="1435"/>
                    <a:pt x="128" y="1435"/>
                    <a:pt x="128" y="1438"/>
                  </a:cubicBezTo>
                  <a:cubicBezTo>
                    <a:pt x="108" y="1482"/>
                    <a:pt x="88" y="1519"/>
                    <a:pt x="68" y="1555"/>
                  </a:cubicBezTo>
                  <a:cubicBezTo>
                    <a:pt x="68" y="1562"/>
                    <a:pt x="61" y="1562"/>
                    <a:pt x="61" y="1565"/>
                  </a:cubicBezTo>
                  <a:lnTo>
                    <a:pt x="61" y="1569"/>
                  </a:lnTo>
                  <a:lnTo>
                    <a:pt x="61" y="1572"/>
                  </a:lnTo>
                  <a:cubicBezTo>
                    <a:pt x="58" y="1579"/>
                    <a:pt x="58" y="1582"/>
                    <a:pt x="54" y="1586"/>
                  </a:cubicBezTo>
                  <a:cubicBezTo>
                    <a:pt x="51" y="1596"/>
                    <a:pt x="44" y="1606"/>
                    <a:pt x="41" y="1616"/>
                  </a:cubicBezTo>
                  <a:cubicBezTo>
                    <a:pt x="34" y="1629"/>
                    <a:pt x="28" y="1636"/>
                    <a:pt x="24" y="1649"/>
                  </a:cubicBezTo>
                  <a:cubicBezTo>
                    <a:pt x="21" y="1662"/>
                    <a:pt x="11" y="1679"/>
                    <a:pt x="8" y="1689"/>
                  </a:cubicBezTo>
                  <a:cubicBezTo>
                    <a:pt x="4" y="1699"/>
                    <a:pt x="1" y="1706"/>
                    <a:pt x="1" y="1716"/>
                  </a:cubicBezTo>
                  <a:cubicBezTo>
                    <a:pt x="1" y="1719"/>
                    <a:pt x="1" y="1723"/>
                    <a:pt x="4" y="1729"/>
                  </a:cubicBezTo>
                  <a:cubicBezTo>
                    <a:pt x="8" y="1729"/>
                    <a:pt x="8" y="1729"/>
                    <a:pt x="11" y="1696"/>
                  </a:cubicBezTo>
                  <a:lnTo>
                    <a:pt x="18" y="1696"/>
                  </a:lnTo>
                  <a:cubicBezTo>
                    <a:pt x="24" y="1686"/>
                    <a:pt x="28" y="1672"/>
                    <a:pt x="34" y="1662"/>
                  </a:cubicBezTo>
                  <a:cubicBezTo>
                    <a:pt x="38" y="1642"/>
                    <a:pt x="44" y="1632"/>
                    <a:pt x="51" y="1619"/>
                  </a:cubicBezTo>
                  <a:cubicBezTo>
                    <a:pt x="61" y="1599"/>
                    <a:pt x="71" y="1572"/>
                    <a:pt x="85" y="1552"/>
                  </a:cubicBezTo>
                  <a:cubicBezTo>
                    <a:pt x="105" y="1512"/>
                    <a:pt x="128" y="1472"/>
                    <a:pt x="151" y="1432"/>
                  </a:cubicBezTo>
                  <a:cubicBezTo>
                    <a:pt x="172" y="1398"/>
                    <a:pt x="188" y="1368"/>
                    <a:pt x="208" y="1335"/>
                  </a:cubicBezTo>
                  <a:cubicBezTo>
                    <a:pt x="225" y="1315"/>
                    <a:pt x="238" y="1288"/>
                    <a:pt x="252" y="1268"/>
                  </a:cubicBezTo>
                  <a:lnTo>
                    <a:pt x="302" y="1191"/>
                  </a:lnTo>
                  <a:cubicBezTo>
                    <a:pt x="339" y="1138"/>
                    <a:pt x="372" y="1084"/>
                    <a:pt x="409" y="1031"/>
                  </a:cubicBezTo>
                  <a:cubicBezTo>
                    <a:pt x="442" y="974"/>
                    <a:pt x="479" y="920"/>
                    <a:pt x="519" y="867"/>
                  </a:cubicBezTo>
                  <a:cubicBezTo>
                    <a:pt x="529" y="847"/>
                    <a:pt x="543" y="830"/>
                    <a:pt x="556" y="807"/>
                  </a:cubicBezTo>
                  <a:cubicBezTo>
                    <a:pt x="576" y="780"/>
                    <a:pt x="593" y="750"/>
                    <a:pt x="613" y="723"/>
                  </a:cubicBezTo>
                  <a:lnTo>
                    <a:pt x="613" y="720"/>
                  </a:lnTo>
                  <a:cubicBezTo>
                    <a:pt x="626" y="700"/>
                    <a:pt x="643" y="679"/>
                    <a:pt x="660" y="656"/>
                  </a:cubicBezTo>
                  <a:cubicBezTo>
                    <a:pt x="693" y="606"/>
                    <a:pt x="730" y="562"/>
                    <a:pt x="770" y="516"/>
                  </a:cubicBezTo>
                  <a:cubicBezTo>
                    <a:pt x="807" y="469"/>
                    <a:pt x="847" y="429"/>
                    <a:pt x="890" y="382"/>
                  </a:cubicBezTo>
                  <a:lnTo>
                    <a:pt x="941" y="332"/>
                  </a:lnTo>
                  <a:cubicBezTo>
                    <a:pt x="957" y="315"/>
                    <a:pt x="977" y="302"/>
                    <a:pt x="994" y="285"/>
                  </a:cubicBezTo>
                  <a:cubicBezTo>
                    <a:pt x="1007" y="278"/>
                    <a:pt x="1014" y="268"/>
                    <a:pt x="1027" y="262"/>
                  </a:cubicBezTo>
                  <a:lnTo>
                    <a:pt x="1027" y="262"/>
                  </a:lnTo>
                  <a:cubicBezTo>
                    <a:pt x="1027" y="265"/>
                    <a:pt x="1024" y="265"/>
                    <a:pt x="1024" y="265"/>
                  </a:cubicBezTo>
                  <a:cubicBezTo>
                    <a:pt x="1027" y="265"/>
                    <a:pt x="1027" y="262"/>
                    <a:pt x="1031" y="262"/>
                  </a:cubicBezTo>
                  <a:cubicBezTo>
                    <a:pt x="1031" y="262"/>
                    <a:pt x="1031" y="263"/>
                    <a:pt x="1030" y="263"/>
                  </a:cubicBezTo>
                  <a:lnTo>
                    <a:pt x="1030" y="263"/>
                  </a:lnTo>
                  <a:cubicBezTo>
                    <a:pt x="1043" y="256"/>
                    <a:pt x="1055" y="244"/>
                    <a:pt x="1064" y="235"/>
                  </a:cubicBezTo>
                  <a:cubicBezTo>
                    <a:pt x="1074" y="228"/>
                    <a:pt x="1081" y="221"/>
                    <a:pt x="1091" y="215"/>
                  </a:cubicBezTo>
                  <a:cubicBezTo>
                    <a:pt x="1098" y="208"/>
                    <a:pt x="1108" y="201"/>
                    <a:pt x="1114" y="195"/>
                  </a:cubicBezTo>
                  <a:lnTo>
                    <a:pt x="1114" y="195"/>
                  </a:lnTo>
                  <a:lnTo>
                    <a:pt x="1111" y="198"/>
                  </a:lnTo>
                  <a:cubicBezTo>
                    <a:pt x="1121" y="195"/>
                    <a:pt x="1124" y="185"/>
                    <a:pt x="1131" y="181"/>
                  </a:cubicBezTo>
                  <a:lnTo>
                    <a:pt x="1131" y="181"/>
                  </a:lnTo>
                  <a:lnTo>
                    <a:pt x="1128" y="185"/>
                  </a:lnTo>
                  <a:cubicBezTo>
                    <a:pt x="1131" y="185"/>
                    <a:pt x="1131" y="181"/>
                    <a:pt x="1138" y="181"/>
                  </a:cubicBezTo>
                  <a:cubicBezTo>
                    <a:pt x="1148" y="168"/>
                    <a:pt x="1165" y="158"/>
                    <a:pt x="1181" y="145"/>
                  </a:cubicBezTo>
                  <a:cubicBezTo>
                    <a:pt x="1241" y="98"/>
                    <a:pt x="1298" y="51"/>
                    <a:pt x="1365" y="11"/>
                  </a:cubicBezTo>
                  <a:cubicBezTo>
                    <a:pt x="1375" y="7"/>
                    <a:pt x="1378" y="7"/>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9"/>
            <p:cNvSpPr/>
            <p:nvPr/>
          </p:nvSpPr>
          <p:spPr>
            <a:xfrm>
              <a:off x="772704" y="2560319"/>
              <a:ext cx="96749" cy="84485"/>
            </a:xfrm>
            <a:custGeom>
              <a:avLst/>
              <a:gdLst/>
              <a:ahLst/>
              <a:cxnLst/>
              <a:rect l="l" t="t" r="r" b="b"/>
              <a:pathLst>
                <a:path w="639" h="558" extrusionOk="0">
                  <a:moveTo>
                    <a:pt x="291" y="285"/>
                  </a:moveTo>
                  <a:cubicBezTo>
                    <a:pt x="291" y="285"/>
                    <a:pt x="288" y="285"/>
                    <a:pt x="288" y="287"/>
                  </a:cubicBezTo>
                  <a:lnTo>
                    <a:pt x="288" y="287"/>
                  </a:lnTo>
                  <a:cubicBezTo>
                    <a:pt x="289" y="286"/>
                    <a:pt x="290" y="286"/>
                    <a:pt x="291" y="285"/>
                  </a:cubicBezTo>
                  <a:close/>
                  <a:moveTo>
                    <a:pt x="639" y="0"/>
                  </a:moveTo>
                  <a:cubicBezTo>
                    <a:pt x="602" y="34"/>
                    <a:pt x="562" y="61"/>
                    <a:pt x="525" y="97"/>
                  </a:cubicBezTo>
                  <a:cubicBezTo>
                    <a:pt x="488" y="124"/>
                    <a:pt x="455" y="154"/>
                    <a:pt x="418" y="184"/>
                  </a:cubicBezTo>
                  <a:lnTo>
                    <a:pt x="421" y="181"/>
                  </a:lnTo>
                  <a:lnTo>
                    <a:pt x="421" y="181"/>
                  </a:lnTo>
                  <a:cubicBezTo>
                    <a:pt x="411" y="188"/>
                    <a:pt x="401" y="198"/>
                    <a:pt x="391" y="204"/>
                  </a:cubicBezTo>
                  <a:cubicBezTo>
                    <a:pt x="385" y="211"/>
                    <a:pt x="371" y="221"/>
                    <a:pt x="361" y="228"/>
                  </a:cubicBezTo>
                  <a:cubicBezTo>
                    <a:pt x="351" y="238"/>
                    <a:pt x="338" y="245"/>
                    <a:pt x="324" y="258"/>
                  </a:cubicBezTo>
                  <a:cubicBezTo>
                    <a:pt x="311" y="268"/>
                    <a:pt x="301" y="278"/>
                    <a:pt x="288" y="288"/>
                  </a:cubicBezTo>
                  <a:cubicBezTo>
                    <a:pt x="288" y="288"/>
                    <a:pt x="288" y="288"/>
                    <a:pt x="288" y="287"/>
                  </a:cubicBezTo>
                  <a:lnTo>
                    <a:pt x="288" y="287"/>
                  </a:lnTo>
                  <a:cubicBezTo>
                    <a:pt x="238" y="326"/>
                    <a:pt x="186" y="363"/>
                    <a:pt x="137" y="408"/>
                  </a:cubicBezTo>
                  <a:cubicBezTo>
                    <a:pt x="117" y="428"/>
                    <a:pt x="90" y="452"/>
                    <a:pt x="70" y="472"/>
                  </a:cubicBezTo>
                  <a:cubicBezTo>
                    <a:pt x="57" y="485"/>
                    <a:pt x="44" y="492"/>
                    <a:pt x="34" y="505"/>
                  </a:cubicBezTo>
                  <a:lnTo>
                    <a:pt x="17" y="522"/>
                  </a:lnTo>
                  <a:cubicBezTo>
                    <a:pt x="10" y="525"/>
                    <a:pt x="7" y="535"/>
                    <a:pt x="3" y="539"/>
                  </a:cubicBezTo>
                  <a:cubicBezTo>
                    <a:pt x="1" y="547"/>
                    <a:pt x="7" y="557"/>
                    <a:pt x="16" y="557"/>
                  </a:cubicBezTo>
                  <a:cubicBezTo>
                    <a:pt x="19" y="557"/>
                    <a:pt x="21" y="557"/>
                    <a:pt x="23" y="555"/>
                  </a:cubicBezTo>
                  <a:lnTo>
                    <a:pt x="37" y="542"/>
                  </a:lnTo>
                  <a:cubicBezTo>
                    <a:pt x="37" y="539"/>
                    <a:pt x="40" y="539"/>
                    <a:pt x="44" y="535"/>
                  </a:cubicBezTo>
                  <a:cubicBezTo>
                    <a:pt x="54" y="525"/>
                    <a:pt x="60" y="522"/>
                    <a:pt x="70" y="515"/>
                  </a:cubicBezTo>
                  <a:cubicBezTo>
                    <a:pt x="104" y="489"/>
                    <a:pt x="134" y="469"/>
                    <a:pt x="167" y="448"/>
                  </a:cubicBezTo>
                  <a:cubicBezTo>
                    <a:pt x="194" y="425"/>
                    <a:pt x="224" y="408"/>
                    <a:pt x="254" y="388"/>
                  </a:cubicBezTo>
                  <a:cubicBezTo>
                    <a:pt x="271" y="375"/>
                    <a:pt x="291" y="365"/>
                    <a:pt x="298" y="358"/>
                  </a:cubicBezTo>
                  <a:cubicBezTo>
                    <a:pt x="308" y="352"/>
                    <a:pt x="311" y="345"/>
                    <a:pt x="321" y="342"/>
                  </a:cubicBezTo>
                  <a:cubicBezTo>
                    <a:pt x="344" y="321"/>
                    <a:pt x="375" y="295"/>
                    <a:pt x="398" y="275"/>
                  </a:cubicBezTo>
                  <a:cubicBezTo>
                    <a:pt x="428" y="251"/>
                    <a:pt x="455" y="224"/>
                    <a:pt x="478" y="201"/>
                  </a:cubicBezTo>
                  <a:cubicBezTo>
                    <a:pt x="478" y="201"/>
                    <a:pt x="482" y="201"/>
                    <a:pt x="482" y="194"/>
                  </a:cubicBezTo>
                  <a:cubicBezTo>
                    <a:pt x="512" y="168"/>
                    <a:pt x="538" y="138"/>
                    <a:pt x="562" y="104"/>
                  </a:cubicBezTo>
                  <a:cubicBezTo>
                    <a:pt x="592" y="71"/>
                    <a:pt x="612" y="37"/>
                    <a:pt x="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a:off x="-20672" y="2563347"/>
              <a:ext cx="185928" cy="156707"/>
            </a:xfrm>
            <a:custGeom>
              <a:avLst/>
              <a:gdLst/>
              <a:ahLst/>
              <a:cxnLst/>
              <a:rect l="l" t="t" r="r" b="b"/>
              <a:pathLst>
                <a:path w="1228" h="1035" extrusionOk="0">
                  <a:moveTo>
                    <a:pt x="1" y="1"/>
                  </a:moveTo>
                  <a:lnTo>
                    <a:pt x="1" y="1"/>
                  </a:lnTo>
                  <a:cubicBezTo>
                    <a:pt x="21" y="14"/>
                    <a:pt x="48" y="31"/>
                    <a:pt x="68" y="41"/>
                  </a:cubicBezTo>
                  <a:cubicBezTo>
                    <a:pt x="81" y="51"/>
                    <a:pt x="88" y="54"/>
                    <a:pt x="98" y="61"/>
                  </a:cubicBezTo>
                  <a:lnTo>
                    <a:pt x="121" y="71"/>
                  </a:lnTo>
                  <a:cubicBezTo>
                    <a:pt x="161" y="94"/>
                    <a:pt x="198" y="108"/>
                    <a:pt x="238" y="121"/>
                  </a:cubicBezTo>
                  <a:lnTo>
                    <a:pt x="235" y="121"/>
                  </a:lnTo>
                  <a:cubicBezTo>
                    <a:pt x="248" y="128"/>
                    <a:pt x="255" y="131"/>
                    <a:pt x="268" y="134"/>
                  </a:cubicBezTo>
                  <a:cubicBezTo>
                    <a:pt x="288" y="144"/>
                    <a:pt x="312" y="151"/>
                    <a:pt x="329" y="161"/>
                  </a:cubicBezTo>
                  <a:cubicBezTo>
                    <a:pt x="335" y="164"/>
                    <a:pt x="345" y="171"/>
                    <a:pt x="352" y="178"/>
                  </a:cubicBezTo>
                  <a:cubicBezTo>
                    <a:pt x="372" y="194"/>
                    <a:pt x="389" y="204"/>
                    <a:pt x="405" y="221"/>
                  </a:cubicBezTo>
                  <a:cubicBezTo>
                    <a:pt x="422" y="238"/>
                    <a:pt x="446" y="255"/>
                    <a:pt x="462" y="271"/>
                  </a:cubicBezTo>
                  <a:cubicBezTo>
                    <a:pt x="506" y="315"/>
                    <a:pt x="549" y="355"/>
                    <a:pt x="589" y="398"/>
                  </a:cubicBezTo>
                  <a:cubicBezTo>
                    <a:pt x="633" y="435"/>
                    <a:pt x="670" y="479"/>
                    <a:pt x="713" y="515"/>
                  </a:cubicBezTo>
                  <a:cubicBezTo>
                    <a:pt x="736" y="535"/>
                    <a:pt x="757" y="562"/>
                    <a:pt x="783" y="586"/>
                  </a:cubicBezTo>
                  <a:cubicBezTo>
                    <a:pt x="803" y="606"/>
                    <a:pt x="823" y="632"/>
                    <a:pt x="847" y="653"/>
                  </a:cubicBezTo>
                  <a:cubicBezTo>
                    <a:pt x="887" y="703"/>
                    <a:pt x="934" y="749"/>
                    <a:pt x="974" y="793"/>
                  </a:cubicBezTo>
                  <a:cubicBezTo>
                    <a:pt x="991" y="813"/>
                    <a:pt x="1014" y="833"/>
                    <a:pt x="1031" y="853"/>
                  </a:cubicBezTo>
                  <a:cubicBezTo>
                    <a:pt x="1051" y="873"/>
                    <a:pt x="1067" y="897"/>
                    <a:pt x="1088" y="917"/>
                  </a:cubicBezTo>
                  <a:cubicBezTo>
                    <a:pt x="1118" y="940"/>
                    <a:pt x="1144" y="970"/>
                    <a:pt x="1168" y="997"/>
                  </a:cubicBezTo>
                  <a:lnTo>
                    <a:pt x="1188" y="1017"/>
                  </a:lnTo>
                  <a:cubicBezTo>
                    <a:pt x="1197" y="1023"/>
                    <a:pt x="1208" y="1034"/>
                    <a:pt x="1218" y="1034"/>
                  </a:cubicBezTo>
                  <a:cubicBezTo>
                    <a:pt x="1219" y="1034"/>
                    <a:pt x="1220" y="1034"/>
                    <a:pt x="1221" y="1034"/>
                  </a:cubicBezTo>
                  <a:cubicBezTo>
                    <a:pt x="1228" y="1034"/>
                    <a:pt x="1221" y="1024"/>
                    <a:pt x="1215" y="1017"/>
                  </a:cubicBezTo>
                  <a:cubicBezTo>
                    <a:pt x="1211" y="1007"/>
                    <a:pt x="1201" y="1000"/>
                    <a:pt x="1195" y="990"/>
                  </a:cubicBezTo>
                  <a:cubicBezTo>
                    <a:pt x="1171" y="970"/>
                    <a:pt x="1154" y="950"/>
                    <a:pt x="1134" y="927"/>
                  </a:cubicBezTo>
                  <a:cubicBezTo>
                    <a:pt x="1121" y="917"/>
                    <a:pt x="1104" y="903"/>
                    <a:pt x="1091" y="887"/>
                  </a:cubicBezTo>
                  <a:cubicBezTo>
                    <a:pt x="1051" y="836"/>
                    <a:pt x="1004" y="786"/>
                    <a:pt x="964" y="736"/>
                  </a:cubicBezTo>
                  <a:cubicBezTo>
                    <a:pt x="920" y="689"/>
                    <a:pt x="884" y="639"/>
                    <a:pt x="840" y="592"/>
                  </a:cubicBezTo>
                  <a:cubicBezTo>
                    <a:pt x="833" y="586"/>
                    <a:pt x="823" y="572"/>
                    <a:pt x="817" y="566"/>
                  </a:cubicBezTo>
                  <a:cubicBezTo>
                    <a:pt x="803" y="549"/>
                    <a:pt x="793" y="535"/>
                    <a:pt x="780" y="519"/>
                  </a:cubicBezTo>
                  <a:cubicBezTo>
                    <a:pt x="757" y="499"/>
                    <a:pt x="740" y="472"/>
                    <a:pt x="720" y="452"/>
                  </a:cubicBezTo>
                  <a:cubicBezTo>
                    <a:pt x="636" y="365"/>
                    <a:pt x="556" y="271"/>
                    <a:pt x="472" y="184"/>
                  </a:cubicBezTo>
                  <a:lnTo>
                    <a:pt x="446" y="154"/>
                  </a:lnTo>
                  <a:cubicBezTo>
                    <a:pt x="436" y="144"/>
                    <a:pt x="422" y="131"/>
                    <a:pt x="412" y="121"/>
                  </a:cubicBezTo>
                  <a:cubicBezTo>
                    <a:pt x="399" y="114"/>
                    <a:pt x="389" y="104"/>
                    <a:pt x="379" y="97"/>
                  </a:cubicBezTo>
                  <a:cubicBezTo>
                    <a:pt x="362" y="87"/>
                    <a:pt x="339" y="81"/>
                    <a:pt x="322" y="71"/>
                  </a:cubicBezTo>
                  <a:cubicBezTo>
                    <a:pt x="302" y="64"/>
                    <a:pt x="282" y="61"/>
                    <a:pt x="262" y="54"/>
                  </a:cubicBezTo>
                  <a:cubicBezTo>
                    <a:pt x="228" y="47"/>
                    <a:pt x="198" y="41"/>
                    <a:pt x="168" y="37"/>
                  </a:cubicBezTo>
                  <a:cubicBezTo>
                    <a:pt x="138" y="34"/>
                    <a:pt x="111" y="24"/>
                    <a:pt x="81" y="21"/>
                  </a:cubicBezTo>
                  <a:cubicBezTo>
                    <a:pt x="51" y="17"/>
                    <a:pt x="28" y="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9"/>
            <p:cNvSpPr/>
            <p:nvPr/>
          </p:nvSpPr>
          <p:spPr>
            <a:xfrm>
              <a:off x="-12950" y="2511414"/>
              <a:ext cx="62380" cy="42394"/>
            </a:xfrm>
            <a:custGeom>
              <a:avLst/>
              <a:gdLst/>
              <a:ahLst/>
              <a:cxnLst/>
              <a:rect l="l" t="t" r="r" b="b"/>
              <a:pathLst>
                <a:path w="412" h="280" extrusionOk="0">
                  <a:moveTo>
                    <a:pt x="17" y="0"/>
                  </a:moveTo>
                  <a:cubicBezTo>
                    <a:pt x="12" y="0"/>
                    <a:pt x="6" y="1"/>
                    <a:pt x="0" y="3"/>
                  </a:cubicBezTo>
                  <a:cubicBezTo>
                    <a:pt x="0" y="3"/>
                    <a:pt x="7" y="6"/>
                    <a:pt x="10" y="6"/>
                  </a:cubicBezTo>
                  <a:cubicBezTo>
                    <a:pt x="27" y="13"/>
                    <a:pt x="40" y="26"/>
                    <a:pt x="57" y="36"/>
                  </a:cubicBezTo>
                  <a:cubicBezTo>
                    <a:pt x="84" y="53"/>
                    <a:pt x="114" y="69"/>
                    <a:pt x="141" y="86"/>
                  </a:cubicBezTo>
                  <a:cubicBezTo>
                    <a:pt x="144" y="86"/>
                    <a:pt x="144" y="86"/>
                    <a:pt x="147" y="89"/>
                  </a:cubicBezTo>
                  <a:cubicBezTo>
                    <a:pt x="184" y="126"/>
                    <a:pt x="227" y="163"/>
                    <a:pt x="268" y="203"/>
                  </a:cubicBezTo>
                  <a:cubicBezTo>
                    <a:pt x="284" y="223"/>
                    <a:pt x="308" y="240"/>
                    <a:pt x="328" y="257"/>
                  </a:cubicBezTo>
                  <a:cubicBezTo>
                    <a:pt x="331" y="260"/>
                    <a:pt x="341" y="270"/>
                    <a:pt x="348" y="273"/>
                  </a:cubicBezTo>
                  <a:cubicBezTo>
                    <a:pt x="351" y="277"/>
                    <a:pt x="361" y="280"/>
                    <a:pt x="368" y="280"/>
                  </a:cubicBezTo>
                  <a:cubicBezTo>
                    <a:pt x="378" y="280"/>
                    <a:pt x="385" y="280"/>
                    <a:pt x="395" y="277"/>
                  </a:cubicBezTo>
                  <a:cubicBezTo>
                    <a:pt x="411" y="263"/>
                    <a:pt x="408" y="243"/>
                    <a:pt x="408" y="230"/>
                  </a:cubicBezTo>
                  <a:cubicBezTo>
                    <a:pt x="401" y="220"/>
                    <a:pt x="391" y="210"/>
                    <a:pt x="381" y="203"/>
                  </a:cubicBezTo>
                  <a:cubicBezTo>
                    <a:pt x="375" y="193"/>
                    <a:pt x="365" y="190"/>
                    <a:pt x="358" y="180"/>
                  </a:cubicBezTo>
                  <a:cubicBezTo>
                    <a:pt x="328" y="156"/>
                    <a:pt x="298" y="136"/>
                    <a:pt x="268" y="109"/>
                  </a:cubicBezTo>
                  <a:lnTo>
                    <a:pt x="217" y="73"/>
                  </a:lnTo>
                  <a:cubicBezTo>
                    <a:pt x="211" y="63"/>
                    <a:pt x="197" y="56"/>
                    <a:pt x="191" y="46"/>
                  </a:cubicBezTo>
                  <a:cubicBezTo>
                    <a:pt x="174" y="36"/>
                    <a:pt x="157" y="26"/>
                    <a:pt x="141" y="23"/>
                  </a:cubicBezTo>
                  <a:cubicBezTo>
                    <a:pt x="114" y="13"/>
                    <a:pt x="84" y="9"/>
                    <a:pt x="60" y="6"/>
                  </a:cubicBezTo>
                  <a:cubicBezTo>
                    <a:pt x="48" y="6"/>
                    <a:pt x="33"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9"/>
          <p:cNvGrpSpPr/>
          <p:nvPr/>
        </p:nvGrpSpPr>
        <p:grpSpPr>
          <a:xfrm rot="619560">
            <a:off x="8589666" y="4196209"/>
            <a:ext cx="546865" cy="1015636"/>
            <a:chOff x="2965600" y="4298150"/>
            <a:chExt cx="256475" cy="476325"/>
          </a:xfrm>
        </p:grpSpPr>
        <p:sp>
          <p:nvSpPr>
            <p:cNvPr id="391" name="Google Shape;391;p9"/>
            <p:cNvSpPr/>
            <p:nvPr/>
          </p:nvSpPr>
          <p:spPr>
            <a:xfrm>
              <a:off x="2965600" y="4298150"/>
              <a:ext cx="256475" cy="476325"/>
            </a:xfrm>
            <a:custGeom>
              <a:avLst/>
              <a:gdLst/>
              <a:ahLst/>
              <a:cxnLst/>
              <a:rect l="l" t="t" r="r" b="b"/>
              <a:pathLst>
                <a:path w="10259" h="19053" extrusionOk="0">
                  <a:moveTo>
                    <a:pt x="3511" y="178"/>
                  </a:moveTo>
                  <a:cubicBezTo>
                    <a:pt x="3545" y="182"/>
                    <a:pt x="3575" y="182"/>
                    <a:pt x="3608" y="192"/>
                  </a:cubicBezTo>
                  <a:cubicBezTo>
                    <a:pt x="3645" y="199"/>
                    <a:pt x="3678" y="209"/>
                    <a:pt x="3712" y="219"/>
                  </a:cubicBezTo>
                  <a:cubicBezTo>
                    <a:pt x="3745" y="232"/>
                    <a:pt x="3779" y="245"/>
                    <a:pt x="3815" y="265"/>
                  </a:cubicBezTo>
                  <a:cubicBezTo>
                    <a:pt x="3882" y="299"/>
                    <a:pt x="3949" y="342"/>
                    <a:pt x="4013" y="382"/>
                  </a:cubicBezTo>
                  <a:lnTo>
                    <a:pt x="4026" y="392"/>
                  </a:lnTo>
                  <a:lnTo>
                    <a:pt x="4039" y="399"/>
                  </a:lnTo>
                  <a:cubicBezTo>
                    <a:pt x="4083" y="436"/>
                    <a:pt x="4133" y="469"/>
                    <a:pt x="4180" y="513"/>
                  </a:cubicBezTo>
                  <a:cubicBezTo>
                    <a:pt x="4243" y="566"/>
                    <a:pt x="4297" y="630"/>
                    <a:pt x="4357" y="697"/>
                  </a:cubicBezTo>
                  <a:cubicBezTo>
                    <a:pt x="4427" y="784"/>
                    <a:pt x="4494" y="864"/>
                    <a:pt x="4551" y="951"/>
                  </a:cubicBezTo>
                  <a:cubicBezTo>
                    <a:pt x="4584" y="1001"/>
                    <a:pt x="4615" y="1054"/>
                    <a:pt x="4648" y="1115"/>
                  </a:cubicBezTo>
                  <a:cubicBezTo>
                    <a:pt x="4675" y="1165"/>
                    <a:pt x="4695" y="1215"/>
                    <a:pt x="4712" y="1262"/>
                  </a:cubicBezTo>
                  <a:cubicBezTo>
                    <a:pt x="4752" y="1382"/>
                    <a:pt x="4782" y="1502"/>
                    <a:pt x="4812" y="1633"/>
                  </a:cubicBezTo>
                  <a:lnTo>
                    <a:pt x="4812" y="1630"/>
                  </a:lnTo>
                  <a:cubicBezTo>
                    <a:pt x="4815" y="1640"/>
                    <a:pt x="4815" y="1653"/>
                    <a:pt x="4819" y="1666"/>
                  </a:cubicBezTo>
                  <a:cubicBezTo>
                    <a:pt x="4829" y="1713"/>
                    <a:pt x="4835" y="1753"/>
                    <a:pt x="4845" y="1800"/>
                  </a:cubicBezTo>
                  <a:cubicBezTo>
                    <a:pt x="4849" y="1837"/>
                    <a:pt x="4852" y="1880"/>
                    <a:pt x="4859" y="1917"/>
                  </a:cubicBezTo>
                  <a:lnTo>
                    <a:pt x="4862" y="1950"/>
                  </a:lnTo>
                  <a:lnTo>
                    <a:pt x="4862" y="2004"/>
                  </a:lnTo>
                  <a:lnTo>
                    <a:pt x="4862" y="2098"/>
                  </a:lnTo>
                  <a:cubicBezTo>
                    <a:pt x="4862" y="2131"/>
                    <a:pt x="4862" y="2164"/>
                    <a:pt x="4859" y="2198"/>
                  </a:cubicBezTo>
                  <a:lnTo>
                    <a:pt x="4859" y="2231"/>
                  </a:lnTo>
                  <a:cubicBezTo>
                    <a:pt x="4859" y="2258"/>
                    <a:pt x="4852" y="2285"/>
                    <a:pt x="4852" y="2315"/>
                  </a:cubicBezTo>
                  <a:cubicBezTo>
                    <a:pt x="4845" y="2422"/>
                    <a:pt x="4835" y="2542"/>
                    <a:pt x="4819" y="2666"/>
                  </a:cubicBezTo>
                  <a:lnTo>
                    <a:pt x="4819" y="2676"/>
                  </a:lnTo>
                  <a:cubicBezTo>
                    <a:pt x="4812" y="2750"/>
                    <a:pt x="4802" y="2820"/>
                    <a:pt x="4792" y="2890"/>
                  </a:cubicBezTo>
                  <a:cubicBezTo>
                    <a:pt x="4778" y="2967"/>
                    <a:pt x="4765" y="3037"/>
                    <a:pt x="4748" y="3111"/>
                  </a:cubicBezTo>
                  <a:cubicBezTo>
                    <a:pt x="4735" y="3167"/>
                    <a:pt x="4725" y="3224"/>
                    <a:pt x="4712" y="3278"/>
                  </a:cubicBezTo>
                  <a:cubicBezTo>
                    <a:pt x="4695" y="3338"/>
                    <a:pt x="4678" y="3402"/>
                    <a:pt x="4661" y="3452"/>
                  </a:cubicBezTo>
                  <a:lnTo>
                    <a:pt x="4651" y="3472"/>
                  </a:lnTo>
                  <a:cubicBezTo>
                    <a:pt x="4645" y="3495"/>
                    <a:pt x="4635" y="3519"/>
                    <a:pt x="4628" y="3542"/>
                  </a:cubicBezTo>
                  <a:lnTo>
                    <a:pt x="4584" y="3639"/>
                  </a:lnTo>
                  <a:cubicBezTo>
                    <a:pt x="4548" y="3709"/>
                    <a:pt x="4511" y="3779"/>
                    <a:pt x="4467" y="3846"/>
                  </a:cubicBezTo>
                  <a:cubicBezTo>
                    <a:pt x="4457" y="3863"/>
                    <a:pt x="4444" y="3886"/>
                    <a:pt x="4427" y="3903"/>
                  </a:cubicBezTo>
                  <a:lnTo>
                    <a:pt x="4381" y="3947"/>
                  </a:lnTo>
                  <a:cubicBezTo>
                    <a:pt x="4357" y="3970"/>
                    <a:pt x="4330" y="3987"/>
                    <a:pt x="4307" y="4007"/>
                  </a:cubicBezTo>
                  <a:cubicBezTo>
                    <a:pt x="4294" y="4013"/>
                    <a:pt x="4277" y="4023"/>
                    <a:pt x="4264" y="4030"/>
                  </a:cubicBezTo>
                  <a:cubicBezTo>
                    <a:pt x="4240" y="4047"/>
                    <a:pt x="4210" y="4064"/>
                    <a:pt x="4190" y="4080"/>
                  </a:cubicBezTo>
                  <a:cubicBezTo>
                    <a:pt x="4150" y="4110"/>
                    <a:pt x="4123" y="4140"/>
                    <a:pt x="4093" y="4171"/>
                  </a:cubicBezTo>
                  <a:lnTo>
                    <a:pt x="4093" y="4164"/>
                  </a:lnTo>
                  <a:lnTo>
                    <a:pt x="4090" y="4160"/>
                  </a:lnTo>
                  <a:cubicBezTo>
                    <a:pt x="4033" y="3993"/>
                    <a:pt x="3979" y="3823"/>
                    <a:pt x="3939" y="3652"/>
                  </a:cubicBezTo>
                  <a:cubicBezTo>
                    <a:pt x="3912" y="3552"/>
                    <a:pt x="3889" y="3445"/>
                    <a:pt x="3866" y="3341"/>
                  </a:cubicBezTo>
                  <a:lnTo>
                    <a:pt x="3856" y="3274"/>
                  </a:lnTo>
                  <a:lnTo>
                    <a:pt x="3842" y="3208"/>
                  </a:lnTo>
                  <a:lnTo>
                    <a:pt x="3839" y="3191"/>
                  </a:lnTo>
                  <a:cubicBezTo>
                    <a:pt x="3832" y="3178"/>
                    <a:pt x="3832" y="3167"/>
                    <a:pt x="3829" y="3154"/>
                  </a:cubicBezTo>
                  <a:cubicBezTo>
                    <a:pt x="3812" y="3107"/>
                    <a:pt x="3805" y="3057"/>
                    <a:pt x="3792" y="3010"/>
                  </a:cubicBezTo>
                  <a:lnTo>
                    <a:pt x="3789" y="3000"/>
                  </a:lnTo>
                  <a:cubicBezTo>
                    <a:pt x="3725" y="2676"/>
                    <a:pt x="3665" y="2348"/>
                    <a:pt x="3615" y="2068"/>
                  </a:cubicBezTo>
                  <a:cubicBezTo>
                    <a:pt x="3598" y="1974"/>
                    <a:pt x="3588" y="1884"/>
                    <a:pt x="3571" y="1797"/>
                  </a:cubicBezTo>
                  <a:lnTo>
                    <a:pt x="3541" y="1633"/>
                  </a:lnTo>
                  <a:lnTo>
                    <a:pt x="3528" y="1556"/>
                  </a:lnTo>
                  <a:cubicBezTo>
                    <a:pt x="3521" y="1512"/>
                    <a:pt x="3511" y="1466"/>
                    <a:pt x="3508" y="1422"/>
                  </a:cubicBezTo>
                  <a:cubicBezTo>
                    <a:pt x="3508" y="1412"/>
                    <a:pt x="3505" y="1399"/>
                    <a:pt x="3505" y="1385"/>
                  </a:cubicBezTo>
                  <a:cubicBezTo>
                    <a:pt x="3498" y="1362"/>
                    <a:pt x="3495" y="1332"/>
                    <a:pt x="3491" y="1305"/>
                  </a:cubicBezTo>
                  <a:cubicBezTo>
                    <a:pt x="3488" y="1278"/>
                    <a:pt x="3478" y="1262"/>
                    <a:pt x="3458" y="1245"/>
                  </a:cubicBezTo>
                  <a:cubicBezTo>
                    <a:pt x="3448" y="1235"/>
                    <a:pt x="3438" y="1232"/>
                    <a:pt x="3428" y="1232"/>
                  </a:cubicBezTo>
                  <a:cubicBezTo>
                    <a:pt x="3411" y="1232"/>
                    <a:pt x="3391" y="1238"/>
                    <a:pt x="3381" y="1255"/>
                  </a:cubicBezTo>
                  <a:cubicBezTo>
                    <a:pt x="3364" y="1278"/>
                    <a:pt x="3364" y="1299"/>
                    <a:pt x="3371" y="1322"/>
                  </a:cubicBezTo>
                  <a:lnTo>
                    <a:pt x="3377" y="1379"/>
                  </a:lnTo>
                  <a:lnTo>
                    <a:pt x="3388" y="1432"/>
                  </a:lnTo>
                  <a:cubicBezTo>
                    <a:pt x="3391" y="1469"/>
                    <a:pt x="3398" y="1512"/>
                    <a:pt x="3408" y="1549"/>
                  </a:cubicBezTo>
                  <a:lnTo>
                    <a:pt x="3414" y="1596"/>
                  </a:lnTo>
                  <a:cubicBezTo>
                    <a:pt x="3428" y="1680"/>
                    <a:pt x="3441" y="1767"/>
                    <a:pt x="3458" y="1850"/>
                  </a:cubicBezTo>
                  <a:lnTo>
                    <a:pt x="3474" y="1954"/>
                  </a:lnTo>
                  <a:cubicBezTo>
                    <a:pt x="3508" y="2168"/>
                    <a:pt x="3531" y="2368"/>
                    <a:pt x="3558" y="2556"/>
                  </a:cubicBezTo>
                  <a:lnTo>
                    <a:pt x="3565" y="2636"/>
                  </a:lnTo>
                  <a:cubicBezTo>
                    <a:pt x="3578" y="2726"/>
                    <a:pt x="3591" y="2820"/>
                    <a:pt x="3598" y="2910"/>
                  </a:cubicBezTo>
                  <a:lnTo>
                    <a:pt x="3598" y="2927"/>
                  </a:lnTo>
                  <a:cubicBezTo>
                    <a:pt x="3605" y="2984"/>
                    <a:pt x="3612" y="3040"/>
                    <a:pt x="3615" y="3094"/>
                  </a:cubicBezTo>
                  <a:cubicBezTo>
                    <a:pt x="3615" y="3107"/>
                    <a:pt x="3615" y="3121"/>
                    <a:pt x="3622" y="3134"/>
                  </a:cubicBezTo>
                  <a:cubicBezTo>
                    <a:pt x="3622" y="3161"/>
                    <a:pt x="3625" y="3194"/>
                    <a:pt x="3628" y="3224"/>
                  </a:cubicBezTo>
                  <a:lnTo>
                    <a:pt x="3645" y="3325"/>
                  </a:lnTo>
                  <a:cubicBezTo>
                    <a:pt x="3675" y="3525"/>
                    <a:pt x="3705" y="3729"/>
                    <a:pt x="3745" y="3936"/>
                  </a:cubicBezTo>
                  <a:cubicBezTo>
                    <a:pt x="3762" y="4030"/>
                    <a:pt x="3789" y="4130"/>
                    <a:pt x="3822" y="4257"/>
                  </a:cubicBezTo>
                  <a:cubicBezTo>
                    <a:pt x="3779" y="4257"/>
                    <a:pt x="3762" y="4257"/>
                    <a:pt x="3745" y="4254"/>
                  </a:cubicBezTo>
                  <a:cubicBezTo>
                    <a:pt x="3722" y="4254"/>
                    <a:pt x="3695" y="4247"/>
                    <a:pt x="3672" y="4247"/>
                  </a:cubicBezTo>
                  <a:lnTo>
                    <a:pt x="3615" y="4247"/>
                  </a:lnTo>
                  <a:cubicBezTo>
                    <a:pt x="3555" y="4244"/>
                    <a:pt x="3495" y="4231"/>
                    <a:pt x="3438" y="4221"/>
                  </a:cubicBezTo>
                  <a:lnTo>
                    <a:pt x="3337" y="4194"/>
                  </a:lnTo>
                  <a:cubicBezTo>
                    <a:pt x="3304" y="4181"/>
                    <a:pt x="3264" y="4171"/>
                    <a:pt x="3230" y="4154"/>
                  </a:cubicBezTo>
                  <a:cubicBezTo>
                    <a:pt x="3207" y="4140"/>
                    <a:pt x="3180" y="4124"/>
                    <a:pt x="3157" y="4107"/>
                  </a:cubicBezTo>
                  <a:cubicBezTo>
                    <a:pt x="3127" y="4087"/>
                    <a:pt x="3097" y="4060"/>
                    <a:pt x="3073" y="4040"/>
                  </a:cubicBezTo>
                  <a:cubicBezTo>
                    <a:pt x="3043" y="4013"/>
                    <a:pt x="3013" y="3987"/>
                    <a:pt x="2986" y="3953"/>
                  </a:cubicBezTo>
                  <a:cubicBezTo>
                    <a:pt x="2956" y="3920"/>
                    <a:pt x="2929" y="3886"/>
                    <a:pt x="2909" y="3856"/>
                  </a:cubicBezTo>
                  <a:cubicBezTo>
                    <a:pt x="2873" y="3796"/>
                    <a:pt x="2836" y="3729"/>
                    <a:pt x="2806" y="3669"/>
                  </a:cubicBezTo>
                  <a:lnTo>
                    <a:pt x="2792" y="3642"/>
                  </a:lnTo>
                  <a:cubicBezTo>
                    <a:pt x="2769" y="3585"/>
                    <a:pt x="2742" y="3522"/>
                    <a:pt x="2709" y="3438"/>
                  </a:cubicBezTo>
                  <a:cubicBezTo>
                    <a:pt x="2679" y="3338"/>
                    <a:pt x="2652" y="3234"/>
                    <a:pt x="2629" y="3134"/>
                  </a:cubicBezTo>
                  <a:cubicBezTo>
                    <a:pt x="2619" y="3037"/>
                    <a:pt x="2605" y="2933"/>
                    <a:pt x="2592" y="2816"/>
                  </a:cubicBezTo>
                  <a:cubicBezTo>
                    <a:pt x="2585" y="2689"/>
                    <a:pt x="2578" y="2556"/>
                    <a:pt x="2575" y="2382"/>
                  </a:cubicBezTo>
                  <a:cubicBezTo>
                    <a:pt x="2572" y="2215"/>
                    <a:pt x="2572" y="2041"/>
                    <a:pt x="2572" y="1874"/>
                  </a:cubicBezTo>
                  <a:lnTo>
                    <a:pt x="2572" y="1706"/>
                  </a:lnTo>
                  <a:lnTo>
                    <a:pt x="2572" y="1385"/>
                  </a:lnTo>
                  <a:cubicBezTo>
                    <a:pt x="2572" y="1278"/>
                    <a:pt x="2572" y="1165"/>
                    <a:pt x="2578" y="1051"/>
                  </a:cubicBezTo>
                  <a:cubicBezTo>
                    <a:pt x="2585" y="984"/>
                    <a:pt x="2592" y="931"/>
                    <a:pt x="2602" y="881"/>
                  </a:cubicBezTo>
                  <a:cubicBezTo>
                    <a:pt x="2609" y="834"/>
                    <a:pt x="2622" y="780"/>
                    <a:pt x="2642" y="730"/>
                  </a:cubicBezTo>
                  <a:cubicBezTo>
                    <a:pt x="2655" y="693"/>
                    <a:pt x="2672" y="653"/>
                    <a:pt x="2689" y="616"/>
                  </a:cubicBezTo>
                  <a:cubicBezTo>
                    <a:pt x="2709" y="580"/>
                    <a:pt x="2726" y="546"/>
                    <a:pt x="2752" y="513"/>
                  </a:cubicBezTo>
                  <a:cubicBezTo>
                    <a:pt x="2772" y="483"/>
                    <a:pt x="2792" y="453"/>
                    <a:pt x="2819" y="426"/>
                  </a:cubicBezTo>
                  <a:cubicBezTo>
                    <a:pt x="2836" y="402"/>
                    <a:pt x="2856" y="386"/>
                    <a:pt x="2876" y="366"/>
                  </a:cubicBezTo>
                  <a:lnTo>
                    <a:pt x="2940" y="316"/>
                  </a:lnTo>
                  <a:cubicBezTo>
                    <a:pt x="2963" y="299"/>
                    <a:pt x="2990" y="285"/>
                    <a:pt x="3013" y="275"/>
                  </a:cubicBezTo>
                  <a:cubicBezTo>
                    <a:pt x="3040" y="262"/>
                    <a:pt x="3070" y="249"/>
                    <a:pt x="3107" y="235"/>
                  </a:cubicBezTo>
                  <a:cubicBezTo>
                    <a:pt x="3143" y="225"/>
                    <a:pt x="3180" y="215"/>
                    <a:pt x="3214" y="209"/>
                  </a:cubicBezTo>
                  <a:cubicBezTo>
                    <a:pt x="3274" y="195"/>
                    <a:pt x="3331" y="192"/>
                    <a:pt x="3394" y="182"/>
                  </a:cubicBezTo>
                  <a:cubicBezTo>
                    <a:pt x="3421" y="182"/>
                    <a:pt x="3444" y="178"/>
                    <a:pt x="3474" y="178"/>
                  </a:cubicBezTo>
                  <a:close/>
                  <a:moveTo>
                    <a:pt x="7229" y="3054"/>
                  </a:moveTo>
                  <a:cubicBezTo>
                    <a:pt x="7232" y="3054"/>
                    <a:pt x="7239" y="3054"/>
                    <a:pt x="7246" y="3057"/>
                  </a:cubicBezTo>
                  <a:cubicBezTo>
                    <a:pt x="7256" y="3060"/>
                    <a:pt x="7266" y="3060"/>
                    <a:pt x="7279" y="3067"/>
                  </a:cubicBezTo>
                  <a:cubicBezTo>
                    <a:pt x="7296" y="3074"/>
                    <a:pt x="7313" y="3077"/>
                    <a:pt x="7329" y="3087"/>
                  </a:cubicBezTo>
                  <a:cubicBezTo>
                    <a:pt x="7346" y="3094"/>
                    <a:pt x="7366" y="3107"/>
                    <a:pt x="7383" y="3121"/>
                  </a:cubicBezTo>
                  <a:cubicBezTo>
                    <a:pt x="7413" y="3141"/>
                    <a:pt x="7440" y="3167"/>
                    <a:pt x="7467" y="3188"/>
                  </a:cubicBezTo>
                  <a:lnTo>
                    <a:pt x="7530" y="3251"/>
                  </a:lnTo>
                  <a:cubicBezTo>
                    <a:pt x="7547" y="3271"/>
                    <a:pt x="7563" y="3291"/>
                    <a:pt x="7574" y="3311"/>
                  </a:cubicBezTo>
                  <a:cubicBezTo>
                    <a:pt x="7587" y="3335"/>
                    <a:pt x="7600" y="3355"/>
                    <a:pt x="7614" y="3378"/>
                  </a:cubicBezTo>
                  <a:cubicBezTo>
                    <a:pt x="7624" y="3408"/>
                    <a:pt x="7637" y="3438"/>
                    <a:pt x="7650" y="3472"/>
                  </a:cubicBezTo>
                  <a:cubicBezTo>
                    <a:pt x="7664" y="3505"/>
                    <a:pt x="7670" y="3539"/>
                    <a:pt x="7684" y="3575"/>
                  </a:cubicBezTo>
                  <a:lnTo>
                    <a:pt x="7691" y="3602"/>
                  </a:lnTo>
                  <a:cubicBezTo>
                    <a:pt x="7697" y="3622"/>
                    <a:pt x="7701" y="3642"/>
                    <a:pt x="7707" y="3662"/>
                  </a:cubicBezTo>
                  <a:lnTo>
                    <a:pt x="7714" y="3689"/>
                  </a:lnTo>
                  <a:lnTo>
                    <a:pt x="7717" y="3706"/>
                  </a:lnTo>
                  <a:cubicBezTo>
                    <a:pt x="7724" y="3743"/>
                    <a:pt x="7731" y="3779"/>
                    <a:pt x="7734" y="3823"/>
                  </a:cubicBezTo>
                  <a:cubicBezTo>
                    <a:pt x="7737" y="3870"/>
                    <a:pt x="7741" y="3913"/>
                    <a:pt x="7747" y="3957"/>
                  </a:cubicBezTo>
                  <a:cubicBezTo>
                    <a:pt x="7751" y="4013"/>
                    <a:pt x="7751" y="4087"/>
                    <a:pt x="7747" y="4154"/>
                  </a:cubicBezTo>
                  <a:lnTo>
                    <a:pt x="7734" y="4254"/>
                  </a:lnTo>
                  <a:cubicBezTo>
                    <a:pt x="7721" y="4308"/>
                    <a:pt x="7704" y="4361"/>
                    <a:pt x="7684" y="4428"/>
                  </a:cubicBezTo>
                  <a:cubicBezTo>
                    <a:pt x="7657" y="4495"/>
                    <a:pt x="7630" y="4565"/>
                    <a:pt x="7600" y="4632"/>
                  </a:cubicBezTo>
                  <a:lnTo>
                    <a:pt x="7587" y="4659"/>
                  </a:lnTo>
                  <a:cubicBezTo>
                    <a:pt x="7584" y="4672"/>
                    <a:pt x="7574" y="4689"/>
                    <a:pt x="7567" y="4699"/>
                  </a:cubicBezTo>
                  <a:lnTo>
                    <a:pt x="7557" y="4722"/>
                  </a:lnTo>
                  <a:lnTo>
                    <a:pt x="7550" y="4742"/>
                  </a:lnTo>
                  <a:lnTo>
                    <a:pt x="7523" y="4792"/>
                  </a:lnTo>
                  <a:cubicBezTo>
                    <a:pt x="7507" y="4829"/>
                    <a:pt x="7487" y="4866"/>
                    <a:pt x="7470" y="4906"/>
                  </a:cubicBezTo>
                  <a:lnTo>
                    <a:pt x="7467" y="4913"/>
                  </a:lnTo>
                  <a:cubicBezTo>
                    <a:pt x="7436" y="4973"/>
                    <a:pt x="7403" y="5030"/>
                    <a:pt x="7370" y="5087"/>
                  </a:cubicBezTo>
                  <a:lnTo>
                    <a:pt x="7356" y="5113"/>
                  </a:lnTo>
                  <a:cubicBezTo>
                    <a:pt x="7346" y="5133"/>
                    <a:pt x="7336" y="5150"/>
                    <a:pt x="7323" y="5170"/>
                  </a:cubicBezTo>
                  <a:cubicBezTo>
                    <a:pt x="7303" y="5204"/>
                    <a:pt x="7283" y="5234"/>
                    <a:pt x="7263" y="5267"/>
                  </a:cubicBezTo>
                  <a:cubicBezTo>
                    <a:pt x="7229" y="5317"/>
                    <a:pt x="7196" y="5367"/>
                    <a:pt x="7156" y="5414"/>
                  </a:cubicBezTo>
                  <a:lnTo>
                    <a:pt x="7119" y="5464"/>
                  </a:lnTo>
                  <a:lnTo>
                    <a:pt x="7045" y="5565"/>
                  </a:lnTo>
                  <a:cubicBezTo>
                    <a:pt x="6978" y="5655"/>
                    <a:pt x="6912" y="5762"/>
                    <a:pt x="6831" y="5882"/>
                  </a:cubicBezTo>
                  <a:lnTo>
                    <a:pt x="6828" y="5889"/>
                  </a:lnTo>
                  <a:cubicBezTo>
                    <a:pt x="6798" y="5933"/>
                    <a:pt x="6768" y="5979"/>
                    <a:pt x="6734" y="6019"/>
                  </a:cubicBezTo>
                  <a:lnTo>
                    <a:pt x="6721" y="6036"/>
                  </a:lnTo>
                  <a:lnTo>
                    <a:pt x="6684" y="6086"/>
                  </a:lnTo>
                  <a:lnTo>
                    <a:pt x="6661" y="6116"/>
                  </a:lnTo>
                  <a:lnTo>
                    <a:pt x="6631" y="6150"/>
                  </a:lnTo>
                  <a:lnTo>
                    <a:pt x="6621" y="6157"/>
                  </a:lnTo>
                  <a:cubicBezTo>
                    <a:pt x="6587" y="6190"/>
                    <a:pt x="6560" y="6223"/>
                    <a:pt x="6520" y="6257"/>
                  </a:cubicBezTo>
                  <a:cubicBezTo>
                    <a:pt x="6494" y="6287"/>
                    <a:pt x="6460" y="6317"/>
                    <a:pt x="6430" y="6347"/>
                  </a:cubicBezTo>
                  <a:lnTo>
                    <a:pt x="6413" y="6364"/>
                  </a:lnTo>
                  <a:cubicBezTo>
                    <a:pt x="6380" y="6391"/>
                    <a:pt x="6346" y="6417"/>
                    <a:pt x="6310" y="6441"/>
                  </a:cubicBezTo>
                  <a:cubicBezTo>
                    <a:pt x="6276" y="6464"/>
                    <a:pt x="6236" y="6484"/>
                    <a:pt x="6203" y="6504"/>
                  </a:cubicBezTo>
                  <a:cubicBezTo>
                    <a:pt x="6179" y="6518"/>
                    <a:pt x="6153" y="6531"/>
                    <a:pt x="6129" y="6538"/>
                  </a:cubicBezTo>
                  <a:cubicBezTo>
                    <a:pt x="6112" y="6548"/>
                    <a:pt x="6092" y="6554"/>
                    <a:pt x="6076" y="6564"/>
                  </a:cubicBezTo>
                  <a:cubicBezTo>
                    <a:pt x="6066" y="6568"/>
                    <a:pt x="6052" y="6574"/>
                    <a:pt x="6046" y="6581"/>
                  </a:cubicBezTo>
                  <a:lnTo>
                    <a:pt x="6015" y="6568"/>
                  </a:lnTo>
                  <a:lnTo>
                    <a:pt x="5929" y="6531"/>
                  </a:lnTo>
                  <a:cubicBezTo>
                    <a:pt x="5915" y="6521"/>
                    <a:pt x="5902" y="6518"/>
                    <a:pt x="5892" y="6508"/>
                  </a:cubicBezTo>
                  <a:lnTo>
                    <a:pt x="5898" y="6488"/>
                  </a:lnTo>
                  <a:cubicBezTo>
                    <a:pt x="5925" y="6414"/>
                    <a:pt x="5945" y="6334"/>
                    <a:pt x="5969" y="6247"/>
                  </a:cubicBezTo>
                  <a:lnTo>
                    <a:pt x="5975" y="6237"/>
                  </a:lnTo>
                  <a:cubicBezTo>
                    <a:pt x="5995" y="6153"/>
                    <a:pt x="6019" y="6073"/>
                    <a:pt x="6046" y="5989"/>
                  </a:cubicBezTo>
                  <a:cubicBezTo>
                    <a:pt x="6069" y="5902"/>
                    <a:pt x="6099" y="5815"/>
                    <a:pt x="6126" y="5739"/>
                  </a:cubicBezTo>
                  <a:lnTo>
                    <a:pt x="6146" y="5678"/>
                  </a:lnTo>
                  <a:cubicBezTo>
                    <a:pt x="6153" y="5652"/>
                    <a:pt x="6166" y="5628"/>
                    <a:pt x="6176" y="5602"/>
                  </a:cubicBezTo>
                  <a:lnTo>
                    <a:pt x="6186" y="5571"/>
                  </a:lnTo>
                  <a:lnTo>
                    <a:pt x="6203" y="5528"/>
                  </a:lnTo>
                  <a:lnTo>
                    <a:pt x="6243" y="5438"/>
                  </a:lnTo>
                  <a:lnTo>
                    <a:pt x="6250" y="5414"/>
                  </a:lnTo>
                  <a:cubicBezTo>
                    <a:pt x="6280" y="5347"/>
                    <a:pt x="6310" y="5277"/>
                    <a:pt x="6333" y="5204"/>
                  </a:cubicBezTo>
                  <a:lnTo>
                    <a:pt x="6360" y="5133"/>
                  </a:lnTo>
                  <a:cubicBezTo>
                    <a:pt x="6410" y="4996"/>
                    <a:pt x="6460" y="4853"/>
                    <a:pt x="6520" y="4719"/>
                  </a:cubicBezTo>
                  <a:cubicBezTo>
                    <a:pt x="6537" y="4682"/>
                    <a:pt x="6560" y="4649"/>
                    <a:pt x="6581" y="4612"/>
                  </a:cubicBezTo>
                  <a:cubicBezTo>
                    <a:pt x="6597" y="4582"/>
                    <a:pt x="6617" y="4552"/>
                    <a:pt x="6634" y="4525"/>
                  </a:cubicBezTo>
                  <a:lnTo>
                    <a:pt x="6644" y="4512"/>
                  </a:lnTo>
                  <a:cubicBezTo>
                    <a:pt x="6661" y="4485"/>
                    <a:pt x="6681" y="4461"/>
                    <a:pt x="6698" y="4431"/>
                  </a:cubicBezTo>
                  <a:cubicBezTo>
                    <a:pt x="6718" y="4401"/>
                    <a:pt x="6734" y="4378"/>
                    <a:pt x="6754" y="4351"/>
                  </a:cubicBezTo>
                  <a:cubicBezTo>
                    <a:pt x="6784" y="4314"/>
                    <a:pt x="6815" y="4274"/>
                    <a:pt x="6845" y="4231"/>
                  </a:cubicBezTo>
                  <a:cubicBezTo>
                    <a:pt x="6901" y="4144"/>
                    <a:pt x="6945" y="4074"/>
                    <a:pt x="6972" y="4000"/>
                  </a:cubicBezTo>
                  <a:cubicBezTo>
                    <a:pt x="7045" y="3843"/>
                    <a:pt x="7079" y="3666"/>
                    <a:pt x="7112" y="3482"/>
                  </a:cubicBezTo>
                  <a:lnTo>
                    <a:pt x="7112" y="3482"/>
                  </a:lnTo>
                  <a:lnTo>
                    <a:pt x="7095" y="3512"/>
                  </a:lnTo>
                  <a:cubicBezTo>
                    <a:pt x="7032" y="3616"/>
                    <a:pt x="6965" y="3726"/>
                    <a:pt x="6912" y="3840"/>
                  </a:cubicBezTo>
                  <a:lnTo>
                    <a:pt x="6912" y="3833"/>
                  </a:lnTo>
                  <a:cubicBezTo>
                    <a:pt x="6905" y="3843"/>
                    <a:pt x="6901" y="3846"/>
                    <a:pt x="6901" y="3856"/>
                  </a:cubicBezTo>
                  <a:lnTo>
                    <a:pt x="6851" y="3967"/>
                  </a:lnTo>
                  <a:lnTo>
                    <a:pt x="6845" y="3983"/>
                  </a:lnTo>
                  <a:lnTo>
                    <a:pt x="6845" y="3980"/>
                  </a:lnTo>
                  <a:lnTo>
                    <a:pt x="6838" y="3983"/>
                  </a:lnTo>
                  <a:cubicBezTo>
                    <a:pt x="6821" y="4013"/>
                    <a:pt x="6811" y="4043"/>
                    <a:pt x="6794" y="4067"/>
                  </a:cubicBezTo>
                  <a:cubicBezTo>
                    <a:pt x="6778" y="4097"/>
                    <a:pt x="6754" y="4127"/>
                    <a:pt x="6734" y="4157"/>
                  </a:cubicBezTo>
                  <a:cubicBezTo>
                    <a:pt x="6711" y="4194"/>
                    <a:pt x="6681" y="4231"/>
                    <a:pt x="6654" y="4267"/>
                  </a:cubicBezTo>
                  <a:cubicBezTo>
                    <a:pt x="6611" y="4331"/>
                    <a:pt x="6564" y="4395"/>
                    <a:pt x="6520" y="4458"/>
                  </a:cubicBezTo>
                  <a:cubicBezTo>
                    <a:pt x="6470" y="4532"/>
                    <a:pt x="6430" y="4609"/>
                    <a:pt x="6393" y="4685"/>
                  </a:cubicBezTo>
                  <a:cubicBezTo>
                    <a:pt x="6350" y="4769"/>
                    <a:pt x="6316" y="4859"/>
                    <a:pt x="6286" y="4933"/>
                  </a:cubicBezTo>
                  <a:cubicBezTo>
                    <a:pt x="6280" y="4960"/>
                    <a:pt x="6270" y="4980"/>
                    <a:pt x="6260" y="5003"/>
                  </a:cubicBezTo>
                  <a:cubicBezTo>
                    <a:pt x="6236" y="5060"/>
                    <a:pt x="6216" y="5113"/>
                    <a:pt x="6193" y="5167"/>
                  </a:cubicBezTo>
                  <a:cubicBezTo>
                    <a:pt x="6159" y="5237"/>
                    <a:pt x="6126" y="5317"/>
                    <a:pt x="6079" y="5418"/>
                  </a:cubicBezTo>
                  <a:lnTo>
                    <a:pt x="6049" y="5478"/>
                  </a:lnTo>
                  <a:cubicBezTo>
                    <a:pt x="6025" y="5531"/>
                    <a:pt x="5995" y="5588"/>
                    <a:pt x="5969" y="5648"/>
                  </a:cubicBezTo>
                  <a:cubicBezTo>
                    <a:pt x="5942" y="5719"/>
                    <a:pt x="5912" y="5799"/>
                    <a:pt x="5882" y="5886"/>
                  </a:cubicBezTo>
                  <a:cubicBezTo>
                    <a:pt x="5858" y="5963"/>
                    <a:pt x="5835" y="6033"/>
                    <a:pt x="5812" y="6106"/>
                  </a:cubicBezTo>
                  <a:lnTo>
                    <a:pt x="5725" y="6384"/>
                  </a:lnTo>
                  <a:cubicBezTo>
                    <a:pt x="5715" y="6401"/>
                    <a:pt x="5711" y="6421"/>
                    <a:pt x="5701" y="6437"/>
                  </a:cubicBezTo>
                  <a:cubicBezTo>
                    <a:pt x="5694" y="6434"/>
                    <a:pt x="5681" y="6431"/>
                    <a:pt x="5674" y="6421"/>
                  </a:cubicBezTo>
                  <a:cubicBezTo>
                    <a:pt x="5661" y="6447"/>
                    <a:pt x="5658" y="6471"/>
                    <a:pt x="5651" y="6498"/>
                  </a:cubicBezTo>
                  <a:lnTo>
                    <a:pt x="5641" y="6484"/>
                  </a:lnTo>
                  <a:cubicBezTo>
                    <a:pt x="5611" y="6454"/>
                    <a:pt x="5581" y="6424"/>
                    <a:pt x="5551" y="6391"/>
                  </a:cubicBezTo>
                  <a:cubicBezTo>
                    <a:pt x="5517" y="6364"/>
                    <a:pt x="5497" y="6334"/>
                    <a:pt x="5477" y="6300"/>
                  </a:cubicBezTo>
                  <a:lnTo>
                    <a:pt x="5427" y="6213"/>
                  </a:lnTo>
                  <a:lnTo>
                    <a:pt x="5424" y="6210"/>
                  </a:lnTo>
                  <a:cubicBezTo>
                    <a:pt x="5407" y="6170"/>
                    <a:pt x="5390" y="6133"/>
                    <a:pt x="5377" y="6096"/>
                  </a:cubicBezTo>
                  <a:cubicBezTo>
                    <a:pt x="5357" y="6033"/>
                    <a:pt x="5340" y="5979"/>
                    <a:pt x="5327" y="5916"/>
                  </a:cubicBezTo>
                  <a:cubicBezTo>
                    <a:pt x="5323" y="5886"/>
                    <a:pt x="5317" y="5859"/>
                    <a:pt x="5313" y="5826"/>
                  </a:cubicBezTo>
                  <a:cubicBezTo>
                    <a:pt x="5310" y="5799"/>
                    <a:pt x="5310" y="5769"/>
                    <a:pt x="5307" y="5745"/>
                  </a:cubicBezTo>
                  <a:cubicBezTo>
                    <a:pt x="5300" y="5628"/>
                    <a:pt x="5300" y="5525"/>
                    <a:pt x="5307" y="5424"/>
                  </a:cubicBezTo>
                  <a:lnTo>
                    <a:pt x="5307" y="5414"/>
                  </a:lnTo>
                  <a:cubicBezTo>
                    <a:pt x="5310" y="5384"/>
                    <a:pt x="5313" y="5361"/>
                    <a:pt x="5317" y="5331"/>
                  </a:cubicBezTo>
                  <a:cubicBezTo>
                    <a:pt x="5327" y="5284"/>
                    <a:pt x="5343" y="5240"/>
                    <a:pt x="5357" y="5197"/>
                  </a:cubicBezTo>
                  <a:lnTo>
                    <a:pt x="5363" y="5177"/>
                  </a:lnTo>
                  <a:cubicBezTo>
                    <a:pt x="5397" y="5093"/>
                    <a:pt x="5427" y="5013"/>
                    <a:pt x="5464" y="4940"/>
                  </a:cubicBezTo>
                  <a:cubicBezTo>
                    <a:pt x="5477" y="4913"/>
                    <a:pt x="5494" y="4883"/>
                    <a:pt x="5507" y="4859"/>
                  </a:cubicBezTo>
                  <a:cubicBezTo>
                    <a:pt x="5514" y="4843"/>
                    <a:pt x="5527" y="4826"/>
                    <a:pt x="5534" y="4809"/>
                  </a:cubicBezTo>
                  <a:lnTo>
                    <a:pt x="5547" y="4792"/>
                  </a:lnTo>
                  <a:cubicBezTo>
                    <a:pt x="5577" y="4749"/>
                    <a:pt x="5608" y="4709"/>
                    <a:pt x="5641" y="4665"/>
                  </a:cubicBezTo>
                  <a:cubicBezTo>
                    <a:pt x="5674" y="4625"/>
                    <a:pt x="5708" y="4588"/>
                    <a:pt x="5745" y="4542"/>
                  </a:cubicBezTo>
                  <a:cubicBezTo>
                    <a:pt x="5768" y="4512"/>
                    <a:pt x="5795" y="4488"/>
                    <a:pt x="5825" y="4458"/>
                  </a:cubicBezTo>
                  <a:cubicBezTo>
                    <a:pt x="5852" y="4425"/>
                    <a:pt x="5885" y="4391"/>
                    <a:pt x="5915" y="4358"/>
                  </a:cubicBezTo>
                  <a:cubicBezTo>
                    <a:pt x="6025" y="4237"/>
                    <a:pt x="6132" y="4107"/>
                    <a:pt x="6263" y="3943"/>
                  </a:cubicBezTo>
                  <a:cubicBezTo>
                    <a:pt x="6303" y="3890"/>
                    <a:pt x="6346" y="3836"/>
                    <a:pt x="6387" y="3776"/>
                  </a:cubicBezTo>
                  <a:lnTo>
                    <a:pt x="6420" y="3729"/>
                  </a:lnTo>
                  <a:lnTo>
                    <a:pt x="6463" y="3676"/>
                  </a:lnTo>
                  <a:cubicBezTo>
                    <a:pt x="6534" y="3579"/>
                    <a:pt x="6611" y="3485"/>
                    <a:pt x="6687" y="3391"/>
                  </a:cubicBezTo>
                  <a:lnTo>
                    <a:pt x="6694" y="3388"/>
                  </a:lnTo>
                  <a:cubicBezTo>
                    <a:pt x="6731" y="3345"/>
                    <a:pt x="6768" y="3305"/>
                    <a:pt x="6815" y="3261"/>
                  </a:cubicBezTo>
                  <a:cubicBezTo>
                    <a:pt x="6851" y="3234"/>
                    <a:pt x="6888" y="3201"/>
                    <a:pt x="6935" y="3171"/>
                  </a:cubicBezTo>
                  <a:lnTo>
                    <a:pt x="6938" y="3167"/>
                  </a:lnTo>
                  <a:cubicBezTo>
                    <a:pt x="6978" y="3141"/>
                    <a:pt x="7018" y="3111"/>
                    <a:pt x="7065" y="3091"/>
                  </a:cubicBezTo>
                  <a:cubicBezTo>
                    <a:pt x="7082" y="3084"/>
                    <a:pt x="7095" y="3077"/>
                    <a:pt x="7112" y="3071"/>
                  </a:cubicBezTo>
                  <a:cubicBezTo>
                    <a:pt x="7122" y="3067"/>
                    <a:pt x="7136" y="3060"/>
                    <a:pt x="7149" y="3060"/>
                  </a:cubicBezTo>
                  <a:cubicBezTo>
                    <a:pt x="7169" y="3057"/>
                    <a:pt x="7186" y="3057"/>
                    <a:pt x="7206" y="3054"/>
                  </a:cubicBezTo>
                  <a:close/>
                  <a:moveTo>
                    <a:pt x="1341" y="6481"/>
                  </a:moveTo>
                  <a:cubicBezTo>
                    <a:pt x="1358" y="6481"/>
                    <a:pt x="1381" y="6484"/>
                    <a:pt x="1398" y="6488"/>
                  </a:cubicBezTo>
                  <a:cubicBezTo>
                    <a:pt x="1418" y="6491"/>
                    <a:pt x="1435" y="6498"/>
                    <a:pt x="1455" y="6504"/>
                  </a:cubicBezTo>
                  <a:cubicBezTo>
                    <a:pt x="1468" y="6508"/>
                    <a:pt x="1478" y="6514"/>
                    <a:pt x="1488" y="6518"/>
                  </a:cubicBezTo>
                  <a:cubicBezTo>
                    <a:pt x="1498" y="6521"/>
                    <a:pt x="1505" y="6531"/>
                    <a:pt x="1519" y="6534"/>
                  </a:cubicBezTo>
                  <a:cubicBezTo>
                    <a:pt x="1565" y="6568"/>
                    <a:pt x="1609" y="6605"/>
                    <a:pt x="1652" y="6641"/>
                  </a:cubicBezTo>
                  <a:lnTo>
                    <a:pt x="1656" y="6648"/>
                  </a:lnTo>
                  <a:cubicBezTo>
                    <a:pt x="1722" y="6708"/>
                    <a:pt x="1786" y="6772"/>
                    <a:pt x="1850" y="6835"/>
                  </a:cubicBezTo>
                  <a:lnTo>
                    <a:pt x="1923" y="6909"/>
                  </a:lnTo>
                  <a:cubicBezTo>
                    <a:pt x="2033" y="7019"/>
                    <a:pt x="2147" y="7136"/>
                    <a:pt x="2271" y="7270"/>
                  </a:cubicBezTo>
                  <a:lnTo>
                    <a:pt x="2321" y="7323"/>
                  </a:lnTo>
                  <a:cubicBezTo>
                    <a:pt x="2368" y="7374"/>
                    <a:pt x="2411" y="7420"/>
                    <a:pt x="2458" y="7470"/>
                  </a:cubicBezTo>
                  <a:cubicBezTo>
                    <a:pt x="2522" y="7537"/>
                    <a:pt x="2575" y="7591"/>
                    <a:pt x="2635" y="7644"/>
                  </a:cubicBezTo>
                  <a:cubicBezTo>
                    <a:pt x="2642" y="7651"/>
                    <a:pt x="2649" y="7658"/>
                    <a:pt x="2655" y="7661"/>
                  </a:cubicBezTo>
                  <a:lnTo>
                    <a:pt x="2675" y="7678"/>
                  </a:lnTo>
                  <a:lnTo>
                    <a:pt x="2722" y="7721"/>
                  </a:lnTo>
                  <a:lnTo>
                    <a:pt x="2719" y="7721"/>
                  </a:lnTo>
                  <a:cubicBezTo>
                    <a:pt x="2732" y="7735"/>
                    <a:pt x="2746" y="7745"/>
                    <a:pt x="2759" y="7758"/>
                  </a:cubicBezTo>
                  <a:cubicBezTo>
                    <a:pt x="2819" y="7805"/>
                    <a:pt x="2879" y="7855"/>
                    <a:pt x="2956" y="7905"/>
                  </a:cubicBezTo>
                  <a:cubicBezTo>
                    <a:pt x="3006" y="7942"/>
                    <a:pt x="3060" y="7975"/>
                    <a:pt x="3110" y="8009"/>
                  </a:cubicBezTo>
                  <a:cubicBezTo>
                    <a:pt x="3137" y="8025"/>
                    <a:pt x="3164" y="8042"/>
                    <a:pt x="3190" y="8066"/>
                  </a:cubicBezTo>
                  <a:lnTo>
                    <a:pt x="3194" y="8069"/>
                  </a:lnTo>
                  <a:cubicBezTo>
                    <a:pt x="3214" y="8086"/>
                    <a:pt x="3237" y="8096"/>
                    <a:pt x="3257" y="8112"/>
                  </a:cubicBezTo>
                  <a:cubicBezTo>
                    <a:pt x="3277" y="8129"/>
                    <a:pt x="3297" y="8149"/>
                    <a:pt x="3321" y="8169"/>
                  </a:cubicBezTo>
                  <a:cubicBezTo>
                    <a:pt x="3341" y="8189"/>
                    <a:pt x="3361" y="8209"/>
                    <a:pt x="3381" y="8236"/>
                  </a:cubicBezTo>
                  <a:cubicBezTo>
                    <a:pt x="3398" y="8256"/>
                    <a:pt x="3421" y="8280"/>
                    <a:pt x="3438" y="8306"/>
                  </a:cubicBezTo>
                  <a:cubicBezTo>
                    <a:pt x="3454" y="8330"/>
                    <a:pt x="3471" y="8360"/>
                    <a:pt x="3488" y="8390"/>
                  </a:cubicBezTo>
                  <a:cubicBezTo>
                    <a:pt x="3491" y="8393"/>
                    <a:pt x="3491" y="8403"/>
                    <a:pt x="3495" y="8407"/>
                  </a:cubicBezTo>
                  <a:cubicBezTo>
                    <a:pt x="3498" y="8420"/>
                    <a:pt x="3508" y="8430"/>
                    <a:pt x="3511" y="8443"/>
                  </a:cubicBezTo>
                  <a:lnTo>
                    <a:pt x="3521" y="8470"/>
                  </a:lnTo>
                  <a:lnTo>
                    <a:pt x="3528" y="8494"/>
                  </a:lnTo>
                  <a:cubicBezTo>
                    <a:pt x="3538" y="8527"/>
                    <a:pt x="3548" y="8557"/>
                    <a:pt x="3558" y="8591"/>
                  </a:cubicBezTo>
                  <a:cubicBezTo>
                    <a:pt x="3565" y="8621"/>
                    <a:pt x="3571" y="8651"/>
                    <a:pt x="3578" y="8677"/>
                  </a:cubicBezTo>
                  <a:lnTo>
                    <a:pt x="3581" y="8708"/>
                  </a:lnTo>
                  <a:cubicBezTo>
                    <a:pt x="3591" y="8754"/>
                    <a:pt x="3598" y="8805"/>
                    <a:pt x="3605" y="8848"/>
                  </a:cubicBezTo>
                  <a:cubicBezTo>
                    <a:pt x="3608" y="8908"/>
                    <a:pt x="3615" y="8965"/>
                    <a:pt x="3622" y="9025"/>
                  </a:cubicBezTo>
                  <a:cubicBezTo>
                    <a:pt x="3622" y="9082"/>
                    <a:pt x="3625" y="9142"/>
                    <a:pt x="3625" y="9206"/>
                  </a:cubicBezTo>
                  <a:cubicBezTo>
                    <a:pt x="3625" y="9249"/>
                    <a:pt x="3625" y="9293"/>
                    <a:pt x="3622" y="9339"/>
                  </a:cubicBezTo>
                  <a:lnTo>
                    <a:pt x="3622" y="9360"/>
                  </a:lnTo>
                  <a:cubicBezTo>
                    <a:pt x="3615" y="9406"/>
                    <a:pt x="3612" y="9450"/>
                    <a:pt x="3608" y="9500"/>
                  </a:cubicBezTo>
                  <a:lnTo>
                    <a:pt x="3605" y="9507"/>
                  </a:lnTo>
                  <a:cubicBezTo>
                    <a:pt x="3591" y="9513"/>
                    <a:pt x="3581" y="9517"/>
                    <a:pt x="3575" y="9527"/>
                  </a:cubicBezTo>
                  <a:cubicBezTo>
                    <a:pt x="3531" y="9490"/>
                    <a:pt x="3488" y="9446"/>
                    <a:pt x="3428" y="9406"/>
                  </a:cubicBezTo>
                  <a:cubicBezTo>
                    <a:pt x="3357" y="9349"/>
                    <a:pt x="3281" y="9296"/>
                    <a:pt x="3207" y="9249"/>
                  </a:cubicBezTo>
                  <a:cubicBezTo>
                    <a:pt x="3127" y="9199"/>
                    <a:pt x="3057" y="9159"/>
                    <a:pt x="2980" y="9115"/>
                  </a:cubicBezTo>
                  <a:lnTo>
                    <a:pt x="2976" y="9112"/>
                  </a:lnTo>
                  <a:cubicBezTo>
                    <a:pt x="2906" y="9072"/>
                    <a:pt x="2826" y="9032"/>
                    <a:pt x="2756" y="8988"/>
                  </a:cubicBezTo>
                  <a:cubicBezTo>
                    <a:pt x="2695" y="8955"/>
                    <a:pt x="2639" y="8918"/>
                    <a:pt x="2578" y="8878"/>
                  </a:cubicBezTo>
                  <a:lnTo>
                    <a:pt x="2542" y="8855"/>
                  </a:lnTo>
                  <a:cubicBezTo>
                    <a:pt x="2491" y="8818"/>
                    <a:pt x="2438" y="8784"/>
                    <a:pt x="2388" y="8744"/>
                  </a:cubicBezTo>
                  <a:cubicBezTo>
                    <a:pt x="2338" y="8708"/>
                    <a:pt x="2294" y="8671"/>
                    <a:pt x="2251" y="8634"/>
                  </a:cubicBezTo>
                  <a:cubicBezTo>
                    <a:pt x="2224" y="8611"/>
                    <a:pt x="2204" y="8591"/>
                    <a:pt x="2177" y="8567"/>
                  </a:cubicBezTo>
                  <a:cubicBezTo>
                    <a:pt x="2124" y="8517"/>
                    <a:pt x="2067" y="8460"/>
                    <a:pt x="2007" y="8417"/>
                  </a:cubicBezTo>
                  <a:cubicBezTo>
                    <a:pt x="1970" y="8383"/>
                    <a:pt x="1926" y="8350"/>
                    <a:pt x="1890" y="8316"/>
                  </a:cubicBezTo>
                  <a:cubicBezTo>
                    <a:pt x="1843" y="8276"/>
                    <a:pt x="1799" y="8239"/>
                    <a:pt x="1756" y="8203"/>
                  </a:cubicBezTo>
                  <a:cubicBezTo>
                    <a:pt x="1689" y="8139"/>
                    <a:pt x="1626" y="8082"/>
                    <a:pt x="1565" y="8019"/>
                  </a:cubicBezTo>
                  <a:cubicBezTo>
                    <a:pt x="1502" y="7952"/>
                    <a:pt x="1438" y="7888"/>
                    <a:pt x="1381" y="7825"/>
                  </a:cubicBezTo>
                  <a:cubicBezTo>
                    <a:pt x="1358" y="7805"/>
                    <a:pt x="1338" y="7781"/>
                    <a:pt x="1318" y="7751"/>
                  </a:cubicBezTo>
                  <a:cubicBezTo>
                    <a:pt x="1301" y="7731"/>
                    <a:pt x="1288" y="7715"/>
                    <a:pt x="1274" y="7691"/>
                  </a:cubicBezTo>
                  <a:lnTo>
                    <a:pt x="1268" y="7681"/>
                  </a:lnTo>
                  <a:cubicBezTo>
                    <a:pt x="1238" y="7631"/>
                    <a:pt x="1208" y="7584"/>
                    <a:pt x="1181" y="7534"/>
                  </a:cubicBezTo>
                  <a:cubicBezTo>
                    <a:pt x="1157" y="7501"/>
                    <a:pt x="1141" y="7467"/>
                    <a:pt x="1121" y="7434"/>
                  </a:cubicBezTo>
                  <a:lnTo>
                    <a:pt x="1097" y="7390"/>
                  </a:lnTo>
                  <a:cubicBezTo>
                    <a:pt x="1050" y="7313"/>
                    <a:pt x="1004" y="7223"/>
                    <a:pt x="947" y="7116"/>
                  </a:cubicBezTo>
                  <a:cubicBezTo>
                    <a:pt x="923" y="7069"/>
                    <a:pt x="903" y="7022"/>
                    <a:pt x="887" y="6982"/>
                  </a:cubicBezTo>
                  <a:lnTo>
                    <a:pt x="863" y="6905"/>
                  </a:lnTo>
                  <a:lnTo>
                    <a:pt x="863" y="6905"/>
                  </a:lnTo>
                  <a:cubicBezTo>
                    <a:pt x="870" y="6966"/>
                    <a:pt x="880" y="7019"/>
                    <a:pt x="890" y="7069"/>
                  </a:cubicBezTo>
                  <a:cubicBezTo>
                    <a:pt x="900" y="7113"/>
                    <a:pt x="917" y="7150"/>
                    <a:pt x="933" y="7196"/>
                  </a:cubicBezTo>
                  <a:cubicBezTo>
                    <a:pt x="967" y="7290"/>
                    <a:pt x="997" y="7367"/>
                    <a:pt x="1030" y="7437"/>
                  </a:cubicBezTo>
                  <a:cubicBezTo>
                    <a:pt x="1064" y="7517"/>
                    <a:pt x="1101" y="7598"/>
                    <a:pt x="1141" y="7674"/>
                  </a:cubicBezTo>
                  <a:lnTo>
                    <a:pt x="1154" y="7698"/>
                  </a:lnTo>
                  <a:cubicBezTo>
                    <a:pt x="1164" y="7708"/>
                    <a:pt x="1171" y="7725"/>
                    <a:pt x="1181" y="7738"/>
                  </a:cubicBezTo>
                  <a:lnTo>
                    <a:pt x="1201" y="7768"/>
                  </a:lnTo>
                  <a:lnTo>
                    <a:pt x="1221" y="7795"/>
                  </a:lnTo>
                  <a:cubicBezTo>
                    <a:pt x="1241" y="7832"/>
                    <a:pt x="1271" y="7862"/>
                    <a:pt x="1301" y="7898"/>
                  </a:cubicBezTo>
                  <a:cubicBezTo>
                    <a:pt x="1355" y="7962"/>
                    <a:pt x="1418" y="8029"/>
                    <a:pt x="1472" y="8089"/>
                  </a:cubicBezTo>
                  <a:cubicBezTo>
                    <a:pt x="1549" y="8169"/>
                    <a:pt x="1605" y="8233"/>
                    <a:pt x="1659" y="8286"/>
                  </a:cubicBezTo>
                  <a:cubicBezTo>
                    <a:pt x="1699" y="8323"/>
                    <a:pt x="1736" y="8356"/>
                    <a:pt x="1773" y="8393"/>
                  </a:cubicBezTo>
                  <a:cubicBezTo>
                    <a:pt x="1793" y="8413"/>
                    <a:pt x="1819" y="8437"/>
                    <a:pt x="1840" y="8453"/>
                  </a:cubicBezTo>
                  <a:cubicBezTo>
                    <a:pt x="1903" y="8510"/>
                    <a:pt x="1960" y="8570"/>
                    <a:pt x="2027" y="8637"/>
                  </a:cubicBezTo>
                  <a:cubicBezTo>
                    <a:pt x="2043" y="8654"/>
                    <a:pt x="2060" y="8671"/>
                    <a:pt x="2074" y="8687"/>
                  </a:cubicBezTo>
                  <a:cubicBezTo>
                    <a:pt x="2117" y="8728"/>
                    <a:pt x="2157" y="8774"/>
                    <a:pt x="2204" y="8815"/>
                  </a:cubicBezTo>
                  <a:cubicBezTo>
                    <a:pt x="2338" y="8942"/>
                    <a:pt x="2478" y="9049"/>
                    <a:pt x="2619" y="9149"/>
                  </a:cubicBezTo>
                  <a:cubicBezTo>
                    <a:pt x="2702" y="9209"/>
                    <a:pt x="2789" y="9266"/>
                    <a:pt x="2876" y="9323"/>
                  </a:cubicBezTo>
                  <a:cubicBezTo>
                    <a:pt x="2929" y="9356"/>
                    <a:pt x="2986" y="9393"/>
                    <a:pt x="3040" y="9426"/>
                  </a:cubicBezTo>
                  <a:cubicBezTo>
                    <a:pt x="3153" y="9500"/>
                    <a:pt x="3271" y="9584"/>
                    <a:pt x="3377" y="9677"/>
                  </a:cubicBezTo>
                  <a:cubicBezTo>
                    <a:pt x="3391" y="9691"/>
                    <a:pt x="3404" y="9701"/>
                    <a:pt x="3414" y="9711"/>
                  </a:cubicBezTo>
                  <a:cubicBezTo>
                    <a:pt x="3408" y="9724"/>
                    <a:pt x="3394" y="9731"/>
                    <a:pt x="3381" y="9744"/>
                  </a:cubicBezTo>
                  <a:cubicBezTo>
                    <a:pt x="3391" y="9754"/>
                    <a:pt x="3371" y="9771"/>
                    <a:pt x="3351" y="9781"/>
                  </a:cubicBezTo>
                  <a:cubicBezTo>
                    <a:pt x="3307" y="9808"/>
                    <a:pt x="3267" y="9828"/>
                    <a:pt x="3224" y="9854"/>
                  </a:cubicBezTo>
                  <a:lnTo>
                    <a:pt x="3204" y="9861"/>
                  </a:lnTo>
                  <a:cubicBezTo>
                    <a:pt x="3177" y="9874"/>
                    <a:pt x="3157" y="9881"/>
                    <a:pt x="3133" y="9894"/>
                  </a:cubicBezTo>
                  <a:cubicBezTo>
                    <a:pt x="3107" y="9904"/>
                    <a:pt x="3087" y="9911"/>
                    <a:pt x="3060" y="9921"/>
                  </a:cubicBezTo>
                  <a:cubicBezTo>
                    <a:pt x="3026" y="9928"/>
                    <a:pt x="3000" y="9941"/>
                    <a:pt x="2966" y="9945"/>
                  </a:cubicBezTo>
                  <a:cubicBezTo>
                    <a:pt x="2936" y="9951"/>
                    <a:pt x="2906" y="9958"/>
                    <a:pt x="2876" y="9965"/>
                  </a:cubicBezTo>
                  <a:cubicBezTo>
                    <a:pt x="2849" y="9968"/>
                    <a:pt x="2819" y="9975"/>
                    <a:pt x="2786" y="9978"/>
                  </a:cubicBezTo>
                  <a:lnTo>
                    <a:pt x="2709" y="9978"/>
                  </a:lnTo>
                  <a:cubicBezTo>
                    <a:pt x="2649" y="9978"/>
                    <a:pt x="2585" y="9975"/>
                    <a:pt x="2525" y="9971"/>
                  </a:cubicBezTo>
                  <a:lnTo>
                    <a:pt x="2515" y="9971"/>
                  </a:lnTo>
                  <a:cubicBezTo>
                    <a:pt x="2481" y="9965"/>
                    <a:pt x="2448" y="9965"/>
                    <a:pt x="2415" y="9961"/>
                  </a:cubicBezTo>
                  <a:lnTo>
                    <a:pt x="2338" y="9948"/>
                  </a:lnTo>
                  <a:lnTo>
                    <a:pt x="2321" y="9945"/>
                  </a:lnTo>
                  <a:cubicBezTo>
                    <a:pt x="2257" y="9931"/>
                    <a:pt x="2201" y="9921"/>
                    <a:pt x="2140" y="9898"/>
                  </a:cubicBezTo>
                  <a:cubicBezTo>
                    <a:pt x="2107" y="9888"/>
                    <a:pt x="2074" y="9874"/>
                    <a:pt x="2043" y="9858"/>
                  </a:cubicBezTo>
                  <a:cubicBezTo>
                    <a:pt x="1936" y="9804"/>
                    <a:pt x="1836" y="9737"/>
                    <a:pt x="1736" y="9674"/>
                  </a:cubicBezTo>
                  <a:lnTo>
                    <a:pt x="1689" y="9644"/>
                  </a:lnTo>
                  <a:cubicBezTo>
                    <a:pt x="1639" y="9607"/>
                    <a:pt x="1599" y="9577"/>
                    <a:pt x="1559" y="9543"/>
                  </a:cubicBezTo>
                  <a:cubicBezTo>
                    <a:pt x="1515" y="9507"/>
                    <a:pt x="1472" y="9460"/>
                    <a:pt x="1432" y="9413"/>
                  </a:cubicBezTo>
                  <a:cubicBezTo>
                    <a:pt x="1415" y="9396"/>
                    <a:pt x="1402" y="9380"/>
                    <a:pt x="1385" y="9360"/>
                  </a:cubicBezTo>
                  <a:cubicBezTo>
                    <a:pt x="1325" y="9293"/>
                    <a:pt x="1271" y="9226"/>
                    <a:pt x="1218" y="9159"/>
                  </a:cubicBezTo>
                  <a:lnTo>
                    <a:pt x="1204" y="9142"/>
                  </a:lnTo>
                  <a:cubicBezTo>
                    <a:pt x="1184" y="9112"/>
                    <a:pt x="1157" y="9089"/>
                    <a:pt x="1137" y="9059"/>
                  </a:cubicBezTo>
                  <a:lnTo>
                    <a:pt x="1114" y="9025"/>
                  </a:lnTo>
                  <a:cubicBezTo>
                    <a:pt x="1097" y="9002"/>
                    <a:pt x="1074" y="8975"/>
                    <a:pt x="1057" y="8948"/>
                  </a:cubicBezTo>
                  <a:lnTo>
                    <a:pt x="1037" y="8922"/>
                  </a:lnTo>
                  <a:lnTo>
                    <a:pt x="997" y="8855"/>
                  </a:lnTo>
                  <a:lnTo>
                    <a:pt x="984" y="8835"/>
                  </a:lnTo>
                  <a:cubicBezTo>
                    <a:pt x="974" y="8821"/>
                    <a:pt x="967" y="8805"/>
                    <a:pt x="957" y="8791"/>
                  </a:cubicBezTo>
                  <a:cubicBezTo>
                    <a:pt x="940" y="8761"/>
                    <a:pt x="930" y="8738"/>
                    <a:pt x="917" y="8708"/>
                  </a:cubicBezTo>
                  <a:lnTo>
                    <a:pt x="890" y="8657"/>
                  </a:lnTo>
                  <a:cubicBezTo>
                    <a:pt x="863" y="8594"/>
                    <a:pt x="830" y="8524"/>
                    <a:pt x="800" y="8453"/>
                  </a:cubicBezTo>
                  <a:lnTo>
                    <a:pt x="790" y="8437"/>
                  </a:lnTo>
                  <a:cubicBezTo>
                    <a:pt x="780" y="8410"/>
                    <a:pt x="770" y="8387"/>
                    <a:pt x="763" y="8360"/>
                  </a:cubicBezTo>
                  <a:cubicBezTo>
                    <a:pt x="750" y="8323"/>
                    <a:pt x="733" y="8286"/>
                    <a:pt x="719" y="8243"/>
                  </a:cubicBezTo>
                  <a:lnTo>
                    <a:pt x="696" y="8159"/>
                  </a:lnTo>
                  <a:lnTo>
                    <a:pt x="679" y="8106"/>
                  </a:lnTo>
                  <a:cubicBezTo>
                    <a:pt x="666" y="8072"/>
                    <a:pt x="659" y="8039"/>
                    <a:pt x="649" y="8009"/>
                  </a:cubicBezTo>
                  <a:lnTo>
                    <a:pt x="636" y="7969"/>
                  </a:lnTo>
                  <a:cubicBezTo>
                    <a:pt x="612" y="7888"/>
                    <a:pt x="596" y="7808"/>
                    <a:pt x="579" y="7725"/>
                  </a:cubicBezTo>
                  <a:cubicBezTo>
                    <a:pt x="569" y="7678"/>
                    <a:pt x="562" y="7624"/>
                    <a:pt x="559" y="7567"/>
                  </a:cubicBezTo>
                  <a:cubicBezTo>
                    <a:pt x="552" y="7507"/>
                    <a:pt x="552" y="7450"/>
                    <a:pt x="552" y="7390"/>
                  </a:cubicBezTo>
                  <a:lnTo>
                    <a:pt x="552" y="7367"/>
                  </a:lnTo>
                  <a:lnTo>
                    <a:pt x="559" y="7293"/>
                  </a:lnTo>
                  <a:lnTo>
                    <a:pt x="562" y="7220"/>
                  </a:lnTo>
                  <a:cubicBezTo>
                    <a:pt x="566" y="7176"/>
                    <a:pt x="569" y="7133"/>
                    <a:pt x="582" y="7083"/>
                  </a:cubicBezTo>
                  <a:cubicBezTo>
                    <a:pt x="589" y="7043"/>
                    <a:pt x="599" y="7009"/>
                    <a:pt x="612" y="6976"/>
                  </a:cubicBezTo>
                  <a:cubicBezTo>
                    <a:pt x="619" y="6949"/>
                    <a:pt x="633" y="6922"/>
                    <a:pt x="646" y="6899"/>
                  </a:cubicBezTo>
                  <a:cubicBezTo>
                    <a:pt x="653" y="6882"/>
                    <a:pt x="666" y="6859"/>
                    <a:pt x="679" y="6839"/>
                  </a:cubicBezTo>
                  <a:cubicBezTo>
                    <a:pt x="696" y="6819"/>
                    <a:pt x="713" y="6792"/>
                    <a:pt x="736" y="6768"/>
                  </a:cubicBezTo>
                  <a:cubicBezTo>
                    <a:pt x="766" y="6735"/>
                    <a:pt x="796" y="6705"/>
                    <a:pt x="826" y="6681"/>
                  </a:cubicBezTo>
                  <a:cubicBezTo>
                    <a:pt x="850" y="6658"/>
                    <a:pt x="880" y="6635"/>
                    <a:pt x="910" y="6618"/>
                  </a:cubicBezTo>
                  <a:cubicBezTo>
                    <a:pt x="937" y="6598"/>
                    <a:pt x="967" y="6581"/>
                    <a:pt x="1000" y="6564"/>
                  </a:cubicBezTo>
                  <a:cubicBezTo>
                    <a:pt x="1037" y="6548"/>
                    <a:pt x="1077" y="6531"/>
                    <a:pt x="1117" y="6514"/>
                  </a:cubicBezTo>
                  <a:cubicBezTo>
                    <a:pt x="1151" y="6501"/>
                    <a:pt x="1181" y="6498"/>
                    <a:pt x="1204" y="6488"/>
                  </a:cubicBezTo>
                  <a:cubicBezTo>
                    <a:pt x="1231" y="6484"/>
                    <a:pt x="1251" y="6481"/>
                    <a:pt x="1274" y="6481"/>
                  </a:cubicBezTo>
                  <a:close/>
                  <a:moveTo>
                    <a:pt x="9051" y="7103"/>
                  </a:moveTo>
                  <a:cubicBezTo>
                    <a:pt x="9061" y="7103"/>
                    <a:pt x="9075" y="7106"/>
                    <a:pt x="9088" y="7106"/>
                  </a:cubicBezTo>
                  <a:cubicBezTo>
                    <a:pt x="9095" y="7109"/>
                    <a:pt x="9105" y="7109"/>
                    <a:pt x="9111" y="7116"/>
                  </a:cubicBezTo>
                  <a:cubicBezTo>
                    <a:pt x="9135" y="7123"/>
                    <a:pt x="9155" y="7133"/>
                    <a:pt x="9185" y="7143"/>
                  </a:cubicBezTo>
                  <a:cubicBezTo>
                    <a:pt x="9218" y="7160"/>
                    <a:pt x="9252" y="7183"/>
                    <a:pt x="9279" y="7200"/>
                  </a:cubicBezTo>
                  <a:cubicBezTo>
                    <a:pt x="9302" y="7210"/>
                    <a:pt x="9319" y="7226"/>
                    <a:pt x="9339" y="7240"/>
                  </a:cubicBezTo>
                  <a:cubicBezTo>
                    <a:pt x="9356" y="7256"/>
                    <a:pt x="9372" y="7270"/>
                    <a:pt x="9389" y="7287"/>
                  </a:cubicBezTo>
                  <a:lnTo>
                    <a:pt x="9426" y="7337"/>
                  </a:lnTo>
                  <a:cubicBezTo>
                    <a:pt x="9439" y="7353"/>
                    <a:pt x="9446" y="7370"/>
                    <a:pt x="9456" y="7387"/>
                  </a:cubicBezTo>
                  <a:cubicBezTo>
                    <a:pt x="9469" y="7410"/>
                    <a:pt x="9479" y="7437"/>
                    <a:pt x="9489" y="7467"/>
                  </a:cubicBezTo>
                  <a:cubicBezTo>
                    <a:pt x="9496" y="7487"/>
                    <a:pt x="9503" y="7507"/>
                    <a:pt x="9509" y="7534"/>
                  </a:cubicBezTo>
                  <a:cubicBezTo>
                    <a:pt x="9513" y="7554"/>
                    <a:pt x="9523" y="7577"/>
                    <a:pt x="9526" y="7601"/>
                  </a:cubicBezTo>
                  <a:cubicBezTo>
                    <a:pt x="9529" y="7634"/>
                    <a:pt x="9536" y="7668"/>
                    <a:pt x="9539" y="7705"/>
                  </a:cubicBezTo>
                  <a:lnTo>
                    <a:pt x="9539" y="7725"/>
                  </a:lnTo>
                  <a:cubicBezTo>
                    <a:pt x="9539" y="7755"/>
                    <a:pt x="9543" y="7788"/>
                    <a:pt x="9543" y="7822"/>
                  </a:cubicBezTo>
                  <a:cubicBezTo>
                    <a:pt x="9543" y="7862"/>
                    <a:pt x="9543" y="7905"/>
                    <a:pt x="9539" y="7945"/>
                  </a:cubicBezTo>
                  <a:lnTo>
                    <a:pt x="9539" y="7962"/>
                  </a:lnTo>
                  <a:cubicBezTo>
                    <a:pt x="9536" y="8005"/>
                    <a:pt x="9529" y="8052"/>
                    <a:pt x="9523" y="8092"/>
                  </a:cubicBezTo>
                  <a:lnTo>
                    <a:pt x="9519" y="8119"/>
                  </a:lnTo>
                  <a:lnTo>
                    <a:pt x="9506" y="8173"/>
                  </a:lnTo>
                  <a:lnTo>
                    <a:pt x="9506" y="8179"/>
                  </a:lnTo>
                  <a:lnTo>
                    <a:pt x="9506" y="8186"/>
                  </a:lnTo>
                  <a:cubicBezTo>
                    <a:pt x="9486" y="8270"/>
                    <a:pt x="9463" y="8346"/>
                    <a:pt x="9442" y="8420"/>
                  </a:cubicBezTo>
                  <a:cubicBezTo>
                    <a:pt x="9419" y="8504"/>
                    <a:pt x="9392" y="8587"/>
                    <a:pt x="9369" y="8647"/>
                  </a:cubicBezTo>
                  <a:cubicBezTo>
                    <a:pt x="9346" y="8708"/>
                    <a:pt x="9322" y="8761"/>
                    <a:pt x="9302" y="8821"/>
                  </a:cubicBezTo>
                  <a:cubicBezTo>
                    <a:pt x="9285" y="8861"/>
                    <a:pt x="9262" y="8905"/>
                    <a:pt x="9242" y="8945"/>
                  </a:cubicBezTo>
                  <a:lnTo>
                    <a:pt x="9229" y="8972"/>
                  </a:lnTo>
                  <a:cubicBezTo>
                    <a:pt x="9158" y="9105"/>
                    <a:pt x="9101" y="9212"/>
                    <a:pt x="9041" y="9306"/>
                  </a:cubicBezTo>
                  <a:cubicBezTo>
                    <a:pt x="8978" y="9406"/>
                    <a:pt x="8911" y="9510"/>
                    <a:pt x="8837" y="9624"/>
                  </a:cubicBezTo>
                  <a:cubicBezTo>
                    <a:pt x="8744" y="9757"/>
                    <a:pt x="8653" y="9884"/>
                    <a:pt x="8553" y="10008"/>
                  </a:cubicBezTo>
                  <a:cubicBezTo>
                    <a:pt x="8493" y="10075"/>
                    <a:pt x="8429" y="10135"/>
                    <a:pt x="8359" y="10202"/>
                  </a:cubicBezTo>
                  <a:cubicBezTo>
                    <a:pt x="8319" y="10242"/>
                    <a:pt x="8272" y="10279"/>
                    <a:pt x="8229" y="10316"/>
                  </a:cubicBezTo>
                  <a:cubicBezTo>
                    <a:pt x="8088" y="10433"/>
                    <a:pt x="7951" y="10546"/>
                    <a:pt x="7808" y="10663"/>
                  </a:cubicBezTo>
                  <a:cubicBezTo>
                    <a:pt x="7784" y="10684"/>
                    <a:pt x="7764" y="10700"/>
                    <a:pt x="7737" y="10720"/>
                  </a:cubicBezTo>
                  <a:cubicBezTo>
                    <a:pt x="7691" y="10760"/>
                    <a:pt x="7640" y="10797"/>
                    <a:pt x="7597" y="10837"/>
                  </a:cubicBezTo>
                  <a:cubicBezTo>
                    <a:pt x="7557" y="10871"/>
                    <a:pt x="7520" y="10904"/>
                    <a:pt x="7487" y="10938"/>
                  </a:cubicBezTo>
                  <a:cubicBezTo>
                    <a:pt x="7467" y="10961"/>
                    <a:pt x="7440" y="10981"/>
                    <a:pt x="7420" y="11001"/>
                  </a:cubicBezTo>
                  <a:cubicBezTo>
                    <a:pt x="7403" y="11015"/>
                    <a:pt x="7386" y="11031"/>
                    <a:pt x="7370" y="11045"/>
                  </a:cubicBezTo>
                  <a:lnTo>
                    <a:pt x="7306" y="11081"/>
                  </a:lnTo>
                  <a:cubicBezTo>
                    <a:pt x="7289" y="11088"/>
                    <a:pt x="7269" y="11098"/>
                    <a:pt x="7253" y="11101"/>
                  </a:cubicBezTo>
                  <a:cubicBezTo>
                    <a:pt x="7216" y="11115"/>
                    <a:pt x="7172" y="11121"/>
                    <a:pt x="7139" y="11132"/>
                  </a:cubicBezTo>
                  <a:cubicBezTo>
                    <a:pt x="7112" y="11135"/>
                    <a:pt x="7082" y="11138"/>
                    <a:pt x="7055" y="11145"/>
                  </a:cubicBezTo>
                  <a:lnTo>
                    <a:pt x="6988" y="11145"/>
                  </a:lnTo>
                  <a:cubicBezTo>
                    <a:pt x="6928" y="11138"/>
                    <a:pt x="6868" y="11132"/>
                    <a:pt x="6805" y="11121"/>
                  </a:cubicBezTo>
                  <a:lnTo>
                    <a:pt x="6771" y="11115"/>
                  </a:lnTo>
                  <a:lnTo>
                    <a:pt x="6744" y="11111"/>
                  </a:lnTo>
                  <a:lnTo>
                    <a:pt x="6751" y="11111"/>
                  </a:lnTo>
                  <a:cubicBezTo>
                    <a:pt x="6744" y="11105"/>
                    <a:pt x="6734" y="11105"/>
                    <a:pt x="6728" y="11101"/>
                  </a:cubicBezTo>
                  <a:lnTo>
                    <a:pt x="6711" y="11098"/>
                  </a:lnTo>
                  <a:lnTo>
                    <a:pt x="6698" y="11095"/>
                  </a:lnTo>
                  <a:cubicBezTo>
                    <a:pt x="6671" y="11085"/>
                    <a:pt x="6651" y="11078"/>
                    <a:pt x="6627" y="11065"/>
                  </a:cubicBezTo>
                  <a:cubicBezTo>
                    <a:pt x="6604" y="11055"/>
                    <a:pt x="6584" y="11048"/>
                    <a:pt x="6567" y="11035"/>
                  </a:cubicBezTo>
                  <a:lnTo>
                    <a:pt x="6564" y="11035"/>
                  </a:lnTo>
                  <a:lnTo>
                    <a:pt x="6537" y="11021"/>
                  </a:lnTo>
                  <a:cubicBezTo>
                    <a:pt x="6520" y="11015"/>
                    <a:pt x="6510" y="11004"/>
                    <a:pt x="6494" y="10998"/>
                  </a:cubicBezTo>
                  <a:cubicBezTo>
                    <a:pt x="6504" y="10978"/>
                    <a:pt x="6514" y="10951"/>
                    <a:pt x="6527" y="10928"/>
                  </a:cubicBezTo>
                  <a:cubicBezTo>
                    <a:pt x="6534" y="10904"/>
                    <a:pt x="6547" y="10884"/>
                    <a:pt x="6554" y="10861"/>
                  </a:cubicBezTo>
                  <a:lnTo>
                    <a:pt x="6567" y="10834"/>
                  </a:lnTo>
                  <a:cubicBezTo>
                    <a:pt x="6581" y="10814"/>
                    <a:pt x="6587" y="10794"/>
                    <a:pt x="6601" y="10770"/>
                  </a:cubicBezTo>
                  <a:lnTo>
                    <a:pt x="6617" y="10744"/>
                  </a:lnTo>
                  <a:cubicBezTo>
                    <a:pt x="6631" y="10727"/>
                    <a:pt x="6637" y="10704"/>
                    <a:pt x="6651" y="10687"/>
                  </a:cubicBezTo>
                  <a:cubicBezTo>
                    <a:pt x="6667" y="10667"/>
                    <a:pt x="6684" y="10643"/>
                    <a:pt x="6698" y="10620"/>
                  </a:cubicBezTo>
                  <a:cubicBezTo>
                    <a:pt x="6704" y="10610"/>
                    <a:pt x="6718" y="10593"/>
                    <a:pt x="6731" y="10580"/>
                  </a:cubicBezTo>
                  <a:lnTo>
                    <a:pt x="6748" y="10560"/>
                  </a:lnTo>
                  <a:cubicBezTo>
                    <a:pt x="6771" y="10526"/>
                    <a:pt x="6798" y="10496"/>
                    <a:pt x="6821" y="10466"/>
                  </a:cubicBezTo>
                  <a:lnTo>
                    <a:pt x="6838" y="10446"/>
                  </a:lnTo>
                  <a:cubicBezTo>
                    <a:pt x="6895" y="10379"/>
                    <a:pt x="6965" y="10296"/>
                    <a:pt x="7029" y="10212"/>
                  </a:cubicBezTo>
                  <a:cubicBezTo>
                    <a:pt x="7089" y="10128"/>
                    <a:pt x="7139" y="10048"/>
                    <a:pt x="7186" y="9978"/>
                  </a:cubicBezTo>
                  <a:cubicBezTo>
                    <a:pt x="7212" y="9938"/>
                    <a:pt x="7236" y="9898"/>
                    <a:pt x="7263" y="9858"/>
                  </a:cubicBezTo>
                  <a:cubicBezTo>
                    <a:pt x="7279" y="9828"/>
                    <a:pt x="7296" y="9797"/>
                    <a:pt x="7316" y="9771"/>
                  </a:cubicBezTo>
                  <a:lnTo>
                    <a:pt x="7323" y="9754"/>
                  </a:lnTo>
                  <a:cubicBezTo>
                    <a:pt x="7406" y="9620"/>
                    <a:pt x="7490" y="9480"/>
                    <a:pt x="7584" y="9346"/>
                  </a:cubicBezTo>
                  <a:lnTo>
                    <a:pt x="7587" y="9343"/>
                  </a:lnTo>
                  <a:lnTo>
                    <a:pt x="7587" y="9339"/>
                  </a:lnTo>
                  <a:cubicBezTo>
                    <a:pt x="7620" y="9293"/>
                    <a:pt x="7650" y="9246"/>
                    <a:pt x="7684" y="9202"/>
                  </a:cubicBezTo>
                  <a:cubicBezTo>
                    <a:pt x="7704" y="9172"/>
                    <a:pt x="7731" y="9142"/>
                    <a:pt x="7751" y="9112"/>
                  </a:cubicBezTo>
                  <a:cubicBezTo>
                    <a:pt x="7781" y="9075"/>
                    <a:pt x="7814" y="9035"/>
                    <a:pt x="7841" y="8995"/>
                  </a:cubicBezTo>
                  <a:cubicBezTo>
                    <a:pt x="7871" y="8958"/>
                    <a:pt x="7901" y="8918"/>
                    <a:pt x="7925" y="8878"/>
                  </a:cubicBezTo>
                  <a:cubicBezTo>
                    <a:pt x="7941" y="8855"/>
                    <a:pt x="7965" y="8828"/>
                    <a:pt x="7981" y="8798"/>
                  </a:cubicBezTo>
                  <a:lnTo>
                    <a:pt x="8038" y="8721"/>
                  </a:lnTo>
                  <a:cubicBezTo>
                    <a:pt x="8122" y="8607"/>
                    <a:pt x="8209" y="8487"/>
                    <a:pt x="8286" y="8363"/>
                  </a:cubicBezTo>
                  <a:cubicBezTo>
                    <a:pt x="8326" y="8293"/>
                    <a:pt x="8369" y="8223"/>
                    <a:pt x="8406" y="8153"/>
                  </a:cubicBezTo>
                  <a:lnTo>
                    <a:pt x="8409" y="8149"/>
                  </a:lnTo>
                  <a:cubicBezTo>
                    <a:pt x="8436" y="8102"/>
                    <a:pt x="8456" y="8059"/>
                    <a:pt x="8483" y="8015"/>
                  </a:cubicBezTo>
                  <a:lnTo>
                    <a:pt x="8526" y="7932"/>
                  </a:lnTo>
                  <a:cubicBezTo>
                    <a:pt x="8570" y="7855"/>
                    <a:pt x="8607" y="7781"/>
                    <a:pt x="8650" y="7705"/>
                  </a:cubicBezTo>
                  <a:cubicBezTo>
                    <a:pt x="8670" y="7664"/>
                    <a:pt x="8690" y="7621"/>
                    <a:pt x="8717" y="7584"/>
                  </a:cubicBezTo>
                  <a:cubicBezTo>
                    <a:pt x="8737" y="7541"/>
                    <a:pt x="8767" y="7501"/>
                    <a:pt x="8787" y="7467"/>
                  </a:cubicBezTo>
                  <a:lnTo>
                    <a:pt x="8787" y="7467"/>
                  </a:lnTo>
                  <a:lnTo>
                    <a:pt x="8767" y="7487"/>
                  </a:lnTo>
                  <a:cubicBezTo>
                    <a:pt x="8737" y="7521"/>
                    <a:pt x="8707" y="7551"/>
                    <a:pt x="8677" y="7584"/>
                  </a:cubicBezTo>
                  <a:cubicBezTo>
                    <a:pt x="8593" y="7674"/>
                    <a:pt x="8486" y="7801"/>
                    <a:pt x="8383" y="7932"/>
                  </a:cubicBezTo>
                  <a:cubicBezTo>
                    <a:pt x="8286" y="8049"/>
                    <a:pt x="8199" y="8173"/>
                    <a:pt x="8118" y="8290"/>
                  </a:cubicBezTo>
                  <a:cubicBezTo>
                    <a:pt x="8068" y="8360"/>
                    <a:pt x="8022" y="8433"/>
                    <a:pt x="7971" y="8500"/>
                  </a:cubicBezTo>
                  <a:cubicBezTo>
                    <a:pt x="7951" y="8524"/>
                    <a:pt x="7935" y="8554"/>
                    <a:pt x="7915" y="8577"/>
                  </a:cubicBezTo>
                  <a:cubicBezTo>
                    <a:pt x="7884" y="8617"/>
                    <a:pt x="7854" y="8654"/>
                    <a:pt x="7831" y="8694"/>
                  </a:cubicBezTo>
                  <a:lnTo>
                    <a:pt x="7787" y="8754"/>
                  </a:lnTo>
                  <a:cubicBezTo>
                    <a:pt x="7751" y="8805"/>
                    <a:pt x="7714" y="8858"/>
                    <a:pt x="7674" y="8911"/>
                  </a:cubicBezTo>
                  <a:cubicBezTo>
                    <a:pt x="7650" y="8945"/>
                    <a:pt x="7624" y="8975"/>
                    <a:pt x="7600" y="9008"/>
                  </a:cubicBezTo>
                  <a:cubicBezTo>
                    <a:pt x="7574" y="9042"/>
                    <a:pt x="7550" y="9072"/>
                    <a:pt x="7523" y="9105"/>
                  </a:cubicBezTo>
                  <a:cubicBezTo>
                    <a:pt x="7430" y="9236"/>
                    <a:pt x="7339" y="9376"/>
                    <a:pt x="7253" y="9510"/>
                  </a:cubicBezTo>
                  <a:lnTo>
                    <a:pt x="7246" y="9523"/>
                  </a:lnTo>
                  <a:cubicBezTo>
                    <a:pt x="7212" y="9573"/>
                    <a:pt x="7182" y="9627"/>
                    <a:pt x="7149" y="9677"/>
                  </a:cubicBezTo>
                  <a:cubicBezTo>
                    <a:pt x="7095" y="9764"/>
                    <a:pt x="7035" y="9858"/>
                    <a:pt x="6978" y="9948"/>
                  </a:cubicBezTo>
                  <a:cubicBezTo>
                    <a:pt x="6912" y="10045"/>
                    <a:pt x="6855" y="10125"/>
                    <a:pt x="6798" y="10195"/>
                  </a:cubicBezTo>
                  <a:cubicBezTo>
                    <a:pt x="6768" y="10229"/>
                    <a:pt x="6738" y="10262"/>
                    <a:pt x="6714" y="10296"/>
                  </a:cubicBezTo>
                  <a:cubicBezTo>
                    <a:pt x="6681" y="10339"/>
                    <a:pt x="6644" y="10379"/>
                    <a:pt x="6611" y="10426"/>
                  </a:cubicBezTo>
                  <a:cubicBezTo>
                    <a:pt x="6584" y="10459"/>
                    <a:pt x="6554" y="10496"/>
                    <a:pt x="6527" y="10540"/>
                  </a:cubicBezTo>
                  <a:cubicBezTo>
                    <a:pt x="6497" y="10577"/>
                    <a:pt x="6470" y="10617"/>
                    <a:pt x="6450" y="10660"/>
                  </a:cubicBezTo>
                  <a:cubicBezTo>
                    <a:pt x="6437" y="10684"/>
                    <a:pt x="6420" y="10707"/>
                    <a:pt x="6410" y="10730"/>
                  </a:cubicBezTo>
                  <a:lnTo>
                    <a:pt x="6393" y="10760"/>
                  </a:lnTo>
                  <a:cubicBezTo>
                    <a:pt x="6383" y="10777"/>
                    <a:pt x="6377" y="10794"/>
                    <a:pt x="6367" y="10807"/>
                  </a:cubicBezTo>
                  <a:lnTo>
                    <a:pt x="6360" y="10827"/>
                  </a:lnTo>
                  <a:lnTo>
                    <a:pt x="6353" y="10841"/>
                  </a:lnTo>
                  <a:cubicBezTo>
                    <a:pt x="6350" y="10851"/>
                    <a:pt x="6343" y="10864"/>
                    <a:pt x="6336" y="10877"/>
                  </a:cubicBezTo>
                  <a:lnTo>
                    <a:pt x="6316" y="10908"/>
                  </a:lnTo>
                  <a:lnTo>
                    <a:pt x="6296" y="10884"/>
                  </a:lnTo>
                  <a:cubicBezTo>
                    <a:pt x="6286" y="10874"/>
                    <a:pt x="6280" y="10864"/>
                    <a:pt x="6270" y="10851"/>
                  </a:cubicBezTo>
                  <a:cubicBezTo>
                    <a:pt x="6260" y="10834"/>
                    <a:pt x="6250" y="10814"/>
                    <a:pt x="6236" y="10794"/>
                  </a:cubicBezTo>
                  <a:cubicBezTo>
                    <a:pt x="6229" y="10777"/>
                    <a:pt x="6219" y="10757"/>
                    <a:pt x="6213" y="10740"/>
                  </a:cubicBezTo>
                  <a:cubicBezTo>
                    <a:pt x="6199" y="10697"/>
                    <a:pt x="6186" y="10657"/>
                    <a:pt x="6179" y="10613"/>
                  </a:cubicBezTo>
                  <a:cubicBezTo>
                    <a:pt x="6166" y="10546"/>
                    <a:pt x="6159" y="10483"/>
                    <a:pt x="6153" y="10413"/>
                  </a:cubicBezTo>
                  <a:cubicBezTo>
                    <a:pt x="6149" y="10286"/>
                    <a:pt x="6146" y="10155"/>
                    <a:pt x="6153" y="10025"/>
                  </a:cubicBezTo>
                  <a:lnTo>
                    <a:pt x="6166" y="9925"/>
                  </a:lnTo>
                  <a:lnTo>
                    <a:pt x="6176" y="9881"/>
                  </a:lnTo>
                  <a:lnTo>
                    <a:pt x="6183" y="9841"/>
                  </a:lnTo>
                  <a:cubicBezTo>
                    <a:pt x="6186" y="9824"/>
                    <a:pt x="6189" y="9801"/>
                    <a:pt x="6199" y="9784"/>
                  </a:cubicBezTo>
                  <a:cubicBezTo>
                    <a:pt x="6203" y="9777"/>
                    <a:pt x="6203" y="9767"/>
                    <a:pt x="6206" y="9757"/>
                  </a:cubicBezTo>
                  <a:lnTo>
                    <a:pt x="6213" y="9741"/>
                  </a:lnTo>
                  <a:cubicBezTo>
                    <a:pt x="6219" y="9714"/>
                    <a:pt x="6229" y="9691"/>
                    <a:pt x="6236" y="9667"/>
                  </a:cubicBezTo>
                  <a:cubicBezTo>
                    <a:pt x="6250" y="9634"/>
                    <a:pt x="6263" y="9607"/>
                    <a:pt x="6283" y="9573"/>
                  </a:cubicBezTo>
                  <a:cubicBezTo>
                    <a:pt x="6303" y="9533"/>
                    <a:pt x="6323" y="9507"/>
                    <a:pt x="6346" y="9473"/>
                  </a:cubicBezTo>
                  <a:cubicBezTo>
                    <a:pt x="6387" y="9413"/>
                    <a:pt x="6430" y="9360"/>
                    <a:pt x="6474" y="9306"/>
                  </a:cubicBezTo>
                  <a:lnTo>
                    <a:pt x="6550" y="9216"/>
                  </a:lnTo>
                  <a:cubicBezTo>
                    <a:pt x="6574" y="9192"/>
                    <a:pt x="6597" y="9162"/>
                    <a:pt x="6621" y="9139"/>
                  </a:cubicBezTo>
                  <a:cubicBezTo>
                    <a:pt x="6684" y="9065"/>
                    <a:pt x="6741" y="8992"/>
                    <a:pt x="6801" y="8922"/>
                  </a:cubicBezTo>
                  <a:lnTo>
                    <a:pt x="6965" y="8721"/>
                  </a:lnTo>
                  <a:cubicBezTo>
                    <a:pt x="7015" y="8661"/>
                    <a:pt x="7059" y="8604"/>
                    <a:pt x="7109" y="8544"/>
                  </a:cubicBezTo>
                  <a:lnTo>
                    <a:pt x="7309" y="8306"/>
                  </a:lnTo>
                  <a:cubicBezTo>
                    <a:pt x="7370" y="8239"/>
                    <a:pt x="7420" y="8186"/>
                    <a:pt x="7470" y="8139"/>
                  </a:cubicBezTo>
                  <a:cubicBezTo>
                    <a:pt x="7507" y="8102"/>
                    <a:pt x="7550" y="8062"/>
                    <a:pt x="7587" y="8025"/>
                  </a:cubicBezTo>
                  <a:lnTo>
                    <a:pt x="7634" y="7982"/>
                  </a:lnTo>
                  <a:cubicBezTo>
                    <a:pt x="7747" y="7875"/>
                    <a:pt x="7854" y="7775"/>
                    <a:pt x="7965" y="7674"/>
                  </a:cubicBezTo>
                  <a:lnTo>
                    <a:pt x="8008" y="7634"/>
                  </a:lnTo>
                  <a:cubicBezTo>
                    <a:pt x="8092" y="7564"/>
                    <a:pt x="8175" y="7487"/>
                    <a:pt x="8259" y="7410"/>
                  </a:cubicBezTo>
                  <a:cubicBezTo>
                    <a:pt x="8316" y="7367"/>
                    <a:pt x="8369" y="7320"/>
                    <a:pt x="8433" y="7273"/>
                  </a:cubicBezTo>
                  <a:cubicBezTo>
                    <a:pt x="8466" y="7253"/>
                    <a:pt x="8500" y="7233"/>
                    <a:pt x="8533" y="7216"/>
                  </a:cubicBezTo>
                  <a:cubicBezTo>
                    <a:pt x="8567" y="7200"/>
                    <a:pt x="8600" y="7186"/>
                    <a:pt x="8637" y="7173"/>
                  </a:cubicBezTo>
                  <a:cubicBezTo>
                    <a:pt x="8690" y="7156"/>
                    <a:pt x="8744" y="7139"/>
                    <a:pt x="8817" y="7126"/>
                  </a:cubicBezTo>
                  <a:cubicBezTo>
                    <a:pt x="8877" y="7116"/>
                    <a:pt x="8934" y="7109"/>
                    <a:pt x="8988" y="7103"/>
                  </a:cubicBezTo>
                  <a:close/>
                  <a:moveTo>
                    <a:pt x="7687" y="14024"/>
                  </a:moveTo>
                  <a:lnTo>
                    <a:pt x="7686" y="14025"/>
                  </a:lnTo>
                  <a:lnTo>
                    <a:pt x="7686" y="14025"/>
                  </a:lnTo>
                  <a:lnTo>
                    <a:pt x="7684" y="14027"/>
                  </a:lnTo>
                  <a:lnTo>
                    <a:pt x="7684" y="14027"/>
                  </a:lnTo>
                  <a:cubicBezTo>
                    <a:pt x="7687" y="14027"/>
                    <a:pt x="7687" y="14025"/>
                    <a:pt x="7687" y="14024"/>
                  </a:cubicBezTo>
                  <a:close/>
                  <a:moveTo>
                    <a:pt x="1084" y="11519"/>
                  </a:moveTo>
                  <a:cubicBezTo>
                    <a:pt x="1134" y="11519"/>
                    <a:pt x="1188" y="11519"/>
                    <a:pt x="1251" y="11526"/>
                  </a:cubicBezTo>
                  <a:lnTo>
                    <a:pt x="1254" y="11526"/>
                  </a:lnTo>
                  <a:cubicBezTo>
                    <a:pt x="1301" y="11529"/>
                    <a:pt x="1345" y="11533"/>
                    <a:pt x="1381" y="11543"/>
                  </a:cubicBezTo>
                  <a:cubicBezTo>
                    <a:pt x="1448" y="11553"/>
                    <a:pt x="1515" y="11576"/>
                    <a:pt x="1579" y="11593"/>
                  </a:cubicBezTo>
                  <a:lnTo>
                    <a:pt x="1639" y="11610"/>
                  </a:lnTo>
                  <a:cubicBezTo>
                    <a:pt x="1716" y="11630"/>
                    <a:pt x="1806" y="11650"/>
                    <a:pt x="1900" y="11680"/>
                  </a:cubicBezTo>
                  <a:lnTo>
                    <a:pt x="1926" y="11693"/>
                  </a:lnTo>
                  <a:lnTo>
                    <a:pt x="1957" y="11703"/>
                  </a:lnTo>
                  <a:lnTo>
                    <a:pt x="1953" y="11703"/>
                  </a:lnTo>
                  <a:cubicBezTo>
                    <a:pt x="1960" y="11710"/>
                    <a:pt x="1970" y="11713"/>
                    <a:pt x="1983" y="11713"/>
                  </a:cubicBezTo>
                  <a:cubicBezTo>
                    <a:pt x="2033" y="11733"/>
                    <a:pt x="2077" y="11753"/>
                    <a:pt x="2120" y="11777"/>
                  </a:cubicBezTo>
                  <a:lnTo>
                    <a:pt x="2124" y="11780"/>
                  </a:lnTo>
                  <a:cubicBezTo>
                    <a:pt x="2167" y="11804"/>
                    <a:pt x="2211" y="11827"/>
                    <a:pt x="2254" y="11854"/>
                  </a:cubicBezTo>
                  <a:cubicBezTo>
                    <a:pt x="2274" y="11867"/>
                    <a:pt x="2294" y="11880"/>
                    <a:pt x="2321" y="11897"/>
                  </a:cubicBezTo>
                  <a:cubicBezTo>
                    <a:pt x="2374" y="11931"/>
                    <a:pt x="2435" y="11967"/>
                    <a:pt x="2491" y="12001"/>
                  </a:cubicBezTo>
                  <a:cubicBezTo>
                    <a:pt x="2578" y="12048"/>
                    <a:pt x="2669" y="12094"/>
                    <a:pt x="2742" y="12131"/>
                  </a:cubicBezTo>
                  <a:cubicBezTo>
                    <a:pt x="2806" y="12165"/>
                    <a:pt x="2873" y="12198"/>
                    <a:pt x="2936" y="12232"/>
                  </a:cubicBezTo>
                  <a:lnTo>
                    <a:pt x="2990" y="12262"/>
                  </a:lnTo>
                  <a:cubicBezTo>
                    <a:pt x="3063" y="12298"/>
                    <a:pt x="3137" y="12345"/>
                    <a:pt x="3214" y="12392"/>
                  </a:cubicBezTo>
                  <a:lnTo>
                    <a:pt x="3478" y="12583"/>
                  </a:lnTo>
                  <a:cubicBezTo>
                    <a:pt x="3558" y="12639"/>
                    <a:pt x="3638" y="12703"/>
                    <a:pt x="3722" y="12773"/>
                  </a:cubicBezTo>
                  <a:cubicBezTo>
                    <a:pt x="3799" y="12843"/>
                    <a:pt x="3859" y="12904"/>
                    <a:pt x="3912" y="12960"/>
                  </a:cubicBezTo>
                  <a:cubicBezTo>
                    <a:pt x="3946" y="13000"/>
                    <a:pt x="3976" y="13037"/>
                    <a:pt x="4006" y="13084"/>
                  </a:cubicBezTo>
                  <a:cubicBezTo>
                    <a:pt x="4046" y="13151"/>
                    <a:pt x="4090" y="13225"/>
                    <a:pt x="4130" y="13305"/>
                  </a:cubicBezTo>
                  <a:cubicBezTo>
                    <a:pt x="4190" y="13425"/>
                    <a:pt x="4260" y="13572"/>
                    <a:pt x="4317" y="13723"/>
                  </a:cubicBezTo>
                  <a:cubicBezTo>
                    <a:pt x="4330" y="13766"/>
                    <a:pt x="4344" y="13803"/>
                    <a:pt x="4357" y="13843"/>
                  </a:cubicBezTo>
                  <a:cubicBezTo>
                    <a:pt x="4360" y="13866"/>
                    <a:pt x="4364" y="13890"/>
                    <a:pt x="4364" y="13910"/>
                  </a:cubicBezTo>
                  <a:lnTo>
                    <a:pt x="4364" y="13990"/>
                  </a:lnTo>
                  <a:cubicBezTo>
                    <a:pt x="4364" y="14004"/>
                    <a:pt x="4360" y="14017"/>
                    <a:pt x="4360" y="14027"/>
                  </a:cubicBezTo>
                  <a:cubicBezTo>
                    <a:pt x="4344" y="14034"/>
                    <a:pt x="4330" y="14037"/>
                    <a:pt x="4314" y="14044"/>
                  </a:cubicBezTo>
                  <a:lnTo>
                    <a:pt x="4297" y="14034"/>
                  </a:lnTo>
                  <a:cubicBezTo>
                    <a:pt x="4267" y="14010"/>
                    <a:pt x="4233" y="13990"/>
                    <a:pt x="4207" y="13970"/>
                  </a:cubicBezTo>
                  <a:cubicBezTo>
                    <a:pt x="4157" y="13937"/>
                    <a:pt x="4100" y="13900"/>
                    <a:pt x="4050" y="13860"/>
                  </a:cubicBezTo>
                  <a:cubicBezTo>
                    <a:pt x="3993" y="13816"/>
                    <a:pt x="3926" y="13766"/>
                    <a:pt x="3862" y="13716"/>
                  </a:cubicBezTo>
                  <a:lnTo>
                    <a:pt x="3809" y="13669"/>
                  </a:lnTo>
                  <a:cubicBezTo>
                    <a:pt x="3762" y="13632"/>
                    <a:pt x="3722" y="13592"/>
                    <a:pt x="3675" y="13556"/>
                  </a:cubicBezTo>
                  <a:cubicBezTo>
                    <a:pt x="3598" y="13492"/>
                    <a:pt x="3531" y="13438"/>
                    <a:pt x="3464" y="13388"/>
                  </a:cubicBezTo>
                  <a:cubicBezTo>
                    <a:pt x="3438" y="13368"/>
                    <a:pt x="3411" y="13348"/>
                    <a:pt x="3381" y="13325"/>
                  </a:cubicBezTo>
                  <a:lnTo>
                    <a:pt x="3357" y="13308"/>
                  </a:lnTo>
                  <a:cubicBezTo>
                    <a:pt x="3334" y="13291"/>
                    <a:pt x="3307" y="13271"/>
                    <a:pt x="3281" y="13255"/>
                  </a:cubicBezTo>
                  <a:lnTo>
                    <a:pt x="3244" y="13231"/>
                  </a:lnTo>
                  <a:lnTo>
                    <a:pt x="3170" y="13181"/>
                  </a:lnTo>
                  <a:lnTo>
                    <a:pt x="3060" y="13114"/>
                  </a:lnTo>
                  <a:cubicBezTo>
                    <a:pt x="3020" y="13087"/>
                    <a:pt x="2973" y="13064"/>
                    <a:pt x="2929" y="13037"/>
                  </a:cubicBezTo>
                  <a:lnTo>
                    <a:pt x="2869" y="13000"/>
                  </a:lnTo>
                  <a:lnTo>
                    <a:pt x="2796" y="12957"/>
                  </a:lnTo>
                  <a:cubicBezTo>
                    <a:pt x="2679" y="12890"/>
                    <a:pt x="2565" y="12820"/>
                    <a:pt x="2441" y="12756"/>
                  </a:cubicBezTo>
                  <a:cubicBezTo>
                    <a:pt x="2371" y="12720"/>
                    <a:pt x="2294" y="12683"/>
                    <a:pt x="2207" y="12639"/>
                  </a:cubicBezTo>
                  <a:cubicBezTo>
                    <a:pt x="2134" y="12606"/>
                    <a:pt x="2053" y="12573"/>
                    <a:pt x="1983" y="12549"/>
                  </a:cubicBezTo>
                  <a:cubicBezTo>
                    <a:pt x="1953" y="12536"/>
                    <a:pt x="1923" y="12529"/>
                    <a:pt x="1900" y="12519"/>
                  </a:cubicBezTo>
                  <a:cubicBezTo>
                    <a:pt x="1853" y="12502"/>
                    <a:pt x="1813" y="12486"/>
                    <a:pt x="1766" y="12469"/>
                  </a:cubicBezTo>
                  <a:cubicBezTo>
                    <a:pt x="1689" y="12439"/>
                    <a:pt x="1616" y="12412"/>
                    <a:pt x="1539" y="12379"/>
                  </a:cubicBezTo>
                  <a:lnTo>
                    <a:pt x="1519" y="12369"/>
                  </a:lnTo>
                  <a:cubicBezTo>
                    <a:pt x="1452" y="12339"/>
                    <a:pt x="1385" y="12315"/>
                    <a:pt x="1315" y="12288"/>
                  </a:cubicBezTo>
                  <a:lnTo>
                    <a:pt x="1254" y="12268"/>
                  </a:lnTo>
                  <a:lnTo>
                    <a:pt x="1198" y="12248"/>
                  </a:lnTo>
                  <a:lnTo>
                    <a:pt x="1184" y="12245"/>
                  </a:lnTo>
                  <a:cubicBezTo>
                    <a:pt x="1154" y="12232"/>
                    <a:pt x="1121" y="12221"/>
                    <a:pt x="1091" y="12211"/>
                  </a:cubicBezTo>
                  <a:lnTo>
                    <a:pt x="1087" y="12205"/>
                  </a:lnTo>
                  <a:cubicBezTo>
                    <a:pt x="1014" y="12171"/>
                    <a:pt x="937" y="12145"/>
                    <a:pt x="857" y="12114"/>
                  </a:cubicBezTo>
                  <a:lnTo>
                    <a:pt x="733" y="12078"/>
                  </a:lnTo>
                  <a:cubicBezTo>
                    <a:pt x="699" y="12068"/>
                    <a:pt x="663" y="12054"/>
                    <a:pt x="629" y="12048"/>
                  </a:cubicBezTo>
                  <a:lnTo>
                    <a:pt x="629" y="12048"/>
                  </a:lnTo>
                  <a:cubicBezTo>
                    <a:pt x="733" y="12148"/>
                    <a:pt x="830" y="12221"/>
                    <a:pt x="920" y="12278"/>
                  </a:cubicBezTo>
                  <a:cubicBezTo>
                    <a:pt x="1014" y="12328"/>
                    <a:pt x="1107" y="12369"/>
                    <a:pt x="1204" y="12405"/>
                  </a:cubicBezTo>
                  <a:lnTo>
                    <a:pt x="1254" y="12429"/>
                  </a:lnTo>
                  <a:cubicBezTo>
                    <a:pt x="1321" y="12452"/>
                    <a:pt x="1385" y="12486"/>
                    <a:pt x="1448" y="12516"/>
                  </a:cubicBezTo>
                  <a:lnTo>
                    <a:pt x="1475" y="12529"/>
                  </a:lnTo>
                  <a:cubicBezTo>
                    <a:pt x="1549" y="12563"/>
                    <a:pt x="1622" y="12596"/>
                    <a:pt x="1699" y="12629"/>
                  </a:cubicBezTo>
                  <a:cubicBezTo>
                    <a:pt x="1743" y="12649"/>
                    <a:pt x="1786" y="12666"/>
                    <a:pt x="1833" y="12683"/>
                  </a:cubicBezTo>
                  <a:cubicBezTo>
                    <a:pt x="1856" y="12690"/>
                    <a:pt x="1883" y="12703"/>
                    <a:pt x="1910" y="12713"/>
                  </a:cubicBezTo>
                  <a:cubicBezTo>
                    <a:pt x="1987" y="12740"/>
                    <a:pt x="2060" y="12773"/>
                    <a:pt x="2140" y="12813"/>
                  </a:cubicBezTo>
                  <a:cubicBezTo>
                    <a:pt x="2217" y="12850"/>
                    <a:pt x="2294" y="12890"/>
                    <a:pt x="2374" y="12937"/>
                  </a:cubicBezTo>
                  <a:cubicBezTo>
                    <a:pt x="2451" y="12980"/>
                    <a:pt x="2525" y="13021"/>
                    <a:pt x="2595" y="13064"/>
                  </a:cubicBezTo>
                  <a:cubicBezTo>
                    <a:pt x="2659" y="13101"/>
                    <a:pt x="2722" y="13134"/>
                    <a:pt x="2786" y="13171"/>
                  </a:cubicBezTo>
                  <a:lnTo>
                    <a:pt x="2839" y="13201"/>
                  </a:lnTo>
                  <a:cubicBezTo>
                    <a:pt x="2889" y="13231"/>
                    <a:pt x="2940" y="13255"/>
                    <a:pt x="2990" y="13285"/>
                  </a:cubicBezTo>
                  <a:lnTo>
                    <a:pt x="3013" y="13298"/>
                  </a:lnTo>
                  <a:cubicBezTo>
                    <a:pt x="3040" y="13315"/>
                    <a:pt x="3063" y="13325"/>
                    <a:pt x="3093" y="13342"/>
                  </a:cubicBezTo>
                  <a:cubicBezTo>
                    <a:pt x="3130" y="13368"/>
                    <a:pt x="3170" y="13388"/>
                    <a:pt x="3207" y="13415"/>
                  </a:cubicBezTo>
                  <a:lnTo>
                    <a:pt x="3224" y="13425"/>
                  </a:lnTo>
                  <a:cubicBezTo>
                    <a:pt x="3274" y="13459"/>
                    <a:pt x="3324" y="13499"/>
                    <a:pt x="3377" y="13535"/>
                  </a:cubicBezTo>
                  <a:cubicBezTo>
                    <a:pt x="3444" y="13586"/>
                    <a:pt x="3508" y="13632"/>
                    <a:pt x="3575" y="13683"/>
                  </a:cubicBezTo>
                  <a:cubicBezTo>
                    <a:pt x="3608" y="13706"/>
                    <a:pt x="3638" y="13733"/>
                    <a:pt x="3672" y="13756"/>
                  </a:cubicBezTo>
                  <a:cubicBezTo>
                    <a:pt x="3705" y="13783"/>
                    <a:pt x="3732" y="13806"/>
                    <a:pt x="3765" y="13833"/>
                  </a:cubicBezTo>
                  <a:cubicBezTo>
                    <a:pt x="3839" y="13887"/>
                    <a:pt x="3912" y="13937"/>
                    <a:pt x="3966" y="13973"/>
                  </a:cubicBezTo>
                  <a:cubicBezTo>
                    <a:pt x="4013" y="14004"/>
                    <a:pt x="4063" y="14034"/>
                    <a:pt x="4110" y="14060"/>
                  </a:cubicBezTo>
                  <a:lnTo>
                    <a:pt x="4157" y="14090"/>
                  </a:lnTo>
                  <a:lnTo>
                    <a:pt x="4197" y="14117"/>
                  </a:lnTo>
                  <a:lnTo>
                    <a:pt x="4193" y="14117"/>
                  </a:lnTo>
                  <a:lnTo>
                    <a:pt x="4173" y="14121"/>
                  </a:lnTo>
                  <a:cubicBezTo>
                    <a:pt x="4096" y="14161"/>
                    <a:pt x="4029" y="14204"/>
                    <a:pt x="3973" y="14254"/>
                  </a:cubicBezTo>
                  <a:cubicBezTo>
                    <a:pt x="3926" y="14291"/>
                    <a:pt x="3879" y="14335"/>
                    <a:pt x="3839" y="14375"/>
                  </a:cubicBezTo>
                  <a:lnTo>
                    <a:pt x="3775" y="14438"/>
                  </a:lnTo>
                  <a:cubicBezTo>
                    <a:pt x="3759" y="14455"/>
                    <a:pt x="3742" y="14465"/>
                    <a:pt x="3722" y="14478"/>
                  </a:cubicBezTo>
                  <a:cubicBezTo>
                    <a:pt x="3708" y="14488"/>
                    <a:pt x="3692" y="14495"/>
                    <a:pt x="3678" y="14505"/>
                  </a:cubicBezTo>
                  <a:cubicBezTo>
                    <a:pt x="3638" y="14525"/>
                    <a:pt x="3588" y="14542"/>
                    <a:pt x="3528" y="14565"/>
                  </a:cubicBezTo>
                  <a:cubicBezTo>
                    <a:pt x="3508" y="14575"/>
                    <a:pt x="3488" y="14579"/>
                    <a:pt x="3468" y="14585"/>
                  </a:cubicBezTo>
                  <a:cubicBezTo>
                    <a:pt x="3454" y="14589"/>
                    <a:pt x="3438" y="14589"/>
                    <a:pt x="3424" y="14589"/>
                  </a:cubicBezTo>
                  <a:lnTo>
                    <a:pt x="3404" y="14589"/>
                  </a:lnTo>
                  <a:cubicBezTo>
                    <a:pt x="3374" y="14589"/>
                    <a:pt x="3344" y="14589"/>
                    <a:pt x="3321" y="14585"/>
                  </a:cubicBezTo>
                  <a:cubicBezTo>
                    <a:pt x="3184" y="14572"/>
                    <a:pt x="3060" y="14555"/>
                    <a:pt x="2953" y="14535"/>
                  </a:cubicBezTo>
                  <a:cubicBezTo>
                    <a:pt x="2853" y="14512"/>
                    <a:pt x="2752" y="14478"/>
                    <a:pt x="2632" y="14442"/>
                  </a:cubicBezTo>
                  <a:lnTo>
                    <a:pt x="2602" y="14428"/>
                  </a:lnTo>
                  <a:cubicBezTo>
                    <a:pt x="2572" y="14418"/>
                    <a:pt x="2538" y="14408"/>
                    <a:pt x="2508" y="14391"/>
                  </a:cubicBezTo>
                  <a:cubicBezTo>
                    <a:pt x="2364" y="14328"/>
                    <a:pt x="2217" y="14258"/>
                    <a:pt x="2074" y="14191"/>
                  </a:cubicBezTo>
                  <a:lnTo>
                    <a:pt x="2023" y="14167"/>
                  </a:lnTo>
                  <a:cubicBezTo>
                    <a:pt x="1853" y="14084"/>
                    <a:pt x="1682" y="14000"/>
                    <a:pt x="1505" y="13910"/>
                  </a:cubicBezTo>
                  <a:lnTo>
                    <a:pt x="1502" y="13907"/>
                  </a:lnTo>
                  <a:cubicBezTo>
                    <a:pt x="1388" y="13850"/>
                    <a:pt x="1278" y="13790"/>
                    <a:pt x="1164" y="13736"/>
                  </a:cubicBezTo>
                  <a:lnTo>
                    <a:pt x="1014" y="13656"/>
                  </a:lnTo>
                  <a:cubicBezTo>
                    <a:pt x="980" y="13639"/>
                    <a:pt x="950" y="13622"/>
                    <a:pt x="917" y="13606"/>
                  </a:cubicBezTo>
                  <a:lnTo>
                    <a:pt x="877" y="13582"/>
                  </a:lnTo>
                  <a:cubicBezTo>
                    <a:pt x="816" y="13549"/>
                    <a:pt x="750" y="13509"/>
                    <a:pt x="683" y="13469"/>
                  </a:cubicBezTo>
                  <a:cubicBezTo>
                    <a:pt x="653" y="13449"/>
                    <a:pt x="629" y="13432"/>
                    <a:pt x="609" y="13415"/>
                  </a:cubicBezTo>
                  <a:lnTo>
                    <a:pt x="576" y="13382"/>
                  </a:lnTo>
                  <a:cubicBezTo>
                    <a:pt x="552" y="13355"/>
                    <a:pt x="536" y="13335"/>
                    <a:pt x="519" y="13315"/>
                  </a:cubicBezTo>
                  <a:cubicBezTo>
                    <a:pt x="485" y="13265"/>
                    <a:pt x="459" y="13208"/>
                    <a:pt x="432" y="13154"/>
                  </a:cubicBezTo>
                  <a:cubicBezTo>
                    <a:pt x="409" y="13101"/>
                    <a:pt x="385" y="13051"/>
                    <a:pt x="365" y="12997"/>
                  </a:cubicBezTo>
                  <a:cubicBezTo>
                    <a:pt x="348" y="12957"/>
                    <a:pt x="335" y="12917"/>
                    <a:pt x="318" y="12877"/>
                  </a:cubicBezTo>
                  <a:lnTo>
                    <a:pt x="312" y="12853"/>
                  </a:lnTo>
                  <a:cubicBezTo>
                    <a:pt x="298" y="12810"/>
                    <a:pt x="281" y="12770"/>
                    <a:pt x="268" y="12726"/>
                  </a:cubicBezTo>
                  <a:cubicBezTo>
                    <a:pt x="258" y="12693"/>
                    <a:pt x="251" y="12663"/>
                    <a:pt x="245" y="12623"/>
                  </a:cubicBezTo>
                  <a:lnTo>
                    <a:pt x="241" y="12616"/>
                  </a:lnTo>
                  <a:lnTo>
                    <a:pt x="235" y="12603"/>
                  </a:lnTo>
                  <a:cubicBezTo>
                    <a:pt x="231" y="12586"/>
                    <a:pt x="231" y="12573"/>
                    <a:pt x="228" y="12556"/>
                  </a:cubicBezTo>
                  <a:lnTo>
                    <a:pt x="225" y="12499"/>
                  </a:lnTo>
                  <a:cubicBezTo>
                    <a:pt x="225" y="12466"/>
                    <a:pt x="218" y="12429"/>
                    <a:pt x="225" y="12392"/>
                  </a:cubicBezTo>
                  <a:cubicBezTo>
                    <a:pt x="225" y="12365"/>
                    <a:pt x="225" y="12335"/>
                    <a:pt x="228" y="12302"/>
                  </a:cubicBezTo>
                  <a:lnTo>
                    <a:pt x="228" y="12282"/>
                  </a:lnTo>
                  <a:cubicBezTo>
                    <a:pt x="228" y="12265"/>
                    <a:pt x="231" y="12252"/>
                    <a:pt x="231" y="12235"/>
                  </a:cubicBezTo>
                  <a:lnTo>
                    <a:pt x="241" y="12178"/>
                  </a:lnTo>
                  <a:cubicBezTo>
                    <a:pt x="245" y="12151"/>
                    <a:pt x="251" y="12128"/>
                    <a:pt x="261" y="12098"/>
                  </a:cubicBezTo>
                  <a:lnTo>
                    <a:pt x="285" y="12021"/>
                  </a:lnTo>
                  <a:cubicBezTo>
                    <a:pt x="308" y="11971"/>
                    <a:pt x="325" y="11921"/>
                    <a:pt x="345" y="11880"/>
                  </a:cubicBezTo>
                  <a:cubicBezTo>
                    <a:pt x="365" y="11837"/>
                    <a:pt x="385" y="11800"/>
                    <a:pt x="412" y="11767"/>
                  </a:cubicBezTo>
                  <a:cubicBezTo>
                    <a:pt x="425" y="11750"/>
                    <a:pt x="435" y="11730"/>
                    <a:pt x="452" y="11713"/>
                  </a:cubicBezTo>
                  <a:lnTo>
                    <a:pt x="482" y="11683"/>
                  </a:lnTo>
                  <a:cubicBezTo>
                    <a:pt x="495" y="11677"/>
                    <a:pt x="509" y="11663"/>
                    <a:pt x="519" y="11653"/>
                  </a:cubicBezTo>
                  <a:cubicBezTo>
                    <a:pt x="542" y="11640"/>
                    <a:pt x="562" y="11630"/>
                    <a:pt x="582" y="11620"/>
                  </a:cubicBezTo>
                  <a:cubicBezTo>
                    <a:pt x="602" y="11613"/>
                    <a:pt x="629" y="11600"/>
                    <a:pt x="649" y="11593"/>
                  </a:cubicBezTo>
                  <a:cubicBezTo>
                    <a:pt x="716" y="11570"/>
                    <a:pt x="783" y="11553"/>
                    <a:pt x="843" y="11543"/>
                  </a:cubicBezTo>
                  <a:cubicBezTo>
                    <a:pt x="897" y="11529"/>
                    <a:pt x="947" y="11526"/>
                    <a:pt x="997" y="11519"/>
                  </a:cubicBezTo>
                  <a:close/>
                  <a:moveTo>
                    <a:pt x="9797" y="11168"/>
                  </a:moveTo>
                  <a:cubicBezTo>
                    <a:pt x="9804" y="11168"/>
                    <a:pt x="9810" y="11175"/>
                    <a:pt x="9814" y="11175"/>
                  </a:cubicBezTo>
                  <a:cubicBezTo>
                    <a:pt x="9820" y="11175"/>
                    <a:pt x="9820" y="11175"/>
                    <a:pt x="9824" y="11178"/>
                  </a:cubicBezTo>
                  <a:cubicBezTo>
                    <a:pt x="9827" y="11178"/>
                    <a:pt x="9830" y="11182"/>
                    <a:pt x="9837" y="11182"/>
                  </a:cubicBezTo>
                  <a:cubicBezTo>
                    <a:pt x="9844" y="11185"/>
                    <a:pt x="9847" y="11192"/>
                    <a:pt x="9857" y="11195"/>
                  </a:cubicBezTo>
                  <a:cubicBezTo>
                    <a:pt x="9864" y="11198"/>
                    <a:pt x="9870" y="11202"/>
                    <a:pt x="9877" y="11212"/>
                  </a:cubicBezTo>
                  <a:lnTo>
                    <a:pt x="9904" y="11235"/>
                  </a:lnTo>
                  <a:cubicBezTo>
                    <a:pt x="9911" y="11249"/>
                    <a:pt x="9921" y="11259"/>
                    <a:pt x="9927" y="11269"/>
                  </a:cubicBezTo>
                  <a:lnTo>
                    <a:pt x="9964" y="11332"/>
                  </a:lnTo>
                  <a:cubicBezTo>
                    <a:pt x="9981" y="11369"/>
                    <a:pt x="9997" y="11409"/>
                    <a:pt x="10014" y="11452"/>
                  </a:cubicBezTo>
                  <a:cubicBezTo>
                    <a:pt x="10028" y="11499"/>
                    <a:pt x="10041" y="11546"/>
                    <a:pt x="10054" y="11596"/>
                  </a:cubicBezTo>
                  <a:cubicBezTo>
                    <a:pt x="10064" y="11650"/>
                    <a:pt x="10071" y="11703"/>
                    <a:pt x="10074" y="11760"/>
                  </a:cubicBezTo>
                  <a:lnTo>
                    <a:pt x="10074" y="11767"/>
                  </a:lnTo>
                  <a:cubicBezTo>
                    <a:pt x="10074" y="11787"/>
                    <a:pt x="10078" y="11814"/>
                    <a:pt x="10078" y="11834"/>
                  </a:cubicBezTo>
                  <a:cubicBezTo>
                    <a:pt x="10071" y="11911"/>
                    <a:pt x="10064" y="12021"/>
                    <a:pt x="10061" y="12138"/>
                  </a:cubicBezTo>
                  <a:lnTo>
                    <a:pt x="10061" y="12135"/>
                  </a:lnTo>
                  <a:cubicBezTo>
                    <a:pt x="10061" y="12138"/>
                    <a:pt x="10061" y="12148"/>
                    <a:pt x="10058" y="12151"/>
                  </a:cubicBezTo>
                  <a:cubicBezTo>
                    <a:pt x="10054" y="12185"/>
                    <a:pt x="10048" y="12215"/>
                    <a:pt x="10044" y="12252"/>
                  </a:cubicBezTo>
                  <a:lnTo>
                    <a:pt x="10044" y="12255"/>
                  </a:lnTo>
                  <a:cubicBezTo>
                    <a:pt x="10044" y="12262"/>
                    <a:pt x="10044" y="12265"/>
                    <a:pt x="10041" y="12268"/>
                  </a:cubicBezTo>
                  <a:cubicBezTo>
                    <a:pt x="10031" y="12302"/>
                    <a:pt x="10028" y="12332"/>
                    <a:pt x="10021" y="12365"/>
                  </a:cubicBezTo>
                  <a:lnTo>
                    <a:pt x="9994" y="12452"/>
                  </a:lnTo>
                  <a:lnTo>
                    <a:pt x="9991" y="12462"/>
                  </a:lnTo>
                  <a:cubicBezTo>
                    <a:pt x="9981" y="12486"/>
                    <a:pt x="9971" y="12516"/>
                    <a:pt x="9957" y="12539"/>
                  </a:cubicBezTo>
                  <a:cubicBezTo>
                    <a:pt x="9947" y="12563"/>
                    <a:pt x="9937" y="12583"/>
                    <a:pt x="9927" y="12603"/>
                  </a:cubicBezTo>
                  <a:cubicBezTo>
                    <a:pt x="9887" y="12680"/>
                    <a:pt x="9844" y="12750"/>
                    <a:pt x="9804" y="12820"/>
                  </a:cubicBezTo>
                  <a:cubicBezTo>
                    <a:pt x="9763" y="12887"/>
                    <a:pt x="9723" y="12954"/>
                    <a:pt x="9690" y="13021"/>
                  </a:cubicBezTo>
                  <a:cubicBezTo>
                    <a:pt x="9670" y="13057"/>
                    <a:pt x="9646" y="13101"/>
                    <a:pt x="9626" y="13141"/>
                  </a:cubicBezTo>
                  <a:cubicBezTo>
                    <a:pt x="9580" y="13235"/>
                    <a:pt x="9529" y="13325"/>
                    <a:pt x="9473" y="13415"/>
                  </a:cubicBezTo>
                  <a:lnTo>
                    <a:pt x="9473" y="13418"/>
                  </a:lnTo>
                  <a:lnTo>
                    <a:pt x="9469" y="13425"/>
                  </a:lnTo>
                  <a:lnTo>
                    <a:pt x="9463" y="13435"/>
                  </a:lnTo>
                  <a:lnTo>
                    <a:pt x="9459" y="13442"/>
                  </a:lnTo>
                  <a:lnTo>
                    <a:pt x="9456" y="13449"/>
                  </a:lnTo>
                  <a:lnTo>
                    <a:pt x="9453" y="13452"/>
                  </a:lnTo>
                  <a:cubicBezTo>
                    <a:pt x="9446" y="13455"/>
                    <a:pt x="9442" y="13459"/>
                    <a:pt x="9439" y="13469"/>
                  </a:cubicBezTo>
                  <a:lnTo>
                    <a:pt x="9436" y="13475"/>
                  </a:lnTo>
                  <a:cubicBezTo>
                    <a:pt x="9392" y="13535"/>
                    <a:pt x="9352" y="13589"/>
                    <a:pt x="9309" y="13639"/>
                  </a:cubicBezTo>
                  <a:cubicBezTo>
                    <a:pt x="9259" y="13699"/>
                    <a:pt x="9202" y="13756"/>
                    <a:pt x="9138" y="13823"/>
                  </a:cubicBezTo>
                  <a:lnTo>
                    <a:pt x="9071" y="13890"/>
                  </a:lnTo>
                  <a:cubicBezTo>
                    <a:pt x="9035" y="13923"/>
                    <a:pt x="9001" y="13960"/>
                    <a:pt x="8961" y="14000"/>
                  </a:cubicBezTo>
                  <a:cubicBezTo>
                    <a:pt x="8894" y="14070"/>
                    <a:pt x="8837" y="14131"/>
                    <a:pt x="8784" y="14201"/>
                  </a:cubicBezTo>
                  <a:cubicBezTo>
                    <a:pt x="8727" y="14268"/>
                    <a:pt x="8673" y="14338"/>
                    <a:pt x="8620" y="14411"/>
                  </a:cubicBezTo>
                  <a:cubicBezTo>
                    <a:pt x="8600" y="14442"/>
                    <a:pt x="8573" y="14475"/>
                    <a:pt x="8553" y="14505"/>
                  </a:cubicBezTo>
                  <a:cubicBezTo>
                    <a:pt x="8526" y="14542"/>
                    <a:pt x="8500" y="14579"/>
                    <a:pt x="8473" y="14615"/>
                  </a:cubicBezTo>
                  <a:cubicBezTo>
                    <a:pt x="8419" y="14692"/>
                    <a:pt x="8366" y="14759"/>
                    <a:pt x="8316" y="14823"/>
                  </a:cubicBezTo>
                  <a:cubicBezTo>
                    <a:pt x="8269" y="14873"/>
                    <a:pt x="8225" y="14920"/>
                    <a:pt x="8182" y="14960"/>
                  </a:cubicBezTo>
                  <a:lnTo>
                    <a:pt x="8118" y="15010"/>
                  </a:lnTo>
                  <a:cubicBezTo>
                    <a:pt x="8102" y="15023"/>
                    <a:pt x="8085" y="15033"/>
                    <a:pt x="8068" y="15043"/>
                  </a:cubicBezTo>
                  <a:lnTo>
                    <a:pt x="8058" y="15047"/>
                  </a:lnTo>
                  <a:cubicBezTo>
                    <a:pt x="8032" y="15063"/>
                    <a:pt x="8005" y="15080"/>
                    <a:pt x="7975" y="15097"/>
                  </a:cubicBezTo>
                  <a:lnTo>
                    <a:pt x="7888" y="15134"/>
                  </a:lnTo>
                  <a:cubicBezTo>
                    <a:pt x="7864" y="15144"/>
                    <a:pt x="7838" y="15150"/>
                    <a:pt x="7808" y="15160"/>
                  </a:cubicBezTo>
                  <a:cubicBezTo>
                    <a:pt x="7784" y="15167"/>
                    <a:pt x="7757" y="15174"/>
                    <a:pt x="7734" y="15177"/>
                  </a:cubicBezTo>
                  <a:cubicBezTo>
                    <a:pt x="7674" y="15184"/>
                    <a:pt x="7620" y="15194"/>
                    <a:pt x="7567" y="15197"/>
                  </a:cubicBezTo>
                  <a:cubicBezTo>
                    <a:pt x="7533" y="15197"/>
                    <a:pt x="7487" y="15200"/>
                    <a:pt x="7440" y="15200"/>
                  </a:cubicBezTo>
                  <a:lnTo>
                    <a:pt x="7406" y="15200"/>
                  </a:lnTo>
                  <a:cubicBezTo>
                    <a:pt x="7390" y="15200"/>
                    <a:pt x="7373" y="15197"/>
                    <a:pt x="7356" y="15194"/>
                  </a:cubicBezTo>
                  <a:cubicBezTo>
                    <a:pt x="7346" y="15190"/>
                    <a:pt x="7333" y="15187"/>
                    <a:pt x="7323" y="15187"/>
                  </a:cubicBezTo>
                  <a:cubicBezTo>
                    <a:pt x="7299" y="15177"/>
                    <a:pt x="7279" y="15164"/>
                    <a:pt x="7253" y="15157"/>
                  </a:cubicBezTo>
                  <a:cubicBezTo>
                    <a:pt x="7239" y="15147"/>
                    <a:pt x="7222" y="15140"/>
                    <a:pt x="7212" y="15130"/>
                  </a:cubicBezTo>
                  <a:cubicBezTo>
                    <a:pt x="7186" y="15114"/>
                    <a:pt x="7166" y="15097"/>
                    <a:pt x="7146" y="15080"/>
                  </a:cubicBezTo>
                  <a:cubicBezTo>
                    <a:pt x="7132" y="15070"/>
                    <a:pt x="7115" y="15060"/>
                    <a:pt x="7102" y="15047"/>
                  </a:cubicBezTo>
                  <a:lnTo>
                    <a:pt x="7039" y="14997"/>
                  </a:lnTo>
                  <a:cubicBezTo>
                    <a:pt x="7082" y="14930"/>
                    <a:pt x="7122" y="14859"/>
                    <a:pt x="7166" y="14793"/>
                  </a:cubicBezTo>
                  <a:cubicBezTo>
                    <a:pt x="7189" y="14752"/>
                    <a:pt x="7216" y="14712"/>
                    <a:pt x="7236" y="14672"/>
                  </a:cubicBezTo>
                  <a:cubicBezTo>
                    <a:pt x="7256" y="14635"/>
                    <a:pt x="7283" y="14595"/>
                    <a:pt x="7303" y="14559"/>
                  </a:cubicBezTo>
                  <a:cubicBezTo>
                    <a:pt x="7353" y="14475"/>
                    <a:pt x="7406" y="14391"/>
                    <a:pt x="7456" y="14311"/>
                  </a:cubicBezTo>
                  <a:cubicBezTo>
                    <a:pt x="7497" y="14258"/>
                    <a:pt x="7533" y="14207"/>
                    <a:pt x="7570" y="14161"/>
                  </a:cubicBezTo>
                  <a:cubicBezTo>
                    <a:pt x="7600" y="14124"/>
                    <a:pt x="7630" y="14090"/>
                    <a:pt x="7657" y="14057"/>
                  </a:cubicBezTo>
                  <a:lnTo>
                    <a:pt x="7684" y="14027"/>
                  </a:lnTo>
                  <a:lnTo>
                    <a:pt x="7684" y="14027"/>
                  </a:lnTo>
                  <a:cubicBezTo>
                    <a:pt x="7684" y="14027"/>
                    <a:pt x="7684" y="14027"/>
                    <a:pt x="7684" y="14027"/>
                  </a:cubicBezTo>
                  <a:lnTo>
                    <a:pt x="7686" y="14025"/>
                  </a:lnTo>
                  <a:lnTo>
                    <a:pt x="7686" y="14025"/>
                  </a:lnTo>
                  <a:lnTo>
                    <a:pt x="7687" y="14024"/>
                  </a:lnTo>
                  <a:lnTo>
                    <a:pt x="7687" y="14024"/>
                  </a:lnTo>
                  <a:cubicBezTo>
                    <a:pt x="7687" y="14024"/>
                    <a:pt x="7687" y="14024"/>
                    <a:pt x="7687" y="14024"/>
                  </a:cubicBezTo>
                  <a:lnTo>
                    <a:pt x="7687" y="14024"/>
                  </a:lnTo>
                  <a:lnTo>
                    <a:pt x="7714" y="14000"/>
                  </a:lnTo>
                  <a:cubicBezTo>
                    <a:pt x="7754" y="13950"/>
                    <a:pt x="7801" y="13903"/>
                    <a:pt x="7848" y="13856"/>
                  </a:cubicBezTo>
                  <a:cubicBezTo>
                    <a:pt x="7978" y="13716"/>
                    <a:pt x="8108" y="13576"/>
                    <a:pt x="8236" y="13425"/>
                  </a:cubicBezTo>
                  <a:lnTo>
                    <a:pt x="8399" y="13225"/>
                  </a:lnTo>
                  <a:cubicBezTo>
                    <a:pt x="8460" y="13144"/>
                    <a:pt x="8526" y="13061"/>
                    <a:pt x="8600" y="12984"/>
                  </a:cubicBezTo>
                  <a:cubicBezTo>
                    <a:pt x="8687" y="12883"/>
                    <a:pt x="8784" y="12783"/>
                    <a:pt x="8884" y="12690"/>
                  </a:cubicBezTo>
                  <a:lnTo>
                    <a:pt x="8891" y="12683"/>
                  </a:lnTo>
                  <a:cubicBezTo>
                    <a:pt x="8941" y="12636"/>
                    <a:pt x="8988" y="12589"/>
                    <a:pt x="9035" y="12542"/>
                  </a:cubicBezTo>
                  <a:cubicBezTo>
                    <a:pt x="9085" y="12496"/>
                    <a:pt x="9135" y="12439"/>
                    <a:pt x="9188" y="12375"/>
                  </a:cubicBezTo>
                  <a:lnTo>
                    <a:pt x="9195" y="12369"/>
                  </a:lnTo>
                  <a:lnTo>
                    <a:pt x="9359" y="12181"/>
                  </a:lnTo>
                  <a:cubicBezTo>
                    <a:pt x="9412" y="12118"/>
                    <a:pt x="9463" y="12048"/>
                    <a:pt x="9519" y="11967"/>
                  </a:cubicBezTo>
                  <a:cubicBezTo>
                    <a:pt x="9563" y="11897"/>
                    <a:pt x="9596" y="11820"/>
                    <a:pt x="9636" y="11743"/>
                  </a:cubicBezTo>
                  <a:cubicBezTo>
                    <a:pt x="9673" y="11660"/>
                    <a:pt x="9707" y="11580"/>
                    <a:pt x="9737" y="11496"/>
                  </a:cubicBezTo>
                  <a:lnTo>
                    <a:pt x="9737" y="11496"/>
                  </a:lnTo>
                  <a:lnTo>
                    <a:pt x="9623" y="11583"/>
                  </a:lnTo>
                  <a:cubicBezTo>
                    <a:pt x="9573" y="11620"/>
                    <a:pt x="9519" y="11660"/>
                    <a:pt x="9473" y="11703"/>
                  </a:cubicBezTo>
                  <a:cubicBezTo>
                    <a:pt x="9419" y="11753"/>
                    <a:pt x="9369" y="11817"/>
                    <a:pt x="9322" y="11874"/>
                  </a:cubicBezTo>
                  <a:lnTo>
                    <a:pt x="9272" y="11937"/>
                  </a:lnTo>
                  <a:cubicBezTo>
                    <a:pt x="9188" y="12031"/>
                    <a:pt x="9105" y="12121"/>
                    <a:pt x="9021" y="12208"/>
                  </a:cubicBezTo>
                  <a:lnTo>
                    <a:pt x="8971" y="12265"/>
                  </a:lnTo>
                  <a:cubicBezTo>
                    <a:pt x="8894" y="12345"/>
                    <a:pt x="8811" y="12419"/>
                    <a:pt x="8734" y="12489"/>
                  </a:cubicBezTo>
                  <a:cubicBezTo>
                    <a:pt x="8704" y="12516"/>
                    <a:pt x="8673" y="12539"/>
                    <a:pt x="8650" y="12566"/>
                  </a:cubicBezTo>
                  <a:cubicBezTo>
                    <a:pt x="8516" y="12686"/>
                    <a:pt x="8389" y="12823"/>
                    <a:pt x="8256" y="12997"/>
                  </a:cubicBezTo>
                  <a:cubicBezTo>
                    <a:pt x="8239" y="13021"/>
                    <a:pt x="8219" y="13041"/>
                    <a:pt x="8202" y="13067"/>
                  </a:cubicBezTo>
                  <a:cubicBezTo>
                    <a:pt x="8159" y="13121"/>
                    <a:pt x="8122" y="13171"/>
                    <a:pt x="8082" y="13221"/>
                  </a:cubicBezTo>
                  <a:cubicBezTo>
                    <a:pt x="8015" y="13305"/>
                    <a:pt x="7958" y="13368"/>
                    <a:pt x="7905" y="13425"/>
                  </a:cubicBezTo>
                  <a:lnTo>
                    <a:pt x="7908" y="13422"/>
                  </a:lnTo>
                  <a:lnTo>
                    <a:pt x="7908" y="13422"/>
                  </a:lnTo>
                  <a:cubicBezTo>
                    <a:pt x="7908" y="13422"/>
                    <a:pt x="7908" y="13425"/>
                    <a:pt x="7905" y="13425"/>
                  </a:cubicBezTo>
                  <a:cubicBezTo>
                    <a:pt x="7901" y="13435"/>
                    <a:pt x="7891" y="13442"/>
                    <a:pt x="7884" y="13449"/>
                  </a:cubicBezTo>
                  <a:lnTo>
                    <a:pt x="7871" y="13459"/>
                  </a:lnTo>
                  <a:cubicBezTo>
                    <a:pt x="7871" y="13459"/>
                    <a:pt x="7868" y="13465"/>
                    <a:pt x="7868" y="13469"/>
                  </a:cubicBezTo>
                  <a:lnTo>
                    <a:pt x="7864" y="13469"/>
                  </a:lnTo>
                  <a:cubicBezTo>
                    <a:pt x="7864" y="13469"/>
                    <a:pt x="7864" y="13472"/>
                    <a:pt x="7858" y="13472"/>
                  </a:cubicBezTo>
                  <a:lnTo>
                    <a:pt x="7854" y="13475"/>
                  </a:lnTo>
                  <a:lnTo>
                    <a:pt x="7834" y="13502"/>
                  </a:lnTo>
                  <a:lnTo>
                    <a:pt x="7814" y="13525"/>
                  </a:lnTo>
                  <a:cubicBezTo>
                    <a:pt x="7784" y="13559"/>
                    <a:pt x="7751" y="13592"/>
                    <a:pt x="7721" y="13629"/>
                  </a:cubicBezTo>
                  <a:cubicBezTo>
                    <a:pt x="7691" y="13666"/>
                    <a:pt x="7657" y="13696"/>
                    <a:pt x="7630" y="13736"/>
                  </a:cubicBezTo>
                  <a:lnTo>
                    <a:pt x="7607" y="13756"/>
                  </a:lnTo>
                  <a:cubicBezTo>
                    <a:pt x="7550" y="13820"/>
                    <a:pt x="7490" y="13887"/>
                    <a:pt x="7436" y="13957"/>
                  </a:cubicBezTo>
                  <a:cubicBezTo>
                    <a:pt x="7383" y="14024"/>
                    <a:pt x="7319" y="14107"/>
                    <a:pt x="7266" y="14194"/>
                  </a:cubicBezTo>
                  <a:cubicBezTo>
                    <a:pt x="7212" y="14281"/>
                    <a:pt x="7156" y="14371"/>
                    <a:pt x="7102" y="14462"/>
                  </a:cubicBezTo>
                  <a:cubicBezTo>
                    <a:pt x="7065" y="14528"/>
                    <a:pt x="7029" y="14592"/>
                    <a:pt x="6988" y="14659"/>
                  </a:cubicBezTo>
                  <a:lnTo>
                    <a:pt x="6888" y="14833"/>
                  </a:lnTo>
                  <a:lnTo>
                    <a:pt x="6888" y="14829"/>
                  </a:lnTo>
                  <a:cubicBezTo>
                    <a:pt x="6885" y="14816"/>
                    <a:pt x="6881" y="14806"/>
                    <a:pt x="6881" y="14793"/>
                  </a:cubicBezTo>
                  <a:cubicBezTo>
                    <a:pt x="6878" y="14762"/>
                    <a:pt x="6868" y="14732"/>
                    <a:pt x="6868" y="14699"/>
                  </a:cubicBezTo>
                  <a:cubicBezTo>
                    <a:pt x="6865" y="14676"/>
                    <a:pt x="6865" y="14649"/>
                    <a:pt x="6861" y="14625"/>
                  </a:cubicBezTo>
                  <a:lnTo>
                    <a:pt x="6861" y="14622"/>
                  </a:lnTo>
                  <a:cubicBezTo>
                    <a:pt x="6855" y="14492"/>
                    <a:pt x="6855" y="14358"/>
                    <a:pt x="6865" y="14214"/>
                  </a:cubicBezTo>
                  <a:lnTo>
                    <a:pt x="6865" y="14207"/>
                  </a:lnTo>
                  <a:cubicBezTo>
                    <a:pt x="6868" y="14177"/>
                    <a:pt x="6868" y="14147"/>
                    <a:pt x="6871" y="14121"/>
                  </a:cubicBezTo>
                  <a:cubicBezTo>
                    <a:pt x="6878" y="14087"/>
                    <a:pt x="6885" y="14054"/>
                    <a:pt x="6888" y="14020"/>
                  </a:cubicBezTo>
                  <a:cubicBezTo>
                    <a:pt x="6945" y="13766"/>
                    <a:pt x="7018" y="13432"/>
                    <a:pt x="7129" y="13101"/>
                  </a:cubicBezTo>
                  <a:lnTo>
                    <a:pt x="7136" y="13071"/>
                  </a:lnTo>
                  <a:cubicBezTo>
                    <a:pt x="7146" y="13051"/>
                    <a:pt x="7149" y="13034"/>
                    <a:pt x="7156" y="13014"/>
                  </a:cubicBezTo>
                  <a:lnTo>
                    <a:pt x="7172" y="12967"/>
                  </a:lnTo>
                  <a:lnTo>
                    <a:pt x="7189" y="12920"/>
                  </a:lnTo>
                  <a:cubicBezTo>
                    <a:pt x="7212" y="12870"/>
                    <a:pt x="7232" y="12823"/>
                    <a:pt x="7256" y="12780"/>
                  </a:cubicBezTo>
                  <a:lnTo>
                    <a:pt x="7266" y="12766"/>
                  </a:lnTo>
                  <a:lnTo>
                    <a:pt x="7273" y="12746"/>
                  </a:lnTo>
                  <a:cubicBezTo>
                    <a:pt x="7283" y="12733"/>
                    <a:pt x="7286" y="12716"/>
                    <a:pt x="7296" y="12703"/>
                  </a:cubicBezTo>
                  <a:lnTo>
                    <a:pt x="7316" y="12670"/>
                  </a:lnTo>
                  <a:lnTo>
                    <a:pt x="7333" y="12639"/>
                  </a:lnTo>
                  <a:lnTo>
                    <a:pt x="7336" y="12633"/>
                  </a:lnTo>
                  <a:cubicBezTo>
                    <a:pt x="7336" y="12633"/>
                    <a:pt x="7336" y="12629"/>
                    <a:pt x="7339" y="12629"/>
                  </a:cubicBezTo>
                  <a:lnTo>
                    <a:pt x="7339" y="12623"/>
                  </a:lnTo>
                  <a:cubicBezTo>
                    <a:pt x="7339" y="12619"/>
                    <a:pt x="7346" y="12619"/>
                    <a:pt x="7346" y="12616"/>
                  </a:cubicBezTo>
                  <a:lnTo>
                    <a:pt x="7349" y="12613"/>
                  </a:lnTo>
                  <a:lnTo>
                    <a:pt x="7356" y="12603"/>
                  </a:lnTo>
                  <a:lnTo>
                    <a:pt x="7363" y="12596"/>
                  </a:lnTo>
                  <a:lnTo>
                    <a:pt x="7363" y="12599"/>
                  </a:lnTo>
                  <a:lnTo>
                    <a:pt x="7366" y="12596"/>
                  </a:lnTo>
                  <a:lnTo>
                    <a:pt x="7373" y="12586"/>
                  </a:lnTo>
                  <a:lnTo>
                    <a:pt x="7380" y="12583"/>
                  </a:lnTo>
                  <a:lnTo>
                    <a:pt x="7380" y="12586"/>
                  </a:lnTo>
                  <a:cubicBezTo>
                    <a:pt x="7390" y="12569"/>
                    <a:pt x="7400" y="12556"/>
                    <a:pt x="7413" y="12539"/>
                  </a:cubicBezTo>
                  <a:cubicBezTo>
                    <a:pt x="7467" y="12466"/>
                    <a:pt x="7520" y="12399"/>
                    <a:pt x="7570" y="12339"/>
                  </a:cubicBezTo>
                  <a:cubicBezTo>
                    <a:pt x="7604" y="12305"/>
                    <a:pt x="7634" y="12268"/>
                    <a:pt x="7667" y="12235"/>
                  </a:cubicBezTo>
                  <a:cubicBezTo>
                    <a:pt x="7701" y="12201"/>
                    <a:pt x="7734" y="12168"/>
                    <a:pt x="7767" y="12138"/>
                  </a:cubicBezTo>
                  <a:lnTo>
                    <a:pt x="7804" y="12111"/>
                  </a:lnTo>
                  <a:lnTo>
                    <a:pt x="7841" y="12081"/>
                  </a:lnTo>
                  <a:lnTo>
                    <a:pt x="7891" y="12044"/>
                  </a:lnTo>
                  <a:lnTo>
                    <a:pt x="7908" y="12031"/>
                  </a:lnTo>
                  <a:cubicBezTo>
                    <a:pt x="7941" y="12011"/>
                    <a:pt x="7975" y="11987"/>
                    <a:pt x="8008" y="11971"/>
                  </a:cubicBezTo>
                  <a:cubicBezTo>
                    <a:pt x="8042" y="11951"/>
                    <a:pt x="8075" y="11934"/>
                    <a:pt x="8108" y="11917"/>
                  </a:cubicBezTo>
                  <a:lnTo>
                    <a:pt x="8139" y="11901"/>
                  </a:lnTo>
                  <a:cubicBezTo>
                    <a:pt x="8199" y="11870"/>
                    <a:pt x="8256" y="11844"/>
                    <a:pt x="8309" y="11810"/>
                  </a:cubicBezTo>
                  <a:cubicBezTo>
                    <a:pt x="8369" y="11777"/>
                    <a:pt x="8433" y="11743"/>
                    <a:pt x="8490" y="11710"/>
                  </a:cubicBezTo>
                  <a:cubicBezTo>
                    <a:pt x="8567" y="11666"/>
                    <a:pt x="8643" y="11620"/>
                    <a:pt x="8724" y="11580"/>
                  </a:cubicBezTo>
                  <a:cubicBezTo>
                    <a:pt x="8854" y="11513"/>
                    <a:pt x="8991" y="11452"/>
                    <a:pt x="9125" y="11399"/>
                  </a:cubicBezTo>
                  <a:lnTo>
                    <a:pt x="9185" y="11376"/>
                  </a:lnTo>
                  <a:cubicBezTo>
                    <a:pt x="9252" y="11346"/>
                    <a:pt x="9322" y="11315"/>
                    <a:pt x="9402" y="11285"/>
                  </a:cubicBezTo>
                  <a:cubicBezTo>
                    <a:pt x="9429" y="11275"/>
                    <a:pt x="9459" y="11262"/>
                    <a:pt x="9489" y="11252"/>
                  </a:cubicBezTo>
                  <a:cubicBezTo>
                    <a:pt x="9536" y="11235"/>
                    <a:pt x="9576" y="11215"/>
                    <a:pt x="9623" y="11198"/>
                  </a:cubicBezTo>
                  <a:cubicBezTo>
                    <a:pt x="9646" y="11192"/>
                    <a:pt x="9670" y="11182"/>
                    <a:pt x="9693" y="11178"/>
                  </a:cubicBezTo>
                  <a:cubicBezTo>
                    <a:pt x="9713" y="11175"/>
                    <a:pt x="9737" y="11168"/>
                    <a:pt x="9757" y="11168"/>
                  </a:cubicBezTo>
                  <a:close/>
                  <a:moveTo>
                    <a:pt x="3455" y="0"/>
                  </a:moveTo>
                  <a:cubicBezTo>
                    <a:pt x="3401" y="0"/>
                    <a:pt x="3347" y="4"/>
                    <a:pt x="3297" y="11"/>
                  </a:cubicBezTo>
                  <a:cubicBezTo>
                    <a:pt x="3214" y="18"/>
                    <a:pt x="3137" y="35"/>
                    <a:pt x="3057" y="61"/>
                  </a:cubicBezTo>
                  <a:cubicBezTo>
                    <a:pt x="2993" y="82"/>
                    <a:pt x="2929" y="105"/>
                    <a:pt x="2873" y="145"/>
                  </a:cubicBezTo>
                  <a:cubicBezTo>
                    <a:pt x="2759" y="215"/>
                    <a:pt x="2662" y="316"/>
                    <a:pt x="2595" y="433"/>
                  </a:cubicBezTo>
                  <a:cubicBezTo>
                    <a:pt x="2558" y="499"/>
                    <a:pt x="2525" y="566"/>
                    <a:pt x="2502" y="637"/>
                  </a:cubicBezTo>
                  <a:lnTo>
                    <a:pt x="2461" y="764"/>
                  </a:lnTo>
                  <a:cubicBezTo>
                    <a:pt x="2451" y="817"/>
                    <a:pt x="2441" y="871"/>
                    <a:pt x="2438" y="921"/>
                  </a:cubicBezTo>
                  <a:cubicBezTo>
                    <a:pt x="2428" y="1031"/>
                    <a:pt x="2428" y="1135"/>
                    <a:pt x="2428" y="1245"/>
                  </a:cubicBezTo>
                  <a:lnTo>
                    <a:pt x="2428" y="1573"/>
                  </a:lnTo>
                  <a:cubicBezTo>
                    <a:pt x="2428" y="1797"/>
                    <a:pt x="2425" y="2021"/>
                    <a:pt x="2425" y="2241"/>
                  </a:cubicBezTo>
                  <a:lnTo>
                    <a:pt x="2425" y="2592"/>
                  </a:lnTo>
                  <a:cubicBezTo>
                    <a:pt x="2425" y="2703"/>
                    <a:pt x="2428" y="2816"/>
                    <a:pt x="2438" y="2923"/>
                  </a:cubicBezTo>
                  <a:cubicBezTo>
                    <a:pt x="2441" y="2987"/>
                    <a:pt x="2451" y="3050"/>
                    <a:pt x="2458" y="3111"/>
                  </a:cubicBezTo>
                  <a:cubicBezTo>
                    <a:pt x="2468" y="3167"/>
                    <a:pt x="2475" y="3221"/>
                    <a:pt x="2488" y="3278"/>
                  </a:cubicBezTo>
                  <a:lnTo>
                    <a:pt x="2525" y="3442"/>
                  </a:lnTo>
                  <a:cubicBezTo>
                    <a:pt x="2542" y="3495"/>
                    <a:pt x="2558" y="3552"/>
                    <a:pt x="2582" y="3605"/>
                  </a:cubicBezTo>
                  <a:cubicBezTo>
                    <a:pt x="2598" y="3659"/>
                    <a:pt x="2622" y="3712"/>
                    <a:pt x="2649" y="3769"/>
                  </a:cubicBezTo>
                  <a:cubicBezTo>
                    <a:pt x="2682" y="3843"/>
                    <a:pt x="2719" y="3920"/>
                    <a:pt x="2766" y="3987"/>
                  </a:cubicBezTo>
                  <a:cubicBezTo>
                    <a:pt x="2802" y="4037"/>
                    <a:pt x="2839" y="4087"/>
                    <a:pt x="2886" y="4130"/>
                  </a:cubicBezTo>
                  <a:cubicBezTo>
                    <a:pt x="2950" y="4194"/>
                    <a:pt x="3016" y="4257"/>
                    <a:pt x="3093" y="4298"/>
                  </a:cubicBezTo>
                  <a:cubicBezTo>
                    <a:pt x="3217" y="4364"/>
                    <a:pt x="3354" y="4398"/>
                    <a:pt x="3491" y="4415"/>
                  </a:cubicBezTo>
                  <a:cubicBezTo>
                    <a:pt x="3525" y="4421"/>
                    <a:pt x="3558" y="4425"/>
                    <a:pt x="3591" y="4425"/>
                  </a:cubicBezTo>
                  <a:cubicBezTo>
                    <a:pt x="3618" y="4425"/>
                    <a:pt x="3645" y="4425"/>
                    <a:pt x="3672" y="4421"/>
                  </a:cubicBezTo>
                  <a:cubicBezTo>
                    <a:pt x="3707" y="4421"/>
                    <a:pt x="3742" y="4418"/>
                    <a:pt x="3776" y="4418"/>
                  </a:cubicBezTo>
                  <a:cubicBezTo>
                    <a:pt x="3794" y="4418"/>
                    <a:pt x="3811" y="4419"/>
                    <a:pt x="3829" y="4421"/>
                  </a:cubicBezTo>
                  <a:lnTo>
                    <a:pt x="3836" y="4421"/>
                  </a:lnTo>
                  <a:cubicBezTo>
                    <a:pt x="3846" y="4465"/>
                    <a:pt x="3859" y="4512"/>
                    <a:pt x="3872" y="4562"/>
                  </a:cubicBezTo>
                  <a:cubicBezTo>
                    <a:pt x="3929" y="4782"/>
                    <a:pt x="3986" y="5010"/>
                    <a:pt x="4039" y="5230"/>
                  </a:cubicBezTo>
                  <a:cubicBezTo>
                    <a:pt x="4063" y="5334"/>
                    <a:pt x="4096" y="5434"/>
                    <a:pt x="4123" y="5541"/>
                  </a:cubicBezTo>
                  <a:cubicBezTo>
                    <a:pt x="4153" y="5652"/>
                    <a:pt x="4177" y="5762"/>
                    <a:pt x="4207" y="5876"/>
                  </a:cubicBezTo>
                  <a:cubicBezTo>
                    <a:pt x="4260" y="6093"/>
                    <a:pt x="4310" y="6310"/>
                    <a:pt x="4360" y="6531"/>
                  </a:cubicBezTo>
                  <a:cubicBezTo>
                    <a:pt x="4461" y="6956"/>
                    <a:pt x="4548" y="7384"/>
                    <a:pt x="4641" y="7808"/>
                  </a:cubicBezTo>
                  <a:cubicBezTo>
                    <a:pt x="4695" y="8069"/>
                    <a:pt x="4745" y="8326"/>
                    <a:pt x="4792" y="8587"/>
                  </a:cubicBezTo>
                  <a:cubicBezTo>
                    <a:pt x="4839" y="8851"/>
                    <a:pt x="4892" y="9109"/>
                    <a:pt x="4946" y="9370"/>
                  </a:cubicBezTo>
                  <a:cubicBezTo>
                    <a:pt x="5009" y="9674"/>
                    <a:pt x="5066" y="9981"/>
                    <a:pt x="5129" y="10289"/>
                  </a:cubicBezTo>
                  <a:cubicBezTo>
                    <a:pt x="5173" y="10506"/>
                    <a:pt x="5216" y="10717"/>
                    <a:pt x="5257" y="10934"/>
                  </a:cubicBezTo>
                  <a:cubicBezTo>
                    <a:pt x="5276" y="11041"/>
                    <a:pt x="5293" y="11144"/>
                    <a:pt x="5310" y="11247"/>
                  </a:cubicBezTo>
                  <a:lnTo>
                    <a:pt x="5310" y="11247"/>
                  </a:lnTo>
                  <a:cubicBezTo>
                    <a:pt x="5309" y="11245"/>
                    <a:pt x="5307" y="11245"/>
                    <a:pt x="5307" y="11242"/>
                  </a:cubicBezTo>
                  <a:cubicBezTo>
                    <a:pt x="5267" y="11168"/>
                    <a:pt x="5223" y="11098"/>
                    <a:pt x="5173" y="11031"/>
                  </a:cubicBezTo>
                  <a:cubicBezTo>
                    <a:pt x="5073" y="10894"/>
                    <a:pt x="4962" y="10757"/>
                    <a:pt x="4845" y="10630"/>
                  </a:cubicBezTo>
                  <a:cubicBezTo>
                    <a:pt x="4782" y="10563"/>
                    <a:pt x="4715" y="10500"/>
                    <a:pt x="4645" y="10439"/>
                  </a:cubicBezTo>
                  <a:cubicBezTo>
                    <a:pt x="4578" y="10383"/>
                    <a:pt x="4511" y="10329"/>
                    <a:pt x="4441" y="10279"/>
                  </a:cubicBezTo>
                  <a:cubicBezTo>
                    <a:pt x="4377" y="10229"/>
                    <a:pt x="4310" y="10182"/>
                    <a:pt x="4243" y="10139"/>
                  </a:cubicBezTo>
                  <a:cubicBezTo>
                    <a:pt x="4173" y="10088"/>
                    <a:pt x="4106" y="10032"/>
                    <a:pt x="4039" y="9978"/>
                  </a:cubicBezTo>
                  <a:cubicBezTo>
                    <a:pt x="3939" y="9888"/>
                    <a:pt x="3839" y="9791"/>
                    <a:pt x="3752" y="9691"/>
                  </a:cubicBezTo>
                  <a:cubicBezTo>
                    <a:pt x="3742" y="9677"/>
                    <a:pt x="3729" y="9670"/>
                    <a:pt x="3722" y="9657"/>
                  </a:cubicBezTo>
                  <a:cubicBezTo>
                    <a:pt x="3725" y="9634"/>
                    <a:pt x="3735" y="9617"/>
                    <a:pt x="3739" y="9597"/>
                  </a:cubicBezTo>
                  <a:cubicBezTo>
                    <a:pt x="3745" y="9557"/>
                    <a:pt x="3759" y="9513"/>
                    <a:pt x="3762" y="9473"/>
                  </a:cubicBezTo>
                  <a:cubicBezTo>
                    <a:pt x="3772" y="9430"/>
                    <a:pt x="3779" y="9393"/>
                    <a:pt x="3785" y="9349"/>
                  </a:cubicBezTo>
                  <a:lnTo>
                    <a:pt x="3795" y="9212"/>
                  </a:lnTo>
                  <a:cubicBezTo>
                    <a:pt x="3805" y="9125"/>
                    <a:pt x="3802" y="9032"/>
                    <a:pt x="3795" y="8945"/>
                  </a:cubicBezTo>
                  <a:cubicBezTo>
                    <a:pt x="3792" y="8861"/>
                    <a:pt x="3785" y="8778"/>
                    <a:pt x="3769" y="8694"/>
                  </a:cubicBezTo>
                  <a:cubicBezTo>
                    <a:pt x="3759" y="8647"/>
                    <a:pt x="3752" y="8607"/>
                    <a:pt x="3742" y="8560"/>
                  </a:cubicBezTo>
                  <a:cubicBezTo>
                    <a:pt x="3739" y="8540"/>
                    <a:pt x="3735" y="8514"/>
                    <a:pt x="3725" y="8494"/>
                  </a:cubicBezTo>
                  <a:cubicBezTo>
                    <a:pt x="3719" y="8474"/>
                    <a:pt x="3712" y="8453"/>
                    <a:pt x="3705" y="8437"/>
                  </a:cubicBezTo>
                  <a:cubicBezTo>
                    <a:pt x="3692" y="8393"/>
                    <a:pt x="3672" y="8353"/>
                    <a:pt x="3652" y="8310"/>
                  </a:cubicBezTo>
                  <a:cubicBezTo>
                    <a:pt x="3628" y="8263"/>
                    <a:pt x="3605" y="8223"/>
                    <a:pt x="3571" y="8179"/>
                  </a:cubicBezTo>
                  <a:cubicBezTo>
                    <a:pt x="3545" y="8143"/>
                    <a:pt x="3518" y="8109"/>
                    <a:pt x="3484" y="8076"/>
                  </a:cubicBezTo>
                  <a:cubicBezTo>
                    <a:pt x="3451" y="8046"/>
                    <a:pt x="3421" y="8012"/>
                    <a:pt x="3384" y="7989"/>
                  </a:cubicBezTo>
                  <a:cubicBezTo>
                    <a:pt x="3344" y="7962"/>
                    <a:pt x="3311" y="7935"/>
                    <a:pt x="3274" y="7912"/>
                  </a:cubicBezTo>
                  <a:cubicBezTo>
                    <a:pt x="3204" y="7868"/>
                    <a:pt x="3133" y="7825"/>
                    <a:pt x="3060" y="7778"/>
                  </a:cubicBezTo>
                  <a:cubicBezTo>
                    <a:pt x="3006" y="7741"/>
                    <a:pt x="2950" y="7705"/>
                    <a:pt x="2899" y="7661"/>
                  </a:cubicBezTo>
                  <a:cubicBezTo>
                    <a:pt x="2869" y="7641"/>
                    <a:pt x="2839" y="7618"/>
                    <a:pt x="2809" y="7594"/>
                  </a:cubicBezTo>
                  <a:cubicBezTo>
                    <a:pt x="2786" y="7574"/>
                    <a:pt x="2756" y="7551"/>
                    <a:pt x="2732" y="7527"/>
                  </a:cubicBezTo>
                  <a:cubicBezTo>
                    <a:pt x="2702" y="7501"/>
                    <a:pt x="2669" y="7470"/>
                    <a:pt x="2639" y="7440"/>
                  </a:cubicBezTo>
                  <a:lnTo>
                    <a:pt x="2535" y="7337"/>
                  </a:lnTo>
                  <a:cubicBezTo>
                    <a:pt x="2475" y="7277"/>
                    <a:pt x="2421" y="7216"/>
                    <a:pt x="2364" y="7153"/>
                  </a:cubicBezTo>
                  <a:cubicBezTo>
                    <a:pt x="2241" y="7022"/>
                    <a:pt x="2117" y="6899"/>
                    <a:pt x="1990" y="6772"/>
                  </a:cubicBezTo>
                  <a:cubicBezTo>
                    <a:pt x="1930" y="6708"/>
                    <a:pt x="1870" y="6648"/>
                    <a:pt x="1806" y="6588"/>
                  </a:cubicBezTo>
                  <a:cubicBezTo>
                    <a:pt x="1779" y="6561"/>
                    <a:pt x="1746" y="6531"/>
                    <a:pt x="1712" y="6501"/>
                  </a:cubicBezTo>
                  <a:cubicBezTo>
                    <a:pt x="1696" y="6488"/>
                    <a:pt x="1679" y="6471"/>
                    <a:pt x="1662" y="6457"/>
                  </a:cubicBezTo>
                  <a:cubicBezTo>
                    <a:pt x="1632" y="6434"/>
                    <a:pt x="1599" y="6411"/>
                    <a:pt x="1565" y="6394"/>
                  </a:cubicBezTo>
                  <a:cubicBezTo>
                    <a:pt x="1481" y="6349"/>
                    <a:pt x="1388" y="6330"/>
                    <a:pt x="1294" y="6330"/>
                  </a:cubicBezTo>
                  <a:cubicBezTo>
                    <a:pt x="1166" y="6330"/>
                    <a:pt x="1036" y="6365"/>
                    <a:pt x="920" y="6417"/>
                  </a:cubicBezTo>
                  <a:cubicBezTo>
                    <a:pt x="816" y="6467"/>
                    <a:pt x="726" y="6531"/>
                    <a:pt x="643" y="6608"/>
                  </a:cubicBezTo>
                  <a:cubicBezTo>
                    <a:pt x="599" y="6651"/>
                    <a:pt x="559" y="6691"/>
                    <a:pt x="526" y="6738"/>
                  </a:cubicBezTo>
                  <a:cubicBezTo>
                    <a:pt x="495" y="6782"/>
                    <a:pt x="465" y="6825"/>
                    <a:pt x="445" y="6875"/>
                  </a:cubicBezTo>
                  <a:cubicBezTo>
                    <a:pt x="419" y="6936"/>
                    <a:pt x="398" y="6996"/>
                    <a:pt x="385" y="7056"/>
                  </a:cubicBezTo>
                  <a:cubicBezTo>
                    <a:pt x="378" y="7106"/>
                    <a:pt x="365" y="7156"/>
                    <a:pt x="362" y="7210"/>
                  </a:cubicBezTo>
                  <a:cubicBezTo>
                    <a:pt x="358" y="7256"/>
                    <a:pt x="352" y="7307"/>
                    <a:pt x="348" y="7353"/>
                  </a:cubicBezTo>
                  <a:cubicBezTo>
                    <a:pt x="345" y="7400"/>
                    <a:pt x="345" y="7444"/>
                    <a:pt x="345" y="7491"/>
                  </a:cubicBezTo>
                  <a:cubicBezTo>
                    <a:pt x="345" y="7581"/>
                    <a:pt x="352" y="7671"/>
                    <a:pt x="368" y="7758"/>
                  </a:cubicBezTo>
                  <a:cubicBezTo>
                    <a:pt x="385" y="7842"/>
                    <a:pt x="402" y="7932"/>
                    <a:pt x="429" y="8015"/>
                  </a:cubicBezTo>
                  <a:cubicBezTo>
                    <a:pt x="442" y="8066"/>
                    <a:pt x="455" y="8109"/>
                    <a:pt x="469" y="8159"/>
                  </a:cubicBezTo>
                  <a:cubicBezTo>
                    <a:pt x="482" y="8203"/>
                    <a:pt x="499" y="8243"/>
                    <a:pt x="512" y="8290"/>
                  </a:cubicBezTo>
                  <a:cubicBezTo>
                    <a:pt x="536" y="8370"/>
                    <a:pt x="566" y="8443"/>
                    <a:pt x="599" y="8520"/>
                  </a:cubicBezTo>
                  <a:lnTo>
                    <a:pt x="649" y="8631"/>
                  </a:lnTo>
                  <a:cubicBezTo>
                    <a:pt x="669" y="8674"/>
                    <a:pt x="686" y="8714"/>
                    <a:pt x="713" y="8758"/>
                  </a:cubicBezTo>
                  <a:cubicBezTo>
                    <a:pt x="736" y="8798"/>
                    <a:pt x="756" y="8845"/>
                    <a:pt x="783" y="8888"/>
                  </a:cubicBezTo>
                  <a:cubicBezTo>
                    <a:pt x="790" y="8905"/>
                    <a:pt x="800" y="8915"/>
                    <a:pt x="806" y="8928"/>
                  </a:cubicBezTo>
                  <a:cubicBezTo>
                    <a:pt x="823" y="8955"/>
                    <a:pt x="836" y="8978"/>
                    <a:pt x="853" y="9005"/>
                  </a:cubicBezTo>
                  <a:cubicBezTo>
                    <a:pt x="880" y="9042"/>
                    <a:pt x="903" y="9075"/>
                    <a:pt x="930" y="9112"/>
                  </a:cubicBezTo>
                  <a:cubicBezTo>
                    <a:pt x="954" y="9146"/>
                    <a:pt x="980" y="9179"/>
                    <a:pt x="1007" y="9212"/>
                  </a:cubicBezTo>
                  <a:cubicBezTo>
                    <a:pt x="1057" y="9279"/>
                    <a:pt x="1114" y="9343"/>
                    <a:pt x="1167" y="9406"/>
                  </a:cubicBezTo>
                  <a:cubicBezTo>
                    <a:pt x="1214" y="9460"/>
                    <a:pt x="1258" y="9517"/>
                    <a:pt x="1311" y="9570"/>
                  </a:cubicBezTo>
                  <a:cubicBezTo>
                    <a:pt x="1388" y="9654"/>
                    <a:pt x="1482" y="9731"/>
                    <a:pt x="1579" y="9794"/>
                  </a:cubicBezTo>
                  <a:cubicBezTo>
                    <a:pt x="1652" y="9844"/>
                    <a:pt x="1729" y="9894"/>
                    <a:pt x="1806" y="9941"/>
                  </a:cubicBezTo>
                  <a:cubicBezTo>
                    <a:pt x="1840" y="9961"/>
                    <a:pt x="1873" y="9981"/>
                    <a:pt x="1903" y="9998"/>
                  </a:cubicBezTo>
                  <a:cubicBezTo>
                    <a:pt x="1990" y="10048"/>
                    <a:pt x="2084" y="10092"/>
                    <a:pt x="2184" y="10112"/>
                  </a:cubicBezTo>
                  <a:cubicBezTo>
                    <a:pt x="2234" y="10125"/>
                    <a:pt x="2284" y="10132"/>
                    <a:pt x="2331" y="10142"/>
                  </a:cubicBezTo>
                  <a:cubicBezTo>
                    <a:pt x="2371" y="10149"/>
                    <a:pt x="2415" y="10155"/>
                    <a:pt x="2451" y="10159"/>
                  </a:cubicBezTo>
                  <a:cubicBezTo>
                    <a:pt x="2525" y="10165"/>
                    <a:pt x="2602" y="10172"/>
                    <a:pt x="2675" y="10172"/>
                  </a:cubicBezTo>
                  <a:lnTo>
                    <a:pt x="2715" y="10172"/>
                  </a:lnTo>
                  <a:cubicBezTo>
                    <a:pt x="2833" y="10172"/>
                    <a:pt x="2943" y="10145"/>
                    <a:pt x="3053" y="10108"/>
                  </a:cubicBezTo>
                  <a:cubicBezTo>
                    <a:pt x="3093" y="10095"/>
                    <a:pt x="3137" y="10078"/>
                    <a:pt x="3177" y="10058"/>
                  </a:cubicBezTo>
                  <a:cubicBezTo>
                    <a:pt x="3220" y="10038"/>
                    <a:pt x="3260" y="10015"/>
                    <a:pt x="3301" y="9991"/>
                  </a:cubicBezTo>
                  <a:cubicBezTo>
                    <a:pt x="3357" y="9958"/>
                    <a:pt x="3418" y="9921"/>
                    <a:pt x="3468" y="9878"/>
                  </a:cubicBezTo>
                  <a:cubicBezTo>
                    <a:pt x="3491" y="9858"/>
                    <a:pt x="3508" y="9831"/>
                    <a:pt x="3528" y="9811"/>
                  </a:cubicBezTo>
                  <a:cubicBezTo>
                    <a:pt x="3575" y="9864"/>
                    <a:pt x="3625" y="9915"/>
                    <a:pt x="3675" y="9965"/>
                  </a:cubicBezTo>
                  <a:cubicBezTo>
                    <a:pt x="3739" y="10028"/>
                    <a:pt x="3805" y="10092"/>
                    <a:pt x="3876" y="10149"/>
                  </a:cubicBezTo>
                  <a:cubicBezTo>
                    <a:pt x="3943" y="10205"/>
                    <a:pt x="4009" y="10259"/>
                    <a:pt x="4080" y="10306"/>
                  </a:cubicBezTo>
                  <a:lnTo>
                    <a:pt x="4294" y="10443"/>
                  </a:lnTo>
                  <a:cubicBezTo>
                    <a:pt x="4397" y="10513"/>
                    <a:pt x="4504" y="10590"/>
                    <a:pt x="4598" y="10673"/>
                  </a:cubicBezTo>
                  <a:cubicBezTo>
                    <a:pt x="4655" y="10724"/>
                    <a:pt x="4708" y="10767"/>
                    <a:pt x="4758" y="10824"/>
                  </a:cubicBezTo>
                  <a:cubicBezTo>
                    <a:pt x="4812" y="10877"/>
                    <a:pt x="4865" y="10934"/>
                    <a:pt x="4915" y="10991"/>
                  </a:cubicBezTo>
                  <a:cubicBezTo>
                    <a:pt x="5016" y="11108"/>
                    <a:pt x="5113" y="11225"/>
                    <a:pt x="5200" y="11349"/>
                  </a:cubicBezTo>
                  <a:cubicBezTo>
                    <a:pt x="5226" y="11392"/>
                    <a:pt x="5257" y="11429"/>
                    <a:pt x="5280" y="11469"/>
                  </a:cubicBezTo>
                  <a:cubicBezTo>
                    <a:pt x="5300" y="11499"/>
                    <a:pt x="5317" y="11529"/>
                    <a:pt x="5340" y="11559"/>
                  </a:cubicBezTo>
                  <a:cubicBezTo>
                    <a:pt x="5343" y="11566"/>
                    <a:pt x="5347" y="11576"/>
                    <a:pt x="5357" y="11583"/>
                  </a:cubicBezTo>
                  <a:cubicBezTo>
                    <a:pt x="5394" y="11797"/>
                    <a:pt x="5430" y="12011"/>
                    <a:pt x="5460" y="12228"/>
                  </a:cubicBezTo>
                  <a:cubicBezTo>
                    <a:pt x="5491" y="12449"/>
                    <a:pt x="5524" y="12670"/>
                    <a:pt x="5544" y="12890"/>
                  </a:cubicBezTo>
                  <a:cubicBezTo>
                    <a:pt x="5564" y="13107"/>
                    <a:pt x="5577" y="13325"/>
                    <a:pt x="5598" y="13542"/>
                  </a:cubicBezTo>
                  <a:cubicBezTo>
                    <a:pt x="5644" y="13987"/>
                    <a:pt x="5715" y="14428"/>
                    <a:pt x="5768" y="14873"/>
                  </a:cubicBezTo>
                  <a:cubicBezTo>
                    <a:pt x="5798" y="15093"/>
                    <a:pt x="5825" y="15311"/>
                    <a:pt x="5852" y="15531"/>
                  </a:cubicBezTo>
                  <a:cubicBezTo>
                    <a:pt x="5862" y="15582"/>
                    <a:pt x="5865" y="15632"/>
                    <a:pt x="5875" y="15682"/>
                  </a:cubicBezTo>
                  <a:cubicBezTo>
                    <a:pt x="5835" y="15575"/>
                    <a:pt x="5795" y="15471"/>
                    <a:pt x="5741" y="15364"/>
                  </a:cubicBezTo>
                  <a:cubicBezTo>
                    <a:pt x="5725" y="15331"/>
                    <a:pt x="5708" y="15297"/>
                    <a:pt x="5684" y="15271"/>
                  </a:cubicBezTo>
                  <a:cubicBezTo>
                    <a:pt x="5668" y="15241"/>
                    <a:pt x="5651" y="15214"/>
                    <a:pt x="5631" y="15187"/>
                  </a:cubicBezTo>
                  <a:cubicBezTo>
                    <a:pt x="5594" y="15127"/>
                    <a:pt x="5547" y="15070"/>
                    <a:pt x="5501" y="15020"/>
                  </a:cubicBezTo>
                  <a:cubicBezTo>
                    <a:pt x="5457" y="14963"/>
                    <a:pt x="5407" y="14920"/>
                    <a:pt x="5357" y="14869"/>
                  </a:cubicBezTo>
                  <a:lnTo>
                    <a:pt x="5206" y="14729"/>
                  </a:lnTo>
                  <a:cubicBezTo>
                    <a:pt x="5150" y="14686"/>
                    <a:pt x="5096" y="14639"/>
                    <a:pt x="5043" y="14595"/>
                  </a:cubicBezTo>
                  <a:cubicBezTo>
                    <a:pt x="4992" y="14559"/>
                    <a:pt x="4942" y="14522"/>
                    <a:pt x="4892" y="14478"/>
                  </a:cubicBezTo>
                  <a:cubicBezTo>
                    <a:pt x="4839" y="14435"/>
                    <a:pt x="4788" y="14388"/>
                    <a:pt x="4728" y="14345"/>
                  </a:cubicBezTo>
                  <a:cubicBezTo>
                    <a:pt x="4671" y="14304"/>
                    <a:pt x="4611" y="14268"/>
                    <a:pt x="4554" y="14228"/>
                  </a:cubicBezTo>
                  <a:cubicBezTo>
                    <a:pt x="4538" y="14218"/>
                    <a:pt x="4514" y="14207"/>
                    <a:pt x="4494" y="14194"/>
                  </a:cubicBezTo>
                  <a:cubicBezTo>
                    <a:pt x="4488" y="14187"/>
                    <a:pt x="4481" y="14177"/>
                    <a:pt x="4474" y="14171"/>
                  </a:cubicBezTo>
                  <a:cubicBezTo>
                    <a:pt x="4461" y="14157"/>
                    <a:pt x="4447" y="14151"/>
                    <a:pt x="4437" y="14137"/>
                  </a:cubicBezTo>
                  <a:cubicBezTo>
                    <a:pt x="4447" y="14117"/>
                    <a:pt x="4457" y="14090"/>
                    <a:pt x="4461" y="14067"/>
                  </a:cubicBezTo>
                  <a:cubicBezTo>
                    <a:pt x="4461" y="14050"/>
                    <a:pt x="4464" y="14034"/>
                    <a:pt x="4457" y="14017"/>
                  </a:cubicBezTo>
                  <a:cubicBezTo>
                    <a:pt x="4457" y="14010"/>
                    <a:pt x="4454" y="14004"/>
                    <a:pt x="4454" y="14000"/>
                  </a:cubicBezTo>
                  <a:cubicBezTo>
                    <a:pt x="4447" y="13993"/>
                    <a:pt x="4444" y="13993"/>
                    <a:pt x="4441" y="13993"/>
                  </a:cubicBezTo>
                  <a:cubicBezTo>
                    <a:pt x="4441" y="13987"/>
                    <a:pt x="4444" y="13973"/>
                    <a:pt x="4444" y="13967"/>
                  </a:cubicBezTo>
                  <a:cubicBezTo>
                    <a:pt x="4454" y="13883"/>
                    <a:pt x="4447" y="13800"/>
                    <a:pt x="4427" y="13719"/>
                  </a:cubicBezTo>
                  <a:cubicBezTo>
                    <a:pt x="4421" y="13686"/>
                    <a:pt x="4407" y="13652"/>
                    <a:pt x="4397" y="13619"/>
                  </a:cubicBezTo>
                  <a:cubicBezTo>
                    <a:pt x="4357" y="13492"/>
                    <a:pt x="4304" y="13368"/>
                    <a:pt x="4253" y="13241"/>
                  </a:cubicBezTo>
                  <a:cubicBezTo>
                    <a:pt x="4180" y="13074"/>
                    <a:pt x="4110" y="12907"/>
                    <a:pt x="3993" y="12770"/>
                  </a:cubicBezTo>
                  <a:cubicBezTo>
                    <a:pt x="3963" y="12733"/>
                    <a:pt x="3929" y="12700"/>
                    <a:pt x="3902" y="12666"/>
                  </a:cubicBezTo>
                  <a:cubicBezTo>
                    <a:pt x="3869" y="12633"/>
                    <a:pt x="3836" y="12599"/>
                    <a:pt x="3795" y="12566"/>
                  </a:cubicBezTo>
                  <a:cubicBezTo>
                    <a:pt x="3729" y="12506"/>
                    <a:pt x="3662" y="12449"/>
                    <a:pt x="3591" y="12389"/>
                  </a:cubicBezTo>
                  <a:cubicBezTo>
                    <a:pt x="3444" y="12272"/>
                    <a:pt x="3291" y="12161"/>
                    <a:pt x="3127" y="12071"/>
                  </a:cubicBezTo>
                  <a:cubicBezTo>
                    <a:pt x="2966" y="11984"/>
                    <a:pt x="2799" y="11914"/>
                    <a:pt x="2632" y="11830"/>
                  </a:cubicBezTo>
                  <a:lnTo>
                    <a:pt x="2381" y="11693"/>
                  </a:lnTo>
                  <a:cubicBezTo>
                    <a:pt x="2298" y="11646"/>
                    <a:pt x="2214" y="11600"/>
                    <a:pt x="2124" y="11563"/>
                  </a:cubicBezTo>
                  <a:cubicBezTo>
                    <a:pt x="2040" y="11526"/>
                    <a:pt x="1950" y="11499"/>
                    <a:pt x="1863" y="11476"/>
                  </a:cubicBezTo>
                  <a:cubicBezTo>
                    <a:pt x="1819" y="11463"/>
                    <a:pt x="1773" y="11452"/>
                    <a:pt x="1729" y="11446"/>
                  </a:cubicBezTo>
                  <a:cubicBezTo>
                    <a:pt x="1686" y="11436"/>
                    <a:pt x="1639" y="11429"/>
                    <a:pt x="1599" y="11416"/>
                  </a:cubicBezTo>
                  <a:cubicBezTo>
                    <a:pt x="1512" y="11396"/>
                    <a:pt x="1422" y="11376"/>
                    <a:pt x="1331" y="11366"/>
                  </a:cubicBezTo>
                  <a:cubicBezTo>
                    <a:pt x="1244" y="11359"/>
                    <a:pt x="1151" y="11359"/>
                    <a:pt x="1060" y="11359"/>
                  </a:cubicBezTo>
                  <a:cubicBezTo>
                    <a:pt x="967" y="11359"/>
                    <a:pt x="877" y="11366"/>
                    <a:pt x="783" y="11382"/>
                  </a:cubicBezTo>
                  <a:cubicBezTo>
                    <a:pt x="696" y="11399"/>
                    <a:pt x="602" y="11416"/>
                    <a:pt x="519" y="11449"/>
                  </a:cubicBezTo>
                  <a:cubicBezTo>
                    <a:pt x="469" y="11469"/>
                    <a:pt x="425" y="11493"/>
                    <a:pt x="378" y="11519"/>
                  </a:cubicBezTo>
                  <a:cubicBezTo>
                    <a:pt x="318" y="11563"/>
                    <a:pt x="275" y="11616"/>
                    <a:pt x="231" y="11677"/>
                  </a:cubicBezTo>
                  <a:cubicBezTo>
                    <a:pt x="178" y="11753"/>
                    <a:pt x="141" y="11837"/>
                    <a:pt x="101" y="11921"/>
                  </a:cubicBezTo>
                  <a:cubicBezTo>
                    <a:pt x="84" y="11964"/>
                    <a:pt x="67" y="12011"/>
                    <a:pt x="51" y="12054"/>
                  </a:cubicBezTo>
                  <a:cubicBezTo>
                    <a:pt x="44" y="12081"/>
                    <a:pt x="41" y="12104"/>
                    <a:pt x="34" y="12128"/>
                  </a:cubicBezTo>
                  <a:lnTo>
                    <a:pt x="24" y="12188"/>
                  </a:lnTo>
                  <a:cubicBezTo>
                    <a:pt x="17" y="12235"/>
                    <a:pt x="11" y="12282"/>
                    <a:pt x="7" y="12328"/>
                  </a:cubicBezTo>
                  <a:cubicBezTo>
                    <a:pt x="1" y="12379"/>
                    <a:pt x="1" y="12422"/>
                    <a:pt x="7" y="12472"/>
                  </a:cubicBezTo>
                  <a:cubicBezTo>
                    <a:pt x="7" y="12569"/>
                    <a:pt x="27" y="12666"/>
                    <a:pt x="51" y="12756"/>
                  </a:cubicBezTo>
                  <a:cubicBezTo>
                    <a:pt x="64" y="12803"/>
                    <a:pt x="81" y="12847"/>
                    <a:pt x="94" y="12890"/>
                  </a:cubicBezTo>
                  <a:cubicBezTo>
                    <a:pt x="111" y="12937"/>
                    <a:pt x="128" y="12984"/>
                    <a:pt x="144" y="13024"/>
                  </a:cubicBezTo>
                  <a:cubicBezTo>
                    <a:pt x="161" y="13064"/>
                    <a:pt x="174" y="13101"/>
                    <a:pt x="191" y="13138"/>
                  </a:cubicBezTo>
                  <a:cubicBezTo>
                    <a:pt x="201" y="13164"/>
                    <a:pt x="211" y="13188"/>
                    <a:pt x="225" y="13214"/>
                  </a:cubicBezTo>
                  <a:lnTo>
                    <a:pt x="261" y="13288"/>
                  </a:lnTo>
                  <a:cubicBezTo>
                    <a:pt x="281" y="13331"/>
                    <a:pt x="308" y="13372"/>
                    <a:pt x="335" y="13408"/>
                  </a:cubicBezTo>
                  <a:cubicBezTo>
                    <a:pt x="368" y="13455"/>
                    <a:pt x="409" y="13505"/>
                    <a:pt x="452" y="13542"/>
                  </a:cubicBezTo>
                  <a:cubicBezTo>
                    <a:pt x="549" y="13622"/>
                    <a:pt x="663" y="13686"/>
                    <a:pt x="770" y="13743"/>
                  </a:cubicBezTo>
                  <a:cubicBezTo>
                    <a:pt x="820" y="13769"/>
                    <a:pt x="867" y="13800"/>
                    <a:pt x="917" y="13823"/>
                  </a:cubicBezTo>
                  <a:cubicBezTo>
                    <a:pt x="967" y="13850"/>
                    <a:pt x="1017" y="13873"/>
                    <a:pt x="1071" y="13903"/>
                  </a:cubicBezTo>
                  <a:lnTo>
                    <a:pt x="1622" y="14177"/>
                  </a:lnTo>
                  <a:cubicBezTo>
                    <a:pt x="1783" y="14258"/>
                    <a:pt x="1940" y="14335"/>
                    <a:pt x="2100" y="14411"/>
                  </a:cubicBezTo>
                  <a:cubicBezTo>
                    <a:pt x="2171" y="14445"/>
                    <a:pt x="2237" y="14488"/>
                    <a:pt x="2308" y="14522"/>
                  </a:cubicBezTo>
                  <a:cubicBezTo>
                    <a:pt x="2381" y="14555"/>
                    <a:pt x="2455" y="14585"/>
                    <a:pt x="2525" y="14612"/>
                  </a:cubicBezTo>
                  <a:cubicBezTo>
                    <a:pt x="2598" y="14639"/>
                    <a:pt x="2675" y="14662"/>
                    <a:pt x="2752" y="14686"/>
                  </a:cubicBezTo>
                  <a:cubicBezTo>
                    <a:pt x="2833" y="14706"/>
                    <a:pt x="2916" y="14726"/>
                    <a:pt x="2993" y="14739"/>
                  </a:cubicBezTo>
                  <a:cubicBezTo>
                    <a:pt x="3087" y="14752"/>
                    <a:pt x="3174" y="14762"/>
                    <a:pt x="3267" y="14773"/>
                  </a:cubicBezTo>
                  <a:cubicBezTo>
                    <a:pt x="3307" y="14776"/>
                    <a:pt x="3351" y="14779"/>
                    <a:pt x="3391" y="14779"/>
                  </a:cubicBezTo>
                  <a:cubicBezTo>
                    <a:pt x="3411" y="14779"/>
                    <a:pt x="3434" y="14779"/>
                    <a:pt x="3454" y="14776"/>
                  </a:cubicBezTo>
                  <a:cubicBezTo>
                    <a:pt x="3511" y="14769"/>
                    <a:pt x="3571" y="14752"/>
                    <a:pt x="3625" y="14729"/>
                  </a:cubicBezTo>
                  <a:cubicBezTo>
                    <a:pt x="3668" y="14719"/>
                    <a:pt x="3708" y="14702"/>
                    <a:pt x="3752" y="14686"/>
                  </a:cubicBezTo>
                  <a:cubicBezTo>
                    <a:pt x="3795" y="14662"/>
                    <a:pt x="3836" y="14639"/>
                    <a:pt x="3872" y="14609"/>
                  </a:cubicBezTo>
                  <a:cubicBezTo>
                    <a:pt x="3909" y="14579"/>
                    <a:pt x="3946" y="14545"/>
                    <a:pt x="3979" y="14508"/>
                  </a:cubicBezTo>
                  <a:cubicBezTo>
                    <a:pt x="4009" y="14478"/>
                    <a:pt x="4039" y="14455"/>
                    <a:pt x="4070" y="14425"/>
                  </a:cubicBezTo>
                  <a:cubicBezTo>
                    <a:pt x="4110" y="14388"/>
                    <a:pt x="4157" y="14355"/>
                    <a:pt x="4203" y="14324"/>
                  </a:cubicBezTo>
                  <a:cubicBezTo>
                    <a:pt x="4253" y="14291"/>
                    <a:pt x="4304" y="14261"/>
                    <a:pt x="4347" y="14228"/>
                  </a:cubicBezTo>
                  <a:cubicBezTo>
                    <a:pt x="4354" y="14228"/>
                    <a:pt x="4357" y="14224"/>
                    <a:pt x="4360" y="14224"/>
                  </a:cubicBezTo>
                  <a:cubicBezTo>
                    <a:pt x="4377" y="14238"/>
                    <a:pt x="4391" y="14244"/>
                    <a:pt x="4407" y="14258"/>
                  </a:cubicBezTo>
                  <a:lnTo>
                    <a:pt x="4444" y="14294"/>
                  </a:lnTo>
                  <a:cubicBezTo>
                    <a:pt x="4454" y="14304"/>
                    <a:pt x="4457" y="14311"/>
                    <a:pt x="4461" y="14321"/>
                  </a:cubicBezTo>
                  <a:cubicBezTo>
                    <a:pt x="4461" y="14321"/>
                    <a:pt x="4461" y="14324"/>
                    <a:pt x="4464" y="14324"/>
                  </a:cubicBezTo>
                  <a:cubicBezTo>
                    <a:pt x="4471" y="14355"/>
                    <a:pt x="4494" y="14375"/>
                    <a:pt x="4524" y="14375"/>
                  </a:cubicBezTo>
                  <a:cubicBezTo>
                    <a:pt x="4528" y="14375"/>
                    <a:pt x="4531" y="14371"/>
                    <a:pt x="4538" y="14371"/>
                  </a:cubicBezTo>
                  <a:cubicBezTo>
                    <a:pt x="4571" y="14398"/>
                    <a:pt x="4598" y="14428"/>
                    <a:pt x="4631" y="14462"/>
                  </a:cubicBezTo>
                  <a:cubicBezTo>
                    <a:pt x="4732" y="14555"/>
                    <a:pt x="4832" y="14642"/>
                    <a:pt x="4946" y="14722"/>
                  </a:cubicBezTo>
                  <a:lnTo>
                    <a:pt x="5109" y="14846"/>
                  </a:lnTo>
                  <a:cubicBezTo>
                    <a:pt x="5160" y="14890"/>
                    <a:pt x="5210" y="14933"/>
                    <a:pt x="5260" y="14976"/>
                  </a:cubicBezTo>
                  <a:cubicBezTo>
                    <a:pt x="5290" y="15000"/>
                    <a:pt x="5317" y="15027"/>
                    <a:pt x="5343" y="15050"/>
                  </a:cubicBezTo>
                  <a:cubicBezTo>
                    <a:pt x="5374" y="15080"/>
                    <a:pt x="5400" y="15114"/>
                    <a:pt x="5430" y="15144"/>
                  </a:cubicBezTo>
                  <a:cubicBezTo>
                    <a:pt x="5447" y="15160"/>
                    <a:pt x="5460" y="15177"/>
                    <a:pt x="5474" y="15197"/>
                  </a:cubicBezTo>
                  <a:cubicBezTo>
                    <a:pt x="5491" y="15217"/>
                    <a:pt x="5501" y="15241"/>
                    <a:pt x="5517" y="15261"/>
                  </a:cubicBezTo>
                  <a:cubicBezTo>
                    <a:pt x="5541" y="15294"/>
                    <a:pt x="5564" y="15328"/>
                    <a:pt x="5581" y="15361"/>
                  </a:cubicBezTo>
                  <a:cubicBezTo>
                    <a:pt x="5601" y="15394"/>
                    <a:pt x="5618" y="15431"/>
                    <a:pt x="5641" y="15465"/>
                  </a:cubicBezTo>
                  <a:cubicBezTo>
                    <a:pt x="5691" y="15568"/>
                    <a:pt x="5731" y="15672"/>
                    <a:pt x="5778" y="15779"/>
                  </a:cubicBezTo>
                  <a:cubicBezTo>
                    <a:pt x="5801" y="15839"/>
                    <a:pt x="5825" y="15896"/>
                    <a:pt x="5848" y="15953"/>
                  </a:cubicBezTo>
                  <a:cubicBezTo>
                    <a:pt x="5862" y="15983"/>
                    <a:pt x="5868" y="16010"/>
                    <a:pt x="5882" y="16036"/>
                  </a:cubicBezTo>
                  <a:cubicBezTo>
                    <a:pt x="5885" y="16053"/>
                    <a:pt x="5895" y="16066"/>
                    <a:pt x="5898" y="16083"/>
                  </a:cubicBezTo>
                  <a:cubicBezTo>
                    <a:pt x="5908" y="16110"/>
                    <a:pt x="5919" y="16130"/>
                    <a:pt x="5929" y="16150"/>
                  </a:cubicBezTo>
                  <a:cubicBezTo>
                    <a:pt x="5929" y="16160"/>
                    <a:pt x="5929" y="16163"/>
                    <a:pt x="5932" y="16170"/>
                  </a:cubicBezTo>
                  <a:cubicBezTo>
                    <a:pt x="5942" y="16317"/>
                    <a:pt x="5945" y="16461"/>
                    <a:pt x="5945" y="16605"/>
                  </a:cubicBezTo>
                  <a:cubicBezTo>
                    <a:pt x="5942" y="16748"/>
                    <a:pt x="5935" y="16889"/>
                    <a:pt x="5929" y="17033"/>
                  </a:cubicBezTo>
                  <a:cubicBezTo>
                    <a:pt x="5902" y="17324"/>
                    <a:pt x="5858" y="17614"/>
                    <a:pt x="5815" y="17902"/>
                  </a:cubicBezTo>
                  <a:cubicBezTo>
                    <a:pt x="5801" y="17992"/>
                    <a:pt x="5791" y="18089"/>
                    <a:pt x="5775" y="18183"/>
                  </a:cubicBezTo>
                  <a:cubicBezTo>
                    <a:pt x="5761" y="18223"/>
                    <a:pt x="5751" y="18266"/>
                    <a:pt x="5745" y="18307"/>
                  </a:cubicBezTo>
                  <a:cubicBezTo>
                    <a:pt x="5728" y="18393"/>
                    <a:pt x="5708" y="18484"/>
                    <a:pt x="5694" y="18571"/>
                  </a:cubicBezTo>
                  <a:cubicBezTo>
                    <a:pt x="5681" y="18658"/>
                    <a:pt x="5674" y="18755"/>
                    <a:pt x="5711" y="18841"/>
                  </a:cubicBezTo>
                  <a:cubicBezTo>
                    <a:pt x="5761" y="18952"/>
                    <a:pt x="5858" y="19029"/>
                    <a:pt x="5979" y="19045"/>
                  </a:cubicBezTo>
                  <a:cubicBezTo>
                    <a:pt x="5995" y="19052"/>
                    <a:pt x="6009" y="19052"/>
                    <a:pt x="6025" y="19052"/>
                  </a:cubicBezTo>
                  <a:cubicBezTo>
                    <a:pt x="6166" y="19052"/>
                    <a:pt x="6293" y="18958"/>
                    <a:pt x="6353" y="18828"/>
                  </a:cubicBezTo>
                  <a:cubicBezTo>
                    <a:pt x="6370" y="18791"/>
                    <a:pt x="6383" y="18755"/>
                    <a:pt x="6397" y="18711"/>
                  </a:cubicBezTo>
                  <a:cubicBezTo>
                    <a:pt x="6417" y="18641"/>
                    <a:pt x="6430" y="18574"/>
                    <a:pt x="6430" y="18500"/>
                  </a:cubicBezTo>
                  <a:lnTo>
                    <a:pt x="6430" y="18367"/>
                  </a:lnTo>
                  <a:cubicBezTo>
                    <a:pt x="6420" y="18149"/>
                    <a:pt x="6400" y="17935"/>
                    <a:pt x="6370" y="17721"/>
                  </a:cubicBezTo>
                  <a:cubicBezTo>
                    <a:pt x="6343" y="17501"/>
                    <a:pt x="6313" y="17280"/>
                    <a:pt x="6293" y="17056"/>
                  </a:cubicBezTo>
                  <a:cubicBezTo>
                    <a:pt x="6276" y="16862"/>
                    <a:pt x="6260" y="16665"/>
                    <a:pt x="6236" y="16468"/>
                  </a:cubicBezTo>
                  <a:cubicBezTo>
                    <a:pt x="6253" y="16387"/>
                    <a:pt x="6276" y="16314"/>
                    <a:pt x="6296" y="16234"/>
                  </a:cubicBezTo>
                  <a:cubicBezTo>
                    <a:pt x="6300" y="16220"/>
                    <a:pt x="6303" y="16214"/>
                    <a:pt x="6310" y="16203"/>
                  </a:cubicBezTo>
                  <a:cubicBezTo>
                    <a:pt x="6320" y="16180"/>
                    <a:pt x="6333" y="16153"/>
                    <a:pt x="6346" y="16133"/>
                  </a:cubicBezTo>
                  <a:cubicBezTo>
                    <a:pt x="6353" y="16113"/>
                    <a:pt x="6367" y="16090"/>
                    <a:pt x="6377" y="16066"/>
                  </a:cubicBezTo>
                  <a:cubicBezTo>
                    <a:pt x="6387" y="16033"/>
                    <a:pt x="6403" y="16006"/>
                    <a:pt x="6417" y="15969"/>
                  </a:cubicBezTo>
                  <a:cubicBezTo>
                    <a:pt x="6450" y="15899"/>
                    <a:pt x="6484" y="15832"/>
                    <a:pt x="6517" y="15762"/>
                  </a:cubicBezTo>
                  <a:cubicBezTo>
                    <a:pt x="6564" y="15675"/>
                    <a:pt x="6614" y="15588"/>
                    <a:pt x="6664" y="15498"/>
                  </a:cubicBezTo>
                  <a:cubicBezTo>
                    <a:pt x="6714" y="15414"/>
                    <a:pt x="6768" y="15328"/>
                    <a:pt x="6821" y="15244"/>
                  </a:cubicBezTo>
                  <a:cubicBezTo>
                    <a:pt x="6845" y="15211"/>
                    <a:pt x="6865" y="15177"/>
                    <a:pt x="6885" y="15147"/>
                  </a:cubicBezTo>
                  <a:cubicBezTo>
                    <a:pt x="6895" y="15150"/>
                    <a:pt x="6898" y="15160"/>
                    <a:pt x="6905" y="15164"/>
                  </a:cubicBezTo>
                  <a:cubicBezTo>
                    <a:pt x="6935" y="15190"/>
                    <a:pt x="6965" y="15217"/>
                    <a:pt x="6998" y="15247"/>
                  </a:cubicBezTo>
                  <a:cubicBezTo>
                    <a:pt x="7032" y="15277"/>
                    <a:pt x="7069" y="15307"/>
                    <a:pt x="7112" y="15328"/>
                  </a:cubicBezTo>
                  <a:cubicBezTo>
                    <a:pt x="7196" y="15374"/>
                    <a:pt x="7286" y="15401"/>
                    <a:pt x="7383" y="15408"/>
                  </a:cubicBezTo>
                  <a:lnTo>
                    <a:pt x="7423" y="15408"/>
                  </a:lnTo>
                  <a:cubicBezTo>
                    <a:pt x="7497" y="15408"/>
                    <a:pt x="7570" y="15401"/>
                    <a:pt x="7640" y="15394"/>
                  </a:cubicBezTo>
                  <a:cubicBezTo>
                    <a:pt x="7687" y="15391"/>
                    <a:pt x="7731" y="15381"/>
                    <a:pt x="7774" y="15374"/>
                  </a:cubicBezTo>
                  <a:cubicBezTo>
                    <a:pt x="7814" y="15364"/>
                    <a:pt x="7854" y="15358"/>
                    <a:pt x="7891" y="15344"/>
                  </a:cubicBezTo>
                  <a:cubicBezTo>
                    <a:pt x="7938" y="15328"/>
                    <a:pt x="7981" y="15314"/>
                    <a:pt x="8022" y="15294"/>
                  </a:cubicBezTo>
                  <a:cubicBezTo>
                    <a:pt x="8065" y="15274"/>
                    <a:pt x="8105" y="15254"/>
                    <a:pt x="8149" y="15227"/>
                  </a:cubicBezTo>
                  <a:cubicBezTo>
                    <a:pt x="8189" y="15204"/>
                    <a:pt x="8225" y="15174"/>
                    <a:pt x="8259" y="15147"/>
                  </a:cubicBezTo>
                  <a:cubicBezTo>
                    <a:pt x="8282" y="15134"/>
                    <a:pt x="8299" y="15120"/>
                    <a:pt x="8316" y="15104"/>
                  </a:cubicBezTo>
                  <a:cubicBezTo>
                    <a:pt x="8326" y="15090"/>
                    <a:pt x="8342" y="15077"/>
                    <a:pt x="8356" y="15063"/>
                  </a:cubicBezTo>
                  <a:cubicBezTo>
                    <a:pt x="8476" y="14940"/>
                    <a:pt x="8577" y="14806"/>
                    <a:pt x="8677" y="14662"/>
                  </a:cubicBezTo>
                  <a:cubicBezTo>
                    <a:pt x="8734" y="14589"/>
                    <a:pt x="8787" y="14512"/>
                    <a:pt x="8841" y="14442"/>
                  </a:cubicBezTo>
                  <a:cubicBezTo>
                    <a:pt x="8887" y="14375"/>
                    <a:pt x="8941" y="14314"/>
                    <a:pt x="8991" y="14254"/>
                  </a:cubicBezTo>
                  <a:lnTo>
                    <a:pt x="9142" y="14090"/>
                  </a:lnTo>
                  <a:cubicBezTo>
                    <a:pt x="9192" y="14040"/>
                    <a:pt x="9242" y="13993"/>
                    <a:pt x="9289" y="13943"/>
                  </a:cubicBezTo>
                  <a:cubicBezTo>
                    <a:pt x="9342" y="13890"/>
                    <a:pt x="9392" y="13836"/>
                    <a:pt x="9442" y="13780"/>
                  </a:cubicBezTo>
                  <a:cubicBezTo>
                    <a:pt x="9493" y="13726"/>
                    <a:pt x="9539" y="13669"/>
                    <a:pt x="9580" y="13609"/>
                  </a:cubicBezTo>
                  <a:cubicBezTo>
                    <a:pt x="9636" y="13539"/>
                    <a:pt x="9680" y="13459"/>
                    <a:pt x="9727" y="13385"/>
                  </a:cubicBezTo>
                  <a:cubicBezTo>
                    <a:pt x="9747" y="13345"/>
                    <a:pt x="9763" y="13308"/>
                    <a:pt x="9787" y="13271"/>
                  </a:cubicBezTo>
                  <a:cubicBezTo>
                    <a:pt x="9804" y="13238"/>
                    <a:pt x="9824" y="13201"/>
                    <a:pt x="9840" y="13168"/>
                  </a:cubicBezTo>
                  <a:cubicBezTo>
                    <a:pt x="9877" y="13091"/>
                    <a:pt x="9921" y="13014"/>
                    <a:pt x="9961" y="12937"/>
                  </a:cubicBezTo>
                  <a:cubicBezTo>
                    <a:pt x="10004" y="12860"/>
                    <a:pt x="10044" y="12783"/>
                    <a:pt x="10088" y="12706"/>
                  </a:cubicBezTo>
                  <a:cubicBezTo>
                    <a:pt x="10108" y="12670"/>
                    <a:pt x="10125" y="12626"/>
                    <a:pt x="10138" y="12586"/>
                  </a:cubicBezTo>
                  <a:cubicBezTo>
                    <a:pt x="10155" y="12542"/>
                    <a:pt x="10165" y="12499"/>
                    <a:pt x="10178" y="12456"/>
                  </a:cubicBezTo>
                  <a:cubicBezTo>
                    <a:pt x="10198" y="12369"/>
                    <a:pt x="10211" y="12282"/>
                    <a:pt x="10222" y="12191"/>
                  </a:cubicBezTo>
                  <a:cubicBezTo>
                    <a:pt x="10258" y="12131"/>
                    <a:pt x="10255" y="12044"/>
                    <a:pt x="10248" y="11954"/>
                  </a:cubicBezTo>
                  <a:cubicBezTo>
                    <a:pt x="10245" y="11870"/>
                    <a:pt x="10242" y="11787"/>
                    <a:pt x="10228" y="11703"/>
                  </a:cubicBezTo>
                  <a:cubicBezTo>
                    <a:pt x="10198" y="11529"/>
                    <a:pt x="10158" y="11359"/>
                    <a:pt x="10064" y="11202"/>
                  </a:cubicBezTo>
                  <a:cubicBezTo>
                    <a:pt x="10031" y="11145"/>
                    <a:pt x="9991" y="11091"/>
                    <a:pt x="9931" y="11048"/>
                  </a:cubicBezTo>
                  <a:cubicBezTo>
                    <a:pt x="9911" y="11035"/>
                    <a:pt x="9891" y="11018"/>
                    <a:pt x="9870" y="11011"/>
                  </a:cubicBezTo>
                  <a:cubicBezTo>
                    <a:pt x="9844" y="11001"/>
                    <a:pt x="9820" y="10994"/>
                    <a:pt x="9794" y="10991"/>
                  </a:cubicBezTo>
                  <a:cubicBezTo>
                    <a:pt x="9783" y="10989"/>
                    <a:pt x="9773" y="10988"/>
                    <a:pt x="9763" y="10988"/>
                  </a:cubicBezTo>
                  <a:cubicBezTo>
                    <a:pt x="9740" y="10988"/>
                    <a:pt x="9717" y="10992"/>
                    <a:pt x="9697" y="10994"/>
                  </a:cubicBezTo>
                  <a:cubicBezTo>
                    <a:pt x="9650" y="10998"/>
                    <a:pt x="9610" y="11011"/>
                    <a:pt x="9566" y="11025"/>
                  </a:cubicBezTo>
                  <a:cubicBezTo>
                    <a:pt x="9529" y="11035"/>
                    <a:pt x="9493" y="11051"/>
                    <a:pt x="9456" y="11068"/>
                  </a:cubicBezTo>
                  <a:cubicBezTo>
                    <a:pt x="9379" y="11098"/>
                    <a:pt x="9302" y="11128"/>
                    <a:pt x="9225" y="11162"/>
                  </a:cubicBezTo>
                  <a:cubicBezTo>
                    <a:pt x="9148" y="11195"/>
                    <a:pt x="9071" y="11228"/>
                    <a:pt x="8994" y="11262"/>
                  </a:cubicBezTo>
                  <a:cubicBezTo>
                    <a:pt x="8918" y="11295"/>
                    <a:pt x="8837" y="11332"/>
                    <a:pt x="8760" y="11369"/>
                  </a:cubicBezTo>
                  <a:cubicBezTo>
                    <a:pt x="8684" y="11409"/>
                    <a:pt x="8603" y="11452"/>
                    <a:pt x="8523" y="11499"/>
                  </a:cubicBezTo>
                  <a:cubicBezTo>
                    <a:pt x="8449" y="11539"/>
                    <a:pt x="8373" y="11586"/>
                    <a:pt x="8292" y="11633"/>
                  </a:cubicBezTo>
                  <a:cubicBezTo>
                    <a:pt x="8222" y="11673"/>
                    <a:pt x="8152" y="11713"/>
                    <a:pt x="8082" y="11747"/>
                  </a:cubicBezTo>
                  <a:cubicBezTo>
                    <a:pt x="8042" y="11767"/>
                    <a:pt x="8001" y="11783"/>
                    <a:pt x="7965" y="11804"/>
                  </a:cubicBezTo>
                  <a:cubicBezTo>
                    <a:pt x="7921" y="11830"/>
                    <a:pt x="7881" y="11850"/>
                    <a:pt x="7838" y="11880"/>
                  </a:cubicBezTo>
                  <a:cubicBezTo>
                    <a:pt x="7767" y="11924"/>
                    <a:pt x="7701" y="11974"/>
                    <a:pt x="7637" y="12031"/>
                  </a:cubicBezTo>
                  <a:cubicBezTo>
                    <a:pt x="7507" y="12141"/>
                    <a:pt x="7393" y="12272"/>
                    <a:pt x="7289" y="12409"/>
                  </a:cubicBezTo>
                  <a:cubicBezTo>
                    <a:pt x="7236" y="12482"/>
                    <a:pt x="7182" y="12552"/>
                    <a:pt x="7136" y="12626"/>
                  </a:cubicBezTo>
                  <a:cubicBezTo>
                    <a:pt x="7095" y="12700"/>
                    <a:pt x="7052" y="12773"/>
                    <a:pt x="7018" y="12853"/>
                  </a:cubicBezTo>
                  <a:cubicBezTo>
                    <a:pt x="6998" y="12894"/>
                    <a:pt x="6982" y="12940"/>
                    <a:pt x="6965" y="12984"/>
                  </a:cubicBezTo>
                  <a:cubicBezTo>
                    <a:pt x="6948" y="13021"/>
                    <a:pt x="6935" y="13057"/>
                    <a:pt x="6922" y="13101"/>
                  </a:cubicBezTo>
                  <a:cubicBezTo>
                    <a:pt x="6891" y="13184"/>
                    <a:pt x="6868" y="13271"/>
                    <a:pt x="6841" y="13355"/>
                  </a:cubicBezTo>
                  <a:cubicBezTo>
                    <a:pt x="6791" y="13525"/>
                    <a:pt x="6754" y="13696"/>
                    <a:pt x="6724" y="13873"/>
                  </a:cubicBezTo>
                  <a:cubicBezTo>
                    <a:pt x="6718" y="13910"/>
                    <a:pt x="6714" y="13947"/>
                    <a:pt x="6708" y="13987"/>
                  </a:cubicBezTo>
                  <a:cubicBezTo>
                    <a:pt x="6704" y="14027"/>
                    <a:pt x="6698" y="14074"/>
                    <a:pt x="6698" y="14114"/>
                  </a:cubicBezTo>
                  <a:lnTo>
                    <a:pt x="6698" y="14248"/>
                  </a:lnTo>
                  <a:cubicBezTo>
                    <a:pt x="6698" y="14291"/>
                    <a:pt x="6701" y="14331"/>
                    <a:pt x="6701" y="14375"/>
                  </a:cubicBezTo>
                  <a:cubicBezTo>
                    <a:pt x="6704" y="14458"/>
                    <a:pt x="6714" y="14538"/>
                    <a:pt x="6724" y="14622"/>
                  </a:cubicBezTo>
                  <a:cubicBezTo>
                    <a:pt x="6731" y="14655"/>
                    <a:pt x="6738" y="14689"/>
                    <a:pt x="6748" y="14716"/>
                  </a:cubicBezTo>
                  <a:cubicBezTo>
                    <a:pt x="6748" y="14732"/>
                    <a:pt x="6741" y="14746"/>
                    <a:pt x="6741" y="14762"/>
                  </a:cubicBezTo>
                  <a:cubicBezTo>
                    <a:pt x="6741" y="14809"/>
                    <a:pt x="6741" y="14859"/>
                    <a:pt x="6754" y="14906"/>
                  </a:cubicBezTo>
                  <a:cubicBezTo>
                    <a:pt x="6758" y="14926"/>
                    <a:pt x="6768" y="14946"/>
                    <a:pt x="6774" y="14966"/>
                  </a:cubicBezTo>
                  <a:cubicBezTo>
                    <a:pt x="6684" y="15117"/>
                    <a:pt x="6591" y="15274"/>
                    <a:pt x="6517" y="15431"/>
                  </a:cubicBezTo>
                  <a:cubicBezTo>
                    <a:pt x="6474" y="15525"/>
                    <a:pt x="6433" y="15615"/>
                    <a:pt x="6400" y="15712"/>
                  </a:cubicBezTo>
                  <a:cubicBezTo>
                    <a:pt x="6367" y="15796"/>
                    <a:pt x="6340" y="15879"/>
                    <a:pt x="6306" y="15963"/>
                  </a:cubicBezTo>
                  <a:cubicBezTo>
                    <a:pt x="6286" y="16013"/>
                    <a:pt x="6266" y="16066"/>
                    <a:pt x="6250" y="16117"/>
                  </a:cubicBezTo>
                  <a:cubicBezTo>
                    <a:pt x="6239" y="16133"/>
                    <a:pt x="6233" y="16153"/>
                    <a:pt x="6223" y="16170"/>
                  </a:cubicBezTo>
                  <a:cubicBezTo>
                    <a:pt x="6183" y="15832"/>
                    <a:pt x="6136" y="15498"/>
                    <a:pt x="6106" y="15160"/>
                  </a:cubicBezTo>
                  <a:cubicBezTo>
                    <a:pt x="6069" y="14716"/>
                    <a:pt x="6032" y="14274"/>
                    <a:pt x="5999" y="13830"/>
                  </a:cubicBezTo>
                  <a:cubicBezTo>
                    <a:pt x="5999" y="13820"/>
                    <a:pt x="5999" y="13810"/>
                    <a:pt x="5995" y="13796"/>
                  </a:cubicBezTo>
                  <a:cubicBezTo>
                    <a:pt x="5982" y="13579"/>
                    <a:pt x="5972" y="13362"/>
                    <a:pt x="5962" y="13144"/>
                  </a:cubicBezTo>
                  <a:cubicBezTo>
                    <a:pt x="5952" y="12990"/>
                    <a:pt x="5935" y="12833"/>
                    <a:pt x="5919" y="12676"/>
                  </a:cubicBezTo>
                  <a:cubicBezTo>
                    <a:pt x="5929" y="12639"/>
                    <a:pt x="5935" y="12599"/>
                    <a:pt x="5949" y="12559"/>
                  </a:cubicBezTo>
                  <a:cubicBezTo>
                    <a:pt x="5989" y="12399"/>
                    <a:pt x="6036" y="12238"/>
                    <a:pt x="6082" y="12081"/>
                  </a:cubicBezTo>
                  <a:cubicBezTo>
                    <a:pt x="6106" y="11991"/>
                    <a:pt x="6132" y="11904"/>
                    <a:pt x="6156" y="11820"/>
                  </a:cubicBezTo>
                  <a:cubicBezTo>
                    <a:pt x="6169" y="11770"/>
                    <a:pt x="6186" y="11720"/>
                    <a:pt x="6199" y="11673"/>
                  </a:cubicBezTo>
                  <a:cubicBezTo>
                    <a:pt x="6206" y="11653"/>
                    <a:pt x="6213" y="11630"/>
                    <a:pt x="6219" y="11606"/>
                  </a:cubicBezTo>
                  <a:cubicBezTo>
                    <a:pt x="6233" y="11570"/>
                    <a:pt x="6236" y="11536"/>
                    <a:pt x="6250" y="11499"/>
                  </a:cubicBezTo>
                  <a:cubicBezTo>
                    <a:pt x="6250" y="11496"/>
                    <a:pt x="6253" y="11496"/>
                    <a:pt x="6253" y="11489"/>
                  </a:cubicBezTo>
                  <a:cubicBezTo>
                    <a:pt x="6263" y="11479"/>
                    <a:pt x="6273" y="11466"/>
                    <a:pt x="6280" y="11449"/>
                  </a:cubicBezTo>
                  <a:cubicBezTo>
                    <a:pt x="6286" y="11436"/>
                    <a:pt x="6296" y="11419"/>
                    <a:pt x="6303" y="11406"/>
                  </a:cubicBezTo>
                  <a:cubicBezTo>
                    <a:pt x="6306" y="11396"/>
                    <a:pt x="6316" y="11382"/>
                    <a:pt x="6320" y="11369"/>
                  </a:cubicBezTo>
                  <a:cubicBezTo>
                    <a:pt x="6333" y="11346"/>
                    <a:pt x="6340" y="11322"/>
                    <a:pt x="6353" y="11299"/>
                  </a:cubicBezTo>
                  <a:cubicBezTo>
                    <a:pt x="6373" y="11252"/>
                    <a:pt x="6390" y="11205"/>
                    <a:pt x="6413" y="11162"/>
                  </a:cubicBezTo>
                  <a:cubicBezTo>
                    <a:pt x="6423" y="11168"/>
                    <a:pt x="6437" y="11182"/>
                    <a:pt x="6450" y="11188"/>
                  </a:cubicBezTo>
                  <a:cubicBezTo>
                    <a:pt x="6474" y="11205"/>
                    <a:pt x="6504" y="11222"/>
                    <a:pt x="6534" y="11239"/>
                  </a:cubicBezTo>
                  <a:cubicBezTo>
                    <a:pt x="6574" y="11265"/>
                    <a:pt x="6621" y="11282"/>
                    <a:pt x="6667" y="11302"/>
                  </a:cubicBezTo>
                  <a:cubicBezTo>
                    <a:pt x="6714" y="11319"/>
                    <a:pt x="6758" y="11332"/>
                    <a:pt x="6805" y="11339"/>
                  </a:cubicBezTo>
                  <a:cubicBezTo>
                    <a:pt x="6855" y="11352"/>
                    <a:pt x="6901" y="11356"/>
                    <a:pt x="6952" y="11366"/>
                  </a:cubicBezTo>
                  <a:cubicBezTo>
                    <a:pt x="6985" y="11369"/>
                    <a:pt x="7018" y="11372"/>
                    <a:pt x="7052" y="11372"/>
                  </a:cubicBezTo>
                  <a:cubicBezTo>
                    <a:pt x="7109" y="11372"/>
                    <a:pt x="7169" y="11369"/>
                    <a:pt x="7222" y="11356"/>
                  </a:cubicBezTo>
                  <a:cubicBezTo>
                    <a:pt x="7273" y="11349"/>
                    <a:pt x="7323" y="11335"/>
                    <a:pt x="7373" y="11315"/>
                  </a:cubicBezTo>
                  <a:cubicBezTo>
                    <a:pt x="7410" y="11299"/>
                    <a:pt x="7443" y="11282"/>
                    <a:pt x="7483" y="11262"/>
                  </a:cubicBezTo>
                  <a:cubicBezTo>
                    <a:pt x="7527" y="11235"/>
                    <a:pt x="7570" y="11198"/>
                    <a:pt x="7610" y="11165"/>
                  </a:cubicBezTo>
                  <a:cubicBezTo>
                    <a:pt x="7670" y="11115"/>
                    <a:pt x="7727" y="11061"/>
                    <a:pt x="7787" y="11004"/>
                  </a:cubicBezTo>
                  <a:cubicBezTo>
                    <a:pt x="7794" y="10998"/>
                    <a:pt x="7804" y="10988"/>
                    <a:pt x="7818" y="10981"/>
                  </a:cubicBezTo>
                  <a:cubicBezTo>
                    <a:pt x="7821" y="10981"/>
                    <a:pt x="7821" y="10978"/>
                    <a:pt x="7824" y="10978"/>
                  </a:cubicBezTo>
                  <a:cubicBezTo>
                    <a:pt x="7905" y="10911"/>
                    <a:pt x="7985" y="10837"/>
                    <a:pt x="8062" y="10770"/>
                  </a:cubicBezTo>
                  <a:cubicBezTo>
                    <a:pt x="8202" y="10653"/>
                    <a:pt x="8346" y="10543"/>
                    <a:pt x="8480" y="10416"/>
                  </a:cubicBezTo>
                  <a:cubicBezTo>
                    <a:pt x="8543" y="10359"/>
                    <a:pt x="8610" y="10296"/>
                    <a:pt x="8663" y="10229"/>
                  </a:cubicBezTo>
                  <a:cubicBezTo>
                    <a:pt x="8720" y="10162"/>
                    <a:pt x="8774" y="10092"/>
                    <a:pt x="8824" y="10018"/>
                  </a:cubicBezTo>
                  <a:lnTo>
                    <a:pt x="8824" y="10018"/>
                  </a:lnTo>
                  <a:lnTo>
                    <a:pt x="8821" y="10025"/>
                  </a:lnTo>
                  <a:cubicBezTo>
                    <a:pt x="8831" y="10008"/>
                    <a:pt x="8841" y="9991"/>
                    <a:pt x="8854" y="9975"/>
                  </a:cubicBezTo>
                  <a:cubicBezTo>
                    <a:pt x="8857" y="9965"/>
                    <a:pt x="8861" y="9958"/>
                    <a:pt x="8871" y="9951"/>
                  </a:cubicBezTo>
                  <a:lnTo>
                    <a:pt x="8971" y="9801"/>
                  </a:lnTo>
                  <a:cubicBezTo>
                    <a:pt x="9071" y="9650"/>
                    <a:pt x="9165" y="9497"/>
                    <a:pt x="9255" y="9343"/>
                  </a:cubicBezTo>
                  <a:cubicBezTo>
                    <a:pt x="9346" y="9189"/>
                    <a:pt x="9429" y="9025"/>
                    <a:pt x="9496" y="8858"/>
                  </a:cubicBezTo>
                  <a:cubicBezTo>
                    <a:pt x="9529" y="8771"/>
                    <a:pt x="9563" y="8687"/>
                    <a:pt x="9590" y="8597"/>
                  </a:cubicBezTo>
                  <a:cubicBezTo>
                    <a:pt x="9616" y="8507"/>
                    <a:pt x="9643" y="8410"/>
                    <a:pt x="9663" y="8320"/>
                  </a:cubicBezTo>
                  <a:cubicBezTo>
                    <a:pt x="9707" y="8146"/>
                    <a:pt x="9733" y="7969"/>
                    <a:pt x="9723" y="7788"/>
                  </a:cubicBezTo>
                  <a:cubicBezTo>
                    <a:pt x="9717" y="7741"/>
                    <a:pt x="9717" y="7691"/>
                    <a:pt x="9710" y="7644"/>
                  </a:cubicBezTo>
                  <a:cubicBezTo>
                    <a:pt x="9707" y="7594"/>
                    <a:pt x="9693" y="7551"/>
                    <a:pt x="9683" y="7504"/>
                  </a:cubicBezTo>
                  <a:cubicBezTo>
                    <a:pt x="9677" y="7460"/>
                    <a:pt x="9663" y="7420"/>
                    <a:pt x="9646" y="7384"/>
                  </a:cubicBezTo>
                  <a:cubicBezTo>
                    <a:pt x="9616" y="7317"/>
                    <a:pt x="9583" y="7250"/>
                    <a:pt x="9539" y="7190"/>
                  </a:cubicBezTo>
                  <a:cubicBezTo>
                    <a:pt x="9473" y="7106"/>
                    <a:pt x="9379" y="7043"/>
                    <a:pt x="9282" y="6999"/>
                  </a:cubicBezTo>
                  <a:cubicBezTo>
                    <a:pt x="9239" y="6976"/>
                    <a:pt x="9192" y="6952"/>
                    <a:pt x="9142" y="6939"/>
                  </a:cubicBezTo>
                  <a:cubicBezTo>
                    <a:pt x="9106" y="6934"/>
                    <a:pt x="9072" y="6929"/>
                    <a:pt x="9039" y="6929"/>
                  </a:cubicBezTo>
                  <a:cubicBezTo>
                    <a:pt x="9025" y="6929"/>
                    <a:pt x="9012" y="6930"/>
                    <a:pt x="8998" y="6932"/>
                  </a:cubicBezTo>
                  <a:cubicBezTo>
                    <a:pt x="8978" y="6932"/>
                    <a:pt x="8958" y="6936"/>
                    <a:pt x="8938" y="6939"/>
                  </a:cubicBezTo>
                  <a:cubicBezTo>
                    <a:pt x="8854" y="6952"/>
                    <a:pt x="8764" y="6969"/>
                    <a:pt x="8687" y="6992"/>
                  </a:cubicBezTo>
                  <a:cubicBezTo>
                    <a:pt x="8640" y="7006"/>
                    <a:pt x="8597" y="7022"/>
                    <a:pt x="8556" y="7039"/>
                  </a:cubicBezTo>
                  <a:cubicBezTo>
                    <a:pt x="8513" y="7056"/>
                    <a:pt x="8476" y="7076"/>
                    <a:pt x="8439" y="7099"/>
                  </a:cubicBezTo>
                  <a:cubicBezTo>
                    <a:pt x="8363" y="7139"/>
                    <a:pt x="8292" y="7200"/>
                    <a:pt x="8229" y="7260"/>
                  </a:cubicBezTo>
                  <a:cubicBezTo>
                    <a:pt x="8162" y="7320"/>
                    <a:pt x="8102" y="7384"/>
                    <a:pt x="8035" y="7440"/>
                  </a:cubicBezTo>
                  <a:cubicBezTo>
                    <a:pt x="7911" y="7544"/>
                    <a:pt x="7794" y="7654"/>
                    <a:pt x="7674" y="7761"/>
                  </a:cubicBezTo>
                  <a:cubicBezTo>
                    <a:pt x="7557" y="7872"/>
                    <a:pt x="7436" y="7975"/>
                    <a:pt x="7326" y="8092"/>
                  </a:cubicBezTo>
                  <a:cubicBezTo>
                    <a:pt x="7202" y="8223"/>
                    <a:pt x="7089" y="8370"/>
                    <a:pt x="6972" y="8507"/>
                  </a:cubicBezTo>
                  <a:cubicBezTo>
                    <a:pt x="6915" y="8574"/>
                    <a:pt x="6858" y="8641"/>
                    <a:pt x="6801" y="8704"/>
                  </a:cubicBezTo>
                  <a:cubicBezTo>
                    <a:pt x="6741" y="8771"/>
                    <a:pt x="6687" y="8841"/>
                    <a:pt x="6631" y="8908"/>
                  </a:cubicBezTo>
                  <a:cubicBezTo>
                    <a:pt x="6570" y="8978"/>
                    <a:pt x="6514" y="9045"/>
                    <a:pt x="6453" y="9112"/>
                  </a:cubicBezTo>
                  <a:cubicBezTo>
                    <a:pt x="6423" y="9149"/>
                    <a:pt x="6390" y="9182"/>
                    <a:pt x="6363" y="9222"/>
                  </a:cubicBezTo>
                  <a:cubicBezTo>
                    <a:pt x="6333" y="9256"/>
                    <a:pt x="6306" y="9289"/>
                    <a:pt x="6283" y="9326"/>
                  </a:cubicBezTo>
                  <a:cubicBezTo>
                    <a:pt x="6233" y="9396"/>
                    <a:pt x="6183" y="9477"/>
                    <a:pt x="6146" y="9560"/>
                  </a:cubicBezTo>
                  <a:cubicBezTo>
                    <a:pt x="6112" y="9640"/>
                    <a:pt x="6079" y="9724"/>
                    <a:pt x="6062" y="9811"/>
                  </a:cubicBezTo>
                  <a:cubicBezTo>
                    <a:pt x="6056" y="9834"/>
                    <a:pt x="6049" y="9861"/>
                    <a:pt x="6046" y="9884"/>
                  </a:cubicBezTo>
                  <a:cubicBezTo>
                    <a:pt x="6032" y="9945"/>
                    <a:pt x="6029" y="10001"/>
                    <a:pt x="6022" y="10062"/>
                  </a:cubicBezTo>
                  <a:cubicBezTo>
                    <a:pt x="6022" y="10112"/>
                    <a:pt x="6019" y="10162"/>
                    <a:pt x="6019" y="10215"/>
                  </a:cubicBezTo>
                  <a:cubicBezTo>
                    <a:pt x="6019" y="10302"/>
                    <a:pt x="6019" y="10393"/>
                    <a:pt x="6032" y="10480"/>
                  </a:cubicBezTo>
                  <a:cubicBezTo>
                    <a:pt x="6046" y="10566"/>
                    <a:pt x="6056" y="10660"/>
                    <a:pt x="6089" y="10744"/>
                  </a:cubicBezTo>
                  <a:cubicBezTo>
                    <a:pt x="6106" y="10784"/>
                    <a:pt x="6122" y="10821"/>
                    <a:pt x="6149" y="10861"/>
                  </a:cubicBezTo>
                  <a:cubicBezTo>
                    <a:pt x="6173" y="10897"/>
                    <a:pt x="6199" y="10931"/>
                    <a:pt x="6233" y="10964"/>
                  </a:cubicBezTo>
                  <a:cubicBezTo>
                    <a:pt x="6250" y="10981"/>
                    <a:pt x="6266" y="10994"/>
                    <a:pt x="6283" y="11004"/>
                  </a:cubicBezTo>
                  <a:cubicBezTo>
                    <a:pt x="6266" y="11045"/>
                    <a:pt x="6250" y="11078"/>
                    <a:pt x="6236" y="11115"/>
                  </a:cubicBezTo>
                  <a:cubicBezTo>
                    <a:pt x="6203" y="11198"/>
                    <a:pt x="6169" y="11285"/>
                    <a:pt x="6132" y="11369"/>
                  </a:cubicBezTo>
                  <a:cubicBezTo>
                    <a:pt x="6119" y="11389"/>
                    <a:pt x="6106" y="11406"/>
                    <a:pt x="6099" y="11432"/>
                  </a:cubicBezTo>
                  <a:cubicBezTo>
                    <a:pt x="6089" y="11456"/>
                    <a:pt x="6082" y="11483"/>
                    <a:pt x="6079" y="11506"/>
                  </a:cubicBezTo>
                  <a:cubicBezTo>
                    <a:pt x="6072" y="11533"/>
                    <a:pt x="6066" y="11553"/>
                    <a:pt x="6062" y="11573"/>
                  </a:cubicBezTo>
                  <a:cubicBezTo>
                    <a:pt x="6049" y="11623"/>
                    <a:pt x="6032" y="11673"/>
                    <a:pt x="6019" y="11723"/>
                  </a:cubicBezTo>
                  <a:cubicBezTo>
                    <a:pt x="5979" y="11870"/>
                    <a:pt x="5935" y="12021"/>
                    <a:pt x="5895" y="12168"/>
                  </a:cubicBezTo>
                  <a:cubicBezTo>
                    <a:pt x="5885" y="12191"/>
                    <a:pt x="5882" y="12215"/>
                    <a:pt x="5872" y="12238"/>
                  </a:cubicBezTo>
                  <a:cubicBezTo>
                    <a:pt x="5852" y="12084"/>
                    <a:pt x="5828" y="11931"/>
                    <a:pt x="5801" y="11780"/>
                  </a:cubicBezTo>
                  <a:cubicBezTo>
                    <a:pt x="5765" y="11566"/>
                    <a:pt x="5711" y="11352"/>
                    <a:pt x="5664" y="11138"/>
                  </a:cubicBezTo>
                  <a:cubicBezTo>
                    <a:pt x="5614" y="10884"/>
                    <a:pt x="5561" y="10630"/>
                    <a:pt x="5497" y="10379"/>
                  </a:cubicBezTo>
                  <a:cubicBezTo>
                    <a:pt x="5470" y="10276"/>
                    <a:pt x="5444" y="10169"/>
                    <a:pt x="5417" y="10062"/>
                  </a:cubicBezTo>
                  <a:cubicBezTo>
                    <a:pt x="5387" y="9931"/>
                    <a:pt x="5360" y="9797"/>
                    <a:pt x="5333" y="9667"/>
                  </a:cubicBezTo>
                  <a:cubicBezTo>
                    <a:pt x="5310" y="9547"/>
                    <a:pt x="5287" y="9430"/>
                    <a:pt x="5263" y="9309"/>
                  </a:cubicBezTo>
                  <a:lnTo>
                    <a:pt x="5263" y="9309"/>
                  </a:lnTo>
                  <a:cubicBezTo>
                    <a:pt x="5263" y="9316"/>
                    <a:pt x="5267" y="9323"/>
                    <a:pt x="5267" y="9329"/>
                  </a:cubicBezTo>
                  <a:cubicBezTo>
                    <a:pt x="5246" y="9229"/>
                    <a:pt x="5226" y="9129"/>
                    <a:pt x="5203" y="9025"/>
                  </a:cubicBezTo>
                  <a:cubicBezTo>
                    <a:pt x="5176" y="8878"/>
                    <a:pt x="5150" y="8731"/>
                    <a:pt x="5129" y="8587"/>
                  </a:cubicBezTo>
                  <a:cubicBezTo>
                    <a:pt x="5129" y="8577"/>
                    <a:pt x="5129" y="8574"/>
                    <a:pt x="5133" y="8564"/>
                  </a:cubicBezTo>
                  <a:cubicBezTo>
                    <a:pt x="5143" y="8497"/>
                    <a:pt x="5150" y="8437"/>
                    <a:pt x="5160" y="8370"/>
                  </a:cubicBezTo>
                  <a:cubicBezTo>
                    <a:pt x="5163" y="8326"/>
                    <a:pt x="5170" y="8286"/>
                    <a:pt x="5176" y="8243"/>
                  </a:cubicBezTo>
                  <a:cubicBezTo>
                    <a:pt x="5183" y="8196"/>
                    <a:pt x="5186" y="8156"/>
                    <a:pt x="5193" y="8109"/>
                  </a:cubicBezTo>
                  <a:cubicBezTo>
                    <a:pt x="5193" y="8106"/>
                    <a:pt x="5196" y="8102"/>
                    <a:pt x="5196" y="8092"/>
                  </a:cubicBezTo>
                  <a:lnTo>
                    <a:pt x="5196" y="8089"/>
                  </a:lnTo>
                  <a:cubicBezTo>
                    <a:pt x="5233" y="8022"/>
                    <a:pt x="5270" y="7952"/>
                    <a:pt x="5310" y="7878"/>
                  </a:cubicBezTo>
                  <a:cubicBezTo>
                    <a:pt x="5343" y="7812"/>
                    <a:pt x="5370" y="7745"/>
                    <a:pt x="5404" y="7684"/>
                  </a:cubicBezTo>
                  <a:cubicBezTo>
                    <a:pt x="5481" y="7527"/>
                    <a:pt x="5547" y="7370"/>
                    <a:pt x="5618" y="7210"/>
                  </a:cubicBezTo>
                  <a:cubicBezTo>
                    <a:pt x="5654" y="7126"/>
                    <a:pt x="5688" y="7049"/>
                    <a:pt x="5721" y="6966"/>
                  </a:cubicBezTo>
                  <a:cubicBezTo>
                    <a:pt x="5751" y="6889"/>
                    <a:pt x="5785" y="6815"/>
                    <a:pt x="5815" y="6738"/>
                  </a:cubicBezTo>
                  <a:cubicBezTo>
                    <a:pt x="5818" y="6732"/>
                    <a:pt x="5822" y="6722"/>
                    <a:pt x="5822" y="6708"/>
                  </a:cubicBezTo>
                  <a:cubicBezTo>
                    <a:pt x="5862" y="6725"/>
                    <a:pt x="5898" y="6738"/>
                    <a:pt x="5939" y="6752"/>
                  </a:cubicBezTo>
                  <a:cubicBezTo>
                    <a:pt x="5945" y="6755"/>
                    <a:pt x="5952" y="6755"/>
                    <a:pt x="5955" y="6758"/>
                  </a:cubicBezTo>
                  <a:cubicBezTo>
                    <a:pt x="5989" y="6782"/>
                    <a:pt x="6032" y="6792"/>
                    <a:pt x="6072" y="6798"/>
                  </a:cubicBezTo>
                  <a:cubicBezTo>
                    <a:pt x="6079" y="6798"/>
                    <a:pt x="6082" y="6802"/>
                    <a:pt x="6086" y="6802"/>
                  </a:cubicBezTo>
                  <a:lnTo>
                    <a:pt x="6173" y="6825"/>
                  </a:lnTo>
                  <a:cubicBezTo>
                    <a:pt x="6179" y="6832"/>
                    <a:pt x="6186" y="6832"/>
                    <a:pt x="6189" y="6832"/>
                  </a:cubicBezTo>
                  <a:cubicBezTo>
                    <a:pt x="6206" y="6839"/>
                    <a:pt x="6223" y="6842"/>
                    <a:pt x="6239" y="6842"/>
                  </a:cubicBezTo>
                  <a:cubicBezTo>
                    <a:pt x="6253" y="6842"/>
                    <a:pt x="6266" y="6839"/>
                    <a:pt x="6280" y="6835"/>
                  </a:cubicBezTo>
                  <a:cubicBezTo>
                    <a:pt x="6313" y="6822"/>
                    <a:pt x="6336" y="6785"/>
                    <a:pt x="6336" y="6748"/>
                  </a:cubicBezTo>
                  <a:cubicBezTo>
                    <a:pt x="6336" y="6742"/>
                    <a:pt x="6333" y="6735"/>
                    <a:pt x="6333" y="6732"/>
                  </a:cubicBezTo>
                  <a:cubicBezTo>
                    <a:pt x="6397" y="6701"/>
                    <a:pt x="6457" y="6668"/>
                    <a:pt x="6517" y="6625"/>
                  </a:cubicBezTo>
                  <a:cubicBezTo>
                    <a:pt x="6574" y="6584"/>
                    <a:pt x="6631" y="6534"/>
                    <a:pt x="6681" y="6488"/>
                  </a:cubicBezTo>
                  <a:cubicBezTo>
                    <a:pt x="6708" y="6464"/>
                    <a:pt x="6738" y="6434"/>
                    <a:pt x="6768" y="6404"/>
                  </a:cubicBezTo>
                  <a:cubicBezTo>
                    <a:pt x="6801" y="6367"/>
                    <a:pt x="6838" y="6330"/>
                    <a:pt x="6871" y="6287"/>
                  </a:cubicBezTo>
                  <a:cubicBezTo>
                    <a:pt x="6888" y="6270"/>
                    <a:pt x="6901" y="6250"/>
                    <a:pt x="6918" y="6233"/>
                  </a:cubicBezTo>
                  <a:cubicBezTo>
                    <a:pt x="6935" y="6213"/>
                    <a:pt x="6948" y="6190"/>
                    <a:pt x="6965" y="6170"/>
                  </a:cubicBezTo>
                  <a:cubicBezTo>
                    <a:pt x="7022" y="6090"/>
                    <a:pt x="7072" y="6006"/>
                    <a:pt x="7122" y="5922"/>
                  </a:cubicBezTo>
                  <a:cubicBezTo>
                    <a:pt x="7169" y="5849"/>
                    <a:pt x="7216" y="5779"/>
                    <a:pt x="7259" y="5705"/>
                  </a:cubicBezTo>
                  <a:cubicBezTo>
                    <a:pt x="7306" y="5645"/>
                    <a:pt x="7353" y="5578"/>
                    <a:pt x="7400" y="5515"/>
                  </a:cubicBezTo>
                  <a:cubicBezTo>
                    <a:pt x="7443" y="5451"/>
                    <a:pt x="7487" y="5384"/>
                    <a:pt x="7527" y="5314"/>
                  </a:cubicBezTo>
                  <a:cubicBezTo>
                    <a:pt x="7574" y="5234"/>
                    <a:pt x="7620" y="5153"/>
                    <a:pt x="7657" y="5077"/>
                  </a:cubicBezTo>
                  <a:cubicBezTo>
                    <a:pt x="7701" y="4993"/>
                    <a:pt x="7741" y="4909"/>
                    <a:pt x="7774" y="4826"/>
                  </a:cubicBezTo>
                  <a:cubicBezTo>
                    <a:pt x="7821" y="4715"/>
                    <a:pt x="7868" y="4602"/>
                    <a:pt x="7901" y="4491"/>
                  </a:cubicBezTo>
                  <a:cubicBezTo>
                    <a:pt x="7935" y="4374"/>
                    <a:pt x="7958" y="4247"/>
                    <a:pt x="7951" y="4127"/>
                  </a:cubicBezTo>
                  <a:cubicBezTo>
                    <a:pt x="7945" y="4064"/>
                    <a:pt x="7941" y="4000"/>
                    <a:pt x="7928" y="3940"/>
                  </a:cubicBezTo>
                  <a:cubicBezTo>
                    <a:pt x="7921" y="3890"/>
                    <a:pt x="7911" y="3840"/>
                    <a:pt x="7901" y="3783"/>
                  </a:cubicBezTo>
                  <a:cubicBezTo>
                    <a:pt x="7891" y="3743"/>
                    <a:pt x="7878" y="3699"/>
                    <a:pt x="7868" y="3659"/>
                  </a:cubicBezTo>
                  <a:cubicBezTo>
                    <a:pt x="7854" y="3612"/>
                    <a:pt x="7838" y="3565"/>
                    <a:pt x="7824" y="3525"/>
                  </a:cubicBezTo>
                  <a:cubicBezTo>
                    <a:pt x="7794" y="3442"/>
                    <a:pt x="7761" y="3355"/>
                    <a:pt x="7711" y="3278"/>
                  </a:cubicBezTo>
                  <a:cubicBezTo>
                    <a:pt x="7664" y="3204"/>
                    <a:pt x="7600" y="3137"/>
                    <a:pt x="7527" y="3077"/>
                  </a:cubicBezTo>
                  <a:cubicBezTo>
                    <a:pt x="7456" y="3020"/>
                    <a:pt x="7373" y="2964"/>
                    <a:pt x="7283" y="2943"/>
                  </a:cubicBezTo>
                  <a:cubicBezTo>
                    <a:pt x="7259" y="2940"/>
                    <a:pt x="7237" y="2938"/>
                    <a:pt x="7215" y="2938"/>
                  </a:cubicBezTo>
                  <a:cubicBezTo>
                    <a:pt x="7199" y="2938"/>
                    <a:pt x="7184" y="2939"/>
                    <a:pt x="7169" y="2940"/>
                  </a:cubicBezTo>
                  <a:cubicBezTo>
                    <a:pt x="7119" y="2943"/>
                    <a:pt x="7069" y="2957"/>
                    <a:pt x="7022" y="2977"/>
                  </a:cubicBezTo>
                  <a:cubicBezTo>
                    <a:pt x="6968" y="3004"/>
                    <a:pt x="6915" y="3037"/>
                    <a:pt x="6865" y="3071"/>
                  </a:cubicBezTo>
                  <a:cubicBezTo>
                    <a:pt x="6818" y="3097"/>
                    <a:pt x="6771" y="3131"/>
                    <a:pt x="6731" y="3171"/>
                  </a:cubicBezTo>
                  <a:cubicBezTo>
                    <a:pt x="6634" y="3254"/>
                    <a:pt x="6550" y="3355"/>
                    <a:pt x="6470" y="3455"/>
                  </a:cubicBezTo>
                  <a:cubicBezTo>
                    <a:pt x="6437" y="3495"/>
                    <a:pt x="6403" y="3542"/>
                    <a:pt x="6370" y="3582"/>
                  </a:cubicBezTo>
                  <a:cubicBezTo>
                    <a:pt x="6316" y="3656"/>
                    <a:pt x="6263" y="3729"/>
                    <a:pt x="6206" y="3799"/>
                  </a:cubicBezTo>
                  <a:cubicBezTo>
                    <a:pt x="6096" y="3943"/>
                    <a:pt x="5985" y="4084"/>
                    <a:pt x="5865" y="4224"/>
                  </a:cubicBezTo>
                  <a:cubicBezTo>
                    <a:pt x="5805" y="4291"/>
                    <a:pt x="5745" y="4351"/>
                    <a:pt x="5684" y="4418"/>
                  </a:cubicBezTo>
                  <a:cubicBezTo>
                    <a:pt x="5618" y="4495"/>
                    <a:pt x="5554" y="4568"/>
                    <a:pt x="5494" y="4649"/>
                  </a:cubicBezTo>
                  <a:cubicBezTo>
                    <a:pt x="5437" y="4719"/>
                    <a:pt x="5394" y="4799"/>
                    <a:pt x="5350" y="4879"/>
                  </a:cubicBezTo>
                  <a:cubicBezTo>
                    <a:pt x="5310" y="4960"/>
                    <a:pt x="5277" y="5046"/>
                    <a:pt x="5243" y="5130"/>
                  </a:cubicBezTo>
                  <a:lnTo>
                    <a:pt x="5216" y="5204"/>
                  </a:lnTo>
                  <a:cubicBezTo>
                    <a:pt x="5203" y="5244"/>
                    <a:pt x="5193" y="5284"/>
                    <a:pt x="5183" y="5327"/>
                  </a:cubicBezTo>
                  <a:cubicBezTo>
                    <a:pt x="5176" y="5377"/>
                    <a:pt x="5170" y="5428"/>
                    <a:pt x="5166" y="5478"/>
                  </a:cubicBezTo>
                  <a:cubicBezTo>
                    <a:pt x="5166" y="5568"/>
                    <a:pt x="5166" y="5655"/>
                    <a:pt x="5170" y="5749"/>
                  </a:cubicBezTo>
                  <a:cubicBezTo>
                    <a:pt x="5176" y="5836"/>
                    <a:pt x="5186" y="5929"/>
                    <a:pt x="5210" y="6013"/>
                  </a:cubicBezTo>
                  <a:cubicBezTo>
                    <a:pt x="5216" y="6036"/>
                    <a:pt x="5220" y="6063"/>
                    <a:pt x="5230" y="6083"/>
                  </a:cubicBezTo>
                  <a:cubicBezTo>
                    <a:pt x="5236" y="6103"/>
                    <a:pt x="5243" y="6123"/>
                    <a:pt x="5250" y="6146"/>
                  </a:cubicBezTo>
                  <a:cubicBezTo>
                    <a:pt x="5260" y="6167"/>
                    <a:pt x="5267" y="6190"/>
                    <a:pt x="5280" y="6213"/>
                  </a:cubicBezTo>
                  <a:cubicBezTo>
                    <a:pt x="5287" y="6233"/>
                    <a:pt x="5297" y="6250"/>
                    <a:pt x="5310" y="6270"/>
                  </a:cubicBezTo>
                  <a:cubicBezTo>
                    <a:pt x="5327" y="6297"/>
                    <a:pt x="5337" y="6320"/>
                    <a:pt x="5353" y="6347"/>
                  </a:cubicBezTo>
                  <a:cubicBezTo>
                    <a:pt x="5380" y="6384"/>
                    <a:pt x="5410" y="6417"/>
                    <a:pt x="5437" y="6447"/>
                  </a:cubicBezTo>
                  <a:cubicBezTo>
                    <a:pt x="5467" y="6481"/>
                    <a:pt x="5501" y="6514"/>
                    <a:pt x="5537" y="6541"/>
                  </a:cubicBezTo>
                  <a:cubicBezTo>
                    <a:pt x="5567" y="6568"/>
                    <a:pt x="5601" y="6591"/>
                    <a:pt x="5631" y="6618"/>
                  </a:cubicBezTo>
                  <a:cubicBezTo>
                    <a:pt x="5621" y="6638"/>
                    <a:pt x="5614" y="6661"/>
                    <a:pt x="5604" y="6678"/>
                  </a:cubicBezTo>
                  <a:cubicBezTo>
                    <a:pt x="5561" y="6782"/>
                    <a:pt x="5517" y="6882"/>
                    <a:pt x="5477" y="6986"/>
                  </a:cubicBezTo>
                  <a:lnTo>
                    <a:pt x="5287" y="7450"/>
                  </a:lnTo>
                  <a:lnTo>
                    <a:pt x="5186" y="7701"/>
                  </a:lnTo>
                  <a:cubicBezTo>
                    <a:pt x="5160" y="7781"/>
                    <a:pt x="5133" y="7858"/>
                    <a:pt x="5109" y="7935"/>
                  </a:cubicBezTo>
                  <a:cubicBezTo>
                    <a:pt x="5099" y="7955"/>
                    <a:pt x="5093" y="7982"/>
                    <a:pt x="5079" y="8002"/>
                  </a:cubicBezTo>
                  <a:cubicBezTo>
                    <a:pt x="5069" y="8022"/>
                    <a:pt x="5063" y="8042"/>
                    <a:pt x="5059" y="8069"/>
                  </a:cubicBezTo>
                  <a:cubicBezTo>
                    <a:pt x="5053" y="8092"/>
                    <a:pt x="5049" y="8122"/>
                    <a:pt x="5049" y="8149"/>
                  </a:cubicBezTo>
                  <a:cubicBezTo>
                    <a:pt x="5049" y="8156"/>
                    <a:pt x="5049" y="8159"/>
                    <a:pt x="5046" y="8169"/>
                  </a:cubicBezTo>
                  <a:cubicBezTo>
                    <a:pt x="5012" y="7969"/>
                    <a:pt x="4976" y="7768"/>
                    <a:pt x="4936" y="7564"/>
                  </a:cubicBezTo>
                  <a:cubicBezTo>
                    <a:pt x="4895" y="7347"/>
                    <a:pt x="4859" y="7126"/>
                    <a:pt x="4815" y="6912"/>
                  </a:cubicBezTo>
                  <a:cubicBezTo>
                    <a:pt x="4768" y="6681"/>
                    <a:pt x="4718" y="6454"/>
                    <a:pt x="4668" y="6227"/>
                  </a:cubicBezTo>
                  <a:cubicBezTo>
                    <a:pt x="4625" y="6009"/>
                    <a:pt x="4568" y="5795"/>
                    <a:pt x="4508" y="5581"/>
                  </a:cubicBezTo>
                  <a:cubicBezTo>
                    <a:pt x="4477" y="5481"/>
                    <a:pt x="4444" y="5381"/>
                    <a:pt x="4411" y="5281"/>
                  </a:cubicBezTo>
                  <a:cubicBezTo>
                    <a:pt x="4374" y="5164"/>
                    <a:pt x="4340" y="5050"/>
                    <a:pt x="4307" y="4933"/>
                  </a:cubicBezTo>
                  <a:cubicBezTo>
                    <a:pt x="4274" y="4826"/>
                    <a:pt x="4243" y="4715"/>
                    <a:pt x="4213" y="4609"/>
                  </a:cubicBezTo>
                  <a:cubicBezTo>
                    <a:pt x="4190" y="4518"/>
                    <a:pt x="4160" y="4435"/>
                    <a:pt x="4133" y="4348"/>
                  </a:cubicBezTo>
                  <a:lnTo>
                    <a:pt x="4133" y="4348"/>
                  </a:lnTo>
                  <a:cubicBezTo>
                    <a:pt x="4151" y="4351"/>
                    <a:pt x="4169" y="4352"/>
                    <a:pt x="4187" y="4352"/>
                  </a:cubicBezTo>
                  <a:cubicBezTo>
                    <a:pt x="4247" y="4352"/>
                    <a:pt x="4304" y="4337"/>
                    <a:pt x="4350" y="4311"/>
                  </a:cubicBezTo>
                  <a:cubicBezTo>
                    <a:pt x="4394" y="4291"/>
                    <a:pt x="4434" y="4261"/>
                    <a:pt x="4474" y="4227"/>
                  </a:cubicBezTo>
                  <a:cubicBezTo>
                    <a:pt x="4511" y="4197"/>
                    <a:pt x="4551" y="4164"/>
                    <a:pt x="4581" y="4127"/>
                  </a:cubicBezTo>
                  <a:cubicBezTo>
                    <a:pt x="4615" y="4090"/>
                    <a:pt x="4645" y="4050"/>
                    <a:pt x="4668" y="4010"/>
                  </a:cubicBezTo>
                  <a:cubicBezTo>
                    <a:pt x="4685" y="3980"/>
                    <a:pt x="4701" y="3950"/>
                    <a:pt x="4718" y="3916"/>
                  </a:cubicBezTo>
                  <a:cubicBezTo>
                    <a:pt x="4748" y="3856"/>
                    <a:pt x="4782" y="3793"/>
                    <a:pt x="4808" y="3726"/>
                  </a:cubicBezTo>
                  <a:cubicBezTo>
                    <a:pt x="4819" y="3689"/>
                    <a:pt x="4835" y="3649"/>
                    <a:pt x="4849" y="3612"/>
                  </a:cubicBezTo>
                  <a:cubicBezTo>
                    <a:pt x="4859" y="3579"/>
                    <a:pt x="4869" y="3545"/>
                    <a:pt x="4879" y="3509"/>
                  </a:cubicBezTo>
                  <a:cubicBezTo>
                    <a:pt x="4892" y="3448"/>
                    <a:pt x="4909" y="3388"/>
                    <a:pt x="4915" y="3325"/>
                  </a:cubicBezTo>
                  <a:cubicBezTo>
                    <a:pt x="4929" y="3261"/>
                    <a:pt x="4936" y="3204"/>
                    <a:pt x="4946" y="3141"/>
                  </a:cubicBezTo>
                  <a:cubicBezTo>
                    <a:pt x="4962" y="3027"/>
                    <a:pt x="4969" y="2910"/>
                    <a:pt x="4979" y="2800"/>
                  </a:cubicBezTo>
                  <a:cubicBezTo>
                    <a:pt x="4986" y="2689"/>
                    <a:pt x="4992" y="2582"/>
                    <a:pt x="4996" y="2472"/>
                  </a:cubicBezTo>
                  <a:cubicBezTo>
                    <a:pt x="4999" y="2345"/>
                    <a:pt x="5002" y="2221"/>
                    <a:pt x="5002" y="2094"/>
                  </a:cubicBezTo>
                  <a:cubicBezTo>
                    <a:pt x="5002" y="2041"/>
                    <a:pt x="4999" y="1987"/>
                    <a:pt x="4999" y="1934"/>
                  </a:cubicBezTo>
                  <a:cubicBezTo>
                    <a:pt x="4999" y="1904"/>
                    <a:pt x="4996" y="1870"/>
                    <a:pt x="4992" y="1840"/>
                  </a:cubicBezTo>
                  <a:cubicBezTo>
                    <a:pt x="4986" y="1820"/>
                    <a:pt x="4986" y="1797"/>
                    <a:pt x="4982" y="1773"/>
                  </a:cubicBezTo>
                  <a:cubicBezTo>
                    <a:pt x="4976" y="1713"/>
                    <a:pt x="4962" y="1650"/>
                    <a:pt x="4949" y="1586"/>
                  </a:cubicBezTo>
                  <a:cubicBezTo>
                    <a:pt x="4936" y="1533"/>
                    <a:pt x="4926" y="1472"/>
                    <a:pt x="4909" y="1419"/>
                  </a:cubicBezTo>
                  <a:cubicBezTo>
                    <a:pt x="4895" y="1365"/>
                    <a:pt x="4879" y="1312"/>
                    <a:pt x="4862" y="1255"/>
                  </a:cubicBezTo>
                  <a:cubicBezTo>
                    <a:pt x="4835" y="1181"/>
                    <a:pt x="4812" y="1105"/>
                    <a:pt x="4775" y="1034"/>
                  </a:cubicBezTo>
                  <a:cubicBezTo>
                    <a:pt x="4742" y="968"/>
                    <a:pt x="4701" y="901"/>
                    <a:pt x="4661" y="837"/>
                  </a:cubicBezTo>
                  <a:cubicBezTo>
                    <a:pt x="4591" y="733"/>
                    <a:pt x="4508" y="633"/>
                    <a:pt x="4424" y="536"/>
                  </a:cubicBezTo>
                  <a:cubicBezTo>
                    <a:pt x="4357" y="459"/>
                    <a:pt x="4280" y="382"/>
                    <a:pt x="4197" y="319"/>
                  </a:cubicBezTo>
                  <a:cubicBezTo>
                    <a:pt x="4167" y="299"/>
                    <a:pt x="4140" y="275"/>
                    <a:pt x="4110" y="252"/>
                  </a:cubicBezTo>
                  <a:cubicBezTo>
                    <a:pt x="4090" y="235"/>
                    <a:pt x="4066" y="225"/>
                    <a:pt x="4046" y="212"/>
                  </a:cubicBezTo>
                  <a:cubicBezTo>
                    <a:pt x="3949" y="148"/>
                    <a:pt x="3856" y="92"/>
                    <a:pt x="3745" y="51"/>
                  </a:cubicBezTo>
                  <a:cubicBezTo>
                    <a:pt x="3672" y="28"/>
                    <a:pt x="3591" y="11"/>
                    <a:pt x="3508" y="1"/>
                  </a:cubicBezTo>
                  <a:cubicBezTo>
                    <a:pt x="3490" y="0"/>
                    <a:pt x="3473" y="0"/>
                    <a:pt x="345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9"/>
            <p:cNvSpPr/>
            <p:nvPr/>
          </p:nvSpPr>
          <p:spPr>
            <a:xfrm>
              <a:off x="3033900" y="4491500"/>
              <a:ext cx="100" cy="25"/>
            </a:xfrm>
            <a:custGeom>
              <a:avLst/>
              <a:gdLst/>
              <a:ahLst/>
              <a:cxnLst/>
              <a:rect l="l" t="t" r="r" b="b"/>
              <a:pathLst>
                <a:path w="4" h="1" extrusionOk="0">
                  <a:moveTo>
                    <a:pt x="4" y="1"/>
                  </a:moveTo>
                  <a:lnTo>
                    <a:pt x="4" y="1"/>
                  </a:lnTo>
                  <a:cubicBezTo>
                    <a:pt x="0" y="1"/>
                    <a:pt x="0" y="1"/>
                    <a:pt x="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9"/>
            <p:cNvSpPr/>
            <p:nvPr/>
          </p:nvSpPr>
          <p:spPr>
            <a:xfrm>
              <a:off x="3031800" y="4489575"/>
              <a:ext cx="25" cy="25"/>
            </a:xfrm>
            <a:custGeom>
              <a:avLst/>
              <a:gdLst/>
              <a:ahLst/>
              <a:cxnLst/>
              <a:rect l="l" t="t" r="r" b="b"/>
              <a:pathLst>
                <a:path w="1" h="1" extrusionOk="0">
                  <a:moveTo>
                    <a:pt x="1" y="1"/>
                  </a:moveTo>
                  <a:lnTo>
                    <a:pt x="1" y="1"/>
                  </a:lnTo>
                  <a:lnTo>
                    <a:pt x="1" y="1"/>
                  </a:lnTo>
                  <a:lnTo>
                    <a:pt x="1" y="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3033900" y="4491500"/>
              <a:ext cx="25" cy="25"/>
            </a:xfrm>
            <a:custGeom>
              <a:avLst/>
              <a:gdLst/>
              <a:ahLst/>
              <a:cxnLst/>
              <a:rect l="l" t="t" r="r" b="b"/>
              <a:pathLst>
                <a:path w="1" h="1" extrusionOk="0">
                  <a:moveTo>
                    <a:pt x="0" y="1"/>
                  </a:move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9"/>
          <p:cNvGrpSpPr/>
          <p:nvPr/>
        </p:nvGrpSpPr>
        <p:grpSpPr>
          <a:xfrm rot="10174955" flipH="1">
            <a:off x="-232811" y="-180363"/>
            <a:ext cx="895734" cy="2215044"/>
            <a:chOff x="-599100" y="3522363"/>
            <a:chExt cx="313825" cy="776025"/>
          </a:xfrm>
        </p:grpSpPr>
        <p:sp>
          <p:nvSpPr>
            <p:cNvPr id="396" name="Google Shape;396;p9"/>
            <p:cNvSpPr/>
            <p:nvPr/>
          </p:nvSpPr>
          <p:spPr>
            <a:xfrm>
              <a:off x="-398150" y="4272463"/>
              <a:ext cx="100" cy="275"/>
            </a:xfrm>
            <a:custGeom>
              <a:avLst/>
              <a:gdLst/>
              <a:ahLst/>
              <a:cxnLst/>
              <a:rect l="l" t="t" r="r" b="b"/>
              <a:pathLst>
                <a:path w="4" h="11" extrusionOk="0">
                  <a:moveTo>
                    <a:pt x="1" y="0"/>
                  </a:moveTo>
                  <a:lnTo>
                    <a:pt x="1" y="10"/>
                  </a:lnTo>
                  <a:cubicBezTo>
                    <a:pt x="1" y="7"/>
                    <a:pt x="4" y="0"/>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a:off x="-432250" y="3892313"/>
              <a:ext cx="100" cy="175"/>
            </a:xfrm>
            <a:custGeom>
              <a:avLst/>
              <a:gdLst/>
              <a:ahLst/>
              <a:cxnLst/>
              <a:rect l="l" t="t" r="r" b="b"/>
              <a:pathLst>
                <a:path w="4" h="7" extrusionOk="0">
                  <a:moveTo>
                    <a:pt x="4" y="0"/>
                  </a:moveTo>
                  <a:cubicBezTo>
                    <a:pt x="0" y="0"/>
                    <a:pt x="0" y="4"/>
                    <a:pt x="0" y="7"/>
                  </a:cubicBezTo>
                  <a:cubicBezTo>
                    <a:pt x="0" y="4"/>
                    <a:pt x="0" y="4"/>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a:off x="-395225" y="3797688"/>
              <a:ext cx="100" cy="275"/>
            </a:xfrm>
            <a:custGeom>
              <a:avLst/>
              <a:gdLst/>
              <a:ahLst/>
              <a:cxnLst/>
              <a:rect l="l" t="t" r="r" b="b"/>
              <a:pathLst>
                <a:path w="4" h="11" extrusionOk="0">
                  <a:moveTo>
                    <a:pt x="4" y="0"/>
                  </a:moveTo>
                  <a:lnTo>
                    <a:pt x="4" y="0"/>
                  </a:lnTo>
                  <a:cubicBezTo>
                    <a:pt x="4" y="1"/>
                    <a:pt x="4" y="7"/>
                    <a:pt x="1" y="10"/>
                  </a:cubicBezTo>
                  <a:cubicBezTo>
                    <a:pt x="4" y="10"/>
                    <a:pt x="4" y="7"/>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a:off x="-356525" y="3972638"/>
              <a:ext cx="25" cy="175"/>
            </a:xfrm>
            <a:custGeom>
              <a:avLst/>
              <a:gdLst/>
              <a:ahLst/>
              <a:cxnLst/>
              <a:rect l="l" t="t" r="r" b="b"/>
              <a:pathLst>
                <a:path w="1" h="7" extrusionOk="0">
                  <a:moveTo>
                    <a:pt x="1" y="0"/>
                  </a:moveTo>
                  <a:lnTo>
                    <a:pt x="1" y="0"/>
                  </a:lnTo>
                  <a:lnTo>
                    <a:pt x="1" y="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a:off x="-470775" y="3739763"/>
              <a:ext cx="100" cy="200"/>
            </a:xfrm>
            <a:custGeom>
              <a:avLst/>
              <a:gdLst/>
              <a:ahLst/>
              <a:cxnLst/>
              <a:rect l="l" t="t" r="r" b="b"/>
              <a:pathLst>
                <a:path w="4" h="8" extrusionOk="0">
                  <a:moveTo>
                    <a:pt x="0" y="0"/>
                  </a:moveTo>
                  <a:cubicBezTo>
                    <a:pt x="3" y="4"/>
                    <a:pt x="3" y="4"/>
                    <a:pt x="3" y="7"/>
                  </a:cubicBezTo>
                  <a:cubicBezTo>
                    <a:pt x="3" y="4"/>
                    <a:pt x="3" y="0"/>
                    <a:pt x="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a:off x="-480325" y="4047938"/>
              <a:ext cx="25" cy="25"/>
            </a:xfrm>
            <a:custGeom>
              <a:avLst/>
              <a:gdLst/>
              <a:ahLst/>
              <a:cxnLst/>
              <a:rect l="l" t="t" r="r" b="b"/>
              <a:pathLst>
                <a:path w="1" h="1" extrusionOk="0">
                  <a:moveTo>
                    <a:pt x="1" y="1"/>
                  </a:moveTo>
                  <a:lnTo>
                    <a:pt x="1" y="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a:off x="-549850" y="4047113"/>
              <a:ext cx="25" cy="100"/>
            </a:xfrm>
            <a:custGeom>
              <a:avLst/>
              <a:gdLst/>
              <a:ahLst/>
              <a:cxnLst/>
              <a:rect l="l" t="t" r="r" b="b"/>
              <a:pathLst>
                <a:path w="1" h="4" extrusionOk="0">
                  <a:moveTo>
                    <a:pt x="0" y="4"/>
                  </a:moveTo>
                  <a:lnTo>
                    <a:pt x="0" y="4"/>
                  </a:lnTo>
                  <a:cubicBezTo>
                    <a:pt x="0" y="0"/>
                    <a:pt x="0" y="0"/>
                    <a:pt x="0" y="4"/>
                  </a:cubicBezTo>
                  <a:cubicBezTo>
                    <a:pt x="0" y="0"/>
                    <a:pt x="0" y="4"/>
                    <a:pt x="0" y="4"/>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437850" y="3641713"/>
              <a:ext cx="100" cy="100"/>
            </a:xfrm>
            <a:custGeom>
              <a:avLst/>
              <a:gdLst/>
              <a:ahLst/>
              <a:cxnLst/>
              <a:rect l="l" t="t" r="r" b="b"/>
              <a:pathLst>
                <a:path w="4" h="4" extrusionOk="0">
                  <a:moveTo>
                    <a:pt x="0" y="4"/>
                  </a:moveTo>
                  <a:lnTo>
                    <a:pt x="4" y="1"/>
                  </a:lnTo>
                  <a:lnTo>
                    <a:pt x="0" y="4"/>
                  </a:lnTo>
                  <a:lnTo>
                    <a:pt x="0" y="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545000" y="3853688"/>
              <a:ext cx="175" cy="25"/>
            </a:xfrm>
            <a:custGeom>
              <a:avLst/>
              <a:gdLst/>
              <a:ahLst/>
              <a:cxnLst/>
              <a:rect l="l" t="t" r="r" b="b"/>
              <a:pathLst>
                <a:path w="7" h="1" extrusionOk="0">
                  <a:moveTo>
                    <a:pt x="7" y="1"/>
                  </a:move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421300" y="3869313"/>
              <a:ext cx="200" cy="200"/>
            </a:xfrm>
            <a:custGeom>
              <a:avLst/>
              <a:gdLst/>
              <a:ahLst/>
              <a:cxnLst/>
              <a:rect l="l" t="t" r="r" b="b"/>
              <a:pathLst>
                <a:path w="8" h="8" extrusionOk="0">
                  <a:moveTo>
                    <a:pt x="7" y="1"/>
                  </a:moveTo>
                  <a:lnTo>
                    <a:pt x="7" y="1"/>
                  </a:lnTo>
                  <a:cubicBezTo>
                    <a:pt x="7" y="4"/>
                    <a:pt x="0" y="4"/>
                    <a:pt x="0" y="7"/>
                  </a:cubicBezTo>
                  <a:cubicBezTo>
                    <a:pt x="7" y="7"/>
                    <a:pt x="7" y="4"/>
                    <a:pt x="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398725" y="3829613"/>
              <a:ext cx="175" cy="100"/>
            </a:xfrm>
            <a:custGeom>
              <a:avLst/>
              <a:gdLst/>
              <a:ahLst/>
              <a:cxnLst/>
              <a:rect l="l" t="t" r="r" b="b"/>
              <a:pathLst>
                <a:path w="7" h="4" extrusionOk="0">
                  <a:moveTo>
                    <a:pt x="7" y="1"/>
                  </a:moveTo>
                  <a:cubicBezTo>
                    <a:pt x="7" y="1"/>
                    <a:pt x="0" y="1"/>
                    <a:pt x="0" y="4"/>
                  </a:cubicBezTo>
                  <a:lnTo>
                    <a:pt x="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a:off x="-334875" y="3823513"/>
              <a:ext cx="25" cy="100"/>
            </a:xfrm>
            <a:custGeom>
              <a:avLst/>
              <a:gdLst/>
              <a:ahLst/>
              <a:cxnLst/>
              <a:rect l="l" t="t" r="r" b="b"/>
              <a:pathLst>
                <a:path w="1" h="4" extrusionOk="0">
                  <a:moveTo>
                    <a:pt x="1" y="1"/>
                  </a:moveTo>
                  <a:lnTo>
                    <a:pt x="1" y="1"/>
                  </a:lnTo>
                  <a:cubicBezTo>
                    <a:pt x="1" y="4"/>
                    <a:pt x="1" y="4"/>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a:off x="-381350" y="3855538"/>
              <a:ext cx="200" cy="100"/>
            </a:xfrm>
            <a:custGeom>
              <a:avLst/>
              <a:gdLst/>
              <a:ahLst/>
              <a:cxnLst/>
              <a:rect l="l" t="t" r="r" b="b"/>
              <a:pathLst>
                <a:path w="8" h="4" extrusionOk="0">
                  <a:moveTo>
                    <a:pt x="7" y="0"/>
                  </a:moveTo>
                  <a:cubicBezTo>
                    <a:pt x="4" y="0"/>
                    <a:pt x="4" y="0"/>
                    <a:pt x="1" y="3"/>
                  </a:cubicBezTo>
                  <a:cubicBezTo>
                    <a:pt x="4" y="0"/>
                    <a:pt x="7" y="0"/>
                    <a:pt x="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a:off x="-406425" y="3844438"/>
              <a:ext cx="75" cy="75"/>
            </a:xfrm>
            <a:custGeom>
              <a:avLst/>
              <a:gdLst/>
              <a:ahLst/>
              <a:cxnLst/>
              <a:rect l="l" t="t" r="r" b="b"/>
              <a:pathLst>
                <a:path w="3" h="3" extrusionOk="0">
                  <a:moveTo>
                    <a:pt x="2" y="0"/>
                  </a:moveTo>
                  <a:cubicBezTo>
                    <a:pt x="1" y="0"/>
                    <a:pt x="1" y="1"/>
                    <a:pt x="1" y="3"/>
                  </a:cubicBezTo>
                  <a:cubicBezTo>
                    <a:pt x="2" y="1"/>
                    <a:pt x="2" y="0"/>
                    <a:pt x="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a:off x="-326425" y="4024538"/>
              <a:ext cx="175" cy="275"/>
            </a:xfrm>
            <a:custGeom>
              <a:avLst/>
              <a:gdLst/>
              <a:ahLst/>
              <a:cxnLst/>
              <a:rect l="l" t="t" r="r" b="b"/>
              <a:pathLst>
                <a:path w="7" h="11" extrusionOk="0">
                  <a:moveTo>
                    <a:pt x="7" y="0"/>
                  </a:moveTo>
                  <a:lnTo>
                    <a:pt x="0" y="4"/>
                  </a:lnTo>
                  <a:lnTo>
                    <a:pt x="0" y="11"/>
                  </a:lnTo>
                  <a:lnTo>
                    <a:pt x="7"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a:off x="-599100" y="3522363"/>
              <a:ext cx="313825" cy="776025"/>
            </a:xfrm>
            <a:custGeom>
              <a:avLst/>
              <a:gdLst/>
              <a:ahLst/>
              <a:cxnLst/>
              <a:rect l="l" t="t" r="r" b="b"/>
              <a:pathLst>
                <a:path w="12553" h="31041" extrusionOk="0">
                  <a:moveTo>
                    <a:pt x="4678" y="532"/>
                  </a:moveTo>
                  <a:cubicBezTo>
                    <a:pt x="4677" y="533"/>
                    <a:pt x="4676" y="534"/>
                    <a:pt x="4674" y="535"/>
                  </a:cubicBezTo>
                  <a:lnTo>
                    <a:pt x="4674" y="535"/>
                  </a:lnTo>
                  <a:cubicBezTo>
                    <a:pt x="4676" y="535"/>
                    <a:pt x="4678" y="534"/>
                    <a:pt x="4678" y="532"/>
                  </a:cubicBezTo>
                  <a:close/>
                  <a:moveTo>
                    <a:pt x="3652" y="1521"/>
                  </a:moveTo>
                  <a:cubicBezTo>
                    <a:pt x="3650" y="1521"/>
                    <a:pt x="3649" y="1524"/>
                    <a:pt x="3649" y="1526"/>
                  </a:cubicBezTo>
                  <a:lnTo>
                    <a:pt x="3649" y="1526"/>
                  </a:lnTo>
                  <a:lnTo>
                    <a:pt x="3652" y="1521"/>
                  </a:lnTo>
                  <a:close/>
                  <a:moveTo>
                    <a:pt x="6303" y="2631"/>
                  </a:moveTo>
                  <a:lnTo>
                    <a:pt x="6301" y="2632"/>
                  </a:lnTo>
                  <a:lnTo>
                    <a:pt x="6297" y="2635"/>
                  </a:lnTo>
                  <a:lnTo>
                    <a:pt x="6297" y="2635"/>
                  </a:lnTo>
                  <a:lnTo>
                    <a:pt x="6303" y="2631"/>
                  </a:lnTo>
                  <a:close/>
                  <a:moveTo>
                    <a:pt x="5253" y="3136"/>
                  </a:moveTo>
                  <a:lnTo>
                    <a:pt x="5253" y="3136"/>
                  </a:lnTo>
                  <a:cubicBezTo>
                    <a:pt x="5253" y="3137"/>
                    <a:pt x="5252" y="3138"/>
                    <a:pt x="5252" y="3139"/>
                  </a:cubicBezTo>
                  <a:lnTo>
                    <a:pt x="5252" y="3139"/>
                  </a:lnTo>
                  <a:cubicBezTo>
                    <a:pt x="5253" y="3139"/>
                    <a:pt x="5253" y="3136"/>
                    <a:pt x="5253" y="3136"/>
                  </a:cubicBezTo>
                  <a:close/>
                  <a:moveTo>
                    <a:pt x="7153" y="3571"/>
                  </a:moveTo>
                  <a:lnTo>
                    <a:pt x="7153" y="3571"/>
                  </a:lnTo>
                  <a:cubicBezTo>
                    <a:pt x="7152" y="3573"/>
                    <a:pt x="7152" y="3574"/>
                    <a:pt x="7151" y="3576"/>
                  </a:cubicBezTo>
                  <a:lnTo>
                    <a:pt x="7151" y="3576"/>
                  </a:lnTo>
                  <a:cubicBezTo>
                    <a:pt x="7153" y="3575"/>
                    <a:pt x="7153" y="3573"/>
                    <a:pt x="7153" y="3571"/>
                  </a:cubicBezTo>
                  <a:close/>
                  <a:moveTo>
                    <a:pt x="5802" y="4186"/>
                  </a:moveTo>
                  <a:cubicBezTo>
                    <a:pt x="5802" y="4186"/>
                    <a:pt x="5802" y="4187"/>
                    <a:pt x="5801" y="4188"/>
                  </a:cubicBezTo>
                  <a:lnTo>
                    <a:pt x="5801" y="4188"/>
                  </a:lnTo>
                  <a:cubicBezTo>
                    <a:pt x="5801" y="4187"/>
                    <a:pt x="5802" y="4187"/>
                    <a:pt x="5802" y="4186"/>
                  </a:cubicBezTo>
                  <a:close/>
                  <a:moveTo>
                    <a:pt x="5800" y="4187"/>
                  </a:moveTo>
                  <a:cubicBezTo>
                    <a:pt x="5798" y="4188"/>
                    <a:pt x="5798" y="4189"/>
                    <a:pt x="5798" y="4189"/>
                  </a:cubicBezTo>
                  <a:lnTo>
                    <a:pt x="5800" y="4187"/>
                  </a:lnTo>
                  <a:close/>
                  <a:moveTo>
                    <a:pt x="5421" y="70"/>
                  </a:moveTo>
                  <a:lnTo>
                    <a:pt x="5421" y="74"/>
                  </a:lnTo>
                  <a:cubicBezTo>
                    <a:pt x="5421" y="87"/>
                    <a:pt x="5421" y="94"/>
                    <a:pt x="5424" y="107"/>
                  </a:cubicBezTo>
                  <a:lnTo>
                    <a:pt x="5424" y="157"/>
                  </a:lnTo>
                  <a:lnTo>
                    <a:pt x="5424" y="177"/>
                  </a:lnTo>
                  <a:cubicBezTo>
                    <a:pt x="5424" y="221"/>
                    <a:pt x="5431" y="254"/>
                    <a:pt x="5434" y="291"/>
                  </a:cubicBezTo>
                  <a:cubicBezTo>
                    <a:pt x="5437" y="314"/>
                    <a:pt x="5437" y="341"/>
                    <a:pt x="5441" y="365"/>
                  </a:cubicBezTo>
                  <a:cubicBezTo>
                    <a:pt x="5441" y="378"/>
                    <a:pt x="5447" y="391"/>
                    <a:pt x="5447" y="405"/>
                  </a:cubicBezTo>
                  <a:lnTo>
                    <a:pt x="5451" y="421"/>
                  </a:lnTo>
                  <a:lnTo>
                    <a:pt x="5451" y="431"/>
                  </a:lnTo>
                  <a:cubicBezTo>
                    <a:pt x="5451" y="445"/>
                    <a:pt x="5454" y="458"/>
                    <a:pt x="5457" y="472"/>
                  </a:cubicBezTo>
                  <a:cubicBezTo>
                    <a:pt x="5461" y="495"/>
                    <a:pt x="5471" y="522"/>
                    <a:pt x="5474" y="545"/>
                  </a:cubicBezTo>
                  <a:cubicBezTo>
                    <a:pt x="5477" y="559"/>
                    <a:pt x="5477" y="572"/>
                    <a:pt x="5484" y="582"/>
                  </a:cubicBezTo>
                  <a:lnTo>
                    <a:pt x="5487" y="592"/>
                  </a:lnTo>
                  <a:lnTo>
                    <a:pt x="5491" y="612"/>
                  </a:lnTo>
                  <a:cubicBezTo>
                    <a:pt x="5494" y="625"/>
                    <a:pt x="5501" y="639"/>
                    <a:pt x="5501" y="649"/>
                  </a:cubicBezTo>
                  <a:lnTo>
                    <a:pt x="5508" y="676"/>
                  </a:lnTo>
                  <a:cubicBezTo>
                    <a:pt x="5518" y="696"/>
                    <a:pt x="5521" y="716"/>
                    <a:pt x="5528" y="739"/>
                  </a:cubicBezTo>
                  <a:lnTo>
                    <a:pt x="5541" y="776"/>
                  </a:lnTo>
                  <a:lnTo>
                    <a:pt x="5544" y="793"/>
                  </a:lnTo>
                  <a:lnTo>
                    <a:pt x="5551" y="806"/>
                  </a:lnTo>
                  <a:cubicBezTo>
                    <a:pt x="5551" y="809"/>
                    <a:pt x="5554" y="816"/>
                    <a:pt x="5558" y="823"/>
                  </a:cubicBezTo>
                  <a:cubicBezTo>
                    <a:pt x="5561" y="826"/>
                    <a:pt x="5561" y="833"/>
                    <a:pt x="5568" y="839"/>
                  </a:cubicBezTo>
                  <a:lnTo>
                    <a:pt x="5574" y="856"/>
                  </a:lnTo>
                  <a:lnTo>
                    <a:pt x="5584" y="873"/>
                  </a:lnTo>
                  <a:cubicBezTo>
                    <a:pt x="5594" y="896"/>
                    <a:pt x="5605" y="926"/>
                    <a:pt x="5618" y="950"/>
                  </a:cubicBezTo>
                  <a:lnTo>
                    <a:pt x="5668" y="1077"/>
                  </a:lnTo>
                  <a:lnTo>
                    <a:pt x="5705" y="1177"/>
                  </a:lnTo>
                  <a:lnTo>
                    <a:pt x="5705" y="1180"/>
                  </a:lnTo>
                  <a:lnTo>
                    <a:pt x="5708" y="1197"/>
                  </a:lnTo>
                  <a:lnTo>
                    <a:pt x="5712" y="1214"/>
                  </a:lnTo>
                  <a:lnTo>
                    <a:pt x="5718" y="1227"/>
                  </a:lnTo>
                  <a:cubicBezTo>
                    <a:pt x="5722" y="1234"/>
                    <a:pt x="5722" y="1244"/>
                    <a:pt x="5725" y="1247"/>
                  </a:cubicBezTo>
                  <a:lnTo>
                    <a:pt x="5728" y="1264"/>
                  </a:lnTo>
                  <a:cubicBezTo>
                    <a:pt x="5735" y="1291"/>
                    <a:pt x="5742" y="1317"/>
                    <a:pt x="5745" y="1344"/>
                  </a:cubicBezTo>
                  <a:lnTo>
                    <a:pt x="5745" y="1341"/>
                  </a:lnTo>
                  <a:cubicBezTo>
                    <a:pt x="5745" y="1348"/>
                    <a:pt x="5752" y="1358"/>
                    <a:pt x="5752" y="1364"/>
                  </a:cubicBezTo>
                  <a:cubicBezTo>
                    <a:pt x="5755" y="1398"/>
                    <a:pt x="5758" y="1431"/>
                    <a:pt x="5758" y="1465"/>
                  </a:cubicBezTo>
                  <a:lnTo>
                    <a:pt x="5758" y="1515"/>
                  </a:lnTo>
                  <a:lnTo>
                    <a:pt x="5758" y="1531"/>
                  </a:lnTo>
                  <a:lnTo>
                    <a:pt x="5758" y="1565"/>
                  </a:lnTo>
                  <a:cubicBezTo>
                    <a:pt x="5758" y="1595"/>
                    <a:pt x="5755" y="1628"/>
                    <a:pt x="5755" y="1659"/>
                  </a:cubicBezTo>
                  <a:lnTo>
                    <a:pt x="5752" y="1685"/>
                  </a:lnTo>
                  <a:cubicBezTo>
                    <a:pt x="5752" y="1709"/>
                    <a:pt x="5745" y="1732"/>
                    <a:pt x="5742" y="1752"/>
                  </a:cubicBezTo>
                  <a:lnTo>
                    <a:pt x="5735" y="1809"/>
                  </a:lnTo>
                  <a:lnTo>
                    <a:pt x="5725" y="1862"/>
                  </a:lnTo>
                  <a:cubicBezTo>
                    <a:pt x="5722" y="1909"/>
                    <a:pt x="5708" y="1949"/>
                    <a:pt x="5701" y="1993"/>
                  </a:cubicBezTo>
                  <a:cubicBezTo>
                    <a:pt x="5695" y="2013"/>
                    <a:pt x="5691" y="2030"/>
                    <a:pt x="5688" y="2050"/>
                  </a:cubicBezTo>
                  <a:cubicBezTo>
                    <a:pt x="5675" y="2100"/>
                    <a:pt x="5661" y="2150"/>
                    <a:pt x="5645" y="2197"/>
                  </a:cubicBezTo>
                  <a:lnTo>
                    <a:pt x="5608" y="2284"/>
                  </a:lnTo>
                  <a:lnTo>
                    <a:pt x="5601" y="2304"/>
                  </a:lnTo>
                  <a:cubicBezTo>
                    <a:pt x="5591" y="2321"/>
                    <a:pt x="5588" y="2334"/>
                    <a:pt x="5578" y="2351"/>
                  </a:cubicBezTo>
                  <a:cubicBezTo>
                    <a:pt x="5571" y="2364"/>
                    <a:pt x="5568" y="2381"/>
                    <a:pt x="5558" y="2394"/>
                  </a:cubicBezTo>
                  <a:cubicBezTo>
                    <a:pt x="5544" y="2421"/>
                    <a:pt x="5534" y="2451"/>
                    <a:pt x="5518" y="2478"/>
                  </a:cubicBezTo>
                  <a:cubicBezTo>
                    <a:pt x="5508" y="2494"/>
                    <a:pt x="5494" y="2514"/>
                    <a:pt x="5487" y="2531"/>
                  </a:cubicBezTo>
                  <a:lnTo>
                    <a:pt x="5467" y="2568"/>
                  </a:lnTo>
                  <a:cubicBezTo>
                    <a:pt x="5454" y="2585"/>
                    <a:pt x="5444" y="2601"/>
                    <a:pt x="5437" y="2618"/>
                  </a:cubicBezTo>
                  <a:cubicBezTo>
                    <a:pt x="5424" y="2635"/>
                    <a:pt x="5417" y="2655"/>
                    <a:pt x="5404" y="2672"/>
                  </a:cubicBezTo>
                  <a:cubicBezTo>
                    <a:pt x="5394" y="2685"/>
                    <a:pt x="5391" y="2695"/>
                    <a:pt x="5384" y="2705"/>
                  </a:cubicBezTo>
                  <a:lnTo>
                    <a:pt x="5374" y="2722"/>
                  </a:lnTo>
                  <a:lnTo>
                    <a:pt x="5367" y="2735"/>
                  </a:lnTo>
                  <a:lnTo>
                    <a:pt x="5340" y="2772"/>
                  </a:lnTo>
                  <a:lnTo>
                    <a:pt x="5337" y="2779"/>
                  </a:lnTo>
                  <a:cubicBezTo>
                    <a:pt x="5337" y="2779"/>
                    <a:pt x="5337" y="2782"/>
                    <a:pt x="5334" y="2782"/>
                  </a:cubicBezTo>
                  <a:cubicBezTo>
                    <a:pt x="5327" y="2789"/>
                    <a:pt x="5324" y="2795"/>
                    <a:pt x="5320" y="2799"/>
                  </a:cubicBezTo>
                  <a:lnTo>
                    <a:pt x="5307" y="2815"/>
                  </a:lnTo>
                  <a:lnTo>
                    <a:pt x="5304" y="2819"/>
                  </a:lnTo>
                  <a:lnTo>
                    <a:pt x="5294" y="2832"/>
                  </a:lnTo>
                  <a:lnTo>
                    <a:pt x="5290" y="2835"/>
                  </a:lnTo>
                  <a:lnTo>
                    <a:pt x="5287" y="2845"/>
                  </a:lnTo>
                  <a:lnTo>
                    <a:pt x="5287" y="2849"/>
                  </a:lnTo>
                  <a:lnTo>
                    <a:pt x="5287" y="2852"/>
                  </a:lnTo>
                  <a:lnTo>
                    <a:pt x="5287" y="2855"/>
                  </a:lnTo>
                  <a:lnTo>
                    <a:pt x="5284" y="2862"/>
                  </a:lnTo>
                  <a:lnTo>
                    <a:pt x="5277" y="2865"/>
                  </a:lnTo>
                  <a:lnTo>
                    <a:pt x="5274" y="2869"/>
                  </a:lnTo>
                  <a:lnTo>
                    <a:pt x="5237" y="2919"/>
                  </a:lnTo>
                  <a:cubicBezTo>
                    <a:pt x="5227" y="2929"/>
                    <a:pt x="5220" y="2939"/>
                    <a:pt x="5210" y="2949"/>
                  </a:cubicBezTo>
                  <a:lnTo>
                    <a:pt x="5193" y="2969"/>
                  </a:lnTo>
                  <a:lnTo>
                    <a:pt x="5156" y="3019"/>
                  </a:lnTo>
                  <a:lnTo>
                    <a:pt x="5106" y="3090"/>
                  </a:lnTo>
                  <a:cubicBezTo>
                    <a:pt x="5083" y="3130"/>
                    <a:pt x="5056" y="3166"/>
                    <a:pt x="5033" y="3200"/>
                  </a:cubicBezTo>
                  <a:lnTo>
                    <a:pt x="5026" y="3207"/>
                  </a:lnTo>
                  <a:lnTo>
                    <a:pt x="5023" y="3217"/>
                  </a:lnTo>
                  <a:lnTo>
                    <a:pt x="5016" y="3233"/>
                  </a:lnTo>
                  <a:lnTo>
                    <a:pt x="5006" y="3240"/>
                  </a:lnTo>
                  <a:cubicBezTo>
                    <a:pt x="4986" y="3273"/>
                    <a:pt x="4966" y="3307"/>
                    <a:pt x="4939" y="3340"/>
                  </a:cubicBezTo>
                  <a:cubicBezTo>
                    <a:pt x="4912" y="3387"/>
                    <a:pt x="4882" y="3431"/>
                    <a:pt x="4849" y="3471"/>
                  </a:cubicBezTo>
                  <a:cubicBezTo>
                    <a:pt x="4805" y="3531"/>
                    <a:pt x="4762" y="3584"/>
                    <a:pt x="4712" y="3648"/>
                  </a:cubicBezTo>
                  <a:lnTo>
                    <a:pt x="4688" y="3671"/>
                  </a:lnTo>
                  <a:cubicBezTo>
                    <a:pt x="4672" y="3688"/>
                    <a:pt x="4662" y="3708"/>
                    <a:pt x="4645" y="3725"/>
                  </a:cubicBezTo>
                  <a:lnTo>
                    <a:pt x="4628" y="3752"/>
                  </a:lnTo>
                  <a:cubicBezTo>
                    <a:pt x="4612" y="3772"/>
                    <a:pt x="4598" y="3792"/>
                    <a:pt x="4581" y="3808"/>
                  </a:cubicBezTo>
                  <a:cubicBezTo>
                    <a:pt x="4578" y="3815"/>
                    <a:pt x="4571" y="3818"/>
                    <a:pt x="4571" y="3822"/>
                  </a:cubicBezTo>
                  <a:lnTo>
                    <a:pt x="4561" y="3838"/>
                  </a:lnTo>
                  <a:lnTo>
                    <a:pt x="4538" y="3869"/>
                  </a:lnTo>
                  <a:lnTo>
                    <a:pt x="4535" y="3872"/>
                  </a:lnTo>
                  <a:cubicBezTo>
                    <a:pt x="4511" y="3909"/>
                    <a:pt x="4484" y="3942"/>
                    <a:pt x="4461" y="3982"/>
                  </a:cubicBezTo>
                  <a:lnTo>
                    <a:pt x="4411" y="4056"/>
                  </a:lnTo>
                  <a:cubicBezTo>
                    <a:pt x="4377" y="4103"/>
                    <a:pt x="4344" y="4153"/>
                    <a:pt x="4311" y="4200"/>
                  </a:cubicBezTo>
                  <a:lnTo>
                    <a:pt x="4294" y="4223"/>
                  </a:lnTo>
                  <a:lnTo>
                    <a:pt x="4287" y="4226"/>
                  </a:lnTo>
                  <a:cubicBezTo>
                    <a:pt x="4277" y="4243"/>
                    <a:pt x="4264" y="4260"/>
                    <a:pt x="4250" y="4273"/>
                  </a:cubicBezTo>
                  <a:cubicBezTo>
                    <a:pt x="4237" y="4290"/>
                    <a:pt x="4220" y="4307"/>
                    <a:pt x="4204" y="4327"/>
                  </a:cubicBezTo>
                  <a:cubicBezTo>
                    <a:pt x="4194" y="4340"/>
                    <a:pt x="4184" y="4353"/>
                    <a:pt x="4170" y="4367"/>
                  </a:cubicBezTo>
                  <a:cubicBezTo>
                    <a:pt x="4153" y="4383"/>
                    <a:pt x="4143" y="4393"/>
                    <a:pt x="4130" y="4410"/>
                  </a:cubicBezTo>
                  <a:lnTo>
                    <a:pt x="4120" y="4420"/>
                  </a:lnTo>
                  <a:cubicBezTo>
                    <a:pt x="4113" y="4434"/>
                    <a:pt x="4100" y="4440"/>
                    <a:pt x="4093" y="4454"/>
                  </a:cubicBezTo>
                  <a:cubicBezTo>
                    <a:pt x="4100" y="4370"/>
                    <a:pt x="4103" y="4283"/>
                    <a:pt x="4117" y="4193"/>
                  </a:cubicBezTo>
                  <a:cubicBezTo>
                    <a:pt x="4130" y="4083"/>
                    <a:pt x="4137" y="3986"/>
                    <a:pt x="4147" y="3899"/>
                  </a:cubicBezTo>
                  <a:cubicBezTo>
                    <a:pt x="4150" y="3869"/>
                    <a:pt x="4150" y="3838"/>
                    <a:pt x="4153" y="3815"/>
                  </a:cubicBezTo>
                  <a:cubicBezTo>
                    <a:pt x="4153" y="3785"/>
                    <a:pt x="4160" y="3758"/>
                    <a:pt x="4160" y="3731"/>
                  </a:cubicBezTo>
                  <a:lnTo>
                    <a:pt x="4163" y="3701"/>
                  </a:lnTo>
                  <a:cubicBezTo>
                    <a:pt x="4163" y="3681"/>
                    <a:pt x="4167" y="3658"/>
                    <a:pt x="4167" y="3638"/>
                  </a:cubicBezTo>
                  <a:cubicBezTo>
                    <a:pt x="4174" y="3574"/>
                    <a:pt x="4180" y="3514"/>
                    <a:pt x="4187" y="3447"/>
                  </a:cubicBezTo>
                  <a:lnTo>
                    <a:pt x="4187" y="3454"/>
                  </a:lnTo>
                  <a:lnTo>
                    <a:pt x="4190" y="3431"/>
                  </a:lnTo>
                  <a:cubicBezTo>
                    <a:pt x="4197" y="3414"/>
                    <a:pt x="4197" y="3397"/>
                    <a:pt x="4200" y="3374"/>
                  </a:cubicBezTo>
                  <a:lnTo>
                    <a:pt x="4204" y="3354"/>
                  </a:lnTo>
                  <a:cubicBezTo>
                    <a:pt x="4207" y="3337"/>
                    <a:pt x="4214" y="3317"/>
                    <a:pt x="4217" y="3300"/>
                  </a:cubicBezTo>
                  <a:cubicBezTo>
                    <a:pt x="4230" y="3237"/>
                    <a:pt x="4247" y="3180"/>
                    <a:pt x="4257" y="3116"/>
                  </a:cubicBezTo>
                  <a:lnTo>
                    <a:pt x="4284" y="2979"/>
                  </a:lnTo>
                  <a:cubicBezTo>
                    <a:pt x="4297" y="2916"/>
                    <a:pt x="4304" y="2852"/>
                    <a:pt x="4314" y="2789"/>
                  </a:cubicBezTo>
                  <a:cubicBezTo>
                    <a:pt x="4317" y="2765"/>
                    <a:pt x="4321" y="2745"/>
                    <a:pt x="4321" y="2718"/>
                  </a:cubicBezTo>
                  <a:lnTo>
                    <a:pt x="4324" y="2698"/>
                  </a:lnTo>
                  <a:cubicBezTo>
                    <a:pt x="4331" y="2668"/>
                    <a:pt x="4334" y="2635"/>
                    <a:pt x="4337" y="2605"/>
                  </a:cubicBezTo>
                  <a:lnTo>
                    <a:pt x="4347" y="2551"/>
                  </a:lnTo>
                  <a:cubicBezTo>
                    <a:pt x="4351" y="2514"/>
                    <a:pt x="4357" y="2471"/>
                    <a:pt x="4367" y="2434"/>
                  </a:cubicBezTo>
                  <a:cubicBezTo>
                    <a:pt x="4371" y="2414"/>
                    <a:pt x="4374" y="2394"/>
                    <a:pt x="4374" y="2367"/>
                  </a:cubicBezTo>
                  <a:lnTo>
                    <a:pt x="4374" y="2314"/>
                  </a:lnTo>
                  <a:cubicBezTo>
                    <a:pt x="4371" y="2284"/>
                    <a:pt x="4367" y="2260"/>
                    <a:pt x="4357" y="2230"/>
                  </a:cubicBezTo>
                  <a:cubicBezTo>
                    <a:pt x="4324" y="2267"/>
                    <a:pt x="4301" y="2304"/>
                    <a:pt x="4284" y="2347"/>
                  </a:cubicBezTo>
                  <a:cubicBezTo>
                    <a:pt x="4281" y="2354"/>
                    <a:pt x="4274" y="2367"/>
                    <a:pt x="4274" y="2377"/>
                  </a:cubicBezTo>
                  <a:cubicBezTo>
                    <a:pt x="4270" y="2387"/>
                    <a:pt x="4270" y="2401"/>
                    <a:pt x="4267" y="2414"/>
                  </a:cubicBezTo>
                  <a:lnTo>
                    <a:pt x="4264" y="2428"/>
                  </a:lnTo>
                  <a:cubicBezTo>
                    <a:pt x="4257" y="2444"/>
                    <a:pt x="4254" y="2464"/>
                    <a:pt x="4254" y="2481"/>
                  </a:cubicBezTo>
                  <a:cubicBezTo>
                    <a:pt x="4237" y="2571"/>
                    <a:pt x="4220" y="2668"/>
                    <a:pt x="4207" y="2762"/>
                  </a:cubicBezTo>
                  <a:cubicBezTo>
                    <a:pt x="4200" y="2822"/>
                    <a:pt x="4187" y="2882"/>
                    <a:pt x="4180" y="2939"/>
                  </a:cubicBezTo>
                  <a:cubicBezTo>
                    <a:pt x="4167" y="2999"/>
                    <a:pt x="4157" y="3053"/>
                    <a:pt x="4147" y="3113"/>
                  </a:cubicBezTo>
                  <a:lnTo>
                    <a:pt x="4137" y="3140"/>
                  </a:lnTo>
                  <a:cubicBezTo>
                    <a:pt x="4133" y="3163"/>
                    <a:pt x="4130" y="3180"/>
                    <a:pt x="4123" y="3200"/>
                  </a:cubicBezTo>
                  <a:lnTo>
                    <a:pt x="4120" y="3223"/>
                  </a:lnTo>
                  <a:cubicBezTo>
                    <a:pt x="4117" y="3247"/>
                    <a:pt x="4113" y="3267"/>
                    <a:pt x="4107" y="3290"/>
                  </a:cubicBezTo>
                  <a:cubicBezTo>
                    <a:pt x="4100" y="3324"/>
                    <a:pt x="4097" y="3357"/>
                    <a:pt x="4090" y="3390"/>
                  </a:cubicBezTo>
                  <a:lnTo>
                    <a:pt x="4090" y="3404"/>
                  </a:lnTo>
                  <a:lnTo>
                    <a:pt x="4080" y="3491"/>
                  </a:lnTo>
                  <a:cubicBezTo>
                    <a:pt x="4067" y="3591"/>
                    <a:pt x="4063" y="3691"/>
                    <a:pt x="4053" y="3792"/>
                  </a:cubicBezTo>
                  <a:lnTo>
                    <a:pt x="4050" y="3858"/>
                  </a:lnTo>
                  <a:cubicBezTo>
                    <a:pt x="4040" y="3969"/>
                    <a:pt x="4030" y="4076"/>
                    <a:pt x="4016" y="4183"/>
                  </a:cubicBezTo>
                  <a:lnTo>
                    <a:pt x="4013" y="4220"/>
                  </a:lnTo>
                  <a:cubicBezTo>
                    <a:pt x="4006" y="4256"/>
                    <a:pt x="4003" y="4290"/>
                    <a:pt x="4000" y="4327"/>
                  </a:cubicBezTo>
                  <a:cubicBezTo>
                    <a:pt x="3996" y="4360"/>
                    <a:pt x="3990" y="4390"/>
                    <a:pt x="3990" y="4424"/>
                  </a:cubicBezTo>
                  <a:cubicBezTo>
                    <a:pt x="3990" y="4424"/>
                    <a:pt x="3990" y="4420"/>
                    <a:pt x="3986" y="4420"/>
                  </a:cubicBezTo>
                  <a:lnTo>
                    <a:pt x="3983" y="4417"/>
                  </a:lnTo>
                  <a:lnTo>
                    <a:pt x="3980" y="4407"/>
                  </a:lnTo>
                  <a:cubicBezTo>
                    <a:pt x="3993" y="4383"/>
                    <a:pt x="3983" y="4367"/>
                    <a:pt x="3970" y="4353"/>
                  </a:cubicBezTo>
                  <a:cubicBezTo>
                    <a:pt x="3953" y="4333"/>
                    <a:pt x="3936" y="4307"/>
                    <a:pt x="3919" y="4286"/>
                  </a:cubicBezTo>
                  <a:lnTo>
                    <a:pt x="3903" y="4266"/>
                  </a:lnTo>
                  <a:cubicBezTo>
                    <a:pt x="3869" y="4220"/>
                    <a:pt x="3836" y="4169"/>
                    <a:pt x="3792" y="4106"/>
                  </a:cubicBezTo>
                  <a:cubicBezTo>
                    <a:pt x="3766" y="4072"/>
                    <a:pt x="3746" y="4036"/>
                    <a:pt x="3719" y="3999"/>
                  </a:cubicBezTo>
                  <a:lnTo>
                    <a:pt x="3619" y="3848"/>
                  </a:lnTo>
                  <a:cubicBezTo>
                    <a:pt x="3602" y="3822"/>
                    <a:pt x="3585" y="3798"/>
                    <a:pt x="3565" y="3772"/>
                  </a:cubicBezTo>
                  <a:cubicBezTo>
                    <a:pt x="3552" y="3752"/>
                    <a:pt x="3535" y="3735"/>
                    <a:pt x="3525" y="3715"/>
                  </a:cubicBezTo>
                  <a:cubicBezTo>
                    <a:pt x="3495" y="3675"/>
                    <a:pt x="3468" y="3634"/>
                    <a:pt x="3445" y="3591"/>
                  </a:cubicBezTo>
                  <a:lnTo>
                    <a:pt x="3441" y="3588"/>
                  </a:lnTo>
                  <a:cubicBezTo>
                    <a:pt x="3428" y="3568"/>
                    <a:pt x="3418" y="3551"/>
                    <a:pt x="3408" y="3531"/>
                  </a:cubicBezTo>
                  <a:cubicBezTo>
                    <a:pt x="3395" y="3507"/>
                    <a:pt x="3384" y="3487"/>
                    <a:pt x="3378" y="3467"/>
                  </a:cubicBezTo>
                  <a:lnTo>
                    <a:pt x="3374" y="3464"/>
                  </a:lnTo>
                  <a:lnTo>
                    <a:pt x="3364" y="3447"/>
                  </a:lnTo>
                  <a:cubicBezTo>
                    <a:pt x="3358" y="3427"/>
                    <a:pt x="3351" y="3417"/>
                    <a:pt x="3344" y="3400"/>
                  </a:cubicBezTo>
                  <a:lnTo>
                    <a:pt x="3344" y="3397"/>
                  </a:lnTo>
                  <a:cubicBezTo>
                    <a:pt x="3334" y="3374"/>
                    <a:pt x="3328" y="3357"/>
                    <a:pt x="3324" y="3337"/>
                  </a:cubicBezTo>
                  <a:lnTo>
                    <a:pt x="3324" y="3330"/>
                  </a:lnTo>
                  <a:cubicBezTo>
                    <a:pt x="3318" y="3307"/>
                    <a:pt x="3311" y="3287"/>
                    <a:pt x="3308" y="3267"/>
                  </a:cubicBezTo>
                  <a:cubicBezTo>
                    <a:pt x="3301" y="3247"/>
                    <a:pt x="3298" y="3223"/>
                    <a:pt x="3294" y="3200"/>
                  </a:cubicBezTo>
                  <a:cubicBezTo>
                    <a:pt x="3291" y="3180"/>
                    <a:pt x="3291" y="3163"/>
                    <a:pt x="3284" y="3140"/>
                  </a:cubicBezTo>
                  <a:cubicBezTo>
                    <a:pt x="3284" y="3123"/>
                    <a:pt x="3281" y="3103"/>
                    <a:pt x="3281" y="3086"/>
                  </a:cubicBezTo>
                  <a:lnTo>
                    <a:pt x="3281" y="2989"/>
                  </a:lnTo>
                  <a:cubicBezTo>
                    <a:pt x="3281" y="2956"/>
                    <a:pt x="3281" y="2922"/>
                    <a:pt x="3284" y="2886"/>
                  </a:cubicBezTo>
                  <a:cubicBezTo>
                    <a:pt x="3284" y="2862"/>
                    <a:pt x="3284" y="2839"/>
                    <a:pt x="3291" y="2815"/>
                  </a:cubicBezTo>
                  <a:lnTo>
                    <a:pt x="3291" y="2795"/>
                  </a:lnTo>
                  <a:cubicBezTo>
                    <a:pt x="3291" y="2779"/>
                    <a:pt x="3291" y="2759"/>
                    <a:pt x="3294" y="2748"/>
                  </a:cubicBezTo>
                  <a:cubicBezTo>
                    <a:pt x="3294" y="2735"/>
                    <a:pt x="3294" y="2722"/>
                    <a:pt x="3298" y="2712"/>
                  </a:cubicBezTo>
                  <a:cubicBezTo>
                    <a:pt x="3298" y="2698"/>
                    <a:pt x="3301" y="2685"/>
                    <a:pt x="3301" y="2672"/>
                  </a:cubicBezTo>
                  <a:cubicBezTo>
                    <a:pt x="3301" y="2658"/>
                    <a:pt x="3308" y="2648"/>
                    <a:pt x="3308" y="2635"/>
                  </a:cubicBezTo>
                  <a:cubicBezTo>
                    <a:pt x="3308" y="2621"/>
                    <a:pt x="3311" y="2611"/>
                    <a:pt x="3311" y="2598"/>
                  </a:cubicBezTo>
                  <a:lnTo>
                    <a:pt x="3314" y="2555"/>
                  </a:lnTo>
                  <a:cubicBezTo>
                    <a:pt x="3318" y="2531"/>
                    <a:pt x="3324" y="2501"/>
                    <a:pt x="3328" y="2474"/>
                  </a:cubicBezTo>
                  <a:lnTo>
                    <a:pt x="3341" y="2417"/>
                  </a:lnTo>
                  <a:cubicBezTo>
                    <a:pt x="3351" y="2347"/>
                    <a:pt x="3364" y="2274"/>
                    <a:pt x="3381" y="2203"/>
                  </a:cubicBezTo>
                  <a:cubicBezTo>
                    <a:pt x="3381" y="2197"/>
                    <a:pt x="3384" y="2187"/>
                    <a:pt x="3391" y="2180"/>
                  </a:cubicBezTo>
                  <a:lnTo>
                    <a:pt x="3415" y="2090"/>
                  </a:lnTo>
                  <a:cubicBezTo>
                    <a:pt x="3431" y="2043"/>
                    <a:pt x="3458" y="1990"/>
                    <a:pt x="3491" y="1923"/>
                  </a:cubicBezTo>
                  <a:lnTo>
                    <a:pt x="3501" y="1896"/>
                  </a:lnTo>
                  <a:cubicBezTo>
                    <a:pt x="3512" y="1876"/>
                    <a:pt x="3525" y="1859"/>
                    <a:pt x="3532" y="1836"/>
                  </a:cubicBezTo>
                  <a:lnTo>
                    <a:pt x="3548" y="1802"/>
                  </a:lnTo>
                  <a:lnTo>
                    <a:pt x="3582" y="1739"/>
                  </a:lnTo>
                  <a:cubicBezTo>
                    <a:pt x="3592" y="1722"/>
                    <a:pt x="3602" y="1705"/>
                    <a:pt x="3612" y="1692"/>
                  </a:cubicBezTo>
                  <a:lnTo>
                    <a:pt x="3625" y="1669"/>
                  </a:lnTo>
                  <a:lnTo>
                    <a:pt x="3629" y="1662"/>
                  </a:lnTo>
                  <a:lnTo>
                    <a:pt x="3665" y="1598"/>
                  </a:lnTo>
                  <a:lnTo>
                    <a:pt x="3685" y="1568"/>
                  </a:lnTo>
                  <a:lnTo>
                    <a:pt x="3726" y="1515"/>
                  </a:lnTo>
                  <a:cubicBezTo>
                    <a:pt x="3742" y="1498"/>
                    <a:pt x="3752" y="1478"/>
                    <a:pt x="3766" y="1461"/>
                  </a:cubicBezTo>
                  <a:cubicBezTo>
                    <a:pt x="3782" y="1441"/>
                    <a:pt x="3799" y="1414"/>
                    <a:pt x="3819" y="1394"/>
                  </a:cubicBezTo>
                  <a:lnTo>
                    <a:pt x="3843" y="1374"/>
                  </a:lnTo>
                  <a:cubicBezTo>
                    <a:pt x="3853" y="1358"/>
                    <a:pt x="3866" y="1344"/>
                    <a:pt x="3879" y="1328"/>
                  </a:cubicBezTo>
                  <a:lnTo>
                    <a:pt x="3933" y="1267"/>
                  </a:lnTo>
                  <a:lnTo>
                    <a:pt x="3950" y="1251"/>
                  </a:lnTo>
                  <a:lnTo>
                    <a:pt x="4003" y="1197"/>
                  </a:lnTo>
                  <a:lnTo>
                    <a:pt x="4097" y="1117"/>
                  </a:lnTo>
                  <a:lnTo>
                    <a:pt x="4150" y="1070"/>
                  </a:lnTo>
                  <a:cubicBezTo>
                    <a:pt x="4187" y="1037"/>
                    <a:pt x="4230" y="1003"/>
                    <a:pt x="4267" y="966"/>
                  </a:cubicBezTo>
                  <a:cubicBezTo>
                    <a:pt x="4344" y="896"/>
                    <a:pt x="4418" y="826"/>
                    <a:pt x="4488" y="759"/>
                  </a:cubicBezTo>
                  <a:lnTo>
                    <a:pt x="4551" y="696"/>
                  </a:lnTo>
                  <a:lnTo>
                    <a:pt x="4588" y="659"/>
                  </a:lnTo>
                  <a:lnTo>
                    <a:pt x="4612" y="635"/>
                  </a:lnTo>
                  <a:cubicBezTo>
                    <a:pt x="4638" y="612"/>
                    <a:pt x="4668" y="582"/>
                    <a:pt x="4698" y="559"/>
                  </a:cubicBezTo>
                  <a:lnTo>
                    <a:pt x="4719" y="542"/>
                  </a:lnTo>
                  <a:cubicBezTo>
                    <a:pt x="4732" y="532"/>
                    <a:pt x="4739" y="525"/>
                    <a:pt x="4752" y="515"/>
                  </a:cubicBezTo>
                  <a:lnTo>
                    <a:pt x="4762" y="508"/>
                  </a:lnTo>
                  <a:lnTo>
                    <a:pt x="4769" y="498"/>
                  </a:lnTo>
                  <a:cubicBezTo>
                    <a:pt x="4779" y="495"/>
                    <a:pt x="4785" y="485"/>
                    <a:pt x="4795" y="482"/>
                  </a:cubicBezTo>
                  <a:lnTo>
                    <a:pt x="4819" y="465"/>
                  </a:lnTo>
                  <a:lnTo>
                    <a:pt x="4889" y="418"/>
                  </a:lnTo>
                  <a:lnTo>
                    <a:pt x="4929" y="395"/>
                  </a:lnTo>
                  <a:lnTo>
                    <a:pt x="5016" y="345"/>
                  </a:lnTo>
                  <a:cubicBezTo>
                    <a:pt x="5033" y="338"/>
                    <a:pt x="5050" y="324"/>
                    <a:pt x="5066" y="314"/>
                  </a:cubicBezTo>
                  <a:cubicBezTo>
                    <a:pt x="5113" y="291"/>
                    <a:pt x="5156" y="261"/>
                    <a:pt x="5200" y="238"/>
                  </a:cubicBezTo>
                  <a:lnTo>
                    <a:pt x="5207" y="228"/>
                  </a:lnTo>
                  <a:cubicBezTo>
                    <a:pt x="5223" y="214"/>
                    <a:pt x="5247" y="207"/>
                    <a:pt x="5263" y="194"/>
                  </a:cubicBezTo>
                  <a:cubicBezTo>
                    <a:pt x="5287" y="177"/>
                    <a:pt x="5307" y="161"/>
                    <a:pt x="5334" y="144"/>
                  </a:cubicBezTo>
                  <a:cubicBezTo>
                    <a:pt x="5354" y="131"/>
                    <a:pt x="5370" y="114"/>
                    <a:pt x="5387" y="97"/>
                  </a:cubicBezTo>
                  <a:lnTo>
                    <a:pt x="5391" y="94"/>
                  </a:lnTo>
                  <a:cubicBezTo>
                    <a:pt x="5401" y="87"/>
                    <a:pt x="5414" y="77"/>
                    <a:pt x="5421" y="70"/>
                  </a:cubicBezTo>
                  <a:close/>
                  <a:moveTo>
                    <a:pt x="7059" y="2327"/>
                  </a:moveTo>
                  <a:lnTo>
                    <a:pt x="7059" y="2337"/>
                  </a:lnTo>
                  <a:lnTo>
                    <a:pt x="7059" y="2431"/>
                  </a:lnTo>
                  <a:lnTo>
                    <a:pt x="7059" y="2528"/>
                  </a:lnTo>
                  <a:cubicBezTo>
                    <a:pt x="7059" y="2568"/>
                    <a:pt x="7062" y="2611"/>
                    <a:pt x="7072" y="2645"/>
                  </a:cubicBezTo>
                  <a:cubicBezTo>
                    <a:pt x="7076" y="2665"/>
                    <a:pt x="7079" y="2682"/>
                    <a:pt x="7082" y="2702"/>
                  </a:cubicBezTo>
                  <a:cubicBezTo>
                    <a:pt x="7089" y="2718"/>
                    <a:pt x="7092" y="2735"/>
                    <a:pt x="7096" y="2748"/>
                  </a:cubicBezTo>
                  <a:cubicBezTo>
                    <a:pt x="7099" y="2765"/>
                    <a:pt x="7099" y="2779"/>
                    <a:pt x="7099" y="2795"/>
                  </a:cubicBezTo>
                  <a:cubicBezTo>
                    <a:pt x="7099" y="2832"/>
                    <a:pt x="7096" y="2865"/>
                    <a:pt x="7096" y="2906"/>
                  </a:cubicBezTo>
                  <a:cubicBezTo>
                    <a:pt x="7096" y="2929"/>
                    <a:pt x="7092" y="2949"/>
                    <a:pt x="7092" y="2969"/>
                  </a:cubicBezTo>
                  <a:cubicBezTo>
                    <a:pt x="7082" y="3033"/>
                    <a:pt x="7079" y="3083"/>
                    <a:pt x="7072" y="3130"/>
                  </a:cubicBezTo>
                  <a:lnTo>
                    <a:pt x="7072" y="3136"/>
                  </a:lnTo>
                  <a:cubicBezTo>
                    <a:pt x="7066" y="3166"/>
                    <a:pt x="7059" y="3200"/>
                    <a:pt x="7056" y="3230"/>
                  </a:cubicBezTo>
                  <a:cubicBezTo>
                    <a:pt x="7049" y="3257"/>
                    <a:pt x="7042" y="3283"/>
                    <a:pt x="7039" y="3307"/>
                  </a:cubicBezTo>
                  <a:cubicBezTo>
                    <a:pt x="7025" y="3364"/>
                    <a:pt x="7012" y="3417"/>
                    <a:pt x="7005" y="3471"/>
                  </a:cubicBezTo>
                  <a:cubicBezTo>
                    <a:pt x="6992" y="3534"/>
                    <a:pt x="6979" y="3601"/>
                    <a:pt x="6962" y="3665"/>
                  </a:cubicBezTo>
                  <a:cubicBezTo>
                    <a:pt x="6949" y="3725"/>
                    <a:pt x="6932" y="3788"/>
                    <a:pt x="6915" y="3852"/>
                  </a:cubicBezTo>
                  <a:lnTo>
                    <a:pt x="6898" y="3915"/>
                  </a:lnTo>
                  <a:lnTo>
                    <a:pt x="6895" y="3925"/>
                  </a:lnTo>
                  <a:cubicBezTo>
                    <a:pt x="6875" y="4006"/>
                    <a:pt x="6855" y="4089"/>
                    <a:pt x="6828" y="4169"/>
                  </a:cubicBezTo>
                  <a:lnTo>
                    <a:pt x="6825" y="4183"/>
                  </a:lnTo>
                  <a:lnTo>
                    <a:pt x="6822" y="4193"/>
                  </a:lnTo>
                  <a:cubicBezTo>
                    <a:pt x="6808" y="4223"/>
                    <a:pt x="6795" y="4250"/>
                    <a:pt x="6781" y="4273"/>
                  </a:cubicBezTo>
                  <a:cubicBezTo>
                    <a:pt x="6755" y="4323"/>
                    <a:pt x="6725" y="4373"/>
                    <a:pt x="6688" y="4420"/>
                  </a:cubicBezTo>
                  <a:lnTo>
                    <a:pt x="6681" y="4427"/>
                  </a:lnTo>
                  <a:lnTo>
                    <a:pt x="6674" y="4440"/>
                  </a:lnTo>
                  <a:cubicBezTo>
                    <a:pt x="6654" y="4470"/>
                    <a:pt x="6631" y="4500"/>
                    <a:pt x="6604" y="4527"/>
                  </a:cubicBezTo>
                  <a:cubicBezTo>
                    <a:pt x="6581" y="4551"/>
                    <a:pt x="6557" y="4571"/>
                    <a:pt x="6531" y="4594"/>
                  </a:cubicBezTo>
                  <a:cubicBezTo>
                    <a:pt x="6497" y="4621"/>
                    <a:pt x="6464" y="4651"/>
                    <a:pt x="6430" y="4671"/>
                  </a:cubicBezTo>
                  <a:cubicBezTo>
                    <a:pt x="6394" y="4694"/>
                    <a:pt x="6360" y="4721"/>
                    <a:pt x="6323" y="4741"/>
                  </a:cubicBezTo>
                  <a:cubicBezTo>
                    <a:pt x="6293" y="4758"/>
                    <a:pt x="6263" y="4775"/>
                    <a:pt x="6236" y="4788"/>
                  </a:cubicBezTo>
                  <a:cubicBezTo>
                    <a:pt x="6203" y="4805"/>
                    <a:pt x="6160" y="4818"/>
                    <a:pt x="6126" y="4835"/>
                  </a:cubicBezTo>
                  <a:cubicBezTo>
                    <a:pt x="6089" y="4851"/>
                    <a:pt x="6056" y="4862"/>
                    <a:pt x="6019" y="4878"/>
                  </a:cubicBezTo>
                  <a:cubicBezTo>
                    <a:pt x="5959" y="4895"/>
                    <a:pt x="5902" y="4908"/>
                    <a:pt x="5849" y="4922"/>
                  </a:cubicBezTo>
                  <a:cubicBezTo>
                    <a:pt x="5788" y="4935"/>
                    <a:pt x="5735" y="4945"/>
                    <a:pt x="5681" y="4962"/>
                  </a:cubicBezTo>
                  <a:cubicBezTo>
                    <a:pt x="5655" y="4972"/>
                    <a:pt x="5625" y="4975"/>
                    <a:pt x="5601" y="4985"/>
                  </a:cubicBezTo>
                  <a:cubicBezTo>
                    <a:pt x="5571" y="4992"/>
                    <a:pt x="5541" y="5002"/>
                    <a:pt x="5514" y="5012"/>
                  </a:cubicBezTo>
                  <a:cubicBezTo>
                    <a:pt x="5487" y="5022"/>
                    <a:pt x="5457" y="5035"/>
                    <a:pt x="5431" y="5042"/>
                  </a:cubicBezTo>
                  <a:cubicBezTo>
                    <a:pt x="5401" y="5052"/>
                    <a:pt x="5374" y="5069"/>
                    <a:pt x="5347" y="5079"/>
                  </a:cubicBezTo>
                  <a:cubicBezTo>
                    <a:pt x="5297" y="5106"/>
                    <a:pt x="5247" y="5136"/>
                    <a:pt x="5190" y="5169"/>
                  </a:cubicBezTo>
                  <a:cubicBezTo>
                    <a:pt x="5173" y="5179"/>
                    <a:pt x="5156" y="5189"/>
                    <a:pt x="5140" y="5203"/>
                  </a:cubicBezTo>
                  <a:cubicBezTo>
                    <a:pt x="5183" y="5136"/>
                    <a:pt x="5223" y="5072"/>
                    <a:pt x="5270" y="5009"/>
                  </a:cubicBezTo>
                  <a:cubicBezTo>
                    <a:pt x="5320" y="4942"/>
                    <a:pt x="5367" y="4885"/>
                    <a:pt x="5407" y="4835"/>
                  </a:cubicBezTo>
                  <a:cubicBezTo>
                    <a:pt x="5447" y="4788"/>
                    <a:pt x="5487" y="4744"/>
                    <a:pt x="5524" y="4704"/>
                  </a:cubicBezTo>
                  <a:lnTo>
                    <a:pt x="5558" y="4668"/>
                  </a:lnTo>
                  <a:cubicBezTo>
                    <a:pt x="5598" y="4624"/>
                    <a:pt x="5631" y="4587"/>
                    <a:pt x="5665" y="4551"/>
                  </a:cubicBezTo>
                  <a:cubicBezTo>
                    <a:pt x="5698" y="4507"/>
                    <a:pt x="5725" y="4467"/>
                    <a:pt x="5755" y="4427"/>
                  </a:cubicBezTo>
                  <a:cubicBezTo>
                    <a:pt x="5818" y="4340"/>
                    <a:pt x="5872" y="4253"/>
                    <a:pt x="5915" y="4159"/>
                  </a:cubicBezTo>
                  <a:cubicBezTo>
                    <a:pt x="5925" y="4133"/>
                    <a:pt x="5942" y="4103"/>
                    <a:pt x="5956" y="4072"/>
                  </a:cubicBezTo>
                  <a:cubicBezTo>
                    <a:pt x="5966" y="4056"/>
                    <a:pt x="5969" y="4042"/>
                    <a:pt x="5976" y="4026"/>
                  </a:cubicBezTo>
                  <a:cubicBezTo>
                    <a:pt x="5999" y="3986"/>
                    <a:pt x="6019" y="3939"/>
                    <a:pt x="6039" y="3899"/>
                  </a:cubicBezTo>
                  <a:lnTo>
                    <a:pt x="6049" y="3875"/>
                  </a:lnTo>
                  <a:cubicBezTo>
                    <a:pt x="6086" y="3792"/>
                    <a:pt x="6136" y="3698"/>
                    <a:pt x="6186" y="3601"/>
                  </a:cubicBezTo>
                  <a:cubicBezTo>
                    <a:pt x="6193" y="3584"/>
                    <a:pt x="6206" y="3564"/>
                    <a:pt x="6216" y="3548"/>
                  </a:cubicBezTo>
                  <a:cubicBezTo>
                    <a:pt x="6223" y="3534"/>
                    <a:pt x="6233" y="3521"/>
                    <a:pt x="6236" y="3507"/>
                  </a:cubicBezTo>
                  <a:lnTo>
                    <a:pt x="6243" y="3491"/>
                  </a:lnTo>
                  <a:lnTo>
                    <a:pt x="6270" y="3454"/>
                  </a:lnTo>
                  <a:lnTo>
                    <a:pt x="6277" y="3437"/>
                  </a:lnTo>
                  <a:cubicBezTo>
                    <a:pt x="6287" y="3431"/>
                    <a:pt x="6290" y="3417"/>
                    <a:pt x="6300" y="3407"/>
                  </a:cubicBezTo>
                  <a:lnTo>
                    <a:pt x="6310" y="3390"/>
                  </a:lnTo>
                  <a:cubicBezTo>
                    <a:pt x="6343" y="3347"/>
                    <a:pt x="6384" y="3300"/>
                    <a:pt x="6417" y="3257"/>
                  </a:cubicBezTo>
                  <a:cubicBezTo>
                    <a:pt x="6427" y="3240"/>
                    <a:pt x="6444" y="3223"/>
                    <a:pt x="6457" y="3203"/>
                  </a:cubicBezTo>
                  <a:cubicBezTo>
                    <a:pt x="6474" y="3183"/>
                    <a:pt x="6494" y="3156"/>
                    <a:pt x="6511" y="3136"/>
                  </a:cubicBezTo>
                  <a:cubicBezTo>
                    <a:pt x="6527" y="3116"/>
                    <a:pt x="6541" y="3100"/>
                    <a:pt x="6557" y="3079"/>
                  </a:cubicBezTo>
                  <a:cubicBezTo>
                    <a:pt x="6574" y="3056"/>
                    <a:pt x="6587" y="3039"/>
                    <a:pt x="6604" y="3019"/>
                  </a:cubicBezTo>
                  <a:cubicBezTo>
                    <a:pt x="6638" y="2979"/>
                    <a:pt x="6671" y="2939"/>
                    <a:pt x="6705" y="2902"/>
                  </a:cubicBezTo>
                  <a:lnTo>
                    <a:pt x="6718" y="2889"/>
                  </a:lnTo>
                  <a:lnTo>
                    <a:pt x="6725" y="2882"/>
                  </a:lnTo>
                  <a:cubicBezTo>
                    <a:pt x="6758" y="2845"/>
                    <a:pt x="6795" y="2812"/>
                    <a:pt x="6835" y="2779"/>
                  </a:cubicBezTo>
                  <a:cubicBezTo>
                    <a:pt x="6862" y="2752"/>
                    <a:pt x="6885" y="2718"/>
                    <a:pt x="6895" y="2678"/>
                  </a:cubicBezTo>
                  <a:lnTo>
                    <a:pt x="6895" y="2678"/>
                  </a:lnTo>
                  <a:cubicBezTo>
                    <a:pt x="6855" y="2682"/>
                    <a:pt x="6811" y="2698"/>
                    <a:pt x="6785" y="2722"/>
                  </a:cubicBezTo>
                  <a:cubicBezTo>
                    <a:pt x="6768" y="2735"/>
                    <a:pt x="6751" y="2752"/>
                    <a:pt x="6735" y="2769"/>
                  </a:cubicBezTo>
                  <a:lnTo>
                    <a:pt x="6728" y="2772"/>
                  </a:lnTo>
                  <a:cubicBezTo>
                    <a:pt x="6708" y="2789"/>
                    <a:pt x="6691" y="2812"/>
                    <a:pt x="6671" y="2829"/>
                  </a:cubicBezTo>
                  <a:cubicBezTo>
                    <a:pt x="6634" y="2865"/>
                    <a:pt x="6601" y="2902"/>
                    <a:pt x="6567" y="2946"/>
                  </a:cubicBezTo>
                  <a:cubicBezTo>
                    <a:pt x="6541" y="2972"/>
                    <a:pt x="6517" y="3003"/>
                    <a:pt x="6494" y="3033"/>
                  </a:cubicBezTo>
                  <a:lnTo>
                    <a:pt x="6470" y="3066"/>
                  </a:lnTo>
                  <a:cubicBezTo>
                    <a:pt x="6440" y="3103"/>
                    <a:pt x="6407" y="3140"/>
                    <a:pt x="6377" y="3180"/>
                  </a:cubicBezTo>
                  <a:lnTo>
                    <a:pt x="6374" y="3183"/>
                  </a:lnTo>
                  <a:cubicBezTo>
                    <a:pt x="6340" y="3220"/>
                    <a:pt x="6310" y="3257"/>
                    <a:pt x="6283" y="3297"/>
                  </a:cubicBezTo>
                  <a:cubicBezTo>
                    <a:pt x="6267" y="3320"/>
                    <a:pt x="6243" y="3340"/>
                    <a:pt x="6226" y="3367"/>
                  </a:cubicBezTo>
                  <a:cubicBezTo>
                    <a:pt x="6210" y="3387"/>
                    <a:pt x="6200" y="3410"/>
                    <a:pt x="6183" y="3434"/>
                  </a:cubicBezTo>
                  <a:lnTo>
                    <a:pt x="6143" y="3494"/>
                  </a:lnTo>
                  <a:lnTo>
                    <a:pt x="6136" y="3507"/>
                  </a:lnTo>
                  <a:cubicBezTo>
                    <a:pt x="6126" y="3524"/>
                    <a:pt x="6116" y="3541"/>
                    <a:pt x="6106" y="3558"/>
                  </a:cubicBezTo>
                  <a:lnTo>
                    <a:pt x="6103" y="3568"/>
                  </a:lnTo>
                  <a:cubicBezTo>
                    <a:pt x="6099" y="3574"/>
                    <a:pt x="6093" y="3578"/>
                    <a:pt x="6089" y="3588"/>
                  </a:cubicBezTo>
                  <a:lnTo>
                    <a:pt x="6093" y="3584"/>
                  </a:lnTo>
                  <a:lnTo>
                    <a:pt x="6093" y="3584"/>
                  </a:lnTo>
                  <a:cubicBezTo>
                    <a:pt x="6089" y="3594"/>
                    <a:pt x="6083" y="3604"/>
                    <a:pt x="6076" y="3618"/>
                  </a:cubicBezTo>
                  <a:lnTo>
                    <a:pt x="6073" y="3621"/>
                  </a:lnTo>
                  <a:cubicBezTo>
                    <a:pt x="6056" y="3655"/>
                    <a:pt x="6039" y="3688"/>
                    <a:pt x="6022" y="3718"/>
                  </a:cubicBezTo>
                  <a:lnTo>
                    <a:pt x="6006" y="3752"/>
                  </a:lnTo>
                  <a:lnTo>
                    <a:pt x="5982" y="3805"/>
                  </a:lnTo>
                  <a:cubicBezTo>
                    <a:pt x="5969" y="3832"/>
                    <a:pt x="5956" y="3852"/>
                    <a:pt x="5949" y="3875"/>
                  </a:cubicBezTo>
                  <a:cubicBezTo>
                    <a:pt x="5922" y="3932"/>
                    <a:pt x="5902" y="3969"/>
                    <a:pt x="5885" y="4009"/>
                  </a:cubicBezTo>
                  <a:cubicBezTo>
                    <a:pt x="5875" y="4032"/>
                    <a:pt x="5865" y="4052"/>
                    <a:pt x="5855" y="4076"/>
                  </a:cubicBezTo>
                  <a:cubicBezTo>
                    <a:pt x="5849" y="4096"/>
                    <a:pt x="5835" y="4116"/>
                    <a:pt x="5825" y="4136"/>
                  </a:cubicBezTo>
                  <a:lnTo>
                    <a:pt x="5822" y="4143"/>
                  </a:lnTo>
                  <a:lnTo>
                    <a:pt x="5800" y="4187"/>
                  </a:lnTo>
                  <a:lnTo>
                    <a:pt x="5800" y="4187"/>
                  </a:lnTo>
                  <a:cubicBezTo>
                    <a:pt x="5800" y="4186"/>
                    <a:pt x="5801" y="4186"/>
                    <a:pt x="5802" y="4186"/>
                  </a:cubicBezTo>
                  <a:cubicBezTo>
                    <a:pt x="5802" y="4186"/>
                    <a:pt x="5802" y="4186"/>
                    <a:pt x="5802" y="4186"/>
                  </a:cubicBezTo>
                  <a:lnTo>
                    <a:pt x="5802" y="4186"/>
                  </a:lnTo>
                  <a:lnTo>
                    <a:pt x="5798" y="4189"/>
                  </a:lnTo>
                  <a:cubicBezTo>
                    <a:pt x="5800" y="4189"/>
                    <a:pt x="5801" y="4189"/>
                    <a:pt x="5801" y="4188"/>
                  </a:cubicBezTo>
                  <a:lnTo>
                    <a:pt x="5801" y="4188"/>
                  </a:lnTo>
                  <a:cubicBezTo>
                    <a:pt x="5797" y="4200"/>
                    <a:pt x="5788" y="4207"/>
                    <a:pt x="5785" y="4213"/>
                  </a:cubicBezTo>
                  <a:cubicBezTo>
                    <a:pt x="5768" y="4243"/>
                    <a:pt x="5752" y="4270"/>
                    <a:pt x="5735" y="4293"/>
                  </a:cubicBezTo>
                  <a:cubicBezTo>
                    <a:pt x="5715" y="4327"/>
                    <a:pt x="5688" y="4360"/>
                    <a:pt x="5668" y="4393"/>
                  </a:cubicBezTo>
                  <a:lnTo>
                    <a:pt x="5665" y="4403"/>
                  </a:lnTo>
                  <a:lnTo>
                    <a:pt x="5648" y="4424"/>
                  </a:lnTo>
                  <a:cubicBezTo>
                    <a:pt x="5638" y="4437"/>
                    <a:pt x="5631" y="4447"/>
                    <a:pt x="5621" y="4457"/>
                  </a:cubicBezTo>
                  <a:lnTo>
                    <a:pt x="5571" y="4520"/>
                  </a:lnTo>
                  <a:cubicBezTo>
                    <a:pt x="5541" y="4557"/>
                    <a:pt x="5508" y="4591"/>
                    <a:pt x="5481" y="4624"/>
                  </a:cubicBezTo>
                  <a:lnTo>
                    <a:pt x="5471" y="4631"/>
                  </a:lnTo>
                  <a:cubicBezTo>
                    <a:pt x="5434" y="4671"/>
                    <a:pt x="5401" y="4711"/>
                    <a:pt x="5364" y="4755"/>
                  </a:cubicBezTo>
                  <a:cubicBezTo>
                    <a:pt x="5334" y="4788"/>
                    <a:pt x="5304" y="4825"/>
                    <a:pt x="5280" y="4858"/>
                  </a:cubicBezTo>
                  <a:lnTo>
                    <a:pt x="5267" y="4875"/>
                  </a:lnTo>
                  <a:cubicBezTo>
                    <a:pt x="5250" y="4895"/>
                    <a:pt x="5237" y="4912"/>
                    <a:pt x="5223" y="4932"/>
                  </a:cubicBezTo>
                  <a:cubicBezTo>
                    <a:pt x="5207" y="4955"/>
                    <a:pt x="5197" y="4975"/>
                    <a:pt x="5183" y="4995"/>
                  </a:cubicBezTo>
                  <a:lnTo>
                    <a:pt x="5167" y="5025"/>
                  </a:lnTo>
                  <a:lnTo>
                    <a:pt x="5167" y="5029"/>
                  </a:lnTo>
                  <a:cubicBezTo>
                    <a:pt x="5146" y="5009"/>
                    <a:pt x="5150" y="5002"/>
                    <a:pt x="5150" y="4992"/>
                  </a:cubicBezTo>
                  <a:cubicBezTo>
                    <a:pt x="5156" y="4945"/>
                    <a:pt x="5163" y="4905"/>
                    <a:pt x="5167" y="4868"/>
                  </a:cubicBezTo>
                  <a:cubicBezTo>
                    <a:pt x="5170" y="4845"/>
                    <a:pt x="5170" y="4828"/>
                    <a:pt x="5173" y="4808"/>
                  </a:cubicBezTo>
                  <a:lnTo>
                    <a:pt x="5187" y="4694"/>
                  </a:lnTo>
                  <a:cubicBezTo>
                    <a:pt x="5197" y="4638"/>
                    <a:pt x="5207" y="4577"/>
                    <a:pt x="5217" y="4524"/>
                  </a:cubicBezTo>
                  <a:lnTo>
                    <a:pt x="5217" y="4520"/>
                  </a:lnTo>
                  <a:lnTo>
                    <a:pt x="5217" y="4517"/>
                  </a:lnTo>
                  <a:lnTo>
                    <a:pt x="5217" y="4510"/>
                  </a:lnTo>
                  <a:lnTo>
                    <a:pt x="5217" y="4504"/>
                  </a:lnTo>
                  <a:cubicBezTo>
                    <a:pt x="5233" y="4434"/>
                    <a:pt x="5247" y="4367"/>
                    <a:pt x="5267" y="4300"/>
                  </a:cubicBezTo>
                  <a:cubicBezTo>
                    <a:pt x="5274" y="4270"/>
                    <a:pt x="5284" y="4240"/>
                    <a:pt x="5290" y="4206"/>
                  </a:cubicBezTo>
                  <a:cubicBezTo>
                    <a:pt x="5300" y="4173"/>
                    <a:pt x="5310" y="4139"/>
                    <a:pt x="5324" y="4106"/>
                  </a:cubicBezTo>
                  <a:lnTo>
                    <a:pt x="5324" y="4109"/>
                  </a:lnTo>
                  <a:cubicBezTo>
                    <a:pt x="5337" y="4076"/>
                    <a:pt x="5350" y="4049"/>
                    <a:pt x="5357" y="4019"/>
                  </a:cubicBezTo>
                  <a:cubicBezTo>
                    <a:pt x="5391" y="3932"/>
                    <a:pt x="5424" y="3855"/>
                    <a:pt x="5454" y="3788"/>
                  </a:cubicBezTo>
                  <a:cubicBezTo>
                    <a:pt x="5474" y="3741"/>
                    <a:pt x="5501" y="3691"/>
                    <a:pt x="5524" y="3638"/>
                  </a:cubicBezTo>
                  <a:cubicBezTo>
                    <a:pt x="5551" y="3584"/>
                    <a:pt x="5581" y="3524"/>
                    <a:pt x="5615" y="3464"/>
                  </a:cubicBezTo>
                  <a:lnTo>
                    <a:pt x="5615" y="3467"/>
                  </a:lnTo>
                  <a:cubicBezTo>
                    <a:pt x="5618" y="3464"/>
                    <a:pt x="5618" y="3454"/>
                    <a:pt x="5621" y="3451"/>
                  </a:cubicBezTo>
                  <a:lnTo>
                    <a:pt x="5635" y="3431"/>
                  </a:lnTo>
                  <a:cubicBezTo>
                    <a:pt x="5668" y="3367"/>
                    <a:pt x="5701" y="3303"/>
                    <a:pt x="5738" y="3247"/>
                  </a:cubicBezTo>
                  <a:lnTo>
                    <a:pt x="5755" y="3213"/>
                  </a:lnTo>
                  <a:cubicBezTo>
                    <a:pt x="5772" y="3183"/>
                    <a:pt x="5788" y="3150"/>
                    <a:pt x="5808" y="3120"/>
                  </a:cubicBezTo>
                  <a:cubicBezTo>
                    <a:pt x="5835" y="3083"/>
                    <a:pt x="5855" y="3049"/>
                    <a:pt x="5882" y="3013"/>
                  </a:cubicBezTo>
                  <a:cubicBezTo>
                    <a:pt x="5889" y="2999"/>
                    <a:pt x="5902" y="2986"/>
                    <a:pt x="5909" y="2972"/>
                  </a:cubicBezTo>
                  <a:cubicBezTo>
                    <a:pt x="5919" y="2962"/>
                    <a:pt x="5932" y="2949"/>
                    <a:pt x="5939" y="2936"/>
                  </a:cubicBezTo>
                  <a:cubicBezTo>
                    <a:pt x="5956" y="2916"/>
                    <a:pt x="5976" y="2896"/>
                    <a:pt x="5992" y="2872"/>
                  </a:cubicBezTo>
                  <a:lnTo>
                    <a:pt x="5999" y="2869"/>
                  </a:lnTo>
                  <a:lnTo>
                    <a:pt x="6009" y="2855"/>
                  </a:lnTo>
                  <a:lnTo>
                    <a:pt x="6043" y="2822"/>
                  </a:lnTo>
                  <a:lnTo>
                    <a:pt x="6069" y="2799"/>
                  </a:lnTo>
                  <a:lnTo>
                    <a:pt x="6093" y="2772"/>
                  </a:lnTo>
                  <a:lnTo>
                    <a:pt x="6133" y="2745"/>
                  </a:lnTo>
                  <a:lnTo>
                    <a:pt x="6149" y="2732"/>
                  </a:lnTo>
                  <a:cubicBezTo>
                    <a:pt x="6156" y="2722"/>
                    <a:pt x="6170" y="2715"/>
                    <a:pt x="6176" y="2712"/>
                  </a:cubicBezTo>
                  <a:cubicBezTo>
                    <a:pt x="6183" y="2705"/>
                    <a:pt x="6190" y="2702"/>
                    <a:pt x="6193" y="2698"/>
                  </a:cubicBezTo>
                  <a:cubicBezTo>
                    <a:pt x="6223" y="2678"/>
                    <a:pt x="6253" y="2655"/>
                    <a:pt x="6287" y="2638"/>
                  </a:cubicBezTo>
                  <a:lnTo>
                    <a:pt x="6293" y="2635"/>
                  </a:lnTo>
                  <a:lnTo>
                    <a:pt x="6301" y="2632"/>
                  </a:lnTo>
                  <a:lnTo>
                    <a:pt x="6320" y="2621"/>
                  </a:lnTo>
                  <a:cubicBezTo>
                    <a:pt x="6353" y="2605"/>
                    <a:pt x="6380" y="2588"/>
                    <a:pt x="6417" y="2571"/>
                  </a:cubicBezTo>
                  <a:cubicBezTo>
                    <a:pt x="6454" y="2551"/>
                    <a:pt x="6494" y="2534"/>
                    <a:pt x="6537" y="2514"/>
                  </a:cubicBezTo>
                  <a:cubicBezTo>
                    <a:pt x="6564" y="2501"/>
                    <a:pt x="6601" y="2484"/>
                    <a:pt x="6628" y="2471"/>
                  </a:cubicBezTo>
                  <a:cubicBezTo>
                    <a:pt x="6678" y="2451"/>
                    <a:pt x="6728" y="2428"/>
                    <a:pt x="6778" y="2404"/>
                  </a:cubicBezTo>
                  <a:cubicBezTo>
                    <a:pt x="6798" y="2397"/>
                    <a:pt x="6825" y="2384"/>
                    <a:pt x="6848" y="2377"/>
                  </a:cubicBezTo>
                  <a:cubicBezTo>
                    <a:pt x="6855" y="2371"/>
                    <a:pt x="6858" y="2371"/>
                    <a:pt x="6865" y="2367"/>
                  </a:cubicBezTo>
                  <a:cubicBezTo>
                    <a:pt x="6872" y="2364"/>
                    <a:pt x="6875" y="2364"/>
                    <a:pt x="6882" y="2361"/>
                  </a:cubicBezTo>
                  <a:cubicBezTo>
                    <a:pt x="6908" y="2347"/>
                    <a:pt x="6939" y="2334"/>
                    <a:pt x="6965" y="2327"/>
                  </a:cubicBezTo>
                  <a:close/>
                  <a:moveTo>
                    <a:pt x="1228" y="4300"/>
                  </a:moveTo>
                  <a:lnTo>
                    <a:pt x="1261" y="4303"/>
                  </a:lnTo>
                  <a:cubicBezTo>
                    <a:pt x="1275" y="4303"/>
                    <a:pt x="1288" y="4307"/>
                    <a:pt x="1302" y="4307"/>
                  </a:cubicBezTo>
                  <a:cubicBezTo>
                    <a:pt x="1305" y="4307"/>
                    <a:pt x="1312" y="4310"/>
                    <a:pt x="1318" y="4310"/>
                  </a:cubicBezTo>
                  <a:cubicBezTo>
                    <a:pt x="1342" y="4317"/>
                    <a:pt x="1372" y="4320"/>
                    <a:pt x="1395" y="4327"/>
                  </a:cubicBezTo>
                  <a:lnTo>
                    <a:pt x="1422" y="4333"/>
                  </a:lnTo>
                  <a:lnTo>
                    <a:pt x="1455" y="4340"/>
                  </a:lnTo>
                  <a:lnTo>
                    <a:pt x="1569" y="4367"/>
                  </a:lnTo>
                  <a:cubicBezTo>
                    <a:pt x="1673" y="4390"/>
                    <a:pt x="1776" y="4417"/>
                    <a:pt x="1873" y="4444"/>
                  </a:cubicBezTo>
                  <a:lnTo>
                    <a:pt x="1893" y="4450"/>
                  </a:lnTo>
                  <a:cubicBezTo>
                    <a:pt x="1940" y="4460"/>
                    <a:pt x="1980" y="4474"/>
                    <a:pt x="2027" y="4487"/>
                  </a:cubicBezTo>
                  <a:lnTo>
                    <a:pt x="2177" y="4537"/>
                  </a:lnTo>
                  <a:cubicBezTo>
                    <a:pt x="2208" y="4551"/>
                    <a:pt x="2241" y="4561"/>
                    <a:pt x="2271" y="4574"/>
                  </a:cubicBezTo>
                  <a:cubicBezTo>
                    <a:pt x="2305" y="4587"/>
                    <a:pt x="2338" y="4604"/>
                    <a:pt x="2365" y="4621"/>
                  </a:cubicBezTo>
                  <a:cubicBezTo>
                    <a:pt x="2415" y="4651"/>
                    <a:pt x="2458" y="4674"/>
                    <a:pt x="2495" y="4694"/>
                  </a:cubicBezTo>
                  <a:lnTo>
                    <a:pt x="2559" y="4734"/>
                  </a:lnTo>
                  <a:cubicBezTo>
                    <a:pt x="2579" y="4744"/>
                    <a:pt x="2595" y="4758"/>
                    <a:pt x="2612" y="4771"/>
                  </a:cubicBezTo>
                  <a:lnTo>
                    <a:pt x="2629" y="4785"/>
                  </a:lnTo>
                  <a:cubicBezTo>
                    <a:pt x="2646" y="4795"/>
                    <a:pt x="2666" y="4808"/>
                    <a:pt x="2682" y="4825"/>
                  </a:cubicBezTo>
                  <a:cubicBezTo>
                    <a:pt x="2706" y="4845"/>
                    <a:pt x="2729" y="4862"/>
                    <a:pt x="2749" y="4885"/>
                  </a:cubicBezTo>
                  <a:cubicBezTo>
                    <a:pt x="2779" y="4912"/>
                    <a:pt x="2809" y="4942"/>
                    <a:pt x="2833" y="4972"/>
                  </a:cubicBezTo>
                  <a:cubicBezTo>
                    <a:pt x="2850" y="4992"/>
                    <a:pt x="2866" y="5019"/>
                    <a:pt x="2890" y="5042"/>
                  </a:cubicBezTo>
                  <a:lnTo>
                    <a:pt x="2940" y="5119"/>
                  </a:lnTo>
                  <a:cubicBezTo>
                    <a:pt x="2940" y="5122"/>
                    <a:pt x="2943" y="5122"/>
                    <a:pt x="2943" y="5122"/>
                  </a:cubicBezTo>
                  <a:cubicBezTo>
                    <a:pt x="2960" y="5152"/>
                    <a:pt x="2980" y="5186"/>
                    <a:pt x="3000" y="5219"/>
                  </a:cubicBezTo>
                  <a:cubicBezTo>
                    <a:pt x="3023" y="5253"/>
                    <a:pt x="3043" y="5286"/>
                    <a:pt x="3067" y="5320"/>
                  </a:cubicBezTo>
                  <a:cubicBezTo>
                    <a:pt x="3080" y="5336"/>
                    <a:pt x="3094" y="5346"/>
                    <a:pt x="3100" y="5363"/>
                  </a:cubicBezTo>
                  <a:cubicBezTo>
                    <a:pt x="3110" y="5376"/>
                    <a:pt x="3124" y="5390"/>
                    <a:pt x="3130" y="5406"/>
                  </a:cubicBezTo>
                  <a:cubicBezTo>
                    <a:pt x="3150" y="5437"/>
                    <a:pt x="3177" y="5470"/>
                    <a:pt x="3197" y="5503"/>
                  </a:cubicBezTo>
                  <a:cubicBezTo>
                    <a:pt x="3217" y="5537"/>
                    <a:pt x="3241" y="5570"/>
                    <a:pt x="3257" y="5597"/>
                  </a:cubicBezTo>
                  <a:cubicBezTo>
                    <a:pt x="3277" y="5637"/>
                    <a:pt x="3298" y="5677"/>
                    <a:pt x="3314" y="5721"/>
                  </a:cubicBezTo>
                  <a:lnTo>
                    <a:pt x="3328" y="5741"/>
                  </a:lnTo>
                  <a:cubicBezTo>
                    <a:pt x="3348" y="5781"/>
                    <a:pt x="3368" y="5828"/>
                    <a:pt x="3391" y="5871"/>
                  </a:cubicBezTo>
                  <a:lnTo>
                    <a:pt x="3384" y="5871"/>
                  </a:lnTo>
                  <a:cubicBezTo>
                    <a:pt x="3378" y="5865"/>
                    <a:pt x="3374" y="5858"/>
                    <a:pt x="3364" y="5855"/>
                  </a:cubicBezTo>
                  <a:lnTo>
                    <a:pt x="3358" y="5848"/>
                  </a:lnTo>
                  <a:cubicBezTo>
                    <a:pt x="3281" y="5794"/>
                    <a:pt x="3194" y="5741"/>
                    <a:pt x="3080" y="5674"/>
                  </a:cubicBezTo>
                  <a:cubicBezTo>
                    <a:pt x="2983" y="5614"/>
                    <a:pt x="2890" y="5560"/>
                    <a:pt x="2793" y="5513"/>
                  </a:cubicBezTo>
                  <a:cubicBezTo>
                    <a:pt x="2746" y="5490"/>
                    <a:pt x="2699" y="5470"/>
                    <a:pt x="2656" y="5447"/>
                  </a:cubicBezTo>
                  <a:cubicBezTo>
                    <a:pt x="2599" y="5423"/>
                    <a:pt x="2549" y="5396"/>
                    <a:pt x="2505" y="5376"/>
                  </a:cubicBezTo>
                  <a:lnTo>
                    <a:pt x="2458" y="5353"/>
                  </a:lnTo>
                  <a:cubicBezTo>
                    <a:pt x="2408" y="5326"/>
                    <a:pt x="2358" y="5296"/>
                    <a:pt x="2308" y="5273"/>
                  </a:cubicBezTo>
                  <a:cubicBezTo>
                    <a:pt x="2288" y="5263"/>
                    <a:pt x="2264" y="5253"/>
                    <a:pt x="2244" y="5243"/>
                  </a:cubicBezTo>
                  <a:cubicBezTo>
                    <a:pt x="2231" y="5239"/>
                    <a:pt x="2224" y="5236"/>
                    <a:pt x="2211" y="5229"/>
                  </a:cubicBezTo>
                  <a:cubicBezTo>
                    <a:pt x="2191" y="5223"/>
                    <a:pt x="2164" y="5209"/>
                    <a:pt x="2144" y="5203"/>
                  </a:cubicBezTo>
                  <a:lnTo>
                    <a:pt x="2114" y="5189"/>
                  </a:lnTo>
                  <a:lnTo>
                    <a:pt x="2111" y="5186"/>
                  </a:lnTo>
                  <a:cubicBezTo>
                    <a:pt x="2104" y="5179"/>
                    <a:pt x="2097" y="5176"/>
                    <a:pt x="2091" y="5176"/>
                  </a:cubicBezTo>
                  <a:cubicBezTo>
                    <a:pt x="2060" y="5159"/>
                    <a:pt x="2037" y="5142"/>
                    <a:pt x="2007" y="5126"/>
                  </a:cubicBezTo>
                  <a:cubicBezTo>
                    <a:pt x="1987" y="5112"/>
                    <a:pt x="1964" y="5096"/>
                    <a:pt x="1940" y="5086"/>
                  </a:cubicBezTo>
                  <a:lnTo>
                    <a:pt x="1940" y="5086"/>
                  </a:lnTo>
                  <a:cubicBezTo>
                    <a:pt x="1953" y="5106"/>
                    <a:pt x="1960" y="5126"/>
                    <a:pt x="1974" y="5146"/>
                  </a:cubicBezTo>
                  <a:cubicBezTo>
                    <a:pt x="1987" y="5169"/>
                    <a:pt x="1997" y="5186"/>
                    <a:pt x="2010" y="5203"/>
                  </a:cubicBezTo>
                  <a:lnTo>
                    <a:pt x="2060" y="5253"/>
                  </a:lnTo>
                  <a:cubicBezTo>
                    <a:pt x="2077" y="5263"/>
                    <a:pt x="2097" y="5276"/>
                    <a:pt x="2121" y="5289"/>
                  </a:cubicBezTo>
                  <a:cubicBezTo>
                    <a:pt x="2144" y="5303"/>
                    <a:pt x="2171" y="5310"/>
                    <a:pt x="2194" y="5323"/>
                  </a:cubicBezTo>
                  <a:cubicBezTo>
                    <a:pt x="2208" y="5326"/>
                    <a:pt x="2224" y="5336"/>
                    <a:pt x="2238" y="5340"/>
                  </a:cubicBezTo>
                  <a:cubicBezTo>
                    <a:pt x="2274" y="5356"/>
                    <a:pt x="2315" y="5373"/>
                    <a:pt x="2358" y="5396"/>
                  </a:cubicBezTo>
                  <a:lnTo>
                    <a:pt x="2378" y="5410"/>
                  </a:lnTo>
                  <a:cubicBezTo>
                    <a:pt x="2432" y="5440"/>
                    <a:pt x="2492" y="5470"/>
                    <a:pt x="2549" y="5497"/>
                  </a:cubicBezTo>
                  <a:lnTo>
                    <a:pt x="2575" y="5510"/>
                  </a:lnTo>
                  <a:cubicBezTo>
                    <a:pt x="2629" y="5537"/>
                    <a:pt x="2689" y="5564"/>
                    <a:pt x="2746" y="5594"/>
                  </a:cubicBezTo>
                  <a:lnTo>
                    <a:pt x="2743" y="5594"/>
                  </a:lnTo>
                  <a:cubicBezTo>
                    <a:pt x="2766" y="5607"/>
                    <a:pt x="2793" y="5620"/>
                    <a:pt x="2813" y="5637"/>
                  </a:cubicBezTo>
                  <a:cubicBezTo>
                    <a:pt x="2843" y="5654"/>
                    <a:pt x="2876" y="5674"/>
                    <a:pt x="2910" y="5694"/>
                  </a:cubicBezTo>
                  <a:lnTo>
                    <a:pt x="2973" y="5731"/>
                  </a:lnTo>
                  <a:cubicBezTo>
                    <a:pt x="3040" y="5774"/>
                    <a:pt x="3110" y="5821"/>
                    <a:pt x="3181" y="5871"/>
                  </a:cubicBezTo>
                  <a:cubicBezTo>
                    <a:pt x="3184" y="5875"/>
                    <a:pt x="3191" y="5875"/>
                    <a:pt x="3194" y="5878"/>
                  </a:cubicBezTo>
                  <a:lnTo>
                    <a:pt x="3207" y="5888"/>
                  </a:lnTo>
                  <a:lnTo>
                    <a:pt x="3214" y="5891"/>
                  </a:lnTo>
                  <a:lnTo>
                    <a:pt x="3231" y="5891"/>
                  </a:lnTo>
                  <a:lnTo>
                    <a:pt x="3207" y="5905"/>
                  </a:lnTo>
                  <a:lnTo>
                    <a:pt x="3191" y="5911"/>
                  </a:lnTo>
                  <a:cubicBezTo>
                    <a:pt x="3167" y="5921"/>
                    <a:pt x="3150" y="5925"/>
                    <a:pt x="3130" y="5931"/>
                  </a:cubicBezTo>
                  <a:cubicBezTo>
                    <a:pt x="3067" y="5948"/>
                    <a:pt x="3010" y="5965"/>
                    <a:pt x="2950" y="5975"/>
                  </a:cubicBezTo>
                  <a:cubicBezTo>
                    <a:pt x="2906" y="5982"/>
                    <a:pt x="2853" y="5988"/>
                    <a:pt x="2793" y="5992"/>
                  </a:cubicBezTo>
                  <a:cubicBezTo>
                    <a:pt x="2736" y="5995"/>
                    <a:pt x="2682" y="5998"/>
                    <a:pt x="2632" y="5998"/>
                  </a:cubicBezTo>
                  <a:lnTo>
                    <a:pt x="2559" y="5998"/>
                  </a:lnTo>
                  <a:cubicBezTo>
                    <a:pt x="2532" y="5998"/>
                    <a:pt x="2508" y="5995"/>
                    <a:pt x="2478" y="5995"/>
                  </a:cubicBezTo>
                  <a:cubicBezTo>
                    <a:pt x="2395" y="5988"/>
                    <a:pt x="2311" y="5975"/>
                    <a:pt x="2241" y="5958"/>
                  </a:cubicBezTo>
                  <a:cubicBezTo>
                    <a:pt x="2214" y="5955"/>
                    <a:pt x="2194" y="5948"/>
                    <a:pt x="2174" y="5945"/>
                  </a:cubicBezTo>
                  <a:cubicBezTo>
                    <a:pt x="2117" y="5931"/>
                    <a:pt x="2071" y="5925"/>
                    <a:pt x="2014" y="5915"/>
                  </a:cubicBezTo>
                  <a:cubicBezTo>
                    <a:pt x="1974" y="5908"/>
                    <a:pt x="1927" y="5898"/>
                    <a:pt x="1883" y="5891"/>
                  </a:cubicBezTo>
                  <a:lnTo>
                    <a:pt x="1863" y="5888"/>
                  </a:lnTo>
                  <a:lnTo>
                    <a:pt x="1843" y="5881"/>
                  </a:lnTo>
                  <a:cubicBezTo>
                    <a:pt x="1836" y="5881"/>
                    <a:pt x="1826" y="5878"/>
                    <a:pt x="1820" y="5875"/>
                  </a:cubicBezTo>
                  <a:lnTo>
                    <a:pt x="1806" y="5871"/>
                  </a:lnTo>
                  <a:cubicBezTo>
                    <a:pt x="1790" y="5865"/>
                    <a:pt x="1773" y="5858"/>
                    <a:pt x="1756" y="5855"/>
                  </a:cubicBezTo>
                  <a:lnTo>
                    <a:pt x="1740" y="5844"/>
                  </a:lnTo>
                  <a:lnTo>
                    <a:pt x="1713" y="5838"/>
                  </a:lnTo>
                  <a:cubicBezTo>
                    <a:pt x="1663" y="5814"/>
                    <a:pt x="1609" y="5794"/>
                    <a:pt x="1559" y="5771"/>
                  </a:cubicBezTo>
                  <a:cubicBezTo>
                    <a:pt x="1522" y="5748"/>
                    <a:pt x="1489" y="5727"/>
                    <a:pt x="1455" y="5704"/>
                  </a:cubicBezTo>
                  <a:lnTo>
                    <a:pt x="1445" y="5697"/>
                  </a:lnTo>
                  <a:lnTo>
                    <a:pt x="1439" y="5694"/>
                  </a:lnTo>
                  <a:lnTo>
                    <a:pt x="1392" y="5661"/>
                  </a:lnTo>
                  <a:lnTo>
                    <a:pt x="1345" y="5627"/>
                  </a:lnTo>
                  <a:cubicBezTo>
                    <a:pt x="1328" y="5614"/>
                    <a:pt x="1318" y="5604"/>
                    <a:pt x="1302" y="5594"/>
                  </a:cubicBezTo>
                  <a:lnTo>
                    <a:pt x="1278" y="5577"/>
                  </a:lnTo>
                  <a:lnTo>
                    <a:pt x="1251" y="5557"/>
                  </a:lnTo>
                  <a:lnTo>
                    <a:pt x="1221" y="5537"/>
                  </a:lnTo>
                  <a:lnTo>
                    <a:pt x="1161" y="5490"/>
                  </a:lnTo>
                  <a:lnTo>
                    <a:pt x="1088" y="5427"/>
                  </a:lnTo>
                  <a:cubicBezTo>
                    <a:pt x="1061" y="5406"/>
                    <a:pt x="1034" y="5380"/>
                    <a:pt x="1007" y="5356"/>
                  </a:cubicBezTo>
                  <a:lnTo>
                    <a:pt x="1004" y="5353"/>
                  </a:lnTo>
                  <a:cubicBezTo>
                    <a:pt x="987" y="5336"/>
                    <a:pt x="967" y="5320"/>
                    <a:pt x="950" y="5296"/>
                  </a:cubicBezTo>
                  <a:cubicBezTo>
                    <a:pt x="937" y="5286"/>
                    <a:pt x="927" y="5273"/>
                    <a:pt x="917" y="5256"/>
                  </a:cubicBezTo>
                  <a:lnTo>
                    <a:pt x="907" y="5246"/>
                  </a:lnTo>
                  <a:lnTo>
                    <a:pt x="884" y="5219"/>
                  </a:lnTo>
                  <a:lnTo>
                    <a:pt x="870" y="5206"/>
                  </a:lnTo>
                  <a:cubicBezTo>
                    <a:pt x="843" y="5176"/>
                    <a:pt x="823" y="5152"/>
                    <a:pt x="800" y="5122"/>
                  </a:cubicBezTo>
                  <a:cubicBezTo>
                    <a:pt x="757" y="5072"/>
                    <a:pt x="710" y="5022"/>
                    <a:pt x="670" y="4972"/>
                  </a:cubicBezTo>
                  <a:lnTo>
                    <a:pt x="650" y="4945"/>
                  </a:lnTo>
                  <a:cubicBezTo>
                    <a:pt x="623" y="4918"/>
                    <a:pt x="599" y="4892"/>
                    <a:pt x="573" y="4862"/>
                  </a:cubicBezTo>
                  <a:lnTo>
                    <a:pt x="539" y="4828"/>
                  </a:lnTo>
                  <a:lnTo>
                    <a:pt x="506" y="4795"/>
                  </a:lnTo>
                  <a:lnTo>
                    <a:pt x="469" y="4758"/>
                  </a:lnTo>
                  <a:lnTo>
                    <a:pt x="449" y="4738"/>
                  </a:lnTo>
                  <a:cubicBezTo>
                    <a:pt x="402" y="4691"/>
                    <a:pt x="352" y="4644"/>
                    <a:pt x="302" y="4604"/>
                  </a:cubicBezTo>
                  <a:cubicBezTo>
                    <a:pt x="275" y="4577"/>
                    <a:pt x="252" y="4557"/>
                    <a:pt x="222" y="4534"/>
                  </a:cubicBezTo>
                  <a:cubicBezTo>
                    <a:pt x="191" y="4504"/>
                    <a:pt x="165" y="4474"/>
                    <a:pt x="138" y="4440"/>
                  </a:cubicBezTo>
                  <a:lnTo>
                    <a:pt x="125" y="4424"/>
                  </a:lnTo>
                  <a:lnTo>
                    <a:pt x="138" y="4424"/>
                  </a:lnTo>
                  <a:cubicBezTo>
                    <a:pt x="158" y="4424"/>
                    <a:pt x="181" y="4427"/>
                    <a:pt x="205" y="4427"/>
                  </a:cubicBezTo>
                  <a:cubicBezTo>
                    <a:pt x="238" y="4434"/>
                    <a:pt x="285" y="4434"/>
                    <a:pt x="325" y="4434"/>
                  </a:cubicBezTo>
                  <a:lnTo>
                    <a:pt x="369" y="4434"/>
                  </a:lnTo>
                  <a:cubicBezTo>
                    <a:pt x="392" y="4434"/>
                    <a:pt x="419" y="4427"/>
                    <a:pt x="442" y="4427"/>
                  </a:cubicBezTo>
                  <a:cubicBezTo>
                    <a:pt x="469" y="4424"/>
                    <a:pt x="499" y="4420"/>
                    <a:pt x="522" y="4417"/>
                  </a:cubicBezTo>
                  <a:cubicBezTo>
                    <a:pt x="569" y="4407"/>
                    <a:pt x="616" y="4400"/>
                    <a:pt x="656" y="4387"/>
                  </a:cubicBezTo>
                  <a:lnTo>
                    <a:pt x="670" y="4383"/>
                  </a:lnTo>
                  <a:lnTo>
                    <a:pt x="683" y="4377"/>
                  </a:lnTo>
                  <a:cubicBezTo>
                    <a:pt x="706" y="4373"/>
                    <a:pt x="733" y="4367"/>
                    <a:pt x="757" y="4360"/>
                  </a:cubicBezTo>
                  <a:cubicBezTo>
                    <a:pt x="783" y="4357"/>
                    <a:pt x="807" y="4350"/>
                    <a:pt x="833" y="4343"/>
                  </a:cubicBezTo>
                  <a:cubicBezTo>
                    <a:pt x="884" y="4333"/>
                    <a:pt x="937" y="4323"/>
                    <a:pt x="987" y="4310"/>
                  </a:cubicBezTo>
                  <a:lnTo>
                    <a:pt x="1017" y="4307"/>
                  </a:lnTo>
                  <a:lnTo>
                    <a:pt x="1041" y="4303"/>
                  </a:lnTo>
                  <a:cubicBezTo>
                    <a:pt x="1054" y="4303"/>
                    <a:pt x="1061" y="4300"/>
                    <a:pt x="1074" y="4300"/>
                  </a:cubicBezTo>
                  <a:close/>
                  <a:moveTo>
                    <a:pt x="7460" y="5731"/>
                  </a:moveTo>
                  <a:lnTo>
                    <a:pt x="7463" y="5737"/>
                  </a:lnTo>
                  <a:lnTo>
                    <a:pt x="7467" y="5741"/>
                  </a:lnTo>
                  <a:lnTo>
                    <a:pt x="7473" y="5744"/>
                  </a:lnTo>
                  <a:lnTo>
                    <a:pt x="7477" y="5748"/>
                  </a:lnTo>
                  <a:lnTo>
                    <a:pt x="7480" y="5751"/>
                  </a:lnTo>
                  <a:lnTo>
                    <a:pt x="7480" y="5758"/>
                  </a:lnTo>
                  <a:lnTo>
                    <a:pt x="7480" y="5761"/>
                  </a:lnTo>
                  <a:cubicBezTo>
                    <a:pt x="7484" y="5764"/>
                    <a:pt x="7484" y="5774"/>
                    <a:pt x="7490" y="5781"/>
                  </a:cubicBezTo>
                  <a:lnTo>
                    <a:pt x="7490" y="5784"/>
                  </a:lnTo>
                  <a:lnTo>
                    <a:pt x="7490" y="5791"/>
                  </a:lnTo>
                  <a:lnTo>
                    <a:pt x="7490" y="5798"/>
                  </a:lnTo>
                  <a:cubicBezTo>
                    <a:pt x="7490" y="5808"/>
                    <a:pt x="7484" y="5818"/>
                    <a:pt x="7484" y="5828"/>
                  </a:cubicBezTo>
                  <a:cubicBezTo>
                    <a:pt x="7480" y="5841"/>
                    <a:pt x="7477" y="5858"/>
                    <a:pt x="7473" y="5868"/>
                  </a:cubicBezTo>
                  <a:cubicBezTo>
                    <a:pt x="7460" y="5908"/>
                    <a:pt x="7440" y="5941"/>
                    <a:pt x="7427" y="5968"/>
                  </a:cubicBezTo>
                  <a:lnTo>
                    <a:pt x="7417" y="5985"/>
                  </a:lnTo>
                  <a:cubicBezTo>
                    <a:pt x="7410" y="5998"/>
                    <a:pt x="7407" y="6012"/>
                    <a:pt x="7397" y="6025"/>
                  </a:cubicBezTo>
                  <a:lnTo>
                    <a:pt x="7363" y="6075"/>
                  </a:lnTo>
                  <a:cubicBezTo>
                    <a:pt x="7333" y="6115"/>
                    <a:pt x="7300" y="6162"/>
                    <a:pt x="7263" y="6209"/>
                  </a:cubicBezTo>
                  <a:lnTo>
                    <a:pt x="7243" y="6232"/>
                  </a:lnTo>
                  <a:cubicBezTo>
                    <a:pt x="7196" y="6286"/>
                    <a:pt x="7156" y="6343"/>
                    <a:pt x="7112" y="6396"/>
                  </a:cubicBezTo>
                  <a:lnTo>
                    <a:pt x="7096" y="6416"/>
                  </a:lnTo>
                  <a:cubicBezTo>
                    <a:pt x="7059" y="6466"/>
                    <a:pt x="7015" y="6517"/>
                    <a:pt x="6979" y="6567"/>
                  </a:cubicBezTo>
                  <a:cubicBezTo>
                    <a:pt x="6985" y="6543"/>
                    <a:pt x="6985" y="6527"/>
                    <a:pt x="6985" y="6510"/>
                  </a:cubicBezTo>
                  <a:cubicBezTo>
                    <a:pt x="6985" y="6483"/>
                    <a:pt x="6989" y="6456"/>
                    <a:pt x="6989" y="6430"/>
                  </a:cubicBezTo>
                  <a:lnTo>
                    <a:pt x="6989" y="6389"/>
                  </a:lnTo>
                  <a:cubicBezTo>
                    <a:pt x="6989" y="6349"/>
                    <a:pt x="6992" y="6316"/>
                    <a:pt x="6995" y="6279"/>
                  </a:cubicBezTo>
                  <a:cubicBezTo>
                    <a:pt x="7002" y="6246"/>
                    <a:pt x="7005" y="6212"/>
                    <a:pt x="7009" y="6182"/>
                  </a:cubicBezTo>
                  <a:cubicBezTo>
                    <a:pt x="7012" y="6175"/>
                    <a:pt x="7012" y="6165"/>
                    <a:pt x="7019" y="6159"/>
                  </a:cubicBezTo>
                  <a:cubicBezTo>
                    <a:pt x="7022" y="6149"/>
                    <a:pt x="7022" y="6142"/>
                    <a:pt x="7025" y="6132"/>
                  </a:cubicBezTo>
                  <a:cubicBezTo>
                    <a:pt x="7029" y="6115"/>
                    <a:pt x="7039" y="6105"/>
                    <a:pt x="7042" y="6092"/>
                  </a:cubicBezTo>
                  <a:cubicBezTo>
                    <a:pt x="7049" y="6075"/>
                    <a:pt x="7062" y="6055"/>
                    <a:pt x="7076" y="6038"/>
                  </a:cubicBezTo>
                  <a:cubicBezTo>
                    <a:pt x="7086" y="6025"/>
                    <a:pt x="7092" y="6012"/>
                    <a:pt x="7102" y="6002"/>
                  </a:cubicBezTo>
                  <a:lnTo>
                    <a:pt x="7106" y="5995"/>
                  </a:lnTo>
                  <a:cubicBezTo>
                    <a:pt x="7109" y="5992"/>
                    <a:pt x="7112" y="5982"/>
                    <a:pt x="7119" y="5978"/>
                  </a:cubicBezTo>
                  <a:lnTo>
                    <a:pt x="7136" y="5962"/>
                  </a:lnTo>
                  <a:lnTo>
                    <a:pt x="7153" y="5945"/>
                  </a:lnTo>
                  <a:cubicBezTo>
                    <a:pt x="7193" y="5901"/>
                    <a:pt x="7229" y="5861"/>
                    <a:pt x="7276" y="5824"/>
                  </a:cubicBezTo>
                  <a:lnTo>
                    <a:pt x="7293" y="5811"/>
                  </a:lnTo>
                  <a:lnTo>
                    <a:pt x="7296" y="5808"/>
                  </a:lnTo>
                  <a:lnTo>
                    <a:pt x="7303" y="5801"/>
                  </a:lnTo>
                  <a:lnTo>
                    <a:pt x="7306" y="5798"/>
                  </a:lnTo>
                  <a:cubicBezTo>
                    <a:pt x="7323" y="5784"/>
                    <a:pt x="7343" y="5768"/>
                    <a:pt x="7363" y="5751"/>
                  </a:cubicBezTo>
                  <a:cubicBezTo>
                    <a:pt x="7370" y="5748"/>
                    <a:pt x="7377" y="5744"/>
                    <a:pt x="7380" y="5744"/>
                  </a:cubicBezTo>
                  <a:cubicBezTo>
                    <a:pt x="7387" y="5741"/>
                    <a:pt x="7390" y="5741"/>
                    <a:pt x="7393" y="5741"/>
                  </a:cubicBezTo>
                  <a:cubicBezTo>
                    <a:pt x="7397" y="5741"/>
                    <a:pt x="7403" y="5737"/>
                    <a:pt x="7410" y="5737"/>
                  </a:cubicBezTo>
                  <a:cubicBezTo>
                    <a:pt x="7420" y="5737"/>
                    <a:pt x="7427" y="5737"/>
                    <a:pt x="7430" y="5731"/>
                  </a:cubicBezTo>
                  <a:close/>
                  <a:moveTo>
                    <a:pt x="5437" y="6660"/>
                  </a:moveTo>
                  <a:cubicBezTo>
                    <a:pt x="5441" y="6660"/>
                    <a:pt x="5444" y="6664"/>
                    <a:pt x="5451" y="6664"/>
                  </a:cubicBezTo>
                  <a:cubicBezTo>
                    <a:pt x="5457" y="6667"/>
                    <a:pt x="5467" y="6674"/>
                    <a:pt x="5474" y="6680"/>
                  </a:cubicBezTo>
                  <a:lnTo>
                    <a:pt x="5487" y="6694"/>
                  </a:lnTo>
                  <a:lnTo>
                    <a:pt x="5501" y="6707"/>
                  </a:lnTo>
                  <a:cubicBezTo>
                    <a:pt x="5504" y="6710"/>
                    <a:pt x="5508" y="6717"/>
                    <a:pt x="5511" y="6724"/>
                  </a:cubicBezTo>
                  <a:cubicBezTo>
                    <a:pt x="5521" y="6734"/>
                    <a:pt x="5528" y="6747"/>
                    <a:pt x="5534" y="6764"/>
                  </a:cubicBezTo>
                  <a:cubicBezTo>
                    <a:pt x="5538" y="6774"/>
                    <a:pt x="5541" y="6784"/>
                    <a:pt x="5544" y="6794"/>
                  </a:cubicBezTo>
                  <a:cubicBezTo>
                    <a:pt x="5554" y="6814"/>
                    <a:pt x="5558" y="6834"/>
                    <a:pt x="5561" y="6861"/>
                  </a:cubicBezTo>
                  <a:cubicBezTo>
                    <a:pt x="5568" y="6881"/>
                    <a:pt x="5568" y="6898"/>
                    <a:pt x="5571" y="6918"/>
                  </a:cubicBezTo>
                  <a:cubicBezTo>
                    <a:pt x="5574" y="6944"/>
                    <a:pt x="5574" y="6958"/>
                    <a:pt x="5574" y="6975"/>
                  </a:cubicBezTo>
                  <a:lnTo>
                    <a:pt x="5574" y="6981"/>
                  </a:lnTo>
                  <a:lnTo>
                    <a:pt x="5574" y="6995"/>
                  </a:lnTo>
                  <a:cubicBezTo>
                    <a:pt x="5571" y="7018"/>
                    <a:pt x="5568" y="7048"/>
                    <a:pt x="5561" y="7075"/>
                  </a:cubicBezTo>
                  <a:cubicBezTo>
                    <a:pt x="5558" y="7098"/>
                    <a:pt x="5554" y="7125"/>
                    <a:pt x="5551" y="7145"/>
                  </a:cubicBezTo>
                  <a:lnTo>
                    <a:pt x="5538" y="7219"/>
                  </a:lnTo>
                  <a:cubicBezTo>
                    <a:pt x="5534" y="7245"/>
                    <a:pt x="5528" y="7275"/>
                    <a:pt x="5528" y="7299"/>
                  </a:cubicBezTo>
                  <a:lnTo>
                    <a:pt x="5528" y="7332"/>
                  </a:lnTo>
                  <a:cubicBezTo>
                    <a:pt x="5518" y="7296"/>
                    <a:pt x="5504" y="7259"/>
                    <a:pt x="5487" y="7225"/>
                  </a:cubicBezTo>
                  <a:cubicBezTo>
                    <a:pt x="5467" y="7175"/>
                    <a:pt x="5444" y="7128"/>
                    <a:pt x="5424" y="7078"/>
                  </a:cubicBezTo>
                  <a:cubicBezTo>
                    <a:pt x="5411" y="7051"/>
                    <a:pt x="5404" y="7031"/>
                    <a:pt x="5394" y="7008"/>
                  </a:cubicBezTo>
                  <a:lnTo>
                    <a:pt x="5370" y="6944"/>
                  </a:lnTo>
                  <a:cubicBezTo>
                    <a:pt x="5357" y="6901"/>
                    <a:pt x="5347" y="6858"/>
                    <a:pt x="5337" y="6807"/>
                  </a:cubicBezTo>
                  <a:lnTo>
                    <a:pt x="5337" y="6797"/>
                  </a:lnTo>
                  <a:lnTo>
                    <a:pt x="5337" y="6791"/>
                  </a:lnTo>
                  <a:cubicBezTo>
                    <a:pt x="5337" y="6781"/>
                    <a:pt x="5334" y="6774"/>
                    <a:pt x="5334" y="6761"/>
                  </a:cubicBezTo>
                  <a:lnTo>
                    <a:pt x="5334" y="6741"/>
                  </a:lnTo>
                  <a:lnTo>
                    <a:pt x="5334" y="6727"/>
                  </a:lnTo>
                  <a:lnTo>
                    <a:pt x="5334" y="6724"/>
                  </a:lnTo>
                  <a:cubicBezTo>
                    <a:pt x="5334" y="6717"/>
                    <a:pt x="5337" y="6714"/>
                    <a:pt x="5337" y="6714"/>
                  </a:cubicBezTo>
                  <a:cubicBezTo>
                    <a:pt x="5340" y="6710"/>
                    <a:pt x="5340" y="6707"/>
                    <a:pt x="5344" y="6697"/>
                  </a:cubicBezTo>
                  <a:lnTo>
                    <a:pt x="5350" y="6694"/>
                  </a:lnTo>
                  <a:lnTo>
                    <a:pt x="5354" y="6690"/>
                  </a:lnTo>
                  <a:lnTo>
                    <a:pt x="5360" y="6680"/>
                  </a:lnTo>
                  <a:cubicBezTo>
                    <a:pt x="5367" y="6677"/>
                    <a:pt x="5370" y="6677"/>
                    <a:pt x="5377" y="6674"/>
                  </a:cubicBezTo>
                  <a:lnTo>
                    <a:pt x="5384" y="6667"/>
                  </a:lnTo>
                  <a:lnTo>
                    <a:pt x="5387" y="6664"/>
                  </a:lnTo>
                  <a:cubicBezTo>
                    <a:pt x="5394" y="6664"/>
                    <a:pt x="5404" y="6660"/>
                    <a:pt x="5407" y="6660"/>
                  </a:cubicBezTo>
                  <a:close/>
                  <a:moveTo>
                    <a:pt x="6661" y="7396"/>
                  </a:moveTo>
                  <a:cubicBezTo>
                    <a:pt x="6661" y="7398"/>
                    <a:pt x="6660" y="7398"/>
                    <a:pt x="6659" y="7399"/>
                  </a:cubicBezTo>
                  <a:lnTo>
                    <a:pt x="6659" y="7399"/>
                  </a:lnTo>
                  <a:cubicBezTo>
                    <a:pt x="6660" y="7398"/>
                    <a:pt x="6660" y="7397"/>
                    <a:pt x="6661" y="7396"/>
                  </a:cubicBezTo>
                  <a:close/>
                  <a:moveTo>
                    <a:pt x="4033" y="7754"/>
                  </a:moveTo>
                  <a:lnTo>
                    <a:pt x="4033" y="7754"/>
                  </a:lnTo>
                  <a:cubicBezTo>
                    <a:pt x="4034" y="7754"/>
                    <a:pt x="4035" y="7755"/>
                    <a:pt x="4036" y="7755"/>
                  </a:cubicBezTo>
                  <a:lnTo>
                    <a:pt x="4036" y="7755"/>
                  </a:lnTo>
                  <a:cubicBezTo>
                    <a:pt x="4035" y="7754"/>
                    <a:pt x="4034" y="7754"/>
                    <a:pt x="4033" y="7754"/>
                  </a:cubicBezTo>
                  <a:close/>
                  <a:moveTo>
                    <a:pt x="6842" y="7820"/>
                  </a:moveTo>
                  <a:lnTo>
                    <a:pt x="6841" y="7821"/>
                  </a:lnTo>
                  <a:lnTo>
                    <a:pt x="6841" y="7821"/>
                  </a:lnTo>
                  <a:lnTo>
                    <a:pt x="6842" y="7820"/>
                  </a:lnTo>
                  <a:lnTo>
                    <a:pt x="6842" y="7820"/>
                  </a:lnTo>
                  <a:close/>
                  <a:moveTo>
                    <a:pt x="3548" y="7553"/>
                  </a:moveTo>
                  <a:lnTo>
                    <a:pt x="3548" y="7553"/>
                  </a:lnTo>
                  <a:cubicBezTo>
                    <a:pt x="3552" y="7556"/>
                    <a:pt x="3555" y="7556"/>
                    <a:pt x="3562" y="7563"/>
                  </a:cubicBezTo>
                  <a:cubicBezTo>
                    <a:pt x="3598" y="7590"/>
                    <a:pt x="3635" y="7617"/>
                    <a:pt x="3679" y="7647"/>
                  </a:cubicBezTo>
                  <a:lnTo>
                    <a:pt x="3792" y="7720"/>
                  </a:lnTo>
                  <a:lnTo>
                    <a:pt x="3843" y="7754"/>
                  </a:lnTo>
                  <a:lnTo>
                    <a:pt x="3849" y="7757"/>
                  </a:lnTo>
                  <a:cubicBezTo>
                    <a:pt x="3899" y="7790"/>
                    <a:pt x="3950" y="7824"/>
                    <a:pt x="4000" y="7854"/>
                  </a:cubicBezTo>
                  <a:cubicBezTo>
                    <a:pt x="4063" y="7891"/>
                    <a:pt x="4120" y="7924"/>
                    <a:pt x="4180" y="7958"/>
                  </a:cubicBezTo>
                  <a:cubicBezTo>
                    <a:pt x="4214" y="7974"/>
                    <a:pt x="4247" y="7998"/>
                    <a:pt x="4281" y="8014"/>
                  </a:cubicBezTo>
                  <a:lnTo>
                    <a:pt x="4277" y="8014"/>
                  </a:lnTo>
                  <a:lnTo>
                    <a:pt x="4281" y="8018"/>
                  </a:lnTo>
                  <a:lnTo>
                    <a:pt x="4294" y="8024"/>
                  </a:lnTo>
                  <a:cubicBezTo>
                    <a:pt x="4327" y="8048"/>
                    <a:pt x="4364" y="8068"/>
                    <a:pt x="4398" y="8088"/>
                  </a:cubicBezTo>
                  <a:lnTo>
                    <a:pt x="4411" y="8098"/>
                  </a:lnTo>
                  <a:cubicBezTo>
                    <a:pt x="4428" y="8105"/>
                    <a:pt x="4438" y="8118"/>
                    <a:pt x="4454" y="8125"/>
                  </a:cubicBezTo>
                  <a:lnTo>
                    <a:pt x="4494" y="8155"/>
                  </a:lnTo>
                  <a:lnTo>
                    <a:pt x="4515" y="8168"/>
                  </a:lnTo>
                  <a:lnTo>
                    <a:pt x="4531" y="8182"/>
                  </a:lnTo>
                  <a:lnTo>
                    <a:pt x="4548" y="8192"/>
                  </a:lnTo>
                  <a:lnTo>
                    <a:pt x="4555" y="8202"/>
                  </a:lnTo>
                  <a:cubicBezTo>
                    <a:pt x="4565" y="8205"/>
                    <a:pt x="4568" y="8208"/>
                    <a:pt x="4571" y="8218"/>
                  </a:cubicBezTo>
                  <a:lnTo>
                    <a:pt x="4622" y="8268"/>
                  </a:lnTo>
                  <a:lnTo>
                    <a:pt x="4655" y="8302"/>
                  </a:lnTo>
                  <a:lnTo>
                    <a:pt x="4672" y="8319"/>
                  </a:lnTo>
                  <a:lnTo>
                    <a:pt x="4698" y="8352"/>
                  </a:lnTo>
                  <a:lnTo>
                    <a:pt x="4715" y="8375"/>
                  </a:lnTo>
                  <a:cubicBezTo>
                    <a:pt x="4722" y="8389"/>
                    <a:pt x="4735" y="8402"/>
                    <a:pt x="4745" y="8419"/>
                  </a:cubicBezTo>
                  <a:lnTo>
                    <a:pt x="4755" y="8436"/>
                  </a:lnTo>
                  <a:cubicBezTo>
                    <a:pt x="4769" y="8452"/>
                    <a:pt x="4779" y="8469"/>
                    <a:pt x="4789" y="8489"/>
                  </a:cubicBezTo>
                  <a:cubicBezTo>
                    <a:pt x="4802" y="8506"/>
                    <a:pt x="4812" y="8523"/>
                    <a:pt x="4822" y="8546"/>
                  </a:cubicBezTo>
                  <a:cubicBezTo>
                    <a:pt x="4879" y="8630"/>
                    <a:pt x="4929" y="8706"/>
                    <a:pt x="4983" y="8790"/>
                  </a:cubicBezTo>
                  <a:cubicBezTo>
                    <a:pt x="5019" y="8850"/>
                    <a:pt x="5053" y="8914"/>
                    <a:pt x="5090" y="8971"/>
                  </a:cubicBezTo>
                  <a:lnTo>
                    <a:pt x="5116" y="9014"/>
                  </a:lnTo>
                  <a:cubicBezTo>
                    <a:pt x="5130" y="9034"/>
                    <a:pt x="5140" y="9058"/>
                    <a:pt x="5153" y="9081"/>
                  </a:cubicBezTo>
                  <a:lnTo>
                    <a:pt x="5173" y="9118"/>
                  </a:lnTo>
                  <a:cubicBezTo>
                    <a:pt x="5200" y="9158"/>
                    <a:pt x="5220" y="9205"/>
                    <a:pt x="5240" y="9251"/>
                  </a:cubicBezTo>
                  <a:lnTo>
                    <a:pt x="5240" y="9255"/>
                  </a:lnTo>
                  <a:lnTo>
                    <a:pt x="5240" y="9258"/>
                  </a:lnTo>
                  <a:cubicBezTo>
                    <a:pt x="5240" y="9261"/>
                    <a:pt x="5247" y="9268"/>
                    <a:pt x="5247" y="9271"/>
                  </a:cubicBezTo>
                  <a:cubicBezTo>
                    <a:pt x="5253" y="9292"/>
                    <a:pt x="5267" y="9322"/>
                    <a:pt x="5274" y="9348"/>
                  </a:cubicBezTo>
                  <a:cubicBezTo>
                    <a:pt x="5287" y="9392"/>
                    <a:pt x="5300" y="9439"/>
                    <a:pt x="5307" y="9482"/>
                  </a:cubicBezTo>
                  <a:cubicBezTo>
                    <a:pt x="5317" y="9526"/>
                    <a:pt x="5330" y="9569"/>
                    <a:pt x="5337" y="9609"/>
                  </a:cubicBezTo>
                  <a:lnTo>
                    <a:pt x="5337" y="9619"/>
                  </a:lnTo>
                  <a:cubicBezTo>
                    <a:pt x="5340" y="9636"/>
                    <a:pt x="5340" y="9653"/>
                    <a:pt x="5347" y="9669"/>
                  </a:cubicBezTo>
                  <a:cubicBezTo>
                    <a:pt x="5347" y="9689"/>
                    <a:pt x="5350" y="9709"/>
                    <a:pt x="5350" y="9730"/>
                  </a:cubicBezTo>
                  <a:cubicBezTo>
                    <a:pt x="5350" y="9760"/>
                    <a:pt x="5350" y="9793"/>
                    <a:pt x="5347" y="9823"/>
                  </a:cubicBezTo>
                  <a:lnTo>
                    <a:pt x="5340" y="9847"/>
                  </a:lnTo>
                  <a:cubicBezTo>
                    <a:pt x="5337" y="9863"/>
                    <a:pt x="5337" y="9880"/>
                    <a:pt x="5334" y="9903"/>
                  </a:cubicBezTo>
                  <a:cubicBezTo>
                    <a:pt x="5330" y="9920"/>
                    <a:pt x="5330" y="9930"/>
                    <a:pt x="5324" y="9947"/>
                  </a:cubicBezTo>
                  <a:cubicBezTo>
                    <a:pt x="5324" y="9957"/>
                    <a:pt x="5320" y="9964"/>
                    <a:pt x="5320" y="9970"/>
                  </a:cubicBezTo>
                  <a:cubicBezTo>
                    <a:pt x="5314" y="10014"/>
                    <a:pt x="5300" y="10061"/>
                    <a:pt x="5287" y="10107"/>
                  </a:cubicBezTo>
                  <a:cubicBezTo>
                    <a:pt x="5280" y="10141"/>
                    <a:pt x="5267" y="10171"/>
                    <a:pt x="5257" y="10204"/>
                  </a:cubicBezTo>
                  <a:cubicBezTo>
                    <a:pt x="5250" y="10228"/>
                    <a:pt x="5240" y="10248"/>
                    <a:pt x="5233" y="10275"/>
                  </a:cubicBezTo>
                  <a:lnTo>
                    <a:pt x="5223" y="10298"/>
                  </a:lnTo>
                  <a:lnTo>
                    <a:pt x="5213" y="10338"/>
                  </a:lnTo>
                  <a:cubicBezTo>
                    <a:pt x="5203" y="10358"/>
                    <a:pt x="5197" y="10378"/>
                    <a:pt x="5190" y="10398"/>
                  </a:cubicBezTo>
                  <a:lnTo>
                    <a:pt x="5153" y="10512"/>
                  </a:lnTo>
                  <a:cubicBezTo>
                    <a:pt x="5146" y="10539"/>
                    <a:pt x="5140" y="10559"/>
                    <a:pt x="5133" y="10582"/>
                  </a:cubicBezTo>
                  <a:cubicBezTo>
                    <a:pt x="5130" y="10595"/>
                    <a:pt x="5130" y="10606"/>
                    <a:pt x="5123" y="10616"/>
                  </a:cubicBezTo>
                  <a:cubicBezTo>
                    <a:pt x="5116" y="10649"/>
                    <a:pt x="5113" y="10682"/>
                    <a:pt x="5103" y="10723"/>
                  </a:cubicBezTo>
                  <a:cubicBezTo>
                    <a:pt x="5096" y="10756"/>
                    <a:pt x="5086" y="10793"/>
                    <a:pt x="5083" y="10826"/>
                  </a:cubicBezTo>
                  <a:lnTo>
                    <a:pt x="5083" y="10833"/>
                  </a:lnTo>
                  <a:cubicBezTo>
                    <a:pt x="5070" y="10893"/>
                    <a:pt x="5056" y="10963"/>
                    <a:pt x="5050" y="11033"/>
                  </a:cubicBezTo>
                  <a:cubicBezTo>
                    <a:pt x="5039" y="11107"/>
                    <a:pt x="5029" y="11177"/>
                    <a:pt x="5019" y="11251"/>
                  </a:cubicBezTo>
                  <a:cubicBezTo>
                    <a:pt x="5013" y="11328"/>
                    <a:pt x="5003" y="11401"/>
                    <a:pt x="4999" y="11478"/>
                  </a:cubicBezTo>
                  <a:cubicBezTo>
                    <a:pt x="4996" y="11532"/>
                    <a:pt x="4989" y="11592"/>
                    <a:pt x="4986" y="11645"/>
                  </a:cubicBezTo>
                  <a:lnTo>
                    <a:pt x="4986" y="11642"/>
                  </a:lnTo>
                  <a:cubicBezTo>
                    <a:pt x="4983" y="11635"/>
                    <a:pt x="4983" y="11629"/>
                    <a:pt x="4979" y="11625"/>
                  </a:cubicBezTo>
                  <a:cubicBezTo>
                    <a:pt x="4963" y="11582"/>
                    <a:pt x="4949" y="11545"/>
                    <a:pt x="4932" y="11502"/>
                  </a:cubicBezTo>
                  <a:cubicBezTo>
                    <a:pt x="4902" y="11428"/>
                    <a:pt x="4879" y="11348"/>
                    <a:pt x="4856" y="11281"/>
                  </a:cubicBezTo>
                  <a:cubicBezTo>
                    <a:pt x="4839" y="11231"/>
                    <a:pt x="4822" y="11174"/>
                    <a:pt x="4812" y="11110"/>
                  </a:cubicBezTo>
                  <a:cubicBezTo>
                    <a:pt x="4795" y="11044"/>
                    <a:pt x="4782" y="10980"/>
                    <a:pt x="4772" y="10926"/>
                  </a:cubicBezTo>
                  <a:lnTo>
                    <a:pt x="4772" y="10923"/>
                  </a:lnTo>
                  <a:lnTo>
                    <a:pt x="4772" y="10916"/>
                  </a:lnTo>
                  <a:cubicBezTo>
                    <a:pt x="4772" y="10913"/>
                    <a:pt x="4772" y="10910"/>
                    <a:pt x="4769" y="10906"/>
                  </a:cubicBezTo>
                  <a:cubicBezTo>
                    <a:pt x="4765" y="10890"/>
                    <a:pt x="4762" y="10866"/>
                    <a:pt x="4762" y="10846"/>
                  </a:cubicBezTo>
                  <a:cubicBezTo>
                    <a:pt x="4755" y="10809"/>
                    <a:pt x="4749" y="10773"/>
                    <a:pt x="4745" y="10739"/>
                  </a:cubicBezTo>
                  <a:cubicBezTo>
                    <a:pt x="4735" y="10666"/>
                    <a:pt x="4722" y="10595"/>
                    <a:pt x="4715" y="10529"/>
                  </a:cubicBezTo>
                  <a:cubicBezTo>
                    <a:pt x="4705" y="10475"/>
                    <a:pt x="4695" y="10422"/>
                    <a:pt x="4685" y="10365"/>
                  </a:cubicBezTo>
                  <a:lnTo>
                    <a:pt x="4678" y="10328"/>
                  </a:lnTo>
                  <a:cubicBezTo>
                    <a:pt x="4672" y="10305"/>
                    <a:pt x="4665" y="10278"/>
                    <a:pt x="4662" y="10254"/>
                  </a:cubicBezTo>
                  <a:cubicBezTo>
                    <a:pt x="4652" y="10221"/>
                    <a:pt x="4645" y="10181"/>
                    <a:pt x="4638" y="10147"/>
                  </a:cubicBezTo>
                  <a:cubicBezTo>
                    <a:pt x="4628" y="10081"/>
                    <a:pt x="4615" y="10014"/>
                    <a:pt x="4601" y="9954"/>
                  </a:cubicBezTo>
                  <a:lnTo>
                    <a:pt x="4595" y="9913"/>
                  </a:lnTo>
                  <a:cubicBezTo>
                    <a:pt x="4585" y="9863"/>
                    <a:pt x="4571" y="9810"/>
                    <a:pt x="4561" y="9756"/>
                  </a:cubicBezTo>
                  <a:cubicBezTo>
                    <a:pt x="4545" y="9679"/>
                    <a:pt x="4528" y="9619"/>
                    <a:pt x="4511" y="9556"/>
                  </a:cubicBezTo>
                  <a:lnTo>
                    <a:pt x="4481" y="9455"/>
                  </a:lnTo>
                  <a:lnTo>
                    <a:pt x="4451" y="9355"/>
                  </a:lnTo>
                  <a:cubicBezTo>
                    <a:pt x="4444" y="9328"/>
                    <a:pt x="4438" y="9305"/>
                    <a:pt x="4431" y="9278"/>
                  </a:cubicBezTo>
                  <a:cubicBezTo>
                    <a:pt x="4418" y="9238"/>
                    <a:pt x="4411" y="9201"/>
                    <a:pt x="4398" y="9158"/>
                  </a:cubicBezTo>
                  <a:cubicBezTo>
                    <a:pt x="4371" y="9078"/>
                    <a:pt x="4337" y="8991"/>
                    <a:pt x="4294" y="8907"/>
                  </a:cubicBezTo>
                  <a:lnTo>
                    <a:pt x="4281" y="8884"/>
                  </a:lnTo>
                  <a:cubicBezTo>
                    <a:pt x="4264" y="8850"/>
                    <a:pt x="4247" y="8820"/>
                    <a:pt x="4230" y="8787"/>
                  </a:cubicBezTo>
                  <a:cubicBezTo>
                    <a:pt x="4217" y="8767"/>
                    <a:pt x="4204" y="8743"/>
                    <a:pt x="4197" y="8723"/>
                  </a:cubicBezTo>
                  <a:lnTo>
                    <a:pt x="4194" y="8710"/>
                  </a:lnTo>
                  <a:cubicBezTo>
                    <a:pt x="4187" y="8703"/>
                    <a:pt x="4184" y="8693"/>
                    <a:pt x="4177" y="8686"/>
                  </a:cubicBezTo>
                  <a:cubicBezTo>
                    <a:pt x="4163" y="8670"/>
                    <a:pt x="4150" y="8650"/>
                    <a:pt x="4137" y="8633"/>
                  </a:cubicBezTo>
                  <a:lnTo>
                    <a:pt x="4103" y="8589"/>
                  </a:lnTo>
                  <a:lnTo>
                    <a:pt x="4093" y="8573"/>
                  </a:lnTo>
                  <a:cubicBezTo>
                    <a:pt x="4087" y="8566"/>
                    <a:pt x="4080" y="8556"/>
                    <a:pt x="4077" y="8549"/>
                  </a:cubicBezTo>
                  <a:cubicBezTo>
                    <a:pt x="4067" y="8539"/>
                    <a:pt x="4060" y="8526"/>
                    <a:pt x="4050" y="8519"/>
                  </a:cubicBezTo>
                  <a:cubicBezTo>
                    <a:pt x="4046" y="8516"/>
                    <a:pt x="4046" y="8509"/>
                    <a:pt x="4043" y="8506"/>
                  </a:cubicBezTo>
                  <a:lnTo>
                    <a:pt x="4043" y="8509"/>
                  </a:lnTo>
                  <a:cubicBezTo>
                    <a:pt x="4043" y="8506"/>
                    <a:pt x="4036" y="8506"/>
                    <a:pt x="4036" y="8503"/>
                  </a:cubicBezTo>
                  <a:cubicBezTo>
                    <a:pt x="4030" y="8486"/>
                    <a:pt x="4026" y="8472"/>
                    <a:pt x="4016" y="8456"/>
                  </a:cubicBezTo>
                  <a:cubicBezTo>
                    <a:pt x="4010" y="8436"/>
                    <a:pt x="4000" y="8419"/>
                    <a:pt x="3993" y="8399"/>
                  </a:cubicBezTo>
                  <a:lnTo>
                    <a:pt x="3980" y="8372"/>
                  </a:lnTo>
                  <a:cubicBezTo>
                    <a:pt x="3963" y="8325"/>
                    <a:pt x="3943" y="8282"/>
                    <a:pt x="3926" y="8235"/>
                  </a:cubicBezTo>
                  <a:lnTo>
                    <a:pt x="3926" y="8225"/>
                  </a:lnTo>
                  <a:cubicBezTo>
                    <a:pt x="3926" y="8218"/>
                    <a:pt x="3919" y="8215"/>
                    <a:pt x="3919" y="8205"/>
                  </a:cubicBezTo>
                  <a:cubicBezTo>
                    <a:pt x="3916" y="8202"/>
                    <a:pt x="3916" y="8192"/>
                    <a:pt x="3913" y="8188"/>
                  </a:cubicBezTo>
                  <a:cubicBezTo>
                    <a:pt x="3903" y="8168"/>
                    <a:pt x="3883" y="8158"/>
                    <a:pt x="3863" y="8158"/>
                  </a:cubicBezTo>
                  <a:lnTo>
                    <a:pt x="3849" y="8158"/>
                  </a:lnTo>
                  <a:cubicBezTo>
                    <a:pt x="3826" y="8165"/>
                    <a:pt x="3802" y="8188"/>
                    <a:pt x="3802" y="8215"/>
                  </a:cubicBezTo>
                  <a:lnTo>
                    <a:pt x="3802" y="8238"/>
                  </a:lnTo>
                  <a:cubicBezTo>
                    <a:pt x="3802" y="8248"/>
                    <a:pt x="3809" y="8258"/>
                    <a:pt x="3812" y="8268"/>
                  </a:cubicBezTo>
                  <a:cubicBezTo>
                    <a:pt x="3819" y="8285"/>
                    <a:pt x="3826" y="8302"/>
                    <a:pt x="3832" y="8322"/>
                  </a:cubicBezTo>
                  <a:lnTo>
                    <a:pt x="3836" y="8335"/>
                  </a:lnTo>
                  <a:lnTo>
                    <a:pt x="3849" y="8365"/>
                  </a:lnTo>
                  <a:lnTo>
                    <a:pt x="3866" y="8402"/>
                  </a:lnTo>
                  <a:lnTo>
                    <a:pt x="3886" y="8452"/>
                  </a:lnTo>
                  <a:lnTo>
                    <a:pt x="3886" y="8456"/>
                  </a:lnTo>
                  <a:lnTo>
                    <a:pt x="3899" y="8482"/>
                  </a:lnTo>
                  <a:lnTo>
                    <a:pt x="3903" y="8489"/>
                  </a:lnTo>
                  <a:lnTo>
                    <a:pt x="3909" y="8503"/>
                  </a:lnTo>
                  <a:lnTo>
                    <a:pt x="3916" y="8523"/>
                  </a:lnTo>
                  <a:lnTo>
                    <a:pt x="3919" y="8536"/>
                  </a:lnTo>
                  <a:lnTo>
                    <a:pt x="3933" y="8559"/>
                  </a:lnTo>
                  <a:cubicBezTo>
                    <a:pt x="3943" y="8573"/>
                    <a:pt x="3950" y="8586"/>
                    <a:pt x="3960" y="8603"/>
                  </a:cubicBezTo>
                  <a:cubicBezTo>
                    <a:pt x="3966" y="8616"/>
                    <a:pt x="3976" y="8623"/>
                    <a:pt x="3983" y="8636"/>
                  </a:cubicBezTo>
                  <a:lnTo>
                    <a:pt x="3993" y="8643"/>
                  </a:lnTo>
                  <a:lnTo>
                    <a:pt x="4003" y="8660"/>
                  </a:lnTo>
                  <a:cubicBezTo>
                    <a:pt x="4020" y="8683"/>
                    <a:pt x="4036" y="8706"/>
                    <a:pt x="4053" y="8733"/>
                  </a:cubicBezTo>
                  <a:cubicBezTo>
                    <a:pt x="4083" y="8783"/>
                    <a:pt x="4113" y="8834"/>
                    <a:pt x="4143" y="8887"/>
                  </a:cubicBezTo>
                  <a:lnTo>
                    <a:pt x="4163" y="8920"/>
                  </a:lnTo>
                  <a:cubicBezTo>
                    <a:pt x="4200" y="8987"/>
                    <a:pt x="4230" y="9041"/>
                    <a:pt x="4250" y="9091"/>
                  </a:cubicBezTo>
                  <a:cubicBezTo>
                    <a:pt x="4264" y="9124"/>
                    <a:pt x="4277" y="9158"/>
                    <a:pt x="4287" y="9188"/>
                  </a:cubicBezTo>
                  <a:lnTo>
                    <a:pt x="4297" y="9218"/>
                  </a:lnTo>
                  <a:lnTo>
                    <a:pt x="4321" y="9292"/>
                  </a:lnTo>
                  <a:lnTo>
                    <a:pt x="4327" y="9302"/>
                  </a:lnTo>
                  <a:lnTo>
                    <a:pt x="4327" y="9305"/>
                  </a:lnTo>
                  <a:lnTo>
                    <a:pt x="4331" y="9318"/>
                  </a:lnTo>
                  <a:cubicBezTo>
                    <a:pt x="4344" y="9362"/>
                    <a:pt x="4354" y="9405"/>
                    <a:pt x="4367" y="9452"/>
                  </a:cubicBezTo>
                  <a:lnTo>
                    <a:pt x="4371" y="9462"/>
                  </a:lnTo>
                  <a:cubicBezTo>
                    <a:pt x="4377" y="9479"/>
                    <a:pt x="4381" y="9502"/>
                    <a:pt x="4388" y="9519"/>
                  </a:cubicBezTo>
                  <a:cubicBezTo>
                    <a:pt x="4394" y="9526"/>
                    <a:pt x="4394" y="9539"/>
                    <a:pt x="4398" y="9546"/>
                  </a:cubicBezTo>
                  <a:lnTo>
                    <a:pt x="4411" y="9596"/>
                  </a:lnTo>
                  <a:lnTo>
                    <a:pt x="4418" y="9639"/>
                  </a:lnTo>
                  <a:cubicBezTo>
                    <a:pt x="4428" y="9673"/>
                    <a:pt x="4434" y="9706"/>
                    <a:pt x="4438" y="9740"/>
                  </a:cubicBezTo>
                  <a:cubicBezTo>
                    <a:pt x="4448" y="9786"/>
                    <a:pt x="4454" y="9827"/>
                    <a:pt x="4464" y="9873"/>
                  </a:cubicBezTo>
                  <a:lnTo>
                    <a:pt x="4468" y="9897"/>
                  </a:lnTo>
                  <a:lnTo>
                    <a:pt x="4481" y="9974"/>
                  </a:lnTo>
                  <a:cubicBezTo>
                    <a:pt x="4494" y="10071"/>
                    <a:pt x="4511" y="10164"/>
                    <a:pt x="4531" y="10261"/>
                  </a:cubicBezTo>
                  <a:cubicBezTo>
                    <a:pt x="4535" y="10295"/>
                    <a:pt x="4545" y="10328"/>
                    <a:pt x="4548" y="10358"/>
                  </a:cubicBezTo>
                  <a:cubicBezTo>
                    <a:pt x="4555" y="10412"/>
                    <a:pt x="4568" y="10465"/>
                    <a:pt x="4578" y="10522"/>
                  </a:cubicBezTo>
                  <a:cubicBezTo>
                    <a:pt x="4585" y="10579"/>
                    <a:pt x="4595" y="10632"/>
                    <a:pt x="4601" y="10692"/>
                  </a:cubicBezTo>
                  <a:cubicBezTo>
                    <a:pt x="4618" y="10813"/>
                    <a:pt x="4635" y="10943"/>
                    <a:pt x="4662" y="11064"/>
                  </a:cubicBezTo>
                  <a:cubicBezTo>
                    <a:pt x="4685" y="11181"/>
                    <a:pt x="4719" y="11301"/>
                    <a:pt x="4772" y="11458"/>
                  </a:cubicBezTo>
                  <a:cubicBezTo>
                    <a:pt x="4815" y="11578"/>
                    <a:pt x="4862" y="11699"/>
                    <a:pt x="4916" y="11816"/>
                  </a:cubicBezTo>
                  <a:lnTo>
                    <a:pt x="4922" y="11829"/>
                  </a:lnTo>
                  <a:cubicBezTo>
                    <a:pt x="4902" y="11792"/>
                    <a:pt x="4882" y="11749"/>
                    <a:pt x="4856" y="11712"/>
                  </a:cubicBezTo>
                  <a:cubicBezTo>
                    <a:pt x="4839" y="11692"/>
                    <a:pt x="4829" y="11665"/>
                    <a:pt x="4812" y="11645"/>
                  </a:cubicBezTo>
                  <a:lnTo>
                    <a:pt x="4789" y="11612"/>
                  </a:lnTo>
                  <a:cubicBezTo>
                    <a:pt x="4765" y="11578"/>
                    <a:pt x="4739" y="11535"/>
                    <a:pt x="4705" y="11505"/>
                  </a:cubicBezTo>
                  <a:cubicBezTo>
                    <a:pt x="4662" y="11455"/>
                    <a:pt x="4612" y="11408"/>
                    <a:pt x="4565" y="11361"/>
                  </a:cubicBezTo>
                  <a:lnTo>
                    <a:pt x="4551" y="11354"/>
                  </a:lnTo>
                  <a:cubicBezTo>
                    <a:pt x="4535" y="11338"/>
                    <a:pt x="4518" y="11321"/>
                    <a:pt x="4501" y="11308"/>
                  </a:cubicBezTo>
                  <a:cubicBezTo>
                    <a:pt x="4468" y="11274"/>
                    <a:pt x="4434" y="11244"/>
                    <a:pt x="4398" y="11214"/>
                  </a:cubicBezTo>
                  <a:cubicBezTo>
                    <a:pt x="4367" y="11191"/>
                    <a:pt x="4337" y="11171"/>
                    <a:pt x="4311" y="11144"/>
                  </a:cubicBezTo>
                  <a:cubicBezTo>
                    <a:pt x="4284" y="11124"/>
                    <a:pt x="4254" y="11107"/>
                    <a:pt x="4227" y="11090"/>
                  </a:cubicBezTo>
                  <a:lnTo>
                    <a:pt x="4217" y="11087"/>
                  </a:lnTo>
                  <a:cubicBezTo>
                    <a:pt x="4153" y="11047"/>
                    <a:pt x="4100" y="11010"/>
                    <a:pt x="4050" y="10973"/>
                  </a:cubicBezTo>
                  <a:cubicBezTo>
                    <a:pt x="4026" y="10957"/>
                    <a:pt x="4003" y="10937"/>
                    <a:pt x="3980" y="10913"/>
                  </a:cubicBezTo>
                  <a:lnTo>
                    <a:pt x="3976" y="10913"/>
                  </a:lnTo>
                  <a:lnTo>
                    <a:pt x="3970" y="10910"/>
                  </a:lnTo>
                  <a:lnTo>
                    <a:pt x="3963" y="10903"/>
                  </a:lnTo>
                  <a:lnTo>
                    <a:pt x="3950" y="10890"/>
                  </a:lnTo>
                  <a:lnTo>
                    <a:pt x="3929" y="10870"/>
                  </a:lnTo>
                  <a:lnTo>
                    <a:pt x="3926" y="10863"/>
                  </a:lnTo>
                  <a:lnTo>
                    <a:pt x="3919" y="10860"/>
                  </a:lnTo>
                  <a:cubicBezTo>
                    <a:pt x="3886" y="10826"/>
                    <a:pt x="3859" y="10793"/>
                    <a:pt x="3829" y="10759"/>
                  </a:cubicBezTo>
                  <a:lnTo>
                    <a:pt x="3816" y="10743"/>
                  </a:lnTo>
                  <a:lnTo>
                    <a:pt x="3819" y="10746"/>
                  </a:lnTo>
                  <a:cubicBezTo>
                    <a:pt x="3816" y="10743"/>
                    <a:pt x="3812" y="10736"/>
                    <a:pt x="3809" y="10729"/>
                  </a:cubicBezTo>
                  <a:lnTo>
                    <a:pt x="3759" y="10669"/>
                  </a:lnTo>
                  <a:lnTo>
                    <a:pt x="3669" y="10555"/>
                  </a:lnTo>
                  <a:lnTo>
                    <a:pt x="3635" y="10509"/>
                  </a:lnTo>
                  <a:lnTo>
                    <a:pt x="3629" y="10502"/>
                  </a:lnTo>
                  <a:cubicBezTo>
                    <a:pt x="3615" y="10485"/>
                    <a:pt x="3598" y="10462"/>
                    <a:pt x="3585" y="10442"/>
                  </a:cubicBezTo>
                  <a:cubicBezTo>
                    <a:pt x="3558" y="10405"/>
                    <a:pt x="3532" y="10361"/>
                    <a:pt x="3501" y="10325"/>
                  </a:cubicBezTo>
                  <a:cubicBezTo>
                    <a:pt x="3491" y="10305"/>
                    <a:pt x="3475" y="10288"/>
                    <a:pt x="3461" y="10268"/>
                  </a:cubicBezTo>
                  <a:cubicBezTo>
                    <a:pt x="3451" y="10251"/>
                    <a:pt x="3441" y="10228"/>
                    <a:pt x="3431" y="10211"/>
                  </a:cubicBezTo>
                  <a:cubicBezTo>
                    <a:pt x="3411" y="10174"/>
                    <a:pt x="3395" y="10137"/>
                    <a:pt x="3374" y="10094"/>
                  </a:cubicBezTo>
                  <a:cubicBezTo>
                    <a:pt x="3364" y="10074"/>
                    <a:pt x="3351" y="10057"/>
                    <a:pt x="3344" y="10034"/>
                  </a:cubicBezTo>
                  <a:cubicBezTo>
                    <a:pt x="3334" y="10017"/>
                    <a:pt x="3331" y="10004"/>
                    <a:pt x="3324" y="9987"/>
                  </a:cubicBezTo>
                  <a:cubicBezTo>
                    <a:pt x="3314" y="9970"/>
                    <a:pt x="3311" y="9950"/>
                    <a:pt x="3301" y="9933"/>
                  </a:cubicBezTo>
                  <a:cubicBezTo>
                    <a:pt x="3298" y="9920"/>
                    <a:pt x="3294" y="9907"/>
                    <a:pt x="3284" y="9893"/>
                  </a:cubicBezTo>
                  <a:cubicBezTo>
                    <a:pt x="3267" y="9853"/>
                    <a:pt x="3257" y="9810"/>
                    <a:pt x="3241" y="9760"/>
                  </a:cubicBezTo>
                  <a:cubicBezTo>
                    <a:pt x="3231" y="9733"/>
                    <a:pt x="3227" y="9709"/>
                    <a:pt x="3224" y="9686"/>
                  </a:cubicBezTo>
                  <a:cubicBezTo>
                    <a:pt x="3214" y="9636"/>
                    <a:pt x="3214" y="9586"/>
                    <a:pt x="3214" y="9536"/>
                  </a:cubicBezTo>
                  <a:lnTo>
                    <a:pt x="3214" y="9499"/>
                  </a:lnTo>
                  <a:lnTo>
                    <a:pt x="3214" y="9482"/>
                  </a:lnTo>
                  <a:lnTo>
                    <a:pt x="3214" y="9425"/>
                  </a:lnTo>
                  <a:cubicBezTo>
                    <a:pt x="3214" y="9402"/>
                    <a:pt x="3217" y="9372"/>
                    <a:pt x="3217" y="9345"/>
                  </a:cubicBezTo>
                  <a:cubicBezTo>
                    <a:pt x="3224" y="9318"/>
                    <a:pt x="3224" y="9288"/>
                    <a:pt x="3227" y="9261"/>
                  </a:cubicBezTo>
                  <a:lnTo>
                    <a:pt x="3231" y="9191"/>
                  </a:lnTo>
                  <a:cubicBezTo>
                    <a:pt x="3241" y="9074"/>
                    <a:pt x="3251" y="8981"/>
                    <a:pt x="3261" y="8890"/>
                  </a:cubicBezTo>
                  <a:cubicBezTo>
                    <a:pt x="3264" y="8867"/>
                    <a:pt x="3267" y="8840"/>
                    <a:pt x="3267" y="8813"/>
                  </a:cubicBezTo>
                  <a:cubicBezTo>
                    <a:pt x="3281" y="8733"/>
                    <a:pt x="3294" y="8646"/>
                    <a:pt x="3311" y="8539"/>
                  </a:cubicBezTo>
                  <a:lnTo>
                    <a:pt x="3318" y="8503"/>
                  </a:lnTo>
                  <a:cubicBezTo>
                    <a:pt x="3328" y="8456"/>
                    <a:pt x="3334" y="8406"/>
                    <a:pt x="3344" y="8359"/>
                  </a:cubicBezTo>
                  <a:cubicBezTo>
                    <a:pt x="3348" y="8349"/>
                    <a:pt x="3348" y="8339"/>
                    <a:pt x="3351" y="8325"/>
                  </a:cubicBezTo>
                  <a:cubicBezTo>
                    <a:pt x="3358" y="8305"/>
                    <a:pt x="3361" y="8289"/>
                    <a:pt x="3364" y="8272"/>
                  </a:cubicBezTo>
                  <a:lnTo>
                    <a:pt x="3374" y="8235"/>
                  </a:lnTo>
                  <a:lnTo>
                    <a:pt x="3381" y="8198"/>
                  </a:lnTo>
                  <a:cubicBezTo>
                    <a:pt x="3401" y="8131"/>
                    <a:pt x="3418" y="8068"/>
                    <a:pt x="3441" y="8008"/>
                  </a:cubicBezTo>
                  <a:lnTo>
                    <a:pt x="3445" y="7991"/>
                  </a:lnTo>
                  <a:cubicBezTo>
                    <a:pt x="3465" y="7937"/>
                    <a:pt x="3485" y="7881"/>
                    <a:pt x="3501" y="7824"/>
                  </a:cubicBezTo>
                  <a:cubicBezTo>
                    <a:pt x="3512" y="7797"/>
                    <a:pt x="3525" y="7764"/>
                    <a:pt x="3532" y="7734"/>
                  </a:cubicBezTo>
                  <a:cubicBezTo>
                    <a:pt x="3538" y="7700"/>
                    <a:pt x="3545" y="7667"/>
                    <a:pt x="3548" y="7633"/>
                  </a:cubicBezTo>
                  <a:cubicBezTo>
                    <a:pt x="3552" y="7606"/>
                    <a:pt x="3548" y="7580"/>
                    <a:pt x="3548" y="7553"/>
                  </a:cubicBezTo>
                  <a:close/>
                  <a:moveTo>
                    <a:pt x="10703" y="11843"/>
                  </a:moveTo>
                  <a:lnTo>
                    <a:pt x="10703" y="11843"/>
                  </a:lnTo>
                  <a:cubicBezTo>
                    <a:pt x="10703" y="11844"/>
                    <a:pt x="10702" y="11845"/>
                    <a:pt x="10702" y="11846"/>
                  </a:cubicBezTo>
                  <a:lnTo>
                    <a:pt x="10702" y="11846"/>
                  </a:lnTo>
                  <a:cubicBezTo>
                    <a:pt x="10702" y="11845"/>
                    <a:pt x="10703" y="11844"/>
                    <a:pt x="10703" y="11843"/>
                  </a:cubicBezTo>
                  <a:close/>
                  <a:moveTo>
                    <a:pt x="4943" y="11863"/>
                  </a:moveTo>
                  <a:lnTo>
                    <a:pt x="4949" y="11873"/>
                  </a:lnTo>
                  <a:cubicBezTo>
                    <a:pt x="4947" y="11870"/>
                    <a:pt x="4945" y="11866"/>
                    <a:pt x="4943" y="11863"/>
                  </a:cubicBezTo>
                  <a:close/>
                  <a:moveTo>
                    <a:pt x="7116" y="7703"/>
                  </a:moveTo>
                  <a:lnTo>
                    <a:pt x="7116" y="7710"/>
                  </a:lnTo>
                  <a:lnTo>
                    <a:pt x="7116" y="7713"/>
                  </a:lnTo>
                  <a:lnTo>
                    <a:pt x="7116" y="7720"/>
                  </a:lnTo>
                  <a:cubicBezTo>
                    <a:pt x="7122" y="7754"/>
                    <a:pt x="7129" y="7787"/>
                    <a:pt x="7142" y="7817"/>
                  </a:cubicBezTo>
                  <a:cubicBezTo>
                    <a:pt x="7149" y="7851"/>
                    <a:pt x="7163" y="7881"/>
                    <a:pt x="7179" y="7911"/>
                  </a:cubicBezTo>
                  <a:cubicBezTo>
                    <a:pt x="7196" y="7937"/>
                    <a:pt x="7213" y="7971"/>
                    <a:pt x="7233" y="8001"/>
                  </a:cubicBezTo>
                  <a:lnTo>
                    <a:pt x="7243" y="8014"/>
                  </a:lnTo>
                  <a:cubicBezTo>
                    <a:pt x="7256" y="8034"/>
                    <a:pt x="7273" y="8054"/>
                    <a:pt x="7283" y="8071"/>
                  </a:cubicBezTo>
                  <a:lnTo>
                    <a:pt x="7296" y="8088"/>
                  </a:lnTo>
                  <a:cubicBezTo>
                    <a:pt x="7313" y="8111"/>
                    <a:pt x="7326" y="8131"/>
                    <a:pt x="7343" y="8148"/>
                  </a:cubicBezTo>
                  <a:cubicBezTo>
                    <a:pt x="7380" y="8198"/>
                    <a:pt x="7423" y="8245"/>
                    <a:pt x="7460" y="8289"/>
                  </a:cubicBezTo>
                  <a:cubicBezTo>
                    <a:pt x="7477" y="8312"/>
                    <a:pt x="7494" y="8332"/>
                    <a:pt x="7507" y="8352"/>
                  </a:cubicBezTo>
                  <a:cubicBezTo>
                    <a:pt x="7520" y="8372"/>
                    <a:pt x="7530" y="8396"/>
                    <a:pt x="7547" y="8416"/>
                  </a:cubicBezTo>
                  <a:cubicBezTo>
                    <a:pt x="7560" y="8439"/>
                    <a:pt x="7574" y="8466"/>
                    <a:pt x="7587" y="8486"/>
                  </a:cubicBezTo>
                  <a:cubicBezTo>
                    <a:pt x="7597" y="8513"/>
                    <a:pt x="7611" y="8533"/>
                    <a:pt x="7621" y="8556"/>
                  </a:cubicBezTo>
                  <a:lnTo>
                    <a:pt x="7627" y="8579"/>
                  </a:lnTo>
                  <a:lnTo>
                    <a:pt x="7627" y="8583"/>
                  </a:lnTo>
                  <a:lnTo>
                    <a:pt x="7627" y="8586"/>
                  </a:lnTo>
                  <a:lnTo>
                    <a:pt x="7631" y="8596"/>
                  </a:lnTo>
                  <a:lnTo>
                    <a:pt x="7634" y="8603"/>
                  </a:lnTo>
                  <a:lnTo>
                    <a:pt x="7647" y="8633"/>
                  </a:lnTo>
                  <a:lnTo>
                    <a:pt x="7657" y="8650"/>
                  </a:lnTo>
                  <a:lnTo>
                    <a:pt x="7664" y="8670"/>
                  </a:lnTo>
                  <a:cubicBezTo>
                    <a:pt x="7708" y="8770"/>
                    <a:pt x="7751" y="8870"/>
                    <a:pt x="7808" y="8967"/>
                  </a:cubicBezTo>
                  <a:cubicBezTo>
                    <a:pt x="7835" y="9021"/>
                    <a:pt x="7868" y="9074"/>
                    <a:pt x="7898" y="9124"/>
                  </a:cubicBezTo>
                  <a:lnTo>
                    <a:pt x="7901" y="9131"/>
                  </a:lnTo>
                  <a:lnTo>
                    <a:pt x="7915" y="9154"/>
                  </a:lnTo>
                  <a:lnTo>
                    <a:pt x="7918" y="9165"/>
                  </a:lnTo>
                  <a:lnTo>
                    <a:pt x="7918" y="9168"/>
                  </a:lnTo>
                  <a:lnTo>
                    <a:pt x="7928" y="9181"/>
                  </a:lnTo>
                  <a:lnTo>
                    <a:pt x="7942" y="9205"/>
                  </a:lnTo>
                  <a:cubicBezTo>
                    <a:pt x="7948" y="9218"/>
                    <a:pt x="7952" y="9231"/>
                    <a:pt x="7962" y="9248"/>
                  </a:cubicBezTo>
                  <a:cubicBezTo>
                    <a:pt x="7965" y="9258"/>
                    <a:pt x="7975" y="9271"/>
                    <a:pt x="7978" y="9285"/>
                  </a:cubicBezTo>
                  <a:lnTo>
                    <a:pt x="7992" y="9318"/>
                  </a:lnTo>
                  <a:lnTo>
                    <a:pt x="7995" y="9332"/>
                  </a:lnTo>
                  <a:cubicBezTo>
                    <a:pt x="7998" y="9338"/>
                    <a:pt x="8002" y="9348"/>
                    <a:pt x="8002" y="9355"/>
                  </a:cubicBezTo>
                  <a:lnTo>
                    <a:pt x="8015" y="9392"/>
                  </a:lnTo>
                  <a:lnTo>
                    <a:pt x="8029" y="9422"/>
                  </a:lnTo>
                  <a:lnTo>
                    <a:pt x="8029" y="9419"/>
                  </a:lnTo>
                  <a:lnTo>
                    <a:pt x="8035" y="9449"/>
                  </a:lnTo>
                  <a:cubicBezTo>
                    <a:pt x="8042" y="9465"/>
                    <a:pt x="8049" y="9485"/>
                    <a:pt x="8052" y="9502"/>
                  </a:cubicBezTo>
                  <a:cubicBezTo>
                    <a:pt x="8059" y="9519"/>
                    <a:pt x="8062" y="9539"/>
                    <a:pt x="8065" y="9556"/>
                  </a:cubicBezTo>
                  <a:lnTo>
                    <a:pt x="8075" y="9586"/>
                  </a:lnTo>
                  <a:cubicBezTo>
                    <a:pt x="8089" y="9633"/>
                    <a:pt x="8095" y="9676"/>
                    <a:pt x="8102" y="9723"/>
                  </a:cubicBezTo>
                  <a:lnTo>
                    <a:pt x="8109" y="9736"/>
                  </a:lnTo>
                  <a:cubicBezTo>
                    <a:pt x="8119" y="9810"/>
                    <a:pt x="8129" y="9877"/>
                    <a:pt x="8132" y="9940"/>
                  </a:cubicBezTo>
                  <a:cubicBezTo>
                    <a:pt x="8135" y="9974"/>
                    <a:pt x="8135" y="10004"/>
                    <a:pt x="8142" y="10037"/>
                  </a:cubicBezTo>
                  <a:cubicBezTo>
                    <a:pt x="8146" y="10071"/>
                    <a:pt x="8146" y="10104"/>
                    <a:pt x="8146" y="10141"/>
                  </a:cubicBezTo>
                  <a:cubicBezTo>
                    <a:pt x="8146" y="10171"/>
                    <a:pt x="8146" y="10204"/>
                    <a:pt x="8149" y="10238"/>
                  </a:cubicBezTo>
                  <a:lnTo>
                    <a:pt x="8149" y="10285"/>
                  </a:lnTo>
                  <a:lnTo>
                    <a:pt x="8149" y="10335"/>
                  </a:lnTo>
                  <a:lnTo>
                    <a:pt x="8149" y="10395"/>
                  </a:lnTo>
                  <a:lnTo>
                    <a:pt x="8149" y="10422"/>
                  </a:lnTo>
                  <a:cubicBezTo>
                    <a:pt x="8149" y="10445"/>
                    <a:pt x="8146" y="10468"/>
                    <a:pt x="8146" y="10492"/>
                  </a:cubicBezTo>
                  <a:lnTo>
                    <a:pt x="8146" y="10495"/>
                  </a:lnTo>
                  <a:lnTo>
                    <a:pt x="8146" y="10505"/>
                  </a:lnTo>
                  <a:cubicBezTo>
                    <a:pt x="8146" y="10522"/>
                    <a:pt x="8142" y="10539"/>
                    <a:pt x="8142" y="10555"/>
                  </a:cubicBezTo>
                  <a:lnTo>
                    <a:pt x="8135" y="10575"/>
                  </a:lnTo>
                  <a:cubicBezTo>
                    <a:pt x="8132" y="10592"/>
                    <a:pt x="8129" y="10612"/>
                    <a:pt x="8129" y="10629"/>
                  </a:cubicBezTo>
                  <a:lnTo>
                    <a:pt x="8125" y="10662"/>
                  </a:lnTo>
                  <a:cubicBezTo>
                    <a:pt x="8119" y="10679"/>
                    <a:pt x="8115" y="10702"/>
                    <a:pt x="8112" y="10719"/>
                  </a:cubicBezTo>
                  <a:lnTo>
                    <a:pt x="8109" y="10729"/>
                  </a:lnTo>
                  <a:cubicBezTo>
                    <a:pt x="8099" y="10773"/>
                    <a:pt x="8092" y="10809"/>
                    <a:pt x="8079" y="10853"/>
                  </a:cubicBezTo>
                  <a:lnTo>
                    <a:pt x="8075" y="10870"/>
                  </a:lnTo>
                  <a:lnTo>
                    <a:pt x="8069" y="10886"/>
                  </a:lnTo>
                  <a:lnTo>
                    <a:pt x="8045" y="10973"/>
                  </a:lnTo>
                  <a:cubicBezTo>
                    <a:pt x="8039" y="11003"/>
                    <a:pt x="8029" y="11030"/>
                    <a:pt x="8015" y="11060"/>
                  </a:cubicBezTo>
                  <a:cubicBezTo>
                    <a:pt x="7998" y="11107"/>
                    <a:pt x="7975" y="11147"/>
                    <a:pt x="7955" y="11194"/>
                  </a:cubicBezTo>
                  <a:cubicBezTo>
                    <a:pt x="7938" y="11227"/>
                    <a:pt x="7915" y="11257"/>
                    <a:pt x="7895" y="11281"/>
                  </a:cubicBezTo>
                  <a:cubicBezTo>
                    <a:pt x="7881" y="11298"/>
                    <a:pt x="7871" y="11311"/>
                    <a:pt x="7858" y="11328"/>
                  </a:cubicBezTo>
                  <a:lnTo>
                    <a:pt x="7855" y="11338"/>
                  </a:lnTo>
                  <a:cubicBezTo>
                    <a:pt x="7845" y="11348"/>
                    <a:pt x="7831" y="11361"/>
                    <a:pt x="7825" y="11371"/>
                  </a:cubicBezTo>
                  <a:cubicBezTo>
                    <a:pt x="7788" y="11411"/>
                    <a:pt x="7748" y="11458"/>
                    <a:pt x="7721" y="11505"/>
                  </a:cubicBezTo>
                  <a:cubicBezTo>
                    <a:pt x="7704" y="11532"/>
                    <a:pt x="7681" y="11565"/>
                    <a:pt x="7664" y="11599"/>
                  </a:cubicBezTo>
                  <a:cubicBezTo>
                    <a:pt x="7647" y="11632"/>
                    <a:pt x="7631" y="11672"/>
                    <a:pt x="7614" y="11712"/>
                  </a:cubicBezTo>
                  <a:cubicBezTo>
                    <a:pt x="7597" y="11759"/>
                    <a:pt x="7580" y="11809"/>
                    <a:pt x="7560" y="11856"/>
                  </a:cubicBezTo>
                  <a:cubicBezTo>
                    <a:pt x="7547" y="11889"/>
                    <a:pt x="7537" y="11916"/>
                    <a:pt x="7524" y="11950"/>
                  </a:cubicBezTo>
                  <a:cubicBezTo>
                    <a:pt x="7510" y="11983"/>
                    <a:pt x="7497" y="12016"/>
                    <a:pt x="7484" y="12047"/>
                  </a:cubicBezTo>
                  <a:cubicBezTo>
                    <a:pt x="7473" y="12080"/>
                    <a:pt x="7457" y="12123"/>
                    <a:pt x="7437" y="12160"/>
                  </a:cubicBezTo>
                  <a:cubicBezTo>
                    <a:pt x="7420" y="12194"/>
                    <a:pt x="7400" y="12230"/>
                    <a:pt x="7377" y="12267"/>
                  </a:cubicBezTo>
                  <a:lnTo>
                    <a:pt x="7373" y="12274"/>
                  </a:lnTo>
                  <a:lnTo>
                    <a:pt x="7370" y="12277"/>
                  </a:lnTo>
                  <a:lnTo>
                    <a:pt x="7363" y="12284"/>
                  </a:lnTo>
                  <a:lnTo>
                    <a:pt x="7360" y="12294"/>
                  </a:lnTo>
                  <a:lnTo>
                    <a:pt x="7356" y="12301"/>
                  </a:lnTo>
                  <a:cubicBezTo>
                    <a:pt x="7353" y="12311"/>
                    <a:pt x="7346" y="12314"/>
                    <a:pt x="7343" y="12324"/>
                  </a:cubicBezTo>
                  <a:lnTo>
                    <a:pt x="7323" y="12364"/>
                  </a:lnTo>
                  <a:cubicBezTo>
                    <a:pt x="7323" y="12357"/>
                    <a:pt x="7323" y="12351"/>
                    <a:pt x="7326" y="12344"/>
                  </a:cubicBezTo>
                  <a:cubicBezTo>
                    <a:pt x="7330" y="12314"/>
                    <a:pt x="7330" y="12291"/>
                    <a:pt x="7336" y="12261"/>
                  </a:cubicBezTo>
                  <a:cubicBezTo>
                    <a:pt x="7340" y="12207"/>
                    <a:pt x="7343" y="12150"/>
                    <a:pt x="7340" y="12090"/>
                  </a:cubicBezTo>
                  <a:cubicBezTo>
                    <a:pt x="7340" y="12063"/>
                    <a:pt x="7340" y="12040"/>
                    <a:pt x="7336" y="12013"/>
                  </a:cubicBezTo>
                  <a:cubicBezTo>
                    <a:pt x="7336" y="11993"/>
                    <a:pt x="7336" y="11973"/>
                    <a:pt x="7330" y="11950"/>
                  </a:cubicBezTo>
                  <a:cubicBezTo>
                    <a:pt x="7340" y="11896"/>
                    <a:pt x="7353" y="11849"/>
                    <a:pt x="7360" y="11806"/>
                  </a:cubicBezTo>
                  <a:cubicBezTo>
                    <a:pt x="7360" y="11799"/>
                    <a:pt x="7363" y="11792"/>
                    <a:pt x="7363" y="11789"/>
                  </a:cubicBezTo>
                  <a:lnTo>
                    <a:pt x="7363" y="11789"/>
                  </a:lnTo>
                  <a:cubicBezTo>
                    <a:pt x="7350" y="11809"/>
                    <a:pt x="7340" y="11829"/>
                    <a:pt x="7326" y="11856"/>
                  </a:cubicBezTo>
                  <a:lnTo>
                    <a:pt x="7326" y="11833"/>
                  </a:lnTo>
                  <a:lnTo>
                    <a:pt x="7326" y="11722"/>
                  </a:lnTo>
                  <a:cubicBezTo>
                    <a:pt x="7326" y="11679"/>
                    <a:pt x="7330" y="11632"/>
                    <a:pt x="7330" y="11592"/>
                  </a:cubicBezTo>
                  <a:cubicBezTo>
                    <a:pt x="7330" y="11562"/>
                    <a:pt x="7333" y="11532"/>
                    <a:pt x="7333" y="11505"/>
                  </a:cubicBezTo>
                  <a:cubicBezTo>
                    <a:pt x="7340" y="11411"/>
                    <a:pt x="7346" y="11321"/>
                    <a:pt x="7356" y="11224"/>
                  </a:cubicBezTo>
                  <a:cubicBezTo>
                    <a:pt x="7360" y="11164"/>
                    <a:pt x="7363" y="11110"/>
                    <a:pt x="7367" y="11054"/>
                  </a:cubicBezTo>
                  <a:cubicBezTo>
                    <a:pt x="7373" y="10997"/>
                    <a:pt x="7373" y="10943"/>
                    <a:pt x="7373" y="10890"/>
                  </a:cubicBezTo>
                  <a:lnTo>
                    <a:pt x="7373" y="10880"/>
                  </a:lnTo>
                  <a:cubicBezTo>
                    <a:pt x="7373" y="10759"/>
                    <a:pt x="7363" y="10639"/>
                    <a:pt x="7350" y="10529"/>
                  </a:cubicBezTo>
                  <a:cubicBezTo>
                    <a:pt x="7343" y="10472"/>
                    <a:pt x="7333" y="10412"/>
                    <a:pt x="7323" y="10358"/>
                  </a:cubicBezTo>
                  <a:lnTo>
                    <a:pt x="7310" y="10295"/>
                  </a:lnTo>
                  <a:cubicBezTo>
                    <a:pt x="7300" y="10261"/>
                    <a:pt x="7293" y="10234"/>
                    <a:pt x="7290" y="10201"/>
                  </a:cubicBezTo>
                  <a:cubicBezTo>
                    <a:pt x="7276" y="10141"/>
                    <a:pt x="7266" y="10084"/>
                    <a:pt x="7260" y="10024"/>
                  </a:cubicBezTo>
                  <a:cubicBezTo>
                    <a:pt x="7253" y="9970"/>
                    <a:pt x="7243" y="9917"/>
                    <a:pt x="7229" y="9860"/>
                  </a:cubicBezTo>
                  <a:cubicBezTo>
                    <a:pt x="7209" y="9750"/>
                    <a:pt x="7186" y="9633"/>
                    <a:pt x="7163" y="9519"/>
                  </a:cubicBezTo>
                  <a:lnTo>
                    <a:pt x="7159" y="9499"/>
                  </a:lnTo>
                  <a:lnTo>
                    <a:pt x="7146" y="9435"/>
                  </a:lnTo>
                  <a:cubicBezTo>
                    <a:pt x="7139" y="9405"/>
                    <a:pt x="7129" y="9375"/>
                    <a:pt x="7119" y="9342"/>
                  </a:cubicBezTo>
                  <a:cubicBezTo>
                    <a:pt x="7096" y="9298"/>
                    <a:pt x="7072" y="9251"/>
                    <a:pt x="7042" y="9205"/>
                  </a:cubicBezTo>
                  <a:lnTo>
                    <a:pt x="7042" y="9215"/>
                  </a:lnTo>
                  <a:lnTo>
                    <a:pt x="7042" y="9221"/>
                  </a:lnTo>
                  <a:cubicBezTo>
                    <a:pt x="7039" y="9268"/>
                    <a:pt x="7039" y="9315"/>
                    <a:pt x="7042" y="9372"/>
                  </a:cubicBezTo>
                  <a:cubicBezTo>
                    <a:pt x="7046" y="9422"/>
                    <a:pt x="7056" y="9472"/>
                    <a:pt x="7062" y="9519"/>
                  </a:cubicBezTo>
                  <a:lnTo>
                    <a:pt x="7066" y="9549"/>
                  </a:lnTo>
                  <a:lnTo>
                    <a:pt x="7126" y="9883"/>
                  </a:lnTo>
                  <a:lnTo>
                    <a:pt x="7126" y="9877"/>
                  </a:lnTo>
                  <a:cubicBezTo>
                    <a:pt x="7132" y="9923"/>
                    <a:pt x="7139" y="9970"/>
                    <a:pt x="7146" y="10017"/>
                  </a:cubicBezTo>
                  <a:cubicBezTo>
                    <a:pt x="7156" y="10067"/>
                    <a:pt x="7159" y="10117"/>
                    <a:pt x="7169" y="10168"/>
                  </a:cubicBezTo>
                  <a:cubicBezTo>
                    <a:pt x="7176" y="10221"/>
                    <a:pt x="7189" y="10275"/>
                    <a:pt x="7196" y="10328"/>
                  </a:cubicBezTo>
                  <a:cubicBezTo>
                    <a:pt x="7206" y="10368"/>
                    <a:pt x="7213" y="10405"/>
                    <a:pt x="7216" y="10442"/>
                  </a:cubicBezTo>
                  <a:cubicBezTo>
                    <a:pt x="7226" y="10489"/>
                    <a:pt x="7229" y="10542"/>
                    <a:pt x="7233" y="10595"/>
                  </a:cubicBezTo>
                  <a:cubicBezTo>
                    <a:pt x="7239" y="10646"/>
                    <a:pt x="7243" y="10702"/>
                    <a:pt x="7243" y="10759"/>
                  </a:cubicBezTo>
                  <a:lnTo>
                    <a:pt x="7243" y="10763"/>
                  </a:lnTo>
                  <a:lnTo>
                    <a:pt x="7243" y="10786"/>
                  </a:lnTo>
                  <a:lnTo>
                    <a:pt x="7243" y="10823"/>
                  </a:lnTo>
                  <a:cubicBezTo>
                    <a:pt x="7243" y="10943"/>
                    <a:pt x="7239" y="11057"/>
                    <a:pt x="7229" y="11164"/>
                  </a:cubicBezTo>
                  <a:cubicBezTo>
                    <a:pt x="7223" y="11264"/>
                    <a:pt x="7209" y="11391"/>
                    <a:pt x="7206" y="11512"/>
                  </a:cubicBezTo>
                  <a:cubicBezTo>
                    <a:pt x="7199" y="11572"/>
                    <a:pt x="7199" y="11629"/>
                    <a:pt x="7199" y="11679"/>
                  </a:cubicBezTo>
                  <a:cubicBezTo>
                    <a:pt x="7199" y="11732"/>
                    <a:pt x="7199" y="11796"/>
                    <a:pt x="7206" y="11856"/>
                  </a:cubicBezTo>
                  <a:lnTo>
                    <a:pt x="7206" y="11866"/>
                  </a:lnTo>
                  <a:cubicBezTo>
                    <a:pt x="7209" y="11916"/>
                    <a:pt x="7209" y="11966"/>
                    <a:pt x="7213" y="12013"/>
                  </a:cubicBezTo>
                  <a:lnTo>
                    <a:pt x="7213" y="12023"/>
                  </a:lnTo>
                  <a:cubicBezTo>
                    <a:pt x="7216" y="12073"/>
                    <a:pt x="7223" y="12127"/>
                    <a:pt x="7223" y="12180"/>
                  </a:cubicBezTo>
                  <a:cubicBezTo>
                    <a:pt x="7223" y="12250"/>
                    <a:pt x="7216" y="12324"/>
                    <a:pt x="7216" y="12384"/>
                  </a:cubicBezTo>
                  <a:lnTo>
                    <a:pt x="7216" y="12378"/>
                  </a:lnTo>
                  <a:cubicBezTo>
                    <a:pt x="7216" y="12378"/>
                    <a:pt x="7215" y="12378"/>
                    <a:pt x="7214" y="12378"/>
                  </a:cubicBezTo>
                  <a:cubicBezTo>
                    <a:pt x="7205" y="12378"/>
                    <a:pt x="7196" y="12350"/>
                    <a:pt x="7189" y="12327"/>
                  </a:cubicBezTo>
                  <a:cubicBezTo>
                    <a:pt x="7179" y="12297"/>
                    <a:pt x="7169" y="12267"/>
                    <a:pt x="7159" y="12240"/>
                  </a:cubicBezTo>
                  <a:cubicBezTo>
                    <a:pt x="7156" y="12227"/>
                    <a:pt x="7153" y="12217"/>
                    <a:pt x="7146" y="12210"/>
                  </a:cubicBezTo>
                  <a:lnTo>
                    <a:pt x="7139" y="12194"/>
                  </a:lnTo>
                  <a:cubicBezTo>
                    <a:pt x="7136" y="12184"/>
                    <a:pt x="7129" y="12174"/>
                    <a:pt x="7122" y="12164"/>
                  </a:cubicBezTo>
                  <a:lnTo>
                    <a:pt x="7122" y="12160"/>
                  </a:lnTo>
                  <a:lnTo>
                    <a:pt x="7122" y="12157"/>
                  </a:lnTo>
                  <a:cubicBezTo>
                    <a:pt x="7106" y="12127"/>
                    <a:pt x="7089" y="12100"/>
                    <a:pt x="7076" y="12077"/>
                  </a:cubicBezTo>
                  <a:lnTo>
                    <a:pt x="7039" y="12026"/>
                  </a:lnTo>
                  <a:lnTo>
                    <a:pt x="7025" y="12010"/>
                  </a:lnTo>
                  <a:cubicBezTo>
                    <a:pt x="7012" y="11993"/>
                    <a:pt x="6995" y="11976"/>
                    <a:pt x="6985" y="11960"/>
                  </a:cubicBezTo>
                  <a:lnTo>
                    <a:pt x="6969" y="11940"/>
                  </a:lnTo>
                  <a:cubicBezTo>
                    <a:pt x="6939" y="11899"/>
                    <a:pt x="6905" y="11859"/>
                    <a:pt x="6875" y="11816"/>
                  </a:cubicBezTo>
                  <a:cubicBezTo>
                    <a:pt x="6868" y="11806"/>
                    <a:pt x="6858" y="11792"/>
                    <a:pt x="6852" y="11782"/>
                  </a:cubicBezTo>
                  <a:cubicBezTo>
                    <a:pt x="6825" y="11749"/>
                    <a:pt x="6805" y="11712"/>
                    <a:pt x="6785" y="11682"/>
                  </a:cubicBezTo>
                  <a:cubicBezTo>
                    <a:pt x="6771" y="11662"/>
                    <a:pt x="6755" y="11642"/>
                    <a:pt x="6741" y="11622"/>
                  </a:cubicBezTo>
                  <a:cubicBezTo>
                    <a:pt x="6735" y="11609"/>
                    <a:pt x="6728" y="11599"/>
                    <a:pt x="6721" y="11588"/>
                  </a:cubicBezTo>
                  <a:cubicBezTo>
                    <a:pt x="6711" y="11575"/>
                    <a:pt x="6708" y="11565"/>
                    <a:pt x="6701" y="11555"/>
                  </a:cubicBezTo>
                  <a:lnTo>
                    <a:pt x="6688" y="11532"/>
                  </a:lnTo>
                  <a:cubicBezTo>
                    <a:pt x="6661" y="11498"/>
                    <a:pt x="6641" y="11461"/>
                    <a:pt x="6611" y="11428"/>
                  </a:cubicBezTo>
                  <a:cubicBezTo>
                    <a:pt x="6604" y="11415"/>
                    <a:pt x="6591" y="11405"/>
                    <a:pt x="6584" y="11395"/>
                  </a:cubicBezTo>
                  <a:lnTo>
                    <a:pt x="6584" y="11395"/>
                  </a:lnTo>
                  <a:lnTo>
                    <a:pt x="6587" y="11398"/>
                  </a:lnTo>
                  <a:cubicBezTo>
                    <a:pt x="6567" y="11375"/>
                    <a:pt x="6551" y="11354"/>
                    <a:pt x="6527" y="11328"/>
                  </a:cubicBezTo>
                  <a:lnTo>
                    <a:pt x="6504" y="11294"/>
                  </a:lnTo>
                  <a:lnTo>
                    <a:pt x="6494" y="11288"/>
                  </a:lnTo>
                  <a:lnTo>
                    <a:pt x="6484" y="11271"/>
                  </a:lnTo>
                  <a:cubicBezTo>
                    <a:pt x="6470" y="11257"/>
                    <a:pt x="6460" y="11241"/>
                    <a:pt x="6450" y="11221"/>
                  </a:cubicBezTo>
                  <a:cubicBezTo>
                    <a:pt x="6434" y="11194"/>
                    <a:pt x="6420" y="11171"/>
                    <a:pt x="6407" y="11140"/>
                  </a:cubicBezTo>
                  <a:cubicBezTo>
                    <a:pt x="6394" y="11110"/>
                    <a:pt x="6384" y="11077"/>
                    <a:pt x="6374" y="11047"/>
                  </a:cubicBezTo>
                  <a:lnTo>
                    <a:pt x="6370" y="11040"/>
                  </a:lnTo>
                  <a:lnTo>
                    <a:pt x="6360" y="11007"/>
                  </a:lnTo>
                  <a:lnTo>
                    <a:pt x="6353" y="10977"/>
                  </a:lnTo>
                  <a:lnTo>
                    <a:pt x="6353" y="10973"/>
                  </a:lnTo>
                  <a:lnTo>
                    <a:pt x="6353" y="10970"/>
                  </a:lnTo>
                  <a:cubicBezTo>
                    <a:pt x="6353" y="10963"/>
                    <a:pt x="6350" y="10957"/>
                    <a:pt x="6350" y="10953"/>
                  </a:cubicBezTo>
                  <a:lnTo>
                    <a:pt x="6343" y="10940"/>
                  </a:lnTo>
                  <a:lnTo>
                    <a:pt x="6343" y="10930"/>
                  </a:lnTo>
                  <a:lnTo>
                    <a:pt x="6340" y="10906"/>
                  </a:lnTo>
                  <a:lnTo>
                    <a:pt x="6340" y="10903"/>
                  </a:lnTo>
                  <a:lnTo>
                    <a:pt x="6340" y="10896"/>
                  </a:lnTo>
                  <a:lnTo>
                    <a:pt x="6340" y="10893"/>
                  </a:lnTo>
                  <a:lnTo>
                    <a:pt x="6340" y="10890"/>
                  </a:lnTo>
                  <a:lnTo>
                    <a:pt x="6337" y="10856"/>
                  </a:lnTo>
                  <a:lnTo>
                    <a:pt x="6333" y="10823"/>
                  </a:lnTo>
                  <a:cubicBezTo>
                    <a:pt x="6333" y="10813"/>
                    <a:pt x="6327" y="10806"/>
                    <a:pt x="6327" y="10796"/>
                  </a:cubicBezTo>
                  <a:lnTo>
                    <a:pt x="6327" y="10786"/>
                  </a:lnTo>
                  <a:lnTo>
                    <a:pt x="6323" y="10763"/>
                  </a:lnTo>
                  <a:cubicBezTo>
                    <a:pt x="6323" y="10753"/>
                    <a:pt x="6320" y="10743"/>
                    <a:pt x="6320" y="10729"/>
                  </a:cubicBezTo>
                  <a:cubicBezTo>
                    <a:pt x="6320" y="10713"/>
                    <a:pt x="6317" y="10696"/>
                    <a:pt x="6317" y="10676"/>
                  </a:cubicBezTo>
                  <a:lnTo>
                    <a:pt x="6317" y="10642"/>
                  </a:lnTo>
                  <a:lnTo>
                    <a:pt x="6317" y="10575"/>
                  </a:lnTo>
                  <a:lnTo>
                    <a:pt x="6317" y="10559"/>
                  </a:lnTo>
                  <a:lnTo>
                    <a:pt x="6317" y="10542"/>
                  </a:lnTo>
                  <a:lnTo>
                    <a:pt x="6317" y="10509"/>
                  </a:lnTo>
                  <a:lnTo>
                    <a:pt x="6317" y="10485"/>
                  </a:lnTo>
                  <a:lnTo>
                    <a:pt x="6317" y="10468"/>
                  </a:lnTo>
                  <a:lnTo>
                    <a:pt x="6317" y="10432"/>
                  </a:lnTo>
                  <a:lnTo>
                    <a:pt x="6320" y="10365"/>
                  </a:lnTo>
                  <a:lnTo>
                    <a:pt x="6323" y="10301"/>
                  </a:lnTo>
                  <a:cubicBezTo>
                    <a:pt x="6327" y="10234"/>
                    <a:pt x="6333" y="10171"/>
                    <a:pt x="6337" y="10104"/>
                  </a:cubicBezTo>
                  <a:lnTo>
                    <a:pt x="6340" y="10067"/>
                  </a:lnTo>
                  <a:lnTo>
                    <a:pt x="6340" y="10071"/>
                  </a:lnTo>
                  <a:lnTo>
                    <a:pt x="6343" y="10030"/>
                  </a:lnTo>
                  <a:cubicBezTo>
                    <a:pt x="6350" y="10007"/>
                    <a:pt x="6350" y="9987"/>
                    <a:pt x="6353" y="9960"/>
                  </a:cubicBezTo>
                  <a:cubicBezTo>
                    <a:pt x="6353" y="9954"/>
                    <a:pt x="6357" y="9940"/>
                    <a:pt x="6357" y="9933"/>
                  </a:cubicBezTo>
                  <a:lnTo>
                    <a:pt x="6360" y="9920"/>
                  </a:lnTo>
                  <a:lnTo>
                    <a:pt x="6360" y="9917"/>
                  </a:lnTo>
                  <a:cubicBezTo>
                    <a:pt x="6367" y="9900"/>
                    <a:pt x="6367" y="9877"/>
                    <a:pt x="6370" y="9860"/>
                  </a:cubicBezTo>
                  <a:cubicBezTo>
                    <a:pt x="6374" y="9837"/>
                    <a:pt x="6377" y="9816"/>
                    <a:pt x="6384" y="9793"/>
                  </a:cubicBezTo>
                  <a:lnTo>
                    <a:pt x="6390" y="9766"/>
                  </a:lnTo>
                  <a:lnTo>
                    <a:pt x="6404" y="9716"/>
                  </a:lnTo>
                  <a:cubicBezTo>
                    <a:pt x="6407" y="9703"/>
                    <a:pt x="6407" y="9693"/>
                    <a:pt x="6410" y="9683"/>
                  </a:cubicBezTo>
                  <a:lnTo>
                    <a:pt x="6410" y="9686"/>
                  </a:lnTo>
                  <a:cubicBezTo>
                    <a:pt x="6420" y="9653"/>
                    <a:pt x="6427" y="9619"/>
                    <a:pt x="6440" y="9582"/>
                  </a:cubicBezTo>
                  <a:cubicBezTo>
                    <a:pt x="6450" y="9542"/>
                    <a:pt x="6460" y="9506"/>
                    <a:pt x="6474" y="9459"/>
                  </a:cubicBezTo>
                  <a:cubicBezTo>
                    <a:pt x="6494" y="9392"/>
                    <a:pt x="6517" y="9308"/>
                    <a:pt x="6537" y="9231"/>
                  </a:cubicBezTo>
                  <a:cubicBezTo>
                    <a:pt x="6551" y="9181"/>
                    <a:pt x="6557" y="9131"/>
                    <a:pt x="6571" y="9064"/>
                  </a:cubicBezTo>
                  <a:cubicBezTo>
                    <a:pt x="6574" y="9027"/>
                    <a:pt x="6584" y="8997"/>
                    <a:pt x="6587" y="8964"/>
                  </a:cubicBezTo>
                  <a:cubicBezTo>
                    <a:pt x="6587" y="8954"/>
                    <a:pt x="6591" y="8940"/>
                    <a:pt x="6591" y="8934"/>
                  </a:cubicBezTo>
                  <a:cubicBezTo>
                    <a:pt x="6591" y="8924"/>
                    <a:pt x="6594" y="8914"/>
                    <a:pt x="6594" y="8904"/>
                  </a:cubicBezTo>
                  <a:lnTo>
                    <a:pt x="6601" y="8880"/>
                  </a:lnTo>
                  <a:cubicBezTo>
                    <a:pt x="6604" y="8854"/>
                    <a:pt x="6604" y="8834"/>
                    <a:pt x="6608" y="8807"/>
                  </a:cubicBezTo>
                  <a:lnTo>
                    <a:pt x="6608" y="8787"/>
                  </a:lnTo>
                  <a:cubicBezTo>
                    <a:pt x="6611" y="8757"/>
                    <a:pt x="6611" y="8730"/>
                    <a:pt x="6618" y="8700"/>
                  </a:cubicBezTo>
                  <a:cubicBezTo>
                    <a:pt x="6621" y="8663"/>
                    <a:pt x="6624" y="8623"/>
                    <a:pt x="6624" y="8586"/>
                  </a:cubicBezTo>
                  <a:lnTo>
                    <a:pt x="6628" y="8519"/>
                  </a:lnTo>
                  <a:cubicBezTo>
                    <a:pt x="6631" y="8479"/>
                    <a:pt x="6641" y="8432"/>
                    <a:pt x="6648" y="8389"/>
                  </a:cubicBezTo>
                  <a:cubicBezTo>
                    <a:pt x="6658" y="8362"/>
                    <a:pt x="6668" y="8332"/>
                    <a:pt x="6678" y="8305"/>
                  </a:cubicBezTo>
                  <a:cubicBezTo>
                    <a:pt x="6705" y="8248"/>
                    <a:pt x="6731" y="8188"/>
                    <a:pt x="6761" y="8135"/>
                  </a:cubicBezTo>
                  <a:cubicBezTo>
                    <a:pt x="6775" y="8115"/>
                    <a:pt x="6788" y="8095"/>
                    <a:pt x="6798" y="8078"/>
                  </a:cubicBezTo>
                  <a:lnTo>
                    <a:pt x="6805" y="8068"/>
                  </a:lnTo>
                  <a:cubicBezTo>
                    <a:pt x="6825" y="8044"/>
                    <a:pt x="6845" y="8021"/>
                    <a:pt x="6862" y="8001"/>
                  </a:cubicBezTo>
                  <a:cubicBezTo>
                    <a:pt x="6882" y="7978"/>
                    <a:pt x="6905" y="7954"/>
                    <a:pt x="6925" y="7934"/>
                  </a:cubicBezTo>
                  <a:lnTo>
                    <a:pt x="6949" y="7904"/>
                  </a:lnTo>
                  <a:lnTo>
                    <a:pt x="6975" y="7877"/>
                  </a:lnTo>
                  <a:lnTo>
                    <a:pt x="6992" y="7861"/>
                  </a:lnTo>
                  <a:cubicBezTo>
                    <a:pt x="7009" y="7844"/>
                    <a:pt x="7025" y="7827"/>
                    <a:pt x="7039" y="7810"/>
                  </a:cubicBezTo>
                  <a:cubicBezTo>
                    <a:pt x="7062" y="7780"/>
                    <a:pt x="7079" y="7760"/>
                    <a:pt x="7096" y="7734"/>
                  </a:cubicBezTo>
                  <a:cubicBezTo>
                    <a:pt x="7106" y="7727"/>
                    <a:pt x="7109" y="7713"/>
                    <a:pt x="7116" y="7703"/>
                  </a:cubicBezTo>
                  <a:close/>
                  <a:moveTo>
                    <a:pt x="5524" y="12458"/>
                  </a:moveTo>
                  <a:lnTo>
                    <a:pt x="5524" y="12458"/>
                  </a:lnTo>
                  <a:cubicBezTo>
                    <a:pt x="5524" y="12458"/>
                    <a:pt x="5524" y="12458"/>
                    <a:pt x="5524" y="12458"/>
                  </a:cubicBezTo>
                  <a:close/>
                  <a:moveTo>
                    <a:pt x="2224" y="11124"/>
                  </a:moveTo>
                  <a:cubicBezTo>
                    <a:pt x="2238" y="11130"/>
                    <a:pt x="2244" y="11137"/>
                    <a:pt x="2258" y="11144"/>
                  </a:cubicBezTo>
                  <a:cubicBezTo>
                    <a:pt x="2278" y="11157"/>
                    <a:pt x="2295" y="11174"/>
                    <a:pt x="2315" y="11191"/>
                  </a:cubicBezTo>
                  <a:cubicBezTo>
                    <a:pt x="2338" y="11207"/>
                    <a:pt x="2355" y="11227"/>
                    <a:pt x="2371" y="11247"/>
                  </a:cubicBezTo>
                  <a:lnTo>
                    <a:pt x="2391" y="11271"/>
                  </a:lnTo>
                  <a:cubicBezTo>
                    <a:pt x="2415" y="11294"/>
                    <a:pt x="2438" y="11321"/>
                    <a:pt x="2462" y="11344"/>
                  </a:cubicBezTo>
                  <a:lnTo>
                    <a:pt x="2472" y="11358"/>
                  </a:lnTo>
                  <a:lnTo>
                    <a:pt x="2478" y="11371"/>
                  </a:lnTo>
                  <a:lnTo>
                    <a:pt x="2482" y="11375"/>
                  </a:lnTo>
                  <a:cubicBezTo>
                    <a:pt x="2488" y="11378"/>
                    <a:pt x="2492" y="11381"/>
                    <a:pt x="2492" y="11388"/>
                  </a:cubicBezTo>
                  <a:lnTo>
                    <a:pt x="2505" y="11408"/>
                  </a:lnTo>
                  <a:cubicBezTo>
                    <a:pt x="2512" y="11421"/>
                    <a:pt x="2515" y="11428"/>
                    <a:pt x="2525" y="11441"/>
                  </a:cubicBezTo>
                  <a:cubicBezTo>
                    <a:pt x="2539" y="11461"/>
                    <a:pt x="2549" y="11488"/>
                    <a:pt x="2562" y="11508"/>
                  </a:cubicBezTo>
                  <a:lnTo>
                    <a:pt x="2572" y="11522"/>
                  </a:lnTo>
                  <a:cubicBezTo>
                    <a:pt x="2592" y="11555"/>
                    <a:pt x="2609" y="11592"/>
                    <a:pt x="2629" y="11629"/>
                  </a:cubicBezTo>
                  <a:cubicBezTo>
                    <a:pt x="2649" y="11672"/>
                    <a:pt x="2662" y="11712"/>
                    <a:pt x="2676" y="11756"/>
                  </a:cubicBezTo>
                  <a:cubicBezTo>
                    <a:pt x="2689" y="11792"/>
                    <a:pt x="2696" y="11826"/>
                    <a:pt x="2699" y="11859"/>
                  </a:cubicBezTo>
                  <a:cubicBezTo>
                    <a:pt x="2702" y="11883"/>
                    <a:pt x="2709" y="11913"/>
                    <a:pt x="2709" y="11943"/>
                  </a:cubicBezTo>
                  <a:lnTo>
                    <a:pt x="2709" y="12030"/>
                  </a:lnTo>
                  <a:cubicBezTo>
                    <a:pt x="2709" y="12057"/>
                    <a:pt x="2702" y="12077"/>
                    <a:pt x="2702" y="12100"/>
                  </a:cubicBezTo>
                  <a:cubicBezTo>
                    <a:pt x="2702" y="12140"/>
                    <a:pt x="2699" y="12180"/>
                    <a:pt x="2696" y="12217"/>
                  </a:cubicBezTo>
                  <a:lnTo>
                    <a:pt x="2696" y="12224"/>
                  </a:lnTo>
                  <a:lnTo>
                    <a:pt x="2696" y="12240"/>
                  </a:lnTo>
                  <a:lnTo>
                    <a:pt x="2696" y="12247"/>
                  </a:lnTo>
                  <a:lnTo>
                    <a:pt x="2696" y="12250"/>
                  </a:lnTo>
                  <a:cubicBezTo>
                    <a:pt x="2696" y="12264"/>
                    <a:pt x="2692" y="12277"/>
                    <a:pt x="2692" y="12291"/>
                  </a:cubicBezTo>
                  <a:lnTo>
                    <a:pt x="2692" y="12297"/>
                  </a:lnTo>
                  <a:lnTo>
                    <a:pt x="2692" y="12311"/>
                  </a:lnTo>
                  <a:lnTo>
                    <a:pt x="2689" y="12347"/>
                  </a:lnTo>
                  <a:lnTo>
                    <a:pt x="2676" y="12498"/>
                  </a:lnTo>
                  <a:lnTo>
                    <a:pt x="2676" y="12525"/>
                  </a:lnTo>
                  <a:lnTo>
                    <a:pt x="2676" y="12541"/>
                  </a:lnTo>
                  <a:cubicBezTo>
                    <a:pt x="2676" y="12565"/>
                    <a:pt x="2672" y="12585"/>
                    <a:pt x="2672" y="12612"/>
                  </a:cubicBezTo>
                  <a:lnTo>
                    <a:pt x="2672" y="12615"/>
                  </a:lnTo>
                  <a:cubicBezTo>
                    <a:pt x="2666" y="12592"/>
                    <a:pt x="2666" y="12565"/>
                    <a:pt x="2662" y="12545"/>
                  </a:cubicBezTo>
                  <a:lnTo>
                    <a:pt x="2662" y="12474"/>
                  </a:lnTo>
                  <a:lnTo>
                    <a:pt x="2662" y="12398"/>
                  </a:lnTo>
                  <a:cubicBezTo>
                    <a:pt x="2662" y="12374"/>
                    <a:pt x="2659" y="12344"/>
                    <a:pt x="2656" y="12324"/>
                  </a:cubicBezTo>
                  <a:cubicBezTo>
                    <a:pt x="2649" y="12301"/>
                    <a:pt x="2642" y="12277"/>
                    <a:pt x="2632" y="12257"/>
                  </a:cubicBezTo>
                  <a:cubicBezTo>
                    <a:pt x="2615" y="12210"/>
                    <a:pt x="2599" y="12167"/>
                    <a:pt x="2582" y="12130"/>
                  </a:cubicBezTo>
                  <a:cubicBezTo>
                    <a:pt x="2575" y="12113"/>
                    <a:pt x="2562" y="12093"/>
                    <a:pt x="2549" y="12077"/>
                  </a:cubicBezTo>
                  <a:cubicBezTo>
                    <a:pt x="2539" y="12060"/>
                    <a:pt x="2522" y="12040"/>
                    <a:pt x="2508" y="12023"/>
                  </a:cubicBezTo>
                  <a:cubicBezTo>
                    <a:pt x="2488" y="12000"/>
                    <a:pt x="2465" y="11980"/>
                    <a:pt x="2445" y="11963"/>
                  </a:cubicBezTo>
                  <a:cubicBezTo>
                    <a:pt x="2432" y="11956"/>
                    <a:pt x="2425" y="11946"/>
                    <a:pt x="2412" y="11940"/>
                  </a:cubicBezTo>
                  <a:cubicBezTo>
                    <a:pt x="2398" y="11930"/>
                    <a:pt x="2388" y="11923"/>
                    <a:pt x="2375" y="11916"/>
                  </a:cubicBezTo>
                  <a:cubicBezTo>
                    <a:pt x="2348" y="11906"/>
                    <a:pt x="2325" y="11899"/>
                    <a:pt x="2308" y="11899"/>
                  </a:cubicBezTo>
                  <a:lnTo>
                    <a:pt x="2291" y="11899"/>
                  </a:lnTo>
                  <a:lnTo>
                    <a:pt x="2291" y="11896"/>
                  </a:lnTo>
                  <a:lnTo>
                    <a:pt x="2291" y="11893"/>
                  </a:lnTo>
                  <a:cubicBezTo>
                    <a:pt x="2291" y="11876"/>
                    <a:pt x="2291" y="11859"/>
                    <a:pt x="2288" y="11846"/>
                  </a:cubicBezTo>
                  <a:lnTo>
                    <a:pt x="2288" y="11839"/>
                  </a:lnTo>
                  <a:cubicBezTo>
                    <a:pt x="2281" y="11823"/>
                    <a:pt x="2281" y="11806"/>
                    <a:pt x="2281" y="11782"/>
                  </a:cubicBezTo>
                  <a:cubicBezTo>
                    <a:pt x="2274" y="11709"/>
                    <a:pt x="2271" y="11639"/>
                    <a:pt x="2264" y="11558"/>
                  </a:cubicBezTo>
                  <a:lnTo>
                    <a:pt x="2254" y="11308"/>
                  </a:lnTo>
                  <a:cubicBezTo>
                    <a:pt x="2254" y="11294"/>
                    <a:pt x="2254" y="11278"/>
                    <a:pt x="2248" y="11264"/>
                  </a:cubicBezTo>
                  <a:lnTo>
                    <a:pt x="2248" y="11244"/>
                  </a:lnTo>
                  <a:cubicBezTo>
                    <a:pt x="2248" y="11224"/>
                    <a:pt x="2244" y="11204"/>
                    <a:pt x="2241" y="11181"/>
                  </a:cubicBezTo>
                  <a:lnTo>
                    <a:pt x="2241" y="11177"/>
                  </a:lnTo>
                  <a:cubicBezTo>
                    <a:pt x="2238" y="11161"/>
                    <a:pt x="2238" y="11147"/>
                    <a:pt x="2231" y="11130"/>
                  </a:cubicBezTo>
                  <a:lnTo>
                    <a:pt x="2224" y="11124"/>
                  </a:lnTo>
                  <a:close/>
                  <a:moveTo>
                    <a:pt x="1302" y="10679"/>
                  </a:moveTo>
                  <a:cubicBezTo>
                    <a:pt x="1342" y="10679"/>
                    <a:pt x="1388" y="10686"/>
                    <a:pt x="1425" y="10686"/>
                  </a:cubicBezTo>
                  <a:cubicBezTo>
                    <a:pt x="1435" y="10686"/>
                    <a:pt x="1442" y="10686"/>
                    <a:pt x="1445" y="10689"/>
                  </a:cubicBezTo>
                  <a:cubicBezTo>
                    <a:pt x="1462" y="10689"/>
                    <a:pt x="1475" y="10692"/>
                    <a:pt x="1492" y="10692"/>
                  </a:cubicBezTo>
                  <a:lnTo>
                    <a:pt x="1526" y="10696"/>
                  </a:lnTo>
                  <a:lnTo>
                    <a:pt x="1559" y="10702"/>
                  </a:lnTo>
                  <a:cubicBezTo>
                    <a:pt x="1589" y="10709"/>
                    <a:pt x="1609" y="10713"/>
                    <a:pt x="1636" y="10723"/>
                  </a:cubicBezTo>
                  <a:cubicBezTo>
                    <a:pt x="1663" y="10736"/>
                    <a:pt x="1689" y="10746"/>
                    <a:pt x="1719" y="10759"/>
                  </a:cubicBezTo>
                  <a:cubicBezTo>
                    <a:pt x="1740" y="10773"/>
                    <a:pt x="1760" y="10786"/>
                    <a:pt x="1786" y="10796"/>
                  </a:cubicBezTo>
                  <a:cubicBezTo>
                    <a:pt x="1806" y="10809"/>
                    <a:pt x="1830" y="10826"/>
                    <a:pt x="1857" y="10843"/>
                  </a:cubicBezTo>
                  <a:lnTo>
                    <a:pt x="1913" y="10886"/>
                  </a:lnTo>
                  <a:lnTo>
                    <a:pt x="1930" y="10896"/>
                  </a:lnTo>
                  <a:cubicBezTo>
                    <a:pt x="1943" y="10906"/>
                    <a:pt x="1957" y="10920"/>
                    <a:pt x="1970" y="10926"/>
                  </a:cubicBezTo>
                  <a:cubicBezTo>
                    <a:pt x="1987" y="10940"/>
                    <a:pt x="2004" y="10953"/>
                    <a:pt x="2014" y="10963"/>
                  </a:cubicBezTo>
                  <a:cubicBezTo>
                    <a:pt x="2027" y="10977"/>
                    <a:pt x="2040" y="10990"/>
                    <a:pt x="2047" y="11003"/>
                  </a:cubicBezTo>
                  <a:cubicBezTo>
                    <a:pt x="2057" y="11013"/>
                    <a:pt x="2064" y="11023"/>
                    <a:pt x="2074" y="11037"/>
                  </a:cubicBezTo>
                  <a:cubicBezTo>
                    <a:pt x="2077" y="11044"/>
                    <a:pt x="2087" y="11057"/>
                    <a:pt x="2091" y="11064"/>
                  </a:cubicBezTo>
                  <a:lnTo>
                    <a:pt x="2104" y="11104"/>
                  </a:lnTo>
                  <a:cubicBezTo>
                    <a:pt x="2107" y="11114"/>
                    <a:pt x="2111" y="11137"/>
                    <a:pt x="2114" y="11154"/>
                  </a:cubicBezTo>
                  <a:cubicBezTo>
                    <a:pt x="2121" y="11171"/>
                    <a:pt x="2124" y="11181"/>
                    <a:pt x="2127" y="11204"/>
                  </a:cubicBezTo>
                  <a:cubicBezTo>
                    <a:pt x="2131" y="11227"/>
                    <a:pt x="2137" y="11247"/>
                    <a:pt x="2141" y="11278"/>
                  </a:cubicBezTo>
                  <a:cubicBezTo>
                    <a:pt x="2144" y="11304"/>
                    <a:pt x="2147" y="11331"/>
                    <a:pt x="2147" y="11364"/>
                  </a:cubicBezTo>
                  <a:cubicBezTo>
                    <a:pt x="2154" y="11421"/>
                    <a:pt x="2157" y="11478"/>
                    <a:pt x="2164" y="11532"/>
                  </a:cubicBezTo>
                  <a:cubicBezTo>
                    <a:pt x="2171" y="11582"/>
                    <a:pt x="2174" y="11639"/>
                    <a:pt x="2177" y="11689"/>
                  </a:cubicBezTo>
                  <a:cubicBezTo>
                    <a:pt x="2181" y="11732"/>
                    <a:pt x="2188" y="11782"/>
                    <a:pt x="2194" y="11839"/>
                  </a:cubicBezTo>
                  <a:cubicBezTo>
                    <a:pt x="2198" y="11859"/>
                    <a:pt x="2204" y="11876"/>
                    <a:pt x="2211" y="11896"/>
                  </a:cubicBezTo>
                  <a:cubicBezTo>
                    <a:pt x="2191" y="11909"/>
                    <a:pt x="2171" y="11916"/>
                    <a:pt x="2154" y="11930"/>
                  </a:cubicBezTo>
                  <a:cubicBezTo>
                    <a:pt x="2124" y="11950"/>
                    <a:pt x="2104" y="11966"/>
                    <a:pt x="2081" y="11990"/>
                  </a:cubicBezTo>
                  <a:cubicBezTo>
                    <a:pt x="2057" y="12013"/>
                    <a:pt x="2040" y="12033"/>
                    <a:pt x="2030" y="12057"/>
                  </a:cubicBezTo>
                  <a:cubicBezTo>
                    <a:pt x="2014" y="12083"/>
                    <a:pt x="2007" y="12110"/>
                    <a:pt x="1997" y="12140"/>
                  </a:cubicBezTo>
                  <a:cubicBezTo>
                    <a:pt x="1994" y="12160"/>
                    <a:pt x="1987" y="12180"/>
                    <a:pt x="1980" y="12200"/>
                  </a:cubicBezTo>
                  <a:lnTo>
                    <a:pt x="1974" y="12200"/>
                  </a:lnTo>
                  <a:lnTo>
                    <a:pt x="1957" y="12207"/>
                  </a:lnTo>
                  <a:cubicBezTo>
                    <a:pt x="1927" y="12214"/>
                    <a:pt x="1903" y="12224"/>
                    <a:pt x="1873" y="12234"/>
                  </a:cubicBezTo>
                  <a:cubicBezTo>
                    <a:pt x="1846" y="12244"/>
                    <a:pt x="1820" y="12257"/>
                    <a:pt x="1793" y="12267"/>
                  </a:cubicBezTo>
                  <a:cubicBezTo>
                    <a:pt x="1729" y="12301"/>
                    <a:pt x="1686" y="12331"/>
                    <a:pt x="1646" y="12364"/>
                  </a:cubicBezTo>
                  <a:cubicBezTo>
                    <a:pt x="1626" y="12381"/>
                    <a:pt x="1609" y="12401"/>
                    <a:pt x="1589" y="12428"/>
                  </a:cubicBezTo>
                  <a:cubicBezTo>
                    <a:pt x="1562" y="12458"/>
                    <a:pt x="1546" y="12498"/>
                    <a:pt x="1539" y="12545"/>
                  </a:cubicBezTo>
                  <a:cubicBezTo>
                    <a:pt x="1536" y="12565"/>
                    <a:pt x="1536" y="12592"/>
                    <a:pt x="1536" y="12618"/>
                  </a:cubicBezTo>
                  <a:cubicBezTo>
                    <a:pt x="1536" y="12632"/>
                    <a:pt x="1539" y="12648"/>
                    <a:pt x="1542" y="12662"/>
                  </a:cubicBezTo>
                  <a:cubicBezTo>
                    <a:pt x="1546" y="12668"/>
                    <a:pt x="1546" y="12682"/>
                    <a:pt x="1552" y="12692"/>
                  </a:cubicBezTo>
                  <a:cubicBezTo>
                    <a:pt x="1556" y="12702"/>
                    <a:pt x="1559" y="12719"/>
                    <a:pt x="1562" y="12732"/>
                  </a:cubicBezTo>
                  <a:lnTo>
                    <a:pt x="1562" y="12752"/>
                  </a:lnTo>
                  <a:lnTo>
                    <a:pt x="1562" y="12759"/>
                  </a:lnTo>
                  <a:lnTo>
                    <a:pt x="1556" y="12752"/>
                  </a:lnTo>
                  <a:lnTo>
                    <a:pt x="1546" y="12749"/>
                  </a:lnTo>
                  <a:cubicBezTo>
                    <a:pt x="1536" y="12742"/>
                    <a:pt x="1526" y="12732"/>
                    <a:pt x="1512" y="12729"/>
                  </a:cubicBezTo>
                  <a:cubicBezTo>
                    <a:pt x="1505" y="12725"/>
                    <a:pt x="1495" y="12715"/>
                    <a:pt x="1489" y="12712"/>
                  </a:cubicBezTo>
                  <a:lnTo>
                    <a:pt x="1472" y="12702"/>
                  </a:lnTo>
                  <a:cubicBezTo>
                    <a:pt x="1455" y="12692"/>
                    <a:pt x="1439" y="12678"/>
                    <a:pt x="1422" y="12668"/>
                  </a:cubicBezTo>
                  <a:cubicBezTo>
                    <a:pt x="1375" y="12642"/>
                    <a:pt x="1335" y="12615"/>
                    <a:pt x="1288" y="12585"/>
                  </a:cubicBezTo>
                  <a:cubicBezTo>
                    <a:pt x="1195" y="12531"/>
                    <a:pt x="1104" y="12478"/>
                    <a:pt x="1017" y="12431"/>
                  </a:cubicBezTo>
                  <a:lnTo>
                    <a:pt x="1004" y="12424"/>
                  </a:lnTo>
                  <a:cubicBezTo>
                    <a:pt x="960" y="12401"/>
                    <a:pt x="920" y="12378"/>
                    <a:pt x="884" y="12357"/>
                  </a:cubicBezTo>
                  <a:cubicBezTo>
                    <a:pt x="840" y="12331"/>
                    <a:pt x="803" y="12307"/>
                    <a:pt x="760" y="12281"/>
                  </a:cubicBezTo>
                  <a:lnTo>
                    <a:pt x="750" y="12274"/>
                  </a:lnTo>
                  <a:lnTo>
                    <a:pt x="700" y="12234"/>
                  </a:lnTo>
                  <a:cubicBezTo>
                    <a:pt x="673" y="12217"/>
                    <a:pt x="653" y="12197"/>
                    <a:pt x="633" y="12177"/>
                  </a:cubicBezTo>
                  <a:lnTo>
                    <a:pt x="623" y="12167"/>
                  </a:lnTo>
                  <a:cubicBezTo>
                    <a:pt x="599" y="12143"/>
                    <a:pt x="573" y="12123"/>
                    <a:pt x="553" y="12097"/>
                  </a:cubicBezTo>
                  <a:cubicBezTo>
                    <a:pt x="522" y="12067"/>
                    <a:pt x="499" y="12040"/>
                    <a:pt x="469" y="12006"/>
                  </a:cubicBezTo>
                  <a:lnTo>
                    <a:pt x="459" y="11993"/>
                  </a:lnTo>
                  <a:cubicBezTo>
                    <a:pt x="452" y="11983"/>
                    <a:pt x="442" y="11976"/>
                    <a:pt x="439" y="11963"/>
                  </a:cubicBezTo>
                  <a:cubicBezTo>
                    <a:pt x="436" y="11956"/>
                    <a:pt x="426" y="11946"/>
                    <a:pt x="422" y="11940"/>
                  </a:cubicBezTo>
                  <a:lnTo>
                    <a:pt x="405" y="11916"/>
                  </a:lnTo>
                  <a:lnTo>
                    <a:pt x="402" y="11913"/>
                  </a:lnTo>
                  <a:cubicBezTo>
                    <a:pt x="392" y="11896"/>
                    <a:pt x="382" y="11879"/>
                    <a:pt x="372" y="11863"/>
                  </a:cubicBezTo>
                  <a:cubicBezTo>
                    <a:pt x="366" y="11865"/>
                    <a:pt x="360" y="11866"/>
                    <a:pt x="356" y="11866"/>
                  </a:cubicBezTo>
                  <a:cubicBezTo>
                    <a:pt x="339" y="11866"/>
                    <a:pt x="333" y="11852"/>
                    <a:pt x="325" y="11839"/>
                  </a:cubicBezTo>
                  <a:cubicBezTo>
                    <a:pt x="319" y="11823"/>
                    <a:pt x="315" y="11806"/>
                    <a:pt x="309" y="11789"/>
                  </a:cubicBezTo>
                  <a:cubicBezTo>
                    <a:pt x="305" y="11779"/>
                    <a:pt x="305" y="11772"/>
                    <a:pt x="305" y="11762"/>
                  </a:cubicBezTo>
                  <a:cubicBezTo>
                    <a:pt x="305" y="11756"/>
                    <a:pt x="302" y="11746"/>
                    <a:pt x="302" y="11739"/>
                  </a:cubicBezTo>
                  <a:cubicBezTo>
                    <a:pt x="298" y="11722"/>
                    <a:pt x="298" y="11706"/>
                    <a:pt x="298" y="11689"/>
                  </a:cubicBezTo>
                  <a:cubicBezTo>
                    <a:pt x="298" y="11672"/>
                    <a:pt x="292" y="11659"/>
                    <a:pt x="292" y="11639"/>
                  </a:cubicBezTo>
                  <a:lnTo>
                    <a:pt x="292" y="11528"/>
                  </a:lnTo>
                  <a:lnTo>
                    <a:pt x="292" y="11522"/>
                  </a:lnTo>
                  <a:lnTo>
                    <a:pt x="292" y="11508"/>
                  </a:lnTo>
                  <a:lnTo>
                    <a:pt x="292" y="11505"/>
                  </a:lnTo>
                  <a:cubicBezTo>
                    <a:pt x="292" y="11492"/>
                    <a:pt x="292" y="11481"/>
                    <a:pt x="298" y="11471"/>
                  </a:cubicBezTo>
                  <a:lnTo>
                    <a:pt x="298" y="11465"/>
                  </a:lnTo>
                  <a:lnTo>
                    <a:pt x="298" y="11461"/>
                  </a:lnTo>
                  <a:lnTo>
                    <a:pt x="298" y="11458"/>
                  </a:lnTo>
                  <a:cubicBezTo>
                    <a:pt x="302" y="11411"/>
                    <a:pt x="309" y="11364"/>
                    <a:pt x="319" y="11321"/>
                  </a:cubicBezTo>
                  <a:cubicBezTo>
                    <a:pt x="319" y="11314"/>
                    <a:pt x="319" y="11311"/>
                    <a:pt x="322" y="11308"/>
                  </a:cubicBezTo>
                  <a:cubicBezTo>
                    <a:pt x="325" y="11288"/>
                    <a:pt x="332" y="11271"/>
                    <a:pt x="339" y="11254"/>
                  </a:cubicBezTo>
                  <a:cubicBezTo>
                    <a:pt x="342" y="11241"/>
                    <a:pt x="352" y="11224"/>
                    <a:pt x="355" y="11211"/>
                  </a:cubicBezTo>
                  <a:lnTo>
                    <a:pt x="369" y="11187"/>
                  </a:lnTo>
                  <a:cubicBezTo>
                    <a:pt x="375" y="11177"/>
                    <a:pt x="382" y="11171"/>
                    <a:pt x="389" y="11161"/>
                  </a:cubicBezTo>
                  <a:cubicBezTo>
                    <a:pt x="426" y="11124"/>
                    <a:pt x="466" y="11090"/>
                    <a:pt x="506" y="11057"/>
                  </a:cubicBezTo>
                  <a:lnTo>
                    <a:pt x="509" y="11054"/>
                  </a:lnTo>
                  <a:lnTo>
                    <a:pt x="516" y="11047"/>
                  </a:lnTo>
                  <a:cubicBezTo>
                    <a:pt x="539" y="11030"/>
                    <a:pt x="559" y="11010"/>
                    <a:pt x="586" y="10993"/>
                  </a:cubicBezTo>
                  <a:lnTo>
                    <a:pt x="660" y="10943"/>
                  </a:lnTo>
                  <a:lnTo>
                    <a:pt x="740" y="10893"/>
                  </a:lnTo>
                  <a:lnTo>
                    <a:pt x="820" y="10843"/>
                  </a:lnTo>
                  <a:cubicBezTo>
                    <a:pt x="827" y="10840"/>
                    <a:pt x="837" y="10830"/>
                    <a:pt x="850" y="10826"/>
                  </a:cubicBezTo>
                  <a:cubicBezTo>
                    <a:pt x="867" y="10813"/>
                    <a:pt x="884" y="10806"/>
                    <a:pt x="904" y="10793"/>
                  </a:cubicBezTo>
                  <a:lnTo>
                    <a:pt x="917" y="10789"/>
                  </a:lnTo>
                  <a:cubicBezTo>
                    <a:pt x="944" y="10773"/>
                    <a:pt x="977" y="10756"/>
                    <a:pt x="1011" y="10739"/>
                  </a:cubicBezTo>
                  <a:cubicBezTo>
                    <a:pt x="1027" y="10729"/>
                    <a:pt x="1044" y="10726"/>
                    <a:pt x="1067" y="10719"/>
                  </a:cubicBezTo>
                  <a:cubicBezTo>
                    <a:pt x="1091" y="10709"/>
                    <a:pt x="1118" y="10706"/>
                    <a:pt x="1151" y="10696"/>
                  </a:cubicBezTo>
                  <a:lnTo>
                    <a:pt x="1144" y="10696"/>
                  </a:lnTo>
                  <a:cubicBezTo>
                    <a:pt x="1154" y="10696"/>
                    <a:pt x="1168" y="10692"/>
                    <a:pt x="1174" y="10692"/>
                  </a:cubicBezTo>
                  <a:cubicBezTo>
                    <a:pt x="1208" y="10689"/>
                    <a:pt x="1241" y="10686"/>
                    <a:pt x="1271" y="10679"/>
                  </a:cubicBezTo>
                  <a:close/>
                  <a:moveTo>
                    <a:pt x="2305" y="11993"/>
                  </a:moveTo>
                  <a:cubicBezTo>
                    <a:pt x="2308" y="11993"/>
                    <a:pt x="2311" y="11996"/>
                    <a:pt x="2315" y="11996"/>
                  </a:cubicBezTo>
                  <a:cubicBezTo>
                    <a:pt x="2321" y="11996"/>
                    <a:pt x="2325" y="12000"/>
                    <a:pt x="2328" y="12000"/>
                  </a:cubicBezTo>
                  <a:cubicBezTo>
                    <a:pt x="2338" y="12006"/>
                    <a:pt x="2345" y="12010"/>
                    <a:pt x="2348" y="12013"/>
                  </a:cubicBezTo>
                  <a:cubicBezTo>
                    <a:pt x="2355" y="12016"/>
                    <a:pt x="2361" y="12023"/>
                    <a:pt x="2365" y="12026"/>
                  </a:cubicBezTo>
                  <a:cubicBezTo>
                    <a:pt x="2371" y="12030"/>
                    <a:pt x="2378" y="12033"/>
                    <a:pt x="2381" y="12040"/>
                  </a:cubicBezTo>
                  <a:lnTo>
                    <a:pt x="2415" y="12073"/>
                  </a:lnTo>
                  <a:cubicBezTo>
                    <a:pt x="2438" y="12097"/>
                    <a:pt x="2455" y="12117"/>
                    <a:pt x="2465" y="12143"/>
                  </a:cubicBezTo>
                  <a:lnTo>
                    <a:pt x="2462" y="12140"/>
                  </a:lnTo>
                  <a:lnTo>
                    <a:pt x="2462" y="12140"/>
                  </a:lnTo>
                  <a:cubicBezTo>
                    <a:pt x="2462" y="12143"/>
                    <a:pt x="2465" y="12143"/>
                    <a:pt x="2465" y="12147"/>
                  </a:cubicBezTo>
                  <a:cubicBezTo>
                    <a:pt x="2475" y="12164"/>
                    <a:pt x="2488" y="12180"/>
                    <a:pt x="2495" y="12200"/>
                  </a:cubicBezTo>
                  <a:cubicBezTo>
                    <a:pt x="2508" y="12230"/>
                    <a:pt x="2522" y="12264"/>
                    <a:pt x="2532" y="12307"/>
                  </a:cubicBezTo>
                  <a:cubicBezTo>
                    <a:pt x="2539" y="12324"/>
                    <a:pt x="2542" y="12341"/>
                    <a:pt x="2545" y="12361"/>
                  </a:cubicBezTo>
                  <a:lnTo>
                    <a:pt x="2545" y="12368"/>
                  </a:lnTo>
                  <a:lnTo>
                    <a:pt x="2559" y="12458"/>
                  </a:lnTo>
                  <a:cubicBezTo>
                    <a:pt x="2559" y="12464"/>
                    <a:pt x="2559" y="12478"/>
                    <a:pt x="2562" y="12485"/>
                  </a:cubicBezTo>
                  <a:lnTo>
                    <a:pt x="2562" y="12508"/>
                  </a:lnTo>
                  <a:cubicBezTo>
                    <a:pt x="2562" y="12525"/>
                    <a:pt x="2565" y="12541"/>
                    <a:pt x="2572" y="12558"/>
                  </a:cubicBezTo>
                  <a:lnTo>
                    <a:pt x="2575" y="12568"/>
                  </a:lnTo>
                  <a:cubicBezTo>
                    <a:pt x="2579" y="12585"/>
                    <a:pt x="2579" y="12602"/>
                    <a:pt x="2582" y="12615"/>
                  </a:cubicBezTo>
                  <a:cubicBezTo>
                    <a:pt x="2589" y="12632"/>
                    <a:pt x="2589" y="12652"/>
                    <a:pt x="2592" y="12668"/>
                  </a:cubicBezTo>
                  <a:cubicBezTo>
                    <a:pt x="2595" y="12682"/>
                    <a:pt x="2595" y="12699"/>
                    <a:pt x="2599" y="12712"/>
                  </a:cubicBezTo>
                  <a:cubicBezTo>
                    <a:pt x="2595" y="12712"/>
                    <a:pt x="2595" y="12709"/>
                    <a:pt x="2592" y="12709"/>
                  </a:cubicBezTo>
                  <a:cubicBezTo>
                    <a:pt x="2575" y="12699"/>
                    <a:pt x="2562" y="12695"/>
                    <a:pt x="2545" y="12685"/>
                  </a:cubicBezTo>
                  <a:lnTo>
                    <a:pt x="2515" y="12668"/>
                  </a:lnTo>
                  <a:cubicBezTo>
                    <a:pt x="2488" y="12652"/>
                    <a:pt x="2455" y="12635"/>
                    <a:pt x="2425" y="12625"/>
                  </a:cubicBezTo>
                  <a:cubicBezTo>
                    <a:pt x="2391" y="12612"/>
                    <a:pt x="2358" y="12595"/>
                    <a:pt x="2325" y="12581"/>
                  </a:cubicBezTo>
                  <a:lnTo>
                    <a:pt x="2298" y="12575"/>
                  </a:lnTo>
                  <a:lnTo>
                    <a:pt x="2291" y="12568"/>
                  </a:lnTo>
                  <a:cubicBezTo>
                    <a:pt x="2264" y="12561"/>
                    <a:pt x="2241" y="12548"/>
                    <a:pt x="2221" y="12535"/>
                  </a:cubicBezTo>
                  <a:cubicBezTo>
                    <a:pt x="2198" y="12525"/>
                    <a:pt x="2177" y="12515"/>
                    <a:pt x="2161" y="12508"/>
                  </a:cubicBezTo>
                  <a:cubicBezTo>
                    <a:pt x="2131" y="12491"/>
                    <a:pt x="2104" y="12478"/>
                    <a:pt x="2077" y="12458"/>
                  </a:cubicBezTo>
                  <a:lnTo>
                    <a:pt x="2077" y="12458"/>
                  </a:lnTo>
                  <a:cubicBezTo>
                    <a:pt x="2087" y="12468"/>
                    <a:pt x="2094" y="12481"/>
                    <a:pt x="2107" y="12495"/>
                  </a:cubicBezTo>
                  <a:cubicBezTo>
                    <a:pt x="2137" y="12531"/>
                    <a:pt x="2174" y="12578"/>
                    <a:pt x="2221" y="12615"/>
                  </a:cubicBezTo>
                  <a:cubicBezTo>
                    <a:pt x="2261" y="12652"/>
                    <a:pt x="2308" y="12685"/>
                    <a:pt x="2355" y="12715"/>
                  </a:cubicBezTo>
                  <a:cubicBezTo>
                    <a:pt x="2412" y="12779"/>
                    <a:pt x="2488" y="12819"/>
                    <a:pt x="2565" y="12852"/>
                  </a:cubicBezTo>
                  <a:cubicBezTo>
                    <a:pt x="2542" y="12862"/>
                    <a:pt x="2525" y="12866"/>
                    <a:pt x="2508" y="12869"/>
                  </a:cubicBezTo>
                  <a:cubicBezTo>
                    <a:pt x="2495" y="12876"/>
                    <a:pt x="2482" y="12879"/>
                    <a:pt x="2468" y="12886"/>
                  </a:cubicBezTo>
                  <a:lnTo>
                    <a:pt x="2462" y="12892"/>
                  </a:lnTo>
                  <a:cubicBezTo>
                    <a:pt x="2432" y="12902"/>
                    <a:pt x="2395" y="12919"/>
                    <a:pt x="2358" y="12933"/>
                  </a:cubicBezTo>
                  <a:cubicBezTo>
                    <a:pt x="2311" y="12946"/>
                    <a:pt x="2264" y="12959"/>
                    <a:pt x="2218" y="12966"/>
                  </a:cubicBezTo>
                  <a:cubicBezTo>
                    <a:pt x="2171" y="12976"/>
                    <a:pt x="2117" y="12976"/>
                    <a:pt x="2071" y="12979"/>
                  </a:cubicBezTo>
                  <a:lnTo>
                    <a:pt x="1980" y="12979"/>
                  </a:lnTo>
                  <a:cubicBezTo>
                    <a:pt x="1964" y="12979"/>
                    <a:pt x="1943" y="12976"/>
                    <a:pt x="1927" y="12969"/>
                  </a:cubicBezTo>
                  <a:cubicBezTo>
                    <a:pt x="1903" y="12966"/>
                    <a:pt x="1877" y="12959"/>
                    <a:pt x="1857" y="12949"/>
                  </a:cubicBezTo>
                  <a:cubicBezTo>
                    <a:pt x="1840" y="12943"/>
                    <a:pt x="1823" y="12933"/>
                    <a:pt x="1806" y="12929"/>
                  </a:cubicBezTo>
                  <a:cubicBezTo>
                    <a:pt x="1793" y="12919"/>
                    <a:pt x="1780" y="12916"/>
                    <a:pt x="1773" y="12909"/>
                  </a:cubicBezTo>
                  <a:cubicBezTo>
                    <a:pt x="1763" y="12899"/>
                    <a:pt x="1753" y="12896"/>
                    <a:pt x="1743" y="12892"/>
                  </a:cubicBezTo>
                  <a:cubicBezTo>
                    <a:pt x="1736" y="12882"/>
                    <a:pt x="1726" y="12879"/>
                    <a:pt x="1719" y="12869"/>
                  </a:cubicBezTo>
                  <a:lnTo>
                    <a:pt x="1696" y="12849"/>
                  </a:lnTo>
                  <a:lnTo>
                    <a:pt x="1689" y="12842"/>
                  </a:lnTo>
                  <a:lnTo>
                    <a:pt x="1686" y="12832"/>
                  </a:lnTo>
                  <a:lnTo>
                    <a:pt x="1686" y="12829"/>
                  </a:lnTo>
                  <a:lnTo>
                    <a:pt x="1686" y="12826"/>
                  </a:lnTo>
                  <a:lnTo>
                    <a:pt x="1686" y="12819"/>
                  </a:lnTo>
                  <a:lnTo>
                    <a:pt x="1686" y="12816"/>
                  </a:lnTo>
                  <a:lnTo>
                    <a:pt x="1686" y="12809"/>
                  </a:lnTo>
                  <a:cubicBezTo>
                    <a:pt x="1686" y="12792"/>
                    <a:pt x="1689" y="12779"/>
                    <a:pt x="1689" y="12762"/>
                  </a:cubicBezTo>
                  <a:cubicBezTo>
                    <a:pt x="1689" y="12745"/>
                    <a:pt x="1689" y="12729"/>
                    <a:pt x="1686" y="12715"/>
                  </a:cubicBezTo>
                  <a:cubicBezTo>
                    <a:pt x="1679" y="12709"/>
                    <a:pt x="1679" y="12695"/>
                    <a:pt x="1676" y="12685"/>
                  </a:cubicBezTo>
                  <a:cubicBezTo>
                    <a:pt x="1673" y="12675"/>
                    <a:pt x="1669" y="12658"/>
                    <a:pt x="1669" y="12642"/>
                  </a:cubicBezTo>
                  <a:cubicBezTo>
                    <a:pt x="1669" y="12632"/>
                    <a:pt x="1669" y="12628"/>
                    <a:pt x="1663" y="12618"/>
                  </a:cubicBezTo>
                  <a:lnTo>
                    <a:pt x="1663" y="12595"/>
                  </a:lnTo>
                  <a:lnTo>
                    <a:pt x="1663" y="12592"/>
                  </a:lnTo>
                  <a:cubicBezTo>
                    <a:pt x="1663" y="12581"/>
                    <a:pt x="1669" y="12578"/>
                    <a:pt x="1673" y="12568"/>
                  </a:cubicBezTo>
                  <a:lnTo>
                    <a:pt x="1686" y="12545"/>
                  </a:lnTo>
                  <a:lnTo>
                    <a:pt x="1689" y="12535"/>
                  </a:lnTo>
                  <a:lnTo>
                    <a:pt x="1693" y="12531"/>
                  </a:lnTo>
                  <a:cubicBezTo>
                    <a:pt x="1703" y="12518"/>
                    <a:pt x="1709" y="12511"/>
                    <a:pt x="1719" y="12501"/>
                  </a:cubicBezTo>
                  <a:cubicBezTo>
                    <a:pt x="1729" y="12491"/>
                    <a:pt x="1743" y="12481"/>
                    <a:pt x="1756" y="12468"/>
                  </a:cubicBezTo>
                  <a:lnTo>
                    <a:pt x="1806" y="12431"/>
                  </a:lnTo>
                  <a:cubicBezTo>
                    <a:pt x="1830" y="12418"/>
                    <a:pt x="1853" y="12408"/>
                    <a:pt x="1870" y="12398"/>
                  </a:cubicBezTo>
                  <a:cubicBezTo>
                    <a:pt x="1887" y="12391"/>
                    <a:pt x="1907" y="12381"/>
                    <a:pt x="1927" y="12378"/>
                  </a:cubicBezTo>
                  <a:cubicBezTo>
                    <a:pt x="1947" y="12374"/>
                    <a:pt x="1974" y="12361"/>
                    <a:pt x="1997" y="12351"/>
                  </a:cubicBezTo>
                  <a:cubicBezTo>
                    <a:pt x="2010" y="12347"/>
                    <a:pt x="2024" y="12344"/>
                    <a:pt x="2030" y="12341"/>
                  </a:cubicBezTo>
                  <a:cubicBezTo>
                    <a:pt x="2047" y="12334"/>
                    <a:pt x="2060" y="12327"/>
                    <a:pt x="2074" y="12317"/>
                  </a:cubicBezTo>
                  <a:cubicBezTo>
                    <a:pt x="2087" y="12311"/>
                    <a:pt x="2094" y="12297"/>
                    <a:pt x="2097" y="12291"/>
                  </a:cubicBezTo>
                  <a:cubicBezTo>
                    <a:pt x="2104" y="12277"/>
                    <a:pt x="2107" y="12264"/>
                    <a:pt x="2107" y="12250"/>
                  </a:cubicBezTo>
                  <a:lnTo>
                    <a:pt x="2107" y="12244"/>
                  </a:lnTo>
                  <a:cubicBezTo>
                    <a:pt x="2107" y="12234"/>
                    <a:pt x="2111" y="12224"/>
                    <a:pt x="2111" y="12214"/>
                  </a:cubicBezTo>
                  <a:cubicBezTo>
                    <a:pt x="2114" y="12194"/>
                    <a:pt x="2124" y="12174"/>
                    <a:pt x="2127" y="12150"/>
                  </a:cubicBezTo>
                  <a:cubicBezTo>
                    <a:pt x="2131" y="12143"/>
                    <a:pt x="2131" y="12140"/>
                    <a:pt x="2137" y="12130"/>
                  </a:cubicBezTo>
                  <a:cubicBezTo>
                    <a:pt x="2141" y="12123"/>
                    <a:pt x="2147" y="12110"/>
                    <a:pt x="2154" y="12100"/>
                  </a:cubicBezTo>
                  <a:cubicBezTo>
                    <a:pt x="2161" y="12093"/>
                    <a:pt x="2171" y="12083"/>
                    <a:pt x="2174" y="12073"/>
                  </a:cubicBezTo>
                  <a:lnTo>
                    <a:pt x="2198" y="12047"/>
                  </a:lnTo>
                  <a:lnTo>
                    <a:pt x="2238" y="12023"/>
                  </a:lnTo>
                  <a:cubicBezTo>
                    <a:pt x="2244" y="12016"/>
                    <a:pt x="2254" y="12013"/>
                    <a:pt x="2264" y="12006"/>
                  </a:cubicBezTo>
                  <a:cubicBezTo>
                    <a:pt x="2271" y="12000"/>
                    <a:pt x="2278" y="12000"/>
                    <a:pt x="2281" y="11996"/>
                  </a:cubicBezTo>
                  <a:cubicBezTo>
                    <a:pt x="2288" y="11996"/>
                    <a:pt x="2291" y="11996"/>
                    <a:pt x="2295" y="11993"/>
                  </a:cubicBezTo>
                  <a:close/>
                  <a:moveTo>
                    <a:pt x="419" y="12190"/>
                  </a:moveTo>
                  <a:lnTo>
                    <a:pt x="426" y="12197"/>
                  </a:lnTo>
                  <a:cubicBezTo>
                    <a:pt x="439" y="12210"/>
                    <a:pt x="449" y="12224"/>
                    <a:pt x="459" y="12230"/>
                  </a:cubicBezTo>
                  <a:cubicBezTo>
                    <a:pt x="482" y="12250"/>
                    <a:pt x="502" y="12274"/>
                    <a:pt x="522" y="12291"/>
                  </a:cubicBezTo>
                  <a:cubicBezTo>
                    <a:pt x="539" y="12301"/>
                    <a:pt x="556" y="12317"/>
                    <a:pt x="573" y="12331"/>
                  </a:cubicBezTo>
                  <a:lnTo>
                    <a:pt x="583" y="12331"/>
                  </a:lnTo>
                  <a:cubicBezTo>
                    <a:pt x="603" y="12347"/>
                    <a:pt x="626" y="12364"/>
                    <a:pt x="653" y="12381"/>
                  </a:cubicBezTo>
                  <a:cubicBezTo>
                    <a:pt x="676" y="12398"/>
                    <a:pt x="696" y="12414"/>
                    <a:pt x="723" y="12431"/>
                  </a:cubicBezTo>
                  <a:cubicBezTo>
                    <a:pt x="743" y="12444"/>
                    <a:pt x="763" y="12454"/>
                    <a:pt x="780" y="12464"/>
                  </a:cubicBezTo>
                  <a:lnTo>
                    <a:pt x="787" y="12468"/>
                  </a:lnTo>
                  <a:cubicBezTo>
                    <a:pt x="807" y="12481"/>
                    <a:pt x="830" y="12495"/>
                    <a:pt x="853" y="12508"/>
                  </a:cubicBezTo>
                  <a:cubicBezTo>
                    <a:pt x="904" y="12531"/>
                    <a:pt x="954" y="12558"/>
                    <a:pt x="997" y="12578"/>
                  </a:cubicBezTo>
                  <a:cubicBezTo>
                    <a:pt x="1081" y="12615"/>
                    <a:pt x="1171" y="12662"/>
                    <a:pt x="1275" y="12715"/>
                  </a:cubicBezTo>
                  <a:cubicBezTo>
                    <a:pt x="1315" y="12742"/>
                    <a:pt x="1362" y="12762"/>
                    <a:pt x="1405" y="12785"/>
                  </a:cubicBezTo>
                  <a:cubicBezTo>
                    <a:pt x="1445" y="12812"/>
                    <a:pt x="1492" y="12832"/>
                    <a:pt x="1529" y="12862"/>
                  </a:cubicBezTo>
                  <a:cubicBezTo>
                    <a:pt x="1539" y="12866"/>
                    <a:pt x="1546" y="12876"/>
                    <a:pt x="1556" y="12879"/>
                  </a:cubicBezTo>
                  <a:cubicBezTo>
                    <a:pt x="1556" y="12882"/>
                    <a:pt x="1556" y="12882"/>
                    <a:pt x="1559" y="12882"/>
                  </a:cubicBezTo>
                  <a:cubicBezTo>
                    <a:pt x="1582" y="12929"/>
                    <a:pt x="1626" y="12966"/>
                    <a:pt x="1683" y="12999"/>
                  </a:cubicBezTo>
                  <a:lnTo>
                    <a:pt x="1693" y="13003"/>
                  </a:lnTo>
                  <a:lnTo>
                    <a:pt x="1696" y="13009"/>
                  </a:lnTo>
                  <a:lnTo>
                    <a:pt x="1706" y="13013"/>
                  </a:lnTo>
                  <a:lnTo>
                    <a:pt x="1713" y="13016"/>
                  </a:lnTo>
                  <a:lnTo>
                    <a:pt x="1716" y="13019"/>
                  </a:lnTo>
                  <a:cubicBezTo>
                    <a:pt x="1740" y="13033"/>
                    <a:pt x="1763" y="13040"/>
                    <a:pt x="1790" y="13050"/>
                  </a:cubicBezTo>
                  <a:cubicBezTo>
                    <a:pt x="1813" y="13056"/>
                    <a:pt x="1843" y="13066"/>
                    <a:pt x="1873" y="13070"/>
                  </a:cubicBezTo>
                  <a:cubicBezTo>
                    <a:pt x="1900" y="13073"/>
                    <a:pt x="1933" y="13080"/>
                    <a:pt x="1957" y="13080"/>
                  </a:cubicBezTo>
                  <a:lnTo>
                    <a:pt x="1967" y="13080"/>
                  </a:lnTo>
                  <a:cubicBezTo>
                    <a:pt x="1990" y="13080"/>
                    <a:pt x="2014" y="13080"/>
                    <a:pt x="2034" y="13073"/>
                  </a:cubicBezTo>
                  <a:cubicBezTo>
                    <a:pt x="2097" y="13066"/>
                    <a:pt x="2151" y="13063"/>
                    <a:pt x="2201" y="13050"/>
                  </a:cubicBezTo>
                  <a:cubicBezTo>
                    <a:pt x="2251" y="13036"/>
                    <a:pt x="2301" y="13023"/>
                    <a:pt x="2358" y="13006"/>
                  </a:cubicBezTo>
                  <a:cubicBezTo>
                    <a:pt x="2385" y="12999"/>
                    <a:pt x="2415" y="12986"/>
                    <a:pt x="2445" y="12979"/>
                  </a:cubicBezTo>
                  <a:cubicBezTo>
                    <a:pt x="2468" y="12969"/>
                    <a:pt x="2492" y="12963"/>
                    <a:pt x="2515" y="12953"/>
                  </a:cubicBezTo>
                  <a:cubicBezTo>
                    <a:pt x="2529" y="12949"/>
                    <a:pt x="2545" y="12946"/>
                    <a:pt x="2559" y="12939"/>
                  </a:cubicBezTo>
                  <a:cubicBezTo>
                    <a:pt x="2562" y="12943"/>
                    <a:pt x="2559" y="12946"/>
                    <a:pt x="2559" y="12946"/>
                  </a:cubicBezTo>
                  <a:cubicBezTo>
                    <a:pt x="2555" y="12949"/>
                    <a:pt x="2545" y="12953"/>
                    <a:pt x="2542" y="12963"/>
                  </a:cubicBezTo>
                  <a:cubicBezTo>
                    <a:pt x="2495" y="12999"/>
                    <a:pt x="2445" y="13033"/>
                    <a:pt x="2398" y="13063"/>
                  </a:cubicBezTo>
                  <a:cubicBezTo>
                    <a:pt x="2381" y="13076"/>
                    <a:pt x="2361" y="13083"/>
                    <a:pt x="2345" y="13093"/>
                  </a:cubicBezTo>
                  <a:cubicBezTo>
                    <a:pt x="2321" y="13100"/>
                    <a:pt x="2298" y="13110"/>
                    <a:pt x="2278" y="13116"/>
                  </a:cubicBezTo>
                  <a:cubicBezTo>
                    <a:pt x="2238" y="13130"/>
                    <a:pt x="2191" y="13143"/>
                    <a:pt x="2134" y="13150"/>
                  </a:cubicBezTo>
                  <a:lnTo>
                    <a:pt x="2060" y="13163"/>
                  </a:lnTo>
                  <a:lnTo>
                    <a:pt x="2010" y="13170"/>
                  </a:lnTo>
                  <a:cubicBezTo>
                    <a:pt x="1977" y="13177"/>
                    <a:pt x="1943" y="13183"/>
                    <a:pt x="1910" y="13187"/>
                  </a:cubicBezTo>
                  <a:lnTo>
                    <a:pt x="1883" y="13193"/>
                  </a:lnTo>
                  <a:cubicBezTo>
                    <a:pt x="1830" y="13200"/>
                    <a:pt x="1780" y="13203"/>
                    <a:pt x="1729" y="13210"/>
                  </a:cubicBezTo>
                  <a:lnTo>
                    <a:pt x="1703" y="13210"/>
                  </a:lnTo>
                  <a:cubicBezTo>
                    <a:pt x="1669" y="13210"/>
                    <a:pt x="1636" y="13213"/>
                    <a:pt x="1596" y="13213"/>
                  </a:cubicBezTo>
                  <a:lnTo>
                    <a:pt x="1589" y="13213"/>
                  </a:lnTo>
                  <a:cubicBezTo>
                    <a:pt x="1562" y="13213"/>
                    <a:pt x="1539" y="13213"/>
                    <a:pt x="1512" y="13210"/>
                  </a:cubicBezTo>
                  <a:cubicBezTo>
                    <a:pt x="1485" y="13203"/>
                    <a:pt x="1459" y="13200"/>
                    <a:pt x="1429" y="13197"/>
                  </a:cubicBezTo>
                  <a:cubicBezTo>
                    <a:pt x="1405" y="13187"/>
                    <a:pt x="1378" y="13183"/>
                    <a:pt x="1352" y="13177"/>
                  </a:cubicBezTo>
                  <a:cubicBezTo>
                    <a:pt x="1328" y="13170"/>
                    <a:pt x="1308" y="13163"/>
                    <a:pt x="1288" y="13153"/>
                  </a:cubicBezTo>
                  <a:cubicBezTo>
                    <a:pt x="1255" y="13136"/>
                    <a:pt x="1221" y="13126"/>
                    <a:pt x="1191" y="13110"/>
                  </a:cubicBezTo>
                  <a:cubicBezTo>
                    <a:pt x="1104" y="13060"/>
                    <a:pt x="1011" y="12999"/>
                    <a:pt x="900" y="12926"/>
                  </a:cubicBezTo>
                  <a:cubicBezTo>
                    <a:pt x="874" y="12909"/>
                    <a:pt x="853" y="12886"/>
                    <a:pt x="827" y="12869"/>
                  </a:cubicBezTo>
                  <a:lnTo>
                    <a:pt x="817" y="12856"/>
                  </a:lnTo>
                  <a:lnTo>
                    <a:pt x="803" y="12846"/>
                  </a:lnTo>
                  <a:lnTo>
                    <a:pt x="763" y="12805"/>
                  </a:lnTo>
                  <a:cubicBezTo>
                    <a:pt x="747" y="12789"/>
                    <a:pt x="736" y="12772"/>
                    <a:pt x="720" y="12762"/>
                  </a:cubicBezTo>
                  <a:lnTo>
                    <a:pt x="713" y="12755"/>
                  </a:lnTo>
                  <a:lnTo>
                    <a:pt x="710" y="12752"/>
                  </a:lnTo>
                  <a:lnTo>
                    <a:pt x="706" y="12749"/>
                  </a:lnTo>
                  <a:lnTo>
                    <a:pt x="583" y="12535"/>
                  </a:lnTo>
                  <a:cubicBezTo>
                    <a:pt x="536" y="12454"/>
                    <a:pt x="499" y="12391"/>
                    <a:pt x="469" y="12317"/>
                  </a:cubicBezTo>
                  <a:cubicBezTo>
                    <a:pt x="452" y="12281"/>
                    <a:pt x="436" y="12240"/>
                    <a:pt x="419" y="12190"/>
                  </a:cubicBezTo>
                  <a:close/>
                  <a:moveTo>
                    <a:pt x="7625" y="13252"/>
                  </a:moveTo>
                  <a:cubicBezTo>
                    <a:pt x="7622" y="13262"/>
                    <a:pt x="7621" y="13264"/>
                    <a:pt x="7621" y="13264"/>
                  </a:cubicBezTo>
                  <a:cubicBezTo>
                    <a:pt x="7621" y="13264"/>
                    <a:pt x="7621" y="13264"/>
                    <a:pt x="7621" y="13264"/>
                  </a:cubicBezTo>
                  <a:cubicBezTo>
                    <a:pt x="7622" y="13260"/>
                    <a:pt x="7624" y="13256"/>
                    <a:pt x="7625" y="13252"/>
                  </a:cubicBezTo>
                  <a:close/>
                  <a:moveTo>
                    <a:pt x="11008" y="11137"/>
                  </a:moveTo>
                  <a:lnTo>
                    <a:pt x="11004" y="11140"/>
                  </a:lnTo>
                  <a:cubicBezTo>
                    <a:pt x="11001" y="11147"/>
                    <a:pt x="10991" y="11161"/>
                    <a:pt x="10984" y="11171"/>
                  </a:cubicBezTo>
                  <a:lnTo>
                    <a:pt x="10957" y="11207"/>
                  </a:lnTo>
                  <a:cubicBezTo>
                    <a:pt x="10951" y="11224"/>
                    <a:pt x="10937" y="11241"/>
                    <a:pt x="10931" y="11254"/>
                  </a:cubicBezTo>
                  <a:cubicBezTo>
                    <a:pt x="10917" y="11271"/>
                    <a:pt x="10907" y="11291"/>
                    <a:pt x="10897" y="11308"/>
                  </a:cubicBezTo>
                  <a:cubicBezTo>
                    <a:pt x="10884" y="11328"/>
                    <a:pt x="10867" y="11348"/>
                    <a:pt x="10854" y="11375"/>
                  </a:cubicBezTo>
                  <a:cubicBezTo>
                    <a:pt x="10820" y="11421"/>
                    <a:pt x="10790" y="11471"/>
                    <a:pt x="10763" y="11515"/>
                  </a:cubicBezTo>
                  <a:cubicBezTo>
                    <a:pt x="10737" y="11555"/>
                    <a:pt x="10717" y="11592"/>
                    <a:pt x="10690" y="11629"/>
                  </a:cubicBezTo>
                  <a:cubicBezTo>
                    <a:pt x="10670" y="11665"/>
                    <a:pt x="10650" y="11706"/>
                    <a:pt x="10630" y="11739"/>
                  </a:cubicBezTo>
                  <a:lnTo>
                    <a:pt x="10566" y="11849"/>
                  </a:lnTo>
                  <a:cubicBezTo>
                    <a:pt x="10546" y="11883"/>
                    <a:pt x="10523" y="11923"/>
                    <a:pt x="10503" y="11950"/>
                  </a:cubicBezTo>
                  <a:lnTo>
                    <a:pt x="10496" y="11963"/>
                  </a:lnTo>
                  <a:lnTo>
                    <a:pt x="10486" y="11976"/>
                  </a:lnTo>
                  <a:cubicBezTo>
                    <a:pt x="10469" y="12000"/>
                    <a:pt x="10452" y="12023"/>
                    <a:pt x="10432" y="12047"/>
                  </a:cubicBezTo>
                  <a:lnTo>
                    <a:pt x="10412" y="12077"/>
                  </a:lnTo>
                  <a:lnTo>
                    <a:pt x="10386" y="12110"/>
                  </a:lnTo>
                  <a:lnTo>
                    <a:pt x="10335" y="12174"/>
                  </a:lnTo>
                  <a:cubicBezTo>
                    <a:pt x="10312" y="12207"/>
                    <a:pt x="10285" y="12240"/>
                    <a:pt x="10255" y="12274"/>
                  </a:cubicBezTo>
                  <a:lnTo>
                    <a:pt x="10239" y="12294"/>
                  </a:lnTo>
                  <a:lnTo>
                    <a:pt x="10178" y="12368"/>
                  </a:lnTo>
                  <a:lnTo>
                    <a:pt x="10172" y="12374"/>
                  </a:lnTo>
                  <a:lnTo>
                    <a:pt x="10165" y="12381"/>
                  </a:lnTo>
                  <a:cubicBezTo>
                    <a:pt x="10135" y="12411"/>
                    <a:pt x="10105" y="12441"/>
                    <a:pt x="10071" y="12464"/>
                  </a:cubicBezTo>
                  <a:lnTo>
                    <a:pt x="10068" y="12464"/>
                  </a:lnTo>
                  <a:lnTo>
                    <a:pt x="10061" y="12474"/>
                  </a:lnTo>
                  <a:lnTo>
                    <a:pt x="10055" y="12478"/>
                  </a:lnTo>
                  <a:cubicBezTo>
                    <a:pt x="10038" y="12491"/>
                    <a:pt x="10028" y="12501"/>
                    <a:pt x="10011" y="12511"/>
                  </a:cubicBezTo>
                  <a:cubicBezTo>
                    <a:pt x="9994" y="12525"/>
                    <a:pt x="9978" y="12535"/>
                    <a:pt x="9961" y="12551"/>
                  </a:cubicBezTo>
                  <a:cubicBezTo>
                    <a:pt x="9921" y="12581"/>
                    <a:pt x="9894" y="12612"/>
                    <a:pt x="9861" y="12635"/>
                  </a:cubicBezTo>
                  <a:cubicBezTo>
                    <a:pt x="9837" y="12652"/>
                    <a:pt x="9821" y="12668"/>
                    <a:pt x="9801" y="12692"/>
                  </a:cubicBezTo>
                  <a:lnTo>
                    <a:pt x="9677" y="12802"/>
                  </a:lnTo>
                  <a:cubicBezTo>
                    <a:pt x="9660" y="12816"/>
                    <a:pt x="9643" y="12829"/>
                    <a:pt x="9627" y="12836"/>
                  </a:cubicBezTo>
                  <a:cubicBezTo>
                    <a:pt x="9610" y="12849"/>
                    <a:pt x="9593" y="12862"/>
                    <a:pt x="9577" y="12869"/>
                  </a:cubicBezTo>
                  <a:cubicBezTo>
                    <a:pt x="9550" y="12882"/>
                    <a:pt x="9526" y="12899"/>
                    <a:pt x="9500" y="12912"/>
                  </a:cubicBezTo>
                  <a:cubicBezTo>
                    <a:pt x="9470" y="12926"/>
                    <a:pt x="9443" y="12936"/>
                    <a:pt x="9403" y="12946"/>
                  </a:cubicBezTo>
                  <a:cubicBezTo>
                    <a:pt x="9369" y="12953"/>
                    <a:pt x="9336" y="12966"/>
                    <a:pt x="9302" y="12976"/>
                  </a:cubicBezTo>
                  <a:cubicBezTo>
                    <a:pt x="9279" y="12983"/>
                    <a:pt x="9249" y="12986"/>
                    <a:pt x="9225" y="12996"/>
                  </a:cubicBezTo>
                  <a:cubicBezTo>
                    <a:pt x="9165" y="13013"/>
                    <a:pt x="9108" y="13036"/>
                    <a:pt x="9048" y="13060"/>
                  </a:cubicBezTo>
                  <a:cubicBezTo>
                    <a:pt x="9042" y="13063"/>
                    <a:pt x="9032" y="13066"/>
                    <a:pt x="9018" y="13070"/>
                  </a:cubicBezTo>
                  <a:lnTo>
                    <a:pt x="8985" y="13083"/>
                  </a:lnTo>
                  <a:cubicBezTo>
                    <a:pt x="8908" y="13113"/>
                    <a:pt x="8831" y="13143"/>
                    <a:pt x="8761" y="13163"/>
                  </a:cubicBezTo>
                  <a:cubicBezTo>
                    <a:pt x="8697" y="13180"/>
                    <a:pt x="8634" y="13197"/>
                    <a:pt x="8577" y="13213"/>
                  </a:cubicBezTo>
                  <a:cubicBezTo>
                    <a:pt x="8483" y="13237"/>
                    <a:pt x="8396" y="13260"/>
                    <a:pt x="8329" y="13270"/>
                  </a:cubicBezTo>
                  <a:cubicBezTo>
                    <a:pt x="8249" y="13287"/>
                    <a:pt x="8172" y="13304"/>
                    <a:pt x="8089" y="13320"/>
                  </a:cubicBezTo>
                  <a:lnTo>
                    <a:pt x="8075" y="13320"/>
                  </a:lnTo>
                  <a:cubicBezTo>
                    <a:pt x="8042" y="13327"/>
                    <a:pt x="8005" y="13334"/>
                    <a:pt x="7972" y="13337"/>
                  </a:cubicBezTo>
                  <a:cubicBezTo>
                    <a:pt x="7925" y="13344"/>
                    <a:pt x="7878" y="13347"/>
                    <a:pt x="7841" y="13350"/>
                  </a:cubicBezTo>
                  <a:lnTo>
                    <a:pt x="7714" y="13364"/>
                  </a:lnTo>
                  <a:cubicBezTo>
                    <a:pt x="7694" y="13364"/>
                    <a:pt x="7674" y="13367"/>
                    <a:pt x="7657" y="13367"/>
                  </a:cubicBezTo>
                  <a:lnTo>
                    <a:pt x="7647" y="13367"/>
                  </a:lnTo>
                  <a:lnTo>
                    <a:pt x="7664" y="13350"/>
                  </a:lnTo>
                  <a:cubicBezTo>
                    <a:pt x="7724" y="13294"/>
                    <a:pt x="7788" y="13233"/>
                    <a:pt x="7848" y="13177"/>
                  </a:cubicBezTo>
                  <a:lnTo>
                    <a:pt x="7871" y="13153"/>
                  </a:lnTo>
                  <a:cubicBezTo>
                    <a:pt x="7891" y="13133"/>
                    <a:pt x="7911" y="13113"/>
                    <a:pt x="7932" y="13096"/>
                  </a:cubicBezTo>
                  <a:cubicBezTo>
                    <a:pt x="7958" y="13070"/>
                    <a:pt x="7988" y="13046"/>
                    <a:pt x="8022" y="13016"/>
                  </a:cubicBezTo>
                  <a:cubicBezTo>
                    <a:pt x="8072" y="12979"/>
                    <a:pt x="8122" y="12943"/>
                    <a:pt x="8176" y="12902"/>
                  </a:cubicBezTo>
                  <a:lnTo>
                    <a:pt x="8222" y="12876"/>
                  </a:lnTo>
                  <a:cubicBezTo>
                    <a:pt x="8259" y="12849"/>
                    <a:pt x="8296" y="12826"/>
                    <a:pt x="8329" y="12799"/>
                  </a:cubicBezTo>
                  <a:cubicBezTo>
                    <a:pt x="8400" y="12749"/>
                    <a:pt x="8466" y="12702"/>
                    <a:pt x="8527" y="12658"/>
                  </a:cubicBezTo>
                  <a:cubicBezTo>
                    <a:pt x="8560" y="12632"/>
                    <a:pt x="8594" y="12608"/>
                    <a:pt x="8630" y="12578"/>
                  </a:cubicBezTo>
                  <a:cubicBezTo>
                    <a:pt x="8657" y="12558"/>
                    <a:pt x="8684" y="12541"/>
                    <a:pt x="8714" y="12518"/>
                  </a:cubicBezTo>
                  <a:lnTo>
                    <a:pt x="8731" y="12511"/>
                  </a:lnTo>
                  <a:lnTo>
                    <a:pt x="8858" y="12434"/>
                  </a:lnTo>
                  <a:cubicBezTo>
                    <a:pt x="8925" y="12398"/>
                    <a:pt x="8991" y="12357"/>
                    <a:pt x="9052" y="12314"/>
                  </a:cubicBezTo>
                  <a:cubicBezTo>
                    <a:pt x="9092" y="12291"/>
                    <a:pt x="9125" y="12264"/>
                    <a:pt x="9162" y="12240"/>
                  </a:cubicBezTo>
                  <a:cubicBezTo>
                    <a:pt x="9195" y="12214"/>
                    <a:pt x="9225" y="12184"/>
                    <a:pt x="9259" y="12157"/>
                  </a:cubicBezTo>
                  <a:cubicBezTo>
                    <a:pt x="9279" y="12133"/>
                    <a:pt x="9302" y="12113"/>
                    <a:pt x="9326" y="12093"/>
                  </a:cubicBezTo>
                  <a:lnTo>
                    <a:pt x="9346" y="12073"/>
                  </a:lnTo>
                  <a:lnTo>
                    <a:pt x="9433" y="11996"/>
                  </a:lnTo>
                  <a:cubicBezTo>
                    <a:pt x="9459" y="11976"/>
                    <a:pt x="9483" y="11956"/>
                    <a:pt x="9513" y="11940"/>
                  </a:cubicBezTo>
                  <a:cubicBezTo>
                    <a:pt x="9533" y="11923"/>
                    <a:pt x="9560" y="11909"/>
                    <a:pt x="9580" y="11893"/>
                  </a:cubicBezTo>
                  <a:lnTo>
                    <a:pt x="9587" y="11889"/>
                  </a:lnTo>
                  <a:cubicBezTo>
                    <a:pt x="9603" y="11879"/>
                    <a:pt x="9617" y="11866"/>
                    <a:pt x="9633" y="11859"/>
                  </a:cubicBezTo>
                  <a:lnTo>
                    <a:pt x="9633" y="11859"/>
                  </a:lnTo>
                  <a:cubicBezTo>
                    <a:pt x="9620" y="11863"/>
                    <a:pt x="9613" y="11873"/>
                    <a:pt x="9600" y="11876"/>
                  </a:cubicBezTo>
                  <a:cubicBezTo>
                    <a:pt x="9580" y="11883"/>
                    <a:pt x="9563" y="11893"/>
                    <a:pt x="9543" y="11906"/>
                  </a:cubicBezTo>
                  <a:cubicBezTo>
                    <a:pt x="9510" y="11923"/>
                    <a:pt x="9466" y="11943"/>
                    <a:pt x="9429" y="11966"/>
                  </a:cubicBezTo>
                  <a:cubicBezTo>
                    <a:pt x="9399" y="11983"/>
                    <a:pt x="9366" y="12006"/>
                    <a:pt x="9336" y="12026"/>
                  </a:cubicBezTo>
                  <a:lnTo>
                    <a:pt x="9326" y="12033"/>
                  </a:lnTo>
                  <a:cubicBezTo>
                    <a:pt x="9296" y="12050"/>
                    <a:pt x="9269" y="12073"/>
                    <a:pt x="9242" y="12090"/>
                  </a:cubicBezTo>
                  <a:lnTo>
                    <a:pt x="9225" y="12100"/>
                  </a:lnTo>
                  <a:cubicBezTo>
                    <a:pt x="9199" y="12117"/>
                    <a:pt x="9175" y="12133"/>
                    <a:pt x="9149" y="12147"/>
                  </a:cubicBezTo>
                  <a:lnTo>
                    <a:pt x="9128" y="12160"/>
                  </a:lnTo>
                  <a:cubicBezTo>
                    <a:pt x="9085" y="12184"/>
                    <a:pt x="9045" y="12207"/>
                    <a:pt x="9008" y="12230"/>
                  </a:cubicBezTo>
                  <a:cubicBezTo>
                    <a:pt x="8988" y="12240"/>
                    <a:pt x="8978" y="12247"/>
                    <a:pt x="8961" y="12257"/>
                  </a:cubicBezTo>
                  <a:cubicBezTo>
                    <a:pt x="8931" y="12274"/>
                    <a:pt x="8901" y="12291"/>
                    <a:pt x="8874" y="12301"/>
                  </a:cubicBezTo>
                  <a:cubicBezTo>
                    <a:pt x="8851" y="12314"/>
                    <a:pt x="8828" y="12327"/>
                    <a:pt x="8808" y="12341"/>
                  </a:cubicBezTo>
                  <a:lnTo>
                    <a:pt x="8694" y="12401"/>
                  </a:lnTo>
                  <a:cubicBezTo>
                    <a:pt x="8660" y="12424"/>
                    <a:pt x="8624" y="12444"/>
                    <a:pt x="8580" y="12474"/>
                  </a:cubicBezTo>
                  <a:cubicBezTo>
                    <a:pt x="8547" y="12498"/>
                    <a:pt x="8513" y="12525"/>
                    <a:pt x="8483" y="12545"/>
                  </a:cubicBezTo>
                  <a:lnTo>
                    <a:pt x="8383" y="12618"/>
                  </a:lnTo>
                  <a:cubicBezTo>
                    <a:pt x="8313" y="12675"/>
                    <a:pt x="8249" y="12715"/>
                    <a:pt x="8192" y="12759"/>
                  </a:cubicBezTo>
                  <a:lnTo>
                    <a:pt x="8146" y="12785"/>
                  </a:lnTo>
                  <a:cubicBezTo>
                    <a:pt x="8092" y="12819"/>
                    <a:pt x="8042" y="12859"/>
                    <a:pt x="7992" y="12899"/>
                  </a:cubicBezTo>
                  <a:cubicBezTo>
                    <a:pt x="7948" y="12933"/>
                    <a:pt x="7915" y="12959"/>
                    <a:pt x="7888" y="12986"/>
                  </a:cubicBezTo>
                  <a:cubicBezTo>
                    <a:pt x="7861" y="13013"/>
                    <a:pt x="7831" y="13036"/>
                    <a:pt x="7811" y="13063"/>
                  </a:cubicBezTo>
                  <a:lnTo>
                    <a:pt x="7808" y="13066"/>
                  </a:lnTo>
                  <a:lnTo>
                    <a:pt x="7628" y="13246"/>
                  </a:lnTo>
                  <a:lnTo>
                    <a:pt x="7628" y="13246"/>
                  </a:lnTo>
                  <a:cubicBezTo>
                    <a:pt x="7645" y="13207"/>
                    <a:pt x="7660" y="13174"/>
                    <a:pt x="7674" y="13136"/>
                  </a:cubicBezTo>
                  <a:cubicBezTo>
                    <a:pt x="7691" y="13103"/>
                    <a:pt x="7704" y="13070"/>
                    <a:pt x="7721" y="13036"/>
                  </a:cubicBezTo>
                  <a:lnTo>
                    <a:pt x="7728" y="13016"/>
                  </a:lnTo>
                  <a:cubicBezTo>
                    <a:pt x="7731" y="13003"/>
                    <a:pt x="7741" y="12986"/>
                    <a:pt x="7744" y="12976"/>
                  </a:cubicBezTo>
                  <a:lnTo>
                    <a:pt x="7748" y="12963"/>
                  </a:lnTo>
                  <a:lnTo>
                    <a:pt x="7754" y="12949"/>
                  </a:lnTo>
                  <a:lnTo>
                    <a:pt x="7764" y="12923"/>
                  </a:lnTo>
                  <a:cubicBezTo>
                    <a:pt x="7764" y="12919"/>
                    <a:pt x="7771" y="12916"/>
                    <a:pt x="7771" y="12912"/>
                  </a:cubicBezTo>
                  <a:cubicBezTo>
                    <a:pt x="7774" y="12899"/>
                    <a:pt x="7781" y="12886"/>
                    <a:pt x="7791" y="12872"/>
                  </a:cubicBezTo>
                  <a:lnTo>
                    <a:pt x="7798" y="12852"/>
                  </a:lnTo>
                  <a:cubicBezTo>
                    <a:pt x="7801" y="12846"/>
                    <a:pt x="7811" y="12832"/>
                    <a:pt x="7815" y="12822"/>
                  </a:cubicBezTo>
                  <a:lnTo>
                    <a:pt x="7825" y="12805"/>
                  </a:lnTo>
                  <a:lnTo>
                    <a:pt x="7828" y="12799"/>
                  </a:lnTo>
                  <a:lnTo>
                    <a:pt x="7825" y="12802"/>
                  </a:lnTo>
                  <a:lnTo>
                    <a:pt x="7831" y="12785"/>
                  </a:lnTo>
                  <a:lnTo>
                    <a:pt x="7851" y="12752"/>
                  </a:lnTo>
                  <a:cubicBezTo>
                    <a:pt x="7885" y="12688"/>
                    <a:pt x="7918" y="12632"/>
                    <a:pt x="7952" y="12568"/>
                  </a:cubicBezTo>
                  <a:lnTo>
                    <a:pt x="7978" y="12528"/>
                  </a:lnTo>
                  <a:cubicBezTo>
                    <a:pt x="7998" y="12495"/>
                    <a:pt x="8018" y="12454"/>
                    <a:pt x="8042" y="12421"/>
                  </a:cubicBezTo>
                  <a:lnTo>
                    <a:pt x="8045" y="12418"/>
                  </a:lnTo>
                  <a:cubicBezTo>
                    <a:pt x="8062" y="12388"/>
                    <a:pt x="8082" y="12361"/>
                    <a:pt x="8102" y="12331"/>
                  </a:cubicBezTo>
                  <a:lnTo>
                    <a:pt x="8109" y="12321"/>
                  </a:lnTo>
                  <a:lnTo>
                    <a:pt x="8112" y="12314"/>
                  </a:lnTo>
                  <a:cubicBezTo>
                    <a:pt x="8125" y="12297"/>
                    <a:pt x="8135" y="12284"/>
                    <a:pt x="8149" y="12267"/>
                  </a:cubicBezTo>
                  <a:cubicBezTo>
                    <a:pt x="8162" y="12250"/>
                    <a:pt x="8179" y="12234"/>
                    <a:pt x="8192" y="12217"/>
                  </a:cubicBezTo>
                  <a:lnTo>
                    <a:pt x="8219" y="12190"/>
                  </a:lnTo>
                  <a:cubicBezTo>
                    <a:pt x="8242" y="12167"/>
                    <a:pt x="8259" y="12147"/>
                    <a:pt x="8279" y="12130"/>
                  </a:cubicBezTo>
                  <a:lnTo>
                    <a:pt x="8286" y="12123"/>
                  </a:lnTo>
                  <a:lnTo>
                    <a:pt x="8296" y="12113"/>
                  </a:lnTo>
                  <a:lnTo>
                    <a:pt x="8309" y="12100"/>
                  </a:lnTo>
                  <a:lnTo>
                    <a:pt x="8313" y="12097"/>
                  </a:lnTo>
                  <a:lnTo>
                    <a:pt x="8316" y="12093"/>
                  </a:lnTo>
                  <a:lnTo>
                    <a:pt x="8319" y="12090"/>
                  </a:lnTo>
                  <a:cubicBezTo>
                    <a:pt x="8349" y="12060"/>
                    <a:pt x="8380" y="12026"/>
                    <a:pt x="8410" y="11993"/>
                  </a:cubicBezTo>
                  <a:cubicBezTo>
                    <a:pt x="8433" y="11963"/>
                    <a:pt x="8460" y="11933"/>
                    <a:pt x="8483" y="11909"/>
                  </a:cubicBezTo>
                  <a:cubicBezTo>
                    <a:pt x="8503" y="11889"/>
                    <a:pt x="8527" y="11866"/>
                    <a:pt x="8547" y="11849"/>
                  </a:cubicBezTo>
                  <a:cubicBezTo>
                    <a:pt x="8563" y="11833"/>
                    <a:pt x="8584" y="11816"/>
                    <a:pt x="8600" y="11806"/>
                  </a:cubicBezTo>
                  <a:lnTo>
                    <a:pt x="8614" y="11796"/>
                  </a:lnTo>
                  <a:cubicBezTo>
                    <a:pt x="8630" y="11782"/>
                    <a:pt x="8647" y="11772"/>
                    <a:pt x="8664" y="11762"/>
                  </a:cubicBezTo>
                  <a:cubicBezTo>
                    <a:pt x="8684" y="11749"/>
                    <a:pt x="8704" y="11739"/>
                    <a:pt x="8721" y="11722"/>
                  </a:cubicBezTo>
                  <a:lnTo>
                    <a:pt x="8734" y="11712"/>
                  </a:lnTo>
                  <a:cubicBezTo>
                    <a:pt x="8751" y="11706"/>
                    <a:pt x="8767" y="11692"/>
                    <a:pt x="8787" y="11682"/>
                  </a:cubicBezTo>
                  <a:cubicBezTo>
                    <a:pt x="8814" y="11672"/>
                    <a:pt x="8834" y="11659"/>
                    <a:pt x="8861" y="11649"/>
                  </a:cubicBezTo>
                  <a:cubicBezTo>
                    <a:pt x="8901" y="11632"/>
                    <a:pt x="8938" y="11615"/>
                    <a:pt x="8978" y="11599"/>
                  </a:cubicBezTo>
                  <a:cubicBezTo>
                    <a:pt x="9011" y="11588"/>
                    <a:pt x="9038" y="11575"/>
                    <a:pt x="9072" y="11562"/>
                  </a:cubicBezTo>
                  <a:lnTo>
                    <a:pt x="9092" y="11555"/>
                  </a:lnTo>
                  <a:cubicBezTo>
                    <a:pt x="9112" y="11545"/>
                    <a:pt x="9132" y="11538"/>
                    <a:pt x="9155" y="11528"/>
                  </a:cubicBezTo>
                  <a:cubicBezTo>
                    <a:pt x="9212" y="11508"/>
                    <a:pt x="9269" y="11488"/>
                    <a:pt x="9322" y="11465"/>
                  </a:cubicBezTo>
                  <a:cubicBezTo>
                    <a:pt x="9349" y="11458"/>
                    <a:pt x="9379" y="11448"/>
                    <a:pt x="9406" y="11445"/>
                  </a:cubicBezTo>
                  <a:cubicBezTo>
                    <a:pt x="9436" y="11438"/>
                    <a:pt x="9466" y="11431"/>
                    <a:pt x="9496" y="11428"/>
                  </a:cubicBezTo>
                  <a:lnTo>
                    <a:pt x="9500" y="11428"/>
                  </a:lnTo>
                  <a:cubicBezTo>
                    <a:pt x="9503" y="11428"/>
                    <a:pt x="9506" y="11428"/>
                    <a:pt x="9516" y="11425"/>
                  </a:cubicBezTo>
                  <a:cubicBezTo>
                    <a:pt x="9556" y="11415"/>
                    <a:pt x="9603" y="11411"/>
                    <a:pt x="9647" y="11405"/>
                  </a:cubicBezTo>
                  <a:cubicBezTo>
                    <a:pt x="9697" y="11395"/>
                    <a:pt x="9747" y="11391"/>
                    <a:pt x="9801" y="11388"/>
                  </a:cubicBezTo>
                  <a:lnTo>
                    <a:pt x="9831" y="11381"/>
                  </a:lnTo>
                  <a:lnTo>
                    <a:pt x="10055" y="11358"/>
                  </a:lnTo>
                  <a:cubicBezTo>
                    <a:pt x="10148" y="11348"/>
                    <a:pt x="10225" y="11338"/>
                    <a:pt x="10305" y="11324"/>
                  </a:cubicBezTo>
                  <a:lnTo>
                    <a:pt x="10319" y="11324"/>
                  </a:lnTo>
                  <a:lnTo>
                    <a:pt x="10456" y="11298"/>
                  </a:lnTo>
                  <a:cubicBezTo>
                    <a:pt x="10543" y="11278"/>
                    <a:pt x="10626" y="11261"/>
                    <a:pt x="10707" y="11237"/>
                  </a:cubicBezTo>
                  <a:cubicBezTo>
                    <a:pt x="10753" y="11224"/>
                    <a:pt x="10804" y="11207"/>
                    <a:pt x="10850" y="11191"/>
                  </a:cubicBezTo>
                  <a:cubicBezTo>
                    <a:pt x="10884" y="11177"/>
                    <a:pt x="10917" y="11171"/>
                    <a:pt x="10944" y="11157"/>
                  </a:cubicBezTo>
                  <a:lnTo>
                    <a:pt x="10941" y="11157"/>
                  </a:lnTo>
                  <a:cubicBezTo>
                    <a:pt x="10944" y="11157"/>
                    <a:pt x="10951" y="11154"/>
                    <a:pt x="10954" y="11154"/>
                  </a:cubicBezTo>
                  <a:cubicBezTo>
                    <a:pt x="10971" y="11147"/>
                    <a:pt x="10991" y="11140"/>
                    <a:pt x="11008" y="11137"/>
                  </a:cubicBezTo>
                  <a:close/>
                  <a:moveTo>
                    <a:pt x="7173" y="14033"/>
                  </a:moveTo>
                  <a:lnTo>
                    <a:pt x="7170" y="14036"/>
                  </a:lnTo>
                  <a:lnTo>
                    <a:pt x="7170" y="14036"/>
                  </a:lnTo>
                  <a:cubicBezTo>
                    <a:pt x="7171" y="14035"/>
                    <a:pt x="7173" y="14035"/>
                    <a:pt x="7173" y="14033"/>
                  </a:cubicBezTo>
                  <a:close/>
                  <a:moveTo>
                    <a:pt x="4083" y="14551"/>
                  </a:moveTo>
                  <a:cubicBezTo>
                    <a:pt x="4090" y="14551"/>
                    <a:pt x="4100" y="14554"/>
                    <a:pt x="4107" y="14554"/>
                  </a:cubicBezTo>
                  <a:cubicBezTo>
                    <a:pt x="4117" y="14557"/>
                    <a:pt x="4123" y="14557"/>
                    <a:pt x="4133" y="14564"/>
                  </a:cubicBezTo>
                  <a:cubicBezTo>
                    <a:pt x="4140" y="14567"/>
                    <a:pt x="4150" y="14571"/>
                    <a:pt x="4157" y="14571"/>
                  </a:cubicBezTo>
                  <a:cubicBezTo>
                    <a:pt x="4170" y="14581"/>
                    <a:pt x="4187" y="14588"/>
                    <a:pt x="4200" y="14598"/>
                  </a:cubicBezTo>
                  <a:cubicBezTo>
                    <a:pt x="4214" y="14604"/>
                    <a:pt x="4220" y="14614"/>
                    <a:pt x="4230" y="14621"/>
                  </a:cubicBezTo>
                  <a:cubicBezTo>
                    <a:pt x="4247" y="14634"/>
                    <a:pt x="4257" y="14651"/>
                    <a:pt x="4270" y="14664"/>
                  </a:cubicBezTo>
                  <a:cubicBezTo>
                    <a:pt x="4284" y="14681"/>
                    <a:pt x="4297" y="14691"/>
                    <a:pt x="4307" y="14708"/>
                  </a:cubicBezTo>
                  <a:cubicBezTo>
                    <a:pt x="4317" y="14721"/>
                    <a:pt x="4321" y="14731"/>
                    <a:pt x="4331" y="14741"/>
                  </a:cubicBezTo>
                  <a:cubicBezTo>
                    <a:pt x="4337" y="14758"/>
                    <a:pt x="4347" y="14781"/>
                    <a:pt x="4351" y="14798"/>
                  </a:cubicBezTo>
                  <a:cubicBezTo>
                    <a:pt x="4354" y="14818"/>
                    <a:pt x="4364" y="14842"/>
                    <a:pt x="4367" y="14865"/>
                  </a:cubicBezTo>
                  <a:cubicBezTo>
                    <a:pt x="4371" y="14892"/>
                    <a:pt x="4374" y="14925"/>
                    <a:pt x="4381" y="14955"/>
                  </a:cubicBezTo>
                  <a:cubicBezTo>
                    <a:pt x="4384" y="14985"/>
                    <a:pt x="4388" y="15019"/>
                    <a:pt x="4391" y="15052"/>
                  </a:cubicBezTo>
                  <a:lnTo>
                    <a:pt x="4391" y="15059"/>
                  </a:lnTo>
                  <a:lnTo>
                    <a:pt x="4404" y="15149"/>
                  </a:lnTo>
                  <a:cubicBezTo>
                    <a:pt x="4414" y="15189"/>
                    <a:pt x="4421" y="15219"/>
                    <a:pt x="4431" y="15250"/>
                  </a:cubicBezTo>
                  <a:lnTo>
                    <a:pt x="4431" y="15253"/>
                  </a:lnTo>
                  <a:lnTo>
                    <a:pt x="4388" y="15209"/>
                  </a:lnTo>
                  <a:cubicBezTo>
                    <a:pt x="4367" y="15189"/>
                    <a:pt x="4347" y="15173"/>
                    <a:pt x="4327" y="15156"/>
                  </a:cubicBezTo>
                  <a:cubicBezTo>
                    <a:pt x="4304" y="15139"/>
                    <a:pt x="4284" y="15122"/>
                    <a:pt x="4267" y="15109"/>
                  </a:cubicBezTo>
                  <a:cubicBezTo>
                    <a:pt x="4247" y="15099"/>
                    <a:pt x="4227" y="15082"/>
                    <a:pt x="4204" y="15069"/>
                  </a:cubicBezTo>
                  <a:cubicBezTo>
                    <a:pt x="4184" y="15052"/>
                    <a:pt x="4160" y="15036"/>
                    <a:pt x="4137" y="15022"/>
                  </a:cubicBezTo>
                  <a:cubicBezTo>
                    <a:pt x="4097" y="14992"/>
                    <a:pt x="4060" y="14965"/>
                    <a:pt x="4020" y="14932"/>
                  </a:cubicBezTo>
                  <a:cubicBezTo>
                    <a:pt x="4010" y="14919"/>
                    <a:pt x="3996" y="14905"/>
                    <a:pt x="3986" y="14892"/>
                  </a:cubicBezTo>
                  <a:cubicBezTo>
                    <a:pt x="3980" y="14882"/>
                    <a:pt x="3966" y="14868"/>
                    <a:pt x="3960" y="14855"/>
                  </a:cubicBezTo>
                  <a:cubicBezTo>
                    <a:pt x="3950" y="14842"/>
                    <a:pt x="3946" y="14835"/>
                    <a:pt x="3936" y="14822"/>
                  </a:cubicBezTo>
                  <a:cubicBezTo>
                    <a:pt x="3933" y="14815"/>
                    <a:pt x="3929" y="14805"/>
                    <a:pt x="3926" y="14791"/>
                  </a:cubicBezTo>
                  <a:lnTo>
                    <a:pt x="3913" y="14741"/>
                  </a:lnTo>
                  <a:lnTo>
                    <a:pt x="3909" y="14718"/>
                  </a:lnTo>
                  <a:cubicBezTo>
                    <a:pt x="3903" y="14701"/>
                    <a:pt x="3903" y="14684"/>
                    <a:pt x="3903" y="14664"/>
                  </a:cubicBezTo>
                  <a:lnTo>
                    <a:pt x="3903" y="14641"/>
                  </a:lnTo>
                  <a:cubicBezTo>
                    <a:pt x="3903" y="14634"/>
                    <a:pt x="3903" y="14631"/>
                    <a:pt x="3909" y="14621"/>
                  </a:cubicBezTo>
                  <a:cubicBezTo>
                    <a:pt x="3909" y="14618"/>
                    <a:pt x="3913" y="14608"/>
                    <a:pt x="3913" y="14604"/>
                  </a:cubicBezTo>
                  <a:lnTo>
                    <a:pt x="3916" y="14601"/>
                  </a:lnTo>
                  <a:cubicBezTo>
                    <a:pt x="3916" y="14598"/>
                    <a:pt x="3919" y="14591"/>
                    <a:pt x="3919" y="14591"/>
                  </a:cubicBezTo>
                  <a:lnTo>
                    <a:pt x="3923" y="14588"/>
                  </a:lnTo>
                  <a:lnTo>
                    <a:pt x="3929" y="14584"/>
                  </a:lnTo>
                  <a:cubicBezTo>
                    <a:pt x="3933" y="14584"/>
                    <a:pt x="3933" y="14581"/>
                    <a:pt x="3936" y="14581"/>
                  </a:cubicBezTo>
                  <a:cubicBezTo>
                    <a:pt x="3939" y="14574"/>
                    <a:pt x="3946" y="14574"/>
                    <a:pt x="3950" y="14571"/>
                  </a:cubicBezTo>
                  <a:cubicBezTo>
                    <a:pt x="3956" y="14567"/>
                    <a:pt x="3963" y="14567"/>
                    <a:pt x="3970" y="14564"/>
                  </a:cubicBezTo>
                  <a:cubicBezTo>
                    <a:pt x="3983" y="14557"/>
                    <a:pt x="3996" y="14554"/>
                    <a:pt x="4006" y="14554"/>
                  </a:cubicBezTo>
                  <a:cubicBezTo>
                    <a:pt x="4020" y="14554"/>
                    <a:pt x="4033" y="14551"/>
                    <a:pt x="4050" y="14551"/>
                  </a:cubicBezTo>
                  <a:close/>
                  <a:moveTo>
                    <a:pt x="5812" y="17590"/>
                  </a:moveTo>
                  <a:lnTo>
                    <a:pt x="5812" y="17590"/>
                  </a:lnTo>
                  <a:cubicBezTo>
                    <a:pt x="5822" y="17607"/>
                    <a:pt x="5825" y="17623"/>
                    <a:pt x="5835" y="17637"/>
                  </a:cubicBezTo>
                  <a:cubicBezTo>
                    <a:pt x="5842" y="17657"/>
                    <a:pt x="5849" y="17674"/>
                    <a:pt x="5855" y="17694"/>
                  </a:cubicBezTo>
                  <a:cubicBezTo>
                    <a:pt x="5859" y="17707"/>
                    <a:pt x="5862" y="17714"/>
                    <a:pt x="5869" y="17727"/>
                  </a:cubicBezTo>
                  <a:cubicBezTo>
                    <a:pt x="5872" y="17744"/>
                    <a:pt x="5882" y="17757"/>
                    <a:pt x="5889" y="17774"/>
                  </a:cubicBezTo>
                  <a:lnTo>
                    <a:pt x="5889" y="17777"/>
                  </a:lnTo>
                  <a:cubicBezTo>
                    <a:pt x="5889" y="17784"/>
                    <a:pt x="5892" y="17794"/>
                    <a:pt x="5892" y="17801"/>
                  </a:cubicBezTo>
                  <a:cubicBezTo>
                    <a:pt x="5885" y="17781"/>
                    <a:pt x="5875" y="17757"/>
                    <a:pt x="5869" y="17734"/>
                  </a:cubicBezTo>
                  <a:cubicBezTo>
                    <a:pt x="5852" y="17684"/>
                    <a:pt x="5832" y="17637"/>
                    <a:pt x="5812" y="17590"/>
                  </a:cubicBezTo>
                  <a:close/>
                  <a:moveTo>
                    <a:pt x="8212" y="15099"/>
                  </a:moveTo>
                  <a:cubicBezTo>
                    <a:pt x="8212" y="15102"/>
                    <a:pt x="8212" y="15102"/>
                    <a:pt x="8216" y="15106"/>
                  </a:cubicBezTo>
                  <a:cubicBezTo>
                    <a:pt x="8219" y="15119"/>
                    <a:pt x="8229" y="15129"/>
                    <a:pt x="8232" y="15143"/>
                  </a:cubicBezTo>
                  <a:cubicBezTo>
                    <a:pt x="8249" y="15176"/>
                    <a:pt x="8266" y="15213"/>
                    <a:pt x="8283" y="15250"/>
                  </a:cubicBezTo>
                  <a:cubicBezTo>
                    <a:pt x="8283" y="15253"/>
                    <a:pt x="8283" y="15253"/>
                    <a:pt x="8286" y="15256"/>
                  </a:cubicBezTo>
                  <a:lnTo>
                    <a:pt x="8319" y="15336"/>
                  </a:lnTo>
                  <a:lnTo>
                    <a:pt x="8343" y="15380"/>
                  </a:lnTo>
                  <a:cubicBezTo>
                    <a:pt x="8360" y="15417"/>
                    <a:pt x="8370" y="15453"/>
                    <a:pt x="8386" y="15487"/>
                  </a:cubicBezTo>
                  <a:lnTo>
                    <a:pt x="8396" y="15507"/>
                  </a:lnTo>
                  <a:cubicBezTo>
                    <a:pt x="8403" y="15524"/>
                    <a:pt x="8413" y="15540"/>
                    <a:pt x="8420" y="15560"/>
                  </a:cubicBezTo>
                  <a:lnTo>
                    <a:pt x="8436" y="15594"/>
                  </a:lnTo>
                  <a:lnTo>
                    <a:pt x="8466" y="15651"/>
                  </a:lnTo>
                  <a:cubicBezTo>
                    <a:pt x="8477" y="15667"/>
                    <a:pt x="8483" y="15684"/>
                    <a:pt x="8497" y="15694"/>
                  </a:cubicBezTo>
                  <a:lnTo>
                    <a:pt x="8510" y="15718"/>
                  </a:lnTo>
                  <a:cubicBezTo>
                    <a:pt x="8533" y="15758"/>
                    <a:pt x="8560" y="15801"/>
                    <a:pt x="8584" y="15838"/>
                  </a:cubicBezTo>
                  <a:cubicBezTo>
                    <a:pt x="8627" y="15895"/>
                    <a:pt x="8677" y="15952"/>
                    <a:pt x="8727" y="16002"/>
                  </a:cubicBezTo>
                  <a:cubicBezTo>
                    <a:pt x="8744" y="16019"/>
                    <a:pt x="8761" y="16029"/>
                    <a:pt x="8777" y="16045"/>
                  </a:cubicBezTo>
                  <a:lnTo>
                    <a:pt x="8797" y="16062"/>
                  </a:lnTo>
                  <a:cubicBezTo>
                    <a:pt x="8818" y="16085"/>
                    <a:pt x="8838" y="16102"/>
                    <a:pt x="8864" y="16122"/>
                  </a:cubicBezTo>
                  <a:cubicBezTo>
                    <a:pt x="8888" y="16142"/>
                    <a:pt x="8915" y="16169"/>
                    <a:pt x="8945" y="16189"/>
                  </a:cubicBezTo>
                  <a:cubicBezTo>
                    <a:pt x="8961" y="16202"/>
                    <a:pt x="8971" y="16219"/>
                    <a:pt x="8988" y="16229"/>
                  </a:cubicBezTo>
                  <a:cubicBezTo>
                    <a:pt x="9018" y="16256"/>
                    <a:pt x="9045" y="16279"/>
                    <a:pt x="9072" y="16306"/>
                  </a:cubicBezTo>
                  <a:lnTo>
                    <a:pt x="9122" y="16346"/>
                  </a:lnTo>
                  <a:lnTo>
                    <a:pt x="9222" y="16436"/>
                  </a:lnTo>
                  <a:cubicBezTo>
                    <a:pt x="9269" y="16477"/>
                    <a:pt x="9316" y="16513"/>
                    <a:pt x="9363" y="16560"/>
                  </a:cubicBezTo>
                  <a:cubicBezTo>
                    <a:pt x="9389" y="16590"/>
                    <a:pt x="9416" y="16614"/>
                    <a:pt x="9436" y="16640"/>
                  </a:cubicBezTo>
                  <a:cubicBezTo>
                    <a:pt x="9453" y="16660"/>
                    <a:pt x="9470" y="16687"/>
                    <a:pt x="9486" y="16711"/>
                  </a:cubicBezTo>
                  <a:cubicBezTo>
                    <a:pt x="9503" y="16737"/>
                    <a:pt x="9516" y="16764"/>
                    <a:pt x="9530" y="16791"/>
                  </a:cubicBezTo>
                  <a:lnTo>
                    <a:pt x="9530" y="16794"/>
                  </a:lnTo>
                  <a:cubicBezTo>
                    <a:pt x="9546" y="16828"/>
                    <a:pt x="9553" y="16861"/>
                    <a:pt x="9566" y="16898"/>
                  </a:cubicBezTo>
                  <a:cubicBezTo>
                    <a:pt x="9573" y="16931"/>
                    <a:pt x="9583" y="16965"/>
                    <a:pt x="9587" y="16998"/>
                  </a:cubicBezTo>
                  <a:cubicBezTo>
                    <a:pt x="9587" y="17008"/>
                    <a:pt x="9587" y="17012"/>
                    <a:pt x="9590" y="17022"/>
                  </a:cubicBezTo>
                  <a:lnTo>
                    <a:pt x="9590" y="17032"/>
                  </a:lnTo>
                  <a:cubicBezTo>
                    <a:pt x="9597" y="17062"/>
                    <a:pt x="9597" y="17092"/>
                    <a:pt x="9600" y="17125"/>
                  </a:cubicBezTo>
                  <a:cubicBezTo>
                    <a:pt x="9600" y="17279"/>
                    <a:pt x="9597" y="17443"/>
                    <a:pt x="9587" y="17593"/>
                  </a:cubicBezTo>
                  <a:cubicBezTo>
                    <a:pt x="9583" y="17674"/>
                    <a:pt x="9580" y="17750"/>
                    <a:pt x="9580" y="17831"/>
                  </a:cubicBezTo>
                  <a:lnTo>
                    <a:pt x="9580" y="17891"/>
                  </a:lnTo>
                  <a:cubicBezTo>
                    <a:pt x="9573" y="17994"/>
                    <a:pt x="9573" y="18101"/>
                    <a:pt x="9566" y="18208"/>
                  </a:cubicBezTo>
                  <a:cubicBezTo>
                    <a:pt x="9563" y="18342"/>
                    <a:pt x="9550" y="18466"/>
                    <a:pt x="9540" y="18586"/>
                  </a:cubicBezTo>
                  <a:lnTo>
                    <a:pt x="9533" y="18643"/>
                  </a:lnTo>
                  <a:cubicBezTo>
                    <a:pt x="9530" y="18670"/>
                    <a:pt x="9523" y="18700"/>
                    <a:pt x="9520" y="18727"/>
                  </a:cubicBezTo>
                  <a:cubicBezTo>
                    <a:pt x="9516" y="18753"/>
                    <a:pt x="9513" y="18787"/>
                    <a:pt x="9506" y="18817"/>
                  </a:cubicBezTo>
                  <a:lnTo>
                    <a:pt x="9503" y="18847"/>
                  </a:lnTo>
                  <a:cubicBezTo>
                    <a:pt x="9490" y="18937"/>
                    <a:pt x="9480" y="19031"/>
                    <a:pt x="9466" y="19118"/>
                  </a:cubicBezTo>
                  <a:lnTo>
                    <a:pt x="9463" y="19141"/>
                  </a:lnTo>
                  <a:cubicBezTo>
                    <a:pt x="9453" y="19201"/>
                    <a:pt x="9449" y="19262"/>
                    <a:pt x="9439" y="19315"/>
                  </a:cubicBezTo>
                  <a:lnTo>
                    <a:pt x="9433" y="19375"/>
                  </a:lnTo>
                  <a:cubicBezTo>
                    <a:pt x="9429" y="19415"/>
                    <a:pt x="9419" y="19456"/>
                    <a:pt x="9416" y="19496"/>
                  </a:cubicBezTo>
                  <a:cubicBezTo>
                    <a:pt x="9403" y="19603"/>
                    <a:pt x="9396" y="19716"/>
                    <a:pt x="9386" y="19837"/>
                  </a:cubicBezTo>
                  <a:cubicBezTo>
                    <a:pt x="9386" y="19830"/>
                    <a:pt x="9383" y="19820"/>
                    <a:pt x="9379" y="19810"/>
                  </a:cubicBezTo>
                  <a:cubicBezTo>
                    <a:pt x="9369" y="19790"/>
                    <a:pt x="9366" y="19767"/>
                    <a:pt x="9356" y="19740"/>
                  </a:cubicBezTo>
                  <a:cubicBezTo>
                    <a:pt x="9336" y="19670"/>
                    <a:pt x="9316" y="19599"/>
                    <a:pt x="9286" y="19522"/>
                  </a:cubicBezTo>
                  <a:cubicBezTo>
                    <a:pt x="9262" y="19452"/>
                    <a:pt x="9232" y="19385"/>
                    <a:pt x="9202" y="19318"/>
                  </a:cubicBezTo>
                  <a:lnTo>
                    <a:pt x="9165" y="19232"/>
                  </a:lnTo>
                  <a:cubicBezTo>
                    <a:pt x="9128" y="19138"/>
                    <a:pt x="9088" y="19044"/>
                    <a:pt x="9055" y="18944"/>
                  </a:cubicBezTo>
                  <a:lnTo>
                    <a:pt x="9035" y="18884"/>
                  </a:lnTo>
                  <a:cubicBezTo>
                    <a:pt x="9005" y="18800"/>
                    <a:pt x="8978" y="18717"/>
                    <a:pt x="8945" y="18636"/>
                  </a:cubicBezTo>
                  <a:cubicBezTo>
                    <a:pt x="8904" y="18546"/>
                    <a:pt x="8864" y="18453"/>
                    <a:pt x="8811" y="18359"/>
                  </a:cubicBezTo>
                  <a:cubicBezTo>
                    <a:pt x="8784" y="18315"/>
                    <a:pt x="8761" y="18275"/>
                    <a:pt x="8737" y="18232"/>
                  </a:cubicBezTo>
                  <a:lnTo>
                    <a:pt x="8731" y="18215"/>
                  </a:lnTo>
                  <a:cubicBezTo>
                    <a:pt x="8701" y="18165"/>
                    <a:pt x="8677" y="18112"/>
                    <a:pt x="8654" y="18065"/>
                  </a:cubicBezTo>
                  <a:lnTo>
                    <a:pt x="8654" y="18065"/>
                  </a:lnTo>
                  <a:cubicBezTo>
                    <a:pt x="8654" y="18125"/>
                    <a:pt x="8660" y="18168"/>
                    <a:pt x="8664" y="18215"/>
                  </a:cubicBezTo>
                  <a:cubicBezTo>
                    <a:pt x="8667" y="18262"/>
                    <a:pt x="8677" y="18302"/>
                    <a:pt x="8684" y="18342"/>
                  </a:cubicBezTo>
                  <a:cubicBezTo>
                    <a:pt x="8704" y="18429"/>
                    <a:pt x="8731" y="18516"/>
                    <a:pt x="8751" y="18596"/>
                  </a:cubicBezTo>
                  <a:cubicBezTo>
                    <a:pt x="8771" y="18663"/>
                    <a:pt x="8797" y="18730"/>
                    <a:pt x="8818" y="18790"/>
                  </a:cubicBezTo>
                  <a:cubicBezTo>
                    <a:pt x="8831" y="18827"/>
                    <a:pt x="8844" y="18857"/>
                    <a:pt x="8854" y="18897"/>
                  </a:cubicBezTo>
                  <a:cubicBezTo>
                    <a:pt x="8888" y="18987"/>
                    <a:pt x="8928" y="19101"/>
                    <a:pt x="8968" y="19208"/>
                  </a:cubicBezTo>
                  <a:cubicBezTo>
                    <a:pt x="8995" y="19272"/>
                    <a:pt x="9018" y="19335"/>
                    <a:pt x="9045" y="19392"/>
                  </a:cubicBezTo>
                  <a:cubicBezTo>
                    <a:pt x="9052" y="19412"/>
                    <a:pt x="9055" y="19429"/>
                    <a:pt x="9065" y="19442"/>
                  </a:cubicBezTo>
                  <a:cubicBezTo>
                    <a:pt x="9072" y="19459"/>
                    <a:pt x="9078" y="19476"/>
                    <a:pt x="9085" y="19492"/>
                  </a:cubicBezTo>
                  <a:cubicBezTo>
                    <a:pt x="9105" y="19542"/>
                    <a:pt x="9122" y="19593"/>
                    <a:pt x="9139" y="19643"/>
                  </a:cubicBezTo>
                  <a:cubicBezTo>
                    <a:pt x="9155" y="19693"/>
                    <a:pt x="9172" y="19740"/>
                    <a:pt x="9185" y="19787"/>
                  </a:cubicBezTo>
                  <a:cubicBezTo>
                    <a:pt x="9199" y="19827"/>
                    <a:pt x="9212" y="19870"/>
                    <a:pt x="9219" y="19917"/>
                  </a:cubicBezTo>
                  <a:cubicBezTo>
                    <a:pt x="9229" y="19960"/>
                    <a:pt x="9239" y="20007"/>
                    <a:pt x="9249" y="20054"/>
                  </a:cubicBezTo>
                  <a:cubicBezTo>
                    <a:pt x="9256" y="20094"/>
                    <a:pt x="9266" y="20134"/>
                    <a:pt x="9269" y="20174"/>
                  </a:cubicBezTo>
                  <a:cubicBezTo>
                    <a:pt x="9279" y="20218"/>
                    <a:pt x="9282" y="20258"/>
                    <a:pt x="9289" y="20305"/>
                  </a:cubicBezTo>
                  <a:lnTo>
                    <a:pt x="9289" y="20308"/>
                  </a:lnTo>
                  <a:lnTo>
                    <a:pt x="9282" y="20365"/>
                  </a:lnTo>
                  <a:lnTo>
                    <a:pt x="9266" y="20352"/>
                  </a:lnTo>
                  <a:cubicBezTo>
                    <a:pt x="9259" y="20342"/>
                    <a:pt x="9249" y="20338"/>
                    <a:pt x="9242" y="20332"/>
                  </a:cubicBezTo>
                  <a:cubicBezTo>
                    <a:pt x="9235" y="20325"/>
                    <a:pt x="9229" y="20322"/>
                    <a:pt x="9225" y="20311"/>
                  </a:cubicBezTo>
                  <a:cubicBezTo>
                    <a:pt x="9212" y="20305"/>
                    <a:pt x="9202" y="20291"/>
                    <a:pt x="9192" y="20285"/>
                  </a:cubicBezTo>
                  <a:lnTo>
                    <a:pt x="9102" y="20221"/>
                  </a:lnTo>
                  <a:lnTo>
                    <a:pt x="9092" y="20215"/>
                  </a:lnTo>
                  <a:lnTo>
                    <a:pt x="9072" y="20201"/>
                  </a:lnTo>
                  <a:cubicBezTo>
                    <a:pt x="9011" y="20158"/>
                    <a:pt x="8945" y="20114"/>
                    <a:pt x="8881" y="20067"/>
                  </a:cubicBezTo>
                  <a:lnTo>
                    <a:pt x="8884" y="20067"/>
                  </a:lnTo>
                  <a:cubicBezTo>
                    <a:pt x="8871" y="20054"/>
                    <a:pt x="8858" y="20047"/>
                    <a:pt x="8844" y="20034"/>
                  </a:cubicBezTo>
                  <a:cubicBezTo>
                    <a:pt x="8828" y="20021"/>
                    <a:pt x="8814" y="20014"/>
                    <a:pt x="8801" y="20001"/>
                  </a:cubicBezTo>
                  <a:cubicBezTo>
                    <a:pt x="8794" y="19991"/>
                    <a:pt x="8784" y="19987"/>
                    <a:pt x="8774" y="19977"/>
                  </a:cubicBezTo>
                  <a:cubicBezTo>
                    <a:pt x="8744" y="19957"/>
                    <a:pt x="8717" y="19934"/>
                    <a:pt x="8694" y="19917"/>
                  </a:cubicBezTo>
                  <a:cubicBezTo>
                    <a:pt x="8634" y="19870"/>
                    <a:pt x="8567" y="19817"/>
                    <a:pt x="8507" y="19753"/>
                  </a:cubicBezTo>
                  <a:lnTo>
                    <a:pt x="8493" y="19740"/>
                  </a:lnTo>
                  <a:cubicBezTo>
                    <a:pt x="8480" y="19726"/>
                    <a:pt x="8466" y="19716"/>
                    <a:pt x="8453" y="19700"/>
                  </a:cubicBezTo>
                  <a:cubicBezTo>
                    <a:pt x="8433" y="19676"/>
                    <a:pt x="8416" y="19656"/>
                    <a:pt x="8396" y="19633"/>
                  </a:cubicBezTo>
                  <a:cubicBezTo>
                    <a:pt x="8370" y="19603"/>
                    <a:pt x="8349" y="19576"/>
                    <a:pt x="8329" y="19549"/>
                  </a:cubicBezTo>
                  <a:lnTo>
                    <a:pt x="8299" y="19509"/>
                  </a:lnTo>
                  <a:cubicBezTo>
                    <a:pt x="8273" y="19472"/>
                    <a:pt x="8236" y="19436"/>
                    <a:pt x="8202" y="19399"/>
                  </a:cubicBezTo>
                  <a:cubicBezTo>
                    <a:pt x="8169" y="19359"/>
                    <a:pt x="8135" y="19322"/>
                    <a:pt x="8102" y="19282"/>
                  </a:cubicBezTo>
                  <a:lnTo>
                    <a:pt x="8095" y="19268"/>
                  </a:lnTo>
                  <a:cubicBezTo>
                    <a:pt x="8079" y="19248"/>
                    <a:pt x="8065" y="19225"/>
                    <a:pt x="8049" y="19205"/>
                  </a:cubicBezTo>
                  <a:cubicBezTo>
                    <a:pt x="8032" y="19181"/>
                    <a:pt x="8015" y="19155"/>
                    <a:pt x="8005" y="19131"/>
                  </a:cubicBezTo>
                  <a:lnTo>
                    <a:pt x="7995" y="19115"/>
                  </a:lnTo>
                  <a:cubicBezTo>
                    <a:pt x="7982" y="19091"/>
                    <a:pt x="7972" y="19071"/>
                    <a:pt x="7958" y="19048"/>
                  </a:cubicBezTo>
                  <a:cubicBezTo>
                    <a:pt x="7945" y="19021"/>
                    <a:pt x="7932" y="18991"/>
                    <a:pt x="7922" y="18964"/>
                  </a:cubicBezTo>
                  <a:cubicBezTo>
                    <a:pt x="7891" y="18887"/>
                    <a:pt x="7858" y="18814"/>
                    <a:pt x="7831" y="18750"/>
                  </a:cubicBezTo>
                  <a:cubicBezTo>
                    <a:pt x="7818" y="18713"/>
                    <a:pt x="7804" y="18680"/>
                    <a:pt x="7791" y="18640"/>
                  </a:cubicBezTo>
                  <a:cubicBezTo>
                    <a:pt x="7781" y="18613"/>
                    <a:pt x="7771" y="18586"/>
                    <a:pt x="7761" y="18556"/>
                  </a:cubicBezTo>
                  <a:lnTo>
                    <a:pt x="7758" y="18546"/>
                  </a:lnTo>
                  <a:cubicBezTo>
                    <a:pt x="7754" y="18523"/>
                    <a:pt x="7748" y="18503"/>
                    <a:pt x="7744" y="18486"/>
                  </a:cubicBezTo>
                  <a:lnTo>
                    <a:pt x="7741" y="18463"/>
                  </a:lnTo>
                  <a:lnTo>
                    <a:pt x="7741" y="18456"/>
                  </a:lnTo>
                  <a:lnTo>
                    <a:pt x="7741" y="18453"/>
                  </a:lnTo>
                  <a:lnTo>
                    <a:pt x="7741" y="18449"/>
                  </a:lnTo>
                  <a:lnTo>
                    <a:pt x="7741" y="18439"/>
                  </a:lnTo>
                  <a:cubicBezTo>
                    <a:pt x="7738" y="18422"/>
                    <a:pt x="7738" y="18406"/>
                    <a:pt x="7731" y="18389"/>
                  </a:cubicBezTo>
                  <a:lnTo>
                    <a:pt x="7728" y="18362"/>
                  </a:lnTo>
                  <a:cubicBezTo>
                    <a:pt x="7721" y="18299"/>
                    <a:pt x="7711" y="18235"/>
                    <a:pt x="7711" y="18175"/>
                  </a:cubicBezTo>
                  <a:cubicBezTo>
                    <a:pt x="7711" y="18112"/>
                    <a:pt x="7721" y="18048"/>
                    <a:pt x="7724" y="17984"/>
                  </a:cubicBezTo>
                  <a:cubicBezTo>
                    <a:pt x="7731" y="17918"/>
                    <a:pt x="7741" y="17851"/>
                    <a:pt x="7754" y="17774"/>
                  </a:cubicBezTo>
                  <a:cubicBezTo>
                    <a:pt x="7771" y="17680"/>
                    <a:pt x="7781" y="17590"/>
                    <a:pt x="7798" y="17496"/>
                  </a:cubicBezTo>
                  <a:lnTo>
                    <a:pt x="7815" y="17399"/>
                  </a:lnTo>
                  <a:lnTo>
                    <a:pt x="7825" y="17343"/>
                  </a:lnTo>
                  <a:lnTo>
                    <a:pt x="7831" y="17282"/>
                  </a:lnTo>
                  <a:cubicBezTo>
                    <a:pt x="7838" y="17262"/>
                    <a:pt x="7838" y="17242"/>
                    <a:pt x="7841" y="17219"/>
                  </a:cubicBezTo>
                  <a:lnTo>
                    <a:pt x="7845" y="17192"/>
                  </a:lnTo>
                  <a:cubicBezTo>
                    <a:pt x="7851" y="17129"/>
                    <a:pt x="7858" y="17065"/>
                    <a:pt x="7865" y="17008"/>
                  </a:cubicBezTo>
                  <a:lnTo>
                    <a:pt x="7865" y="16998"/>
                  </a:lnTo>
                  <a:lnTo>
                    <a:pt x="7865" y="16995"/>
                  </a:lnTo>
                  <a:cubicBezTo>
                    <a:pt x="7865" y="16975"/>
                    <a:pt x="7868" y="16955"/>
                    <a:pt x="7868" y="16938"/>
                  </a:cubicBezTo>
                  <a:lnTo>
                    <a:pt x="7868" y="16908"/>
                  </a:lnTo>
                  <a:lnTo>
                    <a:pt x="7868" y="16895"/>
                  </a:lnTo>
                  <a:cubicBezTo>
                    <a:pt x="7868" y="16874"/>
                    <a:pt x="7868" y="16858"/>
                    <a:pt x="7875" y="16838"/>
                  </a:cubicBezTo>
                  <a:cubicBezTo>
                    <a:pt x="7875" y="16771"/>
                    <a:pt x="7878" y="16704"/>
                    <a:pt x="7878" y="16640"/>
                  </a:cubicBezTo>
                  <a:lnTo>
                    <a:pt x="7878" y="16376"/>
                  </a:lnTo>
                  <a:cubicBezTo>
                    <a:pt x="7875" y="16216"/>
                    <a:pt x="7875" y="16055"/>
                    <a:pt x="7885" y="15895"/>
                  </a:cubicBezTo>
                  <a:lnTo>
                    <a:pt x="7898" y="15821"/>
                  </a:lnTo>
                  <a:cubicBezTo>
                    <a:pt x="7908" y="15781"/>
                    <a:pt x="7925" y="15744"/>
                    <a:pt x="7935" y="15708"/>
                  </a:cubicBezTo>
                  <a:lnTo>
                    <a:pt x="7942" y="15701"/>
                  </a:lnTo>
                  <a:cubicBezTo>
                    <a:pt x="7992" y="15574"/>
                    <a:pt x="8045" y="15457"/>
                    <a:pt x="8085" y="15367"/>
                  </a:cubicBezTo>
                  <a:lnTo>
                    <a:pt x="8115" y="15303"/>
                  </a:lnTo>
                  <a:cubicBezTo>
                    <a:pt x="8132" y="15270"/>
                    <a:pt x="8149" y="15233"/>
                    <a:pt x="8166" y="15199"/>
                  </a:cubicBezTo>
                  <a:cubicBezTo>
                    <a:pt x="8179" y="15169"/>
                    <a:pt x="8192" y="15143"/>
                    <a:pt x="8202" y="15116"/>
                  </a:cubicBezTo>
                  <a:cubicBezTo>
                    <a:pt x="8209" y="15109"/>
                    <a:pt x="8209" y="15106"/>
                    <a:pt x="8212" y="15099"/>
                  </a:cubicBezTo>
                  <a:close/>
                  <a:moveTo>
                    <a:pt x="10628" y="20490"/>
                  </a:moveTo>
                  <a:cubicBezTo>
                    <a:pt x="10623" y="20492"/>
                    <a:pt x="10623" y="20493"/>
                    <a:pt x="10623" y="20499"/>
                  </a:cubicBezTo>
                  <a:cubicBezTo>
                    <a:pt x="10625" y="20496"/>
                    <a:pt x="10626" y="20493"/>
                    <a:pt x="10628" y="20490"/>
                  </a:cubicBezTo>
                  <a:close/>
                  <a:moveTo>
                    <a:pt x="3675" y="18198"/>
                  </a:moveTo>
                  <a:cubicBezTo>
                    <a:pt x="3695" y="18198"/>
                    <a:pt x="3715" y="18202"/>
                    <a:pt x="3736" y="18202"/>
                  </a:cubicBezTo>
                  <a:cubicBezTo>
                    <a:pt x="3759" y="18205"/>
                    <a:pt x="3782" y="18212"/>
                    <a:pt x="3809" y="18218"/>
                  </a:cubicBezTo>
                  <a:cubicBezTo>
                    <a:pt x="3826" y="18222"/>
                    <a:pt x="3843" y="18232"/>
                    <a:pt x="3859" y="18235"/>
                  </a:cubicBezTo>
                  <a:cubicBezTo>
                    <a:pt x="3883" y="18249"/>
                    <a:pt x="3903" y="18259"/>
                    <a:pt x="3929" y="18275"/>
                  </a:cubicBezTo>
                  <a:cubicBezTo>
                    <a:pt x="3946" y="18282"/>
                    <a:pt x="3960" y="18295"/>
                    <a:pt x="3976" y="18309"/>
                  </a:cubicBezTo>
                  <a:cubicBezTo>
                    <a:pt x="3996" y="18325"/>
                    <a:pt x="4016" y="18342"/>
                    <a:pt x="4036" y="18362"/>
                  </a:cubicBezTo>
                  <a:cubicBezTo>
                    <a:pt x="4063" y="18392"/>
                    <a:pt x="4087" y="18426"/>
                    <a:pt x="4117" y="18459"/>
                  </a:cubicBezTo>
                  <a:cubicBezTo>
                    <a:pt x="4147" y="18496"/>
                    <a:pt x="4170" y="18536"/>
                    <a:pt x="4197" y="18583"/>
                  </a:cubicBezTo>
                  <a:cubicBezTo>
                    <a:pt x="4254" y="18697"/>
                    <a:pt x="4314" y="18820"/>
                    <a:pt x="4371" y="18967"/>
                  </a:cubicBezTo>
                  <a:cubicBezTo>
                    <a:pt x="4388" y="19011"/>
                    <a:pt x="4401" y="19051"/>
                    <a:pt x="4414" y="19098"/>
                  </a:cubicBezTo>
                  <a:cubicBezTo>
                    <a:pt x="4428" y="19138"/>
                    <a:pt x="4434" y="19178"/>
                    <a:pt x="4448" y="19218"/>
                  </a:cubicBezTo>
                  <a:cubicBezTo>
                    <a:pt x="4461" y="19285"/>
                    <a:pt x="4471" y="19345"/>
                    <a:pt x="4481" y="19405"/>
                  </a:cubicBezTo>
                  <a:cubicBezTo>
                    <a:pt x="4484" y="19462"/>
                    <a:pt x="4484" y="19516"/>
                    <a:pt x="4488" y="19566"/>
                  </a:cubicBezTo>
                  <a:cubicBezTo>
                    <a:pt x="4488" y="19589"/>
                    <a:pt x="4488" y="19616"/>
                    <a:pt x="4494" y="19639"/>
                  </a:cubicBezTo>
                  <a:cubicBezTo>
                    <a:pt x="4494" y="19666"/>
                    <a:pt x="4494" y="19690"/>
                    <a:pt x="4498" y="19716"/>
                  </a:cubicBezTo>
                  <a:cubicBezTo>
                    <a:pt x="4501" y="19817"/>
                    <a:pt x="4498" y="19914"/>
                    <a:pt x="4498" y="20014"/>
                  </a:cubicBezTo>
                  <a:lnTo>
                    <a:pt x="4498" y="20024"/>
                  </a:lnTo>
                  <a:lnTo>
                    <a:pt x="4498" y="20034"/>
                  </a:lnTo>
                  <a:cubicBezTo>
                    <a:pt x="4498" y="20081"/>
                    <a:pt x="4494" y="20124"/>
                    <a:pt x="4494" y="20171"/>
                  </a:cubicBezTo>
                  <a:cubicBezTo>
                    <a:pt x="4494" y="20208"/>
                    <a:pt x="4494" y="20255"/>
                    <a:pt x="4498" y="20301"/>
                  </a:cubicBezTo>
                  <a:cubicBezTo>
                    <a:pt x="4501" y="20348"/>
                    <a:pt x="4511" y="20388"/>
                    <a:pt x="4521" y="20439"/>
                  </a:cubicBezTo>
                  <a:cubicBezTo>
                    <a:pt x="4531" y="20489"/>
                    <a:pt x="4545" y="20542"/>
                    <a:pt x="4551" y="20592"/>
                  </a:cubicBezTo>
                  <a:lnTo>
                    <a:pt x="4551" y="20602"/>
                  </a:lnTo>
                  <a:lnTo>
                    <a:pt x="4551" y="20609"/>
                  </a:lnTo>
                  <a:cubicBezTo>
                    <a:pt x="4538" y="20599"/>
                    <a:pt x="4521" y="20589"/>
                    <a:pt x="4511" y="20576"/>
                  </a:cubicBezTo>
                  <a:cubicBezTo>
                    <a:pt x="4468" y="20549"/>
                    <a:pt x="4421" y="20519"/>
                    <a:pt x="4384" y="20499"/>
                  </a:cubicBezTo>
                  <a:cubicBezTo>
                    <a:pt x="4314" y="20455"/>
                    <a:pt x="4234" y="20418"/>
                    <a:pt x="4163" y="20382"/>
                  </a:cubicBezTo>
                  <a:lnTo>
                    <a:pt x="4117" y="20355"/>
                  </a:lnTo>
                  <a:cubicBezTo>
                    <a:pt x="4093" y="20342"/>
                    <a:pt x="4067" y="20332"/>
                    <a:pt x="4043" y="20322"/>
                  </a:cubicBezTo>
                  <a:cubicBezTo>
                    <a:pt x="4020" y="20315"/>
                    <a:pt x="4000" y="20305"/>
                    <a:pt x="3980" y="20301"/>
                  </a:cubicBezTo>
                  <a:cubicBezTo>
                    <a:pt x="3953" y="20291"/>
                    <a:pt x="3933" y="20288"/>
                    <a:pt x="3909" y="20281"/>
                  </a:cubicBezTo>
                  <a:cubicBezTo>
                    <a:pt x="3883" y="20275"/>
                    <a:pt x="3863" y="20271"/>
                    <a:pt x="3836" y="20268"/>
                  </a:cubicBezTo>
                  <a:lnTo>
                    <a:pt x="3826" y="20268"/>
                  </a:lnTo>
                  <a:lnTo>
                    <a:pt x="3812" y="20265"/>
                  </a:lnTo>
                  <a:cubicBezTo>
                    <a:pt x="3769" y="20255"/>
                    <a:pt x="3726" y="20248"/>
                    <a:pt x="3682" y="20238"/>
                  </a:cubicBezTo>
                  <a:cubicBezTo>
                    <a:pt x="3652" y="20235"/>
                    <a:pt x="3625" y="20225"/>
                    <a:pt x="3598" y="20221"/>
                  </a:cubicBezTo>
                  <a:lnTo>
                    <a:pt x="3548" y="20208"/>
                  </a:lnTo>
                  <a:cubicBezTo>
                    <a:pt x="3515" y="20201"/>
                    <a:pt x="3485" y="20194"/>
                    <a:pt x="3451" y="20191"/>
                  </a:cubicBezTo>
                  <a:cubicBezTo>
                    <a:pt x="3435" y="20188"/>
                    <a:pt x="3415" y="20188"/>
                    <a:pt x="3398" y="20184"/>
                  </a:cubicBezTo>
                  <a:cubicBezTo>
                    <a:pt x="3351" y="20174"/>
                    <a:pt x="3308" y="20164"/>
                    <a:pt x="3257" y="20151"/>
                  </a:cubicBezTo>
                  <a:cubicBezTo>
                    <a:pt x="3227" y="20141"/>
                    <a:pt x="3197" y="20128"/>
                    <a:pt x="3167" y="20118"/>
                  </a:cubicBezTo>
                  <a:cubicBezTo>
                    <a:pt x="3147" y="20108"/>
                    <a:pt x="3130" y="20101"/>
                    <a:pt x="3110" y="20087"/>
                  </a:cubicBezTo>
                  <a:cubicBezTo>
                    <a:pt x="3097" y="20081"/>
                    <a:pt x="3084" y="20074"/>
                    <a:pt x="3074" y="20067"/>
                  </a:cubicBezTo>
                  <a:lnTo>
                    <a:pt x="3064" y="20061"/>
                  </a:lnTo>
                  <a:lnTo>
                    <a:pt x="3067" y="20067"/>
                  </a:lnTo>
                  <a:cubicBezTo>
                    <a:pt x="3033" y="20041"/>
                    <a:pt x="2997" y="20017"/>
                    <a:pt x="2960" y="19987"/>
                  </a:cubicBezTo>
                  <a:cubicBezTo>
                    <a:pt x="2940" y="19967"/>
                    <a:pt x="2913" y="19944"/>
                    <a:pt x="2893" y="19924"/>
                  </a:cubicBezTo>
                  <a:cubicBezTo>
                    <a:pt x="2873" y="19904"/>
                    <a:pt x="2856" y="19877"/>
                    <a:pt x="2833" y="19857"/>
                  </a:cubicBezTo>
                  <a:lnTo>
                    <a:pt x="2829" y="19850"/>
                  </a:lnTo>
                  <a:cubicBezTo>
                    <a:pt x="2816" y="19833"/>
                    <a:pt x="2809" y="19817"/>
                    <a:pt x="2796" y="19800"/>
                  </a:cubicBezTo>
                  <a:cubicBezTo>
                    <a:pt x="2783" y="19780"/>
                    <a:pt x="2776" y="19763"/>
                    <a:pt x="2763" y="19740"/>
                  </a:cubicBezTo>
                  <a:cubicBezTo>
                    <a:pt x="2733" y="19683"/>
                    <a:pt x="2709" y="19629"/>
                    <a:pt x="2686" y="19573"/>
                  </a:cubicBezTo>
                  <a:cubicBezTo>
                    <a:pt x="2676" y="19536"/>
                    <a:pt x="2666" y="19502"/>
                    <a:pt x="2659" y="19472"/>
                  </a:cubicBezTo>
                  <a:cubicBezTo>
                    <a:pt x="2656" y="19449"/>
                    <a:pt x="2649" y="19419"/>
                    <a:pt x="2646" y="19392"/>
                  </a:cubicBezTo>
                  <a:lnTo>
                    <a:pt x="2646" y="19345"/>
                  </a:lnTo>
                  <a:cubicBezTo>
                    <a:pt x="2632" y="19315"/>
                    <a:pt x="2639" y="19282"/>
                    <a:pt x="2642" y="19248"/>
                  </a:cubicBezTo>
                  <a:cubicBezTo>
                    <a:pt x="2649" y="19185"/>
                    <a:pt x="2666" y="19118"/>
                    <a:pt x="2676" y="19061"/>
                  </a:cubicBezTo>
                  <a:lnTo>
                    <a:pt x="2689" y="18998"/>
                  </a:lnTo>
                  <a:lnTo>
                    <a:pt x="2696" y="18961"/>
                  </a:lnTo>
                  <a:cubicBezTo>
                    <a:pt x="2709" y="18887"/>
                    <a:pt x="2726" y="18817"/>
                    <a:pt x="2743" y="18747"/>
                  </a:cubicBezTo>
                  <a:cubicBezTo>
                    <a:pt x="2749" y="18713"/>
                    <a:pt x="2763" y="18683"/>
                    <a:pt x="2776" y="18650"/>
                  </a:cubicBezTo>
                  <a:cubicBezTo>
                    <a:pt x="2783" y="18630"/>
                    <a:pt x="2796" y="18613"/>
                    <a:pt x="2806" y="18593"/>
                  </a:cubicBezTo>
                  <a:cubicBezTo>
                    <a:pt x="2823" y="18563"/>
                    <a:pt x="2843" y="18533"/>
                    <a:pt x="2863" y="18503"/>
                  </a:cubicBezTo>
                  <a:cubicBezTo>
                    <a:pt x="2883" y="18479"/>
                    <a:pt x="2906" y="18453"/>
                    <a:pt x="2930" y="18429"/>
                  </a:cubicBezTo>
                  <a:cubicBezTo>
                    <a:pt x="2957" y="18409"/>
                    <a:pt x="2977" y="18386"/>
                    <a:pt x="3000" y="18372"/>
                  </a:cubicBezTo>
                  <a:cubicBezTo>
                    <a:pt x="3017" y="18362"/>
                    <a:pt x="3040" y="18349"/>
                    <a:pt x="3060" y="18339"/>
                  </a:cubicBezTo>
                  <a:lnTo>
                    <a:pt x="3064" y="18336"/>
                  </a:lnTo>
                  <a:lnTo>
                    <a:pt x="3077" y="18332"/>
                  </a:lnTo>
                  <a:lnTo>
                    <a:pt x="3090" y="18329"/>
                  </a:lnTo>
                  <a:cubicBezTo>
                    <a:pt x="3157" y="18295"/>
                    <a:pt x="3214" y="18269"/>
                    <a:pt x="3274" y="18249"/>
                  </a:cubicBezTo>
                  <a:cubicBezTo>
                    <a:pt x="3294" y="18242"/>
                    <a:pt x="3311" y="18235"/>
                    <a:pt x="3331" y="18232"/>
                  </a:cubicBezTo>
                  <a:cubicBezTo>
                    <a:pt x="3351" y="18229"/>
                    <a:pt x="3378" y="18222"/>
                    <a:pt x="3408" y="18218"/>
                  </a:cubicBezTo>
                  <a:cubicBezTo>
                    <a:pt x="3428" y="18218"/>
                    <a:pt x="3445" y="18218"/>
                    <a:pt x="3465" y="18215"/>
                  </a:cubicBezTo>
                  <a:cubicBezTo>
                    <a:pt x="3481" y="18215"/>
                    <a:pt x="3501" y="18215"/>
                    <a:pt x="3518" y="18212"/>
                  </a:cubicBezTo>
                  <a:cubicBezTo>
                    <a:pt x="3545" y="18212"/>
                    <a:pt x="3575" y="18205"/>
                    <a:pt x="3598" y="18202"/>
                  </a:cubicBezTo>
                  <a:lnTo>
                    <a:pt x="3632" y="18198"/>
                  </a:lnTo>
                  <a:close/>
                  <a:moveTo>
                    <a:pt x="5280" y="19977"/>
                  </a:moveTo>
                  <a:cubicBezTo>
                    <a:pt x="5267" y="19997"/>
                    <a:pt x="5267" y="20001"/>
                    <a:pt x="5263" y="20007"/>
                  </a:cubicBezTo>
                  <a:cubicBezTo>
                    <a:pt x="5253" y="20037"/>
                    <a:pt x="5240" y="20064"/>
                    <a:pt x="5233" y="20091"/>
                  </a:cubicBezTo>
                  <a:cubicBezTo>
                    <a:pt x="5200" y="20171"/>
                    <a:pt x="5153" y="20251"/>
                    <a:pt x="5100" y="20342"/>
                  </a:cubicBezTo>
                  <a:cubicBezTo>
                    <a:pt x="5083" y="20368"/>
                    <a:pt x="5066" y="20398"/>
                    <a:pt x="5050" y="20422"/>
                  </a:cubicBezTo>
                  <a:cubicBezTo>
                    <a:pt x="5036" y="20442"/>
                    <a:pt x="5019" y="20465"/>
                    <a:pt x="5006" y="20482"/>
                  </a:cubicBezTo>
                  <a:lnTo>
                    <a:pt x="4996" y="20502"/>
                  </a:lnTo>
                  <a:cubicBezTo>
                    <a:pt x="4979" y="20522"/>
                    <a:pt x="4966" y="20542"/>
                    <a:pt x="4949" y="20566"/>
                  </a:cubicBezTo>
                  <a:cubicBezTo>
                    <a:pt x="4929" y="20592"/>
                    <a:pt x="4906" y="20626"/>
                    <a:pt x="4886" y="20656"/>
                  </a:cubicBezTo>
                  <a:cubicBezTo>
                    <a:pt x="4879" y="20666"/>
                    <a:pt x="4869" y="20676"/>
                    <a:pt x="4862" y="20686"/>
                  </a:cubicBezTo>
                  <a:cubicBezTo>
                    <a:pt x="4852" y="20693"/>
                    <a:pt x="4846" y="20706"/>
                    <a:pt x="4836" y="20719"/>
                  </a:cubicBezTo>
                  <a:lnTo>
                    <a:pt x="4829" y="20733"/>
                  </a:lnTo>
                  <a:lnTo>
                    <a:pt x="4829" y="20726"/>
                  </a:lnTo>
                  <a:lnTo>
                    <a:pt x="4829" y="20706"/>
                  </a:lnTo>
                  <a:cubicBezTo>
                    <a:pt x="4829" y="20689"/>
                    <a:pt x="4832" y="20673"/>
                    <a:pt x="4836" y="20656"/>
                  </a:cubicBezTo>
                  <a:cubicBezTo>
                    <a:pt x="4839" y="20636"/>
                    <a:pt x="4846" y="20619"/>
                    <a:pt x="4849" y="20599"/>
                  </a:cubicBezTo>
                  <a:cubicBezTo>
                    <a:pt x="4852" y="20586"/>
                    <a:pt x="4856" y="20576"/>
                    <a:pt x="4862" y="20566"/>
                  </a:cubicBezTo>
                  <a:cubicBezTo>
                    <a:pt x="4872" y="20539"/>
                    <a:pt x="4886" y="20515"/>
                    <a:pt x="4899" y="20492"/>
                  </a:cubicBezTo>
                  <a:cubicBezTo>
                    <a:pt x="4916" y="20469"/>
                    <a:pt x="4929" y="20449"/>
                    <a:pt x="4939" y="20425"/>
                  </a:cubicBezTo>
                  <a:cubicBezTo>
                    <a:pt x="4953" y="20405"/>
                    <a:pt x="4966" y="20388"/>
                    <a:pt x="4973" y="20368"/>
                  </a:cubicBezTo>
                  <a:cubicBezTo>
                    <a:pt x="4983" y="20352"/>
                    <a:pt x="4996" y="20335"/>
                    <a:pt x="5003" y="20318"/>
                  </a:cubicBezTo>
                  <a:cubicBezTo>
                    <a:pt x="5016" y="20291"/>
                    <a:pt x="5029" y="20268"/>
                    <a:pt x="5046" y="20241"/>
                  </a:cubicBezTo>
                  <a:cubicBezTo>
                    <a:pt x="5056" y="20225"/>
                    <a:pt x="5070" y="20204"/>
                    <a:pt x="5083" y="20188"/>
                  </a:cubicBezTo>
                  <a:cubicBezTo>
                    <a:pt x="5113" y="20154"/>
                    <a:pt x="5140" y="20121"/>
                    <a:pt x="5173" y="20091"/>
                  </a:cubicBezTo>
                  <a:cubicBezTo>
                    <a:pt x="5200" y="20067"/>
                    <a:pt x="5223" y="20041"/>
                    <a:pt x="5247" y="20017"/>
                  </a:cubicBezTo>
                  <a:lnTo>
                    <a:pt x="5280" y="19977"/>
                  </a:lnTo>
                  <a:close/>
                  <a:moveTo>
                    <a:pt x="4732" y="18078"/>
                  </a:moveTo>
                  <a:cubicBezTo>
                    <a:pt x="4749" y="18078"/>
                    <a:pt x="4769" y="18081"/>
                    <a:pt x="4785" y="18081"/>
                  </a:cubicBezTo>
                  <a:cubicBezTo>
                    <a:pt x="4852" y="18095"/>
                    <a:pt x="4922" y="18112"/>
                    <a:pt x="4986" y="18132"/>
                  </a:cubicBezTo>
                  <a:lnTo>
                    <a:pt x="5016" y="18138"/>
                  </a:lnTo>
                  <a:cubicBezTo>
                    <a:pt x="5046" y="18148"/>
                    <a:pt x="5066" y="18158"/>
                    <a:pt x="5090" y="18165"/>
                  </a:cubicBezTo>
                  <a:cubicBezTo>
                    <a:pt x="5103" y="18172"/>
                    <a:pt x="5120" y="18178"/>
                    <a:pt x="5133" y="18185"/>
                  </a:cubicBezTo>
                  <a:cubicBezTo>
                    <a:pt x="5140" y="18195"/>
                    <a:pt x="5153" y="18198"/>
                    <a:pt x="5163" y="18205"/>
                  </a:cubicBezTo>
                  <a:cubicBezTo>
                    <a:pt x="5173" y="18215"/>
                    <a:pt x="5183" y="18222"/>
                    <a:pt x="5190" y="18235"/>
                  </a:cubicBezTo>
                  <a:cubicBezTo>
                    <a:pt x="5203" y="18249"/>
                    <a:pt x="5213" y="18262"/>
                    <a:pt x="5220" y="18272"/>
                  </a:cubicBezTo>
                  <a:cubicBezTo>
                    <a:pt x="5233" y="18289"/>
                    <a:pt x="5240" y="18305"/>
                    <a:pt x="5253" y="18329"/>
                  </a:cubicBezTo>
                  <a:cubicBezTo>
                    <a:pt x="5280" y="18379"/>
                    <a:pt x="5300" y="18432"/>
                    <a:pt x="5320" y="18486"/>
                  </a:cubicBezTo>
                  <a:cubicBezTo>
                    <a:pt x="5334" y="18529"/>
                    <a:pt x="5350" y="18570"/>
                    <a:pt x="5364" y="18616"/>
                  </a:cubicBezTo>
                  <a:cubicBezTo>
                    <a:pt x="5367" y="18633"/>
                    <a:pt x="5370" y="18650"/>
                    <a:pt x="5370" y="18667"/>
                  </a:cubicBezTo>
                  <a:cubicBezTo>
                    <a:pt x="5374" y="18683"/>
                    <a:pt x="5374" y="18703"/>
                    <a:pt x="5377" y="18723"/>
                  </a:cubicBezTo>
                  <a:lnTo>
                    <a:pt x="5377" y="18730"/>
                  </a:lnTo>
                  <a:lnTo>
                    <a:pt x="5377" y="18733"/>
                  </a:lnTo>
                  <a:cubicBezTo>
                    <a:pt x="5384" y="18770"/>
                    <a:pt x="5387" y="18804"/>
                    <a:pt x="5391" y="18840"/>
                  </a:cubicBezTo>
                  <a:lnTo>
                    <a:pt x="5401" y="18901"/>
                  </a:lnTo>
                  <a:lnTo>
                    <a:pt x="5401" y="18907"/>
                  </a:lnTo>
                  <a:cubicBezTo>
                    <a:pt x="5404" y="18954"/>
                    <a:pt x="5407" y="19004"/>
                    <a:pt x="5407" y="19051"/>
                  </a:cubicBezTo>
                  <a:lnTo>
                    <a:pt x="5407" y="19054"/>
                  </a:lnTo>
                  <a:cubicBezTo>
                    <a:pt x="5407" y="19105"/>
                    <a:pt x="5411" y="19155"/>
                    <a:pt x="5411" y="19201"/>
                  </a:cubicBezTo>
                  <a:lnTo>
                    <a:pt x="5411" y="19205"/>
                  </a:lnTo>
                  <a:lnTo>
                    <a:pt x="5411" y="19215"/>
                  </a:lnTo>
                  <a:cubicBezTo>
                    <a:pt x="5411" y="19238"/>
                    <a:pt x="5411" y="19268"/>
                    <a:pt x="5407" y="19298"/>
                  </a:cubicBezTo>
                  <a:cubicBezTo>
                    <a:pt x="5404" y="19369"/>
                    <a:pt x="5401" y="19439"/>
                    <a:pt x="5391" y="19502"/>
                  </a:cubicBezTo>
                  <a:cubicBezTo>
                    <a:pt x="5387" y="19526"/>
                    <a:pt x="5384" y="19549"/>
                    <a:pt x="5374" y="19569"/>
                  </a:cubicBezTo>
                  <a:cubicBezTo>
                    <a:pt x="5370" y="19589"/>
                    <a:pt x="5360" y="19606"/>
                    <a:pt x="5354" y="19623"/>
                  </a:cubicBezTo>
                  <a:cubicBezTo>
                    <a:pt x="5344" y="19639"/>
                    <a:pt x="5337" y="19653"/>
                    <a:pt x="5327" y="19670"/>
                  </a:cubicBezTo>
                  <a:cubicBezTo>
                    <a:pt x="5310" y="19700"/>
                    <a:pt x="5290" y="19723"/>
                    <a:pt x="5267" y="19753"/>
                  </a:cubicBezTo>
                  <a:lnTo>
                    <a:pt x="5190" y="19840"/>
                  </a:lnTo>
                  <a:lnTo>
                    <a:pt x="5167" y="19870"/>
                  </a:lnTo>
                  <a:lnTo>
                    <a:pt x="5160" y="19873"/>
                  </a:lnTo>
                  <a:lnTo>
                    <a:pt x="5050" y="20001"/>
                  </a:lnTo>
                  <a:lnTo>
                    <a:pt x="5026" y="20021"/>
                  </a:lnTo>
                  <a:cubicBezTo>
                    <a:pt x="4969" y="20077"/>
                    <a:pt x="4909" y="20138"/>
                    <a:pt x="4876" y="20211"/>
                  </a:cubicBezTo>
                  <a:lnTo>
                    <a:pt x="4839" y="20288"/>
                  </a:lnTo>
                  <a:cubicBezTo>
                    <a:pt x="4822" y="20318"/>
                    <a:pt x="4809" y="20352"/>
                    <a:pt x="4792" y="20378"/>
                  </a:cubicBezTo>
                  <a:lnTo>
                    <a:pt x="4782" y="20402"/>
                  </a:lnTo>
                  <a:cubicBezTo>
                    <a:pt x="4775" y="20408"/>
                    <a:pt x="4772" y="20412"/>
                    <a:pt x="4772" y="20422"/>
                  </a:cubicBezTo>
                  <a:cubicBezTo>
                    <a:pt x="4765" y="20435"/>
                    <a:pt x="4755" y="20452"/>
                    <a:pt x="4752" y="20469"/>
                  </a:cubicBezTo>
                  <a:cubicBezTo>
                    <a:pt x="4735" y="20505"/>
                    <a:pt x="4722" y="20546"/>
                    <a:pt x="4715" y="20592"/>
                  </a:cubicBezTo>
                  <a:cubicBezTo>
                    <a:pt x="4708" y="20626"/>
                    <a:pt x="4705" y="20659"/>
                    <a:pt x="4705" y="20693"/>
                  </a:cubicBezTo>
                  <a:lnTo>
                    <a:pt x="4705" y="20723"/>
                  </a:lnTo>
                  <a:lnTo>
                    <a:pt x="4705" y="20739"/>
                  </a:lnTo>
                  <a:lnTo>
                    <a:pt x="4705" y="20763"/>
                  </a:lnTo>
                  <a:lnTo>
                    <a:pt x="4705" y="20773"/>
                  </a:lnTo>
                  <a:cubicBezTo>
                    <a:pt x="4705" y="20780"/>
                    <a:pt x="4702" y="20790"/>
                    <a:pt x="4705" y="20793"/>
                  </a:cubicBezTo>
                  <a:lnTo>
                    <a:pt x="4698" y="20786"/>
                  </a:lnTo>
                  <a:lnTo>
                    <a:pt x="4648" y="20736"/>
                  </a:lnTo>
                  <a:cubicBezTo>
                    <a:pt x="4638" y="20706"/>
                    <a:pt x="4632" y="20679"/>
                    <a:pt x="4622" y="20653"/>
                  </a:cubicBezTo>
                  <a:cubicBezTo>
                    <a:pt x="4612" y="20596"/>
                    <a:pt x="4598" y="20535"/>
                    <a:pt x="4585" y="20462"/>
                  </a:cubicBezTo>
                  <a:cubicBezTo>
                    <a:pt x="4578" y="20408"/>
                    <a:pt x="4565" y="20355"/>
                    <a:pt x="4555" y="20295"/>
                  </a:cubicBezTo>
                  <a:cubicBezTo>
                    <a:pt x="4551" y="20258"/>
                    <a:pt x="4551" y="20221"/>
                    <a:pt x="4551" y="20174"/>
                  </a:cubicBezTo>
                  <a:cubicBezTo>
                    <a:pt x="4551" y="20134"/>
                    <a:pt x="4555" y="20091"/>
                    <a:pt x="4555" y="20044"/>
                  </a:cubicBezTo>
                  <a:lnTo>
                    <a:pt x="4555" y="20024"/>
                  </a:lnTo>
                  <a:cubicBezTo>
                    <a:pt x="4561" y="19927"/>
                    <a:pt x="4565" y="19820"/>
                    <a:pt x="4565" y="19720"/>
                  </a:cubicBezTo>
                  <a:lnTo>
                    <a:pt x="4565" y="19660"/>
                  </a:lnTo>
                  <a:lnTo>
                    <a:pt x="4565" y="19573"/>
                  </a:lnTo>
                  <a:lnTo>
                    <a:pt x="4565" y="19549"/>
                  </a:lnTo>
                  <a:cubicBezTo>
                    <a:pt x="4565" y="19506"/>
                    <a:pt x="4565" y="19459"/>
                    <a:pt x="4561" y="19419"/>
                  </a:cubicBezTo>
                  <a:cubicBezTo>
                    <a:pt x="4555" y="19369"/>
                    <a:pt x="4548" y="19318"/>
                    <a:pt x="4535" y="19268"/>
                  </a:cubicBezTo>
                  <a:cubicBezTo>
                    <a:pt x="4528" y="19218"/>
                    <a:pt x="4515" y="19168"/>
                    <a:pt x="4498" y="19118"/>
                  </a:cubicBezTo>
                  <a:cubicBezTo>
                    <a:pt x="4488" y="19098"/>
                    <a:pt x="4484" y="19071"/>
                    <a:pt x="4478" y="19051"/>
                  </a:cubicBezTo>
                  <a:cubicBezTo>
                    <a:pt x="4461" y="19004"/>
                    <a:pt x="4444" y="18954"/>
                    <a:pt x="4418" y="18901"/>
                  </a:cubicBezTo>
                  <a:cubicBezTo>
                    <a:pt x="4404" y="18874"/>
                    <a:pt x="4394" y="18847"/>
                    <a:pt x="4381" y="18817"/>
                  </a:cubicBezTo>
                  <a:lnTo>
                    <a:pt x="4361" y="18770"/>
                  </a:lnTo>
                  <a:cubicBezTo>
                    <a:pt x="4381" y="18727"/>
                    <a:pt x="4388" y="18697"/>
                    <a:pt x="4394" y="18667"/>
                  </a:cubicBezTo>
                  <a:cubicBezTo>
                    <a:pt x="4398" y="18650"/>
                    <a:pt x="4398" y="18633"/>
                    <a:pt x="4398" y="18620"/>
                  </a:cubicBezTo>
                  <a:lnTo>
                    <a:pt x="4398" y="18596"/>
                  </a:lnTo>
                  <a:lnTo>
                    <a:pt x="4398" y="18563"/>
                  </a:lnTo>
                  <a:lnTo>
                    <a:pt x="4398" y="18546"/>
                  </a:lnTo>
                  <a:cubicBezTo>
                    <a:pt x="4401" y="18526"/>
                    <a:pt x="4404" y="18503"/>
                    <a:pt x="4414" y="18486"/>
                  </a:cubicBezTo>
                  <a:lnTo>
                    <a:pt x="4418" y="18466"/>
                  </a:lnTo>
                  <a:cubicBezTo>
                    <a:pt x="4421" y="18449"/>
                    <a:pt x="4428" y="18436"/>
                    <a:pt x="4431" y="18426"/>
                  </a:cubicBezTo>
                  <a:cubicBezTo>
                    <a:pt x="4434" y="18412"/>
                    <a:pt x="4438" y="18396"/>
                    <a:pt x="4444" y="18382"/>
                  </a:cubicBezTo>
                  <a:lnTo>
                    <a:pt x="4444" y="18386"/>
                  </a:lnTo>
                  <a:lnTo>
                    <a:pt x="4444" y="18389"/>
                  </a:lnTo>
                  <a:cubicBezTo>
                    <a:pt x="4448" y="18382"/>
                    <a:pt x="4448" y="18372"/>
                    <a:pt x="4451" y="18366"/>
                  </a:cubicBezTo>
                  <a:cubicBezTo>
                    <a:pt x="4451" y="18362"/>
                    <a:pt x="4454" y="18359"/>
                    <a:pt x="4454" y="18352"/>
                  </a:cubicBezTo>
                  <a:cubicBezTo>
                    <a:pt x="4471" y="18302"/>
                    <a:pt x="4484" y="18252"/>
                    <a:pt x="4505" y="18205"/>
                  </a:cubicBezTo>
                  <a:cubicBezTo>
                    <a:pt x="4511" y="18195"/>
                    <a:pt x="4518" y="18182"/>
                    <a:pt x="4521" y="18168"/>
                  </a:cubicBezTo>
                  <a:cubicBezTo>
                    <a:pt x="4528" y="18162"/>
                    <a:pt x="4535" y="18152"/>
                    <a:pt x="4538" y="18145"/>
                  </a:cubicBezTo>
                  <a:cubicBezTo>
                    <a:pt x="4545" y="18135"/>
                    <a:pt x="4551" y="18132"/>
                    <a:pt x="4555" y="18128"/>
                  </a:cubicBezTo>
                  <a:cubicBezTo>
                    <a:pt x="4565" y="18122"/>
                    <a:pt x="4568" y="18115"/>
                    <a:pt x="4578" y="18112"/>
                  </a:cubicBezTo>
                  <a:cubicBezTo>
                    <a:pt x="4581" y="18105"/>
                    <a:pt x="4588" y="18101"/>
                    <a:pt x="4595" y="18101"/>
                  </a:cubicBezTo>
                  <a:cubicBezTo>
                    <a:pt x="4601" y="18098"/>
                    <a:pt x="4605" y="18098"/>
                    <a:pt x="4615" y="18095"/>
                  </a:cubicBezTo>
                  <a:cubicBezTo>
                    <a:pt x="4622" y="18091"/>
                    <a:pt x="4632" y="18091"/>
                    <a:pt x="4638" y="18085"/>
                  </a:cubicBezTo>
                  <a:cubicBezTo>
                    <a:pt x="4652" y="18081"/>
                    <a:pt x="4668" y="18081"/>
                    <a:pt x="4682" y="18078"/>
                  </a:cubicBezTo>
                  <a:close/>
                  <a:moveTo>
                    <a:pt x="2562" y="19736"/>
                  </a:moveTo>
                  <a:cubicBezTo>
                    <a:pt x="2565" y="19736"/>
                    <a:pt x="2569" y="19736"/>
                    <a:pt x="2575" y="19740"/>
                  </a:cubicBezTo>
                  <a:cubicBezTo>
                    <a:pt x="2582" y="19746"/>
                    <a:pt x="2592" y="19750"/>
                    <a:pt x="2602" y="19750"/>
                  </a:cubicBezTo>
                  <a:lnTo>
                    <a:pt x="2619" y="19756"/>
                  </a:lnTo>
                  <a:cubicBezTo>
                    <a:pt x="2642" y="19767"/>
                    <a:pt x="2659" y="19780"/>
                    <a:pt x="2682" y="19783"/>
                  </a:cubicBezTo>
                  <a:cubicBezTo>
                    <a:pt x="2686" y="19783"/>
                    <a:pt x="2692" y="19783"/>
                    <a:pt x="2699" y="19787"/>
                  </a:cubicBezTo>
                  <a:cubicBezTo>
                    <a:pt x="2709" y="19803"/>
                    <a:pt x="2716" y="19817"/>
                    <a:pt x="2726" y="19833"/>
                  </a:cubicBezTo>
                  <a:cubicBezTo>
                    <a:pt x="2749" y="19870"/>
                    <a:pt x="2776" y="19917"/>
                    <a:pt x="2809" y="19954"/>
                  </a:cubicBezTo>
                  <a:cubicBezTo>
                    <a:pt x="2836" y="19987"/>
                    <a:pt x="2880" y="20031"/>
                    <a:pt x="2920" y="20061"/>
                  </a:cubicBezTo>
                  <a:lnTo>
                    <a:pt x="2930" y="20071"/>
                  </a:lnTo>
                  <a:cubicBezTo>
                    <a:pt x="2950" y="20087"/>
                    <a:pt x="2967" y="20101"/>
                    <a:pt x="2987" y="20111"/>
                  </a:cubicBezTo>
                  <a:cubicBezTo>
                    <a:pt x="3010" y="20128"/>
                    <a:pt x="3033" y="20141"/>
                    <a:pt x="3060" y="20154"/>
                  </a:cubicBezTo>
                  <a:cubicBezTo>
                    <a:pt x="3080" y="20168"/>
                    <a:pt x="3104" y="20174"/>
                    <a:pt x="3127" y="20188"/>
                  </a:cubicBezTo>
                  <a:cubicBezTo>
                    <a:pt x="3150" y="20201"/>
                    <a:pt x="3177" y="20208"/>
                    <a:pt x="3201" y="20218"/>
                  </a:cubicBezTo>
                  <a:cubicBezTo>
                    <a:pt x="3211" y="20221"/>
                    <a:pt x="3221" y="20221"/>
                    <a:pt x="3231" y="20225"/>
                  </a:cubicBezTo>
                  <a:cubicBezTo>
                    <a:pt x="3267" y="20238"/>
                    <a:pt x="3304" y="20245"/>
                    <a:pt x="3348" y="20255"/>
                  </a:cubicBezTo>
                  <a:cubicBezTo>
                    <a:pt x="3368" y="20258"/>
                    <a:pt x="3395" y="20261"/>
                    <a:pt x="3415" y="20268"/>
                  </a:cubicBezTo>
                  <a:cubicBezTo>
                    <a:pt x="3445" y="20271"/>
                    <a:pt x="3468" y="20275"/>
                    <a:pt x="3498" y="20285"/>
                  </a:cubicBezTo>
                  <a:cubicBezTo>
                    <a:pt x="3538" y="20291"/>
                    <a:pt x="3585" y="20305"/>
                    <a:pt x="3629" y="20311"/>
                  </a:cubicBezTo>
                  <a:cubicBezTo>
                    <a:pt x="3679" y="20325"/>
                    <a:pt x="3722" y="20335"/>
                    <a:pt x="3772" y="20345"/>
                  </a:cubicBezTo>
                  <a:cubicBezTo>
                    <a:pt x="3819" y="20355"/>
                    <a:pt x="3869" y="20368"/>
                    <a:pt x="3919" y="20378"/>
                  </a:cubicBezTo>
                  <a:cubicBezTo>
                    <a:pt x="3950" y="20388"/>
                    <a:pt x="3973" y="20395"/>
                    <a:pt x="4000" y="20408"/>
                  </a:cubicBezTo>
                  <a:cubicBezTo>
                    <a:pt x="4040" y="20429"/>
                    <a:pt x="4080" y="20452"/>
                    <a:pt x="4117" y="20472"/>
                  </a:cubicBezTo>
                  <a:cubicBezTo>
                    <a:pt x="4137" y="20485"/>
                    <a:pt x="4157" y="20492"/>
                    <a:pt x="4180" y="20505"/>
                  </a:cubicBezTo>
                  <a:cubicBezTo>
                    <a:pt x="4234" y="20535"/>
                    <a:pt x="4287" y="20562"/>
                    <a:pt x="4341" y="20596"/>
                  </a:cubicBezTo>
                  <a:cubicBezTo>
                    <a:pt x="4398" y="20629"/>
                    <a:pt x="4438" y="20659"/>
                    <a:pt x="4481" y="20693"/>
                  </a:cubicBezTo>
                  <a:cubicBezTo>
                    <a:pt x="4474" y="20713"/>
                    <a:pt x="4484" y="20736"/>
                    <a:pt x="4501" y="20749"/>
                  </a:cubicBezTo>
                  <a:cubicBezTo>
                    <a:pt x="4464" y="20739"/>
                    <a:pt x="4421" y="20739"/>
                    <a:pt x="4381" y="20739"/>
                  </a:cubicBezTo>
                  <a:lnTo>
                    <a:pt x="4317" y="20739"/>
                  </a:lnTo>
                  <a:cubicBezTo>
                    <a:pt x="4287" y="20739"/>
                    <a:pt x="4257" y="20743"/>
                    <a:pt x="4224" y="20749"/>
                  </a:cubicBezTo>
                  <a:cubicBezTo>
                    <a:pt x="4190" y="20753"/>
                    <a:pt x="4157" y="20760"/>
                    <a:pt x="4120" y="20770"/>
                  </a:cubicBezTo>
                  <a:cubicBezTo>
                    <a:pt x="4080" y="20776"/>
                    <a:pt x="4040" y="20790"/>
                    <a:pt x="4003" y="20796"/>
                  </a:cubicBezTo>
                  <a:lnTo>
                    <a:pt x="3903" y="20836"/>
                  </a:lnTo>
                  <a:cubicBezTo>
                    <a:pt x="3873" y="20850"/>
                    <a:pt x="3846" y="20860"/>
                    <a:pt x="3819" y="20877"/>
                  </a:cubicBezTo>
                  <a:cubicBezTo>
                    <a:pt x="3789" y="20893"/>
                    <a:pt x="3766" y="20907"/>
                    <a:pt x="3736" y="20923"/>
                  </a:cubicBezTo>
                  <a:lnTo>
                    <a:pt x="3715" y="20937"/>
                  </a:lnTo>
                  <a:lnTo>
                    <a:pt x="3672" y="20960"/>
                  </a:lnTo>
                  <a:cubicBezTo>
                    <a:pt x="3632" y="20987"/>
                    <a:pt x="3585" y="21010"/>
                    <a:pt x="3545" y="21037"/>
                  </a:cubicBezTo>
                  <a:cubicBezTo>
                    <a:pt x="3445" y="21091"/>
                    <a:pt x="3351" y="21134"/>
                    <a:pt x="3261" y="21167"/>
                  </a:cubicBezTo>
                  <a:lnTo>
                    <a:pt x="3254" y="21167"/>
                  </a:lnTo>
                  <a:cubicBezTo>
                    <a:pt x="3244" y="21171"/>
                    <a:pt x="3234" y="21174"/>
                    <a:pt x="3221" y="21177"/>
                  </a:cubicBezTo>
                  <a:lnTo>
                    <a:pt x="3201" y="21184"/>
                  </a:lnTo>
                  <a:lnTo>
                    <a:pt x="3181" y="21187"/>
                  </a:lnTo>
                  <a:lnTo>
                    <a:pt x="3170" y="21191"/>
                  </a:lnTo>
                  <a:cubicBezTo>
                    <a:pt x="3164" y="21194"/>
                    <a:pt x="3150" y="21194"/>
                    <a:pt x="3144" y="21194"/>
                  </a:cubicBezTo>
                  <a:lnTo>
                    <a:pt x="3120" y="21197"/>
                  </a:lnTo>
                  <a:lnTo>
                    <a:pt x="3100" y="21204"/>
                  </a:lnTo>
                  <a:cubicBezTo>
                    <a:pt x="3053" y="21208"/>
                    <a:pt x="3003" y="21208"/>
                    <a:pt x="2960" y="21208"/>
                  </a:cubicBezTo>
                  <a:cubicBezTo>
                    <a:pt x="2933" y="21208"/>
                    <a:pt x="2903" y="21208"/>
                    <a:pt x="2880" y="21211"/>
                  </a:cubicBezTo>
                  <a:cubicBezTo>
                    <a:pt x="2853" y="21211"/>
                    <a:pt x="2833" y="21211"/>
                    <a:pt x="2809" y="21214"/>
                  </a:cubicBezTo>
                  <a:cubicBezTo>
                    <a:pt x="2763" y="21221"/>
                    <a:pt x="2716" y="21221"/>
                    <a:pt x="2669" y="21221"/>
                  </a:cubicBezTo>
                  <a:lnTo>
                    <a:pt x="2662" y="21221"/>
                  </a:lnTo>
                  <a:cubicBezTo>
                    <a:pt x="2629" y="21221"/>
                    <a:pt x="2595" y="21214"/>
                    <a:pt x="2552" y="21211"/>
                  </a:cubicBezTo>
                  <a:cubicBezTo>
                    <a:pt x="2519" y="21204"/>
                    <a:pt x="2482" y="21194"/>
                    <a:pt x="2445" y="21187"/>
                  </a:cubicBezTo>
                  <a:cubicBezTo>
                    <a:pt x="2391" y="21151"/>
                    <a:pt x="2341" y="21134"/>
                    <a:pt x="2291" y="21111"/>
                  </a:cubicBezTo>
                  <a:cubicBezTo>
                    <a:pt x="2274" y="21104"/>
                    <a:pt x="2261" y="21094"/>
                    <a:pt x="2244" y="21087"/>
                  </a:cubicBezTo>
                  <a:cubicBezTo>
                    <a:pt x="2221" y="21070"/>
                    <a:pt x="2194" y="21050"/>
                    <a:pt x="2171" y="21034"/>
                  </a:cubicBezTo>
                  <a:cubicBezTo>
                    <a:pt x="2124" y="20994"/>
                    <a:pt x="2087" y="20953"/>
                    <a:pt x="2044" y="20917"/>
                  </a:cubicBezTo>
                  <a:cubicBezTo>
                    <a:pt x="2030" y="20903"/>
                    <a:pt x="2020" y="20887"/>
                    <a:pt x="2007" y="20873"/>
                  </a:cubicBezTo>
                  <a:cubicBezTo>
                    <a:pt x="1987" y="20853"/>
                    <a:pt x="1964" y="20826"/>
                    <a:pt x="1943" y="20806"/>
                  </a:cubicBezTo>
                  <a:lnTo>
                    <a:pt x="1880" y="20743"/>
                  </a:lnTo>
                  <a:lnTo>
                    <a:pt x="1840" y="20703"/>
                  </a:lnTo>
                  <a:cubicBezTo>
                    <a:pt x="1820" y="20683"/>
                    <a:pt x="1796" y="20656"/>
                    <a:pt x="1776" y="20632"/>
                  </a:cubicBezTo>
                  <a:lnTo>
                    <a:pt x="1756" y="20602"/>
                  </a:lnTo>
                  <a:lnTo>
                    <a:pt x="1716" y="20552"/>
                  </a:lnTo>
                  <a:cubicBezTo>
                    <a:pt x="1693" y="20522"/>
                    <a:pt x="1673" y="20499"/>
                    <a:pt x="1653" y="20475"/>
                  </a:cubicBezTo>
                  <a:lnTo>
                    <a:pt x="1622" y="20449"/>
                  </a:lnTo>
                  <a:lnTo>
                    <a:pt x="1586" y="20408"/>
                  </a:lnTo>
                  <a:cubicBezTo>
                    <a:pt x="1579" y="20402"/>
                    <a:pt x="1572" y="20398"/>
                    <a:pt x="1569" y="20388"/>
                  </a:cubicBezTo>
                  <a:cubicBezTo>
                    <a:pt x="1559" y="20375"/>
                    <a:pt x="1549" y="20358"/>
                    <a:pt x="1539" y="20342"/>
                  </a:cubicBezTo>
                  <a:cubicBezTo>
                    <a:pt x="1536" y="20338"/>
                    <a:pt x="1536" y="20335"/>
                    <a:pt x="1529" y="20332"/>
                  </a:cubicBezTo>
                  <a:cubicBezTo>
                    <a:pt x="1526" y="20318"/>
                    <a:pt x="1522" y="20305"/>
                    <a:pt x="1519" y="20288"/>
                  </a:cubicBezTo>
                  <a:cubicBezTo>
                    <a:pt x="1519" y="20281"/>
                    <a:pt x="1512" y="20271"/>
                    <a:pt x="1512" y="20265"/>
                  </a:cubicBezTo>
                  <a:lnTo>
                    <a:pt x="1512" y="20231"/>
                  </a:lnTo>
                  <a:cubicBezTo>
                    <a:pt x="1512" y="20218"/>
                    <a:pt x="1512" y="20204"/>
                    <a:pt x="1519" y="20198"/>
                  </a:cubicBezTo>
                  <a:cubicBezTo>
                    <a:pt x="1522" y="20184"/>
                    <a:pt x="1522" y="20171"/>
                    <a:pt x="1526" y="20158"/>
                  </a:cubicBezTo>
                  <a:cubicBezTo>
                    <a:pt x="1532" y="20134"/>
                    <a:pt x="1542" y="20108"/>
                    <a:pt x="1549" y="20087"/>
                  </a:cubicBezTo>
                  <a:cubicBezTo>
                    <a:pt x="1569" y="20054"/>
                    <a:pt x="1586" y="20024"/>
                    <a:pt x="1596" y="19997"/>
                  </a:cubicBezTo>
                  <a:cubicBezTo>
                    <a:pt x="1599" y="19987"/>
                    <a:pt x="1609" y="19980"/>
                    <a:pt x="1612" y="19970"/>
                  </a:cubicBezTo>
                  <a:cubicBezTo>
                    <a:pt x="1622" y="19957"/>
                    <a:pt x="1629" y="19947"/>
                    <a:pt x="1639" y="19937"/>
                  </a:cubicBezTo>
                  <a:cubicBezTo>
                    <a:pt x="1646" y="19930"/>
                    <a:pt x="1653" y="19920"/>
                    <a:pt x="1659" y="19914"/>
                  </a:cubicBezTo>
                  <a:lnTo>
                    <a:pt x="1679" y="19890"/>
                  </a:lnTo>
                  <a:cubicBezTo>
                    <a:pt x="1689" y="19884"/>
                    <a:pt x="1696" y="19873"/>
                    <a:pt x="1709" y="19867"/>
                  </a:cubicBezTo>
                  <a:cubicBezTo>
                    <a:pt x="1729" y="19850"/>
                    <a:pt x="1750" y="19837"/>
                    <a:pt x="1773" y="19823"/>
                  </a:cubicBezTo>
                  <a:lnTo>
                    <a:pt x="1776" y="19820"/>
                  </a:lnTo>
                  <a:lnTo>
                    <a:pt x="1826" y="19797"/>
                  </a:lnTo>
                  <a:lnTo>
                    <a:pt x="1830" y="19797"/>
                  </a:lnTo>
                  <a:cubicBezTo>
                    <a:pt x="1833" y="19797"/>
                    <a:pt x="1840" y="19790"/>
                    <a:pt x="1843" y="19790"/>
                  </a:cubicBezTo>
                  <a:lnTo>
                    <a:pt x="1850" y="19787"/>
                  </a:lnTo>
                  <a:cubicBezTo>
                    <a:pt x="1863" y="19783"/>
                    <a:pt x="1880" y="19780"/>
                    <a:pt x="1897" y="19773"/>
                  </a:cubicBezTo>
                  <a:cubicBezTo>
                    <a:pt x="1923" y="19770"/>
                    <a:pt x="1943" y="19767"/>
                    <a:pt x="1964" y="19763"/>
                  </a:cubicBezTo>
                  <a:cubicBezTo>
                    <a:pt x="1990" y="19756"/>
                    <a:pt x="2014" y="19756"/>
                    <a:pt x="2044" y="19756"/>
                  </a:cubicBezTo>
                  <a:cubicBezTo>
                    <a:pt x="2074" y="19756"/>
                    <a:pt x="2097" y="19763"/>
                    <a:pt x="2124" y="19767"/>
                  </a:cubicBezTo>
                  <a:cubicBezTo>
                    <a:pt x="2164" y="19770"/>
                    <a:pt x="2208" y="19773"/>
                    <a:pt x="2248" y="19773"/>
                  </a:cubicBezTo>
                  <a:lnTo>
                    <a:pt x="2295" y="19773"/>
                  </a:lnTo>
                  <a:cubicBezTo>
                    <a:pt x="2331" y="19773"/>
                    <a:pt x="2368" y="19770"/>
                    <a:pt x="2408" y="19767"/>
                  </a:cubicBezTo>
                  <a:cubicBezTo>
                    <a:pt x="2428" y="19763"/>
                    <a:pt x="2445" y="19756"/>
                    <a:pt x="2465" y="19753"/>
                  </a:cubicBezTo>
                  <a:cubicBezTo>
                    <a:pt x="2475" y="19750"/>
                    <a:pt x="2485" y="19750"/>
                    <a:pt x="2495" y="19746"/>
                  </a:cubicBezTo>
                  <a:cubicBezTo>
                    <a:pt x="2502" y="19740"/>
                    <a:pt x="2515" y="19736"/>
                    <a:pt x="2529" y="19736"/>
                  </a:cubicBezTo>
                  <a:close/>
                  <a:moveTo>
                    <a:pt x="4498" y="20866"/>
                  </a:moveTo>
                  <a:cubicBezTo>
                    <a:pt x="4511" y="20866"/>
                    <a:pt x="4518" y="20866"/>
                    <a:pt x="4531" y="20870"/>
                  </a:cubicBezTo>
                  <a:cubicBezTo>
                    <a:pt x="4545" y="20873"/>
                    <a:pt x="4561" y="20873"/>
                    <a:pt x="4571" y="20877"/>
                  </a:cubicBezTo>
                  <a:cubicBezTo>
                    <a:pt x="4588" y="20883"/>
                    <a:pt x="4612" y="20890"/>
                    <a:pt x="4628" y="20893"/>
                  </a:cubicBezTo>
                  <a:lnTo>
                    <a:pt x="4638" y="20910"/>
                  </a:lnTo>
                  <a:cubicBezTo>
                    <a:pt x="4618" y="20917"/>
                    <a:pt x="4598" y="20917"/>
                    <a:pt x="4581" y="20920"/>
                  </a:cubicBezTo>
                  <a:cubicBezTo>
                    <a:pt x="4561" y="20923"/>
                    <a:pt x="4538" y="20927"/>
                    <a:pt x="4521" y="20933"/>
                  </a:cubicBezTo>
                  <a:cubicBezTo>
                    <a:pt x="4454" y="20950"/>
                    <a:pt x="4394" y="20977"/>
                    <a:pt x="4347" y="21020"/>
                  </a:cubicBezTo>
                  <a:cubicBezTo>
                    <a:pt x="4311" y="21054"/>
                    <a:pt x="4277" y="21087"/>
                    <a:pt x="4244" y="21121"/>
                  </a:cubicBezTo>
                  <a:lnTo>
                    <a:pt x="4194" y="21171"/>
                  </a:lnTo>
                  <a:cubicBezTo>
                    <a:pt x="4153" y="21208"/>
                    <a:pt x="4113" y="21241"/>
                    <a:pt x="4077" y="21278"/>
                  </a:cubicBezTo>
                  <a:cubicBezTo>
                    <a:pt x="4036" y="21311"/>
                    <a:pt x="4000" y="21345"/>
                    <a:pt x="3953" y="21375"/>
                  </a:cubicBezTo>
                  <a:cubicBezTo>
                    <a:pt x="3933" y="21388"/>
                    <a:pt x="3913" y="21405"/>
                    <a:pt x="3886" y="21418"/>
                  </a:cubicBezTo>
                  <a:cubicBezTo>
                    <a:pt x="3866" y="21428"/>
                    <a:pt x="3843" y="21442"/>
                    <a:pt x="3816" y="21458"/>
                  </a:cubicBezTo>
                  <a:cubicBezTo>
                    <a:pt x="3799" y="21465"/>
                    <a:pt x="3786" y="21475"/>
                    <a:pt x="3769" y="21478"/>
                  </a:cubicBezTo>
                  <a:cubicBezTo>
                    <a:pt x="3719" y="21505"/>
                    <a:pt x="3669" y="21528"/>
                    <a:pt x="3619" y="21545"/>
                  </a:cubicBezTo>
                  <a:cubicBezTo>
                    <a:pt x="3582" y="21559"/>
                    <a:pt x="3545" y="21572"/>
                    <a:pt x="3501" y="21579"/>
                  </a:cubicBezTo>
                  <a:cubicBezTo>
                    <a:pt x="3445" y="21592"/>
                    <a:pt x="3398" y="21602"/>
                    <a:pt x="3358" y="21605"/>
                  </a:cubicBezTo>
                  <a:cubicBezTo>
                    <a:pt x="3341" y="21605"/>
                    <a:pt x="3324" y="21605"/>
                    <a:pt x="3308" y="21609"/>
                  </a:cubicBezTo>
                  <a:cubicBezTo>
                    <a:pt x="3294" y="21609"/>
                    <a:pt x="3281" y="21609"/>
                    <a:pt x="3264" y="21605"/>
                  </a:cubicBezTo>
                  <a:cubicBezTo>
                    <a:pt x="3251" y="21602"/>
                    <a:pt x="3241" y="21602"/>
                    <a:pt x="3227" y="21595"/>
                  </a:cubicBezTo>
                  <a:cubicBezTo>
                    <a:pt x="3207" y="21589"/>
                    <a:pt x="3184" y="21585"/>
                    <a:pt x="3167" y="21575"/>
                  </a:cubicBezTo>
                  <a:cubicBezTo>
                    <a:pt x="3160" y="21572"/>
                    <a:pt x="3157" y="21572"/>
                    <a:pt x="3147" y="21569"/>
                  </a:cubicBezTo>
                  <a:cubicBezTo>
                    <a:pt x="3140" y="21562"/>
                    <a:pt x="3134" y="21562"/>
                    <a:pt x="3127" y="21559"/>
                  </a:cubicBezTo>
                  <a:lnTo>
                    <a:pt x="3107" y="21552"/>
                  </a:lnTo>
                  <a:cubicBezTo>
                    <a:pt x="3080" y="21542"/>
                    <a:pt x="3050" y="21535"/>
                    <a:pt x="3027" y="21522"/>
                  </a:cubicBezTo>
                  <a:lnTo>
                    <a:pt x="3030" y="21522"/>
                  </a:lnTo>
                  <a:cubicBezTo>
                    <a:pt x="3027" y="21522"/>
                    <a:pt x="3027" y="21518"/>
                    <a:pt x="3023" y="21518"/>
                  </a:cubicBezTo>
                  <a:cubicBezTo>
                    <a:pt x="3010" y="21512"/>
                    <a:pt x="2993" y="21505"/>
                    <a:pt x="2980" y="21495"/>
                  </a:cubicBezTo>
                  <a:cubicBezTo>
                    <a:pt x="2957" y="21485"/>
                    <a:pt x="2926" y="21472"/>
                    <a:pt x="2896" y="21458"/>
                  </a:cubicBezTo>
                  <a:cubicBezTo>
                    <a:pt x="2880" y="21452"/>
                    <a:pt x="2860" y="21445"/>
                    <a:pt x="2839" y="21438"/>
                  </a:cubicBezTo>
                  <a:cubicBezTo>
                    <a:pt x="2813" y="21428"/>
                    <a:pt x="2783" y="21418"/>
                    <a:pt x="2759" y="21408"/>
                  </a:cubicBezTo>
                  <a:cubicBezTo>
                    <a:pt x="2722" y="21391"/>
                    <a:pt x="2692" y="21371"/>
                    <a:pt x="2656" y="21351"/>
                  </a:cubicBezTo>
                  <a:lnTo>
                    <a:pt x="2649" y="21345"/>
                  </a:lnTo>
                  <a:cubicBezTo>
                    <a:pt x="2646" y="21341"/>
                    <a:pt x="2642" y="21341"/>
                    <a:pt x="2639" y="21338"/>
                  </a:cubicBezTo>
                  <a:lnTo>
                    <a:pt x="2599" y="21311"/>
                  </a:lnTo>
                  <a:lnTo>
                    <a:pt x="2599" y="21311"/>
                  </a:lnTo>
                  <a:cubicBezTo>
                    <a:pt x="2603" y="21312"/>
                    <a:pt x="2610" y="21313"/>
                    <a:pt x="2612" y="21318"/>
                  </a:cubicBezTo>
                  <a:cubicBezTo>
                    <a:pt x="2642" y="21321"/>
                    <a:pt x="2672" y="21321"/>
                    <a:pt x="2706" y="21321"/>
                  </a:cubicBezTo>
                  <a:lnTo>
                    <a:pt x="2943" y="21321"/>
                  </a:lnTo>
                  <a:cubicBezTo>
                    <a:pt x="2963" y="21321"/>
                    <a:pt x="2983" y="21321"/>
                    <a:pt x="3007" y="21325"/>
                  </a:cubicBezTo>
                  <a:lnTo>
                    <a:pt x="3107" y="21325"/>
                  </a:lnTo>
                  <a:cubicBezTo>
                    <a:pt x="3144" y="21321"/>
                    <a:pt x="3177" y="21321"/>
                    <a:pt x="3214" y="21311"/>
                  </a:cubicBezTo>
                  <a:cubicBezTo>
                    <a:pt x="3244" y="21308"/>
                    <a:pt x="3281" y="21301"/>
                    <a:pt x="3318" y="21288"/>
                  </a:cubicBezTo>
                  <a:cubicBezTo>
                    <a:pt x="3384" y="21268"/>
                    <a:pt x="3448" y="21238"/>
                    <a:pt x="3512" y="21211"/>
                  </a:cubicBezTo>
                  <a:lnTo>
                    <a:pt x="3518" y="21208"/>
                  </a:lnTo>
                  <a:cubicBezTo>
                    <a:pt x="3575" y="21187"/>
                    <a:pt x="3629" y="21157"/>
                    <a:pt x="3695" y="21127"/>
                  </a:cubicBezTo>
                  <a:cubicBezTo>
                    <a:pt x="3759" y="21101"/>
                    <a:pt x="3819" y="21067"/>
                    <a:pt x="3883" y="21037"/>
                  </a:cubicBezTo>
                  <a:cubicBezTo>
                    <a:pt x="3936" y="21010"/>
                    <a:pt x="3993" y="20987"/>
                    <a:pt x="4057" y="20960"/>
                  </a:cubicBezTo>
                  <a:cubicBezTo>
                    <a:pt x="4133" y="20937"/>
                    <a:pt x="4214" y="20910"/>
                    <a:pt x="4291" y="20890"/>
                  </a:cubicBezTo>
                  <a:cubicBezTo>
                    <a:pt x="4331" y="20883"/>
                    <a:pt x="4367" y="20873"/>
                    <a:pt x="4411" y="20870"/>
                  </a:cubicBezTo>
                  <a:cubicBezTo>
                    <a:pt x="4434" y="20870"/>
                    <a:pt x="4458" y="20866"/>
                    <a:pt x="4484" y="20866"/>
                  </a:cubicBezTo>
                  <a:close/>
                  <a:moveTo>
                    <a:pt x="8533" y="21345"/>
                  </a:moveTo>
                  <a:cubicBezTo>
                    <a:pt x="8537" y="21345"/>
                    <a:pt x="8543" y="21345"/>
                    <a:pt x="8550" y="21351"/>
                  </a:cubicBezTo>
                  <a:cubicBezTo>
                    <a:pt x="8553" y="21351"/>
                    <a:pt x="8560" y="21355"/>
                    <a:pt x="8563" y="21355"/>
                  </a:cubicBezTo>
                  <a:cubicBezTo>
                    <a:pt x="8567" y="21355"/>
                    <a:pt x="8570" y="21358"/>
                    <a:pt x="8577" y="21358"/>
                  </a:cubicBezTo>
                  <a:cubicBezTo>
                    <a:pt x="8580" y="21361"/>
                    <a:pt x="8584" y="21361"/>
                    <a:pt x="8590" y="21368"/>
                  </a:cubicBezTo>
                  <a:cubicBezTo>
                    <a:pt x="8594" y="21371"/>
                    <a:pt x="8600" y="21375"/>
                    <a:pt x="8607" y="21378"/>
                  </a:cubicBezTo>
                  <a:lnTo>
                    <a:pt x="8627" y="21401"/>
                  </a:lnTo>
                  <a:cubicBezTo>
                    <a:pt x="8634" y="21408"/>
                    <a:pt x="8640" y="21418"/>
                    <a:pt x="8647" y="21425"/>
                  </a:cubicBezTo>
                  <a:cubicBezTo>
                    <a:pt x="8650" y="21435"/>
                    <a:pt x="8657" y="21442"/>
                    <a:pt x="8664" y="21452"/>
                  </a:cubicBezTo>
                  <a:lnTo>
                    <a:pt x="8667" y="21455"/>
                  </a:lnTo>
                  <a:lnTo>
                    <a:pt x="8674" y="21462"/>
                  </a:lnTo>
                  <a:lnTo>
                    <a:pt x="8677" y="21475"/>
                  </a:lnTo>
                  <a:cubicBezTo>
                    <a:pt x="8691" y="21502"/>
                    <a:pt x="8697" y="21528"/>
                    <a:pt x="8707" y="21555"/>
                  </a:cubicBezTo>
                  <a:cubicBezTo>
                    <a:pt x="8727" y="21619"/>
                    <a:pt x="8741" y="21672"/>
                    <a:pt x="8751" y="21729"/>
                  </a:cubicBezTo>
                  <a:cubicBezTo>
                    <a:pt x="8757" y="21769"/>
                    <a:pt x="8764" y="21806"/>
                    <a:pt x="8767" y="21846"/>
                  </a:cubicBezTo>
                  <a:cubicBezTo>
                    <a:pt x="8774" y="21890"/>
                    <a:pt x="8777" y="21930"/>
                    <a:pt x="8781" y="21977"/>
                  </a:cubicBezTo>
                  <a:cubicBezTo>
                    <a:pt x="8794" y="22023"/>
                    <a:pt x="8797" y="22063"/>
                    <a:pt x="8801" y="22107"/>
                  </a:cubicBezTo>
                  <a:cubicBezTo>
                    <a:pt x="8714" y="22043"/>
                    <a:pt x="8627" y="21973"/>
                    <a:pt x="8540" y="21896"/>
                  </a:cubicBezTo>
                  <a:lnTo>
                    <a:pt x="8480" y="21839"/>
                  </a:lnTo>
                  <a:cubicBezTo>
                    <a:pt x="8460" y="21813"/>
                    <a:pt x="8443" y="21793"/>
                    <a:pt x="8430" y="21773"/>
                  </a:cubicBezTo>
                  <a:cubicBezTo>
                    <a:pt x="8423" y="21756"/>
                    <a:pt x="8410" y="21739"/>
                    <a:pt x="8400" y="21722"/>
                  </a:cubicBezTo>
                  <a:lnTo>
                    <a:pt x="8376" y="21659"/>
                  </a:lnTo>
                  <a:cubicBezTo>
                    <a:pt x="8373" y="21642"/>
                    <a:pt x="8366" y="21622"/>
                    <a:pt x="8363" y="21605"/>
                  </a:cubicBezTo>
                  <a:lnTo>
                    <a:pt x="8363" y="21602"/>
                  </a:lnTo>
                  <a:lnTo>
                    <a:pt x="8363" y="21595"/>
                  </a:lnTo>
                  <a:cubicBezTo>
                    <a:pt x="8360" y="21579"/>
                    <a:pt x="8360" y="21562"/>
                    <a:pt x="8356" y="21545"/>
                  </a:cubicBezTo>
                  <a:lnTo>
                    <a:pt x="8356" y="21512"/>
                  </a:lnTo>
                  <a:cubicBezTo>
                    <a:pt x="8356" y="21502"/>
                    <a:pt x="8360" y="21488"/>
                    <a:pt x="8360" y="21475"/>
                  </a:cubicBezTo>
                  <a:cubicBezTo>
                    <a:pt x="8363" y="21462"/>
                    <a:pt x="8366" y="21455"/>
                    <a:pt x="8366" y="21442"/>
                  </a:cubicBezTo>
                  <a:lnTo>
                    <a:pt x="8380" y="21418"/>
                  </a:lnTo>
                  <a:cubicBezTo>
                    <a:pt x="8380" y="21411"/>
                    <a:pt x="8383" y="21408"/>
                    <a:pt x="8383" y="21408"/>
                  </a:cubicBezTo>
                  <a:cubicBezTo>
                    <a:pt x="8390" y="21405"/>
                    <a:pt x="8390" y="21401"/>
                    <a:pt x="8393" y="21395"/>
                  </a:cubicBezTo>
                  <a:lnTo>
                    <a:pt x="8396" y="21391"/>
                  </a:lnTo>
                  <a:cubicBezTo>
                    <a:pt x="8400" y="21388"/>
                    <a:pt x="8403" y="21388"/>
                    <a:pt x="8403" y="21385"/>
                  </a:cubicBezTo>
                  <a:cubicBezTo>
                    <a:pt x="8410" y="21378"/>
                    <a:pt x="8413" y="21378"/>
                    <a:pt x="8416" y="21375"/>
                  </a:cubicBezTo>
                  <a:cubicBezTo>
                    <a:pt x="8426" y="21371"/>
                    <a:pt x="8433" y="21368"/>
                    <a:pt x="8446" y="21361"/>
                  </a:cubicBezTo>
                  <a:cubicBezTo>
                    <a:pt x="8463" y="21358"/>
                    <a:pt x="8480" y="21355"/>
                    <a:pt x="8493" y="21351"/>
                  </a:cubicBezTo>
                  <a:cubicBezTo>
                    <a:pt x="8500" y="21351"/>
                    <a:pt x="8510" y="21345"/>
                    <a:pt x="8517" y="21345"/>
                  </a:cubicBezTo>
                  <a:close/>
                  <a:moveTo>
                    <a:pt x="12204" y="18643"/>
                  </a:moveTo>
                  <a:lnTo>
                    <a:pt x="12208" y="18650"/>
                  </a:lnTo>
                  <a:lnTo>
                    <a:pt x="12211" y="18663"/>
                  </a:lnTo>
                  <a:lnTo>
                    <a:pt x="12221" y="18697"/>
                  </a:lnTo>
                  <a:lnTo>
                    <a:pt x="12228" y="18730"/>
                  </a:lnTo>
                  <a:cubicBezTo>
                    <a:pt x="12231" y="18753"/>
                    <a:pt x="12241" y="18780"/>
                    <a:pt x="12245" y="18804"/>
                  </a:cubicBezTo>
                  <a:lnTo>
                    <a:pt x="12258" y="18867"/>
                  </a:lnTo>
                  <a:cubicBezTo>
                    <a:pt x="12275" y="18944"/>
                    <a:pt x="12291" y="19021"/>
                    <a:pt x="12305" y="19098"/>
                  </a:cubicBezTo>
                  <a:lnTo>
                    <a:pt x="12311" y="19138"/>
                  </a:lnTo>
                  <a:lnTo>
                    <a:pt x="12338" y="19252"/>
                  </a:lnTo>
                  <a:cubicBezTo>
                    <a:pt x="12348" y="19305"/>
                    <a:pt x="12358" y="19355"/>
                    <a:pt x="12372" y="19412"/>
                  </a:cubicBezTo>
                  <a:lnTo>
                    <a:pt x="12372" y="19415"/>
                  </a:lnTo>
                  <a:lnTo>
                    <a:pt x="12375" y="19432"/>
                  </a:lnTo>
                  <a:lnTo>
                    <a:pt x="12378" y="19449"/>
                  </a:lnTo>
                  <a:lnTo>
                    <a:pt x="12378" y="19452"/>
                  </a:lnTo>
                  <a:cubicBezTo>
                    <a:pt x="12395" y="19549"/>
                    <a:pt x="12408" y="19639"/>
                    <a:pt x="12425" y="19730"/>
                  </a:cubicBezTo>
                  <a:cubicBezTo>
                    <a:pt x="12432" y="19773"/>
                    <a:pt x="12438" y="19820"/>
                    <a:pt x="12445" y="19863"/>
                  </a:cubicBezTo>
                  <a:cubicBezTo>
                    <a:pt x="12449" y="19887"/>
                    <a:pt x="12455" y="19914"/>
                    <a:pt x="12455" y="19937"/>
                  </a:cubicBezTo>
                  <a:cubicBezTo>
                    <a:pt x="12455" y="19954"/>
                    <a:pt x="12459" y="19970"/>
                    <a:pt x="12459" y="19991"/>
                  </a:cubicBezTo>
                  <a:lnTo>
                    <a:pt x="12459" y="20004"/>
                  </a:lnTo>
                  <a:cubicBezTo>
                    <a:pt x="12455" y="20054"/>
                    <a:pt x="12455" y="20084"/>
                    <a:pt x="12452" y="20114"/>
                  </a:cubicBezTo>
                  <a:cubicBezTo>
                    <a:pt x="12445" y="20148"/>
                    <a:pt x="12442" y="20174"/>
                    <a:pt x="12435" y="20208"/>
                  </a:cubicBezTo>
                  <a:cubicBezTo>
                    <a:pt x="12425" y="20238"/>
                    <a:pt x="12415" y="20265"/>
                    <a:pt x="12408" y="20298"/>
                  </a:cubicBezTo>
                  <a:cubicBezTo>
                    <a:pt x="12402" y="20325"/>
                    <a:pt x="12388" y="20358"/>
                    <a:pt x="12378" y="20398"/>
                  </a:cubicBezTo>
                  <a:cubicBezTo>
                    <a:pt x="12355" y="20482"/>
                    <a:pt x="12328" y="20572"/>
                    <a:pt x="12305" y="20659"/>
                  </a:cubicBezTo>
                  <a:lnTo>
                    <a:pt x="12295" y="20693"/>
                  </a:lnTo>
                  <a:cubicBezTo>
                    <a:pt x="12288" y="20733"/>
                    <a:pt x="12278" y="20766"/>
                    <a:pt x="12268" y="20803"/>
                  </a:cubicBezTo>
                  <a:cubicBezTo>
                    <a:pt x="12258" y="20826"/>
                    <a:pt x="12255" y="20853"/>
                    <a:pt x="12245" y="20873"/>
                  </a:cubicBezTo>
                  <a:cubicBezTo>
                    <a:pt x="12241" y="20887"/>
                    <a:pt x="12238" y="20903"/>
                    <a:pt x="12235" y="20917"/>
                  </a:cubicBezTo>
                  <a:lnTo>
                    <a:pt x="12225" y="20937"/>
                  </a:lnTo>
                  <a:lnTo>
                    <a:pt x="12225" y="20933"/>
                  </a:lnTo>
                  <a:lnTo>
                    <a:pt x="12221" y="20943"/>
                  </a:lnTo>
                  <a:lnTo>
                    <a:pt x="12208" y="20984"/>
                  </a:lnTo>
                  <a:lnTo>
                    <a:pt x="12208" y="20987"/>
                  </a:lnTo>
                  <a:cubicBezTo>
                    <a:pt x="12184" y="21054"/>
                    <a:pt x="12154" y="21111"/>
                    <a:pt x="12134" y="21157"/>
                  </a:cubicBezTo>
                  <a:cubicBezTo>
                    <a:pt x="12111" y="21201"/>
                    <a:pt x="12091" y="21234"/>
                    <a:pt x="12074" y="21261"/>
                  </a:cubicBezTo>
                  <a:cubicBezTo>
                    <a:pt x="12054" y="21294"/>
                    <a:pt x="12034" y="21325"/>
                    <a:pt x="12011" y="21358"/>
                  </a:cubicBezTo>
                  <a:lnTo>
                    <a:pt x="12007" y="21368"/>
                  </a:lnTo>
                  <a:cubicBezTo>
                    <a:pt x="11987" y="21391"/>
                    <a:pt x="11970" y="21421"/>
                    <a:pt x="11950" y="21445"/>
                  </a:cubicBezTo>
                  <a:lnTo>
                    <a:pt x="11937" y="21462"/>
                  </a:lnTo>
                  <a:cubicBezTo>
                    <a:pt x="11927" y="21472"/>
                    <a:pt x="11920" y="21485"/>
                    <a:pt x="11910" y="21492"/>
                  </a:cubicBezTo>
                  <a:cubicBezTo>
                    <a:pt x="11897" y="21505"/>
                    <a:pt x="11887" y="21522"/>
                    <a:pt x="11873" y="21535"/>
                  </a:cubicBezTo>
                  <a:lnTo>
                    <a:pt x="11837" y="21575"/>
                  </a:lnTo>
                  <a:lnTo>
                    <a:pt x="11810" y="21602"/>
                  </a:lnTo>
                  <a:lnTo>
                    <a:pt x="11797" y="21612"/>
                  </a:lnTo>
                  <a:cubicBezTo>
                    <a:pt x="11776" y="21635"/>
                    <a:pt x="11753" y="21656"/>
                    <a:pt x="11730" y="21676"/>
                  </a:cubicBezTo>
                  <a:cubicBezTo>
                    <a:pt x="11706" y="21696"/>
                    <a:pt x="11686" y="21712"/>
                    <a:pt x="11659" y="21736"/>
                  </a:cubicBezTo>
                  <a:cubicBezTo>
                    <a:pt x="11639" y="21752"/>
                    <a:pt x="11616" y="21773"/>
                    <a:pt x="11593" y="21786"/>
                  </a:cubicBezTo>
                  <a:lnTo>
                    <a:pt x="11496" y="21859"/>
                  </a:lnTo>
                  <a:cubicBezTo>
                    <a:pt x="11456" y="21893"/>
                    <a:pt x="11412" y="21926"/>
                    <a:pt x="11372" y="21956"/>
                  </a:cubicBezTo>
                  <a:lnTo>
                    <a:pt x="11308" y="22007"/>
                  </a:lnTo>
                  <a:cubicBezTo>
                    <a:pt x="11292" y="22020"/>
                    <a:pt x="11275" y="22030"/>
                    <a:pt x="11258" y="22047"/>
                  </a:cubicBezTo>
                  <a:cubicBezTo>
                    <a:pt x="11252" y="22057"/>
                    <a:pt x="11242" y="22060"/>
                    <a:pt x="11235" y="22070"/>
                  </a:cubicBezTo>
                  <a:cubicBezTo>
                    <a:pt x="11235" y="22063"/>
                    <a:pt x="11238" y="22063"/>
                    <a:pt x="11238" y="22060"/>
                  </a:cubicBezTo>
                  <a:lnTo>
                    <a:pt x="11242" y="22053"/>
                  </a:lnTo>
                  <a:cubicBezTo>
                    <a:pt x="11255" y="22027"/>
                    <a:pt x="11272" y="22003"/>
                    <a:pt x="11285" y="21977"/>
                  </a:cubicBezTo>
                  <a:cubicBezTo>
                    <a:pt x="11292" y="21960"/>
                    <a:pt x="11298" y="21946"/>
                    <a:pt x="11305" y="21930"/>
                  </a:cubicBezTo>
                  <a:cubicBezTo>
                    <a:pt x="11325" y="21890"/>
                    <a:pt x="11342" y="21853"/>
                    <a:pt x="11359" y="21813"/>
                  </a:cubicBezTo>
                  <a:cubicBezTo>
                    <a:pt x="11372" y="21789"/>
                    <a:pt x="11375" y="21759"/>
                    <a:pt x="11389" y="21736"/>
                  </a:cubicBezTo>
                  <a:cubicBezTo>
                    <a:pt x="11395" y="21709"/>
                    <a:pt x="11409" y="21679"/>
                    <a:pt x="11419" y="21656"/>
                  </a:cubicBezTo>
                  <a:cubicBezTo>
                    <a:pt x="11435" y="21605"/>
                    <a:pt x="11445" y="21552"/>
                    <a:pt x="11459" y="21495"/>
                  </a:cubicBezTo>
                  <a:lnTo>
                    <a:pt x="11462" y="21475"/>
                  </a:lnTo>
                  <a:cubicBezTo>
                    <a:pt x="11479" y="21418"/>
                    <a:pt x="11492" y="21361"/>
                    <a:pt x="11509" y="21308"/>
                  </a:cubicBezTo>
                  <a:lnTo>
                    <a:pt x="11536" y="21234"/>
                  </a:lnTo>
                  <a:cubicBezTo>
                    <a:pt x="11539" y="21221"/>
                    <a:pt x="11542" y="21204"/>
                    <a:pt x="11546" y="21191"/>
                  </a:cubicBezTo>
                  <a:cubicBezTo>
                    <a:pt x="11552" y="21177"/>
                    <a:pt x="11556" y="21161"/>
                    <a:pt x="11559" y="21151"/>
                  </a:cubicBezTo>
                  <a:cubicBezTo>
                    <a:pt x="11573" y="21107"/>
                    <a:pt x="11586" y="21060"/>
                    <a:pt x="11599" y="21017"/>
                  </a:cubicBezTo>
                  <a:cubicBezTo>
                    <a:pt x="11603" y="21004"/>
                    <a:pt x="11606" y="20990"/>
                    <a:pt x="11606" y="20977"/>
                  </a:cubicBezTo>
                  <a:cubicBezTo>
                    <a:pt x="11629" y="20873"/>
                    <a:pt x="11646" y="20770"/>
                    <a:pt x="11663" y="20666"/>
                  </a:cubicBezTo>
                  <a:cubicBezTo>
                    <a:pt x="11673" y="20622"/>
                    <a:pt x="11676" y="20576"/>
                    <a:pt x="11686" y="20535"/>
                  </a:cubicBezTo>
                  <a:lnTo>
                    <a:pt x="11686" y="20535"/>
                  </a:lnTo>
                  <a:lnTo>
                    <a:pt x="11656" y="20609"/>
                  </a:lnTo>
                  <a:cubicBezTo>
                    <a:pt x="11626" y="20683"/>
                    <a:pt x="11599" y="20753"/>
                    <a:pt x="11573" y="20823"/>
                  </a:cubicBezTo>
                  <a:cubicBezTo>
                    <a:pt x="11569" y="20833"/>
                    <a:pt x="11566" y="20843"/>
                    <a:pt x="11559" y="20853"/>
                  </a:cubicBezTo>
                  <a:cubicBezTo>
                    <a:pt x="11552" y="20883"/>
                    <a:pt x="11539" y="20907"/>
                    <a:pt x="11532" y="20937"/>
                  </a:cubicBezTo>
                  <a:cubicBezTo>
                    <a:pt x="11522" y="20967"/>
                    <a:pt x="11509" y="20994"/>
                    <a:pt x="11502" y="21020"/>
                  </a:cubicBezTo>
                  <a:cubicBezTo>
                    <a:pt x="11486" y="21070"/>
                    <a:pt x="11466" y="21124"/>
                    <a:pt x="11449" y="21174"/>
                  </a:cubicBezTo>
                  <a:lnTo>
                    <a:pt x="11442" y="21184"/>
                  </a:lnTo>
                  <a:cubicBezTo>
                    <a:pt x="11425" y="21231"/>
                    <a:pt x="11405" y="21291"/>
                    <a:pt x="11389" y="21351"/>
                  </a:cubicBezTo>
                  <a:cubicBezTo>
                    <a:pt x="11382" y="21378"/>
                    <a:pt x="11372" y="21411"/>
                    <a:pt x="11365" y="21442"/>
                  </a:cubicBezTo>
                  <a:cubicBezTo>
                    <a:pt x="11355" y="21465"/>
                    <a:pt x="11352" y="21492"/>
                    <a:pt x="11342" y="21518"/>
                  </a:cubicBezTo>
                  <a:cubicBezTo>
                    <a:pt x="11325" y="21579"/>
                    <a:pt x="11308" y="21635"/>
                    <a:pt x="11288" y="21686"/>
                  </a:cubicBezTo>
                  <a:lnTo>
                    <a:pt x="11282" y="21702"/>
                  </a:lnTo>
                  <a:cubicBezTo>
                    <a:pt x="11272" y="21726"/>
                    <a:pt x="11258" y="21746"/>
                    <a:pt x="11252" y="21773"/>
                  </a:cubicBezTo>
                  <a:cubicBezTo>
                    <a:pt x="11238" y="21796"/>
                    <a:pt x="11225" y="21823"/>
                    <a:pt x="11218" y="21843"/>
                  </a:cubicBezTo>
                  <a:lnTo>
                    <a:pt x="11215" y="21849"/>
                  </a:lnTo>
                  <a:lnTo>
                    <a:pt x="11208" y="21856"/>
                  </a:lnTo>
                  <a:cubicBezTo>
                    <a:pt x="11188" y="21893"/>
                    <a:pt x="11168" y="21930"/>
                    <a:pt x="11148" y="21963"/>
                  </a:cubicBezTo>
                  <a:cubicBezTo>
                    <a:pt x="11138" y="21980"/>
                    <a:pt x="11125" y="21993"/>
                    <a:pt x="11118" y="22010"/>
                  </a:cubicBezTo>
                  <a:lnTo>
                    <a:pt x="11068" y="22083"/>
                  </a:lnTo>
                  <a:cubicBezTo>
                    <a:pt x="11001" y="22184"/>
                    <a:pt x="10941" y="22277"/>
                    <a:pt x="10887" y="22374"/>
                  </a:cubicBezTo>
                  <a:cubicBezTo>
                    <a:pt x="10874" y="22398"/>
                    <a:pt x="10857" y="22425"/>
                    <a:pt x="10847" y="22445"/>
                  </a:cubicBezTo>
                  <a:cubicBezTo>
                    <a:pt x="10837" y="22458"/>
                    <a:pt x="10834" y="22465"/>
                    <a:pt x="10824" y="22478"/>
                  </a:cubicBezTo>
                  <a:cubicBezTo>
                    <a:pt x="10817" y="22495"/>
                    <a:pt x="10804" y="22515"/>
                    <a:pt x="10797" y="22532"/>
                  </a:cubicBezTo>
                  <a:cubicBezTo>
                    <a:pt x="10783" y="22558"/>
                    <a:pt x="10767" y="22578"/>
                    <a:pt x="10753" y="22602"/>
                  </a:cubicBezTo>
                  <a:lnTo>
                    <a:pt x="10753" y="22598"/>
                  </a:lnTo>
                  <a:cubicBezTo>
                    <a:pt x="10753" y="22582"/>
                    <a:pt x="10757" y="22562"/>
                    <a:pt x="10757" y="22545"/>
                  </a:cubicBezTo>
                  <a:cubicBezTo>
                    <a:pt x="10763" y="22448"/>
                    <a:pt x="10763" y="22358"/>
                    <a:pt x="10757" y="22267"/>
                  </a:cubicBezTo>
                  <a:lnTo>
                    <a:pt x="10757" y="22264"/>
                  </a:lnTo>
                  <a:lnTo>
                    <a:pt x="10757" y="22261"/>
                  </a:lnTo>
                  <a:lnTo>
                    <a:pt x="10757" y="22257"/>
                  </a:lnTo>
                  <a:lnTo>
                    <a:pt x="10757" y="22254"/>
                  </a:lnTo>
                  <a:lnTo>
                    <a:pt x="10757" y="22247"/>
                  </a:lnTo>
                  <a:lnTo>
                    <a:pt x="10757" y="22244"/>
                  </a:lnTo>
                  <a:lnTo>
                    <a:pt x="10757" y="22241"/>
                  </a:lnTo>
                  <a:lnTo>
                    <a:pt x="10757" y="22237"/>
                  </a:lnTo>
                  <a:cubicBezTo>
                    <a:pt x="10757" y="22197"/>
                    <a:pt x="10753" y="22157"/>
                    <a:pt x="10750" y="22110"/>
                  </a:cubicBezTo>
                  <a:cubicBezTo>
                    <a:pt x="10747" y="22070"/>
                    <a:pt x="10740" y="22020"/>
                    <a:pt x="10737" y="21970"/>
                  </a:cubicBezTo>
                  <a:lnTo>
                    <a:pt x="10723" y="21843"/>
                  </a:lnTo>
                  <a:lnTo>
                    <a:pt x="10713" y="21719"/>
                  </a:lnTo>
                  <a:cubicBezTo>
                    <a:pt x="10707" y="21669"/>
                    <a:pt x="10700" y="21612"/>
                    <a:pt x="10697" y="21562"/>
                  </a:cubicBezTo>
                  <a:lnTo>
                    <a:pt x="10683" y="21442"/>
                  </a:lnTo>
                  <a:cubicBezTo>
                    <a:pt x="10680" y="21408"/>
                    <a:pt x="10673" y="21378"/>
                    <a:pt x="10670" y="21345"/>
                  </a:cubicBezTo>
                  <a:cubicBezTo>
                    <a:pt x="10660" y="21288"/>
                    <a:pt x="10656" y="21228"/>
                    <a:pt x="10650" y="21171"/>
                  </a:cubicBezTo>
                  <a:lnTo>
                    <a:pt x="10650" y="21070"/>
                  </a:lnTo>
                  <a:cubicBezTo>
                    <a:pt x="10650" y="21044"/>
                    <a:pt x="10650" y="21020"/>
                    <a:pt x="10653" y="20994"/>
                  </a:cubicBezTo>
                  <a:lnTo>
                    <a:pt x="10653" y="20973"/>
                  </a:lnTo>
                  <a:cubicBezTo>
                    <a:pt x="10653" y="20953"/>
                    <a:pt x="10656" y="20927"/>
                    <a:pt x="10656" y="20907"/>
                  </a:cubicBezTo>
                  <a:cubicBezTo>
                    <a:pt x="10656" y="20870"/>
                    <a:pt x="10660" y="20826"/>
                    <a:pt x="10666" y="20790"/>
                  </a:cubicBezTo>
                  <a:cubicBezTo>
                    <a:pt x="10670" y="20760"/>
                    <a:pt x="10670" y="20736"/>
                    <a:pt x="10673" y="20706"/>
                  </a:cubicBezTo>
                  <a:cubicBezTo>
                    <a:pt x="10677" y="20676"/>
                    <a:pt x="10683" y="20653"/>
                    <a:pt x="10690" y="20622"/>
                  </a:cubicBezTo>
                  <a:cubicBezTo>
                    <a:pt x="10693" y="20616"/>
                    <a:pt x="10693" y="20606"/>
                    <a:pt x="10700" y="20592"/>
                  </a:cubicBezTo>
                  <a:cubicBezTo>
                    <a:pt x="10703" y="20586"/>
                    <a:pt x="10703" y="20572"/>
                    <a:pt x="10707" y="20559"/>
                  </a:cubicBezTo>
                  <a:cubicBezTo>
                    <a:pt x="10710" y="20552"/>
                    <a:pt x="10710" y="20542"/>
                    <a:pt x="10717" y="20535"/>
                  </a:cubicBezTo>
                  <a:cubicBezTo>
                    <a:pt x="10723" y="20509"/>
                    <a:pt x="10733" y="20485"/>
                    <a:pt x="10740" y="20455"/>
                  </a:cubicBezTo>
                  <a:lnTo>
                    <a:pt x="10740" y="20452"/>
                  </a:lnTo>
                  <a:lnTo>
                    <a:pt x="10740" y="20449"/>
                  </a:lnTo>
                  <a:cubicBezTo>
                    <a:pt x="10743" y="20439"/>
                    <a:pt x="10750" y="20425"/>
                    <a:pt x="10753" y="20418"/>
                  </a:cubicBezTo>
                  <a:cubicBezTo>
                    <a:pt x="10773" y="20368"/>
                    <a:pt x="10794" y="20315"/>
                    <a:pt x="10817" y="20258"/>
                  </a:cubicBezTo>
                  <a:cubicBezTo>
                    <a:pt x="10827" y="20225"/>
                    <a:pt x="10844" y="20191"/>
                    <a:pt x="10860" y="20158"/>
                  </a:cubicBezTo>
                  <a:cubicBezTo>
                    <a:pt x="10874" y="20134"/>
                    <a:pt x="10884" y="20114"/>
                    <a:pt x="10894" y="20091"/>
                  </a:cubicBezTo>
                  <a:lnTo>
                    <a:pt x="10904" y="20081"/>
                  </a:lnTo>
                  <a:cubicBezTo>
                    <a:pt x="10937" y="20017"/>
                    <a:pt x="10971" y="19954"/>
                    <a:pt x="11008" y="19887"/>
                  </a:cubicBezTo>
                  <a:cubicBezTo>
                    <a:pt x="11028" y="19853"/>
                    <a:pt x="11044" y="19820"/>
                    <a:pt x="11061" y="19790"/>
                  </a:cubicBezTo>
                  <a:cubicBezTo>
                    <a:pt x="11078" y="19763"/>
                    <a:pt x="11101" y="19733"/>
                    <a:pt x="11118" y="19706"/>
                  </a:cubicBezTo>
                  <a:lnTo>
                    <a:pt x="11178" y="19619"/>
                  </a:lnTo>
                  <a:cubicBezTo>
                    <a:pt x="11235" y="19539"/>
                    <a:pt x="11288" y="19466"/>
                    <a:pt x="11342" y="19385"/>
                  </a:cubicBezTo>
                  <a:lnTo>
                    <a:pt x="11352" y="19379"/>
                  </a:lnTo>
                  <a:cubicBezTo>
                    <a:pt x="11375" y="19345"/>
                    <a:pt x="11402" y="19305"/>
                    <a:pt x="11425" y="19272"/>
                  </a:cubicBezTo>
                  <a:lnTo>
                    <a:pt x="11462" y="19222"/>
                  </a:lnTo>
                  <a:cubicBezTo>
                    <a:pt x="11476" y="19205"/>
                    <a:pt x="11492" y="19188"/>
                    <a:pt x="11509" y="19168"/>
                  </a:cubicBezTo>
                  <a:cubicBezTo>
                    <a:pt x="11539" y="19135"/>
                    <a:pt x="11569" y="19105"/>
                    <a:pt x="11596" y="19078"/>
                  </a:cubicBezTo>
                  <a:cubicBezTo>
                    <a:pt x="11623" y="19051"/>
                    <a:pt x="11653" y="19028"/>
                    <a:pt x="11680" y="19001"/>
                  </a:cubicBezTo>
                  <a:cubicBezTo>
                    <a:pt x="11763" y="18931"/>
                    <a:pt x="11847" y="18867"/>
                    <a:pt x="11930" y="18810"/>
                  </a:cubicBezTo>
                  <a:lnTo>
                    <a:pt x="11957" y="18794"/>
                  </a:lnTo>
                  <a:lnTo>
                    <a:pt x="11962" y="18786"/>
                  </a:lnTo>
                  <a:lnTo>
                    <a:pt x="11962" y="18786"/>
                  </a:lnTo>
                  <a:cubicBezTo>
                    <a:pt x="12005" y="18759"/>
                    <a:pt x="12045" y="18733"/>
                    <a:pt x="12091" y="18710"/>
                  </a:cubicBezTo>
                  <a:lnTo>
                    <a:pt x="12104" y="18700"/>
                  </a:lnTo>
                  <a:lnTo>
                    <a:pt x="12141" y="18680"/>
                  </a:lnTo>
                  <a:lnTo>
                    <a:pt x="12178" y="18660"/>
                  </a:lnTo>
                  <a:lnTo>
                    <a:pt x="12181" y="18653"/>
                  </a:lnTo>
                  <a:cubicBezTo>
                    <a:pt x="12188" y="18653"/>
                    <a:pt x="12188" y="18650"/>
                    <a:pt x="12191" y="18650"/>
                  </a:cubicBezTo>
                  <a:cubicBezTo>
                    <a:pt x="12194" y="18646"/>
                    <a:pt x="12198" y="18646"/>
                    <a:pt x="12204" y="18643"/>
                  </a:cubicBezTo>
                  <a:close/>
                  <a:moveTo>
                    <a:pt x="6537" y="16099"/>
                  </a:moveTo>
                  <a:cubicBezTo>
                    <a:pt x="6561" y="16172"/>
                    <a:pt x="6591" y="16243"/>
                    <a:pt x="6618" y="16316"/>
                  </a:cubicBezTo>
                  <a:cubicBezTo>
                    <a:pt x="6634" y="16363"/>
                    <a:pt x="6651" y="16406"/>
                    <a:pt x="6668" y="16450"/>
                  </a:cubicBezTo>
                  <a:lnTo>
                    <a:pt x="6705" y="16577"/>
                  </a:lnTo>
                  <a:cubicBezTo>
                    <a:pt x="6718" y="16627"/>
                    <a:pt x="6735" y="16674"/>
                    <a:pt x="6741" y="16724"/>
                  </a:cubicBezTo>
                  <a:cubicBezTo>
                    <a:pt x="6751" y="16774"/>
                    <a:pt x="6761" y="16824"/>
                    <a:pt x="6771" y="16874"/>
                  </a:cubicBezTo>
                  <a:cubicBezTo>
                    <a:pt x="6788" y="16985"/>
                    <a:pt x="6801" y="17098"/>
                    <a:pt x="6811" y="17212"/>
                  </a:cubicBezTo>
                  <a:cubicBezTo>
                    <a:pt x="6822" y="17329"/>
                    <a:pt x="6828" y="17450"/>
                    <a:pt x="6842" y="17567"/>
                  </a:cubicBezTo>
                  <a:cubicBezTo>
                    <a:pt x="6855" y="17670"/>
                    <a:pt x="6868" y="17777"/>
                    <a:pt x="6885" y="17881"/>
                  </a:cubicBezTo>
                  <a:cubicBezTo>
                    <a:pt x="6902" y="17984"/>
                    <a:pt x="6922" y="18085"/>
                    <a:pt x="6942" y="18185"/>
                  </a:cubicBezTo>
                  <a:cubicBezTo>
                    <a:pt x="6979" y="18382"/>
                    <a:pt x="7025" y="18580"/>
                    <a:pt x="7072" y="18774"/>
                  </a:cubicBezTo>
                  <a:cubicBezTo>
                    <a:pt x="7163" y="19155"/>
                    <a:pt x="7280" y="19526"/>
                    <a:pt x="7356" y="19910"/>
                  </a:cubicBezTo>
                  <a:cubicBezTo>
                    <a:pt x="7397" y="20118"/>
                    <a:pt x="7437" y="20325"/>
                    <a:pt x="7480" y="20529"/>
                  </a:cubicBezTo>
                  <a:cubicBezTo>
                    <a:pt x="7527" y="20729"/>
                    <a:pt x="7574" y="20930"/>
                    <a:pt x="7611" y="21137"/>
                  </a:cubicBezTo>
                  <a:cubicBezTo>
                    <a:pt x="7647" y="21325"/>
                    <a:pt x="7681" y="21515"/>
                    <a:pt x="7721" y="21706"/>
                  </a:cubicBezTo>
                  <a:cubicBezTo>
                    <a:pt x="7761" y="21900"/>
                    <a:pt x="7804" y="22100"/>
                    <a:pt x="7841" y="22297"/>
                  </a:cubicBezTo>
                  <a:cubicBezTo>
                    <a:pt x="7861" y="22431"/>
                    <a:pt x="7878" y="22565"/>
                    <a:pt x="7891" y="22699"/>
                  </a:cubicBezTo>
                  <a:cubicBezTo>
                    <a:pt x="7895" y="22725"/>
                    <a:pt x="7895" y="22752"/>
                    <a:pt x="7895" y="22779"/>
                  </a:cubicBezTo>
                  <a:cubicBezTo>
                    <a:pt x="7888" y="22749"/>
                    <a:pt x="7875" y="22715"/>
                    <a:pt x="7858" y="22682"/>
                  </a:cubicBezTo>
                  <a:cubicBezTo>
                    <a:pt x="7845" y="22655"/>
                    <a:pt x="7828" y="22625"/>
                    <a:pt x="7811" y="22595"/>
                  </a:cubicBezTo>
                  <a:cubicBezTo>
                    <a:pt x="7758" y="22488"/>
                    <a:pt x="7691" y="22378"/>
                    <a:pt x="7621" y="22277"/>
                  </a:cubicBezTo>
                  <a:cubicBezTo>
                    <a:pt x="7547" y="22177"/>
                    <a:pt x="7470" y="22077"/>
                    <a:pt x="7393" y="21977"/>
                  </a:cubicBezTo>
                  <a:cubicBezTo>
                    <a:pt x="7373" y="21953"/>
                    <a:pt x="7356" y="21926"/>
                    <a:pt x="7336" y="21903"/>
                  </a:cubicBezTo>
                  <a:cubicBezTo>
                    <a:pt x="7313" y="21870"/>
                    <a:pt x="7293" y="21839"/>
                    <a:pt x="7273" y="21806"/>
                  </a:cubicBezTo>
                  <a:lnTo>
                    <a:pt x="7186" y="21669"/>
                  </a:lnTo>
                  <a:cubicBezTo>
                    <a:pt x="7159" y="21625"/>
                    <a:pt x="7139" y="21579"/>
                    <a:pt x="7112" y="21539"/>
                  </a:cubicBezTo>
                  <a:cubicBezTo>
                    <a:pt x="7089" y="21492"/>
                    <a:pt x="7069" y="21445"/>
                    <a:pt x="7042" y="21405"/>
                  </a:cubicBezTo>
                  <a:cubicBezTo>
                    <a:pt x="6995" y="21321"/>
                    <a:pt x="6955" y="21238"/>
                    <a:pt x="6908" y="21154"/>
                  </a:cubicBezTo>
                  <a:cubicBezTo>
                    <a:pt x="6822" y="20987"/>
                    <a:pt x="6721" y="20826"/>
                    <a:pt x="6621" y="20666"/>
                  </a:cubicBezTo>
                  <a:cubicBezTo>
                    <a:pt x="6587" y="20609"/>
                    <a:pt x="6557" y="20556"/>
                    <a:pt x="6524" y="20502"/>
                  </a:cubicBezTo>
                  <a:cubicBezTo>
                    <a:pt x="6511" y="20475"/>
                    <a:pt x="6494" y="20452"/>
                    <a:pt x="6484" y="20425"/>
                  </a:cubicBezTo>
                  <a:cubicBezTo>
                    <a:pt x="6470" y="20398"/>
                    <a:pt x="6454" y="20368"/>
                    <a:pt x="6440" y="20338"/>
                  </a:cubicBezTo>
                  <a:cubicBezTo>
                    <a:pt x="6427" y="20305"/>
                    <a:pt x="6417" y="20275"/>
                    <a:pt x="6404" y="20241"/>
                  </a:cubicBezTo>
                  <a:cubicBezTo>
                    <a:pt x="6390" y="20218"/>
                    <a:pt x="6384" y="20188"/>
                    <a:pt x="6374" y="20164"/>
                  </a:cubicBezTo>
                  <a:cubicBezTo>
                    <a:pt x="6353" y="20104"/>
                    <a:pt x="6333" y="20041"/>
                    <a:pt x="6317" y="19984"/>
                  </a:cubicBezTo>
                  <a:lnTo>
                    <a:pt x="6267" y="19783"/>
                  </a:lnTo>
                  <a:lnTo>
                    <a:pt x="6226" y="19593"/>
                  </a:lnTo>
                  <a:cubicBezTo>
                    <a:pt x="6220" y="19542"/>
                    <a:pt x="6210" y="19492"/>
                    <a:pt x="6206" y="19439"/>
                  </a:cubicBezTo>
                  <a:cubicBezTo>
                    <a:pt x="6200" y="19382"/>
                    <a:pt x="6193" y="19322"/>
                    <a:pt x="6186" y="19265"/>
                  </a:cubicBezTo>
                  <a:cubicBezTo>
                    <a:pt x="6173" y="19151"/>
                    <a:pt x="6170" y="19038"/>
                    <a:pt x="6166" y="18927"/>
                  </a:cubicBezTo>
                  <a:cubicBezTo>
                    <a:pt x="6160" y="18817"/>
                    <a:pt x="6160" y="18703"/>
                    <a:pt x="6166" y="18593"/>
                  </a:cubicBezTo>
                  <a:cubicBezTo>
                    <a:pt x="6170" y="18466"/>
                    <a:pt x="6173" y="18346"/>
                    <a:pt x="6176" y="18218"/>
                  </a:cubicBezTo>
                  <a:cubicBezTo>
                    <a:pt x="6183" y="18112"/>
                    <a:pt x="6190" y="18001"/>
                    <a:pt x="6200" y="17894"/>
                  </a:cubicBezTo>
                  <a:cubicBezTo>
                    <a:pt x="6203" y="17831"/>
                    <a:pt x="6206" y="17764"/>
                    <a:pt x="6216" y="17700"/>
                  </a:cubicBezTo>
                  <a:cubicBezTo>
                    <a:pt x="6220" y="17650"/>
                    <a:pt x="6223" y="17600"/>
                    <a:pt x="6233" y="17550"/>
                  </a:cubicBezTo>
                  <a:cubicBezTo>
                    <a:pt x="6243" y="17450"/>
                    <a:pt x="6260" y="17356"/>
                    <a:pt x="6277" y="17259"/>
                  </a:cubicBezTo>
                  <a:cubicBezTo>
                    <a:pt x="6300" y="17159"/>
                    <a:pt x="6320" y="17052"/>
                    <a:pt x="6340" y="16951"/>
                  </a:cubicBezTo>
                  <a:cubicBezTo>
                    <a:pt x="6384" y="16761"/>
                    <a:pt x="6434" y="16564"/>
                    <a:pt x="6477" y="16373"/>
                  </a:cubicBezTo>
                  <a:cubicBezTo>
                    <a:pt x="6501" y="16279"/>
                    <a:pt x="6521" y="16192"/>
                    <a:pt x="6537" y="16099"/>
                  </a:cubicBezTo>
                  <a:close/>
                  <a:moveTo>
                    <a:pt x="9218" y="23686"/>
                  </a:moveTo>
                  <a:cubicBezTo>
                    <a:pt x="9217" y="23688"/>
                    <a:pt x="9215" y="23691"/>
                    <a:pt x="9215" y="23695"/>
                  </a:cubicBezTo>
                  <a:cubicBezTo>
                    <a:pt x="9216" y="23692"/>
                    <a:pt x="9217" y="23689"/>
                    <a:pt x="9218" y="23686"/>
                  </a:cubicBezTo>
                  <a:close/>
                  <a:moveTo>
                    <a:pt x="6507" y="24708"/>
                  </a:moveTo>
                  <a:cubicBezTo>
                    <a:pt x="6507" y="24708"/>
                    <a:pt x="6507" y="24714"/>
                    <a:pt x="6510" y="24715"/>
                  </a:cubicBezTo>
                  <a:lnTo>
                    <a:pt x="6510" y="24715"/>
                  </a:lnTo>
                  <a:cubicBezTo>
                    <a:pt x="6509" y="24712"/>
                    <a:pt x="6507" y="24708"/>
                    <a:pt x="6507" y="24708"/>
                  </a:cubicBezTo>
                  <a:close/>
                  <a:moveTo>
                    <a:pt x="10804" y="24217"/>
                  </a:moveTo>
                  <a:cubicBezTo>
                    <a:pt x="10807" y="24217"/>
                    <a:pt x="10817" y="24217"/>
                    <a:pt x="10820" y="24220"/>
                  </a:cubicBezTo>
                  <a:cubicBezTo>
                    <a:pt x="10824" y="24220"/>
                    <a:pt x="10834" y="24227"/>
                    <a:pt x="10837" y="24227"/>
                  </a:cubicBezTo>
                  <a:cubicBezTo>
                    <a:pt x="10840" y="24227"/>
                    <a:pt x="10847" y="24230"/>
                    <a:pt x="10854" y="24233"/>
                  </a:cubicBezTo>
                  <a:cubicBezTo>
                    <a:pt x="10857" y="24237"/>
                    <a:pt x="10864" y="24237"/>
                    <a:pt x="10867" y="24240"/>
                  </a:cubicBezTo>
                  <a:cubicBezTo>
                    <a:pt x="10870" y="24247"/>
                    <a:pt x="10874" y="24250"/>
                    <a:pt x="10880" y="24250"/>
                  </a:cubicBezTo>
                  <a:lnTo>
                    <a:pt x="10887" y="24257"/>
                  </a:lnTo>
                  <a:lnTo>
                    <a:pt x="10901" y="24270"/>
                  </a:lnTo>
                  <a:cubicBezTo>
                    <a:pt x="10904" y="24273"/>
                    <a:pt x="10904" y="24280"/>
                    <a:pt x="10907" y="24287"/>
                  </a:cubicBezTo>
                  <a:cubicBezTo>
                    <a:pt x="10914" y="24297"/>
                    <a:pt x="10917" y="24304"/>
                    <a:pt x="10917" y="24307"/>
                  </a:cubicBezTo>
                  <a:cubicBezTo>
                    <a:pt x="10917" y="24314"/>
                    <a:pt x="10917" y="24314"/>
                    <a:pt x="10921" y="24317"/>
                  </a:cubicBezTo>
                  <a:lnTo>
                    <a:pt x="10921" y="24334"/>
                  </a:lnTo>
                  <a:lnTo>
                    <a:pt x="10921" y="24337"/>
                  </a:lnTo>
                  <a:cubicBezTo>
                    <a:pt x="10921" y="24347"/>
                    <a:pt x="10921" y="24350"/>
                    <a:pt x="10917" y="24357"/>
                  </a:cubicBezTo>
                  <a:cubicBezTo>
                    <a:pt x="10914" y="24367"/>
                    <a:pt x="10914" y="24380"/>
                    <a:pt x="10907" y="24387"/>
                  </a:cubicBezTo>
                  <a:cubicBezTo>
                    <a:pt x="10904" y="24400"/>
                    <a:pt x="10897" y="24414"/>
                    <a:pt x="10890" y="24421"/>
                  </a:cubicBezTo>
                  <a:cubicBezTo>
                    <a:pt x="10884" y="24437"/>
                    <a:pt x="10874" y="24451"/>
                    <a:pt x="10864" y="24467"/>
                  </a:cubicBezTo>
                  <a:cubicBezTo>
                    <a:pt x="10854" y="24474"/>
                    <a:pt x="10847" y="24487"/>
                    <a:pt x="10837" y="24497"/>
                  </a:cubicBezTo>
                  <a:cubicBezTo>
                    <a:pt x="10830" y="24504"/>
                    <a:pt x="10817" y="24514"/>
                    <a:pt x="10807" y="24524"/>
                  </a:cubicBezTo>
                  <a:lnTo>
                    <a:pt x="10770" y="24551"/>
                  </a:lnTo>
                  <a:cubicBezTo>
                    <a:pt x="10747" y="24568"/>
                    <a:pt x="10717" y="24581"/>
                    <a:pt x="10697" y="24591"/>
                  </a:cubicBezTo>
                  <a:cubicBezTo>
                    <a:pt x="10663" y="24608"/>
                    <a:pt x="10633" y="24621"/>
                    <a:pt x="10600" y="24631"/>
                  </a:cubicBezTo>
                  <a:lnTo>
                    <a:pt x="10583" y="24635"/>
                  </a:lnTo>
                  <a:lnTo>
                    <a:pt x="10566" y="24638"/>
                  </a:lnTo>
                  <a:lnTo>
                    <a:pt x="10516" y="24651"/>
                  </a:lnTo>
                  <a:lnTo>
                    <a:pt x="10503" y="24655"/>
                  </a:lnTo>
                  <a:cubicBezTo>
                    <a:pt x="10469" y="24658"/>
                    <a:pt x="10436" y="24665"/>
                    <a:pt x="10412" y="24668"/>
                  </a:cubicBezTo>
                  <a:lnTo>
                    <a:pt x="10396" y="24668"/>
                  </a:lnTo>
                  <a:cubicBezTo>
                    <a:pt x="10366" y="24671"/>
                    <a:pt x="10335" y="24671"/>
                    <a:pt x="10305" y="24681"/>
                  </a:cubicBezTo>
                  <a:cubicBezTo>
                    <a:pt x="10262" y="24695"/>
                    <a:pt x="10205" y="24715"/>
                    <a:pt x="10162" y="24738"/>
                  </a:cubicBezTo>
                  <a:cubicBezTo>
                    <a:pt x="10195" y="24705"/>
                    <a:pt x="10218" y="24671"/>
                    <a:pt x="10249" y="24638"/>
                  </a:cubicBezTo>
                  <a:cubicBezTo>
                    <a:pt x="10255" y="24628"/>
                    <a:pt x="10269" y="24614"/>
                    <a:pt x="10279" y="24604"/>
                  </a:cubicBezTo>
                  <a:lnTo>
                    <a:pt x="10295" y="24584"/>
                  </a:lnTo>
                  <a:cubicBezTo>
                    <a:pt x="10302" y="24571"/>
                    <a:pt x="10315" y="24561"/>
                    <a:pt x="10329" y="24548"/>
                  </a:cubicBezTo>
                  <a:lnTo>
                    <a:pt x="10346" y="24531"/>
                  </a:lnTo>
                  <a:cubicBezTo>
                    <a:pt x="10366" y="24511"/>
                    <a:pt x="10382" y="24487"/>
                    <a:pt x="10402" y="24467"/>
                  </a:cubicBezTo>
                  <a:cubicBezTo>
                    <a:pt x="10419" y="24451"/>
                    <a:pt x="10432" y="24437"/>
                    <a:pt x="10449" y="24427"/>
                  </a:cubicBezTo>
                  <a:lnTo>
                    <a:pt x="10456" y="24417"/>
                  </a:lnTo>
                  <a:cubicBezTo>
                    <a:pt x="10489" y="24387"/>
                    <a:pt x="10523" y="24364"/>
                    <a:pt x="10556" y="24334"/>
                  </a:cubicBezTo>
                  <a:cubicBezTo>
                    <a:pt x="10590" y="24310"/>
                    <a:pt x="10620" y="24283"/>
                    <a:pt x="10650" y="24263"/>
                  </a:cubicBezTo>
                  <a:cubicBezTo>
                    <a:pt x="10663" y="24253"/>
                    <a:pt x="10673" y="24247"/>
                    <a:pt x="10687" y="24243"/>
                  </a:cubicBezTo>
                  <a:lnTo>
                    <a:pt x="10723" y="24230"/>
                  </a:lnTo>
                  <a:cubicBezTo>
                    <a:pt x="10733" y="24227"/>
                    <a:pt x="10747" y="24227"/>
                    <a:pt x="10753" y="24220"/>
                  </a:cubicBezTo>
                  <a:cubicBezTo>
                    <a:pt x="10763" y="24220"/>
                    <a:pt x="10770" y="24217"/>
                    <a:pt x="10780" y="24217"/>
                  </a:cubicBezTo>
                  <a:close/>
                  <a:moveTo>
                    <a:pt x="5447" y="0"/>
                  </a:moveTo>
                  <a:cubicBezTo>
                    <a:pt x="5434" y="0"/>
                    <a:pt x="5424" y="7"/>
                    <a:pt x="5414" y="14"/>
                  </a:cubicBezTo>
                  <a:cubicBezTo>
                    <a:pt x="5397" y="24"/>
                    <a:pt x="5384" y="40"/>
                    <a:pt x="5370" y="47"/>
                  </a:cubicBezTo>
                  <a:cubicBezTo>
                    <a:pt x="5354" y="60"/>
                    <a:pt x="5337" y="74"/>
                    <a:pt x="5324" y="90"/>
                  </a:cubicBezTo>
                  <a:cubicBezTo>
                    <a:pt x="5270" y="134"/>
                    <a:pt x="5213" y="177"/>
                    <a:pt x="5153" y="214"/>
                  </a:cubicBezTo>
                  <a:lnTo>
                    <a:pt x="4953" y="341"/>
                  </a:lnTo>
                  <a:cubicBezTo>
                    <a:pt x="4936" y="348"/>
                    <a:pt x="4919" y="361"/>
                    <a:pt x="4906" y="368"/>
                  </a:cubicBezTo>
                  <a:cubicBezTo>
                    <a:pt x="4889" y="381"/>
                    <a:pt x="4869" y="391"/>
                    <a:pt x="4852" y="401"/>
                  </a:cubicBezTo>
                  <a:cubicBezTo>
                    <a:pt x="4836" y="415"/>
                    <a:pt x="4815" y="428"/>
                    <a:pt x="4799" y="442"/>
                  </a:cubicBezTo>
                  <a:cubicBezTo>
                    <a:pt x="4785" y="448"/>
                    <a:pt x="4769" y="462"/>
                    <a:pt x="4755" y="468"/>
                  </a:cubicBezTo>
                  <a:lnTo>
                    <a:pt x="4752" y="475"/>
                  </a:lnTo>
                  <a:cubicBezTo>
                    <a:pt x="4752" y="475"/>
                    <a:pt x="4749" y="475"/>
                    <a:pt x="4749" y="478"/>
                  </a:cubicBezTo>
                  <a:cubicBezTo>
                    <a:pt x="4745" y="482"/>
                    <a:pt x="4739" y="485"/>
                    <a:pt x="4735" y="485"/>
                  </a:cubicBezTo>
                  <a:lnTo>
                    <a:pt x="4732" y="492"/>
                  </a:lnTo>
                  <a:lnTo>
                    <a:pt x="4729" y="495"/>
                  </a:lnTo>
                  <a:cubicBezTo>
                    <a:pt x="4719" y="498"/>
                    <a:pt x="4715" y="508"/>
                    <a:pt x="4705" y="512"/>
                  </a:cubicBezTo>
                  <a:cubicBezTo>
                    <a:pt x="4705" y="512"/>
                    <a:pt x="4702" y="512"/>
                    <a:pt x="4702" y="515"/>
                  </a:cubicBezTo>
                  <a:lnTo>
                    <a:pt x="4698" y="520"/>
                  </a:lnTo>
                  <a:lnTo>
                    <a:pt x="4698" y="520"/>
                  </a:lnTo>
                  <a:cubicBezTo>
                    <a:pt x="4698" y="520"/>
                    <a:pt x="4698" y="519"/>
                    <a:pt x="4698" y="518"/>
                  </a:cubicBezTo>
                  <a:lnTo>
                    <a:pt x="4698" y="518"/>
                  </a:lnTo>
                  <a:lnTo>
                    <a:pt x="4685" y="532"/>
                  </a:lnTo>
                  <a:cubicBezTo>
                    <a:pt x="4682" y="535"/>
                    <a:pt x="4682" y="535"/>
                    <a:pt x="4678" y="535"/>
                  </a:cubicBezTo>
                  <a:cubicBezTo>
                    <a:pt x="4678" y="535"/>
                    <a:pt x="4682" y="535"/>
                    <a:pt x="4682" y="532"/>
                  </a:cubicBezTo>
                  <a:cubicBezTo>
                    <a:pt x="4679" y="532"/>
                    <a:pt x="4678" y="534"/>
                    <a:pt x="4674" y="535"/>
                  </a:cubicBezTo>
                  <a:lnTo>
                    <a:pt x="4674" y="535"/>
                  </a:lnTo>
                  <a:cubicBezTo>
                    <a:pt x="4674" y="535"/>
                    <a:pt x="4674" y="535"/>
                    <a:pt x="4674" y="535"/>
                  </a:cubicBezTo>
                  <a:lnTo>
                    <a:pt x="4674" y="535"/>
                  </a:lnTo>
                  <a:cubicBezTo>
                    <a:pt x="4673" y="535"/>
                    <a:pt x="4672" y="535"/>
                    <a:pt x="4672" y="535"/>
                  </a:cubicBezTo>
                  <a:cubicBezTo>
                    <a:pt x="4673" y="535"/>
                    <a:pt x="4673" y="535"/>
                    <a:pt x="4674" y="535"/>
                  </a:cubicBezTo>
                  <a:lnTo>
                    <a:pt x="4674" y="535"/>
                  </a:lnTo>
                  <a:cubicBezTo>
                    <a:pt x="4652" y="551"/>
                    <a:pt x="4634" y="570"/>
                    <a:pt x="4615" y="585"/>
                  </a:cubicBezTo>
                  <a:cubicBezTo>
                    <a:pt x="4598" y="602"/>
                    <a:pt x="4581" y="615"/>
                    <a:pt x="4565" y="632"/>
                  </a:cubicBezTo>
                  <a:lnTo>
                    <a:pt x="4438" y="759"/>
                  </a:lnTo>
                  <a:cubicBezTo>
                    <a:pt x="4404" y="793"/>
                    <a:pt x="4377" y="826"/>
                    <a:pt x="4344" y="853"/>
                  </a:cubicBezTo>
                  <a:cubicBezTo>
                    <a:pt x="4301" y="893"/>
                    <a:pt x="4264" y="930"/>
                    <a:pt x="4220" y="966"/>
                  </a:cubicBezTo>
                  <a:cubicBezTo>
                    <a:pt x="4180" y="1003"/>
                    <a:pt x="4137" y="1043"/>
                    <a:pt x="4097" y="1077"/>
                  </a:cubicBezTo>
                  <a:cubicBezTo>
                    <a:pt x="4053" y="1114"/>
                    <a:pt x="4013" y="1147"/>
                    <a:pt x="3970" y="1184"/>
                  </a:cubicBezTo>
                  <a:cubicBezTo>
                    <a:pt x="3953" y="1197"/>
                    <a:pt x="3936" y="1214"/>
                    <a:pt x="3926" y="1227"/>
                  </a:cubicBezTo>
                  <a:cubicBezTo>
                    <a:pt x="3909" y="1244"/>
                    <a:pt x="3886" y="1261"/>
                    <a:pt x="3869" y="1281"/>
                  </a:cubicBezTo>
                  <a:lnTo>
                    <a:pt x="3812" y="1338"/>
                  </a:lnTo>
                  <a:cubicBezTo>
                    <a:pt x="3792" y="1364"/>
                    <a:pt x="3769" y="1388"/>
                    <a:pt x="3746" y="1411"/>
                  </a:cubicBezTo>
                  <a:cubicBezTo>
                    <a:pt x="3729" y="1428"/>
                    <a:pt x="3715" y="1445"/>
                    <a:pt x="3702" y="1461"/>
                  </a:cubicBezTo>
                  <a:cubicBezTo>
                    <a:pt x="3692" y="1478"/>
                    <a:pt x="3679" y="1488"/>
                    <a:pt x="3665" y="1505"/>
                  </a:cubicBezTo>
                  <a:cubicBezTo>
                    <a:pt x="3662" y="1511"/>
                    <a:pt x="3652" y="1518"/>
                    <a:pt x="3649" y="1528"/>
                  </a:cubicBezTo>
                  <a:cubicBezTo>
                    <a:pt x="3649" y="1528"/>
                    <a:pt x="3649" y="1527"/>
                    <a:pt x="3649" y="1526"/>
                  </a:cubicBezTo>
                  <a:lnTo>
                    <a:pt x="3649" y="1526"/>
                  </a:lnTo>
                  <a:lnTo>
                    <a:pt x="3578" y="1622"/>
                  </a:lnTo>
                  <a:lnTo>
                    <a:pt x="3552" y="1662"/>
                  </a:lnTo>
                  <a:cubicBezTo>
                    <a:pt x="3542" y="1682"/>
                    <a:pt x="3525" y="1702"/>
                    <a:pt x="3512" y="1729"/>
                  </a:cubicBezTo>
                  <a:cubicBezTo>
                    <a:pt x="3491" y="1762"/>
                    <a:pt x="3475" y="1796"/>
                    <a:pt x="3451" y="1829"/>
                  </a:cubicBezTo>
                  <a:cubicBezTo>
                    <a:pt x="3431" y="1862"/>
                    <a:pt x="3415" y="1896"/>
                    <a:pt x="3398" y="1929"/>
                  </a:cubicBezTo>
                  <a:cubicBezTo>
                    <a:pt x="3378" y="1969"/>
                    <a:pt x="3358" y="2006"/>
                    <a:pt x="3341" y="2050"/>
                  </a:cubicBezTo>
                  <a:cubicBezTo>
                    <a:pt x="3324" y="2086"/>
                    <a:pt x="3311" y="2120"/>
                    <a:pt x="3298" y="2157"/>
                  </a:cubicBezTo>
                  <a:cubicBezTo>
                    <a:pt x="3284" y="2190"/>
                    <a:pt x="3277" y="2224"/>
                    <a:pt x="3267" y="2264"/>
                  </a:cubicBezTo>
                  <a:cubicBezTo>
                    <a:pt x="3257" y="2314"/>
                    <a:pt x="3247" y="2367"/>
                    <a:pt x="3234" y="2417"/>
                  </a:cubicBezTo>
                  <a:cubicBezTo>
                    <a:pt x="3231" y="2448"/>
                    <a:pt x="3224" y="2474"/>
                    <a:pt x="3217" y="2508"/>
                  </a:cubicBezTo>
                  <a:cubicBezTo>
                    <a:pt x="3214" y="2534"/>
                    <a:pt x="3211" y="2558"/>
                    <a:pt x="3207" y="2588"/>
                  </a:cubicBezTo>
                  <a:cubicBezTo>
                    <a:pt x="3197" y="2638"/>
                    <a:pt x="3194" y="2688"/>
                    <a:pt x="3184" y="2738"/>
                  </a:cubicBezTo>
                  <a:cubicBezTo>
                    <a:pt x="3181" y="2769"/>
                    <a:pt x="3181" y="2799"/>
                    <a:pt x="3177" y="2825"/>
                  </a:cubicBezTo>
                  <a:cubicBezTo>
                    <a:pt x="3177" y="2852"/>
                    <a:pt x="3174" y="2882"/>
                    <a:pt x="3174" y="2906"/>
                  </a:cubicBezTo>
                  <a:cubicBezTo>
                    <a:pt x="3167" y="2959"/>
                    <a:pt x="3167" y="3009"/>
                    <a:pt x="3167" y="3066"/>
                  </a:cubicBezTo>
                  <a:cubicBezTo>
                    <a:pt x="3164" y="3173"/>
                    <a:pt x="3181" y="3277"/>
                    <a:pt x="3211" y="3384"/>
                  </a:cubicBezTo>
                  <a:cubicBezTo>
                    <a:pt x="3241" y="3484"/>
                    <a:pt x="3281" y="3584"/>
                    <a:pt x="3334" y="3675"/>
                  </a:cubicBezTo>
                  <a:cubicBezTo>
                    <a:pt x="3384" y="3768"/>
                    <a:pt x="3448" y="3845"/>
                    <a:pt x="3501" y="3929"/>
                  </a:cubicBezTo>
                  <a:cubicBezTo>
                    <a:pt x="3565" y="4022"/>
                    <a:pt x="3625" y="4113"/>
                    <a:pt x="3682" y="4203"/>
                  </a:cubicBezTo>
                  <a:cubicBezTo>
                    <a:pt x="3712" y="4243"/>
                    <a:pt x="3742" y="4286"/>
                    <a:pt x="3776" y="4323"/>
                  </a:cubicBezTo>
                  <a:lnTo>
                    <a:pt x="3826" y="4387"/>
                  </a:lnTo>
                  <a:cubicBezTo>
                    <a:pt x="3846" y="4414"/>
                    <a:pt x="3869" y="4444"/>
                    <a:pt x="3893" y="4474"/>
                  </a:cubicBezTo>
                  <a:cubicBezTo>
                    <a:pt x="3893" y="4474"/>
                    <a:pt x="3893" y="4474"/>
                    <a:pt x="3893" y="4474"/>
                  </a:cubicBezTo>
                  <a:lnTo>
                    <a:pt x="3893" y="4474"/>
                  </a:lnTo>
                  <a:cubicBezTo>
                    <a:pt x="3893" y="4474"/>
                    <a:pt x="3893" y="4476"/>
                    <a:pt x="3894" y="4477"/>
                  </a:cubicBezTo>
                  <a:lnTo>
                    <a:pt x="3894" y="4477"/>
                  </a:lnTo>
                  <a:cubicBezTo>
                    <a:pt x="3897" y="4482"/>
                    <a:pt x="3900" y="4488"/>
                    <a:pt x="3903" y="4494"/>
                  </a:cubicBezTo>
                  <a:cubicBezTo>
                    <a:pt x="3913" y="4507"/>
                    <a:pt x="3919" y="4520"/>
                    <a:pt x="3926" y="4537"/>
                  </a:cubicBezTo>
                  <a:cubicBezTo>
                    <a:pt x="3929" y="4544"/>
                    <a:pt x="3929" y="4547"/>
                    <a:pt x="3933" y="4557"/>
                  </a:cubicBezTo>
                  <a:cubicBezTo>
                    <a:pt x="3943" y="4577"/>
                    <a:pt x="3946" y="4604"/>
                    <a:pt x="3950" y="4624"/>
                  </a:cubicBezTo>
                  <a:cubicBezTo>
                    <a:pt x="3953" y="4641"/>
                    <a:pt x="3966" y="4654"/>
                    <a:pt x="3983" y="4658"/>
                  </a:cubicBezTo>
                  <a:cubicBezTo>
                    <a:pt x="3970" y="4771"/>
                    <a:pt x="3953" y="4882"/>
                    <a:pt x="3943" y="4992"/>
                  </a:cubicBezTo>
                  <a:lnTo>
                    <a:pt x="3929" y="5079"/>
                  </a:lnTo>
                  <a:cubicBezTo>
                    <a:pt x="3926" y="5112"/>
                    <a:pt x="3919" y="5146"/>
                    <a:pt x="3919" y="5179"/>
                  </a:cubicBezTo>
                  <a:cubicBezTo>
                    <a:pt x="3916" y="5209"/>
                    <a:pt x="3916" y="5239"/>
                    <a:pt x="3916" y="5266"/>
                  </a:cubicBezTo>
                  <a:cubicBezTo>
                    <a:pt x="3916" y="5300"/>
                    <a:pt x="3913" y="5330"/>
                    <a:pt x="3916" y="5363"/>
                  </a:cubicBezTo>
                  <a:cubicBezTo>
                    <a:pt x="3916" y="5490"/>
                    <a:pt x="3926" y="5610"/>
                    <a:pt x="3929" y="5734"/>
                  </a:cubicBezTo>
                  <a:cubicBezTo>
                    <a:pt x="3933" y="5861"/>
                    <a:pt x="3933" y="5982"/>
                    <a:pt x="3943" y="6109"/>
                  </a:cubicBezTo>
                  <a:cubicBezTo>
                    <a:pt x="3950" y="6232"/>
                    <a:pt x="3970" y="6363"/>
                    <a:pt x="3983" y="6486"/>
                  </a:cubicBezTo>
                  <a:cubicBezTo>
                    <a:pt x="3986" y="6533"/>
                    <a:pt x="3993" y="6577"/>
                    <a:pt x="3996" y="6620"/>
                  </a:cubicBezTo>
                  <a:cubicBezTo>
                    <a:pt x="3983" y="6583"/>
                    <a:pt x="3970" y="6547"/>
                    <a:pt x="3953" y="6510"/>
                  </a:cubicBezTo>
                  <a:cubicBezTo>
                    <a:pt x="3946" y="6493"/>
                    <a:pt x="3943" y="6480"/>
                    <a:pt x="3933" y="6463"/>
                  </a:cubicBezTo>
                  <a:cubicBezTo>
                    <a:pt x="3929" y="6450"/>
                    <a:pt x="3919" y="6436"/>
                    <a:pt x="3913" y="6430"/>
                  </a:cubicBezTo>
                  <a:cubicBezTo>
                    <a:pt x="3903" y="6416"/>
                    <a:pt x="3899" y="6410"/>
                    <a:pt x="3893" y="6396"/>
                  </a:cubicBezTo>
                  <a:cubicBezTo>
                    <a:pt x="3883" y="6383"/>
                    <a:pt x="3876" y="6369"/>
                    <a:pt x="3866" y="6363"/>
                  </a:cubicBezTo>
                  <a:lnTo>
                    <a:pt x="3816" y="6299"/>
                  </a:lnTo>
                  <a:cubicBezTo>
                    <a:pt x="3796" y="6279"/>
                    <a:pt x="3776" y="6252"/>
                    <a:pt x="3759" y="6232"/>
                  </a:cubicBezTo>
                  <a:cubicBezTo>
                    <a:pt x="3719" y="6196"/>
                    <a:pt x="3685" y="6159"/>
                    <a:pt x="3649" y="6119"/>
                  </a:cubicBezTo>
                  <a:cubicBezTo>
                    <a:pt x="3615" y="6085"/>
                    <a:pt x="3578" y="6052"/>
                    <a:pt x="3545" y="6025"/>
                  </a:cubicBezTo>
                  <a:cubicBezTo>
                    <a:pt x="3545" y="6018"/>
                    <a:pt x="3542" y="6018"/>
                    <a:pt x="3542" y="6015"/>
                  </a:cubicBezTo>
                  <a:cubicBezTo>
                    <a:pt x="3532" y="5995"/>
                    <a:pt x="3525" y="5975"/>
                    <a:pt x="3512" y="5951"/>
                  </a:cubicBezTo>
                  <a:cubicBezTo>
                    <a:pt x="3498" y="5925"/>
                    <a:pt x="3491" y="5898"/>
                    <a:pt x="3478" y="5868"/>
                  </a:cubicBezTo>
                  <a:cubicBezTo>
                    <a:pt x="3448" y="5798"/>
                    <a:pt x="3415" y="5731"/>
                    <a:pt x="3384" y="5661"/>
                  </a:cubicBezTo>
                  <a:cubicBezTo>
                    <a:pt x="3378" y="5641"/>
                    <a:pt x="3365" y="5616"/>
                    <a:pt x="3358" y="5596"/>
                  </a:cubicBezTo>
                  <a:lnTo>
                    <a:pt x="3358" y="5596"/>
                  </a:lnTo>
                  <a:cubicBezTo>
                    <a:pt x="3359" y="5597"/>
                    <a:pt x="3360" y="5597"/>
                    <a:pt x="3361" y="5597"/>
                  </a:cubicBezTo>
                  <a:cubicBezTo>
                    <a:pt x="3328" y="5524"/>
                    <a:pt x="3284" y="5447"/>
                    <a:pt x="3234" y="5380"/>
                  </a:cubicBezTo>
                  <a:cubicBezTo>
                    <a:pt x="3211" y="5346"/>
                    <a:pt x="3184" y="5313"/>
                    <a:pt x="3160" y="5276"/>
                  </a:cubicBezTo>
                  <a:cubicBezTo>
                    <a:pt x="3140" y="5243"/>
                    <a:pt x="3114" y="5209"/>
                    <a:pt x="3094" y="5176"/>
                  </a:cubicBezTo>
                  <a:cubicBezTo>
                    <a:pt x="3064" y="5129"/>
                    <a:pt x="3033" y="5079"/>
                    <a:pt x="3000" y="5032"/>
                  </a:cubicBezTo>
                  <a:cubicBezTo>
                    <a:pt x="2967" y="4982"/>
                    <a:pt x="2930" y="4938"/>
                    <a:pt x="2890" y="4895"/>
                  </a:cubicBezTo>
                  <a:cubicBezTo>
                    <a:pt x="2816" y="4821"/>
                    <a:pt x="2733" y="4758"/>
                    <a:pt x="2649" y="4698"/>
                  </a:cubicBezTo>
                  <a:cubicBezTo>
                    <a:pt x="2609" y="4671"/>
                    <a:pt x="2565" y="4641"/>
                    <a:pt x="2522" y="4614"/>
                  </a:cubicBezTo>
                  <a:cubicBezTo>
                    <a:pt x="2495" y="4604"/>
                    <a:pt x="2472" y="4587"/>
                    <a:pt x="2445" y="4574"/>
                  </a:cubicBezTo>
                  <a:lnTo>
                    <a:pt x="2371" y="4537"/>
                  </a:lnTo>
                  <a:cubicBezTo>
                    <a:pt x="2348" y="4527"/>
                    <a:pt x="2325" y="4514"/>
                    <a:pt x="2305" y="4507"/>
                  </a:cubicBezTo>
                  <a:cubicBezTo>
                    <a:pt x="2291" y="4504"/>
                    <a:pt x="2274" y="4494"/>
                    <a:pt x="2261" y="4490"/>
                  </a:cubicBezTo>
                  <a:lnTo>
                    <a:pt x="2224" y="4477"/>
                  </a:lnTo>
                  <a:cubicBezTo>
                    <a:pt x="2174" y="4460"/>
                    <a:pt x="2124" y="4444"/>
                    <a:pt x="2071" y="4427"/>
                  </a:cubicBezTo>
                  <a:cubicBezTo>
                    <a:pt x="1970" y="4397"/>
                    <a:pt x="1863" y="4373"/>
                    <a:pt x="1760" y="4347"/>
                  </a:cubicBezTo>
                  <a:cubicBezTo>
                    <a:pt x="1659" y="4323"/>
                    <a:pt x="1556" y="4303"/>
                    <a:pt x="1452" y="4280"/>
                  </a:cubicBezTo>
                  <a:cubicBezTo>
                    <a:pt x="1402" y="4270"/>
                    <a:pt x="1345" y="4263"/>
                    <a:pt x="1291" y="4256"/>
                  </a:cubicBezTo>
                  <a:cubicBezTo>
                    <a:pt x="1268" y="4253"/>
                    <a:pt x="1241" y="4253"/>
                    <a:pt x="1211" y="4253"/>
                  </a:cubicBezTo>
                  <a:lnTo>
                    <a:pt x="1138" y="4253"/>
                  </a:lnTo>
                  <a:cubicBezTo>
                    <a:pt x="1108" y="4253"/>
                    <a:pt x="1078" y="4256"/>
                    <a:pt x="1051" y="4260"/>
                  </a:cubicBezTo>
                  <a:lnTo>
                    <a:pt x="974" y="4273"/>
                  </a:lnTo>
                  <a:cubicBezTo>
                    <a:pt x="924" y="4280"/>
                    <a:pt x="870" y="4293"/>
                    <a:pt x="820" y="4307"/>
                  </a:cubicBezTo>
                  <a:cubicBezTo>
                    <a:pt x="720" y="4330"/>
                    <a:pt x="619" y="4357"/>
                    <a:pt x="519" y="4373"/>
                  </a:cubicBezTo>
                  <a:cubicBezTo>
                    <a:pt x="499" y="4377"/>
                    <a:pt x="476" y="4377"/>
                    <a:pt x="456" y="4380"/>
                  </a:cubicBezTo>
                  <a:cubicBezTo>
                    <a:pt x="439" y="4380"/>
                    <a:pt x="419" y="4387"/>
                    <a:pt x="402" y="4387"/>
                  </a:cubicBezTo>
                  <a:cubicBezTo>
                    <a:pt x="332" y="4387"/>
                    <a:pt x="258" y="4380"/>
                    <a:pt x="188" y="4377"/>
                  </a:cubicBezTo>
                  <a:lnTo>
                    <a:pt x="88" y="4363"/>
                  </a:lnTo>
                  <a:cubicBezTo>
                    <a:pt x="71" y="4363"/>
                    <a:pt x="54" y="4360"/>
                    <a:pt x="41" y="4360"/>
                  </a:cubicBezTo>
                  <a:cubicBezTo>
                    <a:pt x="24" y="4363"/>
                    <a:pt x="14" y="4377"/>
                    <a:pt x="4" y="4393"/>
                  </a:cubicBezTo>
                  <a:cubicBezTo>
                    <a:pt x="1" y="4407"/>
                    <a:pt x="4" y="4424"/>
                    <a:pt x="8" y="4437"/>
                  </a:cubicBezTo>
                  <a:cubicBezTo>
                    <a:pt x="24" y="4477"/>
                    <a:pt x="54" y="4514"/>
                    <a:pt x="85" y="4554"/>
                  </a:cubicBezTo>
                  <a:cubicBezTo>
                    <a:pt x="101" y="4574"/>
                    <a:pt x="121" y="4594"/>
                    <a:pt x="141" y="4614"/>
                  </a:cubicBezTo>
                  <a:cubicBezTo>
                    <a:pt x="168" y="4641"/>
                    <a:pt x="198" y="4664"/>
                    <a:pt x="222" y="4691"/>
                  </a:cubicBezTo>
                  <a:cubicBezTo>
                    <a:pt x="242" y="4711"/>
                    <a:pt x="268" y="4731"/>
                    <a:pt x="288" y="4755"/>
                  </a:cubicBezTo>
                  <a:lnTo>
                    <a:pt x="292" y="4758"/>
                  </a:lnTo>
                  <a:lnTo>
                    <a:pt x="332" y="4795"/>
                  </a:lnTo>
                  <a:lnTo>
                    <a:pt x="349" y="4811"/>
                  </a:lnTo>
                  <a:lnTo>
                    <a:pt x="342" y="4808"/>
                  </a:lnTo>
                  <a:lnTo>
                    <a:pt x="342" y="4808"/>
                  </a:lnTo>
                  <a:cubicBezTo>
                    <a:pt x="349" y="4811"/>
                    <a:pt x="352" y="4815"/>
                    <a:pt x="355" y="4815"/>
                  </a:cubicBezTo>
                  <a:cubicBezTo>
                    <a:pt x="389" y="4848"/>
                    <a:pt x="422" y="4878"/>
                    <a:pt x="452" y="4912"/>
                  </a:cubicBezTo>
                  <a:cubicBezTo>
                    <a:pt x="489" y="4952"/>
                    <a:pt x="522" y="4989"/>
                    <a:pt x="559" y="5029"/>
                  </a:cubicBezTo>
                  <a:cubicBezTo>
                    <a:pt x="626" y="5099"/>
                    <a:pt x="693" y="5176"/>
                    <a:pt x="757" y="5253"/>
                  </a:cubicBezTo>
                  <a:cubicBezTo>
                    <a:pt x="773" y="5273"/>
                    <a:pt x="790" y="5289"/>
                    <a:pt x="807" y="5310"/>
                  </a:cubicBezTo>
                  <a:cubicBezTo>
                    <a:pt x="820" y="5323"/>
                    <a:pt x="827" y="5336"/>
                    <a:pt x="840" y="5346"/>
                  </a:cubicBezTo>
                  <a:cubicBezTo>
                    <a:pt x="860" y="5373"/>
                    <a:pt x="877" y="5393"/>
                    <a:pt x="900" y="5413"/>
                  </a:cubicBezTo>
                  <a:cubicBezTo>
                    <a:pt x="971" y="5487"/>
                    <a:pt x="1044" y="5547"/>
                    <a:pt x="1124" y="5610"/>
                  </a:cubicBezTo>
                  <a:cubicBezTo>
                    <a:pt x="1174" y="5654"/>
                    <a:pt x="1225" y="5691"/>
                    <a:pt x="1278" y="5731"/>
                  </a:cubicBezTo>
                  <a:cubicBezTo>
                    <a:pt x="1295" y="5744"/>
                    <a:pt x="1318" y="5758"/>
                    <a:pt x="1335" y="5774"/>
                  </a:cubicBezTo>
                  <a:cubicBezTo>
                    <a:pt x="1355" y="5788"/>
                    <a:pt x="1372" y="5804"/>
                    <a:pt x="1392" y="5814"/>
                  </a:cubicBezTo>
                  <a:cubicBezTo>
                    <a:pt x="1422" y="5838"/>
                    <a:pt x="1455" y="5858"/>
                    <a:pt x="1485" y="5875"/>
                  </a:cubicBezTo>
                  <a:cubicBezTo>
                    <a:pt x="1526" y="5898"/>
                    <a:pt x="1576" y="5921"/>
                    <a:pt x="1622" y="5941"/>
                  </a:cubicBezTo>
                  <a:cubicBezTo>
                    <a:pt x="1673" y="5962"/>
                    <a:pt x="1723" y="5982"/>
                    <a:pt x="1776" y="6005"/>
                  </a:cubicBezTo>
                  <a:lnTo>
                    <a:pt x="1853" y="6028"/>
                  </a:lnTo>
                  <a:cubicBezTo>
                    <a:pt x="1877" y="6038"/>
                    <a:pt x="1907" y="6042"/>
                    <a:pt x="1930" y="6048"/>
                  </a:cubicBezTo>
                  <a:cubicBezTo>
                    <a:pt x="1977" y="6062"/>
                    <a:pt x="2027" y="6072"/>
                    <a:pt x="2074" y="6082"/>
                  </a:cubicBezTo>
                  <a:cubicBezTo>
                    <a:pt x="2124" y="6095"/>
                    <a:pt x="2174" y="6109"/>
                    <a:pt x="2228" y="6115"/>
                  </a:cubicBezTo>
                  <a:lnTo>
                    <a:pt x="2378" y="6142"/>
                  </a:lnTo>
                  <a:cubicBezTo>
                    <a:pt x="2432" y="6149"/>
                    <a:pt x="2488" y="6155"/>
                    <a:pt x="2542" y="6155"/>
                  </a:cubicBezTo>
                  <a:lnTo>
                    <a:pt x="2562" y="6155"/>
                  </a:lnTo>
                  <a:cubicBezTo>
                    <a:pt x="2609" y="6155"/>
                    <a:pt x="2656" y="6149"/>
                    <a:pt x="2699" y="6145"/>
                  </a:cubicBezTo>
                  <a:lnTo>
                    <a:pt x="2850" y="6132"/>
                  </a:lnTo>
                  <a:cubicBezTo>
                    <a:pt x="2900" y="6129"/>
                    <a:pt x="2957" y="6122"/>
                    <a:pt x="3007" y="6109"/>
                  </a:cubicBezTo>
                  <a:cubicBezTo>
                    <a:pt x="3057" y="6099"/>
                    <a:pt x="3100" y="6082"/>
                    <a:pt x="3150" y="6072"/>
                  </a:cubicBezTo>
                  <a:cubicBezTo>
                    <a:pt x="3177" y="6062"/>
                    <a:pt x="3201" y="6055"/>
                    <a:pt x="3224" y="6045"/>
                  </a:cubicBezTo>
                  <a:cubicBezTo>
                    <a:pt x="3244" y="6038"/>
                    <a:pt x="3264" y="6028"/>
                    <a:pt x="3281" y="6022"/>
                  </a:cubicBezTo>
                  <a:cubicBezTo>
                    <a:pt x="3291" y="6022"/>
                    <a:pt x="3298" y="6015"/>
                    <a:pt x="3301" y="6015"/>
                  </a:cubicBezTo>
                  <a:cubicBezTo>
                    <a:pt x="3314" y="6015"/>
                    <a:pt x="3324" y="6012"/>
                    <a:pt x="3334" y="6012"/>
                  </a:cubicBezTo>
                  <a:lnTo>
                    <a:pt x="3341" y="6012"/>
                  </a:lnTo>
                  <a:cubicBezTo>
                    <a:pt x="3344" y="6012"/>
                    <a:pt x="3344" y="6015"/>
                    <a:pt x="3348" y="6015"/>
                  </a:cubicBezTo>
                  <a:cubicBezTo>
                    <a:pt x="3381" y="6042"/>
                    <a:pt x="3411" y="6065"/>
                    <a:pt x="3441" y="6095"/>
                  </a:cubicBezTo>
                  <a:cubicBezTo>
                    <a:pt x="3495" y="6149"/>
                    <a:pt x="3548" y="6206"/>
                    <a:pt x="3598" y="6259"/>
                  </a:cubicBezTo>
                  <a:cubicBezTo>
                    <a:pt x="3629" y="6289"/>
                    <a:pt x="3652" y="6316"/>
                    <a:pt x="3682" y="6346"/>
                  </a:cubicBezTo>
                  <a:cubicBezTo>
                    <a:pt x="3709" y="6376"/>
                    <a:pt x="3732" y="6399"/>
                    <a:pt x="3759" y="6430"/>
                  </a:cubicBezTo>
                  <a:cubicBezTo>
                    <a:pt x="3769" y="6446"/>
                    <a:pt x="3782" y="6460"/>
                    <a:pt x="3792" y="6476"/>
                  </a:cubicBezTo>
                  <a:cubicBezTo>
                    <a:pt x="3799" y="6493"/>
                    <a:pt x="3812" y="6506"/>
                    <a:pt x="3819" y="6523"/>
                  </a:cubicBezTo>
                  <a:cubicBezTo>
                    <a:pt x="3832" y="6543"/>
                    <a:pt x="3846" y="6567"/>
                    <a:pt x="3859" y="6590"/>
                  </a:cubicBezTo>
                  <a:cubicBezTo>
                    <a:pt x="3869" y="6610"/>
                    <a:pt x="3883" y="6634"/>
                    <a:pt x="3893" y="6660"/>
                  </a:cubicBezTo>
                  <a:cubicBezTo>
                    <a:pt x="3903" y="6690"/>
                    <a:pt x="3916" y="6717"/>
                    <a:pt x="3929" y="6751"/>
                  </a:cubicBezTo>
                  <a:cubicBezTo>
                    <a:pt x="3936" y="6767"/>
                    <a:pt x="3943" y="6781"/>
                    <a:pt x="3950" y="6797"/>
                  </a:cubicBezTo>
                  <a:cubicBezTo>
                    <a:pt x="3953" y="6807"/>
                    <a:pt x="3960" y="6811"/>
                    <a:pt x="3963" y="6817"/>
                  </a:cubicBezTo>
                  <a:cubicBezTo>
                    <a:pt x="3966" y="6824"/>
                    <a:pt x="3970" y="6827"/>
                    <a:pt x="3970" y="6834"/>
                  </a:cubicBezTo>
                  <a:cubicBezTo>
                    <a:pt x="3980" y="6848"/>
                    <a:pt x="3986" y="6864"/>
                    <a:pt x="3993" y="6878"/>
                  </a:cubicBezTo>
                  <a:lnTo>
                    <a:pt x="4003" y="6891"/>
                  </a:lnTo>
                  <a:cubicBezTo>
                    <a:pt x="4010" y="6928"/>
                    <a:pt x="4013" y="6961"/>
                    <a:pt x="4016" y="6998"/>
                  </a:cubicBezTo>
                  <a:cubicBezTo>
                    <a:pt x="4026" y="7065"/>
                    <a:pt x="4036" y="7128"/>
                    <a:pt x="4050" y="7192"/>
                  </a:cubicBezTo>
                  <a:lnTo>
                    <a:pt x="4087" y="7379"/>
                  </a:lnTo>
                  <a:cubicBezTo>
                    <a:pt x="4100" y="7436"/>
                    <a:pt x="4113" y="7493"/>
                    <a:pt x="4127" y="7550"/>
                  </a:cubicBezTo>
                  <a:cubicBezTo>
                    <a:pt x="4133" y="7583"/>
                    <a:pt x="4137" y="7617"/>
                    <a:pt x="4147" y="7650"/>
                  </a:cubicBezTo>
                  <a:cubicBezTo>
                    <a:pt x="4150" y="7670"/>
                    <a:pt x="4153" y="7697"/>
                    <a:pt x="4160" y="7717"/>
                  </a:cubicBezTo>
                  <a:cubicBezTo>
                    <a:pt x="4163" y="7737"/>
                    <a:pt x="4170" y="7754"/>
                    <a:pt x="4180" y="7777"/>
                  </a:cubicBezTo>
                  <a:cubicBezTo>
                    <a:pt x="4187" y="7797"/>
                    <a:pt x="4197" y="7817"/>
                    <a:pt x="4200" y="7837"/>
                  </a:cubicBezTo>
                  <a:cubicBezTo>
                    <a:pt x="4200" y="7844"/>
                    <a:pt x="4204" y="7847"/>
                    <a:pt x="4204" y="7851"/>
                  </a:cubicBezTo>
                  <a:cubicBezTo>
                    <a:pt x="4180" y="7837"/>
                    <a:pt x="4160" y="7827"/>
                    <a:pt x="4133" y="7814"/>
                  </a:cubicBezTo>
                  <a:cubicBezTo>
                    <a:pt x="4103" y="7796"/>
                    <a:pt x="4073" y="7780"/>
                    <a:pt x="4043" y="7760"/>
                  </a:cubicBezTo>
                  <a:lnTo>
                    <a:pt x="4043" y="7760"/>
                  </a:lnTo>
                  <a:cubicBezTo>
                    <a:pt x="4043" y="7760"/>
                    <a:pt x="4043" y="7760"/>
                    <a:pt x="4043" y="7760"/>
                  </a:cubicBezTo>
                  <a:cubicBezTo>
                    <a:pt x="4043" y="7760"/>
                    <a:pt x="4042" y="7760"/>
                    <a:pt x="4041" y="7759"/>
                  </a:cubicBezTo>
                  <a:lnTo>
                    <a:pt x="4041" y="7759"/>
                  </a:lnTo>
                  <a:cubicBezTo>
                    <a:pt x="4040" y="7758"/>
                    <a:pt x="4038" y="7757"/>
                    <a:pt x="4036" y="7755"/>
                  </a:cubicBezTo>
                  <a:lnTo>
                    <a:pt x="4036" y="7755"/>
                  </a:lnTo>
                  <a:cubicBezTo>
                    <a:pt x="4036" y="7756"/>
                    <a:pt x="4036" y="7756"/>
                    <a:pt x="4036" y="7756"/>
                  </a:cubicBezTo>
                  <a:lnTo>
                    <a:pt x="4036" y="7756"/>
                  </a:lnTo>
                  <a:cubicBezTo>
                    <a:pt x="3999" y="7735"/>
                    <a:pt x="3968" y="7715"/>
                    <a:pt x="3933" y="7693"/>
                  </a:cubicBezTo>
                  <a:cubicBezTo>
                    <a:pt x="3896" y="7667"/>
                    <a:pt x="3853" y="7643"/>
                    <a:pt x="3816" y="7620"/>
                  </a:cubicBezTo>
                  <a:cubicBezTo>
                    <a:pt x="3776" y="7596"/>
                    <a:pt x="3732" y="7566"/>
                    <a:pt x="3695" y="7543"/>
                  </a:cubicBezTo>
                  <a:cubicBezTo>
                    <a:pt x="3662" y="7516"/>
                    <a:pt x="3625" y="7493"/>
                    <a:pt x="3592" y="7466"/>
                  </a:cubicBezTo>
                  <a:cubicBezTo>
                    <a:pt x="3559" y="7441"/>
                    <a:pt x="3523" y="7407"/>
                    <a:pt x="3484" y="7407"/>
                  </a:cubicBezTo>
                  <a:cubicBezTo>
                    <a:pt x="3476" y="7407"/>
                    <a:pt x="3467" y="7409"/>
                    <a:pt x="3458" y="7413"/>
                  </a:cubicBezTo>
                  <a:cubicBezTo>
                    <a:pt x="3445" y="7416"/>
                    <a:pt x="3431" y="7426"/>
                    <a:pt x="3425" y="7433"/>
                  </a:cubicBezTo>
                  <a:cubicBezTo>
                    <a:pt x="3415" y="7439"/>
                    <a:pt x="3415" y="7449"/>
                    <a:pt x="3411" y="7459"/>
                  </a:cubicBezTo>
                  <a:cubicBezTo>
                    <a:pt x="3408" y="7476"/>
                    <a:pt x="3408" y="7496"/>
                    <a:pt x="3408" y="7513"/>
                  </a:cubicBezTo>
                  <a:cubicBezTo>
                    <a:pt x="3408" y="7553"/>
                    <a:pt x="3411" y="7600"/>
                    <a:pt x="3415" y="7643"/>
                  </a:cubicBezTo>
                  <a:lnTo>
                    <a:pt x="3415" y="7687"/>
                  </a:lnTo>
                  <a:cubicBezTo>
                    <a:pt x="3411" y="7720"/>
                    <a:pt x="3401" y="7750"/>
                    <a:pt x="3395" y="7780"/>
                  </a:cubicBezTo>
                  <a:cubicBezTo>
                    <a:pt x="3364" y="7884"/>
                    <a:pt x="3328" y="7988"/>
                    <a:pt x="3294" y="8098"/>
                  </a:cubicBezTo>
                  <a:cubicBezTo>
                    <a:pt x="3261" y="8202"/>
                    <a:pt x="3241" y="8305"/>
                    <a:pt x="3224" y="8409"/>
                  </a:cubicBezTo>
                  <a:cubicBezTo>
                    <a:pt x="3197" y="8553"/>
                    <a:pt x="3174" y="8693"/>
                    <a:pt x="3150" y="8837"/>
                  </a:cubicBezTo>
                  <a:cubicBezTo>
                    <a:pt x="3130" y="8987"/>
                    <a:pt x="3114" y="9138"/>
                    <a:pt x="3100" y="9292"/>
                  </a:cubicBezTo>
                  <a:cubicBezTo>
                    <a:pt x="3094" y="9358"/>
                    <a:pt x="3090" y="9425"/>
                    <a:pt x="3090" y="9496"/>
                  </a:cubicBezTo>
                  <a:lnTo>
                    <a:pt x="3090" y="9619"/>
                  </a:lnTo>
                  <a:cubicBezTo>
                    <a:pt x="3090" y="9653"/>
                    <a:pt x="3090" y="9679"/>
                    <a:pt x="3094" y="9716"/>
                  </a:cubicBezTo>
                  <a:cubicBezTo>
                    <a:pt x="3097" y="9760"/>
                    <a:pt x="3110" y="9806"/>
                    <a:pt x="3124" y="9853"/>
                  </a:cubicBezTo>
                  <a:cubicBezTo>
                    <a:pt x="3150" y="9950"/>
                    <a:pt x="3184" y="10044"/>
                    <a:pt x="3227" y="10141"/>
                  </a:cubicBezTo>
                  <a:cubicBezTo>
                    <a:pt x="3267" y="10238"/>
                    <a:pt x="3314" y="10328"/>
                    <a:pt x="3374" y="10412"/>
                  </a:cubicBezTo>
                  <a:cubicBezTo>
                    <a:pt x="3428" y="10495"/>
                    <a:pt x="3491" y="10579"/>
                    <a:pt x="3548" y="10662"/>
                  </a:cubicBezTo>
                  <a:cubicBezTo>
                    <a:pt x="3592" y="10723"/>
                    <a:pt x="3632" y="10779"/>
                    <a:pt x="3679" y="10840"/>
                  </a:cubicBezTo>
                  <a:cubicBezTo>
                    <a:pt x="3719" y="10893"/>
                    <a:pt x="3766" y="10947"/>
                    <a:pt x="3812" y="10997"/>
                  </a:cubicBezTo>
                  <a:cubicBezTo>
                    <a:pt x="3836" y="11027"/>
                    <a:pt x="3866" y="11054"/>
                    <a:pt x="3896" y="11080"/>
                  </a:cubicBezTo>
                  <a:cubicBezTo>
                    <a:pt x="3919" y="11107"/>
                    <a:pt x="3950" y="11127"/>
                    <a:pt x="3976" y="11154"/>
                  </a:cubicBezTo>
                  <a:cubicBezTo>
                    <a:pt x="4030" y="11197"/>
                    <a:pt x="4087" y="11237"/>
                    <a:pt x="4147" y="11278"/>
                  </a:cubicBezTo>
                  <a:cubicBezTo>
                    <a:pt x="4170" y="11298"/>
                    <a:pt x="4200" y="11321"/>
                    <a:pt x="4227" y="11341"/>
                  </a:cubicBezTo>
                  <a:cubicBezTo>
                    <a:pt x="4250" y="11361"/>
                    <a:pt x="4270" y="11381"/>
                    <a:pt x="4294" y="11405"/>
                  </a:cubicBezTo>
                  <a:cubicBezTo>
                    <a:pt x="4367" y="11478"/>
                    <a:pt x="4448" y="11555"/>
                    <a:pt x="4528" y="11629"/>
                  </a:cubicBezTo>
                  <a:cubicBezTo>
                    <a:pt x="4588" y="11692"/>
                    <a:pt x="4645" y="11756"/>
                    <a:pt x="4698" y="11823"/>
                  </a:cubicBezTo>
                  <a:cubicBezTo>
                    <a:pt x="4712" y="11839"/>
                    <a:pt x="4729" y="11859"/>
                    <a:pt x="4745" y="11876"/>
                  </a:cubicBezTo>
                  <a:cubicBezTo>
                    <a:pt x="4762" y="11893"/>
                    <a:pt x="4772" y="11909"/>
                    <a:pt x="4789" y="11926"/>
                  </a:cubicBezTo>
                  <a:lnTo>
                    <a:pt x="4889" y="12037"/>
                  </a:lnTo>
                  <a:cubicBezTo>
                    <a:pt x="4899" y="12050"/>
                    <a:pt x="4912" y="12063"/>
                    <a:pt x="4919" y="12080"/>
                  </a:cubicBezTo>
                  <a:cubicBezTo>
                    <a:pt x="4929" y="12097"/>
                    <a:pt x="4939" y="12113"/>
                    <a:pt x="4949" y="12133"/>
                  </a:cubicBezTo>
                  <a:cubicBezTo>
                    <a:pt x="4949" y="12140"/>
                    <a:pt x="4949" y="12140"/>
                    <a:pt x="4953" y="12143"/>
                  </a:cubicBezTo>
                  <a:cubicBezTo>
                    <a:pt x="4953" y="12147"/>
                    <a:pt x="4953" y="12150"/>
                    <a:pt x="4956" y="12150"/>
                  </a:cubicBezTo>
                  <a:cubicBezTo>
                    <a:pt x="4956" y="12160"/>
                    <a:pt x="4966" y="12164"/>
                    <a:pt x="4969" y="12170"/>
                  </a:cubicBezTo>
                  <a:cubicBezTo>
                    <a:pt x="4986" y="12214"/>
                    <a:pt x="5006" y="12254"/>
                    <a:pt x="5023" y="12297"/>
                  </a:cubicBezTo>
                  <a:cubicBezTo>
                    <a:pt x="5023" y="12304"/>
                    <a:pt x="5029" y="12311"/>
                    <a:pt x="5029" y="12317"/>
                  </a:cubicBezTo>
                  <a:cubicBezTo>
                    <a:pt x="5033" y="12337"/>
                    <a:pt x="5036" y="12361"/>
                    <a:pt x="5046" y="12378"/>
                  </a:cubicBezTo>
                  <a:cubicBezTo>
                    <a:pt x="5053" y="12391"/>
                    <a:pt x="5063" y="12401"/>
                    <a:pt x="5073" y="12411"/>
                  </a:cubicBezTo>
                  <a:cubicBezTo>
                    <a:pt x="5103" y="12478"/>
                    <a:pt x="5133" y="12548"/>
                    <a:pt x="5156" y="12618"/>
                  </a:cubicBezTo>
                  <a:cubicBezTo>
                    <a:pt x="5190" y="12702"/>
                    <a:pt x="5223" y="12782"/>
                    <a:pt x="5257" y="12866"/>
                  </a:cubicBezTo>
                  <a:cubicBezTo>
                    <a:pt x="5287" y="12943"/>
                    <a:pt x="5314" y="13016"/>
                    <a:pt x="5347" y="13093"/>
                  </a:cubicBezTo>
                  <a:lnTo>
                    <a:pt x="5347" y="13096"/>
                  </a:lnTo>
                  <a:cubicBezTo>
                    <a:pt x="5347" y="13096"/>
                    <a:pt x="5347" y="13100"/>
                    <a:pt x="5350" y="13100"/>
                  </a:cubicBezTo>
                  <a:cubicBezTo>
                    <a:pt x="5354" y="13103"/>
                    <a:pt x="5354" y="13113"/>
                    <a:pt x="5357" y="13116"/>
                  </a:cubicBezTo>
                  <a:lnTo>
                    <a:pt x="5357" y="13113"/>
                  </a:lnTo>
                  <a:cubicBezTo>
                    <a:pt x="5367" y="13130"/>
                    <a:pt x="5370" y="13147"/>
                    <a:pt x="5381" y="13160"/>
                  </a:cubicBezTo>
                  <a:lnTo>
                    <a:pt x="5391" y="13183"/>
                  </a:lnTo>
                  <a:cubicBezTo>
                    <a:pt x="5391" y="13187"/>
                    <a:pt x="5397" y="13187"/>
                    <a:pt x="5397" y="13190"/>
                  </a:cubicBezTo>
                  <a:cubicBezTo>
                    <a:pt x="5401" y="13197"/>
                    <a:pt x="5401" y="13200"/>
                    <a:pt x="5404" y="13203"/>
                  </a:cubicBezTo>
                  <a:cubicBezTo>
                    <a:pt x="5467" y="13344"/>
                    <a:pt x="5531" y="13481"/>
                    <a:pt x="5591" y="13621"/>
                  </a:cubicBezTo>
                  <a:cubicBezTo>
                    <a:pt x="5641" y="13738"/>
                    <a:pt x="5688" y="13859"/>
                    <a:pt x="5738" y="13982"/>
                  </a:cubicBezTo>
                  <a:cubicBezTo>
                    <a:pt x="5758" y="14036"/>
                    <a:pt x="5785" y="14093"/>
                    <a:pt x="5805" y="14150"/>
                  </a:cubicBezTo>
                  <a:cubicBezTo>
                    <a:pt x="5798" y="14136"/>
                    <a:pt x="5788" y="14126"/>
                    <a:pt x="5782" y="14116"/>
                  </a:cubicBezTo>
                  <a:cubicBezTo>
                    <a:pt x="5768" y="14099"/>
                    <a:pt x="5752" y="14076"/>
                    <a:pt x="5738" y="14059"/>
                  </a:cubicBezTo>
                  <a:lnTo>
                    <a:pt x="5701" y="14009"/>
                  </a:lnTo>
                  <a:lnTo>
                    <a:pt x="5701" y="14009"/>
                  </a:lnTo>
                  <a:cubicBezTo>
                    <a:pt x="5701" y="14009"/>
                    <a:pt x="5701" y="14009"/>
                    <a:pt x="5701" y="14010"/>
                  </a:cubicBezTo>
                  <a:lnTo>
                    <a:pt x="5701" y="14010"/>
                  </a:lnTo>
                  <a:cubicBezTo>
                    <a:pt x="5695" y="13998"/>
                    <a:pt x="5686" y="13987"/>
                    <a:pt x="5675" y="13976"/>
                  </a:cubicBezTo>
                  <a:cubicBezTo>
                    <a:pt x="5665" y="13969"/>
                    <a:pt x="5648" y="13969"/>
                    <a:pt x="5635" y="13966"/>
                  </a:cubicBezTo>
                  <a:lnTo>
                    <a:pt x="5631" y="13966"/>
                  </a:lnTo>
                  <a:cubicBezTo>
                    <a:pt x="5615" y="13959"/>
                    <a:pt x="5601" y="13952"/>
                    <a:pt x="5584" y="13942"/>
                  </a:cubicBezTo>
                  <a:lnTo>
                    <a:pt x="5581" y="13942"/>
                  </a:lnTo>
                  <a:cubicBezTo>
                    <a:pt x="5571" y="13939"/>
                    <a:pt x="5564" y="13936"/>
                    <a:pt x="5558" y="13932"/>
                  </a:cubicBezTo>
                  <a:cubicBezTo>
                    <a:pt x="5538" y="13919"/>
                    <a:pt x="5518" y="13905"/>
                    <a:pt x="5498" y="13899"/>
                  </a:cubicBezTo>
                  <a:cubicBezTo>
                    <a:pt x="5451" y="13872"/>
                    <a:pt x="5401" y="13849"/>
                    <a:pt x="5350" y="13822"/>
                  </a:cubicBezTo>
                  <a:lnTo>
                    <a:pt x="5187" y="13748"/>
                  </a:lnTo>
                  <a:cubicBezTo>
                    <a:pt x="5083" y="13702"/>
                    <a:pt x="4979" y="13655"/>
                    <a:pt x="4872" y="13605"/>
                  </a:cubicBezTo>
                  <a:cubicBezTo>
                    <a:pt x="4822" y="13585"/>
                    <a:pt x="4779" y="13558"/>
                    <a:pt x="4729" y="13534"/>
                  </a:cubicBezTo>
                  <a:cubicBezTo>
                    <a:pt x="4678" y="13508"/>
                    <a:pt x="4628" y="13488"/>
                    <a:pt x="4578" y="13464"/>
                  </a:cubicBezTo>
                  <a:cubicBezTo>
                    <a:pt x="4521" y="13437"/>
                    <a:pt x="4464" y="13417"/>
                    <a:pt x="4404" y="13397"/>
                  </a:cubicBezTo>
                  <a:cubicBezTo>
                    <a:pt x="4351" y="13374"/>
                    <a:pt x="4297" y="13357"/>
                    <a:pt x="4244" y="13337"/>
                  </a:cubicBezTo>
                  <a:cubicBezTo>
                    <a:pt x="4150" y="13304"/>
                    <a:pt x="4063" y="13270"/>
                    <a:pt x="3970" y="13237"/>
                  </a:cubicBezTo>
                  <a:cubicBezTo>
                    <a:pt x="3879" y="13207"/>
                    <a:pt x="3792" y="13173"/>
                    <a:pt x="3699" y="13140"/>
                  </a:cubicBezTo>
                  <a:cubicBezTo>
                    <a:pt x="3625" y="13113"/>
                    <a:pt x="3545" y="13080"/>
                    <a:pt x="3468" y="13053"/>
                  </a:cubicBezTo>
                  <a:lnTo>
                    <a:pt x="3475" y="13053"/>
                  </a:lnTo>
                  <a:cubicBezTo>
                    <a:pt x="3468" y="13053"/>
                    <a:pt x="3468" y="13050"/>
                    <a:pt x="3465" y="13050"/>
                  </a:cubicBezTo>
                  <a:lnTo>
                    <a:pt x="3461" y="13050"/>
                  </a:lnTo>
                  <a:cubicBezTo>
                    <a:pt x="3458" y="13050"/>
                    <a:pt x="3451" y="13046"/>
                    <a:pt x="3448" y="13046"/>
                  </a:cubicBezTo>
                  <a:cubicBezTo>
                    <a:pt x="3445" y="13046"/>
                    <a:pt x="3445" y="13046"/>
                    <a:pt x="3441" y="13040"/>
                  </a:cubicBezTo>
                  <a:lnTo>
                    <a:pt x="3445" y="13040"/>
                  </a:lnTo>
                  <a:cubicBezTo>
                    <a:pt x="3441" y="13040"/>
                    <a:pt x="3435" y="13036"/>
                    <a:pt x="3431" y="13036"/>
                  </a:cubicBezTo>
                  <a:cubicBezTo>
                    <a:pt x="3395" y="13023"/>
                    <a:pt x="3358" y="13013"/>
                    <a:pt x="3314" y="12999"/>
                  </a:cubicBezTo>
                  <a:cubicBezTo>
                    <a:pt x="3261" y="12983"/>
                    <a:pt x="3201" y="12969"/>
                    <a:pt x="3144" y="12953"/>
                  </a:cubicBezTo>
                  <a:cubicBezTo>
                    <a:pt x="3090" y="12939"/>
                    <a:pt x="3033" y="12919"/>
                    <a:pt x="2980" y="12902"/>
                  </a:cubicBezTo>
                  <a:cubicBezTo>
                    <a:pt x="2930" y="12886"/>
                    <a:pt x="2876" y="12866"/>
                    <a:pt x="2826" y="12849"/>
                  </a:cubicBezTo>
                  <a:cubicBezTo>
                    <a:pt x="2779" y="12836"/>
                    <a:pt x="2739" y="12822"/>
                    <a:pt x="2692" y="12805"/>
                  </a:cubicBezTo>
                  <a:cubicBezTo>
                    <a:pt x="2689" y="12795"/>
                    <a:pt x="2682" y="12779"/>
                    <a:pt x="2679" y="12765"/>
                  </a:cubicBezTo>
                  <a:cubicBezTo>
                    <a:pt x="2679" y="12762"/>
                    <a:pt x="2676" y="12752"/>
                    <a:pt x="2676" y="12749"/>
                  </a:cubicBezTo>
                  <a:cubicBezTo>
                    <a:pt x="2679" y="12749"/>
                    <a:pt x="2682" y="12749"/>
                    <a:pt x="2682" y="12745"/>
                  </a:cubicBezTo>
                  <a:lnTo>
                    <a:pt x="2682" y="12729"/>
                  </a:lnTo>
                  <a:cubicBezTo>
                    <a:pt x="2682" y="12712"/>
                    <a:pt x="2682" y="12695"/>
                    <a:pt x="2689" y="12678"/>
                  </a:cubicBezTo>
                  <a:cubicBezTo>
                    <a:pt x="2689" y="12665"/>
                    <a:pt x="2692" y="12648"/>
                    <a:pt x="2692" y="12635"/>
                  </a:cubicBezTo>
                  <a:cubicBezTo>
                    <a:pt x="2692" y="12618"/>
                    <a:pt x="2696" y="12602"/>
                    <a:pt x="2696" y="12588"/>
                  </a:cubicBezTo>
                  <a:cubicBezTo>
                    <a:pt x="2699" y="12561"/>
                    <a:pt x="2706" y="12535"/>
                    <a:pt x="2709" y="12505"/>
                  </a:cubicBezTo>
                  <a:cubicBezTo>
                    <a:pt x="2716" y="12451"/>
                    <a:pt x="2729" y="12401"/>
                    <a:pt x="2739" y="12347"/>
                  </a:cubicBezTo>
                  <a:cubicBezTo>
                    <a:pt x="2749" y="12267"/>
                    <a:pt x="2763" y="12187"/>
                    <a:pt x="2766" y="12110"/>
                  </a:cubicBezTo>
                  <a:cubicBezTo>
                    <a:pt x="2766" y="12087"/>
                    <a:pt x="2773" y="12067"/>
                    <a:pt x="2773" y="12047"/>
                  </a:cubicBezTo>
                  <a:cubicBezTo>
                    <a:pt x="2773" y="12030"/>
                    <a:pt x="2776" y="12010"/>
                    <a:pt x="2776" y="11993"/>
                  </a:cubicBezTo>
                  <a:cubicBezTo>
                    <a:pt x="2776" y="11963"/>
                    <a:pt x="2776" y="11933"/>
                    <a:pt x="2773" y="11909"/>
                  </a:cubicBezTo>
                  <a:cubicBezTo>
                    <a:pt x="2763" y="11849"/>
                    <a:pt x="2749" y="11796"/>
                    <a:pt x="2733" y="11736"/>
                  </a:cubicBezTo>
                  <a:cubicBezTo>
                    <a:pt x="2716" y="11682"/>
                    <a:pt x="2696" y="11632"/>
                    <a:pt x="2672" y="11582"/>
                  </a:cubicBezTo>
                  <a:cubicBezTo>
                    <a:pt x="2649" y="11542"/>
                    <a:pt x="2629" y="11502"/>
                    <a:pt x="2609" y="11461"/>
                  </a:cubicBezTo>
                  <a:cubicBezTo>
                    <a:pt x="2599" y="11445"/>
                    <a:pt x="2589" y="11428"/>
                    <a:pt x="2579" y="11411"/>
                  </a:cubicBezTo>
                  <a:cubicBezTo>
                    <a:pt x="2565" y="11395"/>
                    <a:pt x="2559" y="11378"/>
                    <a:pt x="2545" y="11361"/>
                  </a:cubicBezTo>
                  <a:cubicBezTo>
                    <a:pt x="2539" y="11348"/>
                    <a:pt x="2529" y="11341"/>
                    <a:pt x="2522" y="11328"/>
                  </a:cubicBezTo>
                  <a:cubicBezTo>
                    <a:pt x="2515" y="11318"/>
                    <a:pt x="2508" y="11314"/>
                    <a:pt x="2505" y="11308"/>
                  </a:cubicBezTo>
                  <a:cubicBezTo>
                    <a:pt x="2492" y="11291"/>
                    <a:pt x="2475" y="11274"/>
                    <a:pt x="2462" y="11261"/>
                  </a:cubicBezTo>
                  <a:lnTo>
                    <a:pt x="2375" y="11174"/>
                  </a:lnTo>
                  <a:cubicBezTo>
                    <a:pt x="2345" y="11144"/>
                    <a:pt x="2315" y="11117"/>
                    <a:pt x="2281" y="11097"/>
                  </a:cubicBezTo>
                  <a:cubicBezTo>
                    <a:pt x="2261" y="11084"/>
                    <a:pt x="2244" y="11074"/>
                    <a:pt x="2224" y="11060"/>
                  </a:cubicBezTo>
                  <a:cubicBezTo>
                    <a:pt x="2194" y="11044"/>
                    <a:pt x="2164" y="11023"/>
                    <a:pt x="2137" y="11000"/>
                  </a:cubicBezTo>
                  <a:cubicBezTo>
                    <a:pt x="2131" y="10993"/>
                    <a:pt x="2127" y="10990"/>
                    <a:pt x="2124" y="10980"/>
                  </a:cubicBezTo>
                  <a:cubicBezTo>
                    <a:pt x="2094" y="10947"/>
                    <a:pt x="2060" y="10916"/>
                    <a:pt x="2027" y="10890"/>
                  </a:cubicBezTo>
                  <a:cubicBezTo>
                    <a:pt x="1980" y="10856"/>
                    <a:pt x="1940" y="10823"/>
                    <a:pt x="1893" y="10793"/>
                  </a:cubicBezTo>
                  <a:cubicBezTo>
                    <a:pt x="1873" y="10776"/>
                    <a:pt x="1846" y="10763"/>
                    <a:pt x="1823" y="10749"/>
                  </a:cubicBezTo>
                  <a:cubicBezTo>
                    <a:pt x="1780" y="10726"/>
                    <a:pt x="1736" y="10699"/>
                    <a:pt x="1689" y="10682"/>
                  </a:cubicBezTo>
                  <a:cubicBezTo>
                    <a:pt x="1656" y="10672"/>
                    <a:pt x="1622" y="10659"/>
                    <a:pt x="1586" y="10649"/>
                  </a:cubicBezTo>
                  <a:cubicBezTo>
                    <a:pt x="1569" y="10646"/>
                    <a:pt x="1552" y="10642"/>
                    <a:pt x="1536" y="10642"/>
                  </a:cubicBezTo>
                  <a:cubicBezTo>
                    <a:pt x="1505" y="10639"/>
                    <a:pt x="1479" y="10632"/>
                    <a:pt x="1452" y="10629"/>
                  </a:cubicBezTo>
                  <a:cubicBezTo>
                    <a:pt x="1399" y="10625"/>
                    <a:pt x="1346" y="10620"/>
                    <a:pt x="1294" y="10620"/>
                  </a:cubicBezTo>
                  <a:cubicBezTo>
                    <a:pt x="1264" y="10620"/>
                    <a:pt x="1234" y="10622"/>
                    <a:pt x="1205" y="10626"/>
                  </a:cubicBezTo>
                  <a:lnTo>
                    <a:pt x="1104" y="10639"/>
                  </a:lnTo>
                  <a:cubicBezTo>
                    <a:pt x="1037" y="10649"/>
                    <a:pt x="971" y="10672"/>
                    <a:pt x="910" y="10699"/>
                  </a:cubicBezTo>
                  <a:cubicBezTo>
                    <a:pt x="887" y="10713"/>
                    <a:pt x="860" y="10726"/>
                    <a:pt x="837" y="10743"/>
                  </a:cubicBezTo>
                  <a:cubicBezTo>
                    <a:pt x="810" y="10759"/>
                    <a:pt x="787" y="10773"/>
                    <a:pt x="760" y="10789"/>
                  </a:cubicBezTo>
                  <a:cubicBezTo>
                    <a:pt x="720" y="10813"/>
                    <a:pt x="683" y="10840"/>
                    <a:pt x="640" y="10863"/>
                  </a:cubicBezTo>
                  <a:cubicBezTo>
                    <a:pt x="609" y="10880"/>
                    <a:pt x="586" y="10896"/>
                    <a:pt x="556" y="10913"/>
                  </a:cubicBezTo>
                  <a:cubicBezTo>
                    <a:pt x="536" y="10926"/>
                    <a:pt x="509" y="10943"/>
                    <a:pt x="489" y="10960"/>
                  </a:cubicBezTo>
                  <a:cubicBezTo>
                    <a:pt x="469" y="10973"/>
                    <a:pt x="452" y="10990"/>
                    <a:pt x="432" y="11000"/>
                  </a:cubicBezTo>
                  <a:cubicBezTo>
                    <a:pt x="419" y="11010"/>
                    <a:pt x="405" y="11023"/>
                    <a:pt x="392" y="11030"/>
                  </a:cubicBezTo>
                  <a:cubicBezTo>
                    <a:pt x="375" y="11044"/>
                    <a:pt x="365" y="11057"/>
                    <a:pt x="349" y="11067"/>
                  </a:cubicBezTo>
                  <a:cubicBezTo>
                    <a:pt x="322" y="11094"/>
                    <a:pt x="292" y="11117"/>
                    <a:pt x="268" y="11144"/>
                  </a:cubicBezTo>
                  <a:cubicBezTo>
                    <a:pt x="248" y="11167"/>
                    <a:pt x="232" y="11197"/>
                    <a:pt x="218" y="11227"/>
                  </a:cubicBezTo>
                  <a:cubicBezTo>
                    <a:pt x="191" y="11284"/>
                    <a:pt x="175" y="11348"/>
                    <a:pt x="168" y="11411"/>
                  </a:cubicBezTo>
                  <a:cubicBezTo>
                    <a:pt x="158" y="11465"/>
                    <a:pt x="151" y="11518"/>
                    <a:pt x="148" y="11578"/>
                  </a:cubicBezTo>
                  <a:cubicBezTo>
                    <a:pt x="141" y="11632"/>
                    <a:pt x="148" y="11685"/>
                    <a:pt x="148" y="11736"/>
                  </a:cubicBezTo>
                  <a:lnTo>
                    <a:pt x="148" y="11732"/>
                  </a:lnTo>
                  <a:cubicBezTo>
                    <a:pt x="151" y="11802"/>
                    <a:pt x="168" y="11866"/>
                    <a:pt x="198" y="11933"/>
                  </a:cubicBezTo>
                  <a:cubicBezTo>
                    <a:pt x="208" y="11960"/>
                    <a:pt x="222" y="11983"/>
                    <a:pt x="235" y="12003"/>
                  </a:cubicBezTo>
                  <a:cubicBezTo>
                    <a:pt x="242" y="12016"/>
                    <a:pt x="252" y="12033"/>
                    <a:pt x="258" y="12047"/>
                  </a:cubicBezTo>
                  <a:lnTo>
                    <a:pt x="285" y="12083"/>
                  </a:lnTo>
                  <a:cubicBezTo>
                    <a:pt x="292" y="12093"/>
                    <a:pt x="298" y="12100"/>
                    <a:pt x="305" y="12113"/>
                  </a:cubicBezTo>
                  <a:cubicBezTo>
                    <a:pt x="309" y="12117"/>
                    <a:pt x="309" y="12120"/>
                    <a:pt x="315" y="12120"/>
                  </a:cubicBezTo>
                  <a:cubicBezTo>
                    <a:pt x="309" y="12127"/>
                    <a:pt x="302" y="12133"/>
                    <a:pt x="305" y="12147"/>
                  </a:cubicBezTo>
                  <a:lnTo>
                    <a:pt x="305" y="12167"/>
                  </a:lnTo>
                  <a:cubicBezTo>
                    <a:pt x="305" y="12177"/>
                    <a:pt x="309" y="12180"/>
                    <a:pt x="309" y="12187"/>
                  </a:cubicBezTo>
                  <a:lnTo>
                    <a:pt x="322" y="12227"/>
                  </a:lnTo>
                  <a:cubicBezTo>
                    <a:pt x="332" y="12250"/>
                    <a:pt x="339" y="12281"/>
                    <a:pt x="349" y="12304"/>
                  </a:cubicBezTo>
                  <a:cubicBezTo>
                    <a:pt x="369" y="12361"/>
                    <a:pt x="385" y="12411"/>
                    <a:pt x="409" y="12464"/>
                  </a:cubicBezTo>
                  <a:cubicBezTo>
                    <a:pt x="432" y="12505"/>
                    <a:pt x="449" y="12548"/>
                    <a:pt x="469" y="12595"/>
                  </a:cubicBezTo>
                  <a:cubicBezTo>
                    <a:pt x="486" y="12635"/>
                    <a:pt x="506" y="12672"/>
                    <a:pt x="526" y="12715"/>
                  </a:cubicBezTo>
                  <a:cubicBezTo>
                    <a:pt x="539" y="12745"/>
                    <a:pt x="556" y="12779"/>
                    <a:pt x="569" y="12805"/>
                  </a:cubicBezTo>
                  <a:lnTo>
                    <a:pt x="569" y="12802"/>
                  </a:lnTo>
                  <a:cubicBezTo>
                    <a:pt x="576" y="12819"/>
                    <a:pt x="583" y="12836"/>
                    <a:pt x="589" y="12852"/>
                  </a:cubicBezTo>
                  <a:cubicBezTo>
                    <a:pt x="599" y="12866"/>
                    <a:pt x="606" y="12879"/>
                    <a:pt x="616" y="12896"/>
                  </a:cubicBezTo>
                  <a:cubicBezTo>
                    <a:pt x="623" y="12906"/>
                    <a:pt x="636" y="12919"/>
                    <a:pt x="643" y="12933"/>
                  </a:cubicBezTo>
                  <a:cubicBezTo>
                    <a:pt x="660" y="12953"/>
                    <a:pt x="676" y="12969"/>
                    <a:pt x="693" y="12986"/>
                  </a:cubicBezTo>
                  <a:cubicBezTo>
                    <a:pt x="716" y="13006"/>
                    <a:pt x="733" y="13030"/>
                    <a:pt x="757" y="13046"/>
                  </a:cubicBezTo>
                  <a:cubicBezTo>
                    <a:pt x="783" y="13066"/>
                    <a:pt x="807" y="13083"/>
                    <a:pt x="833" y="13100"/>
                  </a:cubicBezTo>
                  <a:cubicBezTo>
                    <a:pt x="877" y="13133"/>
                    <a:pt x="927" y="13163"/>
                    <a:pt x="977" y="13187"/>
                  </a:cubicBezTo>
                  <a:cubicBezTo>
                    <a:pt x="1027" y="13213"/>
                    <a:pt x="1074" y="13243"/>
                    <a:pt x="1124" y="13264"/>
                  </a:cubicBezTo>
                  <a:cubicBezTo>
                    <a:pt x="1178" y="13287"/>
                    <a:pt x="1238" y="13310"/>
                    <a:pt x="1295" y="13327"/>
                  </a:cubicBezTo>
                  <a:cubicBezTo>
                    <a:pt x="1325" y="13334"/>
                    <a:pt x="1355" y="13337"/>
                    <a:pt x="1388" y="13347"/>
                  </a:cubicBezTo>
                  <a:cubicBezTo>
                    <a:pt x="1419" y="13350"/>
                    <a:pt x="1445" y="13354"/>
                    <a:pt x="1472" y="13361"/>
                  </a:cubicBezTo>
                  <a:cubicBezTo>
                    <a:pt x="1495" y="13364"/>
                    <a:pt x="1519" y="13364"/>
                    <a:pt x="1542" y="13364"/>
                  </a:cubicBezTo>
                  <a:cubicBezTo>
                    <a:pt x="1576" y="13364"/>
                    <a:pt x="1609" y="13364"/>
                    <a:pt x="1643" y="13361"/>
                  </a:cubicBezTo>
                  <a:cubicBezTo>
                    <a:pt x="1696" y="13354"/>
                    <a:pt x="1756" y="13354"/>
                    <a:pt x="1810" y="13347"/>
                  </a:cubicBezTo>
                  <a:cubicBezTo>
                    <a:pt x="1870" y="13337"/>
                    <a:pt x="1927" y="13330"/>
                    <a:pt x="1980" y="13320"/>
                  </a:cubicBezTo>
                  <a:cubicBezTo>
                    <a:pt x="2037" y="13314"/>
                    <a:pt x="2091" y="13310"/>
                    <a:pt x="2144" y="13297"/>
                  </a:cubicBezTo>
                  <a:cubicBezTo>
                    <a:pt x="2204" y="13287"/>
                    <a:pt x="2264" y="13277"/>
                    <a:pt x="2321" y="13254"/>
                  </a:cubicBezTo>
                  <a:cubicBezTo>
                    <a:pt x="2348" y="13247"/>
                    <a:pt x="2378" y="13233"/>
                    <a:pt x="2408" y="13217"/>
                  </a:cubicBezTo>
                  <a:cubicBezTo>
                    <a:pt x="2432" y="13203"/>
                    <a:pt x="2455" y="13193"/>
                    <a:pt x="2478" y="13177"/>
                  </a:cubicBezTo>
                  <a:cubicBezTo>
                    <a:pt x="2525" y="13147"/>
                    <a:pt x="2575" y="13116"/>
                    <a:pt x="2615" y="13080"/>
                  </a:cubicBezTo>
                  <a:cubicBezTo>
                    <a:pt x="2639" y="13063"/>
                    <a:pt x="2659" y="13040"/>
                    <a:pt x="2676" y="13019"/>
                  </a:cubicBezTo>
                  <a:cubicBezTo>
                    <a:pt x="2692" y="12999"/>
                    <a:pt x="2709" y="12979"/>
                    <a:pt x="2716" y="12953"/>
                  </a:cubicBezTo>
                  <a:lnTo>
                    <a:pt x="2716" y="12949"/>
                  </a:lnTo>
                  <a:cubicBezTo>
                    <a:pt x="2722" y="12949"/>
                    <a:pt x="2726" y="12953"/>
                    <a:pt x="2726" y="12953"/>
                  </a:cubicBezTo>
                  <a:cubicBezTo>
                    <a:pt x="2776" y="12969"/>
                    <a:pt x="2829" y="12983"/>
                    <a:pt x="2880" y="12999"/>
                  </a:cubicBezTo>
                  <a:cubicBezTo>
                    <a:pt x="2933" y="13019"/>
                    <a:pt x="2990" y="13036"/>
                    <a:pt x="3047" y="13053"/>
                  </a:cubicBezTo>
                  <a:cubicBezTo>
                    <a:pt x="3100" y="13070"/>
                    <a:pt x="3160" y="13083"/>
                    <a:pt x="3214" y="13096"/>
                  </a:cubicBezTo>
                  <a:cubicBezTo>
                    <a:pt x="3267" y="13110"/>
                    <a:pt x="3324" y="13130"/>
                    <a:pt x="3374" y="13147"/>
                  </a:cubicBezTo>
                  <a:cubicBezTo>
                    <a:pt x="3391" y="13150"/>
                    <a:pt x="3408" y="13160"/>
                    <a:pt x="3425" y="13163"/>
                  </a:cubicBezTo>
                  <a:cubicBezTo>
                    <a:pt x="3481" y="13183"/>
                    <a:pt x="3545" y="13207"/>
                    <a:pt x="3602" y="13233"/>
                  </a:cubicBezTo>
                  <a:cubicBezTo>
                    <a:pt x="3669" y="13257"/>
                    <a:pt x="3736" y="13280"/>
                    <a:pt x="3802" y="13300"/>
                  </a:cubicBezTo>
                  <a:cubicBezTo>
                    <a:pt x="3913" y="13334"/>
                    <a:pt x="4020" y="13371"/>
                    <a:pt x="4130" y="13407"/>
                  </a:cubicBezTo>
                  <a:cubicBezTo>
                    <a:pt x="4184" y="13431"/>
                    <a:pt x="4237" y="13447"/>
                    <a:pt x="4294" y="13464"/>
                  </a:cubicBezTo>
                  <a:cubicBezTo>
                    <a:pt x="4347" y="13481"/>
                    <a:pt x="4398" y="13498"/>
                    <a:pt x="4451" y="13518"/>
                  </a:cubicBezTo>
                  <a:cubicBezTo>
                    <a:pt x="4511" y="13538"/>
                    <a:pt x="4568" y="13564"/>
                    <a:pt x="4628" y="13588"/>
                  </a:cubicBezTo>
                  <a:cubicBezTo>
                    <a:pt x="4688" y="13618"/>
                    <a:pt x="4749" y="13645"/>
                    <a:pt x="4812" y="13671"/>
                  </a:cubicBezTo>
                  <a:cubicBezTo>
                    <a:pt x="4912" y="13718"/>
                    <a:pt x="5016" y="13765"/>
                    <a:pt x="5120" y="13805"/>
                  </a:cubicBezTo>
                  <a:cubicBezTo>
                    <a:pt x="5173" y="13832"/>
                    <a:pt x="5230" y="13852"/>
                    <a:pt x="5284" y="13875"/>
                  </a:cubicBezTo>
                  <a:cubicBezTo>
                    <a:pt x="5314" y="13889"/>
                    <a:pt x="5337" y="13902"/>
                    <a:pt x="5367" y="13916"/>
                  </a:cubicBezTo>
                  <a:cubicBezTo>
                    <a:pt x="5387" y="13926"/>
                    <a:pt x="5407" y="13936"/>
                    <a:pt x="5434" y="13949"/>
                  </a:cubicBezTo>
                  <a:lnTo>
                    <a:pt x="5437" y="13949"/>
                  </a:lnTo>
                  <a:cubicBezTo>
                    <a:pt x="5457" y="13959"/>
                    <a:pt x="5481" y="13969"/>
                    <a:pt x="5501" y="13982"/>
                  </a:cubicBezTo>
                  <a:cubicBezTo>
                    <a:pt x="5521" y="13996"/>
                    <a:pt x="5541" y="14006"/>
                    <a:pt x="5568" y="14016"/>
                  </a:cubicBezTo>
                  <a:cubicBezTo>
                    <a:pt x="5581" y="14019"/>
                    <a:pt x="5591" y="14029"/>
                    <a:pt x="5605" y="14029"/>
                  </a:cubicBezTo>
                  <a:cubicBezTo>
                    <a:pt x="5608" y="14029"/>
                    <a:pt x="5618" y="14029"/>
                    <a:pt x="5625" y="14033"/>
                  </a:cubicBezTo>
                  <a:cubicBezTo>
                    <a:pt x="5638" y="14053"/>
                    <a:pt x="5655" y="14069"/>
                    <a:pt x="5668" y="14086"/>
                  </a:cubicBezTo>
                  <a:lnTo>
                    <a:pt x="5718" y="14150"/>
                  </a:lnTo>
                  <a:lnTo>
                    <a:pt x="5805" y="14263"/>
                  </a:lnTo>
                  <a:cubicBezTo>
                    <a:pt x="5835" y="14297"/>
                    <a:pt x="5859" y="14333"/>
                    <a:pt x="5885" y="14370"/>
                  </a:cubicBezTo>
                  <a:cubicBezTo>
                    <a:pt x="5899" y="14387"/>
                    <a:pt x="5909" y="14407"/>
                    <a:pt x="5925" y="14424"/>
                  </a:cubicBezTo>
                  <a:cubicBezTo>
                    <a:pt x="5952" y="14491"/>
                    <a:pt x="5982" y="14554"/>
                    <a:pt x="6006" y="14618"/>
                  </a:cubicBezTo>
                  <a:cubicBezTo>
                    <a:pt x="6043" y="14708"/>
                    <a:pt x="6086" y="14798"/>
                    <a:pt x="6119" y="14888"/>
                  </a:cubicBezTo>
                  <a:cubicBezTo>
                    <a:pt x="6156" y="14989"/>
                    <a:pt x="6193" y="15089"/>
                    <a:pt x="6226" y="15189"/>
                  </a:cubicBezTo>
                  <a:cubicBezTo>
                    <a:pt x="6260" y="15290"/>
                    <a:pt x="6293" y="15393"/>
                    <a:pt x="6323" y="15494"/>
                  </a:cubicBezTo>
                  <a:cubicBezTo>
                    <a:pt x="6360" y="15624"/>
                    <a:pt x="6404" y="15751"/>
                    <a:pt x="6444" y="15875"/>
                  </a:cubicBezTo>
                  <a:cubicBezTo>
                    <a:pt x="6437" y="15918"/>
                    <a:pt x="6427" y="15955"/>
                    <a:pt x="6417" y="15995"/>
                  </a:cubicBezTo>
                  <a:cubicBezTo>
                    <a:pt x="6390" y="16119"/>
                    <a:pt x="6367" y="16236"/>
                    <a:pt x="6337" y="16356"/>
                  </a:cubicBezTo>
                  <a:cubicBezTo>
                    <a:pt x="6317" y="16436"/>
                    <a:pt x="6293" y="16513"/>
                    <a:pt x="6273" y="16590"/>
                  </a:cubicBezTo>
                  <a:cubicBezTo>
                    <a:pt x="6240" y="16711"/>
                    <a:pt x="6206" y="16828"/>
                    <a:pt x="6176" y="16948"/>
                  </a:cubicBezTo>
                  <a:cubicBezTo>
                    <a:pt x="6149" y="17065"/>
                    <a:pt x="6116" y="17185"/>
                    <a:pt x="6089" y="17302"/>
                  </a:cubicBezTo>
                  <a:cubicBezTo>
                    <a:pt x="6066" y="17426"/>
                    <a:pt x="6039" y="17550"/>
                    <a:pt x="6022" y="17677"/>
                  </a:cubicBezTo>
                  <a:cubicBezTo>
                    <a:pt x="6006" y="17801"/>
                    <a:pt x="5992" y="17928"/>
                    <a:pt x="5982" y="18055"/>
                  </a:cubicBezTo>
                  <a:cubicBezTo>
                    <a:pt x="5982" y="18075"/>
                    <a:pt x="5976" y="18091"/>
                    <a:pt x="5976" y="18105"/>
                  </a:cubicBezTo>
                  <a:cubicBezTo>
                    <a:pt x="5976" y="18101"/>
                    <a:pt x="5972" y="18098"/>
                    <a:pt x="5972" y="18095"/>
                  </a:cubicBezTo>
                  <a:cubicBezTo>
                    <a:pt x="5972" y="18085"/>
                    <a:pt x="5972" y="18078"/>
                    <a:pt x="5969" y="18065"/>
                  </a:cubicBezTo>
                  <a:cubicBezTo>
                    <a:pt x="5959" y="18005"/>
                    <a:pt x="5956" y="17948"/>
                    <a:pt x="5949" y="17887"/>
                  </a:cubicBezTo>
                  <a:cubicBezTo>
                    <a:pt x="5942" y="17864"/>
                    <a:pt x="5942" y="17841"/>
                    <a:pt x="5939" y="17814"/>
                  </a:cubicBezTo>
                  <a:cubicBezTo>
                    <a:pt x="5939" y="17801"/>
                    <a:pt x="5939" y="17787"/>
                    <a:pt x="5936" y="17777"/>
                  </a:cubicBezTo>
                  <a:cubicBezTo>
                    <a:pt x="5932" y="17764"/>
                    <a:pt x="5925" y="17747"/>
                    <a:pt x="5919" y="17734"/>
                  </a:cubicBezTo>
                  <a:cubicBezTo>
                    <a:pt x="5915" y="17720"/>
                    <a:pt x="5909" y="17710"/>
                    <a:pt x="5905" y="17700"/>
                  </a:cubicBezTo>
                  <a:cubicBezTo>
                    <a:pt x="5889" y="17650"/>
                    <a:pt x="5869" y="17597"/>
                    <a:pt x="5852" y="17546"/>
                  </a:cubicBezTo>
                  <a:cubicBezTo>
                    <a:pt x="5835" y="17500"/>
                    <a:pt x="5815" y="17453"/>
                    <a:pt x="5792" y="17409"/>
                  </a:cubicBezTo>
                  <a:cubicBezTo>
                    <a:pt x="5785" y="17386"/>
                    <a:pt x="5772" y="17366"/>
                    <a:pt x="5765" y="17349"/>
                  </a:cubicBezTo>
                  <a:cubicBezTo>
                    <a:pt x="5752" y="17326"/>
                    <a:pt x="5738" y="17299"/>
                    <a:pt x="5725" y="17269"/>
                  </a:cubicBezTo>
                  <a:cubicBezTo>
                    <a:pt x="5725" y="17266"/>
                    <a:pt x="5722" y="17266"/>
                    <a:pt x="5722" y="17262"/>
                  </a:cubicBezTo>
                  <a:cubicBezTo>
                    <a:pt x="5675" y="17165"/>
                    <a:pt x="5631" y="17065"/>
                    <a:pt x="5588" y="16968"/>
                  </a:cubicBezTo>
                  <a:cubicBezTo>
                    <a:pt x="5541" y="16868"/>
                    <a:pt x="5501" y="16774"/>
                    <a:pt x="5447" y="16677"/>
                  </a:cubicBezTo>
                  <a:cubicBezTo>
                    <a:pt x="5421" y="16630"/>
                    <a:pt x="5397" y="16590"/>
                    <a:pt x="5367" y="16547"/>
                  </a:cubicBezTo>
                  <a:lnTo>
                    <a:pt x="5280" y="16410"/>
                  </a:lnTo>
                  <a:cubicBezTo>
                    <a:pt x="5223" y="16323"/>
                    <a:pt x="5170" y="16229"/>
                    <a:pt x="5113" y="16142"/>
                  </a:cubicBezTo>
                  <a:cubicBezTo>
                    <a:pt x="5056" y="16055"/>
                    <a:pt x="4999" y="15972"/>
                    <a:pt x="4936" y="15888"/>
                  </a:cubicBezTo>
                  <a:cubicBezTo>
                    <a:pt x="4906" y="15845"/>
                    <a:pt x="4872" y="15805"/>
                    <a:pt x="4836" y="15771"/>
                  </a:cubicBezTo>
                  <a:cubicBezTo>
                    <a:pt x="4799" y="15731"/>
                    <a:pt x="4762" y="15698"/>
                    <a:pt x="4729" y="15657"/>
                  </a:cubicBezTo>
                  <a:lnTo>
                    <a:pt x="4729" y="15657"/>
                  </a:lnTo>
                  <a:lnTo>
                    <a:pt x="4732" y="15661"/>
                  </a:lnTo>
                  <a:cubicBezTo>
                    <a:pt x="4722" y="15647"/>
                    <a:pt x="4715" y="15641"/>
                    <a:pt x="4702" y="15627"/>
                  </a:cubicBezTo>
                  <a:cubicBezTo>
                    <a:pt x="4688" y="15614"/>
                    <a:pt x="4678" y="15597"/>
                    <a:pt x="4668" y="15587"/>
                  </a:cubicBezTo>
                  <a:cubicBezTo>
                    <a:pt x="4665" y="15571"/>
                    <a:pt x="4655" y="15554"/>
                    <a:pt x="4648" y="15530"/>
                  </a:cubicBezTo>
                  <a:cubicBezTo>
                    <a:pt x="4615" y="15447"/>
                    <a:pt x="4585" y="15360"/>
                    <a:pt x="4555" y="15276"/>
                  </a:cubicBezTo>
                  <a:cubicBezTo>
                    <a:pt x="4548" y="15256"/>
                    <a:pt x="4545" y="15240"/>
                    <a:pt x="4535" y="15219"/>
                  </a:cubicBezTo>
                  <a:cubicBezTo>
                    <a:pt x="4531" y="15203"/>
                    <a:pt x="4528" y="15189"/>
                    <a:pt x="4521" y="15173"/>
                  </a:cubicBezTo>
                  <a:cubicBezTo>
                    <a:pt x="4518" y="15159"/>
                    <a:pt x="4515" y="15143"/>
                    <a:pt x="4515" y="15129"/>
                  </a:cubicBezTo>
                  <a:cubicBezTo>
                    <a:pt x="4515" y="15119"/>
                    <a:pt x="4511" y="15109"/>
                    <a:pt x="4511" y="15096"/>
                  </a:cubicBezTo>
                  <a:cubicBezTo>
                    <a:pt x="4501" y="15042"/>
                    <a:pt x="4498" y="14989"/>
                    <a:pt x="4488" y="14935"/>
                  </a:cubicBezTo>
                  <a:cubicBezTo>
                    <a:pt x="4481" y="14878"/>
                    <a:pt x="4471" y="14822"/>
                    <a:pt x="4454" y="14771"/>
                  </a:cubicBezTo>
                  <a:cubicBezTo>
                    <a:pt x="4454" y="14768"/>
                    <a:pt x="4451" y="14758"/>
                    <a:pt x="4451" y="14755"/>
                  </a:cubicBezTo>
                  <a:cubicBezTo>
                    <a:pt x="4434" y="14705"/>
                    <a:pt x="4411" y="14658"/>
                    <a:pt x="4377" y="14618"/>
                  </a:cubicBezTo>
                  <a:cubicBezTo>
                    <a:pt x="4361" y="14594"/>
                    <a:pt x="4344" y="14574"/>
                    <a:pt x="4327" y="14557"/>
                  </a:cubicBezTo>
                  <a:cubicBezTo>
                    <a:pt x="4311" y="14541"/>
                    <a:pt x="4287" y="14521"/>
                    <a:pt x="4267" y="14504"/>
                  </a:cubicBezTo>
                  <a:cubicBezTo>
                    <a:pt x="4244" y="14487"/>
                    <a:pt x="4220" y="14471"/>
                    <a:pt x="4197" y="14457"/>
                  </a:cubicBezTo>
                  <a:cubicBezTo>
                    <a:pt x="4152" y="14432"/>
                    <a:pt x="4099" y="14423"/>
                    <a:pt x="4047" y="14423"/>
                  </a:cubicBezTo>
                  <a:cubicBezTo>
                    <a:pt x="4038" y="14423"/>
                    <a:pt x="4029" y="14423"/>
                    <a:pt x="4020" y="14424"/>
                  </a:cubicBezTo>
                  <a:cubicBezTo>
                    <a:pt x="3983" y="14427"/>
                    <a:pt x="3946" y="14434"/>
                    <a:pt x="3909" y="14450"/>
                  </a:cubicBezTo>
                  <a:cubicBezTo>
                    <a:pt x="3879" y="14460"/>
                    <a:pt x="3849" y="14474"/>
                    <a:pt x="3826" y="14501"/>
                  </a:cubicBezTo>
                  <a:cubicBezTo>
                    <a:pt x="3802" y="14521"/>
                    <a:pt x="3786" y="14551"/>
                    <a:pt x="3776" y="14578"/>
                  </a:cubicBezTo>
                  <a:cubicBezTo>
                    <a:pt x="3766" y="14608"/>
                    <a:pt x="3762" y="14638"/>
                    <a:pt x="3762" y="14671"/>
                  </a:cubicBezTo>
                  <a:cubicBezTo>
                    <a:pt x="3762" y="14735"/>
                    <a:pt x="3776" y="14791"/>
                    <a:pt x="3796" y="14852"/>
                  </a:cubicBezTo>
                  <a:cubicBezTo>
                    <a:pt x="3809" y="14888"/>
                    <a:pt x="3829" y="14925"/>
                    <a:pt x="3853" y="14959"/>
                  </a:cubicBezTo>
                  <a:cubicBezTo>
                    <a:pt x="3869" y="14979"/>
                    <a:pt x="3886" y="15005"/>
                    <a:pt x="3909" y="15022"/>
                  </a:cubicBezTo>
                  <a:cubicBezTo>
                    <a:pt x="3946" y="15059"/>
                    <a:pt x="3986" y="15092"/>
                    <a:pt x="4030" y="15122"/>
                  </a:cubicBezTo>
                  <a:cubicBezTo>
                    <a:pt x="4070" y="15153"/>
                    <a:pt x="4117" y="15186"/>
                    <a:pt x="4160" y="15213"/>
                  </a:cubicBezTo>
                  <a:cubicBezTo>
                    <a:pt x="4197" y="15243"/>
                    <a:pt x="4234" y="15270"/>
                    <a:pt x="4270" y="15303"/>
                  </a:cubicBezTo>
                  <a:cubicBezTo>
                    <a:pt x="4327" y="15357"/>
                    <a:pt x="4377" y="15410"/>
                    <a:pt x="4431" y="15470"/>
                  </a:cubicBezTo>
                  <a:lnTo>
                    <a:pt x="4545" y="15607"/>
                  </a:lnTo>
                  <a:cubicBezTo>
                    <a:pt x="4551" y="15624"/>
                    <a:pt x="4561" y="15644"/>
                    <a:pt x="4568" y="15661"/>
                  </a:cubicBezTo>
                  <a:lnTo>
                    <a:pt x="4595" y="15698"/>
                  </a:lnTo>
                  <a:lnTo>
                    <a:pt x="4618" y="15724"/>
                  </a:lnTo>
                  <a:cubicBezTo>
                    <a:pt x="4645" y="15748"/>
                    <a:pt x="4672" y="15771"/>
                    <a:pt x="4702" y="15791"/>
                  </a:cubicBezTo>
                  <a:lnTo>
                    <a:pt x="4715" y="15805"/>
                  </a:lnTo>
                  <a:cubicBezTo>
                    <a:pt x="4732" y="15821"/>
                    <a:pt x="4749" y="15841"/>
                    <a:pt x="4765" y="15858"/>
                  </a:cubicBezTo>
                  <a:cubicBezTo>
                    <a:pt x="4779" y="15875"/>
                    <a:pt x="4795" y="15891"/>
                    <a:pt x="4805" y="15908"/>
                  </a:cubicBezTo>
                  <a:cubicBezTo>
                    <a:pt x="4862" y="15978"/>
                    <a:pt x="4916" y="16049"/>
                    <a:pt x="4966" y="16126"/>
                  </a:cubicBezTo>
                  <a:cubicBezTo>
                    <a:pt x="5016" y="16192"/>
                    <a:pt x="5070" y="16259"/>
                    <a:pt x="5116" y="16329"/>
                  </a:cubicBezTo>
                  <a:cubicBezTo>
                    <a:pt x="5120" y="16339"/>
                    <a:pt x="5123" y="16343"/>
                    <a:pt x="5130" y="16350"/>
                  </a:cubicBezTo>
                  <a:lnTo>
                    <a:pt x="5130" y="16346"/>
                  </a:lnTo>
                  <a:cubicBezTo>
                    <a:pt x="5132" y="16349"/>
                    <a:pt x="5133" y="16353"/>
                    <a:pt x="5134" y="16356"/>
                  </a:cubicBezTo>
                  <a:lnTo>
                    <a:pt x="5134" y="16356"/>
                  </a:lnTo>
                  <a:cubicBezTo>
                    <a:pt x="5134" y="16356"/>
                    <a:pt x="5134" y="16356"/>
                    <a:pt x="5133" y="16356"/>
                  </a:cubicBezTo>
                  <a:cubicBezTo>
                    <a:pt x="5136" y="16360"/>
                    <a:pt x="5140" y="16366"/>
                    <a:pt x="5146" y="16373"/>
                  </a:cubicBezTo>
                  <a:cubicBezTo>
                    <a:pt x="5167" y="16406"/>
                    <a:pt x="5187" y="16443"/>
                    <a:pt x="5207" y="16477"/>
                  </a:cubicBezTo>
                  <a:cubicBezTo>
                    <a:pt x="5230" y="16513"/>
                    <a:pt x="5250" y="16550"/>
                    <a:pt x="5267" y="16590"/>
                  </a:cubicBezTo>
                  <a:cubicBezTo>
                    <a:pt x="5304" y="16664"/>
                    <a:pt x="5340" y="16734"/>
                    <a:pt x="5381" y="16811"/>
                  </a:cubicBezTo>
                  <a:cubicBezTo>
                    <a:pt x="5414" y="16878"/>
                    <a:pt x="5441" y="16948"/>
                    <a:pt x="5471" y="17018"/>
                  </a:cubicBezTo>
                  <a:cubicBezTo>
                    <a:pt x="5504" y="17098"/>
                    <a:pt x="5534" y="17179"/>
                    <a:pt x="5564" y="17259"/>
                  </a:cubicBezTo>
                  <a:cubicBezTo>
                    <a:pt x="5581" y="17299"/>
                    <a:pt x="5591" y="17343"/>
                    <a:pt x="5608" y="17383"/>
                  </a:cubicBezTo>
                  <a:cubicBezTo>
                    <a:pt x="5625" y="17426"/>
                    <a:pt x="5648" y="17466"/>
                    <a:pt x="5665" y="17510"/>
                  </a:cubicBezTo>
                  <a:cubicBezTo>
                    <a:pt x="5698" y="17583"/>
                    <a:pt x="5725" y="17663"/>
                    <a:pt x="5755" y="17744"/>
                  </a:cubicBezTo>
                  <a:cubicBezTo>
                    <a:pt x="5785" y="17821"/>
                    <a:pt x="5815" y="17904"/>
                    <a:pt x="5839" y="17988"/>
                  </a:cubicBezTo>
                  <a:cubicBezTo>
                    <a:pt x="5859" y="18061"/>
                    <a:pt x="5882" y="18135"/>
                    <a:pt x="5892" y="18205"/>
                  </a:cubicBezTo>
                  <a:cubicBezTo>
                    <a:pt x="5905" y="18285"/>
                    <a:pt x="5915" y="18366"/>
                    <a:pt x="5922" y="18446"/>
                  </a:cubicBezTo>
                  <a:cubicBezTo>
                    <a:pt x="5925" y="18486"/>
                    <a:pt x="5932" y="18529"/>
                    <a:pt x="5936" y="18573"/>
                  </a:cubicBezTo>
                  <a:cubicBezTo>
                    <a:pt x="5932" y="18656"/>
                    <a:pt x="5925" y="18747"/>
                    <a:pt x="5925" y="18830"/>
                  </a:cubicBezTo>
                  <a:cubicBezTo>
                    <a:pt x="5925" y="18901"/>
                    <a:pt x="5925" y="18971"/>
                    <a:pt x="5932" y="19041"/>
                  </a:cubicBezTo>
                  <a:cubicBezTo>
                    <a:pt x="5932" y="19108"/>
                    <a:pt x="5936" y="19175"/>
                    <a:pt x="5939" y="19242"/>
                  </a:cubicBezTo>
                  <a:lnTo>
                    <a:pt x="5952" y="19405"/>
                  </a:lnTo>
                  <a:cubicBezTo>
                    <a:pt x="5956" y="19442"/>
                    <a:pt x="5959" y="19476"/>
                    <a:pt x="5966" y="19516"/>
                  </a:cubicBezTo>
                  <a:cubicBezTo>
                    <a:pt x="5969" y="19549"/>
                    <a:pt x="5972" y="19583"/>
                    <a:pt x="5976" y="19619"/>
                  </a:cubicBezTo>
                  <a:cubicBezTo>
                    <a:pt x="5992" y="19743"/>
                    <a:pt x="6019" y="19867"/>
                    <a:pt x="6049" y="19987"/>
                  </a:cubicBezTo>
                  <a:lnTo>
                    <a:pt x="6073" y="20087"/>
                  </a:lnTo>
                  <a:cubicBezTo>
                    <a:pt x="6086" y="20124"/>
                    <a:pt x="6093" y="20158"/>
                    <a:pt x="6106" y="20194"/>
                  </a:cubicBezTo>
                  <a:cubicBezTo>
                    <a:pt x="6116" y="20225"/>
                    <a:pt x="6126" y="20255"/>
                    <a:pt x="6136" y="20285"/>
                  </a:cubicBezTo>
                  <a:cubicBezTo>
                    <a:pt x="6143" y="20308"/>
                    <a:pt x="6153" y="20328"/>
                    <a:pt x="6160" y="20355"/>
                  </a:cubicBezTo>
                  <a:cubicBezTo>
                    <a:pt x="6173" y="20388"/>
                    <a:pt x="6190" y="20422"/>
                    <a:pt x="6203" y="20459"/>
                  </a:cubicBezTo>
                  <a:cubicBezTo>
                    <a:pt x="6216" y="20492"/>
                    <a:pt x="6233" y="20525"/>
                    <a:pt x="6250" y="20559"/>
                  </a:cubicBezTo>
                  <a:lnTo>
                    <a:pt x="6287" y="20636"/>
                  </a:lnTo>
                  <a:cubicBezTo>
                    <a:pt x="6300" y="20659"/>
                    <a:pt x="6317" y="20686"/>
                    <a:pt x="6327" y="20709"/>
                  </a:cubicBezTo>
                  <a:cubicBezTo>
                    <a:pt x="6367" y="20770"/>
                    <a:pt x="6400" y="20830"/>
                    <a:pt x="6437" y="20890"/>
                  </a:cubicBezTo>
                  <a:cubicBezTo>
                    <a:pt x="6470" y="20940"/>
                    <a:pt x="6501" y="20994"/>
                    <a:pt x="6534" y="21044"/>
                  </a:cubicBezTo>
                  <a:cubicBezTo>
                    <a:pt x="6561" y="21094"/>
                    <a:pt x="6594" y="21147"/>
                    <a:pt x="6624" y="21197"/>
                  </a:cubicBezTo>
                  <a:cubicBezTo>
                    <a:pt x="6688" y="21311"/>
                    <a:pt x="6751" y="21428"/>
                    <a:pt x="6808" y="21542"/>
                  </a:cubicBezTo>
                  <a:cubicBezTo>
                    <a:pt x="6872" y="21656"/>
                    <a:pt x="6929" y="21766"/>
                    <a:pt x="7002" y="21876"/>
                  </a:cubicBezTo>
                  <a:cubicBezTo>
                    <a:pt x="7019" y="21900"/>
                    <a:pt x="7036" y="21930"/>
                    <a:pt x="7052" y="21950"/>
                  </a:cubicBezTo>
                  <a:cubicBezTo>
                    <a:pt x="7072" y="21980"/>
                    <a:pt x="7096" y="22013"/>
                    <a:pt x="7119" y="22043"/>
                  </a:cubicBezTo>
                  <a:cubicBezTo>
                    <a:pt x="7136" y="22067"/>
                    <a:pt x="7153" y="22090"/>
                    <a:pt x="7173" y="22110"/>
                  </a:cubicBezTo>
                  <a:cubicBezTo>
                    <a:pt x="7193" y="22134"/>
                    <a:pt x="7209" y="22160"/>
                    <a:pt x="7229" y="22180"/>
                  </a:cubicBezTo>
                  <a:cubicBezTo>
                    <a:pt x="7313" y="22281"/>
                    <a:pt x="7397" y="22378"/>
                    <a:pt x="7480" y="22475"/>
                  </a:cubicBezTo>
                  <a:cubicBezTo>
                    <a:pt x="7480" y="22473"/>
                    <a:pt x="7479" y="22472"/>
                    <a:pt x="7479" y="22471"/>
                  </a:cubicBezTo>
                  <a:lnTo>
                    <a:pt x="7479" y="22471"/>
                  </a:lnTo>
                  <a:cubicBezTo>
                    <a:pt x="7501" y="22499"/>
                    <a:pt x="7525" y="22530"/>
                    <a:pt x="7544" y="22558"/>
                  </a:cubicBezTo>
                  <a:cubicBezTo>
                    <a:pt x="7564" y="22582"/>
                    <a:pt x="7580" y="22608"/>
                    <a:pt x="7597" y="22632"/>
                  </a:cubicBezTo>
                  <a:cubicBezTo>
                    <a:pt x="7637" y="22682"/>
                    <a:pt x="7664" y="22732"/>
                    <a:pt x="7698" y="22786"/>
                  </a:cubicBezTo>
                  <a:cubicBezTo>
                    <a:pt x="7724" y="22829"/>
                    <a:pt x="7744" y="22869"/>
                    <a:pt x="7771" y="22909"/>
                  </a:cubicBezTo>
                  <a:cubicBezTo>
                    <a:pt x="7791" y="22943"/>
                    <a:pt x="7808" y="22980"/>
                    <a:pt x="7825" y="23013"/>
                  </a:cubicBezTo>
                  <a:lnTo>
                    <a:pt x="7911" y="23187"/>
                  </a:lnTo>
                  <a:lnTo>
                    <a:pt x="7948" y="23565"/>
                  </a:lnTo>
                  <a:cubicBezTo>
                    <a:pt x="7962" y="23705"/>
                    <a:pt x="7972" y="23852"/>
                    <a:pt x="7978" y="23996"/>
                  </a:cubicBezTo>
                  <a:cubicBezTo>
                    <a:pt x="7982" y="24297"/>
                    <a:pt x="7975" y="24598"/>
                    <a:pt x="7995" y="24899"/>
                  </a:cubicBezTo>
                  <a:cubicBezTo>
                    <a:pt x="8012" y="25103"/>
                    <a:pt x="8032" y="25310"/>
                    <a:pt x="8055" y="25517"/>
                  </a:cubicBezTo>
                  <a:cubicBezTo>
                    <a:pt x="8075" y="25718"/>
                    <a:pt x="8092" y="25922"/>
                    <a:pt x="8105" y="26122"/>
                  </a:cubicBezTo>
                  <a:cubicBezTo>
                    <a:pt x="8109" y="26213"/>
                    <a:pt x="8115" y="26310"/>
                    <a:pt x="8125" y="26403"/>
                  </a:cubicBezTo>
                  <a:cubicBezTo>
                    <a:pt x="8132" y="26507"/>
                    <a:pt x="8146" y="26607"/>
                    <a:pt x="8156" y="26711"/>
                  </a:cubicBezTo>
                  <a:cubicBezTo>
                    <a:pt x="8162" y="26798"/>
                    <a:pt x="8166" y="26888"/>
                    <a:pt x="8172" y="26978"/>
                  </a:cubicBezTo>
                  <a:cubicBezTo>
                    <a:pt x="8139" y="26891"/>
                    <a:pt x="8109" y="26804"/>
                    <a:pt x="8079" y="26711"/>
                  </a:cubicBezTo>
                  <a:cubicBezTo>
                    <a:pt x="8049" y="26607"/>
                    <a:pt x="8025" y="26504"/>
                    <a:pt x="7992" y="26397"/>
                  </a:cubicBezTo>
                  <a:cubicBezTo>
                    <a:pt x="7958" y="26293"/>
                    <a:pt x="7928" y="26189"/>
                    <a:pt x="7895" y="26086"/>
                  </a:cubicBezTo>
                  <a:cubicBezTo>
                    <a:pt x="7865" y="25989"/>
                    <a:pt x="7841" y="25888"/>
                    <a:pt x="7815" y="25791"/>
                  </a:cubicBezTo>
                  <a:cubicBezTo>
                    <a:pt x="7791" y="25691"/>
                    <a:pt x="7761" y="25591"/>
                    <a:pt x="7731" y="25494"/>
                  </a:cubicBezTo>
                  <a:cubicBezTo>
                    <a:pt x="7704" y="25393"/>
                    <a:pt x="7671" y="25293"/>
                    <a:pt x="7631" y="25200"/>
                  </a:cubicBezTo>
                  <a:cubicBezTo>
                    <a:pt x="7594" y="25103"/>
                    <a:pt x="7554" y="25006"/>
                    <a:pt x="7510" y="24909"/>
                  </a:cubicBezTo>
                  <a:cubicBezTo>
                    <a:pt x="7490" y="24859"/>
                    <a:pt x="7463" y="24805"/>
                    <a:pt x="7440" y="24755"/>
                  </a:cubicBezTo>
                  <a:cubicBezTo>
                    <a:pt x="7420" y="24708"/>
                    <a:pt x="7393" y="24665"/>
                    <a:pt x="7370" y="24618"/>
                  </a:cubicBezTo>
                  <a:cubicBezTo>
                    <a:pt x="7320" y="24521"/>
                    <a:pt x="7270" y="24431"/>
                    <a:pt x="7213" y="24334"/>
                  </a:cubicBezTo>
                  <a:cubicBezTo>
                    <a:pt x="7163" y="24240"/>
                    <a:pt x="7119" y="24150"/>
                    <a:pt x="7062" y="24063"/>
                  </a:cubicBezTo>
                  <a:cubicBezTo>
                    <a:pt x="6962" y="23882"/>
                    <a:pt x="6862" y="23698"/>
                    <a:pt x="6758" y="23514"/>
                  </a:cubicBezTo>
                  <a:cubicBezTo>
                    <a:pt x="6708" y="23421"/>
                    <a:pt x="6654" y="23331"/>
                    <a:pt x="6601" y="23237"/>
                  </a:cubicBezTo>
                  <a:cubicBezTo>
                    <a:pt x="6571" y="23194"/>
                    <a:pt x="6544" y="23147"/>
                    <a:pt x="6511" y="23100"/>
                  </a:cubicBezTo>
                  <a:cubicBezTo>
                    <a:pt x="6484" y="23060"/>
                    <a:pt x="6454" y="23013"/>
                    <a:pt x="6424" y="22970"/>
                  </a:cubicBezTo>
                  <a:cubicBezTo>
                    <a:pt x="6370" y="22886"/>
                    <a:pt x="6310" y="22809"/>
                    <a:pt x="6260" y="22719"/>
                  </a:cubicBezTo>
                  <a:cubicBezTo>
                    <a:pt x="6206" y="22632"/>
                    <a:pt x="6153" y="22542"/>
                    <a:pt x="6099" y="22451"/>
                  </a:cubicBezTo>
                  <a:cubicBezTo>
                    <a:pt x="5986" y="22281"/>
                    <a:pt x="5852" y="22124"/>
                    <a:pt x="5725" y="21960"/>
                  </a:cubicBezTo>
                  <a:cubicBezTo>
                    <a:pt x="5665" y="21880"/>
                    <a:pt x="5601" y="21796"/>
                    <a:pt x="5534" y="21712"/>
                  </a:cubicBezTo>
                  <a:cubicBezTo>
                    <a:pt x="5504" y="21676"/>
                    <a:pt x="5474" y="21639"/>
                    <a:pt x="5441" y="21599"/>
                  </a:cubicBezTo>
                  <a:lnTo>
                    <a:pt x="5330" y="21475"/>
                  </a:lnTo>
                  <a:lnTo>
                    <a:pt x="5330" y="21475"/>
                  </a:lnTo>
                  <a:lnTo>
                    <a:pt x="5337" y="21482"/>
                  </a:lnTo>
                  <a:cubicBezTo>
                    <a:pt x="5307" y="21448"/>
                    <a:pt x="5274" y="21421"/>
                    <a:pt x="5247" y="21388"/>
                  </a:cubicBezTo>
                  <a:cubicBezTo>
                    <a:pt x="5230" y="21371"/>
                    <a:pt x="5213" y="21355"/>
                    <a:pt x="5197" y="21331"/>
                  </a:cubicBezTo>
                  <a:cubicBezTo>
                    <a:pt x="5130" y="21258"/>
                    <a:pt x="5070" y="21174"/>
                    <a:pt x="4999" y="21104"/>
                  </a:cubicBezTo>
                  <a:lnTo>
                    <a:pt x="4949" y="21054"/>
                  </a:lnTo>
                  <a:lnTo>
                    <a:pt x="4899" y="21004"/>
                  </a:lnTo>
                  <a:lnTo>
                    <a:pt x="4886" y="20990"/>
                  </a:lnTo>
                  <a:cubicBezTo>
                    <a:pt x="4879" y="20973"/>
                    <a:pt x="4869" y="20960"/>
                    <a:pt x="4862" y="20943"/>
                  </a:cubicBezTo>
                  <a:cubicBezTo>
                    <a:pt x="4852" y="20923"/>
                    <a:pt x="4839" y="20907"/>
                    <a:pt x="4832" y="20887"/>
                  </a:cubicBezTo>
                  <a:cubicBezTo>
                    <a:pt x="4822" y="20870"/>
                    <a:pt x="4819" y="20856"/>
                    <a:pt x="4812" y="20840"/>
                  </a:cubicBezTo>
                  <a:lnTo>
                    <a:pt x="4812" y="20830"/>
                  </a:lnTo>
                  <a:lnTo>
                    <a:pt x="4812" y="20826"/>
                  </a:lnTo>
                  <a:cubicBezTo>
                    <a:pt x="4815" y="20823"/>
                    <a:pt x="4819" y="20820"/>
                    <a:pt x="4819" y="20813"/>
                  </a:cubicBezTo>
                  <a:cubicBezTo>
                    <a:pt x="4839" y="20790"/>
                    <a:pt x="4862" y="20770"/>
                    <a:pt x="4882" y="20746"/>
                  </a:cubicBezTo>
                  <a:lnTo>
                    <a:pt x="4939" y="20689"/>
                  </a:lnTo>
                  <a:cubicBezTo>
                    <a:pt x="4979" y="20646"/>
                    <a:pt x="5016" y="20609"/>
                    <a:pt x="5050" y="20569"/>
                  </a:cubicBezTo>
                  <a:cubicBezTo>
                    <a:pt x="5086" y="20525"/>
                    <a:pt x="5120" y="20485"/>
                    <a:pt x="5150" y="20442"/>
                  </a:cubicBezTo>
                  <a:cubicBezTo>
                    <a:pt x="5180" y="20402"/>
                    <a:pt x="5203" y="20355"/>
                    <a:pt x="5230" y="20308"/>
                  </a:cubicBezTo>
                  <a:cubicBezTo>
                    <a:pt x="5280" y="20218"/>
                    <a:pt x="5330" y="20124"/>
                    <a:pt x="5364" y="20027"/>
                  </a:cubicBezTo>
                  <a:cubicBezTo>
                    <a:pt x="5374" y="19984"/>
                    <a:pt x="5387" y="19937"/>
                    <a:pt x="5397" y="19890"/>
                  </a:cubicBezTo>
                  <a:cubicBezTo>
                    <a:pt x="5401" y="19877"/>
                    <a:pt x="5401" y="19867"/>
                    <a:pt x="5404" y="19853"/>
                  </a:cubicBezTo>
                  <a:cubicBezTo>
                    <a:pt x="5407" y="19840"/>
                    <a:pt x="5414" y="19827"/>
                    <a:pt x="5414" y="19817"/>
                  </a:cubicBezTo>
                  <a:cubicBezTo>
                    <a:pt x="5414" y="19803"/>
                    <a:pt x="5407" y="19790"/>
                    <a:pt x="5407" y="19777"/>
                  </a:cubicBezTo>
                  <a:lnTo>
                    <a:pt x="5414" y="19773"/>
                  </a:lnTo>
                  <a:cubicBezTo>
                    <a:pt x="5437" y="19723"/>
                    <a:pt x="5457" y="19666"/>
                    <a:pt x="5467" y="19606"/>
                  </a:cubicBezTo>
                  <a:cubicBezTo>
                    <a:pt x="5481" y="19542"/>
                    <a:pt x="5481" y="19482"/>
                    <a:pt x="5484" y="19419"/>
                  </a:cubicBezTo>
                  <a:cubicBezTo>
                    <a:pt x="5484" y="19365"/>
                    <a:pt x="5484" y="19305"/>
                    <a:pt x="5481" y="19252"/>
                  </a:cubicBezTo>
                  <a:cubicBezTo>
                    <a:pt x="5474" y="19191"/>
                    <a:pt x="5471" y="19138"/>
                    <a:pt x="5467" y="19081"/>
                  </a:cubicBezTo>
                  <a:cubicBezTo>
                    <a:pt x="5457" y="18967"/>
                    <a:pt x="5441" y="18854"/>
                    <a:pt x="5431" y="18740"/>
                  </a:cubicBezTo>
                  <a:lnTo>
                    <a:pt x="5431" y="18737"/>
                  </a:lnTo>
                  <a:cubicBezTo>
                    <a:pt x="5431" y="18730"/>
                    <a:pt x="5431" y="18720"/>
                    <a:pt x="5424" y="18713"/>
                  </a:cubicBezTo>
                  <a:cubicBezTo>
                    <a:pt x="5421" y="18656"/>
                    <a:pt x="5407" y="18600"/>
                    <a:pt x="5387" y="18549"/>
                  </a:cubicBezTo>
                  <a:cubicBezTo>
                    <a:pt x="5367" y="18486"/>
                    <a:pt x="5340" y="18429"/>
                    <a:pt x="5317" y="18369"/>
                  </a:cubicBezTo>
                  <a:cubicBezTo>
                    <a:pt x="5290" y="18312"/>
                    <a:pt x="5257" y="18249"/>
                    <a:pt x="5213" y="18202"/>
                  </a:cubicBezTo>
                  <a:cubicBezTo>
                    <a:pt x="5187" y="18172"/>
                    <a:pt x="5156" y="18148"/>
                    <a:pt x="5130" y="18132"/>
                  </a:cubicBezTo>
                  <a:cubicBezTo>
                    <a:pt x="5106" y="18118"/>
                    <a:pt x="5086" y="18105"/>
                    <a:pt x="5063" y="18098"/>
                  </a:cubicBezTo>
                  <a:cubicBezTo>
                    <a:pt x="5006" y="18071"/>
                    <a:pt x="4949" y="18055"/>
                    <a:pt x="4896" y="18035"/>
                  </a:cubicBezTo>
                  <a:cubicBezTo>
                    <a:pt x="4829" y="18015"/>
                    <a:pt x="4755" y="17988"/>
                    <a:pt x="4682" y="17988"/>
                  </a:cubicBezTo>
                  <a:cubicBezTo>
                    <a:pt x="4674" y="17987"/>
                    <a:pt x="4665" y="17987"/>
                    <a:pt x="4657" y="17987"/>
                  </a:cubicBezTo>
                  <a:cubicBezTo>
                    <a:pt x="4594" y="17987"/>
                    <a:pt x="4528" y="17999"/>
                    <a:pt x="4478" y="18035"/>
                  </a:cubicBezTo>
                  <a:cubicBezTo>
                    <a:pt x="4444" y="18055"/>
                    <a:pt x="4418" y="18081"/>
                    <a:pt x="4394" y="18115"/>
                  </a:cubicBezTo>
                  <a:cubicBezTo>
                    <a:pt x="4371" y="18145"/>
                    <a:pt x="4354" y="18172"/>
                    <a:pt x="4344" y="18205"/>
                  </a:cubicBezTo>
                  <a:cubicBezTo>
                    <a:pt x="4317" y="18265"/>
                    <a:pt x="4297" y="18319"/>
                    <a:pt x="4277" y="18379"/>
                  </a:cubicBezTo>
                  <a:cubicBezTo>
                    <a:pt x="4267" y="18402"/>
                    <a:pt x="4260" y="18432"/>
                    <a:pt x="4250" y="18456"/>
                  </a:cubicBezTo>
                  <a:cubicBezTo>
                    <a:pt x="4244" y="18486"/>
                    <a:pt x="4234" y="18516"/>
                    <a:pt x="4230" y="18549"/>
                  </a:cubicBezTo>
                  <a:lnTo>
                    <a:pt x="4230" y="18570"/>
                  </a:lnTo>
                  <a:cubicBezTo>
                    <a:pt x="4227" y="18566"/>
                    <a:pt x="4227" y="18563"/>
                    <a:pt x="4220" y="18553"/>
                  </a:cubicBezTo>
                  <a:cubicBezTo>
                    <a:pt x="4197" y="18513"/>
                    <a:pt x="4167" y="18469"/>
                    <a:pt x="4137" y="18429"/>
                  </a:cubicBezTo>
                  <a:cubicBezTo>
                    <a:pt x="4110" y="18386"/>
                    <a:pt x="4077" y="18346"/>
                    <a:pt x="4036" y="18312"/>
                  </a:cubicBezTo>
                  <a:cubicBezTo>
                    <a:pt x="4016" y="18289"/>
                    <a:pt x="3996" y="18272"/>
                    <a:pt x="3976" y="18255"/>
                  </a:cubicBezTo>
                  <a:cubicBezTo>
                    <a:pt x="3953" y="18239"/>
                    <a:pt x="3933" y="18232"/>
                    <a:pt x="3913" y="18218"/>
                  </a:cubicBezTo>
                  <a:cubicBezTo>
                    <a:pt x="3869" y="18195"/>
                    <a:pt x="3829" y="18178"/>
                    <a:pt x="3782" y="18165"/>
                  </a:cubicBezTo>
                  <a:cubicBezTo>
                    <a:pt x="3732" y="18152"/>
                    <a:pt x="3682" y="18145"/>
                    <a:pt x="3632" y="18145"/>
                  </a:cubicBezTo>
                  <a:cubicBezTo>
                    <a:pt x="3582" y="18145"/>
                    <a:pt x="3535" y="18152"/>
                    <a:pt x="3491" y="18162"/>
                  </a:cubicBezTo>
                  <a:cubicBezTo>
                    <a:pt x="3415" y="18165"/>
                    <a:pt x="3344" y="18165"/>
                    <a:pt x="3274" y="18185"/>
                  </a:cubicBezTo>
                  <a:cubicBezTo>
                    <a:pt x="3197" y="18205"/>
                    <a:pt x="3127" y="18239"/>
                    <a:pt x="3060" y="18272"/>
                  </a:cubicBezTo>
                  <a:cubicBezTo>
                    <a:pt x="2990" y="18305"/>
                    <a:pt x="2923" y="18346"/>
                    <a:pt x="2863" y="18399"/>
                  </a:cubicBezTo>
                  <a:cubicBezTo>
                    <a:pt x="2809" y="18449"/>
                    <a:pt x="2763" y="18503"/>
                    <a:pt x="2722" y="18563"/>
                  </a:cubicBezTo>
                  <a:cubicBezTo>
                    <a:pt x="2696" y="18606"/>
                    <a:pt x="2672" y="18650"/>
                    <a:pt x="2656" y="18700"/>
                  </a:cubicBezTo>
                  <a:cubicBezTo>
                    <a:pt x="2639" y="18750"/>
                    <a:pt x="2626" y="18800"/>
                    <a:pt x="2612" y="18850"/>
                  </a:cubicBezTo>
                  <a:cubicBezTo>
                    <a:pt x="2592" y="18951"/>
                    <a:pt x="2575" y="19051"/>
                    <a:pt x="2559" y="19151"/>
                  </a:cubicBezTo>
                  <a:cubicBezTo>
                    <a:pt x="2549" y="19198"/>
                    <a:pt x="2542" y="19242"/>
                    <a:pt x="2539" y="19288"/>
                  </a:cubicBezTo>
                  <a:cubicBezTo>
                    <a:pt x="2529" y="19339"/>
                    <a:pt x="2529" y="19392"/>
                    <a:pt x="2532" y="19442"/>
                  </a:cubicBezTo>
                  <a:cubicBezTo>
                    <a:pt x="2539" y="19492"/>
                    <a:pt x="2549" y="19542"/>
                    <a:pt x="2562" y="19589"/>
                  </a:cubicBezTo>
                  <a:cubicBezTo>
                    <a:pt x="2575" y="19626"/>
                    <a:pt x="2589" y="19660"/>
                    <a:pt x="2605" y="19700"/>
                  </a:cubicBezTo>
                  <a:cubicBezTo>
                    <a:pt x="2577" y="19684"/>
                    <a:pt x="2547" y="19675"/>
                    <a:pt x="2517" y="19675"/>
                  </a:cubicBezTo>
                  <a:cubicBezTo>
                    <a:pt x="2502" y="19675"/>
                    <a:pt x="2487" y="19677"/>
                    <a:pt x="2472" y="19683"/>
                  </a:cubicBezTo>
                  <a:cubicBezTo>
                    <a:pt x="2448" y="19690"/>
                    <a:pt x="2428" y="19693"/>
                    <a:pt x="2405" y="19703"/>
                  </a:cubicBezTo>
                  <a:cubicBezTo>
                    <a:pt x="2391" y="19706"/>
                    <a:pt x="2375" y="19706"/>
                    <a:pt x="2361" y="19710"/>
                  </a:cubicBezTo>
                  <a:cubicBezTo>
                    <a:pt x="2315" y="19716"/>
                    <a:pt x="2271" y="19716"/>
                    <a:pt x="2228" y="19716"/>
                  </a:cubicBezTo>
                  <a:cubicBezTo>
                    <a:pt x="2198" y="19716"/>
                    <a:pt x="2174" y="19710"/>
                    <a:pt x="2144" y="19706"/>
                  </a:cubicBezTo>
                  <a:cubicBezTo>
                    <a:pt x="2104" y="19700"/>
                    <a:pt x="2064" y="19690"/>
                    <a:pt x="2024" y="19686"/>
                  </a:cubicBezTo>
                  <a:cubicBezTo>
                    <a:pt x="2002" y="19685"/>
                    <a:pt x="1980" y="19684"/>
                    <a:pt x="1958" y="19684"/>
                  </a:cubicBezTo>
                  <a:cubicBezTo>
                    <a:pt x="1937" y="19684"/>
                    <a:pt x="1915" y="19685"/>
                    <a:pt x="1893" y="19686"/>
                  </a:cubicBezTo>
                  <a:cubicBezTo>
                    <a:pt x="1846" y="19690"/>
                    <a:pt x="1806" y="19700"/>
                    <a:pt x="1763" y="19716"/>
                  </a:cubicBezTo>
                  <a:cubicBezTo>
                    <a:pt x="1723" y="19733"/>
                    <a:pt x="1679" y="19753"/>
                    <a:pt x="1646" y="19777"/>
                  </a:cubicBezTo>
                  <a:cubicBezTo>
                    <a:pt x="1609" y="19807"/>
                    <a:pt x="1576" y="19837"/>
                    <a:pt x="1546" y="19873"/>
                  </a:cubicBezTo>
                  <a:cubicBezTo>
                    <a:pt x="1526" y="19904"/>
                    <a:pt x="1509" y="19934"/>
                    <a:pt x="1495" y="19967"/>
                  </a:cubicBezTo>
                  <a:cubicBezTo>
                    <a:pt x="1469" y="20027"/>
                    <a:pt x="1442" y="20091"/>
                    <a:pt x="1425" y="20154"/>
                  </a:cubicBezTo>
                  <a:cubicBezTo>
                    <a:pt x="1409" y="20221"/>
                    <a:pt x="1405" y="20288"/>
                    <a:pt x="1422" y="20352"/>
                  </a:cubicBezTo>
                  <a:cubicBezTo>
                    <a:pt x="1435" y="20392"/>
                    <a:pt x="1452" y="20435"/>
                    <a:pt x="1475" y="20469"/>
                  </a:cubicBezTo>
                  <a:cubicBezTo>
                    <a:pt x="1492" y="20492"/>
                    <a:pt x="1519" y="20519"/>
                    <a:pt x="1539" y="20542"/>
                  </a:cubicBezTo>
                  <a:cubicBezTo>
                    <a:pt x="1559" y="20569"/>
                    <a:pt x="1579" y="20592"/>
                    <a:pt x="1602" y="20622"/>
                  </a:cubicBezTo>
                  <a:cubicBezTo>
                    <a:pt x="1629" y="20663"/>
                    <a:pt x="1656" y="20706"/>
                    <a:pt x="1689" y="20746"/>
                  </a:cubicBezTo>
                  <a:cubicBezTo>
                    <a:pt x="1719" y="20790"/>
                    <a:pt x="1753" y="20826"/>
                    <a:pt x="1786" y="20860"/>
                  </a:cubicBezTo>
                  <a:cubicBezTo>
                    <a:pt x="1790" y="20863"/>
                    <a:pt x="1793" y="20870"/>
                    <a:pt x="1793" y="20873"/>
                  </a:cubicBezTo>
                  <a:lnTo>
                    <a:pt x="1803" y="20880"/>
                  </a:lnTo>
                  <a:lnTo>
                    <a:pt x="1806" y="20887"/>
                  </a:lnTo>
                  <a:cubicBezTo>
                    <a:pt x="1853" y="20937"/>
                    <a:pt x="1897" y="20990"/>
                    <a:pt x="1943" y="21040"/>
                  </a:cubicBezTo>
                  <a:lnTo>
                    <a:pt x="1957" y="21054"/>
                  </a:lnTo>
                  <a:lnTo>
                    <a:pt x="1970" y="21064"/>
                  </a:lnTo>
                  <a:cubicBezTo>
                    <a:pt x="2004" y="21097"/>
                    <a:pt x="2037" y="21131"/>
                    <a:pt x="2071" y="21161"/>
                  </a:cubicBezTo>
                  <a:cubicBezTo>
                    <a:pt x="2131" y="21221"/>
                    <a:pt x="2208" y="21261"/>
                    <a:pt x="2288" y="21291"/>
                  </a:cubicBezTo>
                  <a:cubicBezTo>
                    <a:pt x="2325" y="21304"/>
                    <a:pt x="2361" y="21321"/>
                    <a:pt x="2405" y="21331"/>
                  </a:cubicBezTo>
                  <a:cubicBezTo>
                    <a:pt x="2432" y="21361"/>
                    <a:pt x="2465" y="21391"/>
                    <a:pt x="2498" y="21415"/>
                  </a:cubicBezTo>
                  <a:cubicBezTo>
                    <a:pt x="2522" y="21432"/>
                    <a:pt x="2542" y="21448"/>
                    <a:pt x="2562" y="21462"/>
                  </a:cubicBezTo>
                  <a:cubicBezTo>
                    <a:pt x="2582" y="21478"/>
                    <a:pt x="2609" y="21492"/>
                    <a:pt x="2629" y="21505"/>
                  </a:cubicBezTo>
                  <a:cubicBezTo>
                    <a:pt x="2672" y="21528"/>
                    <a:pt x="2716" y="21549"/>
                    <a:pt x="2763" y="21562"/>
                  </a:cubicBezTo>
                  <a:cubicBezTo>
                    <a:pt x="2809" y="21579"/>
                    <a:pt x="2856" y="21592"/>
                    <a:pt x="2896" y="21609"/>
                  </a:cubicBezTo>
                  <a:cubicBezTo>
                    <a:pt x="2926" y="21622"/>
                    <a:pt x="2960" y="21639"/>
                    <a:pt x="2990" y="21649"/>
                  </a:cubicBezTo>
                  <a:cubicBezTo>
                    <a:pt x="3017" y="21662"/>
                    <a:pt x="3050" y="21676"/>
                    <a:pt x="3084" y="21689"/>
                  </a:cubicBezTo>
                  <a:cubicBezTo>
                    <a:pt x="3117" y="21699"/>
                    <a:pt x="3150" y="21716"/>
                    <a:pt x="3184" y="21729"/>
                  </a:cubicBezTo>
                  <a:cubicBezTo>
                    <a:pt x="3214" y="21739"/>
                    <a:pt x="3241" y="21746"/>
                    <a:pt x="3267" y="21749"/>
                  </a:cubicBezTo>
                  <a:cubicBezTo>
                    <a:pt x="3284" y="21749"/>
                    <a:pt x="3298" y="21756"/>
                    <a:pt x="3314" y="21756"/>
                  </a:cubicBezTo>
                  <a:lnTo>
                    <a:pt x="3328" y="21756"/>
                  </a:lnTo>
                  <a:cubicBezTo>
                    <a:pt x="3381" y="21756"/>
                    <a:pt x="3431" y="21746"/>
                    <a:pt x="3485" y="21739"/>
                  </a:cubicBezTo>
                  <a:cubicBezTo>
                    <a:pt x="3535" y="21729"/>
                    <a:pt x="3592" y="21716"/>
                    <a:pt x="3642" y="21699"/>
                  </a:cubicBezTo>
                  <a:cubicBezTo>
                    <a:pt x="3742" y="21662"/>
                    <a:pt x="3843" y="21615"/>
                    <a:pt x="3936" y="21562"/>
                  </a:cubicBezTo>
                  <a:cubicBezTo>
                    <a:pt x="4030" y="21508"/>
                    <a:pt x="4110" y="21442"/>
                    <a:pt x="4184" y="21375"/>
                  </a:cubicBezTo>
                  <a:cubicBezTo>
                    <a:pt x="4227" y="21338"/>
                    <a:pt x="4267" y="21304"/>
                    <a:pt x="4304" y="21264"/>
                  </a:cubicBezTo>
                  <a:cubicBezTo>
                    <a:pt x="4344" y="21231"/>
                    <a:pt x="4377" y="21194"/>
                    <a:pt x="4411" y="21161"/>
                  </a:cubicBezTo>
                  <a:cubicBezTo>
                    <a:pt x="4421" y="21147"/>
                    <a:pt x="4438" y="21137"/>
                    <a:pt x="4454" y="21124"/>
                  </a:cubicBezTo>
                  <a:lnTo>
                    <a:pt x="4494" y="21097"/>
                  </a:lnTo>
                  <a:cubicBezTo>
                    <a:pt x="4515" y="21087"/>
                    <a:pt x="4538" y="21077"/>
                    <a:pt x="4561" y="21064"/>
                  </a:cubicBezTo>
                  <a:cubicBezTo>
                    <a:pt x="4581" y="21057"/>
                    <a:pt x="4598" y="21054"/>
                    <a:pt x="4618" y="21047"/>
                  </a:cubicBezTo>
                  <a:cubicBezTo>
                    <a:pt x="4628" y="21047"/>
                    <a:pt x="4632" y="21044"/>
                    <a:pt x="4638" y="21044"/>
                  </a:cubicBezTo>
                  <a:lnTo>
                    <a:pt x="4648" y="21044"/>
                  </a:lnTo>
                  <a:cubicBezTo>
                    <a:pt x="4665" y="21047"/>
                    <a:pt x="4682" y="21054"/>
                    <a:pt x="4695" y="21054"/>
                  </a:cubicBezTo>
                  <a:cubicBezTo>
                    <a:pt x="4705" y="21064"/>
                    <a:pt x="4722" y="21077"/>
                    <a:pt x="4735" y="21087"/>
                  </a:cubicBezTo>
                  <a:lnTo>
                    <a:pt x="4735" y="21077"/>
                  </a:lnTo>
                  <a:lnTo>
                    <a:pt x="4735" y="21070"/>
                  </a:lnTo>
                  <a:lnTo>
                    <a:pt x="4735" y="21060"/>
                  </a:lnTo>
                  <a:cubicBezTo>
                    <a:pt x="4745" y="21064"/>
                    <a:pt x="4755" y="21070"/>
                    <a:pt x="4765" y="21074"/>
                  </a:cubicBezTo>
                  <a:cubicBezTo>
                    <a:pt x="4782" y="21094"/>
                    <a:pt x="4802" y="21114"/>
                    <a:pt x="4819" y="21137"/>
                  </a:cubicBezTo>
                  <a:cubicBezTo>
                    <a:pt x="4849" y="21171"/>
                    <a:pt x="4882" y="21197"/>
                    <a:pt x="4916" y="21228"/>
                  </a:cubicBezTo>
                  <a:lnTo>
                    <a:pt x="4973" y="21288"/>
                  </a:lnTo>
                  <a:cubicBezTo>
                    <a:pt x="5019" y="21355"/>
                    <a:pt x="5063" y="21421"/>
                    <a:pt x="5106" y="21482"/>
                  </a:cubicBezTo>
                  <a:cubicBezTo>
                    <a:pt x="5167" y="21562"/>
                    <a:pt x="5230" y="21639"/>
                    <a:pt x="5287" y="21716"/>
                  </a:cubicBezTo>
                  <a:cubicBezTo>
                    <a:pt x="5340" y="21793"/>
                    <a:pt x="5391" y="21873"/>
                    <a:pt x="5447" y="21946"/>
                  </a:cubicBezTo>
                  <a:cubicBezTo>
                    <a:pt x="5501" y="22023"/>
                    <a:pt x="5558" y="22094"/>
                    <a:pt x="5618" y="22167"/>
                  </a:cubicBezTo>
                  <a:cubicBezTo>
                    <a:pt x="5675" y="22241"/>
                    <a:pt x="5738" y="22311"/>
                    <a:pt x="5798" y="22381"/>
                  </a:cubicBezTo>
                  <a:cubicBezTo>
                    <a:pt x="5855" y="22451"/>
                    <a:pt x="5919" y="22525"/>
                    <a:pt x="5972" y="22602"/>
                  </a:cubicBezTo>
                  <a:lnTo>
                    <a:pt x="6200" y="22929"/>
                  </a:lnTo>
                  <a:cubicBezTo>
                    <a:pt x="6273" y="23033"/>
                    <a:pt x="6357" y="23133"/>
                    <a:pt x="6434" y="23237"/>
                  </a:cubicBezTo>
                  <a:cubicBezTo>
                    <a:pt x="6487" y="23317"/>
                    <a:pt x="6541" y="23397"/>
                    <a:pt x="6587" y="23481"/>
                  </a:cubicBezTo>
                  <a:cubicBezTo>
                    <a:pt x="6638" y="23565"/>
                    <a:pt x="6691" y="23652"/>
                    <a:pt x="6738" y="23738"/>
                  </a:cubicBezTo>
                  <a:cubicBezTo>
                    <a:pt x="6834" y="23905"/>
                    <a:pt x="6927" y="24078"/>
                    <a:pt x="7021" y="24247"/>
                  </a:cubicBezTo>
                  <a:lnTo>
                    <a:pt x="7021" y="24247"/>
                  </a:lnTo>
                  <a:cubicBezTo>
                    <a:pt x="7020" y="24247"/>
                    <a:pt x="7019" y="24247"/>
                    <a:pt x="7019" y="24247"/>
                  </a:cubicBezTo>
                  <a:lnTo>
                    <a:pt x="7019" y="24247"/>
                  </a:lnTo>
                  <a:cubicBezTo>
                    <a:pt x="7079" y="24367"/>
                    <a:pt x="7146" y="24487"/>
                    <a:pt x="7213" y="24608"/>
                  </a:cubicBezTo>
                  <a:cubicBezTo>
                    <a:pt x="7243" y="24668"/>
                    <a:pt x="7276" y="24725"/>
                    <a:pt x="7306" y="24785"/>
                  </a:cubicBezTo>
                  <a:cubicBezTo>
                    <a:pt x="7336" y="24849"/>
                    <a:pt x="7363" y="24915"/>
                    <a:pt x="7393" y="24976"/>
                  </a:cubicBezTo>
                  <a:cubicBezTo>
                    <a:pt x="7447" y="25103"/>
                    <a:pt x="7504" y="25223"/>
                    <a:pt x="7547" y="25350"/>
                  </a:cubicBezTo>
                  <a:cubicBezTo>
                    <a:pt x="7577" y="25434"/>
                    <a:pt x="7604" y="25511"/>
                    <a:pt x="7627" y="25594"/>
                  </a:cubicBezTo>
                  <a:cubicBezTo>
                    <a:pt x="7637" y="25621"/>
                    <a:pt x="7641" y="25641"/>
                    <a:pt x="7647" y="25668"/>
                  </a:cubicBezTo>
                  <a:cubicBezTo>
                    <a:pt x="7631" y="25651"/>
                    <a:pt x="7621" y="25634"/>
                    <a:pt x="7604" y="25621"/>
                  </a:cubicBezTo>
                  <a:lnTo>
                    <a:pt x="7440" y="25470"/>
                  </a:lnTo>
                  <a:lnTo>
                    <a:pt x="7440" y="25470"/>
                  </a:lnTo>
                  <a:lnTo>
                    <a:pt x="7443" y="25474"/>
                  </a:lnTo>
                  <a:cubicBezTo>
                    <a:pt x="7410" y="25444"/>
                    <a:pt x="7377" y="25417"/>
                    <a:pt x="7346" y="25383"/>
                  </a:cubicBezTo>
                  <a:lnTo>
                    <a:pt x="7260" y="25293"/>
                  </a:lnTo>
                  <a:cubicBezTo>
                    <a:pt x="7219" y="25253"/>
                    <a:pt x="7173" y="25210"/>
                    <a:pt x="7122" y="25173"/>
                  </a:cubicBezTo>
                  <a:cubicBezTo>
                    <a:pt x="7102" y="25156"/>
                    <a:pt x="7076" y="25139"/>
                    <a:pt x="7052" y="25123"/>
                  </a:cubicBezTo>
                  <a:cubicBezTo>
                    <a:pt x="7022" y="25103"/>
                    <a:pt x="6992" y="25086"/>
                    <a:pt x="6962" y="25069"/>
                  </a:cubicBezTo>
                  <a:cubicBezTo>
                    <a:pt x="6908" y="25036"/>
                    <a:pt x="6855" y="25009"/>
                    <a:pt x="6801" y="24982"/>
                  </a:cubicBezTo>
                  <a:cubicBezTo>
                    <a:pt x="6745" y="24952"/>
                    <a:pt x="6691" y="24925"/>
                    <a:pt x="6634" y="24899"/>
                  </a:cubicBezTo>
                  <a:cubicBezTo>
                    <a:pt x="6598" y="24845"/>
                    <a:pt x="6560" y="24794"/>
                    <a:pt x="6523" y="24738"/>
                  </a:cubicBezTo>
                  <a:lnTo>
                    <a:pt x="6523" y="24738"/>
                  </a:lnTo>
                  <a:cubicBezTo>
                    <a:pt x="6530" y="24742"/>
                    <a:pt x="6536" y="24745"/>
                    <a:pt x="6544" y="24752"/>
                  </a:cubicBezTo>
                  <a:cubicBezTo>
                    <a:pt x="6531" y="24734"/>
                    <a:pt x="6517" y="24716"/>
                    <a:pt x="6501" y="24697"/>
                  </a:cubicBezTo>
                  <a:lnTo>
                    <a:pt x="6501" y="24697"/>
                  </a:lnTo>
                  <a:cubicBezTo>
                    <a:pt x="6505" y="24702"/>
                    <a:pt x="6508" y="24708"/>
                    <a:pt x="6511" y="24715"/>
                  </a:cubicBezTo>
                  <a:cubicBezTo>
                    <a:pt x="6510" y="24715"/>
                    <a:pt x="6510" y="24715"/>
                    <a:pt x="6510" y="24715"/>
                  </a:cubicBezTo>
                  <a:lnTo>
                    <a:pt x="6510" y="24715"/>
                  </a:lnTo>
                  <a:cubicBezTo>
                    <a:pt x="6510" y="24716"/>
                    <a:pt x="6511" y="24717"/>
                    <a:pt x="6511" y="24718"/>
                  </a:cubicBezTo>
                  <a:cubicBezTo>
                    <a:pt x="6515" y="24725"/>
                    <a:pt x="6519" y="24731"/>
                    <a:pt x="6523" y="24738"/>
                  </a:cubicBezTo>
                  <a:lnTo>
                    <a:pt x="6523" y="24738"/>
                  </a:lnTo>
                  <a:cubicBezTo>
                    <a:pt x="6520" y="24736"/>
                    <a:pt x="6516" y="24734"/>
                    <a:pt x="6511" y="24731"/>
                  </a:cubicBezTo>
                  <a:lnTo>
                    <a:pt x="6491" y="24718"/>
                  </a:lnTo>
                  <a:lnTo>
                    <a:pt x="6477" y="24708"/>
                  </a:lnTo>
                  <a:lnTo>
                    <a:pt x="6474" y="24705"/>
                  </a:lnTo>
                  <a:lnTo>
                    <a:pt x="6447" y="24688"/>
                  </a:lnTo>
                  <a:lnTo>
                    <a:pt x="6437" y="24681"/>
                  </a:lnTo>
                  <a:lnTo>
                    <a:pt x="6424" y="24671"/>
                  </a:lnTo>
                  <a:cubicBezTo>
                    <a:pt x="6377" y="24638"/>
                    <a:pt x="6330" y="24604"/>
                    <a:pt x="6277" y="24584"/>
                  </a:cubicBezTo>
                  <a:cubicBezTo>
                    <a:pt x="6230" y="24564"/>
                    <a:pt x="6186" y="24548"/>
                    <a:pt x="6139" y="24534"/>
                  </a:cubicBezTo>
                  <a:cubicBezTo>
                    <a:pt x="6123" y="24531"/>
                    <a:pt x="6109" y="24524"/>
                    <a:pt x="6096" y="24521"/>
                  </a:cubicBezTo>
                  <a:cubicBezTo>
                    <a:pt x="6056" y="24507"/>
                    <a:pt x="6012" y="24491"/>
                    <a:pt x="5972" y="24481"/>
                  </a:cubicBezTo>
                  <a:cubicBezTo>
                    <a:pt x="5902" y="24454"/>
                    <a:pt x="5829" y="24431"/>
                    <a:pt x="5758" y="24407"/>
                  </a:cubicBezTo>
                  <a:cubicBezTo>
                    <a:pt x="5738" y="24404"/>
                    <a:pt x="5718" y="24397"/>
                    <a:pt x="5695" y="24390"/>
                  </a:cubicBezTo>
                  <a:cubicBezTo>
                    <a:pt x="5675" y="24387"/>
                    <a:pt x="5655" y="24380"/>
                    <a:pt x="5635" y="24374"/>
                  </a:cubicBezTo>
                  <a:lnTo>
                    <a:pt x="5578" y="24357"/>
                  </a:lnTo>
                  <a:cubicBezTo>
                    <a:pt x="5511" y="24340"/>
                    <a:pt x="5451" y="24320"/>
                    <a:pt x="5401" y="24307"/>
                  </a:cubicBezTo>
                  <a:cubicBezTo>
                    <a:pt x="5357" y="24297"/>
                    <a:pt x="5317" y="24283"/>
                    <a:pt x="5270" y="24270"/>
                  </a:cubicBezTo>
                  <a:lnTo>
                    <a:pt x="5217" y="24253"/>
                  </a:lnTo>
                  <a:cubicBezTo>
                    <a:pt x="5193" y="24250"/>
                    <a:pt x="5173" y="24240"/>
                    <a:pt x="5153" y="24237"/>
                  </a:cubicBezTo>
                  <a:cubicBezTo>
                    <a:pt x="5106" y="24223"/>
                    <a:pt x="5060" y="24207"/>
                    <a:pt x="5016" y="24197"/>
                  </a:cubicBezTo>
                  <a:cubicBezTo>
                    <a:pt x="4983" y="24183"/>
                    <a:pt x="4949" y="24170"/>
                    <a:pt x="4916" y="24153"/>
                  </a:cubicBezTo>
                  <a:cubicBezTo>
                    <a:pt x="4882" y="24136"/>
                    <a:pt x="4852" y="24120"/>
                    <a:pt x="4819" y="24106"/>
                  </a:cubicBezTo>
                  <a:lnTo>
                    <a:pt x="4809" y="24103"/>
                  </a:lnTo>
                  <a:cubicBezTo>
                    <a:pt x="4785" y="24090"/>
                    <a:pt x="4765" y="24080"/>
                    <a:pt x="4739" y="24066"/>
                  </a:cubicBezTo>
                  <a:lnTo>
                    <a:pt x="4739" y="24066"/>
                  </a:lnTo>
                  <a:lnTo>
                    <a:pt x="4769" y="24090"/>
                  </a:lnTo>
                  <a:cubicBezTo>
                    <a:pt x="4809" y="24130"/>
                    <a:pt x="4852" y="24166"/>
                    <a:pt x="4899" y="24203"/>
                  </a:cubicBezTo>
                  <a:cubicBezTo>
                    <a:pt x="4956" y="24250"/>
                    <a:pt x="5026" y="24290"/>
                    <a:pt x="5106" y="24324"/>
                  </a:cubicBezTo>
                  <a:cubicBezTo>
                    <a:pt x="5156" y="24347"/>
                    <a:pt x="5207" y="24364"/>
                    <a:pt x="5257" y="24380"/>
                  </a:cubicBezTo>
                  <a:lnTo>
                    <a:pt x="5287" y="24390"/>
                  </a:lnTo>
                  <a:cubicBezTo>
                    <a:pt x="5344" y="24414"/>
                    <a:pt x="5404" y="24434"/>
                    <a:pt x="5467" y="24451"/>
                  </a:cubicBezTo>
                  <a:cubicBezTo>
                    <a:pt x="5524" y="24467"/>
                    <a:pt x="5584" y="24487"/>
                    <a:pt x="5641" y="24504"/>
                  </a:cubicBezTo>
                  <a:lnTo>
                    <a:pt x="5645" y="24504"/>
                  </a:lnTo>
                  <a:cubicBezTo>
                    <a:pt x="5671" y="24514"/>
                    <a:pt x="5695" y="24521"/>
                    <a:pt x="5725" y="24531"/>
                  </a:cubicBezTo>
                  <a:cubicBezTo>
                    <a:pt x="5755" y="24538"/>
                    <a:pt x="5785" y="24551"/>
                    <a:pt x="5812" y="24558"/>
                  </a:cubicBezTo>
                  <a:cubicBezTo>
                    <a:pt x="5842" y="24571"/>
                    <a:pt x="5875" y="24584"/>
                    <a:pt x="5905" y="24598"/>
                  </a:cubicBezTo>
                  <a:cubicBezTo>
                    <a:pt x="5939" y="24608"/>
                    <a:pt x="5972" y="24621"/>
                    <a:pt x="6002" y="24638"/>
                  </a:cubicBezTo>
                  <a:cubicBezTo>
                    <a:pt x="6026" y="24648"/>
                    <a:pt x="6046" y="24655"/>
                    <a:pt x="6073" y="24668"/>
                  </a:cubicBezTo>
                  <a:cubicBezTo>
                    <a:pt x="6106" y="24681"/>
                    <a:pt x="6143" y="24691"/>
                    <a:pt x="6176" y="24708"/>
                  </a:cubicBezTo>
                  <a:cubicBezTo>
                    <a:pt x="6203" y="24721"/>
                    <a:pt x="6226" y="24738"/>
                    <a:pt x="6246" y="24752"/>
                  </a:cubicBezTo>
                  <a:cubicBezTo>
                    <a:pt x="6270" y="24768"/>
                    <a:pt x="6290" y="24782"/>
                    <a:pt x="6310" y="24798"/>
                  </a:cubicBezTo>
                  <a:cubicBezTo>
                    <a:pt x="6337" y="24818"/>
                    <a:pt x="6363" y="24835"/>
                    <a:pt x="6390" y="24855"/>
                  </a:cubicBezTo>
                  <a:cubicBezTo>
                    <a:pt x="6424" y="24882"/>
                    <a:pt x="6464" y="24905"/>
                    <a:pt x="6504" y="24932"/>
                  </a:cubicBezTo>
                  <a:cubicBezTo>
                    <a:pt x="6544" y="24966"/>
                    <a:pt x="6584" y="24982"/>
                    <a:pt x="6608" y="24999"/>
                  </a:cubicBezTo>
                  <a:lnTo>
                    <a:pt x="6604" y="24999"/>
                  </a:lnTo>
                  <a:cubicBezTo>
                    <a:pt x="6577" y="24999"/>
                    <a:pt x="6554" y="25002"/>
                    <a:pt x="6527" y="25006"/>
                  </a:cubicBezTo>
                  <a:cubicBezTo>
                    <a:pt x="6504" y="25012"/>
                    <a:pt x="6477" y="25012"/>
                    <a:pt x="6454" y="25016"/>
                  </a:cubicBezTo>
                  <a:cubicBezTo>
                    <a:pt x="6397" y="25022"/>
                    <a:pt x="6350" y="25032"/>
                    <a:pt x="6300" y="25042"/>
                  </a:cubicBezTo>
                  <a:cubicBezTo>
                    <a:pt x="6273" y="25049"/>
                    <a:pt x="6250" y="25056"/>
                    <a:pt x="6223" y="25066"/>
                  </a:cubicBezTo>
                  <a:cubicBezTo>
                    <a:pt x="6220" y="25066"/>
                    <a:pt x="6210" y="25069"/>
                    <a:pt x="6206" y="25073"/>
                  </a:cubicBezTo>
                  <a:cubicBezTo>
                    <a:pt x="6190" y="25076"/>
                    <a:pt x="6173" y="25086"/>
                    <a:pt x="6160" y="25089"/>
                  </a:cubicBezTo>
                  <a:cubicBezTo>
                    <a:pt x="6093" y="25119"/>
                    <a:pt x="6022" y="25149"/>
                    <a:pt x="5956" y="25173"/>
                  </a:cubicBezTo>
                  <a:cubicBezTo>
                    <a:pt x="5925" y="25186"/>
                    <a:pt x="5895" y="25200"/>
                    <a:pt x="5872" y="25206"/>
                  </a:cubicBezTo>
                  <a:lnTo>
                    <a:pt x="5859" y="25210"/>
                  </a:lnTo>
                  <a:lnTo>
                    <a:pt x="5845" y="25216"/>
                  </a:lnTo>
                  <a:cubicBezTo>
                    <a:pt x="5812" y="25233"/>
                    <a:pt x="5775" y="25243"/>
                    <a:pt x="5742" y="25256"/>
                  </a:cubicBezTo>
                  <a:lnTo>
                    <a:pt x="5725" y="25266"/>
                  </a:lnTo>
                  <a:lnTo>
                    <a:pt x="5688" y="25276"/>
                  </a:lnTo>
                  <a:cubicBezTo>
                    <a:pt x="5685" y="25276"/>
                    <a:pt x="5678" y="25283"/>
                    <a:pt x="5678" y="25283"/>
                  </a:cubicBezTo>
                  <a:lnTo>
                    <a:pt x="5645" y="25293"/>
                  </a:lnTo>
                  <a:cubicBezTo>
                    <a:pt x="5628" y="25300"/>
                    <a:pt x="5618" y="25303"/>
                    <a:pt x="5601" y="25310"/>
                  </a:cubicBezTo>
                  <a:cubicBezTo>
                    <a:pt x="5544" y="25327"/>
                    <a:pt x="5501" y="25340"/>
                    <a:pt x="5457" y="25350"/>
                  </a:cubicBezTo>
                  <a:cubicBezTo>
                    <a:pt x="5417" y="25363"/>
                    <a:pt x="5374" y="25370"/>
                    <a:pt x="5337" y="25373"/>
                  </a:cubicBezTo>
                  <a:lnTo>
                    <a:pt x="5334" y="25373"/>
                  </a:lnTo>
                  <a:cubicBezTo>
                    <a:pt x="5320" y="25373"/>
                    <a:pt x="5310" y="25377"/>
                    <a:pt x="5300" y="25377"/>
                  </a:cubicBezTo>
                  <a:cubicBezTo>
                    <a:pt x="5260" y="25383"/>
                    <a:pt x="5227" y="25387"/>
                    <a:pt x="5190" y="25390"/>
                  </a:cubicBezTo>
                  <a:lnTo>
                    <a:pt x="5156" y="25390"/>
                  </a:lnTo>
                  <a:cubicBezTo>
                    <a:pt x="5133" y="25390"/>
                    <a:pt x="5106" y="25390"/>
                    <a:pt x="5083" y="25387"/>
                  </a:cubicBezTo>
                  <a:cubicBezTo>
                    <a:pt x="5056" y="25383"/>
                    <a:pt x="5036" y="25383"/>
                    <a:pt x="5009" y="25373"/>
                  </a:cubicBezTo>
                  <a:cubicBezTo>
                    <a:pt x="4976" y="25367"/>
                    <a:pt x="4953" y="25357"/>
                    <a:pt x="4922" y="25350"/>
                  </a:cubicBezTo>
                  <a:cubicBezTo>
                    <a:pt x="4849" y="25320"/>
                    <a:pt x="4775" y="25286"/>
                    <a:pt x="4705" y="25250"/>
                  </a:cubicBezTo>
                  <a:lnTo>
                    <a:pt x="4655" y="25220"/>
                  </a:lnTo>
                  <a:lnTo>
                    <a:pt x="4638" y="25213"/>
                  </a:lnTo>
                  <a:cubicBezTo>
                    <a:pt x="4622" y="25203"/>
                    <a:pt x="4605" y="25190"/>
                    <a:pt x="4585" y="25180"/>
                  </a:cubicBezTo>
                  <a:cubicBezTo>
                    <a:pt x="4568" y="25166"/>
                    <a:pt x="4551" y="25156"/>
                    <a:pt x="4535" y="25143"/>
                  </a:cubicBezTo>
                  <a:lnTo>
                    <a:pt x="4538" y="25143"/>
                  </a:lnTo>
                  <a:lnTo>
                    <a:pt x="4535" y="25139"/>
                  </a:lnTo>
                  <a:cubicBezTo>
                    <a:pt x="4501" y="25116"/>
                    <a:pt x="4468" y="25089"/>
                    <a:pt x="4438" y="25066"/>
                  </a:cubicBezTo>
                  <a:cubicBezTo>
                    <a:pt x="4401" y="25032"/>
                    <a:pt x="4364" y="24989"/>
                    <a:pt x="4324" y="24949"/>
                  </a:cubicBezTo>
                  <a:cubicBezTo>
                    <a:pt x="4317" y="24939"/>
                    <a:pt x="4307" y="24932"/>
                    <a:pt x="4301" y="24919"/>
                  </a:cubicBezTo>
                  <a:cubicBezTo>
                    <a:pt x="4287" y="24905"/>
                    <a:pt x="4281" y="24889"/>
                    <a:pt x="4267" y="24875"/>
                  </a:cubicBezTo>
                  <a:cubicBezTo>
                    <a:pt x="4254" y="24865"/>
                    <a:pt x="4247" y="24849"/>
                    <a:pt x="4234" y="24835"/>
                  </a:cubicBezTo>
                  <a:cubicBezTo>
                    <a:pt x="4217" y="24815"/>
                    <a:pt x="4204" y="24792"/>
                    <a:pt x="4187" y="24775"/>
                  </a:cubicBezTo>
                  <a:cubicBezTo>
                    <a:pt x="4180" y="24765"/>
                    <a:pt x="4167" y="24752"/>
                    <a:pt x="4157" y="24738"/>
                  </a:cubicBezTo>
                  <a:lnTo>
                    <a:pt x="4147" y="24718"/>
                  </a:lnTo>
                  <a:lnTo>
                    <a:pt x="4130" y="24698"/>
                  </a:lnTo>
                  <a:cubicBezTo>
                    <a:pt x="4123" y="24688"/>
                    <a:pt x="4120" y="24685"/>
                    <a:pt x="4113" y="24675"/>
                  </a:cubicBezTo>
                  <a:cubicBezTo>
                    <a:pt x="4107" y="24668"/>
                    <a:pt x="4103" y="24665"/>
                    <a:pt x="4097" y="24655"/>
                  </a:cubicBezTo>
                  <a:cubicBezTo>
                    <a:pt x="4087" y="24641"/>
                    <a:pt x="4073" y="24624"/>
                    <a:pt x="4067" y="24614"/>
                  </a:cubicBezTo>
                  <a:lnTo>
                    <a:pt x="4057" y="24604"/>
                  </a:lnTo>
                  <a:lnTo>
                    <a:pt x="4050" y="24598"/>
                  </a:lnTo>
                  <a:cubicBezTo>
                    <a:pt x="4046" y="24588"/>
                    <a:pt x="4036" y="24581"/>
                    <a:pt x="4033" y="24574"/>
                  </a:cubicBezTo>
                  <a:cubicBezTo>
                    <a:pt x="4023" y="24564"/>
                    <a:pt x="4013" y="24551"/>
                    <a:pt x="4003" y="24534"/>
                  </a:cubicBezTo>
                  <a:cubicBezTo>
                    <a:pt x="3983" y="24501"/>
                    <a:pt x="3956" y="24471"/>
                    <a:pt x="3936" y="24437"/>
                  </a:cubicBezTo>
                  <a:lnTo>
                    <a:pt x="3916" y="24407"/>
                  </a:lnTo>
                  <a:cubicBezTo>
                    <a:pt x="3879" y="24350"/>
                    <a:pt x="3839" y="24297"/>
                    <a:pt x="3802" y="24237"/>
                  </a:cubicBezTo>
                  <a:cubicBezTo>
                    <a:pt x="3782" y="24210"/>
                    <a:pt x="3766" y="24180"/>
                    <a:pt x="3746" y="24150"/>
                  </a:cubicBezTo>
                  <a:lnTo>
                    <a:pt x="3682" y="24063"/>
                  </a:lnTo>
                  <a:lnTo>
                    <a:pt x="3652" y="24026"/>
                  </a:lnTo>
                  <a:cubicBezTo>
                    <a:pt x="3632" y="23996"/>
                    <a:pt x="3615" y="23969"/>
                    <a:pt x="3595" y="23946"/>
                  </a:cubicBezTo>
                  <a:lnTo>
                    <a:pt x="3575" y="23919"/>
                  </a:lnTo>
                  <a:cubicBezTo>
                    <a:pt x="3555" y="23899"/>
                    <a:pt x="3538" y="23876"/>
                    <a:pt x="3525" y="23852"/>
                  </a:cubicBezTo>
                  <a:lnTo>
                    <a:pt x="3485" y="23802"/>
                  </a:lnTo>
                  <a:lnTo>
                    <a:pt x="3471" y="23785"/>
                  </a:lnTo>
                  <a:lnTo>
                    <a:pt x="3455" y="23765"/>
                  </a:lnTo>
                  <a:cubicBezTo>
                    <a:pt x="3438" y="23745"/>
                    <a:pt x="3428" y="23725"/>
                    <a:pt x="3411" y="23702"/>
                  </a:cubicBezTo>
                  <a:cubicBezTo>
                    <a:pt x="3398" y="23685"/>
                    <a:pt x="3388" y="23675"/>
                    <a:pt x="3378" y="23658"/>
                  </a:cubicBezTo>
                  <a:cubicBezTo>
                    <a:pt x="3371" y="23648"/>
                    <a:pt x="3368" y="23645"/>
                    <a:pt x="3364" y="23635"/>
                  </a:cubicBezTo>
                  <a:lnTo>
                    <a:pt x="3364" y="23632"/>
                  </a:lnTo>
                  <a:cubicBezTo>
                    <a:pt x="3368" y="23632"/>
                    <a:pt x="3371" y="23632"/>
                    <a:pt x="3378" y="23635"/>
                  </a:cubicBezTo>
                  <a:cubicBezTo>
                    <a:pt x="3405" y="23645"/>
                    <a:pt x="3435" y="23648"/>
                    <a:pt x="3468" y="23658"/>
                  </a:cubicBezTo>
                  <a:lnTo>
                    <a:pt x="3471" y="23658"/>
                  </a:lnTo>
                  <a:cubicBezTo>
                    <a:pt x="3495" y="23662"/>
                    <a:pt x="3518" y="23665"/>
                    <a:pt x="3538" y="23668"/>
                  </a:cubicBezTo>
                  <a:cubicBezTo>
                    <a:pt x="3565" y="23675"/>
                    <a:pt x="3588" y="23678"/>
                    <a:pt x="3619" y="23678"/>
                  </a:cubicBezTo>
                  <a:cubicBezTo>
                    <a:pt x="3665" y="23682"/>
                    <a:pt x="3715" y="23685"/>
                    <a:pt x="3772" y="23692"/>
                  </a:cubicBezTo>
                  <a:cubicBezTo>
                    <a:pt x="3799" y="23692"/>
                    <a:pt x="3829" y="23695"/>
                    <a:pt x="3853" y="23695"/>
                  </a:cubicBezTo>
                  <a:lnTo>
                    <a:pt x="3916" y="23695"/>
                  </a:lnTo>
                  <a:cubicBezTo>
                    <a:pt x="3966" y="23698"/>
                    <a:pt x="4016" y="23698"/>
                    <a:pt x="4067" y="23702"/>
                  </a:cubicBezTo>
                  <a:lnTo>
                    <a:pt x="4107" y="23702"/>
                  </a:lnTo>
                  <a:lnTo>
                    <a:pt x="4150" y="23708"/>
                  </a:lnTo>
                  <a:cubicBezTo>
                    <a:pt x="4167" y="23708"/>
                    <a:pt x="4184" y="23712"/>
                    <a:pt x="4200" y="23712"/>
                  </a:cubicBezTo>
                  <a:cubicBezTo>
                    <a:pt x="4224" y="23712"/>
                    <a:pt x="4247" y="23715"/>
                    <a:pt x="4270" y="23715"/>
                  </a:cubicBezTo>
                  <a:lnTo>
                    <a:pt x="4291" y="23715"/>
                  </a:lnTo>
                  <a:cubicBezTo>
                    <a:pt x="4341" y="23718"/>
                    <a:pt x="4391" y="23718"/>
                    <a:pt x="4438" y="23722"/>
                  </a:cubicBezTo>
                  <a:lnTo>
                    <a:pt x="4471" y="23722"/>
                  </a:lnTo>
                  <a:cubicBezTo>
                    <a:pt x="4515" y="23722"/>
                    <a:pt x="4558" y="23728"/>
                    <a:pt x="4598" y="23728"/>
                  </a:cubicBezTo>
                  <a:cubicBezTo>
                    <a:pt x="4652" y="23728"/>
                    <a:pt x="4702" y="23732"/>
                    <a:pt x="4752" y="23735"/>
                  </a:cubicBezTo>
                  <a:cubicBezTo>
                    <a:pt x="4802" y="23738"/>
                    <a:pt x="4852" y="23738"/>
                    <a:pt x="4892" y="23745"/>
                  </a:cubicBezTo>
                  <a:cubicBezTo>
                    <a:pt x="4943" y="23749"/>
                    <a:pt x="4993" y="23752"/>
                    <a:pt x="5043" y="23752"/>
                  </a:cubicBezTo>
                  <a:lnTo>
                    <a:pt x="5086" y="23755"/>
                  </a:lnTo>
                  <a:cubicBezTo>
                    <a:pt x="5120" y="23755"/>
                    <a:pt x="5150" y="23762"/>
                    <a:pt x="5183" y="23762"/>
                  </a:cubicBezTo>
                  <a:lnTo>
                    <a:pt x="5243" y="23762"/>
                  </a:lnTo>
                  <a:cubicBezTo>
                    <a:pt x="5277" y="23765"/>
                    <a:pt x="5307" y="23769"/>
                    <a:pt x="5340" y="23779"/>
                  </a:cubicBezTo>
                  <a:cubicBezTo>
                    <a:pt x="5360" y="23782"/>
                    <a:pt x="5384" y="23789"/>
                    <a:pt x="5404" y="23795"/>
                  </a:cubicBezTo>
                  <a:cubicBezTo>
                    <a:pt x="5424" y="23802"/>
                    <a:pt x="5444" y="23805"/>
                    <a:pt x="5461" y="23815"/>
                  </a:cubicBezTo>
                  <a:lnTo>
                    <a:pt x="5487" y="23822"/>
                  </a:lnTo>
                  <a:lnTo>
                    <a:pt x="5551" y="23849"/>
                  </a:lnTo>
                  <a:cubicBezTo>
                    <a:pt x="5578" y="23862"/>
                    <a:pt x="5608" y="23872"/>
                    <a:pt x="5635" y="23886"/>
                  </a:cubicBezTo>
                  <a:cubicBezTo>
                    <a:pt x="5651" y="23896"/>
                    <a:pt x="5671" y="23906"/>
                    <a:pt x="5688" y="23916"/>
                  </a:cubicBezTo>
                  <a:cubicBezTo>
                    <a:pt x="5705" y="23922"/>
                    <a:pt x="5718" y="23932"/>
                    <a:pt x="5735" y="23946"/>
                  </a:cubicBezTo>
                  <a:lnTo>
                    <a:pt x="5742" y="23949"/>
                  </a:lnTo>
                  <a:cubicBezTo>
                    <a:pt x="5775" y="23973"/>
                    <a:pt x="5802" y="23989"/>
                    <a:pt x="5829" y="24013"/>
                  </a:cubicBezTo>
                  <a:cubicBezTo>
                    <a:pt x="5859" y="24033"/>
                    <a:pt x="5885" y="24056"/>
                    <a:pt x="5912" y="24080"/>
                  </a:cubicBezTo>
                  <a:lnTo>
                    <a:pt x="5919" y="24083"/>
                  </a:lnTo>
                  <a:cubicBezTo>
                    <a:pt x="5969" y="24130"/>
                    <a:pt x="6019" y="24173"/>
                    <a:pt x="6063" y="24220"/>
                  </a:cubicBezTo>
                  <a:lnTo>
                    <a:pt x="6113" y="24270"/>
                  </a:lnTo>
                  <a:lnTo>
                    <a:pt x="6126" y="24283"/>
                  </a:lnTo>
                  <a:cubicBezTo>
                    <a:pt x="6153" y="24307"/>
                    <a:pt x="6180" y="24334"/>
                    <a:pt x="6206" y="24364"/>
                  </a:cubicBezTo>
                  <a:lnTo>
                    <a:pt x="6213" y="24370"/>
                  </a:lnTo>
                  <a:lnTo>
                    <a:pt x="6223" y="24380"/>
                  </a:lnTo>
                  <a:cubicBezTo>
                    <a:pt x="6230" y="24390"/>
                    <a:pt x="6243" y="24400"/>
                    <a:pt x="6253" y="24414"/>
                  </a:cubicBezTo>
                  <a:lnTo>
                    <a:pt x="6277" y="24437"/>
                  </a:lnTo>
                  <a:lnTo>
                    <a:pt x="6303" y="24464"/>
                  </a:lnTo>
                  <a:cubicBezTo>
                    <a:pt x="6337" y="24501"/>
                    <a:pt x="6370" y="24541"/>
                    <a:pt x="6404" y="24581"/>
                  </a:cubicBezTo>
                  <a:lnTo>
                    <a:pt x="6397" y="24574"/>
                  </a:lnTo>
                  <a:lnTo>
                    <a:pt x="6397" y="24574"/>
                  </a:lnTo>
                  <a:cubicBezTo>
                    <a:pt x="6424" y="24608"/>
                    <a:pt x="6454" y="24638"/>
                    <a:pt x="6477" y="24668"/>
                  </a:cubicBezTo>
                  <a:cubicBezTo>
                    <a:pt x="6486" y="24678"/>
                    <a:pt x="6494" y="24687"/>
                    <a:pt x="6501" y="24697"/>
                  </a:cubicBezTo>
                  <a:lnTo>
                    <a:pt x="6501" y="24697"/>
                  </a:lnTo>
                  <a:cubicBezTo>
                    <a:pt x="6493" y="24682"/>
                    <a:pt x="6483" y="24669"/>
                    <a:pt x="6474" y="24655"/>
                  </a:cubicBezTo>
                  <a:cubicBezTo>
                    <a:pt x="6454" y="24624"/>
                    <a:pt x="6437" y="24598"/>
                    <a:pt x="6417" y="24568"/>
                  </a:cubicBezTo>
                  <a:cubicBezTo>
                    <a:pt x="6394" y="24541"/>
                    <a:pt x="6377" y="24514"/>
                    <a:pt x="6357" y="24487"/>
                  </a:cubicBezTo>
                  <a:cubicBezTo>
                    <a:pt x="6327" y="24447"/>
                    <a:pt x="6300" y="24404"/>
                    <a:pt x="6267" y="24367"/>
                  </a:cubicBezTo>
                  <a:cubicBezTo>
                    <a:pt x="6233" y="24324"/>
                    <a:pt x="6193" y="24283"/>
                    <a:pt x="6160" y="24247"/>
                  </a:cubicBezTo>
                  <a:cubicBezTo>
                    <a:pt x="6093" y="24173"/>
                    <a:pt x="6026" y="24100"/>
                    <a:pt x="5956" y="24036"/>
                  </a:cubicBezTo>
                  <a:cubicBezTo>
                    <a:pt x="5919" y="24003"/>
                    <a:pt x="5882" y="23969"/>
                    <a:pt x="5839" y="23939"/>
                  </a:cubicBezTo>
                  <a:cubicBezTo>
                    <a:pt x="5818" y="23922"/>
                    <a:pt x="5798" y="23906"/>
                    <a:pt x="5772" y="23896"/>
                  </a:cubicBezTo>
                  <a:cubicBezTo>
                    <a:pt x="5752" y="23882"/>
                    <a:pt x="5725" y="23869"/>
                    <a:pt x="5705" y="23856"/>
                  </a:cubicBezTo>
                  <a:cubicBezTo>
                    <a:pt x="5658" y="23832"/>
                    <a:pt x="5615" y="23812"/>
                    <a:pt x="5564" y="23789"/>
                  </a:cubicBezTo>
                  <a:cubicBezTo>
                    <a:pt x="5514" y="23769"/>
                    <a:pt x="5467" y="23752"/>
                    <a:pt x="5417" y="23738"/>
                  </a:cubicBezTo>
                  <a:cubicBezTo>
                    <a:pt x="5404" y="23735"/>
                    <a:pt x="5391" y="23735"/>
                    <a:pt x="5381" y="23732"/>
                  </a:cubicBezTo>
                  <a:cubicBezTo>
                    <a:pt x="5367" y="23728"/>
                    <a:pt x="5357" y="23728"/>
                    <a:pt x="5347" y="23722"/>
                  </a:cubicBezTo>
                  <a:cubicBezTo>
                    <a:pt x="5334" y="23718"/>
                    <a:pt x="5320" y="23718"/>
                    <a:pt x="5307" y="23715"/>
                  </a:cubicBezTo>
                  <a:cubicBezTo>
                    <a:pt x="5297" y="23715"/>
                    <a:pt x="5280" y="23712"/>
                    <a:pt x="5267" y="23712"/>
                  </a:cubicBezTo>
                  <a:cubicBezTo>
                    <a:pt x="5217" y="23705"/>
                    <a:pt x="5170" y="23702"/>
                    <a:pt x="5120" y="23702"/>
                  </a:cubicBezTo>
                  <a:cubicBezTo>
                    <a:pt x="5019" y="23702"/>
                    <a:pt x="4919" y="23698"/>
                    <a:pt x="4819" y="23695"/>
                  </a:cubicBezTo>
                  <a:cubicBezTo>
                    <a:pt x="4715" y="23688"/>
                    <a:pt x="4615" y="23685"/>
                    <a:pt x="4511" y="23685"/>
                  </a:cubicBezTo>
                  <a:cubicBezTo>
                    <a:pt x="4414" y="23682"/>
                    <a:pt x="4314" y="23678"/>
                    <a:pt x="4217" y="23668"/>
                  </a:cubicBezTo>
                  <a:lnTo>
                    <a:pt x="4194" y="23668"/>
                  </a:lnTo>
                  <a:lnTo>
                    <a:pt x="4080" y="23655"/>
                  </a:lnTo>
                  <a:lnTo>
                    <a:pt x="4067" y="23655"/>
                  </a:lnTo>
                  <a:cubicBezTo>
                    <a:pt x="3983" y="23648"/>
                    <a:pt x="3896" y="23648"/>
                    <a:pt x="3812" y="23645"/>
                  </a:cubicBezTo>
                  <a:cubicBezTo>
                    <a:pt x="3776" y="23645"/>
                    <a:pt x="3736" y="23645"/>
                    <a:pt x="3699" y="23638"/>
                  </a:cubicBezTo>
                  <a:cubicBezTo>
                    <a:pt x="3659" y="23635"/>
                    <a:pt x="3619" y="23632"/>
                    <a:pt x="3578" y="23632"/>
                  </a:cubicBezTo>
                  <a:cubicBezTo>
                    <a:pt x="3558" y="23628"/>
                    <a:pt x="3535" y="23621"/>
                    <a:pt x="3515" y="23621"/>
                  </a:cubicBezTo>
                  <a:cubicBezTo>
                    <a:pt x="3491" y="23618"/>
                    <a:pt x="3468" y="23615"/>
                    <a:pt x="3448" y="23611"/>
                  </a:cubicBezTo>
                  <a:cubicBezTo>
                    <a:pt x="3411" y="23601"/>
                    <a:pt x="3378" y="23595"/>
                    <a:pt x="3341" y="23585"/>
                  </a:cubicBezTo>
                  <a:cubicBezTo>
                    <a:pt x="3328" y="23581"/>
                    <a:pt x="3314" y="23578"/>
                    <a:pt x="3308" y="23578"/>
                  </a:cubicBezTo>
                  <a:cubicBezTo>
                    <a:pt x="3302" y="23577"/>
                    <a:pt x="3297" y="23576"/>
                    <a:pt x="3291" y="23576"/>
                  </a:cubicBezTo>
                  <a:cubicBezTo>
                    <a:pt x="3271" y="23576"/>
                    <a:pt x="3255" y="23586"/>
                    <a:pt x="3244" y="23601"/>
                  </a:cubicBezTo>
                  <a:cubicBezTo>
                    <a:pt x="3241" y="23605"/>
                    <a:pt x="3234" y="23615"/>
                    <a:pt x="3231" y="23618"/>
                  </a:cubicBezTo>
                  <a:cubicBezTo>
                    <a:pt x="3227" y="23628"/>
                    <a:pt x="3227" y="23632"/>
                    <a:pt x="3227" y="23638"/>
                  </a:cubicBezTo>
                  <a:cubicBezTo>
                    <a:pt x="3227" y="23652"/>
                    <a:pt x="3227" y="23665"/>
                    <a:pt x="3231" y="23678"/>
                  </a:cubicBezTo>
                  <a:cubicBezTo>
                    <a:pt x="3241" y="23702"/>
                    <a:pt x="3247" y="23728"/>
                    <a:pt x="3261" y="23749"/>
                  </a:cubicBezTo>
                  <a:cubicBezTo>
                    <a:pt x="3281" y="23789"/>
                    <a:pt x="3311" y="23829"/>
                    <a:pt x="3334" y="23862"/>
                  </a:cubicBezTo>
                  <a:cubicBezTo>
                    <a:pt x="3351" y="23882"/>
                    <a:pt x="3364" y="23902"/>
                    <a:pt x="3381" y="23919"/>
                  </a:cubicBezTo>
                  <a:cubicBezTo>
                    <a:pt x="3411" y="23956"/>
                    <a:pt x="3441" y="23999"/>
                    <a:pt x="3475" y="24036"/>
                  </a:cubicBezTo>
                  <a:cubicBezTo>
                    <a:pt x="3535" y="24116"/>
                    <a:pt x="3598" y="24203"/>
                    <a:pt x="3662" y="24287"/>
                  </a:cubicBezTo>
                  <a:cubicBezTo>
                    <a:pt x="3692" y="24330"/>
                    <a:pt x="3719" y="24370"/>
                    <a:pt x="3752" y="24417"/>
                  </a:cubicBezTo>
                  <a:lnTo>
                    <a:pt x="3843" y="24541"/>
                  </a:lnTo>
                  <a:cubicBezTo>
                    <a:pt x="3869" y="24584"/>
                    <a:pt x="3899" y="24624"/>
                    <a:pt x="3929" y="24665"/>
                  </a:cubicBezTo>
                  <a:cubicBezTo>
                    <a:pt x="3960" y="24705"/>
                    <a:pt x="3993" y="24742"/>
                    <a:pt x="4020" y="24785"/>
                  </a:cubicBezTo>
                  <a:cubicBezTo>
                    <a:pt x="4080" y="24865"/>
                    <a:pt x="4143" y="24942"/>
                    <a:pt x="4200" y="25019"/>
                  </a:cubicBezTo>
                  <a:cubicBezTo>
                    <a:pt x="4287" y="25126"/>
                    <a:pt x="4384" y="25226"/>
                    <a:pt x="4501" y="25303"/>
                  </a:cubicBezTo>
                  <a:cubicBezTo>
                    <a:pt x="4535" y="25323"/>
                    <a:pt x="4571" y="25343"/>
                    <a:pt x="4612" y="25367"/>
                  </a:cubicBezTo>
                  <a:cubicBezTo>
                    <a:pt x="4632" y="25377"/>
                    <a:pt x="4652" y="25390"/>
                    <a:pt x="4672" y="25400"/>
                  </a:cubicBezTo>
                  <a:cubicBezTo>
                    <a:pt x="4702" y="25410"/>
                    <a:pt x="4729" y="25427"/>
                    <a:pt x="4755" y="25440"/>
                  </a:cubicBezTo>
                  <a:cubicBezTo>
                    <a:pt x="4782" y="25454"/>
                    <a:pt x="4802" y="25460"/>
                    <a:pt x="4829" y="25474"/>
                  </a:cubicBezTo>
                  <a:cubicBezTo>
                    <a:pt x="4872" y="25494"/>
                    <a:pt x="4919" y="25511"/>
                    <a:pt x="4969" y="25524"/>
                  </a:cubicBezTo>
                  <a:cubicBezTo>
                    <a:pt x="5029" y="25537"/>
                    <a:pt x="5086" y="25544"/>
                    <a:pt x="5150" y="25544"/>
                  </a:cubicBezTo>
                  <a:lnTo>
                    <a:pt x="5183" y="25544"/>
                  </a:lnTo>
                  <a:cubicBezTo>
                    <a:pt x="5253" y="25541"/>
                    <a:pt x="5320" y="25534"/>
                    <a:pt x="5391" y="25521"/>
                  </a:cubicBezTo>
                  <a:cubicBezTo>
                    <a:pt x="5421" y="25517"/>
                    <a:pt x="5451" y="25507"/>
                    <a:pt x="5484" y="25500"/>
                  </a:cubicBezTo>
                  <a:cubicBezTo>
                    <a:pt x="5504" y="25494"/>
                    <a:pt x="5521" y="25490"/>
                    <a:pt x="5541" y="25484"/>
                  </a:cubicBezTo>
                  <a:cubicBezTo>
                    <a:pt x="5568" y="25474"/>
                    <a:pt x="5598" y="25470"/>
                    <a:pt x="5621" y="25460"/>
                  </a:cubicBezTo>
                  <a:lnTo>
                    <a:pt x="5625" y="25460"/>
                  </a:lnTo>
                  <a:cubicBezTo>
                    <a:pt x="5651" y="25454"/>
                    <a:pt x="5681" y="25444"/>
                    <a:pt x="5705" y="25437"/>
                  </a:cubicBezTo>
                  <a:cubicBezTo>
                    <a:pt x="5742" y="25424"/>
                    <a:pt x="5785" y="25407"/>
                    <a:pt x="5822" y="25393"/>
                  </a:cubicBezTo>
                  <a:cubicBezTo>
                    <a:pt x="5869" y="25377"/>
                    <a:pt x="5915" y="25357"/>
                    <a:pt x="5959" y="25340"/>
                  </a:cubicBezTo>
                  <a:cubicBezTo>
                    <a:pt x="6039" y="25310"/>
                    <a:pt x="6119" y="25286"/>
                    <a:pt x="6200" y="25256"/>
                  </a:cubicBezTo>
                  <a:cubicBezTo>
                    <a:pt x="6226" y="25250"/>
                    <a:pt x="6253" y="25240"/>
                    <a:pt x="6283" y="25233"/>
                  </a:cubicBezTo>
                  <a:cubicBezTo>
                    <a:pt x="6307" y="25226"/>
                    <a:pt x="6333" y="25223"/>
                    <a:pt x="6357" y="25216"/>
                  </a:cubicBezTo>
                  <a:cubicBezTo>
                    <a:pt x="6410" y="25206"/>
                    <a:pt x="6460" y="25200"/>
                    <a:pt x="6517" y="25190"/>
                  </a:cubicBezTo>
                  <a:cubicBezTo>
                    <a:pt x="6567" y="25183"/>
                    <a:pt x="6618" y="25176"/>
                    <a:pt x="6668" y="25176"/>
                  </a:cubicBezTo>
                  <a:lnTo>
                    <a:pt x="6761" y="25176"/>
                  </a:lnTo>
                  <a:cubicBezTo>
                    <a:pt x="6791" y="25176"/>
                    <a:pt x="6818" y="25183"/>
                    <a:pt x="6845" y="25183"/>
                  </a:cubicBezTo>
                  <a:lnTo>
                    <a:pt x="6858" y="25183"/>
                  </a:lnTo>
                  <a:cubicBezTo>
                    <a:pt x="6895" y="25203"/>
                    <a:pt x="6935" y="25220"/>
                    <a:pt x="6969" y="25240"/>
                  </a:cubicBezTo>
                  <a:cubicBezTo>
                    <a:pt x="7002" y="25260"/>
                    <a:pt x="7036" y="25283"/>
                    <a:pt x="7072" y="25307"/>
                  </a:cubicBezTo>
                  <a:cubicBezTo>
                    <a:pt x="7109" y="25333"/>
                    <a:pt x="7146" y="25360"/>
                    <a:pt x="7179" y="25387"/>
                  </a:cubicBezTo>
                  <a:cubicBezTo>
                    <a:pt x="7213" y="25410"/>
                    <a:pt x="7246" y="25440"/>
                    <a:pt x="7286" y="25467"/>
                  </a:cubicBezTo>
                  <a:cubicBezTo>
                    <a:pt x="7360" y="25521"/>
                    <a:pt x="7437" y="25584"/>
                    <a:pt x="7510" y="25641"/>
                  </a:cubicBezTo>
                  <a:cubicBezTo>
                    <a:pt x="7527" y="25658"/>
                    <a:pt x="7544" y="25671"/>
                    <a:pt x="7560" y="25688"/>
                  </a:cubicBezTo>
                  <a:cubicBezTo>
                    <a:pt x="7574" y="25701"/>
                    <a:pt x="7587" y="25708"/>
                    <a:pt x="7597" y="25721"/>
                  </a:cubicBezTo>
                  <a:cubicBezTo>
                    <a:pt x="7614" y="25738"/>
                    <a:pt x="7631" y="25758"/>
                    <a:pt x="7647" y="25775"/>
                  </a:cubicBezTo>
                  <a:cubicBezTo>
                    <a:pt x="7661" y="25788"/>
                    <a:pt x="7671" y="25801"/>
                    <a:pt x="7681" y="25818"/>
                  </a:cubicBezTo>
                  <a:cubicBezTo>
                    <a:pt x="7691" y="25825"/>
                    <a:pt x="7694" y="25828"/>
                    <a:pt x="7704" y="25835"/>
                  </a:cubicBezTo>
                  <a:cubicBezTo>
                    <a:pt x="7711" y="25838"/>
                    <a:pt x="7724" y="25842"/>
                    <a:pt x="7731" y="25842"/>
                  </a:cubicBezTo>
                  <a:cubicBezTo>
                    <a:pt x="7731" y="25845"/>
                    <a:pt x="7738" y="25855"/>
                    <a:pt x="7738" y="25858"/>
                  </a:cubicBezTo>
                  <a:lnTo>
                    <a:pt x="7774" y="25995"/>
                  </a:lnTo>
                  <a:cubicBezTo>
                    <a:pt x="7788" y="26045"/>
                    <a:pt x="7804" y="26096"/>
                    <a:pt x="7815" y="26142"/>
                  </a:cubicBezTo>
                  <a:cubicBezTo>
                    <a:pt x="7848" y="26246"/>
                    <a:pt x="7881" y="26356"/>
                    <a:pt x="7911" y="26460"/>
                  </a:cubicBezTo>
                  <a:cubicBezTo>
                    <a:pt x="7942" y="26560"/>
                    <a:pt x="7962" y="26661"/>
                    <a:pt x="7995" y="26761"/>
                  </a:cubicBezTo>
                  <a:cubicBezTo>
                    <a:pt x="8025" y="26865"/>
                    <a:pt x="8062" y="26965"/>
                    <a:pt x="8099" y="27065"/>
                  </a:cubicBezTo>
                  <a:cubicBezTo>
                    <a:pt x="8139" y="27172"/>
                    <a:pt x="8176" y="27276"/>
                    <a:pt x="8212" y="27383"/>
                  </a:cubicBezTo>
                  <a:cubicBezTo>
                    <a:pt x="8216" y="27393"/>
                    <a:pt x="8216" y="27396"/>
                    <a:pt x="8222" y="27406"/>
                  </a:cubicBezTo>
                  <a:cubicBezTo>
                    <a:pt x="8222" y="27533"/>
                    <a:pt x="8226" y="27664"/>
                    <a:pt x="8226" y="27794"/>
                  </a:cubicBezTo>
                  <a:cubicBezTo>
                    <a:pt x="8229" y="27951"/>
                    <a:pt x="8246" y="28112"/>
                    <a:pt x="8256" y="28269"/>
                  </a:cubicBezTo>
                  <a:cubicBezTo>
                    <a:pt x="8256" y="28409"/>
                    <a:pt x="8246" y="28546"/>
                    <a:pt x="8232" y="28683"/>
                  </a:cubicBezTo>
                  <a:cubicBezTo>
                    <a:pt x="8222" y="28827"/>
                    <a:pt x="8209" y="28964"/>
                    <a:pt x="8196" y="29105"/>
                  </a:cubicBezTo>
                  <a:cubicBezTo>
                    <a:pt x="8189" y="29185"/>
                    <a:pt x="8176" y="29265"/>
                    <a:pt x="8159" y="29345"/>
                  </a:cubicBezTo>
                  <a:cubicBezTo>
                    <a:pt x="8142" y="29416"/>
                    <a:pt x="8125" y="29489"/>
                    <a:pt x="8112" y="29563"/>
                  </a:cubicBezTo>
                  <a:cubicBezTo>
                    <a:pt x="8082" y="29730"/>
                    <a:pt x="8062" y="29900"/>
                    <a:pt x="8045" y="30068"/>
                  </a:cubicBezTo>
                  <a:cubicBezTo>
                    <a:pt x="8042" y="30104"/>
                    <a:pt x="8039" y="30138"/>
                    <a:pt x="8032" y="30175"/>
                  </a:cubicBezTo>
                  <a:cubicBezTo>
                    <a:pt x="8025" y="30275"/>
                    <a:pt x="8025" y="30372"/>
                    <a:pt x="8032" y="30472"/>
                  </a:cubicBezTo>
                  <a:cubicBezTo>
                    <a:pt x="8042" y="30566"/>
                    <a:pt x="8045" y="30659"/>
                    <a:pt x="8062" y="30753"/>
                  </a:cubicBezTo>
                  <a:cubicBezTo>
                    <a:pt x="8079" y="30837"/>
                    <a:pt x="8115" y="30920"/>
                    <a:pt x="8182" y="30974"/>
                  </a:cubicBezTo>
                  <a:cubicBezTo>
                    <a:pt x="8229" y="31010"/>
                    <a:pt x="8289" y="31041"/>
                    <a:pt x="8349" y="31041"/>
                  </a:cubicBezTo>
                  <a:lnTo>
                    <a:pt x="8366" y="31041"/>
                  </a:lnTo>
                  <a:cubicBezTo>
                    <a:pt x="8450" y="31034"/>
                    <a:pt x="8523" y="30977"/>
                    <a:pt x="8560" y="30903"/>
                  </a:cubicBezTo>
                  <a:cubicBezTo>
                    <a:pt x="8594" y="30837"/>
                    <a:pt x="8597" y="30760"/>
                    <a:pt x="8600" y="30689"/>
                  </a:cubicBezTo>
                  <a:cubicBezTo>
                    <a:pt x="8600" y="30639"/>
                    <a:pt x="8597" y="30589"/>
                    <a:pt x="8594" y="30539"/>
                  </a:cubicBezTo>
                  <a:cubicBezTo>
                    <a:pt x="8584" y="30449"/>
                    <a:pt x="8563" y="30358"/>
                    <a:pt x="8557" y="30268"/>
                  </a:cubicBezTo>
                  <a:cubicBezTo>
                    <a:pt x="8547" y="30185"/>
                    <a:pt x="8533" y="30101"/>
                    <a:pt x="8527" y="30017"/>
                  </a:cubicBezTo>
                  <a:cubicBezTo>
                    <a:pt x="8513" y="29934"/>
                    <a:pt x="8507" y="29850"/>
                    <a:pt x="8500" y="29767"/>
                  </a:cubicBezTo>
                  <a:cubicBezTo>
                    <a:pt x="8497" y="29616"/>
                    <a:pt x="8490" y="29466"/>
                    <a:pt x="8483" y="29312"/>
                  </a:cubicBezTo>
                  <a:lnTo>
                    <a:pt x="8483" y="29285"/>
                  </a:lnTo>
                  <a:lnTo>
                    <a:pt x="8483" y="29282"/>
                  </a:lnTo>
                  <a:cubicBezTo>
                    <a:pt x="8497" y="29195"/>
                    <a:pt x="8507" y="29101"/>
                    <a:pt x="8513" y="29011"/>
                  </a:cubicBezTo>
                  <a:cubicBezTo>
                    <a:pt x="8523" y="28921"/>
                    <a:pt x="8530" y="28831"/>
                    <a:pt x="8540" y="28744"/>
                  </a:cubicBezTo>
                  <a:cubicBezTo>
                    <a:pt x="8557" y="28553"/>
                    <a:pt x="8573" y="28362"/>
                    <a:pt x="8560" y="28169"/>
                  </a:cubicBezTo>
                  <a:cubicBezTo>
                    <a:pt x="8550" y="28082"/>
                    <a:pt x="8543" y="27995"/>
                    <a:pt x="8540" y="27901"/>
                  </a:cubicBezTo>
                  <a:lnTo>
                    <a:pt x="8527" y="27640"/>
                  </a:lnTo>
                  <a:cubicBezTo>
                    <a:pt x="8527" y="27573"/>
                    <a:pt x="8523" y="27507"/>
                    <a:pt x="8523" y="27440"/>
                  </a:cubicBezTo>
                  <a:cubicBezTo>
                    <a:pt x="8530" y="27379"/>
                    <a:pt x="8540" y="27316"/>
                    <a:pt x="8547" y="27259"/>
                  </a:cubicBezTo>
                  <a:cubicBezTo>
                    <a:pt x="8577" y="27042"/>
                    <a:pt x="8600" y="26824"/>
                    <a:pt x="8630" y="26607"/>
                  </a:cubicBezTo>
                  <a:cubicBezTo>
                    <a:pt x="8660" y="26397"/>
                    <a:pt x="8711" y="26189"/>
                    <a:pt x="8761" y="25985"/>
                  </a:cubicBezTo>
                  <a:cubicBezTo>
                    <a:pt x="8767" y="25945"/>
                    <a:pt x="8777" y="25908"/>
                    <a:pt x="8791" y="25875"/>
                  </a:cubicBezTo>
                  <a:cubicBezTo>
                    <a:pt x="8791" y="25868"/>
                    <a:pt x="8794" y="25858"/>
                    <a:pt x="8797" y="25852"/>
                  </a:cubicBezTo>
                  <a:cubicBezTo>
                    <a:pt x="8814" y="25825"/>
                    <a:pt x="8834" y="25805"/>
                    <a:pt x="8858" y="25778"/>
                  </a:cubicBezTo>
                  <a:lnTo>
                    <a:pt x="8864" y="25771"/>
                  </a:lnTo>
                  <a:cubicBezTo>
                    <a:pt x="8884" y="25755"/>
                    <a:pt x="8911" y="25738"/>
                    <a:pt x="8931" y="25721"/>
                  </a:cubicBezTo>
                  <a:cubicBezTo>
                    <a:pt x="8948" y="25708"/>
                    <a:pt x="8965" y="25701"/>
                    <a:pt x="8981" y="25688"/>
                  </a:cubicBezTo>
                  <a:cubicBezTo>
                    <a:pt x="9018" y="25661"/>
                    <a:pt x="9058" y="25641"/>
                    <a:pt x="9098" y="25617"/>
                  </a:cubicBezTo>
                  <a:cubicBezTo>
                    <a:pt x="9135" y="25594"/>
                    <a:pt x="9175" y="25571"/>
                    <a:pt x="9212" y="25551"/>
                  </a:cubicBezTo>
                  <a:cubicBezTo>
                    <a:pt x="9249" y="25527"/>
                    <a:pt x="9286" y="25504"/>
                    <a:pt x="9326" y="25477"/>
                  </a:cubicBezTo>
                  <a:cubicBezTo>
                    <a:pt x="9363" y="25454"/>
                    <a:pt x="9399" y="25427"/>
                    <a:pt x="9436" y="25400"/>
                  </a:cubicBezTo>
                  <a:lnTo>
                    <a:pt x="9550" y="25310"/>
                  </a:lnTo>
                  <a:cubicBezTo>
                    <a:pt x="9593" y="25276"/>
                    <a:pt x="9633" y="25250"/>
                    <a:pt x="9677" y="25220"/>
                  </a:cubicBezTo>
                  <a:cubicBezTo>
                    <a:pt x="9764" y="25159"/>
                    <a:pt x="9851" y="25106"/>
                    <a:pt x="9931" y="25036"/>
                  </a:cubicBezTo>
                  <a:cubicBezTo>
                    <a:pt x="9951" y="25019"/>
                    <a:pt x="9971" y="24999"/>
                    <a:pt x="9994" y="24982"/>
                  </a:cubicBezTo>
                  <a:cubicBezTo>
                    <a:pt x="10015" y="24966"/>
                    <a:pt x="10031" y="24942"/>
                    <a:pt x="10048" y="24925"/>
                  </a:cubicBezTo>
                  <a:cubicBezTo>
                    <a:pt x="10081" y="24889"/>
                    <a:pt x="10115" y="24852"/>
                    <a:pt x="10152" y="24818"/>
                  </a:cubicBezTo>
                  <a:cubicBezTo>
                    <a:pt x="10152" y="24815"/>
                    <a:pt x="10155" y="24815"/>
                    <a:pt x="10155" y="24808"/>
                  </a:cubicBezTo>
                  <a:cubicBezTo>
                    <a:pt x="10182" y="24818"/>
                    <a:pt x="10205" y="24822"/>
                    <a:pt x="10235" y="24825"/>
                  </a:cubicBezTo>
                  <a:cubicBezTo>
                    <a:pt x="10265" y="24832"/>
                    <a:pt x="10299" y="24835"/>
                    <a:pt x="10332" y="24838"/>
                  </a:cubicBezTo>
                  <a:cubicBezTo>
                    <a:pt x="10346" y="24839"/>
                    <a:pt x="10361" y="24840"/>
                    <a:pt x="10375" y="24840"/>
                  </a:cubicBezTo>
                  <a:cubicBezTo>
                    <a:pt x="10414" y="24840"/>
                    <a:pt x="10453" y="24837"/>
                    <a:pt x="10489" y="24832"/>
                  </a:cubicBezTo>
                  <a:cubicBezTo>
                    <a:pt x="10539" y="24822"/>
                    <a:pt x="10596" y="24815"/>
                    <a:pt x="10646" y="24798"/>
                  </a:cubicBezTo>
                  <a:cubicBezTo>
                    <a:pt x="10697" y="24782"/>
                    <a:pt x="10747" y="24755"/>
                    <a:pt x="10797" y="24735"/>
                  </a:cubicBezTo>
                  <a:cubicBezTo>
                    <a:pt x="10840" y="24715"/>
                    <a:pt x="10887" y="24685"/>
                    <a:pt x="10921" y="24648"/>
                  </a:cubicBezTo>
                  <a:cubicBezTo>
                    <a:pt x="10937" y="24631"/>
                    <a:pt x="10957" y="24608"/>
                    <a:pt x="10971" y="24588"/>
                  </a:cubicBezTo>
                  <a:cubicBezTo>
                    <a:pt x="10987" y="24564"/>
                    <a:pt x="11001" y="24538"/>
                    <a:pt x="11018" y="24514"/>
                  </a:cubicBezTo>
                  <a:cubicBezTo>
                    <a:pt x="11034" y="24481"/>
                    <a:pt x="11048" y="24441"/>
                    <a:pt x="11051" y="24404"/>
                  </a:cubicBezTo>
                  <a:cubicBezTo>
                    <a:pt x="11054" y="24340"/>
                    <a:pt x="11031" y="24280"/>
                    <a:pt x="10987" y="24233"/>
                  </a:cubicBezTo>
                  <a:cubicBezTo>
                    <a:pt x="10951" y="24190"/>
                    <a:pt x="10897" y="24163"/>
                    <a:pt x="10840" y="24150"/>
                  </a:cubicBezTo>
                  <a:cubicBezTo>
                    <a:pt x="10825" y="24146"/>
                    <a:pt x="10809" y="24145"/>
                    <a:pt x="10793" y="24145"/>
                  </a:cubicBezTo>
                  <a:cubicBezTo>
                    <a:pt x="10762" y="24145"/>
                    <a:pt x="10729" y="24150"/>
                    <a:pt x="10697" y="24156"/>
                  </a:cubicBezTo>
                  <a:cubicBezTo>
                    <a:pt x="10666" y="24166"/>
                    <a:pt x="10640" y="24173"/>
                    <a:pt x="10613" y="24190"/>
                  </a:cubicBezTo>
                  <a:cubicBezTo>
                    <a:pt x="10586" y="24203"/>
                    <a:pt x="10566" y="24217"/>
                    <a:pt x="10546" y="24233"/>
                  </a:cubicBezTo>
                  <a:cubicBezTo>
                    <a:pt x="10503" y="24263"/>
                    <a:pt x="10466" y="24290"/>
                    <a:pt x="10429" y="24320"/>
                  </a:cubicBezTo>
                  <a:cubicBezTo>
                    <a:pt x="10386" y="24354"/>
                    <a:pt x="10346" y="24387"/>
                    <a:pt x="10305" y="24424"/>
                  </a:cubicBezTo>
                  <a:cubicBezTo>
                    <a:pt x="10269" y="24464"/>
                    <a:pt x="10232" y="24504"/>
                    <a:pt x="10198" y="24548"/>
                  </a:cubicBezTo>
                  <a:cubicBezTo>
                    <a:pt x="10165" y="24584"/>
                    <a:pt x="10135" y="24624"/>
                    <a:pt x="10101" y="24665"/>
                  </a:cubicBezTo>
                  <a:cubicBezTo>
                    <a:pt x="10065" y="24705"/>
                    <a:pt x="10021" y="24748"/>
                    <a:pt x="9984" y="24788"/>
                  </a:cubicBezTo>
                  <a:cubicBezTo>
                    <a:pt x="9948" y="24832"/>
                    <a:pt x="9911" y="24872"/>
                    <a:pt x="9864" y="24909"/>
                  </a:cubicBezTo>
                  <a:cubicBezTo>
                    <a:pt x="9854" y="24919"/>
                    <a:pt x="9847" y="24925"/>
                    <a:pt x="9837" y="24932"/>
                  </a:cubicBezTo>
                  <a:cubicBezTo>
                    <a:pt x="9817" y="24949"/>
                    <a:pt x="9797" y="24966"/>
                    <a:pt x="9780" y="24976"/>
                  </a:cubicBezTo>
                  <a:cubicBezTo>
                    <a:pt x="9760" y="24992"/>
                    <a:pt x="9737" y="25006"/>
                    <a:pt x="9717" y="25022"/>
                  </a:cubicBezTo>
                  <a:cubicBezTo>
                    <a:pt x="9677" y="25052"/>
                    <a:pt x="9633" y="25083"/>
                    <a:pt x="9587" y="25109"/>
                  </a:cubicBezTo>
                  <a:cubicBezTo>
                    <a:pt x="9546" y="25139"/>
                    <a:pt x="9503" y="25173"/>
                    <a:pt x="9466" y="25206"/>
                  </a:cubicBezTo>
                  <a:cubicBezTo>
                    <a:pt x="9429" y="25236"/>
                    <a:pt x="9393" y="25270"/>
                    <a:pt x="9353" y="25300"/>
                  </a:cubicBezTo>
                  <a:cubicBezTo>
                    <a:pt x="9312" y="25333"/>
                    <a:pt x="9269" y="25367"/>
                    <a:pt x="9225" y="25400"/>
                  </a:cubicBezTo>
                  <a:cubicBezTo>
                    <a:pt x="9145" y="25457"/>
                    <a:pt x="9065" y="25521"/>
                    <a:pt x="8985" y="25584"/>
                  </a:cubicBezTo>
                  <a:cubicBezTo>
                    <a:pt x="8945" y="25617"/>
                    <a:pt x="8901" y="25651"/>
                    <a:pt x="8861" y="25688"/>
                  </a:cubicBezTo>
                  <a:cubicBezTo>
                    <a:pt x="8858" y="25691"/>
                    <a:pt x="8848" y="25694"/>
                    <a:pt x="8844" y="25701"/>
                  </a:cubicBezTo>
                  <a:cubicBezTo>
                    <a:pt x="8858" y="25651"/>
                    <a:pt x="8874" y="25601"/>
                    <a:pt x="8891" y="25551"/>
                  </a:cubicBezTo>
                  <a:cubicBezTo>
                    <a:pt x="8925" y="25450"/>
                    <a:pt x="8961" y="25350"/>
                    <a:pt x="8998" y="25250"/>
                  </a:cubicBezTo>
                  <a:cubicBezTo>
                    <a:pt x="9035" y="25149"/>
                    <a:pt x="9075" y="25042"/>
                    <a:pt x="9108" y="24942"/>
                  </a:cubicBezTo>
                  <a:cubicBezTo>
                    <a:pt x="9159" y="24842"/>
                    <a:pt x="9215" y="24748"/>
                    <a:pt x="9276" y="24651"/>
                  </a:cubicBezTo>
                  <a:cubicBezTo>
                    <a:pt x="9309" y="24598"/>
                    <a:pt x="9342" y="24548"/>
                    <a:pt x="9376" y="24491"/>
                  </a:cubicBezTo>
                  <a:lnTo>
                    <a:pt x="9376" y="24487"/>
                  </a:lnTo>
                  <a:lnTo>
                    <a:pt x="9486" y="24324"/>
                  </a:lnTo>
                  <a:cubicBezTo>
                    <a:pt x="9520" y="24280"/>
                    <a:pt x="9553" y="24230"/>
                    <a:pt x="9587" y="24183"/>
                  </a:cubicBezTo>
                  <a:cubicBezTo>
                    <a:pt x="9593" y="24180"/>
                    <a:pt x="9597" y="24170"/>
                    <a:pt x="9600" y="24166"/>
                  </a:cubicBezTo>
                  <a:lnTo>
                    <a:pt x="9637" y="24140"/>
                  </a:lnTo>
                  <a:cubicBezTo>
                    <a:pt x="9650" y="24133"/>
                    <a:pt x="9663" y="24123"/>
                    <a:pt x="9677" y="24113"/>
                  </a:cubicBezTo>
                  <a:lnTo>
                    <a:pt x="9727" y="24073"/>
                  </a:lnTo>
                  <a:cubicBezTo>
                    <a:pt x="9760" y="24046"/>
                    <a:pt x="9797" y="24016"/>
                    <a:pt x="9831" y="23986"/>
                  </a:cubicBezTo>
                  <a:cubicBezTo>
                    <a:pt x="9897" y="23929"/>
                    <a:pt x="9964" y="23869"/>
                    <a:pt x="10028" y="23802"/>
                  </a:cubicBezTo>
                  <a:cubicBezTo>
                    <a:pt x="10068" y="23755"/>
                    <a:pt x="10111" y="23705"/>
                    <a:pt x="10148" y="23655"/>
                  </a:cubicBezTo>
                  <a:cubicBezTo>
                    <a:pt x="10182" y="23615"/>
                    <a:pt x="10215" y="23568"/>
                    <a:pt x="10249" y="23528"/>
                  </a:cubicBezTo>
                  <a:cubicBezTo>
                    <a:pt x="10282" y="23481"/>
                    <a:pt x="10319" y="23434"/>
                    <a:pt x="10356" y="23387"/>
                  </a:cubicBezTo>
                  <a:cubicBezTo>
                    <a:pt x="10396" y="23344"/>
                    <a:pt x="10436" y="23297"/>
                    <a:pt x="10479" y="23250"/>
                  </a:cubicBezTo>
                  <a:cubicBezTo>
                    <a:pt x="10486" y="23244"/>
                    <a:pt x="10489" y="23234"/>
                    <a:pt x="10499" y="23227"/>
                  </a:cubicBezTo>
                  <a:lnTo>
                    <a:pt x="10499" y="23227"/>
                  </a:lnTo>
                  <a:lnTo>
                    <a:pt x="10496" y="23230"/>
                  </a:lnTo>
                  <a:lnTo>
                    <a:pt x="10499" y="23227"/>
                  </a:lnTo>
                  <a:lnTo>
                    <a:pt x="10499" y="23227"/>
                  </a:lnTo>
                  <a:cubicBezTo>
                    <a:pt x="10499" y="23227"/>
                    <a:pt x="10499" y="23227"/>
                    <a:pt x="10499" y="23227"/>
                  </a:cubicBezTo>
                  <a:lnTo>
                    <a:pt x="10499" y="23227"/>
                  </a:lnTo>
                  <a:lnTo>
                    <a:pt x="10633" y="23080"/>
                  </a:lnTo>
                  <a:cubicBezTo>
                    <a:pt x="10680" y="23030"/>
                    <a:pt x="10720" y="22980"/>
                    <a:pt x="10763" y="22926"/>
                  </a:cubicBezTo>
                  <a:cubicBezTo>
                    <a:pt x="10800" y="22879"/>
                    <a:pt x="10834" y="22829"/>
                    <a:pt x="10864" y="22779"/>
                  </a:cubicBezTo>
                  <a:lnTo>
                    <a:pt x="10951" y="22628"/>
                  </a:lnTo>
                  <a:cubicBezTo>
                    <a:pt x="10967" y="22608"/>
                    <a:pt x="10987" y="22592"/>
                    <a:pt x="11004" y="22568"/>
                  </a:cubicBezTo>
                  <a:cubicBezTo>
                    <a:pt x="11034" y="22535"/>
                    <a:pt x="11058" y="22501"/>
                    <a:pt x="11088" y="22468"/>
                  </a:cubicBezTo>
                  <a:lnTo>
                    <a:pt x="11098" y="22461"/>
                  </a:lnTo>
                  <a:lnTo>
                    <a:pt x="11108" y="22448"/>
                  </a:lnTo>
                  <a:cubicBezTo>
                    <a:pt x="11108" y="22445"/>
                    <a:pt x="11114" y="22445"/>
                    <a:pt x="11114" y="22441"/>
                  </a:cubicBezTo>
                  <a:lnTo>
                    <a:pt x="11118" y="22435"/>
                  </a:lnTo>
                  <a:lnTo>
                    <a:pt x="11118" y="22431"/>
                  </a:lnTo>
                  <a:cubicBezTo>
                    <a:pt x="11155" y="22391"/>
                    <a:pt x="11198" y="22348"/>
                    <a:pt x="11235" y="22311"/>
                  </a:cubicBezTo>
                  <a:cubicBezTo>
                    <a:pt x="11272" y="22274"/>
                    <a:pt x="11315" y="22234"/>
                    <a:pt x="11355" y="22197"/>
                  </a:cubicBezTo>
                  <a:cubicBezTo>
                    <a:pt x="11365" y="22190"/>
                    <a:pt x="11375" y="22180"/>
                    <a:pt x="11385" y="22174"/>
                  </a:cubicBezTo>
                  <a:cubicBezTo>
                    <a:pt x="11456" y="22114"/>
                    <a:pt x="11532" y="22050"/>
                    <a:pt x="11606" y="21993"/>
                  </a:cubicBezTo>
                  <a:cubicBezTo>
                    <a:pt x="11643" y="21963"/>
                    <a:pt x="11676" y="21933"/>
                    <a:pt x="11716" y="21900"/>
                  </a:cubicBezTo>
                  <a:cubicBezTo>
                    <a:pt x="11753" y="21873"/>
                    <a:pt x="11790" y="21839"/>
                    <a:pt x="11823" y="21806"/>
                  </a:cubicBezTo>
                  <a:lnTo>
                    <a:pt x="11873" y="21756"/>
                  </a:lnTo>
                  <a:cubicBezTo>
                    <a:pt x="11890" y="21739"/>
                    <a:pt x="11907" y="21716"/>
                    <a:pt x="11924" y="21699"/>
                  </a:cubicBezTo>
                  <a:cubicBezTo>
                    <a:pt x="11940" y="21682"/>
                    <a:pt x="11957" y="21662"/>
                    <a:pt x="11970" y="21646"/>
                  </a:cubicBezTo>
                  <a:lnTo>
                    <a:pt x="12007" y="21595"/>
                  </a:lnTo>
                  <a:cubicBezTo>
                    <a:pt x="12067" y="21522"/>
                    <a:pt x="12121" y="21445"/>
                    <a:pt x="12168" y="21361"/>
                  </a:cubicBezTo>
                  <a:cubicBezTo>
                    <a:pt x="12191" y="21321"/>
                    <a:pt x="12211" y="21278"/>
                    <a:pt x="12235" y="21238"/>
                  </a:cubicBezTo>
                  <a:cubicBezTo>
                    <a:pt x="12255" y="21194"/>
                    <a:pt x="12275" y="21147"/>
                    <a:pt x="12291" y="21104"/>
                  </a:cubicBezTo>
                  <a:lnTo>
                    <a:pt x="12328" y="20990"/>
                  </a:lnTo>
                  <a:cubicBezTo>
                    <a:pt x="12342" y="20947"/>
                    <a:pt x="12352" y="20910"/>
                    <a:pt x="12362" y="20870"/>
                  </a:cubicBezTo>
                  <a:cubicBezTo>
                    <a:pt x="12385" y="20790"/>
                    <a:pt x="12402" y="20709"/>
                    <a:pt x="12422" y="20629"/>
                  </a:cubicBezTo>
                  <a:cubicBezTo>
                    <a:pt x="12435" y="20586"/>
                    <a:pt x="12445" y="20535"/>
                    <a:pt x="12462" y="20489"/>
                  </a:cubicBezTo>
                  <a:lnTo>
                    <a:pt x="12502" y="20362"/>
                  </a:lnTo>
                  <a:cubicBezTo>
                    <a:pt x="12509" y="20338"/>
                    <a:pt x="12512" y="20311"/>
                    <a:pt x="12522" y="20288"/>
                  </a:cubicBezTo>
                  <a:cubicBezTo>
                    <a:pt x="12525" y="20261"/>
                    <a:pt x="12535" y="20241"/>
                    <a:pt x="12539" y="20218"/>
                  </a:cubicBezTo>
                  <a:cubicBezTo>
                    <a:pt x="12545" y="20171"/>
                    <a:pt x="12552" y="20124"/>
                    <a:pt x="12552" y="20077"/>
                  </a:cubicBezTo>
                  <a:cubicBezTo>
                    <a:pt x="12539" y="20017"/>
                    <a:pt x="12539" y="19997"/>
                    <a:pt x="12535" y="19970"/>
                  </a:cubicBezTo>
                  <a:cubicBezTo>
                    <a:pt x="12525" y="19880"/>
                    <a:pt x="12509" y="19783"/>
                    <a:pt x="12495" y="19690"/>
                  </a:cubicBezTo>
                  <a:cubicBezTo>
                    <a:pt x="12482" y="19599"/>
                    <a:pt x="12469" y="19502"/>
                    <a:pt x="12452" y="19412"/>
                  </a:cubicBezTo>
                  <a:lnTo>
                    <a:pt x="12452" y="19415"/>
                  </a:lnTo>
                  <a:cubicBezTo>
                    <a:pt x="12445" y="19389"/>
                    <a:pt x="12442" y="19362"/>
                    <a:pt x="12435" y="19335"/>
                  </a:cubicBezTo>
                  <a:cubicBezTo>
                    <a:pt x="12425" y="19288"/>
                    <a:pt x="12412" y="19245"/>
                    <a:pt x="12405" y="19198"/>
                  </a:cubicBezTo>
                  <a:cubicBezTo>
                    <a:pt x="12395" y="19155"/>
                    <a:pt x="12388" y="19115"/>
                    <a:pt x="12378" y="19068"/>
                  </a:cubicBezTo>
                  <a:cubicBezTo>
                    <a:pt x="12362" y="18977"/>
                    <a:pt x="12342" y="18884"/>
                    <a:pt x="12325" y="18794"/>
                  </a:cubicBezTo>
                  <a:cubicBezTo>
                    <a:pt x="12318" y="18750"/>
                    <a:pt x="12305" y="18703"/>
                    <a:pt x="12295" y="18663"/>
                  </a:cubicBezTo>
                  <a:cubicBezTo>
                    <a:pt x="12291" y="18643"/>
                    <a:pt x="12288" y="18616"/>
                    <a:pt x="12278" y="18596"/>
                  </a:cubicBezTo>
                  <a:cubicBezTo>
                    <a:pt x="12275" y="18583"/>
                    <a:pt x="12271" y="18570"/>
                    <a:pt x="12258" y="18563"/>
                  </a:cubicBezTo>
                  <a:cubicBezTo>
                    <a:pt x="12251" y="18553"/>
                    <a:pt x="12238" y="18553"/>
                    <a:pt x="12228" y="18549"/>
                  </a:cubicBezTo>
                  <a:cubicBezTo>
                    <a:pt x="12218" y="18549"/>
                    <a:pt x="12204" y="18553"/>
                    <a:pt x="12191" y="18563"/>
                  </a:cubicBezTo>
                  <a:lnTo>
                    <a:pt x="12077" y="18626"/>
                  </a:lnTo>
                  <a:cubicBezTo>
                    <a:pt x="12037" y="18650"/>
                    <a:pt x="12001" y="18670"/>
                    <a:pt x="11957" y="18697"/>
                  </a:cubicBezTo>
                  <a:cubicBezTo>
                    <a:pt x="11877" y="18747"/>
                    <a:pt x="11800" y="18797"/>
                    <a:pt x="11723" y="18854"/>
                  </a:cubicBezTo>
                  <a:cubicBezTo>
                    <a:pt x="11649" y="18914"/>
                    <a:pt x="11576" y="18971"/>
                    <a:pt x="11509" y="19038"/>
                  </a:cubicBezTo>
                  <a:cubicBezTo>
                    <a:pt x="11472" y="19071"/>
                    <a:pt x="11439" y="19111"/>
                    <a:pt x="11409" y="19145"/>
                  </a:cubicBezTo>
                  <a:cubicBezTo>
                    <a:pt x="11382" y="19178"/>
                    <a:pt x="11352" y="19215"/>
                    <a:pt x="11325" y="19252"/>
                  </a:cubicBezTo>
                  <a:cubicBezTo>
                    <a:pt x="11298" y="19288"/>
                    <a:pt x="11272" y="19329"/>
                    <a:pt x="11248" y="19365"/>
                  </a:cubicBezTo>
                  <a:cubicBezTo>
                    <a:pt x="11218" y="19405"/>
                    <a:pt x="11188" y="19446"/>
                    <a:pt x="11165" y="19486"/>
                  </a:cubicBezTo>
                  <a:cubicBezTo>
                    <a:pt x="11108" y="19563"/>
                    <a:pt x="11054" y="19636"/>
                    <a:pt x="11004" y="19716"/>
                  </a:cubicBezTo>
                  <a:cubicBezTo>
                    <a:pt x="10954" y="19797"/>
                    <a:pt x="10914" y="19880"/>
                    <a:pt x="10867" y="19964"/>
                  </a:cubicBezTo>
                  <a:cubicBezTo>
                    <a:pt x="10820" y="20047"/>
                    <a:pt x="10780" y="20124"/>
                    <a:pt x="10740" y="20215"/>
                  </a:cubicBezTo>
                  <a:cubicBezTo>
                    <a:pt x="10703" y="20298"/>
                    <a:pt x="10666" y="20382"/>
                    <a:pt x="10633" y="20469"/>
                  </a:cubicBezTo>
                  <a:lnTo>
                    <a:pt x="10633" y="20472"/>
                  </a:lnTo>
                  <a:lnTo>
                    <a:pt x="10633" y="20475"/>
                  </a:lnTo>
                  <a:cubicBezTo>
                    <a:pt x="10631" y="20478"/>
                    <a:pt x="10630" y="20483"/>
                    <a:pt x="10628" y="20490"/>
                  </a:cubicBezTo>
                  <a:lnTo>
                    <a:pt x="10628" y="20490"/>
                  </a:lnTo>
                  <a:cubicBezTo>
                    <a:pt x="10628" y="20489"/>
                    <a:pt x="10629" y="20489"/>
                    <a:pt x="10630" y="20489"/>
                  </a:cubicBezTo>
                  <a:lnTo>
                    <a:pt x="10630" y="20489"/>
                  </a:lnTo>
                  <a:cubicBezTo>
                    <a:pt x="10603" y="20559"/>
                    <a:pt x="10583" y="20632"/>
                    <a:pt x="10570" y="20706"/>
                  </a:cubicBezTo>
                  <a:cubicBezTo>
                    <a:pt x="10556" y="20776"/>
                    <a:pt x="10553" y="20850"/>
                    <a:pt x="10546" y="20920"/>
                  </a:cubicBezTo>
                  <a:cubicBezTo>
                    <a:pt x="10536" y="21017"/>
                    <a:pt x="10529" y="21107"/>
                    <a:pt x="10533" y="21204"/>
                  </a:cubicBezTo>
                  <a:lnTo>
                    <a:pt x="10546" y="21341"/>
                  </a:lnTo>
                  <a:cubicBezTo>
                    <a:pt x="10549" y="21388"/>
                    <a:pt x="10556" y="21438"/>
                    <a:pt x="10563" y="21485"/>
                  </a:cubicBezTo>
                  <a:cubicBezTo>
                    <a:pt x="10573" y="21572"/>
                    <a:pt x="10586" y="21662"/>
                    <a:pt x="10600" y="21752"/>
                  </a:cubicBezTo>
                  <a:lnTo>
                    <a:pt x="10636" y="22027"/>
                  </a:lnTo>
                  <a:cubicBezTo>
                    <a:pt x="10650" y="22120"/>
                    <a:pt x="10666" y="22207"/>
                    <a:pt x="10680" y="22297"/>
                  </a:cubicBezTo>
                  <a:cubicBezTo>
                    <a:pt x="10687" y="22344"/>
                    <a:pt x="10690" y="22391"/>
                    <a:pt x="10697" y="22438"/>
                  </a:cubicBezTo>
                  <a:cubicBezTo>
                    <a:pt x="10700" y="22461"/>
                    <a:pt x="10700" y="22488"/>
                    <a:pt x="10703" y="22511"/>
                  </a:cubicBezTo>
                  <a:cubicBezTo>
                    <a:pt x="10703" y="22532"/>
                    <a:pt x="10707" y="22558"/>
                    <a:pt x="10707" y="22578"/>
                  </a:cubicBezTo>
                  <a:lnTo>
                    <a:pt x="10707" y="22622"/>
                  </a:lnTo>
                  <a:lnTo>
                    <a:pt x="10707" y="22659"/>
                  </a:lnTo>
                  <a:cubicBezTo>
                    <a:pt x="10707" y="22672"/>
                    <a:pt x="10707" y="22682"/>
                    <a:pt x="10703" y="22695"/>
                  </a:cubicBezTo>
                  <a:cubicBezTo>
                    <a:pt x="10703" y="22705"/>
                    <a:pt x="10700" y="22712"/>
                    <a:pt x="10700" y="22722"/>
                  </a:cubicBezTo>
                  <a:cubicBezTo>
                    <a:pt x="10683" y="22745"/>
                    <a:pt x="10666" y="22766"/>
                    <a:pt x="10650" y="22792"/>
                  </a:cubicBezTo>
                  <a:cubicBezTo>
                    <a:pt x="10623" y="22822"/>
                    <a:pt x="10600" y="22856"/>
                    <a:pt x="10570" y="22883"/>
                  </a:cubicBezTo>
                  <a:cubicBezTo>
                    <a:pt x="10513" y="22949"/>
                    <a:pt x="10449" y="23016"/>
                    <a:pt x="10389" y="23083"/>
                  </a:cubicBezTo>
                  <a:cubicBezTo>
                    <a:pt x="10312" y="23173"/>
                    <a:pt x="10235" y="23260"/>
                    <a:pt x="10165" y="23351"/>
                  </a:cubicBezTo>
                  <a:cubicBezTo>
                    <a:pt x="10128" y="23401"/>
                    <a:pt x="10095" y="23448"/>
                    <a:pt x="10055" y="23498"/>
                  </a:cubicBezTo>
                  <a:cubicBezTo>
                    <a:pt x="10021" y="23545"/>
                    <a:pt x="9984" y="23585"/>
                    <a:pt x="9951" y="23632"/>
                  </a:cubicBezTo>
                  <a:cubicBezTo>
                    <a:pt x="9938" y="23648"/>
                    <a:pt x="9921" y="23662"/>
                    <a:pt x="9911" y="23678"/>
                  </a:cubicBezTo>
                  <a:lnTo>
                    <a:pt x="9904" y="23682"/>
                  </a:lnTo>
                  <a:cubicBezTo>
                    <a:pt x="9884" y="23708"/>
                    <a:pt x="9861" y="23728"/>
                    <a:pt x="9837" y="23749"/>
                  </a:cubicBezTo>
                  <a:lnTo>
                    <a:pt x="9770" y="23815"/>
                  </a:lnTo>
                  <a:cubicBezTo>
                    <a:pt x="9720" y="23862"/>
                    <a:pt x="9670" y="23906"/>
                    <a:pt x="9620" y="23949"/>
                  </a:cubicBezTo>
                  <a:cubicBezTo>
                    <a:pt x="9597" y="23966"/>
                    <a:pt x="9577" y="23986"/>
                    <a:pt x="9550" y="24003"/>
                  </a:cubicBezTo>
                  <a:cubicBezTo>
                    <a:pt x="9543" y="24009"/>
                    <a:pt x="9530" y="24016"/>
                    <a:pt x="9520" y="24026"/>
                  </a:cubicBezTo>
                  <a:cubicBezTo>
                    <a:pt x="9513" y="24033"/>
                    <a:pt x="9503" y="24046"/>
                    <a:pt x="9496" y="24053"/>
                  </a:cubicBezTo>
                  <a:cubicBezTo>
                    <a:pt x="9483" y="24069"/>
                    <a:pt x="9476" y="24093"/>
                    <a:pt x="9463" y="24110"/>
                  </a:cubicBezTo>
                  <a:cubicBezTo>
                    <a:pt x="9446" y="24130"/>
                    <a:pt x="9433" y="24153"/>
                    <a:pt x="9416" y="24176"/>
                  </a:cubicBezTo>
                  <a:cubicBezTo>
                    <a:pt x="9396" y="24210"/>
                    <a:pt x="9369" y="24240"/>
                    <a:pt x="9349" y="24280"/>
                  </a:cubicBezTo>
                  <a:cubicBezTo>
                    <a:pt x="9319" y="24324"/>
                    <a:pt x="9286" y="24370"/>
                    <a:pt x="9259" y="24417"/>
                  </a:cubicBezTo>
                  <a:cubicBezTo>
                    <a:pt x="9246" y="24434"/>
                    <a:pt x="9232" y="24454"/>
                    <a:pt x="9225" y="24471"/>
                  </a:cubicBezTo>
                  <a:cubicBezTo>
                    <a:pt x="9269" y="24300"/>
                    <a:pt x="9316" y="24130"/>
                    <a:pt x="9363" y="23952"/>
                  </a:cubicBezTo>
                  <a:cubicBezTo>
                    <a:pt x="9393" y="23845"/>
                    <a:pt x="9419" y="23735"/>
                    <a:pt x="9443" y="23628"/>
                  </a:cubicBezTo>
                  <a:cubicBezTo>
                    <a:pt x="9463" y="23528"/>
                    <a:pt x="9476" y="23428"/>
                    <a:pt x="9483" y="23327"/>
                  </a:cubicBezTo>
                  <a:cubicBezTo>
                    <a:pt x="9496" y="23224"/>
                    <a:pt x="9503" y="23113"/>
                    <a:pt x="9513" y="23010"/>
                  </a:cubicBezTo>
                  <a:cubicBezTo>
                    <a:pt x="9520" y="22909"/>
                    <a:pt x="9533" y="22806"/>
                    <a:pt x="9543" y="22705"/>
                  </a:cubicBezTo>
                  <a:cubicBezTo>
                    <a:pt x="9546" y="22649"/>
                    <a:pt x="9546" y="22595"/>
                    <a:pt x="9550" y="22542"/>
                  </a:cubicBezTo>
                  <a:cubicBezTo>
                    <a:pt x="9550" y="22485"/>
                    <a:pt x="9550" y="22431"/>
                    <a:pt x="9546" y="22378"/>
                  </a:cubicBezTo>
                  <a:cubicBezTo>
                    <a:pt x="9543" y="22274"/>
                    <a:pt x="9536" y="22170"/>
                    <a:pt x="9536" y="22063"/>
                  </a:cubicBezTo>
                  <a:lnTo>
                    <a:pt x="9536" y="22050"/>
                  </a:lnTo>
                  <a:lnTo>
                    <a:pt x="9536" y="22047"/>
                  </a:lnTo>
                  <a:lnTo>
                    <a:pt x="9536" y="22043"/>
                  </a:lnTo>
                  <a:lnTo>
                    <a:pt x="9536" y="22033"/>
                  </a:lnTo>
                  <a:lnTo>
                    <a:pt x="9536" y="21997"/>
                  </a:lnTo>
                  <a:cubicBezTo>
                    <a:pt x="9536" y="21913"/>
                    <a:pt x="9533" y="21826"/>
                    <a:pt x="9533" y="21742"/>
                  </a:cubicBezTo>
                  <a:cubicBezTo>
                    <a:pt x="9533" y="21639"/>
                    <a:pt x="9533" y="21535"/>
                    <a:pt x="9536" y="21428"/>
                  </a:cubicBezTo>
                  <a:cubicBezTo>
                    <a:pt x="9536" y="21325"/>
                    <a:pt x="9543" y="21221"/>
                    <a:pt x="9543" y="21111"/>
                  </a:cubicBezTo>
                  <a:cubicBezTo>
                    <a:pt x="9543" y="21007"/>
                    <a:pt x="9526" y="20903"/>
                    <a:pt x="9520" y="20800"/>
                  </a:cubicBezTo>
                  <a:cubicBezTo>
                    <a:pt x="9516" y="20699"/>
                    <a:pt x="9513" y="20592"/>
                    <a:pt x="9496" y="20492"/>
                  </a:cubicBezTo>
                  <a:lnTo>
                    <a:pt x="9470" y="20342"/>
                  </a:lnTo>
                  <a:cubicBezTo>
                    <a:pt x="9476" y="20315"/>
                    <a:pt x="9476" y="20285"/>
                    <a:pt x="9480" y="20251"/>
                  </a:cubicBezTo>
                  <a:cubicBezTo>
                    <a:pt x="9483" y="20188"/>
                    <a:pt x="9486" y="20131"/>
                    <a:pt x="9493" y="20067"/>
                  </a:cubicBezTo>
                  <a:cubicBezTo>
                    <a:pt x="9496" y="20007"/>
                    <a:pt x="9500" y="19947"/>
                    <a:pt x="9503" y="19884"/>
                  </a:cubicBezTo>
                  <a:cubicBezTo>
                    <a:pt x="9510" y="19823"/>
                    <a:pt x="9516" y="19767"/>
                    <a:pt x="9520" y="19706"/>
                  </a:cubicBezTo>
                  <a:cubicBezTo>
                    <a:pt x="9530" y="19646"/>
                    <a:pt x="9533" y="19586"/>
                    <a:pt x="9546" y="19522"/>
                  </a:cubicBezTo>
                  <a:cubicBezTo>
                    <a:pt x="9553" y="19462"/>
                    <a:pt x="9566" y="19399"/>
                    <a:pt x="9580" y="19335"/>
                  </a:cubicBezTo>
                  <a:cubicBezTo>
                    <a:pt x="9587" y="19278"/>
                    <a:pt x="9600" y="19218"/>
                    <a:pt x="9610" y="19161"/>
                  </a:cubicBezTo>
                  <a:cubicBezTo>
                    <a:pt x="9620" y="19098"/>
                    <a:pt x="9630" y="19034"/>
                    <a:pt x="9643" y="18977"/>
                  </a:cubicBezTo>
                  <a:cubicBezTo>
                    <a:pt x="9653" y="18914"/>
                    <a:pt x="9663" y="18850"/>
                    <a:pt x="9677" y="18787"/>
                  </a:cubicBezTo>
                  <a:cubicBezTo>
                    <a:pt x="9684" y="18720"/>
                    <a:pt x="9697" y="18653"/>
                    <a:pt x="9700" y="18586"/>
                  </a:cubicBezTo>
                  <a:cubicBezTo>
                    <a:pt x="9704" y="18526"/>
                    <a:pt x="9714" y="18463"/>
                    <a:pt x="9714" y="18399"/>
                  </a:cubicBezTo>
                  <a:cubicBezTo>
                    <a:pt x="9717" y="18269"/>
                    <a:pt x="9720" y="18142"/>
                    <a:pt x="9717" y="18011"/>
                  </a:cubicBezTo>
                  <a:lnTo>
                    <a:pt x="9717" y="17998"/>
                  </a:lnTo>
                  <a:lnTo>
                    <a:pt x="9717" y="17964"/>
                  </a:lnTo>
                  <a:lnTo>
                    <a:pt x="9717" y="17928"/>
                  </a:lnTo>
                  <a:lnTo>
                    <a:pt x="9717" y="17921"/>
                  </a:lnTo>
                  <a:lnTo>
                    <a:pt x="9717" y="17914"/>
                  </a:lnTo>
                  <a:lnTo>
                    <a:pt x="9717" y="17827"/>
                  </a:lnTo>
                  <a:lnTo>
                    <a:pt x="9717" y="17516"/>
                  </a:lnTo>
                  <a:cubicBezTo>
                    <a:pt x="9717" y="17393"/>
                    <a:pt x="9720" y="17266"/>
                    <a:pt x="9717" y="17135"/>
                  </a:cubicBezTo>
                  <a:cubicBezTo>
                    <a:pt x="9714" y="16968"/>
                    <a:pt x="9680" y="16801"/>
                    <a:pt x="9597" y="16657"/>
                  </a:cubicBezTo>
                  <a:cubicBezTo>
                    <a:pt x="9553" y="16587"/>
                    <a:pt x="9503" y="16523"/>
                    <a:pt x="9446" y="16463"/>
                  </a:cubicBezTo>
                  <a:cubicBezTo>
                    <a:pt x="9426" y="16443"/>
                    <a:pt x="9399" y="16423"/>
                    <a:pt x="9379" y="16403"/>
                  </a:cubicBezTo>
                  <a:cubicBezTo>
                    <a:pt x="9282" y="16319"/>
                    <a:pt x="9185" y="16239"/>
                    <a:pt x="9092" y="16156"/>
                  </a:cubicBezTo>
                  <a:cubicBezTo>
                    <a:pt x="9045" y="16112"/>
                    <a:pt x="8998" y="16072"/>
                    <a:pt x="8948" y="16032"/>
                  </a:cubicBezTo>
                  <a:cubicBezTo>
                    <a:pt x="8891" y="15985"/>
                    <a:pt x="8828" y="15938"/>
                    <a:pt x="8767" y="15881"/>
                  </a:cubicBezTo>
                  <a:cubicBezTo>
                    <a:pt x="8734" y="15855"/>
                    <a:pt x="8711" y="15821"/>
                    <a:pt x="8680" y="15788"/>
                  </a:cubicBezTo>
                  <a:cubicBezTo>
                    <a:pt x="8640" y="15731"/>
                    <a:pt x="8600" y="15674"/>
                    <a:pt x="8560" y="15614"/>
                  </a:cubicBezTo>
                  <a:cubicBezTo>
                    <a:pt x="8533" y="15574"/>
                    <a:pt x="8510" y="15530"/>
                    <a:pt x="8490" y="15490"/>
                  </a:cubicBezTo>
                  <a:lnTo>
                    <a:pt x="8413" y="15340"/>
                  </a:lnTo>
                  <a:cubicBezTo>
                    <a:pt x="8393" y="15296"/>
                    <a:pt x="8376" y="15256"/>
                    <a:pt x="8356" y="15213"/>
                  </a:cubicBezTo>
                  <a:cubicBezTo>
                    <a:pt x="8329" y="15169"/>
                    <a:pt x="8309" y="15122"/>
                    <a:pt x="8283" y="15076"/>
                  </a:cubicBezTo>
                  <a:cubicBezTo>
                    <a:pt x="8279" y="15062"/>
                    <a:pt x="8276" y="15052"/>
                    <a:pt x="8266" y="15042"/>
                  </a:cubicBezTo>
                  <a:cubicBezTo>
                    <a:pt x="8259" y="15026"/>
                    <a:pt x="8256" y="15009"/>
                    <a:pt x="8239" y="15002"/>
                  </a:cubicBezTo>
                  <a:cubicBezTo>
                    <a:pt x="8234" y="14998"/>
                    <a:pt x="8227" y="14996"/>
                    <a:pt x="8221" y="14996"/>
                  </a:cubicBezTo>
                  <a:cubicBezTo>
                    <a:pt x="8212" y="14996"/>
                    <a:pt x="8203" y="15000"/>
                    <a:pt x="8196" y="15005"/>
                  </a:cubicBezTo>
                  <a:cubicBezTo>
                    <a:pt x="8182" y="15012"/>
                    <a:pt x="8179" y="15029"/>
                    <a:pt x="8172" y="15042"/>
                  </a:cubicBezTo>
                  <a:cubicBezTo>
                    <a:pt x="8149" y="15089"/>
                    <a:pt x="8129" y="15129"/>
                    <a:pt x="8105" y="15176"/>
                  </a:cubicBezTo>
                  <a:cubicBezTo>
                    <a:pt x="8055" y="15273"/>
                    <a:pt x="7998" y="15370"/>
                    <a:pt x="7955" y="15464"/>
                  </a:cubicBezTo>
                  <a:cubicBezTo>
                    <a:pt x="7928" y="15520"/>
                    <a:pt x="7898" y="15571"/>
                    <a:pt x="7875" y="15624"/>
                  </a:cubicBezTo>
                  <a:cubicBezTo>
                    <a:pt x="7845" y="15691"/>
                    <a:pt x="7811" y="15761"/>
                    <a:pt x="7794" y="15831"/>
                  </a:cubicBezTo>
                  <a:cubicBezTo>
                    <a:pt x="7778" y="15908"/>
                    <a:pt x="7774" y="15992"/>
                    <a:pt x="7771" y="16072"/>
                  </a:cubicBezTo>
                  <a:cubicBezTo>
                    <a:pt x="7764" y="16129"/>
                    <a:pt x="7764" y="16189"/>
                    <a:pt x="7764" y="16246"/>
                  </a:cubicBezTo>
                  <a:cubicBezTo>
                    <a:pt x="7761" y="16373"/>
                    <a:pt x="7761" y="16500"/>
                    <a:pt x="7758" y="16627"/>
                  </a:cubicBezTo>
                  <a:cubicBezTo>
                    <a:pt x="7754" y="16694"/>
                    <a:pt x="7748" y="16764"/>
                    <a:pt x="7744" y="16831"/>
                  </a:cubicBezTo>
                  <a:cubicBezTo>
                    <a:pt x="7741" y="16891"/>
                    <a:pt x="7738" y="16951"/>
                    <a:pt x="7731" y="17012"/>
                  </a:cubicBezTo>
                  <a:lnTo>
                    <a:pt x="7721" y="17135"/>
                  </a:lnTo>
                  <a:cubicBezTo>
                    <a:pt x="7714" y="17179"/>
                    <a:pt x="7708" y="17219"/>
                    <a:pt x="7704" y="17262"/>
                  </a:cubicBezTo>
                  <a:cubicBezTo>
                    <a:pt x="7698" y="17302"/>
                    <a:pt x="7691" y="17346"/>
                    <a:pt x="7681" y="17386"/>
                  </a:cubicBezTo>
                  <a:cubicBezTo>
                    <a:pt x="7674" y="17429"/>
                    <a:pt x="7664" y="17466"/>
                    <a:pt x="7661" y="17510"/>
                  </a:cubicBezTo>
                  <a:cubicBezTo>
                    <a:pt x="7641" y="17630"/>
                    <a:pt x="7621" y="17747"/>
                    <a:pt x="7604" y="17867"/>
                  </a:cubicBezTo>
                  <a:cubicBezTo>
                    <a:pt x="7594" y="17928"/>
                    <a:pt x="7587" y="17988"/>
                    <a:pt x="7580" y="18048"/>
                  </a:cubicBezTo>
                  <a:cubicBezTo>
                    <a:pt x="7577" y="18105"/>
                    <a:pt x="7574" y="18168"/>
                    <a:pt x="7574" y="18229"/>
                  </a:cubicBezTo>
                  <a:cubicBezTo>
                    <a:pt x="7577" y="18285"/>
                    <a:pt x="7580" y="18349"/>
                    <a:pt x="7591" y="18409"/>
                  </a:cubicBezTo>
                  <a:cubicBezTo>
                    <a:pt x="7597" y="18473"/>
                    <a:pt x="7611" y="18539"/>
                    <a:pt x="7631" y="18610"/>
                  </a:cubicBezTo>
                  <a:cubicBezTo>
                    <a:pt x="7641" y="18643"/>
                    <a:pt x="7654" y="18677"/>
                    <a:pt x="7661" y="18710"/>
                  </a:cubicBezTo>
                  <a:cubicBezTo>
                    <a:pt x="7674" y="18737"/>
                    <a:pt x="7681" y="18767"/>
                    <a:pt x="7694" y="18800"/>
                  </a:cubicBezTo>
                  <a:cubicBezTo>
                    <a:pt x="7721" y="18860"/>
                    <a:pt x="7741" y="18917"/>
                    <a:pt x="7764" y="18974"/>
                  </a:cubicBezTo>
                  <a:cubicBezTo>
                    <a:pt x="7791" y="19034"/>
                    <a:pt x="7815" y="19094"/>
                    <a:pt x="7845" y="19148"/>
                  </a:cubicBezTo>
                  <a:cubicBezTo>
                    <a:pt x="7875" y="19201"/>
                    <a:pt x="7908" y="19255"/>
                    <a:pt x="7942" y="19308"/>
                  </a:cubicBezTo>
                  <a:cubicBezTo>
                    <a:pt x="7978" y="19365"/>
                    <a:pt x="8015" y="19415"/>
                    <a:pt x="8059" y="19459"/>
                  </a:cubicBezTo>
                  <a:cubicBezTo>
                    <a:pt x="8099" y="19506"/>
                    <a:pt x="8142" y="19553"/>
                    <a:pt x="8182" y="19603"/>
                  </a:cubicBezTo>
                  <a:cubicBezTo>
                    <a:pt x="8263" y="19693"/>
                    <a:pt x="8339" y="19793"/>
                    <a:pt x="8426" y="19873"/>
                  </a:cubicBezTo>
                  <a:cubicBezTo>
                    <a:pt x="8523" y="19960"/>
                    <a:pt x="8627" y="20041"/>
                    <a:pt x="8727" y="20118"/>
                  </a:cubicBezTo>
                  <a:cubicBezTo>
                    <a:pt x="8777" y="20154"/>
                    <a:pt x="8831" y="20188"/>
                    <a:pt x="8884" y="20221"/>
                  </a:cubicBezTo>
                  <a:cubicBezTo>
                    <a:pt x="8941" y="20255"/>
                    <a:pt x="8995" y="20285"/>
                    <a:pt x="9045" y="20311"/>
                  </a:cubicBezTo>
                  <a:cubicBezTo>
                    <a:pt x="9068" y="20332"/>
                    <a:pt x="9095" y="20342"/>
                    <a:pt x="9125" y="20358"/>
                  </a:cubicBezTo>
                  <a:cubicBezTo>
                    <a:pt x="9159" y="20378"/>
                    <a:pt x="9192" y="20405"/>
                    <a:pt x="9219" y="20425"/>
                  </a:cubicBezTo>
                  <a:cubicBezTo>
                    <a:pt x="9232" y="20435"/>
                    <a:pt x="9242" y="20442"/>
                    <a:pt x="9252" y="20452"/>
                  </a:cubicBezTo>
                  <a:cubicBezTo>
                    <a:pt x="9259" y="20462"/>
                    <a:pt x="9262" y="20472"/>
                    <a:pt x="9269" y="20485"/>
                  </a:cubicBezTo>
                  <a:cubicBezTo>
                    <a:pt x="9286" y="20519"/>
                    <a:pt x="9299" y="20556"/>
                    <a:pt x="9312" y="20589"/>
                  </a:cubicBezTo>
                  <a:cubicBezTo>
                    <a:pt x="9316" y="20596"/>
                    <a:pt x="9316" y="20606"/>
                    <a:pt x="9326" y="20619"/>
                  </a:cubicBezTo>
                  <a:cubicBezTo>
                    <a:pt x="9326" y="20622"/>
                    <a:pt x="9329" y="20622"/>
                    <a:pt x="9329" y="20622"/>
                  </a:cubicBezTo>
                  <a:cubicBezTo>
                    <a:pt x="9332" y="20656"/>
                    <a:pt x="9332" y="20686"/>
                    <a:pt x="9336" y="20719"/>
                  </a:cubicBezTo>
                  <a:cubicBezTo>
                    <a:pt x="9342" y="20786"/>
                    <a:pt x="9342" y="20846"/>
                    <a:pt x="9346" y="20913"/>
                  </a:cubicBezTo>
                  <a:lnTo>
                    <a:pt x="9359" y="21104"/>
                  </a:lnTo>
                  <a:cubicBezTo>
                    <a:pt x="9359" y="21194"/>
                    <a:pt x="9353" y="21288"/>
                    <a:pt x="9353" y="21378"/>
                  </a:cubicBezTo>
                  <a:cubicBezTo>
                    <a:pt x="9349" y="21478"/>
                    <a:pt x="9349" y="21579"/>
                    <a:pt x="9346" y="21682"/>
                  </a:cubicBezTo>
                  <a:cubicBezTo>
                    <a:pt x="9342" y="21783"/>
                    <a:pt x="9346" y="21883"/>
                    <a:pt x="9342" y="21983"/>
                  </a:cubicBezTo>
                  <a:lnTo>
                    <a:pt x="9342" y="22261"/>
                  </a:lnTo>
                  <a:lnTo>
                    <a:pt x="9342" y="22264"/>
                  </a:lnTo>
                  <a:lnTo>
                    <a:pt x="9342" y="22277"/>
                  </a:lnTo>
                  <a:lnTo>
                    <a:pt x="9342" y="22284"/>
                  </a:lnTo>
                  <a:lnTo>
                    <a:pt x="9342" y="22294"/>
                  </a:lnTo>
                  <a:cubicBezTo>
                    <a:pt x="9342" y="22351"/>
                    <a:pt x="9346" y="22411"/>
                    <a:pt x="9346" y="22468"/>
                  </a:cubicBezTo>
                  <a:cubicBezTo>
                    <a:pt x="9346" y="22598"/>
                    <a:pt x="9336" y="22729"/>
                    <a:pt x="9326" y="22859"/>
                  </a:cubicBezTo>
                  <a:cubicBezTo>
                    <a:pt x="9319" y="22929"/>
                    <a:pt x="9312" y="23003"/>
                    <a:pt x="9302" y="23076"/>
                  </a:cubicBezTo>
                  <a:cubicBezTo>
                    <a:pt x="9296" y="23051"/>
                    <a:pt x="9287" y="23029"/>
                    <a:pt x="9280" y="23000"/>
                  </a:cubicBezTo>
                  <a:lnTo>
                    <a:pt x="9280" y="23000"/>
                  </a:lnTo>
                  <a:cubicBezTo>
                    <a:pt x="9280" y="23001"/>
                    <a:pt x="9281" y="23002"/>
                    <a:pt x="9282" y="23003"/>
                  </a:cubicBezTo>
                  <a:cubicBezTo>
                    <a:pt x="9279" y="22986"/>
                    <a:pt x="9276" y="22976"/>
                    <a:pt x="9266" y="22959"/>
                  </a:cubicBezTo>
                  <a:cubicBezTo>
                    <a:pt x="9235" y="22866"/>
                    <a:pt x="9209" y="22776"/>
                    <a:pt x="9169" y="22685"/>
                  </a:cubicBezTo>
                  <a:cubicBezTo>
                    <a:pt x="9132" y="22598"/>
                    <a:pt x="9092" y="22515"/>
                    <a:pt x="9062" y="22425"/>
                  </a:cubicBezTo>
                  <a:cubicBezTo>
                    <a:pt x="9058" y="22414"/>
                    <a:pt x="9058" y="22401"/>
                    <a:pt x="9052" y="22394"/>
                  </a:cubicBezTo>
                  <a:lnTo>
                    <a:pt x="9052" y="22398"/>
                  </a:lnTo>
                  <a:cubicBezTo>
                    <a:pt x="9032" y="22331"/>
                    <a:pt x="9015" y="22257"/>
                    <a:pt x="8961" y="22207"/>
                  </a:cubicBezTo>
                  <a:lnTo>
                    <a:pt x="8948" y="22194"/>
                  </a:lnTo>
                  <a:cubicBezTo>
                    <a:pt x="8948" y="22180"/>
                    <a:pt x="8948" y="22167"/>
                    <a:pt x="8945" y="22150"/>
                  </a:cubicBezTo>
                  <a:cubicBezTo>
                    <a:pt x="8941" y="22090"/>
                    <a:pt x="8935" y="22030"/>
                    <a:pt x="8928" y="21966"/>
                  </a:cubicBezTo>
                  <a:cubicBezTo>
                    <a:pt x="8925" y="21906"/>
                    <a:pt x="8915" y="21843"/>
                    <a:pt x="8908" y="21779"/>
                  </a:cubicBezTo>
                  <a:cubicBezTo>
                    <a:pt x="8898" y="21722"/>
                    <a:pt x="8884" y="21659"/>
                    <a:pt x="8874" y="21599"/>
                  </a:cubicBezTo>
                  <a:cubicBezTo>
                    <a:pt x="8858" y="21542"/>
                    <a:pt x="8834" y="21478"/>
                    <a:pt x="8811" y="21425"/>
                  </a:cubicBezTo>
                  <a:cubicBezTo>
                    <a:pt x="8794" y="21388"/>
                    <a:pt x="8767" y="21348"/>
                    <a:pt x="8744" y="21315"/>
                  </a:cubicBezTo>
                  <a:cubicBezTo>
                    <a:pt x="8717" y="21288"/>
                    <a:pt x="8691" y="21261"/>
                    <a:pt x="8657" y="21244"/>
                  </a:cubicBezTo>
                  <a:cubicBezTo>
                    <a:pt x="8627" y="21228"/>
                    <a:pt x="8590" y="21214"/>
                    <a:pt x="8550" y="21214"/>
                  </a:cubicBezTo>
                  <a:cubicBezTo>
                    <a:pt x="8500" y="21214"/>
                    <a:pt x="8450" y="21224"/>
                    <a:pt x="8406" y="21241"/>
                  </a:cubicBezTo>
                  <a:cubicBezTo>
                    <a:pt x="8373" y="21254"/>
                    <a:pt x="8339" y="21271"/>
                    <a:pt x="8316" y="21294"/>
                  </a:cubicBezTo>
                  <a:cubicBezTo>
                    <a:pt x="8293" y="21321"/>
                    <a:pt x="8273" y="21355"/>
                    <a:pt x="8259" y="21388"/>
                  </a:cubicBezTo>
                  <a:cubicBezTo>
                    <a:pt x="8246" y="21425"/>
                    <a:pt x="8232" y="21462"/>
                    <a:pt x="8229" y="21505"/>
                  </a:cubicBezTo>
                  <a:cubicBezTo>
                    <a:pt x="8226" y="21532"/>
                    <a:pt x="8229" y="21565"/>
                    <a:pt x="8229" y="21595"/>
                  </a:cubicBezTo>
                  <a:cubicBezTo>
                    <a:pt x="8232" y="21629"/>
                    <a:pt x="8239" y="21659"/>
                    <a:pt x="8246" y="21692"/>
                  </a:cubicBezTo>
                  <a:cubicBezTo>
                    <a:pt x="8259" y="21729"/>
                    <a:pt x="8273" y="21766"/>
                    <a:pt x="8289" y="21799"/>
                  </a:cubicBezTo>
                  <a:cubicBezTo>
                    <a:pt x="8309" y="21843"/>
                    <a:pt x="8333" y="21880"/>
                    <a:pt x="8363" y="21916"/>
                  </a:cubicBezTo>
                  <a:cubicBezTo>
                    <a:pt x="8406" y="21966"/>
                    <a:pt x="8450" y="22013"/>
                    <a:pt x="8500" y="22057"/>
                  </a:cubicBezTo>
                  <a:cubicBezTo>
                    <a:pt x="8547" y="22097"/>
                    <a:pt x="8597" y="22140"/>
                    <a:pt x="8647" y="22177"/>
                  </a:cubicBezTo>
                  <a:cubicBezTo>
                    <a:pt x="8697" y="22214"/>
                    <a:pt x="8747" y="22247"/>
                    <a:pt x="8797" y="22281"/>
                  </a:cubicBezTo>
                  <a:cubicBezTo>
                    <a:pt x="8794" y="22281"/>
                    <a:pt x="8794" y="22277"/>
                    <a:pt x="8791" y="22277"/>
                  </a:cubicBezTo>
                  <a:cubicBezTo>
                    <a:pt x="8808" y="22291"/>
                    <a:pt x="8828" y="22301"/>
                    <a:pt x="8844" y="22318"/>
                  </a:cubicBezTo>
                  <a:lnTo>
                    <a:pt x="8851" y="22328"/>
                  </a:lnTo>
                  <a:cubicBezTo>
                    <a:pt x="8851" y="22331"/>
                    <a:pt x="8858" y="22334"/>
                    <a:pt x="8858" y="22344"/>
                  </a:cubicBezTo>
                  <a:cubicBezTo>
                    <a:pt x="8864" y="22381"/>
                    <a:pt x="8881" y="22418"/>
                    <a:pt x="8894" y="22461"/>
                  </a:cubicBezTo>
                  <a:cubicBezTo>
                    <a:pt x="8908" y="22498"/>
                    <a:pt x="8928" y="22535"/>
                    <a:pt x="8948" y="22568"/>
                  </a:cubicBezTo>
                  <a:lnTo>
                    <a:pt x="9011" y="22682"/>
                  </a:lnTo>
                  <a:cubicBezTo>
                    <a:pt x="9011" y="22681"/>
                    <a:pt x="9011" y="22680"/>
                    <a:pt x="9011" y="22679"/>
                  </a:cubicBezTo>
                  <a:lnTo>
                    <a:pt x="9011" y="22679"/>
                  </a:lnTo>
                  <a:cubicBezTo>
                    <a:pt x="9015" y="22689"/>
                    <a:pt x="9020" y="22699"/>
                    <a:pt x="9025" y="22709"/>
                  </a:cubicBezTo>
                  <a:cubicBezTo>
                    <a:pt x="9062" y="22786"/>
                    <a:pt x="9098" y="22869"/>
                    <a:pt x="9132" y="22949"/>
                  </a:cubicBezTo>
                  <a:cubicBezTo>
                    <a:pt x="9165" y="23033"/>
                    <a:pt x="9199" y="23113"/>
                    <a:pt x="9229" y="23200"/>
                  </a:cubicBezTo>
                  <a:cubicBezTo>
                    <a:pt x="9235" y="23220"/>
                    <a:pt x="9246" y="23247"/>
                    <a:pt x="9249" y="23267"/>
                  </a:cubicBezTo>
                  <a:lnTo>
                    <a:pt x="9262" y="23381"/>
                  </a:lnTo>
                  <a:lnTo>
                    <a:pt x="9262" y="23421"/>
                  </a:lnTo>
                  <a:cubicBezTo>
                    <a:pt x="9259" y="23431"/>
                    <a:pt x="9259" y="23434"/>
                    <a:pt x="9262" y="23444"/>
                  </a:cubicBezTo>
                  <a:cubicBezTo>
                    <a:pt x="9249" y="23525"/>
                    <a:pt x="9236" y="23605"/>
                    <a:pt x="9218" y="23686"/>
                  </a:cubicBezTo>
                  <a:lnTo>
                    <a:pt x="9218" y="23686"/>
                  </a:lnTo>
                  <a:cubicBezTo>
                    <a:pt x="9218" y="23685"/>
                    <a:pt x="9218" y="23685"/>
                    <a:pt x="9218" y="23684"/>
                  </a:cubicBezTo>
                  <a:lnTo>
                    <a:pt x="9218" y="23684"/>
                  </a:lnTo>
                  <a:cubicBezTo>
                    <a:pt x="9215" y="23700"/>
                    <a:pt x="9212" y="23719"/>
                    <a:pt x="9209" y="23735"/>
                  </a:cubicBezTo>
                  <a:cubicBezTo>
                    <a:pt x="9182" y="23835"/>
                    <a:pt x="9152" y="23936"/>
                    <a:pt x="9128" y="24033"/>
                  </a:cubicBezTo>
                  <a:cubicBezTo>
                    <a:pt x="9098" y="24136"/>
                    <a:pt x="9075" y="24237"/>
                    <a:pt x="9045" y="24340"/>
                  </a:cubicBezTo>
                  <a:cubicBezTo>
                    <a:pt x="9015" y="24441"/>
                    <a:pt x="8981" y="24541"/>
                    <a:pt x="8948" y="24641"/>
                  </a:cubicBezTo>
                  <a:cubicBezTo>
                    <a:pt x="8915" y="24748"/>
                    <a:pt x="8878" y="24849"/>
                    <a:pt x="8841" y="24952"/>
                  </a:cubicBezTo>
                  <a:lnTo>
                    <a:pt x="8727" y="25253"/>
                  </a:lnTo>
                  <a:cubicBezTo>
                    <a:pt x="8691" y="25357"/>
                    <a:pt x="8657" y="25460"/>
                    <a:pt x="8630" y="25567"/>
                  </a:cubicBezTo>
                  <a:cubicBezTo>
                    <a:pt x="8600" y="25674"/>
                    <a:pt x="8577" y="25778"/>
                    <a:pt x="8557" y="25888"/>
                  </a:cubicBezTo>
                  <a:cubicBezTo>
                    <a:pt x="8523" y="26069"/>
                    <a:pt x="8483" y="26246"/>
                    <a:pt x="8466" y="26430"/>
                  </a:cubicBezTo>
                  <a:cubicBezTo>
                    <a:pt x="8463" y="26407"/>
                    <a:pt x="8463" y="26376"/>
                    <a:pt x="8460" y="26353"/>
                  </a:cubicBezTo>
                  <a:cubicBezTo>
                    <a:pt x="8443" y="26156"/>
                    <a:pt x="8440" y="25955"/>
                    <a:pt x="8423" y="25758"/>
                  </a:cubicBezTo>
                  <a:cubicBezTo>
                    <a:pt x="8410" y="25557"/>
                    <a:pt x="8383" y="25357"/>
                    <a:pt x="8360" y="25156"/>
                  </a:cubicBezTo>
                  <a:cubicBezTo>
                    <a:pt x="8346" y="25052"/>
                    <a:pt x="8339" y="24952"/>
                    <a:pt x="8329" y="24849"/>
                  </a:cubicBezTo>
                  <a:cubicBezTo>
                    <a:pt x="8323" y="24755"/>
                    <a:pt x="8316" y="24665"/>
                    <a:pt x="8316" y="24574"/>
                  </a:cubicBezTo>
                  <a:lnTo>
                    <a:pt x="8316" y="24551"/>
                  </a:lnTo>
                  <a:lnTo>
                    <a:pt x="8316" y="24247"/>
                  </a:lnTo>
                  <a:cubicBezTo>
                    <a:pt x="8316" y="24140"/>
                    <a:pt x="8316" y="24039"/>
                    <a:pt x="8313" y="23936"/>
                  </a:cubicBezTo>
                  <a:cubicBezTo>
                    <a:pt x="8309" y="23835"/>
                    <a:pt x="8306" y="23735"/>
                    <a:pt x="8296" y="23632"/>
                  </a:cubicBezTo>
                  <a:cubicBezTo>
                    <a:pt x="8289" y="23528"/>
                    <a:pt x="8276" y="23428"/>
                    <a:pt x="8266" y="23321"/>
                  </a:cubicBezTo>
                  <a:cubicBezTo>
                    <a:pt x="8246" y="23117"/>
                    <a:pt x="8232" y="22913"/>
                    <a:pt x="8216" y="22709"/>
                  </a:cubicBezTo>
                  <a:cubicBezTo>
                    <a:pt x="8209" y="22608"/>
                    <a:pt x="8199" y="22511"/>
                    <a:pt x="8189" y="22411"/>
                  </a:cubicBezTo>
                  <a:cubicBezTo>
                    <a:pt x="8176" y="22308"/>
                    <a:pt x="8159" y="22207"/>
                    <a:pt x="8142" y="22100"/>
                  </a:cubicBezTo>
                  <a:cubicBezTo>
                    <a:pt x="8125" y="22000"/>
                    <a:pt x="8105" y="21900"/>
                    <a:pt x="8082" y="21799"/>
                  </a:cubicBezTo>
                  <a:cubicBezTo>
                    <a:pt x="8062" y="21699"/>
                    <a:pt x="8045" y="21599"/>
                    <a:pt x="8029" y="21498"/>
                  </a:cubicBezTo>
                  <a:cubicBezTo>
                    <a:pt x="7995" y="21308"/>
                    <a:pt x="7965" y="21111"/>
                    <a:pt x="7932" y="20920"/>
                  </a:cubicBezTo>
                  <a:cubicBezTo>
                    <a:pt x="7898" y="20719"/>
                    <a:pt x="7858" y="20519"/>
                    <a:pt x="7821" y="20311"/>
                  </a:cubicBezTo>
                  <a:cubicBezTo>
                    <a:pt x="7781" y="20118"/>
                    <a:pt x="7754" y="19917"/>
                    <a:pt x="7714" y="19720"/>
                  </a:cubicBezTo>
                  <a:cubicBezTo>
                    <a:pt x="7677" y="19526"/>
                    <a:pt x="7631" y="19339"/>
                    <a:pt x="7580" y="19151"/>
                  </a:cubicBezTo>
                  <a:cubicBezTo>
                    <a:pt x="7530" y="18957"/>
                    <a:pt x="7477" y="18770"/>
                    <a:pt x="7430" y="18580"/>
                  </a:cubicBezTo>
                  <a:lnTo>
                    <a:pt x="7293" y="17988"/>
                  </a:lnTo>
                  <a:cubicBezTo>
                    <a:pt x="7270" y="17887"/>
                    <a:pt x="7246" y="17784"/>
                    <a:pt x="7223" y="17684"/>
                  </a:cubicBezTo>
                  <a:cubicBezTo>
                    <a:pt x="7203" y="17587"/>
                    <a:pt x="7186" y="17493"/>
                    <a:pt x="7169" y="17396"/>
                  </a:cubicBezTo>
                  <a:cubicBezTo>
                    <a:pt x="7156" y="17312"/>
                    <a:pt x="7142" y="17226"/>
                    <a:pt x="7129" y="17142"/>
                  </a:cubicBezTo>
                  <a:cubicBezTo>
                    <a:pt x="7112" y="17032"/>
                    <a:pt x="7096" y="16928"/>
                    <a:pt x="7076" y="16824"/>
                  </a:cubicBezTo>
                  <a:cubicBezTo>
                    <a:pt x="7059" y="16727"/>
                    <a:pt x="7036" y="16634"/>
                    <a:pt x="7005" y="16543"/>
                  </a:cubicBezTo>
                  <a:cubicBezTo>
                    <a:pt x="6979" y="16457"/>
                    <a:pt x="6952" y="16373"/>
                    <a:pt x="6918" y="16289"/>
                  </a:cubicBezTo>
                  <a:cubicBezTo>
                    <a:pt x="6878" y="16192"/>
                    <a:pt x="6842" y="16099"/>
                    <a:pt x="6801" y="16005"/>
                  </a:cubicBezTo>
                  <a:cubicBezTo>
                    <a:pt x="6761" y="15912"/>
                    <a:pt x="6728" y="15821"/>
                    <a:pt x="6694" y="15724"/>
                  </a:cubicBezTo>
                  <a:cubicBezTo>
                    <a:pt x="6684" y="15691"/>
                    <a:pt x="6674" y="15661"/>
                    <a:pt x="6661" y="15627"/>
                  </a:cubicBezTo>
                  <a:cubicBezTo>
                    <a:pt x="6688" y="15514"/>
                    <a:pt x="6711" y="15403"/>
                    <a:pt x="6738" y="15293"/>
                  </a:cubicBezTo>
                  <a:cubicBezTo>
                    <a:pt x="6761" y="15169"/>
                    <a:pt x="6791" y="15042"/>
                    <a:pt x="6818" y="14922"/>
                  </a:cubicBezTo>
                  <a:cubicBezTo>
                    <a:pt x="6825" y="14895"/>
                    <a:pt x="6828" y="14872"/>
                    <a:pt x="6835" y="14845"/>
                  </a:cubicBezTo>
                  <a:cubicBezTo>
                    <a:pt x="6858" y="14745"/>
                    <a:pt x="6888" y="14644"/>
                    <a:pt x="6918" y="14541"/>
                  </a:cubicBezTo>
                  <a:cubicBezTo>
                    <a:pt x="6929" y="14501"/>
                    <a:pt x="6939" y="14457"/>
                    <a:pt x="6952" y="14417"/>
                  </a:cubicBezTo>
                  <a:cubicBezTo>
                    <a:pt x="6962" y="14387"/>
                    <a:pt x="6979" y="14357"/>
                    <a:pt x="6992" y="14333"/>
                  </a:cubicBezTo>
                  <a:cubicBezTo>
                    <a:pt x="7005" y="14307"/>
                    <a:pt x="7019" y="14283"/>
                    <a:pt x="7036" y="14253"/>
                  </a:cubicBezTo>
                  <a:cubicBezTo>
                    <a:pt x="7042" y="14236"/>
                    <a:pt x="7052" y="14223"/>
                    <a:pt x="7059" y="14206"/>
                  </a:cubicBezTo>
                  <a:lnTo>
                    <a:pt x="7096" y="14143"/>
                  </a:lnTo>
                  <a:lnTo>
                    <a:pt x="7170" y="14036"/>
                  </a:lnTo>
                  <a:lnTo>
                    <a:pt x="7170" y="14036"/>
                  </a:lnTo>
                  <a:cubicBezTo>
                    <a:pt x="7170" y="14036"/>
                    <a:pt x="7169" y="14036"/>
                    <a:pt x="7169" y="14036"/>
                  </a:cubicBezTo>
                  <a:cubicBezTo>
                    <a:pt x="7186" y="14016"/>
                    <a:pt x="7196" y="13992"/>
                    <a:pt x="7213" y="13972"/>
                  </a:cubicBezTo>
                  <a:cubicBezTo>
                    <a:pt x="7263" y="13905"/>
                    <a:pt x="7320" y="13839"/>
                    <a:pt x="7370" y="13772"/>
                  </a:cubicBezTo>
                  <a:cubicBezTo>
                    <a:pt x="7413" y="13705"/>
                    <a:pt x="7460" y="13638"/>
                    <a:pt x="7507" y="13568"/>
                  </a:cubicBezTo>
                  <a:lnTo>
                    <a:pt x="7507" y="13568"/>
                  </a:lnTo>
                  <a:lnTo>
                    <a:pt x="7504" y="13571"/>
                  </a:lnTo>
                  <a:cubicBezTo>
                    <a:pt x="7510" y="13558"/>
                    <a:pt x="7524" y="13541"/>
                    <a:pt x="7530" y="13531"/>
                  </a:cubicBezTo>
                  <a:cubicBezTo>
                    <a:pt x="7540" y="13518"/>
                    <a:pt x="7547" y="13504"/>
                    <a:pt x="7560" y="13491"/>
                  </a:cubicBezTo>
                  <a:lnTo>
                    <a:pt x="7574" y="13481"/>
                  </a:lnTo>
                  <a:cubicBezTo>
                    <a:pt x="7580" y="13491"/>
                    <a:pt x="7591" y="13501"/>
                    <a:pt x="7597" y="13504"/>
                  </a:cubicBezTo>
                  <a:cubicBezTo>
                    <a:pt x="7611" y="13514"/>
                    <a:pt x="7627" y="13518"/>
                    <a:pt x="7641" y="13521"/>
                  </a:cubicBezTo>
                  <a:lnTo>
                    <a:pt x="7681" y="13521"/>
                  </a:lnTo>
                  <a:cubicBezTo>
                    <a:pt x="7704" y="13521"/>
                    <a:pt x="7724" y="13518"/>
                    <a:pt x="7741" y="13518"/>
                  </a:cubicBezTo>
                  <a:cubicBezTo>
                    <a:pt x="7825" y="13508"/>
                    <a:pt x="7911" y="13504"/>
                    <a:pt x="7995" y="13491"/>
                  </a:cubicBezTo>
                  <a:cubicBezTo>
                    <a:pt x="8082" y="13484"/>
                    <a:pt x="8166" y="13467"/>
                    <a:pt x="8249" y="13447"/>
                  </a:cubicBezTo>
                  <a:cubicBezTo>
                    <a:pt x="8333" y="13431"/>
                    <a:pt x="8413" y="13407"/>
                    <a:pt x="8493" y="13387"/>
                  </a:cubicBezTo>
                  <a:cubicBezTo>
                    <a:pt x="8573" y="13367"/>
                    <a:pt x="8650" y="13347"/>
                    <a:pt x="8731" y="13320"/>
                  </a:cubicBezTo>
                  <a:cubicBezTo>
                    <a:pt x="8734" y="13320"/>
                    <a:pt x="8734" y="13320"/>
                    <a:pt x="8741" y="13317"/>
                  </a:cubicBezTo>
                  <a:cubicBezTo>
                    <a:pt x="8747" y="13317"/>
                    <a:pt x="8757" y="13314"/>
                    <a:pt x="8764" y="13307"/>
                  </a:cubicBezTo>
                  <a:cubicBezTo>
                    <a:pt x="8774" y="13304"/>
                    <a:pt x="8777" y="13304"/>
                    <a:pt x="8784" y="13300"/>
                  </a:cubicBezTo>
                  <a:cubicBezTo>
                    <a:pt x="8941" y="13250"/>
                    <a:pt x="9085" y="13180"/>
                    <a:pt x="9235" y="13130"/>
                  </a:cubicBezTo>
                  <a:cubicBezTo>
                    <a:pt x="9276" y="13116"/>
                    <a:pt x="9309" y="13106"/>
                    <a:pt x="9346" y="13100"/>
                  </a:cubicBezTo>
                  <a:cubicBezTo>
                    <a:pt x="9383" y="13086"/>
                    <a:pt x="9426" y="13080"/>
                    <a:pt x="9463" y="13066"/>
                  </a:cubicBezTo>
                  <a:cubicBezTo>
                    <a:pt x="9536" y="13040"/>
                    <a:pt x="9610" y="13006"/>
                    <a:pt x="9677" y="12963"/>
                  </a:cubicBezTo>
                  <a:cubicBezTo>
                    <a:pt x="9747" y="12912"/>
                    <a:pt x="9811" y="12852"/>
                    <a:pt x="9867" y="12795"/>
                  </a:cubicBezTo>
                  <a:lnTo>
                    <a:pt x="9954" y="12705"/>
                  </a:lnTo>
                  <a:cubicBezTo>
                    <a:pt x="9984" y="12678"/>
                    <a:pt x="10015" y="12652"/>
                    <a:pt x="10048" y="12628"/>
                  </a:cubicBezTo>
                  <a:cubicBezTo>
                    <a:pt x="10078" y="12602"/>
                    <a:pt x="10111" y="12578"/>
                    <a:pt x="10138" y="12551"/>
                  </a:cubicBezTo>
                  <a:cubicBezTo>
                    <a:pt x="10185" y="12515"/>
                    <a:pt x="10232" y="12471"/>
                    <a:pt x="10269" y="12431"/>
                  </a:cubicBezTo>
                  <a:cubicBezTo>
                    <a:pt x="10299" y="12401"/>
                    <a:pt x="10329" y="12368"/>
                    <a:pt x="10352" y="12334"/>
                  </a:cubicBezTo>
                  <a:lnTo>
                    <a:pt x="10429" y="12247"/>
                  </a:lnTo>
                  <a:cubicBezTo>
                    <a:pt x="10483" y="12180"/>
                    <a:pt x="10536" y="12113"/>
                    <a:pt x="10583" y="12047"/>
                  </a:cubicBezTo>
                  <a:cubicBezTo>
                    <a:pt x="10603" y="12013"/>
                    <a:pt x="10630" y="11980"/>
                    <a:pt x="10646" y="11946"/>
                  </a:cubicBezTo>
                  <a:cubicBezTo>
                    <a:pt x="10665" y="11915"/>
                    <a:pt x="10681" y="11883"/>
                    <a:pt x="10700" y="11849"/>
                  </a:cubicBezTo>
                  <a:lnTo>
                    <a:pt x="10700" y="11849"/>
                  </a:lnTo>
                  <a:cubicBezTo>
                    <a:pt x="10700" y="11849"/>
                    <a:pt x="10700" y="11849"/>
                    <a:pt x="10700" y="11849"/>
                  </a:cubicBezTo>
                  <a:cubicBezTo>
                    <a:pt x="10700" y="11848"/>
                    <a:pt x="10701" y="11847"/>
                    <a:pt x="10702" y="11846"/>
                  </a:cubicBezTo>
                  <a:lnTo>
                    <a:pt x="10702" y="11846"/>
                  </a:lnTo>
                  <a:cubicBezTo>
                    <a:pt x="10702" y="11846"/>
                    <a:pt x="10701" y="11846"/>
                    <a:pt x="10701" y="11846"/>
                  </a:cubicBezTo>
                  <a:lnTo>
                    <a:pt x="10701" y="11846"/>
                  </a:lnTo>
                  <a:cubicBezTo>
                    <a:pt x="10702" y="11845"/>
                    <a:pt x="10703" y="11844"/>
                    <a:pt x="10703" y="11843"/>
                  </a:cubicBezTo>
                  <a:lnTo>
                    <a:pt x="10703" y="11843"/>
                  </a:lnTo>
                  <a:cubicBezTo>
                    <a:pt x="10703" y="11843"/>
                    <a:pt x="10703" y="11843"/>
                    <a:pt x="10703" y="11843"/>
                  </a:cubicBezTo>
                  <a:lnTo>
                    <a:pt x="10703" y="11843"/>
                  </a:lnTo>
                  <a:cubicBezTo>
                    <a:pt x="10709" y="11832"/>
                    <a:pt x="10714" y="11823"/>
                    <a:pt x="10720" y="11809"/>
                  </a:cubicBezTo>
                  <a:cubicBezTo>
                    <a:pt x="10720" y="11809"/>
                    <a:pt x="10720" y="11802"/>
                    <a:pt x="10723" y="11802"/>
                  </a:cubicBezTo>
                  <a:cubicBezTo>
                    <a:pt x="10733" y="11786"/>
                    <a:pt x="10740" y="11776"/>
                    <a:pt x="10750" y="11759"/>
                  </a:cubicBezTo>
                  <a:lnTo>
                    <a:pt x="10750" y="11759"/>
                  </a:lnTo>
                  <a:lnTo>
                    <a:pt x="10747" y="11762"/>
                  </a:lnTo>
                  <a:cubicBezTo>
                    <a:pt x="10763" y="11729"/>
                    <a:pt x="10783" y="11695"/>
                    <a:pt x="10800" y="11665"/>
                  </a:cubicBezTo>
                  <a:cubicBezTo>
                    <a:pt x="10817" y="11635"/>
                    <a:pt x="10837" y="11602"/>
                    <a:pt x="10854" y="11575"/>
                  </a:cubicBezTo>
                  <a:cubicBezTo>
                    <a:pt x="10887" y="11515"/>
                    <a:pt x="10924" y="11461"/>
                    <a:pt x="10964" y="11401"/>
                  </a:cubicBezTo>
                  <a:cubicBezTo>
                    <a:pt x="11004" y="11331"/>
                    <a:pt x="11051" y="11261"/>
                    <a:pt x="11091" y="11191"/>
                  </a:cubicBezTo>
                  <a:cubicBezTo>
                    <a:pt x="11098" y="11181"/>
                    <a:pt x="11104" y="11174"/>
                    <a:pt x="11108" y="11164"/>
                  </a:cubicBezTo>
                  <a:cubicBezTo>
                    <a:pt x="11118" y="11151"/>
                    <a:pt x="11125" y="11140"/>
                    <a:pt x="11131" y="11127"/>
                  </a:cubicBezTo>
                  <a:cubicBezTo>
                    <a:pt x="11138" y="11107"/>
                    <a:pt x="11141" y="11084"/>
                    <a:pt x="11131" y="11064"/>
                  </a:cubicBezTo>
                  <a:cubicBezTo>
                    <a:pt x="11121" y="11047"/>
                    <a:pt x="11104" y="11044"/>
                    <a:pt x="11084" y="11044"/>
                  </a:cubicBezTo>
                  <a:cubicBezTo>
                    <a:pt x="11041" y="11044"/>
                    <a:pt x="11001" y="11050"/>
                    <a:pt x="10964" y="11060"/>
                  </a:cubicBezTo>
                  <a:cubicBezTo>
                    <a:pt x="10924" y="11067"/>
                    <a:pt x="10884" y="11080"/>
                    <a:pt x="10847" y="11090"/>
                  </a:cubicBezTo>
                  <a:cubicBezTo>
                    <a:pt x="10804" y="11100"/>
                    <a:pt x="10767" y="11114"/>
                    <a:pt x="10723" y="11124"/>
                  </a:cubicBezTo>
                  <a:cubicBezTo>
                    <a:pt x="10646" y="11144"/>
                    <a:pt x="10563" y="11161"/>
                    <a:pt x="10483" y="11177"/>
                  </a:cubicBezTo>
                  <a:cubicBezTo>
                    <a:pt x="10479" y="11177"/>
                    <a:pt x="10473" y="11177"/>
                    <a:pt x="10469" y="11181"/>
                  </a:cubicBezTo>
                  <a:cubicBezTo>
                    <a:pt x="10456" y="11184"/>
                    <a:pt x="10446" y="11184"/>
                    <a:pt x="10432" y="11191"/>
                  </a:cubicBezTo>
                  <a:lnTo>
                    <a:pt x="10436" y="11191"/>
                  </a:lnTo>
                  <a:cubicBezTo>
                    <a:pt x="10389" y="11197"/>
                    <a:pt x="10346" y="11201"/>
                    <a:pt x="10299" y="11211"/>
                  </a:cubicBezTo>
                  <a:cubicBezTo>
                    <a:pt x="10245" y="11217"/>
                    <a:pt x="10188" y="11224"/>
                    <a:pt x="10135" y="11231"/>
                  </a:cubicBezTo>
                  <a:cubicBezTo>
                    <a:pt x="10098" y="11234"/>
                    <a:pt x="10055" y="11241"/>
                    <a:pt x="10018" y="11244"/>
                  </a:cubicBezTo>
                  <a:cubicBezTo>
                    <a:pt x="9978" y="11247"/>
                    <a:pt x="9934" y="11257"/>
                    <a:pt x="9894" y="11261"/>
                  </a:cubicBezTo>
                  <a:cubicBezTo>
                    <a:pt x="9811" y="11274"/>
                    <a:pt x="9720" y="11284"/>
                    <a:pt x="9637" y="11301"/>
                  </a:cubicBezTo>
                  <a:cubicBezTo>
                    <a:pt x="9553" y="11318"/>
                    <a:pt x="9470" y="11334"/>
                    <a:pt x="9393" y="11358"/>
                  </a:cubicBezTo>
                  <a:cubicBezTo>
                    <a:pt x="9312" y="11378"/>
                    <a:pt x="9235" y="11411"/>
                    <a:pt x="9159" y="11441"/>
                  </a:cubicBezTo>
                  <a:cubicBezTo>
                    <a:pt x="9078" y="11468"/>
                    <a:pt x="8998" y="11498"/>
                    <a:pt x="8918" y="11532"/>
                  </a:cubicBezTo>
                  <a:cubicBezTo>
                    <a:pt x="8841" y="11565"/>
                    <a:pt x="8764" y="11599"/>
                    <a:pt x="8694" y="11645"/>
                  </a:cubicBezTo>
                  <a:cubicBezTo>
                    <a:pt x="8657" y="11669"/>
                    <a:pt x="8624" y="11692"/>
                    <a:pt x="8590" y="11719"/>
                  </a:cubicBezTo>
                  <a:cubicBezTo>
                    <a:pt x="8550" y="11749"/>
                    <a:pt x="8517" y="11779"/>
                    <a:pt x="8483" y="11809"/>
                  </a:cubicBezTo>
                  <a:cubicBezTo>
                    <a:pt x="8456" y="11836"/>
                    <a:pt x="8426" y="11866"/>
                    <a:pt x="8396" y="11899"/>
                  </a:cubicBezTo>
                  <a:cubicBezTo>
                    <a:pt x="8366" y="11930"/>
                    <a:pt x="8343" y="11960"/>
                    <a:pt x="8313" y="11986"/>
                  </a:cubicBezTo>
                  <a:cubicBezTo>
                    <a:pt x="8293" y="12010"/>
                    <a:pt x="8273" y="12033"/>
                    <a:pt x="8246" y="12053"/>
                  </a:cubicBezTo>
                  <a:cubicBezTo>
                    <a:pt x="8226" y="12077"/>
                    <a:pt x="8199" y="12097"/>
                    <a:pt x="8179" y="12120"/>
                  </a:cubicBezTo>
                  <a:lnTo>
                    <a:pt x="8105" y="12197"/>
                  </a:lnTo>
                  <a:cubicBezTo>
                    <a:pt x="8082" y="12220"/>
                    <a:pt x="8062" y="12250"/>
                    <a:pt x="8042" y="12277"/>
                  </a:cubicBezTo>
                  <a:cubicBezTo>
                    <a:pt x="8012" y="12317"/>
                    <a:pt x="7982" y="12361"/>
                    <a:pt x="7958" y="12404"/>
                  </a:cubicBezTo>
                  <a:cubicBezTo>
                    <a:pt x="7911" y="12485"/>
                    <a:pt x="7875" y="12565"/>
                    <a:pt x="7831" y="12645"/>
                  </a:cubicBezTo>
                  <a:cubicBezTo>
                    <a:pt x="7815" y="12682"/>
                    <a:pt x="7794" y="12719"/>
                    <a:pt x="7778" y="12752"/>
                  </a:cubicBezTo>
                  <a:cubicBezTo>
                    <a:pt x="7761" y="12789"/>
                    <a:pt x="7744" y="12832"/>
                    <a:pt x="7728" y="12869"/>
                  </a:cubicBezTo>
                  <a:cubicBezTo>
                    <a:pt x="7728" y="12872"/>
                    <a:pt x="7728" y="12872"/>
                    <a:pt x="7724" y="12879"/>
                  </a:cubicBezTo>
                  <a:cubicBezTo>
                    <a:pt x="7724" y="12882"/>
                    <a:pt x="7721" y="12886"/>
                    <a:pt x="7721" y="12889"/>
                  </a:cubicBezTo>
                  <a:cubicBezTo>
                    <a:pt x="7721" y="12896"/>
                    <a:pt x="7714" y="12899"/>
                    <a:pt x="7714" y="12902"/>
                  </a:cubicBezTo>
                  <a:lnTo>
                    <a:pt x="7714" y="12906"/>
                  </a:lnTo>
                  <a:cubicBezTo>
                    <a:pt x="7714" y="12906"/>
                    <a:pt x="7714" y="12912"/>
                    <a:pt x="7711" y="12912"/>
                  </a:cubicBezTo>
                  <a:cubicBezTo>
                    <a:pt x="7711" y="12916"/>
                    <a:pt x="7708" y="12919"/>
                    <a:pt x="7708" y="12923"/>
                  </a:cubicBezTo>
                  <a:cubicBezTo>
                    <a:pt x="7708" y="12929"/>
                    <a:pt x="7704" y="12933"/>
                    <a:pt x="7704" y="12936"/>
                  </a:cubicBezTo>
                  <a:lnTo>
                    <a:pt x="7704" y="12939"/>
                  </a:lnTo>
                  <a:cubicBezTo>
                    <a:pt x="7694" y="12969"/>
                    <a:pt x="7681" y="12996"/>
                    <a:pt x="7674" y="13023"/>
                  </a:cubicBezTo>
                  <a:cubicBezTo>
                    <a:pt x="7661" y="13056"/>
                    <a:pt x="7654" y="13096"/>
                    <a:pt x="7641" y="13130"/>
                  </a:cubicBezTo>
                  <a:cubicBezTo>
                    <a:pt x="7621" y="13190"/>
                    <a:pt x="7604" y="13250"/>
                    <a:pt x="7580" y="13314"/>
                  </a:cubicBezTo>
                  <a:cubicBezTo>
                    <a:pt x="7540" y="13350"/>
                    <a:pt x="7497" y="13391"/>
                    <a:pt x="7463" y="13437"/>
                  </a:cubicBezTo>
                  <a:cubicBezTo>
                    <a:pt x="7410" y="13504"/>
                    <a:pt x="7363" y="13571"/>
                    <a:pt x="7313" y="13641"/>
                  </a:cubicBezTo>
                  <a:cubicBezTo>
                    <a:pt x="7310" y="13648"/>
                    <a:pt x="7306" y="13651"/>
                    <a:pt x="7303" y="13658"/>
                  </a:cubicBezTo>
                  <a:cubicBezTo>
                    <a:pt x="7296" y="13665"/>
                    <a:pt x="7293" y="13671"/>
                    <a:pt x="7290" y="13675"/>
                  </a:cubicBezTo>
                  <a:lnTo>
                    <a:pt x="7286" y="13681"/>
                  </a:lnTo>
                  <a:lnTo>
                    <a:pt x="7209" y="13782"/>
                  </a:lnTo>
                  <a:cubicBezTo>
                    <a:pt x="7186" y="13815"/>
                    <a:pt x="7156" y="13849"/>
                    <a:pt x="7129" y="13885"/>
                  </a:cubicBezTo>
                  <a:cubicBezTo>
                    <a:pt x="7109" y="13916"/>
                    <a:pt x="7089" y="13939"/>
                    <a:pt x="7072" y="13969"/>
                  </a:cubicBezTo>
                  <a:cubicBezTo>
                    <a:pt x="7062" y="13976"/>
                    <a:pt x="7059" y="13989"/>
                    <a:pt x="7056" y="13999"/>
                  </a:cubicBezTo>
                  <a:cubicBezTo>
                    <a:pt x="7089" y="13865"/>
                    <a:pt x="7122" y="13732"/>
                    <a:pt x="7153" y="13591"/>
                  </a:cubicBezTo>
                  <a:cubicBezTo>
                    <a:pt x="7179" y="13471"/>
                    <a:pt x="7209" y="13354"/>
                    <a:pt x="7236" y="13233"/>
                  </a:cubicBezTo>
                  <a:cubicBezTo>
                    <a:pt x="7246" y="13170"/>
                    <a:pt x="7260" y="13103"/>
                    <a:pt x="7273" y="13040"/>
                  </a:cubicBezTo>
                  <a:cubicBezTo>
                    <a:pt x="7280" y="12983"/>
                    <a:pt x="7290" y="12923"/>
                    <a:pt x="7293" y="12869"/>
                  </a:cubicBezTo>
                  <a:cubicBezTo>
                    <a:pt x="7296" y="12849"/>
                    <a:pt x="7293" y="12829"/>
                    <a:pt x="7296" y="12805"/>
                  </a:cubicBezTo>
                  <a:cubicBezTo>
                    <a:pt x="7296" y="12802"/>
                    <a:pt x="7303" y="12799"/>
                    <a:pt x="7303" y="12789"/>
                  </a:cubicBezTo>
                  <a:cubicBezTo>
                    <a:pt x="7306" y="12765"/>
                    <a:pt x="7310" y="12739"/>
                    <a:pt x="7320" y="12715"/>
                  </a:cubicBezTo>
                  <a:cubicBezTo>
                    <a:pt x="7323" y="12699"/>
                    <a:pt x="7326" y="12678"/>
                    <a:pt x="7336" y="12662"/>
                  </a:cubicBezTo>
                  <a:cubicBezTo>
                    <a:pt x="7343" y="12638"/>
                    <a:pt x="7353" y="12615"/>
                    <a:pt x="7360" y="12595"/>
                  </a:cubicBezTo>
                  <a:cubicBezTo>
                    <a:pt x="7393" y="12518"/>
                    <a:pt x="7430" y="12448"/>
                    <a:pt x="7470" y="12378"/>
                  </a:cubicBezTo>
                  <a:cubicBezTo>
                    <a:pt x="7473" y="12371"/>
                    <a:pt x="7473" y="12368"/>
                    <a:pt x="7477" y="12364"/>
                  </a:cubicBezTo>
                  <a:cubicBezTo>
                    <a:pt x="7477" y="12361"/>
                    <a:pt x="7480" y="12361"/>
                    <a:pt x="7480" y="12354"/>
                  </a:cubicBezTo>
                  <a:cubicBezTo>
                    <a:pt x="7487" y="12351"/>
                    <a:pt x="7487" y="12347"/>
                    <a:pt x="7490" y="12337"/>
                  </a:cubicBezTo>
                  <a:lnTo>
                    <a:pt x="7490" y="12344"/>
                  </a:lnTo>
                  <a:cubicBezTo>
                    <a:pt x="7490" y="12344"/>
                    <a:pt x="7490" y="12337"/>
                    <a:pt x="7494" y="12337"/>
                  </a:cubicBezTo>
                  <a:lnTo>
                    <a:pt x="7494" y="12334"/>
                  </a:lnTo>
                  <a:cubicBezTo>
                    <a:pt x="7507" y="12314"/>
                    <a:pt x="7520" y="12287"/>
                    <a:pt x="7530" y="12267"/>
                  </a:cubicBezTo>
                  <a:lnTo>
                    <a:pt x="7570" y="12194"/>
                  </a:lnTo>
                  <a:cubicBezTo>
                    <a:pt x="7591" y="12147"/>
                    <a:pt x="7611" y="12100"/>
                    <a:pt x="7627" y="12050"/>
                  </a:cubicBezTo>
                  <a:cubicBezTo>
                    <a:pt x="7637" y="12033"/>
                    <a:pt x="7641" y="12016"/>
                    <a:pt x="7647" y="12000"/>
                  </a:cubicBezTo>
                  <a:cubicBezTo>
                    <a:pt x="7654" y="11996"/>
                    <a:pt x="7654" y="11996"/>
                    <a:pt x="7654" y="11993"/>
                  </a:cubicBezTo>
                  <a:lnTo>
                    <a:pt x="7654" y="11993"/>
                  </a:lnTo>
                  <a:cubicBezTo>
                    <a:pt x="7654" y="11993"/>
                    <a:pt x="7648" y="11996"/>
                    <a:pt x="7647" y="12000"/>
                  </a:cubicBezTo>
                  <a:lnTo>
                    <a:pt x="7647" y="12000"/>
                  </a:lnTo>
                  <a:cubicBezTo>
                    <a:pt x="7648" y="11996"/>
                    <a:pt x="7654" y="11993"/>
                    <a:pt x="7654" y="11986"/>
                  </a:cubicBezTo>
                  <a:cubicBezTo>
                    <a:pt x="7654" y="11983"/>
                    <a:pt x="7654" y="11983"/>
                    <a:pt x="7657" y="11980"/>
                  </a:cubicBezTo>
                  <a:cubicBezTo>
                    <a:pt x="7657" y="11980"/>
                    <a:pt x="7657" y="11976"/>
                    <a:pt x="7661" y="11976"/>
                  </a:cubicBezTo>
                  <a:lnTo>
                    <a:pt x="7661" y="11980"/>
                  </a:lnTo>
                  <a:cubicBezTo>
                    <a:pt x="7661" y="11976"/>
                    <a:pt x="7664" y="11970"/>
                    <a:pt x="7664" y="11966"/>
                  </a:cubicBezTo>
                  <a:lnTo>
                    <a:pt x="7664" y="11963"/>
                  </a:lnTo>
                  <a:cubicBezTo>
                    <a:pt x="7674" y="11946"/>
                    <a:pt x="7677" y="11930"/>
                    <a:pt x="7687" y="11913"/>
                  </a:cubicBezTo>
                  <a:cubicBezTo>
                    <a:pt x="7704" y="11876"/>
                    <a:pt x="7714" y="11836"/>
                    <a:pt x="7731" y="11796"/>
                  </a:cubicBezTo>
                  <a:cubicBezTo>
                    <a:pt x="7744" y="11769"/>
                    <a:pt x="7754" y="11742"/>
                    <a:pt x="7764" y="11716"/>
                  </a:cubicBezTo>
                  <a:cubicBezTo>
                    <a:pt x="7778" y="11685"/>
                    <a:pt x="7791" y="11662"/>
                    <a:pt x="7808" y="11632"/>
                  </a:cubicBezTo>
                  <a:cubicBezTo>
                    <a:pt x="7825" y="11602"/>
                    <a:pt x="7845" y="11575"/>
                    <a:pt x="7865" y="11545"/>
                  </a:cubicBezTo>
                  <a:cubicBezTo>
                    <a:pt x="7888" y="11518"/>
                    <a:pt x="7905" y="11495"/>
                    <a:pt x="7925" y="11475"/>
                  </a:cubicBezTo>
                  <a:lnTo>
                    <a:pt x="7988" y="11398"/>
                  </a:lnTo>
                  <a:cubicBezTo>
                    <a:pt x="8032" y="11344"/>
                    <a:pt x="8065" y="11291"/>
                    <a:pt x="8099" y="11227"/>
                  </a:cubicBezTo>
                  <a:cubicBezTo>
                    <a:pt x="8139" y="11157"/>
                    <a:pt x="8166" y="11077"/>
                    <a:pt x="8189" y="11000"/>
                  </a:cubicBezTo>
                  <a:cubicBezTo>
                    <a:pt x="8206" y="10940"/>
                    <a:pt x="8222" y="10880"/>
                    <a:pt x="8232" y="10816"/>
                  </a:cubicBezTo>
                  <a:cubicBezTo>
                    <a:pt x="8242" y="10783"/>
                    <a:pt x="8246" y="10749"/>
                    <a:pt x="8256" y="10716"/>
                  </a:cubicBezTo>
                  <a:cubicBezTo>
                    <a:pt x="8259" y="10689"/>
                    <a:pt x="8263" y="10662"/>
                    <a:pt x="8266" y="10632"/>
                  </a:cubicBezTo>
                  <a:cubicBezTo>
                    <a:pt x="8273" y="10622"/>
                    <a:pt x="8273" y="10606"/>
                    <a:pt x="8276" y="10592"/>
                  </a:cubicBezTo>
                  <a:cubicBezTo>
                    <a:pt x="8276" y="10575"/>
                    <a:pt x="8279" y="10559"/>
                    <a:pt x="8279" y="10542"/>
                  </a:cubicBezTo>
                  <a:cubicBezTo>
                    <a:pt x="8283" y="10512"/>
                    <a:pt x="8283" y="10478"/>
                    <a:pt x="8283" y="10448"/>
                  </a:cubicBezTo>
                  <a:cubicBezTo>
                    <a:pt x="8289" y="10388"/>
                    <a:pt x="8289" y="10328"/>
                    <a:pt x="8283" y="10264"/>
                  </a:cubicBezTo>
                  <a:cubicBezTo>
                    <a:pt x="8283" y="10208"/>
                    <a:pt x="8279" y="10147"/>
                    <a:pt x="8276" y="10091"/>
                  </a:cubicBezTo>
                  <a:cubicBezTo>
                    <a:pt x="8276" y="10057"/>
                    <a:pt x="8273" y="10027"/>
                    <a:pt x="8266" y="9994"/>
                  </a:cubicBezTo>
                  <a:cubicBezTo>
                    <a:pt x="8263" y="9964"/>
                    <a:pt x="8259" y="9930"/>
                    <a:pt x="8259" y="9903"/>
                  </a:cubicBezTo>
                  <a:cubicBezTo>
                    <a:pt x="8249" y="9840"/>
                    <a:pt x="8242" y="9780"/>
                    <a:pt x="8229" y="9720"/>
                  </a:cubicBezTo>
                  <a:cubicBezTo>
                    <a:pt x="8222" y="9663"/>
                    <a:pt x="8209" y="9609"/>
                    <a:pt x="8196" y="9556"/>
                  </a:cubicBezTo>
                  <a:cubicBezTo>
                    <a:pt x="8189" y="9526"/>
                    <a:pt x="8182" y="9496"/>
                    <a:pt x="8176" y="9469"/>
                  </a:cubicBezTo>
                  <a:lnTo>
                    <a:pt x="8149" y="9378"/>
                  </a:lnTo>
                  <a:cubicBezTo>
                    <a:pt x="8142" y="9352"/>
                    <a:pt x="8129" y="9322"/>
                    <a:pt x="8115" y="9292"/>
                  </a:cubicBezTo>
                  <a:cubicBezTo>
                    <a:pt x="8109" y="9275"/>
                    <a:pt x="8105" y="9261"/>
                    <a:pt x="8095" y="9245"/>
                  </a:cubicBezTo>
                  <a:cubicBezTo>
                    <a:pt x="8092" y="9235"/>
                    <a:pt x="8082" y="9221"/>
                    <a:pt x="8079" y="9205"/>
                  </a:cubicBezTo>
                  <a:cubicBezTo>
                    <a:pt x="8072" y="9188"/>
                    <a:pt x="8062" y="9171"/>
                    <a:pt x="8059" y="9154"/>
                  </a:cubicBezTo>
                  <a:cubicBezTo>
                    <a:pt x="8055" y="9141"/>
                    <a:pt x="8045" y="9128"/>
                    <a:pt x="8042" y="9121"/>
                  </a:cubicBezTo>
                  <a:cubicBezTo>
                    <a:pt x="8025" y="9091"/>
                    <a:pt x="8012" y="9068"/>
                    <a:pt x="7995" y="9037"/>
                  </a:cubicBezTo>
                  <a:cubicBezTo>
                    <a:pt x="7965" y="8987"/>
                    <a:pt x="7938" y="8937"/>
                    <a:pt x="7911" y="8887"/>
                  </a:cubicBezTo>
                  <a:cubicBezTo>
                    <a:pt x="7888" y="8834"/>
                    <a:pt x="7858" y="8777"/>
                    <a:pt x="7838" y="8723"/>
                  </a:cubicBezTo>
                  <a:cubicBezTo>
                    <a:pt x="7804" y="8650"/>
                    <a:pt x="7774" y="8573"/>
                    <a:pt x="7741" y="8499"/>
                  </a:cubicBezTo>
                  <a:cubicBezTo>
                    <a:pt x="7728" y="8469"/>
                    <a:pt x="7714" y="8439"/>
                    <a:pt x="7698" y="8409"/>
                  </a:cubicBezTo>
                  <a:cubicBezTo>
                    <a:pt x="7687" y="8385"/>
                    <a:pt x="7677" y="8365"/>
                    <a:pt x="7664" y="8339"/>
                  </a:cubicBezTo>
                  <a:cubicBezTo>
                    <a:pt x="7657" y="8322"/>
                    <a:pt x="7647" y="8305"/>
                    <a:pt x="7637" y="8289"/>
                  </a:cubicBezTo>
                  <a:cubicBezTo>
                    <a:pt x="7627" y="8275"/>
                    <a:pt x="7621" y="8265"/>
                    <a:pt x="7611" y="8248"/>
                  </a:cubicBezTo>
                  <a:cubicBezTo>
                    <a:pt x="7594" y="8222"/>
                    <a:pt x="7580" y="8202"/>
                    <a:pt x="7564" y="8182"/>
                  </a:cubicBezTo>
                  <a:cubicBezTo>
                    <a:pt x="7530" y="8131"/>
                    <a:pt x="7494" y="8081"/>
                    <a:pt x="7457" y="8034"/>
                  </a:cubicBezTo>
                  <a:cubicBezTo>
                    <a:pt x="7440" y="8008"/>
                    <a:pt x="7420" y="7984"/>
                    <a:pt x="7403" y="7958"/>
                  </a:cubicBezTo>
                  <a:cubicBezTo>
                    <a:pt x="7387" y="7931"/>
                    <a:pt x="7363" y="7904"/>
                    <a:pt x="7346" y="7874"/>
                  </a:cubicBezTo>
                  <a:cubicBezTo>
                    <a:pt x="7330" y="7847"/>
                    <a:pt x="7313" y="7817"/>
                    <a:pt x="7303" y="7787"/>
                  </a:cubicBezTo>
                  <a:cubicBezTo>
                    <a:pt x="7293" y="7767"/>
                    <a:pt x="7286" y="7740"/>
                    <a:pt x="7276" y="7717"/>
                  </a:cubicBezTo>
                  <a:lnTo>
                    <a:pt x="7263" y="7680"/>
                  </a:lnTo>
                  <a:cubicBezTo>
                    <a:pt x="7260" y="7653"/>
                    <a:pt x="7253" y="7633"/>
                    <a:pt x="7246" y="7606"/>
                  </a:cubicBezTo>
                  <a:cubicBezTo>
                    <a:pt x="7243" y="7583"/>
                    <a:pt x="7239" y="7560"/>
                    <a:pt x="7229" y="7530"/>
                  </a:cubicBezTo>
                  <a:cubicBezTo>
                    <a:pt x="7226" y="7503"/>
                    <a:pt x="7223" y="7473"/>
                    <a:pt x="7219" y="7449"/>
                  </a:cubicBezTo>
                  <a:cubicBezTo>
                    <a:pt x="7213" y="7423"/>
                    <a:pt x="7193" y="7406"/>
                    <a:pt x="7169" y="7403"/>
                  </a:cubicBezTo>
                  <a:cubicBezTo>
                    <a:pt x="7165" y="7402"/>
                    <a:pt x="7162" y="7402"/>
                    <a:pt x="7158" y="7402"/>
                  </a:cubicBezTo>
                  <a:cubicBezTo>
                    <a:pt x="7139" y="7402"/>
                    <a:pt x="7123" y="7409"/>
                    <a:pt x="7109" y="7423"/>
                  </a:cubicBezTo>
                  <a:cubicBezTo>
                    <a:pt x="7096" y="7439"/>
                    <a:pt x="7092" y="7459"/>
                    <a:pt x="7089" y="7479"/>
                  </a:cubicBezTo>
                  <a:cubicBezTo>
                    <a:pt x="7086" y="7496"/>
                    <a:pt x="7076" y="7513"/>
                    <a:pt x="7072" y="7530"/>
                  </a:cubicBezTo>
                  <a:cubicBezTo>
                    <a:pt x="7062" y="7550"/>
                    <a:pt x="7056" y="7566"/>
                    <a:pt x="7042" y="7586"/>
                  </a:cubicBezTo>
                  <a:cubicBezTo>
                    <a:pt x="7029" y="7606"/>
                    <a:pt x="7019" y="7630"/>
                    <a:pt x="7002" y="7650"/>
                  </a:cubicBezTo>
                  <a:cubicBezTo>
                    <a:pt x="6989" y="7667"/>
                    <a:pt x="6975" y="7683"/>
                    <a:pt x="6962" y="7697"/>
                  </a:cubicBezTo>
                  <a:cubicBezTo>
                    <a:pt x="6952" y="7710"/>
                    <a:pt x="6942" y="7720"/>
                    <a:pt x="6929" y="7734"/>
                  </a:cubicBezTo>
                  <a:cubicBezTo>
                    <a:pt x="6929" y="7734"/>
                    <a:pt x="6929" y="7737"/>
                    <a:pt x="6925" y="7737"/>
                  </a:cubicBezTo>
                  <a:lnTo>
                    <a:pt x="6842" y="7820"/>
                  </a:lnTo>
                  <a:lnTo>
                    <a:pt x="6835" y="7830"/>
                  </a:lnTo>
                  <a:lnTo>
                    <a:pt x="6822" y="7841"/>
                  </a:lnTo>
                  <a:lnTo>
                    <a:pt x="6801" y="7864"/>
                  </a:lnTo>
                  <a:lnTo>
                    <a:pt x="6805" y="7857"/>
                  </a:lnTo>
                  <a:lnTo>
                    <a:pt x="6795" y="7867"/>
                  </a:lnTo>
                  <a:lnTo>
                    <a:pt x="6791" y="7871"/>
                  </a:lnTo>
                  <a:cubicBezTo>
                    <a:pt x="6761" y="7901"/>
                    <a:pt x="6735" y="7934"/>
                    <a:pt x="6708" y="7964"/>
                  </a:cubicBezTo>
                  <a:cubicBezTo>
                    <a:pt x="6691" y="7981"/>
                    <a:pt x="6678" y="8001"/>
                    <a:pt x="6668" y="8021"/>
                  </a:cubicBezTo>
                  <a:lnTo>
                    <a:pt x="6641" y="8058"/>
                  </a:lnTo>
                  <a:cubicBezTo>
                    <a:pt x="6634" y="8075"/>
                    <a:pt x="6621" y="8091"/>
                    <a:pt x="6611" y="8108"/>
                  </a:cubicBezTo>
                  <a:cubicBezTo>
                    <a:pt x="6604" y="8125"/>
                    <a:pt x="6594" y="8148"/>
                    <a:pt x="6584" y="8165"/>
                  </a:cubicBezTo>
                  <a:cubicBezTo>
                    <a:pt x="6571" y="8185"/>
                    <a:pt x="6561" y="8205"/>
                    <a:pt x="6554" y="8232"/>
                  </a:cubicBezTo>
                  <a:cubicBezTo>
                    <a:pt x="6527" y="8292"/>
                    <a:pt x="6511" y="8355"/>
                    <a:pt x="6504" y="8422"/>
                  </a:cubicBezTo>
                  <a:cubicBezTo>
                    <a:pt x="6501" y="8456"/>
                    <a:pt x="6494" y="8489"/>
                    <a:pt x="6491" y="8526"/>
                  </a:cubicBezTo>
                  <a:cubicBezTo>
                    <a:pt x="6487" y="8559"/>
                    <a:pt x="6487" y="8589"/>
                    <a:pt x="6484" y="8623"/>
                  </a:cubicBezTo>
                  <a:cubicBezTo>
                    <a:pt x="6477" y="8683"/>
                    <a:pt x="6477" y="8737"/>
                    <a:pt x="6474" y="8793"/>
                  </a:cubicBezTo>
                  <a:cubicBezTo>
                    <a:pt x="6470" y="8854"/>
                    <a:pt x="6467" y="8910"/>
                    <a:pt x="6457" y="8974"/>
                  </a:cubicBezTo>
                  <a:cubicBezTo>
                    <a:pt x="6450" y="9027"/>
                    <a:pt x="6444" y="9078"/>
                    <a:pt x="6437" y="9134"/>
                  </a:cubicBezTo>
                  <a:cubicBezTo>
                    <a:pt x="6434" y="9161"/>
                    <a:pt x="6427" y="9191"/>
                    <a:pt x="6420" y="9221"/>
                  </a:cubicBezTo>
                  <a:cubicBezTo>
                    <a:pt x="6417" y="9245"/>
                    <a:pt x="6407" y="9268"/>
                    <a:pt x="6404" y="9292"/>
                  </a:cubicBezTo>
                  <a:cubicBezTo>
                    <a:pt x="6390" y="9338"/>
                    <a:pt x="6377" y="9378"/>
                    <a:pt x="6367" y="9425"/>
                  </a:cubicBezTo>
                  <a:cubicBezTo>
                    <a:pt x="6353" y="9462"/>
                    <a:pt x="6340" y="9506"/>
                    <a:pt x="6333" y="9542"/>
                  </a:cubicBezTo>
                  <a:cubicBezTo>
                    <a:pt x="6320" y="9589"/>
                    <a:pt x="6307" y="9636"/>
                    <a:pt x="6293" y="9686"/>
                  </a:cubicBezTo>
                  <a:cubicBezTo>
                    <a:pt x="6283" y="9730"/>
                    <a:pt x="6273" y="9776"/>
                    <a:pt x="6267" y="9823"/>
                  </a:cubicBezTo>
                  <a:cubicBezTo>
                    <a:pt x="6256" y="9853"/>
                    <a:pt x="6253" y="9887"/>
                    <a:pt x="6250" y="9913"/>
                  </a:cubicBezTo>
                  <a:cubicBezTo>
                    <a:pt x="6243" y="9944"/>
                    <a:pt x="6240" y="9974"/>
                    <a:pt x="6236" y="10007"/>
                  </a:cubicBezTo>
                  <a:cubicBezTo>
                    <a:pt x="6226" y="10061"/>
                    <a:pt x="6223" y="10121"/>
                    <a:pt x="6220" y="10174"/>
                  </a:cubicBezTo>
                  <a:cubicBezTo>
                    <a:pt x="6216" y="10208"/>
                    <a:pt x="6216" y="10241"/>
                    <a:pt x="6210" y="10271"/>
                  </a:cubicBezTo>
                  <a:cubicBezTo>
                    <a:pt x="6210" y="10305"/>
                    <a:pt x="6206" y="10341"/>
                    <a:pt x="6206" y="10375"/>
                  </a:cubicBezTo>
                  <a:cubicBezTo>
                    <a:pt x="6203" y="10428"/>
                    <a:pt x="6203" y="10482"/>
                    <a:pt x="6203" y="10539"/>
                  </a:cubicBezTo>
                  <a:lnTo>
                    <a:pt x="6203" y="10636"/>
                  </a:lnTo>
                  <a:cubicBezTo>
                    <a:pt x="6203" y="10662"/>
                    <a:pt x="6206" y="10692"/>
                    <a:pt x="6206" y="10723"/>
                  </a:cubicBezTo>
                  <a:cubicBezTo>
                    <a:pt x="6210" y="10749"/>
                    <a:pt x="6210" y="10783"/>
                    <a:pt x="6216" y="10813"/>
                  </a:cubicBezTo>
                  <a:cubicBezTo>
                    <a:pt x="6220" y="10833"/>
                    <a:pt x="6223" y="10856"/>
                    <a:pt x="6223" y="10876"/>
                  </a:cubicBezTo>
                  <a:cubicBezTo>
                    <a:pt x="6223" y="10890"/>
                    <a:pt x="6226" y="10900"/>
                    <a:pt x="6226" y="10910"/>
                  </a:cubicBezTo>
                  <a:cubicBezTo>
                    <a:pt x="6236" y="10940"/>
                    <a:pt x="6240" y="10970"/>
                    <a:pt x="6250" y="10997"/>
                  </a:cubicBezTo>
                  <a:cubicBezTo>
                    <a:pt x="6253" y="11017"/>
                    <a:pt x="6260" y="11033"/>
                    <a:pt x="6267" y="11057"/>
                  </a:cubicBezTo>
                  <a:lnTo>
                    <a:pt x="6277" y="11094"/>
                  </a:lnTo>
                  <a:cubicBezTo>
                    <a:pt x="6300" y="11154"/>
                    <a:pt x="6323" y="11207"/>
                    <a:pt x="6353" y="11261"/>
                  </a:cubicBezTo>
                  <a:cubicBezTo>
                    <a:pt x="6374" y="11298"/>
                    <a:pt x="6400" y="11331"/>
                    <a:pt x="6424" y="11364"/>
                  </a:cubicBezTo>
                  <a:lnTo>
                    <a:pt x="6420" y="11361"/>
                  </a:lnTo>
                  <a:lnTo>
                    <a:pt x="6420" y="11361"/>
                  </a:lnTo>
                  <a:cubicBezTo>
                    <a:pt x="6424" y="11368"/>
                    <a:pt x="6434" y="11375"/>
                    <a:pt x="6437" y="11381"/>
                  </a:cubicBezTo>
                  <a:cubicBezTo>
                    <a:pt x="6437" y="11381"/>
                    <a:pt x="6437" y="11388"/>
                    <a:pt x="6440" y="11388"/>
                  </a:cubicBezTo>
                  <a:lnTo>
                    <a:pt x="6444" y="11391"/>
                  </a:lnTo>
                  <a:lnTo>
                    <a:pt x="6444" y="11388"/>
                  </a:lnTo>
                  <a:cubicBezTo>
                    <a:pt x="6450" y="11391"/>
                    <a:pt x="6454" y="11398"/>
                    <a:pt x="6457" y="11405"/>
                  </a:cubicBezTo>
                  <a:lnTo>
                    <a:pt x="6454" y="11398"/>
                  </a:lnTo>
                  <a:lnTo>
                    <a:pt x="6454" y="11398"/>
                  </a:lnTo>
                  <a:cubicBezTo>
                    <a:pt x="6470" y="11421"/>
                    <a:pt x="6484" y="11438"/>
                    <a:pt x="6501" y="11458"/>
                  </a:cubicBezTo>
                  <a:lnTo>
                    <a:pt x="6494" y="11455"/>
                  </a:lnTo>
                  <a:lnTo>
                    <a:pt x="6494" y="11455"/>
                  </a:lnTo>
                  <a:cubicBezTo>
                    <a:pt x="6511" y="11475"/>
                    <a:pt x="6527" y="11498"/>
                    <a:pt x="6544" y="11525"/>
                  </a:cubicBezTo>
                  <a:cubicBezTo>
                    <a:pt x="6554" y="11538"/>
                    <a:pt x="6557" y="11545"/>
                    <a:pt x="6567" y="11558"/>
                  </a:cubicBezTo>
                  <a:lnTo>
                    <a:pt x="6654" y="11709"/>
                  </a:lnTo>
                  <a:cubicBezTo>
                    <a:pt x="6688" y="11762"/>
                    <a:pt x="6718" y="11812"/>
                    <a:pt x="6751" y="11863"/>
                  </a:cubicBezTo>
                  <a:cubicBezTo>
                    <a:pt x="6768" y="11889"/>
                    <a:pt x="6788" y="11913"/>
                    <a:pt x="6805" y="11940"/>
                  </a:cubicBezTo>
                  <a:cubicBezTo>
                    <a:pt x="6822" y="11963"/>
                    <a:pt x="6842" y="11990"/>
                    <a:pt x="6862" y="12013"/>
                  </a:cubicBezTo>
                  <a:cubicBezTo>
                    <a:pt x="6895" y="12057"/>
                    <a:pt x="6939" y="12097"/>
                    <a:pt x="6972" y="12143"/>
                  </a:cubicBezTo>
                  <a:lnTo>
                    <a:pt x="7009" y="12194"/>
                  </a:lnTo>
                  <a:cubicBezTo>
                    <a:pt x="7019" y="12207"/>
                    <a:pt x="7025" y="12224"/>
                    <a:pt x="7036" y="12234"/>
                  </a:cubicBezTo>
                  <a:cubicBezTo>
                    <a:pt x="7042" y="12257"/>
                    <a:pt x="7056" y="12274"/>
                    <a:pt x="7062" y="12294"/>
                  </a:cubicBezTo>
                  <a:lnTo>
                    <a:pt x="7089" y="12344"/>
                  </a:lnTo>
                  <a:cubicBezTo>
                    <a:pt x="7122" y="12424"/>
                    <a:pt x="7153" y="12508"/>
                    <a:pt x="7176" y="12585"/>
                  </a:cubicBezTo>
                  <a:cubicBezTo>
                    <a:pt x="7186" y="12612"/>
                    <a:pt x="7189" y="12635"/>
                    <a:pt x="7193" y="12665"/>
                  </a:cubicBezTo>
                  <a:lnTo>
                    <a:pt x="7193" y="12668"/>
                  </a:lnTo>
                  <a:cubicBezTo>
                    <a:pt x="7186" y="12695"/>
                    <a:pt x="7179" y="12725"/>
                    <a:pt x="7176" y="12752"/>
                  </a:cubicBezTo>
                  <a:cubicBezTo>
                    <a:pt x="7173" y="12785"/>
                    <a:pt x="7173" y="12819"/>
                    <a:pt x="7173" y="12852"/>
                  </a:cubicBezTo>
                  <a:cubicBezTo>
                    <a:pt x="7173" y="12859"/>
                    <a:pt x="7173" y="12866"/>
                    <a:pt x="7176" y="12869"/>
                  </a:cubicBezTo>
                  <a:cubicBezTo>
                    <a:pt x="7176" y="12882"/>
                    <a:pt x="7173" y="12896"/>
                    <a:pt x="7173" y="12909"/>
                  </a:cubicBezTo>
                  <a:lnTo>
                    <a:pt x="7159" y="12983"/>
                  </a:lnTo>
                  <a:cubicBezTo>
                    <a:pt x="7156" y="12999"/>
                    <a:pt x="7156" y="13019"/>
                    <a:pt x="7153" y="13036"/>
                  </a:cubicBezTo>
                  <a:cubicBezTo>
                    <a:pt x="7153" y="13046"/>
                    <a:pt x="7146" y="13050"/>
                    <a:pt x="7146" y="13060"/>
                  </a:cubicBezTo>
                  <a:cubicBezTo>
                    <a:pt x="7146" y="13063"/>
                    <a:pt x="7153" y="13066"/>
                    <a:pt x="7156" y="13070"/>
                  </a:cubicBezTo>
                  <a:cubicBezTo>
                    <a:pt x="7129" y="13163"/>
                    <a:pt x="7106" y="13254"/>
                    <a:pt x="7079" y="13350"/>
                  </a:cubicBezTo>
                  <a:cubicBezTo>
                    <a:pt x="7046" y="13467"/>
                    <a:pt x="7009" y="13585"/>
                    <a:pt x="6975" y="13705"/>
                  </a:cubicBezTo>
                  <a:cubicBezTo>
                    <a:pt x="6942" y="13822"/>
                    <a:pt x="6908" y="13939"/>
                    <a:pt x="6875" y="14063"/>
                  </a:cubicBezTo>
                  <a:cubicBezTo>
                    <a:pt x="6842" y="14183"/>
                    <a:pt x="6811" y="14300"/>
                    <a:pt x="6778" y="14420"/>
                  </a:cubicBezTo>
                  <a:cubicBezTo>
                    <a:pt x="6745" y="14541"/>
                    <a:pt x="6711" y="14664"/>
                    <a:pt x="6684" y="14788"/>
                  </a:cubicBezTo>
                  <a:cubicBezTo>
                    <a:pt x="6674" y="14818"/>
                    <a:pt x="6671" y="14848"/>
                    <a:pt x="6661" y="14875"/>
                  </a:cubicBezTo>
                  <a:cubicBezTo>
                    <a:pt x="6634" y="14999"/>
                    <a:pt x="6611" y="15122"/>
                    <a:pt x="6591" y="15250"/>
                  </a:cubicBezTo>
                  <a:cubicBezTo>
                    <a:pt x="6584" y="15286"/>
                    <a:pt x="6574" y="15326"/>
                    <a:pt x="6567" y="15367"/>
                  </a:cubicBezTo>
                  <a:cubicBezTo>
                    <a:pt x="6544" y="15293"/>
                    <a:pt x="6521" y="15223"/>
                    <a:pt x="6501" y="15156"/>
                  </a:cubicBezTo>
                  <a:cubicBezTo>
                    <a:pt x="6437" y="14969"/>
                    <a:pt x="6360" y="14781"/>
                    <a:pt x="6273" y="14601"/>
                  </a:cubicBezTo>
                  <a:cubicBezTo>
                    <a:pt x="6183" y="14417"/>
                    <a:pt x="6093" y="14236"/>
                    <a:pt x="6009" y="14049"/>
                  </a:cubicBezTo>
                  <a:cubicBezTo>
                    <a:pt x="5969" y="13949"/>
                    <a:pt x="5925" y="13852"/>
                    <a:pt x="5882" y="13752"/>
                  </a:cubicBezTo>
                  <a:lnTo>
                    <a:pt x="5842" y="13665"/>
                  </a:lnTo>
                  <a:cubicBezTo>
                    <a:pt x="5832" y="13638"/>
                    <a:pt x="5822" y="13615"/>
                    <a:pt x="5808" y="13595"/>
                  </a:cubicBezTo>
                  <a:cubicBezTo>
                    <a:pt x="5785" y="13548"/>
                    <a:pt x="5758" y="13501"/>
                    <a:pt x="5735" y="13451"/>
                  </a:cubicBezTo>
                  <a:cubicBezTo>
                    <a:pt x="5685" y="13350"/>
                    <a:pt x="5631" y="13250"/>
                    <a:pt x="5581" y="13150"/>
                  </a:cubicBezTo>
                  <a:cubicBezTo>
                    <a:pt x="5581" y="13147"/>
                    <a:pt x="5581" y="13136"/>
                    <a:pt x="5574" y="13133"/>
                  </a:cubicBezTo>
                  <a:cubicBezTo>
                    <a:pt x="5568" y="13086"/>
                    <a:pt x="5558" y="13046"/>
                    <a:pt x="5554" y="12999"/>
                  </a:cubicBezTo>
                  <a:cubicBezTo>
                    <a:pt x="5551" y="12963"/>
                    <a:pt x="5551" y="12929"/>
                    <a:pt x="5548" y="12892"/>
                  </a:cubicBezTo>
                  <a:cubicBezTo>
                    <a:pt x="5548" y="12876"/>
                    <a:pt x="5541" y="12852"/>
                    <a:pt x="5541" y="12836"/>
                  </a:cubicBezTo>
                  <a:cubicBezTo>
                    <a:pt x="5538" y="12759"/>
                    <a:pt x="5534" y="12682"/>
                    <a:pt x="5531" y="12602"/>
                  </a:cubicBezTo>
                  <a:lnTo>
                    <a:pt x="5531" y="12608"/>
                  </a:lnTo>
                  <a:cubicBezTo>
                    <a:pt x="5531" y="12558"/>
                    <a:pt x="5524" y="12508"/>
                    <a:pt x="5524" y="12458"/>
                  </a:cubicBezTo>
                  <a:lnTo>
                    <a:pt x="5524" y="12461"/>
                  </a:lnTo>
                  <a:cubicBezTo>
                    <a:pt x="5524" y="12444"/>
                    <a:pt x="5524" y="12428"/>
                    <a:pt x="5521" y="12411"/>
                  </a:cubicBezTo>
                  <a:lnTo>
                    <a:pt x="5521" y="12374"/>
                  </a:lnTo>
                  <a:cubicBezTo>
                    <a:pt x="5521" y="12357"/>
                    <a:pt x="5524" y="12344"/>
                    <a:pt x="5531" y="12327"/>
                  </a:cubicBezTo>
                  <a:cubicBezTo>
                    <a:pt x="5531" y="12314"/>
                    <a:pt x="5531" y="12307"/>
                    <a:pt x="5534" y="12294"/>
                  </a:cubicBezTo>
                  <a:cubicBezTo>
                    <a:pt x="5534" y="12274"/>
                    <a:pt x="5538" y="12250"/>
                    <a:pt x="5538" y="12230"/>
                  </a:cubicBezTo>
                  <a:cubicBezTo>
                    <a:pt x="5541" y="12197"/>
                    <a:pt x="5541" y="12160"/>
                    <a:pt x="5541" y="12127"/>
                  </a:cubicBezTo>
                  <a:lnTo>
                    <a:pt x="5554" y="11913"/>
                  </a:lnTo>
                  <a:lnTo>
                    <a:pt x="5554" y="11909"/>
                  </a:lnTo>
                  <a:lnTo>
                    <a:pt x="5554" y="11906"/>
                  </a:lnTo>
                  <a:cubicBezTo>
                    <a:pt x="5564" y="11806"/>
                    <a:pt x="5574" y="11706"/>
                    <a:pt x="5591" y="11609"/>
                  </a:cubicBezTo>
                  <a:cubicBezTo>
                    <a:pt x="5605" y="11528"/>
                    <a:pt x="5621" y="11445"/>
                    <a:pt x="5635" y="11364"/>
                  </a:cubicBezTo>
                  <a:cubicBezTo>
                    <a:pt x="5648" y="11281"/>
                    <a:pt x="5655" y="11197"/>
                    <a:pt x="5665" y="11114"/>
                  </a:cubicBezTo>
                  <a:cubicBezTo>
                    <a:pt x="5671" y="11037"/>
                    <a:pt x="5675" y="10960"/>
                    <a:pt x="5688" y="10880"/>
                  </a:cubicBezTo>
                  <a:cubicBezTo>
                    <a:pt x="5698" y="10796"/>
                    <a:pt x="5708" y="10713"/>
                    <a:pt x="5722" y="10629"/>
                  </a:cubicBezTo>
                  <a:cubicBezTo>
                    <a:pt x="5735" y="10552"/>
                    <a:pt x="5752" y="10475"/>
                    <a:pt x="5758" y="10395"/>
                  </a:cubicBezTo>
                  <a:cubicBezTo>
                    <a:pt x="5765" y="10355"/>
                    <a:pt x="5772" y="10308"/>
                    <a:pt x="5775" y="10268"/>
                  </a:cubicBezTo>
                  <a:lnTo>
                    <a:pt x="5788" y="10141"/>
                  </a:lnTo>
                  <a:lnTo>
                    <a:pt x="5802" y="10017"/>
                  </a:lnTo>
                  <a:cubicBezTo>
                    <a:pt x="5805" y="9984"/>
                    <a:pt x="5808" y="9944"/>
                    <a:pt x="5818" y="9910"/>
                  </a:cubicBezTo>
                  <a:cubicBezTo>
                    <a:pt x="5822" y="9873"/>
                    <a:pt x="5825" y="9837"/>
                    <a:pt x="5835" y="9803"/>
                  </a:cubicBezTo>
                  <a:cubicBezTo>
                    <a:pt x="5842" y="9756"/>
                    <a:pt x="5852" y="9709"/>
                    <a:pt x="5865" y="9669"/>
                  </a:cubicBezTo>
                  <a:cubicBezTo>
                    <a:pt x="5889" y="9556"/>
                    <a:pt x="5919" y="9449"/>
                    <a:pt x="5949" y="9335"/>
                  </a:cubicBezTo>
                  <a:cubicBezTo>
                    <a:pt x="5976" y="9221"/>
                    <a:pt x="6006" y="9104"/>
                    <a:pt x="6039" y="8991"/>
                  </a:cubicBezTo>
                  <a:cubicBezTo>
                    <a:pt x="6066" y="8914"/>
                    <a:pt x="6086" y="8834"/>
                    <a:pt x="6109" y="8757"/>
                  </a:cubicBezTo>
                  <a:cubicBezTo>
                    <a:pt x="6139" y="8673"/>
                    <a:pt x="6170" y="8586"/>
                    <a:pt x="6200" y="8503"/>
                  </a:cubicBezTo>
                  <a:cubicBezTo>
                    <a:pt x="6226" y="8422"/>
                    <a:pt x="6253" y="8345"/>
                    <a:pt x="6277" y="8265"/>
                  </a:cubicBezTo>
                  <a:cubicBezTo>
                    <a:pt x="6290" y="8228"/>
                    <a:pt x="6303" y="8185"/>
                    <a:pt x="6317" y="8148"/>
                  </a:cubicBezTo>
                  <a:lnTo>
                    <a:pt x="6353" y="8048"/>
                  </a:lnTo>
                  <a:cubicBezTo>
                    <a:pt x="6367" y="8018"/>
                    <a:pt x="6377" y="7984"/>
                    <a:pt x="6390" y="7954"/>
                  </a:cubicBezTo>
                  <a:cubicBezTo>
                    <a:pt x="6404" y="7927"/>
                    <a:pt x="6417" y="7901"/>
                    <a:pt x="6427" y="7877"/>
                  </a:cubicBezTo>
                  <a:cubicBezTo>
                    <a:pt x="6454" y="7820"/>
                    <a:pt x="6477" y="7770"/>
                    <a:pt x="6504" y="7717"/>
                  </a:cubicBezTo>
                  <a:cubicBezTo>
                    <a:pt x="6527" y="7667"/>
                    <a:pt x="6554" y="7613"/>
                    <a:pt x="6577" y="7563"/>
                  </a:cubicBezTo>
                  <a:cubicBezTo>
                    <a:pt x="6606" y="7512"/>
                    <a:pt x="6632" y="7454"/>
                    <a:pt x="6658" y="7402"/>
                  </a:cubicBezTo>
                  <a:lnTo>
                    <a:pt x="6658" y="7402"/>
                  </a:lnTo>
                  <a:cubicBezTo>
                    <a:pt x="6668" y="7386"/>
                    <a:pt x="6674" y="7376"/>
                    <a:pt x="6684" y="7359"/>
                  </a:cubicBezTo>
                  <a:cubicBezTo>
                    <a:pt x="6684" y="7352"/>
                    <a:pt x="6688" y="7349"/>
                    <a:pt x="6688" y="7346"/>
                  </a:cubicBezTo>
                  <a:lnTo>
                    <a:pt x="6688" y="7349"/>
                  </a:lnTo>
                  <a:cubicBezTo>
                    <a:pt x="6701" y="7329"/>
                    <a:pt x="6711" y="7302"/>
                    <a:pt x="6721" y="7282"/>
                  </a:cubicBezTo>
                  <a:lnTo>
                    <a:pt x="6721" y="7282"/>
                  </a:lnTo>
                  <a:cubicBezTo>
                    <a:pt x="6721" y="7286"/>
                    <a:pt x="6718" y="7286"/>
                    <a:pt x="6718" y="7292"/>
                  </a:cubicBezTo>
                  <a:cubicBezTo>
                    <a:pt x="6738" y="7252"/>
                    <a:pt x="6755" y="7215"/>
                    <a:pt x="6775" y="7182"/>
                  </a:cubicBezTo>
                  <a:cubicBezTo>
                    <a:pt x="6811" y="7112"/>
                    <a:pt x="6852" y="7045"/>
                    <a:pt x="6888" y="6975"/>
                  </a:cubicBezTo>
                  <a:cubicBezTo>
                    <a:pt x="6905" y="6941"/>
                    <a:pt x="6922" y="6908"/>
                    <a:pt x="6935" y="6868"/>
                  </a:cubicBezTo>
                  <a:cubicBezTo>
                    <a:pt x="6942" y="6844"/>
                    <a:pt x="6952" y="6824"/>
                    <a:pt x="6955" y="6797"/>
                  </a:cubicBezTo>
                  <a:lnTo>
                    <a:pt x="7106" y="6597"/>
                  </a:lnTo>
                  <a:cubicBezTo>
                    <a:pt x="7153" y="6533"/>
                    <a:pt x="7203" y="6473"/>
                    <a:pt x="7246" y="6413"/>
                  </a:cubicBezTo>
                  <a:cubicBezTo>
                    <a:pt x="7296" y="6349"/>
                    <a:pt x="7353" y="6289"/>
                    <a:pt x="7397" y="6222"/>
                  </a:cubicBezTo>
                  <a:cubicBezTo>
                    <a:pt x="7423" y="6189"/>
                    <a:pt x="7447" y="6155"/>
                    <a:pt x="7470" y="6122"/>
                  </a:cubicBezTo>
                  <a:cubicBezTo>
                    <a:pt x="7490" y="6082"/>
                    <a:pt x="7514" y="6048"/>
                    <a:pt x="7530" y="6012"/>
                  </a:cubicBezTo>
                  <a:cubicBezTo>
                    <a:pt x="7540" y="5992"/>
                    <a:pt x="7554" y="5972"/>
                    <a:pt x="7560" y="5945"/>
                  </a:cubicBezTo>
                  <a:cubicBezTo>
                    <a:pt x="7574" y="5915"/>
                    <a:pt x="7587" y="5881"/>
                    <a:pt x="7591" y="5848"/>
                  </a:cubicBezTo>
                  <a:cubicBezTo>
                    <a:pt x="7594" y="5824"/>
                    <a:pt x="7594" y="5798"/>
                    <a:pt x="7594" y="5774"/>
                  </a:cubicBezTo>
                  <a:cubicBezTo>
                    <a:pt x="7594" y="5764"/>
                    <a:pt x="7591" y="5758"/>
                    <a:pt x="7591" y="5748"/>
                  </a:cubicBezTo>
                  <a:cubicBezTo>
                    <a:pt x="7587" y="5741"/>
                    <a:pt x="7580" y="5727"/>
                    <a:pt x="7577" y="5721"/>
                  </a:cubicBezTo>
                  <a:cubicBezTo>
                    <a:pt x="7570" y="5707"/>
                    <a:pt x="7557" y="5691"/>
                    <a:pt x="7544" y="5677"/>
                  </a:cubicBezTo>
                  <a:cubicBezTo>
                    <a:pt x="7530" y="5671"/>
                    <a:pt x="7520" y="5661"/>
                    <a:pt x="7504" y="5657"/>
                  </a:cubicBezTo>
                  <a:cubicBezTo>
                    <a:pt x="7485" y="5651"/>
                    <a:pt x="7467" y="5648"/>
                    <a:pt x="7449" y="5648"/>
                  </a:cubicBezTo>
                  <a:cubicBezTo>
                    <a:pt x="7429" y="5648"/>
                    <a:pt x="7410" y="5652"/>
                    <a:pt x="7390" y="5657"/>
                  </a:cubicBezTo>
                  <a:cubicBezTo>
                    <a:pt x="7356" y="5664"/>
                    <a:pt x="7330" y="5687"/>
                    <a:pt x="7303" y="5704"/>
                  </a:cubicBezTo>
                  <a:cubicBezTo>
                    <a:pt x="7270" y="5727"/>
                    <a:pt x="7239" y="5754"/>
                    <a:pt x="7206" y="5778"/>
                  </a:cubicBezTo>
                  <a:cubicBezTo>
                    <a:pt x="7146" y="5828"/>
                    <a:pt x="7089" y="5881"/>
                    <a:pt x="7039" y="5945"/>
                  </a:cubicBezTo>
                  <a:cubicBezTo>
                    <a:pt x="6985" y="6012"/>
                    <a:pt x="6939" y="6082"/>
                    <a:pt x="6918" y="6165"/>
                  </a:cubicBezTo>
                  <a:cubicBezTo>
                    <a:pt x="6912" y="6192"/>
                    <a:pt x="6908" y="6212"/>
                    <a:pt x="6905" y="6239"/>
                  </a:cubicBezTo>
                  <a:cubicBezTo>
                    <a:pt x="6902" y="6256"/>
                    <a:pt x="6902" y="6272"/>
                    <a:pt x="6895" y="6289"/>
                  </a:cubicBezTo>
                  <a:cubicBezTo>
                    <a:pt x="6888" y="6366"/>
                    <a:pt x="6885" y="6443"/>
                    <a:pt x="6878" y="6523"/>
                  </a:cubicBezTo>
                  <a:cubicBezTo>
                    <a:pt x="6875" y="6550"/>
                    <a:pt x="6875" y="6583"/>
                    <a:pt x="6868" y="6613"/>
                  </a:cubicBezTo>
                  <a:cubicBezTo>
                    <a:pt x="6862" y="6647"/>
                    <a:pt x="6855" y="6680"/>
                    <a:pt x="6852" y="6714"/>
                  </a:cubicBezTo>
                  <a:lnTo>
                    <a:pt x="6852" y="6710"/>
                  </a:lnTo>
                  <a:cubicBezTo>
                    <a:pt x="6842" y="6744"/>
                    <a:pt x="6835" y="6777"/>
                    <a:pt x="6822" y="6811"/>
                  </a:cubicBezTo>
                  <a:cubicBezTo>
                    <a:pt x="6808" y="6841"/>
                    <a:pt x="6795" y="6868"/>
                    <a:pt x="6785" y="6894"/>
                  </a:cubicBezTo>
                  <a:lnTo>
                    <a:pt x="6785" y="6898"/>
                  </a:lnTo>
                  <a:cubicBezTo>
                    <a:pt x="6701" y="7058"/>
                    <a:pt x="6621" y="7215"/>
                    <a:pt x="6544" y="7379"/>
                  </a:cubicBezTo>
                  <a:cubicBezTo>
                    <a:pt x="6474" y="7526"/>
                    <a:pt x="6407" y="7677"/>
                    <a:pt x="6340" y="7827"/>
                  </a:cubicBezTo>
                  <a:cubicBezTo>
                    <a:pt x="6307" y="7901"/>
                    <a:pt x="6273" y="7981"/>
                    <a:pt x="6250" y="8061"/>
                  </a:cubicBezTo>
                  <a:lnTo>
                    <a:pt x="6173" y="8299"/>
                  </a:lnTo>
                  <a:cubicBezTo>
                    <a:pt x="6149" y="8379"/>
                    <a:pt x="6126" y="8452"/>
                    <a:pt x="6099" y="8529"/>
                  </a:cubicBezTo>
                  <a:cubicBezTo>
                    <a:pt x="6073" y="8606"/>
                    <a:pt x="6043" y="8683"/>
                    <a:pt x="6022" y="8763"/>
                  </a:cubicBezTo>
                  <a:cubicBezTo>
                    <a:pt x="5999" y="8840"/>
                    <a:pt x="5972" y="8924"/>
                    <a:pt x="5949" y="9004"/>
                  </a:cubicBezTo>
                  <a:cubicBezTo>
                    <a:pt x="5922" y="9088"/>
                    <a:pt x="5902" y="9171"/>
                    <a:pt x="5875" y="9258"/>
                  </a:cubicBezTo>
                  <a:cubicBezTo>
                    <a:pt x="5869" y="9288"/>
                    <a:pt x="5859" y="9315"/>
                    <a:pt x="5855" y="9342"/>
                  </a:cubicBezTo>
                  <a:lnTo>
                    <a:pt x="5855" y="9315"/>
                  </a:lnTo>
                  <a:cubicBezTo>
                    <a:pt x="5855" y="9208"/>
                    <a:pt x="5852" y="9101"/>
                    <a:pt x="5852" y="8997"/>
                  </a:cubicBezTo>
                  <a:cubicBezTo>
                    <a:pt x="5852" y="8890"/>
                    <a:pt x="5849" y="8787"/>
                    <a:pt x="5839" y="8683"/>
                  </a:cubicBezTo>
                  <a:cubicBezTo>
                    <a:pt x="5832" y="8583"/>
                    <a:pt x="5818" y="8482"/>
                    <a:pt x="5802" y="8382"/>
                  </a:cubicBezTo>
                  <a:cubicBezTo>
                    <a:pt x="5802" y="8379"/>
                    <a:pt x="5802" y="8372"/>
                    <a:pt x="5798" y="8365"/>
                  </a:cubicBezTo>
                  <a:lnTo>
                    <a:pt x="5798" y="8369"/>
                  </a:lnTo>
                  <a:cubicBezTo>
                    <a:pt x="5798" y="8365"/>
                    <a:pt x="5798" y="8362"/>
                    <a:pt x="5792" y="8355"/>
                  </a:cubicBezTo>
                  <a:lnTo>
                    <a:pt x="5792" y="8362"/>
                  </a:lnTo>
                  <a:cubicBezTo>
                    <a:pt x="5792" y="8352"/>
                    <a:pt x="5788" y="8349"/>
                    <a:pt x="5788" y="8339"/>
                  </a:cubicBezTo>
                  <a:lnTo>
                    <a:pt x="5788" y="8335"/>
                  </a:lnTo>
                  <a:cubicBezTo>
                    <a:pt x="5788" y="8332"/>
                    <a:pt x="5785" y="8322"/>
                    <a:pt x="5785" y="8319"/>
                  </a:cubicBezTo>
                  <a:lnTo>
                    <a:pt x="5785" y="8329"/>
                  </a:lnTo>
                  <a:cubicBezTo>
                    <a:pt x="5772" y="8262"/>
                    <a:pt x="5758" y="8195"/>
                    <a:pt x="5742" y="8128"/>
                  </a:cubicBezTo>
                  <a:cubicBezTo>
                    <a:pt x="5718" y="8028"/>
                    <a:pt x="5688" y="7927"/>
                    <a:pt x="5658" y="7820"/>
                  </a:cubicBezTo>
                  <a:cubicBezTo>
                    <a:pt x="5641" y="7764"/>
                    <a:pt x="5631" y="7710"/>
                    <a:pt x="5615" y="7650"/>
                  </a:cubicBezTo>
                  <a:cubicBezTo>
                    <a:pt x="5618" y="7603"/>
                    <a:pt x="5621" y="7563"/>
                    <a:pt x="5631" y="7516"/>
                  </a:cubicBezTo>
                  <a:cubicBezTo>
                    <a:pt x="5641" y="7419"/>
                    <a:pt x="5655" y="7326"/>
                    <a:pt x="5675" y="7229"/>
                  </a:cubicBezTo>
                  <a:cubicBezTo>
                    <a:pt x="5688" y="7168"/>
                    <a:pt x="5701" y="7115"/>
                    <a:pt x="5715" y="7058"/>
                  </a:cubicBezTo>
                  <a:cubicBezTo>
                    <a:pt x="5718" y="7031"/>
                    <a:pt x="5722" y="7001"/>
                    <a:pt x="5722" y="6975"/>
                  </a:cubicBezTo>
                  <a:cubicBezTo>
                    <a:pt x="5722" y="6944"/>
                    <a:pt x="5718" y="6914"/>
                    <a:pt x="5715" y="6884"/>
                  </a:cubicBezTo>
                  <a:cubicBezTo>
                    <a:pt x="5701" y="6817"/>
                    <a:pt x="5681" y="6751"/>
                    <a:pt x="5648" y="6694"/>
                  </a:cubicBezTo>
                  <a:cubicBezTo>
                    <a:pt x="5648" y="6690"/>
                    <a:pt x="5641" y="6690"/>
                    <a:pt x="5641" y="6684"/>
                  </a:cubicBezTo>
                  <a:cubicBezTo>
                    <a:pt x="5641" y="6684"/>
                    <a:pt x="5641" y="6680"/>
                    <a:pt x="5638" y="6680"/>
                  </a:cubicBezTo>
                  <a:lnTo>
                    <a:pt x="5638" y="6684"/>
                  </a:lnTo>
                  <a:cubicBezTo>
                    <a:pt x="5618" y="6657"/>
                    <a:pt x="5598" y="6627"/>
                    <a:pt x="5568" y="6607"/>
                  </a:cubicBezTo>
                  <a:cubicBezTo>
                    <a:pt x="5534" y="6580"/>
                    <a:pt x="5501" y="6560"/>
                    <a:pt x="5457" y="6550"/>
                  </a:cubicBezTo>
                  <a:cubicBezTo>
                    <a:pt x="5446" y="6548"/>
                    <a:pt x="5433" y="6548"/>
                    <a:pt x="5421" y="6548"/>
                  </a:cubicBezTo>
                  <a:cubicBezTo>
                    <a:pt x="5381" y="6548"/>
                    <a:pt x="5339" y="6556"/>
                    <a:pt x="5304" y="6577"/>
                  </a:cubicBezTo>
                  <a:cubicBezTo>
                    <a:pt x="5280" y="6590"/>
                    <a:pt x="5257" y="6607"/>
                    <a:pt x="5240" y="6627"/>
                  </a:cubicBezTo>
                  <a:cubicBezTo>
                    <a:pt x="5223" y="6644"/>
                    <a:pt x="5213" y="6664"/>
                    <a:pt x="5203" y="6684"/>
                  </a:cubicBezTo>
                  <a:cubicBezTo>
                    <a:pt x="5187" y="6730"/>
                    <a:pt x="5183" y="6781"/>
                    <a:pt x="5190" y="6827"/>
                  </a:cubicBezTo>
                  <a:cubicBezTo>
                    <a:pt x="5197" y="6848"/>
                    <a:pt x="5200" y="6868"/>
                    <a:pt x="5203" y="6894"/>
                  </a:cubicBezTo>
                  <a:cubicBezTo>
                    <a:pt x="5213" y="6931"/>
                    <a:pt x="5220" y="6968"/>
                    <a:pt x="5233" y="7008"/>
                  </a:cubicBezTo>
                  <a:cubicBezTo>
                    <a:pt x="5236" y="7017"/>
                    <a:pt x="5239" y="7030"/>
                    <a:pt x="5244" y="7042"/>
                  </a:cubicBezTo>
                  <a:lnTo>
                    <a:pt x="5244" y="7042"/>
                  </a:lnTo>
                  <a:cubicBezTo>
                    <a:pt x="5243" y="7042"/>
                    <a:pt x="5242" y="7041"/>
                    <a:pt x="5240" y="7041"/>
                  </a:cubicBezTo>
                  <a:cubicBezTo>
                    <a:pt x="5253" y="7085"/>
                    <a:pt x="5274" y="7128"/>
                    <a:pt x="5297" y="7168"/>
                  </a:cubicBezTo>
                  <a:cubicBezTo>
                    <a:pt x="5314" y="7212"/>
                    <a:pt x="5330" y="7249"/>
                    <a:pt x="5350" y="7292"/>
                  </a:cubicBezTo>
                  <a:cubicBezTo>
                    <a:pt x="5384" y="7369"/>
                    <a:pt x="5414" y="7449"/>
                    <a:pt x="5437" y="7533"/>
                  </a:cubicBezTo>
                  <a:cubicBezTo>
                    <a:pt x="5457" y="7600"/>
                    <a:pt x="5474" y="7663"/>
                    <a:pt x="5498" y="7730"/>
                  </a:cubicBezTo>
                  <a:cubicBezTo>
                    <a:pt x="5514" y="7794"/>
                    <a:pt x="5534" y="7854"/>
                    <a:pt x="5554" y="7917"/>
                  </a:cubicBezTo>
                  <a:cubicBezTo>
                    <a:pt x="5564" y="7943"/>
                    <a:pt x="5570" y="7962"/>
                    <a:pt x="5574" y="7984"/>
                  </a:cubicBezTo>
                  <a:lnTo>
                    <a:pt x="5574" y="7984"/>
                  </a:lnTo>
                  <a:cubicBezTo>
                    <a:pt x="5573" y="7983"/>
                    <a:pt x="5573" y="7982"/>
                    <a:pt x="5571" y="7981"/>
                  </a:cubicBezTo>
                  <a:lnTo>
                    <a:pt x="5571" y="7981"/>
                  </a:lnTo>
                  <a:cubicBezTo>
                    <a:pt x="5574" y="7998"/>
                    <a:pt x="5581" y="8014"/>
                    <a:pt x="5588" y="8028"/>
                  </a:cubicBezTo>
                  <a:lnTo>
                    <a:pt x="5588" y="8031"/>
                  </a:lnTo>
                  <a:cubicBezTo>
                    <a:pt x="5608" y="8101"/>
                    <a:pt x="5631" y="8172"/>
                    <a:pt x="5648" y="8245"/>
                  </a:cubicBezTo>
                  <a:cubicBezTo>
                    <a:pt x="5665" y="8319"/>
                    <a:pt x="5681" y="8389"/>
                    <a:pt x="5691" y="8466"/>
                  </a:cubicBezTo>
                  <a:cubicBezTo>
                    <a:pt x="5701" y="8506"/>
                    <a:pt x="5705" y="8546"/>
                    <a:pt x="5715" y="8586"/>
                  </a:cubicBezTo>
                  <a:cubicBezTo>
                    <a:pt x="5718" y="8630"/>
                    <a:pt x="5725" y="8670"/>
                    <a:pt x="5732" y="8713"/>
                  </a:cubicBezTo>
                  <a:cubicBezTo>
                    <a:pt x="5752" y="8917"/>
                    <a:pt x="5755" y="9124"/>
                    <a:pt x="5768" y="9332"/>
                  </a:cubicBezTo>
                  <a:cubicBezTo>
                    <a:pt x="5768" y="9358"/>
                    <a:pt x="5772" y="9389"/>
                    <a:pt x="5772" y="9419"/>
                  </a:cubicBezTo>
                  <a:lnTo>
                    <a:pt x="5772" y="9415"/>
                  </a:lnTo>
                  <a:cubicBezTo>
                    <a:pt x="5775" y="9469"/>
                    <a:pt x="5775" y="9519"/>
                    <a:pt x="5775" y="9572"/>
                  </a:cubicBezTo>
                  <a:cubicBezTo>
                    <a:pt x="5775" y="9602"/>
                    <a:pt x="5772" y="9626"/>
                    <a:pt x="5772" y="9656"/>
                  </a:cubicBezTo>
                  <a:cubicBezTo>
                    <a:pt x="5765" y="9686"/>
                    <a:pt x="5758" y="9720"/>
                    <a:pt x="5752" y="9750"/>
                  </a:cubicBezTo>
                  <a:cubicBezTo>
                    <a:pt x="5742" y="9786"/>
                    <a:pt x="5735" y="9820"/>
                    <a:pt x="5732" y="9857"/>
                  </a:cubicBezTo>
                  <a:cubicBezTo>
                    <a:pt x="5725" y="9887"/>
                    <a:pt x="5722" y="9917"/>
                    <a:pt x="5715" y="9944"/>
                  </a:cubicBezTo>
                  <a:cubicBezTo>
                    <a:pt x="5708" y="9957"/>
                    <a:pt x="5708" y="9974"/>
                    <a:pt x="5705" y="9987"/>
                  </a:cubicBezTo>
                  <a:cubicBezTo>
                    <a:pt x="5691" y="10074"/>
                    <a:pt x="5685" y="10161"/>
                    <a:pt x="5675" y="10251"/>
                  </a:cubicBezTo>
                  <a:cubicBezTo>
                    <a:pt x="5658" y="10408"/>
                    <a:pt x="5631" y="10562"/>
                    <a:pt x="5605" y="10723"/>
                  </a:cubicBezTo>
                  <a:cubicBezTo>
                    <a:pt x="5591" y="10803"/>
                    <a:pt x="5584" y="10886"/>
                    <a:pt x="5574" y="10970"/>
                  </a:cubicBezTo>
                  <a:cubicBezTo>
                    <a:pt x="5568" y="11054"/>
                    <a:pt x="5558" y="11140"/>
                    <a:pt x="5551" y="11224"/>
                  </a:cubicBezTo>
                  <a:cubicBezTo>
                    <a:pt x="5534" y="11388"/>
                    <a:pt x="5504" y="11545"/>
                    <a:pt x="5484" y="11709"/>
                  </a:cubicBezTo>
                  <a:cubicBezTo>
                    <a:pt x="5471" y="11782"/>
                    <a:pt x="5467" y="11859"/>
                    <a:pt x="5464" y="11940"/>
                  </a:cubicBezTo>
                  <a:lnTo>
                    <a:pt x="5451" y="12190"/>
                  </a:lnTo>
                  <a:cubicBezTo>
                    <a:pt x="5451" y="12234"/>
                    <a:pt x="5447" y="12277"/>
                    <a:pt x="5447" y="12324"/>
                  </a:cubicBezTo>
                  <a:cubicBezTo>
                    <a:pt x="5447" y="12357"/>
                    <a:pt x="5441" y="12391"/>
                    <a:pt x="5441" y="12418"/>
                  </a:cubicBezTo>
                  <a:cubicBezTo>
                    <a:pt x="5441" y="12448"/>
                    <a:pt x="5447" y="12481"/>
                    <a:pt x="5451" y="12511"/>
                  </a:cubicBezTo>
                  <a:cubicBezTo>
                    <a:pt x="5457" y="12602"/>
                    <a:pt x="5464" y="12692"/>
                    <a:pt x="5467" y="12782"/>
                  </a:cubicBezTo>
                  <a:cubicBezTo>
                    <a:pt x="5471" y="12816"/>
                    <a:pt x="5471" y="12849"/>
                    <a:pt x="5474" y="12882"/>
                  </a:cubicBezTo>
                  <a:cubicBezTo>
                    <a:pt x="5481" y="12916"/>
                    <a:pt x="5481" y="12949"/>
                    <a:pt x="5484" y="12983"/>
                  </a:cubicBezTo>
                  <a:cubicBezTo>
                    <a:pt x="5467" y="12946"/>
                    <a:pt x="5447" y="12902"/>
                    <a:pt x="5431" y="12866"/>
                  </a:cubicBezTo>
                  <a:cubicBezTo>
                    <a:pt x="5381" y="12752"/>
                    <a:pt x="5330" y="12642"/>
                    <a:pt x="5284" y="12525"/>
                  </a:cubicBezTo>
                  <a:lnTo>
                    <a:pt x="5284" y="12498"/>
                  </a:lnTo>
                  <a:cubicBezTo>
                    <a:pt x="5280" y="12431"/>
                    <a:pt x="5267" y="12361"/>
                    <a:pt x="5250" y="12294"/>
                  </a:cubicBezTo>
                  <a:cubicBezTo>
                    <a:pt x="5233" y="12230"/>
                    <a:pt x="5213" y="12167"/>
                    <a:pt x="5190" y="12110"/>
                  </a:cubicBezTo>
                  <a:cubicBezTo>
                    <a:pt x="5170" y="12057"/>
                    <a:pt x="5150" y="12000"/>
                    <a:pt x="5130" y="11950"/>
                  </a:cubicBezTo>
                  <a:cubicBezTo>
                    <a:pt x="5130" y="11940"/>
                    <a:pt x="5123" y="11930"/>
                    <a:pt x="5123" y="11916"/>
                  </a:cubicBezTo>
                  <a:cubicBezTo>
                    <a:pt x="5123" y="11873"/>
                    <a:pt x="5130" y="11826"/>
                    <a:pt x="5136" y="11779"/>
                  </a:cubicBezTo>
                  <a:lnTo>
                    <a:pt x="5136" y="11789"/>
                  </a:lnTo>
                  <a:cubicBezTo>
                    <a:pt x="5150" y="11665"/>
                    <a:pt x="5167" y="11545"/>
                    <a:pt x="5180" y="11425"/>
                  </a:cubicBezTo>
                  <a:cubicBezTo>
                    <a:pt x="5197" y="11278"/>
                    <a:pt x="5217" y="11130"/>
                    <a:pt x="5237" y="10987"/>
                  </a:cubicBezTo>
                  <a:cubicBezTo>
                    <a:pt x="5247" y="10913"/>
                    <a:pt x="5253" y="10846"/>
                    <a:pt x="5263" y="10776"/>
                  </a:cubicBezTo>
                  <a:cubicBezTo>
                    <a:pt x="5270" y="10706"/>
                    <a:pt x="5287" y="10639"/>
                    <a:pt x="5300" y="10569"/>
                  </a:cubicBezTo>
                  <a:cubicBezTo>
                    <a:pt x="5300" y="10562"/>
                    <a:pt x="5300" y="10559"/>
                    <a:pt x="5304" y="10555"/>
                  </a:cubicBezTo>
                  <a:cubicBezTo>
                    <a:pt x="5314" y="10519"/>
                    <a:pt x="5320" y="10485"/>
                    <a:pt x="5334" y="10445"/>
                  </a:cubicBezTo>
                  <a:cubicBezTo>
                    <a:pt x="5347" y="10412"/>
                    <a:pt x="5354" y="10375"/>
                    <a:pt x="5367" y="10341"/>
                  </a:cubicBezTo>
                  <a:cubicBezTo>
                    <a:pt x="5387" y="10271"/>
                    <a:pt x="5407" y="10204"/>
                    <a:pt x="5431" y="10134"/>
                  </a:cubicBezTo>
                  <a:cubicBezTo>
                    <a:pt x="5447" y="10061"/>
                    <a:pt x="5464" y="9990"/>
                    <a:pt x="5474" y="9920"/>
                  </a:cubicBezTo>
                  <a:cubicBezTo>
                    <a:pt x="5487" y="9843"/>
                    <a:pt x="5498" y="9770"/>
                    <a:pt x="5498" y="9693"/>
                  </a:cubicBezTo>
                  <a:lnTo>
                    <a:pt x="5498" y="9689"/>
                  </a:lnTo>
                  <a:lnTo>
                    <a:pt x="5498" y="9669"/>
                  </a:lnTo>
                  <a:cubicBezTo>
                    <a:pt x="5498" y="9599"/>
                    <a:pt x="5481" y="9526"/>
                    <a:pt x="5471" y="9459"/>
                  </a:cubicBezTo>
                  <a:cubicBezTo>
                    <a:pt x="5464" y="9399"/>
                    <a:pt x="5451" y="9338"/>
                    <a:pt x="5434" y="9275"/>
                  </a:cubicBezTo>
                  <a:cubicBezTo>
                    <a:pt x="5417" y="9218"/>
                    <a:pt x="5397" y="9154"/>
                    <a:pt x="5367" y="9101"/>
                  </a:cubicBezTo>
                  <a:cubicBezTo>
                    <a:pt x="5337" y="9037"/>
                    <a:pt x="5307" y="8981"/>
                    <a:pt x="5270" y="8920"/>
                  </a:cubicBezTo>
                  <a:cubicBezTo>
                    <a:pt x="5233" y="8854"/>
                    <a:pt x="5190" y="8787"/>
                    <a:pt x="5153" y="8720"/>
                  </a:cubicBezTo>
                  <a:lnTo>
                    <a:pt x="5130" y="8683"/>
                  </a:lnTo>
                  <a:cubicBezTo>
                    <a:pt x="5113" y="8656"/>
                    <a:pt x="5096" y="8633"/>
                    <a:pt x="5083" y="8606"/>
                  </a:cubicBezTo>
                  <a:cubicBezTo>
                    <a:pt x="5063" y="8573"/>
                    <a:pt x="5039" y="8546"/>
                    <a:pt x="5019" y="8509"/>
                  </a:cubicBezTo>
                  <a:cubicBezTo>
                    <a:pt x="4996" y="8472"/>
                    <a:pt x="4969" y="8436"/>
                    <a:pt x="4946" y="8392"/>
                  </a:cubicBezTo>
                  <a:cubicBezTo>
                    <a:pt x="4936" y="8375"/>
                    <a:pt x="4922" y="8365"/>
                    <a:pt x="4916" y="8349"/>
                  </a:cubicBezTo>
                  <a:cubicBezTo>
                    <a:pt x="4902" y="8332"/>
                    <a:pt x="4889" y="8309"/>
                    <a:pt x="4872" y="8292"/>
                  </a:cubicBezTo>
                  <a:lnTo>
                    <a:pt x="4872" y="8292"/>
                  </a:lnTo>
                  <a:lnTo>
                    <a:pt x="4882" y="8302"/>
                  </a:lnTo>
                  <a:lnTo>
                    <a:pt x="4832" y="8238"/>
                  </a:lnTo>
                  <a:cubicBezTo>
                    <a:pt x="4819" y="8225"/>
                    <a:pt x="4805" y="8215"/>
                    <a:pt x="4795" y="8198"/>
                  </a:cubicBezTo>
                  <a:cubicBezTo>
                    <a:pt x="4782" y="8185"/>
                    <a:pt x="4772" y="8172"/>
                    <a:pt x="4762" y="8165"/>
                  </a:cubicBezTo>
                  <a:cubicBezTo>
                    <a:pt x="4735" y="8141"/>
                    <a:pt x="4715" y="8118"/>
                    <a:pt x="4688" y="8098"/>
                  </a:cubicBezTo>
                  <a:cubicBezTo>
                    <a:pt x="4662" y="8075"/>
                    <a:pt x="4632" y="8051"/>
                    <a:pt x="4601" y="8031"/>
                  </a:cubicBezTo>
                  <a:cubicBezTo>
                    <a:pt x="4578" y="8008"/>
                    <a:pt x="4548" y="7991"/>
                    <a:pt x="4518" y="7974"/>
                  </a:cubicBezTo>
                  <a:cubicBezTo>
                    <a:pt x="4448" y="7934"/>
                    <a:pt x="4377" y="7897"/>
                    <a:pt x="4304" y="7857"/>
                  </a:cubicBezTo>
                  <a:cubicBezTo>
                    <a:pt x="4304" y="7851"/>
                    <a:pt x="4301" y="7841"/>
                    <a:pt x="4297" y="7834"/>
                  </a:cubicBezTo>
                  <a:cubicBezTo>
                    <a:pt x="4294" y="7820"/>
                    <a:pt x="4287" y="7804"/>
                    <a:pt x="4287" y="7790"/>
                  </a:cubicBezTo>
                  <a:cubicBezTo>
                    <a:pt x="4277" y="7723"/>
                    <a:pt x="4267" y="7657"/>
                    <a:pt x="4260" y="7590"/>
                  </a:cubicBezTo>
                  <a:cubicBezTo>
                    <a:pt x="4260" y="7570"/>
                    <a:pt x="4254" y="7550"/>
                    <a:pt x="4254" y="7530"/>
                  </a:cubicBezTo>
                  <a:lnTo>
                    <a:pt x="4254" y="7536"/>
                  </a:lnTo>
                  <a:cubicBezTo>
                    <a:pt x="4250" y="7486"/>
                    <a:pt x="4244" y="7436"/>
                    <a:pt x="4237" y="7389"/>
                  </a:cubicBezTo>
                  <a:lnTo>
                    <a:pt x="4237" y="7386"/>
                  </a:lnTo>
                  <a:cubicBezTo>
                    <a:pt x="4244" y="7372"/>
                    <a:pt x="4244" y="7356"/>
                    <a:pt x="4247" y="7346"/>
                  </a:cubicBezTo>
                  <a:cubicBezTo>
                    <a:pt x="4250" y="7329"/>
                    <a:pt x="4250" y="7306"/>
                    <a:pt x="4254" y="7289"/>
                  </a:cubicBezTo>
                  <a:cubicBezTo>
                    <a:pt x="4260" y="7269"/>
                    <a:pt x="4264" y="7249"/>
                    <a:pt x="4267" y="7232"/>
                  </a:cubicBezTo>
                  <a:cubicBezTo>
                    <a:pt x="4284" y="7165"/>
                    <a:pt x="4301" y="7095"/>
                    <a:pt x="4321" y="7028"/>
                  </a:cubicBezTo>
                  <a:cubicBezTo>
                    <a:pt x="4327" y="7005"/>
                    <a:pt x="4334" y="6985"/>
                    <a:pt x="4337" y="6965"/>
                  </a:cubicBezTo>
                  <a:cubicBezTo>
                    <a:pt x="4344" y="6944"/>
                    <a:pt x="4351" y="6928"/>
                    <a:pt x="4361" y="6904"/>
                  </a:cubicBezTo>
                  <a:cubicBezTo>
                    <a:pt x="4367" y="6871"/>
                    <a:pt x="4381" y="6844"/>
                    <a:pt x="4394" y="6811"/>
                  </a:cubicBezTo>
                  <a:cubicBezTo>
                    <a:pt x="4414" y="6751"/>
                    <a:pt x="4438" y="6697"/>
                    <a:pt x="4464" y="6637"/>
                  </a:cubicBezTo>
                  <a:cubicBezTo>
                    <a:pt x="4484" y="6593"/>
                    <a:pt x="4505" y="6543"/>
                    <a:pt x="4531" y="6496"/>
                  </a:cubicBezTo>
                  <a:cubicBezTo>
                    <a:pt x="4555" y="6446"/>
                    <a:pt x="4578" y="6396"/>
                    <a:pt x="4601" y="6349"/>
                  </a:cubicBezTo>
                  <a:cubicBezTo>
                    <a:pt x="4648" y="6262"/>
                    <a:pt x="4695" y="6169"/>
                    <a:pt x="4735" y="6079"/>
                  </a:cubicBezTo>
                  <a:cubicBezTo>
                    <a:pt x="4755" y="6032"/>
                    <a:pt x="4779" y="5982"/>
                    <a:pt x="4799" y="5935"/>
                  </a:cubicBezTo>
                  <a:lnTo>
                    <a:pt x="4862" y="5784"/>
                  </a:lnTo>
                  <a:cubicBezTo>
                    <a:pt x="4882" y="5734"/>
                    <a:pt x="4899" y="5691"/>
                    <a:pt x="4919" y="5641"/>
                  </a:cubicBezTo>
                  <a:lnTo>
                    <a:pt x="4983" y="5500"/>
                  </a:lnTo>
                  <a:cubicBezTo>
                    <a:pt x="5006" y="5460"/>
                    <a:pt x="5029" y="5413"/>
                    <a:pt x="5053" y="5373"/>
                  </a:cubicBezTo>
                  <a:cubicBezTo>
                    <a:pt x="5056" y="5363"/>
                    <a:pt x="5063" y="5356"/>
                    <a:pt x="5066" y="5350"/>
                  </a:cubicBezTo>
                  <a:lnTo>
                    <a:pt x="5070" y="5350"/>
                  </a:lnTo>
                  <a:cubicBezTo>
                    <a:pt x="5073" y="5350"/>
                    <a:pt x="5080" y="5350"/>
                    <a:pt x="5083" y="5346"/>
                  </a:cubicBezTo>
                  <a:cubicBezTo>
                    <a:pt x="5100" y="5343"/>
                    <a:pt x="5106" y="5330"/>
                    <a:pt x="5120" y="5316"/>
                  </a:cubicBezTo>
                  <a:cubicBezTo>
                    <a:pt x="5173" y="5276"/>
                    <a:pt x="5230" y="5239"/>
                    <a:pt x="5287" y="5199"/>
                  </a:cubicBezTo>
                  <a:lnTo>
                    <a:pt x="5350" y="5162"/>
                  </a:lnTo>
                  <a:cubicBezTo>
                    <a:pt x="5374" y="5149"/>
                    <a:pt x="5397" y="5139"/>
                    <a:pt x="5421" y="5126"/>
                  </a:cubicBezTo>
                  <a:cubicBezTo>
                    <a:pt x="5447" y="5112"/>
                    <a:pt x="5474" y="5099"/>
                    <a:pt x="5501" y="5092"/>
                  </a:cubicBezTo>
                  <a:cubicBezTo>
                    <a:pt x="5531" y="5082"/>
                    <a:pt x="5554" y="5072"/>
                    <a:pt x="5584" y="5062"/>
                  </a:cubicBezTo>
                  <a:lnTo>
                    <a:pt x="5785" y="5012"/>
                  </a:lnTo>
                  <a:cubicBezTo>
                    <a:pt x="5902" y="4989"/>
                    <a:pt x="6019" y="4972"/>
                    <a:pt x="6133" y="4938"/>
                  </a:cubicBezTo>
                  <a:cubicBezTo>
                    <a:pt x="6190" y="4922"/>
                    <a:pt x="6243" y="4898"/>
                    <a:pt x="6300" y="4878"/>
                  </a:cubicBezTo>
                  <a:cubicBezTo>
                    <a:pt x="6357" y="4855"/>
                    <a:pt x="6407" y="4825"/>
                    <a:pt x="6460" y="4791"/>
                  </a:cubicBezTo>
                  <a:cubicBezTo>
                    <a:pt x="6491" y="4775"/>
                    <a:pt x="6517" y="4755"/>
                    <a:pt x="6541" y="4738"/>
                  </a:cubicBezTo>
                  <a:cubicBezTo>
                    <a:pt x="6567" y="4721"/>
                    <a:pt x="6587" y="4704"/>
                    <a:pt x="6611" y="4688"/>
                  </a:cubicBezTo>
                  <a:cubicBezTo>
                    <a:pt x="6638" y="4664"/>
                    <a:pt x="6658" y="4648"/>
                    <a:pt x="6684" y="4627"/>
                  </a:cubicBezTo>
                  <a:cubicBezTo>
                    <a:pt x="6708" y="4607"/>
                    <a:pt x="6728" y="4581"/>
                    <a:pt x="6751" y="4557"/>
                  </a:cubicBezTo>
                  <a:cubicBezTo>
                    <a:pt x="6788" y="4510"/>
                    <a:pt x="6825" y="4460"/>
                    <a:pt x="6858" y="4410"/>
                  </a:cubicBezTo>
                  <a:cubicBezTo>
                    <a:pt x="6892" y="4360"/>
                    <a:pt x="6925" y="4310"/>
                    <a:pt x="6952" y="4256"/>
                  </a:cubicBezTo>
                  <a:cubicBezTo>
                    <a:pt x="6975" y="4203"/>
                    <a:pt x="6992" y="4143"/>
                    <a:pt x="7009" y="4089"/>
                  </a:cubicBezTo>
                  <a:cubicBezTo>
                    <a:pt x="7025" y="4029"/>
                    <a:pt x="7042" y="3976"/>
                    <a:pt x="7059" y="3919"/>
                  </a:cubicBezTo>
                  <a:lnTo>
                    <a:pt x="7109" y="3741"/>
                  </a:lnTo>
                  <a:cubicBezTo>
                    <a:pt x="7125" y="3686"/>
                    <a:pt x="7138" y="3631"/>
                    <a:pt x="7151" y="3576"/>
                  </a:cubicBezTo>
                  <a:lnTo>
                    <a:pt x="7151" y="3576"/>
                  </a:lnTo>
                  <a:cubicBezTo>
                    <a:pt x="7150" y="3577"/>
                    <a:pt x="7149" y="3578"/>
                    <a:pt x="7146" y="3578"/>
                  </a:cubicBezTo>
                  <a:cubicBezTo>
                    <a:pt x="7153" y="3568"/>
                    <a:pt x="7153" y="3554"/>
                    <a:pt x="7156" y="3541"/>
                  </a:cubicBezTo>
                  <a:lnTo>
                    <a:pt x="7156" y="3538"/>
                  </a:lnTo>
                  <a:lnTo>
                    <a:pt x="7156" y="3534"/>
                  </a:lnTo>
                  <a:cubicBezTo>
                    <a:pt x="7159" y="3511"/>
                    <a:pt x="7169" y="3487"/>
                    <a:pt x="7173" y="3461"/>
                  </a:cubicBezTo>
                  <a:cubicBezTo>
                    <a:pt x="7173" y="3454"/>
                    <a:pt x="7176" y="3444"/>
                    <a:pt x="7176" y="3437"/>
                  </a:cubicBezTo>
                  <a:lnTo>
                    <a:pt x="7176" y="3434"/>
                  </a:lnTo>
                  <a:lnTo>
                    <a:pt x="7176" y="3427"/>
                  </a:lnTo>
                  <a:cubicBezTo>
                    <a:pt x="7203" y="3320"/>
                    <a:pt x="7223" y="3210"/>
                    <a:pt x="7236" y="3103"/>
                  </a:cubicBezTo>
                  <a:cubicBezTo>
                    <a:pt x="7243" y="3049"/>
                    <a:pt x="7246" y="2989"/>
                    <a:pt x="7246" y="2936"/>
                  </a:cubicBezTo>
                  <a:cubicBezTo>
                    <a:pt x="7253" y="2876"/>
                    <a:pt x="7253" y="2819"/>
                    <a:pt x="7243" y="2759"/>
                  </a:cubicBezTo>
                  <a:cubicBezTo>
                    <a:pt x="7239" y="2735"/>
                    <a:pt x="7236" y="2715"/>
                    <a:pt x="7226" y="2692"/>
                  </a:cubicBezTo>
                  <a:cubicBezTo>
                    <a:pt x="7219" y="2672"/>
                    <a:pt x="7213" y="2652"/>
                    <a:pt x="7206" y="2635"/>
                  </a:cubicBezTo>
                  <a:cubicBezTo>
                    <a:pt x="7203" y="2618"/>
                    <a:pt x="7196" y="2598"/>
                    <a:pt x="7193" y="2581"/>
                  </a:cubicBezTo>
                  <a:cubicBezTo>
                    <a:pt x="7189" y="2555"/>
                    <a:pt x="7189" y="2531"/>
                    <a:pt x="7186" y="2504"/>
                  </a:cubicBezTo>
                  <a:lnTo>
                    <a:pt x="7186" y="2508"/>
                  </a:lnTo>
                  <a:cubicBezTo>
                    <a:pt x="7179" y="2434"/>
                    <a:pt x="7179" y="2357"/>
                    <a:pt x="7176" y="2284"/>
                  </a:cubicBezTo>
                  <a:lnTo>
                    <a:pt x="7176" y="2280"/>
                  </a:lnTo>
                  <a:lnTo>
                    <a:pt x="7176" y="2274"/>
                  </a:lnTo>
                  <a:cubicBezTo>
                    <a:pt x="7176" y="2254"/>
                    <a:pt x="7176" y="2234"/>
                    <a:pt x="7173" y="2214"/>
                  </a:cubicBezTo>
                  <a:lnTo>
                    <a:pt x="7173" y="2197"/>
                  </a:lnTo>
                  <a:lnTo>
                    <a:pt x="7173" y="2190"/>
                  </a:lnTo>
                  <a:cubicBezTo>
                    <a:pt x="7173" y="2159"/>
                    <a:pt x="7140" y="2136"/>
                    <a:pt x="7112" y="2136"/>
                  </a:cubicBezTo>
                  <a:cubicBezTo>
                    <a:pt x="7110" y="2136"/>
                    <a:pt x="7108" y="2136"/>
                    <a:pt x="7106" y="2137"/>
                  </a:cubicBezTo>
                  <a:cubicBezTo>
                    <a:pt x="7072" y="2140"/>
                    <a:pt x="7046" y="2170"/>
                    <a:pt x="7052" y="2203"/>
                  </a:cubicBezTo>
                  <a:cubicBezTo>
                    <a:pt x="7052" y="2224"/>
                    <a:pt x="7056" y="2250"/>
                    <a:pt x="7056" y="2270"/>
                  </a:cubicBezTo>
                  <a:cubicBezTo>
                    <a:pt x="7039" y="2267"/>
                    <a:pt x="7019" y="2267"/>
                    <a:pt x="7002" y="2267"/>
                  </a:cubicBezTo>
                  <a:cubicBezTo>
                    <a:pt x="6985" y="2267"/>
                    <a:pt x="6969" y="2267"/>
                    <a:pt x="6952" y="2270"/>
                  </a:cubicBezTo>
                  <a:cubicBezTo>
                    <a:pt x="6935" y="2274"/>
                    <a:pt x="6912" y="2284"/>
                    <a:pt x="6895" y="2290"/>
                  </a:cubicBezTo>
                  <a:cubicBezTo>
                    <a:pt x="6885" y="2297"/>
                    <a:pt x="6875" y="2300"/>
                    <a:pt x="6868" y="2304"/>
                  </a:cubicBezTo>
                  <a:cubicBezTo>
                    <a:pt x="6828" y="2321"/>
                    <a:pt x="6788" y="2337"/>
                    <a:pt x="6751" y="2354"/>
                  </a:cubicBezTo>
                  <a:cubicBezTo>
                    <a:pt x="6694" y="2374"/>
                    <a:pt x="6641" y="2401"/>
                    <a:pt x="6587" y="2424"/>
                  </a:cubicBezTo>
                  <a:cubicBezTo>
                    <a:pt x="6534" y="2451"/>
                    <a:pt x="6474" y="2471"/>
                    <a:pt x="6424" y="2501"/>
                  </a:cubicBezTo>
                  <a:cubicBezTo>
                    <a:pt x="6394" y="2514"/>
                    <a:pt x="6370" y="2524"/>
                    <a:pt x="6343" y="2541"/>
                  </a:cubicBezTo>
                  <a:cubicBezTo>
                    <a:pt x="6320" y="2555"/>
                    <a:pt x="6290" y="2571"/>
                    <a:pt x="6267" y="2588"/>
                  </a:cubicBezTo>
                  <a:cubicBezTo>
                    <a:pt x="6216" y="2621"/>
                    <a:pt x="6160" y="2652"/>
                    <a:pt x="6109" y="2688"/>
                  </a:cubicBezTo>
                  <a:cubicBezTo>
                    <a:pt x="6086" y="2708"/>
                    <a:pt x="6059" y="2725"/>
                    <a:pt x="6036" y="2748"/>
                  </a:cubicBezTo>
                  <a:cubicBezTo>
                    <a:pt x="6022" y="2755"/>
                    <a:pt x="6016" y="2765"/>
                    <a:pt x="6002" y="2775"/>
                  </a:cubicBezTo>
                  <a:lnTo>
                    <a:pt x="5966" y="2815"/>
                  </a:lnTo>
                  <a:cubicBezTo>
                    <a:pt x="5922" y="2852"/>
                    <a:pt x="5889" y="2899"/>
                    <a:pt x="5852" y="2939"/>
                  </a:cubicBezTo>
                  <a:cubicBezTo>
                    <a:pt x="5775" y="3036"/>
                    <a:pt x="5715" y="3136"/>
                    <a:pt x="5655" y="3240"/>
                  </a:cubicBezTo>
                  <a:cubicBezTo>
                    <a:pt x="5534" y="3454"/>
                    <a:pt x="5421" y="3668"/>
                    <a:pt x="5330" y="3892"/>
                  </a:cubicBezTo>
                  <a:cubicBezTo>
                    <a:pt x="5307" y="3945"/>
                    <a:pt x="5287" y="3996"/>
                    <a:pt x="5267" y="4052"/>
                  </a:cubicBezTo>
                  <a:cubicBezTo>
                    <a:pt x="5247" y="4109"/>
                    <a:pt x="5230" y="4169"/>
                    <a:pt x="5213" y="4230"/>
                  </a:cubicBezTo>
                  <a:cubicBezTo>
                    <a:pt x="5200" y="4286"/>
                    <a:pt x="5187" y="4343"/>
                    <a:pt x="5173" y="4403"/>
                  </a:cubicBezTo>
                  <a:cubicBezTo>
                    <a:pt x="5163" y="4460"/>
                    <a:pt x="5150" y="4514"/>
                    <a:pt x="5140" y="4574"/>
                  </a:cubicBezTo>
                  <a:cubicBezTo>
                    <a:pt x="5120" y="4688"/>
                    <a:pt x="5113" y="4798"/>
                    <a:pt x="5090" y="4912"/>
                  </a:cubicBezTo>
                  <a:cubicBezTo>
                    <a:pt x="5073" y="5015"/>
                    <a:pt x="5053" y="5116"/>
                    <a:pt x="5029" y="5223"/>
                  </a:cubicBezTo>
                  <a:cubicBezTo>
                    <a:pt x="5019" y="5239"/>
                    <a:pt x="5006" y="5249"/>
                    <a:pt x="4999" y="5266"/>
                  </a:cubicBezTo>
                  <a:cubicBezTo>
                    <a:pt x="4949" y="5356"/>
                    <a:pt x="4896" y="5440"/>
                    <a:pt x="4849" y="5530"/>
                  </a:cubicBezTo>
                  <a:cubicBezTo>
                    <a:pt x="4799" y="5627"/>
                    <a:pt x="4755" y="5727"/>
                    <a:pt x="4715" y="5828"/>
                  </a:cubicBezTo>
                  <a:cubicBezTo>
                    <a:pt x="4672" y="5918"/>
                    <a:pt x="4635" y="6012"/>
                    <a:pt x="4588" y="6102"/>
                  </a:cubicBezTo>
                  <a:cubicBezTo>
                    <a:pt x="4545" y="6199"/>
                    <a:pt x="4488" y="6296"/>
                    <a:pt x="4444" y="6393"/>
                  </a:cubicBezTo>
                  <a:cubicBezTo>
                    <a:pt x="4418" y="6436"/>
                    <a:pt x="4398" y="6486"/>
                    <a:pt x="4377" y="6537"/>
                  </a:cubicBezTo>
                  <a:cubicBezTo>
                    <a:pt x="4354" y="6587"/>
                    <a:pt x="4334" y="6637"/>
                    <a:pt x="4317" y="6694"/>
                  </a:cubicBezTo>
                  <a:cubicBezTo>
                    <a:pt x="4311" y="6717"/>
                    <a:pt x="4301" y="6747"/>
                    <a:pt x="4287" y="6771"/>
                  </a:cubicBezTo>
                  <a:cubicBezTo>
                    <a:pt x="4281" y="6797"/>
                    <a:pt x="4270" y="6821"/>
                    <a:pt x="4267" y="6848"/>
                  </a:cubicBezTo>
                  <a:cubicBezTo>
                    <a:pt x="4260" y="6871"/>
                    <a:pt x="4254" y="6898"/>
                    <a:pt x="4247" y="6921"/>
                  </a:cubicBezTo>
                  <a:cubicBezTo>
                    <a:pt x="4237" y="6948"/>
                    <a:pt x="4234" y="6971"/>
                    <a:pt x="4230" y="7001"/>
                  </a:cubicBezTo>
                  <a:cubicBezTo>
                    <a:pt x="4220" y="7051"/>
                    <a:pt x="4214" y="7102"/>
                    <a:pt x="4204" y="7155"/>
                  </a:cubicBezTo>
                  <a:cubicBezTo>
                    <a:pt x="4200" y="7182"/>
                    <a:pt x="4200" y="7205"/>
                    <a:pt x="4197" y="7232"/>
                  </a:cubicBezTo>
                  <a:cubicBezTo>
                    <a:pt x="4197" y="7222"/>
                    <a:pt x="4194" y="7212"/>
                    <a:pt x="4194" y="7202"/>
                  </a:cubicBezTo>
                  <a:cubicBezTo>
                    <a:pt x="4187" y="7172"/>
                    <a:pt x="4184" y="7138"/>
                    <a:pt x="4180" y="7112"/>
                  </a:cubicBezTo>
                  <a:cubicBezTo>
                    <a:pt x="4177" y="7082"/>
                    <a:pt x="4170" y="7055"/>
                    <a:pt x="4170" y="7028"/>
                  </a:cubicBezTo>
                  <a:cubicBezTo>
                    <a:pt x="4167" y="7001"/>
                    <a:pt x="4167" y="6978"/>
                    <a:pt x="4163" y="6955"/>
                  </a:cubicBezTo>
                  <a:cubicBezTo>
                    <a:pt x="4160" y="6928"/>
                    <a:pt x="4160" y="6894"/>
                    <a:pt x="4153" y="6864"/>
                  </a:cubicBezTo>
                  <a:cubicBezTo>
                    <a:pt x="4147" y="6737"/>
                    <a:pt x="4143" y="6613"/>
                    <a:pt x="4130" y="6486"/>
                  </a:cubicBezTo>
                  <a:cubicBezTo>
                    <a:pt x="4127" y="6430"/>
                    <a:pt x="4117" y="6369"/>
                    <a:pt x="4110" y="6313"/>
                  </a:cubicBezTo>
                  <a:cubicBezTo>
                    <a:pt x="4100" y="6249"/>
                    <a:pt x="4093" y="6186"/>
                    <a:pt x="4087" y="6125"/>
                  </a:cubicBezTo>
                  <a:lnTo>
                    <a:pt x="4077" y="5975"/>
                  </a:lnTo>
                  <a:cubicBezTo>
                    <a:pt x="4070" y="5851"/>
                    <a:pt x="4067" y="5727"/>
                    <a:pt x="4060" y="5607"/>
                  </a:cubicBezTo>
                  <a:cubicBezTo>
                    <a:pt x="4053" y="5544"/>
                    <a:pt x="4050" y="5480"/>
                    <a:pt x="4050" y="5417"/>
                  </a:cubicBezTo>
                  <a:cubicBezTo>
                    <a:pt x="4046" y="5360"/>
                    <a:pt x="4046" y="5296"/>
                    <a:pt x="4046" y="5239"/>
                  </a:cubicBezTo>
                  <a:cubicBezTo>
                    <a:pt x="4050" y="5189"/>
                    <a:pt x="4050" y="5142"/>
                    <a:pt x="4053" y="5092"/>
                  </a:cubicBezTo>
                  <a:cubicBezTo>
                    <a:pt x="4060" y="5042"/>
                    <a:pt x="4063" y="4989"/>
                    <a:pt x="4070" y="4938"/>
                  </a:cubicBezTo>
                  <a:cubicBezTo>
                    <a:pt x="4080" y="4875"/>
                    <a:pt x="4083" y="4811"/>
                    <a:pt x="4087" y="4748"/>
                  </a:cubicBezTo>
                  <a:cubicBezTo>
                    <a:pt x="4093" y="4738"/>
                    <a:pt x="4100" y="4724"/>
                    <a:pt x="4103" y="4711"/>
                  </a:cubicBezTo>
                  <a:cubicBezTo>
                    <a:pt x="4113" y="4688"/>
                    <a:pt x="4127" y="4661"/>
                    <a:pt x="4137" y="4638"/>
                  </a:cubicBezTo>
                  <a:cubicBezTo>
                    <a:pt x="4147" y="4624"/>
                    <a:pt x="4153" y="4611"/>
                    <a:pt x="4163" y="4594"/>
                  </a:cubicBezTo>
                  <a:cubicBezTo>
                    <a:pt x="4170" y="4581"/>
                    <a:pt x="4180" y="4574"/>
                    <a:pt x="4187" y="4561"/>
                  </a:cubicBezTo>
                  <a:lnTo>
                    <a:pt x="4217" y="4531"/>
                  </a:lnTo>
                  <a:lnTo>
                    <a:pt x="4217" y="4527"/>
                  </a:lnTo>
                  <a:cubicBezTo>
                    <a:pt x="4234" y="4507"/>
                    <a:pt x="4254" y="4490"/>
                    <a:pt x="4270" y="4470"/>
                  </a:cubicBezTo>
                  <a:cubicBezTo>
                    <a:pt x="4311" y="4430"/>
                    <a:pt x="4344" y="4393"/>
                    <a:pt x="4377" y="4353"/>
                  </a:cubicBezTo>
                  <a:lnTo>
                    <a:pt x="4478" y="4213"/>
                  </a:lnTo>
                  <a:cubicBezTo>
                    <a:pt x="4535" y="4129"/>
                    <a:pt x="4595" y="4046"/>
                    <a:pt x="4648" y="3969"/>
                  </a:cubicBezTo>
                  <a:cubicBezTo>
                    <a:pt x="4665" y="3942"/>
                    <a:pt x="4682" y="3922"/>
                    <a:pt x="4698" y="3895"/>
                  </a:cubicBezTo>
                  <a:cubicBezTo>
                    <a:pt x="4715" y="3872"/>
                    <a:pt x="4735" y="3852"/>
                    <a:pt x="4752" y="3825"/>
                  </a:cubicBezTo>
                  <a:cubicBezTo>
                    <a:pt x="4785" y="3778"/>
                    <a:pt x="4822" y="3738"/>
                    <a:pt x="4862" y="3695"/>
                  </a:cubicBezTo>
                  <a:cubicBezTo>
                    <a:pt x="4929" y="3618"/>
                    <a:pt x="4989" y="3527"/>
                    <a:pt x="5050" y="3441"/>
                  </a:cubicBezTo>
                  <a:cubicBezTo>
                    <a:pt x="5080" y="3400"/>
                    <a:pt x="5103" y="3357"/>
                    <a:pt x="5133" y="3317"/>
                  </a:cubicBezTo>
                  <a:cubicBezTo>
                    <a:pt x="5163" y="3270"/>
                    <a:pt x="5189" y="3224"/>
                    <a:pt x="5223" y="3178"/>
                  </a:cubicBezTo>
                  <a:lnTo>
                    <a:pt x="5223" y="3178"/>
                  </a:lnTo>
                  <a:cubicBezTo>
                    <a:pt x="5222" y="3179"/>
                    <a:pt x="5221" y="3181"/>
                    <a:pt x="5220" y="3183"/>
                  </a:cubicBezTo>
                  <a:cubicBezTo>
                    <a:pt x="5223" y="3183"/>
                    <a:pt x="5223" y="3176"/>
                    <a:pt x="5223" y="3176"/>
                  </a:cubicBezTo>
                  <a:lnTo>
                    <a:pt x="5223" y="3176"/>
                  </a:lnTo>
                  <a:cubicBezTo>
                    <a:pt x="5223" y="3177"/>
                    <a:pt x="5223" y="3177"/>
                    <a:pt x="5223" y="3178"/>
                  </a:cubicBezTo>
                  <a:lnTo>
                    <a:pt x="5223" y="3178"/>
                  </a:lnTo>
                  <a:cubicBezTo>
                    <a:pt x="5224" y="3174"/>
                    <a:pt x="5226" y="3172"/>
                    <a:pt x="5230" y="3170"/>
                  </a:cubicBezTo>
                  <a:cubicBezTo>
                    <a:pt x="5230" y="3170"/>
                    <a:pt x="5230" y="3166"/>
                    <a:pt x="5233" y="3166"/>
                  </a:cubicBezTo>
                  <a:lnTo>
                    <a:pt x="5237" y="3160"/>
                  </a:lnTo>
                  <a:cubicBezTo>
                    <a:pt x="5240" y="3154"/>
                    <a:pt x="5247" y="3146"/>
                    <a:pt x="5252" y="3139"/>
                  </a:cubicBezTo>
                  <a:lnTo>
                    <a:pt x="5252" y="3139"/>
                  </a:lnTo>
                  <a:cubicBezTo>
                    <a:pt x="5251" y="3140"/>
                    <a:pt x="5251" y="3140"/>
                    <a:pt x="5250" y="3140"/>
                  </a:cubicBezTo>
                  <a:cubicBezTo>
                    <a:pt x="5257" y="3126"/>
                    <a:pt x="5267" y="3120"/>
                    <a:pt x="5270" y="3106"/>
                  </a:cubicBezTo>
                  <a:cubicBezTo>
                    <a:pt x="5270" y="3103"/>
                    <a:pt x="5274" y="3103"/>
                    <a:pt x="5274" y="3100"/>
                  </a:cubicBezTo>
                  <a:cubicBezTo>
                    <a:pt x="5284" y="3090"/>
                    <a:pt x="5287" y="3083"/>
                    <a:pt x="5297" y="3073"/>
                  </a:cubicBezTo>
                  <a:cubicBezTo>
                    <a:pt x="5330" y="3033"/>
                    <a:pt x="5364" y="2986"/>
                    <a:pt x="5397" y="2942"/>
                  </a:cubicBezTo>
                  <a:cubicBezTo>
                    <a:pt x="5414" y="2919"/>
                    <a:pt x="5431" y="2892"/>
                    <a:pt x="5447" y="2872"/>
                  </a:cubicBezTo>
                  <a:cubicBezTo>
                    <a:pt x="5457" y="2855"/>
                    <a:pt x="5471" y="2835"/>
                    <a:pt x="5484" y="2819"/>
                  </a:cubicBezTo>
                  <a:lnTo>
                    <a:pt x="5521" y="2755"/>
                  </a:lnTo>
                  <a:lnTo>
                    <a:pt x="5571" y="2668"/>
                  </a:lnTo>
                  <a:cubicBezTo>
                    <a:pt x="5584" y="2648"/>
                    <a:pt x="5591" y="2631"/>
                    <a:pt x="5601" y="2608"/>
                  </a:cubicBezTo>
                  <a:cubicBezTo>
                    <a:pt x="5615" y="2585"/>
                    <a:pt x="5625" y="2558"/>
                    <a:pt x="5638" y="2538"/>
                  </a:cubicBezTo>
                  <a:cubicBezTo>
                    <a:pt x="5658" y="2491"/>
                    <a:pt x="5685" y="2448"/>
                    <a:pt x="5705" y="2401"/>
                  </a:cubicBezTo>
                  <a:cubicBezTo>
                    <a:pt x="5718" y="2374"/>
                    <a:pt x="5732" y="2347"/>
                    <a:pt x="5742" y="2321"/>
                  </a:cubicBezTo>
                  <a:cubicBezTo>
                    <a:pt x="5772" y="2250"/>
                    <a:pt x="5798" y="2180"/>
                    <a:pt x="5815" y="2107"/>
                  </a:cubicBezTo>
                  <a:cubicBezTo>
                    <a:pt x="5825" y="2053"/>
                    <a:pt x="5835" y="2000"/>
                    <a:pt x="5842" y="1946"/>
                  </a:cubicBezTo>
                  <a:cubicBezTo>
                    <a:pt x="5849" y="1923"/>
                    <a:pt x="5852" y="1899"/>
                    <a:pt x="5852" y="1879"/>
                  </a:cubicBezTo>
                  <a:cubicBezTo>
                    <a:pt x="5855" y="1852"/>
                    <a:pt x="5859" y="1822"/>
                    <a:pt x="5859" y="1799"/>
                  </a:cubicBezTo>
                  <a:cubicBezTo>
                    <a:pt x="5859" y="1782"/>
                    <a:pt x="5865" y="1769"/>
                    <a:pt x="5865" y="1755"/>
                  </a:cubicBezTo>
                  <a:cubicBezTo>
                    <a:pt x="5869" y="1732"/>
                    <a:pt x="5869" y="1705"/>
                    <a:pt x="5869" y="1679"/>
                  </a:cubicBezTo>
                  <a:cubicBezTo>
                    <a:pt x="5869" y="1652"/>
                    <a:pt x="5872" y="1628"/>
                    <a:pt x="5872" y="1598"/>
                  </a:cubicBezTo>
                  <a:lnTo>
                    <a:pt x="5872" y="1511"/>
                  </a:lnTo>
                  <a:cubicBezTo>
                    <a:pt x="5872" y="1488"/>
                    <a:pt x="5869" y="1468"/>
                    <a:pt x="5869" y="1448"/>
                  </a:cubicBezTo>
                  <a:cubicBezTo>
                    <a:pt x="5869" y="1431"/>
                    <a:pt x="5865" y="1411"/>
                    <a:pt x="5859" y="1394"/>
                  </a:cubicBezTo>
                  <a:cubicBezTo>
                    <a:pt x="5855" y="1368"/>
                    <a:pt x="5852" y="1348"/>
                    <a:pt x="5849" y="1321"/>
                  </a:cubicBezTo>
                  <a:cubicBezTo>
                    <a:pt x="5839" y="1294"/>
                    <a:pt x="5835" y="1267"/>
                    <a:pt x="5825" y="1244"/>
                  </a:cubicBezTo>
                  <a:lnTo>
                    <a:pt x="5802" y="1167"/>
                  </a:lnTo>
                  <a:cubicBezTo>
                    <a:pt x="5782" y="1117"/>
                    <a:pt x="5765" y="1067"/>
                    <a:pt x="5738" y="1017"/>
                  </a:cubicBezTo>
                  <a:lnTo>
                    <a:pt x="5738" y="1020"/>
                  </a:lnTo>
                  <a:cubicBezTo>
                    <a:pt x="5725" y="994"/>
                    <a:pt x="5709" y="964"/>
                    <a:pt x="5699" y="932"/>
                  </a:cubicBezTo>
                  <a:lnTo>
                    <a:pt x="5699" y="932"/>
                  </a:lnTo>
                  <a:cubicBezTo>
                    <a:pt x="5699" y="932"/>
                    <a:pt x="5700" y="933"/>
                    <a:pt x="5701" y="933"/>
                  </a:cubicBezTo>
                  <a:cubicBezTo>
                    <a:pt x="5681" y="886"/>
                    <a:pt x="5658" y="843"/>
                    <a:pt x="5641" y="799"/>
                  </a:cubicBezTo>
                  <a:lnTo>
                    <a:pt x="5618" y="736"/>
                  </a:lnTo>
                  <a:lnTo>
                    <a:pt x="5591" y="662"/>
                  </a:lnTo>
                  <a:cubicBezTo>
                    <a:pt x="5584" y="632"/>
                    <a:pt x="5574" y="609"/>
                    <a:pt x="5571" y="579"/>
                  </a:cubicBezTo>
                  <a:cubicBezTo>
                    <a:pt x="5564" y="549"/>
                    <a:pt x="5558" y="518"/>
                    <a:pt x="5551" y="485"/>
                  </a:cubicBezTo>
                  <a:cubicBezTo>
                    <a:pt x="5548" y="462"/>
                    <a:pt x="5541" y="435"/>
                    <a:pt x="5538" y="415"/>
                  </a:cubicBezTo>
                  <a:cubicBezTo>
                    <a:pt x="5534" y="395"/>
                    <a:pt x="5534" y="378"/>
                    <a:pt x="5531" y="358"/>
                  </a:cubicBezTo>
                  <a:cubicBezTo>
                    <a:pt x="5524" y="335"/>
                    <a:pt x="5524" y="314"/>
                    <a:pt x="5524" y="294"/>
                  </a:cubicBezTo>
                  <a:cubicBezTo>
                    <a:pt x="5524" y="268"/>
                    <a:pt x="5521" y="244"/>
                    <a:pt x="5521" y="224"/>
                  </a:cubicBezTo>
                  <a:cubicBezTo>
                    <a:pt x="5521" y="197"/>
                    <a:pt x="5521" y="174"/>
                    <a:pt x="5518" y="151"/>
                  </a:cubicBezTo>
                  <a:cubicBezTo>
                    <a:pt x="5518" y="124"/>
                    <a:pt x="5514" y="94"/>
                    <a:pt x="5508" y="64"/>
                  </a:cubicBezTo>
                  <a:cubicBezTo>
                    <a:pt x="5504" y="44"/>
                    <a:pt x="5498" y="24"/>
                    <a:pt x="5481" y="10"/>
                  </a:cubicBezTo>
                  <a:cubicBezTo>
                    <a:pt x="5471" y="7"/>
                    <a:pt x="5457" y="0"/>
                    <a:pt x="544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454075" y="3956913"/>
              <a:ext cx="25" cy="200"/>
            </a:xfrm>
            <a:custGeom>
              <a:avLst/>
              <a:gdLst/>
              <a:ahLst/>
              <a:cxnLst/>
              <a:rect l="l" t="t" r="r" b="b"/>
              <a:pathLst>
                <a:path w="1" h="8" extrusionOk="0">
                  <a:moveTo>
                    <a:pt x="1" y="1"/>
                  </a:moveTo>
                  <a:lnTo>
                    <a:pt x="1" y="1"/>
                  </a:lnTo>
                  <a:cubicBezTo>
                    <a:pt x="1" y="7"/>
                    <a:pt x="1" y="7"/>
                    <a:pt x="1" y="1"/>
                  </a:cubicBezTo>
                  <a:cubicBezTo>
                    <a:pt x="1" y="7"/>
                    <a:pt x="1" y="1"/>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3" name="Google Shape;413;p9"/>
          <p:cNvPicPr preferRelativeResize="0"/>
          <p:nvPr/>
        </p:nvPicPr>
        <p:blipFill rotWithShape="1">
          <a:blip r:embed="rId2">
            <a:alphaModFix/>
          </a:blip>
          <a:srcRect l="450" r="-449"/>
          <a:stretch/>
        </p:blipFill>
        <p:spPr>
          <a:xfrm>
            <a:off x="0" y="0"/>
            <a:ext cx="9144000" cy="5143500"/>
          </a:xfrm>
          <a:prstGeom prst="rect">
            <a:avLst/>
          </a:prstGeom>
          <a:noFill/>
          <a:ln>
            <a:noFill/>
          </a:ln>
          <a:effectLst>
            <a:outerShdw blurRad="100013" dist="114300" dir="8820000" algn="bl" rotWithShape="0">
              <a:srgbClr val="2A0700">
                <a:alpha val="13000"/>
              </a:srgbClr>
            </a:outerShdw>
          </a:effectLst>
        </p:spPr>
      </p:pic>
      <p:sp>
        <p:nvSpPr>
          <p:cNvPr id="414" name="Google Shape;414;p9"/>
          <p:cNvSpPr txBox="1">
            <a:spLocks noGrp="1"/>
          </p:cNvSpPr>
          <p:nvPr>
            <p:ph type="title"/>
          </p:nvPr>
        </p:nvSpPr>
        <p:spPr>
          <a:xfrm>
            <a:off x="2339850" y="1566576"/>
            <a:ext cx="4464300" cy="901800"/>
          </a:xfrm>
          <a:prstGeom prst="rect">
            <a:avLst/>
          </a:prstGeom>
          <a:solidFill>
            <a:schemeClr val="accent4"/>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3300"/>
              <a:buNone/>
              <a:defRPr sz="4400"/>
            </a:lvl1pPr>
            <a:lvl2pPr lvl="1" rtl="0">
              <a:spcBef>
                <a:spcPts val="0"/>
              </a:spcBef>
              <a:spcAft>
                <a:spcPts val="0"/>
              </a:spcAft>
              <a:buClr>
                <a:schemeClr val="lt1"/>
              </a:buClr>
              <a:buSzPts val="3300"/>
              <a:buNone/>
              <a:defRPr>
                <a:solidFill>
                  <a:schemeClr val="lt1"/>
                </a:solidFill>
              </a:defRPr>
            </a:lvl2pPr>
            <a:lvl3pPr lvl="2" rtl="0">
              <a:spcBef>
                <a:spcPts val="0"/>
              </a:spcBef>
              <a:spcAft>
                <a:spcPts val="0"/>
              </a:spcAft>
              <a:buClr>
                <a:schemeClr val="lt1"/>
              </a:buClr>
              <a:buSzPts val="3300"/>
              <a:buNone/>
              <a:defRPr>
                <a:solidFill>
                  <a:schemeClr val="lt1"/>
                </a:solidFill>
              </a:defRPr>
            </a:lvl3pPr>
            <a:lvl4pPr lvl="3" rtl="0">
              <a:spcBef>
                <a:spcPts val="0"/>
              </a:spcBef>
              <a:spcAft>
                <a:spcPts val="0"/>
              </a:spcAft>
              <a:buClr>
                <a:schemeClr val="lt1"/>
              </a:buClr>
              <a:buSzPts val="3300"/>
              <a:buNone/>
              <a:defRPr>
                <a:solidFill>
                  <a:schemeClr val="lt1"/>
                </a:solidFill>
              </a:defRPr>
            </a:lvl4pPr>
            <a:lvl5pPr lvl="4" rtl="0">
              <a:spcBef>
                <a:spcPts val="0"/>
              </a:spcBef>
              <a:spcAft>
                <a:spcPts val="0"/>
              </a:spcAft>
              <a:buClr>
                <a:schemeClr val="lt1"/>
              </a:buClr>
              <a:buSzPts val="3300"/>
              <a:buNone/>
              <a:defRPr>
                <a:solidFill>
                  <a:schemeClr val="lt1"/>
                </a:solidFill>
              </a:defRPr>
            </a:lvl5pPr>
            <a:lvl6pPr lvl="5" rtl="0">
              <a:spcBef>
                <a:spcPts val="0"/>
              </a:spcBef>
              <a:spcAft>
                <a:spcPts val="0"/>
              </a:spcAft>
              <a:buClr>
                <a:schemeClr val="lt1"/>
              </a:buClr>
              <a:buSzPts val="3300"/>
              <a:buNone/>
              <a:defRPr>
                <a:solidFill>
                  <a:schemeClr val="lt1"/>
                </a:solidFill>
              </a:defRPr>
            </a:lvl6pPr>
            <a:lvl7pPr lvl="6" rtl="0">
              <a:spcBef>
                <a:spcPts val="0"/>
              </a:spcBef>
              <a:spcAft>
                <a:spcPts val="0"/>
              </a:spcAft>
              <a:buClr>
                <a:schemeClr val="lt1"/>
              </a:buClr>
              <a:buSzPts val="3300"/>
              <a:buNone/>
              <a:defRPr>
                <a:solidFill>
                  <a:schemeClr val="lt1"/>
                </a:solidFill>
              </a:defRPr>
            </a:lvl7pPr>
            <a:lvl8pPr lvl="7" rtl="0">
              <a:spcBef>
                <a:spcPts val="0"/>
              </a:spcBef>
              <a:spcAft>
                <a:spcPts val="0"/>
              </a:spcAft>
              <a:buClr>
                <a:schemeClr val="lt1"/>
              </a:buClr>
              <a:buSzPts val="3300"/>
              <a:buNone/>
              <a:defRPr>
                <a:solidFill>
                  <a:schemeClr val="lt1"/>
                </a:solidFill>
              </a:defRPr>
            </a:lvl8pPr>
            <a:lvl9pPr lvl="8" rtl="0">
              <a:spcBef>
                <a:spcPts val="0"/>
              </a:spcBef>
              <a:spcAft>
                <a:spcPts val="0"/>
              </a:spcAft>
              <a:buClr>
                <a:schemeClr val="lt1"/>
              </a:buClr>
              <a:buSzPts val="3300"/>
              <a:buNone/>
              <a:defRPr>
                <a:solidFill>
                  <a:schemeClr val="lt1"/>
                </a:solidFill>
              </a:defRPr>
            </a:lvl9pPr>
          </a:lstStyle>
          <a:p>
            <a:endParaRPr/>
          </a:p>
        </p:txBody>
      </p:sp>
      <p:sp>
        <p:nvSpPr>
          <p:cNvPr id="415" name="Google Shape;415;p9"/>
          <p:cNvSpPr txBox="1">
            <a:spLocks noGrp="1"/>
          </p:cNvSpPr>
          <p:nvPr>
            <p:ph type="body" idx="1"/>
          </p:nvPr>
        </p:nvSpPr>
        <p:spPr>
          <a:xfrm>
            <a:off x="2339850" y="2346475"/>
            <a:ext cx="4464300" cy="1661700"/>
          </a:xfrm>
          <a:prstGeom prst="rect">
            <a:avLst/>
          </a:prstGeom>
          <a:solidFill>
            <a:schemeClr val="accent4"/>
          </a:solidFill>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6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2">
    <p:bg>
      <p:bgPr>
        <a:solidFill>
          <a:schemeClr val="lt1"/>
        </a:solidFill>
        <a:effectLst/>
      </p:bgPr>
    </p:bg>
    <p:spTree>
      <p:nvGrpSpPr>
        <p:cNvPr id="1" name="Shape 484"/>
        <p:cNvGrpSpPr/>
        <p:nvPr/>
      </p:nvGrpSpPr>
      <p:grpSpPr>
        <a:xfrm>
          <a:off x="0" y="0"/>
          <a:ext cx="0" cy="0"/>
          <a:chOff x="0" y="0"/>
          <a:chExt cx="0" cy="0"/>
        </a:xfrm>
      </p:grpSpPr>
      <p:sp>
        <p:nvSpPr>
          <p:cNvPr id="485" name="Google Shape;485;p13"/>
          <p:cNvSpPr/>
          <p:nvPr/>
        </p:nvSpPr>
        <p:spPr>
          <a:xfrm rot="-3586406">
            <a:off x="8354162" y="-33162"/>
            <a:ext cx="1340738" cy="1586139"/>
          </a:xfrm>
          <a:custGeom>
            <a:avLst/>
            <a:gdLst/>
            <a:ahLst/>
            <a:cxnLst/>
            <a:rect l="l" t="t" r="r" b="b"/>
            <a:pathLst>
              <a:path w="31830" h="37656" extrusionOk="0">
                <a:moveTo>
                  <a:pt x="22903" y="11459"/>
                </a:moveTo>
                <a:cubicBezTo>
                  <a:pt x="22906" y="11473"/>
                  <a:pt x="22910" y="11483"/>
                  <a:pt x="22916" y="11496"/>
                </a:cubicBezTo>
                <a:cubicBezTo>
                  <a:pt x="22876" y="11513"/>
                  <a:pt x="22839" y="11523"/>
                  <a:pt x="22803" y="11540"/>
                </a:cubicBezTo>
                <a:cubicBezTo>
                  <a:pt x="22799" y="11526"/>
                  <a:pt x="22793" y="11520"/>
                  <a:pt x="22789" y="11506"/>
                </a:cubicBezTo>
                <a:cubicBezTo>
                  <a:pt x="22826" y="11489"/>
                  <a:pt x="22866" y="11473"/>
                  <a:pt x="22903" y="11459"/>
                </a:cubicBezTo>
                <a:close/>
                <a:moveTo>
                  <a:pt x="23090" y="11212"/>
                </a:moveTo>
                <a:lnTo>
                  <a:pt x="23090" y="11212"/>
                </a:lnTo>
                <a:cubicBezTo>
                  <a:pt x="22849" y="11322"/>
                  <a:pt x="22602" y="11439"/>
                  <a:pt x="22355" y="11553"/>
                </a:cubicBezTo>
                <a:cubicBezTo>
                  <a:pt x="22354" y="11553"/>
                  <a:pt x="22354" y="11553"/>
                  <a:pt x="22354" y="11553"/>
                </a:cubicBezTo>
                <a:cubicBezTo>
                  <a:pt x="22348" y="11553"/>
                  <a:pt x="22329" y="11535"/>
                  <a:pt x="22304" y="11516"/>
                </a:cubicBezTo>
                <a:cubicBezTo>
                  <a:pt x="22549" y="11362"/>
                  <a:pt x="22799" y="11232"/>
                  <a:pt x="23090" y="11212"/>
                </a:cubicBezTo>
                <a:close/>
                <a:moveTo>
                  <a:pt x="21128" y="272"/>
                </a:moveTo>
                <a:cubicBezTo>
                  <a:pt x="21937" y="887"/>
                  <a:pt x="22522" y="1636"/>
                  <a:pt x="22722" y="2626"/>
                </a:cubicBezTo>
                <a:cubicBezTo>
                  <a:pt x="22803" y="2990"/>
                  <a:pt x="22876" y="3355"/>
                  <a:pt x="22950" y="3716"/>
                </a:cubicBezTo>
                <a:cubicBezTo>
                  <a:pt x="23120" y="4559"/>
                  <a:pt x="23137" y="5404"/>
                  <a:pt x="23090" y="6257"/>
                </a:cubicBezTo>
                <a:cubicBezTo>
                  <a:pt x="23053" y="7019"/>
                  <a:pt x="22816" y="7711"/>
                  <a:pt x="22438" y="8363"/>
                </a:cubicBezTo>
                <a:cubicBezTo>
                  <a:pt x="21800" y="9480"/>
                  <a:pt x="21111" y="10563"/>
                  <a:pt x="20332" y="11590"/>
                </a:cubicBezTo>
                <a:cubicBezTo>
                  <a:pt x="20208" y="11757"/>
                  <a:pt x="20074" y="11917"/>
                  <a:pt x="19941" y="12075"/>
                </a:cubicBezTo>
                <a:cubicBezTo>
                  <a:pt x="19894" y="12125"/>
                  <a:pt x="19834" y="12168"/>
                  <a:pt x="19750" y="12248"/>
                </a:cubicBezTo>
                <a:cubicBezTo>
                  <a:pt x="19830" y="11991"/>
                  <a:pt x="19901" y="11787"/>
                  <a:pt x="19951" y="11580"/>
                </a:cubicBezTo>
                <a:cubicBezTo>
                  <a:pt x="20008" y="11352"/>
                  <a:pt x="20051" y="11118"/>
                  <a:pt x="20094" y="10888"/>
                </a:cubicBezTo>
                <a:cubicBezTo>
                  <a:pt x="20185" y="10369"/>
                  <a:pt x="20248" y="9851"/>
                  <a:pt x="20268" y="9326"/>
                </a:cubicBezTo>
                <a:cubicBezTo>
                  <a:pt x="20292" y="8808"/>
                  <a:pt x="20168" y="8310"/>
                  <a:pt x="19964" y="7845"/>
                </a:cubicBezTo>
                <a:cubicBezTo>
                  <a:pt x="19777" y="7417"/>
                  <a:pt x="19797" y="6986"/>
                  <a:pt x="19850" y="6548"/>
                </a:cubicBezTo>
                <a:cubicBezTo>
                  <a:pt x="19907" y="6133"/>
                  <a:pt x="20108" y="5776"/>
                  <a:pt x="20308" y="5421"/>
                </a:cubicBezTo>
                <a:cubicBezTo>
                  <a:pt x="20432" y="5190"/>
                  <a:pt x="20583" y="4980"/>
                  <a:pt x="20720" y="4752"/>
                </a:cubicBezTo>
                <a:cubicBezTo>
                  <a:pt x="21087" y="4157"/>
                  <a:pt x="21285" y="3502"/>
                  <a:pt x="21335" y="2807"/>
                </a:cubicBezTo>
                <a:cubicBezTo>
                  <a:pt x="21362" y="2462"/>
                  <a:pt x="21382" y="2121"/>
                  <a:pt x="21395" y="1777"/>
                </a:cubicBezTo>
                <a:cubicBezTo>
                  <a:pt x="21405" y="1369"/>
                  <a:pt x="21348" y="964"/>
                  <a:pt x="21218" y="573"/>
                </a:cubicBezTo>
                <a:cubicBezTo>
                  <a:pt x="21184" y="473"/>
                  <a:pt x="21154" y="373"/>
                  <a:pt x="21128" y="272"/>
                </a:cubicBezTo>
                <a:close/>
                <a:moveTo>
                  <a:pt x="23852" y="12519"/>
                </a:moveTo>
                <a:lnTo>
                  <a:pt x="23852" y="12519"/>
                </a:lnTo>
                <a:cubicBezTo>
                  <a:pt x="23408" y="12807"/>
                  <a:pt x="22953" y="12974"/>
                  <a:pt x="22421" y="13144"/>
                </a:cubicBezTo>
                <a:cubicBezTo>
                  <a:pt x="22709" y="12820"/>
                  <a:pt x="23371" y="12539"/>
                  <a:pt x="23852" y="12519"/>
                </a:cubicBezTo>
                <a:close/>
                <a:moveTo>
                  <a:pt x="22154" y="9116"/>
                </a:moveTo>
                <a:cubicBezTo>
                  <a:pt x="22164" y="9119"/>
                  <a:pt x="22174" y="9129"/>
                  <a:pt x="22184" y="9132"/>
                </a:cubicBezTo>
                <a:cubicBezTo>
                  <a:pt x="22164" y="9199"/>
                  <a:pt x="22141" y="9266"/>
                  <a:pt x="22111" y="9330"/>
                </a:cubicBezTo>
                <a:cubicBezTo>
                  <a:pt x="21917" y="9768"/>
                  <a:pt x="21676" y="10182"/>
                  <a:pt x="21405" y="10580"/>
                </a:cubicBezTo>
                <a:cubicBezTo>
                  <a:pt x="20924" y="11282"/>
                  <a:pt x="20459" y="11991"/>
                  <a:pt x="19994" y="12703"/>
                </a:cubicBezTo>
                <a:cubicBezTo>
                  <a:pt x="19901" y="12840"/>
                  <a:pt x="19797" y="12930"/>
                  <a:pt x="19646" y="12991"/>
                </a:cubicBezTo>
                <a:cubicBezTo>
                  <a:pt x="19399" y="13088"/>
                  <a:pt x="19165" y="13198"/>
                  <a:pt x="18924" y="13305"/>
                </a:cubicBezTo>
                <a:cubicBezTo>
                  <a:pt x="18906" y="13311"/>
                  <a:pt x="18887" y="13317"/>
                  <a:pt x="18866" y="13317"/>
                </a:cubicBezTo>
                <a:cubicBezTo>
                  <a:pt x="18852" y="13317"/>
                  <a:pt x="18837" y="13315"/>
                  <a:pt x="18821" y="13308"/>
                </a:cubicBezTo>
                <a:cubicBezTo>
                  <a:pt x="18978" y="13164"/>
                  <a:pt x="19128" y="13014"/>
                  <a:pt x="19292" y="12877"/>
                </a:cubicBezTo>
                <a:cubicBezTo>
                  <a:pt x="20048" y="12228"/>
                  <a:pt x="20629" y="11433"/>
                  <a:pt x="21181" y="10613"/>
                </a:cubicBezTo>
                <a:cubicBezTo>
                  <a:pt x="21482" y="10169"/>
                  <a:pt x="21763" y="9714"/>
                  <a:pt x="22050" y="9266"/>
                </a:cubicBezTo>
                <a:cubicBezTo>
                  <a:pt x="22084" y="9216"/>
                  <a:pt x="22121" y="9166"/>
                  <a:pt x="22154" y="9116"/>
                </a:cubicBezTo>
                <a:close/>
                <a:moveTo>
                  <a:pt x="23879" y="12690"/>
                </a:moveTo>
                <a:lnTo>
                  <a:pt x="23879" y="12690"/>
                </a:lnTo>
                <a:cubicBezTo>
                  <a:pt x="23873" y="12726"/>
                  <a:pt x="23869" y="12783"/>
                  <a:pt x="23842" y="12817"/>
                </a:cubicBezTo>
                <a:cubicBezTo>
                  <a:pt x="23796" y="12870"/>
                  <a:pt x="23739" y="12917"/>
                  <a:pt x="23679" y="12957"/>
                </a:cubicBezTo>
                <a:cubicBezTo>
                  <a:pt x="23368" y="13168"/>
                  <a:pt x="23010" y="13275"/>
                  <a:pt x="22642" y="13335"/>
                </a:cubicBezTo>
                <a:cubicBezTo>
                  <a:pt x="22631" y="13336"/>
                  <a:pt x="22620" y="13337"/>
                  <a:pt x="22609" y="13337"/>
                </a:cubicBezTo>
                <a:cubicBezTo>
                  <a:pt x="22552" y="13337"/>
                  <a:pt x="22488" y="13324"/>
                  <a:pt x="22398" y="13318"/>
                </a:cubicBezTo>
                <a:cubicBezTo>
                  <a:pt x="22916" y="13101"/>
                  <a:pt x="23391" y="12900"/>
                  <a:pt x="23879" y="12690"/>
                </a:cubicBezTo>
                <a:close/>
                <a:moveTo>
                  <a:pt x="19830" y="7996"/>
                </a:moveTo>
                <a:cubicBezTo>
                  <a:pt x="20051" y="8474"/>
                  <a:pt x="20168" y="8975"/>
                  <a:pt x="20145" y="9510"/>
                </a:cubicBezTo>
                <a:cubicBezTo>
                  <a:pt x="20111" y="10219"/>
                  <a:pt x="19967" y="10911"/>
                  <a:pt x="19830" y="11603"/>
                </a:cubicBezTo>
                <a:cubicBezTo>
                  <a:pt x="19733" y="12071"/>
                  <a:pt x="19496" y="12482"/>
                  <a:pt x="19162" y="12827"/>
                </a:cubicBezTo>
                <a:cubicBezTo>
                  <a:pt x="18790" y="13211"/>
                  <a:pt x="18346" y="13489"/>
                  <a:pt x="17854" y="13689"/>
                </a:cubicBezTo>
                <a:cubicBezTo>
                  <a:pt x="17757" y="13730"/>
                  <a:pt x="17654" y="13756"/>
                  <a:pt x="17493" y="13806"/>
                </a:cubicBezTo>
                <a:cubicBezTo>
                  <a:pt x="17553" y="13706"/>
                  <a:pt x="17573" y="13653"/>
                  <a:pt x="17610" y="13609"/>
                </a:cubicBezTo>
                <a:cubicBezTo>
                  <a:pt x="17774" y="13419"/>
                  <a:pt x="17945" y="13228"/>
                  <a:pt x="18108" y="13037"/>
                </a:cubicBezTo>
                <a:cubicBezTo>
                  <a:pt x="18309" y="12807"/>
                  <a:pt x="18503" y="12566"/>
                  <a:pt x="18707" y="12335"/>
                </a:cubicBezTo>
                <a:cubicBezTo>
                  <a:pt x="19004" y="12004"/>
                  <a:pt x="19182" y="11613"/>
                  <a:pt x="19312" y="11195"/>
                </a:cubicBezTo>
                <a:cubicBezTo>
                  <a:pt x="19432" y="10804"/>
                  <a:pt x="19543" y="10413"/>
                  <a:pt x="19646" y="10018"/>
                </a:cubicBezTo>
                <a:cubicBezTo>
                  <a:pt x="19790" y="9473"/>
                  <a:pt x="19834" y="8912"/>
                  <a:pt x="19824" y="8347"/>
                </a:cubicBezTo>
                <a:cubicBezTo>
                  <a:pt x="19817" y="8230"/>
                  <a:pt x="19827" y="8113"/>
                  <a:pt x="19830" y="7996"/>
                </a:cubicBezTo>
                <a:close/>
                <a:moveTo>
                  <a:pt x="19683" y="13128"/>
                </a:moveTo>
                <a:lnTo>
                  <a:pt x="19683" y="13128"/>
                </a:lnTo>
                <a:cubicBezTo>
                  <a:pt x="19506" y="13425"/>
                  <a:pt x="19312" y="13636"/>
                  <a:pt x="19088" y="13810"/>
                </a:cubicBezTo>
                <a:cubicBezTo>
                  <a:pt x="19045" y="13840"/>
                  <a:pt x="18988" y="13857"/>
                  <a:pt x="18938" y="13860"/>
                </a:cubicBezTo>
                <a:cubicBezTo>
                  <a:pt x="18627" y="13887"/>
                  <a:pt x="18312" y="13907"/>
                  <a:pt x="17958" y="13927"/>
                </a:cubicBezTo>
                <a:cubicBezTo>
                  <a:pt x="18155" y="13776"/>
                  <a:pt x="19249" y="13275"/>
                  <a:pt x="19683" y="13128"/>
                </a:cubicBezTo>
                <a:close/>
                <a:moveTo>
                  <a:pt x="18570" y="14027"/>
                </a:moveTo>
                <a:lnTo>
                  <a:pt x="18570" y="14027"/>
                </a:lnTo>
                <a:cubicBezTo>
                  <a:pt x="18454" y="14075"/>
                  <a:pt x="18398" y="14097"/>
                  <a:pt x="18341" y="14097"/>
                </a:cubicBezTo>
                <a:cubicBezTo>
                  <a:pt x="18287" y="14097"/>
                  <a:pt x="18232" y="14078"/>
                  <a:pt x="18125" y="14044"/>
                </a:cubicBezTo>
                <a:cubicBezTo>
                  <a:pt x="18292" y="14037"/>
                  <a:pt x="18403" y="14030"/>
                  <a:pt x="18570" y="14027"/>
                </a:cubicBezTo>
                <a:close/>
                <a:moveTo>
                  <a:pt x="26774" y="6025"/>
                </a:moveTo>
                <a:cubicBezTo>
                  <a:pt x="26976" y="6025"/>
                  <a:pt x="27177" y="6087"/>
                  <a:pt x="27373" y="6197"/>
                </a:cubicBezTo>
                <a:cubicBezTo>
                  <a:pt x="27641" y="6341"/>
                  <a:pt x="27898" y="6518"/>
                  <a:pt x="28155" y="6685"/>
                </a:cubicBezTo>
                <a:cubicBezTo>
                  <a:pt x="28410" y="6852"/>
                  <a:pt x="28660" y="7026"/>
                  <a:pt x="28928" y="7206"/>
                </a:cubicBezTo>
                <a:cubicBezTo>
                  <a:pt x="28894" y="7324"/>
                  <a:pt x="28871" y="7441"/>
                  <a:pt x="28834" y="7551"/>
                </a:cubicBezTo>
                <a:cubicBezTo>
                  <a:pt x="28624" y="8143"/>
                  <a:pt x="28543" y="8765"/>
                  <a:pt x="28460" y="9383"/>
                </a:cubicBezTo>
                <a:cubicBezTo>
                  <a:pt x="28389" y="9941"/>
                  <a:pt x="28319" y="10500"/>
                  <a:pt x="28226" y="11051"/>
                </a:cubicBezTo>
                <a:cubicBezTo>
                  <a:pt x="28125" y="11637"/>
                  <a:pt x="27888" y="12158"/>
                  <a:pt x="27500" y="12609"/>
                </a:cubicBezTo>
                <a:cubicBezTo>
                  <a:pt x="27296" y="12844"/>
                  <a:pt x="27106" y="13088"/>
                  <a:pt x="26895" y="13308"/>
                </a:cubicBezTo>
                <a:cubicBezTo>
                  <a:pt x="26748" y="13455"/>
                  <a:pt x="26571" y="13572"/>
                  <a:pt x="26403" y="13696"/>
                </a:cubicBezTo>
                <a:cubicBezTo>
                  <a:pt x="26282" y="13788"/>
                  <a:pt x="26146" y="13826"/>
                  <a:pt x="25993" y="13826"/>
                </a:cubicBezTo>
                <a:cubicBezTo>
                  <a:pt x="25969" y="13826"/>
                  <a:pt x="25944" y="13825"/>
                  <a:pt x="25919" y="13823"/>
                </a:cubicBezTo>
                <a:cubicBezTo>
                  <a:pt x="25790" y="13815"/>
                  <a:pt x="25661" y="13812"/>
                  <a:pt x="25532" y="13812"/>
                </a:cubicBezTo>
                <a:cubicBezTo>
                  <a:pt x="25102" y="13812"/>
                  <a:pt x="24670" y="13850"/>
                  <a:pt x="24240" y="13897"/>
                </a:cubicBezTo>
                <a:cubicBezTo>
                  <a:pt x="23170" y="14020"/>
                  <a:pt x="22100" y="14144"/>
                  <a:pt x="21031" y="14278"/>
                </a:cubicBezTo>
                <a:cubicBezTo>
                  <a:pt x="20733" y="14311"/>
                  <a:pt x="20445" y="14378"/>
                  <a:pt x="20148" y="14428"/>
                </a:cubicBezTo>
                <a:cubicBezTo>
                  <a:pt x="20069" y="14442"/>
                  <a:pt x="19988" y="14458"/>
                  <a:pt x="19910" y="14458"/>
                </a:cubicBezTo>
                <a:cubicBezTo>
                  <a:pt x="19892" y="14458"/>
                  <a:pt x="19874" y="14457"/>
                  <a:pt x="19857" y="14455"/>
                </a:cubicBezTo>
                <a:cubicBezTo>
                  <a:pt x="19489" y="14398"/>
                  <a:pt x="19125" y="14338"/>
                  <a:pt x="18757" y="14274"/>
                </a:cubicBezTo>
                <a:cubicBezTo>
                  <a:pt x="18720" y="14264"/>
                  <a:pt x="18687" y="14254"/>
                  <a:pt x="18620" y="14231"/>
                </a:cubicBezTo>
                <a:cubicBezTo>
                  <a:pt x="18780" y="14144"/>
                  <a:pt x="18908" y="14077"/>
                  <a:pt x="19015" y="14020"/>
                </a:cubicBezTo>
                <a:cubicBezTo>
                  <a:pt x="19065" y="13994"/>
                  <a:pt x="19115" y="13980"/>
                  <a:pt x="19168" y="13974"/>
                </a:cubicBezTo>
                <a:cubicBezTo>
                  <a:pt x="20168" y="13847"/>
                  <a:pt x="21151" y="13639"/>
                  <a:pt x="22121" y="13362"/>
                </a:cubicBezTo>
                <a:cubicBezTo>
                  <a:pt x="22137" y="13358"/>
                  <a:pt x="22157" y="13358"/>
                  <a:pt x="22194" y="13355"/>
                </a:cubicBezTo>
                <a:cubicBezTo>
                  <a:pt x="22282" y="13452"/>
                  <a:pt x="22391" y="13480"/>
                  <a:pt x="22509" y="13480"/>
                </a:cubicBezTo>
                <a:cubicBezTo>
                  <a:pt x="22558" y="13480"/>
                  <a:pt x="22608" y="13476"/>
                  <a:pt x="22659" y="13469"/>
                </a:cubicBezTo>
                <a:cubicBezTo>
                  <a:pt x="23023" y="13419"/>
                  <a:pt x="23364" y="13302"/>
                  <a:pt x="23679" y="13111"/>
                </a:cubicBezTo>
                <a:cubicBezTo>
                  <a:pt x="23779" y="13054"/>
                  <a:pt x="23862" y="12967"/>
                  <a:pt x="23943" y="12884"/>
                </a:cubicBezTo>
                <a:cubicBezTo>
                  <a:pt x="23996" y="12823"/>
                  <a:pt x="24046" y="12753"/>
                  <a:pt x="23990" y="12660"/>
                </a:cubicBezTo>
                <a:cubicBezTo>
                  <a:pt x="23980" y="12643"/>
                  <a:pt x="23980" y="12609"/>
                  <a:pt x="23990" y="12589"/>
                </a:cubicBezTo>
                <a:cubicBezTo>
                  <a:pt x="24016" y="12533"/>
                  <a:pt x="24066" y="12466"/>
                  <a:pt x="24006" y="12419"/>
                </a:cubicBezTo>
                <a:cubicBezTo>
                  <a:pt x="23964" y="12388"/>
                  <a:pt x="23899" y="12374"/>
                  <a:pt x="23842" y="12374"/>
                </a:cubicBezTo>
                <a:cubicBezTo>
                  <a:pt x="23830" y="12374"/>
                  <a:pt x="23819" y="12374"/>
                  <a:pt x="23809" y="12375"/>
                </a:cubicBezTo>
                <a:cubicBezTo>
                  <a:pt x="23344" y="12442"/>
                  <a:pt x="22913" y="12603"/>
                  <a:pt x="22522" y="12857"/>
                </a:cubicBezTo>
                <a:cubicBezTo>
                  <a:pt x="22445" y="12907"/>
                  <a:pt x="22368" y="12967"/>
                  <a:pt x="22325" y="13041"/>
                </a:cubicBezTo>
                <a:cubicBezTo>
                  <a:pt x="22241" y="13191"/>
                  <a:pt x="22111" y="13241"/>
                  <a:pt x="21957" y="13285"/>
                </a:cubicBezTo>
                <a:cubicBezTo>
                  <a:pt x="21188" y="13492"/>
                  <a:pt x="20405" y="13656"/>
                  <a:pt x="19620" y="13786"/>
                </a:cubicBezTo>
                <a:cubicBezTo>
                  <a:pt x="19536" y="13803"/>
                  <a:pt x="19449" y="13803"/>
                  <a:pt x="19309" y="13813"/>
                </a:cubicBezTo>
                <a:cubicBezTo>
                  <a:pt x="19449" y="13643"/>
                  <a:pt x="19563" y="13529"/>
                  <a:pt x="19646" y="13395"/>
                </a:cubicBezTo>
                <a:cubicBezTo>
                  <a:pt x="19827" y="13108"/>
                  <a:pt x="20081" y="12934"/>
                  <a:pt x="20382" y="12787"/>
                </a:cubicBezTo>
                <a:cubicBezTo>
                  <a:pt x="20863" y="12553"/>
                  <a:pt x="21318" y="12272"/>
                  <a:pt x="21790" y="12018"/>
                </a:cubicBezTo>
                <a:cubicBezTo>
                  <a:pt x="21900" y="11958"/>
                  <a:pt x="22020" y="11917"/>
                  <a:pt x="22141" y="11887"/>
                </a:cubicBezTo>
                <a:cubicBezTo>
                  <a:pt x="22528" y="11787"/>
                  <a:pt x="22913" y="11690"/>
                  <a:pt x="23247" y="11456"/>
                </a:cubicBezTo>
                <a:cubicBezTo>
                  <a:pt x="23358" y="11379"/>
                  <a:pt x="23455" y="11282"/>
                  <a:pt x="23565" y="11185"/>
                </a:cubicBezTo>
                <a:cubicBezTo>
                  <a:pt x="23498" y="11098"/>
                  <a:pt x="23445" y="11031"/>
                  <a:pt x="23384" y="10954"/>
                </a:cubicBezTo>
                <a:cubicBezTo>
                  <a:pt x="23157" y="10954"/>
                  <a:pt x="22950" y="11045"/>
                  <a:pt x="22742" y="11135"/>
                </a:cubicBezTo>
                <a:cubicBezTo>
                  <a:pt x="22522" y="11239"/>
                  <a:pt x="22304" y="11356"/>
                  <a:pt x="22097" y="11483"/>
                </a:cubicBezTo>
                <a:cubicBezTo>
                  <a:pt x="21970" y="11563"/>
                  <a:pt x="21833" y="11640"/>
                  <a:pt x="21786" y="11807"/>
                </a:cubicBezTo>
                <a:cubicBezTo>
                  <a:pt x="21773" y="11854"/>
                  <a:pt x="21719" y="11897"/>
                  <a:pt x="21679" y="11921"/>
                </a:cubicBezTo>
                <a:cubicBezTo>
                  <a:pt x="21214" y="12185"/>
                  <a:pt x="20750" y="12449"/>
                  <a:pt x="20282" y="12706"/>
                </a:cubicBezTo>
                <a:cubicBezTo>
                  <a:pt x="20252" y="12726"/>
                  <a:pt x="20215" y="12733"/>
                  <a:pt x="20151" y="12753"/>
                </a:cubicBezTo>
                <a:cubicBezTo>
                  <a:pt x="20181" y="12683"/>
                  <a:pt x="20195" y="12636"/>
                  <a:pt x="20218" y="12593"/>
                </a:cubicBezTo>
                <a:cubicBezTo>
                  <a:pt x="20613" y="11998"/>
                  <a:pt x="21001" y="11396"/>
                  <a:pt x="21405" y="10804"/>
                </a:cubicBezTo>
                <a:cubicBezTo>
                  <a:pt x="21733" y="10333"/>
                  <a:pt x="22024" y="9844"/>
                  <a:pt x="22258" y="9323"/>
                </a:cubicBezTo>
                <a:cubicBezTo>
                  <a:pt x="22465" y="8858"/>
                  <a:pt x="22669" y="8393"/>
                  <a:pt x="22956" y="7972"/>
                </a:cubicBezTo>
                <a:cubicBezTo>
                  <a:pt x="23221" y="7588"/>
                  <a:pt x="23508" y="7220"/>
                  <a:pt x="23943" y="7019"/>
                </a:cubicBezTo>
                <a:cubicBezTo>
                  <a:pt x="24197" y="6902"/>
                  <a:pt x="24464" y="6815"/>
                  <a:pt x="24738" y="6742"/>
                </a:cubicBezTo>
                <a:cubicBezTo>
                  <a:pt x="25260" y="6608"/>
                  <a:pt x="25768" y="6464"/>
                  <a:pt x="26233" y="6183"/>
                </a:cubicBezTo>
                <a:cubicBezTo>
                  <a:pt x="26413" y="6075"/>
                  <a:pt x="26594" y="6025"/>
                  <a:pt x="26774" y="6025"/>
                </a:cubicBezTo>
                <a:close/>
                <a:moveTo>
                  <a:pt x="25575" y="13966"/>
                </a:moveTo>
                <a:cubicBezTo>
                  <a:pt x="25675" y="13966"/>
                  <a:pt x="25752" y="13969"/>
                  <a:pt x="25798" y="13977"/>
                </a:cubicBezTo>
                <a:cubicBezTo>
                  <a:pt x="25631" y="14071"/>
                  <a:pt x="25464" y="14111"/>
                  <a:pt x="25297" y="14144"/>
                </a:cubicBezTo>
                <a:cubicBezTo>
                  <a:pt x="24444" y="14325"/>
                  <a:pt x="23592" y="14492"/>
                  <a:pt x="22726" y="14562"/>
                </a:cubicBezTo>
                <a:cubicBezTo>
                  <a:pt x="22251" y="14599"/>
                  <a:pt x="21769" y="14595"/>
                  <a:pt x="21288" y="14612"/>
                </a:cubicBezTo>
                <a:cubicBezTo>
                  <a:pt x="21190" y="14615"/>
                  <a:pt x="21091" y="14625"/>
                  <a:pt x="20994" y="14625"/>
                </a:cubicBezTo>
                <a:cubicBezTo>
                  <a:pt x="20966" y="14625"/>
                  <a:pt x="20938" y="14624"/>
                  <a:pt x="20910" y="14622"/>
                </a:cubicBezTo>
                <a:cubicBezTo>
                  <a:pt x="20763" y="14605"/>
                  <a:pt x="20626" y="14559"/>
                  <a:pt x="20452" y="14522"/>
                </a:cubicBezTo>
                <a:cubicBezTo>
                  <a:pt x="20985" y="14342"/>
                  <a:pt x="24547" y="13966"/>
                  <a:pt x="25575" y="13966"/>
                </a:cubicBezTo>
                <a:close/>
                <a:moveTo>
                  <a:pt x="19986" y="14612"/>
                </a:moveTo>
                <a:cubicBezTo>
                  <a:pt x="20079" y="14612"/>
                  <a:pt x="20177" y="14648"/>
                  <a:pt x="20285" y="14656"/>
                </a:cubicBezTo>
                <a:cubicBezTo>
                  <a:pt x="20129" y="14719"/>
                  <a:pt x="20063" y="14746"/>
                  <a:pt x="19990" y="14746"/>
                </a:cubicBezTo>
                <a:cubicBezTo>
                  <a:pt x="19937" y="14746"/>
                  <a:pt x="19880" y="14731"/>
                  <a:pt x="19780" y="14706"/>
                </a:cubicBezTo>
                <a:cubicBezTo>
                  <a:pt x="19847" y="14633"/>
                  <a:pt x="19915" y="14612"/>
                  <a:pt x="19986" y="14612"/>
                </a:cubicBezTo>
                <a:close/>
                <a:moveTo>
                  <a:pt x="19071" y="14763"/>
                </a:moveTo>
                <a:lnTo>
                  <a:pt x="19071" y="14763"/>
                </a:lnTo>
                <a:cubicBezTo>
                  <a:pt x="19145" y="14830"/>
                  <a:pt x="19138" y="14913"/>
                  <a:pt x="19132" y="15033"/>
                </a:cubicBezTo>
                <a:cubicBezTo>
                  <a:pt x="18931" y="14893"/>
                  <a:pt x="18928" y="14883"/>
                  <a:pt x="19071" y="14763"/>
                </a:cubicBezTo>
                <a:close/>
                <a:moveTo>
                  <a:pt x="23519" y="15335"/>
                </a:moveTo>
                <a:cubicBezTo>
                  <a:pt x="23625" y="15335"/>
                  <a:pt x="23717" y="15393"/>
                  <a:pt x="23806" y="15435"/>
                </a:cubicBezTo>
                <a:cubicBezTo>
                  <a:pt x="23679" y="15411"/>
                  <a:pt x="23555" y="15381"/>
                  <a:pt x="23424" y="15351"/>
                </a:cubicBezTo>
                <a:cubicBezTo>
                  <a:pt x="23457" y="15340"/>
                  <a:pt x="23488" y="15335"/>
                  <a:pt x="23519" y="15335"/>
                </a:cubicBezTo>
                <a:close/>
                <a:moveTo>
                  <a:pt x="20411" y="15205"/>
                </a:moveTo>
                <a:cubicBezTo>
                  <a:pt x="20417" y="15205"/>
                  <a:pt x="20423" y="15206"/>
                  <a:pt x="20429" y="15207"/>
                </a:cubicBezTo>
                <a:cubicBezTo>
                  <a:pt x="20713" y="15251"/>
                  <a:pt x="20904" y="15435"/>
                  <a:pt x="21121" y="15692"/>
                </a:cubicBezTo>
                <a:cubicBezTo>
                  <a:pt x="20776" y="15595"/>
                  <a:pt x="20509" y="15481"/>
                  <a:pt x="20258" y="15247"/>
                </a:cubicBezTo>
                <a:cubicBezTo>
                  <a:pt x="20330" y="15230"/>
                  <a:pt x="20373" y="15205"/>
                  <a:pt x="20411" y="15205"/>
                </a:cubicBezTo>
                <a:close/>
                <a:moveTo>
                  <a:pt x="9212" y="16705"/>
                </a:moveTo>
                <a:cubicBezTo>
                  <a:pt x="9034" y="16919"/>
                  <a:pt x="8834" y="17086"/>
                  <a:pt x="8596" y="17213"/>
                </a:cubicBezTo>
                <a:cubicBezTo>
                  <a:pt x="8535" y="17247"/>
                  <a:pt x="8457" y="17264"/>
                  <a:pt x="8383" y="17264"/>
                </a:cubicBezTo>
                <a:cubicBezTo>
                  <a:pt x="8376" y="17264"/>
                  <a:pt x="8369" y="17264"/>
                  <a:pt x="8362" y="17264"/>
                </a:cubicBezTo>
                <a:cubicBezTo>
                  <a:pt x="8031" y="17250"/>
                  <a:pt x="7737" y="17123"/>
                  <a:pt x="7456" y="16939"/>
                </a:cubicBezTo>
                <a:lnTo>
                  <a:pt x="7456" y="16939"/>
                </a:lnTo>
                <a:cubicBezTo>
                  <a:pt x="7612" y="16972"/>
                  <a:pt x="7765" y="16987"/>
                  <a:pt x="7915" y="16987"/>
                </a:cubicBezTo>
                <a:cubicBezTo>
                  <a:pt x="8359" y="16987"/>
                  <a:pt x="8785" y="16860"/>
                  <a:pt x="9212" y="16705"/>
                </a:cubicBezTo>
                <a:close/>
                <a:moveTo>
                  <a:pt x="21462" y="17434"/>
                </a:moveTo>
                <a:cubicBezTo>
                  <a:pt x="21746" y="17538"/>
                  <a:pt x="21853" y="17732"/>
                  <a:pt x="21967" y="17922"/>
                </a:cubicBezTo>
                <a:cubicBezTo>
                  <a:pt x="21769" y="17819"/>
                  <a:pt x="21649" y="17638"/>
                  <a:pt x="21462" y="17434"/>
                </a:cubicBezTo>
                <a:close/>
                <a:moveTo>
                  <a:pt x="21265" y="17504"/>
                </a:moveTo>
                <a:lnTo>
                  <a:pt x="21265" y="17504"/>
                </a:lnTo>
                <a:cubicBezTo>
                  <a:pt x="21338" y="17541"/>
                  <a:pt x="21378" y="17551"/>
                  <a:pt x="21402" y="17574"/>
                </a:cubicBezTo>
                <a:cubicBezTo>
                  <a:pt x="21619" y="17805"/>
                  <a:pt x="21836" y="18036"/>
                  <a:pt x="22050" y="18270"/>
                </a:cubicBezTo>
                <a:cubicBezTo>
                  <a:pt x="22087" y="18310"/>
                  <a:pt x="22104" y="18370"/>
                  <a:pt x="22151" y="18457"/>
                </a:cubicBezTo>
                <a:cubicBezTo>
                  <a:pt x="22133" y="18459"/>
                  <a:pt x="22116" y="18459"/>
                  <a:pt x="22099" y="18459"/>
                </a:cubicBezTo>
                <a:cubicBezTo>
                  <a:pt x="21900" y="18459"/>
                  <a:pt x="21798" y="18352"/>
                  <a:pt x="21703" y="18257"/>
                </a:cubicBezTo>
                <a:cubicBezTo>
                  <a:pt x="21499" y="18059"/>
                  <a:pt x="21335" y="17835"/>
                  <a:pt x="21265" y="17504"/>
                </a:cubicBezTo>
                <a:close/>
                <a:moveTo>
                  <a:pt x="10504" y="16222"/>
                </a:moveTo>
                <a:cubicBezTo>
                  <a:pt x="10614" y="16222"/>
                  <a:pt x="10717" y="16257"/>
                  <a:pt x="10806" y="16337"/>
                </a:cubicBezTo>
                <a:cubicBezTo>
                  <a:pt x="11010" y="16525"/>
                  <a:pt x="11228" y="16709"/>
                  <a:pt x="11412" y="16919"/>
                </a:cubicBezTo>
                <a:cubicBezTo>
                  <a:pt x="11622" y="17157"/>
                  <a:pt x="11712" y="17451"/>
                  <a:pt x="11706" y="17772"/>
                </a:cubicBezTo>
                <a:cubicBezTo>
                  <a:pt x="11702" y="18043"/>
                  <a:pt x="11709" y="18313"/>
                  <a:pt x="11709" y="18588"/>
                </a:cubicBezTo>
                <a:cubicBezTo>
                  <a:pt x="11709" y="18872"/>
                  <a:pt x="11652" y="19143"/>
                  <a:pt x="11508" y="19393"/>
                </a:cubicBezTo>
                <a:cubicBezTo>
                  <a:pt x="11422" y="19547"/>
                  <a:pt x="11325" y="19701"/>
                  <a:pt x="11194" y="19841"/>
                </a:cubicBezTo>
                <a:cubicBezTo>
                  <a:pt x="11208" y="19791"/>
                  <a:pt x="11218" y="19734"/>
                  <a:pt x="11234" y="19688"/>
                </a:cubicBezTo>
                <a:cubicBezTo>
                  <a:pt x="11402" y="19219"/>
                  <a:pt x="11468" y="18738"/>
                  <a:pt x="11378" y="18243"/>
                </a:cubicBezTo>
                <a:cubicBezTo>
                  <a:pt x="11244" y="17488"/>
                  <a:pt x="10840" y="16956"/>
                  <a:pt x="10091" y="16712"/>
                </a:cubicBezTo>
                <a:lnTo>
                  <a:pt x="10017" y="16685"/>
                </a:lnTo>
                <a:cubicBezTo>
                  <a:pt x="9934" y="16652"/>
                  <a:pt x="9850" y="16618"/>
                  <a:pt x="9720" y="16568"/>
                </a:cubicBezTo>
                <a:cubicBezTo>
                  <a:pt x="9934" y="16414"/>
                  <a:pt x="10121" y="16314"/>
                  <a:pt x="10322" y="16250"/>
                </a:cubicBezTo>
                <a:cubicBezTo>
                  <a:pt x="10383" y="16232"/>
                  <a:pt x="10444" y="16222"/>
                  <a:pt x="10504" y="16222"/>
                </a:cubicBezTo>
                <a:close/>
                <a:moveTo>
                  <a:pt x="17450" y="14107"/>
                </a:moveTo>
                <a:cubicBezTo>
                  <a:pt x="17751" y="14127"/>
                  <a:pt x="17985" y="14278"/>
                  <a:pt x="18202" y="14462"/>
                </a:cubicBezTo>
                <a:cubicBezTo>
                  <a:pt x="18456" y="14679"/>
                  <a:pt x="18744" y="14856"/>
                  <a:pt x="18948" y="15127"/>
                </a:cubicBezTo>
                <a:cubicBezTo>
                  <a:pt x="19208" y="15241"/>
                  <a:pt x="19222" y="15481"/>
                  <a:pt x="19272" y="15712"/>
                </a:cubicBezTo>
                <a:cubicBezTo>
                  <a:pt x="19339" y="16033"/>
                  <a:pt x="19422" y="16347"/>
                  <a:pt x="19513" y="16662"/>
                </a:cubicBezTo>
                <a:cubicBezTo>
                  <a:pt x="19656" y="17136"/>
                  <a:pt x="19780" y="17618"/>
                  <a:pt x="19847" y="18116"/>
                </a:cubicBezTo>
                <a:cubicBezTo>
                  <a:pt x="19857" y="18190"/>
                  <a:pt x="19867" y="18260"/>
                  <a:pt x="19874" y="18333"/>
                </a:cubicBezTo>
                <a:cubicBezTo>
                  <a:pt x="19907" y="18868"/>
                  <a:pt x="19713" y="19286"/>
                  <a:pt x="19265" y="19591"/>
                </a:cubicBezTo>
                <a:cubicBezTo>
                  <a:pt x="18720" y="19965"/>
                  <a:pt x="18145" y="20296"/>
                  <a:pt x="17523" y="20530"/>
                </a:cubicBezTo>
                <a:cubicBezTo>
                  <a:pt x="17125" y="20682"/>
                  <a:pt x="16715" y="20742"/>
                  <a:pt x="16300" y="20742"/>
                </a:cubicBezTo>
                <a:cubicBezTo>
                  <a:pt x="16049" y="20742"/>
                  <a:pt x="15797" y="20720"/>
                  <a:pt x="15544" y="20684"/>
                </a:cubicBezTo>
                <a:cubicBezTo>
                  <a:pt x="15367" y="20660"/>
                  <a:pt x="15193" y="20614"/>
                  <a:pt x="15016" y="20567"/>
                </a:cubicBezTo>
                <a:cubicBezTo>
                  <a:pt x="14976" y="20557"/>
                  <a:pt x="14936" y="20527"/>
                  <a:pt x="14892" y="20497"/>
                </a:cubicBezTo>
                <a:cubicBezTo>
                  <a:pt x="14909" y="20440"/>
                  <a:pt x="14915" y="20383"/>
                  <a:pt x="14936" y="20333"/>
                </a:cubicBezTo>
                <a:cubicBezTo>
                  <a:pt x="15019" y="20182"/>
                  <a:pt x="15099" y="20029"/>
                  <a:pt x="15200" y="19891"/>
                </a:cubicBezTo>
                <a:cubicBezTo>
                  <a:pt x="15631" y="19303"/>
                  <a:pt x="15805" y="18644"/>
                  <a:pt x="15778" y="17922"/>
                </a:cubicBezTo>
                <a:cubicBezTo>
                  <a:pt x="15765" y="17665"/>
                  <a:pt x="15771" y="17401"/>
                  <a:pt x="15795" y="17136"/>
                </a:cubicBezTo>
                <a:cubicBezTo>
                  <a:pt x="15838" y="16555"/>
                  <a:pt x="16106" y="16067"/>
                  <a:pt x="16487" y="15635"/>
                </a:cubicBezTo>
                <a:cubicBezTo>
                  <a:pt x="16550" y="15562"/>
                  <a:pt x="16621" y="15492"/>
                  <a:pt x="16698" y="15425"/>
                </a:cubicBezTo>
                <a:cubicBezTo>
                  <a:pt x="17069" y="15094"/>
                  <a:pt x="17289" y="14676"/>
                  <a:pt x="17410" y="14198"/>
                </a:cubicBezTo>
                <a:cubicBezTo>
                  <a:pt x="17420" y="14164"/>
                  <a:pt x="17436" y="14131"/>
                  <a:pt x="17450" y="14107"/>
                </a:cubicBezTo>
                <a:close/>
                <a:moveTo>
                  <a:pt x="11386" y="20895"/>
                </a:moveTo>
                <a:cubicBezTo>
                  <a:pt x="11522" y="20895"/>
                  <a:pt x="11662" y="20921"/>
                  <a:pt x="11803" y="20968"/>
                </a:cubicBezTo>
                <a:cubicBezTo>
                  <a:pt x="12050" y="21052"/>
                  <a:pt x="12288" y="21165"/>
                  <a:pt x="12528" y="21266"/>
                </a:cubicBezTo>
                <a:cubicBezTo>
                  <a:pt x="12869" y="21409"/>
                  <a:pt x="13207" y="21563"/>
                  <a:pt x="13555" y="21694"/>
                </a:cubicBezTo>
                <a:cubicBezTo>
                  <a:pt x="13739" y="21760"/>
                  <a:pt x="13936" y="21784"/>
                  <a:pt x="14130" y="21827"/>
                </a:cubicBezTo>
                <a:cubicBezTo>
                  <a:pt x="14250" y="21851"/>
                  <a:pt x="14367" y="21881"/>
                  <a:pt x="14484" y="21904"/>
                </a:cubicBezTo>
                <a:cubicBezTo>
                  <a:pt x="14477" y="21944"/>
                  <a:pt x="14477" y="21954"/>
                  <a:pt x="14477" y="21954"/>
                </a:cubicBezTo>
                <a:cubicBezTo>
                  <a:pt x="14157" y="22073"/>
                  <a:pt x="13828" y="22145"/>
                  <a:pt x="13489" y="22145"/>
                </a:cubicBezTo>
                <a:cubicBezTo>
                  <a:pt x="13474" y="22145"/>
                  <a:pt x="13459" y="22145"/>
                  <a:pt x="13444" y="22145"/>
                </a:cubicBezTo>
                <a:cubicBezTo>
                  <a:pt x="13327" y="22138"/>
                  <a:pt x="13197" y="22085"/>
                  <a:pt x="13090" y="22028"/>
                </a:cubicBezTo>
                <a:cubicBezTo>
                  <a:pt x="12719" y="21827"/>
                  <a:pt x="12348" y="21610"/>
                  <a:pt x="11983" y="21396"/>
                </a:cubicBezTo>
                <a:cubicBezTo>
                  <a:pt x="11856" y="21326"/>
                  <a:pt x="11733" y="21259"/>
                  <a:pt x="11605" y="21182"/>
                </a:cubicBezTo>
                <a:cubicBezTo>
                  <a:pt x="11504" y="21121"/>
                  <a:pt x="11401" y="21095"/>
                  <a:pt x="11296" y="21095"/>
                </a:cubicBezTo>
                <a:cubicBezTo>
                  <a:pt x="11217" y="21095"/>
                  <a:pt x="11137" y="21109"/>
                  <a:pt x="11057" y="21135"/>
                </a:cubicBezTo>
                <a:cubicBezTo>
                  <a:pt x="10937" y="21175"/>
                  <a:pt x="10820" y="21215"/>
                  <a:pt x="10646" y="21276"/>
                </a:cubicBezTo>
                <a:cubicBezTo>
                  <a:pt x="10699" y="21199"/>
                  <a:pt x="10719" y="21159"/>
                  <a:pt x="10753" y="21129"/>
                </a:cubicBezTo>
                <a:cubicBezTo>
                  <a:pt x="10950" y="20965"/>
                  <a:pt x="11164" y="20895"/>
                  <a:pt x="11386" y="20895"/>
                </a:cubicBezTo>
                <a:close/>
                <a:moveTo>
                  <a:pt x="26309" y="13973"/>
                </a:moveTo>
                <a:cubicBezTo>
                  <a:pt x="26330" y="13973"/>
                  <a:pt x="26350" y="13974"/>
                  <a:pt x="26370" y="13977"/>
                </a:cubicBezTo>
                <a:cubicBezTo>
                  <a:pt x="27005" y="14040"/>
                  <a:pt x="27624" y="14174"/>
                  <a:pt x="28216" y="14425"/>
                </a:cubicBezTo>
                <a:cubicBezTo>
                  <a:pt x="28603" y="14592"/>
                  <a:pt x="28968" y="14796"/>
                  <a:pt x="29272" y="15084"/>
                </a:cubicBezTo>
                <a:cubicBezTo>
                  <a:pt x="30008" y="15782"/>
                  <a:pt x="30767" y="16461"/>
                  <a:pt x="31445" y="17217"/>
                </a:cubicBezTo>
                <a:cubicBezTo>
                  <a:pt x="31502" y="17284"/>
                  <a:pt x="31556" y="17354"/>
                  <a:pt x="31636" y="17447"/>
                </a:cubicBezTo>
                <a:cubicBezTo>
                  <a:pt x="31539" y="17488"/>
                  <a:pt x="31462" y="17521"/>
                  <a:pt x="31382" y="17551"/>
                </a:cubicBezTo>
                <a:cubicBezTo>
                  <a:pt x="31201" y="17615"/>
                  <a:pt x="31017" y="17668"/>
                  <a:pt x="30837" y="17732"/>
                </a:cubicBezTo>
                <a:cubicBezTo>
                  <a:pt x="30162" y="17969"/>
                  <a:pt x="29640" y="18424"/>
                  <a:pt x="29165" y="18952"/>
                </a:cubicBezTo>
                <a:cubicBezTo>
                  <a:pt x="29038" y="19102"/>
                  <a:pt x="28894" y="19243"/>
                  <a:pt x="28741" y="19370"/>
                </a:cubicBezTo>
                <a:cubicBezTo>
                  <a:pt x="28461" y="19593"/>
                  <a:pt x="28132" y="19727"/>
                  <a:pt x="27788" y="19727"/>
                </a:cubicBezTo>
                <a:cubicBezTo>
                  <a:pt x="27535" y="19727"/>
                  <a:pt x="27275" y="19655"/>
                  <a:pt x="27022" y="19494"/>
                </a:cubicBezTo>
                <a:cubicBezTo>
                  <a:pt x="26731" y="19306"/>
                  <a:pt x="26440" y="19089"/>
                  <a:pt x="26186" y="18852"/>
                </a:cubicBezTo>
                <a:cubicBezTo>
                  <a:pt x="25688" y="18387"/>
                  <a:pt x="25210" y="17905"/>
                  <a:pt x="24732" y="17421"/>
                </a:cubicBezTo>
                <a:cubicBezTo>
                  <a:pt x="24311" y="16996"/>
                  <a:pt x="23846" y="16622"/>
                  <a:pt x="23301" y="16364"/>
                </a:cubicBezTo>
                <a:cubicBezTo>
                  <a:pt x="22873" y="16160"/>
                  <a:pt x="22411" y="16047"/>
                  <a:pt x="21957" y="15929"/>
                </a:cubicBezTo>
                <a:cubicBezTo>
                  <a:pt x="21923" y="15916"/>
                  <a:pt x="21890" y="15909"/>
                  <a:pt x="21853" y="15903"/>
                </a:cubicBezTo>
                <a:cubicBezTo>
                  <a:pt x="21572" y="15866"/>
                  <a:pt x="21348" y="15746"/>
                  <a:pt x="21158" y="15528"/>
                </a:cubicBezTo>
                <a:cubicBezTo>
                  <a:pt x="21044" y="15395"/>
                  <a:pt x="20887" y="15291"/>
                  <a:pt x="20740" y="15184"/>
                </a:cubicBezTo>
                <a:cubicBezTo>
                  <a:pt x="20641" y="15115"/>
                  <a:pt x="20529" y="15078"/>
                  <a:pt x="20408" y="15078"/>
                </a:cubicBezTo>
                <a:cubicBezTo>
                  <a:pt x="20382" y="15078"/>
                  <a:pt x="20355" y="15080"/>
                  <a:pt x="20328" y="15084"/>
                </a:cubicBezTo>
                <a:cubicBezTo>
                  <a:pt x="20148" y="15110"/>
                  <a:pt x="20094" y="15244"/>
                  <a:pt x="20218" y="15368"/>
                </a:cubicBezTo>
                <a:cubicBezTo>
                  <a:pt x="20315" y="15461"/>
                  <a:pt x="20429" y="15545"/>
                  <a:pt x="20549" y="15602"/>
                </a:cubicBezTo>
                <a:cubicBezTo>
                  <a:pt x="20723" y="15692"/>
                  <a:pt x="20907" y="15776"/>
                  <a:pt x="21101" y="15826"/>
                </a:cubicBezTo>
                <a:cubicBezTo>
                  <a:pt x="21298" y="15876"/>
                  <a:pt x="21438" y="15980"/>
                  <a:pt x="21566" y="16130"/>
                </a:cubicBezTo>
                <a:cubicBezTo>
                  <a:pt x="22221" y="16902"/>
                  <a:pt x="22997" y="17534"/>
                  <a:pt x="23876" y="18043"/>
                </a:cubicBezTo>
                <a:cubicBezTo>
                  <a:pt x="24147" y="18203"/>
                  <a:pt x="24417" y="18367"/>
                  <a:pt x="24685" y="18537"/>
                </a:cubicBezTo>
                <a:cubicBezTo>
                  <a:pt x="24896" y="18668"/>
                  <a:pt x="25100" y="18801"/>
                  <a:pt x="25297" y="18945"/>
                </a:cubicBezTo>
                <a:cubicBezTo>
                  <a:pt x="26119" y="19570"/>
                  <a:pt x="26614" y="20400"/>
                  <a:pt x="26848" y="21399"/>
                </a:cubicBezTo>
                <a:cubicBezTo>
                  <a:pt x="26989" y="21998"/>
                  <a:pt x="27032" y="22596"/>
                  <a:pt x="26955" y="23205"/>
                </a:cubicBezTo>
                <a:cubicBezTo>
                  <a:pt x="26862" y="23960"/>
                  <a:pt x="26554" y="24629"/>
                  <a:pt x="26109" y="25241"/>
                </a:cubicBezTo>
                <a:cubicBezTo>
                  <a:pt x="25675" y="25833"/>
                  <a:pt x="25133" y="26314"/>
                  <a:pt x="24504" y="26685"/>
                </a:cubicBezTo>
                <a:cubicBezTo>
                  <a:pt x="24446" y="26720"/>
                  <a:pt x="24403" y="26739"/>
                  <a:pt x="24365" y="26739"/>
                </a:cubicBezTo>
                <a:cubicBezTo>
                  <a:pt x="24319" y="26739"/>
                  <a:pt x="24279" y="26711"/>
                  <a:pt x="24224" y="26649"/>
                </a:cubicBezTo>
                <a:cubicBezTo>
                  <a:pt x="24163" y="26582"/>
                  <a:pt x="24113" y="26508"/>
                  <a:pt x="24073" y="26428"/>
                </a:cubicBezTo>
                <a:cubicBezTo>
                  <a:pt x="23839" y="25960"/>
                  <a:pt x="23612" y="25482"/>
                  <a:pt x="23374" y="25014"/>
                </a:cubicBezTo>
                <a:cubicBezTo>
                  <a:pt x="23070" y="24412"/>
                  <a:pt x="22893" y="23766"/>
                  <a:pt x="22736" y="23115"/>
                </a:cubicBezTo>
                <a:cubicBezTo>
                  <a:pt x="22676" y="22867"/>
                  <a:pt x="22615" y="22620"/>
                  <a:pt x="22575" y="22369"/>
                </a:cubicBezTo>
                <a:cubicBezTo>
                  <a:pt x="22458" y="21550"/>
                  <a:pt x="22090" y="20841"/>
                  <a:pt x="21636" y="20162"/>
                </a:cubicBezTo>
                <a:cubicBezTo>
                  <a:pt x="21352" y="19744"/>
                  <a:pt x="21071" y="19320"/>
                  <a:pt x="20793" y="18895"/>
                </a:cubicBezTo>
                <a:cubicBezTo>
                  <a:pt x="20399" y="18300"/>
                  <a:pt x="20131" y="17651"/>
                  <a:pt x="19997" y="16946"/>
                </a:cubicBezTo>
                <a:cubicBezTo>
                  <a:pt x="19947" y="16678"/>
                  <a:pt x="19877" y="16414"/>
                  <a:pt x="19817" y="16150"/>
                </a:cubicBezTo>
                <a:cubicBezTo>
                  <a:pt x="19800" y="16070"/>
                  <a:pt x="19783" y="15996"/>
                  <a:pt x="19810" y="15896"/>
                </a:cubicBezTo>
                <a:lnTo>
                  <a:pt x="19810" y="15896"/>
                </a:lnTo>
                <a:cubicBezTo>
                  <a:pt x="20262" y="16371"/>
                  <a:pt x="20713" y="16849"/>
                  <a:pt x="21168" y="17334"/>
                </a:cubicBezTo>
                <a:cubicBezTo>
                  <a:pt x="21094" y="17621"/>
                  <a:pt x="21214" y="17859"/>
                  <a:pt x="21378" y="18086"/>
                </a:cubicBezTo>
                <a:cubicBezTo>
                  <a:pt x="21502" y="18260"/>
                  <a:pt x="21652" y="18420"/>
                  <a:pt x="21846" y="18534"/>
                </a:cubicBezTo>
                <a:cubicBezTo>
                  <a:pt x="21910" y="18573"/>
                  <a:pt x="21971" y="18597"/>
                  <a:pt x="22037" y="18597"/>
                </a:cubicBezTo>
                <a:cubicBezTo>
                  <a:pt x="22083" y="18597"/>
                  <a:pt x="22130" y="18585"/>
                  <a:pt x="22181" y="18561"/>
                </a:cubicBezTo>
                <a:cubicBezTo>
                  <a:pt x="22248" y="18527"/>
                  <a:pt x="22321" y="18511"/>
                  <a:pt x="22408" y="18484"/>
                </a:cubicBezTo>
                <a:cubicBezTo>
                  <a:pt x="22268" y="18043"/>
                  <a:pt x="22040" y="17658"/>
                  <a:pt x="21663" y="17367"/>
                </a:cubicBezTo>
                <a:cubicBezTo>
                  <a:pt x="21601" y="17319"/>
                  <a:pt x="21517" y="17267"/>
                  <a:pt x="21451" y="17267"/>
                </a:cubicBezTo>
                <a:cubicBezTo>
                  <a:pt x="21449" y="17267"/>
                  <a:pt x="21447" y="17267"/>
                  <a:pt x="21445" y="17267"/>
                </a:cubicBezTo>
                <a:cubicBezTo>
                  <a:pt x="21433" y="17268"/>
                  <a:pt x="21422" y="17269"/>
                  <a:pt x="21411" y="17269"/>
                </a:cubicBezTo>
                <a:cubicBezTo>
                  <a:pt x="21256" y="17269"/>
                  <a:pt x="21174" y="17163"/>
                  <a:pt x="21081" y="17066"/>
                </a:cubicBezTo>
                <a:cubicBezTo>
                  <a:pt x="20593" y="16555"/>
                  <a:pt x="20108" y="16047"/>
                  <a:pt x="19616" y="15532"/>
                </a:cubicBezTo>
                <a:cubicBezTo>
                  <a:pt x="19526" y="15435"/>
                  <a:pt x="19426" y="15341"/>
                  <a:pt x="19349" y="15227"/>
                </a:cubicBezTo>
                <a:cubicBezTo>
                  <a:pt x="19295" y="15147"/>
                  <a:pt x="19272" y="15047"/>
                  <a:pt x="19259" y="14950"/>
                </a:cubicBezTo>
                <a:cubicBezTo>
                  <a:pt x="19227" y="14724"/>
                  <a:pt x="19189" y="14618"/>
                  <a:pt x="19096" y="14618"/>
                </a:cubicBezTo>
                <a:cubicBezTo>
                  <a:pt x="19030" y="14618"/>
                  <a:pt x="18935" y="14673"/>
                  <a:pt x="18794" y="14776"/>
                </a:cubicBezTo>
                <a:cubicBezTo>
                  <a:pt x="18710" y="14712"/>
                  <a:pt x="18627" y="14649"/>
                  <a:pt x="18543" y="14582"/>
                </a:cubicBezTo>
                <a:cubicBezTo>
                  <a:pt x="18463" y="14522"/>
                  <a:pt x="18393" y="14455"/>
                  <a:pt x="18309" y="14381"/>
                </a:cubicBezTo>
                <a:cubicBezTo>
                  <a:pt x="18338" y="14377"/>
                  <a:pt x="18376" y="14374"/>
                  <a:pt x="18420" y="14374"/>
                </a:cubicBezTo>
                <a:cubicBezTo>
                  <a:pt x="18676" y="14374"/>
                  <a:pt x="19159" y="14452"/>
                  <a:pt x="19626" y="14572"/>
                </a:cubicBezTo>
                <a:cubicBezTo>
                  <a:pt x="19553" y="14706"/>
                  <a:pt x="19606" y="14809"/>
                  <a:pt x="19720" y="14913"/>
                </a:cubicBezTo>
                <a:cubicBezTo>
                  <a:pt x="19877" y="14893"/>
                  <a:pt x="20048" y="14880"/>
                  <a:pt x="20215" y="14846"/>
                </a:cubicBezTo>
                <a:cubicBezTo>
                  <a:pt x="20433" y="14805"/>
                  <a:pt x="20650" y="14781"/>
                  <a:pt x="20867" y="14781"/>
                </a:cubicBezTo>
                <a:cubicBezTo>
                  <a:pt x="21105" y="14781"/>
                  <a:pt x="21344" y="14810"/>
                  <a:pt x="21586" y="14876"/>
                </a:cubicBezTo>
                <a:cubicBezTo>
                  <a:pt x="21953" y="14973"/>
                  <a:pt x="22328" y="15033"/>
                  <a:pt x="22702" y="15114"/>
                </a:cubicBezTo>
                <a:cubicBezTo>
                  <a:pt x="22756" y="15127"/>
                  <a:pt x="22819" y="15140"/>
                  <a:pt x="22846" y="15174"/>
                </a:cubicBezTo>
                <a:cubicBezTo>
                  <a:pt x="23070" y="15418"/>
                  <a:pt x="23374" y="15478"/>
                  <a:pt x="23675" y="15542"/>
                </a:cubicBezTo>
                <a:cubicBezTo>
                  <a:pt x="23782" y="15563"/>
                  <a:pt x="23891" y="15565"/>
                  <a:pt x="23999" y="15565"/>
                </a:cubicBezTo>
                <a:cubicBezTo>
                  <a:pt x="24026" y="15565"/>
                  <a:pt x="24053" y="15565"/>
                  <a:pt x="24080" y="15565"/>
                </a:cubicBezTo>
                <a:cubicBezTo>
                  <a:pt x="24130" y="15565"/>
                  <a:pt x="24177" y="15528"/>
                  <a:pt x="24224" y="15508"/>
                </a:cubicBezTo>
                <a:cubicBezTo>
                  <a:pt x="24227" y="15378"/>
                  <a:pt x="24163" y="15308"/>
                  <a:pt x="24060" y="15278"/>
                </a:cubicBezTo>
                <a:cubicBezTo>
                  <a:pt x="23762" y="15194"/>
                  <a:pt x="23471" y="15107"/>
                  <a:pt x="23170" y="15040"/>
                </a:cubicBezTo>
                <a:cubicBezTo>
                  <a:pt x="22913" y="14980"/>
                  <a:pt x="22656" y="14950"/>
                  <a:pt x="22395" y="14900"/>
                </a:cubicBezTo>
                <a:cubicBezTo>
                  <a:pt x="22184" y="14863"/>
                  <a:pt x="21970" y="14809"/>
                  <a:pt x="21696" y="14746"/>
                </a:cubicBezTo>
                <a:cubicBezTo>
                  <a:pt x="21810" y="14723"/>
                  <a:pt x="21866" y="14699"/>
                  <a:pt x="21920" y="14699"/>
                </a:cubicBezTo>
                <a:cubicBezTo>
                  <a:pt x="22006" y="14702"/>
                  <a:pt x="22092" y="14704"/>
                  <a:pt x="22177" y="14704"/>
                </a:cubicBezTo>
                <a:cubicBezTo>
                  <a:pt x="23127" y="14704"/>
                  <a:pt x="24057" y="14510"/>
                  <a:pt x="24986" y="14338"/>
                </a:cubicBezTo>
                <a:cubicBezTo>
                  <a:pt x="25350" y="14271"/>
                  <a:pt x="25708" y="14164"/>
                  <a:pt x="26052" y="14024"/>
                </a:cubicBezTo>
                <a:cubicBezTo>
                  <a:pt x="26133" y="13994"/>
                  <a:pt x="26223" y="13973"/>
                  <a:pt x="26309" y="13973"/>
                </a:cubicBezTo>
                <a:close/>
                <a:moveTo>
                  <a:pt x="21050" y="1"/>
                </a:moveTo>
                <a:cubicBezTo>
                  <a:pt x="21031" y="1"/>
                  <a:pt x="21010" y="7"/>
                  <a:pt x="20987" y="21"/>
                </a:cubicBezTo>
                <a:cubicBezTo>
                  <a:pt x="20974" y="172"/>
                  <a:pt x="20970" y="179"/>
                  <a:pt x="21031" y="332"/>
                </a:cubicBezTo>
                <a:cubicBezTo>
                  <a:pt x="21214" y="831"/>
                  <a:pt x="21318" y="1339"/>
                  <a:pt x="21298" y="1874"/>
                </a:cubicBezTo>
                <a:cubicBezTo>
                  <a:pt x="21288" y="2101"/>
                  <a:pt x="21281" y="2325"/>
                  <a:pt x="21265" y="2552"/>
                </a:cubicBezTo>
                <a:cubicBezTo>
                  <a:pt x="21214" y="3178"/>
                  <a:pt x="21107" y="3793"/>
                  <a:pt x="20813" y="4358"/>
                </a:cubicBezTo>
                <a:cubicBezTo>
                  <a:pt x="20653" y="4652"/>
                  <a:pt x="20472" y="4936"/>
                  <a:pt x="20298" y="5221"/>
                </a:cubicBezTo>
                <a:cubicBezTo>
                  <a:pt x="19961" y="5779"/>
                  <a:pt x="19670" y="6351"/>
                  <a:pt x="19710" y="7026"/>
                </a:cubicBezTo>
                <a:cubicBezTo>
                  <a:pt x="19713" y="7066"/>
                  <a:pt x="19693" y="7103"/>
                  <a:pt x="19670" y="7170"/>
                </a:cubicBezTo>
                <a:cubicBezTo>
                  <a:pt x="19620" y="7106"/>
                  <a:pt x="19596" y="7069"/>
                  <a:pt x="19566" y="7036"/>
                </a:cubicBezTo>
                <a:cubicBezTo>
                  <a:pt x="19342" y="6765"/>
                  <a:pt x="19128" y="6481"/>
                  <a:pt x="18881" y="6230"/>
                </a:cubicBezTo>
                <a:cubicBezTo>
                  <a:pt x="18573" y="5916"/>
                  <a:pt x="18316" y="5568"/>
                  <a:pt x="18139" y="5167"/>
                </a:cubicBezTo>
                <a:cubicBezTo>
                  <a:pt x="18065" y="5013"/>
                  <a:pt x="17965" y="4869"/>
                  <a:pt x="17858" y="4736"/>
                </a:cubicBezTo>
                <a:cubicBezTo>
                  <a:pt x="17594" y="4411"/>
                  <a:pt x="17236" y="4211"/>
                  <a:pt x="16871" y="4027"/>
                </a:cubicBezTo>
                <a:cubicBezTo>
                  <a:pt x="16189" y="3676"/>
                  <a:pt x="15467" y="3442"/>
                  <a:pt x="14722" y="3271"/>
                </a:cubicBezTo>
                <a:cubicBezTo>
                  <a:pt x="14628" y="3250"/>
                  <a:pt x="14534" y="3235"/>
                  <a:pt x="14441" y="3235"/>
                </a:cubicBezTo>
                <a:cubicBezTo>
                  <a:pt x="14417" y="3235"/>
                  <a:pt x="14394" y="3236"/>
                  <a:pt x="14370" y="3238"/>
                </a:cubicBezTo>
                <a:cubicBezTo>
                  <a:pt x="14300" y="3241"/>
                  <a:pt x="14210" y="3278"/>
                  <a:pt x="14163" y="3331"/>
                </a:cubicBezTo>
                <a:cubicBezTo>
                  <a:pt x="14026" y="3499"/>
                  <a:pt x="14053" y="3746"/>
                  <a:pt x="14217" y="3897"/>
                </a:cubicBezTo>
                <a:cubicBezTo>
                  <a:pt x="14267" y="3943"/>
                  <a:pt x="14334" y="3980"/>
                  <a:pt x="14387" y="4027"/>
                </a:cubicBezTo>
                <a:cubicBezTo>
                  <a:pt x="14551" y="4164"/>
                  <a:pt x="14732" y="4298"/>
                  <a:pt x="14872" y="4458"/>
                </a:cubicBezTo>
                <a:cubicBezTo>
                  <a:pt x="15213" y="4836"/>
                  <a:pt x="15387" y="5301"/>
                  <a:pt x="15474" y="5802"/>
                </a:cubicBezTo>
                <a:cubicBezTo>
                  <a:pt x="15541" y="6187"/>
                  <a:pt x="15604" y="6571"/>
                  <a:pt x="15721" y="6942"/>
                </a:cubicBezTo>
                <a:cubicBezTo>
                  <a:pt x="15932" y="7618"/>
                  <a:pt x="16052" y="8296"/>
                  <a:pt x="16166" y="8989"/>
                </a:cubicBezTo>
                <a:cubicBezTo>
                  <a:pt x="16293" y="9768"/>
                  <a:pt x="16490" y="10530"/>
                  <a:pt x="16855" y="11239"/>
                </a:cubicBezTo>
                <a:cubicBezTo>
                  <a:pt x="16945" y="11416"/>
                  <a:pt x="17025" y="11600"/>
                  <a:pt x="17105" y="11784"/>
                </a:cubicBezTo>
                <a:cubicBezTo>
                  <a:pt x="17273" y="12182"/>
                  <a:pt x="17289" y="12589"/>
                  <a:pt x="17156" y="13004"/>
                </a:cubicBezTo>
                <a:cubicBezTo>
                  <a:pt x="17085" y="13221"/>
                  <a:pt x="17002" y="13429"/>
                  <a:pt x="16938" y="13646"/>
                </a:cubicBezTo>
                <a:cubicBezTo>
                  <a:pt x="16858" y="13920"/>
                  <a:pt x="16724" y="14161"/>
                  <a:pt x="16534" y="14375"/>
                </a:cubicBezTo>
                <a:cubicBezTo>
                  <a:pt x="16092" y="14856"/>
                  <a:pt x="15658" y="15341"/>
                  <a:pt x="15220" y="15826"/>
                </a:cubicBezTo>
                <a:cubicBezTo>
                  <a:pt x="14381" y="16752"/>
                  <a:pt x="13558" y="17691"/>
                  <a:pt x="12812" y="18701"/>
                </a:cubicBezTo>
                <a:cubicBezTo>
                  <a:pt x="12358" y="19313"/>
                  <a:pt x="11890" y="19912"/>
                  <a:pt x="11328" y="20430"/>
                </a:cubicBezTo>
                <a:cubicBezTo>
                  <a:pt x="11137" y="20607"/>
                  <a:pt x="10950" y="20777"/>
                  <a:pt x="10756" y="20951"/>
                </a:cubicBezTo>
                <a:cubicBezTo>
                  <a:pt x="10790" y="20734"/>
                  <a:pt x="10910" y="20577"/>
                  <a:pt x="11017" y="20413"/>
                </a:cubicBezTo>
                <a:cubicBezTo>
                  <a:pt x="11221" y="20095"/>
                  <a:pt x="11428" y="19778"/>
                  <a:pt x="11636" y="19457"/>
                </a:cubicBezTo>
                <a:cubicBezTo>
                  <a:pt x="11776" y="19229"/>
                  <a:pt x="11843" y="18975"/>
                  <a:pt x="11846" y="18708"/>
                </a:cubicBezTo>
                <a:cubicBezTo>
                  <a:pt x="11846" y="18394"/>
                  <a:pt x="11856" y="18076"/>
                  <a:pt x="11856" y="17758"/>
                </a:cubicBezTo>
                <a:cubicBezTo>
                  <a:pt x="11856" y="17454"/>
                  <a:pt x="11776" y="17170"/>
                  <a:pt x="11592" y="16919"/>
                </a:cubicBezTo>
                <a:cubicBezTo>
                  <a:pt x="11405" y="16665"/>
                  <a:pt x="11177" y="16444"/>
                  <a:pt x="10923" y="16250"/>
                </a:cubicBezTo>
                <a:cubicBezTo>
                  <a:pt x="10783" y="16148"/>
                  <a:pt x="10637" y="16095"/>
                  <a:pt x="10486" y="16095"/>
                </a:cubicBezTo>
                <a:cubicBezTo>
                  <a:pt x="10386" y="16095"/>
                  <a:pt x="10284" y="16119"/>
                  <a:pt x="10181" y="16167"/>
                </a:cubicBezTo>
                <a:cubicBezTo>
                  <a:pt x="10001" y="16250"/>
                  <a:pt x="9833" y="16361"/>
                  <a:pt x="9656" y="16451"/>
                </a:cubicBezTo>
                <a:cubicBezTo>
                  <a:pt x="9579" y="16488"/>
                  <a:pt x="9496" y="16545"/>
                  <a:pt x="9412" y="16545"/>
                </a:cubicBezTo>
                <a:cubicBezTo>
                  <a:pt x="9403" y="16544"/>
                  <a:pt x="9394" y="16544"/>
                  <a:pt x="9384" y="16544"/>
                </a:cubicBezTo>
                <a:cubicBezTo>
                  <a:pt x="9178" y="16544"/>
                  <a:pt x="8993" y="16615"/>
                  <a:pt x="8804" y="16682"/>
                </a:cubicBezTo>
                <a:cubicBezTo>
                  <a:pt x="8553" y="16769"/>
                  <a:pt x="8302" y="16829"/>
                  <a:pt x="8035" y="16832"/>
                </a:cubicBezTo>
                <a:cubicBezTo>
                  <a:pt x="8027" y="16832"/>
                  <a:pt x="8019" y="16832"/>
                  <a:pt x="8010" y="16832"/>
                </a:cubicBezTo>
                <a:cubicBezTo>
                  <a:pt x="7651" y="16832"/>
                  <a:pt x="7305" y="16760"/>
                  <a:pt x="6961" y="16678"/>
                </a:cubicBezTo>
                <a:cubicBezTo>
                  <a:pt x="6906" y="16663"/>
                  <a:pt x="6851" y="16640"/>
                  <a:pt x="6785" y="16640"/>
                </a:cubicBezTo>
                <a:cubicBezTo>
                  <a:pt x="6752" y="16640"/>
                  <a:pt x="6717" y="16646"/>
                  <a:pt x="6677" y="16662"/>
                </a:cubicBezTo>
                <a:cubicBezTo>
                  <a:pt x="6711" y="16705"/>
                  <a:pt x="6727" y="16749"/>
                  <a:pt x="6757" y="16769"/>
                </a:cubicBezTo>
                <a:cubicBezTo>
                  <a:pt x="6824" y="16815"/>
                  <a:pt x="6898" y="16846"/>
                  <a:pt x="6975" y="16879"/>
                </a:cubicBezTo>
                <a:cubicBezTo>
                  <a:pt x="7312" y="17029"/>
                  <a:pt x="7643" y="17197"/>
                  <a:pt x="7991" y="17330"/>
                </a:cubicBezTo>
                <a:cubicBezTo>
                  <a:pt x="8104" y="17374"/>
                  <a:pt x="8216" y="17396"/>
                  <a:pt x="8327" y="17396"/>
                </a:cubicBezTo>
                <a:cubicBezTo>
                  <a:pt x="8522" y="17396"/>
                  <a:pt x="8711" y="17327"/>
                  <a:pt x="8884" y="17187"/>
                </a:cubicBezTo>
                <a:cubicBezTo>
                  <a:pt x="8961" y="17120"/>
                  <a:pt x="9038" y="17063"/>
                  <a:pt x="9118" y="16999"/>
                </a:cubicBezTo>
                <a:cubicBezTo>
                  <a:pt x="9394" y="16783"/>
                  <a:pt x="9459" y="16696"/>
                  <a:pt x="9582" y="16696"/>
                </a:cubicBezTo>
                <a:cubicBezTo>
                  <a:pt x="9674" y="16696"/>
                  <a:pt x="9798" y="16744"/>
                  <a:pt x="10064" y="16822"/>
                </a:cubicBezTo>
                <a:cubicBezTo>
                  <a:pt x="10609" y="16986"/>
                  <a:pt x="10984" y="17354"/>
                  <a:pt x="11174" y="17892"/>
                </a:cubicBezTo>
                <a:cubicBezTo>
                  <a:pt x="11258" y="18126"/>
                  <a:pt x="11305" y="18367"/>
                  <a:pt x="11308" y="18611"/>
                </a:cubicBezTo>
                <a:cubicBezTo>
                  <a:pt x="11315" y="19076"/>
                  <a:pt x="11201" y="19510"/>
                  <a:pt x="11024" y="19932"/>
                </a:cubicBezTo>
                <a:cubicBezTo>
                  <a:pt x="10746" y="20610"/>
                  <a:pt x="10281" y="21175"/>
                  <a:pt x="9880" y="21777"/>
                </a:cubicBezTo>
                <a:cubicBezTo>
                  <a:pt x="9720" y="22015"/>
                  <a:pt x="9496" y="22205"/>
                  <a:pt x="9309" y="22429"/>
                </a:cubicBezTo>
                <a:cubicBezTo>
                  <a:pt x="9004" y="22780"/>
                  <a:pt x="8710" y="23135"/>
                  <a:pt x="8476" y="23536"/>
                </a:cubicBezTo>
                <a:cubicBezTo>
                  <a:pt x="8142" y="24104"/>
                  <a:pt x="7791" y="24663"/>
                  <a:pt x="7389" y="25191"/>
                </a:cubicBezTo>
                <a:cubicBezTo>
                  <a:pt x="7209" y="25428"/>
                  <a:pt x="7045" y="25682"/>
                  <a:pt x="6898" y="25943"/>
                </a:cubicBezTo>
                <a:cubicBezTo>
                  <a:pt x="6557" y="26552"/>
                  <a:pt x="3996" y="30754"/>
                  <a:pt x="3591" y="31323"/>
                </a:cubicBezTo>
                <a:cubicBezTo>
                  <a:pt x="3163" y="31918"/>
                  <a:pt x="2729" y="32510"/>
                  <a:pt x="2327" y="33121"/>
                </a:cubicBezTo>
                <a:cubicBezTo>
                  <a:pt x="1612" y="34215"/>
                  <a:pt x="957" y="35338"/>
                  <a:pt x="375" y="36578"/>
                </a:cubicBezTo>
                <a:cubicBezTo>
                  <a:pt x="408" y="36421"/>
                  <a:pt x="422" y="36324"/>
                  <a:pt x="485" y="36201"/>
                </a:cubicBezTo>
                <a:cubicBezTo>
                  <a:pt x="1044" y="34730"/>
                  <a:pt x="1672" y="33285"/>
                  <a:pt x="2317" y="31848"/>
                </a:cubicBezTo>
                <a:cubicBezTo>
                  <a:pt x="2515" y="31413"/>
                  <a:pt x="2709" y="30968"/>
                  <a:pt x="2852" y="30514"/>
                </a:cubicBezTo>
                <a:cubicBezTo>
                  <a:pt x="2918" y="30304"/>
                  <a:pt x="2942" y="30212"/>
                  <a:pt x="2932" y="30212"/>
                </a:cubicBezTo>
                <a:cubicBezTo>
                  <a:pt x="2908" y="30212"/>
                  <a:pt x="2706" y="30683"/>
                  <a:pt x="2398" y="31346"/>
                </a:cubicBezTo>
                <a:cubicBezTo>
                  <a:pt x="2050" y="32095"/>
                  <a:pt x="1716" y="32847"/>
                  <a:pt x="1398" y="33606"/>
                </a:cubicBezTo>
                <a:cubicBezTo>
                  <a:pt x="1003" y="34559"/>
                  <a:pt x="619" y="35522"/>
                  <a:pt x="254" y="36485"/>
                </a:cubicBezTo>
                <a:cubicBezTo>
                  <a:pt x="134" y="36802"/>
                  <a:pt x="17" y="37133"/>
                  <a:pt x="4" y="37485"/>
                </a:cubicBezTo>
                <a:cubicBezTo>
                  <a:pt x="0" y="37545"/>
                  <a:pt x="20" y="37602"/>
                  <a:pt x="27" y="37655"/>
                </a:cubicBezTo>
                <a:cubicBezTo>
                  <a:pt x="151" y="37652"/>
                  <a:pt x="154" y="37568"/>
                  <a:pt x="178" y="37505"/>
                </a:cubicBezTo>
                <a:cubicBezTo>
                  <a:pt x="361" y="37043"/>
                  <a:pt x="522" y="36565"/>
                  <a:pt x="743" y="36124"/>
                </a:cubicBezTo>
                <a:cubicBezTo>
                  <a:pt x="1431" y="34723"/>
                  <a:pt x="2240" y="33392"/>
                  <a:pt x="3153" y="32128"/>
                </a:cubicBezTo>
                <a:cubicBezTo>
                  <a:pt x="3564" y="31563"/>
                  <a:pt x="3979" y="30998"/>
                  <a:pt x="4350" y="30410"/>
                </a:cubicBezTo>
                <a:cubicBezTo>
                  <a:pt x="4788" y="29724"/>
                  <a:pt x="7363" y="25395"/>
                  <a:pt x="7857" y="24743"/>
                </a:cubicBezTo>
                <a:cubicBezTo>
                  <a:pt x="8152" y="24345"/>
                  <a:pt x="8392" y="23904"/>
                  <a:pt x="8653" y="23479"/>
                </a:cubicBezTo>
                <a:cubicBezTo>
                  <a:pt x="9014" y="22901"/>
                  <a:pt x="9486" y="22409"/>
                  <a:pt x="9930" y="21898"/>
                </a:cubicBezTo>
                <a:cubicBezTo>
                  <a:pt x="10181" y="21603"/>
                  <a:pt x="10499" y="21429"/>
                  <a:pt x="10860" y="21316"/>
                </a:cubicBezTo>
                <a:cubicBezTo>
                  <a:pt x="10940" y="21289"/>
                  <a:pt x="11020" y="21269"/>
                  <a:pt x="11094" y="21239"/>
                </a:cubicBezTo>
                <a:cubicBezTo>
                  <a:pt x="11161" y="21212"/>
                  <a:pt x="11228" y="21199"/>
                  <a:pt x="11293" y="21199"/>
                </a:cubicBezTo>
                <a:cubicBezTo>
                  <a:pt x="11396" y="21199"/>
                  <a:pt x="11496" y="21230"/>
                  <a:pt x="11592" y="21279"/>
                </a:cubicBezTo>
                <a:cubicBezTo>
                  <a:pt x="11672" y="21319"/>
                  <a:pt x="11746" y="21369"/>
                  <a:pt x="11826" y="21416"/>
                </a:cubicBezTo>
                <a:cubicBezTo>
                  <a:pt x="12227" y="21650"/>
                  <a:pt x="12625" y="21881"/>
                  <a:pt x="13026" y="22108"/>
                </a:cubicBezTo>
                <a:cubicBezTo>
                  <a:pt x="13175" y="22200"/>
                  <a:pt x="13343" y="22257"/>
                  <a:pt x="13512" y="22257"/>
                </a:cubicBezTo>
                <a:cubicBezTo>
                  <a:pt x="13541" y="22257"/>
                  <a:pt x="13570" y="22255"/>
                  <a:pt x="13598" y="22252"/>
                </a:cubicBezTo>
                <a:cubicBezTo>
                  <a:pt x="13943" y="22205"/>
                  <a:pt x="14277" y="22118"/>
                  <a:pt x="14611" y="22041"/>
                </a:cubicBezTo>
                <a:cubicBezTo>
                  <a:pt x="14681" y="22025"/>
                  <a:pt x="14748" y="21988"/>
                  <a:pt x="14745" y="21874"/>
                </a:cubicBezTo>
                <a:cubicBezTo>
                  <a:pt x="14701" y="21847"/>
                  <a:pt x="14651" y="21804"/>
                  <a:pt x="14598" y="21787"/>
                </a:cubicBezTo>
                <a:cubicBezTo>
                  <a:pt x="14477" y="21754"/>
                  <a:pt x="14354" y="21724"/>
                  <a:pt x="14230" y="21700"/>
                </a:cubicBezTo>
                <a:cubicBezTo>
                  <a:pt x="13862" y="21623"/>
                  <a:pt x="13498" y="21553"/>
                  <a:pt x="13160" y="21389"/>
                </a:cubicBezTo>
                <a:lnTo>
                  <a:pt x="12572" y="21115"/>
                </a:lnTo>
                <a:cubicBezTo>
                  <a:pt x="12171" y="20926"/>
                  <a:pt x="11767" y="20744"/>
                  <a:pt x="11314" y="20744"/>
                </a:cubicBezTo>
                <a:cubicBezTo>
                  <a:pt x="11302" y="20744"/>
                  <a:pt x="11290" y="20744"/>
                  <a:pt x="11278" y="20744"/>
                </a:cubicBezTo>
                <a:cubicBezTo>
                  <a:pt x="11268" y="20744"/>
                  <a:pt x="11251" y="20727"/>
                  <a:pt x="11224" y="20704"/>
                </a:cubicBezTo>
                <a:cubicBezTo>
                  <a:pt x="11284" y="20647"/>
                  <a:pt x="11335" y="20587"/>
                  <a:pt x="11391" y="20533"/>
                </a:cubicBezTo>
                <a:cubicBezTo>
                  <a:pt x="11766" y="20192"/>
                  <a:pt x="12110" y="19818"/>
                  <a:pt x="12425" y="19417"/>
                </a:cubicBezTo>
                <a:cubicBezTo>
                  <a:pt x="12695" y="19066"/>
                  <a:pt x="12960" y="18711"/>
                  <a:pt x="13230" y="18360"/>
                </a:cubicBezTo>
                <a:cubicBezTo>
                  <a:pt x="14123" y="17223"/>
                  <a:pt x="15086" y="16157"/>
                  <a:pt x="16056" y="15094"/>
                </a:cubicBezTo>
                <a:cubicBezTo>
                  <a:pt x="16330" y="14793"/>
                  <a:pt x="16587" y="14475"/>
                  <a:pt x="16848" y="14161"/>
                </a:cubicBezTo>
                <a:cubicBezTo>
                  <a:pt x="16915" y="14077"/>
                  <a:pt x="16958" y="13977"/>
                  <a:pt x="16998" y="13877"/>
                </a:cubicBezTo>
                <a:cubicBezTo>
                  <a:pt x="17089" y="13623"/>
                  <a:pt x="17169" y="13358"/>
                  <a:pt x="17259" y="13104"/>
                </a:cubicBezTo>
                <a:cubicBezTo>
                  <a:pt x="17366" y="12813"/>
                  <a:pt x="17396" y="12523"/>
                  <a:pt x="17360" y="12222"/>
                </a:cubicBezTo>
                <a:cubicBezTo>
                  <a:pt x="17313" y="11867"/>
                  <a:pt x="17159" y="11543"/>
                  <a:pt x="17002" y="11232"/>
                </a:cubicBezTo>
                <a:cubicBezTo>
                  <a:pt x="16604" y="10436"/>
                  <a:pt x="16383" y="9587"/>
                  <a:pt x="16256" y="8714"/>
                </a:cubicBezTo>
                <a:cubicBezTo>
                  <a:pt x="16186" y="8206"/>
                  <a:pt x="16102" y="7695"/>
                  <a:pt x="15939" y="7203"/>
                </a:cubicBezTo>
                <a:cubicBezTo>
                  <a:pt x="15791" y="6772"/>
                  <a:pt x="15694" y="6327"/>
                  <a:pt x="15621" y="5883"/>
                </a:cubicBezTo>
                <a:cubicBezTo>
                  <a:pt x="15587" y="5658"/>
                  <a:pt x="15541" y="5434"/>
                  <a:pt x="15470" y="5221"/>
                </a:cubicBezTo>
                <a:cubicBezTo>
                  <a:pt x="15290" y="4669"/>
                  <a:pt x="14949" y="4234"/>
                  <a:pt x="14471" y="3900"/>
                </a:cubicBezTo>
                <a:cubicBezTo>
                  <a:pt x="14394" y="3843"/>
                  <a:pt x="14317" y="3776"/>
                  <a:pt x="14250" y="3703"/>
                </a:cubicBezTo>
                <a:cubicBezTo>
                  <a:pt x="14170" y="3619"/>
                  <a:pt x="14200" y="3515"/>
                  <a:pt x="14243" y="3425"/>
                </a:cubicBezTo>
                <a:cubicBezTo>
                  <a:pt x="14274" y="3356"/>
                  <a:pt x="14331" y="3338"/>
                  <a:pt x="14394" y="3338"/>
                </a:cubicBezTo>
                <a:cubicBezTo>
                  <a:pt x="14412" y="3338"/>
                  <a:pt x="14432" y="3339"/>
                  <a:pt x="14451" y="3342"/>
                </a:cubicBezTo>
                <a:cubicBezTo>
                  <a:pt x="14487" y="3345"/>
                  <a:pt x="14528" y="3348"/>
                  <a:pt x="14561" y="3358"/>
                </a:cubicBezTo>
                <a:cubicBezTo>
                  <a:pt x="15511" y="3552"/>
                  <a:pt x="16413" y="3866"/>
                  <a:pt x="17242" y="4368"/>
                </a:cubicBezTo>
                <a:cubicBezTo>
                  <a:pt x="17617" y="4595"/>
                  <a:pt x="17911" y="4896"/>
                  <a:pt x="18075" y="5307"/>
                </a:cubicBezTo>
                <a:cubicBezTo>
                  <a:pt x="18212" y="5648"/>
                  <a:pt x="18436" y="5933"/>
                  <a:pt x="18687" y="6200"/>
                </a:cubicBezTo>
                <a:cubicBezTo>
                  <a:pt x="18941" y="6471"/>
                  <a:pt x="19178" y="6755"/>
                  <a:pt x="19416" y="7039"/>
                </a:cubicBezTo>
                <a:cubicBezTo>
                  <a:pt x="19630" y="7297"/>
                  <a:pt x="19730" y="7588"/>
                  <a:pt x="19727" y="7939"/>
                </a:cubicBezTo>
                <a:cubicBezTo>
                  <a:pt x="19713" y="8661"/>
                  <a:pt x="19713" y="9386"/>
                  <a:pt x="19523" y="10095"/>
                </a:cubicBezTo>
                <a:cubicBezTo>
                  <a:pt x="19432" y="10430"/>
                  <a:pt x="19325" y="10754"/>
                  <a:pt x="19228" y="11085"/>
                </a:cubicBezTo>
                <a:cubicBezTo>
                  <a:pt x="19081" y="11590"/>
                  <a:pt x="18847" y="12041"/>
                  <a:pt x="18466" y="12412"/>
                </a:cubicBezTo>
                <a:cubicBezTo>
                  <a:pt x="18393" y="12492"/>
                  <a:pt x="18326" y="12579"/>
                  <a:pt x="18259" y="12663"/>
                </a:cubicBezTo>
                <a:cubicBezTo>
                  <a:pt x="18011" y="12964"/>
                  <a:pt x="17811" y="13305"/>
                  <a:pt x="17507" y="13556"/>
                </a:cubicBezTo>
                <a:cubicBezTo>
                  <a:pt x="17470" y="13582"/>
                  <a:pt x="17436" y="13623"/>
                  <a:pt x="17423" y="13663"/>
                </a:cubicBezTo>
                <a:cubicBezTo>
                  <a:pt x="17386" y="13766"/>
                  <a:pt x="17279" y="13776"/>
                  <a:pt x="17186" y="13823"/>
                </a:cubicBezTo>
                <a:cubicBezTo>
                  <a:pt x="17256" y="13957"/>
                  <a:pt x="17343" y="14064"/>
                  <a:pt x="17296" y="14214"/>
                </a:cubicBezTo>
                <a:cubicBezTo>
                  <a:pt x="17189" y="14582"/>
                  <a:pt x="17042" y="14933"/>
                  <a:pt x="16758" y="15204"/>
                </a:cubicBezTo>
                <a:cubicBezTo>
                  <a:pt x="16637" y="15321"/>
                  <a:pt x="16514" y="15445"/>
                  <a:pt x="16400" y="15572"/>
                </a:cubicBezTo>
                <a:cubicBezTo>
                  <a:pt x="15965" y="16063"/>
                  <a:pt x="15691" y="16625"/>
                  <a:pt x="15681" y="17290"/>
                </a:cubicBezTo>
                <a:cubicBezTo>
                  <a:pt x="15671" y="17571"/>
                  <a:pt x="15664" y="17852"/>
                  <a:pt x="15671" y="18129"/>
                </a:cubicBezTo>
                <a:cubicBezTo>
                  <a:pt x="15688" y="18705"/>
                  <a:pt x="15534" y="19223"/>
                  <a:pt x="15213" y="19694"/>
                </a:cubicBezTo>
                <a:cubicBezTo>
                  <a:pt x="15089" y="19875"/>
                  <a:pt x="14972" y="20059"/>
                  <a:pt x="14869" y="20249"/>
                </a:cubicBezTo>
                <a:cubicBezTo>
                  <a:pt x="14735" y="20497"/>
                  <a:pt x="14785" y="20614"/>
                  <a:pt x="15046" y="20704"/>
                </a:cubicBezTo>
                <a:cubicBezTo>
                  <a:pt x="15156" y="20747"/>
                  <a:pt x="15270" y="20777"/>
                  <a:pt x="15387" y="20794"/>
                </a:cubicBezTo>
                <a:cubicBezTo>
                  <a:pt x="15557" y="20818"/>
                  <a:pt x="15731" y="20838"/>
                  <a:pt x="15902" y="20851"/>
                </a:cubicBezTo>
                <a:cubicBezTo>
                  <a:pt x="16049" y="20863"/>
                  <a:pt x="16195" y="20869"/>
                  <a:pt x="16341" y="20869"/>
                </a:cubicBezTo>
                <a:cubicBezTo>
                  <a:pt x="16747" y="20869"/>
                  <a:pt x="17149" y="20818"/>
                  <a:pt x="17540" y="20680"/>
                </a:cubicBezTo>
                <a:cubicBezTo>
                  <a:pt x="18209" y="20436"/>
                  <a:pt x="18831" y="20099"/>
                  <a:pt x="19409" y="19691"/>
                </a:cubicBezTo>
                <a:cubicBezTo>
                  <a:pt x="19750" y="19443"/>
                  <a:pt x="20001" y="19122"/>
                  <a:pt x="20034" y="18681"/>
                </a:cubicBezTo>
                <a:cubicBezTo>
                  <a:pt x="20051" y="18457"/>
                  <a:pt x="20041" y="18226"/>
                  <a:pt x="20011" y="18006"/>
                </a:cubicBezTo>
                <a:cubicBezTo>
                  <a:pt x="19947" y="17521"/>
                  <a:pt x="19814" y="17050"/>
                  <a:pt x="19666" y="16581"/>
                </a:cubicBezTo>
                <a:cubicBezTo>
                  <a:pt x="19580" y="16297"/>
                  <a:pt x="19509" y="16003"/>
                  <a:pt x="19436" y="15716"/>
                </a:cubicBezTo>
                <a:cubicBezTo>
                  <a:pt x="19419" y="15665"/>
                  <a:pt x="19432" y="15609"/>
                  <a:pt x="19432" y="15552"/>
                </a:cubicBezTo>
                <a:lnTo>
                  <a:pt x="19432" y="15552"/>
                </a:lnTo>
                <a:cubicBezTo>
                  <a:pt x="19529" y="15679"/>
                  <a:pt x="19596" y="15806"/>
                  <a:pt x="19633" y="15946"/>
                </a:cubicBezTo>
                <a:cubicBezTo>
                  <a:pt x="19727" y="16281"/>
                  <a:pt x="19817" y="16612"/>
                  <a:pt x="19880" y="16949"/>
                </a:cubicBezTo>
                <a:cubicBezTo>
                  <a:pt x="20018" y="17668"/>
                  <a:pt x="20282" y="18337"/>
                  <a:pt x="20686" y="18952"/>
                </a:cubicBezTo>
                <a:cubicBezTo>
                  <a:pt x="20950" y="19353"/>
                  <a:pt x="21208" y="19758"/>
                  <a:pt x="21485" y="20149"/>
                </a:cubicBezTo>
                <a:cubicBezTo>
                  <a:pt x="22010" y="20894"/>
                  <a:pt x="22361" y="21700"/>
                  <a:pt x="22522" y="22606"/>
                </a:cubicBezTo>
                <a:cubicBezTo>
                  <a:pt x="22625" y="23201"/>
                  <a:pt x="22796" y="23787"/>
                  <a:pt x="22990" y="24362"/>
                </a:cubicBezTo>
                <a:cubicBezTo>
                  <a:pt x="23244" y="25127"/>
                  <a:pt x="23682" y="25816"/>
                  <a:pt x="24023" y="26548"/>
                </a:cubicBezTo>
                <a:cubicBezTo>
                  <a:pt x="24063" y="26645"/>
                  <a:pt x="24147" y="26729"/>
                  <a:pt x="24227" y="26799"/>
                </a:cubicBezTo>
                <a:cubicBezTo>
                  <a:pt x="24288" y="26855"/>
                  <a:pt x="24337" y="26880"/>
                  <a:pt x="24389" y="26880"/>
                </a:cubicBezTo>
                <a:cubicBezTo>
                  <a:pt x="24434" y="26880"/>
                  <a:pt x="24483" y="26861"/>
                  <a:pt x="24545" y="26826"/>
                </a:cubicBezTo>
                <a:cubicBezTo>
                  <a:pt x="25243" y="26401"/>
                  <a:pt x="25852" y="25883"/>
                  <a:pt x="26323" y="25211"/>
                </a:cubicBezTo>
                <a:cubicBezTo>
                  <a:pt x="26815" y="24519"/>
                  <a:pt x="27089" y="23756"/>
                  <a:pt x="27152" y="22914"/>
                </a:cubicBezTo>
                <a:cubicBezTo>
                  <a:pt x="27206" y="22165"/>
                  <a:pt x="27072" y="21449"/>
                  <a:pt x="26825" y="20751"/>
                </a:cubicBezTo>
                <a:cubicBezTo>
                  <a:pt x="26547" y="19962"/>
                  <a:pt x="26069" y="19306"/>
                  <a:pt x="25384" y="18822"/>
                </a:cubicBezTo>
                <a:cubicBezTo>
                  <a:pt x="24912" y="18487"/>
                  <a:pt x="24417" y="18183"/>
                  <a:pt x="23923" y="17885"/>
                </a:cubicBezTo>
                <a:cubicBezTo>
                  <a:pt x="23120" y="17407"/>
                  <a:pt x="22395" y="16836"/>
                  <a:pt x="21786" y="16133"/>
                </a:cubicBezTo>
                <a:cubicBezTo>
                  <a:pt x="21753" y="16097"/>
                  <a:pt x="21726" y="16050"/>
                  <a:pt x="21666" y="15963"/>
                </a:cubicBezTo>
                <a:lnTo>
                  <a:pt x="21666" y="15963"/>
                </a:lnTo>
                <a:cubicBezTo>
                  <a:pt x="21866" y="16020"/>
                  <a:pt x="22010" y="16060"/>
                  <a:pt x="22157" y="16100"/>
                </a:cubicBezTo>
                <a:cubicBezTo>
                  <a:pt x="22522" y="16200"/>
                  <a:pt x="22893" y="16287"/>
                  <a:pt x="23241" y="16451"/>
                </a:cubicBezTo>
                <a:cubicBezTo>
                  <a:pt x="23789" y="16712"/>
                  <a:pt x="24250" y="17083"/>
                  <a:pt x="24675" y="17514"/>
                </a:cubicBezTo>
                <a:cubicBezTo>
                  <a:pt x="25150" y="17999"/>
                  <a:pt x="25631" y="18484"/>
                  <a:pt x="26123" y="18945"/>
                </a:cubicBezTo>
                <a:cubicBezTo>
                  <a:pt x="26370" y="19176"/>
                  <a:pt x="26641" y="19377"/>
                  <a:pt x="26915" y="19570"/>
                </a:cubicBezTo>
                <a:cubicBezTo>
                  <a:pt x="27126" y="19721"/>
                  <a:pt x="27370" y="19821"/>
                  <a:pt x="27641" y="19845"/>
                </a:cubicBezTo>
                <a:cubicBezTo>
                  <a:pt x="27698" y="19850"/>
                  <a:pt x="27755" y="19853"/>
                  <a:pt x="27812" y="19853"/>
                </a:cubicBezTo>
                <a:cubicBezTo>
                  <a:pt x="28203" y="19853"/>
                  <a:pt x="28550" y="19721"/>
                  <a:pt x="28854" y="19463"/>
                </a:cubicBezTo>
                <a:cubicBezTo>
                  <a:pt x="29041" y="19310"/>
                  <a:pt x="29209" y="19129"/>
                  <a:pt x="29376" y="18952"/>
                </a:cubicBezTo>
                <a:cubicBezTo>
                  <a:pt x="29757" y="18541"/>
                  <a:pt x="30165" y="18170"/>
                  <a:pt x="30683" y="17949"/>
                </a:cubicBezTo>
                <a:cubicBezTo>
                  <a:pt x="30961" y="17832"/>
                  <a:pt x="31248" y="17742"/>
                  <a:pt x="31529" y="17641"/>
                </a:cubicBezTo>
                <a:cubicBezTo>
                  <a:pt x="31623" y="17608"/>
                  <a:pt x="31720" y="17564"/>
                  <a:pt x="31800" y="17531"/>
                </a:cubicBezTo>
                <a:cubicBezTo>
                  <a:pt x="31830" y="17387"/>
                  <a:pt x="31753" y="17330"/>
                  <a:pt x="31696" y="17264"/>
                </a:cubicBezTo>
                <a:cubicBezTo>
                  <a:pt x="31562" y="17103"/>
                  <a:pt x="31422" y="16946"/>
                  <a:pt x="31278" y="16799"/>
                </a:cubicBezTo>
                <a:cubicBezTo>
                  <a:pt x="30696" y="16227"/>
                  <a:pt x="30115" y="15652"/>
                  <a:pt x="29523" y="15094"/>
                </a:cubicBezTo>
                <a:cubicBezTo>
                  <a:pt x="29339" y="14923"/>
                  <a:pt x="29125" y="14776"/>
                  <a:pt x="28914" y="14632"/>
                </a:cubicBezTo>
                <a:cubicBezTo>
                  <a:pt x="28303" y="14221"/>
                  <a:pt x="27604" y="14030"/>
                  <a:pt x="26885" y="13907"/>
                </a:cubicBezTo>
                <a:cubicBezTo>
                  <a:pt x="26765" y="13887"/>
                  <a:pt x="26638" y="13863"/>
                  <a:pt x="26474" y="13840"/>
                </a:cubicBezTo>
                <a:cubicBezTo>
                  <a:pt x="26614" y="13736"/>
                  <a:pt x="26721" y="13663"/>
                  <a:pt x="26821" y="13576"/>
                </a:cubicBezTo>
                <a:cubicBezTo>
                  <a:pt x="27159" y="13288"/>
                  <a:pt x="27437" y="12937"/>
                  <a:pt x="27707" y="12586"/>
                </a:cubicBezTo>
                <a:cubicBezTo>
                  <a:pt x="27978" y="12238"/>
                  <a:pt x="28169" y="11854"/>
                  <a:pt x="28289" y="11429"/>
                </a:cubicBezTo>
                <a:cubicBezTo>
                  <a:pt x="28440" y="10901"/>
                  <a:pt x="28507" y="10363"/>
                  <a:pt x="28563" y="9824"/>
                </a:cubicBezTo>
                <a:cubicBezTo>
                  <a:pt x="28654" y="8992"/>
                  <a:pt x="28771" y="8169"/>
                  <a:pt x="29038" y="7374"/>
                </a:cubicBezTo>
                <a:cubicBezTo>
                  <a:pt x="29108" y="7170"/>
                  <a:pt x="29078" y="7120"/>
                  <a:pt x="28891" y="6993"/>
                </a:cubicBezTo>
                <a:cubicBezTo>
                  <a:pt x="28644" y="6825"/>
                  <a:pt x="28396" y="6658"/>
                  <a:pt x="28145" y="6498"/>
                </a:cubicBezTo>
                <a:cubicBezTo>
                  <a:pt x="27908" y="6347"/>
                  <a:pt x="27674" y="6197"/>
                  <a:pt x="27427" y="6056"/>
                </a:cubicBezTo>
                <a:cubicBezTo>
                  <a:pt x="27221" y="5943"/>
                  <a:pt x="27014" y="5883"/>
                  <a:pt x="26806" y="5883"/>
                </a:cubicBezTo>
                <a:cubicBezTo>
                  <a:pt x="26599" y="5883"/>
                  <a:pt x="26392" y="5943"/>
                  <a:pt x="26186" y="6066"/>
                </a:cubicBezTo>
                <a:cubicBezTo>
                  <a:pt x="25768" y="6320"/>
                  <a:pt x="25317" y="6474"/>
                  <a:pt x="24845" y="6575"/>
                </a:cubicBezTo>
                <a:cubicBezTo>
                  <a:pt x="24718" y="6605"/>
                  <a:pt x="24598" y="6641"/>
                  <a:pt x="24478" y="6675"/>
                </a:cubicBezTo>
                <a:cubicBezTo>
                  <a:pt x="23899" y="6825"/>
                  <a:pt x="23441" y="7140"/>
                  <a:pt x="23080" y="7611"/>
                </a:cubicBezTo>
                <a:cubicBezTo>
                  <a:pt x="23037" y="7671"/>
                  <a:pt x="22987" y="7725"/>
                  <a:pt x="22936" y="7778"/>
                </a:cubicBezTo>
                <a:cubicBezTo>
                  <a:pt x="22920" y="7725"/>
                  <a:pt x="22926" y="7691"/>
                  <a:pt x="22940" y="7658"/>
                </a:cubicBezTo>
                <a:cubicBezTo>
                  <a:pt x="23097" y="7257"/>
                  <a:pt x="23190" y="6842"/>
                  <a:pt x="23224" y="6417"/>
                </a:cubicBezTo>
                <a:cubicBezTo>
                  <a:pt x="23257" y="5956"/>
                  <a:pt x="23261" y="5498"/>
                  <a:pt x="23244" y="5033"/>
                </a:cubicBezTo>
                <a:cubicBezTo>
                  <a:pt x="23211" y="4107"/>
                  <a:pt x="23027" y="3204"/>
                  <a:pt x="22789" y="2308"/>
                </a:cubicBezTo>
                <a:cubicBezTo>
                  <a:pt x="22535" y="1359"/>
                  <a:pt x="21900" y="687"/>
                  <a:pt x="21181" y="72"/>
                </a:cubicBezTo>
                <a:cubicBezTo>
                  <a:pt x="21140" y="42"/>
                  <a:pt x="21100" y="1"/>
                  <a:pt x="2105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3"/>
          <p:cNvSpPr/>
          <p:nvPr/>
        </p:nvSpPr>
        <p:spPr>
          <a:xfrm rot="-2487335">
            <a:off x="-178430" y="3697862"/>
            <a:ext cx="983020" cy="1502385"/>
          </a:xfrm>
          <a:custGeom>
            <a:avLst/>
            <a:gdLst/>
            <a:ahLst/>
            <a:cxnLst/>
            <a:rect l="l" t="t" r="r" b="b"/>
            <a:pathLst>
              <a:path w="24227" h="37027" extrusionOk="0">
                <a:moveTo>
                  <a:pt x="17323" y="3990"/>
                </a:moveTo>
                <a:cubicBezTo>
                  <a:pt x="17326" y="3990"/>
                  <a:pt x="17329" y="3990"/>
                  <a:pt x="17333" y="3990"/>
                </a:cubicBezTo>
                <a:cubicBezTo>
                  <a:pt x="17406" y="3990"/>
                  <a:pt x="17486" y="4007"/>
                  <a:pt x="17560" y="4037"/>
                </a:cubicBezTo>
                <a:cubicBezTo>
                  <a:pt x="17901" y="4157"/>
                  <a:pt x="18138" y="4395"/>
                  <a:pt x="18329" y="4689"/>
                </a:cubicBezTo>
                <a:cubicBezTo>
                  <a:pt x="18346" y="4712"/>
                  <a:pt x="18346" y="4756"/>
                  <a:pt x="18356" y="4796"/>
                </a:cubicBezTo>
                <a:cubicBezTo>
                  <a:pt x="18302" y="4826"/>
                  <a:pt x="18255" y="4866"/>
                  <a:pt x="18202" y="4880"/>
                </a:cubicBezTo>
                <a:cubicBezTo>
                  <a:pt x="17944" y="4936"/>
                  <a:pt x="17804" y="5114"/>
                  <a:pt x="17687" y="5331"/>
                </a:cubicBezTo>
                <a:cubicBezTo>
                  <a:pt x="17654" y="5398"/>
                  <a:pt x="17607" y="5471"/>
                  <a:pt x="17550" y="5565"/>
                </a:cubicBezTo>
                <a:cubicBezTo>
                  <a:pt x="17219" y="5271"/>
                  <a:pt x="17018" y="4940"/>
                  <a:pt x="16968" y="4535"/>
                </a:cubicBezTo>
                <a:cubicBezTo>
                  <a:pt x="16955" y="4435"/>
                  <a:pt x="16981" y="4321"/>
                  <a:pt x="17008" y="4221"/>
                </a:cubicBezTo>
                <a:cubicBezTo>
                  <a:pt x="17054" y="4073"/>
                  <a:pt x="17168" y="3990"/>
                  <a:pt x="17323" y="3990"/>
                </a:cubicBezTo>
                <a:close/>
                <a:moveTo>
                  <a:pt x="15537" y="5491"/>
                </a:moveTo>
                <a:cubicBezTo>
                  <a:pt x="15634" y="5615"/>
                  <a:pt x="15634" y="5615"/>
                  <a:pt x="15654" y="5719"/>
                </a:cubicBezTo>
                <a:cubicBezTo>
                  <a:pt x="15698" y="5909"/>
                  <a:pt x="15678" y="5933"/>
                  <a:pt x="15437" y="5963"/>
                </a:cubicBezTo>
                <a:cubicBezTo>
                  <a:pt x="15454" y="5792"/>
                  <a:pt x="15417" y="5625"/>
                  <a:pt x="15537" y="5491"/>
                </a:cubicBezTo>
                <a:close/>
                <a:moveTo>
                  <a:pt x="13262" y="6311"/>
                </a:moveTo>
                <a:cubicBezTo>
                  <a:pt x="13266" y="6414"/>
                  <a:pt x="13202" y="6482"/>
                  <a:pt x="13134" y="6551"/>
                </a:cubicBezTo>
                <a:lnTo>
                  <a:pt x="13134" y="6551"/>
                </a:lnTo>
                <a:cubicBezTo>
                  <a:pt x="13176" y="6471"/>
                  <a:pt x="13220" y="6391"/>
                  <a:pt x="13262" y="6311"/>
                </a:cubicBezTo>
                <a:close/>
                <a:moveTo>
                  <a:pt x="17027" y="3063"/>
                </a:moveTo>
                <a:cubicBezTo>
                  <a:pt x="17154" y="3063"/>
                  <a:pt x="17283" y="3075"/>
                  <a:pt x="17413" y="3098"/>
                </a:cubicBezTo>
                <a:cubicBezTo>
                  <a:pt x="18165" y="3225"/>
                  <a:pt x="18767" y="3616"/>
                  <a:pt x="19248" y="4201"/>
                </a:cubicBezTo>
                <a:cubicBezTo>
                  <a:pt x="19476" y="4475"/>
                  <a:pt x="19629" y="4789"/>
                  <a:pt x="19710" y="5137"/>
                </a:cubicBezTo>
                <a:cubicBezTo>
                  <a:pt x="19763" y="5388"/>
                  <a:pt x="19770" y="5632"/>
                  <a:pt x="19676" y="5876"/>
                </a:cubicBezTo>
                <a:cubicBezTo>
                  <a:pt x="19596" y="6077"/>
                  <a:pt x="19446" y="6210"/>
                  <a:pt x="19232" y="6234"/>
                </a:cubicBezTo>
                <a:cubicBezTo>
                  <a:pt x="19157" y="6242"/>
                  <a:pt x="19080" y="6248"/>
                  <a:pt x="19003" y="6248"/>
                </a:cubicBezTo>
                <a:cubicBezTo>
                  <a:pt x="18922" y="6248"/>
                  <a:pt x="18841" y="6241"/>
                  <a:pt x="18764" y="6220"/>
                </a:cubicBezTo>
                <a:cubicBezTo>
                  <a:pt x="18543" y="6167"/>
                  <a:pt x="18329" y="6083"/>
                  <a:pt x="18125" y="5983"/>
                </a:cubicBezTo>
                <a:cubicBezTo>
                  <a:pt x="17951" y="5899"/>
                  <a:pt x="17774" y="5796"/>
                  <a:pt x="17633" y="5639"/>
                </a:cubicBezTo>
                <a:cubicBezTo>
                  <a:pt x="17674" y="5565"/>
                  <a:pt x="17717" y="5498"/>
                  <a:pt x="17754" y="5431"/>
                </a:cubicBezTo>
                <a:cubicBezTo>
                  <a:pt x="17878" y="5221"/>
                  <a:pt x="18011" y="5037"/>
                  <a:pt x="18275" y="4960"/>
                </a:cubicBezTo>
                <a:cubicBezTo>
                  <a:pt x="18489" y="4900"/>
                  <a:pt x="18523" y="4739"/>
                  <a:pt x="18379" y="4559"/>
                </a:cubicBezTo>
                <a:cubicBezTo>
                  <a:pt x="18259" y="4408"/>
                  <a:pt x="18128" y="4268"/>
                  <a:pt x="17985" y="4141"/>
                </a:cubicBezTo>
                <a:cubicBezTo>
                  <a:pt x="17821" y="4000"/>
                  <a:pt x="17623" y="3903"/>
                  <a:pt x="17403" y="3883"/>
                </a:cubicBezTo>
                <a:cubicBezTo>
                  <a:pt x="17368" y="3880"/>
                  <a:pt x="17332" y="3877"/>
                  <a:pt x="17297" y="3877"/>
                </a:cubicBezTo>
                <a:cubicBezTo>
                  <a:pt x="17171" y="3877"/>
                  <a:pt x="17050" y="3907"/>
                  <a:pt x="16975" y="4017"/>
                </a:cubicBezTo>
                <a:cubicBezTo>
                  <a:pt x="16584" y="4552"/>
                  <a:pt x="16229" y="5114"/>
                  <a:pt x="15952" y="5722"/>
                </a:cubicBezTo>
                <a:cubicBezTo>
                  <a:pt x="15855" y="5929"/>
                  <a:pt x="15768" y="6140"/>
                  <a:pt x="15674" y="6347"/>
                </a:cubicBezTo>
                <a:cubicBezTo>
                  <a:pt x="15644" y="6424"/>
                  <a:pt x="15614" y="6498"/>
                  <a:pt x="15530" y="6551"/>
                </a:cubicBezTo>
                <a:cubicBezTo>
                  <a:pt x="15457" y="6397"/>
                  <a:pt x="15437" y="6250"/>
                  <a:pt x="15447" y="6100"/>
                </a:cubicBezTo>
                <a:cubicBezTo>
                  <a:pt x="15520" y="6077"/>
                  <a:pt x="15591" y="6063"/>
                  <a:pt x="15654" y="6030"/>
                </a:cubicBezTo>
                <a:cubicBezTo>
                  <a:pt x="15701" y="6006"/>
                  <a:pt x="15754" y="5960"/>
                  <a:pt x="15768" y="5913"/>
                </a:cubicBezTo>
                <a:cubicBezTo>
                  <a:pt x="15805" y="5739"/>
                  <a:pt x="15758" y="5572"/>
                  <a:pt x="15651" y="5428"/>
                </a:cubicBezTo>
                <a:cubicBezTo>
                  <a:pt x="15620" y="5386"/>
                  <a:pt x="15581" y="5366"/>
                  <a:pt x="15543" y="5366"/>
                </a:cubicBezTo>
                <a:cubicBezTo>
                  <a:pt x="15498" y="5366"/>
                  <a:pt x="15453" y="5394"/>
                  <a:pt x="15420" y="5448"/>
                </a:cubicBezTo>
                <a:cubicBezTo>
                  <a:pt x="15383" y="5522"/>
                  <a:pt x="15363" y="5608"/>
                  <a:pt x="15347" y="5692"/>
                </a:cubicBezTo>
                <a:cubicBezTo>
                  <a:pt x="15330" y="5779"/>
                  <a:pt x="15330" y="5876"/>
                  <a:pt x="15316" y="5966"/>
                </a:cubicBezTo>
                <a:cubicBezTo>
                  <a:pt x="15280" y="5976"/>
                  <a:pt x="15253" y="5990"/>
                  <a:pt x="15226" y="5990"/>
                </a:cubicBezTo>
                <a:cubicBezTo>
                  <a:pt x="14935" y="6010"/>
                  <a:pt x="14661" y="6090"/>
                  <a:pt x="14397" y="6200"/>
                </a:cubicBezTo>
                <a:cubicBezTo>
                  <a:pt x="14056" y="6347"/>
                  <a:pt x="13715" y="6498"/>
                  <a:pt x="13374" y="6648"/>
                </a:cubicBezTo>
                <a:cubicBezTo>
                  <a:pt x="13330" y="6665"/>
                  <a:pt x="13284" y="6675"/>
                  <a:pt x="13210" y="6695"/>
                </a:cubicBezTo>
                <a:cubicBezTo>
                  <a:pt x="13290" y="6535"/>
                  <a:pt x="13354" y="6404"/>
                  <a:pt x="13414" y="6280"/>
                </a:cubicBezTo>
                <a:cubicBezTo>
                  <a:pt x="13758" y="5612"/>
                  <a:pt x="14133" y="4960"/>
                  <a:pt x="14644" y="4398"/>
                </a:cubicBezTo>
                <a:cubicBezTo>
                  <a:pt x="15046" y="3957"/>
                  <a:pt x="15504" y="3586"/>
                  <a:pt x="16039" y="3308"/>
                </a:cubicBezTo>
                <a:cubicBezTo>
                  <a:pt x="16355" y="3145"/>
                  <a:pt x="16686" y="3063"/>
                  <a:pt x="17027" y="3063"/>
                </a:cubicBezTo>
                <a:close/>
                <a:moveTo>
                  <a:pt x="13120" y="6576"/>
                </a:moveTo>
                <a:cubicBezTo>
                  <a:pt x="13126" y="6692"/>
                  <a:pt x="13119" y="6705"/>
                  <a:pt x="12993" y="6809"/>
                </a:cubicBezTo>
                <a:cubicBezTo>
                  <a:pt x="13043" y="6714"/>
                  <a:pt x="13085" y="6643"/>
                  <a:pt x="13120" y="6576"/>
                </a:cubicBezTo>
                <a:close/>
                <a:moveTo>
                  <a:pt x="16858" y="4422"/>
                </a:moveTo>
                <a:cubicBezTo>
                  <a:pt x="16881" y="4946"/>
                  <a:pt x="17149" y="5324"/>
                  <a:pt x="17483" y="5679"/>
                </a:cubicBezTo>
                <a:cubicBezTo>
                  <a:pt x="17333" y="5909"/>
                  <a:pt x="17205" y="6143"/>
                  <a:pt x="17038" y="6344"/>
                </a:cubicBezTo>
                <a:cubicBezTo>
                  <a:pt x="16741" y="6702"/>
                  <a:pt x="16420" y="7046"/>
                  <a:pt x="16089" y="7414"/>
                </a:cubicBezTo>
                <a:cubicBezTo>
                  <a:pt x="15918" y="7163"/>
                  <a:pt x="15704" y="6959"/>
                  <a:pt x="15597" y="6718"/>
                </a:cubicBezTo>
                <a:cubicBezTo>
                  <a:pt x="15728" y="6444"/>
                  <a:pt x="15848" y="6200"/>
                  <a:pt x="15955" y="5956"/>
                </a:cubicBezTo>
                <a:cubicBezTo>
                  <a:pt x="16172" y="5448"/>
                  <a:pt x="16447" y="4973"/>
                  <a:pt x="16754" y="4518"/>
                </a:cubicBezTo>
                <a:cubicBezTo>
                  <a:pt x="16774" y="4488"/>
                  <a:pt x="16808" y="4468"/>
                  <a:pt x="16858" y="4422"/>
                </a:cubicBezTo>
                <a:close/>
                <a:moveTo>
                  <a:pt x="17573" y="5759"/>
                </a:moveTo>
                <a:cubicBezTo>
                  <a:pt x="18051" y="6108"/>
                  <a:pt x="18532" y="6369"/>
                  <a:pt x="19152" y="6369"/>
                </a:cubicBezTo>
                <a:cubicBezTo>
                  <a:pt x="19178" y="6369"/>
                  <a:pt x="19205" y="6368"/>
                  <a:pt x="19232" y="6367"/>
                </a:cubicBezTo>
                <a:lnTo>
                  <a:pt x="19232" y="6367"/>
                </a:lnTo>
                <a:cubicBezTo>
                  <a:pt x="19125" y="6468"/>
                  <a:pt x="19054" y="6545"/>
                  <a:pt x="18974" y="6615"/>
                </a:cubicBezTo>
                <a:cubicBezTo>
                  <a:pt x="18379" y="7163"/>
                  <a:pt x="17777" y="7701"/>
                  <a:pt x="17142" y="8203"/>
                </a:cubicBezTo>
                <a:cubicBezTo>
                  <a:pt x="17035" y="8290"/>
                  <a:pt x="16928" y="8390"/>
                  <a:pt x="16778" y="8414"/>
                </a:cubicBezTo>
                <a:cubicBezTo>
                  <a:pt x="16507" y="8136"/>
                  <a:pt x="16316" y="7812"/>
                  <a:pt x="16139" y="7497"/>
                </a:cubicBezTo>
                <a:cubicBezTo>
                  <a:pt x="16319" y="7297"/>
                  <a:pt x="16483" y="7110"/>
                  <a:pt x="16647" y="6926"/>
                </a:cubicBezTo>
                <a:cubicBezTo>
                  <a:pt x="16814" y="6735"/>
                  <a:pt x="16985" y="6558"/>
                  <a:pt x="17149" y="6364"/>
                </a:cubicBezTo>
                <a:cubicBezTo>
                  <a:pt x="17306" y="6177"/>
                  <a:pt x="17406" y="5943"/>
                  <a:pt x="17573" y="5759"/>
                </a:cubicBezTo>
                <a:close/>
                <a:moveTo>
                  <a:pt x="21475" y="5234"/>
                </a:moveTo>
                <a:cubicBezTo>
                  <a:pt x="21549" y="5234"/>
                  <a:pt x="21625" y="5256"/>
                  <a:pt x="21696" y="5298"/>
                </a:cubicBezTo>
                <a:cubicBezTo>
                  <a:pt x="21783" y="5358"/>
                  <a:pt x="21866" y="5428"/>
                  <a:pt x="21946" y="5498"/>
                </a:cubicBezTo>
                <a:cubicBezTo>
                  <a:pt x="22394" y="5926"/>
                  <a:pt x="22685" y="6461"/>
                  <a:pt x="22936" y="7016"/>
                </a:cubicBezTo>
                <a:cubicBezTo>
                  <a:pt x="23184" y="7568"/>
                  <a:pt x="23267" y="8153"/>
                  <a:pt x="23287" y="8751"/>
                </a:cubicBezTo>
                <a:cubicBezTo>
                  <a:pt x="23294" y="8965"/>
                  <a:pt x="23274" y="9183"/>
                  <a:pt x="23194" y="9387"/>
                </a:cubicBezTo>
                <a:cubicBezTo>
                  <a:pt x="23147" y="9497"/>
                  <a:pt x="23080" y="9600"/>
                  <a:pt x="23016" y="9701"/>
                </a:cubicBezTo>
                <a:cubicBezTo>
                  <a:pt x="22973" y="9763"/>
                  <a:pt x="22912" y="9792"/>
                  <a:pt x="22844" y="9792"/>
                </a:cubicBezTo>
                <a:cubicBezTo>
                  <a:pt x="22813" y="9792"/>
                  <a:pt x="22781" y="9786"/>
                  <a:pt x="22749" y="9774"/>
                </a:cubicBezTo>
                <a:cubicBezTo>
                  <a:pt x="22702" y="9758"/>
                  <a:pt x="22655" y="9738"/>
                  <a:pt x="22608" y="9711"/>
                </a:cubicBezTo>
                <a:cubicBezTo>
                  <a:pt x="22500" y="9650"/>
                  <a:pt x="22384" y="9624"/>
                  <a:pt x="22264" y="9624"/>
                </a:cubicBezTo>
                <a:cubicBezTo>
                  <a:pt x="22207" y="9624"/>
                  <a:pt x="22149" y="9630"/>
                  <a:pt x="22090" y="9641"/>
                </a:cubicBezTo>
                <a:cubicBezTo>
                  <a:pt x="21930" y="9674"/>
                  <a:pt x="21779" y="9738"/>
                  <a:pt x="21639" y="9835"/>
                </a:cubicBezTo>
                <a:cubicBezTo>
                  <a:pt x="21522" y="9918"/>
                  <a:pt x="21412" y="10002"/>
                  <a:pt x="21301" y="10095"/>
                </a:cubicBezTo>
                <a:cubicBezTo>
                  <a:pt x="20816" y="10510"/>
                  <a:pt x="20285" y="10861"/>
                  <a:pt x="19730" y="11172"/>
                </a:cubicBezTo>
                <a:cubicBezTo>
                  <a:pt x="19676" y="11199"/>
                  <a:pt x="19623" y="11222"/>
                  <a:pt x="19563" y="11249"/>
                </a:cubicBezTo>
                <a:cubicBezTo>
                  <a:pt x="19663" y="11058"/>
                  <a:pt x="19783" y="10891"/>
                  <a:pt x="19914" y="10731"/>
                </a:cubicBezTo>
                <a:cubicBezTo>
                  <a:pt x="20051" y="10560"/>
                  <a:pt x="20044" y="10493"/>
                  <a:pt x="19867" y="10369"/>
                </a:cubicBezTo>
                <a:cubicBezTo>
                  <a:pt x="19843" y="10353"/>
                  <a:pt x="19817" y="10339"/>
                  <a:pt x="19797" y="10323"/>
                </a:cubicBezTo>
                <a:cubicBezTo>
                  <a:pt x="19238" y="9952"/>
                  <a:pt x="18680" y="9574"/>
                  <a:pt x="18122" y="9203"/>
                </a:cubicBezTo>
                <a:cubicBezTo>
                  <a:pt x="18068" y="9169"/>
                  <a:pt x="18035" y="9132"/>
                  <a:pt x="18005" y="9106"/>
                </a:cubicBezTo>
                <a:cubicBezTo>
                  <a:pt x="18011" y="9082"/>
                  <a:pt x="18011" y="9066"/>
                  <a:pt x="18021" y="9056"/>
                </a:cubicBezTo>
                <a:cubicBezTo>
                  <a:pt x="18242" y="8785"/>
                  <a:pt x="18463" y="8514"/>
                  <a:pt x="18683" y="8246"/>
                </a:cubicBezTo>
                <a:cubicBezTo>
                  <a:pt x="18784" y="8123"/>
                  <a:pt x="18894" y="8006"/>
                  <a:pt x="19001" y="7899"/>
                </a:cubicBezTo>
                <a:cubicBezTo>
                  <a:pt x="19232" y="7665"/>
                  <a:pt x="19519" y="7521"/>
                  <a:pt x="19823" y="7397"/>
                </a:cubicBezTo>
                <a:cubicBezTo>
                  <a:pt x="20198" y="7243"/>
                  <a:pt x="20462" y="6966"/>
                  <a:pt x="20633" y="6608"/>
                </a:cubicBezTo>
                <a:cubicBezTo>
                  <a:pt x="20706" y="6451"/>
                  <a:pt x="20763" y="6291"/>
                  <a:pt x="20816" y="6127"/>
                </a:cubicBezTo>
                <a:cubicBezTo>
                  <a:pt x="20867" y="5983"/>
                  <a:pt x="20910" y="5839"/>
                  <a:pt x="20957" y="5699"/>
                </a:cubicBezTo>
                <a:cubicBezTo>
                  <a:pt x="21014" y="5558"/>
                  <a:pt x="21091" y="5431"/>
                  <a:pt x="21214" y="5331"/>
                </a:cubicBezTo>
                <a:cubicBezTo>
                  <a:pt x="21292" y="5266"/>
                  <a:pt x="21382" y="5234"/>
                  <a:pt x="21475" y="5234"/>
                </a:cubicBezTo>
                <a:close/>
                <a:moveTo>
                  <a:pt x="12879" y="884"/>
                </a:moveTo>
                <a:cubicBezTo>
                  <a:pt x="12876" y="941"/>
                  <a:pt x="12869" y="981"/>
                  <a:pt x="12869" y="1028"/>
                </a:cubicBezTo>
                <a:cubicBezTo>
                  <a:pt x="12859" y="1400"/>
                  <a:pt x="13074" y="1621"/>
                  <a:pt x="13431" y="1621"/>
                </a:cubicBezTo>
                <a:cubicBezTo>
                  <a:pt x="13446" y="1621"/>
                  <a:pt x="13462" y="1621"/>
                  <a:pt x="13478" y="1620"/>
                </a:cubicBezTo>
                <a:lnTo>
                  <a:pt x="13521" y="1620"/>
                </a:lnTo>
                <a:cubicBezTo>
                  <a:pt x="13538" y="1617"/>
                  <a:pt x="13554" y="1615"/>
                  <a:pt x="13571" y="1615"/>
                </a:cubicBezTo>
                <a:cubicBezTo>
                  <a:pt x="13641" y="1615"/>
                  <a:pt x="13704" y="1643"/>
                  <a:pt x="13758" y="1687"/>
                </a:cubicBezTo>
                <a:cubicBezTo>
                  <a:pt x="13999" y="1881"/>
                  <a:pt x="14243" y="2068"/>
                  <a:pt x="14481" y="2258"/>
                </a:cubicBezTo>
                <a:cubicBezTo>
                  <a:pt x="14601" y="2359"/>
                  <a:pt x="14651" y="2492"/>
                  <a:pt x="14668" y="2653"/>
                </a:cubicBezTo>
                <a:cubicBezTo>
                  <a:pt x="14698" y="2974"/>
                  <a:pt x="14651" y="3288"/>
                  <a:pt x="14527" y="3576"/>
                </a:cubicBezTo>
                <a:cubicBezTo>
                  <a:pt x="14400" y="3873"/>
                  <a:pt x="14243" y="4154"/>
                  <a:pt x="14093" y="4438"/>
                </a:cubicBezTo>
                <a:cubicBezTo>
                  <a:pt x="13895" y="4809"/>
                  <a:pt x="13695" y="5180"/>
                  <a:pt x="13504" y="5558"/>
                </a:cubicBezTo>
                <a:cubicBezTo>
                  <a:pt x="13297" y="5949"/>
                  <a:pt x="13103" y="6347"/>
                  <a:pt x="12906" y="6749"/>
                </a:cubicBezTo>
                <a:cubicBezTo>
                  <a:pt x="12852" y="6862"/>
                  <a:pt x="12772" y="6939"/>
                  <a:pt x="12655" y="6999"/>
                </a:cubicBezTo>
                <a:cubicBezTo>
                  <a:pt x="12511" y="7070"/>
                  <a:pt x="12378" y="7153"/>
                  <a:pt x="12251" y="7240"/>
                </a:cubicBezTo>
                <a:cubicBezTo>
                  <a:pt x="11893" y="7481"/>
                  <a:pt x="11632" y="7792"/>
                  <a:pt x="11475" y="8190"/>
                </a:cubicBezTo>
                <a:cubicBezTo>
                  <a:pt x="11284" y="8671"/>
                  <a:pt x="11167" y="9173"/>
                  <a:pt x="11090" y="9681"/>
                </a:cubicBezTo>
                <a:cubicBezTo>
                  <a:pt x="10997" y="10329"/>
                  <a:pt x="10983" y="10978"/>
                  <a:pt x="11057" y="11643"/>
                </a:cubicBezTo>
                <a:cubicBezTo>
                  <a:pt x="11037" y="11600"/>
                  <a:pt x="11013" y="11560"/>
                  <a:pt x="10990" y="11516"/>
                </a:cubicBezTo>
                <a:cubicBezTo>
                  <a:pt x="10836" y="11155"/>
                  <a:pt x="10682" y="10794"/>
                  <a:pt x="10525" y="10430"/>
                </a:cubicBezTo>
                <a:cubicBezTo>
                  <a:pt x="10241" y="9768"/>
                  <a:pt x="10101" y="9069"/>
                  <a:pt x="10081" y="8347"/>
                </a:cubicBezTo>
                <a:cubicBezTo>
                  <a:pt x="10064" y="7815"/>
                  <a:pt x="10127" y="7287"/>
                  <a:pt x="10211" y="6765"/>
                </a:cubicBezTo>
                <a:cubicBezTo>
                  <a:pt x="10321" y="6050"/>
                  <a:pt x="10482" y="5344"/>
                  <a:pt x="10756" y="4676"/>
                </a:cubicBezTo>
                <a:cubicBezTo>
                  <a:pt x="11147" y="3739"/>
                  <a:pt x="11542" y="2803"/>
                  <a:pt x="11936" y="1867"/>
                </a:cubicBezTo>
                <a:cubicBezTo>
                  <a:pt x="12073" y="1546"/>
                  <a:pt x="12284" y="1279"/>
                  <a:pt x="12545" y="1048"/>
                </a:cubicBezTo>
                <a:cubicBezTo>
                  <a:pt x="12638" y="968"/>
                  <a:pt x="12739" y="884"/>
                  <a:pt x="12879" y="884"/>
                </a:cubicBezTo>
                <a:close/>
                <a:moveTo>
                  <a:pt x="17891" y="9209"/>
                </a:moveTo>
                <a:cubicBezTo>
                  <a:pt x="17924" y="9223"/>
                  <a:pt x="17951" y="9223"/>
                  <a:pt x="17968" y="9236"/>
                </a:cubicBezTo>
                <a:cubicBezTo>
                  <a:pt x="18576" y="9637"/>
                  <a:pt x="19181" y="10042"/>
                  <a:pt x="19790" y="10446"/>
                </a:cubicBezTo>
                <a:cubicBezTo>
                  <a:pt x="19817" y="10470"/>
                  <a:pt x="19843" y="10493"/>
                  <a:pt x="19874" y="10513"/>
                </a:cubicBezTo>
                <a:cubicBezTo>
                  <a:pt x="19877" y="10520"/>
                  <a:pt x="19877" y="10527"/>
                  <a:pt x="19880" y="10530"/>
                </a:cubicBezTo>
                <a:cubicBezTo>
                  <a:pt x="19884" y="10540"/>
                  <a:pt x="19884" y="10543"/>
                  <a:pt x="19890" y="10577"/>
                </a:cubicBezTo>
                <a:cubicBezTo>
                  <a:pt x="19700" y="10821"/>
                  <a:pt x="19509" y="11075"/>
                  <a:pt x="19305" y="11322"/>
                </a:cubicBezTo>
                <a:cubicBezTo>
                  <a:pt x="19262" y="11373"/>
                  <a:pt x="19188" y="11399"/>
                  <a:pt x="19121" y="11416"/>
                </a:cubicBezTo>
                <a:cubicBezTo>
                  <a:pt x="18864" y="11480"/>
                  <a:pt x="18606" y="11556"/>
                  <a:pt x="18346" y="11583"/>
                </a:cubicBezTo>
                <a:cubicBezTo>
                  <a:pt x="17888" y="11633"/>
                  <a:pt x="17419" y="11663"/>
                  <a:pt x="16955" y="11677"/>
                </a:cubicBezTo>
                <a:cubicBezTo>
                  <a:pt x="16256" y="11697"/>
                  <a:pt x="15567" y="11757"/>
                  <a:pt x="14899" y="11951"/>
                </a:cubicBezTo>
                <a:cubicBezTo>
                  <a:pt x="14243" y="12148"/>
                  <a:pt x="13595" y="12349"/>
                  <a:pt x="12959" y="12603"/>
                </a:cubicBezTo>
                <a:cubicBezTo>
                  <a:pt x="13364" y="12061"/>
                  <a:pt x="13875" y="11643"/>
                  <a:pt x="14474" y="11329"/>
                </a:cubicBezTo>
                <a:cubicBezTo>
                  <a:pt x="15102" y="10995"/>
                  <a:pt x="15741" y="10677"/>
                  <a:pt x="16383" y="10353"/>
                </a:cubicBezTo>
                <a:cubicBezTo>
                  <a:pt x="16851" y="10112"/>
                  <a:pt x="17282" y="9821"/>
                  <a:pt x="17654" y="9450"/>
                </a:cubicBezTo>
                <a:lnTo>
                  <a:pt x="17891" y="9209"/>
                </a:lnTo>
                <a:close/>
                <a:moveTo>
                  <a:pt x="15275" y="6113"/>
                </a:moveTo>
                <a:cubicBezTo>
                  <a:pt x="15290" y="6113"/>
                  <a:pt x="15305" y="6113"/>
                  <a:pt x="15320" y="6113"/>
                </a:cubicBezTo>
                <a:cubicBezTo>
                  <a:pt x="15333" y="6197"/>
                  <a:pt x="15347" y="6274"/>
                  <a:pt x="15360" y="6351"/>
                </a:cubicBezTo>
                <a:cubicBezTo>
                  <a:pt x="15393" y="6578"/>
                  <a:pt x="15477" y="6782"/>
                  <a:pt x="15614" y="6959"/>
                </a:cubicBezTo>
                <a:cubicBezTo>
                  <a:pt x="15878" y="7297"/>
                  <a:pt x="16112" y="7655"/>
                  <a:pt x="16340" y="8019"/>
                </a:cubicBezTo>
                <a:cubicBezTo>
                  <a:pt x="16590" y="8420"/>
                  <a:pt x="16921" y="8741"/>
                  <a:pt x="17366" y="8935"/>
                </a:cubicBezTo>
                <a:cubicBezTo>
                  <a:pt x="17496" y="8992"/>
                  <a:pt x="17627" y="9066"/>
                  <a:pt x="17784" y="9139"/>
                </a:cubicBezTo>
                <a:cubicBezTo>
                  <a:pt x="17750" y="9189"/>
                  <a:pt x="17737" y="9216"/>
                  <a:pt x="17717" y="9236"/>
                </a:cubicBezTo>
                <a:cubicBezTo>
                  <a:pt x="17423" y="9540"/>
                  <a:pt x="17115" y="9828"/>
                  <a:pt x="16741" y="10035"/>
                </a:cubicBezTo>
                <a:cubicBezTo>
                  <a:pt x="16329" y="10262"/>
                  <a:pt x="15912" y="10480"/>
                  <a:pt x="15494" y="10697"/>
                </a:cubicBezTo>
                <a:cubicBezTo>
                  <a:pt x="15109" y="10898"/>
                  <a:pt x="14711" y="11088"/>
                  <a:pt x="14330" y="11296"/>
                </a:cubicBezTo>
                <a:cubicBezTo>
                  <a:pt x="13832" y="11573"/>
                  <a:pt x="13394" y="11924"/>
                  <a:pt x="13023" y="12352"/>
                </a:cubicBezTo>
                <a:cubicBezTo>
                  <a:pt x="12909" y="12483"/>
                  <a:pt x="12795" y="12613"/>
                  <a:pt x="12675" y="12733"/>
                </a:cubicBezTo>
                <a:cubicBezTo>
                  <a:pt x="12630" y="12777"/>
                  <a:pt x="12589" y="12799"/>
                  <a:pt x="12554" y="12799"/>
                </a:cubicBezTo>
                <a:cubicBezTo>
                  <a:pt x="12505" y="12799"/>
                  <a:pt x="12466" y="12758"/>
                  <a:pt x="12441" y="12676"/>
                </a:cubicBezTo>
                <a:cubicBezTo>
                  <a:pt x="12404" y="12546"/>
                  <a:pt x="12374" y="12412"/>
                  <a:pt x="12371" y="12275"/>
                </a:cubicBezTo>
                <a:cubicBezTo>
                  <a:pt x="12344" y="11610"/>
                  <a:pt x="12317" y="10945"/>
                  <a:pt x="12307" y="10279"/>
                </a:cubicBezTo>
                <a:cubicBezTo>
                  <a:pt x="12294" y="9126"/>
                  <a:pt x="12645" y="8056"/>
                  <a:pt x="13086" y="7009"/>
                </a:cubicBezTo>
                <a:cubicBezTo>
                  <a:pt x="13113" y="6942"/>
                  <a:pt x="13153" y="6886"/>
                  <a:pt x="13227" y="6859"/>
                </a:cubicBezTo>
                <a:cubicBezTo>
                  <a:pt x="13722" y="6648"/>
                  <a:pt x="14210" y="6428"/>
                  <a:pt x="14708" y="6227"/>
                </a:cubicBezTo>
                <a:cubicBezTo>
                  <a:pt x="14883" y="6155"/>
                  <a:pt x="15072" y="6113"/>
                  <a:pt x="15275" y="6113"/>
                </a:cubicBezTo>
                <a:close/>
                <a:moveTo>
                  <a:pt x="12709" y="7153"/>
                </a:moveTo>
                <a:lnTo>
                  <a:pt x="12709" y="7153"/>
                </a:lnTo>
                <a:cubicBezTo>
                  <a:pt x="12675" y="7230"/>
                  <a:pt x="12638" y="7307"/>
                  <a:pt x="12605" y="7384"/>
                </a:cubicBezTo>
                <a:cubicBezTo>
                  <a:pt x="12261" y="8119"/>
                  <a:pt x="12050" y="8895"/>
                  <a:pt x="11886" y="9691"/>
                </a:cubicBezTo>
                <a:cubicBezTo>
                  <a:pt x="11752" y="10353"/>
                  <a:pt x="11719" y="11011"/>
                  <a:pt x="11853" y="11670"/>
                </a:cubicBezTo>
                <a:cubicBezTo>
                  <a:pt x="11943" y="12111"/>
                  <a:pt x="12073" y="12546"/>
                  <a:pt x="12184" y="12981"/>
                </a:cubicBezTo>
                <a:cubicBezTo>
                  <a:pt x="12197" y="13048"/>
                  <a:pt x="12217" y="13111"/>
                  <a:pt x="12240" y="13215"/>
                </a:cubicBezTo>
                <a:cubicBezTo>
                  <a:pt x="11960" y="13021"/>
                  <a:pt x="11722" y="12860"/>
                  <a:pt x="11562" y="12603"/>
                </a:cubicBezTo>
                <a:cubicBezTo>
                  <a:pt x="11371" y="12295"/>
                  <a:pt x="11244" y="11964"/>
                  <a:pt x="11187" y="11610"/>
                </a:cubicBezTo>
                <a:cubicBezTo>
                  <a:pt x="11000" y="10453"/>
                  <a:pt x="11171" y="9326"/>
                  <a:pt x="11572" y="8236"/>
                </a:cubicBezTo>
                <a:cubicBezTo>
                  <a:pt x="11769" y="7705"/>
                  <a:pt x="12184" y="7377"/>
                  <a:pt x="12709" y="7153"/>
                </a:cubicBezTo>
                <a:close/>
                <a:moveTo>
                  <a:pt x="11866" y="13051"/>
                </a:moveTo>
                <a:lnTo>
                  <a:pt x="11866" y="13051"/>
                </a:lnTo>
                <a:cubicBezTo>
                  <a:pt x="12023" y="13188"/>
                  <a:pt x="12150" y="13295"/>
                  <a:pt x="12284" y="13405"/>
                </a:cubicBezTo>
                <a:cubicBezTo>
                  <a:pt x="12246" y="13409"/>
                  <a:pt x="12221" y="13411"/>
                  <a:pt x="12202" y="13411"/>
                </a:cubicBezTo>
                <a:cubicBezTo>
                  <a:pt x="12166" y="13411"/>
                  <a:pt x="12153" y="13403"/>
                  <a:pt x="12120" y="13379"/>
                </a:cubicBezTo>
                <a:cubicBezTo>
                  <a:pt x="12020" y="13302"/>
                  <a:pt x="11920" y="13221"/>
                  <a:pt x="11866" y="13051"/>
                </a:cubicBezTo>
                <a:close/>
                <a:moveTo>
                  <a:pt x="12929" y="7019"/>
                </a:moveTo>
                <a:cubicBezTo>
                  <a:pt x="12939" y="7019"/>
                  <a:pt x="12950" y="7021"/>
                  <a:pt x="12963" y="7026"/>
                </a:cubicBezTo>
                <a:cubicBezTo>
                  <a:pt x="12872" y="7270"/>
                  <a:pt x="12775" y="7514"/>
                  <a:pt x="12692" y="7755"/>
                </a:cubicBezTo>
                <a:cubicBezTo>
                  <a:pt x="12488" y="8337"/>
                  <a:pt x="12321" y="8925"/>
                  <a:pt x="12254" y="9540"/>
                </a:cubicBezTo>
                <a:cubicBezTo>
                  <a:pt x="12147" y="10513"/>
                  <a:pt x="12230" y="11483"/>
                  <a:pt x="12294" y="12452"/>
                </a:cubicBezTo>
                <a:cubicBezTo>
                  <a:pt x="12301" y="12546"/>
                  <a:pt x="12327" y="12636"/>
                  <a:pt x="12357" y="12727"/>
                </a:cubicBezTo>
                <a:cubicBezTo>
                  <a:pt x="12389" y="12822"/>
                  <a:pt x="12448" y="12907"/>
                  <a:pt x="12578" y="12907"/>
                </a:cubicBezTo>
                <a:cubicBezTo>
                  <a:pt x="12599" y="12907"/>
                  <a:pt x="12621" y="12905"/>
                  <a:pt x="12645" y="12900"/>
                </a:cubicBezTo>
                <a:lnTo>
                  <a:pt x="12645" y="12900"/>
                </a:lnTo>
                <a:cubicBezTo>
                  <a:pt x="12588" y="13181"/>
                  <a:pt x="12755" y="13355"/>
                  <a:pt x="12852" y="13562"/>
                </a:cubicBezTo>
                <a:cubicBezTo>
                  <a:pt x="12847" y="13563"/>
                  <a:pt x="12841" y="13563"/>
                  <a:pt x="12835" y="13563"/>
                </a:cubicBezTo>
                <a:cubicBezTo>
                  <a:pt x="12566" y="13563"/>
                  <a:pt x="12436" y="13483"/>
                  <a:pt x="12361" y="13211"/>
                </a:cubicBezTo>
                <a:cubicBezTo>
                  <a:pt x="12237" y="12753"/>
                  <a:pt x="12093" y="12302"/>
                  <a:pt x="11986" y="11847"/>
                </a:cubicBezTo>
                <a:cubicBezTo>
                  <a:pt x="11866" y="11329"/>
                  <a:pt x="11836" y="10804"/>
                  <a:pt x="11896" y="10273"/>
                </a:cubicBezTo>
                <a:cubicBezTo>
                  <a:pt x="11956" y="9744"/>
                  <a:pt x="12080" y="9233"/>
                  <a:pt x="12220" y="8721"/>
                </a:cubicBezTo>
                <a:cubicBezTo>
                  <a:pt x="12374" y="8153"/>
                  <a:pt x="12592" y="7611"/>
                  <a:pt x="12856" y="7086"/>
                </a:cubicBezTo>
                <a:cubicBezTo>
                  <a:pt x="12874" y="7052"/>
                  <a:pt x="12891" y="7019"/>
                  <a:pt x="12929" y="7019"/>
                </a:cubicBezTo>
                <a:close/>
                <a:moveTo>
                  <a:pt x="19041" y="11566"/>
                </a:moveTo>
                <a:cubicBezTo>
                  <a:pt x="19054" y="11573"/>
                  <a:pt x="19064" y="11580"/>
                  <a:pt x="19105" y="11586"/>
                </a:cubicBezTo>
                <a:cubicBezTo>
                  <a:pt x="18914" y="11814"/>
                  <a:pt x="18740" y="12031"/>
                  <a:pt x="18563" y="12245"/>
                </a:cubicBezTo>
                <a:cubicBezTo>
                  <a:pt x="18209" y="12676"/>
                  <a:pt x="17804" y="13054"/>
                  <a:pt x="17353" y="13385"/>
                </a:cubicBezTo>
                <a:cubicBezTo>
                  <a:pt x="16765" y="13818"/>
                  <a:pt x="16133" y="14058"/>
                  <a:pt x="15437" y="14058"/>
                </a:cubicBezTo>
                <a:cubicBezTo>
                  <a:pt x="15266" y="14058"/>
                  <a:pt x="15091" y="14043"/>
                  <a:pt x="14912" y="14014"/>
                </a:cubicBezTo>
                <a:cubicBezTo>
                  <a:pt x="14390" y="13930"/>
                  <a:pt x="13872" y="13833"/>
                  <a:pt x="13354" y="13720"/>
                </a:cubicBezTo>
                <a:cubicBezTo>
                  <a:pt x="13103" y="13666"/>
                  <a:pt x="12943" y="13539"/>
                  <a:pt x="12839" y="13322"/>
                </a:cubicBezTo>
                <a:cubicBezTo>
                  <a:pt x="12822" y="13288"/>
                  <a:pt x="12806" y="13262"/>
                  <a:pt x="12789" y="13225"/>
                </a:cubicBezTo>
                <a:cubicBezTo>
                  <a:pt x="12695" y="13031"/>
                  <a:pt x="12725" y="12900"/>
                  <a:pt x="12909" y="12787"/>
                </a:cubicBezTo>
                <a:cubicBezTo>
                  <a:pt x="13030" y="12713"/>
                  <a:pt x="13160" y="12650"/>
                  <a:pt x="13294" y="12600"/>
                </a:cubicBezTo>
                <a:cubicBezTo>
                  <a:pt x="13658" y="12466"/>
                  <a:pt x="14023" y="12345"/>
                  <a:pt x="14390" y="12218"/>
                </a:cubicBezTo>
                <a:cubicBezTo>
                  <a:pt x="15199" y="11948"/>
                  <a:pt x="16035" y="11797"/>
                  <a:pt x="16891" y="11794"/>
                </a:cubicBezTo>
                <a:cubicBezTo>
                  <a:pt x="17617" y="11790"/>
                  <a:pt x="18339" y="11754"/>
                  <a:pt x="19041" y="11566"/>
                </a:cubicBezTo>
                <a:close/>
                <a:moveTo>
                  <a:pt x="13786" y="112"/>
                </a:moveTo>
                <a:cubicBezTo>
                  <a:pt x="13937" y="112"/>
                  <a:pt x="14091" y="122"/>
                  <a:pt x="14247" y="142"/>
                </a:cubicBezTo>
                <a:cubicBezTo>
                  <a:pt x="14494" y="175"/>
                  <a:pt x="14741" y="239"/>
                  <a:pt x="14979" y="299"/>
                </a:cubicBezTo>
                <a:cubicBezTo>
                  <a:pt x="15517" y="443"/>
                  <a:pt x="16052" y="610"/>
                  <a:pt x="16550" y="864"/>
                </a:cubicBezTo>
                <a:cubicBezTo>
                  <a:pt x="17152" y="1168"/>
                  <a:pt x="17784" y="1396"/>
                  <a:pt x="18439" y="1560"/>
                </a:cubicBezTo>
                <a:cubicBezTo>
                  <a:pt x="19131" y="1730"/>
                  <a:pt x="19790" y="1971"/>
                  <a:pt x="20402" y="2339"/>
                </a:cubicBezTo>
                <a:cubicBezTo>
                  <a:pt x="20800" y="2579"/>
                  <a:pt x="21164" y="2847"/>
                  <a:pt x="21472" y="3188"/>
                </a:cubicBezTo>
                <a:cubicBezTo>
                  <a:pt x="21863" y="3619"/>
                  <a:pt x="22157" y="4104"/>
                  <a:pt x="22391" y="4629"/>
                </a:cubicBezTo>
                <a:cubicBezTo>
                  <a:pt x="22682" y="5277"/>
                  <a:pt x="22956" y="5929"/>
                  <a:pt x="23240" y="6578"/>
                </a:cubicBezTo>
                <a:cubicBezTo>
                  <a:pt x="23551" y="7280"/>
                  <a:pt x="23812" y="7999"/>
                  <a:pt x="23959" y="8755"/>
                </a:cubicBezTo>
                <a:cubicBezTo>
                  <a:pt x="24056" y="9249"/>
                  <a:pt x="24110" y="9744"/>
                  <a:pt x="24063" y="10246"/>
                </a:cubicBezTo>
                <a:cubicBezTo>
                  <a:pt x="24013" y="10807"/>
                  <a:pt x="23795" y="11252"/>
                  <a:pt x="23291" y="11550"/>
                </a:cubicBezTo>
                <a:cubicBezTo>
                  <a:pt x="22889" y="11784"/>
                  <a:pt x="22515" y="12055"/>
                  <a:pt x="22174" y="12379"/>
                </a:cubicBezTo>
                <a:cubicBezTo>
                  <a:pt x="21983" y="12563"/>
                  <a:pt x="21786" y="12737"/>
                  <a:pt x="21589" y="12914"/>
                </a:cubicBezTo>
                <a:cubicBezTo>
                  <a:pt x="21144" y="13315"/>
                  <a:pt x="20643" y="13596"/>
                  <a:pt x="20041" y="13690"/>
                </a:cubicBezTo>
                <a:cubicBezTo>
                  <a:pt x="19682" y="13747"/>
                  <a:pt x="19321" y="13774"/>
                  <a:pt x="18960" y="13774"/>
                </a:cubicBezTo>
                <a:cubicBezTo>
                  <a:pt x="18920" y="13774"/>
                  <a:pt x="18880" y="13774"/>
                  <a:pt x="18840" y="13773"/>
                </a:cubicBezTo>
                <a:cubicBezTo>
                  <a:pt x="18828" y="13773"/>
                  <a:pt x="18816" y="13773"/>
                  <a:pt x="18803" y="13773"/>
                </a:cubicBezTo>
                <a:cubicBezTo>
                  <a:pt x="17970" y="13773"/>
                  <a:pt x="17160" y="13884"/>
                  <a:pt x="16363" y="14117"/>
                </a:cubicBezTo>
                <a:cubicBezTo>
                  <a:pt x="15985" y="14224"/>
                  <a:pt x="15601" y="14321"/>
                  <a:pt x="15219" y="14408"/>
                </a:cubicBezTo>
                <a:cubicBezTo>
                  <a:pt x="15051" y="14449"/>
                  <a:pt x="14886" y="14468"/>
                  <a:pt x="14724" y="14468"/>
                </a:cubicBezTo>
                <a:cubicBezTo>
                  <a:pt x="14321" y="14468"/>
                  <a:pt x="13936" y="14349"/>
                  <a:pt x="13571" y="14134"/>
                </a:cubicBezTo>
                <a:cubicBezTo>
                  <a:pt x="13441" y="14057"/>
                  <a:pt x="13330" y="13954"/>
                  <a:pt x="13207" y="13803"/>
                </a:cubicBezTo>
                <a:lnTo>
                  <a:pt x="13207" y="13803"/>
                </a:lnTo>
                <a:cubicBezTo>
                  <a:pt x="13374" y="13840"/>
                  <a:pt x="13491" y="13870"/>
                  <a:pt x="13608" y="13893"/>
                </a:cubicBezTo>
                <a:cubicBezTo>
                  <a:pt x="14150" y="14017"/>
                  <a:pt x="14701" y="14117"/>
                  <a:pt x="15260" y="14158"/>
                </a:cubicBezTo>
                <a:cubicBezTo>
                  <a:pt x="15342" y="14164"/>
                  <a:pt x="15425" y="14167"/>
                  <a:pt x="15506" y="14167"/>
                </a:cubicBezTo>
                <a:cubicBezTo>
                  <a:pt x="15926" y="14167"/>
                  <a:pt x="16331" y="14079"/>
                  <a:pt x="16717" y="13883"/>
                </a:cubicBezTo>
                <a:cubicBezTo>
                  <a:pt x="17226" y="13629"/>
                  <a:pt x="17677" y="13295"/>
                  <a:pt x="18088" y="12897"/>
                </a:cubicBezTo>
                <a:cubicBezTo>
                  <a:pt x="18499" y="12499"/>
                  <a:pt x="18847" y="12045"/>
                  <a:pt x="19208" y="11600"/>
                </a:cubicBezTo>
                <a:cubicBezTo>
                  <a:pt x="19252" y="11543"/>
                  <a:pt x="19312" y="11480"/>
                  <a:pt x="19382" y="11449"/>
                </a:cubicBezTo>
                <a:cubicBezTo>
                  <a:pt x="20061" y="11145"/>
                  <a:pt x="20666" y="10731"/>
                  <a:pt x="21238" y="10269"/>
                </a:cubicBezTo>
                <a:cubicBezTo>
                  <a:pt x="21351" y="10176"/>
                  <a:pt x="21458" y="10082"/>
                  <a:pt x="21572" y="9998"/>
                </a:cubicBezTo>
                <a:cubicBezTo>
                  <a:pt x="21779" y="9847"/>
                  <a:pt x="21990" y="9742"/>
                  <a:pt x="22218" y="9742"/>
                </a:cubicBezTo>
                <a:cubicBezTo>
                  <a:pt x="22347" y="9742"/>
                  <a:pt x="22482" y="9776"/>
                  <a:pt x="22625" y="9855"/>
                </a:cubicBezTo>
                <a:cubicBezTo>
                  <a:pt x="22698" y="9892"/>
                  <a:pt x="22762" y="9910"/>
                  <a:pt x="22821" y="9910"/>
                </a:cubicBezTo>
                <a:cubicBezTo>
                  <a:pt x="22930" y="9910"/>
                  <a:pt x="23021" y="9847"/>
                  <a:pt x="23110" y="9728"/>
                </a:cubicBezTo>
                <a:cubicBezTo>
                  <a:pt x="23160" y="9661"/>
                  <a:pt x="23204" y="9580"/>
                  <a:pt x="23237" y="9507"/>
                </a:cubicBezTo>
                <a:cubicBezTo>
                  <a:pt x="23327" y="9293"/>
                  <a:pt x="23357" y="9069"/>
                  <a:pt x="23361" y="8838"/>
                </a:cubicBezTo>
                <a:cubicBezTo>
                  <a:pt x="23367" y="8457"/>
                  <a:pt x="23317" y="8083"/>
                  <a:pt x="23244" y="7708"/>
                </a:cubicBezTo>
                <a:cubicBezTo>
                  <a:pt x="23133" y="7136"/>
                  <a:pt x="22866" y="6635"/>
                  <a:pt x="22568" y="6143"/>
                </a:cubicBezTo>
                <a:cubicBezTo>
                  <a:pt x="22371" y="5812"/>
                  <a:pt x="22124" y="5528"/>
                  <a:pt x="21836" y="5277"/>
                </a:cubicBezTo>
                <a:cubicBezTo>
                  <a:pt x="21718" y="5175"/>
                  <a:pt x="21586" y="5124"/>
                  <a:pt x="21457" y="5124"/>
                </a:cubicBezTo>
                <a:cubicBezTo>
                  <a:pt x="21313" y="5124"/>
                  <a:pt x="21170" y="5187"/>
                  <a:pt x="21050" y="5314"/>
                </a:cubicBezTo>
                <a:cubicBezTo>
                  <a:pt x="20987" y="5381"/>
                  <a:pt x="20930" y="5461"/>
                  <a:pt x="20897" y="5545"/>
                </a:cubicBezTo>
                <a:cubicBezTo>
                  <a:pt x="20800" y="5792"/>
                  <a:pt x="20719" y="6043"/>
                  <a:pt x="20629" y="6294"/>
                </a:cubicBezTo>
                <a:cubicBezTo>
                  <a:pt x="20452" y="6775"/>
                  <a:pt x="20174" y="7166"/>
                  <a:pt x="19663" y="7347"/>
                </a:cubicBezTo>
                <a:cubicBezTo>
                  <a:pt x="19629" y="7360"/>
                  <a:pt x="19599" y="7374"/>
                  <a:pt x="19566" y="7390"/>
                </a:cubicBezTo>
                <a:cubicBezTo>
                  <a:pt x="19171" y="7564"/>
                  <a:pt x="18857" y="7839"/>
                  <a:pt x="18593" y="8183"/>
                </a:cubicBezTo>
                <a:cubicBezTo>
                  <a:pt x="18436" y="8387"/>
                  <a:pt x="18275" y="8587"/>
                  <a:pt x="18112" y="8785"/>
                </a:cubicBezTo>
                <a:cubicBezTo>
                  <a:pt x="18035" y="8882"/>
                  <a:pt x="17941" y="8972"/>
                  <a:pt x="17844" y="9076"/>
                </a:cubicBezTo>
                <a:cubicBezTo>
                  <a:pt x="17573" y="8935"/>
                  <a:pt x="17316" y="8805"/>
                  <a:pt x="17055" y="8661"/>
                </a:cubicBezTo>
                <a:cubicBezTo>
                  <a:pt x="16988" y="8628"/>
                  <a:pt x="16918" y="8587"/>
                  <a:pt x="16905" y="8521"/>
                </a:cubicBezTo>
                <a:cubicBezTo>
                  <a:pt x="17286" y="8206"/>
                  <a:pt x="17657" y="7905"/>
                  <a:pt x="18021" y="7594"/>
                </a:cubicBezTo>
                <a:cubicBezTo>
                  <a:pt x="18496" y="7180"/>
                  <a:pt x="18954" y="6749"/>
                  <a:pt x="19432" y="6341"/>
                </a:cubicBezTo>
                <a:cubicBezTo>
                  <a:pt x="19733" y="6083"/>
                  <a:pt x="19857" y="5772"/>
                  <a:pt x="19830" y="5394"/>
                </a:cubicBezTo>
                <a:cubicBezTo>
                  <a:pt x="19807" y="5023"/>
                  <a:pt x="19683" y="4679"/>
                  <a:pt x="19482" y="4371"/>
                </a:cubicBezTo>
                <a:cubicBezTo>
                  <a:pt x="19115" y="3800"/>
                  <a:pt x="18606" y="3395"/>
                  <a:pt x="17974" y="3151"/>
                </a:cubicBezTo>
                <a:cubicBezTo>
                  <a:pt x="17658" y="3029"/>
                  <a:pt x="17340" y="2961"/>
                  <a:pt x="17023" y="2961"/>
                </a:cubicBezTo>
                <a:cubicBezTo>
                  <a:pt x="16692" y="2961"/>
                  <a:pt x="16362" y="3035"/>
                  <a:pt x="16039" y="3198"/>
                </a:cubicBezTo>
                <a:cubicBezTo>
                  <a:pt x="15176" y="3636"/>
                  <a:pt x="14507" y="4288"/>
                  <a:pt x="13982" y="5094"/>
                </a:cubicBezTo>
                <a:cubicBezTo>
                  <a:pt x="13795" y="5386"/>
                  <a:pt x="13618" y="5687"/>
                  <a:pt x="13435" y="5986"/>
                </a:cubicBezTo>
                <a:lnTo>
                  <a:pt x="13435" y="5986"/>
                </a:lnTo>
                <a:cubicBezTo>
                  <a:pt x="13463" y="5915"/>
                  <a:pt x="13490" y="5843"/>
                  <a:pt x="13521" y="5776"/>
                </a:cubicBezTo>
                <a:cubicBezTo>
                  <a:pt x="13742" y="5277"/>
                  <a:pt x="13996" y="4799"/>
                  <a:pt x="14277" y="4335"/>
                </a:cubicBezTo>
                <a:cubicBezTo>
                  <a:pt x="14384" y="4147"/>
                  <a:pt x="14484" y="3957"/>
                  <a:pt x="14574" y="3766"/>
                </a:cubicBezTo>
                <a:cubicBezTo>
                  <a:pt x="14718" y="3435"/>
                  <a:pt x="14795" y="3088"/>
                  <a:pt x="14781" y="2720"/>
                </a:cubicBezTo>
                <a:cubicBezTo>
                  <a:pt x="14775" y="2486"/>
                  <a:pt x="14701" y="2285"/>
                  <a:pt x="14514" y="2135"/>
                </a:cubicBezTo>
                <a:cubicBezTo>
                  <a:pt x="14317" y="1974"/>
                  <a:pt x="14126" y="1820"/>
                  <a:pt x="13932" y="1663"/>
                </a:cubicBezTo>
                <a:cubicBezTo>
                  <a:pt x="13815" y="1562"/>
                  <a:pt x="13688" y="1508"/>
                  <a:pt x="13540" y="1508"/>
                </a:cubicBezTo>
                <a:cubicBezTo>
                  <a:pt x="13507" y="1508"/>
                  <a:pt x="13473" y="1511"/>
                  <a:pt x="13437" y="1516"/>
                </a:cubicBezTo>
                <a:cubicBezTo>
                  <a:pt x="13410" y="1520"/>
                  <a:pt x="13385" y="1522"/>
                  <a:pt x="13360" y="1522"/>
                </a:cubicBezTo>
                <a:cubicBezTo>
                  <a:pt x="13188" y="1522"/>
                  <a:pt x="13077" y="1421"/>
                  <a:pt x="13009" y="1242"/>
                </a:cubicBezTo>
                <a:cubicBezTo>
                  <a:pt x="12969" y="1128"/>
                  <a:pt x="12963" y="1018"/>
                  <a:pt x="13003" y="908"/>
                </a:cubicBezTo>
                <a:cubicBezTo>
                  <a:pt x="13019" y="851"/>
                  <a:pt x="13043" y="797"/>
                  <a:pt x="12979" y="740"/>
                </a:cubicBezTo>
                <a:cubicBezTo>
                  <a:pt x="12946" y="744"/>
                  <a:pt x="12906" y="744"/>
                  <a:pt x="12862" y="757"/>
                </a:cubicBezTo>
                <a:cubicBezTo>
                  <a:pt x="12662" y="824"/>
                  <a:pt x="12495" y="941"/>
                  <a:pt x="12344" y="1091"/>
                </a:cubicBezTo>
                <a:cubicBezTo>
                  <a:pt x="12107" y="1332"/>
                  <a:pt x="11926" y="1616"/>
                  <a:pt x="11792" y="1931"/>
                </a:cubicBezTo>
                <a:cubicBezTo>
                  <a:pt x="11468" y="2700"/>
                  <a:pt x="11147" y="3472"/>
                  <a:pt x="10816" y="4241"/>
                </a:cubicBezTo>
                <a:cubicBezTo>
                  <a:pt x="10378" y="5257"/>
                  <a:pt x="10137" y="6317"/>
                  <a:pt x="10017" y="7414"/>
                </a:cubicBezTo>
                <a:cubicBezTo>
                  <a:pt x="9913" y="8367"/>
                  <a:pt x="9984" y="9303"/>
                  <a:pt x="10331" y="10202"/>
                </a:cubicBezTo>
                <a:cubicBezTo>
                  <a:pt x="10582" y="10854"/>
                  <a:pt x="10840" y="11510"/>
                  <a:pt x="11184" y="12125"/>
                </a:cubicBezTo>
                <a:cubicBezTo>
                  <a:pt x="11241" y="12228"/>
                  <a:pt x="11304" y="12329"/>
                  <a:pt x="11338" y="12486"/>
                </a:cubicBezTo>
                <a:cubicBezTo>
                  <a:pt x="11271" y="12446"/>
                  <a:pt x="11234" y="12429"/>
                  <a:pt x="11204" y="12402"/>
                </a:cubicBezTo>
                <a:cubicBezTo>
                  <a:pt x="11040" y="12265"/>
                  <a:pt x="10880" y="12125"/>
                  <a:pt x="10719" y="11981"/>
                </a:cubicBezTo>
                <a:cubicBezTo>
                  <a:pt x="10298" y="11600"/>
                  <a:pt x="9950" y="11152"/>
                  <a:pt x="9619" y="10697"/>
                </a:cubicBezTo>
                <a:cubicBezTo>
                  <a:pt x="9241" y="10169"/>
                  <a:pt x="8984" y="9584"/>
                  <a:pt x="8867" y="8935"/>
                </a:cubicBezTo>
                <a:cubicBezTo>
                  <a:pt x="8700" y="8012"/>
                  <a:pt x="8783" y="7093"/>
                  <a:pt x="8961" y="6184"/>
                </a:cubicBezTo>
                <a:cubicBezTo>
                  <a:pt x="9047" y="5729"/>
                  <a:pt x="9181" y="5281"/>
                  <a:pt x="9302" y="4836"/>
                </a:cubicBezTo>
                <a:cubicBezTo>
                  <a:pt x="9532" y="4000"/>
                  <a:pt x="9837" y="3191"/>
                  <a:pt x="10311" y="2452"/>
                </a:cubicBezTo>
                <a:cubicBezTo>
                  <a:pt x="10706" y="1834"/>
                  <a:pt x="11164" y="1265"/>
                  <a:pt x="11749" y="817"/>
                </a:cubicBezTo>
                <a:cubicBezTo>
                  <a:pt x="12363" y="351"/>
                  <a:pt x="13044" y="112"/>
                  <a:pt x="13786" y="112"/>
                </a:cubicBezTo>
                <a:close/>
                <a:moveTo>
                  <a:pt x="12852" y="16307"/>
                </a:moveTo>
                <a:cubicBezTo>
                  <a:pt x="12859" y="16314"/>
                  <a:pt x="12869" y="16321"/>
                  <a:pt x="12872" y="16327"/>
                </a:cubicBezTo>
                <a:cubicBezTo>
                  <a:pt x="12752" y="16505"/>
                  <a:pt x="12638" y="16679"/>
                  <a:pt x="12508" y="16846"/>
                </a:cubicBezTo>
                <a:cubicBezTo>
                  <a:pt x="12324" y="17090"/>
                  <a:pt x="12100" y="17290"/>
                  <a:pt x="11816" y="17407"/>
                </a:cubicBezTo>
                <a:cubicBezTo>
                  <a:pt x="11632" y="17481"/>
                  <a:pt x="11441" y="17558"/>
                  <a:pt x="11251" y="17611"/>
                </a:cubicBezTo>
                <a:cubicBezTo>
                  <a:pt x="10920" y="17708"/>
                  <a:pt x="10585" y="17785"/>
                  <a:pt x="10254" y="17875"/>
                </a:cubicBezTo>
                <a:cubicBezTo>
                  <a:pt x="10214" y="17886"/>
                  <a:pt x="10178" y="17896"/>
                  <a:pt x="10134" y="17902"/>
                </a:cubicBezTo>
                <a:cubicBezTo>
                  <a:pt x="10268" y="17799"/>
                  <a:pt x="10412" y="17718"/>
                  <a:pt x="10549" y="17631"/>
                </a:cubicBezTo>
                <a:cubicBezTo>
                  <a:pt x="10886" y="17414"/>
                  <a:pt x="11247" y="17244"/>
                  <a:pt x="11642" y="17163"/>
                </a:cubicBezTo>
                <a:cubicBezTo>
                  <a:pt x="11826" y="17127"/>
                  <a:pt x="11993" y="17043"/>
                  <a:pt x="12140" y="16923"/>
                </a:cubicBezTo>
                <a:cubicBezTo>
                  <a:pt x="12230" y="16846"/>
                  <a:pt x="12327" y="16765"/>
                  <a:pt x="12421" y="16689"/>
                </a:cubicBezTo>
                <a:cubicBezTo>
                  <a:pt x="12568" y="16562"/>
                  <a:pt x="12709" y="16438"/>
                  <a:pt x="12852" y="16307"/>
                </a:cubicBezTo>
                <a:close/>
                <a:moveTo>
                  <a:pt x="12859" y="16073"/>
                </a:moveTo>
                <a:cubicBezTo>
                  <a:pt x="12869" y="16087"/>
                  <a:pt x="12879" y="16093"/>
                  <a:pt x="12889" y="16107"/>
                </a:cubicBezTo>
                <a:cubicBezTo>
                  <a:pt x="12839" y="16164"/>
                  <a:pt x="12792" y="16227"/>
                  <a:pt x="12739" y="16277"/>
                </a:cubicBezTo>
                <a:cubicBezTo>
                  <a:pt x="12605" y="16404"/>
                  <a:pt x="12461" y="16525"/>
                  <a:pt x="12324" y="16655"/>
                </a:cubicBezTo>
                <a:cubicBezTo>
                  <a:pt x="12067" y="16899"/>
                  <a:pt x="11769" y="17073"/>
                  <a:pt x="11408" y="17133"/>
                </a:cubicBezTo>
                <a:cubicBezTo>
                  <a:pt x="11157" y="17180"/>
                  <a:pt x="10937" y="17294"/>
                  <a:pt x="10719" y="17424"/>
                </a:cubicBezTo>
                <a:cubicBezTo>
                  <a:pt x="10552" y="17524"/>
                  <a:pt x="10388" y="17625"/>
                  <a:pt x="10221" y="17718"/>
                </a:cubicBezTo>
                <a:cubicBezTo>
                  <a:pt x="10114" y="17782"/>
                  <a:pt x="9997" y="17835"/>
                  <a:pt x="9853" y="17909"/>
                </a:cubicBezTo>
                <a:cubicBezTo>
                  <a:pt x="9883" y="17852"/>
                  <a:pt x="9887" y="17829"/>
                  <a:pt x="9900" y="17815"/>
                </a:cubicBezTo>
                <a:cubicBezTo>
                  <a:pt x="10261" y="17508"/>
                  <a:pt x="10562" y="17143"/>
                  <a:pt x="10846" y="16765"/>
                </a:cubicBezTo>
                <a:cubicBezTo>
                  <a:pt x="11074" y="16458"/>
                  <a:pt x="11368" y="16271"/>
                  <a:pt x="11769" y="16261"/>
                </a:cubicBezTo>
                <a:cubicBezTo>
                  <a:pt x="12137" y="16261"/>
                  <a:pt x="12505" y="16210"/>
                  <a:pt x="12859" y="16073"/>
                </a:cubicBezTo>
                <a:close/>
                <a:moveTo>
                  <a:pt x="5612" y="15596"/>
                </a:moveTo>
                <a:cubicBezTo>
                  <a:pt x="5666" y="15596"/>
                  <a:pt x="5721" y="15602"/>
                  <a:pt x="5771" y="15615"/>
                </a:cubicBezTo>
                <a:cubicBezTo>
                  <a:pt x="6058" y="15699"/>
                  <a:pt x="6329" y="15823"/>
                  <a:pt x="6567" y="16027"/>
                </a:cubicBezTo>
                <a:cubicBezTo>
                  <a:pt x="6841" y="16271"/>
                  <a:pt x="7055" y="16568"/>
                  <a:pt x="7259" y="16866"/>
                </a:cubicBezTo>
                <a:cubicBezTo>
                  <a:pt x="7546" y="17284"/>
                  <a:pt x="7820" y="17712"/>
                  <a:pt x="8091" y="18140"/>
                </a:cubicBezTo>
                <a:cubicBezTo>
                  <a:pt x="8228" y="18367"/>
                  <a:pt x="8345" y="18604"/>
                  <a:pt x="8472" y="18838"/>
                </a:cubicBezTo>
                <a:cubicBezTo>
                  <a:pt x="8499" y="18892"/>
                  <a:pt x="8529" y="18952"/>
                  <a:pt x="8509" y="19059"/>
                </a:cubicBezTo>
                <a:cubicBezTo>
                  <a:pt x="8449" y="18965"/>
                  <a:pt x="8412" y="18905"/>
                  <a:pt x="8375" y="18848"/>
                </a:cubicBezTo>
                <a:cubicBezTo>
                  <a:pt x="8172" y="18537"/>
                  <a:pt x="7978" y="18217"/>
                  <a:pt x="7707" y="17962"/>
                </a:cubicBezTo>
                <a:cubicBezTo>
                  <a:pt x="7436" y="17708"/>
                  <a:pt x="7199" y="17417"/>
                  <a:pt x="6978" y="17117"/>
                </a:cubicBezTo>
                <a:cubicBezTo>
                  <a:pt x="6837" y="16923"/>
                  <a:pt x="6690" y="16725"/>
                  <a:pt x="6533" y="16545"/>
                </a:cubicBezTo>
                <a:cubicBezTo>
                  <a:pt x="6136" y="16098"/>
                  <a:pt x="5648" y="15853"/>
                  <a:pt x="5064" y="15853"/>
                </a:cubicBezTo>
                <a:cubicBezTo>
                  <a:pt x="5009" y="15853"/>
                  <a:pt x="4954" y="15855"/>
                  <a:pt x="4898" y="15859"/>
                </a:cubicBezTo>
                <a:cubicBezTo>
                  <a:pt x="4848" y="15856"/>
                  <a:pt x="4801" y="15853"/>
                  <a:pt x="4755" y="15853"/>
                </a:cubicBezTo>
                <a:cubicBezTo>
                  <a:pt x="4755" y="15836"/>
                  <a:pt x="4751" y="15813"/>
                  <a:pt x="4751" y="15796"/>
                </a:cubicBezTo>
                <a:cubicBezTo>
                  <a:pt x="4985" y="15732"/>
                  <a:pt x="5219" y="15662"/>
                  <a:pt x="5453" y="15612"/>
                </a:cubicBezTo>
                <a:cubicBezTo>
                  <a:pt x="5503" y="15602"/>
                  <a:pt x="5558" y="15596"/>
                  <a:pt x="5612" y="15596"/>
                </a:cubicBezTo>
                <a:close/>
                <a:moveTo>
                  <a:pt x="5104" y="15948"/>
                </a:moveTo>
                <a:cubicBezTo>
                  <a:pt x="5517" y="15948"/>
                  <a:pt x="5895" y="16084"/>
                  <a:pt x="6232" y="16378"/>
                </a:cubicBezTo>
                <a:cubicBezTo>
                  <a:pt x="6456" y="16575"/>
                  <a:pt x="6654" y="16806"/>
                  <a:pt x="6824" y="17050"/>
                </a:cubicBezTo>
                <a:cubicBezTo>
                  <a:pt x="7045" y="17377"/>
                  <a:pt x="7289" y="17685"/>
                  <a:pt x="7576" y="17959"/>
                </a:cubicBezTo>
                <a:cubicBezTo>
                  <a:pt x="7904" y="18267"/>
                  <a:pt x="8135" y="18644"/>
                  <a:pt x="8375" y="19016"/>
                </a:cubicBezTo>
                <a:cubicBezTo>
                  <a:pt x="8412" y="19079"/>
                  <a:pt x="8456" y="19146"/>
                  <a:pt x="8449" y="19223"/>
                </a:cubicBezTo>
                <a:cubicBezTo>
                  <a:pt x="8195" y="19103"/>
                  <a:pt x="7948" y="18989"/>
                  <a:pt x="7707" y="18879"/>
                </a:cubicBezTo>
                <a:cubicBezTo>
                  <a:pt x="7456" y="18755"/>
                  <a:pt x="7209" y="18621"/>
                  <a:pt x="6991" y="18447"/>
                </a:cubicBezTo>
                <a:cubicBezTo>
                  <a:pt x="6520" y="18069"/>
                  <a:pt x="6105" y="17635"/>
                  <a:pt x="5741" y="17153"/>
                </a:cubicBezTo>
                <a:cubicBezTo>
                  <a:pt x="5503" y="16842"/>
                  <a:pt x="5283" y="16515"/>
                  <a:pt x="4989" y="16247"/>
                </a:cubicBezTo>
                <a:cubicBezTo>
                  <a:pt x="4895" y="16164"/>
                  <a:pt x="4795" y="16090"/>
                  <a:pt x="4698" y="16013"/>
                </a:cubicBezTo>
                <a:cubicBezTo>
                  <a:pt x="4704" y="15996"/>
                  <a:pt x="4704" y="15986"/>
                  <a:pt x="4711" y="15986"/>
                </a:cubicBezTo>
                <a:cubicBezTo>
                  <a:pt x="4845" y="15961"/>
                  <a:pt x="4976" y="15948"/>
                  <a:pt x="5104" y="15948"/>
                </a:cubicBezTo>
                <a:close/>
                <a:moveTo>
                  <a:pt x="3935" y="19113"/>
                </a:moveTo>
                <a:lnTo>
                  <a:pt x="3935" y="19113"/>
                </a:lnTo>
                <a:cubicBezTo>
                  <a:pt x="3899" y="19507"/>
                  <a:pt x="3865" y="19905"/>
                  <a:pt x="3825" y="20303"/>
                </a:cubicBezTo>
                <a:cubicBezTo>
                  <a:pt x="3795" y="20590"/>
                  <a:pt x="3718" y="20861"/>
                  <a:pt x="3594" y="21125"/>
                </a:cubicBezTo>
                <a:cubicBezTo>
                  <a:pt x="3507" y="21313"/>
                  <a:pt x="3414" y="21443"/>
                  <a:pt x="3307" y="21526"/>
                </a:cubicBezTo>
                <a:cubicBezTo>
                  <a:pt x="3293" y="20667"/>
                  <a:pt x="3601" y="19888"/>
                  <a:pt x="3935" y="19113"/>
                </a:cubicBezTo>
                <a:close/>
                <a:moveTo>
                  <a:pt x="2912" y="22306"/>
                </a:moveTo>
                <a:cubicBezTo>
                  <a:pt x="2912" y="22342"/>
                  <a:pt x="2906" y="22376"/>
                  <a:pt x="2892" y="22406"/>
                </a:cubicBezTo>
                <a:cubicBezTo>
                  <a:pt x="2879" y="22446"/>
                  <a:pt x="2862" y="22483"/>
                  <a:pt x="2845" y="22526"/>
                </a:cubicBezTo>
                <a:cubicBezTo>
                  <a:pt x="2538" y="23258"/>
                  <a:pt x="2264" y="24001"/>
                  <a:pt x="2090" y="24780"/>
                </a:cubicBezTo>
                <a:cubicBezTo>
                  <a:pt x="1929" y="25488"/>
                  <a:pt x="1772" y="26204"/>
                  <a:pt x="1545" y="26896"/>
                </a:cubicBezTo>
                <a:cubicBezTo>
                  <a:pt x="1384" y="27394"/>
                  <a:pt x="1277" y="27906"/>
                  <a:pt x="1204" y="28424"/>
                </a:cubicBezTo>
                <a:cubicBezTo>
                  <a:pt x="1134" y="28946"/>
                  <a:pt x="1050" y="29467"/>
                  <a:pt x="966" y="30022"/>
                </a:cubicBezTo>
                <a:cubicBezTo>
                  <a:pt x="950" y="29979"/>
                  <a:pt x="940" y="29962"/>
                  <a:pt x="936" y="29939"/>
                </a:cubicBezTo>
                <a:cubicBezTo>
                  <a:pt x="910" y="29497"/>
                  <a:pt x="890" y="29053"/>
                  <a:pt x="869" y="28611"/>
                </a:cubicBezTo>
                <a:cubicBezTo>
                  <a:pt x="836" y="27896"/>
                  <a:pt x="933" y="27197"/>
                  <a:pt x="1157" y="26522"/>
                </a:cubicBezTo>
                <a:cubicBezTo>
                  <a:pt x="1351" y="25943"/>
                  <a:pt x="1541" y="25368"/>
                  <a:pt x="1729" y="24790"/>
                </a:cubicBezTo>
                <a:cubicBezTo>
                  <a:pt x="1893" y="24298"/>
                  <a:pt x="2046" y="23797"/>
                  <a:pt x="2260" y="23319"/>
                </a:cubicBezTo>
                <a:cubicBezTo>
                  <a:pt x="2427" y="22947"/>
                  <a:pt x="2665" y="22626"/>
                  <a:pt x="2912" y="22306"/>
                </a:cubicBezTo>
                <a:close/>
                <a:moveTo>
                  <a:pt x="3130" y="22142"/>
                </a:moveTo>
                <a:cubicBezTo>
                  <a:pt x="3163" y="22262"/>
                  <a:pt x="3160" y="22376"/>
                  <a:pt x="3160" y="22489"/>
                </a:cubicBezTo>
                <a:cubicBezTo>
                  <a:pt x="3156" y="23151"/>
                  <a:pt x="3160" y="23817"/>
                  <a:pt x="3143" y="24482"/>
                </a:cubicBezTo>
                <a:cubicBezTo>
                  <a:pt x="3130" y="24997"/>
                  <a:pt x="3059" y="25505"/>
                  <a:pt x="2872" y="25990"/>
                </a:cubicBezTo>
                <a:cubicBezTo>
                  <a:pt x="2631" y="26588"/>
                  <a:pt x="2357" y="27170"/>
                  <a:pt x="2020" y="27715"/>
                </a:cubicBezTo>
                <a:cubicBezTo>
                  <a:pt x="1809" y="28050"/>
                  <a:pt x="1622" y="28394"/>
                  <a:pt x="1508" y="28775"/>
                </a:cubicBezTo>
                <a:cubicBezTo>
                  <a:pt x="1411" y="29096"/>
                  <a:pt x="1311" y="29417"/>
                  <a:pt x="1217" y="29735"/>
                </a:cubicBezTo>
                <a:cubicBezTo>
                  <a:pt x="1177" y="29838"/>
                  <a:pt x="1150" y="29939"/>
                  <a:pt x="1117" y="30036"/>
                </a:cubicBezTo>
                <a:cubicBezTo>
                  <a:pt x="1103" y="30032"/>
                  <a:pt x="1090" y="30032"/>
                  <a:pt x="1077" y="30029"/>
                </a:cubicBezTo>
                <a:cubicBezTo>
                  <a:pt x="1087" y="29902"/>
                  <a:pt x="1090" y="29771"/>
                  <a:pt x="1110" y="29648"/>
                </a:cubicBezTo>
                <a:cubicBezTo>
                  <a:pt x="1157" y="29337"/>
                  <a:pt x="1207" y="29026"/>
                  <a:pt x="1254" y="28715"/>
                </a:cubicBezTo>
                <a:cubicBezTo>
                  <a:pt x="1344" y="28080"/>
                  <a:pt x="1461" y="27448"/>
                  <a:pt x="1662" y="26836"/>
                </a:cubicBezTo>
                <a:cubicBezTo>
                  <a:pt x="1819" y="26358"/>
                  <a:pt x="1943" y="25873"/>
                  <a:pt x="2046" y="25385"/>
                </a:cubicBezTo>
                <a:cubicBezTo>
                  <a:pt x="2237" y="24495"/>
                  <a:pt x="2491" y="23626"/>
                  <a:pt x="2839" y="22784"/>
                </a:cubicBezTo>
                <a:cubicBezTo>
                  <a:pt x="2929" y="22566"/>
                  <a:pt x="3033" y="22356"/>
                  <a:pt x="3130" y="22142"/>
                </a:cubicBezTo>
                <a:close/>
                <a:moveTo>
                  <a:pt x="13786" y="1"/>
                </a:moveTo>
                <a:cubicBezTo>
                  <a:pt x="13050" y="1"/>
                  <a:pt x="12372" y="241"/>
                  <a:pt x="11759" y="694"/>
                </a:cubicBezTo>
                <a:cubicBezTo>
                  <a:pt x="11161" y="1128"/>
                  <a:pt x="10699" y="1683"/>
                  <a:pt x="10301" y="2305"/>
                </a:cubicBezTo>
                <a:cubicBezTo>
                  <a:pt x="10030" y="2730"/>
                  <a:pt x="9773" y="3158"/>
                  <a:pt x="9603" y="3632"/>
                </a:cubicBezTo>
                <a:cubicBezTo>
                  <a:pt x="9144" y="4886"/>
                  <a:pt x="8763" y="6157"/>
                  <a:pt x="8693" y="7501"/>
                </a:cubicBezTo>
                <a:cubicBezTo>
                  <a:pt x="8663" y="8052"/>
                  <a:pt x="8686" y="8604"/>
                  <a:pt x="8810" y="9142"/>
                </a:cubicBezTo>
                <a:cubicBezTo>
                  <a:pt x="8957" y="9804"/>
                  <a:pt x="9258" y="10390"/>
                  <a:pt x="9659" y="10931"/>
                </a:cubicBezTo>
                <a:cubicBezTo>
                  <a:pt x="10131" y="11566"/>
                  <a:pt x="10679" y="12128"/>
                  <a:pt x="11298" y="12620"/>
                </a:cubicBezTo>
                <a:cubicBezTo>
                  <a:pt x="11438" y="12733"/>
                  <a:pt x="11562" y="12850"/>
                  <a:pt x="11669" y="13004"/>
                </a:cubicBezTo>
                <a:cubicBezTo>
                  <a:pt x="11792" y="13198"/>
                  <a:pt x="11943" y="13395"/>
                  <a:pt x="12187" y="13549"/>
                </a:cubicBezTo>
                <a:cubicBezTo>
                  <a:pt x="12050" y="13750"/>
                  <a:pt x="11936" y="13934"/>
                  <a:pt x="11802" y="14097"/>
                </a:cubicBezTo>
                <a:cubicBezTo>
                  <a:pt x="11237" y="14783"/>
                  <a:pt x="10713" y="15495"/>
                  <a:pt x="10231" y="16244"/>
                </a:cubicBezTo>
                <a:cubicBezTo>
                  <a:pt x="9766" y="16963"/>
                  <a:pt x="9382" y="17715"/>
                  <a:pt x="9017" y="18487"/>
                </a:cubicBezTo>
                <a:cubicBezTo>
                  <a:pt x="8927" y="18681"/>
                  <a:pt x="8864" y="18889"/>
                  <a:pt x="8783" y="19086"/>
                </a:cubicBezTo>
                <a:cubicBezTo>
                  <a:pt x="8763" y="19139"/>
                  <a:pt x="8733" y="19196"/>
                  <a:pt x="8686" y="19286"/>
                </a:cubicBezTo>
                <a:cubicBezTo>
                  <a:pt x="8650" y="19133"/>
                  <a:pt x="8636" y="19016"/>
                  <a:pt x="8593" y="18915"/>
                </a:cubicBezTo>
                <a:cubicBezTo>
                  <a:pt x="8476" y="18665"/>
                  <a:pt x="8359" y="18410"/>
                  <a:pt x="8215" y="18170"/>
                </a:cubicBezTo>
                <a:cubicBezTo>
                  <a:pt x="7961" y="17748"/>
                  <a:pt x="7690" y="17334"/>
                  <a:pt x="7413" y="16929"/>
                </a:cubicBezTo>
                <a:cubicBezTo>
                  <a:pt x="7162" y="16558"/>
                  <a:pt x="6898" y="16190"/>
                  <a:pt x="6547" y="15903"/>
                </a:cubicBezTo>
                <a:cubicBezTo>
                  <a:pt x="6326" y="15722"/>
                  <a:pt x="6068" y="15612"/>
                  <a:pt x="5801" y="15542"/>
                </a:cubicBezTo>
                <a:cubicBezTo>
                  <a:pt x="5742" y="15526"/>
                  <a:pt x="5680" y="15520"/>
                  <a:pt x="5616" y="15520"/>
                </a:cubicBezTo>
                <a:cubicBezTo>
                  <a:pt x="5529" y="15520"/>
                  <a:pt x="5440" y="15532"/>
                  <a:pt x="5356" y="15552"/>
                </a:cubicBezTo>
                <a:cubicBezTo>
                  <a:pt x="5106" y="15605"/>
                  <a:pt x="4858" y="15689"/>
                  <a:pt x="4617" y="15769"/>
                </a:cubicBezTo>
                <a:cubicBezTo>
                  <a:pt x="4430" y="15829"/>
                  <a:pt x="4240" y="15910"/>
                  <a:pt x="4056" y="15980"/>
                </a:cubicBezTo>
                <a:cubicBezTo>
                  <a:pt x="4036" y="15990"/>
                  <a:pt x="4016" y="16010"/>
                  <a:pt x="3962" y="16050"/>
                </a:cubicBezTo>
                <a:cubicBezTo>
                  <a:pt x="4020" y="16057"/>
                  <a:pt x="4057" y="16067"/>
                  <a:pt x="4086" y="16067"/>
                </a:cubicBezTo>
                <a:cubicBezTo>
                  <a:pt x="4095" y="16067"/>
                  <a:pt x="4104" y="16066"/>
                  <a:pt x="4113" y="16063"/>
                </a:cubicBezTo>
                <a:cubicBezTo>
                  <a:pt x="4188" y="16044"/>
                  <a:pt x="4259" y="16035"/>
                  <a:pt x="4328" y="16035"/>
                </a:cubicBezTo>
                <a:cubicBezTo>
                  <a:pt x="4551" y="16035"/>
                  <a:pt x="4742" y="16132"/>
                  <a:pt x="4908" y="16311"/>
                </a:cubicBezTo>
                <a:cubicBezTo>
                  <a:pt x="5099" y="16515"/>
                  <a:pt x="5286" y="16725"/>
                  <a:pt x="5457" y="16943"/>
                </a:cubicBezTo>
                <a:cubicBezTo>
                  <a:pt x="5774" y="17341"/>
                  <a:pt x="6079" y="17745"/>
                  <a:pt x="6443" y="18099"/>
                </a:cubicBezTo>
                <a:cubicBezTo>
                  <a:pt x="6884" y="18521"/>
                  <a:pt x="7369" y="18865"/>
                  <a:pt x="7937" y="19089"/>
                </a:cubicBezTo>
                <a:cubicBezTo>
                  <a:pt x="8061" y="19139"/>
                  <a:pt x="8182" y="19203"/>
                  <a:pt x="8299" y="19270"/>
                </a:cubicBezTo>
                <a:cubicBezTo>
                  <a:pt x="8365" y="19306"/>
                  <a:pt x="8422" y="19370"/>
                  <a:pt x="8476" y="19423"/>
                </a:cubicBezTo>
                <a:cubicBezTo>
                  <a:pt x="8579" y="19534"/>
                  <a:pt x="8596" y="19658"/>
                  <a:pt x="8546" y="19801"/>
                </a:cubicBezTo>
                <a:cubicBezTo>
                  <a:pt x="8462" y="20042"/>
                  <a:pt x="8382" y="20289"/>
                  <a:pt x="8299" y="20530"/>
                </a:cubicBezTo>
                <a:cubicBezTo>
                  <a:pt x="8065" y="21182"/>
                  <a:pt x="7837" y="21841"/>
                  <a:pt x="7590" y="22486"/>
                </a:cubicBezTo>
                <a:cubicBezTo>
                  <a:pt x="7332" y="23165"/>
                  <a:pt x="7025" y="23817"/>
                  <a:pt x="6670" y="24449"/>
                </a:cubicBezTo>
                <a:cubicBezTo>
                  <a:pt x="6436" y="24867"/>
                  <a:pt x="6189" y="25274"/>
                  <a:pt x="5905" y="25662"/>
                </a:cubicBezTo>
                <a:cubicBezTo>
                  <a:pt x="5507" y="26207"/>
                  <a:pt x="5072" y="26722"/>
                  <a:pt x="4631" y="27227"/>
                </a:cubicBezTo>
                <a:cubicBezTo>
                  <a:pt x="4129" y="27795"/>
                  <a:pt x="3604" y="28347"/>
                  <a:pt x="3150" y="28952"/>
                </a:cubicBezTo>
                <a:cubicBezTo>
                  <a:pt x="2799" y="29427"/>
                  <a:pt x="2498" y="29929"/>
                  <a:pt x="2193" y="30433"/>
                </a:cubicBezTo>
                <a:cubicBezTo>
                  <a:pt x="2006" y="30748"/>
                  <a:pt x="1812" y="31055"/>
                  <a:pt x="1612" y="31360"/>
                </a:cubicBezTo>
                <a:cubicBezTo>
                  <a:pt x="1304" y="31838"/>
                  <a:pt x="1073" y="32349"/>
                  <a:pt x="896" y="32891"/>
                </a:cubicBezTo>
                <a:cubicBezTo>
                  <a:pt x="886" y="32931"/>
                  <a:pt x="869" y="32971"/>
                  <a:pt x="839" y="33061"/>
                </a:cubicBezTo>
                <a:cubicBezTo>
                  <a:pt x="829" y="32971"/>
                  <a:pt x="826" y="32928"/>
                  <a:pt x="826" y="32887"/>
                </a:cubicBezTo>
                <a:cubicBezTo>
                  <a:pt x="829" y="31828"/>
                  <a:pt x="1003" y="30791"/>
                  <a:pt x="1307" y="29781"/>
                </a:cubicBezTo>
                <a:cubicBezTo>
                  <a:pt x="1445" y="29330"/>
                  <a:pt x="1562" y="28875"/>
                  <a:pt x="1755" y="28437"/>
                </a:cubicBezTo>
                <a:cubicBezTo>
                  <a:pt x="1812" y="28300"/>
                  <a:pt x="1879" y="28163"/>
                  <a:pt x="1956" y="28039"/>
                </a:cubicBezTo>
                <a:cubicBezTo>
                  <a:pt x="2334" y="27428"/>
                  <a:pt x="2662" y="26796"/>
                  <a:pt x="2929" y="26134"/>
                </a:cubicBezTo>
                <a:cubicBezTo>
                  <a:pt x="3153" y="25572"/>
                  <a:pt x="3233" y="24987"/>
                  <a:pt x="3247" y="24388"/>
                </a:cubicBezTo>
                <a:cubicBezTo>
                  <a:pt x="3260" y="23710"/>
                  <a:pt x="3260" y="23031"/>
                  <a:pt x="3263" y="22349"/>
                </a:cubicBezTo>
                <a:cubicBezTo>
                  <a:pt x="3263" y="22309"/>
                  <a:pt x="3267" y="22262"/>
                  <a:pt x="3267" y="22222"/>
                </a:cubicBezTo>
                <a:cubicBezTo>
                  <a:pt x="3250" y="21961"/>
                  <a:pt x="3327" y="21740"/>
                  <a:pt x="3484" y="21526"/>
                </a:cubicBezTo>
                <a:cubicBezTo>
                  <a:pt x="3748" y="21175"/>
                  <a:pt x="3882" y="20771"/>
                  <a:pt x="3929" y="20333"/>
                </a:cubicBezTo>
                <a:cubicBezTo>
                  <a:pt x="3972" y="19868"/>
                  <a:pt x="4016" y="19407"/>
                  <a:pt x="4062" y="18945"/>
                </a:cubicBezTo>
                <a:cubicBezTo>
                  <a:pt x="4082" y="18735"/>
                  <a:pt x="4113" y="18531"/>
                  <a:pt x="4200" y="18344"/>
                </a:cubicBezTo>
                <a:cubicBezTo>
                  <a:pt x="4206" y="18320"/>
                  <a:pt x="4200" y="18293"/>
                  <a:pt x="4196" y="18260"/>
                </a:cubicBezTo>
                <a:cubicBezTo>
                  <a:pt x="4079" y="18270"/>
                  <a:pt x="4072" y="18367"/>
                  <a:pt x="4049" y="18430"/>
                </a:cubicBezTo>
                <a:cubicBezTo>
                  <a:pt x="3919" y="18772"/>
                  <a:pt x="3798" y="19116"/>
                  <a:pt x="3671" y="19457"/>
                </a:cubicBezTo>
                <a:cubicBezTo>
                  <a:pt x="3584" y="19708"/>
                  <a:pt x="3494" y="19955"/>
                  <a:pt x="3414" y="20206"/>
                </a:cubicBezTo>
                <a:cubicBezTo>
                  <a:pt x="3270" y="20644"/>
                  <a:pt x="3217" y="21102"/>
                  <a:pt x="3203" y="21560"/>
                </a:cubicBezTo>
                <a:cubicBezTo>
                  <a:pt x="3200" y="21704"/>
                  <a:pt x="3160" y="21821"/>
                  <a:pt x="3069" y="21931"/>
                </a:cubicBezTo>
                <a:cubicBezTo>
                  <a:pt x="2909" y="22142"/>
                  <a:pt x="2752" y="22356"/>
                  <a:pt x="2595" y="22566"/>
                </a:cubicBezTo>
                <a:cubicBezTo>
                  <a:pt x="2290" y="22974"/>
                  <a:pt x="2083" y="23429"/>
                  <a:pt x="1926" y="23904"/>
                </a:cubicBezTo>
                <a:cubicBezTo>
                  <a:pt x="1612" y="24823"/>
                  <a:pt x="1307" y="25749"/>
                  <a:pt x="1010" y="26675"/>
                </a:cubicBezTo>
                <a:cubicBezTo>
                  <a:pt x="826" y="27254"/>
                  <a:pt x="742" y="27846"/>
                  <a:pt x="772" y="28451"/>
                </a:cubicBezTo>
                <a:cubicBezTo>
                  <a:pt x="806" y="29186"/>
                  <a:pt x="856" y="29922"/>
                  <a:pt x="890" y="30657"/>
                </a:cubicBezTo>
                <a:cubicBezTo>
                  <a:pt x="896" y="30865"/>
                  <a:pt x="886" y="31072"/>
                  <a:pt x="856" y="31276"/>
                </a:cubicBezTo>
                <a:cubicBezTo>
                  <a:pt x="762" y="31928"/>
                  <a:pt x="729" y="32590"/>
                  <a:pt x="722" y="33245"/>
                </a:cubicBezTo>
                <a:cubicBezTo>
                  <a:pt x="716" y="34084"/>
                  <a:pt x="645" y="34917"/>
                  <a:pt x="441" y="35736"/>
                </a:cubicBezTo>
                <a:cubicBezTo>
                  <a:pt x="355" y="36090"/>
                  <a:pt x="217" y="36431"/>
                  <a:pt x="67" y="36759"/>
                </a:cubicBezTo>
                <a:cubicBezTo>
                  <a:pt x="37" y="36826"/>
                  <a:pt x="0" y="36900"/>
                  <a:pt x="24" y="37027"/>
                </a:cubicBezTo>
                <a:cubicBezTo>
                  <a:pt x="84" y="36950"/>
                  <a:pt x="121" y="36906"/>
                  <a:pt x="137" y="36859"/>
                </a:cubicBezTo>
                <a:cubicBezTo>
                  <a:pt x="468" y="36050"/>
                  <a:pt x="890" y="35288"/>
                  <a:pt x="1277" y="34509"/>
                </a:cubicBezTo>
                <a:cubicBezTo>
                  <a:pt x="1324" y="34412"/>
                  <a:pt x="1388" y="34325"/>
                  <a:pt x="1445" y="34232"/>
                </a:cubicBezTo>
                <a:cubicBezTo>
                  <a:pt x="1789" y="33710"/>
                  <a:pt x="2153" y="33208"/>
                  <a:pt x="2561" y="32737"/>
                </a:cubicBezTo>
                <a:cubicBezTo>
                  <a:pt x="2593" y="32700"/>
                  <a:pt x="2600" y="32684"/>
                  <a:pt x="2588" y="32684"/>
                </a:cubicBezTo>
                <a:cubicBezTo>
                  <a:pt x="2553" y="32684"/>
                  <a:pt x="2344" y="32842"/>
                  <a:pt x="2177" y="33045"/>
                </a:cubicBezTo>
                <a:cubicBezTo>
                  <a:pt x="2003" y="33259"/>
                  <a:pt x="1839" y="33489"/>
                  <a:pt x="1672" y="33710"/>
                </a:cubicBezTo>
                <a:cubicBezTo>
                  <a:pt x="1391" y="34078"/>
                  <a:pt x="1174" y="34479"/>
                  <a:pt x="970" y="34887"/>
                </a:cubicBezTo>
                <a:cubicBezTo>
                  <a:pt x="856" y="35118"/>
                  <a:pt x="736" y="35345"/>
                  <a:pt x="595" y="35569"/>
                </a:cubicBezTo>
                <a:cubicBezTo>
                  <a:pt x="602" y="35522"/>
                  <a:pt x="595" y="35482"/>
                  <a:pt x="605" y="35438"/>
                </a:cubicBezTo>
                <a:cubicBezTo>
                  <a:pt x="736" y="34850"/>
                  <a:pt x="793" y="34252"/>
                  <a:pt x="809" y="33650"/>
                </a:cubicBezTo>
                <a:cubicBezTo>
                  <a:pt x="813" y="33546"/>
                  <a:pt x="843" y="33442"/>
                  <a:pt x="876" y="33342"/>
                </a:cubicBezTo>
                <a:cubicBezTo>
                  <a:pt x="963" y="33055"/>
                  <a:pt x="1053" y="32764"/>
                  <a:pt x="1154" y="32486"/>
                </a:cubicBezTo>
                <a:cubicBezTo>
                  <a:pt x="1331" y="32001"/>
                  <a:pt x="1598" y="31560"/>
                  <a:pt x="1879" y="31125"/>
                </a:cubicBezTo>
                <a:cubicBezTo>
                  <a:pt x="2200" y="30621"/>
                  <a:pt x="2508" y="30102"/>
                  <a:pt x="2842" y="29601"/>
                </a:cubicBezTo>
                <a:cubicBezTo>
                  <a:pt x="3096" y="29220"/>
                  <a:pt x="3364" y="28849"/>
                  <a:pt x="3651" y="28498"/>
                </a:cubicBezTo>
                <a:cubicBezTo>
                  <a:pt x="4079" y="27989"/>
                  <a:pt x="4531" y="27498"/>
                  <a:pt x="4969" y="26996"/>
                </a:cubicBezTo>
                <a:cubicBezTo>
                  <a:pt x="5513" y="26374"/>
                  <a:pt x="6018" y="25726"/>
                  <a:pt x="6453" y="25030"/>
                </a:cubicBezTo>
                <a:cubicBezTo>
                  <a:pt x="6858" y="24372"/>
                  <a:pt x="7212" y="23683"/>
                  <a:pt x="7510" y="22968"/>
                </a:cubicBezTo>
                <a:cubicBezTo>
                  <a:pt x="7964" y="21857"/>
                  <a:pt x="8349" y="20721"/>
                  <a:pt x="8740" y="19584"/>
                </a:cubicBezTo>
                <a:cubicBezTo>
                  <a:pt x="8850" y="19253"/>
                  <a:pt x="8994" y="18949"/>
                  <a:pt x="9211" y="18678"/>
                </a:cubicBezTo>
                <a:cubicBezTo>
                  <a:pt x="9409" y="18430"/>
                  <a:pt x="9636" y="18230"/>
                  <a:pt x="9934" y="18126"/>
                </a:cubicBezTo>
                <a:cubicBezTo>
                  <a:pt x="10254" y="18013"/>
                  <a:pt x="10585" y="17916"/>
                  <a:pt x="10916" y="17815"/>
                </a:cubicBezTo>
                <a:cubicBezTo>
                  <a:pt x="11087" y="17765"/>
                  <a:pt x="11264" y="17725"/>
                  <a:pt x="11435" y="17678"/>
                </a:cubicBezTo>
                <a:cubicBezTo>
                  <a:pt x="11990" y="17531"/>
                  <a:pt x="12434" y="17217"/>
                  <a:pt x="12742" y="16732"/>
                </a:cubicBezTo>
                <a:cubicBezTo>
                  <a:pt x="12936" y="16431"/>
                  <a:pt x="13113" y="16124"/>
                  <a:pt x="13304" y="15819"/>
                </a:cubicBezTo>
                <a:cubicBezTo>
                  <a:pt x="13317" y="15789"/>
                  <a:pt x="13324" y="15756"/>
                  <a:pt x="13340" y="15692"/>
                </a:cubicBezTo>
                <a:lnTo>
                  <a:pt x="13340" y="15692"/>
                </a:lnTo>
                <a:cubicBezTo>
                  <a:pt x="13274" y="15719"/>
                  <a:pt x="13230" y="15726"/>
                  <a:pt x="13207" y="15746"/>
                </a:cubicBezTo>
                <a:cubicBezTo>
                  <a:pt x="12899" y="16020"/>
                  <a:pt x="12531" y="16113"/>
                  <a:pt x="12144" y="16157"/>
                </a:cubicBezTo>
                <a:cubicBezTo>
                  <a:pt x="12003" y="16170"/>
                  <a:pt x="11859" y="16180"/>
                  <a:pt x="11719" y="16190"/>
                </a:cubicBezTo>
                <a:cubicBezTo>
                  <a:pt x="11375" y="16204"/>
                  <a:pt x="11100" y="16348"/>
                  <a:pt x="10883" y="16608"/>
                </a:cubicBezTo>
                <a:cubicBezTo>
                  <a:pt x="10783" y="16729"/>
                  <a:pt x="10679" y="16849"/>
                  <a:pt x="10585" y="16973"/>
                </a:cubicBezTo>
                <a:cubicBezTo>
                  <a:pt x="10308" y="17330"/>
                  <a:pt x="10004" y="17658"/>
                  <a:pt x="9636" y="17929"/>
                </a:cubicBezTo>
                <a:cubicBezTo>
                  <a:pt x="9519" y="18016"/>
                  <a:pt x="9432" y="18146"/>
                  <a:pt x="9342" y="18263"/>
                </a:cubicBezTo>
                <a:cubicBezTo>
                  <a:pt x="9285" y="18330"/>
                  <a:pt x="9248" y="18404"/>
                  <a:pt x="9175" y="18464"/>
                </a:cubicBezTo>
                <a:cubicBezTo>
                  <a:pt x="9292" y="18220"/>
                  <a:pt x="9402" y="17979"/>
                  <a:pt x="9522" y="17735"/>
                </a:cubicBezTo>
                <a:cubicBezTo>
                  <a:pt x="9984" y="16829"/>
                  <a:pt x="10502" y="15956"/>
                  <a:pt x="11120" y="15144"/>
                </a:cubicBezTo>
                <a:cubicBezTo>
                  <a:pt x="11395" y="14783"/>
                  <a:pt x="11689" y="14425"/>
                  <a:pt x="11970" y="14067"/>
                </a:cubicBezTo>
                <a:cubicBezTo>
                  <a:pt x="12077" y="13924"/>
                  <a:pt x="12174" y="13773"/>
                  <a:pt x="12281" y="13619"/>
                </a:cubicBezTo>
                <a:cubicBezTo>
                  <a:pt x="12495" y="13653"/>
                  <a:pt x="12695" y="13686"/>
                  <a:pt x="12899" y="13720"/>
                </a:cubicBezTo>
                <a:cubicBezTo>
                  <a:pt x="12979" y="13733"/>
                  <a:pt x="13040" y="13773"/>
                  <a:pt x="13096" y="13837"/>
                </a:cubicBezTo>
                <a:cubicBezTo>
                  <a:pt x="13558" y="14331"/>
                  <a:pt x="14104" y="14588"/>
                  <a:pt x="14729" y="14588"/>
                </a:cubicBezTo>
                <a:cubicBezTo>
                  <a:pt x="14886" y="14588"/>
                  <a:pt x="15049" y="14572"/>
                  <a:pt x="15216" y="14539"/>
                </a:cubicBezTo>
                <a:cubicBezTo>
                  <a:pt x="15657" y="14455"/>
                  <a:pt x="16092" y="14331"/>
                  <a:pt x="16523" y="14204"/>
                </a:cubicBezTo>
                <a:cubicBezTo>
                  <a:pt x="17239" y="14000"/>
                  <a:pt x="17964" y="13900"/>
                  <a:pt x="18707" y="13897"/>
                </a:cubicBezTo>
                <a:cubicBezTo>
                  <a:pt x="19041" y="13890"/>
                  <a:pt x="19379" y="13883"/>
                  <a:pt x="19713" y="13863"/>
                </a:cubicBezTo>
                <a:cubicBezTo>
                  <a:pt x="20505" y="13807"/>
                  <a:pt x="21188" y="13489"/>
                  <a:pt x="21766" y="12944"/>
                </a:cubicBezTo>
                <a:cubicBezTo>
                  <a:pt x="21987" y="12733"/>
                  <a:pt x="22214" y="12519"/>
                  <a:pt x="22448" y="12325"/>
                </a:cubicBezTo>
                <a:cubicBezTo>
                  <a:pt x="22645" y="12152"/>
                  <a:pt x="22866" y="12001"/>
                  <a:pt x="23077" y="11847"/>
                </a:cubicBezTo>
                <a:cubicBezTo>
                  <a:pt x="23167" y="11784"/>
                  <a:pt x="23254" y="11724"/>
                  <a:pt x="23344" y="11673"/>
                </a:cubicBezTo>
                <a:cubicBezTo>
                  <a:pt x="23946" y="11349"/>
                  <a:pt x="24173" y="10814"/>
                  <a:pt x="24207" y="10169"/>
                </a:cubicBezTo>
                <a:cubicBezTo>
                  <a:pt x="24227" y="9758"/>
                  <a:pt x="24190" y="9353"/>
                  <a:pt x="24123" y="8952"/>
                </a:cubicBezTo>
                <a:cubicBezTo>
                  <a:pt x="23996" y="8190"/>
                  <a:pt x="23755" y="7467"/>
                  <a:pt x="23454" y="6762"/>
                </a:cubicBezTo>
                <a:cubicBezTo>
                  <a:pt x="23174" y="6107"/>
                  <a:pt x="22893" y="5445"/>
                  <a:pt x="22605" y="4789"/>
                </a:cubicBezTo>
                <a:cubicBezTo>
                  <a:pt x="22425" y="4375"/>
                  <a:pt x="22221" y="3974"/>
                  <a:pt x="21963" y="3602"/>
                </a:cubicBezTo>
                <a:cubicBezTo>
                  <a:pt x="21582" y="3064"/>
                  <a:pt x="21114" y="2623"/>
                  <a:pt x="20546" y="2282"/>
                </a:cubicBezTo>
                <a:cubicBezTo>
                  <a:pt x="19864" y="1867"/>
                  <a:pt x="19128" y="1600"/>
                  <a:pt x="18362" y="1412"/>
                </a:cubicBezTo>
                <a:cubicBezTo>
                  <a:pt x="17737" y="1259"/>
                  <a:pt x="17142" y="1011"/>
                  <a:pt x="16557" y="734"/>
                </a:cubicBezTo>
                <a:cubicBezTo>
                  <a:pt x="15821" y="389"/>
                  <a:pt x="15052" y="142"/>
                  <a:pt x="14247" y="32"/>
                </a:cubicBezTo>
                <a:cubicBezTo>
                  <a:pt x="14091" y="11"/>
                  <a:pt x="13937" y="1"/>
                  <a:pt x="1378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 name="Google Shape;487;p13"/>
          <p:cNvGrpSpPr/>
          <p:nvPr/>
        </p:nvGrpSpPr>
        <p:grpSpPr>
          <a:xfrm rot="-625045" flipH="1">
            <a:off x="8290653" y="3246037"/>
            <a:ext cx="895734" cy="2215044"/>
            <a:chOff x="-599100" y="3522363"/>
            <a:chExt cx="313825" cy="776025"/>
          </a:xfrm>
        </p:grpSpPr>
        <p:sp>
          <p:nvSpPr>
            <p:cNvPr id="488" name="Google Shape;488;p13"/>
            <p:cNvSpPr/>
            <p:nvPr/>
          </p:nvSpPr>
          <p:spPr>
            <a:xfrm>
              <a:off x="-398150" y="4272463"/>
              <a:ext cx="100" cy="275"/>
            </a:xfrm>
            <a:custGeom>
              <a:avLst/>
              <a:gdLst/>
              <a:ahLst/>
              <a:cxnLst/>
              <a:rect l="l" t="t" r="r" b="b"/>
              <a:pathLst>
                <a:path w="4" h="11" extrusionOk="0">
                  <a:moveTo>
                    <a:pt x="1" y="0"/>
                  </a:moveTo>
                  <a:lnTo>
                    <a:pt x="1" y="10"/>
                  </a:lnTo>
                  <a:cubicBezTo>
                    <a:pt x="1" y="7"/>
                    <a:pt x="4" y="0"/>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3"/>
            <p:cNvSpPr/>
            <p:nvPr/>
          </p:nvSpPr>
          <p:spPr>
            <a:xfrm>
              <a:off x="-432250" y="3892313"/>
              <a:ext cx="100" cy="175"/>
            </a:xfrm>
            <a:custGeom>
              <a:avLst/>
              <a:gdLst/>
              <a:ahLst/>
              <a:cxnLst/>
              <a:rect l="l" t="t" r="r" b="b"/>
              <a:pathLst>
                <a:path w="4" h="7" extrusionOk="0">
                  <a:moveTo>
                    <a:pt x="4" y="0"/>
                  </a:moveTo>
                  <a:cubicBezTo>
                    <a:pt x="0" y="0"/>
                    <a:pt x="0" y="4"/>
                    <a:pt x="0" y="7"/>
                  </a:cubicBezTo>
                  <a:cubicBezTo>
                    <a:pt x="0" y="4"/>
                    <a:pt x="0" y="4"/>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3"/>
            <p:cNvSpPr/>
            <p:nvPr/>
          </p:nvSpPr>
          <p:spPr>
            <a:xfrm>
              <a:off x="-395225" y="3797688"/>
              <a:ext cx="100" cy="275"/>
            </a:xfrm>
            <a:custGeom>
              <a:avLst/>
              <a:gdLst/>
              <a:ahLst/>
              <a:cxnLst/>
              <a:rect l="l" t="t" r="r" b="b"/>
              <a:pathLst>
                <a:path w="4" h="11" extrusionOk="0">
                  <a:moveTo>
                    <a:pt x="4" y="0"/>
                  </a:moveTo>
                  <a:lnTo>
                    <a:pt x="4" y="0"/>
                  </a:lnTo>
                  <a:cubicBezTo>
                    <a:pt x="4" y="1"/>
                    <a:pt x="4" y="7"/>
                    <a:pt x="1" y="10"/>
                  </a:cubicBezTo>
                  <a:cubicBezTo>
                    <a:pt x="4" y="10"/>
                    <a:pt x="4" y="7"/>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3"/>
            <p:cNvSpPr/>
            <p:nvPr/>
          </p:nvSpPr>
          <p:spPr>
            <a:xfrm>
              <a:off x="-356525" y="3972638"/>
              <a:ext cx="25" cy="175"/>
            </a:xfrm>
            <a:custGeom>
              <a:avLst/>
              <a:gdLst/>
              <a:ahLst/>
              <a:cxnLst/>
              <a:rect l="l" t="t" r="r" b="b"/>
              <a:pathLst>
                <a:path w="1" h="7" extrusionOk="0">
                  <a:moveTo>
                    <a:pt x="1" y="0"/>
                  </a:moveTo>
                  <a:lnTo>
                    <a:pt x="1" y="0"/>
                  </a:lnTo>
                  <a:lnTo>
                    <a:pt x="1" y="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3"/>
            <p:cNvSpPr/>
            <p:nvPr/>
          </p:nvSpPr>
          <p:spPr>
            <a:xfrm>
              <a:off x="-470775" y="3739763"/>
              <a:ext cx="100" cy="200"/>
            </a:xfrm>
            <a:custGeom>
              <a:avLst/>
              <a:gdLst/>
              <a:ahLst/>
              <a:cxnLst/>
              <a:rect l="l" t="t" r="r" b="b"/>
              <a:pathLst>
                <a:path w="4" h="8" extrusionOk="0">
                  <a:moveTo>
                    <a:pt x="0" y="0"/>
                  </a:moveTo>
                  <a:cubicBezTo>
                    <a:pt x="3" y="4"/>
                    <a:pt x="3" y="4"/>
                    <a:pt x="3" y="7"/>
                  </a:cubicBezTo>
                  <a:cubicBezTo>
                    <a:pt x="3" y="4"/>
                    <a:pt x="3" y="0"/>
                    <a:pt x="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3"/>
            <p:cNvSpPr/>
            <p:nvPr/>
          </p:nvSpPr>
          <p:spPr>
            <a:xfrm>
              <a:off x="-480325" y="4047938"/>
              <a:ext cx="25" cy="25"/>
            </a:xfrm>
            <a:custGeom>
              <a:avLst/>
              <a:gdLst/>
              <a:ahLst/>
              <a:cxnLst/>
              <a:rect l="l" t="t" r="r" b="b"/>
              <a:pathLst>
                <a:path w="1" h="1" extrusionOk="0">
                  <a:moveTo>
                    <a:pt x="1" y="1"/>
                  </a:moveTo>
                  <a:lnTo>
                    <a:pt x="1" y="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3"/>
            <p:cNvSpPr/>
            <p:nvPr/>
          </p:nvSpPr>
          <p:spPr>
            <a:xfrm>
              <a:off x="-549850" y="4047113"/>
              <a:ext cx="25" cy="100"/>
            </a:xfrm>
            <a:custGeom>
              <a:avLst/>
              <a:gdLst/>
              <a:ahLst/>
              <a:cxnLst/>
              <a:rect l="l" t="t" r="r" b="b"/>
              <a:pathLst>
                <a:path w="1" h="4" extrusionOk="0">
                  <a:moveTo>
                    <a:pt x="0" y="4"/>
                  </a:moveTo>
                  <a:lnTo>
                    <a:pt x="0" y="4"/>
                  </a:lnTo>
                  <a:cubicBezTo>
                    <a:pt x="0" y="0"/>
                    <a:pt x="0" y="0"/>
                    <a:pt x="0" y="4"/>
                  </a:cubicBezTo>
                  <a:cubicBezTo>
                    <a:pt x="0" y="0"/>
                    <a:pt x="0" y="4"/>
                    <a:pt x="0" y="4"/>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3"/>
            <p:cNvSpPr/>
            <p:nvPr/>
          </p:nvSpPr>
          <p:spPr>
            <a:xfrm>
              <a:off x="-437850" y="3641713"/>
              <a:ext cx="100" cy="100"/>
            </a:xfrm>
            <a:custGeom>
              <a:avLst/>
              <a:gdLst/>
              <a:ahLst/>
              <a:cxnLst/>
              <a:rect l="l" t="t" r="r" b="b"/>
              <a:pathLst>
                <a:path w="4" h="4" extrusionOk="0">
                  <a:moveTo>
                    <a:pt x="0" y="4"/>
                  </a:moveTo>
                  <a:lnTo>
                    <a:pt x="4" y="1"/>
                  </a:lnTo>
                  <a:lnTo>
                    <a:pt x="0" y="4"/>
                  </a:lnTo>
                  <a:lnTo>
                    <a:pt x="0" y="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3"/>
            <p:cNvSpPr/>
            <p:nvPr/>
          </p:nvSpPr>
          <p:spPr>
            <a:xfrm>
              <a:off x="-545000" y="3853688"/>
              <a:ext cx="175" cy="25"/>
            </a:xfrm>
            <a:custGeom>
              <a:avLst/>
              <a:gdLst/>
              <a:ahLst/>
              <a:cxnLst/>
              <a:rect l="l" t="t" r="r" b="b"/>
              <a:pathLst>
                <a:path w="7" h="1" extrusionOk="0">
                  <a:moveTo>
                    <a:pt x="7" y="1"/>
                  </a:move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3"/>
            <p:cNvSpPr/>
            <p:nvPr/>
          </p:nvSpPr>
          <p:spPr>
            <a:xfrm>
              <a:off x="-421300" y="3869313"/>
              <a:ext cx="200" cy="200"/>
            </a:xfrm>
            <a:custGeom>
              <a:avLst/>
              <a:gdLst/>
              <a:ahLst/>
              <a:cxnLst/>
              <a:rect l="l" t="t" r="r" b="b"/>
              <a:pathLst>
                <a:path w="8" h="8" extrusionOk="0">
                  <a:moveTo>
                    <a:pt x="7" y="1"/>
                  </a:moveTo>
                  <a:lnTo>
                    <a:pt x="7" y="1"/>
                  </a:lnTo>
                  <a:cubicBezTo>
                    <a:pt x="7" y="4"/>
                    <a:pt x="0" y="4"/>
                    <a:pt x="0" y="7"/>
                  </a:cubicBezTo>
                  <a:cubicBezTo>
                    <a:pt x="7" y="7"/>
                    <a:pt x="7" y="4"/>
                    <a:pt x="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3"/>
            <p:cNvSpPr/>
            <p:nvPr/>
          </p:nvSpPr>
          <p:spPr>
            <a:xfrm>
              <a:off x="-398725" y="3829613"/>
              <a:ext cx="175" cy="100"/>
            </a:xfrm>
            <a:custGeom>
              <a:avLst/>
              <a:gdLst/>
              <a:ahLst/>
              <a:cxnLst/>
              <a:rect l="l" t="t" r="r" b="b"/>
              <a:pathLst>
                <a:path w="7" h="4" extrusionOk="0">
                  <a:moveTo>
                    <a:pt x="7" y="1"/>
                  </a:moveTo>
                  <a:cubicBezTo>
                    <a:pt x="7" y="1"/>
                    <a:pt x="0" y="1"/>
                    <a:pt x="0" y="4"/>
                  </a:cubicBezTo>
                  <a:lnTo>
                    <a:pt x="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3"/>
            <p:cNvSpPr/>
            <p:nvPr/>
          </p:nvSpPr>
          <p:spPr>
            <a:xfrm>
              <a:off x="-334875" y="3823513"/>
              <a:ext cx="25" cy="100"/>
            </a:xfrm>
            <a:custGeom>
              <a:avLst/>
              <a:gdLst/>
              <a:ahLst/>
              <a:cxnLst/>
              <a:rect l="l" t="t" r="r" b="b"/>
              <a:pathLst>
                <a:path w="1" h="4" extrusionOk="0">
                  <a:moveTo>
                    <a:pt x="1" y="1"/>
                  </a:moveTo>
                  <a:lnTo>
                    <a:pt x="1" y="1"/>
                  </a:lnTo>
                  <a:cubicBezTo>
                    <a:pt x="1" y="4"/>
                    <a:pt x="1" y="4"/>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3"/>
            <p:cNvSpPr/>
            <p:nvPr/>
          </p:nvSpPr>
          <p:spPr>
            <a:xfrm>
              <a:off x="-381350" y="3855538"/>
              <a:ext cx="200" cy="100"/>
            </a:xfrm>
            <a:custGeom>
              <a:avLst/>
              <a:gdLst/>
              <a:ahLst/>
              <a:cxnLst/>
              <a:rect l="l" t="t" r="r" b="b"/>
              <a:pathLst>
                <a:path w="8" h="4" extrusionOk="0">
                  <a:moveTo>
                    <a:pt x="7" y="0"/>
                  </a:moveTo>
                  <a:cubicBezTo>
                    <a:pt x="4" y="0"/>
                    <a:pt x="4" y="0"/>
                    <a:pt x="1" y="3"/>
                  </a:cubicBezTo>
                  <a:cubicBezTo>
                    <a:pt x="4" y="0"/>
                    <a:pt x="7" y="0"/>
                    <a:pt x="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3"/>
            <p:cNvSpPr/>
            <p:nvPr/>
          </p:nvSpPr>
          <p:spPr>
            <a:xfrm>
              <a:off x="-406425" y="3844438"/>
              <a:ext cx="75" cy="75"/>
            </a:xfrm>
            <a:custGeom>
              <a:avLst/>
              <a:gdLst/>
              <a:ahLst/>
              <a:cxnLst/>
              <a:rect l="l" t="t" r="r" b="b"/>
              <a:pathLst>
                <a:path w="3" h="3" extrusionOk="0">
                  <a:moveTo>
                    <a:pt x="2" y="0"/>
                  </a:moveTo>
                  <a:cubicBezTo>
                    <a:pt x="1" y="0"/>
                    <a:pt x="1" y="1"/>
                    <a:pt x="1" y="3"/>
                  </a:cubicBezTo>
                  <a:cubicBezTo>
                    <a:pt x="2" y="1"/>
                    <a:pt x="2" y="0"/>
                    <a:pt x="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3"/>
            <p:cNvSpPr/>
            <p:nvPr/>
          </p:nvSpPr>
          <p:spPr>
            <a:xfrm>
              <a:off x="-326425" y="4024538"/>
              <a:ext cx="175" cy="275"/>
            </a:xfrm>
            <a:custGeom>
              <a:avLst/>
              <a:gdLst/>
              <a:ahLst/>
              <a:cxnLst/>
              <a:rect l="l" t="t" r="r" b="b"/>
              <a:pathLst>
                <a:path w="7" h="11" extrusionOk="0">
                  <a:moveTo>
                    <a:pt x="7" y="0"/>
                  </a:moveTo>
                  <a:lnTo>
                    <a:pt x="0" y="4"/>
                  </a:lnTo>
                  <a:lnTo>
                    <a:pt x="0" y="11"/>
                  </a:lnTo>
                  <a:lnTo>
                    <a:pt x="7"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3"/>
            <p:cNvSpPr/>
            <p:nvPr/>
          </p:nvSpPr>
          <p:spPr>
            <a:xfrm>
              <a:off x="-599100" y="3522363"/>
              <a:ext cx="313825" cy="776025"/>
            </a:xfrm>
            <a:custGeom>
              <a:avLst/>
              <a:gdLst/>
              <a:ahLst/>
              <a:cxnLst/>
              <a:rect l="l" t="t" r="r" b="b"/>
              <a:pathLst>
                <a:path w="12553" h="31041" extrusionOk="0">
                  <a:moveTo>
                    <a:pt x="4678" y="532"/>
                  </a:moveTo>
                  <a:cubicBezTo>
                    <a:pt x="4677" y="533"/>
                    <a:pt x="4676" y="534"/>
                    <a:pt x="4674" y="535"/>
                  </a:cubicBezTo>
                  <a:lnTo>
                    <a:pt x="4674" y="535"/>
                  </a:lnTo>
                  <a:cubicBezTo>
                    <a:pt x="4676" y="535"/>
                    <a:pt x="4678" y="534"/>
                    <a:pt x="4678" y="532"/>
                  </a:cubicBezTo>
                  <a:close/>
                  <a:moveTo>
                    <a:pt x="3652" y="1521"/>
                  </a:moveTo>
                  <a:cubicBezTo>
                    <a:pt x="3650" y="1521"/>
                    <a:pt x="3649" y="1524"/>
                    <a:pt x="3649" y="1526"/>
                  </a:cubicBezTo>
                  <a:lnTo>
                    <a:pt x="3649" y="1526"/>
                  </a:lnTo>
                  <a:lnTo>
                    <a:pt x="3652" y="1521"/>
                  </a:lnTo>
                  <a:close/>
                  <a:moveTo>
                    <a:pt x="6303" y="2631"/>
                  </a:moveTo>
                  <a:lnTo>
                    <a:pt x="6301" y="2632"/>
                  </a:lnTo>
                  <a:lnTo>
                    <a:pt x="6297" y="2635"/>
                  </a:lnTo>
                  <a:lnTo>
                    <a:pt x="6297" y="2635"/>
                  </a:lnTo>
                  <a:lnTo>
                    <a:pt x="6303" y="2631"/>
                  </a:lnTo>
                  <a:close/>
                  <a:moveTo>
                    <a:pt x="5253" y="3136"/>
                  </a:moveTo>
                  <a:lnTo>
                    <a:pt x="5253" y="3136"/>
                  </a:lnTo>
                  <a:cubicBezTo>
                    <a:pt x="5253" y="3137"/>
                    <a:pt x="5252" y="3138"/>
                    <a:pt x="5252" y="3139"/>
                  </a:cubicBezTo>
                  <a:lnTo>
                    <a:pt x="5252" y="3139"/>
                  </a:lnTo>
                  <a:cubicBezTo>
                    <a:pt x="5253" y="3139"/>
                    <a:pt x="5253" y="3136"/>
                    <a:pt x="5253" y="3136"/>
                  </a:cubicBezTo>
                  <a:close/>
                  <a:moveTo>
                    <a:pt x="7153" y="3571"/>
                  </a:moveTo>
                  <a:lnTo>
                    <a:pt x="7153" y="3571"/>
                  </a:lnTo>
                  <a:cubicBezTo>
                    <a:pt x="7152" y="3573"/>
                    <a:pt x="7152" y="3574"/>
                    <a:pt x="7151" y="3576"/>
                  </a:cubicBezTo>
                  <a:lnTo>
                    <a:pt x="7151" y="3576"/>
                  </a:lnTo>
                  <a:cubicBezTo>
                    <a:pt x="7153" y="3575"/>
                    <a:pt x="7153" y="3573"/>
                    <a:pt x="7153" y="3571"/>
                  </a:cubicBezTo>
                  <a:close/>
                  <a:moveTo>
                    <a:pt x="5802" y="4186"/>
                  </a:moveTo>
                  <a:cubicBezTo>
                    <a:pt x="5802" y="4186"/>
                    <a:pt x="5802" y="4187"/>
                    <a:pt x="5801" y="4188"/>
                  </a:cubicBezTo>
                  <a:lnTo>
                    <a:pt x="5801" y="4188"/>
                  </a:lnTo>
                  <a:cubicBezTo>
                    <a:pt x="5801" y="4187"/>
                    <a:pt x="5802" y="4187"/>
                    <a:pt x="5802" y="4186"/>
                  </a:cubicBezTo>
                  <a:close/>
                  <a:moveTo>
                    <a:pt x="5800" y="4187"/>
                  </a:moveTo>
                  <a:cubicBezTo>
                    <a:pt x="5798" y="4188"/>
                    <a:pt x="5798" y="4189"/>
                    <a:pt x="5798" y="4189"/>
                  </a:cubicBezTo>
                  <a:lnTo>
                    <a:pt x="5800" y="4187"/>
                  </a:lnTo>
                  <a:close/>
                  <a:moveTo>
                    <a:pt x="5421" y="70"/>
                  </a:moveTo>
                  <a:lnTo>
                    <a:pt x="5421" y="74"/>
                  </a:lnTo>
                  <a:cubicBezTo>
                    <a:pt x="5421" y="87"/>
                    <a:pt x="5421" y="94"/>
                    <a:pt x="5424" y="107"/>
                  </a:cubicBezTo>
                  <a:lnTo>
                    <a:pt x="5424" y="157"/>
                  </a:lnTo>
                  <a:lnTo>
                    <a:pt x="5424" y="177"/>
                  </a:lnTo>
                  <a:cubicBezTo>
                    <a:pt x="5424" y="221"/>
                    <a:pt x="5431" y="254"/>
                    <a:pt x="5434" y="291"/>
                  </a:cubicBezTo>
                  <a:cubicBezTo>
                    <a:pt x="5437" y="314"/>
                    <a:pt x="5437" y="341"/>
                    <a:pt x="5441" y="365"/>
                  </a:cubicBezTo>
                  <a:cubicBezTo>
                    <a:pt x="5441" y="378"/>
                    <a:pt x="5447" y="391"/>
                    <a:pt x="5447" y="405"/>
                  </a:cubicBezTo>
                  <a:lnTo>
                    <a:pt x="5451" y="421"/>
                  </a:lnTo>
                  <a:lnTo>
                    <a:pt x="5451" y="431"/>
                  </a:lnTo>
                  <a:cubicBezTo>
                    <a:pt x="5451" y="445"/>
                    <a:pt x="5454" y="458"/>
                    <a:pt x="5457" y="472"/>
                  </a:cubicBezTo>
                  <a:cubicBezTo>
                    <a:pt x="5461" y="495"/>
                    <a:pt x="5471" y="522"/>
                    <a:pt x="5474" y="545"/>
                  </a:cubicBezTo>
                  <a:cubicBezTo>
                    <a:pt x="5477" y="559"/>
                    <a:pt x="5477" y="572"/>
                    <a:pt x="5484" y="582"/>
                  </a:cubicBezTo>
                  <a:lnTo>
                    <a:pt x="5487" y="592"/>
                  </a:lnTo>
                  <a:lnTo>
                    <a:pt x="5491" y="612"/>
                  </a:lnTo>
                  <a:cubicBezTo>
                    <a:pt x="5494" y="625"/>
                    <a:pt x="5501" y="639"/>
                    <a:pt x="5501" y="649"/>
                  </a:cubicBezTo>
                  <a:lnTo>
                    <a:pt x="5508" y="676"/>
                  </a:lnTo>
                  <a:cubicBezTo>
                    <a:pt x="5518" y="696"/>
                    <a:pt x="5521" y="716"/>
                    <a:pt x="5528" y="739"/>
                  </a:cubicBezTo>
                  <a:lnTo>
                    <a:pt x="5541" y="776"/>
                  </a:lnTo>
                  <a:lnTo>
                    <a:pt x="5544" y="793"/>
                  </a:lnTo>
                  <a:lnTo>
                    <a:pt x="5551" y="806"/>
                  </a:lnTo>
                  <a:cubicBezTo>
                    <a:pt x="5551" y="809"/>
                    <a:pt x="5554" y="816"/>
                    <a:pt x="5558" y="823"/>
                  </a:cubicBezTo>
                  <a:cubicBezTo>
                    <a:pt x="5561" y="826"/>
                    <a:pt x="5561" y="833"/>
                    <a:pt x="5568" y="839"/>
                  </a:cubicBezTo>
                  <a:lnTo>
                    <a:pt x="5574" y="856"/>
                  </a:lnTo>
                  <a:lnTo>
                    <a:pt x="5584" y="873"/>
                  </a:lnTo>
                  <a:cubicBezTo>
                    <a:pt x="5594" y="896"/>
                    <a:pt x="5605" y="926"/>
                    <a:pt x="5618" y="950"/>
                  </a:cubicBezTo>
                  <a:lnTo>
                    <a:pt x="5668" y="1077"/>
                  </a:lnTo>
                  <a:lnTo>
                    <a:pt x="5705" y="1177"/>
                  </a:lnTo>
                  <a:lnTo>
                    <a:pt x="5705" y="1180"/>
                  </a:lnTo>
                  <a:lnTo>
                    <a:pt x="5708" y="1197"/>
                  </a:lnTo>
                  <a:lnTo>
                    <a:pt x="5712" y="1214"/>
                  </a:lnTo>
                  <a:lnTo>
                    <a:pt x="5718" y="1227"/>
                  </a:lnTo>
                  <a:cubicBezTo>
                    <a:pt x="5722" y="1234"/>
                    <a:pt x="5722" y="1244"/>
                    <a:pt x="5725" y="1247"/>
                  </a:cubicBezTo>
                  <a:lnTo>
                    <a:pt x="5728" y="1264"/>
                  </a:lnTo>
                  <a:cubicBezTo>
                    <a:pt x="5735" y="1291"/>
                    <a:pt x="5742" y="1317"/>
                    <a:pt x="5745" y="1344"/>
                  </a:cubicBezTo>
                  <a:lnTo>
                    <a:pt x="5745" y="1341"/>
                  </a:lnTo>
                  <a:cubicBezTo>
                    <a:pt x="5745" y="1348"/>
                    <a:pt x="5752" y="1358"/>
                    <a:pt x="5752" y="1364"/>
                  </a:cubicBezTo>
                  <a:cubicBezTo>
                    <a:pt x="5755" y="1398"/>
                    <a:pt x="5758" y="1431"/>
                    <a:pt x="5758" y="1465"/>
                  </a:cubicBezTo>
                  <a:lnTo>
                    <a:pt x="5758" y="1515"/>
                  </a:lnTo>
                  <a:lnTo>
                    <a:pt x="5758" y="1531"/>
                  </a:lnTo>
                  <a:lnTo>
                    <a:pt x="5758" y="1565"/>
                  </a:lnTo>
                  <a:cubicBezTo>
                    <a:pt x="5758" y="1595"/>
                    <a:pt x="5755" y="1628"/>
                    <a:pt x="5755" y="1659"/>
                  </a:cubicBezTo>
                  <a:lnTo>
                    <a:pt x="5752" y="1685"/>
                  </a:lnTo>
                  <a:cubicBezTo>
                    <a:pt x="5752" y="1709"/>
                    <a:pt x="5745" y="1732"/>
                    <a:pt x="5742" y="1752"/>
                  </a:cubicBezTo>
                  <a:lnTo>
                    <a:pt x="5735" y="1809"/>
                  </a:lnTo>
                  <a:lnTo>
                    <a:pt x="5725" y="1862"/>
                  </a:lnTo>
                  <a:cubicBezTo>
                    <a:pt x="5722" y="1909"/>
                    <a:pt x="5708" y="1949"/>
                    <a:pt x="5701" y="1993"/>
                  </a:cubicBezTo>
                  <a:cubicBezTo>
                    <a:pt x="5695" y="2013"/>
                    <a:pt x="5691" y="2030"/>
                    <a:pt x="5688" y="2050"/>
                  </a:cubicBezTo>
                  <a:cubicBezTo>
                    <a:pt x="5675" y="2100"/>
                    <a:pt x="5661" y="2150"/>
                    <a:pt x="5645" y="2197"/>
                  </a:cubicBezTo>
                  <a:lnTo>
                    <a:pt x="5608" y="2284"/>
                  </a:lnTo>
                  <a:lnTo>
                    <a:pt x="5601" y="2304"/>
                  </a:lnTo>
                  <a:cubicBezTo>
                    <a:pt x="5591" y="2321"/>
                    <a:pt x="5588" y="2334"/>
                    <a:pt x="5578" y="2351"/>
                  </a:cubicBezTo>
                  <a:cubicBezTo>
                    <a:pt x="5571" y="2364"/>
                    <a:pt x="5568" y="2381"/>
                    <a:pt x="5558" y="2394"/>
                  </a:cubicBezTo>
                  <a:cubicBezTo>
                    <a:pt x="5544" y="2421"/>
                    <a:pt x="5534" y="2451"/>
                    <a:pt x="5518" y="2478"/>
                  </a:cubicBezTo>
                  <a:cubicBezTo>
                    <a:pt x="5508" y="2494"/>
                    <a:pt x="5494" y="2514"/>
                    <a:pt x="5487" y="2531"/>
                  </a:cubicBezTo>
                  <a:lnTo>
                    <a:pt x="5467" y="2568"/>
                  </a:lnTo>
                  <a:cubicBezTo>
                    <a:pt x="5454" y="2585"/>
                    <a:pt x="5444" y="2601"/>
                    <a:pt x="5437" y="2618"/>
                  </a:cubicBezTo>
                  <a:cubicBezTo>
                    <a:pt x="5424" y="2635"/>
                    <a:pt x="5417" y="2655"/>
                    <a:pt x="5404" y="2672"/>
                  </a:cubicBezTo>
                  <a:cubicBezTo>
                    <a:pt x="5394" y="2685"/>
                    <a:pt x="5391" y="2695"/>
                    <a:pt x="5384" y="2705"/>
                  </a:cubicBezTo>
                  <a:lnTo>
                    <a:pt x="5374" y="2722"/>
                  </a:lnTo>
                  <a:lnTo>
                    <a:pt x="5367" y="2735"/>
                  </a:lnTo>
                  <a:lnTo>
                    <a:pt x="5340" y="2772"/>
                  </a:lnTo>
                  <a:lnTo>
                    <a:pt x="5337" y="2779"/>
                  </a:lnTo>
                  <a:cubicBezTo>
                    <a:pt x="5337" y="2779"/>
                    <a:pt x="5337" y="2782"/>
                    <a:pt x="5334" y="2782"/>
                  </a:cubicBezTo>
                  <a:cubicBezTo>
                    <a:pt x="5327" y="2789"/>
                    <a:pt x="5324" y="2795"/>
                    <a:pt x="5320" y="2799"/>
                  </a:cubicBezTo>
                  <a:lnTo>
                    <a:pt x="5307" y="2815"/>
                  </a:lnTo>
                  <a:lnTo>
                    <a:pt x="5304" y="2819"/>
                  </a:lnTo>
                  <a:lnTo>
                    <a:pt x="5294" y="2832"/>
                  </a:lnTo>
                  <a:lnTo>
                    <a:pt x="5290" y="2835"/>
                  </a:lnTo>
                  <a:lnTo>
                    <a:pt x="5287" y="2845"/>
                  </a:lnTo>
                  <a:lnTo>
                    <a:pt x="5287" y="2849"/>
                  </a:lnTo>
                  <a:lnTo>
                    <a:pt x="5287" y="2852"/>
                  </a:lnTo>
                  <a:lnTo>
                    <a:pt x="5287" y="2855"/>
                  </a:lnTo>
                  <a:lnTo>
                    <a:pt x="5284" y="2862"/>
                  </a:lnTo>
                  <a:lnTo>
                    <a:pt x="5277" y="2865"/>
                  </a:lnTo>
                  <a:lnTo>
                    <a:pt x="5274" y="2869"/>
                  </a:lnTo>
                  <a:lnTo>
                    <a:pt x="5237" y="2919"/>
                  </a:lnTo>
                  <a:cubicBezTo>
                    <a:pt x="5227" y="2929"/>
                    <a:pt x="5220" y="2939"/>
                    <a:pt x="5210" y="2949"/>
                  </a:cubicBezTo>
                  <a:lnTo>
                    <a:pt x="5193" y="2969"/>
                  </a:lnTo>
                  <a:lnTo>
                    <a:pt x="5156" y="3019"/>
                  </a:lnTo>
                  <a:lnTo>
                    <a:pt x="5106" y="3090"/>
                  </a:lnTo>
                  <a:cubicBezTo>
                    <a:pt x="5083" y="3130"/>
                    <a:pt x="5056" y="3166"/>
                    <a:pt x="5033" y="3200"/>
                  </a:cubicBezTo>
                  <a:lnTo>
                    <a:pt x="5026" y="3207"/>
                  </a:lnTo>
                  <a:lnTo>
                    <a:pt x="5023" y="3217"/>
                  </a:lnTo>
                  <a:lnTo>
                    <a:pt x="5016" y="3233"/>
                  </a:lnTo>
                  <a:lnTo>
                    <a:pt x="5006" y="3240"/>
                  </a:lnTo>
                  <a:cubicBezTo>
                    <a:pt x="4986" y="3273"/>
                    <a:pt x="4966" y="3307"/>
                    <a:pt x="4939" y="3340"/>
                  </a:cubicBezTo>
                  <a:cubicBezTo>
                    <a:pt x="4912" y="3387"/>
                    <a:pt x="4882" y="3431"/>
                    <a:pt x="4849" y="3471"/>
                  </a:cubicBezTo>
                  <a:cubicBezTo>
                    <a:pt x="4805" y="3531"/>
                    <a:pt x="4762" y="3584"/>
                    <a:pt x="4712" y="3648"/>
                  </a:cubicBezTo>
                  <a:lnTo>
                    <a:pt x="4688" y="3671"/>
                  </a:lnTo>
                  <a:cubicBezTo>
                    <a:pt x="4672" y="3688"/>
                    <a:pt x="4662" y="3708"/>
                    <a:pt x="4645" y="3725"/>
                  </a:cubicBezTo>
                  <a:lnTo>
                    <a:pt x="4628" y="3752"/>
                  </a:lnTo>
                  <a:cubicBezTo>
                    <a:pt x="4612" y="3772"/>
                    <a:pt x="4598" y="3792"/>
                    <a:pt x="4581" y="3808"/>
                  </a:cubicBezTo>
                  <a:cubicBezTo>
                    <a:pt x="4578" y="3815"/>
                    <a:pt x="4571" y="3818"/>
                    <a:pt x="4571" y="3822"/>
                  </a:cubicBezTo>
                  <a:lnTo>
                    <a:pt x="4561" y="3838"/>
                  </a:lnTo>
                  <a:lnTo>
                    <a:pt x="4538" y="3869"/>
                  </a:lnTo>
                  <a:lnTo>
                    <a:pt x="4535" y="3872"/>
                  </a:lnTo>
                  <a:cubicBezTo>
                    <a:pt x="4511" y="3909"/>
                    <a:pt x="4484" y="3942"/>
                    <a:pt x="4461" y="3982"/>
                  </a:cubicBezTo>
                  <a:lnTo>
                    <a:pt x="4411" y="4056"/>
                  </a:lnTo>
                  <a:cubicBezTo>
                    <a:pt x="4377" y="4103"/>
                    <a:pt x="4344" y="4153"/>
                    <a:pt x="4311" y="4200"/>
                  </a:cubicBezTo>
                  <a:lnTo>
                    <a:pt x="4294" y="4223"/>
                  </a:lnTo>
                  <a:lnTo>
                    <a:pt x="4287" y="4226"/>
                  </a:lnTo>
                  <a:cubicBezTo>
                    <a:pt x="4277" y="4243"/>
                    <a:pt x="4264" y="4260"/>
                    <a:pt x="4250" y="4273"/>
                  </a:cubicBezTo>
                  <a:cubicBezTo>
                    <a:pt x="4237" y="4290"/>
                    <a:pt x="4220" y="4307"/>
                    <a:pt x="4204" y="4327"/>
                  </a:cubicBezTo>
                  <a:cubicBezTo>
                    <a:pt x="4194" y="4340"/>
                    <a:pt x="4184" y="4353"/>
                    <a:pt x="4170" y="4367"/>
                  </a:cubicBezTo>
                  <a:cubicBezTo>
                    <a:pt x="4153" y="4383"/>
                    <a:pt x="4143" y="4393"/>
                    <a:pt x="4130" y="4410"/>
                  </a:cubicBezTo>
                  <a:lnTo>
                    <a:pt x="4120" y="4420"/>
                  </a:lnTo>
                  <a:cubicBezTo>
                    <a:pt x="4113" y="4434"/>
                    <a:pt x="4100" y="4440"/>
                    <a:pt x="4093" y="4454"/>
                  </a:cubicBezTo>
                  <a:cubicBezTo>
                    <a:pt x="4100" y="4370"/>
                    <a:pt x="4103" y="4283"/>
                    <a:pt x="4117" y="4193"/>
                  </a:cubicBezTo>
                  <a:cubicBezTo>
                    <a:pt x="4130" y="4083"/>
                    <a:pt x="4137" y="3986"/>
                    <a:pt x="4147" y="3899"/>
                  </a:cubicBezTo>
                  <a:cubicBezTo>
                    <a:pt x="4150" y="3869"/>
                    <a:pt x="4150" y="3838"/>
                    <a:pt x="4153" y="3815"/>
                  </a:cubicBezTo>
                  <a:cubicBezTo>
                    <a:pt x="4153" y="3785"/>
                    <a:pt x="4160" y="3758"/>
                    <a:pt x="4160" y="3731"/>
                  </a:cubicBezTo>
                  <a:lnTo>
                    <a:pt x="4163" y="3701"/>
                  </a:lnTo>
                  <a:cubicBezTo>
                    <a:pt x="4163" y="3681"/>
                    <a:pt x="4167" y="3658"/>
                    <a:pt x="4167" y="3638"/>
                  </a:cubicBezTo>
                  <a:cubicBezTo>
                    <a:pt x="4174" y="3574"/>
                    <a:pt x="4180" y="3514"/>
                    <a:pt x="4187" y="3447"/>
                  </a:cubicBezTo>
                  <a:lnTo>
                    <a:pt x="4187" y="3454"/>
                  </a:lnTo>
                  <a:lnTo>
                    <a:pt x="4190" y="3431"/>
                  </a:lnTo>
                  <a:cubicBezTo>
                    <a:pt x="4197" y="3414"/>
                    <a:pt x="4197" y="3397"/>
                    <a:pt x="4200" y="3374"/>
                  </a:cubicBezTo>
                  <a:lnTo>
                    <a:pt x="4204" y="3354"/>
                  </a:lnTo>
                  <a:cubicBezTo>
                    <a:pt x="4207" y="3337"/>
                    <a:pt x="4214" y="3317"/>
                    <a:pt x="4217" y="3300"/>
                  </a:cubicBezTo>
                  <a:cubicBezTo>
                    <a:pt x="4230" y="3237"/>
                    <a:pt x="4247" y="3180"/>
                    <a:pt x="4257" y="3116"/>
                  </a:cubicBezTo>
                  <a:lnTo>
                    <a:pt x="4284" y="2979"/>
                  </a:lnTo>
                  <a:cubicBezTo>
                    <a:pt x="4297" y="2916"/>
                    <a:pt x="4304" y="2852"/>
                    <a:pt x="4314" y="2789"/>
                  </a:cubicBezTo>
                  <a:cubicBezTo>
                    <a:pt x="4317" y="2765"/>
                    <a:pt x="4321" y="2745"/>
                    <a:pt x="4321" y="2718"/>
                  </a:cubicBezTo>
                  <a:lnTo>
                    <a:pt x="4324" y="2698"/>
                  </a:lnTo>
                  <a:cubicBezTo>
                    <a:pt x="4331" y="2668"/>
                    <a:pt x="4334" y="2635"/>
                    <a:pt x="4337" y="2605"/>
                  </a:cubicBezTo>
                  <a:lnTo>
                    <a:pt x="4347" y="2551"/>
                  </a:lnTo>
                  <a:cubicBezTo>
                    <a:pt x="4351" y="2514"/>
                    <a:pt x="4357" y="2471"/>
                    <a:pt x="4367" y="2434"/>
                  </a:cubicBezTo>
                  <a:cubicBezTo>
                    <a:pt x="4371" y="2414"/>
                    <a:pt x="4374" y="2394"/>
                    <a:pt x="4374" y="2367"/>
                  </a:cubicBezTo>
                  <a:lnTo>
                    <a:pt x="4374" y="2314"/>
                  </a:lnTo>
                  <a:cubicBezTo>
                    <a:pt x="4371" y="2284"/>
                    <a:pt x="4367" y="2260"/>
                    <a:pt x="4357" y="2230"/>
                  </a:cubicBezTo>
                  <a:cubicBezTo>
                    <a:pt x="4324" y="2267"/>
                    <a:pt x="4301" y="2304"/>
                    <a:pt x="4284" y="2347"/>
                  </a:cubicBezTo>
                  <a:cubicBezTo>
                    <a:pt x="4281" y="2354"/>
                    <a:pt x="4274" y="2367"/>
                    <a:pt x="4274" y="2377"/>
                  </a:cubicBezTo>
                  <a:cubicBezTo>
                    <a:pt x="4270" y="2387"/>
                    <a:pt x="4270" y="2401"/>
                    <a:pt x="4267" y="2414"/>
                  </a:cubicBezTo>
                  <a:lnTo>
                    <a:pt x="4264" y="2428"/>
                  </a:lnTo>
                  <a:cubicBezTo>
                    <a:pt x="4257" y="2444"/>
                    <a:pt x="4254" y="2464"/>
                    <a:pt x="4254" y="2481"/>
                  </a:cubicBezTo>
                  <a:cubicBezTo>
                    <a:pt x="4237" y="2571"/>
                    <a:pt x="4220" y="2668"/>
                    <a:pt x="4207" y="2762"/>
                  </a:cubicBezTo>
                  <a:cubicBezTo>
                    <a:pt x="4200" y="2822"/>
                    <a:pt x="4187" y="2882"/>
                    <a:pt x="4180" y="2939"/>
                  </a:cubicBezTo>
                  <a:cubicBezTo>
                    <a:pt x="4167" y="2999"/>
                    <a:pt x="4157" y="3053"/>
                    <a:pt x="4147" y="3113"/>
                  </a:cubicBezTo>
                  <a:lnTo>
                    <a:pt x="4137" y="3140"/>
                  </a:lnTo>
                  <a:cubicBezTo>
                    <a:pt x="4133" y="3163"/>
                    <a:pt x="4130" y="3180"/>
                    <a:pt x="4123" y="3200"/>
                  </a:cubicBezTo>
                  <a:lnTo>
                    <a:pt x="4120" y="3223"/>
                  </a:lnTo>
                  <a:cubicBezTo>
                    <a:pt x="4117" y="3247"/>
                    <a:pt x="4113" y="3267"/>
                    <a:pt x="4107" y="3290"/>
                  </a:cubicBezTo>
                  <a:cubicBezTo>
                    <a:pt x="4100" y="3324"/>
                    <a:pt x="4097" y="3357"/>
                    <a:pt x="4090" y="3390"/>
                  </a:cubicBezTo>
                  <a:lnTo>
                    <a:pt x="4090" y="3404"/>
                  </a:lnTo>
                  <a:lnTo>
                    <a:pt x="4080" y="3491"/>
                  </a:lnTo>
                  <a:cubicBezTo>
                    <a:pt x="4067" y="3591"/>
                    <a:pt x="4063" y="3691"/>
                    <a:pt x="4053" y="3792"/>
                  </a:cubicBezTo>
                  <a:lnTo>
                    <a:pt x="4050" y="3858"/>
                  </a:lnTo>
                  <a:cubicBezTo>
                    <a:pt x="4040" y="3969"/>
                    <a:pt x="4030" y="4076"/>
                    <a:pt x="4016" y="4183"/>
                  </a:cubicBezTo>
                  <a:lnTo>
                    <a:pt x="4013" y="4220"/>
                  </a:lnTo>
                  <a:cubicBezTo>
                    <a:pt x="4006" y="4256"/>
                    <a:pt x="4003" y="4290"/>
                    <a:pt x="4000" y="4327"/>
                  </a:cubicBezTo>
                  <a:cubicBezTo>
                    <a:pt x="3996" y="4360"/>
                    <a:pt x="3990" y="4390"/>
                    <a:pt x="3990" y="4424"/>
                  </a:cubicBezTo>
                  <a:cubicBezTo>
                    <a:pt x="3990" y="4424"/>
                    <a:pt x="3990" y="4420"/>
                    <a:pt x="3986" y="4420"/>
                  </a:cubicBezTo>
                  <a:lnTo>
                    <a:pt x="3983" y="4417"/>
                  </a:lnTo>
                  <a:lnTo>
                    <a:pt x="3980" y="4407"/>
                  </a:lnTo>
                  <a:cubicBezTo>
                    <a:pt x="3993" y="4383"/>
                    <a:pt x="3983" y="4367"/>
                    <a:pt x="3970" y="4353"/>
                  </a:cubicBezTo>
                  <a:cubicBezTo>
                    <a:pt x="3953" y="4333"/>
                    <a:pt x="3936" y="4307"/>
                    <a:pt x="3919" y="4286"/>
                  </a:cubicBezTo>
                  <a:lnTo>
                    <a:pt x="3903" y="4266"/>
                  </a:lnTo>
                  <a:cubicBezTo>
                    <a:pt x="3869" y="4220"/>
                    <a:pt x="3836" y="4169"/>
                    <a:pt x="3792" y="4106"/>
                  </a:cubicBezTo>
                  <a:cubicBezTo>
                    <a:pt x="3766" y="4072"/>
                    <a:pt x="3746" y="4036"/>
                    <a:pt x="3719" y="3999"/>
                  </a:cubicBezTo>
                  <a:lnTo>
                    <a:pt x="3619" y="3848"/>
                  </a:lnTo>
                  <a:cubicBezTo>
                    <a:pt x="3602" y="3822"/>
                    <a:pt x="3585" y="3798"/>
                    <a:pt x="3565" y="3772"/>
                  </a:cubicBezTo>
                  <a:cubicBezTo>
                    <a:pt x="3552" y="3752"/>
                    <a:pt x="3535" y="3735"/>
                    <a:pt x="3525" y="3715"/>
                  </a:cubicBezTo>
                  <a:cubicBezTo>
                    <a:pt x="3495" y="3675"/>
                    <a:pt x="3468" y="3634"/>
                    <a:pt x="3445" y="3591"/>
                  </a:cubicBezTo>
                  <a:lnTo>
                    <a:pt x="3441" y="3588"/>
                  </a:lnTo>
                  <a:cubicBezTo>
                    <a:pt x="3428" y="3568"/>
                    <a:pt x="3418" y="3551"/>
                    <a:pt x="3408" y="3531"/>
                  </a:cubicBezTo>
                  <a:cubicBezTo>
                    <a:pt x="3395" y="3507"/>
                    <a:pt x="3384" y="3487"/>
                    <a:pt x="3378" y="3467"/>
                  </a:cubicBezTo>
                  <a:lnTo>
                    <a:pt x="3374" y="3464"/>
                  </a:lnTo>
                  <a:lnTo>
                    <a:pt x="3364" y="3447"/>
                  </a:lnTo>
                  <a:cubicBezTo>
                    <a:pt x="3358" y="3427"/>
                    <a:pt x="3351" y="3417"/>
                    <a:pt x="3344" y="3400"/>
                  </a:cubicBezTo>
                  <a:lnTo>
                    <a:pt x="3344" y="3397"/>
                  </a:lnTo>
                  <a:cubicBezTo>
                    <a:pt x="3334" y="3374"/>
                    <a:pt x="3328" y="3357"/>
                    <a:pt x="3324" y="3337"/>
                  </a:cubicBezTo>
                  <a:lnTo>
                    <a:pt x="3324" y="3330"/>
                  </a:lnTo>
                  <a:cubicBezTo>
                    <a:pt x="3318" y="3307"/>
                    <a:pt x="3311" y="3287"/>
                    <a:pt x="3308" y="3267"/>
                  </a:cubicBezTo>
                  <a:cubicBezTo>
                    <a:pt x="3301" y="3247"/>
                    <a:pt x="3298" y="3223"/>
                    <a:pt x="3294" y="3200"/>
                  </a:cubicBezTo>
                  <a:cubicBezTo>
                    <a:pt x="3291" y="3180"/>
                    <a:pt x="3291" y="3163"/>
                    <a:pt x="3284" y="3140"/>
                  </a:cubicBezTo>
                  <a:cubicBezTo>
                    <a:pt x="3284" y="3123"/>
                    <a:pt x="3281" y="3103"/>
                    <a:pt x="3281" y="3086"/>
                  </a:cubicBezTo>
                  <a:lnTo>
                    <a:pt x="3281" y="2989"/>
                  </a:lnTo>
                  <a:cubicBezTo>
                    <a:pt x="3281" y="2956"/>
                    <a:pt x="3281" y="2922"/>
                    <a:pt x="3284" y="2886"/>
                  </a:cubicBezTo>
                  <a:cubicBezTo>
                    <a:pt x="3284" y="2862"/>
                    <a:pt x="3284" y="2839"/>
                    <a:pt x="3291" y="2815"/>
                  </a:cubicBezTo>
                  <a:lnTo>
                    <a:pt x="3291" y="2795"/>
                  </a:lnTo>
                  <a:cubicBezTo>
                    <a:pt x="3291" y="2779"/>
                    <a:pt x="3291" y="2759"/>
                    <a:pt x="3294" y="2748"/>
                  </a:cubicBezTo>
                  <a:cubicBezTo>
                    <a:pt x="3294" y="2735"/>
                    <a:pt x="3294" y="2722"/>
                    <a:pt x="3298" y="2712"/>
                  </a:cubicBezTo>
                  <a:cubicBezTo>
                    <a:pt x="3298" y="2698"/>
                    <a:pt x="3301" y="2685"/>
                    <a:pt x="3301" y="2672"/>
                  </a:cubicBezTo>
                  <a:cubicBezTo>
                    <a:pt x="3301" y="2658"/>
                    <a:pt x="3308" y="2648"/>
                    <a:pt x="3308" y="2635"/>
                  </a:cubicBezTo>
                  <a:cubicBezTo>
                    <a:pt x="3308" y="2621"/>
                    <a:pt x="3311" y="2611"/>
                    <a:pt x="3311" y="2598"/>
                  </a:cubicBezTo>
                  <a:lnTo>
                    <a:pt x="3314" y="2555"/>
                  </a:lnTo>
                  <a:cubicBezTo>
                    <a:pt x="3318" y="2531"/>
                    <a:pt x="3324" y="2501"/>
                    <a:pt x="3328" y="2474"/>
                  </a:cubicBezTo>
                  <a:lnTo>
                    <a:pt x="3341" y="2417"/>
                  </a:lnTo>
                  <a:cubicBezTo>
                    <a:pt x="3351" y="2347"/>
                    <a:pt x="3364" y="2274"/>
                    <a:pt x="3381" y="2203"/>
                  </a:cubicBezTo>
                  <a:cubicBezTo>
                    <a:pt x="3381" y="2197"/>
                    <a:pt x="3384" y="2187"/>
                    <a:pt x="3391" y="2180"/>
                  </a:cubicBezTo>
                  <a:lnTo>
                    <a:pt x="3415" y="2090"/>
                  </a:lnTo>
                  <a:cubicBezTo>
                    <a:pt x="3431" y="2043"/>
                    <a:pt x="3458" y="1990"/>
                    <a:pt x="3491" y="1923"/>
                  </a:cubicBezTo>
                  <a:lnTo>
                    <a:pt x="3501" y="1896"/>
                  </a:lnTo>
                  <a:cubicBezTo>
                    <a:pt x="3512" y="1876"/>
                    <a:pt x="3525" y="1859"/>
                    <a:pt x="3532" y="1836"/>
                  </a:cubicBezTo>
                  <a:lnTo>
                    <a:pt x="3548" y="1802"/>
                  </a:lnTo>
                  <a:lnTo>
                    <a:pt x="3582" y="1739"/>
                  </a:lnTo>
                  <a:cubicBezTo>
                    <a:pt x="3592" y="1722"/>
                    <a:pt x="3602" y="1705"/>
                    <a:pt x="3612" y="1692"/>
                  </a:cubicBezTo>
                  <a:lnTo>
                    <a:pt x="3625" y="1669"/>
                  </a:lnTo>
                  <a:lnTo>
                    <a:pt x="3629" y="1662"/>
                  </a:lnTo>
                  <a:lnTo>
                    <a:pt x="3665" y="1598"/>
                  </a:lnTo>
                  <a:lnTo>
                    <a:pt x="3685" y="1568"/>
                  </a:lnTo>
                  <a:lnTo>
                    <a:pt x="3726" y="1515"/>
                  </a:lnTo>
                  <a:cubicBezTo>
                    <a:pt x="3742" y="1498"/>
                    <a:pt x="3752" y="1478"/>
                    <a:pt x="3766" y="1461"/>
                  </a:cubicBezTo>
                  <a:cubicBezTo>
                    <a:pt x="3782" y="1441"/>
                    <a:pt x="3799" y="1414"/>
                    <a:pt x="3819" y="1394"/>
                  </a:cubicBezTo>
                  <a:lnTo>
                    <a:pt x="3843" y="1374"/>
                  </a:lnTo>
                  <a:cubicBezTo>
                    <a:pt x="3853" y="1358"/>
                    <a:pt x="3866" y="1344"/>
                    <a:pt x="3879" y="1328"/>
                  </a:cubicBezTo>
                  <a:lnTo>
                    <a:pt x="3933" y="1267"/>
                  </a:lnTo>
                  <a:lnTo>
                    <a:pt x="3950" y="1251"/>
                  </a:lnTo>
                  <a:lnTo>
                    <a:pt x="4003" y="1197"/>
                  </a:lnTo>
                  <a:lnTo>
                    <a:pt x="4097" y="1117"/>
                  </a:lnTo>
                  <a:lnTo>
                    <a:pt x="4150" y="1070"/>
                  </a:lnTo>
                  <a:cubicBezTo>
                    <a:pt x="4187" y="1037"/>
                    <a:pt x="4230" y="1003"/>
                    <a:pt x="4267" y="966"/>
                  </a:cubicBezTo>
                  <a:cubicBezTo>
                    <a:pt x="4344" y="896"/>
                    <a:pt x="4418" y="826"/>
                    <a:pt x="4488" y="759"/>
                  </a:cubicBezTo>
                  <a:lnTo>
                    <a:pt x="4551" y="696"/>
                  </a:lnTo>
                  <a:lnTo>
                    <a:pt x="4588" y="659"/>
                  </a:lnTo>
                  <a:lnTo>
                    <a:pt x="4612" y="635"/>
                  </a:lnTo>
                  <a:cubicBezTo>
                    <a:pt x="4638" y="612"/>
                    <a:pt x="4668" y="582"/>
                    <a:pt x="4698" y="559"/>
                  </a:cubicBezTo>
                  <a:lnTo>
                    <a:pt x="4719" y="542"/>
                  </a:lnTo>
                  <a:cubicBezTo>
                    <a:pt x="4732" y="532"/>
                    <a:pt x="4739" y="525"/>
                    <a:pt x="4752" y="515"/>
                  </a:cubicBezTo>
                  <a:lnTo>
                    <a:pt x="4762" y="508"/>
                  </a:lnTo>
                  <a:lnTo>
                    <a:pt x="4769" y="498"/>
                  </a:lnTo>
                  <a:cubicBezTo>
                    <a:pt x="4779" y="495"/>
                    <a:pt x="4785" y="485"/>
                    <a:pt x="4795" y="482"/>
                  </a:cubicBezTo>
                  <a:lnTo>
                    <a:pt x="4819" y="465"/>
                  </a:lnTo>
                  <a:lnTo>
                    <a:pt x="4889" y="418"/>
                  </a:lnTo>
                  <a:lnTo>
                    <a:pt x="4929" y="395"/>
                  </a:lnTo>
                  <a:lnTo>
                    <a:pt x="5016" y="345"/>
                  </a:lnTo>
                  <a:cubicBezTo>
                    <a:pt x="5033" y="338"/>
                    <a:pt x="5050" y="324"/>
                    <a:pt x="5066" y="314"/>
                  </a:cubicBezTo>
                  <a:cubicBezTo>
                    <a:pt x="5113" y="291"/>
                    <a:pt x="5156" y="261"/>
                    <a:pt x="5200" y="238"/>
                  </a:cubicBezTo>
                  <a:lnTo>
                    <a:pt x="5207" y="228"/>
                  </a:lnTo>
                  <a:cubicBezTo>
                    <a:pt x="5223" y="214"/>
                    <a:pt x="5247" y="207"/>
                    <a:pt x="5263" y="194"/>
                  </a:cubicBezTo>
                  <a:cubicBezTo>
                    <a:pt x="5287" y="177"/>
                    <a:pt x="5307" y="161"/>
                    <a:pt x="5334" y="144"/>
                  </a:cubicBezTo>
                  <a:cubicBezTo>
                    <a:pt x="5354" y="131"/>
                    <a:pt x="5370" y="114"/>
                    <a:pt x="5387" y="97"/>
                  </a:cubicBezTo>
                  <a:lnTo>
                    <a:pt x="5391" y="94"/>
                  </a:lnTo>
                  <a:cubicBezTo>
                    <a:pt x="5401" y="87"/>
                    <a:pt x="5414" y="77"/>
                    <a:pt x="5421" y="70"/>
                  </a:cubicBezTo>
                  <a:close/>
                  <a:moveTo>
                    <a:pt x="7059" y="2327"/>
                  </a:moveTo>
                  <a:lnTo>
                    <a:pt x="7059" y="2337"/>
                  </a:lnTo>
                  <a:lnTo>
                    <a:pt x="7059" y="2431"/>
                  </a:lnTo>
                  <a:lnTo>
                    <a:pt x="7059" y="2528"/>
                  </a:lnTo>
                  <a:cubicBezTo>
                    <a:pt x="7059" y="2568"/>
                    <a:pt x="7062" y="2611"/>
                    <a:pt x="7072" y="2645"/>
                  </a:cubicBezTo>
                  <a:cubicBezTo>
                    <a:pt x="7076" y="2665"/>
                    <a:pt x="7079" y="2682"/>
                    <a:pt x="7082" y="2702"/>
                  </a:cubicBezTo>
                  <a:cubicBezTo>
                    <a:pt x="7089" y="2718"/>
                    <a:pt x="7092" y="2735"/>
                    <a:pt x="7096" y="2748"/>
                  </a:cubicBezTo>
                  <a:cubicBezTo>
                    <a:pt x="7099" y="2765"/>
                    <a:pt x="7099" y="2779"/>
                    <a:pt x="7099" y="2795"/>
                  </a:cubicBezTo>
                  <a:cubicBezTo>
                    <a:pt x="7099" y="2832"/>
                    <a:pt x="7096" y="2865"/>
                    <a:pt x="7096" y="2906"/>
                  </a:cubicBezTo>
                  <a:cubicBezTo>
                    <a:pt x="7096" y="2929"/>
                    <a:pt x="7092" y="2949"/>
                    <a:pt x="7092" y="2969"/>
                  </a:cubicBezTo>
                  <a:cubicBezTo>
                    <a:pt x="7082" y="3033"/>
                    <a:pt x="7079" y="3083"/>
                    <a:pt x="7072" y="3130"/>
                  </a:cubicBezTo>
                  <a:lnTo>
                    <a:pt x="7072" y="3136"/>
                  </a:lnTo>
                  <a:cubicBezTo>
                    <a:pt x="7066" y="3166"/>
                    <a:pt x="7059" y="3200"/>
                    <a:pt x="7056" y="3230"/>
                  </a:cubicBezTo>
                  <a:cubicBezTo>
                    <a:pt x="7049" y="3257"/>
                    <a:pt x="7042" y="3283"/>
                    <a:pt x="7039" y="3307"/>
                  </a:cubicBezTo>
                  <a:cubicBezTo>
                    <a:pt x="7025" y="3364"/>
                    <a:pt x="7012" y="3417"/>
                    <a:pt x="7005" y="3471"/>
                  </a:cubicBezTo>
                  <a:cubicBezTo>
                    <a:pt x="6992" y="3534"/>
                    <a:pt x="6979" y="3601"/>
                    <a:pt x="6962" y="3665"/>
                  </a:cubicBezTo>
                  <a:cubicBezTo>
                    <a:pt x="6949" y="3725"/>
                    <a:pt x="6932" y="3788"/>
                    <a:pt x="6915" y="3852"/>
                  </a:cubicBezTo>
                  <a:lnTo>
                    <a:pt x="6898" y="3915"/>
                  </a:lnTo>
                  <a:lnTo>
                    <a:pt x="6895" y="3925"/>
                  </a:lnTo>
                  <a:cubicBezTo>
                    <a:pt x="6875" y="4006"/>
                    <a:pt x="6855" y="4089"/>
                    <a:pt x="6828" y="4169"/>
                  </a:cubicBezTo>
                  <a:lnTo>
                    <a:pt x="6825" y="4183"/>
                  </a:lnTo>
                  <a:lnTo>
                    <a:pt x="6822" y="4193"/>
                  </a:lnTo>
                  <a:cubicBezTo>
                    <a:pt x="6808" y="4223"/>
                    <a:pt x="6795" y="4250"/>
                    <a:pt x="6781" y="4273"/>
                  </a:cubicBezTo>
                  <a:cubicBezTo>
                    <a:pt x="6755" y="4323"/>
                    <a:pt x="6725" y="4373"/>
                    <a:pt x="6688" y="4420"/>
                  </a:cubicBezTo>
                  <a:lnTo>
                    <a:pt x="6681" y="4427"/>
                  </a:lnTo>
                  <a:lnTo>
                    <a:pt x="6674" y="4440"/>
                  </a:lnTo>
                  <a:cubicBezTo>
                    <a:pt x="6654" y="4470"/>
                    <a:pt x="6631" y="4500"/>
                    <a:pt x="6604" y="4527"/>
                  </a:cubicBezTo>
                  <a:cubicBezTo>
                    <a:pt x="6581" y="4551"/>
                    <a:pt x="6557" y="4571"/>
                    <a:pt x="6531" y="4594"/>
                  </a:cubicBezTo>
                  <a:cubicBezTo>
                    <a:pt x="6497" y="4621"/>
                    <a:pt x="6464" y="4651"/>
                    <a:pt x="6430" y="4671"/>
                  </a:cubicBezTo>
                  <a:cubicBezTo>
                    <a:pt x="6394" y="4694"/>
                    <a:pt x="6360" y="4721"/>
                    <a:pt x="6323" y="4741"/>
                  </a:cubicBezTo>
                  <a:cubicBezTo>
                    <a:pt x="6293" y="4758"/>
                    <a:pt x="6263" y="4775"/>
                    <a:pt x="6236" y="4788"/>
                  </a:cubicBezTo>
                  <a:cubicBezTo>
                    <a:pt x="6203" y="4805"/>
                    <a:pt x="6160" y="4818"/>
                    <a:pt x="6126" y="4835"/>
                  </a:cubicBezTo>
                  <a:cubicBezTo>
                    <a:pt x="6089" y="4851"/>
                    <a:pt x="6056" y="4862"/>
                    <a:pt x="6019" y="4878"/>
                  </a:cubicBezTo>
                  <a:cubicBezTo>
                    <a:pt x="5959" y="4895"/>
                    <a:pt x="5902" y="4908"/>
                    <a:pt x="5849" y="4922"/>
                  </a:cubicBezTo>
                  <a:cubicBezTo>
                    <a:pt x="5788" y="4935"/>
                    <a:pt x="5735" y="4945"/>
                    <a:pt x="5681" y="4962"/>
                  </a:cubicBezTo>
                  <a:cubicBezTo>
                    <a:pt x="5655" y="4972"/>
                    <a:pt x="5625" y="4975"/>
                    <a:pt x="5601" y="4985"/>
                  </a:cubicBezTo>
                  <a:cubicBezTo>
                    <a:pt x="5571" y="4992"/>
                    <a:pt x="5541" y="5002"/>
                    <a:pt x="5514" y="5012"/>
                  </a:cubicBezTo>
                  <a:cubicBezTo>
                    <a:pt x="5487" y="5022"/>
                    <a:pt x="5457" y="5035"/>
                    <a:pt x="5431" y="5042"/>
                  </a:cubicBezTo>
                  <a:cubicBezTo>
                    <a:pt x="5401" y="5052"/>
                    <a:pt x="5374" y="5069"/>
                    <a:pt x="5347" y="5079"/>
                  </a:cubicBezTo>
                  <a:cubicBezTo>
                    <a:pt x="5297" y="5106"/>
                    <a:pt x="5247" y="5136"/>
                    <a:pt x="5190" y="5169"/>
                  </a:cubicBezTo>
                  <a:cubicBezTo>
                    <a:pt x="5173" y="5179"/>
                    <a:pt x="5156" y="5189"/>
                    <a:pt x="5140" y="5203"/>
                  </a:cubicBezTo>
                  <a:cubicBezTo>
                    <a:pt x="5183" y="5136"/>
                    <a:pt x="5223" y="5072"/>
                    <a:pt x="5270" y="5009"/>
                  </a:cubicBezTo>
                  <a:cubicBezTo>
                    <a:pt x="5320" y="4942"/>
                    <a:pt x="5367" y="4885"/>
                    <a:pt x="5407" y="4835"/>
                  </a:cubicBezTo>
                  <a:cubicBezTo>
                    <a:pt x="5447" y="4788"/>
                    <a:pt x="5487" y="4744"/>
                    <a:pt x="5524" y="4704"/>
                  </a:cubicBezTo>
                  <a:lnTo>
                    <a:pt x="5558" y="4668"/>
                  </a:lnTo>
                  <a:cubicBezTo>
                    <a:pt x="5598" y="4624"/>
                    <a:pt x="5631" y="4587"/>
                    <a:pt x="5665" y="4551"/>
                  </a:cubicBezTo>
                  <a:cubicBezTo>
                    <a:pt x="5698" y="4507"/>
                    <a:pt x="5725" y="4467"/>
                    <a:pt x="5755" y="4427"/>
                  </a:cubicBezTo>
                  <a:cubicBezTo>
                    <a:pt x="5818" y="4340"/>
                    <a:pt x="5872" y="4253"/>
                    <a:pt x="5915" y="4159"/>
                  </a:cubicBezTo>
                  <a:cubicBezTo>
                    <a:pt x="5925" y="4133"/>
                    <a:pt x="5942" y="4103"/>
                    <a:pt x="5956" y="4072"/>
                  </a:cubicBezTo>
                  <a:cubicBezTo>
                    <a:pt x="5966" y="4056"/>
                    <a:pt x="5969" y="4042"/>
                    <a:pt x="5976" y="4026"/>
                  </a:cubicBezTo>
                  <a:cubicBezTo>
                    <a:pt x="5999" y="3986"/>
                    <a:pt x="6019" y="3939"/>
                    <a:pt x="6039" y="3899"/>
                  </a:cubicBezTo>
                  <a:lnTo>
                    <a:pt x="6049" y="3875"/>
                  </a:lnTo>
                  <a:cubicBezTo>
                    <a:pt x="6086" y="3792"/>
                    <a:pt x="6136" y="3698"/>
                    <a:pt x="6186" y="3601"/>
                  </a:cubicBezTo>
                  <a:cubicBezTo>
                    <a:pt x="6193" y="3584"/>
                    <a:pt x="6206" y="3564"/>
                    <a:pt x="6216" y="3548"/>
                  </a:cubicBezTo>
                  <a:cubicBezTo>
                    <a:pt x="6223" y="3534"/>
                    <a:pt x="6233" y="3521"/>
                    <a:pt x="6236" y="3507"/>
                  </a:cubicBezTo>
                  <a:lnTo>
                    <a:pt x="6243" y="3491"/>
                  </a:lnTo>
                  <a:lnTo>
                    <a:pt x="6270" y="3454"/>
                  </a:lnTo>
                  <a:lnTo>
                    <a:pt x="6277" y="3437"/>
                  </a:lnTo>
                  <a:cubicBezTo>
                    <a:pt x="6287" y="3431"/>
                    <a:pt x="6290" y="3417"/>
                    <a:pt x="6300" y="3407"/>
                  </a:cubicBezTo>
                  <a:lnTo>
                    <a:pt x="6310" y="3390"/>
                  </a:lnTo>
                  <a:cubicBezTo>
                    <a:pt x="6343" y="3347"/>
                    <a:pt x="6384" y="3300"/>
                    <a:pt x="6417" y="3257"/>
                  </a:cubicBezTo>
                  <a:cubicBezTo>
                    <a:pt x="6427" y="3240"/>
                    <a:pt x="6444" y="3223"/>
                    <a:pt x="6457" y="3203"/>
                  </a:cubicBezTo>
                  <a:cubicBezTo>
                    <a:pt x="6474" y="3183"/>
                    <a:pt x="6494" y="3156"/>
                    <a:pt x="6511" y="3136"/>
                  </a:cubicBezTo>
                  <a:cubicBezTo>
                    <a:pt x="6527" y="3116"/>
                    <a:pt x="6541" y="3100"/>
                    <a:pt x="6557" y="3079"/>
                  </a:cubicBezTo>
                  <a:cubicBezTo>
                    <a:pt x="6574" y="3056"/>
                    <a:pt x="6587" y="3039"/>
                    <a:pt x="6604" y="3019"/>
                  </a:cubicBezTo>
                  <a:cubicBezTo>
                    <a:pt x="6638" y="2979"/>
                    <a:pt x="6671" y="2939"/>
                    <a:pt x="6705" y="2902"/>
                  </a:cubicBezTo>
                  <a:lnTo>
                    <a:pt x="6718" y="2889"/>
                  </a:lnTo>
                  <a:lnTo>
                    <a:pt x="6725" y="2882"/>
                  </a:lnTo>
                  <a:cubicBezTo>
                    <a:pt x="6758" y="2845"/>
                    <a:pt x="6795" y="2812"/>
                    <a:pt x="6835" y="2779"/>
                  </a:cubicBezTo>
                  <a:cubicBezTo>
                    <a:pt x="6862" y="2752"/>
                    <a:pt x="6885" y="2718"/>
                    <a:pt x="6895" y="2678"/>
                  </a:cubicBezTo>
                  <a:lnTo>
                    <a:pt x="6895" y="2678"/>
                  </a:lnTo>
                  <a:cubicBezTo>
                    <a:pt x="6855" y="2682"/>
                    <a:pt x="6811" y="2698"/>
                    <a:pt x="6785" y="2722"/>
                  </a:cubicBezTo>
                  <a:cubicBezTo>
                    <a:pt x="6768" y="2735"/>
                    <a:pt x="6751" y="2752"/>
                    <a:pt x="6735" y="2769"/>
                  </a:cubicBezTo>
                  <a:lnTo>
                    <a:pt x="6728" y="2772"/>
                  </a:lnTo>
                  <a:cubicBezTo>
                    <a:pt x="6708" y="2789"/>
                    <a:pt x="6691" y="2812"/>
                    <a:pt x="6671" y="2829"/>
                  </a:cubicBezTo>
                  <a:cubicBezTo>
                    <a:pt x="6634" y="2865"/>
                    <a:pt x="6601" y="2902"/>
                    <a:pt x="6567" y="2946"/>
                  </a:cubicBezTo>
                  <a:cubicBezTo>
                    <a:pt x="6541" y="2972"/>
                    <a:pt x="6517" y="3003"/>
                    <a:pt x="6494" y="3033"/>
                  </a:cubicBezTo>
                  <a:lnTo>
                    <a:pt x="6470" y="3066"/>
                  </a:lnTo>
                  <a:cubicBezTo>
                    <a:pt x="6440" y="3103"/>
                    <a:pt x="6407" y="3140"/>
                    <a:pt x="6377" y="3180"/>
                  </a:cubicBezTo>
                  <a:lnTo>
                    <a:pt x="6374" y="3183"/>
                  </a:lnTo>
                  <a:cubicBezTo>
                    <a:pt x="6340" y="3220"/>
                    <a:pt x="6310" y="3257"/>
                    <a:pt x="6283" y="3297"/>
                  </a:cubicBezTo>
                  <a:cubicBezTo>
                    <a:pt x="6267" y="3320"/>
                    <a:pt x="6243" y="3340"/>
                    <a:pt x="6226" y="3367"/>
                  </a:cubicBezTo>
                  <a:cubicBezTo>
                    <a:pt x="6210" y="3387"/>
                    <a:pt x="6200" y="3410"/>
                    <a:pt x="6183" y="3434"/>
                  </a:cubicBezTo>
                  <a:lnTo>
                    <a:pt x="6143" y="3494"/>
                  </a:lnTo>
                  <a:lnTo>
                    <a:pt x="6136" y="3507"/>
                  </a:lnTo>
                  <a:cubicBezTo>
                    <a:pt x="6126" y="3524"/>
                    <a:pt x="6116" y="3541"/>
                    <a:pt x="6106" y="3558"/>
                  </a:cubicBezTo>
                  <a:lnTo>
                    <a:pt x="6103" y="3568"/>
                  </a:lnTo>
                  <a:cubicBezTo>
                    <a:pt x="6099" y="3574"/>
                    <a:pt x="6093" y="3578"/>
                    <a:pt x="6089" y="3588"/>
                  </a:cubicBezTo>
                  <a:lnTo>
                    <a:pt x="6093" y="3584"/>
                  </a:lnTo>
                  <a:lnTo>
                    <a:pt x="6093" y="3584"/>
                  </a:lnTo>
                  <a:cubicBezTo>
                    <a:pt x="6089" y="3594"/>
                    <a:pt x="6083" y="3604"/>
                    <a:pt x="6076" y="3618"/>
                  </a:cubicBezTo>
                  <a:lnTo>
                    <a:pt x="6073" y="3621"/>
                  </a:lnTo>
                  <a:cubicBezTo>
                    <a:pt x="6056" y="3655"/>
                    <a:pt x="6039" y="3688"/>
                    <a:pt x="6022" y="3718"/>
                  </a:cubicBezTo>
                  <a:lnTo>
                    <a:pt x="6006" y="3752"/>
                  </a:lnTo>
                  <a:lnTo>
                    <a:pt x="5982" y="3805"/>
                  </a:lnTo>
                  <a:cubicBezTo>
                    <a:pt x="5969" y="3832"/>
                    <a:pt x="5956" y="3852"/>
                    <a:pt x="5949" y="3875"/>
                  </a:cubicBezTo>
                  <a:cubicBezTo>
                    <a:pt x="5922" y="3932"/>
                    <a:pt x="5902" y="3969"/>
                    <a:pt x="5885" y="4009"/>
                  </a:cubicBezTo>
                  <a:cubicBezTo>
                    <a:pt x="5875" y="4032"/>
                    <a:pt x="5865" y="4052"/>
                    <a:pt x="5855" y="4076"/>
                  </a:cubicBezTo>
                  <a:cubicBezTo>
                    <a:pt x="5849" y="4096"/>
                    <a:pt x="5835" y="4116"/>
                    <a:pt x="5825" y="4136"/>
                  </a:cubicBezTo>
                  <a:lnTo>
                    <a:pt x="5822" y="4143"/>
                  </a:lnTo>
                  <a:lnTo>
                    <a:pt x="5800" y="4187"/>
                  </a:lnTo>
                  <a:lnTo>
                    <a:pt x="5800" y="4187"/>
                  </a:lnTo>
                  <a:cubicBezTo>
                    <a:pt x="5800" y="4186"/>
                    <a:pt x="5801" y="4186"/>
                    <a:pt x="5802" y="4186"/>
                  </a:cubicBezTo>
                  <a:cubicBezTo>
                    <a:pt x="5802" y="4186"/>
                    <a:pt x="5802" y="4186"/>
                    <a:pt x="5802" y="4186"/>
                  </a:cubicBezTo>
                  <a:lnTo>
                    <a:pt x="5802" y="4186"/>
                  </a:lnTo>
                  <a:lnTo>
                    <a:pt x="5798" y="4189"/>
                  </a:lnTo>
                  <a:cubicBezTo>
                    <a:pt x="5800" y="4189"/>
                    <a:pt x="5801" y="4189"/>
                    <a:pt x="5801" y="4188"/>
                  </a:cubicBezTo>
                  <a:lnTo>
                    <a:pt x="5801" y="4188"/>
                  </a:lnTo>
                  <a:cubicBezTo>
                    <a:pt x="5797" y="4200"/>
                    <a:pt x="5788" y="4207"/>
                    <a:pt x="5785" y="4213"/>
                  </a:cubicBezTo>
                  <a:cubicBezTo>
                    <a:pt x="5768" y="4243"/>
                    <a:pt x="5752" y="4270"/>
                    <a:pt x="5735" y="4293"/>
                  </a:cubicBezTo>
                  <a:cubicBezTo>
                    <a:pt x="5715" y="4327"/>
                    <a:pt x="5688" y="4360"/>
                    <a:pt x="5668" y="4393"/>
                  </a:cubicBezTo>
                  <a:lnTo>
                    <a:pt x="5665" y="4403"/>
                  </a:lnTo>
                  <a:lnTo>
                    <a:pt x="5648" y="4424"/>
                  </a:lnTo>
                  <a:cubicBezTo>
                    <a:pt x="5638" y="4437"/>
                    <a:pt x="5631" y="4447"/>
                    <a:pt x="5621" y="4457"/>
                  </a:cubicBezTo>
                  <a:lnTo>
                    <a:pt x="5571" y="4520"/>
                  </a:lnTo>
                  <a:cubicBezTo>
                    <a:pt x="5541" y="4557"/>
                    <a:pt x="5508" y="4591"/>
                    <a:pt x="5481" y="4624"/>
                  </a:cubicBezTo>
                  <a:lnTo>
                    <a:pt x="5471" y="4631"/>
                  </a:lnTo>
                  <a:cubicBezTo>
                    <a:pt x="5434" y="4671"/>
                    <a:pt x="5401" y="4711"/>
                    <a:pt x="5364" y="4755"/>
                  </a:cubicBezTo>
                  <a:cubicBezTo>
                    <a:pt x="5334" y="4788"/>
                    <a:pt x="5304" y="4825"/>
                    <a:pt x="5280" y="4858"/>
                  </a:cubicBezTo>
                  <a:lnTo>
                    <a:pt x="5267" y="4875"/>
                  </a:lnTo>
                  <a:cubicBezTo>
                    <a:pt x="5250" y="4895"/>
                    <a:pt x="5237" y="4912"/>
                    <a:pt x="5223" y="4932"/>
                  </a:cubicBezTo>
                  <a:cubicBezTo>
                    <a:pt x="5207" y="4955"/>
                    <a:pt x="5197" y="4975"/>
                    <a:pt x="5183" y="4995"/>
                  </a:cubicBezTo>
                  <a:lnTo>
                    <a:pt x="5167" y="5025"/>
                  </a:lnTo>
                  <a:lnTo>
                    <a:pt x="5167" y="5029"/>
                  </a:lnTo>
                  <a:cubicBezTo>
                    <a:pt x="5146" y="5009"/>
                    <a:pt x="5150" y="5002"/>
                    <a:pt x="5150" y="4992"/>
                  </a:cubicBezTo>
                  <a:cubicBezTo>
                    <a:pt x="5156" y="4945"/>
                    <a:pt x="5163" y="4905"/>
                    <a:pt x="5167" y="4868"/>
                  </a:cubicBezTo>
                  <a:cubicBezTo>
                    <a:pt x="5170" y="4845"/>
                    <a:pt x="5170" y="4828"/>
                    <a:pt x="5173" y="4808"/>
                  </a:cubicBezTo>
                  <a:lnTo>
                    <a:pt x="5187" y="4694"/>
                  </a:lnTo>
                  <a:cubicBezTo>
                    <a:pt x="5197" y="4638"/>
                    <a:pt x="5207" y="4577"/>
                    <a:pt x="5217" y="4524"/>
                  </a:cubicBezTo>
                  <a:lnTo>
                    <a:pt x="5217" y="4520"/>
                  </a:lnTo>
                  <a:lnTo>
                    <a:pt x="5217" y="4517"/>
                  </a:lnTo>
                  <a:lnTo>
                    <a:pt x="5217" y="4510"/>
                  </a:lnTo>
                  <a:lnTo>
                    <a:pt x="5217" y="4504"/>
                  </a:lnTo>
                  <a:cubicBezTo>
                    <a:pt x="5233" y="4434"/>
                    <a:pt x="5247" y="4367"/>
                    <a:pt x="5267" y="4300"/>
                  </a:cubicBezTo>
                  <a:cubicBezTo>
                    <a:pt x="5274" y="4270"/>
                    <a:pt x="5284" y="4240"/>
                    <a:pt x="5290" y="4206"/>
                  </a:cubicBezTo>
                  <a:cubicBezTo>
                    <a:pt x="5300" y="4173"/>
                    <a:pt x="5310" y="4139"/>
                    <a:pt x="5324" y="4106"/>
                  </a:cubicBezTo>
                  <a:lnTo>
                    <a:pt x="5324" y="4109"/>
                  </a:lnTo>
                  <a:cubicBezTo>
                    <a:pt x="5337" y="4076"/>
                    <a:pt x="5350" y="4049"/>
                    <a:pt x="5357" y="4019"/>
                  </a:cubicBezTo>
                  <a:cubicBezTo>
                    <a:pt x="5391" y="3932"/>
                    <a:pt x="5424" y="3855"/>
                    <a:pt x="5454" y="3788"/>
                  </a:cubicBezTo>
                  <a:cubicBezTo>
                    <a:pt x="5474" y="3741"/>
                    <a:pt x="5501" y="3691"/>
                    <a:pt x="5524" y="3638"/>
                  </a:cubicBezTo>
                  <a:cubicBezTo>
                    <a:pt x="5551" y="3584"/>
                    <a:pt x="5581" y="3524"/>
                    <a:pt x="5615" y="3464"/>
                  </a:cubicBezTo>
                  <a:lnTo>
                    <a:pt x="5615" y="3467"/>
                  </a:lnTo>
                  <a:cubicBezTo>
                    <a:pt x="5618" y="3464"/>
                    <a:pt x="5618" y="3454"/>
                    <a:pt x="5621" y="3451"/>
                  </a:cubicBezTo>
                  <a:lnTo>
                    <a:pt x="5635" y="3431"/>
                  </a:lnTo>
                  <a:cubicBezTo>
                    <a:pt x="5668" y="3367"/>
                    <a:pt x="5701" y="3303"/>
                    <a:pt x="5738" y="3247"/>
                  </a:cubicBezTo>
                  <a:lnTo>
                    <a:pt x="5755" y="3213"/>
                  </a:lnTo>
                  <a:cubicBezTo>
                    <a:pt x="5772" y="3183"/>
                    <a:pt x="5788" y="3150"/>
                    <a:pt x="5808" y="3120"/>
                  </a:cubicBezTo>
                  <a:cubicBezTo>
                    <a:pt x="5835" y="3083"/>
                    <a:pt x="5855" y="3049"/>
                    <a:pt x="5882" y="3013"/>
                  </a:cubicBezTo>
                  <a:cubicBezTo>
                    <a:pt x="5889" y="2999"/>
                    <a:pt x="5902" y="2986"/>
                    <a:pt x="5909" y="2972"/>
                  </a:cubicBezTo>
                  <a:cubicBezTo>
                    <a:pt x="5919" y="2962"/>
                    <a:pt x="5932" y="2949"/>
                    <a:pt x="5939" y="2936"/>
                  </a:cubicBezTo>
                  <a:cubicBezTo>
                    <a:pt x="5956" y="2916"/>
                    <a:pt x="5976" y="2896"/>
                    <a:pt x="5992" y="2872"/>
                  </a:cubicBezTo>
                  <a:lnTo>
                    <a:pt x="5999" y="2869"/>
                  </a:lnTo>
                  <a:lnTo>
                    <a:pt x="6009" y="2855"/>
                  </a:lnTo>
                  <a:lnTo>
                    <a:pt x="6043" y="2822"/>
                  </a:lnTo>
                  <a:lnTo>
                    <a:pt x="6069" y="2799"/>
                  </a:lnTo>
                  <a:lnTo>
                    <a:pt x="6093" y="2772"/>
                  </a:lnTo>
                  <a:lnTo>
                    <a:pt x="6133" y="2745"/>
                  </a:lnTo>
                  <a:lnTo>
                    <a:pt x="6149" y="2732"/>
                  </a:lnTo>
                  <a:cubicBezTo>
                    <a:pt x="6156" y="2722"/>
                    <a:pt x="6170" y="2715"/>
                    <a:pt x="6176" y="2712"/>
                  </a:cubicBezTo>
                  <a:cubicBezTo>
                    <a:pt x="6183" y="2705"/>
                    <a:pt x="6190" y="2702"/>
                    <a:pt x="6193" y="2698"/>
                  </a:cubicBezTo>
                  <a:cubicBezTo>
                    <a:pt x="6223" y="2678"/>
                    <a:pt x="6253" y="2655"/>
                    <a:pt x="6287" y="2638"/>
                  </a:cubicBezTo>
                  <a:lnTo>
                    <a:pt x="6293" y="2635"/>
                  </a:lnTo>
                  <a:lnTo>
                    <a:pt x="6301" y="2632"/>
                  </a:lnTo>
                  <a:lnTo>
                    <a:pt x="6320" y="2621"/>
                  </a:lnTo>
                  <a:cubicBezTo>
                    <a:pt x="6353" y="2605"/>
                    <a:pt x="6380" y="2588"/>
                    <a:pt x="6417" y="2571"/>
                  </a:cubicBezTo>
                  <a:cubicBezTo>
                    <a:pt x="6454" y="2551"/>
                    <a:pt x="6494" y="2534"/>
                    <a:pt x="6537" y="2514"/>
                  </a:cubicBezTo>
                  <a:cubicBezTo>
                    <a:pt x="6564" y="2501"/>
                    <a:pt x="6601" y="2484"/>
                    <a:pt x="6628" y="2471"/>
                  </a:cubicBezTo>
                  <a:cubicBezTo>
                    <a:pt x="6678" y="2451"/>
                    <a:pt x="6728" y="2428"/>
                    <a:pt x="6778" y="2404"/>
                  </a:cubicBezTo>
                  <a:cubicBezTo>
                    <a:pt x="6798" y="2397"/>
                    <a:pt x="6825" y="2384"/>
                    <a:pt x="6848" y="2377"/>
                  </a:cubicBezTo>
                  <a:cubicBezTo>
                    <a:pt x="6855" y="2371"/>
                    <a:pt x="6858" y="2371"/>
                    <a:pt x="6865" y="2367"/>
                  </a:cubicBezTo>
                  <a:cubicBezTo>
                    <a:pt x="6872" y="2364"/>
                    <a:pt x="6875" y="2364"/>
                    <a:pt x="6882" y="2361"/>
                  </a:cubicBezTo>
                  <a:cubicBezTo>
                    <a:pt x="6908" y="2347"/>
                    <a:pt x="6939" y="2334"/>
                    <a:pt x="6965" y="2327"/>
                  </a:cubicBezTo>
                  <a:close/>
                  <a:moveTo>
                    <a:pt x="1228" y="4300"/>
                  </a:moveTo>
                  <a:lnTo>
                    <a:pt x="1261" y="4303"/>
                  </a:lnTo>
                  <a:cubicBezTo>
                    <a:pt x="1275" y="4303"/>
                    <a:pt x="1288" y="4307"/>
                    <a:pt x="1302" y="4307"/>
                  </a:cubicBezTo>
                  <a:cubicBezTo>
                    <a:pt x="1305" y="4307"/>
                    <a:pt x="1312" y="4310"/>
                    <a:pt x="1318" y="4310"/>
                  </a:cubicBezTo>
                  <a:cubicBezTo>
                    <a:pt x="1342" y="4317"/>
                    <a:pt x="1372" y="4320"/>
                    <a:pt x="1395" y="4327"/>
                  </a:cubicBezTo>
                  <a:lnTo>
                    <a:pt x="1422" y="4333"/>
                  </a:lnTo>
                  <a:lnTo>
                    <a:pt x="1455" y="4340"/>
                  </a:lnTo>
                  <a:lnTo>
                    <a:pt x="1569" y="4367"/>
                  </a:lnTo>
                  <a:cubicBezTo>
                    <a:pt x="1673" y="4390"/>
                    <a:pt x="1776" y="4417"/>
                    <a:pt x="1873" y="4444"/>
                  </a:cubicBezTo>
                  <a:lnTo>
                    <a:pt x="1893" y="4450"/>
                  </a:lnTo>
                  <a:cubicBezTo>
                    <a:pt x="1940" y="4460"/>
                    <a:pt x="1980" y="4474"/>
                    <a:pt x="2027" y="4487"/>
                  </a:cubicBezTo>
                  <a:lnTo>
                    <a:pt x="2177" y="4537"/>
                  </a:lnTo>
                  <a:cubicBezTo>
                    <a:pt x="2208" y="4551"/>
                    <a:pt x="2241" y="4561"/>
                    <a:pt x="2271" y="4574"/>
                  </a:cubicBezTo>
                  <a:cubicBezTo>
                    <a:pt x="2305" y="4587"/>
                    <a:pt x="2338" y="4604"/>
                    <a:pt x="2365" y="4621"/>
                  </a:cubicBezTo>
                  <a:cubicBezTo>
                    <a:pt x="2415" y="4651"/>
                    <a:pt x="2458" y="4674"/>
                    <a:pt x="2495" y="4694"/>
                  </a:cubicBezTo>
                  <a:lnTo>
                    <a:pt x="2559" y="4734"/>
                  </a:lnTo>
                  <a:cubicBezTo>
                    <a:pt x="2579" y="4744"/>
                    <a:pt x="2595" y="4758"/>
                    <a:pt x="2612" y="4771"/>
                  </a:cubicBezTo>
                  <a:lnTo>
                    <a:pt x="2629" y="4785"/>
                  </a:lnTo>
                  <a:cubicBezTo>
                    <a:pt x="2646" y="4795"/>
                    <a:pt x="2666" y="4808"/>
                    <a:pt x="2682" y="4825"/>
                  </a:cubicBezTo>
                  <a:cubicBezTo>
                    <a:pt x="2706" y="4845"/>
                    <a:pt x="2729" y="4862"/>
                    <a:pt x="2749" y="4885"/>
                  </a:cubicBezTo>
                  <a:cubicBezTo>
                    <a:pt x="2779" y="4912"/>
                    <a:pt x="2809" y="4942"/>
                    <a:pt x="2833" y="4972"/>
                  </a:cubicBezTo>
                  <a:cubicBezTo>
                    <a:pt x="2850" y="4992"/>
                    <a:pt x="2866" y="5019"/>
                    <a:pt x="2890" y="5042"/>
                  </a:cubicBezTo>
                  <a:lnTo>
                    <a:pt x="2940" y="5119"/>
                  </a:lnTo>
                  <a:cubicBezTo>
                    <a:pt x="2940" y="5122"/>
                    <a:pt x="2943" y="5122"/>
                    <a:pt x="2943" y="5122"/>
                  </a:cubicBezTo>
                  <a:cubicBezTo>
                    <a:pt x="2960" y="5152"/>
                    <a:pt x="2980" y="5186"/>
                    <a:pt x="3000" y="5219"/>
                  </a:cubicBezTo>
                  <a:cubicBezTo>
                    <a:pt x="3023" y="5253"/>
                    <a:pt x="3043" y="5286"/>
                    <a:pt x="3067" y="5320"/>
                  </a:cubicBezTo>
                  <a:cubicBezTo>
                    <a:pt x="3080" y="5336"/>
                    <a:pt x="3094" y="5346"/>
                    <a:pt x="3100" y="5363"/>
                  </a:cubicBezTo>
                  <a:cubicBezTo>
                    <a:pt x="3110" y="5376"/>
                    <a:pt x="3124" y="5390"/>
                    <a:pt x="3130" y="5406"/>
                  </a:cubicBezTo>
                  <a:cubicBezTo>
                    <a:pt x="3150" y="5437"/>
                    <a:pt x="3177" y="5470"/>
                    <a:pt x="3197" y="5503"/>
                  </a:cubicBezTo>
                  <a:cubicBezTo>
                    <a:pt x="3217" y="5537"/>
                    <a:pt x="3241" y="5570"/>
                    <a:pt x="3257" y="5597"/>
                  </a:cubicBezTo>
                  <a:cubicBezTo>
                    <a:pt x="3277" y="5637"/>
                    <a:pt x="3298" y="5677"/>
                    <a:pt x="3314" y="5721"/>
                  </a:cubicBezTo>
                  <a:lnTo>
                    <a:pt x="3328" y="5741"/>
                  </a:lnTo>
                  <a:cubicBezTo>
                    <a:pt x="3348" y="5781"/>
                    <a:pt x="3368" y="5828"/>
                    <a:pt x="3391" y="5871"/>
                  </a:cubicBezTo>
                  <a:lnTo>
                    <a:pt x="3384" y="5871"/>
                  </a:lnTo>
                  <a:cubicBezTo>
                    <a:pt x="3378" y="5865"/>
                    <a:pt x="3374" y="5858"/>
                    <a:pt x="3364" y="5855"/>
                  </a:cubicBezTo>
                  <a:lnTo>
                    <a:pt x="3358" y="5848"/>
                  </a:lnTo>
                  <a:cubicBezTo>
                    <a:pt x="3281" y="5794"/>
                    <a:pt x="3194" y="5741"/>
                    <a:pt x="3080" y="5674"/>
                  </a:cubicBezTo>
                  <a:cubicBezTo>
                    <a:pt x="2983" y="5614"/>
                    <a:pt x="2890" y="5560"/>
                    <a:pt x="2793" y="5513"/>
                  </a:cubicBezTo>
                  <a:cubicBezTo>
                    <a:pt x="2746" y="5490"/>
                    <a:pt x="2699" y="5470"/>
                    <a:pt x="2656" y="5447"/>
                  </a:cubicBezTo>
                  <a:cubicBezTo>
                    <a:pt x="2599" y="5423"/>
                    <a:pt x="2549" y="5396"/>
                    <a:pt x="2505" y="5376"/>
                  </a:cubicBezTo>
                  <a:lnTo>
                    <a:pt x="2458" y="5353"/>
                  </a:lnTo>
                  <a:cubicBezTo>
                    <a:pt x="2408" y="5326"/>
                    <a:pt x="2358" y="5296"/>
                    <a:pt x="2308" y="5273"/>
                  </a:cubicBezTo>
                  <a:cubicBezTo>
                    <a:pt x="2288" y="5263"/>
                    <a:pt x="2264" y="5253"/>
                    <a:pt x="2244" y="5243"/>
                  </a:cubicBezTo>
                  <a:cubicBezTo>
                    <a:pt x="2231" y="5239"/>
                    <a:pt x="2224" y="5236"/>
                    <a:pt x="2211" y="5229"/>
                  </a:cubicBezTo>
                  <a:cubicBezTo>
                    <a:pt x="2191" y="5223"/>
                    <a:pt x="2164" y="5209"/>
                    <a:pt x="2144" y="5203"/>
                  </a:cubicBezTo>
                  <a:lnTo>
                    <a:pt x="2114" y="5189"/>
                  </a:lnTo>
                  <a:lnTo>
                    <a:pt x="2111" y="5186"/>
                  </a:lnTo>
                  <a:cubicBezTo>
                    <a:pt x="2104" y="5179"/>
                    <a:pt x="2097" y="5176"/>
                    <a:pt x="2091" y="5176"/>
                  </a:cubicBezTo>
                  <a:cubicBezTo>
                    <a:pt x="2060" y="5159"/>
                    <a:pt x="2037" y="5142"/>
                    <a:pt x="2007" y="5126"/>
                  </a:cubicBezTo>
                  <a:cubicBezTo>
                    <a:pt x="1987" y="5112"/>
                    <a:pt x="1964" y="5096"/>
                    <a:pt x="1940" y="5086"/>
                  </a:cubicBezTo>
                  <a:lnTo>
                    <a:pt x="1940" y="5086"/>
                  </a:lnTo>
                  <a:cubicBezTo>
                    <a:pt x="1953" y="5106"/>
                    <a:pt x="1960" y="5126"/>
                    <a:pt x="1974" y="5146"/>
                  </a:cubicBezTo>
                  <a:cubicBezTo>
                    <a:pt x="1987" y="5169"/>
                    <a:pt x="1997" y="5186"/>
                    <a:pt x="2010" y="5203"/>
                  </a:cubicBezTo>
                  <a:lnTo>
                    <a:pt x="2060" y="5253"/>
                  </a:lnTo>
                  <a:cubicBezTo>
                    <a:pt x="2077" y="5263"/>
                    <a:pt x="2097" y="5276"/>
                    <a:pt x="2121" y="5289"/>
                  </a:cubicBezTo>
                  <a:cubicBezTo>
                    <a:pt x="2144" y="5303"/>
                    <a:pt x="2171" y="5310"/>
                    <a:pt x="2194" y="5323"/>
                  </a:cubicBezTo>
                  <a:cubicBezTo>
                    <a:pt x="2208" y="5326"/>
                    <a:pt x="2224" y="5336"/>
                    <a:pt x="2238" y="5340"/>
                  </a:cubicBezTo>
                  <a:cubicBezTo>
                    <a:pt x="2274" y="5356"/>
                    <a:pt x="2315" y="5373"/>
                    <a:pt x="2358" y="5396"/>
                  </a:cubicBezTo>
                  <a:lnTo>
                    <a:pt x="2378" y="5410"/>
                  </a:lnTo>
                  <a:cubicBezTo>
                    <a:pt x="2432" y="5440"/>
                    <a:pt x="2492" y="5470"/>
                    <a:pt x="2549" y="5497"/>
                  </a:cubicBezTo>
                  <a:lnTo>
                    <a:pt x="2575" y="5510"/>
                  </a:lnTo>
                  <a:cubicBezTo>
                    <a:pt x="2629" y="5537"/>
                    <a:pt x="2689" y="5564"/>
                    <a:pt x="2746" y="5594"/>
                  </a:cubicBezTo>
                  <a:lnTo>
                    <a:pt x="2743" y="5594"/>
                  </a:lnTo>
                  <a:cubicBezTo>
                    <a:pt x="2766" y="5607"/>
                    <a:pt x="2793" y="5620"/>
                    <a:pt x="2813" y="5637"/>
                  </a:cubicBezTo>
                  <a:cubicBezTo>
                    <a:pt x="2843" y="5654"/>
                    <a:pt x="2876" y="5674"/>
                    <a:pt x="2910" y="5694"/>
                  </a:cubicBezTo>
                  <a:lnTo>
                    <a:pt x="2973" y="5731"/>
                  </a:lnTo>
                  <a:cubicBezTo>
                    <a:pt x="3040" y="5774"/>
                    <a:pt x="3110" y="5821"/>
                    <a:pt x="3181" y="5871"/>
                  </a:cubicBezTo>
                  <a:cubicBezTo>
                    <a:pt x="3184" y="5875"/>
                    <a:pt x="3191" y="5875"/>
                    <a:pt x="3194" y="5878"/>
                  </a:cubicBezTo>
                  <a:lnTo>
                    <a:pt x="3207" y="5888"/>
                  </a:lnTo>
                  <a:lnTo>
                    <a:pt x="3214" y="5891"/>
                  </a:lnTo>
                  <a:lnTo>
                    <a:pt x="3231" y="5891"/>
                  </a:lnTo>
                  <a:lnTo>
                    <a:pt x="3207" y="5905"/>
                  </a:lnTo>
                  <a:lnTo>
                    <a:pt x="3191" y="5911"/>
                  </a:lnTo>
                  <a:cubicBezTo>
                    <a:pt x="3167" y="5921"/>
                    <a:pt x="3150" y="5925"/>
                    <a:pt x="3130" y="5931"/>
                  </a:cubicBezTo>
                  <a:cubicBezTo>
                    <a:pt x="3067" y="5948"/>
                    <a:pt x="3010" y="5965"/>
                    <a:pt x="2950" y="5975"/>
                  </a:cubicBezTo>
                  <a:cubicBezTo>
                    <a:pt x="2906" y="5982"/>
                    <a:pt x="2853" y="5988"/>
                    <a:pt x="2793" y="5992"/>
                  </a:cubicBezTo>
                  <a:cubicBezTo>
                    <a:pt x="2736" y="5995"/>
                    <a:pt x="2682" y="5998"/>
                    <a:pt x="2632" y="5998"/>
                  </a:cubicBezTo>
                  <a:lnTo>
                    <a:pt x="2559" y="5998"/>
                  </a:lnTo>
                  <a:cubicBezTo>
                    <a:pt x="2532" y="5998"/>
                    <a:pt x="2508" y="5995"/>
                    <a:pt x="2478" y="5995"/>
                  </a:cubicBezTo>
                  <a:cubicBezTo>
                    <a:pt x="2395" y="5988"/>
                    <a:pt x="2311" y="5975"/>
                    <a:pt x="2241" y="5958"/>
                  </a:cubicBezTo>
                  <a:cubicBezTo>
                    <a:pt x="2214" y="5955"/>
                    <a:pt x="2194" y="5948"/>
                    <a:pt x="2174" y="5945"/>
                  </a:cubicBezTo>
                  <a:cubicBezTo>
                    <a:pt x="2117" y="5931"/>
                    <a:pt x="2071" y="5925"/>
                    <a:pt x="2014" y="5915"/>
                  </a:cubicBezTo>
                  <a:cubicBezTo>
                    <a:pt x="1974" y="5908"/>
                    <a:pt x="1927" y="5898"/>
                    <a:pt x="1883" y="5891"/>
                  </a:cubicBezTo>
                  <a:lnTo>
                    <a:pt x="1863" y="5888"/>
                  </a:lnTo>
                  <a:lnTo>
                    <a:pt x="1843" y="5881"/>
                  </a:lnTo>
                  <a:cubicBezTo>
                    <a:pt x="1836" y="5881"/>
                    <a:pt x="1826" y="5878"/>
                    <a:pt x="1820" y="5875"/>
                  </a:cubicBezTo>
                  <a:lnTo>
                    <a:pt x="1806" y="5871"/>
                  </a:lnTo>
                  <a:cubicBezTo>
                    <a:pt x="1790" y="5865"/>
                    <a:pt x="1773" y="5858"/>
                    <a:pt x="1756" y="5855"/>
                  </a:cubicBezTo>
                  <a:lnTo>
                    <a:pt x="1740" y="5844"/>
                  </a:lnTo>
                  <a:lnTo>
                    <a:pt x="1713" y="5838"/>
                  </a:lnTo>
                  <a:cubicBezTo>
                    <a:pt x="1663" y="5814"/>
                    <a:pt x="1609" y="5794"/>
                    <a:pt x="1559" y="5771"/>
                  </a:cubicBezTo>
                  <a:cubicBezTo>
                    <a:pt x="1522" y="5748"/>
                    <a:pt x="1489" y="5727"/>
                    <a:pt x="1455" y="5704"/>
                  </a:cubicBezTo>
                  <a:lnTo>
                    <a:pt x="1445" y="5697"/>
                  </a:lnTo>
                  <a:lnTo>
                    <a:pt x="1439" y="5694"/>
                  </a:lnTo>
                  <a:lnTo>
                    <a:pt x="1392" y="5661"/>
                  </a:lnTo>
                  <a:lnTo>
                    <a:pt x="1345" y="5627"/>
                  </a:lnTo>
                  <a:cubicBezTo>
                    <a:pt x="1328" y="5614"/>
                    <a:pt x="1318" y="5604"/>
                    <a:pt x="1302" y="5594"/>
                  </a:cubicBezTo>
                  <a:lnTo>
                    <a:pt x="1278" y="5577"/>
                  </a:lnTo>
                  <a:lnTo>
                    <a:pt x="1251" y="5557"/>
                  </a:lnTo>
                  <a:lnTo>
                    <a:pt x="1221" y="5537"/>
                  </a:lnTo>
                  <a:lnTo>
                    <a:pt x="1161" y="5490"/>
                  </a:lnTo>
                  <a:lnTo>
                    <a:pt x="1088" y="5427"/>
                  </a:lnTo>
                  <a:cubicBezTo>
                    <a:pt x="1061" y="5406"/>
                    <a:pt x="1034" y="5380"/>
                    <a:pt x="1007" y="5356"/>
                  </a:cubicBezTo>
                  <a:lnTo>
                    <a:pt x="1004" y="5353"/>
                  </a:lnTo>
                  <a:cubicBezTo>
                    <a:pt x="987" y="5336"/>
                    <a:pt x="967" y="5320"/>
                    <a:pt x="950" y="5296"/>
                  </a:cubicBezTo>
                  <a:cubicBezTo>
                    <a:pt x="937" y="5286"/>
                    <a:pt x="927" y="5273"/>
                    <a:pt x="917" y="5256"/>
                  </a:cubicBezTo>
                  <a:lnTo>
                    <a:pt x="907" y="5246"/>
                  </a:lnTo>
                  <a:lnTo>
                    <a:pt x="884" y="5219"/>
                  </a:lnTo>
                  <a:lnTo>
                    <a:pt x="870" y="5206"/>
                  </a:lnTo>
                  <a:cubicBezTo>
                    <a:pt x="843" y="5176"/>
                    <a:pt x="823" y="5152"/>
                    <a:pt x="800" y="5122"/>
                  </a:cubicBezTo>
                  <a:cubicBezTo>
                    <a:pt x="757" y="5072"/>
                    <a:pt x="710" y="5022"/>
                    <a:pt x="670" y="4972"/>
                  </a:cubicBezTo>
                  <a:lnTo>
                    <a:pt x="650" y="4945"/>
                  </a:lnTo>
                  <a:cubicBezTo>
                    <a:pt x="623" y="4918"/>
                    <a:pt x="599" y="4892"/>
                    <a:pt x="573" y="4862"/>
                  </a:cubicBezTo>
                  <a:lnTo>
                    <a:pt x="539" y="4828"/>
                  </a:lnTo>
                  <a:lnTo>
                    <a:pt x="506" y="4795"/>
                  </a:lnTo>
                  <a:lnTo>
                    <a:pt x="469" y="4758"/>
                  </a:lnTo>
                  <a:lnTo>
                    <a:pt x="449" y="4738"/>
                  </a:lnTo>
                  <a:cubicBezTo>
                    <a:pt x="402" y="4691"/>
                    <a:pt x="352" y="4644"/>
                    <a:pt x="302" y="4604"/>
                  </a:cubicBezTo>
                  <a:cubicBezTo>
                    <a:pt x="275" y="4577"/>
                    <a:pt x="252" y="4557"/>
                    <a:pt x="222" y="4534"/>
                  </a:cubicBezTo>
                  <a:cubicBezTo>
                    <a:pt x="191" y="4504"/>
                    <a:pt x="165" y="4474"/>
                    <a:pt x="138" y="4440"/>
                  </a:cubicBezTo>
                  <a:lnTo>
                    <a:pt x="125" y="4424"/>
                  </a:lnTo>
                  <a:lnTo>
                    <a:pt x="138" y="4424"/>
                  </a:lnTo>
                  <a:cubicBezTo>
                    <a:pt x="158" y="4424"/>
                    <a:pt x="181" y="4427"/>
                    <a:pt x="205" y="4427"/>
                  </a:cubicBezTo>
                  <a:cubicBezTo>
                    <a:pt x="238" y="4434"/>
                    <a:pt x="285" y="4434"/>
                    <a:pt x="325" y="4434"/>
                  </a:cubicBezTo>
                  <a:lnTo>
                    <a:pt x="369" y="4434"/>
                  </a:lnTo>
                  <a:cubicBezTo>
                    <a:pt x="392" y="4434"/>
                    <a:pt x="419" y="4427"/>
                    <a:pt x="442" y="4427"/>
                  </a:cubicBezTo>
                  <a:cubicBezTo>
                    <a:pt x="469" y="4424"/>
                    <a:pt x="499" y="4420"/>
                    <a:pt x="522" y="4417"/>
                  </a:cubicBezTo>
                  <a:cubicBezTo>
                    <a:pt x="569" y="4407"/>
                    <a:pt x="616" y="4400"/>
                    <a:pt x="656" y="4387"/>
                  </a:cubicBezTo>
                  <a:lnTo>
                    <a:pt x="670" y="4383"/>
                  </a:lnTo>
                  <a:lnTo>
                    <a:pt x="683" y="4377"/>
                  </a:lnTo>
                  <a:cubicBezTo>
                    <a:pt x="706" y="4373"/>
                    <a:pt x="733" y="4367"/>
                    <a:pt x="757" y="4360"/>
                  </a:cubicBezTo>
                  <a:cubicBezTo>
                    <a:pt x="783" y="4357"/>
                    <a:pt x="807" y="4350"/>
                    <a:pt x="833" y="4343"/>
                  </a:cubicBezTo>
                  <a:cubicBezTo>
                    <a:pt x="884" y="4333"/>
                    <a:pt x="937" y="4323"/>
                    <a:pt x="987" y="4310"/>
                  </a:cubicBezTo>
                  <a:lnTo>
                    <a:pt x="1017" y="4307"/>
                  </a:lnTo>
                  <a:lnTo>
                    <a:pt x="1041" y="4303"/>
                  </a:lnTo>
                  <a:cubicBezTo>
                    <a:pt x="1054" y="4303"/>
                    <a:pt x="1061" y="4300"/>
                    <a:pt x="1074" y="4300"/>
                  </a:cubicBezTo>
                  <a:close/>
                  <a:moveTo>
                    <a:pt x="7460" y="5731"/>
                  </a:moveTo>
                  <a:lnTo>
                    <a:pt x="7463" y="5737"/>
                  </a:lnTo>
                  <a:lnTo>
                    <a:pt x="7467" y="5741"/>
                  </a:lnTo>
                  <a:lnTo>
                    <a:pt x="7473" y="5744"/>
                  </a:lnTo>
                  <a:lnTo>
                    <a:pt x="7477" y="5748"/>
                  </a:lnTo>
                  <a:lnTo>
                    <a:pt x="7480" y="5751"/>
                  </a:lnTo>
                  <a:lnTo>
                    <a:pt x="7480" y="5758"/>
                  </a:lnTo>
                  <a:lnTo>
                    <a:pt x="7480" y="5761"/>
                  </a:lnTo>
                  <a:cubicBezTo>
                    <a:pt x="7484" y="5764"/>
                    <a:pt x="7484" y="5774"/>
                    <a:pt x="7490" y="5781"/>
                  </a:cubicBezTo>
                  <a:lnTo>
                    <a:pt x="7490" y="5784"/>
                  </a:lnTo>
                  <a:lnTo>
                    <a:pt x="7490" y="5791"/>
                  </a:lnTo>
                  <a:lnTo>
                    <a:pt x="7490" y="5798"/>
                  </a:lnTo>
                  <a:cubicBezTo>
                    <a:pt x="7490" y="5808"/>
                    <a:pt x="7484" y="5818"/>
                    <a:pt x="7484" y="5828"/>
                  </a:cubicBezTo>
                  <a:cubicBezTo>
                    <a:pt x="7480" y="5841"/>
                    <a:pt x="7477" y="5858"/>
                    <a:pt x="7473" y="5868"/>
                  </a:cubicBezTo>
                  <a:cubicBezTo>
                    <a:pt x="7460" y="5908"/>
                    <a:pt x="7440" y="5941"/>
                    <a:pt x="7427" y="5968"/>
                  </a:cubicBezTo>
                  <a:lnTo>
                    <a:pt x="7417" y="5985"/>
                  </a:lnTo>
                  <a:cubicBezTo>
                    <a:pt x="7410" y="5998"/>
                    <a:pt x="7407" y="6012"/>
                    <a:pt x="7397" y="6025"/>
                  </a:cubicBezTo>
                  <a:lnTo>
                    <a:pt x="7363" y="6075"/>
                  </a:lnTo>
                  <a:cubicBezTo>
                    <a:pt x="7333" y="6115"/>
                    <a:pt x="7300" y="6162"/>
                    <a:pt x="7263" y="6209"/>
                  </a:cubicBezTo>
                  <a:lnTo>
                    <a:pt x="7243" y="6232"/>
                  </a:lnTo>
                  <a:cubicBezTo>
                    <a:pt x="7196" y="6286"/>
                    <a:pt x="7156" y="6343"/>
                    <a:pt x="7112" y="6396"/>
                  </a:cubicBezTo>
                  <a:lnTo>
                    <a:pt x="7096" y="6416"/>
                  </a:lnTo>
                  <a:cubicBezTo>
                    <a:pt x="7059" y="6466"/>
                    <a:pt x="7015" y="6517"/>
                    <a:pt x="6979" y="6567"/>
                  </a:cubicBezTo>
                  <a:cubicBezTo>
                    <a:pt x="6985" y="6543"/>
                    <a:pt x="6985" y="6527"/>
                    <a:pt x="6985" y="6510"/>
                  </a:cubicBezTo>
                  <a:cubicBezTo>
                    <a:pt x="6985" y="6483"/>
                    <a:pt x="6989" y="6456"/>
                    <a:pt x="6989" y="6430"/>
                  </a:cubicBezTo>
                  <a:lnTo>
                    <a:pt x="6989" y="6389"/>
                  </a:lnTo>
                  <a:cubicBezTo>
                    <a:pt x="6989" y="6349"/>
                    <a:pt x="6992" y="6316"/>
                    <a:pt x="6995" y="6279"/>
                  </a:cubicBezTo>
                  <a:cubicBezTo>
                    <a:pt x="7002" y="6246"/>
                    <a:pt x="7005" y="6212"/>
                    <a:pt x="7009" y="6182"/>
                  </a:cubicBezTo>
                  <a:cubicBezTo>
                    <a:pt x="7012" y="6175"/>
                    <a:pt x="7012" y="6165"/>
                    <a:pt x="7019" y="6159"/>
                  </a:cubicBezTo>
                  <a:cubicBezTo>
                    <a:pt x="7022" y="6149"/>
                    <a:pt x="7022" y="6142"/>
                    <a:pt x="7025" y="6132"/>
                  </a:cubicBezTo>
                  <a:cubicBezTo>
                    <a:pt x="7029" y="6115"/>
                    <a:pt x="7039" y="6105"/>
                    <a:pt x="7042" y="6092"/>
                  </a:cubicBezTo>
                  <a:cubicBezTo>
                    <a:pt x="7049" y="6075"/>
                    <a:pt x="7062" y="6055"/>
                    <a:pt x="7076" y="6038"/>
                  </a:cubicBezTo>
                  <a:cubicBezTo>
                    <a:pt x="7086" y="6025"/>
                    <a:pt x="7092" y="6012"/>
                    <a:pt x="7102" y="6002"/>
                  </a:cubicBezTo>
                  <a:lnTo>
                    <a:pt x="7106" y="5995"/>
                  </a:lnTo>
                  <a:cubicBezTo>
                    <a:pt x="7109" y="5992"/>
                    <a:pt x="7112" y="5982"/>
                    <a:pt x="7119" y="5978"/>
                  </a:cubicBezTo>
                  <a:lnTo>
                    <a:pt x="7136" y="5962"/>
                  </a:lnTo>
                  <a:lnTo>
                    <a:pt x="7153" y="5945"/>
                  </a:lnTo>
                  <a:cubicBezTo>
                    <a:pt x="7193" y="5901"/>
                    <a:pt x="7229" y="5861"/>
                    <a:pt x="7276" y="5824"/>
                  </a:cubicBezTo>
                  <a:lnTo>
                    <a:pt x="7293" y="5811"/>
                  </a:lnTo>
                  <a:lnTo>
                    <a:pt x="7296" y="5808"/>
                  </a:lnTo>
                  <a:lnTo>
                    <a:pt x="7303" y="5801"/>
                  </a:lnTo>
                  <a:lnTo>
                    <a:pt x="7306" y="5798"/>
                  </a:lnTo>
                  <a:cubicBezTo>
                    <a:pt x="7323" y="5784"/>
                    <a:pt x="7343" y="5768"/>
                    <a:pt x="7363" y="5751"/>
                  </a:cubicBezTo>
                  <a:cubicBezTo>
                    <a:pt x="7370" y="5748"/>
                    <a:pt x="7377" y="5744"/>
                    <a:pt x="7380" y="5744"/>
                  </a:cubicBezTo>
                  <a:cubicBezTo>
                    <a:pt x="7387" y="5741"/>
                    <a:pt x="7390" y="5741"/>
                    <a:pt x="7393" y="5741"/>
                  </a:cubicBezTo>
                  <a:cubicBezTo>
                    <a:pt x="7397" y="5741"/>
                    <a:pt x="7403" y="5737"/>
                    <a:pt x="7410" y="5737"/>
                  </a:cubicBezTo>
                  <a:cubicBezTo>
                    <a:pt x="7420" y="5737"/>
                    <a:pt x="7427" y="5737"/>
                    <a:pt x="7430" y="5731"/>
                  </a:cubicBezTo>
                  <a:close/>
                  <a:moveTo>
                    <a:pt x="5437" y="6660"/>
                  </a:moveTo>
                  <a:cubicBezTo>
                    <a:pt x="5441" y="6660"/>
                    <a:pt x="5444" y="6664"/>
                    <a:pt x="5451" y="6664"/>
                  </a:cubicBezTo>
                  <a:cubicBezTo>
                    <a:pt x="5457" y="6667"/>
                    <a:pt x="5467" y="6674"/>
                    <a:pt x="5474" y="6680"/>
                  </a:cubicBezTo>
                  <a:lnTo>
                    <a:pt x="5487" y="6694"/>
                  </a:lnTo>
                  <a:lnTo>
                    <a:pt x="5501" y="6707"/>
                  </a:lnTo>
                  <a:cubicBezTo>
                    <a:pt x="5504" y="6710"/>
                    <a:pt x="5508" y="6717"/>
                    <a:pt x="5511" y="6724"/>
                  </a:cubicBezTo>
                  <a:cubicBezTo>
                    <a:pt x="5521" y="6734"/>
                    <a:pt x="5528" y="6747"/>
                    <a:pt x="5534" y="6764"/>
                  </a:cubicBezTo>
                  <a:cubicBezTo>
                    <a:pt x="5538" y="6774"/>
                    <a:pt x="5541" y="6784"/>
                    <a:pt x="5544" y="6794"/>
                  </a:cubicBezTo>
                  <a:cubicBezTo>
                    <a:pt x="5554" y="6814"/>
                    <a:pt x="5558" y="6834"/>
                    <a:pt x="5561" y="6861"/>
                  </a:cubicBezTo>
                  <a:cubicBezTo>
                    <a:pt x="5568" y="6881"/>
                    <a:pt x="5568" y="6898"/>
                    <a:pt x="5571" y="6918"/>
                  </a:cubicBezTo>
                  <a:cubicBezTo>
                    <a:pt x="5574" y="6944"/>
                    <a:pt x="5574" y="6958"/>
                    <a:pt x="5574" y="6975"/>
                  </a:cubicBezTo>
                  <a:lnTo>
                    <a:pt x="5574" y="6981"/>
                  </a:lnTo>
                  <a:lnTo>
                    <a:pt x="5574" y="6995"/>
                  </a:lnTo>
                  <a:cubicBezTo>
                    <a:pt x="5571" y="7018"/>
                    <a:pt x="5568" y="7048"/>
                    <a:pt x="5561" y="7075"/>
                  </a:cubicBezTo>
                  <a:cubicBezTo>
                    <a:pt x="5558" y="7098"/>
                    <a:pt x="5554" y="7125"/>
                    <a:pt x="5551" y="7145"/>
                  </a:cubicBezTo>
                  <a:lnTo>
                    <a:pt x="5538" y="7219"/>
                  </a:lnTo>
                  <a:cubicBezTo>
                    <a:pt x="5534" y="7245"/>
                    <a:pt x="5528" y="7275"/>
                    <a:pt x="5528" y="7299"/>
                  </a:cubicBezTo>
                  <a:lnTo>
                    <a:pt x="5528" y="7332"/>
                  </a:lnTo>
                  <a:cubicBezTo>
                    <a:pt x="5518" y="7296"/>
                    <a:pt x="5504" y="7259"/>
                    <a:pt x="5487" y="7225"/>
                  </a:cubicBezTo>
                  <a:cubicBezTo>
                    <a:pt x="5467" y="7175"/>
                    <a:pt x="5444" y="7128"/>
                    <a:pt x="5424" y="7078"/>
                  </a:cubicBezTo>
                  <a:cubicBezTo>
                    <a:pt x="5411" y="7051"/>
                    <a:pt x="5404" y="7031"/>
                    <a:pt x="5394" y="7008"/>
                  </a:cubicBezTo>
                  <a:lnTo>
                    <a:pt x="5370" y="6944"/>
                  </a:lnTo>
                  <a:cubicBezTo>
                    <a:pt x="5357" y="6901"/>
                    <a:pt x="5347" y="6858"/>
                    <a:pt x="5337" y="6807"/>
                  </a:cubicBezTo>
                  <a:lnTo>
                    <a:pt x="5337" y="6797"/>
                  </a:lnTo>
                  <a:lnTo>
                    <a:pt x="5337" y="6791"/>
                  </a:lnTo>
                  <a:cubicBezTo>
                    <a:pt x="5337" y="6781"/>
                    <a:pt x="5334" y="6774"/>
                    <a:pt x="5334" y="6761"/>
                  </a:cubicBezTo>
                  <a:lnTo>
                    <a:pt x="5334" y="6741"/>
                  </a:lnTo>
                  <a:lnTo>
                    <a:pt x="5334" y="6727"/>
                  </a:lnTo>
                  <a:lnTo>
                    <a:pt x="5334" y="6724"/>
                  </a:lnTo>
                  <a:cubicBezTo>
                    <a:pt x="5334" y="6717"/>
                    <a:pt x="5337" y="6714"/>
                    <a:pt x="5337" y="6714"/>
                  </a:cubicBezTo>
                  <a:cubicBezTo>
                    <a:pt x="5340" y="6710"/>
                    <a:pt x="5340" y="6707"/>
                    <a:pt x="5344" y="6697"/>
                  </a:cubicBezTo>
                  <a:lnTo>
                    <a:pt x="5350" y="6694"/>
                  </a:lnTo>
                  <a:lnTo>
                    <a:pt x="5354" y="6690"/>
                  </a:lnTo>
                  <a:lnTo>
                    <a:pt x="5360" y="6680"/>
                  </a:lnTo>
                  <a:cubicBezTo>
                    <a:pt x="5367" y="6677"/>
                    <a:pt x="5370" y="6677"/>
                    <a:pt x="5377" y="6674"/>
                  </a:cubicBezTo>
                  <a:lnTo>
                    <a:pt x="5384" y="6667"/>
                  </a:lnTo>
                  <a:lnTo>
                    <a:pt x="5387" y="6664"/>
                  </a:lnTo>
                  <a:cubicBezTo>
                    <a:pt x="5394" y="6664"/>
                    <a:pt x="5404" y="6660"/>
                    <a:pt x="5407" y="6660"/>
                  </a:cubicBezTo>
                  <a:close/>
                  <a:moveTo>
                    <a:pt x="6661" y="7396"/>
                  </a:moveTo>
                  <a:cubicBezTo>
                    <a:pt x="6661" y="7398"/>
                    <a:pt x="6660" y="7398"/>
                    <a:pt x="6659" y="7399"/>
                  </a:cubicBezTo>
                  <a:lnTo>
                    <a:pt x="6659" y="7399"/>
                  </a:lnTo>
                  <a:cubicBezTo>
                    <a:pt x="6660" y="7398"/>
                    <a:pt x="6660" y="7397"/>
                    <a:pt x="6661" y="7396"/>
                  </a:cubicBezTo>
                  <a:close/>
                  <a:moveTo>
                    <a:pt x="4033" y="7754"/>
                  </a:moveTo>
                  <a:lnTo>
                    <a:pt x="4033" y="7754"/>
                  </a:lnTo>
                  <a:cubicBezTo>
                    <a:pt x="4034" y="7754"/>
                    <a:pt x="4035" y="7755"/>
                    <a:pt x="4036" y="7755"/>
                  </a:cubicBezTo>
                  <a:lnTo>
                    <a:pt x="4036" y="7755"/>
                  </a:lnTo>
                  <a:cubicBezTo>
                    <a:pt x="4035" y="7754"/>
                    <a:pt x="4034" y="7754"/>
                    <a:pt x="4033" y="7754"/>
                  </a:cubicBezTo>
                  <a:close/>
                  <a:moveTo>
                    <a:pt x="6842" y="7820"/>
                  </a:moveTo>
                  <a:lnTo>
                    <a:pt x="6841" y="7821"/>
                  </a:lnTo>
                  <a:lnTo>
                    <a:pt x="6841" y="7821"/>
                  </a:lnTo>
                  <a:lnTo>
                    <a:pt x="6842" y="7820"/>
                  </a:lnTo>
                  <a:lnTo>
                    <a:pt x="6842" y="7820"/>
                  </a:lnTo>
                  <a:close/>
                  <a:moveTo>
                    <a:pt x="3548" y="7553"/>
                  </a:moveTo>
                  <a:lnTo>
                    <a:pt x="3548" y="7553"/>
                  </a:lnTo>
                  <a:cubicBezTo>
                    <a:pt x="3552" y="7556"/>
                    <a:pt x="3555" y="7556"/>
                    <a:pt x="3562" y="7563"/>
                  </a:cubicBezTo>
                  <a:cubicBezTo>
                    <a:pt x="3598" y="7590"/>
                    <a:pt x="3635" y="7617"/>
                    <a:pt x="3679" y="7647"/>
                  </a:cubicBezTo>
                  <a:lnTo>
                    <a:pt x="3792" y="7720"/>
                  </a:lnTo>
                  <a:lnTo>
                    <a:pt x="3843" y="7754"/>
                  </a:lnTo>
                  <a:lnTo>
                    <a:pt x="3849" y="7757"/>
                  </a:lnTo>
                  <a:cubicBezTo>
                    <a:pt x="3899" y="7790"/>
                    <a:pt x="3950" y="7824"/>
                    <a:pt x="4000" y="7854"/>
                  </a:cubicBezTo>
                  <a:cubicBezTo>
                    <a:pt x="4063" y="7891"/>
                    <a:pt x="4120" y="7924"/>
                    <a:pt x="4180" y="7958"/>
                  </a:cubicBezTo>
                  <a:cubicBezTo>
                    <a:pt x="4214" y="7974"/>
                    <a:pt x="4247" y="7998"/>
                    <a:pt x="4281" y="8014"/>
                  </a:cubicBezTo>
                  <a:lnTo>
                    <a:pt x="4277" y="8014"/>
                  </a:lnTo>
                  <a:lnTo>
                    <a:pt x="4281" y="8018"/>
                  </a:lnTo>
                  <a:lnTo>
                    <a:pt x="4294" y="8024"/>
                  </a:lnTo>
                  <a:cubicBezTo>
                    <a:pt x="4327" y="8048"/>
                    <a:pt x="4364" y="8068"/>
                    <a:pt x="4398" y="8088"/>
                  </a:cubicBezTo>
                  <a:lnTo>
                    <a:pt x="4411" y="8098"/>
                  </a:lnTo>
                  <a:cubicBezTo>
                    <a:pt x="4428" y="8105"/>
                    <a:pt x="4438" y="8118"/>
                    <a:pt x="4454" y="8125"/>
                  </a:cubicBezTo>
                  <a:lnTo>
                    <a:pt x="4494" y="8155"/>
                  </a:lnTo>
                  <a:lnTo>
                    <a:pt x="4515" y="8168"/>
                  </a:lnTo>
                  <a:lnTo>
                    <a:pt x="4531" y="8182"/>
                  </a:lnTo>
                  <a:lnTo>
                    <a:pt x="4548" y="8192"/>
                  </a:lnTo>
                  <a:lnTo>
                    <a:pt x="4555" y="8202"/>
                  </a:lnTo>
                  <a:cubicBezTo>
                    <a:pt x="4565" y="8205"/>
                    <a:pt x="4568" y="8208"/>
                    <a:pt x="4571" y="8218"/>
                  </a:cubicBezTo>
                  <a:lnTo>
                    <a:pt x="4622" y="8268"/>
                  </a:lnTo>
                  <a:lnTo>
                    <a:pt x="4655" y="8302"/>
                  </a:lnTo>
                  <a:lnTo>
                    <a:pt x="4672" y="8319"/>
                  </a:lnTo>
                  <a:lnTo>
                    <a:pt x="4698" y="8352"/>
                  </a:lnTo>
                  <a:lnTo>
                    <a:pt x="4715" y="8375"/>
                  </a:lnTo>
                  <a:cubicBezTo>
                    <a:pt x="4722" y="8389"/>
                    <a:pt x="4735" y="8402"/>
                    <a:pt x="4745" y="8419"/>
                  </a:cubicBezTo>
                  <a:lnTo>
                    <a:pt x="4755" y="8436"/>
                  </a:lnTo>
                  <a:cubicBezTo>
                    <a:pt x="4769" y="8452"/>
                    <a:pt x="4779" y="8469"/>
                    <a:pt x="4789" y="8489"/>
                  </a:cubicBezTo>
                  <a:cubicBezTo>
                    <a:pt x="4802" y="8506"/>
                    <a:pt x="4812" y="8523"/>
                    <a:pt x="4822" y="8546"/>
                  </a:cubicBezTo>
                  <a:cubicBezTo>
                    <a:pt x="4879" y="8630"/>
                    <a:pt x="4929" y="8706"/>
                    <a:pt x="4983" y="8790"/>
                  </a:cubicBezTo>
                  <a:cubicBezTo>
                    <a:pt x="5019" y="8850"/>
                    <a:pt x="5053" y="8914"/>
                    <a:pt x="5090" y="8971"/>
                  </a:cubicBezTo>
                  <a:lnTo>
                    <a:pt x="5116" y="9014"/>
                  </a:lnTo>
                  <a:cubicBezTo>
                    <a:pt x="5130" y="9034"/>
                    <a:pt x="5140" y="9058"/>
                    <a:pt x="5153" y="9081"/>
                  </a:cubicBezTo>
                  <a:lnTo>
                    <a:pt x="5173" y="9118"/>
                  </a:lnTo>
                  <a:cubicBezTo>
                    <a:pt x="5200" y="9158"/>
                    <a:pt x="5220" y="9205"/>
                    <a:pt x="5240" y="9251"/>
                  </a:cubicBezTo>
                  <a:lnTo>
                    <a:pt x="5240" y="9255"/>
                  </a:lnTo>
                  <a:lnTo>
                    <a:pt x="5240" y="9258"/>
                  </a:lnTo>
                  <a:cubicBezTo>
                    <a:pt x="5240" y="9261"/>
                    <a:pt x="5247" y="9268"/>
                    <a:pt x="5247" y="9271"/>
                  </a:cubicBezTo>
                  <a:cubicBezTo>
                    <a:pt x="5253" y="9292"/>
                    <a:pt x="5267" y="9322"/>
                    <a:pt x="5274" y="9348"/>
                  </a:cubicBezTo>
                  <a:cubicBezTo>
                    <a:pt x="5287" y="9392"/>
                    <a:pt x="5300" y="9439"/>
                    <a:pt x="5307" y="9482"/>
                  </a:cubicBezTo>
                  <a:cubicBezTo>
                    <a:pt x="5317" y="9526"/>
                    <a:pt x="5330" y="9569"/>
                    <a:pt x="5337" y="9609"/>
                  </a:cubicBezTo>
                  <a:lnTo>
                    <a:pt x="5337" y="9619"/>
                  </a:lnTo>
                  <a:cubicBezTo>
                    <a:pt x="5340" y="9636"/>
                    <a:pt x="5340" y="9653"/>
                    <a:pt x="5347" y="9669"/>
                  </a:cubicBezTo>
                  <a:cubicBezTo>
                    <a:pt x="5347" y="9689"/>
                    <a:pt x="5350" y="9709"/>
                    <a:pt x="5350" y="9730"/>
                  </a:cubicBezTo>
                  <a:cubicBezTo>
                    <a:pt x="5350" y="9760"/>
                    <a:pt x="5350" y="9793"/>
                    <a:pt x="5347" y="9823"/>
                  </a:cubicBezTo>
                  <a:lnTo>
                    <a:pt x="5340" y="9847"/>
                  </a:lnTo>
                  <a:cubicBezTo>
                    <a:pt x="5337" y="9863"/>
                    <a:pt x="5337" y="9880"/>
                    <a:pt x="5334" y="9903"/>
                  </a:cubicBezTo>
                  <a:cubicBezTo>
                    <a:pt x="5330" y="9920"/>
                    <a:pt x="5330" y="9930"/>
                    <a:pt x="5324" y="9947"/>
                  </a:cubicBezTo>
                  <a:cubicBezTo>
                    <a:pt x="5324" y="9957"/>
                    <a:pt x="5320" y="9964"/>
                    <a:pt x="5320" y="9970"/>
                  </a:cubicBezTo>
                  <a:cubicBezTo>
                    <a:pt x="5314" y="10014"/>
                    <a:pt x="5300" y="10061"/>
                    <a:pt x="5287" y="10107"/>
                  </a:cubicBezTo>
                  <a:cubicBezTo>
                    <a:pt x="5280" y="10141"/>
                    <a:pt x="5267" y="10171"/>
                    <a:pt x="5257" y="10204"/>
                  </a:cubicBezTo>
                  <a:cubicBezTo>
                    <a:pt x="5250" y="10228"/>
                    <a:pt x="5240" y="10248"/>
                    <a:pt x="5233" y="10275"/>
                  </a:cubicBezTo>
                  <a:lnTo>
                    <a:pt x="5223" y="10298"/>
                  </a:lnTo>
                  <a:lnTo>
                    <a:pt x="5213" y="10338"/>
                  </a:lnTo>
                  <a:cubicBezTo>
                    <a:pt x="5203" y="10358"/>
                    <a:pt x="5197" y="10378"/>
                    <a:pt x="5190" y="10398"/>
                  </a:cubicBezTo>
                  <a:lnTo>
                    <a:pt x="5153" y="10512"/>
                  </a:lnTo>
                  <a:cubicBezTo>
                    <a:pt x="5146" y="10539"/>
                    <a:pt x="5140" y="10559"/>
                    <a:pt x="5133" y="10582"/>
                  </a:cubicBezTo>
                  <a:cubicBezTo>
                    <a:pt x="5130" y="10595"/>
                    <a:pt x="5130" y="10606"/>
                    <a:pt x="5123" y="10616"/>
                  </a:cubicBezTo>
                  <a:cubicBezTo>
                    <a:pt x="5116" y="10649"/>
                    <a:pt x="5113" y="10682"/>
                    <a:pt x="5103" y="10723"/>
                  </a:cubicBezTo>
                  <a:cubicBezTo>
                    <a:pt x="5096" y="10756"/>
                    <a:pt x="5086" y="10793"/>
                    <a:pt x="5083" y="10826"/>
                  </a:cubicBezTo>
                  <a:lnTo>
                    <a:pt x="5083" y="10833"/>
                  </a:lnTo>
                  <a:cubicBezTo>
                    <a:pt x="5070" y="10893"/>
                    <a:pt x="5056" y="10963"/>
                    <a:pt x="5050" y="11033"/>
                  </a:cubicBezTo>
                  <a:cubicBezTo>
                    <a:pt x="5039" y="11107"/>
                    <a:pt x="5029" y="11177"/>
                    <a:pt x="5019" y="11251"/>
                  </a:cubicBezTo>
                  <a:cubicBezTo>
                    <a:pt x="5013" y="11328"/>
                    <a:pt x="5003" y="11401"/>
                    <a:pt x="4999" y="11478"/>
                  </a:cubicBezTo>
                  <a:cubicBezTo>
                    <a:pt x="4996" y="11532"/>
                    <a:pt x="4989" y="11592"/>
                    <a:pt x="4986" y="11645"/>
                  </a:cubicBezTo>
                  <a:lnTo>
                    <a:pt x="4986" y="11642"/>
                  </a:lnTo>
                  <a:cubicBezTo>
                    <a:pt x="4983" y="11635"/>
                    <a:pt x="4983" y="11629"/>
                    <a:pt x="4979" y="11625"/>
                  </a:cubicBezTo>
                  <a:cubicBezTo>
                    <a:pt x="4963" y="11582"/>
                    <a:pt x="4949" y="11545"/>
                    <a:pt x="4932" y="11502"/>
                  </a:cubicBezTo>
                  <a:cubicBezTo>
                    <a:pt x="4902" y="11428"/>
                    <a:pt x="4879" y="11348"/>
                    <a:pt x="4856" y="11281"/>
                  </a:cubicBezTo>
                  <a:cubicBezTo>
                    <a:pt x="4839" y="11231"/>
                    <a:pt x="4822" y="11174"/>
                    <a:pt x="4812" y="11110"/>
                  </a:cubicBezTo>
                  <a:cubicBezTo>
                    <a:pt x="4795" y="11044"/>
                    <a:pt x="4782" y="10980"/>
                    <a:pt x="4772" y="10926"/>
                  </a:cubicBezTo>
                  <a:lnTo>
                    <a:pt x="4772" y="10923"/>
                  </a:lnTo>
                  <a:lnTo>
                    <a:pt x="4772" y="10916"/>
                  </a:lnTo>
                  <a:cubicBezTo>
                    <a:pt x="4772" y="10913"/>
                    <a:pt x="4772" y="10910"/>
                    <a:pt x="4769" y="10906"/>
                  </a:cubicBezTo>
                  <a:cubicBezTo>
                    <a:pt x="4765" y="10890"/>
                    <a:pt x="4762" y="10866"/>
                    <a:pt x="4762" y="10846"/>
                  </a:cubicBezTo>
                  <a:cubicBezTo>
                    <a:pt x="4755" y="10809"/>
                    <a:pt x="4749" y="10773"/>
                    <a:pt x="4745" y="10739"/>
                  </a:cubicBezTo>
                  <a:cubicBezTo>
                    <a:pt x="4735" y="10666"/>
                    <a:pt x="4722" y="10595"/>
                    <a:pt x="4715" y="10529"/>
                  </a:cubicBezTo>
                  <a:cubicBezTo>
                    <a:pt x="4705" y="10475"/>
                    <a:pt x="4695" y="10422"/>
                    <a:pt x="4685" y="10365"/>
                  </a:cubicBezTo>
                  <a:lnTo>
                    <a:pt x="4678" y="10328"/>
                  </a:lnTo>
                  <a:cubicBezTo>
                    <a:pt x="4672" y="10305"/>
                    <a:pt x="4665" y="10278"/>
                    <a:pt x="4662" y="10254"/>
                  </a:cubicBezTo>
                  <a:cubicBezTo>
                    <a:pt x="4652" y="10221"/>
                    <a:pt x="4645" y="10181"/>
                    <a:pt x="4638" y="10147"/>
                  </a:cubicBezTo>
                  <a:cubicBezTo>
                    <a:pt x="4628" y="10081"/>
                    <a:pt x="4615" y="10014"/>
                    <a:pt x="4601" y="9954"/>
                  </a:cubicBezTo>
                  <a:lnTo>
                    <a:pt x="4595" y="9913"/>
                  </a:lnTo>
                  <a:cubicBezTo>
                    <a:pt x="4585" y="9863"/>
                    <a:pt x="4571" y="9810"/>
                    <a:pt x="4561" y="9756"/>
                  </a:cubicBezTo>
                  <a:cubicBezTo>
                    <a:pt x="4545" y="9679"/>
                    <a:pt x="4528" y="9619"/>
                    <a:pt x="4511" y="9556"/>
                  </a:cubicBezTo>
                  <a:lnTo>
                    <a:pt x="4481" y="9455"/>
                  </a:lnTo>
                  <a:lnTo>
                    <a:pt x="4451" y="9355"/>
                  </a:lnTo>
                  <a:cubicBezTo>
                    <a:pt x="4444" y="9328"/>
                    <a:pt x="4438" y="9305"/>
                    <a:pt x="4431" y="9278"/>
                  </a:cubicBezTo>
                  <a:cubicBezTo>
                    <a:pt x="4418" y="9238"/>
                    <a:pt x="4411" y="9201"/>
                    <a:pt x="4398" y="9158"/>
                  </a:cubicBezTo>
                  <a:cubicBezTo>
                    <a:pt x="4371" y="9078"/>
                    <a:pt x="4337" y="8991"/>
                    <a:pt x="4294" y="8907"/>
                  </a:cubicBezTo>
                  <a:lnTo>
                    <a:pt x="4281" y="8884"/>
                  </a:lnTo>
                  <a:cubicBezTo>
                    <a:pt x="4264" y="8850"/>
                    <a:pt x="4247" y="8820"/>
                    <a:pt x="4230" y="8787"/>
                  </a:cubicBezTo>
                  <a:cubicBezTo>
                    <a:pt x="4217" y="8767"/>
                    <a:pt x="4204" y="8743"/>
                    <a:pt x="4197" y="8723"/>
                  </a:cubicBezTo>
                  <a:lnTo>
                    <a:pt x="4194" y="8710"/>
                  </a:lnTo>
                  <a:cubicBezTo>
                    <a:pt x="4187" y="8703"/>
                    <a:pt x="4184" y="8693"/>
                    <a:pt x="4177" y="8686"/>
                  </a:cubicBezTo>
                  <a:cubicBezTo>
                    <a:pt x="4163" y="8670"/>
                    <a:pt x="4150" y="8650"/>
                    <a:pt x="4137" y="8633"/>
                  </a:cubicBezTo>
                  <a:lnTo>
                    <a:pt x="4103" y="8589"/>
                  </a:lnTo>
                  <a:lnTo>
                    <a:pt x="4093" y="8573"/>
                  </a:lnTo>
                  <a:cubicBezTo>
                    <a:pt x="4087" y="8566"/>
                    <a:pt x="4080" y="8556"/>
                    <a:pt x="4077" y="8549"/>
                  </a:cubicBezTo>
                  <a:cubicBezTo>
                    <a:pt x="4067" y="8539"/>
                    <a:pt x="4060" y="8526"/>
                    <a:pt x="4050" y="8519"/>
                  </a:cubicBezTo>
                  <a:cubicBezTo>
                    <a:pt x="4046" y="8516"/>
                    <a:pt x="4046" y="8509"/>
                    <a:pt x="4043" y="8506"/>
                  </a:cubicBezTo>
                  <a:lnTo>
                    <a:pt x="4043" y="8509"/>
                  </a:lnTo>
                  <a:cubicBezTo>
                    <a:pt x="4043" y="8506"/>
                    <a:pt x="4036" y="8506"/>
                    <a:pt x="4036" y="8503"/>
                  </a:cubicBezTo>
                  <a:cubicBezTo>
                    <a:pt x="4030" y="8486"/>
                    <a:pt x="4026" y="8472"/>
                    <a:pt x="4016" y="8456"/>
                  </a:cubicBezTo>
                  <a:cubicBezTo>
                    <a:pt x="4010" y="8436"/>
                    <a:pt x="4000" y="8419"/>
                    <a:pt x="3993" y="8399"/>
                  </a:cubicBezTo>
                  <a:lnTo>
                    <a:pt x="3980" y="8372"/>
                  </a:lnTo>
                  <a:cubicBezTo>
                    <a:pt x="3963" y="8325"/>
                    <a:pt x="3943" y="8282"/>
                    <a:pt x="3926" y="8235"/>
                  </a:cubicBezTo>
                  <a:lnTo>
                    <a:pt x="3926" y="8225"/>
                  </a:lnTo>
                  <a:cubicBezTo>
                    <a:pt x="3926" y="8218"/>
                    <a:pt x="3919" y="8215"/>
                    <a:pt x="3919" y="8205"/>
                  </a:cubicBezTo>
                  <a:cubicBezTo>
                    <a:pt x="3916" y="8202"/>
                    <a:pt x="3916" y="8192"/>
                    <a:pt x="3913" y="8188"/>
                  </a:cubicBezTo>
                  <a:cubicBezTo>
                    <a:pt x="3903" y="8168"/>
                    <a:pt x="3883" y="8158"/>
                    <a:pt x="3863" y="8158"/>
                  </a:cubicBezTo>
                  <a:lnTo>
                    <a:pt x="3849" y="8158"/>
                  </a:lnTo>
                  <a:cubicBezTo>
                    <a:pt x="3826" y="8165"/>
                    <a:pt x="3802" y="8188"/>
                    <a:pt x="3802" y="8215"/>
                  </a:cubicBezTo>
                  <a:lnTo>
                    <a:pt x="3802" y="8238"/>
                  </a:lnTo>
                  <a:cubicBezTo>
                    <a:pt x="3802" y="8248"/>
                    <a:pt x="3809" y="8258"/>
                    <a:pt x="3812" y="8268"/>
                  </a:cubicBezTo>
                  <a:cubicBezTo>
                    <a:pt x="3819" y="8285"/>
                    <a:pt x="3826" y="8302"/>
                    <a:pt x="3832" y="8322"/>
                  </a:cubicBezTo>
                  <a:lnTo>
                    <a:pt x="3836" y="8335"/>
                  </a:lnTo>
                  <a:lnTo>
                    <a:pt x="3849" y="8365"/>
                  </a:lnTo>
                  <a:lnTo>
                    <a:pt x="3866" y="8402"/>
                  </a:lnTo>
                  <a:lnTo>
                    <a:pt x="3886" y="8452"/>
                  </a:lnTo>
                  <a:lnTo>
                    <a:pt x="3886" y="8456"/>
                  </a:lnTo>
                  <a:lnTo>
                    <a:pt x="3899" y="8482"/>
                  </a:lnTo>
                  <a:lnTo>
                    <a:pt x="3903" y="8489"/>
                  </a:lnTo>
                  <a:lnTo>
                    <a:pt x="3909" y="8503"/>
                  </a:lnTo>
                  <a:lnTo>
                    <a:pt x="3916" y="8523"/>
                  </a:lnTo>
                  <a:lnTo>
                    <a:pt x="3919" y="8536"/>
                  </a:lnTo>
                  <a:lnTo>
                    <a:pt x="3933" y="8559"/>
                  </a:lnTo>
                  <a:cubicBezTo>
                    <a:pt x="3943" y="8573"/>
                    <a:pt x="3950" y="8586"/>
                    <a:pt x="3960" y="8603"/>
                  </a:cubicBezTo>
                  <a:cubicBezTo>
                    <a:pt x="3966" y="8616"/>
                    <a:pt x="3976" y="8623"/>
                    <a:pt x="3983" y="8636"/>
                  </a:cubicBezTo>
                  <a:lnTo>
                    <a:pt x="3993" y="8643"/>
                  </a:lnTo>
                  <a:lnTo>
                    <a:pt x="4003" y="8660"/>
                  </a:lnTo>
                  <a:cubicBezTo>
                    <a:pt x="4020" y="8683"/>
                    <a:pt x="4036" y="8706"/>
                    <a:pt x="4053" y="8733"/>
                  </a:cubicBezTo>
                  <a:cubicBezTo>
                    <a:pt x="4083" y="8783"/>
                    <a:pt x="4113" y="8834"/>
                    <a:pt x="4143" y="8887"/>
                  </a:cubicBezTo>
                  <a:lnTo>
                    <a:pt x="4163" y="8920"/>
                  </a:lnTo>
                  <a:cubicBezTo>
                    <a:pt x="4200" y="8987"/>
                    <a:pt x="4230" y="9041"/>
                    <a:pt x="4250" y="9091"/>
                  </a:cubicBezTo>
                  <a:cubicBezTo>
                    <a:pt x="4264" y="9124"/>
                    <a:pt x="4277" y="9158"/>
                    <a:pt x="4287" y="9188"/>
                  </a:cubicBezTo>
                  <a:lnTo>
                    <a:pt x="4297" y="9218"/>
                  </a:lnTo>
                  <a:lnTo>
                    <a:pt x="4321" y="9292"/>
                  </a:lnTo>
                  <a:lnTo>
                    <a:pt x="4327" y="9302"/>
                  </a:lnTo>
                  <a:lnTo>
                    <a:pt x="4327" y="9305"/>
                  </a:lnTo>
                  <a:lnTo>
                    <a:pt x="4331" y="9318"/>
                  </a:lnTo>
                  <a:cubicBezTo>
                    <a:pt x="4344" y="9362"/>
                    <a:pt x="4354" y="9405"/>
                    <a:pt x="4367" y="9452"/>
                  </a:cubicBezTo>
                  <a:lnTo>
                    <a:pt x="4371" y="9462"/>
                  </a:lnTo>
                  <a:cubicBezTo>
                    <a:pt x="4377" y="9479"/>
                    <a:pt x="4381" y="9502"/>
                    <a:pt x="4388" y="9519"/>
                  </a:cubicBezTo>
                  <a:cubicBezTo>
                    <a:pt x="4394" y="9526"/>
                    <a:pt x="4394" y="9539"/>
                    <a:pt x="4398" y="9546"/>
                  </a:cubicBezTo>
                  <a:lnTo>
                    <a:pt x="4411" y="9596"/>
                  </a:lnTo>
                  <a:lnTo>
                    <a:pt x="4418" y="9639"/>
                  </a:lnTo>
                  <a:cubicBezTo>
                    <a:pt x="4428" y="9673"/>
                    <a:pt x="4434" y="9706"/>
                    <a:pt x="4438" y="9740"/>
                  </a:cubicBezTo>
                  <a:cubicBezTo>
                    <a:pt x="4448" y="9786"/>
                    <a:pt x="4454" y="9827"/>
                    <a:pt x="4464" y="9873"/>
                  </a:cubicBezTo>
                  <a:lnTo>
                    <a:pt x="4468" y="9897"/>
                  </a:lnTo>
                  <a:lnTo>
                    <a:pt x="4481" y="9974"/>
                  </a:lnTo>
                  <a:cubicBezTo>
                    <a:pt x="4494" y="10071"/>
                    <a:pt x="4511" y="10164"/>
                    <a:pt x="4531" y="10261"/>
                  </a:cubicBezTo>
                  <a:cubicBezTo>
                    <a:pt x="4535" y="10295"/>
                    <a:pt x="4545" y="10328"/>
                    <a:pt x="4548" y="10358"/>
                  </a:cubicBezTo>
                  <a:cubicBezTo>
                    <a:pt x="4555" y="10412"/>
                    <a:pt x="4568" y="10465"/>
                    <a:pt x="4578" y="10522"/>
                  </a:cubicBezTo>
                  <a:cubicBezTo>
                    <a:pt x="4585" y="10579"/>
                    <a:pt x="4595" y="10632"/>
                    <a:pt x="4601" y="10692"/>
                  </a:cubicBezTo>
                  <a:cubicBezTo>
                    <a:pt x="4618" y="10813"/>
                    <a:pt x="4635" y="10943"/>
                    <a:pt x="4662" y="11064"/>
                  </a:cubicBezTo>
                  <a:cubicBezTo>
                    <a:pt x="4685" y="11181"/>
                    <a:pt x="4719" y="11301"/>
                    <a:pt x="4772" y="11458"/>
                  </a:cubicBezTo>
                  <a:cubicBezTo>
                    <a:pt x="4815" y="11578"/>
                    <a:pt x="4862" y="11699"/>
                    <a:pt x="4916" y="11816"/>
                  </a:cubicBezTo>
                  <a:lnTo>
                    <a:pt x="4922" y="11829"/>
                  </a:lnTo>
                  <a:cubicBezTo>
                    <a:pt x="4902" y="11792"/>
                    <a:pt x="4882" y="11749"/>
                    <a:pt x="4856" y="11712"/>
                  </a:cubicBezTo>
                  <a:cubicBezTo>
                    <a:pt x="4839" y="11692"/>
                    <a:pt x="4829" y="11665"/>
                    <a:pt x="4812" y="11645"/>
                  </a:cubicBezTo>
                  <a:lnTo>
                    <a:pt x="4789" y="11612"/>
                  </a:lnTo>
                  <a:cubicBezTo>
                    <a:pt x="4765" y="11578"/>
                    <a:pt x="4739" y="11535"/>
                    <a:pt x="4705" y="11505"/>
                  </a:cubicBezTo>
                  <a:cubicBezTo>
                    <a:pt x="4662" y="11455"/>
                    <a:pt x="4612" y="11408"/>
                    <a:pt x="4565" y="11361"/>
                  </a:cubicBezTo>
                  <a:lnTo>
                    <a:pt x="4551" y="11354"/>
                  </a:lnTo>
                  <a:cubicBezTo>
                    <a:pt x="4535" y="11338"/>
                    <a:pt x="4518" y="11321"/>
                    <a:pt x="4501" y="11308"/>
                  </a:cubicBezTo>
                  <a:cubicBezTo>
                    <a:pt x="4468" y="11274"/>
                    <a:pt x="4434" y="11244"/>
                    <a:pt x="4398" y="11214"/>
                  </a:cubicBezTo>
                  <a:cubicBezTo>
                    <a:pt x="4367" y="11191"/>
                    <a:pt x="4337" y="11171"/>
                    <a:pt x="4311" y="11144"/>
                  </a:cubicBezTo>
                  <a:cubicBezTo>
                    <a:pt x="4284" y="11124"/>
                    <a:pt x="4254" y="11107"/>
                    <a:pt x="4227" y="11090"/>
                  </a:cubicBezTo>
                  <a:lnTo>
                    <a:pt x="4217" y="11087"/>
                  </a:lnTo>
                  <a:cubicBezTo>
                    <a:pt x="4153" y="11047"/>
                    <a:pt x="4100" y="11010"/>
                    <a:pt x="4050" y="10973"/>
                  </a:cubicBezTo>
                  <a:cubicBezTo>
                    <a:pt x="4026" y="10957"/>
                    <a:pt x="4003" y="10937"/>
                    <a:pt x="3980" y="10913"/>
                  </a:cubicBezTo>
                  <a:lnTo>
                    <a:pt x="3976" y="10913"/>
                  </a:lnTo>
                  <a:lnTo>
                    <a:pt x="3970" y="10910"/>
                  </a:lnTo>
                  <a:lnTo>
                    <a:pt x="3963" y="10903"/>
                  </a:lnTo>
                  <a:lnTo>
                    <a:pt x="3950" y="10890"/>
                  </a:lnTo>
                  <a:lnTo>
                    <a:pt x="3929" y="10870"/>
                  </a:lnTo>
                  <a:lnTo>
                    <a:pt x="3926" y="10863"/>
                  </a:lnTo>
                  <a:lnTo>
                    <a:pt x="3919" y="10860"/>
                  </a:lnTo>
                  <a:cubicBezTo>
                    <a:pt x="3886" y="10826"/>
                    <a:pt x="3859" y="10793"/>
                    <a:pt x="3829" y="10759"/>
                  </a:cubicBezTo>
                  <a:lnTo>
                    <a:pt x="3816" y="10743"/>
                  </a:lnTo>
                  <a:lnTo>
                    <a:pt x="3819" y="10746"/>
                  </a:lnTo>
                  <a:cubicBezTo>
                    <a:pt x="3816" y="10743"/>
                    <a:pt x="3812" y="10736"/>
                    <a:pt x="3809" y="10729"/>
                  </a:cubicBezTo>
                  <a:lnTo>
                    <a:pt x="3759" y="10669"/>
                  </a:lnTo>
                  <a:lnTo>
                    <a:pt x="3669" y="10555"/>
                  </a:lnTo>
                  <a:lnTo>
                    <a:pt x="3635" y="10509"/>
                  </a:lnTo>
                  <a:lnTo>
                    <a:pt x="3629" y="10502"/>
                  </a:lnTo>
                  <a:cubicBezTo>
                    <a:pt x="3615" y="10485"/>
                    <a:pt x="3598" y="10462"/>
                    <a:pt x="3585" y="10442"/>
                  </a:cubicBezTo>
                  <a:cubicBezTo>
                    <a:pt x="3558" y="10405"/>
                    <a:pt x="3532" y="10361"/>
                    <a:pt x="3501" y="10325"/>
                  </a:cubicBezTo>
                  <a:cubicBezTo>
                    <a:pt x="3491" y="10305"/>
                    <a:pt x="3475" y="10288"/>
                    <a:pt x="3461" y="10268"/>
                  </a:cubicBezTo>
                  <a:cubicBezTo>
                    <a:pt x="3451" y="10251"/>
                    <a:pt x="3441" y="10228"/>
                    <a:pt x="3431" y="10211"/>
                  </a:cubicBezTo>
                  <a:cubicBezTo>
                    <a:pt x="3411" y="10174"/>
                    <a:pt x="3395" y="10137"/>
                    <a:pt x="3374" y="10094"/>
                  </a:cubicBezTo>
                  <a:cubicBezTo>
                    <a:pt x="3364" y="10074"/>
                    <a:pt x="3351" y="10057"/>
                    <a:pt x="3344" y="10034"/>
                  </a:cubicBezTo>
                  <a:cubicBezTo>
                    <a:pt x="3334" y="10017"/>
                    <a:pt x="3331" y="10004"/>
                    <a:pt x="3324" y="9987"/>
                  </a:cubicBezTo>
                  <a:cubicBezTo>
                    <a:pt x="3314" y="9970"/>
                    <a:pt x="3311" y="9950"/>
                    <a:pt x="3301" y="9933"/>
                  </a:cubicBezTo>
                  <a:cubicBezTo>
                    <a:pt x="3298" y="9920"/>
                    <a:pt x="3294" y="9907"/>
                    <a:pt x="3284" y="9893"/>
                  </a:cubicBezTo>
                  <a:cubicBezTo>
                    <a:pt x="3267" y="9853"/>
                    <a:pt x="3257" y="9810"/>
                    <a:pt x="3241" y="9760"/>
                  </a:cubicBezTo>
                  <a:cubicBezTo>
                    <a:pt x="3231" y="9733"/>
                    <a:pt x="3227" y="9709"/>
                    <a:pt x="3224" y="9686"/>
                  </a:cubicBezTo>
                  <a:cubicBezTo>
                    <a:pt x="3214" y="9636"/>
                    <a:pt x="3214" y="9586"/>
                    <a:pt x="3214" y="9536"/>
                  </a:cubicBezTo>
                  <a:lnTo>
                    <a:pt x="3214" y="9499"/>
                  </a:lnTo>
                  <a:lnTo>
                    <a:pt x="3214" y="9482"/>
                  </a:lnTo>
                  <a:lnTo>
                    <a:pt x="3214" y="9425"/>
                  </a:lnTo>
                  <a:cubicBezTo>
                    <a:pt x="3214" y="9402"/>
                    <a:pt x="3217" y="9372"/>
                    <a:pt x="3217" y="9345"/>
                  </a:cubicBezTo>
                  <a:cubicBezTo>
                    <a:pt x="3224" y="9318"/>
                    <a:pt x="3224" y="9288"/>
                    <a:pt x="3227" y="9261"/>
                  </a:cubicBezTo>
                  <a:lnTo>
                    <a:pt x="3231" y="9191"/>
                  </a:lnTo>
                  <a:cubicBezTo>
                    <a:pt x="3241" y="9074"/>
                    <a:pt x="3251" y="8981"/>
                    <a:pt x="3261" y="8890"/>
                  </a:cubicBezTo>
                  <a:cubicBezTo>
                    <a:pt x="3264" y="8867"/>
                    <a:pt x="3267" y="8840"/>
                    <a:pt x="3267" y="8813"/>
                  </a:cubicBezTo>
                  <a:cubicBezTo>
                    <a:pt x="3281" y="8733"/>
                    <a:pt x="3294" y="8646"/>
                    <a:pt x="3311" y="8539"/>
                  </a:cubicBezTo>
                  <a:lnTo>
                    <a:pt x="3318" y="8503"/>
                  </a:lnTo>
                  <a:cubicBezTo>
                    <a:pt x="3328" y="8456"/>
                    <a:pt x="3334" y="8406"/>
                    <a:pt x="3344" y="8359"/>
                  </a:cubicBezTo>
                  <a:cubicBezTo>
                    <a:pt x="3348" y="8349"/>
                    <a:pt x="3348" y="8339"/>
                    <a:pt x="3351" y="8325"/>
                  </a:cubicBezTo>
                  <a:cubicBezTo>
                    <a:pt x="3358" y="8305"/>
                    <a:pt x="3361" y="8289"/>
                    <a:pt x="3364" y="8272"/>
                  </a:cubicBezTo>
                  <a:lnTo>
                    <a:pt x="3374" y="8235"/>
                  </a:lnTo>
                  <a:lnTo>
                    <a:pt x="3381" y="8198"/>
                  </a:lnTo>
                  <a:cubicBezTo>
                    <a:pt x="3401" y="8131"/>
                    <a:pt x="3418" y="8068"/>
                    <a:pt x="3441" y="8008"/>
                  </a:cubicBezTo>
                  <a:lnTo>
                    <a:pt x="3445" y="7991"/>
                  </a:lnTo>
                  <a:cubicBezTo>
                    <a:pt x="3465" y="7937"/>
                    <a:pt x="3485" y="7881"/>
                    <a:pt x="3501" y="7824"/>
                  </a:cubicBezTo>
                  <a:cubicBezTo>
                    <a:pt x="3512" y="7797"/>
                    <a:pt x="3525" y="7764"/>
                    <a:pt x="3532" y="7734"/>
                  </a:cubicBezTo>
                  <a:cubicBezTo>
                    <a:pt x="3538" y="7700"/>
                    <a:pt x="3545" y="7667"/>
                    <a:pt x="3548" y="7633"/>
                  </a:cubicBezTo>
                  <a:cubicBezTo>
                    <a:pt x="3552" y="7606"/>
                    <a:pt x="3548" y="7580"/>
                    <a:pt x="3548" y="7553"/>
                  </a:cubicBezTo>
                  <a:close/>
                  <a:moveTo>
                    <a:pt x="10703" y="11843"/>
                  </a:moveTo>
                  <a:lnTo>
                    <a:pt x="10703" y="11843"/>
                  </a:lnTo>
                  <a:cubicBezTo>
                    <a:pt x="10703" y="11844"/>
                    <a:pt x="10702" y="11845"/>
                    <a:pt x="10702" y="11846"/>
                  </a:cubicBezTo>
                  <a:lnTo>
                    <a:pt x="10702" y="11846"/>
                  </a:lnTo>
                  <a:cubicBezTo>
                    <a:pt x="10702" y="11845"/>
                    <a:pt x="10703" y="11844"/>
                    <a:pt x="10703" y="11843"/>
                  </a:cubicBezTo>
                  <a:close/>
                  <a:moveTo>
                    <a:pt x="4943" y="11863"/>
                  </a:moveTo>
                  <a:lnTo>
                    <a:pt x="4949" y="11873"/>
                  </a:lnTo>
                  <a:cubicBezTo>
                    <a:pt x="4947" y="11870"/>
                    <a:pt x="4945" y="11866"/>
                    <a:pt x="4943" y="11863"/>
                  </a:cubicBezTo>
                  <a:close/>
                  <a:moveTo>
                    <a:pt x="7116" y="7703"/>
                  </a:moveTo>
                  <a:lnTo>
                    <a:pt x="7116" y="7710"/>
                  </a:lnTo>
                  <a:lnTo>
                    <a:pt x="7116" y="7713"/>
                  </a:lnTo>
                  <a:lnTo>
                    <a:pt x="7116" y="7720"/>
                  </a:lnTo>
                  <a:cubicBezTo>
                    <a:pt x="7122" y="7754"/>
                    <a:pt x="7129" y="7787"/>
                    <a:pt x="7142" y="7817"/>
                  </a:cubicBezTo>
                  <a:cubicBezTo>
                    <a:pt x="7149" y="7851"/>
                    <a:pt x="7163" y="7881"/>
                    <a:pt x="7179" y="7911"/>
                  </a:cubicBezTo>
                  <a:cubicBezTo>
                    <a:pt x="7196" y="7937"/>
                    <a:pt x="7213" y="7971"/>
                    <a:pt x="7233" y="8001"/>
                  </a:cubicBezTo>
                  <a:lnTo>
                    <a:pt x="7243" y="8014"/>
                  </a:lnTo>
                  <a:cubicBezTo>
                    <a:pt x="7256" y="8034"/>
                    <a:pt x="7273" y="8054"/>
                    <a:pt x="7283" y="8071"/>
                  </a:cubicBezTo>
                  <a:lnTo>
                    <a:pt x="7296" y="8088"/>
                  </a:lnTo>
                  <a:cubicBezTo>
                    <a:pt x="7313" y="8111"/>
                    <a:pt x="7326" y="8131"/>
                    <a:pt x="7343" y="8148"/>
                  </a:cubicBezTo>
                  <a:cubicBezTo>
                    <a:pt x="7380" y="8198"/>
                    <a:pt x="7423" y="8245"/>
                    <a:pt x="7460" y="8289"/>
                  </a:cubicBezTo>
                  <a:cubicBezTo>
                    <a:pt x="7477" y="8312"/>
                    <a:pt x="7494" y="8332"/>
                    <a:pt x="7507" y="8352"/>
                  </a:cubicBezTo>
                  <a:cubicBezTo>
                    <a:pt x="7520" y="8372"/>
                    <a:pt x="7530" y="8396"/>
                    <a:pt x="7547" y="8416"/>
                  </a:cubicBezTo>
                  <a:cubicBezTo>
                    <a:pt x="7560" y="8439"/>
                    <a:pt x="7574" y="8466"/>
                    <a:pt x="7587" y="8486"/>
                  </a:cubicBezTo>
                  <a:cubicBezTo>
                    <a:pt x="7597" y="8513"/>
                    <a:pt x="7611" y="8533"/>
                    <a:pt x="7621" y="8556"/>
                  </a:cubicBezTo>
                  <a:lnTo>
                    <a:pt x="7627" y="8579"/>
                  </a:lnTo>
                  <a:lnTo>
                    <a:pt x="7627" y="8583"/>
                  </a:lnTo>
                  <a:lnTo>
                    <a:pt x="7627" y="8586"/>
                  </a:lnTo>
                  <a:lnTo>
                    <a:pt x="7631" y="8596"/>
                  </a:lnTo>
                  <a:lnTo>
                    <a:pt x="7634" y="8603"/>
                  </a:lnTo>
                  <a:lnTo>
                    <a:pt x="7647" y="8633"/>
                  </a:lnTo>
                  <a:lnTo>
                    <a:pt x="7657" y="8650"/>
                  </a:lnTo>
                  <a:lnTo>
                    <a:pt x="7664" y="8670"/>
                  </a:lnTo>
                  <a:cubicBezTo>
                    <a:pt x="7708" y="8770"/>
                    <a:pt x="7751" y="8870"/>
                    <a:pt x="7808" y="8967"/>
                  </a:cubicBezTo>
                  <a:cubicBezTo>
                    <a:pt x="7835" y="9021"/>
                    <a:pt x="7868" y="9074"/>
                    <a:pt x="7898" y="9124"/>
                  </a:cubicBezTo>
                  <a:lnTo>
                    <a:pt x="7901" y="9131"/>
                  </a:lnTo>
                  <a:lnTo>
                    <a:pt x="7915" y="9154"/>
                  </a:lnTo>
                  <a:lnTo>
                    <a:pt x="7918" y="9165"/>
                  </a:lnTo>
                  <a:lnTo>
                    <a:pt x="7918" y="9168"/>
                  </a:lnTo>
                  <a:lnTo>
                    <a:pt x="7928" y="9181"/>
                  </a:lnTo>
                  <a:lnTo>
                    <a:pt x="7942" y="9205"/>
                  </a:lnTo>
                  <a:cubicBezTo>
                    <a:pt x="7948" y="9218"/>
                    <a:pt x="7952" y="9231"/>
                    <a:pt x="7962" y="9248"/>
                  </a:cubicBezTo>
                  <a:cubicBezTo>
                    <a:pt x="7965" y="9258"/>
                    <a:pt x="7975" y="9271"/>
                    <a:pt x="7978" y="9285"/>
                  </a:cubicBezTo>
                  <a:lnTo>
                    <a:pt x="7992" y="9318"/>
                  </a:lnTo>
                  <a:lnTo>
                    <a:pt x="7995" y="9332"/>
                  </a:lnTo>
                  <a:cubicBezTo>
                    <a:pt x="7998" y="9338"/>
                    <a:pt x="8002" y="9348"/>
                    <a:pt x="8002" y="9355"/>
                  </a:cubicBezTo>
                  <a:lnTo>
                    <a:pt x="8015" y="9392"/>
                  </a:lnTo>
                  <a:lnTo>
                    <a:pt x="8029" y="9422"/>
                  </a:lnTo>
                  <a:lnTo>
                    <a:pt x="8029" y="9419"/>
                  </a:lnTo>
                  <a:lnTo>
                    <a:pt x="8035" y="9449"/>
                  </a:lnTo>
                  <a:cubicBezTo>
                    <a:pt x="8042" y="9465"/>
                    <a:pt x="8049" y="9485"/>
                    <a:pt x="8052" y="9502"/>
                  </a:cubicBezTo>
                  <a:cubicBezTo>
                    <a:pt x="8059" y="9519"/>
                    <a:pt x="8062" y="9539"/>
                    <a:pt x="8065" y="9556"/>
                  </a:cubicBezTo>
                  <a:lnTo>
                    <a:pt x="8075" y="9586"/>
                  </a:lnTo>
                  <a:cubicBezTo>
                    <a:pt x="8089" y="9633"/>
                    <a:pt x="8095" y="9676"/>
                    <a:pt x="8102" y="9723"/>
                  </a:cubicBezTo>
                  <a:lnTo>
                    <a:pt x="8109" y="9736"/>
                  </a:lnTo>
                  <a:cubicBezTo>
                    <a:pt x="8119" y="9810"/>
                    <a:pt x="8129" y="9877"/>
                    <a:pt x="8132" y="9940"/>
                  </a:cubicBezTo>
                  <a:cubicBezTo>
                    <a:pt x="8135" y="9974"/>
                    <a:pt x="8135" y="10004"/>
                    <a:pt x="8142" y="10037"/>
                  </a:cubicBezTo>
                  <a:cubicBezTo>
                    <a:pt x="8146" y="10071"/>
                    <a:pt x="8146" y="10104"/>
                    <a:pt x="8146" y="10141"/>
                  </a:cubicBezTo>
                  <a:cubicBezTo>
                    <a:pt x="8146" y="10171"/>
                    <a:pt x="8146" y="10204"/>
                    <a:pt x="8149" y="10238"/>
                  </a:cubicBezTo>
                  <a:lnTo>
                    <a:pt x="8149" y="10285"/>
                  </a:lnTo>
                  <a:lnTo>
                    <a:pt x="8149" y="10335"/>
                  </a:lnTo>
                  <a:lnTo>
                    <a:pt x="8149" y="10395"/>
                  </a:lnTo>
                  <a:lnTo>
                    <a:pt x="8149" y="10422"/>
                  </a:lnTo>
                  <a:cubicBezTo>
                    <a:pt x="8149" y="10445"/>
                    <a:pt x="8146" y="10468"/>
                    <a:pt x="8146" y="10492"/>
                  </a:cubicBezTo>
                  <a:lnTo>
                    <a:pt x="8146" y="10495"/>
                  </a:lnTo>
                  <a:lnTo>
                    <a:pt x="8146" y="10505"/>
                  </a:lnTo>
                  <a:cubicBezTo>
                    <a:pt x="8146" y="10522"/>
                    <a:pt x="8142" y="10539"/>
                    <a:pt x="8142" y="10555"/>
                  </a:cubicBezTo>
                  <a:lnTo>
                    <a:pt x="8135" y="10575"/>
                  </a:lnTo>
                  <a:cubicBezTo>
                    <a:pt x="8132" y="10592"/>
                    <a:pt x="8129" y="10612"/>
                    <a:pt x="8129" y="10629"/>
                  </a:cubicBezTo>
                  <a:lnTo>
                    <a:pt x="8125" y="10662"/>
                  </a:lnTo>
                  <a:cubicBezTo>
                    <a:pt x="8119" y="10679"/>
                    <a:pt x="8115" y="10702"/>
                    <a:pt x="8112" y="10719"/>
                  </a:cubicBezTo>
                  <a:lnTo>
                    <a:pt x="8109" y="10729"/>
                  </a:lnTo>
                  <a:cubicBezTo>
                    <a:pt x="8099" y="10773"/>
                    <a:pt x="8092" y="10809"/>
                    <a:pt x="8079" y="10853"/>
                  </a:cubicBezTo>
                  <a:lnTo>
                    <a:pt x="8075" y="10870"/>
                  </a:lnTo>
                  <a:lnTo>
                    <a:pt x="8069" y="10886"/>
                  </a:lnTo>
                  <a:lnTo>
                    <a:pt x="8045" y="10973"/>
                  </a:lnTo>
                  <a:cubicBezTo>
                    <a:pt x="8039" y="11003"/>
                    <a:pt x="8029" y="11030"/>
                    <a:pt x="8015" y="11060"/>
                  </a:cubicBezTo>
                  <a:cubicBezTo>
                    <a:pt x="7998" y="11107"/>
                    <a:pt x="7975" y="11147"/>
                    <a:pt x="7955" y="11194"/>
                  </a:cubicBezTo>
                  <a:cubicBezTo>
                    <a:pt x="7938" y="11227"/>
                    <a:pt x="7915" y="11257"/>
                    <a:pt x="7895" y="11281"/>
                  </a:cubicBezTo>
                  <a:cubicBezTo>
                    <a:pt x="7881" y="11298"/>
                    <a:pt x="7871" y="11311"/>
                    <a:pt x="7858" y="11328"/>
                  </a:cubicBezTo>
                  <a:lnTo>
                    <a:pt x="7855" y="11338"/>
                  </a:lnTo>
                  <a:cubicBezTo>
                    <a:pt x="7845" y="11348"/>
                    <a:pt x="7831" y="11361"/>
                    <a:pt x="7825" y="11371"/>
                  </a:cubicBezTo>
                  <a:cubicBezTo>
                    <a:pt x="7788" y="11411"/>
                    <a:pt x="7748" y="11458"/>
                    <a:pt x="7721" y="11505"/>
                  </a:cubicBezTo>
                  <a:cubicBezTo>
                    <a:pt x="7704" y="11532"/>
                    <a:pt x="7681" y="11565"/>
                    <a:pt x="7664" y="11599"/>
                  </a:cubicBezTo>
                  <a:cubicBezTo>
                    <a:pt x="7647" y="11632"/>
                    <a:pt x="7631" y="11672"/>
                    <a:pt x="7614" y="11712"/>
                  </a:cubicBezTo>
                  <a:cubicBezTo>
                    <a:pt x="7597" y="11759"/>
                    <a:pt x="7580" y="11809"/>
                    <a:pt x="7560" y="11856"/>
                  </a:cubicBezTo>
                  <a:cubicBezTo>
                    <a:pt x="7547" y="11889"/>
                    <a:pt x="7537" y="11916"/>
                    <a:pt x="7524" y="11950"/>
                  </a:cubicBezTo>
                  <a:cubicBezTo>
                    <a:pt x="7510" y="11983"/>
                    <a:pt x="7497" y="12016"/>
                    <a:pt x="7484" y="12047"/>
                  </a:cubicBezTo>
                  <a:cubicBezTo>
                    <a:pt x="7473" y="12080"/>
                    <a:pt x="7457" y="12123"/>
                    <a:pt x="7437" y="12160"/>
                  </a:cubicBezTo>
                  <a:cubicBezTo>
                    <a:pt x="7420" y="12194"/>
                    <a:pt x="7400" y="12230"/>
                    <a:pt x="7377" y="12267"/>
                  </a:cubicBezTo>
                  <a:lnTo>
                    <a:pt x="7373" y="12274"/>
                  </a:lnTo>
                  <a:lnTo>
                    <a:pt x="7370" y="12277"/>
                  </a:lnTo>
                  <a:lnTo>
                    <a:pt x="7363" y="12284"/>
                  </a:lnTo>
                  <a:lnTo>
                    <a:pt x="7360" y="12294"/>
                  </a:lnTo>
                  <a:lnTo>
                    <a:pt x="7356" y="12301"/>
                  </a:lnTo>
                  <a:cubicBezTo>
                    <a:pt x="7353" y="12311"/>
                    <a:pt x="7346" y="12314"/>
                    <a:pt x="7343" y="12324"/>
                  </a:cubicBezTo>
                  <a:lnTo>
                    <a:pt x="7323" y="12364"/>
                  </a:lnTo>
                  <a:cubicBezTo>
                    <a:pt x="7323" y="12357"/>
                    <a:pt x="7323" y="12351"/>
                    <a:pt x="7326" y="12344"/>
                  </a:cubicBezTo>
                  <a:cubicBezTo>
                    <a:pt x="7330" y="12314"/>
                    <a:pt x="7330" y="12291"/>
                    <a:pt x="7336" y="12261"/>
                  </a:cubicBezTo>
                  <a:cubicBezTo>
                    <a:pt x="7340" y="12207"/>
                    <a:pt x="7343" y="12150"/>
                    <a:pt x="7340" y="12090"/>
                  </a:cubicBezTo>
                  <a:cubicBezTo>
                    <a:pt x="7340" y="12063"/>
                    <a:pt x="7340" y="12040"/>
                    <a:pt x="7336" y="12013"/>
                  </a:cubicBezTo>
                  <a:cubicBezTo>
                    <a:pt x="7336" y="11993"/>
                    <a:pt x="7336" y="11973"/>
                    <a:pt x="7330" y="11950"/>
                  </a:cubicBezTo>
                  <a:cubicBezTo>
                    <a:pt x="7340" y="11896"/>
                    <a:pt x="7353" y="11849"/>
                    <a:pt x="7360" y="11806"/>
                  </a:cubicBezTo>
                  <a:cubicBezTo>
                    <a:pt x="7360" y="11799"/>
                    <a:pt x="7363" y="11792"/>
                    <a:pt x="7363" y="11789"/>
                  </a:cubicBezTo>
                  <a:lnTo>
                    <a:pt x="7363" y="11789"/>
                  </a:lnTo>
                  <a:cubicBezTo>
                    <a:pt x="7350" y="11809"/>
                    <a:pt x="7340" y="11829"/>
                    <a:pt x="7326" y="11856"/>
                  </a:cubicBezTo>
                  <a:lnTo>
                    <a:pt x="7326" y="11833"/>
                  </a:lnTo>
                  <a:lnTo>
                    <a:pt x="7326" y="11722"/>
                  </a:lnTo>
                  <a:cubicBezTo>
                    <a:pt x="7326" y="11679"/>
                    <a:pt x="7330" y="11632"/>
                    <a:pt x="7330" y="11592"/>
                  </a:cubicBezTo>
                  <a:cubicBezTo>
                    <a:pt x="7330" y="11562"/>
                    <a:pt x="7333" y="11532"/>
                    <a:pt x="7333" y="11505"/>
                  </a:cubicBezTo>
                  <a:cubicBezTo>
                    <a:pt x="7340" y="11411"/>
                    <a:pt x="7346" y="11321"/>
                    <a:pt x="7356" y="11224"/>
                  </a:cubicBezTo>
                  <a:cubicBezTo>
                    <a:pt x="7360" y="11164"/>
                    <a:pt x="7363" y="11110"/>
                    <a:pt x="7367" y="11054"/>
                  </a:cubicBezTo>
                  <a:cubicBezTo>
                    <a:pt x="7373" y="10997"/>
                    <a:pt x="7373" y="10943"/>
                    <a:pt x="7373" y="10890"/>
                  </a:cubicBezTo>
                  <a:lnTo>
                    <a:pt x="7373" y="10880"/>
                  </a:lnTo>
                  <a:cubicBezTo>
                    <a:pt x="7373" y="10759"/>
                    <a:pt x="7363" y="10639"/>
                    <a:pt x="7350" y="10529"/>
                  </a:cubicBezTo>
                  <a:cubicBezTo>
                    <a:pt x="7343" y="10472"/>
                    <a:pt x="7333" y="10412"/>
                    <a:pt x="7323" y="10358"/>
                  </a:cubicBezTo>
                  <a:lnTo>
                    <a:pt x="7310" y="10295"/>
                  </a:lnTo>
                  <a:cubicBezTo>
                    <a:pt x="7300" y="10261"/>
                    <a:pt x="7293" y="10234"/>
                    <a:pt x="7290" y="10201"/>
                  </a:cubicBezTo>
                  <a:cubicBezTo>
                    <a:pt x="7276" y="10141"/>
                    <a:pt x="7266" y="10084"/>
                    <a:pt x="7260" y="10024"/>
                  </a:cubicBezTo>
                  <a:cubicBezTo>
                    <a:pt x="7253" y="9970"/>
                    <a:pt x="7243" y="9917"/>
                    <a:pt x="7229" y="9860"/>
                  </a:cubicBezTo>
                  <a:cubicBezTo>
                    <a:pt x="7209" y="9750"/>
                    <a:pt x="7186" y="9633"/>
                    <a:pt x="7163" y="9519"/>
                  </a:cubicBezTo>
                  <a:lnTo>
                    <a:pt x="7159" y="9499"/>
                  </a:lnTo>
                  <a:lnTo>
                    <a:pt x="7146" y="9435"/>
                  </a:lnTo>
                  <a:cubicBezTo>
                    <a:pt x="7139" y="9405"/>
                    <a:pt x="7129" y="9375"/>
                    <a:pt x="7119" y="9342"/>
                  </a:cubicBezTo>
                  <a:cubicBezTo>
                    <a:pt x="7096" y="9298"/>
                    <a:pt x="7072" y="9251"/>
                    <a:pt x="7042" y="9205"/>
                  </a:cubicBezTo>
                  <a:lnTo>
                    <a:pt x="7042" y="9215"/>
                  </a:lnTo>
                  <a:lnTo>
                    <a:pt x="7042" y="9221"/>
                  </a:lnTo>
                  <a:cubicBezTo>
                    <a:pt x="7039" y="9268"/>
                    <a:pt x="7039" y="9315"/>
                    <a:pt x="7042" y="9372"/>
                  </a:cubicBezTo>
                  <a:cubicBezTo>
                    <a:pt x="7046" y="9422"/>
                    <a:pt x="7056" y="9472"/>
                    <a:pt x="7062" y="9519"/>
                  </a:cubicBezTo>
                  <a:lnTo>
                    <a:pt x="7066" y="9549"/>
                  </a:lnTo>
                  <a:lnTo>
                    <a:pt x="7126" y="9883"/>
                  </a:lnTo>
                  <a:lnTo>
                    <a:pt x="7126" y="9877"/>
                  </a:lnTo>
                  <a:cubicBezTo>
                    <a:pt x="7132" y="9923"/>
                    <a:pt x="7139" y="9970"/>
                    <a:pt x="7146" y="10017"/>
                  </a:cubicBezTo>
                  <a:cubicBezTo>
                    <a:pt x="7156" y="10067"/>
                    <a:pt x="7159" y="10117"/>
                    <a:pt x="7169" y="10168"/>
                  </a:cubicBezTo>
                  <a:cubicBezTo>
                    <a:pt x="7176" y="10221"/>
                    <a:pt x="7189" y="10275"/>
                    <a:pt x="7196" y="10328"/>
                  </a:cubicBezTo>
                  <a:cubicBezTo>
                    <a:pt x="7206" y="10368"/>
                    <a:pt x="7213" y="10405"/>
                    <a:pt x="7216" y="10442"/>
                  </a:cubicBezTo>
                  <a:cubicBezTo>
                    <a:pt x="7226" y="10489"/>
                    <a:pt x="7229" y="10542"/>
                    <a:pt x="7233" y="10595"/>
                  </a:cubicBezTo>
                  <a:cubicBezTo>
                    <a:pt x="7239" y="10646"/>
                    <a:pt x="7243" y="10702"/>
                    <a:pt x="7243" y="10759"/>
                  </a:cubicBezTo>
                  <a:lnTo>
                    <a:pt x="7243" y="10763"/>
                  </a:lnTo>
                  <a:lnTo>
                    <a:pt x="7243" y="10786"/>
                  </a:lnTo>
                  <a:lnTo>
                    <a:pt x="7243" y="10823"/>
                  </a:lnTo>
                  <a:cubicBezTo>
                    <a:pt x="7243" y="10943"/>
                    <a:pt x="7239" y="11057"/>
                    <a:pt x="7229" y="11164"/>
                  </a:cubicBezTo>
                  <a:cubicBezTo>
                    <a:pt x="7223" y="11264"/>
                    <a:pt x="7209" y="11391"/>
                    <a:pt x="7206" y="11512"/>
                  </a:cubicBezTo>
                  <a:cubicBezTo>
                    <a:pt x="7199" y="11572"/>
                    <a:pt x="7199" y="11629"/>
                    <a:pt x="7199" y="11679"/>
                  </a:cubicBezTo>
                  <a:cubicBezTo>
                    <a:pt x="7199" y="11732"/>
                    <a:pt x="7199" y="11796"/>
                    <a:pt x="7206" y="11856"/>
                  </a:cubicBezTo>
                  <a:lnTo>
                    <a:pt x="7206" y="11866"/>
                  </a:lnTo>
                  <a:cubicBezTo>
                    <a:pt x="7209" y="11916"/>
                    <a:pt x="7209" y="11966"/>
                    <a:pt x="7213" y="12013"/>
                  </a:cubicBezTo>
                  <a:lnTo>
                    <a:pt x="7213" y="12023"/>
                  </a:lnTo>
                  <a:cubicBezTo>
                    <a:pt x="7216" y="12073"/>
                    <a:pt x="7223" y="12127"/>
                    <a:pt x="7223" y="12180"/>
                  </a:cubicBezTo>
                  <a:cubicBezTo>
                    <a:pt x="7223" y="12250"/>
                    <a:pt x="7216" y="12324"/>
                    <a:pt x="7216" y="12384"/>
                  </a:cubicBezTo>
                  <a:lnTo>
                    <a:pt x="7216" y="12378"/>
                  </a:lnTo>
                  <a:cubicBezTo>
                    <a:pt x="7216" y="12378"/>
                    <a:pt x="7215" y="12378"/>
                    <a:pt x="7214" y="12378"/>
                  </a:cubicBezTo>
                  <a:cubicBezTo>
                    <a:pt x="7205" y="12378"/>
                    <a:pt x="7196" y="12350"/>
                    <a:pt x="7189" y="12327"/>
                  </a:cubicBezTo>
                  <a:cubicBezTo>
                    <a:pt x="7179" y="12297"/>
                    <a:pt x="7169" y="12267"/>
                    <a:pt x="7159" y="12240"/>
                  </a:cubicBezTo>
                  <a:cubicBezTo>
                    <a:pt x="7156" y="12227"/>
                    <a:pt x="7153" y="12217"/>
                    <a:pt x="7146" y="12210"/>
                  </a:cubicBezTo>
                  <a:lnTo>
                    <a:pt x="7139" y="12194"/>
                  </a:lnTo>
                  <a:cubicBezTo>
                    <a:pt x="7136" y="12184"/>
                    <a:pt x="7129" y="12174"/>
                    <a:pt x="7122" y="12164"/>
                  </a:cubicBezTo>
                  <a:lnTo>
                    <a:pt x="7122" y="12160"/>
                  </a:lnTo>
                  <a:lnTo>
                    <a:pt x="7122" y="12157"/>
                  </a:lnTo>
                  <a:cubicBezTo>
                    <a:pt x="7106" y="12127"/>
                    <a:pt x="7089" y="12100"/>
                    <a:pt x="7076" y="12077"/>
                  </a:cubicBezTo>
                  <a:lnTo>
                    <a:pt x="7039" y="12026"/>
                  </a:lnTo>
                  <a:lnTo>
                    <a:pt x="7025" y="12010"/>
                  </a:lnTo>
                  <a:cubicBezTo>
                    <a:pt x="7012" y="11993"/>
                    <a:pt x="6995" y="11976"/>
                    <a:pt x="6985" y="11960"/>
                  </a:cubicBezTo>
                  <a:lnTo>
                    <a:pt x="6969" y="11940"/>
                  </a:lnTo>
                  <a:cubicBezTo>
                    <a:pt x="6939" y="11899"/>
                    <a:pt x="6905" y="11859"/>
                    <a:pt x="6875" y="11816"/>
                  </a:cubicBezTo>
                  <a:cubicBezTo>
                    <a:pt x="6868" y="11806"/>
                    <a:pt x="6858" y="11792"/>
                    <a:pt x="6852" y="11782"/>
                  </a:cubicBezTo>
                  <a:cubicBezTo>
                    <a:pt x="6825" y="11749"/>
                    <a:pt x="6805" y="11712"/>
                    <a:pt x="6785" y="11682"/>
                  </a:cubicBezTo>
                  <a:cubicBezTo>
                    <a:pt x="6771" y="11662"/>
                    <a:pt x="6755" y="11642"/>
                    <a:pt x="6741" y="11622"/>
                  </a:cubicBezTo>
                  <a:cubicBezTo>
                    <a:pt x="6735" y="11609"/>
                    <a:pt x="6728" y="11599"/>
                    <a:pt x="6721" y="11588"/>
                  </a:cubicBezTo>
                  <a:cubicBezTo>
                    <a:pt x="6711" y="11575"/>
                    <a:pt x="6708" y="11565"/>
                    <a:pt x="6701" y="11555"/>
                  </a:cubicBezTo>
                  <a:lnTo>
                    <a:pt x="6688" y="11532"/>
                  </a:lnTo>
                  <a:cubicBezTo>
                    <a:pt x="6661" y="11498"/>
                    <a:pt x="6641" y="11461"/>
                    <a:pt x="6611" y="11428"/>
                  </a:cubicBezTo>
                  <a:cubicBezTo>
                    <a:pt x="6604" y="11415"/>
                    <a:pt x="6591" y="11405"/>
                    <a:pt x="6584" y="11395"/>
                  </a:cubicBezTo>
                  <a:lnTo>
                    <a:pt x="6584" y="11395"/>
                  </a:lnTo>
                  <a:lnTo>
                    <a:pt x="6587" y="11398"/>
                  </a:lnTo>
                  <a:cubicBezTo>
                    <a:pt x="6567" y="11375"/>
                    <a:pt x="6551" y="11354"/>
                    <a:pt x="6527" y="11328"/>
                  </a:cubicBezTo>
                  <a:lnTo>
                    <a:pt x="6504" y="11294"/>
                  </a:lnTo>
                  <a:lnTo>
                    <a:pt x="6494" y="11288"/>
                  </a:lnTo>
                  <a:lnTo>
                    <a:pt x="6484" y="11271"/>
                  </a:lnTo>
                  <a:cubicBezTo>
                    <a:pt x="6470" y="11257"/>
                    <a:pt x="6460" y="11241"/>
                    <a:pt x="6450" y="11221"/>
                  </a:cubicBezTo>
                  <a:cubicBezTo>
                    <a:pt x="6434" y="11194"/>
                    <a:pt x="6420" y="11171"/>
                    <a:pt x="6407" y="11140"/>
                  </a:cubicBezTo>
                  <a:cubicBezTo>
                    <a:pt x="6394" y="11110"/>
                    <a:pt x="6384" y="11077"/>
                    <a:pt x="6374" y="11047"/>
                  </a:cubicBezTo>
                  <a:lnTo>
                    <a:pt x="6370" y="11040"/>
                  </a:lnTo>
                  <a:lnTo>
                    <a:pt x="6360" y="11007"/>
                  </a:lnTo>
                  <a:lnTo>
                    <a:pt x="6353" y="10977"/>
                  </a:lnTo>
                  <a:lnTo>
                    <a:pt x="6353" y="10973"/>
                  </a:lnTo>
                  <a:lnTo>
                    <a:pt x="6353" y="10970"/>
                  </a:lnTo>
                  <a:cubicBezTo>
                    <a:pt x="6353" y="10963"/>
                    <a:pt x="6350" y="10957"/>
                    <a:pt x="6350" y="10953"/>
                  </a:cubicBezTo>
                  <a:lnTo>
                    <a:pt x="6343" y="10940"/>
                  </a:lnTo>
                  <a:lnTo>
                    <a:pt x="6343" y="10930"/>
                  </a:lnTo>
                  <a:lnTo>
                    <a:pt x="6340" y="10906"/>
                  </a:lnTo>
                  <a:lnTo>
                    <a:pt x="6340" y="10903"/>
                  </a:lnTo>
                  <a:lnTo>
                    <a:pt x="6340" y="10896"/>
                  </a:lnTo>
                  <a:lnTo>
                    <a:pt x="6340" y="10893"/>
                  </a:lnTo>
                  <a:lnTo>
                    <a:pt x="6340" y="10890"/>
                  </a:lnTo>
                  <a:lnTo>
                    <a:pt x="6337" y="10856"/>
                  </a:lnTo>
                  <a:lnTo>
                    <a:pt x="6333" y="10823"/>
                  </a:lnTo>
                  <a:cubicBezTo>
                    <a:pt x="6333" y="10813"/>
                    <a:pt x="6327" y="10806"/>
                    <a:pt x="6327" y="10796"/>
                  </a:cubicBezTo>
                  <a:lnTo>
                    <a:pt x="6327" y="10786"/>
                  </a:lnTo>
                  <a:lnTo>
                    <a:pt x="6323" y="10763"/>
                  </a:lnTo>
                  <a:cubicBezTo>
                    <a:pt x="6323" y="10753"/>
                    <a:pt x="6320" y="10743"/>
                    <a:pt x="6320" y="10729"/>
                  </a:cubicBezTo>
                  <a:cubicBezTo>
                    <a:pt x="6320" y="10713"/>
                    <a:pt x="6317" y="10696"/>
                    <a:pt x="6317" y="10676"/>
                  </a:cubicBezTo>
                  <a:lnTo>
                    <a:pt x="6317" y="10642"/>
                  </a:lnTo>
                  <a:lnTo>
                    <a:pt x="6317" y="10575"/>
                  </a:lnTo>
                  <a:lnTo>
                    <a:pt x="6317" y="10559"/>
                  </a:lnTo>
                  <a:lnTo>
                    <a:pt x="6317" y="10542"/>
                  </a:lnTo>
                  <a:lnTo>
                    <a:pt x="6317" y="10509"/>
                  </a:lnTo>
                  <a:lnTo>
                    <a:pt x="6317" y="10485"/>
                  </a:lnTo>
                  <a:lnTo>
                    <a:pt x="6317" y="10468"/>
                  </a:lnTo>
                  <a:lnTo>
                    <a:pt x="6317" y="10432"/>
                  </a:lnTo>
                  <a:lnTo>
                    <a:pt x="6320" y="10365"/>
                  </a:lnTo>
                  <a:lnTo>
                    <a:pt x="6323" y="10301"/>
                  </a:lnTo>
                  <a:cubicBezTo>
                    <a:pt x="6327" y="10234"/>
                    <a:pt x="6333" y="10171"/>
                    <a:pt x="6337" y="10104"/>
                  </a:cubicBezTo>
                  <a:lnTo>
                    <a:pt x="6340" y="10067"/>
                  </a:lnTo>
                  <a:lnTo>
                    <a:pt x="6340" y="10071"/>
                  </a:lnTo>
                  <a:lnTo>
                    <a:pt x="6343" y="10030"/>
                  </a:lnTo>
                  <a:cubicBezTo>
                    <a:pt x="6350" y="10007"/>
                    <a:pt x="6350" y="9987"/>
                    <a:pt x="6353" y="9960"/>
                  </a:cubicBezTo>
                  <a:cubicBezTo>
                    <a:pt x="6353" y="9954"/>
                    <a:pt x="6357" y="9940"/>
                    <a:pt x="6357" y="9933"/>
                  </a:cubicBezTo>
                  <a:lnTo>
                    <a:pt x="6360" y="9920"/>
                  </a:lnTo>
                  <a:lnTo>
                    <a:pt x="6360" y="9917"/>
                  </a:lnTo>
                  <a:cubicBezTo>
                    <a:pt x="6367" y="9900"/>
                    <a:pt x="6367" y="9877"/>
                    <a:pt x="6370" y="9860"/>
                  </a:cubicBezTo>
                  <a:cubicBezTo>
                    <a:pt x="6374" y="9837"/>
                    <a:pt x="6377" y="9816"/>
                    <a:pt x="6384" y="9793"/>
                  </a:cubicBezTo>
                  <a:lnTo>
                    <a:pt x="6390" y="9766"/>
                  </a:lnTo>
                  <a:lnTo>
                    <a:pt x="6404" y="9716"/>
                  </a:lnTo>
                  <a:cubicBezTo>
                    <a:pt x="6407" y="9703"/>
                    <a:pt x="6407" y="9693"/>
                    <a:pt x="6410" y="9683"/>
                  </a:cubicBezTo>
                  <a:lnTo>
                    <a:pt x="6410" y="9686"/>
                  </a:lnTo>
                  <a:cubicBezTo>
                    <a:pt x="6420" y="9653"/>
                    <a:pt x="6427" y="9619"/>
                    <a:pt x="6440" y="9582"/>
                  </a:cubicBezTo>
                  <a:cubicBezTo>
                    <a:pt x="6450" y="9542"/>
                    <a:pt x="6460" y="9506"/>
                    <a:pt x="6474" y="9459"/>
                  </a:cubicBezTo>
                  <a:cubicBezTo>
                    <a:pt x="6494" y="9392"/>
                    <a:pt x="6517" y="9308"/>
                    <a:pt x="6537" y="9231"/>
                  </a:cubicBezTo>
                  <a:cubicBezTo>
                    <a:pt x="6551" y="9181"/>
                    <a:pt x="6557" y="9131"/>
                    <a:pt x="6571" y="9064"/>
                  </a:cubicBezTo>
                  <a:cubicBezTo>
                    <a:pt x="6574" y="9027"/>
                    <a:pt x="6584" y="8997"/>
                    <a:pt x="6587" y="8964"/>
                  </a:cubicBezTo>
                  <a:cubicBezTo>
                    <a:pt x="6587" y="8954"/>
                    <a:pt x="6591" y="8940"/>
                    <a:pt x="6591" y="8934"/>
                  </a:cubicBezTo>
                  <a:cubicBezTo>
                    <a:pt x="6591" y="8924"/>
                    <a:pt x="6594" y="8914"/>
                    <a:pt x="6594" y="8904"/>
                  </a:cubicBezTo>
                  <a:lnTo>
                    <a:pt x="6601" y="8880"/>
                  </a:lnTo>
                  <a:cubicBezTo>
                    <a:pt x="6604" y="8854"/>
                    <a:pt x="6604" y="8834"/>
                    <a:pt x="6608" y="8807"/>
                  </a:cubicBezTo>
                  <a:lnTo>
                    <a:pt x="6608" y="8787"/>
                  </a:lnTo>
                  <a:cubicBezTo>
                    <a:pt x="6611" y="8757"/>
                    <a:pt x="6611" y="8730"/>
                    <a:pt x="6618" y="8700"/>
                  </a:cubicBezTo>
                  <a:cubicBezTo>
                    <a:pt x="6621" y="8663"/>
                    <a:pt x="6624" y="8623"/>
                    <a:pt x="6624" y="8586"/>
                  </a:cubicBezTo>
                  <a:lnTo>
                    <a:pt x="6628" y="8519"/>
                  </a:lnTo>
                  <a:cubicBezTo>
                    <a:pt x="6631" y="8479"/>
                    <a:pt x="6641" y="8432"/>
                    <a:pt x="6648" y="8389"/>
                  </a:cubicBezTo>
                  <a:cubicBezTo>
                    <a:pt x="6658" y="8362"/>
                    <a:pt x="6668" y="8332"/>
                    <a:pt x="6678" y="8305"/>
                  </a:cubicBezTo>
                  <a:cubicBezTo>
                    <a:pt x="6705" y="8248"/>
                    <a:pt x="6731" y="8188"/>
                    <a:pt x="6761" y="8135"/>
                  </a:cubicBezTo>
                  <a:cubicBezTo>
                    <a:pt x="6775" y="8115"/>
                    <a:pt x="6788" y="8095"/>
                    <a:pt x="6798" y="8078"/>
                  </a:cubicBezTo>
                  <a:lnTo>
                    <a:pt x="6805" y="8068"/>
                  </a:lnTo>
                  <a:cubicBezTo>
                    <a:pt x="6825" y="8044"/>
                    <a:pt x="6845" y="8021"/>
                    <a:pt x="6862" y="8001"/>
                  </a:cubicBezTo>
                  <a:cubicBezTo>
                    <a:pt x="6882" y="7978"/>
                    <a:pt x="6905" y="7954"/>
                    <a:pt x="6925" y="7934"/>
                  </a:cubicBezTo>
                  <a:lnTo>
                    <a:pt x="6949" y="7904"/>
                  </a:lnTo>
                  <a:lnTo>
                    <a:pt x="6975" y="7877"/>
                  </a:lnTo>
                  <a:lnTo>
                    <a:pt x="6992" y="7861"/>
                  </a:lnTo>
                  <a:cubicBezTo>
                    <a:pt x="7009" y="7844"/>
                    <a:pt x="7025" y="7827"/>
                    <a:pt x="7039" y="7810"/>
                  </a:cubicBezTo>
                  <a:cubicBezTo>
                    <a:pt x="7062" y="7780"/>
                    <a:pt x="7079" y="7760"/>
                    <a:pt x="7096" y="7734"/>
                  </a:cubicBezTo>
                  <a:cubicBezTo>
                    <a:pt x="7106" y="7727"/>
                    <a:pt x="7109" y="7713"/>
                    <a:pt x="7116" y="7703"/>
                  </a:cubicBezTo>
                  <a:close/>
                  <a:moveTo>
                    <a:pt x="5524" y="12458"/>
                  </a:moveTo>
                  <a:lnTo>
                    <a:pt x="5524" y="12458"/>
                  </a:lnTo>
                  <a:cubicBezTo>
                    <a:pt x="5524" y="12458"/>
                    <a:pt x="5524" y="12458"/>
                    <a:pt x="5524" y="12458"/>
                  </a:cubicBezTo>
                  <a:close/>
                  <a:moveTo>
                    <a:pt x="2224" y="11124"/>
                  </a:moveTo>
                  <a:cubicBezTo>
                    <a:pt x="2238" y="11130"/>
                    <a:pt x="2244" y="11137"/>
                    <a:pt x="2258" y="11144"/>
                  </a:cubicBezTo>
                  <a:cubicBezTo>
                    <a:pt x="2278" y="11157"/>
                    <a:pt x="2295" y="11174"/>
                    <a:pt x="2315" y="11191"/>
                  </a:cubicBezTo>
                  <a:cubicBezTo>
                    <a:pt x="2338" y="11207"/>
                    <a:pt x="2355" y="11227"/>
                    <a:pt x="2371" y="11247"/>
                  </a:cubicBezTo>
                  <a:lnTo>
                    <a:pt x="2391" y="11271"/>
                  </a:lnTo>
                  <a:cubicBezTo>
                    <a:pt x="2415" y="11294"/>
                    <a:pt x="2438" y="11321"/>
                    <a:pt x="2462" y="11344"/>
                  </a:cubicBezTo>
                  <a:lnTo>
                    <a:pt x="2472" y="11358"/>
                  </a:lnTo>
                  <a:lnTo>
                    <a:pt x="2478" y="11371"/>
                  </a:lnTo>
                  <a:lnTo>
                    <a:pt x="2482" y="11375"/>
                  </a:lnTo>
                  <a:cubicBezTo>
                    <a:pt x="2488" y="11378"/>
                    <a:pt x="2492" y="11381"/>
                    <a:pt x="2492" y="11388"/>
                  </a:cubicBezTo>
                  <a:lnTo>
                    <a:pt x="2505" y="11408"/>
                  </a:lnTo>
                  <a:cubicBezTo>
                    <a:pt x="2512" y="11421"/>
                    <a:pt x="2515" y="11428"/>
                    <a:pt x="2525" y="11441"/>
                  </a:cubicBezTo>
                  <a:cubicBezTo>
                    <a:pt x="2539" y="11461"/>
                    <a:pt x="2549" y="11488"/>
                    <a:pt x="2562" y="11508"/>
                  </a:cubicBezTo>
                  <a:lnTo>
                    <a:pt x="2572" y="11522"/>
                  </a:lnTo>
                  <a:cubicBezTo>
                    <a:pt x="2592" y="11555"/>
                    <a:pt x="2609" y="11592"/>
                    <a:pt x="2629" y="11629"/>
                  </a:cubicBezTo>
                  <a:cubicBezTo>
                    <a:pt x="2649" y="11672"/>
                    <a:pt x="2662" y="11712"/>
                    <a:pt x="2676" y="11756"/>
                  </a:cubicBezTo>
                  <a:cubicBezTo>
                    <a:pt x="2689" y="11792"/>
                    <a:pt x="2696" y="11826"/>
                    <a:pt x="2699" y="11859"/>
                  </a:cubicBezTo>
                  <a:cubicBezTo>
                    <a:pt x="2702" y="11883"/>
                    <a:pt x="2709" y="11913"/>
                    <a:pt x="2709" y="11943"/>
                  </a:cubicBezTo>
                  <a:lnTo>
                    <a:pt x="2709" y="12030"/>
                  </a:lnTo>
                  <a:cubicBezTo>
                    <a:pt x="2709" y="12057"/>
                    <a:pt x="2702" y="12077"/>
                    <a:pt x="2702" y="12100"/>
                  </a:cubicBezTo>
                  <a:cubicBezTo>
                    <a:pt x="2702" y="12140"/>
                    <a:pt x="2699" y="12180"/>
                    <a:pt x="2696" y="12217"/>
                  </a:cubicBezTo>
                  <a:lnTo>
                    <a:pt x="2696" y="12224"/>
                  </a:lnTo>
                  <a:lnTo>
                    <a:pt x="2696" y="12240"/>
                  </a:lnTo>
                  <a:lnTo>
                    <a:pt x="2696" y="12247"/>
                  </a:lnTo>
                  <a:lnTo>
                    <a:pt x="2696" y="12250"/>
                  </a:lnTo>
                  <a:cubicBezTo>
                    <a:pt x="2696" y="12264"/>
                    <a:pt x="2692" y="12277"/>
                    <a:pt x="2692" y="12291"/>
                  </a:cubicBezTo>
                  <a:lnTo>
                    <a:pt x="2692" y="12297"/>
                  </a:lnTo>
                  <a:lnTo>
                    <a:pt x="2692" y="12311"/>
                  </a:lnTo>
                  <a:lnTo>
                    <a:pt x="2689" y="12347"/>
                  </a:lnTo>
                  <a:lnTo>
                    <a:pt x="2676" y="12498"/>
                  </a:lnTo>
                  <a:lnTo>
                    <a:pt x="2676" y="12525"/>
                  </a:lnTo>
                  <a:lnTo>
                    <a:pt x="2676" y="12541"/>
                  </a:lnTo>
                  <a:cubicBezTo>
                    <a:pt x="2676" y="12565"/>
                    <a:pt x="2672" y="12585"/>
                    <a:pt x="2672" y="12612"/>
                  </a:cubicBezTo>
                  <a:lnTo>
                    <a:pt x="2672" y="12615"/>
                  </a:lnTo>
                  <a:cubicBezTo>
                    <a:pt x="2666" y="12592"/>
                    <a:pt x="2666" y="12565"/>
                    <a:pt x="2662" y="12545"/>
                  </a:cubicBezTo>
                  <a:lnTo>
                    <a:pt x="2662" y="12474"/>
                  </a:lnTo>
                  <a:lnTo>
                    <a:pt x="2662" y="12398"/>
                  </a:lnTo>
                  <a:cubicBezTo>
                    <a:pt x="2662" y="12374"/>
                    <a:pt x="2659" y="12344"/>
                    <a:pt x="2656" y="12324"/>
                  </a:cubicBezTo>
                  <a:cubicBezTo>
                    <a:pt x="2649" y="12301"/>
                    <a:pt x="2642" y="12277"/>
                    <a:pt x="2632" y="12257"/>
                  </a:cubicBezTo>
                  <a:cubicBezTo>
                    <a:pt x="2615" y="12210"/>
                    <a:pt x="2599" y="12167"/>
                    <a:pt x="2582" y="12130"/>
                  </a:cubicBezTo>
                  <a:cubicBezTo>
                    <a:pt x="2575" y="12113"/>
                    <a:pt x="2562" y="12093"/>
                    <a:pt x="2549" y="12077"/>
                  </a:cubicBezTo>
                  <a:cubicBezTo>
                    <a:pt x="2539" y="12060"/>
                    <a:pt x="2522" y="12040"/>
                    <a:pt x="2508" y="12023"/>
                  </a:cubicBezTo>
                  <a:cubicBezTo>
                    <a:pt x="2488" y="12000"/>
                    <a:pt x="2465" y="11980"/>
                    <a:pt x="2445" y="11963"/>
                  </a:cubicBezTo>
                  <a:cubicBezTo>
                    <a:pt x="2432" y="11956"/>
                    <a:pt x="2425" y="11946"/>
                    <a:pt x="2412" y="11940"/>
                  </a:cubicBezTo>
                  <a:cubicBezTo>
                    <a:pt x="2398" y="11930"/>
                    <a:pt x="2388" y="11923"/>
                    <a:pt x="2375" y="11916"/>
                  </a:cubicBezTo>
                  <a:cubicBezTo>
                    <a:pt x="2348" y="11906"/>
                    <a:pt x="2325" y="11899"/>
                    <a:pt x="2308" y="11899"/>
                  </a:cubicBezTo>
                  <a:lnTo>
                    <a:pt x="2291" y="11899"/>
                  </a:lnTo>
                  <a:lnTo>
                    <a:pt x="2291" y="11896"/>
                  </a:lnTo>
                  <a:lnTo>
                    <a:pt x="2291" y="11893"/>
                  </a:lnTo>
                  <a:cubicBezTo>
                    <a:pt x="2291" y="11876"/>
                    <a:pt x="2291" y="11859"/>
                    <a:pt x="2288" y="11846"/>
                  </a:cubicBezTo>
                  <a:lnTo>
                    <a:pt x="2288" y="11839"/>
                  </a:lnTo>
                  <a:cubicBezTo>
                    <a:pt x="2281" y="11823"/>
                    <a:pt x="2281" y="11806"/>
                    <a:pt x="2281" y="11782"/>
                  </a:cubicBezTo>
                  <a:cubicBezTo>
                    <a:pt x="2274" y="11709"/>
                    <a:pt x="2271" y="11639"/>
                    <a:pt x="2264" y="11558"/>
                  </a:cubicBezTo>
                  <a:lnTo>
                    <a:pt x="2254" y="11308"/>
                  </a:lnTo>
                  <a:cubicBezTo>
                    <a:pt x="2254" y="11294"/>
                    <a:pt x="2254" y="11278"/>
                    <a:pt x="2248" y="11264"/>
                  </a:cubicBezTo>
                  <a:lnTo>
                    <a:pt x="2248" y="11244"/>
                  </a:lnTo>
                  <a:cubicBezTo>
                    <a:pt x="2248" y="11224"/>
                    <a:pt x="2244" y="11204"/>
                    <a:pt x="2241" y="11181"/>
                  </a:cubicBezTo>
                  <a:lnTo>
                    <a:pt x="2241" y="11177"/>
                  </a:lnTo>
                  <a:cubicBezTo>
                    <a:pt x="2238" y="11161"/>
                    <a:pt x="2238" y="11147"/>
                    <a:pt x="2231" y="11130"/>
                  </a:cubicBezTo>
                  <a:lnTo>
                    <a:pt x="2224" y="11124"/>
                  </a:lnTo>
                  <a:close/>
                  <a:moveTo>
                    <a:pt x="1302" y="10679"/>
                  </a:moveTo>
                  <a:cubicBezTo>
                    <a:pt x="1342" y="10679"/>
                    <a:pt x="1388" y="10686"/>
                    <a:pt x="1425" y="10686"/>
                  </a:cubicBezTo>
                  <a:cubicBezTo>
                    <a:pt x="1435" y="10686"/>
                    <a:pt x="1442" y="10686"/>
                    <a:pt x="1445" y="10689"/>
                  </a:cubicBezTo>
                  <a:cubicBezTo>
                    <a:pt x="1462" y="10689"/>
                    <a:pt x="1475" y="10692"/>
                    <a:pt x="1492" y="10692"/>
                  </a:cubicBezTo>
                  <a:lnTo>
                    <a:pt x="1526" y="10696"/>
                  </a:lnTo>
                  <a:lnTo>
                    <a:pt x="1559" y="10702"/>
                  </a:lnTo>
                  <a:cubicBezTo>
                    <a:pt x="1589" y="10709"/>
                    <a:pt x="1609" y="10713"/>
                    <a:pt x="1636" y="10723"/>
                  </a:cubicBezTo>
                  <a:cubicBezTo>
                    <a:pt x="1663" y="10736"/>
                    <a:pt x="1689" y="10746"/>
                    <a:pt x="1719" y="10759"/>
                  </a:cubicBezTo>
                  <a:cubicBezTo>
                    <a:pt x="1740" y="10773"/>
                    <a:pt x="1760" y="10786"/>
                    <a:pt x="1786" y="10796"/>
                  </a:cubicBezTo>
                  <a:cubicBezTo>
                    <a:pt x="1806" y="10809"/>
                    <a:pt x="1830" y="10826"/>
                    <a:pt x="1857" y="10843"/>
                  </a:cubicBezTo>
                  <a:lnTo>
                    <a:pt x="1913" y="10886"/>
                  </a:lnTo>
                  <a:lnTo>
                    <a:pt x="1930" y="10896"/>
                  </a:lnTo>
                  <a:cubicBezTo>
                    <a:pt x="1943" y="10906"/>
                    <a:pt x="1957" y="10920"/>
                    <a:pt x="1970" y="10926"/>
                  </a:cubicBezTo>
                  <a:cubicBezTo>
                    <a:pt x="1987" y="10940"/>
                    <a:pt x="2004" y="10953"/>
                    <a:pt x="2014" y="10963"/>
                  </a:cubicBezTo>
                  <a:cubicBezTo>
                    <a:pt x="2027" y="10977"/>
                    <a:pt x="2040" y="10990"/>
                    <a:pt x="2047" y="11003"/>
                  </a:cubicBezTo>
                  <a:cubicBezTo>
                    <a:pt x="2057" y="11013"/>
                    <a:pt x="2064" y="11023"/>
                    <a:pt x="2074" y="11037"/>
                  </a:cubicBezTo>
                  <a:cubicBezTo>
                    <a:pt x="2077" y="11044"/>
                    <a:pt x="2087" y="11057"/>
                    <a:pt x="2091" y="11064"/>
                  </a:cubicBezTo>
                  <a:lnTo>
                    <a:pt x="2104" y="11104"/>
                  </a:lnTo>
                  <a:cubicBezTo>
                    <a:pt x="2107" y="11114"/>
                    <a:pt x="2111" y="11137"/>
                    <a:pt x="2114" y="11154"/>
                  </a:cubicBezTo>
                  <a:cubicBezTo>
                    <a:pt x="2121" y="11171"/>
                    <a:pt x="2124" y="11181"/>
                    <a:pt x="2127" y="11204"/>
                  </a:cubicBezTo>
                  <a:cubicBezTo>
                    <a:pt x="2131" y="11227"/>
                    <a:pt x="2137" y="11247"/>
                    <a:pt x="2141" y="11278"/>
                  </a:cubicBezTo>
                  <a:cubicBezTo>
                    <a:pt x="2144" y="11304"/>
                    <a:pt x="2147" y="11331"/>
                    <a:pt x="2147" y="11364"/>
                  </a:cubicBezTo>
                  <a:cubicBezTo>
                    <a:pt x="2154" y="11421"/>
                    <a:pt x="2157" y="11478"/>
                    <a:pt x="2164" y="11532"/>
                  </a:cubicBezTo>
                  <a:cubicBezTo>
                    <a:pt x="2171" y="11582"/>
                    <a:pt x="2174" y="11639"/>
                    <a:pt x="2177" y="11689"/>
                  </a:cubicBezTo>
                  <a:cubicBezTo>
                    <a:pt x="2181" y="11732"/>
                    <a:pt x="2188" y="11782"/>
                    <a:pt x="2194" y="11839"/>
                  </a:cubicBezTo>
                  <a:cubicBezTo>
                    <a:pt x="2198" y="11859"/>
                    <a:pt x="2204" y="11876"/>
                    <a:pt x="2211" y="11896"/>
                  </a:cubicBezTo>
                  <a:cubicBezTo>
                    <a:pt x="2191" y="11909"/>
                    <a:pt x="2171" y="11916"/>
                    <a:pt x="2154" y="11930"/>
                  </a:cubicBezTo>
                  <a:cubicBezTo>
                    <a:pt x="2124" y="11950"/>
                    <a:pt x="2104" y="11966"/>
                    <a:pt x="2081" y="11990"/>
                  </a:cubicBezTo>
                  <a:cubicBezTo>
                    <a:pt x="2057" y="12013"/>
                    <a:pt x="2040" y="12033"/>
                    <a:pt x="2030" y="12057"/>
                  </a:cubicBezTo>
                  <a:cubicBezTo>
                    <a:pt x="2014" y="12083"/>
                    <a:pt x="2007" y="12110"/>
                    <a:pt x="1997" y="12140"/>
                  </a:cubicBezTo>
                  <a:cubicBezTo>
                    <a:pt x="1994" y="12160"/>
                    <a:pt x="1987" y="12180"/>
                    <a:pt x="1980" y="12200"/>
                  </a:cubicBezTo>
                  <a:lnTo>
                    <a:pt x="1974" y="12200"/>
                  </a:lnTo>
                  <a:lnTo>
                    <a:pt x="1957" y="12207"/>
                  </a:lnTo>
                  <a:cubicBezTo>
                    <a:pt x="1927" y="12214"/>
                    <a:pt x="1903" y="12224"/>
                    <a:pt x="1873" y="12234"/>
                  </a:cubicBezTo>
                  <a:cubicBezTo>
                    <a:pt x="1846" y="12244"/>
                    <a:pt x="1820" y="12257"/>
                    <a:pt x="1793" y="12267"/>
                  </a:cubicBezTo>
                  <a:cubicBezTo>
                    <a:pt x="1729" y="12301"/>
                    <a:pt x="1686" y="12331"/>
                    <a:pt x="1646" y="12364"/>
                  </a:cubicBezTo>
                  <a:cubicBezTo>
                    <a:pt x="1626" y="12381"/>
                    <a:pt x="1609" y="12401"/>
                    <a:pt x="1589" y="12428"/>
                  </a:cubicBezTo>
                  <a:cubicBezTo>
                    <a:pt x="1562" y="12458"/>
                    <a:pt x="1546" y="12498"/>
                    <a:pt x="1539" y="12545"/>
                  </a:cubicBezTo>
                  <a:cubicBezTo>
                    <a:pt x="1536" y="12565"/>
                    <a:pt x="1536" y="12592"/>
                    <a:pt x="1536" y="12618"/>
                  </a:cubicBezTo>
                  <a:cubicBezTo>
                    <a:pt x="1536" y="12632"/>
                    <a:pt x="1539" y="12648"/>
                    <a:pt x="1542" y="12662"/>
                  </a:cubicBezTo>
                  <a:cubicBezTo>
                    <a:pt x="1546" y="12668"/>
                    <a:pt x="1546" y="12682"/>
                    <a:pt x="1552" y="12692"/>
                  </a:cubicBezTo>
                  <a:cubicBezTo>
                    <a:pt x="1556" y="12702"/>
                    <a:pt x="1559" y="12719"/>
                    <a:pt x="1562" y="12732"/>
                  </a:cubicBezTo>
                  <a:lnTo>
                    <a:pt x="1562" y="12752"/>
                  </a:lnTo>
                  <a:lnTo>
                    <a:pt x="1562" y="12759"/>
                  </a:lnTo>
                  <a:lnTo>
                    <a:pt x="1556" y="12752"/>
                  </a:lnTo>
                  <a:lnTo>
                    <a:pt x="1546" y="12749"/>
                  </a:lnTo>
                  <a:cubicBezTo>
                    <a:pt x="1536" y="12742"/>
                    <a:pt x="1526" y="12732"/>
                    <a:pt x="1512" y="12729"/>
                  </a:cubicBezTo>
                  <a:cubicBezTo>
                    <a:pt x="1505" y="12725"/>
                    <a:pt x="1495" y="12715"/>
                    <a:pt x="1489" y="12712"/>
                  </a:cubicBezTo>
                  <a:lnTo>
                    <a:pt x="1472" y="12702"/>
                  </a:lnTo>
                  <a:cubicBezTo>
                    <a:pt x="1455" y="12692"/>
                    <a:pt x="1439" y="12678"/>
                    <a:pt x="1422" y="12668"/>
                  </a:cubicBezTo>
                  <a:cubicBezTo>
                    <a:pt x="1375" y="12642"/>
                    <a:pt x="1335" y="12615"/>
                    <a:pt x="1288" y="12585"/>
                  </a:cubicBezTo>
                  <a:cubicBezTo>
                    <a:pt x="1195" y="12531"/>
                    <a:pt x="1104" y="12478"/>
                    <a:pt x="1017" y="12431"/>
                  </a:cubicBezTo>
                  <a:lnTo>
                    <a:pt x="1004" y="12424"/>
                  </a:lnTo>
                  <a:cubicBezTo>
                    <a:pt x="960" y="12401"/>
                    <a:pt x="920" y="12378"/>
                    <a:pt x="884" y="12357"/>
                  </a:cubicBezTo>
                  <a:cubicBezTo>
                    <a:pt x="840" y="12331"/>
                    <a:pt x="803" y="12307"/>
                    <a:pt x="760" y="12281"/>
                  </a:cubicBezTo>
                  <a:lnTo>
                    <a:pt x="750" y="12274"/>
                  </a:lnTo>
                  <a:lnTo>
                    <a:pt x="700" y="12234"/>
                  </a:lnTo>
                  <a:cubicBezTo>
                    <a:pt x="673" y="12217"/>
                    <a:pt x="653" y="12197"/>
                    <a:pt x="633" y="12177"/>
                  </a:cubicBezTo>
                  <a:lnTo>
                    <a:pt x="623" y="12167"/>
                  </a:lnTo>
                  <a:cubicBezTo>
                    <a:pt x="599" y="12143"/>
                    <a:pt x="573" y="12123"/>
                    <a:pt x="553" y="12097"/>
                  </a:cubicBezTo>
                  <a:cubicBezTo>
                    <a:pt x="522" y="12067"/>
                    <a:pt x="499" y="12040"/>
                    <a:pt x="469" y="12006"/>
                  </a:cubicBezTo>
                  <a:lnTo>
                    <a:pt x="459" y="11993"/>
                  </a:lnTo>
                  <a:cubicBezTo>
                    <a:pt x="452" y="11983"/>
                    <a:pt x="442" y="11976"/>
                    <a:pt x="439" y="11963"/>
                  </a:cubicBezTo>
                  <a:cubicBezTo>
                    <a:pt x="436" y="11956"/>
                    <a:pt x="426" y="11946"/>
                    <a:pt x="422" y="11940"/>
                  </a:cubicBezTo>
                  <a:lnTo>
                    <a:pt x="405" y="11916"/>
                  </a:lnTo>
                  <a:lnTo>
                    <a:pt x="402" y="11913"/>
                  </a:lnTo>
                  <a:cubicBezTo>
                    <a:pt x="392" y="11896"/>
                    <a:pt x="382" y="11879"/>
                    <a:pt x="372" y="11863"/>
                  </a:cubicBezTo>
                  <a:cubicBezTo>
                    <a:pt x="366" y="11865"/>
                    <a:pt x="360" y="11866"/>
                    <a:pt x="356" y="11866"/>
                  </a:cubicBezTo>
                  <a:cubicBezTo>
                    <a:pt x="339" y="11866"/>
                    <a:pt x="333" y="11852"/>
                    <a:pt x="325" y="11839"/>
                  </a:cubicBezTo>
                  <a:cubicBezTo>
                    <a:pt x="319" y="11823"/>
                    <a:pt x="315" y="11806"/>
                    <a:pt x="309" y="11789"/>
                  </a:cubicBezTo>
                  <a:cubicBezTo>
                    <a:pt x="305" y="11779"/>
                    <a:pt x="305" y="11772"/>
                    <a:pt x="305" y="11762"/>
                  </a:cubicBezTo>
                  <a:cubicBezTo>
                    <a:pt x="305" y="11756"/>
                    <a:pt x="302" y="11746"/>
                    <a:pt x="302" y="11739"/>
                  </a:cubicBezTo>
                  <a:cubicBezTo>
                    <a:pt x="298" y="11722"/>
                    <a:pt x="298" y="11706"/>
                    <a:pt x="298" y="11689"/>
                  </a:cubicBezTo>
                  <a:cubicBezTo>
                    <a:pt x="298" y="11672"/>
                    <a:pt x="292" y="11659"/>
                    <a:pt x="292" y="11639"/>
                  </a:cubicBezTo>
                  <a:lnTo>
                    <a:pt x="292" y="11528"/>
                  </a:lnTo>
                  <a:lnTo>
                    <a:pt x="292" y="11522"/>
                  </a:lnTo>
                  <a:lnTo>
                    <a:pt x="292" y="11508"/>
                  </a:lnTo>
                  <a:lnTo>
                    <a:pt x="292" y="11505"/>
                  </a:lnTo>
                  <a:cubicBezTo>
                    <a:pt x="292" y="11492"/>
                    <a:pt x="292" y="11481"/>
                    <a:pt x="298" y="11471"/>
                  </a:cubicBezTo>
                  <a:lnTo>
                    <a:pt x="298" y="11465"/>
                  </a:lnTo>
                  <a:lnTo>
                    <a:pt x="298" y="11461"/>
                  </a:lnTo>
                  <a:lnTo>
                    <a:pt x="298" y="11458"/>
                  </a:lnTo>
                  <a:cubicBezTo>
                    <a:pt x="302" y="11411"/>
                    <a:pt x="309" y="11364"/>
                    <a:pt x="319" y="11321"/>
                  </a:cubicBezTo>
                  <a:cubicBezTo>
                    <a:pt x="319" y="11314"/>
                    <a:pt x="319" y="11311"/>
                    <a:pt x="322" y="11308"/>
                  </a:cubicBezTo>
                  <a:cubicBezTo>
                    <a:pt x="325" y="11288"/>
                    <a:pt x="332" y="11271"/>
                    <a:pt x="339" y="11254"/>
                  </a:cubicBezTo>
                  <a:cubicBezTo>
                    <a:pt x="342" y="11241"/>
                    <a:pt x="352" y="11224"/>
                    <a:pt x="355" y="11211"/>
                  </a:cubicBezTo>
                  <a:lnTo>
                    <a:pt x="369" y="11187"/>
                  </a:lnTo>
                  <a:cubicBezTo>
                    <a:pt x="375" y="11177"/>
                    <a:pt x="382" y="11171"/>
                    <a:pt x="389" y="11161"/>
                  </a:cubicBezTo>
                  <a:cubicBezTo>
                    <a:pt x="426" y="11124"/>
                    <a:pt x="466" y="11090"/>
                    <a:pt x="506" y="11057"/>
                  </a:cubicBezTo>
                  <a:lnTo>
                    <a:pt x="509" y="11054"/>
                  </a:lnTo>
                  <a:lnTo>
                    <a:pt x="516" y="11047"/>
                  </a:lnTo>
                  <a:cubicBezTo>
                    <a:pt x="539" y="11030"/>
                    <a:pt x="559" y="11010"/>
                    <a:pt x="586" y="10993"/>
                  </a:cubicBezTo>
                  <a:lnTo>
                    <a:pt x="660" y="10943"/>
                  </a:lnTo>
                  <a:lnTo>
                    <a:pt x="740" y="10893"/>
                  </a:lnTo>
                  <a:lnTo>
                    <a:pt x="820" y="10843"/>
                  </a:lnTo>
                  <a:cubicBezTo>
                    <a:pt x="827" y="10840"/>
                    <a:pt x="837" y="10830"/>
                    <a:pt x="850" y="10826"/>
                  </a:cubicBezTo>
                  <a:cubicBezTo>
                    <a:pt x="867" y="10813"/>
                    <a:pt x="884" y="10806"/>
                    <a:pt x="904" y="10793"/>
                  </a:cubicBezTo>
                  <a:lnTo>
                    <a:pt x="917" y="10789"/>
                  </a:lnTo>
                  <a:cubicBezTo>
                    <a:pt x="944" y="10773"/>
                    <a:pt x="977" y="10756"/>
                    <a:pt x="1011" y="10739"/>
                  </a:cubicBezTo>
                  <a:cubicBezTo>
                    <a:pt x="1027" y="10729"/>
                    <a:pt x="1044" y="10726"/>
                    <a:pt x="1067" y="10719"/>
                  </a:cubicBezTo>
                  <a:cubicBezTo>
                    <a:pt x="1091" y="10709"/>
                    <a:pt x="1118" y="10706"/>
                    <a:pt x="1151" y="10696"/>
                  </a:cubicBezTo>
                  <a:lnTo>
                    <a:pt x="1144" y="10696"/>
                  </a:lnTo>
                  <a:cubicBezTo>
                    <a:pt x="1154" y="10696"/>
                    <a:pt x="1168" y="10692"/>
                    <a:pt x="1174" y="10692"/>
                  </a:cubicBezTo>
                  <a:cubicBezTo>
                    <a:pt x="1208" y="10689"/>
                    <a:pt x="1241" y="10686"/>
                    <a:pt x="1271" y="10679"/>
                  </a:cubicBezTo>
                  <a:close/>
                  <a:moveTo>
                    <a:pt x="2305" y="11993"/>
                  </a:moveTo>
                  <a:cubicBezTo>
                    <a:pt x="2308" y="11993"/>
                    <a:pt x="2311" y="11996"/>
                    <a:pt x="2315" y="11996"/>
                  </a:cubicBezTo>
                  <a:cubicBezTo>
                    <a:pt x="2321" y="11996"/>
                    <a:pt x="2325" y="12000"/>
                    <a:pt x="2328" y="12000"/>
                  </a:cubicBezTo>
                  <a:cubicBezTo>
                    <a:pt x="2338" y="12006"/>
                    <a:pt x="2345" y="12010"/>
                    <a:pt x="2348" y="12013"/>
                  </a:cubicBezTo>
                  <a:cubicBezTo>
                    <a:pt x="2355" y="12016"/>
                    <a:pt x="2361" y="12023"/>
                    <a:pt x="2365" y="12026"/>
                  </a:cubicBezTo>
                  <a:cubicBezTo>
                    <a:pt x="2371" y="12030"/>
                    <a:pt x="2378" y="12033"/>
                    <a:pt x="2381" y="12040"/>
                  </a:cubicBezTo>
                  <a:lnTo>
                    <a:pt x="2415" y="12073"/>
                  </a:lnTo>
                  <a:cubicBezTo>
                    <a:pt x="2438" y="12097"/>
                    <a:pt x="2455" y="12117"/>
                    <a:pt x="2465" y="12143"/>
                  </a:cubicBezTo>
                  <a:lnTo>
                    <a:pt x="2462" y="12140"/>
                  </a:lnTo>
                  <a:lnTo>
                    <a:pt x="2462" y="12140"/>
                  </a:lnTo>
                  <a:cubicBezTo>
                    <a:pt x="2462" y="12143"/>
                    <a:pt x="2465" y="12143"/>
                    <a:pt x="2465" y="12147"/>
                  </a:cubicBezTo>
                  <a:cubicBezTo>
                    <a:pt x="2475" y="12164"/>
                    <a:pt x="2488" y="12180"/>
                    <a:pt x="2495" y="12200"/>
                  </a:cubicBezTo>
                  <a:cubicBezTo>
                    <a:pt x="2508" y="12230"/>
                    <a:pt x="2522" y="12264"/>
                    <a:pt x="2532" y="12307"/>
                  </a:cubicBezTo>
                  <a:cubicBezTo>
                    <a:pt x="2539" y="12324"/>
                    <a:pt x="2542" y="12341"/>
                    <a:pt x="2545" y="12361"/>
                  </a:cubicBezTo>
                  <a:lnTo>
                    <a:pt x="2545" y="12368"/>
                  </a:lnTo>
                  <a:lnTo>
                    <a:pt x="2559" y="12458"/>
                  </a:lnTo>
                  <a:cubicBezTo>
                    <a:pt x="2559" y="12464"/>
                    <a:pt x="2559" y="12478"/>
                    <a:pt x="2562" y="12485"/>
                  </a:cubicBezTo>
                  <a:lnTo>
                    <a:pt x="2562" y="12508"/>
                  </a:lnTo>
                  <a:cubicBezTo>
                    <a:pt x="2562" y="12525"/>
                    <a:pt x="2565" y="12541"/>
                    <a:pt x="2572" y="12558"/>
                  </a:cubicBezTo>
                  <a:lnTo>
                    <a:pt x="2575" y="12568"/>
                  </a:lnTo>
                  <a:cubicBezTo>
                    <a:pt x="2579" y="12585"/>
                    <a:pt x="2579" y="12602"/>
                    <a:pt x="2582" y="12615"/>
                  </a:cubicBezTo>
                  <a:cubicBezTo>
                    <a:pt x="2589" y="12632"/>
                    <a:pt x="2589" y="12652"/>
                    <a:pt x="2592" y="12668"/>
                  </a:cubicBezTo>
                  <a:cubicBezTo>
                    <a:pt x="2595" y="12682"/>
                    <a:pt x="2595" y="12699"/>
                    <a:pt x="2599" y="12712"/>
                  </a:cubicBezTo>
                  <a:cubicBezTo>
                    <a:pt x="2595" y="12712"/>
                    <a:pt x="2595" y="12709"/>
                    <a:pt x="2592" y="12709"/>
                  </a:cubicBezTo>
                  <a:cubicBezTo>
                    <a:pt x="2575" y="12699"/>
                    <a:pt x="2562" y="12695"/>
                    <a:pt x="2545" y="12685"/>
                  </a:cubicBezTo>
                  <a:lnTo>
                    <a:pt x="2515" y="12668"/>
                  </a:lnTo>
                  <a:cubicBezTo>
                    <a:pt x="2488" y="12652"/>
                    <a:pt x="2455" y="12635"/>
                    <a:pt x="2425" y="12625"/>
                  </a:cubicBezTo>
                  <a:cubicBezTo>
                    <a:pt x="2391" y="12612"/>
                    <a:pt x="2358" y="12595"/>
                    <a:pt x="2325" y="12581"/>
                  </a:cubicBezTo>
                  <a:lnTo>
                    <a:pt x="2298" y="12575"/>
                  </a:lnTo>
                  <a:lnTo>
                    <a:pt x="2291" y="12568"/>
                  </a:lnTo>
                  <a:cubicBezTo>
                    <a:pt x="2264" y="12561"/>
                    <a:pt x="2241" y="12548"/>
                    <a:pt x="2221" y="12535"/>
                  </a:cubicBezTo>
                  <a:cubicBezTo>
                    <a:pt x="2198" y="12525"/>
                    <a:pt x="2177" y="12515"/>
                    <a:pt x="2161" y="12508"/>
                  </a:cubicBezTo>
                  <a:cubicBezTo>
                    <a:pt x="2131" y="12491"/>
                    <a:pt x="2104" y="12478"/>
                    <a:pt x="2077" y="12458"/>
                  </a:cubicBezTo>
                  <a:lnTo>
                    <a:pt x="2077" y="12458"/>
                  </a:lnTo>
                  <a:cubicBezTo>
                    <a:pt x="2087" y="12468"/>
                    <a:pt x="2094" y="12481"/>
                    <a:pt x="2107" y="12495"/>
                  </a:cubicBezTo>
                  <a:cubicBezTo>
                    <a:pt x="2137" y="12531"/>
                    <a:pt x="2174" y="12578"/>
                    <a:pt x="2221" y="12615"/>
                  </a:cubicBezTo>
                  <a:cubicBezTo>
                    <a:pt x="2261" y="12652"/>
                    <a:pt x="2308" y="12685"/>
                    <a:pt x="2355" y="12715"/>
                  </a:cubicBezTo>
                  <a:cubicBezTo>
                    <a:pt x="2412" y="12779"/>
                    <a:pt x="2488" y="12819"/>
                    <a:pt x="2565" y="12852"/>
                  </a:cubicBezTo>
                  <a:cubicBezTo>
                    <a:pt x="2542" y="12862"/>
                    <a:pt x="2525" y="12866"/>
                    <a:pt x="2508" y="12869"/>
                  </a:cubicBezTo>
                  <a:cubicBezTo>
                    <a:pt x="2495" y="12876"/>
                    <a:pt x="2482" y="12879"/>
                    <a:pt x="2468" y="12886"/>
                  </a:cubicBezTo>
                  <a:lnTo>
                    <a:pt x="2462" y="12892"/>
                  </a:lnTo>
                  <a:cubicBezTo>
                    <a:pt x="2432" y="12902"/>
                    <a:pt x="2395" y="12919"/>
                    <a:pt x="2358" y="12933"/>
                  </a:cubicBezTo>
                  <a:cubicBezTo>
                    <a:pt x="2311" y="12946"/>
                    <a:pt x="2264" y="12959"/>
                    <a:pt x="2218" y="12966"/>
                  </a:cubicBezTo>
                  <a:cubicBezTo>
                    <a:pt x="2171" y="12976"/>
                    <a:pt x="2117" y="12976"/>
                    <a:pt x="2071" y="12979"/>
                  </a:cubicBezTo>
                  <a:lnTo>
                    <a:pt x="1980" y="12979"/>
                  </a:lnTo>
                  <a:cubicBezTo>
                    <a:pt x="1964" y="12979"/>
                    <a:pt x="1943" y="12976"/>
                    <a:pt x="1927" y="12969"/>
                  </a:cubicBezTo>
                  <a:cubicBezTo>
                    <a:pt x="1903" y="12966"/>
                    <a:pt x="1877" y="12959"/>
                    <a:pt x="1857" y="12949"/>
                  </a:cubicBezTo>
                  <a:cubicBezTo>
                    <a:pt x="1840" y="12943"/>
                    <a:pt x="1823" y="12933"/>
                    <a:pt x="1806" y="12929"/>
                  </a:cubicBezTo>
                  <a:cubicBezTo>
                    <a:pt x="1793" y="12919"/>
                    <a:pt x="1780" y="12916"/>
                    <a:pt x="1773" y="12909"/>
                  </a:cubicBezTo>
                  <a:cubicBezTo>
                    <a:pt x="1763" y="12899"/>
                    <a:pt x="1753" y="12896"/>
                    <a:pt x="1743" y="12892"/>
                  </a:cubicBezTo>
                  <a:cubicBezTo>
                    <a:pt x="1736" y="12882"/>
                    <a:pt x="1726" y="12879"/>
                    <a:pt x="1719" y="12869"/>
                  </a:cubicBezTo>
                  <a:lnTo>
                    <a:pt x="1696" y="12849"/>
                  </a:lnTo>
                  <a:lnTo>
                    <a:pt x="1689" y="12842"/>
                  </a:lnTo>
                  <a:lnTo>
                    <a:pt x="1686" y="12832"/>
                  </a:lnTo>
                  <a:lnTo>
                    <a:pt x="1686" y="12829"/>
                  </a:lnTo>
                  <a:lnTo>
                    <a:pt x="1686" y="12826"/>
                  </a:lnTo>
                  <a:lnTo>
                    <a:pt x="1686" y="12819"/>
                  </a:lnTo>
                  <a:lnTo>
                    <a:pt x="1686" y="12816"/>
                  </a:lnTo>
                  <a:lnTo>
                    <a:pt x="1686" y="12809"/>
                  </a:lnTo>
                  <a:cubicBezTo>
                    <a:pt x="1686" y="12792"/>
                    <a:pt x="1689" y="12779"/>
                    <a:pt x="1689" y="12762"/>
                  </a:cubicBezTo>
                  <a:cubicBezTo>
                    <a:pt x="1689" y="12745"/>
                    <a:pt x="1689" y="12729"/>
                    <a:pt x="1686" y="12715"/>
                  </a:cubicBezTo>
                  <a:cubicBezTo>
                    <a:pt x="1679" y="12709"/>
                    <a:pt x="1679" y="12695"/>
                    <a:pt x="1676" y="12685"/>
                  </a:cubicBezTo>
                  <a:cubicBezTo>
                    <a:pt x="1673" y="12675"/>
                    <a:pt x="1669" y="12658"/>
                    <a:pt x="1669" y="12642"/>
                  </a:cubicBezTo>
                  <a:cubicBezTo>
                    <a:pt x="1669" y="12632"/>
                    <a:pt x="1669" y="12628"/>
                    <a:pt x="1663" y="12618"/>
                  </a:cubicBezTo>
                  <a:lnTo>
                    <a:pt x="1663" y="12595"/>
                  </a:lnTo>
                  <a:lnTo>
                    <a:pt x="1663" y="12592"/>
                  </a:lnTo>
                  <a:cubicBezTo>
                    <a:pt x="1663" y="12581"/>
                    <a:pt x="1669" y="12578"/>
                    <a:pt x="1673" y="12568"/>
                  </a:cubicBezTo>
                  <a:lnTo>
                    <a:pt x="1686" y="12545"/>
                  </a:lnTo>
                  <a:lnTo>
                    <a:pt x="1689" y="12535"/>
                  </a:lnTo>
                  <a:lnTo>
                    <a:pt x="1693" y="12531"/>
                  </a:lnTo>
                  <a:cubicBezTo>
                    <a:pt x="1703" y="12518"/>
                    <a:pt x="1709" y="12511"/>
                    <a:pt x="1719" y="12501"/>
                  </a:cubicBezTo>
                  <a:cubicBezTo>
                    <a:pt x="1729" y="12491"/>
                    <a:pt x="1743" y="12481"/>
                    <a:pt x="1756" y="12468"/>
                  </a:cubicBezTo>
                  <a:lnTo>
                    <a:pt x="1806" y="12431"/>
                  </a:lnTo>
                  <a:cubicBezTo>
                    <a:pt x="1830" y="12418"/>
                    <a:pt x="1853" y="12408"/>
                    <a:pt x="1870" y="12398"/>
                  </a:cubicBezTo>
                  <a:cubicBezTo>
                    <a:pt x="1887" y="12391"/>
                    <a:pt x="1907" y="12381"/>
                    <a:pt x="1927" y="12378"/>
                  </a:cubicBezTo>
                  <a:cubicBezTo>
                    <a:pt x="1947" y="12374"/>
                    <a:pt x="1974" y="12361"/>
                    <a:pt x="1997" y="12351"/>
                  </a:cubicBezTo>
                  <a:cubicBezTo>
                    <a:pt x="2010" y="12347"/>
                    <a:pt x="2024" y="12344"/>
                    <a:pt x="2030" y="12341"/>
                  </a:cubicBezTo>
                  <a:cubicBezTo>
                    <a:pt x="2047" y="12334"/>
                    <a:pt x="2060" y="12327"/>
                    <a:pt x="2074" y="12317"/>
                  </a:cubicBezTo>
                  <a:cubicBezTo>
                    <a:pt x="2087" y="12311"/>
                    <a:pt x="2094" y="12297"/>
                    <a:pt x="2097" y="12291"/>
                  </a:cubicBezTo>
                  <a:cubicBezTo>
                    <a:pt x="2104" y="12277"/>
                    <a:pt x="2107" y="12264"/>
                    <a:pt x="2107" y="12250"/>
                  </a:cubicBezTo>
                  <a:lnTo>
                    <a:pt x="2107" y="12244"/>
                  </a:lnTo>
                  <a:cubicBezTo>
                    <a:pt x="2107" y="12234"/>
                    <a:pt x="2111" y="12224"/>
                    <a:pt x="2111" y="12214"/>
                  </a:cubicBezTo>
                  <a:cubicBezTo>
                    <a:pt x="2114" y="12194"/>
                    <a:pt x="2124" y="12174"/>
                    <a:pt x="2127" y="12150"/>
                  </a:cubicBezTo>
                  <a:cubicBezTo>
                    <a:pt x="2131" y="12143"/>
                    <a:pt x="2131" y="12140"/>
                    <a:pt x="2137" y="12130"/>
                  </a:cubicBezTo>
                  <a:cubicBezTo>
                    <a:pt x="2141" y="12123"/>
                    <a:pt x="2147" y="12110"/>
                    <a:pt x="2154" y="12100"/>
                  </a:cubicBezTo>
                  <a:cubicBezTo>
                    <a:pt x="2161" y="12093"/>
                    <a:pt x="2171" y="12083"/>
                    <a:pt x="2174" y="12073"/>
                  </a:cubicBezTo>
                  <a:lnTo>
                    <a:pt x="2198" y="12047"/>
                  </a:lnTo>
                  <a:lnTo>
                    <a:pt x="2238" y="12023"/>
                  </a:lnTo>
                  <a:cubicBezTo>
                    <a:pt x="2244" y="12016"/>
                    <a:pt x="2254" y="12013"/>
                    <a:pt x="2264" y="12006"/>
                  </a:cubicBezTo>
                  <a:cubicBezTo>
                    <a:pt x="2271" y="12000"/>
                    <a:pt x="2278" y="12000"/>
                    <a:pt x="2281" y="11996"/>
                  </a:cubicBezTo>
                  <a:cubicBezTo>
                    <a:pt x="2288" y="11996"/>
                    <a:pt x="2291" y="11996"/>
                    <a:pt x="2295" y="11993"/>
                  </a:cubicBezTo>
                  <a:close/>
                  <a:moveTo>
                    <a:pt x="419" y="12190"/>
                  </a:moveTo>
                  <a:lnTo>
                    <a:pt x="426" y="12197"/>
                  </a:lnTo>
                  <a:cubicBezTo>
                    <a:pt x="439" y="12210"/>
                    <a:pt x="449" y="12224"/>
                    <a:pt x="459" y="12230"/>
                  </a:cubicBezTo>
                  <a:cubicBezTo>
                    <a:pt x="482" y="12250"/>
                    <a:pt x="502" y="12274"/>
                    <a:pt x="522" y="12291"/>
                  </a:cubicBezTo>
                  <a:cubicBezTo>
                    <a:pt x="539" y="12301"/>
                    <a:pt x="556" y="12317"/>
                    <a:pt x="573" y="12331"/>
                  </a:cubicBezTo>
                  <a:lnTo>
                    <a:pt x="583" y="12331"/>
                  </a:lnTo>
                  <a:cubicBezTo>
                    <a:pt x="603" y="12347"/>
                    <a:pt x="626" y="12364"/>
                    <a:pt x="653" y="12381"/>
                  </a:cubicBezTo>
                  <a:cubicBezTo>
                    <a:pt x="676" y="12398"/>
                    <a:pt x="696" y="12414"/>
                    <a:pt x="723" y="12431"/>
                  </a:cubicBezTo>
                  <a:cubicBezTo>
                    <a:pt x="743" y="12444"/>
                    <a:pt x="763" y="12454"/>
                    <a:pt x="780" y="12464"/>
                  </a:cubicBezTo>
                  <a:lnTo>
                    <a:pt x="787" y="12468"/>
                  </a:lnTo>
                  <a:cubicBezTo>
                    <a:pt x="807" y="12481"/>
                    <a:pt x="830" y="12495"/>
                    <a:pt x="853" y="12508"/>
                  </a:cubicBezTo>
                  <a:cubicBezTo>
                    <a:pt x="904" y="12531"/>
                    <a:pt x="954" y="12558"/>
                    <a:pt x="997" y="12578"/>
                  </a:cubicBezTo>
                  <a:cubicBezTo>
                    <a:pt x="1081" y="12615"/>
                    <a:pt x="1171" y="12662"/>
                    <a:pt x="1275" y="12715"/>
                  </a:cubicBezTo>
                  <a:cubicBezTo>
                    <a:pt x="1315" y="12742"/>
                    <a:pt x="1362" y="12762"/>
                    <a:pt x="1405" y="12785"/>
                  </a:cubicBezTo>
                  <a:cubicBezTo>
                    <a:pt x="1445" y="12812"/>
                    <a:pt x="1492" y="12832"/>
                    <a:pt x="1529" y="12862"/>
                  </a:cubicBezTo>
                  <a:cubicBezTo>
                    <a:pt x="1539" y="12866"/>
                    <a:pt x="1546" y="12876"/>
                    <a:pt x="1556" y="12879"/>
                  </a:cubicBezTo>
                  <a:cubicBezTo>
                    <a:pt x="1556" y="12882"/>
                    <a:pt x="1556" y="12882"/>
                    <a:pt x="1559" y="12882"/>
                  </a:cubicBezTo>
                  <a:cubicBezTo>
                    <a:pt x="1582" y="12929"/>
                    <a:pt x="1626" y="12966"/>
                    <a:pt x="1683" y="12999"/>
                  </a:cubicBezTo>
                  <a:lnTo>
                    <a:pt x="1693" y="13003"/>
                  </a:lnTo>
                  <a:lnTo>
                    <a:pt x="1696" y="13009"/>
                  </a:lnTo>
                  <a:lnTo>
                    <a:pt x="1706" y="13013"/>
                  </a:lnTo>
                  <a:lnTo>
                    <a:pt x="1713" y="13016"/>
                  </a:lnTo>
                  <a:lnTo>
                    <a:pt x="1716" y="13019"/>
                  </a:lnTo>
                  <a:cubicBezTo>
                    <a:pt x="1740" y="13033"/>
                    <a:pt x="1763" y="13040"/>
                    <a:pt x="1790" y="13050"/>
                  </a:cubicBezTo>
                  <a:cubicBezTo>
                    <a:pt x="1813" y="13056"/>
                    <a:pt x="1843" y="13066"/>
                    <a:pt x="1873" y="13070"/>
                  </a:cubicBezTo>
                  <a:cubicBezTo>
                    <a:pt x="1900" y="13073"/>
                    <a:pt x="1933" y="13080"/>
                    <a:pt x="1957" y="13080"/>
                  </a:cubicBezTo>
                  <a:lnTo>
                    <a:pt x="1967" y="13080"/>
                  </a:lnTo>
                  <a:cubicBezTo>
                    <a:pt x="1990" y="13080"/>
                    <a:pt x="2014" y="13080"/>
                    <a:pt x="2034" y="13073"/>
                  </a:cubicBezTo>
                  <a:cubicBezTo>
                    <a:pt x="2097" y="13066"/>
                    <a:pt x="2151" y="13063"/>
                    <a:pt x="2201" y="13050"/>
                  </a:cubicBezTo>
                  <a:cubicBezTo>
                    <a:pt x="2251" y="13036"/>
                    <a:pt x="2301" y="13023"/>
                    <a:pt x="2358" y="13006"/>
                  </a:cubicBezTo>
                  <a:cubicBezTo>
                    <a:pt x="2385" y="12999"/>
                    <a:pt x="2415" y="12986"/>
                    <a:pt x="2445" y="12979"/>
                  </a:cubicBezTo>
                  <a:cubicBezTo>
                    <a:pt x="2468" y="12969"/>
                    <a:pt x="2492" y="12963"/>
                    <a:pt x="2515" y="12953"/>
                  </a:cubicBezTo>
                  <a:cubicBezTo>
                    <a:pt x="2529" y="12949"/>
                    <a:pt x="2545" y="12946"/>
                    <a:pt x="2559" y="12939"/>
                  </a:cubicBezTo>
                  <a:cubicBezTo>
                    <a:pt x="2562" y="12943"/>
                    <a:pt x="2559" y="12946"/>
                    <a:pt x="2559" y="12946"/>
                  </a:cubicBezTo>
                  <a:cubicBezTo>
                    <a:pt x="2555" y="12949"/>
                    <a:pt x="2545" y="12953"/>
                    <a:pt x="2542" y="12963"/>
                  </a:cubicBezTo>
                  <a:cubicBezTo>
                    <a:pt x="2495" y="12999"/>
                    <a:pt x="2445" y="13033"/>
                    <a:pt x="2398" y="13063"/>
                  </a:cubicBezTo>
                  <a:cubicBezTo>
                    <a:pt x="2381" y="13076"/>
                    <a:pt x="2361" y="13083"/>
                    <a:pt x="2345" y="13093"/>
                  </a:cubicBezTo>
                  <a:cubicBezTo>
                    <a:pt x="2321" y="13100"/>
                    <a:pt x="2298" y="13110"/>
                    <a:pt x="2278" y="13116"/>
                  </a:cubicBezTo>
                  <a:cubicBezTo>
                    <a:pt x="2238" y="13130"/>
                    <a:pt x="2191" y="13143"/>
                    <a:pt x="2134" y="13150"/>
                  </a:cubicBezTo>
                  <a:lnTo>
                    <a:pt x="2060" y="13163"/>
                  </a:lnTo>
                  <a:lnTo>
                    <a:pt x="2010" y="13170"/>
                  </a:lnTo>
                  <a:cubicBezTo>
                    <a:pt x="1977" y="13177"/>
                    <a:pt x="1943" y="13183"/>
                    <a:pt x="1910" y="13187"/>
                  </a:cubicBezTo>
                  <a:lnTo>
                    <a:pt x="1883" y="13193"/>
                  </a:lnTo>
                  <a:cubicBezTo>
                    <a:pt x="1830" y="13200"/>
                    <a:pt x="1780" y="13203"/>
                    <a:pt x="1729" y="13210"/>
                  </a:cubicBezTo>
                  <a:lnTo>
                    <a:pt x="1703" y="13210"/>
                  </a:lnTo>
                  <a:cubicBezTo>
                    <a:pt x="1669" y="13210"/>
                    <a:pt x="1636" y="13213"/>
                    <a:pt x="1596" y="13213"/>
                  </a:cubicBezTo>
                  <a:lnTo>
                    <a:pt x="1589" y="13213"/>
                  </a:lnTo>
                  <a:cubicBezTo>
                    <a:pt x="1562" y="13213"/>
                    <a:pt x="1539" y="13213"/>
                    <a:pt x="1512" y="13210"/>
                  </a:cubicBezTo>
                  <a:cubicBezTo>
                    <a:pt x="1485" y="13203"/>
                    <a:pt x="1459" y="13200"/>
                    <a:pt x="1429" y="13197"/>
                  </a:cubicBezTo>
                  <a:cubicBezTo>
                    <a:pt x="1405" y="13187"/>
                    <a:pt x="1378" y="13183"/>
                    <a:pt x="1352" y="13177"/>
                  </a:cubicBezTo>
                  <a:cubicBezTo>
                    <a:pt x="1328" y="13170"/>
                    <a:pt x="1308" y="13163"/>
                    <a:pt x="1288" y="13153"/>
                  </a:cubicBezTo>
                  <a:cubicBezTo>
                    <a:pt x="1255" y="13136"/>
                    <a:pt x="1221" y="13126"/>
                    <a:pt x="1191" y="13110"/>
                  </a:cubicBezTo>
                  <a:cubicBezTo>
                    <a:pt x="1104" y="13060"/>
                    <a:pt x="1011" y="12999"/>
                    <a:pt x="900" y="12926"/>
                  </a:cubicBezTo>
                  <a:cubicBezTo>
                    <a:pt x="874" y="12909"/>
                    <a:pt x="853" y="12886"/>
                    <a:pt x="827" y="12869"/>
                  </a:cubicBezTo>
                  <a:lnTo>
                    <a:pt x="817" y="12856"/>
                  </a:lnTo>
                  <a:lnTo>
                    <a:pt x="803" y="12846"/>
                  </a:lnTo>
                  <a:lnTo>
                    <a:pt x="763" y="12805"/>
                  </a:lnTo>
                  <a:cubicBezTo>
                    <a:pt x="747" y="12789"/>
                    <a:pt x="736" y="12772"/>
                    <a:pt x="720" y="12762"/>
                  </a:cubicBezTo>
                  <a:lnTo>
                    <a:pt x="713" y="12755"/>
                  </a:lnTo>
                  <a:lnTo>
                    <a:pt x="710" y="12752"/>
                  </a:lnTo>
                  <a:lnTo>
                    <a:pt x="706" y="12749"/>
                  </a:lnTo>
                  <a:lnTo>
                    <a:pt x="583" y="12535"/>
                  </a:lnTo>
                  <a:cubicBezTo>
                    <a:pt x="536" y="12454"/>
                    <a:pt x="499" y="12391"/>
                    <a:pt x="469" y="12317"/>
                  </a:cubicBezTo>
                  <a:cubicBezTo>
                    <a:pt x="452" y="12281"/>
                    <a:pt x="436" y="12240"/>
                    <a:pt x="419" y="12190"/>
                  </a:cubicBezTo>
                  <a:close/>
                  <a:moveTo>
                    <a:pt x="7625" y="13252"/>
                  </a:moveTo>
                  <a:cubicBezTo>
                    <a:pt x="7622" y="13262"/>
                    <a:pt x="7621" y="13264"/>
                    <a:pt x="7621" y="13264"/>
                  </a:cubicBezTo>
                  <a:cubicBezTo>
                    <a:pt x="7621" y="13264"/>
                    <a:pt x="7621" y="13264"/>
                    <a:pt x="7621" y="13264"/>
                  </a:cubicBezTo>
                  <a:cubicBezTo>
                    <a:pt x="7622" y="13260"/>
                    <a:pt x="7624" y="13256"/>
                    <a:pt x="7625" y="13252"/>
                  </a:cubicBezTo>
                  <a:close/>
                  <a:moveTo>
                    <a:pt x="11008" y="11137"/>
                  </a:moveTo>
                  <a:lnTo>
                    <a:pt x="11004" y="11140"/>
                  </a:lnTo>
                  <a:cubicBezTo>
                    <a:pt x="11001" y="11147"/>
                    <a:pt x="10991" y="11161"/>
                    <a:pt x="10984" y="11171"/>
                  </a:cubicBezTo>
                  <a:lnTo>
                    <a:pt x="10957" y="11207"/>
                  </a:lnTo>
                  <a:cubicBezTo>
                    <a:pt x="10951" y="11224"/>
                    <a:pt x="10937" y="11241"/>
                    <a:pt x="10931" y="11254"/>
                  </a:cubicBezTo>
                  <a:cubicBezTo>
                    <a:pt x="10917" y="11271"/>
                    <a:pt x="10907" y="11291"/>
                    <a:pt x="10897" y="11308"/>
                  </a:cubicBezTo>
                  <a:cubicBezTo>
                    <a:pt x="10884" y="11328"/>
                    <a:pt x="10867" y="11348"/>
                    <a:pt x="10854" y="11375"/>
                  </a:cubicBezTo>
                  <a:cubicBezTo>
                    <a:pt x="10820" y="11421"/>
                    <a:pt x="10790" y="11471"/>
                    <a:pt x="10763" y="11515"/>
                  </a:cubicBezTo>
                  <a:cubicBezTo>
                    <a:pt x="10737" y="11555"/>
                    <a:pt x="10717" y="11592"/>
                    <a:pt x="10690" y="11629"/>
                  </a:cubicBezTo>
                  <a:cubicBezTo>
                    <a:pt x="10670" y="11665"/>
                    <a:pt x="10650" y="11706"/>
                    <a:pt x="10630" y="11739"/>
                  </a:cubicBezTo>
                  <a:lnTo>
                    <a:pt x="10566" y="11849"/>
                  </a:lnTo>
                  <a:cubicBezTo>
                    <a:pt x="10546" y="11883"/>
                    <a:pt x="10523" y="11923"/>
                    <a:pt x="10503" y="11950"/>
                  </a:cubicBezTo>
                  <a:lnTo>
                    <a:pt x="10496" y="11963"/>
                  </a:lnTo>
                  <a:lnTo>
                    <a:pt x="10486" y="11976"/>
                  </a:lnTo>
                  <a:cubicBezTo>
                    <a:pt x="10469" y="12000"/>
                    <a:pt x="10452" y="12023"/>
                    <a:pt x="10432" y="12047"/>
                  </a:cubicBezTo>
                  <a:lnTo>
                    <a:pt x="10412" y="12077"/>
                  </a:lnTo>
                  <a:lnTo>
                    <a:pt x="10386" y="12110"/>
                  </a:lnTo>
                  <a:lnTo>
                    <a:pt x="10335" y="12174"/>
                  </a:lnTo>
                  <a:cubicBezTo>
                    <a:pt x="10312" y="12207"/>
                    <a:pt x="10285" y="12240"/>
                    <a:pt x="10255" y="12274"/>
                  </a:cubicBezTo>
                  <a:lnTo>
                    <a:pt x="10239" y="12294"/>
                  </a:lnTo>
                  <a:lnTo>
                    <a:pt x="10178" y="12368"/>
                  </a:lnTo>
                  <a:lnTo>
                    <a:pt x="10172" y="12374"/>
                  </a:lnTo>
                  <a:lnTo>
                    <a:pt x="10165" y="12381"/>
                  </a:lnTo>
                  <a:cubicBezTo>
                    <a:pt x="10135" y="12411"/>
                    <a:pt x="10105" y="12441"/>
                    <a:pt x="10071" y="12464"/>
                  </a:cubicBezTo>
                  <a:lnTo>
                    <a:pt x="10068" y="12464"/>
                  </a:lnTo>
                  <a:lnTo>
                    <a:pt x="10061" y="12474"/>
                  </a:lnTo>
                  <a:lnTo>
                    <a:pt x="10055" y="12478"/>
                  </a:lnTo>
                  <a:cubicBezTo>
                    <a:pt x="10038" y="12491"/>
                    <a:pt x="10028" y="12501"/>
                    <a:pt x="10011" y="12511"/>
                  </a:cubicBezTo>
                  <a:cubicBezTo>
                    <a:pt x="9994" y="12525"/>
                    <a:pt x="9978" y="12535"/>
                    <a:pt x="9961" y="12551"/>
                  </a:cubicBezTo>
                  <a:cubicBezTo>
                    <a:pt x="9921" y="12581"/>
                    <a:pt x="9894" y="12612"/>
                    <a:pt x="9861" y="12635"/>
                  </a:cubicBezTo>
                  <a:cubicBezTo>
                    <a:pt x="9837" y="12652"/>
                    <a:pt x="9821" y="12668"/>
                    <a:pt x="9801" y="12692"/>
                  </a:cubicBezTo>
                  <a:lnTo>
                    <a:pt x="9677" y="12802"/>
                  </a:lnTo>
                  <a:cubicBezTo>
                    <a:pt x="9660" y="12816"/>
                    <a:pt x="9643" y="12829"/>
                    <a:pt x="9627" y="12836"/>
                  </a:cubicBezTo>
                  <a:cubicBezTo>
                    <a:pt x="9610" y="12849"/>
                    <a:pt x="9593" y="12862"/>
                    <a:pt x="9577" y="12869"/>
                  </a:cubicBezTo>
                  <a:cubicBezTo>
                    <a:pt x="9550" y="12882"/>
                    <a:pt x="9526" y="12899"/>
                    <a:pt x="9500" y="12912"/>
                  </a:cubicBezTo>
                  <a:cubicBezTo>
                    <a:pt x="9470" y="12926"/>
                    <a:pt x="9443" y="12936"/>
                    <a:pt x="9403" y="12946"/>
                  </a:cubicBezTo>
                  <a:cubicBezTo>
                    <a:pt x="9369" y="12953"/>
                    <a:pt x="9336" y="12966"/>
                    <a:pt x="9302" y="12976"/>
                  </a:cubicBezTo>
                  <a:cubicBezTo>
                    <a:pt x="9279" y="12983"/>
                    <a:pt x="9249" y="12986"/>
                    <a:pt x="9225" y="12996"/>
                  </a:cubicBezTo>
                  <a:cubicBezTo>
                    <a:pt x="9165" y="13013"/>
                    <a:pt x="9108" y="13036"/>
                    <a:pt x="9048" y="13060"/>
                  </a:cubicBezTo>
                  <a:cubicBezTo>
                    <a:pt x="9042" y="13063"/>
                    <a:pt x="9032" y="13066"/>
                    <a:pt x="9018" y="13070"/>
                  </a:cubicBezTo>
                  <a:lnTo>
                    <a:pt x="8985" y="13083"/>
                  </a:lnTo>
                  <a:cubicBezTo>
                    <a:pt x="8908" y="13113"/>
                    <a:pt x="8831" y="13143"/>
                    <a:pt x="8761" y="13163"/>
                  </a:cubicBezTo>
                  <a:cubicBezTo>
                    <a:pt x="8697" y="13180"/>
                    <a:pt x="8634" y="13197"/>
                    <a:pt x="8577" y="13213"/>
                  </a:cubicBezTo>
                  <a:cubicBezTo>
                    <a:pt x="8483" y="13237"/>
                    <a:pt x="8396" y="13260"/>
                    <a:pt x="8329" y="13270"/>
                  </a:cubicBezTo>
                  <a:cubicBezTo>
                    <a:pt x="8249" y="13287"/>
                    <a:pt x="8172" y="13304"/>
                    <a:pt x="8089" y="13320"/>
                  </a:cubicBezTo>
                  <a:lnTo>
                    <a:pt x="8075" y="13320"/>
                  </a:lnTo>
                  <a:cubicBezTo>
                    <a:pt x="8042" y="13327"/>
                    <a:pt x="8005" y="13334"/>
                    <a:pt x="7972" y="13337"/>
                  </a:cubicBezTo>
                  <a:cubicBezTo>
                    <a:pt x="7925" y="13344"/>
                    <a:pt x="7878" y="13347"/>
                    <a:pt x="7841" y="13350"/>
                  </a:cubicBezTo>
                  <a:lnTo>
                    <a:pt x="7714" y="13364"/>
                  </a:lnTo>
                  <a:cubicBezTo>
                    <a:pt x="7694" y="13364"/>
                    <a:pt x="7674" y="13367"/>
                    <a:pt x="7657" y="13367"/>
                  </a:cubicBezTo>
                  <a:lnTo>
                    <a:pt x="7647" y="13367"/>
                  </a:lnTo>
                  <a:lnTo>
                    <a:pt x="7664" y="13350"/>
                  </a:lnTo>
                  <a:cubicBezTo>
                    <a:pt x="7724" y="13294"/>
                    <a:pt x="7788" y="13233"/>
                    <a:pt x="7848" y="13177"/>
                  </a:cubicBezTo>
                  <a:lnTo>
                    <a:pt x="7871" y="13153"/>
                  </a:lnTo>
                  <a:cubicBezTo>
                    <a:pt x="7891" y="13133"/>
                    <a:pt x="7911" y="13113"/>
                    <a:pt x="7932" y="13096"/>
                  </a:cubicBezTo>
                  <a:cubicBezTo>
                    <a:pt x="7958" y="13070"/>
                    <a:pt x="7988" y="13046"/>
                    <a:pt x="8022" y="13016"/>
                  </a:cubicBezTo>
                  <a:cubicBezTo>
                    <a:pt x="8072" y="12979"/>
                    <a:pt x="8122" y="12943"/>
                    <a:pt x="8176" y="12902"/>
                  </a:cubicBezTo>
                  <a:lnTo>
                    <a:pt x="8222" y="12876"/>
                  </a:lnTo>
                  <a:cubicBezTo>
                    <a:pt x="8259" y="12849"/>
                    <a:pt x="8296" y="12826"/>
                    <a:pt x="8329" y="12799"/>
                  </a:cubicBezTo>
                  <a:cubicBezTo>
                    <a:pt x="8400" y="12749"/>
                    <a:pt x="8466" y="12702"/>
                    <a:pt x="8527" y="12658"/>
                  </a:cubicBezTo>
                  <a:cubicBezTo>
                    <a:pt x="8560" y="12632"/>
                    <a:pt x="8594" y="12608"/>
                    <a:pt x="8630" y="12578"/>
                  </a:cubicBezTo>
                  <a:cubicBezTo>
                    <a:pt x="8657" y="12558"/>
                    <a:pt x="8684" y="12541"/>
                    <a:pt x="8714" y="12518"/>
                  </a:cubicBezTo>
                  <a:lnTo>
                    <a:pt x="8731" y="12511"/>
                  </a:lnTo>
                  <a:lnTo>
                    <a:pt x="8858" y="12434"/>
                  </a:lnTo>
                  <a:cubicBezTo>
                    <a:pt x="8925" y="12398"/>
                    <a:pt x="8991" y="12357"/>
                    <a:pt x="9052" y="12314"/>
                  </a:cubicBezTo>
                  <a:cubicBezTo>
                    <a:pt x="9092" y="12291"/>
                    <a:pt x="9125" y="12264"/>
                    <a:pt x="9162" y="12240"/>
                  </a:cubicBezTo>
                  <a:cubicBezTo>
                    <a:pt x="9195" y="12214"/>
                    <a:pt x="9225" y="12184"/>
                    <a:pt x="9259" y="12157"/>
                  </a:cubicBezTo>
                  <a:cubicBezTo>
                    <a:pt x="9279" y="12133"/>
                    <a:pt x="9302" y="12113"/>
                    <a:pt x="9326" y="12093"/>
                  </a:cubicBezTo>
                  <a:lnTo>
                    <a:pt x="9346" y="12073"/>
                  </a:lnTo>
                  <a:lnTo>
                    <a:pt x="9433" y="11996"/>
                  </a:lnTo>
                  <a:cubicBezTo>
                    <a:pt x="9459" y="11976"/>
                    <a:pt x="9483" y="11956"/>
                    <a:pt x="9513" y="11940"/>
                  </a:cubicBezTo>
                  <a:cubicBezTo>
                    <a:pt x="9533" y="11923"/>
                    <a:pt x="9560" y="11909"/>
                    <a:pt x="9580" y="11893"/>
                  </a:cubicBezTo>
                  <a:lnTo>
                    <a:pt x="9587" y="11889"/>
                  </a:lnTo>
                  <a:cubicBezTo>
                    <a:pt x="9603" y="11879"/>
                    <a:pt x="9617" y="11866"/>
                    <a:pt x="9633" y="11859"/>
                  </a:cubicBezTo>
                  <a:lnTo>
                    <a:pt x="9633" y="11859"/>
                  </a:lnTo>
                  <a:cubicBezTo>
                    <a:pt x="9620" y="11863"/>
                    <a:pt x="9613" y="11873"/>
                    <a:pt x="9600" y="11876"/>
                  </a:cubicBezTo>
                  <a:cubicBezTo>
                    <a:pt x="9580" y="11883"/>
                    <a:pt x="9563" y="11893"/>
                    <a:pt x="9543" y="11906"/>
                  </a:cubicBezTo>
                  <a:cubicBezTo>
                    <a:pt x="9510" y="11923"/>
                    <a:pt x="9466" y="11943"/>
                    <a:pt x="9429" y="11966"/>
                  </a:cubicBezTo>
                  <a:cubicBezTo>
                    <a:pt x="9399" y="11983"/>
                    <a:pt x="9366" y="12006"/>
                    <a:pt x="9336" y="12026"/>
                  </a:cubicBezTo>
                  <a:lnTo>
                    <a:pt x="9326" y="12033"/>
                  </a:lnTo>
                  <a:cubicBezTo>
                    <a:pt x="9296" y="12050"/>
                    <a:pt x="9269" y="12073"/>
                    <a:pt x="9242" y="12090"/>
                  </a:cubicBezTo>
                  <a:lnTo>
                    <a:pt x="9225" y="12100"/>
                  </a:lnTo>
                  <a:cubicBezTo>
                    <a:pt x="9199" y="12117"/>
                    <a:pt x="9175" y="12133"/>
                    <a:pt x="9149" y="12147"/>
                  </a:cubicBezTo>
                  <a:lnTo>
                    <a:pt x="9128" y="12160"/>
                  </a:lnTo>
                  <a:cubicBezTo>
                    <a:pt x="9085" y="12184"/>
                    <a:pt x="9045" y="12207"/>
                    <a:pt x="9008" y="12230"/>
                  </a:cubicBezTo>
                  <a:cubicBezTo>
                    <a:pt x="8988" y="12240"/>
                    <a:pt x="8978" y="12247"/>
                    <a:pt x="8961" y="12257"/>
                  </a:cubicBezTo>
                  <a:cubicBezTo>
                    <a:pt x="8931" y="12274"/>
                    <a:pt x="8901" y="12291"/>
                    <a:pt x="8874" y="12301"/>
                  </a:cubicBezTo>
                  <a:cubicBezTo>
                    <a:pt x="8851" y="12314"/>
                    <a:pt x="8828" y="12327"/>
                    <a:pt x="8808" y="12341"/>
                  </a:cubicBezTo>
                  <a:lnTo>
                    <a:pt x="8694" y="12401"/>
                  </a:lnTo>
                  <a:cubicBezTo>
                    <a:pt x="8660" y="12424"/>
                    <a:pt x="8624" y="12444"/>
                    <a:pt x="8580" y="12474"/>
                  </a:cubicBezTo>
                  <a:cubicBezTo>
                    <a:pt x="8547" y="12498"/>
                    <a:pt x="8513" y="12525"/>
                    <a:pt x="8483" y="12545"/>
                  </a:cubicBezTo>
                  <a:lnTo>
                    <a:pt x="8383" y="12618"/>
                  </a:lnTo>
                  <a:cubicBezTo>
                    <a:pt x="8313" y="12675"/>
                    <a:pt x="8249" y="12715"/>
                    <a:pt x="8192" y="12759"/>
                  </a:cubicBezTo>
                  <a:lnTo>
                    <a:pt x="8146" y="12785"/>
                  </a:lnTo>
                  <a:cubicBezTo>
                    <a:pt x="8092" y="12819"/>
                    <a:pt x="8042" y="12859"/>
                    <a:pt x="7992" y="12899"/>
                  </a:cubicBezTo>
                  <a:cubicBezTo>
                    <a:pt x="7948" y="12933"/>
                    <a:pt x="7915" y="12959"/>
                    <a:pt x="7888" y="12986"/>
                  </a:cubicBezTo>
                  <a:cubicBezTo>
                    <a:pt x="7861" y="13013"/>
                    <a:pt x="7831" y="13036"/>
                    <a:pt x="7811" y="13063"/>
                  </a:cubicBezTo>
                  <a:lnTo>
                    <a:pt x="7808" y="13066"/>
                  </a:lnTo>
                  <a:lnTo>
                    <a:pt x="7628" y="13246"/>
                  </a:lnTo>
                  <a:lnTo>
                    <a:pt x="7628" y="13246"/>
                  </a:lnTo>
                  <a:cubicBezTo>
                    <a:pt x="7645" y="13207"/>
                    <a:pt x="7660" y="13174"/>
                    <a:pt x="7674" y="13136"/>
                  </a:cubicBezTo>
                  <a:cubicBezTo>
                    <a:pt x="7691" y="13103"/>
                    <a:pt x="7704" y="13070"/>
                    <a:pt x="7721" y="13036"/>
                  </a:cubicBezTo>
                  <a:lnTo>
                    <a:pt x="7728" y="13016"/>
                  </a:lnTo>
                  <a:cubicBezTo>
                    <a:pt x="7731" y="13003"/>
                    <a:pt x="7741" y="12986"/>
                    <a:pt x="7744" y="12976"/>
                  </a:cubicBezTo>
                  <a:lnTo>
                    <a:pt x="7748" y="12963"/>
                  </a:lnTo>
                  <a:lnTo>
                    <a:pt x="7754" y="12949"/>
                  </a:lnTo>
                  <a:lnTo>
                    <a:pt x="7764" y="12923"/>
                  </a:lnTo>
                  <a:cubicBezTo>
                    <a:pt x="7764" y="12919"/>
                    <a:pt x="7771" y="12916"/>
                    <a:pt x="7771" y="12912"/>
                  </a:cubicBezTo>
                  <a:cubicBezTo>
                    <a:pt x="7774" y="12899"/>
                    <a:pt x="7781" y="12886"/>
                    <a:pt x="7791" y="12872"/>
                  </a:cubicBezTo>
                  <a:lnTo>
                    <a:pt x="7798" y="12852"/>
                  </a:lnTo>
                  <a:cubicBezTo>
                    <a:pt x="7801" y="12846"/>
                    <a:pt x="7811" y="12832"/>
                    <a:pt x="7815" y="12822"/>
                  </a:cubicBezTo>
                  <a:lnTo>
                    <a:pt x="7825" y="12805"/>
                  </a:lnTo>
                  <a:lnTo>
                    <a:pt x="7828" y="12799"/>
                  </a:lnTo>
                  <a:lnTo>
                    <a:pt x="7825" y="12802"/>
                  </a:lnTo>
                  <a:lnTo>
                    <a:pt x="7831" y="12785"/>
                  </a:lnTo>
                  <a:lnTo>
                    <a:pt x="7851" y="12752"/>
                  </a:lnTo>
                  <a:cubicBezTo>
                    <a:pt x="7885" y="12688"/>
                    <a:pt x="7918" y="12632"/>
                    <a:pt x="7952" y="12568"/>
                  </a:cubicBezTo>
                  <a:lnTo>
                    <a:pt x="7978" y="12528"/>
                  </a:lnTo>
                  <a:cubicBezTo>
                    <a:pt x="7998" y="12495"/>
                    <a:pt x="8018" y="12454"/>
                    <a:pt x="8042" y="12421"/>
                  </a:cubicBezTo>
                  <a:lnTo>
                    <a:pt x="8045" y="12418"/>
                  </a:lnTo>
                  <a:cubicBezTo>
                    <a:pt x="8062" y="12388"/>
                    <a:pt x="8082" y="12361"/>
                    <a:pt x="8102" y="12331"/>
                  </a:cubicBezTo>
                  <a:lnTo>
                    <a:pt x="8109" y="12321"/>
                  </a:lnTo>
                  <a:lnTo>
                    <a:pt x="8112" y="12314"/>
                  </a:lnTo>
                  <a:cubicBezTo>
                    <a:pt x="8125" y="12297"/>
                    <a:pt x="8135" y="12284"/>
                    <a:pt x="8149" y="12267"/>
                  </a:cubicBezTo>
                  <a:cubicBezTo>
                    <a:pt x="8162" y="12250"/>
                    <a:pt x="8179" y="12234"/>
                    <a:pt x="8192" y="12217"/>
                  </a:cubicBezTo>
                  <a:lnTo>
                    <a:pt x="8219" y="12190"/>
                  </a:lnTo>
                  <a:cubicBezTo>
                    <a:pt x="8242" y="12167"/>
                    <a:pt x="8259" y="12147"/>
                    <a:pt x="8279" y="12130"/>
                  </a:cubicBezTo>
                  <a:lnTo>
                    <a:pt x="8286" y="12123"/>
                  </a:lnTo>
                  <a:lnTo>
                    <a:pt x="8296" y="12113"/>
                  </a:lnTo>
                  <a:lnTo>
                    <a:pt x="8309" y="12100"/>
                  </a:lnTo>
                  <a:lnTo>
                    <a:pt x="8313" y="12097"/>
                  </a:lnTo>
                  <a:lnTo>
                    <a:pt x="8316" y="12093"/>
                  </a:lnTo>
                  <a:lnTo>
                    <a:pt x="8319" y="12090"/>
                  </a:lnTo>
                  <a:cubicBezTo>
                    <a:pt x="8349" y="12060"/>
                    <a:pt x="8380" y="12026"/>
                    <a:pt x="8410" y="11993"/>
                  </a:cubicBezTo>
                  <a:cubicBezTo>
                    <a:pt x="8433" y="11963"/>
                    <a:pt x="8460" y="11933"/>
                    <a:pt x="8483" y="11909"/>
                  </a:cubicBezTo>
                  <a:cubicBezTo>
                    <a:pt x="8503" y="11889"/>
                    <a:pt x="8527" y="11866"/>
                    <a:pt x="8547" y="11849"/>
                  </a:cubicBezTo>
                  <a:cubicBezTo>
                    <a:pt x="8563" y="11833"/>
                    <a:pt x="8584" y="11816"/>
                    <a:pt x="8600" y="11806"/>
                  </a:cubicBezTo>
                  <a:lnTo>
                    <a:pt x="8614" y="11796"/>
                  </a:lnTo>
                  <a:cubicBezTo>
                    <a:pt x="8630" y="11782"/>
                    <a:pt x="8647" y="11772"/>
                    <a:pt x="8664" y="11762"/>
                  </a:cubicBezTo>
                  <a:cubicBezTo>
                    <a:pt x="8684" y="11749"/>
                    <a:pt x="8704" y="11739"/>
                    <a:pt x="8721" y="11722"/>
                  </a:cubicBezTo>
                  <a:lnTo>
                    <a:pt x="8734" y="11712"/>
                  </a:lnTo>
                  <a:cubicBezTo>
                    <a:pt x="8751" y="11706"/>
                    <a:pt x="8767" y="11692"/>
                    <a:pt x="8787" y="11682"/>
                  </a:cubicBezTo>
                  <a:cubicBezTo>
                    <a:pt x="8814" y="11672"/>
                    <a:pt x="8834" y="11659"/>
                    <a:pt x="8861" y="11649"/>
                  </a:cubicBezTo>
                  <a:cubicBezTo>
                    <a:pt x="8901" y="11632"/>
                    <a:pt x="8938" y="11615"/>
                    <a:pt x="8978" y="11599"/>
                  </a:cubicBezTo>
                  <a:cubicBezTo>
                    <a:pt x="9011" y="11588"/>
                    <a:pt x="9038" y="11575"/>
                    <a:pt x="9072" y="11562"/>
                  </a:cubicBezTo>
                  <a:lnTo>
                    <a:pt x="9092" y="11555"/>
                  </a:lnTo>
                  <a:cubicBezTo>
                    <a:pt x="9112" y="11545"/>
                    <a:pt x="9132" y="11538"/>
                    <a:pt x="9155" y="11528"/>
                  </a:cubicBezTo>
                  <a:cubicBezTo>
                    <a:pt x="9212" y="11508"/>
                    <a:pt x="9269" y="11488"/>
                    <a:pt x="9322" y="11465"/>
                  </a:cubicBezTo>
                  <a:cubicBezTo>
                    <a:pt x="9349" y="11458"/>
                    <a:pt x="9379" y="11448"/>
                    <a:pt x="9406" y="11445"/>
                  </a:cubicBezTo>
                  <a:cubicBezTo>
                    <a:pt x="9436" y="11438"/>
                    <a:pt x="9466" y="11431"/>
                    <a:pt x="9496" y="11428"/>
                  </a:cubicBezTo>
                  <a:lnTo>
                    <a:pt x="9500" y="11428"/>
                  </a:lnTo>
                  <a:cubicBezTo>
                    <a:pt x="9503" y="11428"/>
                    <a:pt x="9506" y="11428"/>
                    <a:pt x="9516" y="11425"/>
                  </a:cubicBezTo>
                  <a:cubicBezTo>
                    <a:pt x="9556" y="11415"/>
                    <a:pt x="9603" y="11411"/>
                    <a:pt x="9647" y="11405"/>
                  </a:cubicBezTo>
                  <a:cubicBezTo>
                    <a:pt x="9697" y="11395"/>
                    <a:pt x="9747" y="11391"/>
                    <a:pt x="9801" y="11388"/>
                  </a:cubicBezTo>
                  <a:lnTo>
                    <a:pt x="9831" y="11381"/>
                  </a:lnTo>
                  <a:lnTo>
                    <a:pt x="10055" y="11358"/>
                  </a:lnTo>
                  <a:cubicBezTo>
                    <a:pt x="10148" y="11348"/>
                    <a:pt x="10225" y="11338"/>
                    <a:pt x="10305" y="11324"/>
                  </a:cubicBezTo>
                  <a:lnTo>
                    <a:pt x="10319" y="11324"/>
                  </a:lnTo>
                  <a:lnTo>
                    <a:pt x="10456" y="11298"/>
                  </a:lnTo>
                  <a:cubicBezTo>
                    <a:pt x="10543" y="11278"/>
                    <a:pt x="10626" y="11261"/>
                    <a:pt x="10707" y="11237"/>
                  </a:cubicBezTo>
                  <a:cubicBezTo>
                    <a:pt x="10753" y="11224"/>
                    <a:pt x="10804" y="11207"/>
                    <a:pt x="10850" y="11191"/>
                  </a:cubicBezTo>
                  <a:cubicBezTo>
                    <a:pt x="10884" y="11177"/>
                    <a:pt x="10917" y="11171"/>
                    <a:pt x="10944" y="11157"/>
                  </a:cubicBezTo>
                  <a:lnTo>
                    <a:pt x="10941" y="11157"/>
                  </a:lnTo>
                  <a:cubicBezTo>
                    <a:pt x="10944" y="11157"/>
                    <a:pt x="10951" y="11154"/>
                    <a:pt x="10954" y="11154"/>
                  </a:cubicBezTo>
                  <a:cubicBezTo>
                    <a:pt x="10971" y="11147"/>
                    <a:pt x="10991" y="11140"/>
                    <a:pt x="11008" y="11137"/>
                  </a:cubicBezTo>
                  <a:close/>
                  <a:moveTo>
                    <a:pt x="7173" y="14033"/>
                  </a:moveTo>
                  <a:lnTo>
                    <a:pt x="7170" y="14036"/>
                  </a:lnTo>
                  <a:lnTo>
                    <a:pt x="7170" y="14036"/>
                  </a:lnTo>
                  <a:cubicBezTo>
                    <a:pt x="7171" y="14035"/>
                    <a:pt x="7173" y="14035"/>
                    <a:pt x="7173" y="14033"/>
                  </a:cubicBezTo>
                  <a:close/>
                  <a:moveTo>
                    <a:pt x="4083" y="14551"/>
                  </a:moveTo>
                  <a:cubicBezTo>
                    <a:pt x="4090" y="14551"/>
                    <a:pt x="4100" y="14554"/>
                    <a:pt x="4107" y="14554"/>
                  </a:cubicBezTo>
                  <a:cubicBezTo>
                    <a:pt x="4117" y="14557"/>
                    <a:pt x="4123" y="14557"/>
                    <a:pt x="4133" y="14564"/>
                  </a:cubicBezTo>
                  <a:cubicBezTo>
                    <a:pt x="4140" y="14567"/>
                    <a:pt x="4150" y="14571"/>
                    <a:pt x="4157" y="14571"/>
                  </a:cubicBezTo>
                  <a:cubicBezTo>
                    <a:pt x="4170" y="14581"/>
                    <a:pt x="4187" y="14588"/>
                    <a:pt x="4200" y="14598"/>
                  </a:cubicBezTo>
                  <a:cubicBezTo>
                    <a:pt x="4214" y="14604"/>
                    <a:pt x="4220" y="14614"/>
                    <a:pt x="4230" y="14621"/>
                  </a:cubicBezTo>
                  <a:cubicBezTo>
                    <a:pt x="4247" y="14634"/>
                    <a:pt x="4257" y="14651"/>
                    <a:pt x="4270" y="14664"/>
                  </a:cubicBezTo>
                  <a:cubicBezTo>
                    <a:pt x="4284" y="14681"/>
                    <a:pt x="4297" y="14691"/>
                    <a:pt x="4307" y="14708"/>
                  </a:cubicBezTo>
                  <a:cubicBezTo>
                    <a:pt x="4317" y="14721"/>
                    <a:pt x="4321" y="14731"/>
                    <a:pt x="4331" y="14741"/>
                  </a:cubicBezTo>
                  <a:cubicBezTo>
                    <a:pt x="4337" y="14758"/>
                    <a:pt x="4347" y="14781"/>
                    <a:pt x="4351" y="14798"/>
                  </a:cubicBezTo>
                  <a:cubicBezTo>
                    <a:pt x="4354" y="14818"/>
                    <a:pt x="4364" y="14842"/>
                    <a:pt x="4367" y="14865"/>
                  </a:cubicBezTo>
                  <a:cubicBezTo>
                    <a:pt x="4371" y="14892"/>
                    <a:pt x="4374" y="14925"/>
                    <a:pt x="4381" y="14955"/>
                  </a:cubicBezTo>
                  <a:cubicBezTo>
                    <a:pt x="4384" y="14985"/>
                    <a:pt x="4388" y="15019"/>
                    <a:pt x="4391" y="15052"/>
                  </a:cubicBezTo>
                  <a:lnTo>
                    <a:pt x="4391" y="15059"/>
                  </a:lnTo>
                  <a:lnTo>
                    <a:pt x="4404" y="15149"/>
                  </a:lnTo>
                  <a:cubicBezTo>
                    <a:pt x="4414" y="15189"/>
                    <a:pt x="4421" y="15219"/>
                    <a:pt x="4431" y="15250"/>
                  </a:cubicBezTo>
                  <a:lnTo>
                    <a:pt x="4431" y="15253"/>
                  </a:lnTo>
                  <a:lnTo>
                    <a:pt x="4388" y="15209"/>
                  </a:lnTo>
                  <a:cubicBezTo>
                    <a:pt x="4367" y="15189"/>
                    <a:pt x="4347" y="15173"/>
                    <a:pt x="4327" y="15156"/>
                  </a:cubicBezTo>
                  <a:cubicBezTo>
                    <a:pt x="4304" y="15139"/>
                    <a:pt x="4284" y="15122"/>
                    <a:pt x="4267" y="15109"/>
                  </a:cubicBezTo>
                  <a:cubicBezTo>
                    <a:pt x="4247" y="15099"/>
                    <a:pt x="4227" y="15082"/>
                    <a:pt x="4204" y="15069"/>
                  </a:cubicBezTo>
                  <a:cubicBezTo>
                    <a:pt x="4184" y="15052"/>
                    <a:pt x="4160" y="15036"/>
                    <a:pt x="4137" y="15022"/>
                  </a:cubicBezTo>
                  <a:cubicBezTo>
                    <a:pt x="4097" y="14992"/>
                    <a:pt x="4060" y="14965"/>
                    <a:pt x="4020" y="14932"/>
                  </a:cubicBezTo>
                  <a:cubicBezTo>
                    <a:pt x="4010" y="14919"/>
                    <a:pt x="3996" y="14905"/>
                    <a:pt x="3986" y="14892"/>
                  </a:cubicBezTo>
                  <a:cubicBezTo>
                    <a:pt x="3980" y="14882"/>
                    <a:pt x="3966" y="14868"/>
                    <a:pt x="3960" y="14855"/>
                  </a:cubicBezTo>
                  <a:cubicBezTo>
                    <a:pt x="3950" y="14842"/>
                    <a:pt x="3946" y="14835"/>
                    <a:pt x="3936" y="14822"/>
                  </a:cubicBezTo>
                  <a:cubicBezTo>
                    <a:pt x="3933" y="14815"/>
                    <a:pt x="3929" y="14805"/>
                    <a:pt x="3926" y="14791"/>
                  </a:cubicBezTo>
                  <a:lnTo>
                    <a:pt x="3913" y="14741"/>
                  </a:lnTo>
                  <a:lnTo>
                    <a:pt x="3909" y="14718"/>
                  </a:lnTo>
                  <a:cubicBezTo>
                    <a:pt x="3903" y="14701"/>
                    <a:pt x="3903" y="14684"/>
                    <a:pt x="3903" y="14664"/>
                  </a:cubicBezTo>
                  <a:lnTo>
                    <a:pt x="3903" y="14641"/>
                  </a:lnTo>
                  <a:cubicBezTo>
                    <a:pt x="3903" y="14634"/>
                    <a:pt x="3903" y="14631"/>
                    <a:pt x="3909" y="14621"/>
                  </a:cubicBezTo>
                  <a:cubicBezTo>
                    <a:pt x="3909" y="14618"/>
                    <a:pt x="3913" y="14608"/>
                    <a:pt x="3913" y="14604"/>
                  </a:cubicBezTo>
                  <a:lnTo>
                    <a:pt x="3916" y="14601"/>
                  </a:lnTo>
                  <a:cubicBezTo>
                    <a:pt x="3916" y="14598"/>
                    <a:pt x="3919" y="14591"/>
                    <a:pt x="3919" y="14591"/>
                  </a:cubicBezTo>
                  <a:lnTo>
                    <a:pt x="3923" y="14588"/>
                  </a:lnTo>
                  <a:lnTo>
                    <a:pt x="3929" y="14584"/>
                  </a:lnTo>
                  <a:cubicBezTo>
                    <a:pt x="3933" y="14584"/>
                    <a:pt x="3933" y="14581"/>
                    <a:pt x="3936" y="14581"/>
                  </a:cubicBezTo>
                  <a:cubicBezTo>
                    <a:pt x="3939" y="14574"/>
                    <a:pt x="3946" y="14574"/>
                    <a:pt x="3950" y="14571"/>
                  </a:cubicBezTo>
                  <a:cubicBezTo>
                    <a:pt x="3956" y="14567"/>
                    <a:pt x="3963" y="14567"/>
                    <a:pt x="3970" y="14564"/>
                  </a:cubicBezTo>
                  <a:cubicBezTo>
                    <a:pt x="3983" y="14557"/>
                    <a:pt x="3996" y="14554"/>
                    <a:pt x="4006" y="14554"/>
                  </a:cubicBezTo>
                  <a:cubicBezTo>
                    <a:pt x="4020" y="14554"/>
                    <a:pt x="4033" y="14551"/>
                    <a:pt x="4050" y="14551"/>
                  </a:cubicBezTo>
                  <a:close/>
                  <a:moveTo>
                    <a:pt x="5812" y="17590"/>
                  </a:moveTo>
                  <a:lnTo>
                    <a:pt x="5812" y="17590"/>
                  </a:lnTo>
                  <a:cubicBezTo>
                    <a:pt x="5822" y="17607"/>
                    <a:pt x="5825" y="17623"/>
                    <a:pt x="5835" y="17637"/>
                  </a:cubicBezTo>
                  <a:cubicBezTo>
                    <a:pt x="5842" y="17657"/>
                    <a:pt x="5849" y="17674"/>
                    <a:pt x="5855" y="17694"/>
                  </a:cubicBezTo>
                  <a:cubicBezTo>
                    <a:pt x="5859" y="17707"/>
                    <a:pt x="5862" y="17714"/>
                    <a:pt x="5869" y="17727"/>
                  </a:cubicBezTo>
                  <a:cubicBezTo>
                    <a:pt x="5872" y="17744"/>
                    <a:pt x="5882" y="17757"/>
                    <a:pt x="5889" y="17774"/>
                  </a:cubicBezTo>
                  <a:lnTo>
                    <a:pt x="5889" y="17777"/>
                  </a:lnTo>
                  <a:cubicBezTo>
                    <a:pt x="5889" y="17784"/>
                    <a:pt x="5892" y="17794"/>
                    <a:pt x="5892" y="17801"/>
                  </a:cubicBezTo>
                  <a:cubicBezTo>
                    <a:pt x="5885" y="17781"/>
                    <a:pt x="5875" y="17757"/>
                    <a:pt x="5869" y="17734"/>
                  </a:cubicBezTo>
                  <a:cubicBezTo>
                    <a:pt x="5852" y="17684"/>
                    <a:pt x="5832" y="17637"/>
                    <a:pt x="5812" y="17590"/>
                  </a:cubicBezTo>
                  <a:close/>
                  <a:moveTo>
                    <a:pt x="8212" y="15099"/>
                  </a:moveTo>
                  <a:cubicBezTo>
                    <a:pt x="8212" y="15102"/>
                    <a:pt x="8212" y="15102"/>
                    <a:pt x="8216" y="15106"/>
                  </a:cubicBezTo>
                  <a:cubicBezTo>
                    <a:pt x="8219" y="15119"/>
                    <a:pt x="8229" y="15129"/>
                    <a:pt x="8232" y="15143"/>
                  </a:cubicBezTo>
                  <a:cubicBezTo>
                    <a:pt x="8249" y="15176"/>
                    <a:pt x="8266" y="15213"/>
                    <a:pt x="8283" y="15250"/>
                  </a:cubicBezTo>
                  <a:cubicBezTo>
                    <a:pt x="8283" y="15253"/>
                    <a:pt x="8283" y="15253"/>
                    <a:pt x="8286" y="15256"/>
                  </a:cubicBezTo>
                  <a:lnTo>
                    <a:pt x="8319" y="15336"/>
                  </a:lnTo>
                  <a:lnTo>
                    <a:pt x="8343" y="15380"/>
                  </a:lnTo>
                  <a:cubicBezTo>
                    <a:pt x="8360" y="15417"/>
                    <a:pt x="8370" y="15453"/>
                    <a:pt x="8386" y="15487"/>
                  </a:cubicBezTo>
                  <a:lnTo>
                    <a:pt x="8396" y="15507"/>
                  </a:lnTo>
                  <a:cubicBezTo>
                    <a:pt x="8403" y="15524"/>
                    <a:pt x="8413" y="15540"/>
                    <a:pt x="8420" y="15560"/>
                  </a:cubicBezTo>
                  <a:lnTo>
                    <a:pt x="8436" y="15594"/>
                  </a:lnTo>
                  <a:lnTo>
                    <a:pt x="8466" y="15651"/>
                  </a:lnTo>
                  <a:cubicBezTo>
                    <a:pt x="8477" y="15667"/>
                    <a:pt x="8483" y="15684"/>
                    <a:pt x="8497" y="15694"/>
                  </a:cubicBezTo>
                  <a:lnTo>
                    <a:pt x="8510" y="15718"/>
                  </a:lnTo>
                  <a:cubicBezTo>
                    <a:pt x="8533" y="15758"/>
                    <a:pt x="8560" y="15801"/>
                    <a:pt x="8584" y="15838"/>
                  </a:cubicBezTo>
                  <a:cubicBezTo>
                    <a:pt x="8627" y="15895"/>
                    <a:pt x="8677" y="15952"/>
                    <a:pt x="8727" y="16002"/>
                  </a:cubicBezTo>
                  <a:cubicBezTo>
                    <a:pt x="8744" y="16019"/>
                    <a:pt x="8761" y="16029"/>
                    <a:pt x="8777" y="16045"/>
                  </a:cubicBezTo>
                  <a:lnTo>
                    <a:pt x="8797" y="16062"/>
                  </a:lnTo>
                  <a:cubicBezTo>
                    <a:pt x="8818" y="16085"/>
                    <a:pt x="8838" y="16102"/>
                    <a:pt x="8864" y="16122"/>
                  </a:cubicBezTo>
                  <a:cubicBezTo>
                    <a:pt x="8888" y="16142"/>
                    <a:pt x="8915" y="16169"/>
                    <a:pt x="8945" y="16189"/>
                  </a:cubicBezTo>
                  <a:cubicBezTo>
                    <a:pt x="8961" y="16202"/>
                    <a:pt x="8971" y="16219"/>
                    <a:pt x="8988" y="16229"/>
                  </a:cubicBezTo>
                  <a:cubicBezTo>
                    <a:pt x="9018" y="16256"/>
                    <a:pt x="9045" y="16279"/>
                    <a:pt x="9072" y="16306"/>
                  </a:cubicBezTo>
                  <a:lnTo>
                    <a:pt x="9122" y="16346"/>
                  </a:lnTo>
                  <a:lnTo>
                    <a:pt x="9222" y="16436"/>
                  </a:lnTo>
                  <a:cubicBezTo>
                    <a:pt x="9269" y="16477"/>
                    <a:pt x="9316" y="16513"/>
                    <a:pt x="9363" y="16560"/>
                  </a:cubicBezTo>
                  <a:cubicBezTo>
                    <a:pt x="9389" y="16590"/>
                    <a:pt x="9416" y="16614"/>
                    <a:pt x="9436" y="16640"/>
                  </a:cubicBezTo>
                  <a:cubicBezTo>
                    <a:pt x="9453" y="16660"/>
                    <a:pt x="9470" y="16687"/>
                    <a:pt x="9486" y="16711"/>
                  </a:cubicBezTo>
                  <a:cubicBezTo>
                    <a:pt x="9503" y="16737"/>
                    <a:pt x="9516" y="16764"/>
                    <a:pt x="9530" y="16791"/>
                  </a:cubicBezTo>
                  <a:lnTo>
                    <a:pt x="9530" y="16794"/>
                  </a:lnTo>
                  <a:cubicBezTo>
                    <a:pt x="9546" y="16828"/>
                    <a:pt x="9553" y="16861"/>
                    <a:pt x="9566" y="16898"/>
                  </a:cubicBezTo>
                  <a:cubicBezTo>
                    <a:pt x="9573" y="16931"/>
                    <a:pt x="9583" y="16965"/>
                    <a:pt x="9587" y="16998"/>
                  </a:cubicBezTo>
                  <a:cubicBezTo>
                    <a:pt x="9587" y="17008"/>
                    <a:pt x="9587" y="17012"/>
                    <a:pt x="9590" y="17022"/>
                  </a:cubicBezTo>
                  <a:lnTo>
                    <a:pt x="9590" y="17032"/>
                  </a:lnTo>
                  <a:cubicBezTo>
                    <a:pt x="9597" y="17062"/>
                    <a:pt x="9597" y="17092"/>
                    <a:pt x="9600" y="17125"/>
                  </a:cubicBezTo>
                  <a:cubicBezTo>
                    <a:pt x="9600" y="17279"/>
                    <a:pt x="9597" y="17443"/>
                    <a:pt x="9587" y="17593"/>
                  </a:cubicBezTo>
                  <a:cubicBezTo>
                    <a:pt x="9583" y="17674"/>
                    <a:pt x="9580" y="17750"/>
                    <a:pt x="9580" y="17831"/>
                  </a:cubicBezTo>
                  <a:lnTo>
                    <a:pt x="9580" y="17891"/>
                  </a:lnTo>
                  <a:cubicBezTo>
                    <a:pt x="9573" y="17994"/>
                    <a:pt x="9573" y="18101"/>
                    <a:pt x="9566" y="18208"/>
                  </a:cubicBezTo>
                  <a:cubicBezTo>
                    <a:pt x="9563" y="18342"/>
                    <a:pt x="9550" y="18466"/>
                    <a:pt x="9540" y="18586"/>
                  </a:cubicBezTo>
                  <a:lnTo>
                    <a:pt x="9533" y="18643"/>
                  </a:lnTo>
                  <a:cubicBezTo>
                    <a:pt x="9530" y="18670"/>
                    <a:pt x="9523" y="18700"/>
                    <a:pt x="9520" y="18727"/>
                  </a:cubicBezTo>
                  <a:cubicBezTo>
                    <a:pt x="9516" y="18753"/>
                    <a:pt x="9513" y="18787"/>
                    <a:pt x="9506" y="18817"/>
                  </a:cubicBezTo>
                  <a:lnTo>
                    <a:pt x="9503" y="18847"/>
                  </a:lnTo>
                  <a:cubicBezTo>
                    <a:pt x="9490" y="18937"/>
                    <a:pt x="9480" y="19031"/>
                    <a:pt x="9466" y="19118"/>
                  </a:cubicBezTo>
                  <a:lnTo>
                    <a:pt x="9463" y="19141"/>
                  </a:lnTo>
                  <a:cubicBezTo>
                    <a:pt x="9453" y="19201"/>
                    <a:pt x="9449" y="19262"/>
                    <a:pt x="9439" y="19315"/>
                  </a:cubicBezTo>
                  <a:lnTo>
                    <a:pt x="9433" y="19375"/>
                  </a:lnTo>
                  <a:cubicBezTo>
                    <a:pt x="9429" y="19415"/>
                    <a:pt x="9419" y="19456"/>
                    <a:pt x="9416" y="19496"/>
                  </a:cubicBezTo>
                  <a:cubicBezTo>
                    <a:pt x="9403" y="19603"/>
                    <a:pt x="9396" y="19716"/>
                    <a:pt x="9386" y="19837"/>
                  </a:cubicBezTo>
                  <a:cubicBezTo>
                    <a:pt x="9386" y="19830"/>
                    <a:pt x="9383" y="19820"/>
                    <a:pt x="9379" y="19810"/>
                  </a:cubicBezTo>
                  <a:cubicBezTo>
                    <a:pt x="9369" y="19790"/>
                    <a:pt x="9366" y="19767"/>
                    <a:pt x="9356" y="19740"/>
                  </a:cubicBezTo>
                  <a:cubicBezTo>
                    <a:pt x="9336" y="19670"/>
                    <a:pt x="9316" y="19599"/>
                    <a:pt x="9286" y="19522"/>
                  </a:cubicBezTo>
                  <a:cubicBezTo>
                    <a:pt x="9262" y="19452"/>
                    <a:pt x="9232" y="19385"/>
                    <a:pt x="9202" y="19318"/>
                  </a:cubicBezTo>
                  <a:lnTo>
                    <a:pt x="9165" y="19232"/>
                  </a:lnTo>
                  <a:cubicBezTo>
                    <a:pt x="9128" y="19138"/>
                    <a:pt x="9088" y="19044"/>
                    <a:pt x="9055" y="18944"/>
                  </a:cubicBezTo>
                  <a:lnTo>
                    <a:pt x="9035" y="18884"/>
                  </a:lnTo>
                  <a:cubicBezTo>
                    <a:pt x="9005" y="18800"/>
                    <a:pt x="8978" y="18717"/>
                    <a:pt x="8945" y="18636"/>
                  </a:cubicBezTo>
                  <a:cubicBezTo>
                    <a:pt x="8904" y="18546"/>
                    <a:pt x="8864" y="18453"/>
                    <a:pt x="8811" y="18359"/>
                  </a:cubicBezTo>
                  <a:cubicBezTo>
                    <a:pt x="8784" y="18315"/>
                    <a:pt x="8761" y="18275"/>
                    <a:pt x="8737" y="18232"/>
                  </a:cubicBezTo>
                  <a:lnTo>
                    <a:pt x="8731" y="18215"/>
                  </a:lnTo>
                  <a:cubicBezTo>
                    <a:pt x="8701" y="18165"/>
                    <a:pt x="8677" y="18112"/>
                    <a:pt x="8654" y="18065"/>
                  </a:cubicBezTo>
                  <a:lnTo>
                    <a:pt x="8654" y="18065"/>
                  </a:lnTo>
                  <a:cubicBezTo>
                    <a:pt x="8654" y="18125"/>
                    <a:pt x="8660" y="18168"/>
                    <a:pt x="8664" y="18215"/>
                  </a:cubicBezTo>
                  <a:cubicBezTo>
                    <a:pt x="8667" y="18262"/>
                    <a:pt x="8677" y="18302"/>
                    <a:pt x="8684" y="18342"/>
                  </a:cubicBezTo>
                  <a:cubicBezTo>
                    <a:pt x="8704" y="18429"/>
                    <a:pt x="8731" y="18516"/>
                    <a:pt x="8751" y="18596"/>
                  </a:cubicBezTo>
                  <a:cubicBezTo>
                    <a:pt x="8771" y="18663"/>
                    <a:pt x="8797" y="18730"/>
                    <a:pt x="8818" y="18790"/>
                  </a:cubicBezTo>
                  <a:cubicBezTo>
                    <a:pt x="8831" y="18827"/>
                    <a:pt x="8844" y="18857"/>
                    <a:pt x="8854" y="18897"/>
                  </a:cubicBezTo>
                  <a:cubicBezTo>
                    <a:pt x="8888" y="18987"/>
                    <a:pt x="8928" y="19101"/>
                    <a:pt x="8968" y="19208"/>
                  </a:cubicBezTo>
                  <a:cubicBezTo>
                    <a:pt x="8995" y="19272"/>
                    <a:pt x="9018" y="19335"/>
                    <a:pt x="9045" y="19392"/>
                  </a:cubicBezTo>
                  <a:cubicBezTo>
                    <a:pt x="9052" y="19412"/>
                    <a:pt x="9055" y="19429"/>
                    <a:pt x="9065" y="19442"/>
                  </a:cubicBezTo>
                  <a:cubicBezTo>
                    <a:pt x="9072" y="19459"/>
                    <a:pt x="9078" y="19476"/>
                    <a:pt x="9085" y="19492"/>
                  </a:cubicBezTo>
                  <a:cubicBezTo>
                    <a:pt x="9105" y="19542"/>
                    <a:pt x="9122" y="19593"/>
                    <a:pt x="9139" y="19643"/>
                  </a:cubicBezTo>
                  <a:cubicBezTo>
                    <a:pt x="9155" y="19693"/>
                    <a:pt x="9172" y="19740"/>
                    <a:pt x="9185" y="19787"/>
                  </a:cubicBezTo>
                  <a:cubicBezTo>
                    <a:pt x="9199" y="19827"/>
                    <a:pt x="9212" y="19870"/>
                    <a:pt x="9219" y="19917"/>
                  </a:cubicBezTo>
                  <a:cubicBezTo>
                    <a:pt x="9229" y="19960"/>
                    <a:pt x="9239" y="20007"/>
                    <a:pt x="9249" y="20054"/>
                  </a:cubicBezTo>
                  <a:cubicBezTo>
                    <a:pt x="9256" y="20094"/>
                    <a:pt x="9266" y="20134"/>
                    <a:pt x="9269" y="20174"/>
                  </a:cubicBezTo>
                  <a:cubicBezTo>
                    <a:pt x="9279" y="20218"/>
                    <a:pt x="9282" y="20258"/>
                    <a:pt x="9289" y="20305"/>
                  </a:cubicBezTo>
                  <a:lnTo>
                    <a:pt x="9289" y="20308"/>
                  </a:lnTo>
                  <a:lnTo>
                    <a:pt x="9282" y="20365"/>
                  </a:lnTo>
                  <a:lnTo>
                    <a:pt x="9266" y="20352"/>
                  </a:lnTo>
                  <a:cubicBezTo>
                    <a:pt x="9259" y="20342"/>
                    <a:pt x="9249" y="20338"/>
                    <a:pt x="9242" y="20332"/>
                  </a:cubicBezTo>
                  <a:cubicBezTo>
                    <a:pt x="9235" y="20325"/>
                    <a:pt x="9229" y="20322"/>
                    <a:pt x="9225" y="20311"/>
                  </a:cubicBezTo>
                  <a:cubicBezTo>
                    <a:pt x="9212" y="20305"/>
                    <a:pt x="9202" y="20291"/>
                    <a:pt x="9192" y="20285"/>
                  </a:cubicBezTo>
                  <a:lnTo>
                    <a:pt x="9102" y="20221"/>
                  </a:lnTo>
                  <a:lnTo>
                    <a:pt x="9092" y="20215"/>
                  </a:lnTo>
                  <a:lnTo>
                    <a:pt x="9072" y="20201"/>
                  </a:lnTo>
                  <a:cubicBezTo>
                    <a:pt x="9011" y="20158"/>
                    <a:pt x="8945" y="20114"/>
                    <a:pt x="8881" y="20067"/>
                  </a:cubicBezTo>
                  <a:lnTo>
                    <a:pt x="8884" y="20067"/>
                  </a:lnTo>
                  <a:cubicBezTo>
                    <a:pt x="8871" y="20054"/>
                    <a:pt x="8858" y="20047"/>
                    <a:pt x="8844" y="20034"/>
                  </a:cubicBezTo>
                  <a:cubicBezTo>
                    <a:pt x="8828" y="20021"/>
                    <a:pt x="8814" y="20014"/>
                    <a:pt x="8801" y="20001"/>
                  </a:cubicBezTo>
                  <a:cubicBezTo>
                    <a:pt x="8794" y="19991"/>
                    <a:pt x="8784" y="19987"/>
                    <a:pt x="8774" y="19977"/>
                  </a:cubicBezTo>
                  <a:cubicBezTo>
                    <a:pt x="8744" y="19957"/>
                    <a:pt x="8717" y="19934"/>
                    <a:pt x="8694" y="19917"/>
                  </a:cubicBezTo>
                  <a:cubicBezTo>
                    <a:pt x="8634" y="19870"/>
                    <a:pt x="8567" y="19817"/>
                    <a:pt x="8507" y="19753"/>
                  </a:cubicBezTo>
                  <a:lnTo>
                    <a:pt x="8493" y="19740"/>
                  </a:lnTo>
                  <a:cubicBezTo>
                    <a:pt x="8480" y="19726"/>
                    <a:pt x="8466" y="19716"/>
                    <a:pt x="8453" y="19700"/>
                  </a:cubicBezTo>
                  <a:cubicBezTo>
                    <a:pt x="8433" y="19676"/>
                    <a:pt x="8416" y="19656"/>
                    <a:pt x="8396" y="19633"/>
                  </a:cubicBezTo>
                  <a:cubicBezTo>
                    <a:pt x="8370" y="19603"/>
                    <a:pt x="8349" y="19576"/>
                    <a:pt x="8329" y="19549"/>
                  </a:cubicBezTo>
                  <a:lnTo>
                    <a:pt x="8299" y="19509"/>
                  </a:lnTo>
                  <a:cubicBezTo>
                    <a:pt x="8273" y="19472"/>
                    <a:pt x="8236" y="19436"/>
                    <a:pt x="8202" y="19399"/>
                  </a:cubicBezTo>
                  <a:cubicBezTo>
                    <a:pt x="8169" y="19359"/>
                    <a:pt x="8135" y="19322"/>
                    <a:pt x="8102" y="19282"/>
                  </a:cubicBezTo>
                  <a:lnTo>
                    <a:pt x="8095" y="19268"/>
                  </a:lnTo>
                  <a:cubicBezTo>
                    <a:pt x="8079" y="19248"/>
                    <a:pt x="8065" y="19225"/>
                    <a:pt x="8049" y="19205"/>
                  </a:cubicBezTo>
                  <a:cubicBezTo>
                    <a:pt x="8032" y="19181"/>
                    <a:pt x="8015" y="19155"/>
                    <a:pt x="8005" y="19131"/>
                  </a:cubicBezTo>
                  <a:lnTo>
                    <a:pt x="7995" y="19115"/>
                  </a:lnTo>
                  <a:cubicBezTo>
                    <a:pt x="7982" y="19091"/>
                    <a:pt x="7972" y="19071"/>
                    <a:pt x="7958" y="19048"/>
                  </a:cubicBezTo>
                  <a:cubicBezTo>
                    <a:pt x="7945" y="19021"/>
                    <a:pt x="7932" y="18991"/>
                    <a:pt x="7922" y="18964"/>
                  </a:cubicBezTo>
                  <a:cubicBezTo>
                    <a:pt x="7891" y="18887"/>
                    <a:pt x="7858" y="18814"/>
                    <a:pt x="7831" y="18750"/>
                  </a:cubicBezTo>
                  <a:cubicBezTo>
                    <a:pt x="7818" y="18713"/>
                    <a:pt x="7804" y="18680"/>
                    <a:pt x="7791" y="18640"/>
                  </a:cubicBezTo>
                  <a:cubicBezTo>
                    <a:pt x="7781" y="18613"/>
                    <a:pt x="7771" y="18586"/>
                    <a:pt x="7761" y="18556"/>
                  </a:cubicBezTo>
                  <a:lnTo>
                    <a:pt x="7758" y="18546"/>
                  </a:lnTo>
                  <a:cubicBezTo>
                    <a:pt x="7754" y="18523"/>
                    <a:pt x="7748" y="18503"/>
                    <a:pt x="7744" y="18486"/>
                  </a:cubicBezTo>
                  <a:lnTo>
                    <a:pt x="7741" y="18463"/>
                  </a:lnTo>
                  <a:lnTo>
                    <a:pt x="7741" y="18456"/>
                  </a:lnTo>
                  <a:lnTo>
                    <a:pt x="7741" y="18453"/>
                  </a:lnTo>
                  <a:lnTo>
                    <a:pt x="7741" y="18449"/>
                  </a:lnTo>
                  <a:lnTo>
                    <a:pt x="7741" y="18439"/>
                  </a:lnTo>
                  <a:cubicBezTo>
                    <a:pt x="7738" y="18422"/>
                    <a:pt x="7738" y="18406"/>
                    <a:pt x="7731" y="18389"/>
                  </a:cubicBezTo>
                  <a:lnTo>
                    <a:pt x="7728" y="18362"/>
                  </a:lnTo>
                  <a:cubicBezTo>
                    <a:pt x="7721" y="18299"/>
                    <a:pt x="7711" y="18235"/>
                    <a:pt x="7711" y="18175"/>
                  </a:cubicBezTo>
                  <a:cubicBezTo>
                    <a:pt x="7711" y="18112"/>
                    <a:pt x="7721" y="18048"/>
                    <a:pt x="7724" y="17984"/>
                  </a:cubicBezTo>
                  <a:cubicBezTo>
                    <a:pt x="7731" y="17918"/>
                    <a:pt x="7741" y="17851"/>
                    <a:pt x="7754" y="17774"/>
                  </a:cubicBezTo>
                  <a:cubicBezTo>
                    <a:pt x="7771" y="17680"/>
                    <a:pt x="7781" y="17590"/>
                    <a:pt x="7798" y="17496"/>
                  </a:cubicBezTo>
                  <a:lnTo>
                    <a:pt x="7815" y="17399"/>
                  </a:lnTo>
                  <a:lnTo>
                    <a:pt x="7825" y="17343"/>
                  </a:lnTo>
                  <a:lnTo>
                    <a:pt x="7831" y="17282"/>
                  </a:lnTo>
                  <a:cubicBezTo>
                    <a:pt x="7838" y="17262"/>
                    <a:pt x="7838" y="17242"/>
                    <a:pt x="7841" y="17219"/>
                  </a:cubicBezTo>
                  <a:lnTo>
                    <a:pt x="7845" y="17192"/>
                  </a:lnTo>
                  <a:cubicBezTo>
                    <a:pt x="7851" y="17129"/>
                    <a:pt x="7858" y="17065"/>
                    <a:pt x="7865" y="17008"/>
                  </a:cubicBezTo>
                  <a:lnTo>
                    <a:pt x="7865" y="16998"/>
                  </a:lnTo>
                  <a:lnTo>
                    <a:pt x="7865" y="16995"/>
                  </a:lnTo>
                  <a:cubicBezTo>
                    <a:pt x="7865" y="16975"/>
                    <a:pt x="7868" y="16955"/>
                    <a:pt x="7868" y="16938"/>
                  </a:cubicBezTo>
                  <a:lnTo>
                    <a:pt x="7868" y="16908"/>
                  </a:lnTo>
                  <a:lnTo>
                    <a:pt x="7868" y="16895"/>
                  </a:lnTo>
                  <a:cubicBezTo>
                    <a:pt x="7868" y="16874"/>
                    <a:pt x="7868" y="16858"/>
                    <a:pt x="7875" y="16838"/>
                  </a:cubicBezTo>
                  <a:cubicBezTo>
                    <a:pt x="7875" y="16771"/>
                    <a:pt x="7878" y="16704"/>
                    <a:pt x="7878" y="16640"/>
                  </a:cubicBezTo>
                  <a:lnTo>
                    <a:pt x="7878" y="16376"/>
                  </a:lnTo>
                  <a:cubicBezTo>
                    <a:pt x="7875" y="16216"/>
                    <a:pt x="7875" y="16055"/>
                    <a:pt x="7885" y="15895"/>
                  </a:cubicBezTo>
                  <a:lnTo>
                    <a:pt x="7898" y="15821"/>
                  </a:lnTo>
                  <a:cubicBezTo>
                    <a:pt x="7908" y="15781"/>
                    <a:pt x="7925" y="15744"/>
                    <a:pt x="7935" y="15708"/>
                  </a:cubicBezTo>
                  <a:lnTo>
                    <a:pt x="7942" y="15701"/>
                  </a:lnTo>
                  <a:cubicBezTo>
                    <a:pt x="7992" y="15574"/>
                    <a:pt x="8045" y="15457"/>
                    <a:pt x="8085" y="15367"/>
                  </a:cubicBezTo>
                  <a:lnTo>
                    <a:pt x="8115" y="15303"/>
                  </a:lnTo>
                  <a:cubicBezTo>
                    <a:pt x="8132" y="15270"/>
                    <a:pt x="8149" y="15233"/>
                    <a:pt x="8166" y="15199"/>
                  </a:cubicBezTo>
                  <a:cubicBezTo>
                    <a:pt x="8179" y="15169"/>
                    <a:pt x="8192" y="15143"/>
                    <a:pt x="8202" y="15116"/>
                  </a:cubicBezTo>
                  <a:cubicBezTo>
                    <a:pt x="8209" y="15109"/>
                    <a:pt x="8209" y="15106"/>
                    <a:pt x="8212" y="15099"/>
                  </a:cubicBezTo>
                  <a:close/>
                  <a:moveTo>
                    <a:pt x="10628" y="20490"/>
                  </a:moveTo>
                  <a:cubicBezTo>
                    <a:pt x="10623" y="20492"/>
                    <a:pt x="10623" y="20493"/>
                    <a:pt x="10623" y="20499"/>
                  </a:cubicBezTo>
                  <a:cubicBezTo>
                    <a:pt x="10625" y="20496"/>
                    <a:pt x="10626" y="20493"/>
                    <a:pt x="10628" y="20490"/>
                  </a:cubicBezTo>
                  <a:close/>
                  <a:moveTo>
                    <a:pt x="3675" y="18198"/>
                  </a:moveTo>
                  <a:cubicBezTo>
                    <a:pt x="3695" y="18198"/>
                    <a:pt x="3715" y="18202"/>
                    <a:pt x="3736" y="18202"/>
                  </a:cubicBezTo>
                  <a:cubicBezTo>
                    <a:pt x="3759" y="18205"/>
                    <a:pt x="3782" y="18212"/>
                    <a:pt x="3809" y="18218"/>
                  </a:cubicBezTo>
                  <a:cubicBezTo>
                    <a:pt x="3826" y="18222"/>
                    <a:pt x="3843" y="18232"/>
                    <a:pt x="3859" y="18235"/>
                  </a:cubicBezTo>
                  <a:cubicBezTo>
                    <a:pt x="3883" y="18249"/>
                    <a:pt x="3903" y="18259"/>
                    <a:pt x="3929" y="18275"/>
                  </a:cubicBezTo>
                  <a:cubicBezTo>
                    <a:pt x="3946" y="18282"/>
                    <a:pt x="3960" y="18295"/>
                    <a:pt x="3976" y="18309"/>
                  </a:cubicBezTo>
                  <a:cubicBezTo>
                    <a:pt x="3996" y="18325"/>
                    <a:pt x="4016" y="18342"/>
                    <a:pt x="4036" y="18362"/>
                  </a:cubicBezTo>
                  <a:cubicBezTo>
                    <a:pt x="4063" y="18392"/>
                    <a:pt x="4087" y="18426"/>
                    <a:pt x="4117" y="18459"/>
                  </a:cubicBezTo>
                  <a:cubicBezTo>
                    <a:pt x="4147" y="18496"/>
                    <a:pt x="4170" y="18536"/>
                    <a:pt x="4197" y="18583"/>
                  </a:cubicBezTo>
                  <a:cubicBezTo>
                    <a:pt x="4254" y="18697"/>
                    <a:pt x="4314" y="18820"/>
                    <a:pt x="4371" y="18967"/>
                  </a:cubicBezTo>
                  <a:cubicBezTo>
                    <a:pt x="4388" y="19011"/>
                    <a:pt x="4401" y="19051"/>
                    <a:pt x="4414" y="19098"/>
                  </a:cubicBezTo>
                  <a:cubicBezTo>
                    <a:pt x="4428" y="19138"/>
                    <a:pt x="4434" y="19178"/>
                    <a:pt x="4448" y="19218"/>
                  </a:cubicBezTo>
                  <a:cubicBezTo>
                    <a:pt x="4461" y="19285"/>
                    <a:pt x="4471" y="19345"/>
                    <a:pt x="4481" y="19405"/>
                  </a:cubicBezTo>
                  <a:cubicBezTo>
                    <a:pt x="4484" y="19462"/>
                    <a:pt x="4484" y="19516"/>
                    <a:pt x="4488" y="19566"/>
                  </a:cubicBezTo>
                  <a:cubicBezTo>
                    <a:pt x="4488" y="19589"/>
                    <a:pt x="4488" y="19616"/>
                    <a:pt x="4494" y="19639"/>
                  </a:cubicBezTo>
                  <a:cubicBezTo>
                    <a:pt x="4494" y="19666"/>
                    <a:pt x="4494" y="19690"/>
                    <a:pt x="4498" y="19716"/>
                  </a:cubicBezTo>
                  <a:cubicBezTo>
                    <a:pt x="4501" y="19817"/>
                    <a:pt x="4498" y="19914"/>
                    <a:pt x="4498" y="20014"/>
                  </a:cubicBezTo>
                  <a:lnTo>
                    <a:pt x="4498" y="20024"/>
                  </a:lnTo>
                  <a:lnTo>
                    <a:pt x="4498" y="20034"/>
                  </a:lnTo>
                  <a:cubicBezTo>
                    <a:pt x="4498" y="20081"/>
                    <a:pt x="4494" y="20124"/>
                    <a:pt x="4494" y="20171"/>
                  </a:cubicBezTo>
                  <a:cubicBezTo>
                    <a:pt x="4494" y="20208"/>
                    <a:pt x="4494" y="20255"/>
                    <a:pt x="4498" y="20301"/>
                  </a:cubicBezTo>
                  <a:cubicBezTo>
                    <a:pt x="4501" y="20348"/>
                    <a:pt x="4511" y="20388"/>
                    <a:pt x="4521" y="20439"/>
                  </a:cubicBezTo>
                  <a:cubicBezTo>
                    <a:pt x="4531" y="20489"/>
                    <a:pt x="4545" y="20542"/>
                    <a:pt x="4551" y="20592"/>
                  </a:cubicBezTo>
                  <a:lnTo>
                    <a:pt x="4551" y="20602"/>
                  </a:lnTo>
                  <a:lnTo>
                    <a:pt x="4551" y="20609"/>
                  </a:lnTo>
                  <a:cubicBezTo>
                    <a:pt x="4538" y="20599"/>
                    <a:pt x="4521" y="20589"/>
                    <a:pt x="4511" y="20576"/>
                  </a:cubicBezTo>
                  <a:cubicBezTo>
                    <a:pt x="4468" y="20549"/>
                    <a:pt x="4421" y="20519"/>
                    <a:pt x="4384" y="20499"/>
                  </a:cubicBezTo>
                  <a:cubicBezTo>
                    <a:pt x="4314" y="20455"/>
                    <a:pt x="4234" y="20418"/>
                    <a:pt x="4163" y="20382"/>
                  </a:cubicBezTo>
                  <a:lnTo>
                    <a:pt x="4117" y="20355"/>
                  </a:lnTo>
                  <a:cubicBezTo>
                    <a:pt x="4093" y="20342"/>
                    <a:pt x="4067" y="20332"/>
                    <a:pt x="4043" y="20322"/>
                  </a:cubicBezTo>
                  <a:cubicBezTo>
                    <a:pt x="4020" y="20315"/>
                    <a:pt x="4000" y="20305"/>
                    <a:pt x="3980" y="20301"/>
                  </a:cubicBezTo>
                  <a:cubicBezTo>
                    <a:pt x="3953" y="20291"/>
                    <a:pt x="3933" y="20288"/>
                    <a:pt x="3909" y="20281"/>
                  </a:cubicBezTo>
                  <a:cubicBezTo>
                    <a:pt x="3883" y="20275"/>
                    <a:pt x="3863" y="20271"/>
                    <a:pt x="3836" y="20268"/>
                  </a:cubicBezTo>
                  <a:lnTo>
                    <a:pt x="3826" y="20268"/>
                  </a:lnTo>
                  <a:lnTo>
                    <a:pt x="3812" y="20265"/>
                  </a:lnTo>
                  <a:cubicBezTo>
                    <a:pt x="3769" y="20255"/>
                    <a:pt x="3726" y="20248"/>
                    <a:pt x="3682" y="20238"/>
                  </a:cubicBezTo>
                  <a:cubicBezTo>
                    <a:pt x="3652" y="20235"/>
                    <a:pt x="3625" y="20225"/>
                    <a:pt x="3598" y="20221"/>
                  </a:cubicBezTo>
                  <a:lnTo>
                    <a:pt x="3548" y="20208"/>
                  </a:lnTo>
                  <a:cubicBezTo>
                    <a:pt x="3515" y="20201"/>
                    <a:pt x="3485" y="20194"/>
                    <a:pt x="3451" y="20191"/>
                  </a:cubicBezTo>
                  <a:cubicBezTo>
                    <a:pt x="3435" y="20188"/>
                    <a:pt x="3415" y="20188"/>
                    <a:pt x="3398" y="20184"/>
                  </a:cubicBezTo>
                  <a:cubicBezTo>
                    <a:pt x="3351" y="20174"/>
                    <a:pt x="3308" y="20164"/>
                    <a:pt x="3257" y="20151"/>
                  </a:cubicBezTo>
                  <a:cubicBezTo>
                    <a:pt x="3227" y="20141"/>
                    <a:pt x="3197" y="20128"/>
                    <a:pt x="3167" y="20118"/>
                  </a:cubicBezTo>
                  <a:cubicBezTo>
                    <a:pt x="3147" y="20108"/>
                    <a:pt x="3130" y="20101"/>
                    <a:pt x="3110" y="20087"/>
                  </a:cubicBezTo>
                  <a:cubicBezTo>
                    <a:pt x="3097" y="20081"/>
                    <a:pt x="3084" y="20074"/>
                    <a:pt x="3074" y="20067"/>
                  </a:cubicBezTo>
                  <a:lnTo>
                    <a:pt x="3064" y="20061"/>
                  </a:lnTo>
                  <a:lnTo>
                    <a:pt x="3067" y="20067"/>
                  </a:lnTo>
                  <a:cubicBezTo>
                    <a:pt x="3033" y="20041"/>
                    <a:pt x="2997" y="20017"/>
                    <a:pt x="2960" y="19987"/>
                  </a:cubicBezTo>
                  <a:cubicBezTo>
                    <a:pt x="2940" y="19967"/>
                    <a:pt x="2913" y="19944"/>
                    <a:pt x="2893" y="19924"/>
                  </a:cubicBezTo>
                  <a:cubicBezTo>
                    <a:pt x="2873" y="19904"/>
                    <a:pt x="2856" y="19877"/>
                    <a:pt x="2833" y="19857"/>
                  </a:cubicBezTo>
                  <a:lnTo>
                    <a:pt x="2829" y="19850"/>
                  </a:lnTo>
                  <a:cubicBezTo>
                    <a:pt x="2816" y="19833"/>
                    <a:pt x="2809" y="19817"/>
                    <a:pt x="2796" y="19800"/>
                  </a:cubicBezTo>
                  <a:cubicBezTo>
                    <a:pt x="2783" y="19780"/>
                    <a:pt x="2776" y="19763"/>
                    <a:pt x="2763" y="19740"/>
                  </a:cubicBezTo>
                  <a:cubicBezTo>
                    <a:pt x="2733" y="19683"/>
                    <a:pt x="2709" y="19629"/>
                    <a:pt x="2686" y="19573"/>
                  </a:cubicBezTo>
                  <a:cubicBezTo>
                    <a:pt x="2676" y="19536"/>
                    <a:pt x="2666" y="19502"/>
                    <a:pt x="2659" y="19472"/>
                  </a:cubicBezTo>
                  <a:cubicBezTo>
                    <a:pt x="2656" y="19449"/>
                    <a:pt x="2649" y="19419"/>
                    <a:pt x="2646" y="19392"/>
                  </a:cubicBezTo>
                  <a:lnTo>
                    <a:pt x="2646" y="19345"/>
                  </a:lnTo>
                  <a:cubicBezTo>
                    <a:pt x="2632" y="19315"/>
                    <a:pt x="2639" y="19282"/>
                    <a:pt x="2642" y="19248"/>
                  </a:cubicBezTo>
                  <a:cubicBezTo>
                    <a:pt x="2649" y="19185"/>
                    <a:pt x="2666" y="19118"/>
                    <a:pt x="2676" y="19061"/>
                  </a:cubicBezTo>
                  <a:lnTo>
                    <a:pt x="2689" y="18998"/>
                  </a:lnTo>
                  <a:lnTo>
                    <a:pt x="2696" y="18961"/>
                  </a:lnTo>
                  <a:cubicBezTo>
                    <a:pt x="2709" y="18887"/>
                    <a:pt x="2726" y="18817"/>
                    <a:pt x="2743" y="18747"/>
                  </a:cubicBezTo>
                  <a:cubicBezTo>
                    <a:pt x="2749" y="18713"/>
                    <a:pt x="2763" y="18683"/>
                    <a:pt x="2776" y="18650"/>
                  </a:cubicBezTo>
                  <a:cubicBezTo>
                    <a:pt x="2783" y="18630"/>
                    <a:pt x="2796" y="18613"/>
                    <a:pt x="2806" y="18593"/>
                  </a:cubicBezTo>
                  <a:cubicBezTo>
                    <a:pt x="2823" y="18563"/>
                    <a:pt x="2843" y="18533"/>
                    <a:pt x="2863" y="18503"/>
                  </a:cubicBezTo>
                  <a:cubicBezTo>
                    <a:pt x="2883" y="18479"/>
                    <a:pt x="2906" y="18453"/>
                    <a:pt x="2930" y="18429"/>
                  </a:cubicBezTo>
                  <a:cubicBezTo>
                    <a:pt x="2957" y="18409"/>
                    <a:pt x="2977" y="18386"/>
                    <a:pt x="3000" y="18372"/>
                  </a:cubicBezTo>
                  <a:cubicBezTo>
                    <a:pt x="3017" y="18362"/>
                    <a:pt x="3040" y="18349"/>
                    <a:pt x="3060" y="18339"/>
                  </a:cubicBezTo>
                  <a:lnTo>
                    <a:pt x="3064" y="18336"/>
                  </a:lnTo>
                  <a:lnTo>
                    <a:pt x="3077" y="18332"/>
                  </a:lnTo>
                  <a:lnTo>
                    <a:pt x="3090" y="18329"/>
                  </a:lnTo>
                  <a:cubicBezTo>
                    <a:pt x="3157" y="18295"/>
                    <a:pt x="3214" y="18269"/>
                    <a:pt x="3274" y="18249"/>
                  </a:cubicBezTo>
                  <a:cubicBezTo>
                    <a:pt x="3294" y="18242"/>
                    <a:pt x="3311" y="18235"/>
                    <a:pt x="3331" y="18232"/>
                  </a:cubicBezTo>
                  <a:cubicBezTo>
                    <a:pt x="3351" y="18229"/>
                    <a:pt x="3378" y="18222"/>
                    <a:pt x="3408" y="18218"/>
                  </a:cubicBezTo>
                  <a:cubicBezTo>
                    <a:pt x="3428" y="18218"/>
                    <a:pt x="3445" y="18218"/>
                    <a:pt x="3465" y="18215"/>
                  </a:cubicBezTo>
                  <a:cubicBezTo>
                    <a:pt x="3481" y="18215"/>
                    <a:pt x="3501" y="18215"/>
                    <a:pt x="3518" y="18212"/>
                  </a:cubicBezTo>
                  <a:cubicBezTo>
                    <a:pt x="3545" y="18212"/>
                    <a:pt x="3575" y="18205"/>
                    <a:pt x="3598" y="18202"/>
                  </a:cubicBezTo>
                  <a:lnTo>
                    <a:pt x="3632" y="18198"/>
                  </a:lnTo>
                  <a:close/>
                  <a:moveTo>
                    <a:pt x="5280" y="19977"/>
                  </a:moveTo>
                  <a:cubicBezTo>
                    <a:pt x="5267" y="19997"/>
                    <a:pt x="5267" y="20001"/>
                    <a:pt x="5263" y="20007"/>
                  </a:cubicBezTo>
                  <a:cubicBezTo>
                    <a:pt x="5253" y="20037"/>
                    <a:pt x="5240" y="20064"/>
                    <a:pt x="5233" y="20091"/>
                  </a:cubicBezTo>
                  <a:cubicBezTo>
                    <a:pt x="5200" y="20171"/>
                    <a:pt x="5153" y="20251"/>
                    <a:pt x="5100" y="20342"/>
                  </a:cubicBezTo>
                  <a:cubicBezTo>
                    <a:pt x="5083" y="20368"/>
                    <a:pt x="5066" y="20398"/>
                    <a:pt x="5050" y="20422"/>
                  </a:cubicBezTo>
                  <a:cubicBezTo>
                    <a:pt x="5036" y="20442"/>
                    <a:pt x="5019" y="20465"/>
                    <a:pt x="5006" y="20482"/>
                  </a:cubicBezTo>
                  <a:lnTo>
                    <a:pt x="4996" y="20502"/>
                  </a:lnTo>
                  <a:cubicBezTo>
                    <a:pt x="4979" y="20522"/>
                    <a:pt x="4966" y="20542"/>
                    <a:pt x="4949" y="20566"/>
                  </a:cubicBezTo>
                  <a:cubicBezTo>
                    <a:pt x="4929" y="20592"/>
                    <a:pt x="4906" y="20626"/>
                    <a:pt x="4886" y="20656"/>
                  </a:cubicBezTo>
                  <a:cubicBezTo>
                    <a:pt x="4879" y="20666"/>
                    <a:pt x="4869" y="20676"/>
                    <a:pt x="4862" y="20686"/>
                  </a:cubicBezTo>
                  <a:cubicBezTo>
                    <a:pt x="4852" y="20693"/>
                    <a:pt x="4846" y="20706"/>
                    <a:pt x="4836" y="20719"/>
                  </a:cubicBezTo>
                  <a:lnTo>
                    <a:pt x="4829" y="20733"/>
                  </a:lnTo>
                  <a:lnTo>
                    <a:pt x="4829" y="20726"/>
                  </a:lnTo>
                  <a:lnTo>
                    <a:pt x="4829" y="20706"/>
                  </a:lnTo>
                  <a:cubicBezTo>
                    <a:pt x="4829" y="20689"/>
                    <a:pt x="4832" y="20673"/>
                    <a:pt x="4836" y="20656"/>
                  </a:cubicBezTo>
                  <a:cubicBezTo>
                    <a:pt x="4839" y="20636"/>
                    <a:pt x="4846" y="20619"/>
                    <a:pt x="4849" y="20599"/>
                  </a:cubicBezTo>
                  <a:cubicBezTo>
                    <a:pt x="4852" y="20586"/>
                    <a:pt x="4856" y="20576"/>
                    <a:pt x="4862" y="20566"/>
                  </a:cubicBezTo>
                  <a:cubicBezTo>
                    <a:pt x="4872" y="20539"/>
                    <a:pt x="4886" y="20515"/>
                    <a:pt x="4899" y="20492"/>
                  </a:cubicBezTo>
                  <a:cubicBezTo>
                    <a:pt x="4916" y="20469"/>
                    <a:pt x="4929" y="20449"/>
                    <a:pt x="4939" y="20425"/>
                  </a:cubicBezTo>
                  <a:cubicBezTo>
                    <a:pt x="4953" y="20405"/>
                    <a:pt x="4966" y="20388"/>
                    <a:pt x="4973" y="20368"/>
                  </a:cubicBezTo>
                  <a:cubicBezTo>
                    <a:pt x="4983" y="20352"/>
                    <a:pt x="4996" y="20335"/>
                    <a:pt x="5003" y="20318"/>
                  </a:cubicBezTo>
                  <a:cubicBezTo>
                    <a:pt x="5016" y="20291"/>
                    <a:pt x="5029" y="20268"/>
                    <a:pt x="5046" y="20241"/>
                  </a:cubicBezTo>
                  <a:cubicBezTo>
                    <a:pt x="5056" y="20225"/>
                    <a:pt x="5070" y="20204"/>
                    <a:pt x="5083" y="20188"/>
                  </a:cubicBezTo>
                  <a:cubicBezTo>
                    <a:pt x="5113" y="20154"/>
                    <a:pt x="5140" y="20121"/>
                    <a:pt x="5173" y="20091"/>
                  </a:cubicBezTo>
                  <a:cubicBezTo>
                    <a:pt x="5200" y="20067"/>
                    <a:pt x="5223" y="20041"/>
                    <a:pt x="5247" y="20017"/>
                  </a:cubicBezTo>
                  <a:lnTo>
                    <a:pt x="5280" y="19977"/>
                  </a:lnTo>
                  <a:close/>
                  <a:moveTo>
                    <a:pt x="4732" y="18078"/>
                  </a:moveTo>
                  <a:cubicBezTo>
                    <a:pt x="4749" y="18078"/>
                    <a:pt x="4769" y="18081"/>
                    <a:pt x="4785" y="18081"/>
                  </a:cubicBezTo>
                  <a:cubicBezTo>
                    <a:pt x="4852" y="18095"/>
                    <a:pt x="4922" y="18112"/>
                    <a:pt x="4986" y="18132"/>
                  </a:cubicBezTo>
                  <a:lnTo>
                    <a:pt x="5016" y="18138"/>
                  </a:lnTo>
                  <a:cubicBezTo>
                    <a:pt x="5046" y="18148"/>
                    <a:pt x="5066" y="18158"/>
                    <a:pt x="5090" y="18165"/>
                  </a:cubicBezTo>
                  <a:cubicBezTo>
                    <a:pt x="5103" y="18172"/>
                    <a:pt x="5120" y="18178"/>
                    <a:pt x="5133" y="18185"/>
                  </a:cubicBezTo>
                  <a:cubicBezTo>
                    <a:pt x="5140" y="18195"/>
                    <a:pt x="5153" y="18198"/>
                    <a:pt x="5163" y="18205"/>
                  </a:cubicBezTo>
                  <a:cubicBezTo>
                    <a:pt x="5173" y="18215"/>
                    <a:pt x="5183" y="18222"/>
                    <a:pt x="5190" y="18235"/>
                  </a:cubicBezTo>
                  <a:cubicBezTo>
                    <a:pt x="5203" y="18249"/>
                    <a:pt x="5213" y="18262"/>
                    <a:pt x="5220" y="18272"/>
                  </a:cubicBezTo>
                  <a:cubicBezTo>
                    <a:pt x="5233" y="18289"/>
                    <a:pt x="5240" y="18305"/>
                    <a:pt x="5253" y="18329"/>
                  </a:cubicBezTo>
                  <a:cubicBezTo>
                    <a:pt x="5280" y="18379"/>
                    <a:pt x="5300" y="18432"/>
                    <a:pt x="5320" y="18486"/>
                  </a:cubicBezTo>
                  <a:cubicBezTo>
                    <a:pt x="5334" y="18529"/>
                    <a:pt x="5350" y="18570"/>
                    <a:pt x="5364" y="18616"/>
                  </a:cubicBezTo>
                  <a:cubicBezTo>
                    <a:pt x="5367" y="18633"/>
                    <a:pt x="5370" y="18650"/>
                    <a:pt x="5370" y="18667"/>
                  </a:cubicBezTo>
                  <a:cubicBezTo>
                    <a:pt x="5374" y="18683"/>
                    <a:pt x="5374" y="18703"/>
                    <a:pt x="5377" y="18723"/>
                  </a:cubicBezTo>
                  <a:lnTo>
                    <a:pt x="5377" y="18730"/>
                  </a:lnTo>
                  <a:lnTo>
                    <a:pt x="5377" y="18733"/>
                  </a:lnTo>
                  <a:cubicBezTo>
                    <a:pt x="5384" y="18770"/>
                    <a:pt x="5387" y="18804"/>
                    <a:pt x="5391" y="18840"/>
                  </a:cubicBezTo>
                  <a:lnTo>
                    <a:pt x="5401" y="18901"/>
                  </a:lnTo>
                  <a:lnTo>
                    <a:pt x="5401" y="18907"/>
                  </a:lnTo>
                  <a:cubicBezTo>
                    <a:pt x="5404" y="18954"/>
                    <a:pt x="5407" y="19004"/>
                    <a:pt x="5407" y="19051"/>
                  </a:cubicBezTo>
                  <a:lnTo>
                    <a:pt x="5407" y="19054"/>
                  </a:lnTo>
                  <a:cubicBezTo>
                    <a:pt x="5407" y="19105"/>
                    <a:pt x="5411" y="19155"/>
                    <a:pt x="5411" y="19201"/>
                  </a:cubicBezTo>
                  <a:lnTo>
                    <a:pt x="5411" y="19205"/>
                  </a:lnTo>
                  <a:lnTo>
                    <a:pt x="5411" y="19215"/>
                  </a:lnTo>
                  <a:cubicBezTo>
                    <a:pt x="5411" y="19238"/>
                    <a:pt x="5411" y="19268"/>
                    <a:pt x="5407" y="19298"/>
                  </a:cubicBezTo>
                  <a:cubicBezTo>
                    <a:pt x="5404" y="19369"/>
                    <a:pt x="5401" y="19439"/>
                    <a:pt x="5391" y="19502"/>
                  </a:cubicBezTo>
                  <a:cubicBezTo>
                    <a:pt x="5387" y="19526"/>
                    <a:pt x="5384" y="19549"/>
                    <a:pt x="5374" y="19569"/>
                  </a:cubicBezTo>
                  <a:cubicBezTo>
                    <a:pt x="5370" y="19589"/>
                    <a:pt x="5360" y="19606"/>
                    <a:pt x="5354" y="19623"/>
                  </a:cubicBezTo>
                  <a:cubicBezTo>
                    <a:pt x="5344" y="19639"/>
                    <a:pt x="5337" y="19653"/>
                    <a:pt x="5327" y="19670"/>
                  </a:cubicBezTo>
                  <a:cubicBezTo>
                    <a:pt x="5310" y="19700"/>
                    <a:pt x="5290" y="19723"/>
                    <a:pt x="5267" y="19753"/>
                  </a:cubicBezTo>
                  <a:lnTo>
                    <a:pt x="5190" y="19840"/>
                  </a:lnTo>
                  <a:lnTo>
                    <a:pt x="5167" y="19870"/>
                  </a:lnTo>
                  <a:lnTo>
                    <a:pt x="5160" y="19873"/>
                  </a:lnTo>
                  <a:lnTo>
                    <a:pt x="5050" y="20001"/>
                  </a:lnTo>
                  <a:lnTo>
                    <a:pt x="5026" y="20021"/>
                  </a:lnTo>
                  <a:cubicBezTo>
                    <a:pt x="4969" y="20077"/>
                    <a:pt x="4909" y="20138"/>
                    <a:pt x="4876" y="20211"/>
                  </a:cubicBezTo>
                  <a:lnTo>
                    <a:pt x="4839" y="20288"/>
                  </a:lnTo>
                  <a:cubicBezTo>
                    <a:pt x="4822" y="20318"/>
                    <a:pt x="4809" y="20352"/>
                    <a:pt x="4792" y="20378"/>
                  </a:cubicBezTo>
                  <a:lnTo>
                    <a:pt x="4782" y="20402"/>
                  </a:lnTo>
                  <a:cubicBezTo>
                    <a:pt x="4775" y="20408"/>
                    <a:pt x="4772" y="20412"/>
                    <a:pt x="4772" y="20422"/>
                  </a:cubicBezTo>
                  <a:cubicBezTo>
                    <a:pt x="4765" y="20435"/>
                    <a:pt x="4755" y="20452"/>
                    <a:pt x="4752" y="20469"/>
                  </a:cubicBezTo>
                  <a:cubicBezTo>
                    <a:pt x="4735" y="20505"/>
                    <a:pt x="4722" y="20546"/>
                    <a:pt x="4715" y="20592"/>
                  </a:cubicBezTo>
                  <a:cubicBezTo>
                    <a:pt x="4708" y="20626"/>
                    <a:pt x="4705" y="20659"/>
                    <a:pt x="4705" y="20693"/>
                  </a:cubicBezTo>
                  <a:lnTo>
                    <a:pt x="4705" y="20723"/>
                  </a:lnTo>
                  <a:lnTo>
                    <a:pt x="4705" y="20739"/>
                  </a:lnTo>
                  <a:lnTo>
                    <a:pt x="4705" y="20763"/>
                  </a:lnTo>
                  <a:lnTo>
                    <a:pt x="4705" y="20773"/>
                  </a:lnTo>
                  <a:cubicBezTo>
                    <a:pt x="4705" y="20780"/>
                    <a:pt x="4702" y="20790"/>
                    <a:pt x="4705" y="20793"/>
                  </a:cubicBezTo>
                  <a:lnTo>
                    <a:pt x="4698" y="20786"/>
                  </a:lnTo>
                  <a:lnTo>
                    <a:pt x="4648" y="20736"/>
                  </a:lnTo>
                  <a:cubicBezTo>
                    <a:pt x="4638" y="20706"/>
                    <a:pt x="4632" y="20679"/>
                    <a:pt x="4622" y="20653"/>
                  </a:cubicBezTo>
                  <a:cubicBezTo>
                    <a:pt x="4612" y="20596"/>
                    <a:pt x="4598" y="20535"/>
                    <a:pt x="4585" y="20462"/>
                  </a:cubicBezTo>
                  <a:cubicBezTo>
                    <a:pt x="4578" y="20408"/>
                    <a:pt x="4565" y="20355"/>
                    <a:pt x="4555" y="20295"/>
                  </a:cubicBezTo>
                  <a:cubicBezTo>
                    <a:pt x="4551" y="20258"/>
                    <a:pt x="4551" y="20221"/>
                    <a:pt x="4551" y="20174"/>
                  </a:cubicBezTo>
                  <a:cubicBezTo>
                    <a:pt x="4551" y="20134"/>
                    <a:pt x="4555" y="20091"/>
                    <a:pt x="4555" y="20044"/>
                  </a:cubicBezTo>
                  <a:lnTo>
                    <a:pt x="4555" y="20024"/>
                  </a:lnTo>
                  <a:cubicBezTo>
                    <a:pt x="4561" y="19927"/>
                    <a:pt x="4565" y="19820"/>
                    <a:pt x="4565" y="19720"/>
                  </a:cubicBezTo>
                  <a:lnTo>
                    <a:pt x="4565" y="19660"/>
                  </a:lnTo>
                  <a:lnTo>
                    <a:pt x="4565" y="19573"/>
                  </a:lnTo>
                  <a:lnTo>
                    <a:pt x="4565" y="19549"/>
                  </a:lnTo>
                  <a:cubicBezTo>
                    <a:pt x="4565" y="19506"/>
                    <a:pt x="4565" y="19459"/>
                    <a:pt x="4561" y="19419"/>
                  </a:cubicBezTo>
                  <a:cubicBezTo>
                    <a:pt x="4555" y="19369"/>
                    <a:pt x="4548" y="19318"/>
                    <a:pt x="4535" y="19268"/>
                  </a:cubicBezTo>
                  <a:cubicBezTo>
                    <a:pt x="4528" y="19218"/>
                    <a:pt x="4515" y="19168"/>
                    <a:pt x="4498" y="19118"/>
                  </a:cubicBezTo>
                  <a:cubicBezTo>
                    <a:pt x="4488" y="19098"/>
                    <a:pt x="4484" y="19071"/>
                    <a:pt x="4478" y="19051"/>
                  </a:cubicBezTo>
                  <a:cubicBezTo>
                    <a:pt x="4461" y="19004"/>
                    <a:pt x="4444" y="18954"/>
                    <a:pt x="4418" y="18901"/>
                  </a:cubicBezTo>
                  <a:cubicBezTo>
                    <a:pt x="4404" y="18874"/>
                    <a:pt x="4394" y="18847"/>
                    <a:pt x="4381" y="18817"/>
                  </a:cubicBezTo>
                  <a:lnTo>
                    <a:pt x="4361" y="18770"/>
                  </a:lnTo>
                  <a:cubicBezTo>
                    <a:pt x="4381" y="18727"/>
                    <a:pt x="4388" y="18697"/>
                    <a:pt x="4394" y="18667"/>
                  </a:cubicBezTo>
                  <a:cubicBezTo>
                    <a:pt x="4398" y="18650"/>
                    <a:pt x="4398" y="18633"/>
                    <a:pt x="4398" y="18620"/>
                  </a:cubicBezTo>
                  <a:lnTo>
                    <a:pt x="4398" y="18596"/>
                  </a:lnTo>
                  <a:lnTo>
                    <a:pt x="4398" y="18563"/>
                  </a:lnTo>
                  <a:lnTo>
                    <a:pt x="4398" y="18546"/>
                  </a:lnTo>
                  <a:cubicBezTo>
                    <a:pt x="4401" y="18526"/>
                    <a:pt x="4404" y="18503"/>
                    <a:pt x="4414" y="18486"/>
                  </a:cubicBezTo>
                  <a:lnTo>
                    <a:pt x="4418" y="18466"/>
                  </a:lnTo>
                  <a:cubicBezTo>
                    <a:pt x="4421" y="18449"/>
                    <a:pt x="4428" y="18436"/>
                    <a:pt x="4431" y="18426"/>
                  </a:cubicBezTo>
                  <a:cubicBezTo>
                    <a:pt x="4434" y="18412"/>
                    <a:pt x="4438" y="18396"/>
                    <a:pt x="4444" y="18382"/>
                  </a:cubicBezTo>
                  <a:lnTo>
                    <a:pt x="4444" y="18386"/>
                  </a:lnTo>
                  <a:lnTo>
                    <a:pt x="4444" y="18389"/>
                  </a:lnTo>
                  <a:cubicBezTo>
                    <a:pt x="4448" y="18382"/>
                    <a:pt x="4448" y="18372"/>
                    <a:pt x="4451" y="18366"/>
                  </a:cubicBezTo>
                  <a:cubicBezTo>
                    <a:pt x="4451" y="18362"/>
                    <a:pt x="4454" y="18359"/>
                    <a:pt x="4454" y="18352"/>
                  </a:cubicBezTo>
                  <a:cubicBezTo>
                    <a:pt x="4471" y="18302"/>
                    <a:pt x="4484" y="18252"/>
                    <a:pt x="4505" y="18205"/>
                  </a:cubicBezTo>
                  <a:cubicBezTo>
                    <a:pt x="4511" y="18195"/>
                    <a:pt x="4518" y="18182"/>
                    <a:pt x="4521" y="18168"/>
                  </a:cubicBezTo>
                  <a:cubicBezTo>
                    <a:pt x="4528" y="18162"/>
                    <a:pt x="4535" y="18152"/>
                    <a:pt x="4538" y="18145"/>
                  </a:cubicBezTo>
                  <a:cubicBezTo>
                    <a:pt x="4545" y="18135"/>
                    <a:pt x="4551" y="18132"/>
                    <a:pt x="4555" y="18128"/>
                  </a:cubicBezTo>
                  <a:cubicBezTo>
                    <a:pt x="4565" y="18122"/>
                    <a:pt x="4568" y="18115"/>
                    <a:pt x="4578" y="18112"/>
                  </a:cubicBezTo>
                  <a:cubicBezTo>
                    <a:pt x="4581" y="18105"/>
                    <a:pt x="4588" y="18101"/>
                    <a:pt x="4595" y="18101"/>
                  </a:cubicBezTo>
                  <a:cubicBezTo>
                    <a:pt x="4601" y="18098"/>
                    <a:pt x="4605" y="18098"/>
                    <a:pt x="4615" y="18095"/>
                  </a:cubicBezTo>
                  <a:cubicBezTo>
                    <a:pt x="4622" y="18091"/>
                    <a:pt x="4632" y="18091"/>
                    <a:pt x="4638" y="18085"/>
                  </a:cubicBezTo>
                  <a:cubicBezTo>
                    <a:pt x="4652" y="18081"/>
                    <a:pt x="4668" y="18081"/>
                    <a:pt x="4682" y="18078"/>
                  </a:cubicBezTo>
                  <a:close/>
                  <a:moveTo>
                    <a:pt x="2562" y="19736"/>
                  </a:moveTo>
                  <a:cubicBezTo>
                    <a:pt x="2565" y="19736"/>
                    <a:pt x="2569" y="19736"/>
                    <a:pt x="2575" y="19740"/>
                  </a:cubicBezTo>
                  <a:cubicBezTo>
                    <a:pt x="2582" y="19746"/>
                    <a:pt x="2592" y="19750"/>
                    <a:pt x="2602" y="19750"/>
                  </a:cubicBezTo>
                  <a:lnTo>
                    <a:pt x="2619" y="19756"/>
                  </a:lnTo>
                  <a:cubicBezTo>
                    <a:pt x="2642" y="19767"/>
                    <a:pt x="2659" y="19780"/>
                    <a:pt x="2682" y="19783"/>
                  </a:cubicBezTo>
                  <a:cubicBezTo>
                    <a:pt x="2686" y="19783"/>
                    <a:pt x="2692" y="19783"/>
                    <a:pt x="2699" y="19787"/>
                  </a:cubicBezTo>
                  <a:cubicBezTo>
                    <a:pt x="2709" y="19803"/>
                    <a:pt x="2716" y="19817"/>
                    <a:pt x="2726" y="19833"/>
                  </a:cubicBezTo>
                  <a:cubicBezTo>
                    <a:pt x="2749" y="19870"/>
                    <a:pt x="2776" y="19917"/>
                    <a:pt x="2809" y="19954"/>
                  </a:cubicBezTo>
                  <a:cubicBezTo>
                    <a:pt x="2836" y="19987"/>
                    <a:pt x="2880" y="20031"/>
                    <a:pt x="2920" y="20061"/>
                  </a:cubicBezTo>
                  <a:lnTo>
                    <a:pt x="2930" y="20071"/>
                  </a:lnTo>
                  <a:cubicBezTo>
                    <a:pt x="2950" y="20087"/>
                    <a:pt x="2967" y="20101"/>
                    <a:pt x="2987" y="20111"/>
                  </a:cubicBezTo>
                  <a:cubicBezTo>
                    <a:pt x="3010" y="20128"/>
                    <a:pt x="3033" y="20141"/>
                    <a:pt x="3060" y="20154"/>
                  </a:cubicBezTo>
                  <a:cubicBezTo>
                    <a:pt x="3080" y="20168"/>
                    <a:pt x="3104" y="20174"/>
                    <a:pt x="3127" y="20188"/>
                  </a:cubicBezTo>
                  <a:cubicBezTo>
                    <a:pt x="3150" y="20201"/>
                    <a:pt x="3177" y="20208"/>
                    <a:pt x="3201" y="20218"/>
                  </a:cubicBezTo>
                  <a:cubicBezTo>
                    <a:pt x="3211" y="20221"/>
                    <a:pt x="3221" y="20221"/>
                    <a:pt x="3231" y="20225"/>
                  </a:cubicBezTo>
                  <a:cubicBezTo>
                    <a:pt x="3267" y="20238"/>
                    <a:pt x="3304" y="20245"/>
                    <a:pt x="3348" y="20255"/>
                  </a:cubicBezTo>
                  <a:cubicBezTo>
                    <a:pt x="3368" y="20258"/>
                    <a:pt x="3395" y="20261"/>
                    <a:pt x="3415" y="20268"/>
                  </a:cubicBezTo>
                  <a:cubicBezTo>
                    <a:pt x="3445" y="20271"/>
                    <a:pt x="3468" y="20275"/>
                    <a:pt x="3498" y="20285"/>
                  </a:cubicBezTo>
                  <a:cubicBezTo>
                    <a:pt x="3538" y="20291"/>
                    <a:pt x="3585" y="20305"/>
                    <a:pt x="3629" y="20311"/>
                  </a:cubicBezTo>
                  <a:cubicBezTo>
                    <a:pt x="3679" y="20325"/>
                    <a:pt x="3722" y="20335"/>
                    <a:pt x="3772" y="20345"/>
                  </a:cubicBezTo>
                  <a:cubicBezTo>
                    <a:pt x="3819" y="20355"/>
                    <a:pt x="3869" y="20368"/>
                    <a:pt x="3919" y="20378"/>
                  </a:cubicBezTo>
                  <a:cubicBezTo>
                    <a:pt x="3950" y="20388"/>
                    <a:pt x="3973" y="20395"/>
                    <a:pt x="4000" y="20408"/>
                  </a:cubicBezTo>
                  <a:cubicBezTo>
                    <a:pt x="4040" y="20429"/>
                    <a:pt x="4080" y="20452"/>
                    <a:pt x="4117" y="20472"/>
                  </a:cubicBezTo>
                  <a:cubicBezTo>
                    <a:pt x="4137" y="20485"/>
                    <a:pt x="4157" y="20492"/>
                    <a:pt x="4180" y="20505"/>
                  </a:cubicBezTo>
                  <a:cubicBezTo>
                    <a:pt x="4234" y="20535"/>
                    <a:pt x="4287" y="20562"/>
                    <a:pt x="4341" y="20596"/>
                  </a:cubicBezTo>
                  <a:cubicBezTo>
                    <a:pt x="4398" y="20629"/>
                    <a:pt x="4438" y="20659"/>
                    <a:pt x="4481" y="20693"/>
                  </a:cubicBezTo>
                  <a:cubicBezTo>
                    <a:pt x="4474" y="20713"/>
                    <a:pt x="4484" y="20736"/>
                    <a:pt x="4501" y="20749"/>
                  </a:cubicBezTo>
                  <a:cubicBezTo>
                    <a:pt x="4464" y="20739"/>
                    <a:pt x="4421" y="20739"/>
                    <a:pt x="4381" y="20739"/>
                  </a:cubicBezTo>
                  <a:lnTo>
                    <a:pt x="4317" y="20739"/>
                  </a:lnTo>
                  <a:cubicBezTo>
                    <a:pt x="4287" y="20739"/>
                    <a:pt x="4257" y="20743"/>
                    <a:pt x="4224" y="20749"/>
                  </a:cubicBezTo>
                  <a:cubicBezTo>
                    <a:pt x="4190" y="20753"/>
                    <a:pt x="4157" y="20760"/>
                    <a:pt x="4120" y="20770"/>
                  </a:cubicBezTo>
                  <a:cubicBezTo>
                    <a:pt x="4080" y="20776"/>
                    <a:pt x="4040" y="20790"/>
                    <a:pt x="4003" y="20796"/>
                  </a:cubicBezTo>
                  <a:lnTo>
                    <a:pt x="3903" y="20836"/>
                  </a:lnTo>
                  <a:cubicBezTo>
                    <a:pt x="3873" y="20850"/>
                    <a:pt x="3846" y="20860"/>
                    <a:pt x="3819" y="20877"/>
                  </a:cubicBezTo>
                  <a:cubicBezTo>
                    <a:pt x="3789" y="20893"/>
                    <a:pt x="3766" y="20907"/>
                    <a:pt x="3736" y="20923"/>
                  </a:cubicBezTo>
                  <a:lnTo>
                    <a:pt x="3715" y="20937"/>
                  </a:lnTo>
                  <a:lnTo>
                    <a:pt x="3672" y="20960"/>
                  </a:lnTo>
                  <a:cubicBezTo>
                    <a:pt x="3632" y="20987"/>
                    <a:pt x="3585" y="21010"/>
                    <a:pt x="3545" y="21037"/>
                  </a:cubicBezTo>
                  <a:cubicBezTo>
                    <a:pt x="3445" y="21091"/>
                    <a:pt x="3351" y="21134"/>
                    <a:pt x="3261" y="21167"/>
                  </a:cubicBezTo>
                  <a:lnTo>
                    <a:pt x="3254" y="21167"/>
                  </a:lnTo>
                  <a:cubicBezTo>
                    <a:pt x="3244" y="21171"/>
                    <a:pt x="3234" y="21174"/>
                    <a:pt x="3221" y="21177"/>
                  </a:cubicBezTo>
                  <a:lnTo>
                    <a:pt x="3201" y="21184"/>
                  </a:lnTo>
                  <a:lnTo>
                    <a:pt x="3181" y="21187"/>
                  </a:lnTo>
                  <a:lnTo>
                    <a:pt x="3170" y="21191"/>
                  </a:lnTo>
                  <a:cubicBezTo>
                    <a:pt x="3164" y="21194"/>
                    <a:pt x="3150" y="21194"/>
                    <a:pt x="3144" y="21194"/>
                  </a:cubicBezTo>
                  <a:lnTo>
                    <a:pt x="3120" y="21197"/>
                  </a:lnTo>
                  <a:lnTo>
                    <a:pt x="3100" y="21204"/>
                  </a:lnTo>
                  <a:cubicBezTo>
                    <a:pt x="3053" y="21208"/>
                    <a:pt x="3003" y="21208"/>
                    <a:pt x="2960" y="21208"/>
                  </a:cubicBezTo>
                  <a:cubicBezTo>
                    <a:pt x="2933" y="21208"/>
                    <a:pt x="2903" y="21208"/>
                    <a:pt x="2880" y="21211"/>
                  </a:cubicBezTo>
                  <a:cubicBezTo>
                    <a:pt x="2853" y="21211"/>
                    <a:pt x="2833" y="21211"/>
                    <a:pt x="2809" y="21214"/>
                  </a:cubicBezTo>
                  <a:cubicBezTo>
                    <a:pt x="2763" y="21221"/>
                    <a:pt x="2716" y="21221"/>
                    <a:pt x="2669" y="21221"/>
                  </a:cubicBezTo>
                  <a:lnTo>
                    <a:pt x="2662" y="21221"/>
                  </a:lnTo>
                  <a:cubicBezTo>
                    <a:pt x="2629" y="21221"/>
                    <a:pt x="2595" y="21214"/>
                    <a:pt x="2552" y="21211"/>
                  </a:cubicBezTo>
                  <a:cubicBezTo>
                    <a:pt x="2519" y="21204"/>
                    <a:pt x="2482" y="21194"/>
                    <a:pt x="2445" y="21187"/>
                  </a:cubicBezTo>
                  <a:cubicBezTo>
                    <a:pt x="2391" y="21151"/>
                    <a:pt x="2341" y="21134"/>
                    <a:pt x="2291" y="21111"/>
                  </a:cubicBezTo>
                  <a:cubicBezTo>
                    <a:pt x="2274" y="21104"/>
                    <a:pt x="2261" y="21094"/>
                    <a:pt x="2244" y="21087"/>
                  </a:cubicBezTo>
                  <a:cubicBezTo>
                    <a:pt x="2221" y="21070"/>
                    <a:pt x="2194" y="21050"/>
                    <a:pt x="2171" y="21034"/>
                  </a:cubicBezTo>
                  <a:cubicBezTo>
                    <a:pt x="2124" y="20994"/>
                    <a:pt x="2087" y="20953"/>
                    <a:pt x="2044" y="20917"/>
                  </a:cubicBezTo>
                  <a:cubicBezTo>
                    <a:pt x="2030" y="20903"/>
                    <a:pt x="2020" y="20887"/>
                    <a:pt x="2007" y="20873"/>
                  </a:cubicBezTo>
                  <a:cubicBezTo>
                    <a:pt x="1987" y="20853"/>
                    <a:pt x="1964" y="20826"/>
                    <a:pt x="1943" y="20806"/>
                  </a:cubicBezTo>
                  <a:lnTo>
                    <a:pt x="1880" y="20743"/>
                  </a:lnTo>
                  <a:lnTo>
                    <a:pt x="1840" y="20703"/>
                  </a:lnTo>
                  <a:cubicBezTo>
                    <a:pt x="1820" y="20683"/>
                    <a:pt x="1796" y="20656"/>
                    <a:pt x="1776" y="20632"/>
                  </a:cubicBezTo>
                  <a:lnTo>
                    <a:pt x="1756" y="20602"/>
                  </a:lnTo>
                  <a:lnTo>
                    <a:pt x="1716" y="20552"/>
                  </a:lnTo>
                  <a:cubicBezTo>
                    <a:pt x="1693" y="20522"/>
                    <a:pt x="1673" y="20499"/>
                    <a:pt x="1653" y="20475"/>
                  </a:cubicBezTo>
                  <a:lnTo>
                    <a:pt x="1622" y="20449"/>
                  </a:lnTo>
                  <a:lnTo>
                    <a:pt x="1586" y="20408"/>
                  </a:lnTo>
                  <a:cubicBezTo>
                    <a:pt x="1579" y="20402"/>
                    <a:pt x="1572" y="20398"/>
                    <a:pt x="1569" y="20388"/>
                  </a:cubicBezTo>
                  <a:cubicBezTo>
                    <a:pt x="1559" y="20375"/>
                    <a:pt x="1549" y="20358"/>
                    <a:pt x="1539" y="20342"/>
                  </a:cubicBezTo>
                  <a:cubicBezTo>
                    <a:pt x="1536" y="20338"/>
                    <a:pt x="1536" y="20335"/>
                    <a:pt x="1529" y="20332"/>
                  </a:cubicBezTo>
                  <a:cubicBezTo>
                    <a:pt x="1526" y="20318"/>
                    <a:pt x="1522" y="20305"/>
                    <a:pt x="1519" y="20288"/>
                  </a:cubicBezTo>
                  <a:cubicBezTo>
                    <a:pt x="1519" y="20281"/>
                    <a:pt x="1512" y="20271"/>
                    <a:pt x="1512" y="20265"/>
                  </a:cubicBezTo>
                  <a:lnTo>
                    <a:pt x="1512" y="20231"/>
                  </a:lnTo>
                  <a:cubicBezTo>
                    <a:pt x="1512" y="20218"/>
                    <a:pt x="1512" y="20204"/>
                    <a:pt x="1519" y="20198"/>
                  </a:cubicBezTo>
                  <a:cubicBezTo>
                    <a:pt x="1522" y="20184"/>
                    <a:pt x="1522" y="20171"/>
                    <a:pt x="1526" y="20158"/>
                  </a:cubicBezTo>
                  <a:cubicBezTo>
                    <a:pt x="1532" y="20134"/>
                    <a:pt x="1542" y="20108"/>
                    <a:pt x="1549" y="20087"/>
                  </a:cubicBezTo>
                  <a:cubicBezTo>
                    <a:pt x="1569" y="20054"/>
                    <a:pt x="1586" y="20024"/>
                    <a:pt x="1596" y="19997"/>
                  </a:cubicBezTo>
                  <a:cubicBezTo>
                    <a:pt x="1599" y="19987"/>
                    <a:pt x="1609" y="19980"/>
                    <a:pt x="1612" y="19970"/>
                  </a:cubicBezTo>
                  <a:cubicBezTo>
                    <a:pt x="1622" y="19957"/>
                    <a:pt x="1629" y="19947"/>
                    <a:pt x="1639" y="19937"/>
                  </a:cubicBezTo>
                  <a:cubicBezTo>
                    <a:pt x="1646" y="19930"/>
                    <a:pt x="1653" y="19920"/>
                    <a:pt x="1659" y="19914"/>
                  </a:cubicBezTo>
                  <a:lnTo>
                    <a:pt x="1679" y="19890"/>
                  </a:lnTo>
                  <a:cubicBezTo>
                    <a:pt x="1689" y="19884"/>
                    <a:pt x="1696" y="19873"/>
                    <a:pt x="1709" y="19867"/>
                  </a:cubicBezTo>
                  <a:cubicBezTo>
                    <a:pt x="1729" y="19850"/>
                    <a:pt x="1750" y="19837"/>
                    <a:pt x="1773" y="19823"/>
                  </a:cubicBezTo>
                  <a:lnTo>
                    <a:pt x="1776" y="19820"/>
                  </a:lnTo>
                  <a:lnTo>
                    <a:pt x="1826" y="19797"/>
                  </a:lnTo>
                  <a:lnTo>
                    <a:pt x="1830" y="19797"/>
                  </a:lnTo>
                  <a:cubicBezTo>
                    <a:pt x="1833" y="19797"/>
                    <a:pt x="1840" y="19790"/>
                    <a:pt x="1843" y="19790"/>
                  </a:cubicBezTo>
                  <a:lnTo>
                    <a:pt x="1850" y="19787"/>
                  </a:lnTo>
                  <a:cubicBezTo>
                    <a:pt x="1863" y="19783"/>
                    <a:pt x="1880" y="19780"/>
                    <a:pt x="1897" y="19773"/>
                  </a:cubicBezTo>
                  <a:cubicBezTo>
                    <a:pt x="1923" y="19770"/>
                    <a:pt x="1943" y="19767"/>
                    <a:pt x="1964" y="19763"/>
                  </a:cubicBezTo>
                  <a:cubicBezTo>
                    <a:pt x="1990" y="19756"/>
                    <a:pt x="2014" y="19756"/>
                    <a:pt x="2044" y="19756"/>
                  </a:cubicBezTo>
                  <a:cubicBezTo>
                    <a:pt x="2074" y="19756"/>
                    <a:pt x="2097" y="19763"/>
                    <a:pt x="2124" y="19767"/>
                  </a:cubicBezTo>
                  <a:cubicBezTo>
                    <a:pt x="2164" y="19770"/>
                    <a:pt x="2208" y="19773"/>
                    <a:pt x="2248" y="19773"/>
                  </a:cubicBezTo>
                  <a:lnTo>
                    <a:pt x="2295" y="19773"/>
                  </a:lnTo>
                  <a:cubicBezTo>
                    <a:pt x="2331" y="19773"/>
                    <a:pt x="2368" y="19770"/>
                    <a:pt x="2408" y="19767"/>
                  </a:cubicBezTo>
                  <a:cubicBezTo>
                    <a:pt x="2428" y="19763"/>
                    <a:pt x="2445" y="19756"/>
                    <a:pt x="2465" y="19753"/>
                  </a:cubicBezTo>
                  <a:cubicBezTo>
                    <a:pt x="2475" y="19750"/>
                    <a:pt x="2485" y="19750"/>
                    <a:pt x="2495" y="19746"/>
                  </a:cubicBezTo>
                  <a:cubicBezTo>
                    <a:pt x="2502" y="19740"/>
                    <a:pt x="2515" y="19736"/>
                    <a:pt x="2529" y="19736"/>
                  </a:cubicBezTo>
                  <a:close/>
                  <a:moveTo>
                    <a:pt x="4498" y="20866"/>
                  </a:moveTo>
                  <a:cubicBezTo>
                    <a:pt x="4511" y="20866"/>
                    <a:pt x="4518" y="20866"/>
                    <a:pt x="4531" y="20870"/>
                  </a:cubicBezTo>
                  <a:cubicBezTo>
                    <a:pt x="4545" y="20873"/>
                    <a:pt x="4561" y="20873"/>
                    <a:pt x="4571" y="20877"/>
                  </a:cubicBezTo>
                  <a:cubicBezTo>
                    <a:pt x="4588" y="20883"/>
                    <a:pt x="4612" y="20890"/>
                    <a:pt x="4628" y="20893"/>
                  </a:cubicBezTo>
                  <a:lnTo>
                    <a:pt x="4638" y="20910"/>
                  </a:lnTo>
                  <a:cubicBezTo>
                    <a:pt x="4618" y="20917"/>
                    <a:pt x="4598" y="20917"/>
                    <a:pt x="4581" y="20920"/>
                  </a:cubicBezTo>
                  <a:cubicBezTo>
                    <a:pt x="4561" y="20923"/>
                    <a:pt x="4538" y="20927"/>
                    <a:pt x="4521" y="20933"/>
                  </a:cubicBezTo>
                  <a:cubicBezTo>
                    <a:pt x="4454" y="20950"/>
                    <a:pt x="4394" y="20977"/>
                    <a:pt x="4347" y="21020"/>
                  </a:cubicBezTo>
                  <a:cubicBezTo>
                    <a:pt x="4311" y="21054"/>
                    <a:pt x="4277" y="21087"/>
                    <a:pt x="4244" y="21121"/>
                  </a:cubicBezTo>
                  <a:lnTo>
                    <a:pt x="4194" y="21171"/>
                  </a:lnTo>
                  <a:cubicBezTo>
                    <a:pt x="4153" y="21208"/>
                    <a:pt x="4113" y="21241"/>
                    <a:pt x="4077" y="21278"/>
                  </a:cubicBezTo>
                  <a:cubicBezTo>
                    <a:pt x="4036" y="21311"/>
                    <a:pt x="4000" y="21345"/>
                    <a:pt x="3953" y="21375"/>
                  </a:cubicBezTo>
                  <a:cubicBezTo>
                    <a:pt x="3933" y="21388"/>
                    <a:pt x="3913" y="21405"/>
                    <a:pt x="3886" y="21418"/>
                  </a:cubicBezTo>
                  <a:cubicBezTo>
                    <a:pt x="3866" y="21428"/>
                    <a:pt x="3843" y="21442"/>
                    <a:pt x="3816" y="21458"/>
                  </a:cubicBezTo>
                  <a:cubicBezTo>
                    <a:pt x="3799" y="21465"/>
                    <a:pt x="3786" y="21475"/>
                    <a:pt x="3769" y="21478"/>
                  </a:cubicBezTo>
                  <a:cubicBezTo>
                    <a:pt x="3719" y="21505"/>
                    <a:pt x="3669" y="21528"/>
                    <a:pt x="3619" y="21545"/>
                  </a:cubicBezTo>
                  <a:cubicBezTo>
                    <a:pt x="3582" y="21559"/>
                    <a:pt x="3545" y="21572"/>
                    <a:pt x="3501" y="21579"/>
                  </a:cubicBezTo>
                  <a:cubicBezTo>
                    <a:pt x="3445" y="21592"/>
                    <a:pt x="3398" y="21602"/>
                    <a:pt x="3358" y="21605"/>
                  </a:cubicBezTo>
                  <a:cubicBezTo>
                    <a:pt x="3341" y="21605"/>
                    <a:pt x="3324" y="21605"/>
                    <a:pt x="3308" y="21609"/>
                  </a:cubicBezTo>
                  <a:cubicBezTo>
                    <a:pt x="3294" y="21609"/>
                    <a:pt x="3281" y="21609"/>
                    <a:pt x="3264" y="21605"/>
                  </a:cubicBezTo>
                  <a:cubicBezTo>
                    <a:pt x="3251" y="21602"/>
                    <a:pt x="3241" y="21602"/>
                    <a:pt x="3227" y="21595"/>
                  </a:cubicBezTo>
                  <a:cubicBezTo>
                    <a:pt x="3207" y="21589"/>
                    <a:pt x="3184" y="21585"/>
                    <a:pt x="3167" y="21575"/>
                  </a:cubicBezTo>
                  <a:cubicBezTo>
                    <a:pt x="3160" y="21572"/>
                    <a:pt x="3157" y="21572"/>
                    <a:pt x="3147" y="21569"/>
                  </a:cubicBezTo>
                  <a:cubicBezTo>
                    <a:pt x="3140" y="21562"/>
                    <a:pt x="3134" y="21562"/>
                    <a:pt x="3127" y="21559"/>
                  </a:cubicBezTo>
                  <a:lnTo>
                    <a:pt x="3107" y="21552"/>
                  </a:lnTo>
                  <a:cubicBezTo>
                    <a:pt x="3080" y="21542"/>
                    <a:pt x="3050" y="21535"/>
                    <a:pt x="3027" y="21522"/>
                  </a:cubicBezTo>
                  <a:lnTo>
                    <a:pt x="3030" y="21522"/>
                  </a:lnTo>
                  <a:cubicBezTo>
                    <a:pt x="3027" y="21522"/>
                    <a:pt x="3027" y="21518"/>
                    <a:pt x="3023" y="21518"/>
                  </a:cubicBezTo>
                  <a:cubicBezTo>
                    <a:pt x="3010" y="21512"/>
                    <a:pt x="2993" y="21505"/>
                    <a:pt x="2980" y="21495"/>
                  </a:cubicBezTo>
                  <a:cubicBezTo>
                    <a:pt x="2957" y="21485"/>
                    <a:pt x="2926" y="21472"/>
                    <a:pt x="2896" y="21458"/>
                  </a:cubicBezTo>
                  <a:cubicBezTo>
                    <a:pt x="2880" y="21452"/>
                    <a:pt x="2860" y="21445"/>
                    <a:pt x="2839" y="21438"/>
                  </a:cubicBezTo>
                  <a:cubicBezTo>
                    <a:pt x="2813" y="21428"/>
                    <a:pt x="2783" y="21418"/>
                    <a:pt x="2759" y="21408"/>
                  </a:cubicBezTo>
                  <a:cubicBezTo>
                    <a:pt x="2722" y="21391"/>
                    <a:pt x="2692" y="21371"/>
                    <a:pt x="2656" y="21351"/>
                  </a:cubicBezTo>
                  <a:lnTo>
                    <a:pt x="2649" y="21345"/>
                  </a:lnTo>
                  <a:cubicBezTo>
                    <a:pt x="2646" y="21341"/>
                    <a:pt x="2642" y="21341"/>
                    <a:pt x="2639" y="21338"/>
                  </a:cubicBezTo>
                  <a:lnTo>
                    <a:pt x="2599" y="21311"/>
                  </a:lnTo>
                  <a:lnTo>
                    <a:pt x="2599" y="21311"/>
                  </a:lnTo>
                  <a:cubicBezTo>
                    <a:pt x="2603" y="21312"/>
                    <a:pt x="2610" y="21313"/>
                    <a:pt x="2612" y="21318"/>
                  </a:cubicBezTo>
                  <a:cubicBezTo>
                    <a:pt x="2642" y="21321"/>
                    <a:pt x="2672" y="21321"/>
                    <a:pt x="2706" y="21321"/>
                  </a:cubicBezTo>
                  <a:lnTo>
                    <a:pt x="2943" y="21321"/>
                  </a:lnTo>
                  <a:cubicBezTo>
                    <a:pt x="2963" y="21321"/>
                    <a:pt x="2983" y="21321"/>
                    <a:pt x="3007" y="21325"/>
                  </a:cubicBezTo>
                  <a:lnTo>
                    <a:pt x="3107" y="21325"/>
                  </a:lnTo>
                  <a:cubicBezTo>
                    <a:pt x="3144" y="21321"/>
                    <a:pt x="3177" y="21321"/>
                    <a:pt x="3214" y="21311"/>
                  </a:cubicBezTo>
                  <a:cubicBezTo>
                    <a:pt x="3244" y="21308"/>
                    <a:pt x="3281" y="21301"/>
                    <a:pt x="3318" y="21288"/>
                  </a:cubicBezTo>
                  <a:cubicBezTo>
                    <a:pt x="3384" y="21268"/>
                    <a:pt x="3448" y="21238"/>
                    <a:pt x="3512" y="21211"/>
                  </a:cubicBezTo>
                  <a:lnTo>
                    <a:pt x="3518" y="21208"/>
                  </a:lnTo>
                  <a:cubicBezTo>
                    <a:pt x="3575" y="21187"/>
                    <a:pt x="3629" y="21157"/>
                    <a:pt x="3695" y="21127"/>
                  </a:cubicBezTo>
                  <a:cubicBezTo>
                    <a:pt x="3759" y="21101"/>
                    <a:pt x="3819" y="21067"/>
                    <a:pt x="3883" y="21037"/>
                  </a:cubicBezTo>
                  <a:cubicBezTo>
                    <a:pt x="3936" y="21010"/>
                    <a:pt x="3993" y="20987"/>
                    <a:pt x="4057" y="20960"/>
                  </a:cubicBezTo>
                  <a:cubicBezTo>
                    <a:pt x="4133" y="20937"/>
                    <a:pt x="4214" y="20910"/>
                    <a:pt x="4291" y="20890"/>
                  </a:cubicBezTo>
                  <a:cubicBezTo>
                    <a:pt x="4331" y="20883"/>
                    <a:pt x="4367" y="20873"/>
                    <a:pt x="4411" y="20870"/>
                  </a:cubicBezTo>
                  <a:cubicBezTo>
                    <a:pt x="4434" y="20870"/>
                    <a:pt x="4458" y="20866"/>
                    <a:pt x="4484" y="20866"/>
                  </a:cubicBezTo>
                  <a:close/>
                  <a:moveTo>
                    <a:pt x="8533" y="21345"/>
                  </a:moveTo>
                  <a:cubicBezTo>
                    <a:pt x="8537" y="21345"/>
                    <a:pt x="8543" y="21345"/>
                    <a:pt x="8550" y="21351"/>
                  </a:cubicBezTo>
                  <a:cubicBezTo>
                    <a:pt x="8553" y="21351"/>
                    <a:pt x="8560" y="21355"/>
                    <a:pt x="8563" y="21355"/>
                  </a:cubicBezTo>
                  <a:cubicBezTo>
                    <a:pt x="8567" y="21355"/>
                    <a:pt x="8570" y="21358"/>
                    <a:pt x="8577" y="21358"/>
                  </a:cubicBezTo>
                  <a:cubicBezTo>
                    <a:pt x="8580" y="21361"/>
                    <a:pt x="8584" y="21361"/>
                    <a:pt x="8590" y="21368"/>
                  </a:cubicBezTo>
                  <a:cubicBezTo>
                    <a:pt x="8594" y="21371"/>
                    <a:pt x="8600" y="21375"/>
                    <a:pt x="8607" y="21378"/>
                  </a:cubicBezTo>
                  <a:lnTo>
                    <a:pt x="8627" y="21401"/>
                  </a:lnTo>
                  <a:cubicBezTo>
                    <a:pt x="8634" y="21408"/>
                    <a:pt x="8640" y="21418"/>
                    <a:pt x="8647" y="21425"/>
                  </a:cubicBezTo>
                  <a:cubicBezTo>
                    <a:pt x="8650" y="21435"/>
                    <a:pt x="8657" y="21442"/>
                    <a:pt x="8664" y="21452"/>
                  </a:cubicBezTo>
                  <a:lnTo>
                    <a:pt x="8667" y="21455"/>
                  </a:lnTo>
                  <a:lnTo>
                    <a:pt x="8674" y="21462"/>
                  </a:lnTo>
                  <a:lnTo>
                    <a:pt x="8677" y="21475"/>
                  </a:lnTo>
                  <a:cubicBezTo>
                    <a:pt x="8691" y="21502"/>
                    <a:pt x="8697" y="21528"/>
                    <a:pt x="8707" y="21555"/>
                  </a:cubicBezTo>
                  <a:cubicBezTo>
                    <a:pt x="8727" y="21619"/>
                    <a:pt x="8741" y="21672"/>
                    <a:pt x="8751" y="21729"/>
                  </a:cubicBezTo>
                  <a:cubicBezTo>
                    <a:pt x="8757" y="21769"/>
                    <a:pt x="8764" y="21806"/>
                    <a:pt x="8767" y="21846"/>
                  </a:cubicBezTo>
                  <a:cubicBezTo>
                    <a:pt x="8774" y="21890"/>
                    <a:pt x="8777" y="21930"/>
                    <a:pt x="8781" y="21977"/>
                  </a:cubicBezTo>
                  <a:cubicBezTo>
                    <a:pt x="8794" y="22023"/>
                    <a:pt x="8797" y="22063"/>
                    <a:pt x="8801" y="22107"/>
                  </a:cubicBezTo>
                  <a:cubicBezTo>
                    <a:pt x="8714" y="22043"/>
                    <a:pt x="8627" y="21973"/>
                    <a:pt x="8540" y="21896"/>
                  </a:cubicBezTo>
                  <a:lnTo>
                    <a:pt x="8480" y="21839"/>
                  </a:lnTo>
                  <a:cubicBezTo>
                    <a:pt x="8460" y="21813"/>
                    <a:pt x="8443" y="21793"/>
                    <a:pt x="8430" y="21773"/>
                  </a:cubicBezTo>
                  <a:cubicBezTo>
                    <a:pt x="8423" y="21756"/>
                    <a:pt x="8410" y="21739"/>
                    <a:pt x="8400" y="21722"/>
                  </a:cubicBezTo>
                  <a:lnTo>
                    <a:pt x="8376" y="21659"/>
                  </a:lnTo>
                  <a:cubicBezTo>
                    <a:pt x="8373" y="21642"/>
                    <a:pt x="8366" y="21622"/>
                    <a:pt x="8363" y="21605"/>
                  </a:cubicBezTo>
                  <a:lnTo>
                    <a:pt x="8363" y="21602"/>
                  </a:lnTo>
                  <a:lnTo>
                    <a:pt x="8363" y="21595"/>
                  </a:lnTo>
                  <a:cubicBezTo>
                    <a:pt x="8360" y="21579"/>
                    <a:pt x="8360" y="21562"/>
                    <a:pt x="8356" y="21545"/>
                  </a:cubicBezTo>
                  <a:lnTo>
                    <a:pt x="8356" y="21512"/>
                  </a:lnTo>
                  <a:cubicBezTo>
                    <a:pt x="8356" y="21502"/>
                    <a:pt x="8360" y="21488"/>
                    <a:pt x="8360" y="21475"/>
                  </a:cubicBezTo>
                  <a:cubicBezTo>
                    <a:pt x="8363" y="21462"/>
                    <a:pt x="8366" y="21455"/>
                    <a:pt x="8366" y="21442"/>
                  </a:cubicBezTo>
                  <a:lnTo>
                    <a:pt x="8380" y="21418"/>
                  </a:lnTo>
                  <a:cubicBezTo>
                    <a:pt x="8380" y="21411"/>
                    <a:pt x="8383" y="21408"/>
                    <a:pt x="8383" y="21408"/>
                  </a:cubicBezTo>
                  <a:cubicBezTo>
                    <a:pt x="8390" y="21405"/>
                    <a:pt x="8390" y="21401"/>
                    <a:pt x="8393" y="21395"/>
                  </a:cubicBezTo>
                  <a:lnTo>
                    <a:pt x="8396" y="21391"/>
                  </a:lnTo>
                  <a:cubicBezTo>
                    <a:pt x="8400" y="21388"/>
                    <a:pt x="8403" y="21388"/>
                    <a:pt x="8403" y="21385"/>
                  </a:cubicBezTo>
                  <a:cubicBezTo>
                    <a:pt x="8410" y="21378"/>
                    <a:pt x="8413" y="21378"/>
                    <a:pt x="8416" y="21375"/>
                  </a:cubicBezTo>
                  <a:cubicBezTo>
                    <a:pt x="8426" y="21371"/>
                    <a:pt x="8433" y="21368"/>
                    <a:pt x="8446" y="21361"/>
                  </a:cubicBezTo>
                  <a:cubicBezTo>
                    <a:pt x="8463" y="21358"/>
                    <a:pt x="8480" y="21355"/>
                    <a:pt x="8493" y="21351"/>
                  </a:cubicBezTo>
                  <a:cubicBezTo>
                    <a:pt x="8500" y="21351"/>
                    <a:pt x="8510" y="21345"/>
                    <a:pt x="8517" y="21345"/>
                  </a:cubicBezTo>
                  <a:close/>
                  <a:moveTo>
                    <a:pt x="12204" y="18643"/>
                  </a:moveTo>
                  <a:lnTo>
                    <a:pt x="12208" y="18650"/>
                  </a:lnTo>
                  <a:lnTo>
                    <a:pt x="12211" y="18663"/>
                  </a:lnTo>
                  <a:lnTo>
                    <a:pt x="12221" y="18697"/>
                  </a:lnTo>
                  <a:lnTo>
                    <a:pt x="12228" y="18730"/>
                  </a:lnTo>
                  <a:cubicBezTo>
                    <a:pt x="12231" y="18753"/>
                    <a:pt x="12241" y="18780"/>
                    <a:pt x="12245" y="18804"/>
                  </a:cubicBezTo>
                  <a:lnTo>
                    <a:pt x="12258" y="18867"/>
                  </a:lnTo>
                  <a:cubicBezTo>
                    <a:pt x="12275" y="18944"/>
                    <a:pt x="12291" y="19021"/>
                    <a:pt x="12305" y="19098"/>
                  </a:cubicBezTo>
                  <a:lnTo>
                    <a:pt x="12311" y="19138"/>
                  </a:lnTo>
                  <a:lnTo>
                    <a:pt x="12338" y="19252"/>
                  </a:lnTo>
                  <a:cubicBezTo>
                    <a:pt x="12348" y="19305"/>
                    <a:pt x="12358" y="19355"/>
                    <a:pt x="12372" y="19412"/>
                  </a:cubicBezTo>
                  <a:lnTo>
                    <a:pt x="12372" y="19415"/>
                  </a:lnTo>
                  <a:lnTo>
                    <a:pt x="12375" y="19432"/>
                  </a:lnTo>
                  <a:lnTo>
                    <a:pt x="12378" y="19449"/>
                  </a:lnTo>
                  <a:lnTo>
                    <a:pt x="12378" y="19452"/>
                  </a:lnTo>
                  <a:cubicBezTo>
                    <a:pt x="12395" y="19549"/>
                    <a:pt x="12408" y="19639"/>
                    <a:pt x="12425" y="19730"/>
                  </a:cubicBezTo>
                  <a:cubicBezTo>
                    <a:pt x="12432" y="19773"/>
                    <a:pt x="12438" y="19820"/>
                    <a:pt x="12445" y="19863"/>
                  </a:cubicBezTo>
                  <a:cubicBezTo>
                    <a:pt x="12449" y="19887"/>
                    <a:pt x="12455" y="19914"/>
                    <a:pt x="12455" y="19937"/>
                  </a:cubicBezTo>
                  <a:cubicBezTo>
                    <a:pt x="12455" y="19954"/>
                    <a:pt x="12459" y="19970"/>
                    <a:pt x="12459" y="19991"/>
                  </a:cubicBezTo>
                  <a:lnTo>
                    <a:pt x="12459" y="20004"/>
                  </a:lnTo>
                  <a:cubicBezTo>
                    <a:pt x="12455" y="20054"/>
                    <a:pt x="12455" y="20084"/>
                    <a:pt x="12452" y="20114"/>
                  </a:cubicBezTo>
                  <a:cubicBezTo>
                    <a:pt x="12445" y="20148"/>
                    <a:pt x="12442" y="20174"/>
                    <a:pt x="12435" y="20208"/>
                  </a:cubicBezTo>
                  <a:cubicBezTo>
                    <a:pt x="12425" y="20238"/>
                    <a:pt x="12415" y="20265"/>
                    <a:pt x="12408" y="20298"/>
                  </a:cubicBezTo>
                  <a:cubicBezTo>
                    <a:pt x="12402" y="20325"/>
                    <a:pt x="12388" y="20358"/>
                    <a:pt x="12378" y="20398"/>
                  </a:cubicBezTo>
                  <a:cubicBezTo>
                    <a:pt x="12355" y="20482"/>
                    <a:pt x="12328" y="20572"/>
                    <a:pt x="12305" y="20659"/>
                  </a:cubicBezTo>
                  <a:lnTo>
                    <a:pt x="12295" y="20693"/>
                  </a:lnTo>
                  <a:cubicBezTo>
                    <a:pt x="12288" y="20733"/>
                    <a:pt x="12278" y="20766"/>
                    <a:pt x="12268" y="20803"/>
                  </a:cubicBezTo>
                  <a:cubicBezTo>
                    <a:pt x="12258" y="20826"/>
                    <a:pt x="12255" y="20853"/>
                    <a:pt x="12245" y="20873"/>
                  </a:cubicBezTo>
                  <a:cubicBezTo>
                    <a:pt x="12241" y="20887"/>
                    <a:pt x="12238" y="20903"/>
                    <a:pt x="12235" y="20917"/>
                  </a:cubicBezTo>
                  <a:lnTo>
                    <a:pt x="12225" y="20937"/>
                  </a:lnTo>
                  <a:lnTo>
                    <a:pt x="12225" y="20933"/>
                  </a:lnTo>
                  <a:lnTo>
                    <a:pt x="12221" y="20943"/>
                  </a:lnTo>
                  <a:lnTo>
                    <a:pt x="12208" y="20984"/>
                  </a:lnTo>
                  <a:lnTo>
                    <a:pt x="12208" y="20987"/>
                  </a:lnTo>
                  <a:cubicBezTo>
                    <a:pt x="12184" y="21054"/>
                    <a:pt x="12154" y="21111"/>
                    <a:pt x="12134" y="21157"/>
                  </a:cubicBezTo>
                  <a:cubicBezTo>
                    <a:pt x="12111" y="21201"/>
                    <a:pt x="12091" y="21234"/>
                    <a:pt x="12074" y="21261"/>
                  </a:cubicBezTo>
                  <a:cubicBezTo>
                    <a:pt x="12054" y="21294"/>
                    <a:pt x="12034" y="21325"/>
                    <a:pt x="12011" y="21358"/>
                  </a:cubicBezTo>
                  <a:lnTo>
                    <a:pt x="12007" y="21368"/>
                  </a:lnTo>
                  <a:cubicBezTo>
                    <a:pt x="11987" y="21391"/>
                    <a:pt x="11970" y="21421"/>
                    <a:pt x="11950" y="21445"/>
                  </a:cubicBezTo>
                  <a:lnTo>
                    <a:pt x="11937" y="21462"/>
                  </a:lnTo>
                  <a:cubicBezTo>
                    <a:pt x="11927" y="21472"/>
                    <a:pt x="11920" y="21485"/>
                    <a:pt x="11910" y="21492"/>
                  </a:cubicBezTo>
                  <a:cubicBezTo>
                    <a:pt x="11897" y="21505"/>
                    <a:pt x="11887" y="21522"/>
                    <a:pt x="11873" y="21535"/>
                  </a:cubicBezTo>
                  <a:lnTo>
                    <a:pt x="11837" y="21575"/>
                  </a:lnTo>
                  <a:lnTo>
                    <a:pt x="11810" y="21602"/>
                  </a:lnTo>
                  <a:lnTo>
                    <a:pt x="11797" y="21612"/>
                  </a:lnTo>
                  <a:cubicBezTo>
                    <a:pt x="11776" y="21635"/>
                    <a:pt x="11753" y="21656"/>
                    <a:pt x="11730" y="21676"/>
                  </a:cubicBezTo>
                  <a:cubicBezTo>
                    <a:pt x="11706" y="21696"/>
                    <a:pt x="11686" y="21712"/>
                    <a:pt x="11659" y="21736"/>
                  </a:cubicBezTo>
                  <a:cubicBezTo>
                    <a:pt x="11639" y="21752"/>
                    <a:pt x="11616" y="21773"/>
                    <a:pt x="11593" y="21786"/>
                  </a:cubicBezTo>
                  <a:lnTo>
                    <a:pt x="11496" y="21859"/>
                  </a:lnTo>
                  <a:cubicBezTo>
                    <a:pt x="11456" y="21893"/>
                    <a:pt x="11412" y="21926"/>
                    <a:pt x="11372" y="21956"/>
                  </a:cubicBezTo>
                  <a:lnTo>
                    <a:pt x="11308" y="22007"/>
                  </a:lnTo>
                  <a:cubicBezTo>
                    <a:pt x="11292" y="22020"/>
                    <a:pt x="11275" y="22030"/>
                    <a:pt x="11258" y="22047"/>
                  </a:cubicBezTo>
                  <a:cubicBezTo>
                    <a:pt x="11252" y="22057"/>
                    <a:pt x="11242" y="22060"/>
                    <a:pt x="11235" y="22070"/>
                  </a:cubicBezTo>
                  <a:cubicBezTo>
                    <a:pt x="11235" y="22063"/>
                    <a:pt x="11238" y="22063"/>
                    <a:pt x="11238" y="22060"/>
                  </a:cubicBezTo>
                  <a:lnTo>
                    <a:pt x="11242" y="22053"/>
                  </a:lnTo>
                  <a:cubicBezTo>
                    <a:pt x="11255" y="22027"/>
                    <a:pt x="11272" y="22003"/>
                    <a:pt x="11285" y="21977"/>
                  </a:cubicBezTo>
                  <a:cubicBezTo>
                    <a:pt x="11292" y="21960"/>
                    <a:pt x="11298" y="21946"/>
                    <a:pt x="11305" y="21930"/>
                  </a:cubicBezTo>
                  <a:cubicBezTo>
                    <a:pt x="11325" y="21890"/>
                    <a:pt x="11342" y="21853"/>
                    <a:pt x="11359" y="21813"/>
                  </a:cubicBezTo>
                  <a:cubicBezTo>
                    <a:pt x="11372" y="21789"/>
                    <a:pt x="11375" y="21759"/>
                    <a:pt x="11389" y="21736"/>
                  </a:cubicBezTo>
                  <a:cubicBezTo>
                    <a:pt x="11395" y="21709"/>
                    <a:pt x="11409" y="21679"/>
                    <a:pt x="11419" y="21656"/>
                  </a:cubicBezTo>
                  <a:cubicBezTo>
                    <a:pt x="11435" y="21605"/>
                    <a:pt x="11445" y="21552"/>
                    <a:pt x="11459" y="21495"/>
                  </a:cubicBezTo>
                  <a:lnTo>
                    <a:pt x="11462" y="21475"/>
                  </a:lnTo>
                  <a:cubicBezTo>
                    <a:pt x="11479" y="21418"/>
                    <a:pt x="11492" y="21361"/>
                    <a:pt x="11509" y="21308"/>
                  </a:cubicBezTo>
                  <a:lnTo>
                    <a:pt x="11536" y="21234"/>
                  </a:lnTo>
                  <a:cubicBezTo>
                    <a:pt x="11539" y="21221"/>
                    <a:pt x="11542" y="21204"/>
                    <a:pt x="11546" y="21191"/>
                  </a:cubicBezTo>
                  <a:cubicBezTo>
                    <a:pt x="11552" y="21177"/>
                    <a:pt x="11556" y="21161"/>
                    <a:pt x="11559" y="21151"/>
                  </a:cubicBezTo>
                  <a:cubicBezTo>
                    <a:pt x="11573" y="21107"/>
                    <a:pt x="11586" y="21060"/>
                    <a:pt x="11599" y="21017"/>
                  </a:cubicBezTo>
                  <a:cubicBezTo>
                    <a:pt x="11603" y="21004"/>
                    <a:pt x="11606" y="20990"/>
                    <a:pt x="11606" y="20977"/>
                  </a:cubicBezTo>
                  <a:cubicBezTo>
                    <a:pt x="11629" y="20873"/>
                    <a:pt x="11646" y="20770"/>
                    <a:pt x="11663" y="20666"/>
                  </a:cubicBezTo>
                  <a:cubicBezTo>
                    <a:pt x="11673" y="20622"/>
                    <a:pt x="11676" y="20576"/>
                    <a:pt x="11686" y="20535"/>
                  </a:cubicBezTo>
                  <a:lnTo>
                    <a:pt x="11686" y="20535"/>
                  </a:lnTo>
                  <a:lnTo>
                    <a:pt x="11656" y="20609"/>
                  </a:lnTo>
                  <a:cubicBezTo>
                    <a:pt x="11626" y="20683"/>
                    <a:pt x="11599" y="20753"/>
                    <a:pt x="11573" y="20823"/>
                  </a:cubicBezTo>
                  <a:cubicBezTo>
                    <a:pt x="11569" y="20833"/>
                    <a:pt x="11566" y="20843"/>
                    <a:pt x="11559" y="20853"/>
                  </a:cubicBezTo>
                  <a:cubicBezTo>
                    <a:pt x="11552" y="20883"/>
                    <a:pt x="11539" y="20907"/>
                    <a:pt x="11532" y="20937"/>
                  </a:cubicBezTo>
                  <a:cubicBezTo>
                    <a:pt x="11522" y="20967"/>
                    <a:pt x="11509" y="20994"/>
                    <a:pt x="11502" y="21020"/>
                  </a:cubicBezTo>
                  <a:cubicBezTo>
                    <a:pt x="11486" y="21070"/>
                    <a:pt x="11466" y="21124"/>
                    <a:pt x="11449" y="21174"/>
                  </a:cubicBezTo>
                  <a:lnTo>
                    <a:pt x="11442" y="21184"/>
                  </a:lnTo>
                  <a:cubicBezTo>
                    <a:pt x="11425" y="21231"/>
                    <a:pt x="11405" y="21291"/>
                    <a:pt x="11389" y="21351"/>
                  </a:cubicBezTo>
                  <a:cubicBezTo>
                    <a:pt x="11382" y="21378"/>
                    <a:pt x="11372" y="21411"/>
                    <a:pt x="11365" y="21442"/>
                  </a:cubicBezTo>
                  <a:cubicBezTo>
                    <a:pt x="11355" y="21465"/>
                    <a:pt x="11352" y="21492"/>
                    <a:pt x="11342" y="21518"/>
                  </a:cubicBezTo>
                  <a:cubicBezTo>
                    <a:pt x="11325" y="21579"/>
                    <a:pt x="11308" y="21635"/>
                    <a:pt x="11288" y="21686"/>
                  </a:cubicBezTo>
                  <a:lnTo>
                    <a:pt x="11282" y="21702"/>
                  </a:lnTo>
                  <a:cubicBezTo>
                    <a:pt x="11272" y="21726"/>
                    <a:pt x="11258" y="21746"/>
                    <a:pt x="11252" y="21773"/>
                  </a:cubicBezTo>
                  <a:cubicBezTo>
                    <a:pt x="11238" y="21796"/>
                    <a:pt x="11225" y="21823"/>
                    <a:pt x="11218" y="21843"/>
                  </a:cubicBezTo>
                  <a:lnTo>
                    <a:pt x="11215" y="21849"/>
                  </a:lnTo>
                  <a:lnTo>
                    <a:pt x="11208" y="21856"/>
                  </a:lnTo>
                  <a:cubicBezTo>
                    <a:pt x="11188" y="21893"/>
                    <a:pt x="11168" y="21930"/>
                    <a:pt x="11148" y="21963"/>
                  </a:cubicBezTo>
                  <a:cubicBezTo>
                    <a:pt x="11138" y="21980"/>
                    <a:pt x="11125" y="21993"/>
                    <a:pt x="11118" y="22010"/>
                  </a:cubicBezTo>
                  <a:lnTo>
                    <a:pt x="11068" y="22083"/>
                  </a:lnTo>
                  <a:cubicBezTo>
                    <a:pt x="11001" y="22184"/>
                    <a:pt x="10941" y="22277"/>
                    <a:pt x="10887" y="22374"/>
                  </a:cubicBezTo>
                  <a:cubicBezTo>
                    <a:pt x="10874" y="22398"/>
                    <a:pt x="10857" y="22425"/>
                    <a:pt x="10847" y="22445"/>
                  </a:cubicBezTo>
                  <a:cubicBezTo>
                    <a:pt x="10837" y="22458"/>
                    <a:pt x="10834" y="22465"/>
                    <a:pt x="10824" y="22478"/>
                  </a:cubicBezTo>
                  <a:cubicBezTo>
                    <a:pt x="10817" y="22495"/>
                    <a:pt x="10804" y="22515"/>
                    <a:pt x="10797" y="22532"/>
                  </a:cubicBezTo>
                  <a:cubicBezTo>
                    <a:pt x="10783" y="22558"/>
                    <a:pt x="10767" y="22578"/>
                    <a:pt x="10753" y="22602"/>
                  </a:cubicBezTo>
                  <a:lnTo>
                    <a:pt x="10753" y="22598"/>
                  </a:lnTo>
                  <a:cubicBezTo>
                    <a:pt x="10753" y="22582"/>
                    <a:pt x="10757" y="22562"/>
                    <a:pt x="10757" y="22545"/>
                  </a:cubicBezTo>
                  <a:cubicBezTo>
                    <a:pt x="10763" y="22448"/>
                    <a:pt x="10763" y="22358"/>
                    <a:pt x="10757" y="22267"/>
                  </a:cubicBezTo>
                  <a:lnTo>
                    <a:pt x="10757" y="22264"/>
                  </a:lnTo>
                  <a:lnTo>
                    <a:pt x="10757" y="22261"/>
                  </a:lnTo>
                  <a:lnTo>
                    <a:pt x="10757" y="22257"/>
                  </a:lnTo>
                  <a:lnTo>
                    <a:pt x="10757" y="22254"/>
                  </a:lnTo>
                  <a:lnTo>
                    <a:pt x="10757" y="22247"/>
                  </a:lnTo>
                  <a:lnTo>
                    <a:pt x="10757" y="22244"/>
                  </a:lnTo>
                  <a:lnTo>
                    <a:pt x="10757" y="22241"/>
                  </a:lnTo>
                  <a:lnTo>
                    <a:pt x="10757" y="22237"/>
                  </a:lnTo>
                  <a:cubicBezTo>
                    <a:pt x="10757" y="22197"/>
                    <a:pt x="10753" y="22157"/>
                    <a:pt x="10750" y="22110"/>
                  </a:cubicBezTo>
                  <a:cubicBezTo>
                    <a:pt x="10747" y="22070"/>
                    <a:pt x="10740" y="22020"/>
                    <a:pt x="10737" y="21970"/>
                  </a:cubicBezTo>
                  <a:lnTo>
                    <a:pt x="10723" y="21843"/>
                  </a:lnTo>
                  <a:lnTo>
                    <a:pt x="10713" y="21719"/>
                  </a:lnTo>
                  <a:cubicBezTo>
                    <a:pt x="10707" y="21669"/>
                    <a:pt x="10700" y="21612"/>
                    <a:pt x="10697" y="21562"/>
                  </a:cubicBezTo>
                  <a:lnTo>
                    <a:pt x="10683" y="21442"/>
                  </a:lnTo>
                  <a:cubicBezTo>
                    <a:pt x="10680" y="21408"/>
                    <a:pt x="10673" y="21378"/>
                    <a:pt x="10670" y="21345"/>
                  </a:cubicBezTo>
                  <a:cubicBezTo>
                    <a:pt x="10660" y="21288"/>
                    <a:pt x="10656" y="21228"/>
                    <a:pt x="10650" y="21171"/>
                  </a:cubicBezTo>
                  <a:lnTo>
                    <a:pt x="10650" y="21070"/>
                  </a:lnTo>
                  <a:cubicBezTo>
                    <a:pt x="10650" y="21044"/>
                    <a:pt x="10650" y="21020"/>
                    <a:pt x="10653" y="20994"/>
                  </a:cubicBezTo>
                  <a:lnTo>
                    <a:pt x="10653" y="20973"/>
                  </a:lnTo>
                  <a:cubicBezTo>
                    <a:pt x="10653" y="20953"/>
                    <a:pt x="10656" y="20927"/>
                    <a:pt x="10656" y="20907"/>
                  </a:cubicBezTo>
                  <a:cubicBezTo>
                    <a:pt x="10656" y="20870"/>
                    <a:pt x="10660" y="20826"/>
                    <a:pt x="10666" y="20790"/>
                  </a:cubicBezTo>
                  <a:cubicBezTo>
                    <a:pt x="10670" y="20760"/>
                    <a:pt x="10670" y="20736"/>
                    <a:pt x="10673" y="20706"/>
                  </a:cubicBezTo>
                  <a:cubicBezTo>
                    <a:pt x="10677" y="20676"/>
                    <a:pt x="10683" y="20653"/>
                    <a:pt x="10690" y="20622"/>
                  </a:cubicBezTo>
                  <a:cubicBezTo>
                    <a:pt x="10693" y="20616"/>
                    <a:pt x="10693" y="20606"/>
                    <a:pt x="10700" y="20592"/>
                  </a:cubicBezTo>
                  <a:cubicBezTo>
                    <a:pt x="10703" y="20586"/>
                    <a:pt x="10703" y="20572"/>
                    <a:pt x="10707" y="20559"/>
                  </a:cubicBezTo>
                  <a:cubicBezTo>
                    <a:pt x="10710" y="20552"/>
                    <a:pt x="10710" y="20542"/>
                    <a:pt x="10717" y="20535"/>
                  </a:cubicBezTo>
                  <a:cubicBezTo>
                    <a:pt x="10723" y="20509"/>
                    <a:pt x="10733" y="20485"/>
                    <a:pt x="10740" y="20455"/>
                  </a:cubicBezTo>
                  <a:lnTo>
                    <a:pt x="10740" y="20452"/>
                  </a:lnTo>
                  <a:lnTo>
                    <a:pt x="10740" y="20449"/>
                  </a:lnTo>
                  <a:cubicBezTo>
                    <a:pt x="10743" y="20439"/>
                    <a:pt x="10750" y="20425"/>
                    <a:pt x="10753" y="20418"/>
                  </a:cubicBezTo>
                  <a:cubicBezTo>
                    <a:pt x="10773" y="20368"/>
                    <a:pt x="10794" y="20315"/>
                    <a:pt x="10817" y="20258"/>
                  </a:cubicBezTo>
                  <a:cubicBezTo>
                    <a:pt x="10827" y="20225"/>
                    <a:pt x="10844" y="20191"/>
                    <a:pt x="10860" y="20158"/>
                  </a:cubicBezTo>
                  <a:cubicBezTo>
                    <a:pt x="10874" y="20134"/>
                    <a:pt x="10884" y="20114"/>
                    <a:pt x="10894" y="20091"/>
                  </a:cubicBezTo>
                  <a:lnTo>
                    <a:pt x="10904" y="20081"/>
                  </a:lnTo>
                  <a:cubicBezTo>
                    <a:pt x="10937" y="20017"/>
                    <a:pt x="10971" y="19954"/>
                    <a:pt x="11008" y="19887"/>
                  </a:cubicBezTo>
                  <a:cubicBezTo>
                    <a:pt x="11028" y="19853"/>
                    <a:pt x="11044" y="19820"/>
                    <a:pt x="11061" y="19790"/>
                  </a:cubicBezTo>
                  <a:cubicBezTo>
                    <a:pt x="11078" y="19763"/>
                    <a:pt x="11101" y="19733"/>
                    <a:pt x="11118" y="19706"/>
                  </a:cubicBezTo>
                  <a:lnTo>
                    <a:pt x="11178" y="19619"/>
                  </a:lnTo>
                  <a:cubicBezTo>
                    <a:pt x="11235" y="19539"/>
                    <a:pt x="11288" y="19466"/>
                    <a:pt x="11342" y="19385"/>
                  </a:cubicBezTo>
                  <a:lnTo>
                    <a:pt x="11352" y="19379"/>
                  </a:lnTo>
                  <a:cubicBezTo>
                    <a:pt x="11375" y="19345"/>
                    <a:pt x="11402" y="19305"/>
                    <a:pt x="11425" y="19272"/>
                  </a:cubicBezTo>
                  <a:lnTo>
                    <a:pt x="11462" y="19222"/>
                  </a:lnTo>
                  <a:cubicBezTo>
                    <a:pt x="11476" y="19205"/>
                    <a:pt x="11492" y="19188"/>
                    <a:pt x="11509" y="19168"/>
                  </a:cubicBezTo>
                  <a:cubicBezTo>
                    <a:pt x="11539" y="19135"/>
                    <a:pt x="11569" y="19105"/>
                    <a:pt x="11596" y="19078"/>
                  </a:cubicBezTo>
                  <a:cubicBezTo>
                    <a:pt x="11623" y="19051"/>
                    <a:pt x="11653" y="19028"/>
                    <a:pt x="11680" y="19001"/>
                  </a:cubicBezTo>
                  <a:cubicBezTo>
                    <a:pt x="11763" y="18931"/>
                    <a:pt x="11847" y="18867"/>
                    <a:pt x="11930" y="18810"/>
                  </a:cubicBezTo>
                  <a:lnTo>
                    <a:pt x="11957" y="18794"/>
                  </a:lnTo>
                  <a:lnTo>
                    <a:pt x="11962" y="18786"/>
                  </a:lnTo>
                  <a:lnTo>
                    <a:pt x="11962" y="18786"/>
                  </a:lnTo>
                  <a:cubicBezTo>
                    <a:pt x="12005" y="18759"/>
                    <a:pt x="12045" y="18733"/>
                    <a:pt x="12091" y="18710"/>
                  </a:cubicBezTo>
                  <a:lnTo>
                    <a:pt x="12104" y="18700"/>
                  </a:lnTo>
                  <a:lnTo>
                    <a:pt x="12141" y="18680"/>
                  </a:lnTo>
                  <a:lnTo>
                    <a:pt x="12178" y="18660"/>
                  </a:lnTo>
                  <a:lnTo>
                    <a:pt x="12181" y="18653"/>
                  </a:lnTo>
                  <a:cubicBezTo>
                    <a:pt x="12188" y="18653"/>
                    <a:pt x="12188" y="18650"/>
                    <a:pt x="12191" y="18650"/>
                  </a:cubicBezTo>
                  <a:cubicBezTo>
                    <a:pt x="12194" y="18646"/>
                    <a:pt x="12198" y="18646"/>
                    <a:pt x="12204" y="18643"/>
                  </a:cubicBezTo>
                  <a:close/>
                  <a:moveTo>
                    <a:pt x="6537" y="16099"/>
                  </a:moveTo>
                  <a:cubicBezTo>
                    <a:pt x="6561" y="16172"/>
                    <a:pt x="6591" y="16243"/>
                    <a:pt x="6618" y="16316"/>
                  </a:cubicBezTo>
                  <a:cubicBezTo>
                    <a:pt x="6634" y="16363"/>
                    <a:pt x="6651" y="16406"/>
                    <a:pt x="6668" y="16450"/>
                  </a:cubicBezTo>
                  <a:lnTo>
                    <a:pt x="6705" y="16577"/>
                  </a:lnTo>
                  <a:cubicBezTo>
                    <a:pt x="6718" y="16627"/>
                    <a:pt x="6735" y="16674"/>
                    <a:pt x="6741" y="16724"/>
                  </a:cubicBezTo>
                  <a:cubicBezTo>
                    <a:pt x="6751" y="16774"/>
                    <a:pt x="6761" y="16824"/>
                    <a:pt x="6771" y="16874"/>
                  </a:cubicBezTo>
                  <a:cubicBezTo>
                    <a:pt x="6788" y="16985"/>
                    <a:pt x="6801" y="17098"/>
                    <a:pt x="6811" y="17212"/>
                  </a:cubicBezTo>
                  <a:cubicBezTo>
                    <a:pt x="6822" y="17329"/>
                    <a:pt x="6828" y="17450"/>
                    <a:pt x="6842" y="17567"/>
                  </a:cubicBezTo>
                  <a:cubicBezTo>
                    <a:pt x="6855" y="17670"/>
                    <a:pt x="6868" y="17777"/>
                    <a:pt x="6885" y="17881"/>
                  </a:cubicBezTo>
                  <a:cubicBezTo>
                    <a:pt x="6902" y="17984"/>
                    <a:pt x="6922" y="18085"/>
                    <a:pt x="6942" y="18185"/>
                  </a:cubicBezTo>
                  <a:cubicBezTo>
                    <a:pt x="6979" y="18382"/>
                    <a:pt x="7025" y="18580"/>
                    <a:pt x="7072" y="18774"/>
                  </a:cubicBezTo>
                  <a:cubicBezTo>
                    <a:pt x="7163" y="19155"/>
                    <a:pt x="7280" y="19526"/>
                    <a:pt x="7356" y="19910"/>
                  </a:cubicBezTo>
                  <a:cubicBezTo>
                    <a:pt x="7397" y="20118"/>
                    <a:pt x="7437" y="20325"/>
                    <a:pt x="7480" y="20529"/>
                  </a:cubicBezTo>
                  <a:cubicBezTo>
                    <a:pt x="7527" y="20729"/>
                    <a:pt x="7574" y="20930"/>
                    <a:pt x="7611" y="21137"/>
                  </a:cubicBezTo>
                  <a:cubicBezTo>
                    <a:pt x="7647" y="21325"/>
                    <a:pt x="7681" y="21515"/>
                    <a:pt x="7721" y="21706"/>
                  </a:cubicBezTo>
                  <a:cubicBezTo>
                    <a:pt x="7761" y="21900"/>
                    <a:pt x="7804" y="22100"/>
                    <a:pt x="7841" y="22297"/>
                  </a:cubicBezTo>
                  <a:cubicBezTo>
                    <a:pt x="7861" y="22431"/>
                    <a:pt x="7878" y="22565"/>
                    <a:pt x="7891" y="22699"/>
                  </a:cubicBezTo>
                  <a:cubicBezTo>
                    <a:pt x="7895" y="22725"/>
                    <a:pt x="7895" y="22752"/>
                    <a:pt x="7895" y="22779"/>
                  </a:cubicBezTo>
                  <a:cubicBezTo>
                    <a:pt x="7888" y="22749"/>
                    <a:pt x="7875" y="22715"/>
                    <a:pt x="7858" y="22682"/>
                  </a:cubicBezTo>
                  <a:cubicBezTo>
                    <a:pt x="7845" y="22655"/>
                    <a:pt x="7828" y="22625"/>
                    <a:pt x="7811" y="22595"/>
                  </a:cubicBezTo>
                  <a:cubicBezTo>
                    <a:pt x="7758" y="22488"/>
                    <a:pt x="7691" y="22378"/>
                    <a:pt x="7621" y="22277"/>
                  </a:cubicBezTo>
                  <a:cubicBezTo>
                    <a:pt x="7547" y="22177"/>
                    <a:pt x="7470" y="22077"/>
                    <a:pt x="7393" y="21977"/>
                  </a:cubicBezTo>
                  <a:cubicBezTo>
                    <a:pt x="7373" y="21953"/>
                    <a:pt x="7356" y="21926"/>
                    <a:pt x="7336" y="21903"/>
                  </a:cubicBezTo>
                  <a:cubicBezTo>
                    <a:pt x="7313" y="21870"/>
                    <a:pt x="7293" y="21839"/>
                    <a:pt x="7273" y="21806"/>
                  </a:cubicBezTo>
                  <a:lnTo>
                    <a:pt x="7186" y="21669"/>
                  </a:lnTo>
                  <a:cubicBezTo>
                    <a:pt x="7159" y="21625"/>
                    <a:pt x="7139" y="21579"/>
                    <a:pt x="7112" y="21539"/>
                  </a:cubicBezTo>
                  <a:cubicBezTo>
                    <a:pt x="7089" y="21492"/>
                    <a:pt x="7069" y="21445"/>
                    <a:pt x="7042" y="21405"/>
                  </a:cubicBezTo>
                  <a:cubicBezTo>
                    <a:pt x="6995" y="21321"/>
                    <a:pt x="6955" y="21238"/>
                    <a:pt x="6908" y="21154"/>
                  </a:cubicBezTo>
                  <a:cubicBezTo>
                    <a:pt x="6822" y="20987"/>
                    <a:pt x="6721" y="20826"/>
                    <a:pt x="6621" y="20666"/>
                  </a:cubicBezTo>
                  <a:cubicBezTo>
                    <a:pt x="6587" y="20609"/>
                    <a:pt x="6557" y="20556"/>
                    <a:pt x="6524" y="20502"/>
                  </a:cubicBezTo>
                  <a:cubicBezTo>
                    <a:pt x="6511" y="20475"/>
                    <a:pt x="6494" y="20452"/>
                    <a:pt x="6484" y="20425"/>
                  </a:cubicBezTo>
                  <a:cubicBezTo>
                    <a:pt x="6470" y="20398"/>
                    <a:pt x="6454" y="20368"/>
                    <a:pt x="6440" y="20338"/>
                  </a:cubicBezTo>
                  <a:cubicBezTo>
                    <a:pt x="6427" y="20305"/>
                    <a:pt x="6417" y="20275"/>
                    <a:pt x="6404" y="20241"/>
                  </a:cubicBezTo>
                  <a:cubicBezTo>
                    <a:pt x="6390" y="20218"/>
                    <a:pt x="6384" y="20188"/>
                    <a:pt x="6374" y="20164"/>
                  </a:cubicBezTo>
                  <a:cubicBezTo>
                    <a:pt x="6353" y="20104"/>
                    <a:pt x="6333" y="20041"/>
                    <a:pt x="6317" y="19984"/>
                  </a:cubicBezTo>
                  <a:lnTo>
                    <a:pt x="6267" y="19783"/>
                  </a:lnTo>
                  <a:lnTo>
                    <a:pt x="6226" y="19593"/>
                  </a:lnTo>
                  <a:cubicBezTo>
                    <a:pt x="6220" y="19542"/>
                    <a:pt x="6210" y="19492"/>
                    <a:pt x="6206" y="19439"/>
                  </a:cubicBezTo>
                  <a:cubicBezTo>
                    <a:pt x="6200" y="19382"/>
                    <a:pt x="6193" y="19322"/>
                    <a:pt x="6186" y="19265"/>
                  </a:cubicBezTo>
                  <a:cubicBezTo>
                    <a:pt x="6173" y="19151"/>
                    <a:pt x="6170" y="19038"/>
                    <a:pt x="6166" y="18927"/>
                  </a:cubicBezTo>
                  <a:cubicBezTo>
                    <a:pt x="6160" y="18817"/>
                    <a:pt x="6160" y="18703"/>
                    <a:pt x="6166" y="18593"/>
                  </a:cubicBezTo>
                  <a:cubicBezTo>
                    <a:pt x="6170" y="18466"/>
                    <a:pt x="6173" y="18346"/>
                    <a:pt x="6176" y="18218"/>
                  </a:cubicBezTo>
                  <a:cubicBezTo>
                    <a:pt x="6183" y="18112"/>
                    <a:pt x="6190" y="18001"/>
                    <a:pt x="6200" y="17894"/>
                  </a:cubicBezTo>
                  <a:cubicBezTo>
                    <a:pt x="6203" y="17831"/>
                    <a:pt x="6206" y="17764"/>
                    <a:pt x="6216" y="17700"/>
                  </a:cubicBezTo>
                  <a:cubicBezTo>
                    <a:pt x="6220" y="17650"/>
                    <a:pt x="6223" y="17600"/>
                    <a:pt x="6233" y="17550"/>
                  </a:cubicBezTo>
                  <a:cubicBezTo>
                    <a:pt x="6243" y="17450"/>
                    <a:pt x="6260" y="17356"/>
                    <a:pt x="6277" y="17259"/>
                  </a:cubicBezTo>
                  <a:cubicBezTo>
                    <a:pt x="6300" y="17159"/>
                    <a:pt x="6320" y="17052"/>
                    <a:pt x="6340" y="16951"/>
                  </a:cubicBezTo>
                  <a:cubicBezTo>
                    <a:pt x="6384" y="16761"/>
                    <a:pt x="6434" y="16564"/>
                    <a:pt x="6477" y="16373"/>
                  </a:cubicBezTo>
                  <a:cubicBezTo>
                    <a:pt x="6501" y="16279"/>
                    <a:pt x="6521" y="16192"/>
                    <a:pt x="6537" y="16099"/>
                  </a:cubicBezTo>
                  <a:close/>
                  <a:moveTo>
                    <a:pt x="9218" y="23686"/>
                  </a:moveTo>
                  <a:cubicBezTo>
                    <a:pt x="9217" y="23688"/>
                    <a:pt x="9215" y="23691"/>
                    <a:pt x="9215" y="23695"/>
                  </a:cubicBezTo>
                  <a:cubicBezTo>
                    <a:pt x="9216" y="23692"/>
                    <a:pt x="9217" y="23689"/>
                    <a:pt x="9218" y="23686"/>
                  </a:cubicBezTo>
                  <a:close/>
                  <a:moveTo>
                    <a:pt x="6507" y="24708"/>
                  </a:moveTo>
                  <a:cubicBezTo>
                    <a:pt x="6507" y="24708"/>
                    <a:pt x="6507" y="24714"/>
                    <a:pt x="6510" y="24715"/>
                  </a:cubicBezTo>
                  <a:lnTo>
                    <a:pt x="6510" y="24715"/>
                  </a:lnTo>
                  <a:cubicBezTo>
                    <a:pt x="6509" y="24712"/>
                    <a:pt x="6507" y="24708"/>
                    <a:pt x="6507" y="24708"/>
                  </a:cubicBezTo>
                  <a:close/>
                  <a:moveTo>
                    <a:pt x="10804" y="24217"/>
                  </a:moveTo>
                  <a:cubicBezTo>
                    <a:pt x="10807" y="24217"/>
                    <a:pt x="10817" y="24217"/>
                    <a:pt x="10820" y="24220"/>
                  </a:cubicBezTo>
                  <a:cubicBezTo>
                    <a:pt x="10824" y="24220"/>
                    <a:pt x="10834" y="24227"/>
                    <a:pt x="10837" y="24227"/>
                  </a:cubicBezTo>
                  <a:cubicBezTo>
                    <a:pt x="10840" y="24227"/>
                    <a:pt x="10847" y="24230"/>
                    <a:pt x="10854" y="24233"/>
                  </a:cubicBezTo>
                  <a:cubicBezTo>
                    <a:pt x="10857" y="24237"/>
                    <a:pt x="10864" y="24237"/>
                    <a:pt x="10867" y="24240"/>
                  </a:cubicBezTo>
                  <a:cubicBezTo>
                    <a:pt x="10870" y="24247"/>
                    <a:pt x="10874" y="24250"/>
                    <a:pt x="10880" y="24250"/>
                  </a:cubicBezTo>
                  <a:lnTo>
                    <a:pt x="10887" y="24257"/>
                  </a:lnTo>
                  <a:lnTo>
                    <a:pt x="10901" y="24270"/>
                  </a:lnTo>
                  <a:cubicBezTo>
                    <a:pt x="10904" y="24273"/>
                    <a:pt x="10904" y="24280"/>
                    <a:pt x="10907" y="24287"/>
                  </a:cubicBezTo>
                  <a:cubicBezTo>
                    <a:pt x="10914" y="24297"/>
                    <a:pt x="10917" y="24304"/>
                    <a:pt x="10917" y="24307"/>
                  </a:cubicBezTo>
                  <a:cubicBezTo>
                    <a:pt x="10917" y="24314"/>
                    <a:pt x="10917" y="24314"/>
                    <a:pt x="10921" y="24317"/>
                  </a:cubicBezTo>
                  <a:lnTo>
                    <a:pt x="10921" y="24334"/>
                  </a:lnTo>
                  <a:lnTo>
                    <a:pt x="10921" y="24337"/>
                  </a:lnTo>
                  <a:cubicBezTo>
                    <a:pt x="10921" y="24347"/>
                    <a:pt x="10921" y="24350"/>
                    <a:pt x="10917" y="24357"/>
                  </a:cubicBezTo>
                  <a:cubicBezTo>
                    <a:pt x="10914" y="24367"/>
                    <a:pt x="10914" y="24380"/>
                    <a:pt x="10907" y="24387"/>
                  </a:cubicBezTo>
                  <a:cubicBezTo>
                    <a:pt x="10904" y="24400"/>
                    <a:pt x="10897" y="24414"/>
                    <a:pt x="10890" y="24421"/>
                  </a:cubicBezTo>
                  <a:cubicBezTo>
                    <a:pt x="10884" y="24437"/>
                    <a:pt x="10874" y="24451"/>
                    <a:pt x="10864" y="24467"/>
                  </a:cubicBezTo>
                  <a:cubicBezTo>
                    <a:pt x="10854" y="24474"/>
                    <a:pt x="10847" y="24487"/>
                    <a:pt x="10837" y="24497"/>
                  </a:cubicBezTo>
                  <a:cubicBezTo>
                    <a:pt x="10830" y="24504"/>
                    <a:pt x="10817" y="24514"/>
                    <a:pt x="10807" y="24524"/>
                  </a:cubicBezTo>
                  <a:lnTo>
                    <a:pt x="10770" y="24551"/>
                  </a:lnTo>
                  <a:cubicBezTo>
                    <a:pt x="10747" y="24568"/>
                    <a:pt x="10717" y="24581"/>
                    <a:pt x="10697" y="24591"/>
                  </a:cubicBezTo>
                  <a:cubicBezTo>
                    <a:pt x="10663" y="24608"/>
                    <a:pt x="10633" y="24621"/>
                    <a:pt x="10600" y="24631"/>
                  </a:cubicBezTo>
                  <a:lnTo>
                    <a:pt x="10583" y="24635"/>
                  </a:lnTo>
                  <a:lnTo>
                    <a:pt x="10566" y="24638"/>
                  </a:lnTo>
                  <a:lnTo>
                    <a:pt x="10516" y="24651"/>
                  </a:lnTo>
                  <a:lnTo>
                    <a:pt x="10503" y="24655"/>
                  </a:lnTo>
                  <a:cubicBezTo>
                    <a:pt x="10469" y="24658"/>
                    <a:pt x="10436" y="24665"/>
                    <a:pt x="10412" y="24668"/>
                  </a:cubicBezTo>
                  <a:lnTo>
                    <a:pt x="10396" y="24668"/>
                  </a:lnTo>
                  <a:cubicBezTo>
                    <a:pt x="10366" y="24671"/>
                    <a:pt x="10335" y="24671"/>
                    <a:pt x="10305" y="24681"/>
                  </a:cubicBezTo>
                  <a:cubicBezTo>
                    <a:pt x="10262" y="24695"/>
                    <a:pt x="10205" y="24715"/>
                    <a:pt x="10162" y="24738"/>
                  </a:cubicBezTo>
                  <a:cubicBezTo>
                    <a:pt x="10195" y="24705"/>
                    <a:pt x="10218" y="24671"/>
                    <a:pt x="10249" y="24638"/>
                  </a:cubicBezTo>
                  <a:cubicBezTo>
                    <a:pt x="10255" y="24628"/>
                    <a:pt x="10269" y="24614"/>
                    <a:pt x="10279" y="24604"/>
                  </a:cubicBezTo>
                  <a:lnTo>
                    <a:pt x="10295" y="24584"/>
                  </a:lnTo>
                  <a:cubicBezTo>
                    <a:pt x="10302" y="24571"/>
                    <a:pt x="10315" y="24561"/>
                    <a:pt x="10329" y="24548"/>
                  </a:cubicBezTo>
                  <a:lnTo>
                    <a:pt x="10346" y="24531"/>
                  </a:lnTo>
                  <a:cubicBezTo>
                    <a:pt x="10366" y="24511"/>
                    <a:pt x="10382" y="24487"/>
                    <a:pt x="10402" y="24467"/>
                  </a:cubicBezTo>
                  <a:cubicBezTo>
                    <a:pt x="10419" y="24451"/>
                    <a:pt x="10432" y="24437"/>
                    <a:pt x="10449" y="24427"/>
                  </a:cubicBezTo>
                  <a:lnTo>
                    <a:pt x="10456" y="24417"/>
                  </a:lnTo>
                  <a:cubicBezTo>
                    <a:pt x="10489" y="24387"/>
                    <a:pt x="10523" y="24364"/>
                    <a:pt x="10556" y="24334"/>
                  </a:cubicBezTo>
                  <a:cubicBezTo>
                    <a:pt x="10590" y="24310"/>
                    <a:pt x="10620" y="24283"/>
                    <a:pt x="10650" y="24263"/>
                  </a:cubicBezTo>
                  <a:cubicBezTo>
                    <a:pt x="10663" y="24253"/>
                    <a:pt x="10673" y="24247"/>
                    <a:pt x="10687" y="24243"/>
                  </a:cubicBezTo>
                  <a:lnTo>
                    <a:pt x="10723" y="24230"/>
                  </a:lnTo>
                  <a:cubicBezTo>
                    <a:pt x="10733" y="24227"/>
                    <a:pt x="10747" y="24227"/>
                    <a:pt x="10753" y="24220"/>
                  </a:cubicBezTo>
                  <a:cubicBezTo>
                    <a:pt x="10763" y="24220"/>
                    <a:pt x="10770" y="24217"/>
                    <a:pt x="10780" y="24217"/>
                  </a:cubicBezTo>
                  <a:close/>
                  <a:moveTo>
                    <a:pt x="5447" y="0"/>
                  </a:moveTo>
                  <a:cubicBezTo>
                    <a:pt x="5434" y="0"/>
                    <a:pt x="5424" y="7"/>
                    <a:pt x="5414" y="14"/>
                  </a:cubicBezTo>
                  <a:cubicBezTo>
                    <a:pt x="5397" y="24"/>
                    <a:pt x="5384" y="40"/>
                    <a:pt x="5370" y="47"/>
                  </a:cubicBezTo>
                  <a:cubicBezTo>
                    <a:pt x="5354" y="60"/>
                    <a:pt x="5337" y="74"/>
                    <a:pt x="5324" y="90"/>
                  </a:cubicBezTo>
                  <a:cubicBezTo>
                    <a:pt x="5270" y="134"/>
                    <a:pt x="5213" y="177"/>
                    <a:pt x="5153" y="214"/>
                  </a:cubicBezTo>
                  <a:lnTo>
                    <a:pt x="4953" y="341"/>
                  </a:lnTo>
                  <a:cubicBezTo>
                    <a:pt x="4936" y="348"/>
                    <a:pt x="4919" y="361"/>
                    <a:pt x="4906" y="368"/>
                  </a:cubicBezTo>
                  <a:cubicBezTo>
                    <a:pt x="4889" y="381"/>
                    <a:pt x="4869" y="391"/>
                    <a:pt x="4852" y="401"/>
                  </a:cubicBezTo>
                  <a:cubicBezTo>
                    <a:pt x="4836" y="415"/>
                    <a:pt x="4815" y="428"/>
                    <a:pt x="4799" y="442"/>
                  </a:cubicBezTo>
                  <a:cubicBezTo>
                    <a:pt x="4785" y="448"/>
                    <a:pt x="4769" y="462"/>
                    <a:pt x="4755" y="468"/>
                  </a:cubicBezTo>
                  <a:lnTo>
                    <a:pt x="4752" y="475"/>
                  </a:lnTo>
                  <a:cubicBezTo>
                    <a:pt x="4752" y="475"/>
                    <a:pt x="4749" y="475"/>
                    <a:pt x="4749" y="478"/>
                  </a:cubicBezTo>
                  <a:cubicBezTo>
                    <a:pt x="4745" y="482"/>
                    <a:pt x="4739" y="485"/>
                    <a:pt x="4735" y="485"/>
                  </a:cubicBezTo>
                  <a:lnTo>
                    <a:pt x="4732" y="492"/>
                  </a:lnTo>
                  <a:lnTo>
                    <a:pt x="4729" y="495"/>
                  </a:lnTo>
                  <a:cubicBezTo>
                    <a:pt x="4719" y="498"/>
                    <a:pt x="4715" y="508"/>
                    <a:pt x="4705" y="512"/>
                  </a:cubicBezTo>
                  <a:cubicBezTo>
                    <a:pt x="4705" y="512"/>
                    <a:pt x="4702" y="512"/>
                    <a:pt x="4702" y="515"/>
                  </a:cubicBezTo>
                  <a:lnTo>
                    <a:pt x="4698" y="520"/>
                  </a:lnTo>
                  <a:lnTo>
                    <a:pt x="4698" y="520"/>
                  </a:lnTo>
                  <a:cubicBezTo>
                    <a:pt x="4698" y="520"/>
                    <a:pt x="4698" y="519"/>
                    <a:pt x="4698" y="518"/>
                  </a:cubicBezTo>
                  <a:lnTo>
                    <a:pt x="4698" y="518"/>
                  </a:lnTo>
                  <a:lnTo>
                    <a:pt x="4685" y="532"/>
                  </a:lnTo>
                  <a:cubicBezTo>
                    <a:pt x="4682" y="535"/>
                    <a:pt x="4682" y="535"/>
                    <a:pt x="4678" y="535"/>
                  </a:cubicBezTo>
                  <a:cubicBezTo>
                    <a:pt x="4678" y="535"/>
                    <a:pt x="4682" y="535"/>
                    <a:pt x="4682" y="532"/>
                  </a:cubicBezTo>
                  <a:cubicBezTo>
                    <a:pt x="4679" y="532"/>
                    <a:pt x="4678" y="534"/>
                    <a:pt x="4674" y="535"/>
                  </a:cubicBezTo>
                  <a:lnTo>
                    <a:pt x="4674" y="535"/>
                  </a:lnTo>
                  <a:cubicBezTo>
                    <a:pt x="4674" y="535"/>
                    <a:pt x="4674" y="535"/>
                    <a:pt x="4674" y="535"/>
                  </a:cubicBezTo>
                  <a:lnTo>
                    <a:pt x="4674" y="535"/>
                  </a:lnTo>
                  <a:cubicBezTo>
                    <a:pt x="4673" y="535"/>
                    <a:pt x="4672" y="535"/>
                    <a:pt x="4672" y="535"/>
                  </a:cubicBezTo>
                  <a:cubicBezTo>
                    <a:pt x="4673" y="535"/>
                    <a:pt x="4673" y="535"/>
                    <a:pt x="4674" y="535"/>
                  </a:cubicBezTo>
                  <a:lnTo>
                    <a:pt x="4674" y="535"/>
                  </a:lnTo>
                  <a:cubicBezTo>
                    <a:pt x="4652" y="551"/>
                    <a:pt x="4634" y="570"/>
                    <a:pt x="4615" y="585"/>
                  </a:cubicBezTo>
                  <a:cubicBezTo>
                    <a:pt x="4598" y="602"/>
                    <a:pt x="4581" y="615"/>
                    <a:pt x="4565" y="632"/>
                  </a:cubicBezTo>
                  <a:lnTo>
                    <a:pt x="4438" y="759"/>
                  </a:lnTo>
                  <a:cubicBezTo>
                    <a:pt x="4404" y="793"/>
                    <a:pt x="4377" y="826"/>
                    <a:pt x="4344" y="853"/>
                  </a:cubicBezTo>
                  <a:cubicBezTo>
                    <a:pt x="4301" y="893"/>
                    <a:pt x="4264" y="930"/>
                    <a:pt x="4220" y="966"/>
                  </a:cubicBezTo>
                  <a:cubicBezTo>
                    <a:pt x="4180" y="1003"/>
                    <a:pt x="4137" y="1043"/>
                    <a:pt x="4097" y="1077"/>
                  </a:cubicBezTo>
                  <a:cubicBezTo>
                    <a:pt x="4053" y="1114"/>
                    <a:pt x="4013" y="1147"/>
                    <a:pt x="3970" y="1184"/>
                  </a:cubicBezTo>
                  <a:cubicBezTo>
                    <a:pt x="3953" y="1197"/>
                    <a:pt x="3936" y="1214"/>
                    <a:pt x="3926" y="1227"/>
                  </a:cubicBezTo>
                  <a:cubicBezTo>
                    <a:pt x="3909" y="1244"/>
                    <a:pt x="3886" y="1261"/>
                    <a:pt x="3869" y="1281"/>
                  </a:cubicBezTo>
                  <a:lnTo>
                    <a:pt x="3812" y="1338"/>
                  </a:lnTo>
                  <a:cubicBezTo>
                    <a:pt x="3792" y="1364"/>
                    <a:pt x="3769" y="1388"/>
                    <a:pt x="3746" y="1411"/>
                  </a:cubicBezTo>
                  <a:cubicBezTo>
                    <a:pt x="3729" y="1428"/>
                    <a:pt x="3715" y="1445"/>
                    <a:pt x="3702" y="1461"/>
                  </a:cubicBezTo>
                  <a:cubicBezTo>
                    <a:pt x="3692" y="1478"/>
                    <a:pt x="3679" y="1488"/>
                    <a:pt x="3665" y="1505"/>
                  </a:cubicBezTo>
                  <a:cubicBezTo>
                    <a:pt x="3662" y="1511"/>
                    <a:pt x="3652" y="1518"/>
                    <a:pt x="3649" y="1528"/>
                  </a:cubicBezTo>
                  <a:cubicBezTo>
                    <a:pt x="3649" y="1528"/>
                    <a:pt x="3649" y="1527"/>
                    <a:pt x="3649" y="1526"/>
                  </a:cubicBezTo>
                  <a:lnTo>
                    <a:pt x="3649" y="1526"/>
                  </a:lnTo>
                  <a:lnTo>
                    <a:pt x="3578" y="1622"/>
                  </a:lnTo>
                  <a:lnTo>
                    <a:pt x="3552" y="1662"/>
                  </a:lnTo>
                  <a:cubicBezTo>
                    <a:pt x="3542" y="1682"/>
                    <a:pt x="3525" y="1702"/>
                    <a:pt x="3512" y="1729"/>
                  </a:cubicBezTo>
                  <a:cubicBezTo>
                    <a:pt x="3491" y="1762"/>
                    <a:pt x="3475" y="1796"/>
                    <a:pt x="3451" y="1829"/>
                  </a:cubicBezTo>
                  <a:cubicBezTo>
                    <a:pt x="3431" y="1862"/>
                    <a:pt x="3415" y="1896"/>
                    <a:pt x="3398" y="1929"/>
                  </a:cubicBezTo>
                  <a:cubicBezTo>
                    <a:pt x="3378" y="1969"/>
                    <a:pt x="3358" y="2006"/>
                    <a:pt x="3341" y="2050"/>
                  </a:cubicBezTo>
                  <a:cubicBezTo>
                    <a:pt x="3324" y="2086"/>
                    <a:pt x="3311" y="2120"/>
                    <a:pt x="3298" y="2157"/>
                  </a:cubicBezTo>
                  <a:cubicBezTo>
                    <a:pt x="3284" y="2190"/>
                    <a:pt x="3277" y="2224"/>
                    <a:pt x="3267" y="2264"/>
                  </a:cubicBezTo>
                  <a:cubicBezTo>
                    <a:pt x="3257" y="2314"/>
                    <a:pt x="3247" y="2367"/>
                    <a:pt x="3234" y="2417"/>
                  </a:cubicBezTo>
                  <a:cubicBezTo>
                    <a:pt x="3231" y="2448"/>
                    <a:pt x="3224" y="2474"/>
                    <a:pt x="3217" y="2508"/>
                  </a:cubicBezTo>
                  <a:cubicBezTo>
                    <a:pt x="3214" y="2534"/>
                    <a:pt x="3211" y="2558"/>
                    <a:pt x="3207" y="2588"/>
                  </a:cubicBezTo>
                  <a:cubicBezTo>
                    <a:pt x="3197" y="2638"/>
                    <a:pt x="3194" y="2688"/>
                    <a:pt x="3184" y="2738"/>
                  </a:cubicBezTo>
                  <a:cubicBezTo>
                    <a:pt x="3181" y="2769"/>
                    <a:pt x="3181" y="2799"/>
                    <a:pt x="3177" y="2825"/>
                  </a:cubicBezTo>
                  <a:cubicBezTo>
                    <a:pt x="3177" y="2852"/>
                    <a:pt x="3174" y="2882"/>
                    <a:pt x="3174" y="2906"/>
                  </a:cubicBezTo>
                  <a:cubicBezTo>
                    <a:pt x="3167" y="2959"/>
                    <a:pt x="3167" y="3009"/>
                    <a:pt x="3167" y="3066"/>
                  </a:cubicBezTo>
                  <a:cubicBezTo>
                    <a:pt x="3164" y="3173"/>
                    <a:pt x="3181" y="3277"/>
                    <a:pt x="3211" y="3384"/>
                  </a:cubicBezTo>
                  <a:cubicBezTo>
                    <a:pt x="3241" y="3484"/>
                    <a:pt x="3281" y="3584"/>
                    <a:pt x="3334" y="3675"/>
                  </a:cubicBezTo>
                  <a:cubicBezTo>
                    <a:pt x="3384" y="3768"/>
                    <a:pt x="3448" y="3845"/>
                    <a:pt x="3501" y="3929"/>
                  </a:cubicBezTo>
                  <a:cubicBezTo>
                    <a:pt x="3565" y="4022"/>
                    <a:pt x="3625" y="4113"/>
                    <a:pt x="3682" y="4203"/>
                  </a:cubicBezTo>
                  <a:cubicBezTo>
                    <a:pt x="3712" y="4243"/>
                    <a:pt x="3742" y="4286"/>
                    <a:pt x="3776" y="4323"/>
                  </a:cubicBezTo>
                  <a:lnTo>
                    <a:pt x="3826" y="4387"/>
                  </a:lnTo>
                  <a:cubicBezTo>
                    <a:pt x="3846" y="4414"/>
                    <a:pt x="3869" y="4444"/>
                    <a:pt x="3893" y="4474"/>
                  </a:cubicBezTo>
                  <a:cubicBezTo>
                    <a:pt x="3893" y="4474"/>
                    <a:pt x="3893" y="4474"/>
                    <a:pt x="3893" y="4474"/>
                  </a:cubicBezTo>
                  <a:lnTo>
                    <a:pt x="3893" y="4474"/>
                  </a:lnTo>
                  <a:cubicBezTo>
                    <a:pt x="3893" y="4474"/>
                    <a:pt x="3893" y="4476"/>
                    <a:pt x="3894" y="4477"/>
                  </a:cubicBezTo>
                  <a:lnTo>
                    <a:pt x="3894" y="4477"/>
                  </a:lnTo>
                  <a:cubicBezTo>
                    <a:pt x="3897" y="4482"/>
                    <a:pt x="3900" y="4488"/>
                    <a:pt x="3903" y="4494"/>
                  </a:cubicBezTo>
                  <a:cubicBezTo>
                    <a:pt x="3913" y="4507"/>
                    <a:pt x="3919" y="4520"/>
                    <a:pt x="3926" y="4537"/>
                  </a:cubicBezTo>
                  <a:cubicBezTo>
                    <a:pt x="3929" y="4544"/>
                    <a:pt x="3929" y="4547"/>
                    <a:pt x="3933" y="4557"/>
                  </a:cubicBezTo>
                  <a:cubicBezTo>
                    <a:pt x="3943" y="4577"/>
                    <a:pt x="3946" y="4604"/>
                    <a:pt x="3950" y="4624"/>
                  </a:cubicBezTo>
                  <a:cubicBezTo>
                    <a:pt x="3953" y="4641"/>
                    <a:pt x="3966" y="4654"/>
                    <a:pt x="3983" y="4658"/>
                  </a:cubicBezTo>
                  <a:cubicBezTo>
                    <a:pt x="3970" y="4771"/>
                    <a:pt x="3953" y="4882"/>
                    <a:pt x="3943" y="4992"/>
                  </a:cubicBezTo>
                  <a:lnTo>
                    <a:pt x="3929" y="5079"/>
                  </a:lnTo>
                  <a:cubicBezTo>
                    <a:pt x="3926" y="5112"/>
                    <a:pt x="3919" y="5146"/>
                    <a:pt x="3919" y="5179"/>
                  </a:cubicBezTo>
                  <a:cubicBezTo>
                    <a:pt x="3916" y="5209"/>
                    <a:pt x="3916" y="5239"/>
                    <a:pt x="3916" y="5266"/>
                  </a:cubicBezTo>
                  <a:cubicBezTo>
                    <a:pt x="3916" y="5300"/>
                    <a:pt x="3913" y="5330"/>
                    <a:pt x="3916" y="5363"/>
                  </a:cubicBezTo>
                  <a:cubicBezTo>
                    <a:pt x="3916" y="5490"/>
                    <a:pt x="3926" y="5610"/>
                    <a:pt x="3929" y="5734"/>
                  </a:cubicBezTo>
                  <a:cubicBezTo>
                    <a:pt x="3933" y="5861"/>
                    <a:pt x="3933" y="5982"/>
                    <a:pt x="3943" y="6109"/>
                  </a:cubicBezTo>
                  <a:cubicBezTo>
                    <a:pt x="3950" y="6232"/>
                    <a:pt x="3970" y="6363"/>
                    <a:pt x="3983" y="6486"/>
                  </a:cubicBezTo>
                  <a:cubicBezTo>
                    <a:pt x="3986" y="6533"/>
                    <a:pt x="3993" y="6577"/>
                    <a:pt x="3996" y="6620"/>
                  </a:cubicBezTo>
                  <a:cubicBezTo>
                    <a:pt x="3983" y="6583"/>
                    <a:pt x="3970" y="6547"/>
                    <a:pt x="3953" y="6510"/>
                  </a:cubicBezTo>
                  <a:cubicBezTo>
                    <a:pt x="3946" y="6493"/>
                    <a:pt x="3943" y="6480"/>
                    <a:pt x="3933" y="6463"/>
                  </a:cubicBezTo>
                  <a:cubicBezTo>
                    <a:pt x="3929" y="6450"/>
                    <a:pt x="3919" y="6436"/>
                    <a:pt x="3913" y="6430"/>
                  </a:cubicBezTo>
                  <a:cubicBezTo>
                    <a:pt x="3903" y="6416"/>
                    <a:pt x="3899" y="6410"/>
                    <a:pt x="3893" y="6396"/>
                  </a:cubicBezTo>
                  <a:cubicBezTo>
                    <a:pt x="3883" y="6383"/>
                    <a:pt x="3876" y="6369"/>
                    <a:pt x="3866" y="6363"/>
                  </a:cubicBezTo>
                  <a:lnTo>
                    <a:pt x="3816" y="6299"/>
                  </a:lnTo>
                  <a:cubicBezTo>
                    <a:pt x="3796" y="6279"/>
                    <a:pt x="3776" y="6252"/>
                    <a:pt x="3759" y="6232"/>
                  </a:cubicBezTo>
                  <a:cubicBezTo>
                    <a:pt x="3719" y="6196"/>
                    <a:pt x="3685" y="6159"/>
                    <a:pt x="3649" y="6119"/>
                  </a:cubicBezTo>
                  <a:cubicBezTo>
                    <a:pt x="3615" y="6085"/>
                    <a:pt x="3578" y="6052"/>
                    <a:pt x="3545" y="6025"/>
                  </a:cubicBezTo>
                  <a:cubicBezTo>
                    <a:pt x="3545" y="6018"/>
                    <a:pt x="3542" y="6018"/>
                    <a:pt x="3542" y="6015"/>
                  </a:cubicBezTo>
                  <a:cubicBezTo>
                    <a:pt x="3532" y="5995"/>
                    <a:pt x="3525" y="5975"/>
                    <a:pt x="3512" y="5951"/>
                  </a:cubicBezTo>
                  <a:cubicBezTo>
                    <a:pt x="3498" y="5925"/>
                    <a:pt x="3491" y="5898"/>
                    <a:pt x="3478" y="5868"/>
                  </a:cubicBezTo>
                  <a:cubicBezTo>
                    <a:pt x="3448" y="5798"/>
                    <a:pt x="3415" y="5731"/>
                    <a:pt x="3384" y="5661"/>
                  </a:cubicBezTo>
                  <a:cubicBezTo>
                    <a:pt x="3378" y="5641"/>
                    <a:pt x="3365" y="5616"/>
                    <a:pt x="3358" y="5596"/>
                  </a:cubicBezTo>
                  <a:lnTo>
                    <a:pt x="3358" y="5596"/>
                  </a:lnTo>
                  <a:cubicBezTo>
                    <a:pt x="3359" y="5597"/>
                    <a:pt x="3360" y="5597"/>
                    <a:pt x="3361" y="5597"/>
                  </a:cubicBezTo>
                  <a:cubicBezTo>
                    <a:pt x="3328" y="5524"/>
                    <a:pt x="3284" y="5447"/>
                    <a:pt x="3234" y="5380"/>
                  </a:cubicBezTo>
                  <a:cubicBezTo>
                    <a:pt x="3211" y="5346"/>
                    <a:pt x="3184" y="5313"/>
                    <a:pt x="3160" y="5276"/>
                  </a:cubicBezTo>
                  <a:cubicBezTo>
                    <a:pt x="3140" y="5243"/>
                    <a:pt x="3114" y="5209"/>
                    <a:pt x="3094" y="5176"/>
                  </a:cubicBezTo>
                  <a:cubicBezTo>
                    <a:pt x="3064" y="5129"/>
                    <a:pt x="3033" y="5079"/>
                    <a:pt x="3000" y="5032"/>
                  </a:cubicBezTo>
                  <a:cubicBezTo>
                    <a:pt x="2967" y="4982"/>
                    <a:pt x="2930" y="4938"/>
                    <a:pt x="2890" y="4895"/>
                  </a:cubicBezTo>
                  <a:cubicBezTo>
                    <a:pt x="2816" y="4821"/>
                    <a:pt x="2733" y="4758"/>
                    <a:pt x="2649" y="4698"/>
                  </a:cubicBezTo>
                  <a:cubicBezTo>
                    <a:pt x="2609" y="4671"/>
                    <a:pt x="2565" y="4641"/>
                    <a:pt x="2522" y="4614"/>
                  </a:cubicBezTo>
                  <a:cubicBezTo>
                    <a:pt x="2495" y="4604"/>
                    <a:pt x="2472" y="4587"/>
                    <a:pt x="2445" y="4574"/>
                  </a:cubicBezTo>
                  <a:lnTo>
                    <a:pt x="2371" y="4537"/>
                  </a:lnTo>
                  <a:cubicBezTo>
                    <a:pt x="2348" y="4527"/>
                    <a:pt x="2325" y="4514"/>
                    <a:pt x="2305" y="4507"/>
                  </a:cubicBezTo>
                  <a:cubicBezTo>
                    <a:pt x="2291" y="4504"/>
                    <a:pt x="2274" y="4494"/>
                    <a:pt x="2261" y="4490"/>
                  </a:cubicBezTo>
                  <a:lnTo>
                    <a:pt x="2224" y="4477"/>
                  </a:lnTo>
                  <a:cubicBezTo>
                    <a:pt x="2174" y="4460"/>
                    <a:pt x="2124" y="4444"/>
                    <a:pt x="2071" y="4427"/>
                  </a:cubicBezTo>
                  <a:cubicBezTo>
                    <a:pt x="1970" y="4397"/>
                    <a:pt x="1863" y="4373"/>
                    <a:pt x="1760" y="4347"/>
                  </a:cubicBezTo>
                  <a:cubicBezTo>
                    <a:pt x="1659" y="4323"/>
                    <a:pt x="1556" y="4303"/>
                    <a:pt x="1452" y="4280"/>
                  </a:cubicBezTo>
                  <a:cubicBezTo>
                    <a:pt x="1402" y="4270"/>
                    <a:pt x="1345" y="4263"/>
                    <a:pt x="1291" y="4256"/>
                  </a:cubicBezTo>
                  <a:cubicBezTo>
                    <a:pt x="1268" y="4253"/>
                    <a:pt x="1241" y="4253"/>
                    <a:pt x="1211" y="4253"/>
                  </a:cubicBezTo>
                  <a:lnTo>
                    <a:pt x="1138" y="4253"/>
                  </a:lnTo>
                  <a:cubicBezTo>
                    <a:pt x="1108" y="4253"/>
                    <a:pt x="1078" y="4256"/>
                    <a:pt x="1051" y="4260"/>
                  </a:cubicBezTo>
                  <a:lnTo>
                    <a:pt x="974" y="4273"/>
                  </a:lnTo>
                  <a:cubicBezTo>
                    <a:pt x="924" y="4280"/>
                    <a:pt x="870" y="4293"/>
                    <a:pt x="820" y="4307"/>
                  </a:cubicBezTo>
                  <a:cubicBezTo>
                    <a:pt x="720" y="4330"/>
                    <a:pt x="619" y="4357"/>
                    <a:pt x="519" y="4373"/>
                  </a:cubicBezTo>
                  <a:cubicBezTo>
                    <a:pt x="499" y="4377"/>
                    <a:pt x="476" y="4377"/>
                    <a:pt x="456" y="4380"/>
                  </a:cubicBezTo>
                  <a:cubicBezTo>
                    <a:pt x="439" y="4380"/>
                    <a:pt x="419" y="4387"/>
                    <a:pt x="402" y="4387"/>
                  </a:cubicBezTo>
                  <a:cubicBezTo>
                    <a:pt x="332" y="4387"/>
                    <a:pt x="258" y="4380"/>
                    <a:pt x="188" y="4377"/>
                  </a:cubicBezTo>
                  <a:lnTo>
                    <a:pt x="88" y="4363"/>
                  </a:lnTo>
                  <a:cubicBezTo>
                    <a:pt x="71" y="4363"/>
                    <a:pt x="54" y="4360"/>
                    <a:pt x="41" y="4360"/>
                  </a:cubicBezTo>
                  <a:cubicBezTo>
                    <a:pt x="24" y="4363"/>
                    <a:pt x="14" y="4377"/>
                    <a:pt x="4" y="4393"/>
                  </a:cubicBezTo>
                  <a:cubicBezTo>
                    <a:pt x="1" y="4407"/>
                    <a:pt x="4" y="4424"/>
                    <a:pt x="8" y="4437"/>
                  </a:cubicBezTo>
                  <a:cubicBezTo>
                    <a:pt x="24" y="4477"/>
                    <a:pt x="54" y="4514"/>
                    <a:pt x="85" y="4554"/>
                  </a:cubicBezTo>
                  <a:cubicBezTo>
                    <a:pt x="101" y="4574"/>
                    <a:pt x="121" y="4594"/>
                    <a:pt x="141" y="4614"/>
                  </a:cubicBezTo>
                  <a:cubicBezTo>
                    <a:pt x="168" y="4641"/>
                    <a:pt x="198" y="4664"/>
                    <a:pt x="222" y="4691"/>
                  </a:cubicBezTo>
                  <a:cubicBezTo>
                    <a:pt x="242" y="4711"/>
                    <a:pt x="268" y="4731"/>
                    <a:pt x="288" y="4755"/>
                  </a:cubicBezTo>
                  <a:lnTo>
                    <a:pt x="292" y="4758"/>
                  </a:lnTo>
                  <a:lnTo>
                    <a:pt x="332" y="4795"/>
                  </a:lnTo>
                  <a:lnTo>
                    <a:pt x="349" y="4811"/>
                  </a:lnTo>
                  <a:lnTo>
                    <a:pt x="342" y="4808"/>
                  </a:lnTo>
                  <a:lnTo>
                    <a:pt x="342" y="4808"/>
                  </a:lnTo>
                  <a:cubicBezTo>
                    <a:pt x="349" y="4811"/>
                    <a:pt x="352" y="4815"/>
                    <a:pt x="355" y="4815"/>
                  </a:cubicBezTo>
                  <a:cubicBezTo>
                    <a:pt x="389" y="4848"/>
                    <a:pt x="422" y="4878"/>
                    <a:pt x="452" y="4912"/>
                  </a:cubicBezTo>
                  <a:cubicBezTo>
                    <a:pt x="489" y="4952"/>
                    <a:pt x="522" y="4989"/>
                    <a:pt x="559" y="5029"/>
                  </a:cubicBezTo>
                  <a:cubicBezTo>
                    <a:pt x="626" y="5099"/>
                    <a:pt x="693" y="5176"/>
                    <a:pt x="757" y="5253"/>
                  </a:cubicBezTo>
                  <a:cubicBezTo>
                    <a:pt x="773" y="5273"/>
                    <a:pt x="790" y="5289"/>
                    <a:pt x="807" y="5310"/>
                  </a:cubicBezTo>
                  <a:cubicBezTo>
                    <a:pt x="820" y="5323"/>
                    <a:pt x="827" y="5336"/>
                    <a:pt x="840" y="5346"/>
                  </a:cubicBezTo>
                  <a:cubicBezTo>
                    <a:pt x="860" y="5373"/>
                    <a:pt x="877" y="5393"/>
                    <a:pt x="900" y="5413"/>
                  </a:cubicBezTo>
                  <a:cubicBezTo>
                    <a:pt x="971" y="5487"/>
                    <a:pt x="1044" y="5547"/>
                    <a:pt x="1124" y="5610"/>
                  </a:cubicBezTo>
                  <a:cubicBezTo>
                    <a:pt x="1174" y="5654"/>
                    <a:pt x="1225" y="5691"/>
                    <a:pt x="1278" y="5731"/>
                  </a:cubicBezTo>
                  <a:cubicBezTo>
                    <a:pt x="1295" y="5744"/>
                    <a:pt x="1318" y="5758"/>
                    <a:pt x="1335" y="5774"/>
                  </a:cubicBezTo>
                  <a:cubicBezTo>
                    <a:pt x="1355" y="5788"/>
                    <a:pt x="1372" y="5804"/>
                    <a:pt x="1392" y="5814"/>
                  </a:cubicBezTo>
                  <a:cubicBezTo>
                    <a:pt x="1422" y="5838"/>
                    <a:pt x="1455" y="5858"/>
                    <a:pt x="1485" y="5875"/>
                  </a:cubicBezTo>
                  <a:cubicBezTo>
                    <a:pt x="1526" y="5898"/>
                    <a:pt x="1576" y="5921"/>
                    <a:pt x="1622" y="5941"/>
                  </a:cubicBezTo>
                  <a:cubicBezTo>
                    <a:pt x="1673" y="5962"/>
                    <a:pt x="1723" y="5982"/>
                    <a:pt x="1776" y="6005"/>
                  </a:cubicBezTo>
                  <a:lnTo>
                    <a:pt x="1853" y="6028"/>
                  </a:lnTo>
                  <a:cubicBezTo>
                    <a:pt x="1877" y="6038"/>
                    <a:pt x="1907" y="6042"/>
                    <a:pt x="1930" y="6048"/>
                  </a:cubicBezTo>
                  <a:cubicBezTo>
                    <a:pt x="1977" y="6062"/>
                    <a:pt x="2027" y="6072"/>
                    <a:pt x="2074" y="6082"/>
                  </a:cubicBezTo>
                  <a:cubicBezTo>
                    <a:pt x="2124" y="6095"/>
                    <a:pt x="2174" y="6109"/>
                    <a:pt x="2228" y="6115"/>
                  </a:cubicBezTo>
                  <a:lnTo>
                    <a:pt x="2378" y="6142"/>
                  </a:lnTo>
                  <a:cubicBezTo>
                    <a:pt x="2432" y="6149"/>
                    <a:pt x="2488" y="6155"/>
                    <a:pt x="2542" y="6155"/>
                  </a:cubicBezTo>
                  <a:lnTo>
                    <a:pt x="2562" y="6155"/>
                  </a:lnTo>
                  <a:cubicBezTo>
                    <a:pt x="2609" y="6155"/>
                    <a:pt x="2656" y="6149"/>
                    <a:pt x="2699" y="6145"/>
                  </a:cubicBezTo>
                  <a:lnTo>
                    <a:pt x="2850" y="6132"/>
                  </a:lnTo>
                  <a:cubicBezTo>
                    <a:pt x="2900" y="6129"/>
                    <a:pt x="2957" y="6122"/>
                    <a:pt x="3007" y="6109"/>
                  </a:cubicBezTo>
                  <a:cubicBezTo>
                    <a:pt x="3057" y="6099"/>
                    <a:pt x="3100" y="6082"/>
                    <a:pt x="3150" y="6072"/>
                  </a:cubicBezTo>
                  <a:cubicBezTo>
                    <a:pt x="3177" y="6062"/>
                    <a:pt x="3201" y="6055"/>
                    <a:pt x="3224" y="6045"/>
                  </a:cubicBezTo>
                  <a:cubicBezTo>
                    <a:pt x="3244" y="6038"/>
                    <a:pt x="3264" y="6028"/>
                    <a:pt x="3281" y="6022"/>
                  </a:cubicBezTo>
                  <a:cubicBezTo>
                    <a:pt x="3291" y="6022"/>
                    <a:pt x="3298" y="6015"/>
                    <a:pt x="3301" y="6015"/>
                  </a:cubicBezTo>
                  <a:cubicBezTo>
                    <a:pt x="3314" y="6015"/>
                    <a:pt x="3324" y="6012"/>
                    <a:pt x="3334" y="6012"/>
                  </a:cubicBezTo>
                  <a:lnTo>
                    <a:pt x="3341" y="6012"/>
                  </a:lnTo>
                  <a:cubicBezTo>
                    <a:pt x="3344" y="6012"/>
                    <a:pt x="3344" y="6015"/>
                    <a:pt x="3348" y="6015"/>
                  </a:cubicBezTo>
                  <a:cubicBezTo>
                    <a:pt x="3381" y="6042"/>
                    <a:pt x="3411" y="6065"/>
                    <a:pt x="3441" y="6095"/>
                  </a:cubicBezTo>
                  <a:cubicBezTo>
                    <a:pt x="3495" y="6149"/>
                    <a:pt x="3548" y="6206"/>
                    <a:pt x="3598" y="6259"/>
                  </a:cubicBezTo>
                  <a:cubicBezTo>
                    <a:pt x="3629" y="6289"/>
                    <a:pt x="3652" y="6316"/>
                    <a:pt x="3682" y="6346"/>
                  </a:cubicBezTo>
                  <a:cubicBezTo>
                    <a:pt x="3709" y="6376"/>
                    <a:pt x="3732" y="6399"/>
                    <a:pt x="3759" y="6430"/>
                  </a:cubicBezTo>
                  <a:cubicBezTo>
                    <a:pt x="3769" y="6446"/>
                    <a:pt x="3782" y="6460"/>
                    <a:pt x="3792" y="6476"/>
                  </a:cubicBezTo>
                  <a:cubicBezTo>
                    <a:pt x="3799" y="6493"/>
                    <a:pt x="3812" y="6506"/>
                    <a:pt x="3819" y="6523"/>
                  </a:cubicBezTo>
                  <a:cubicBezTo>
                    <a:pt x="3832" y="6543"/>
                    <a:pt x="3846" y="6567"/>
                    <a:pt x="3859" y="6590"/>
                  </a:cubicBezTo>
                  <a:cubicBezTo>
                    <a:pt x="3869" y="6610"/>
                    <a:pt x="3883" y="6634"/>
                    <a:pt x="3893" y="6660"/>
                  </a:cubicBezTo>
                  <a:cubicBezTo>
                    <a:pt x="3903" y="6690"/>
                    <a:pt x="3916" y="6717"/>
                    <a:pt x="3929" y="6751"/>
                  </a:cubicBezTo>
                  <a:cubicBezTo>
                    <a:pt x="3936" y="6767"/>
                    <a:pt x="3943" y="6781"/>
                    <a:pt x="3950" y="6797"/>
                  </a:cubicBezTo>
                  <a:cubicBezTo>
                    <a:pt x="3953" y="6807"/>
                    <a:pt x="3960" y="6811"/>
                    <a:pt x="3963" y="6817"/>
                  </a:cubicBezTo>
                  <a:cubicBezTo>
                    <a:pt x="3966" y="6824"/>
                    <a:pt x="3970" y="6827"/>
                    <a:pt x="3970" y="6834"/>
                  </a:cubicBezTo>
                  <a:cubicBezTo>
                    <a:pt x="3980" y="6848"/>
                    <a:pt x="3986" y="6864"/>
                    <a:pt x="3993" y="6878"/>
                  </a:cubicBezTo>
                  <a:lnTo>
                    <a:pt x="4003" y="6891"/>
                  </a:lnTo>
                  <a:cubicBezTo>
                    <a:pt x="4010" y="6928"/>
                    <a:pt x="4013" y="6961"/>
                    <a:pt x="4016" y="6998"/>
                  </a:cubicBezTo>
                  <a:cubicBezTo>
                    <a:pt x="4026" y="7065"/>
                    <a:pt x="4036" y="7128"/>
                    <a:pt x="4050" y="7192"/>
                  </a:cubicBezTo>
                  <a:lnTo>
                    <a:pt x="4087" y="7379"/>
                  </a:lnTo>
                  <a:cubicBezTo>
                    <a:pt x="4100" y="7436"/>
                    <a:pt x="4113" y="7493"/>
                    <a:pt x="4127" y="7550"/>
                  </a:cubicBezTo>
                  <a:cubicBezTo>
                    <a:pt x="4133" y="7583"/>
                    <a:pt x="4137" y="7617"/>
                    <a:pt x="4147" y="7650"/>
                  </a:cubicBezTo>
                  <a:cubicBezTo>
                    <a:pt x="4150" y="7670"/>
                    <a:pt x="4153" y="7697"/>
                    <a:pt x="4160" y="7717"/>
                  </a:cubicBezTo>
                  <a:cubicBezTo>
                    <a:pt x="4163" y="7737"/>
                    <a:pt x="4170" y="7754"/>
                    <a:pt x="4180" y="7777"/>
                  </a:cubicBezTo>
                  <a:cubicBezTo>
                    <a:pt x="4187" y="7797"/>
                    <a:pt x="4197" y="7817"/>
                    <a:pt x="4200" y="7837"/>
                  </a:cubicBezTo>
                  <a:cubicBezTo>
                    <a:pt x="4200" y="7844"/>
                    <a:pt x="4204" y="7847"/>
                    <a:pt x="4204" y="7851"/>
                  </a:cubicBezTo>
                  <a:cubicBezTo>
                    <a:pt x="4180" y="7837"/>
                    <a:pt x="4160" y="7827"/>
                    <a:pt x="4133" y="7814"/>
                  </a:cubicBezTo>
                  <a:cubicBezTo>
                    <a:pt x="4103" y="7796"/>
                    <a:pt x="4073" y="7780"/>
                    <a:pt x="4043" y="7760"/>
                  </a:cubicBezTo>
                  <a:lnTo>
                    <a:pt x="4043" y="7760"/>
                  </a:lnTo>
                  <a:cubicBezTo>
                    <a:pt x="4043" y="7760"/>
                    <a:pt x="4043" y="7760"/>
                    <a:pt x="4043" y="7760"/>
                  </a:cubicBezTo>
                  <a:cubicBezTo>
                    <a:pt x="4043" y="7760"/>
                    <a:pt x="4042" y="7760"/>
                    <a:pt x="4041" y="7759"/>
                  </a:cubicBezTo>
                  <a:lnTo>
                    <a:pt x="4041" y="7759"/>
                  </a:lnTo>
                  <a:cubicBezTo>
                    <a:pt x="4040" y="7758"/>
                    <a:pt x="4038" y="7757"/>
                    <a:pt x="4036" y="7755"/>
                  </a:cubicBezTo>
                  <a:lnTo>
                    <a:pt x="4036" y="7755"/>
                  </a:lnTo>
                  <a:cubicBezTo>
                    <a:pt x="4036" y="7756"/>
                    <a:pt x="4036" y="7756"/>
                    <a:pt x="4036" y="7756"/>
                  </a:cubicBezTo>
                  <a:lnTo>
                    <a:pt x="4036" y="7756"/>
                  </a:lnTo>
                  <a:cubicBezTo>
                    <a:pt x="3999" y="7735"/>
                    <a:pt x="3968" y="7715"/>
                    <a:pt x="3933" y="7693"/>
                  </a:cubicBezTo>
                  <a:cubicBezTo>
                    <a:pt x="3896" y="7667"/>
                    <a:pt x="3853" y="7643"/>
                    <a:pt x="3816" y="7620"/>
                  </a:cubicBezTo>
                  <a:cubicBezTo>
                    <a:pt x="3776" y="7596"/>
                    <a:pt x="3732" y="7566"/>
                    <a:pt x="3695" y="7543"/>
                  </a:cubicBezTo>
                  <a:cubicBezTo>
                    <a:pt x="3662" y="7516"/>
                    <a:pt x="3625" y="7493"/>
                    <a:pt x="3592" y="7466"/>
                  </a:cubicBezTo>
                  <a:cubicBezTo>
                    <a:pt x="3559" y="7441"/>
                    <a:pt x="3523" y="7407"/>
                    <a:pt x="3484" y="7407"/>
                  </a:cubicBezTo>
                  <a:cubicBezTo>
                    <a:pt x="3476" y="7407"/>
                    <a:pt x="3467" y="7409"/>
                    <a:pt x="3458" y="7413"/>
                  </a:cubicBezTo>
                  <a:cubicBezTo>
                    <a:pt x="3445" y="7416"/>
                    <a:pt x="3431" y="7426"/>
                    <a:pt x="3425" y="7433"/>
                  </a:cubicBezTo>
                  <a:cubicBezTo>
                    <a:pt x="3415" y="7439"/>
                    <a:pt x="3415" y="7449"/>
                    <a:pt x="3411" y="7459"/>
                  </a:cubicBezTo>
                  <a:cubicBezTo>
                    <a:pt x="3408" y="7476"/>
                    <a:pt x="3408" y="7496"/>
                    <a:pt x="3408" y="7513"/>
                  </a:cubicBezTo>
                  <a:cubicBezTo>
                    <a:pt x="3408" y="7553"/>
                    <a:pt x="3411" y="7600"/>
                    <a:pt x="3415" y="7643"/>
                  </a:cubicBezTo>
                  <a:lnTo>
                    <a:pt x="3415" y="7687"/>
                  </a:lnTo>
                  <a:cubicBezTo>
                    <a:pt x="3411" y="7720"/>
                    <a:pt x="3401" y="7750"/>
                    <a:pt x="3395" y="7780"/>
                  </a:cubicBezTo>
                  <a:cubicBezTo>
                    <a:pt x="3364" y="7884"/>
                    <a:pt x="3328" y="7988"/>
                    <a:pt x="3294" y="8098"/>
                  </a:cubicBezTo>
                  <a:cubicBezTo>
                    <a:pt x="3261" y="8202"/>
                    <a:pt x="3241" y="8305"/>
                    <a:pt x="3224" y="8409"/>
                  </a:cubicBezTo>
                  <a:cubicBezTo>
                    <a:pt x="3197" y="8553"/>
                    <a:pt x="3174" y="8693"/>
                    <a:pt x="3150" y="8837"/>
                  </a:cubicBezTo>
                  <a:cubicBezTo>
                    <a:pt x="3130" y="8987"/>
                    <a:pt x="3114" y="9138"/>
                    <a:pt x="3100" y="9292"/>
                  </a:cubicBezTo>
                  <a:cubicBezTo>
                    <a:pt x="3094" y="9358"/>
                    <a:pt x="3090" y="9425"/>
                    <a:pt x="3090" y="9496"/>
                  </a:cubicBezTo>
                  <a:lnTo>
                    <a:pt x="3090" y="9619"/>
                  </a:lnTo>
                  <a:cubicBezTo>
                    <a:pt x="3090" y="9653"/>
                    <a:pt x="3090" y="9679"/>
                    <a:pt x="3094" y="9716"/>
                  </a:cubicBezTo>
                  <a:cubicBezTo>
                    <a:pt x="3097" y="9760"/>
                    <a:pt x="3110" y="9806"/>
                    <a:pt x="3124" y="9853"/>
                  </a:cubicBezTo>
                  <a:cubicBezTo>
                    <a:pt x="3150" y="9950"/>
                    <a:pt x="3184" y="10044"/>
                    <a:pt x="3227" y="10141"/>
                  </a:cubicBezTo>
                  <a:cubicBezTo>
                    <a:pt x="3267" y="10238"/>
                    <a:pt x="3314" y="10328"/>
                    <a:pt x="3374" y="10412"/>
                  </a:cubicBezTo>
                  <a:cubicBezTo>
                    <a:pt x="3428" y="10495"/>
                    <a:pt x="3491" y="10579"/>
                    <a:pt x="3548" y="10662"/>
                  </a:cubicBezTo>
                  <a:cubicBezTo>
                    <a:pt x="3592" y="10723"/>
                    <a:pt x="3632" y="10779"/>
                    <a:pt x="3679" y="10840"/>
                  </a:cubicBezTo>
                  <a:cubicBezTo>
                    <a:pt x="3719" y="10893"/>
                    <a:pt x="3766" y="10947"/>
                    <a:pt x="3812" y="10997"/>
                  </a:cubicBezTo>
                  <a:cubicBezTo>
                    <a:pt x="3836" y="11027"/>
                    <a:pt x="3866" y="11054"/>
                    <a:pt x="3896" y="11080"/>
                  </a:cubicBezTo>
                  <a:cubicBezTo>
                    <a:pt x="3919" y="11107"/>
                    <a:pt x="3950" y="11127"/>
                    <a:pt x="3976" y="11154"/>
                  </a:cubicBezTo>
                  <a:cubicBezTo>
                    <a:pt x="4030" y="11197"/>
                    <a:pt x="4087" y="11237"/>
                    <a:pt x="4147" y="11278"/>
                  </a:cubicBezTo>
                  <a:cubicBezTo>
                    <a:pt x="4170" y="11298"/>
                    <a:pt x="4200" y="11321"/>
                    <a:pt x="4227" y="11341"/>
                  </a:cubicBezTo>
                  <a:cubicBezTo>
                    <a:pt x="4250" y="11361"/>
                    <a:pt x="4270" y="11381"/>
                    <a:pt x="4294" y="11405"/>
                  </a:cubicBezTo>
                  <a:cubicBezTo>
                    <a:pt x="4367" y="11478"/>
                    <a:pt x="4448" y="11555"/>
                    <a:pt x="4528" y="11629"/>
                  </a:cubicBezTo>
                  <a:cubicBezTo>
                    <a:pt x="4588" y="11692"/>
                    <a:pt x="4645" y="11756"/>
                    <a:pt x="4698" y="11823"/>
                  </a:cubicBezTo>
                  <a:cubicBezTo>
                    <a:pt x="4712" y="11839"/>
                    <a:pt x="4729" y="11859"/>
                    <a:pt x="4745" y="11876"/>
                  </a:cubicBezTo>
                  <a:cubicBezTo>
                    <a:pt x="4762" y="11893"/>
                    <a:pt x="4772" y="11909"/>
                    <a:pt x="4789" y="11926"/>
                  </a:cubicBezTo>
                  <a:lnTo>
                    <a:pt x="4889" y="12037"/>
                  </a:lnTo>
                  <a:cubicBezTo>
                    <a:pt x="4899" y="12050"/>
                    <a:pt x="4912" y="12063"/>
                    <a:pt x="4919" y="12080"/>
                  </a:cubicBezTo>
                  <a:cubicBezTo>
                    <a:pt x="4929" y="12097"/>
                    <a:pt x="4939" y="12113"/>
                    <a:pt x="4949" y="12133"/>
                  </a:cubicBezTo>
                  <a:cubicBezTo>
                    <a:pt x="4949" y="12140"/>
                    <a:pt x="4949" y="12140"/>
                    <a:pt x="4953" y="12143"/>
                  </a:cubicBezTo>
                  <a:cubicBezTo>
                    <a:pt x="4953" y="12147"/>
                    <a:pt x="4953" y="12150"/>
                    <a:pt x="4956" y="12150"/>
                  </a:cubicBezTo>
                  <a:cubicBezTo>
                    <a:pt x="4956" y="12160"/>
                    <a:pt x="4966" y="12164"/>
                    <a:pt x="4969" y="12170"/>
                  </a:cubicBezTo>
                  <a:cubicBezTo>
                    <a:pt x="4986" y="12214"/>
                    <a:pt x="5006" y="12254"/>
                    <a:pt x="5023" y="12297"/>
                  </a:cubicBezTo>
                  <a:cubicBezTo>
                    <a:pt x="5023" y="12304"/>
                    <a:pt x="5029" y="12311"/>
                    <a:pt x="5029" y="12317"/>
                  </a:cubicBezTo>
                  <a:cubicBezTo>
                    <a:pt x="5033" y="12337"/>
                    <a:pt x="5036" y="12361"/>
                    <a:pt x="5046" y="12378"/>
                  </a:cubicBezTo>
                  <a:cubicBezTo>
                    <a:pt x="5053" y="12391"/>
                    <a:pt x="5063" y="12401"/>
                    <a:pt x="5073" y="12411"/>
                  </a:cubicBezTo>
                  <a:cubicBezTo>
                    <a:pt x="5103" y="12478"/>
                    <a:pt x="5133" y="12548"/>
                    <a:pt x="5156" y="12618"/>
                  </a:cubicBezTo>
                  <a:cubicBezTo>
                    <a:pt x="5190" y="12702"/>
                    <a:pt x="5223" y="12782"/>
                    <a:pt x="5257" y="12866"/>
                  </a:cubicBezTo>
                  <a:cubicBezTo>
                    <a:pt x="5287" y="12943"/>
                    <a:pt x="5314" y="13016"/>
                    <a:pt x="5347" y="13093"/>
                  </a:cubicBezTo>
                  <a:lnTo>
                    <a:pt x="5347" y="13096"/>
                  </a:lnTo>
                  <a:cubicBezTo>
                    <a:pt x="5347" y="13096"/>
                    <a:pt x="5347" y="13100"/>
                    <a:pt x="5350" y="13100"/>
                  </a:cubicBezTo>
                  <a:cubicBezTo>
                    <a:pt x="5354" y="13103"/>
                    <a:pt x="5354" y="13113"/>
                    <a:pt x="5357" y="13116"/>
                  </a:cubicBezTo>
                  <a:lnTo>
                    <a:pt x="5357" y="13113"/>
                  </a:lnTo>
                  <a:cubicBezTo>
                    <a:pt x="5367" y="13130"/>
                    <a:pt x="5370" y="13147"/>
                    <a:pt x="5381" y="13160"/>
                  </a:cubicBezTo>
                  <a:lnTo>
                    <a:pt x="5391" y="13183"/>
                  </a:lnTo>
                  <a:cubicBezTo>
                    <a:pt x="5391" y="13187"/>
                    <a:pt x="5397" y="13187"/>
                    <a:pt x="5397" y="13190"/>
                  </a:cubicBezTo>
                  <a:cubicBezTo>
                    <a:pt x="5401" y="13197"/>
                    <a:pt x="5401" y="13200"/>
                    <a:pt x="5404" y="13203"/>
                  </a:cubicBezTo>
                  <a:cubicBezTo>
                    <a:pt x="5467" y="13344"/>
                    <a:pt x="5531" y="13481"/>
                    <a:pt x="5591" y="13621"/>
                  </a:cubicBezTo>
                  <a:cubicBezTo>
                    <a:pt x="5641" y="13738"/>
                    <a:pt x="5688" y="13859"/>
                    <a:pt x="5738" y="13982"/>
                  </a:cubicBezTo>
                  <a:cubicBezTo>
                    <a:pt x="5758" y="14036"/>
                    <a:pt x="5785" y="14093"/>
                    <a:pt x="5805" y="14150"/>
                  </a:cubicBezTo>
                  <a:cubicBezTo>
                    <a:pt x="5798" y="14136"/>
                    <a:pt x="5788" y="14126"/>
                    <a:pt x="5782" y="14116"/>
                  </a:cubicBezTo>
                  <a:cubicBezTo>
                    <a:pt x="5768" y="14099"/>
                    <a:pt x="5752" y="14076"/>
                    <a:pt x="5738" y="14059"/>
                  </a:cubicBezTo>
                  <a:lnTo>
                    <a:pt x="5701" y="14009"/>
                  </a:lnTo>
                  <a:lnTo>
                    <a:pt x="5701" y="14009"/>
                  </a:lnTo>
                  <a:cubicBezTo>
                    <a:pt x="5701" y="14009"/>
                    <a:pt x="5701" y="14009"/>
                    <a:pt x="5701" y="14010"/>
                  </a:cubicBezTo>
                  <a:lnTo>
                    <a:pt x="5701" y="14010"/>
                  </a:lnTo>
                  <a:cubicBezTo>
                    <a:pt x="5695" y="13998"/>
                    <a:pt x="5686" y="13987"/>
                    <a:pt x="5675" y="13976"/>
                  </a:cubicBezTo>
                  <a:cubicBezTo>
                    <a:pt x="5665" y="13969"/>
                    <a:pt x="5648" y="13969"/>
                    <a:pt x="5635" y="13966"/>
                  </a:cubicBezTo>
                  <a:lnTo>
                    <a:pt x="5631" y="13966"/>
                  </a:lnTo>
                  <a:cubicBezTo>
                    <a:pt x="5615" y="13959"/>
                    <a:pt x="5601" y="13952"/>
                    <a:pt x="5584" y="13942"/>
                  </a:cubicBezTo>
                  <a:lnTo>
                    <a:pt x="5581" y="13942"/>
                  </a:lnTo>
                  <a:cubicBezTo>
                    <a:pt x="5571" y="13939"/>
                    <a:pt x="5564" y="13936"/>
                    <a:pt x="5558" y="13932"/>
                  </a:cubicBezTo>
                  <a:cubicBezTo>
                    <a:pt x="5538" y="13919"/>
                    <a:pt x="5518" y="13905"/>
                    <a:pt x="5498" y="13899"/>
                  </a:cubicBezTo>
                  <a:cubicBezTo>
                    <a:pt x="5451" y="13872"/>
                    <a:pt x="5401" y="13849"/>
                    <a:pt x="5350" y="13822"/>
                  </a:cubicBezTo>
                  <a:lnTo>
                    <a:pt x="5187" y="13748"/>
                  </a:lnTo>
                  <a:cubicBezTo>
                    <a:pt x="5083" y="13702"/>
                    <a:pt x="4979" y="13655"/>
                    <a:pt x="4872" y="13605"/>
                  </a:cubicBezTo>
                  <a:cubicBezTo>
                    <a:pt x="4822" y="13585"/>
                    <a:pt x="4779" y="13558"/>
                    <a:pt x="4729" y="13534"/>
                  </a:cubicBezTo>
                  <a:cubicBezTo>
                    <a:pt x="4678" y="13508"/>
                    <a:pt x="4628" y="13488"/>
                    <a:pt x="4578" y="13464"/>
                  </a:cubicBezTo>
                  <a:cubicBezTo>
                    <a:pt x="4521" y="13437"/>
                    <a:pt x="4464" y="13417"/>
                    <a:pt x="4404" y="13397"/>
                  </a:cubicBezTo>
                  <a:cubicBezTo>
                    <a:pt x="4351" y="13374"/>
                    <a:pt x="4297" y="13357"/>
                    <a:pt x="4244" y="13337"/>
                  </a:cubicBezTo>
                  <a:cubicBezTo>
                    <a:pt x="4150" y="13304"/>
                    <a:pt x="4063" y="13270"/>
                    <a:pt x="3970" y="13237"/>
                  </a:cubicBezTo>
                  <a:cubicBezTo>
                    <a:pt x="3879" y="13207"/>
                    <a:pt x="3792" y="13173"/>
                    <a:pt x="3699" y="13140"/>
                  </a:cubicBezTo>
                  <a:cubicBezTo>
                    <a:pt x="3625" y="13113"/>
                    <a:pt x="3545" y="13080"/>
                    <a:pt x="3468" y="13053"/>
                  </a:cubicBezTo>
                  <a:lnTo>
                    <a:pt x="3475" y="13053"/>
                  </a:lnTo>
                  <a:cubicBezTo>
                    <a:pt x="3468" y="13053"/>
                    <a:pt x="3468" y="13050"/>
                    <a:pt x="3465" y="13050"/>
                  </a:cubicBezTo>
                  <a:lnTo>
                    <a:pt x="3461" y="13050"/>
                  </a:lnTo>
                  <a:cubicBezTo>
                    <a:pt x="3458" y="13050"/>
                    <a:pt x="3451" y="13046"/>
                    <a:pt x="3448" y="13046"/>
                  </a:cubicBezTo>
                  <a:cubicBezTo>
                    <a:pt x="3445" y="13046"/>
                    <a:pt x="3445" y="13046"/>
                    <a:pt x="3441" y="13040"/>
                  </a:cubicBezTo>
                  <a:lnTo>
                    <a:pt x="3445" y="13040"/>
                  </a:lnTo>
                  <a:cubicBezTo>
                    <a:pt x="3441" y="13040"/>
                    <a:pt x="3435" y="13036"/>
                    <a:pt x="3431" y="13036"/>
                  </a:cubicBezTo>
                  <a:cubicBezTo>
                    <a:pt x="3395" y="13023"/>
                    <a:pt x="3358" y="13013"/>
                    <a:pt x="3314" y="12999"/>
                  </a:cubicBezTo>
                  <a:cubicBezTo>
                    <a:pt x="3261" y="12983"/>
                    <a:pt x="3201" y="12969"/>
                    <a:pt x="3144" y="12953"/>
                  </a:cubicBezTo>
                  <a:cubicBezTo>
                    <a:pt x="3090" y="12939"/>
                    <a:pt x="3033" y="12919"/>
                    <a:pt x="2980" y="12902"/>
                  </a:cubicBezTo>
                  <a:cubicBezTo>
                    <a:pt x="2930" y="12886"/>
                    <a:pt x="2876" y="12866"/>
                    <a:pt x="2826" y="12849"/>
                  </a:cubicBezTo>
                  <a:cubicBezTo>
                    <a:pt x="2779" y="12836"/>
                    <a:pt x="2739" y="12822"/>
                    <a:pt x="2692" y="12805"/>
                  </a:cubicBezTo>
                  <a:cubicBezTo>
                    <a:pt x="2689" y="12795"/>
                    <a:pt x="2682" y="12779"/>
                    <a:pt x="2679" y="12765"/>
                  </a:cubicBezTo>
                  <a:cubicBezTo>
                    <a:pt x="2679" y="12762"/>
                    <a:pt x="2676" y="12752"/>
                    <a:pt x="2676" y="12749"/>
                  </a:cubicBezTo>
                  <a:cubicBezTo>
                    <a:pt x="2679" y="12749"/>
                    <a:pt x="2682" y="12749"/>
                    <a:pt x="2682" y="12745"/>
                  </a:cubicBezTo>
                  <a:lnTo>
                    <a:pt x="2682" y="12729"/>
                  </a:lnTo>
                  <a:cubicBezTo>
                    <a:pt x="2682" y="12712"/>
                    <a:pt x="2682" y="12695"/>
                    <a:pt x="2689" y="12678"/>
                  </a:cubicBezTo>
                  <a:cubicBezTo>
                    <a:pt x="2689" y="12665"/>
                    <a:pt x="2692" y="12648"/>
                    <a:pt x="2692" y="12635"/>
                  </a:cubicBezTo>
                  <a:cubicBezTo>
                    <a:pt x="2692" y="12618"/>
                    <a:pt x="2696" y="12602"/>
                    <a:pt x="2696" y="12588"/>
                  </a:cubicBezTo>
                  <a:cubicBezTo>
                    <a:pt x="2699" y="12561"/>
                    <a:pt x="2706" y="12535"/>
                    <a:pt x="2709" y="12505"/>
                  </a:cubicBezTo>
                  <a:cubicBezTo>
                    <a:pt x="2716" y="12451"/>
                    <a:pt x="2729" y="12401"/>
                    <a:pt x="2739" y="12347"/>
                  </a:cubicBezTo>
                  <a:cubicBezTo>
                    <a:pt x="2749" y="12267"/>
                    <a:pt x="2763" y="12187"/>
                    <a:pt x="2766" y="12110"/>
                  </a:cubicBezTo>
                  <a:cubicBezTo>
                    <a:pt x="2766" y="12087"/>
                    <a:pt x="2773" y="12067"/>
                    <a:pt x="2773" y="12047"/>
                  </a:cubicBezTo>
                  <a:cubicBezTo>
                    <a:pt x="2773" y="12030"/>
                    <a:pt x="2776" y="12010"/>
                    <a:pt x="2776" y="11993"/>
                  </a:cubicBezTo>
                  <a:cubicBezTo>
                    <a:pt x="2776" y="11963"/>
                    <a:pt x="2776" y="11933"/>
                    <a:pt x="2773" y="11909"/>
                  </a:cubicBezTo>
                  <a:cubicBezTo>
                    <a:pt x="2763" y="11849"/>
                    <a:pt x="2749" y="11796"/>
                    <a:pt x="2733" y="11736"/>
                  </a:cubicBezTo>
                  <a:cubicBezTo>
                    <a:pt x="2716" y="11682"/>
                    <a:pt x="2696" y="11632"/>
                    <a:pt x="2672" y="11582"/>
                  </a:cubicBezTo>
                  <a:cubicBezTo>
                    <a:pt x="2649" y="11542"/>
                    <a:pt x="2629" y="11502"/>
                    <a:pt x="2609" y="11461"/>
                  </a:cubicBezTo>
                  <a:cubicBezTo>
                    <a:pt x="2599" y="11445"/>
                    <a:pt x="2589" y="11428"/>
                    <a:pt x="2579" y="11411"/>
                  </a:cubicBezTo>
                  <a:cubicBezTo>
                    <a:pt x="2565" y="11395"/>
                    <a:pt x="2559" y="11378"/>
                    <a:pt x="2545" y="11361"/>
                  </a:cubicBezTo>
                  <a:cubicBezTo>
                    <a:pt x="2539" y="11348"/>
                    <a:pt x="2529" y="11341"/>
                    <a:pt x="2522" y="11328"/>
                  </a:cubicBezTo>
                  <a:cubicBezTo>
                    <a:pt x="2515" y="11318"/>
                    <a:pt x="2508" y="11314"/>
                    <a:pt x="2505" y="11308"/>
                  </a:cubicBezTo>
                  <a:cubicBezTo>
                    <a:pt x="2492" y="11291"/>
                    <a:pt x="2475" y="11274"/>
                    <a:pt x="2462" y="11261"/>
                  </a:cubicBezTo>
                  <a:lnTo>
                    <a:pt x="2375" y="11174"/>
                  </a:lnTo>
                  <a:cubicBezTo>
                    <a:pt x="2345" y="11144"/>
                    <a:pt x="2315" y="11117"/>
                    <a:pt x="2281" y="11097"/>
                  </a:cubicBezTo>
                  <a:cubicBezTo>
                    <a:pt x="2261" y="11084"/>
                    <a:pt x="2244" y="11074"/>
                    <a:pt x="2224" y="11060"/>
                  </a:cubicBezTo>
                  <a:cubicBezTo>
                    <a:pt x="2194" y="11044"/>
                    <a:pt x="2164" y="11023"/>
                    <a:pt x="2137" y="11000"/>
                  </a:cubicBezTo>
                  <a:cubicBezTo>
                    <a:pt x="2131" y="10993"/>
                    <a:pt x="2127" y="10990"/>
                    <a:pt x="2124" y="10980"/>
                  </a:cubicBezTo>
                  <a:cubicBezTo>
                    <a:pt x="2094" y="10947"/>
                    <a:pt x="2060" y="10916"/>
                    <a:pt x="2027" y="10890"/>
                  </a:cubicBezTo>
                  <a:cubicBezTo>
                    <a:pt x="1980" y="10856"/>
                    <a:pt x="1940" y="10823"/>
                    <a:pt x="1893" y="10793"/>
                  </a:cubicBezTo>
                  <a:cubicBezTo>
                    <a:pt x="1873" y="10776"/>
                    <a:pt x="1846" y="10763"/>
                    <a:pt x="1823" y="10749"/>
                  </a:cubicBezTo>
                  <a:cubicBezTo>
                    <a:pt x="1780" y="10726"/>
                    <a:pt x="1736" y="10699"/>
                    <a:pt x="1689" y="10682"/>
                  </a:cubicBezTo>
                  <a:cubicBezTo>
                    <a:pt x="1656" y="10672"/>
                    <a:pt x="1622" y="10659"/>
                    <a:pt x="1586" y="10649"/>
                  </a:cubicBezTo>
                  <a:cubicBezTo>
                    <a:pt x="1569" y="10646"/>
                    <a:pt x="1552" y="10642"/>
                    <a:pt x="1536" y="10642"/>
                  </a:cubicBezTo>
                  <a:cubicBezTo>
                    <a:pt x="1505" y="10639"/>
                    <a:pt x="1479" y="10632"/>
                    <a:pt x="1452" y="10629"/>
                  </a:cubicBezTo>
                  <a:cubicBezTo>
                    <a:pt x="1399" y="10625"/>
                    <a:pt x="1346" y="10620"/>
                    <a:pt x="1294" y="10620"/>
                  </a:cubicBezTo>
                  <a:cubicBezTo>
                    <a:pt x="1264" y="10620"/>
                    <a:pt x="1234" y="10622"/>
                    <a:pt x="1205" y="10626"/>
                  </a:cubicBezTo>
                  <a:lnTo>
                    <a:pt x="1104" y="10639"/>
                  </a:lnTo>
                  <a:cubicBezTo>
                    <a:pt x="1037" y="10649"/>
                    <a:pt x="971" y="10672"/>
                    <a:pt x="910" y="10699"/>
                  </a:cubicBezTo>
                  <a:cubicBezTo>
                    <a:pt x="887" y="10713"/>
                    <a:pt x="860" y="10726"/>
                    <a:pt x="837" y="10743"/>
                  </a:cubicBezTo>
                  <a:cubicBezTo>
                    <a:pt x="810" y="10759"/>
                    <a:pt x="787" y="10773"/>
                    <a:pt x="760" y="10789"/>
                  </a:cubicBezTo>
                  <a:cubicBezTo>
                    <a:pt x="720" y="10813"/>
                    <a:pt x="683" y="10840"/>
                    <a:pt x="640" y="10863"/>
                  </a:cubicBezTo>
                  <a:cubicBezTo>
                    <a:pt x="609" y="10880"/>
                    <a:pt x="586" y="10896"/>
                    <a:pt x="556" y="10913"/>
                  </a:cubicBezTo>
                  <a:cubicBezTo>
                    <a:pt x="536" y="10926"/>
                    <a:pt x="509" y="10943"/>
                    <a:pt x="489" y="10960"/>
                  </a:cubicBezTo>
                  <a:cubicBezTo>
                    <a:pt x="469" y="10973"/>
                    <a:pt x="452" y="10990"/>
                    <a:pt x="432" y="11000"/>
                  </a:cubicBezTo>
                  <a:cubicBezTo>
                    <a:pt x="419" y="11010"/>
                    <a:pt x="405" y="11023"/>
                    <a:pt x="392" y="11030"/>
                  </a:cubicBezTo>
                  <a:cubicBezTo>
                    <a:pt x="375" y="11044"/>
                    <a:pt x="365" y="11057"/>
                    <a:pt x="349" y="11067"/>
                  </a:cubicBezTo>
                  <a:cubicBezTo>
                    <a:pt x="322" y="11094"/>
                    <a:pt x="292" y="11117"/>
                    <a:pt x="268" y="11144"/>
                  </a:cubicBezTo>
                  <a:cubicBezTo>
                    <a:pt x="248" y="11167"/>
                    <a:pt x="232" y="11197"/>
                    <a:pt x="218" y="11227"/>
                  </a:cubicBezTo>
                  <a:cubicBezTo>
                    <a:pt x="191" y="11284"/>
                    <a:pt x="175" y="11348"/>
                    <a:pt x="168" y="11411"/>
                  </a:cubicBezTo>
                  <a:cubicBezTo>
                    <a:pt x="158" y="11465"/>
                    <a:pt x="151" y="11518"/>
                    <a:pt x="148" y="11578"/>
                  </a:cubicBezTo>
                  <a:cubicBezTo>
                    <a:pt x="141" y="11632"/>
                    <a:pt x="148" y="11685"/>
                    <a:pt x="148" y="11736"/>
                  </a:cubicBezTo>
                  <a:lnTo>
                    <a:pt x="148" y="11732"/>
                  </a:lnTo>
                  <a:cubicBezTo>
                    <a:pt x="151" y="11802"/>
                    <a:pt x="168" y="11866"/>
                    <a:pt x="198" y="11933"/>
                  </a:cubicBezTo>
                  <a:cubicBezTo>
                    <a:pt x="208" y="11960"/>
                    <a:pt x="222" y="11983"/>
                    <a:pt x="235" y="12003"/>
                  </a:cubicBezTo>
                  <a:cubicBezTo>
                    <a:pt x="242" y="12016"/>
                    <a:pt x="252" y="12033"/>
                    <a:pt x="258" y="12047"/>
                  </a:cubicBezTo>
                  <a:lnTo>
                    <a:pt x="285" y="12083"/>
                  </a:lnTo>
                  <a:cubicBezTo>
                    <a:pt x="292" y="12093"/>
                    <a:pt x="298" y="12100"/>
                    <a:pt x="305" y="12113"/>
                  </a:cubicBezTo>
                  <a:cubicBezTo>
                    <a:pt x="309" y="12117"/>
                    <a:pt x="309" y="12120"/>
                    <a:pt x="315" y="12120"/>
                  </a:cubicBezTo>
                  <a:cubicBezTo>
                    <a:pt x="309" y="12127"/>
                    <a:pt x="302" y="12133"/>
                    <a:pt x="305" y="12147"/>
                  </a:cubicBezTo>
                  <a:lnTo>
                    <a:pt x="305" y="12167"/>
                  </a:lnTo>
                  <a:cubicBezTo>
                    <a:pt x="305" y="12177"/>
                    <a:pt x="309" y="12180"/>
                    <a:pt x="309" y="12187"/>
                  </a:cubicBezTo>
                  <a:lnTo>
                    <a:pt x="322" y="12227"/>
                  </a:lnTo>
                  <a:cubicBezTo>
                    <a:pt x="332" y="12250"/>
                    <a:pt x="339" y="12281"/>
                    <a:pt x="349" y="12304"/>
                  </a:cubicBezTo>
                  <a:cubicBezTo>
                    <a:pt x="369" y="12361"/>
                    <a:pt x="385" y="12411"/>
                    <a:pt x="409" y="12464"/>
                  </a:cubicBezTo>
                  <a:cubicBezTo>
                    <a:pt x="432" y="12505"/>
                    <a:pt x="449" y="12548"/>
                    <a:pt x="469" y="12595"/>
                  </a:cubicBezTo>
                  <a:cubicBezTo>
                    <a:pt x="486" y="12635"/>
                    <a:pt x="506" y="12672"/>
                    <a:pt x="526" y="12715"/>
                  </a:cubicBezTo>
                  <a:cubicBezTo>
                    <a:pt x="539" y="12745"/>
                    <a:pt x="556" y="12779"/>
                    <a:pt x="569" y="12805"/>
                  </a:cubicBezTo>
                  <a:lnTo>
                    <a:pt x="569" y="12802"/>
                  </a:lnTo>
                  <a:cubicBezTo>
                    <a:pt x="576" y="12819"/>
                    <a:pt x="583" y="12836"/>
                    <a:pt x="589" y="12852"/>
                  </a:cubicBezTo>
                  <a:cubicBezTo>
                    <a:pt x="599" y="12866"/>
                    <a:pt x="606" y="12879"/>
                    <a:pt x="616" y="12896"/>
                  </a:cubicBezTo>
                  <a:cubicBezTo>
                    <a:pt x="623" y="12906"/>
                    <a:pt x="636" y="12919"/>
                    <a:pt x="643" y="12933"/>
                  </a:cubicBezTo>
                  <a:cubicBezTo>
                    <a:pt x="660" y="12953"/>
                    <a:pt x="676" y="12969"/>
                    <a:pt x="693" y="12986"/>
                  </a:cubicBezTo>
                  <a:cubicBezTo>
                    <a:pt x="716" y="13006"/>
                    <a:pt x="733" y="13030"/>
                    <a:pt x="757" y="13046"/>
                  </a:cubicBezTo>
                  <a:cubicBezTo>
                    <a:pt x="783" y="13066"/>
                    <a:pt x="807" y="13083"/>
                    <a:pt x="833" y="13100"/>
                  </a:cubicBezTo>
                  <a:cubicBezTo>
                    <a:pt x="877" y="13133"/>
                    <a:pt x="927" y="13163"/>
                    <a:pt x="977" y="13187"/>
                  </a:cubicBezTo>
                  <a:cubicBezTo>
                    <a:pt x="1027" y="13213"/>
                    <a:pt x="1074" y="13243"/>
                    <a:pt x="1124" y="13264"/>
                  </a:cubicBezTo>
                  <a:cubicBezTo>
                    <a:pt x="1178" y="13287"/>
                    <a:pt x="1238" y="13310"/>
                    <a:pt x="1295" y="13327"/>
                  </a:cubicBezTo>
                  <a:cubicBezTo>
                    <a:pt x="1325" y="13334"/>
                    <a:pt x="1355" y="13337"/>
                    <a:pt x="1388" y="13347"/>
                  </a:cubicBezTo>
                  <a:cubicBezTo>
                    <a:pt x="1419" y="13350"/>
                    <a:pt x="1445" y="13354"/>
                    <a:pt x="1472" y="13361"/>
                  </a:cubicBezTo>
                  <a:cubicBezTo>
                    <a:pt x="1495" y="13364"/>
                    <a:pt x="1519" y="13364"/>
                    <a:pt x="1542" y="13364"/>
                  </a:cubicBezTo>
                  <a:cubicBezTo>
                    <a:pt x="1576" y="13364"/>
                    <a:pt x="1609" y="13364"/>
                    <a:pt x="1643" y="13361"/>
                  </a:cubicBezTo>
                  <a:cubicBezTo>
                    <a:pt x="1696" y="13354"/>
                    <a:pt x="1756" y="13354"/>
                    <a:pt x="1810" y="13347"/>
                  </a:cubicBezTo>
                  <a:cubicBezTo>
                    <a:pt x="1870" y="13337"/>
                    <a:pt x="1927" y="13330"/>
                    <a:pt x="1980" y="13320"/>
                  </a:cubicBezTo>
                  <a:cubicBezTo>
                    <a:pt x="2037" y="13314"/>
                    <a:pt x="2091" y="13310"/>
                    <a:pt x="2144" y="13297"/>
                  </a:cubicBezTo>
                  <a:cubicBezTo>
                    <a:pt x="2204" y="13287"/>
                    <a:pt x="2264" y="13277"/>
                    <a:pt x="2321" y="13254"/>
                  </a:cubicBezTo>
                  <a:cubicBezTo>
                    <a:pt x="2348" y="13247"/>
                    <a:pt x="2378" y="13233"/>
                    <a:pt x="2408" y="13217"/>
                  </a:cubicBezTo>
                  <a:cubicBezTo>
                    <a:pt x="2432" y="13203"/>
                    <a:pt x="2455" y="13193"/>
                    <a:pt x="2478" y="13177"/>
                  </a:cubicBezTo>
                  <a:cubicBezTo>
                    <a:pt x="2525" y="13147"/>
                    <a:pt x="2575" y="13116"/>
                    <a:pt x="2615" y="13080"/>
                  </a:cubicBezTo>
                  <a:cubicBezTo>
                    <a:pt x="2639" y="13063"/>
                    <a:pt x="2659" y="13040"/>
                    <a:pt x="2676" y="13019"/>
                  </a:cubicBezTo>
                  <a:cubicBezTo>
                    <a:pt x="2692" y="12999"/>
                    <a:pt x="2709" y="12979"/>
                    <a:pt x="2716" y="12953"/>
                  </a:cubicBezTo>
                  <a:lnTo>
                    <a:pt x="2716" y="12949"/>
                  </a:lnTo>
                  <a:cubicBezTo>
                    <a:pt x="2722" y="12949"/>
                    <a:pt x="2726" y="12953"/>
                    <a:pt x="2726" y="12953"/>
                  </a:cubicBezTo>
                  <a:cubicBezTo>
                    <a:pt x="2776" y="12969"/>
                    <a:pt x="2829" y="12983"/>
                    <a:pt x="2880" y="12999"/>
                  </a:cubicBezTo>
                  <a:cubicBezTo>
                    <a:pt x="2933" y="13019"/>
                    <a:pt x="2990" y="13036"/>
                    <a:pt x="3047" y="13053"/>
                  </a:cubicBezTo>
                  <a:cubicBezTo>
                    <a:pt x="3100" y="13070"/>
                    <a:pt x="3160" y="13083"/>
                    <a:pt x="3214" y="13096"/>
                  </a:cubicBezTo>
                  <a:cubicBezTo>
                    <a:pt x="3267" y="13110"/>
                    <a:pt x="3324" y="13130"/>
                    <a:pt x="3374" y="13147"/>
                  </a:cubicBezTo>
                  <a:cubicBezTo>
                    <a:pt x="3391" y="13150"/>
                    <a:pt x="3408" y="13160"/>
                    <a:pt x="3425" y="13163"/>
                  </a:cubicBezTo>
                  <a:cubicBezTo>
                    <a:pt x="3481" y="13183"/>
                    <a:pt x="3545" y="13207"/>
                    <a:pt x="3602" y="13233"/>
                  </a:cubicBezTo>
                  <a:cubicBezTo>
                    <a:pt x="3669" y="13257"/>
                    <a:pt x="3736" y="13280"/>
                    <a:pt x="3802" y="13300"/>
                  </a:cubicBezTo>
                  <a:cubicBezTo>
                    <a:pt x="3913" y="13334"/>
                    <a:pt x="4020" y="13371"/>
                    <a:pt x="4130" y="13407"/>
                  </a:cubicBezTo>
                  <a:cubicBezTo>
                    <a:pt x="4184" y="13431"/>
                    <a:pt x="4237" y="13447"/>
                    <a:pt x="4294" y="13464"/>
                  </a:cubicBezTo>
                  <a:cubicBezTo>
                    <a:pt x="4347" y="13481"/>
                    <a:pt x="4398" y="13498"/>
                    <a:pt x="4451" y="13518"/>
                  </a:cubicBezTo>
                  <a:cubicBezTo>
                    <a:pt x="4511" y="13538"/>
                    <a:pt x="4568" y="13564"/>
                    <a:pt x="4628" y="13588"/>
                  </a:cubicBezTo>
                  <a:cubicBezTo>
                    <a:pt x="4688" y="13618"/>
                    <a:pt x="4749" y="13645"/>
                    <a:pt x="4812" y="13671"/>
                  </a:cubicBezTo>
                  <a:cubicBezTo>
                    <a:pt x="4912" y="13718"/>
                    <a:pt x="5016" y="13765"/>
                    <a:pt x="5120" y="13805"/>
                  </a:cubicBezTo>
                  <a:cubicBezTo>
                    <a:pt x="5173" y="13832"/>
                    <a:pt x="5230" y="13852"/>
                    <a:pt x="5284" y="13875"/>
                  </a:cubicBezTo>
                  <a:cubicBezTo>
                    <a:pt x="5314" y="13889"/>
                    <a:pt x="5337" y="13902"/>
                    <a:pt x="5367" y="13916"/>
                  </a:cubicBezTo>
                  <a:cubicBezTo>
                    <a:pt x="5387" y="13926"/>
                    <a:pt x="5407" y="13936"/>
                    <a:pt x="5434" y="13949"/>
                  </a:cubicBezTo>
                  <a:lnTo>
                    <a:pt x="5437" y="13949"/>
                  </a:lnTo>
                  <a:cubicBezTo>
                    <a:pt x="5457" y="13959"/>
                    <a:pt x="5481" y="13969"/>
                    <a:pt x="5501" y="13982"/>
                  </a:cubicBezTo>
                  <a:cubicBezTo>
                    <a:pt x="5521" y="13996"/>
                    <a:pt x="5541" y="14006"/>
                    <a:pt x="5568" y="14016"/>
                  </a:cubicBezTo>
                  <a:cubicBezTo>
                    <a:pt x="5581" y="14019"/>
                    <a:pt x="5591" y="14029"/>
                    <a:pt x="5605" y="14029"/>
                  </a:cubicBezTo>
                  <a:cubicBezTo>
                    <a:pt x="5608" y="14029"/>
                    <a:pt x="5618" y="14029"/>
                    <a:pt x="5625" y="14033"/>
                  </a:cubicBezTo>
                  <a:cubicBezTo>
                    <a:pt x="5638" y="14053"/>
                    <a:pt x="5655" y="14069"/>
                    <a:pt x="5668" y="14086"/>
                  </a:cubicBezTo>
                  <a:lnTo>
                    <a:pt x="5718" y="14150"/>
                  </a:lnTo>
                  <a:lnTo>
                    <a:pt x="5805" y="14263"/>
                  </a:lnTo>
                  <a:cubicBezTo>
                    <a:pt x="5835" y="14297"/>
                    <a:pt x="5859" y="14333"/>
                    <a:pt x="5885" y="14370"/>
                  </a:cubicBezTo>
                  <a:cubicBezTo>
                    <a:pt x="5899" y="14387"/>
                    <a:pt x="5909" y="14407"/>
                    <a:pt x="5925" y="14424"/>
                  </a:cubicBezTo>
                  <a:cubicBezTo>
                    <a:pt x="5952" y="14491"/>
                    <a:pt x="5982" y="14554"/>
                    <a:pt x="6006" y="14618"/>
                  </a:cubicBezTo>
                  <a:cubicBezTo>
                    <a:pt x="6043" y="14708"/>
                    <a:pt x="6086" y="14798"/>
                    <a:pt x="6119" y="14888"/>
                  </a:cubicBezTo>
                  <a:cubicBezTo>
                    <a:pt x="6156" y="14989"/>
                    <a:pt x="6193" y="15089"/>
                    <a:pt x="6226" y="15189"/>
                  </a:cubicBezTo>
                  <a:cubicBezTo>
                    <a:pt x="6260" y="15290"/>
                    <a:pt x="6293" y="15393"/>
                    <a:pt x="6323" y="15494"/>
                  </a:cubicBezTo>
                  <a:cubicBezTo>
                    <a:pt x="6360" y="15624"/>
                    <a:pt x="6404" y="15751"/>
                    <a:pt x="6444" y="15875"/>
                  </a:cubicBezTo>
                  <a:cubicBezTo>
                    <a:pt x="6437" y="15918"/>
                    <a:pt x="6427" y="15955"/>
                    <a:pt x="6417" y="15995"/>
                  </a:cubicBezTo>
                  <a:cubicBezTo>
                    <a:pt x="6390" y="16119"/>
                    <a:pt x="6367" y="16236"/>
                    <a:pt x="6337" y="16356"/>
                  </a:cubicBezTo>
                  <a:cubicBezTo>
                    <a:pt x="6317" y="16436"/>
                    <a:pt x="6293" y="16513"/>
                    <a:pt x="6273" y="16590"/>
                  </a:cubicBezTo>
                  <a:cubicBezTo>
                    <a:pt x="6240" y="16711"/>
                    <a:pt x="6206" y="16828"/>
                    <a:pt x="6176" y="16948"/>
                  </a:cubicBezTo>
                  <a:cubicBezTo>
                    <a:pt x="6149" y="17065"/>
                    <a:pt x="6116" y="17185"/>
                    <a:pt x="6089" y="17302"/>
                  </a:cubicBezTo>
                  <a:cubicBezTo>
                    <a:pt x="6066" y="17426"/>
                    <a:pt x="6039" y="17550"/>
                    <a:pt x="6022" y="17677"/>
                  </a:cubicBezTo>
                  <a:cubicBezTo>
                    <a:pt x="6006" y="17801"/>
                    <a:pt x="5992" y="17928"/>
                    <a:pt x="5982" y="18055"/>
                  </a:cubicBezTo>
                  <a:cubicBezTo>
                    <a:pt x="5982" y="18075"/>
                    <a:pt x="5976" y="18091"/>
                    <a:pt x="5976" y="18105"/>
                  </a:cubicBezTo>
                  <a:cubicBezTo>
                    <a:pt x="5976" y="18101"/>
                    <a:pt x="5972" y="18098"/>
                    <a:pt x="5972" y="18095"/>
                  </a:cubicBezTo>
                  <a:cubicBezTo>
                    <a:pt x="5972" y="18085"/>
                    <a:pt x="5972" y="18078"/>
                    <a:pt x="5969" y="18065"/>
                  </a:cubicBezTo>
                  <a:cubicBezTo>
                    <a:pt x="5959" y="18005"/>
                    <a:pt x="5956" y="17948"/>
                    <a:pt x="5949" y="17887"/>
                  </a:cubicBezTo>
                  <a:cubicBezTo>
                    <a:pt x="5942" y="17864"/>
                    <a:pt x="5942" y="17841"/>
                    <a:pt x="5939" y="17814"/>
                  </a:cubicBezTo>
                  <a:cubicBezTo>
                    <a:pt x="5939" y="17801"/>
                    <a:pt x="5939" y="17787"/>
                    <a:pt x="5936" y="17777"/>
                  </a:cubicBezTo>
                  <a:cubicBezTo>
                    <a:pt x="5932" y="17764"/>
                    <a:pt x="5925" y="17747"/>
                    <a:pt x="5919" y="17734"/>
                  </a:cubicBezTo>
                  <a:cubicBezTo>
                    <a:pt x="5915" y="17720"/>
                    <a:pt x="5909" y="17710"/>
                    <a:pt x="5905" y="17700"/>
                  </a:cubicBezTo>
                  <a:cubicBezTo>
                    <a:pt x="5889" y="17650"/>
                    <a:pt x="5869" y="17597"/>
                    <a:pt x="5852" y="17546"/>
                  </a:cubicBezTo>
                  <a:cubicBezTo>
                    <a:pt x="5835" y="17500"/>
                    <a:pt x="5815" y="17453"/>
                    <a:pt x="5792" y="17409"/>
                  </a:cubicBezTo>
                  <a:cubicBezTo>
                    <a:pt x="5785" y="17386"/>
                    <a:pt x="5772" y="17366"/>
                    <a:pt x="5765" y="17349"/>
                  </a:cubicBezTo>
                  <a:cubicBezTo>
                    <a:pt x="5752" y="17326"/>
                    <a:pt x="5738" y="17299"/>
                    <a:pt x="5725" y="17269"/>
                  </a:cubicBezTo>
                  <a:cubicBezTo>
                    <a:pt x="5725" y="17266"/>
                    <a:pt x="5722" y="17266"/>
                    <a:pt x="5722" y="17262"/>
                  </a:cubicBezTo>
                  <a:cubicBezTo>
                    <a:pt x="5675" y="17165"/>
                    <a:pt x="5631" y="17065"/>
                    <a:pt x="5588" y="16968"/>
                  </a:cubicBezTo>
                  <a:cubicBezTo>
                    <a:pt x="5541" y="16868"/>
                    <a:pt x="5501" y="16774"/>
                    <a:pt x="5447" y="16677"/>
                  </a:cubicBezTo>
                  <a:cubicBezTo>
                    <a:pt x="5421" y="16630"/>
                    <a:pt x="5397" y="16590"/>
                    <a:pt x="5367" y="16547"/>
                  </a:cubicBezTo>
                  <a:lnTo>
                    <a:pt x="5280" y="16410"/>
                  </a:lnTo>
                  <a:cubicBezTo>
                    <a:pt x="5223" y="16323"/>
                    <a:pt x="5170" y="16229"/>
                    <a:pt x="5113" y="16142"/>
                  </a:cubicBezTo>
                  <a:cubicBezTo>
                    <a:pt x="5056" y="16055"/>
                    <a:pt x="4999" y="15972"/>
                    <a:pt x="4936" y="15888"/>
                  </a:cubicBezTo>
                  <a:cubicBezTo>
                    <a:pt x="4906" y="15845"/>
                    <a:pt x="4872" y="15805"/>
                    <a:pt x="4836" y="15771"/>
                  </a:cubicBezTo>
                  <a:cubicBezTo>
                    <a:pt x="4799" y="15731"/>
                    <a:pt x="4762" y="15698"/>
                    <a:pt x="4729" y="15657"/>
                  </a:cubicBezTo>
                  <a:lnTo>
                    <a:pt x="4729" y="15657"/>
                  </a:lnTo>
                  <a:lnTo>
                    <a:pt x="4732" y="15661"/>
                  </a:lnTo>
                  <a:cubicBezTo>
                    <a:pt x="4722" y="15647"/>
                    <a:pt x="4715" y="15641"/>
                    <a:pt x="4702" y="15627"/>
                  </a:cubicBezTo>
                  <a:cubicBezTo>
                    <a:pt x="4688" y="15614"/>
                    <a:pt x="4678" y="15597"/>
                    <a:pt x="4668" y="15587"/>
                  </a:cubicBezTo>
                  <a:cubicBezTo>
                    <a:pt x="4665" y="15571"/>
                    <a:pt x="4655" y="15554"/>
                    <a:pt x="4648" y="15530"/>
                  </a:cubicBezTo>
                  <a:cubicBezTo>
                    <a:pt x="4615" y="15447"/>
                    <a:pt x="4585" y="15360"/>
                    <a:pt x="4555" y="15276"/>
                  </a:cubicBezTo>
                  <a:cubicBezTo>
                    <a:pt x="4548" y="15256"/>
                    <a:pt x="4545" y="15240"/>
                    <a:pt x="4535" y="15219"/>
                  </a:cubicBezTo>
                  <a:cubicBezTo>
                    <a:pt x="4531" y="15203"/>
                    <a:pt x="4528" y="15189"/>
                    <a:pt x="4521" y="15173"/>
                  </a:cubicBezTo>
                  <a:cubicBezTo>
                    <a:pt x="4518" y="15159"/>
                    <a:pt x="4515" y="15143"/>
                    <a:pt x="4515" y="15129"/>
                  </a:cubicBezTo>
                  <a:cubicBezTo>
                    <a:pt x="4515" y="15119"/>
                    <a:pt x="4511" y="15109"/>
                    <a:pt x="4511" y="15096"/>
                  </a:cubicBezTo>
                  <a:cubicBezTo>
                    <a:pt x="4501" y="15042"/>
                    <a:pt x="4498" y="14989"/>
                    <a:pt x="4488" y="14935"/>
                  </a:cubicBezTo>
                  <a:cubicBezTo>
                    <a:pt x="4481" y="14878"/>
                    <a:pt x="4471" y="14822"/>
                    <a:pt x="4454" y="14771"/>
                  </a:cubicBezTo>
                  <a:cubicBezTo>
                    <a:pt x="4454" y="14768"/>
                    <a:pt x="4451" y="14758"/>
                    <a:pt x="4451" y="14755"/>
                  </a:cubicBezTo>
                  <a:cubicBezTo>
                    <a:pt x="4434" y="14705"/>
                    <a:pt x="4411" y="14658"/>
                    <a:pt x="4377" y="14618"/>
                  </a:cubicBezTo>
                  <a:cubicBezTo>
                    <a:pt x="4361" y="14594"/>
                    <a:pt x="4344" y="14574"/>
                    <a:pt x="4327" y="14557"/>
                  </a:cubicBezTo>
                  <a:cubicBezTo>
                    <a:pt x="4311" y="14541"/>
                    <a:pt x="4287" y="14521"/>
                    <a:pt x="4267" y="14504"/>
                  </a:cubicBezTo>
                  <a:cubicBezTo>
                    <a:pt x="4244" y="14487"/>
                    <a:pt x="4220" y="14471"/>
                    <a:pt x="4197" y="14457"/>
                  </a:cubicBezTo>
                  <a:cubicBezTo>
                    <a:pt x="4152" y="14432"/>
                    <a:pt x="4099" y="14423"/>
                    <a:pt x="4047" y="14423"/>
                  </a:cubicBezTo>
                  <a:cubicBezTo>
                    <a:pt x="4038" y="14423"/>
                    <a:pt x="4029" y="14423"/>
                    <a:pt x="4020" y="14424"/>
                  </a:cubicBezTo>
                  <a:cubicBezTo>
                    <a:pt x="3983" y="14427"/>
                    <a:pt x="3946" y="14434"/>
                    <a:pt x="3909" y="14450"/>
                  </a:cubicBezTo>
                  <a:cubicBezTo>
                    <a:pt x="3879" y="14460"/>
                    <a:pt x="3849" y="14474"/>
                    <a:pt x="3826" y="14501"/>
                  </a:cubicBezTo>
                  <a:cubicBezTo>
                    <a:pt x="3802" y="14521"/>
                    <a:pt x="3786" y="14551"/>
                    <a:pt x="3776" y="14578"/>
                  </a:cubicBezTo>
                  <a:cubicBezTo>
                    <a:pt x="3766" y="14608"/>
                    <a:pt x="3762" y="14638"/>
                    <a:pt x="3762" y="14671"/>
                  </a:cubicBezTo>
                  <a:cubicBezTo>
                    <a:pt x="3762" y="14735"/>
                    <a:pt x="3776" y="14791"/>
                    <a:pt x="3796" y="14852"/>
                  </a:cubicBezTo>
                  <a:cubicBezTo>
                    <a:pt x="3809" y="14888"/>
                    <a:pt x="3829" y="14925"/>
                    <a:pt x="3853" y="14959"/>
                  </a:cubicBezTo>
                  <a:cubicBezTo>
                    <a:pt x="3869" y="14979"/>
                    <a:pt x="3886" y="15005"/>
                    <a:pt x="3909" y="15022"/>
                  </a:cubicBezTo>
                  <a:cubicBezTo>
                    <a:pt x="3946" y="15059"/>
                    <a:pt x="3986" y="15092"/>
                    <a:pt x="4030" y="15122"/>
                  </a:cubicBezTo>
                  <a:cubicBezTo>
                    <a:pt x="4070" y="15153"/>
                    <a:pt x="4117" y="15186"/>
                    <a:pt x="4160" y="15213"/>
                  </a:cubicBezTo>
                  <a:cubicBezTo>
                    <a:pt x="4197" y="15243"/>
                    <a:pt x="4234" y="15270"/>
                    <a:pt x="4270" y="15303"/>
                  </a:cubicBezTo>
                  <a:cubicBezTo>
                    <a:pt x="4327" y="15357"/>
                    <a:pt x="4377" y="15410"/>
                    <a:pt x="4431" y="15470"/>
                  </a:cubicBezTo>
                  <a:lnTo>
                    <a:pt x="4545" y="15607"/>
                  </a:lnTo>
                  <a:cubicBezTo>
                    <a:pt x="4551" y="15624"/>
                    <a:pt x="4561" y="15644"/>
                    <a:pt x="4568" y="15661"/>
                  </a:cubicBezTo>
                  <a:lnTo>
                    <a:pt x="4595" y="15698"/>
                  </a:lnTo>
                  <a:lnTo>
                    <a:pt x="4618" y="15724"/>
                  </a:lnTo>
                  <a:cubicBezTo>
                    <a:pt x="4645" y="15748"/>
                    <a:pt x="4672" y="15771"/>
                    <a:pt x="4702" y="15791"/>
                  </a:cubicBezTo>
                  <a:lnTo>
                    <a:pt x="4715" y="15805"/>
                  </a:lnTo>
                  <a:cubicBezTo>
                    <a:pt x="4732" y="15821"/>
                    <a:pt x="4749" y="15841"/>
                    <a:pt x="4765" y="15858"/>
                  </a:cubicBezTo>
                  <a:cubicBezTo>
                    <a:pt x="4779" y="15875"/>
                    <a:pt x="4795" y="15891"/>
                    <a:pt x="4805" y="15908"/>
                  </a:cubicBezTo>
                  <a:cubicBezTo>
                    <a:pt x="4862" y="15978"/>
                    <a:pt x="4916" y="16049"/>
                    <a:pt x="4966" y="16126"/>
                  </a:cubicBezTo>
                  <a:cubicBezTo>
                    <a:pt x="5016" y="16192"/>
                    <a:pt x="5070" y="16259"/>
                    <a:pt x="5116" y="16329"/>
                  </a:cubicBezTo>
                  <a:cubicBezTo>
                    <a:pt x="5120" y="16339"/>
                    <a:pt x="5123" y="16343"/>
                    <a:pt x="5130" y="16350"/>
                  </a:cubicBezTo>
                  <a:lnTo>
                    <a:pt x="5130" y="16346"/>
                  </a:lnTo>
                  <a:cubicBezTo>
                    <a:pt x="5132" y="16349"/>
                    <a:pt x="5133" y="16353"/>
                    <a:pt x="5134" y="16356"/>
                  </a:cubicBezTo>
                  <a:lnTo>
                    <a:pt x="5134" y="16356"/>
                  </a:lnTo>
                  <a:cubicBezTo>
                    <a:pt x="5134" y="16356"/>
                    <a:pt x="5134" y="16356"/>
                    <a:pt x="5133" y="16356"/>
                  </a:cubicBezTo>
                  <a:cubicBezTo>
                    <a:pt x="5136" y="16360"/>
                    <a:pt x="5140" y="16366"/>
                    <a:pt x="5146" y="16373"/>
                  </a:cubicBezTo>
                  <a:cubicBezTo>
                    <a:pt x="5167" y="16406"/>
                    <a:pt x="5187" y="16443"/>
                    <a:pt x="5207" y="16477"/>
                  </a:cubicBezTo>
                  <a:cubicBezTo>
                    <a:pt x="5230" y="16513"/>
                    <a:pt x="5250" y="16550"/>
                    <a:pt x="5267" y="16590"/>
                  </a:cubicBezTo>
                  <a:cubicBezTo>
                    <a:pt x="5304" y="16664"/>
                    <a:pt x="5340" y="16734"/>
                    <a:pt x="5381" y="16811"/>
                  </a:cubicBezTo>
                  <a:cubicBezTo>
                    <a:pt x="5414" y="16878"/>
                    <a:pt x="5441" y="16948"/>
                    <a:pt x="5471" y="17018"/>
                  </a:cubicBezTo>
                  <a:cubicBezTo>
                    <a:pt x="5504" y="17098"/>
                    <a:pt x="5534" y="17179"/>
                    <a:pt x="5564" y="17259"/>
                  </a:cubicBezTo>
                  <a:cubicBezTo>
                    <a:pt x="5581" y="17299"/>
                    <a:pt x="5591" y="17343"/>
                    <a:pt x="5608" y="17383"/>
                  </a:cubicBezTo>
                  <a:cubicBezTo>
                    <a:pt x="5625" y="17426"/>
                    <a:pt x="5648" y="17466"/>
                    <a:pt x="5665" y="17510"/>
                  </a:cubicBezTo>
                  <a:cubicBezTo>
                    <a:pt x="5698" y="17583"/>
                    <a:pt x="5725" y="17663"/>
                    <a:pt x="5755" y="17744"/>
                  </a:cubicBezTo>
                  <a:cubicBezTo>
                    <a:pt x="5785" y="17821"/>
                    <a:pt x="5815" y="17904"/>
                    <a:pt x="5839" y="17988"/>
                  </a:cubicBezTo>
                  <a:cubicBezTo>
                    <a:pt x="5859" y="18061"/>
                    <a:pt x="5882" y="18135"/>
                    <a:pt x="5892" y="18205"/>
                  </a:cubicBezTo>
                  <a:cubicBezTo>
                    <a:pt x="5905" y="18285"/>
                    <a:pt x="5915" y="18366"/>
                    <a:pt x="5922" y="18446"/>
                  </a:cubicBezTo>
                  <a:cubicBezTo>
                    <a:pt x="5925" y="18486"/>
                    <a:pt x="5932" y="18529"/>
                    <a:pt x="5936" y="18573"/>
                  </a:cubicBezTo>
                  <a:cubicBezTo>
                    <a:pt x="5932" y="18656"/>
                    <a:pt x="5925" y="18747"/>
                    <a:pt x="5925" y="18830"/>
                  </a:cubicBezTo>
                  <a:cubicBezTo>
                    <a:pt x="5925" y="18901"/>
                    <a:pt x="5925" y="18971"/>
                    <a:pt x="5932" y="19041"/>
                  </a:cubicBezTo>
                  <a:cubicBezTo>
                    <a:pt x="5932" y="19108"/>
                    <a:pt x="5936" y="19175"/>
                    <a:pt x="5939" y="19242"/>
                  </a:cubicBezTo>
                  <a:lnTo>
                    <a:pt x="5952" y="19405"/>
                  </a:lnTo>
                  <a:cubicBezTo>
                    <a:pt x="5956" y="19442"/>
                    <a:pt x="5959" y="19476"/>
                    <a:pt x="5966" y="19516"/>
                  </a:cubicBezTo>
                  <a:cubicBezTo>
                    <a:pt x="5969" y="19549"/>
                    <a:pt x="5972" y="19583"/>
                    <a:pt x="5976" y="19619"/>
                  </a:cubicBezTo>
                  <a:cubicBezTo>
                    <a:pt x="5992" y="19743"/>
                    <a:pt x="6019" y="19867"/>
                    <a:pt x="6049" y="19987"/>
                  </a:cubicBezTo>
                  <a:lnTo>
                    <a:pt x="6073" y="20087"/>
                  </a:lnTo>
                  <a:cubicBezTo>
                    <a:pt x="6086" y="20124"/>
                    <a:pt x="6093" y="20158"/>
                    <a:pt x="6106" y="20194"/>
                  </a:cubicBezTo>
                  <a:cubicBezTo>
                    <a:pt x="6116" y="20225"/>
                    <a:pt x="6126" y="20255"/>
                    <a:pt x="6136" y="20285"/>
                  </a:cubicBezTo>
                  <a:cubicBezTo>
                    <a:pt x="6143" y="20308"/>
                    <a:pt x="6153" y="20328"/>
                    <a:pt x="6160" y="20355"/>
                  </a:cubicBezTo>
                  <a:cubicBezTo>
                    <a:pt x="6173" y="20388"/>
                    <a:pt x="6190" y="20422"/>
                    <a:pt x="6203" y="20459"/>
                  </a:cubicBezTo>
                  <a:cubicBezTo>
                    <a:pt x="6216" y="20492"/>
                    <a:pt x="6233" y="20525"/>
                    <a:pt x="6250" y="20559"/>
                  </a:cubicBezTo>
                  <a:lnTo>
                    <a:pt x="6287" y="20636"/>
                  </a:lnTo>
                  <a:cubicBezTo>
                    <a:pt x="6300" y="20659"/>
                    <a:pt x="6317" y="20686"/>
                    <a:pt x="6327" y="20709"/>
                  </a:cubicBezTo>
                  <a:cubicBezTo>
                    <a:pt x="6367" y="20770"/>
                    <a:pt x="6400" y="20830"/>
                    <a:pt x="6437" y="20890"/>
                  </a:cubicBezTo>
                  <a:cubicBezTo>
                    <a:pt x="6470" y="20940"/>
                    <a:pt x="6501" y="20994"/>
                    <a:pt x="6534" y="21044"/>
                  </a:cubicBezTo>
                  <a:cubicBezTo>
                    <a:pt x="6561" y="21094"/>
                    <a:pt x="6594" y="21147"/>
                    <a:pt x="6624" y="21197"/>
                  </a:cubicBezTo>
                  <a:cubicBezTo>
                    <a:pt x="6688" y="21311"/>
                    <a:pt x="6751" y="21428"/>
                    <a:pt x="6808" y="21542"/>
                  </a:cubicBezTo>
                  <a:cubicBezTo>
                    <a:pt x="6872" y="21656"/>
                    <a:pt x="6929" y="21766"/>
                    <a:pt x="7002" y="21876"/>
                  </a:cubicBezTo>
                  <a:cubicBezTo>
                    <a:pt x="7019" y="21900"/>
                    <a:pt x="7036" y="21930"/>
                    <a:pt x="7052" y="21950"/>
                  </a:cubicBezTo>
                  <a:cubicBezTo>
                    <a:pt x="7072" y="21980"/>
                    <a:pt x="7096" y="22013"/>
                    <a:pt x="7119" y="22043"/>
                  </a:cubicBezTo>
                  <a:cubicBezTo>
                    <a:pt x="7136" y="22067"/>
                    <a:pt x="7153" y="22090"/>
                    <a:pt x="7173" y="22110"/>
                  </a:cubicBezTo>
                  <a:cubicBezTo>
                    <a:pt x="7193" y="22134"/>
                    <a:pt x="7209" y="22160"/>
                    <a:pt x="7229" y="22180"/>
                  </a:cubicBezTo>
                  <a:cubicBezTo>
                    <a:pt x="7313" y="22281"/>
                    <a:pt x="7397" y="22378"/>
                    <a:pt x="7480" y="22475"/>
                  </a:cubicBezTo>
                  <a:cubicBezTo>
                    <a:pt x="7480" y="22473"/>
                    <a:pt x="7479" y="22472"/>
                    <a:pt x="7479" y="22471"/>
                  </a:cubicBezTo>
                  <a:lnTo>
                    <a:pt x="7479" y="22471"/>
                  </a:lnTo>
                  <a:cubicBezTo>
                    <a:pt x="7501" y="22499"/>
                    <a:pt x="7525" y="22530"/>
                    <a:pt x="7544" y="22558"/>
                  </a:cubicBezTo>
                  <a:cubicBezTo>
                    <a:pt x="7564" y="22582"/>
                    <a:pt x="7580" y="22608"/>
                    <a:pt x="7597" y="22632"/>
                  </a:cubicBezTo>
                  <a:cubicBezTo>
                    <a:pt x="7637" y="22682"/>
                    <a:pt x="7664" y="22732"/>
                    <a:pt x="7698" y="22786"/>
                  </a:cubicBezTo>
                  <a:cubicBezTo>
                    <a:pt x="7724" y="22829"/>
                    <a:pt x="7744" y="22869"/>
                    <a:pt x="7771" y="22909"/>
                  </a:cubicBezTo>
                  <a:cubicBezTo>
                    <a:pt x="7791" y="22943"/>
                    <a:pt x="7808" y="22980"/>
                    <a:pt x="7825" y="23013"/>
                  </a:cubicBezTo>
                  <a:lnTo>
                    <a:pt x="7911" y="23187"/>
                  </a:lnTo>
                  <a:lnTo>
                    <a:pt x="7948" y="23565"/>
                  </a:lnTo>
                  <a:cubicBezTo>
                    <a:pt x="7962" y="23705"/>
                    <a:pt x="7972" y="23852"/>
                    <a:pt x="7978" y="23996"/>
                  </a:cubicBezTo>
                  <a:cubicBezTo>
                    <a:pt x="7982" y="24297"/>
                    <a:pt x="7975" y="24598"/>
                    <a:pt x="7995" y="24899"/>
                  </a:cubicBezTo>
                  <a:cubicBezTo>
                    <a:pt x="8012" y="25103"/>
                    <a:pt x="8032" y="25310"/>
                    <a:pt x="8055" y="25517"/>
                  </a:cubicBezTo>
                  <a:cubicBezTo>
                    <a:pt x="8075" y="25718"/>
                    <a:pt x="8092" y="25922"/>
                    <a:pt x="8105" y="26122"/>
                  </a:cubicBezTo>
                  <a:cubicBezTo>
                    <a:pt x="8109" y="26213"/>
                    <a:pt x="8115" y="26310"/>
                    <a:pt x="8125" y="26403"/>
                  </a:cubicBezTo>
                  <a:cubicBezTo>
                    <a:pt x="8132" y="26507"/>
                    <a:pt x="8146" y="26607"/>
                    <a:pt x="8156" y="26711"/>
                  </a:cubicBezTo>
                  <a:cubicBezTo>
                    <a:pt x="8162" y="26798"/>
                    <a:pt x="8166" y="26888"/>
                    <a:pt x="8172" y="26978"/>
                  </a:cubicBezTo>
                  <a:cubicBezTo>
                    <a:pt x="8139" y="26891"/>
                    <a:pt x="8109" y="26804"/>
                    <a:pt x="8079" y="26711"/>
                  </a:cubicBezTo>
                  <a:cubicBezTo>
                    <a:pt x="8049" y="26607"/>
                    <a:pt x="8025" y="26504"/>
                    <a:pt x="7992" y="26397"/>
                  </a:cubicBezTo>
                  <a:cubicBezTo>
                    <a:pt x="7958" y="26293"/>
                    <a:pt x="7928" y="26189"/>
                    <a:pt x="7895" y="26086"/>
                  </a:cubicBezTo>
                  <a:cubicBezTo>
                    <a:pt x="7865" y="25989"/>
                    <a:pt x="7841" y="25888"/>
                    <a:pt x="7815" y="25791"/>
                  </a:cubicBezTo>
                  <a:cubicBezTo>
                    <a:pt x="7791" y="25691"/>
                    <a:pt x="7761" y="25591"/>
                    <a:pt x="7731" y="25494"/>
                  </a:cubicBezTo>
                  <a:cubicBezTo>
                    <a:pt x="7704" y="25393"/>
                    <a:pt x="7671" y="25293"/>
                    <a:pt x="7631" y="25200"/>
                  </a:cubicBezTo>
                  <a:cubicBezTo>
                    <a:pt x="7594" y="25103"/>
                    <a:pt x="7554" y="25006"/>
                    <a:pt x="7510" y="24909"/>
                  </a:cubicBezTo>
                  <a:cubicBezTo>
                    <a:pt x="7490" y="24859"/>
                    <a:pt x="7463" y="24805"/>
                    <a:pt x="7440" y="24755"/>
                  </a:cubicBezTo>
                  <a:cubicBezTo>
                    <a:pt x="7420" y="24708"/>
                    <a:pt x="7393" y="24665"/>
                    <a:pt x="7370" y="24618"/>
                  </a:cubicBezTo>
                  <a:cubicBezTo>
                    <a:pt x="7320" y="24521"/>
                    <a:pt x="7270" y="24431"/>
                    <a:pt x="7213" y="24334"/>
                  </a:cubicBezTo>
                  <a:cubicBezTo>
                    <a:pt x="7163" y="24240"/>
                    <a:pt x="7119" y="24150"/>
                    <a:pt x="7062" y="24063"/>
                  </a:cubicBezTo>
                  <a:cubicBezTo>
                    <a:pt x="6962" y="23882"/>
                    <a:pt x="6862" y="23698"/>
                    <a:pt x="6758" y="23514"/>
                  </a:cubicBezTo>
                  <a:cubicBezTo>
                    <a:pt x="6708" y="23421"/>
                    <a:pt x="6654" y="23331"/>
                    <a:pt x="6601" y="23237"/>
                  </a:cubicBezTo>
                  <a:cubicBezTo>
                    <a:pt x="6571" y="23194"/>
                    <a:pt x="6544" y="23147"/>
                    <a:pt x="6511" y="23100"/>
                  </a:cubicBezTo>
                  <a:cubicBezTo>
                    <a:pt x="6484" y="23060"/>
                    <a:pt x="6454" y="23013"/>
                    <a:pt x="6424" y="22970"/>
                  </a:cubicBezTo>
                  <a:cubicBezTo>
                    <a:pt x="6370" y="22886"/>
                    <a:pt x="6310" y="22809"/>
                    <a:pt x="6260" y="22719"/>
                  </a:cubicBezTo>
                  <a:cubicBezTo>
                    <a:pt x="6206" y="22632"/>
                    <a:pt x="6153" y="22542"/>
                    <a:pt x="6099" y="22451"/>
                  </a:cubicBezTo>
                  <a:cubicBezTo>
                    <a:pt x="5986" y="22281"/>
                    <a:pt x="5852" y="22124"/>
                    <a:pt x="5725" y="21960"/>
                  </a:cubicBezTo>
                  <a:cubicBezTo>
                    <a:pt x="5665" y="21880"/>
                    <a:pt x="5601" y="21796"/>
                    <a:pt x="5534" y="21712"/>
                  </a:cubicBezTo>
                  <a:cubicBezTo>
                    <a:pt x="5504" y="21676"/>
                    <a:pt x="5474" y="21639"/>
                    <a:pt x="5441" y="21599"/>
                  </a:cubicBezTo>
                  <a:lnTo>
                    <a:pt x="5330" y="21475"/>
                  </a:lnTo>
                  <a:lnTo>
                    <a:pt x="5330" y="21475"/>
                  </a:lnTo>
                  <a:lnTo>
                    <a:pt x="5337" y="21482"/>
                  </a:lnTo>
                  <a:cubicBezTo>
                    <a:pt x="5307" y="21448"/>
                    <a:pt x="5274" y="21421"/>
                    <a:pt x="5247" y="21388"/>
                  </a:cubicBezTo>
                  <a:cubicBezTo>
                    <a:pt x="5230" y="21371"/>
                    <a:pt x="5213" y="21355"/>
                    <a:pt x="5197" y="21331"/>
                  </a:cubicBezTo>
                  <a:cubicBezTo>
                    <a:pt x="5130" y="21258"/>
                    <a:pt x="5070" y="21174"/>
                    <a:pt x="4999" y="21104"/>
                  </a:cubicBezTo>
                  <a:lnTo>
                    <a:pt x="4949" y="21054"/>
                  </a:lnTo>
                  <a:lnTo>
                    <a:pt x="4899" y="21004"/>
                  </a:lnTo>
                  <a:lnTo>
                    <a:pt x="4886" y="20990"/>
                  </a:lnTo>
                  <a:cubicBezTo>
                    <a:pt x="4879" y="20973"/>
                    <a:pt x="4869" y="20960"/>
                    <a:pt x="4862" y="20943"/>
                  </a:cubicBezTo>
                  <a:cubicBezTo>
                    <a:pt x="4852" y="20923"/>
                    <a:pt x="4839" y="20907"/>
                    <a:pt x="4832" y="20887"/>
                  </a:cubicBezTo>
                  <a:cubicBezTo>
                    <a:pt x="4822" y="20870"/>
                    <a:pt x="4819" y="20856"/>
                    <a:pt x="4812" y="20840"/>
                  </a:cubicBezTo>
                  <a:lnTo>
                    <a:pt x="4812" y="20830"/>
                  </a:lnTo>
                  <a:lnTo>
                    <a:pt x="4812" y="20826"/>
                  </a:lnTo>
                  <a:cubicBezTo>
                    <a:pt x="4815" y="20823"/>
                    <a:pt x="4819" y="20820"/>
                    <a:pt x="4819" y="20813"/>
                  </a:cubicBezTo>
                  <a:cubicBezTo>
                    <a:pt x="4839" y="20790"/>
                    <a:pt x="4862" y="20770"/>
                    <a:pt x="4882" y="20746"/>
                  </a:cubicBezTo>
                  <a:lnTo>
                    <a:pt x="4939" y="20689"/>
                  </a:lnTo>
                  <a:cubicBezTo>
                    <a:pt x="4979" y="20646"/>
                    <a:pt x="5016" y="20609"/>
                    <a:pt x="5050" y="20569"/>
                  </a:cubicBezTo>
                  <a:cubicBezTo>
                    <a:pt x="5086" y="20525"/>
                    <a:pt x="5120" y="20485"/>
                    <a:pt x="5150" y="20442"/>
                  </a:cubicBezTo>
                  <a:cubicBezTo>
                    <a:pt x="5180" y="20402"/>
                    <a:pt x="5203" y="20355"/>
                    <a:pt x="5230" y="20308"/>
                  </a:cubicBezTo>
                  <a:cubicBezTo>
                    <a:pt x="5280" y="20218"/>
                    <a:pt x="5330" y="20124"/>
                    <a:pt x="5364" y="20027"/>
                  </a:cubicBezTo>
                  <a:cubicBezTo>
                    <a:pt x="5374" y="19984"/>
                    <a:pt x="5387" y="19937"/>
                    <a:pt x="5397" y="19890"/>
                  </a:cubicBezTo>
                  <a:cubicBezTo>
                    <a:pt x="5401" y="19877"/>
                    <a:pt x="5401" y="19867"/>
                    <a:pt x="5404" y="19853"/>
                  </a:cubicBezTo>
                  <a:cubicBezTo>
                    <a:pt x="5407" y="19840"/>
                    <a:pt x="5414" y="19827"/>
                    <a:pt x="5414" y="19817"/>
                  </a:cubicBezTo>
                  <a:cubicBezTo>
                    <a:pt x="5414" y="19803"/>
                    <a:pt x="5407" y="19790"/>
                    <a:pt x="5407" y="19777"/>
                  </a:cubicBezTo>
                  <a:lnTo>
                    <a:pt x="5414" y="19773"/>
                  </a:lnTo>
                  <a:cubicBezTo>
                    <a:pt x="5437" y="19723"/>
                    <a:pt x="5457" y="19666"/>
                    <a:pt x="5467" y="19606"/>
                  </a:cubicBezTo>
                  <a:cubicBezTo>
                    <a:pt x="5481" y="19542"/>
                    <a:pt x="5481" y="19482"/>
                    <a:pt x="5484" y="19419"/>
                  </a:cubicBezTo>
                  <a:cubicBezTo>
                    <a:pt x="5484" y="19365"/>
                    <a:pt x="5484" y="19305"/>
                    <a:pt x="5481" y="19252"/>
                  </a:cubicBezTo>
                  <a:cubicBezTo>
                    <a:pt x="5474" y="19191"/>
                    <a:pt x="5471" y="19138"/>
                    <a:pt x="5467" y="19081"/>
                  </a:cubicBezTo>
                  <a:cubicBezTo>
                    <a:pt x="5457" y="18967"/>
                    <a:pt x="5441" y="18854"/>
                    <a:pt x="5431" y="18740"/>
                  </a:cubicBezTo>
                  <a:lnTo>
                    <a:pt x="5431" y="18737"/>
                  </a:lnTo>
                  <a:cubicBezTo>
                    <a:pt x="5431" y="18730"/>
                    <a:pt x="5431" y="18720"/>
                    <a:pt x="5424" y="18713"/>
                  </a:cubicBezTo>
                  <a:cubicBezTo>
                    <a:pt x="5421" y="18656"/>
                    <a:pt x="5407" y="18600"/>
                    <a:pt x="5387" y="18549"/>
                  </a:cubicBezTo>
                  <a:cubicBezTo>
                    <a:pt x="5367" y="18486"/>
                    <a:pt x="5340" y="18429"/>
                    <a:pt x="5317" y="18369"/>
                  </a:cubicBezTo>
                  <a:cubicBezTo>
                    <a:pt x="5290" y="18312"/>
                    <a:pt x="5257" y="18249"/>
                    <a:pt x="5213" y="18202"/>
                  </a:cubicBezTo>
                  <a:cubicBezTo>
                    <a:pt x="5187" y="18172"/>
                    <a:pt x="5156" y="18148"/>
                    <a:pt x="5130" y="18132"/>
                  </a:cubicBezTo>
                  <a:cubicBezTo>
                    <a:pt x="5106" y="18118"/>
                    <a:pt x="5086" y="18105"/>
                    <a:pt x="5063" y="18098"/>
                  </a:cubicBezTo>
                  <a:cubicBezTo>
                    <a:pt x="5006" y="18071"/>
                    <a:pt x="4949" y="18055"/>
                    <a:pt x="4896" y="18035"/>
                  </a:cubicBezTo>
                  <a:cubicBezTo>
                    <a:pt x="4829" y="18015"/>
                    <a:pt x="4755" y="17988"/>
                    <a:pt x="4682" y="17988"/>
                  </a:cubicBezTo>
                  <a:cubicBezTo>
                    <a:pt x="4674" y="17987"/>
                    <a:pt x="4665" y="17987"/>
                    <a:pt x="4657" y="17987"/>
                  </a:cubicBezTo>
                  <a:cubicBezTo>
                    <a:pt x="4594" y="17987"/>
                    <a:pt x="4528" y="17999"/>
                    <a:pt x="4478" y="18035"/>
                  </a:cubicBezTo>
                  <a:cubicBezTo>
                    <a:pt x="4444" y="18055"/>
                    <a:pt x="4418" y="18081"/>
                    <a:pt x="4394" y="18115"/>
                  </a:cubicBezTo>
                  <a:cubicBezTo>
                    <a:pt x="4371" y="18145"/>
                    <a:pt x="4354" y="18172"/>
                    <a:pt x="4344" y="18205"/>
                  </a:cubicBezTo>
                  <a:cubicBezTo>
                    <a:pt x="4317" y="18265"/>
                    <a:pt x="4297" y="18319"/>
                    <a:pt x="4277" y="18379"/>
                  </a:cubicBezTo>
                  <a:cubicBezTo>
                    <a:pt x="4267" y="18402"/>
                    <a:pt x="4260" y="18432"/>
                    <a:pt x="4250" y="18456"/>
                  </a:cubicBezTo>
                  <a:cubicBezTo>
                    <a:pt x="4244" y="18486"/>
                    <a:pt x="4234" y="18516"/>
                    <a:pt x="4230" y="18549"/>
                  </a:cubicBezTo>
                  <a:lnTo>
                    <a:pt x="4230" y="18570"/>
                  </a:lnTo>
                  <a:cubicBezTo>
                    <a:pt x="4227" y="18566"/>
                    <a:pt x="4227" y="18563"/>
                    <a:pt x="4220" y="18553"/>
                  </a:cubicBezTo>
                  <a:cubicBezTo>
                    <a:pt x="4197" y="18513"/>
                    <a:pt x="4167" y="18469"/>
                    <a:pt x="4137" y="18429"/>
                  </a:cubicBezTo>
                  <a:cubicBezTo>
                    <a:pt x="4110" y="18386"/>
                    <a:pt x="4077" y="18346"/>
                    <a:pt x="4036" y="18312"/>
                  </a:cubicBezTo>
                  <a:cubicBezTo>
                    <a:pt x="4016" y="18289"/>
                    <a:pt x="3996" y="18272"/>
                    <a:pt x="3976" y="18255"/>
                  </a:cubicBezTo>
                  <a:cubicBezTo>
                    <a:pt x="3953" y="18239"/>
                    <a:pt x="3933" y="18232"/>
                    <a:pt x="3913" y="18218"/>
                  </a:cubicBezTo>
                  <a:cubicBezTo>
                    <a:pt x="3869" y="18195"/>
                    <a:pt x="3829" y="18178"/>
                    <a:pt x="3782" y="18165"/>
                  </a:cubicBezTo>
                  <a:cubicBezTo>
                    <a:pt x="3732" y="18152"/>
                    <a:pt x="3682" y="18145"/>
                    <a:pt x="3632" y="18145"/>
                  </a:cubicBezTo>
                  <a:cubicBezTo>
                    <a:pt x="3582" y="18145"/>
                    <a:pt x="3535" y="18152"/>
                    <a:pt x="3491" y="18162"/>
                  </a:cubicBezTo>
                  <a:cubicBezTo>
                    <a:pt x="3415" y="18165"/>
                    <a:pt x="3344" y="18165"/>
                    <a:pt x="3274" y="18185"/>
                  </a:cubicBezTo>
                  <a:cubicBezTo>
                    <a:pt x="3197" y="18205"/>
                    <a:pt x="3127" y="18239"/>
                    <a:pt x="3060" y="18272"/>
                  </a:cubicBezTo>
                  <a:cubicBezTo>
                    <a:pt x="2990" y="18305"/>
                    <a:pt x="2923" y="18346"/>
                    <a:pt x="2863" y="18399"/>
                  </a:cubicBezTo>
                  <a:cubicBezTo>
                    <a:pt x="2809" y="18449"/>
                    <a:pt x="2763" y="18503"/>
                    <a:pt x="2722" y="18563"/>
                  </a:cubicBezTo>
                  <a:cubicBezTo>
                    <a:pt x="2696" y="18606"/>
                    <a:pt x="2672" y="18650"/>
                    <a:pt x="2656" y="18700"/>
                  </a:cubicBezTo>
                  <a:cubicBezTo>
                    <a:pt x="2639" y="18750"/>
                    <a:pt x="2626" y="18800"/>
                    <a:pt x="2612" y="18850"/>
                  </a:cubicBezTo>
                  <a:cubicBezTo>
                    <a:pt x="2592" y="18951"/>
                    <a:pt x="2575" y="19051"/>
                    <a:pt x="2559" y="19151"/>
                  </a:cubicBezTo>
                  <a:cubicBezTo>
                    <a:pt x="2549" y="19198"/>
                    <a:pt x="2542" y="19242"/>
                    <a:pt x="2539" y="19288"/>
                  </a:cubicBezTo>
                  <a:cubicBezTo>
                    <a:pt x="2529" y="19339"/>
                    <a:pt x="2529" y="19392"/>
                    <a:pt x="2532" y="19442"/>
                  </a:cubicBezTo>
                  <a:cubicBezTo>
                    <a:pt x="2539" y="19492"/>
                    <a:pt x="2549" y="19542"/>
                    <a:pt x="2562" y="19589"/>
                  </a:cubicBezTo>
                  <a:cubicBezTo>
                    <a:pt x="2575" y="19626"/>
                    <a:pt x="2589" y="19660"/>
                    <a:pt x="2605" y="19700"/>
                  </a:cubicBezTo>
                  <a:cubicBezTo>
                    <a:pt x="2577" y="19684"/>
                    <a:pt x="2547" y="19675"/>
                    <a:pt x="2517" y="19675"/>
                  </a:cubicBezTo>
                  <a:cubicBezTo>
                    <a:pt x="2502" y="19675"/>
                    <a:pt x="2487" y="19677"/>
                    <a:pt x="2472" y="19683"/>
                  </a:cubicBezTo>
                  <a:cubicBezTo>
                    <a:pt x="2448" y="19690"/>
                    <a:pt x="2428" y="19693"/>
                    <a:pt x="2405" y="19703"/>
                  </a:cubicBezTo>
                  <a:cubicBezTo>
                    <a:pt x="2391" y="19706"/>
                    <a:pt x="2375" y="19706"/>
                    <a:pt x="2361" y="19710"/>
                  </a:cubicBezTo>
                  <a:cubicBezTo>
                    <a:pt x="2315" y="19716"/>
                    <a:pt x="2271" y="19716"/>
                    <a:pt x="2228" y="19716"/>
                  </a:cubicBezTo>
                  <a:cubicBezTo>
                    <a:pt x="2198" y="19716"/>
                    <a:pt x="2174" y="19710"/>
                    <a:pt x="2144" y="19706"/>
                  </a:cubicBezTo>
                  <a:cubicBezTo>
                    <a:pt x="2104" y="19700"/>
                    <a:pt x="2064" y="19690"/>
                    <a:pt x="2024" y="19686"/>
                  </a:cubicBezTo>
                  <a:cubicBezTo>
                    <a:pt x="2002" y="19685"/>
                    <a:pt x="1980" y="19684"/>
                    <a:pt x="1958" y="19684"/>
                  </a:cubicBezTo>
                  <a:cubicBezTo>
                    <a:pt x="1937" y="19684"/>
                    <a:pt x="1915" y="19685"/>
                    <a:pt x="1893" y="19686"/>
                  </a:cubicBezTo>
                  <a:cubicBezTo>
                    <a:pt x="1846" y="19690"/>
                    <a:pt x="1806" y="19700"/>
                    <a:pt x="1763" y="19716"/>
                  </a:cubicBezTo>
                  <a:cubicBezTo>
                    <a:pt x="1723" y="19733"/>
                    <a:pt x="1679" y="19753"/>
                    <a:pt x="1646" y="19777"/>
                  </a:cubicBezTo>
                  <a:cubicBezTo>
                    <a:pt x="1609" y="19807"/>
                    <a:pt x="1576" y="19837"/>
                    <a:pt x="1546" y="19873"/>
                  </a:cubicBezTo>
                  <a:cubicBezTo>
                    <a:pt x="1526" y="19904"/>
                    <a:pt x="1509" y="19934"/>
                    <a:pt x="1495" y="19967"/>
                  </a:cubicBezTo>
                  <a:cubicBezTo>
                    <a:pt x="1469" y="20027"/>
                    <a:pt x="1442" y="20091"/>
                    <a:pt x="1425" y="20154"/>
                  </a:cubicBezTo>
                  <a:cubicBezTo>
                    <a:pt x="1409" y="20221"/>
                    <a:pt x="1405" y="20288"/>
                    <a:pt x="1422" y="20352"/>
                  </a:cubicBezTo>
                  <a:cubicBezTo>
                    <a:pt x="1435" y="20392"/>
                    <a:pt x="1452" y="20435"/>
                    <a:pt x="1475" y="20469"/>
                  </a:cubicBezTo>
                  <a:cubicBezTo>
                    <a:pt x="1492" y="20492"/>
                    <a:pt x="1519" y="20519"/>
                    <a:pt x="1539" y="20542"/>
                  </a:cubicBezTo>
                  <a:cubicBezTo>
                    <a:pt x="1559" y="20569"/>
                    <a:pt x="1579" y="20592"/>
                    <a:pt x="1602" y="20622"/>
                  </a:cubicBezTo>
                  <a:cubicBezTo>
                    <a:pt x="1629" y="20663"/>
                    <a:pt x="1656" y="20706"/>
                    <a:pt x="1689" y="20746"/>
                  </a:cubicBezTo>
                  <a:cubicBezTo>
                    <a:pt x="1719" y="20790"/>
                    <a:pt x="1753" y="20826"/>
                    <a:pt x="1786" y="20860"/>
                  </a:cubicBezTo>
                  <a:cubicBezTo>
                    <a:pt x="1790" y="20863"/>
                    <a:pt x="1793" y="20870"/>
                    <a:pt x="1793" y="20873"/>
                  </a:cubicBezTo>
                  <a:lnTo>
                    <a:pt x="1803" y="20880"/>
                  </a:lnTo>
                  <a:lnTo>
                    <a:pt x="1806" y="20887"/>
                  </a:lnTo>
                  <a:cubicBezTo>
                    <a:pt x="1853" y="20937"/>
                    <a:pt x="1897" y="20990"/>
                    <a:pt x="1943" y="21040"/>
                  </a:cubicBezTo>
                  <a:lnTo>
                    <a:pt x="1957" y="21054"/>
                  </a:lnTo>
                  <a:lnTo>
                    <a:pt x="1970" y="21064"/>
                  </a:lnTo>
                  <a:cubicBezTo>
                    <a:pt x="2004" y="21097"/>
                    <a:pt x="2037" y="21131"/>
                    <a:pt x="2071" y="21161"/>
                  </a:cubicBezTo>
                  <a:cubicBezTo>
                    <a:pt x="2131" y="21221"/>
                    <a:pt x="2208" y="21261"/>
                    <a:pt x="2288" y="21291"/>
                  </a:cubicBezTo>
                  <a:cubicBezTo>
                    <a:pt x="2325" y="21304"/>
                    <a:pt x="2361" y="21321"/>
                    <a:pt x="2405" y="21331"/>
                  </a:cubicBezTo>
                  <a:cubicBezTo>
                    <a:pt x="2432" y="21361"/>
                    <a:pt x="2465" y="21391"/>
                    <a:pt x="2498" y="21415"/>
                  </a:cubicBezTo>
                  <a:cubicBezTo>
                    <a:pt x="2522" y="21432"/>
                    <a:pt x="2542" y="21448"/>
                    <a:pt x="2562" y="21462"/>
                  </a:cubicBezTo>
                  <a:cubicBezTo>
                    <a:pt x="2582" y="21478"/>
                    <a:pt x="2609" y="21492"/>
                    <a:pt x="2629" y="21505"/>
                  </a:cubicBezTo>
                  <a:cubicBezTo>
                    <a:pt x="2672" y="21528"/>
                    <a:pt x="2716" y="21549"/>
                    <a:pt x="2763" y="21562"/>
                  </a:cubicBezTo>
                  <a:cubicBezTo>
                    <a:pt x="2809" y="21579"/>
                    <a:pt x="2856" y="21592"/>
                    <a:pt x="2896" y="21609"/>
                  </a:cubicBezTo>
                  <a:cubicBezTo>
                    <a:pt x="2926" y="21622"/>
                    <a:pt x="2960" y="21639"/>
                    <a:pt x="2990" y="21649"/>
                  </a:cubicBezTo>
                  <a:cubicBezTo>
                    <a:pt x="3017" y="21662"/>
                    <a:pt x="3050" y="21676"/>
                    <a:pt x="3084" y="21689"/>
                  </a:cubicBezTo>
                  <a:cubicBezTo>
                    <a:pt x="3117" y="21699"/>
                    <a:pt x="3150" y="21716"/>
                    <a:pt x="3184" y="21729"/>
                  </a:cubicBezTo>
                  <a:cubicBezTo>
                    <a:pt x="3214" y="21739"/>
                    <a:pt x="3241" y="21746"/>
                    <a:pt x="3267" y="21749"/>
                  </a:cubicBezTo>
                  <a:cubicBezTo>
                    <a:pt x="3284" y="21749"/>
                    <a:pt x="3298" y="21756"/>
                    <a:pt x="3314" y="21756"/>
                  </a:cubicBezTo>
                  <a:lnTo>
                    <a:pt x="3328" y="21756"/>
                  </a:lnTo>
                  <a:cubicBezTo>
                    <a:pt x="3381" y="21756"/>
                    <a:pt x="3431" y="21746"/>
                    <a:pt x="3485" y="21739"/>
                  </a:cubicBezTo>
                  <a:cubicBezTo>
                    <a:pt x="3535" y="21729"/>
                    <a:pt x="3592" y="21716"/>
                    <a:pt x="3642" y="21699"/>
                  </a:cubicBezTo>
                  <a:cubicBezTo>
                    <a:pt x="3742" y="21662"/>
                    <a:pt x="3843" y="21615"/>
                    <a:pt x="3936" y="21562"/>
                  </a:cubicBezTo>
                  <a:cubicBezTo>
                    <a:pt x="4030" y="21508"/>
                    <a:pt x="4110" y="21442"/>
                    <a:pt x="4184" y="21375"/>
                  </a:cubicBezTo>
                  <a:cubicBezTo>
                    <a:pt x="4227" y="21338"/>
                    <a:pt x="4267" y="21304"/>
                    <a:pt x="4304" y="21264"/>
                  </a:cubicBezTo>
                  <a:cubicBezTo>
                    <a:pt x="4344" y="21231"/>
                    <a:pt x="4377" y="21194"/>
                    <a:pt x="4411" y="21161"/>
                  </a:cubicBezTo>
                  <a:cubicBezTo>
                    <a:pt x="4421" y="21147"/>
                    <a:pt x="4438" y="21137"/>
                    <a:pt x="4454" y="21124"/>
                  </a:cubicBezTo>
                  <a:lnTo>
                    <a:pt x="4494" y="21097"/>
                  </a:lnTo>
                  <a:cubicBezTo>
                    <a:pt x="4515" y="21087"/>
                    <a:pt x="4538" y="21077"/>
                    <a:pt x="4561" y="21064"/>
                  </a:cubicBezTo>
                  <a:cubicBezTo>
                    <a:pt x="4581" y="21057"/>
                    <a:pt x="4598" y="21054"/>
                    <a:pt x="4618" y="21047"/>
                  </a:cubicBezTo>
                  <a:cubicBezTo>
                    <a:pt x="4628" y="21047"/>
                    <a:pt x="4632" y="21044"/>
                    <a:pt x="4638" y="21044"/>
                  </a:cubicBezTo>
                  <a:lnTo>
                    <a:pt x="4648" y="21044"/>
                  </a:lnTo>
                  <a:cubicBezTo>
                    <a:pt x="4665" y="21047"/>
                    <a:pt x="4682" y="21054"/>
                    <a:pt x="4695" y="21054"/>
                  </a:cubicBezTo>
                  <a:cubicBezTo>
                    <a:pt x="4705" y="21064"/>
                    <a:pt x="4722" y="21077"/>
                    <a:pt x="4735" y="21087"/>
                  </a:cubicBezTo>
                  <a:lnTo>
                    <a:pt x="4735" y="21077"/>
                  </a:lnTo>
                  <a:lnTo>
                    <a:pt x="4735" y="21070"/>
                  </a:lnTo>
                  <a:lnTo>
                    <a:pt x="4735" y="21060"/>
                  </a:lnTo>
                  <a:cubicBezTo>
                    <a:pt x="4745" y="21064"/>
                    <a:pt x="4755" y="21070"/>
                    <a:pt x="4765" y="21074"/>
                  </a:cubicBezTo>
                  <a:cubicBezTo>
                    <a:pt x="4782" y="21094"/>
                    <a:pt x="4802" y="21114"/>
                    <a:pt x="4819" y="21137"/>
                  </a:cubicBezTo>
                  <a:cubicBezTo>
                    <a:pt x="4849" y="21171"/>
                    <a:pt x="4882" y="21197"/>
                    <a:pt x="4916" y="21228"/>
                  </a:cubicBezTo>
                  <a:lnTo>
                    <a:pt x="4973" y="21288"/>
                  </a:lnTo>
                  <a:cubicBezTo>
                    <a:pt x="5019" y="21355"/>
                    <a:pt x="5063" y="21421"/>
                    <a:pt x="5106" y="21482"/>
                  </a:cubicBezTo>
                  <a:cubicBezTo>
                    <a:pt x="5167" y="21562"/>
                    <a:pt x="5230" y="21639"/>
                    <a:pt x="5287" y="21716"/>
                  </a:cubicBezTo>
                  <a:cubicBezTo>
                    <a:pt x="5340" y="21793"/>
                    <a:pt x="5391" y="21873"/>
                    <a:pt x="5447" y="21946"/>
                  </a:cubicBezTo>
                  <a:cubicBezTo>
                    <a:pt x="5501" y="22023"/>
                    <a:pt x="5558" y="22094"/>
                    <a:pt x="5618" y="22167"/>
                  </a:cubicBezTo>
                  <a:cubicBezTo>
                    <a:pt x="5675" y="22241"/>
                    <a:pt x="5738" y="22311"/>
                    <a:pt x="5798" y="22381"/>
                  </a:cubicBezTo>
                  <a:cubicBezTo>
                    <a:pt x="5855" y="22451"/>
                    <a:pt x="5919" y="22525"/>
                    <a:pt x="5972" y="22602"/>
                  </a:cubicBezTo>
                  <a:lnTo>
                    <a:pt x="6200" y="22929"/>
                  </a:lnTo>
                  <a:cubicBezTo>
                    <a:pt x="6273" y="23033"/>
                    <a:pt x="6357" y="23133"/>
                    <a:pt x="6434" y="23237"/>
                  </a:cubicBezTo>
                  <a:cubicBezTo>
                    <a:pt x="6487" y="23317"/>
                    <a:pt x="6541" y="23397"/>
                    <a:pt x="6587" y="23481"/>
                  </a:cubicBezTo>
                  <a:cubicBezTo>
                    <a:pt x="6638" y="23565"/>
                    <a:pt x="6691" y="23652"/>
                    <a:pt x="6738" y="23738"/>
                  </a:cubicBezTo>
                  <a:cubicBezTo>
                    <a:pt x="6834" y="23905"/>
                    <a:pt x="6927" y="24078"/>
                    <a:pt x="7021" y="24247"/>
                  </a:cubicBezTo>
                  <a:lnTo>
                    <a:pt x="7021" y="24247"/>
                  </a:lnTo>
                  <a:cubicBezTo>
                    <a:pt x="7020" y="24247"/>
                    <a:pt x="7019" y="24247"/>
                    <a:pt x="7019" y="24247"/>
                  </a:cubicBezTo>
                  <a:lnTo>
                    <a:pt x="7019" y="24247"/>
                  </a:lnTo>
                  <a:cubicBezTo>
                    <a:pt x="7079" y="24367"/>
                    <a:pt x="7146" y="24487"/>
                    <a:pt x="7213" y="24608"/>
                  </a:cubicBezTo>
                  <a:cubicBezTo>
                    <a:pt x="7243" y="24668"/>
                    <a:pt x="7276" y="24725"/>
                    <a:pt x="7306" y="24785"/>
                  </a:cubicBezTo>
                  <a:cubicBezTo>
                    <a:pt x="7336" y="24849"/>
                    <a:pt x="7363" y="24915"/>
                    <a:pt x="7393" y="24976"/>
                  </a:cubicBezTo>
                  <a:cubicBezTo>
                    <a:pt x="7447" y="25103"/>
                    <a:pt x="7504" y="25223"/>
                    <a:pt x="7547" y="25350"/>
                  </a:cubicBezTo>
                  <a:cubicBezTo>
                    <a:pt x="7577" y="25434"/>
                    <a:pt x="7604" y="25511"/>
                    <a:pt x="7627" y="25594"/>
                  </a:cubicBezTo>
                  <a:cubicBezTo>
                    <a:pt x="7637" y="25621"/>
                    <a:pt x="7641" y="25641"/>
                    <a:pt x="7647" y="25668"/>
                  </a:cubicBezTo>
                  <a:cubicBezTo>
                    <a:pt x="7631" y="25651"/>
                    <a:pt x="7621" y="25634"/>
                    <a:pt x="7604" y="25621"/>
                  </a:cubicBezTo>
                  <a:lnTo>
                    <a:pt x="7440" y="25470"/>
                  </a:lnTo>
                  <a:lnTo>
                    <a:pt x="7440" y="25470"/>
                  </a:lnTo>
                  <a:lnTo>
                    <a:pt x="7443" y="25474"/>
                  </a:lnTo>
                  <a:cubicBezTo>
                    <a:pt x="7410" y="25444"/>
                    <a:pt x="7377" y="25417"/>
                    <a:pt x="7346" y="25383"/>
                  </a:cubicBezTo>
                  <a:lnTo>
                    <a:pt x="7260" y="25293"/>
                  </a:lnTo>
                  <a:cubicBezTo>
                    <a:pt x="7219" y="25253"/>
                    <a:pt x="7173" y="25210"/>
                    <a:pt x="7122" y="25173"/>
                  </a:cubicBezTo>
                  <a:cubicBezTo>
                    <a:pt x="7102" y="25156"/>
                    <a:pt x="7076" y="25139"/>
                    <a:pt x="7052" y="25123"/>
                  </a:cubicBezTo>
                  <a:cubicBezTo>
                    <a:pt x="7022" y="25103"/>
                    <a:pt x="6992" y="25086"/>
                    <a:pt x="6962" y="25069"/>
                  </a:cubicBezTo>
                  <a:cubicBezTo>
                    <a:pt x="6908" y="25036"/>
                    <a:pt x="6855" y="25009"/>
                    <a:pt x="6801" y="24982"/>
                  </a:cubicBezTo>
                  <a:cubicBezTo>
                    <a:pt x="6745" y="24952"/>
                    <a:pt x="6691" y="24925"/>
                    <a:pt x="6634" y="24899"/>
                  </a:cubicBezTo>
                  <a:cubicBezTo>
                    <a:pt x="6598" y="24845"/>
                    <a:pt x="6560" y="24794"/>
                    <a:pt x="6523" y="24738"/>
                  </a:cubicBezTo>
                  <a:lnTo>
                    <a:pt x="6523" y="24738"/>
                  </a:lnTo>
                  <a:cubicBezTo>
                    <a:pt x="6530" y="24742"/>
                    <a:pt x="6536" y="24745"/>
                    <a:pt x="6544" y="24752"/>
                  </a:cubicBezTo>
                  <a:cubicBezTo>
                    <a:pt x="6531" y="24734"/>
                    <a:pt x="6517" y="24716"/>
                    <a:pt x="6501" y="24697"/>
                  </a:cubicBezTo>
                  <a:lnTo>
                    <a:pt x="6501" y="24697"/>
                  </a:lnTo>
                  <a:cubicBezTo>
                    <a:pt x="6505" y="24702"/>
                    <a:pt x="6508" y="24708"/>
                    <a:pt x="6511" y="24715"/>
                  </a:cubicBezTo>
                  <a:cubicBezTo>
                    <a:pt x="6510" y="24715"/>
                    <a:pt x="6510" y="24715"/>
                    <a:pt x="6510" y="24715"/>
                  </a:cubicBezTo>
                  <a:lnTo>
                    <a:pt x="6510" y="24715"/>
                  </a:lnTo>
                  <a:cubicBezTo>
                    <a:pt x="6510" y="24716"/>
                    <a:pt x="6511" y="24717"/>
                    <a:pt x="6511" y="24718"/>
                  </a:cubicBezTo>
                  <a:cubicBezTo>
                    <a:pt x="6515" y="24725"/>
                    <a:pt x="6519" y="24731"/>
                    <a:pt x="6523" y="24738"/>
                  </a:cubicBezTo>
                  <a:lnTo>
                    <a:pt x="6523" y="24738"/>
                  </a:lnTo>
                  <a:cubicBezTo>
                    <a:pt x="6520" y="24736"/>
                    <a:pt x="6516" y="24734"/>
                    <a:pt x="6511" y="24731"/>
                  </a:cubicBezTo>
                  <a:lnTo>
                    <a:pt x="6491" y="24718"/>
                  </a:lnTo>
                  <a:lnTo>
                    <a:pt x="6477" y="24708"/>
                  </a:lnTo>
                  <a:lnTo>
                    <a:pt x="6474" y="24705"/>
                  </a:lnTo>
                  <a:lnTo>
                    <a:pt x="6447" y="24688"/>
                  </a:lnTo>
                  <a:lnTo>
                    <a:pt x="6437" y="24681"/>
                  </a:lnTo>
                  <a:lnTo>
                    <a:pt x="6424" y="24671"/>
                  </a:lnTo>
                  <a:cubicBezTo>
                    <a:pt x="6377" y="24638"/>
                    <a:pt x="6330" y="24604"/>
                    <a:pt x="6277" y="24584"/>
                  </a:cubicBezTo>
                  <a:cubicBezTo>
                    <a:pt x="6230" y="24564"/>
                    <a:pt x="6186" y="24548"/>
                    <a:pt x="6139" y="24534"/>
                  </a:cubicBezTo>
                  <a:cubicBezTo>
                    <a:pt x="6123" y="24531"/>
                    <a:pt x="6109" y="24524"/>
                    <a:pt x="6096" y="24521"/>
                  </a:cubicBezTo>
                  <a:cubicBezTo>
                    <a:pt x="6056" y="24507"/>
                    <a:pt x="6012" y="24491"/>
                    <a:pt x="5972" y="24481"/>
                  </a:cubicBezTo>
                  <a:cubicBezTo>
                    <a:pt x="5902" y="24454"/>
                    <a:pt x="5829" y="24431"/>
                    <a:pt x="5758" y="24407"/>
                  </a:cubicBezTo>
                  <a:cubicBezTo>
                    <a:pt x="5738" y="24404"/>
                    <a:pt x="5718" y="24397"/>
                    <a:pt x="5695" y="24390"/>
                  </a:cubicBezTo>
                  <a:cubicBezTo>
                    <a:pt x="5675" y="24387"/>
                    <a:pt x="5655" y="24380"/>
                    <a:pt x="5635" y="24374"/>
                  </a:cubicBezTo>
                  <a:lnTo>
                    <a:pt x="5578" y="24357"/>
                  </a:lnTo>
                  <a:cubicBezTo>
                    <a:pt x="5511" y="24340"/>
                    <a:pt x="5451" y="24320"/>
                    <a:pt x="5401" y="24307"/>
                  </a:cubicBezTo>
                  <a:cubicBezTo>
                    <a:pt x="5357" y="24297"/>
                    <a:pt x="5317" y="24283"/>
                    <a:pt x="5270" y="24270"/>
                  </a:cubicBezTo>
                  <a:lnTo>
                    <a:pt x="5217" y="24253"/>
                  </a:lnTo>
                  <a:cubicBezTo>
                    <a:pt x="5193" y="24250"/>
                    <a:pt x="5173" y="24240"/>
                    <a:pt x="5153" y="24237"/>
                  </a:cubicBezTo>
                  <a:cubicBezTo>
                    <a:pt x="5106" y="24223"/>
                    <a:pt x="5060" y="24207"/>
                    <a:pt x="5016" y="24197"/>
                  </a:cubicBezTo>
                  <a:cubicBezTo>
                    <a:pt x="4983" y="24183"/>
                    <a:pt x="4949" y="24170"/>
                    <a:pt x="4916" y="24153"/>
                  </a:cubicBezTo>
                  <a:cubicBezTo>
                    <a:pt x="4882" y="24136"/>
                    <a:pt x="4852" y="24120"/>
                    <a:pt x="4819" y="24106"/>
                  </a:cubicBezTo>
                  <a:lnTo>
                    <a:pt x="4809" y="24103"/>
                  </a:lnTo>
                  <a:cubicBezTo>
                    <a:pt x="4785" y="24090"/>
                    <a:pt x="4765" y="24080"/>
                    <a:pt x="4739" y="24066"/>
                  </a:cubicBezTo>
                  <a:lnTo>
                    <a:pt x="4739" y="24066"/>
                  </a:lnTo>
                  <a:lnTo>
                    <a:pt x="4769" y="24090"/>
                  </a:lnTo>
                  <a:cubicBezTo>
                    <a:pt x="4809" y="24130"/>
                    <a:pt x="4852" y="24166"/>
                    <a:pt x="4899" y="24203"/>
                  </a:cubicBezTo>
                  <a:cubicBezTo>
                    <a:pt x="4956" y="24250"/>
                    <a:pt x="5026" y="24290"/>
                    <a:pt x="5106" y="24324"/>
                  </a:cubicBezTo>
                  <a:cubicBezTo>
                    <a:pt x="5156" y="24347"/>
                    <a:pt x="5207" y="24364"/>
                    <a:pt x="5257" y="24380"/>
                  </a:cubicBezTo>
                  <a:lnTo>
                    <a:pt x="5287" y="24390"/>
                  </a:lnTo>
                  <a:cubicBezTo>
                    <a:pt x="5344" y="24414"/>
                    <a:pt x="5404" y="24434"/>
                    <a:pt x="5467" y="24451"/>
                  </a:cubicBezTo>
                  <a:cubicBezTo>
                    <a:pt x="5524" y="24467"/>
                    <a:pt x="5584" y="24487"/>
                    <a:pt x="5641" y="24504"/>
                  </a:cubicBezTo>
                  <a:lnTo>
                    <a:pt x="5645" y="24504"/>
                  </a:lnTo>
                  <a:cubicBezTo>
                    <a:pt x="5671" y="24514"/>
                    <a:pt x="5695" y="24521"/>
                    <a:pt x="5725" y="24531"/>
                  </a:cubicBezTo>
                  <a:cubicBezTo>
                    <a:pt x="5755" y="24538"/>
                    <a:pt x="5785" y="24551"/>
                    <a:pt x="5812" y="24558"/>
                  </a:cubicBezTo>
                  <a:cubicBezTo>
                    <a:pt x="5842" y="24571"/>
                    <a:pt x="5875" y="24584"/>
                    <a:pt x="5905" y="24598"/>
                  </a:cubicBezTo>
                  <a:cubicBezTo>
                    <a:pt x="5939" y="24608"/>
                    <a:pt x="5972" y="24621"/>
                    <a:pt x="6002" y="24638"/>
                  </a:cubicBezTo>
                  <a:cubicBezTo>
                    <a:pt x="6026" y="24648"/>
                    <a:pt x="6046" y="24655"/>
                    <a:pt x="6073" y="24668"/>
                  </a:cubicBezTo>
                  <a:cubicBezTo>
                    <a:pt x="6106" y="24681"/>
                    <a:pt x="6143" y="24691"/>
                    <a:pt x="6176" y="24708"/>
                  </a:cubicBezTo>
                  <a:cubicBezTo>
                    <a:pt x="6203" y="24721"/>
                    <a:pt x="6226" y="24738"/>
                    <a:pt x="6246" y="24752"/>
                  </a:cubicBezTo>
                  <a:cubicBezTo>
                    <a:pt x="6270" y="24768"/>
                    <a:pt x="6290" y="24782"/>
                    <a:pt x="6310" y="24798"/>
                  </a:cubicBezTo>
                  <a:cubicBezTo>
                    <a:pt x="6337" y="24818"/>
                    <a:pt x="6363" y="24835"/>
                    <a:pt x="6390" y="24855"/>
                  </a:cubicBezTo>
                  <a:cubicBezTo>
                    <a:pt x="6424" y="24882"/>
                    <a:pt x="6464" y="24905"/>
                    <a:pt x="6504" y="24932"/>
                  </a:cubicBezTo>
                  <a:cubicBezTo>
                    <a:pt x="6544" y="24966"/>
                    <a:pt x="6584" y="24982"/>
                    <a:pt x="6608" y="24999"/>
                  </a:cubicBezTo>
                  <a:lnTo>
                    <a:pt x="6604" y="24999"/>
                  </a:lnTo>
                  <a:cubicBezTo>
                    <a:pt x="6577" y="24999"/>
                    <a:pt x="6554" y="25002"/>
                    <a:pt x="6527" y="25006"/>
                  </a:cubicBezTo>
                  <a:cubicBezTo>
                    <a:pt x="6504" y="25012"/>
                    <a:pt x="6477" y="25012"/>
                    <a:pt x="6454" y="25016"/>
                  </a:cubicBezTo>
                  <a:cubicBezTo>
                    <a:pt x="6397" y="25022"/>
                    <a:pt x="6350" y="25032"/>
                    <a:pt x="6300" y="25042"/>
                  </a:cubicBezTo>
                  <a:cubicBezTo>
                    <a:pt x="6273" y="25049"/>
                    <a:pt x="6250" y="25056"/>
                    <a:pt x="6223" y="25066"/>
                  </a:cubicBezTo>
                  <a:cubicBezTo>
                    <a:pt x="6220" y="25066"/>
                    <a:pt x="6210" y="25069"/>
                    <a:pt x="6206" y="25073"/>
                  </a:cubicBezTo>
                  <a:cubicBezTo>
                    <a:pt x="6190" y="25076"/>
                    <a:pt x="6173" y="25086"/>
                    <a:pt x="6160" y="25089"/>
                  </a:cubicBezTo>
                  <a:cubicBezTo>
                    <a:pt x="6093" y="25119"/>
                    <a:pt x="6022" y="25149"/>
                    <a:pt x="5956" y="25173"/>
                  </a:cubicBezTo>
                  <a:cubicBezTo>
                    <a:pt x="5925" y="25186"/>
                    <a:pt x="5895" y="25200"/>
                    <a:pt x="5872" y="25206"/>
                  </a:cubicBezTo>
                  <a:lnTo>
                    <a:pt x="5859" y="25210"/>
                  </a:lnTo>
                  <a:lnTo>
                    <a:pt x="5845" y="25216"/>
                  </a:lnTo>
                  <a:cubicBezTo>
                    <a:pt x="5812" y="25233"/>
                    <a:pt x="5775" y="25243"/>
                    <a:pt x="5742" y="25256"/>
                  </a:cubicBezTo>
                  <a:lnTo>
                    <a:pt x="5725" y="25266"/>
                  </a:lnTo>
                  <a:lnTo>
                    <a:pt x="5688" y="25276"/>
                  </a:lnTo>
                  <a:cubicBezTo>
                    <a:pt x="5685" y="25276"/>
                    <a:pt x="5678" y="25283"/>
                    <a:pt x="5678" y="25283"/>
                  </a:cubicBezTo>
                  <a:lnTo>
                    <a:pt x="5645" y="25293"/>
                  </a:lnTo>
                  <a:cubicBezTo>
                    <a:pt x="5628" y="25300"/>
                    <a:pt x="5618" y="25303"/>
                    <a:pt x="5601" y="25310"/>
                  </a:cubicBezTo>
                  <a:cubicBezTo>
                    <a:pt x="5544" y="25327"/>
                    <a:pt x="5501" y="25340"/>
                    <a:pt x="5457" y="25350"/>
                  </a:cubicBezTo>
                  <a:cubicBezTo>
                    <a:pt x="5417" y="25363"/>
                    <a:pt x="5374" y="25370"/>
                    <a:pt x="5337" y="25373"/>
                  </a:cubicBezTo>
                  <a:lnTo>
                    <a:pt x="5334" y="25373"/>
                  </a:lnTo>
                  <a:cubicBezTo>
                    <a:pt x="5320" y="25373"/>
                    <a:pt x="5310" y="25377"/>
                    <a:pt x="5300" y="25377"/>
                  </a:cubicBezTo>
                  <a:cubicBezTo>
                    <a:pt x="5260" y="25383"/>
                    <a:pt x="5227" y="25387"/>
                    <a:pt x="5190" y="25390"/>
                  </a:cubicBezTo>
                  <a:lnTo>
                    <a:pt x="5156" y="25390"/>
                  </a:lnTo>
                  <a:cubicBezTo>
                    <a:pt x="5133" y="25390"/>
                    <a:pt x="5106" y="25390"/>
                    <a:pt x="5083" y="25387"/>
                  </a:cubicBezTo>
                  <a:cubicBezTo>
                    <a:pt x="5056" y="25383"/>
                    <a:pt x="5036" y="25383"/>
                    <a:pt x="5009" y="25373"/>
                  </a:cubicBezTo>
                  <a:cubicBezTo>
                    <a:pt x="4976" y="25367"/>
                    <a:pt x="4953" y="25357"/>
                    <a:pt x="4922" y="25350"/>
                  </a:cubicBezTo>
                  <a:cubicBezTo>
                    <a:pt x="4849" y="25320"/>
                    <a:pt x="4775" y="25286"/>
                    <a:pt x="4705" y="25250"/>
                  </a:cubicBezTo>
                  <a:lnTo>
                    <a:pt x="4655" y="25220"/>
                  </a:lnTo>
                  <a:lnTo>
                    <a:pt x="4638" y="25213"/>
                  </a:lnTo>
                  <a:cubicBezTo>
                    <a:pt x="4622" y="25203"/>
                    <a:pt x="4605" y="25190"/>
                    <a:pt x="4585" y="25180"/>
                  </a:cubicBezTo>
                  <a:cubicBezTo>
                    <a:pt x="4568" y="25166"/>
                    <a:pt x="4551" y="25156"/>
                    <a:pt x="4535" y="25143"/>
                  </a:cubicBezTo>
                  <a:lnTo>
                    <a:pt x="4538" y="25143"/>
                  </a:lnTo>
                  <a:lnTo>
                    <a:pt x="4535" y="25139"/>
                  </a:lnTo>
                  <a:cubicBezTo>
                    <a:pt x="4501" y="25116"/>
                    <a:pt x="4468" y="25089"/>
                    <a:pt x="4438" y="25066"/>
                  </a:cubicBezTo>
                  <a:cubicBezTo>
                    <a:pt x="4401" y="25032"/>
                    <a:pt x="4364" y="24989"/>
                    <a:pt x="4324" y="24949"/>
                  </a:cubicBezTo>
                  <a:cubicBezTo>
                    <a:pt x="4317" y="24939"/>
                    <a:pt x="4307" y="24932"/>
                    <a:pt x="4301" y="24919"/>
                  </a:cubicBezTo>
                  <a:cubicBezTo>
                    <a:pt x="4287" y="24905"/>
                    <a:pt x="4281" y="24889"/>
                    <a:pt x="4267" y="24875"/>
                  </a:cubicBezTo>
                  <a:cubicBezTo>
                    <a:pt x="4254" y="24865"/>
                    <a:pt x="4247" y="24849"/>
                    <a:pt x="4234" y="24835"/>
                  </a:cubicBezTo>
                  <a:cubicBezTo>
                    <a:pt x="4217" y="24815"/>
                    <a:pt x="4204" y="24792"/>
                    <a:pt x="4187" y="24775"/>
                  </a:cubicBezTo>
                  <a:cubicBezTo>
                    <a:pt x="4180" y="24765"/>
                    <a:pt x="4167" y="24752"/>
                    <a:pt x="4157" y="24738"/>
                  </a:cubicBezTo>
                  <a:lnTo>
                    <a:pt x="4147" y="24718"/>
                  </a:lnTo>
                  <a:lnTo>
                    <a:pt x="4130" y="24698"/>
                  </a:lnTo>
                  <a:cubicBezTo>
                    <a:pt x="4123" y="24688"/>
                    <a:pt x="4120" y="24685"/>
                    <a:pt x="4113" y="24675"/>
                  </a:cubicBezTo>
                  <a:cubicBezTo>
                    <a:pt x="4107" y="24668"/>
                    <a:pt x="4103" y="24665"/>
                    <a:pt x="4097" y="24655"/>
                  </a:cubicBezTo>
                  <a:cubicBezTo>
                    <a:pt x="4087" y="24641"/>
                    <a:pt x="4073" y="24624"/>
                    <a:pt x="4067" y="24614"/>
                  </a:cubicBezTo>
                  <a:lnTo>
                    <a:pt x="4057" y="24604"/>
                  </a:lnTo>
                  <a:lnTo>
                    <a:pt x="4050" y="24598"/>
                  </a:lnTo>
                  <a:cubicBezTo>
                    <a:pt x="4046" y="24588"/>
                    <a:pt x="4036" y="24581"/>
                    <a:pt x="4033" y="24574"/>
                  </a:cubicBezTo>
                  <a:cubicBezTo>
                    <a:pt x="4023" y="24564"/>
                    <a:pt x="4013" y="24551"/>
                    <a:pt x="4003" y="24534"/>
                  </a:cubicBezTo>
                  <a:cubicBezTo>
                    <a:pt x="3983" y="24501"/>
                    <a:pt x="3956" y="24471"/>
                    <a:pt x="3936" y="24437"/>
                  </a:cubicBezTo>
                  <a:lnTo>
                    <a:pt x="3916" y="24407"/>
                  </a:lnTo>
                  <a:cubicBezTo>
                    <a:pt x="3879" y="24350"/>
                    <a:pt x="3839" y="24297"/>
                    <a:pt x="3802" y="24237"/>
                  </a:cubicBezTo>
                  <a:cubicBezTo>
                    <a:pt x="3782" y="24210"/>
                    <a:pt x="3766" y="24180"/>
                    <a:pt x="3746" y="24150"/>
                  </a:cubicBezTo>
                  <a:lnTo>
                    <a:pt x="3682" y="24063"/>
                  </a:lnTo>
                  <a:lnTo>
                    <a:pt x="3652" y="24026"/>
                  </a:lnTo>
                  <a:cubicBezTo>
                    <a:pt x="3632" y="23996"/>
                    <a:pt x="3615" y="23969"/>
                    <a:pt x="3595" y="23946"/>
                  </a:cubicBezTo>
                  <a:lnTo>
                    <a:pt x="3575" y="23919"/>
                  </a:lnTo>
                  <a:cubicBezTo>
                    <a:pt x="3555" y="23899"/>
                    <a:pt x="3538" y="23876"/>
                    <a:pt x="3525" y="23852"/>
                  </a:cubicBezTo>
                  <a:lnTo>
                    <a:pt x="3485" y="23802"/>
                  </a:lnTo>
                  <a:lnTo>
                    <a:pt x="3471" y="23785"/>
                  </a:lnTo>
                  <a:lnTo>
                    <a:pt x="3455" y="23765"/>
                  </a:lnTo>
                  <a:cubicBezTo>
                    <a:pt x="3438" y="23745"/>
                    <a:pt x="3428" y="23725"/>
                    <a:pt x="3411" y="23702"/>
                  </a:cubicBezTo>
                  <a:cubicBezTo>
                    <a:pt x="3398" y="23685"/>
                    <a:pt x="3388" y="23675"/>
                    <a:pt x="3378" y="23658"/>
                  </a:cubicBezTo>
                  <a:cubicBezTo>
                    <a:pt x="3371" y="23648"/>
                    <a:pt x="3368" y="23645"/>
                    <a:pt x="3364" y="23635"/>
                  </a:cubicBezTo>
                  <a:lnTo>
                    <a:pt x="3364" y="23632"/>
                  </a:lnTo>
                  <a:cubicBezTo>
                    <a:pt x="3368" y="23632"/>
                    <a:pt x="3371" y="23632"/>
                    <a:pt x="3378" y="23635"/>
                  </a:cubicBezTo>
                  <a:cubicBezTo>
                    <a:pt x="3405" y="23645"/>
                    <a:pt x="3435" y="23648"/>
                    <a:pt x="3468" y="23658"/>
                  </a:cubicBezTo>
                  <a:lnTo>
                    <a:pt x="3471" y="23658"/>
                  </a:lnTo>
                  <a:cubicBezTo>
                    <a:pt x="3495" y="23662"/>
                    <a:pt x="3518" y="23665"/>
                    <a:pt x="3538" y="23668"/>
                  </a:cubicBezTo>
                  <a:cubicBezTo>
                    <a:pt x="3565" y="23675"/>
                    <a:pt x="3588" y="23678"/>
                    <a:pt x="3619" y="23678"/>
                  </a:cubicBezTo>
                  <a:cubicBezTo>
                    <a:pt x="3665" y="23682"/>
                    <a:pt x="3715" y="23685"/>
                    <a:pt x="3772" y="23692"/>
                  </a:cubicBezTo>
                  <a:cubicBezTo>
                    <a:pt x="3799" y="23692"/>
                    <a:pt x="3829" y="23695"/>
                    <a:pt x="3853" y="23695"/>
                  </a:cubicBezTo>
                  <a:lnTo>
                    <a:pt x="3916" y="23695"/>
                  </a:lnTo>
                  <a:cubicBezTo>
                    <a:pt x="3966" y="23698"/>
                    <a:pt x="4016" y="23698"/>
                    <a:pt x="4067" y="23702"/>
                  </a:cubicBezTo>
                  <a:lnTo>
                    <a:pt x="4107" y="23702"/>
                  </a:lnTo>
                  <a:lnTo>
                    <a:pt x="4150" y="23708"/>
                  </a:lnTo>
                  <a:cubicBezTo>
                    <a:pt x="4167" y="23708"/>
                    <a:pt x="4184" y="23712"/>
                    <a:pt x="4200" y="23712"/>
                  </a:cubicBezTo>
                  <a:cubicBezTo>
                    <a:pt x="4224" y="23712"/>
                    <a:pt x="4247" y="23715"/>
                    <a:pt x="4270" y="23715"/>
                  </a:cubicBezTo>
                  <a:lnTo>
                    <a:pt x="4291" y="23715"/>
                  </a:lnTo>
                  <a:cubicBezTo>
                    <a:pt x="4341" y="23718"/>
                    <a:pt x="4391" y="23718"/>
                    <a:pt x="4438" y="23722"/>
                  </a:cubicBezTo>
                  <a:lnTo>
                    <a:pt x="4471" y="23722"/>
                  </a:lnTo>
                  <a:cubicBezTo>
                    <a:pt x="4515" y="23722"/>
                    <a:pt x="4558" y="23728"/>
                    <a:pt x="4598" y="23728"/>
                  </a:cubicBezTo>
                  <a:cubicBezTo>
                    <a:pt x="4652" y="23728"/>
                    <a:pt x="4702" y="23732"/>
                    <a:pt x="4752" y="23735"/>
                  </a:cubicBezTo>
                  <a:cubicBezTo>
                    <a:pt x="4802" y="23738"/>
                    <a:pt x="4852" y="23738"/>
                    <a:pt x="4892" y="23745"/>
                  </a:cubicBezTo>
                  <a:cubicBezTo>
                    <a:pt x="4943" y="23749"/>
                    <a:pt x="4993" y="23752"/>
                    <a:pt x="5043" y="23752"/>
                  </a:cubicBezTo>
                  <a:lnTo>
                    <a:pt x="5086" y="23755"/>
                  </a:lnTo>
                  <a:cubicBezTo>
                    <a:pt x="5120" y="23755"/>
                    <a:pt x="5150" y="23762"/>
                    <a:pt x="5183" y="23762"/>
                  </a:cubicBezTo>
                  <a:lnTo>
                    <a:pt x="5243" y="23762"/>
                  </a:lnTo>
                  <a:cubicBezTo>
                    <a:pt x="5277" y="23765"/>
                    <a:pt x="5307" y="23769"/>
                    <a:pt x="5340" y="23779"/>
                  </a:cubicBezTo>
                  <a:cubicBezTo>
                    <a:pt x="5360" y="23782"/>
                    <a:pt x="5384" y="23789"/>
                    <a:pt x="5404" y="23795"/>
                  </a:cubicBezTo>
                  <a:cubicBezTo>
                    <a:pt x="5424" y="23802"/>
                    <a:pt x="5444" y="23805"/>
                    <a:pt x="5461" y="23815"/>
                  </a:cubicBezTo>
                  <a:lnTo>
                    <a:pt x="5487" y="23822"/>
                  </a:lnTo>
                  <a:lnTo>
                    <a:pt x="5551" y="23849"/>
                  </a:lnTo>
                  <a:cubicBezTo>
                    <a:pt x="5578" y="23862"/>
                    <a:pt x="5608" y="23872"/>
                    <a:pt x="5635" y="23886"/>
                  </a:cubicBezTo>
                  <a:cubicBezTo>
                    <a:pt x="5651" y="23896"/>
                    <a:pt x="5671" y="23906"/>
                    <a:pt x="5688" y="23916"/>
                  </a:cubicBezTo>
                  <a:cubicBezTo>
                    <a:pt x="5705" y="23922"/>
                    <a:pt x="5718" y="23932"/>
                    <a:pt x="5735" y="23946"/>
                  </a:cubicBezTo>
                  <a:lnTo>
                    <a:pt x="5742" y="23949"/>
                  </a:lnTo>
                  <a:cubicBezTo>
                    <a:pt x="5775" y="23973"/>
                    <a:pt x="5802" y="23989"/>
                    <a:pt x="5829" y="24013"/>
                  </a:cubicBezTo>
                  <a:cubicBezTo>
                    <a:pt x="5859" y="24033"/>
                    <a:pt x="5885" y="24056"/>
                    <a:pt x="5912" y="24080"/>
                  </a:cubicBezTo>
                  <a:lnTo>
                    <a:pt x="5919" y="24083"/>
                  </a:lnTo>
                  <a:cubicBezTo>
                    <a:pt x="5969" y="24130"/>
                    <a:pt x="6019" y="24173"/>
                    <a:pt x="6063" y="24220"/>
                  </a:cubicBezTo>
                  <a:lnTo>
                    <a:pt x="6113" y="24270"/>
                  </a:lnTo>
                  <a:lnTo>
                    <a:pt x="6126" y="24283"/>
                  </a:lnTo>
                  <a:cubicBezTo>
                    <a:pt x="6153" y="24307"/>
                    <a:pt x="6180" y="24334"/>
                    <a:pt x="6206" y="24364"/>
                  </a:cubicBezTo>
                  <a:lnTo>
                    <a:pt x="6213" y="24370"/>
                  </a:lnTo>
                  <a:lnTo>
                    <a:pt x="6223" y="24380"/>
                  </a:lnTo>
                  <a:cubicBezTo>
                    <a:pt x="6230" y="24390"/>
                    <a:pt x="6243" y="24400"/>
                    <a:pt x="6253" y="24414"/>
                  </a:cubicBezTo>
                  <a:lnTo>
                    <a:pt x="6277" y="24437"/>
                  </a:lnTo>
                  <a:lnTo>
                    <a:pt x="6303" y="24464"/>
                  </a:lnTo>
                  <a:cubicBezTo>
                    <a:pt x="6337" y="24501"/>
                    <a:pt x="6370" y="24541"/>
                    <a:pt x="6404" y="24581"/>
                  </a:cubicBezTo>
                  <a:lnTo>
                    <a:pt x="6397" y="24574"/>
                  </a:lnTo>
                  <a:lnTo>
                    <a:pt x="6397" y="24574"/>
                  </a:lnTo>
                  <a:cubicBezTo>
                    <a:pt x="6424" y="24608"/>
                    <a:pt x="6454" y="24638"/>
                    <a:pt x="6477" y="24668"/>
                  </a:cubicBezTo>
                  <a:cubicBezTo>
                    <a:pt x="6486" y="24678"/>
                    <a:pt x="6494" y="24687"/>
                    <a:pt x="6501" y="24697"/>
                  </a:cubicBezTo>
                  <a:lnTo>
                    <a:pt x="6501" y="24697"/>
                  </a:lnTo>
                  <a:cubicBezTo>
                    <a:pt x="6493" y="24682"/>
                    <a:pt x="6483" y="24669"/>
                    <a:pt x="6474" y="24655"/>
                  </a:cubicBezTo>
                  <a:cubicBezTo>
                    <a:pt x="6454" y="24624"/>
                    <a:pt x="6437" y="24598"/>
                    <a:pt x="6417" y="24568"/>
                  </a:cubicBezTo>
                  <a:cubicBezTo>
                    <a:pt x="6394" y="24541"/>
                    <a:pt x="6377" y="24514"/>
                    <a:pt x="6357" y="24487"/>
                  </a:cubicBezTo>
                  <a:cubicBezTo>
                    <a:pt x="6327" y="24447"/>
                    <a:pt x="6300" y="24404"/>
                    <a:pt x="6267" y="24367"/>
                  </a:cubicBezTo>
                  <a:cubicBezTo>
                    <a:pt x="6233" y="24324"/>
                    <a:pt x="6193" y="24283"/>
                    <a:pt x="6160" y="24247"/>
                  </a:cubicBezTo>
                  <a:cubicBezTo>
                    <a:pt x="6093" y="24173"/>
                    <a:pt x="6026" y="24100"/>
                    <a:pt x="5956" y="24036"/>
                  </a:cubicBezTo>
                  <a:cubicBezTo>
                    <a:pt x="5919" y="24003"/>
                    <a:pt x="5882" y="23969"/>
                    <a:pt x="5839" y="23939"/>
                  </a:cubicBezTo>
                  <a:cubicBezTo>
                    <a:pt x="5818" y="23922"/>
                    <a:pt x="5798" y="23906"/>
                    <a:pt x="5772" y="23896"/>
                  </a:cubicBezTo>
                  <a:cubicBezTo>
                    <a:pt x="5752" y="23882"/>
                    <a:pt x="5725" y="23869"/>
                    <a:pt x="5705" y="23856"/>
                  </a:cubicBezTo>
                  <a:cubicBezTo>
                    <a:pt x="5658" y="23832"/>
                    <a:pt x="5615" y="23812"/>
                    <a:pt x="5564" y="23789"/>
                  </a:cubicBezTo>
                  <a:cubicBezTo>
                    <a:pt x="5514" y="23769"/>
                    <a:pt x="5467" y="23752"/>
                    <a:pt x="5417" y="23738"/>
                  </a:cubicBezTo>
                  <a:cubicBezTo>
                    <a:pt x="5404" y="23735"/>
                    <a:pt x="5391" y="23735"/>
                    <a:pt x="5381" y="23732"/>
                  </a:cubicBezTo>
                  <a:cubicBezTo>
                    <a:pt x="5367" y="23728"/>
                    <a:pt x="5357" y="23728"/>
                    <a:pt x="5347" y="23722"/>
                  </a:cubicBezTo>
                  <a:cubicBezTo>
                    <a:pt x="5334" y="23718"/>
                    <a:pt x="5320" y="23718"/>
                    <a:pt x="5307" y="23715"/>
                  </a:cubicBezTo>
                  <a:cubicBezTo>
                    <a:pt x="5297" y="23715"/>
                    <a:pt x="5280" y="23712"/>
                    <a:pt x="5267" y="23712"/>
                  </a:cubicBezTo>
                  <a:cubicBezTo>
                    <a:pt x="5217" y="23705"/>
                    <a:pt x="5170" y="23702"/>
                    <a:pt x="5120" y="23702"/>
                  </a:cubicBezTo>
                  <a:cubicBezTo>
                    <a:pt x="5019" y="23702"/>
                    <a:pt x="4919" y="23698"/>
                    <a:pt x="4819" y="23695"/>
                  </a:cubicBezTo>
                  <a:cubicBezTo>
                    <a:pt x="4715" y="23688"/>
                    <a:pt x="4615" y="23685"/>
                    <a:pt x="4511" y="23685"/>
                  </a:cubicBezTo>
                  <a:cubicBezTo>
                    <a:pt x="4414" y="23682"/>
                    <a:pt x="4314" y="23678"/>
                    <a:pt x="4217" y="23668"/>
                  </a:cubicBezTo>
                  <a:lnTo>
                    <a:pt x="4194" y="23668"/>
                  </a:lnTo>
                  <a:lnTo>
                    <a:pt x="4080" y="23655"/>
                  </a:lnTo>
                  <a:lnTo>
                    <a:pt x="4067" y="23655"/>
                  </a:lnTo>
                  <a:cubicBezTo>
                    <a:pt x="3983" y="23648"/>
                    <a:pt x="3896" y="23648"/>
                    <a:pt x="3812" y="23645"/>
                  </a:cubicBezTo>
                  <a:cubicBezTo>
                    <a:pt x="3776" y="23645"/>
                    <a:pt x="3736" y="23645"/>
                    <a:pt x="3699" y="23638"/>
                  </a:cubicBezTo>
                  <a:cubicBezTo>
                    <a:pt x="3659" y="23635"/>
                    <a:pt x="3619" y="23632"/>
                    <a:pt x="3578" y="23632"/>
                  </a:cubicBezTo>
                  <a:cubicBezTo>
                    <a:pt x="3558" y="23628"/>
                    <a:pt x="3535" y="23621"/>
                    <a:pt x="3515" y="23621"/>
                  </a:cubicBezTo>
                  <a:cubicBezTo>
                    <a:pt x="3491" y="23618"/>
                    <a:pt x="3468" y="23615"/>
                    <a:pt x="3448" y="23611"/>
                  </a:cubicBezTo>
                  <a:cubicBezTo>
                    <a:pt x="3411" y="23601"/>
                    <a:pt x="3378" y="23595"/>
                    <a:pt x="3341" y="23585"/>
                  </a:cubicBezTo>
                  <a:cubicBezTo>
                    <a:pt x="3328" y="23581"/>
                    <a:pt x="3314" y="23578"/>
                    <a:pt x="3308" y="23578"/>
                  </a:cubicBezTo>
                  <a:cubicBezTo>
                    <a:pt x="3302" y="23577"/>
                    <a:pt x="3297" y="23576"/>
                    <a:pt x="3291" y="23576"/>
                  </a:cubicBezTo>
                  <a:cubicBezTo>
                    <a:pt x="3271" y="23576"/>
                    <a:pt x="3255" y="23586"/>
                    <a:pt x="3244" y="23601"/>
                  </a:cubicBezTo>
                  <a:cubicBezTo>
                    <a:pt x="3241" y="23605"/>
                    <a:pt x="3234" y="23615"/>
                    <a:pt x="3231" y="23618"/>
                  </a:cubicBezTo>
                  <a:cubicBezTo>
                    <a:pt x="3227" y="23628"/>
                    <a:pt x="3227" y="23632"/>
                    <a:pt x="3227" y="23638"/>
                  </a:cubicBezTo>
                  <a:cubicBezTo>
                    <a:pt x="3227" y="23652"/>
                    <a:pt x="3227" y="23665"/>
                    <a:pt x="3231" y="23678"/>
                  </a:cubicBezTo>
                  <a:cubicBezTo>
                    <a:pt x="3241" y="23702"/>
                    <a:pt x="3247" y="23728"/>
                    <a:pt x="3261" y="23749"/>
                  </a:cubicBezTo>
                  <a:cubicBezTo>
                    <a:pt x="3281" y="23789"/>
                    <a:pt x="3311" y="23829"/>
                    <a:pt x="3334" y="23862"/>
                  </a:cubicBezTo>
                  <a:cubicBezTo>
                    <a:pt x="3351" y="23882"/>
                    <a:pt x="3364" y="23902"/>
                    <a:pt x="3381" y="23919"/>
                  </a:cubicBezTo>
                  <a:cubicBezTo>
                    <a:pt x="3411" y="23956"/>
                    <a:pt x="3441" y="23999"/>
                    <a:pt x="3475" y="24036"/>
                  </a:cubicBezTo>
                  <a:cubicBezTo>
                    <a:pt x="3535" y="24116"/>
                    <a:pt x="3598" y="24203"/>
                    <a:pt x="3662" y="24287"/>
                  </a:cubicBezTo>
                  <a:cubicBezTo>
                    <a:pt x="3692" y="24330"/>
                    <a:pt x="3719" y="24370"/>
                    <a:pt x="3752" y="24417"/>
                  </a:cubicBezTo>
                  <a:lnTo>
                    <a:pt x="3843" y="24541"/>
                  </a:lnTo>
                  <a:cubicBezTo>
                    <a:pt x="3869" y="24584"/>
                    <a:pt x="3899" y="24624"/>
                    <a:pt x="3929" y="24665"/>
                  </a:cubicBezTo>
                  <a:cubicBezTo>
                    <a:pt x="3960" y="24705"/>
                    <a:pt x="3993" y="24742"/>
                    <a:pt x="4020" y="24785"/>
                  </a:cubicBezTo>
                  <a:cubicBezTo>
                    <a:pt x="4080" y="24865"/>
                    <a:pt x="4143" y="24942"/>
                    <a:pt x="4200" y="25019"/>
                  </a:cubicBezTo>
                  <a:cubicBezTo>
                    <a:pt x="4287" y="25126"/>
                    <a:pt x="4384" y="25226"/>
                    <a:pt x="4501" y="25303"/>
                  </a:cubicBezTo>
                  <a:cubicBezTo>
                    <a:pt x="4535" y="25323"/>
                    <a:pt x="4571" y="25343"/>
                    <a:pt x="4612" y="25367"/>
                  </a:cubicBezTo>
                  <a:cubicBezTo>
                    <a:pt x="4632" y="25377"/>
                    <a:pt x="4652" y="25390"/>
                    <a:pt x="4672" y="25400"/>
                  </a:cubicBezTo>
                  <a:cubicBezTo>
                    <a:pt x="4702" y="25410"/>
                    <a:pt x="4729" y="25427"/>
                    <a:pt x="4755" y="25440"/>
                  </a:cubicBezTo>
                  <a:cubicBezTo>
                    <a:pt x="4782" y="25454"/>
                    <a:pt x="4802" y="25460"/>
                    <a:pt x="4829" y="25474"/>
                  </a:cubicBezTo>
                  <a:cubicBezTo>
                    <a:pt x="4872" y="25494"/>
                    <a:pt x="4919" y="25511"/>
                    <a:pt x="4969" y="25524"/>
                  </a:cubicBezTo>
                  <a:cubicBezTo>
                    <a:pt x="5029" y="25537"/>
                    <a:pt x="5086" y="25544"/>
                    <a:pt x="5150" y="25544"/>
                  </a:cubicBezTo>
                  <a:lnTo>
                    <a:pt x="5183" y="25544"/>
                  </a:lnTo>
                  <a:cubicBezTo>
                    <a:pt x="5253" y="25541"/>
                    <a:pt x="5320" y="25534"/>
                    <a:pt x="5391" y="25521"/>
                  </a:cubicBezTo>
                  <a:cubicBezTo>
                    <a:pt x="5421" y="25517"/>
                    <a:pt x="5451" y="25507"/>
                    <a:pt x="5484" y="25500"/>
                  </a:cubicBezTo>
                  <a:cubicBezTo>
                    <a:pt x="5504" y="25494"/>
                    <a:pt x="5521" y="25490"/>
                    <a:pt x="5541" y="25484"/>
                  </a:cubicBezTo>
                  <a:cubicBezTo>
                    <a:pt x="5568" y="25474"/>
                    <a:pt x="5598" y="25470"/>
                    <a:pt x="5621" y="25460"/>
                  </a:cubicBezTo>
                  <a:lnTo>
                    <a:pt x="5625" y="25460"/>
                  </a:lnTo>
                  <a:cubicBezTo>
                    <a:pt x="5651" y="25454"/>
                    <a:pt x="5681" y="25444"/>
                    <a:pt x="5705" y="25437"/>
                  </a:cubicBezTo>
                  <a:cubicBezTo>
                    <a:pt x="5742" y="25424"/>
                    <a:pt x="5785" y="25407"/>
                    <a:pt x="5822" y="25393"/>
                  </a:cubicBezTo>
                  <a:cubicBezTo>
                    <a:pt x="5869" y="25377"/>
                    <a:pt x="5915" y="25357"/>
                    <a:pt x="5959" y="25340"/>
                  </a:cubicBezTo>
                  <a:cubicBezTo>
                    <a:pt x="6039" y="25310"/>
                    <a:pt x="6119" y="25286"/>
                    <a:pt x="6200" y="25256"/>
                  </a:cubicBezTo>
                  <a:cubicBezTo>
                    <a:pt x="6226" y="25250"/>
                    <a:pt x="6253" y="25240"/>
                    <a:pt x="6283" y="25233"/>
                  </a:cubicBezTo>
                  <a:cubicBezTo>
                    <a:pt x="6307" y="25226"/>
                    <a:pt x="6333" y="25223"/>
                    <a:pt x="6357" y="25216"/>
                  </a:cubicBezTo>
                  <a:cubicBezTo>
                    <a:pt x="6410" y="25206"/>
                    <a:pt x="6460" y="25200"/>
                    <a:pt x="6517" y="25190"/>
                  </a:cubicBezTo>
                  <a:cubicBezTo>
                    <a:pt x="6567" y="25183"/>
                    <a:pt x="6618" y="25176"/>
                    <a:pt x="6668" y="25176"/>
                  </a:cubicBezTo>
                  <a:lnTo>
                    <a:pt x="6761" y="25176"/>
                  </a:lnTo>
                  <a:cubicBezTo>
                    <a:pt x="6791" y="25176"/>
                    <a:pt x="6818" y="25183"/>
                    <a:pt x="6845" y="25183"/>
                  </a:cubicBezTo>
                  <a:lnTo>
                    <a:pt x="6858" y="25183"/>
                  </a:lnTo>
                  <a:cubicBezTo>
                    <a:pt x="6895" y="25203"/>
                    <a:pt x="6935" y="25220"/>
                    <a:pt x="6969" y="25240"/>
                  </a:cubicBezTo>
                  <a:cubicBezTo>
                    <a:pt x="7002" y="25260"/>
                    <a:pt x="7036" y="25283"/>
                    <a:pt x="7072" y="25307"/>
                  </a:cubicBezTo>
                  <a:cubicBezTo>
                    <a:pt x="7109" y="25333"/>
                    <a:pt x="7146" y="25360"/>
                    <a:pt x="7179" y="25387"/>
                  </a:cubicBezTo>
                  <a:cubicBezTo>
                    <a:pt x="7213" y="25410"/>
                    <a:pt x="7246" y="25440"/>
                    <a:pt x="7286" y="25467"/>
                  </a:cubicBezTo>
                  <a:cubicBezTo>
                    <a:pt x="7360" y="25521"/>
                    <a:pt x="7437" y="25584"/>
                    <a:pt x="7510" y="25641"/>
                  </a:cubicBezTo>
                  <a:cubicBezTo>
                    <a:pt x="7527" y="25658"/>
                    <a:pt x="7544" y="25671"/>
                    <a:pt x="7560" y="25688"/>
                  </a:cubicBezTo>
                  <a:cubicBezTo>
                    <a:pt x="7574" y="25701"/>
                    <a:pt x="7587" y="25708"/>
                    <a:pt x="7597" y="25721"/>
                  </a:cubicBezTo>
                  <a:cubicBezTo>
                    <a:pt x="7614" y="25738"/>
                    <a:pt x="7631" y="25758"/>
                    <a:pt x="7647" y="25775"/>
                  </a:cubicBezTo>
                  <a:cubicBezTo>
                    <a:pt x="7661" y="25788"/>
                    <a:pt x="7671" y="25801"/>
                    <a:pt x="7681" y="25818"/>
                  </a:cubicBezTo>
                  <a:cubicBezTo>
                    <a:pt x="7691" y="25825"/>
                    <a:pt x="7694" y="25828"/>
                    <a:pt x="7704" y="25835"/>
                  </a:cubicBezTo>
                  <a:cubicBezTo>
                    <a:pt x="7711" y="25838"/>
                    <a:pt x="7724" y="25842"/>
                    <a:pt x="7731" y="25842"/>
                  </a:cubicBezTo>
                  <a:cubicBezTo>
                    <a:pt x="7731" y="25845"/>
                    <a:pt x="7738" y="25855"/>
                    <a:pt x="7738" y="25858"/>
                  </a:cubicBezTo>
                  <a:lnTo>
                    <a:pt x="7774" y="25995"/>
                  </a:lnTo>
                  <a:cubicBezTo>
                    <a:pt x="7788" y="26045"/>
                    <a:pt x="7804" y="26096"/>
                    <a:pt x="7815" y="26142"/>
                  </a:cubicBezTo>
                  <a:cubicBezTo>
                    <a:pt x="7848" y="26246"/>
                    <a:pt x="7881" y="26356"/>
                    <a:pt x="7911" y="26460"/>
                  </a:cubicBezTo>
                  <a:cubicBezTo>
                    <a:pt x="7942" y="26560"/>
                    <a:pt x="7962" y="26661"/>
                    <a:pt x="7995" y="26761"/>
                  </a:cubicBezTo>
                  <a:cubicBezTo>
                    <a:pt x="8025" y="26865"/>
                    <a:pt x="8062" y="26965"/>
                    <a:pt x="8099" y="27065"/>
                  </a:cubicBezTo>
                  <a:cubicBezTo>
                    <a:pt x="8139" y="27172"/>
                    <a:pt x="8176" y="27276"/>
                    <a:pt x="8212" y="27383"/>
                  </a:cubicBezTo>
                  <a:cubicBezTo>
                    <a:pt x="8216" y="27393"/>
                    <a:pt x="8216" y="27396"/>
                    <a:pt x="8222" y="27406"/>
                  </a:cubicBezTo>
                  <a:cubicBezTo>
                    <a:pt x="8222" y="27533"/>
                    <a:pt x="8226" y="27664"/>
                    <a:pt x="8226" y="27794"/>
                  </a:cubicBezTo>
                  <a:cubicBezTo>
                    <a:pt x="8229" y="27951"/>
                    <a:pt x="8246" y="28112"/>
                    <a:pt x="8256" y="28269"/>
                  </a:cubicBezTo>
                  <a:cubicBezTo>
                    <a:pt x="8256" y="28409"/>
                    <a:pt x="8246" y="28546"/>
                    <a:pt x="8232" y="28683"/>
                  </a:cubicBezTo>
                  <a:cubicBezTo>
                    <a:pt x="8222" y="28827"/>
                    <a:pt x="8209" y="28964"/>
                    <a:pt x="8196" y="29105"/>
                  </a:cubicBezTo>
                  <a:cubicBezTo>
                    <a:pt x="8189" y="29185"/>
                    <a:pt x="8176" y="29265"/>
                    <a:pt x="8159" y="29345"/>
                  </a:cubicBezTo>
                  <a:cubicBezTo>
                    <a:pt x="8142" y="29416"/>
                    <a:pt x="8125" y="29489"/>
                    <a:pt x="8112" y="29563"/>
                  </a:cubicBezTo>
                  <a:cubicBezTo>
                    <a:pt x="8082" y="29730"/>
                    <a:pt x="8062" y="29900"/>
                    <a:pt x="8045" y="30068"/>
                  </a:cubicBezTo>
                  <a:cubicBezTo>
                    <a:pt x="8042" y="30104"/>
                    <a:pt x="8039" y="30138"/>
                    <a:pt x="8032" y="30175"/>
                  </a:cubicBezTo>
                  <a:cubicBezTo>
                    <a:pt x="8025" y="30275"/>
                    <a:pt x="8025" y="30372"/>
                    <a:pt x="8032" y="30472"/>
                  </a:cubicBezTo>
                  <a:cubicBezTo>
                    <a:pt x="8042" y="30566"/>
                    <a:pt x="8045" y="30659"/>
                    <a:pt x="8062" y="30753"/>
                  </a:cubicBezTo>
                  <a:cubicBezTo>
                    <a:pt x="8079" y="30837"/>
                    <a:pt x="8115" y="30920"/>
                    <a:pt x="8182" y="30974"/>
                  </a:cubicBezTo>
                  <a:cubicBezTo>
                    <a:pt x="8229" y="31010"/>
                    <a:pt x="8289" y="31041"/>
                    <a:pt x="8349" y="31041"/>
                  </a:cubicBezTo>
                  <a:lnTo>
                    <a:pt x="8366" y="31041"/>
                  </a:lnTo>
                  <a:cubicBezTo>
                    <a:pt x="8450" y="31034"/>
                    <a:pt x="8523" y="30977"/>
                    <a:pt x="8560" y="30903"/>
                  </a:cubicBezTo>
                  <a:cubicBezTo>
                    <a:pt x="8594" y="30837"/>
                    <a:pt x="8597" y="30760"/>
                    <a:pt x="8600" y="30689"/>
                  </a:cubicBezTo>
                  <a:cubicBezTo>
                    <a:pt x="8600" y="30639"/>
                    <a:pt x="8597" y="30589"/>
                    <a:pt x="8594" y="30539"/>
                  </a:cubicBezTo>
                  <a:cubicBezTo>
                    <a:pt x="8584" y="30449"/>
                    <a:pt x="8563" y="30358"/>
                    <a:pt x="8557" y="30268"/>
                  </a:cubicBezTo>
                  <a:cubicBezTo>
                    <a:pt x="8547" y="30185"/>
                    <a:pt x="8533" y="30101"/>
                    <a:pt x="8527" y="30017"/>
                  </a:cubicBezTo>
                  <a:cubicBezTo>
                    <a:pt x="8513" y="29934"/>
                    <a:pt x="8507" y="29850"/>
                    <a:pt x="8500" y="29767"/>
                  </a:cubicBezTo>
                  <a:cubicBezTo>
                    <a:pt x="8497" y="29616"/>
                    <a:pt x="8490" y="29466"/>
                    <a:pt x="8483" y="29312"/>
                  </a:cubicBezTo>
                  <a:lnTo>
                    <a:pt x="8483" y="29285"/>
                  </a:lnTo>
                  <a:lnTo>
                    <a:pt x="8483" y="29282"/>
                  </a:lnTo>
                  <a:cubicBezTo>
                    <a:pt x="8497" y="29195"/>
                    <a:pt x="8507" y="29101"/>
                    <a:pt x="8513" y="29011"/>
                  </a:cubicBezTo>
                  <a:cubicBezTo>
                    <a:pt x="8523" y="28921"/>
                    <a:pt x="8530" y="28831"/>
                    <a:pt x="8540" y="28744"/>
                  </a:cubicBezTo>
                  <a:cubicBezTo>
                    <a:pt x="8557" y="28553"/>
                    <a:pt x="8573" y="28362"/>
                    <a:pt x="8560" y="28169"/>
                  </a:cubicBezTo>
                  <a:cubicBezTo>
                    <a:pt x="8550" y="28082"/>
                    <a:pt x="8543" y="27995"/>
                    <a:pt x="8540" y="27901"/>
                  </a:cubicBezTo>
                  <a:lnTo>
                    <a:pt x="8527" y="27640"/>
                  </a:lnTo>
                  <a:cubicBezTo>
                    <a:pt x="8527" y="27573"/>
                    <a:pt x="8523" y="27507"/>
                    <a:pt x="8523" y="27440"/>
                  </a:cubicBezTo>
                  <a:cubicBezTo>
                    <a:pt x="8530" y="27379"/>
                    <a:pt x="8540" y="27316"/>
                    <a:pt x="8547" y="27259"/>
                  </a:cubicBezTo>
                  <a:cubicBezTo>
                    <a:pt x="8577" y="27042"/>
                    <a:pt x="8600" y="26824"/>
                    <a:pt x="8630" y="26607"/>
                  </a:cubicBezTo>
                  <a:cubicBezTo>
                    <a:pt x="8660" y="26397"/>
                    <a:pt x="8711" y="26189"/>
                    <a:pt x="8761" y="25985"/>
                  </a:cubicBezTo>
                  <a:cubicBezTo>
                    <a:pt x="8767" y="25945"/>
                    <a:pt x="8777" y="25908"/>
                    <a:pt x="8791" y="25875"/>
                  </a:cubicBezTo>
                  <a:cubicBezTo>
                    <a:pt x="8791" y="25868"/>
                    <a:pt x="8794" y="25858"/>
                    <a:pt x="8797" y="25852"/>
                  </a:cubicBezTo>
                  <a:cubicBezTo>
                    <a:pt x="8814" y="25825"/>
                    <a:pt x="8834" y="25805"/>
                    <a:pt x="8858" y="25778"/>
                  </a:cubicBezTo>
                  <a:lnTo>
                    <a:pt x="8864" y="25771"/>
                  </a:lnTo>
                  <a:cubicBezTo>
                    <a:pt x="8884" y="25755"/>
                    <a:pt x="8911" y="25738"/>
                    <a:pt x="8931" y="25721"/>
                  </a:cubicBezTo>
                  <a:cubicBezTo>
                    <a:pt x="8948" y="25708"/>
                    <a:pt x="8965" y="25701"/>
                    <a:pt x="8981" y="25688"/>
                  </a:cubicBezTo>
                  <a:cubicBezTo>
                    <a:pt x="9018" y="25661"/>
                    <a:pt x="9058" y="25641"/>
                    <a:pt x="9098" y="25617"/>
                  </a:cubicBezTo>
                  <a:cubicBezTo>
                    <a:pt x="9135" y="25594"/>
                    <a:pt x="9175" y="25571"/>
                    <a:pt x="9212" y="25551"/>
                  </a:cubicBezTo>
                  <a:cubicBezTo>
                    <a:pt x="9249" y="25527"/>
                    <a:pt x="9286" y="25504"/>
                    <a:pt x="9326" y="25477"/>
                  </a:cubicBezTo>
                  <a:cubicBezTo>
                    <a:pt x="9363" y="25454"/>
                    <a:pt x="9399" y="25427"/>
                    <a:pt x="9436" y="25400"/>
                  </a:cubicBezTo>
                  <a:lnTo>
                    <a:pt x="9550" y="25310"/>
                  </a:lnTo>
                  <a:cubicBezTo>
                    <a:pt x="9593" y="25276"/>
                    <a:pt x="9633" y="25250"/>
                    <a:pt x="9677" y="25220"/>
                  </a:cubicBezTo>
                  <a:cubicBezTo>
                    <a:pt x="9764" y="25159"/>
                    <a:pt x="9851" y="25106"/>
                    <a:pt x="9931" y="25036"/>
                  </a:cubicBezTo>
                  <a:cubicBezTo>
                    <a:pt x="9951" y="25019"/>
                    <a:pt x="9971" y="24999"/>
                    <a:pt x="9994" y="24982"/>
                  </a:cubicBezTo>
                  <a:cubicBezTo>
                    <a:pt x="10015" y="24966"/>
                    <a:pt x="10031" y="24942"/>
                    <a:pt x="10048" y="24925"/>
                  </a:cubicBezTo>
                  <a:cubicBezTo>
                    <a:pt x="10081" y="24889"/>
                    <a:pt x="10115" y="24852"/>
                    <a:pt x="10152" y="24818"/>
                  </a:cubicBezTo>
                  <a:cubicBezTo>
                    <a:pt x="10152" y="24815"/>
                    <a:pt x="10155" y="24815"/>
                    <a:pt x="10155" y="24808"/>
                  </a:cubicBezTo>
                  <a:cubicBezTo>
                    <a:pt x="10182" y="24818"/>
                    <a:pt x="10205" y="24822"/>
                    <a:pt x="10235" y="24825"/>
                  </a:cubicBezTo>
                  <a:cubicBezTo>
                    <a:pt x="10265" y="24832"/>
                    <a:pt x="10299" y="24835"/>
                    <a:pt x="10332" y="24838"/>
                  </a:cubicBezTo>
                  <a:cubicBezTo>
                    <a:pt x="10346" y="24839"/>
                    <a:pt x="10361" y="24840"/>
                    <a:pt x="10375" y="24840"/>
                  </a:cubicBezTo>
                  <a:cubicBezTo>
                    <a:pt x="10414" y="24840"/>
                    <a:pt x="10453" y="24837"/>
                    <a:pt x="10489" y="24832"/>
                  </a:cubicBezTo>
                  <a:cubicBezTo>
                    <a:pt x="10539" y="24822"/>
                    <a:pt x="10596" y="24815"/>
                    <a:pt x="10646" y="24798"/>
                  </a:cubicBezTo>
                  <a:cubicBezTo>
                    <a:pt x="10697" y="24782"/>
                    <a:pt x="10747" y="24755"/>
                    <a:pt x="10797" y="24735"/>
                  </a:cubicBezTo>
                  <a:cubicBezTo>
                    <a:pt x="10840" y="24715"/>
                    <a:pt x="10887" y="24685"/>
                    <a:pt x="10921" y="24648"/>
                  </a:cubicBezTo>
                  <a:cubicBezTo>
                    <a:pt x="10937" y="24631"/>
                    <a:pt x="10957" y="24608"/>
                    <a:pt x="10971" y="24588"/>
                  </a:cubicBezTo>
                  <a:cubicBezTo>
                    <a:pt x="10987" y="24564"/>
                    <a:pt x="11001" y="24538"/>
                    <a:pt x="11018" y="24514"/>
                  </a:cubicBezTo>
                  <a:cubicBezTo>
                    <a:pt x="11034" y="24481"/>
                    <a:pt x="11048" y="24441"/>
                    <a:pt x="11051" y="24404"/>
                  </a:cubicBezTo>
                  <a:cubicBezTo>
                    <a:pt x="11054" y="24340"/>
                    <a:pt x="11031" y="24280"/>
                    <a:pt x="10987" y="24233"/>
                  </a:cubicBezTo>
                  <a:cubicBezTo>
                    <a:pt x="10951" y="24190"/>
                    <a:pt x="10897" y="24163"/>
                    <a:pt x="10840" y="24150"/>
                  </a:cubicBezTo>
                  <a:cubicBezTo>
                    <a:pt x="10825" y="24146"/>
                    <a:pt x="10809" y="24145"/>
                    <a:pt x="10793" y="24145"/>
                  </a:cubicBezTo>
                  <a:cubicBezTo>
                    <a:pt x="10762" y="24145"/>
                    <a:pt x="10729" y="24150"/>
                    <a:pt x="10697" y="24156"/>
                  </a:cubicBezTo>
                  <a:cubicBezTo>
                    <a:pt x="10666" y="24166"/>
                    <a:pt x="10640" y="24173"/>
                    <a:pt x="10613" y="24190"/>
                  </a:cubicBezTo>
                  <a:cubicBezTo>
                    <a:pt x="10586" y="24203"/>
                    <a:pt x="10566" y="24217"/>
                    <a:pt x="10546" y="24233"/>
                  </a:cubicBezTo>
                  <a:cubicBezTo>
                    <a:pt x="10503" y="24263"/>
                    <a:pt x="10466" y="24290"/>
                    <a:pt x="10429" y="24320"/>
                  </a:cubicBezTo>
                  <a:cubicBezTo>
                    <a:pt x="10386" y="24354"/>
                    <a:pt x="10346" y="24387"/>
                    <a:pt x="10305" y="24424"/>
                  </a:cubicBezTo>
                  <a:cubicBezTo>
                    <a:pt x="10269" y="24464"/>
                    <a:pt x="10232" y="24504"/>
                    <a:pt x="10198" y="24548"/>
                  </a:cubicBezTo>
                  <a:cubicBezTo>
                    <a:pt x="10165" y="24584"/>
                    <a:pt x="10135" y="24624"/>
                    <a:pt x="10101" y="24665"/>
                  </a:cubicBezTo>
                  <a:cubicBezTo>
                    <a:pt x="10065" y="24705"/>
                    <a:pt x="10021" y="24748"/>
                    <a:pt x="9984" y="24788"/>
                  </a:cubicBezTo>
                  <a:cubicBezTo>
                    <a:pt x="9948" y="24832"/>
                    <a:pt x="9911" y="24872"/>
                    <a:pt x="9864" y="24909"/>
                  </a:cubicBezTo>
                  <a:cubicBezTo>
                    <a:pt x="9854" y="24919"/>
                    <a:pt x="9847" y="24925"/>
                    <a:pt x="9837" y="24932"/>
                  </a:cubicBezTo>
                  <a:cubicBezTo>
                    <a:pt x="9817" y="24949"/>
                    <a:pt x="9797" y="24966"/>
                    <a:pt x="9780" y="24976"/>
                  </a:cubicBezTo>
                  <a:cubicBezTo>
                    <a:pt x="9760" y="24992"/>
                    <a:pt x="9737" y="25006"/>
                    <a:pt x="9717" y="25022"/>
                  </a:cubicBezTo>
                  <a:cubicBezTo>
                    <a:pt x="9677" y="25052"/>
                    <a:pt x="9633" y="25083"/>
                    <a:pt x="9587" y="25109"/>
                  </a:cubicBezTo>
                  <a:cubicBezTo>
                    <a:pt x="9546" y="25139"/>
                    <a:pt x="9503" y="25173"/>
                    <a:pt x="9466" y="25206"/>
                  </a:cubicBezTo>
                  <a:cubicBezTo>
                    <a:pt x="9429" y="25236"/>
                    <a:pt x="9393" y="25270"/>
                    <a:pt x="9353" y="25300"/>
                  </a:cubicBezTo>
                  <a:cubicBezTo>
                    <a:pt x="9312" y="25333"/>
                    <a:pt x="9269" y="25367"/>
                    <a:pt x="9225" y="25400"/>
                  </a:cubicBezTo>
                  <a:cubicBezTo>
                    <a:pt x="9145" y="25457"/>
                    <a:pt x="9065" y="25521"/>
                    <a:pt x="8985" y="25584"/>
                  </a:cubicBezTo>
                  <a:cubicBezTo>
                    <a:pt x="8945" y="25617"/>
                    <a:pt x="8901" y="25651"/>
                    <a:pt x="8861" y="25688"/>
                  </a:cubicBezTo>
                  <a:cubicBezTo>
                    <a:pt x="8858" y="25691"/>
                    <a:pt x="8848" y="25694"/>
                    <a:pt x="8844" y="25701"/>
                  </a:cubicBezTo>
                  <a:cubicBezTo>
                    <a:pt x="8858" y="25651"/>
                    <a:pt x="8874" y="25601"/>
                    <a:pt x="8891" y="25551"/>
                  </a:cubicBezTo>
                  <a:cubicBezTo>
                    <a:pt x="8925" y="25450"/>
                    <a:pt x="8961" y="25350"/>
                    <a:pt x="8998" y="25250"/>
                  </a:cubicBezTo>
                  <a:cubicBezTo>
                    <a:pt x="9035" y="25149"/>
                    <a:pt x="9075" y="25042"/>
                    <a:pt x="9108" y="24942"/>
                  </a:cubicBezTo>
                  <a:cubicBezTo>
                    <a:pt x="9159" y="24842"/>
                    <a:pt x="9215" y="24748"/>
                    <a:pt x="9276" y="24651"/>
                  </a:cubicBezTo>
                  <a:cubicBezTo>
                    <a:pt x="9309" y="24598"/>
                    <a:pt x="9342" y="24548"/>
                    <a:pt x="9376" y="24491"/>
                  </a:cubicBezTo>
                  <a:lnTo>
                    <a:pt x="9376" y="24487"/>
                  </a:lnTo>
                  <a:lnTo>
                    <a:pt x="9486" y="24324"/>
                  </a:lnTo>
                  <a:cubicBezTo>
                    <a:pt x="9520" y="24280"/>
                    <a:pt x="9553" y="24230"/>
                    <a:pt x="9587" y="24183"/>
                  </a:cubicBezTo>
                  <a:cubicBezTo>
                    <a:pt x="9593" y="24180"/>
                    <a:pt x="9597" y="24170"/>
                    <a:pt x="9600" y="24166"/>
                  </a:cubicBezTo>
                  <a:lnTo>
                    <a:pt x="9637" y="24140"/>
                  </a:lnTo>
                  <a:cubicBezTo>
                    <a:pt x="9650" y="24133"/>
                    <a:pt x="9663" y="24123"/>
                    <a:pt x="9677" y="24113"/>
                  </a:cubicBezTo>
                  <a:lnTo>
                    <a:pt x="9727" y="24073"/>
                  </a:lnTo>
                  <a:cubicBezTo>
                    <a:pt x="9760" y="24046"/>
                    <a:pt x="9797" y="24016"/>
                    <a:pt x="9831" y="23986"/>
                  </a:cubicBezTo>
                  <a:cubicBezTo>
                    <a:pt x="9897" y="23929"/>
                    <a:pt x="9964" y="23869"/>
                    <a:pt x="10028" y="23802"/>
                  </a:cubicBezTo>
                  <a:cubicBezTo>
                    <a:pt x="10068" y="23755"/>
                    <a:pt x="10111" y="23705"/>
                    <a:pt x="10148" y="23655"/>
                  </a:cubicBezTo>
                  <a:cubicBezTo>
                    <a:pt x="10182" y="23615"/>
                    <a:pt x="10215" y="23568"/>
                    <a:pt x="10249" y="23528"/>
                  </a:cubicBezTo>
                  <a:cubicBezTo>
                    <a:pt x="10282" y="23481"/>
                    <a:pt x="10319" y="23434"/>
                    <a:pt x="10356" y="23387"/>
                  </a:cubicBezTo>
                  <a:cubicBezTo>
                    <a:pt x="10396" y="23344"/>
                    <a:pt x="10436" y="23297"/>
                    <a:pt x="10479" y="23250"/>
                  </a:cubicBezTo>
                  <a:cubicBezTo>
                    <a:pt x="10486" y="23244"/>
                    <a:pt x="10489" y="23234"/>
                    <a:pt x="10499" y="23227"/>
                  </a:cubicBezTo>
                  <a:lnTo>
                    <a:pt x="10499" y="23227"/>
                  </a:lnTo>
                  <a:lnTo>
                    <a:pt x="10496" y="23230"/>
                  </a:lnTo>
                  <a:lnTo>
                    <a:pt x="10499" y="23227"/>
                  </a:lnTo>
                  <a:lnTo>
                    <a:pt x="10499" y="23227"/>
                  </a:lnTo>
                  <a:cubicBezTo>
                    <a:pt x="10499" y="23227"/>
                    <a:pt x="10499" y="23227"/>
                    <a:pt x="10499" y="23227"/>
                  </a:cubicBezTo>
                  <a:lnTo>
                    <a:pt x="10499" y="23227"/>
                  </a:lnTo>
                  <a:lnTo>
                    <a:pt x="10633" y="23080"/>
                  </a:lnTo>
                  <a:cubicBezTo>
                    <a:pt x="10680" y="23030"/>
                    <a:pt x="10720" y="22980"/>
                    <a:pt x="10763" y="22926"/>
                  </a:cubicBezTo>
                  <a:cubicBezTo>
                    <a:pt x="10800" y="22879"/>
                    <a:pt x="10834" y="22829"/>
                    <a:pt x="10864" y="22779"/>
                  </a:cubicBezTo>
                  <a:lnTo>
                    <a:pt x="10951" y="22628"/>
                  </a:lnTo>
                  <a:cubicBezTo>
                    <a:pt x="10967" y="22608"/>
                    <a:pt x="10987" y="22592"/>
                    <a:pt x="11004" y="22568"/>
                  </a:cubicBezTo>
                  <a:cubicBezTo>
                    <a:pt x="11034" y="22535"/>
                    <a:pt x="11058" y="22501"/>
                    <a:pt x="11088" y="22468"/>
                  </a:cubicBezTo>
                  <a:lnTo>
                    <a:pt x="11098" y="22461"/>
                  </a:lnTo>
                  <a:lnTo>
                    <a:pt x="11108" y="22448"/>
                  </a:lnTo>
                  <a:cubicBezTo>
                    <a:pt x="11108" y="22445"/>
                    <a:pt x="11114" y="22445"/>
                    <a:pt x="11114" y="22441"/>
                  </a:cubicBezTo>
                  <a:lnTo>
                    <a:pt x="11118" y="22435"/>
                  </a:lnTo>
                  <a:lnTo>
                    <a:pt x="11118" y="22431"/>
                  </a:lnTo>
                  <a:cubicBezTo>
                    <a:pt x="11155" y="22391"/>
                    <a:pt x="11198" y="22348"/>
                    <a:pt x="11235" y="22311"/>
                  </a:cubicBezTo>
                  <a:cubicBezTo>
                    <a:pt x="11272" y="22274"/>
                    <a:pt x="11315" y="22234"/>
                    <a:pt x="11355" y="22197"/>
                  </a:cubicBezTo>
                  <a:cubicBezTo>
                    <a:pt x="11365" y="22190"/>
                    <a:pt x="11375" y="22180"/>
                    <a:pt x="11385" y="22174"/>
                  </a:cubicBezTo>
                  <a:cubicBezTo>
                    <a:pt x="11456" y="22114"/>
                    <a:pt x="11532" y="22050"/>
                    <a:pt x="11606" y="21993"/>
                  </a:cubicBezTo>
                  <a:cubicBezTo>
                    <a:pt x="11643" y="21963"/>
                    <a:pt x="11676" y="21933"/>
                    <a:pt x="11716" y="21900"/>
                  </a:cubicBezTo>
                  <a:cubicBezTo>
                    <a:pt x="11753" y="21873"/>
                    <a:pt x="11790" y="21839"/>
                    <a:pt x="11823" y="21806"/>
                  </a:cubicBezTo>
                  <a:lnTo>
                    <a:pt x="11873" y="21756"/>
                  </a:lnTo>
                  <a:cubicBezTo>
                    <a:pt x="11890" y="21739"/>
                    <a:pt x="11907" y="21716"/>
                    <a:pt x="11924" y="21699"/>
                  </a:cubicBezTo>
                  <a:cubicBezTo>
                    <a:pt x="11940" y="21682"/>
                    <a:pt x="11957" y="21662"/>
                    <a:pt x="11970" y="21646"/>
                  </a:cubicBezTo>
                  <a:lnTo>
                    <a:pt x="12007" y="21595"/>
                  </a:lnTo>
                  <a:cubicBezTo>
                    <a:pt x="12067" y="21522"/>
                    <a:pt x="12121" y="21445"/>
                    <a:pt x="12168" y="21361"/>
                  </a:cubicBezTo>
                  <a:cubicBezTo>
                    <a:pt x="12191" y="21321"/>
                    <a:pt x="12211" y="21278"/>
                    <a:pt x="12235" y="21238"/>
                  </a:cubicBezTo>
                  <a:cubicBezTo>
                    <a:pt x="12255" y="21194"/>
                    <a:pt x="12275" y="21147"/>
                    <a:pt x="12291" y="21104"/>
                  </a:cubicBezTo>
                  <a:lnTo>
                    <a:pt x="12328" y="20990"/>
                  </a:lnTo>
                  <a:cubicBezTo>
                    <a:pt x="12342" y="20947"/>
                    <a:pt x="12352" y="20910"/>
                    <a:pt x="12362" y="20870"/>
                  </a:cubicBezTo>
                  <a:cubicBezTo>
                    <a:pt x="12385" y="20790"/>
                    <a:pt x="12402" y="20709"/>
                    <a:pt x="12422" y="20629"/>
                  </a:cubicBezTo>
                  <a:cubicBezTo>
                    <a:pt x="12435" y="20586"/>
                    <a:pt x="12445" y="20535"/>
                    <a:pt x="12462" y="20489"/>
                  </a:cubicBezTo>
                  <a:lnTo>
                    <a:pt x="12502" y="20362"/>
                  </a:lnTo>
                  <a:cubicBezTo>
                    <a:pt x="12509" y="20338"/>
                    <a:pt x="12512" y="20311"/>
                    <a:pt x="12522" y="20288"/>
                  </a:cubicBezTo>
                  <a:cubicBezTo>
                    <a:pt x="12525" y="20261"/>
                    <a:pt x="12535" y="20241"/>
                    <a:pt x="12539" y="20218"/>
                  </a:cubicBezTo>
                  <a:cubicBezTo>
                    <a:pt x="12545" y="20171"/>
                    <a:pt x="12552" y="20124"/>
                    <a:pt x="12552" y="20077"/>
                  </a:cubicBezTo>
                  <a:cubicBezTo>
                    <a:pt x="12539" y="20017"/>
                    <a:pt x="12539" y="19997"/>
                    <a:pt x="12535" y="19970"/>
                  </a:cubicBezTo>
                  <a:cubicBezTo>
                    <a:pt x="12525" y="19880"/>
                    <a:pt x="12509" y="19783"/>
                    <a:pt x="12495" y="19690"/>
                  </a:cubicBezTo>
                  <a:cubicBezTo>
                    <a:pt x="12482" y="19599"/>
                    <a:pt x="12469" y="19502"/>
                    <a:pt x="12452" y="19412"/>
                  </a:cubicBezTo>
                  <a:lnTo>
                    <a:pt x="12452" y="19415"/>
                  </a:lnTo>
                  <a:cubicBezTo>
                    <a:pt x="12445" y="19389"/>
                    <a:pt x="12442" y="19362"/>
                    <a:pt x="12435" y="19335"/>
                  </a:cubicBezTo>
                  <a:cubicBezTo>
                    <a:pt x="12425" y="19288"/>
                    <a:pt x="12412" y="19245"/>
                    <a:pt x="12405" y="19198"/>
                  </a:cubicBezTo>
                  <a:cubicBezTo>
                    <a:pt x="12395" y="19155"/>
                    <a:pt x="12388" y="19115"/>
                    <a:pt x="12378" y="19068"/>
                  </a:cubicBezTo>
                  <a:cubicBezTo>
                    <a:pt x="12362" y="18977"/>
                    <a:pt x="12342" y="18884"/>
                    <a:pt x="12325" y="18794"/>
                  </a:cubicBezTo>
                  <a:cubicBezTo>
                    <a:pt x="12318" y="18750"/>
                    <a:pt x="12305" y="18703"/>
                    <a:pt x="12295" y="18663"/>
                  </a:cubicBezTo>
                  <a:cubicBezTo>
                    <a:pt x="12291" y="18643"/>
                    <a:pt x="12288" y="18616"/>
                    <a:pt x="12278" y="18596"/>
                  </a:cubicBezTo>
                  <a:cubicBezTo>
                    <a:pt x="12275" y="18583"/>
                    <a:pt x="12271" y="18570"/>
                    <a:pt x="12258" y="18563"/>
                  </a:cubicBezTo>
                  <a:cubicBezTo>
                    <a:pt x="12251" y="18553"/>
                    <a:pt x="12238" y="18553"/>
                    <a:pt x="12228" y="18549"/>
                  </a:cubicBezTo>
                  <a:cubicBezTo>
                    <a:pt x="12218" y="18549"/>
                    <a:pt x="12204" y="18553"/>
                    <a:pt x="12191" y="18563"/>
                  </a:cubicBezTo>
                  <a:lnTo>
                    <a:pt x="12077" y="18626"/>
                  </a:lnTo>
                  <a:cubicBezTo>
                    <a:pt x="12037" y="18650"/>
                    <a:pt x="12001" y="18670"/>
                    <a:pt x="11957" y="18697"/>
                  </a:cubicBezTo>
                  <a:cubicBezTo>
                    <a:pt x="11877" y="18747"/>
                    <a:pt x="11800" y="18797"/>
                    <a:pt x="11723" y="18854"/>
                  </a:cubicBezTo>
                  <a:cubicBezTo>
                    <a:pt x="11649" y="18914"/>
                    <a:pt x="11576" y="18971"/>
                    <a:pt x="11509" y="19038"/>
                  </a:cubicBezTo>
                  <a:cubicBezTo>
                    <a:pt x="11472" y="19071"/>
                    <a:pt x="11439" y="19111"/>
                    <a:pt x="11409" y="19145"/>
                  </a:cubicBezTo>
                  <a:cubicBezTo>
                    <a:pt x="11382" y="19178"/>
                    <a:pt x="11352" y="19215"/>
                    <a:pt x="11325" y="19252"/>
                  </a:cubicBezTo>
                  <a:cubicBezTo>
                    <a:pt x="11298" y="19288"/>
                    <a:pt x="11272" y="19329"/>
                    <a:pt x="11248" y="19365"/>
                  </a:cubicBezTo>
                  <a:cubicBezTo>
                    <a:pt x="11218" y="19405"/>
                    <a:pt x="11188" y="19446"/>
                    <a:pt x="11165" y="19486"/>
                  </a:cubicBezTo>
                  <a:cubicBezTo>
                    <a:pt x="11108" y="19563"/>
                    <a:pt x="11054" y="19636"/>
                    <a:pt x="11004" y="19716"/>
                  </a:cubicBezTo>
                  <a:cubicBezTo>
                    <a:pt x="10954" y="19797"/>
                    <a:pt x="10914" y="19880"/>
                    <a:pt x="10867" y="19964"/>
                  </a:cubicBezTo>
                  <a:cubicBezTo>
                    <a:pt x="10820" y="20047"/>
                    <a:pt x="10780" y="20124"/>
                    <a:pt x="10740" y="20215"/>
                  </a:cubicBezTo>
                  <a:cubicBezTo>
                    <a:pt x="10703" y="20298"/>
                    <a:pt x="10666" y="20382"/>
                    <a:pt x="10633" y="20469"/>
                  </a:cubicBezTo>
                  <a:lnTo>
                    <a:pt x="10633" y="20472"/>
                  </a:lnTo>
                  <a:lnTo>
                    <a:pt x="10633" y="20475"/>
                  </a:lnTo>
                  <a:cubicBezTo>
                    <a:pt x="10631" y="20478"/>
                    <a:pt x="10630" y="20483"/>
                    <a:pt x="10628" y="20490"/>
                  </a:cubicBezTo>
                  <a:lnTo>
                    <a:pt x="10628" y="20490"/>
                  </a:lnTo>
                  <a:cubicBezTo>
                    <a:pt x="10628" y="20489"/>
                    <a:pt x="10629" y="20489"/>
                    <a:pt x="10630" y="20489"/>
                  </a:cubicBezTo>
                  <a:lnTo>
                    <a:pt x="10630" y="20489"/>
                  </a:lnTo>
                  <a:cubicBezTo>
                    <a:pt x="10603" y="20559"/>
                    <a:pt x="10583" y="20632"/>
                    <a:pt x="10570" y="20706"/>
                  </a:cubicBezTo>
                  <a:cubicBezTo>
                    <a:pt x="10556" y="20776"/>
                    <a:pt x="10553" y="20850"/>
                    <a:pt x="10546" y="20920"/>
                  </a:cubicBezTo>
                  <a:cubicBezTo>
                    <a:pt x="10536" y="21017"/>
                    <a:pt x="10529" y="21107"/>
                    <a:pt x="10533" y="21204"/>
                  </a:cubicBezTo>
                  <a:lnTo>
                    <a:pt x="10546" y="21341"/>
                  </a:lnTo>
                  <a:cubicBezTo>
                    <a:pt x="10549" y="21388"/>
                    <a:pt x="10556" y="21438"/>
                    <a:pt x="10563" y="21485"/>
                  </a:cubicBezTo>
                  <a:cubicBezTo>
                    <a:pt x="10573" y="21572"/>
                    <a:pt x="10586" y="21662"/>
                    <a:pt x="10600" y="21752"/>
                  </a:cubicBezTo>
                  <a:lnTo>
                    <a:pt x="10636" y="22027"/>
                  </a:lnTo>
                  <a:cubicBezTo>
                    <a:pt x="10650" y="22120"/>
                    <a:pt x="10666" y="22207"/>
                    <a:pt x="10680" y="22297"/>
                  </a:cubicBezTo>
                  <a:cubicBezTo>
                    <a:pt x="10687" y="22344"/>
                    <a:pt x="10690" y="22391"/>
                    <a:pt x="10697" y="22438"/>
                  </a:cubicBezTo>
                  <a:cubicBezTo>
                    <a:pt x="10700" y="22461"/>
                    <a:pt x="10700" y="22488"/>
                    <a:pt x="10703" y="22511"/>
                  </a:cubicBezTo>
                  <a:cubicBezTo>
                    <a:pt x="10703" y="22532"/>
                    <a:pt x="10707" y="22558"/>
                    <a:pt x="10707" y="22578"/>
                  </a:cubicBezTo>
                  <a:lnTo>
                    <a:pt x="10707" y="22622"/>
                  </a:lnTo>
                  <a:lnTo>
                    <a:pt x="10707" y="22659"/>
                  </a:lnTo>
                  <a:cubicBezTo>
                    <a:pt x="10707" y="22672"/>
                    <a:pt x="10707" y="22682"/>
                    <a:pt x="10703" y="22695"/>
                  </a:cubicBezTo>
                  <a:cubicBezTo>
                    <a:pt x="10703" y="22705"/>
                    <a:pt x="10700" y="22712"/>
                    <a:pt x="10700" y="22722"/>
                  </a:cubicBezTo>
                  <a:cubicBezTo>
                    <a:pt x="10683" y="22745"/>
                    <a:pt x="10666" y="22766"/>
                    <a:pt x="10650" y="22792"/>
                  </a:cubicBezTo>
                  <a:cubicBezTo>
                    <a:pt x="10623" y="22822"/>
                    <a:pt x="10600" y="22856"/>
                    <a:pt x="10570" y="22883"/>
                  </a:cubicBezTo>
                  <a:cubicBezTo>
                    <a:pt x="10513" y="22949"/>
                    <a:pt x="10449" y="23016"/>
                    <a:pt x="10389" y="23083"/>
                  </a:cubicBezTo>
                  <a:cubicBezTo>
                    <a:pt x="10312" y="23173"/>
                    <a:pt x="10235" y="23260"/>
                    <a:pt x="10165" y="23351"/>
                  </a:cubicBezTo>
                  <a:cubicBezTo>
                    <a:pt x="10128" y="23401"/>
                    <a:pt x="10095" y="23448"/>
                    <a:pt x="10055" y="23498"/>
                  </a:cubicBezTo>
                  <a:cubicBezTo>
                    <a:pt x="10021" y="23545"/>
                    <a:pt x="9984" y="23585"/>
                    <a:pt x="9951" y="23632"/>
                  </a:cubicBezTo>
                  <a:cubicBezTo>
                    <a:pt x="9938" y="23648"/>
                    <a:pt x="9921" y="23662"/>
                    <a:pt x="9911" y="23678"/>
                  </a:cubicBezTo>
                  <a:lnTo>
                    <a:pt x="9904" y="23682"/>
                  </a:lnTo>
                  <a:cubicBezTo>
                    <a:pt x="9884" y="23708"/>
                    <a:pt x="9861" y="23728"/>
                    <a:pt x="9837" y="23749"/>
                  </a:cubicBezTo>
                  <a:lnTo>
                    <a:pt x="9770" y="23815"/>
                  </a:lnTo>
                  <a:cubicBezTo>
                    <a:pt x="9720" y="23862"/>
                    <a:pt x="9670" y="23906"/>
                    <a:pt x="9620" y="23949"/>
                  </a:cubicBezTo>
                  <a:cubicBezTo>
                    <a:pt x="9597" y="23966"/>
                    <a:pt x="9577" y="23986"/>
                    <a:pt x="9550" y="24003"/>
                  </a:cubicBezTo>
                  <a:cubicBezTo>
                    <a:pt x="9543" y="24009"/>
                    <a:pt x="9530" y="24016"/>
                    <a:pt x="9520" y="24026"/>
                  </a:cubicBezTo>
                  <a:cubicBezTo>
                    <a:pt x="9513" y="24033"/>
                    <a:pt x="9503" y="24046"/>
                    <a:pt x="9496" y="24053"/>
                  </a:cubicBezTo>
                  <a:cubicBezTo>
                    <a:pt x="9483" y="24069"/>
                    <a:pt x="9476" y="24093"/>
                    <a:pt x="9463" y="24110"/>
                  </a:cubicBezTo>
                  <a:cubicBezTo>
                    <a:pt x="9446" y="24130"/>
                    <a:pt x="9433" y="24153"/>
                    <a:pt x="9416" y="24176"/>
                  </a:cubicBezTo>
                  <a:cubicBezTo>
                    <a:pt x="9396" y="24210"/>
                    <a:pt x="9369" y="24240"/>
                    <a:pt x="9349" y="24280"/>
                  </a:cubicBezTo>
                  <a:cubicBezTo>
                    <a:pt x="9319" y="24324"/>
                    <a:pt x="9286" y="24370"/>
                    <a:pt x="9259" y="24417"/>
                  </a:cubicBezTo>
                  <a:cubicBezTo>
                    <a:pt x="9246" y="24434"/>
                    <a:pt x="9232" y="24454"/>
                    <a:pt x="9225" y="24471"/>
                  </a:cubicBezTo>
                  <a:cubicBezTo>
                    <a:pt x="9269" y="24300"/>
                    <a:pt x="9316" y="24130"/>
                    <a:pt x="9363" y="23952"/>
                  </a:cubicBezTo>
                  <a:cubicBezTo>
                    <a:pt x="9393" y="23845"/>
                    <a:pt x="9419" y="23735"/>
                    <a:pt x="9443" y="23628"/>
                  </a:cubicBezTo>
                  <a:cubicBezTo>
                    <a:pt x="9463" y="23528"/>
                    <a:pt x="9476" y="23428"/>
                    <a:pt x="9483" y="23327"/>
                  </a:cubicBezTo>
                  <a:cubicBezTo>
                    <a:pt x="9496" y="23224"/>
                    <a:pt x="9503" y="23113"/>
                    <a:pt x="9513" y="23010"/>
                  </a:cubicBezTo>
                  <a:cubicBezTo>
                    <a:pt x="9520" y="22909"/>
                    <a:pt x="9533" y="22806"/>
                    <a:pt x="9543" y="22705"/>
                  </a:cubicBezTo>
                  <a:cubicBezTo>
                    <a:pt x="9546" y="22649"/>
                    <a:pt x="9546" y="22595"/>
                    <a:pt x="9550" y="22542"/>
                  </a:cubicBezTo>
                  <a:cubicBezTo>
                    <a:pt x="9550" y="22485"/>
                    <a:pt x="9550" y="22431"/>
                    <a:pt x="9546" y="22378"/>
                  </a:cubicBezTo>
                  <a:cubicBezTo>
                    <a:pt x="9543" y="22274"/>
                    <a:pt x="9536" y="22170"/>
                    <a:pt x="9536" y="22063"/>
                  </a:cubicBezTo>
                  <a:lnTo>
                    <a:pt x="9536" y="22050"/>
                  </a:lnTo>
                  <a:lnTo>
                    <a:pt x="9536" y="22047"/>
                  </a:lnTo>
                  <a:lnTo>
                    <a:pt x="9536" y="22043"/>
                  </a:lnTo>
                  <a:lnTo>
                    <a:pt x="9536" y="22033"/>
                  </a:lnTo>
                  <a:lnTo>
                    <a:pt x="9536" y="21997"/>
                  </a:lnTo>
                  <a:cubicBezTo>
                    <a:pt x="9536" y="21913"/>
                    <a:pt x="9533" y="21826"/>
                    <a:pt x="9533" y="21742"/>
                  </a:cubicBezTo>
                  <a:cubicBezTo>
                    <a:pt x="9533" y="21639"/>
                    <a:pt x="9533" y="21535"/>
                    <a:pt x="9536" y="21428"/>
                  </a:cubicBezTo>
                  <a:cubicBezTo>
                    <a:pt x="9536" y="21325"/>
                    <a:pt x="9543" y="21221"/>
                    <a:pt x="9543" y="21111"/>
                  </a:cubicBezTo>
                  <a:cubicBezTo>
                    <a:pt x="9543" y="21007"/>
                    <a:pt x="9526" y="20903"/>
                    <a:pt x="9520" y="20800"/>
                  </a:cubicBezTo>
                  <a:cubicBezTo>
                    <a:pt x="9516" y="20699"/>
                    <a:pt x="9513" y="20592"/>
                    <a:pt x="9496" y="20492"/>
                  </a:cubicBezTo>
                  <a:lnTo>
                    <a:pt x="9470" y="20342"/>
                  </a:lnTo>
                  <a:cubicBezTo>
                    <a:pt x="9476" y="20315"/>
                    <a:pt x="9476" y="20285"/>
                    <a:pt x="9480" y="20251"/>
                  </a:cubicBezTo>
                  <a:cubicBezTo>
                    <a:pt x="9483" y="20188"/>
                    <a:pt x="9486" y="20131"/>
                    <a:pt x="9493" y="20067"/>
                  </a:cubicBezTo>
                  <a:cubicBezTo>
                    <a:pt x="9496" y="20007"/>
                    <a:pt x="9500" y="19947"/>
                    <a:pt x="9503" y="19884"/>
                  </a:cubicBezTo>
                  <a:cubicBezTo>
                    <a:pt x="9510" y="19823"/>
                    <a:pt x="9516" y="19767"/>
                    <a:pt x="9520" y="19706"/>
                  </a:cubicBezTo>
                  <a:cubicBezTo>
                    <a:pt x="9530" y="19646"/>
                    <a:pt x="9533" y="19586"/>
                    <a:pt x="9546" y="19522"/>
                  </a:cubicBezTo>
                  <a:cubicBezTo>
                    <a:pt x="9553" y="19462"/>
                    <a:pt x="9566" y="19399"/>
                    <a:pt x="9580" y="19335"/>
                  </a:cubicBezTo>
                  <a:cubicBezTo>
                    <a:pt x="9587" y="19278"/>
                    <a:pt x="9600" y="19218"/>
                    <a:pt x="9610" y="19161"/>
                  </a:cubicBezTo>
                  <a:cubicBezTo>
                    <a:pt x="9620" y="19098"/>
                    <a:pt x="9630" y="19034"/>
                    <a:pt x="9643" y="18977"/>
                  </a:cubicBezTo>
                  <a:cubicBezTo>
                    <a:pt x="9653" y="18914"/>
                    <a:pt x="9663" y="18850"/>
                    <a:pt x="9677" y="18787"/>
                  </a:cubicBezTo>
                  <a:cubicBezTo>
                    <a:pt x="9684" y="18720"/>
                    <a:pt x="9697" y="18653"/>
                    <a:pt x="9700" y="18586"/>
                  </a:cubicBezTo>
                  <a:cubicBezTo>
                    <a:pt x="9704" y="18526"/>
                    <a:pt x="9714" y="18463"/>
                    <a:pt x="9714" y="18399"/>
                  </a:cubicBezTo>
                  <a:cubicBezTo>
                    <a:pt x="9717" y="18269"/>
                    <a:pt x="9720" y="18142"/>
                    <a:pt x="9717" y="18011"/>
                  </a:cubicBezTo>
                  <a:lnTo>
                    <a:pt x="9717" y="17998"/>
                  </a:lnTo>
                  <a:lnTo>
                    <a:pt x="9717" y="17964"/>
                  </a:lnTo>
                  <a:lnTo>
                    <a:pt x="9717" y="17928"/>
                  </a:lnTo>
                  <a:lnTo>
                    <a:pt x="9717" y="17921"/>
                  </a:lnTo>
                  <a:lnTo>
                    <a:pt x="9717" y="17914"/>
                  </a:lnTo>
                  <a:lnTo>
                    <a:pt x="9717" y="17827"/>
                  </a:lnTo>
                  <a:lnTo>
                    <a:pt x="9717" y="17516"/>
                  </a:lnTo>
                  <a:cubicBezTo>
                    <a:pt x="9717" y="17393"/>
                    <a:pt x="9720" y="17266"/>
                    <a:pt x="9717" y="17135"/>
                  </a:cubicBezTo>
                  <a:cubicBezTo>
                    <a:pt x="9714" y="16968"/>
                    <a:pt x="9680" y="16801"/>
                    <a:pt x="9597" y="16657"/>
                  </a:cubicBezTo>
                  <a:cubicBezTo>
                    <a:pt x="9553" y="16587"/>
                    <a:pt x="9503" y="16523"/>
                    <a:pt x="9446" y="16463"/>
                  </a:cubicBezTo>
                  <a:cubicBezTo>
                    <a:pt x="9426" y="16443"/>
                    <a:pt x="9399" y="16423"/>
                    <a:pt x="9379" y="16403"/>
                  </a:cubicBezTo>
                  <a:cubicBezTo>
                    <a:pt x="9282" y="16319"/>
                    <a:pt x="9185" y="16239"/>
                    <a:pt x="9092" y="16156"/>
                  </a:cubicBezTo>
                  <a:cubicBezTo>
                    <a:pt x="9045" y="16112"/>
                    <a:pt x="8998" y="16072"/>
                    <a:pt x="8948" y="16032"/>
                  </a:cubicBezTo>
                  <a:cubicBezTo>
                    <a:pt x="8891" y="15985"/>
                    <a:pt x="8828" y="15938"/>
                    <a:pt x="8767" y="15881"/>
                  </a:cubicBezTo>
                  <a:cubicBezTo>
                    <a:pt x="8734" y="15855"/>
                    <a:pt x="8711" y="15821"/>
                    <a:pt x="8680" y="15788"/>
                  </a:cubicBezTo>
                  <a:cubicBezTo>
                    <a:pt x="8640" y="15731"/>
                    <a:pt x="8600" y="15674"/>
                    <a:pt x="8560" y="15614"/>
                  </a:cubicBezTo>
                  <a:cubicBezTo>
                    <a:pt x="8533" y="15574"/>
                    <a:pt x="8510" y="15530"/>
                    <a:pt x="8490" y="15490"/>
                  </a:cubicBezTo>
                  <a:lnTo>
                    <a:pt x="8413" y="15340"/>
                  </a:lnTo>
                  <a:cubicBezTo>
                    <a:pt x="8393" y="15296"/>
                    <a:pt x="8376" y="15256"/>
                    <a:pt x="8356" y="15213"/>
                  </a:cubicBezTo>
                  <a:cubicBezTo>
                    <a:pt x="8329" y="15169"/>
                    <a:pt x="8309" y="15122"/>
                    <a:pt x="8283" y="15076"/>
                  </a:cubicBezTo>
                  <a:cubicBezTo>
                    <a:pt x="8279" y="15062"/>
                    <a:pt x="8276" y="15052"/>
                    <a:pt x="8266" y="15042"/>
                  </a:cubicBezTo>
                  <a:cubicBezTo>
                    <a:pt x="8259" y="15026"/>
                    <a:pt x="8256" y="15009"/>
                    <a:pt x="8239" y="15002"/>
                  </a:cubicBezTo>
                  <a:cubicBezTo>
                    <a:pt x="8234" y="14998"/>
                    <a:pt x="8227" y="14996"/>
                    <a:pt x="8221" y="14996"/>
                  </a:cubicBezTo>
                  <a:cubicBezTo>
                    <a:pt x="8212" y="14996"/>
                    <a:pt x="8203" y="15000"/>
                    <a:pt x="8196" y="15005"/>
                  </a:cubicBezTo>
                  <a:cubicBezTo>
                    <a:pt x="8182" y="15012"/>
                    <a:pt x="8179" y="15029"/>
                    <a:pt x="8172" y="15042"/>
                  </a:cubicBezTo>
                  <a:cubicBezTo>
                    <a:pt x="8149" y="15089"/>
                    <a:pt x="8129" y="15129"/>
                    <a:pt x="8105" y="15176"/>
                  </a:cubicBezTo>
                  <a:cubicBezTo>
                    <a:pt x="8055" y="15273"/>
                    <a:pt x="7998" y="15370"/>
                    <a:pt x="7955" y="15464"/>
                  </a:cubicBezTo>
                  <a:cubicBezTo>
                    <a:pt x="7928" y="15520"/>
                    <a:pt x="7898" y="15571"/>
                    <a:pt x="7875" y="15624"/>
                  </a:cubicBezTo>
                  <a:cubicBezTo>
                    <a:pt x="7845" y="15691"/>
                    <a:pt x="7811" y="15761"/>
                    <a:pt x="7794" y="15831"/>
                  </a:cubicBezTo>
                  <a:cubicBezTo>
                    <a:pt x="7778" y="15908"/>
                    <a:pt x="7774" y="15992"/>
                    <a:pt x="7771" y="16072"/>
                  </a:cubicBezTo>
                  <a:cubicBezTo>
                    <a:pt x="7764" y="16129"/>
                    <a:pt x="7764" y="16189"/>
                    <a:pt x="7764" y="16246"/>
                  </a:cubicBezTo>
                  <a:cubicBezTo>
                    <a:pt x="7761" y="16373"/>
                    <a:pt x="7761" y="16500"/>
                    <a:pt x="7758" y="16627"/>
                  </a:cubicBezTo>
                  <a:cubicBezTo>
                    <a:pt x="7754" y="16694"/>
                    <a:pt x="7748" y="16764"/>
                    <a:pt x="7744" y="16831"/>
                  </a:cubicBezTo>
                  <a:cubicBezTo>
                    <a:pt x="7741" y="16891"/>
                    <a:pt x="7738" y="16951"/>
                    <a:pt x="7731" y="17012"/>
                  </a:cubicBezTo>
                  <a:lnTo>
                    <a:pt x="7721" y="17135"/>
                  </a:lnTo>
                  <a:cubicBezTo>
                    <a:pt x="7714" y="17179"/>
                    <a:pt x="7708" y="17219"/>
                    <a:pt x="7704" y="17262"/>
                  </a:cubicBezTo>
                  <a:cubicBezTo>
                    <a:pt x="7698" y="17302"/>
                    <a:pt x="7691" y="17346"/>
                    <a:pt x="7681" y="17386"/>
                  </a:cubicBezTo>
                  <a:cubicBezTo>
                    <a:pt x="7674" y="17429"/>
                    <a:pt x="7664" y="17466"/>
                    <a:pt x="7661" y="17510"/>
                  </a:cubicBezTo>
                  <a:cubicBezTo>
                    <a:pt x="7641" y="17630"/>
                    <a:pt x="7621" y="17747"/>
                    <a:pt x="7604" y="17867"/>
                  </a:cubicBezTo>
                  <a:cubicBezTo>
                    <a:pt x="7594" y="17928"/>
                    <a:pt x="7587" y="17988"/>
                    <a:pt x="7580" y="18048"/>
                  </a:cubicBezTo>
                  <a:cubicBezTo>
                    <a:pt x="7577" y="18105"/>
                    <a:pt x="7574" y="18168"/>
                    <a:pt x="7574" y="18229"/>
                  </a:cubicBezTo>
                  <a:cubicBezTo>
                    <a:pt x="7577" y="18285"/>
                    <a:pt x="7580" y="18349"/>
                    <a:pt x="7591" y="18409"/>
                  </a:cubicBezTo>
                  <a:cubicBezTo>
                    <a:pt x="7597" y="18473"/>
                    <a:pt x="7611" y="18539"/>
                    <a:pt x="7631" y="18610"/>
                  </a:cubicBezTo>
                  <a:cubicBezTo>
                    <a:pt x="7641" y="18643"/>
                    <a:pt x="7654" y="18677"/>
                    <a:pt x="7661" y="18710"/>
                  </a:cubicBezTo>
                  <a:cubicBezTo>
                    <a:pt x="7674" y="18737"/>
                    <a:pt x="7681" y="18767"/>
                    <a:pt x="7694" y="18800"/>
                  </a:cubicBezTo>
                  <a:cubicBezTo>
                    <a:pt x="7721" y="18860"/>
                    <a:pt x="7741" y="18917"/>
                    <a:pt x="7764" y="18974"/>
                  </a:cubicBezTo>
                  <a:cubicBezTo>
                    <a:pt x="7791" y="19034"/>
                    <a:pt x="7815" y="19094"/>
                    <a:pt x="7845" y="19148"/>
                  </a:cubicBezTo>
                  <a:cubicBezTo>
                    <a:pt x="7875" y="19201"/>
                    <a:pt x="7908" y="19255"/>
                    <a:pt x="7942" y="19308"/>
                  </a:cubicBezTo>
                  <a:cubicBezTo>
                    <a:pt x="7978" y="19365"/>
                    <a:pt x="8015" y="19415"/>
                    <a:pt x="8059" y="19459"/>
                  </a:cubicBezTo>
                  <a:cubicBezTo>
                    <a:pt x="8099" y="19506"/>
                    <a:pt x="8142" y="19553"/>
                    <a:pt x="8182" y="19603"/>
                  </a:cubicBezTo>
                  <a:cubicBezTo>
                    <a:pt x="8263" y="19693"/>
                    <a:pt x="8339" y="19793"/>
                    <a:pt x="8426" y="19873"/>
                  </a:cubicBezTo>
                  <a:cubicBezTo>
                    <a:pt x="8523" y="19960"/>
                    <a:pt x="8627" y="20041"/>
                    <a:pt x="8727" y="20118"/>
                  </a:cubicBezTo>
                  <a:cubicBezTo>
                    <a:pt x="8777" y="20154"/>
                    <a:pt x="8831" y="20188"/>
                    <a:pt x="8884" y="20221"/>
                  </a:cubicBezTo>
                  <a:cubicBezTo>
                    <a:pt x="8941" y="20255"/>
                    <a:pt x="8995" y="20285"/>
                    <a:pt x="9045" y="20311"/>
                  </a:cubicBezTo>
                  <a:cubicBezTo>
                    <a:pt x="9068" y="20332"/>
                    <a:pt x="9095" y="20342"/>
                    <a:pt x="9125" y="20358"/>
                  </a:cubicBezTo>
                  <a:cubicBezTo>
                    <a:pt x="9159" y="20378"/>
                    <a:pt x="9192" y="20405"/>
                    <a:pt x="9219" y="20425"/>
                  </a:cubicBezTo>
                  <a:cubicBezTo>
                    <a:pt x="9232" y="20435"/>
                    <a:pt x="9242" y="20442"/>
                    <a:pt x="9252" y="20452"/>
                  </a:cubicBezTo>
                  <a:cubicBezTo>
                    <a:pt x="9259" y="20462"/>
                    <a:pt x="9262" y="20472"/>
                    <a:pt x="9269" y="20485"/>
                  </a:cubicBezTo>
                  <a:cubicBezTo>
                    <a:pt x="9286" y="20519"/>
                    <a:pt x="9299" y="20556"/>
                    <a:pt x="9312" y="20589"/>
                  </a:cubicBezTo>
                  <a:cubicBezTo>
                    <a:pt x="9316" y="20596"/>
                    <a:pt x="9316" y="20606"/>
                    <a:pt x="9326" y="20619"/>
                  </a:cubicBezTo>
                  <a:cubicBezTo>
                    <a:pt x="9326" y="20622"/>
                    <a:pt x="9329" y="20622"/>
                    <a:pt x="9329" y="20622"/>
                  </a:cubicBezTo>
                  <a:cubicBezTo>
                    <a:pt x="9332" y="20656"/>
                    <a:pt x="9332" y="20686"/>
                    <a:pt x="9336" y="20719"/>
                  </a:cubicBezTo>
                  <a:cubicBezTo>
                    <a:pt x="9342" y="20786"/>
                    <a:pt x="9342" y="20846"/>
                    <a:pt x="9346" y="20913"/>
                  </a:cubicBezTo>
                  <a:lnTo>
                    <a:pt x="9359" y="21104"/>
                  </a:lnTo>
                  <a:cubicBezTo>
                    <a:pt x="9359" y="21194"/>
                    <a:pt x="9353" y="21288"/>
                    <a:pt x="9353" y="21378"/>
                  </a:cubicBezTo>
                  <a:cubicBezTo>
                    <a:pt x="9349" y="21478"/>
                    <a:pt x="9349" y="21579"/>
                    <a:pt x="9346" y="21682"/>
                  </a:cubicBezTo>
                  <a:cubicBezTo>
                    <a:pt x="9342" y="21783"/>
                    <a:pt x="9346" y="21883"/>
                    <a:pt x="9342" y="21983"/>
                  </a:cubicBezTo>
                  <a:lnTo>
                    <a:pt x="9342" y="22261"/>
                  </a:lnTo>
                  <a:lnTo>
                    <a:pt x="9342" y="22264"/>
                  </a:lnTo>
                  <a:lnTo>
                    <a:pt x="9342" y="22277"/>
                  </a:lnTo>
                  <a:lnTo>
                    <a:pt x="9342" y="22284"/>
                  </a:lnTo>
                  <a:lnTo>
                    <a:pt x="9342" y="22294"/>
                  </a:lnTo>
                  <a:cubicBezTo>
                    <a:pt x="9342" y="22351"/>
                    <a:pt x="9346" y="22411"/>
                    <a:pt x="9346" y="22468"/>
                  </a:cubicBezTo>
                  <a:cubicBezTo>
                    <a:pt x="9346" y="22598"/>
                    <a:pt x="9336" y="22729"/>
                    <a:pt x="9326" y="22859"/>
                  </a:cubicBezTo>
                  <a:cubicBezTo>
                    <a:pt x="9319" y="22929"/>
                    <a:pt x="9312" y="23003"/>
                    <a:pt x="9302" y="23076"/>
                  </a:cubicBezTo>
                  <a:cubicBezTo>
                    <a:pt x="9296" y="23051"/>
                    <a:pt x="9287" y="23029"/>
                    <a:pt x="9280" y="23000"/>
                  </a:cubicBezTo>
                  <a:lnTo>
                    <a:pt x="9280" y="23000"/>
                  </a:lnTo>
                  <a:cubicBezTo>
                    <a:pt x="9280" y="23001"/>
                    <a:pt x="9281" y="23002"/>
                    <a:pt x="9282" y="23003"/>
                  </a:cubicBezTo>
                  <a:cubicBezTo>
                    <a:pt x="9279" y="22986"/>
                    <a:pt x="9276" y="22976"/>
                    <a:pt x="9266" y="22959"/>
                  </a:cubicBezTo>
                  <a:cubicBezTo>
                    <a:pt x="9235" y="22866"/>
                    <a:pt x="9209" y="22776"/>
                    <a:pt x="9169" y="22685"/>
                  </a:cubicBezTo>
                  <a:cubicBezTo>
                    <a:pt x="9132" y="22598"/>
                    <a:pt x="9092" y="22515"/>
                    <a:pt x="9062" y="22425"/>
                  </a:cubicBezTo>
                  <a:cubicBezTo>
                    <a:pt x="9058" y="22414"/>
                    <a:pt x="9058" y="22401"/>
                    <a:pt x="9052" y="22394"/>
                  </a:cubicBezTo>
                  <a:lnTo>
                    <a:pt x="9052" y="22398"/>
                  </a:lnTo>
                  <a:cubicBezTo>
                    <a:pt x="9032" y="22331"/>
                    <a:pt x="9015" y="22257"/>
                    <a:pt x="8961" y="22207"/>
                  </a:cubicBezTo>
                  <a:lnTo>
                    <a:pt x="8948" y="22194"/>
                  </a:lnTo>
                  <a:cubicBezTo>
                    <a:pt x="8948" y="22180"/>
                    <a:pt x="8948" y="22167"/>
                    <a:pt x="8945" y="22150"/>
                  </a:cubicBezTo>
                  <a:cubicBezTo>
                    <a:pt x="8941" y="22090"/>
                    <a:pt x="8935" y="22030"/>
                    <a:pt x="8928" y="21966"/>
                  </a:cubicBezTo>
                  <a:cubicBezTo>
                    <a:pt x="8925" y="21906"/>
                    <a:pt x="8915" y="21843"/>
                    <a:pt x="8908" y="21779"/>
                  </a:cubicBezTo>
                  <a:cubicBezTo>
                    <a:pt x="8898" y="21722"/>
                    <a:pt x="8884" y="21659"/>
                    <a:pt x="8874" y="21599"/>
                  </a:cubicBezTo>
                  <a:cubicBezTo>
                    <a:pt x="8858" y="21542"/>
                    <a:pt x="8834" y="21478"/>
                    <a:pt x="8811" y="21425"/>
                  </a:cubicBezTo>
                  <a:cubicBezTo>
                    <a:pt x="8794" y="21388"/>
                    <a:pt x="8767" y="21348"/>
                    <a:pt x="8744" y="21315"/>
                  </a:cubicBezTo>
                  <a:cubicBezTo>
                    <a:pt x="8717" y="21288"/>
                    <a:pt x="8691" y="21261"/>
                    <a:pt x="8657" y="21244"/>
                  </a:cubicBezTo>
                  <a:cubicBezTo>
                    <a:pt x="8627" y="21228"/>
                    <a:pt x="8590" y="21214"/>
                    <a:pt x="8550" y="21214"/>
                  </a:cubicBezTo>
                  <a:cubicBezTo>
                    <a:pt x="8500" y="21214"/>
                    <a:pt x="8450" y="21224"/>
                    <a:pt x="8406" y="21241"/>
                  </a:cubicBezTo>
                  <a:cubicBezTo>
                    <a:pt x="8373" y="21254"/>
                    <a:pt x="8339" y="21271"/>
                    <a:pt x="8316" y="21294"/>
                  </a:cubicBezTo>
                  <a:cubicBezTo>
                    <a:pt x="8293" y="21321"/>
                    <a:pt x="8273" y="21355"/>
                    <a:pt x="8259" y="21388"/>
                  </a:cubicBezTo>
                  <a:cubicBezTo>
                    <a:pt x="8246" y="21425"/>
                    <a:pt x="8232" y="21462"/>
                    <a:pt x="8229" y="21505"/>
                  </a:cubicBezTo>
                  <a:cubicBezTo>
                    <a:pt x="8226" y="21532"/>
                    <a:pt x="8229" y="21565"/>
                    <a:pt x="8229" y="21595"/>
                  </a:cubicBezTo>
                  <a:cubicBezTo>
                    <a:pt x="8232" y="21629"/>
                    <a:pt x="8239" y="21659"/>
                    <a:pt x="8246" y="21692"/>
                  </a:cubicBezTo>
                  <a:cubicBezTo>
                    <a:pt x="8259" y="21729"/>
                    <a:pt x="8273" y="21766"/>
                    <a:pt x="8289" y="21799"/>
                  </a:cubicBezTo>
                  <a:cubicBezTo>
                    <a:pt x="8309" y="21843"/>
                    <a:pt x="8333" y="21880"/>
                    <a:pt x="8363" y="21916"/>
                  </a:cubicBezTo>
                  <a:cubicBezTo>
                    <a:pt x="8406" y="21966"/>
                    <a:pt x="8450" y="22013"/>
                    <a:pt x="8500" y="22057"/>
                  </a:cubicBezTo>
                  <a:cubicBezTo>
                    <a:pt x="8547" y="22097"/>
                    <a:pt x="8597" y="22140"/>
                    <a:pt x="8647" y="22177"/>
                  </a:cubicBezTo>
                  <a:cubicBezTo>
                    <a:pt x="8697" y="22214"/>
                    <a:pt x="8747" y="22247"/>
                    <a:pt x="8797" y="22281"/>
                  </a:cubicBezTo>
                  <a:cubicBezTo>
                    <a:pt x="8794" y="22281"/>
                    <a:pt x="8794" y="22277"/>
                    <a:pt x="8791" y="22277"/>
                  </a:cubicBezTo>
                  <a:cubicBezTo>
                    <a:pt x="8808" y="22291"/>
                    <a:pt x="8828" y="22301"/>
                    <a:pt x="8844" y="22318"/>
                  </a:cubicBezTo>
                  <a:lnTo>
                    <a:pt x="8851" y="22328"/>
                  </a:lnTo>
                  <a:cubicBezTo>
                    <a:pt x="8851" y="22331"/>
                    <a:pt x="8858" y="22334"/>
                    <a:pt x="8858" y="22344"/>
                  </a:cubicBezTo>
                  <a:cubicBezTo>
                    <a:pt x="8864" y="22381"/>
                    <a:pt x="8881" y="22418"/>
                    <a:pt x="8894" y="22461"/>
                  </a:cubicBezTo>
                  <a:cubicBezTo>
                    <a:pt x="8908" y="22498"/>
                    <a:pt x="8928" y="22535"/>
                    <a:pt x="8948" y="22568"/>
                  </a:cubicBezTo>
                  <a:lnTo>
                    <a:pt x="9011" y="22682"/>
                  </a:lnTo>
                  <a:cubicBezTo>
                    <a:pt x="9011" y="22681"/>
                    <a:pt x="9011" y="22680"/>
                    <a:pt x="9011" y="22679"/>
                  </a:cubicBezTo>
                  <a:lnTo>
                    <a:pt x="9011" y="22679"/>
                  </a:lnTo>
                  <a:cubicBezTo>
                    <a:pt x="9015" y="22689"/>
                    <a:pt x="9020" y="22699"/>
                    <a:pt x="9025" y="22709"/>
                  </a:cubicBezTo>
                  <a:cubicBezTo>
                    <a:pt x="9062" y="22786"/>
                    <a:pt x="9098" y="22869"/>
                    <a:pt x="9132" y="22949"/>
                  </a:cubicBezTo>
                  <a:cubicBezTo>
                    <a:pt x="9165" y="23033"/>
                    <a:pt x="9199" y="23113"/>
                    <a:pt x="9229" y="23200"/>
                  </a:cubicBezTo>
                  <a:cubicBezTo>
                    <a:pt x="9235" y="23220"/>
                    <a:pt x="9246" y="23247"/>
                    <a:pt x="9249" y="23267"/>
                  </a:cubicBezTo>
                  <a:lnTo>
                    <a:pt x="9262" y="23381"/>
                  </a:lnTo>
                  <a:lnTo>
                    <a:pt x="9262" y="23421"/>
                  </a:lnTo>
                  <a:cubicBezTo>
                    <a:pt x="9259" y="23431"/>
                    <a:pt x="9259" y="23434"/>
                    <a:pt x="9262" y="23444"/>
                  </a:cubicBezTo>
                  <a:cubicBezTo>
                    <a:pt x="9249" y="23525"/>
                    <a:pt x="9236" y="23605"/>
                    <a:pt x="9218" y="23686"/>
                  </a:cubicBezTo>
                  <a:lnTo>
                    <a:pt x="9218" y="23686"/>
                  </a:lnTo>
                  <a:cubicBezTo>
                    <a:pt x="9218" y="23685"/>
                    <a:pt x="9218" y="23685"/>
                    <a:pt x="9218" y="23684"/>
                  </a:cubicBezTo>
                  <a:lnTo>
                    <a:pt x="9218" y="23684"/>
                  </a:lnTo>
                  <a:cubicBezTo>
                    <a:pt x="9215" y="23700"/>
                    <a:pt x="9212" y="23719"/>
                    <a:pt x="9209" y="23735"/>
                  </a:cubicBezTo>
                  <a:cubicBezTo>
                    <a:pt x="9182" y="23835"/>
                    <a:pt x="9152" y="23936"/>
                    <a:pt x="9128" y="24033"/>
                  </a:cubicBezTo>
                  <a:cubicBezTo>
                    <a:pt x="9098" y="24136"/>
                    <a:pt x="9075" y="24237"/>
                    <a:pt x="9045" y="24340"/>
                  </a:cubicBezTo>
                  <a:cubicBezTo>
                    <a:pt x="9015" y="24441"/>
                    <a:pt x="8981" y="24541"/>
                    <a:pt x="8948" y="24641"/>
                  </a:cubicBezTo>
                  <a:cubicBezTo>
                    <a:pt x="8915" y="24748"/>
                    <a:pt x="8878" y="24849"/>
                    <a:pt x="8841" y="24952"/>
                  </a:cubicBezTo>
                  <a:lnTo>
                    <a:pt x="8727" y="25253"/>
                  </a:lnTo>
                  <a:cubicBezTo>
                    <a:pt x="8691" y="25357"/>
                    <a:pt x="8657" y="25460"/>
                    <a:pt x="8630" y="25567"/>
                  </a:cubicBezTo>
                  <a:cubicBezTo>
                    <a:pt x="8600" y="25674"/>
                    <a:pt x="8577" y="25778"/>
                    <a:pt x="8557" y="25888"/>
                  </a:cubicBezTo>
                  <a:cubicBezTo>
                    <a:pt x="8523" y="26069"/>
                    <a:pt x="8483" y="26246"/>
                    <a:pt x="8466" y="26430"/>
                  </a:cubicBezTo>
                  <a:cubicBezTo>
                    <a:pt x="8463" y="26407"/>
                    <a:pt x="8463" y="26376"/>
                    <a:pt x="8460" y="26353"/>
                  </a:cubicBezTo>
                  <a:cubicBezTo>
                    <a:pt x="8443" y="26156"/>
                    <a:pt x="8440" y="25955"/>
                    <a:pt x="8423" y="25758"/>
                  </a:cubicBezTo>
                  <a:cubicBezTo>
                    <a:pt x="8410" y="25557"/>
                    <a:pt x="8383" y="25357"/>
                    <a:pt x="8360" y="25156"/>
                  </a:cubicBezTo>
                  <a:cubicBezTo>
                    <a:pt x="8346" y="25052"/>
                    <a:pt x="8339" y="24952"/>
                    <a:pt x="8329" y="24849"/>
                  </a:cubicBezTo>
                  <a:cubicBezTo>
                    <a:pt x="8323" y="24755"/>
                    <a:pt x="8316" y="24665"/>
                    <a:pt x="8316" y="24574"/>
                  </a:cubicBezTo>
                  <a:lnTo>
                    <a:pt x="8316" y="24551"/>
                  </a:lnTo>
                  <a:lnTo>
                    <a:pt x="8316" y="24247"/>
                  </a:lnTo>
                  <a:cubicBezTo>
                    <a:pt x="8316" y="24140"/>
                    <a:pt x="8316" y="24039"/>
                    <a:pt x="8313" y="23936"/>
                  </a:cubicBezTo>
                  <a:cubicBezTo>
                    <a:pt x="8309" y="23835"/>
                    <a:pt x="8306" y="23735"/>
                    <a:pt x="8296" y="23632"/>
                  </a:cubicBezTo>
                  <a:cubicBezTo>
                    <a:pt x="8289" y="23528"/>
                    <a:pt x="8276" y="23428"/>
                    <a:pt x="8266" y="23321"/>
                  </a:cubicBezTo>
                  <a:cubicBezTo>
                    <a:pt x="8246" y="23117"/>
                    <a:pt x="8232" y="22913"/>
                    <a:pt x="8216" y="22709"/>
                  </a:cubicBezTo>
                  <a:cubicBezTo>
                    <a:pt x="8209" y="22608"/>
                    <a:pt x="8199" y="22511"/>
                    <a:pt x="8189" y="22411"/>
                  </a:cubicBezTo>
                  <a:cubicBezTo>
                    <a:pt x="8176" y="22308"/>
                    <a:pt x="8159" y="22207"/>
                    <a:pt x="8142" y="22100"/>
                  </a:cubicBezTo>
                  <a:cubicBezTo>
                    <a:pt x="8125" y="22000"/>
                    <a:pt x="8105" y="21900"/>
                    <a:pt x="8082" y="21799"/>
                  </a:cubicBezTo>
                  <a:cubicBezTo>
                    <a:pt x="8062" y="21699"/>
                    <a:pt x="8045" y="21599"/>
                    <a:pt x="8029" y="21498"/>
                  </a:cubicBezTo>
                  <a:cubicBezTo>
                    <a:pt x="7995" y="21308"/>
                    <a:pt x="7965" y="21111"/>
                    <a:pt x="7932" y="20920"/>
                  </a:cubicBezTo>
                  <a:cubicBezTo>
                    <a:pt x="7898" y="20719"/>
                    <a:pt x="7858" y="20519"/>
                    <a:pt x="7821" y="20311"/>
                  </a:cubicBezTo>
                  <a:cubicBezTo>
                    <a:pt x="7781" y="20118"/>
                    <a:pt x="7754" y="19917"/>
                    <a:pt x="7714" y="19720"/>
                  </a:cubicBezTo>
                  <a:cubicBezTo>
                    <a:pt x="7677" y="19526"/>
                    <a:pt x="7631" y="19339"/>
                    <a:pt x="7580" y="19151"/>
                  </a:cubicBezTo>
                  <a:cubicBezTo>
                    <a:pt x="7530" y="18957"/>
                    <a:pt x="7477" y="18770"/>
                    <a:pt x="7430" y="18580"/>
                  </a:cubicBezTo>
                  <a:lnTo>
                    <a:pt x="7293" y="17988"/>
                  </a:lnTo>
                  <a:cubicBezTo>
                    <a:pt x="7270" y="17887"/>
                    <a:pt x="7246" y="17784"/>
                    <a:pt x="7223" y="17684"/>
                  </a:cubicBezTo>
                  <a:cubicBezTo>
                    <a:pt x="7203" y="17587"/>
                    <a:pt x="7186" y="17493"/>
                    <a:pt x="7169" y="17396"/>
                  </a:cubicBezTo>
                  <a:cubicBezTo>
                    <a:pt x="7156" y="17312"/>
                    <a:pt x="7142" y="17226"/>
                    <a:pt x="7129" y="17142"/>
                  </a:cubicBezTo>
                  <a:cubicBezTo>
                    <a:pt x="7112" y="17032"/>
                    <a:pt x="7096" y="16928"/>
                    <a:pt x="7076" y="16824"/>
                  </a:cubicBezTo>
                  <a:cubicBezTo>
                    <a:pt x="7059" y="16727"/>
                    <a:pt x="7036" y="16634"/>
                    <a:pt x="7005" y="16543"/>
                  </a:cubicBezTo>
                  <a:cubicBezTo>
                    <a:pt x="6979" y="16457"/>
                    <a:pt x="6952" y="16373"/>
                    <a:pt x="6918" y="16289"/>
                  </a:cubicBezTo>
                  <a:cubicBezTo>
                    <a:pt x="6878" y="16192"/>
                    <a:pt x="6842" y="16099"/>
                    <a:pt x="6801" y="16005"/>
                  </a:cubicBezTo>
                  <a:cubicBezTo>
                    <a:pt x="6761" y="15912"/>
                    <a:pt x="6728" y="15821"/>
                    <a:pt x="6694" y="15724"/>
                  </a:cubicBezTo>
                  <a:cubicBezTo>
                    <a:pt x="6684" y="15691"/>
                    <a:pt x="6674" y="15661"/>
                    <a:pt x="6661" y="15627"/>
                  </a:cubicBezTo>
                  <a:cubicBezTo>
                    <a:pt x="6688" y="15514"/>
                    <a:pt x="6711" y="15403"/>
                    <a:pt x="6738" y="15293"/>
                  </a:cubicBezTo>
                  <a:cubicBezTo>
                    <a:pt x="6761" y="15169"/>
                    <a:pt x="6791" y="15042"/>
                    <a:pt x="6818" y="14922"/>
                  </a:cubicBezTo>
                  <a:cubicBezTo>
                    <a:pt x="6825" y="14895"/>
                    <a:pt x="6828" y="14872"/>
                    <a:pt x="6835" y="14845"/>
                  </a:cubicBezTo>
                  <a:cubicBezTo>
                    <a:pt x="6858" y="14745"/>
                    <a:pt x="6888" y="14644"/>
                    <a:pt x="6918" y="14541"/>
                  </a:cubicBezTo>
                  <a:cubicBezTo>
                    <a:pt x="6929" y="14501"/>
                    <a:pt x="6939" y="14457"/>
                    <a:pt x="6952" y="14417"/>
                  </a:cubicBezTo>
                  <a:cubicBezTo>
                    <a:pt x="6962" y="14387"/>
                    <a:pt x="6979" y="14357"/>
                    <a:pt x="6992" y="14333"/>
                  </a:cubicBezTo>
                  <a:cubicBezTo>
                    <a:pt x="7005" y="14307"/>
                    <a:pt x="7019" y="14283"/>
                    <a:pt x="7036" y="14253"/>
                  </a:cubicBezTo>
                  <a:cubicBezTo>
                    <a:pt x="7042" y="14236"/>
                    <a:pt x="7052" y="14223"/>
                    <a:pt x="7059" y="14206"/>
                  </a:cubicBezTo>
                  <a:lnTo>
                    <a:pt x="7096" y="14143"/>
                  </a:lnTo>
                  <a:lnTo>
                    <a:pt x="7170" y="14036"/>
                  </a:lnTo>
                  <a:lnTo>
                    <a:pt x="7170" y="14036"/>
                  </a:lnTo>
                  <a:cubicBezTo>
                    <a:pt x="7170" y="14036"/>
                    <a:pt x="7169" y="14036"/>
                    <a:pt x="7169" y="14036"/>
                  </a:cubicBezTo>
                  <a:cubicBezTo>
                    <a:pt x="7186" y="14016"/>
                    <a:pt x="7196" y="13992"/>
                    <a:pt x="7213" y="13972"/>
                  </a:cubicBezTo>
                  <a:cubicBezTo>
                    <a:pt x="7263" y="13905"/>
                    <a:pt x="7320" y="13839"/>
                    <a:pt x="7370" y="13772"/>
                  </a:cubicBezTo>
                  <a:cubicBezTo>
                    <a:pt x="7413" y="13705"/>
                    <a:pt x="7460" y="13638"/>
                    <a:pt x="7507" y="13568"/>
                  </a:cubicBezTo>
                  <a:lnTo>
                    <a:pt x="7507" y="13568"/>
                  </a:lnTo>
                  <a:lnTo>
                    <a:pt x="7504" y="13571"/>
                  </a:lnTo>
                  <a:cubicBezTo>
                    <a:pt x="7510" y="13558"/>
                    <a:pt x="7524" y="13541"/>
                    <a:pt x="7530" y="13531"/>
                  </a:cubicBezTo>
                  <a:cubicBezTo>
                    <a:pt x="7540" y="13518"/>
                    <a:pt x="7547" y="13504"/>
                    <a:pt x="7560" y="13491"/>
                  </a:cubicBezTo>
                  <a:lnTo>
                    <a:pt x="7574" y="13481"/>
                  </a:lnTo>
                  <a:cubicBezTo>
                    <a:pt x="7580" y="13491"/>
                    <a:pt x="7591" y="13501"/>
                    <a:pt x="7597" y="13504"/>
                  </a:cubicBezTo>
                  <a:cubicBezTo>
                    <a:pt x="7611" y="13514"/>
                    <a:pt x="7627" y="13518"/>
                    <a:pt x="7641" y="13521"/>
                  </a:cubicBezTo>
                  <a:lnTo>
                    <a:pt x="7681" y="13521"/>
                  </a:lnTo>
                  <a:cubicBezTo>
                    <a:pt x="7704" y="13521"/>
                    <a:pt x="7724" y="13518"/>
                    <a:pt x="7741" y="13518"/>
                  </a:cubicBezTo>
                  <a:cubicBezTo>
                    <a:pt x="7825" y="13508"/>
                    <a:pt x="7911" y="13504"/>
                    <a:pt x="7995" y="13491"/>
                  </a:cubicBezTo>
                  <a:cubicBezTo>
                    <a:pt x="8082" y="13484"/>
                    <a:pt x="8166" y="13467"/>
                    <a:pt x="8249" y="13447"/>
                  </a:cubicBezTo>
                  <a:cubicBezTo>
                    <a:pt x="8333" y="13431"/>
                    <a:pt x="8413" y="13407"/>
                    <a:pt x="8493" y="13387"/>
                  </a:cubicBezTo>
                  <a:cubicBezTo>
                    <a:pt x="8573" y="13367"/>
                    <a:pt x="8650" y="13347"/>
                    <a:pt x="8731" y="13320"/>
                  </a:cubicBezTo>
                  <a:cubicBezTo>
                    <a:pt x="8734" y="13320"/>
                    <a:pt x="8734" y="13320"/>
                    <a:pt x="8741" y="13317"/>
                  </a:cubicBezTo>
                  <a:cubicBezTo>
                    <a:pt x="8747" y="13317"/>
                    <a:pt x="8757" y="13314"/>
                    <a:pt x="8764" y="13307"/>
                  </a:cubicBezTo>
                  <a:cubicBezTo>
                    <a:pt x="8774" y="13304"/>
                    <a:pt x="8777" y="13304"/>
                    <a:pt x="8784" y="13300"/>
                  </a:cubicBezTo>
                  <a:cubicBezTo>
                    <a:pt x="8941" y="13250"/>
                    <a:pt x="9085" y="13180"/>
                    <a:pt x="9235" y="13130"/>
                  </a:cubicBezTo>
                  <a:cubicBezTo>
                    <a:pt x="9276" y="13116"/>
                    <a:pt x="9309" y="13106"/>
                    <a:pt x="9346" y="13100"/>
                  </a:cubicBezTo>
                  <a:cubicBezTo>
                    <a:pt x="9383" y="13086"/>
                    <a:pt x="9426" y="13080"/>
                    <a:pt x="9463" y="13066"/>
                  </a:cubicBezTo>
                  <a:cubicBezTo>
                    <a:pt x="9536" y="13040"/>
                    <a:pt x="9610" y="13006"/>
                    <a:pt x="9677" y="12963"/>
                  </a:cubicBezTo>
                  <a:cubicBezTo>
                    <a:pt x="9747" y="12912"/>
                    <a:pt x="9811" y="12852"/>
                    <a:pt x="9867" y="12795"/>
                  </a:cubicBezTo>
                  <a:lnTo>
                    <a:pt x="9954" y="12705"/>
                  </a:lnTo>
                  <a:cubicBezTo>
                    <a:pt x="9984" y="12678"/>
                    <a:pt x="10015" y="12652"/>
                    <a:pt x="10048" y="12628"/>
                  </a:cubicBezTo>
                  <a:cubicBezTo>
                    <a:pt x="10078" y="12602"/>
                    <a:pt x="10111" y="12578"/>
                    <a:pt x="10138" y="12551"/>
                  </a:cubicBezTo>
                  <a:cubicBezTo>
                    <a:pt x="10185" y="12515"/>
                    <a:pt x="10232" y="12471"/>
                    <a:pt x="10269" y="12431"/>
                  </a:cubicBezTo>
                  <a:cubicBezTo>
                    <a:pt x="10299" y="12401"/>
                    <a:pt x="10329" y="12368"/>
                    <a:pt x="10352" y="12334"/>
                  </a:cubicBezTo>
                  <a:lnTo>
                    <a:pt x="10429" y="12247"/>
                  </a:lnTo>
                  <a:cubicBezTo>
                    <a:pt x="10483" y="12180"/>
                    <a:pt x="10536" y="12113"/>
                    <a:pt x="10583" y="12047"/>
                  </a:cubicBezTo>
                  <a:cubicBezTo>
                    <a:pt x="10603" y="12013"/>
                    <a:pt x="10630" y="11980"/>
                    <a:pt x="10646" y="11946"/>
                  </a:cubicBezTo>
                  <a:cubicBezTo>
                    <a:pt x="10665" y="11915"/>
                    <a:pt x="10681" y="11883"/>
                    <a:pt x="10700" y="11849"/>
                  </a:cubicBezTo>
                  <a:lnTo>
                    <a:pt x="10700" y="11849"/>
                  </a:lnTo>
                  <a:cubicBezTo>
                    <a:pt x="10700" y="11849"/>
                    <a:pt x="10700" y="11849"/>
                    <a:pt x="10700" y="11849"/>
                  </a:cubicBezTo>
                  <a:cubicBezTo>
                    <a:pt x="10700" y="11848"/>
                    <a:pt x="10701" y="11847"/>
                    <a:pt x="10702" y="11846"/>
                  </a:cubicBezTo>
                  <a:lnTo>
                    <a:pt x="10702" y="11846"/>
                  </a:lnTo>
                  <a:cubicBezTo>
                    <a:pt x="10702" y="11846"/>
                    <a:pt x="10701" y="11846"/>
                    <a:pt x="10701" y="11846"/>
                  </a:cubicBezTo>
                  <a:lnTo>
                    <a:pt x="10701" y="11846"/>
                  </a:lnTo>
                  <a:cubicBezTo>
                    <a:pt x="10702" y="11845"/>
                    <a:pt x="10703" y="11844"/>
                    <a:pt x="10703" y="11843"/>
                  </a:cubicBezTo>
                  <a:lnTo>
                    <a:pt x="10703" y="11843"/>
                  </a:lnTo>
                  <a:cubicBezTo>
                    <a:pt x="10703" y="11843"/>
                    <a:pt x="10703" y="11843"/>
                    <a:pt x="10703" y="11843"/>
                  </a:cubicBezTo>
                  <a:lnTo>
                    <a:pt x="10703" y="11843"/>
                  </a:lnTo>
                  <a:cubicBezTo>
                    <a:pt x="10709" y="11832"/>
                    <a:pt x="10714" y="11823"/>
                    <a:pt x="10720" y="11809"/>
                  </a:cubicBezTo>
                  <a:cubicBezTo>
                    <a:pt x="10720" y="11809"/>
                    <a:pt x="10720" y="11802"/>
                    <a:pt x="10723" y="11802"/>
                  </a:cubicBezTo>
                  <a:cubicBezTo>
                    <a:pt x="10733" y="11786"/>
                    <a:pt x="10740" y="11776"/>
                    <a:pt x="10750" y="11759"/>
                  </a:cubicBezTo>
                  <a:lnTo>
                    <a:pt x="10750" y="11759"/>
                  </a:lnTo>
                  <a:lnTo>
                    <a:pt x="10747" y="11762"/>
                  </a:lnTo>
                  <a:cubicBezTo>
                    <a:pt x="10763" y="11729"/>
                    <a:pt x="10783" y="11695"/>
                    <a:pt x="10800" y="11665"/>
                  </a:cubicBezTo>
                  <a:cubicBezTo>
                    <a:pt x="10817" y="11635"/>
                    <a:pt x="10837" y="11602"/>
                    <a:pt x="10854" y="11575"/>
                  </a:cubicBezTo>
                  <a:cubicBezTo>
                    <a:pt x="10887" y="11515"/>
                    <a:pt x="10924" y="11461"/>
                    <a:pt x="10964" y="11401"/>
                  </a:cubicBezTo>
                  <a:cubicBezTo>
                    <a:pt x="11004" y="11331"/>
                    <a:pt x="11051" y="11261"/>
                    <a:pt x="11091" y="11191"/>
                  </a:cubicBezTo>
                  <a:cubicBezTo>
                    <a:pt x="11098" y="11181"/>
                    <a:pt x="11104" y="11174"/>
                    <a:pt x="11108" y="11164"/>
                  </a:cubicBezTo>
                  <a:cubicBezTo>
                    <a:pt x="11118" y="11151"/>
                    <a:pt x="11125" y="11140"/>
                    <a:pt x="11131" y="11127"/>
                  </a:cubicBezTo>
                  <a:cubicBezTo>
                    <a:pt x="11138" y="11107"/>
                    <a:pt x="11141" y="11084"/>
                    <a:pt x="11131" y="11064"/>
                  </a:cubicBezTo>
                  <a:cubicBezTo>
                    <a:pt x="11121" y="11047"/>
                    <a:pt x="11104" y="11044"/>
                    <a:pt x="11084" y="11044"/>
                  </a:cubicBezTo>
                  <a:cubicBezTo>
                    <a:pt x="11041" y="11044"/>
                    <a:pt x="11001" y="11050"/>
                    <a:pt x="10964" y="11060"/>
                  </a:cubicBezTo>
                  <a:cubicBezTo>
                    <a:pt x="10924" y="11067"/>
                    <a:pt x="10884" y="11080"/>
                    <a:pt x="10847" y="11090"/>
                  </a:cubicBezTo>
                  <a:cubicBezTo>
                    <a:pt x="10804" y="11100"/>
                    <a:pt x="10767" y="11114"/>
                    <a:pt x="10723" y="11124"/>
                  </a:cubicBezTo>
                  <a:cubicBezTo>
                    <a:pt x="10646" y="11144"/>
                    <a:pt x="10563" y="11161"/>
                    <a:pt x="10483" y="11177"/>
                  </a:cubicBezTo>
                  <a:cubicBezTo>
                    <a:pt x="10479" y="11177"/>
                    <a:pt x="10473" y="11177"/>
                    <a:pt x="10469" y="11181"/>
                  </a:cubicBezTo>
                  <a:cubicBezTo>
                    <a:pt x="10456" y="11184"/>
                    <a:pt x="10446" y="11184"/>
                    <a:pt x="10432" y="11191"/>
                  </a:cubicBezTo>
                  <a:lnTo>
                    <a:pt x="10436" y="11191"/>
                  </a:lnTo>
                  <a:cubicBezTo>
                    <a:pt x="10389" y="11197"/>
                    <a:pt x="10346" y="11201"/>
                    <a:pt x="10299" y="11211"/>
                  </a:cubicBezTo>
                  <a:cubicBezTo>
                    <a:pt x="10245" y="11217"/>
                    <a:pt x="10188" y="11224"/>
                    <a:pt x="10135" y="11231"/>
                  </a:cubicBezTo>
                  <a:cubicBezTo>
                    <a:pt x="10098" y="11234"/>
                    <a:pt x="10055" y="11241"/>
                    <a:pt x="10018" y="11244"/>
                  </a:cubicBezTo>
                  <a:cubicBezTo>
                    <a:pt x="9978" y="11247"/>
                    <a:pt x="9934" y="11257"/>
                    <a:pt x="9894" y="11261"/>
                  </a:cubicBezTo>
                  <a:cubicBezTo>
                    <a:pt x="9811" y="11274"/>
                    <a:pt x="9720" y="11284"/>
                    <a:pt x="9637" y="11301"/>
                  </a:cubicBezTo>
                  <a:cubicBezTo>
                    <a:pt x="9553" y="11318"/>
                    <a:pt x="9470" y="11334"/>
                    <a:pt x="9393" y="11358"/>
                  </a:cubicBezTo>
                  <a:cubicBezTo>
                    <a:pt x="9312" y="11378"/>
                    <a:pt x="9235" y="11411"/>
                    <a:pt x="9159" y="11441"/>
                  </a:cubicBezTo>
                  <a:cubicBezTo>
                    <a:pt x="9078" y="11468"/>
                    <a:pt x="8998" y="11498"/>
                    <a:pt x="8918" y="11532"/>
                  </a:cubicBezTo>
                  <a:cubicBezTo>
                    <a:pt x="8841" y="11565"/>
                    <a:pt x="8764" y="11599"/>
                    <a:pt x="8694" y="11645"/>
                  </a:cubicBezTo>
                  <a:cubicBezTo>
                    <a:pt x="8657" y="11669"/>
                    <a:pt x="8624" y="11692"/>
                    <a:pt x="8590" y="11719"/>
                  </a:cubicBezTo>
                  <a:cubicBezTo>
                    <a:pt x="8550" y="11749"/>
                    <a:pt x="8517" y="11779"/>
                    <a:pt x="8483" y="11809"/>
                  </a:cubicBezTo>
                  <a:cubicBezTo>
                    <a:pt x="8456" y="11836"/>
                    <a:pt x="8426" y="11866"/>
                    <a:pt x="8396" y="11899"/>
                  </a:cubicBezTo>
                  <a:cubicBezTo>
                    <a:pt x="8366" y="11930"/>
                    <a:pt x="8343" y="11960"/>
                    <a:pt x="8313" y="11986"/>
                  </a:cubicBezTo>
                  <a:cubicBezTo>
                    <a:pt x="8293" y="12010"/>
                    <a:pt x="8273" y="12033"/>
                    <a:pt x="8246" y="12053"/>
                  </a:cubicBezTo>
                  <a:cubicBezTo>
                    <a:pt x="8226" y="12077"/>
                    <a:pt x="8199" y="12097"/>
                    <a:pt x="8179" y="12120"/>
                  </a:cubicBezTo>
                  <a:lnTo>
                    <a:pt x="8105" y="12197"/>
                  </a:lnTo>
                  <a:cubicBezTo>
                    <a:pt x="8082" y="12220"/>
                    <a:pt x="8062" y="12250"/>
                    <a:pt x="8042" y="12277"/>
                  </a:cubicBezTo>
                  <a:cubicBezTo>
                    <a:pt x="8012" y="12317"/>
                    <a:pt x="7982" y="12361"/>
                    <a:pt x="7958" y="12404"/>
                  </a:cubicBezTo>
                  <a:cubicBezTo>
                    <a:pt x="7911" y="12485"/>
                    <a:pt x="7875" y="12565"/>
                    <a:pt x="7831" y="12645"/>
                  </a:cubicBezTo>
                  <a:cubicBezTo>
                    <a:pt x="7815" y="12682"/>
                    <a:pt x="7794" y="12719"/>
                    <a:pt x="7778" y="12752"/>
                  </a:cubicBezTo>
                  <a:cubicBezTo>
                    <a:pt x="7761" y="12789"/>
                    <a:pt x="7744" y="12832"/>
                    <a:pt x="7728" y="12869"/>
                  </a:cubicBezTo>
                  <a:cubicBezTo>
                    <a:pt x="7728" y="12872"/>
                    <a:pt x="7728" y="12872"/>
                    <a:pt x="7724" y="12879"/>
                  </a:cubicBezTo>
                  <a:cubicBezTo>
                    <a:pt x="7724" y="12882"/>
                    <a:pt x="7721" y="12886"/>
                    <a:pt x="7721" y="12889"/>
                  </a:cubicBezTo>
                  <a:cubicBezTo>
                    <a:pt x="7721" y="12896"/>
                    <a:pt x="7714" y="12899"/>
                    <a:pt x="7714" y="12902"/>
                  </a:cubicBezTo>
                  <a:lnTo>
                    <a:pt x="7714" y="12906"/>
                  </a:lnTo>
                  <a:cubicBezTo>
                    <a:pt x="7714" y="12906"/>
                    <a:pt x="7714" y="12912"/>
                    <a:pt x="7711" y="12912"/>
                  </a:cubicBezTo>
                  <a:cubicBezTo>
                    <a:pt x="7711" y="12916"/>
                    <a:pt x="7708" y="12919"/>
                    <a:pt x="7708" y="12923"/>
                  </a:cubicBezTo>
                  <a:cubicBezTo>
                    <a:pt x="7708" y="12929"/>
                    <a:pt x="7704" y="12933"/>
                    <a:pt x="7704" y="12936"/>
                  </a:cubicBezTo>
                  <a:lnTo>
                    <a:pt x="7704" y="12939"/>
                  </a:lnTo>
                  <a:cubicBezTo>
                    <a:pt x="7694" y="12969"/>
                    <a:pt x="7681" y="12996"/>
                    <a:pt x="7674" y="13023"/>
                  </a:cubicBezTo>
                  <a:cubicBezTo>
                    <a:pt x="7661" y="13056"/>
                    <a:pt x="7654" y="13096"/>
                    <a:pt x="7641" y="13130"/>
                  </a:cubicBezTo>
                  <a:cubicBezTo>
                    <a:pt x="7621" y="13190"/>
                    <a:pt x="7604" y="13250"/>
                    <a:pt x="7580" y="13314"/>
                  </a:cubicBezTo>
                  <a:cubicBezTo>
                    <a:pt x="7540" y="13350"/>
                    <a:pt x="7497" y="13391"/>
                    <a:pt x="7463" y="13437"/>
                  </a:cubicBezTo>
                  <a:cubicBezTo>
                    <a:pt x="7410" y="13504"/>
                    <a:pt x="7363" y="13571"/>
                    <a:pt x="7313" y="13641"/>
                  </a:cubicBezTo>
                  <a:cubicBezTo>
                    <a:pt x="7310" y="13648"/>
                    <a:pt x="7306" y="13651"/>
                    <a:pt x="7303" y="13658"/>
                  </a:cubicBezTo>
                  <a:cubicBezTo>
                    <a:pt x="7296" y="13665"/>
                    <a:pt x="7293" y="13671"/>
                    <a:pt x="7290" y="13675"/>
                  </a:cubicBezTo>
                  <a:lnTo>
                    <a:pt x="7286" y="13681"/>
                  </a:lnTo>
                  <a:lnTo>
                    <a:pt x="7209" y="13782"/>
                  </a:lnTo>
                  <a:cubicBezTo>
                    <a:pt x="7186" y="13815"/>
                    <a:pt x="7156" y="13849"/>
                    <a:pt x="7129" y="13885"/>
                  </a:cubicBezTo>
                  <a:cubicBezTo>
                    <a:pt x="7109" y="13916"/>
                    <a:pt x="7089" y="13939"/>
                    <a:pt x="7072" y="13969"/>
                  </a:cubicBezTo>
                  <a:cubicBezTo>
                    <a:pt x="7062" y="13976"/>
                    <a:pt x="7059" y="13989"/>
                    <a:pt x="7056" y="13999"/>
                  </a:cubicBezTo>
                  <a:cubicBezTo>
                    <a:pt x="7089" y="13865"/>
                    <a:pt x="7122" y="13732"/>
                    <a:pt x="7153" y="13591"/>
                  </a:cubicBezTo>
                  <a:cubicBezTo>
                    <a:pt x="7179" y="13471"/>
                    <a:pt x="7209" y="13354"/>
                    <a:pt x="7236" y="13233"/>
                  </a:cubicBezTo>
                  <a:cubicBezTo>
                    <a:pt x="7246" y="13170"/>
                    <a:pt x="7260" y="13103"/>
                    <a:pt x="7273" y="13040"/>
                  </a:cubicBezTo>
                  <a:cubicBezTo>
                    <a:pt x="7280" y="12983"/>
                    <a:pt x="7290" y="12923"/>
                    <a:pt x="7293" y="12869"/>
                  </a:cubicBezTo>
                  <a:cubicBezTo>
                    <a:pt x="7296" y="12849"/>
                    <a:pt x="7293" y="12829"/>
                    <a:pt x="7296" y="12805"/>
                  </a:cubicBezTo>
                  <a:cubicBezTo>
                    <a:pt x="7296" y="12802"/>
                    <a:pt x="7303" y="12799"/>
                    <a:pt x="7303" y="12789"/>
                  </a:cubicBezTo>
                  <a:cubicBezTo>
                    <a:pt x="7306" y="12765"/>
                    <a:pt x="7310" y="12739"/>
                    <a:pt x="7320" y="12715"/>
                  </a:cubicBezTo>
                  <a:cubicBezTo>
                    <a:pt x="7323" y="12699"/>
                    <a:pt x="7326" y="12678"/>
                    <a:pt x="7336" y="12662"/>
                  </a:cubicBezTo>
                  <a:cubicBezTo>
                    <a:pt x="7343" y="12638"/>
                    <a:pt x="7353" y="12615"/>
                    <a:pt x="7360" y="12595"/>
                  </a:cubicBezTo>
                  <a:cubicBezTo>
                    <a:pt x="7393" y="12518"/>
                    <a:pt x="7430" y="12448"/>
                    <a:pt x="7470" y="12378"/>
                  </a:cubicBezTo>
                  <a:cubicBezTo>
                    <a:pt x="7473" y="12371"/>
                    <a:pt x="7473" y="12368"/>
                    <a:pt x="7477" y="12364"/>
                  </a:cubicBezTo>
                  <a:cubicBezTo>
                    <a:pt x="7477" y="12361"/>
                    <a:pt x="7480" y="12361"/>
                    <a:pt x="7480" y="12354"/>
                  </a:cubicBezTo>
                  <a:cubicBezTo>
                    <a:pt x="7487" y="12351"/>
                    <a:pt x="7487" y="12347"/>
                    <a:pt x="7490" y="12337"/>
                  </a:cubicBezTo>
                  <a:lnTo>
                    <a:pt x="7490" y="12344"/>
                  </a:lnTo>
                  <a:cubicBezTo>
                    <a:pt x="7490" y="12344"/>
                    <a:pt x="7490" y="12337"/>
                    <a:pt x="7494" y="12337"/>
                  </a:cubicBezTo>
                  <a:lnTo>
                    <a:pt x="7494" y="12334"/>
                  </a:lnTo>
                  <a:cubicBezTo>
                    <a:pt x="7507" y="12314"/>
                    <a:pt x="7520" y="12287"/>
                    <a:pt x="7530" y="12267"/>
                  </a:cubicBezTo>
                  <a:lnTo>
                    <a:pt x="7570" y="12194"/>
                  </a:lnTo>
                  <a:cubicBezTo>
                    <a:pt x="7591" y="12147"/>
                    <a:pt x="7611" y="12100"/>
                    <a:pt x="7627" y="12050"/>
                  </a:cubicBezTo>
                  <a:cubicBezTo>
                    <a:pt x="7637" y="12033"/>
                    <a:pt x="7641" y="12016"/>
                    <a:pt x="7647" y="12000"/>
                  </a:cubicBezTo>
                  <a:cubicBezTo>
                    <a:pt x="7654" y="11996"/>
                    <a:pt x="7654" y="11996"/>
                    <a:pt x="7654" y="11993"/>
                  </a:cubicBezTo>
                  <a:lnTo>
                    <a:pt x="7654" y="11993"/>
                  </a:lnTo>
                  <a:cubicBezTo>
                    <a:pt x="7654" y="11993"/>
                    <a:pt x="7648" y="11996"/>
                    <a:pt x="7647" y="12000"/>
                  </a:cubicBezTo>
                  <a:lnTo>
                    <a:pt x="7647" y="12000"/>
                  </a:lnTo>
                  <a:cubicBezTo>
                    <a:pt x="7648" y="11996"/>
                    <a:pt x="7654" y="11993"/>
                    <a:pt x="7654" y="11986"/>
                  </a:cubicBezTo>
                  <a:cubicBezTo>
                    <a:pt x="7654" y="11983"/>
                    <a:pt x="7654" y="11983"/>
                    <a:pt x="7657" y="11980"/>
                  </a:cubicBezTo>
                  <a:cubicBezTo>
                    <a:pt x="7657" y="11980"/>
                    <a:pt x="7657" y="11976"/>
                    <a:pt x="7661" y="11976"/>
                  </a:cubicBezTo>
                  <a:lnTo>
                    <a:pt x="7661" y="11980"/>
                  </a:lnTo>
                  <a:cubicBezTo>
                    <a:pt x="7661" y="11976"/>
                    <a:pt x="7664" y="11970"/>
                    <a:pt x="7664" y="11966"/>
                  </a:cubicBezTo>
                  <a:lnTo>
                    <a:pt x="7664" y="11963"/>
                  </a:lnTo>
                  <a:cubicBezTo>
                    <a:pt x="7674" y="11946"/>
                    <a:pt x="7677" y="11930"/>
                    <a:pt x="7687" y="11913"/>
                  </a:cubicBezTo>
                  <a:cubicBezTo>
                    <a:pt x="7704" y="11876"/>
                    <a:pt x="7714" y="11836"/>
                    <a:pt x="7731" y="11796"/>
                  </a:cubicBezTo>
                  <a:cubicBezTo>
                    <a:pt x="7744" y="11769"/>
                    <a:pt x="7754" y="11742"/>
                    <a:pt x="7764" y="11716"/>
                  </a:cubicBezTo>
                  <a:cubicBezTo>
                    <a:pt x="7778" y="11685"/>
                    <a:pt x="7791" y="11662"/>
                    <a:pt x="7808" y="11632"/>
                  </a:cubicBezTo>
                  <a:cubicBezTo>
                    <a:pt x="7825" y="11602"/>
                    <a:pt x="7845" y="11575"/>
                    <a:pt x="7865" y="11545"/>
                  </a:cubicBezTo>
                  <a:cubicBezTo>
                    <a:pt x="7888" y="11518"/>
                    <a:pt x="7905" y="11495"/>
                    <a:pt x="7925" y="11475"/>
                  </a:cubicBezTo>
                  <a:lnTo>
                    <a:pt x="7988" y="11398"/>
                  </a:lnTo>
                  <a:cubicBezTo>
                    <a:pt x="8032" y="11344"/>
                    <a:pt x="8065" y="11291"/>
                    <a:pt x="8099" y="11227"/>
                  </a:cubicBezTo>
                  <a:cubicBezTo>
                    <a:pt x="8139" y="11157"/>
                    <a:pt x="8166" y="11077"/>
                    <a:pt x="8189" y="11000"/>
                  </a:cubicBezTo>
                  <a:cubicBezTo>
                    <a:pt x="8206" y="10940"/>
                    <a:pt x="8222" y="10880"/>
                    <a:pt x="8232" y="10816"/>
                  </a:cubicBezTo>
                  <a:cubicBezTo>
                    <a:pt x="8242" y="10783"/>
                    <a:pt x="8246" y="10749"/>
                    <a:pt x="8256" y="10716"/>
                  </a:cubicBezTo>
                  <a:cubicBezTo>
                    <a:pt x="8259" y="10689"/>
                    <a:pt x="8263" y="10662"/>
                    <a:pt x="8266" y="10632"/>
                  </a:cubicBezTo>
                  <a:cubicBezTo>
                    <a:pt x="8273" y="10622"/>
                    <a:pt x="8273" y="10606"/>
                    <a:pt x="8276" y="10592"/>
                  </a:cubicBezTo>
                  <a:cubicBezTo>
                    <a:pt x="8276" y="10575"/>
                    <a:pt x="8279" y="10559"/>
                    <a:pt x="8279" y="10542"/>
                  </a:cubicBezTo>
                  <a:cubicBezTo>
                    <a:pt x="8283" y="10512"/>
                    <a:pt x="8283" y="10478"/>
                    <a:pt x="8283" y="10448"/>
                  </a:cubicBezTo>
                  <a:cubicBezTo>
                    <a:pt x="8289" y="10388"/>
                    <a:pt x="8289" y="10328"/>
                    <a:pt x="8283" y="10264"/>
                  </a:cubicBezTo>
                  <a:cubicBezTo>
                    <a:pt x="8283" y="10208"/>
                    <a:pt x="8279" y="10147"/>
                    <a:pt x="8276" y="10091"/>
                  </a:cubicBezTo>
                  <a:cubicBezTo>
                    <a:pt x="8276" y="10057"/>
                    <a:pt x="8273" y="10027"/>
                    <a:pt x="8266" y="9994"/>
                  </a:cubicBezTo>
                  <a:cubicBezTo>
                    <a:pt x="8263" y="9964"/>
                    <a:pt x="8259" y="9930"/>
                    <a:pt x="8259" y="9903"/>
                  </a:cubicBezTo>
                  <a:cubicBezTo>
                    <a:pt x="8249" y="9840"/>
                    <a:pt x="8242" y="9780"/>
                    <a:pt x="8229" y="9720"/>
                  </a:cubicBezTo>
                  <a:cubicBezTo>
                    <a:pt x="8222" y="9663"/>
                    <a:pt x="8209" y="9609"/>
                    <a:pt x="8196" y="9556"/>
                  </a:cubicBezTo>
                  <a:cubicBezTo>
                    <a:pt x="8189" y="9526"/>
                    <a:pt x="8182" y="9496"/>
                    <a:pt x="8176" y="9469"/>
                  </a:cubicBezTo>
                  <a:lnTo>
                    <a:pt x="8149" y="9378"/>
                  </a:lnTo>
                  <a:cubicBezTo>
                    <a:pt x="8142" y="9352"/>
                    <a:pt x="8129" y="9322"/>
                    <a:pt x="8115" y="9292"/>
                  </a:cubicBezTo>
                  <a:cubicBezTo>
                    <a:pt x="8109" y="9275"/>
                    <a:pt x="8105" y="9261"/>
                    <a:pt x="8095" y="9245"/>
                  </a:cubicBezTo>
                  <a:cubicBezTo>
                    <a:pt x="8092" y="9235"/>
                    <a:pt x="8082" y="9221"/>
                    <a:pt x="8079" y="9205"/>
                  </a:cubicBezTo>
                  <a:cubicBezTo>
                    <a:pt x="8072" y="9188"/>
                    <a:pt x="8062" y="9171"/>
                    <a:pt x="8059" y="9154"/>
                  </a:cubicBezTo>
                  <a:cubicBezTo>
                    <a:pt x="8055" y="9141"/>
                    <a:pt x="8045" y="9128"/>
                    <a:pt x="8042" y="9121"/>
                  </a:cubicBezTo>
                  <a:cubicBezTo>
                    <a:pt x="8025" y="9091"/>
                    <a:pt x="8012" y="9068"/>
                    <a:pt x="7995" y="9037"/>
                  </a:cubicBezTo>
                  <a:cubicBezTo>
                    <a:pt x="7965" y="8987"/>
                    <a:pt x="7938" y="8937"/>
                    <a:pt x="7911" y="8887"/>
                  </a:cubicBezTo>
                  <a:cubicBezTo>
                    <a:pt x="7888" y="8834"/>
                    <a:pt x="7858" y="8777"/>
                    <a:pt x="7838" y="8723"/>
                  </a:cubicBezTo>
                  <a:cubicBezTo>
                    <a:pt x="7804" y="8650"/>
                    <a:pt x="7774" y="8573"/>
                    <a:pt x="7741" y="8499"/>
                  </a:cubicBezTo>
                  <a:cubicBezTo>
                    <a:pt x="7728" y="8469"/>
                    <a:pt x="7714" y="8439"/>
                    <a:pt x="7698" y="8409"/>
                  </a:cubicBezTo>
                  <a:cubicBezTo>
                    <a:pt x="7687" y="8385"/>
                    <a:pt x="7677" y="8365"/>
                    <a:pt x="7664" y="8339"/>
                  </a:cubicBezTo>
                  <a:cubicBezTo>
                    <a:pt x="7657" y="8322"/>
                    <a:pt x="7647" y="8305"/>
                    <a:pt x="7637" y="8289"/>
                  </a:cubicBezTo>
                  <a:cubicBezTo>
                    <a:pt x="7627" y="8275"/>
                    <a:pt x="7621" y="8265"/>
                    <a:pt x="7611" y="8248"/>
                  </a:cubicBezTo>
                  <a:cubicBezTo>
                    <a:pt x="7594" y="8222"/>
                    <a:pt x="7580" y="8202"/>
                    <a:pt x="7564" y="8182"/>
                  </a:cubicBezTo>
                  <a:cubicBezTo>
                    <a:pt x="7530" y="8131"/>
                    <a:pt x="7494" y="8081"/>
                    <a:pt x="7457" y="8034"/>
                  </a:cubicBezTo>
                  <a:cubicBezTo>
                    <a:pt x="7440" y="8008"/>
                    <a:pt x="7420" y="7984"/>
                    <a:pt x="7403" y="7958"/>
                  </a:cubicBezTo>
                  <a:cubicBezTo>
                    <a:pt x="7387" y="7931"/>
                    <a:pt x="7363" y="7904"/>
                    <a:pt x="7346" y="7874"/>
                  </a:cubicBezTo>
                  <a:cubicBezTo>
                    <a:pt x="7330" y="7847"/>
                    <a:pt x="7313" y="7817"/>
                    <a:pt x="7303" y="7787"/>
                  </a:cubicBezTo>
                  <a:cubicBezTo>
                    <a:pt x="7293" y="7767"/>
                    <a:pt x="7286" y="7740"/>
                    <a:pt x="7276" y="7717"/>
                  </a:cubicBezTo>
                  <a:lnTo>
                    <a:pt x="7263" y="7680"/>
                  </a:lnTo>
                  <a:cubicBezTo>
                    <a:pt x="7260" y="7653"/>
                    <a:pt x="7253" y="7633"/>
                    <a:pt x="7246" y="7606"/>
                  </a:cubicBezTo>
                  <a:cubicBezTo>
                    <a:pt x="7243" y="7583"/>
                    <a:pt x="7239" y="7560"/>
                    <a:pt x="7229" y="7530"/>
                  </a:cubicBezTo>
                  <a:cubicBezTo>
                    <a:pt x="7226" y="7503"/>
                    <a:pt x="7223" y="7473"/>
                    <a:pt x="7219" y="7449"/>
                  </a:cubicBezTo>
                  <a:cubicBezTo>
                    <a:pt x="7213" y="7423"/>
                    <a:pt x="7193" y="7406"/>
                    <a:pt x="7169" y="7403"/>
                  </a:cubicBezTo>
                  <a:cubicBezTo>
                    <a:pt x="7165" y="7402"/>
                    <a:pt x="7162" y="7402"/>
                    <a:pt x="7158" y="7402"/>
                  </a:cubicBezTo>
                  <a:cubicBezTo>
                    <a:pt x="7139" y="7402"/>
                    <a:pt x="7123" y="7409"/>
                    <a:pt x="7109" y="7423"/>
                  </a:cubicBezTo>
                  <a:cubicBezTo>
                    <a:pt x="7096" y="7439"/>
                    <a:pt x="7092" y="7459"/>
                    <a:pt x="7089" y="7479"/>
                  </a:cubicBezTo>
                  <a:cubicBezTo>
                    <a:pt x="7086" y="7496"/>
                    <a:pt x="7076" y="7513"/>
                    <a:pt x="7072" y="7530"/>
                  </a:cubicBezTo>
                  <a:cubicBezTo>
                    <a:pt x="7062" y="7550"/>
                    <a:pt x="7056" y="7566"/>
                    <a:pt x="7042" y="7586"/>
                  </a:cubicBezTo>
                  <a:cubicBezTo>
                    <a:pt x="7029" y="7606"/>
                    <a:pt x="7019" y="7630"/>
                    <a:pt x="7002" y="7650"/>
                  </a:cubicBezTo>
                  <a:cubicBezTo>
                    <a:pt x="6989" y="7667"/>
                    <a:pt x="6975" y="7683"/>
                    <a:pt x="6962" y="7697"/>
                  </a:cubicBezTo>
                  <a:cubicBezTo>
                    <a:pt x="6952" y="7710"/>
                    <a:pt x="6942" y="7720"/>
                    <a:pt x="6929" y="7734"/>
                  </a:cubicBezTo>
                  <a:cubicBezTo>
                    <a:pt x="6929" y="7734"/>
                    <a:pt x="6929" y="7737"/>
                    <a:pt x="6925" y="7737"/>
                  </a:cubicBezTo>
                  <a:lnTo>
                    <a:pt x="6842" y="7820"/>
                  </a:lnTo>
                  <a:lnTo>
                    <a:pt x="6835" y="7830"/>
                  </a:lnTo>
                  <a:lnTo>
                    <a:pt x="6822" y="7841"/>
                  </a:lnTo>
                  <a:lnTo>
                    <a:pt x="6801" y="7864"/>
                  </a:lnTo>
                  <a:lnTo>
                    <a:pt x="6805" y="7857"/>
                  </a:lnTo>
                  <a:lnTo>
                    <a:pt x="6795" y="7867"/>
                  </a:lnTo>
                  <a:lnTo>
                    <a:pt x="6791" y="7871"/>
                  </a:lnTo>
                  <a:cubicBezTo>
                    <a:pt x="6761" y="7901"/>
                    <a:pt x="6735" y="7934"/>
                    <a:pt x="6708" y="7964"/>
                  </a:cubicBezTo>
                  <a:cubicBezTo>
                    <a:pt x="6691" y="7981"/>
                    <a:pt x="6678" y="8001"/>
                    <a:pt x="6668" y="8021"/>
                  </a:cubicBezTo>
                  <a:lnTo>
                    <a:pt x="6641" y="8058"/>
                  </a:lnTo>
                  <a:cubicBezTo>
                    <a:pt x="6634" y="8075"/>
                    <a:pt x="6621" y="8091"/>
                    <a:pt x="6611" y="8108"/>
                  </a:cubicBezTo>
                  <a:cubicBezTo>
                    <a:pt x="6604" y="8125"/>
                    <a:pt x="6594" y="8148"/>
                    <a:pt x="6584" y="8165"/>
                  </a:cubicBezTo>
                  <a:cubicBezTo>
                    <a:pt x="6571" y="8185"/>
                    <a:pt x="6561" y="8205"/>
                    <a:pt x="6554" y="8232"/>
                  </a:cubicBezTo>
                  <a:cubicBezTo>
                    <a:pt x="6527" y="8292"/>
                    <a:pt x="6511" y="8355"/>
                    <a:pt x="6504" y="8422"/>
                  </a:cubicBezTo>
                  <a:cubicBezTo>
                    <a:pt x="6501" y="8456"/>
                    <a:pt x="6494" y="8489"/>
                    <a:pt x="6491" y="8526"/>
                  </a:cubicBezTo>
                  <a:cubicBezTo>
                    <a:pt x="6487" y="8559"/>
                    <a:pt x="6487" y="8589"/>
                    <a:pt x="6484" y="8623"/>
                  </a:cubicBezTo>
                  <a:cubicBezTo>
                    <a:pt x="6477" y="8683"/>
                    <a:pt x="6477" y="8737"/>
                    <a:pt x="6474" y="8793"/>
                  </a:cubicBezTo>
                  <a:cubicBezTo>
                    <a:pt x="6470" y="8854"/>
                    <a:pt x="6467" y="8910"/>
                    <a:pt x="6457" y="8974"/>
                  </a:cubicBezTo>
                  <a:cubicBezTo>
                    <a:pt x="6450" y="9027"/>
                    <a:pt x="6444" y="9078"/>
                    <a:pt x="6437" y="9134"/>
                  </a:cubicBezTo>
                  <a:cubicBezTo>
                    <a:pt x="6434" y="9161"/>
                    <a:pt x="6427" y="9191"/>
                    <a:pt x="6420" y="9221"/>
                  </a:cubicBezTo>
                  <a:cubicBezTo>
                    <a:pt x="6417" y="9245"/>
                    <a:pt x="6407" y="9268"/>
                    <a:pt x="6404" y="9292"/>
                  </a:cubicBezTo>
                  <a:cubicBezTo>
                    <a:pt x="6390" y="9338"/>
                    <a:pt x="6377" y="9378"/>
                    <a:pt x="6367" y="9425"/>
                  </a:cubicBezTo>
                  <a:cubicBezTo>
                    <a:pt x="6353" y="9462"/>
                    <a:pt x="6340" y="9506"/>
                    <a:pt x="6333" y="9542"/>
                  </a:cubicBezTo>
                  <a:cubicBezTo>
                    <a:pt x="6320" y="9589"/>
                    <a:pt x="6307" y="9636"/>
                    <a:pt x="6293" y="9686"/>
                  </a:cubicBezTo>
                  <a:cubicBezTo>
                    <a:pt x="6283" y="9730"/>
                    <a:pt x="6273" y="9776"/>
                    <a:pt x="6267" y="9823"/>
                  </a:cubicBezTo>
                  <a:cubicBezTo>
                    <a:pt x="6256" y="9853"/>
                    <a:pt x="6253" y="9887"/>
                    <a:pt x="6250" y="9913"/>
                  </a:cubicBezTo>
                  <a:cubicBezTo>
                    <a:pt x="6243" y="9944"/>
                    <a:pt x="6240" y="9974"/>
                    <a:pt x="6236" y="10007"/>
                  </a:cubicBezTo>
                  <a:cubicBezTo>
                    <a:pt x="6226" y="10061"/>
                    <a:pt x="6223" y="10121"/>
                    <a:pt x="6220" y="10174"/>
                  </a:cubicBezTo>
                  <a:cubicBezTo>
                    <a:pt x="6216" y="10208"/>
                    <a:pt x="6216" y="10241"/>
                    <a:pt x="6210" y="10271"/>
                  </a:cubicBezTo>
                  <a:cubicBezTo>
                    <a:pt x="6210" y="10305"/>
                    <a:pt x="6206" y="10341"/>
                    <a:pt x="6206" y="10375"/>
                  </a:cubicBezTo>
                  <a:cubicBezTo>
                    <a:pt x="6203" y="10428"/>
                    <a:pt x="6203" y="10482"/>
                    <a:pt x="6203" y="10539"/>
                  </a:cubicBezTo>
                  <a:lnTo>
                    <a:pt x="6203" y="10636"/>
                  </a:lnTo>
                  <a:cubicBezTo>
                    <a:pt x="6203" y="10662"/>
                    <a:pt x="6206" y="10692"/>
                    <a:pt x="6206" y="10723"/>
                  </a:cubicBezTo>
                  <a:cubicBezTo>
                    <a:pt x="6210" y="10749"/>
                    <a:pt x="6210" y="10783"/>
                    <a:pt x="6216" y="10813"/>
                  </a:cubicBezTo>
                  <a:cubicBezTo>
                    <a:pt x="6220" y="10833"/>
                    <a:pt x="6223" y="10856"/>
                    <a:pt x="6223" y="10876"/>
                  </a:cubicBezTo>
                  <a:cubicBezTo>
                    <a:pt x="6223" y="10890"/>
                    <a:pt x="6226" y="10900"/>
                    <a:pt x="6226" y="10910"/>
                  </a:cubicBezTo>
                  <a:cubicBezTo>
                    <a:pt x="6236" y="10940"/>
                    <a:pt x="6240" y="10970"/>
                    <a:pt x="6250" y="10997"/>
                  </a:cubicBezTo>
                  <a:cubicBezTo>
                    <a:pt x="6253" y="11017"/>
                    <a:pt x="6260" y="11033"/>
                    <a:pt x="6267" y="11057"/>
                  </a:cubicBezTo>
                  <a:lnTo>
                    <a:pt x="6277" y="11094"/>
                  </a:lnTo>
                  <a:cubicBezTo>
                    <a:pt x="6300" y="11154"/>
                    <a:pt x="6323" y="11207"/>
                    <a:pt x="6353" y="11261"/>
                  </a:cubicBezTo>
                  <a:cubicBezTo>
                    <a:pt x="6374" y="11298"/>
                    <a:pt x="6400" y="11331"/>
                    <a:pt x="6424" y="11364"/>
                  </a:cubicBezTo>
                  <a:lnTo>
                    <a:pt x="6420" y="11361"/>
                  </a:lnTo>
                  <a:lnTo>
                    <a:pt x="6420" y="11361"/>
                  </a:lnTo>
                  <a:cubicBezTo>
                    <a:pt x="6424" y="11368"/>
                    <a:pt x="6434" y="11375"/>
                    <a:pt x="6437" y="11381"/>
                  </a:cubicBezTo>
                  <a:cubicBezTo>
                    <a:pt x="6437" y="11381"/>
                    <a:pt x="6437" y="11388"/>
                    <a:pt x="6440" y="11388"/>
                  </a:cubicBezTo>
                  <a:lnTo>
                    <a:pt x="6444" y="11391"/>
                  </a:lnTo>
                  <a:lnTo>
                    <a:pt x="6444" y="11388"/>
                  </a:lnTo>
                  <a:cubicBezTo>
                    <a:pt x="6450" y="11391"/>
                    <a:pt x="6454" y="11398"/>
                    <a:pt x="6457" y="11405"/>
                  </a:cubicBezTo>
                  <a:lnTo>
                    <a:pt x="6454" y="11398"/>
                  </a:lnTo>
                  <a:lnTo>
                    <a:pt x="6454" y="11398"/>
                  </a:lnTo>
                  <a:cubicBezTo>
                    <a:pt x="6470" y="11421"/>
                    <a:pt x="6484" y="11438"/>
                    <a:pt x="6501" y="11458"/>
                  </a:cubicBezTo>
                  <a:lnTo>
                    <a:pt x="6494" y="11455"/>
                  </a:lnTo>
                  <a:lnTo>
                    <a:pt x="6494" y="11455"/>
                  </a:lnTo>
                  <a:cubicBezTo>
                    <a:pt x="6511" y="11475"/>
                    <a:pt x="6527" y="11498"/>
                    <a:pt x="6544" y="11525"/>
                  </a:cubicBezTo>
                  <a:cubicBezTo>
                    <a:pt x="6554" y="11538"/>
                    <a:pt x="6557" y="11545"/>
                    <a:pt x="6567" y="11558"/>
                  </a:cubicBezTo>
                  <a:lnTo>
                    <a:pt x="6654" y="11709"/>
                  </a:lnTo>
                  <a:cubicBezTo>
                    <a:pt x="6688" y="11762"/>
                    <a:pt x="6718" y="11812"/>
                    <a:pt x="6751" y="11863"/>
                  </a:cubicBezTo>
                  <a:cubicBezTo>
                    <a:pt x="6768" y="11889"/>
                    <a:pt x="6788" y="11913"/>
                    <a:pt x="6805" y="11940"/>
                  </a:cubicBezTo>
                  <a:cubicBezTo>
                    <a:pt x="6822" y="11963"/>
                    <a:pt x="6842" y="11990"/>
                    <a:pt x="6862" y="12013"/>
                  </a:cubicBezTo>
                  <a:cubicBezTo>
                    <a:pt x="6895" y="12057"/>
                    <a:pt x="6939" y="12097"/>
                    <a:pt x="6972" y="12143"/>
                  </a:cubicBezTo>
                  <a:lnTo>
                    <a:pt x="7009" y="12194"/>
                  </a:lnTo>
                  <a:cubicBezTo>
                    <a:pt x="7019" y="12207"/>
                    <a:pt x="7025" y="12224"/>
                    <a:pt x="7036" y="12234"/>
                  </a:cubicBezTo>
                  <a:cubicBezTo>
                    <a:pt x="7042" y="12257"/>
                    <a:pt x="7056" y="12274"/>
                    <a:pt x="7062" y="12294"/>
                  </a:cubicBezTo>
                  <a:lnTo>
                    <a:pt x="7089" y="12344"/>
                  </a:lnTo>
                  <a:cubicBezTo>
                    <a:pt x="7122" y="12424"/>
                    <a:pt x="7153" y="12508"/>
                    <a:pt x="7176" y="12585"/>
                  </a:cubicBezTo>
                  <a:cubicBezTo>
                    <a:pt x="7186" y="12612"/>
                    <a:pt x="7189" y="12635"/>
                    <a:pt x="7193" y="12665"/>
                  </a:cubicBezTo>
                  <a:lnTo>
                    <a:pt x="7193" y="12668"/>
                  </a:lnTo>
                  <a:cubicBezTo>
                    <a:pt x="7186" y="12695"/>
                    <a:pt x="7179" y="12725"/>
                    <a:pt x="7176" y="12752"/>
                  </a:cubicBezTo>
                  <a:cubicBezTo>
                    <a:pt x="7173" y="12785"/>
                    <a:pt x="7173" y="12819"/>
                    <a:pt x="7173" y="12852"/>
                  </a:cubicBezTo>
                  <a:cubicBezTo>
                    <a:pt x="7173" y="12859"/>
                    <a:pt x="7173" y="12866"/>
                    <a:pt x="7176" y="12869"/>
                  </a:cubicBezTo>
                  <a:cubicBezTo>
                    <a:pt x="7176" y="12882"/>
                    <a:pt x="7173" y="12896"/>
                    <a:pt x="7173" y="12909"/>
                  </a:cubicBezTo>
                  <a:lnTo>
                    <a:pt x="7159" y="12983"/>
                  </a:lnTo>
                  <a:cubicBezTo>
                    <a:pt x="7156" y="12999"/>
                    <a:pt x="7156" y="13019"/>
                    <a:pt x="7153" y="13036"/>
                  </a:cubicBezTo>
                  <a:cubicBezTo>
                    <a:pt x="7153" y="13046"/>
                    <a:pt x="7146" y="13050"/>
                    <a:pt x="7146" y="13060"/>
                  </a:cubicBezTo>
                  <a:cubicBezTo>
                    <a:pt x="7146" y="13063"/>
                    <a:pt x="7153" y="13066"/>
                    <a:pt x="7156" y="13070"/>
                  </a:cubicBezTo>
                  <a:cubicBezTo>
                    <a:pt x="7129" y="13163"/>
                    <a:pt x="7106" y="13254"/>
                    <a:pt x="7079" y="13350"/>
                  </a:cubicBezTo>
                  <a:cubicBezTo>
                    <a:pt x="7046" y="13467"/>
                    <a:pt x="7009" y="13585"/>
                    <a:pt x="6975" y="13705"/>
                  </a:cubicBezTo>
                  <a:cubicBezTo>
                    <a:pt x="6942" y="13822"/>
                    <a:pt x="6908" y="13939"/>
                    <a:pt x="6875" y="14063"/>
                  </a:cubicBezTo>
                  <a:cubicBezTo>
                    <a:pt x="6842" y="14183"/>
                    <a:pt x="6811" y="14300"/>
                    <a:pt x="6778" y="14420"/>
                  </a:cubicBezTo>
                  <a:cubicBezTo>
                    <a:pt x="6745" y="14541"/>
                    <a:pt x="6711" y="14664"/>
                    <a:pt x="6684" y="14788"/>
                  </a:cubicBezTo>
                  <a:cubicBezTo>
                    <a:pt x="6674" y="14818"/>
                    <a:pt x="6671" y="14848"/>
                    <a:pt x="6661" y="14875"/>
                  </a:cubicBezTo>
                  <a:cubicBezTo>
                    <a:pt x="6634" y="14999"/>
                    <a:pt x="6611" y="15122"/>
                    <a:pt x="6591" y="15250"/>
                  </a:cubicBezTo>
                  <a:cubicBezTo>
                    <a:pt x="6584" y="15286"/>
                    <a:pt x="6574" y="15326"/>
                    <a:pt x="6567" y="15367"/>
                  </a:cubicBezTo>
                  <a:cubicBezTo>
                    <a:pt x="6544" y="15293"/>
                    <a:pt x="6521" y="15223"/>
                    <a:pt x="6501" y="15156"/>
                  </a:cubicBezTo>
                  <a:cubicBezTo>
                    <a:pt x="6437" y="14969"/>
                    <a:pt x="6360" y="14781"/>
                    <a:pt x="6273" y="14601"/>
                  </a:cubicBezTo>
                  <a:cubicBezTo>
                    <a:pt x="6183" y="14417"/>
                    <a:pt x="6093" y="14236"/>
                    <a:pt x="6009" y="14049"/>
                  </a:cubicBezTo>
                  <a:cubicBezTo>
                    <a:pt x="5969" y="13949"/>
                    <a:pt x="5925" y="13852"/>
                    <a:pt x="5882" y="13752"/>
                  </a:cubicBezTo>
                  <a:lnTo>
                    <a:pt x="5842" y="13665"/>
                  </a:lnTo>
                  <a:cubicBezTo>
                    <a:pt x="5832" y="13638"/>
                    <a:pt x="5822" y="13615"/>
                    <a:pt x="5808" y="13595"/>
                  </a:cubicBezTo>
                  <a:cubicBezTo>
                    <a:pt x="5785" y="13548"/>
                    <a:pt x="5758" y="13501"/>
                    <a:pt x="5735" y="13451"/>
                  </a:cubicBezTo>
                  <a:cubicBezTo>
                    <a:pt x="5685" y="13350"/>
                    <a:pt x="5631" y="13250"/>
                    <a:pt x="5581" y="13150"/>
                  </a:cubicBezTo>
                  <a:cubicBezTo>
                    <a:pt x="5581" y="13147"/>
                    <a:pt x="5581" y="13136"/>
                    <a:pt x="5574" y="13133"/>
                  </a:cubicBezTo>
                  <a:cubicBezTo>
                    <a:pt x="5568" y="13086"/>
                    <a:pt x="5558" y="13046"/>
                    <a:pt x="5554" y="12999"/>
                  </a:cubicBezTo>
                  <a:cubicBezTo>
                    <a:pt x="5551" y="12963"/>
                    <a:pt x="5551" y="12929"/>
                    <a:pt x="5548" y="12892"/>
                  </a:cubicBezTo>
                  <a:cubicBezTo>
                    <a:pt x="5548" y="12876"/>
                    <a:pt x="5541" y="12852"/>
                    <a:pt x="5541" y="12836"/>
                  </a:cubicBezTo>
                  <a:cubicBezTo>
                    <a:pt x="5538" y="12759"/>
                    <a:pt x="5534" y="12682"/>
                    <a:pt x="5531" y="12602"/>
                  </a:cubicBezTo>
                  <a:lnTo>
                    <a:pt x="5531" y="12608"/>
                  </a:lnTo>
                  <a:cubicBezTo>
                    <a:pt x="5531" y="12558"/>
                    <a:pt x="5524" y="12508"/>
                    <a:pt x="5524" y="12458"/>
                  </a:cubicBezTo>
                  <a:lnTo>
                    <a:pt x="5524" y="12461"/>
                  </a:lnTo>
                  <a:cubicBezTo>
                    <a:pt x="5524" y="12444"/>
                    <a:pt x="5524" y="12428"/>
                    <a:pt x="5521" y="12411"/>
                  </a:cubicBezTo>
                  <a:lnTo>
                    <a:pt x="5521" y="12374"/>
                  </a:lnTo>
                  <a:cubicBezTo>
                    <a:pt x="5521" y="12357"/>
                    <a:pt x="5524" y="12344"/>
                    <a:pt x="5531" y="12327"/>
                  </a:cubicBezTo>
                  <a:cubicBezTo>
                    <a:pt x="5531" y="12314"/>
                    <a:pt x="5531" y="12307"/>
                    <a:pt x="5534" y="12294"/>
                  </a:cubicBezTo>
                  <a:cubicBezTo>
                    <a:pt x="5534" y="12274"/>
                    <a:pt x="5538" y="12250"/>
                    <a:pt x="5538" y="12230"/>
                  </a:cubicBezTo>
                  <a:cubicBezTo>
                    <a:pt x="5541" y="12197"/>
                    <a:pt x="5541" y="12160"/>
                    <a:pt x="5541" y="12127"/>
                  </a:cubicBezTo>
                  <a:lnTo>
                    <a:pt x="5554" y="11913"/>
                  </a:lnTo>
                  <a:lnTo>
                    <a:pt x="5554" y="11909"/>
                  </a:lnTo>
                  <a:lnTo>
                    <a:pt x="5554" y="11906"/>
                  </a:lnTo>
                  <a:cubicBezTo>
                    <a:pt x="5564" y="11806"/>
                    <a:pt x="5574" y="11706"/>
                    <a:pt x="5591" y="11609"/>
                  </a:cubicBezTo>
                  <a:cubicBezTo>
                    <a:pt x="5605" y="11528"/>
                    <a:pt x="5621" y="11445"/>
                    <a:pt x="5635" y="11364"/>
                  </a:cubicBezTo>
                  <a:cubicBezTo>
                    <a:pt x="5648" y="11281"/>
                    <a:pt x="5655" y="11197"/>
                    <a:pt x="5665" y="11114"/>
                  </a:cubicBezTo>
                  <a:cubicBezTo>
                    <a:pt x="5671" y="11037"/>
                    <a:pt x="5675" y="10960"/>
                    <a:pt x="5688" y="10880"/>
                  </a:cubicBezTo>
                  <a:cubicBezTo>
                    <a:pt x="5698" y="10796"/>
                    <a:pt x="5708" y="10713"/>
                    <a:pt x="5722" y="10629"/>
                  </a:cubicBezTo>
                  <a:cubicBezTo>
                    <a:pt x="5735" y="10552"/>
                    <a:pt x="5752" y="10475"/>
                    <a:pt x="5758" y="10395"/>
                  </a:cubicBezTo>
                  <a:cubicBezTo>
                    <a:pt x="5765" y="10355"/>
                    <a:pt x="5772" y="10308"/>
                    <a:pt x="5775" y="10268"/>
                  </a:cubicBezTo>
                  <a:lnTo>
                    <a:pt x="5788" y="10141"/>
                  </a:lnTo>
                  <a:lnTo>
                    <a:pt x="5802" y="10017"/>
                  </a:lnTo>
                  <a:cubicBezTo>
                    <a:pt x="5805" y="9984"/>
                    <a:pt x="5808" y="9944"/>
                    <a:pt x="5818" y="9910"/>
                  </a:cubicBezTo>
                  <a:cubicBezTo>
                    <a:pt x="5822" y="9873"/>
                    <a:pt x="5825" y="9837"/>
                    <a:pt x="5835" y="9803"/>
                  </a:cubicBezTo>
                  <a:cubicBezTo>
                    <a:pt x="5842" y="9756"/>
                    <a:pt x="5852" y="9709"/>
                    <a:pt x="5865" y="9669"/>
                  </a:cubicBezTo>
                  <a:cubicBezTo>
                    <a:pt x="5889" y="9556"/>
                    <a:pt x="5919" y="9449"/>
                    <a:pt x="5949" y="9335"/>
                  </a:cubicBezTo>
                  <a:cubicBezTo>
                    <a:pt x="5976" y="9221"/>
                    <a:pt x="6006" y="9104"/>
                    <a:pt x="6039" y="8991"/>
                  </a:cubicBezTo>
                  <a:cubicBezTo>
                    <a:pt x="6066" y="8914"/>
                    <a:pt x="6086" y="8834"/>
                    <a:pt x="6109" y="8757"/>
                  </a:cubicBezTo>
                  <a:cubicBezTo>
                    <a:pt x="6139" y="8673"/>
                    <a:pt x="6170" y="8586"/>
                    <a:pt x="6200" y="8503"/>
                  </a:cubicBezTo>
                  <a:cubicBezTo>
                    <a:pt x="6226" y="8422"/>
                    <a:pt x="6253" y="8345"/>
                    <a:pt x="6277" y="8265"/>
                  </a:cubicBezTo>
                  <a:cubicBezTo>
                    <a:pt x="6290" y="8228"/>
                    <a:pt x="6303" y="8185"/>
                    <a:pt x="6317" y="8148"/>
                  </a:cubicBezTo>
                  <a:lnTo>
                    <a:pt x="6353" y="8048"/>
                  </a:lnTo>
                  <a:cubicBezTo>
                    <a:pt x="6367" y="8018"/>
                    <a:pt x="6377" y="7984"/>
                    <a:pt x="6390" y="7954"/>
                  </a:cubicBezTo>
                  <a:cubicBezTo>
                    <a:pt x="6404" y="7927"/>
                    <a:pt x="6417" y="7901"/>
                    <a:pt x="6427" y="7877"/>
                  </a:cubicBezTo>
                  <a:cubicBezTo>
                    <a:pt x="6454" y="7820"/>
                    <a:pt x="6477" y="7770"/>
                    <a:pt x="6504" y="7717"/>
                  </a:cubicBezTo>
                  <a:cubicBezTo>
                    <a:pt x="6527" y="7667"/>
                    <a:pt x="6554" y="7613"/>
                    <a:pt x="6577" y="7563"/>
                  </a:cubicBezTo>
                  <a:cubicBezTo>
                    <a:pt x="6606" y="7512"/>
                    <a:pt x="6632" y="7454"/>
                    <a:pt x="6658" y="7402"/>
                  </a:cubicBezTo>
                  <a:lnTo>
                    <a:pt x="6658" y="7402"/>
                  </a:lnTo>
                  <a:cubicBezTo>
                    <a:pt x="6668" y="7386"/>
                    <a:pt x="6674" y="7376"/>
                    <a:pt x="6684" y="7359"/>
                  </a:cubicBezTo>
                  <a:cubicBezTo>
                    <a:pt x="6684" y="7352"/>
                    <a:pt x="6688" y="7349"/>
                    <a:pt x="6688" y="7346"/>
                  </a:cubicBezTo>
                  <a:lnTo>
                    <a:pt x="6688" y="7349"/>
                  </a:lnTo>
                  <a:cubicBezTo>
                    <a:pt x="6701" y="7329"/>
                    <a:pt x="6711" y="7302"/>
                    <a:pt x="6721" y="7282"/>
                  </a:cubicBezTo>
                  <a:lnTo>
                    <a:pt x="6721" y="7282"/>
                  </a:lnTo>
                  <a:cubicBezTo>
                    <a:pt x="6721" y="7286"/>
                    <a:pt x="6718" y="7286"/>
                    <a:pt x="6718" y="7292"/>
                  </a:cubicBezTo>
                  <a:cubicBezTo>
                    <a:pt x="6738" y="7252"/>
                    <a:pt x="6755" y="7215"/>
                    <a:pt x="6775" y="7182"/>
                  </a:cubicBezTo>
                  <a:cubicBezTo>
                    <a:pt x="6811" y="7112"/>
                    <a:pt x="6852" y="7045"/>
                    <a:pt x="6888" y="6975"/>
                  </a:cubicBezTo>
                  <a:cubicBezTo>
                    <a:pt x="6905" y="6941"/>
                    <a:pt x="6922" y="6908"/>
                    <a:pt x="6935" y="6868"/>
                  </a:cubicBezTo>
                  <a:cubicBezTo>
                    <a:pt x="6942" y="6844"/>
                    <a:pt x="6952" y="6824"/>
                    <a:pt x="6955" y="6797"/>
                  </a:cubicBezTo>
                  <a:lnTo>
                    <a:pt x="7106" y="6597"/>
                  </a:lnTo>
                  <a:cubicBezTo>
                    <a:pt x="7153" y="6533"/>
                    <a:pt x="7203" y="6473"/>
                    <a:pt x="7246" y="6413"/>
                  </a:cubicBezTo>
                  <a:cubicBezTo>
                    <a:pt x="7296" y="6349"/>
                    <a:pt x="7353" y="6289"/>
                    <a:pt x="7397" y="6222"/>
                  </a:cubicBezTo>
                  <a:cubicBezTo>
                    <a:pt x="7423" y="6189"/>
                    <a:pt x="7447" y="6155"/>
                    <a:pt x="7470" y="6122"/>
                  </a:cubicBezTo>
                  <a:cubicBezTo>
                    <a:pt x="7490" y="6082"/>
                    <a:pt x="7514" y="6048"/>
                    <a:pt x="7530" y="6012"/>
                  </a:cubicBezTo>
                  <a:cubicBezTo>
                    <a:pt x="7540" y="5992"/>
                    <a:pt x="7554" y="5972"/>
                    <a:pt x="7560" y="5945"/>
                  </a:cubicBezTo>
                  <a:cubicBezTo>
                    <a:pt x="7574" y="5915"/>
                    <a:pt x="7587" y="5881"/>
                    <a:pt x="7591" y="5848"/>
                  </a:cubicBezTo>
                  <a:cubicBezTo>
                    <a:pt x="7594" y="5824"/>
                    <a:pt x="7594" y="5798"/>
                    <a:pt x="7594" y="5774"/>
                  </a:cubicBezTo>
                  <a:cubicBezTo>
                    <a:pt x="7594" y="5764"/>
                    <a:pt x="7591" y="5758"/>
                    <a:pt x="7591" y="5748"/>
                  </a:cubicBezTo>
                  <a:cubicBezTo>
                    <a:pt x="7587" y="5741"/>
                    <a:pt x="7580" y="5727"/>
                    <a:pt x="7577" y="5721"/>
                  </a:cubicBezTo>
                  <a:cubicBezTo>
                    <a:pt x="7570" y="5707"/>
                    <a:pt x="7557" y="5691"/>
                    <a:pt x="7544" y="5677"/>
                  </a:cubicBezTo>
                  <a:cubicBezTo>
                    <a:pt x="7530" y="5671"/>
                    <a:pt x="7520" y="5661"/>
                    <a:pt x="7504" y="5657"/>
                  </a:cubicBezTo>
                  <a:cubicBezTo>
                    <a:pt x="7485" y="5651"/>
                    <a:pt x="7467" y="5648"/>
                    <a:pt x="7449" y="5648"/>
                  </a:cubicBezTo>
                  <a:cubicBezTo>
                    <a:pt x="7429" y="5648"/>
                    <a:pt x="7410" y="5652"/>
                    <a:pt x="7390" y="5657"/>
                  </a:cubicBezTo>
                  <a:cubicBezTo>
                    <a:pt x="7356" y="5664"/>
                    <a:pt x="7330" y="5687"/>
                    <a:pt x="7303" y="5704"/>
                  </a:cubicBezTo>
                  <a:cubicBezTo>
                    <a:pt x="7270" y="5727"/>
                    <a:pt x="7239" y="5754"/>
                    <a:pt x="7206" y="5778"/>
                  </a:cubicBezTo>
                  <a:cubicBezTo>
                    <a:pt x="7146" y="5828"/>
                    <a:pt x="7089" y="5881"/>
                    <a:pt x="7039" y="5945"/>
                  </a:cubicBezTo>
                  <a:cubicBezTo>
                    <a:pt x="6985" y="6012"/>
                    <a:pt x="6939" y="6082"/>
                    <a:pt x="6918" y="6165"/>
                  </a:cubicBezTo>
                  <a:cubicBezTo>
                    <a:pt x="6912" y="6192"/>
                    <a:pt x="6908" y="6212"/>
                    <a:pt x="6905" y="6239"/>
                  </a:cubicBezTo>
                  <a:cubicBezTo>
                    <a:pt x="6902" y="6256"/>
                    <a:pt x="6902" y="6272"/>
                    <a:pt x="6895" y="6289"/>
                  </a:cubicBezTo>
                  <a:cubicBezTo>
                    <a:pt x="6888" y="6366"/>
                    <a:pt x="6885" y="6443"/>
                    <a:pt x="6878" y="6523"/>
                  </a:cubicBezTo>
                  <a:cubicBezTo>
                    <a:pt x="6875" y="6550"/>
                    <a:pt x="6875" y="6583"/>
                    <a:pt x="6868" y="6613"/>
                  </a:cubicBezTo>
                  <a:cubicBezTo>
                    <a:pt x="6862" y="6647"/>
                    <a:pt x="6855" y="6680"/>
                    <a:pt x="6852" y="6714"/>
                  </a:cubicBezTo>
                  <a:lnTo>
                    <a:pt x="6852" y="6710"/>
                  </a:lnTo>
                  <a:cubicBezTo>
                    <a:pt x="6842" y="6744"/>
                    <a:pt x="6835" y="6777"/>
                    <a:pt x="6822" y="6811"/>
                  </a:cubicBezTo>
                  <a:cubicBezTo>
                    <a:pt x="6808" y="6841"/>
                    <a:pt x="6795" y="6868"/>
                    <a:pt x="6785" y="6894"/>
                  </a:cubicBezTo>
                  <a:lnTo>
                    <a:pt x="6785" y="6898"/>
                  </a:lnTo>
                  <a:cubicBezTo>
                    <a:pt x="6701" y="7058"/>
                    <a:pt x="6621" y="7215"/>
                    <a:pt x="6544" y="7379"/>
                  </a:cubicBezTo>
                  <a:cubicBezTo>
                    <a:pt x="6474" y="7526"/>
                    <a:pt x="6407" y="7677"/>
                    <a:pt x="6340" y="7827"/>
                  </a:cubicBezTo>
                  <a:cubicBezTo>
                    <a:pt x="6307" y="7901"/>
                    <a:pt x="6273" y="7981"/>
                    <a:pt x="6250" y="8061"/>
                  </a:cubicBezTo>
                  <a:lnTo>
                    <a:pt x="6173" y="8299"/>
                  </a:lnTo>
                  <a:cubicBezTo>
                    <a:pt x="6149" y="8379"/>
                    <a:pt x="6126" y="8452"/>
                    <a:pt x="6099" y="8529"/>
                  </a:cubicBezTo>
                  <a:cubicBezTo>
                    <a:pt x="6073" y="8606"/>
                    <a:pt x="6043" y="8683"/>
                    <a:pt x="6022" y="8763"/>
                  </a:cubicBezTo>
                  <a:cubicBezTo>
                    <a:pt x="5999" y="8840"/>
                    <a:pt x="5972" y="8924"/>
                    <a:pt x="5949" y="9004"/>
                  </a:cubicBezTo>
                  <a:cubicBezTo>
                    <a:pt x="5922" y="9088"/>
                    <a:pt x="5902" y="9171"/>
                    <a:pt x="5875" y="9258"/>
                  </a:cubicBezTo>
                  <a:cubicBezTo>
                    <a:pt x="5869" y="9288"/>
                    <a:pt x="5859" y="9315"/>
                    <a:pt x="5855" y="9342"/>
                  </a:cubicBezTo>
                  <a:lnTo>
                    <a:pt x="5855" y="9315"/>
                  </a:lnTo>
                  <a:cubicBezTo>
                    <a:pt x="5855" y="9208"/>
                    <a:pt x="5852" y="9101"/>
                    <a:pt x="5852" y="8997"/>
                  </a:cubicBezTo>
                  <a:cubicBezTo>
                    <a:pt x="5852" y="8890"/>
                    <a:pt x="5849" y="8787"/>
                    <a:pt x="5839" y="8683"/>
                  </a:cubicBezTo>
                  <a:cubicBezTo>
                    <a:pt x="5832" y="8583"/>
                    <a:pt x="5818" y="8482"/>
                    <a:pt x="5802" y="8382"/>
                  </a:cubicBezTo>
                  <a:cubicBezTo>
                    <a:pt x="5802" y="8379"/>
                    <a:pt x="5802" y="8372"/>
                    <a:pt x="5798" y="8365"/>
                  </a:cubicBezTo>
                  <a:lnTo>
                    <a:pt x="5798" y="8369"/>
                  </a:lnTo>
                  <a:cubicBezTo>
                    <a:pt x="5798" y="8365"/>
                    <a:pt x="5798" y="8362"/>
                    <a:pt x="5792" y="8355"/>
                  </a:cubicBezTo>
                  <a:lnTo>
                    <a:pt x="5792" y="8362"/>
                  </a:lnTo>
                  <a:cubicBezTo>
                    <a:pt x="5792" y="8352"/>
                    <a:pt x="5788" y="8349"/>
                    <a:pt x="5788" y="8339"/>
                  </a:cubicBezTo>
                  <a:lnTo>
                    <a:pt x="5788" y="8335"/>
                  </a:lnTo>
                  <a:cubicBezTo>
                    <a:pt x="5788" y="8332"/>
                    <a:pt x="5785" y="8322"/>
                    <a:pt x="5785" y="8319"/>
                  </a:cubicBezTo>
                  <a:lnTo>
                    <a:pt x="5785" y="8329"/>
                  </a:lnTo>
                  <a:cubicBezTo>
                    <a:pt x="5772" y="8262"/>
                    <a:pt x="5758" y="8195"/>
                    <a:pt x="5742" y="8128"/>
                  </a:cubicBezTo>
                  <a:cubicBezTo>
                    <a:pt x="5718" y="8028"/>
                    <a:pt x="5688" y="7927"/>
                    <a:pt x="5658" y="7820"/>
                  </a:cubicBezTo>
                  <a:cubicBezTo>
                    <a:pt x="5641" y="7764"/>
                    <a:pt x="5631" y="7710"/>
                    <a:pt x="5615" y="7650"/>
                  </a:cubicBezTo>
                  <a:cubicBezTo>
                    <a:pt x="5618" y="7603"/>
                    <a:pt x="5621" y="7563"/>
                    <a:pt x="5631" y="7516"/>
                  </a:cubicBezTo>
                  <a:cubicBezTo>
                    <a:pt x="5641" y="7419"/>
                    <a:pt x="5655" y="7326"/>
                    <a:pt x="5675" y="7229"/>
                  </a:cubicBezTo>
                  <a:cubicBezTo>
                    <a:pt x="5688" y="7168"/>
                    <a:pt x="5701" y="7115"/>
                    <a:pt x="5715" y="7058"/>
                  </a:cubicBezTo>
                  <a:cubicBezTo>
                    <a:pt x="5718" y="7031"/>
                    <a:pt x="5722" y="7001"/>
                    <a:pt x="5722" y="6975"/>
                  </a:cubicBezTo>
                  <a:cubicBezTo>
                    <a:pt x="5722" y="6944"/>
                    <a:pt x="5718" y="6914"/>
                    <a:pt x="5715" y="6884"/>
                  </a:cubicBezTo>
                  <a:cubicBezTo>
                    <a:pt x="5701" y="6817"/>
                    <a:pt x="5681" y="6751"/>
                    <a:pt x="5648" y="6694"/>
                  </a:cubicBezTo>
                  <a:cubicBezTo>
                    <a:pt x="5648" y="6690"/>
                    <a:pt x="5641" y="6690"/>
                    <a:pt x="5641" y="6684"/>
                  </a:cubicBezTo>
                  <a:cubicBezTo>
                    <a:pt x="5641" y="6684"/>
                    <a:pt x="5641" y="6680"/>
                    <a:pt x="5638" y="6680"/>
                  </a:cubicBezTo>
                  <a:lnTo>
                    <a:pt x="5638" y="6684"/>
                  </a:lnTo>
                  <a:cubicBezTo>
                    <a:pt x="5618" y="6657"/>
                    <a:pt x="5598" y="6627"/>
                    <a:pt x="5568" y="6607"/>
                  </a:cubicBezTo>
                  <a:cubicBezTo>
                    <a:pt x="5534" y="6580"/>
                    <a:pt x="5501" y="6560"/>
                    <a:pt x="5457" y="6550"/>
                  </a:cubicBezTo>
                  <a:cubicBezTo>
                    <a:pt x="5446" y="6548"/>
                    <a:pt x="5433" y="6548"/>
                    <a:pt x="5421" y="6548"/>
                  </a:cubicBezTo>
                  <a:cubicBezTo>
                    <a:pt x="5381" y="6548"/>
                    <a:pt x="5339" y="6556"/>
                    <a:pt x="5304" y="6577"/>
                  </a:cubicBezTo>
                  <a:cubicBezTo>
                    <a:pt x="5280" y="6590"/>
                    <a:pt x="5257" y="6607"/>
                    <a:pt x="5240" y="6627"/>
                  </a:cubicBezTo>
                  <a:cubicBezTo>
                    <a:pt x="5223" y="6644"/>
                    <a:pt x="5213" y="6664"/>
                    <a:pt x="5203" y="6684"/>
                  </a:cubicBezTo>
                  <a:cubicBezTo>
                    <a:pt x="5187" y="6730"/>
                    <a:pt x="5183" y="6781"/>
                    <a:pt x="5190" y="6827"/>
                  </a:cubicBezTo>
                  <a:cubicBezTo>
                    <a:pt x="5197" y="6848"/>
                    <a:pt x="5200" y="6868"/>
                    <a:pt x="5203" y="6894"/>
                  </a:cubicBezTo>
                  <a:cubicBezTo>
                    <a:pt x="5213" y="6931"/>
                    <a:pt x="5220" y="6968"/>
                    <a:pt x="5233" y="7008"/>
                  </a:cubicBezTo>
                  <a:cubicBezTo>
                    <a:pt x="5236" y="7017"/>
                    <a:pt x="5239" y="7030"/>
                    <a:pt x="5244" y="7042"/>
                  </a:cubicBezTo>
                  <a:lnTo>
                    <a:pt x="5244" y="7042"/>
                  </a:lnTo>
                  <a:cubicBezTo>
                    <a:pt x="5243" y="7042"/>
                    <a:pt x="5242" y="7041"/>
                    <a:pt x="5240" y="7041"/>
                  </a:cubicBezTo>
                  <a:cubicBezTo>
                    <a:pt x="5253" y="7085"/>
                    <a:pt x="5274" y="7128"/>
                    <a:pt x="5297" y="7168"/>
                  </a:cubicBezTo>
                  <a:cubicBezTo>
                    <a:pt x="5314" y="7212"/>
                    <a:pt x="5330" y="7249"/>
                    <a:pt x="5350" y="7292"/>
                  </a:cubicBezTo>
                  <a:cubicBezTo>
                    <a:pt x="5384" y="7369"/>
                    <a:pt x="5414" y="7449"/>
                    <a:pt x="5437" y="7533"/>
                  </a:cubicBezTo>
                  <a:cubicBezTo>
                    <a:pt x="5457" y="7600"/>
                    <a:pt x="5474" y="7663"/>
                    <a:pt x="5498" y="7730"/>
                  </a:cubicBezTo>
                  <a:cubicBezTo>
                    <a:pt x="5514" y="7794"/>
                    <a:pt x="5534" y="7854"/>
                    <a:pt x="5554" y="7917"/>
                  </a:cubicBezTo>
                  <a:cubicBezTo>
                    <a:pt x="5564" y="7943"/>
                    <a:pt x="5570" y="7962"/>
                    <a:pt x="5574" y="7984"/>
                  </a:cubicBezTo>
                  <a:lnTo>
                    <a:pt x="5574" y="7984"/>
                  </a:lnTo>
                  <a:cubicBezTo>
                    <a:pt x="5573" y="7983"/>
                    <a:pt x="5573" y="7982"/>
                    <a:pt x="5571" y="7981"/>
                  </a:cubicBezTo>
                  <a:lnTo>
                    <a:pt x="5571" y="7981"/>
                  </a:lnTo>
                  <a:cubicBezTo>
                    <a:pt x="5574" y="7998"/>
                    <a:pt x="5581" y="8014"/>
                    <a:pt x="5588" y="8028"/>
                  </a:cubicBezTo>
                  <a:lnTo>
                    <a:pt x="5588" y="8031"/>
                  </a:lnTo>
                  <a:cubicBezTo>
                    <a:pt x="5608" y="8101"/>
                    <a:pt x="5631" y="8172"/>
                    <a:pt x="5648" y="8245"/>
                  </a:cubicBezTo>
                  <a:cubicBezTo>
                    <a:pt x="5665" y="8319"/>
                    <a:pt x="5681" y="8389"/>
                    <a:pt x="5691" y="8466"/>
                  </a:cubicBezTo>
                  <a:cubicBezTo>
                    <a:pt x="5701" y="8506"/>
                    <a:pt x="5705" y="8546"/>
                    <a:pt x="5715" y="8586"/>
                  </a:cubicBezTo>
                  <a:cubicBezTo>
                    <a:pt x="5718" y="8630"/>
                    <a:pt x="5725" y="8670"/>
                    <a:pt x="5732" y="8713"/>
                  </a:cubicBezTo>
                  <a:cubicBezTo>
                    <a:pt x="5752" y="8917"/>
                    <a:pt x="5755" y="9124"/>
                    <a:pt x="5768" y="9332"/>
                  </a:cubicBezTo>
                  <a:cubicBezTo>
                    <a:pt x="5768" y="9358"/>
                    <a:pt x="5772" y="9389"/>
                    <a:pt x="5772" y="9419"/>
                  </a:cubicBezTo>
                  <a:lnTo>
                    <a:pt x="5772" y="9415"/>
                  </a:lnTo>
                  <a:cubicBezTo>
                    <a:pt x="5775" y="9469"/>
                    <a:pt x="5775" y="9519"/>
                    <a:pt x="5775" y="9572"/>
                  </a:cubicBezTo>
                  <a:cubicBezTo>
                    <a:pt x="5775" y="9602"/>
                    <a:pt x="5772" y="9626"/>
                    <a:pt x="5772" y="9656"/>
                  </a:cubicBezTo>
                  <a:cubicBezTo>
                    <a:pt x="5765" y="9686"/>
                    <a:pt x="5758" y="9720"/>
                    <a:pt x="5752" y="9750"/>
                  </a:cubicBezTo>
                  <a:cubicBezTo>
                    <a:pt x="5742" y="9786"/>
                    <a:pt x="5735" y="9820"/>
                    <a:pt x="5732" y="9857"/>
                  </a:cubicBezTo>
                  <a:cubicBezTo>
                    <a:pt x="5725" y="9887"/>
                    <a:pt x="5722" y="9917"/>
                    <a:pt x="5715" y="9944"/>
                  </a:cubicBezTo>
                  <a:cubicBezTo>
                    <a:pt x="5708" y="9957"/>
                    <a:pt x="5708" y="9974"/>
                    <a:pt x="5705" y="9987"/>
                  </a:cubicBezTo>
                  <a:cubicBezTo>
                    <a:pt x="5691" y="10074"/>
                    <a:pt x="5685" y="10161"/>
                    <a:pt x="5675" y="10251"/>
                  </a:cubicBezTo>
                  <a:cubicBezTo>
                    <a:pt x="5658" y="10408"/>
                    <a:pt x="5631" y="10562"/>
                    <a:pt x="5605" y="10723"/>
                  </a:cubicBezTo>
                  <a:cubicBezTo>
                    <a:pt x="5591" y="10803"/>
                    <a:pt x="5584" y="10886"/>
                    <a:pt x="5574" y="10970"/>
                  </a:cubicBezTo>
                  <a:cubicBezTo>
                    <a:pt x="5568" y="11054"/>
                    <a:pt x="5558" y="11140"/>
                    <a:pt x="5551" y="11224"/>
                  </a:cubicBezTo>
                  <a:cubicBezTo>
                    <a:pt x="5534" y="11388"/>
                    <a:pt x="5504" y="11545"/>
                    <a:pt x="5484" y="11709"/>
                  </a:cubicBezTo>
                  <a:cubicBezTo>
                    <a:pt x="5471" y="11782"/>
                    <a:pt x="5467" y="11859"/>
                    <a:pt x="5464" y="11940"/>
                  </a:cubicBezTo>
                  <a:lnTo>
                    <a:pt x="5451" y="12190"/>
                  </a:lnTo>
                  <a:cubicBezTo>
                    <a:pt x="5451" y="12234"/>
                    <a:pt x="5447" y="12277"/>
                    <a:pt x="5447" y="12324"/>
                  </a:cubicBezTo>
                  <a:cubicBezTo>
                    <a:pt x="5447" y="12357"/>
                    <a:pt x="5441" y="12391"/>
                    <a:pt x="5441" y="12418"/>
                  </a:cubicBezTo>
                  <a:cubicBezTo>
                    <a:pt x="5441" y="12448"/>
                    <a:pt x="5447" y="12481"/>
                    <a:pt x="5451" y="12511"/>
                  </a:cubicBezTo>
                  <a:cubicBezTo>
                    <a:pt x="5457" y="12602"/>
                    <a:pt x="5464" y="12692"/>
                    <a:pt x="5467" y="12782"/>
                  </a:cubicBezTo>
                  <a:cubicBezTo>
                    <a:pt x="5471" y="12816"/>
                    <a:pt x="5471" y="12849"/>
                    <a:pt x="5474" y="12882"/>
                  </a:cubicBezTo>
                  <a:cubicBezTo>
                    <a:pt x="5481" y="12916"/>
                    <a:pt x="5481" y="12949"/>
                    <a:pt x="5484" y="12983"/>
                  </a:cubicBezTo>
                  <a:cubicBezTo>
                    <a:pt x="5467" y="12946"/>
                    <a:pt x="5447" y="12902"/>
                    <a:pt x="5431" y="12866"/>
                  </a:cubicBezTo>
                  <a:cubicBezTo>
                    <a:pt x="5381" y="12752"/>
                    <a:pt x="5330" y="12642"/>
                    <a:pt x="5284" y="12525"/>
                  </a:cubicBezTo>
                  <a:lnTo>
                    <a:pt x="5284" y="12498"/>
                  </a:lnTo>
                  <a:cubicBezTo>
                    <a:pt x="5280" y="12431"/>
                    <a:pt x="5267" y="12361"/>
                    <a:pt x="5250" y="12294"/>
                  </a:cubicBezTo>
                  <a:cubicBezTo>
                    <a:pt x="5233" y="12230"/>
                    <a:pt x="5213" y="12167"/>
                    <a:pt x="5190" y="12110"/>
                  </a:cubicBezTo>
                  <a:cubicBezTo>
                    <a:pt x="5170" y="12057"/>
                    <a:pt x="5150" y="12000"/>
                    <a:pt x="5130" y="11950"/>
                  </a:cubicBezTo>
                  <a:cubicBezTo>
                    <a:pt x="5130" y="11940"/>
                    <a:pt x="5123" y="11930"/>
                    <a:pt x="5123" y="11916"/>
                  </a:cubicBezTo>
                  <a:cubicBezTo>
                    <a:pt x="5123" y="11873"/>
                    <a:pt x="5130" y="11826"/>
                    <a:pt x="5136" y="11779"/>
                  </a:cubicBezTo>
                  <a:lnTo>
                    <a:pt x="5136" y="11789"/>
                  </a:lnTo>
                  <a:cubicBezTo>
                    <a:pt x="5150" y="11665"/>
                    <a:pt x="5167" y="11545"/>
                    <a:pt x="5180" y="11425"/>
                  </a:cubicBezTo>
                  <a:cubicBezTo>
                    <a:pt x="5197" y="11278"/>
                    <a:pt x="5217" y="11130"/>
                    <a:pt x="5237" y="10987"/>
                  </a:cubicBezTo>
                  <a:cubicBezTo>
                    <a:pt x="5247" y="10913"/>
                    <a:pt x="5253" y="10846"/>
                    <a:pt x="5263" y="10776"/>
                  </a:cubicBezTo>
                  <a:cubicBezTo>
                    <a:pt x="5270" y="10706"/>
                    <a:pt x="5287" y="10639"/>
                    <a:pt x="5300" y="10569"/>
                  </a:cubicBezTo>
                  <a:cubicBezTo>
                    <a:pt x="5300" y="10562"/>
                    <a:pt x="5300" y="10559"/>
                    <a:pt x="5304" y="10555"/>
                  </a:cubicBezTo>
                  <a:cubicBezTo>
                    <a:pt x="5314" y="10519"/>
                    <a:pt x="5320" y="10485"/>
                    <a:pt x="5334" y="10445"/>
                  </a:cubicBezTo>
                  <a:cubicBezTo>
                    <a:pt x="5347" y="10412"/>
                    <a:pt x="5354" y="10375"/>
                    <a:pt x="5367" y="10341"/>
                  </a:cubicBezTo>
                  <a:cubicBezTo>
                    <a:pt x="5387" y="10271"/>
                    <a:pt x="5407" y="10204"/>
                    <a:pt x="5431" y="10134"/>
                  </a:cubicBezTo>
                  <a:cubicBezTo>
                    <a:pt x="5447" y="10061"/>
                    <a:pt x="5464" y="9990"/>
                    <a:pt x="5474" y="9920"/>
                  </a:cubicBezTo>
                  <a:cubicBezTo>
                    <a:pt x="5487" y="9843"/>
                    <a:pt x="5498" y="9770"/>
                    <a:pt x="5498" y="9693"/>
                  </a:cubicBezTo>
                  <a:lnTo>
                    <a:pt x="5498" y="9689"/>
                  </a:lnTo>
                  <a:lnTo>
                    <a:pt x="5498" y="9669"/>
                  </a:lnTo>
                  <a:cubicBezTo>
                    <a:pt x="5498" y="9599"/>
                    <a:pt x="5481" y="9526"/>
                    <a:pt x="5471" y="9459"/>
                  </a:cubicBezTo>
                  <a:cubicBezTo>
                    <a:pt x="5464" y="9399"/>
                    <a:pt x="5451" y="9338"/>
                    <a:pt x="5434" y="9275"/>
                  </a:cubicBezTo>
                  <a:cubicBezTo>
                    <a:pt x="5417" y="9218"/>
                    <a:pt x="5397" y="9154"/>
                    <a:pt x="5367" y="9101"/>
                  </a:cubicBezTo>
                  <a:cubicBezTo>
                    <a:pt x="5337" y="9037"/>
                    <a:pt x="5307" y="8981"/>
                    <a:pt x="5270" y="8920"/>
                  </a:cubicBezTo>
                  <a:cubicBezTo>
                    <a:pt x="5233" y="8854"/>
                    <a:pt x="5190" y="8787"/>
                    <a:pt x="5153" y="8720"/>
                  </a:cubicBezTo>
                  <a:lnTo>
                    <a:pt x="5130" y="8683"/>
                  </a:lnTo>
                  <a:cubicBezTo>
                    <a:pt x="5113" y="8656"/>
                    <a:pt x="5096" y="8633"/>
                    <a:pt x="5083" y="8606"/>
                  </a:cubicBezTo>
                  <a:cubicBezTo>
                    <a:pt x="5063" y="8573"/>
                    <a:pt x="5039" y="8546"/>
                    <a:pt x="5019" y="8509"/>
                  </a:cubicBezTo>
                  <a:cubicBezTo>
                    <a:pt x="4996" y="8472"/>
                    <a:pt x="4969" y="8436"/>
                    <a:pt x="4946" y="8392"/>
                  </a:cubicBezTo>
                  <a:cubicBezTo>
                    <a:pt x="4936" y="8375"/>
                    <a:pt x="4922" y="8365"/>
                    <a:pt x="4916" y="8349"/>
                  </a:cubicBezTo>
                  <a:cubicBezTo>
                    <a:pt x="4902" y="8332"/>
                    <a:pt x="4889" y="8309"/>
                    <a:pt x="4872" y="8292"/>
                  </a:cubicBezTo>
                  <a:lnTo>
                    <a:pt x="4872" y="8292"/>
                  </a:lnTo>
                  <a:lnTo>
                    <a:pt x="4882" y="8302"/>
                  </a:lnTo>
                  <a:lnTo>
                    <a:pt x="4832" y="8238"/>
                  </a:lnTo>
                  <a:cubicBezTo>
                    <a:pt x="4819" y="8225"/>
                    <a:pt x="4805" y="8215"/>
                    <a:pt x="4795" y="8198"/>
                  </a:cubicBezTo>
                  <a:cubicBezTo>
                    <a:pt x="4782" y="8185"/>
                    <a:pt x="4772" y="8172"/>
                    <a:pt x="4762" y="8165"/>
                  </a:cubicBezTo>
                  <a:cubicBezTo>
                    <a:pt x="4735" y="8141"/>
                    <a:pt x="4715" y="8118"/>
                    <a:pt x="4688" y="8098"/>
                  </a:cubicBezTo>
                  <a:cubicBezTo>
                    <a:pt x="4662" y="8075"/>
                    <a:pt x="4632" y="8051"/>
                    <a:pt x="4601" y="8031"/>
                  </a:cubicBezTo>
                  <a:cubicBezTo>
                    <a:pt x="4578" y="8008"/>
                    <a:pt x="4548" y="7991"/>
                    <a:pt x="4518" y="7974"/>
                  </a:cubicBezTo>
                  <a:cubicBezTo>
                    <a:pt x="4448" y="7934"/>
                    <a:pt x="4377" y="7897"/>
                    <a:pt x="4304" y="7857"/>
                  </a:cubicBezTo>
                  <a:cubicBezTo>
                    <a:pt x="4304" y="7851"/>
                    <a:pt x="4301" y="7841"/>
                    <a:pt x="4297" y="7834"/>
                  </a:cubicBezTo>
                  <a:cubicBezTo>
                    <a:pt x="4294" y="7820"/>
                    <a:pt x="4287" y="7804"/>
                    <a:pt x="4287" y="7790"/>
                  </a:cubicBezTo>
                  <a:cubicBezTo>
                    <a:pt x="4277" y="7723"/>
                    <a:pt x="4267" y="7657"/>
                    <a:pt x="4260" y="7590"/>
                  </a:cubicBezTo>
                  <a:cubicBezTo>
                    <a:pt x="4260" y="7570"/>
                    <a:pt x="4254" y="7550"/>
                    <a:pt x="4254" y="7530"/>
                  </a:cubicBezTo>
                  <a:lnTo>
                    <a:pt x="4254" y="7536"/>
                  </a:lnTo>
                  <a:cubicBezTo>
                    <a:pt x="4250" y="7486"/>
                    <a:pt x="4244" y="7436"/>
                    <a:pt x="4237" y="7389"/>
                  </a:cubicBezTo>
                  <a:lnTo>
                    <a:pt x="4237" y="7386"/>
                  </a:lnTo>
                  <a:cubicBezTo>
                    <a:pt x="4244" y="7372"/>
                    <a:pt x="4244" y="7356"/>
                    <a:pt x="4247" y="7346"/>
                  </a:cubicBezTo>
                  <a:cubicBezTo>
                    <a:pt x="4250" y="7329"/>
                    <a:pt x="4250" y="7306"/>
                    <a:pt x="4254" y="7289"/>
                  </a:cubicBezTo>
                  <a:cubicBezTo>
                    <a:pt x="4260" y="7269"/>
                    <a:pt x="4264" y="7249"/>
                    <a:pt x="4267" y="7232"/>
                  </a:cubicBezTo>
                  <a:cubicBezTo>
                    <a:pt x="4284" y="7165"/>
                    <a:pt x="4301" y="7095"/>
                    <a:pt x="4321" y="7028"/>
                  </a:cubicBezTo>
                  <a:cubicBezTo>
                    <a:pt x="4327" y="7005"/>
                    <a:pt x="4334" y="6985"/>
                    <a:pt x="4337" y="6965"/>
                  </a:cubicBezTo>
                  <a:cubicBezTo>
                    <a:pt x="4344" y="6944"/>
                    <a:pt x="4351" y="6928"/>
                    <a:pt x="4361" y="6904"/>
                  </a:cubicBezTo>
                  <a:cubicBezTo>
                    <a:pt x="4367" y="6871"/>
                    <a:pt x="4381" y="6844"/>
                    <a:pt x="4394" y="6811"/>
                  </a:cubicBezTo>
                  <a:cubicBezTo>
                    <a:pt x="4414" y="6751"/>
                    <a:pt x="4438" y="6697"/>
                    <a:pt x="4464" y="6637"/>
                  </a:cubicBezTo>
                  <a:cubicBezTo>
                    <a:pt x="4484" y="6593"/>
                    <a:pt x="4505" y="6543"/>
                    <a:pt x="4531" y="6496"/>
                  </a:cubicBezTo>
                  <a:cubicBezTo>
                    <a:pt x="4555" y="6446"/>
                    <a:pt x="4578" y="6396"/>
                    <a:pt x="4601" y="6349"/>
                  </a:cubicBezTo>
                  <a:cubicBezTo>
                    <a:pt x="4648" y="6262"/>
                    <a:pt x="4695" y="6169"/>
                    <a:pt x="4735" y="6079"/>
                  </a:cubicBezTo>
                  <a:cubicBezTo>
                    <a:pt x="4755" y="6032"/>
                    <a:pt x="4779" y="5982"/>
                    <a:pt x="4799" y="5935"/>
                  </a:cubicBezTo>
                  <a:lnTo>
                    <a:pt x="4862" y="5784"/>
                  </a:lnTo>
                  <a:cubicBezTo>
                    <a:pt x="4882" y="5734"/>
                    <a:pt x="4899" y="5691"/>
                    <a:pt x="4919" y="5641"/>
                  </a:cubicBezTo>
                  <a:lnTo>
                    <a:pt x="4983" y="5500"/>
                  </a:lnTo>
                  <a:cubicBezTo>
                    <a:pt x="5006" y="5460"/>
                    <a:pt x="5029" y="5413"/>
                    <a:pt x="5053" y="5373"/>
                  </a:cubicBezTo>
                  <a:cubicBezTo>
                    <a:pt x="5056" y="5363"/>
                    <a:pt x="5063" y="5356"/>
                    <a:pt x="5066" y="5350"/>
                  </a:cubicBezTo>
                  <a:lnTo>
                    <a:pt x="5070" y="5350"/>
                  </a:lnTo>
                  <a:cubicBezTo>
                    <a:pt x="5073" y="5350"/>
                    <a:pt x="5080" y="5350"/>
                    <a:pt x="5083" y="5346"/>
                  </a:cubicBezTo>
                  <a:cubicBezTo>
                    <a:pt x="5100" y="5343"/>
                    <a:pt x="5106" y="5330"/>
                    <a:pt x="5120" y="5316"/>
                  </a:cubicBezTo>
                  <a:cubicBezTo>
                    <a:pt x="5173" y="5276"/>
                    <a:pt x="5230" y="5239"/>
                    <a:pt x="5287" y="5199"/>
                  </a:cubicBezTo>
                  <a:lnTo>
                    <a:pt x="5350" y="5162"/>
                  </a:lnTo>
                  <a:cubicBezTo>
                    <a:pt x="5374" y="5149"/>
                    <a:pt x="5397" y="5139"/>
                    <a:pt x="5421" y="5126"/>
                  </a:cubicBezTo>
                  <a:cubicBezTo>
                    <a:pt x="5447" y="5112"/>
                    <a:pt x="5474" y="5099"/>
                    <a:pt x="5501" y="5092"/>
                  </a:cubicBezTo>
                  <a:cubicBezTo>
                    <a:pt x="5531" y="5082"/>
                    <a:pt x="5554" y="5072"/>
                    <a:pt x="5584" y="5062"/>
                  </a:cubicBezTo>
                  <a:lnTo>
                    <a:pt x="5785" y="5012"/>
                  </a:lnTo>
                  <a:cubicBezTo>
                    <a:pt x="5902" y="4989"/>
                    <a:pt x="6019" y="4972"/>
                    <a:pt x="6133" y="4938"/>
                  </a:cubicBezTo>
                  <a:cubicBezTo>
                    <a:pt x="6190" y="4922"/>
                    <a:pt x="6243" y="4898"/>
                    <a:pt x="6300" y="4878"/>
                  </a:cubicBezTo>
                  <a:cubicBezTo>
                    <a:pt x="6357" y="4855"/>
                    <a:pt x="6407" y="4825"/>
                    <a:pt x="6460" y="4791"/>
                  </a:cubicBezTo>
                  <a:cubicBezTo>
                    <a:pt x="6491" y="4775"/>
                    <a:pt x="6517" y="4755"/>
                    <a:pt x="6541" y="4738"/>
                  </a:cubicBezTo>
                  <a:cubicBezTo>
                    <a:pt x="6567" y="4721"/>
                    <a:pt x="6587" y="4704"/>
                    <a:pt x="6611" y="4688"/>
                  </a:cubicBezTo>
                  <a:cubicBezTo>
                    <a:pt x="6638" y="4664"/>
                    <a:pt x="6658" y="4648"/>
                    <a:pt x="6684" y="4627"/>
                  </a:cubicBezTo>
                  <a:cubicBezTo>
                    <a:pt x="6708" y="4607"/>
                    <a:pt x="6728" y="4581"/>
                    <a:pt x="6751" y="4557"/>
                  </a:cubicBezTo>
                  <a:cubicBezTo>
                    <a:pt x="6788" y="4510"/>
                    <a:pt x="6825" y="4460"/>
                    <a:pt x="6858" y="4410"/>
                  </a:cubicBezTo>
                  <a:cubicBezTo>
                    <a:pt x="6892" y="4360"/>
                    <a:pt x="6925" y="4310"/>
                    <a:pt x="6952" y="4256"/>
                  </a:cubicBezTo>
                  <a:cubicBezTo>
                    <a:pt x="6975" y="4203"/>
                    <a:pt x="6992" y="4143"/>
                    <a:pt x="7009" y="4089"/>
                  </a:cubicBezTo>
                  <a:cubicBezTo>
                    <a:pt x="7025" y="4029"/>
                    <a:pt x="7042" y="3976"/>
                    <a:pt x="7059" y="3919"/>
                  </a:cubicBezTo>
                  <a:lnTo>
                    <a:pt x="7109" y="3741"/>
                  </a:lnTo>
                  <a:cubicBezTo>
                    <a:pt x="7125" y="3686"/>
                    <a:pt x="7138" y="3631"/>
                    <a:pt x="7151" y="3576"/>
                  </a:cubicBezTo>
                  <a:lnTo>
                    <a:pt x="7151" y="3576"/>
                  </a:lnTo>
                  <a:cubicBezTo>
                    <a:pt x="7150" y="3577"/>
                    <a:pt x="7149" y="3578"/>
                    <a:pt x="7146" y="3578"/>
                  </a:cubicBezTo>
                  <a:cubicBezTo>
                    <a:pt x="7153" y="3568"/>
                    <a:pt x="7153" y="3554"/>
                    <a:pt x="7156" y="3541"/>
                  </a:cubicBezTo>
                  <a:lnTo>
                    <a:pt x="7156" y="3538"/>
                  </a:lnTo>
                  <a:lnTo>
                    <a:pt x="7156" y="3534"/>
                  </a:lnTo>
                  <a:cubicBezTo>
                    <a:pt x="7159" y="3511"/>
                    <a:pt x="7169" y="3487"/>
                    <a:pt x="7173" y="3461"/>
                  </a:cubicBezTo>
                  <a:cubicBezTo>
                    <a:pt x="7173" y="3454"/>
                    <a:pt x="7176" y="3444"/>
                    <a:pt x="7176" y="3437"/>
                  </a:cubicBezTo>
                  <a:lnTo>
                    <a:pt x="7176" y="3434"/>
                  </a:lnTo>
                  <a:lnTo>
                    <a:pt x="7176" y="3427"/>
                  </a:lnTo>
                  <a:cubicBezTo>
                    <a:pt x="7203" y="3320"/>
                    <a:pt x="7223" y="3210"/>
                    <a:pt x="7236" y="3103"/>
                  </a:cubicBezTo>
                  <a:cubicBezTo>
                    <a:pt x="7243" y="3049"/>
                    <a:pt x="7246" y="2989"/>
                    <a:pt x="7246" y="2936"/>
                  </a:cubicBezTo>
                  <a:cubicBezTo>
                    <a:pt x="7253" y="2876"/>
                    <a:pt x="7253" y="2819"/>
                    <a:pt x="7243" y="2759"/>
                  </a:cubicBezTo>
                  <a:cubicBezTo>
                    <a:pt x="7239" y="2735"/>
                    <a:pt x="7236" y="2715"/>
                    <a:pt x="7226" y="2692"/>
                  </a:cubicBezTo>
                  <a:cubicBezTo>
                    <a:pt x="7219" y="2672"/>
                    <a:pt x="7213" y="2652"/>
                    <a:pt x="7206" y="2635"/>
                  </a:cubicBezTo>
                  <a:cubicBezTo>
                    <a:pt x="7203" y="2618"/>
                    <a:pt x="7196" y="2598"/>
                    <a:pt x="7193" y="2581"/>
                  </a:cubicBezTo>
                  <a:cubicBezTo>
                    <a:pt x="7189" y="2555"/>
                    <a:pt x="7189" y="2531"/>
                    <a:pt x="7186" y="2504"/>
                  </a:cubicBezTo>
                  <a:lnTo>
                    <a:pt x="7186" y="2508"/>
                  </a:lnTo>
                  <a:cubicBezTo>
                    <a:pt x="7179" y="2434"/>
                    <a:pt x="7179" y="2357"/>
                    <a:pt x="7176" y="2284"/>
                  </a:cubicBezTo>
                  <a:lnTo>
                    <a:pt x="7176" y="2280"/>
                  </a:lnTo>
                  <a:lnTo>
                    <a:pt x="7176" y="2274"/>
                  </a:lnTo>
                  <a:cubicBezTo>
                    <a:pt x="7176" y="2254"/>
                    <a:pt x="7176" y="2234"/>
                    <a:pt x="7173" y="2214"/>
                  </a:cubicBezTo>
                  <a:lnTo>
                    <a:pt x="7173" y="2197"/>
                  </a:lnTo>
                  <a:lnTo>
                    <a:pt x="7173" y="2190"/>
                  </a:lnTo>
                  <a:cubicBezTo>
                    <a:pt x="7173" y="2159"/>
                    <a:pt x="7140" y="2136"/>
                    <a:pt x="7112" y="2136"/>
                  </a:cubicBezTo>
                  <a:cubicBezTo>
                    <a:pt x="7110" y="2136"/>
                    <a:pt x="7108" y="2136"/>
                    <a:pt x="7106" y="2137"/>
                  </a:cubicBezTo>
                  <a:cubicBezTo>
                    <a:pt x="7072" y="2140"/>
                    <a:pt x="7046" y="2170"/>
                    <a:pt x="7052" y="2203"/>
                  </a:cubicBezTo>
                  <a:cubicBezTo>
                    <a:pt x="7052" y="2224"/>
                    <a:pt x="7056" y="2250"/>
                    <a:pt x="7056" y="2270"/>
                  </a:cubicBezTo>
                  <a:cubicBezTo>
                    <a:pt x="7039" y="2267"/>
                    <a:pt x="7019" y="2267"/>
                    <a:pt x="7002" y="2267"/>
                  </a:cubicBezTo>
                  <a:cubicBezTo>
                    <a:pt x="6985" y="2267"/>
                    <a:pt x="6969" y="2267"/>
                    <a:pt x="6952" y="2270"/>
                  </a:cubicBezTo>
                  <a:cubicBezTo>
                    <a:pt x="6935" y="2274"/>
                    <a:pt x="6912" y="2284"/>
                    <a:pt x="6895" y="2290"/>
                  </a:cubicBezTo>
                  <a:cubicBezTo>
                    <a:pt x="6885" y="2297"/>
                    <a:pt x="6875" y="2300"/>
                    <a:pt x="6868" y="2304"/>
                  </a:cubicBezTo>
                  <a:cubicBezTo>
                    <a:pt x="6828" y="2321"/>
                    <a:pt x="6788" y="2337"/>
                    <a:pt x="6751" y="2354"/>
                  </a:cubicBezTo>
                  <a:cubicBezTo>
                    <a:pt x="6694" y="2374"/>
                    <a:pt x="6641" y="2401"/>
                    <a:pt x="6587" y="2424"/>
                  </a:cubicBezTo>
                  <a:cubicBezTo>
                    <a:pt x="6534" y="2451"/>
                    <a:pt x="6474" y="2471"/>
                    <a:pt x="6424" y="2501"/>
                  </a:cubicBezTo>
                  <a:cubicBezTo>
                    <a:pt x="6394" y="2514"/>
                    <a:pt x="6370" y="2524"/>
                    <a:pt x="6343" y="2541"/>
                  </a:cubicBezTo>
                  <a:cubicBezTo>
                    <a:pt x="6320" y="2555"/>
                    <a:pt x="6290" y="2571"/>
                    <a:pt x="6267" y="2588"/>
                  </a:cubicBezTo>
                  <a:cubicBezTo>
                    <a:pt x="6216" y="2621"/>
                    <a:pt x="6160" y="2652"/>
                    <a:pt x="6109" y="2688"/>
                  </a:cubicBezTo>
                  <a:cubicBezTo>
                    <a:pt x="6086" y="2708"/>
                    <a:pt x="6059" y="2725"/>
                    <a:pt x="6036" y="2748"/>
                  </a:cubicBezTo>
                  <a:cubicBezTo>
                    <a:pt x="6022" y="2755"/>
                    <a:pt x="6016" y="2765"/>
                    <a:pt x="6002" y="2775"/>
                  </a:cubicBezTo>
                  <a:lnTo>
                    <a:pt x="5966" y="2815"/>
                  </a:lnTo>
                  <a:cubicBezTo>
                    <a:pt x="5922" y="2852"/>
                    <a:pt x="5889" y="2899"/>
                    <a:pt x="5852" y="2939"/>
                  </a:cubicBezTo>
                  <a:cubicBezTo>
                    <a:pt x="5775" y="3036"/>
                    <a:pt x="5715" y="3136"/>
                    <a:pt x="5655" y="3240"/>
                  </a:cubicBezTo>
                  <a:cubicBezTo>
                    <a:pt x="5534" y="3454"/>
                    <a:pt x="5421" y="3668"/>
                    <a:pt x="5330" y="3892"/>
                  </a:cubicBezTo>
                  <a:cubicBezTo>
                    <a:pt x="5307" y="3945"/>
                    <a:pt x="5287" y="3996"/>
                    <a:pt x="5267" y="4052"/>
                  </a:cubicBezTo>
                  <a:cubicBezTo>
                    <a:pt x="5247" y="4109"/>
                    <a:pt x="5230" y="4169"/>
                    <a:pt x="5213" y="4230"/>
                  </a:cubicBezTo>
                  <a:cubicBezTo>
                    <a:pt x="5200" y="4286"/>
                    <a:pt x="5187" y="4343"/>
                    <a:pt x="5173" y="4403"/>
                  </a:cubicBezTo>
                  <a:cubicBezTo>
                    <a:pt x="5163" y="4460"/>
                    <a:pt x="5150" y="4514"/>
                    <a:pt x="5140" y="4574"/>
                  </a:cubicBezTo>
                  <a:cubicBezTo>
                    <a:pt x="5120" y="4688"/>
                    <a:pt x="5113" y="4798"/>
                    <a:pt x="5090" y="4912"/>
                  </a:cubicBezTo>
                  <a:cubicBezTo>
                    <a:pt x="5073" y="5015"/>
                    <a:pt x="5053" y="5116"/>
                    <a:pt x="5029" y="5223"/>
                  </a:cubicBezTo>
                  <a:cubicBezTo>
                    <a:pt x="5019" y="5239"/>
                    <a:pt x="5006" y="5249"/>
                    <a:pt x="4999" y="5266"/>
                  </a:cubicBezTo>
                  <a:cubicBezTo>
                    <a:pt x="4949" y="5356"/>
                    <a:pt x="4896" y="5440"/>
                    <a:pt x="4849" y="5530"/>
                  </a:cubicBezTo>
                  <a:cubicBezTo>
                    <a:pt x="4799" y="5627"/>
                    <a:pt x="4755" y="5727"/>
                    <a:pt x="4715" y="5828"/>
                  </a:cubicBezTo>
                  <a:cubicBezTo>
                    <a:pt x="4672" y="5918"/>
                    <a:pt x="4635" y="6012"/>
                    <a:pt x="4588" y="6102"/>
                  </a:cubicBezTo>
                  <a:cubicBezTo>
                    <a:pt x="4545" y="6199"/>
                    <a:pt x="4488" y="6296"/>
                    <a:pt x="4444" y="6393"/>
                  </a:cubicBezTo>
                  <a:cubicBezTo>
                    <a:pt x="4418" y="6436"/>
                    <a:pt x="4398" y="6486"/>
                    <a:pt x="4377" y="6537"/>
                  </a:cubicBezTo>
                  <a:cubicBezTo>
                    <a:pt x="4354" y="6587"/>
                    <a:pt x="4334" y="6637"/>
                    <a:pt x="4317" y="6694"/>
                  </a:cubicBezTo>
                  <a:cubicBezTo>
                    <a:pt x="4311" y="6717"/>
                    <a:pt x="4301" y="6747"/>
                    <a:pt x="4287" y="6771"/>
                  </a:cubicBezTo>
                  <a:cubicBezTo>
                    <a:pt x="4281" y="6797"/>
                    <a:pt x="4270" y="6821"/>
                    <a:pt x="4267" y="6848"/>
                  </a:cubicBezTo>
                  <a:cubicBezTo>
                    <a:pt x="4260" y="6871"/>
                    <a:pt x="4254" y="6898"/>
                    <a:pt x="4247" y="6921"/>
                  </a:cubicBezTo>
                  <a:cubicBezTo>
                    <a:pt x="4237" y="6948"/>
                    <a:pt x="4234" y="6971"/>
                    <a:pt x="4230" y="7001"/>
                  </a:cubicBezTo>
                  <a:cubicBezTo>
                    <a:pt x="4220" y="7051"/>
                    <a:pt x="4214" y="7102"/>
                    <a:pt x="4204" y="7155"/>
                  </a:cubicBezTo>
                  <a:cubicBezTo>
                    <a:pt x="4200" y="7182"/>
                    <a:pt x="4200" y="7205"/>
                    <a:pt x="4197" y="7232"/>
                  </a:cubicBezTo>
                  <a:cubicBezTo>
                    <a:pt x="4197" y="7222"/>
                    <a:pt x="4194" y="7212"/>
                    <a:pt x="4194" y="7202"/>
                  </a:cubicBezTo>
                  <a:cubicBezTo>
                    <a:pt x="4187" y="7172"/>
                    <a:pt x="4184" y="7138"/>
                    <a:pt x="4180" y="7112"/>
                  </a:cubicBezTo>
                  <a:cubicBezTo>
                    <a:pt x="4177" y="7082"/>
                    <a:pt x="4170" y="7055"/>
                    <a:pt x="4170" y="7028"/>
                  </a:cubicBezTo>
                  <a:cubicBezTo>
                    <a:pt x="4167" y="7001"/>
                    <a:pt x="4167" y="6978"/>
                    <a:pt x="4163" y="6955"/>
                  </a:cubicBezTo>
                  <a:cubicBezTo>
                    <a:pt x="4160" y="6928"/>
                    <a:pt x="4160" y="6894"/>
                    <a:pt x="4153" y="6864"/>
                  </a:cubicBezTo>
                  <a:cubicBezTo>
                    <a:pt x="4147" y="6737"/>
                    <a:pt x="4143" y="6613"/>
                    <a:pt x="4130" y="6486"/>
                  </a:cubicBezTo>
                  <a:cubicBezTo>
                    <a:pt x="4127" y="6430"/>
                    <a:pt x="4117" y="6369"/>
                    <a:pt x="4110" y="6313"/>
                  </a:cubicBezTo>
                  <a:cubicBezTo>
                    <a:pt x="4100" y="6249"/>
                    <a:pt x="4093" y="6186"/>
                    <a:pt x="4087" y="6125"/>
                  </a:cubicBezTo>
                  <a:lnTo>
                    <a:pt x="4077" y="5975"/>
                  </a:lnTo>
                  <a:cubicBezTo>
                    <a:pt x="4070" y="5851"/>
                    <a:pt x="4067" y="5727"/>
                    <a:pt x="4060" y="5607"/>
                  </a:cubicBezTo>
                  <a:cubicBezTo>
                    <a:pt x="4053" y="5544"/>
                    <a:pt x="4050" y="5480"/>
                    <a:pt x="4050" y="5417"/>
                  </a:cubicBezTo>
                  <a:cubicBezTo>
                    <a:pt x="4046" y="5360"/>
                    <a:pt x="4046" y="5296"/>
                    <a:pt x="4046" y="5239"/>
                  </a:cubicBezTo>
                  <a:cubicBezTo>
                    <a:pt x="4050" y="5189"/>
                    <a:pt x="4050" y="5142"/>
                    <a:pt x="4053" y="5092"/>
                  </a:cubicBezTo>
                  <a:cubicBezTo>
                    <a:pt x="4060" y="5042"/>
                    <a:pt x="4063" y="4989"/>
                    <a:pt x="4070" y="4938"/>
                  </a:cubicBezTo>
                  <a:cubicBezTo>
                    <a:pt x="4080" y="4875"/>
                    <a:pt x="4083" y="4811"/>
                    <a:pt x="4087" y="4748"/>
                  </a:cubicBezTo>
                  <a:cubicBezTo>
                    <a:pt x="4093" y="4738"/>
                    <a:pt x="4100" y="4724"/>
                    <a:pt x="4103" y="4711"/>
                  </a:cubicBezTo>
                  <a:cubicBezTo>
                    <a:pt x="4113" y="4688"/>
                    <a:pt x="4127" y="4661"/>
                    <a:pt x="4137" y="4638"/>
                  </a:cubicBezTo>
                  <a:cubicBezTo>
                    <a:pt x="4147" y="4624"/>
                    <a:pt x="4153" y="4611"/>
                    <a:pt x="4163" y="4594"/>
                  </a:cubicBezTo>
                  <a:cubicBezTo>
                    <a:pt x="4170" y="4581"/>
                    <a:pt x="4180" y="4574"/>
                    <a:pt x="4187" y="4561"/>
                  </a:cubicBezTo>
                  <a:lnTo>
                    <a:pt x="4217" y="4531"/>
                  </a:lnTo>
                  <a:lnTo>
                    <a:pt x="4217" y="4527"/>
                  </a:lnTo>
                  <a:cubicBezTo>
                    <a:pt x="4234" y="4507"/>
                    <a:pt x="4254" y="4490"/>
                    <a:pt x="4270" y="4470"/>
                  </a:cubicBezTo>
                  <a:cubicBezTo>
                    <a:pt x="4311" y="4430"/>
                    <a:pt x="4344" y="4393"/>
                    <a:pt x="4377" y="4353"/>
                  </a:cubicBezTo>
                  <a:lnTo>
                    <a:pt x="4478" y="4213"/>
                  </a:lnTo>
                  <a:cubicBezTo>
                    <a:pt x="4535" y="4129"/>
                    <a:pt x="4595" y="4046"/>
                    <a:pt x="4648" y="3969"/>
                  </a:cubicBezTo>
                  <a:cubicBezTo>
                    <a:pt x="4665" y="3942"/>
                    <a:pt x="4682" y="3922"/>
                    <a:pt x="4698" y="3895"/>
                  </a:cubicBezTo>
                  <a:cubicBezTo>
                    <a:pt x="4715" y="3872"/>
                    <a:pt x="4735" y="3852"/>
                    <a:pt x="4752" y="3825"/>
                  </a:cubicBezTo>
                  <a:cubicBezTo>
                    <a:pt x="4785" y="3778"/>
                    <a:pt x="4822" y="3738"/>
                    <a:pt x="4862" y="3695"/>
                  </a:cubicBezTo>
                  <a:cubicBezTo>
                    <a:pt x="4929" y="3618"/>
                    <a:pt x="4989" y="3527"/>
                    <a:pt x="5050" y="3441"/>
                  </a:cubicBezTo>
                  <a:cubicBezTo>
                    <a:pt x="5080" y="3400"/>
                    <a:pt x="5103" y="3357"/>
                    <a:pt x="5133" y="3317"/>
                  </a:cubicBezTo>
                  <a:cubicBezTo>
                    <a:pt x="5163" y="3270"/>
                    <a:pt x="5189" y="3224"/>
                    <a:pt x="5223" y="3178"/>
                  </a:cubicBezTo>
                  <a:lnTo>
                    <a:pt x="5223" y="3178"/>
                  </a:lnTo>
                  <a:cubicBezTo>
                    <a:pt x="5222" y="3179"/>
                    <a:pt x="5221" y="3181"/>
                    <a:pt x="5220" y="3183"/>
                  </a:cubicBezTo>
                  <a:cubicBezTo>
                    <a:pt x="5223" y="3183"/>
                    <a:pt x="5223" y="3176"/>
                    <a:pt x="5223" y="3176"/>
                  </a:cubicBezTo>
                  <a:lnTo>
                    <a:pt x="5223" y="3176"/>
                  </a:lnTo>
                  <a:cubicBezTo>
                    <a:pt x="5223" y="3177"/>
                    <a:pt x="5223" y="3177"/>
                    <a:pt x="5223" y="3178"/>
                  </a:cubicBezTo>
                  <a:lnTo>
                    <a:pt x="5223" y="3178"/>
                  </a:lnTo>
                  <a:cubicBezTo>
                    <a:pt x="5224" y="3174"/>
                    <a:pt x="5226" y="3172"/>
                    <a:pt x="5230" y="3170"/>
                  </a:cubicBezTo>
                  <a:cubicBezTo>
                    <a:pt x="5230" y="3170"/>
                    <a:pt x="5230" y="3166"/>
                    <a:pt x="5233" y="3166"/>
                  </a:cubicBezTo>
                  <a:lnTo>
                    <a:pt x="5237" y="3160"/>
                  </a:lnTo>
                  <a:cubicBezTo>
                    <a:pt x="5240" y="3154"/>
                    <a:pt x="5247" y="3146"/>
                    <a:pt x="5252" y="3139"/>
                  </a:cubicBezTo>
                  <a:lnTo>
                    <a:pt x="5252" y="3139"/>
                  </a:lnTo>
                  <a:cubicBezTo>
                    <a:pt x="5251" y="3140"/>
                    <a:pt x="5251" y="3140"/>
                    <a:pt x="5250" y="3140"/>
                  </a:cubicBezTo>
                  <a:cubicBezTo>
                    <a:pt x="5257" y="3126"/>
                    <a:pt x="5267" y="3120"/>
                    <a:pt x="5270" y="3106"/>
                  </a:cubicBezTo>
                  <a:cubicBezTo>
                    <a:pt x="5270" y="3103"/>
                    <a:pt x="5274" y="3103"/>
                    <a:pt x="5274" y="3100"/>
                  </a:cubicBezTo>
                  <a:cubicBezTo>
                    <a:pt x="5284" y="3090"/>
                    <a:pt x="5287" y="3083"/>
                    <a:pt x="5297" y="3073"/>
                  </a:cubicBezTo>
                  <a:cubicBezTo>
                    <a:pt x="5330" y="3033"/>
                    <a:pt x="5364" y="2986"/>
                    <a:pt x="5397" y="2942"/>
                  </a:cubicBezTo>
                  <a:cubicBezTo>
                    <a:pt x="5414" y="2919"/>
                    <a:pt x="5431" y="2892"/>
                    <a:pt x="5447" y="2872"/>
                  </a:cubicBezTo>
                  <a:cubicBezTo>
                    <a:pt x="5457" y="2855"/>
                    <a:pt x="5471" y="2835"/>
                    <a:pt x="5484" y="2819"/>
                  </a:cubicBezTo>
                  <a:lnTo>
                    <a:pt x="5521" y="2755"/>
                  </a:lnTo>
                  <a:lnTo>
                    <a:pt x="5571" y="2668"/>
                  </a:lnTo>
                  <a:cubicBezTo>
                    <a:pt x="5584" y="2648"/>
                    <a:pt x="5591" y="2631"/>
                    <a:pt x="5601" y="2608"/>
                  </a:cubicBezTo>
                  <a:cubicBezTo>
                    <a:pt x="5615" y="2585"/>
                    <a:pt x="5625" y="2558"/>
                    <a:pt x="5638" y="2538"/>
                  </a:cubicBezTo>
                  <a:cubicBezTo>
                    <a:pt x="5658" y="2491"/>
                    <a:pt x="5685" y="2448"/>
                    <a:pt x="5705" y="2401"/>
                  </a:cubicBezTo>
                  <a:cubicBezTo>
                    <a:pt x="5718" y="2374"/>
                    <a:pt x="5732" y="2347"/>
                    <a:pt x="5742" y="2321"/>
                  </a:cubicBezTo>
                  <a:cubicBezTo>
                    <a:pt x="5772" y="2250"/>
                    <a:pt x="5798" y="2180"/>
                    <a:pt x="5815" y="2107"/>
                  </a:cubicBezTo>
                  <a:cubicBezTo>
                    <a:pt x="5825" y="2053"/>
                    <a:pt x="5835" y="2000"/>
                    <a:pt x="5842" y="1946"/>
                  </a:cubicBezTo>
                  <a:cubicBezTo>
                    <a:pt x="5849" y="1923"/>
                    <a:pt x="5852" y="1899"/>
                    <a:pt x="5852" y="1879"/>
                  </a:cubicBezTo>
                  <a:cubicBezTo>
                    <a:pt x="5855" y="1852"/>
                    <a:pt x="5859" y="1822"/>
                    <a:pt x="5859" y="1799"/>
                  </a:cubicBezTo>
                  <a:cubicBezTo>
                    <a:pt x="5859" y="1782"/>
                    <a:pt x="5865" y="1769"/>
                    <a:pt x="5865" y="1755"/>
                  </a:cubicBezTo>
                  <a:cubicBezTo>
                    <a:pt x="5869" y="1732"/>
                    <a:pt x="5869" y="1705"/>
                    <a:pt x="5869" y="1679"/>
                  </a:cubicBezTo>
                  <a:cubicBezTo>
                    <a:pt x="5869" y="1652"/>
                    <a:pt x="5872" y="1628"/>
                    <a:pt x="5872" y="1598"/>
                  </a:cubicBezTo>
                  <a:lnTo>
                    <a:pt x="5872" y="1511"/>
                  </a:lnTo>
                  <a:cubicBezTo>
                    <a:pt x="5872" y="1488"/>
                    <a:pt x="5869" y="1468"/>
                    <a:pt x="5869" y="1448"/>
                  </a:cubicBezTo>
                  <a:cubicBezTo>
                    <a:pt x="5869" y="1431"/>
                    <a:pt x="5865" y="1411"/>
                    <a:pt x="5859" y="1394"/>
                  </a:cubicBezTo>
                  <a:cubicBezTo>
                    <a:pt x="5855" y="1368"/>
                    <a:pt x="5852" y="1348"/>
                    <a:pt x="5849" y="1321"/>
                  </a:cubicBezTo>
                  <a:cubicBezTo>
                    <a:pt x="5839" y="1294"/>
                    <a:pt x="5835" y="1267"/>
                    <a:pt x="5825" y="1244"/>
                  </a:cubicBezTo>
                  <a:lnTo>
                    <a:pt x="5802" y="1167"/>
                  </a:lnTo>
                  <a:cubicBezTo>
                    <a:pt x="5782" y="1117"/>
                    <a:pt x="5765" y="1067"/>
                    <a:pt x="5738" y="1017"/>
                  </a:cubicBezTo>
                  <a:lnTo>
                    <a:pt x="5738" y="1020"/>
                  </a:lnTo>
                  <a:cubicBezTo>
                    <a:pt x="5725" y="994"/>
                    <a:pt x="5709" y="964"/>
                    <a:pt x="5699" y="932"/>
                  </a:cubicBezTo>
                  <a:lnTo>
                    <a:pt x="5699" y="932"/>
                  </a:lnTo>
                  <a:cubicBezTo>
                    <a:pt x="5699" y="932"/>
                    <a:pt x="5700" y="933"/>
                    <a:pt x="5701" y="933"/>
                  </a:cubicBezTo>
                  <a:cubicBezTo>
                    <a:pt x="5681" y="886"/>
                    <a:pt x="5658" y="843"/>
                    <a:pt x="5641" y="799"/>
                  </a:cubicBezTo>
                  <a:lnTo>
                    <a:pt x="5618" y="736"/>
                  </a:lnTo>
                  <a:lnTo>
                    <a:pt x="5591" y="662"/>
                  </a:lnTo>
                  <a:cubicBezTo>
                    <a:pt x="5584" y="632"/>
                    <a:pt x="5574" y="609"/>
                    <a:pt x="5571" y="579"/>
                  </a:cubicBezTo>
                  <a:cubicBezTo>
                    <a:pt x="5564" y="549"/>
                    <a:pt x="5558" y="518"/>
                    <a:pt x="5551" y="485"/>
                  </a:cubicBezTo>
                  <a:cubicBezTo>
                    <a:pt x="5548" y="462"/>
                    <a:pt x="5541" y="435"/>
                    <a:pt x="5538" y="415"/>
                  </a:cubicBezTo>
                  <a:cubicBezTo>
                    <a:pt x="5534" y="395"/>
                    <a:pt x="5534" y="378"/>
                    <a:pt x="5531" y="358"/>
                  </a:cubicBezTo>
                  <a:cubicBezTo>
                    <a:pt x="5524" y="335"/>
                    <a:pt x="5524" y="314"/>
                    <a:pt x="5524" y="294"/>
                  </a:cubicBezTo>
                  <a:cubicBezTo>
                    <a:pt x="5524" y="268"/>
                    <a:pt x="5521" y="244"/>
                    <a:pt x="5521" y="224"/>
                  </a:cubicBezTo>
                  <a:cubicBezTo>
                    <a:pt x="5521" y="197"/>
                    <a:pt x="5521" y="174"/>
                    <a:pt x="5518" y="151"/>
                  </a:cubicBezTo>
                  <a:cubicBezTo>
                    <a:pt x="5518" y="124"/>
                    <a:pt x="5514" y="94"/>
                    <a:pt x="5508" y="64"/>
                  </a:cubicBezTo>
                  <a:cubicBezTo>
                    <a:pt x="5504" y="44"/>
                    <a:pt x="5498" y="24"/>
                    <a:pt x="5481" y="10"/>
                  </a:cubicBezTo>
                  <a:cubicBezTo>
                    <a:pt x="5471" y="7"/>
                    <a:pt x="5457" y="0"/>
                    <a:pt x="544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3"/>
            <p:cNvSpPr/>
            <p:nvPr/>
          </p:nvSpPr>
          <p:spPr>
            <a:xfrm>
              <a:off x="-454075" y="3956913"/>
              <a:ext cx="25" cy="200"/>
            </a:xfrm>
            <a:custGeom>
              <a:avLst/>
              <a:gdLst/>
              <a:ahLst/>
              <a:cxnLst/>
              <a:rect l="l" t="t" r="r" b="b"/>
              <a:pathLst>
                <a:path w="1" h="8" extrusionOk="0">
                  <a:moveTo>
                    <a:pt x="1" y="1"/>
                  </a:moveTo>
                  <a:lnTo>
                    <a:pt x="1" y="1"/>
                  </a:lnTo>
                  <a:cubicBezTo>
                    <a:pt x="1" y="7"/>
                    <a:pt x="1" y="7"/>
                    <a:pt x="1" y="1"/>
                  </a:cubicBezTo>
                  <a:cubicBezTo>
                    <a:pt x="1" y="7"/>
                    <a:pt x="1" y="1"/>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13"/>
          <p:cNvGrpSpPr/>
          <p:nvPr/>
        </p:nvGrpSpPr>
        <p:grpSpPr>
          <a:xfrm rot="8727389">
            <a:off x="49911" y="-6182"/>
            <a:ext cx="356644" cy="550092"/>
            <a:chOff x="-482225" y="3195213"/>
            <a:chExt cx="181550" cy="280025"/>
          </a:xfrm>
        </p:grpSpPr>
        <p:sp>
          <p:nvSpPr>
            <p:cNvPr id="506" name="Google Shape;506;p13"/>
            <p:cNvSpPr/>
            <p:nvPr/>
          </p:nvSpPr>
          <p:spPr>
            <a:xfrm>
              <a:off x="-373075" y="3244763"/>
              <a:ext cx="100" cy="25"/>
            </a:xfrm>
            <a:custGeom>
              <a:avLst/>
              <a:gdLst/>
              <a:ahLst/>
              <a:cxnLst/>
              <a:rect l="l" t="t" r="r" b="b"/>
              <a:pathLst>
                <a:path w="4" h="1" extrusionOk="0">
                  <a:moveTo>
                    <a:pt x="1" y="1"/>
                  </a:moveTo>
                  <a:lnTo>
                    <a:pt x="1" y="1"/>
                  </a:lnTo>
                  <a:cubicBezTo>
                    <a:pt x="4" y="1"/>
                    <a:pt x="4" y="1"/>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3"/>
            <p:cNvSpPr/>
            <p:nvPr/>
          </p:nvSpPr>
          <p:spPr>
            <a:xfrm>
              <a:off x="-482225" y="3195213"/>
              <a:ext cx="181550" cy="280025"/>
            </a:xfrm>
            <a:custGeom>
              <a:avLst/>
              <a:gdLst/>
              <a:ahLst/>
              <a:cxnLst/>
              <a:rect l="l" t="t" r="r" b="b"/>
              <a:pathLst>
                <a:path w="7262" h="11201" extrusionOk="0">
                  <a:moveTo>
                    <a:pt x="5784" y="0"/>
                  </a:moveTo>
                  <a:cubicBezTo>
                    <a:pt x="5774" y="0"/>
                    <a:pt x="5757" y="0"/>
                    <a:pt x="5744" y="7"/>
                  </a:cubicBezTo>
                  <a:cubicBezTo>
                    <a:pt x="5714" y="23"/>
                    <a:pt x="5701" y="57"/>
                    <a:pt x="5691" y="87"/>
                  </a:cubicBezTo>
                  <a:cubicBezTo>
                    <a:pt x="5674" y="137"/>
                    <a:pt x="5657" y="191"/>
                    <a:pt x="5644" y="244"/>
                  </a:cubicBezTo>
                  <a:cubicBezTo>
                    <a:pt x="5630" y="294"/>
                    <a:pt x="5617" y="351"/>
                    <a:pt x="5607" y="401"/>
                  </a:cubicBezTo>
                  <a:cubicBezTo>
                    <a:pt x="5590" y="468"/>
                    <a:pt x="5574" y="535"/>
                    <a:pt x="5550" y="595"/>
                  </a:cubicBezTo>
                  <a:cubicBezTo>
                    <a:pt x="5533" y="639"/>
                    <a:pt x="5517" y="679"/>
                    <a:pt x="5497" y="722"/>
                  </a:cubicBezTo>
                  <a:lnTo>
                    <a:pt x="5497" y="719"/>
                  </a:lnTo>
                  <a:lnTo>
                    <a:pt x="5460" y="792"/>
                  </a:lnTo>
                  <a:cubicBezTo>
                    <a:pt x="5450" y="809"/>
                    <a:pt x="5443" y="823"/>
                    <a:pt x="5433" y="839"/>
                  </a:cubicBezTo>
                  <a:cubicBezTo>
                    <a:pt x="5416" y="863"/>
                    <a:pt x="5406" y="889"/>
                    <a:pt x="5390" y="919"/>
                  </a:cubicBezTo>
                  <a:cubicBezTo>
                    <a:pt x="5380" y="936"/>
                    <a:pt x="5373" y="953"/>
                    <a:pt x="5360" y="963"/>
                  </a:cubicBezTo>
                  <a:cubicBezTo>
                    <a:pt x="5360" y="963"/>
                    <a:pt x="5360" y="970"/>
                    <a:pt x="5356" y="970"/>
                  </a:cubicBezTo>
                  <a:cubicBezTo>
                    <a:pt x="5326" y="1013"/>
                    <a:pt x="5293" y="1060"/>
                    <a:pt x="5263" y="1107"/>
                  </a:cubicBezTo>
                  <a:lnTo>
                    <a:pt x="5212" y="1170"/>
                  </a:lnTo>
                  <a:cubicBezTo>
                    <a:pt x="5196" y="1190"/>
                    <a:pt x="5179" y="1210"/>
                    <a:pt x="5169" y="1230"/>
                  </a:cubicBezTo>
                  <a:cubicBezTo>
                    <a:pt x="5159" y="1240"/>
                    <a:pt x="5156" y="1247"/>
                    <a:pt x="5146" y="1257"/>
                  </a:cubicBezTo>
                  <a:cubicBezTo>
                    <a:pt x="5105" y="1307"/>
                    <a:pt x="5062" y="1357"/>
                    <a:pt x="5019" y="1408"/>
                  </a:cubicBezTo>
                  <a:cubicBezTo>
                    <a:pt x="4975" y="1448"/>
                    <a:pt x="4935" y="1495"/>
                    <a:pt x="4888" y="1538"/>
                  </a:cubicBezTo>
                  <a:cubicBezTo>
                    <a:pt x="4868" y="1558"/>
                    <a:pt x="4845" y="1575"/>
                    <a:pt x="4825" y="1595"/>
                  </a:cubicBezTo>
                  <a:cubicBezTo>
                    <a:pt x="4805" y="1612"/>
                    <a:pt x="4788" y="1632"/>
                    <a:pt x="4768" y="1648"/>
                  </a:cubicBezTo>
                  <a:cubicBezTo>
                    <a:pt x="4728" y="1682"/>
                    <a:pt x="4688" y="1715"/>
                    <a:pt x="4647" y="1749"/>
                  </a:cubicBezTo>
                  <a:cubicBezTo>
                    <a:pt x="4621" y="1775"/>
                    <a:pt x="4587" y="1805"/>
                    <a:pt x="4554" y="1829"/>
                  </a:cubicBezTo>
                  <a:lnTo>
                    <a:pt x="4453" y="1906"/>
                  </a:lnTo>
                  <a:cubicBezTo>
                    <a:pt x="4420" y="1929"/>
                    <a:pt x="4380" y="1956"/>
                    <a:pt x="4343" y="1979"/>
                  </a:cubicBezTo>
                  <a:lnTo>
                    <a:pt x="4347" y="1979"/>
                  </a:lnTo>
                  <a:lnTo>
                    <a:pt x="4343" y="1983"/>
                  </a:lnTo>
                  <a:lnTo>
                    <a:pt x="4069" y="2173"/>
                  </a:lnTo>
                  <a:lnTo>
                    <a:pt x="4072" y="2173"/>
                  </a:lnTo>
                  <a:cubicBezTo>
                    <a:pt x="4039" y="2193"/>
                    <a:pt x="4005" y="2217"/>
                    <a:pt x="3969" y="2240"/>
                  </a:cubicBezTo>
                  <a:cubicBezTo>
                    <a:pt x="3935" y="2260"/>
                    <a:pt x="3902" y="2280"/>
                    <a:pt x="3862" y="2300"/>
                  </a:cubicBezTo>
                  <a:cubicBezTo>
                    <a:pt x="3805" y="2340"/>
                    <a:pt x="3741" y="2374"/>
                    <a:pt x="3685" y="2407"/>
                  </a:cubicBezTo>
                  <a:cubicBezTo>
                    <a:pt x="3574" y="2464"/>
                    <a:pt x="3467" y="2518"/>
                    <a:pt x="3354" y="2578"/>
                  </a:cubicBezTo>
                  <a:cubicBezTo>
                    <a:pt x="3257" y="2628"/>
                    <a:pt x="3156" y="2675"/>
                    <a:pt x="3059" y="2725"/>
                  </a:cubicBezTo>
                  <a:cubicBezTo>
                    <a:pt x="3009" y="2748"/>
                    <a:pt x="2966" y="2775"/>
                    <a:pt x="2916" y="2798"/>
                  </a:cubicBezTo>
                  <a:cubicBezTo>
                    <a:pt x="2865" y="2825"/>
                    <a:pt x="2819" y="2849"/>
                    <a:pt x="2768" y="2879"/>
                  </a:cubicBezTo>
                  <a:cubicBezTo>
                    <a:pt x="2718" y="2909"/>
                    <a:pt x="2671" y="2932"/>
                    <a:pt x="2621" y="2962"/>
                  </a:cubicBezTo>
                  <a:cubicBezTo>
                    <a:pt x="2588" y="2982"/>
                    <a:pt x="2558" y="3002"/>
                    <a:pt x="2524" y="3019"/>
                  </a:cubicBezTo>
                  <a:cubicBezTo>
                    <a:pt x="2508" y="3029"/>
                    <a:pt x="2498" y="3043"/>
                    <a:pt x="2481" y="3049"/>
                  </a:cubicBezTo>
                  <a:cubicBezTo>
                    <a:pt x="2434" y="3083"/>
                    <a:pt x="2384" y="3113"/>
                    <a:pt x="2337" y="3146"/>
                  </a:cubicBezTo>
                  <a:cubicBezTo>
                    <a:pt x="2304" y="3166"/>
                    <a:pt x="2274" y="3193"/>
                    <a:pt x="2247" y="3213"/>
                  </a:cubicBezTo>
                  <a:cubicBezTo>
                    <a:pt x="2220" y="3230"/>
                    <a:pt x="2197" y="3250"/>
                    <a:pt x="2170" y="3270"/>
                  </a:cubicBezTo>
                  <a:cubicBezTo>
                    <a:pt x="2147" y="3287"/>
                    <a:pt x="2123" y="3310"/>
                    <a:pt x="2100" y="3327"/>
                  </a:cubicBezTo>
                  <a:cubicBezTo>
                    <a:pt x="2086" y="3333"/>
                    <a:pt x="2073" y="3343"/>
                    <a:pt x="2066" y="3350"/>
                  </a:cubicBezTo>
                  <a:lnTo>
                    <a:pt x="1966" y="3437"/>
                  </a:lnTo>
                  <a:cubicBezTo>
                    <a:pt x="1882" y="3511"/>
                    <a:pt x="1802" y="3584"/>
                    <a:pt x="1722" y="3661"/>
                  </a:cubicBezTo>
                  <a:cubicBezTo>
                    <a:pt x="1685" y="3695"/>
                    <a:pt x="1648" y="3731"/>
                    <a:pt x="1615" y="3771"/>
                  </a:cubicBezTo>
                  <a:cubicBezTo>
                    <a:pt x="1578" y="3815"/>
                    <a:pt x="1545" y="3855"/>
                    <a:pt x="1518" y="3905"/>
                  </a:cubicBezTo>
                  <a:cubicBezTo>
                    <a:pt x="1495" y="3955"/>
                    <a:pt x="1468" y="4005"/>
                    <a:pt x="1448" y="4056"/>
                  </a:cubicBezTo>
                  <a:cubicBezTo>
                    <a:pt x="1434" y="4096"/>
                    <a:pt x="1421" y="4136"/>
                    <a:pt x="1414" y="4173"/>
                  </a:cubicBezTo>
                  <a:cubicBezTo>
                    <a:pt x="1411" y="4186"/>
                    <a:pt x="1411" y="4199"/>
                    <a:pt x="1404" y="4213"/>
                  </a:cubicBezTo>
                  <a:cubicBezTo>
                    <a:pt x="1401" y="4236"/>
                    <a:pt x="1398" y="4266"/>
                    <a:pt x="1394" y="4296"/>
                  </a:cubicBezTo>
                  <a:cubicBezTo>
                    <a:pt x="1384" y="4346"/>
                    <a:pt x="1381" y="4400"/>
                    <a:pt x="1371" y="4453"/>
                  </a:cubicBezTo>
                  <a:cubicBezTo>
                    <a:pt x="1368" y="4480"/>
                    <a:pt x="1368" y="4507"/>
                    <a:pt x="1361" y="4534"/>
                  </a:cubicBezTo>
                  <a:cubicBezTo>
                    <a:pt x="1354" y="4564"/>
                    <a:pt x="1351" y="4587"/>
                    <a:pt x="1347" y="4617"/>
                  </a:cubicBezTo>
                  <a:cubicBezTo>
                    <a:pt x="1344" y="4634"/>
                    <a:pt x="1337" y="4654"/>
                    <a:pt x="1334" y="4671"/>
                  </a:cubicBezTo>
                  <a:cubicBezTo>
                    <a:pt x="1331" y="4684"/>
                    <a:pt x="1331" y="4698"/>
                    <a:pt x="1327" y="4708"/>
                  </a:cubicBezTo>
                  <a:cubicBezTo>
                    <a:pt x="1314" y="4748"/>
                    <a:pt x="1304" y="4784"/>
                    <a:pt x="1294" y="4818"/>
                  </a:cubicBezTo>
                  <a:cubicBezTo>
                    <a:pt x="1277" y="4868"/>
                    <a:pt x="1254" y="4918"/>
                    <a:pt x="1230" y="4965"/>
                  </a:cubicBezTo>
                  <a:cubicBezTo>
                    <a:pt x="1197" y="5035"/>
                    <a:pt x="1154" y="5102"/>
                    <a:pt x="1113" y="5166"/>
                  </a:cubicBezTo>
                  <a:cubicBezTo>
                    <a:pt x="1077" y="5222"/>
                    <a:pt x="1037" y="5286"/>
                    <a:pt x="1000" y="5343"/>
                  </a:cubicBezTo>
                  <a:lnTo>
                    <a:pt x="899" y="5507"/>
                  </a:lnTo>
                  <a:lnTo>
                    <a:pt x="786" y="5684"/>
                  </a:lnTo>
                  <a:cubicBezTo>
                    <a:pt x="726" y="5771"/>
                    <a:pt x="665" y="5858"/>
                    <a:pt x="599" y="5941"/>
                  </a:cubicBezTo>
                  <a:cubicBezTo>
                    <a:pt x="562" y="5991"/>
                    <a:pt x="525" y="6042"/>
                    <a:pt x="485" y="6088"/>
                  </a:cubicBezTo>
                  <a:cubicBezTo>
                    <a:pt x="448" y="6135"/>
                    <a:pt x="415" y="6185"/>
                    <a:pt x="381" y="6229"/>
                  </a:cubicBezTo>
                  <a:cubicBezTo>
                    <a:pt x="348" y="6276"/>
                    <a:pt x="318" y="6322"/>
                    <a:pt x="291" y="6373"/>
                  </a:cubicBezTo>
                  <a:cubicBezTo>
                    <a:pt x="261" y="6419"/>
                    <a:pt x="231" y="6470"/>
                    <a:pt x="207" y="6520"/>
                  </a:cubicBezTo>
                  <a:cubicBezTo>
                    <a:pt x="174" y="6580"/>
                    <a:pt x="144" y="6643"/>
                    <a:pt x="124" y="6710"/>
                  </a:cubicBezTo>
                  <a:cubicBezTo>
                    <a:pt x="67" y="6854"/>
                    <a:pt x="30" y="7004"/>
                    <a:pt x="13" y="7155"/>
                  </a:cubicBezTo>
                  <a:cubicBezTo>
                    <a:pt x="7" y="7212"/>
                    <a:pt x="0" y="7275"/>
                    <a:pt x="0" y="7332"/>
                  </a:cubicBezTo>
                  <a:lnTo>
                    <a:pt x="0" y="7442"/>
                  </a:lnTo>
                  <a:cubicBezTo>
                    <a:pt x="0" y="7496"/>
                    <a:pt x="7" y="7549"/>
                    <a:pt x="10" y="7610"/>
                  </a:cubicBezTo>
                  <a:cubicBezTo>
                    <a:pt x="10" y="7640"/>
                    <a:pt x="13" y="7663"/>
                    <a:pt x="17" y="7693"/>
                  </a:cubicBezTo>
                  <a:cubicBezTo>
                    <a:pt x="23" y="7717"/>
                    <a:pt x="23" y="7743"/>
                    <a:pt x="27" y="7763"/>
                  </a:cubicBezTo>
                  <a:cubicBezTo>
                    <a:pt x="33" y="7817"/>
                    <a:pt x="44" y="7877"/>
                    <a:pt x="50" y="7931"/>
                  </a:cubicBezTo>
                  <a:cubicBezTo>
                    <a:pt x="60" y="7964"/>
                    <a:pt x="67" y="7997"/>
                    <a:pt x="74" y="8031"/>
                  </a:cubicBezTo>
                  <a:cubicBezTo>
                    <a:pt x="74" y="8041"/>
                    <a:pt x="77" y="8044"/>
                    <a:pt x="77" y="8051"/>
                  </a:cubicBezTo>
                  <a:cubicBezTo>
                    <a:pt x="80" y="8068"/>
                    <a:pt x="90" y="8091"/>
                    <a:pt x="94" y="8108"/>
                  </a:cubicBezTo>
                  <a:cubicBezTo>
                    <a:pt x="100" y="8131"/>
                    <a:pt x="107" y="8151"/>
                    <a:pt x="114" y="8178"/>
                  </a:cubicBezTo>
                  <a:cubicBezTo>
                    <a:pt x="127" y="8215"/>
                    <a:pt x="140" y="8248"/>
                    <a:pt x="150" y="8285"/>
                  </a:cubicBezTo>
                  <a:cubicBezTo>
                    <a:pt x="167" y="8342"/>
                    <a:pt x="191" y="8395"/>
                    <a:pt x="211" y="8449"/>
                  </a:cubicBezTo>
                  <a:cubicBezTo>
                    <a:pt x="247" y="8552"/>
                    <a:pt x="294" y="8653"/>
                    <a:pt x="341" y="8760"/>
                  </a:cubicBezTo>
                  <a:cubicBezTo>
                    <a:pt x="385" y="8860"/>
                    <a:pt x="431" y="8954"/>
                    <a:pt x="478" y="9054"/>
                  </a:cubicBezTo>
                  <a:cubicBezTo>
                    <a:pt x="512" y="9118"/>
                    <a:pt x="545" y="9184"/>
                    <a:pt x="575" y="9248"/>
                  </a:cubicBezTo>
                  <a:lnTo>
                    <a:pt x="575" y="9245"/>
                  </a:lnTo>
                  <a:cubicBezTo>
                    <a:pt x="602" y="9301"/>
                    <a:pt x="632" y="9362"/>
                    <a:pt x="659" y="9418"/>
                  </a:cubicBezTo>
                  <a:cubicBezTo>
                    <a:pt x="682" y="9465"/>
                    <a:pt x="699" y="9515"/>
                    <a:pt x="719" y="9562"/>
                  </a:cubicBezTo>
                  <a:lnTo>
                    <a:pt x="759" y="9649"/>
                  </a:lnTo>
                  <a:cubicBezTo>
                    <a:pt x="766" y="9666"/>
                    <a:pt x="769" y="9683"/>
                    <a:pt x="776" y="9696"/>
                  </a:cubicBezTo>
                  <a:cubicBezTo>
                    <a:pt x="799" y="9753"/>
                    <a:pt x="819" y="9816"/>
                    <a:pt x="846" y="9873"/>
                  </a:cubicBezTo>
                  <a:lnTo>
                    <a:pt x="896" y="10024"/>
                  </a:lnTo>
                  <a:cubicBezTo>
                    <a:pt x="909" y="10064"/>
                    <a:pt x="919" y="10097"/>
                    <a:pt x="933" y="10134"/>
                  </a:cubicBezTo>
                  <a:lnTo>
                    <a:pt x="983" y="10298"/>
                  </a:lnTo>
                  <a:lnTo>
                    <a:pt x="960" y="10335"/>
                  </a:lnTo>
                  <a:cubicBezTo>
                    <a:pt x="930" y="10381"/>
                    <a:pt x="903" y="10432"/>
                    <a:pt x="879" y="10482"/>
                  </a:cubicBezTo>
                  <a:cubicBezTo>
                    <a:pt x="859" y="10532"/>
                    <a:pt x="833" y="10582"/>
                    <a:pt x="812" y="10635"/>
                  </a:cubicBezTo>
                  <a:cubicBezTo>
                    <a:pt x="786" y="10686"/>
                    <a:pt x="766" y="10736"/>
                    <a:pt x="749" y="10786"/>
                  </a:cubicBezTo>
                  <a:cubicBezTo>
                    <a:pt x="732" y="10836"/>
                    <a:pt x="719" y="10886"/>
                    <a:pt x="709" y="10936"/>
                  </a:cubicBezTo>
                  <a:cubicBezTo>
                    <a:pt x="699" y="10976"/>
                    <a:pt x="685" y="11023"/>
                    <a:pt x="695" y="11067"/>
                  </a:cubicBezTo>
                  <a:cubicBezTo>
                    <a:pt x="702" y="11104"/>
                    <a:pt x="719" y="11140"/>
                    <a:pt x="752" y="11167"/>
                  </a:cubicBezTo>
                  <a:cubicBezTo>
                    <a:pt x="782" y="11187"/>
                    <a:pt x="812" y="11194"/>
                    <a:pt x="846" y="11200"/>
                  </a:cubicBezTo>
                  <a:lnTo>
                    <a:pt x="849" y="11200"/>
                  </a:lnTo>
                  <a:cubicBezTo>
                    <a:pt x="876" y="11200"/>
                    <a:pt x="899" y="11190"/>
                    <a:pt x="919" y="11177"/>
                  </a:cubicBezTo>
                  <a:cubicBezTo>
                    <a:pt x="953" y="11157"/>
                    <a:pt x="980" y="11124"/>
                    <a:pt x="993" y="11087"/>
                  </a:cubicBezTo>
                  <a:cubicBezTo>
                    <a:pt x="1000" y="11067"/>
                    <a:pt x="1000" y="11043"/>
                    <a:pt x="1000" y="11023"/>
                  </a:cubicBezTo>
                  <a:cubicBezTo>
                    <a:pt x="1003" y="10993"/>
                    <a:pt x="1010" y="10960"/>
                    <a:pt x="1013" y="10933"/>
                  </a:cubicBezTo>
                  <a:cubicBezTo>
                    <a:pt x="1030" y="10866"/>
                    <a:pt x="1047" y="10793"/>
                    <a:pt x="1070" y="10726"/>
                  </a:cubicBezTo>
                  <a:cubicBezTo>
                    <a:pt x="1093" y="10669"/>
                    <a:pt x="1113" y="10615"/>
                    <a:pt x="1130" y="10555"/>
                  </a:cubicBezTo>
                  <a:cubicBezTo>
                    <a:pt x="1147" y="10515"/>
                    <a:pt x="1164" y="10472"/>
                    <a:pt x="1184" y="10432"/>
                  </a:cubicBezTo>
                  <a:lnTo>
                    <a:pt x="1187" y="10425"/>
                  </a:lnTo>
                  <a:cubicBezTo>
                    <a:pt x="1194" y="10421"/>
                    <a:pt x="1200" y="10418"/>
                    <a:pt x="1204" y="10415"/>
                  </a:cubicBezTo>
                  <a:cubicBezTo>
                    <a:pt x="1214" y="10408"/>
                    <a:pt x="1220" y="10401"/>
                    <a:pt x="1234" y="10398"/>
                  </a:cubicBezTo>
                  <a:cubicBezTo>
                    <a:pt x="1264" y="10385"/>
                    <a:pt x="1297" y="10371"/>
                    <a:pt x="1327" y="10358"/>
                  </a:cubicBezTo>
                  <a:cubicBezTo>
                    <a:pt x="1351" y="10351"/>
                    <a:pt x="1378" y="10341"/>
                    <a:pt x="1404" y="10335"/>
                  </a:cubicBezTo>
                  <a:cubicBezTo>
                    <a:pt x="1431" y="10325"/>
                    <a:pt x="1454" y="10321"/>
                    <a:pt x="1481" y="10318"/>
                  </a:cubicBezTo>
                  <a:cubicBezTo>
                    <a:pt x="1511" y="10314"/>
                    <a:pt x="1545" y="10304"/>
                    <a:pt x="1571" y="10304"/>
                  </a:cubicBezTo>
                  <a:cubicBezTo>
                    <a:pt x="1602" y="10301"/>
                    <a:pt x="1628" y="10301"/>
                    <a:pt x="1655" y="10298"/>
                  </a:cubicBezTo>
                  <a:cubicBezTo>
                    <a:pt x="1749" y="10291"/>
                    <a:pt x="1839" y="10291"/>
                    <a:pt x="1933" y="10291"/>
                  </a:cubicBezTo>
                  <a:cubicBezTo>
                    <a:pt x="2030" y="10291"/>
                    <a:pt x="2130" y="10291"/>
                    <a:pt x="2223" y="10288"/>
                  </a:cubicBezTo>
                  <a:cubicBezTo>
                    <a:pt x="2320" y="10284"/>
                    <a:pt x="2414" y="10284"/>
                    <a:pt x="2508" y="10274"/>
                  </a:cubicBezTo>
                  <a:cubicBezTo>
                    <a:pt x="2568" y="10271"/>
                    <a:pt x="2621" y="10268"/>
                    <a:pt x="2681" y="10264"/>
                  </a:cubicBezTo>
                  <a:cubicBezTo>
                    <a:pt x="2702" y="10264"/>
                    <a:pt x="2722" y="10258"/>
                    <a:pt x="2742" y="10254"/>
                  </a:cubicBezTo>
                  <a:cubicBezTo>
                    <a:pt x="2765" y="10251"/>
                    <a:pt x="2788" y="10251"/>
                    <a:pt x="2809" y="10248"/>
                  </a:cubicBezTo>
                  <a:cubicBezTo>
                    <a:pt x="2842" y="10241"/>
                    <a:pt x="2875" y="10234"/>
                    <a:pt x="2909" y="10231"/>
                  </a:cubicBezTo>
                  <a:cubicBezTo>
                    <a:pt x="2939" y="10224"/>
                    <a:pt x="2969" y="10218"/>
                    <a:pt x="2992" y="10214"/>
                  </a:cubicBezTo>
                  <a:cubicBezTo>
                    <a:pt x="3043" y="10204"/>
                    <a:pt x="3089" y="10191"/>
                    <a:pt x="3140" y="10181"/>
                  </a:cubicBezTo>
                  <a:cubicBezTo>
                    <a:pt x="3170" y="10171"/>
                    <a:pt x="3203" y="10167"/>
                    <a:pt x="3233" y="10157"/>
                  </a:cubicBezTo>
                  <a:cubicBezTo>
                    <a:pt x="3260" y="10151"/>
                    <a:pt x="3293" y="10141"/>
                    <a:pt x="3323" y="10134"/>
                  </a:cubicBezTo>
                  <a:cubicBezTo>
                    <a:pt x="3374" y="10121"/>
                    <a:pt x="3420" y="10104"/>
                    <a:pt x="3471" y="10087"/>
                  </a:cubicBezTo>
                  <a:cubicBezTo>
                    <a:pt x="3588" y="10050"/>
                    <a:pt x="3708" y="10007"/>
                    <a:pt x="3825" y="9967"/>
                  </a:cubicBezTo>
                  <a:cubicBezTo>
                    <a:pt x="3878" y="9950"/>
                    <a:pt x="3929" y="9923"/>
                    <a:pt x="3985" y="9907"/>
                  </a:cubicBezTo>
                  <a:cubicBezTo>
                    <a:pt x="4009" y="9900"/>
                    <a:pt x="4036" y="9887"/>
                    <a:pt x="4059" y="9873"/>
                  </a:cubicBezTo>
                  <a:cubicBezTo>
                    <a:pt x="4079" y="9866"/>
                    <a:pt x="4102" y="9856"/>
                    <a:pt x="4122" y="9846"/>
                  </a:cubicBezTo>
                  <a:cubicBezTo>
                    <a:pt x="4256" y="9780"/>
                    <a:pt x="4390" y="9706"/>
                    <a:pt x="4527" y="9639"/>
                  </a:cubicBezTo>
                  <a:cubicBezTo>
                    <a:pt x="4614" y="9599"/>
                    <a:pt x="4698" y="9556"/>
                    <a:pt x="4788" y="9515"/>
                  </a:cubicBezTo>
                  <a:cubicBezTo>
                    <a:pt x="4865" y="9479"/>
                    <a:pt x="4945" y="9435"/>
                    <a:pt x="5025" y="9388"/>
                  </a:cubicBezTo>
                  <a:cubicBezTo>
                    <a:pt x="5182" y="9301"/>
                    <a:pt x="5333" y="9201"/>
                    <a:pt x="5480" y="9094"/>
                  </a:cubicBezTo>
                  <a:cubicBezTo>
                    <a:pt x="5530" y="9054"/>
                    <a:pt x="5577" y="9021"/>
                    <a:pt x="5624" y="8984"/>
                  </a:cubicBezTo>
                  <a:cubicBezTo>
                    <a:pt x="5667" y="8950"/>
                    <a:pt x="5711" y="8910"/>
                    <a:pt x="5757" y="8877"/>
                  </a:cubicBezTo>
                  <a:cubicBezTo>
                    <a:pt x="5801" y="8837"/>
                    <a:pt x="5844" y="8797"/>
                    <a:pt x="5891" y="8753"/>
                  </a:cubicBezTo>
                  <a:cubicBezTo>
                    <a:pt x="5908" y="8743"/>
                    <a:pt x="5918" y="8726"/>
                    <a:pt x="5931" y="8710"/>
                  </a:cubicBezTo>
                  <a:cubicBezTo>
                    <a:pt x="5958" y="8683"/>
                    <a:pt x="5981" y="8653"/>
                    <a:pt x="6008" y="8629"/>
                  </a:cubicBezTo>
                  <a:cubicBezTo>
                    <a:pt x="6018" y="8616"/>
                    <a:pt x="6032" y="8599"/>
                    <a:pt x="6045" y="8583"/>
                  </a:cubicBezTo>
                  <a:cubicBezTo>
                    <a:pt x="6068" y="8552"/>
                    <a:pt x="6095" y="8526"/>
                    <a:pt x="6115" y="8496"/>
                  </a:cubicBezTo>
                  <a:cubicBezTo>
                    <a:pt x="6152" y="8449"/>
                    <a:pt x="6185" y="8409"/>
                    <a:pt x="6219" y="8362"/>
                  </a:cubicBezTo>
                  <a:cubicBezTo>
                    <a:pt x="6292" y="8275"/>
                    <a:pt x="6359" y="8181"/>
                    <a:pt x="6426" y="8091"/>
                  </a:cubicBezTo>
                  <a:cubicBezTo>
                    <a:pt x="6460" y="8044"/>
                    <a:pt x="6493" y="7994"/>
                    <a:pt x="6526" y="7947"/>
                  </a:cubicBezTo>
                  <a:cubicBezTo>
                    <a:pt x="6560" y="7901"/>
                    <a:pt x="6587" y="7847"/>
                    <a:pt x="6617" y="7800"/>
                  </a:cubicBezTo>
                  <a:cubicBezTo>
                    <a:pt x="6647" y="7750"/>
                    <a:pt x="6670" y="7700"/>
                    <a:pt x="6697" y="7650"/>
                  </a:cubicBezTo>
                  <a:cubicBezTo>
                    <a:pt x="6710" y="7630"/>
                    <a:pt x="6717" y="7610"/>
                    <a:pt x="6727" y="7583"/>
                  </a:cubicBezTo>
                  <a:cubicBezTo>
                    <a:pt x="6737" y="7556"/>
                    <a:pt x="6754" y="7523"/>
                    <a:pt x="6767" y="7493"/>
                  </a:cubicBezTo>
                  <a:cubicBezTo>
                    <a:pt x="6784" y="7459"/>
                    <a:pt x="6797" y="7429"/>
                    <a:pt x="6811" y="7396"/>
                  </a:cubicBezTo>
                  <a:cubicBezTo>
                    <a:pt x="6821" y="7362"/>
                    <a:pt x="6834" y="7325"/>
                    <a:pt x="6847" y="7292"/>
                  </a:cubicBezTo>
                  <a:cubicBezTo>
                    <a:pt x="6867" y="7222"/>
                    <a:pt x="6888" y="7145"/>
                    <a:pt x="6901" y="7071"/>
                  </a:cubicBezTo>
                  <a:cubicBezTo>
                    <a:pt x="6914" y="6998"/>
                    <a:pt x="6921" y="6928"/>
                    <a:pt x="6931" y="6857"/>
                  </a:cubicBezTo>
                  <a:cubicBezTo>
                    <a:pt x="6934" y="6827"/>
                    <a:pt x="6934" y="6804"/>
                    <a:pt x="6938" y="6774"/>
                  </a:cubicBezTo>
                  <a:cubicBezTo>
                    <a:pt x="6938" y="6747"/>
                    <a:pt x="6944" y="6724"/>
                    <a:pt x="6944" y="6697"/>
                  </a:cubicBezTo>
                  <a:cubicBezTo>
                    <a:pt x="6948" y="6640"/>
                    <a:pt x="6951" y="6587"/>
                    <a:pt x="6954" y="6526"/>
                  </a:cubicBezTo>
                  <a:lnTo>
                    <a:pt x="6954" y="6523"/>
                  </a:lnTo>
                  <a:lnTo>
                    <a:pt x="6954" y="6520"/>
                  </a:lnTo>
                  <a:cubicBezTo>
                    <a:pt x="6968" y="6356"/>
                    <a:pt x="6978" y="6189"/>
                    <a:pt x="6995" y="6025"/>
                  </a:cubicBezTo>
                  <a:cubicBezTo>
                    <a:pt x="7001" y="5941"/>
                    <a:pt x="7011" y="5854"/>
                    <a:pt x="7018" y="5771"/>
                  </a:cubicBezTo>
                  <a:cubicBezTo>
                    <a:pt x="7028" y="5687"/>
                    <a:pt x="7038" y="5604"/>
                    <a:pt x="7051" y="5520"/>
                  </a:cubicBezTo>
                  <a:cubicBezTo>
                    <a:pt x="7061" y="5460"/>
                    <a:pt x="7068" y="5403"/>
                    <a:pt x="7081" y="5349"/>
                  </a:cubicBezTo>
                  <a:cubicBezTo>
                    <a:pt x="7095" y="5289"/>
                    <a:pt x="7101" y="5236"/>
                    <a:pt x="7115" y="5176"/>
                  </a:cubicBezTo>
                  <a:cubicBezTo>
                    <a:pt x="7128" y="5122"/>
                    <a:pt x="7135" y="5069"/>
                    <a:pt x="7145" y="5015"/>
                  </a:cubicBezTo>
                  <a:cubicBezTo>
                    <a:pt x="7162" y="4932"/>
                    <a:pt x="7178" y="4848"/>
                    <a:pt x="7185" y="4758"/>
                  </a:cubicBezTo>
                  <a:cubicBezTo>
                    <a:pt x="7252" y="4637"/>
                    <a:pt x="7262" y="4504"/>
                    <a:pt x="7245" y="4370"/>
                  </a:cubicBezTo>
                  <a:lnTo>
                    <a:pt x="7232" y="4256"/>
                  </a:lnTo>
                  <a:cubicBezTo>
                    <a:pt x="7229" y="4236"/>
                    <a:pt x="7225" y="4216"/>
                    <a:pt x="7225" y="4196"/>
                  </a:cubicBezTo>
                  <a:cubicBezTo>
                    <a:pt x="7215" y="4163"/>
                    <a:pt x="7212" y="4129"/>
                    <a:pt x="7202" y="4099"/>
                  </a:cubicBezTo>
                  <a:cubicBezTo>
                    <a:pt x="7192" y="4052"/>
                    <a:pt x="7178" y="4002"/>
                    <a:pt x="7162" y="3955"/>
                  </a:cubicBezTo>
                  <a:cubicBezTo>
                    <a:pt x="7152" y="3939"/>
                    <a:pt x="7148" y="3919"/>
                    <a:pt x="7142" y="3902"/>
                  </a:cubicBezTo>
                  <a:cubicBezTo>
                    <a:pt x="7135" y="3895"/>
                    <a:pt x="7132" y="3882"/>
                    <a:pt x="7128" y="3872"/>
                  </a:cubicBezTo>
                  <a:cubicBezTo>
                    <a:pt x="7115" y="3845"/>
                    <a:pt x="7098" y="3812"/>
                    <a:pt x="7085" y="3781"/>
                  </a:cubicBezTo>
                  <a:lnTo>
                    <a:pt x="7048" y="3705"/>
                  </a:lnTo>
                  <a:lnTo>
                    <a:pt x="7036" y="3684"/>
                  </a:lnTo>
                  <a:lnTo>
                    <a:pt x="7036" y="3684"/>
                  </a:lnTo>
                  <a:cubicBezTo>
                    <a:pt x="7037" y="3684"/>
                    <a:pt x="7037" y="3684"/>
                    <a:pt x="7038" y="3684"/>
                  </a:cubicBezTo>
                  <a:cubicBezTo>
                    <a:pt x="7035" y="3681"/>
                    <a:pt x="7035" y="3671"/>
                    <a:pt x="7031" y="3668"/>
                  </a:cubicBezTo>
                  <a:cubicBezTo>
                    <a:pt x="7031" y="3664"/>
                    <a:pt x="7031" y="3664"/>
                    <a:pt x="7028" y="3661"/>
                  </a:cubicBezTo>
                  <a:cubicBezTo>
                    <a:pt x="6988" y="3588"/>
                    <a:pt x="6951" y="3517"/>
                    <a:pt x="6911" y="3447"/>
                  </a:cubicBezTo>
                  <a:cubicBezTo>
                    <a:pt x="6867" y="3370"/>
                    <a:pt x="6827" y="3293"/>
                    <a:pt x="6787" y="3216"/>
                  </a:cubicBezTo>
                  <a:cubicBezTo>
                    <a:pt x="6744" y="3126"/>
                    <a:pt x="6700" y="3036"/>
                    <a:pt x="6660" y="2946"/>
                  </a:cubicBezTo>
                  <a:cubicBezTo>
                    <a:pt x="6647" y="2919"/>
                    <a:pt x="6633" y="2895"/>
                    <a:pt x="6627" y="2869"/>
                  </a:cubicBezTo>
                  <a:cubicBezTo>
                    <a:pt x="6613" y="2842"/>
                    <a:pt x="6603" y="2815"/>
                    <a:pt x="6593" y="2785"/>
                  </a:cubicBezTo>
                  <a:cubicBezTo>
                    <a:pt x="6577" y="2745"/>
                    <a:pt x="6563" y="2702"/>
                    <a:pt x="6546" y="2661"/>
                  </a:cubicBezTo>
                  <a:cubicBezTo>
                    <a:pt x="6533" y="2615"/>
                    <a:pt x="6516" y="2568"/>
                    <a:pt x="6503" y="2518"/>
                  </a:cubicBezTo>
                  <a:lnTo>
                    <a:pt x="6466" y="2357"/>
                  </a:lnTo>
                  <a:cubicBezTo>
                    <a:pt x="6446" y="2267"/>
                    <a:pt x="6426" y="2180"/>
                    <a:pt x="6403" y="2090"/>
                  </a:cubicBezTo>
                  <a:cubicBezTo>
                    <a:pt x="6376" y="1976"/>
                    <a:pt x="6349" y="1862"/>
                    <a:pt x="6316" y="1749"/>
                  </a:cubicBezTo>
                  <a:cubicBezTo>
                    <a:pt x="6299" y="1688"/>
                    <a:pt x="6282" y="1628"/>
                    <a:pt x="6266" y="1565"/>
                  </a:cubicBezTo>
                  <a:cubicBezTo>
                    <a:pt x="6249" y="1508"/>
                    <a:pt x="6236" y="1448"/>
                    <a:pt x="6219" y="1391"/>
                  </a:cubicBezTo>
                  <a:cubicBezTo>
                    <a:pt x="6192" y="1277"/>
                    <a:pt x="6165" y="1164"/>
                    <a:pt x="6142" y="1053"/>
                  </a:cubicBezTo>
                  <a:cubicBezTo>
                    <a:pt x="6115" y="940"/>
                    <a:pt x="6085" y="826"/>
                    <a:pt x="6062" y="712"/>
                  </a:cubicBezTo>
                  <a:cubicBezTo>
                    <a:pt x="6035" y="612"/>
                    <a:pt x="6012" y="508"/>
                    <a:pt x="5981" y="408"/>
                  </a:cubicBezTo>
                  <a:lnTo>
                    <a:pt x="5931" y="234"/>
                  </a:lnTo>
                  <a:cubicBezTo>
                    <a:pt x="5925" y="204"/>
                    <a:pt x="5911" y="177"/>
                    <a:pt x="5901" y="154"/>
                  </a:cubicBezTo>
                  <a:cubicBezTo>
                    <a:pt x="5895" y="127"/>
                    <a:pt x="5881" y="104"/>
                    <a:pt x="5868" y="77"/>
                  </a:cubicBezTo>
                  <a:cubicBezTo>
                    <a:pt x="5861" y="60"/>
                    <a:pt x="5851" y="40"/>
                    <a:pt x="5834" y="27"/>
                  </a:cubicBezTo>
                  <a:cubicBezTo>
                    <a:pt x="5831" y="23"/>
                    <a:pt x="5826" y="19"/>
                    <a:pt x="5820" y="15"/>
                  </a:cubicBezTo>
                  <a:lnTo>
                    <a:pt x="5820" y="15"/>
                  </a:lnTo>
                  <a:cubicBezTo>
                    <a:pt x="5826" y="23"/>
                    <a:pt x="5830" y="30"/>
                    <a:pt x="5838" y="40"/>
                  </a:cubicBezTo>
                  <a:cubicBezTo>
                    <a:pt x="5854" y="77"/>
                    <a:pt x="5871" y="120"/>
                    <a:pt x="5881" y="157"/>
                  </a:cubicBezTo>
                  <a:lnTo>
                    <a:pt x="5888" y="171"/>
                  </a:lnTo>
                  <a:lnTo>
                    <a:pt x="5895" y="194"/>
                  </a:lnTo>
                  <a:cubicBezTo>
                    <a:pt x="5905" y="217"/>
                    <a:pt x="5908" y="237"/>
                    <a:pt x="5915" y="261"/>
                  </a:cubicBezTo>
                  <a:cubicBezTo>
                    <a:pt x="5925" y="294"/>
                    <a:pt x="5938" y="334"/>
                    <a:pt x="5945" y="368"/>
                  </a:cubicBezTo>
                  <a:cubicBezTo>
                    <a:pt x="5961" y="421"/>
                    <a:pt x="5975" y="478"/>
                    <a:pt x="5988" y="528"/>
                  </a:cubicBezTo>
                  <a:cubicBezTo>
                    <a:pt x="6032" y="709"/>
                    <a:pt x="6075" y="893"/>
                    <a:pt x="6115" y="1073"/>
                  </a:cubicBezTo>
                  <a:lnTo>
                    <a:pt x="6149" y="1210"/>
                  </a:lnTo>
                  <a:cubicBezTo>
                    <a:pt x="6179" y="1337"/>
                    <a:pt x="6209" y="1448"/>
                    <a:pt x="6239" y="1561"/>
                  </a:cubicBezTo>
                  <a:cubicBezTo>
                    <a:pt x="6246" y="1598"/>
                    <a:pt x="6259" y="1632"/>
                    <a:pt x="6266" y="1665"/>
                  </a:cubicBezTo>
                  <a:cubicBezTo>
                    <a:pt x="6289" y="1739"/>
                    <a:pt x="6306" y="1809"/>
                    <a:pt x="6322" y="1879"/>
                  </a:cubicBezTo>
                  <a:cubicBezTo>
                    <a:pt x="6349" y="2009"/>
                    <a:pt x="6379" y="2116"/>
                    <a:pt x="6399" y="2223"/>
                  </a:cubicBezTo>
                  <a:lnTo>
                    <a:pt x="6409" y="2264"/>
                  </a:lnTo>
                  <a:lnTo>
                    <a:pt x="6433" y="2377"/>
                  </a:lnTo>
                  <a:lnTo>
                    <a:pt x="6446" y="2427"/>
                  </a:lnTo>
                  <a:lnTo>
                    <a:pt x="6460" y="2477"/>
                  </a:lnTo>
                  <a:cubicBezTo>
                    <a:pt x="6463" y="2494"/>
                    <a:pt x="6466" y="2514"/>
                    <a:pt x="6476" y="2531"/>
                  </a:cubicBezTo>
                  <a:lnTo>
                    <a:pt x="6483" y="2551"/>
                  </a:lnTo>
                  <a:cubicBezTo>
                    <a:pt x="6510" y="2648"/>
                    <a:pt x="6546" y="2745"/>
                    <a:pt x="6597" y="2862"/>
                  </a:cubicBezTo>
                  <a:cubicBezTo>
                    <a:pt x="6617" y="2912"/>
                    <a:pt x="6643" y="2966"/>
                    <a:pt x="6667" y="3016"/>
                  </a:cubicBezTo>
                  <a:lnTo>
                    <a:pt x="6674" y="3029"/>
                  </a:lnTo>
                  <a:cubicBezTo>
                    <a:pt x="6697" y="3083"/>
                    <a:pt x="6717" y="3126"/>
                    <a:pt x="6734" y="3166"/>
                  </a:cubicBezTo>
                  <a:cubicBezTo>
                    <a:pt x="6744" y="3186"/>
                    <a:pt x="6757" y="3210"/>
                    <a:pt x="6764" y="3230"/>
                  </a:cubicBezTo>
                  <a:cubicBezTo>
                    <a:pt x="6814" y="3327"/>
                    <a:pt x="6864" y="3420"/>
                    <a:pt x="6911" y="3517"/>
                  </a:cubicBezTo>
                  <a:lnTo>
                    <a:pt x="6961" y="3614"/>
                  </a:lnTo>
                  <a:cubicBezTo>
                    <a:pt x="6968" y="3634"/>
                    <a:pt x="6981" y="3651"/>
                    <a:pt x="6991" y="3671"/>
                  </a:cubicBezTo>
                  <a:lnTo>
                    <a:pt x="7001" y="3698"/>
                  </a:lnTo>
                  <a:cubicBezTo>
                    <a:pt x="7011" y="3715"/>
                    <a:pt x="7018" y="3735"/>
                    <a:pt x="7028" y="3751"/>
                  </a:cubicBezTo>
                  <a:lnTo>
                    <a:pt x="7035" y="3768"/>
                  </a:lnTo>
                  <a:lnTo>
                    <a:pt x="7041" y="3778"/>
                  </a:lnTo>
                  <a:cubicBezTo>
                    <a:pt x="7048" y="3798"/>
                    <a:pt x="7058" y="3818"/>
                    <a:pt x="7065" y="3845"/>
                  </a:cubicBezTo>
                  <a:lnTo>
                    <a:pt x="7068" y="3855"/>
                  </a:lnTo>
                  <a:cubicBezTo>
                    <a:pt x="7078" y="3882"/>
                    <a:pt x="7085" y="3905"/>
                    <a:pt x="7098" y="3935"/>
                  </a:cubicBezTo>
                  <a:cubicBezTo>
                    <a:pt x="7115" y="3989"/>
                    <a:pt x="7128" y="4039"/>
                    <a:pt x="7142" y="4089"/>
                  </a:cubicBezTo>
                  <a:cubicBezTo>
                    <a:pt x="7148" y="4136"/>
                    <a:pt x="7158" y="4183"/>
                    <a:pt x="7162" y="4229"/>
                  </a:cubicBezTo>
                  <a:lnTo>
                    <a:pt x="7165" y="4270"/>
                  </a:lnTo>
                  <a:lnTo>
                    <a:pt x="7168" y="4313"/>
                  </a:lnTo>
                  <a:cubicBezTo>
                    <a:pt x="7175" y="4387"/>
                    <a:pt x="7175" y="4457"/>
                    <a:pt x="7168" y="4534"/>
                  </a:cubicBezTo>
                  <a:cubicBezTo>
                    <a:pt x="7142" y="4704"/>
                    <a:pt x="7128" y="4788"/>
                    <a:pt x="7115" y="4868"/>
                  </a:cubicBezTo>
                  <a:lnTo>
                    <a:pt x="7091" y="4992"/>
                  </a:lnTo>
                  <a:lnTo>
                    <a:pt x="7085" y="5015"/>
                  </a:lnTo>
                  <a:cubicBezTo>
                    <a:pt x="7078" y="5059"/>
                    <a:pt x="7068" y="5105"/>
                    <a:pt x="7058" y="5156"/>
                  </a:cubicBezTo>
                  <a:lnTo>
                    <a:pt x="7045" y="5222"/>
                  </a:lnTo>
                  <a:cubicBezTo>
                    <a:pt x="7018" y="5356"/>
                    <a:pt x="6991" y="5503"/>
                    <a:pt x="6968" y="5647"/>
                  </a:cubicBezTo>
                  <a:cubicBezTo>
                    <a:pt x="6951" y="5774"/>
                    <a:pt x="6934" y="5894"/>
                    <a:pt x="6928" y="6008"/>
                  </a:cubicBezTo>
                  <a:cubicBezTo>
                    <a:pt x="6918" y="6088"/>
                    <a:pt x="6911" y="6172"/>
                    <a:pt x="6908" y="6252"/>
                  </a:cubicBezTo>
                  <a:lnTo>
                    <a:pt x="6898" y="6342"/>
                  </a:lnTo>
                  <a:lnTo>
                    <a:pt x="6884" y="6516"/>
                  </a:lnTo>
                  <a:cubicBezTo>
                    <a:pt x="6874" y="6694"/>
                    <a:pt x="6857" y="6877"/>
                    <a:pt x="6824" y="7058"/>
                  </a:cubicBezTo>
                  <a:lnTo>
                    <a:pt x="6824" y="7051"/>
                  </a:lnTo>
                  <a:cubicBezTo>
                    <a:pt x="6817" y="7065"/>
                    <a:pt x="6817" y="7078"/>
                    <a:pt x="6814" y="7091"/>
                  </a:cubicBezTo>
                  <a:cubicBezTo>
                    <a:pt x="6801" y="7152"/>
                    <a:pt x="6781" y="7215"/>
                    <a:pt x="6760" y="7279"/>
                  </a:cubicBezTo>
                  <a:cubicBezTo>
                    <a:pt x="6757" y="7292"/>
                    <a:pt x="6750" y="7309"/>
                    <a:pt x="6744" y="7319"/>
                  </a:cubicBezTo>
                  <a:cubicBezTo>
                    <a:pt x="6724" y="7376"/>
                    <a:pt x="6700" y="7426"/>
                    <a:pt x="6677" y="7476"/>
                  </a:cubicBezTo>
                  <a:lnTo>
                    <a:pt x="6657" y="7516"/>
                  </a:lnTo>
                  <a:lnTo>
                    <a:pt x="6623" y="7580"/>
                  </a:lnTo>
                  <a:cubicBezTo>
                    <a:pt x="6610" y="7603"/>
                    <a:pt x="6593" y="7626"/>
                    <a:pt x="6580" y="7650"/>
                  </a:cubicBezTo>
                  <a:cubicBezTo>
                    <a:pt x="6577" y="7660"/>
                    <a:pt x="6573" y="7663"/>
                    <a:pt x="6567" y="7670"/>
                  </a:cubicBezTo>
                  <a:cubicBezTo>
                    <a:pt x="6560" y="7687"/>
                    <a:pt x="6550" y="7700"/>
                    <a:pt x="6543" y="7717"/>
                  </a:cubicBezTo>
                  <a:lnTo>
                    <a:pt x="6500" y="7780"/>
                  </a:lnTo>
                  <a:lnTo>
                    <a:pt x="6460" y="7844"/>
                  </a:lnTo>
                  <a:lnTo>
                    <a:pt x="6426" y="7887"/>
                  </a:lnTo>
                  <a:cubicBezTo>
                    <a:pt x="6396" y="7931"/>
                    <a:pt x="6366" y="7971"/>
                    <a:pt x="6333" y="8011"/>
                  </a:cubicBezTo>
                  <a:cubicBezTo>
                    <a:pt x="6289" y="8071"/>
                    <a:pt x="6236" y="8131"/>
                    <a:pt x="6192" y="8195"/>
                  </a:cubicBezTo>
                  <a:cubicBezTo>
                    <a:pt x="6162" y="8232"/>
                    <a:pt x="6129" y="8268"/>
                    <a:pt x="6098" y="8312"/>
                  </a:cubicBezTo>
                  <a:lnTo>
                    <a:pt x="6055" y="8369"/>
                  </a:lnTo>
                  <a:cubicBezTo>
                    <a:pt x="6025" y="8405"/>
                    <a:pt x="5995" y="8439"/>
                    <a:pt x="5965" y="8472"/>
                  </a:cubicBezTo>
                  <a:lnTo>
                    <a:pt x="5931" y="8512"/>
                  </a:lnTo>
                  <a:lnTo>
                    <a:pt x="5908" y="8536"/>
                  </a:lnTo>
                  <a:cubicBezTo>
                    <a:pt x="5874" y="8569"/>
                    <a:pt x="5844" y="8603"/>
                    <a:pt x="5811" y="8636"/>
                  </a:cubicBezTo>
                  <a:lnTo>
                    <a:pt x="5798" y="8649"/>
                  </a:lnTo>
                  <a:lnTo>
                    <a:pt x="5791" y="8653"/>
                  </a:lnTo>
                  <a:lnTo>
                    <a:pt x="5747" y="8693"/>
                  </a:lnTo>
                  <a:lnTo>
                    <a:pt x="5721" y="8716"/>
                  </a:lnTo>
                  <a:lnTo>
                    <a:pt x="5691" y="8740"/>
                  </a:lnTo>
                  <a:lnTo>
                    <a:pt x="5647" y="8777"/>
                  </a:lnTo>
                  <a:lnTo>
                    <a:pt x="5574" y="8837"/>
                  </a:lnTo>
                  <a:cubicBezTo>
                    <a:pt x="5560" y="8847"/>
                    <a:pt x="5553" y="8853"/>
                    <a:pt x="5540" y="8863"/>
                  </a:cubicBezTo>
                  <a:lnTo>
                    <a:pt x="5523" y="8877"/>
                  </a:lnTo>
                  <a:lnTo>
                    <a:pt x="5460" y="8927"/>
                  </a:lnTo>
                  <a:cubicBezTo>
                    <a:pt x="5436" y="8944"/>
                    <a:pt x="5410" y="8964"/>
                    <a:pt x="5383" y="8980"/>
                  </a:cubicBezTo>
                  <a:cubicBezTo>
                    <a:pt x="5373" y="8987"/>
                    <a:pt x="5356" y="9001"/>
                    <a:pt x="5343" y="9011"/>
                  </a:cubicBezTo>
                  <a:cubicBezTo>
                    <a:pt x="5316" y="9027"/>
                    <a:pt x="5293" y="9047"/>
                    <a:pt x="5263" y="9064"/>
                  </a:cubicBezTo>
                  <a:lnTo>
                    <a:pt x="5239" y="9081"/>
                  </a:lnTo>
                  <a:cubicBezTo>
                    <a:pt x="5156" y="9134"/>
                    <a:pt x="5059" y="9194"/>
                    <a:pt x="4962" y="9251"/>
                  </a:cubicBezTo>
                  <a:lnTo>
                    <a:pt x="4942" y="9265"/>
                  </a:lnTo>
                  <a:cubicBezTo>
                    <a:pt x="4925" y="9271"/>
                    <a:pt x="4912" y="9281"/>
                    <a:pt x="4895" y="9288"/>
                  </a:cubicBezTo>
                  <a:lnTo>
                    <a:pt x="4808" y="9335"/>
                  </a:lnTo>
                  <a:cubicBezTo>
                    <a:pt x="4761" y="9362"/>
                    <a:pt x="4718" y="9382"/>
                    <a:pt x="4671" y="9405"/>
                  </a:cubicBezTo>
                  <a:lnTo>
                    <a:pt x="4661" y="9408"/>
                  </a:lnTo>
                  <a:cubicBezTo>
                    <a:pt x="4621" y="9432"/>
                    <a:pt x="4584" y="9452"/>
                    <a:pt x="4540" y="9472"/>
                  </a:cubicBezTo>
                  <a:lnTo>
                    <a:pt x="4507" y="9489"/>
                  </a:lnTo>
                  <a:cubicBezTo>
                    <a:pt x="4474" y="9505"/>
                    <a:pt x="4440" y="9522"/>
                    <a:pt x="4407" y="9545"/>
                  </a:cubicBezTo>
                  <a:lnTo>
                    <a:pt x="4360" y="9569"/>
                  </a:lnTo>
                  <a:cubicBezTo>
                    <a:pt x="4326" y="9586"/>
                    <a:pt x="4296" y="9602"/>
                    <a:pt x="4263" y="9622"/>
                  </a:cubicBezTo>
                  <a:lnTo>
                    <a:pt x="4219" y="9649"/>
                  </a:lnTo>
                  <a:cubicBezTo>
                    <a:pt x="4186" y="9666"/>
                    <a:pt x="4153" y="9686"/>
                    <a:pt x="4119" y="9703"/>
                  </a:cubicBezTo>
                  <a:lnTo>
                    <a:pt x="4089" y="9719"/>
                  </a:lnTo>
                  <a:lnTo>
                    <a:pt x="4056" y="9736"/>
                  </a:lnTo>
                  <a:lnTo>
                    <a:pt x="4022" y="9753"/>
                  </a:lnTo>
                  <a:cubicBezTo>
                    <a:pt x="4012" y="9756"/>
                    <a:pt x="4009" y="9763"/>
                    <a:pt x="4002" y="9766"/>
                  </a:cubicBezTo>
                  <a:cubicBezTo>
                    <a:pt x="3989" y="9773"/>
                    <a:pt x="3975" y="9780"/>
                    <a:pt x="3959" y="9786"/>
                  </a:cubicBezTo>
                  <a:cubicBezTo>
                    <a:pt x="3912" y="9806"/>
                    <a:pt x="3868" y="9823"/>
                    <a:pt x="3822" y="9846"/>
                  </a:cubicBezTo>
                  <a:cubicBezTo>
                    <a:pt x="3791" y="9856"/>
                    <a:pt x="3761" y="9870"/>
                    <a:pt x="3735" y="9880"/>
                  </a:cubicBezTo>
                  <a:cubicBezTo>
                    <a:pt x="3718" y="9883"/>
                    <a:pt x="3701" y="9890"/>
                    <a:pt x="3685" y="9897"/>
                  </a:cubicBezTo>
                  <a:cubicBezTo>
                    <a:pt x="3654" y="9907"/>
                    <a:pt x="3621" y="9920"/>
                    <a:pt x="3588" y="9930"/>
                  </a:cubicBezTo>
                  <a:lnTo>
                    <a:pt x="3551" y="9940"/>
                  </a:lnTo>
                  <a:cubicBezTo>
                    <a:pt x="3471" y="9970"/>
                    <a:pt x="3377" y="10000"/>
                    <a:pt x="3287" y="10024"/>
                  </a:cubicBezTo>
                  <a:cubicBezTo>
                    <a:pt x="3233" y="10040"/>
                    <a:pt x="3176" y="10054"/>
                    <a:pt x="3136" y="10064"/>
                  </a:cubicBezTo>
                  <a:cubicBezTo>
                    <a:pt x="3109" y="10070"/>
                    <a:pt x="3083" y="10074"/>
                    <a:pt x="3056" y="10080"/>
                  </a:cubicBezTo>
                  <a:lnTo>
                    <a:pt x="3023" y="10087"/>
                  </a:lnTo>
                  <a:cubicBezTo>
                    <a:pt x="3009" y="10087"/>
                    <a:pt x="3002" y="10090"/>
                    <a:pt x="2989" y="10097"/>
                  </a:cubicBezTo>
                  <a:cubicBezTo>
                    <a:pt x="2969" y="10101"/>
                    <a:pt x="2942" y="10104"/>
                    <a:pt x="2922" y="10107"/>
                  </a:cubicBezTo>
                  <a:cubicBezTo>
                    <a:pt x="2909" y="10107"/>
                    <a:pt x="2902" y="10114"/>
                    <a:pt x="2889" y="10114"/>
                  </a:cubicBezTo>
                  <a:cubicBezTo>
                    <a:pt x="2869" y="10117"/>
                    <a:pt x="2842" y="10121"/>
                    <a:pt x="2819" y="10121"/>
                  </a:cubicBezTo>
                  <a:cubicBezTo>
                    <a:pt x="2805" y="10121"/>
                    <a:pt x="2798" y="10124"/>
                    <a:pt x="2785" y="10124"/>
                  </a:cubicBezTo>
                  <a:cubicBezTo>
                    <a:pt x="2758" y="10131"/>
                    <a:pt x="2738" y="10131"/>
                    <a:pt x="2715" y="10134"/>
                  </a:cubicBezTo>
                  <a:cubicBezTo>
                    <a:pt x="2681" y="10137"/>
                    <a:pt x="2648" y="10137"/>
                    <a:pt x="2615" y="10141"/>
                  </a:cubicBezTo>
                  <a:lnTo>
                    <a:pt x="2618" y="10141"/>
                  </a:lnTo>
                  <a:cubicBezTo>
                    <a:pt x="2601" y="10141"/>
                    <a:pt x="2581" y="10141"/>
                    <a:pt x="2564" y="10147"/>
                  </a:cubicBezTo>
                  <a:cubicBezTo>
                    <a:pt x="2498" y="10151"/>
                    <a:pt x="2424" y="10151"/>
                    <a:pt x="2357" y="10151"/>
                  </a:cubicBezTo>
                  <a:lnTo>
                    <a:pt x="1973" y="10151"/>
                  </a:lnTo>
                  <a:cubicBezTo>
                    <a:pt x="1896" y="10151"/>
                    <a:pt x="1832" y="10151"/>
                    <a:pt x="1769" y="10154"/>
                  </a:cubicBezTo>
                  <a:cubicBezTo>
                    <a:pt x="1715" y="10154"/>
                    <a:pt x="1662" y="10157"/>
                    <a:pt x="1605" y="10167"/>
                  </a:cubicBezTo>
                  <a:cubicBezTo>
                    <a:pt x="1568" y="10171"/>
                    <a:pt x="1535" y="10181"/>
                    <a:pt x="1505" y="10184"/>
                  </a:cubicBezTo>
                  <a:cubicBezTo>
                    <a:pt x="1481" y="10187"/>
                    <a:pt x="1454" y="10197"/>
                    <a:pt x="1431" y="10201"/>
                  </a:cubicBezTo>
                  <a:lnTo>
                    <a:pt x="1428" y="10201"/>
                  </a:lnTo>
                  <a:cubicBezTo>
                    <a:pt x="1398" y="10207"/>
                    <a:pt x="1368" y="10218"/>
                    <a:pt x="1334" y="10231"/>
                  </a:cubicBezTo>
                  <a:cubicBezTo>
                    <a:pt x="1337" y="10221"/>
                    <a:pt x="1344" y="10218"/>
                    <a:pt x="1347" y="10207"/>
                  </a:cubicBezTo>
                  <a:lnTo>
                    <a:pt x="1361" y="10187"/>
                  </a:lnTo>
                  <a:cubicBezTo>
                    <a:pt x="1384" y="10141"/>
                    <a:pt x="1414" y="10097"/>
                    <a:pt x="1438" y="10050"/>
                  </a:cubicBezTo>
                  <a:cubicBezTo>
                    <a:pt x="1488" y="9953"/>
                    <a:pt x="1551" y="9840"/>
                    <a:pt x="1605" y="9729"/>
                  </a:cubicBezTo>
                  <a:cubicBezTo>
                    <a:pt x="1645" y="9646"/>
                    <a:pt x="1682" y="9562"/>
                    <a:pt x="1715" y="9479"/>
                  </a:cubicBezTo>
                  <a:cubicBezTo>
                    <a:pt x="1722" y="9452"/>
                    <a:pt x="1735" y="9428"/>
                    <a:pt x="1745" y="9402"/>
                  </a:cubicBezTo>
                  <a:cubicBezTo>
                    <a:pt x="1789" y="9298"/>
                    <a:pt x="1832" y="9188"/>
                    <a:pt x="1869" y="9081"/>
                  </a:cubicBezTo>
                  <a:lnTo>
                    <a:pt x="1879" y="9054"/>
                  </a:lnTo>
                  <a:cubicBezTo>
                    <a:pt x="1889" y="9044"/>
                    <a:pt x="1902" y="9031"/>
                    <a:pt x="1916" y="9021"/>
                  </a:cubicBezTo>
                  <a:lnTo>
                    <a:pt x="1936" y="9004"/>
                  </a:lnTo>
                  <a:cubicBezTo>
                    <a:pt x="1953" y="8994"/>
                    <a:pt x="1969" y="8977"/>
                    <a:pt x="1983" y="8964"/>
                  </a:cubicBezTo>
                  <a:lnTo>
                    <a:pt x="2013" y="8937"/>
                  </a:lnTo>
                  <a:cubicBezTo>
                    <a:pt x="2033" y="8920"/>
                    <a:pt x="2053" y="8900"/>
                    <a:pt x="2073" y="8883"/>
                  </a:cubicBezTo>
                  <a:lnTo>
                    <a:pt x="2103" y="8860"/>
                  </a:lnTo>
                  <a:cubicBezTo>
                    <a:pt x="2130" y="8837"/>
                    <a:pt x="2153" y="8817"/>
                    <a:pt x="2183" y="8797"/>
                  </a:cubicBezTo>
                  <a:cubicBezTo>
                    <a:pt x="2197" y="8787"/>
                    <a:pt x="2207" y="8777"/>
                    <a:pt x="2220" y="8766"/>
                  </a:cubicBezTo>
                  <a:cubicBezTo>
                    <a:pt x="2247" y="8750"/>
                    <a:pt x="2270" y="8730"/>
                    <a:pt x="2297" y="8713"/>
                  </a:cubicBezTo>
                  <a:lnTo>
                    <a:pt x="2324" y="8693"/>
                  </a:lnTo>
                  <a:cubicBezTo>
                    <a:pt x="2354" y="8670"/>
                    <a:pt x="2384" y="8649"/>
                    <a:pt x="2407" y="8633"/>
                  </a:cubicBezTo>
                  <a:cubicBezTo>
                    <a:pt x="2521" y="8559"/>
                    <a:pt x="2615" y="8499"/>
                    <a:pt x="2698" y="8446"/>
                  </a:cubicBezTo>
                  <a:cubicBezTo>
                    <a:pt x="2792" y="8385"/>
                    <a:pt x="2892" y="8332"/>
                    <a:pt x="2982" y="8292"/>
                  </a:cubicBezTo>
                  <a:lnTo>
                    <a:pt x="2982" y="8292"/>
                  </a:lnTo>
                  <a:lnTo>
                    <a:pt x="2976" y="8295"/>
                  </a:lnTo>
                  <a:cubicBezTo>
                    <a:pt x="2986" y="8292"/>
                    <a:pt x="2989" y="8285"/>
                    <a:pt x="2999" y="8285"/>
                  </a:cubicBezTo>
                  <a:lnTo>
                    <a:pt x="3023" y="8275"/>
                  </a:lnTo>
                  <a:lnTo>
                    <a:pt x="3033" y="8275"/>
                  </a:lnTo>
                  <a:lnTo>
                    <a:pt x="3069" y="8278"/>
                  </a:lnTo>
                  <a:cubicBezTo>
                    <a:pt x="3106" y="8282"/>
                    <a:pt x="3140" y="8285"/>
                    <a:pt x="3176" y="8292"/>
                  </a:cubicBezTo>
                  <a:cubicBezTo>
                    <a:pt x="3206" y="8295"/>
                    <a:pt x="3236" y="8295"/>
                    <a:pt x="3273" y="8295"/>
                  </a:cubicBezTo>
                  <a:lnTo>
                    <a:pt x="3287" y="8295"/>
                  </a:lnTo>
                  <a:cubicBezTo>
                    <a:pt x="3320" y="8295"/>
                    <a:pt x="3357" y="8292"/>
                    <a:pt x="3390" y="8285"/>
                  </a:cubicBezTo>
                  <a:lnTo>
                    <a:pt x="3400" y="8285"/>
                  </a:lnTo>
                  <a:cubicBezTo>
                    <a:pt x="3420" y="8285"/>
                    <a:pt x="3440" y="8282"/>
                    <a:pt x="3460" y="8278"/>
                  </a:cubicBezTo>
                  <a:cubicBezTo>
                    <a:pt x="3477" y="8278"/>
                    <a:pt x="3494" y="8275"/>
                    <a:pt x="3511" y="8275"/>
                  </a:cubicBezTo>
                  <a:cubicBezTo>
                    <a:pt x="3524" y="8275"/>
                    <a:pt x="3534" y="8265"/>
                    <a:pt x="3541" y="8252"/>
                  </a:cubicBezTo>
                  <a:cubicBezTo>
                    <a:pt x="3561" y="8258"/>
                    <a:pt x="3578" y="8258"/>
                    <a:pt x="3601" y="8262"/>
                  </a:cubicBezTo>
                  <a:cubicBezTo>
                    <a:pt x="3641" y="8268"/>
                    <a:pt x="3678" y="8282"/>
                    <a:pt x="3718" y="8295"/>
                  </a:cubicBezTo>
                  <a:cubicBezTo>
                    <a:pt x="3788" y="8318"/>
                    <a:pt x="3858" y="8352"/>
                    <a:pt x="3922" y="8385"/>
                  </a:cubicBezTo>
                  <a:cubicBezTo>
                    <a:pt x="3935" y="8392"/>
                    <a:pt x="3942" y="8399"/>
                    <a:pt x="3955" y="8402"/>
                  </a:cubicBezTo>
                  <a:lnTo>
                    <a:pt x="3962" y="8409"/>
                  </a:lnTo>
                  <a:lnTo>
                    <a:pt x="3979" y="8415"/>
                  </a:lnTo>
                  <a:lnTo>
                    <a:pt x="3995" y="8425"/>
                  </a:lnTo>
                  <a:lnTo>
                    <a:pt x="4002" y="8429"/>
                  </a:lnTo>
                  <a:cubicBezTo>
                    <a:pt x="4005" y="8429"/>
                    <a:pt x="4005" y="8432"/>
                    <a:pt x="4009" y="8432"/>
                  </a:cubicBezTo>
                  <a:cubicBezTo>
                    <a:pt x="4019" y="8435"/>
                    <a:pt x="4029" y="8442"/>
                    <a:pt x="4039" y="8446"/>
                  </a:cubicBezTo>
                  <a:lnTo>
                    <a:pt x="4052" y="8449"/>
                  </a:lnTo>
                  <a:lnTo>
                    <a:pt x="4069" y="8459"/>
                  </a:lnTo>
                  <a:cubicBezTo>
                    <a:pt x="4079" y="8462"/>
                    <a:pt x="4089" y="8466"/>
                    <a:pt x="4102" y="8469"/>
                  </a:cubicBezTo>
                  <a:cubicBezTo>
                    <a:pt x="4106" y="8469"/>
                    <a:pt x="4106" y="8469"/>
                    <a:pt x="4109" y="8476"/>
                  </a:cubicBezTo>
                  <a:lnTo>
                    <a:pt x="4112" y="8476"/>
                  </a:lnTo>
                  <a:lnTo>
                    <a:pt x="4122" y="8479"/>
                  </a:lnTo>
                  <a:lnTo>
                    <a:pt x="4139" y="8486"/>
                  </a:lnTo>
                  <a:lnTo>
                    <a:pt x="4156" y="8496"/>
                  </a:lnTo>
                  <a:lnTo>
                    <a:pt x="4193" y="8512"/>
                  </a:lnTo>
                  <a:cubicBezTo>
                    <a:pt x="4203" y="8516"/>
                    <a:pt x="4209" y="8516"/>
                    <a:pt x="4219" y="8519"/>
                  </a:cubicBezTo>
                  <a:lnTo>
                    <a:pt x="4226" y="8522"/>
                  </a:lnTo>
                  <a:cubicBezTo>
                    <a:pt x="4246" y="8532"/>
                    <a:pt x="4263" y="8536"/>
                    <a:pt x="4286" y="8546"/>
                  </a:cubicBezTo>
                  <a:cubicBezTo>
                    <a:pt x="4306" y="8552"/>
                    <a:pt x="4326" y="8556"/>
                    <a:pt x="4347" y="8566"/>
                  </a:cubicBezTo>
                  <a:lnTo>
                    <a:pt x="4377" y="8573"/>
                  </a:lnTo>
                  <a:cubicBezTo>
                    <a:pt x="4387" y="8579"/>
                    <a:pt x="4397" y="8579"/>
                    <a:pt x="4407" y="8583"/>
                  </a:cubicBezTo>
                  <a:lnTo>
                    <a:pt x="4420" y="8586"/>
                  </a:lnTo>
                  <a:lnTo>
                    <a:pt x="4427" y="8589"/>
                  </a:lnTo>
                  <a:cubicBezTo>
                    <a:pt x="4437" y="8596"/>
                    <a:pt x="4447" y="8596"/>
                    <a:pt x="4457" y="8599"/>
                  </a:cubicBezTo>
                  <a:lnTo>
                    <a:pt x="4557" y="8623"/>
                  </a:lnTo>
                  <a:lnTo>
                    <a:pt x="4564" y="8629"/>
                  </a:lnTo>
                  <a:cubicBezTo>
                    <a:pt x="4574" y="8633"/>
                    <a:pt x="4587" y="8633"/>
                    <a:pt x="4594" y="8636"/>
                  </a:cubicBezTo>
                  <a:lnTo>
                    <a:pt x="4611" y="8639"/>
                  </a:lnTo>
                  <a:cubicBezTo>
                    <a:pt x="4624" y="8646"/>
                    <a:pt x="4631" y="8649"/>
                    <a:pt x="4644" y="8653"/>
                  </a:cubicBezTo>
                  <a:lnTo>
                    <a:pt x="4661" y="8663"/>
                  </a:lnTo>
                  <a:lnTo>
                    <a:pt x="4671" y="8666"/>
                  </a:lnTo>
                  <a:lnTo>
                    <a:pt x="4678" y="8670"/>
                  </a:lnTo>
                  <a:cubicBezTo>
                    <a:pt x="4681" y="8670"/>
                    <a:pt x="4688" y="8673"/>
                    <a:pt x="4691" y="8673"/>
                  </a:cubicBezTo>
                  <a:cubicBezTo>
                    <a:pt x="4704" y="8683"/>
                    <a:pt x="4721" y="8686"/>
                    <a:pt x="4738" y="8690"/>
                  </a:cubicBezTo>
                  <a:lnTo>
                    <a:pt x="4741" y="8696"/>
                  </a:lnTo>
                  <a:cubicBezTo>
                    <a:pt x="4788" y="8716"/>
                    <a:pt x="4825" y="8730"/>
                    <a:pt x="4861" y="8740"/>
                  </a:cubicBezTo>
                  <a:lnTo>
                    <a:pt x="4871" y="8740"/>
                  </a:lnTo>
                  <a:cubicBezTo>
                    <a:pt x="4881" y="8740"/>
                    <a:pt x="4891" y="8733"/>
                    <a:pt x="4895" y="8720"/>
                  </a:cubicBezTo>
                  <a:cubicBezTo>
                    <a:pt x="4898" y="8706"/>
                    <a:pt x="4891" y="8696"/>
                    <a:pt x="4878" y="8690"/>
                  </a:cubicBezTo>
                  <a:cubicBezTo>
                    <a:pt x="4845" y="8680"/>
                    <a:pt x="4811" y="8666"/>
                    <a:pt x="4764" y="8646"/>
                  </a:cubicBezTo>
                  <a:lnTo>
                    <a:pt x="4714" y="8623"/>
                  </a:lnTo>
                  <a:lnTo>
                    <a:pt x="4678" y="8613"/>
                  </a:lnTo>
                  <a:lnTo>
                    <a:pt x="4664" y="8606"/>
                  </a:lnTo>
                  <a:cubicBezTo>
                    <a:pt x="4654" y="8603"/>
                    <a:pt x="4644" y="8599"/>
                    <a:pt x="4631" y="8596"/>
                  </a:cubicBezTo>
                  <a:lnTo>
                    <a:pt x="4624" y="8589"/>
                  </a:lnTo>
                  <a:lnTo>
                    <a:pt x="4587" y="8579"/>
                  </a:lnTo>
                  <a:cubicBezTo>
                    <a:pt x="4554" y="8569"/>
                    <a:pt x="4514" y="8556"/>
                    <a:pt x="4480" y="8549"/>
                  </a:cubicBezTo>
                  <a:cubicBezTo>
                    <a:pt x="4453" y="8539"/>
                    <a:pt x="4420" y="8532"/>
                    <a:pt x="4390" y="8522"/>
                  </a:cubicBezTo>
                  <a:cubicBezTo>
                    <a:pt x="4380" y="8519"/>
                    <a:pt x="4373" y="8519"/>
                    <a:pt x="4363" y="8516"/>
                  </a:cubicBezTo>
                  <a:lnTo>
                    <a:pt x="4353" y="8512"/>
                  </a:lnTo>
                  <a:lnTo>
                    <a:pt x="4330" y="8502"/>
                  </a:lnTo>
                  <a:lnTo>
                    <a:pt x="4303" y="8496"/>
                  </a:lnTo>
                  <a:lnTo>
                    <a:pt x="4306" y="8496"/>
                  </a:lnTo>
                  <a:lnTo>
                    <a:pt x="4280" y="8486"/>
                  </a:lnTo>
                  <a:cubicBezTo>
                    <a:pt x="4253" y="8472"/>
                    <a:pt x="4219" y="8466"/>
                    <a:pt x="4189" y="8452"/>
                  </a:cubicBezTo>
                  <a:lnTo>
                    <a:pt x="4176" y="8449"/>
                  </a:lnTo>
                  <a:cubicBezTo>
                    <a:pt x="4153" y="8439"/>
                    <a:pt x="4126" y="8429"/>
                    <a:pt x="4102" y="8419"/>
                  </a:cubicBezTo>
                  <a:lnTo>
                    <a:pt x="4086" y="8412"/>
                  </a:lnTo>
                  <a:cubicBezTo>
                    <a:pt x="4059" y="8402"/>
                    <a:pt x="4039" y="8389"/>
                    <a:pt x="4012" y="8379"/>
                  </a:cubicBezTo>
                  <a:lnTo>
                    <a:pt x="3995" y="8369"/>
                  </a:lnTo>
                  <a:cubicBezTo>
                    <a:pt x="3972" y="8355"/>
                    <a:pt x="3952" y="8349"/>
                    <a:pt x="3925" y="8335"/>
                  </a:cubicBezTo>
                  <a:lnTo>
                    <a:pt x="3912" y="8328"/>
                  </a:lnTo>
                  <a:cubicBezTo>
                    <a:pt x="3868" y="8305"/>
                    <a:pt x="3822" y="8285"/>
                    <a:pt x="3771" y="8268"/>
                  </a:cubicBezTo>
                  <a:cubicBezTo>
                    <a:pt x="3725" y="8252"/>
                    <a:pt x="3685" y="8238"/>
                    <a:pt x="3641" y="8232"/>
                  </a:cubicBezTo>
                  <a:cubicBezTo>
                    <a:pt x="3608" y="8221"/>
                    <a:pt x="3574" y="8218"/>
                    <a:pt x="3541" y="8215"/>
                  </a:cubicBezTo>
                  <a:cubicBezTo>
                    <a:pt x="3534" y="8205"/>
                    <a:pt x="3524" y="8201"/>
                    <a:pt x="3511" y="8201"/>
                  </a:cubicBezTo>
                  <a:lnTo>
                    <a:pt x="3400" y="8201"/>
                  </a:lnTo>
                  <a:cubicBezTo>
                    <a:pt x="3377" y="8201"/>
                    <a:pt x="3357" y="8201"/>
                    <a:pt x="3333" y="8205"/>
                  </a:cubicBezTo>
                  <a:lnTo>
                    <a:pt x="3257" y="8205"/>
                  </a:lnTo>
                  <a:cubicBezTo>
                    <a:pt x="3240" y="8205"/>
                    <a:pt x="3223" y="8205"/>
                    <a:pt x="3206" y="8211"/>
                  </a:cubicBezTo>
                  <a:lnTo>
                    <a:pt x="3170" y="8211"/>
                  </a:lnTo>
                  <a:cubicBezTo>
                    <a:pt x="3173" y="8211"/>
                    <a:pt x="3173" y="8205"/>
                    <a:pt x="3176" y="8205"/>
                  </a:cubicBezTo>
                  <a:lnTo>
                    <a:pt x="3203" y="8195"/>
                  </a:lnTo>
                  <a:cubicBezTo>
                    <a:pt x="3260" y="8168"/>
                    <a:pt x="3320" y="8145"/>
                    <a:pt x="3377" y="8121"/>
                  </a:cubicBezTo>
                  <a:lnTo>
                    <a:pt x="3407" y="8111"/>
                  </a:lnTo>
                  <a:lnTo>
                    <a:pt x="3434" y="8101"/>
                  </a:lnTo>
                  <a:lnTo>
                    <a:pt x="3544" y="8064"/>
                  </a:lnTo>
                  <a:lnTo>
                    <a:pt x="3708" y="8014"/>
                  </a:lnTo>
                  <a:cubicBezTo>
                    <a:pt x="3758" y="7997"/>
                    <a:pt x="3805" y="7984"/>
                    <a:pt x="3852" y="7971"/>
                  </a:cubicBezTo>
                  <a:cubicBezTo>
                    <a:pt x="3895" y="7961"/>
                    <a:pt x="3942" y="7947"/>
                    <a:pt x="4005" y="7934"/>
                  </a:cubicBezTo>
                  <a:cubicBezTo>
                    <a:pt x="4046" y="7927"/>
                    <a:pt x="4106" y="7917"/>
                    <a:pt x="4163" y="7911"/>
                  </a:cubicBezTo>
                  <a:cubicBezTo>
                    <a:pt x="4196" y="7904"/>
                    <a:pt x="4229" y="7901"/>
                    <a:pt x="4270" y="7897"/>
                  </a:cubicBezTo>
                  <a:lnTo>
                    <a:pt x="4306" y="7894"/>
                  </a:lnTo>
                  <a:cubicBezTo>
                    <a:pt x="4410" y="7880"/>
                    <a:pt x="4520" y="7864"/>
                    <a:pt x="4627" y="7844"/>
                  </a:cubicBezTo>
                  <a:cubicBezTo>
                    <a:pt x="4714" y="7827"/>
                    <a:pt x="4808" y="7804"/>
                    <a:pt x="4895" y="7784"/>
                  </a:cubicBezTo>
                  <a:lnTo>
                    <a:pt x="4992" y="7763"/>
                  </a:lnTo>
                  <a:cubicBezTo>
                    <a:pt x="5089" y="7743"/>
                    <a:pt x="5212" y="7713"/>
                    <a:pt x="5340" y="7680"/>
                  </a:cubicBezTo>
                  <a:cubicBezTo>
                    <a:pt x="5473" y="7643"/>
                    <a:pt x="5607" y="7596"/>
                    <a:pt x="5741" y="7546"/>
                  </a:cubicBezTo>
                  <a:cubicBezTo>
                    <a:pt x="5878" y="7493"/>
                    <a:pt x="6002" y="7419"/>
                    <a:pt x="6115" y="7335"/>
                  </a:cubicBezTo>
                  <a:cubicBezTo>
                    <a:pt x="6119" y="7332"/>
                    <a:pt x="6125" y="7325"/>
                    <a:pt x="6129" y="7315"/>
                  </a:cubicBezTo>
                  <a:cubicBezTo>
                    <a:pt x="6129" y="7309"/>
                    <a:pt x="6129" y="7299"/>
                    <a:pt x="6125" y="7295"/>
                  </a:cubicBezTo>
                  <a:cubicBezTo>
                    <a:pt x="6119" y="7285"/>
                    <a:pt x="6112" y="7282"/>
                    <a:pt x="6098" y="7282"/>
                  </a:cubicBezTo>
                  <a:cubicBezTo>
                    <a:pt x="6095" y="7282"/>
                    <a:pt x="6085" y="7282"/>
                    <a:pt x="6082" y="7285"/>
                  </a:cubicBezTo>
                  <a:lnTo>
                    <a:pt x="6032" y="7312"/>
                  </a:lnTo>
                  <a:lnTo>
                    <a:pt x="6025" y="7315"/>
                  </a:lnTo>
                  <a:cubicBezTo>
                    <a:pt x="5991" y="7332"/>
                    <a:pt x="5951" y="7349"/>
                    <a:pt x="5915" y="7366"/>
                  </a:cubicBezTo>
                  <a:cubicBezTo>
                    <a:pt x="5908" y="7369"/>
                    <a:pt x="5901" y="7369"/>
                    <a:pt x="5895" y="7376"/>
                  </a:cubicBezTo>
                  <a:cubicBezTo>
                    <a:pt x="5881" y="7379"/>
                    <a:pt x="5868" y="7382"/>
                    <a:pt x="5861" y="7386"/>
                  </a:cubicBezTo>
                  <a:cubicBezTo>
                    <a:pt x="5841" y="7396"/>
                    <a:pt x="5824" y="7399"/>
                    <a:pt x="5801" y="7409"/>
                  </a:cubicBezTo>
                  <a:cubicBezTo>
                    <a:pt x="5794" y="7412"/>
                    <a:pt x="5784" y="7412"/>
                    <a:pt x="5777" y="7416"/>
                  </a:cubicBezTo>
                  <a:cubicBezTo>
                    <a:pt x="5761" y="7419"/>
                    <a:pt x="5747" y="7426"/>
                    <a:pt x="5731" y="7429"/>
                  </a:cubicBezTo>
                  <a:cubicBezTo>
                    <a:pt x="5707" y="7436"/>
                    <a:pt x="5677" y="7446"/>
                    <a:pt x="5650" y="7449"/>
                  </a:cubicBezTo>
                  <a:cubicBezTo>
                    <a:pt x="5610" y="7463"/>
                    <a:pt x="5567" y="7469"/>
                    <a:pt x="5523" y="7483"/>
                  </a:cubicBezTo>
                  <a:cubicBezTo>
                    <a:pt x="5430" y="7509"/>
                    <a:pt x="5333" y="7529"/>
                    <a:pt x="5229" y="7549"/>
                  </a:cubicBezTo>
                  <a:lnTo>
                    <a:pt x="5233" y="7549"/>
                  </a:lnTo>
                  <a:cubicBezTo>
                    <a:pt x="5226" y="7549"/>
                    <a:pt x="5222" y="7553"/>
                    <a:pt x="5212" y="7553"/>
                  </a:cubicBezTo>
                  <a:cubicBezTo>
                    <a:pt x="5179" y="7560"/>
                    <a:pt x="5146" y="7566"/>
                    <a:pt x="5112" y="7570"/>
                  </a:cubicBezTo>
                  <a:cubicBezTo>
                    <a:pt x="5059" y="7580"/>
                    <a:pt x="5009" y="7586"/>
                    <a:pt x="4955" y="7600"/>
                  </a:cubicBezTo>
                  <a:lnTo>
                    <a:pt x="4828" y="7626"/>
                  </a:lnTo>
                  <a:cubicBezTo>
                    <a:pt x="4778" y="7633"/>
                    <a:pt x="4728" y="7646"/>
                    <a:pt x="4678" y="7653"/>
                  </a:cubicBezTo>
                  <a:lnTo>
                    <a:pt x="4661" y="7660"/>
                  </a:lnTo>
                  <a:cubicBezTo>
                    <a:pt x="4597" y="7670"/>
                    <a:pt x="4530" y="7683"/>
                    <a:pt x="4470" y="7687"/>
                  </a:cubicBezTo>
                  <a:cubicBezTo>
                    <a:pt x="4393" y="7697"/>
                    <a:pt x="4323" y="7703"/>
                    <a:pt x="4260" y="7710"/>
                  </a:cubicBezTo>
                  <a:lnTo>
                    <a:pt x="4219" y="7713"/>
                  </a:lnTo>
                  <a:cubicBezTo>
                    <a:pt x="4163" y="7717"/>
                    <a:pt x="4106" y="7720"/>
                    <a:pt x="4046" y="7730"/>
                  </a:cubicBezTo>
                  <a:lnTo>
                    <a:pt x="4039" y="7730"/>
                  </a:lnTo>
                  <a:cubicBezTo>
                    <a:pt x="4005" y="7733"/>
                    <a:pt x="3972" y="7737"/>
                    <a:pt x="3939" y="7747"/>
                  </a:cubicBezTo>
                  <a:cubicBezTo>
                    <a:pt x="3905" y="7753"/>
                    <a:pt x="3862" y="7760"/>
                    <a:pt x="3825" y="7770"/>
                  </a:cubicBezTo>
                  <a:cubicBezTo>
                    <a:pt x="3755" y="7787"/>
                    <a:pt x="3688" y="7810"/>
                    <a:pt x="3624" y="7827"/>
                  </a:cubicBezTo>
                  <a:lnTo>
                    <a:pt x="3618" y="7830"/>
                  </a:lnTo>
                  <a:cubicBezTo>
                    <a:pt x="3554" y="7850"/>
                    <a:pt x="3487" y="7870"/>
                    <a:pt x="3420" y="7894"/>
                  </a:cubicBezTo>
                  <a:lnTo>
                    <a:pt x="3400" y="7901"/>
                  </a:lnTo>
                  <a:cubicBezTo>
                    <a:pt x="3340" y="7921"/>
                    <a:pt x="3283" y="7947"/>
                    <a:pt x="3223" y="7971"/>
                  </a:cubicBezTo>
                  <a:lnTo>
                    <a:pt x="3200" y="7984"/>
                  </a:lnTo>
                  <a:cubicBezTo>
                    <a:pt x="3173" y="7997"/>
                    <a:pt x="3143" y="8011"/>
                    <a:pt x="3119" y="8021"/>
                  </a:cubicBezTo>
                  <a:cubicBezTo>
                    <a:pt x="3086" y="8038"/>
                    <a:pt x="3053" y="8054"/>
                    <a:pt x="3019" y="8078"/>
                  </a:cubicBezTo>
                  <a:cubicBezTo>
                    <a:pt x="2919" y="8135"/>
                    <a:pt x="2785" y="8215"/>
                    <a:pt x="2658" y="8305"/>
                  </a:cubicBezTo>
                  <a:cubicBezTo>
                    <a:pt x="2568" y="8372"/>
                    <a:pt x="2447" y="8462"/>
                    <a:pt x="2330" y="8556"/>
                  </a:cubicBezTo>
                  <a:cubicBezTo>
                    <a:pt x="2223" y="8639"/>
                    <a:pt x="2106" y="8740"/>
                    <a:pt x="1996" y="8847"/>
                  </a:cubicBezTo>
                  <a:lnTo>
                    <a:pt x="1949" y="8890"/>
                  </a:lnTo>
                  <a:cubicBezTo>
                    <a:pt x="1953" y="8883"/>
                    <a:pt x="1956" y="8870"/>
                    <a:pt x="1963" y="8863"/>
                  </a:cubicBezTo>
                  <a:lnTo>
                    <a:pt x="1999" y="8763"/>
                  </a:lnTo>
                  <a:lnTo>
                    <a:pt x="2006" y="8746"/>
                  </a:lnTo>
                  <a:cubicBezTo>
                    <a:pt x="2100" y="8496"/>
                    <a:pt x="2183" y="8285"/>
                    <a:pt x="2270" y="8094"/>
                  </a:cubicBezTo>
                  <a:cubicBezTo>
                    <a:pt x="2381" y="7850"/>
                    <a:pt x="2471" y="7650"/>
                    <a:pt x="2564" y="7459"/>
                  </a:cubicBezTo>
                  <a:cubicBezTo>
                    <a:pt x="2615" y="7362"/>
                    <a:pt x="2665" y="7259"/>
                    <a:pt x="2722" y="7158"/>
                  </a:cubicBezTo>
                  <a:cubicBezTo>
                    <a:pt x="2748" y="7111"/>
                    <a:pt x="2772" y="7065"/>
                    <a:pt x="2798" y="7015"/>
                  </a:cubicBezTo>
                  <a:lnTo>
                    <a:pt x="2815" y="6984"/>
                  </a:lnTo>
                  <a:cubicBezTo>
                    <a:pt x="2832" y="6951"/>
                    <a:pt x="2849" y="6924"/>
                    <a:pt x="2865" y="6891"/>
                  </a:cubicBezTo>
                  <a:lnTo>
                    <a:pt x="2889" y="6844"/>
                  </a:lnTo>
                  <a:cubicBezTo>
                    <a:pt x="2892" y="6834"/>
                    <a:pt x="2899" y="6831"/>
                    <a:pt x="2902" y="6824"/>
                  </a:cubicBezTo>
                  <a:lnTo>
                    <a:pt x="2905" y="6817"/>
                  </a:lnTo>
                  <a:lnTo>
                    <a:pt x="2919" y="6811"/>
                  </a:lnTo>
                  <a:cubicBezTo>
                    <a:pt x="2922" y="6807"/>
                    <a:pt x="2932" y="6801"/>
                    <a:pt x="2936" y="6797"/>
                  </a:cubicBezTo>
                  <a:cubicBezTo>
                    <a:pt x="2949" y="6791"/>
                    <a:pt x="2959" y="6780"/>
                    <a:pt x="2969" y="6774"/>
                  </a:cubicBezTo>
                  <a:cubicBezTo>
                    <a:pt x="2982" y="6764"/>
                    <a:pt x="2992" y="6757"/>
                    <a:pt x="3002" y="6747"/>
                  </a:cubicBezTo>
                  <a:cubicBezTo>
                    <a:pt x="3043" y="6724"/>
                    <a:pt x="3083" y="6697"/>
                    <a:pt x="3123" y="6680"/>
                  </a:cubicBezTo>
                  <a:cubicBezTo>
                    <a:pt x="3156" y="6663"/>
                    <a:pt x="3186" y="6647"/>
                    <a:pt x="3220" y="6633"/>
                  </a:cubicBezTo>
                  <a:cubicBezTo>
                    <a:pt x="3236" y="6630"/>
                    <a:pt x="3250" y="6623"/>
                    <a:pt x="3267" y="6617"/>
                  </a:cubicBezTo>
                  <a:lnTo>
                    <a:pt x="3303" y="6607"/>
                  </a:lnTo>
                  <a:lnTo>
                    <a:pt x="3367" y="6580"/>
                  </a:lnTo>
                  <a:cubicBezTo>
                    <a:pt x="3387" y="6573"/>
                    <a:pt x="3407" y="6567"/>
                    <a:pt x="3427" y="6560"/>
                  </a:cubicBezTo>
                  <a:cubicBezTo>
                    <a:pt x="3460" y="6546"/>
                    <a:pt x="3494" y="6540"/>
                    <a:pt x="3527" y="6530"/>
                  </a:cubicBezTo>
                  <a:lnTo>
                    <a:pt x="3608" y="6510"/>
                  </a:lnTo>
                  <a:lnTo>
                    <a:pt x="3651" y="6496"/>
                  </a:lnTo>
                  <a:cubicBezTo>
                    <a:pt x="3671" y="6493"/>
                    <a:pt x="3688" y="6490"/>
                    <a:pt x="3708" y="6483"/>
                  </a:cubicBezTo>
                  <a:lnTo>
                    <a:pt x="3725" y="6480"/>
                  </a:lnTo>
                  <a:cubicBezTo>
                    <a:pt x="3795" y="6463"/>
                    <a:pt x="3872" y="6446"/>
                    <a:pt x="3942" y="6433"/>
                  </a:cubicBezTo>
                  <a:lnTo>
                    <a:pt x="3985" y="6426"/>
                  </a:lnTo>
                  <a:lnTo>
                    <a:pt x="4056" y="6409"/>
                  </a:lnTo>
                  <a:lnTo>
                    <a:pt x="4119" y="6396"/>
                  </a:lnTo>
                  <a:lnTo>
                    <a:pt x="4163" y="6389"/>
                  </a:lnTo>
                  <a:cubicBezTo>
                    <a:pt x="4196" y="6379"/>
                    <a:pt x="4226" y="6376"/>
                    <a:pt x="4260" y="6366"/>
                  </a:cubicBezTo>
                  <a:cubicBezTo>
                    <a:pt x="4296" y="6359"/>
                    <a:pt x="4330" y="6349"/>
                    <a:pt x="4370" y="6346"/>
                  </a:cubicBezTo>
                  <a:lnTo>
                    <a:pt x="4403" y="6339"/>
                  </a:lnTo>
                  <a:lnTo>
                    <a:pt x="4407" y="6339"/>
                  </a:lnTo>
                  <a:cubicBezTo>
                    <a:pt x="4437" y="6329"/>
                    <a:pt x="4464" y="6326"/>
                    <a:pt x="4494" y="6322"/>
                  </a:cubicBezTo>
                  <a:lnTo>
                    <a:pt x="4544" y="6309"/>
                  </a:lnTo>
                  <a:cubicBezTo>
                    <a:pt x="4557" y="6306"/>
                    <a:pt x="4571" y="6306"/>
                    <a:pt x="4581" y="6299"/>
                  </a:cubicBezTo>
                  <a:lnTo>
                    <a:pt x="4604" y="6296"/>
                  </a:lnTo>
                  <a:cubicBezTo>
                    <a:pt x="4627" y="6292"/>
                    <a:pt x="4654" y="6282"/>
                    <a:pt x="4674" y="6279"/>
                  </a:cubicBezTo>
                  <a:cubicBezTo>
                    <a:pt x="4688" y="6276"/>
                    <a:pt x="4698" y="6272"/>
                    <a:pt x="4714" y="6266"/>
                  </a:cubicBezTo>
                  <a:lnTo>
                    <a:pt x="4738" y="6262"/>
                  </a:lnTo>
                  <a:lnTo>
                    <a:pt x="4758" y="6259"/>
                  </a:lnTo>
                  <a:cubicBezTo>
                    <a:pt x="4774" y="6256"/>
                    <a:pt x="4788" y="6249"/>
                    <a:pt x="4805" y="6246"/>
                  </a:cubicBezTo>
                  <a:lnTo>
                    <a:pt x="4838" y="6232"/>
                  </a:lnTo>
                  <a:lnTo>
                    <a:pt x="4871" y="6225"/>
                  </a:lnTo>
                  <a:lnTo>
                    <a:pt x="4891" y="6215"/>
                  </a:lnTo>
                  <a:cubicBezTo>
                    <a:pt x="4905" y="6212"/>
                    <a:pt x="4922" y="6209"/>
                    <a:pt x="4932" y="6205"/>
                  </a:cubicBezTo>
                  <a:cubicBezTo>
                    <a:pt x="5012" y="6179"/>
                    <a:pt x="5092" y="6149"/>
                    <a:pt x="5172" y="6125"/>
                  </a:cubicBezTo>
                  <a:lnTo>
                    <a:pt x="5182" y="6122"/>
                  </a:lnTo>
                  <a:cubicBezTo>
                    <a:pt x="5246" y="6098"/>
                    <a:pt x="5306" y="6078"/>
                    <a:pt x="5366" y="6058"/>
                  </a:cubicBezTo>
                  <a:lnTo>
                    <a:pt x="5446" y="6032"/>
                  </a:lnTo>
                  <a:lnTo>
                    <a:pt x="5463" y="6028"/>
                  </a:lnTo>
                  <a:lnTo>
                    <a:pt x="5714" y="5941"/>
                  </a:lnTo>
                  <a:lnTo>
                    <a:pt x="5734" y="5931"/>
                  </a:lnTo>
                  <a:cubicBezTo>
                    <a:pt x="5754" y="5928"/>
                    <a:pt x="5771" y="5921"/>
                    <a:pt x="5784" y="5915"/>
                  </a:cubicBezTo>
                  <a:cubicBezTo>
                    <a:pt x="5801" y="5908"/>
                    <a:pt x="5818" y="5905"/>
                    <a:pt x="5834" y="5894"/>
                  </a:cubicBezTo>
                  <a:lnTo>
                    <a:pt x="5858" y="5888"/>
                  </a:lnTo>
                  <a:cubicBezTo>
                    <a:pt x="5895" y="5871"/>
                    <a:pt x="5928" y="5854"/>
                    <a:pt x="5961" y="5841"/>
                  </a:cubicBezTo>
                  <a:lnTo>
                    <a:pt x="5978" y="5831"/>
                  </a:lnTo>
                  <a:cubicBezTo>
                    <a:pt x="5991" y="5824"/>
                    <a:pt x="6008" y="5821"/>
                    <a:pt x="6018" y="5811"/>
                  </a:cubicBezTo>
                  <a:lnTo>
                    <a:pt x="6035" y="5804"/>
                  </a:lnTo>
                  <a:lnTo>
                    <a:pt x="6045" y="5798"/>
                  </a:lnTo>
                  <a:cubicBezTo>
                    <a:pt x="6058" y="5791"/>
                    <a:pt x="6075" y="5787"/>
                    <a:pt x="6085" y="5777"/>
                  </a:cubicBezTo>
                  <a:cubicBezTo>
                    <a:pt x="6129" y="5754"/>
                    <a:pt x="6169" y="5731"/>
                    <a:pt x="6215" y="5707"/>
                  </a:cubicBezTo>
                  <a:cubicBezTo>
                    <a:pt x="6266" y="5677"/>
                    <a:pt x="6316" y="5647"/>
                    <a:pt x="6369" y="5620"/>
                  </a:cubicBezTo>
                  <a:lnTo>
                    <a:pt x="6450" y="5574"/>
                  </a:lnTo>
                  <a:cubicBezTo>
                    <a:pt x="6536" y="5523"/>
                    <a:pt x="6613" y="5477"/>
                    <a:pt x="6684" y="5433"/>
                  </a:cubicBezTo>
                  <a:cubicBezTo>
                    <a:pt x="6764" y="5383"/>
                    <a:pt x="6844" y="5323"/>
                    <a:pt x="6918" y="5269"/>
                  </a:cubicBezTo>
                  <a:cubicBezTo>
                    <a:pt x="6938" y="5253"/>
                    <a:pt x="6944" y="5222"/>
                    <a:pt x="6928" y="5202"/>
                  </a:cubicBezTo>
                  <a:cubicBezTo>
                    <a:pt x="6918" y="5189"/>
                    <a:pt x="6904" y="5186"/>
                    <a:pt x="6888" y="5186"/>
                  </a:cubicBezTo>
                  <a:cubicBezTo>
                    <a:pt x="6877" y="5186"/>
                    <a:pt x="6867" y="5189"/>
                    <a:pt x="6861" y="5192"/>
                  </a:cubicBezTo>
                  <a:cubicBezTo>
                    <a:pt x="6814" y="5226"/>
                    <a:pt x="6767" y="5259"/>
                    <a:pt x="6720" y="5289"/>
                  </a:cubicBezTo>
                  <a:cubicBezTo>
                    <a:pt x="6700" y="5303"/>
                    <a:pt x="6680" y="5319"/>
                    <a:pt x="6664" y="5333"/>
                  </a:cubicBezTo>
                  <a:lnTo>
                    <a:pt x="6617" y="5366"/>
                  </a:lnTo>
                  <a:lnTo>
                    <a:pt x="6597" y="5383"/>
                  </a:lnTo>
                  <a:lnTo>
                    <a:pt x="6593" y="5383"/>
                  </a:lnTo>
                  <a:lnTo>
                    <a:pt x="6583" y="5386"/>
                  </a:lnTo>
                  <a:cubicBezTo>
                    <a:pt x="6560" y="5403"/>
                    <a:pt x="6533" y="5420"/>
                    <a:pt x="6513" y="5433"/>
                  </a:cubicBezTo>
                  <a:cubicBezTo>
                    <a:pt x="6443" y="5477"/>
                    <a:pt x="6363" y="5527"/>
                    <a:pt x="6282" y="5574"/>
                  </a:cubicBezTo>
                  <a:cubicBezTo>
                    <a:pt x="6242" y="5600"/>
                    <a:pt x="6195" y="5624"/>
                    <a:pt x="6152" y="5650"/>
                  </a:cubicBezTo>
                  <a:cubicBezTo>
                    <a:pt x="6132" y="5660"/>
                    <a:pt x="6112" y="5670"/>
                    <a:pt x="6092" y="5684"/>
                  </a:cubicBezTo>
                  <a:cubicBezTo>
                    <a:pt x="6075" y="5691"/>
                    <a:pt x="6058" y="5701"/>
                    <a:pt x="6042" y="5711"/>
                  </a:cubicBezTo>
                  <a:lnTo>
                    <a:pt x="6035" y="5711"/>
                  </a:lnTo>
                  <a:lnTo>
                    <a:pt x="6032" y="5717"/>
                  </a:lnTo>
                  <a:lnTo>
                    <a:pt x="6018" y="5721"/>
                  </a:lnTo>
                  <a:lnTo>
                    <a:pt x="5991" y="5734"/>
                  </a:lnTo>
                  <a:lnTo>
                    <a:pt x="5961" y="5744"/>
                  </a:lnTo>
                  <a:lnTo>
                    <a:pt x="5955" y="5751"/>
                  </a:lnTo>
                  <a:lnTo>
                    <a:pt x="5948" y="5751"/>
                  </a:lnTo>
                  <a:cubicBezTo>
                    <a:pt x="5938" y="5754"/>
                    <a:pt x="5928" y="5761"/>
                    <a:pt x="5915" y="5767"/>
                  </a:cubicBezTo>
                  <a:lnTo>
                    <a:pt x="5898" y="5774"/>
                  </a:lnTo>
                  <a:lnTo>
                    <a:pt x="5884" y="5784"/>
                  </a:lnTo>
                  <a:cubicBezTo>
                    <a:pt x="5874" y="5787"/>
                    <a:pt x="5864" y="5791"/>
                    <a:pt x="5851" y="5794"/>
                  </a:cubicBezTo>
                  <a:lnTo>
                    <a:pt x="5834" y="5804"/>
                  </a:lnTo>
                  <a:cubicBezTo>
                    <a:pt x="5808" y="5818"/>
                    <a:pt x="5781" y="5824"/>
                    <a:pt x="5757" y="5838"/>
                  </a:cubicBezTo>
                  <a:cubicBezTo>
                    <a:pt x="5734" y="5844"/>
                    <a:pt x="5711" y="5854"/>
                    <a:pt x="5691" y="5861"/>
                  </a:cubicBezTo>
                  <a:lnTo>
                    <a:pt x="5650" y="5874"/>
                  </a:lnTo>
                  <a:cubicBezTo>
                    <a:pt x="5624" y="5884"/>
                    <a:pt x="5590" y="5894"/>
                    <a:pt x="5560" y="5905"/>
                  </a:cubicBezTo>
                  <a:cubicBezTo>
                    <a:pt x="5530" y="5911"/>
                    <a:pt x="5500" y="5925"/>
                    <a:pt x="5473" y="5935"/>
                  </a:cubicBezTo>
                  <a:cubicBezTo>
                    <a:pt x="5410" y="5955"/>
                    <a:pt x="5346" y="5971"/>
                    <a:pt x="5289" y="5991"/>
                  </a:cubicBezTo>
                  <a:cubicBezTo>
                    <a:pt x="5209" y="6018"/>
                    <a:pt x="5122" y="6045"/>
                    <a:pt x="5032" y="6075"/>
                  </a:cubicBezTo>
                  <a:cubicBezTo>
                    <a:pt x="4992" y="6088"/>
                    <a:pt x="4948" y="6105"/>
                    <a:pt x="4908" y="6118"/>
                  </a:cubicBezTo>
                  <a:lnTo>
                    <a:pt x="4871" y="6129"/>
                  </a:lnTo>
                  <a:lnTo>
                    <a:pt x="4845" y="6139"/>
                  </a:lnTo>
                  <a:lnTo>
                    <a:pt x="4825" y="6145"/>
                  </a:lnTo>
                  <a:lnTo>
                    <a:pt x="4788" y="6159"/>
                  </a:lnTo>
                  <a:lnTo>
                    <a:pt x="4758" y="6169"/>
                  </a:lnTo>
                  <a:lnTo>
                    <a:pt x="4714" y="6179"/>
                  </a:lnTo>
                  <a:lnTo>
                    <a:pt x="4711" y="6179"/>
                  </a:lnTo>
                  <a:lnTo>
                    <a:pt x="4721" y="6172"/>
                  </a:lnTo>
                  <a:cubicBezTo>
                    <a:pt x="4731" y="6159"/>
                    <a:pt x="4741" y="6145"/>
                    <a:pt x="4754" y="6135"/>
                  </a:cubicBezTo>
                  <a:lnTo>
                    <a:pt x="4774" y="6112"/>
                  </a:lnTo>
                  <a:cubicBezTo>
                    <a:pt x="4795" y="6088"/>
                    <a:pt x="4815" y="6062"/>
                    <a:pt x="4841" y="6042"/>
                  </a:cubicBezTo>
                  <a:lnTo>
                    <a:pt x="4855" y="6028"/>
                  </a:lnTo>
                  <a:cubicBezTo>
                    <a:pt x="4871" y="6011"/>
                    <a:pt x="4888" y="5991"/>
                    <a:pt x="4908" y="5975"/>
                  </a:cubicBezTo>
                  <a:lnTo>
                    <a:pt x="4922" y="5961"/>
                  </a:lnTo>
                  <a:cubicBezTo>
                    <a:pt x="4938" y="5945"/>
                    <a:pt x="4955" y="5925"/>
                    <a:pt x="4975" y="5908"/>
                  </a:cubicBezTo>
                  <a:lnTo>
                    <a:pt x="5002" y="5881"/>
                  </a:lnTo>
                  <a:lnTo>
                    <a:pt x="5022" y="5858"/>
                  </a:lnTo>
                  <a:lnTo>
                    <a:pt x="5029" y="5851"/>
                  </a:lnTo>
                  <a:lnTo>
                    <a:pt x="5052" y="5828"/>
                  </a:lnTo>
                  <a:lnTo>
                    <a:pt x="5109" y="5761"/>
                  </a:lnTo>
                  <a:cubicBezTo>
                    <a:pt x="5122" y="5744"/>
                    <a:pt x="5136" y="5727"/>
                    <a:pt x="5152" y="5717"/>
                  </a:cubicBezTo>
                  <a:lnTo>
                    <a:pt x="5159" y="5707"/>
                  </a:lnTo>
                  <a:cubicBezTo>
                    <a:pt x="5176" y="5687"/>
                    <a:pt x="5192" y="5667"/>
                    <a:pt x="5209" y="5640"/>
                  </a:cubicBezTo>
                  <a:cubicBezTo>
                    <a:pt x="5222" y="5624"/>
                    <a:pt x="5239" y="5604"/>
                    <a:pt x="5253" y="5584"/>
                  </a:cubicBezTo>
                  <a:lnTo>
                    <a:pt x="5256" y="5577"/>
                  </a:lnTo>
                  <a:lnTo>
                    <a:pt x="5306" y="5503"/>
                  </a:lnTo>
                  <a:cubicBezTo>
                    <a:pt x="5309" y="5493"/>
                    <a:pt x="5309" y="5487"/>
                    <a:pt x="5309" y="5477"/>
                  </a:cubicBezTo>
                  <a:cubicBezTo>
                    <a:pt x="5306" y="5470"/>
                    <a:pt x="5299" y="5460"/>
                    <a:pt x="5293" y="5456"/>
                  </a:cubicBezTo>
                  <a:cubicBezTo>
                    <a:pt x="5289" y="5453"/>
                    <a:pt x="5279" y="5453"/>
                    <a:pt x="5276" y="5453"/>
                  </a:cubicBezTo>
                  <a:cubicBezTo>
                    <a:pt x="5263" y="5453"/>
                    <a:pt x="5249" y="5460"/>
                    <a:pt x="5246" y="5470"/>
                  </a:cubicBezTo>
                  <a:lnTo>
                    <a:pt x="5222" y="5507"/>
                  </a:lnTo>
                  <a:cubicBezTo>
                    <a:pt x="5199" y="5537"/>
                    <a:pt x="5182" y="5560"/>
                    <a:pt x="5166" y="5584"/>
                  </a:cubicBezTo>
                  <a:cubicBezTo>
                    <a:pt x="5159" y="5590"/>
                    <a:pt x="5149" y="5604"/>
                    <a:pt x="5146" y="5610"/>
                  </a:cubicBezTo>
                  <a:cubicBezTo>
                    <a:pt x="5139" y="5624"/>
                    <a:pt x="5129" y="5637"/>
                    <a:pt x="5122" y="5644"/>
                  </a:cubicBezTo>
                  <a:lnTo>
                    <a:pt x="5105" y="5667"/>
                  </a:lnTo>
                  <a:lnTo>
                    <a:pt x="5065" y="5717"/>
                  </a:lnTo>
                  <a:lnTo>
                    <a:pt x="5045" y="5741"/>
                  </a:lnTo>
                  <a:cubicBezTo>
                    <a:pt x="5032" y="5757"/>
                    <a:pt x="5022" y="5774"/>
                    <a:pt x="5005" y="5787"/>
                  </a:cubicBezTo>
                  <a:cubicBezTo>
                    <a:pt x="4992" y="5804"/>
                    <a:pt x="4975" y="5821"/>
                    <a:pt x="4962" y="5834"/>
                  </a:cubicBezTo>
                  <a:lnTo>
                    <a:pt x="4932" y="5868"/>
                  </a:lnTo>
                  <a:lnTo>
                    <a:pt x="4898" y="5905"/>
                  </a:lnTo>
                  <a:lnTo>
                    <a:pt x="4865" y="5941"/>
                  </a:lnTo>
                  <a:cubicBezTo>
                    <a:pt x="4825" y="5988"/>
                    <a:pt x="4788" y="6035"/>
                    <a:pt x="4748" y="6078"/>
                  </a:cubicBezTo>
                  <a:lnTo>
                    <a:pt x="4741" y="6092"/>
                  </a:lnTo>
                  <a:cubicBezTo>
                    <a:pt x="4728" y="6108"/>
                    <a:pt x="4714" y="6125"/>
                    <a:pt x="4698" y="6142"/>
                  </a:cubicBezTo>
                  <a:lnTo>
                    <a:pt x="4678" y="6169"/>
                  </a:lnTo>
                  <a:cubicBezTo>
                    <a:pt x="4674" y="6175"/>
                    <a:pt x="4664" y="6185"/>
                    <a:pt x="4661" y="6189"/>
                  </a:cubicBezTo>
                  <a:lnTo>
                    <a:pt x="4657" y="6195"/>
                  </a:lnTo>
                  <a:lnTo>
                    <a:pt x="4631" y="6202"/>
                  </a:lnTo>
                  <a:cubicBezTo>
                    <a:pt x="4604" y="6209"/>
                    <a:pt x="4574" y="6219"/>
                    <a:pt x="4544" y="6222"/>
                  </a:cubicBezTo>
                  <a:cubicBezTo>
                    <a:pt x="4453" y="6242"/>
                    <a:pt x="4360" y="6259"/>
                    <a:pt x="4270" y="6279"/>
                  </a:cubicBezTo>
                  <a:cubicBezTo>
                    <a:pt x="4236" y="6289"/>
                    <a:pt x="4206" y="6292"/>
                    <a:pt x="4173" y="6302"/>
                  </a:cubicBezTo>
                  <a:lnTo>
                    <a:pt x="4136" y="6309"/>
                  </a:lnTo>
                  <a:lnTo>
                    <a:pt x="4112" y="6312"/>
                  </a:lnTo>
                  <a:lnTo>
                    <a:pt x="4019" y="6336"/>
                  </a:lnTo>
                  <a:lnTo>
                    <a:pt x="3969" y="6346"/>
                  </a:lnTo>
                  <a:cubicBezTo>
                    <a:pt x="3902" y="6363"/>
                    <a:pt x="3835" y="6376"/>
                    <a:pt x="3768" y="6393"/>
                  </a:cubicBezTo>
                  <a:lnTo>
                    <a:pt x="3738" y="6403"/>
                  </a:lnTo>
                  <a:cubicBezTo>
                    <a:pt x="3705" y="6409"/>
                    <a:pt x="3671" y="6419"/>
                    <a:pt x="3641" y="6426"/>
                  </a:cubicBezTo>
                  <a:lnTo>
                    <a:pt x="3594" y="6439"/>
                  </a:lnTo>
                  <a:lnTo>
                    <a:pt x="3551" y="6453"/>
                  </a:lnTo>
                  <a:cubicBezTo>
                    <a:pt x="3537" y="6456"/>
                    <a:pt x="3521" y="6460"/>
                    <a:pt x="3507" y="6463"/>
                  </a:cubicBezTo>
                  <a:lnTo>
                    <a:pt x="3487" y="6473"/>
                  </a:lnTo>
                  <a:lnTo>
                    <a:pt x="3424" y="6493"/>
                  </a:lnTo>
                  <a:cubicBezTo>
                    <a:pt x="3417" y="6496"/>
                    <a:pt x="3410" y="6496"/>
                    <a:pt x="3404" y="6503"/>
                  </a:cubicBezTo>
                  <a:lnTo>
                    <a:pt x="3367" y="6513"/>
                  </a:lnTo>
                  <a:lnTo>
                    <a:pt x="3277" y="6553"/>
                  </a:lnTo>
                  <a:lnTo>
                    <a:pt x="3223" y="6573"/>
                  </a:lnTo>
                  <a:cubicBezTo>
                    <a:pt x="3210" y="6577"/>
                    <a:pt x="3193" y="6587"/>
                    <a:pt x="3183" y="6593"/>
                  </a:cubicBezTo>
                  <a:lnTo>
                    <a:pt x="3176" y="6597"/>
                  </a:lnTo>
                  <a:cubicBezTo>
                    <a:pt x="3143" y="6613"/>
                    <a:pt x="3119" y="6627"/>
                    <a:pt x="3099" y="6640"/>
                  </a:cubicBezTo>
                  <a:cubicBezTo>
                    <a:pt x="3056" y="6663"/>
                    <a:pt x="3023" y="6687"/>
                    <a:pt x="2989" y="6710"/>
                  </a:cubicBezTo>
                  <a:cubicBezTo>
                    <a:pt x="2999" y="6697"/>
                    <a:pt x="3002" y="6680"/>
                    <a:pt x="3009" y="6670"/>
                  </a:cubicBezTo>
                  <a:lnTo>
                    <a:pt x="3033" y="6627"/>
                  </a:lnTo>
                  <a:lnTo>
                    <a:pt x="3073" y="6540"/>
                  </a:lnTo>
                  <a:cubicBezTo>
                    <a:pt x="3123" y="6436"/>
                    <a:pt x="3173" y="6329"/>
                    <a:pt x="3223" y="6236"/>
                  </a:cubicBezTo>
                  <a:lnTo>
                    <a:pt x="3233" y="6219"/>
                  </a:lnTo>
                  <a:cubicBezTo>
                    <a:pt x="3257" y="6169"/>
                    <a:pt x="3287" y="6112"/>
                    <a:pt x="3317" y="6062"/>
                  </a:cubicBezTo>
                  <a:cubicBezTo>
                    <a:pt x="3350" y="6001"/>
                    <a:pt x="3384" y="5941"/>
                    <a:pt x="3424" y="5874"/>
                  </a:cubicBezTo>
                  <a:cubicBezTo>
                    <a:pt x="3487" y="5771"/>
                    <a:pt x="3554" y="5667"/>
                    <a:pt x="3621" y="5567"/>
                  </a:cubicBezTo>
                  <a:lnTo>
                    <a:pt x="3634" y="5543"/>
                  </a:lnTo>
                  <a:lnTo>
                    <a:pt x="3671" y="5490"/>
                  </a:lnTo>
                  <a:cubicBezTo>
                    <a:pt x="3688" y="5470"/>
                    <a:pt x="3701" y="5443"/>
                    <a:pt x="3718" y="5423"/>
                  </a:cubicBezTo>
                  <a:cubicBezTo>
                    <a:pt x="3735" y="5400"/>
                    <a:pt x="3755" y="5373"/>
                    <a:pt x="3771" y="5353"/>
                  </a:cubicBezTo>
                  <a:cubicBezTo>
                    <a:pt x="3778" y="5339"/>
                    <a:pt x="3788" y="5326"/>
                    <a:pt x="3795" y="5319"/>
                  </a:cubicBezTo>
                  <a:cubicBezTo>
                    <a:pt x="3805" y="5306"/>
                    <a:pt x="3812" y="5299"/>
                    <a:pt x="3822" y="5289"/>
                  </a:cubicBezTo>
                  <a:lnTo>
                    <a:pt x="3835" y="5273"/>
                  </a:lnTo>
                  <a:lnTo>
                    <a:pt x="3845" y="5256"/>
                  </a:lnTo>
                  <a:cubicBezTo>
                    <a:pt x="3855" y="5243"/>
                    <a:pt x="3868" y="5232"/>
                    <a:pt x="3875" y="5222"/>
                  </a:cubicBezTo>
                  <a:lnTo>
                    <a:pt x="3909" y="5182"/>
                  </a:lnTo>
                  <a:cubicBezTo>
                    <a:pt x="3925" y="5159"/>
                    <a:pt x="3942" y="5139"/>
                    <a:pt x="3962" y="5122"/>
                  </a:cubicBezTo>
                  <a:cubicBezTo>
                    <a:pt x="3975" y="5109"/>
                    <a:pt x="3985" y="5099"/>
                    <a:pt x="3995" y="5085"/>
                  </a:cubicBezTo>
                  <a:cubicBezTo>
                    <a:pt x="4042" y="5035"/>
                    <a:pt x="4092" y="4978"/>
                    <a:pt x="4143" y="4925"/>
                  </a:cubicBezTo>
                  <a:lnTo>
                    <a:pt x="4206" y="4861"/>
                  </a:lnTo>
                  <a:lnTo>
                    <a:pt x="4323" y="4744"/>
                  </a:lnTo>
                  <a:cubicBezTo>
                    <a:pt x="4387" y="4684"/>
                    <a:pt x="4443" y="4617"/>
                    <a:pt x="4507" y="4554"/>
                  </a:cubicBezTo>
                  <a:lnTo>
                    <a:pt x="4554" y="4504"/>
                  </a:lnTo>
                  <a:cubicBezTo>
                    <a:pt x="4581" y="4470"/>
                    <a:pt x="4611" y="4440"/>
                    <a:pt x="4641" y="4407"/>
                  </a:cubicBezTo>
                  <a:cubicBezTo>
                    <a:pt x="4644" y="4403"/>
                    <a:pt x="4647" y="4403"/>
                    <a:pt x="4654" y="4400"/>
                  </a:cubicBezTo>
                  <a:cubicBezTo>
                    <a:pt x="4667" y="4390"/>
                    <a:pt x="4681" y="4383"/>
                    <a:pt x="4694" y="4373"/>
                  </a:cubicBezTo>
                  <a:cubicBezTo>
                    <a:pt x="4708" y="4367"/>
                    <a:pt x="4721" y="4360"/>
                    <a:pt x="4731" y="4353"/>
                  </a:cubicBezTo>
                  <a:lnTo>
                    <a:pt x="4771" y="4333"/>
                  </a:lnTo>
                  <a:cubicBezTo>
                    <a:pt x="4774" y="4330"/>
                    <a:pt x="4778" y="4330"/>
                    <a:pt x="4788" y="4323"/>
                  </a:cubicBezTo>
                  <a:lnTo>
                    <a:pt x="4811" y="4310"/>
                  </a:lnTo>
                  <a:lnTo>
                    <a:pt x="4825" y="4303"/>
                  </a:lnTo>
                  <a:cubicBezTo>
                    <a:pt x="4838" y="4300"/>
                    <a:pt x="4851" y="4290"/>
                    <a:pt x="4861" y="4286"/>
                  </a:cubicBezTo>
                  <a:lnTo>
                    <a:pt x="4875" y="4283"/>
                  </a:lnTo>
                  <a:lnTo>
                    <a:pt x="4891" y="4273"/>
                  </a:lnTo>
                  <a:cubicBezTo>
                    <a:pt x="4905" y="4270"/>
                    <a:pt x="4912" y="4266"/>
                    <a:pt x="4925" y="4256"/>
                  </a:cubicBezTo>
                  <a:lnTo>
                    <a:pt x="4972" y="4239"/>
                  </a:lnTo>
                  <a:cubicBezTo>
                    <a:pt x="4995" y="4233"/>
                    <a:pt x="5019" y="4223"/>
                    <a:pt x="5042" y="4213"/>
                  </a:cubicBezTo>
                  <a:cubicBezTo>
                    <a:pt x="5062" y="4203"/>
                    <a:pt x="5089" y="4196"/>
                    <a:pt x="5109" y="4186"/>
                  </a:cubicBezTo>
                  <a:cubicBezTo>
                    <a:pt x="5126" y="4179"/>
                    <a:pt x="5146" y="4173"/>
                    <a:pt x="5162" y="4166"/>
                  </a:cubicBezTo>
                  <a:lnTo>
                    <a:pt x="5169" y="4166"/>
                  </a:lnTo>
                  <a:lnTo>
                    <a:pt x="5179" y="4163"/>
                  </a:lnTo>
                  <a:lnTo>
                    <a:pt x="5192" y="4156"/>
                  </a:lnTo>
                  <a:lnTo>
                    <a:pt x="5212" y="4156"/>
                  </a:lnTo>
                  <a:lnTo>
                    <a:pt x="5222" y="4153"/>
                  </a:lnTo>
                  <a:cubicBezTo>
                    <a:pt x="5229" y="4149"/>
                    <a:pt x="5243" y="4146"/>
                    <a:pt x="5253" y="4146"/>
                  </a:cubicBezTo>
                  <a:lnTo>
                    <a:pt x="5259" y="4139"/>
                  </a:lnTo>
                  <a:lnTo>
                    <a:pt x="5256" y="4139"/>
                  </a:lnTo>
                  <a:cubicBezTo>
                    <a:pt x="5259" y="4139"/>
                    <a:pt x="5269" y="4136"/>
                    <a:pt x="5273" y="4136"/>
                  </a:cubicBezTo>
                  <a:lnTo>
                    <a:pt x="5289" y="4132"/>
                  </a:lnTo>
                  <a:lnTo>
                    <a:pt x="5380" y="4099"/>
                  </a:lnTo>
                  <a:cubicBezTo>
                    <a:pt x="5436" y="4082"/>
                    <a:pt x="5490" y="4062"/>
                    <a:pt x="5540" y="4046"/>
                  </a:cubicBezTo>
                  <a:cubicBezTo>
                    <a:pt x="5564" y="4036"/>
                    <a:pt x="5590" y="4029"/>
                    <a:pt x="5610" y="4019"/>
                  </a:cubicBezTo>
                  <a:cubicBezTo>
                    <a:pt x="5627" y="4015"/>
                    <a:pt x="5640" y="4005"/>
                    <a:pt x="5657" y="4002"/>
                  </a:cubicBezTo>
                  <a:cubicBezTo>
                    <a:pt x="5671" y="3999"/>
                    <a:pt x="5681" y="3995"/>
                    <a:pt x="5694" y="3985"/>
                  </a:cubicBezTo>
                  <a:lnTo>
                    <a:pt x="5711" y="3979"/>
                  </a:lnTo>
                  <a:lnTo>
                    <a:pt x="5727" y="3969"/>
                  </a:lnTo>
                  <a:cubicBezTo>
                    <a:pt x="5741" y="3965"/>
                    <a:pt x="5754" y="3962"/>
                    <a:pt x="5764" y="3952"/>
                  </a:cubicBezTo>
                  <a:cubicBezTo>
                    <a:pt x="5781" y="3945"/>
                    <a:pt x="5804" y="3935"/>
                    <a:pt x="5821" y="3922"/>
                  </a:cubicBezTo>
                  <a:lnTo>
                    <a:pt x="5831" y="3915"/>
                  </a:lnTo>
                  <a:lnTo>
                    <a:pt x="5844" y="3905"/>
                  </a:lnTo>
                  <a:cubicBezTo>
                    <a:pt x="5858" y="3902"/>
                    <a:pt x="5864" y="3898"/>
                    <a:pt x="5878" y="3888"/>
                  </a:cubicBezTo>
                  <a:lnTo>
                    <a:pt x="5911" y="3868"/>
                  </a:lnTo>
                  <a:lnTo>
                    <a:pt x="5945" y="3848"/>
                  </a:lnTo>
                  <a:lnTo>
                    <a:pt x="5958" y="3838"/>
                  </a:lnTo>
                  <a:cubicBezTo>
                    <a:pt x="5965" y="3835"/>
                    <a:pt x="5978" y="3828"/>
                    <a:pt x="5988" y="3822"/>
                  </a:cubicBezTo>
                  <a:lnTo>
                    <a:pt x="5991" y="3822"/>
                  </a:lnTo>
                  <a:lnTo>
                    <a:pt x="6005" y="3815"/>
                  </a:lnTo>
                  <a:lnTo>
                    <a:pt x="6015" y="3805"/>
                  </a:lnTo>
                  <a:cubicBezTo>
                    <a:pt x="6022" y="3801"/>
                    <a:pt x="6025" y="3801"/>
                    <a:pt x="6028" y="3798"/>
                  </a:cubicBezTo>
                  <a:lnTo>
                    <a:pt x="6048" y="3785"/>
                  </a:lnTo>
                  <a:lnTo>
                    <a:pt x="6045" y="3785"/>
                  </a:lnTo>
                  <a:lnTo>
                    <a:pt x="6048" y="3781"/>
                  </a:lnTo>
                  <a:lnTo>
                    <a:pt x="6062" y="3771"/>
                  </a:lnTo>
                  <a:lnTo>
                    <a:pt x="6065" y="3768"/>
                  </a:lnTo>
                  <a:lnTo>
                    <a:pt x="6062" y="3768"/>
                  </a:lnTo>
                  <a:lnTo>
                    <a:pt x="6065" y="3765"/>
                  </a:lnTo>
                  <a:lnTo>
                    <a:pt x="6082" y="3751"/>
                  </a:lnTo>
                  <a:lnTo>
                    <a:pt x="6088" y="3748"/>
                  </a:lnTo>
                  <a:lnTo>
                    <a:pt x="6095" y="3748"/>
                  </a:lnTo>
                  <a:lnTo>
                    <a:pt x="6098" y="3745"/>
                  </a:lnTo>
                  <a:cubicBezTo>
                    <a:pt x="6108" y="3735"/>
                    <a:pt x="6115" y="3731"/>
                    <a:pt x="6129" y="3721"/>
                  </a:cubicBezTo>
                  <a:lnTo>
                    <a:pt x="6145" y="3711"/>
                  </a:lnTo>
                  <a:lnTo>
                    <a:pt x="6175" y="3688"/>
                  </a:lnTo>
                  <a:lnTo>
                    <a:pt x="6205" y="3668"/>
                  </a:lnTo>
                  <a:cubicBezTo>
                    <a:pt x="6212" y="3661"/>
                    <a:pt x="6222" y="3654"/>
                    <a:pt x="6232" y="3648"/>
                  </a:cubicBezTo>
                  <a:lnTo>
                    <a:pt x="6246" y="3638"/>
                  </a:lnTo>
                  <a:lnTo>
                    <a:pt x="6262" y="3628"/>
                  </a:lnTo>
                  <a:cubicBezTo>
                    <a:pt x="6272" y="3618"/>
                    <a:pt x="6282" y="3611"/>
                    <a:pt x="6292" y="3601"/>
                  </a:cubicBezTo>
                  <a:cubicBezTo>
                    <a:pt x="6356" y="3551"/>
                    <a:pt x="6416" y="3497"/>
                    <a:pt x="6493" y="3434"/>
                  </a:cubicBezTo>
                  <a:cubicBezTo>
                    <a:pt x="6510" y="3420"/>
                    <a:pt x="6510" y="3400"/>
                    <a:pt x="6500" y="3384"/>
                  </a:cubicBezTo>
                  <a:cubicBezTo>
                    <a:pt x="6493" y="3377"/>
                    <a:pt x="6483" y="3370"/>
                    <a:pt x="6473" y="3370"/>
                  </a:cubicBezTo>
                  <a:cubicBezTo>
                    <a:pt x="6463" y="3370"/>
                    <a:pt x="6456" y="3377"/>
                    <a:pt x="6450" y="3380"/>
                  </a:cubicBezTo>
                  <a:lnTo>
                    <a:pt x="6423" y="3400"/>
                  </a:lnTo>
                  <a:cubicBezTo>
                    <a:pt x="6396" y="3417"/>
                    <a:pt x="6366" y="3437"/>
                    <a:pt x="6343" y="3454"/>
                  </a:cubicBezTo>
                  <a:cubicBezTo>
                    <a:pt x="6322" y="3470"/>
                    <a:pt x="6299" y="3484"/>
                    <a:pt x="6279" y="3501"/>
                  </a:cubicBezTo>
                  <a:lnTo>
                    <a:pt x="6239" y="3531"/>
                  </a:lnTo>
                  <a:cubicBezTo>
                    <a:pt x="6226" y="3537"/>
                    <a:pt x="6209" y="3551"/>
                    <a:pt x="6195" y="3561"/>
                  </a:cubicBezTo>
                  <a:cubicBezTo>
                    <a:pt x="6179" y="3571"/>
                    <a:pt x="6165" y="3581"/>
                    <a:pt x="6149" y="3594"/>
                  </a:cubicBezTo>
                  <a:lnTo>
                    <a:pt x="6112" y="3621"/>
                  </a:lnTo>
                  <a:lnTo>
                    <a:pt x="6095" y="3634"/>
                  </a:lnTo>
                  <a:lnTo>
                    <a:pt x="6078" y="3648"/>
                  </a:lnTo>
                  <a:cubicBezTo>
                    <a:pt x="6065" y="3654"/>
                    <a:pt x="6058" y="3664"/>
                    <a:pt x="6045" y="3671"/>
                  </a:cubicBezTo>
                  <a:lnTo>
                    <a:pt x="5931" y="3748"/>
                  </a:lnTo>
                  <a:cubicBezTo>
                    <a:pt x="5928" y="3748"/>
                    <a:pt x="5928" y="3751"/>
                    <a:pt x="5925" y="3751"/>
                  </a:cubicBezTo>
                  <a:lnTo>
                    <a:pt x="5921" y="3755"/>
                  </a:lnTo>
                  <a:cubicBezTo>
                    <a:pt x="5908" y="3765"/>
                    <a:pt x="5895" y="3771"/>
                    <a:pt x="5881" y="3778"/>
                  </a:cubicBezTo>
                  <a:lnTo>
                    <a:pt x="5824" y="3815"/>
                  </a:lnTo>
                  <a:lnTo>
                    <a:pt x="5724" y="3865"/>
                  </a:lnTo>
                  <a:cubicBezTo>
                    <a:pt x="5721" y="3868"/>
                    <a:pt x="5714" y="3868"/>
                    <a:pt x="5711" y="3872"/>
                  </a:cubicBezTo>
                  <a:lnTo>
                    <a:pt x="5704" y="3878"/>
                  </a:lnTo>
                  <a:lnTo>
                    <a:pt x="5654" y="3898"/>
                  </a:lnTo>
                  <a:cubicBezTo>
                    <a:pt x="5580" y="3932"/>
                    <a:pt x="5507" y="3962"/>
                    <a:pt x="5436" y="3985"/>
                  </a:cubicBezTo>
                  <a:lnTo>
                    <a:pt x="5410" y="3995"/>
                  </a:lnTo>
                  <a:cubicBezTo>
                    <a:pt x="5373" y="4005"/>
                    <a:pt x="5340" y="4022"/>
                    <a:pt x="5303" y="4036"/>
                  </a:cubicBezTo>
                  <a:cubicBezTo>
                    <a:pt x="5259" y="4052"/>
                    <a:pt x="5219" y="4069"/>
                    <a:pt x="5172" y="4086"/>
                  </a:cubicBezTo>
                  <a:cubicBezTo>
                    <a:pt x="5102" y="4116"/>
                    <a:pt x="5025" y="4146"/>
                    <a:pt x="4935" y="4186"/>
                  </a:cubicBezTo>
                  <a:cubicBezTo>
                    <a:pt x="4902" y="4203"/>
                    <a:pt x="4868" y="4216"/>
                    <a:pt x="4835" y="4233"/>
                  </a:cubicBezTo>
                  <a:lnTo>
                    <a:pt x="4811" y="4239"/>
                  </a:lnTo>
                  <a:lnTo>
                    <a:pt x="4762" y="4266"/>
                  </a:lnTo>
                  <a:lnTo>
                    <a:pt x="4762" y="4266"/>
                  </a:lnTo>
                  <a:cubicBezTo>
                    <a:pt x="4768" y="4262"/>
                    <a:pt x="4771" y="4253"/>
                    <a:pt x="4774" y="4250"/>
                  </a:cubicBezTo>
                  <a:cubicBezTo>
                    <a:pt x="4791" y="4233"/>
                    <a:pt x="4805" y="4213"/>
                    <a:pt x="4821" y="4196"/>
                  </a:cubicBezTo>
                  <a:cubicBezTo>
                    <a:pt x="4861" y="4149"/>
                    <a:pt x="4902" y="4099"/>
                    <a:pt x="4942" y="4046"/>
                  </a:cubicBezTo>
                  <a:cubicBezTo>
                    <a:pt x="4975" y="4002"/>
                    <a:pt x="5005" y="3962"/>
                    <a:pt x="5039" y="3919"/>
                  </a:cubicBezTo>
                  <a:lnTo>
                    <a:pt x="5055" y="3898"/>
                  </a:lnTo>
                  <a:cubicBezTo>
                    <a:pt x="5079" y="3862"/>
                    <a:pt x="5109" y="3828"/>
                    <a:pt x="5129" y="3788"/>
                  </a:cubicBezTo>
                  <a:lnTo>
                    <a:pt x="5152" y="3761"/>
                  </a:lnTo>
                  <a:cubicBezTo>
                    <a:pt x="5162" y="3745"/>
                    <a:pt x="5172" y="3728"/>
                    <a:pt x="5179" y="3711"/>
                  </a:cubicBezTo>
                  <a:lnTo>
                    <a:pt x="5192" y="3684"/>
                  </a:lnTo>
                  <a:lnTo>
                    <a:pt x="5206" y="3668"/>
                  </a:lnTo>
                  <a:cubicBezTo>
                    <a:pt x="5212" y="3654"/>
                    <a:pt x="5222" y="3644"/>
                    <a:pt x="5229" y="3628"/>
                  </a:cubicBezTo>
                  <a:lnTo>
                    <a:pt x="5246" y="3598"/>
                  </a:lnTo>
                  <a:cubicBezTo>
                    <a:pt x="5269" y="3554"/>
                    <a:pt x="5293" y="3514"/>
                    <a:pt x="5313" y="3470"/>
                  </a:cubicBezTo>
                  <a:cubicBezTo>
                    <a:pt x="5343" y="3410"/>
                    <a:pt x="5373" y="3350"/>
                    <a:pt x="5396" y="3297"/>
                  </a:cubicBezTo>
                  <a:cubicBezTo>
                    <a:pt x="5440" y="3203"/>
                    <a:pt x="5480" y="3103"/>
                    <a:pt x="5530" y="2986"/>
                  </a:cubicBezTo>
                  <a:cubicBezTo>
                    <a:pt x="5557" y="2932"/>
                    <a:pt x="5580" y="2875"/>
                    <a:pt x="5604" y="2815"/>
                  </a:cubicBezTo>
                  <a:cubicBezTo>
                    <a:pt x="5627" y="2758"/>
                    <a:pt x="5647" y="2695"/>
                    <a:pt x="5664" y="2648"/>
                  </a:cubicBezTo>
                  <a:cubicBezTo>
                    <a:pt x="5687" y="2595"/>
                    <a:pt x="5697" y="2534"/>
                    <a:pt x="5711" y="2481"/>
                  </a:cubicBezTo>
                  <a:lnTo>
                    <a:pt x="5714" y="2474"/>
                  </a:lnTo>
                  <a:cubicBezTo>
                    <a:pt x="5727" y="2427"/>
                    <a:pt x="5737" y="2381"/>
                    <a:pt x="5744" y="2334"/>
                  </a:cubicBezTo>
                  <a:lnTo>
                    <a:pt x="5747" y="2307"/>
                  </a:lnTo>
                  <a:cubicBezTo>
                    <a:pt x="5771" y="2210"/>
                    <a:pt x="5788" y="2100"/>
                    <a:pt x="5808" y="1973"/>
                  </a:cubicBezTo>
                  <a:cubicBezTo>
                    <a:pt x="5828" y="1846"/>
                    <a:pt x="5844" y="1739"/>
                    <a:pt x="5858" y="1625"/>
                  </a:cubicBezTo>
                  <a:cubicBezTo>
                    <a:pt x="5871" y="1511"/>
                    <a:pt x="5881" y="1394"/>
                    <a:pt x="5891" y="1271"/>
                  </a:cubicBezTo>
                  <a:cubicBezTo>
                    <a:pt x="5898" y="1137"/>
                    <a:pt x="5905" y="1036"/>
                    <a:pt x="5908" y="940"/>
                  </a:cubicBezTo>
                  <a:cubicBezTo>
                    <a:pt x="5911" y="806"/>
                    <a:pt x="5911" y="679"/>
                    <a:pt x="5908" y="562"/>
                  </a:cubicBezTo>
                  <a:cubicBezTo>
                    <a:pt x="5908" y="508"/>
                    <a:pt x="5905" y="455"/>
                    <a:pt x="5898" y="408"/>
                  </a:cubicBezTo>
                  <a:lnTo>
                    <a:pt x="5898" y="388"/>
                  </a:lnTo>
                  <a:cubicBezTo>
                    <a:pt x="5895" y="351"/>
                    <a:pt x="5895" y="308"/>
                    <a:pt x="5888" y="267"/>
                  </a:cubicBezTo>
                  <a:cubicBezTo>
                    <a:pt x="5881" y="241"/>
                    <a:pt x="5878" y="221"/>
                    <a:pt x="5871" y="204"/>
                  </a:cubicBezTo>
                  <a:cubicBezTo>
                    <a:pt x="5864" y="194"/>
                    <a:pt x="5861" y="191"/>
                    <a:pt x="5858" y="187"/>
                  </a:cubicBezTo>
                  <a:cubicBezTo>
                    <a:pt x="5854" y="187"/>
                    <a:pt x="5854" y="184"/>
                    <a:pt x="5848" y="184"/>
                  </a:cubicBezTo>
                  <a:cubicBezTo>
                    <a:pt x="5844" y="184"/>
                    <a:pt x="5841" y="184"/>
                    <a:pt x="5841" y="187"/>
                  </a:cubicBezTo>
                  <a:cubicBezTo>
                    <a:pt x="5838" y="191"/>
                    <a:pt x="5838" y="194"/>
                    <a:pt x="5838" y="201"/>
                  </a:cubicBezTo>
                  <a:cubicBezTo>
                    <a:pt x="5838" y="207"/>
                    <a:pt x="5841" y="211"/>
                    <a:pt x="5848" y="211"/>
                  </a:cubicBezTo>
                  <a:lnTo>
                    <a:pt x="5848" y="217"/>
                  </a:lnTo>
                  <a:lnTo>
                    <a:pt x="5848" y="221"/>
                  </a:lnTo>
                  <a:lnTo>
                    <a:pt x="5848" y="224"/>
                  </a:lnTo>
                  <a:cubicBezTo>
                    <a:pt x="5854" y="237"/>
                    <a:pt x="5854" y="244"/>
                    <a:pt x="5858" y="257"/>
                  </a:cubicBezTo>
                  <a:cubicBezTo>
                    <a:pt x="5864" y="308"/>
                    <a:pt x="5871" y="361"/>
                    <a:pt x="5874" y="411"/>
                  </a:cubicBezTo>
                  <a:lnTo>
                    <a:pt x="5874" y="425"/>
                  </a:lnTo>
                  <a:cubicBezTo>
                    <a:pt x="5878" y="555"/>
                    <a:pt x="5881" y="689"/>
                    <a:pt x="5878" y="823"/>
                  </a:cubicBezTo>
                  <a:lnTo>
                    <a:pt x="5878" y="859"/>
                  </a:lnTo>
                  <a:cubicBezTo>
                    <a:pt x="5878" y="919"/>
                    <a:pt x="5874" y="976"/>
                    <a:pt x="5871" y="1036"/>
                  </a:cubicBezTo>
                  <a:cubicBezTo>
                    <a:pt x="5864" y="1107"/>
                    <a:pt x="5861" y="1174"/>
                    <a:pt x="5858" y="1244"/>
                  </a:cubicBezTo>
                  <a:cubicBezTo>
                    <a:pt x="5848" y="1354"/>
                    <a:pt x="5841" y="1444"/>
                    <a:pt x="5831" y="1531"/>
                  </a:cubicBezTo>
                  <a:cubicBezTo>
                    <a:pt x="5824" y="1615"/>
                    <a:pt x="5811" y="1698"/>
                    <a:pt x="5798" y="1805"/>
                  </a:cubicBezTo>
                  <a:cubicBezTo>
                    <a:pt x="5764" y="2029"/>
                    <a:pt x="5737" y="2200"/>
                    <a:pt x="5704" y="2364"/>
                  </a:cubicBezTo>
                  <a:cubicBezTo>
                    <a:pt x="5694" y="2407"/>
                    <a:pt x="5681" y="2457"/>
                    <a:pt x="5671" y="2501"/>
                  </a:cubicBezTo>
                  <a:cubicBezTo>
                    <a:pt x="5660" y="2541"/>
                    <a:pt x="5647" y="2581"/>
                    <a:pt x="5637" y="2618"/>
                  </a:cubicBezTo>
                  <a:lnTo>
                    <a:pt x="5630" y="2635"/>
                  </a:lnTo>
                  <a:lnTo>
                    <a:pt x="5597" y="2732"/>
                  </a:lnTo>
                  <a:cubicBezTo>
                    <a:pt x="5590" y="2752"/>
                    <a:pt x="5580" y="2778"/>
                    <a:pt x="5574" y="2798"/>
                  </a:cubicBezTo>
                  <a:lnTo>
                    <a:pt x="5560" y="2829"/>
                  </a:lnTo>
                  <a:cubicBezTo>
                    <a:pt x="5540" y="2882"/>
                    <a:pt x="5513" y="2932"/>
                    <a:pt x="5493" y="2986"/>
                  </a:cubicBezTo>
                  <a:cubicBezTo>
                    <a:pt x="5440" y="3109"/>
                    <a:pt x="5380" y="3233"/>
                    <a:pt x="5323" y="3360"/>
                  </a:cubicBezTo>
                  <a:cubicBezTo>
                    <a:pt x="5293" y="3417"/>
                    <a:pt x="5259" y="3484"/>
                    <a:pt x="5222" y="3547"/>
                  </a:cubicBezTo>
                  <a:lnTo>
                    <a:pt x="5212" y="3564"/>
                  </a:lnTo>
                  <a:lnTo>
                    <a:pt x="5176" y="3628"/>
                  </a:lnTo>
                  <a:lnTo>
                    <a:pt x="5142" y="3678"/>
                  </a:lnTo>
                  <a:lnTo>
                    <a:pt x="5109" y="3728"/>
                  </a:lnTo>
                  <a:lnTo>
                    <a:pt x="5072" y="3781"/>
                  </a:lnTo>
                  <a:lnTo>
                    <a:pt x="5035" y="3835"/>
                  </a:lnTo>
                  <a:cubicBezTo>
                    <a:pt x="5019" y="3855"/>
                    <a:pt x="5002" y="3878"/>
                    <a:pt x="4988" y="3898"/>
                  </a:cubicBezTo>
                  <a:lnTo>
                    <a:pt x="4972" y="3919"/>
                  </a:lnTo>
                  <a:cubicBezTo>
                    <a:pt x="4922" y="3982"/>
                    <a:pt x="4878" y="4036"/>
                    <a:pt x="4835" y="4086"/>
                  </a:cubicBezTo>
                  <a:lnTo>
                    <a:pt x="4825" y="4096"/>
                  </a:lnTo>
                  <a:lnTo>
                    <a:pt x="4811" y="4106"/>
                  </a:lnTo>
                  <a:lnTo>
                    <a:pt x="4811" y="4106"/>
                  </a:lnTo>
                  <a:lnTo>
                    <a:pt x="4818" y="4102"/>
                  </a:lnTo>
                  <a:lnTo>
                    <a:pt x="4801" y="4119"/>
                  </a:lnTo>
                  <a:lnTo>
                    <a:pt x="4788" y="4136"/>
                  </a:lnTo>
                  <a:lnTo>
                    <a:pt x="4774" y="4153"/>
                  </a:lnTo>
                  <a:lnTo>
                    <a:pt x="4761" y="4169"/>
                  </a:lnTo>
                  <a:lnTo>
                    <a:pt x="4751" y="4183"/>
                  </a:lnTo>
                  <a:lnTo>
                    <a:pt x="4738" y="4196"/>
                  </a:lnTo>
                  <a:lnTo>
                    <a:pt x="4704" y="4229"/>
                  </a:lnTo>
                  <a:cubicBezTo>
                    <a:pt x="4657" y="4280"/>
                    <a:pt x="4607" y="4330"/>
                    <a:pt x="4557" y="4383"/>
                  </a:cubicBezTo>
                  <a:cubicBezTo>
                    <a:pt x="4530" y="4400"/>
                    <a:pt x="4510" y="4413"/>
                    <a:pt x="4487" y="4430"/>
                  </a:cubicBezTo>
                  <a:cubicBezTo>
                    <a:pt x="4487" y="4420"/>
                    <a:pt x="4487" y="4417"/>
                    <a:pt x="4490" y="4407"/>
                  </a:cubicBezTo>
                  <a:lnTo>
                    <a:pt x="4494" y="4380"/>
                  </a:lnTo>
                  <a:lnTo>
                    <a:pt x="4504" y="4316"/>
                  </a:lnTo>
                  <a:lnTo>
                    <a:pt x="4507" y="4273"/>
                  </a:lnTo>
                  <a:cubicBezTo>
                    <a:pt x="4507" y="4270"/>
                    <a:pt x="4507" y="4266"/>
                    <a:pt x="4510" y="4263"/>
                  </a:cubicBezTo>
                  <a:lnTo>
                    <a:pt x="4510" y="4253"/>
                  </a:lnTo>
                  <a:cubicBezTo>
                    <a:pt x="4510" y="4246"/>
                    <a:pt x="4514" y="4236"/>
                    <a:pt x="4514" y="4229"/>
                  </a:cubicBezTo>
                  <a:cubicBezTo>
                    <a:pt x="4520" y="4189"/>
                    <a:pt x="4524" y="4156"/>
                    <a:pt x="4530" y="4119"/>
                  </a:cubicBezTo>
                  <a:lnTo>
                    <a:pt x="4530" y="4106"/>
                  </a:lnTo>
                  <a:cubicBezTo>
                    <a:pt x="4530" y="4102"/>
                    <a:pt x="4530" y="4096"/>
                    <a:pt x="4537" y="4089"/>
                  </a:cubicBezTo>
                  <a:lnTo>
                    <a:pt x="4537" y="4086"/>
                  </a:lnTo>
                  <a:lnTo>
                    <a:pt x="4537" y="4082"/>
                  </a:lnTo>
                  <a:cubicBezTo>
                    <a:pt x="4540" y="4046"/>
                    <a:pt x="4547" y="4005"/>
                    <a:pt x="4554" y="3969"/>
                  </a:cubicBezTo>
                  <a:lnTo>
                    <a:pt x="4557" y="3962"/>
                  </a:lnTo>
                  <a:lnTo>
                    <a:pt x="4557" y="3955"/>
                  </a:lnTo>
                  <a:cubicBezTo>
                    <a:pt x="4574" y="3895"/>
                    <a:pt x="4594" y="3828"/>
                    <a:pt x="4621" y="3761"/>
                  </a:cubicBezTo>
                  <a:cubicBezTo>
                    <a:pt x="4624" y="3748"/>
                    <a:pt x="4627" y="3731"/>
                    <a:pt x="4637" y="3718"/>
                  </a:cubicBezTo>
                  <a:cubicBezTo>
                    <a:pt x="4644" y="3701"/>
                    <a:pt x="4647" y="3681"/>
                    <a:pt x="4657" y="3664"/>
                  </a:cubicBezTo>
                  <a:cubicBezTo>
                    <a:pt x="4674" y="3628"/>
                    <a:pt x="4688" y="3584"/>
                    <a:pt x="4704" y="3547"/>
                  </a:cubicBezTo>
                  <a:cubicBezTo>
                    <a:pt x="4724" y="3494"/>
                    <a:pt x="4748" y="3437"/>
                    <a:pt x="4771" y="3384"/>
                  </a:cubicBezTo>
                  <a:lnTo>
                    <a:pt x="4791" y="3333"/>
                  </a:lnTo>
                  <a:cubicBezTo>
                    <a:pt x="4815" y="3277"/>
                    <a:pt x="4841" y="3220"/>
                    <a:pt x="4865" y="3163"/>
                  </a:cubicBezTo>
                  <a:lnTo>
                    <a:pt x="4878" y="3133"/>
                  </a:lnTo>
                  <a:cubicBezTo>
                    <a:pt x="4912" y="3063"/>
                    <a:pt x="4942" y="2986"/>
                    <a:pt x="4972" y="2915"/>
                  </a:cubicBezTo>
                  <a:cubicBezTo>
                    <a:pt x="5032" y="2762"/>
                    <a:pt x="5082" y="2615"/>
                    <a:pt x="5126" y="2477"/>
                  </a:cubicBezTo>
                  <a:cubicBezTo>
                    <a:pt x="5126" y="2467"/>
                    <a:pt x="5126" y="2461"/>
                    <a:pt x="5122" y="2457"/>
                  </a:cubicBezTo>
                  <a:cubicBezTo>
                    <a:pt x="5115" y="2447"/>
                    <a:pt x="5112" y="2444"/>
                    <a:pt x="5105" y="2444"/>
                  </a:cubicBezTo>
                  <a:lnTo>
                    <a:pt x="5095" y="2444"/>
                  </a:lnTo>
                  <a:cubicBezTo>
                    <a:pt x="5082" y="2444"/>
                    <a:pt x="5072" y="2451"/>
                    <a:pt x="5065" y="2461"/>
                  </a:cubicBezTo>
                  <a:cubicBezTo>
                    <a:pt x="5045" y="2518"/>
                    <a:pt x="5025" y="2574"/>
                    <a:pt x="5005" y="2631"/>
                  </a:cubicBezTo>
                  <a:cubicBezTo>
                    <a:pt x="4992" y="2661"/>
                    <a:pt x="4978" y="2695"/>
                    <a:pt x="4972" y="2725"/>
                  </a:cubicBezTo>
                  <a:lnTo>
                    <a:pt x="4945" y="2795"/>
                  </a:lnTo>
                  <a:cubicBezTo>
                    <a:pt x="4928" y="2845"/>
                    <a:pt x="4908" y="2895"/>
                    <a:pt x="4891" y="2946"/>
                  </a:cubicBezTo>
                  <a:cubicBezTo>
                    <a:pt x="4871" y="3002"/>
                    <a:pt x="4845" y="3063"/>
                    <a:pt x="4821" y="3116"/>
                  </a:cubicBezTo>
                  <a:lnTo>
                    <a:pt x="4808" y="3150"/>
                  </a:lnTo>
                  <a:lnTo>
                    <a:pt x="4788" y="3200"/>
                  </a:lnTo>
                  <a:cubicBezTo>
                    <a:pt x="4764" y="3253"/>
                    <a:pt x="4741" y="3310"/>
                    <a:pt x="4721" y="3367"/>
                  </a:cubicBezTo>
                  <a:cubicBezTo>
                    <a:pt x="4708" y="3400"/>
                    <a:pt x="4691" y="3437"/>
                    <a:pt x="4678" y="3470"/>
                  </a:cubicBezTo>
                  <a:lnTo>
                    <a:pt x="4674" y="3481"/>
                  </a:lnTo>
                  <a:cubicBezTo>
                    <a:pt x="4671" y="3494"/>
                    <a:pt x="4664" y="3504"/>
                    <a:pt x="4657" y="3521"/>
                  </a:cubicBezTo>
                  <a:lnTo>
                    <a:pt x="4647" y="3544"/>
                  </a:lnTo>
                  <a:cubicBezTo>
                    <a:pt x="4644" y="3554"/>
                    <a:pt x="4641" y="3564"/>
                    <a:pt x="4637" y="3577"/>
                  </a:cubicBezTo>
                  <a:cubicBezTo>
                    <a:pt x="4627" y="3601"/>
                    <a:pt x="4614" y="3631"/>
                    <a:pt x="4607" y="3654"/>
                  </a:cubicBezTo>
                  <a:cubicBezTo>
                    <a:pt x="4604" y="3671"/>
                    <a:pt x="4594" y="3684"/>
                    <a:pt x="4591" y="3701"/>
                  </a:cubicBezTo>
                  <a:lnTo>
                    <a:pt x="4591" y="3698"/>
                  </a:lnTo>
                  <a:lnTo>
                    <a:pt x="4591" y="3684"/>
                  </a:lnTo>
                  <a:cubicBezTo>
                    <a:pt x="4591" y="3671"/>
                    <a:pt x="4591" y="3664"/>
                    <a:pt x="4587" y="3651"/>
                  </a:cubicBezTo>
                  <a:cubicBezTo>
                    <a:pt x="4581" y="3638"/>
                    <a:pt x="4574" y="3631"/>
                    <a:pt x="4560" y="3631"/>
                  </a:cubicBezTo>
                  <a:lnTo>
                    <a:pt x="4560" y="3571"/>
                  </a:lnTo>
                  <a:lnTo>
                    <a:pt x="4560" y="3534"/>
                  </a:lnTo>
                  <a:cubicBezTo>
                    <a:pt x="4560" y="3504"/>
                    <a:pt x="4560" y="3470"/>
                    <a:pt x="4557" y="3444"/>
                  </a:cubicBezTo>
                  <a:cubicBezTo>
                    <a:pt x="4554" y="3404"/>
                    <a:pt x="4554" y="3364"/>
                    <a:pt x="4547" y="3320"/>
                  </a:cubicBezTo>
                  <a:cubicBezTo>
                    <a:pt x="4544" y="3283"/>
                    <a:pt x="4540" y="3243"/>
                    <a:pt x="4537" y="3203"/>
                  </a:cubicBezTo>
                  <a:cubicBezTo>
                    <a:pt x="4530" y="3183"/>
                    <a:pt x="4530" y="3163"/>
                    <a:pt x="4527" y="3136"/>
                  </a:cubicBezTo>
                  <a:lnTo>
                    <a:pt x="4524" y="3103"/>
                  </a:lnTo>
                  <a:cubicBezTo>
                    <a:pt x="4520" y="3083"/>
                    <a:pt x="4520" y="3063"/>
                    <a:pt x="4517" y="3043"/>
                  </a:cubicBezTo>
                  <a:lnTo>
                    <a:pt x="4510" y="3009"/>
                  </a:lnTo>
                  <a:cubicBezTo>
                    <a:pt x="4504" y="2946"/>
                    <a:pt x="4490" y="2885"/>
                    <a:pt x="4484" y="2825"/>
                  </a:cubicBezTo>
                  <a:cubicBezTo>
                    <a:pt x="4477" y="2795"/>
                    <a:pt x="4474" y="2765"/>
                    <a:pt x="4467" y="2735"/>
                  </a:cubicBezTo>
                  <a:lnTo>
                    <a:pt x="4460" y="2715"/>
                  </a:lnTo>
                  <a:cubicBezTo>
                    <a:pt x="4457" y="2691"/>
                    <a:pt x="4453" y="2665"/>
                    <a:pt x="4443" y="2641"/>
                  </a:cubicBezTo>
                  <a:lnTo>
                    <a:pt x="4437" y="2601"/>
                  </a:lnTo>
                  <a:lnTo>
                    <a:pt x="4427" y="2574"/>
                  </a:lnTo>
                  <a:cubicBezTo>
                    <a:pt x="4423" y="2564"/>
                    <a:pt x="4423" y="2551"/>
                    <a:pt x="4420" y="2544"/>
                  </a:cubicBezTo>
                  <a:lnTo>
                    <a:pt x="4420" y="2541"/>
                  </a:lnTo>
                  <a:lnTo>
                    <a:pt x="4417" y="2528"/>
                  </a:lnTo>
                  <a:lnTo>
                    <a:pt x="4403" y="2491"/>
                  </a:lnTo>
                  <a:cubicBezTo>
                    <a:pt x="4400" y="2481"/>
                    <a:pt x="4400" y="2474"/>
                    <a:pt x="4393" y="2464"/>
                  </a:cubicBezTo>
                  <a:lnTo>
                    <a:pt x="4393" y="2461"/>
                  </a:lnTo>
                  <a:cubicBezTo>
                    <a:pt x="4390" y="2451"/>
                    <a:pt x="4387" y="2441"/>
                    <a:pt x="4383" y="2431"/>
                  </a:cubicBezTo>
                  <a:lnTo>
                    <a:pt x="4383" y="2427"/>
                  </a:lnTo>
                  <a:cubicBezTo>
                    <a:pt x="4383" y="2424"/>
                    <a:pt x="4377" y="2424"/>
                    <a:pt x="4377" y="2417"/>
                  </a:cubicBezTo>
                  <a:cubicBezTo>
                    <a:pt x="4373" y="2414"/>
                    <a:pt x="4373" y="2411"/>
                    <a:pt x="4373" y="2407"/>
                  </a:cubicBezTo>
                  <a:cubicBezTo>
                    <a:pt x="4370" y="2397"/>
                    <a:pt x="4367" y="2394"/>
                    <a:pt x="4360" y="2391"/>
                  </a:cubicBezTo>
                  <a:cubicBezTo>
                    <a:pt x="4357" y="2381"/>
                    <a:pt x="4350" y="2381"/>
                    <a:pt x="4340" y="2381"/>
                  </a:cubicBezTo>
                  <a:cubicBezTo>
                    <a:pt x="4326" y="2381"/>
                    <a:pt x="4320" y="2384"/>
                    <a:pt x="4316" y="2397"/>
                  </a:cubicBezTo>
                  <a:cubicBezTo>
                    <a:pt x="4310" y="2411"/>
                    <a:pt x="4316" y="2427"/>
                    <a:pt x="4326" y="2431"/>
                  </a:cubicBezTo>
                  <a:lnTo>
                    <a:pt x="4326" y="2434"/>
                  </a:lnTo>
                  <a:cubicBezTo>
                    <a:pt x="4326" y="2441"/>
                    <a:pt x="4333" y="2441"/>
                    <a:pt x="4333" y="2444"/>
                  </a:cubicBezTo>
                  <a:lnTo>
                    <a:pt x="4333" y="2447"/>
                  </a:lnTo>
                  <a:cubicBezTo>
                    <a:pt x="4336" y="2451"/>
                    <a:pt x="4336" y="2461"/>
                    <a:pt x="4340" y="2464"/>
                  </a:cubicBezTo>
                  <a:cubicBezTo>
                    <a:pt x="4350" y="2481"/>
                    <a:pt x="4353" y="2494"/>
                    <a:pt x="4357" y="2511"/>
                  </a:cubicBezTo>
                  <a:cubicBezTo>
                    <a:pt x="4360" y="2524"/>
                    <a:pt x="4367" y="2541"/>
                    <a:pt x="4370" y="2551"/>
                  </a:cubicBezTo>
                  <a:lnTo>
                    <a:pt x="4373" y="2561"/>
                  </a:lnTo>
                  <a:cubicBezTo>
                    <a:pt x="4377" y="2568"/>
                    <a:pt x="4377" y="2578"/>
                    <a:pt x="4383" y="2581"/>
                  </a:cubicBezTo>
                  <a:lnTo>
                    <a:pt x="4390" y="2615"/>
                  </a:lnTo>
                  <a:cubicBezTo>
                    <a:pt x="4393" y="2635"/>
                    <a:pt x="4400" y="2658"/>
                    <a:pt x="4403" y="2675"/>
                  </a:cubicBezTo>
                  <a:cubicBezTo>
                    <a:pt x="4410" y="2718"/>
                    <a:pt x="4423" y="2775"/>
                    <a:pt x="4433" y="2829"/>
                  </a:cubicBezTo>
                  <a:cubicBezTo>
                    <a:pt x="4440" y="2885"/>
                    <a:pt x="4450" y="2946"/>
                    <a:pt x="4457" y="2999"/>
                  </a:cubicBezTo>
                  <a:cubicBezTo>
                    <a:pt x="4467" y="3063"/>
                    <a:pt x="4474" y="3129"/>
                    <a:pt x="4484" y="3196"/>
                  </a:cubicBezTo>
                  <a:cubicBezTo>
                    <a:pt x="4490" y="3250"/>
                    <a:pt x="4494" y="3303"/>
                    <a:pt x="4494" y="3360"/>
                  </a:cubicBezTo>
                  <a:lnTo>
                    <a:pt x="4494" y="3377"/>
                  </a:lnTo>
                  <a:cubicBezTo>
                    <a:pt x="4494" y="3400"/>
                    <a:pt x="4494" y="3427"/>
                    <a:pt x="4500" y="3450"/>
                  </a:cubicBezTo>
                  <a:cubicBezTo>
                    <a:pt x="4504" y="3511"/>
                    <a:pt x="4504" y="3567"/>
                    <a:pt x="4504" y="3628"/>
                  </a:cubicBezTo>
                  <a:lnTo>
                    <a:pt x="4504" y="3644"/>
                  </a:lnTo>
                  <a:lnTo>
                    <a:pt x="4504" y="3718"/>
                  </a:lnTo>
                  <a:lnTo>
                    <a:pt x="4504" y="3748"/>
                  </a:lnTo>
                  <a:lnTo>
                    <a:pt x="4504" y="3751"/>
                  </a:lnTo>
                  <a:cubicBezTo>
                    <a:pt x="4477" y="3835"/>
                    <a:pt x="4460" y="3902"/>
                    <a:pt x="4443" y="3965"/>
                  </a:cubicBezTo>
                  <a:lnTo>
                    <a:pt x="4440" y="3982"/>
                  </a:lnTo>
                  <a:cubicBezTo>
                    <a:pt x="4433" y="4012"/>
                    <a:pt x="4423" y="4039"/>
                    <a:pt x="4420" y="4069"/>
                  </a:cubicBezTo>
                  <a:cubicBezTo>
                    <a:pt x="4410" y="4106"/>
                    <a:pt x="4403" y="4146"/>
                    <a:pt x="4400" y="4183"/>
                  </a:cubicBezTo>
                  <a:cubicBezTo>
                    <a:pt x="4387" y="4256"/>
                    <a:pt x="4377" y="4336"/>
                    <a:pt x="4370" y="4407"/>
                  </a:cubicBezTo>
                  <a:cubicBezTo>
                    <a:pt x="4367" y="4440"/>
                    <a:pt x="4360" y="4474"/>
                    <a:pt x="4360" y="4514"/>
                  </a:cubicBezTo>
                  <a:lnTo>
                    <a:pt x="4360" y="4520"/>
                  </a:lnTo>
                  <a:cubicBezTo>
                    <a:pt x="4360" y="4547"/>
                    <a:pt x="4357" y="4567"/>
                    <a:pt x="4357" y="4591"/>
                  </a:cubicBezTo>
                  <a:lnTo>
                    <a:pt x="4273" y="4674"/>
                  </a:lnTo>
                  <a:cubicBezTo>
                    <a:pt x="4236" y="4714"/>
                    <a:pt x="4193" y="4751"/>
                    <a:pt x="4156" y="4788"/>
                  </a:cubicBezTo>
                  <a:cubicBezTo>
                    <a:pt x="4116" y="4825"/>
                    <a:pt x="4072" y="4868"/>
                    <a:pt x="4032" y="4908"/>
                  </a:cubicBezTo>
                  <a:cubicBezTo>
                    <a:pt x="3949" y="4992"/>
                    <a:pt x="3872" y="5072"/>
                    <a:pt x="3805" y="5149"/>
                  </a:cubicBezTo>
                  <a:lnTo>
                    <a:pt x="3802" y="5156"/>
                  </a:lnTo>
                  <a:cubicBezTo>
                    <a:pt x="3768" y="5199"/>
                    <a:pt x="3731" y="5239"/>
                    <a:pt x="3698" y="5283"/>
                  </a:cubicBezTo>
                  <a:lnTo>
                    <a:pt x="3681" y="5303"/>
                  </a:lnTo>
                  <a:lnTo>
                    <a:pt x="3641" y="5353"/>
                  </a:lnTo>
                  <a:cubicBezTo>
                    <a:pt x="3624" y="5373"/>
                    <a:pt x="3614" y="5390"/>
                    <a:pt x="3598" y="5410"/>
                  </a:cubicBezTo>
                  <a:lnTo>
                    <a:pt x="3581" y="5433"/>
                  </a:lnTo>
                  <a:cubicBezTo>
                    <a:pt x="3507" y="5527"/>
                    <a:pt x="3447" y="5620"/>
                    <a:pt x="3390" y="5704"/>
                  </a:cubicBezTo>
                  <a:cubicBezTo>
                    <a:pt x="3357" y="5757"/>
                    <a:pt x="3323" y="5808"/>
                    <a:pt x="3290" y="5861"/>
                  </a:cubicBezTo>
                  <a:cubicBezTo>
                    <a:pt x="3283" y="5878"/>
                    <a:pt x="3270" y="5894"/>
                    <a:pt x="3263" y="5911"/>
                  </a:cubicBezTo>
                  <a:lnTo>
                    <a:pt x="3263" y="5901"/>
                  </a:lnTo>
                  <a:lnTo>
                    <a:pt x="3263" y="5841"/>
                  </a:lnTo>
                  <a:lnTo>
                    <a:pt x="3263" y="5751"/>
                  </a:lnTo>
                  <a:cubicBezTo>
                    <a:pt x="3270" y="5704"/>
                    <a:pt x="3280" y="5660"/>
                    <a:pt x="3283" y="5624"/>
                  </a:cubicBezTo>
                  <a:cubicBezTo>
                    <a:pt x="3287" y="5587"/>
                    <a:pt x="3287" y="5553"/>
                    <a:pt x="3290" y="5517"/>
                  </a:cubicBezTo>
                  <a:lnTo>
                    <a:pt x="3290" y="5483"/>
                  </a:lnTo>
                  <a:lnTo>
                    <a:pt x="3290" y="5473"/>
                  </a:lnTo>
                  <a:lnTo>
                    <a:pt x="3290" y="5470"/>
                  </a:lnTo>
                  <a:lnTo>
                    <a:pt x="3290" y="5453"/>
                  </a:lnTo>
                  <a:cubicBezTo>
                    <a:pt x="3297" y="5426"/>
                    <a:pt x="3297" y="5403"/>
                    <a:pt x="3303" y="5373"/>
                  </a:cubicBezTo>
                  <a:lnTo>
                    <a:pt x="3303" y="5376"/>
                  </a:lnTo>
                  <a:cubicBezTo>
                    <a:pt x="3303" y="5370"/>
                    <a:pt x="3307" y="5360"/>
                    <a:pt x="3307" y="5353"/>
                  </a:cubicBezTo>
                  <a:cubicBezTo>
                    <a:pt x="3313" y="5326"/>
                    <a:pt x="3320" y="5299"/>
                    <a:pt x="3330" y="5269"/>
                  </a:cubicBezTo>
                  <a:cubicBezTo>
                    <a:pt x="3337" y="5236"/>
                    <a:pt x="3350" y="5202"/>
                    <a:pt x="3364" y="5172"/>
                  </a:cubicBezTo>
                  <a:lnTo>
                    <a:pt x="3364" y="5169"/>
                  </a:lnTo>
                  <a:lnTo>
                    <a:pt x="3370" y="5142"/>
                  </a:lnTo>
                  <a:lnTo>
                    <a:pt x="3370" y="5139"/>
                  </a:lnTo>
                  <a:lnTo>
                    <a:pt x="3370" y="5136"/>
                  </a:lnTo>
                  <a:lnTo>
                    <a:pt x="3384" y="5105"/>
                  </a:lnTo>
                  <a:lnTo>
                    <a:pt x="3397" y="5065"/>
                  </a:lnTo>
                  <a:cubicBezTo>
                    <a:pt x="3397" y="5059"/>
                    <a:pt x="3397" y="5059"/>
                    <a:pt x="3400" y="5055"/>
                  </a:cubicBezTo>
                  <a:lnTo>
                    <a:pt x="3404" y="5042"/>
                  </a:lnTo>
                  <a:lnTo>
                    <a:pt x="3407" y="5032"/>
                  </a:lnTo>
                  <a:cubicBezTo>
                    <a:pt x="3434" y="4952"/>
                    <a:pt x="3457" y="4885"/>
                    <a:pt x="3474" y="4825"/>
                  </a:cubicBezTo>
                  <a:cubicBezTo>
                    <a:pt x="3487" y="4784"/>
                    <a:pt x="3501" y="4738"/>
                    <a:pt x="3517" y="4698"/>
                  </a:cubicBezTo>
                  <a:cubicBezTo>
                    <a:pt x="3524" y="4671"/>
                    <a:pt x="3534" y="4641"/>
                    <a:pt x="3541" y="4614"/>
                  </a:cubicBezTo>
                  <a:cubicBezTo>
                    <a:pt x="3564" y="4547"/>
                    <a:pt x="3584" y="4474"/>
                    <a:pt x="3604" y="4407"/>
                  </a:cubicBezTo>
                  <a:cubicBezTo>
                    <a:pt x="3624" y="4340"/>
                    <a:pt x="3641" y="4273"/>
                    <a:pt x="3664" y="4199"/>
                  </a:cubicBezTo>
                  <a:cubicBezTo>
                    <a:pt x="3685" y="4122"/>
                    <a:pt x="3701" y="4052"/>
                    <a:pt x="3721" y="3979"/>
                  </a:cubicBezTo>
                  <a:lnTo>
                    <a:pt x="3738" y="3919"/>
                  </a:lnTo>
                  <a:lnTo>
                    <a:pt x="3748" y="3885"/>
                  </a:lnTo>
                  <a:cubicBezTo>
                    <a:pt x="3751" y="3862"/>
                    <a:pt x="3758" y="3838"/>
                    <a:pt x="3765" y="3815"/>
                  </a:cubicBezTo>
                  <a:lnTo>
                    <a:pt x="3768" y="3795"/>
                  </a:lnTo>
                  <a:cubicBezTo>
                    <a:pt x="3775" y="3768"/>
                    <a:pt x="3781" y="3745"/>
                    <a:pt x="3788" y="3718"/>
                  </a:cubicBezTo>
                  <a:lnTo>
                    <a:pt x="3791" y="3701"/>
                  </a:lnTo>
                  <a:lnTo>
                    <a:pt x="3791" y="3698"/>
                  </a:lnTo>
                  <a:cubicBezTo>
                    <a:pt x="3802" y="3695"/>
                    <a:pt x="3805" y="3684"/>
                    <a:pt x="3805" y="3678"/>
                  </a:cubicBezTo>
                  <a:cubicBezTo>
                    <a:pt x="3805" y="3668"/>
                    <a:pt x="3798" y="3661"/>
                    <a:pt x="3785" y="3661"/>
                  </a:cubicBezTo>
                  <a:lnTo>
                    <a:pt x="3781" y="3661"/>
                  </a:lnTo>
                  <a:cubicBezTo>
                    <a:pt x="3765" y="3664"/>
                    <a:pt x="3758" y="3681"/>
                    <a:pt x="3755" y="3698"/>
                  </a:cubicBezTo>
                  <a:lnTo>
                    <a:pt x="3755" y="3701"/>
                  </a:lnTo>
                  <a:cubicBezTo>
                    <a:pt x="3748" y="3721"/>
                    <a:pt x="3741" y="3748"/>
                    <a:pt x="3735" y="3771"/>
                  </a:cubicBezTo>
                  <a:lnTo>
                    <a:pt x="3731" y="3795"/>
                  </a:lnTo>
                  <a:cubicBezTo>
                    <a:pt x="3721" y="3828"/>
                    <a:pt x="3715" y="3855"/>
                    <a:pt x="3705" y="3888"/>
                  </a:cubicBezTo>
                  <a:cubicBezTo>
                    <a:pt x="3691" y="3935"/>
                    <a:pt x="3681" y="3979"/>
                    <a:pt x="3668" y="4022"/>
                  </a:cubicBezTo>
                  <a:lnTo>
                    <a:pt x="3654" y="4066"/>
                  </a:lnTo>
                  <a:cubicBezTo>
                    <a:pt x="3641" y="4116"/>
                    <a:pt x="3624" y="4169"/>
                    <a:pt x="3608" y="4219"/>
                  </a:cubicBezTo>
                  <a:cubicBezTo>
                    <a:pt x="3598" y="4256"/>
                    <a:pt x="3588" y="4290"/>
                    <a:pt x="3574" y="4330"/>
                  </a:cubicBezTo>
                  <a:cubicBezTo>
                    <a:pt x="3571" y="4350"/>
                    <a:pt x="3564" y="4367"/>
                    <a:pt x="3557" y="4387"/>
                  </a:cubicBezTo>
                  <a:lnTo>
                    <a:pt x="3547" y="4433"/>
                  </a:lnTo>
                  <a:cubicBezTo>
                    <a:pt x="3534" y="4474"/>
                    <a:pt x="3517" y="4517"/>
                    <a:pt x="3504" y="4557"/>
                  </a:cubicBezTo>
                  <a:cubicBezTo>
                    <a:pt x="3497" y="4587"/>
                    <a:pt x="3484" y="4617"/>
                    <a:pt x="3474" y="4647"/>
                  </a:cubicBezTo>
                  <a:cubicBezTo>
                    <a:pt x="3471" y="4654"/>
                    <a:pt x="3471" y="4657"/>
                    <a:pt x="3467" y="4667"/>
                  </a:cubicBezTo>
                  <a:cubicBezTo>
                    <a:pt x="3454" y="4701"/>
                    <a:pt x="3447" y="4734"/>
                    <a:pt x="3434" y="4768"/>
                  </a:cubicBezTo>
                  <a:lnTo>
                    <a:pt x="3424" y="4798"/>
                  </a:lnTo>
                  <a:cubicBezTo>
                    <a:pt x="3407" y="4841"/>
                    <a:pt x="3390" y="4888"/>
                    <a:pt x="3380" y="4935"/>
                  </a:cubicBezTo>
                  <a:lnTo>
                    <a:pt x="3380" y="4938"/>
                  </a:lnTo>
                  <a:lnTo>
                    <a:pt x="3380" y="4942"/>
                  </a:lnTo>
                  <a:cubicBezTo>
                    <a:pt x="3380" y="4948"/>
                    <a:pt x="3374" y="4955"/>
                    <a:pt x="3370" y="4958"/>
                  </a:cubicBezTo>
                  <a:lnTo>
                    <a:pt x="3370" y="4965"/>
                  </a:lnTo>
                  <a:lnTo>
                    <a:pt x="3367" y="4972"/>
                  </a:lnTo>
                  <a:cubicBezTo>
                    <a:pt x="3347" y="5032"/>
                    <a:pt x="3323" y="5089"/>
                    <a:pt x="3300" y="5152"/>
                  </a:cubicBezTo>
                  <a:cubicBezTo>
                    <a:pt x="3273" y="5219"/>
                    <a:pt x="3253" y="5276"/>
                    <a:pt x="3236" y="5339"/>
                  </a:cubicBezTo>
                  <a:lnTo>
                    <a:pt x="3236" y="5326"/>
                  </a:lnTo>
                  <a:cubicBezTo>
                    <a:pt x="3233" y="5309"/>
                    <a:pt x="3230" y="5293"/>
                    <a:pt x="3230" y="5273"/>
                  </a:cubicBezTo>
                  <a:lnTo>
                    <a:pt x="3230" y="5125"/>
                  </a:lnTo>
                  <a:lnTo>
                    <a:pt x="3230" y="5099"/>
                  </a:lnTo>
                  <a:lnTo>
                    <a:pt x="3230" y="4948"/>
                  </a:lnTo>
                  <a:lnTo>
                    <a:pt x="3230" y="4898"/>
                  </a:lnTo>
                  <a:cubicBezTo>
                    <a:pt x="3230" y="4788"/>
                    <a:pt x="3230" y="4681"/>
                    <a:pt x="3223" y="4570"/>
                  </a:cubicBezTo>
                  <a:lnTo>
                    <a:pt x="3223" y="4463"/>
                  </a:lnTo>
                  <a:lnTo>
                    <a:pt x="3223" y="4250"/>
                  </a:lnTo>
                  <a:lnTo>
                    <a:pt x="3223" y="4236"/>
                  </a:lnTo>
                  <a:lnTo>
                    <a:pt x="3223" y="4213"/>
                  </a:lnTo>
                  <a:lnTo>
                    <a:pt x="3223" y="4189"/>
                  </a:lnTo>
                  <a:lnTo>
                    <a:pt x="3223" y="4153"/>
                  </a:lnTo>
                  <a:cubicBezTo>
                    <a:pt x="3223" y="4132"/>
                    <a:pt x="3220" y="4116"/>
                    <a:pt x="3220" y="4096"/>
                  </a:cubicBezTo>
                  <a:cubicBezTo>
                    <a:pt x="3220" y="4082"/>
                    <a:pt x="3216" y="4066"/>
                    <a:pt x="3216" y="4052"/>
                  </a:cubicBezTo>
                  <a:lnTo>
                    <a:pt x="3216" y="4039"/>
                  </a:lnTo>
                  <a:cubicBezTo>
                    <a:pt x="3213" y="4015"/>
                    <a:pt x="3206" y="3995"/>
                    <a:pt x="3203" y="3969"/>
                  </a:cubicBezTo>
                  <a:lnTo>
                    <a:pt x="3200" y="3949"/>
                  </a:lnTo>
                  <a:lnTo>
                    <a:pt x="3196" y="3932"/>
                  </a:lnTo>
                  <a:lnTo>
                    <a:pt x="3190" y="3912"/>
                  </a:lnTo>
                  <a:lnTo>
                    <a:pt x="3190" y="3902"/>
                  </a:lnTo>
                  <a:lnTo>
                    <a:pt x="3190" y="3888"/>
                  </a:lnTo>
                  <a:cubicBezTo>
                    <a:pt x="3190" y="3878"/>
                    <a:pt x="3186" y="3865"/>
                    <a:pt x="3186" y="3852"/>
                  </a:cubicBezTo>
                  <a:lnTo>
                    <a:pt x="3183" y="3832"/>
                  </a:lnTo>
                  <a:cubicBezTo>
                    <a:pt x="3173" y="3761"/>
                    <a:pt x="3170" y="3688"/>
                    <a:pt x="3163" y="3621"/>
                  </a:cubicBezTo>
                  <a:lnTo>
                    <a:pt x="3163" y="3618"/>
                  </a:lnTo>
                  <a:cubicBezTo>
                    <a:pt x="3156" y="3571"/>
                    <a:pt x="3156" y="3527"/>
                    <a:pt x="3156" y="3477"/>
                  </a:cubicBezTo>
                  <a:cubicBezTo>
                    <a:pt x="3156" y="3447"/>
                    <a:pt x="3136" y="3427"/>
                    <a:pt x="3106" y="3427"/>
                  </a:cubicBezTo>
                  <a:cubicBezTo>
                    <a:pt x="3083" y="3427"/>
                    <a:pt x="3056" y="3447"/>
                    <a:pt x="3056" y="3477"/>
                  </a:cubicBezTo>
                  <a:lnTo>
                    <a:pt x="3056" y="3484"/>
                  </a:lnTo>
                  <a:lnTo>
                    <a:pt x="3056" y="3537"/>
                  </a:lnTo>
                  <a:cubicBezTo>
                    <a:pt x="3056" y="3561"/>
                    <a:pt x="3056" y="3577"/>
                    <a:pt x="3063" y="3598"/>
                  </a:cubicBezTo>
                  <a:cubicBezTo>
                    <a:pt x="3066" y="3631"/>
                    <a:pt x="3066" y="3664"/>
                    <a:pt x="3069" y="3698"/>
                  </a:cubicBezTo>
                  <a:lnTo>
                    <a:pt x="3083" y="3812"/>
                  </a:lnTo>
                  <a:cubicBezTo>
                    <a:pt x="3083" y="3818"/>
                    <a:pt x="3086" y="3832"/>
                    <a:pt x="3086" y="3838"/>
                  </a:cubicBezTo>
                  <a:lnTo>
                    <a:pt x="3086" y="3852"/>
                  </a:lnTo>
                  <a:lnTo>
                    <a:pt x="3089" y="3868"/>
                  </a:lnTo>
                  <a:cubicBezTo>
                    <a:pt x="3089" y="3882"/>
                    <a:pt x="3096" y="3895"/>
                    <a:pt x="3099" y="3905"/>
                  </a:cubicBezTo>
                  <a:cubicBezTo>
                    <a:pt x="3099" y="3912"/>
                    <a:pt x="3099" y="3915"/>
                    <a:pt x="3103" y="3919"/>
                  </a:cubicBezTo>
                  <a:cubicBezTo>
                    <a:pt x="3106" y="3945"/>
                    <a:pt x="3116" y="3969"/>
                    <a:pt x="3119" y="3999"/>
                  </a:cubicBezTo>
                  <a:lnTo>
                    <a:pt x="3123" y="4012"/>
                  </a:lnTo>
                  <a:cubicBezTo>
                    <a:pt x="3129" y="4022"/>
                    <a:pt x="3129" y="4036"/>
                    <a:pt x="3133" y="4046"/>
                  </a:cubicBezTo>
                  <a:lnTo>
                    <a:pt x="3136" y="4062"/>
                  </a:lnTo>
                  <a:cubicBezTo>
                    <a:pt x="3136" y="4072"/>
                    <a:pt x="3140" y="4086"/>
                    <a:pt x="3140" y="4099"/>
                  </a:cubicBezTo>
                  <a:cubicBezTo>
                    <a:pt x="3140" y="4112"/>
                    <a:pt x="3140" y="4119"/>
                    <a:pt x="3146" y="4132"/>
                  </a:cubicBezTo>
                  <a:lnTo>
                    <a:pt x="3146" y="4156"/>
                  </a:lnTo>
                  <a:lnTo>
                    <a:pt x="3146" y="4196"/>
                  </a:lnTo>
                  <a:lnTo>
                    <a:pt x="3146" y="4253"/>
                  </a:lnTo>
                  <a:cubicBezTo>
                    <a:pt x="3146" y="4417"/>
                    <a:pt x="3150" y="4550"/>
                    <a:pt x="3150" y="4674"/>
                  </a:cubicBezTo>
                  <a:lnTo>
                    <a:pt x="3150" y="4858"/>
                  </a:lnTo>
                  <a:lnTo>
                    <a:pt x="3150" y="4975"/>
                  </a:lnTo>
                  <a:cubicBezTo>
                    <a:pt x="3140" y="4952"/>
                    <a:pt x="3129" y="4925"/>
                    <a:pt x="3119" y="4901"/>
                  </a:cubicBezTo>
                  <a:cubicBezTo>
                    <a:pt x="3086" y="4821"/>
                    <a:pt x="3056" y="4754"/>
                    <a:pt x="3023" y="4691"/>
                  </a:cubicBezTo>
                  <a:cubicBezTo>
                    <a:pt x="3006" y="4664"/>
                    <a:pt x="2989" y="4631"/>
                    <a:pt x="2972" y="4604"/>
                  </a:cubicBezTo>
                  <a:lnTo>
                    <a:pt x="2956" y="4581"/>
                  </a:lnTo>
                  <a:lnTo>
                    <a:pt x="2939" y="4554"/>
                  </a:lnTo>
                  <a:cubicBezTo>
                    <a:pt x="2922" y="4524"/>
                    <a:pt x="2905" y="4490"/>
                    <a:pt x="2889" y="4463"/>
                  </a:cubicBezTo>
                  <a:lnTo>
                    <a:pt x="2889" y="4457"/>
                  </a:lnTo>
                  <a:cubicBezTo>
                    <a:pt x="2885" y="4447"/>
                    <a:pt x="2879" y="4433"/>
                    <a:pt x="2872" y="4420"/>
                  </a:cubicBezTo>
                  <a:cubicBezTo>
                    <a:pt x="2849" y="4370"/>
                    <a:pt x="2822" y="4316"/>
                    <a:pt x="2802" y="4266"/>
                  </a:cubicBezTo>
                  <a:lnTo>
                    <a:pt x="2785" y="4229"/>
                  </a:lnTo>
                  <a:cubicBezTo>
                    <a:pt x="2772" y="4199"/>
                    <a:pt x="2762" y="4173"/>
                    <a:pt x="2748" y="4139"/>
                  </a:cubicBezTo>
                  <a:cubicBezTo>
                    <a:pt x="2738" y="4122"/>
                    <a:pt x="2735" y="4106"/>
                    <a:pt x="2728" y="4086"/>
                  </a:cubicBezTo>
                  <a:cubicBezTo>
                    <a:pt x="2722" y="4072"/>
                    <a:pt x="2718" y="4062"/>
                    <a:pt x="2712" y="4046"/>
                  </a:cubicBezTo>
                  <a:cubicBezTo>
                    <a:pt x="2695" y="4002"/>
                    <a:pt x="2681" y="3952"/>
                    <a:pt x="2665" y="3905"/>
                  </a:cubicBezTo>
                  <a:cubicBezTo>
                    <a:pt x="2661" y="3885"/>
                    <a:pt x="2651" y="3868"/>
                    <a:pt x="2648" y="3848"/>
                  </a:cubicBezTo>
                  <a:lnTo>
                    <a:pt x="2645" y="3838"/>
                  </a:lnTo>
                  <a:lnTo>
                    <a:pt x="2631" y="3801"/>
                  </a:lnTo>
                  <a:lnTo>
                    <a:pt x="2618" y="3765"/>
                  </a:lnTo>
                  <a:cubicBezTo>
                    <a:pt x="2618" y="3761"/>
                    <a:pt x="2618" y="3751"/>
                    <a:pt x="2615" y="3748"/>
                  </a:cubicBezTo>
                  <a:cubicBezTo>
                    <a:pt x="2611" y="3745"/>
                    <a:pt x="2605" y="3738"/>
                    <a:pt x="2598" y="3738"/>
                  </a:cubicBezTo>
                  <a:cubicBezTo>
                    <a:pt x="2588" y="3738"/>
                    <a:pt x="2585" y="3745"/>
                    <a:pt x="2581" y="3748"/>
                  </a:cubicBezTo>
                  <a:cubicBezTo>
                    <a:pt x="2578" y="3751"/>
                    <a:pt x="2578" y="3761"/>
                    <a:pt x="2581" y="3765"/>
                  </a:cubicBezTo>
                  <a:lnTo>
                    <a:pt x="2581" y="3768"/>
                  </a:lnTo>
                  <a:cubicBezTo>
                    <a:pt x="2581" y="3778"/>
                    <a:pt x="2585" y="3785"/>
                    <a:pt x="2585" y="3788"/>
                  </a:cubicBezTo>
                  <a:cubicBezTo>
                    <a:pt x="2588" y="3798"/>
                    <a:pt x="2588" y="3805"/>
                    <a:pt x="2595" y="3815"/>
                  </a:cubicBezTo>
                  <a:lnTo>
                    <a:pt x="2598" y="3835"/>
                  </a:lnTo>
                  <a:lnTo>
                    <a:pt x="2601" y="3855"/>
                  </a:lnTo>
                  <a:cubicBezTo>
                    <a:pt x="2611" y="3888"/>
                    <a:pt x="2618" y="3919"/>
                    <a:pt x="2628" y="3952"/>
                  </a:cubicBezTo>
                  <a:cubicBezTo>
                    <a:pt x="2635" y="3982"/>
                    <a:pt x="2645" y="4005"/>
                    <a:pt x="2651" y="4036"/>
                  </a:cubicBezTo>
                  <a:lnTo>
                    <a:pt x="2655" y="4049"/>
                  </a:lnTo>
                  <a:lnTo>
                    <a:pt x="2681" y="4122"/>
                  </a:lnTo>
                  <a:lnTo>
                    <a:pt x="2688" y="4149"/>
                  </a:lnTo>
                  <a:lnTo>
                    <a:pt x="2698" y="4173"/>
                  </a:lnTo>
                  <a:cubicBezTo>
                    <a:pt x="2715" y="4216"/>
                    <a:pt x="2732" y="4263"/>
                    <a:pt x="2748" y="4303"/>
                  </a:cubicBezTo>
                  <a:lnTo>
                    <a:pt x="2755" y="4330"/>
                  </a:lnTo>
                  <a:lnTo>
                    <a:pt x="2765" y="4353"/>
                  </a:lnTo>
                  <a:cubicBezTo>
                    <a:pt x="2788" y="4413"/>
                    <a:pt x="2809" y="4470"/>
                    <a:pt x="2842" y="4530"/>
                  </a:cubicBezTo>
                  <a:cubicBezTo>
                    <a:pt x="2859" y="4557"/>
                    <a:pt x="2872" y="4584"/>
                    <a:pt x="2889" y="4614"/>
                  </a:cubicBezTo>
                  <a:cubicBezTo>
                    <a:pt x="2909" y="4651"/>
                    <a:pt x="2932" y="4687"/>
                    <a:pt x="2949" y="4724"/>
                  </a:cubicBezTo>
                  <a:cubicBezTo>
                    <a:pt x="2972" y="4771"/>
                    <a:pt x="2992" y="4821"/>
                    <a:pt x="3009" y="4868"/>
                  </a:cubicBezTo>
                  <a:cubicBezTo>
                    <a:pt x="3033" y="4922"/>
                    <a:pt x="3053" y="4975"/>
                    <a:pt x="3069" y="5022"/>
                  </a:cubicBezTo>
                  <a:lnTo>
                    <a:pt x="3069" y="5025"/>
                  </a:lnTo>
                  <a:lnTo>
                    <a:pt x="3073" y="5035"/>
                  </a:lnTo>
                  <a:lnTo>
                    <a:pt x="3076" y="5049"/>
                  </a:lnTo>
                  <a:lnTo>
                    <a:pt x="3086" y="5069"/>
                  </a:lnTo>
                  <a:cubicBezTo>
                    <a:pt x="3089" y="5085"/>
                    <a:pt x="3099" y="5102"/>
                    <a:pt x="3103" y="5122"/>
                  </a:cubicBezTo>
                  <a:cubicBezTo>
                    <a:pt x="3109" y="5149"/>
                    <a:pt x="3119" y="5172"/>
                    <a:pt x="3123" y="5199"/>
                  </a:cubicBezTo>
                  <a:cubicBezTo>
                    <a:pt x="3126" y="5226"/>
                    <a:pt x="3136" y="5259"/>
                    <a:pt x="3140" y="5299"/>
                  </a:cubicBezTo>
                  <a:lnTo>
                    <a:pt x="3140" y="5507"/>
                  </a:lnTo>
                  <a:lnTo>
                    <a:pt x="3140" y="5537"/>
                  </a:lnTo>
                  <a:cubicBezTo>
                    <a:pt x="3140" y="5667"/>
                    <a:pt x="3136" y="5801"/>
                    <a:pt x="3126" y="5935"/>
                  </a:cubicBezTo>
                  <a:lnTo>
                    <a:pt x="3126" y="5945"/>
                  </a:lnTo>
                  <a:cubicBezTo>
                    <a:pt x="3123" y="5995"/>
                    <a:pt x="3119" y="6042"/>
                    <a:pt x="3116" y="6092"/>
                  </a:cubicBezTo>
                  <a:lnTo>
                    <a:pt x="3116" y="6112"/>
                  </a:lnTo>
                  <a:cubicBezTo>
                    <a:pt x="3116" y="6129"/>
                    <a:pt x="3109" y="6152"/>
                    <a:pt x="3106" y="6169"/>
                  </a:cubicBezTo>
                  <a:lnTo>
                    <a:pt x="3106" y="6172"/>
                  </a:lnTo>
                  <a:lnTo>
                    <a:pt x="3106" y="6175"/>
                  </a:lnTo>
                  <a:cubicBezTo>
                    <a:pt x="3086" y="6219"/>
                    <a:pt x="3059" y="6262"/>
                    <a:pt x="3039" y="6306"/>
                  </a:cubicBezTo>
                  <a:lnTo>
                    <a:pt x="3039" y="6302"/>
                  </a:lnTo>
                  <a:cubicBezTo>
                    <a:pt x="3039" y="6306"/>
                    <a:pt x="3036" y="6309"/>
                    <a:pt x="3036" y="6309"/>
                  </a:cubicBezTo>
                  <a:lnTo>
                    <a:pt x="3026" y="6326"/>
                  </a:lnTo>
                  <a:lnTo>
                    <a:pt x="3019" y="6342"/>
                  </a:lnTo>
                  <a:cubicBezTo>
                    <a:pt x="3019" y="6346"/>
                    <a:pt x="3016" y="6353"/>
                    <a:pt x="3016" y="6356"/>
                  </a:cubicBezTo>
                  <a:lnTo>
                    <a:pt x="3006" y="6373"/>
                  </a:lnTo>
                  <a:lnTo>
                    <a:pt x="3006" y="6376"/>
                  </a:lnTo>
                  <a:lnTo>
                    <a:pt x="3006" y="6379"/>
                  </a:lnTo>
                  <a:lnTo>
                    <a:pt x="3006" y="6386"/>
                  </a:lnTo>
                  <a:lnTo>
                    <a:pt x="2992" y="6409"/>
                  </a:lnTo>
                  <a:cubicBezTo>
                    <a:pt x="2959" y="6476"/>
                    <a:pt x="2926" y="6546"/>
                    <a:pt x="2892" y="6613"/>
                  </a:cubicBezTo>
                  <a:lnTo>
                    <a:pt x="2869" y="6670"/>
                  </a:lnTo>
                  <a:lnTo>
                    <a:pt x="2869" y="6663"/>
                  </a:lnTo>
                  <a:cubicBezTo>
                    <a:pt x="2859" y="6677"/>
                    <a:pt x="2855" y="6690"/>
                    <a:pt x="2849" y="6707"/>
                  </a:cubicBezTo>
                  <a:cubicBezTo>
                    <a:pt x="2815" y="6770"/>
                    <a:pt x="2788" y="6824"/>
                    <a:pt x="2758" y="6874"/>
                  </a:cubicBezTo>
                  <a:cubicBezTo>
                    <a:pt x="2735" y="6921"/>
                    <a:pt x="2708" y="6964"/>
                    <a:pt x="2685" y="7008"/>
                  </a:cubicBezTo>
                  <a:lnTo>
                    <a:pt x="2665" y="7045"/>
                  </a:lnTo>
                  <a:cubicBezTo>
                    <a:pt x="2534" y="7272"/>
                    <a:pt x="2431" y="7476"/>
                    <a:pt x="2334" y="7666"/>
                  </a:cubicBezTo>
                  <a:lnTo>
                    <a:pt x="2284" y="7767"/>
                  </a:lnTo>
                  <a:cubicBezTo>
                    <a:pt x="2197" y="7947"/>
                    <a:pt x="2106" y="8131"/>
                    <a:pt x="2030" y="8318"/>
                  </a:cubicBezTo>
                  <a:cubicBezTo>
                    <a:pt x="2003" y="8375"/>
                    <a:pt x="1983" y="8432"/>
                    <a:pt x="1956" y="8486"/>
                  </a:cubicBezTo>
                  <a:lnTo>
                    <a:pt x="1956" y="8479"/>
                  </a:lnTo>
                  <a:lnTo>
                    <a:pt x="1956" y="8469"/>
                  </a:lnTo>
                  <a:lnTo>
                    <a:pt x="1963" y="8452"/>
                  </a:lnTo>
                  <a:cubicBezTo>
                    <a:pt x="1966" y="8415"/>
                    <a:pt x="1969" y="8382"/>
                    <a:pt x="1973" y="8345"/>
                  </a:cubicBezTo>
                  <a:lnTo>
                    <a:pt x="1973" y="8332"/>
                  </a:lnTo>
                  <a:cubicBezTo>
                    <a:pt x="1979" y="8298"/>
                    <a:pt x="1983" y="8265"/>
                    <a:pt x="1983" y="8228"/>
                  </a:cubicBezTo>
                  <a:lnTo>
                    <a:pt x="1983" y="8211"/>
                  </a:lnTo>
                  <a:cubicBezTo>
                    <a:pt x="1986" y="8165"/>
                    <a:pt x="1989" y="8125"/>
                    <a:pt x="1989" y="8078"/>
                  </a:cubicBezTo>
                  <a:cubicBezTo>
                    <a:pt x="1989" y="8058"/>
                    <a:pt x="1996" y="8034"/>
                    <a:pt x="1996" y="8018"/>
                  </a:cubicBezTo>
                  <a:lnTo>
                    <a:pt x="1996" y="7981"/>
                  </a:lnTo>
                  <a:lnTo>
                    <a:pt x="1996" y="7964"/>
                  </a:lnTo>
                  <a:lnTo>
                    <a:pt x="1996" y="7957"/>
                  </a:lnTo>
                  <a:lnTo>
                    <a:pt x="1996" y="7941"/>
                  </a:lnTo>
                  <a:lnTo>
                    <a:pt x="1996" y="7884"/>
                  </a:lnTo>
                  <a:lnTo>
                    <a:pt x="1996" y="7857"/>
                  </a:lnTo>
                  <a:cubicBezTo>
                    <a:pt x="1996" y="7840"/>
                    <a:pt x="1989" y="7824"/>
                    <a:pt x="1989" y="7807"/>
                  </a:cubicBezTo>
                  <a:lnTo>
                    <a:pt x="1989" y="7790"/>
                  </a:lnTo>
                  <a:cubicBezTo>
                    <a:pt x="1989" y="7767"/>
                    <a:pt x="1986" y="7747"/>
                    <a:pt x="1983" y="7727"/>
                  </a:cubicBezTo>
                  <a:cubicBezTo>
                    <a:pt x="1983" y="7717"/>
                    <a:pt x="1979" y="7710"/>
                    <a:pt x="1979" y="7700"/>
                  </a:cubicBezTo>
                  <a:cubicBezTo>
                    <a:pt x="1973" y="7683"/>
                    <a:pt x="1973" y="7663"/>
                    <a:pt x="1969" y="7646"/>
                  </a:cubicBezTo>
                  <a:lnTo>
                    <a:pt x="1969" y="7643"/>
                  </a:lnTo>
                  <a:cubicBezTo>
                    <a:pt x="1956" y="7590"/>
                    <a:pt x="1949" y="7533"/>
                    <a:pt x="1933" y="7479"/>
                  </a:cubicBezTo>
                  <a:cubicBezTo>
                    <a:pt x="1916" y="7426"/>
                    <a:pt x="1899" y="7366"/>
                    <a:pt x="1879" y="7299"/>
                  </a:cubicBezTo>
                  <a:cubicBezTo>
                    <a:pt x="1869" y="7275"/>
                    <a:pt x="1862" y="7245"/>
                    <a:pt x="1852" y="7222"/>
                  </a:cubicBezTo>
                  <a:lnTo>
                    <a:pt x="1836" y="7172"/>
                  </a:lnTo>
                  <a:cubicBezTo>
                    <a:pt x="1829" y="7148"/>
                    <a:pt x="1822" y="7128"/>
                    <a:pt x="1819" y="7108"/>
                  </a:cubicBezTo>
                  <a:lnTo>
                    <a:pt x="1822" y="7091"/>
                  </a:lnTo>
                  <a:cubicBezTo>
                    <a:pt x="1829" y="7071"/>
                    <a:pt x="1832" y="7048"/>
                    <a:pt x="1839" y="7031"/>
                  </a:cubicBezTo>
                  <a:lnTo>
                    <a:pt x="1849" y="7008"/>
                  </a:lnTo>
                  <a:cubicBezTo>
                    <a:pt x="1852" y="6988"/>
                    <a:pt x="1862" y="6971"/>
                    <a:pt x="1866" y="6948"/>
                  </a:cubicBezTo>
                  <a:lnTo>
                    <a:pt x="1872" y="6921"/>
                  </a:lnTo>
                  <a:cubicBezTo>
                    <a:pt x="1879" y="6898"/>
                    <a:pt x="1886" y="6881"/>
                    <a:pt x="1889" y="6861"/>
                  </a:cubicBezTo>
                  <a:lnTo>
                    <a:pt x="1889" y="6857"/>
                  </a:lnTo>
                  <a:lnTo>
                    <a:pt x="1889" y="6854"/>
                  </a:lnTo>
                  <a:lnTo>
                    <a:pt x="1889" y="6847"/>
                  </a:lnTo>
                  <a:cubicBezTo>
                    <a:pt x="1889" y="6844"/>
                    <a:pt x="1896" y="6837"/>
                    <a:pt x="1896" y="6831"/>
                  </a:cubicBezTo>
                  <a:lnTo>
                    <a:pt x="1899" y="6821"/>
                  </a:lnTo>
                  <a:lnTo>
                    <a:pt x="1902" y="6807"/>
                  </a:lnTo>
                  <a:lnTo>
                    <a:pt x="1902" y="6804"/>
                  </a:lnTo>
                  <a:lnTo>
                    <a:pt x="1906" y="6791"/>
                  </a:lnTo>
                  <a:lnTo>
                    <a:pt x="1912" y="6780"/>
                  </a:lnTo>
                  <a:lnTo>
                    <a:pt x="1912" y="6777"/>
                  </a:lnTo>
                  <a:lnTo>
                    <a:pt x="1912" y="6774"/>
                  </a:lnTo>
                  <a:cubicBezTo>
                    <a:pt x="1919" y="6747"/>
                    <a:pt x="1933" y="6720"/>
                    <a:pt x="1939" y="6694"/>
                  </a:cubicBezTo>
                  <a:cubicBezTo>
                    <a:pt x="1949" y="6677"/>
                    <a:pt x="1953" y="6657"/>
                    <a:pt x="1963" y="6640"/>
                  </a:cubicBezTo>
                  <a:lnTo>
                    <a:pt x="1966" y="6627"/>
                  </a:lnTo>
                  <a:lnTo>
                    <a:pt x="1989" y="6563"/>
                  </a:lnTo>
                  <a:lnTo>
                    <a:pt x="2003" y="6540"/>
                  </a:lnTo>
                  <a:cubicBezTo>
                    <a:pt x="2013" y="6523"/>
                    <a:pt x="2019" y="6503"/>
                    <a:pt x="2030" y="6486"/>
                  </a:cubicBezTo>
                  <a:lnTo>
                    <a:pt x="2030" y="6480"/>
                  </a:lnTo>
                  <a:lnTo>
                    <a:pt x="2033" y="6473"/>
                  </a:lnTo>
                  <a:lnTo>
                    <a:pt x="2033" y="6470"/>
                  </a:lnTo>
                  <a:lnTo>
                    <a:pt x="2033" y="6463"/>
                  </a:lnTo>
                  <a:lnTo>
                    <a:pt x="2033" y="6460"/>
                  </a:lnTo>
                  <a:lnTo>
                    <a:pt x="2033" y="6456"/>
                  </a:lnTo>
                  <a:lnTo>
                    <a:pt x="2036" y="6453"/>
                  </a:lnTo>
                  <a:lnTo>
                    <a:pt x="2036" y="6446"/>
                  </a:lnTo>
                  <a:lnTo>
                    <a:pt x="2040" y="6439"/>
                  </a:lnTo>
                  <a:lnTo>
                    <a:pt x="2040" y="6436"/>
                  </a:lnTo>
                  <a:lnTo>
                    <a:pt x="2046" y="6426"/>
                  </a:lnTo>
                  <a:lnTo>
                    <a:pt x="2046" y="6423"/>
                  </a:lnTo>
                  <a:lnTo>
                    <a:pt x="2046" y="6419"/>
                  </a:lnTo>
                  <a:lnTo>
                    <a:pt x="2046" y="6413"/>
                  </a:lnTo>
                  <a:lnTo>
                    <a:pt x="2046" y="6409"/>
                  </a:lnTo>
                  <a:lnTo>
                    <a:pt x="2050" y="6406"/>
                  </a:lnTo>
                  <a:lnTo>
                    <a:pt x="2050" y="6403"/>
                  </a:lnTo>
                  <a:lnTo>
                    <a:pt x="2050" y="6396"/>
                  </a:lnTo>
                  <a:lnTo>
                    <a:pt x="2053" y="6389"/>
                  </a:lnTo>
                  <a:lnTo>
                    <a:pt x="2053" y="6386"/>
                  </a:lnTo>
                  <a:cubicBezTo>
                    <a:pt x="2053" y="6386"/>
                    <a:pt x="2053" y="6379"/>
                    <a:pt x="2056" y="6379"/>
                  </a:cubicBezTo>
                  <a:cubicBezTo>
                    <a:pt x="2063" y="6373"/>
                    <a:pt x="2066" y="6363"/>
                    <a:pt x="2073" y="6356"/>
                  </a:cubicBezTo>
                  <a:lnTo>
                    <a:pt x="2083" y="6339"/>
                  </a:lnTo>
                  <a:lnTo>
                    <a:pt x="2090" y="6326"/>
                  </a:lnTo>
                  <a:cubicBezTo>
                    <a:pt x="2096" y="6319"/>
                    <a:pt x="2103" y="6306"/>
                    <a:pt x="2106" y="6296"/>
                  </a:cubicBezTo>
                  <a:lnTo>
                    <a:pt x="2123" y="6269"/>
                  </a:lnTo>
                  <a:lnTo>
                    <a:pt x="2163" y="6205"/>
                  </a:lnTo>
                  <a:cubicBezTo>
                    <a:pt x="2170" y="6192"/>
                    <a:pt x="2180" y="6185"/>
                    <a:pt x="2183" y="6172"/>
                  </a:cubicBezTo>
                  <a:lnTo>
                    <a:pt x="2203" y="6142"/>
                  </a:lnTo>
                  <a:lnTo>
                    <a:pt x="2217" y="6122"/>
                  </a:lnTo>
                  <a:lnTo>
                    <a:pt x="2217" y="6118"/>
                  </a:lnTo>
                  <a:cubicBezTo>
                    <a:pt x="2230" y="6102"/>
                    <a:pt x="2237" y="6088"/>
                    <a:pt x="2250" y="6072"/>
                  </a:cubicBezTo>
                  <a:cubicBezTo>
                    <a:pt x="2264" y="6055"/>
                    <a:pt x="2274" y="6035"/>
                    <a:pt x="2287" y="6018"/>
                  </a:cubicBezTo>
                  <a:lnTo>
                    <a:pt x="2320" y="5975"/>
                  </a:lnTo>
                  <a:cubicBezTo>
                    <a:pt x="2350" y="5935"/>
                    <a:pt x="2384" y="5891"/>
                    <a:pt x="2414" y="5851"/>
                  </a:cubicBezTo>
                  <a:cubicBezTo>
                    <a:pt x="2451" y="5794"/>
                    <a:pt x="2488" y="5741"/>
                    <a:pt x="2521" y="5677"/>
                  </a:cubicBezTo>
                  <a:cubicBezTo>
                    <a:pt x="2531" y="5660"/>
                    <a:pt x="2524" y="5640"/>
                    <a:pt x="2508" y="5634"/>
                  </a:cubicBezTo>
                  <a:cubicBezTo>
                    <a:pt x="2504" y="5627"/>
                    <a:pt x="2501" y="5627"/>
                    <a:pt x="2491" y="5627"/>
                  </a:cubicBezTo>
                  <a:cubicBezTo>
                    <a:pt x="2481" y="5627"/>
                    <a:pt x="2471" y="5634"/>
                    <a:pt x="2464" y="5644"/>
                  </a:cubicBezTo>
                  <a:cubicBezTo>
                    <a:pt x="2447" y="5667"/>
                    <a:pt x="2434" y="5691"/>
                    <a:pt x="2417" y="5711"/>
                  </a:cubicBezTo>
                  <a:lnTo>
                    <a:pt x="2407" y="5727"/>
                  </a:lnTo>
                  <a:lnTo>
                    <a:pt x="2404" y="5734"/>
                  </a:lnTo>
                  <a:lnTo>
                    <a:pt x="2401" y="5737"/>
                  </a:lnTo>
                  <a:lnTo>
                    <a:pt x="2397" y="5741"/>
                  </a:lnTo>
                  <a:cubicBezTo>
                    <a:pt x="2371" y="5777"/>
                    <a:pt x="2347" y="5811"/>
                    <a:pt x="2320" y="5844"/>
                  </a:cubicBezTo>
                  <a:lnTo>
                    <a:pt x="2307" y="5861"/>
                  </a:lnTo>
                  <a:cubicBezTo>
                    <a:pt x="2274" y="5905"/>
                    <a:pt x="2240" y="5951"/>
                    <a:pt x="2207" y="5995"/>
                  </a:cubicBezTo>
                  <a:lnTo>
                    <a:pt x="2190" y="6018"/>
                  </a:lnTo>
                  <a:cubicBezTo>
                    <a:pt x="2180" y="6038"/>
                    <a:pt x="2163" y="6055"/>
                    <a:pt x="2150" y="6075"/>
                  </a:cubicBezTo>
                  <a:lnTo>
                    <a:pt x="2113" y="6129"/>
                  </a:lnTo>
                  <a:lnTo>
                    <a:pt x="2086" y="6162"/>
                  </a:lnTo>
                  <a:lnTo>
                    <a:pt x="2063" y="6202"/>
                  </a:lnTo>
                  <a:lnTo>
                    <a:pt x="2053" y="6219"/>
                  </a:lnTo>
                  <a:lnTo>
                    <a:pt x="2046" y="6229"/>
                  </a:lnTo>
                  <a:cubicBezTo>
                    <a:pt x="2036" y="6242"/>
                    <a:pt x="2033" y="6252"/>
                    <a:pt x="2023" y="6262"/>
                  </a:cubicBezTo>
                  <a:cubicBezTo>
                    <a:pt x="2013" y="6289"/>
                    <a:pt x="1996" y="6312"/>
                    <a:pt x="1983" y="6339"/>
                  </a:cubicBezTo>
                  <a:cubicBezTo>
                    <a:pt x="1973" y="6353"/>
                    <a:pt x="1969" y="6363"/>
                    <a:pt x="1963" y="6379"/>
                  </a:cubicBezTo>
                  <a:lnTo>
                    <a:pt x="1963" y="6386"/>
                  </a:lnTo>
                  <a:lnTo>
                    <a:pt x="1949" y="6406"/>
                  </a:lnTo>
                  <a:cubicBezTo>
                    <a:pt x="1939" y="6426"/>
                    <a:pt x="1929" y="6446"/>
                    <a:pt x="1919" y="6470"/>
                  </a:cubicBezTo>
                  <a:lnTo>
                    <a:pt x="1899" y="6513"/>
                  </a:lnTo>
                  <a:lnTo>
                    <a:pt x="1896" y="6526"/>
                  </a:lnTo>
                  <a:lnTo>
                    <a:pt x="1889" y="6536"/>
                  </a:lnTo>
                  <a:cubicBezTo>
                    <a:pt x="1886" y="6543"/>
                    <a:pt x="1886" y="6546"/>
                    <a:pt x="1882" y="6556"/>
                  </a:cubicBezTo>
                  <a:lnTo>
                    <a:pt x="1869" y="6593"/>
                  </a:lnTo>
                  <a:lnTo>
                    <a:pt x="1866" y="6610"/>
                  </a:lnTo>
                  <a:lnTo>
                    <a:pt x="1862" y="6623"/>
                  </a:lnTo>
                  <a:cubicBezTo>
                    <a:pt x="1856" y="6630"/>
                    <a:pt x="1852" y="6643"/>
                    <a:pt x="1849" y="6653"/>
                  </a:cubicBezTo>
                  <a:cubicBezTo>
                    <a:pt x="1849" y="6657"/>
                    <a:pt x="1846" y="6660"/>
                    <a:pt x="1846" y="6663"/>
                  </a:cubicBezTo>
                  <a:lnTo>
                    <a:pt x="1839" y="6673"/>
                  </a:lnTo>
                  <a:lnTo>
                    <a:pt x="1839" y="6677"/>
                  </a:lnTo>
                  <a:lnTo>
                    <a:pt x="1832" y="6704"/>
                  </a:lnTo>
                  <a:cubicBezTo>
                    <a:pt x="1829" y="6720"/>
                    <a:pt x="1819" y="6737"/>
                    <a:pt x="1816" y="6747"/>
                  </a:cubicBezTo>
                  <a:lnTo>
                    <a:pt x="1802" y="6787"/>
                  </a:lnTo>
                  <a:cubicBezTo>
                    <a:pt x="1802" y="6794"/>
                    <a:pt x="1799" y="6797"/>
                    <a:pt x="1799" y="6807"/>
                  </a:cubicBezTo>
                  <a:cubicBezTo>
                    <a:pt x="1779" y="6874"/>
                    <a:pt x="1762" y="6941"/>
                    <a:pt x="1749" y="6998"/>
                  </a:cubicBezTo>
                  <a:lnTo>
                    <a:pt x="1739" y="7028"/>
                  </a:lnTo>
                  <a:lnTo>
                    <a:pt x="1729" y="6978"/>
                  </a:lnTo>
                  <a:cubicBezTo>
                    <a:pt x="1712" y="6914"/>
                    <a:pt x="1699" y="6854"/>
                    <a:pt x="1682" y="6794"/>
                  </a:cubicBezTo>
                  <a:lnTo>
                    <a:pt x="1678" y="6764"/>
                  </a:lnTo>
                  <a:lnTo>
                    <a:pt x="1668" y="6720"/>
                  </a:lnTo>
                  <a:lnTo>
                    <a:pt x="1662" y="6673"/>
                  </a:lnTo>
                  <a:cubicBezTo>
                    <a:pt x="1658" y="6660"/>
                    <a:pt x="1658" y="6653"/>
                    <a:pt x="1652" y="6640"/>
                  </a:cubicBezTo>
                  <a:cubicBezTo>
                    <a:pt x="1645" y="6603"/>
                    <a:pt x="1635" y="6560"/>
                    <a:pt x="1632" y="6523"/>
                  </a:cubicBezTo>
                  <a:lnTo>
                    <a:pt x="1628" y="6506"/>
                  </a:lnTo>
                  <a:cubicBezTo>
                    <a:pt x="1615" y="6426"/>
                    <a:pt x="1598" y="6336"/>
                    <a:pt x="1585" y="6242"/>
                  </a:cubicBezTo>
                  <a:lnTo>
                    <a:pt x="1561" y="5968"/>
                  </a:lnTo>
                  <a:lnTo>
                    <a:pt x="1561" y="5955"/>
                  </a:lnTo>
                  <a:cubicBezTo>
                    <a:pt x="1558" y="5911"/>
                    <a:pt x="1551" y="5874"/>
                    <a:pt x="1551" y="5834"/>
                  </a:cubicBezTo>
                  <a:lnTo>
                    <a:pt x="1551" y="5811"/>
                  </a:lnTo>
                  <a:cubicBezTo>
                    <a:pt x="1551" y="5791"/>
                    <a:pt x="1548" y="5771"/>
                    <a:pt x="1548" y="5754"/>
                  </a:cubicBezTo>
                  <a:cubicBezTo>
                    <a:pt x="1545" y="5727"/>
                    <a:pt x="1545" y="5704"/>
                    <a:pt x="1541" y="5677"/>
                  </a:cubicBezTo>
                  <a:cubicBezTo>
                    <a:pt x="1535" y="5640"/>
                    <a:pt x="1528" y="5604"/>
                    <a:pt x="1518" y="5567"/>
                  </a:cubicBezTo>
                  <a:lnTo>
                    <a:pt x="1515" y="5550"/>
                  </a:lnTo>
                  <a:cubicBezTo>
                    <a:pt x="1508" y="5493"/>
                    <a:pt x="1495" y="5443"/>
                    <a:pt x="1485" y="5390"/>
                  </a:cubicBezTo>
                  <a:cubicBezTo>
                    <a:pt x="1481" y="5360"/>
                    <a:pt x="1458" y="5339"/>
                    <a:pt x="1428" y="5339"/>
                  </a:cubicBezTo>
                  <a:lnTo>
                    <a:pt x="1418" y="5339"/>
                  </a:lnTo>
                  <a:cubicBezTo>
                    <a:pt x="1401" y="5339"/>
                    <a:pt x="1391" y="5349"/>
                    <a:pt x="1381" y="5360"/>
                  </a:cubicBezTo>
                  <a:cubicBezTo>
                    <a:pt x="1374" y="5373"/>
                    <a:pt x="1368" y="5386"/>
                    <a:pt x="1368" y="5403"/>
                  </a:cubicBezTo>
                  <a:cubicBezTo>
                    <a:pt x="1374" y="5453"/>
                    <a:pt x="1378" y="5500"/>
                    <a:pt x="1381" y="5550"/>
                  </a:cubicBezTo>
                  <a:cubicBezTo>
                    <a:pt x="1384" y="5590"/>
                    <a:pt x="1394" y="5634"/>
                    <a:pt x="1398" y="5674"/>
                  </a:cubicBezTo>
                  <a:lnTo>
                    <a:pt x="1414" y="5771"/>
                  </a:lnTo>
                  <a:cubicBezTo>
                    <a:pt x="1424" y="5824"/>
                    <a:pt x="1431" y="5884"/>
                    <a:pt x="1444" y="5941"/>
                  </a:cubicBezTo>
                  <a:cubicBezTo>
                    <a:pt x="1458" y="6035"/>
                    <a:pt x="1474" y="6122"/>
                    <a:pt x="1485" y="6212"/>
                  </a:cubicBezTo>
                  <a:lnTo>
                    <a:pt x="1535" y="6503"/>
                  </a:lnTo>
                  <a:cubicBezTo>
                    <a:pt x="1558" y="6603"/>
                    <a:pt x="1575" y="6694"/>
                    <a:pt x="1592" y="6777"/>
                  </a:cubicBezTo>
                  <a:cubicBezTo>
                    <a:pt x="1592" y="6787"/>
                    <a:pt x="1595" y="6794"/>
                    <a:pt x="1595" y="6804"/>
                  </a:cubicBezTo>
                  <a:cubicBezTo>
                    <a:pt x="1602" y="6844"/>
                    <a:pt x="1615" y="6891"/>
                    <a:pt x="1628" y="6944"/>
                  </a:cubicBezTo>
                  <a:lnTo>
                    <a:pt x="1635" y="6971"/>
                  </a:lnTo>
                  <a:cubicBezTo>
                    <a:pt x="1648" y="7015"/>
                    <a:pt x="1662" y="7065"/>
                    <a:pt x="1675" y="7115"/>
                  </a:cubicBezTo>
                  <a:lnTo>
                    <a:pt x="1735" y="7315"/>
                  </a:lnTo>
                  <a:lnTo>
                    <a:pt x="1759" y="7379"/>
                  </a:lnTo>
                  <a:lnTo>
                    <a:pt x="1762" y="7392"/>
                  </a:lnTo>
                  <a:cubicBezTo>
                    <a:pt x="1775" y="7429"/>
                    <a:pt x="1785" y="7473"/>
                    <a:pt x="1799" y="7509"/>
                  </a:cubicBezTo>
                  <a:lnTo>
                    <a:pt x="1802" y="7526"/>
                  </a:lnTo>
                  <a:lnTo>
                    <a:pt x="1816" y="7576"/>
                  </a:lnTo>
                  <a:lnTo>
                    <a:pt x="1816" y="7580"/>
                  </a:lnTo>
                  <a:lnTo>
                    <a:pt x="1816" y="7583"/>
                  </a:lnTo>
                  <a:cubicBezTo>
                    <a:pt x="1816" y="7580"/>
                    <a:pt x="1812" y="7580"/>
                    <a:pt x="1812" y="7576"/>
                  </a:cubicBezTo>
                  <a:cubicBezTo>
                    <a:pt x="1809" y="7566"/>
                    <a:pt x="1802" y="7563"/>
                    <a:pt x="1799" y="7556"/>
                  </a:cubicBezTo>
                  <a:cubicBezTo>
                    <a:pt x="1782" y="7526"/>
                    <a:pt x="1759" y="7493"/>
                    <a:pt x="1735" y="7463"/>
                  </a:cubicBezTo>
                  <a:cubicBezTo>
                    <a:pt x="1695" y="7409"/>
                    <a:pt x="1652" y="7362"/>
                    <a:pt x="1608" y="7325"/>
                  </a:cubicBezTo>
                  <a:lnTo>
                    <a:pt x="1592" y="7309"/>
                  </a:lnTo>
                  <a:cubicBezTo>
                    <a:pt x="1575" y="7295"/>
                    <a:pt x="1561" y="7282"/>
                    <a:pt x="1545" y="7265"/>
                  </a:cubicBezTo>
                  <a:cubicBezTo>
                    <a:pt x="1515" y="7242"/>
                    <a:pt x="1485" y="7222"/>
                    <a:pt x="1458" y="7198"/>
                  </a:cubicBezTo>
                  <a:lnTo>
                    <a:pt x="1428" y="7178"/>
                  </a:lnTo>
                  <a:lnTo>
                    <a:pt x="1381" y="7145"/>
                  </a:lnTo>
                  <a:lnTo>
                    <a:pt x="1351" y="7125"/>
                  </a:lnTo>
                  <a:lnTo>
                    <a:pt x="1301" y="7088"/>
                  </a:lnTo>
                  <a:cubicBezTo>
                    <a:pt x="1274" y="7061"/>
                    <a:pt x="1247" y="7041"/>
                    <a:pt x="1224" y="7021"/>
                  </a:cubicBezTo>
                  <a:lnTo>
                    <a:pt x="1210" y="7008"/>
                  </a:lnTo>
                  <a:lnTo>
                    <a:pt x="1180" y="6978"/>
                  </a:lnTo>
                  <a:cubicBezTo>
                    <a:pt x="1164" y="6961"/>
                    <a:pt x="1150" y="6944"/>
                    <a:pt x="1133" y="6928"/>
                  </a:cubicBezTo>
                  <a:lnTo>
                    <a:pt x="1127" y="6914"/>
                  </a:lnTo>
                  <a:cubicBezTo>
                    <a:pt x="1117" y="6908"/>
                    <a:pt x="1110" y="6894"/>
                    <a:pt x="1100" y="6887"/>
                  </a:cubicBezTo>
                  <a:cubicBezTo>
                    <a:pt x="1097" y="6877"/>
                    <a:pt x="1090" y="6874"/>
                    <a:pt x="1080" y="6874"/>
                  </a:cubicBezTo>
                  <a:cubicBezTo>
                    <a:pt x="1077" y="6874"/>
                    <a:pt x="1067" y="6874"/>
                    <a:pt x="1063" y="6877"/>
                  </a:cubicBezTo>
                  <a:cubicBezTo>
                    <a:pt x="1050" y="6887"/>
                    <a:pt x="1050" y="6904"/>
                    <a:pt x="1060" y="6914"/>
                  </a:cubicBezTo>
                  <a:cubicBezTo>
                    <a:pt x="1077" y="6941"/>
                    <a:pt x="1097" y="6964"/>
                    <a:pt x="1117" y="6991"/>
                  </a:cubicBezTo>
                  <a:cubicBezTo>
                    <a:pt x="1133" y="7011"/>
                    <a:pt x="1147" y="7028"/>
                    <a:pt x="1160" y="7041"/>
                  </a:cubicBezTo>
                  <a:lnTo>
                    <a:pt x="1164" y="7045"/>
                  </a:lnTo>
                  <a:lnTo>
                    <a:pt x="1214" y="7095"/>
                  </a:lnTo>
                  <a:lnTo>
                    <a:pt x="1217" y="7098"/>
                  </a:lnTo>
                  <a:cubicBezTo>
                    <a:pt x="1234" y="7115"/>
                    <a:pt x="1250" y="7128"/>
                    <a:pt x="1274" y="7142"/>
                  </a:cubicBezTo>
                  <a:cubicBezTo>
                    <a:pt x="1314" y="7175"/>
                    <a:pt x="1357" y="7205"/>
                    <a:pt x="1398" y="7232"/>
                  </a:cubicBezTo>
                  <a:lnTo>
                    <a:pt x="1431" y="7259"/>
                  </a:lnTo>
                  <a:cubicBezTo>
                    <a:pt x="1458" y="7275"/>
                    <a:pt x="1478" y="7295"/>
                    <a:pt x="1501" y="7312"/>
                  </a:cubicBezTo>
                  <a:lnTo>
                    <a:pt x="1515" y="7325"/>
                  </a:lnTo>
                  <a:cubicBezTo>
                    <a:pt x="1531" y="7339"/>
                    <a:pt x="1545" y="7349"/>
                    <a:pt x="1561" y="7362"/>
                  </a:cubicBezTo>
                  <a:cubicBezTo>
                    <a:pt x="1568" y="7372"/>
                    <a:pt x="1578" y="7376"/>
                    <a:pt x="1585" y="7382"/>
                  </a:cubicBezTo>
                  <a:cubicBezTo>
                    <a:pt x="1618" y="7416"/>
                    <a:pt x="1652" y="7446"/>
                    <a:pt x="1682" y="7479"/>
                  </a:cubicBezTo>
                  <a:cubicBezTo>
                    <a:pt x="1709" y="7509"/>
                    <a:pt x="1732" y="7539"/>
                    <a:pt x="1752" y="7566"/>
                  </a:cubicBezTo>
                  <a:cubicBezTo>
                    <a:pt x="1769" y="7593"/>
                    <a:pt x="1785" y="7623"/>
                    <a:pt x="1802" y="7656"/>
                  </a:cubicBezTo>
                  <a:cubicBezTo>
                    <a:pt x="1826" y="7693"/>
                    <a:pt x="1842" y="7733"/>
                    <a:pt x="1852" y="7777"/>
                  </a:cubicBezTo>
                  <a:cubicBezTo>
                    <a:pt x="1862" y="7797"/>
                    <a:pt x="1866" y="7817"/>
                    <a:pt x="1869" y="7834"/>
                  </a:cubicBezTo>
                  <a:cubicBezTo>
                    <a:pt x="1876" y="7847"/>
                    <a:pt x="1876" y="7860"/>
                    <a:pt x="1876" y="7874"/>
                  </a:cubicBezTo>
                  <a:lnTo>
                    <a:pt x="1876" y="7877"/>
                  </a:lnTo>
                  <a:cubicBezTo>
                    <a:pt x="1876" y="7880"/>
                    <a:pt x="1876" y="7880"/>
                    <a:pt x="1879" y="7884"/>
                  </a:cubicBezTo>
                  <a:cubicBezTo>
                    <a:pt x="1879" y="7897"/>
                    <a:pt x="1879" y="7907"/>
                    <a:pt x="1882" y="7917"/>
                  </a:cubicBezTo>
                  <a:lnTo>
                    <a:pt x="1882" y="7957"/>
                  </a:lnTo>
                  <a:lnTo>
                    <a:pt x="1882" y="8011"/>
                  </a:lnTo>
                  <a:lnTo>
                    <a:pt x="1882" y="8018"/>
                  </a:lnTo>
                  <a:lnTo>
                    <a:pt x="1882" y="8101"/>
                  </a:lnTo>
                  <a:cubicBezTo>
                    <a:pt x="1882" y="8175"/>
                    <a:pt x="1879" y="8232"/>
                    <a:pt x="1876" y="8292"/>
                  </a:cubicBezTo>
                  <a:lnTo>
                    <a:pt x="1876" y="8285"/>
                  </a:lnTo>
                  <a:lnTo>
                    <a:pt x="1869" y="8332"/>
                  </a:lnTo>
                  <a:lnTo>
                    <a:pt x="1866" y="8379"/>
                  </a:lnTo>
                  <a:cubicBezTo>
                    <a:pt x="1866" y="8395"/>
                    <a:pt x="1862" y="8415"/>
                    <a:pt x="1859" y="8432"/>
                  </a:cubicBezTo>
                  <a:lnTo>
                    <a:pt x="1852" y="8452"/>
                  </a:lnTo>
                  <a:cubicBezTo>
                    <a:pt x="1849" y="8479"/>
                    <a:pt x="1849" y="8499"/>
                    <a:pt x="1846" y="8526"/>
                  </a:cubicBezTo>
                  <a:lnTo>
                    <a:pt x="1836" y="8566"/>
                  </a:lnTo>
                  <a:lnTo>
                    <a:pt x="1829" y="8616"/>
                  </a:lnTo>
                  <a:lnTo>
                    <a:pt x="1829" y="8619"/>
                  </a:lnTo>
                  <a:lnTo>
                    <a:pt x="1829" y="8626"/>
                  </a:lnTo>
                  <a:cubicBezTo>
                    <a:pt x="1785" y="8730"/>
                    <a:pt x="1749" y="8830"/>
                    <a:pt x="1709" y="8934"/>
                  </a:cubicBezTo>
                  <a:lnTo>
                    <a:pt x="1702" y="8947"/>
                  </a:lnTo>
                  <a:cubicBezTo>
                    <a:pt x="1682" y="8997"/>
                    <a:pt x="1665" y="9047"/>
                    <a:pt x="1645" y="9094"/>
                  </a:cubicBezTo>
                  <a:cubicBezTo>
                    <a:pt x="1625" y="9144"/>
                    <a:pt x="1602" y="9194"/>
                    <a:pt x="1581" y="9238"/>
                  </a:cubicBezTo>
                  <a:lnTo>
                    <a:pt x="1575" y="9255"/>
                  </a:lnTo>
                  <a:lnTo>
                    <a:pt x="1434" y="9556"/>
                  </a:lnTo>
                  <a:cubicBezTo>
                    <a:pt x="1378" y="9669"/>
                    <a:pt x="1314" y="9780"/>
                    <a:pt x="1250" y="9887"/>
                  </a:cubicBezTo>
                  <a:cubicBezTo>
                    <a:pt x="1224" y="9937"/>
                    <a:pt x="1190" y="9987"/>
                    <a:pt x="1160" y="10037"/>
                  </a:cubicBezTo>
                  <a:cubicBezTo>
                    <a:pt x="1130" y="10080"/>
                    <a:pt x="1107" y="10124"/>
                    <a:pt x="1080" y="10167"/>
                  </a:cubicBezTo>
                  <a:lnTo>
                    <a:pt x="1060" y="10204"/>
                  </a:lnTo>
                  <a:lnTo>
                    <a:pt x="1040" y="10134"/>
                  </a:lnTo>
                  <a:lnTo>
                    <a:pt x="1033" y="10114"/>
                  </a:lnTo>
                  <a:cubicBezTo>
                    <a:pt x="1030" y="10101"/>
                    <a:pt x="1026" y="10084"/>
                    <a:pt x="1023" y="10070"/>
                  </a:cubicBezTo>
                  <a:lnTo>
                    <a:pt x="993" y="9980"/>
                  </a:lnTo>
                  <a:lnTo>
                    <a:pt x="963" y="9887"/>
                  </a:lnTo>
                  <a:cubicBezTo>
                    <a:pt x="950" y="9853"/>
                    <a:pt x="940" y="9816"/>
                    <a:pt x="926" y="9780"/>
                  </a:cubicBezTo>
                  <a:lnTo>
                    <a:pt x="873" y="9632"/>
                  </a:lnTo>
                  <a:lnTo>
                    <a:pt x="856" y="9589"/>
                  </a:lnTo>
                  <a:cubicBezTo>
                    <a:pt x="849" y="9579"/>
                    <a:pt x="846" y="9569"/>
                    <a:pt x="843" y="9556"/>
                  </a:cubicBezTo>
                  <a:lnTo>
                    <a:pt x="833" y="9539"/>
                  </a:lnTo>
                  <a:lnTo>
                    <a:pt x="823" y="9515"/>
                  </a:lnTo>
                  <a:lnTo>
                    <a:pt x="789" y="9439"/>
                  </a:lnTo>
                  <a:cubicBezTo>
                    <a:pt x="772" y="9398"/>
                    <a:pt x="749" y="9355"/>
                    <a:pt x="729" y="9315"/>
                  </a:cubicBezTo>
                  <a:lnTo>
                    <a:pt x="709" y="9271"/>
                  </a:lnTo>
                  <a:lnTo>
                    <a:pt x="659" y="9171"/>
                  </a:lnTo>
                  <a:lnTo>
                    <a:pt x="659" y="9178"/>
                  </a:lnTo>
                  <a:lnTo>
                    <a:pt x="649" y="9161"/>
                  </a:lnTo>
                  <a:lnTo>
                    <a:pt x="562" y="8984"/>
                  </a:lnTo>
                  <a:lnTo>
                    <a:pt x="562" y="8980"/>
                  </a:lnTo>
                  <a:cubicBezTo>
                    <a:pt x="542" y="8937"/>
                    <a:pt x="522" y="8897"/>
                    <a:pt x="505" y="8853"/>
                  </a:cubicBezTo>
                  <a:cubicBezTo>
                    <a:pt x="495" y="8833"/>
                    <a:pt x="481" y="8813"/>
                    <a:pt x="475" y="8793"/>
                  </a:cubicBezTo>
                  <a:cubicBezTo>
                    <a:pt x="465" y="8777"/>
                    <a:pt x="458" y="8760"/>
                    <a:pt x="455" y="8743"/>
                  </a:cubicBezTo>
                  <a:lnTo>
                    <a:pt x="445" y="8720"/>
                  </a:lnTo>
                  <a:lnTo>
                    <a:pt x="421" y="8663"/>
                  </a:lnTo>
                  <a:lnTo>
                    <a:pt x="395" y="8603"/>
                  </a:lnTo>
                  <a:cubicBezTo>
                    <a:pt x="388" y="8586"/>
                    <a:pt x="381" y="8569"/>
                    <a:pt x="375" y="8552"/>
                  </a:cubicBezTo>
                  <a:lnTo>
                    <a:pt x="364" y="8532"/>
                  </a:lnTo>
                  <a:lnTo>
                    <a:pt x="344" y="8479"/>
                  </a:lnTo>
                  <a:lnTo>
                    <a:pt x="321" y="8419"/>
                  </a:lnTo>
                  <a:cubicBezTo>
                    <a:pt x="304" y="8379"/>
                    <a:pt x="291" y="8342"/>
                    <a:pt x="274" y="8298"/>
                  </a:cubicBezTo>
                  <a:lnTo>
                    <a:pt x="257" y="8252"/>
                  </a:lnTo>
                  <a:lnTo>
                    <a:pt x="237" y="8195"/>
                  </a:lnTo>
                  <a:lnTo>
                    <a:pt x="214" y="8135"/>
                  </a:lnTo>
                  <a:cubicBezTo>
                    <a:pt x="207" y="8108"/>
                    <a:pt x="197" y="8078"/>
                    <a:pt x="191" y="8051"/>
                  </a:cubicBezTo>
                  <a:lnTo>
                    <a:pt x="187" y="8034"/>
                  </a:lnTo>
                  <a:cubicBezTo>
                    <a:pt x="177" y="8011"/>
                    <a:pt x="171" y="7981"/>
                    <a:pt x="164" y="7957"/>
                  </a:cubicBezTo>
                  <a:lnTo>
                    <a:pt x="154" y="7907"/>
                  </a:lnTo>
                  <a:lnTo>
                    <a:pt x="140" y="7844"/>
                  </a:lnTo>
                  <a:cubicBezTo>
                    <a:pt x="140" y="7834"/>
                    <a:pt x="140" y="7830"/>
                    <a:pt x="137" y="7824"/>
                  </a:cubicBezTo>
                  <a:lnTo>
                    <a:pt x="130" y="7807"/>
                  </a:lnTo>
                  <a:lnTo>
                    <a:pt x="127" y="7763"/>
                  </a:lnTo>
                  <a:lnTo>
                    <a:pt x="124" y="7747"/>
                  </a:lnTo>
                  <a:cubicBezTo>
                    <a:pt x="120" y="7733"/>
                    <a:pt x="120" y="7717"/>
                    <a:pt x="120" y="7707"/>
                  </a:cubicBezTo>
                  <a:lnTo>
                    <a:pt x="114" y="7640"/>
                  </a:lnTo>
                  <a:lnTo>
                    <a:pt x="107" y="7563"/>
                  </a:lnTo>
                  <a:cubicBezTo>
                    <a:pt x="107" y="7533"/>
                    <a:pt x="104" y="7506"/>
                    <a:pt x="104" y="7476"/>
                  </a:cubicBezTo>
                  <a:lnTo>
                    <a:pt x="104" y="7456"/>
                  </a:lnTo>
                  <a:lnTo>
                    <a:pt x="104" y="7412"/>
                  </a:lnTo>
                  <a:lnTo>
                    <a:pt x="104" y="7379"/>
                  </a:lnTo>
                  <a:cubicBezTo>
                    <a:pt x="104" y="7325"/>
                    <a:pt x="104" y="7265"/>
                    <a:pt x="107" y="7212"/>
                  </a:cubicBezTo>
                  <a:cubicBezTo>
                    <a:pt x="110" y="7138"/>
                    <a:pt x="124" y="7061"/>
                    <a:pt x="140" y="6981"/>
                  </a:cubicBezTo>
                  <a:cubicBezTo>
                    <a:pt x="157" y="6898"/>
                    <a:pt x="181" y="6814"/>
                    <a:pt x="207" y="6740"/>
                  </a:cubicBezTo>
                  <a:cubicBezTo>
                    <a:pt x="231" y="6663"/>
                    <a:pt x="264" y="6593"/>
                    <a:pt x="298" y="6520"/>
                  </a:cubicBezTo>
                  <a:cubicBezTo>
                    <a:pt x="331" y="6456"/>
                    <a:pt x="361" y="6396"/>
                    <a:pt x="398" y="6342"/>
                  </a:cubicBezTo>
                  <a:lnTo>
                    <a:pt x="441" y="6276"/>
                  </a:lnTo>
                  <a:lnTo>
                    <a:pt x="458" y="6252"/>
                  </a:lnTo>
                  <a:lnTo>
                    <a:pt x="461" y="6246"/>
                  </a:lnTo>
                  <a:cubicBezTo>
                    <a:pt x="505" y="6189"/>
                    <a:pt x="548" y="6125"/>
                    <a:pt x="595" y="6062"/>
                  </a:cubicBezTo>
                  <a:cubicBezTo>
                    <a:pt x="609" y="6042"/>
                    <a:pt x="625" y="6025"/>
                    <a:pt x="639" y="6005"/>
                  </a:cubicBezTo>
                  <a:cubicBezTo>
                    <a:pt x="665" y="5961"/>
                    <a:pt x="699" y="5925"/>
                    <a:pt x="729" y="5884"/>
                  </a:cubicBezTo>
                  <a:lnTo>
                    <a:pt x="749" y="5851"/>
                  </a:lnTo>
                  <a:lnTo>
                    <a:pt x="806" y="5774"/>
                  </a:lnTo>
                  <a:cubicBezTo>
                    <a:pt x="823" y="5754"/>
                    <a:pt x="833" y="5734"/>
                    <a:pt x="849" y="5707"/>
                  </a:cubicBezTo>
                  <a:lnTo>
                    <a:pt x="873" y="5674"/>
                  </a:lnTo>
                  <a:cubicBezTo>
                    <a:pt x="913" y="5617"/>
                    <a:pt x="950" y="5553"/>
                    <a:pt x="993" y="5490"/>
                  </a:cubicBezTo>
                  <a:cubicBezTo>
                    <a:pt x="1047" y="5403"/>
                    <a:pt x="1100" y="5316"/>
                    <a:pt x="1150" y="5232"/>
                  </a:cubicBezTo>
                  <a:lnTo>
                    <a:pt x="1174" y="5199"/>
                  </a:lnTo>
                  <a:lnTo>
                    <a:pt x="1194" y="5166"/>
                  </a:lnTo>
                  <a:cubicBezTo>
                    <a:pt x="1264" y="5049"/>
                    <a:pt x="1341" y="4925"/>
                    <a:pt x="1384" y="4791"/>
                  </a:cubicBezTo>
                  <a:cubicBezTo>
                    <a:pt x="1398" y="4758"/>
                    <a:pt x="1408" y="4724"/>
                    <a:pt x="1418" y="4691"/>
                  </a:cubicBezTo>
                  <a:lnTo>
                    <a:pt x="1424" y="4684"/>
                  </a:lnTo>
                  <a:cubicBezTo>
                    <a:pt x="1431" y="4657"/>
                    <a:pt x="1434" y="4637"/>
                    <a:pt x="1441" y="4614"/>
                  </a:cubicBezTo>
                  <a:cubicBezTo>
                    <a:pt x="1451" y="4557"/>
                    <a:pt x="1461" y="4507"/>
                    <a:pt x="1464" y="4457"/>
                  </a:cubicBezTo>
                  <a:cubicBezTo>
                    <a:pt x="1468" y="4433"/>
                    <a:pt x="1468" y="4413"/>
                    <a:pt x="1474" y="4387"/>
                  </a:cubicBezTo>
                  <a:cubicBezTo>
                    <a:pt x="1478" y="4353"/>
                    <a:pt x="1481" y="4323"/>
                    <a:pt x="1485" y="4290"/>
                  </a:cubicBezTo>
                  <a:cubicBezTo>
                    <a:pt x="1495" y="4239"/>
                    <a:pt x="1501" y="4186"/>
                    <a:pt x="1511" y="4132"/>
                  </a:cubicBezTo>
                  <a:cubicBezTo>
                    <a:pt x="1518" y="4099"/>
                    <a:pt x="1528" y="4069"/>
                    <a:pt x="1535" y="4039"/>
                  </a:cubicBezTo>
                  <a:lnTo>
                    <a:pt x="1548" y="4015"/>
                  </a:lnTo>
                  <a:cubicBezTo>
                    <a:pt x="1561" y="3982"/>
                    <a:pt x="1578" y="3949"/>
                    <a:pt x="1592" y="3922"/>
                  </a:cubicBezTo>
                  <a:cubicBezTo>
                    <a:pt x="1602" y="3898"/>
                    <a:pt x="1618" y="3872"/>
                    <a:pt x="1635" y="3848"/>
                  </a:cubicBezTo>
                  <a:lnTo>
                    <a:pt x="1645" y="3838"/>
                  </a:lnTo>
                  <a:cubicBezTo>
                    <a:pt x="1648" y="3832"/>
                    <a:pt x="1658" y="3822"/>
                    <a:pt x="1662" y="3815"/>
                  </a:cubicBezTo>
                  <a:lnTo>
                    <a:pt x="1685" y="3785"/>
                  </a:lnTo>
                  <a:cubicBezTo>
                    <a:pt x="1712" y="3755"/>
                    <a:pt x="1742" y="3728"/>
                    <a:pt x="1765" y="3701"/>
                  </a:cubicBezTo>
                  <a:cubicBezTo>
                    <a:pt x="1799" y="3671"/>
                    <a:pt x="1829" y="3638"/>
                    <a:pt x="1862" y="3611"/>
                  </a:cubicBezTo>
                  <a:cubicBezTo>
                    <a:pt x="1899" y="3577"/>
                    <a:pt x="1936" y="3544"/>
                    <a:pt x="1976" y="3504"/>
                  </a:cubicBezTo>
                  <a:cubicBezTo>
                    <a:pt x="1996" y="3487"/>
                    <a:pt x="2013" y="3470"/>
                    <a:pt x="2033" y="3454"/>
                  </a:cubicBezTo>
                  <a:cubicBezTo>
                    <a:pt x="2046" y="3444"/>
                    <a:pt x="2063" y="3430"/>
                    <a:pt x="2076" y="3417"/>
                  </a:cubicBezTo>
                  <a:lnTo>
                    <a:pt x="2100" y="3397"/>
                  </a:lnTo>
                  <a:cubicBezTo>
                    <a:pt x="2103" y="3394"/>
                    <a:pt x="2113" y="3387"/>
                    <a:pt x="2116" y="3380"/>
                  </a:cubicBezTo>
                  <a:cubicBezTo>
                    <a:pt x="2130" y="3370"/>
                    <a:pt x="2143" y="3360"/>
                    <a:pt x="2150" y="3350"/>
                  </a:cubicBezTo>
                  <a:lnTo>
                    <a:pt x="2193" y="3317"/>
                  </a:lnTo>
                  <a:lnTo>
                    <a:pt x="2233" y="3283"/>
                  </a:lnTo>
                  <a:lnTo>
                    <a:pt x="2250" y="3270"/>
                  </a:lnTo>
                  <a:cubicBezTo>
                    <a:pt x="2264" y="3263"/>
                    <a:pt x="2277" y="3250"/>
                    <a:pt x="2287" y="3243"/>
                  </a:cubicBezTo>
                  <a:lnTo>
                    <a:pt x="2334" y="3210"/>
                  </a:lnTo>
                  <a:lnTo>
                    <a:pt x="2367" y="3183"/>
                  </a:lnTo>
                  <a:lnTo>
                    <a:pt x="2387" y="3166"/>
                  </a:lnTo>
                  <a:cubicBezTo>
                    <a:pt x="2401" y="3160"/>
                    <a:pt x="2414" y="3150"/>
                    <a:pt x="2427" y="3136"/>
                  </a:cubicBezTo>
                  <a:cubicBezTo>
                    <a:pt x="2451" y="3119"/>
                    <a:pt x="2481" y="3099"/>
                    <a:pt x="2504" y="3083"/>
                  </a:cubicBezTo>
                  <a:lnTo>
                    <a:pt x="2564" y="3043"/>
                  </a:lnTo>
                  <a:cubicBezTo>
                    <a:pt x="2595" y="3026"/>
                    <a:pt x="2621" y="3002"/>
                    <a:pt x="2648" y="2986"/>
                  </a:cubicBezTo>
                  <a:lnTo>
                    <a:pt x="2688" y="2959"/>
                  </a:lnTo>
                  <a:cubicBezTo>
                    <a:pt x="2718" y="2942"/>
                    <a:pt x="2745" y="2926"/>
                    <a:pt x="2772" y="2909"/>
                  </a:cubicBezTo>
                  <a:lnTo>
                    <a:pt x="2802" y="2892"/>
                  </a:lnTo>
                  <a:cubicBezTo>
                    <a:pt x="2872" y="2849"/>
                    <a:pt x="2946" y="2808"/>
                    <a:pt x="3012" y="2775"/>
                  </a:cubicBezTo>
                  <a:cubicBezTo>
                    <a:pt x="3133" y="2712"/>
                    <a:pt x="3257" y="2645"/>
                    <a:pt x="3374" y="2581"/>
                  </a:cubicBezTo>
                  <a:cubicBezTo>
                    <a:pt x="3464" y="2534"/>
                    <a:pt x="3554" y="2491"/>
                    <a:pt x="3641" y="2444"/>
                  </a:cubicBezTo>
                  <a:cubicBezTo>
                    <a:pt x="3741" y="2391"/>
                    <a:pt x="3842" y="2330"/>
                    <a:pt x="3932" y="2280"/>
                  </a:cubicBezTo>
                  <a:cubicBezTo>
                    <a:pt x="4026" y="2223"/>
                    <a:pt x="4122" y="2160"/>
                    <a:pt x="4209" y="2096"/>
                  </a:cubicBezTo>
                  <a:lnTo>
                    <a:pt x="4206" y="2096"/>
                  </a:lnTo>
                  <a:cubicBezTo>
                    <a:pt x="4260" y="2060"/>
                    <a:pt x="4316" y="2026"/>
                    <a:pt x="4370" y="1989"/>
                  </a:cubicBezTo>
                  <a:cubicBezTo>
                    <a:pt x="4403" y="1966"/>
                    <a:pt x="4437" y="1946"/>
                    <a:pt x="4470" y="1922"/>
                  </a:cubicBezTo>
                  <a:cubicBezTo>
                    <a:pt x="4504" y="1899"/>
                    <a:pt x="4534" y="1876"/>
                    <a:pt x="4567" y="1856"/>
                  </a:cubicBezTo>
                  <a:lnTo>
                    <a:pt x="4594" y="1832"/>
                  </a:lnTo>
                  <a:cubicBezTo>
                    <a:pt x="4607" y="1826"/>
                    <a:pt x="4621" y="1815"/>
                    <a:pt x="4634" y="1805"/>
                  </a:cubicBezTo>
                  <a:lnTo>
                    <a:pt x="4651" y="1792"/>
                  </a:lnTo>
                  <a:lnTo>
                    <a:pt x="4667" y="1779"/>
                  </a:lnTo>
                  <a:cubicBezTo>
                    <a:pt x="4684" y="1765"/>
                    <a:pt x="4701" y="1755"/>
                    <a:pt x="4718" y="1739"/>
                  </a:cubicBezTo>
                  <a:cubicBezTo>
                    <a:pt x="4728" y="1729"/>
                    <a:pt x="4741" y="1715"/>
                    <a:pt x="4754" y="1705"/>
                  </a:cubicBezTo>
                  <a:lnTo>
                    <a:pt x="4771" y="1688"/>
                  </a:lnTo>
                  <a:lnTo>
                    <a:pt x="4808" y="1658"/>
                  </a:lnTo>
                  <a:lnTo>
                    <a:pt x="4845" y="1628"/>
                  </a:lnTo>
                  <a:cubicBezTo>
                    <a:pt x="4871" y="1608"/>
                    <a:pt x="4895" y="1581"/>
                    <a:pt x="4925" y="1558"/>
                  </a:cubicBezTo>
                  <a:cubicBezTo>
                    <a:pt x="4938" y="1545"/>
                    <a:pt x="4952" y="1538"/>
                    <a:pt x="4962" y="1525"/>
                  </a:cubicBezTo>
                  <a:cubicBezTo>
                    <a:pt x="4988" y="1498"/>
                    <a:pt x="5019" y="1474"/>
                    <a:pt x="5042" y="1448"/>
                  </a:cubicBezTo>
                  <a:lnTo>
                    <a:pt x="5069" y="1424"/>
                  </a:lnTo>
                  <a:cubicBezTo>
                    <a:pt x="5072" y="1421"/>
                    <a:pt x="5079" y="1414"/>
                    <a:pt x="5085" y="1408"/>
                  </a:cubicBezTo>
                  <a:cubicBezTo>
                    <a:pt x="5095" y="1398"/>
                    <a:pt x="5105" y="1388"/>
                    <a:pt x="5119" y="1374"/>
                  </a:cubicBezTo>
                  <a:lnTo>
                    <a:pt x="5139" y="1347"/>
                  </a:lnTo>
                  <a:lnTo>
                    <a:pt x="5159" y="1324"/>
                  </a:lnTo>
                  <a:cubicBezTo>
                    <a:pt x="5169" y="1311"/>
                    <a:pt x="5179" y="1304"/>
                    <a:pt x="5189" y="1291"/>
                  </a:cubicBezTo>
                  <a:cubicBezTo>
                    <a:pt x="5212" y="1260"/>
                    <a:pt x="5243" y="1230"/>
                    <a:pt x="5263" y="1204"/>
                  </a:cubicBezTo>
                  <a:lnTo>
                    <a:pt x="5289" y="1174"/>
                  </a:lnTo>
                  <a:lnTo>
                    <a:pt x="5343" y="1107"/>
                  </a:lnTo>
                  <a:lnTo>
                    <a:pt x="5353" y="1097"/>
                  </a:lnTo>
                  <a:cubicBezTo>
                    <a:pt x="5360" y="1087"/>
                    <a:pt x="5370" y="1077"/>
                    <a:pt x="5376" y="1063"/>
                  </a:cubicBezTo>
                  <a:lnTo>
                    <a:pt x="5410" y="1013"/>
                  </a:lnTo>
                  <a:lnTo>
                    <a:pt x="5443" y="963"/>
                  </a:lnTo>
                  <a:lnTo>
                    <a:pt x="5453" y="953"/>
                  </a:lnTo>
                  <a:cubicBezTo>
                    <a:pt x="5460" y="940"/>
                    <a:pt x="5470" y="929"/>
                    <a:pt x="5473" y="919"/>
                  </a:cubicBezTo>
                  <a:lnTo>
                    <a:pt x="5493" y="886"/>
                  </a:lnTo>
                  <a:cubicBezTo>
                    <a:pt x="5520" y="846"/>
                    <a:pt x="5543" y="806"/>
                    <a:pt x="5564" y="762"/>
                  </a:cubicBezTo>
                  <a:cubicBezTo>
                    <a:pt x="5570" y="756"/>
                    <a:pt x="5574" y="746"/>
                    <a:pt x="5580" y="736"/>
                  </a:cubicBezTo>
                  <a:cubicBezTo>
                    <a:pt x="5594" y="712"/>
                    <a:pt x="5604" y="695"/>
                    <a:pt x="5614" y="675"/>
                  </a:cubicBezTo>
                  <a:cubicBezTo>
                    <a:pt x="5640" y="625"/>
                    <a:pt x="5671" y="558"/>
                    <a:pt x="5691" y="492"/>
                  </a:cubicBezTo>
                  <a:cubicBezTo>
                    <a:pt x="5704" y="445"/>
                    <a:pt x="5721" y="391"/>
                    <a:pt x="5731" y="334"/>
                  </a:cubicBezTo>
                  <a:cubicBezTo>
                    <a:pt x="5757" y="224"/>
                    <a:pt x="5781" y="118"/>
                    <a:pt x="5814" y="11"/>
                  </a:cubicBezTo>
                  <a:lnTo>
                    <a:pt x="5814" y="11"/>
                  </a:lnTo>
                  <a:cubicBezTo>
                    <a:pt x="5816" y="12"/>
                    <a:pt x="5818" y="13"/>
                    <a:pt x="5820" y="15"/>
                  </a:cubicBezTo>
                  <a:lnTo>
                    <a:pt x="5820" y="15"/>
                  </a:lnTo>
                  <a:cubicBezTo>
                    <a:pt x="5818" y="12"/>
                    <a:pt x="5816" y="10"/>
                    <a:pt x="5814" y="7"/>
                  </a:cubicBezTo>
                  <a:lnTo>
                    <a:pt x="5814" y="10"/>
                  </a:lnTo>
                  <a:cubicBezTo>
                    <a:pt x="5814" y="10"/>
                    <a:pt x="5814" y="11"/>
                    <a:pt x="5814" y="11"/>
                  </a:cubicBezTo>
                  <a:lnTo>
                    <a:pt x="5814" y="11"/>
                  </a:lnTo>
                  <a:cubicBezTo>
                    <a:pt x="5806" y="6"/>
                    <a:pt x="5796" y="2"/>
                    <a:pt x="578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3"/>
            <p:cNvSpPr/>
            <p:nvPr/>
          </p:nvSpPr>
          <p:spPr>
            <a:xfrm>
              <a:off x="-423150" y="3273863"/>
              <a:ext cx="25" cy="100"/>
            </a:xfrm>
            <a:custGeom>
              <a:avLst/>
              <a:gdLst/>
              <a:ahLst/>
              <a:cxnLst/>
              <a:rect l="l" t="t" r="r" b="b"/>
              <a:pathLst>
                <a:path w="1" h="4" extrusionOk="0">
                  <a:moveTo>
                    <a:pt x="1" y="4"/>
                  </a:moveTo>
                  <a:cubicBezTo>
                    <a:pt x="1" y="4"/>
                    <a:pt x="1" y="0"/>
                    <a:pt x="1" y="4"/>
                  </a:cubicBezTo>
                  <a:cubicBezTo>
                    <a:pt x="1" y="0"/>
                    <a:pt x="1" y="0"/>
                    <a:pt x="1" y="4"/>
                  </a:cubicBezTo>
                  <a:cubicBezTo>
                    <a:pt x="1" y="0"/>
                    <a:pt x="1" y="0"/>
                    <a:pt x="1" y="4"/>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3"/>
            <p:cNvSpPr/>
            <p:nvPr/>
          </p:nvSpPr>
          <p:spPr>
            <a:xfrm>
              <a:off x="-306050" y="3287738"/>
              <a:ext cx="125" cy="100"/>
            </a:xfrm>
            <a:custGeom>
              <a:avLst/>
              <a:gdLst/>
              <a:ahLst/>
              <a:cxnLst/>
              <a:rect l="l" t="t" r="r" b="b"/>
              <a:pathLst>
                <a:path w="5" h="4" extrusionOk="0">
                  <a:moveTo>
                    <a:pt x="1" y="0"/>
                  </a:moveTo>
                  <a:cubicBezTo>
                    <a:pt x="1" y="4"/>
                    <a:pt x="1" y="4"/>
                    <a:pt x="4" y="4"/>
                  </a:cubicBezTo>
                  <a:cubicBezTo>
                    <a:pt x="1" y="4"/>
                    <a:pt x="1" y="0"/>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3"/>
            <p:cNvSpPr/>
            <p:nvPr/>
          </p:nvSpPr>
          <p:spPr>
            <a:xfrm>
              <a:off x="-436175" y="3366313"/>
              <a:ext cx="100" cy="0"/>
            </a:xfrm>
            <a:custGeom>
              <a:avLst/>
              <a:gdLst/>
              <a:ahLst/>
              <a:cxnLst/>
              <a:rect l="l" t="t" r="r" b="b"/>
              <a:pathLst>
                <a:path w="4" extrusionOk="0">
                  <a:moveTo>
                    <a:pt x="4" y="0"/>
                  </a:moveTo>
                  <a:cubicBezTo>
                    <a:pt x="4" y="0"/>
                    <a:pt x="0" y="0"/>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3"/>
            <p:cNvSpPr/>
            <p:nvPr/>
          </p:nvSpPr>
          <p:spPr>
            <a:xfrm>
              <a:off x="-408425" y="3312313"/>
              <a:ext cx="25" cy="25"/>
            </a:xfrm>
            <a:custGeom>
              <a:avLst/>
              <a:gdLst/>
              <a:ahLst/>
              <a:cxnLst/>
              <a:rect l="l" t="t" r="r" b="b"/>
              <a:pathLst>
                <a:path w="1" h="1" extrusionOk="0">
                  <a:moveTo>
                    <a:pt x="0" y="0"/>
                  </a:move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12" name="Google Shape;512;p13"/>
          <p:cNvPicPr preferRelativeResize="0"/>
          <p:nvPr/>
        </p:nvPicPr>
        <p:blipFill rotWithShape="1">
          <a:blip r:embed="rId2">
            <a:alphaModFix/>
          </a:blip>
          <a:srcRect l="450" r="-449"/>
          <a:stretch/>
        </p:blipFill>
        <p:spPr>
          <a:xfrm>
            <a:off x="0" y="0"/>
            <a:ext cx="9144000" cy="5143500"/>
          </a:xfrm>
          <a:prstGeom prst="rect">
            <a:avLst/>
          </a:prstGeom>
          <a:noFill/>
          <a:ln>
            <a:noFill/>
          </a:ln>
          <a:effectLst>
            <a:outerShdw blurRad="100013" dist="114300" dir="8820000" algn="bl" rotWithShape="0">
              <a:srgbClr val="2A0700">
                <a:alpha val="13000"/>
              </a:srgbClr>
            </a:outerShdw>
          </a:effectLst>
        </p:spPr>
      </p:pic>
      <p:sp>
        <p:nvSpPr>
          <p:cNvPr id="513" name="Google Shape;513;p13"/>
          <p:cNvSpPr txBox="1">
            <a:spLocks noGrp="1"/>
          </p:cNvSpPr>
          <p:nvPr>
            <p:ph type="title" hasCustomPrompt="1"/>
          </p:nvPr>
        </p:nvSpPr>
        <p:spPr>
          <a:xfrm>
            <a:off x="716950" y="1912363"/>
            <a:ext cx="2336400" cy="1122300"/>
          </a:xfrm>
          <a:prstGeom prst="rect">
            <a:avLst/>
          </a:prstGeom>
          <a:solidFill>
            <a:schemeClr val="accent4"/>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72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4" name="Google Shape;514;p13"/>
          <p:cNvSpPr txBox="1">
            <a:spLocks noGrp="1"/>
          </p:cNvSpPr>
          <p:nvPr>
            <p:ph type="subTitle" idx="1"/>
          </p:nvPr>
        </p:nvSpPr>
        <p:spPr>
          <a:xfrm>
            <a:off x="715725" y="3421750"/>
            <a:ext cx="2336400" cy="727800"/>
          </a:xfrm>
          <a:prstGeom prst="rect">
            <a:avLst/>
          </a:prstGeom>
          <a:solidFill>
            <a:schemeClr val="accent4"/>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15" name="Google Shape;515;p13"/>
          <p:cNvSpPr txBox="1">
            <a:spLocks noGrp="1"/>
          </p:cNvSpPr>
          <p:nvPr>
            <p:ph type="title" idx="2" hasCustomPrompt="1"/>
          </p:nvPr>
        </p:nvSpPr>
        <p:spPr>
          <a:xfrm>
            <a:off x="3403200" y="1912375"/>
            <a:ext cx="2336400" cy="1122300"/>
          </a:xfrm>
          <a:prstGeom prst="rect">
            <a:avLst/>
          </a:prstGeom>
          <a:solidFill>
            <a:schemeClr val="accent4"/>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72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6" name="Google Shape;516;p13"/>
          <p:cNvSpPr txBox="1">
            <a:spLocks noGrp="1"/>
          </p:cNvSpPr>
          <p:nvPr>
            <p:ph type="subTitle" idx="3"/>
          </p:nvPr>
        </p:nvSpPr>
        <p:spPr>
          <a:xfrm>
            <a:off x="3401975" y="3421750"/>
            <a:ext cx="2336400" cy="727800"/>
          </a:xfrm>
          <a:prstGeom prst="rect">
            <a:avLst/>
          </a:prstGeom>
          <a:solidFill>
            <a:schemeClr val="accent4"/>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17" name="Google Shape;517;p13"/>
          <p:cNvSpPr txBox="1">
            <a:spLocks noGrp="1"/>
          </p:cNvSpPr>
          <p:nvPr>
            <p:ph type="title" idx="4" hasCustomPrompt="1"/>
          </p:nvPr>
        </p:nvSpPr>
        <p:spPr>
          <a:xfrm>
            <a:off x="6089450" y="1912363"/>
            <a:ext cx="2336400" cy="1122300"/>
          </a:xfrm>
          <a:prstGeom prst="rect">
            <a:avLst/>
          </a:prstGeom>
          <a:solidFill>
            <a:schemeClr val="accent4"/>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72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8" name="Google Shape;518;p13"/>
          <p:cNvSpPr txBox="1">
            <a:spLocks noGrp="1"/>
          </p:cNvSpPr>
          <p:nvPr>
            <p:ph type="subTitle" idx="5"/>
          </p:nvPr>
        </p:nvSpPr>
        <p:spPr>
          <a:xfrm>
            <a:off x="6088225" y="3421750"/>
            <a:ext cx="2336400" cy="727800"/>
          </a:xfrm>
          <a:prstGeom prst="rect">
            <a:avLst/>
          </a:prstGeom>
          <a:solidFill>
            <a:schemeClr val="accent4"/>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19" name="Google Shape;519;p13"/>
          <p:cNvSpPr txBox="1">
            <a:spLocks noGrp="1"/>
          </p:cNvSpPr>
          <p:nvPr>
            <p:ph type="subTitle" idx="6"/>
          </p:nvPr>
        </p:nvSpPr>
        <p:spPr>
          <a:xfrm>
            <a:off x="715725" y="3000800"/>
            <a:ext cx="2336400" cy="495600"/>
          </a:xfrm>
          <a:prstGeom prst="rect">
            <a:avLst/>
          </a:prstGeom>
          <a:solidFill>
            <a:schemeClr val="accent4"/>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9pPr>
          </a:lstStyle>
          <a:p>
            <a:endParaRPr/>
          </a:p>
        </p:txBody>
      </p:sp>
      <p:sp>
        <p:nvSpPr>
          <p:cNvPr id="520" name="Google Shape;520;p13"/>
          <p:cNvSpPr txBox="1">
            <a:spLocks noGrp="1"/>
          </p:cNvSpPr>
          <p:nvPr>
            <p:ph type="subTitle" idx="7"/>
          </p:nvPr>
        </p:nvSpPr>
        <p:spPr>
          <a:xfrm>
            <a:off x="3401988" y="3000814"/>
            <a:ext cx="2336400" cy="495600"/>
          </a:xfrm>
          <a:prstGeom prst="rect">
            <a:avLst/>
          </a:prstGeom>
          <a:solidFill>
            <a:schemeClr val="accent4"/>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9pPr>
          </a:lstStyle>
          <a:p>
            <a:endParaRPr/>
          </a:p>
        </p:txBody>
      </p:sp>
      <p:sp>
        <p:nvSpPr>
          <p:cNvPr id="521" name="Google Shape;521;p13"/>
          <p:cNvSpPr txBox="1">
            <a:spLocks noGrp="1"/>
          </p:cNvSpPr>
          <p:nvPr>
            <p:ph type="subTitle" idx="8"/>
          </p:nvPr>
        </p:nvSpPr>
        <p:spPr>
          <a:xfrm>
            <a:off x="6088225" y="3000800"/>
            <a:ext cx="2336400" cy="495600"/>
          </a:xfrm>
          <a:prstGeom prst="rect">
            <a:avLst/>
          </a:prstGeom>
          <a:solidFill>
            <a:schemeClr val="accent4"/>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a:latin typeface="Playfair Display"/>
                <a:ea typeface="Playfair Display"/>
                <a:cs typeface="Playfair Display"/>
                <a:sym typeface="Playfair Display"/>
              </a:defRPr>
            </a:lvl9pPr>
          </a:lstStyle>
          <a:p>
            <a:endParaRPr/>
          </a:p>
        </p:txBody>
      </p:sp>
      <p:sp>
        <p:nvSpPr>
          <p:cNvPr id="522" name="Google Shape;522;p13"/>
          <p:cNvSpPr txBox="1">
            <a:spLocks noGrp="1"/>
          </p:cNvSpPr>
          <p:nvPr>
            <p:ph type="title" idx="9"/>
          </p:nvPr>
        </p:nvSpPr>
        <p:spPr>
          <a:xfrm>
            <a:off x="719400" y="667650"/>
            <a:ext cx="7704000" cy="662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lt1"/>
        </a:solidFill>
        <a:effectLst/>
      </p:bgPr>
    </p:bg>
    <p:spTree>
      <p:nvGrpSpPr>
        <p:cNvPr id="1" name="Shape 947"/>
        <p:cNvGrpSpPr/>
        <p:nvPr/>
      </p:nvGrpSpPr>
      <p:grpSpPr>
        <a:xfrm>
          <a:off x="0" y="0"/>
          <a:ext cx="0" cy="0"/>
          <a:chOff x="0" y="0"/>
          <a:chExt cx="0" cy="0"/>
        </a:xfrm>
      </p:grpSpPr>
      <p:sp>
        <p:nvSpPr>
          <p:cNvPr id="948" name="Google Shape;948;p22"/>
          <p:cNvSpPr/>
          <p:nvPr/>
        </p:nvSpPr>
        <p:spPr>
          <a:xfrm rot="-340992">
            <a:off x="-128327" y="3452879"/>
            <a:ext cx="815424" cy="1796464"/>
          </a:xfrm>
          <a:custGeom>
            <a:avLst/>
            <a:gdLst/>
            <a:ahLst/>
            <a:cxnLst/>
            <a:rect l="l" t="t" r="r" b="b"/>
            <a:pathLst>
              <a:path w="25696" h="56611" extrusionOk="0">
                <a:moveTo>
                  <a:pt x="10487" y="4170"/>
                </a:moveTo>
                <a:cubicBezTo>
                  <a:pt x="10882" y="4170"/>
                  <a:pt x="11252" y="4298"/>
                  <a:pt x="11603" y="4487"/>
                </a:cubicBezTo>
                <a:cubicBezTo>
                  <a:pt x="11643" y="4507"/>
                  <a:pt x="11666" y="4557"/>
                  <a:pt x="11710" y="4604"/>
                </a:cubicBezTo>
                <a:cubicBezTo>
                  <a:pt x="11663" y="4677"/>
                  <a:pt x="11629" y="4758"/>
                  <a:pt x="11572" y="4804"/>
                </a:cubicBezTo>
                <a:cubicBezTo>
                  <a:pt x="11295" y="5042"/>
                  <a:pt x="11235" y="5356"/>
                  <a:pt x="11235" y="5697"/>
                </a:cubicBezTo>
                <a:cubicBezTo>
                  <a:pt x="11235" y="5821"/>
                  <a:pt x="11225" y="5938"/>
                  <a:pt x="11215" y="6098"/>
                </a:cubicBezTo>
                <a:cubicBezTo>
                  <a:pt x="10606" y="5948"/>
                  <a:pt x="10145" y="5670"/>
                  <a:pt x="9814" y="5202"/>
                </a:cubicBezTo>
                <a:cubicBezTo>
                  <a:pt x="9730" y="5085"/>
                  <a:pt x="9690" y="4928"/>
                  <a:pt x="9660" y="4784"/>
                </a:cubicBezTo>
                <a:cubicBezTo>
                  <a:pt x="9620" y="4564"/>
                  <a:pt x="9710" y="4386"/>
                  <a:pt x="9907" y="4286"/>
                </a:cubicBezTo>
                <a:cubicBezTo>
                  <a:pt x="10004" y="4236"/>
                  <a:pt x="10111" y="4206"/>
                  <a:pt x="10222" y="4189"/>
                </a:cubicBezTo>
                <a:cubicBezTo>
                  <a:pt x="10311" y="4176"/>
                  <a:pt x="10400" y="4170"/>
                  <a:pt x="10487" y="4170"/>
                </a:cubicBezTo>
                <a:close/>
                <a:moveTo>
                  <a:pt x="8674" y="7322"/>
                </a:moveTo>
                <a:lnTo>
                  <a:pt x="8674" y="7322"/>
                </a:lnTo>
                <a:cubicBezTo>
                  <a:pt x="8878" y="7412"/>
                  <a:pt x="8878" y="7412"/>
                  <a:pt x="8971" y="7529"/>
                </a:cubicBezTo>
                <a:cubicBezTo>
                  <a:pt x="9145" y="7743"/>
                  <a:pt x="9138" y="7787"/>
                  <a:pt x="8858" y="7981"/>
                </a:cubicBezTo>
                <a:cubicBezTo>
                  <a:pt x="8767" y="7753"/>
                  <a:pt x="8610" y="7573"/>
                  <a:pt x="8674" y="7322"/>
                </a:cubicBezTo>
                <a:close/>
                <a:moveTo>
                  <a:pt x="9607" y="5125"/>
                </a:moveTo>
                <a:cubicBezTo>
                  <a:pt x="9978" y="5764"/>
                  <a:pt x="10556" y="6055"/>
                  <a:pt x="11208" y="6272"/>
                </a:cubicBezTo>
                <a:cubicBezTo>
                  <a:pt x="11168" y="6650"/>
                  <a:pt x="11168" y="7028"/>
                  <a:pt x="11094" y="7385"/>
                </a:cubicBezTo>
                <a:cubicBezTo>
                  <a:pt x="10961" y="8037"/>
                  <a:pt x="10790" y="8673"/>
                  <a:pt x="10623" y="9348"/>
                </a:cubicBezTo>
                <a:cubicBezTo>
                  <a:pt x="10245" y="9147"/>
                  <a:pt x="9844" y="9037"/>
                  <a:pt x="9556" y="8813"/>
                </a:cubicBezTo>
                <a:cubicBezTo>
                  <a:pt x="9536" y="8385"/>
                  <a:pt x="9526" y="8004"/>
                  <a:pt x="9496" y="7626"/>
                </a:cubicBezTo>
                <a:cubicBezTo>
                  <a:pt x="9436" y="6851"/>
                  <a:pt x="9456" y="6082"/>
                  <a:pt x="9540" y="5319"/>
                </a:cubicBezTo>
                <a:cubicBezTo>
                  <a:pt x="9543" y="5269"/>
                  <a:pt x="9573" y="5219"/>
                  <a:pt x="9607" y="5125"/>
                </a:cubicBezTo>
                <a:close/>
                <a:moveTo>
                  <a:pt x="13826" y="5981"/>
                </a:moveTo>
                <a:lnTo>
                  <a:pt x="13826" y="5981"/>
                </a:lnTo>
                <a:cubicBezTo>
                  <a:pt x="13759" y="6178"/>
                  <a:pt x="13719" y="6316"/>
                  <a:pt x="13669" y="6456"/>
                </a:cubicBezTo>
                <a:cubicBezTo>
                  <a:pt x="13298" y="7526"/>
                  <a:pt x="12903" y="8586"/>
                  <a:pt x="12448" y="9626"/>
                </a:cubicBezTo>
                <a:cubicBezTo>
                  <a:pt x="12368" y="9806"/>
                  <a:pt x="12305" y="9997"/>
                  <a:pt x="12134" y="10127"/>
                </a:cubicBezTo>
                <a:cubicBezTo>
                  <a:pt x="11613" y="9967"/>
                  <a:pt x="11165" y="9689"/>
                  <a:pt x="10740" y="9418"/>
                </a:cubicBezTo>
                <a:cubicBezTo>
                  <a:pt x="10827" y="9050"/>
                  <a:pt x="10907" y="8713"/>
                  <a:pt x="10991" y="8372"/>
                </a:cubicBezTo>
                <a:cubicBezTo>
                  <a:pt x="11074" y="8031"/>
                  <a:pt x="11165" y="7693"/>
                  <a:pt x="11241" y="7349"/>
                </a:cubicBezTo>
                <a:cubicBezTo>
                  <a:pt x="11315" y="7011"/>
                  <a:pt x="11282" y="6653"/>
                  <a:pt x="11369" y="6319"/>
                </a:cubicBezTo>
                <a:cubicBezTo>
                  <a:pt x="11664" y="6361"/>
                  <a:pt x="11952" y="6390"/>
                  <a:pt x="12236" y="6390"/>
                </a:cubicBezTo>
                <a:cubicBezTo>
                  <a:pt x="12778" y="6390"/>
                  <a:pt x="13304" y="6286"/>
                  <a:pt x="13826" y="5981"/>
                </a:cubicBezTo>
                <a:close/>
                <a:moveTo>
                  <a:pt x="6387" y="9832"/>
                </a:moveTo>
                <a:cubicBezTo>
                  <a:pt x="6470" y="9964"/>
                  <a:pt x="6438" y="10099"/>
                  <a:pt x="6393" y="10229"/>
                </a:cubicBezTo>
                <a:lnTo>
                  <a:pt x="6393" y="10229"/>
                </a:lnTo>
                <a:cubicBezTo>
                  <a:pt x="6393" y="10097"/>
                  <a:pt x="6393" y="9962"/>
                  <a:pt x="6387" y="9832"/>
                </a:cubicBezTo>
                <a:close/>
                <a:moveTo>
                  <a:pt x="10705" y="2925"/>
                </a:moveTo>
                <a:cubicBezTo>
                  <a:pt x="11287" y="2925"/>
                  <a:pt x="11862" y="3052"/>
                  <a:pt x="12432" y="3286"/>
                </a:cubicBezTo>
                <a:cubicBezTo>
                  <a:pt x="12890" y="3480"/>
                  <a:pt x="13291" y="3765"/>
                  <a:pt x="13619" y="4142"/>
                </a:cubicBezTo>
                <a:cubicBezTo>
                  <a:pt x="13853" y="4417"/>
                  <a:pt x="14023" y="4721"/>
                  <a:pt x="14060" y="5085"/>
                </a:cubicBezTo>
                <a:cubicBezTo>
                  <a:pt x="14093" y="5386"/>
                  <a:pt x="13996" y="5647"/>
                  <a:pt x="13746" y="5824"/>
                </a:cubicBezTo>
                <a:cubicBezTo>
                  <a:pt x="13569" y="5948"/>
                  <a:pt x="13368" y="6065"/>
                  <a:pt x="13161" y="6115"/>
                </a:cubicBezTo>
                <a:cubicBezTo>
                  <a:pt x="12853" y="6192"/>
                  <a:pt x="12532" y="6232"/>
                  <a:pt x="12214" y="6242"/>
                </a:cubicBezTo>
                <a:cubicBezTo>
                  <a:pt x="12173" y="6243"/>
                  <a:pt x="12131" y="6244"/>
                  <a:pt x="12090" y="6244"/>
                </a:cubicBezTo>
                <a:cubicBezTo>
                  <a:pt x="11847" y="6244"/>
                  <a:pt x="11605" y="6223"/>
                  <a:pt x="11365" y="6128"/>
                </a:cubicBezTo>
                <a:cubicBezTo>
                  <a:pt x="11369" y="6011"/>
                  <a:pt x="11379" y="5904"/>
                  <a:pt x="11382" y="5794"/>
                </a:cubicBezTo>
                <a:cubicBezTo>
                  <a:pt x="11395" y="5446"/>
                  <a:pt x="11439" y="5129"/>
                  <a:pt x="11720" y="4868"/>
                </a:cubicBezTo>
                <a:cubicBezTo>
                  <a:pt x="11947" y="4654"/>
                  <a:pt x="11880" y="4427"/>
                  <a:pt x="11586" y="4303"/>
                </a:cubicBezTo>
                <a:cubicBezTo>
                  <a:pt x="11338" y="4192"/>
                  <a:pt x="11081" y="4106"/>
                  <a:pt x="10817" y="4049"/>
                </a:cubicBezTo>
                <a:cubicBezTo>
                  <a:pt x="10698" y="4021"/>
                  <a:pt x="10577" y="4006"/>
                  <a:pt x="10457" y="4006"/>
                </a:cubicBezTo>
                <a:cubicBezTo>
                  <a:pt x="10278" y="4006"/>
                  <a:pt x="10100" y="4039"/>
                  <a:pt x="9927" y="4109"/>
                </a:cubicBezTo>
                <a:cubicBezTo>
                  <a:pt x="9717" y="4192"/>
                  <a:pt x="9516" y="4323"/>
                  <a:pt x="9483" y="4557"/>
                </a:cubicBezTo>
                <a:cubicBezTo>
                  <a:pt x="9349" y="5480"/>
                  <a:pt x="9282" y="6413"/>
                  <a:pt x="9342" y="7345"/>
                </a:cubicBezTo>
                <a:cubicBezTo>
                  <a:pt x="9362" y="7666"/>
                  <a:pt x="9393" y="7984"/>
                  <a:pt x="9413" y="8305"/>
                </a:cubicBezTo>
                <a:cubicBezTo>
                  <a:pt x="9423" y="8419"/>
                  <a:pt x="9433" y="8536"/>
                  <a:pt x="9366" y="8663"/>
                </a:cubicBezTo>
                <a:cubicBezTo>
                  <a:pt x="9175" y="8516"/>
                  <a:pt x="9058" y="8348"/>
                  <a:pt x="8965" y="8154"/>
                </a:cubicBezTo>
                <a:cubicBezTo>
                  <a:pt x="9045" y="8078"/>
                  <a:pt x="9125" y="8014"/>
                  <a:pt x="9179" y="7930"/>
                </a:cubicBezTo>
                <a:cubicBezTo>
                  <a:pt x="9222" y="7867"/>
                  <a:pt x="9259" y="7777"/>
                  <a:pt x="9242" y="7713"/>
                </a:cubicBezTo>
                <a:cubicBezTo>
                  <a:pt x="9172" y="7469"/>
                  <a:pt x="9005" y="7295"/>
                  <a:pt x="8777" y="7192"/>
                </a:cubicBezTo>
                <a:cubicBezTo>
                  <a:pt x="8741" y="7175"/>
                  <a:pt x="8707" y="7167"/>
                  <a:pt x="8676" y="7167"/>
                </a:cubicBezTo>
                <a:cubicBezTo>
                  <a:pt x="8579" y="7167"/>
                  <a:pt x="8510" y="7242"/>
                  <a:pt x="8510" y="7365"/>
                </a:cubicBezTo>
                <a:cubicBezTo>
                  <a:pt x="8510" y="7482"/>
                  <a:pt x="8543" y="7603"/>
                  <a:pt x="8577" y="7716"/>
                </a:cubicBezTo>
                <a:cubicBezTo>
                  <a:pt x="8614" y="7837"/>
                  <a:pt x="8674" y="7954"/>
                  <a:pt x="8724" y="8078"/>
                </a:cubicBezTo>
                <a:cubicBezTo>
                  <a:pt x="8687" y="8114"/>
                  <a:pt x="8657" y="8144"/>
                  <a:pt x="8627" y="8164"/>
                </a:cubicBezTo>
                <a:cubicBezTo>
                  <a:pt x="8286" y="8382"/>
                  <a:pt x="7995" y="8663"/>
                  <a:pt x="7741" y="8974"/>
                </a:cubicBezTo>
                <a:cubicBezTo>
                  <a:pt x="7417" y="9381"/>
                  <a:pt x="7092" y="9793"/>
                  <a:pt x="6768" y="10201"/>
                </a:cubicBezTo>
                <a:cubicBezTo>
                  <a:pt x="6731" y="10251"/>
                  <a:pt x="6674" y="10288"/>
                  <a:pt x="6597" y="10361"/>
                </a:cubicBezTo>
                <a:cubicBezTo>
                  <a:pt x="6587" y="10110"/>
                  <a:pt x="6584" y="9913"/>
                  <a:pt x="6581" y="9716"/>
                </a:cubicBezTo>
                <a:cubicBezTo>
                  <a:pt x="6564" y="8656"/>
                  <a:pt x="6601" y="7609"/>
                  <a:pt x="6858" y="6576"/>
                </a:cubicBezTo>
                <a:cubicBezTo>
                  <a:pt x="7069" y="5761"/>
                  <a:pt x="7390" y="4998"/>
                  <a:pt x="7868" y="4303"/>
                </a:cubicBezTo>
                <a:cubicBezTo>
                  <a:pt x="8256" y="3734"/>
                  <a:pt x="8777" y="3347"/>
                  <a:pt x="9429" y="3133"/>
                </a:cubicBezTo>
                <a:cubicBezTo>
                  <a:pt x="9858" y="2992"/>
                  <a:pt x="10283" y="2925"/>
                  <a:pt x="10705" y="2925"/>
                </a:cubicBezTo>
                <a:close/>
                <a:moveTo>
                  <a:pt x="6393" y="10274"/>
                </a:moveTo>
                <a:cubicBezTo>
                  <a:pt x="6477" y="10409"/>
                  <a:pt x="6474" y="10433"/>
                  <a:pt x="6387" y="10639"/>
                </a:cubicBezTo>
                <a:cubicBezTo>
                  <a:pt x="6393" y="10489"/>
                  <a:pt x="6393" y="10377"/>
                  <a:pt x="6393" y="10274"/>
                </a:cubicBezTo>
                <a:close/>
                <a:moveTo>
                  <a:pt x="16118" y="3037"/>
                </a:moveTo>
                <a:cubicBezTo>
                  <a:pt x="16134" y="3037"/>
                  <a:pt x="16150" y="3038"/>
                  <a:pt x="16166" y="3039"/>
                </a:cubicBezTo>
                <a:cubicBezTo>
                  <a:pt x="16317" y="3052"/>
                  <a:pt x="16464" y="3086"/>
                  <a:pt x="16611" y="3123"/>
                </a:cubicBezTo>
                <a:cubicBezTo>
                  <a:pt x="17450" y="3357"/>
                  <a:pt x="18162" y="3825"/>
                  <a:pt x="18838" y="4350"/>
                </a:cubicBezTo>
                <a:cubicBezTo>
                  <a:pt x="19506" y="4868"/>
                  <a:pt x="19995" y="5540"/>
                  <a:pt x="20413" y="6265"/>
                </a:cubicBezTo>
                <a:cubicBezTo>
                  <a:pt x="20563" y="6530"/>
                  <a:pt x="20687" y="6810"/>
                  <a:pt x="20720" y="7111"/>
                </a:cubicBezTo>
                <a:cubicBezTo>
                  <a:pt x="20737" y="7278"/>
                  <a:pt x="20723" y="7449"/>
                  <a:pt x="20703" y="7616"/>
                </a:cubicBezTo>
                <a:cubicBezTo>
                  <a:pt x="20680" y="7770"/>
                  <a:pt x="20573" y="7864"/>
                  <a:pt x="20419" y="7887"/>
                </a:cubicBezTo>
                <a:cubicBezTo>
                  <a:pt x="20352" y="7900"/>
                  <a:pt x="20279" y="7900"/>
                  <a:pt x="20209" y="7900"/>
                </a:cubicBezTo>
                <a:cubicBezTo>
                  <a:pt x="20204" y="7900"/>
                  <a:pt x="20200" y="7900"/>
                  <a:pt x="20195" y="7900"/>
                </a:cubicBezTo>
                <a:cubicBezTo>
                  <a:pt x="19937" y="7900"/>
                  <a:pt x="19717" y="7997"/>
                  <a:pt x="19520" y="8154"/>
                </a:cubicBezTo>
                <a:cubicBezTo>
                  <a:pt x="19339" y="8305"/>
                  <a:pt x="19192" y="8482"/>
                  <a:pt x="19089" y="8689"/>
                </a:cubicBezTo>
                <a:cubicBezTo>
                  <a:pt x="19002" y="8870"/>
                  <a:pt x="18915" y="9054"/>
                  <a:pt x="18841" y="9238"/>
                </a:cubicBezTo>
                <a:cubicBezTo>
                  <a:pt x="18513" y="10070"/>
                  <a:pt x="18085" y="10856"/>
                  <a:pt x="17601" y="11605"/>
                </a:cubicBezTo>
                <a:cubicBezTo>
                  <a:pt x="17554" y="11675"/>
                  <a:pt x="17500" y="11742"/>
                  <a:pt x="17447" y="11809"/>
                </a:cubicBezTo>
                <a:cubicBezTo>
                  <a:pt x="17444" y="11505"/>
                  <a:pt x="17484" y="11220"/>
                  <a:pt x="17537" y="10940"/>
                </a:cubicBezTo>
                <a:cubicBezTo>
                  <a:pt x="17597" y="10639"/>
                  <a:pt x="17544" y="10555"/>
                  <a:pt x="17243" y="10518"/>
                </a:cubicBezTo>
                <a:cubicBezTo>
                  <a:pt x="17199" y="10512"/>
                  <a:pt x="17163" y="10508"/>
                  <a:pt x="17119" y="10505"/>
                </a:cubicBezTo>
                <a:cubicBezTo>
                  <a:pt x="16180" y="10408"/>
                  <a:pt x="15244" y="10318"/>
                  <a:pt x="14304" y="10221"/>
                </a:cubicBezTo>
                <a:cubicBezTo>
                  <a:pt x="14234" y="10217"/>
                  <a:pt x="14164" y="10194"/>
                  <a:pt x="14107" y="10184"/>
                </a:cubicBezTo>
                <a:cubicBezTo>
                  <a:pt x="14097" y="10144"/>
                  <a:pt x="14090" y="10124"/>
                  <a:pt x="14093" y="10107"/>
                </a:cubicBezTo>
                <a:cubicBezTo>
                  <a:pt x="14190" y="9626"/>
                  <a:pt x="14284" y="9141"/>
                  <a:pt x="14384" y="8663"/>
                </a:cubicBezTo>
                <a:cubicBezTo>
                  <a:pt x="14428" y="8445"/>
                  <a:pt x="14485" y="8231"/>
                  <a:pt x="14545" y="8021"/>
                </a:cubicBezTo>
                <a:cubicBezTo>
                  <a:pt x="14679" y="7579"/>
                  <a:pt x="14943" y="7215"/>
                  <a:pt x="15230" y="6864"/>
                </a:cubicBezTo>
                <a:cubicBezTo>
                  <a:pt x="15595" y="6423"/>
                  <a:pt x="15738" y="5911"/>
                  <a:pt x="15712" y="5353"/>
                </a:cubicBezTo>
                <a:cubicBezTo>
                  <a:pt x="15698" y="5112"/>
                  <a:pt x="15661" y="4875"/>
                  <a:pt x="15628" y="4637"/>
                </a:cubicBezTo>
                <a:cubicBezTo>
                  <a:pt x="15598" y="4427"/>
                  <a:pt x="15555" y="4223"/>
                  <a:pt x="15524" y="4015"/>
                </a:cubicBezTo>
                <a:cubicBezTo>
                  <a:pt x="15494" y="3801"/>
                  <a:pt x="15511" y="3591"/>
                  <a:pt x="15595" y="3397"/>
                </a:cubicBezTo>
                <a:cubicBezTo>
                  <a:pt x="15688" y="3172"/>
                  <a:pt x="15885" y="3037"/>
                  <a:pt x="16118" y="3037"/>
                </a:cubicBezTo>
                <a:close/>
                <a:moveTo>
                  <a:pt x="14135" y="10374"/>
                </a:moveTo>
                <a:cubicBezTo>
                  <a:pt x="14138" y="10374"/>
                  <a:pt x="14141" y="10374"/>
                  <a:pt x="14144" y="10374"/>
                </a:cubicBezTo>
                <a:cubicBezTo>
                  <a:pt x="15163" y="10475"/>
                  <a:pt x="16183" y="10572"/>
                  <a:pt x="17203" y="10672"/>
                </a:cubicBezTo>
                <a:cubicBezTo>
                  <a:pt x="17253" y="10675"/>
                  <a:pt x="17303" y="10689"/>
                  <a:pt x="17350" y="10702"/>
                </a:cubicBezTo>
                <a:cubicBezTo>
                  <a:pt x="17360" y="10702"/>
                  <a:pt x="17367" y="10712"/>
                  <a:pt x="17370" y="10719"/>
                </a:cubicBezTo>
                <a:cubicBezTo>
                  <a:pt x="17380" y="10726"/>
                  <a:pt x="17383" y="10736"/>
                  <a:pt x="17413" y="10769"/>
                </a:cubicBezTo>
                <a:cubicBezTo>
                  <a:pt x="17343" y="11190"/>
                  <a:pt x="17270" y="11638"/>
                  <a:pt x="17179" y="12076"/>
                </a:cubicBezTo>
                <a:cubicBezTo>
                  <a:pt x="17163" y="12163"/>
                  <a:pt x="17082" y="12257"/>
                  <a:pt x="17012" y="12317"/>
                </a:cubicBezTo>
                <a:cubicBezTo>
                  <a:pt x="16735" y="12564"/>
                  <a:pt x="16464" y="12829"/>
                  <a:pt x="16160" y="13033"/>
                </a:cubicBezTo>
                <a:cubicBezTo>
                  <a:pt x="15621" y="13397"/>
                  <a:pt x="15063" y="13745"/>
                  <a:pt x="14495" y="14066"/>
                </a:cubicBezTo>
                <a:cubicBezTo>
                  <a:pt x="13649" y="14550"/>
                  <a:pt x="12833" y="15075"/>
                  <a:pt x="12131" y="15761"/>
                </a:cubicBezTo>
                <a:cubicBezTo>
                  <a:pt x="11459" y="16429"/>
                  <a:pt x="10783" y="17101"/>
                  <a:pt x="10165" y="17840"/>
                </a:cubicBezTo>
                <a:cubicBezTo>
                  <a:pt x="10309" y="16898"/>
                  <a:pt x="10666" y="16045"/>
                  <a:pt x="11198" y="15266"/>
                </a:cubicBezTo>
                <a:cubicBezTo>
                  <a:pt x="11763" y="14433"/>
                  <a:pt x="12345" y="13618"/>
                  <a:pt x="12920" y="12795"/>
                </a:cubicBezTo>
                <a:cubicBezTo>
                  <a:pt x="13348" y="12193"/>
                  <a:pt x="13686" y="11545"/>
                  <a:pt x="13900" y="10839"/>
                </a:cubicBezTo>
                <a:cubicBezTo>
                  <a:pt x="13943" y="10689"/>
                  <a:pt x="13990" y="10535"/>
                  <a:pt x="14037" y="10391"/>
                </a:cubicBezTo>
                <a:cubicBezTo>
                  <a:pt x="14081" y="10385"/>
                  <a:pt x="14110" y="10374"/>
                  <a:pt x="14135" y="10374"/>
                </a:cubicBezTo>
                <a:close/>
                <a:moveTo>
                  <a:pt x="2348" y="3373"/>
                </a:moveTo>
                <a:cubicBezTo>
                  <a:pt x="2375" y="3447"/>
                  <a:pt x="2398" y="3504"/>
                  <a:pt x="2425" y="3557"/>
                </a:cubicBezTo>
                <a:cubicBezTo>
                  <a:pt x="2586" y="3872"/>
                  <a:pt x="2827" y="4038"/>
                  <a:pt x="3104" y="4038"/>
                </a:cubicBezTo>
                <a:cubicBezTo>
                  <a:pt x="3253" y="4038"/>
                  <a:pt x="3412" y="3990"/>
                  <a:pt x="3575" y="3892"/>
                </a:cubicBezTo>
                <a:cubicBezTo>
                  <a:pt x="3592" y="3885"/>
                  <a:pt x="3612" y="3875"/>
                  <a:pt x="3625" y="3862"/>
                </a:cubicBezTo>
                <a:cubicBezTo>
                  <a:pt x="3703" y="3804"/>
                  <a:pt x="3786" y="3780"/>
                  <a:pt x="3876" y="3780"/>
                </a:cubicBezTo>
                <a:cubicBezTo>
                  <a:pt x="3906" y="3780"/>
                  <a:pt x="3937" y="3783"/>
                  <a:pt x="3969" y="3788"/>
                </a:cubicBezTo>
                <a:cubicBezTo>
                  <a:pt x="4394" y="3862"/>
                  <a:pt x="4815" y="3938"/>
                  <a:pt x="5243" y="4022"/>
                </a:cubicBezTo>
                <a:cubicBezTo>
                  <a:pt x="5461" y="4062"/>
                  <a:pt x="5611" y="4203"/>
                  <a:pt x="5731" y="4390"/>
                </a:cubicBezTo>
                <a:cubicBezTo>
                  <a:pt x="5979" y="4771"/>
                  <a:pt x="6129" y="5189"/>
                  <a:pt x="6166" y="5627"/>
                </a:cubicBezTo>
                <a:cubicBezTo>
                  <a:pt x="6210" y="6075"/>
                  <a:pt x="6193" y="6530"/>
                  <a:pt x="6196" y="6981"/>
                </a:cubicBezTo>
                <a:cubicBezTo>
                  <a:pt x="6200" y="7573"/>
                  <a:pt x="6196" y="8164"/>
                  <a:pt x="6200" y="8756"/>
                </a:cubicBezTo>
                <a:cubicBezTo>
                  <a:pt x="6210" y="9378"/>
                  <a:pt x="6226" y="10003"/>
                  <a:pt x="6246" y="10622"/>
                </a:cubicBezTo>
                <a:cubicBezTo>
                  <a:pt x="6250" y="10799"/>
                  <a:pt x="6203" y="10950"/>
                  <a:pt x="6099" y="11097"/>
                </a:cubicBezTo>
                <a:cubicBezTo>
                  <a:pt x="5969" y="11277"/>
                  <a:pt x="5862" y="11468"/>
                  <a:pt x="5758" y="11662"/>
                </a:cubicBezTo>
                <a:cubicBezTo>
                  <a:pt x="5474" y="12187"/>
                  <a:pt x="5357" y="12752"/>
                  <a:pt x="5424" y="13350"/>
                </a:cubicBezTo>
                <a:cubicBezTo>
                  <a:pt x="5501" y="14072"/>
                  <a:pt x="5691" y="14771"/>
                  <a:pt x="5929" y="15453"/>
                </a:cubicBezTo>
                <a:cubicBezTo>
                  <a:pt x="6233" y="16319"/>
                  <a:pt x="6648" y="17128"/>
                  <a:pt x="7179" y="17907"/>
                </a:cubicBezTo>
                <a:cubicBezTo>
                  <a:pt x="7122" y="17867"/>
                  <a:pt x="7066" y="17834"/>
                  <a:pt x="7015" y="17794"/>
                </a:cubicBezTo>
                <a:lnTo>
                  <a:pt x="5725" y="16750"/>
                </a:lnTo>
                <a:cubicBezTo>
                  <a:pt x="4929" y="16115"/>
                  <a:pt x="4294" y="15343"/>
                  <a:pt x="3792" y="14460"/>
                </a:cubicBezTo>
                <a:cubicBezTo>
                  <a:pt x="3425" y="13815"/>
                  <a:pt x="3154" y="13123"/>
                  <a:pt x="2910" y="12417"/>
                </a:cubicBezTo>
                <a:cubicBezTo>
                  <a:pt x="2582" y="11458"/>
                  <a:pt x="2308" y="10478"/>
                  <a:pt x="2214" y="9468"/>
                </a:cubicBezTo>
                <a:cubicBezTo>
                  <a:pt x="2074" y="8051"/>
                  <a:pt x="1950" y="6630"/>
                  <a:pt x="1823" y="5212"/>
                </a:cubicBezTo>
                <a:cubicBezTo>
                  <a:pt x="1780" y="4724"/>
                  <a:pt x="1866" y="4253"/>
                  <a:pt x="2037" y="3798"/>
                </a:cubicBezTo>
                <a:cubicBezTo>
                  <a:pt x="2097" y="3634"/>
                  <a:pt x="2171" y="3470"/>
                  <a:pt x="2348" y="3373"/>
                </a:cubicBezTo>
                <a:close/>
                <a:moveTo>
                  <a:pt x="8807" y="8248"/>
                </a:moveTo>
                <a:cubicBezTo>
                  <a:pt x="8878" y="8342"/>
                  <a:pt x="8945" y="8432"/>
                  <a:pt x="9008" y="8519"/>
                </a:cubicBezTo>
                <a:cubicBezTo>
                  <a:pt x="9195" y="8773"/>
                  <a:pt x="9439" y="8974"/>
                  <a:pt x="9727" y="9101"/>
                </a:cubicBezTo>
                <a:cubicBezTo>
                  <a:pt x="10279" y="9345"/>
                  <a:pt x="10807" y="9636"/>
                  <a:pt x="11322" y="9937"/>
                </a:cubicBezTo>
                <a:cubicBezTo>
                  <a:pt x="11834" y="10233"/>
                  <a:pt x="12378" y="10403"/>
                  <a:pt x="12966" y="10403"/>
                </a:cubicBezTo>
                <a:cubicBezTo>
                  <a:pt x="13041" y="10403"/>
                  <a:pt x="13117" y="10400"/>
                  <a:pt x="13194" y="10395"/>
                </a:cubicBezTo>
                <a:cubicBezTo>
                  <a:pt x="13408" y="10378"/>
                  <a:pt x="13619" y="10378"/>
                  <a:pt x="13859" y="10371"/>
                </a:cubicBezTo>
                <a:lnTo>
                  <a:pt x="13859" y="10371"/>
                </a:lnTo>
                <a:cubicBezTo>
                  <a:pt x="13853" y="10455"/>
                  <a:pt x="13853" y="10492"/>
                  <a:pt x="13839" y="10528"/>
                </a:cubicBezTo>
                <a:cubicBezTo>
                  <a:pt x="13675" y="11103"/>
                  <a:pt x="13485" y="11662"/>
                  <a:pt x="13157" y="12163"/>
                </a:cubicBezTo>
                <a:cubicBezTo>
                  <a:pt x="12800" y="12718"/>
                  <a:pt x="12422" y="13263"/>
                  <a:pt x="12047" y="13812"/>
                </a:cubicBezTo>
                <a:cubicBezTo>
                  <a:pt x="11700" y="14316"/>
                  <a:pt x="11335" y="14805"/>
                  <a:pt x="11001" y="15319"/>
                </a:cubicBezTo>
                <a:cubicBezTo>
                  <a:pt x="10563" y="15988"/>
                  <a:pt x="10248" y="16710"/>
                  <a:pt x="10078" y="17493"/>
                </a:cubicBezTo>
                <a:cubicBezTo>
                  <a:pt x="10024" y="17727"/>
                  <a:pt x="9974" y="17961"/>
                  <a:pt x="9897" y="18188"/>
                </a:cubicBezTo>
                <a:cubicBezTo>
                  <a:pt x="9862" y="18305"/>
                  <a:pt x="9808" y="18364"/>
                  <a:pt x="9739" y="18364"/>
                </a:cubicBezTo>
                <a:cubicBezTo>
                  <a:pt x="9690" y="18364"/>
                  <a:pt x="9633" y="18333"/>
                  <a:pt x="9570" y="18272"/>
                </a:cubicBezTo>
                <a:cubicBezTo>
                  <a:pt x="9436" y="18138"/>
                  <a:pt x="9309" y="17991"/>
                  <a:pt x="9212" y="17827"/>
                </a:cubicBezTo>
                <a:cubicBezTo>
                  <a:pt x="8741" y="17018"/>
                  <a:pt x="8269" y="16215"/>
                  <a:pt x="7821" y="15400"/>
                </a:cubicBezTo>
                <a:cubicBezTo>
                  <a:pt x="7049" y="13979"/>
                  <a:pt x="6778" y="12417"/>
                  <a:pt x="6631" y="10829"/>
                </a:cubicBezTo>
                <a:cubicBezTo>
                  <a:pt x="6621" y="10726"/>
                  <a:pt x="6634" y="10635"/>
                  <a:pt x="6704" y="10552"/>
                </a:cubicBezTo>
                <a:cubicBezTo>
                  <a:pt x="7179" y="9967"/>
                  <a:pt x="7637" y="9371"/>
                  <a:pt x="8122" y="8796"/>
                </a:cubicBezTo>
                <a:cubicBezTo>
                  <a:pt x="8306" y="8572"/>
                  <a:pt x="8533" y="8385"/>
                  <a:pt x="8807" y="8248"/>
                </a:cubicBezTo>
                <a:close/>
                <a:moveTo>
                  <a:pt x="17113" y="12534"/>
                </a:moveTo>
                <a:lnTo>
                  <a:pt x="17113" y="12534"/>
                </a:lnTo>
                <a:cubicBezTo>
                  <a:pt x="17029" y="12942"/>
                  <a:pt x="16952" y="13327"/>
                  <a:pt x="16872" y="13705"/>
                </a:cubicBezTo>
                <a:cubicBezTo>
                  <a:pt x="16715" y="14474"/>
                  <a:pt x="16464" y="15209"/>
                  <a:pt x="16126" y="15921"/>
                </a:cubicBezTo>
                <a:cubicBezTo>
                  <a:pt x="15575" y="17071"/>
                  <a:pt x="14742" y="17887"/>
                  <a:pt x="13518" y="18305"/>
                </a:cubicBezTo>
                <a:cubicBezTo>
                  <a:pt x="12816" y="18546"/>
                  <a:pt x="12107" y="18770"/>
                  <a:pt x="11395" y="18970"/>
                </a:cubicBezTo>
                <a:cubicBezTo>
                  <a:pt x="11281" y="19002"/>
                  <a:pt x="11175" y="19018"/>
                  <a:pt x="11074" y="19018"/>
                </a:cubicBezTo>
                <a:cubicBezTo>
                  <a:pt x="10867" y="19018"/>
                  <a:pt x="10682" y="18951"/>
                  <a:pt x="10496" y="18817"/>
                </a:cubicBezTo>
                <a:cubicBezTo>
                  <a:pt x="10456" y="18787"/>
                  <a:pt x="10412" y="18763"/>
                  <a:pt x="10372" y="18733"/>
                </a:cubicBezTo>
                <a:cubicBezTo>
                  <a:pt x="10125" y="18549"/>
                  <a:pt x="10078" y="18369"/>
                  <a:pt x="10228" y="18111"/>
                </a:cubicBezTo>
                <a:cubicBezTo>
                  <a:pt x="10329" y="17937"/>
                  <a:pt x="10446" y="17770"/>
                  <a:pt x="10579" y="17626"/>
                </a:cubicBezTo>
                <a:cubicBezTo>
                  <a:pt x="10944" y="17225"/>
                  <a:pt x="11312" y="16827"/>
                  <a:pt x="11686" y="16433"/>
                </a:cubicBezTo>
                <a:cubicBezTo>
                  <a:pt x="12515" y="15560"/>
                  <a:pt x="13448" y="14825"/>
                  <a:pt x="14508" y="14256"/>
                </a:cubicBezTo>
                <a:cubicBezTo>
                  <a:pt x="15404" y="13775"/>
                  <a:pt x="16273" y="13257"/>
                  <a:pt x="17019" y="12561"/>
                </a:cubicBezTo>
                <a:cubicBezTo>
                  <a:pt x="17032" y="12548"/>
                  <a:pt x="17059" y="12548"/>
                  <a:pt x="17113" y="12534"/>
                </a:cubicBezTo>
                <a:close/>
                <a:moveTo>
                  <a:pt x="6263" y="11257"/>
                </a:moveTo>
                <a:cubicBezTo>
                  <a:pt x="6270" y="11374"/>
                  <a:pt x="6276" y="11491"/>
                  <a:pt x="6283" y="11608"/>
                </a:cubicBezTo>
                <a:cubicBezTo>
                  <a:pt x="6347" y="12745"/>
                  <a:pt x="6594" y="13848"/>
                  <a:pt x="6915" y="14938"/>
                </a:cubicBezTo>
                <a:cubicBezTo>
                  <a:pt x="7183" y="15841"/>
                  <a:pt x="7574" y="16684"/>
                  <a:pt x="8182" y="17412"/>
                </a:cubicBezTo>
                <a:cubicBezTo>
                  <a:pt x="8587" y="17897"/>
                  <a:pt x="9028" y="18349"/>
                  <a:pt x="9456" y="18817"/>
                </a:cubicBezTo>
                <a:cubicBezTo>
                  <a:pt x="9520" y="18887"/>
                  <a:pt x="9580" y="18954"/>
                  <a:pt x="9680" y="19071"/>
                </a:cubicBezTo>
                <a:cubicBezTo>
                  <a:pt x="9209" y="19017"/>
                  <a:pt x="8807" y="18970"/>
                  <a:pt x="8440" y="18756"/>
                </a:cubicBezTo>
                <a:cubicBezTo>
                  <a:pt x="8002" y="18502"/>
                  <a:pt x="7624" y="18178"/>
                  <a:pt x="7316" y="17770"/>
                </a:cubicBezTo>
                <a:cubicBezTo>
                  <a:pt x="6320" y="16460"/>
                  <a:pt x="5795" y="14955"/>
                  <a:pt x="5574" y="13340"/>
                </a:cubicBezTo>
                <a:cubicBezTo>
                  <a:pt x="5464" y="12558"/>
                  <a:pt x="5762" y="11876"/>
                  <a:pt x="6263" y="11257"/>
                </a:cubicBezTo>
                <a:close/>
                <a:moveTo>
                  <a:pt x="6497" y="10916"/>
                </a:moveTo>
                <a:cubicBezTo>
                  <a:pt x="6544" y="11284"/>
                  <a:pt x="6584" y="11645"/>
                  <a:pt x="6638" y="11999"/>
                </a:cubicBezTo>
                <a:cubicBezTo>
                  <a:pt x="6768" y="12855"/>
                  <a:pt x="6948" y="13698"/>
                  <a:pt x="7273" y="14504"/>
                </a:cubicBezTo>
                <a:cubicBezTo>
                  <a:pt x="7784" y="15777"/>
                  <a:pt x="8533" y="16924"/>
                  <a:pt x="9242" y="18084"/>
                </a:cubicBezTo>
                <a:cubicBezTo>
                  <a:pt x="9309" y="18195"/>
                  <a:pt x="9406" y="18292"/>
                  <a:pt x="9496" y="18379"/>
                </a:cubicBezTo>
                <a:cubicBezTo>
                  <a:pt x="9572" y="18450"/>
                  <a:pt x="9656" y="18508"/>
                  <a:pt x="9755" y="18508"/>
                </a:cubicBezTo>
                <a:cubicBezTo>
                  <a:pt x="9822" y="18508"/>
                  <a:pt x="9895" y="18482"/>
                  <a:pt x="9978" y="18415"/>
                </a:cubicBezTo>
                <a:cubicBezTo>
                  <a:pt x="10088" y="18800"/>
                  <a:pt x="10412" y="18910"/>
                  <a:pt x="10666" y="19097"/>
                </a:cubicBezTo>
                <a:cubicBezTo>
                  <a:pt x="10516" y="19181"/>
                  <a:pt x="10390" y="19227"/>
                  <a:pt x="10273" y="19227"/>
                </a:cubicBezTo>
                <a:cubicBezTo>
                  <a:pt x="10122" y="19227"/>
                  <a:pt x="9985" y="19151"/>
                  <a:pt x="9827" y="18984"/>
                </a:cubicBezTo>
                <a:cubicBezTo>
                  <a:pt x="9372" y="18502"/>
                  <a:pt x="8901" y="18041"/>
                  <a:pt x="8466" y="17543"/>
                </a:cubicBezTo>
                <a:cubicBezTo>
                  <a:pt x="7972" y="16981"/>
                  <a:pt x="7590" y="16346"/>
                  <a:pt x="7316" y="15650"/>
                </a:cubicBezTo>
                <a:cubicBezTo>
                  <a:pt x="7045" y="14955"/>
                  <a:pt x="6855" y="14236"/>
                  <a:pt x="6694" y="13514"/>
                </a:cubicBezTo>
                <a:cubicBezTo>
                  <a:pt x="6514" y="12708"/>
                  <a:pt x="6420" y="11892"/>
                  <a:pt x="6404" y="11070"/>
                </a:cubicBezTo>
                <a:cubicBezTo>
                  <a:pt x="6404" y="10996"/>
                  <a:pt x="6404" y="10933"/>
                  <a:pt x="6497" y="10916"/>
                </a:cubicBezTo>
                <a:close/>
                <a:moveTo>
                  <a:pt x="12212" y="187"/>
                </a:moveTo>
                <a:cubicBezTo>
                  <a:pt x="12352" y="187"/>
                  <a:pt x="12492" y="190"/>
                  <a:pt x="12632" y="197"/>
                </a:cubicBezTo>
                <a:cubicBezTo>
                  <a:pt x="13278" y="231"/>
                  <a:pt x="13910" y="324"/>
                  <a:pt x="14521" y="545"/>
                </a:cubicBezTo>
                <a:cubicBezTo>
                  <a:pt x="15284" y="819"/>
                  <a:pt x="15976" y="1227"/>
                  <a:pt x="16611" y="1722"/>
                </a:cubicBezTo>
                <a:cubicBezTo>
                  <a:pt x="17393" y="2334"/>
                  <a:pt x="18166" y="2962"/>
                  <a:pt x="18948" y="3574"/>
                </a:cubicBezTo>
                <a:cubicBezTo>
                  <a:pt x="19794" y="4239"/>
                  <a:pt x="20593" y="4958"/>
                  <a:pt x="21272" y="5797"/>
                </a:cubicBezTo>
                <a:cubicBezTo>
                  <a:pt x="21713" y="6346"/>
                  <a:pt x="22108" y="6927"/>
                  <a:pt x="22385" y="7579"/>
                </a:cubicBezTo>
                <a:cubicBezTo>
                  <a:pt x="22696" y="8305"/>
                  <a:pt x="22716" y="9004"/>
                  <a:pt x="22285" y="9706"/>
                </a:cubicBezTo>
                <a:cubicBezTo>
                  <a:pt x="21944" y="10261"/>
                  <a:pt x="21656" y="10846"/>
                  <a:pt x="21446" y="11471"/>
                </a:cubicBezTo>
                <a:cubicBezTo>
                  <a:pt x="21329" y="11822"/>
                  <a:pt x="21205" y="12170"/>
                  <a:pt x="21075" y="12518"/>
                </a:cubicBezTo>
                <a:cubicBezTo>
                  <a:pt x="20787" y="13310"/>
                  <a:pt x="20346" y="13985"/>
                  <a:pt x="19667" y="14504"/>
                </a:cubicBezTo>
                <a:cubicBezTo>
                  <a:pt x="19216" y="14848"/>
                  <a:pt x="18734" y="15136"/>
                  <a:pt x="18236" y="15400"/>
                </a:cubicBezTo>
                <a:cubicBezTo>
                  <a:pt x="17186" y="15951"/>
                  <a:pt x="16240" y="16627"/>
                  <a:pt x="15391" y="17456"/>
                </a:cubicBezTo>
                <a:cubicBezTo>
                  <a:pt x="14996" y="17840"/>
                  <a:pt x="14582" y="18208"/>
                  <a:pt x="14170" y="18569"/>
                </a:cubicBezTo>
                <a:cubicBezTo>
                  <a:pt x="13576" y="19092"/>
                  <a:pt x="12873" y="19321"/>
                  <a:pt x="12101" y="19321"/>
                </a:cubicBezTo>
                <a:cubicBezTo>
                  <a:pt x="12047" y="19321"/>
                  <a:pt x="11994" y="19320"/>
                  <a:pt x="11940" y="19318"/>
                </a:cubicBezTo>
                <a:cubicBezTo>
                  <a:pt x="11730" y="19311"/>
                  <a:pt x="11529" y="19251"/>
                  <a:pt x="11272" y="19148"/>
                </a:cubicBezTo>
                <a:cubicBezTo>
                  <a:pt x="11506" y="19084"/>
                  <a:pt x="11669" y="19044"/>
                  <a:pt x="11833" y="18997"/>
                </a:cubicBezTo>
                <a:cubicBezTo>
                  <a:pt x="12589" y="18787"/>
                  <a:pt x="13334" y="18549"/>
                  <a:pt x="14053" y="18235"/>
                </a:cubicBezTo>
                <a:cubicBezTo>
                  <a:pt x="14709" y="17947"/>
                  <a:pt x="15264" y="17526"/>
                  <a:pt x="15678" y="16938"/>
                </a:cubicBezTo>
                <a:cubicBezTo>
                  <a:pt x="16136" y="16286"/>
                  <a:pt x="16481" y="15570"/>
                  <a:pt x="16728" y="14815"/>
                </a:cubicBezTo>
                <a:cubicBezTo>
                  <a:pt x="16979" y="14049"/>
                  <a:pt x="17109" y="13253"/>
                  <a:pt x="17263" y="12467"/>
                </a:cubicBezTo>
                <a:cubicBezTo>
                  <a:pt x="17283" y="12364"/>
                  <a:pt x="17316" y="12247"/>
                  <a:pt x="17380" y="12167"/>
                </a:cubicBezTo>
                <a:cubicBezTo>
                  <a:pt x="18015" y="11344"/>
                  <a:pt x="18500" y="10435"/>
                  <a:pt x="18901" y="9475"/>
                </a:cubicBezTo>
                <a:cubicBezTo>
                  <a:pt x="18978" y="9291"/>
                  <a:pt x="19055" y="9104"/>
                  <a:pt x="19139" y="8923"/>
                </a:cubicBezTo>
                <a:cubicBezTo>
                  <a:pt x="19376" y="8422"/>
                  <a:pt x="19702" y="8047"/>
                  <a:pt x="20321" y="8047"/>
                </a:cubicBezTo>
                <a:cubicBezTo>
                  <a:pt x="20329" y="8047"/>
                  <a:pt x="20337" y="8047"/>
                  <a:pt x="20346" y="8047"/>
                </a:cubicBezTo>
                <a:cubicBezTo>
                  <a:pt x="20349" y="8048"/>
                  <a:pt x="20352" y="8048"/>
                  <a:pt x="20356" y="8048"/>
                </a:cubicBezTo>
                <a:cubicBezTo>
                  <a:pt x="20676" y="8048"/>
                  <a:pt x="20814" y="7890"/>
                  <a:pt x="20867" y="7569"/>
                </a:cubicBezTo>
                <a:cubicBezTo>
                  <a:pt x="20891" y="7452"/>
                  <a:pt x="20891" y="7332"/>
                  <a:pt x="20881" y="7212"/>
                </a:cubicBezTo>
                <a:cubicBezTo>
                  <a:pt x="20857" y="6884"/>
                  <a:pt x="20744" y="6583"/>
                  <a:pt x="20593" y="6296"/>
                </a:cubicBezTo>
                <a:cubicBezTo>
                  <a:pt x="20346" y="5821"/>
                  <a:pt x="20038" y="5389"/>
                  <a:pt x="19704" y="4975"/>
                </a:cubicBezTo>
                <a:cubicBezTo>
                  <a:pt x="19189" y="4340"/>
                  <a:pt x="18520" y="3892"/>
                  <a:pt x="17831" y="3480"/>
                </a:cubicBezTo>
                <a:cubicBezTo>
                  <a:pt x="17370" y="3203"/>
                  <a:pt x="16879" y="3012"/>
                  <a:pt x="16354" y="2889"/>
                </a:cubicBezTo>
                <a:cubicBezTo>
                  <a:pt x="16280" y="2871"/>
                  <a:pt x="16207" y="2863"/>
                  <a:pt x="16138" y="2863"/>
                </a:cubicBezTo>
                <a:cubicBezTo>
                  <a:pt x="15788" y="2863"/>
                  <a:pt x="15508" y="3076"/>
                  <a:pt x="15407" y="3450"/>
                </a:cubicBezTo>
                <a:cubicBezTo>
                  <a:pt x="15374" y="3574"/>
                  <a:pt x="15351" y="3708"/>
                  <a:pt x="15367" y="3835"/>
                </a:cubicBezTo>
                <a:cubicBezTo>
                  <a:pt x="15411" y="4203"/>
                  <a:pt x="15481" y="4567"/>
                  <a:pt x="15531" y="4935"/>
                </a:cubicBezTo>
                <a:cubicBezTo>
                  <a:pt x="15631" y="5647"/>
                  <a:pt x="15544" y="6316"/>
                  <a:pt x="15030" y="6874"/>
                </a:cubicBezTo>
                <a:cubicBezTo>
                  <a:pt x="14996" y="6911"/>
                  <a:pt x="14973" y="6951"/>
                  <a:pt x="14939" y="6994"/>
                </a:cubicBezTo>
                <a:cubicBezTo>
                  <a:pt x="14558" y="7469"/>
                  <a:pt x="14354" y="8017"/>
                  <a:pt x="14254" y="8613"/>
                </a:cubicBezTo>
                <a:cubicBezTo>
                  <a:pt x="14194" y="8967"/>
                  <a:pt x="14124" y="9321"/>
                  <a:pt x="14053" y="9676"/>
                </a:cubicBezTo>
                <a:cubicBezTo>
                  <a:pt x="14020" y="9853"/>
                  <a:pt x="13963" y="10023"/>
                  <a:pt x="13913" y="10211"/>
                </a:cubicBezTo>
                <a:cubicBezTo>
                  <a:pt x="13563" y="10216"/>
                  <a:pt x="13225" y="10222"/>
                  <a:pt x="12891" y="10222"/>
                </a:cubicBezTo>
                <a:cubicBezTo>
                  <a:pt x="12816" y="10222"/>
                  <a:pt x="12741" y="10221"/>
                  <a:pt x="12666" y="10221"/>
                </a:cubicBezTo>
                <a:cubicBezTo>
                  <a:pt x="12562" y="10221"/>
                  <a:pt x="12445" y="10221"/>
                  <a:pt x="12385" y="10140"/>
                </a:cubicBezTo>
                <a:cubicBezTo>
                  <a:pt x="12649" y="9502"/>
                  <a:pt x="12917" y="8883"/>
                  <a:pt x="13154" y="8255"/>
                </a:cubicBezTo>
                <a:cubicBezTo>
                  <a:pt x="13472" y="7432"/>
                  <a:pt x="13752" y="6593"/>
                  <a:pt x="14077" y="5774"/>
                </a:cubicBezTo>
                <a:cubicBezTo>
                  <a:pt x="14281" y="5259"/>
                  <a:pt x="14224" y="4794"/>
                  <a:pt x="13943" y="4340"/>
                </a:cubicBezTo>
                <a:cubicBezTo>
                  <a:pt x="13669" y="3892"/>
                  <a:pt x="13291" y="3551"/>
                  <a:pt x="12836" y="3300"/>
                </a:cubicBezTo>
                <a:cubicBezTo>
                  <a:pt x="12170" y="2929"/>
                  <a:pt x="11466" y="2750"/>
                  <a:pt x="10730" y="2750"/>
                </a:cubicBezTo>
                <a:cubicBezTo>
                  <a:pt x="10543" y="2750"/>
                  <a:pt x="10353" y="2762"/>
                  <a:pt x="10162" y="2785"/>
                </a:cubicBezTo>
                <a:cubicBezTo>
                  <a:pt x="9192" y="2902"/>
                  <a:pt x="8369" y="3303"/>
                  <a:pt x="7794" y="4119"/>
                </a:cubicBezTo>
                <a:cubicBezTo>
                  <a:pt x="7015" y="5229"/>
                  <a:pt x="6617" y="6479"/>
                  <a:pt x="6497" y="7827"/>
                </a:cubicBezTo>
                <a:cubicBezTo>
                  <a:pt x="6451" y="8349"/>
                  <a:pt x="6431" y="8874"/>
                  <a:pt x="6398" y="9400"/>
                </a:cubicBezTo>
                <a:lnTo>
                  <a:pt x="6398" y="9400"/>
                </a:lnTo>
                <a:cubicBezTo>
                  <a:pt x="6385" y="9270"/>
                  <a:pt x="6366" y="9144"/>
                  <a:pt x="6360" y="9014"/>
                </a:cubicBezTo>
                <a:cubicBezTo>
                  <a:pt x="6303" y="8251"/>
                  <a:pt x="6310" y="7486"/>
                  <a:pt x="6343" y="6727"/>
                </a:cubicBezTo>
                <a:cubicBezTo>
                  <a:pt x="6353" y="6426"/>
                  <a:pt x="6353" y="6125"/>
                  <a:pt x="6333" y="5824"/>
                </a:cubicBezTo>
                <a:cubicBezTo>
                  <a:pt x="6297" y="5319"/>
                  <a:pt x="6159" y="4838"/>
                  <a:pt x="5909" y="4390"/>
                </a:cubicBezTo>
                <a:cubicBezTo>
                  <a:pt x="5745" y="4106"/>
                  <a:pt x="5524" y="3905"/>
                  <a:pt x="5193" y="3841"/>
                </a:cubicBezTo>
                <a:cubicBezTo>
                  <a:pt x="4849" y="3775"/>
                  <a:pt x="4504" y="3708"/>
                  <a:pt x="4160" y="3637"/>
                </a:cubicBezTo>
                <a:cubicBezTo>
                  <a:pt x="4088" y="3622"/>
                  <a:pt x="4018" y="3615"/>
                  <a:pt x="3950" y="3615"/>
                </a:cubicBezTo>
                <a:cubicBezTo>
                  <a:pt x="3775" y="3615"/>
                  <a:pt x="3612" y="3667"/>
                  <a:pt x="3451" y="3785"/>
                </a:cubicBezTo>
                <a:cubicBezTo>
                  <a:pt x="3344" y="3863"/>
                  <a:pt x="3239" y="3900"/>
                  <a:pt x="3136" y="3900"/>
                </a:cubicBezTo>
                <a:cubicBezTo>
                  <a:pt x="3002" y="3900"/>
                  <a:pt x="2870" y="3837"/>
                  <a:pt x="2739" y="3721"/>
                </a:cubicBezTo>
                <a:cubicBezTo>
                  <a:pt x="2615" y="3607"/>
                  <a:pt x="2535" y="3474"/>
                  <a:pt x="2505" y="3313"/>
                </a:cubicBezTo>
                <a:cubicBezTo>
                  <a:pt x="2492" y="3233"/>
                  <a:pt x="2485" y="3149"/>
                  <a:pt x="2368" y="3119"/>
                </a:cubicBezTo>
                <a:cubicBezTo>
                  <a:pt x="2331" y="3149"/>
                  <a:pt x="2274" y="3173"/>
                  <a:pt x="2238" y="3216"/>
                </a:cubicBezTo>
                <a:cubicBezTo>
                  <a:pt x="2034" y="3434"/>
                  <a:pt x="1900" y="3688"/>
                  <a:pt x="1816" y="3972"/>
                </a:cubicBezTo>
                <a:cubicBezTo>
                  <a:pt x="1683" y="4433"/>
                  <a:pt x="1646" y="4901"/>
                  <a:pt x="1686" y="5373"/>
                </a:cubicBezTo>
                <a:cubicBezTo>
                  <a:pt x="1790" y="6543"/>
                  <a:pt x="1903" y="7710"/>
                  <a:pt x="1994" y="8880"/>
                </a:cubicBezTo>
                <a:cubicBezTo>
                  <a:pt x="2121" y="10425"/>
                  <a:pt x="2522" y="11899"/>
                  <a:pt x="3097" y="13333"/>
                </a:cubicBezTo>
                <a:cubicBezTo>
                  <a:pt x="3598" y="14584"/>
                  <a:pt x="4297" y="15694"/>
                  <a:pt x="5327" y="16587"/>
                </a:cubicBezTo>
                <a:cubicBezTo>
                  <a:pt x="6069" y="17229"/>
                  <a:pt x="6818" y="17867"/>
                  <a:pt x="7651" y="18402"/>
                </a:cubicBezTo>
                <a:cubicBezTo>
                  <a:pt x="7788" y="18492"/>
                  <a:pt x="7935" y="18579"/>
                  <a:pt x="8085" y="18750"/>
                </a:cubicBezTo>
                <a:cubicBezTo>
                  <a:pt x="7975" y="18743"/>
                  <a:pt x="7918" y="18746"/>
                  <a:pt x="7868" y="18733"/>
                </a:cubicBezTo>
                <a:cubicBezTo>
                  <a:pt x="7574" y="18666"/>
                  <a:pt x="7276" y="18603"/>
                  <a:pt x="6985" y="18532"/>
                </a:cubicBezTo>
                <a:cubicBezTo>
                  <a:pt x="6213" y="18342"/>
                  <a:pt x="5484" y="18018"/>
                  <a:pt x="4775" y="17667"/>
                </a:cubicBezTo>
                <a:cubicBezTo>
                  <a:pt x="3956" y="17262"/>
                  <a:pt x="3254" y="16704"/>
                  <a:pt x="2679" y="15978"/>
                </a:cubicBezTo>
                <a:cubicBezTo>
                  <a:pt x="1866" y="14942"/>
                  <a:pt x="1365" y="13751"/>
                  <a:pt x="980" y="12511"/>
                </a:cubicBezTo>
                <a:cubicBezTo>
                  <a:pt x="787" y="11886"/>
                  <a:pt x="656" y="11247"/>
                  <a:pt x="516" y="10612"/>
                </a:cubicBezTo>
                <a:cubicBezTo>
                  <a:pt x="248" y="9422"/>
                  <a:pt x="94" y="8221"/>
                  <a:pt x="195" y="6998"/>
                </a:cubicBezTo>
                <a:cubicBezTo>
                  <a:pt x="278" y="5968"/>
                  <a:pt x="466" y="4972"/>
                  <a:pt x="900" y="4025"/>
                </a:cubicBezTo>
                <a:cubicBezTo>
                  <a:pt x="1449" y="2838"/>
                  <a:pt x="2328" y="2003"/>
                  <a:pt x="3555" y="1538"/>
                </a:cubicBezTo>
                <a:cubicBezTo>
                  <a:pt x="3879" y="1417"/>
                  <a:pt x="4227" y="1334"/>
                  <a:pt x="4565" y="1254"/>
                </a:cubicBezTo>
                <a:cubicBezTo>
                  <a:pt x="5330" y="1076"/>
                  <a:pt x="6099" y="933"/>
                  <a:pt x="6885" y="916"/>
                </a:cubicBezTo>
                <a:cubicBezTo>
                  <a:pt x="7835" y="896"/>
                  <a:pt x="8764" y="762"/>
                  <a:pt x="9680" y="528"/>
                </a:cubicBezTo>
                <a:cubicBezTo>
                  <a:pt x="10514" y="315"/>
                  <a:pt x="11355" y="187"/>
                  <a:pt x="12212" y="187"/>
                </a:cubicBezTo>
                <a:close/>
                <a:moveTo>
                  <a:pt x="9108" y="19118"/>
                </a:moveTo>
                <a:lnTo>
                  <a:pt x="9108" y="19118"/>
                </a:lnTo>
                <a:cubicBezTo>
                  <a:pt x="9393" y="19184"/>
                  <a:pt x="9613" y="19231"/>
                  <a:pt x="9857" y="19285"/>
                </a:cubicBezTo>
                <a:cubicBezTo>
                  <a:pt x="9764" y="19344"/>
                  <a:pt x="9736" y="19361"/>
                  <a:pt x="9697" y="19361"/>
                </a:cubicBezTo>
                <a:cubicBezTo>
                  <a:pt x="9681" y="19361"/>
                  <a:pt x="9664" y="19359"/>
                  <a:pt x="9640" y="19355"/>
                </a:cubicBezTo>
                <a:cubicBezTo>
                  <a:pt x="9463" y="19332"/>
                  <a:pt x="9292" y="19298"/>
                  <a:pt x="9108" y="19118"/>
                </a:cubicBezTo>
                <a:close/>
                <a:moveTo>
                  <a:pt x="16605" y="21715"/>
                </a:moveTo>
                <a:cubicBezTo>
                  <a:pt x="16891" y="21715"/>
                  <a:pt x="17147" y="21822"/>
                  <a:pt x="17367" y="22076"/>
                </a:cubicBezTo>
                <a:cubicBezTo>
                  <a:pt x="17410" y="22130"/>
                  <a:pt x="17464" y="22177"/>
                  <a:pt x="17530" y="22244"/>
                </a:cubicBezTo>
                <a:cubicBezTo>
                  <a:pt x="17464" y="22331"/>
                  <a:pt x="17417" y="22394"/>
                  <a:pt x="17367" y="22458"/>
                </a:cubicBezTo>
                <a:cubicBezTo>
                  <a:pt x="17146" y="22745"/>
                  <a:pt x="17146" y="22876"/>
                  <a:pt x="17383" y="23136"/>
                </a:cubicBezTo>
                <a:cubicBezTo>
                  <a:pt x="17517" y="23283"/>
                  <a:pt x="17614" y="23447"/>
                  <a:pt x="17644" y="23638"/>
                </a:cubicBezTo>
                <a:cubicBezTo>
                  <a:pt x="17671" y="23845"/>
                  <a:pt x="17684" y="24052"/>
                  <a:pt x="17711" y="24300"/>
                </a:cubicBezTo>
                <a:cubicBezTo>
                  <a:pt x="17477" y="24216"/>
                  <a:pt x="17276" y="24163"/>
                  <a:pt x="17092" y="24069"/>
                </a:cubicBezTo>
                <a:cubicBezTo>
                  <a:pt x="16798" y="23922"/>
                  <a:pt x="16581" y="23718"/>
                  <a:pt x="16648" y="23337"/>
                </a:cubicBezTo>
                <a:cubicBezTo>
                  <a:pt x="16695" y="23080"/>
                  <a:pt x="16568" y="22849"/>
                  <a:pt x="16444" y="22628"/>
                </a:cubicBezTo>
                <a:cubicBezTo>
                  <a:pt x="16378" y="22514"/>
                  <a:pt x="16296" y="22459"/>
                  <a:pt x="16205" y="22459"/>
                </a:cubicBezTo>
                <a:cubicBezTo>
                  <a:pt x="16132" y="22459"/>
                  <a:pt x="16054" y="22493"/>
                  <a:pt x="15972" y="22561"/>
                </a:cubicBezTo>
                <a:cubicBezTo>
                  <a:pt x="15498" y="22966"/>
                  <a:pt x="15063" y="23411"/>
                  <a:pt x="14662" y="23889"/>
                </a:cubicBezTo>
                <a:cubicBezTo>
                  <a:pt x="14628" y="23929"/>
                  <a:pt x="14588" y="23952"/>
                  <a:pt x="14501" y="24022"/>
                </a:cubicBezTo>
                <a:cubicBezTo>
                  <a:pt x="14605" y="23594"/>
                  <a:pt x="14679" y="23217"/>
                  <a:pt x="14826" y="22866"/>
                </a:cubicBezTo>
                <a:cubicBezTo>
                  <a:pt x="15086" y="22247"/>
                  <a:pt x="15598" y="21943"/>
                  <a:pt x="16217" y="21772"/>
                </a:cubicBezTo>
                <a:cubicBezTo>
                  <a:pt x="16351" y="21735"/>
                  <a:pt x="16481" y="21715"/>
                  <a:pt x="16605" y="21715"/>
                </a:cubicBezTo>
                <a:close/>
                <a:moveTo>
                  <a:pt x="19032" y="24347"/>
                </a:moveTo>
                <a:cubicBezTo>
                  <a:pt x="19083" y="24347"/>
                  <a:pt x="19137" y="24353"/>
                  <a:pt x="19189" y="24367"/>
                </a:cubicBezTo>
                <a:cubicBezTo>
                  <a:pt x="19353" y="24410"/>
                  <a:pt x="19516" y="24470"/>
                  <a:pt x="19677" y="24521"/>
                </a:cubicBezTo>
                <a:cubicBezTo>
                  <a:pt x="19918" y="24594"/>
                  <a:pt x="20055" y="24778"/>
                  <a:pt x="20192" y="24965"/>
                </a:cubicBezTo>
                <a:cubicBezTo>
                  <a:pt x="20259" y="25055"/>
                  <a:pt x="20255" y="25152"/>
                  <a:pt x="20145" y="25253"/>
                </a:cubicBezTo>
                <a:cubicBezTo>
                  <a:pt x="20085" y="25233"/>
                  <a:pt x="20008" y="25213"/>
                  <a:pt x="19941" y="25183"/>
                </a:cubicBezTo>
                <a:cubicBezTo>
                  <a:pt x="19858" y="25146"/>
                  <a:pt x="19784" y="25099"/>
                  <a:pt x="19700" y="25062"/>
                </a:cubicBezTo>
                <a:cubicBezTo>
                  <a:pt x="19642" y="25037"/>
                  <a:pt x="19598" y="25024"/>
                  <a:pt x="19561" y="25024"/>
                </a:cubicBezTo>
                <a:cubicBezTo>
                  <a:pt x="19499" y="25024"/>
                  <a:pt x="19456" y="25063"/>
                  <a:pt x="19399" y="25149"/>
                </a:cubicBezTo>
                <a:cubicBezTo>
                  <a:pt x="19333" y="25236"/>
                  <a:pt x="19289" y="25340"/>
                  <a:pt x="19219" y="25470"/>
                </a:cubicBezTo>
                <a:cubicBezTo>
                  <a:pt x="19068" y="25373"/>
                  <a:pt x="18941" y="25293"/>
                  <a:pt x="18818" y="25216"/>
                </a:cubicBezTo>
                <a:cubicBezTo>
                  <a:pt x="18791" y="25199"/>
                  <a:pt x="18771" y="25179"/>
                  <a:pt x="18751" y="25156"/>
                </a:cubicBezTo>
                <a:cubicBezTo>
                  <a:pt x="18614" y="25012"/>
                  <a:pt x="18574" y="24681"/>
                  <a:pt x="18671" y="24504"/>
                </a:cubicBezTo>
                <a:cubicBezTo>
                  <a:pt x="18721" y="24410"/>
                  <a:pt x="18869" y="24347"/>
                  <a:pt x="19032" y="24347"/>
                </a:cubicBezTo>
                <a:close/>
                <a:moveTo>
                  <a:pt x="19587" y="25166"/>
                </a:moveTo>
                <a:cubicBezTo>
                  <a:pt x="19744" y="25249"/>
                  <a:pt x="19901" y="25330"/>
                  <a:pt x="20071" y="25417"/>
                </a:cubicBezTo>
                <a:cubicBezTo>
                  <a:pt x="20011" y="25524"/>
                  <a:pt x="19961" y="25617"/>
                  <a:pt x="19918" y="25704"/>
                </a:cubicBezTo>
                <a:cubicBezTo>
                  <a:pt x="19910" y="25704"/>
                  <a:pt x="19903" y="25704"/>
                  <a:pt x="19896" y="25704"/>
                </a:cubicBezTo>
                <a:cubicBezTo>
                  <a:pt x="19700" y="25704"/>
                  <a:pt x="19551" y="25618"/>
                  <a:pt x="19393" y="25537"/>
                </a:cubicBezTo>
                <a:cubicBezTo>
                  <a:pt x="19399" y="25380"/>
                  <a:pt x="19466" y="25269"/>
                  <a:pt x="19587" y="25166"/>
                </a:cubicBezTo>
                <a:close/>
                <a:moveTo>
                  <a:pt x="17637" y="22367"/>
                </a:moveTo>
                <a:cubicBezTo>
                  <a:pt x="17684" y="22394"/>
                  <a:pt x="17721" y="22411"/>
                  <a:pt x="17748" y="22434"/>
                </a:cubicBezTo>
                <a:cubicBezTo>
                  <a:pt x="18082" y="22779"/>
                  <a:pt x="18497" y="23003"/>
                  <a:pt x="18931" y="23193"/>
                </a:cubicBezTo>
                <a:cubicBezTo>
                  <a:pt x="19500" y="23437"/>
                  <a:pt x="20001" y="23782"/>
                  <a:pt x="20443" y="24216"/>
                </a:cubicBezTo>
                <a:cubicBezTo>
                  <a:pt x="20720" y="24487"/>
                  <a:pt x="20937" y="24798"/>
                  <a:pt x="21098" y="25142"/>
                </a:cubicBezTo>
                <a:cubicBezTo>
                  <a:pt x="21255" y="25477"/>
                  <a:pt x="21161" y="25774"/>
                  <a:pt x="20713" y="25821"/>
                </a:cubicBezTo>
                <a:cubicBezTo>
                  <a:pt x="20656" y="25827"/>
                  <a:pt x="20598" y="25830"/>
                  <a:pt x="20540" y="25830"/>
                </a:cubicBezTo>
                <a:cubicBezTo>
                  <a:pt x="20387" y="25830"/>
                  <a:pt x="20231" y="25809"/>
                  <a:pt x="20058" y="25758"/>
                </a:cubicBezTo>
                <a:cubicBezTo>
                  <a:pt x="20138" y="25607"/>
                  <a:pt x="20205" y="25467"/>
                  <a:pt x="20285" y="25333"/>
                </a:cubicBezTo>
                <a:cubicBezTo>
                  <a:pt x="20396" y="25142"/>
                  <a:pt x="20379" y="24975"/>
                  <a:pt x="20252" y="24805"/>
                </a:cubicBezTo>
                <a:cubicBezTo>
                  <a:pt x="19924" y="24370"/>
                  <a:pt x="19460" y="24236"/>
                  <a:pt x="18955" y="24220"/>
                </a:cubicBezTo>
                <a:cubicBezTo>
                  <a:pt x="18949" y="24219"/>
                  <a:pt x="18943" y="24219"/>
                  <a:pt x="18937" y="24219"/>
                </a:cubicBezTo>
                <a:cubicBezTo>
                  <a:pt x="18695" y="24219"/>
                  <a:pt x="18515" y="24353"/>
                  <a:pt x="18447" y="24607"/>
                </a:cubicBezTo>
                <a:cubicBezTo>
                  <a:pt x="18413" y="24734"/>
                  <a:pt x="18370" y="24858"/>
                  <a:pt x="18340" y="24985"/>
                </a:cubicBezTo>
                <a:cubicBezTo>
                  <a:pt x="18273" y="25286"/>
                  <a:pt x="18216" y="25587"/>
                  <a:pt x="18139" y="25955"/>
                </a:cubicBezTo>
                <a:cubicBezTo>
                  <a:pt x="18112" y="25824"/>
                  <a:pt x="18096" y="25764"/>
                  <a:pt x="18085" y="25701"/>
                </a:cubicBezTo>
                <a:cubicBezTo>
                  <a:pt x="18055" y="25490"/>
                  <a:pt x="18035" y="25283"/>
                  <a:pt x="18002" y="25072"/>
                </a:cubicBezTo>
                <a:cubicBezTo>
                  <a:pt x="17935" y="24638"/>
                  <a:pt x="17821" y="24213"/>
                  <a:pt x="17798" y="23768"/>
                </a:cubicBezTo>
                <a:cubicBezTo>
                  <a:pt x="17785" y="23507"/>
                  <a:pt x="17694" y="23257"/>
                  <a:pt x="17494" y="23066"/>
                </a:cubicBezTo>
                <a:cubicBezTo>
                  <a:pt x="17296" y="22889"/>
                  <a:pt x="17293" y="22792"/>
                  <a:pt x="17470" y="22555"/>
                </a:cubicBezTo>
                <a:cubicBezTo>
                  <a:pt x="17520" y="22488"/>
                  <a:pt x="17581" y="22431"/>
                  <a:pt x="17637" y="22367"/>
                </a:cubicBezTo>
                <a:close/>
                <a:moveTo>
                  <a:pt x="12472" y="22498"/>
                </a:moveTo>
                <a:cubicBezTo>
                  <a:pt x="12485" y="22504"/>
                  <a:pt x="12499" y="22508"/>
                  <a:pt x="12515" y="22508"/>
                </a:cubicBezTo>
                <a:cubicBezTo>
                  <a:pt x="12479" y="22805"/>
                  <a:pt x="12452" y="23100"/>
                  <a:pt x="12405" y="23394"/>
                </a:cubicBezTo>
                <a:cubicBezTo>
                  <a:pt x="12335" y="23815"/>
                  <a:pt x="12191" y="24210"/>
                  <a:pt x="11917" y="24544"/>
                </a:cubicBezTo>
                <a:cubicBezTo>
                  <a:pt x="11736" y="24761"/>
                  <a:pt x="11552" y="24972"/>
                  <a:pt x="11352" y="25166"/>
                </a:cubicBezTo>
                <a:cubicBezTo>
                  <a:pt x="11004" y="25500"/>
                  <a:pt x="10646" y="25821"/>
                  <a:pt x="10295" y="26149"/>
                </a:cubicBezTo>
                <a:cubicBezTo>
                  <a:pt x="10252" y="26186"/>
                  <a:pt x="10208" y="26226"/>
                  <a:pt x="10165" y="26266"/>
                </a:cubicBezTo>
                <a:cubicBezTo>
                  <a:pt x="10262" y="26048"/>
                  <a:pt x="10386" y="25855"/>
                  <a:pt x="10499" y="25654"/>
                </a:cubicBezTo>
                <a:cubicBezTo>
                  <a:pt x="10777" y="25162"/>
                  <a:pt x="11104" y="24714"/>
                  <a:pt x="11552" y="24353"/>
                </a:cubicBezTo>
                <a:cubicBezTo>
                  <a:pt x="11756" y="24186"/>
                  <a:pt x="11903" y="23969"/>
                  <a:pt x="12007" y="23728"/>
                </a:cubicBezTo>
                <a:cubicBezTo>
                  <a:pt x="12074" y="23568"/>
                  <a:pt x="12138" y="23414"/>
                  <a:pt x="12198" y="23257"/>
                </a:cubicBezTo>
                <a:cubicBezTo>
                  <a:pt x="12288" y="23006"/>
                  <a:pt x="12382" y="22755"/>
                  <a:pt x="12472" y="22498"/>
                </a:cubicBezTo>
                <a:close/>
                <a:moveTo>
                  <a:pt x="12325" y="22210"/>
                </a:moveTo>
                <a:cubicBezTo>
                  <a:pt x="12348" y="22220"/>
                  <a:pt x="12368" y="22224"/>
                  <a:pt x="12385" y="22230"/>
                </a:cubicBezTo>
                <a:cubicBezTo>
                  <a:pt x="12358" y="22337"/>
                  <a:pt x="12341" y="22444"/>
                  <a:pt x="12311" y="22545"/>
                </a:cubicBezTo>
                <a:cubicBezTo>
                  <a:pt x="12228" y="22792"/>
                  <a:pt x="12131" y="23033"/>
                  <a:pt x="12047" y="23280"/>
                </a:cubicBezTo>
                <a:cubicBezTo>
                  <a:pt x="11887" y="23758"/>
                  <a:pt x="11633" y="24166"/>
                  <a:pt x="11228" y="24480"/>
                </a:cubicBezTo>
                <a:cubicBezTo>
                  <a:pt x="10947" y="24698"/>
                  <a:pt x="10747" y="24989"/>
                  <a:pt x="10566" y="25290"/>
                </a:cubicBezTo>
                <a:cubicBezTo>
                  <a:pt x="10429" y="25524"/>
                  <a:pt x="10292" y="25754"/>
                  <a:pt x="10145" y="25985"/>
                </a:cubicBezTo>
                <a:cubicBezTo>
                  <a:pt x="10048" y="26135"/>
                  <a:pt x="9944" y="26276"/>
                  <a:pt x="9814" y="26460"/>
                </a:cubicBezTo>
                <a:cubicBezTo>
                  <a:pt x="9810" y="26373"/>
                  <a:pt x="9804" y="26343"/>
                  <a:pt x="9810" y="26319"/>
                </a:cubicBezTo>
                <a:cubicBezTo>
                  <a:pt x="10055" y="25701"/>
                  <a:pt x="10188" y="25052"/>
                  <a:pt x="10292" y="24397"/>
                </a:cubicBezTo>
                <a:cubicBezTo>
                  <a:pt x="10376" y="23862"/>
                  <a:pt x="10610" y="23434"/>
                  <a:pt x="11098" y="23163"/>
                </a:cubicBezTo>
                <a:cubicBezTo>
                  <a:pt x="11559" y="22912"/>
                  <a:pt x="11980" y="22608"/>
                  <a:pt x="12325" y="22210"/>
                </a:cubicBezTo>
                <a:close/>
                <a:moveTo>
                  <a:pt x="19978" y="25925"/>
                </a:moveTo>
                <a:cubicBezTo>
                  <a:pt x="20219" y="25955"/>
                  <a:pt x="20439" y="25982"/>
                  <a:pt x="20723" y="26015"/>
                </a:cubicBezTo>
                <a:cubicBezTo>
                  <a:pt x="20319" y="26269"/>
                  <a:pt x="19961" y="26486"/>
                  <a:pt x="19610" y="26700"/>
                </a:cubicBezTo>
                <a:cubicBezTo>
                  <a:pt x="19600" y="26684"/>
                  <a:pt x="19587" y="26660"/>
                  <a:pt x="19573" y="26644"/>
                </a:cubicBezTo>
                <a:cubicBezTo>
                  <a:pt x="19710" y="26403"/>
                  <a:pt x="19851" y="26159"/>
                  <a:pt x="19978" y="25925"/>
                </a:cubicBezTo>
                <a:close/>
                <a:moveTo>
                  <a:pt x="20972" y="21355"/>
                </a:moveTo>
                <a:cubicBezTo>
                  <a:pt x="21200" y="21355"/>
                  <a:pt x="21429" y="21371"/>
                  <a:pt x="21660" y="21411"/>
                </a:cubicBezTo>
                <a:cubicBezTo>
                  <a:pt x="22191" y="21505"/>
                  <a:pt x="22669" y="21729"/>
                  <a:pt x="23154" y="21956"/>
                </a:cubicBezTo>
                <a:cubicBezTo>
                  <a:pt x="23799" y="22247"/>
                  <a:pt x="24261" y="22705"/>
                  <a:pt x="24508" y="23374"/>
                </a:cubicBezTo>
                <a:cubicBezTo>
                  <a:pt x="24625" y="23695"/>
                  <a:pt x="24756" y="24009"/>
                  <a:pt x="24896" y="24320"/>
                </a:cubicBezTo>
                <a:cubicBezTo>
                  <a:pt x="25143" y="24865"/>
                  <a:pt x="25281" y="25440"/>
                  <a:pt x="25428" y="26015"/>
                </a:cubicBezTo>
                <a:cubicBezTo>
                  <a:pt x="25505" y="26309"/>
                  <a:pt x="25495" y="26610"/>
                  <a:pt x="25414" y="26908"/>
                </a:cubicBezTo>
                <a:cubicBezTo>
                  <a:pt x="25401" y="26961"/>
                  <a:pt x="25361" y="27018"/>
                  <a:pt x="25324" y="27102"/>
                </a:cubicBezTo>
                <a:cubicBezTo>
                  <a:pt x="25143" y="26888"/>
                  <a:pt x="24993" y="26687"/>
                  <a:pt x="24823" y="26510"/>
                </a:cubicBezTo>
                <a:cubicBezTo>
                  <a:pt x="24301" y="25968"/>
                  <a:pt x="23873" y="25370"/>
                  <a:pt x="23599" y="24668"/>
                </a:cubicBezTo>
                <a:cubicBezTo>
                  <a:pt x="23522" y="24471"/>
                  <a:pt x="23380" y="24368"/>
                  <a:pt x="23138" y="24368"/>
                </a:cubicBezTo>
                <a:cubicBezTo>
                  <a:pt x="23116" y="24368"/>
                  <a:pt x="23094" y="24368"/>
                  <a:pt x="23071" y="24370"/>
                </a:cubicBezTo>
                <a:cubicBezTo>
                  <a:pt x="22833" y="24387"/>
                  <a:pt x="22619" y="24480"/>
                  <a:pt x="22435" y="24628"/>
                </a:cubicBezTo>
                <a:cubicBezTo>
                  <a:pt x="22144" y="24855"/>
                  <a:pt x="21864" y="25099"/>
                  <a:pt x="21579" y="25336"/>
                </a:cubicBezTo>
                <a:cubicBezTo>
                  <a:pt x="21506" y="25400"/>
                  <a:pt x="21432" y="25457"/>
                  <a:pt x="21379" y="25503"/>
                </a:cubicBezTo>
                <a:cubicBezTo>
                  <a:pt x="21292" y="25286"/>
                  <a:pt x="21225" y="25079"/>
                  <a:pt x="21125" y="24882"/>
                </a:cubicBezTo>
                <a:cubicBezTo>
                  <a:pt x="20877" y="24410"/>
                  <a:pt x="20513" y="24036"/>
                  <a:pt x="20102" y="23715"/>
                </a:cubicBezTo>
                <a:cubicBezTo>
                  <a:pt x="19734" y="23431"/>
                  <a:pt x="19339" y="23193"/>
                  <a:pt x="18908" y="23016"/>
                </a:cubicBezTo>
                <a:cubicBezTo>
                  <a:pt x="18487" y="22845"/>
                  <a:pt x="18106" y="22611"/>
                  <a:pt x="17785" y="22260"/>
                </a:cubicBezTo>
                <a:cubicBezTo>
                  <a:pt x="17898" y="22117"/>
                  <a:pt x="18049" y="22040"/>
                  <a:pt x="18199" y="21963"/>
                </a:cubicBezTo>
                <a:cubicBezTo>
                  <a:pt x="18794" y="21662"/>
                  <a:pt x="19440" y="21508"/>
                  <a:pt x="20102" y="21421"/>
                </a:cubicBezTo>
                <a:cubicBezTo>
                  <a:pt x="20392" y="21382"/>
                  <a:pt x="20682" y="21355"/>
                  <a:pt x="20972" y="21355"/>
                </a:cubicBezTo>
                <a:close/>
                <a:moveTo>
                  <a:pt x="16260" y="22618"/>
                </a:moveTo>
                <a:cubicBezTo>
                  <a:pt x="16394" y="22845"/>
                  <a:pt x="16534" y="23063"/>
                  <a:pt x="16497" y="23344"/>
                </a:cubicBezTo>
                <a:cubicBezTo>
                  <a:pt x="16447" y="23715"/>
                  <a:pt x="16601" y="23982"/>
                  <a:pt x="16935" y="24149"/>
                </a:cubicBezTo>
                <a:cubicBezTo>
                  <a:pt x="17032" y="24200"/>
                  <a:pt x="17133" y="24246"/>
                  <a:pt x="17233" y="24290"/>
                </a:cubicBezTo>
                <a:cubicBezTo>
                  <a:pt x="17353" y="24343"/>
                  <a:pt x="17477" y="24387"/>
                  <a:pt x="17597" y="24437"/>
                </a:cubicBezTo>
                <a:cubicBezTo>
                  <a:pt x="17698" y="24480"/>
                  <a:pt x="17754" y="24547"/>
                  <a:pt x="17785" y="24654"/>
                </a:cubicBezTo>
                <a:cubicBezTo>
                  <a:pt x="18022" y="25590"/>
                  <a:pt x="18039" y="26533"/>
                  <a:pt x="17778" y="27493"/>
                </a:cubicBezTo>
                <a:cubicBezTo>
                  <a:pt x="17744" y="27172"/>
                  <a:pt x="17711" y="26874"/>
                  <a:pt x="17684" y="26577"/>
                </a:cubicBezTo>
                <a:cubicBezTo>
                  <a:pt x="17631" y="25988"/>
                  <a:pt x="17393" y="25507"/>
                  <a:pt x="16902" y="25149"/>
                </a:cubicBezTo>
                <a:cubicBezTo>
                  <a:pt x="16551" y="24888"/>
                  <a:pt x="16317" y="24521"/>
                  <a:pt x="16116" y="24133"/>
                </a:cubicBezTo>
                <a:cubicBezTo>
                  <a:pt x="15912" y="23735"/>
                  <a:pt x="15889" y="23330"/>
                  <a:pt x="15989" y="22902"/>
                </a:cubicBezTo>
                <a:cubicBezTo>
                  <a:pt x="16019" y="22755"/>
                  <a:pt x="16083" y="22648"/>
                  <a:pt x="16260" y="22618"/>
                </a:cubicBezTo>
                <a:close/>
                <a:moveTo>
                  <a:pt x="19333" y="25687"/>
                </a:moveTo>
                <a:cubicBezTo>
                  <a:pt x="19523" y="25764"/>
                  <a:pt x="19674" y="25824"/>
                  <a:pt x="19861" y="25901"/>
                </a:cubicBezTo>
                <a:cubicBezTo>
                  <a:pt x="19654" y="26246"/>
                  <a:pt x="19460" y="26567"/>
                  <a:pt x="19269" y="26878"/>
                </a:cubicBezTo>
                <a:cubicBezTo>
                  <a:pt x="19249" y="26911"/>
                  <a:pt x="19219" y="26941"/>
                  <a:pt x="19185" y="26961"/>
                </a:cubicBezTo>
                <a:cubicBezTo>
                  <a:pt x="18915" y="27162"/>
                  <a:pt x="18637" y="27359"/>
                  <a:pt x="18346" y="27570"/>
                </a:cubicBezTo>
                <a:cubicBezTo>
                  <a:pt x="18356" y="27510"/>
                  <a:pt x="18356" y="27459"/>
                  <a:pt x="18383" y="27423"/>
                </a:cubicBezTo>
                <a:cubicBezTo>
                  <a:pt x="18487" y="27262"/>
                  <a:pt x="18584" y="27095"/>
                  <a:pt x="18711" y="26961"/>
                </a:cubicBezTo>
                <a:cubicBezTo>
                  <a:pt x="18938" y="26724"/>
                  <a:pt x="19085" y="26443"/>
                  <a:pt x="19189" y="26139"/>
                </a:cubicBezTo>
                <a:cubicBezTo>
                  <a:pt x="19236" y="26005"/>
                  <a:pt x="19276" y="25858"/>
                  <a:pt x="19333" y="25687"/>
                </a:cubicBezTo>
                <a:close/>
                <a:moveTo>
                  <a:pt x="18470" y="25099"/>
                </a:moveTo>
                <a:cubicBezTo>
                  <a:pt x="18724" y="25296"/>
                  <a:pt x="18951" y="25470"/>
                  <a:pt x="19175" y="25647"/>
                </a:cubicBezTo>
                <a:cubicBezTo>
                  <a:pt x="19102" y="26119"/>
                  <a:pt x="18908" y="26547"/>
                  <a:pt x="18637" y="26861"/>
                </a:cubicBezTo>
                <a:cubicBezTo>
                  <a:pt x="18470" y="27055"/>
                  <a:pt x="18346" y="27289"/>
                  <a:pt x="18203" y="27506"/>
                </a:cubicBezTo>
                <a:cubicBezTo>
                  <a:pt x="18156" y="27576"/>
                  <a:pt x="18116" y="27653"/>
                  <a:pt x="18072" y="27727"/>
                </a:cubicBezTo>
                <a:cubicBezTo>
                  <a:pt x="18132" y="26827"/>
                  <a:pt x="18273" y="25958"/>
                  <a:pt x="18470" y="25099"/>
                </a:cubicBezTo>
                <a:close/>
                <a:moveTo>
                  <a:pt x="3954" y="26237"/>
                </a:moveTo>
                <a:cubicBezTo>
                  <a:pt x="4133" y="26237"/>
                  <a:pt x="4312" y="26254"/>
                  <a:pt x="4491" y="26296"/>
                </a:cubicBezTo>
                <a:cubicBezTo>
                  <a:pt x="4993" y="26420"/>
                  <a:pt x="5451" y="26650"/>
                  <a:pt x="5902" y="26881"/>
                </a:cubicBezTo>
                <a:cubicBezTo>
                  <a:pt x="6534" y="27209"/>
                  <a:pt x="7156" y="27560"/>
                  <a:pt x="7771" y="27914"/>
                </a:cubicBezTo>
                <a:cubicBezTo>
                  <a:pt x="8092" y="28098"/>
                  <a:pt x="8393" y="28322"/>
                  <a:pt x="8697" y="28526"/>
                </a:cubicBezTo>
                <a:cubicBezTo>
                  <a:pt x="8771" y="28576"/>
                  <a:pt x="8851" y="28626"/>
                  <a:pt x="8891" y="28773"/>
                </a:cubicBezTo>
                <a:cubicBezTo>
                  <a:pt x="8757" y="28693"/>
                  <a:pt x="8670" y="28643"/>
                  <a:pt x="8587" y="28596"/>
                </a:cubicBezTo>
                <a:cubicBezTo>
                  <a:pt x="8125" y="28349"/>
                  <a:pt x="7681" y="28078"/>
                  <a:pt x="7173" y="27937"/>
                </a:cubicBezTo>
                <a:cubicBezTo>
                  <a:pt x="6668" y="27797"/>
                  <a:pt x="6186" y="27596"/>
                  <a:pt x="5718" y="27369"/>
                </a:cubicBezTo>
                <a:cubicBezTo>
                  <a:pt x="5414" y="27222"/>
                  <a:pt x="5103" y="27072"/>
                  <a:pt x="4785" y="26951"/>
                </a:cubicBezTo>
                <a:cubicBezTo>
                  <a:pt x="4428" y="26816"/>
                  <a:pt x="4076" y="26746"/>
                  <a:pt x="3730" y="26746"/>
                </a:cubicBezTo>
                <a:cubicBezTo>
                  <a:pt x="3243" y="26746"/>
                  <a:pt x="2767" y="26885"/>
                  <a:pt x="2308" y="27179"/>
                </a:cubicBezTo>
                <a:cubicBezTo>
                  <a:pt x="2258" y="27212"/>
                  <a:pt x="2194" y="27239"/>
                  <a:pt x="2141" y="27269"/>
                </a:cubicBezTo>
                <a:cubicBezTo>
                  <a:pt x="2124" y="27245"/>
                  <a:pt x="2114" y="27225"/>
                  <a:pt x="2097" y="27205"/>
                </a:cubicBezTo>
                <a:cubicBezTo>
                  <a:pt x="2341" y="26971"/>
                  <a:pt x="2585" y="26734"/>
                  <a:pt x="2843" y="26517"/>
                </a:cubicBezTo>
                <a:cubicBezTo>
                  <a:pt x="2956" y="26423"/>
                  <a:pt x="3100" y="26343"/>
                  <a:pt x="3241" y="26316"/>
                </a:cubicBezTo>
                <a:cubicBezTo>
                  <a:pt x="3478" y="26268"/>
                  <a:pt x="3716" y="26237"/>
                  <a:pt x="3954" y="26237"/>
                </a:cubicBezTo>
                <a:close/>
                <a:moveTo>
                  <a:pt x="3735" y="26880"/>
                </a:moveTo>
                <a:cubicBezTo>
                  <a:pt x="3925" y="26880"/>
                  <a:pt x="4120" y="26903"/>
                  <a:pt x="4321" y="26951"/>
                </a:cubicBezTo>
                <a:cubicBezTo>
                  <a:pt x="4728" y="27045"/>
                  <a:pt x="5123" y="27195"/>
                  <a:pt x="5497" y="27393"/>
                </a:cubicBezTo>
                <a:cubicBezTo>
                  <a:pt x="5986" y="27647"/>
                  <a:pt x="6494" y="27877"/>
                  <a:pt x="7022" y="28021"/>
                </a:cubicBezTo>
                <a:cubicBezTo>
                  <a:pt x="7634" y="28188"/>
                  <a:pt x="8169" y="28499"/>
                  <a:pt x="8707" y="28807"/>
                </a:cubicBezTo>
                <a:cubicBezTo>
                  <a:pt x="8794" y="28857"/>
                  <a:pt x="8891" y="28914"/>
                  <a:pt x="8938" y="29014"/>
                </a:cubicBezTo>
                <a:cubicBezTo>
                  <a:pt x="8543" y="29034"/>
                  <a:pt x="8166" y="29058"/>
                  <a:pt x="7788" y="29074"/>
                </a:cubicBezTo>
                <a:cubicBezTo>
                  <a:pt x="7676" y="29079"/>
                  <a:pt x="7563" y="29082"/>
                  <a:pt x="7451" y="29082"/>
                </a:cubicBezTo>
                <a:cubicBezTo>
                  <a:pt x="7172" y="29082"/>
                  <a:pt x="6894" y="29064"/>
                  <a:pt x="6617" y="29014"/>
                </a:cubicBezTo>
                <a:cubicBezTo>
                  <a:pt x="5785" y="28864"/>
                  <a:pt x="4989" y="28596"/>
                  <a:pt x="4220" y="28242"/>
                </a:cubicBezTo>
                <a:cubicBezTo>
                  <a:pt x="3719" y="28011"/>
                  <a:pt x="3227" y="27754"/>
                  <a:pt x="2689" y="27613"/>
                </a:cubicBezTo>
                <a:cubicBezTo>
                  <a:pt x="2522" y="27570"/>
                  <a:pt x="2348" y="27543"/>
                  <a:pt x="2181" y="27510"/>
                </a:cubicBezTo>
                <a:cubicBezTo>
                  <a:pt x="2174" y="27479"/>
                  <a:pt x="2171" y="27469"/>
                  <a:pt x="2174" y="27463"/>
                </a:cubicBezTo>
                <a:cubicBezTo>
                  <a:pt x="2650" y="27087"/>
                  <a:pt x="3169" y="26880"/>
                  <a:pt x="3735" y="26880"/>
                </a:cubicBezTo>
                <a:close/>
                <a:moveTo>
                  <a:pt x="13960" y="25286"/>
                </a:moveTo>
                <a:cubicBezTo>
                  <a:pt x="13996" y="25396"/>
                  <a:pt x="13986" y="25487"/>
                  <a:pt x="13976" y="25584"/>
                </a:cubicBezTo>
                <a:cubicBezTo>
                  <a:pt x="13943" y="25952"/>
                  <a:pt x="13893" y="26323"/>
                  <a:pt x="13876" y="26690"/>
                </a:cubicBezTo>
                <a:cubicBezTo>
                  <a:pt x="13839" y="27486"/>
                  <a:pt x="13910" y="28275"/>
                  <a:pt x="13966" y="29064"/>
                </a:cubicBezTo>
                <a:cubicBezTo>
                  <a:pt x="14010" y="29750"/>
                  <a:pt x="14127" y="30418"/>
                  <a:pt x="14414" y="31050"/>
                </a:cubicBezTo>
                <a:cubicBezTo>
                  <a:pt x="14428" y="31084"/>
                  <a:pt x="14438" y="31117"/>
                  <a:pt x="14444" y="31151"/>
                </a:cubicBezTo>
                <a:cubicBezTo>
                  <a:pt x="14073" y="30696"/>
                  <a:pt x="13706" y="30248"/>
                  <a:pt x="13482" y="29710"/>
                </a:cubicBezTo>
                <a:cubicBezTo>
                  <a:pt x="13441" y="29616"/>
                  <a:pt x="13411" y="29519"/>
                  <a:pt x="13388" y="29419"/>
                </a:cubicBezTo>
                <a:cubicBezTo>
                  <a:pt x="13207" y="28656"/>
                  <a:pt x="13211" y="27891"/>
                  <a:pt x="13334" y="27118"/>
                </a:cubicBezTo>
                <a:cubicBezTo>
                  <a:pt x="13425" y="26537"/>
                  <a:pt x="13642" y="25998"/>
                  <a:pt x="13873" y="25463"/>
                </a:cubicBezTo>
                <a:cubicBezTo>
                  <a:pt x="13900" y="25403"/>
                  <a:pt x="13930" y="25346"/>
                  <a:pt x="13960" y="25286"/>
                </a:cubicBezTo>
                <a:close/>
                <a:moveTo>
                  <a:pt x="23136" y="24512"/>
                </a:moveTo>
                <a:cubicBezTo>
                  <a:pt x="23310" y="24512"/>
                  <a:pt x="23424" y="24609"/>
                  <a:pt x="23512" y="24831"/>
                </a:cubicBezTo>
                <a:cubicBezTo>
                  <a:pt x="23733" y="25396"/>
                  <a:pt x="24054" y="25905"/>
                  <a:pt x="24481" y="26343"/>
                </a:cubicBezTo>
                <a:cubicBezTo>
                  <a:pt x="24625" y="26493"/>
                  <a:pt x="24766" y="26654"/>
                  <a:pt x="24899" y="26821"/>
                </a:cubicBezTo>
                <a:cubicBezTo>
                  <a:pt x="25026" y="26985"/>
                  <a:pt x="25184" y="27135"/>
                  <a:pt x="25220" y="27369"/>
                </a:cubicBezTo>
                <a:cubicBezTo>
                  <a:pt x="24789" y="28031"/>
                  <a:pt x="24314" y="28663"/>
                  <a:pt x="23783" y="29251"/>
                </a:cubicBezTo>
                <a:cubicBezTo>
                  <a:pt x="23552" y="29509"/>
                  <a:pt x="23338" y="29776"/>
                  <a:pt x="23111" y="30027"/>
                </a:cubicBezTo>
                <a:cubicBezTo>
                  <a:pt x="22850" y="30305"/>
                  <a:pt x="22609" y="30606"/>
                  <a:pt x="22312" y="30840"/>
                </a:cubicBezTo>
                <a:cubicBezTo>
                  <a:pt x="21700" y="31314"/>
                  <a:pt x="21061" y="31752"/>
                  <a:pt x="20426" y="32190"/>
                </a:cubicBezTo>
                <a:cubicBezTo>
                  <a:pt x="19817" y="32602"/>
                  <a:pt x="19109" y="32879"/>
                  <a:pt x="18637" y="33524"/>
                </a:cubicBezTo>
                <a:cubicBezTo>
                  <a:pt x="18460" y="33287"/>
                  <a:pt x="18306" y="33063"/>
                  <a:pt x="18139" y="32856"/>
                </a:cubicBezTo>
                <a:cubicBezTo>
                  <a:pt x="17851" y="32488"/>
                  <a:pt x="17651" y="32073"/>
                  <a:pt x="17527" y="31625"/>
                </a:cubicBezTo>
                <a:cubicBezTo>
                  <a:pt x="17383" y="31120"/>
                  <a:pt x="17286" y="30612"/>
                  <a:pt x="17370" y="30084"/>
                </a:cubicBezTo>
                <a:cubicBezTo>
                  <a:pt x="17450" y="29596"/>
                  <a:pt x="17597" y="29128"/>
                  <a:pt x="17815" y="28683"/>
                </a:cubicBezTo>
                <a:cubicBezTo>
                  <a:pt x="18075" y="28145"/>
                  <a:pt x="18433" y="27673"/>
                  <a:pt x="18941" y="27339"/>
                </a:cubicBezTo>
                <a:cubicBezTo>
                  <a:pt x="19409" y="27028"/>
                  <a:pt x="19888" y="26731"/>
                  <a:pt x="20369" y="26436"/>
                </a:cubicBezTo>
                <a:cubicBezTo>
                  <a:pt x="20827" y="26145"/>
                  <a:pt x="21275" y="25841"/>
                  <a:pt x="21673" y="25470"/>
                </a:cubicBezTo>
                <a:cubicBezTo>
                  <a:pt x="21890" y="25266"/>
                  <a:pt x="22111" y="25055"/>
                  <a:pt x="22348" y="24872"/>
                </a:cubicBezTo>
                <a:cubicBezTo>
                  <a:pt x="22502" y="24751"/>
                  <a:pt x="22679" y="24631"/>
                  <a:pt x="22863" y="24567"/>
                </a:cubicBezTo>
                <a:cubicBezTo>
                  <a:pt x="22968" y="24531"/>
                  <a:pt x="23058" y="24512"/>
                  <a:pt x="23136" y="24512"/>
                </a:cubicBezTo>
                <a:close/>
                <a:moveTo>
                  <a:pt x="25190" y="27687"/>
                </a:moveTo>
                <a:cubicBezTo>
                  <a:pt x="25210" y="27693"/>
                  <a:pt x="25227" y="27697"/>
                  <a:pt x="25250" y="27707"/>
                </a:cubicBezTo>
                <a:cubicBezTo>
                  <a:pt x="25177" y="28332"/>
                  <a:pt x="25036" y="28944"/>
                  <a:pt x="24809" y="29536"/>
                </a:cubicBezTo>
                <a:cubicBezTo>
                  <a:pt x="24692" y="29847"/>
                  <a:pt x="24588" y="30161"/>
                  <a:pt x="24548" y="30489"/>
                </a:cubicBezTo>
                <a:cubicBezTo>
                  <a:pt x="24465" y="31117"/>
                  <a:pt x="24137" y="31592"/>
                  <a:pt x="23619" y="31940"/>
                </a:cubicBezTo>
                <a:cubicBezTo>
                  <a:pt x="23445" y="32057"/>
                  <a:pt x="23251" y="32144"/>
                  <a:pt x="23064" y="32234"/>
                </a:cubicBezTo>
                <a:cubicBezTo>
                  <a:pt x="22579" y="32454"/>
                  <a:pt x="22064" y="32592"/>
                  <a:pt x="21546" y="32712"/>
                </a:cubicBezTo>
                <a:cubicBezTo>
                  <a:pt x="20787" y="32892"/>
                  <a:pt x="20021" y="33060"/>
                  <a:pt x="19326" y="33447"/>
                </a:cubicBezTo>
                <a:cubicBezTo>
                  <a:pt x="19232" y="33501"/>
                  <a:pt x="19122" y="33528"/>
                  <a:pt x="19018" y="33558"/>
                </a:cubicBezTo>
                <a:cubicBezTo>
                  <a:pt x="18997" y="33562"/>
                  <a:pt x="18975" y="33563"/>
                  <a:pt x="18947" y="33563"/>
                </a:cubicBezTo>
                <a:cubicBezTo>
                  <a:pt x="18911" y="33563"/>
                  <a:pt x="18865" y="33561"/>
                  <a:pt x="18798" y="33561"/>
                </a:cubicBezTo>
                <a:cubicBezTo>
                  <a:pt x="18915" y="33431"/>
                  <a:pt x="18982" y="33330"/>
                  <a:pt x="19072" y="33260"/>
                </a:cubicBezTo>
                <a:cubicBezTo>
                  <a:pt x="19286" y="33093"/>
                  <a:pt x="19503" y="32929"/>
                  <a:pt x="19727" y="32779"/>
                </a:cubicBezTo>
                <a:cubicBezTo>
                  <a:pt x="20005" y="32598"/>
                  <a:pt x="20302" y="32444"/>
                  <a:pt x="20573" y="32257"/>
                </a:cubicBezTo>
                <a:cubicBezTo>
                  <a:pt x="21004" y="31963"/>
                  <a:pt x="21416" y="31642"/>
                  <a:pt x="21850" y="31354"/>
                </a:cubicBezTo>
                <a:cubicBezTo>
                  <a:pt x="22348" y="31023"/>
                  <a:pt x="22786" y="30632"/>
                  <a:pt x="23168" y="30171"/>
                </a:cubicBezTo>
                <a:cubicBezTo>
                  <a:pt x="23415" y="29870"/>
                  <a:pt x="23682" y="29579"/>
                  <a:pt x="23933" y="29282"/>
                </a:cubicBezTo>
                <a:cubicBezTo>
                  <a:pt x="24171" y="28997"/>
                  <a:pt x="24408" y="28713"/>
                  <a:pt x="24642" y="28426"/>
                </a:cubicBezTo>
                <a:cubicBezTo>
                  <a:pt x="24823" y="28182"/>
                  <a:pt x="25003" y="27931"/>
                  <a:pt x="25190" y="27687"/>
                </a:cubicBezTo>
                <a:close/>
                <a:moveTo>
                  <a:pt x="15732" y="22952"/>
                </a:moveTo>
                <a:cubicBezTo>
                  <a:pt x="15752" y="22962"/>
                  <a:pt x="15779" y="22976"/>
                  <a:pt x="15799" y="22983"/>
                </a:cubicBezTo>
                <a:cubicBezTo>
                  <a:pt x="15795" y="23049"/>
                  <a:pt x="15795" y="23116"/>
                  <a:pt x="15792" y="23183"/>
                </a:cubicBezTo>
                <a:cubicBezTo>
                  <a:pt x="15762" y="23564"/>
                  <a:pt x="15835" y="23925"/>
                  <a:pt x="16019" y="24260"/>
                </a:cubicBezTo>
                <a:cubicBezTo>
                  <a:pt x="16096" y="24400"/>
                  <a:pt x="16183" y="24534"/>
                  <a:pt x="16270" y="24668"/>
                </a:cubicBezTo>
                <a:cubicBezTo>
                  <a:pt x="16461" y="24955"/>
                  <a:pt x="16711" y="25189"/>
                  <a:pt x="16979" y="25403"/>
                </a:cubicBezTo>
                <a:cubicBezTo>
                  <a:pt x="17260" y="25624"/>
                  <a:pt x="17434" y="25908"/>
                  <a:pt x="17490" y="26259"/>
                </a:cubicBezTo>
                <a:cubicBezTo>
                  <a:pt x="17514" y="26369"/>
                  <a:pt x="17541" y="26476"/>
                  <a:pt x="17551" y="26587"/>
                </a:cubicBezTo>
                <a:cubicBezTo>
                  <a:pt x="17584" y="27015"/>
                  <a:pt x="17607" y="27446"/>
                  <a:pt x="17634" y="27874"/>
                </a:cubicBezTo>
                <a:cubicBezTo>
                  <a:pt x="17658" y="28309"/>
                  <a:pt x="17591" y="28730"/>
                  <a:pt x="17440" y="29138"/>
                </a:cubicBezTo>
                <a:cubicBezTo>
                  <a:pt x="17407" y="29221"/>
                  <a:pt x="17387" y="29312"/>
                  <a:pt x="17363" y="29399"/>
                </a:cubicBezTo>
                <a:cubicBezTo>
                  <a:pt x="17196" y="29920"/>
                  <a:pt x="17103" y="30442"/>
                  <a:pt x="17213" y="30993"/>
                </a:cubicBezTo>
                <a:cubicBezTo>
                  <a:pt x="17286" y="31378"/>
                  <a:pt x="17380" y="31756"/>
                  <a:pt x="17547" y="32113"/>
                </a:cubicBezTo>
                <a:cubicBezTo>
                  <a:pt x="17758" y="32575"/>
                  <a:pt x="18065" y="32973"/>
                  <a:pt x="18370" y="33374"/>
                </a:cubicBezTo>
                <a:cubicBezTo>
                  <a:pt x="18420" y="33441"/>
                  <a:pt x="18467" y="33511"/>
                  <a:pt x="18534" y="33611"/>
                </a:cubicBezTo>
                <a:cubicBezTo>
                  <a:pt x="18414" y="33614"/>
                  <a:pt x="18324" y="33620"/>
                  <a:pt x="18239" y="33620"/>
                </a:cubicBezTo>
                <a:cubicBezTo>
                  <a:pt x="18212" y="33620"/>
                  <a:pt x="18186" y="33620"/>
                  <a:pt x="18159" y="33618"/>
                </a:cubicBezTo>
                <a:cubicBezTo>
                  <a:pt x="17751" y="33608"/>
                  <a:pt x="17373" y="33474"/>
                  <a:pt x="17016" y="33290"/>
                </a:cubicBezTo>
                <a:cubicBezTo>
                  <a:pt x="16417" y="32983"/>
                  <a:pt x="15919" y="32545"/>
                  <a:pt x="15427" y="32107"/>
                </a:cubicBezTo>
                <a:cubicBezTo>
                  <a:pt x="14789" y="31542"/>
                  <a:pt x="14381" y="30836"/>
                  <a:pt x="14247" y="29997"/>
                </a:cubicBezTo>
                <a:cubicBezTo>
                  <a:pt x="14170" y="29482"/>
                  <a:pt x="14113" y="28964"/>
                  <a:pt x="14077" y="28446"/>
                </a:cubicBezTo>
                <a:cubicBezTo>
                  <a:pt x="13996" y="27356"/>
                  <a:pt x="13956" y="26262"/>
                  <a:pt x="14204" y="25183"/>
                </a:cubicBezTo>
                <a:cubicBezTo>
                  <a:pt x="14294" y="24785"/>
                  <a:pt x="14398" y="24407"/>
                  <a:pt x="14695" y="24106"/>
                </a:cubicBezTo>
                <a:cubicBezTo>
                  <a:pt x="14799" y="24002"/>
                  <a:pt x="14882" y="23872"/>
                  <a:pt x="14989" y="23765"/>
                </a:cubicBezTo>
                <a:cubicBezTo>
                  <a:pt x="15230" y="23494"/>
                  <a:pt x="15481" y="23227"/>
                  <a:pt x="15732" y="22952"/>
                </a:cubicBezTo>
                <a:close/>
                <a:moveTo>
                  <a:pt x="16832" y="33404"/>
                </a:moveTo>
                <a:lnTo>
                  <a:pt x="16832" y="33404"/>
                </a:lnTo>
                <a:cubicBezTo>
                  <a:pt x="16996" y="33474"/>
                  <a:pt x="17159" y="33544"/>
                  <a:pt x="17343" y="33625"/>
                </a:cubicBezTo>
                <a:cubicBezTo>
                  <a:pt x="17169" y="33845"/>
                  <a:pt x="17006" y="34049"/>
                  <a:pt x="16835" y="34273"/>
                </a:cubicBezTo>
                <a:cubicBezTo>
                  <a:pt x="16782" y="34079"/>
                  <a:pt x="16782" y="33605"/>
                  <a:pt x="16832" y="33404"/>
                </a:cubicBezTo>
                <a:close/>
                <a:moveTo>
                  <a:pt x="12512" y="31769"/>
                </a:moveTo>
                <a:cubicBezTo>
                  <a:pt x="12662" y="32123"/>
                  <a:pt x="12696" y="32505"/>
                  <a:pt x="12783" y="32869"/>
                </a:cubicBezTo>
                <a:cubicBezTo>
                  <a:pt x="12870" y="33237"/>
                  <a:pt x="12953" y="33611"/>
                  <a:pt x="13064" y="33976"/>
                </a:cubicBezTo>
                <a:cubicBezTo>
                  <a:pt x="13171" y="34333"/>
                  <a:pt x="13308" y="34685"/>
                  <a:pt x="13441" y="35076"/>
                </a:cubicBezTo>
                <a:cubicBezTo>
                  <a:pt x="13174" y="35016"/>
                  <a:pt x="12997" y="34885"/>
                  <a:pt x="12836" y="34718"/>
                </a:cubicBezTo>
                <a:cubicBezTo>
                  <a:pt x="12619" y="34494"/>
                  <a:pt x="12462" y="34226"/>
                  <a:pt x="12315" y="33956"/>
                </a:cubicBezTo>
                <a:cubicBezTo>
                  <a:pt x="12201" y="33742"/>
                  <a:pt x="12154" y="33521"/>
                  <a:pt x="12198" y="33287"/>
                </a:cubicBezTo>
                <a:cubicBezTo>
                  <a:pt x="12255" y="32953"/>
                  <a:pt x="12321" y="32618"/>
                  <a:pt x="12395" y="32284"/>
                </a:cubicBezTo>
                <a:cubicBezTo>
                  <a:pt x="12428" y="32110"/>
                  <a:pt x="12472" y="31940"/>
                  <a:pt x="12512" y="31769"/>
                </a:cubicBezTo>
                <a:close/>
                <a:moveTo>
                  <a:pt x="3274" y="31853"/>
                </a:moveTo>
                <a:lnTo>
                  <a:pt x="3274" y="31853"/>
                </a:lnTo>
                <a:cubicBezTo>
                  <a:pt x="3491" y="32368"/>
                  <a:pt x="3709" y="32879"/>
                  <a:pt x="3923" y="33397"/>
                </a:cubicBezTo>
                <a:cubicBezTo>
                  <a:pt x="4076" y="33772"/>
                  <a:pt x="4160" y="34163"/>
                  <a:pt x="4180" y="34568"/>
                </a:cubicBezTo>
                <a:cubicBezTo>
                  <a:pt x="4194" y="34862"/>
                  <a:pt x="4170" y="35082"/>
                  <a:pt x="4087" y="35253"/>
                </a:cubicBezTo>
                <a:cubicBezTo>
                  <a:pt x="3505" y="34200"/>
                  <a:pt x="3374" y="33036"/>
                  <a:pt x="3274" y="31853"/>
                </a:cubicBezTo>
                <a:close/>
                <a:moveTo>
                  <a:pt x="13769" y="35333"/>
                </a:moveTo>
                <a:lnTo>
                  <a:pt x="13769" y="35333"/>
                </a:lnTo>
                <a:cubicBezTo>
                  <a:pt x="13906" y="35360"/>
                  <a:pt x="14013" y="35377"/>
                  <a:pt x="14120" y="35403"/>
                </a:cubicBezTo>
                <a:cubicBezTo>
                  <a:pt x="14374" y="35470"/>
                  <a:pt x="14541" y="35627"/>
                  <a:pt x="14568" y="35902"/>
                </a:cubicBezTo>
                <a:cubicBezTo>
                  <a:pt x="14575" y="36012"/>
                  <a:pt x="14595" y="36119"/>
                  <a:pt x="14608" y="36229"/>
                </a:cubicBezTo>
                <a:cubicBezTo>
                  <a:pt x="14665" y="36784"/>
                  <a:pt x="14702" y="37343"/>
                  <a:pt x="14511" y="37888"/>
                </a:cubicBezTo>
                <a:cubicBezTo>
                  <a:pt x="14541" y="37326"/>
                  <a:pt x="14401" y="36808"/>
                  <a:pt x="14174" y="36313"/>
                </a:cubicBezTo>
                <a:cubicBezTo>
                  <a:pt x="14053" y="36049"/>
                  <a:pt x="13933" y="35785"/>
                  <a:pt x="13816" y="35517"/>
                </a:cubicBezTo>
                <a:cubicBezTo>
                  <a:pt x="13793" y="35470"/>
                  <a:pt x="13789" y="35413"/>
                  <a:pt x="13769" y="35333"/>
                </a:cubicBezTo>
                <a:close/>
                <a:moveTo>
                  <a:pt x="16944" y="37738"/>
                </a:moveTo>
                <a:cubicBezTo>
                  <a:pt x="17164" y="37738"/>
                  <a:pt x="17389" y="37775"/>
                  <a:pt x="17621" y="37854"/>
                </a:cubicBezTo>
                <a:cubicBezTo>
                  <a:pt x="18209" y="38055"/>
                  <a:pt x="18721" y="38389"/>
                  <a:pt x="19175" y="38804"/>
                </a:cubicBezTo>
                <a:cubicBezTo>
                  <a:pt x="19393" y="38998"/>
                  <a:pt x="19560" y="39242"/>
                  <a:pt x="19677" y="39512"/>
                </a:cubicBezTo>
                <a:cubicBezTo>
                  <a:pt x="19754" y="39693"/>
                  <a:pt x="19817" y="39884"/>
                  <a:pt x="19811" y="40111"/>
                </a:cubicBezTo>
                <a:cubicBezTo>
                  <a:pt x="19650" y="39934"/>
                  <a:pt x="19523" y="39767"/>
                  <a:pt x="19369" y="39629"/>
                </a:cubicBezTo>
                <a:cubicBezTo>
                  <a:pt x="18600" y="38944"/>
                  <a:pt x="17738" y="38446"/>
                  <a:pt x="16711" y="38239"/>
                </a:cubicBezTo>
                <a:cubicBezTo>
                  <a:pt x="16561" y="38208"/>
                  <a:pt x="16418" y="38192"/>
                  <a:pt x="16280" y="38192"/>
                </a:cubicBezTo>
                <a:cubicBezTo>
                  <a:pt x="15913" y="38192"/>
                  <a:pt x="15585" y="38305"/>
                  <a:pt x="15277" y="38560"/>
                </a:cubicBezTo>
                <a:cubicBezTo>
                  <a:pt x="15230" y="38596"/>
                  <a:pt x="15173" y="38630"/>
                  <a:pt x="15123" y="38663"/>
                </a:cubicBezTo>
                <a:cubicBezTo>
                  <a:pt x="15294" y="38456"/>
                  <a:pt x="15488" y="38279"/>
                  <a:pt x="15702" y="38138"/>
                </a:cubicBezTo>
                <a:cubicBezTo>
                  <a:pt x="16097" y="37883"/>
                  <a:pt x="16509" y="37738"/>
                  <a:pt x="16944" y="37738"/>
                </a:cubicBezTo>
                <a:close/>
                <a:moveTo>
                  <a:pt x="16214" y="38309"/>
                </a:moveTo>
                <a:cubicBezTo>
                  <a:pt x="16268" y="38309"/>
                  <a:pt x="16323" y="38313"/>
                  <a:pt x="16380" y="38322"/>
                </a:cubicBezTo>
                <a:cubicBezTo>
                  <a:pt x="16715" y="38376"/>
                  <a:pt x="17049" y="38456"/>
                  <a:pt x="17373" y="38556"/>
                </a:cubicBezTo>
                <a:cubicBezTo>
                  <a:pt x="18166" y="38807"/>
                  <a:pt x="18811" y="39295"/>
                  <a:pt x="19420" y="39843"/>
                </a:cubicBezTo>
                <a:cubicBezTo>
                  <a:pt x="19560" y="39970"/>
                  <a:pt x="19664" y="40131"/>
                  <a:pt x="19724" y="40318"/>
                </a:cubicBezTo>
                <a:cubicBezTo>
                  <a:pt x="19740" y="40368"/>
                  <a:pt x="19740" y="40425"/>
                  <a:pt x="19754" y="40529"/>
                </a:cubicBezTo>
                <a:cubicBezTo>
                  <a:pt x="19623" y="40395"/>
                  <a:pt x="19537" y="40298"/>
                  <a:pt x="19443" y="40208"/>
                </a:cubicBezTo>
                <a:cubicBezTo>
                  <a:pt x="19159" y="39924"/>
                  <a:pt x="18865" y="39650"/>
                  <a:pt x="18493" y="39479"/>
                </a:cubicBezTo>
                <a:cubicBezTo>
                  <a:pt x="17952" y="39228"/>
                  <a:pt x="17400" y="38984"/>
                  <a:pt x="16818" y="38824"/>
                </a:cubicBezTo>
                <a:cubicBezTo>
                  <a:pt x="16533" y="38744"/>
                  <a:pt x="16245" y="38668"/>
                  <a:pt x="15949" y="38668"/>
                </a:cubicBezTo>
                <a:cubicBezTo>
                  <a:pt x="15875" y="38668"/>
                  <a:pt x="15800" y="38673"/>
                  <a:pt x="15725" y="38683"/>
                </a:cubicBezTo>
                <a:cubicBezTo>
                  <a:pt x="15595" y="38710"/>
                  <a:pt x="15471" y="38730"/>
                  <a:pt x="15341" y="38753"/>
                </a:cubicBezTo>
                <a:cubicBezTo>
                  <a:pt x="15586" y="38485"/>
                  <a:pt x="15871" y="38309"/>
                  <a:pt x="16214" y="38309"/>
                </a:cubicBezTo>
                <a:close/>
                <a:moveTo>
                  <a:pt x="20095" y="41268"/>
                </a:moveTo>
                <a:lnTo>
                  <a:pt x="20095" y="41268"/>
                </a:lnTo>
                <a:cubicBezTo>
                  <a:pt x="20392" y="41672"/>
                  <a:pt x="20556" y="42130"/>
                  <a:pt x="20596" y="42625"/>
                </a:cubicBezTo>
                <a:cubicBezTo>
                  <a:pt x="20647" y="43240"/>
                  <a:pt x="20509" y="43835"/>
                  <a:pt x="20406" y="44437"/>
                </a:cubicBezTo>
                <a:cubicBezTo>
                  <a:pt x="20155" y="43394"/>
                  <a:pt x="20045" y="42341"/>
                  <a:pt x="20095" y="41268"/>
                </a:cubicBezTo>
                <a:close/>
                <a:moveTo>
                  <a:pt x="4267" y="36136"/>
                </a:moveTo>
                <a:lnTo>
                  <a:pt x="4267" y="36136"/>
                </a:lnTo>
                <a:cubicBezTo>
                  <a:pt x="4391" y="36266"/>
                  <a:pt x="4461" y="36406"/>
                  <a:pt x="4531" y="36550"/>
                </a:cubicBezTo>
                <a:cubicBezTo>
                  <a:pt x="4966" y="37376"/>
                  <a:pt x="5411" y="38195"/>
                  <a:pt x="5828" y="39031"/>
                </a:cubicBezTo>
                <a:cubicBezTo>
                  <a:pt x="6153" y="39680"/>
                  <a:pt x="6400" y="40358"/>
                  <a:pt x="6484" y="41084"/>
                </a:cubicBezTo>
                <a:cubicBezTo>
                  <a:pt x="6584" y="41983"/>
                  <a:pt x="6624" y="42883"/>
                  <a:pt x="6564" y="43782"/>
                </a:cubicBezTo>
                <a:cubicBezTo>
                  <a:pt x="6524" y="44334"/>
                  <a:pt x="6517" y="44889"/>
                  <a:pt x="6624" y="45430"/>
                </a:cubicBezTo>
                <a:cubicBezTo>
                  <a:pt x="6718" y="45892"/>
                  <a:pt x="6805" y="46353"/>
                  <a:pt x="6898" y="46818"/>
                </a:cubicBezTo>
                <a:cubicBezTo>
                  <a:pt x="6928" y="46955"/>
                  <a:pt x="6952" y="47102"/>
                  <a:pt x="6982" y="47246"/>
                </a:cubicBezTo>
                <a:lnTo>
                  <a:pt x="6932" y="47256"/>
                </a:lnTo>
                <a:cubicBezTo>
                  <a:pt x="6862" y="47092"/>
                  <a:pt x="6781" y="46931"/>
                  <a:pt x="6718" y="46764"/>
                </a:cubicBezTo>
                <a:cubicBezTo>
                  <a:pt x="6567" y="46350"/>
                  <a:pt x="6430" y="45932"/>
                  <a:pt x="6280" y="45514"/>
                </a:cubicBezTo>
                <a:cubicBezTo>
                  <a:pt x="5972" y="44665"/>
                  <a:pt x="5701" y="43809"/>
                  <a:pt x="5544" y="42913"/>
                </a:cubicBezTo>
                <a:cubicBezTo>
                  <a:pt x="5424" y="42224"/>
                  <a:pt x="5260" y="41539"/>
                  <a:pt x="5063" y="40867"/>
                </a:cubicBezTo>
                <a:cubicBezTo>
                  <a:pt x="4708" y="39636"/>
                  <a:pt x="4451" y="38396"/>
                  <a:pt x="4331" y="37125"/>
                </a:cubicBezTo>
                <a:cubicBezTo>
                  <a:pt x="4297" y="36794"/>
                  <a:pt x="4290" y="36467"/>
                  <a:pt x="4267" y="36136"/>
                </a:cubicBezTo>
                <a:close/>
                <a:moveTo>
                  <a:pt x="4123" y="36483"/>
                </a:moveTo>
                <a:cubicBezTo>
                  <a:pt x="4147" y="36530"/>
                  <a:pt x="4157" y="36574"/>
                  <a:pt x="4163" y="36624"/>
                </a:cubicBezTo>
                <a:cubicBezTo>
                  <a:pt x="4173" y="36684"/>
                  <a:pt x="4177" y="36747"/>
                  <a:pt x="4187" y="36804"/>
                </a:cubicBezTo>
                <a:cubicBezTo>
                  <a:pt x="4280" y="37918"/>
                  <a:pt x="4438" y="39014"/>
                  <a:pt x="4732" y="40094"/>
                </a:cubicBezTo>
                <a:cubicBezTo>
                  <a:pt x="5006" y="41081"/>
                  <a:pt x="5280" y="42067"/>
                  <a:pt x="5457" y="43073"/>
                </a:cubicBezTo>
                <a:cubicBezTo>
                  <a:pt x="5581" y="43795"/>
                  <a:pt x="5785" y="44497"/>
                  <a:pt x="6036" y="45190"/>
                </a:cubicBezTo>
                <a:cubicBezTo>
                  <a:pt x="6283" y="45878"/>
                  <a:pt x="6521" y="46580"/>
                  <a:pt x="6785" y="47323"/>
                </a:cubicBezTo>
                <a:cubicBezTo>
                  <a:pt x="6735" y="47279"/>
                  <a:pt x="6711" y="47262"/>
                  <a:pt x="6698" y="47239"/>
                </a:cubicBezTo>
                <a:cubicBezTo>
                  <a:pt x="6377" y="46704"/>
                  <a:pt x="6056" y="46176"/>
                  <a:pt x="5742" y="45641"/>
                </a:cubicBezTo>
                <a:cubicBezTo>
                  <a:pt x="5227" y="44775"/>
                  <a:pt x="4892" y="43846"/>
                  <a:pt x="4722" y="42859"/>
                </a:cubicBezTo>
                <a:lnTo>
                  <a:pt x="4294" y="40342"/>
                </a:lnTo>
                <a:cubicBezTo>
                  <a:pt x="4173" y="39616"/>
                  <a:pt x="4036" y="38897"/>
                  <a:pt x="3986" y="38168"/>
                </a:cubicBezTo>
                <a:cubicBezTo>
                  <a:pt x="3946" y="37593"/>
                  <a:pt x="4030" y="37038"/>
                  <a:pt x="4123" y="36483"/>
                </a:cubicBezTo>
                <a:close/>
                <a:moveTo>
                  <a:pt x="16123" y="43879"/>
                </a:moveTo>
                <a:cubicBezTo>
                  <a:pt x="16106" y="43963"/>
                  <a:pt x="16106" y="43993"/>
                  <a:pt x="16093" y="44013"/>
                </a:cubicBezTo>
                <a:cubicBezTo>
                  <a:pt x="15779" y="44524"/>
                  <a:pt x="15464" y="45039"/>
                  <a:pt x="15143" y="45547"/>
                </a:cubicBezTo>
                <a:cubicBezTo>
                  <a:pt x="14745" y="46169"/>
                  <a:pt x="14214" y="46651"/>
                  <a:pt x="13542" y="46962"/>
                </a:cubicBezTo>
                <a:cubicBezTo>
                  <a:pt x="13050" y="47186"/>
                  <a:pt x="12552" y="47400"/>
                  <a:pt x="12061" y="47614"/>
                </a:cubicBezTo>
                <a:cubicBezTo>
                  <a:pt x="12027" y="47624"/>
                  <a:pt x="11984" y="47620"/>
                  <a:pt x="11877" y="47624"/>
                </a:cubicBezTo>
                <a:cubicBezTo>
                  <a:pt x="12031" y="47520"/>
                  <a:pt x="12127" y="47450"/>
                  <a:pt x="12228" y="47383"/>
                </a:cubicBezTo>
                <a:cubicBezTo>
                  <a:pt x="12632" y="47119"/>
                  <a:pt x="13037" y="46868"/>
                  <a:pt x="13438" y="46600"/>
                </a:cubicBezTo>
                <a:cubicBezTo>
                  <a:pt x="13970" y="46246"/>
                  <a:pt x="14431" y="45828"/>
                  <a:pt x="14775" y="45280"/>
                </a:cubicBezTo>
                <a:cubicBezTo>
                  <a:pt x="14996" y="44922"/>
                  <a:pt x="15274" y="44604"/>
                  <a:pt x="15595" y="44324"/>
                </a:cubicBezTo>
                <a:cubicBezTo>
                  <a:pt x="15758" y="44187"/>
                  <a:pt x="15919" y="44046"/>
                  <a:pt x="16123" y="43879"/>
                </a:cubicBezTo>
                <a:close/>
                <a:moveTo>
                  <a:pt x="15976" y="43802"/>
                </a:moveTo>
                <a:lnTo>
                  <a:pt x="15976" y="43802"/>
                </a:lnTo>
                <a:cubicBezTo>
                  <a:pt x="15912" y="43866"/>
                  <a:pt x="15889" y="43902"/>
                  <a:pt x="15859" y="43926"/>
                </a:cubicBezTo>
                <a:cubicBezTo>
                  <a:pt x="15357" y="44320"/>
                  <a:pt x="14929" y="44778"/>
                  <a:pt x="14588" y="45317"/>
                </a:cubicBezTo>
                <a:cubicBezTo>
                  <a:pt x="14341" y="45701"/>
                  <a:pt x="14027" y="46025"/>
                  <a:pt x="13655" y="46286"/>
                </a:cubicBezTo>
                <a:cubicBezTo>
                  <a:pt x="13525" y="46380"/>
                  <a:pt x="13398" y="46477"/>
                  <a:pt x="13264" y="46567"/>
                </a:cubicBezTo>
                <a:cubicBezTo>
                  <a:pt x="12619" y="47008"/>
                  <a:pt x="11927" y="47380"/>
                  <a:pt x="11332" y="47898"/>
                </a:cubicBezTo>
                <a:cubicBezTo>
                  <a:pt x="11322" y="47904"/>
                  <a:pt x="11312" y="47901"/>
                  <a:pt x="11231" y="47918"/>
                </a:cubicBezTo>
                <a:cubicBezTo>
                  <a:pt x="11325" y="47757"/>
                  <a:pt x="11375" y="47637"/>
                  <a:pt x="11459" y="47547"/>
                </a:cubicBezTo>
                <a:cubicBezTo>
                  <a:pt x="11626" y="47363"/>
                  <a:pt x="11803" y="47182"/>
                  <a:pt x="11987" y="47015"/>
                </a:cubicBezTo>
                <a:cubicBezTo>
                  <a:pt x="12505" y="46550"/>
                  <a:pt x="12987" y="46059"/>
                  <a:pt x="13304" y="45427"/>
                </a:cubicBezTo>
                <a:cubicBezTo>
                  <a:pt x="13365" y="45310"/>
                  <a:pt x="13435" y="45200"/>
                  <a:pt x="13492" y="45083"/>
                </a:cubicBezTo>
                <a:cubicBezTo>
                  <a:pt x="13726" y="44594"/>
                  <a:pt x="14137" y="44334"/>
                  <a:pt x="14645" y="44197"/>
                </a:cubicBezTo>
                <a:cubicBezTo>
                  <a:pt x="15023" y="44096"/>
                  <a:pt x="15394" y="43969"/>
                  <a:pt x="15765" y="43852"/>
                </a:cubicBezTo>
                <a:cubicBezTo>
                  <a:pt x="15815" y="43832"/>
                  <a:pt x="15872" y="43825"/>
                  <a:pt x="15976" y="43802"/>
                </a:cubicBezTo>
                <a:close/>
                <a:moveTo>
                  <a:pt x="12274" y="0"/>
                </a:moveTo>
                <a:cubicBezTo>
                  <a:pt x="11329" y="0"/>
                  <a:pt x="10404" y="143"/>
                  <a:pt x="9490" y="374"/>
                </a:cubicBezTo>
                <a:cubicBezTo>
                  <a:pt x="8610" y="595"/>
                  <a:pt x="7714" y="682"/>
                  <a:pt x="6811" y="725"/>
                </a:cubicBezTo>
                <a:cubicBezTo>
                  <a:pt x="5675" y="779"/>
                  <a:pt x="4555" y="979"/>
                  <a:pt x="3485" y="1377"/>
                </a:cubicBezTo>
                <a:cubicBezTo>
                  <a:pt x="2271" y="1829"/>
                  <a:pt x="1398" y="2671"/>
                  <a:pt x="837" y="3835"/>
                </a:cubicBezTo>
                <a:cubicBezTo>
                  <a:pt x="385" y="4768"/>
                  <a:pt x="178" y="5764"/>
                  <a:pt x="91" y="6794"/>
                </a:cubicBezTo>
                <a:cubicBezTo>
                  <a:pt x="31" y="7496"/>
                  <a:pt x="1" y="8198"/>
                  <a:pt x="98" y="8897"/>
                </a:cubicBezTo>
                <a:cubicBezTo>
                  <a:pt x="352" y="10752"/>
                  <a:pt x="720" y="12578"/>
                  <a:pt x="1519" y="14290"/>
                </a:cubicBezTo>
                <a:cubicBezTo>
                  <a:pt x="1850" y="14992"/>
                  <a:pt x="2241" y="15657"/>
                  <a:pt x="2749" y="16252"/>
                </a:cubicBezTo>
                <a:cubicBezTo>
                  <a:pt x="3368" y="16971"/>
                  <a:pt x="4127" y="17499"/>
                  <a:pt x="4979" y="17907"/>
                </a:cubicBezTo>
                <a:cubicBezTo>
                  <a:pt x="5982" y="18382"/>
                  <a:pt x="7032" y="18716"/>
                  <a:pt x="8122" y="18917"/>
                </a:cubicBezTo>
                <a:cubicBezTo>
                  <a:pt x="8369" y="18964"/>
                  <a:pt x="8607" y="19027"/>
                  <a:pt x="8834" y="19148"/>
                </a:cubicBezTo>
                <a:cubicBezTo>
                  <a:pt x="9112" y="19345"/>
                  <a:pt x="9429" y="19489"/>
                  <a:pt x="9827" y="19519"/>
                </a:cubicBezTo>
                <a:cubicBezTo>
                  <a:pt x="9787" y="19856"/>
                  <a:pt x="9770" y="20157"/>
                  <a:pt x="9710" y="20452"/>
                </a:cubicBezTo>
                <a:cubicBezTo>
                  <a:pt x="9463" y="21672"/>
                  <a:pt x="9279" y="22906"/>
                  <a:pt x="9179" y="24146"/>
                </a:cubicBezTo>
                <a:cubicBezTo>
                  <a:pt x="9078" y="25336"/>
                  <a:pt x="9095" y="26527"/>
                  <a:pt x="9159" y="27724"/>
                </a:cubicBezTo>
                <a:cubicBezTo>
                  <a:pt x="9175" y="28024"/>
                  <a:pt x="9229" y="28322"/>
                  <a:pt x="9259" y="28623"/>
                </a:cubicBezTo>
                <a:cubicBezTo>
                  <a:pt x="9269" y="28706"/>
                  <a:pt x="9269" y="28790"/>
                  <a:pt x="9272" y="28930"/>
                </a:cubicBezTo>
                <a:cubicBezTo>
                  <a:pt x="9122" y="28763"/>
                  <a:pt x="9028" y="28626"/>
                  <a:pt x="8908" y="28529"/>
                </a:cubicBezTo>
                <a:cubicBezTo>
                  <a:pt x="8600" y="28292"/>
                  <a:pt x="8286" y="28055"/>
                  <a:pt x="7952" y="27857"/>
                </a:cubicBezTo>
                <a:cubicBezTo>
                  <a:pt x="7356" y="27506"/>
                  <a:pt x="6748" y="27172"/>
                  <a:pt x="6136" y="26844"/>
                </a:cubicBezTo>
                <a:cubicBezTo>
                  <a:pt x="5578" y="26550"/>
                  <a:pt x="5013" y="26266"/>
                  <a:pt x="4387" y="26139"/>
                </a:cubicBezTo>
                <a:cubicBezTo>
                  <a:pt x="4239" y="26109"/>
                  <a:pt x="4091" y="26095"/>
                  <a:pt x="3944" y="26095"/>
                </a:cubicBezTo>
                <a:cubicBezTo>
                  <a:pt x="3700" y="26095"/>
                  <a:pt x="3459" y="26131"/>
                  <a:pt x="3224" y="26186"/>
                </a:cubicBezTo>
                <a:cubicBezTo>
                  <a:pt x="3027" y="26232"/>
                  <a:pt x="2836" y="26356"/>
                  <a:pt x="2682" y="26490"/>
                </a:cubicBezTo>
                <a:cubicBezTo>
                  <a:pt x="2405" y="26724"/>
                  <a:pt x="2154" y="26988"/>
                  <a:pt x="1907" y="27245"/>
                </a:cubicBezTo>
                <a:cubicBezTo>
                  <a:pt x="1716" y="27453"/>
                  <a:pt x="1535" y="27670"/>
                  <a:pt x="1352" y="27881"/>
                </a:cubicBezTo>
                <a:cubicBezTo>
                  <a:pt x="1332" y="27907"/>
                  <a:pt x="1321" y="27944"/>
                  <a:pt x="1281" y="28031"/>
                </a:cubicBezTo>
                <a:cubicBezTo>
                  <a:pt x="1382" y="27991"/>
                  <a:pt x="1439" y="27981"/>
                  <a:pt x="1479" y="27948"/>
                </a:cubicBezTo>
                <a:cubicBezTo>
                  <a:pt x="1700" y="27746"/>
                  <a:pt x="1944" y="27650"/>
                  <a:pt x="2204" y="27650"/>
                </a:cubicBezTo>
                <a:cubicBezTo>
                  <a:pt x="2340" y="27650"/>
                  <a:pt x="2481" y="27676"/>
                  <a:pt x="2625" y="27727"/>
                </a:cubicBezTo>
                <a:cubicBezTo>
                  <a:pt x="2993" y="27857"/>
                  <a:pt x="3361" y="27991"/>
                  <a:pt x="3722" y="28145"/>
                </a:cubicBezTo>
                <a:cubicBezTo>
                  <a:pt x="4374" y="28429"/>
                  <a:pt x="5023" y="28730"/>
                  <a:pt x="5708" y="28930"/>
                </a:cubicBezTo>
                <a:cubicBezTo>
                  <a:pt x="6326" y="29110"/>
                  <a:pt x="6950" y="29211"/>
                  <a:pt x="7584" y="29211"/>
                </a:cubicBezTo>
                <a:cubicBezTo>
                  <a:pt x="7790" y="29211"/>
                  <a:pt x="7997" y="29200"/>
                  <a:pt x="8206" y="29178"/>
                </a:cubicBezTo>
                <a:cubicBezTo>
                  <a:pt x="8335" y="29164"/>
                  <a:pt x="8467" y="29157"/>
                  <a:pt x="8600" y="29157"/>
                </a:cubicBezTo>
                <a:cubicBezTo>
                  <a:pt x="8659" y="29157"/>
                  <a:pt x="8718" y="29158"/>
                  <a:pt x="8777" y="29161"/>
                </a:cubicBezTo>
                <a:cubicBezTo>
                  <a:pt x="8888" y="29165"/>
                  <a:pt x="8991" y="29205"/>
                  <a:pt x="9095" y="29241"/>
                </a:cubicBezTo>
                <a:cubicBezTo>
                  <a:pt x="9296" y="29308"/>
                  <a:pt x="9403" y="29449"/>
                  <a:pt x="9436" y="29659"/>
                </a:cubicBezTo>
                <a:cubicBezTo>
                  <a:pt x="9490" y="30014"/>
                  <a:pt x="9556" y="30368"/>
                  <a:pt x="9610" y="30729"/>
                </a:cubicBezTo>
                <a:cubicBezTo>
                  <a:pt x="9754" y="31689"/>
                  <a:pt x="9894" y="32655"/>
                  <a:pt x="10021" y="33615"/>
                </a:cubicBezTo>
                <a:cubicBezTo>
                  <a:pt x="10155" y="34621"/>
                  <a:pt x="10195" y="35634"/>
                  <a:pt x="10175" y="36650"/>
                </a:cubicBezTo>
                <a:cubicBezTo>
                  <a:pt x="10158" y="37322"/>
                  <a:pt x="10125" y="37995"/>
                  <a:pt x="10028" y="38660"/>
                </a:cubicBezTo>
                <a:cubicBezTo>
                  <a:pt x="9894" y="39596"/>
                  <a:pt x="9697" y="40519"/>
                  <a:pt x="9479" y="41435"/>
                </a:cubicBezTo>
                <a:cubicBezTo>
                  <a:pt x="9235" y="42471"/>
                  <a:pt x="8951" y="43494"/>
                  <a:pt x="8787" y="44548"/>
                </a:cubicBezTo>
                <a:cubicBezTo>
                  <a:pt x="8660" y="45363"/>
                  <a:pt x="8624" y="46186"/>
                  <a:pt x="8577" y="47008"/>
                </a:cubicBezTo>
                <a:cubicBezTo>
                  <a:pt x="8550" y="47520"/>
                  <a:pt x="8517" y="48035"/>
                  <a:pt x="8470" y="48543"/>
                </a:cubicBezTo>
                <a:cubicBezTo>
                  <a:pt x="8400" y="49339"/>
                  <a:pt x="8453" y="50128"/>
                  <a:pt x="8590" y="50914"/>
                </a:cubicBezTo>
                <a:cubicBezTo>
                  <a:pt x="8600" y="50974"/>
                  <a:pt x="8610" y="51031"/>
                  <a:pt x="8634" y="51164"/>
                </a:cubicBezTo>
                <a:cubicBezTo>
                  <a:pt x="8560" y="51057"/>
                  <a:pt x="8527" y="51007"/>
                  <a:pt x="8500" y="50957"/>
                </a:cubicBezTo>
                <a:cubicBezTo>
                  <a:pt x="7804" y="49640"/>
                  <a:pt x="7340" y="48249"/>
                  <a:pt x="7049" y="46788"/>
                </a:cubicBezTo>
                <a:cubicBezTo>
                  <a:pt x="6918" y="46142"/>
                  <a:pt x="6768" y="45494"/>
                  <a:pt x="6718" y="44832"/>
                </a:cubicBezTo>
                <a:cubicBezTo>
                  <a:pt x="6701" y="44625"/>
                  <a:pt x="6688" y="44411"/>
                  <a:pt x="6704" y="44203"/>
                </a:cubicBezTo>
                <a:cubicBezTo>
                  <a:pt x="6771" y="43200"/>
                  <a:pt x="6765" y="42201"/>
                  <a:pt x="6661" y="41198"/>
                </a:cubicBezTo>
                <a:cubicBezTo>
                  <a:pt x="6571" y="40352"/>
                  <a:pt x="6280" y="39579"/>
                  <a:pt x="5902" y="38830"/>
                </a:cubicBezTo>
                <a:cubicBezTo>
                  <a:pt x="5471" y="37978"/>
                  <a:pt x="5019" y="37139"/>
                  <a:pt x="4581" y="36296"/>
                </a:cubicBezTo>
                <a:cubicBezTo>
                  <a:pt x="4551" y="36239"/>
                  <a:pt x="4531" y="36186"/>
                  <a:pt x="4504" y="36132"/>
                </a:cubicBezTo>
                <a:cubicBezTo>
                  <a:pt x="4311" y="35821"/>
                  <a:pt x="4260" y="35497"/>
                  <a:pt x="4314" y="35129"/>
                </a:cubicBezTo>
                <a:cubicBezTo>
                  <a:pt x="4407" y="34524"/>
                  <a:pt x="4307" y="33929"/>
                  <a:pt x="4076" y="33361"/>
                </a:cubicBezTo>
                <a:cubicBezTo>
                  <a:pt x="3829" y="32755"/>
                  <a:pt x="3575" y="32157"/>
                  <a:pt x="3324" y="31555"/>
                </a:cubicBezTo>
                <a:cubicBezTo>
                  <a:pt x="3211" y="31288"/>
                  <a:pt x="3114" y="31013"/>
                  <a:pt x="3100" y="30716"/>
                </a:cubicBezTo>
                <a:cubicBezTo>
                  <a:pt x="3100" y="30682"/>
                  <a:pt x="3067" y="30652"/>
                  <a:pt x="3040" y="30612"/>
                </a:cubicBezTo>
                <a:cubicBezTo>
                  <a:pt x="2903" y="30706"/>
                  <a:pt x="2960" y="30823"/>
                  <a:pt x="2973" y="30920"/>
                </a:cubicBezTo>
                <a:cubicBezTo>
                  <a:pt x="3040" y="31425"/>
                  <a:pt x="3110" y="31936"/>
                  <a:pt x="3187" y="32441"/>
                </a:cubicBezTo>
                <a:cubicBezTo>
                  <a:pt x="3241" y="32809"/>
                  <a:pt x="3294" y="33177"/>
                  <a:pt x="3358" y="33541"/>
                </a:cubicBezTo>
                <a:cubicBezTo>
                  <a:pt x="3471" y="34180"/>
                  <a:pt x="3705" y="34778"/>
                  <a:pt x="3993" y="35353"/>
                </a:cubicBezTo>
                <a:cubicBezTo>
                  <a:pt x="4080" y="35534"/>
                  <a:pt x="4107" y="35711"/>
                  <a:pt x="4073" y="35905"/>
                </a:cubicBezTo>
                <a:cubicBezTo>
                  <a:pt x="4006" y="36269"/>
                  <a:pt x="3956" y="36640"/>
                  <a:pt x="3896" y="37005"/>
                </a:cubicBezTo>
                <a:cubicBezTo>
                  <a:pt x="3786" y="37707"/>
                  <a:pt x="3836" y="38409"/>
                  <a:pt x="3946" y="39105"/>
                </a:cubicBezTo>
                <a:cubicBezTo>
                  <a:pt x="4170" y="40449"/>
                  <a:pt x="4394" y="41796"/>
                  <a:pt x="4638" y="43137"/>
                </a:cubicBezTo>
                <a:cubicBezTo>
                  <a:pt x="4789" y="43973"/>
                  <a:pt x="5076" y="44762"/>
                  <a:pt x="5511" y="45494"/>
                </a:cubicBezTo>
                <a:cubicBezTo>
                  <a:pt x="6036" y="46383"/>
                  <a:pt x="6584" y="47262"/>
                  <a:pt x="7112" y="48152"/>
                </a:cubicBezTo>
                <a:cubicBezTo>
                  <a:pt x="7256" y="48399"/>
                  <a:pt x="7380" y="48670"/>
                  <a:pt x="7473" y="48941"/>
                </a:cubicBezTo>
                <a:cubicBezTo>
                  <a:pt x="7791" y="49810"/>
                  <a:pt x="8186" y="50646"/>
                  <a:pt x="8607" y="51465"/>
                </a:cubicBezTo>
                <a:cubicBezTo>
                  <a:pt x="9152" y="52512"/>
                  <a:pt x="9613" y="53585"/>
                  <a:pt x="9897" y="54735"/>
                </a:cubicBezTo>
                <a:cubicBezTo>
                  <a:pt x="10024" y="55237"/>
                  <a:pt x="10075" y="55741"/>
                  <a:pt x="10108" y="56250"/>
                </a:cubicBezTo>
                <a:cubicBezTo>
                  <a:pt x="10111" y="56357"/>
                  <a:pt x="10111" y="56464"/>
                  <a:pt x="10232" y="56611"/>
                </a:cubicBezTo>
                <a:cubicBezTo>
                  <a:pt x="10248" y="56474"/>
                  <a:pt x="10272" y="56400"/>
                  <a:pt x="10265" y="56330"/>
                </a:cubicBezTo>
                <a:cubicBezTo>
                  <a:pt x="10141" y="55110"/>
                  <a:pt x="10162" y="53886"/>
                  <a:pt x="10131" y="52665"/>
                </a:cubicBezTo>
                <a:cubicBezTo>
                  <a:pt x="10128" y="52515"/>
                  <a:pt x="10145" y="52365"/>
                  <a:pt x="10158" y="52214"/>
                </a:cubicBezTo>
                <a:cubicBezTo>
                  <a:pt x="10238" y="51345"/>
                  <a:pt x="10359" y="50479"/>
                  <a:pt x="10549" y="49626"/>
                </a:cubicBezTo>
                <a:cubicBezTo>
                  <a:pt x="10613" y="49355"/>
                  <a:pt x="10690" y="49085"/>
                  <a:pt x="10767" y="48810"/>
                </a:cubicBezTo>
                <a:cubicBezTo>
                  <a:pt x="10844" y="48570"/>
                  <a:pt x="11031" y="48409"/>
                  <a:pt x="11215" y="48259"/>
                </a:cubicBezTo>
                <a:cubicBezTo>
                  <a:pt x="11502" y="48021"/>
                  <a:pt x="11837" y="47858"/>
                  <a:pt x="12181" y="47707"/>
                </a:cubicBezTo>
                <a:cubicBezTo>
                  <a:pt x="12696" y="47487"/>
                  <a:pt x="13217" y="47269"/>
                  <a:pt x="13722" y="47028"/>
                </a:cubicBezTo>
                <a:cubicBezTo>
                  <a:pt x="14428" y="46684"/>
                  <a:pt x="14959" y="46146"/>
                  <a:pt x="15371" y="45480"/>
                </a:cubicBezTo>
                <a:cubicBezTo>
                  <a:pt x="15558" y="45173"/>
                  <a:pt x="15738" y="44859"/>
                  <a:pt x="15932" y="44558"/>
                </a:cubicBezTo>
                <a:cubicBezTo>
                  <a:pt x="16176" y="44190"/>
                  <a:pt x="16427" y="43825"/>
                  <a:pt x="16678" y="43461"/>
                </a:cubicBezTo>
                <a:cubicBezTo>
                  <a:pt x="16718" y="43401"/>
                  <a:pt x="16808" y="43354"/>
                  <a:pt x="16748" y="43237"/>
                </a:cubicBezTo>
                <a:lnTo>
                  <a:pt x="16748" y="43237"/>
                </a:lnTo>
                <a:cubicBezTo>
                  <a:pt x="16698" y="43250"/>
                  <a:pt x="16641" y="43254"/>
                  <a:pt x="16598" y="43284"/>
                </a:cubicBezTo>
                <a:cubicBezTo>
                  <a:pt x="15956" y="43672"/>
                  <a:pt x="15257" y="43912"/>
                  <a:pt x="14528" y="44093"/>
                </a:cubicBezTo>
                <a:cubicBezTo>
                  <a:pt x="14033" y="44220"/>
                  <a:pt x="13672" y="44514"/>
                  <a:pt x="13431" y="44962"/>
                </a:cubicBezTo>
                <a:cubicBezTo>
                  <a:pt x="13298" y="45210"/>
                  <a:pt x="13164" y="45457"/>
                  <a:pt x="13020" y="45698"/>
                </a:cubicBezTo>
                <a:cubicBezTo>
                  <a:pt x="12766" y="46129"/>
                  <a:pt x="12412" y="46467"/>
                  <a:pt x="12047" y="46798"/>
                </a:cubicBezTo>
                <a:cubicBezTo>
                  <a:pt x="11720" y="47092"/>
                  <a:pt x="11375" y="47369"/>
                  <a:pt x="11134" y="47757"/>
                </a:cubicBezTo>
                <a:cubicBezTo>
                  <a:pt x="11195" y="47590"/>
                  <a:pt x="11251" y="47423"/>
                  <a:pt x="11312" y="47252"/>
                </a:cubicBezTo>
                <a:cubicBezTo>
                  <a:pt x="11653" y="46259"/>
                  <a:pt x="11980" y="45256"/>
                  <a:pt x="12345" y="44263"/>
                </a:cubicBezTo>
                <a:cubicBezTo>
                  <a:pt x="12649" y="43428"/>
                  <a:pt x="13000" y="42605"/>
                  <a:pt x="13324" y="41779"/>
                </a:cubicBezTo>
                <a:cubicBezTo>
                  <a:pt x="13375" y="41656"/>
                  <a:pt x="13425" y="41535"/>
                  <a:pt x="13468" y="41415"/>
                </a:cubicBezTo>
                <a:cubicBezTo>
                  <a:pt x="13665" y="40796"/>
                  <a:pt x="14003" y="40248"/>
                  <a:pt x="14361" y="39716"/>
                </a:cubicBezTo>
                <a:cubicBezTo>
                  <a:pt x="14692" y="39228"/>
                  <a:pt x="15127" y="38897"/>
                  <a:pt x="15728" y="38824"/>
                </a:cubicBezTo>
                <a:cubicBezTo>
                  <a:pt x="15805" y="38814"/>
                  <a:pt x="15881" y="38809"/>
                  <a:pt x="15957" y="38809"/>
                </a:cubicBezTo>
                <a:cubicBezTo>
                  <a:pt x="16213" y="38809"/>
                  <a:pt x="16464" y="38860"/>
                  <a:pt x="16711" y="38927"/>
                </a:cubicBezTo>
                <a:cubicBezTo>
                  <a:pt x="17343" y="39098"/>
                  <a:pt x="17945" y="39359"/>
                  <a:pt x="18530" y="39639"/>
                </a:cubicBezTo>
                <a:cubicBezTo>
                  <a:pt x="18838" y="39790"/>
                  <a:pt x="19099" y="40011"/>
                  <a:pt x="19333" y="40265"/>
                </a:cubicBezTo>
                <a:lnTo>
                  <a:pt x="19894" y="40893"/>
                </a:lnTo>
                <a:cubicBezTo>
                  <a:pt x="19918" y="41161"/>
                  <a:pt x="19958" y="41428"/>
                  <a:pt x="19958" y="41699"/>
                </a:cubicBezTo>
                <a:cubicBezTo>
                  <a:pt x="19961" y="42725"/>
                  <a:pt x="20138" y="43735"/>
                  <a:pt x="20319" y="44742"/>
                </a:cubicBezTo>
                <a:cubicBezTo>
                  <a:pt x="20339" y="44849"/>
                  <a:pt x="20322" y="44989"/>
                  <a:pt x="20479" y="45063"/>
                </a:cubicBezTo>
                <a:cubicBezTo>
                  <a:pt x="20503" y="44996"/>
                  <a:pt x="20523" y="44945"/>
                  <a:pt x="20530" y="44895"/>
                </a:cubicBezTo>
                <a:cubicBezTo>
                  <a:pt x="20596" y="44471"/>
                  <a:pt x="20670" y="44043"/>
                  <a:pt x="20727" y="43618"/>
                </a:cubicBezTo>
                <a:cubicBezTo>
                  <a:pt x="20820" y="42939"/>
                  <a:pt x="20824" y="42271"/>
                  <a:pt x="20513" y="41639"/>
                </a:cubicBezTo>
                <a:cubicBezTo>
                  <a:pt x="20409" y="41422"/>
                  <a:pt x="20292" y="41214"/>
                  <a:pt x="20158" y="41014"/>
                </a:cubicBezTo>
                <a:cubicBezTo>
                  <a:pt x="20088" y="40910"/>
                  <a:pt x="20058" y="40803"/>
                  <a:pt x="20051" y="40679"/>
                </a:cubicBezTo>
                <a:cubicBezTo>
                  <a:pt x="20035" y="40459"/>
                  <a:pt x="20005" y="40241"/>
                  <a:pt x="19978" y="40024"/>
                </a:cubicBezTo>
                <a:cubicBezTo>
                  <a:pt x="19911" y="39466"/>
                  <a:pt x="19644" y="39014"/>
                  <a:pt x="19239" y="38646"/>
                </a:cubicBezTo>
                <a:cubicBezTo>
                  <a:pt x="18724" y="38185"/>
                  <a:pt x="18149" y="37827"/>
                  <a:pt x="17477" y="37653"/>
                </a:cubicBezTo>
                <a:cubicBezTo>
                  <a:pt x="17319" y="37613"/>
                  <a:pt x="17148" y="37592"/>
                  <a:pt x="16983" y="37592"/>
                </a:cubicBezTo>
                <a:cubicBezTo>
                  <a:pt x="16959" y="37592"/>
                  <a:pt x="16935" y="37592"/>
                  <a:pt x="16912" y="37593"/>
                </a:cubicBezTo>
                <a:cubicBezTo>
                  <a:pt x="16006" y="37647"/>
                  <a:pt x="15324" y="38091"/>
                  <a:pt x="14806" y="38824"/>
                </a:cubicBezTo>
                <a:cubicBezTo>
                  <a:pt x="14668" y="39021"/>
                  <a:pt x="14535" y="39222"/>
                  <a:pt x="14391" y="39415"/>
                </a:cubicBezTo>
                <a:cubicBezTo>
                  <a:pt x="14334" y="39496"/>
                  <a:pt x="14261" y="39563"/>
                  <a:pt x="14160" y="39673"/>
                </a:cubicBezTo>
                <a:cubicBezTo>
                  <a:pt x="14468" y="38770"/>
                  <a:pt x="14836" y="37968"/>
                  <a:pt x="15280" y="37192"/>
                </a:cubicBezTo>
                <a:cubicBezTo>
                  <a:pt x="15775" y="36340"/>
                  <a:pt x="16280" y="35497"/>
                  <a:pt x="16782" y="34651"/>
                </a:cubicBezTo>
                <a:cubicBezTo>
                  <a:pt x="16996" y="34297"/>
                  <a:pt x="17263" y="33989"/>
                  <a:pt x="17517" y="33675"/>
                </a:cubicBezTo>
                <a:cubicBezTo>
                  <a:pt x="17684" y="33695"/>
                  <a:pt x="17835" y="33715"/>
                  <a:pt x="17985" y="33728"/>
                </a:cubicBezTo>
                <a:cubicBezTo>
                  <a:pt x="18118" y="33742"/>
                  <a:pt x="18250" y="33749"/>
                  <a:pt x="18380" y="33749"/>
                </a:cubicBezTo>
                <a:cubicBezTo>
                  <a:pt x="18836" y="33749"/>
                  <a:pt x="19277" y="33660"/>
                  <a:pt x="19704" y="33431"/>
                </a:cubicBezTo>
                <a:cubicBezTo>
                  <a:pt x="20001" y="33274"/>
                  <a:pt x="20329" y="33170"/>
                  <a:pt x="20660" y="33073"/>
                </a:cubicBezTo>
                <a:cubicBezTo>
                  <a:pt x="21141" y="32936"/>
                  <a:pt x="21633" y="32826"/>
                  <a:pt x="22118" y="32705"/>
                </a:cubicBezTo>
                <a:cubicBezTo>
                  <a:pt x="22586" y="32588"/>
                  <a:pt x="23044" y="32421"/>
                  <a:pt x="23468" y="32190"/>
                </a:cubicBezTo>
                <a:cubicBezTo>
                  <a:pt x="24137" y="31826"/>
                  <a:pt x="24588" y="31301"/>
                  <a:pt x="24709" y="30515"/>
                </a:cubicBezTo>
                <a:cubicBezTo>
                  <a:pt x="24756" y="30211"/>
                  <a:pt x="24866" y="29913"/>
                  <a:pt x="24970" y="29619"/>
                </a:cubicBezTo>
                <a:cubicBezTo>
                  <a:pt x="25127" y="29175"/>
                  <a:pt x="25267" y="28727"/>
                  <a:pt x="25341" y="28258"/>
                </a:cubicBezTo>
                <a:cubicBezTo>
                  <a:pt x="25391" y="27971"/>
                  <a:pt x="25454" y="27687"/>
                  <a:pt x="25434" y="27393"/>
                </a:cubicBezTo>
                <a:cubicBezTo>
                  <a:pt x="25428" y="27319"/>
                  <a:pt x="25454" y="27235"/>
                  <a:pt x="25491" y="27162"/>
                </a:cubicBezTo>
                <a:cubicBezTo>
                  <a:pt x="25685" y="26774"/>
                  <a:pt x="25695" y="26366"/>
                  <a:pt x="25591" y="25958"/>
                </a:cubicBezTo>
                <a:cubicBezTo>
                  <a:pt x="25454" y="25423"/>
                  <a:pt x="25291" y="24898"/>
                  <a:pt x="25117" y="24377"/>
                </a:cubicBezTo>
                <a:cubicBezTo>
                  <a:pt x="24990" y="24002"/>
                  <a:pt x="24816" y="23651"/>
                  <a:pt x="24672" y="23290"/>
                </a:cubicBezTo>
                <a:cubicBezTo>
                  <a:pt x="24415" y="22631"/>
                  <a:pt x="23980" y="22153"/>
                  <a:pt x="23338" y="21839"/>
                </a:cubicBezTo>
                <a:cubicBezTo>
                  <a:pt x="22629" y="21491"/>
                  <a:pt x="21914" y="21174"/>
                  <a:pt x="21108" y="21170"/>
                </a:cubicBezTo>
                <a:cubicBezTo>
                  <a:pt x="21096" y="21170"/>
                  <a:pt x="21085" y="21170"/>
                  <a:pt x="21073" y="21170"/>
                </a:cubicBezTo>
                <a:cubicBezTo>
                  <a:pt x="20406" y="21170"/>
                  <a:pt x="19756" y="21264"/>
                  <a:pt x="19115" y="21441"/>
                </a:cubicBezTo>
                <a:cubicBezTo>
                  <a:pt x="18607" y="21578"/>
                  <a:pt x="18129" y="21772"/>
                  <a:pt x="17681" y="22110"/>
                </a:cubicBezTo>
                <a:cubicBezTo>
                  <a:pt x="17577" y="22013"/>
                  <a:pt x="17467" y="21926"/>
                  <a:pt x="17370" y="21829"/>
                </a:cubicBezTo>
                <a:cubicBezTo>
                  <a:pt x="17159" y="21623"/>
                  <a:pt x="16917" y="21530"/>
                  <a:pt x="16648" y="21530"/>
                </a:cubicBezTo>
                <a:cubicBezTo>
                  <a:pt x="16568" y="21530"/>
                  <a:pt x="16485" y="21539"/>
                  <a:pt x="16400" y="21555"/>
                </a:cubicBezTo>
                <a:cubicBezTo>
                  <a:pt x="16073" y="21618"/>
                  <a:pt x="15762" y="21722"/>
                  <a:pt x="15474" y="21896"/>
                </a:cubicBezTo>
                <a:cubicBezTo>
                  <a:pt x="15003" y="22187"/>
                  <a:pt x="14729" y="22615"/>
                  <a:pt x="14592" y="23143"/>
                </a:cubicBezTo>
                <a:cubicBezTo>
                  <a:pt x="14488" y="23541"/>
                  <a:pt x="14384" y="23935"/>
                  <a:pt x="14271" y="24333"/>
                </a:cubicBezTo>
                <a:cubicBezTo>
                  <a:pt x="14244" y="24430"/>
                  <a:pt x="14200" y="24521"/>
                  <a:pt x="14150" y="24604"/>
                </a:cubicBezTo>
                <a:cubicBezTo>
                  <a:pt x="13585" y="25604"/>
                  <a:pt x="13184" y="26657"/>
                  <a:pt x="13124" y="27814"/>
                </a:cubicBezTo>
                <a:cubicBezTo>
                  <a:pt x="13100" y="28279"/>
                  <a:pt x="13124" y="28740"/>
                  <a:pt x="13204" y="29195"/>
                </a:cubicBezTo>
                <a:cubicBezTo>
                  <a:pt x="13271" y="29552"/>
                  <a:pt x="13391" y="29893"/>
                  <a:pt x="13589" y="30201"/>
                </a:cubicBezTo>
                <a:cubicBezTo>
                  <a:pt x="14060" y="30950"/>
                  <a:pt x="14555" y="31685"/>
                  <a:pt x="15257" y="32244"/>
                </a:cubicBezTo>
                <a:cubicBezTo>
                  <a:pt x="15631" y="32545"/>
                  <a:pt x="16023" y="32829"/>
                  <a:pt x="16424" y="33096"/>
                </a:cubicBezTo>
                <a:cubicBezTo>
                  <a:pt x="16601" y="33220"/>
                  <a:pt x="16698" y="33347"/>
                  <a:pt x="16678" y="33561"/>
                </a:cubicBezTo>
                <a:cubicBezTo>
                  <a:pt x="16668" y="33671"/>
                  <a:pt x="16681" y="33782"/>
                  <a:pt x="16681" y="33892"/>
                </a:cubicBezTo>
                <a:cubicBezTo>
                  <a:pt x="16678" y="34340"/>
                  <a:pt x="16578" y="34751"/>
                  <a:pt x="16330" y="35146"/>
                </a:cubicBezTo>
                <a:cubicBezTo>
                  <a:pt x="15899" y="35821"/>
                  <a:pt x="15508" y="36523"/>
                  <a:pt x="15103" y="37219"/>
                </a:cubicBezTo>
                <a:cubicBezTo>
                  <a:pt x="15010" y="37373"/>
                  <a:pt x="14929" y="37536"/>
                  <a:pt x="14842" y="37694"/>
                </a:cubicBezTo>
                <a:cubicBezTo>
                  <a:pt x="14812" y="37750"/>
                  <a:pt x="14772" y="37804"/>
                  <a:pt x="14722" y="37851"/>
                </a:cubicBezTo>
                <a:cubicBezTo>
                  <a:pt x="14909" y="37199"/>
                  <a:pt x="14792" y="36550"/>
                  <a:pt x="14735" y="35902"/>
                </a:cubicBezTo>
                <a:cubicBezTo>
                  <a:pt x="14702" y="35554"/>
                  <a:pt x="14511" y="35330"/>
                  <a:pt x="14167" y="35246"/>
                </a:cubicBezTo>
                <a:cubicBezTo>
                  <a:pt x="14010" y="35209"/>
                  <a:pt x="13856" y="35166"/>
                  <a:pt x="13675" y="35119"/>
                </a:cubicBezTo>
                <a:cubicBezTo>
                  <a:pt x="13515" y="34808"/>
                  <a:pt x="13381" y="34461"/>
                  <a:pt x="13271" y="34109"/>
                </a:cubicBezTo>
                <a:cubicBezTo>
                  <a:pt x="13034" y="33361"/>
                  <a:pt x="12890" y="32592"/>
                  <a:pt x="12746" y="31823"/>
                </a:cubicBezTo>
                <a:cubicBezTo>
                  <a:pt x="12706" y="31625"/>
                  <a:pt x="12662" y="31435"/>
                  <a:pt x="12606" y="31174"/>
                </a:cubicBezTo>
                <a:cubicBezTo>
                  <a:pt x="12532" y="31281"/>
                  <a:pt x="12482" y="31321"/>
                  <a:pt x="12465" y="31381"/>
                </a:cubicBezTo>
                <a:cubicBezTo>
                  <a:pt x="12418" y="31565"/>
                  <a:pt x="12382" y="31752"/>
                  <a:pt x="12345" y="31940"/>
                </a:cubicBezTo>
                <a:cubicBezTo>
                  <a:pt x="12255" y="32384"/>
                  <a:pt x="12168" y="32826"/>
                  <a:pt x="12087" y="33270"/>
                </a:cubicBezTo>
                <a:cubicBezTo>
                  <a:pt x="12044" y="33524"/>
                  <a:pt x="12097" y="33772"/>
                  <a:pt x="12221" y="33996"/>
                </a:cubicBezTo>
                <a:cubicBezTo>
                  <a:pt x="12311" y="34156"/>
                  <a:pt x="12398" y="34313"/>
                  <a:pt x="12499" y="34464"/>
                </a:cubicBezTo>
                <a:cubicBezTo>
                  <a:pt x="12723" y="34812"/>
                  <a:pt x="13017" y="35079"/>
                  <a:pt x="13418" y="35203"/>
                </a:cubicBezTo>
                <a:cubicBezTo>
                  <a:pt x="13515" y="35233"/>
                  <a:pt x="13599" y="35270"/>
                  <a:pt x="13642" y="35380"/>
                </a:cubicBezTo>
                <a:cubicBezTo>
                  <a:pt x="13836" y="35821"/>
                  <a:pt x="14053" y="36253"/>
                  <a:pt x="14224" y="36701"/>
                </a:cubicBezTo>
                <a:cubicBezTo>
                  <a:pt x="14418" y="37199"/>
                  <a:pt x="14434" y="37704"/>
                  <a:pt x="14317" y="38235"/>
                </a:cubicBezTo>
                <a:cubicBezTo>
                  <a:pt x="14067" y="39365"/>
                  <a:pt x="13699" y="40452"/>
                  <a:pt x="13248" y="41518"/>
                </a:cubicBezTo>
                <a:cubicBezTo>
                  <a:pt x="12967" y="42184"/>
                  <a:pt x="12689" y="42853"/>
                  <a:pt x="12445" y="43535"/>
                </a:cubicBezTo>
                <a:cubicBezTo>
                  <a:pt x="12051" y="44614"/>
                  <a:pt x="11686" y="45711"/>
                  <a:pt x="11312" y="46801"/>
                </a:cubicBezTo>
                <a:cubicBezTo>
                  <a:pt x="11078" y="47473"/>
                  <a:pt x="10830" y="48142"/>
                  <a:pt x="10623" y="48824"/>
                </a:cubicBezTo>
                <a:cubicBezTo>
                  <a:pt x="10479" y="49292"/>
                  <a:pt x="10379" y="49777"/>
                  <a:pt x="10282" y="50258"/>
                </a:cubicBezTo>
                <a:cubicBezTo>
                  <a:pt x="10205" y="50643"/>
                  <a:pt x="10158" y="51031"/>
                  <a:pt x="10095" y="51415"/>
                </a:cubicBezTo>
                <a:cubicBezTo>
                  <a:pt x="9991" y="52050"/>
                  <a:pt x="9988" y="52696"/>
                  <a:pt x="10004" y="53337"/>
                </a:cubicBezTo>
                <a:cubicBezTo>
                  <a:pt x="10011" y="53699"/>
                  <a:pt x="10014" y="54056"/>
                  <a:pt x="9991" y="54427"/>
                </a:cubicBezTo>
                <a:cubicBezTo>
                  <a:pt x="9964" y="54374"/>
                  <a:pt x="9931" y="54320"/>
                  <a:pt x="9914" y="54257"/>
                </a:cubicBezTo>
                <a:cubicBezTo>
                  <a:pt x="9687" y="53441"/>
                  <a:pt x="9369" y="52665"/>
                  <a:pt x="8991" y="51903"/>
                </a:cubicBezTo>
                <a:cubicBezTo>
                  <a:pt x="8928" y="51776"/>
                  <a:pt x="8894" y="51626"/>
                  <a:pt x="8871" y="51479"/>
                </a:cubicBezTo>
                <a:cubicBezTo>
                  <a:pt x="8791" y="51064"/>
                  <a:pt x="8707" y="50649"/>
                  <a:pt x="8650" y="50231"/>
                </a:cubicBezTo>
                <a:cubicBezTo>
                  <a:pt x="8550" y="49513"/>
                  <a:pt x="8593" y="48790"/>
                  <a:pt x="8654" y="48068"/>
                </a:cubicBezTo>
                <a:cubicBezTo>
                  <a:pt x="8721" y="47229"/>
                  <a:pt x="8754" y="46383"/>
                  <a:pt x="8838" y="45544"/>
                </a:cubicBezTo>
                <a:cubicBezTo>
                  <a:pt x="8901" y="44905"/>
                  <a:pt x="8988" y="44270"/>
                  <a:pt x="9118" y="43638"/>
                </a:cubicBezTo>
                <a:cubicBezTo>
                  <a:pt x="9306" y="42722"/>
                  <a:pt x="9546" y="41823"/>
                  <a:pt x="9757" y="40913"/>
                </a:cubicBezTo>
                <a:cubicBezTo>
                  <a:pt x="10021" y="39790"/>
                  <a:pt x="10222" y="38653"/>
                  <a:pt x="10295" y="37493"/>
                </a:cubicBezTo>
                <a:cubicBezTo>
                  <a:pt x="10365" y="36413"/>
                  <a:pt x="10355" y="35330"/>
                  <a:pt x="10245" y="34247"/>
                </a:cubicBezTo>
                <a:cubicBezTo>
                  <a:pt x="10078" y="32571"/>
                  <a:pt x="9807" y="30906"/>
                  <a:pt x="9540" y="29241"/>
                </a:cubicBezTo>
                <a:cubicBezTo>
                  <a:pt x="9459" y="28760"/>
                  <a:pt x="9439" y="28289"/>
                  <a:pt x="9523" y="27804"/>
                </a:cubicBezTo>
                <a:cubicBezTo>
                  <a:pt x="9603" y="27369"/>
                  <a:pt x="9754" y="26968"/>
                  <a:pt x="10055" y="26640"/>
                </a:cubicBezTo>
                <a:cubicBezTo>
                  <a:pt x="10379" y="26286"/>
                  <a:pt x="10727" y="25952"/>
                  <a:pt x="11068" y="25614"/>
                </a:cubicBezTo>
                <a:cubicBezTo>
                  <a:pt x="11248" y="25437"/>
                  <a:pt x="11435" y="25269"/>
                  <a:pt x="11619" y="25102"/>
                </a:cubicBezTo>
                <a:cubicBezTo>
                  <a:pt x="12214" y="24554"/>
                  <a:pt x="12552" y="23879"/>
                  <a:pt x="12619" y="23073"/>
                </a:cubicBezTo>
                <a:cubicBezTo>
                  <a:pt x="12662" y="22571"/>
                  <a:pt x="12682" y="22070"/>
                  <a:pt x="12706" y="21568"/>
                </a:cubicBezTo>
                <a:cubicBezTo>
                  <a:pt x="12713" y="21521"/>
                  <a:pt x="12689" y="21475"/>
                  <a:pt x="12672" y="21388"/>
                </a:cubicBezTo>
                <a:cubicBezTo>
                  <a:pt x="12612" y="21461"/>
                  <a:pt x="12562" y="21495"/>
                  <a:pt x="12545" y="21545"/>
                </a:cubicBezTo>
                <a:cubicBezTo>
                  <a:pt x="12348" y="22080"/>
                  <a:pt x="11954" y="22444"/>
                  <a:pt x="11496" y="22755"/>
                </a:cubicBezTo>
                <a:cubicBezTo>
                  <a:pt x="11328" y="22866"/>
                  <a:pt x="11161" y="22976"/>
                  <a:pt x="10984" y="23076"/>
                </a:cubicBezTo>
                <a:cubicBezTo>
                  <a:pt x="10573" y="23317"/>
                  <a:pt x="10325" y="23678"/>
                  <a:pt x="10225" y="24146"/>
                </a:cubicBezTo>
                <a:cubicBezTo>
                  <a:pt x="10178" y="24363"/>
                  <a:pt x="10131" y="24577"/>
                  <a:pt x="10095" y="24795"/>
                </a:cubicBezTo>
                <a:cubicBezTo>
                  <a:pt x="9991" y="25420"/>
                  <a:pt x="9824" y="26025"/>
                  <a:pt x="9546" y="26603"/>
                </a:cubicBezTo>
                <a:cubicBezTo>
                  <a:pt x="9459" y="26787"/>
                  <a:pt x="9439" y="27005"/>
                  <a:pt x="9396" y="27212"/>
                </a:cubicBezTo>
                <a:cubicBezTo>
                  <a:pt x="9376" y="27329"/>
                  <a:pt x="9376" y="27453"/>
                  <a:pt x="9322" y="27570"/>
                </a:cubicBezTo>
                <a:cubicBezTo>
                  <a:pt x="9309" y="27192"/>
                  <a:pt x="9289" y="26817"/>
                  <a:pt x="9279" y="26436"/>
                </a:cubicBezTo>
                <a:cubicBezTo>
                  <a:pt x="9255" y="25005"/>
                  <a:pt x="9322" y="23584"/>
                  <a:pt x="9553" y="22173"/>
                </a:cubicBezTo>
                <a:cubicBezTo>
                  <a:pt x="9657" y="21538"/>
                  <a:pt x="9780" y="20910"/>
                  <a:pt x="9894" y="20274"/>
                </a:cubicBezTo>
                <a:cubicBezTo>
                  <a:pt x="9938" y="20030"/>
                  <a:pt x="9958" y="19780"/>
                  <a:pt x="9988" y="19515"/>
                </a:cubicBezTo>
                <a:cubicBezTo>
                  <a:pt x="10272" y="19418"/>
                  <a:pt x="10543" y="19321"/>
                  <a:pt x="10814" y="19231"/>
                </a:cubicBezTo>
                <a:cubicBezTo>
                  <a:pt x="10857" y="19217"/>
                  <a:pt x="10898" y="19211"/>
                  <a:pt x="10940" y="19211"/>
                </a:cubicBezTo>
                <a:cubicBezTo>
                  <a:pt x="11004" y="19211"/>
                  <a:pt x="11067" y="19226"/>
                  <a:pt x="11134" y="19248"/>
                </a:cubicBezTo>
                <a:cubicBezTo>
                  <a:pt x="11525" y="19382"/>
                  <a:pt x="11905" y="19450"/>
                  <a:pt x="12273" y="19450"/>
                </a:cubicBezTo>
                <a:cubicBezTo>
                  <a:pt x="12968" y="19450"/>
                  <a:pt x="13621" y="19209"/>
                  <a:pt x="14224" y="18720"/>
                </a:cubicBezTo>
                <a:cubicBezTo>
                  <a:pt x="14712" y="18325"/>
                  <a:pt x="15173" y="17884"/>
                  <a:pt x="15628" y="17446"/>
                </a:cubicBezTo>
                <a:cubicBezTo>
                  <a:pt x="16377" y="16724"/>
                  <a:pt x="17213" y="16118"/>
                  <a:pt x="18129" y="15624"/>
                </a:cubicBezTo>
                <a:cubicBezTo>
                  <a:pt x="18540" y="15400"/>
                  <a:pt x="18955" y="15169"/>
                  <a:pt x="19356" y="14918"/>
                </a:cubicBezTo>
                <a:cubicBezTo>
                  <a:pt x="20306" y="14330"/>
                  <a:pt x="20941" y="13484"/>
                  <a:pt x="21295" y="12427"/>
                </a:cubicBezTo>
                <a:cubicBezTo>
                  <a:pt x="21432" y="12016"/>
                  <a:pt x="21573" y="11608"/>
                  <a:pt x="21733" y="11210"/>
                </a:cubicBezTo>
                <a:cubicBezTo>
                  <a:pt x="21874" y="10869"/>
                  <a:pt x="22044" y="10538"/>
                  <a:pt x="22201" y="10204"/>
                </a:cubicBezTo>
                <a:cubicBezTo>
                  <a:pt x="22268" y="10070"/>
                  <a:pt x="22335" y="9933"/>
                  <a:pt x="22419" y="9806"/>
                </a:cubicBezTo>
                <a:cubicBezTo>
                  <a:pt x="22950" y="9007"/>
                  <a:pt x="22880" y="8198"/>
                  <a:pt x="22495" y="7375"/>
                </a:cubicBezTo>
                <a:cubicBezTo>
                  <a:pt x="22251" y="6851"/>
                  <a:pt x="21940" y="6376"/>
                  <a:pt x="21593" y="5921"/>
                </a:cubicBezTo>
                <a:cubicBezTo>
                  <a:pt x="20937" y="5058"/>
                  <a:pt x="20155" y="4323"/>
                  <a:pt x="19319" y="3648"/>
                </a:cubicBezTo>
                <a:cubicBezTo>
                  <a:pt x="18537" y="3016"/>
                  <a:pt x="17761" y="2384"/>
                  <a:pt x="16969" y="1762"/>
                </a:cubicBezTo>
                <a:cubicBezTo>
                  <a:pt x="16474" y="1367"/>
                  <a:pt x="15956" y="1006"/>
                  <a:pt x="15391" y="715"/>
                </a:cubicBezTo>
                <a:cubicBezTo>
                  <a:pt x="14562" y="297"/>
                  <a:pt x="13692" y="63"/>
                  <a:pt x="12766" y="13"/>
                </a:cubicBezTo>
                <a:cubicBezTo>
                  <a:pt x="12601" y="4"/>
                  <a:pt x="12437" y="0"/>
                  <a:pt x="1227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2"/>
          <p:cNvSpPr/>
          <p:nvPr/>
        </p:nvSpPr>
        <p:spPr>
          <a:xfrm rot="-794313" flipH="1">
            <a:off x="-51380" y="100201"/>
            <a:ext cx="1055348" cy="1553860"/>
          </a:xfrm>
          <a:custGeom>
            <a:avLst/>
            <a:gdLst/>
            <a:ahLst/>
            <a:cxnLst/>
            <a:rect l="l" t="t" r="r" b="b"/>
            <a:pathLst>
              <a:path w="42215" h="62156" extrusionOk="0">
                <a:moveTo>
                  <a:pt x="21151" y="4725"/>
                </a:moveTo>
                <a:lnTo>
                  <a:pt x="21151" y="4725"/>
                </a:lnTo>
                <a:cubicBezTo>
                  <a:pt x="21245" y="4785"/>
                  <a:pt x="21302" y="4802"/>
                  <a:pt x="21325" y="4842"/>
                </a:cubicBezTo>
                <a:cubicBezTo>
                  <a:pt x="21419" y="5016"/>
                  <a:pt x="21425" y="5210"/>
                  <a:pt x="21412" y="5400"/>
                </a:cubicBezTo>
                <a:cubicBezTo>
                  <a:pt x="21385" y="5898"/>
                  <a:pt x="21191" y="6340"/>
                  <a:pt x="20944" y="6771"/>
                </a:cubicBezTo>
                <a:cubicBezTo>
                  <a:pt x="21057" y="6112"/>
                  <a:pt x="21312" y="5470"/>
                  <a:pt x="21151" y="4725"/>
                </a:cubicBezTo>
                <a:close/>
                <a:moveTo>
                  <a:pt x="20994" y="4778"/>
                </a:moveTo>
                <a:cubicBezTo>
                  <a:pt x="21027" y="4882"/>
                  <a:pt x="21057" y="4932"/>
                  <a:pt x="21057" y="4979"/>
                </a:cubicBezTo>
                <a:cubicBezTo>
                  <a:pt x="21051" y="5230"/>
                  <a:pt x="21068" y="5480"/>
                  <a:pt x="21024" y="5721"/>
                </a:cubicBezTo>
                <a:cubicBezTo>
                  <a:pt x="20947" y="6129"/>
                  <a:pt x="20827" y="6520"/>
                  <a:pt x="20726" y="6921"/>
                </a:cubicBezTo>
                <a:cubicBezTo>
                  <a:pt x="20716" y="6968"/>
                  <a:pt x="20693" y="7008"/>
                  <a:pt x="20666" y="7068"/>
                </a:cubicBezTo>
                <a:cubicBezTo>
                  <a:pt x="20476" y="6975"/>
                  <a:pt x="20476" y="6824"/>
                  <a:pt x="20459" y="6684"/>
                </a:cubicBezTo>
                <a:cubicBezTo>
                  <a:pt x="20416" y="6239"/>
                  <a:pt x="20526" y="5821"/>
                  <a:pt x="20690" y="5420"/>
                </a:cubicBezTo>
                <a:cubicBezTo>
                  <a:pt x="20767" y="5220"/>
                  <a:pt x="20874" y="5029"/>
                  <a:pt x="20994" y="4778"/>
                </a:cubicBezTo>
                <a:close/>
                <a:moveTo>
                  <a:pt x="15514" y="7065"/>
                </a:moveTo>
                <a:lnTo>
                  <a:pt x="15514" y="7065"/>
                </a:lnTo>
                <a:cubicBezTo>
                  <a:pt x="15584" y="7292"/>
                  <a:pt x="15658" y="7520"/>
                  <a:pt x="15731" y="7757"/>
                </a:cubicBezTo>
                <a:cubicBezTo>
                  <a:pt x="15584" y="7654"/>
                  <a:pt x="15511" y="7453"/>
                  <a:pt x="15514" y="7065"/>
                </a:cubicBezTo>
                <a:close/>
                <a:moveTo>
                  <a:pt x="22773" y="7343"/>
                </a:moveTo>
                <a:cubicBezTo>
                  <a:pt x="22736" y="7623"/>
                  <a:pt x="22669" y="7754"/>
                  <a:pt x="22485" y="7944"/>
                </a:cubicBezTo>
                <a:lnTo>
                  <a:pt x="22773" y="7343"/>
                </a:lnTo>
                <a:close/>
                <a:moveTo>
                  <a:pt x="22605" y="7269"/>
                </a:moveTo>
                <a:lnTo>
                  <a:pt x="22605" y="7269"/>
                </a:lnTo>
                <a:cubicBezTo>
                  <a:pt x="22495" y="7506"/>
                  <a:pt x="22381" y="7740"/>
                  <a:pt x="22268" y="7975"/>
                </a:cubicBezTo>
                <a:cubicBezTo>
                  <a:pt x="22264" y="7687"/>
                  <a:pt x="22422" y="7470"/>
                  <a:pt x="22605" y="7269"/>
                </a:cubicBezTo>
                <a:close/>
                <a:moveTo>
                  <a:pt x="17747" y="6122"/>
                </a:moveTo>
                <a:cubicBezTo>
                  <a:pt x="17854" y="6172"/>
                  <a:pt x="17888" y="6279"/>
                  <a:pt x="17908" y="6373"/>
                </a:cubicBezTo>
                <a:cubicBezTo>
                  <a:pt x="18055" y="7115"/>
                  <a:pt x="18149" y="7854"/>
                  <a:pt x="18055" y="8610"/>
                </a:cubicBezTo>
                <a:cubicBezTo>
                  <a:pt x="18052" y="8637"/>
                  <a:pt x="18032" y="8657"/>
                  <a:pt x="18015" y="8687"/>
                </a:cubicBezTo>
                <a:cubicBezTo>
                  <a:pt x="17831" y="8212"/>
                  <a:pt x="17640" y="6467"/>
                  <a:pt x="17747" y="6122"/>
                </a:cubicBezTo>
                <a:close/>
                <a:moveTo>
                  <a:pt x="17587" y="6988"/>
                </a:moveTo>
                <a:cubicBezTo>
                  <a:pt x="17697" y="7690"/>
                  <a:pt x="17801" y="8369"/>
                  <a:pt x="17915" y="9108"/>
                </a:cubicBezTo>
                <a:cubicBezTo>
                  <a:pt x="17838" y="9028"/>
                  <a:pt x="17788" y="8998"/>
                  <a:pt x="17771" y="8958"/>
                </a:cubicBezTo>
                <a:cubicBezTo>
                  <a:pt x="17717" y="8830"/>
                  <a:pt x="17667" y="8707"/>
                  <a:pt x="17637" y="8576"/>
                </a:cubicBezTo>
                <a:cubicBezTo>
                  <a:pt x="17523" y="8078"/>
                  <a:pt x="17507" y="7570"/>
                  <a:pt x="17537" y="7058"/>
                </a:cubicBezTo>
                <a:cubicBezTo>
                  <a:pt x="17537" y="7042"/>
                  <a:pt x="17557" y="7032"/>
                  <a:pt x="17587" y="6988"/>
                </a:cubicBezTo>
                <a:close/>
                <a:moveTo>
                  <a:pt x="31873" y="2308"/>
                </a:moveTo>
                <a:cubicBezTo>
                  <a:pt x="31938" y="2308"/>
                  <a:pt x="32002" y="2309"/>
                  <a:pt x="32067" y="2311"/>
                </a:cubicBezTo>
                <a:cubicBezTo>
                  <a:pt x="32816" y="2334"/>
                  <a:pt x="33478" y="2605"/>
                  <a:pt x="34070" y="3040"/>
                </a:cubicBezTo>
                <a:cubicBezTo>
                  <a:pt x="34909" y="3658"/>
                  <a:pt x="35538" y="4444"/>
                  <a:pt x="35936" y="5413"/>
                </a:cubicBezTo>
                <a:cubicBezTo>
                  <a:pt x="36197" y="6055"/>
                  <a:pt x="36390" y="6721"/>
                  <a:pt x="36538" y="7399"/>
                </a:cubicBezTo>
                <a:cubicBezTo>
                  <a:pt x="36678" y="8051"/>
                  <a:pt x="36598" y="8680"/>
                  <a:pt x="36314" y="9282"/>
                </a:cubicBezTo>
                <a:cubicBezTo>
                  <a:pt x="36230" y="9462"/>
                  <a:pt x="36146" y="9650"/>
                  <a:pt x="36070" y="9833"/>
                </a:cubicBezTo>
                <a:cubicBezTo>
                  <a:pt x="35929" y="10158"/>
                  <a:pt x="35735" y="10435"/>
                  <a:pt x="35484" y="10743"/>
                </a:cubicBezTo>
                <a:cubicBezTo>
                  <a:pt x="35444" y="10626"/>
                  <a:pt x="35428" y="10562"/>
                  <a:pt x="35411" y="10492"/>
                </a:cubicBezTo>
                <a:cubicBezTo>
                  <a:pt x="35277" y="10011"/>
                  <a:pt x="35040" y="9599"/>
                  <a:pt x="34608" y="9332"/>
                </a:cubicBezTo>
                <a:cubicBezTo>
                  <a:pt x="34104" y="9024"/>
                  <a:pt x="33763" y="8593"/>
                  <a:pt x="33532" y="8055"/>
                </a:cubicBezTo>
                <a:cubicBezTo>
                  <a:pt x="33371" y="7687"/>
                  <a:pt x="33201" y="7319"/>
                  <a:pt x="32963" y="6988"/>
                </a:cubicBezTo>
                <a:cubicBezTo>
                  <a:pt x="32579" y="6447"/>
                  <a:pt x="32084" y="6082"/>
                  <a:pt x="31405" y="6005"/>
                </a:cubicBezTo>
                <a:cubicBezTo>
                  <a:pt x="31336" y="5998"/>
                  <a:pt x="31268" y="5994"/>
                  <a:pt x="31200" y="5994"/>
                </a:cubicBezTo>
                <a:cubicBezTo>
                  <a:pt x="30967" y="5994"/>
                  <a:pt x="30744" y="6039"/>
                  <a:pt x="30526" y="6132"/>
                </a:cubicBezTo>
                <a:cubicBezTo>
                  <a:pt x="30255" y="6253"/>
                  <a:pt x="30035" y="6433"/>
                  <a:pt x="29918" y="6717"/>
                </a:cubicBezTo>
                <a:cubicBezTo>
                  <a:pt x="29623" y="7436"/>
                  <a:pt x="29139" y="8018"/>
                  <a:pt x="28604" y="8560"/>
                </a:cubicBezTo>
                <a:cubicBezTo>
                  <a:pt x="28503" y="8663"/>
                  <a:pt x="28413" y="8774"/>
                  <a:pt x="28306" y="8874"/>
                </a:cubicBezTo>
                <a:cubicBezTo>
                  <a:pt x="28212" y="8964"/>
                  <a:pt x="28102" y="9038"/>
                  <a:pt x="27955" y="9048"/>
                </a:cubicBezTo>
                <a:cubicBezTo>
                  <a:pt x="27199" y="9115"/>
                  <a:pt x="26494" y="9359"/>
                  <a:pt x="25788" y="9623"/>
                </a:cubicBezTo>
                <a:cubicBezTo>
                  <a:pt x="25290" y="9810"/>
                  <a:pt x="24822" y="10057"/>
                  <a:pt x="24371" y="10332"/>
                </a:cubicBezTo>
                <a:cubicBezTo>
                  <a:pt x="24334" y="10358"/>
                  <a:pt x="24291" y="10378"/>
                  <a:pt x="24190" y="10432"/>
                </a:cubicBezTo>
                <a:cubicBezTo>
                  <a:pt x="24327" y="10084"/>
                  <a:pt x="24461" y="9800"/>
                  <a:pt x="24628" y="9543"/>
                </a:cubicBezTo>
                <a:cubicBezTo>
                  <a:pt x="25090" y="8830"/>
                  <a:pt x="25564" y="8135"/>
                  <a:pt x="26026" y="7423"/>
                </a:cubicBezTo>
                <a:cubicBezTo>
                  <a:pt x="26327" y="6965"/>
                  <a:pt x="26598" y="6487"/>
                  <a:pt x="26661" y="5922"/>
                </a:cubicBezTo>
                <a:cubicBezTo>
                  <a:pt x="26715" y="5420"/>
                  <a:pt x="26698" y="4925"/>
                  <a:pt x="26631" y="4427"/>
                </a:cubicBezTo>
                <a:cubicBezTo>
                  <a:pt x="26618" y="4364"/>
                  <a:pt x="26611" y="4297"/>
                  <a:pt x="26598" y="4207"/>
                </a:cubicBezTo>
                <a:cubicBezTo>
                  <a:pt x="26798" y="4079"/>
                  <a:pt x="26992" y="3932"/>
                  <a:pt x="27199" y="3825"/>
                </a:cubicBezTo>
                <a:cubicBezTo>
                  <a:pt x="28069" y="3371"/>
                  <a:pt x="28955" y="2946"/>
                  <a:pt x="29884" y="2625"/>
                </a:cubicBezTo>
                <a:cubicBezTo>
                  <a:pt x="30528" y="2405"/>
                  <a:pt x="31194" y="2308"/>
                  <a:pt x="31873" y="2308"/>
                </a:cubicBezTo>
                <a:close/>
                <a:moveTo>
                  <a:pt x="27515" y="9246"/>
                </a:moveTo>
                <a:cubicBezTo>
                  <a:pt x="27560" y="9246"/>
                  <a:pt x="27607" y="9253"/>
                  <a:pt x="27654" y="9268"/>
                </a:cubicBezTo>
                <a:cubicBezTo>
                  <a:pt x="27617" y="9292"/>
                  <a:pt x="27581" y="9312"/>
                  <a:pt x="27540" y="9329"/>
                </a:cubicBezTo>
                <a:cubicBezTo>
                  <a:pt x="26751" y="9630"/>
                  <a:pt x="26063" y="10101"/>
                  <a:pt x="25381" y="10586"/>
                </a:cubicBezTo>
                <a:cubicBezTo>
                  <a:pt x="24882" y="10940"/>
                  <a:pt x="24364" y="11274"/>
                  <a:pt x="23856" y="11619"/>
                </a:cubicBezTo>
                <a:cubicBezTo>
                  <a:pt x="23836" y="11636"/>
                  <a:pt x="23809" y="11649"/>
                  <a:pt x="23786" y="11666"/>
                </a:cubicBezTo>
                <a:cubicBezTo>
                  <a:pt x="23772" y="11649"/>
                  <a:pt x="23756" y="11636"/>
                  <a:pt x="23742" y="11622"/>
                </a:cubicBezTo>
                <a:cubicBezTo>
                  <a:pt x="23816" y="11418"/>
                  <a:pt x="23903" y="11214"/>
                  <a:pt x="23956" y="11004"/>
                </a:cubicBezTo>
                <a:cubicBezTo>
                  <a:pt x="24010" y="10760"/>
                  <a:pt x="24170" y="10613"/>
                  <a:pt x="24371" y="10485"/>
                </a:cubicBezTo>
                <a:cubicBezTo>
                  <a:pt x="24926" y="10134"/>
                  <a:pt x="25508" y="9844"/>
                  <a:pt x="26129" y="9633"/>
                </a:cubicBezTo>
                <a:cubicBezTo>
                  <a:pt x="26517" y="9499"/>
                  <a:pt x="26919" y="9395"/>
                  <a:pt x="27316" y="9282"/>
                </a:cubicBezTo>
                <a:cubicBezTo>
                  <a:pt x="27379" y="9262"/>
                  <a:pt x="27446" y="9246"/>
                  <a:pt x="27515" y="9246"/>
                </a:cubicBezTo>
                <a:close/>
                <a:moveTo>
                  <a:pt x="26440" y="4347"/>
                </a:moveTo>
                <a:cubicBezTo>
                  <a:pt x="26464" y="4394"/>
                  <a:pt x="26481" y="4410"/>
                  <a:pt x="26484" y="4427"/>
                </a:cubicBezTo>
                <a:cubicBezTo>
                  <a:pt x="26567" y="4999"/>
                  <a:pt x="26594" y="5574"/>
                  <a:pt x="26484" y="6149"/>
                </a:cubicBezTo>
                <a:cubicBezTo>
                  <a:pt x="26410" y="6544"/>
                  <a:pt x="26216" y="6891"/>
                  <a:pt x="26006" y="7222"/>
                </a:cubicBezTo>
                <a:cubicBezTo>
                  <a:pt x="25665" y="7737"/>
                  <a:pt x="25317" y="8242"/>
                  <a:pt x="24966" y="8747"/>
                </a:cubicBezTo>
                <a:cubicBezTo>
                  <a:pt x="24608" y="9262"/>
                  <a:pt x="24314" y="9813"/>
                  <a:pt x="24060" y="10385"/>
                </a:cubicBezTo>
                <a:cubicBezTo>
                  <a:pt x="23993" y="10539"/>
                  <a:pt x="23893" y="10656"/>
                  <a:pt x="23766" y="10763"/>
                </a:cubicBezTo>
                <a:cubicBezTo>
                  <a:pt x="23415" y="11040"/>
                  <a:pt x="23070" y="11338"/>
                  <a:pt x="22723" y="11626"/>
                </a:cubicBezTo>
                <a:cubicBezTo>
                  <a:pt x="22682" y="11662"/>
                  <a:pt x="22636" y="11692"/>
                  <a:pt x="22542" y="11763"/>
                </a:cubicBezTo>
                <a:cubicBezTo>
                  <a:pt x="22666" y="11388"/>
                  <a:pt x="22763" y="11071"/>
                  <a:pt x="22870" y="10760"/>
                </a:cubicBezTo>
                <a:cubicBezTo>
                  <a:pt x="23284" y="9576"/>
                  <a:pt x="23769" y="8426"/>
                  <a:pt x="24337" y="7309"/>
                </a:cubicBezTo>
                <a:cubicBezTo>
                  <a:pt x="24795" y="6413"/>
                  <a:pt x="25287" y="5530"/>
                  <a:pt x="25982" y="4782"/>
                </a:cubicBezTo>
                <a:cubicBezTo>
                  <a:pt x="26073" y="4691"/>
                  <a:pt x="26160" y="4601"/>
                  <a:pt x="26246" y="4514"/>
                </a:cubicBezTo>
                <a:cubicBezTo>
                  <a:pt x="26300" y="4461"/>
                  <a:pt x="26360" y="4414"/>
                  <a:pt x="26440" y="4347"/>
                </a:cubicBezTo>
                <a:close/>
                <a:moveTo>
                  <a:pt x="26440" y="11204"/>
                </a:moveTo>
                <a:cubicBezTo>
                  <a:pt x="26447" y="11228"/>
                  <a:pt x="26457" y="11244"/>
                  <a:pt x="26464" y="11264"/>
                </a:cubicBezTo>
                <a:cubicBezTo>
                  <a:pt x="26139" y="11455"/>
                  <a:pt x="25808" y="11649"/>
                  <a:pt x="25474" y="11846"/>
                </a:cubicBezTo>
                <a:cubicBezTo>
                  <a:pt x="25464" y="11823"/>
                  <a:pt x="25454" y="11806"/>
                  <a:pt x="25444" y="11789"/>
                </a:cubicBezTo>
                <a:cubicBezTo>
                  <a:pt x="25712" y="11485"/>
                  <a:pt x="26079" y="11351"/>
                  <a:pt x="26440" y="11204"/>
                </a:cubicBezTo>
                <a:close/>
                <a:moveTo>
                  <a:pt x="26828" y="11244"/>
                </a:moveTo>
                <a:cubicBezTo>
                  <a:pt x="26631" y="11532"/>
                  <a:pt x="26206" y="11779"/>
                  <a:pt x="25762" y="11856"/>
                </a:cubicBezTo>
                <a:cubicBezTo>
                  <a:pt x="26076" y="11605"/>
                  <a:pt x="26430" y="11435"/>
                  <a:pt x="26828" y="11244"/>
                </a:cubicBezTo>
                <a:close/>
                <a:moveTo>
                  <a:pt x="13812" y="11298"/>
                </a:moveTo>
                <a:lnTo>
                  <a:pt x="13812" y="11298"/>
                </a:lnTo>
                <a:cubicBezTo>
                  <a:pt x="14444" y="11348"/>
                  <a:pt x="14976" y="11682"/>
                  <a:pt x="15123" y="12134"/>
                </a:cubicBezTo>
                <a:cubicBezTo>
                  <a:pt x="14611" y="11936"/>
                  <a:pt x="14257" y="11582"/>
                  <a:pt x="13812" y="11298"/>
                </a:cubicBezTo>
                <a:close/>
                <a:moveTo>
                  <a:pt x="13495" y="11418"/>
                </a:moveTo>
                <a:cubicBezTo>
                  <a:pt x="13585" y="11422"/>
                  <a:pt x="13642" y="11415"/>
                  <a:pt x="13689" y="11435"/>
                </a:cubicBezTo>
                <a:cubicBezTo>
                  <a:pt x="13822" y="11499"/>
                  <a:pt x="13946" y="11562"/>
                  <a:pt x="14070" y="11639"/>
                </a:cubicBezTo>
                <a:cubicBezTo>
                  <a:pt x="14374" y="11836"/>
                  <a:pt x="14672" y="12040"/>
                  <a:pt x="14972" y="12247"/>
                </a:cubicBezTo>
                <a:cubicBezTo>
                  <a:pt x="14982" y="12251"/>
                  <a:pt x="14982" y="12271"/>
                  <a:pt x="14992" y="12288"/>
                </a:cubicBezTo>
                <a:cubicBezTo>
                  <a:pt x="14955" y="12297"/>
                  <a:pt x="14913" y="12301"/>
                  <a:pt x="14869" y="12301"/>
                </a:cubicBezTo>
                <a:cubicBezTo>
                  <a:pt x="14424" y="12301"/>
                  <a:pt x="13692" y="11862"/>
                  <a:pt x="13495" y="11418"/>
                </a:cubicBezTo>
                <a:close/>
                <a:moveTo>
                  <a:pt x="23853" y="10897"/>
                </a:moveTo>
                <a:lnTo>
                  <a:pt x="23853" y="10897"/>
                </a:lnTo>
                <a:cubicBezTo>
                  <a:pt x="23736" y="11231"/>
                  <a:pt x="23642" y="11519"/>
                  <a:pt x="23538" y="11799"/>
                </a:cubicBezTo>
                <a:cubicBezTo>
                  <a:pt x="23518" y="11856"/>
                  <a:pt x="23451" y="11900"/>
                  <a:pt x="23401" y="11940"/>
                </a:cubicBezTo>
                <a:cubicBezTo>
                  <a:pt x="22997" y="12254"/>
                  <a:pt x="22602" y="12575"/>
                  <a:pt x="22251" y="12950"/>
                </a:cubicBezTo>
                <a:cubicBezTo>
                  <a:pt x="22238" y="12960"/>
                  <a:pt x="22218" y="12966"/>
                  <a:pt x="22167" y="12986"/>
                </a:cubicBezTo>
                <a:cubicBezTo>
                  <a:pt x="22184" y="12909"/>
                  <a:pt x="22188" y="12853"/>
                  <a:pt x="22204" y="12799"/>
                </a:cubicBezTo>
                <a:cubicBezTo>
                  <a:pt x="22295" y="12548"/>
                  <a:pt x="22345" y="12267"/>
                  <a:pt x="22485" y="12050"/>
                </a:cubicBezTo>
                <a:cubicBezTo>
                  <a:pt x="22629" y="11830"/>
                  <a:pt x="22856" y="11662"/>
                  <a:pt x="23057" y="11485"/>
                </a:cubicBezTo>
                <a:cubicBezTo>
                  <a:pt x="23267" y="11301"/>
                  <a:pt x="23488" y="11131"/>
                  <a:pt x="23705" y="10960"/>
                </a:cubicBezTo>
                <a:cubicBezTo>
                  <a:pt x="23736" y="10937"/>
                  <a:pt x="23769" y="10933"/>
                  <a:pt x="23853" y="10897"/>
                </a:cubicBezTo>
                <a:close/>
                <a:moveTo>
                  <a:pt x="23371" y="12137"/>
                </a:moveTo>
                <a:cubicBezTo>
                  <a:pt x="23388" y="12150"/>
                  <a:pt x="23408" y="12164"/>
                  <a:pt x="23425" y="12174"/>
                </a:cubicBezTo>
                <a:cubicBezTo>
                  <a:pt x="23331" y="12441"/>
                  <a:pt x="23234" y="12716"/>
                  <a:pt x="23137" y="12976"/>
                </a:cubicBezTo>
                <a:cubicBezTo>
                  <a:pt x="23110" y="13040"/>
                  <a:pt x="23084" y="13103"/>
                  <a:pt x="23060" y="13167"/>
                </a:cubicBezTo>
                <a:cubicBezTo>
                  <a:pt x="23000" y="13367"/>
                  <a:pt x="22873" y="13511"/>
                  <a:pt x="22692" y="13625"/>
                </a:cubicBezTo>
                <a:cubicBezTo>
                  <a:pt x="22485" y="13759"/>
                  <a:pt x="22288" y="13912"/>
                  <a:pt x="22084" y="14060"/>
                </a:cubicBezTo>
                <a:cubicBezTo>
                  <a:pt x="22034" y="14096"/>
                  <a:pt x="21974" y="14130"/>
                  <a:pt x="21890" y="14180"/>
                </a:cubicBezTo>
                <a:cubicBezTo>
                  <a:pt x="21920" y="13785"/>
                  <a:pt x="21947" y="13424"/>
                  <a:pt x="22244" y="13154"/>
                </a:cubicBezTo>
                <a:cubicBezTo>
                  <a:pt x="22569" y="12853"/>
                  <a:pt x="22886" y="12552"/>
                  <a:pt x="23211" y="12251"/>
                </a:cubicBezTo>
                <a:cubicBezTo>
                  <a:pt x="23257" y="12207"/>
                  <a:pt x="23318" y="12174"/>
                  <a:pt x="23371" y="12137"/>
                </a:cubicBezTo>
                <a:close/>
                <a:moveTo>
                  <a:pt x="17988" y="12221"/>
                </a:moveTo>
                <a:cubicBezTo>
                  <a:pt x="18406" y="12853"/>
                  <a:pt x="18687" y="13525"/>
                  <a:pt x="18627" y="14307"/>
                </a:cubicBezTo>
                <a:cubicBezTo>
                  <a:pt x="18389" y="13615"/>
                  <a:pt x="18155" y="12926"/>
                  <a:pt x="17921" y="12237"/>
                </a:cubicBezTo>
                <a:cubicBezTo>
                  <a:pt x="17948" y="12234"/>
                  <a:pt x="17968" y="12224"/>
                  <a:pt x="17988" y="12221"/>
                </a:cubicBezTo>
                <a:close/>
                <a:moveTo>
                  <a:pt x="8934" y="2108"/>
                </a:moveTo>
                <a:cubicBezTo>
                  <a:pt x="9012" y="2108"/>
                  <a:pt x="9092" y="2114"/>
                  <a:pt x="9175" y="2127"/>
                </a:cubicBezTo>
                <a:cubicBezTo>
                  <a:pt x="9767" y="2217"/>
                  <a:pt x="10342" y="2374"/>
                  <a:pt x="10903" y="2568"/>
                </a:cubicBezTo>
                <a:cubicBezTo>
                  <a:pt x="11489" y="2769"/>
                  <a:pt x="11950" y="3173"/>
                  <a:pt x="12415" y="3561"/>
                </a:cubicBezTo>
                <a:cubicBezTo>
                  <a:pt x="12565" y="3692"/>
                  <a:pt x="12706" y="3839"/>
                  <a:pt x="12843" y="3982"/>
                </a:cubicBezTo>
                <a:cubicBezTo>
                  <a:pt x="13284" y="4457"/>
                  <a:pt x="13802" y="4845"/>
                  <a:pt x="14287" y="5266"/>
                </a:cubicBezTo>
                <a:cubicBezTo>
                  <a:pt x="14595" y="5534"/>
                  <a:pt x="14889" y="5811"/>
                  <a:pt x="15046" y="6196"/>
                </a:cubicBezTo>
                <a:cubicBezTo>
                  <a:pt x="15130" y="6386"/>
                  <a:pt x="15216" y="6587"/>
                  <a:pt x="15247" y="6791"/>
                </a:cubicBezTo>
                <a:cubicBezTo>
                  <a:pt x="15350" y="7470"/>
                  <a:pt x="15608" y="8088"/>
                  <a:pt x="15919" y="8690"/>
                </a:cubicBezTo>
                <a:cubicBezTo>
                  <a:pt x="16193" y="9222"/>
                  <a:pt x="16454" y="9757"/>
                  <a:pt x="16744" y="10278"/>
                </a:cubicBezTo>
                <a:cubicBezTo>
                  <a:pt x="16938" y="10639"/>
                  <a:pt x="17179" y="10984"/>
                  <a:pt x="17386" y="11338"/>
                </a:cubicBezTo>
                <a:cubicBezTo>
                  <a:pt x="17490" y="11519"/>
                  <a:pt x="17597" y="11706"/>
                  <a:pt x="17667" y="11903"/>
                </a:cubicBezTo>
                <a:cubicBezTo>
                  <a:pt x="17901" y="12565"/>
                  <a:pt x="18122" y="13234"/>
                  <a:pt x="18343" y="13896"/>
                </a:cubicBezTo>
                <a:cubicBezTo>
                  <a:pt x="18399" y="14060"/>
                  <a:pt x="18440" y="14227"/>
                  <a:pt x="18493" y="14424"/>
                </a:cubicBezTo>
                <a:cubicBezTo>
                  <a:pt x="18302" y="14387"/>
                  <a:pt x="18256" y="14270"/>
                  <a:pt x="18206" y="14153"/>
                </a:cubicBezTo>
                <a:cubicBezTo>
                  <a:pt x="17975" y="13692"/>
                  <a:pt x="17697" y="13267"/>
                  <a:pt x="17340" y="12899"/>
                </a:cubicBezTo>
                <a:cubicBezTo>
                  <a:pt x="17156" y="12702"/>
                  <a:pt x="16955" y="12518"/>
                  <a:pt x="16748" y="12351"/>
                </a:cubicBezTo>
                <a:cubicBezTo>
                  <a:pt x="16333" y="12017"/>
                  <a:pt x="15962" y="11639"/>
                  <a:pt x="15634" y="11221"/>
                </a:cubicBezTo>
                <a:cubicBezTo>
                  <a:pt x="15196" y="10663"/>
                  <a:pt x="14641" y="10265"/>
                  <a:pt x="13969" y="10034"/>
                </a:cubicBezTo>
                <a:cubicBezTo>
                  <a:pt x="13689" y="9937"/>
                  <a:pt x="13394" y="9874"/>
                  <a:pt x="13107" y="9797"/>
                </a:cubicBezTo>
                <a:cubicBezTo>
                  <a:pt x="12592" y="9663"/>
                  <a:pt x="12080" y="9546"/>
                  <a:pt x="11569" y="9406"/>
                </a:cubicBezTo>
                <a:cubicBezTo>
                  <a:pt x="11375" y="9350"/>
                  <a:pt x="11185" y="9323"/>
                  <a:pt x="10998" y="9323"/>
                </a:cubicBezTo>
                <a:cubicBezTo>
                  <a:pt x="10647" y="9323"/>
                  <a:pt x="10308" y="9418"/>
                  <a:pt x="9981" y="9599"/>
                </a:cubicBezTo>
                <a:cubicBezTo>
                  <a:pt x="9910" y="9643"/>
                  <a:pt x="9830" y="9683"/>
                  <a:pt x="9740" y="9730"/>
                </a:cubicBezTo>
                <a:cubicBezTo>
                  <a:pt x="9616" y="9549"/>
                  <a:pt x="9499" y="9379"/>
                  <a:pt x="9382" y="9205"/>
                </a:cubicBezTo>
                <a:cubicBezTo>
                  <a:pt x="9101" y="8790"/>
                  <a:pt x="8794" y="8396"/>
                  <a:pt x="8426" y="8055"/>
                </a:cubicBezTo>
                <a:cubicBezTo>
                  <a:pt x="8075" y="7724"/>
                  <a:pt x="7734" y="7389"/>
                  <a:pt x="7379" y="7058"/>
                </a:cubicBezTo>
                <a:cubicBezTo>
                  <a:pt x="7182" y="6875"/>
                  <a:pt x="7015" y="6667"/>
                  <a:pt x="6875" y="6433"/>
                </a:cubicBezTo>
                <a:cubicBezTo>
                  <a:pt x="6567" y="5898"/>
                  <a:pt x="6096" y="5567"/>
                  <a:pt x="5514" y="5387"/>
                </a:cubicBezTo>
                <a:cubicBezTo>
                  <a:pt x="5206" y="5296"/>
                  <a:pt x="4899" y="5230"/>
                  <a:pt x="4594" y="5146"/>
                </a:cubicBezTo>
                <a:cubicBezTo>
                  <a:pt x="4541" y="5133"/>
                  <a:pt x="4491" y="5109"/>
                  <a:pt x="4424" y="5082"/>
                </a:cubicBezTo>
                <a:cubicBezTo>
                  <a:pt x="4718" y="4912"/>
                  <a:pt x="4996" y="4762"/>
                  <a:pt x="5266" y="4598"/>
                </a:cubicBezTo>
                <a:cubicBezTo>
                  <a:pt x="5928" y="4200"/>
                  <a:pt x="6524" y="3715"/>
                  <a:pt x="7119" y="3224"/>
                </a:cubicBezTo>
                <a:cubicBezTo>
                  <a:pt x="7443" y="2956"/>
                  <a:pt x="7771" y="2682"/>
                  <a:pt x="8095" y="2414"/>
                </a:cubicBezTo>
                <a:cubicBezTo>
                  <a:pt x="8349" y="2209"/>
                  <a:pt x="8624" y="2108"/>
                  <a:pt x="8934" y="2108"/>
                </a:cubicBezTo>
                <a:close/>
                <a:moveTo>
                  <a:pt x="18506" y="14712"/>
                </a:moveTo>
                <a:cubicBezTo>
                  <a:pt x="18533" y="14748"/>
                  <a:pt x="18557" y="14782"/>
                  <a:pt x="18583" y="14815"/>
                </a:cubicBezTo>
                <a:cubicBezTo>
                  <a:pt x="18567" y="14825"/>
                  <a:pt x="18543" y="14832"/>
                  <a:pt x="18526" y="14842"/>
                </a:cubicBezTo>
                <a:cubicBezTo>
                  <a:pt x="18510" y="14805"/>
                  <a:pt x="18493" y="14772"/>
                  <a:pt x="18476" y="14728"/>
                </a:cubicBezTo>
                <a:cubicBezTo>
                  <a:pt x="18486" y="14725"/>
                  <a:pt x="18500" y="14715"/>
                  <a:pt x="18506" y="14712"/>
                </a:cubicBezTo>
                <a:close/>
                <a:moveTo>
                  <a:pt x="22181" y="12401"/>
                </a:moveTo>
                <a:lnTo>
                  <a:pt x="22181" y="12401"/>
                </a:lnTo>
                <a:cubicBezTo>
                  <a:pt x="22087" y="12716"/>
                  <a:pt x="22004" y="13003"/>
                  <a:pt x="21913" y="13291"/>
                </a:cubicBezTo>
                <a:cubicBezTo>
                  <a:pt x="21897" y="13344"/>
                  <a:pt x="21863" y="13394"/>
                  <a:pt x="21830" y="13441"/>
                </a:cubicBezTo>
                <a:cubicBezTo>
                  <a:pt x="21562" y="13775"/>
                  <a:pt x="21302" y="14126"/>
                  <a:pt x="21014" y="14444"/>
                </a:cubicBezTo>
                <a:cubicBezTo>
                  <a:pt x="20847" y="14628"/>
                  <a:pt x="20633" y="14765"/>
                  <a:pt x="20439" y="14915"/>
                </a:cubicBezTo>
                <a:cubicBezTo>
                  <a:pt x="20379" y="14959"/>
                  <a:pt x="20299" y="14966"/>
                  <a:pt x="20205" y="14999"/>
                </a:cubicBezTo>
                <a:cubicBezTo>
                  <a:pt x="20212" y="14912"/>
                  <a:pt x="20198" y="14855"/>
                  <a:pt x="20215" y="14812"/>
                </a:cubicBezTo>
                <a:cubicBezTo>
                  <a:pt x="20312" y="14611"/>
                  <a:pt x="20389" y="14397"/>
                  <a:pt x="20516" y="14223"/>
                </a:cubicBezTo>
                <a:cubicBezTo>
                  <a:pt x="20981" y="13588"/>
                  <a:pt x="21542" y="13033"/>
                  <a:pt x="22071" y="12451"/>
                </a:cubicBezTo>
                <a:cubicBezTo>
                  <a:pt x="22094" y="12431"/>
                  <a:pt x="22121" y="12425"/>
                  <a:pt x="22181" y="12401"/>
                </a:cubicBezTo>
                <a:close/>
                <a:moveTo>
                  <a:pt x="21796" y="13705"/>
                </a:moveTo>
                <a:lnTo>
                  <a:pt x="21796" y="13705"/>
                </a:lnTo>
                <a:cubicBezTo>
                  <a:pt x="21776" y="13919"/>
                  <a:pt x="21750" y="14076"/>
                  <a:pt x="21736" y="14240"/>
                </a:cubicBezTo>
                <a:cubicBezTo>
                  <a:pt x="21733" y="14344"/>
                  <a:pt x="21653" y="14384"/>
                  <a:pt x="21586" y="14431"/>
                </a:cubicBezTo>
                <a:cubicBezTo>
                  <a:pt x="21191" y="14715"/>
                  <a:pt x="20790" y="14992"/>
                  <a:pt x="20389" y="15273"/>
                </a:cubicBezTo>
                <a:cubicBezTo>
                  <a:pt x="20315" y="15323"/>
                  <a:pt x="20245" y="15367"/>
                  <a:pt x="20138" y="15440"/>
                </a:cubicBezTo>
                <a:cubicBezTo>
                  <a:pt x="20138" y="15323"/>
                  <a:pt x="20141" y="15233"/>
                  <a:pt x="20141" y="15133"/>
                </a:cubicBezTo>
                <a:cubicBezTo>
                  <a:pt x="20660" y="15059"/>
                  <a:pt x="20961" y="14691"/>
                  <a:pt x="21275" y="14340"/>
                </a:cubicBezTo>
                <a:cubicBezTo>
                  <a:pt x="21445" y="14147"/>
                  <a:pt x="21602" y="13943"/>
                  <a:pt x="21796" y="13705"/>
                </a:cubicBezTo>
                <a:close/>
                <a:moveTo>
                  <a:pt x="22966" y="104"/>
                </a:moveTo>
                <a:cubicBezTo>
                  <a:pt x="23310" y="104"/>
                  <a:pt x="23654" y="137"/>
                  <a:pt x="23996" y="218"/>
                </a:cubicBezTo>
                <a:cubicBezTo>
                  <a:pt x="24615" y="365"/>
                  <a:pt x="25066" y="719"/>
                  <a:pt x="25374" y="1271"/>
                </a:cubicBezTo>
                <a:cubicBezTo>
                  <a:pt x="25447" y="1411"/>
                  <a:pt x="25524" y="1559"/>
                  <a:pt x="25578" y="1712"/>
                </a:cubicBezTo>
                <a:cubicBezTo>
                  <a:pt x="25832" y="2398"/>
                  <a:pt x="26079" y="3090"/>
                  <a:pt x="26327" y="3779"/>
                </a:cubicBezTo>
                <a:cubicBezTo>
                  <a:pt x="26370" y="3902"/>
                  <a:pt x="26400" y="4039"/>
                  <a:pt x="26434" y="4160"/>
                </a:cubicBezTo>
                <a:cubicBezTo>
                  <a:pt x="26397" y="4207"/>
                  <a:pt x="26380" y="4237"/>
                  <a:pt x="26350" y="4263"/>
                </a:cubicBezTo>
                <a:cubicBezTo>
                  <a:pt x="25641" y="4865"/>
                  <a:pt x="25143" y="5627"/>
                  <a:pt x="24682" y="6420"/>
                </a:cubicBezTo>
                <a:cubicBezTo>
                  <a:pt x="24053" y="7513"/>
                  <a:pt x="23542" y="8663"/>
                  <a:pt x="23077" y="9840"/>
                </a:cubicBezTo>
                <a:cubicBezTo>
                  <a:pt x="22823" y="10482"/>
                  <a:pt x="22619" y="11147"/>
                  <a:pt x="22402" y="11803"/>
                </a:cubicBezTo>
                <a:cubicBezTo>
                  <a:pt x="22355" y="11947"/>
                  <a:pt x="22285" y="12057"/>
                  <a:pt x="22184" y="12167"/>
                </a:cubicBezTo>
                <a:cubicBezTo>
                  <a:pt x="21716" y="12675"/>
                  <a:pt x="21248" y="13187"/>
                  <a:pt x="20783" y="13702"/>
                </a:cubicBezTo>
                <a:cubicBezTo>
                  <a:pt x="20626" y="13876"/>
                  <a:pt x="20482" y="14070"/>
                  <a:pt x="20315" y="14277"/>
                </a:cubicBezTo>
                <a:cubicBezTo>
                  <a:pt x="20309" y="14213"/>
                  <a:pt x="20295" y="14177"/>
                  <a:pt x="20302" y="14143"/>
                </a:cubicBezTo>
                <a:cubicBezTo>
                  <a:pt x="20419" y="13602"/>
                  <a:pt x="20519" y="13053"/>
                  <a:pt x="20663" y="12515"/>
                </a:cubicBezTo>
                <a:cubicBezTo>
                  <a:pt x="20730" y="12251"/>
                  <a:pt x="20850" y="11990"/>
                  <a:pt x="20981" y="11746"/>
                </a:cubicBezTo>
                <a:cubicBezTo>
                  <a:pt x="21188" y="11351"/>
                  <a:pt x="21325" y="10930"/>
                  <a:pt x="21472" y="10516"/>
                </a:cubicBezTo>
                <a:cubicBezTo>
                  <a:pt x="21709" y="9877"/>
                  <a:pt x="21943" y="9232"/>
                  <a:pt x="22178" y="8593"/>
                </a:cubicBezTo>
                <a:cubicBezTo>
                  <a:pt x="22221" y="8473"/>
                  <a:pt x="22295" y="8386"/>
                  <a:pt x="22398" y="8302"/>
                </a:cubicBezTo>
                <a:cubicBezTo>
                  <a:pt x="22712" y="8055"/>
                  <a:pt x="22903" y="7724"/>
                  <a:pt x="22980" y="7333"/>
                </a:cubicBezTo>
                <a:cubicBezTo>
                  <a:pt x="23003" y="7206"/>
                  <a:pt x="23013" y="7085"/>
                  <a:pt x="22936" y="6972"/>
                </a:cubicBezTo>
                <a:cubicBezTo>
                  <a:pt x="22904" y="6966"/>
                  <a:pt x="22873" y="6964"/>
                  <a:pt x="22842" y="6964"/>
                </a:cubicBezTo>
                <a:cubicBezTo>
                  <a:pt x="22652" y="6964"/>
                  <a:pt x="22507" y="7062"/>
                  <a:pt x="22412" y="7232"/>
                </a:cubicBezTo>
                <a:cubicBezTo>
                  <a:pt x="22301" y="7416"/>
                  <a:pt x="22204" y="7603"/>
                  <a:pt x="22121" y="7794"/>
                </a:cubicBezTo>
                <a:cubicBezTo>
                  <a:pt x="22064" y="7928"/>
                  <a:pt x="22050" y="8078"/>
                  <a:pt x="22111" y="8219"/>
                </a:cubicBezTo>
                <a:cubicBezTo>
                  <a:pt x="22151" y="8319"/>
                  <a:pt x="22121" y="8396"/>
                  <a:pt x="22087" y="8489"/>
                </a:cubicBezTo>
                <a:cubicBezTo>
                  <a:pt x="21820" y="9198"/>
                  <a:pt x="21562" y="9914"/>
                  <a:pt x="21295" y="10626"/>
                </a:cubicBezTo>
                <a:cubicBezTo>
                  <a:pt x="21148" y="11000"/>
                  <a:pt x="21037" y="11388"/>
                  <a:pt x="20823" y="11736"/>
                </a:cubicBezTo>
                <a:cubicBezTo>
                  <a:pt x="20599" y="12087"/>
                  <a:pt x="20492" y="12492"/>
                  <a:pt x="20409" y="12899"/>
                </a:cubicBezTo>
                <a:cubicBezTo>
                  <a:pt x="20232" y="13735"/>
                  <a:pt x="20048" y="14571"/>
                  <a:pt x="19981" y="15427"/>
                </a:cubicBezTo>
                <a:cubicBezTo>
                  <a:pt x="19981" y="15450"/>
                  <a:pt x="19957" y="15477"/>
                  <a:pt x="19911" y="15547"/>
                </a:cubicBezTo>
                <a:cubicBezTo>
                  <a:pt x="19881" y="15307"/>
                  <a:pt x="19847" y="15106"/>
                  <a:pt x="19837" y="14909"/>
                </a:cubicBezTo>
                <a:cubicBezTo>
                  <a:pt x="19764" y="13919"/>
                  <a:pt x="19830" y="12926"/>
                  <a:pt x="19924" y="11940"/>
                </a:cubicBezTo>
                <a:cubicBezTo>
                  <a:pt x="20004" y="11097"/>
                  <a:pt x="20081" y="10251"/>
                  <a:pt x="20262" y="9426"/>
                </a:cubicBezTo>
                <a:cubicBezTo>
                  <a:pt x="20416" y="8727"/>
                  <a:pt x="20593" y="8038"/>
                  <a:pt x="20760" y="7349"/>
                </a:cubicBezTo>
                <a:cubicBezTo>
                  <a:pt x="20777" y="7286"/>
                  <a:pt x="20797" y="7216"/>
                  <a:pt x="20840" y="7169"/>
                </a:cubicBezTo>
                <a:cubicBezTo>
                  <a:pt x="21118" y="6875"/>
                  <a:pt x="21245" y="6500"/>
                  <a:pt x="21385" y="6132"/>
                </a:cubicBezTo>
                <a:cubicBezTo>
                  <a:pt x="21485" y="5872"/>
                  <a:pt x="21546" y="5597"/>
                  <a:pt x="21546" y="5317"/>
                </a:cubicBezTo>
                <a:cubicBezTo>
                  <a:pt x="21546" y="5183"/>
                  <a:pt x="21532" y="5046"/>
                  <a:pt x="21499" y="4915"/>
                </a:cubicBezTo>
                <a:cubicBezTo>
                  <a:pt x="21445" y="4689"/>
                  <a:pt x="21347" y="4610"/>
                  <a:pt x="21127" y="4610"/>
                </a:cubicBezTo>
                <a:cubicBezTo>
                  <a:pt x="21113" y="4610"/>
                  <a:pt x="21099" y="4610"/>
                  <a:pt x="21084" y="4611"/>
                </a:cubicBezTo>
                <a:cubicBezTo>
                  <a:pt x="21047" y="4614"/>
                  <a:pt x="21011" y="4624"/>
                  <a:pt x="20934" y="4631"/>
                </a:cubicBezTo>
                <a:cubicBezTo>
                  <a:pt x="20656" y="5153"/>
                  <a:pt x="20375" y="5671"/>
                  <a:pt x="20349" y="6276"/>
                </a:cubicBezTo>
                <a:cubicBezTo>
                  <a:pt x="20342" y="6413"/>
                  <a:pt x="20345" y="6547"/>
                  <a:pt x="20349" y="6677"/>
                </a:cubicBezTo>
                <a:cubicBezTo>
                  <a:pt x="20355" y="6911"/>
                  <a:pt x="20406" y="7122"/>
                  <a:pt x="20676" y="7219"/>
                </a:cubicBezTo>
                <a:cubicBezTo>
                  <a:pt x="20609" y="7490"/>
                  <a:pt x="20556" y="7744"/>
                  <a:pt x="20489" y="7991"/>
                </a:cubicBezTo>
                <a:cubicBezTo>
                  <a:pt x="20128" y="9292"/>
                  <a:pt x="19914" y="10616"/>
                  <a:pt x="19807" y="11960"/>
                </a:cubicBezTo>
                <a:cubicBezTo>
                  <a:pt x="19730" y="12940"/>
                  <a:pt x="19663" y="13916"/>
                  <a:pt x="19723" y="14899"/>
                </a:cubicBezTo>
                <a:cubicBezTo>
                  <a:pt x="19727" y="14915"/>
                  <a:pt x="19710" y="14932"/>
                  <a:pt x="19690" y="14982"/>
                </a:cubicBezTo>
                <a:cubicBezTo>
                  <a:pt x="19657" y="14919"/>
                  <a:pt x="19626" y="14879"/>
                  <a:pt x="19610" y="14832"/>
                </a:cubicBezTo>
                <a:cubicBezTo>
                  <a:pt x="19426" y="14367"/>
                  <a:pt x="19229" y="13909"/>
                  <a:pt x="19071" y="13431"/>
                </a:cubicBezTo>
                <a:cubicBezTo>
                  <a:pt x="18951" y="13070"/>
                  <a:pt x="18874" y="12689"/>
                  <a:pt x="18791" y="12311"/>
                </a:cubicBezTo>
                <a:cubicBezTo>
                  <a:pt x="18567" y="11318"/>
                  <a:pt x="18349" y="10318"/>
                  <a:pt x="18125" y="9325"/>
                </a:cubicBezTo>
                <a:cubicBezTo>
                  <a:pt x="18102" y="9212"/>
                  <a:pt x="18102" y="9108"/>
                  <a:pt x="18129" y="8991"/>
                </a:cubicBezTo>
                <a:cubicBezTo>
                  <a:pt x="18222" y="8596"/>
                  <a:pt x="18256" y="8192"/>
                  <a:pt x="18226" y="7787"/>
                </a:cubicBezTo>
                <a:cubicBezTo>
                  <a:pt x="18202" y="7386"/>
                  <a:pt x="18142" y="6985"/>
                  <a:pt x="18089" y="6584"/>
                </a:cubicBezTo>
                <a:cubicBezTo>
                  <a:pt x="18072" y="6450"/>
                  <a:pt x="18025" y="6320"/>
                  <a:pt x="17982" y="6192"/>
                </a:cubicBezTo>
                <a:cubicBezTo>
                  <a:pt x="17938" y="6069"/>
                  <a:pt x="17858" y="5975"/>
                  <a:pt x="17731" y="5948"/>
                </a:cubicBezTo>
                <a:cubicBezTo>
                  <a:pt x="17654" y="6005"/>
                  <a:pt x="17584" y="6049"/>
                  <a:pt x="17523" y="6106"/>
                </a:cubicBezTo>
                <a:cubicBezTo>
                  <a:pt x="17487" y="6142"/>
                  <a:pt x="17460" y="6203"/>
                  <a:pt x="17457" y="6253"/>
                </a:cubicBezTo>
                <a:cubicBezTo>
                  <a:pt x="17406" y="6972"/>
                  <a:pt x="17360" y="7690"/>
                  <a:pt x="17483" y="8409"/>
                </a:cubicBezTo>
                <a:cubicBezTo>
                  <a:pt x="17503" y="8543"/>
                  <a:pt x="17537" y="8673"/>
                  <a:pt x="17574" y="8800"/>
                </a:cubicBezTo>
                <a:cubicBezTo>
                  <a:pt x="17634" y="9014"/>
                  <a:pt x="17734" y="9195"/>
                  <a:pt x="17978" y="9252"/>
                </a:cubicBezTo>
                <a:cubicBezTo>
                  <a:pt x="18072" y="9613"/>
                  <a:pt x="18162" y="9967"/>
                  <a:pt x="18242" y="10322"/>
                </a:cubicBezTo>
                <a:cubicBezTo>
                  <a:pt x="18420" y="11131"/>
                  <a:pt x="18593" y="11940"/>
                  <a:pt x="18754" y="12752"/>
                </a:cubicBezTo>
                <a:cubicBezTo>
                  <a:pt x="18847" y="13244"/>
                  <a:pt x="19045" y="13705"/>
                  <a:pt x="19225" y="14173"/>
                </a:cubicBezTo>
                <a:cubicBezTo>
                  <a:pt x="19376" y="14561"/>
                  <a:pt x="19526" y="14946"/>
                  <a:pt x="19677" y="15330"/>
                </a:cubicBezTo>
                <a:cubicBezTo>
                  <a:pt x="19690" y="15364"/>
                  <a:pt x="19690" y="15397"/>
                  <a:pt x="19707" y="15467"/>
                </a:cubicBezTo>
                <a:cubicBezTo>
                  <a:pt x="19643" y="15430"/>
                  <a:pt x="19613" y="15414"/>
                  <a:pt x="19583" y="15387"/>
                </a:cubicBezTo>
                <a:cubicBezTo>
                  <a:pt x="19372" y="15210"/>
                  <a:pt x="19162" y="15026"/>
                  <a:pt x="18944" y="14849"/>
                </a:cubicBezTo>
                <a:cubicBezTo>
                  <a:pt x="18864" y="14782"/>
                  <a:pt x="18821" y="14722"/>
                  <a:pt x="18827" y="14608"/>
                </a:cubicBezTo>
                <a:cubicBezTo>
                  <a:pt x="18891" y="13608"/>
                  <a:pt x="18537" y="12742"/>
                  <a:pt x="17978" y="11936"/>
                </a:cubicBezTo>
                <a:cubicBezTo>
                  <a:pt x="17804" y="11686"/>
                  <a:pt x="17661" y="11412"/>
                  <a:pt x="17510" y="11144"/>
                </a:cubicBezTo>
                <a:cubicBezTo>
                  <a:pt x="17216" y="10623"/>
                  <a:pt x="16932" y="10101"/>
                  <a:pt x="16624" y="9589"/>
                </a:cubicBezTo>
                <a:cubicBezTo>
                  <a:pt x="16474" y="9339"/>
                  <a:pt x="16337" y="9088"/>
                  <a:pt x="16250" y="8810"/>
                </a:cubicBezTo>
                <a:cubicBezTo>
                  <a:pt x="16029" y="8122"/>
                  <a:pt x="15782" y="7443"/>
                  <a:pt x="15598" y="6748"/>
                </a:cubicBezTo>
                <a:cubicBezTo>
                  <a:pt x="15347" y="5798"/>
                  <a:pt x="15297" y="4832"/>
                  <a:pt x="15471" y="3859"/>
                </a:cubicBezTo>
                <a:cubicBezTo>
                  <a:pt x="15544" y="3458"/>
                  <a:pt x="15668" y="3076"/>
                  <a:pt x="15845" y="2709"/>
                </a:cubicBezTo>
                <a:cubicBezTo>
                  <a:pt x="16066" y="2247"/>
                  <a:pt x="16273" y="1776"/>
                  <a:pt x="16591" y="1375"/>
                </a:cubicBezTo>
                <a:cubicBezTo>
                  <a:pt x="16791" y="1121"/>
                  <a:pt x="17019" y="883"/>
                  <a:pt x="17249" y="652"/>
                </a:cubicBezTo>
                <a:cubicBezTo>
                  <a:pt x="17533" y="368"/>
                  <a:pt x="17885" y="214"/>
                  <a:pt x="18279" y="188"/>
                </a:cubicBezTo>
                <a:cubicBezTo>
                  <a:pt x="18468" y="177"/>
                  <a:pt x="18658" y="161"/>
                  <a:pt x="18847" y="161"/>
                </a:cubicBezTo>
                <a:cubicBezTo>
                  <a:pt x="18956" y="161"/>
                  <a:pt x="19064" y="166"/>
                  <a:pt x="19172" y="181"/>
                </a:cubicBezTo>
                <a:cubicBezTo>
                  <a:pt x="19595" y="236"/>
                  <a:pt x="20017" y="259"/>
                  <a:pt x="20440" y="259"/>
                </a:cubicBezTo>
                <a:cubicBezTo>
                  <a:pt x="21072" y="259"/>
                  <a:pt x="21703" y="208"/>
                  <a:pt x="22335" y="138"/>
                </a:cubicBezTo>
                <a:cubicBezTo>
                  <a:pt x="22545" y="116"/>
                  <a:pt x="22756" y="104"/>
                  <a:pt x="22966" y="104"/>
                </a:cubicBezTo>
                <a:close/>
                <a:moveTo>
                  <a:pt x="22763" y="13725"/>
                </a:moveTo>
                <a:cubicBezTo>
                  <a:pt x="22779" y="13739"/>
                  <a:pt x="22789" y="13755"/>
                  <a:pt x="22806" y="13769"/>
                </a:cubicBezTo>
                <a:cubicBezTo>
                  <a:pt x="22803" y="13792"/>
                  <a:pt x="22803" y="13822"/>
                  <a:pt x="22796" y="13846"/>
                </a:cubicBezTo>
                <a:cubicBezTo>
                  <a:pt x="22569" y="14404"/>
                  <a:pt x="22338" y="14959"/>
                  <a:pt x="22097" y="15551"/>
                </a:cubicBezTo>
                <a:cubicBezTo>
                  <a:pt x="22064" y="15491"/>
                  <a:pt x="22037" y="15454"/>
                  <a:pt x="22030" y="15417"/>
                </a:cubicBezTo>
                <a:cubicBezTo>
                  <a:pt x="21980" y="15133"/>
                  <a:pt x="21933" y="14849"/>
                  <a:pt x="21880" y="14571"/>
                </a:cubicBezTo>
                <a:cubicBezTo>
                  <a:pt x="21853" y="14441"/>
                  <a:pt x="21893" y="14354"/>
                  <a:pt x="22000" y="14277"/>
                </a:cubicBezTo>
                <a:cubicBezTo>
                  <a:pt x="22261" y="14103"/>
                  <a:pt x="22505" y="13909"/>
                  <a:pt x="22763" y="13725"/>
                </a:cubicBezTo>
                <a:close/>
                <a:moveTo>
                  <a:pt x="8729" y="13373"/>
                </a:moveTo>
                <a:cubicBezTo>
                  <a:pt x="9244" y="13373"/>
                  <a:pt x="9762" y="13404"/>
                  <a:pt x="10282" y="13458"/>
                </a:cubicBezTo>
                <a:cubicBezTo>
                  <a:pt x="11616" y="13602"/>
                  <a:pt x="12886" y="13963"/>
                  <a:pt x="14123" y="14457"/>
                </a:cubicBezTo>
                <a:cubicBezTo>
                  <a:pt x="14391" y="14561"/>
                  <a:pt x="14655" y="14688"/>
                  <a:pt x="14922" y="14792"/>
                </a:cubicBezTo>
                <a:cubicBezTo>
                  <a:pt x="15578" y="15049"/>
                  <a:pt x="16233" y="15297"/>
                  <a:pt x="16885" y="15557"/>
                </a:cubicBezTo>
                <a:cubicBezTo>
                  <a:pt x="17303" y="15725"/>
                  <a:pt x="17747" y="15842"/>
                  <a:pt x="18115" y="16119"/>
                </a:cubicBezTo>
                <a:cubicBezTo>
                  <a:pt x="18165" y="16153"/>
                  <a:pt x="18206" y="16203"/>
                  <a:pt x="18226" y="16286"/>
                </a:cubicBezTo>
                <a:cubicBezTo>
                  <a:pt x="17233" y="16086"/>
                  <a:pt x="16230" y="15912"/>
                  <a:pt x="15243" y="15678"/>
                </a:cubicBezTo>
                <a:cubicBezTo>
                  <a:pt x="14702" y="15547"/>
                  <a:pt x="14183" y="15330"/>
                  <a:pt x="13658" y="15146"/>
                </a:cubicBezTo>
                <a:cubicBezTo>
                  <a:pt x="13113" y="14959"/>
                  <a:pt x="12575" y="14758"/>
                  <a:pt x="12027" y="14571"/>
                </a:cubicBezTo>
                <a:cubicBezTo>
                  <a:pt x="11670" y="14447"/>
                  <a:pt x="11304" y="14389"/>
                  <a:pt x="10932" y="14389"/>
                </a:cubicBezTo>
                <a:cubicBezTo>
                  <a:pt x="10823" y="14389"/>
                  <a:pt x="10713" y="14394"/>
                  <a:pt x="10603" y="14404"/>
                </a:cubicBezTo>
                <a:cubicBezTo>
                  <a:pt x="10001" y="14457"/>
                  <a:pt x="9396" y="14514"/>
                  <a:pt x="8797" y="14605"/>
                </a:cubicBezTo>
                <a:cubicBezTo>
                  <a:pt x="8239" y="14688"/>
                  <a:pt x="7674" y="14748"/>
                  <a:pt x="7105" y="14765"/>
                </a:cubicBezTo>
                <a:cubicBezTo>
                  <a:pt x="6049" y="14798"/>
                  <a:pt x="5022" y="15016"/>
                  <a:pt x="4036" y="15394"/>
                </a:cubicBezTo>
                <a:cubicBezTo>
                  <a:pt x="3625" y="15547"/>
                  <a:pt x="3224" y="15735"/>
                  <a:pt x="2822" y="15919"/>
                </a:cubicBezTo>
                <a:cubicBezTo>
                  <a:pt x="2274" y="16176"/>
                  <a:pt x="1776" y="16497"/>
                  <a:pt x="1341" y="16915"/>
                </a:cubicBezTo>
                <a:cubicBezTo>
                  <a:pt x="1304" y="16945"/>
                  <a:pt x="1268" y="16968"/>
                  <a:pt x="1231" y="16998"/>
                </a:cubicBezTo>
                <a:cubicBezTo>
                  <a:pt x="1385" y="16487"/>
                  <a:pt x="1739" y="16116"/>
                  <a:pt x="2140" y="15808"/>
                </a:cubicBezTo>
                <a:cubicBezTo>
                  <a:pt x="2682" y="15397"/>
                  <a:pt x="3244" y="15006"/>
                  <a:pt x="3812" y="14628"/>
                </a:cubicBezTo>
                <a:cubicBezTo>
                  <a:pt x="4444" y="14210"/>
                  <a:pt x="5153" y="13969"/>
                  <a:pt x="5875" y="13755"/>
                </a:cubicBezTo>
                <a:cubicBezTo>
                  <a:pt x="6819" y="13481"/>
                  <a:pt x="7770" y="13373"/>
                  <a:pt x="8729" y="13373"/>
                </a:cubicBezTo>
                <a:close/>
                <a:moveTo>
                  <a:pt x="10961" y="9460"/>
                </a:moveTo>
                <a:cubicBezTo>
                  <a:pt x="11100" y="9460"/>
                  <a:pt x="11240" y="9477"/>
                  <a:pt x="11382" y="9509"/>
                </a:cubicBezTo>
                <a:cubicBezTo>
                  <a:pt x="11833" y="9609"/>
                  <a:pt x="12281" y="9720"/>
                  <a:pt x="12726" y="9833"/>
                </a:cubicBezTo>
                <a:cubicBezTo>
                  <a:pt x="13083" y="9927"/>
                  <a:pt x="13434" y="10017"/>
                  <a:pt x="13786" y="10121"/>
                </a:cubicBezTo>
                <a:cubicBezTo>
                  <a:pt x="14427" y="10312"/>
                  <a:pt x="14979" y="10649"/>
                  <a:pt x="15400" y="11174"/>
                </a:cubicBezTo>
                <a:cubicBezTo>
                  <a:pt x="15832" y="11709"/>
                  <a:pt x="16313" y="12194"/>
                  <a:pt x="16845" y="12625"/>
                </a:cubicBezTo>
                <a:cubicBezTo>
                  <a:pt x="17229" y="12940"/>
                  <a:pt x="17540" y="13311"/>
                  <a:pt x="17801" y="13732"/>
                </a:cubicBezTo>
                <a:cubicBezTo>
                  <a:pt x="17838" y="13795"/>
                  <a:pt x="17871" y="13862"/>
                  <a:pt x="17908" y="13929"/>
                </a:cubicBezTo>
                <a:cubicBezTo>
                  <a:pt x="17035" y="13357"/>
                  <a:pt x="16253" y="12672"/>
                  <a:pt x="15297" y="12227"/>
                </a:cubicBezTo>
                <a:cubicBezTo>
                  <a:pt x="15196" y="11706"/>
                  <a:pt x="14825" y="11442"/>
                  <a:pt x="14364" y="11268"/>
                </a:cubicBezTo>
                <a:cubicBezTo>
                  <a:pt x="14257" y="11224"/>
                  <a:pt x="14147" y="11188"/>
                  <a:pt x="14036" y="11168"/>
                </a:cubicBezTo>
                <a:cubicBezTo>
                  <a:pt x="13982" y="11155"/>
                  <a:pt x="13926" y="11139"/>
                  <a:pt x="13871" y="11139"/>
                </a:cubicBezTo>
                <a:cubicBezTo>
                  <a:pt x="13808" y="11139"/>
                  <a:pt x="13747" y="11161"/>
                  <a:pt x="13695" y="11234"/>
                </a:cubicBezTo>
                <a:cubicBezTo>
                  <a:pt x="13675" y="11268"/>
                  <a:pt x="13595" y="11261"/>
                  <a:pt x="13541" y="11274"/>
                </a:cubicBezTo>
                <a:cubicBezTo>
                  <a:pt x="13388" y="11321"/>
                  <a:pt x="13324" y="11442"/>
                  <a:pt x="13394" y="11585"/>
                </a:cubicBezTo>
                <a:cubicBezTo>
                  <a:pt x="13434" y="11659"/>
                  <a:pt x="13488" y="11733"/>
                  <a:pt x="13551" y="11789"/>
                </a:cubicBezTo>
                <a:cubicBezTo>
                  <a:pt x="13842" y="12067"/>
                  <a:pt x="14177" y="12267"/>
                  <a:pt x="14554" y="12401"/>
                </a:cubicBezTo>
                <a:cubicBezTo>
                  <a:pt x="14654" y="12434"/>
                  <a:pt x="14755" y="12458"/>
                  <a:pt x="14856" y="12458"/>
                </a:cubicBezTo>
                <a:cubicBezTo>
                  <a:pt x="14942" y="12458"/>
                  <a:pt x="15028" y="12441"/>
                  <a:pt x="15113" y="12395"/>
                </a:cubicBezTo>
                <a:cubicBezTo>
                  <a:pt x="15149" y="12374"/>
                  <a:pt x="15184" y="12366"/>
                  <a:pt x="15217" y="12366"/>
                </a:cubicBezTo>
                <a:cubicBezTo>
                  <a:pt x="15276" y="12366"/>
                  <a:pt x="15330" y="12391"/>
                  <a:pt x="15384" y="12421"/>
                </a:cubicBezTo>
                <a:cubicBezTo>
                  <a:pt x="15701" y="12602"/>
                  <a:pt x="16032" y="12769"/>
                  <a:pt x="16330" y="12976"/>
                </a:cubicBezTo>
                <a:cubicBezTo>
                  <a:pt x="16871" y="13361"/>
                  <a:pt x="17390" y="13775"/>
                  <a:pt x="17921" y="14173"/>
                </a:cubicBezTo>
                <a:cubicBezTo>
                  <a:pt x="18072" y="14284"/>
                  <a:pt x="18182" y="14424"/>
                  <a:pt x="18252" y="14598"/>
                </a:cubicBezTo>
                <a:cubicBezTo>
                  <a:pt x="18319" y="14772"/>
                  <a:pt x="18403" y="14932"/>
                  <a:pt x="18486" y="15096"/>
                </a:cubicBezTo>
                <a:cubicBezTo>
                  <a:pt x="18687" y="15487"/>
                  <a:pt x="18690" y="15902"/>
                  <a:pt x="18644" y="16363"/>
                </a:cubicBezTo>
                <a:cubicBezTo>
                  <a:pt x="18570" y="16303"/>
                  <a:pt x="18516" y="16266"/>
                  <a:pt x="18470" y="16226"/>
                </a:cubicBezTo>
                <a:cubicBezTo>
                  <a:pt x="18115" y="15885"/>
                  <a:pt x="17671" y="15701"/>
                  <a:pt x="17216" y="15534"/>
                </a:cubicBezTo>
                <a:cubicBezTo>
                  <a:pt x="16367" y="15220"/>
                  <a:pt x="15517" y="14919"/>
                  <a:pt x="14692" y="14548"/>
                </a:cubicBezTo>
                <a:cubicBezTo>
                  <a:pt x="12799" y="13695"/>
                  <a:pt x="10817" y="13230"/>
                  <a:pt x="8737" y="13227"/>
                </a:cubicBezTo>
                <a:cubicBezTo>
                  <a:pt x="8728" y="13227"/>
                  <a:pt x="8720" y="13227"/>
                  <a:pt x="8712" y="13227"/>
                </a:cubicBezTo>
                <a:cubicBezTo>
                  <a:pt x="7266" y="13227"/>
                  <a:pt x="5877" y="13511"/>
                  <a:pt x="4551" y="14083"/>
                </a:cubicBezTo>
                <a:cubicBezTo>
                  <a:pt x="4039" y="14307"/>
                  <a:pt x="3565" y="14601"/>
                  <a:pt x="3113" y="14936"/>
                </a:cubicBezTo>
                <a:cubicBezTo>
                  <a:pt x="2876" y="15116"/>
                  <a:pt x="2622" y="15277"/>
                  <a:pt x="2388" y="15460"/>
                </a:cubicBezTo>
                <a:cubicBezTo>
                  <a:pt x="2110" y="15681"/>
                  <a:pt x="1839" y="15912"/>
                  <a:pt x="1582" y="16153"/>
                </a:cubicBezTo>
                <a:cubicBezTo>
                  <a:pt x="1375" y="16346"/>
                  <a:pt x="1234" y="16587"/>
                  <a:pt x="1107" y="16838"/>
                </a:cubicBezTo>
                <a:cubicBezTo>
                  <a:pt x="973" y="17102"/>
                  <a:pt x="816" y="17353"/>
                  <a:pt x="522" y="17587"/>
                </a:cubicBezTo>
                <a:cubicBezTo>
                  <a:pt x="572" y="17467"/>
                  <a:pt x="599" y="17400"/>
                  <a:pt x="629" y="17336"/>
                </a:cubicBezTo>
                <a:cubicBezTo>
                  <a:pt x="833" y="16901"/>
                  <a:pt x="1050" y="16470"/>
                  <a:pt x="1251" y="16032"/>
                </a:cubicBezTo>
                <a:cubicBezTo>
                  <a:pt x="1452" y="15588"/>
                  <a:pt x="1635" y="15133"/>
                  <a:pt x="1833" y="14681"/>
                </a:cubicBezTo>
                <a:cubicBezTo>
                  <a:pt x="2070" y="14130"/>
                  <a:pt x="2438" y="13688"/>
                  <a:pt x="2923" y="13327"/>
                </a:cubicBezTo>
                <a:cubicBezTo>
                  <a:pt x="3491" y="12906"/>
                  <a:pt x="4113" y="12578"/>
                  <a:pt x="4748" y="12284"/>
                </a:cubicBezTo>
                <a:cubicBezTo>
                  <a:pt x="5604" y="11886"/>
                  <a:pt x="6460" y="11499"/>
                  <a:pt x="7316" y="11091"/>
                </a:cubicBezTo>
                <a:cubicBezTo>
                  <a:pt x="8045" y="10746"/>
                  <a:pt x="8767" y="10385"/>
                  <a:pt x="9493" y="10027"/>
                </a:cubicBezTo>
                <a:cubicBezTo>
                  <a:pt x="9630" y="9961"/>
                  <a:pt x="9777" y="9920"/>
                  <a:pt x="9900" y="9813"/>
                </a:cubicBezTo>
                <a:cubicBezTo>
                  <a:pt x="10014" y="9716"/>
                  <a:pt x="10175" y="9670"/>
                  <a:pt x="10312" y="9603"/>
                </a:cubicBezTo>
                <a:cubicBezTo>
                  <a:pt x="10522" y="9504"/>
                  <a:pt x="10739" y="9460"/>
                  <a:pt x="10961" y="9460"/>
                </a:cubicBezTo>
                <a:close/>
                <a:moveTo>
                  <a:pt x="28473" y="9148"/>
                </a:moveTo>
                <a:cubicBezTo>
                  <a:pt x="28484" y="9148"/>
                  <a:pt x="28495" y="9148"/>
                  <a:pt x="28507" y="9148"/>
                </a:cubicBezTo>
                <a:cubicBezTo>
                  <a:pt x="29088" y="9161"/>
                  <a:pt x="29660" y="9192"/>
                  <a:pt x="30225" y="9342"/>
                </a:cubicBezTo>
                <a:cubicBezTo>
                  <a:pt x="30737" y="9479"/>
                  <a:pt x="31188" y="9726"/>
                  <a:pt x="31559" y="10108"/>
                </a:cubicBezTo>
                <a:cubicBezTo>
                  <a:pt x="31626" y="10175"/>
                  <a:pt x="31693" y="10241"/>
                  <a:pt x="31756" y="10315"/>
                </a:cubicBezTo>
                <a:cubicBezTo>
                  <a:pt x="32191" y="10843"/>
                  <a:pt x="32746" y="11184"/>
                  <a:pt x="33381" y="11418"/>
                </a:cubicBezTo>
                <a:cubicBezTo>
                  <a:pt x="34124" y="11696"/>
                  <a:pt x="34769" y="12117"/>
                  <a:pt x="35337" y="12669"/>
                </a:cubicBezTo>
                <a:cubicBezTo>
                  <a:pt x="35575" y="12903"/>
                  <a:pt x="35825" y="13127"/>
                  <a:pt x="36059" y="13371"/>
                </a:cubicBezTo>
                <a:cubicBezTo>
                  <a:pt x="36444" y="13759"/>
                  <a:pt x="36715" y="14223"/>
                  <a:pt x="36915" y="14728"/>
                </a:cubicBezTo>
                <a:cubicBezTo>
                  <a:pt x="37039" y="15036"/>
                  <a:pt x="37079" y="15364"/>
                  <a:pt x="37059" y="15695"/>
                </a:cubicBezTo>
                <a:cubicBezTo>
                  <a:pt x="37012" y="16450"/>
                  <a:pt x="36949" y="17206"/>
                  <a:pt x="36805" y="17955"/>
                </a:cubicBezTo>
                <a:cubicBezTo>
                  <a:pt x="36758" y="18192"/>
                  <a:pt x="36681" y="18423"/>
                  <a:pt x="36614" y="18653"/>
                </a:cubicBezTo>
                <a:cubicBezTo>
                  <a:pt x="36594" y="18734"/>
                  <a:pt x="36544" y="18807"/>
                  <a:pt x="36497" y="18904"/>
                </a:cubicBezTo>
                <a:cubicBezTo>
                  <a:pt x="36427" y="18854"/>
                  <a:pt x="36374" y="18824"/>
                  <a:pt x="36327" y="18784"/>
                </a:cubicBezTo>
                <a:cubicBezTo>
                  <a:pt x="36029" y="18493"/>
                  <a:pt x="35678" y="18276"/>
                  <a:pt x="35307" y="18088"/>
                </a:cubicBezTo>
                <a:cubicBezTo>
                  <a:pt x="34525" y="17691"/>
                  <a:pt x="33702" y="17396"/>
                  <a:pt x="32866" y="17132"/>
                </a:cubicBezTo>
                <a:cubicBezTo>
                  <a:pt x="32007" y="16861"/>
                  <a:pt x="31145" y="16577"/>
                  <a:pt x="30346" y="16143"/>
                </a:cubicBezTo>
                <a:cubicBezTo>
                  <a:pt x="30142" y="16032"/>
                  <a:pt x="29944" y="15912"/>
                  <a:pt x="29754" y="15785"/>
                </a:cubicBezTo>
                <a:cubicBezTo>
                  <a:pt x="29309" y="15497"/>
                  <a:pt x="28821" y="15384"/>
                  <a:pt x="28303" y="15374"/>
                </a:cubicBezTo>
                <a:cubicBezTo>
                  <a:pt x="28266" y="15373"/>
                  <a:pt x="28230" y="15372"/>
                  <a:pt x="28193" y="15372"/>
                </a:cubicBezTo>
                <a:cubicBezTo>
                  <a:pt x="27580" y="15372"/>
                  <a:pt x="26984" y="15501"/>
                  <a:pt x="26390" y="15624"/>
                </a:cubicBezTo>
                <a:cubicBezTo>
                  <a:pt x="25815" y="15745"/>
                  <a:pt x="25240" y="15858"/>
                  <a:pt x="24662" y="15969"/>
                </a:cubicBezTo>
                <a:cubicBezTo>
                  <a:pt x="24340" y="16033"/>
                  <a:pt x="24016" y="16063"/>
                  <a:pt x="23690" y="16063"/>
                </a:cubicBezTo>
                <a:cubicBezTo>
                  <a:pt x="23507" y="16063"/>
                  <a:pt x="23324" y="16054"/>
                  <a:pt x="23140" y="16036"/>
                </a:cubicBezTo>
                <a:cubicBezTo>
                  <a:pt x="22903" y="16015"/>
                  <a:pt x="22669" y="15959"/>
                  <a:pt x="22438" y="15892"/>
                </a:cubicBezTo>
                <a:cubicBezTo>
                  <a:pt x="22214" y="15825"/>
                  <a:pt x="22178" y="15725"/>
                  <a:pt x="22268" y="15497"/>
                </a:cubicBezTo>
                <a:cubicBezTo>
                  <a:pt x="22505" y="14909"/>
                  <a:pt x="22749" y="14324"/>
                  <a:pt x="22983" y="13735"/>
                </a:cubicBezTo>
                <a:cubicBezTo>
                  <a:pt x="23040" y="13585"/>
                  <a:pt x="23134" y="13474"/>
                  <a:pt x="23271" y="13391"/>
                </a:cubicBezTo>
                <a:cubicBezTo>
                  <a:pt x="23869" y="13026"/>
                  <a:pt x="24468" y="12655"/>
                  <a:pt x="25063" y="12288"/>
                </a:cubicBezTo>
                <a:cubicBezTo>
                  <a:pt x="25136" y="12241"/>
                  <a:pt x="25203" y="12184"/>
                  <a:pt x="25280" y="12147"/>
                </a:cubicBezTo>
                <a:cubicBezTo>
                  <a:pt x="25364" y="12104"/>
                  <a:pt x="25454" y="12064"/>
                  <a:pt x="25544" y="12054"/>
                </a:cubicBezTo>
                <a:cubicBezTo>
                  <a:pt x="26043" y="12000"/>
                  <a:pt x="26464" y="11783"/>
                  <a:pt x="26835" y="11465"/>
                </a:cubicBezTo>
                <a:cubicBezTo>
                  <a:pt x="26919" y="11392"/>
                  <a:pt x="26969" y="11285"/>
                  <a:pt x="27049" y="11171"/>
                </a:cubicBezTo>
                <a:cubicBezTo>
                  <a:pt x="26975" y="11134"/>
                  <a:pt x="26952" y="11121"/>
                  <a:pt x="26935" y="11104"/>
                </a:cubicBezTo>
                <a:cubicBezTo>
                  <a:pt x="26806" y="11038"/>
                  <a:pt x="26745" y="11008"/>
                  <a:pt x="26677" y="11008"/>
                </a:cubicBezTo>
                <a:cubicBezTo>
                  <a:pt x="26617" y="11008"/>
                  <a:pt x="26551" y="11032"/>
                  <a:pt x="26427" y="11077"/>
                </a:cubicBezTo>
                <a:cubicBezTo>
                  <a:pt x="26129" y="11184"/>
                  <a:pt x="25842" y="11315"/>
                  <a:pt x="25578" y="11499"/>
                </a:cubicBezTo>
                <a:cubicBezTo>
                  <a:pt x="25414" y="11616"/>
                  <a:pt x="25287" y="11749"/>
                  <a:pt x="25304" y="11997"/>
                </a:cubicBezTo>
                <a:cubicBezTo>
                  <a:pt x="24618" y="12415"/>
                  <a:pt x="23933" y="12833"/>
                  <a:pt x="23204" y="13277"/>
                </a:cubicBezTo>
                <a:cubicBezTo>
                  <a:pt x="23221" y="13187"/>
                  <a:pt x="23221" y="13140"/>
                  <a:pt x="23234" y="13103"/>
                </a:cubicBezTo>
                <a:cubicBezTo>
                  <a:pt x="23351" y="12769"/>
                  <a:pt x="23475" y="12438"/>
                  <a:pt x="23588" y="12100"/>
                </a:cubicBezTo>
                <a:cubicBezTo>
                  <a:pt x="23635" y="11973"/>
                  <a:pt x="23705" y="11883"/>
                  <a:pt x="23816" y="11813"/>
                </a:cubicBezTo>
                <a:cubicBezTo>
                  <a:pt x="24311" y="11482"/>
                  <a:pt x="24805" y="11151"/>
                  <a:pt x="25297" y="10813"/>
                </a:cubicBezTo>
                <a:cubicBezTo>
                  <a:pt x="25581" y="10616"/>
                  <a:pt x="25859" y="10409"/>
                  <a:pt x="26146" y="10215"/>
                </a:cubicBezTo>
                <a:cubicBezTo>
                  <a:pt x="26584" y="9917"/>
                  <a:pt x="27052" y="9666"/>
                  <a:pt x="27544" y="9466"/>
                </a:cubicBezTo>
                <a:cubicBezTo>
                  <a:pt x="27664" y="9412"/>
                  <a:pt x="27798" y="9372"/>
                  <a:pt x="27905" y="9295"/>
                </a:cubicBezTo>
                <a:cubicBezTo>
                  <a:pt x="28079" y="9178"/>
                  <a:pt x="28268" y="9148"/>
                  <a:pt x="28473" y="9148"/>
                </a:cubicBezTo>
                <a:close/>
                <a:moveTo>
                  <a:pt x="21032" y="15818"/>
                </a:moveTo>
                <a:cubicBezTo>
                  <a:pt x="21057" y="15818"/>
                  <a:pt x="21082" y="15819"/>
                  <a:pt x="21108" y="15822"/>
                </a:cubicBezTo>
                <a:cubicBezTo>
                  <a:pt x="21442" y="15858"/>
                  <a:pt x="21776" y="15898"/>
                  <a:pt x="22104" y="15952"/>
                </a:cubicBezTo>
                <a:cubicBezTo>
                  <a:pt x="22167" y="15965"/>
                  <a:pt x="22244" y="16026"/>
                  <a:pt x="22278" y="16082"/>
                </a:cubicBezTo>
                <a:cubicBezTo>
                  <a:pt x="22529" y="16500"/>
                  <a:pt x="22689" y="16948"/>
                  <a:pt x="22719" y="17440"/>
                </a:cubicBezTo>
                <a:cubicBezTo>
                  <a:pt x="22729" y="17657"/>
                  <a:pt x="22686" y="17858"/>
                  <a:pt x="22535" y="18032"/>
                </a:cubicBezTo>
                <a:cubicBezTo>
                  <a:pt x="22448" y="18132"/>
                  <a:pt x="22365" y="18239"/>
                  <a:pt x="22271" y="18336"/>
                </a:cubicBezTo>
                <a:cubicBezTo>
                  <a:pt x="21750" y="18887"/>
                  <a:pt x="21258" y="19463"/>
                  <a:pt x="20924" y="20158"/>
                </a:cubicBezTo>
                <a:cubicBezTo>
                  <a:pt x="20857" y="20298"/>
                  <a:pt x="20743" y="20342"/>
                  <a:pt x="20596" y="20345"/>
                </a:cubicBezTo>
                <a:cubicBezTo>
                  <a:pt x="20038" y="20365"/>
                  <a:pt x="19493" y="20492"/>
                  <a:pt x="18954" y="20646"/>
                </a:cubicBezTo>
                <a:cubicBezTo>
                  <a:pt x="17707" y="21011"/>
                  <a:pt x="16805" y="21770"/>
                  <a:pt x="16250" y="22946"/>
                </a:cubicBezTo>
                <a:cubicBezTo>
                  <a:pt x="16052" y="23354"/>
                  <a:pt x="15902" y="23776"/>
                  <a:pt x="15815" y="24300"/>
                </a:cubicBezTo>
                <a:cubicBezTo>
                  <a:pt x="15594" y="23943"/>
                  <a:pt x="15400" y="23649"/>
                  <a:pt x="15223" y="23341"/>
                </a:cubicBezTo>
                <a:cubicBezTo>
                  <a:pt x="14916" y="22849"/>
                  <a:pt x="14598" y="22365"/>
                  <a:pt x="14320" y="21863"/>
                </a:cubicBezTo>
                <a:cubicBezTo>
                  <a:pt x="13923" y="21151"/>
                  <a:pt x="13668" y="20382"/>
                  <a:pt x="13485" y="19593"/>
                </a:cubicBezTo>
                <a:cubicBezTo>
                  <a:pt x="13324" y="18901"/>
                  <a:pt x="13160" y="18209"/>
                  <a:pt x="12993" y="17517"/>
                </a:cubicBezTo>
                <a:cubicBezTo>
                  <a:pt x="12856" y="16935"/>
                  <a:pt x="12953" y="16671"/>
                  <a:pt x="13441" y="16333"/>
                </a:cubicBezTo>
                <a:cubicBezTo>
                  <a:pt x="13511" y="16283"/>
                  <a:pt x="13588" y="16243"/>
                  <a:pt x="13662" y="16196"/>
                </a:cubicBezTo>
                <a:cubicBezTo>
                  <a:pt x="13872" y="16075"/>
                  <a:pt x="14089" y="16007"/>
                  <a:pt x="14315" y="16007"/>
                </a:cubicBezTo>
                <a:cubicBezTo>
                  <a:pt x="14437" y="16007"/>
                  <a:pt x="14561" y="16027"/>
                  <a:pt x="14688" y="16069"/>
                </a:cubicBezTo>
                <a:cubicBezTo>
                  <a:pt x="15574" y="16367"/>
                  <a:pt x="16480" y="16597"/>
                  <a:pt x="17306" y="17045"/>
                </a:cubicBezTo>
                <a:cubicBezTo>
                  <a:pt x="17487" y="17139"/>
                  <a:pt x="17674" y="17216"/>
                  <a:pt x="17864" y="17286"/>
                </a:cubicBezTo>
                <a:cubicBezTo>
                  <a:pt x="18079" y="17368"/>
                  <a:pt x="18290" y="17407"/>
                  <a:pt x="18500" y="17407"/>
                </a:cubicBezTo>
                <a:cubicBezTo>
                  <a:pt x="18803" y="17407"/>
                  <a:pt x="19101" y="17324"/>
                  <a:pt x="19392" y="17166"/>
                </a:cubicBezTo>
                <a:cubicBezTo>
                  <a:pt x="19794" y="16948"/>
                  <a:pt x="20075" y="16604"/>
                  <a:pt x="20355" y="16263"/>
                </a:cubicBezTo>
                <a:cubicBezTo>
                  <a:pt x="20399" y="16203"/>
                  <a:pt x="20456" y="16146"/>
                  <a:pt x="20499" y="16086"/>
                </a:cubicBezTo>
                <a:cubicBezTo>
                  <a:pt x="20640" y="15909"/>
                  <a:pt x="20819" y="15818"/>
                  <a:pt x="21032" y="15818"/>
                </a:cubicBezTo>
                <a:close/>
                <a:moveTo>
                  <a:pt x="24072" y="21781"/>
                </a:moveTo>
                <a:cubicBezTo>
                  <a:pt x="24217" y="21781"/>
                  <a:pt x="24366" y="21791"/>
                  <a:pt x="24518" y="21810"/>
                </a:cubicBezTo>
                <a:cubicBezTo>
                  <a:pt x="25270" y="21897"/>
                  <a:pt x="26022" y="22030"/>
                  <a:pt x="26741" y="22271"/>
                </a:cubicBezTo>
                <a:cubicBezTo>
                  <a:pt x="27698" y="22595"/>
                  <a:pt x="28383" y="23341"/>
                  <a:pt x="28396" y="24468"/>
                </a:cubicBezTo>
                <a:cubicBezTo>
                  <a:pt x="28336" y="24394"/>
                  <a:pt x="28296" y="24344"/>
                  <a:pt x="28256" y="24300"/>
                </a:cubicBezTo>
                <a:cubicBezTo>
                  <a:pt x="28035" y="24040"/>
                  <a:pt x="27768" y="23836"/>
                  <a:pt x="27470" y="23675"/>
                </a:cubicBezTo>
                <a:cubicBezTo>
                  <a:pt x="26628" y="23224"/>
                  <a:pt x="25725" y="22930"/>
                  <a:pt x="24779" y="22773"/>
                </a:cubicBezTo>
                <a:cubicBezTo>
                  <a:pt x="24594" y="22743"/>
                  <a:pt x="24411" y="22727"/>
                  <a:pt x="24230" y="22727"/>
                </a:cubicBezTo>
                <a:cubicBezTo>
                  <a:pt x="23762" y="22727"/>
                  <a:pt x="23306" y="22830"/>
                  <a:pt x="22870" y="23047"/>
                </a:cubicBezTo>
                <a:cubicBezTo>
                  <a:pt x="22666" y="23147"/>
                  <a:pt x="22448" y="23231"/>
                  <a:pt x="22231" y="23307"/>
                </a:cubicBezTo>
                <a:cubicBezTo>
                  <a:pt x="21877" y="23438"/>
                  <a:pt x="21562" y="23642"/>
                  <a:pt x="21265" y="23873"/>
                </a:cubicBezTo>
                <a:cubicBezTo>
                  <a:pt x="21141" y="23973"/>
                  <a:pt x="21007" y="24060"/>
                  <a:pt x="20877" y="24153"/>
                </a:cubicBezTo>
                <a:cubicBezTo>
                  <a:pt x="20860" y="24137"/>
                  <a:pt x="20840" y="24120"/>
                  <a:pt x="20823" y="24103"/>
                </a:cubicBezTo>
                <a:cubicBezTo>
                  <a:pt x="20977" y="23886"/>
                  <a:pt x="21128" y="23665"/>
                  <a:pt x="21285" y="23448"/>
                </a:cubicBezTo>
                <a:cubicBezTo>
                  <a:pt x="21419" y="23271"/>
                  <a:pt x="21562" y="23104"/>
                  <a:pt x="21703" y="22933"/>
                </a:cubicBezTo>
                <a:cubicBezTo>
                  <a:pt x="22340" y="22172"/>
                  <a:pt x="23134" y="21781"/>
                  <a:pt x="24072" y="21781"/>
                </a:cubicBezTo>
                <a:close/>
                <a:moveTo>
                  <a:pt x="24223" y="22853"/>
                </a:moveTo>
                <a:cubicBezTo>
                  <a:pt x="24425" y="22853"/>
                  <a:pt x="24629" y="22875"/>
                  <a:pt x="24829" y="22913"/>
                </a:cubicBezTo>
                <a:cubicBezTo>
                  <a:pt x="25712" y="23073"/>
                  <a:pt x="26567" y="23331"/>
                  <a:pt x="27360" y="23762"/>
                </a:cubicBezTo>
                <a:cubicBezTo>
                  <a:pt x="27601" y="23893"/>
                  <a:pt x="27818" y="24076"/>
                  <a:pt x="28032" y="24254"/>
                </a:cubicBezTo>
                <a:cubicBezTo>
                  <a:pt x="28256" y="24438"/>
                  <a:pt x="28353" y="24702"/>
                  <a:pt x="28396" y="24986"/>
                </a:cubicBezTo>
                <a:cubicBezTo>
                  <a:pt x="28403" y="25016"/>
                  <a:pt x="28386" y="25059"/>
                  <a:pt x="28383" y="25090"/>
                </a:cubicBezTo>
                <a:cubicBezTo>
                  <a:pt x="28136" y="24973"/>
                  <a:pt x="27901" y="24839"/>
                  <a:pt x="27654" y="24745"/>
                </a:cubicBezTo>
                <a:cubicBezTo>
                  <a:pt x="26708" y="24384"/>
                  <a:pt x="25758" y="24003"/>
                  <a:pt x="24779" y="23719"/>
                </a:cubicBezTo>
                <a:cubicBezTo>
                  <a:pt x="24325" y="23587"/>
                  <a:pt x="23877" y="23523"/>
                  <a:pt x="23431" y="23523"/>
                </a:cubicBezTo>
                <a:cubicBezTo>
                  <a:pt x="22859" y="23523"/>
                  <a:pt x="22292" y="23629"/>
                  <a:pt x="21726" y="23836"/>
                </a:cubicBezTo>
                <a:cubicBezTo>
                  <a:pt x="21653" y="23859"/>
                  <a:pt x="21586" y="23903"/>
                  <a:pt x="21502" y="23909"/>
                </a:cubicBezTo>
                <a:cubicBezTo>
                  <a:pt x="21546" y="23806"/>
                  <a:pt x="21629" y="23752"/>
                  <a:pt x="21713" y="23705"/>
                </a:cubicBezTo>
                <a:cubicBezTo>
                  <a:pt x="22315" y="23374"/>
                  <a:pt x="22947" y="23117"/>
                  <a:pt x="23602" y="22933"/>
                </a:cubicBezTo>
                <a:cubicBezTo>
                  <a:pt x="23804" y="22877"/>
                  <a:pt x="24013" y="22853"/>
                  <a:pt x="24223" y="22853"/>
                </a:cubicBezTo>
                <a:close/>
                <a:moveTo>
                  <a:pt x="28881" y="26016"/>
                </a:moveTo>
                <a:lnTo>
                  <a:pt x="28881" y="26016"/>
                </a:lnTo>
                <a:cubicBezTo>
                  <a:pt x="28925" y="26083"/>
                  <a:pt x="28968" y="26116"/>
                  <a:pt x="28981" y="26163"/>
                </a:cubicBezTo>
                <a:cubicBezTo>
                  <a:pt x="29165" y="26761"/>
                  <a:pt x="29322" y="27363"/>
                  <a:pt x="29383" y="27985"/>
                </a:cubicBezTo>
                <a:cubicBezTo>
                  <a:pt x="29419" y="28336"/>
                  <a:pt x="29369" y="28687"/>
                  <a:pt x="29266" y="29031"/>
                </a:cubicBezTo>
                <a:cubicBezTo>
                  <a:pt x="29139" y="28035"/>
                  <a:pt x="29015" y="27045"/>
                  <a:pt x="28881" y="26016"/>
                </a:cubicBezTo>
                <a:close/>
                <a:moveTo>
                  <a:pt x="28584" y="25681"/>
                </a:moveTo>
                <a:cubicBezTo>
                  <a:pt x="28640" y="25832"/>
                  <a:pt x="28707" y="25982"/>
                  <a:pt x="28751" y="26139"/>
                </a:cubicBezTo>
                <a:cubicBezTo>
                  <a:pt x="28801" y="26343"/>
                  <a:pt x="28834" y="26551"/>
                  <a:pt x="28864" y="26761"/>
                </a:cubicBezTo>
                <a:cubicBezTo>
                  <a:pt x="28941" y="27350"/>
                  <a:pt x="29022" y="27938"/>
                  <a:pt x="29088" y="28533"/>
                </a:cubicBezTo>
                <a:cubicBezTo>
                  <a:pt x="29122" y="28801"/>
                  <a:pt x="29122" y="29072"/>
                  <a:pt x="29132" y="29339"/>
                </a:cubicBezTo>
                <a:cubicBezTo>
                  <a:pt x="29132" y="29433"/>
                  <a:pt x="29105" y="29523"/>
                  <a:pt x="29085" y="29667"/>
                </a:cubicBezTo>
                <a:cubicBezTo>
                  <a:pt x="28734" y="28717"/>
                  <a:pt x="28363" y="26480"/>
                  <a:pt x="28584" y="25681"/>
                </a:cubicBezTo>
                <a:close/>
                <a:moveTo>
                  <a:pt x="17305" y="28196"/>
                </a:moveTo>
                <a:cubicBezTo>
                  <a:pt x="17416" y="28196"/>
                  <a:pt x="17527" y="28204"/>
                  <a:pt x="17637" y="28216"/>
                </a:cubicBezTo>
                <a:cubicBezTo>
                  <a:pt x="18175" y="28269"/>
                  <a:pt x="18761" y="28868"/>
                  <a:pt x="18777" y="29389"/>
                </a:cubicBezTo>
                <a:cubicBezTo>
                  <a:pt x="18781" y="29523"/>
                  <a:pt x="18804" y="29657"/>
                  <a:pt x="18797" y="29790"/>
                </a:cubicBezTo>
                <a:cubicBezTo>
                  <a:pt x="18787" y="30141"/>
                  <a:pt x="18761" y="30493"/>
                  <a:pt x="18690" y="30854"/>
                </a:cubicBezTo>
                <a:cubicBezTo>
                  <a:pt x="18657" y="30653"/>
                  <a:pt x="18623" y="30456"/>
                  <a:pt x="18593" y="30255"/>
                </a:cubicBezTo>
                <a:cubicBezTo>
                  <a:pt x="18573" y="30101"/>
                  <a:pt x="18557" y="29951"/>
                  <a:pt x="18547" y="29794"/>
                </a:cubicBezTo>
                <a:cubicBezTo>
                  <a:pt x="18530" y="29286"/>
                  <a:pt x="18269" y="28938"/>
                  <a:pt x="17838" y="28687"/>
                </a:cubicBezTo>
                <a:cubicBezTo>
                  <a:pt x="17513" y="28500"/>
                  <a:pt x="17166" y="28363"/>
                  <a:pt x="16805" y="28252"/>
                </a:cubicBezTo>
                <a:cubicBezTo>
                  <a:pt x="16973" y="28212"/>
                  <a:pt x="17140" y="28196"/>
                  <a:pt x="17305" y="28196"/>
                </a:cubicBezTo>
                <a:close/>
                <a:moveTo>
                  <a:pt x="16597" y="28382"/>
                </a:moveTo>
                <a:cubicBezTo>
                  <a:pt x="16854" y="28382"/>
                  <a:pt x="17096" y="28467"/>
                  <a:pt x="17330" y="28570"/>
                </a:cubicBezTo>
                <a:cubicBezTo>
                  <a:pt x="17557" y="28670"/>
                  <a:pt x="17771" y="28804"/>
                  <a:pt x="17982" y="28938"/>
                </a:cubicBezTo>
                <a:cubicBezTo>
                  <a:pt x="18219" y="29092"/>
                  <a:pt x="18359" y="29322"/>
                  <a:pt x="18399" y="29603"/>
                </a:cubicBezTo>
                <a:cubicBezTo>
                  <a:pt x="18460" y="30051"/>
                  <a:pt x="18510" y="30496"/>
                  <a:pt x="18570" y="30987"/>
                </a:cubicBezTo>
                <a:cubicBezTo>
                  <a:pt x="18406" y="30623"/>
                  <a:pt x="18269" y="30289"/>
                  <a:pt x="18099" y="29961"/>
                </a:cubicBezTo>
                <a:cubicBezTo>
                  <a:pt x="17971" y="29724"/>
                  <a:pt x="17818" y="29503"/>
                  <a:pt x="17654" y="29289"/>
                </a:cubicBezTo>
                <a:cubicBezTo>
                  <a:pt x="17418" y="28982"/>
                  <a:pt x="17069" y="28729"/>
                  <a:pt x="16629" y="28729"/>
                </a:cubicBezTo>
                <a:cubicBezTo>
                  <a:pt x="16471" y="28729"/>
                  <a:pt x="16300" y="28762"/>
                  <a:pt x="16119" y="28838"/>
                </a:cubicBezTo>
                <a:cubicBezTo>
                  <a:pt x="16096" y="28851"/>
                  <a:pt x="16066" y="28851"/>
                  <a:pt x="16036" y="28858"/>
                </a:cubicBezTo>
                <a:cubicBezTo>
                  <a:pt x="16059" y="28597"/>
                  <a:pt x="16216" y="28420"/>
                  <a:pt x="16464" y="28389"/>
                </a:cubicBezTo>
                <a:cubicBezTo>
                  <a:pt x="16509" y="28384"/>
                  <a:pt x="16553" y="28382"/>
                  <a:pt x="16597" y="28382"/>
                </a:cubicBezTo>
                <a:close/>
                <a:moveTo>
                  <a:pt x="15441" y="29443"/>
                </a:moveTo>
                <a:lnTo>
                  <a:pt x="15441" y="29443"/>
                </a:lnTo>
                <a:cubicBezTo>
                  <a:pt x="15200" y="30185"/>
                  <a:pt x="14040" y="31679"/>
                  <a:pt x="13314" y="31796"/>
                </a:cubicBezTo>
                <a:cubicBezTo>
                  <a:pt x="13541" y="31305"/>
                  <a:pt x="15073" y="29610"/>
                  <a:pt x="15441" y="29443"/>
                </a:cubicBezTo>
                <a:close/>
                <a:moveTo>
                  <a:pt x="19678" y="35846"/>
                </a:moveTo>
                <a:cubicBezTo>
                  <a:pt x="19835" y="35846"/>
                  <a:pt x="19995" y="35867"/>
                  <a:pt x="20155" y="35906"/>
                </a:cubicBezTo>
                <a:cubicBezTo>
                  <a:pt x="20626" y="36019"/>
                  <a:pt x="21057" y="36230"/>
                  <a:pt x="21358" y="36641"/>
                </a:cubicBezTo>
                <a:cubicBezTo>
                  <a:pt x="21368" y="36661"/>
                  <a:pt x="21378" y="36691"/>
                  <a:pt x="21392" y="36715"/>
                </a:cubicBezTo>
                <a:cubicBezTo>
                  <a:pt x="21097" y="36580"/>
                  <a:pt x="20796" y="36510"/>
                  <a:pt x="20489" y="36510"/>
                </a:cubicBezTo>
                <a:cubicBezTo>
                  <a:pt x="20378" y="36510"/>
                  <a:pt x="20267" y="36519"/>
                  <a:pt x="20155" y="36537"/>
                </a:cubicBezTo>
                <a:cubicBezTo>
                  <a:pt x="19911" y="36574"/>
                  <a:pt x="19670" y="36648"/>
                  <a:pt x="19429" y="36725"/>
                </a:cubicBezTo>
                <a:cubicBezTo>
                  <a:pt x="18834" y="36909"/>
                  <a:pt x="18269" y="37173"/>
                  <a:pt x="17747" y="37524"/>
                </a:cubicBezTo>
                <a:cubicBezTo>
                  <a:pt x="17199" y="37892"/>
                  <a:pt x="16627" y="38229"/>
                  <a:pt x="16066" y="38580"/>
                </a:cubicBezTo>
                <a:cubicBezTo>
                  <a:pt x="16036" y="38600"/>
                  <a:pt x="15999" y="38610"/>
                  <a:pt x="15932" y="38634"/>
                </a:cubicBezTo>
                <a:cubicBezTo>
                  <a:pt x="15965" y="38567"/>
                  <a:pt x="15975" y="38517"/>
                  <a:pt x="16002" y="38487"/>
                </a:cubicBezTo>
                <a:cubicBezTo>
                  <a:pt x="16246" y="38229"/>
                  <a:pt x="16480" y="37962"/>
                  <a:pt x="16744" y="37724"/>
                </a:cubicBezTo>
                <a:cubicBezTo>
                  <a:pt x="17196" y="37316"/>
                  <a:pt x="17654" y="36925"/>
                  <a:pt x="18122" y="36544"/>
                </a:cubicBezTo>
                <a:cubicBezTo>
                  <a:pt x="18319" y="36380"/>
                  <a:pt x="18553" y="36260"/>
                  <a:pt x="18771" y="36119"/>
                </a:cubicBezTo>
                <a:cubicBezTo>
                  <a:pt x="19054" y="35930"/>
                  <a:pt x="19361" y="35846"/>
                  <a:pt x="19678" y="35846"/>
                </a:cubicBezTo>
                <a:close/>
                <a:moveTo>
                  <a:pt x="20460" y="36636"/>
                </a:moveTo>
                <a:cubicBezTo>
                  <a:pt x="20626" y="36636"/>
                  <a:pt x="20791" y="36660"/>
                  <a:pt x="20954" y="36708"/>
                </a:cubicBezTo>
                <a:cubicBezTo>
                  <a:pt x="21248" y="36792"/>
                  <a:pt x="21469" y="36955"/>
                  <a:pt x="21562" y="37250"/>
                </a:cubicBezTo>
                <a:cubicBezTo>
                  <a:pt x="21195" y="37350"/>
                  <a:pt x="20827" y="37430"/>
                  <a:pt x="20479" y="37561"/>
                </a:cubicBezTo>
                <a:cubicBezTo>
                  <a:pt x="20111" y="37698"/>
                  <a:pt x="19764" y="37885"/>
                  <a:pt x="19409" y="38059"/>
                </a:cubicBezTo>
                <a:cubicBezTo>
                  <a:pt x="19272" y="38126"/>
                  <a:pt x="19138" y="38202"/>
                  <a:pt x="19005" y="38279"/>
                </a:cubicBezTo>
                <a:cubicBezTo>
                  <a:pt x="18499" y="38561"/>
                  <a:pt x="17966" y="38699"/>
                  <a:pt x="17389" y="38699"/>
                </a:cubicBezTo>
                <a:cubicBezTo>
                  <a:pt x="17356" y="38699"/>
                  <a:pt x="17323" y="38698"/>
                  <a:pt x="17289" y="38697"/>
                </a:cubicBezTo>
                <a:cubicBezTo>
                  <a:pt x="17252" y="38696"/>
                  <a:pt x="17215" y="38695"/>
                  <a:pt x="17178" y="38695"/>
                </a:cubicBezTo>
                <a:cubicBezTo>
                  <a:pt x="16873" y="38695"/>
                  <a:pt x="16564" y="38740"/>
                  <a:pt x="16260" y="38761"/>
                </a:cubicBezTo>
                <a:cubicBezTo>
                  <a:pt x="16246" y="38762"/>
                  <a:pt x="16234" y="38762"/>
                  <a:pt x="16221" y="38762"/>
                </a:cubicBezTo>
                <a:cubicBezTo>
                  <a:pt x="16197" y="38762"/>
                  <a:pt x="16174" y="38761"/>
                  <a:pt x="16149" y="38761"/>
                </a:cubicBezTo>
                <a:lnTo>
                  <a:pt x="16126" y="38697"/>
                </a:lnTo>
                <a:cubicBezTo>
                  <a:pt x="16360" y="38550"/>
                  <a:pt x="16587" y="38400"/>
                  <a:pt x="16831" y="38256"/>
                </a:cubicBezTo>
                <a:cubicBezTo>
                  <a:pt x="17219" y="38012"/>
                  <a:pt x="17617" y="37774"/>
                  <a:pt x="18002" y="37524"/>
                </a:cubicBezTo>
                <a:cubicBezTo>
                  <a:pt x="18627" y="37112"/>
                  <a:pt x="19322" y="36865"/>
                  <a:pt x="20044" y="36688"/>
                </a:cubicBezTo>
                <a:cubicBezTo>
                  <a:pt x="20183" y="36653"/>
                  <a:pt x="20321" y="36636"/>
                  <a:pt x="20460" y="36636"/>
                </a:cubicBezTo>
                <a:close/>
                <a:moveTo>
                  <a:pt x="21910" y="37474"/>
                </a:moveTo>
                <a:cubicBezTo>
                  <a:pt x="22201" y="37474"/>
                  <a:pt x="22465" y="37678"/>
                  <a:pt x="22559" y="37985"/>
                </a:cubicBezTo>
                <a:cubicBezTo>
                  <a:pt x="22602" y="38126"/>
                  <a:pt x="22622" y="38269"/>
                  <a:pt x="22636" y="38413"/>
                </a:cubicBezTo>
                <a:cubicBezTo>
                  <a:pt x="22699" y="39205"/>
                  <a:pt x="22652" y="39988"/>
                  <a:pt x="22438" y="40757"/>
                </a:cubicBezTo>
                <a:cubicBezTo>
                  <a:pt x="22308" y="41222"/>
                  <a:pt x="22181" y="41680"/>
                  <a:pt x="22050" y="42144"/>
                </a:cubicBezTo>
                <a:cubicBezTo>
                  <a:pt x="22034" y="42144"/>
                  <a:pt x="22020" y="42148"/>
                  <a:pt x="22004" y="42148"/>
                </a:cubicBezTo>
                <a:cubicBezTo>
                  <a:pt x="21997" y="41843"/>
                  <a:pt x="21980" y="41539"/>
                  <a:pt x="21980" y="41225"/>
                </a:cubicBezTo>
                <a:cubicBezTo>
                  <a:pt x="21987" y="40603"/>
                  <a:pt x="22000" y="39974"/>
                  <a:pt x="22017" y="39353"/>
                </a:cubicBezTo>
                <a:cubicBezTo>
                  <a:pt x="22020" y="39139"/>
                  <a:pt x="22034" y="38931"/>
                  <a:pt x="22047" y="38717"/>
                </a:cubicBezTo>
                <a:cubicBezTo>
                  <a:pt x="22071" y="38333"/>
                  <a:pt x="22061" y="37948"/>
                  <a:pt x="21920" y="37581"/>
                </a:cubicBezTo>
                <a:cubicBezTo>
                  <a:pt x="21910" y="37547"/>
                  <a:pt x="21913" y="37510"/>
                  <a:pt x="21910" y="37474"/>
                </a:cubicBezTo>
                <a:close/>
                <a:moveTo>
                  <a:pt x="22545" y="37664"/>
                </a:moveTo>
                <a:lnTo>
                  <a:pt x="22545" y="37664"/>
                </a:lnTo>
                <a:cubicBezTo>
                  <a:pt x="22789" y="37714"/>
                  <a:pt x="22873" y="37861"/>
                  <a:pt x="22940" y="38019"/>
                </a:cubicBezTo>
                <a:cubicBezTo>
                  <a:pt x="23100" y="38383"/>
                  <a:pt x="23197" y="38767"/>
                  <a:pt x="23237" y="39162"/>
                </a:cubicBezTo>
                <a:cubicBezTo>
                  <a:pt x="23281" y="39533"/>
                  <a:pt x="23298" y="39908"/>
                  <a:pt x="23321" y="40282"/>
                </a:cubicBezTo>
                <a:cubicBezTo>
                  <a:pt x="23324" y="40376"/>
                  <a:pt x="23324" y="40473"/>
                  <a:pt x="23338" y="40570"/>
                </a:cubicBezTo>
                <a:cubicBezTo>
                  <a:pt x="23385" y="40877"/>
                  <a:pt x="23324" y="41168"/>
                  <a:pt x="23164" y="41425"/>
                </a:cubicBezTo>
                <a:cubicBezTo>
                  <a:pt x="22846" y="41940"/>
                  <a:pt x="22522" y="42449"/>
                  <a:pt x="22134" y="42917"/>
                </a:cubicBezTo>
                <a:cubicBezTo>
                  <a:pt x="22121" y="42930"/>
                  <a:pt x="22104" y="42940"/>
                  <a:pt x="22054" y="42967"/>
                </a:cubicBezTo>
                <a:cubicBezTo>
                  <a:pt x="22064" y="42843"/>
                  <a:pt x="22061" y="42739"/>
                  <a:pt x="22084" y="42643"/>
                </a:cubicBezTo>
                <a:cubicBezTo>
                  <a:pt x="22198" y="42174"/>
                  <a:pt x="22295" y="41703"/>
                  <a:pt x="22435" y="41245"/>
                </a:cubicBezTo>
                <a:cubicBezTo>
                  <a:pt x="22702" y="40382"/>
                  <a:pt x="22829" y="39506"/>
                  <a:pt x="22779" y="38604"/>
                </a:cubicBezTo>
                <a:cubicBezTo>
                  <a:pt x="22763" y="38293"/>
                  <a:pt x="22736" y="37978"/>
                  <a:pt x="22545" y="37664"/>
                </a:cubicBezTo>
                <a:close/>
                <a:moveTo>
                  <a:pt x="34484" y="43431"/>
                </a:moveTo>
                <a:cubicBezTo>
                  <a:pt x="34547" y="43431"/>
                  <a:pt x="34611" y="43435"/>
                  <a:pt x="34675" y="43445"/>
                </a:cubicBezTo>
                <a:cubicBezTo>
                  <a:pt x="34398" y="43502"/>
                  <a:pt x="34114" y="43565"/>
                  <a:pt x="33833" y="43625"/>
                </a:cubicBezTo>
                <a:cubicBezTo>
                  <a:pt x="33823" y="43625"/>
                  <a:pt x="33806" y="43599"/>
                  <a:pt x="33786" y="43572"/>
                </a:cubicBezTo>
                <a:cubicBezTo>
                  <a:pt x="34014" y="43495"/>
                  <a:pt x="34244" y="43431"/>
                  <a:pt x="34484" y="43431"/>
                </a:cubicBezTo>
                <a:close/>
                <a:moveTo>
                  <a:pt x="34418" y="43662"/>
                </a:moveTo>
                <a:cubicBezTo>
                  <a:pt x="34418" y="43676"/>
                  <a:pt x="34421" y="43686"/>
                  <a:pt x="34421" y="43699"/>
                </a:cubicBezTo>
                <a:cubicBezTo>
                  <a:pt x="34374" y="43702"/>
                  <a:pt x="34334" y="43712"/>
                  <a:pt x="34297" y="43716"/>
                </a:cubicBezTo>
                <a:cubicBezTo>
                  <a:pt x="34297" y="43702"/>
                  <a:pt x="34291" y="43692"/>
                  <a:pt x="34291" y="43679"/>
                </a:cubicBezTo>
                <a:cubicBezTo>
                  <a:pt x="34334" y="43672"/>
                  <a:pt x="34374" y="43666"/>
                  <a:pt x="34418" y="43662"/>
                </a:cubicBezTo>
                <a:close/>
                <a:moveTo>
                  <a:pt x="35227" y="31663"/>
                </a:moveTo>
                <a:cubicBezTo>
                  <a:pt x="35922" y="32485"/>
                  <a:pt x="36354" y="33401"/>
                  <a:pt x="36327" y="34481"/>
                </a:cubicBezTo>
                <a:cubicBezTo>
                  <a:pt x="36320" y="34876"/>
                  <a:pt x="36314" y="35270"/>
                  <a:pt x="36304" y="35661"/>
                </a:cubicBezTo>
                <a:cubicBezTo>
                  <a:pt x="36277" y="36574"/>
                  <a:pt x="36093" y="37450"/>
                  <a:pt x="35845" y="38326"/>
                </a:cubicBezTo>
                <a:cubicBezTo>
                  <a:pt x="35628" y="39102"/>
                  <a:pt x="35217" y="39764"/>
                  <a:pt x="34672" y="40352"/>
                </a:cubicBezTo>
                <a:cubicBezTo>
                  <a:pt x="33746" y="41355"/>
                  <a:pt x="32776" y="42315"/>
                  <a:pt x="31726" y="43194"/>
                </a:cubicBezTo>
                <a:cubicBezTo>
                  <a:pt x="31559" y="43335"/>
                  <a:pt x="31379" y="43468"/>
                  <a:pt x="31205" y="43602"/>
                </a:cubicBezTo>
                <a:cubicBezTo>
                  <a:pt x="31145" y="43646"/>
                  <a:pt x="31078" y="43676"/>
                  <a:pt x="30971" y="43736"/>
                </a:cubicBezTo>
                <a:cubicBezTo>
                  <a:pt x="31108" y="43488"/>
                  <a:pt x="31228" y="43298"/>
                  <a:pt x="31332" y="43094"/>
                </a:cubicBezTo>
                <a:cubicBezTo>
                  <a:pt x="31446" y="42873"/>
                  <a:pt x="31549" y="42643"/>
                  <a:pt x="31646" y="42412"/>
                </a:cubicBezTo>
                <a:cubicBezTo>
                  <a:pt x="31863" y="41897"/>
                  <a:pt x="32057" y="41375"/>
                  <a:pt x="32201" y="40837"/>
                </a:cubicBezTo>
                <a:cubicBezTo>
                  <a:pt x="32345" y="40305"/>
                  <a:pt x="32335" y="39760"/>
                  <a:pt x="32235" y="39236"/>
                </a:cubicBezTo>
                <a:cubicBezTo>
                  <a:pt x="32141" y="38741"/>
                  <a:pt x="32261" y="38303"/>
                  <a:pt x="32425" y="37861"/>
                </a:cubicBezTo>
                <a:cubicBezTo>
                  <a:pt x="32576" y="37443"/>
                  <a:pt x="32866" y="37119"/>
                  <a:pt x="33161" y="36802"/>
                </a:cubicBezTo>
                <a:cubicBezTo>
                  <a:pt x="33348" y="36598"/>
                  <a:pt x="33552" y="36410"/>
                  <a:pt x="33749" y="36210"/>
                </a:cubicBezTo>
                <a:cubicBezTo>
                  <a:pt x="34267" y="35678"/>
                  <a:pt x="34625" y="35046"/>
                  <a:pt x="34842" y="34337"/>
                </a:cubicBezTo>
                <a:cubicBezTo>
                  <a:pt x="34953" y="33986"/>
                  <a:pt x="35053" y="33635"/>
                  <a:pt x="35150" y="33284"/>
                </a:cubicBezTo>
                <a:cubicBezTo>
                  <a:pt x="35260" y="32863"/>
                  <a:pt x="35294" y="32432"/>
                  <a:pt x="35254" y="31997"/>
                </a:cubicBezTo>
                <a:cubicBezTo>
                  <a:pt x="35240" y="31883"/>
                  <a:pt x="35237" y="31776"/>
                  <a:pt x="35227" y="31663"/>
                </a:cubicBezTo>
                <a:close/>
                <a:moveTo>
                  <a:pt x="34197" y="41058"/>
                </a:moveTo>
                <a:cubicBezTo>
                  <a:pt x="34207" y="41064"/>
                  <a:pt x="34217" y="41074"/>
                  <a:pt x="34224" y="41084"/>
                </a:cubicBezTo>
                <a:cubicBezTo>
                  <a:pt x="34187" y="41145"/>
                  <a:pt x="34150" y="41212"/>
                  <a:pt x="34114" y="41272"/>
                </a:cubicBezTo>
                <a:cubicBezTo>
                  <a:pt x="33803" y="41680"/>
                  <a:pt x="33462" y="42054"/>
                  <a:pt x="33084" y="42398"/>
                </a:cubicBezTo>
                <a:cubicBezTo>
                  <a:pt x="32418" y="43010"/>
                  <a:pt x="31767" y="43632"/>
                  <a:pt x="31115" y="44261"/>
                </a:cubicBezTo>
                <a:cubicBezTo>
                  <a:pt x="30991" y="44381"/>
                  <a:pt x="30857" y="44451"/>
                  <a:pt x="30690" y="44478"/>
                </a:cubicBezTo>
                <a:cubicBezTo>
                  <a:pt x="30412" y="44522"/>
                  <a:pt x="30142" y="44582"/>
                  <a:pt x="29867" y="44632"/>
                </a:cubicBezTo>
                <a:cubicBezTo>
                  <a:pt x="29858" y="44633"/>
                  <a:pt x="29849" y="44633"/>
                  <a:pt x="29840" y="44633"/>
                </a:cubicBezTo>
                <a:cubicBezTo>
                  <a:pt x="29815" y="44633"/>
                  <a:pt x="29789" y="44629"/>
                  <a:pt x="29757" y="44612"/>
                </a:cubicBezTo>
                <a:cubicBezTo>
                  <a:pt x="29954" y="44498"/>
                  <a:pt x="30145" y="44381"/>
                  <a:pt x="30346" y="44277"/>
                </a:cubicBezTo>
                <a:cubicBezTo>
                  <a:pt x="31282" y="43783"/>
                  <a:pt x="32074" y="43094"/>
                  <a:pt x="32836" y="42378"/>
                </a:cubicBezTo>
                <a:cubicBezTo>
                  <a:pt x="33251" y="41994"/>
                  <a:pt x="33649" y="41589"/>
                  <a:pt x="34053" y="41191"/>
                </a:cubicBezTo>
                <a:cubicBezTo>
                  <a:pt x="34100" y="41145"/>
                  <a:pt x="34150" y="41105"/>
                  <a:pt x="34197" y="41058"/>
                </a:cubicBezTo>
                <a:close/>
                <a:moveTo>
                  <a:pt x="32061" y="39346"/>
                </a:moveTo>
                <a:lnTo>
                  <a:pt x="32061" y="39346"/>
                </a:lnTo>
                <a:cubicBezTo>
                  <a:pt x="32178" y="39891"/>
                  <a:pt x="32178" y="40439"/>
                  <a:pt x="32027" y="40977"/>
                </a:cubicBezTo>
                <a:cubicBezTo>
                  <a:pt x="31823" y="41706"/>
                  <a:pt x="31512" y="42392"/>
                  <a:pt x="31205" y="43070"/>
                </a:cubicBezTo>
                <a:cubicBezTo>
                  <a:pt x="30994" y="43539"/>
                  <a:pt x="30653" y="43903"/>
                  <a:pt x="30222" y="44184"/>
                </a:cubicBezTo>
                <a:cubicBezTo>
                  <a:pt x="29744" y="44495"/>
                  <a:pt x="29219" y="44679"/>
                  <a:pt x="28660" y="44766"/>
                </a:cubicBezTo>
                <a:cubicBezTo>
                  <a:pt x="28550" y="44786"/>
                  <a:pt x="28436" y="44786"/>
                  <a:pt x="28263" y="44802"/>
                </a:cubicBezTo>
                <a:cubicBezTo>
                  <a:pt x="28346" y="44715"/>
                  <a:pt x="28383" y="44662"/>
                  <a:pt x="28430" y="44628"/>
                </a:cubicBezTo>
                <a:cubicBezTo>
                  <a:pt x="28644" y="44468"/>
                  <a:pt x="28864" y="44314"/>
                  <a:pt x="29078" y="44154"/>
                </a:cubicBezTo>
                <a:cubicBezTo>
                  <a:pt x="29343" y="43960"/>
                  <a:pt x="29600" y="43753"/>
                  <a:pt x="29867" y="43565"/>
                </a:cubicBezTo>
                <a:cubicBezTo>
                  <a:pt x="30255" y="43294"/>
                  <a:pt x="30529" y="42930"/>
                  <a:pt x="30763" y="42529"/>
                </a:cubicBezTo>
                <a:cubicBezTo>
                  <a:pt x="30981" y="42158"/>
                  <a:pt x="31191" y="41777"/>
                  <a:pt x="31392" y="41392"/>
                </a:cubicBezTo>
                <a:cubicBezTo>
                  <a:pt x="31666" y="40857"/>
                  <a:pt x="31847" y="40289"/>
                  <a:pt x="31967" y="39704"/>
                </a:cubicBezTo>
                <a:cubicBezTo>
                  <a:pt x="31994" y="39583"/>
                  <a:pt x="32031" y="39466"/>
                  <a:pt x="32061" y="39346"/>
                </a:cubicBezTo>
                <a:close/>
                <a:moveTo>
                  <a:pt x="30690" y="44628"/>
                </a:moveTo>
                <a:lnTo>
                  <a:pt x="30690" y="44628"/>
                </a:lnTo>
                <a:cubicBezTo>
                  <a:pt x="30436" y="44886"/>
                  <a:pt x="30185" y="45056"/>
                  <a:pt x="29908" y="45190"/>
                </a:cubicBezTo>
                <a:cubicBezTo>
                  <a:pt x="29875" y="45206"/>
                  <a:pt x="29836" y="45212"/>
                  <a:pt x="29798" y="45212"/>
                </a:cubicBezTo>
                <a:cubicBezTo>
                  <a:pt x="29779" y="45212"/>
                  <a:pt x="29759" y="45210"/>
                  <a:pt x="29740" y="45207"/>
                </a:cubicBezTo>
                <a:cubicBezTo>
                  <a:pt x="29416" y="45163"/>
                  <a:pt x="29088" y="45107"/>
                  <a:pt x="28714" y="45046"/>
                </a:cubicBezTo>
                <a:cubicBezTo>
                  <a:pt x="28951" y="44933"/>
                  <a:pt x="30205" y="44672"/>
                  <a:pt x="30690" y="44628"/>
                </a:cubicBezTo>
                <a:close/>
                <a:moveTo>
                  <a:pt x="34802" y="44950"/>
                </a:moveTo>
                <a:cubicBezTo>
                  <a:pt x="34925" y="44950"/>
                  <a:pt x="35043" y="44960"/>
                  <a:pt x="35150" y="44980"/>
                </a:cubicBezTo>
                <a:cubicBezTo>
                  <a:pt x="34625" y="45173"/>
                  <a:pt x="34114" y="45237"/>
                  <a:pt x="33522" y="45290"/>
                </a:cubicBezTo>
                <a:cubicBezTo>
                  <a:pt x="33817" y="45080"/>
                  <a:pt x="34346" y="44950"/>
                  <a:pt x="34802" y="44950"/>
                </a:cubicBezTo>
                <a:close/>
                <a:moveTo>
                  <a:pt x="28864" y="45204"/>
                </a:moveTo>
                <a:lnTo>
                  <a:pt x="28864" y="45204"/>
                </a:lnTo>
                <a:cubicBezTo>
                  <a:pt x="29035" y="45234"/>
                  <a:pt x="29149" y="45254"/>
                  <a:pt x="29326" y="45290"/>
                </a:cubicBezTo>
                <a:cubicBezTo>
                  <a:pt x="29236" y="45306"/>
                  <a:pt x="29178" y="45316"/>
                  <a:pt x="29131" y="45316"/>
                </a:cubicBezTo>
                <a:cubicBezTo>
                  <a:pt x="29048" y="45316"/>
                  <a:pt x="28999" y="45285"/>
                  <a:pt x="28864" y="45204"/>
                </a:cubicBezTo>
                <a:close/>
                <a:moveTo>
                  <a:pt x="35137" y="45167"/>
                </a:moveTo>
                <a:cubicBezTo>
                  <a:pt x="35117" y="45204"/>
                  <a:pt x="35100" y="45264"/>
                  <a:pt x="35066" y="45287"/>
                </a:cubicBezTo>
                <a:cubicBezTo>
                  <a:pt x="35006" y="45331"/>
                  <a:pt x="34936" y="45364"/>
                  <a:pt x="34866" y="45391"/>
                </a:cubicBezTo>
                <a:cubicBezTo>
                  <a:pt x="34573" y="45505"/>
                  <a:pt x="34275" y="45548"/>
                  <a:pt x="33970" y="45548"/>
                </a:cubicBezTo>
                <a:cubicBezTo>
                  <a:pt x="33882" y="45548"/>
                  <a:pt x="33792" y="45545"/>
                  <a:pt x="33702" y="45538"/>
                </a:cubicBezTo>
                <a:cubicBezTo>
                  <a:pt x="33632" y="45535"/>
                  <a:pt x="33562" y="45498"/>
                  <a:pt x="33452" y="45464"/>
                </a:cubicBezTo>
                <a:cubicBezTo>
                  <a:pt x="34040" y="45357"/>
                  <a:pt x="34582" y="45267"/>
                  <a:pt x="35137" y="45167"/>
                </a:cubicBezTo>
                <a:close/>
                <a:moveTo>
                  <a:pt x="17129" y="45672"/>
                </a:moveTo>
                <a:cubicBezTo>
                  <a:pt x="17498" y="45843"/>
                  <a:pt x="17874" y="45898"/>
                  <a:pt x="18257" y="45898"/>
                </a:cubicBezTo>
                <a:cubicBezTo>
                  <a:pt x="18502" y="45898"/>
                  <a:pt x="18750" y="45876"/>
                  <a:pt x="19001" y="45846"/>
                </a:cubicBezTo>
                <a:lnTo>
                  <a:pt x="19001" y="45846"/>
                </a:lnTo>
                <a:cubicBezTo>
                  <a:pt x="18767" y="46026"/>
                  <a:pt x="18520" y="46153"/>
                  <a:pt x="18242" y="46223"/>
                </a:cubicBezTo>
                <a:cubicBezTo>
                  <a:pt x="18207" y="46233"/>
                  <a:pt x="18168" y="46237"/>
                  <a:pt x="18127" y="46237"/>
                </a:cubicBezTo>
                <a:cubicBezTo>
                  <a:pt x="18080" y="46237"/>
                  <a:pt x="18032" y="46231"/>
                  <a:pt x="17988" y="46220"/>
                </a:cubicBezTo>
                <a:cubicBezTo>
                  <a:pt x="17651" y="46126"/>
                  <a:pt x="17373" y="45926"/>
                  <a:pt x="17129" y="45672"/>
                </a:cubicBezTo>
                <a:close/>
                <a:moveTo>
                  <a:pt x="30582" y="46228"/>
                </a:moveTo>
                <a:cubicBezTo>
                  <a:pt x="30703" y="46228"/>
                  <a:pt x="30812" y="46308"/>
                  <a:pt x="30947" y="46350"/>
                </a:cubicBezTo>
                <a:cubicBezTo>
                  <a:pt x="30827" y="46370"/>
                  <a:pt x="30754" y="46382"/>
                  <a:pt x="30696" y="46382"/>
                </a:cubicBezTo>
                <a:cubicBezTo>
                  <a:pt x="30607" y="46382"/>
                  <a:pt x="30552" y="46354"/>
                  <a:pt x="30412" y="46283"/>
                </a:cubicBezTo>
                <a:cubicBezTo>
                  <a:pt x="30473" y="46243"/>
                  <a:pt x="30529" y="46228"/>
                  <a:pt x="30582" y="46228"/>
                </a:cubicBezTo>
                <a:close/>
                <a:moveTo>
                  <a:pt x="29670" y="46170"/>
                </a:moveTo>
                <a:cubicBezTo>
                  <a:pt x="29727" y="46257"/>
                  <a:pt x="29704" y="46344"/>
                  <a:pt x="29670" y="46467"/>
                </a:cubicBezTo>
                <a:cubicBezTo>
                  <a:pt x="29493" y="46270"/>
                  <a:pt x="29493" y="46267"/>
                  <a:pt x="29670" y="46170"/>
                </a:cubicBezTo>
                <a:close/>
                <a:moveTo>
                  <a:pt x="39464" y="38921"/>
                </a:moveTo>
                <a:cubicBezTo>
                  <a:pt x="39764" y="38921"/>
                  <a:pt x="40036" y="39051"/>
                  <a:pt x="40282" y="39266"/>
                </a:cubicBezTo>
                <a:cubicBezTo>
                  <a:pt x="40523" y="39476"/>
                  <a:pt x="40750" y="39720"/>
                  <a:pt x="40974" y="39954"/>
                </a:cubicBezTo>
                <a:cubicBezTo>
                  <a:pt x="41198" y="40188"/>
                  <a:pt x="41419" y="40429"/>
                  <a:pt x="41653" y="40680"/>
                </a:cubicBezTo>
                <a:cubicBezTo>
                  <a:pt x="41590" y="40797"/>
                  <a:pt x="41539" y="40911"/>
                  <a:pt x="41472" y="41014"/>
                </a:cubicBezTo>
                <a:cubicBezTo>
                  <a:pt x="41115" y="41579"/>
                  <a:pt x="40887" y="42201"/>
                  <a:pt x="40653" y="42826"/>
                </a:cubicBezTo>
                <a:cubicBezTo>
                  <a:pt x="40443" y="43381"/>
                  <a:pt x="40239" y="43943"/>
                  <a:pt x="40011" y="44495"/>
                </a:cubicBezTo>
                <a:cubicBezTo>
                  <a:pt x="39774" y="45073"/>
                  <a:pt x="39403" y="45561"/>
                  <a:pt x="38891" y="45936"/>
                </a:cubicBezTo>
                <a:cubicBezTo>
                  <a:pt x="38631" y="46133"/>
                  <a:pt x="38380" y="46340"/>
                  <a:pt x="38102" y="46518"/>
                </a:cubicBezTo>
                <a:cubicBezTo>
                  <a:pt x="37918" y="46635"/>
                  <a:pt x="37704" y="46711"/>
                  <a:pt x="37504" y="46802"/>
                </a:cubicBezTo>
                <a:cubicBezTo>
                  <a:pt x="37414" y="46840"/>
                  <a:pt x="37324" y="46858"/>
                  <a:pt x="37232" y="46858"/>
                </a:cubicBezTo>
                <a:cubicBezTo>
                  <a:pt x="37149" y="46858"/>
                  <a:pt x="37064" y="46844"/>
                  <a:pt x="36976" y="46818"/>
                </a:cubicBezTo>
                <a:cubicBezTo>
                  <a:pt x="36401" y="46651"/>
                  <a:pt x="35812" y="46561"/>
                  <a:pt x="35220" y="46494"/>
                </a:cubicBezTo>
                <a:cubicBezTo>
                  <a:pt x="34084" y="46367"/>
                  <a:pt x="32940" y="46243"/>
                  <a:pt x="31803" y="46126"/>
                </a:cubicBezTo>
                <a:cubicBezTo>
                  <a:pt x="31492" y="46100"/>
                  <a:pt x="31175" y="46100"/>
                  <a:pt x="30857" y="46076"/>
                </a:cubicBezTo>
                <a:cubicBezTo>
                  <a:pt x="30750" y="46073"/>
                  <a:pt x="30643" y="46073"/>
                  <a:pt x="30546" y="46036"/>
                </a:cubicBezTo>
                <a:cubicBezTo>
                  <a:pt x="30178" y="45892"/>
                  <a:pt x="29814" y="45739"/>
                  <a:pt x="29453" y="45588"/>
                </a:cubicBezTo>
                <a:cubicBezTo>
                  <a:pt x="29419" y="45571"/>
                  <a:pt x="29389" y="45551"/>
                  <a:pt x="29322" y="45515"/>
                </a:cubicBezTo>
                <a:cubicBezTo>
                  <a:pt x="29516" y="45464"/>
                  <a:pt x="29660" y="45421"/>
                  <a:pt x="29804" y="45384"/>
                </a:cubicBezTo>
                <a:cubicBezTo>
                  <a:pt x="29841" y="45373"/>
                  <a:pt x="29883" y="45369"/>
                  <a:pt x="29923" y="45369"/>
                </a:cubicBezTo>
                <a:cubicBezTo>
                  <a:pt x="29940" y="45369"/>
                  <a:pt x="29958" y="45370"/>
                  <a:pt x="29974" y="45371"/>
                </a:cubicBezTo>
                <a:cubicBezTo>
                  <a:pt x="30649" y="45437"/>
                  <a:pt x="31327" y="45467"/>
                  <a:pt x="32004" y="45467"/>
                </a:cubicBezTo>
                <a:cubicBezTo>
                  <a:pt x="32394" y="45467"/>
                  <a:pt x="32783" y="45457"/>
                  <a:pt x="33171" y="45438"/>
                </a:cubicBezTo>
                <a:cubicBezTo>
                  <a:pt x="33175" y="45437"/>
                  <a:pt x="33179" y="45437"/>
                  <a:pt x="33183" y="45437"/>
                </a:cubicBezTo>
                <a:cubicBezTo>
                  <a:pt x="33201" y="45437"/>
                  <a:pt x="33218" y="45442"/>
                  <a:pt x="33251" y="45448"/>
                </a:cubicBezTo>
                <a:cubicBezTo>
                  <a:pt x="33338" y="45615"/>
                  <a:pt x="33518" y="45655"/>
                  <a:pt x="33702" y="45672"/>
                </a:cubicBezTo>
                <a:cubicBezTo>
                  <a:pt x="33795" y="45680"/>
                  <a:pt x="33887" y="45685"/>
                  <a:pt x="33978" y="45685"/>
                </a:cubicBezTo>
                <a:cubicBezTo>
                  <a:pt x="34272" y="45685"/>
                  <a:pt x="34562" y="45640"/>
                  <a:pt x="34842" y="45548"/>
                </a:cubicBezTo>
                <a:cubicBezTo>
                  <a:pt x="34959" y="45504"/>
                  <a:pt x="35066" y="45434"/>
                  <a:pt x="35170" y="45367"/>
                </a:cubicBezTo>
                <a:cubicBezTo>
                  <a:pt x="35240" y="45321"/>
                  <a:pt x="35307" y="45257"/>
                  <a:pt x="35270" y="45150"/>
                </a:cubicBezTo>
                <a:cubicBezTo>
                  <a:pt x="35260" y="45130"/>
                  <a:pt x="35270" y="45090"/>
                  <a:pt x="35287" y="45073"/>
                </a:cubicBezTo>
                <a:cubicBezTo>
                  <a:pt x="35327" y="45023"/>
                  <a:pt x="35394" y="44966"/>
                  <a:pt x="35341" y="44903"/>
                </a:cubicBezTo>
                <a:cubicBezTo>
                  <a:pt x="35294" y="44853"/>
                  <a:pt x="35210" y="44816"/>
                  <a:pt x="35143" y="44812"/>
                </a:cubicBezTo>
                <a:cubicBezTo>
                  <a:pt x="35044" y="44804"/>
                  <a:pt x="34944" y="44799"/>
                  <a:pt x="34845" y="44799"/>
                </a:cubicBezTo>
                <a:cubicBezTo>
                  <a:pt x="34456" y="44799"/>
                  <a:pt x="34072" y="44867"/>
                  <a:pt x="33699" y="45003"/>
                </a:cubicBezTo>
                <a:cubicBezTo>
                  <a:pt x="33612" y="45036"/>
                  <a:pt x="33512" y="45080"/>
                  <a:pt x="33452" y="45147"/>
                </a:cubicBezTo>
                <a:cubicBezTo>
                  <a:pt x="33331" y="45284"/>
                  <a:pt x="33181" y="45301"/>
                  <a:pt x="33014" y="45307"/>
                </a:cubicBezTo>
                <a:cubicBezTo>
                  <a:pt x="32693" y="45320"/>
                  <a:pt x="32372" y="45326"/>
                  <a:pt x="32052" y="45326"/>
                </a:cubicBezTo>
                <a:cubicBezTo>
                  <a:pt x="31526" y="45326"/>
                  <a:pt x="31001" y="45309"/>
                  <a:pt x="30476" y="45274"/>
                </a:cubicBezTo>
                <a:cubicBezTo>
                  <a:pt x="30386" y="45270"/>
                  <a:pt x="30295" y="45250"/>
                  <a:pt x="30145" y="45230"/>
                </a:cubicBezTo>
                <a:cubicBezTo>
                  <a:pt x="30329" y="45087"/>
                  <a:pt x="30476" y="44996"/>
                  <a:pt x="30593" y="44879"/>
                </a:cubicBezTo>
                <a:cubicBezTo>
                  <a:pt x="30847" y="44622"/>
                  <a:pt x="31155" y="44501"/>
                  <a:pt x="31499" y="44421"/>
                </a:cubicBezTo>
                <a:cubicBezTo>
                  <a:pt x="32051" y="44294"/>
                  <a:pt x="32592" y="44114"/>
                  <a:pt x="33137" y="43963"/>
                </a:cubicBezTo>
                <a:cubicBezTo>
                  <a:pt x="33268" y="43930"/>
                  <a:pt x="33401" y="43916"/>
                  <a:pt x="33535" y="43913"/>
                </a:cubicBezTo>
                <a:cubicBezTo>
                  <a:pt x="33963" y="43903"/>
                  <a:pt x="34384" y="43896"/>
                  <a:pt x="34786" y="43732"/>
                </a:cubicBezTo>
                <a:cubicBezTo>
                  <a:pt x="34919" y="43679"/>
                  <a:pt x="35040" y="43602"/>
                  <a:pt x="35177" y="43529"/>
                </a:cubicBezTo>
                <a:cubicBezTo>
                  <a:pt x="35127" y="43425"/>
                  <a:pt x="35087" y="43341"/>
                  <a:pt x="35040" y="43248"/>
                </a:cubicBezTo>
                <a:cubicBezTo>
                  <a:pt x="34960" y="43230"/>
                  <a:pt x="34881" y="43222"/>
                  <a:pt x="34801" y="43222"/>
                </a:cubicBezTo>
                <a:cubicBezTo>
                  <a:pt x="34645" y="43222"/>
                  <a:pt x="34489" y="43250"/>
                  <a:pt x="34334" y="43281"/>
                </a:cubicBezTo>
                <a:cubicBezTo>
                  <a:pt x="34080" y="43335"/>
                  <a:pt x="33829" y="43401"/>
                  <a:pt x="33582" y="43485"/>
                </a:cubicBezTo>
                <a:cubicBezTo>
                  <a:pt x="33428" y="43535"/>
                  <a:pt x="33268" y="43585"/>
                  <a:pt x="33181" y="43749"/>
                </a:cubicBezTo>
                <a:cubicBezTo>
                  <a:pt x="33154" y="43796"/>
                  <a:pt x="33094" y="43826"/>
                  <a:pt x="33044" y="43843"/>
                </a:cubicBezTo>
                <a:cubicBezTo>
                  <a:pt x="32499" y="44003"/>
                  <a:pt x="31950" y="44167"/>
                  <a:pt x="31409" y="44328"/>
                </a:cubicBezTo>
                <a:cubicBezTo>
                  <a:pt x="31372" y="44334"/>
                  <a:pt x="31332" y="44331"/>
                  <a:pt x="31262" y="44338"/>
                </a:cubicBezTo>
                <a:cubicBezTo>
                  <a:pt x="31308" y="44271"/>
                  <a:pt x="31332" y="44221"/>
                  <a:pt x="31372" y="44187"/>
                </a:cubicBezTo>
                <a:cubicBezTo>
                  <a:pt x="31917" y="43666"/>
                  <a:pt x="32462" y="43134"/>
                  <a:pt x="33020" y="42622"/>
                </a:cubicBezTo>
                <a:cubicBezTo>
                  <a:pt x="33472" y="42208"/>
                  <a:pt x="33890" y="41777"/>
                  <a:pt x="34254" y="41288"/>
                </a:cubicBezTo>
                <a:cubicBezTo>
                  <a:pt x="34575" y="40857"/>
                  <a:pt x="34899" y="40422"/>
                  <a:pt x="35294" y="40055"/>
                </a:cubicBezTo>
                <a:cubicBezTo>
                  <a:pt x="35658" y="39720"/>
                  <a:pt x="36043" y="39406"/>
                  <a:pt x="36541" y="39302"/>
                </a:cubicBezTo>
                <a:cubicBezTo>
                  <a:pt x="36828" y="39246"/>
                  <a:pt x="37129" y="39215"/>
                  <a:pt x="37427" y="39205"/>
                </a:cubicBezTo>
                <a:cubicBezTo>
                  <a:pt x="37995" y="39189"/>
                  <a:pt x="38560" y="39159"/>
                  <a:pt x="39105" y="38981"/>
                </a:cubicBezTo>
                <a:cubicBezTo>
                  <a:pt x="39229" y="38941"/>
                  <a:pt x="39348" y="38921"/>
                  <a:pt x="39464" y="38921"/>
                </a:cubicBezTo>
                <a:close/>
                <a:moveTo>
                  <a:pt x="31296" y="46245"/>
                </a:moveTo>
                <a:cubicBezTo>
                  <a:pt x="32282" y="46245"/>
                  <a:pt x="36322" y="46749"/>
                  <a:pt x="36815" y="46945"/>
                </a:cubicBezTo>
                <a:cubicBezTo>
                  <a:pt x="36652" y="46993"/>
                  <a:pt x="36496" y="47003"/>
                  <a:pt x="36344" y="47003"/>
                </a:cubicBezTo>
                <a:cubicBezTo>
                  <a:pt x="36315" y="47003"/>
                  <a:pt x="36286" y="47003"/>
                  <a:pt x="36257" y="47002"/>
                </a:cubicBezTo>
                <a:cubicBezTo>
                  <a:pt x="35334" y="46986"/>
                  <a:pt x="34415" y="46959"/>
                  <a:pt x="33498" y="46825"/>
                </a:cubicBezTo>
                <a:cubicBezTo>
                  <a:pt x="32994" y="46755"/>
                  <a:pt x="32495" y="46635"/>
                  <a:pt x="31997" y="46538"/>
                </a:cubicBezTo>
                <a:cubicBezTo>
                  <a:pt x="31867" y="46511"/>
                  <a:pt x="31730" y="46501"/>
                  <a:pt x="31606" y="46457"/>
                </a:cubicBezTo>
                <a:cubicBezTo>
                  <a:pt x="31459" y="46407"/>
                  <a:pt x="31325" y="46327"/>
                  <a:pt x="31158" y="46250"/>
                </a:cubicBezTo>
                <a:cubicBezTo>
                  <a:pt x="31193" y="46247"/>
                  <a:pt x="31239" y="46245"/>
                  <a:pt x="31296" y="46245"/>
                </a:cubicBezTo>
                <a:close/>
                <a:moveTo>
                  <a:pt x="30924" y="46945"/>
                </a:moveTo>
                <a:cubicBezTo>
                  <a:pt x="30942" y="46945"/>
                  <a:pt x="30957" y="46947"/>
                  <a:pt x="30971" y="46952"/>
                </a:cubicBezTo>
                <a:cubicBezTo>
                  <a:pt x="31248" y="47069"/>
                  <a:pt x="31405" y="47303"/>
                  <a:pt x="31573" y="47621"/>
                </a:cubicBezTo>
                <a:cubicBezTo>
                  <a:pt x="31238" y="47430"/>
                  <a:pt x="30987" y="47253"/>
                  <a:pt x="30780" y="46956"/>
                </a:cubicBezTo>
                <a:cubicBezTo>
                  <a:pt x="30844" y="46953"/>
                  <a:pt x="30889" y="46945"/>
                  <a:pt x="30924" y="46945"/>
                </a:cubicBezTo>
                <a:close/>
                <a:moveTo>
                  <a:pt x="34064" y="47810"/>
                </a:moveTo>
                <a:cubicBezTo>
                  <a:pt x="34212" y="47810"/>
                  <a:pt x="34310" y="47913"/>
                  <a:pt x="34408" y="47992"/>
                </a:cubicBezTo>
                <a:cubicBezTo>
                  <a:pt x="34287" y="47932"/>
                  <a:pt x="34164" y="47875"/>
                  <a:pt x="34037" y="47811"/>
                </a:cubicBezTo>
                <a:cubicBezTo>
                  <a:pt x="34046" y="47811"/>
                  <a:pt x="34055" y="47810"/>
                  <a:pt x="34064" y="47810"/>
                </a:cubicBezTo>
                <a:close/>
                <a:moveTo>
                  <a:pt x="20319" y="45633"/>
                </a:moveTo>
                <a:cubicBezTo>
                  <a:pt x="20494" y="45633"/>
                  <a:pt x="20643" y="45694"/>
                  <a:pt x="20747" y="45842"/>
                </a:cubicBezTo>
                <a:cubicBezTo>
                  <a:pt x="20914" y="46086"/>
                  <a:pt x="21098" y="46327"/>
                  <a:pt x="21235" y="46588"/>
                </a:cubicBezTo>
                <a:cubicBezTo>
                  <a:pt x="21395" y="46882"/>
                  <a:pt x="21419" y="47206"/>
                  <a:pt x="21335" y="47541"/>
                </a:cubicBezTo>
                <a:cubicBezTo>
                  <a:pt x="21265" y="47818"/>
                  <a:pt x="21211" y="48102"/>
                  <a:pt x="21148" y="48383"/>
                </a:cubicBezTo>
                <a:cubicBezTo>
                  <a:pt x="21081" y="48681"/>
                  <a:pt x="20954" y="48948"/>
                  <a:pt x="20750" y="49176"/>
                </a:cubicBezTo>
                <a:cubicBezTo>
                  <a:pt x="20619" y="49316"/>
                  <a:pt x="20486" y="49450"/>
                  <a:pt x="20319" y="49563"/>
                </a:cubicBezTo>
                <a:cubicBezTo>
                  <a:pt x="20345" y="49513"/>
                  <a:pt x="20365" y="49460"/>
                  <a:pt x="20395" y="49413"/>
                </a:cubicBezTo>
                <a:cubicBezTo>
                  <a:pt x="20680" y="48965"/>
                  <a:pt x="20864" y="48483"/>
                  <a:pt x="20887" y="47955"/>
                </a:cubicBezTo>
                <a:cubicBezTo>
                  <a:pt x="20927" y="47139"/>
                  <a:pt x="20633" y="46491"/>
                  <a:pt x="19921" y="46059"/>
                </a:cubicBezTo>
                <a:cubicBezTo>
                  <a:pt x="19894" y="46043"/>
                  <a:pt x="19867" y="46033"/>
                  <a:pt x="19844" y="46016"/>
                </a:cubicBezTo>
                <a:cubicBezTo>
                  <a:pt x="19764" y="45959"/>
                  <a:pt x="19687" y="45906"/>
                  <a:pt x="19563" y="45822"/>
                </a:cubicBezTo>
                <a:cubicBezTo>
                  <a:pt x="19820" y="45715"/>
                  <a:pt x="20038" y="45655"/>
                  <a:pt x="20265" y="45635"/>
                </a:cubicBezTo>
                <a:cubicBezTo>
                  <a:pt x="20283" y="45634"/>
                  <a:pt x="20302" y="45633"/>
                  <a:pt x="20319" y="45633"/>
                </a:cubicBezTo>
                <a:close/>
                <a:moveTo>
                  <a:pt x="31509" y="49500"/>
                </a:moveTo>
                <a:lnTo>
                  <a:pt x="31509" y="49500"/>
                </a:lnTo>
                <a:cubicBezTo>
                  <a:pt x="31777" y="49677"/>
                  <a:pt x="31847" y="49901"/>
                  <a:pt x="31914" y="50122"/>
                </a:cubicBezTo>
                <a:cubicBezTo>
                  <a:pt x="31733" y="49971"/>
                  <a:pt x="31656" y="49754"/>
                  <a:pt x="31509" y="49500"/>
                </a:cubicBezTo>
                <a:close/>
                <a:moveTo>
                  <a:pt x="31292" y="49530"/>
                </a:moveTo>
                <a:lnTo>
                  <a:pt x="31292" y="49530"/>
                </a:lnTo>
                <a:cubicBezTo>
                  <a:pt x="31359" y="49583"/>
                  <a:pt x="31399" y="49604"/>
                  <a:pt x="31415" y="49634"/>
                </a:cubicBezTo>
                <a:cubicBezTo>
                  <a:pt x="31589" y="49921"/>
                  <a:pt x="31756" y="50212"/>
                  <a:pt x="31924" y="50503"/>
                </a:cubicBezTo>
                <a:cubicBezTo>
                  <a:pt x="31950" y="50556"/>
                  <a:pt x="31957" y="50620"/>
                  <a:pt x="31980" y="50724"/>
                </a:cubicBezTo>
                <a:cubicBezTo>
                  <a:pt x="31733" y="50690"/>
                  <a:pt x="31646" y="50546"/>
                  <a:pt x="31566" y="50413"/>
                </a:cubicBezTo>
                <a:cubicBezTo>
                  <a:pt x="31405" y="50162"/>
                  <a:pt x="31288" y="49888"/>
                  <a:pt x="31292" y="49530"/>
                </a:cubicBezTo>
                <a:close/>
                <a:moveTo>
                  <a:pt x="28149" y="45113"/>
                </a:moveTo>
                <a:cubicBezTo>
                  <a:pt x="28457" y="45207"/>
                  <a:pt x="28660" y="45418"/>
                  <a:pt x="28841" y="45658"/>
                </a:cubicBezTo>
                <a:cubicBezTo>
                  <a:pt x="29055" y="45942"/>
                  <a:pt x="29309" y="46193"/>
                  <a:pt x="29460" y="46524"/>
                </a:cubicBezTo>
                <a:cubicBezTo>
                  <a:pt x="29700" y="46705"/>
                  <a:pt x="29657" y="46956"/>
                  <a:pt x="29653" y="47206"/>
                </a:cubicBezTo>
                <a:cubicBezTo>
                  <a:pt x="29650" y="47547"/>
                  <a:pt x="29653" y="47895"/>
                  <a:pt x="29677" y="48243"/>
                </a:cubicBezTo>
                <a:cubicBezTo>
                  <a:pt x="29717" y="48768"/>
                  <a:pt x="29730" y="49299"/>
                  <a:pt x="29684" y="49828"/>
                </a:cubicBezTo>
                <a:cubicBezTo>
                  <a:pt x="29677" y="49901"/>
                  <a:pt x="29670" y="49981"/>
                  <a:pt x="29657" y="50055"/>
                </a:cubicBezTo>
                <a:cubicBezTo>
                  <a:pt x="29560" y="50617"/>
                  <a:pt x="29266" y="51004"/>
                  <a:pt x="28731" y="51215"/>
                </a:cubicBezTo>
                <a:cubicBezTo>
                  <a:pt x="28072" y="51472"/>
                  <a:pt x="27400" y="51676"/>
                  <a:pt x="26701" y="51773"/>
                </a:cubicBezTo>
                <a:cubicBezTo>
                  <a:pt x="26549" y="51795"/>
                  <a:pt x="26398" y="51804"/>
                  <a:pt x="26248" y="51804"/>
                </a:cubicBezTo>
                <a:cubicBezTo>
                  <a:pt x="25688" y="51804"/>
                  <a:pt x="25145" y="51666"/>
                  <a:pt x="24612" y="51466"/>
                </a:cubicBezTo>
                <a:cubicBezTo>
                  <a:pt x="24434" y="51399"/>
                  <a:pt x="24267" y="51305"/>
                  <a:pt x="24093" y="51218"/>
                </a:cubicBezTo>
                <a:cubicBezTo>
                  <a:pt x="24053" y="51198"/>
                  <a:pt x="24023" y="51155"/>
                  <a:pt x="23983" y="51118"/>
                </a:cubicBezTo>
                <a:cubicBezTo>
                  <a:pt x="24016" y="51058"/>
                  <a:pt x="24033" y="51004"/>
                  <a:pt x="24070" y="50968"/>
                </a:cubicBezTo>
                <a:cubicBezTo>
                  <a:pt x="24194" y="50831"/>
                  <a:pt x="24311" y="50687"/>
                  <a:pt x="24451" y="50570"/>
                </a:cubicBezTo>
                <a:cubicBezTo>
                  <a:pt x="25040" y="50068"/>
                  <a:pt x="25374" y="49430"/>
                  <a:pt x="25514" y="48674"/>
                </a:cubicBezTo>
                <a:cubicBezTo>
                  <a:pt x="25564" y="48397"/>
                  <a:pt x="25638" y="48129"/>
                  <a:pt x="25722" y="47862"/>
                </a:cubicBezTo>
                <a:cubicBezTo>
                  <a:pt x="25909" y="47266"/>
                  <a:pt x="26297" y="46825"/>
                  <a:pt x="26795" y="46471"/>
                </a:cubicBezTo>
                <a:cubicBezTo>
                  <a:pt x="26878" y="46407"/>
                  <a:pt x="26969" y="46350"/>
                  <a:pt x="27062" y="46300"/>
                </a:cubicBezTo>
                <a:cubicBezTo>
                  <a:pt x="27527" y="46043"/>
                  <a:pt x="27851" y="45668"/>
                  <a:pt x="28089" y="45200"/>
                </a:cubicBezTo>
                <a:cubicBezTo>
                  <a:pt x="28105" y="45167"/>
                  <a:pt x="28132" y="45137"/>
                  <a:pt x="28149" y="45113"/>
                </a:cubicBezTo>
                <a:close/>
                <a:moveTo>
                  <a:pt x="20024" y="50665"/>
                </a:moveTo>
                <a:cubicBezTo>
                  <a:pt x="20246" y="50665"/>
                  <a:pt x="20463" y="50740"/>
                  <a:pt x="20673" y="50867"/>
                </a:cubicBezTo>
                <a:cubicBezTo>
                  <a:pt x="20907" y="51014"/>
                  <a:pt x="21128" y="51185"/>
                  <a:pt x="21352" y="51349"/>
                </a:cubicBezTo>
                <a:cubicBezTo>
                  <a:pt x="21676" y="51576"/>
                  <a:pt x="21984" y="51817"/>
                  <a:pt x="22315" y="52034"/>
                </a:cubicBezTo>
                <a:cubicBezTo>
                  <a:pt x="22488" y="52145"/>
                  <a:pt x="22696" y="52218"/>
                  <a:pt x="22883" y="52308"/>
                </a:cubicBezTo>
                <a:cubicBezTo>
                  <a:pt x="23000" y="52369"/>
                  <a:pt x="23117" y="52422"/>
                  <a:pt x="23231" y="52476"/>
                </a:cubicBezTo>
                <a:cubicBezTo>
                  <a:pt x="23216" y="52509"/>
                  <a:pt x="23209" y="52523"/>
                  <a:pt x="23203" y="52523"/>
                </a:cubicBezTo>
                <a:cubicBezTo>
                  <a:pt x="23202" y="52523"/>
                  <a:pt x="23201" y="52523"/>
                  <a:pt x="23201" y="52522"/>
                </a:cubicBezTo>
                <a:cubicBezTo>
                  <a:pt x="23054" y="52541"/>
                  <a:pt x="22907" y="52551"/>
                  <a:pt x="22760" y="52551"/>
                </a:cubicBezTo>
                <a:cubicBezTo>
                  <a:pt x="22534" y="52551"/>
                  <a:pt x="22308" y="52527"/>
                  <a:pt x="22087" y="52472"/>
                </a:cubicBezTo>
                <a:cubicBezTo>
                  <a:pt x="21964" y="52442"/>
                  <a:pt x="21847" y="52355"/>
                  <a:pt x="21746" y="52268"/>
                </a:cubicBezTo>
                <a:cubicBezTo>
                  <a:pt x="21409" y="51971"/>
                  <a:pt x="21081" y="51656"/>
                  <a:pt x="20750" y="51352"/>
                </a:cubicBezTo>
                <a:cubicBezTo>
                  <a:pt x="20640" y="51248"/>
                  <a:pt x="20523" y="51148"/>
                  <a:pt x="20412" y="51038"/>
                </a:cubicBezTo>
                <a:cubicBezTo>
                  <a:pt x="20283" y="50912"/>
                  <a:pt x="20126" y="50858"/>
                  <a:pt x="19956" y="50858"/>
                </a:cubicBezTo>
                <a:cubicBezTo>
                  <a:pt x="19923" y="50858"/>
                  <a:pt x="19890" y="50860"/>
                  <a:pt x="19857" y="50864"/>
                </a:cubicBezTo>
                <a:cubicBezTo>
                  <a:pt x="19723" y="50874"/>
                  <a:pt x="19593" y="50887"/>
                  <a:pt x="19396" y="50907"/>
                </a:cubicBezTo>
                <a:cubicBezTo>
                  <a:pt x="19476" y="50841"/>
                  <a:pt x="19506" y="50804"/>
                  <a:pt x="19546" y="50784"/>
                </a:cubicBezTo>
                <a:cubicBezTo>
                  <a:pt x="19708" y="50702"/>
                  <a:pt x="19867" y="50665"/>
                  <a:pt x="20024" y="50665"/>
                </a:cubicBezTo>
                <a:close/>
                <a:moveTo>
                  <a:pt x="28975" y="45618"/>
                </a:moveTo>
                <a:lnTo>
                  <a:pt x="28975" y="45618"/>
                </a:lnTo>
                <a:cubicBezTo>
                  <a:pt x="29185" y="45632"/>
                  <a:pt x="29757" y="45852"/>
                  <a:pt x="30292" y="46123"/>
                </a:cubicBezTo>
                <a:cubicBezTo>
                  <a:pt x="30188" y="46243"/>
                  <a:pt x="30212" y="46367"/>
                  <a:pt x="30309" y="46501"/>
                </a:cubicBezTo>
                <a:cubicBezTo>
                  <a:pt x="30473" y="46518"/>
                  <a:pt x="30656" y="46538"/>
                  <a:pt x="30834" y="46544"/>
                </a:cubicBezTo>
                <a:cubicBezTo>
                  <a:pt x="31332" y="46568"/>
                  <a:pt x="31803" y="46661"/>
                  <a:pt x="32248" y="46902"/>
                </a:cubicBezTo>
                <a:cubicBezTo>
                  <a:pt x="32602" y="47093"/>
                  <a:pt x="32980" y="47243"/>
                  <a:pt x="33348" y="47414"/>
                </a:cubicBezTo>
                <a:cubicBezTo>
                  <a:pt x="33398" y="47437"/>
                  <a:pt x="33462" y="47464"/>
                  <a:pt x="33485" y="47507"/>
                </a:cubicBezTo>
                <a:cubicBezTo>
                  <a:pt x="33656" y="47815"/>
                  <a:pt x="33956" y="47949"/>
                  <a:pt x="34254" y="48082"/>
                </a:cubicBezTo>
                <a:cubicBezTo>
                  <a:pt x="34384" y="48142"/>
                  <a:pt x="34532" y="48176"/>
                  <a:pt x="34669" y="48206"/>
                </a:cubicBezTo>
                <a:cubicBezTo>
                  <a:pt x="34676" y="48208"/>
                  <a:pt x="34684" y="48208"/>
                  <a:pt x="34692" y="48208"/>
                </a:cubicBezTo>
                <a:cubicBezTo>
                  <a:pt x="34735" y="48208"/>
                  <a:pt x="34780" y="48188"/>
                  <a:pt x="34826" y="48179"/>
                </a:cubicBezTo>
                <a:cubicBezTo>
                  <a:pt x="34856" y="48045"/>
                  <a:pt x="34816" y="47955"/>
                  <a:pt x="34709" y="47898"/>
                </a:cubicBezTo>
                <a:cubicBezTo>
                  <a:pt x="34425" y="47745"/>
                  <a:pt x="34137" y="47587"/>
                  <a:pt x="33846" y="47444"/>
                </a:cubicBezTo>
                <a:cubicBezTo>
                  <a:pt x="33595" y="47323"/>
                  <a:pt x="33331" y="47230"/>
                  <a:pt x="33077" y="47119"/>
                </a:cubicBezTo>
                <a:cubicBezTo>
                  <a:pt x="32863" y="47026"/>
                  <a:pt x="32659" y="46922"/>
                  <a:pt x="32385" y="46792"/>
                </a:cubicBezTo>
                <a:lnTo>
                  <a:pt x="32385" y="46792"/>
                </a:lnTo>
                <a:cubicBezTo>
                  <a:pt x="32407" y="46792"/>
                  <a:pt x="32427" y="46792"/>
                  <a:pt x="32445" y="46792"/>
                </a:cubicBezTo>
                <a:cubicBezTo>
                  <a:pt x="32481" y="46792"/>
                  <a:pt x="32512" y="46792"/>
                  <a:pt x="32538" y="46792"/>
                </a:cubicBezTo>
                <a:cubicBezTo>
                  <a:pt x="32576" y="46792"/>
                  <a:pt x="32606" y="46793"/>
                  <a:pt x="32632" y="46802"/>
                </a:cubicBezTo>
                <a:cubicBezTo>
                  <a:pt x="33702" y="47086"/>
                  <a:pt x="34802" y="47106"/>
                  <a:pt x="35896" y="47153"/>
                </a:cubicBezTo>
                <a:cubicBezTo>
                  <a:pt x="35973" y="47156"/>
                  <a:pt x="36051" y="47158"/>
                  <a:pt x="36128" y="47158"/>
                </a:cubicBezTo>
                <a:cubicBezTo>
                  <a:pt x="36445" y="47158"/>
                  <a:pt x="36758" y="47130"/>
                  <a:pt x="37076" y="47079"/>
                </a:cubicBezTo>
                <a:cubicBezTo>
                  <a:pt x="37110" y="47074"/>
                  <a:pt x="37146" y="47071"/>
                  <a:pt x="37183" y="47071"/>
                </a:cubicBezTo>
                <a:cubicBezTo>
                  <a:pt x="37262" y="47071"/>
                  <a:pt x="37343" y="47083"/>
                  <a:pt x="37414" y="47106"/>
                </a:cubicBezTo>
                <a:cubicBezTo>
                  <a:pt x="38059" y="47323"/>
                  <a:pt x="38667" y="47604"/>
                  <a:pt x="39216" y="48005"/>
                </a:cubicBezTo>
                <a:cubicBezTo>
                  <a:pt x="39573" y="48266"/>
                  <a:pt x="39904" y="48567"/>
                  <a:pt x="40152" y="48935"/>
                </a:cubicBezTo>
                <a:cubicBezTo>
                  <a:pt x="40754" y="49831"/>
                  <a:pt x="41376" y="50714"/>
                  <a:pt x="41897" y="51656"/>
                </a:cubicBezTo>
                <a:cubicBezTo>
                  <a:pt x="41944" y="51740"/>
                  <a:pt x="41987" y="51827"/>
                  <a:pt x="42044" y="51941"/>
                </a:cubicBezTo>
                <a:cubicBezTo>
                  <a:pt x="41937" y="51961"/>
                  <a:pt x="41844" y="51984"/>
                  <a:pt x="41757" y="51991"/>
                </a:cubicBezTo>
                <a:cubicBezTo>
                  <a:pt x="41556" y="52011"/>
                  <a:pt x="41355" y="52021"/>
                  <a:pt x="41155" y="52044"/>
                </a:cubicBezTo>
                <a:cubicBezTo>
                  <a:pt x="40396" y="52134"/>
                  <a:pt x="39744" y="52479"/>
                  <a:pt x="39135" y="52914"/>
                </a:cubicBezTo>
                <a:cubicBezTo>
                  <a:pt x="38962" y="53037"/>
                  <a:pt x="38781" y="53154"/>
                  <a:pt x="38590" y="53245"/>
                </a:cubicBezTo>
                <a:cubicBezTo>
                  <a:pt x="38349" y="53361"/>
                  <a:pt x="38092" y="53426"/>
                  <a:pt x="37837" y="53426"/>
                </a:cubicBezTo>
                <a:cubicBezTo>
                  <a:pt x="37464" y="53426"/>
                  <a:pt x="37095" y="53288"/>
                  <a:pt x="36782" y="52970"/>
                </a:cubicBezTo>
                <a:cubicBezTo>
                  <a:pt x="36518" y="52706"/>
                  <a:pt x="36277" y="52412"/>
                  <a:pt x="36066" y="52104"/>
                </a:cubicBezTo>
                <a:cubicBezTo>
                  <a:pt x="35662" y="51506"/>
                  <a:pt x="35280" y="50891"/>
                  <a:pt x="34903" y="50279"/>
                </a:cubicBezTo>
                <a:cubicBezTo>
                  <a:pt x="34568" y="49731"/>
                  <a:pt x="34174" y="49236"/>
                  <a:pt x="33669" y="48841"/>
                </a:cubicBezTo>
                <a:cubicBezTo>
                  <a:pt x="33271" y="48530"/>
                  <a:pt x="32823" y="48306"/>
                  <a:pt x="32382" y="48076"/>
                </a:cubicBezTo>
                <a:cubicBezTo>
                  <a:pt x="32348" y="48059"/>
                  <a:pt x="32315" y="48039"/>
                  <a:pt x="32278" y="48025"/>
                </a:cubicBezTo>
                <a:cubicBezTo>
                  <a:pt x="31997" y="47922"/>
                  <a:pt x="31787" y="47741"/>
                  <a:pt x="31646" y="47470"/>
                </a:cubicBezTo>
                <a:cubicBezTo>
                  <a:pt x="31559" y="47303"/>
                  <a:pt x="31425" y="47156"/>
                  <a:pt x="31295" y="47012"/>
                </a:cubicBezTo>
                <a:cubicBezTo>
                  <a:pt x="31191" y="46895"/>
                  <a:pt x="31048" y="46822"/>
                  <a:pt x="30891" y="46808"/>
                </a:cubicBezTo>
                <a:cubicBezTo>
                  <a:pt x="30879" y="46807"/>
                  <a:pt x="30868" y="46807"/>
                  <a:pt x="30857" y="46807"/>
                </a:cubicBezTo>
                <a:cubicBezTo>
                  <a:pt x="30687" y="46807"/>
                  <a:pt x="30616" y="46928"/>
                  <a:pt x="30710" y="47076"/>
                </a:cubicBezTo>
                <a:cubicBezTo>
                  <a:pt x="30784" y="47196"/>
                  <a:pt x="30884" y="47307"/>
                  <a:pt x="30994" y="47397"/>
                </a:cubicBezTo>
                <a:cubicBezTo>
                  <a:pt x="31158" y="47531"/>
                  <a:pt x="31325" y="47664"/>
                  <a:pt x="31512" y="47761"/>
                </a:cubicBezTo>
                <a:cubicBezTo>
                  <a:pt x="31710" y="47858"/>
                  <a:pt x="31827" y="48005"/>
                  <a:pt x="31920" y="48189"/>
                </a:cubicBezTo>
                <a:cubicBezTo>
                  <a:pt x="32418" y="49145"/>
                  <a:pt x="33070" y="49981"/>
                  <a:pt x="33863" y="50717"/>
                </a:cubicBezTo>
                <a:cubicBezTo>
                  <a:pt x="34107" y="50941"/>
                  <a:pt x="34348" y="51182"/>
                  <a:pt x="34585" y="51419"/>
                </a:cubicBezTo>
                <a:cubicBezTo>
                  <a:pt x="34762" y="51603"/>
                  <a:pt x="34949" y="51787"/>
                  <a:pt x="35117" y="51987"/>
                </a:cubicBezTo>
                <a:cubicBezTo>
                  <a:pt x="35822" y="52823"/>
                  <a:pt x="36130" y="53806"/>
                  <a:pt x="36140" y="54893"/>
                </a:cubicBezTo>
                <a:cubicBezTo>
                  <a:pt x="36143" y="55538"/>
                  <a:pt x="36046" y="56170"/>
                  <a:pt x="35822" y="56785"/>
                </a:cubicBezTo>
                <a:cubicBezTo>
                  <a:pt x="35541" y="57544"/>
                  <a:pt x="35070" y="58163"/>
                  <a:pt x="34465" y="58691"/>
                </a:cubicBezTo>
                <a:cubicBezTo>
                  <a:pt x="33870" y="59206"/>
                  <a:pt x="33201" y="59567"/>
                  <a:pt x="32459" y="59808"/>
                </a:cubicBezTo>
                <a:cubicBezTo>
                  <a:pt x="32406" y="59824"/>
                  <a:pt x="32366" y="59834"/>
                  <a:pt x="32333" y="59834"/>
                </a:cubicBezTo>
                <a:cubicBezTo>
                  <a:pt x="32268" y="59834"/>
                  <a:pt x="32231" y="59796"/>
                  <a:pt x="32178" y="59701"/>
                </a:cubicBezTo>
                <a:cubicBezTo>
                  <a:pt x="32131" y="59617"/>
                  <a:pt x="32094" y="59527"/>
                  <a:pt x="32074" y="59433"/>
                </a:cubicBezTo>
                <a:cubicBezTo>
                  <a:pt x="31940" y="58892"/>
                  <a:pt x="31817" y="58347"/>
                  <a:pt x="31683" y="57805"/>
                </a:cubicBezTo>
                <a:cubicBezTo>
                  <a:pt x="31512" y="57110"/>
                  <a:pt x="31482" y="56401"/>
                  <a:pt x="31476" y="55685"/>
                </a:cubicBezTo>
                <a:cubicBezTo>
                  <a:pt x="31472" y="55418"/>
                  <a:pt x="31466" y="55147"/>
                  <a:pt x="31489" y="54879"/>
                </a:cubicBezTo>
                <a:cubicBezTo>
                  <a:pt x="31559" y="54000"/>
                  <a:pt x="31349" y="53178"/>
                  <a:pt x="31038" y="52372"/>
                </a:cubicBezTo>
                <a:cubicBezTo>
                  <a:pt x="30844" y="51870"/>
                  <a:pt x="30656" y="51365"/>
                  <a:pt x="30463" y="50857"/>
                </a:cubicBezTo>
                <a:cubicBezTo>
                  <a:pt x="30192" y="50148"/>
                  <a:pt x="30071" y="49413"/>
                  <a:pt x="30101" y="48651"/>
                </a:cubicBezTo>
                <a:cubicBezTo>
                  <a:pt x="30112" y="48363"/>
                  <a:pt x="30105" y="48076"/>
                  <a:pt x="30105" y="47788"/>
                </a:cubicBezTo>
                <a:cubicBezTo>
                  <a:pt x="30108" y="47704"/>
                  <a:pt x="30108" y="47624"/>
                  <a:pt x="30158" y="47524"/>
                </a:cubicBezTo>
                <a:cubicBezTo>
                  <a:pt x="30513" y="48126"/>
                  <a:pt x="30864" y="48724"/>
                  <a:pt x="31225" y="49333"/>
                </a:cubicBezTo>
                <a:cubicBezTo>
                  <a:pt x="31078" y="49614"/>
                  <a:pt x="31145" y="49888"/>
                  <a:pt x="31262" y="50162"/>
                </a:cubicBezTo>
                <a:cubicBezTo>
                  <a:pt x="31355" y="50373"/>
                  <a:pt x="31472" y="50570"/>
                  <a:pt x="31643" y="50734"/>
                </a:cubicBezTo>
                <a:cubicBezTo>
                  <a:pt x="31720" y="50805"/>
                  <a:pt x="31801" y="50850"/>
                  <a:pt x="31900" y="50850"/>
                </a:cubicBezTo>
                <a:cubicBezTo>
                  <a:pt x="31926" y="50850"/>
                  <a:pt x="31952" y="50847"/>
                  <a:pt x="31980" y="50841"/>
                </a:cubicBezTo>
                <a:cubicBezTo>
                  <a:pt x="32061" y="50821"/>
                  <a:pt x="32141" y="50821"/>
                  <a:pt x="32241" y="50814"/>
                </a:cubicBezTo>
                <a:cubicBezTo>
                  <a:pt x="32198" y="50322"/>
                  <a:pt x="32061" y="49871"/>
                  <a:pt x="31736" y="49503"/>
                </a:cubicBezTo>
                <a:cubicBezTo>
                  <a:pt x="31683" y="49443"/>
                  <a:pt x="31609" y="49359"/>
                  <a:pt x="31536" y="49349"/>
                </a:cubicBezTo>
                <a:cubicBezTo>
                  <a:pt x="31349" y="49326"/>
                  <a:pt x="31285" y="49186"/>
                  <a:pt x="31208" y="49059"/>
                </a:cubicBezTo>
                <a:cubicBezTo>
                  <a:pt x="30824" y="48413"/>
                  <a:pt x="30439" y="47765"/>
                  <a:pt x="30055" y="47123"/>
                </a:cubicBezTo>
                <a:cubicBezTo>
                  <a:pt x="29978" y="46996"/>
                  <a:pt x="29898" y="46875"/>
                  <a:pt x="29847" y="46742"/>
                </a:cubicBezTo>
                <a:cubicBezTo>
                  <a:pt x="29811" y="46645"/>
                  <a:pt x="29811" y="46534"/>
                  <a:pt x="29821" y="46434"/>
                </a:cubicBezTo>
                <a:cubicBezTo>
                  <a:pt x="29842" y="46162"/>
                  <a:pt x="29822" y="46046"/>
                  <a:pt x="29692" y="46046"/>
                </a:cubicBezTo>
                <a:cubicBezTo>
                  <a:pt x="29622" y="46046"/>
                  <a:pt x="29522" y="46079"/>
                  <a:pt x="29379" y="46140"/>
                </a:cubicBezTo>
                <a:cubicBezTo>
                  <a:pt x="29312" y="46056"/>
                  <a:pt x="29239" y="45969"/>
                  <a:pt x="29169" y="45882"/>
                </a:cubicBezTo>
                <a:cubicBezTo>
                  <a:pt x="29105" y="45799"/>
                  <a:pt x="29045" y="45708"/>
                  <a:pt x="28975" y="45618"/>
                </a:cubicBezTo>
                <a:close/>
                <a:moveTo>
                  <a:pt x="22935" y="1"/>
                </a:moveTo>
                <a:cubicBezTo>
                  <a:pt x="22545" y="1"/>
                  <a:pt x="22156" y="41"/>
                  <a:pt x="21770" y="84"/>
                </a:cubicBezTo>
                <a:cubicBezTo>
                  <a:pt x="21340" y="132"/>
                  <a:pt x="20910" y="160"/>
                  <a:pt x="20479" y="160"/>
                </a:cubicBezTo>
                <a:cubicBezTo>
                  <a:pt x="20152" y="160"/>
                  <a:pt x="19825" y="144"/>
                  <a:pt x="19496" y="107"/>
                </a:cubicBezTo>
                <a:cubicBezTo>
                  <a:pt x="19217" y="77"/>
                  <a:pt x="18934" y="70"/>
                  <a:pt x="18650" y="70"/>
                </a:cubicBezTo>
                <a:cubicBezTo>
                  <a:pt x="18587" y="70"/>
                  <a:pt x="18523" y="70"/>
                  <a:pt x="18460" y="71"/>
                </a:cubicBezTo>
                <a:cubicBezTo>
                  <a:pt x="18038" y="81"/>
                  <a:pt x="17634" y="168"/>
                  <a:pt x="17296" y="435"/>
                </a:cubicBezTo>
                <a:cubicBezTo>
                  <a:pt x="16915" y="733"/>
                  <a:pt x="16571" y="1074"/>
                  <a:pt x="16320" y="1488"/>
                </a:cubicBezTo>
                <a:cubicBezTo>
                  <a:pt x="16079" y="1879"/>
                  <a:pt x="15882" y="2297"/>
                  <a:pt x="15665" y="2709"/>
                </a:cubicBezTo>
                <a:cubicBezTo>
                  <a:pt x="15444" y="3130"/>
                  <a:pt x="15327" y="3585"/>
                  <a:pt x="15257" y="4053"/>
                </a:cubicBezTo>
                <a:cubicBezTo>
                  <a:pt x="15146" y="4765"/>
                  <a:pt x="15193" y="5474"/>
                  <a:pt x="15290" y="6182"/>
                </a:cubicBezTo>
                <a:cubicBezTo>
                  <a:pt x="15297" y="6239"/>
                  <a:pt x="15307" y="6293"/>
                  <a:pt x="15313" y="6353"/>
                </a:cubicBezTo>
                <a:cubicBezTo>
                  <a:pt x="15317" y="6406"/>
                  <a:pt x="15327" y="6460"/>
                  <a:pt x="15330" y="6517"/>
                </a:cubicBezTo>
                <a:cubicBezTo>
                  <a:pt x="15113" y="5942"/>
                  <a:pt x="14742" y="5504"/>
                  <a:pt x="14274" y="5123"/>
                </a:cubicBezTo>
                <a:cubicBezTo>
                  <a:pt x="13692" y="4651"/>
                  <a:pt x="13137" y="4150"/>
                  <a:pt x="12615" y="3608"/>
                </a:cubicBezTo>
                <a:cubicBezTo>
                  <a:pt x="12251" y="3230"/>
                  <a:pt x="11830" y="2926"/>
                  <a:pt x="11372" y="2672"/>
                </a:cubicBezTo>
                <a:cubicBezTo>
                  <a:pt x="10780" y="2341"/>
                  <a:pt x="10118" y="2187"/>
                  <a:pt x="9459" y="2060"/>
                </a:cubicBezTo>
                <a:cubicBezTo>
                  <a:pt x="9195" y="2010"/>
                  <a:pt x="8999" y="1975"/>
                  <a:pt x="8826" y="1975"/>
                </a:cubicBezTo>
                <a:cubicBezTo>
                  <a:pt x="8481" y="1975"/>
                  <a:pt x="8227" y="2111"/>
                  <a:pt x="7710" y="2525"/>
                </a:cubicBezTo>
                <a:cubicBezTo>
                  <a:pt x="7105" y="3013"/>
                  <a:pt x="6514" y="3514"/>
                  <a:pt x="5895" y="3993"/>
                </a:cubicBezTo>
                <a:cubicBezTo>
                  <a:pt x="5367" y="4397"/>
                  <a:pt x="4815" y="4765"/>
                  <a:pt x="4183" y="4999"/>
                </a:cubicBezTo>
                <a:cubicBezTo>
                  <a:pt x="4133" y="5019"/>
                  <a:pt x="4083" y="5049"/>
                  <a:pt x="4043" y="5072"/>
                </a:cubicBezTo>
                <a:cubicBezTo>
                  <a:pt x="4043" y="5196"/>
                  <a:pt x="4126" y="5196"/>
                  <a:pt x="4200" y="5213"/>
                </a:cubicBezTo>
                <a:cubicBezTo>
                  <a:pt x="4645" y="5303"/>
                  <a:pt x="5086" y="5380"/>
                  <a:pt x="5514" y="5547"/>
                </a:cubicBezTo>
                <a:cubicBezTo>
                  <a:pt x="6039" y="5755"/>
                  <a:pt x="6467" y="6065"/>
                  <a:pt x="6758" y="6567"/>
                </a:cubicBezTo>
                <a:cubicBezTo>
                  <a:pt x="6875" y="6771"/>
                  <a:pt x="7038" y="6955"/>
                  <a:pt x="7206" y="7125"/>
                </a:cubicBezTo>
                <a:cubicBezTo>
                  <a:pt x="7517" y="7443"/>
                  <a:pt x="7841" y="7744"/>
                  <a:pt x="8169" y="8041"/>
                </a:cubicBezTo>
                <a:cubicBezTo>
                  <a:pt x="8687" y="8509"/>
                  <a:pt x="9098" y="9064"/>
                  <a:pt x="9472" y="9650"/>
                </a:cubicBezTo>
                <a:cubicBezTo>
                  <a:pt x="9506" y="9703"/>
                  <a:pt x="9523" y="9763"/>
                  <a:pt x="9559" y="9847"/>
                </a:cubicBezTo>
                <a:cubicBezTo>
                  <a:pt x="8981" y="10134"/>
                  <a:pt x="8429" y="10429"/>
                  <a:pt x="7868" y="10696"/>
                </a:cubicBezTo>
                <a:cubicBezTo>
                  <a:pt x="6691" y="11251"/>
                  <a:pt x="5504" y="11786"/>
                  <a:pt x="4330" y="12338"/>
                </a:cubicBezTo>
                <a:cubicBezTo>
                  <a:pt x="3832" y="12572"/>
                  <a:pt x="3357" y="12839"/>
                  <a:pt x="2909" y="13160"/>
                </a:cubicBezTo>
                <a:cubicBezTo>
                  <a:pt x="2351" y="13561"/>
                  <a:pt x="1910" y="14060"/>
                  <a:pt x="1649" y="14702"/>
                </a:cubicBezTo>
                <a:cubicBezTo>
                  <a:pt x="1438" y="15213"/>
                  <a:pt x="1224" y="15718"/>
                  <a:pt x="990" y="16213"/>
                </a:cubicBezTo>
                <a:cubicBezTo>
                  <a:pt x="699" y="16825"/>
                  <a:pt x="378" y="17433"/>
                  <a:pt x="71" y="18042"/>
                </a:cubicBezTo>
                <a:cubicBezTo>
                  <a:pt x="44" y="18102"/>
                  <a:pt x="27" y="18172"/>
                  <a:pt x="1" y="18236"/>
                </a:cubicBezTo>
                <a:cubicBezTo>
                  <a:pt x="97" y="18236"/>
                  <a:pt x="161" y="18212"/>
                  <a:pt x="201" y="18172"/>
                </a:cubicBezTo>
                <a:cubicBezTo>
                  <a:pt x="398" y="17985"/>
                  <a:pt x="589" y="17794"/>
                  <a:pt x="780" y="17604"/>
                </a:cubicBezTo>
                <a:cubicBezTo>
                  <a:pt x="1391" y="16985"/>
                  <a:pt x="2027" y="16400"/>
                  <a:pt x="2836" y="16039"/>
                </a:cubicBezTo>
                <a:cubicBezTo>
                  <a:pt x="3010" y="15962"/>
                  <a:pt x="3187" y="15878"/>
                  <a:pt x="3361" y="15798"/>
                </a:cubicBezTo>
                <a:cubicBezTo>
                  <a:pt x="4474" y="15313"/>
                  <a:pt x="5628" y="14986"/>
                  <a:pt x="6841" y="14926"/>
                </a:cubicBezTo>
                <a:cubicBezTo>
                  <a:pt x="7470" y="14895"/>
                  <a:pt x="8092" y="14859"/>
                  <a:pt x="8710" y="14762"/>
                </a:cubicBezTo>
                <a:cubicBezTo>
                  <a:pt x="9195" y="14685"/>
                  <a:pt x="9680" y="14628"/>
                  <a:pt x="10168" y="14574"/>
                </a:cubicBezTo>
                <a:cubicBezTo>
                  <a:pt x="10367" y="14552"/>
                  <a:pt x="10564" y="14540"/>
                  <a:pt x="10761" y="14540"/>
                </a:cubicBezTo>
                <a:cubicBezTo>
                  <a:pt x="11272" y="14540"/>
                  <a:pt x="11775" y="14621"/>
                  <a:pt x="12268" y="14812"/>
                </a:cubicBezTo>
                <a:cubicBezTo>
                  <a:pt x="12742" y="14992"/>
                  <a:pt x="13234" y="15143"/>
                  <a:pt x="13705" y="15330"/>
                </a:cubicBezTo>
                <a:cubicBezTo>
                  <a:pt x="14611" y="15688"/>
                  <a:pt x="15547" y="15932"/>
                  <a:pt x="16504" y="16112"/>
                </a:cubicBezTo>
                <a:cubicBezTo>
                  <a:pt x="17186" y="16239"/>
                  <a:pt x="17881" y="16290"/>
                  <a:pt x="18540" y="16514"/>
                </a:cubicBezTo>
                <a:cubicBezTo>
                  <a:pt x="18562" y="16520"/>
                  <a:pt x="18586" y="16523"/>
                  <a:pt x="18610" y="16523"/>
                </a:cubicBezTo>
                <a:cubicBezTo>
                  <a:pt x="18659" y="16523"/>
                  <a:pt x="18711" y="16514"/>
                  <a:pt x="18767" y="16514"/>
                </a:cubicBezTo>
                <a:cubicBezTo>
                  <a:pt x="18767" y="16233"/>
                  <a:pt x="18757" y="15985"/>
                  <a:pt x="18771" y="15735"/>
                </a:cubicBezTo>
                <a:cubicBezTo>
                  <a:pt x="18784" y="15484"/>
                  <a:pt x="18724" y="15230"/>
                  <a:pt x="18791" y="14966"/>
                </a:cubicBezTo>
                <a:cubicBezTo>
                  <a:pt x="19185" y="15170"/>
                  <a:pt x="19429" y="15517"/>
                  <a:pt x="19774" y="15788"/>
                </a:cubicBezTo>
                <a:cubicBezTo>
                  <a:pt x="20105" y="15588"/>
                  <a:pt x="20429" y="15387"/>
                  <a:pt x="20757" y="15186"/>
                </a:cubicBezTo>
                <a:cubicBezTo>
                  <a:pt x="21078" y="14992"/>
                  <a:pt x="21345" y="14715"/>
                  <a:pt x="21693" y="14518"/>
                </a:cubicBezTo>
                <a:cubicBezTo>
                  <a:pt x="21776" y="14962"/>
                  <a:pt x="21853" y="15377"/>
                  <a:pt x="21933" y="15788"/>
                </a:cubicBezTo>
                <a:cubicBezTo>
                  <a:pt x="21716" y="15761"/>
                  <a:pt x="21485" y="15738"/>
                  <a:pt x="21261" y="15701"/>
                </a:cubicBezTo>
                <a:cubicBezTo>
                  <a:pt x="21193" y="15691"/>
                  <a:pt x="21128" y="15685"/>
                  <a:pt x="21064" y="15685"/>
                </a:cubicBezTo>
                <a:cubicBezTo>
                  <a:pt x="20724" y="15685"/>
                  <a:pt x="20452" y="15836"/>
                  <a:pt x="20232" y="16132"/>
                </a:cubicBezTo>
                <a:cubicBezTo>
                  <a:pt x="20111" y="16296"/>
                  <a:pt x="19981" y="16450"/>
                  <a:pt x="19844" y="16597"/>
                </a:cubicBezTo>
                <a:cubicBezTo>
                  <a:pt x="19463" y="17011"/>
                  <a:pt x="19000" y="17283"/>
                  <a:pt x="18460" y="17283"/>
                </a:cubicBezTo>
                <a:cubicBezTo>
                  <a:pt x="18193" y="17283"/>
                  <a:pt x="17908" y="17217"/>
                  <a:pt x="17604" y="17069"/>
                </a:cubicBezTo>
                <a:cubicBezTo>
                  <a:pt x="17467" y="16998"/>
                  <a:pt x="17333" y="16925"/>
                  <a:pt x="17189" y="16865"/>
                </a:cubicBezTo>
                <a:cubicBezTo>
                  <a:pt x="16928" y="16748"/>
                  <a:pt x="16668" y="16617"/>
                  <a:pt x="16397" y="16520"/>
                </a:cubicBezTo>
                <a:cubicBezTo>
                  <a:pt x="15892" y="16336"/>
                  <a:pt x="15377" y="16173"/>
                  <a:pt x="14865" y="16002"/>
                </a:cubicBezTo>
                <a:cubicBezTo>
                  <a:pt x="14666" y="15935"/>
                  <a:pt x="14466" y="15892"/>
                  <a:pt x="14267" y="15892"/>
                </a:cubicBezTo>
                <a:cubicBezTo>
                  <a:pt x="14063" y="15892"/>
                  <a:pt x="13860" y="15937"/>
                  <a:pt x="13662" y="16046"/>
                </a:cubicBezTo>
                <a:cubicBezTo>
                  <a:pt x="13444" y="16163"/>
                  <a:pt x="13237" y="16306"/>
                  <a:pt x="13053" y="16470"/>
                </a:cubicBezTo>
                <a:cubicBezTo>
                  <a:pt x="12806" y="16688"/>
                  <a:pt x="12706" y="16972"/>
                  <a:pt x="12776" y="17306"/>
                </a:cubicBezTo>
                <a:cubicBezTo>
                  <a:pt x="12806" y="17436"/>
                  <a:pt x="12836" y="17570"/>
                  <a:pt x="12869" y="17701"/>
                </a:cubicBezTo>
                <a:cubicBezTo>
                  <a:pt x="12990" y="18195"/>
                  <a:pt x="13137" y="18687"/>
                  <a:pt x="13227" y="19188"/>
                </a:cubicBezTo>
                <a:cubicBezTo>
                  <a:pt x="13478" y="20532"/>
                  <a:pt x="13993" y="21763"/>
                  <a:pt x="14745" y="22903"/>
                </a:cubicBezTo>
                <a:cubicBezTo>
                  <a:pt x="15099" y="23441"/>
                  <a:pt x="15417" y="24003"/>
                  <a:pt x="15751" y="24555"/>
                </a:cubicBezTo>
                <a:cubicBezTo>
                  <a:pt x="15775" y="24581"/>
                  <a:pt x="15802" y="24608"/>
                  <a:pt x="15885" y="24688"/>
                </a:cubicBezTo>
                <a:cubicBezTo>
                  <a:pt x="15932" y="23909"/>
                  <a:pt x="16166" y="23244"/>
                  <a:pt x="16527" y="22632"/>
                </a:cubicBezTo>
                <a:cubicBezTo>
                  <a:pt x="16895" y="22004"/>
                  <a:pt x="17383" y="21499"/>
                  <a:pt x="18025" y="21148"/>
                </a:cubicBezTo>
                <a:cubicBezTo>
                  <a:pt x="18660" y="20803"/>
                  <a:pt x="19342" y="20633"/>
                  <a:pt x="20064" y="20512"/>
                </a:cubicBezTo>
                <a:cubicBezTo>
                  <a:pt x="20105" y="20930"/>
                  <a:pt x="20148" y="21311"/>
                  <a:pt x="20171" y="21696"/>
                </a:cubicBezTo>
                <a:cubicBezTo>
                  <a:pt x="20212" y="22435"/>
                  <a:pt x="20228" y="23174"/>
                  <a:pt x="20282" y="23913"/>
                </a:cubicBezTo>
                <a:cubicBezTo>
                  <a:pt x="20339" y="24688"/>
                  <a:pt x="20329" y="25457"/>
                  <a:pt x="20212" y="26216"/>
                </a:cubicBezTo>
                <a:cubicBezTo>
                  <a:pt x="20145" y="26651"/>
                  <a:pt x="20014" y="27079"/>
                  <a:pt x="19914" y="27507"/>
                </a:cubicBezTo>
                <a:cubicBezTo>
                  <a:pt x="19660" y="28610"/>
                  <a:pt x="19413" y="29720"/>
                  <a:pt x="19158" y="30827"/>
                </a:cubicBezTo>
                <a:cubicBezTo>
                  <a:pt x="19051" y="31292"/>
                  <a:pt x="18934" y="31753"/>
                  <a:pt x="18821" y="32218"/>
                </a:cubicBezTo>
                <a:cubicBezTo>
                  <a:pt x="18757" y="31967"/>
                  <a:pt x="18777" y="31720"/>
                  <a:pt x="18801" y="31475"/>
                </a:cubicBezTo>
                <a:cubicBezTo>
                  <a:pt x="18844" y="30957"/>
                  <a:pt x="18888" y="30439"/>
                  <a:pt x="18921" y="29921"/>
                </a:cubicBezTo>
                <a:cubicBezTo>
                  <a:pt x="18928" y="29747"/>
                  <a:pt x="18924" y="29573"/>
                  <a:pt x="18911" y="29403"/>
                </a:cubicBezTo>
                <a:cubicBezTo>
                  <a:pt x="18858" y="28669"/>
                  <a:pt x="18139" y="28069"/>
                  <a:pt x="17509" y="28069"/>
                </a:cubicBezTo>
                <a:cubicBezTo>
                  <a:pt x="17507" y="28069"/>
                  <a:pt x="17505" y="28069"/>
                  <a:pt x="17503" y="28069"/>
                </a:cubicBezTo>
                <a:cubicBezTo>
                  <a:pt x="17179" y="28069"/>
                  <a:pt x="16851" y="28102"/>
                  <a:pt x="16527" y="28125"/>
                </a:cubicBezTo>
                <a:cubicBezTo>
                  <a:pt x="16320" y="28142"/>
                  <a:pt x="16159" y="28249"/>
                  <a:pt x="16049" y="28420"/>
                </a:cubicBezTo>
                <a:cubicBezTo>
                  <a:pt x="15915" y="28627"/>
                  <a:pt x="15818" y="28871"/>
                  <a:pt x="15651" y="29051"/>
                </a:cubicBezTo>
                <a:cubicBezTo>
                  <a:pt x="15477" y="29239"/>
                  <a:pt x="15233" y="29359"/>
                  <a:pt x="15043" y="29530"/>
                </a:cubicBezTo>
                <a:cubicBezTo>
                  <a:pt x="14307" y="30188"/>
                  <a:pt x="13742" y="30994"/>
                  <a:pt x="13117" y="31746"/>
                </a:cubicBezTo>
                <a:cubicBezTo>
                  <a:pt x="13087" y="31783"/>
                  <a:pt x="13090" y="31847"/>
                  <a:pt x="13073" y="31903"/>
                </a:cubicBezTo>
                <a:cubicBezTo>
                  <a:pt x="13135" y="31938"/>
                  <a:pt x="13192" y="31951"/>
                  <a:pt x="13246" y="31951"/>
                </a:cubicBezTo>
                <a:cubicBezTo>
                  <a:pt x="13318" y="31951"/>
                  <a:pt x="13386" y="31927"/>
                  <a:pt x="13451" y="31900"/>
                </a:cubicBezTo>
                <a:cubicBezTo>
                  <a:pt x="13558" y="31853"/>
                  <a:pt x="13658" y="31796"/>
                  <a:pt x="13755" y="31733"/>
                </a:cubicBezTo>
                <a:cubicBezTo>
                  <a:pt x="14193" y="31459"/>
                  <a:pt x="14541" y="31084"/>
                  <a:pt x="14849" y="30676"/>
                </a:cubicBezTo>
                <a:cubicBezTo>
                  <a:pt x="15173" y="30255"/>
                  <a:pt x="15441" y="29797"/>
                  <a:pt x="15685" y="29329"/>
                </a:cubicBezTo>
                <a:cubicBezTo>
                  <a:pt x="15725" y="29255"/>
                  <a:pt x="15775" y="29169"/>
                  <a:pt x="15842" y="29128"/>
                </a:cubicBezTo>
                <a:cubicBezTo>
                  <a:pt x="16108" y="28973"/>
                  <a:pt x="16370" y="28866"/>
                  <a:pt x="16631" y="28866"/>
                </a:cubicBezTo>
                <a:cubicBezTo>
                  <a:pt x="16922" y="28866"/>
                  <a:pt x="17213" y="28999"/>
                  <a:pt x="17507" y="29346"/>
                </a:cubicBezTo>
                <a:cubicBezTo>
                  <a:pt x="17901" y="29814"/>
                  <a:pt x="18199" y="30345"/>
                  <a:pt x="18343" y="30947"/>
                </a:cubicBezTo>
                <a:cubicBezTo>
                  <a:pt x="18426" y="31285"/>
                  <a:pt x="18506" y="31626"/>
                  <a:pt x="18553" y="31967"/>
                </a:cubicBezTo>
                <a:cubicBezTo>
                  <a:pt x="18627" y="32515"/>
                  <a:pt x="18637" y="33057"/>
                  <a:pt x="18456" y="33592"/>
                </a:cubicBezTo>
                <a:cubicBezTo>
                  <a:pt x="18366" y="33856"/>
                  <a:pt x="18292" y="34123"/>
                  <a:pt x="18209" y="34391"/>
                </a:cubicBezTo>
                <a:cubicBezTo>
                  <a:pt x="17951" y="35237"/>
                  <a:pt x="17550" y="36009"/>
                  <a:pt x="16985" y="36695"/>
                </a:cubicBezTo>
                <a:cubicBezTo>
                  <a:pt x="16417" y="37387"/>
                  <a:pt x="15858" y="38085"/>
                  <a:pt x="15390" y="38851"/>
                </a:cubicBezTo>
                <a:cubicBezTo>
                  <a:pt x="14875" y="39694"/>
                  <a:pt x="14498" y="40603"/>
                  <a:pt x="14280" y="41563"/>
                </a:cubicBezTo>
                <a:cubicBezTo>
                  <a:pt x="14163" y="42067"/>
                  <a:pt x="14096" y="42586"/>
                  <a:pt x="14040" y="43101"/>
                </a:cubicBezTo>
                <a:cubicBezTo>
                  <a:pt x="13896" y="44391"/>
                  <a:pt x="13769" y="45685"/>
                  <a:pt x="13635" y="46976"/>
                </a:cubicBezTo>
                <a:cubicBezTo>
                  <a:pt x="13558" y="47711"/>
                  <a:pt x="13488" y="48447"/>
                  <a:pt x="13404" y="49182"/>
                </a:cubicBezTo>
                <a:cubicBezTo>
                  <a:pt x="13311" y="49985"/>
                  <a:pt x="13217" y="50784"/>
                  <a:pt x="13110" y="51586"/>
                </a:cubicBezTo>
                <a:cubicBezTo>
                  <a:pt x="13040" y="52128"/>
                  <a:pt x="12976" y="52676"/>
                  <a:pt x="12866" y="53211"/>
                </a:cubicBezTo>
                <a:cubicBezTo>
                  <a:pt x="12639" y="54294"/>
                  <a:pt x="12221" y="55301"/>
                  <a:pt x="11535" y="56187"/>
                </a:cubicBezTo>
                <a:cubicBezTo>
                  <a:pt x="11000" y="56875"/>
                  <a:pt x="10476" y="57578"/>
                  <a:pt x="9967" y="58290"/>
                </a:cubicBezTo>
                <a:cubicBezTo>
                  <a:pt x="9329" y="59182"/>
                  <a:pt x="8707" y="60082"/>
                  <a:pt x="8102" y="60998"/>
                </a:cubicBezTo>
                <a:cubicBezTo>
                  <a:pt x="7901" y="61299"/>
                  <a:pt x="7700" y="61610"/>
                  <a:pt x="7603" y="61971"/>
                </a:cubicBezTo>
                <a:cubicBezTo>
                  <a:pt x="7590" y="62028"/>
                  <a:pt x="7593" y="62091"/>
                  <a:pt x="7590" y="62151"/>
                </a:cubicBezTo>
                <a:cubicBezTo>
                  <a:pt x="7605" y="62154"/>
                  <a:pt x="7619" y="62155"/>
                  <a:pt x="7632" y="62155"/>
                </a:cubicBezTo>
                <a:cubicBezTo>
                  <a:pt x="7726" y="62155"/>
                  <a:pt x="7746" y="62084"/>
                  <a:pt x="7784" y="62028"/>
                </a:cubicBezTo>
                <a:cubicBezTo>
                  <a:pt x="8085" y="61593"/>
                  <a:pt x="8359" y="61142"/>
                  <a:pt x="8693" y="60734"/>
                </a:cubicBezTo>
                <a:cubicBezTo>
                  <a:pt x="9740" y="59450"/>
                  <a:pt x="10893" y="58263"/>
                  <a:pt x="12137" y="57170"/>
                </a:cubicBezTo>
                <a:cubicBezTo>
                  <a:pt x="12692" y="56685"/>
                  <a:pt x="13254" y="56193"/>
                  <a:pt x="13779" y="55675"/>
                </a:cubicBezTo>
                <a:cubicBezTo>
                  <a:pt x="14397" y="55070"/>
                  <a:pt x="14976" y="54428"/>
                  <a:pt x="15641" y="53866"/>
                </a:cubicBezTo>
                <a:cubicBezTo>
                  <a:pt x="16046" y="53529"/>
                  <a:pt x="16397" y="53127"/>
                  <a:pt x="16768" y="52750"/>
                </a:cubicBezTo>
                <a:cubicBezTo>
                  <a:pt x="17283" y="52238"/>
                  <a:pt x="17885" y="51840"/>
                  <a:pt x="18466" y="51412"/>
                </a:cubicBezTo>
                <a:cubicBezTo>
                  <a:pt x="18794" y="51172"/>
                  <a:pt x="19168" y="51061"/>
                  <a:pt x="19570" y="51035"/>
                </a:cubicBezTo>
                <a:cubicBezTo>
                  <a:pt x="19657" y="51024"/>
                  <a:pt x="19744" y="51021"/>
                  <a:pt x="19827" y="51008"/>
                </a:cubicBezTo>
                <a:cubicBezTo>
                  <a:pt x="19858" y="51003"/>
                  <a:pt x="19889" y="51001"/>
                  <a:pt x="19918" y="51001"/>
                </a:cubicBezTo>
                <a:cubicBezTo>
                  <a:pt x="20074" y="51001"/>
                  <a:pt x="20211" y="51064"/>
                  <a:pt x="20332" y="51168"/>
                </a:cubicBezTo>
                <a:cubicBezTo>
                  <a:pt x="20406" y="51225"/>
                  <a:pt x="20472" y="51295"/>
                  <a:pt x="20543" y="51362"/>
                </a:cubicBezTo>
                <a:lnTo>
                  <a:pt x="21619" y="52365"/>
                </a:lnTo>
                <a:cubicBezTo>
                  <a:pt x="21780" y="52512"/>
                  <a:pt x="21970" y="52629"/>
                  <a:pt x="22181" y="52646"/>
                </a:cubicBezTo>
                <a:cubicBezTo>
                  <a:pt x="22441" y="52670"/>
                  <a:pt x="22703" y="52673"/>
                  <a:pt x="22963" y="52673"/>
                </a:cubicBezTo>
                <a:cubicBezTo>
                  <a:pt x="23067" y="52673"/>
                  <a:pt x="23171" y="52673"/>
                  <a:pt x="23274" y="52673"/>
                </a:cubicBezTo>
                <a:cubicBezTo>
                  <a:pt x="23351" y="52673"/>
                  <a:pt x="23435" y="52646"/>
                  <a:pt x="23455" y="52529"/>
                </a:cubicBezTo>
                <a:cubicBezTo>
                  <a:pt x="23418" y="52492"/>
                  <a:pt x="23381" y="52432"/>
                  <a:pt x="23324" y="52405"/>
                </a:cubicBezTo>
                <a:cubicBezTo>
                  <a:pt x="23214" y="52338"/>
                  <a:pt x="23087" y="52278"/>
                  <a:pt x="22967" y="52225"/>
                </a:cubicBezTo>
                <a:cubicBezTo>
                  <a:pt x="22605" y="52061"/>
                  <a:pt x="22244" y="51904"/>
                  <a:pt x="21933" y="51653"/>
                </a:cubicBezTo>
                <a:cubicBezTo>
                  <a:pt x="21753" y="51509"/>
                  <a:pt x="21576" y="51369"/>
                  <a:pt x="21392" y="51225"/>
                </a:cubicBezTo>
                <a:cubicBezTo>
                  <a:pt x="21011" y="50928"/>
                  <a:pt x="20630" y="50637"/>
                  <a:pt x="20141" y="50533"/>
                </a:cubicBezTo>
                <a:cubicBezTo>
                  <a:pt x="20128" y="50526"/>
                  <a:pt x="20115" y="50503"/>
                  <a:pt x="20095" y="50476"/>
                </a:cubicBezTo>
                <a:cubicBezTo>
                  <a:pt x="20165" y="50426"/>
                  <a:pt x="20232" y="50376"/>
                  <a:pt x="20309" y="50336"/>
                </a:cubicBezTo>
                <a:cubicBezTo>
                  <a:pt x="20777" y="50068"/>
                  <a:pt x="21225" y="49764"/>
                  <a:pt x="21643" y="49423"/>
                </a:cubicBezTo>
                <a:cubicBezTo>
                  <a:pt x="22004" y="49129"/>
                  <a:pt x="22361" y="48818"/>
                  <a:pt x="22729" y="48520"/>
                </a:cubicBezTo>
                <a:cubicBezTo>
                  <a:pt x="23916" y="47557"/>
                  <a:pt x="25170" y="46681"/>
                  <a:pt x="26427" y="45809"/>
                </a:cubicBezTo>
                <a:cubicBezTo>
                  <a:pt x="26781" y="45561"/>
                  <a:pt x="27126" y="45294"/>
                  <a:pt x="27467" y="45033"/>
                </a:cubicBezTo>
                <a:cubicBezTo>
                  <a:pt x="27554" y="44959"/>
                  <a:pt x="27631" y="44869"/>
                  <a:pt x="27694" y="44772"/>
                </a:cubicBezTo>
                <a:cubicBezTo>
                  <a:pt x="27851" y="44532"/>
                  <a:pt x="27995" y="44281"/>
                  <a:pt x="28149" y="44037"/>
                </a:cubicBezTo>
                <a:cubicBezTo>
                  <a:pt x="28323" y="43766"/>
                  <a:pt x="28430" y="43468"/>
                  <a:pt x="28463" y="43147"/>
                </a:cubicBezTo>
                <a:cubicBezTo>
                  <a:pt x="28500" y="42766"/>
                  <a:pt x="28416" y="42398"/>
                  <a:pt x="28329" y="42034"/>
                </a:cubicBezTo>
                <a:cubicBezTo>
                  <a:pt x="28102" y="41115"/>
                  <a:pt x="28079" y="40188"/>
                  <a:pt x="28152" y="39252"/>
                </a:cubicBezTo>
                <a:cubicBezTo>
                  <a:pt x="28199" y="38704"/>
                  <a:pt x="28236" y="38156"/>
                  <a:pt x="28182" y="37611"/>
                </a:cubicBezTo>
                <a:cubicBezTo>
                  <a:pt x="28136" y="37129"/>
                  <a:pt x="28139" y="36648"/>
                  <a:pt x="28169" y="36166"/>
                </a:cubicBezTo>
                <a:cubicBezTo>
                  <a:pt x="28186" y="35929"/>
                  <a:pt x="28189" y="35688"/>
                  <a:pt x="28169" y="35447"/>
                </a:cubicBezTo>
                <a:cubicBezTo>
                  <a:pt x="28115" y="34836"/>
                  <a:pt x="27865" y="34301"/>
                  <a:pt x="27450" y="33843"/>
                </a:cubicBezTo>
                <a:cubicBezTo>
                  <a:pt x="27380" y="33766"/>
                  <a:pt x="27316" y="33682"/>
                  <a:pt x="27266" y="33589"/>
                </a:cubicBezTo>
                <a:cubicBezTo>
                  <a:pt x="27209" y="33485"/>
                  <a:pt x="27260" y="33385"/>
                  <a:pt x="27326" y="33298"/>
                </a:cubicBezTo>
                <a:cubicBezTo>
                  <a:pt x="27360" y="33252"/>
                  <a:pt x="27404" y="33237"/>
                  <a:pt x="27451" y="33237"/>
                </a:cubicBezTo>
                <a:cubicBezTo>
                  <a:pt x="27488" y="33237"/>
                  <a:pt x="27526" y="33246"/>
                  <a:pt x="27564" y="33258"/>
                </a:cubicBezTo>
                <a:cubicBezTo>
                  <a:pt x="27601" y="33271"/>
                  <a:pt x="27637" y="33284"/>
                  <a:pt x="27671" y="33301"/>
                </a:cubicBezTo>
                <a:cubicBezTo>
                  <a:pt x="28604" y="33726"/>
                  <a:pt x="29470" y="34261"/>
                  <a:pt x="30208" y="34979"/>
                </a:cubicBezTo>
                <a:cubicBezTo>
                  <a:pt x="30543" y="35304"/>
                  <a:pt x="30777" y="35681"/>
                  <a:pt x="30847" y="36150"/>
                </a:cubicBezTo>
                <a:cubicBezTo>
                  <a:pt x="30907" y="36534"/>
                  <a:pt x="31071" y="36882"/>
                  <a:pt x="31265" y="37216"/>
                </a:cubicBezTo>
                <a:cubicBezTo>
                  <a:pt x="31462" y="37554"/>
                  <a:pt x="31643" y="37905"/>
                  <a:pt x="31823" y="38256"/>
                </a:cubicBezTo>
                <a:cubicBezTo>
                  <a:pt x="31984" y="38574"/>
                  <a:pt x="32017" y="38901"/>
                  <a:pt x="31930" y="39259"/>
                </a:cubicBezTo>
                <a:cubicBezTo>
                  <a:pt x="31746" y="40008"/>
                  <a:pt x="31573" y="40760"/>
                  <a:pt x="31208" y="41446"/>
                </a:cubicBezTo>
                <a:cubicBezTo>
                  <a:pt x="31038" y="41767"/>
                  <a:pt x="30847" y="42081"/>
                  <a:pt x="30670" y="42398"/>
                </a:cubicBezTo>
                <a:cubicBezTo>
                  <a:pt x="30396" y="42887"/>
                  <a:pt x="30045" y="43301"/>
                  <a:pt x="29567" y="43595"/>
                </a:cubicBezTo>
                <a:cubicBezTo>
                  <a:pt x="29470" y="43656"/>
                  <a:pt x="29383" y="43732"/>
                  <a:pt x="29289" y="43803"/>
                </a:cubicBezTo>
                <a:cubicBezTo>
                  <a:pt x="28965" y="44057"/>
                  <a:pt x="28674" y="44358"/>
                  <a:pt x="28299" y="44548"/>
                </a:cubicBezTo>
                <a:cubicBezTo>
                  <a:pt x="28256" y="44568"/>
                  <a:pt x="28216" y="44602"/>
                  <a:pt x="28189" y="44639"/>
                </a:cubicBezTo>
                <a:cubicBezTo>
                  <a:pt x="28129" y="44739"/>
                  <a:pt x="28015" y="44722"/>
                  <a:pt x="27905" y="44749"/>
                </a:cubicBezTo>
                <a:cubicBezTo>
                  <a:pt x="27945" y="44903"/>
                  <a:pt x="28005" y="45036"/>
                  <a:pt x="27928" y="45177"/>
                </a:cubicBezTo>
                <a:cubicBezTo>
                  <a:pt x="27728" y="45535"/>
                  <a:pt x="27494" y="45856"/>
                  <a:pt x="27132" y="46073"/>
                </a:cubicBezTo>
                <a:cubicBezTo>
                  <a:pt x="26979" y="46170"/>
                  <a:pt x="26825" y="46263"/>
                  <a:pt x="26674" y="46370"/>
                </a:cubicBezTo>
                <a:cubicBezTo>
                  <a:pt x="26109" y="46772"/>
                  <a:pt x="25695" y="47290"/>
                  <a:pt x="25524" y="47975"/>
                </a:cubicBezTo>
                <a:cubicBezTo>
                  <a:pt x="25454" y="48263"/>
                  <a:pt x="25377" y="48550"/>
                  <a:pt x="25320" y="48845"/>
                </a:cubicBezTo>
                <a:cubicBezTo>
                  <a:pt x="25197" y="49440"/>
                  <a:pt x="24912" y="49938"/>
                  <a:pt x="24471" y="50352"/>
                </a:cubicBezTo>
                <a:cubicBezTo>
                  <a:pt x="24304" y="50510"/>
                  <a:pt x="24137" y="50673"/>
                  <a:pt x="23986" y="50844"/>
                </a:cubicBezTo>
                <a:cubicBezTo>
                  <a:pt x="23789" y="51071"/>
                  <a:pt x="23816" y="51205"/>
                  <a:pt x="24060" y="51359"/>
                </a:cubicBezTo>
                <a:cubicBezTo>
                  <a:pt x="24167" y="51426"/>
                  <a:pt x="24277" y="51486"/>
                  <a:pt x="24394" y="51529"/>
                </a:cubicBezTo>
                <a:cubicBezTo>
                  <a:pt x="24568" y="51603"/>
                  <a:pt x="24739" y="51660"/>
                  <a:pt x="24912" y="51713"/>
                </a:cubicBezTo>
                <a:cubicBezTo>
                  <a:pt x="25358" y="51850"/>
                  <a:pt x="25811" y="51946"/>
                  <a:pt x="26273" y="51946"/>
                </a:cubicBezTo>
                <a:cubicBezTo>
                  <a:pt x="26397" y="51946"/>
                  <a:pt x="26522" y="51939"/>
                  <a:pt x="26648" y="51924"/>
                </a:cubicBezTo>
                <a:cubicBezTo>
                  <a:pt x="27400" y="51837"/>
                  <a:pt x="28119" y="51630"/>
                  <a:pt x="28818" y="51342"/>
                </a:cubicBezTo>
                <a:cubicBezTo>
                  <a:pt x="29232" y="51172"/>
                  <a:pt x="29567" y="50891"/>
                  <a:pt x="29704" y="50449"/>
                </a:cubicBezTo>
                <a:cubicBezTo>
                  <a:pt x="29774" y="50219"/>
                  <a:pt x="29811" y="49981"/>
                  <a:pt x="29837" y="49741"/>
                </a:cubicBezTo>
                <a:cubicBezTo>
                  <a:pt x="29887" y="49222"/>
                  <a:pt x="29857" y="48704"/>
                  <a:pt x="29821" y="48186"/>
                </a:cubicBezTo>
                <a:cubicBezTo>
                  <a:pt x="29794" y="47868"/>
                  <a:pt x="29794" y="47551"/>
                  <a:pt x="29787" y="47233"/>
                </a:cubicBezTo>
                <a:cubicBezTo>
                  <a:pt x="29787" y="47176"/>
                  <a:pt x="29811" y="47123"/>
                  <a:pt x="29824" y="47063"/>
                </a:cubicBezTo>
                <a:cubicBezTo>
                  <a:pt x="29894" y="47213"/>
                  <a:pt x="29934" y="47363"/>
                  <a:pt x="29938" y="47514"/>
                </a:cubicBezTo>
                <a:cubicBezTo>
                  <a:pt x="29954" y="47878"/>
                  <a:pt x="29968" y="48246"/>
                  <a:pt x="29954" y="48611"/>
                </a:cubicBezTo>
                <a:cubicBezTo>
                  <a:pt x="29924" y="49390"/>
                  <a:pt x="30038" y="50142"/>
                  <a:pt x="30312" y="50874"/>
                </a:cubicBezTo>
                <a:cubicBezTo>
                  <a:pt x="30493" y="51352"/>
                  <a:pt x="30663" y="51830"/>
                  <a:pt x="30857" y="52305"/>
                </a:cubicBezTo>
                <a:cubicBezTo>
                  <a:pt x="31228" y="53198"/>
                  <a:pt x="31399" y="54117"/>
                  <a:pt x="31349" y="55090"/>
                </a:cubicBezTo>
                <a:cubicBezTo>
                  <a:pt x="31315" y="55735"/>
                  <a:pt x="31355" y="56384"/>
                  <a:pt x="31415" y="57023"/>
                </a:cubicBezTo>
                <a:cubicBezTo>
                  <a:pt x="31496" y="57875"/>
                  <a:pt x="31783" y="58694"/>
                  <a:pt x="31964" y="59530"/>
                </a:cubicBezTo>
                <a:cubicBezTo>
                  <a:pt x="31991" y="59637"/>
                  <a:pt x="32057" y="59747"/>
                  <a:pt x="32118" y="59838"/>
                </a:cubicBezTo>
                <a:cubicBezTo>
                  <a:pt x="32179" y="59929"/>
                  <a:pt x="32230" y="59966"/>
                  <a:pt x="32303" y="59966"/>
                </a:cubicBezTo>
                <a:cubicBezTo>
                  <a:pt x="32341" y="59966"/>
                  <a:pt x="32386" y="59955"/>
                  <a:pt x="32442" y="59938"/>
                </a:cubicBezTo>
                <a:cubicBezTo>
                  <a:pt x="33264" y="59671"/>
                  <a:pt x="34017" y="59279"/>
                  <a:pt x="34665" y="58694"/>
                </a:cubicBezTo>
                <a:cubicBezTo>
                  <a:pt x="35334" y="58092"/>
                  <a:pt x="35795" y="57370"/>
                  <a:pt x="36063" y="56511"/>
                </a:cubicBezTo>
                <a:cubicBezTo>
                  <a:pt x="36304" y="55755"/>
                  <a:pt x="36330" y="54983"/>
                  <a:pt x="36240" y="54201"/>
                </a:cubicBezTo>
                <a:cubicBezTo>
                  <a:pt x="36136" y="53315"/>
                  <a:pt x="35802" y="52526"/>
                  <a:pt x="35204" y="51860"/>
                </a:cubicBezTo>
                <a:cubicBezTo>
                  <a:pt x="34792" y="51406"/>
                  <a:pt x="34358" y="50968"/>
                  <a:pt x="33913" y="50543"/>
                </a:cubicBezTo>
                <a:cubicBezTo>
                  <a:pt x="33197" y="49864"/>
                  <a:pt x="32586" y="49102"/>
                  <a:pt x="32118" y="48229"/>
                </a:cubicBezTo>
                <a:cubicBezTo>
                  <a:pt x="32094" y="48183"/>
                  <a:pt x="32077" y="48132"/>
                  <a:pt x="32034" y="48025"/>
                </a:cubicBezTo>
                <a:lnTo>
                  <a:pt x="32034" y="48025"/>
                </a:lnTo>
                <a:cubicBezTo>
                  <a:pt x="32231" y="48132"/>
                  <a:pt x="32375" y="48209"/>
                  <a:pt x="32515" y="48283"/>
                </a:cubicBezTo>
                <a:cubicBezTo>
                  <a:pt x="32870" y="48477"/>
                  <a:pt x="33231" y="48654"/>
                  <a:pt x="33552" y="48905"/>
                </a:cubicBezTo>
                <a:cubicBezTo>
                  <a:pt x="34057" y="49303"/>
                  <a:pt x="34451" y="49801"/>
                  <a:pt x="34786" y="50342"/>
                </a:cubicBezTo>
                <a:cubicBezTo>
                  <a:pt x="35160" y="50958"/>
                  <a:pt x="35545" y="51573"/>
                  <a:pt x="35946" y="52171"/>
                </a:cubicBezTo>
                <a:cubicBezTo>
                  <a:pt x="36143" y="52465"/>
                  <a:pt x="36377" y="52740"/>
                  <a:pt x="36614" y="53000"/>
                </a:cubicBezTo>
                <a:cubicBezTo>
                  <a:pt x="36805" y="53211"/>
                  <a:pt x="37029" y="53375"/>
                  <a:pt x="37307" y="53462"/>
                </a:cubicBezTo>
                <a:cubicBezTo>
                  <a:pt x="37489" y="53521"/>
                  <a:pt x="37670" y="53551"/>
                  <a:pt x="37849" y="53551"/>
                </a:cubicBezTo>
                <a:cubicBezTo>
                  <a:pt x="38122" y="53551"/>
                  <a:pt x="38390" y="53483"/>
                  <a:pt x="38651" y="53351"/>
                </a:cubicBezTo>
                <a:cubicBezTo>
                  <a:pt x="38881" y="53234"/>
                  <a:pt x="39099" y="53091"/>
                  <a:pt x="39313" y="52944"/>
                </a:cubicBezTo>
                <a:cubicBezTo>
                  <a:pt x="39801" y="52613"/>
                  <a:pt x="40309" y="52322"/>
                  <a:pt x="40901" y="52215"/>
                </a:cubicBezTo>
                <a:cubicBezTo>
                  <a:pt x="41208" y="52161"/>
                  <a:pt x="41529" y="52141"/>
                  <a:pt x="41844" y="52104"/>
                </a:cubicBezTo>
                <a:cubicBezTo>
                  <a:pt x="41954" y="52091"/>
                  <a:pt x="42064" y="52064"/>
                  <a:pt x="42155" y="52048"/>
                </a:cubicBezTo>
                <a:cubicBezTo>
                  <a:pt x="42215" y="51910"/>
                  <a:pt x="42155" y="51830"/>
                  <a:pt x="42108" y="51747"/>
                </a:cubicBezTo>
                <a:cubicBezTo>
                  <a:pt x="42004" y="51553"/>
                  <a:pt x="41897" y="51355"/>
                  <a:pt x="41780" y="51168"/>
                </a:cubicBezTo>
                <a:cubicBezTo>
                  <a:pt x="41312" y="50436"/>
                  <a:pt x="40851" y="49704"/>
                  <a:pt x="40369" y="48985"/>
                </a:cubicBezTo>
                <a:cubicBezTo>
                  <a:pt x="40219" y="48764"/>
                  <a:pt x="40035" y="48564"/>
                  <a:pt x="39851" y="48366"/>
                </a:cubicBezTo>
                <a:cubicBezTo>
                  <a:pt x="39313" y="47795"/>
                  <a:pt x="38634" y="47434"/>
                  <a:pt x="37918" y="47133"/>
                </a:cubicBezTo>
                <a:cubicBezTo>
                  <a:pt x="37798" y="47083"/>
                  <a:pt x="37678" y="47032"/>
                  <a:pt x="37514" y="46966"/>
                </a:cubicBezTo>
                <a:cubicBezTo>
                  <a:pt x="37681" y="46892"/>
                  <a:pt x="37811" y="46842"/>
                  <a:pt x="37935" y="46775"/>
                </a:cubicBezTo>
                <a:cubicBezTo>
                  <a:pt x="38353" y="46554"/>
                  <a:pt x="38721" y="46253"/>
                  <a:pt x="39085" y="45956"/>
                </a:cubicBezTo>
                <a:cubicBezTo>
                  <a:pt x="39450" y="45658"/>
                  <a:pt x="39737" y="45304"/>
                  <a:pt x="39965" y="44893"/>
                </a:cubicBezTo>
                <a:cubicBezTo>
                  <a:pt x="40239" y="44384"/>
                  <a:pt x="40439" y="43839"/>
                  <a:pt x="40627" y="43298"/>
                </a:cubicBezTo>
                <a:cubicBezTo>
                  <a:pt x="40911" y="42459"/>
                  <a:pt x="41235" y="41633"/>
                  <a:pt x="41697" y="40874"/>
                </a:cubicBezTo>
                <a:cubicBezTo>
                  <a:pt x="41814" y="40677"/>
                  <a:pt x="41803" y="40620"/>
                  <a:pt x="41636" y="40443"/>
                </a:cubicBezTo>
                <a:cubicBezTo>
                  <a:pt x="41419" y="40212"/>
                  <a:pt x="41205" y="39978"/>
                  <a:pt x="40984" y="39754"/>
                </a:cubicBezTo>
                <a:cubicBezTo>
                  <a:pt x="40774" y="39543"/>
                  <a:pt x="40566" y="39333"/>
                  <a:pt x="40342" y="39132"/>
                </a:cubicBezTo>
                <a:cubicBezTo>
                  <a:pt x="40084" y="38899"/>
                  <a:pt x="39795" y="38775"/>
                  <a:pt x="39481" y="38775"/>
                </a:cubicBezTo>
                <a:cubicBezTo>
                  <a:pt x="39344" y="38775"/>
                  <a:pt x="39202" y="38799"/>
                  <a:pt x="39055" y="38848"/>
                </a:cubicBezTo>
                <a:cubicBezTo>
                  <a:pt x="38579" y="39003"/>
                  <a:pt x="38093" y="39055"/>
                  <a:pt x="37595" y="39055"/>
                </a:cubicBezTo>
                <a:cubicBezTo>
                  <a:pt x="37579" y="39055"/>
                  <a:pt x="37563" y="39055"/>
                  <a:pt x="37547" y="39055"/>
                </a:cubicBezTo>
                <a:cubicBezTo>
                  <a:pt x="37410" y="39055"/>
                  <a:pt x="37276" y="39068"/>
                  <a:pt x="37143" y="39072"/>
                </a:cubicBezTo>
                <a:cubicBezTo>
                  <a:pt x="36511" y="39088"/>
                  <a:pt x="35956" y="39309"/>
                  <a:pt x="35474" y="39710"/>
                </a:cubicBezTo>
                <a:cubicBezTo>
                  <a:pt x="35418" y="39760"/>
                  <a:pt x="35351" y="39804"/>
                  <a:pt x="35287" y="39851"/>
                </a:cubicBezTo>
                <a:cubicBezTo>
                  <a:pt x="35284" y="39791"/>
                  <a:pt x="35301" y="39754"/>
                  <a:pt x="35321" y="39724"/>
                </a:cubicBezTo>
                <a:cubicBezTo>
                  <a:pt x="35578" y="39349"/>
                  <a:pt x="35775" y="38941"/>
                  <a:pt x="35909" y="38507"/>
                </a:cubicBezTo>
                <a:cubicBezTo>
                  <a:pt x="36056" y="38039"/>
                  <a:pt x="36170" y="37564"/>
                  <a:pt x="36260" y="37082"/>
                </a:cubicBezTo>
                <a:cubicBezTo>
                  <a:pt x="36447" y="36113"/>
                  <a:pt x="36471" y="35137"/>
                  <a:pt x="36437" y="34154"/>
                </a:cubicBezTo>
                <a:cubicBezTo>
                  <a:pt x="36397" y="33114"/>
                  <a:pt x="35906" y="32265"/>
                  <a:pt x="35304" y="31459"/>
                </a:cubicBezTo>
                <a:cubicBezTo>
                  <a:pt x="35268" y="31410"/>
                  <a:pt x="35235" y="31352"/>
                  <a:pt x="35170" y="31352"/>
                </a:cubicBezTo>
                <a:cubicBezTo>
                  <a:pt x="35155" y="31352"/>
                  <a:pt x="35139" y="31355"/>
                  <a:pt x="35120" y="31362"/>
                </a:cubicBezTo>
                <a:cubicBezTo>
                  <a:pt x="35070" y="31516"/>
                  <a:pt x="35070" y="31516"/>
                  <a:pt x="35090" y="31693"/>
                </a:cubicBezTo>
                <a:cubicBezTo>
                  <a:pt x="35160" y="32248"/>
                  <a:pt x="35150" y="32803"/>
                  <a:pt x="35003" y="33351"/>
                </a:cubicBezTo>
                <a:cubicBezTo>
                  <a:pt x="34939" y="33582"/>
                  <a:pt x="34876" y="33816"/>
                  <a:pt x="34806" y="34043"/>
                </a:cubicBezTo>
                <a:cubicBezTo>
                  <a:pt x="34608" y="34685"/>
                  <a:pt x="34354" y="35294"/>
                  <a:pt x="33913" y="35809"/>
                </a:cubicBezTo>
                <a:cubicBezTo>
                  <a:pt x="33682" y="36079"/>
                  <a:pt x="33422" y="36327"/>
                  <a:pt x="33177" y="36581"/>
                </a:cubicBezTo>
                <a:cubicBezTo>
                  <a:pt x="32696" y="37079"/>
                  <a:pt x="32261" y="37601"/>
                  <a:pt x="32141" y="38313"/>
                </a:cubicBezTo>
                <a:cubicBezTo>
                  <a:pt x="32131" y="38353"/>
                  <a:pt x="32101" y="38386"/>
                  <a:pt x="32064" y="38450"/>
                </a:cubicBezTo>
                <a:cubicBezTo>
                  <a:pt x="32027" y="38370"/>
                  <a:pt x="32011" y="38329"/>
                  <a:pt x="31991" y="38286"/>
                </a:cubicBezTo>
                <a:cubicBezTo>
                  <a:pt x="31817" y="37952"/>
                  <a:pt x="31666" y="37604"/>
                  <a:pt x="31472" y="37286"/>
                </a:cubicBezTo>
                <a:cubicBezTo>
                  <a:pt x="31228" y="36892"/>
                  <a:pt x="31044" y="36474"/>
                  <a:pt x="30954" y="36012"/>
                </a:cubicBezTo>
                <a:cubicBezTo>
                  <a:pt x="30921" y="35839"/>
                  <a:pt x="30847" y="35665"/>
                  <a:pt x="30770" y="35504"/>
                </a:cubicBezTo>
                <a:cubicBezTo>
                  <a:pt x="30573" y="35103"/>
                  <a:pt x="30252" y="34812"/>
                  <a:pt x="29918" y="34535"/>
                </a:cubicBezTo>
                <a:cubicBezTo>
                  <a:pt x="29292" y="34010"/>
                  <a:pt x="28600" y="33599"/>
                  <a:pt x="27871" y="33241"/>
                </a:cubicBezTo>
                <a:cubicBezTo>
                  <a:pt x="27761" y="33187"/>
                  <a:pt x="27637" y="33140"/>
                  <a:pt x="27517" y="33120"/>
                </a:cubicBezTo>
                <a:cubicBezTo>
                  <a:pt x="27501" y="33117"/>
                  <a:pt x="27483" y="33116"/>
                  <a:pt x="27464" y="33116"/>
                </a:cubicBezTo>
                <a:cubicBezTo>
                  <a:pt x="27398" y="33116"/>
                  <a:pt x="27324" y="33134"/>
                  <a:pt x="27280" y="33171"/>
                </a:cubicBezTo>
                <a:cubicBezTo>
                  <a:pt x="27096" y="33314"/>
                  <a:pt x="27066" y="33572"/>
                  <a:pt x="27199" y="33769"/>
                </a:cubicBezTo>
                <a:cubicBezTo>
                  <a:pt x="27243" y="33833"/>
                  <a:pt x="27300" y="33883"/>
                  <a:pt x="27346" y="33943"/>
                </a:cubicBezTo>
                <a:cubicBezTo>
                  <a:pt x="27484" y="34133"/>
                  <a:pt x="27637" y="34307"/>
                  <a:pt x="27748" y="34508"/>
                </a:cubicBezTo>
                <a:cubicBezTo>
                  <a:pt x="28012" y="34986"/>
                  <a:pt x="28082" y="35504"/>
                  <a:pt x="28052" y="36043"/>
                </a:cubicBezTo>
                <a:cubicBezTo>
                  <a:pt x="28032" y="36457"/>
                  <a:pt x="28005" y="36875"/>
                  <a:pt x="28039" y="37283"/>
                </a:cubicBezTo>
                <a:cubicBezTo>
                  <a:pt x="28099" y="38029"/>
                  <a:pt x="28062" y="38764"/>
                  <a:pt x="28015" y="39503"/>
                </a:cubicBezTo>
                <a:cubicBezTo>
                  <a:pt x="27962" y="40339"/>
                  <a:pt x="27985" y="41175"/>
                  <a:pt x="28196" y="41997"/>
                </a:cubicBezTo>
                <a:cubicBezTo>
                  <a:pt x="28246" y="42201"/>
                  <a:pt x="28286" y="42412"/>
                  <a:pt x="28323" y="42619"/>
                </a:cubicBezTo>
                <a:cubicBezTo>
                  <a:pt x="28406" y="43070"/>
                  <a:pt x="28329" y="43498"/>
                  <a:pt x="28089" y="43896"/>
                </a:cubicBezTo>
                <a:cubicBezTo>
                  <a:pt x="27968" y="44100"/>
                  <a:pt x="27831" y="44301"/>
                  <a:pt x="27714" y="44508"/>
                </a:cubicBezTo>
                <a:cubicBezTo>
                  <a:pt x="27564" y="44776"/>
                  <a:pt x="27367" y="44993"/>
                  <a:pt x="27119" y="45170"/>
                </a:cubicBezTo>
                <a:cubicBezTo>
                  <a:pt x="26557" y="45568"/>
                  <a:pt x="25989" y="45963"/>
                  <a:pt x="25421" y="46360"/>
                </a:cubicBezTo>
                <a:cubicBezTo>
                  <a:pt x="24334" y="47123"/>
                  <a:pt x="23257" y="47898"/>
                  <a:pt x="22248" y="48764"/>
                </a:cubicBezTo>
                <a:cubicBezTo>
                  <a:pt x="21633" y="49289"/>
                  <a:pt x="21001" y="49797"/>
                  <a:pt x="20299" y="50202"/>
                </a:cubicBezTo>
                <a:cubicBezTo>
                  <a:pt x="20061" y="50339"/>
                  <a:pt x="19824" y="50473"/>
                  <a:pt x="19586" y="50607"/>
                </a:cubicBezTo>
                <a:cubicBezTo>
                  <a:pt x="19673" y="50393"/>
                  <a:pt x="19830" y="50259"/>
                  <a:pt x="19981" y="50115"/>
                </a:cubicBezTo>
                <a:cubicBezTo>
                  <a:pt x="20272" y="49834"/>
                  <a:pt x="20559" y="49553"/>
                  <a:pt x="20847" y="49269"/>
                </a:cubicBezTo>
                <a:cubicBezTo>
                  <a:pt x="21051" y="49069"/>
                  <a:pt x="21181" y="48821"/>
                  <a:pt x="21248" y="48547"/>
                </a:cubicBezTo>
                <a:cubicBezTo>
                  <a:pt x="21325" y="48219"/>
                  <a:pt x="21409" y="47892"/>
                  <a:pt x="21482" y="47564"/>
                </a:cubicBezTo>
                <a:cubicBezTo>
                  <a:pt x="21559" y="47246"/>
                  <a:pt x="21542" y="46932"/>
                  <a:pt x="21412" y="46631"/>
                </a:cubicBezTo>
                <a:cubicBezTo>
                  <a:pt x="21278" y="46324"/>
                  <a:pt x="21098" y="46039"/>
                  <a:pt x="20877" y="45779"/>
                </a:cubicBezTo>
                <a:cubicBezTo>
                  <a:pt x="20718" y="45593"/>
                  <a:pt x="20528" y="45498"/>
                  <a:pt x="20308" y="45498"/>
                </a:cubicBezTo>
                <a:cubicBezTo>
                  <a:pt x="20250" y="45498"/>
                  <a:pt x="20190" y="45505"/>
                  <a:pt x="20128" y="45518"/>
                </a:cubicBezTo>
                <a:cubicBezTo>
                  <a:pt x="19924" y="45561"/>
                  <a:pt x="19723" y="45635"/>
                  <a:pt x="19519" y="45688"/>
                </a:cubicBezTo>
                <a:cubicBezTo>
                  <a:pt x="19445" y="45704"/>
                  <a:pt x="19364" y="45731"/>
                  <a:pt x="19292" y="45731"/>
                </a:cubicBezTo>
                <a:cubicBezTo>
                  <a:pt x="19273" y="45731"/>
                  <a:pt x="19256" y="45729"/>
                  <a:pt x="19239" y="45725"/>
                </a:cubicBezTo>
                <a:cubicBezTo>
                  <a:pt x="19145" y="45703"/>
                  <a:pt x="19053" y="45695"/>
                  <a:pt x="18962" y="45695"/>
                </a:cubicBezTo>
                <a:cubicBezTo>
                  <a:pt x="18832" y="45695"/>
                  <a:pt x="18705" y="45711"/>
                  <a:pt x="18577" y="45725"/>
                </a:cubicBezTo>
                <a:cubicBezTo>
                  <a:pt x="18456" y="45740"/>
                  <a:pt x="18336" y="45748"/>
                  <a:pt x="18216" y="45748"/>
                </a:cubicBezTo>
                <a:cubicBezTo>
                  <a:pt x="18059" y="45748"/>
                  <a:pt x="17903" y="45734"/>
                  <a:pt x="17747" y="45702"/>
                </a:cubicBezTo>
                <a:cubicBezTo>
                  <a:pt x="17366" y="45618"/>
                  <a:pt x="17019" y="45454"/>
                  <a:pt x="16671" y="45284"/>
                </a:cubicBezTo>
                <a:cubicBezTo>
                  <a:pt x="16605" y="45247"/>
                  <a:pt x="16539" y="45192"/>
                  <a:pt x="16437" y="45192"/>
                </a:cubicBezTo>
                <a:cubicBezTo>
                  <a:pt x="16420" y="45192"/>
                  <a:pt x="16402" y="45194"/>
                  <a:pt x="16383" y="45197"/>
                </a:cubicBezTo>
                <a:cubicBezTo>
                  <a:pt x="16410" y="45250"/>
                  <a:pt x="16413" y="45301"/>
                  <a:pt x="16444" y="45324"/>
                </a:cubicBezTo>
                <a:cubicBezTo>
                  <a:pt x="16500" y="45387"/>
                  <a:pt x="16577" y="45438"/>
                  <a:pt x="16644" y="45488"/>
                </a:cubicBezTo>
                <a:cubicBezTo>
                  <a:pt x="16955" y="45725"/>
                  <a:pt x="17263" y="45976"/>
                  <a:pt x="17587" y="46200"/>
                </a:cubicBezTo>
                <a:cubicBezTo>
                  <a:pt x="17755" y="46312"/>
                  <a:pt x="17935" y="46371"/>
                  <a:pt x="18119" y="46371"/>
                </a:cubicBezTo>
                <a:cubicBezTo>
                  <a:pt x="18260" y="46371"/>
                  <a:pt x="18405" y="46336"/>
                  <a:pt x="18550" y="46263"/>
                </a:cubicBezTo>
                <a:lnTo>
                  <a:pt x="18837" y="46126"/>
                </a:lnTo>
                <a:cubicBezTo>
                  <a:pt x="19126" y="45992"/>
                  <a:pt x="19232" y="45919"/>
                  <a:pt x="19336" y="45919"/>
                </a:cubicBezTo>
                <a:cubicBezTo>
                  <a:pt x="19444" y="45919"/>
                  <a:pt x="19551" y="45998"/>
                  <a:pt x="19857" y="46170"/>
                </a:cubicBezTo>
                <a:cubicBezTo>
                  <a:pt x="20389" y="46471"/>
                  <a:pt x="20683" y="46932"/>
                  <a:pt x="20757" y="47541"/>
                </a:cubicBezTo>
                <a:cubicBezTo>
                  <a:pt x="20783" y="47798"/>
                  <a:pt x="20777" y="48052"/>
                  <a:pt x="20723" y="48313"/>
                </a:cubicBezTo>
                <a:cubicBezTo>
                  <a:pt x="20616" y="48794"/>
                  <a:pt x="20395" y="49216"/>
                  <a:pt x="20115" y="49614"/>
                </a:cubicBezTo>
                <a:cubicBezTo>
                  <a:pt x="19663" y="50249"/>
                  <a:pt x="19051" y="50724"/>
                  <a:pt x="18493" y="51252"/>
                </a:cubicBezTo>
                <a:cubicBezTo>
                  <a:pt x="18272" y="51459"/>
                  <a:pt x="17992" y="51606"/>
                  <a:pt x="17747" y="51790"/>
                </a:cubicBezTo>
                <a:cubicBezTo>
                  <a:pt x="17350" y="52081"/>
                  <a:pt x="16962" y="52379"/>
                  <a:pt x="16621" y="52740"/>
                </a:cubicBezTo>
                <a:cubicBezTo>
                  <a:pt x="16143" y="53255"/>
                  <a:pt x="15644" y="53746"/>
                  <a:pt x="15106" y="54197"/>
                </a:cubicBezTo>
                <a:cubicBezTo>
                  <a:pt x="14859" y="54398"/>
                  <a:pt x="14631" y="54625"/>
                  <a:pt x="14421" y="54859"/>
                </a:cubicBezTo>
                <a:cubicBezTo>
                  <a:pt x="13923" y="55411"/>
                  <a:pt x="13391" y="55919"/>
                  <a:pt x="12836" y="56414"/>
                </a:cubicBezTo>
                <a:cubicBezTo>
                  <a:pt x="12254" y="56932"/>
                  <a:pt x="11662" y="57441"/>
                  <a:pt x="11101" y="57979"/>
                </a:cubicBezTo>
                <a:cubicBezTo>
                  <a:pt x="10108" y="58942"/>
                  <a:pt x="9158" y="59945"/>
                  <a:pt x="8262" y="61095"/>
                </a:cubicBezTo>
                <a:cubicBezTo>
                  <a:pt x="8336" y="60938"/>
                  <a:pt x="8369" y="60837"/>
                  <a:pt x="8393" y="60750"/>
                </a:cubicBezTo>
                <a:cubicBezTo>
                  <a:pt x="9319" y="59360"/>
                  <a:pt x="10312" y="58009"/>
                  <a:pt x="11321" y="56675"/>
                </a:cubicBezTo>
                <a:cubicBezTo>
                  <a:pt x="11626" y="56270"/>
                  <a:pt x="11933" y="55859"/>
                  <a:pt x="12191" y="55421"/>
                </a:cubicBezTo>
                <a:cubicBezTo>
                  <a:pt x="12572" y="54769"/>
                  <a:pt x="12806" y="54054"/>
                  <a:pt x="12976" y="53318"/>
                </a:cubicBezTo>
                <a:cubicBezTo>
                  <a:pt x="13140" y="52613"/>
                  <a:pt x="13204" y="51897"/>
                  <a:pt x="13277" y="51178"/>
                </a:cubicBezTo>
                <a:cubicBezTo>
                  <a:pt x="13414" y="49858"/>
                  <a:pt x="13588" y="48544"/>
                  <a:pt x="13732" y="47226"/>
                </a:cubicBezTo>
                <a:cubicBezTo>
                  <a:pt x="13876" y="45956"/>
                  <a:pt x="14013" y="44685"/>
                  <a:pt x="14133" y="43411"/>
                </a:cubicBezTo>
                <a:cubicBezTo>
                  <a:pt x="14223" y="42492"/>
                  <a:pt x="14351" y="41579"/>
                  <a:pt x="14661" y="40703"/>
                </a:cubicBezTo>
                <a:cubicBezTo>
                  <a:pt x="14812" y="40275"/>
                  <a:pt x="14946" y="39841"/>
                  <a:pt x="15200" y="39460"/>
                </a:cubicBezTo>
                <a:cubicBezTo>
                  <a:pt x="15263" y="39369"/>
                  <a:pt x="15344" y="39282"/>
                  <a:pt x="15427" y="39205"/>
                </a:cubicBezTo>
                <a:cubicBezTo>
                  <a:pt x="15665" y="38988"/>
                  <a:pt x="15965" y="38905"/>
                  <a:pt x="16273" y="38881"/>
                </a:cubicBezTo>
                <a:cubicBezTo>
                  <a:pt x="16704" y="38841"/>
                  <a:pt x="17139" y="38824"/>
                  <a:pt x="17570" y="38814"/>
                </a:cubicBezTo>
                <a:cubicBezTo>
                  <a:pt x="17961" y="38804"/>
                  <a:pt x="18336" y="38721"/>
                  <a:pt x="18687" y="38550"/>
                </a:cubicBezTo>
                <a:cubicBezTo>
                  <a:pt x="18995" y="38400"/>
                  <a:pt x="19306" y="38239"/>
                  <a:pt x="19606" y="38069"/>
                </a:cubicBezTo>
                <a:cubicBezTo>
                  <a:pt x="20111" y="37785"/>
                  <a:pt x="20650" y="37581"/>
                  <a:pt x="21218" y="37464"/>
                </a:cubicBezTo>
                <a:cubicBezTo>
                  <a:pt x="21355" y="37433"/>
                  <a:pt x="21499" y="37430"/>
                  <a:pt x="21629" y="37417"/>
                </a:cubicBezTo>
                <a:cubicBezTo>
                  <a:pt x="21813" y="37785"/>
                  <a:pt x="21867" y="37962"/>
                  <a:pt x="21870" y="38299"/>
                </a:cubicBezTo>
                <a:cubicBezTo>
                  <a:pt x="21873" y="38490"/>
                  <a:pt x="21863" y="38684"/>
                  <a:pt x="21857" y="38874"/>
                </a:cubicBezTo>
                <a:cubicBezTo>
                  <a:pt x="21840" y="39637"/>
                  <a:pt x="21816" y="40392"/>
                  <a:pt x="21803" y="41155"/>
                </a:cubicBezTo>
                <a:cubicBezTo>
                  <a:pt x="21800" y="41539"/>
                  <a:pt x="21803" y="41924"/>
                  <a:pt x="21806" y="42308"/>
                </a:cubicBezTo>
                <a:cubicBezTo>
                  <a:pt x="21806" y="42499"/>
                  <a:pt x="21806" y="42693"/>
                  <a:pt x="21820" y="42883"/>
                </a:cubicBezTo>
                <a:cubicBezTo>
                  <a:pt x="21830" y="42987"/>
                  <a:pt x="21830" y="43117"/>
                  <a:pt x="21947" y="43154"/>
                </a:cubicBezTo>
                <a:cubicBezTo>
                  <a:pt x="21967" y="43161"/>
                  <a:pt x="21985" y="43164"/>
                  <a:pt x="22002" y="43164"/>
                </a:cubicBezTo>
                <a:cubicBezTo>
                  <a:pt x="22103" y="43164"/>
                  <a:pt x="22160" y="43058"/>
                  <a:pt x="22214" y="42984"/>
                </a:cubicBezTo>
                <a:cubicBezTo>
                  <a:pt x="22552" y="42495"/>
                  <a:pt x="22890" y="42007"/>
                  <a:pt x="23217" y="41506"/>
                </a:cubicBezTo>
                <a:cubicBezTo>
                  <a:pt x="23391" y="41232"/>
                  <a:pt x="23468" y="40924"/>
                  <a:pt x="23428" y="40593"/>
                </a:cubicBezTo>
                <a:cubicBezTo>
                  <a:pt x="23405" y="40346"/>
                  <a:pt x="23408" y="40095"/>
                  <a:pt x="23395" y="39844"/>
                </a:cubicBezTo>
                <a:cubicBezTo>
                  <a:pt x="23368" y="39209"/>
                  <a:pt x="23284" y="38584"/>
                  <a:pt x="23037" y="37985"/>
                </a:cubicBezTo>
                <a:cubicBezTo>
                  <a:pt x="22936" y="37744"/>
                  <a:pt x="22769" y="37564"/>
                  <a:pt x="22519" y="37480"/>
                </a:cubicBezTo>
                <a:cubicBezTo>
                  <a:pt x="22264" y="37393"/>
                  <a:pt x="22007" y="37316"/>
                  <a:pt x="21736" y="37233"/>
                </a:cubicBezTo>
                <a:cubicBezTo>
                  <a:pt x="21679" y="37079"/>
                  <a:pt x="21619" y="36902"/>
                  <a:pt x="21539" y="36741"/>
                </a:cubicBezTo>
                <a:cubicBezTo>
                  <a:pt x="21332" y="36310"/>
                  <a:pt x="20961" y="36049"/>
                  <a:pt x="20533" y="35879"/>
                </a:cubicBezTo>
                <a:cubicBezTo>
                  <a:pt x="20242" y="35761"/>
                  <a:pt x="19952" y="35696"/>
                  <a:pt x="19665" y="35696"/>
                </a:cubicBezTo>
                <a:cubicBezTo>
                  <a:pt x="19331" y="35696"/>
                  <a:pt x="19001" y="35785"/>
                  <a:pt x="18677" y="35982"/>
                </a:cubicBezTo>
                <a:cubicBezTo>
                  <a:pt x="18135" y="36317"/>
                  <a:pt x="17617" y="36681"/>
                  <a:pt x="17159" y="37129"/>
                </a:cubicBezTo>
                <a:cubicBezTo>
                  <a:pt x="16818" y="37467"/>
                  <a:pt x="16450" y="37781"/>
                  <a:pt x="16046" y="38149"/>
                </a:cubicBezTo>
                <a:cubicBezTo>
                  <a:pt x="16106" y="38049"/>
                  <a:pt x="16133" y="37998"/>
                  <a:pt x="16166" y="37952"/>
                </a:cubicBezTo>
                <a:cubicBezTo>
                  <a:pt x="16450" y="37587"/>
                  <a:pt x="16734" y="37226"/>
                  <a:pt x="17022" y="36865"/>
                </a:cubicBezTo>
                <a:cubicBezTo>
                  <a:pt x="17383" y="36414"/>
                  <a:pt x="17707" y="35942"/>
                  <a:pt x="17951" y="35411"/>
                </a:cubicBezTo>
                <a:cubicBezTo>
                  <a:pt x="18269" y="34725"/>
                  <a:pt x="18486" y="34006"/>
                  <a:pt x="18670" y="33281"/>
                </a:cubicBezTo>
                <a:cubicBezTo>
                  <a:pt x="18995" y="31977"/>
                  <a:pt x="19299" y="30663"/>
                  <a:pt x="19613" y="29356"/>
                </a:cubicBezTo>
                <a:lnTo>
                  <a:pt x="20252" y="26661"/>
                </a:lnTo>
                <a:cubicBezTo>
                  <a:pt x="20392" y="26066"/>
                  <a:pt x="20412" y="25461"/>
                  <a:pt x="20436" y="24859"/>
                </a:cubicBezTo>
                <a:cubicBezTo>
                  <a:pt x="20516" y="24782"/>
                  <a:pt x="20593" y="24708"/>
                  <a:pt x="20663" y="24631"/>
                </a:cubicBezTo>
                <a:cubicBezTo>
                  <a:pt x="20907" y="24377"/>
                  <a:pt x="21191" y="24177"/>
                  <a:pt x="21512" y="24043"/>
                </a:cubicBezTo>
                <a:cubicBezTo>
                  <a:pt x="22112" y="23794"/>
                  <a:pt x="22733" y="23643"/>
                  <a:pt x="23369" y="23643"/>
                </a:cubicBezTo>
                <a:cubicBezTo>
                  <a:pt x="23605" y="23643"/>
                  <a:pt x="23843" y="23664"/>
                  <a:pt x="24083" y="23709"/>
                </a:cubicBezTo>
                <a:cubicBezTo>
                  <a:pt x="24525" y="23789"/>
                  <a:pt x="24959" y="23923"/>
                  <a:pt x="25391" y="24060"/>
                </a:cubicBezTo>
                <a:cubicBezTo>
                  <a:pt x="25922" y="24237"/>
                  <a:pt x="26444" y="24428"/>
                  <a:pt x="26962" y="24631"/>
                </a:cubicBezTo>
                <a:cubicBezTo>
                  <a:pt x="27363" y="24792"/>
                  <a:pt x="27781" y="24912"/>
                  <a:pt x="28149" y="25156"/>
                </a:cubicBezTo>
                <a:cubicBezTo>
                  <a:pt x="28306" y="25260"/>
                  <a:pt x="28363" y="25374"/>
                  <a:pt x="28350" y="25558"/>
                </a:cubicBezTo>
                <a:cubicBezTo>
                  <a:pt x="28306" y="26133"/>
                  <a:pt x="28319" y="26714"/>
                  <a:pt x="28396" y="27286"/>
                </a:cubicBezTo>
                <a:cubicBezTo>
                  <a:pt x="28540" y="28376"/>
                  <a:pt x="28801" y="29443"/>
                  <a:pt x="29098" y="30499"/>
                </a:cubicBezTo>
                <a:cubicBezTo>
                  <a:pt x="29105" y="30529"/>
                  <a:pt x="29135" y="30556"/>
                  <a:pt x="29182" y="30613"/>
                </a:cubicBezTo>
                <a:cubicBezTo>
                  <a:pt x="29205" y="30533"/>
                  <a:pt x="29222" y="30489"/>
                  <a:pt x="29225" y="30446"/>
                </a:cubicBezTo>
                <a:cubicBezTo>
                  <a:pt x="29269" y="30091"/>
                  <a:pt x="29306" y="29737"/>
                  <a:pt x="29353" y="29386"/>
                </a:cubicBezTo>
                <a:cubicBezTo>
                  <a:pt x="29536" y="27972"/>
                  <a:pt x="29520" y="28002"/>
                  <a:pt x="29222" y="26671"/>
                </a:cubicBezTo>
                <a:cubicBezTo>
                  <a:pt x="29115" y="26169"/>
                  <a:pt x="28938" y="25711"/>
                  <a:pt x="28580" y="25340"/>
                </a:cubicBezTo>
                <a:cubicBezTo>
                  <a:pt x="28503" y="25260"/>
                  <a:pt x="28490" y="25180"/>
                  <a:pt x="28497" y="25079"/>
                </a:cubicBezTo>
                <a:cubicBezTo>
                  <a:pt x="28500" y="24866"/>
                  <a:pt x="28507" y="24658"/>
                  <a:pt x="28500" y="24444"/>
                </a:cubicBezTo>
                <a:cubicBezTo>
                  <a:pt x="28473" y="23819"/>
                  <a:pt x="28283" y="23254"/>
                  <a:pt x="27831" y="22803"/>
                </a:cubicBezTo>
                <a:cubicBezTo>
                  <a:pt x="27477" y="22448"/>
                  <a:pt x="27046" y="22201"/>
                  <a:pt x="26564" y="22084"/>
                </a:cubicBezTo>
                <a:cubicBezTo>
                  <a:pt x="25859" y="21913"/>
                  <a:pt x="25140" y="21753"/>
                  <a:pt x="24418" y="21666"/>
                </a:cubicBezTo>
                <a:cubicBezTo>
                  <a:pt x="24275" y="21649"/>
                  <a:pt x="24135" y="21640"/>
                  <a:pt x="23998" y="21640"/>
                </a:cubicBezTo>
                <a:cubicBezTo>
                  <a:pt x="23122" y="21640"/>
                  <a:pt x="22351" y="21988"/>
                  <a:pt x="21733" y="22659"/>
                </a:cubicBezTo>
                <a:cubicBezTo>
                  <a:pt x="21245" y="23190"/>
                  <a:pt x="20790" y="23759"/>
                  <a:pt x="20459" y="24461"/>
                </a:cubicBezTo>
                <a:cubicBezTo>
                  <a:pt x="20278" y="23134"/>
                  <a:pt x="20385" y="21816"/>
                  <a:pt x="20171" y="20502"/>
                </a:cubicBezTo>
                <a:cubicBezTo>
                  <a:pt x="20298" y="20494"/>
                  <a:pt x="20401" y="20474"/>
                  <a:pt x="20501" y="20474"/>
                </a:cubicBezTo>
                <a:cubicBezTo>
                  <a:pt x="20515" y="20474"/>
                  <a:pt x="20529" y="20475"/>
                  <a:pt x="20543" y="20476"/>
                </a:cubicBezTo>
                <a:cubicBezTo>
                  <a:pt x="20550" y="20476"/>
                  <a:pt x="20557" y="20476"/>
                  <a:pt x="20564" y="20476"/>
                </a:cubicBezTo>
                <a:cubicBezTo>
                  <a:pt x="20782" y="20476"/>
                  <a:pt x="20917" y="20376"/>
                  <a:pt x="21017" y="20178"/>
                </a:cubicBezTo>
                <a:cubicBezTo>
                  <a:pt x="21144" y="19931"/>
                  <a:pt x="21285" y="19683"/>
                  <a:pt x="21459" y="19466"/>
                </a:cubicBezTo>
                <a:cubicBezTo>
                  <a:pt x="21763" y="19075"/>
                  <a:pt x="22077" y="18677"/>
                  <a:pt x="22422" y="18322"/>
                </a:cubicBezTo>
                <a:cubicBezTo>
                  <a:pt x="22809" y="17921"/>
                  <a:pt x="22886" y="17477"/>
                  <a:pt x="22739" y="16968"/>
                </a:cubicBezTo>
                <a:cubicBezTo>
                  <a:pt x="22723" y="16908"/>
                  <a:pt x="22712" y="16855"/>
                  <a:pt x="22689" y="16801"/>
                </a:cubicBezTo>
                <a:lnTo>
                  <a:pt x="22428" y="16072"/>
                </a:lnTo>
                <a:cubicBezTo>
                  <a:pt x="22445" y="16070"/>
                  <a:pt x="22461" y="16065"/>
                  <a:pt x="22473" y="16065"/>
                </a:cubicBezTo>
                <a:cubicBezTo>
                  <a:pt x="22476" y="16065"/>
                  <a:pt x="22479" y="16065"/>
                  <a:pt x="22482" y="16066"/>
                </a:cubicBezTo>
                <a:cubicBezTo>
                  <a:pt x="22850" y="16160"/>
                  <a:pt x="23220" y="16200"/>
                  <a:pt x="23591" y="16200"/>
                </a:cubicBezTo>
                <a:cubicBezTo>
                  <a:pt x="23890" y="16200"/>
                  <a:pt x="24189" y="16174"/>
                  <a:pt x="24488" y="16129"/>
                </a:cubicBezTo>
                <a:cubicBezTo>
                  <a:pt x="24846" y="16069"/>
                  <a:pt x="25207" y="15995"/>
                  <a:pt x="25564" y="15922"/>
                </a:cubicBezTo>
                <a:cubicBezTo>
                  <a:pt x="26196" y="15798"/>
                  <a:pt x="26828" y="15654"/>
                  <a:pt x="27463" y="15551"/>
                </a:cubicBezTo>
                <a:cubicBezTo>
                  <a:pt x="27691" y="15513"/>
                  <a:pt x="27916" y="15493"/>
                  <a:pt x="28137" y="15493"/>
                </a:cubicBezTo>
                <a:cubicBezTo>
                  <a:pt x="28728" y="15493"/>
                  <a:pt x="29295" y="15638"/>
                  <a:pt x="29817" y="15995"/>
                </a:cubicBezTo>
                <a:cubicBezTo>
                  <a:pt x="29954" y="16086"/>
                  <a:pt x="30088" y="16179"/>
                  <a:pt x="30235" y="16253"/>
                </a:cubicBezTo>
                <a:cubicBezTo>
                  <a:pt x="30824" y="16564"/>
                  <a:pt x="31439" y="16821"/>
                  <a:pt x="32067" y="17025"/>
                </a:cubicBezTo>
                <a:cubicBezTo>
                  <a:pt x="32977" y="17323"/>
                  <a:pt x="33890" y="17587"/>
                  <a:pt x="34756" y="17995"/>
                </a:cubicBezTo>
                <a:cubicBezTo>
                  <a:pt x="35277" y="18246"/>
                  <a:pt x="35805" y="18480"/>
                  <a:pt x="36210" y="18914"/>
                </a:cubicBezTo>
                <a:cubicBezTo>
                  <a:pt x="36243" y="18948"/>
                  <a:pt x="36280" y="18981"/>
                  <a:pt x="36324" y="19008"/>
                </a:cubicBezTo>
                <a:cubicBezTo>
                  <a:pt x="36370" y="19036"/>
                  <a:pt x="36412" y="19051"/>
                  <a:pt x="36449" y="19051"/>
                </a:cubicBezTo>
                <a:cubicBezTo>
                  <a:pt x="36505" y="19051"/>
                  <a:pt x="36551" y="19020"/>
                  <a:pt x="36591" y="18954"/>
                </a:cubicBezTo>
                <a:cubicBezTo>
                  <a:pt x="36648" y="18854"/>
                  <a:pt x="36698" y="18747"/>
                  <a:pt x="36732" y="18640"/>
                </a:cubicBezTo>
                <a:cubicBezTo>
                  <a:pt x="36812" y="18376"/>
                  <a:pt x="36905" y="18108"/>
                  <a:pt x="36942" y="17834"/>
                </a:cubicBezTo>
                <a:cubicBezTo>
                  <a:pt x="37032" y="17176"/>
                  <a:pt x="37106" y="16517"/>
                  <a:pt x="37166" y="15855"/>
                </a:cubicBezTo>
                <a:cubicBezTo>
                  <a:pt x="37213" y="15387"/>
                  <a:pt x="37149" y="14929"/>
                  <a:pt x="36939" y="14508"/>
                </a:cubicBezTo>
                <a:cubicBezTo>
                  <a:pt x="36782" y="14207"/>
                  <a:pt x="36614" y="13912"/>
                  <a:pt x="36421" y="13642"/>
                </a:cubicBezTo>
                <a:cubicBezTo>
                  <a:pt x="36080" y="13170"/>
                  <a:pt x="35625" y="12806"/>
                  <a:pt x="35204" y="12411"/>
                </a:cubicBezTo>
                <a:cubicBezTo>
                  <a:pt x="34709" y="11953"/>
                  <a:pt x="34140" y="11619"/>
                  <a:pt x="33522" y="11365"/>
                </a:cubicBezTo>
                <a:cubicBezTo>
                  <a:pt x="33311" y="11274"/>
                  <a:pt x="33101" y="11181"/>
                  <a:pt x="32893" y="11084"/>
                </a:cubicBezTo>
                <a:cubicBezTo>
                  <a:pt x="32435" y="10880"/>
                  <a:pt x="32081" y="10536"/>
                  <a:pt x="31756" y="10168"/>
                </a:cubicBezTo>
                <a:cubicBezTo>
                  <a:pt x="31272" y="9620"/>
                  <a:pt x="30670" y="9285"/>
                  <a:pt x="29951" y="9175"/>
                </a:cubicBezTo>
                <a:cubicBezTo>
                  <a:pt x="29523" y="9108"/>
                  <a:pt x="29088" y="9081"/>
                  <a:pt x="28657" y="9041"/>
                </a:cubicBezTo>
                <a:cubicBezTo>
                  <a:pt x="28567" y="9031"/>
                  <a:pt x="28473" y="9031"/>
                  <a:pt x="28333" y="9024"/>
                </a:cubicBezTo>
                <a:cubicBezTo>
                  <a:pt x="28467" y="8877"/>
                  <a:pt x="28567" y="8767"/>
                  <a:pt x="28670" y="8660"/>
                </a:cubicBezTo>
                <a:cubicBezTo>
                  <a:pt x="29182" y="8142"/>
                  <a:pt x="29640" y="7593"/>
                  <a:pt x="29938" y="6921"/>
                </a:cubicBezTo>
                <a:cubicBezTo>
                  <a:pt x="30173" y="6397"/>
                  <a:pt x="30584" y="6147"/>
                  <a:pt x="31142" y="6147"/>
                </a:cubicBezTo>
                <a:cubicBezTo>
                  <a:pt x="31170" y="6147"/>
                  <a:pt x="31199" y="6148"/>
                  <a:pt x="31228" y="6149"/>
                </a:cubicBezTo>
                <a:cubicBezTo>
                  <a:pt x="31847" y="6176"/>
                  <a:pt x="32328" y="6457"/>
                  <a:pt x="32709" y="6935"/>
                </a:cubicBezTo>
                <a:cubicBezTo>
                  <a:pt x="33000" y="7303"/>
                  <a:pt x="33197" y="7720"/>
                  <a:pt x="33381" y="8142"/>
                </a:cubicBezTo>
                <a:cubicBezTo>
                  <a:pt x="33622" y="8693"/>
                  <a:pt x="33970" y="9151"/>
                  <a:pt x="34501" y="9459"/>
                </a:cubicBezTo>
                <a:cubicBezTo>
                  <a:pt x="34722" y="9583"/>
                  <a:pt x="34886" y="9770"/>
                  <a:pt x="35016" y="9994"/>
                </a:cubicBezTo>
                <a:cubicBezTo>
                  <a:pt x="35127" y="10185"/>
                  <a:pt x="35227" y="10378"/>
                  <a:pt x="35267" y="10602"/>
                </a:cubicBezTo>
                <a:cubicBezTo>
                  <a:pt x="35287" y="10723"/>
                  <a:pt x="35287" y="10873"/>
                  <a:pt x="35434" y="10940"/>
                </a:cubicBezTo>
                <a:cubicBezTo>
                  <a:pt x="35471" y="10920"/>
                  <a:pt x="35501" y="10913"/>
                  <a:pt x="35518" y="10890"/>
                </a:cubicBezTo>
                <a:cubicBezTo>
                  <a:pt x="35571" y="10823"/>
                  <a:pt x="35621" y="10753"/>
                  <a:pt x="35675" y="10686"/>
                </a:cubicBezTo>
                <a:cubicBezTo>
                  <a:pt x="36036" y="10235"/>
                  <a:pt x="36237" y="9700"/>
                  <a:pt x="36464" y="9182"/>
                </a:cubicBezTo>
                <a:cubicBezTo>
                  <a:pt x="36721" y="8610"/>
                  <a:pt x="36765" y="8011"/>
                  <a:pt x="36638" y="7403"/>
                </a:cubicBezTo>
                <a:cubicBezTo>
                  <a:pt x="36507" y="6791"/>
                  <a:pt x="36340" y="6186"/>
                  <a:pt x="36120" y="5601"/>
                </a:cubicBezTo>
                <a:cubicBezTo>
                  <a:pt x="35668" y="4414"/>
                  <a:pt x="34923" y="3458"/>
                  <a:pt x="33846" y="2776"/>
                </a:cubicBezTo>
                <a:cubicBezTo>
                  <a:pt x="33361" y="2465"/>
                  <a:pt x="32833" y="2271"/>
                  <a:pt x="32251" y="2224"/>
                </a:cubicBezTo>
                <a:cubicBezTo>
                  <a:pt x="32092" y="2212"/>
                  <a:pt x="31933" y="2206"/>
                  <a:pt x="31775" y="2206"/>
                </a:cubicBezTo>
                <a:cubicBezTo>
                  <a:pt x="31046" y="2206"/>
                  <a:pt x="30335" y="2333"/>
                  <a:pt x="29640" y="2588"/>
                </a:cubicBezTo>
                <a:cubicBezTo>
                  <a:pt x="29242" y="2729"/>
                  <a:pt x="28858" y="2906"/>
                  <a:pt x="28470" y="3076"/>
                </a:cubicBezTo>
                <a:cubicBezTo>
                  <a:pt x="27835" y="3357"/>
                  <a:pt x="27203" y="3641"/>
                  <a:pt x="26628" y="4033"/>
                </a:cubicBezTo>
                <a:cubicBezTo>
                  <a:pt x="26598" y="4053"/>
                  <a:pt x="26561" y="4059"/>
                  <a:pt x="26531" y="4069"/>
                </a:cubicBezTo>
                <a:cubicBezTo>
                  <a:pt x="26350" y="3581"/>
                  <a:pt x="26173" y="3107"/>
                  <a:pt x="25996" y="2625"/>
                </a:cubicBezTo>
                <a:cubicBezTo>
                  <a:pt x="25862" y="2264"/>
                  <a:pt x="25755" y="1893"/>
                  <a:pt x="25608" y="1538"/>
                </a:cubicBezTo>
                <a:cubicBezTo>
                  <a:pt x="25347" y="907"/>
                  <a:pt x="24912" y="435"/>
                  <a:pt x="24257" y="198"/>
                </a:cubicBezTo>
                <a:cubicBezTo>
                  <a:pt x="23973" y="91"/>
                  <a:pt x="23682" y="47"/>
                  <a:pt x="23385" y="21"/>
                </a:cubicBezTo>
                <a:cubicBezTo>
                  <a:pt x="23235" y="7"/>
                  <a:pt x="23085" y="1"/>
                  <a:pt x="2293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2"/>
          <p:cNvSpPr/>
          <p:nvPr/>
        </p:nvSpPr>
        <p:spPr>
          <a:xfrm rot="631298" flipH="1">
            <a:off x="8019635" y="201704"/>
            <a:ext cx="1716511" cy="2527336"/>
          </a:xfrm>
          <a:custGeom>
            <a:avLst/>
            <a:gdLst/>
            <a:ahLst/>
            <a:cxnLst/>
            <a:rect l="l" t="t" r="r" b="b"/>
            <a:pathLst>
              <a:path w="42215" h="62156" extrusionOk="0">
                <a:moveTo>
                  <a:pt x="21151" y="4725"/>
                </a:moveTo>
                <a:lnTo>
                  <a:pt x="21151" y="4725"/>
                </a:lnTo>
                <a:cubicBezTo>
                  <a:pt x="21245" y="4785"/>
                  <a:pt x="21302" y="4802"/>
                  <a:pt x="21325" y="4842"/>
                </a:cubicBezTo>
                <a:cubicBezTo>
                  <a:pt x="21419" y="5016"/>
                  <a:pt x="21425" y="5210"/>
                  <a:pt x="21412" y="5400"/>
                </a:cubicBezTo>
                <a:cubicBezTo>
                  <a:pt x="21385" y="5898"/>
                  <a:pt x="21191" y="6340"/>
                  <a:pt x="20944" y="6771"/>
                </a:cubicBezTo>
                <a:cubicBezTo>
                  <a:pt x="21057" y="6112"/>
                  <a:pt x="21312" y="5470"/>
                  <a:pt x="21151" y="4725"/>
                </a:cubicBezTo>
                <a:close/>
                <a:moveTo>
                  <a:pt x="20994" y="4778"/>
                </a:moveTo>
                <a:cubicBezTo>
                  <a:pt x="21027" y="4882"/>
                  <a:pt x="21057" y="4932"/>
                  <a:pt x="21057" y="4979"/>
                </a:cubicBezTo>
                <a:cubicBezTo>
                  <a:pt x="21051" y="5230"/>
                  <a:pt x="21068" y="5480"/>
                  <a:pt x="21024" y="5721"/>
                </a:cubicBezTo>
                <a:cubicBezTo>
                  <a:pt x="20947" y="6129"/>
                  <a:pt x="20827" y="6520"/>
                  <a:pt x="20726" y="6921"/>
                </a:cubicBezTo>
                <a:cubicBezTo>
                  <a:pt x="20716" y="6968"/>
                  <a:pt x="20693" y="7008"/>
                  <a:pt x="20666" y="7068"/>
                </a:cubicBezTo>
                <a:cubicBezTo>
                  <a:pt x="20476" y="6975"/>
                  <a:pt x="20476" y="6824"/>
                  <a:pt x="20459" y="6684"/>
                </a:cubicBezTo>
                <a:cubicBezTo>
                  <a:pt x="20416" y="6239"/>
                  <a:pt x="20526" y="5821"/>
                  <a:pt x="20690" y="5420"/>
                </a:cubicBezTo>
                <a:cubicBezTo>
                  <a:pt x="20767" y="5220"/>
                  <a:pt x="20874" y="5029"/>
                  <a:pt x="20994" y="4778"/>
                </a:cubicBezTo>
                <a:close/>
                <a:moveTo>
                  <a:pt x="15514" y="7065"/>
                </a:moveTo>
                <a:lnTo>
                  <a:pt x="15514" y="7065"/>
                </a:lnTo>
                <a:cubicBezTo>
                  <a:pt x="15584" y="7292"/>
                  <a:pt x="15658" y="7520"/>
                  <a:pt x="15731" y="7757"/>
                </a:cubicBezTo>
                <a:cubicBezTo>
                  <a:pt x="15584" y="7654"/>
                  <a:pt x="15511" y="7453"/>
                  <a:pt x="15514" y="7065"/>
                </a:cubicBezTo>
                <a:close/>
                <a:moveTo>
                  <a:pt x="22773" y="7343"/>
                </a:moveTo>
                <a:cubicBezTo>
                  <a:pt x="22736" y="7623"/>
                  <a:pt x="22669" y="7754"/>
                  <a:pt x="22485" y="7944"/>
                </a:cubicBezTo>
                <a:lnTo>
                  <a:pt x="22773" y="7343"/>
                </a:lnTo>
                <a:close/>
                <a:moveTo>
                  <a:pt x="22605" y="7269"/>
                </a:moveTo>
                <a:lnTo>
                  <a:pt x="22605" y="7269"/>
                </a:lnTo>
                <a:cubicBezTo>
                  <a:pt x="22495" y="7506"/>
                  <a:pt x="22381" y="7740"/>
                  <a:pt x="22268" y="7975"/>
                </a:cubicBezTo>
                <a:cubicBezTo>
                  <a:pt x="22264" y="7687"/>
                  <a:pt x="22422" y="7470"/>
                  <a:pt x="22605" y="7269"/>
                </a:cubicBezTo>
                <a:close/>
                <a:moveTo>
                  <a:pt x="17747" y="6122"/>
                </a:moveTo>
                <a:cubicBezTo>
                  <a:pt x="17854" y="6172"/>
                  <a:pt x="17888" y="6279"/>
                  <a:pt x="17908" y="6373"/>
                </a:cubicBezTo>
                <a:cubicBezTo>
                  <a:pt x="18055" y="7115"/>
                  <a:pt x="18149" y="7854"/>
                  <a:pt x="18055" y="8610"/>
                </a:cubicBezTo>
                <a:cubicBezTo>
                  <a:pt x="18052" y="8637"/>
                  <a:pt x="18032" y="8657"/>
                  <a:pt x="18015" y="8687"/>
                </a:cubicBezTo>
                <a:cubicBezTo>
                  <a:pt x="17831" y="8212"/>
                  <a:pt x="17640" y="6467"/>
                  <a:pt x="17747" y="6122"/>
                </a:cubicBezTo>
                <a:close/>
                <a:moveTo>
                  <a:pt x="17587" y="6988"/>
                </a:moveTo>
                <a:cubicBezTo>
                  <a:pt x="17697" y="7690"/>
                  <a:pt x="17801" y="8369"/>
                  <a:pt x="17915" y="9108"/>
                </a:cubicBezTo>
                <a:cubicBezTo>
                  <a:pt x="17838" y="9028"/>
                  <a:pt x="17788" y="8998"/>
                  <a:pt x="17771" y="8958"/>
                </a:cubicBezTo>
                <a:cubicBezTo>
                  <a:pt x="17717" y="8830"/>
                  <a:pt x="17667" y="8707"/>
                  <a:pt x="17637" y="8576"/>
                </a:cubicBezTo>
                <a:cubicBezTo>
                  <a:pt x="17523" y="8078"/>
                  <a:pt x="17507" y="7570"/>
                  <a:pt x="17537" y="7058"/>
                </a:cubicBezTo>
                <a:cubicBezTo>
                  <a:pt x="17537" y="7042"/>
                  <a:pt x="17557" y="7032"/>
                  <a:pt x="17587" y="6988"/>
                </a:cubicBezTo>
                <a:close/>
                <a:moveTo>
                  <a:pt x="31873" y="2308"/>
                </a:moveTo>
                <a:cubicBezTo>
                  <a:pt x="31938" y="2308"/>
                  <a:pt x="32002" y="2309"/>
                  <a:pt x="32067" y="2311"/>
                </a:cubicBezTo>
                <a:cubicBezTo>
                  <a:pt x="32816" y="2334"/>
                  <a:pt x="33478" y="2605"/>
                  <a:pt x="34070" y="3040"/>
                </a:cubicBezTo>
                <a:cubicBezTo>
                  <a:pt x="34909" y="3658"/>
                  <a:pt x="35538" y="4444"/>
                  <a:pt x="35936" y="5413"/>
                </a:cubicBezTo>
                <a:cubicBezTo>
                  <a:pt x="36197" y="6055"/>
                  <a:pt x="36390" y="6721"/>
                  <a:pt x="36538" y="7399"/>
                </a:cubicBezTo>
                <a:cubicBezTo>
                  <a:pt x="36678" y="8051"/>
                  <a:pt x="36598" y="8680"/>
                  <a:pt x="36314" y="9282"/>
                </a:cubicBezTo>
                <a:cubicBezTo>
                  <a:pt x="36230" y="9462"/>
                  <a:pt x="36146" y="9650"/>
                  <a:pt x="36070" y="9833"/>
                </a:cubicBezTo>
                <a:cubicBezTo>
                  <a:pt x="35929" y="10158"/>
                  <a:pt x="35735" y="10435"/>
                  <a:pt x="35484" y="10743"/>
                </a:cubicBezTo>
                <a:cubicBezTo>
                  <a:pt x="35444" y="10626"/>
                  <a:pt x="35428" y="10562"/>
                  <a:pt x="35411" y="10492"/>
                </a:cubicBezTo>
                <a:cubicBezTo>
                  <a:pt x="35277" y="10011"/>
                  <a:pt x="35040" y="9599"/>
                  <a:pt x="34608" y="9332"/>
                </a:cubicBezTo>
                <a:cubicBezTo>
                  <a:pt x="34104" y="9024"/>
                  <a:pt x="33763" y="8593"/>
                  <a:pt x="33532" y="8055"/>
                </a:cubicBezTo>
                <a:cubicBezTo>
                  <a:pt x="33371" y="7687"/>
                  <a:pt x="33201" y="7319"/>
                  <a:pt x="32963" y="6988"/>
                </a:cubicBezTo>
                <a:cubicBezTo>
                  <a:pt x="32579" y="6447"/>
                  <a:pt x="32084" y="6082"/>
                  <a:pt x="31405" y="6005"/>
                </a:cubicBezTo>
                <a:cubicBezTo>
                  <a:pt x="31336" y="5998"/>
                  <a:pt x="31268" y="5994"/>
                  <a:pt x="31200" y="5994"/>
                </a:cubicBezTo>
                <a:cubicBezTo>
                  <a:pt x="30967" y="5994"/>
                  <a:pt x="30744" y="6039"/>
                  <a:pt x="30526" y="6132"/>
                </a:cubicBezTo>
                <a:cubicBezTo>
                  <a:pt x="30255" y="6253"/>
                  <a:pt x="30035" y="6433"/>
                  <a:pt x="29918" y="6717"/>
                </a:cubicBezTo>
                <a:cubicBezTo>
                  <a:pt x="29623" y="7436"/>
                  <a:pt x="29139" y="8018"/>
                  <a:pt x="28604" y="8560"/>
                </a:cubicBezTo>
                <a:cubicBezTo>
                  <a:pt x="28503" y="8663"/>
                  <a:pt x="28413" y="8774"/>
                  <a:pt x="28306" y="8874"/>
                </a:cubicBezTo>
                <a:cubicBezTo>
                  <a:pt x="28212" y="8964"/>
                  <a:pt x="28102" y="9038"/>
                  <a:pt x="27955" y="9048"/>
                </a:cubicBezTo>
                <a:cubicBezTo>
                  <a:pt x="27199" y="9115"/>
                  <a:pt x="26494" y="9359"/>
                  <a:pt x="25788" y="9623"/>
                </a:cubicBezTo>
                <a:cubicBezTo>
                  <a:pt x="25290" y="9810"/>
                  <a:pt x="24822" y="10057"/>
                  <a:pt x="24371" y="10332"/>
                </a:cubicBezTo>
                <a:cubicBezTo>
                  <a:pt x="24334" y="10358"/>
                  <a:pt x="24291" y="10378"/>
                  <a:pt x="24190" y="10432"/>
                </a:cubicBezTo>
                <a:cubicBezTo>
                  <a:pt x="24327" y="10084"/>
                  <a:pt x="24461" y="9800"/>
                  <a:pt x="24628" y="9543"/>
                </a:cubicBezTo>
                <a:cubicBezTo>
                  <a:pt x="25090" y="8830"/>
                  <a:pt x="25564" y="8135"/>
                  <a:pt x="26026" y="7423"/>
                </a:cubicBezTo>
                <a:cubicBezTo>
                  <a:pt x="26327" y="6965"/>
                  <a:pt x="26598" y="6487"/>
                  <a:pt x="26661" y="5922"/>
                </a:cubicBezTo>
                <a:cubicBezTo>
                  <a:pt x="26715" y="5420"/>
                  <a:pt x="26698" y="4925"/>
                  <a:pt x="26631" y="4427"/>
                </a:cubicBezTo>
                <a:cubicBezTo>
                  <a:pt x="26618" y="4364"/>
                  <a:pt x="26611" y="4297"/>
                  <a:pt x="26598" y="4207"/>
                </a:cubicBezTo>
                <a:cubicBezTo>
                  <a:pt x="26798" y="4079"/>
                  <a:pt x="26992" y="3932"/>
                  <a:pt x="27199" y="3825"/>
                </a:cubicBezTo>
                <a:cubicBezTo>
                  <a:pt x="28069" y="3371"/>
                  <a:pt x="28955" y="2946"/>
                  <a:pt x="29884" y="2625"/>
                </a:cubicBezTo>
                <a:cubicBezTo>
                  <a:pt x="30528" y="2405"/>
                  <a:pt x="31194" y="2308"/>
                  <a:pt x="31873" y="2308"/>
                </a:cubicBezTo>
                <a:close/>
                <a:moveTo>
                  <a:pt x="27515" y="9246"/>
                </a:moveTo>
                <a:cubicBezTo>
                  <a:pt x="27560" y="9246"/>
                  <a:pt x="27607" y="9253"/>
                  <a:pt x="27654" y="9268"/>
                </a:cubicBezTo>
                <a:cubicBezTo>
                  <a:pt x="27617" y="9292"/>
                  <a:pt x="27581" y="9312"/>
                  <a:pt x="27540" y="9329"/>
                </a:cubicBezTo>
                <a:cubicBezTo>
                  <a:pt x="26751" y="9630"/>
                  <a:pt x="26063" y="10101"/>
                  <a:pt x="25381" y="10586"/>
                </a:cubicBezTo>
                <a:cubicBezTo>
                  <a:pt x="24882" y="10940"/>
                  <a:pt x="24364" y="11274"/>
                  <a:pt x="23856" y="11619"/>
                </a:cubicBezTo>
                <a:cubicBezTo>
                  <a:pt x="23836" y="11636"/>
                  <a:pt x="23809" y="11649"/>
                  <a:pt x="23786" y="11666"/>
                </a:cubicBezTo>
                <a:cubicBezTo>
                  <a:pt x="23772" y="11649"/>
                  <a:pt x="23756" y="11636"/>
                  <a:pt x="23742" y="11622"/>
                </a:cubicBezTo>
                <a:cubicBezTo>
                  <a:pt x="23816" y="11418"/>
                  <a:pt x="23903" y="11214"/>
                  <a:pt x="23956" y="11004"/>
                </a:cubicBezTo>
                <a:cubicBezTo>
                  <a:pt x="24010" y="10760"/>
                  <a:pt x="24170" y="10613"/>
                  <a:pt x="24371" y="10485"/>
                </a:cubicBezTo>
                <a:cubicBezTo>
                  <a:pt x="24926" y="10134"/>
                  <a:pt x="25508" y="9844"/>
                  <a:pt x="26129" y="9633"/>
                </a:cubicBezTo>
                <a:cubicBezTo>
                  <a:pt x="26517" y="9499"/>
                  <a:pt x="26919" y="9395"/>
                  <a:pt x="27316" y="9282"/>
                </a:cubicBezTo>
                <a:cubicBezTo>
                  <a:pt x="27379" y="9262"/>
                  <a:pt x="27446" y="9246"/>
                  <a:pt x="27515" y="9246"/>
                </a:cubicBezTo>
                <a:close/>
                <a:moveTo>
                  <a:pt x="26440" y="4347"/>
                </a:moveTo>
                <a:cubicBezTo>
                  <a:pt x="26464" y="4394"/>
                  <a:pt x="26481" y="4410"/>
                  <a:pt x="26484" y="4427"/>
                </a:cubicBezTo>
                <a:cubicBezTo>
                  <a:pt x="26567" y="4999"/>
                  <a:pt x="26594" y="5574"/>
                  <a:pt x="26484" y="6149"/>
                </a:cubicBezTo>
                <a:cubicBezTo>
                  <a:pt x="26410" y="6544"/>
                  <a:pt x="26216" y="6891"/>
                  <a:pt x="26006" y="7222"/>
                </a:cubicBezTo>
                <a:cubicBezTo>
                  <a:pt x="25665" y="7737"/>
                  <a:pt x="25317" y="8242"/>
                  <a:pt x="24966" y="8747"/>
                </a:cubicBezTo>
                <a:cubicBezTo>
                  <a:pt x="24608" y="9262"/>
                  <a:pt x="24314" y="9813"/>
                  <a:pt x="24060" y="10385"/>
                </a:cubicBezTo>
                <a:cubicBezTo>
                  <a:pt x="23993" y="10539"/>
                  <a:pt x="23893" y="10656"/>
                  <a:pt x="23766" y="10763"/>
                </a:cubicBezTo>
                <a:cubicBezTo>
                  <a:pt x="23415" y="11040"/>
                  <a:pt x="23070" y="11338"/>
                  <a:pt x="22723" y="11626"/>
                </a:cubicBezTo>
                <a:cubicBezTo>
                  <a:pt x="22682" y="11662"/>
                  <a:pt x="22636" y="11692"/>
                  <a:pt x="22542" y="11763"/>
                </a:cubicBezTo>
                <a:cubicBezTo>
                  <a:pt x="22666" y="11388"/>
                  <a:pt x="22763" y="11071"/>
                  <a:pt x="22870" y="10760"/>
                </a:cubicBezTo>
                <a:cubicBezTo>
                  <a:pt x="23284" y="9576"/>
                  <a:pt x="23769" y="8426"/>
                  <a:pt x="24337" y="7309"/>
                </a:cubicBezTo>
                <a:cubicBezTo>
                  <a:pt x="24795" y="6413"/>
                  <a:pt x="25287" y="5530"/>
                  <a:pt x="25982" y="4782"/>
                </a:cubicBezTo>
                <a:cubicBezTo>
                  <a:pt x="26073" y="4691"/>
                  <a:pt x="26160" y="4601"/>
                  <a:pt x="26246" y="4514"/>
                </a:cubicBezTo>
                <a:cubicBezTo>
                  <a:pt x="26300" y="4461"/>
                  <a:pt x="26360" y="4414"/>
                  <a:pt x="26440" y="4347"/>
                </a:cubicBezTo>
                <a:close/>
                <a:moveTo>
                  <a:pt x="26440" y="11204"/>
                </a:moveTo>
                <a:cubicBezTo>
                  <a:pt x="26447" y="11228"/>
                  <a:pt x="26457" y="11244"/>
                  <a:pt x="26464" y="11264"/>
                </a:cubicBezTo>
                <a:cubicBezTo>
                  <a:pt x="26139" y="11455"/>
                  <a:pt x="25808" y="11649"/>
                  <a:pt x="25474" y="11846"/>
                </a:cubicBezTo>
                <a:cubicBezTo>
                  <a:pt x="25464" y="11823"/>
                  <a:pt x="25454" y="11806"/>
                  <a:pt x="25444" y="11789"/>
                </a:cubicBezTo>
                <a:cubicBezTo>
                  <a:pt x="25712" y="11485"/>
                  <a:pt x="26079" y="11351"/>
                  <a:pt x="26440" y="11204"/>
                </a:cubicBezTo>
                <a:close/>
                <a:moveTo>
                  <a:pt x="26828" y="11244"/>
                </a:moveTo>
                <a:cubicBezTo>
                  <a:pt x="26631" y="11532"/>
                  <a:pt x="26206" y="11779"/>
                  <a:pt x="25762" y="11856"/>
                </a:cubicBezTo>
                <a:cubicBezTo>
                  <a:pt x="26076" y="11605"/>
                  <a:pt x="26430" y="11435"/>
                  <a:pt x="26828" y="11244"/>
                </a:cubicBezTo>
                <a:close/>
                <a:moveTo>
                  <a:pt x="13812" y="11298"/>
                </a:moveTo>
                <a:lnTo>
                  <a:pt x="13812" y="11298"/>
                </a:lnTo>
                <a:cubicBezTo>
                  <a:pt x="14444" y="11348"/>
                  <a:pt x="14976" y="11682"/>
                  <a:pt x="15123" y="12134"/>
                </a:cubicBezTo>
                <a:cubicBezTo>
                  <a:pt x="14611" y="11936"/>
                  <a:pt x="14257" y="11582"/>
                  <a:pt x="13812" y="11298"/>
                </a:cubicBezTo>
                <a:close/>
                <a:moveTo>
                  <a:pt x="13495" y="11418"/>
                </a:moveTo>
                <a:cubicBezTo>
                  <a:pt x="13585" y="11422"/>
                  <a:pt x="13642" y="11415"/>
                  <a:pt x="13689" y="11435"/>
                </a:cubicBezTo>
                <a:cubicBezTo>
                  <a:pt x="13822" y="11499"/>
                  <a:pt x="13946" y="11562"/>
                  <a:pt x="14070" y="11639"/>
                </a:cubicBezTo>
                <a:cubicBezTo>
                  <a:pt x="14374" y="11836"/>
                  <a:pt x="14672" y="12040"/>
                  <a:pt x="14972" y="12247"/>
                </a:cubicBezTo>
                <a:cubicBezTo>
                  <a:pt x="14982" y="12251"/>
                  <a:pt x="14982" y="12271"/>
                  <a:pt x="14992" y="12288"/>
                </a:cubicBezTo>
                <a:cubicBezTo>
                  <a:pt x="14955" y="12297"/>
                  <a:pt x="14913" y="12301"/>
                  <a:pt x="14869" y="12301"/>
                </a:cubicBezTo>
                <a:cubicBezTo>
                  <a:pt x="14424" y="12301"/>
                  <a:pt x="13692" y="11862"/>
                  <a:pt x="13495" y="11418"/>
                </a:cubicBezTo>
                <a:close/>
                <a:moveTo>
                  <a:pt x="23853" y="10897"/>
                </a:moveTo>
                <a:lnTo>
                  <a:pt x="23853" y="10897"/>
                </a:lnTo>
                <a:cubicBezTo>
                  <a:pt x="23736" y="11231"/>
                  <a:pt x="23642" y="11519"/>
                  <a:pt x="23538" y="11799"/>
                </a:cubicBezTo>
                <a:cubicBezTo>
                  <a:pt x="23518" y="11856"/>
                  <a:pt x="23451" y="11900"/>
                  <a:pt x="23401" y="11940"/>
                </a:cubicBezTo>
                <a:cubicBezTo>
                  <a:pt x="22997" y="12254"/>
                  <a:pt x="22602" y="12575"/>
                  <a:pt x="22251" y="12950"/>
                </a:cubicBezTo>
                <a:cubicBezTo>
                  <a:pt x="22238" y="12960"/>
                  <a:pt x="22218" y="12966"/>
                  <a:pt x="22167" y="12986"/>
                </a:cubicBezTo>
                <a:cubicBezTo>
                  <a:pt x="22184" y="12909"/>
                  <a:pt x="22188" y="12853"/>
                  <a:pt x="22204" y="12799"/>
                </a:cubicBezTo>
                <a:cubicBezTo>
                  <a:pt x="22295" y="12548"/>
                  <a:pt x="22345" y="12267"/>
                  <a:pt x="22485" y="12050"/>
                </a:cubicBezTo>
                <a:cubicBezTo>
                  <a:pt x="22629" y="11830"/>
                  <a:pt x="22856" y="11662"/>
                  <a:pt x="23057" y="11485"/>
                </a:cubicBezTo>
                <a:cubicBezTo>
                  <a:pt x="23267" y="11301"/>
                  <a:pt x="23488" y="11131"/>
                  <a:pt x="23705" y="10960"/>
                </a:cubicBezTo>
                <a:cubicBezTo>
                  <a:pt x="23736" y="10937"/>
                  <a:pt x="23769" y="10933"/>
                  <a:pt x="23853" y="10897"/>
                </a:cubicBezTo>
                <a:close/>
                <a:moveTo>
                  <a:pt x="23371" y="12137"/>
                </a:moveTo>
                <a:cubicBezTo>
                  <a:pt x="23388" y="12150"/>
                  <a:pt x="23408" y="12164"/>
                  <a:pt x="23425" y="12174"/>
                </a:cubicBezTo>
                <a:cubicBezTo>
                  <a:pt x="23331" y="12441"/>
                  <a:pt x="23234" y="12716"/>
                  <a:pt x="23137" y="12976"/>
                </a:cubicBezTo>
                <a:cubicBezTo>
                  <a:pt x="23110" y="13040"/>
                  <a:pt x="23084" y="13103"/>
                  <a:pt x="23060" y="13167"/>
                </a:cubicBezTo>
                <a:cubicBezTo>
                  <a:pt x="23000" y="13367"/>
                  <a:pt x="22873" y="13511"/>
                  <a:pt x="22692" y="13625"/>
                </a:cubicBezTo>
                <a:cubicBezTo>
                  <a:pt x="22485" y="13759"/>
                  <a:pt x="22288" y="13912"/>
                  <a:pt x="22084" y="14060"/>
                </a:cubicBezTo>
                <a:cubicBezTo>
                  <a:pt x="22034" y="14096"/>
                  <a:pt x="21974" y="14130"/>
                  <a:pt x="21890" y="14180"/>
                </a:cubicBezTo>
                <a:cubicBezTo>
                  <a:pt x="21920" y="13785"/>
                  <a:pt x="21947" y="13424"/>
                  <a:pt x="22244" y="13154"/>
                </a:cubicBezTo>
                <a:cubicBezTo>
                  <a:pt x="22569" y="12853"/>
                  <a:pt x="22886" y="12552"/>
                  <a:pt x="23211" y="12251"/>
                </a:cubicBezTo>
                <a:cubicBezTo>
                  <a:pt x="23257" y="12207"/>
                  <a:pt x="23318" y="12174"/>
                  <a:pt x="23371" y="12137"/>
                </a:cubicBezTo>
                <a:close/>
                <a:moveTo>
                  <a:pt x="17988" y="12221"/>
                </a:moveTo>
                <a:cubicBezTo>
                  <a:pt x="18406" y="12853"/>
                  <a:pt x="18687" y="13525"/>
                  <a:pt x="18627" y="14307"/>
                </a:cubicBezTo>
                <a:cubicBezTo>
                  <a:pt x="18389" y="13615"/>
                  <a:pt x="18155" y="12926"/>
                  <a:pt x="17921" y="12237"/>
                </a:cubicBezTo>
                <a:cubicBezTo>
                  <a:pt x="17948" y="12234"/>
                  <a:pt x="17968" y="12224"/>
                  <a:pt x="17988" y="12221"/>
                </a:cubicBezTo>
                <a:close/>
                <a:moveTo>
                  <a:pt x="8934" y="2108"/>
                </a:moveTo>
                <a:cubicBezTo>
                  <a:pt x="9012" y="2108"/>
                  <a:pt x="9092" y="2114"/>
                  <a:pt x="9175" y="2127"/>
                </a:cubicBezTo>
                <a:cubicBezTo>
                  <a:pt x="9767" y="2217"/>
                  <a:pt x="10342" y="2374"/>
                  <a:pt x="10903" y="2568"/>
                </a:cubicBezTo>
                <a:cubicBezTo>
                  <a:pt x="11489" y="2769"/>
                  <a:pt x="11950" y="3173"/>
                  <a:pt x="12415" y="3561"/>
                </a:cubicBezTo>
                <a:cubicBezTo>
                  <a:pt x="12565" y="3692"/>
                  <a:pt x="12706" y="3839"/>
                  <a:pt x="12843" y="3982"/>
                </a:cubicBezTo>
                <a:cubicBezTo>
                  <a:pt x="13284" y="4457"/>
                  <a:pt x="13802" y="4845"/>
                  <a:pt x="14287" y="5266"/>
                </a:cubicBezTo>
                <a:cubicBezTo>
                  <a:pt x="14595" y="5534"/>
                  <a:pt x="14889" y="5811"/>
                  <a:pt x="15046" y="6196"/>
                </a:cubicBezTo>
                <a:cubicBezTo>
                  <a:pt x="15130" y="6386"/>
                  <a:pt x="15216" y="6587"/>
                  <a:pt x="15247" y="6791"/>
                </a:cubicBezTo>
                <a:cubicBezTo>
                  <a:pt x="15350" y="7470"/>
                  <a:pt x="15608" y="8088"/>
                  <a:pt x="15919" y="8690"/>
                </a:cubicBezTo>
                <a:cubicBezTo>
                  <a:pt x="16193" y="9222"/>
                  <a:pt x="16454" y="9757"/>
                  <a:pt x="16744" y="10278"/>
                </a:cubicBezTo>
                <a:cubicBezTo>
                  <a:pt x="16938" y="10639"/>
                  <a:pt x="17179" y="10984"/>
                  <a:pt x="17386" y="11338"/>
                </a:cubicBezTo>
                <a:cubicBezTo>
                  <a:pt x="17490" y="11519"/>
                  <a:pt x="17597" y="11706"/>
                  <a:pt x="17667" y="11903"/>
                </a:cubicBezTo>
                <a:cubicBezTo>
                  <a:pt x="17901" y="12565"/>
                  <a:pt x="18122" y="13234"/>
                  <a:pt x="18343" y="13896"/>
                </a:cubicBezTo>
                <a:cubicBezTo>
                  <a:pt x="18399" y="14060"/>
                  <a:pt x="18440" y="14227"/>
                  <a:pt x="18493" y="14424"/>
                </a:cubicBezTo>
                <a:cubicBezTo>
                  <a:pt x="18302" y="14387"/>
                  <a:pt x="18256" y="14270"/>
                  <a:pt x="18206" y="14153"/>
                </a:cubicBezTo>
                <a:cubicBezTo>
                  <a:pt x="17975" y="13692"/>
                  <a:pt x="17697" y="13267"/>
                  <a:pt x="17340" y="12899"/>
                </a:cubicBezTo>
                <a:cubicBezTo>
                  <a:pt x="17156" y="12702"/>
                  <a:pt x="16955" y="12518"/>
                  <a:pt x="16748" y="12351"/>
                </a:cubicBezTo>
                <a:cubicBezTo>
                  <a:pt x="16333" y="12017"/>
                  <a:pt x="15962" y="11639"/>
                  <a:pt x="15634" y="11221"/>
                </a:cubicBezTo>
                <a:cubicBezTo>
                  <a:pt x="15196" y="10663"/>
                  <a:pt x="14641" y="10265"/>
                  <a:pt x="13969" y="10034"/>
                </a:cubicBezTo>
                <a:cubicBezTo>
                  <a:pt x="13689" y="9937"/>
                  <a:pt x="13394" y="9874"/>
                  <a:pt x="13107" y="9797"/>
                </a:cubicBezTo>
                <a:cubicBezTo>
                  <a:pt x="12592" y="9663"/>
                  <a:pt x="12080" y="9546"/>
                  <a:pt x="11569" y="9406"/>
                </a:cubicBezTo>
                <a:cubicBezTo>
                  <a:pt x="11375" y="9350"/>
                  <a:pt x="11185" y="9323"/>
                  <a:pt x="10998" y="9323"/>
                </a:cubicBezTo>
                <a:cubicBezTo>
                  <a:pt x="10647" y="9323"/>
                  <a:pt x="10308" y="9418"/>
                  <a:pt x="9981" y="9599"/>
                </a:cubicBezTo>
                <a:cubicBezTo>
                  <a:pt x="9910" y="9643"/>
                  <a:pt x="9830" y="9683"/>
                  <a:pt x="9740" y="9730"/>
                </a:cubicBezTo>
                <a:cubicBezTo>
                  <a:pt x="9616" y="9549"/>
                  <a:pt x="9499" y="9379"/>
                  <a:pt x="9382" y="9205"/>
                </a:cubicBezTo>
                <a:cubicBezTo>
                  <a:pt x="9101" y="8790"/>
                  <a:pt x="8794" y="8396"/>
                  <a:pt x="8426" y="8055"/>
                </a:cubicBezTo>
                <a:cubicBezTo>
                  <a:pt x="8075" y="7724"/>
                  <a:pt x="7734" y="7389"/>
                  <a:pt x="7379" y="7058"/>
                </a:cubicBezTo>
                <a:cubicBezTo>
                  <a:pt x="7182" y="6875"/>
                  <a:pt x="7015" y="6667"/>
                  <a:pt x="6875" y="6433"/>
                </a:cubicBezTo>
                <a:cubicBezTo>
                  <a:pt x="6567" y="5898"/>
                  <a:pt x="6096" y="5567"/>
                  <a:pt x="5514" y="5387"/>
                </a:cubicBezTo>
                <a:cubicBezTo>
                  <a:pt x="5206" y="5296"/>
                  <a:pt x="4899" y="5230"/>
                  <a:pt x="4594" y="5146"/>
                </a:cubicBezTo>
                <a:cubicBezTo>
                  <a:pt x="4541" y="5133"/>
                  <a:pt x="4491" y="5109"/>
                  <a:pt x="4424" y="5082"/>
                </a:cubicBezTo>
                <a:cubicBezTo>
                  <a:pt x="4718" y="4912"/>
                  <a:pt x="4996" y="4762"/>
                  <a:pt x="5266" y="4598"/>
                </a:cubicBezTo>
                <a:cubicBezTo>
                  <a:pt x="5928" y="4200"/>
                  <a:pt x="6524" y="3715"/>
                  <a:pt x="7119" y="3224"/>
                </a:cubicBezTo>
                <a:cubicBezTo>
                  <a:pt x="7443" y="2956"/>
                  <a:pt x="7771" y="2682"/>
                  <a:pt x="8095" y="2414"/>
                </a:cubicBezTo>
                <a:cubicBezTo>
                  <a:pt x="8349" y="2209"/>
                  <a:pt x="8624" y="2108"/>
                  <a:pt x="8934" y="2108"/>
                </a:cubicBezTo>
                <a:close/>
                <a:moveTo>
                  <a:pt x="18506" y="14712"/>
                </a:moveTo>
                <a:cubicBezTo>
                  <a:pt x="18533" y="14748"/>
                  <a:pt x="18557" y="14782"/>
                  <a:pt x="18583" y="14815"/>
                </a:cubicBezTo>
                <a:cubicBezTo>
                  <a:pt x="18567" y="14825"/>
                  <a:pt x="18543" y="14832"/>
                  <a:pt x="18526" y="14842"/>
                </a:cubicBezTo>
                <a:cubicBezTo>
                  <a:pt x="18510" y="14805"/>
                  <a:pt x="18493" y="14772"/>
                  <a:pt x="18476" y="14728"/>
                </a:cubicBezTo>
                <a:cubicBezTo>
                  <a:pt x="18486" y="14725"/>
                  <a:pt x="18500" y="14715"/>
                  <a:pt x="18506" y="14712"/>
                </a:cubicBezTo>
                <a:close/>
                <a:moveTo>
                  <a:pt x="22181" y="12401"/>
                </a:moveTo>
                <a:lnTo>
                  <a:pt x="22181" y="12401"/>
                </a:lnTo>
                <a:cubicBezTo>
                  <a:pt x="22087" y="12716"/>
                  <a:pt x="22004" y="13003"/>
                  <a:pt x="21913" y="13291"/>
                </a:cubicBezTo>
                <a:cubicBezTo>
                  <a:pt x="21897" y="13344"/>
                  <a:pt x="21863" y="13394"/>
                  <a:pt x="21830" y="13441"/>
                </a:cubicBezTo>
                <a:cubicBezTo>
                  <a:pt x="21562" y="13775"/>
                  <a:pt x="21302" y="14126"/>
                  <a:pt x="21014" y="14444"/>
                </a:cubicBezTo>
                <a:cubicBezTo>
                  <a:pt x="20847" y="14628"/>
                  <a:pt x="20633" y="14765"/>
                  <a:pt x="20439" y="14915"/>
                </a:cubicBezTo>
                <a:cubicBezTo>
                  <a:pt x="20379" y="14959"/>
                  <a:pt x="20299" y="14966"/>
                  <a:pt x="20205" y="14999"/>
                </a:cubicBezTo>
                <a:cubicBezTo>
                  <a:pt x="20212" y="14912"/>
                  <a:pt x="20198" y="14855"/>
                  <a:pt x="20215" y="14812"/>
                </a:cubicBezTo>
                <a:cubicBezTo>
                  <a:pt x="20312" y="14611"/>
                  <a:pt x="20389" y="14397"/>
                  <a:pt x="20516" y="14223"/>
                </a:cubicBezTo>
                <a:cubicBezTo>
                  <a:pt x="20981" y="13588"/>
                  <a:pt x="21542" y="13033"/>
                  <a:pt x="22071" y="12451"/>
                </a:cubicBezTo>
                <a:cubicBezTo>
                  <a:pt x="22094" y="12431"/>
                  <a:pt x="22121" y="12425"/>
                  <a:pt x="22181" y="12401"/>
                </a:cubicBezTo>
                <a:close/>
                <a:moveTo>
                  <a:pt x="21796" y="13705"/>
                </a:moveTo>
                <a:lnTo>
                  <a:pt x="21796" y="13705"/>
                </a:lnTo>
                <a:cubicBezTo>
                  <a:pt x="21776" y="13919"/>
                  <a:pt x="21750" y="14076"/>
                  <a:pt x="21736" y="14240"/>
                </a:cubicBezTo>
                <a:cubicBezTo>
                  <a:pt x="21733" y="14344"/>
                  <a:pt x="21653" y="14384"/>
                  <a:pt x="21586" y="14431"/>
                </a:cubicBezTo>
                <a:cubicBezTo>
                  <a:pt x="21191" y="14715"/>
                  <a:pt x="20790" y="14992"/>
                  <a:pt x="20389" y="15273"/>
                </a:cubicBezTo>
                <a:cubicBezTo>
                  <a:pt x="20315" y="15323"/>
                  <a:pt x="20245" y="15367"/>
                  <a:pt x="20138" y="15440"/>
                </a:cubicBezTo>
                <a:cubicBezTo>
                  <a:pt x="20138" y="15323"/>
                  <a:pt x="20141" y="15233"/>
                  <a:pt x="20141" y="15133"/>
                </a:cubicBezTo>
                <a:cubicBezTo>
                  <a:pt x="20660" y="15059"/>
                  <a:pt x="20961" y="14691"/>
                  <a:pt x="21275" y="14340"/>
                </a:cubicBezTo>
                <a:cubicBezTo>
                  <a:pt x="21445" y="14147"/>
                  <a:pt x="21602" y="13943"/>
                  <a:pt x="21796" y="13705"/>
                </a:cubicBezTo>
                <a:close/>
                <a:moveTo>
                  <a:pt x="22966" y="104"/>
                </a:moveTo>
                <a:cubicBezTo>
                  <a:pt x="23310" y="104"/>
                  <a:pt x="23654" y="137"/>
                  <a:pt x="23996" y="218"/>
                </a:cubicBezTo>
                <a:cubicBezTo>
                  <a:pt x="24615" y="365"/>
                  <a:pt x="25066" y="719"/>
                  <a:pt x="25374" y="1271"/>
                </a:cubicBezTo>
                <a:cubicBezTo>
                  <a:pt x="25447" y="1411"/>
                  <a:pt x="25524" y="1559"/>
                  <a:pt x="25578" y="1712"/>
                </a:cubicBezTo>
                <a:cubicBezTo>
                  <a:pt x="25832" y="2398"/>
                  <a:pt x="26079" y="3090"/>
                  <a:pt x="26327" y="3779"/>
                </a:cubicBezTo>
                <a:cubicBezTo>
                  <a:pt x="26370" y="3902"/>
                  <a:pt x="26400" y="4039"/>
                  <a:pt x="26434" y="4160"/>
                </a:cubicBezTo>
                <a:cubicBezTo>
                  <a:pt x="26397" y="4207"/>
                  <a:pt x="26380" y="4237"/>
                  <a:pt x="26350" y="4263"/>
                </a:cubicBezTo>
                <a:cubicBezTo>
                  <a:pt x="25641" y="4865"/>
                  <a:pt x="25143" y="5627"/>
                  <a:pt x="24682" y="6420"/>
                </a:cubicBezTo>
                <a:cubicBezTo>
                  <a:pt x="24053" y="7513"/>
                  <a:pt x="23542" y="8663"/>
                  <a:pt x="23077" y="9840"/>
                </a:cubicBezTo>
                <a:cubicBezTo>
                  <a:pt x="22823" y="10482"/>
                  <a:pt x="22619" y="11147"/>
                  <a:pt x="22402" y="11803"/>
                </a:cubicBezTo>
                <a:cubicBezTo>
                  <a:pt x="22355" y="11947"/>
                  <a:pt x="22285" y="12057"/>
                  <a:pt x="22184" y="12167"/>
                </a:cubicBezTo>
                <a:cubicBezTo>
                  <a:pt x="21716" y="12675"/>
                  <a:pt x="21248" y="13187"/>
                  <a:pt x="20783" y="13702"/>
                </a:cubicBezTo>
                <a:cubicBezTo>
                  <a:pt x="20626" y="13876"/>
                  <a:pt x="20482" y="14070"/>
                  <a:pt x="20315" y="14277"/>
                </a:cubicBezTo>
                <a:cubicBezTo>
                  <a:pt x="20309" y="14213"/>
                  <a:pt x="20295" y="14177"/>
                  <a:pt x="20302" y="14143"/>
                </a:cubicBezTo>
                <a:cubicBezTo>
                  <a:pt x="20419" y="13602"/>
                  <a:pt x="20519" y="13053"/>
                  <a:pt x="20663" y="12515"/>
                </a:cubicBezTo>
                <a:cubicBezTo>
                  <a:pt x="20730" y="12251"/>
                  <a:pt x="20850" y="11990"/>
                  <a:pt x="20981" y="11746"/>
                </a:cubicBezTo>
                <a:cubicBezTo>
                  <a:pt x="21188" y="11351"/>
                  <a:pt x="21325" y="10930"/>
                  <a:pt x="21472" y="10516"/>
                </a:cubicBezTo>
                <a:cubicBezTo>
                  <a:pt x="21709" y="9877"/>
                  <a:pt x="21943" y="9232"/>
                  <a:pt x="22178" y="8593"/>
                </a:cubicBezTo>
                <a:cubicBezTo>
                  <a:pt x="22221" y="8473"/>
                  <a:pt x="22295" y="8386"/>
                  <a:pt x="22398" y="8302"/>
                </a:cubicBezTo>
                <a:cubicBezTo>
                  <a:pt x="22712" y="8055"/>
                  <a:pt x="22903" y="7724"/>
                  <a:pt x="22980" y="7333"/>
                </a:cubicBezTo>
                <a:cubicBezTo>
                  <a:pt x="23003" y="7206"/>
                  <a:pt x="23013" y="7085"/>
                  <a:pt x="22936" y="6972"/>
                </a:cubicBezTo>
                <a:cubicBezTo>
                  <a:pt x="22904" y="6966"/>
                  <a:pt x="22873" y="6964"/>
                  <a:pt x="22842" y="6964"/>
                </a:cubicBezTo>
                <a:cubicBezTo>
                  <a:pt x="22652" y="6964"/>
                  <a:pt x="22507" y="7062"/>
                  <a:pt x="22412" y="7232"/>
                </a:cubicBezTo>
                <a:cubicBezTo>
                  <a:pt x="22301" y="7416"/>
                  <a:pt x="22204" y="7603"/>
                  <a:pt x="22121" y="7794"/>
                </a:cubicBezTo>
                <a:cubicBezTo>
                  <a:pt x="22064" y="7928"/>
                  <a:pt x="22050" y="8078"/>
                  <a:pt x="22111" y="8219"/>
                </a:cubicBezTo>
                <a:cubicBezTo>
                  <a:pt x="22151" y="8319"/>
                  <a:pt x="22121" y="8396"/>
                  <a:pt x="22087" y="8489"/>
                </a:cubicBezTo>
                <a:cubicBezTo>
                  <a:pt x="21820" y="9198"/>
                  <a:pt x="21562" y="9914"/>
                  <a:pt x="21295" y="10626"/>
                </a:cubicBezTo>
                <a:cubicBezTo>
                  <a:pt x="21148" y="11000"/>
                  <a:pt x="21037" y="11388"/>
                  <a:pt x="20823" y="11736"/>
                </a:cubicBezTo>
                <a:cubicBezTo>
                  <a:pt x="20599" y="12087"/>
                  <a:pt x="20492" y="12492"/>
                  <a:pt x="20409" y="12899"/>
                </a:cubicBezTo>
                <a:cubicBezTo>
                  <a:pt x="20232" y="13735"/>
                  <a:pt x="20048" y="14571"/>
                  <a:pt x="19981" y="15427"/>
                </a:cubicBezTo>
                <a:cubicBezTo>
                  <a:pt x="19981" y="15450"/>
                  <a:pt x="19957" y="15477"/>
                  <a:pt x="19911" y="15547"/>
                </a:cubicBezTo>
                <a:cubicBezTo>
                  <a:pt x="19881" y="15307"/>
                  <a:pt x="19847" y="15106"/>
                  <a:pt x="19837" y="14909"/>
                </a:cubicBezTo>
                <a:cubicBezTo>
                  <a:pt x="19764" y="13919"/>
                  <a:pt x="19830" y="12926"/>
                  <a:pt x="19924" y="11940"/>
                </a:cubicBezTo>
                <a:cubicBezTo>
                  <a:pt x="20004" y="11097"/>
                  <a:pt x="20081" y="10251"/>
                  <a:pt x="20262" y="9426"/>
                </a:cubicBezTo>
                <a:cubicBezTo>
                  <a:pt x="20416" y="8727"/>
                  <a:pt x="20593" y="8038"/>
                  <a:pt x="20760" y="7349"/>
                </a:cubicBezTo>
                <a:cubicBezTo>
                  <a:pt x="20777" y="7286"/>
                  <a:pt x="20797" y="7216"/>
                  <a:pt x="20840" y="7169"/>
                </a:cubicBezTo>
                <a:cubicBezTo>
                  <a:pt x="21118" y="6875"/>
                  <a:pt x="21245" y="6500"/>
                  <a:pt x="21385" y="6132"/>
                </a:cubicBezTo>
                <a:cubicBezTo>
                  <a:pt x="21485" y="5872"/>
                  <a:pt x="21546" y="5597"/>
                  <a:pt x="21546" y="5317"/>
                </a:cubicBezTo>
                <a:cubicBezTo>
                  <a:pt x="21546" y="5183"/>
                  <a:pt x="21532" y="5046"/>
                  <a:pt x="21499" y="4915"/>
                </a:cubicBezTo>
                <a:cubicBezTo>
                  <a:pt x="21445" y="4689"/>
                  <a:pt x="21347" y="4610"/>
                  <a:pt x="21127" y="4610"/>
                </a:cubicBezTo>
                <a:cubicBezTo>
                  <a:pt x="21113" y="4610"/>
                  <a:pt x="21099" y="4610"/>
                  <a:pt x="21084" y="4611"/>
                </a:cubicBezTo>
                <a:cubicBezTo>
                  <a:pt x="21047" y="4614"/>
                  <a:pt x="21011" y="4624"/>
                  <a:pt x="20934" y="4631"/>
                </a:cubicBezTo>
                <a:cubicBezTo>
                  <a:pt x="20656" y="5153"/>
                  <a:pt x="20375" y="5671"/>
                  <a:pt x="20349" y="6276"/>
                </a:cubicBezTo>
                <a:cubicBezTo>
                  <a:pt x="20342" y="6413"/>
                  <a:pt x="20345" y="6547"/>
                  <a:pt x="20349" y="6677"/>
                </a:cubicBezTo>
                <a:cubicBezTo>
                  <a:pt x="20355" y="6911"/>
                  <a:pt x="20406" y="7122"/>
                  <a:pt x="20676" y="7219"/>
                </a:cubicBezTo>
                <a:cubicBezTo>
                  <a:pt x="20609" y="7490"/>
                  <a:pt x="20556" y="7744"/>
                  <a:pt x="20489" y="7991"/>
                </a:cubicBezTo>
                <a:cubicBezTo>
                  <a:pt x="20128" y="9292"/>
                  <a:pt x="19914" y="10616"/>
                  <a:pt x="19807" y="11960"/>
                </a:cubicBezTo>
                <a:cubicBezTo>
                  <a:pt x="19730" y="12940"/>
                  <a:pt x="19663" y="13916"/>
                  <a:pt x="19723" y="14899"/>
                </a:cubicBezTo>
                <a:cubicBezTo>
                  <a:pt x="19727" y="14915"/>
                  <a:pt x="19710" y="14932"/>
                  <a:pt x="19690" y="14982"/>
                </a:cubicBezTo>
                <a:cubicBezTo>
                  <a:pt x="19657" y="14919"/>
                  <a:pt x="19626" y="14879"/>
                  <a:pt x="19610" y="14832"/>
                </a:cubicBezTo>
                <a:cubicBezTo>
                  <a:pt x="19426" y="14367"/>
                  <a:pt x="19229" y="13909"/>
                  <a:pt x="19071" y="13431"/>
                </a:cubicBezTo>
                <a:cubicBezTo>
                  <a:pt x="18951" y="13070"/>
                  <a:pt x="18874" y="12689"/>
                  <a:pt x="18791" y="12311"/>
                </a:cubicBezTo>
                <a:cubicBezTo>
                  <a:pt x="18567" y="11318"/>
                  <a:pt x="18349" y="10318"/>
                  <a:pt x="18125" y="9325"/>
                </a:cubicBezTo>
                <a:cubicBezTo>
                  <a:pt x="18102" y="9212"/>
                  <a:pt x="18102" y="9108"/>
                  <a:pt x="18129" y="8991"/>
                </a:cubicBezTo>
                <a:cubicBezTo>
                  <a:pt x="18222" y="8596"/>
                  <a:pt x="18256" y="8192"/>
                  <a:pt x="18226" y="7787"/>
                </a:cubicBezTo>
                <a:cubicBezTo>
                  <a:pt x="18202" y="7386"/>
                  <a:pt x="18142" y="6985"/>
                  <a:pt x="18089" y="6584"/>
                </a:cubicBezTo>
                <a:cubicBezTo>
                  <a:pt x="18072" y="6450"/>
                  <a:pt x="18025" y="6320"/>
                  <a:pt x="17982" y="6192"/>
                </a:cubicBezTo>
                <a:cubicBezTo>
                  <a:pt x="17938" y="6069"/>
                  <a:pt x="17858" y="5975"/>
                  <a:pt x="17731" y="5948"/>
                </a:cubicBezTo>
                <a:cubicBezTo>
                  <a:pt x="17654" y="6005"/>
                  <a:pt x="17584" y="6049"/>
                  <a:pt x="17523" y="6106"/>
                </a:cubicBezTo>
                <a:cubicBezTo>
                  <a:pt x="17487" y="6142"/>
                  <a:pt x="17460" y="6203"/>
                  <a:pt x="17457" y="6253"/>
                </a:cubicBezTo>
                <a:cubicBezTo>
                  <a:pt x="17406" y="6972"/>
                  <a:pt x="17360" y="7690"/>
                  <a:pt x="17483" y="8409"/>
                </a:cubicBezTo>
                <a:cubicBezTo>
                  <a:pt x="17503" y="8543"/>
                  <a:pt x="17537" y="8673"/>
                  <a:pt x="17574" y="8800"/>
                </a:cubicBezTo>
                <a:cubicBezTo>
                  <a:pt x="17634" y="9014"/>
                  <a:pt x="17734" y="9195"/>
                  <a:pt x="17978" y="9252"/>
                </a:cubicBezTo>
                <a:cubicBezTo>
                  <a:pt x="18072" y="9613"/>
                  <a:pt x="18162" y="9967"/>
                  <a:pt x="18242" y="10322"/>
                </a:cubicBezTo>
                <a:cubicBezTo>
                  <a:pt x="18420" y="11131"/>
                  <a:pt x="18593" y="11940"/>
                  <a:pt x="18754" y="12752"/>
                </a:cubicBezTo>
                <a:cubicBezTo>
                  <a:pt x="18847" y="13244"/>
                  <a:pt x="19045" y="13705"/>
                  <a:pt x="19225" y="14173"/>
                </a:cubicBezTo>
                <a:cubicBezTo>
                  <a:pt x="19376" y="14561"/>
                  <a:pt x="19526" y="14946"/>
                  <a:pt x="19677" y="15330"/>
                </a:cubicBezTo>
                <a:cubicBezTo>
                  <a:pt x="19690" y="15364"/>
                  <a:pt x="19690" y="15397"/>
                  <a:pt x="19707" y="15467"/>
                </a:cubicBezTo>
                <a:cubicBezTo>
                  <a:pt x="19643" y="15430"/>
                  <a:pt x="19613" y="15414"/>
                  <a:pt x="19583" y="15387"/>
                </a:cubicBezTo>
                <a:cubicBezTo>
                  <a:pt x="19372" y="15210"/>
                  <a:pt x="19162" y="15026"/>
                  <a:pt x="18944" y="14849"/>
                </a:cubicBezTo>
                <a:cubicBezTo>
                  <a:pt x="18864" y="14782"/>
                  <a:pt x="18821" y="14722"/>
                  <a:pt x="18827" y="14608"/>
                </a:cubicBezTo>
                <a:cubicBezTo>
                  <a:pt x="18891" y="13608"/>
                  <a:pt x="18537" y="12742"/>
                  <a:pt x="17978" y="11936"/>
                </a:cubicBezTo>
                <a:cubicBezTo>
                  <a:pt x="17804" y="11686"/>
                  <a:pt x="17661" y="11412"/>
                  <a:pt x="17510" y="11144"/>
                </a:cubicBezTo>
                <a:cubicBezTo>
                  <a:pt x="17216" y="10623"/>
                  <a:pt x="16932" y="10101"/>
                  <a:pt x="16624" y="9589"/>
                </a:cubicBezTo>
                <a:cubicBezTo>
                  <a:pt x="16474" y="9339"/>
                  <a:pt x="16337" y="9088"/>
                  <a:pt x="16250" y="8810"/>
                </a:cubicBezTo>
                <a:cubicBezTo>
                  <a:pt x="16029" y="8122"/>
                  <a:pt x="15782" y="7443"/>
                  <a:pt x="15598" y="6748"/>
                </a:cubicBezTo>
                <a:cubicBezTo>
                  <a:pt x="15347" y="5798"/>
                  <a:pt x="15297" y="4832"/>
                  <a:pt x="15471" y="3859"/>
                </a:cubicBezTo>
                <a:cubicBezTo>
                  <a:pt x="15544" y="3458"/>
                  <a:pt x="15668" y="3076"/>
                  <a:pt x="15845" y="2709"/>
                </a:cubicBezTo>
                <a:cubicBezTo>
                  <a:pt x="16066" y="2247"/>
                  <a:pt x="16273" y="1776"/>
                  <a:pt x="16591" y="1375"/>
                </a:cubicBezTo>
                <a:cubicBezTo>
                  <a:pt x="16791" y="1121"/>
                  <a:pt x="17019" y="883"/>
                  <a:pt x="17249" y="652"/>
                </a:cubicBezTo>
                <a:cubicBezTo>
                  <a:pt x="17533" y="368"/>
                  <a:pt x="17885" y="214"/>
                  <a:pt x="18279" y="188"/>
                </a:cubicBezTo>
                <a:cubicBezTo>
                  <a:pt x="18468" y="177"/>
                  <a:pt x="18658" y="161"/>
                  <a:pt x="18847" y="161"/>
                </a:cubicBezTo>
                <a:cubicBezTo>
                  <a:pt x="18956" y="161"/>
                  <a:pt x="19064" y="166"/>
                  <a:pt x="19172" y="181"/>
                </a:cubicBezTo>
                <a:cubicBezTo>
                  <a:pt x="19595" y="236"/>
                  <a:pt x="20017" y="259"/>
                  <a:pt x="20440" y="259"/>
                </a:cubicBezTo>
                <a:cubicBezTo>
                  <a:pt x="21072" y="259"/>
                  <a:pt x="21703" y="208"/>
                  <a:pt x="22335" y="138"/>
                </a:cubicBezTo>
                <a:cubicBezTo>
                  <a:pt x="22545" y="116"/>
                  <a:pt x="22756" y="104"/>
                  <a:pt x="22966" y="104"/>
                </a:cubicBezTo>
                <a:close/>
                <a:moveTo>
                  <a:pt x="22763" y="13725"/>
                </a:moveTo>
                <a:cubicBezTo>
                  <a:pt x="22779" y="13739"/>
                  <a:pt x="22789" y="13755"/>
                  <a:pt x="22806" y="13769"/>
                </a:cubicBezTo>
                <a:cubicBezTo>
                  <a:pt x="22803" y="13792"/>
                  <a:pt x="22803" y="13822"/>
                  <a:pt x="22796" y="13846"/>
                </a:cubicBezTo>
                <a:cubicBezTo>
                  <a:pt x="22569" y="14404"/>
                  <a:pt x="22338" y="14959"/>
                  <a:pt x="22097" y="15551"/>
                </a:cubicBezTo>
                <a:cubicBezTo>
                  <a:pt x="22064" y="15491"/>
                  <a:pt x="22037" y="15454"/>
                  <a:pt x="22030" y="15417"/>
                </a:cubicBezTo>
                <a:cubicBezTo>
                  <a:pt x="21980" y="15133"/>
                  <a:pt x="21933" y="14849"/>
                  <a:pt x="21880" y="14571"/>
                </a:cubicBezTo>
                <a:cubicBezTo>
                  <a:pt x="21853" y="14441"/>
                  <a:pt x="21893" y="14354"/>
                  <a:pt x="22000" y="14277"/>
                </a:cubicBezTo>
                <a:cubicBezTo>
                  <a:pt x="22261" y="14103"/>
                  <a:pt x="22505" y="13909"/>
                  <a:pt x="22763" y="13725"/>
                </a:cubicBezTo>
                <a:close/>
                <a:moveTo>
                  <a:pt x="8729" y="13373"/>
                </a:moveTo>
                <a:cubicBezTo>
                  <a:pt x="9244" y="13373"/>
                  <a:pt x="9762" y="13404"/>
                  <a:pt x="10282" y="13458"/>
                </a:cubicBezTo>
                <a:cubicBezTo>
                  <a:pt x="11616" y="13602"/>
                  <a:pt x="12886" y="13963"/>
                  <a:pt x="14123" y="14457"/>
                </a:cubicBezTo>
                <a:cubicBezTo>
                  <a:pt x="14391" y="14561"/>
                  <a:pt x="14655" y="14688"/>
                  <a:pt x="14922" y="14792"/>
                </a:cubicBezTo>
                <a:cubicBezTo>
                  <a:pt x="15578" y="15049"/>
                  <a:pt x="16233" y="15297"/>
                  <a:pt x="16885" y="15557"/>
                </a:cubicBezTo>
                <a:cubicBezTo>
                  <a:pt x="17303" y="15725"/>
                  <a:pt x="17747" y="15842"/>
                  <a:pt x="18115" y="16119"/>
                </a:cubicBezTo>
                <a:cubicBezTo>
                  <a:pt x="18165" y="16153"/>
                  <a:pt x="18206" y="16203"/>
                  <a:pt x="18226" y="16286"/>
                </a:cubicBezTo>
                <a:cubicBezTo>
                  <a:pt x="17233" y="16086"/>
                  <a:pt x="16230" y="15912"/>
                  <a:pt x="15243" y="15678"/>
                </a:cubicBezTo>
                <a:cubicBezTo>
                  <a:pt x="14702" y="15547"/>
                  <a:pt x="14183" y="15330"/>
                  <a:pt x="13658" y="15146"/>
                </a:cubicBezTo>
                <a:cubicBezTo>
                  <a:pt x="13113" y="14959"/>
                  <a:pt x="12575" y="14758"/>
                  <a:pt x="12027" y="14571"/>
                </a:cubicBezTo>
                <a:cubicBezTo>
                  <a:pt x="11670" y="14447"/>
                  <a:pt x="11304" y="14389"/>
                  <a:pt x="10932" y="14389"/>
                </a:cubicBezTo>
                <a:cubicBezTo>
                  <a:pt x="10823" y="14389"/>
                  <a:pt x="10713" y="14394"/>
                  <a:pt x="10603" y="14404"/>
                </a:cubicBezTo>
                <a:cubicBezTo>
                  <a:pt x="10001" y="14457"/>
                  <a:pt x="9396" y="14514"/>
                  <a:pt x="8797" y="14605"/>
                </a:cubicBezTo>
                <a:cubicBezTo>
                  <a:pt x="8239" y="14688"/>
                  <a:pt x="7674" y="14748"/>
                  <a:pt x="7105" y="14765"/>
                </a:cubicBezTo>
                <a:cubicBezTo>
                  <a:pt x="6049" y="14798"/>
                  <a:pt x="5022" y="15016"/>
                  <a:pt x="4036" y="15394"/>
                </a:cubicBezTo>
                <a:cubicBezTo>
                  <a:pt x="3625" y="15547"/>
                  <a:pt x="3224" y="15735"/>
                  <a:pt x="2822" y="15919"/>
                </a:cubicBezTo>
                <a:cubicBezTo>
                  <a:pt x="2274" y="16176"/>
                  <a:pt x="1776" y="16497"/>
                  <a:pt x="1341" y="16915"/>
                </a:cubicBezTo>
                <a:cubicBezTo>
                  <a:pt x="1304" y="16945"/>
                  <a:pt x="1268" y="16968"/>
                  <a:pt x="1231" y="16998"/>
                </a:cubicBezTo>
                <a:cubicBezTo>
                  <a:pt x="1385" y="16487"/>
                  <a:pt x="1739" y="16116"/>
                  <a:pt x="2140" y="15808"/>
                </a:cubicBezTo>
                <a:cubicBezTo>
                  <a:pt x="2682" y="15397"/>
                  <a:pt x="3244" y="15006"/>
                  <a:pt x="3812" y="14628"/>
                </a:cubicBezTo>
                <a:cubicBezTo>
                  <a:pt x="4444" y="14210"/>
                  <a:pt x="5153" y="13969"/>
                  <a:pt x="5875" y="13755"/>
                </a:cubicBezTo>
                <a:cubicBezTo>
                  <a:pt x="6819" y="13481"/>
                  <a:pt x="7770" y="13373"/>
                  <a:pt x="8729" y="13373"/>
                </a:cubicBezTo>
                <a:close/>
                <a:moveTo>
                  <a:pt x="10961" y="9460"/>
                </a:moveTo>
                <a:cubicBezTo>
                  <a:pt x="11100" y="9460"/>
                  <a:pt x="11240" y="9477"/>
                  <a:pt x="11382" y="9509"/>
                </a:cubicBezTo>
                <a:cubicBezTo>
                  <a:pt x="11833" y="9609"/>
                  <a:pt x="12281" y="9720"/>
                  <a:pt x="12726" y="9833"/>
                </a:cubicBezTo>
                <a:cubicBezTo>
                  <a:pt x="13083" y="9927"/>
                  <a:pt x="13434" y="10017"/>
                  <a:pt x="13786" y="10121"/>
                </a:cubicBezTo>
                <a:cubicBezTo>
                  <a:pt x="14427" y="10312"/>
                  <a:pt x="14979" y="10649"/>
                  <a:pt x="15400" y="11174"/>
                </a:cubicBezTo>
                <a:cubicBezTo>
                  <a:pt x="15832" y="11709"/>
                  <a:pt x="16313" y="12194"/>
                  <a:pt x="16845" y="12625"/>
                </a:cubicBezTo>
                <a:cubicBezTo>
                  <a:pt x="17229" y="12940"/>
                  <a:pt x="17540" y="13311"/>
                  <a:pt x="17801" y="13732"/>
                </a:cubicBezTo>
                <a:cubicBezTo>
                  <a:pt x="17838" y="13795"/>
                  <a:pt x="17871" y="13862"/>
                  <a:pt x="17908" y="13929"/>
                </a:cubicBezTo>
                <a:cubicBezTo>
                  <a:pt x="17035" y="13357"/>
                  <a:pt x="16253" y="12672"/>
                  <a:pt x="15297" y="12227"/>
                </a:cubicBezTo>
                <a:cubicBezTo>
                  <a:pt x="15196" y="11706"/>
                  <a:pt x="14825" y="11442"/>
                  <a:pt x="14364" y="11268"/>
                </a:cubicBezTo>
                <a:cubicBezTo>
                  <a:pt x="14257" y="11224"/>
                  <a:pt x="14147" y="11188"/>
                  <a:pt x="14036" y="11168"/>
                </a:cubicBezTo>
                <a:cubicBezTo>
                  <a:pt x="13982" y="11155"/>
                  <a:pt x="13926" y="11139"/>
                  <a:pt x="13871" y="11139"/>
                </a:cubicBezTo>
                <a:cubicBezTo>
                  <a:pt x="13808" y="11139"/>
                  <a:pt x="13747" y="11161"/>
                  <a:pt x="13695" y="11234"/>
                </a:cubicBezTo>
                <a:cubicBezTo>
                  <a:pt x="13675" y="11268"/>
                  <a:pt x="13595" y="11261"/>
                  <a:pt x="13541" y="11274"/>
                </a:cubicBezTo>
                <a:cubicBezTo>
                  <a:pt x="13388" y="11321"/>
                  <a:pt x="13324" y="11442"/>
                  <a:pt x="13394" y="11585"/>
                </a:cubicBezTo>
                <a:cubicBezTo>
                  <a:pt x="13434" y="11659"/>
                  <a:pt x="13488" y="11733"/>
                  <a:pt x="13551" y="11789"/>
                </a:cubicBezTo>
                <a:cubicBezTo>
                  <a:pt x="13842" y="12067"/>
                  <a:pt x="14177" y="12267"/>
                  <a:pt x="14554" y="12401"/>
                </a:cubicBezTo>
                <a:cubicBezTo>
                  <a:pt x="14654" y="12434"/>
                  <a:pt x="14755" y="12458"/>
                  <a:pt x="14856" y="12458"/>
                </a:cubicBezTo>
                <a:cubicBezTo>
                  <a:pt x="14942" y="12458"/>
                  <a:pt x="15028" y="12441"/>
                  <a:pt x="15113" y="12395"/>
                </a:cubicBezTo>
                <a:cubicBezTo>
                  <a:pt x="15149" y="12374"/>
                  <a:pt x="15184" y="12366"/>
                  <a:pt x="15217" y="12366"/>
                </a:cubicBezTo>
                <a:cubicBezTo>
                  <a:pt x="15276" y="12366"/>
                  <a:pt x="15330" y="12391"/>
                  <a:pt x="15384" y="12421"/>
                </a:cubicBezTo>
                <a:cubicBezTo>
                  <a:pt x="15701" y="12602"/>
                  <a:pt x="16032" y="12769"/>
                  <a:pt x="16330" y="12976"/>
                </a:cubicBezTo>
                <a:cubicBezTo>
                  <a:pt x="16871" y="13361"/>
                  <a:pt x="17390" y="13775"/>
                  <a:pt x="17921" y="14173"/>
                </a:cubicBezTo>
                <a:cubicBezTo>
                  <a:pt x="18072" y="14284"/>
                  <a:pt x="18182" y="14424"/>
                  <a:pt x="18252" y="14598"/>
                </a:cubicBezTo>
                <a:cubicBezTo>
                  <a:pt x="18319" y="14772"/>
                  <a:pt x="18403" y="14932"/>
                  <a:pt x="18486" y="15096"/>
                </a:cubicBezTo>
                <a:cubicBezTo>
                  <a:pt x="18687" y="15487"/>
                  <a:pt x="18690" y="15902"/>
                  <a:pt x="18644" y="16363"/>
                </a:cubicBezTo>
                <a:cubicBezTo>
                  <a:pt x="18570" y="16303"/>
                  <a:pt x="18516" y="16266"/>
                  <a:pt x="18470" y="16226"/>
                </a:cubicBezTo>
                <a:cubicBezTo>
                  <a:pt x="18115" y="15885"/>
                  <a:pt x="17671" y="15701"/>
                  <a:pt x="17216" y="15534"/>
                </a:cubicBezTo>
                <a:cubicBezTo>
                  <a:pt x="16367" y="15220"/>
                  <a:pt x="15517" y="14919"/>
                  <a:pt x="14692" y="14548"/>
                </a:cubicBezTo>
                <a:cubicBezTo>
                  <a:pt x="12799" y="13695"/>
                  <a:pt x="10817" y="13230"/>
                  <a:pt x="8737" y="13227"/>
                </a:cubicBezTo>
                <a:cubicBezTo>
                  <a:pt x="8728" y="13227"/>
                  <a:pt x="8720" y="13227"/>
                  <a:pt x="8712" y="13227"/>
                </a:cubicBezTo>
                <a:cubicBezTo>
                  <a:pt x="7266" y="13227"/>
                  <a:pt x="5877" y="13511"/>
                  <a:pt x="4551" y="14083"/>
                </a:cubicBezTo>
                <a:cubicBezTo>
                  <a:pt x="4039" y="14307"/>
                  <a:pt x="3565" y="14601"/>
                  <a:pt x="3113" y="14936"/>
                </a:cubicBezTo>
                <a:cubicBezTo>
                  <a:pt x="2876" y="15116"/>
                  <a:pt x="2622" y="15277"/>
                  <a:pt x="2388" y="15460"/>
                </a:cubicBezTo>
                <a:cubicBezTo>
                  <a:pt x="2110" y="15681"/>
                  <a:pt x="1839" y="15912"/>
                  <a:pt x="1582" y="16153"/>
                </a:cubicBezTo>
                <a:cubicBezTo>
                  <a:pt x="1375" y="16346"/>
                  <a:pt x="1234" y="16587"/>
                  <a:pt x="1107" y="16838"/>
                </a:cubicBezTo>
                <a:cubicBezTo>
                  <a:pt x="973" y="17102"/>
                  <a:pt x="816" y="17353"/>
                  <a:pt x="522" y="17587"/>
                </a:cubicBezTo>
                <a:cubicBezTo>
                  <a:pt x="572" y="17467"/>
                  <a:pt x="599" y="17400"/>
                  <a:pt x="629" y="17336"/>
                </a:cubicBezTo>
                <a:cubicBezTo>
                  <a:pt x="833" y="16901"/>
                  <a:pt x="1050" y="16470"/>
                  <a:pt x="1251" y="16032"/>
                </a:cubicBezTo>
                <a:cubicBezTo>
                  <a:pt x="1452" y="15588"/>
                  <a:pt x="1635" y="15133"/>
                  <a:pt x="1833" y="14681"/>
                </a:cubicBezTo>
                <a:cubicBezTo>
                  <a:pt x="2070" y="14130"/>
                  <a:pt x="2438" y="13688"/>
                  <a:pt x="2923" y="13327"/>
                </a:cubicBezTo>
                <a:cubicBezTo>
                  <a:pt x="3491" y="12906"/>
                  <a:pt x="4113" y="12578"/>
                  <a:pt x="4748" y="12284"/>
                </a:cubicBezTo>
                <a:cubicBezTo>
                  <a:pt x="5604" y="11886"/>
                  <a:pt x="6460" y="11499"/>
                  <a:pt x="7316" y="11091"/>
                </a:cubicBezTo>
                <a:cubicBezTo>
                  <a:pt x="8045" y="10746"/>
                  <a:pt x="8767" y="10385"/>
                  <a:pt x="9493" y="10027"/>
                </a:cubicBezTo>
                <a:cubicBezTo>
                  <a:pt x="9630" y="9961"/>
                  <a:pt x="9777" y="9920"/>
                  <a:pt x="9900" y="9813"/>
                </a:cubicBezTo>
                <a:cubicBezTo>
                  <a:pt x="10014" y="9716"/>
                  <a:pt x="10175" y="9670"/>
                  <a:pt x="10312" y="9603"/>
                </a:cubicBezTo>
                <a:cubicBezTo>
                  <a:pt x="10522" y="9504"/>
                  <a:pt x="10739" y="9460"/>
                  <a:pt x="10961" y="9460"/>
                </a:cubicBezTo>
                <a:close/>
                <a:moveTo>
                  <a:pt x="28473" y="9148"/>
                </a:moveTo>
                <a:cubicBezTo>
                  <a:pt x="28484" y="9148"/>
                  <a:pt x="28495" y="9148"/>
                  <a:pt x="28507" y="9148"/>
                </a:cubicBezTo>
                <a:cubicBezTo>
                  <a:pt x="29088" y="9161"/>
                  <a:pt x="29660" y="9192"/>
                  <a:pt x="30225" y="9342"/>
                </a:cubicBezTo>
                <a:cubicBezTo>
                  <a:pt x="30737" y="9479"/>
                  <a:pt x="31188" y="9726"/>
                  <a:pt x="31559" y="10108"/>
                </a:cubicBezTo>
                <a:cubicBezTo>
                  <a:pt x="31626" y="10175"/>
                  <a:pt x="31693" y="10241"/>
                  <a:pt x="31756" y="10315"/>
                </a:cubicBezTo>
                <a:cubicBezTo>
                  <a:pt x="32191" y="10843"/>
                  <a:pt x="32746" y="11184"/>
                  <a:pt x="33381" y="11418"/>
                </a:cubicBezTo>
                <a:cubicBezTo>
                  <a:pt x="34124" y="11696"/>
                  <a:pt x="34769" y="12117"/>
                  <a:pt x="35337" y="12669"/>
                </a:cubicBezTo>
                <a:cubicBezTo>
                  <a:pt x="35575" y="12903"/>
                  <a:pt x="35825" y="13127"/>
                  <a:pt x="36059" y="13371"/>
                </a:cubicBezTo>
                <a:cubicBezTo>
                  <a:pt x="36444" y="13759"/>
                  <a:pt x="36715" y="14223"/>
                  <a:pt x="36915" y="14728"/>
                </a:cubicBezTo>
                <a:cubicBezTo>
                  <a:pt x="37039" y="15036"/>
                  <a:pt x="37079" y="15364"/>
                  <a:pt x="37059" y="15695"/>
                </a:cubicBezTo>
                <a:cubicBezTo>
                  <a:pt x="37012" y="16450"/>
                  <a:pt x="36949" y="17206"/>
                  <a:pt x="36805" y="17955"/>
                </a:cubicBezTo>
                <a:cubicBezTo>
                  <a:pt x="36758" y="18192"/>
                  <a:pt x="36681" y="18423"/>
                  <a:pt x="36614" y="18653"/>
                </a:cubicBezTo>
                <a:cubicBezTo>
                  <a:pt x="36594" y="18734"/>
                  <a:pt x="36544" y="18807"/>
                  <a:pt x="36497" y="18904"/>
                </a:cubicBezTo>
                <a:cubicBezTo>
                  <a:pt x="36427" y="18854"/>
                  <a:pt x="36374" y="18824"/>
                  <a:pt x="36327" y="18784"/>
                </a:cubicBezTo>
                <a:cubicBezTo>
                  <a:pt x="36029" y="18493"/>
                  <a:pt x="35678" y="18276"/>
                  <a:pt x="35307" y="18088"/>
                </a:cubicBezTo>
                <a:cubicBezTo>
                  <a:pt x="34525" y="17691"/>
                  <a:pt x="33702" y="17396"/>
                  <a:pt x="32866" y="17132"/>
                </a:cubicBezTo>
                <a:cubicBezTo>
                  <a:pt x="32007" y="16861"/>
                  <a:pt x="31145" y="16577"/>
                  <a:pt x="30346" y="16143"/>
                </a:cubicBezTo>
                <a:cubicBezTo>
                  <a:pt x="30142" y="16032"/>
                  <a:pt x="29944" y="15912"/>
                  <a:pt x="29754" y="15785"/>
                </a:cubicBezTo>
                <a:cubicBezTo>
                  <a:pt x="29309" y="15497"/>
                  <a:pt x="28821" y="15384"/>
                  <a:pt x="28303" y="15374"/>
                </a:cubicBezTo>
                <a:cubicBezTo>
                  <a:pt x="28266" y="15373"/>
                  <a:pt x="28230" y="15372"/>
                  <a:pt x="28193" y="15372"/>
                </a:cubicBezTo>
                <a:cubicBezTo>
                  <a:pt x="27580" y="15372"/>
                  <a:pt x="26984" y="15501"/>
                  <a:pt x="26390" y="15624"/>
                </a:cubicBezTo>
                <a:cubicBezTo>
                  <a:pt x="25815" y="15745"/>
                  <a:pt x="25240" y="15858"/>
                  <a:pt x="24662" y="15969"/>
                </a:cubicBezTo>
                <a:cubicBezTo>
                  <a:pt x="24340" y="16033"/>
                  <a:pt x="24016" y="16063"/>
                  <a:pt x="23690" y="16063"/>
                </a:cubicBezTo>
                <a:cubicBezTo>
                  <a:pt x="23507" y="16063"/>
                  <a:pt x="23324" y="16054"/>
                  <a:pt x="23140" y="16036"/>
                </a:cubicBezTo>
                <a:cubicBezTo>
                  <a:pt x="22903" y="16015"/>
                  <a:pt x="22669" y="15959"/>
                  <a:pt x="22438" y="15892"/>
                </a:cubicBezTo>
                <a:cubicBezTo>
                  <a:pt x="22214" y="15825"/>
                  <a:pt x="22178" y="15725"/>
                  <a:pt x="22268" y="15497"/>
                </a:cubicBezTo>
                <a:cubicBezTo>
                  <a:pt x="22505" y="14909"/>
                  <a:pt x="22749" y="14324"/>
                  <a:pt x="22983" y="13735"/>
                </a:cubicBezTo>
                <a:cubicBezTo>
                  <a:pt x="23040" y="13585"/>
                  <a:pt x="23134" y="13474"/>
                  <a:pt x="23271" y="13391"/>
                </a:cubicBezTo>
                <a:cubicBezTo>
                  <a:pt x="23869" y="13026"/>
                  <a:pt x="24468" y="12655"/>
                  <a:pt x="25063" y="12288"/>
                </a:cubicBezTo>
                <a:cubicBezTo>
                  <a:pt x="25136" y="12241"/>
                  <a:pt x="25203" y="12184"/>
                  <a:pt x="25280" y="12147"/>
                </a:cubicBezTo>
                <a:cubicBezTo>
                  <a:pt x="25364" y="12104"/>
                  <a:pt x="25454" y="12064"/>
                  <a:pt x="25544" y="12054"/>
                </a:cubicBezTo>
                <a:cubicBezTo>
                  <a:pt x="26043" y="12000"/>
                  <a:pt x="26464" y="11783"/>
                  <a:pt x="26835" y="11465"/>
                </a:cubicBezTo>
                <a:cubicBezTo>
                  <a:pt x="26919" y="11392"/>
                  <a:pt x="26969" y="11285"/>
                  <a:pt x="27049" y="11171"/>
                </a:cubicBezTo>
                <a:cubicBezTo>
                  <a:pt x="26975" y="11134"/>
                  <a:pt x="26952" y="11121"/>
                  <a:pt x="26935" y="11104"/>
                </a:cubicBezTo>
                <a:cubicBezTo>
                  <a:pt x="26806" y="11038"/>
                  <a:pt x="26745" y="11008"/>
                  <a:pt x="26677" y="11008"/>
                </a:cubicBezTo>
                <a:cubicBezTo>
                  <a:pt x="26617" y="11008"/>
                  <a:pt x="26551" y="11032"/>
                  <a:pt x="26427" y="11077"/>
                </a:cubicBezTo>
                <a:cubicBezTo>
                  <a:pt x="26129" y="11184"/>
                  <a:pt x="25842" y="11315"/>
                  <a:pt x="25578" y="11499"/>
                </a:cubicBezTo>
                <a:cubicBezTo>
                  <a:pt x="25414" y="11616"/>
                  <a:pt x="25287" y="11749"/>
                  <a:pt x="25304" y="11997"/>
                </a:cubicBezTo>
                <a:cubicBezTo>
                  <a:pt x="24618" y="12415"/>
                  <a:pt x="23933" y="12833"/>
                  <a:pt x="23204" y="13277"/>
                </a:cubicBezTo>
                <a:cubicBezTo>
                  <a:pt x="23221" y="13187"/>
                  <a:pt x="23221" y="13140"/>
                  <a:pt x="23234" y="13103"/>
                </a:cubicBezTo>
                <a:cubicBezTo>
                  <a:pt x="23351" y="12769"/>
                  <a:pt x="23475" y="12438"/>
                  <a:pt x="23588" y="12100"/>
                </a:cubicBezTo>
                <a:cubicBezTo>
                  <a:pt x="23635" y="11973"/>
                  <a:pt x="23705" y="11883"/>
                  <a:pt x="23816" y="11813"/>
                </a:cubicBezTo>
                <a:cubicBezTo>
                  <a:pt x="24311" y="11482"/>
                  <a:pt x="24805" y="11151"/>
                  <a:pt x="25297" y="10813"/>
                </a:cubicBezTo>
                <a:cubicBezTo>
                  <a:pt x="25581" y="10616"/>
                  <a:pt x="25859" y="10409"/>
                  <a:pt x="26146" y="10215"/>
                </a:cubicBezTo>
                <a:cubicBezTo>
                  <a:pt x="26584" y="9917"/>
                  <a:pt x="27052" y="9666"/>
                  <a:pt x="27544" y="9466"/>
                </a:cubicBezTo>
                <a:cubicBezTo>
                  <a:pt x="27664" y="9412"/>
                  <a:pt x="27798" y="9372"/>
                  <a:pt x="27905" y="9295"/>
                </a:cubicBezTo>
                <a:cubicBezTo>
                  <a:pt x="28079" y="9178"/>
                  <a:pt x="28268" y="9148"/>
                  <a:pt x="28473" y="9148"/>
                </a:cubicBezTo>
                <a:close/>
                <a:moveTo>
                  <a:pt x="21032" y="15818"/>
                </a:moveTo>
                <a:cubicBezTo>
                  <a:pt x="21057" y="15818"/>
                  <a:pt x="21082" y="15819"/>
                  <a:pt x="21108" y="15822"/>
                </a:cubicBezTo>
                <a:cubicBezTo>
                  <a:pt x="21442" y="15858"/>
                  <a:pt x="21776" y="15898"/>
                  <a:pt x="22104" y="15952"/>
                </a:cubicBezTo>
                <a:cubicBezTo>
                  <a:pt x="22167" y="15965"/>
                  <a:pt x="22244" y="16026"/>
                  <a:pt x="22278" y="16082"/>
                </a:cubicBezTo>
                <a:cubicBezTo>
                  <a:pt x="22529" y="16500"/>
                  <a:pt x="22689" y="16948"/>
                  <a:pt x="22719" y="17440"/>
                </a:cubicBezTo>
                <a:cubicBezTo>
                  <a:pt x="22729" y="17657"/>
                  <a:pt x="22686" y="17858"/>
                  <a:pt x="22535" y="18032"/>
                </a:cubicBezTo>
                <a:cubicBezTo>
                  <a:pt x="22448" y="18132"/>
                  <a:pt x="22365" y="18239"/>
                  <a:pt x="22271" y="18336"/>
                </a:cubicBezTo>
                <a:cubicBezTo>
                  <a:pt x="21750" y="18887"/>
                  <a:pt x="21258" y="19463"/>
                  <a:pt x="20924" y="20158"/>
                </a:cubicBezTo>
                <a:cubicBezTo>
                  <a:pt x="20857" y="20298"/>
                  <a:pt x="20743" y="20342"/>
                  <a:pt x="20596" y="20345"/>
                </a:cubicBezTo>
                <a:cubicBezTo>
                  <a:pt x="20038" y="20365"/>
                  <a:pt x="19493" y="20492"/>
                  <a:pt x="18954" y="20646"/>
                </a:cubicBezTo>
                <a:cubicBezTo>
                  <a:pt x="17707" y="21011"/>
                  <a:pt x="16805" y="21770"/>
                  <a:pt x="16250" y="22946"/>
                </a:cubicBezTo>
                <a:cubicBezTo>
                  <a:pt x="16052" y="23354"/>
                  <a:pt x="15902" y="23776"/>
                  <a:pt x="15815" y="24300"/>
                </a:cubicBezTo>
                <a:cubicBezTo>
                  <a:pt x="15594" y="23943"/>
                  <a:pt x="15400" y="23649"/>
                  <a:pt x="15223" y="23341"/>
                </a:cubicBezTo>
                <a:cubicBezTo>
                  <a:pt x="14916" y="22849"/>
                  <a:pt x="14598" y="22365"/>
                  <a:pt x="14320" y="21863"/>
                </a:cubicBezTo>
                <a:cubicBezTo>
                  <a:pt x="13923" y="21151"/>
                  <a:pt x="13668" y="20382"/>
                  <a:pt x="13485" y="19593"/>
                </a:cubicBezTo>
                <a:cubicBezTo>
                  <a:pt x="13324" y="18901"/>
                  <a:pt x="13160" y="18209"/>
                  <a:pt x="12993" y="17517"/>
                </a:cubicBezTo>
                <a:cubicBezTo>
                  <a:pt x="12856" y="16935"/>
                  <a:pt x="12953" y="16671"/>
                  <a:pt x="13441" y="16333"/>
                </a:cubicBezTo>
                <a:cubicBezTo>
                  <a:pt x="13511" y="16283"/>
                  <a:pt x="13588" y="16243"/>
                  <a:pt x="13662" y="16196"/>
                </a:cubicBezTo>
                <a:cubicBezTo>
                  <a:pt x="13872" y="16075"/>
                  <a:pt x="14089" y="16007"/>
                  <a:pt x="14315" y="16007"/>
                </a:cubicBezTo>
                <a:cubicBezTo>
                  <a:pt x="14437" y="16007"/>
                  <a:pt x="14561" y="16027"/>
                  <a:pt x="14688" y="16069"/>
                </a:cubicBezTo>
                <a:cubicBezTo>
                  <a:pt x="15574" y="16367"/>
                  <a:pt x="16480" y="16597"/>
                  <a:pt x="17306" y="17045"/>
                </a:cubicBezTo>
                <a:cubicBezTo>
                  <a:pt x="17487" y="17139"/>
                  <a:pt x="17674" y="17216"/>
                  <a:pt x="17864" y="17286"/>
                </a:cubicBezTo>
                <a:cubicBezTo>
                  <a:pt x="18079" y="17368"/>
                  <a:pt x="18290" y="17407"/>
                  <a:pt x="18500" y="17407"/>
                </a:cubicBezTo>
                <a:cubicBezTo>
                  <a:pt x="18803" y="17407"/>
                  <a:pt x="19101" y="17324"/>
                  <a:pt x="19392" y="17166"/>
                </a:cubicBezTo>
                <a:cubicBezTo>
                  <a:pt x="19794" y="16948"/>
                  <a:pt x="20075" y="16604"/>
                  <a:pt x="20355" y="16263"/>
                </a:cubicBezTo>
                <a:cubicBezTo>
                  <a:pt x="20399" y="16203"/>
                  <a:pt x="20456" y="16146"/>
                  <a:pt x="20499" y="16086"/>
                </a:cubicBezTo>
                <a:cubicBezTo>
                  <a:pt x="20640" y="15909"/>
                  <a:pt x="20819" y="15818"/>
                  <a:pt x="21032" y="15818"/>
                </a:cubicBezTo>
                <a:close/>
                <a:moveTo>
                  <a:pt x="24072" y="21781"/>
                </a:moveTo>
                <a:cubicBezTo>
                  <a:pt x="24217" y="21781"/>
                  <a:pt x="24366" y="21791"/>
                  <a:pt x="24518" y="21810"/>
                </a:cubicBezTo>
                <a:cubicBezTo>
                  <a:pt x="25270" y="21897"/>
                  <a:pt x="26022" y="22030"/>
                  <a:pt x="26741" y="22271"/>
                </a:cubicBezTo>
                <a:cubicBezTo>
                  <a:pt x="27698" y="22595"/>
                  <a:pt x="28383" y="23341"/>
                  <a:pt x="28396" y="24468"/>
                </a:cubicBezTo>
                <a:cubicBezTo>
                  <a:pt x="28336" y="24394"/>
                  <a:pt x="28296" y="24344"/>
                  <a:pt x="28256" y="24300"/>
                </a:cubicBezTo>
                <a:cubicBezTo>
                  <a:pt x="28035" y="24040"/>
                  <a:pt x="27768" y="23836"/>
                  <a:pt x="27470" y="23675"/>
                </a:cubicBezTo>
                <a:cubicBezTo>
                  <a:pt x="26628" y="23224"/>
                  <a:pt x="25725" y="22930"/>
                  <a:pt x="24779" y="22773"/>
                </a:cubicBezTo>
                <a:cubicBezTo>
                  <a:pt x="24594" y="22743"/>
                  <a:pt x="24411" y="22727"/>
                  <a:pt x="24230" y="22727"/>
                </a:cubicBezTo>
                <a:cubicBezTo>
                  <a:pt x="23762" y="22727"/>
                  <a:pt x="23306" y="22830"/>
                  <a:pt x="22870" y="23047"/>
                </a:cubicBezTo>
                <a:cubicBezTo>
                  <a:pt x="22666" y="23147"/>
                  <a:pt x="22448" y="23231"/>
                  <a:pt x="22231" y="23307"/>
                </a:cubicBezTo>
                <a:cubicBezTo>
                  <a:pt x="21877" y="23438"/>
                  <a:pt x="21562" y="23642"/>
                  <a:pt x="21265" y="23873"/>
                </a:cubicBezTo>
                <a:cubicBezTo>
                  <a:pt x="21141" y="23973"/>
                  <a:pt x="21007" y="24060"/>
                  <a:pt x="20877" y="24153"/>
                </a:cubicBezTo>
                <a:cubicBezTo>
                  <a:pt x="20860" y="24137"/>
                  <a:pt x="20840" y="24120"/>
                  <a:pt x="20823" y="24103"/>
                </a:cubicBezTo>
                <a:cubicBezTo>
                  <a:pt x="20977" y="23886"/>
                  <a:pt x="21128" y="23665"/>
                  <a:pt x="21285" y="23448"/>
                </a:cubicBezTo>
                <a:cubicBezTo>
                  <a:pt x="21419" y="23271"/>
                  <a:pt x="21562" y="23104"/>
                  <a:pt x="21703" y="22933"/>
                </a:cubicBezTo>
                <a:cubicBezTo>
                  <a:pt x="22340" y="22172"/>
                  <a:pt x="23134" y="21781"/>
                  <a:pt x="24072" y="21781"/>
                </a:cubicBezTo>
                <a:close/>
                <a:moveTo>
                  <a:pt x="24223" y="22853"/>
                </a:moveTo>
                <a:cubicBezTo>
                  <a:pt x="24425" y="22853"/>
                  <a:pt x="24629" y="22875"/>
                  <a:pt x="24829" y="22913"/>
                </a:cubicBezTo>
                <a:cubicBezTo>
                  <a:pt x="25712" y="23073"/>
                  <a:pt x="26567" y="23331"/>
                  <a:pt x="27360" y="23762"/>
                </a:cubicBezTo>
                <a:cubicBezTo>
                  <a:pt x="27601" y="23893"/>
                  <a:pt x="27818" y="24076"/>
                  <a:pt x="28032" y="24254"/>
                </a:cubicBezTo>
                <a:cubicBezTo>
                  <a:pt x="28256" y="24438"/>
                  <a:pt x="28353" y="24702"/>
                  <a:pt x="28396" y="24986"/>
                </a:cubicBezTo>
                <a:cubicBezTo>
                  <a:pt x="28403" y="25016"/>
                  <a:pt x="28386" y="25059"/>
                  <a:pt x="28383" y="25090"/>
                </a:cubicBezTo>
                <a:cubicBezTo>
                  <a:pt x="28136" y="24973"/>
                  <a:pt x="27901" y="24839"/>
                  <a:pt x="27654" y="24745"/>
                </a:cubicBezTo>
                <a:cubicBezTo>
                  <a:pt x="26708" y="24384"/>
                  <a:pt x="25758" y="24003"/>
                  <a:pt x="24779" y="23719"/>
                </a:cubicBezTo>
                <a:cubicBezTo>
                  <a:pt x="24325" y="23587"/>
                  <a:pt x="23877" y="23523"/>
                  <a:pt x="23431" y="23523"/>
                </a:cubicBezTo>
                <a:cubicBezTo>
                  <a:pt x="22859" y="23523"/>
                  <a:pt x="22292" y="23629"/>
                  <a:pt x="21726" y="23836"/>
                </a:cubicBezTo>
                <a:cubicBezTo>
                  <a:pt x="21653" y="23859"/>
                  <a:pt x="21586" y="23903"/>
                  <a:pt x="21502" y="23909"/>
                </a:cubicBezTo>
                <a:cubicBezTo>
                  <a:pt x="21546" y="23806"/>
                  <a:pt x="21629" y="23752"/>
                  <a:pt x="21713" y="23705"/>
                </a:cubicBezTo>
                <a:cubicBezTo>
                  <a:pt x="22315" y="23374"/>
                  <a:pt x="22947" y="23117"/>
                  <a:pt x="23602" y="22933"/>
                </a:cubicBezTo>
                <a:cubicBezTo>
                  <a:pt x="23804" y="22877"/>
                  <a:pt x="24013" y="22853"/>
                  <a:pt x="24223" y="22853"/>
                </a:cubicBezTo>
                <a:close/>
                <a:moveTo>
                  <a:pt x="28881" y="26016"/>
                </a:moveTo>
                <a:lnTo>
                  <a:pt x="28881" y="26016"/>
                </a:lnTo>
                <a:cubicBezTo>
                  <a:pt x="28925" y="26083"/>
                  <a:pt x="28968" y="26116"/>
                  <a:pt x="28981" y="26163"/>
                </a:cubicBezTo>
                <a:cubicBezTo>
                  <a:pt x="29165" y="26761"/>
                  <a:pt x="29322" y="27363"/>
                  <a:pt x="29383" y="27985"/>
                </a:cubicBezTo>
                <a:cubicBezTo>
                  <a:pt x="29419" y="28336"/>
                  <a:pt x="29369" y="28687"/>
                  <a:pt x="29266" y="29031"/>
                </a:cubicBezTo>
                <a:cubicBezTo>
                  <a:pt x="29139" y="28035"/>
                  <a:pt x="29015" y="27045"/>
                  <a:pt x="28881" y="26016"/>
                </a:cubicBezTo>
                <a:close/>
                <a:moveTo>
                  <a:pt x="28584" y="25681"/>
                </a:moveTo>
                <a:cubicBezTo>
                  <a:pt x="28640" y="25832"/>
                  <a:pt x="28707" y="25982"/>
                  <a:pt x="28751" y="26139"/>
                </a:cubicBezTo>
                <a:cubicBezTo>
                  <a:pt x="28801" y="26343"/>
                  <a:pt x="28834" y="26551"/>
                  <a:pt x="28864" y="26761"/>
                </a:cubicBezTo>
                <a:cubicBezTo>
                  <a:pt x="28941" y="27350"/>
                  <a:pt x="29022" y="27938"/>
                  <a:pt x="29088" y="28533"/>
                </a:cubicBezTo>
                <a:cubicBezTo>
                  <a:pt x="29122" y="28801"/>
                  <a:pt x="29122" y="29072"/>
                  <a:pt x="29132" y="29339"/>
                </a:cubicBezTo>
                <a:cubicBezTo>
                  <a:pt x="29132" y="29433"/>
                  <a:pt x="29105" y="29523"/>
                  <a:pt x="29085" y="29667"/>
                </a:cubicBezTo>
                <a:cubicBezTo>
                  <a:pt x="28734" y="28717"/>
                  <a:pt x="28363" y="26480"/>
                  <a:pt x="28584" y="25681"/>
                </a:cubicBezTo>
                <a:close/>
                <a:moveTo>
                  <a:pt x="17305" y="28196"/>
                </a:moveTo>
                <a:cubicBezTo>
                  <a:pt x="17416" y="28196"/>
                  <a:pt x="17527" y="28204"/>
                  <a:pt x="17637" y="28216"/>
                </a:cubicBezTo>
                <a:cubicBezTo>
                  <a:pt x="18175" y="28269"/>
                  <a:pt x="18761" y="28868"/>
                  <a:pt x="18777" y="29389"/>
                </a:cubicBezTo>
                <a:cubicBezTo>
                  <a:pt x="18781" y="29523"/>
                  <a:pt x="18804" y="29657"/>
                  <a:pt x="18797" y="29790"/>
                </a:cubicBezTo>
                <a:cubicBezTo>
                  <a:pt x="18787" y="30141"/>
                  <a:pt x="18761" y="30493"/>
                  <a:pt x="18690" y="30854"/>
                </a:cubicBezTo>
                <a:cubicBezTo>
                  <a:pt x="18657" y="30653"/>
                  <a:pt x="18623" y="30456"/>
                  <a:pt x="18593" y="30255"/>
                </a:cubicBezTo>
                <a:cubicBezTo>
                  <a:pt x="18573" y="30101"/>
                  <a:pt x="18557" y="29951"/>
                  <a:pt x="18547" y="29794"/>
                </a:cubicBezTo>
                <a:cubicBezTo>
                  <a:pt x="18530" y="29286"/>
                  <a:pt x="18269" y="28938"/>
                  <a:pt x="17838" y="28687"/>
                </a:cubicBezTo>
                <a:cubicBezTo>
                  <a:pt x="17513" y="28500"/>
                  <a:pt x="17166" y="28363"/>
                  <a:pt x="16805" y="28252"/>
                </a:cubicBezTo>
                <a:cubicBezTo>
                  <a:pt x="16973" y="28212"/>
                  <a:pt x="17140" y="28196"/>
                  <a:pt x="17305" y="28196"/>
                </a:cubicBezTo>
                <a:close/>
                <a:moveTo>
                  <a:pt x="16597" y="28382"/>
                </a:moveTo>
                <a:cubicBezTo>
                  <a:pt x="16854" y="28382"/>
                  <a:pt x="17096" y="28467"/>
                  <a:pt x="17330" y="28570"/>
                </a:cubicBezTo>
                <a:cubicBezTo>
                  <a:pt x="17557" y="28670"/>
                  <a:pt x="17771" y="28804"/>
                  <a:pt x="17982" y="28938"/>
                </a:cubicBezTo>
                <a:cubicBezTo>
                  <a:pt x="18219" y="29092"/>
                  <a:pt x="18359" y="29322"/>
                  <a:pt x="18399" y="29603"/>
                </a:cubicBezTo>
                <a:cubicBezTo>
                  <a:pt x="18460" y="30051"/>
                  <a:pt x="18510" y="30496"/>
                  <a:pt x="18570" y="30987"/>
                </a:cubicBezTo>
                <a:cubicBezTo>
                  <a:pt x="18406" y="30623"/>
                  <a:pt x="18269" y="30289"/>
                  <a:pt x="18099" y="29961"/>
                </a:cubicBezTo>
                <a:cubicBezTo>
                  <a:pt x="17971" y="29724"/>
                  <a:pt x="17818" y="29503"/>
                  <a:pt x="17654" y="29289"/>
                </a:cubicBezTo>
                <a:cubicBezTo>
                  <a:pt x="17418" y="28982"/>
                  <a:pt x="17069" y="28729"/>
                  <a:pt x="16629" y="28729"/>
                </a:cubicBezTo>
                <a:cubicBezTo>
                  <a:pt x="16471" y="28729"/>
                  <a:pt x="16300" y="28762"/>
                  <a:pt x="16119" y="28838"/>
                </a:cubicBezTo>
                <a:cubicBezTo>
                  <a:pt x="16096" y="28851"/>
                  <a:pt x="16066" y="28851"/>
                  <a:pt x="16036" y="28858"/>
                </a:cubicBezTo>
                <a:cubicBezTo>
                  <a:pt x="16059" y="28597"/>
                  <a:pt x="16216" y="28420"/>
                  <a:pt x="16464" y="28389"/>
                </a:cubicBezTo>
                <a:cubicBezTo>
                  <a:pt x="16509" y="28384"/>
                  <a:pt x="16553" y="28382"/>
                  <a:pt x="16597" y="28382"/>
                </a:cubicBezTo>
                <a:close/>
                <a:moveTo>
                  <a:pt x="15441" y="29443"/>
                </a:moveTo>
                <a:lnTo>
                  <a:pt x="15441" y="29443"/>
                </a:lnTo>
                <a:cubicBezTo>
                  <a:pt x="15200" y="30185"/>
                  <a:pt x="14040" y="31679"/>
                  <a:pt x="13314" y="31796"/>
                </a:cubicBezTo>
                <a:cubicBezTo>
                  <a:pt x="13541" y="31305"/>
                  <a:pt x="15073" y="29610"/>
                  <a:pt x="15441" y="29443"/>
                </a:cubicBezTo>
                <a:close/>
                <a:moveTo>
                  <a:pt x="19678" y="35846"/>
                </a:moveTo>
                <a:cubicBezTo>
                  <a:pt x="19835" y="35846"/>
                  <a:pt x="19995" y="35867"/>
                  <a:pt x="20155" y="35906"/>
                </a:cubicBezTo>
                <a:cubicBezTo>
                  <a:pt x="20626" y="36019"/>
                  <a:pt x="21057" y="36230"/>
                  <a:pt x="21358" y="36641"/>
                </a:cubicBezTo>
                <a:cubicBezTo>
                  <a:pt x="21368" y="36661"/>
                  <a:pt x="21378" y="36691"/>
                  <a:pt x="21392" y="36715"/>
                </a:cubicBezTo>
                <a:cubicBezTo>
                  <a:pt x="21097" y="36580"/>
                  <a:pt x="20796" y="36510"/>
                  <a:pt x="20489" y="36510"/>
                </a:cubicBezTo>
                <a:cubicBezTo>
                  <a:pt x="20378" y="36510"/>
                  <a:pt x="20267" y="36519"/>
                  <a:pt x="20155" y="36537"/>
                </a:cubicBezTo>
                <a:cubicBezTo>
                  <a:pt x="19911" y="36574"/>
                  <a:pt x="19670" y="36648"/>
                  <a:pt x="19429" y="36725"/>
                </a:cubicBezTo>
                <a:cubicBezTo>
                  <a:pt x="18834" y="36909"/>
                  <a:pt x="18269" y="37173"/>
                  <a:pt x="17747" y="37524"/>
                </a:cubicBezTo>
                <a:cubicBezTo>
                  <a:pt x="17199" y="37892"/>
                  <a:pt x="16627" y="38229"/>
                  <a:pt x="16066" y="38580"/>
                </a:cubicBezTo>
                <a:cubicBezTo>
                  <a:pt x="16036" y="38600"/>
                  <a:pt x="15999" y="38610"/>
                  <a:pt x="15932" y="38634"/>
                </a:cubicBezTo>
                <a:cubicBezTo>
                  <a:pt x="15965" y="38567"/>
                  <a:pt x="15975" y="38517"/>
                  <a:pt x="16002" y="38487"/>
                </a:cubicBezTo>
                <a:cubicBezTo>
                  <a:pt x="16246" y="38229"/>
                  <a:pt x="16480" y="37962"/>
                  <a:pt x="16744" y="37724"/>
                </a:cubicBezTo>
                <a:cubicBezTo>
                  <a:pt x="17196" y="37316"/>
                  <a:pt x="17654" y="36925"/>
                  <a:pt x="18122" y="36544"/>
                </a:cubicBezTo>
                <a:cubicBezTo>
                  <a:pt x="18319" y="36380"/>
                  <a:pt x="18553" y="36260"/>
                  <a:pt x="18771" y="36119"/>
                </a:cubicBezTo>
                <a:cubicBezTo>
                  <a:pt x="19054" y="35930"/>
                  <a:pt x="19361" y="35846"/>
                  <a:pt x="19678" y="35846"/>
                </a:cubicBezTo>
                <a:close/>
                <a:moveTo>
                  <a:pt x="20460" y="36636"/>
                </a:moveTo>
                <a:cubicBezTo>
                  <a:pt x="20626" y="36636"/>
                  <a:pt x="20791" y="36660"/>
                  <a:pt x="20954" y="36708"/>
                </a:cubicBezTo>
                <a:cubicBezTo>
                  <a:pt x="21248" y="36792"/>
                  <a:pt x="21469" y="36955"/>
                  <a:pt x="21562" y="37250"/>
                </a:cubicBezTo>
                <a:cubicBezTo>
                  <a:pt x="21195" y="37350"/>
                  <a:pt x="20827" y="37430"/>
                  <a:pt x="20479" y="37561"/>
                </a:cubicBezTo>
                <a:cubicBezTo>
                  <a:pt x="20111" y="37698"/>
                  <a:pt x="19764" y="37885"/>
                  <a:pt x="19409" y="38059"/>
                </a:cubicBezTo>
                <a:cubicBezTo>
                  <a:pt x="19272" y="38126"/>
                  <a:pt x="19138" y="38202"/>
                  <a:pt x="19005" y="38279"/>
                </a:cubicBezTo>
                <a:cubicBezTo>
                  <a:pt x="18499" y="38561"/>
                  <a:pt x="17966" y="38699"/>
                  <a:pt x="17389" y="38699"/>
                </a:cubicBezTo>
                <a:cubicBezTo>
                  <a:pt x="17356" y="38699"/>
                  <a:pt x="17323" y="38698"/>
                  <a:pt x="17289" y="38697"/>
                </a:cubicBezTo>
                <a:cubicBezTo>
                  <a:pt x="17252" y="38696"/>
                  <a:pt x="17215" y="38695"/>
                  <a:pt x="17178" y="38695"/>
                </a:cubicBezTo>
                <a:cubicBezTo>
                  <a:pt x="16873" y="38695"/>
                  <a:pt x="16564" y="38740"/>
                  <a:pt x="16260" y="38761"/>
                </a:cubicBezTo>
                <a:cubicBezTo>
                  <a:pt x="16246" y="38762"/>
                  <a:pt x="16234" y="38762"/>
                  <a:pt x="16221" y="38762"/>
                </a:cubicBezTo>
                <a:cubicBezTo>
                  <a:pt x="16197" y="38762"/>
                  <a:pt x="16174" y="38761"/>
                  <a:pt x="16149" y="38761"/>
                </a:cubicBezTo>
                <a:lnTo>
                  <a:pt x="16126" y="38697"/>
                </a:lnTo>
                <a:cubicBezTo>
                  <a:pt x="16360" y="38550"/>
                  <a:pt x="16587" y="38400"/>
                  <a:pt x="16831" y="38256"/>
                </a:cubicBezTo>
                <a:cubicBezTo>
                  <a:pt x="17219" y="38012"/>
                  <a:pt x="17617" y="37774"/>
                  <a:pt x="18002" y="37524"/>
                </a:cubicBezTo>
                <a:cubicBezTo>
                  <a:pt x="18627" y="37112"/>
                  <a:pt x="19322" y="36865"/>
                  <a:pt x="20044" y="36688"/>
                </a:cubicBezTo>
                <a:cubicBezTo>
                  <a:pt x="20183" y="36653"/>
                  <a:pt x="20321" y="36636"/>
                  <a:pt x="20460" y="36636"/>
                </a:cubicBezTo>
                <a:close/>
                <a:moveTo>
                  <a:pt x="21910" y="37474"/>
                </a:moveTo>
                <a:cubicBezTo>
                  <a:pt x="22201" y="37474"/>
                  <a:pt x="22465" y="37678"/>
                  <a:pt x="22559" y="37985"/>
                </a:cubicBezTo>
                <a:cubicBezTo>
                  <a:pt x="22602" y="38126"/>
                  <a:pt x="22622" y="38269"/>
                  <a:pt x="22636" y="38413"/>
                </a:cubicBezTo>
                <a:cubicBezTo>
                  <a:pt x="22699" y="39205"/>
                  <a:pt x="22652" y="39988"/>
                  <a:pt x="22438" y="40757"/>
                </a:cubicBezTo>
                <a:cubicBezTo>
                  <a:pt x="22308" y="41222"/>
                  <a:pt x="22181" y="41680"/>
                  <a:pt x="22050" y="42144"/>
                </a:cubicBezTo>
                <a:cubicBezTo>
                  <a:pt x="22034" y="42144"/>
                  <a:pt x="22020" y="42148"/>
                  <a:pt x="22004" y="42148"/>
                </a:cubicBezTo>
                <a:cubicBezTo>
                  <a:pt x="21997" y="41843"/>
                  <a:pt x="21980" y="41539"/>
                  <a:pt x="21980" y="41225"/>
                </a:cubicBezTo>
                <a:cubicBezTo>
                  <a:pt x="21987" y="40603"/>
                  <a:pt x="22000" y="39974"/>
                  <a:pt x="22017" y="39353"/>
                </a:cubicBezTo>
                <a:cubicBezTo>
                  <a:pt x="22020" y="39139"/>
                  <a:pt x="22034" y="38931"/>
                  <a:pt x="22047" y="38717"/>
                </a:cubicBezTo>
                <a:cubicBezTo>
                  <a:pt x="22071" y="38333"/>
                  <a:pt x="22061" y="37948"/>
                  <a:pt x="21920" y="37581"/>
                </a:cubicBezTo>
                <a:cubicBezTo>
                  <a:pt x="21910" y="37547"/>
                  <a:pt x="21913" y="37510"/>
                  <a:pt x="21910" y="37474"/>
                </a:cubicBezTo>
                <a:close/>
                <a:moveTo>
                  <a:pt x="22545" y="37664"/>
                </a:moveTo>
                <a:lnTo>
                  <a:pt x="22545" y="37664"/>
                </a:lnTo>
                <a:cubicBezTo>
                  <a:pt x="22789" y="37714"/>
                  <a:pt x="22873" y="37861"/>
                  <a:pt x="22940" y="38019"/>
                </a:cubicBezTo>
                <a:cubicBezTo>
                  <a:pt x="23100" y="38383"/>
                  <a:pt x="23197" y="38767"/>
                  <a:pt x="23237" y="39162"/>
                </a:cubicBezTo>
                <a:cubicBezTo>
                  <a:pt x="23281" y="39533"/>
                  <a:pt x="23298" y="39908"/>
                  <a:pt x="23321" y="40282"/>
                </a:cubicBezTo>
                <a:cubicBezTo>
                  <a:pt x="23324" y="40376"/>
                  <a:pt x="23324" y="40473"/>
                  <a:pt x="23338" y="40570"/>
                </a:cubicBezTo>
                <a:cubicBezTo>
                  <a:pt x="23385" y="40877"/>
                  <a:pt x="23324" y="41168"/>
                  <a:pt x="23164" y="41425"/>
                </a:cubicBezTo>
                <a:cubicBezTo>
                  <a:pt x="22846" y="41940"/>
                  <a:pt x="22522" y="42449"/>
                  <a:pt x="22134" y="42917"/>
                </a:cubicBezTo>
                <a:cubicBezTo>
                  <a:pt x="22121" y="42930"/>
                  <a:pt x="22104" y="42940"/>
                  <a:pt x="22054" y="42967"/>
                </a:cubicBezTo>
                <a:cubicBezTo>
                  <a:pt x="22064" y="42843"/>
                  <a:pt x="22061" y="42739"/>
                  <a:pt x="22084" y="42643"/>
                </a:cubicBezTo>
                <a:cubicBezTo>
                  <a:pt x="22198" y="42174"/>
                  <a:pt x="22295" y="41703"/>
                  <a:pt x="22435" y="41245"/>
                </a:cubicBezTo>
                <a:cubicBezTo>
                  <a:pt x="22702" y="40382"/>
                  <a:pt x="22829" y="39506"/>
                  <a:pt x="22779" y="38604"/>
                </a:cubicBezTo>
                <a:cubicBezTo>
                  <a:pt x="22763" y="38293"/>
                  <a:pt x="22736" y="37978"/>
                  <a:pt x="22545" y="37664"/>
                </a:cubicBezTo>
                <a:close/>
                <a:moveTo>
                  <a:pt x="34484" y="43431"/>
                </a:moveTo>
                <a:cubicBezTo>
                  <a:pt x="34547" y="43431"/>
                  <a:pt x="34611" y="43435"/>
                  <a:pt x="34675" y="43445"/>
                </a:cubicBezTo>
                <a:cubicBezTo>
                  <a:pt x="34398" y="43502"/>
                  <a:pt x="34114" y="43565"/>
                  <a:pt x="33833" y="43625"/>
                </a:cubicBezTo>
                <a:cubicBezTo>
                  <a:pt x="33823" y="43625"/>
                  <a:pt x="33806" y="43599"/>
                  <a:pt x="33786" y="43572"/>
                </a:cubicBezTo>
                <a:cubicBezTo>
                  <a:pt x="34014" y="43495"/>
                  <a:pt x="34244" y="43431"/>
                  <a:pt x="34484" y="43431"/>
                </a:cubicBezTo>
                <a:close/>
                <a:moveTo>
                  <a:pt x="34418" y="43662"/>
                </a:moveTo>
                <a:cubicBezTo>
                  <a:pt x="34418" y="43676"/>
                  <a:pt x="34421" y="43686"/>
                  <a:pt x="34421" y="43699"/>
                </a:cubicBezTo>
                <a:cubicBezTo>
                  <a:pt x="34374" y="43702"/>
                  <a:pt x="34334" y="43712"/>
                  <a:pt x="34297" y="43716"/>
                </a:cubicBezTo>
                <a:cubicBezTo>
                  <a:pt x="34297" y="43702"/>
                  <a:pt x="34291" y="43692"/>
                  <a:pt x="34291" y="43679"/>
                </a:cubicBezTo>
                <a:cubicBezTo>
                  <a:pt x="34334" y="43672"/>
                  <a:pt x="34374" y="43666"/>
                  <a:pt x="34418" y="43662"/>
                </a:cubicBezTo>
                <a:close/>
                <a:moveTo>
                  <a:pt x="35227" y="31663"/>
                </a:moveTo>
                <a:cubicBezTo>
                  <a:pt x="35922" y="32485"/>
                  <a:pt x="36354" y="33401"/>
                  <a:pt x="36327" y="34481"/>
                </a:cubicBezTo>
                <a:cubicBezTo>
                  <a:pt x="36320" y="34876"/>
                  <a:pt x="36314" y="35270"/>
                  <a:pt x="36304" y="35661"/>
                </a:cubicBezTo>
                <a:cubicBezTo>
                  <a:pt x="36277" y="36574"/>
                  <a:pt x="36093" y="37450"/>
                  <a:pt x="35845" y="38326"/>
                </a:cubicBezTo>
                <a:cubicBezTo>
                  <a:pt x="35628" y="39102"/>
                  <a:pt x="35217" y="39764"/>
                  <a:pt x="34672" y="40352"/>
                </a:cubicBezTo>
                <a:cubicBezTo>
                  <a:pt x="33746" y="41355"/>
                  <a:pt x="32776" y="42315"/>
                  <a:pt x="31726" y="43194"/>
                </a:cubicBezTo>
                <a:cubicBezTo>
                  <a:pt x="31559" y="43335"/>
                  <a:pt x="31379" y="43468"/>
                  <a:pt x="31205" y="43602"/>
                </a:cubicBezTo>
                <a:cubicBezTo>
                  <a:pt x="31145" y="43646"/>
                  <a:pt x="31078" y="43676"/>
                  <a:pt x="30971" y="43736"/>
                </a:cubicBezTo>
                <a:cubicBezTo>
                  <a:pt x="31108" y="43488"/>
                  <a:pt x="31228" y="43298"/>
                  <a:pt x="31332" y="43094"/>
                </a:cubicBezTo>
                <a:cubicBezTo>
                  <a:pt x="31446" y="42873"/>
                  <a:pt x="31549" y="42643"/>
                  <a:pt x="31646" y="42412"/>
                </a:cubicBezTo>
                <a:cubicBezTo>
                  <a:pt x="31863" y="41897"/>
                  <a:pt x="32057" y="41375"/>
                  <a:pt x="32201" y="40837"/>
                </a:cubicBezTo>
                <a:cubicBezTo>
                  <a:pt x="32345" y="40305"/>
                  <a:pt x="32335" y="39760"/>
                  <a:pt x="32235" y="39236"/>
                </a:cubicBezTo>
                <a:cubicBezTo>
                  <a:pt x="32141" y="38741"/>
                  <a:pt x="32261" y="38303"/>
                  <a:pt x="32425" y="37861"/>
                </a:cubicBezTo>
                <a:cubicBezTo>
                  <a:pt x="32576" y="37443"/>
                  <a:pt x="32866" y="37119"/>
                  <a:pt x="33161" y="36802"/>
                </a:cubicBezTo>
                <a:cubicBezTo>
                  <a:pt x="33348" y="36598"/>
                  <a:pt x="33552" y="36410"/>
                  <a:pt x="33749" y="36210"/>
                </a:cubicBezTo>
                <a:cubicBezTo>
                  <a:pt x="34267" y="35678"/>
                  <a:pt x="34625" y="35046"/>
                  <a:pt x="34842" y="34337"/>
                </a:cubicBezTo>
                <a:cubicBezTo>
                  <a:pt x="34953" y="33986"/>
                  <a:pt x="35053" y="33635"/>
                  <a:pt x="35150" y="33284"/>
                </a:cubicBezTo>
                <a:cubicBezTo>
                  <a:pt x="35260" y="32863"/>
                  <a:pt x="35294" y="32432"/>
                  <a:pt x="35254" y="31997"/>
                </a:cubicBezTo>
                <a:cubicBezTo>
                  <a:pt x="35240" y="31883"/>
                  <a:pt x="35237" y="31776"/>
                  <a:pt x="35227" y="31663"/>
                </a:cubicBezTo>
                <a:close/>
                <a:moveTo>
                  <a:pt x="34197" y="41058"/>
                </a:moveTo>
                <a:cubicBezTo>
                  <a:pt x="34207" y="41064"/>
                  <a:pt x="34217" y="41074"/>
                  <a:pt x="34224" y="41084"/>
                </a:cubicBezTo>
                <a:cubicBezTo>
                  <a:pt x="34187" y="41145"/>
                  <a:pt x="34150" y="41212"/>
                  <a:pt x="34114" y="41272"/>
                </a:cubicBezTo>
                <a:cubicBezTo>
                  <a:pt x="33803" y="41680"/>
                  <a:pt x="33462" y="42054"/>
                  <a:pt x="33084" y="42398"/>
                </a:cubicBezTo>
                <a:cubicBezTo>
                  <a:pt x="32418" y="43010"/>
                  <a:pt x="31767" y="43632"/>
                  <a:pt x="31115" y="44261"/>
                </a:cubicBezTo>
                <a:cubicBezTo>
                  <a:pt x="30991" y="44381"/>
                  <a:pt x="30857" y="44451"/>
                  <a:pt x="30690" y="44478"/>
                </a:cubicBezTo>
                <a:cubicBezTo>
                  <a:pt x="30412" y="44522"/>
                  <a:pt x="30142" y="44582"/>
                  <a:pt x="29867" y="44632"/>
                </a:cubicBezTo>
                <a:cubicBezTo>
                  <a:pt x="29858" y="44633"/>
                  <a:pt x="29849" y="44633"/>
                  <a:pt x="29840" y="44633"/>
                </a:cubicBezTo>
                <a:cubicBezTo>
                  <a:pt x="29815" y="44633"/>
                  <a:pt x="29789" y="44629"/>
                  <a:pt x="29757" y="44612"/>
                </a:cubicBezTo>
                <a:cubicBezTo>
                  <a:pt x="29954" y="44498"/>
                  <a:pt x="30145" y="44381"/>
                  <a:pt x="30346" y="44277"/>
                </a:cubicBezTo>
                <a:cubicBezTo>
                  <a:pt x="31282" y="43783"/>
                  <a:pt x="32074" y="43094"/>
                  <a:pt x="32836" y="42378"/>
                </a:cubicBezTo>
                <a:cubicBezTo>
                  <a:pt x="33251" y="41994"/>
                  <a:pt x="33649" y="41589"/>
                  <a:pt x="34053" y="41191"/>
                </a:cubicBezTo>
                <a:cubicBezTo>
                  <a:pt x="34100" y="41145"/>
                  <a:pt x="34150" y="41105"/>
                  <a:pt x="34197" y="41058"/>
                </a:cubicBezTo>
                <a:close/>
                <a:moveTo>
                  <a:pt x="32061" y="39346"/>
                </a:moveTo>
                <a:lnTo>
                  <a:pt x="32061" y="39346"/>
                </a:lnTo>
                <a:cubicBezTo>
                  <a:pt x="32178" y="39891"/>
                  <a:pt x="32178" y="40439"/>
                  <a:pt x="32027" y="40977"/>
                </a:cubicBezTo>
                <a:cubicBezTo>
                  <a:pt x="31823" y="41706"/>
                  <a:pt x="31512" y="42392"/>
                  <a:pt x="31205" y="43070"/>
                </a:cubicBezTo>
                <a:cubicBezTo>
                  <a:pt x="30994" y="43539"/>
                  <a:pt x="30653" y="43903"/>
                  <a:pt x="30222" y="44184"/>
                </a:cubicBezTo>
                <a:cubicBezTo>
                  <a:pt x="29744" y="44495"/>
                  <a:pt x="29219" y="44679"/>
                  <a:pt x="28660" y="44766"/>
                </a:cubicBezTo>
                <a:cubicBezTo>
                  <a:pt x="28550" y="44786"/>
                  <a:pt x="28436" y="44786"/>
                  <a:pt x="28263" y="44802"/>
                </a:cubicBezTo>
                <a:cubicBezTo>
                  <a:pt x="28346" y="44715"/>
                  <a:pt x="28383" y="44662"/>
                  <a:pt x="28430" y="44628"/>
                </a:cubicBezTo>
                <a:cubicBezTo>
                  <a:pt x="28644" y="44468"/>
                  <a:pt x="28864" y="44314"/>
                  <a:pt x="29078" y="44154"/>
                </a:cubicBezTo>
                <a:cubicBezTo>
                  <a:pt x="29343" y="43960"/>
                  <a:pt x="29600" y="43753"/>
                  <a:pt x="29867" y="43565"/>
                </a:cubicBezTo>
                <a:cubicBezTo>
                  <a:pt x="30255" y="43294"/>
                  <a:pt x="30529" y="42930"/>
                  <a:pt x="30763" y="42529"/>
                </a:cubicBezTo>
                <a:cubicBezTo>
                  <a:pt x="30981" y="42158"/>
                  <a:pt x="31191" y="41777"/>
                  <a:pt x="31392" y="41392"/>
                </a:cubicBezTo>
                <a:cubicBezTo>
                  <a:pt x="31666" y="40857"/>
                  <a:pt x="31847" y="40289"/>
                  <a:pt x="31967" y="39704"/>
                </a:cubicBezTo>
                <a:cubicBezTo>
                  <a:pt x="31994" y="39583"/>
                  <a:pt x="32031" y="39466"/>
                  <a:pt x="32061" y="39346"/>
                </a:cubicBezTo>
                <a:close/>
                <a:moveTo>
                  <a:pt x="30690" y="44628"/>
                </a:moveTo>
                <a:lnTo>
                  <a:pt x="30690" y="44628"/>
                </a:lnTo>
                <a:cubicBezTo>
                  <a:pt x="30436" y="44886"/>
                  <a:pt x="30185" y="45056"/>
                  <a:pt x="29908" y="45190"/>
                </a:cubicBezTo>
                <a:cubicBezTo>
                  <a:pt x="29875" y="45206"/>
                  <a:pt x="29836" y="45212"/>
                  <a:pt x="29798" y="45212"/>
                </a:cubicBezTo>
                <a:cubicBezTo>
                  <a:pt x="29779" y="45212"/>
                  <a:pt x="29759" y="45210"/>
                  <a:pt x="29740" y="45207"/>
                </a:cubicBezTo>
                <a:cubicBezTo>
                  <a:pt x="29416" y="45163"/>
                  <a:pt x="29088" y="45107"/>
                  <a:pt x="28714" y="45046"/>
                </a:cubicBezTo>
                <a:cubicBezTo>
                  <a:pt x="28951" y="44933"/>
                  <a:pt x="30205" y="44672"/>
                  <a:pt x="30690" y="44628"/>
                </a:cubicBezTo>
                <a:close/>
                <a:moveTo>
                  <a:pt x="34802" y="44950"/>
                </a:moveTo>
                <a:cubicBezTo>
                  <a:pt x="34925" y="44950"/>
                  <a:pt x="35043" y="44960"/>
                  <a:pt x="35150" y="44980"/>
                </a:cubicBezTo>
                <a:cubicBezTo>
                  <a:pt x="34625" y="45173"/>
                  <a:pt x="34114" y="45237"/>
                  <a:pt x="33522" y="45290"/>
                </a:cubicBezTo>
                <a:cubicBezTo>
                  <a:pt x="33817" y="45080"/>
                  <a:pt x="34346" y="44950"/>
                  <a:pt x="34802" y="44950"/>
                </a:cubicBezTo>
                <a:close/>
                <a:moveTo>
                  <a:pt x="28864" y="45204"/>
                </a:moveTo>
                <a:lnTo>
                  <a:pt x="28864" y="45204"/>
                </a:lnTo>
                <a:cubicBezTo>
                  <a:pt x="29035" y="45234"/>
                  <a:pt x="29149" y="45254"/>
                  <a:pt x="29326" y="45290"/>
                </a:cubicBezTo>
                <a:cubicBezTo>
                  <a:pt x="29236" y="45306"/>
                  <a:pt x="29178" y="45316"/>
                  <a:pt x="29131" y="45316"/>
                </a:cubicBezTo>
                <a:cubicBezTo>
                  <a:pt x="29048" y="45316"/>
                  <a:pt x="28999" y="45285"/>
                  <a:pt x="28864" y="45204"/>
                </a:cubicBezTo>
                <a:close/>
                <a:moveTo>
                  <a:pt x="35137" y="45167"/>
                </a:moveTo>
                <a:cubicBezTo>
                  <a:pt x="35117" y="45204"/>
                  <a:pt x="35100" y="45264"/>
                  <a:pt x="35066" y="45287"/>
                </a:cubicBezTo>
                <a:cubicBezTo>
                  <a:pt x="35006" y="45331"/>
                  <a:pt x="34936" y="45364"/>
                  <a:pt x="34866" y="45391"/>
                </a:cubicBezTo>
                <a:cubicBezTo>
                  <a:pt x="34573" y="45505"/>
                  <a:pt x="34275" y="45548"/>
                  <a:pt x="33970" y="45548"/>
                </a:cubicBezTo>
                <a:cubicBezTo>
                  <a:pt x="33882" y="45548"/>
                  <a:pt x="33792" y="45545"/>
                  <a:pt x="33702" y="45538"/>
                </a:cubicBezTo>
                <a:cubicBezTo>
                  <a:pt x="33632" y="45535"/>
                  <a:pt x="33562" y="45498"/>
                  <a:pt x="33452" y="45464"/>
                </a:cubicBezTo>
                <a:cubicBezTo>
                  <a:pt x="34040" y="45357"/>
                  <a:pt x="34582" y="45267"/>
                  <a:pt x="35137" y="45167"/>
                </a:cubicBezTo>
                <a:close/>
                <a:moveTo>
                  <a:pt x="17129" y="45672"/>
                </a:moveTo>
                <a:cubicBezTo>
                  <a:pt x="17498" y="45843"/>
                  <a:pt x="17874" y="45898"/>
                  <a:pt x="18257" y="45898"/>
                </a:cubicBezTo>
                <a:cubicBezTo>
                  <a:pt x="18502" y="45898"/>
                  <a:pt x="18750" y="45876"/>
                  <a:pt x="19001" y="45846"/>
                </a:cubicBezTo>
                <a:lnTo>
                  <a:pt x="19001" y="45846"/>
                </a:lnTo>
                <a:cubicBezTo>
                  <a:pt x="18767" y="46026"/>
                  <a:pt x="18520" y="46153"/>
                  <a:pt x="18242" y="46223"/>
                </a:cubicBezTo>
                <a:cubicBezTo>
                  <a:pt x="18207" y="46233"/>
                  <a:pt x="18168" y="46237"/>
                  <a:pt x="18127" y="46237"/>
                </a:cubicBezTo>
                <a:cubicBezTo>
                  <a:pt x="18080" y="46237"/>
                  <a:pt x="18032" y="46231"/>
                  <a:pt x="17988" y="46220"/>
                </a:cubicBezTo>
                <a:cubicBezTo>
                  <a:pt x="17651" y="46126"/>
                  <a:pt x="17373" y="45926"/>
                  <a:pt x="17129" y="45672"/>
                </a:cubicBezTo>
                <a:close/>
                <a:moveTo>
                  <a:pt x="30582" y="46228"/>
                </a:moveTo>
                <a:cubicBezTo>
                  <a:pt x="30703" y="46228"/>
                  <a:pt x="30812" y="46308"/>
                  <a:pt x="30947" y="46350"/>
                </a:cubicBezTo>
                <a:cubicBezTo>
                  <a:pt x="30827" y="46370"/>
                  <a:pt x="30754" y="46382"/>
                  <a:pt x="30696" y="46382"/>
                </a:cubicBezTo>
                <a:cubicBezTo>
                  <a:pt x="30607" y="46382"/>
                  <a:pt x="30552" y="46354"/>
                  <a:pt x="30412" y="46283"/>
                </a:cubicBezTo>
                <a:cubicBezTo>
                  <a:pt x="30473" y="46243"/>
                  <a:pt x="30529" y="46228"/>
                  <a:pt x="30582" y="46228"/>
                </a:cubicBezTo>
                <a:close/>
                <a:moveTo>
                  <a:pt x="29670" y="46170"/>
                </a:moveTo>
                <a:cubicBezTo>
                  <a:pt x="29727" y="46257"/>
                  <a:pt x="29704" y="46344"/>
                  <a:pt x="29670" y="46467"/>
                </a:cubicBezTo>
                <a:cubicBezTo>
                  <a:pt x="29493" y="46270"/>
                  <a:pt x="29493" y="46267"/>
                  <a:pt x="29670" y="46170"/>
                </a:cubicBezTo>
                <a:close/>
                <a:moveTo>
                  <a:pt x="39464" y="38921"/>
                </a:moveTo>
                <a:cubicBezTo>
                  <a:pt x="39764" y="38921"/>
                  <a:pt x="40036" y="39051"/>
                  <a:pt x="40282" y="39266"/>
                </a:cubicBezTo>
                <a:cubicBezTo>
                  <a:pt x="40523" y="39476"/>
                  <a:pt x="40750" y="39720"/>
                  <a:pt x="40974" y="39954"/>
                </a:cubicBezTo>
                <a:cubicBezTo>
                  <a:pt x="41198" y="40188"/>
                  <a:pt x="41419" y="40429"/>
                  <a:pt x="41653" y="40680"/>
                </a:cubicBezTo>
                <a:cubicBezTo>
                  <a:pt x="41590" y="40797"/>
                  <a:pt x="41539" y="40911"/>
                  <a:pt x="41472" y="41014"/>
                </a:cubicBezTo>
                <a:cubicBezTo>
                  <a:pt x="41115" y="41579"/>
                  <a:pt x="40887" y="42201"/>
                  <a:pt x="40653" y="42826"/>
                </a:cubicBezTo>
                <a:cubicBezTo>
                  <a:pt x="40443" y="43381"/>
                  <a:pt x="40239" y="43943"/>
                  <a:pt x="40011" y="44495"/>
                </a:cubicBezTo>
                <a:cubicBezTo>
                  <a:pt x="39774" y="45073"/>
                  <a:pt x="39403" y="45561"/>
                  <a:pt x="38891" y="45936"/>
                </a:cubicBezTo>
                <a:cubicBezTo>
                  <a:pt x="38631" y="46133"/>
                  <a:pt x="38380" y="46340"/>
                  <a:pt x="38102" y="46518"/>
                </a:cubicBezTo>
                <a:cubicBezTo>
                  <a:pt x="37918" y="46635"/>
                  <a:pt x="37704" y="46711"/>
                  <a:pt x="37504" y="46802"/>
                </a:cubicBezTo>
                <a:cubicBezTo>
                  <a:pt x="37414" y="46840"/>
                  <a:pt x="37324" y="46858"/>
                  <a:pt x="37232" y="46858"/>
                </a:cubicBezTo>
                <a:cubicBezTo>
                  <a:pt x="37149" y="46858"/>
                  <a:pt x="37064" y="46844"/>
                  <a:pt x="36976" y="46818"/>
                </a:cubicBezTo>
                <a:cubicBezTo>
                  <a:pt x="36401" y="46651"/>
                  <a:pt x="35812" y="46561"/>
                  <a:pt x="35220" y="46494"/>
                </a:cubicBezTo>
                <a:cubicBezTo>
                  <a:pt x="34084" y="46367"/>
                  <a:pt x="32940" y="46243"/>
                  <a:pt x="31803" y="46126"/>
                </a:cubicBezTo>
                <a:cubicBezTo>
                  <a:pt x="31492" y="46100"/>
                  <a:pt x="31175" y="46100"/>
                  <a:pt x="30857" y="46076"/>
                </a:cubicBezTo>
                <a:cubicBezTo>
                  <a:pt x="30750" y="46073"/>
                  <a:pt x="30643" y="46073"/>
                  <a:pt x="30546" y="46036"/>
                </a:cubicBezTo>
                <a:cubicBezTo>
                  <a:pt x="30178" y="45892"/>
                  <a:pt x="29814" y="45739"/>
                  <a:pt x="29453" y="45588"/>
                </a:cubicBezTo>
                <a:cubicBezTo>
                  <a:pt x="29419" y="45571"/>
                  <a:pt x="29389" y="45551"/>
                  <a:pt x="29322" y="45515"/>
                </a:cubicBezTo>
                <a:cubicBezTo>
                  <a:pt x="29516" y="45464"/>
                  <a:pt x="29660" y="45421"/>
                  <a:pt x="29804" y="45384"/>
                </a:cubicBezTo>
                <a:cubicBezTo>
                  <a:pt x="29841" y="45373"/>
                  <a:pt x="29883" y="45369"/>
                  <a:pt x="29923" y="45369"/>
                </a:cubicBezTo>
                <a:cubicBezTo>
                  <a:pt x="29940" y="45369"/>
                  <a:pt x="29958" y="45370"/>
                  <a:pt x="29974" y="45371"/>
                </a:cubicBezTo>
                <a:cubicBezTo>
                  <a:pt x="30649" y="45437"/>
                  <a:pt x="31327" y="45467"/>
                  <a:pt x="32004" y="45467"/>
                </a:cubicBezTo>
                <a:cubicBezTo>
                  <a:pt x="32394" y="45467"/>
                  <a:pt x="32783" y="45457"/>
                  <a:pt x="33171" y="45438"/>
                </a:cubicBezTo>
                <a:cubicBezTo>
                  <a:pt x="33175" y="45437"/>
                  <a:pt x="33179" y="45437"/>
                  <a:pt x="33183" y="45437"/>
                </a:cubicBezTo>
                <a:cubicBezTo>
                  <a:pt x="33201" y="45437"/>
                  <a:pt x="33218" y="45442"/>
                  <a:pt x="33251" y="45448"/>
                </a:cubicBezTo>
                <a:cubicBezTo>
                  <a:pt x="33338" y="45615"/>
                  <a:pt x="33518" y="45655"/>
                  <a:pt x="33702" y="45672"/>
                </a:cubicBezTo>
                <a:cubicBezTo>
                  <a:pt x="33795" y="45680"/>
                  <a:pt x="33887" y="45685"/>
                  <a:pt x="33978" y="45685"/>
                </a:cubicBezTo>
                <a:cubicBezTo>
                  <a:pt x="34272" y="45685"/>
                  <a:pt x="34562" y="45640"/>
                  <a:pt x="34842" y="45548"/>
                </a:cubicBezTo>
                <a:cubicBezTo>
                  <a:pt x="34959" y="45504"/>
                  <a:pt x="35066" y="45434"/>
                  <a:pt x="35170" y="45367"/>
                </a:cubicBezTo>
                <a:cubicBezTo>
                  <a:pt x="35240" y="45321"/>
                  <a:pt x="35307" y="45257"/>
                  <a:pt x="35270" y="45150"/>
                </a:cubicBezTo>
                <a:cubicBezTo>
                  <a:pt x="35260" y="45130"/>
                  <a:pt x="35270" y="45090"/>
                  <a:pt x="35287" y="45073"/>
                </a:cubicBezTo>
                <a:cubicBezTo>
                  <a:pt x="35327" y="45023"/>
                  <a:pt x="35394" y="44966"/>
                  <a:pt x="35341" y="44903"/>
                </a:cubicBezTo>
                <a:cubicBezTo>
                  <a:pt x="35294" y="44853"/>
                  <a:pt x="35210" y="44816"/>
                  <a:pt x="35143" y="44812"/>
                </a:cubicBezTo>
                <a:cubicBezTo>
                  <a:pt x="35044" y="44804"/>
                  <a:pt x="34944" y="44799"/>
                  <a:pt x="34845" y="44799"/>
                </a:cubicBezTo>
                <a:cubicBezTo>
                  <a:pt x="34456" y="44799"/>
                  <a:pt x="34072" y="44867"/>
                  <a:pt x="33699" y="45003"/>
                </a:cubicBezTo>
                <a:cubicBezTo>
                  <a:pt x="33612" y="45036"/>
                  <a:pt x="33512" y="45080"/>
                  <a:pt x="33452" y="45147"/>
                </a:cubicBezTo>
                <a:cubicBezTo>
                  <a:pt x="33331" y="45284"/>
                  <a:pt x="33181" y="45301"/>
                  <a:pt x="33014" y="45307"/>
                </a:cubicBezTo>
                <a:cubicBezTo>
                  <a:pt x="32693" y="45320"/>
                  <a:pt x="32372" y="45326"/>
                  <a:pt x="32052" y="45326"/>
                </a:cubicBezTo>
                <a:cubicBezTo>
                  <a:pt x="31526" y="45326"/>
                  <a:pt x="31001" y="45309"/>
                  <a:pt x="30476" y="45274"/>
                </a:cubicBezTo>
                <a:cubicBezTo>
                  <a:pt x="30386" y="45270"/>
                  <a:pt x="30295" y="45250"/>
                  <a:pt x="30145" y="45230"/>
                </a:cubicBezTo>
                <a:cubicBezTo>
                  <a:pt x="30329" y="45087"/>
                  <a:pt x="30476" y="44996"/>
                  <a:pt x="30593" y="44879"/>
                </a:cubicBezTo>
                <a:cubicBezTo>
                  <a:pt x="30847" y="44622"/>
                  <a:pt x="31155" y="44501"/>
                  <a:pt x="31499" y="44421"/>
                </a:cubicBezTo>
                <a:cubicBezTo>
                  <a:pt x="32051" y="44294"/>
                  <a:pt x="32592" y="44114"/>
                  <a:pt x="33137" y="43963"/>
                </a:cubicBezTo>
                <a:cubicBezTo>
                  <a:pt x="33268" y="43930"/>
                  <a:pt x="33401" y="43916"/>
                  <a:pt x="33535" y="43913"/>
                </a:cubicBezTo>
                <a:cubicBezTo>
                  <a:pt x="33963" y="43903"/>
                  <a:pt x="34384" y="43896"/>
                  <a:pt x="34786" y="43732"/>
                </a:cubicBezTo>
                <a:cubicBezTo>
                  <a:pt x="34919" y="43679"/>
                  <a:pt x="35040" y="43602"/>
                  <a:pt x="35177" y="43529"/>
                </a:cubicBezTo>
                <a:cubicBezTo>
                  <a:pt x="35127" y="43425"/>
                  <a:pt x="35087" y="43341"/>
                  <a:pt x="35040" y="43248"/>
                </a:cubicBezTo>
                <a:cubicBezTo>
                  <a:pt x="34960" y="43230"/>
                  <a:pt x="34881" y="43222"/>
                  <a:pt x="34801" y="43222"/>
                </a:cubicBezTo>
                <a:cubicBezTo>
                  <a:pt x="34645" y="43222"/>
                  <a:pt x="34489" y="43250"/>
                  <a:pt x="34334" y="43281"/>
                </a:cubicBezTo>
                <a:cubicBezTo>
                  <a:pt x="34080" y="43335"/>
                  <a:pt x="33829" y="43401"/>
                  <a:pt x="33582" y="43485"/>
                </a:cubicBezTo>
                <a:cubicBezTo>
                  <a:pt x="33428" y="43535"/>
                  <a:pt x="33268" y="43585"/>
                  <a:pt x="33181" y="43749"/>
                </a:cubicBezTo>
                <a:cubicBezTo>
                  <a:pt x="33154" y="43796"/>
                  <a:pt x="33094" y="43826"/>
                  <a:pt x="33044" y="43843"/>
                </a:cubicBezTo>
                <a:cubicBezTo>
                  <a:pt x="32499" y="44003"/>
                  <a:pt x="31950" y="44167"/>
                  <a:pt x="31409" y="44328"/>
                </a:cubicBezTo>
                <a:cubicBezTo>
                  <a:pt x="31372" y="44334"/>
                  <a:pt x="31332" y="44331"/>
                  <a:pt x="31262" y="44338"/>
                </a:cubicBezTo>
                <a:cubicBezTo>
                  <a:pt x="31308" y="44271"/>
                  <a:pt x="31332" y="44221"/>
                  <a:pt x="31372" y="44187"/>
                </a:cubicBezTo>
                <a:cubicBezTo>
                  <a:pt x="31917" y="43666"/>
                  <a:pt x="32462" y="43134"/>
                  <a:pt x="33020" y="42622"/>
                </a:cubicBezTo>
                <a:cubicBezTo>
                  <a:pt x="33472" y="42208"/>
                  <a:pt x="33890" y="41777"/>
                  <a:pt x="34254" y="41288"/>
                </a:cubicBezTo>
                <a:cubicBezTo>
                  <a:pt x="34575" y="40857"/>
                  <a:pt x="34899" y="40422"/>
                  <a:pt x="35294" y="40055"/>
                </a:cubicBezTo>
                <a:cubicBezTo>
                  <a:pt x="35658" y="39720"/>
                  <a:pt x="36043" y="39406"/>
                  <a:pt x="36541" y="39302"/>
                </a:cubicBezTo>
                <a:cubicBezTo>
                  <a:pt x="36828" y="39246"/>
                  <a:pt x="37129" y="39215"/>
                  <a:pt x="37427" y="39205"/>
                </a:cubicBezTo>
                <a:cubicBezTo>
                  <a:pt x="37995" y="39189"/>
                  <a:pt x="38560" y="39159"/>
                  <a:pt x="39105" y="38981"/>
                </a:cubicBezTo>
                <a:cubicBezTo>
                  <a:pt x="39229" y="38941"/>
                  <a:pt x="39348" y="38921"/>
                  <a:pt x="39464" y="38921"/>
                </a:cubicBezTo>
                <a:close/>
                <a:moveTo>
                  <a:pt x="31296" y="46245"/>
                </a:moveTo>
                <a:cubicBezTo>
                  <a:pt x="32282" y="46245"/>
                  <a:pt x="36322" y="46749"/>
                  <a:pt x="36815" y="46945"/>
                </a:cubicBezTo>
                <a:cubicBezTo>
                  <a:pt x="36652" y="46993"/>
                  <a:pt x="36496" y="47003"/>
                  <a:pt x="36344" y="47003"/>
                </a:cubicBezTo>
                <a:cubicBezTo>
                  <a:pt x="36315" y="47003"/>
                  <a:pt x="36286" y="47003"/>
                  <a:pt x="36257" y="47002"/>
                </a:cubicBezTo>
                <a:cubicBezTo>
                  <a:pt x="35334" y="46986"/>
                  <a:pt x="34415" y="46959"/>
                  <a:pt x="33498" y="46825"/>
                </a:cubicBezTo>
                <a:cubicBezTo>
                  <a:pt x="32994" y="46755"/>
                  <a:pt x="32495" y="46635"/>
                  <a:pt x="31997" y="46538"/>
                </a:cubicBezTo>
                <a:cubicBezTo>
                  <a:pt x="31867" y="46511"/>
                  <a:pt x="31730" y="46501"/>
                  <a:pt x="31606" y="46457"/>
                </a:cubicBezTo>
                <a:cubicBezTo>
                  <a:pt x="31459" y="46407"/>
                  <a:pt x="31325" y="46327"/>
                  <a:pt x="31158" y="46250"/>
                </a:cubicBezTo>
                <a:cubicBezTo>
                  <a:pt x="31193" y="46247"/>
                  <a:pt x="31239" y="46245"/>
                  <a:pt x="31296" y="46245"/>
                </a:cubicBezTo>
                <a:close/>
                <a:moveTo>
                  <a:pt x="30924" y="46945"/>
                </a:moveTo>
                <a:cubicBezTo>
                  <a:pt x="30942" y="46945"/>
                  <a:pt x="30957" y="46947"/>
                  <a:pt x="30971" y="46952"/>
                </a:cubicBezTo>
                <a:cubicBezTo>
                  <a:pt x="31248" y="47069"/>
                  <a:pt x="31405" y="47303"/>
                  <a:pt x="31573" y="47621"/>
                </a:cubicBezTo>
                <a:cubicBezTo>
                  <a:pt x="31238" y="47430"/>
                  <a:pt x="30987" y="47253"/>
                  <a:pt x="30780" y="46956"/>
                </a:cubicBezTo>
                <a:cubicBezTo>
                  <a:pt x="30844" y="46953"/>
                  <a:pt x="30889" y="46945"/>
                  <a:pt x="30924" y="46945"/>
                </a:cubicBezTo>
                <a:close/>
                <a:moveTo>
                  <a:pt x="34064" y="47810"/>
                </a:moveTo>
                <a:cubicBezTo>
                  <a:pt x="34212" y="47810"/>
                  <a:pt x="34310" y="47913"/>
                  <a:pt x="34408" y="47992"/>
                </a:cubicBezTo>
                <a:cubicBezTo>
                  <a:pt x="34287" y="47932"/>
                  <a:pt x="34164" y="47875"/>
                  <a:pt x="34037" y="47811"/>
                </a:cubicBezTo>
                <a:cubicBezTo>
                  <a:pt x="34046" y="47811"/>
                  <a:pt x="34055" y="47810"/>
                  <a:pt x="34064" y="47810"/>
                </a:cubicBezTo>
                <a:close/>
                <a:moveTo>
                  <a:pt x="20319" y="45633"/>
                </a:moveTo>
                <a:cubicBezTo>
                  <a:pt x="20494" y="45633"/>
                  <a:pt x="20643" y="45694"/>
                  <a:pt x="20747" y="45842"/>
                </a:cubicBezTo>
                <a:cubicBezTo>
                  <a:pt x="20914" y="46086"/>
                  <a:pt x="21098" y="46327"/>
                  <a:pt x="21235" y="46588"/>
                </a:cubicBezTo>
                <a:cubicBezTo>
                  <a:pt x="21395" y="46882"/>
                  <a:pt x="21419" y="47206"/>
                  <a:pt x="21335" y="47541"/>
                </a:cubicBezTo>
                <a:cubicBezTo>
                  <a:pt x="21265" y="47818"/>
                  <a:pt x="21211" y="48102"/>
                  <a:pt x="21148" y="48383"/>
                </a:cubicBezTo>
                <a:cubicBezTo>
                  <a:pt x="21081" y="48681"/>
                  <a:pt x="20954" y="48948"/>
                  <a:pt x="20750" y="49176"/>
                </a:cubicBezTo>
                <a:cubicBezTo>
                  <a:pt x="20619" y="49316"/>
                  <a:pt x="20486" y="49450"/>
                  <a:pt x="20319" y="49563"/>
                </a:cubicBezTo>
                <a:cubicBezTo>
                  <a:pt x="20345" y="49513"/>
                  <a:pt x="20365" y="49460"/>
                  <a:pt x="20395" y="49413"/>
                </a:cubicBezTo>
                <a:cubicBezTo>
                  <a:pt x="20680" y="48965"/>
                  <a:pt x="20864" y="48483"/>
                  <a:pt x="20887" y="47955"/>
                </a:cubicBezTo>
                <a:cubicBezTo>
                  <a:pt x="20927" y="47139"/>
                  <a:pt x="20633" y="46491"/>
                  <a:pt x="19921" y="46059"/>
                </a:cubicBezTo>
                <a:cubicBezTo>
                  <a:pt x="19894" y="46043"/>
                  <a:pt x="19867" y="46033"/>
                  <a:pt x="19844" y="46016"/>
                </a:cubicBezTo>
                <a:cubicBezTo>
                  <a:pt x="19764" y="45959"/>
                  <a:pt x="19687" y="45906"/>
                  <a:pt x="19563" y="45822"/>
                </a:cubicBezTo>
                <a:cubicBezTo>
                  <a:pt x="19820" y="45715"/>
                  <a:pt x="20038" y="45655"/>
                  <a:pt x="20265" y="45635"/>
                </a:cubicBezTo>
                <a:cubicBezTo>
                  <a:pt x="20283" y="45634"/>
                  <a:pt x="20302" y="45633"/>
                  <a:pt x="20319" y="45633"/>
                </a:cubicBezTo>
                <a:close/>
                <a:moveTo>
                  <a:pt x="31509" y="49500"/>
                </a:moveTo>
                <a:lnTo>
                  <a:pt x="31509" y="49500"/>
                </a:lnTo>
                <a:cubicBezTo>
                  <a:pt x="31777" y="49677"/>
                  <a:pt x="31847" y="49901"/>
                  <a:pt x="31914" y="50122"/>
                </a:cubicBezTo>
                <a:cubicBezTo>
                  <a:pt x="31733" y="49971"/>
                  <a:pt x="31656" y="49754"/>
                  <a:pt x="31509" y="49500"/>
                </a:cubicBezTo>
                <a:close/>
                <a:moveTo>
                  <a:pt x="31292" y="49530"/>
                </a:moveTo>
                <a:lnTo>
                  <a:pt x="31292" y="49530"/>
                </a:lnTo>
                <a:cubicBezTo>
                  <a:pt x="31359" y="49583"/>
                  <a:pt x="31399" y="49604"/>
                  <a:pt x="31415" y="49634"/>
                </a:cubicBezTo>
                <a:cubicBezTo>
                  <a:pt x="31589" y="49921"/>
                  <a:pt x="31756" y="50212"/>
                  <a:pt x="31924" y="50503"/>
                </a:cubicBezTo>
                <a:cubicBezTo>
                  <a:pt x="31950" y="50556"/>
                  <a:pt x="31957" y="50620"/>
                  <a:pt x="31980" y="50724"/>
                </a:cubicBezTo>
                <a:cubicBezTo>
                  <a:pt x="31733" y="50690"/>
                  <a:pt x="31646" y="50546"/>
                  <a:pt x="31566" y="50413"/>
                </a:cubicBezTo>
                <a:cubicBezTo>
                  <a:pt x="31405" y="50162"/>
                  <a:pt x="31288" y="49888"/>
                  <a:pt x="31292" y="49530"/>
                </a:cubicBezTo>
                <a:close/>
                <a:moveTo>
                  <a:pt x="28149" y="45113"/>
                </a:moveTo>
                <a:cubicBezTo>
                  <a:pt x="28457" y="45207"/>
                  <a:pt x="28660" y="45418"/>
                  <a:pt x="28841" y="45658"/>
                </a:cubicBezTo>
                <a:cubicBezTo>
                  <a:pt x="29055" y="45942"/>
                  <a:pt x="29309" y="46193"/>
                  <a:pt x="29460" y="46524"/>
                </a:cubicBezTo>
                <a:cubicBezTo>
                  <a:pt x="29700" y="46705"/>
                  <a:pt x="29657" y="46956"/>
                  <a:pt x="29653" y="47206"/>
                </a:cubicBezTo>
                <a:cubicBezTo>
                  <a:pt x="29650" y="47547"/>
                  <a:pt x="29653" y="47895"/>
                  <a:pt x="29677" y="48243"/>
                </a:cubicBezTo>
                <a:cubicBezTo>
                  <a:pt x="29717" y="48768"/>
                  <a:pt x="29730" y="49299"/>
                  <a:pt x="29684" y="49828"/>
                </a:cubicBezTo>
                <a:cubicBezTo>
                  <a:pt x="29677" y="49901"/>
                  <a:pt x="29670" y="49981"/>
                  <a:pt x="29657" y="50055"/>
                </a:cubicBezTo>
                <a:cubicBezTo>
                  <a:pt x="29560" y="50617"/>
                  <a:pt x="29266" y="51004"/>
                  <a:pt x="28731" y="51215"/>
                </a:cubicBezTo>
                <a:cubicBezTo>
                  <a:pt x="28072" y="51472"/>
                  <a:pt x="27400" y="51676"/>
                  <a:pt x="26701" y="51773"/>
                </a:cubicBezTo>
                <a:cubicBezTo>
                  <a:pt x="26549" y="51795"/>
                  <a:pt x="26398" y="51804"/>
                  <a:pt x="26248" y="51804"/>
                </a:cubicBezTo>
                <a:cubicBezTo>
                  <a:pt x="25688" y="51804"/>
                  <a:pt x="25145" y="51666"/>
                  <a:pt x="24612" y="51466"/>
                </a:cubicBezTo>
                <a:cubicBezTo>
                  <a:pt x="24434" y="51399"/>
                  <a:pt x="24267" y="51305"/>
                  <a:pt x="24093" y="51218"/>
                </a:cubicBezTo>
                <a:cubicBezTo>
                  <a:pt x="24053" y="51198"/>
                  <a:pt x="24023" y="51155"/>
                  <a:pt x="23983" y="51118"/>
                </a:cubicBezTo>
                <a:cubicBezTo>
                  <a:pt x="24016" y="51058"/>
                  <a:pt x="24033" y="51004"/>
                  <a:pt x="24070" y="50968"/>
                </a:cubicBezTo>
                <a:cubicBezTo>
                  <a:pt x="24194" y="50831"/>
                  <a:pt x="24311" y="50687"/>
                  <a:pt x="24451" y="50570"/>
                </a:cubicBezTo>
                <a:cubicBezTo>
                  <a:pt x="25040" y="50068"/>
                  <a:pt x="25374" y="49430"/>
                  <a:pt x="25514" y="48674"/>
                </a:cubicBezTo>
                <a:cubicBezTo>
                  <a:pt x="25564" y="48397"/>
                  <a:pt x="25638" y="48129"/>
                  <a:pt x="25722" y="47862"/>
                </a:cubicBezTo>
                <a:cubicBezTo>
                  <a:pt x="25909" y="47266"/>
                  <a:pt x="26297" y="46825"/>
                  <a:pt x="26795" y="46471"/>
                </a:cubicBezTo>
                <a:cubicBezTo>
                  <a:pt x="26878" y="46407"/>
                  <a:pt x="26969" y="46350"/>
                  <a:pt x="27062" y="46300"/>
                </a:cubicBezTo>
                <a:cubicBezTo>
                  <a:pt x="27527" y="46043"/>
                  <a:pt x="27851" y="45668"/>
                  <a:pt x="28089" y="45200"/>
                </a:cubicBezTo>
                <a:cubicBezTo>
                  <a:pt x="28105" y="45167"/>
                  <a:pt x="28132" y="45137"/>
                  <a:pt x="28149" y="45113"/>
                </a:cubicBezTo>
                <a:close/>
                <a:moveTo>
                  <a:pt x="20024" y="50665"/>
                </a:moveTo>
                <a:cubicBezTo>
                  <a:pt x="20246" y="50665"/>
                  <a:pt x="20463" y="50740"/>
                  <a:pt x="20673" y="50867"/>
                </a:cubicBezTo>
                <a:cubicBezTo>
                  <a:pt x="20907" y="51014"/>
                  <a:pt x="21128" y="51185"/>
                  <a:pt x="21352" y="51349"/>
                </a:cubicBezTo>
                <a:cubicBezTo>
                  <a:pt x="21676" y="51576"/>
                  <a:pt x="21984" y="51817"/>
                  <a:pt x="22315" y="52034"/>
                </a:cubicBezTo>
                <a:cubicBezTo>
                  <a:pt x="22488" y="52145"/>
                  <a:pt x="22696" y="52218"/>
                  <a:pt x="22883" y="52308"/>
                </a:cubicBezTo>
                <a:cubicBezTo>
                  <a:pt x="23000" y="52369"/>
                  <a:pt x="23117" y="52422"/>
                  <a:pt x="23231" y="52476"/>
                </a:cubicBezTo>
                <a:cubicBezTo>
                  <a:pt x="23216" y="52509"/>
                  <a:pt x="23209" y="52523"/>
                  <a:pt x="23203" y="52523"/>
                </a:cubicBezTo>
                <a:cubicBezTo>
                  <a:pt x="23202" y="52523"/>
                  <a:pt x="23201" y="52523"/>
                  <a:pt x="23201" y="52522"/>
                </a:cubicBezTo>
                <a:cubicBezTo>
                  <a:pt x="23054" y="52541"/>
                  <a:pt x="22907" y="52551"/>
                  <a:pt x="22760" y="52551"/>
                </a:cubicBezTo>
                <a:cubicBezTo>
                  <a:pt x="22534" y="52551"/>
                  <a:pt x="22308" y="52527"/>
                  <a:pt x="22087" y="52472"/>
                </a:cubicBezTo>
                <a:cubicBezTo>
                  <a:pt x="21964" y="52442"/>
                  <a:pt x="21847" y="52355"/>
                  <a:pt x="21746" y="52268"/>
                </a:cubicBezTo>
                <a:cubicBezTo>
                  <a:pt x="21409" y="51971"/>
                  <a:pt x="21081" y="51656"/>
                  <a:pt x="20750" y="51352"/>
                </a:cubicBezTo>
                <a:cubicBezTo>
                  <a:pt x="20640" y="51248"/>
                  <a:pt x="20523" y="51148"/>
                  <a:pt x="20412" y="51038"/>
                </a:cubicBezTo>
                <a:cubicBezTo>
                  <a:pt x="20283" y="50912"/>
                  <a:pt x="20126" y="50858"/>
                  <a:pt x="19956" y="50858"/>
                </a:cubicBezTo>
                <a:cubicBezTo>
                  <a:pt x="19923" y="50858"/>
                  <a:pt x="19890" y="50860"/>
                  <a:pt x="19857" y="50864"/>
                </a:cubicBezTo>
                <a:cubicBezTo>
                  <a:pt x="19723" y="50874"/>
                  <a:pt x="19593" y="50887"/>
                  <a:pt x="19396" y="50907"/>
                </a:cubicBezTo>
                <a:cubicBezTo>
                  <a:pt x="19476" y="50841"/>
                  <a:pt x="19506" y="50804"/>
                  <a:pt x="19546" y="50784"/>
                </a:cubicBezTo>
                <a:cubicBezTo>
                  <a:pt x="19708" y="50702"/>
                  <a:pt x="19867" y="50665"/>
                  <a:pt x="20024" y="50665"/>
                </a:cubicBezTo>
                <a:close/>
                <a:moveTo>
                  <a:pt x="28975" y="45618"/>
                </a:moveTo>
                <a:lnTo>
                  <a:pt x="28975" y="45618"/>
                </a:lnTo>
                <a:cubicBezTo>
                  <a:pt x="29185" y="45632"/>
                  <a:pt x="29757" y="45852"/>
                  <a:pt x="30292" y="46123"/>
                </a:cubicBezTo>
                <a:cubicBezTo>
                  <a:pt x="30188" y="46243"/>
                  <a:pt x="30212" y="46367"/>
                  <a:pt x="30309" y="46501"/>
                </a:cubicBezTo>
                <a:cubicBezTo>
                  <a:pt x="30473" y="46518"/>
                  <a:pt x="30656" y="46538"/>
                  <a:pt x="30834" y="46544"/>
                </a:cubicBezTo>
                <a:cubicBezTo>
                  <a:pt x="31332" y="46568"/>
                  <a:pt x="31803" y="46661"/>
                  <a:pt x="32248" y="46902"/>
                </a:cubicBezTo>
                <a:cubicBezTo>
                  <a:pt x="32602" y="47093"/>
                  <a:pt x="32980" y="47243"/>
                  <a:pt x="33348" y="47414"/>
                </a:cubicBezTo>
                <a:cubicBezTo>
                  <a:pt x="33398" y="47437"/>
                  <a:pt x="33462" y="47464"/>
                  <a:pt x="33485" y="47507"/>
                </a:cubicBezTo>
                <a:cubicBezTo>
                  <a:pt x="33656" y="47815"/>
                  <a:pt x="33956" y="47949"/>
                  <a:pt x="34254" y="48082"/>
                </a:cubicBezTo>
                <a:cubicBezTo>
                  <a:pt x="34384" y="48142"/>
                  <a:pt x="34532" y="48176"/>
                  <a:pt x="34669" y="48206"/>
                </a:cubicBezTo>
                <a:cubicBezTo>
                  <a:pt x="34676" y="48208"/>
                  <a:pt x="34684" y="48208"/>
                  <a:pt x="34692" y="48208"/>
                </a:cubicBezTo>
                <a:cubicBezTo>
                  <a:pt x="34735" y="48208"/>
                  <a:pt x="34780" y="48188"/>
                  <a:pt x="34826" y="48179"/>
                </a:cubicBezTo>
                <a:cubicBezTo>
                  <a:pt x="34856" y="48045"/>
                  <a:pt x="34816" y="47955"/>
                  <a:pt x="34709" y="47898"/>
                </a:cubicBezTo>
                <a:cubicBezTo>
                  <a:pt x="34425" y="47745"/>
                  <a:pt x="34137" y="47587"/>
                  <a:pt x="33846" y="47444"/>
                </a:cubicBezTo>
                <a:cubicBezTo>
                  <a:pt x="33595" y="47323"/>
                  <a:pt x="33331" y="47230"/>
                  <a:pt x="33077" y="47119"/>
                </a:cubicBezTo>
                <a:cubicBezTo>
                  <a:pt x="32863" y="47026"/>
                  <a:pt x="32659" y="46922"/>
                  <a:pt x="32385" y="46792"/>
                </a:cubicBezTo>
                <a:lnTo>
                  <a:pt x="32385" y="46792"/>
                </a:lnTo>
                <a:cubicBezTo>
                  <a:pt x="32407" y="46792"/>
                  <a:pt x="32427" y="46792"/>
                  <a:pt x="32445" y="46792"/>
                </a:cubicBezTo>
                <a:cubicBezTo>
                  <a:pt x="32481" y="46792"/>
                  <a:pt x="32512" y="46792"/>
                  <a:pt x="32538" y="46792"/>
                </a:cubicBezTo>
                <a:cubicBezTo>
                  <a:pt x="32576" y="46792"/>
                  <a:pt x="32606" y="46793"/>
                  <a:pt x="32632" y="46802"/>
                </a:cubicBezTo>
                <a:cubicBezTo>
                  <a:pt x="33702" y="47086"/>
                  <a:pt x="34802" y="47106"/>
                  <a:pt x="35896" y="47153"/>
                </a:cubicBezTo>
                <a:cubicBezTo>
                  <a:pt x="35973" y="47156"/>
                  <a:pt x="36051" y="47158"/>
                  <a:pt x="36128" y="47158"/>
                </a:cubicBezTo>
                <a:cubicBezTo>
                  <a:pt x="36445" y="47158"/>
                  <a:pt x="36758" y="47130"/>
                  <a:pt x="37076" y="47079"/>
                </a:cubicBezTo>
                <a:cubicBezTo>
                  <a:pt x="37110" y="47074"/>
                  <a:pt x="37146" y="47071"/>
                  <a:pt x="37183" y="47071"/>
                </a:cubicBezTo>
                <a:cubicBezTo>
                  <a:pt x="37262" y="47071"/>
                  <a:pt x="37343" y="47083"/>
                  <a:pt x="37414" y="47106"/>
                </a:cubicBezTo>
                <a:cubicBezTo>
                  <a:pt x="38059" y="47323"/>
                  <a:pt x="38667" y="47604"/>
                  <a:pt x="39216" y="48005"/>
                </a:cubicBezTo>
                <a:cubicBezTo>
                  <a:pt x="39573" y="48266"/>
                  <a:pt x="39904" y="48567"/>
                  <a:pt x="40152" y="48935"/>
                </a:cubicBezTo>
                <a:cubicBezTo>
                  <a:pt x="40754" y="49831"/>
                  <a:pt x="41376" y="50714"/>
                  <a:pt x="41897" y="51656"/>
                </a:cubicBezTo>
                <a:cubicBezTo>
                  <a:pt x="41944" y="51740"/>
                  <a:pt x="41987" y="51827"/>
                  <a:pt x="42044" y="51941"/>
                </a:cubicBezTo>
                <a:cubicBezTo>
                  <a:pt x="41937" y="51961"/>
                  <a:pt x="41844" y="51984"/>
                  <a:pt x="41757" y="51991"/>
                </a:cubicBezTo>
                <a:cubicBezTo>
                  <a:pt x="41556" y="52011"/>
                  <a:pt x="41355" y="52021"/>
                  <a:pt x="41155" y="52044"/>
                </a:cubicBezTo>
                <a:cubicBezTo>
                  <a:pt x="40396" y="52134"/>
                  <a:pt x="39744" y="52479"/>
                  <a:pt x="39135" y="52914"/>
                </a:cubicBezTo>
                <a:cubicBezTo>
                  <a:pt x="38962" y="53037"/>
                  <a:pt x="38781" y="53154"/>
                  <a:pt x="38590" y="53245"/>
                </a:cubicBezTo>
                <a:cubicBezTo>
                  <a:pt x="38349" y="53361"/>
                  <a:pt x="38092" y="53426"/>
                  <a:pt x="37837" y="53426"/>
                </a:cubicBezTo>
                <a:cubicBezTo>
                  <a:pt x="37464" y="53426"/>
                  <a:pt x="37095" y="53288"/>
                  <a:pt x="36782" y="52970"/>
                </a:cubicBezTo>
                <a:cubicBezTo>
                  <a:pt x="36518" y="52706"/>
                  <a:pt x="36277" y="52412"/>
                  <a:pt x="36066" y="52104"/>
                </a:cubicBezTo>
                <a:cubicBezTo>
                  <a:pt x="35662" y="51506"/>
                  <a:pt x="35280" y="50891"/>
                  <a:pt x="34903" y="50279"/>
                </a:cubicBezTo>
                <a:cubicBezTo>
                  <a:pt x="34568" y="49731"/>
                  <a:pt x="34174" y="49236"/>
                  <a:pt x="33669" y="48841"/>
                </a:cubicBezTo>
                <a:cubicBezTo>
                  <a:pt x="33271" y="48530"/>
                  <a:pt x="32823" y="48306"/>
                  <a:pt x="32382" y="48076"/>
                </a:cubicBezTo>
                <a:cubicBezTo>
                  <a:pt x="32348" y="48059"/>
                  <a:pt x="32315" y="48039"/>
                  <a:pt x="32278" y="48025"/>
                </a:cubicBezTo>
                <a:cubicBezTo>
                  <a:pt x="31997" y="47922"/>
                  <a:pt x="31787" y="47741"/>
                  <a:pt x="31646" y="47470"/>
                </a:cubicBezTo>
                <a:cubicBezTo>
                  <a:pt x="31559" y="47303"/>
                  <a:pt x="31425" y="47156"/>
                  <a:pt x="31295" y="47012"/>
                </a:cubicBezTo>
                <a:cubicBezTo>
                  <a:pt x="31191" y="46895"/>
                  <a:pt x="31048" y="46822"/>
                  <a:pt x="30891" y="46808"/>
                </a:cubicBezTo>
                <a:cubicBezTo>
                  <a:pt x="30879" y="46807"/>
                  <a:pt x="30868" y="46807"/>
                  <a:pt x="30857" y="46807"/>
                </a:cubicBezTo>
                <a:cubicBezTo>
                  <a:pt x="30687" y="46807"/>
                  <a:pt x="30616" y="46928"/>
                  <a:pt x="30710" y="47076"/>
                </a:cubicBezTo>
                <a:cubicBezTo>
                  <a:pt x="30784" y="47196"/>
                  <a:pt x="30884" y="47307"/>
                  <a:pt x="30994" y="47397"/>
                </a:cubicBezTo>
                <a:cubicBezTo>
                  <a:pt x="31158" y="47531"/>
                  <a:pt x="31325" y="47664"/>
                  <a:pt x="31512" y="47761"/>
                </a:cubicBezTo>
                <a:cubicBezTo>
                  <a:pt x="31710" y="47858"/>
                  <a:pt x="31827" y="48005"/>
                  <a:pt x="31920" y="48189"/>
                </a:cubicBezTo>
                <a:cubicBezTo>
                  <a:pt x="32418" y="49145"/>
                  <a:pt x="33070" y="49981"/>
                  <a:pt x="33863" y="50717"/>
                </a:cubicBezTo>
                <a:cubicBezTo>
                  <a:pt x="34107" y="50941"/>
                  <a:pt x="34348" y="51182"/>
                  <a:pt x="34585" y="51419"/>
                </a:cubicBezTo>
                <a:cubicBezTo>
                  <a:pt x="34762" y="51603"/>
                  <a:pt x="34949" y="51787"/>
                  <a:pt x="35117" y="51987"/>
                </a:cubicBezTo>
                <a:cubicBezTo>
                  <a:pt x="35822" y="52823"/>
                  <a:pt x="36130" y="53806"/>
                  <a:pt x="36140" y="54893"/>
                </a:cubicBezTo>
                <a:cubicBezTo>
                  <a:pt x="36143" y="55538"/>
                  <a:pt x="36046" y="56170"/>
                  <a:pt x="35822" y="56785"/>
                </a:cubicBezTo>
                <a:cubicBezTo>
                  <a:pt x="35541" y="57544"/>
                  <a:pt x="35070" y="58163"/>
                  <a:pt x="34465" y="58691"/>
                </a:cubicBezTo>
                <a:cubicBezTo>
                  <a:pt x="33870" y="59206"/>
                  <a:pt x="33201" y="59567"/>
                  <a:pt x="32459" y="59808"/>
                </a:cubicBezTo>
                <a:cubicBezTo>
                  <a:pt x="32406" y="59824"/>
                  <a:pt x="32366" y="59834"/>
                  <a:pt x="32333" y="59834"/>
                </a:cubicBezTo>
                <a:cubicBezTo>
                  <a:pt x="32268" y="59834"/>
                  <a:pt x="32231" y="59796"/>
                  <a:pt x="32178" y="59701"/>
                </a:cubicBezTo>
                <a:cubicBezTo>
                  <a:pt x="32131" y="59617"/>
                  <a:pt x="32094" y="59527"/>
                  <a:pt x="32074" y="59433"/>
                </a:cubicBezTo>
                <a:cubicBezTo>
                  <a:pt x="31940" y="58892"/>
                  <a:pt x="31817" y="58347"/>
                  <a:pt x="31683" y="57805"/>
                </a:cubicBezTo>
                <a:cubicBezTo>
                  <a:pt x="31512" y="57110"/>
                  <a:pt x="31482" y="56401"/>
                  <a:pt x="31476" y="55685"/>
                </a:cubicBezTo>
                <a:cubicBezTo>
                  <a:pt x="31472" y="55418"/>
                  <a:pt x="31466" y="55147"/>
                  <a:pt x="31489" y="54879"/>
                </a:cubicBezTo>
                <a:cubicBezTo>
                  <a:pt x="31559" y="54000"/>
                  <a:pt x="31349" y="53178"/>
                  <a:pt x="31038" y="52372"/>
                </a:cubicBezTo>
                <a:cubicBezTo>
                  <a:pt x="30844" y="51870"/>
                  <a:pt x="30656" y="51365"/>
                  <a:pt x="30463" y="50857"/>
                </a:cubicBezTo>
                <a:cubicBezTo>
                  <a:pt x="30192" y="50148"/>
                  <a:pt x="30071" y="49413"/>
                  <a:pt x="30101" y="48651"/>
                </a:cubicBezTo>
                <a:cubicBezTo>
                  <a:pt x="30112" y="48363"/>
                  <a:pt x="30105" y="48076"/>
                  <a:pt x="30105" y="47788"/>
                </a:cubicBezTo>
                <a:cubicBezTo>
                  <a:pt x="30108" y="47704"/>
                  <a:pt x="30108" y="47624"/>
                  <a:pt x="30158" y="47524"/>
                </a:cubicBezTo>
                <a:cubicBezTo>
                  <a:pt x="30513" y="48126"/>
                  <a:pt x="30864" y="48724"/>
                  <a:pt x="31225" y="49333"/>
                </a:cubicBezTo>
                <a:cubicBezTo>
                  <a:pt x="31078" y="49614"/>
                  <a:pt x="31145" y="49888"/>
                  <a:pt x="31262" y="50162"/>
                </a:cubicBezTo>
                <a:cubicBezTo>
                  <a:pt x="31355" y="50373"/>
                  <a:pt x="31472" y="50570"/>
                  <a:pt x="31643" y="50734"/>
                </a:cubicBezTo>
                <a:cubicBezTo>
                  <a:pt x="31720" y="50805"/>
                  <a:pt x="31801" y="50850"/>
                  <a:pt x="31900" y="50850"/>
                </a:cubicBezTo>
                <a:cubicBezTo>
                  <a:pt x="31926" y="50850"/>
                  <a:pt x="31952" y="50847"/>
                  <a:pt x="31980" y="50841"/>
                </a:cubicBezTo>
                <a:cubicBezTo>
                  <a:pt x="32061" y="50821"/>
                  <a:pt x="32141" y="50821"/>
                  <a:pt x="32241" y="50814"/>
                </a:cubicBezTo>
                <a:cubicBezTo>
                  <a:pt x="32198" y="50322"/>
                  <a:pt x="32061" y="49871"/>
                  <a:pt x="31736" y="49503"/>
                </a:cubicBezTo>
                <a:cubicBezTo>
                  <a:pt x="31683" y="49443"/>
                  <a:pt x="31609" y="49359"/>
                  <a:pt x="31536" y="49349"/>
                </a:cubicBezTo>
                <a:cubicBezTo>
                  <a:pt x="31349" y="49326"/>
                  <a:pt x="31285" y="49186"/>
                  <a:pt x="31208" y="49059"/>
                </a:cubicBezTo>
                <a:cubicBezTo>
                  <a:pt x="30824" y="48413"/>
                  <a:pt x="30439" y="47765"/>
                  <a:pt x="30055" y="47123"/>
                </a:cubicBezTo>
                <a:cubicBezTo>
                  <a:pt x="29978" y="46996"/>
                  <a:pt x="29898" y="46875"/>
                  <a:pt x="29847" y="46742"/>
                </a:cubicBezTo>
                <a:cubicBezTo>
                  <a:pt x="29811" y="46645"/>
                  <a:pt x="29811" y="46534"/>
                  <a:pt x="29821" y="46434"/>
                </a:cubicBezTo>
                <a:cubicBezTo>
                  <a:pt x="29842" y="46162"/>
                  <a:pt x="29822" y="46046"/>
                  <a:pt x="29692" y="46046"/>
                </a:cubicBezTo>
                <a:cubicBezTo>
                  <a:pt x="29622" y="46046"/>
                  <a:pt x="29522" y="46079"/>
                  <a:pt x="29379" y="46140"/>
                </a:cubicBezTo>
                <a:cubicBezTo>
                  <a:pt x="29312" y="46056"/>
                  <a:pt x="29239" y="45969"/>
                  <a:pt x="29169" y="45882"/>
                </a:cubicBezTo>
                <a:cubicBezTo>
                  <a:pt x="29105" y="45799"/>
                  <a:pt x="29045" y="45708"/>
                  <a:pt x="28975" y="45618"/>
                </a:cubicBezTo>
                <a:close/>
                <a:moveTo>
                  <a:pt x="22935" y="1"/>
                </a:moveTo>
                <a:cubicBezTo>
                  <a:pt x="22545" y="1"/>
                  <a:pt x="22156" y="41"/>
                  <a:pt x="21770" y="84"/>
                </a:cubicBezTo>
                <a:cubicBezTo>
                  <a:pt x="21340" y="132"/>
                  <a:pt x="20910" y="160"/>
                  <a:pt x="20479" y="160"/>
                </a:cubicBezTo>
                <a:cubicBezTo>
                  <a:pt x="20152" y="160"/>
                  <a:pt x="19825" y="144"/>
                  <a:pt x="19496" y="107"/>
                </a:cubicBezTo>
                <a:cubicBezTo>
                  <a:pt x="19217" y="77"/>
                  <a:pt x="18934" y="70"/>
                  <a:pt x="18650" y="70"/>
                </a:cubicBezTo>
                <a:cubicBezTo>
                  <a:pt x="18587" y="70"/>
                  <a:pt x="18523" y="70"/>
                  <a:pt x="18460" y="71"/>
                </a:cubicBezTo>
                <a:cubicBezTo>
                  <a:pt x="18038" y="81"/>
                  <a:pt x="17634" y="168"/>
                  <a:pt x="17296" y="435"/>
                </a:cubicBezTo>
                <a:cubicBezTo>
                  <a:pt x="16915" y="733"/>
                  <a:pt x="16571" y="1074"/>
                  <a:pt x="16320" y="1488"/>
                </a:cubicBezTo>
                <a:cubicBezTo>
                  <a:pt x="16079" y="1879"/>
                  <a:pt x="15882" y="2297"/>
                  <a:pt x="15665" y="2709"/>
                </a:cubicBezTo>
                <a:cubicBezTo>
                  <a:pt x="15444" y="3130"/>
                  <a:pt x="15327" y="3585"/>
                  <a:pt x="15257" y="4053"/>
                </a:cubicBezTo>
                <a:cubicBezTo>
                  <a:pt x="15146" y="4765"/>
                  <a:pt x="15193" y="5474"/>
                  <a:pt x="15290" y="6182"/>
                </a:cubicBezTo>
                <a:cubicBezTo>
                  <a:pt x="15297" y="6239"/>
                  <a:pt x="15307" y="6293"/>
                  <a:pt x="15313" y="6353"/>
                </a:cubicBezTo>
                <a:cubicBezTo>
                  <a:pt x="15317" y="6406"/>
                  <a:pt x="15327" y="6460"/>
                  <a:pt x="15330" y="6517"/>
                </a:cubicBezTo>
                <a:cubicBezTo>
                  <a:pt x="15113" y="5942"/>
                  <a:pt x="14742" y="5504"/>
                  <a:pt x="14274" y="5123"/>
                </a:cubicBezTo>
                <a:cubicBezTo>
                  <a:pt x="13692" y="4651"/>
                  <a:pt x="13137" y="4150"/>
                  <a:pt x="12615" y="3608"/>
                </a:cubicBezTo>
                <a:cubicBezTo>
                  <a:pt x="12251" y="3230"/>
                  <a:pt x="11830" y="2926"/>
                  <a:pt x="11372" y="2672"/>
                </a:cubicBezTo>
                <a:cubicBezTo>
                  <a:pt x="10780" y="2341"/>
                  <a:pt x="10118" y="2187"/>
                  <a:pt x="9459" y="2060"/>
                </a:cubicBezTo>
                <a:cubicBezTo>
                  <a:pt x="9195" y="2010"/>
                  <a:pt x="8999" y="1975"/>
                  <a:pt x="8826" y="1975"/>
                </a:cubicBezTo>
                <a:cubicBezTo>
                  <a:pt x="8481" y="1975"/>
                  <a:pt x="8227" y="2111"/>
                  <a:pt x="7710" y="2525"/>
                </a:cubicBezTo>
                <a:cubicBezTo>
                  <a:pt x="7105" y="3013"/>
                  <a:pt x="6514" y="3514"/>
                  <a:pt x="5895" y="3993"/>
                </a:cubicBezTo>
                <a:cubicBezTo>
                  <a:pt x="5367" y="4397"/>
                  <a:pt x="4815" y="4765"/>
                  <a:pt x="4183" y="4999"/>
                </a:cubicBezTo>
                <a:cubicBezTo>
                  <a:pt x="4133" y="5019"/>
                  <a:pt x="4083" y="5049"/>
                  <a:pt x="4043" y="5072"/>
                </a:cubicBezTo>
                <a:cubicBezTo>
                  <a:pt x="4043" y="5196"/>
                  <a:pt x="4126" y="5196"/>
                  <a:pt x="4200" y="5213"/>
                </a:cubicBezTo>
                <a:cubicBezTo>
                  <a:pt x="4645" y="5303"/>
                  <a:pt x="5086" y="5380"/>
                  <a:pt x="5514" y="5547"/>
                </a:cubicBezTo>
                <a:cubicBezTo>
                  <a:pt x="6039" y="5755"/>
                  <a:pt x="6467" y="6065"/>
                  <a:pt x="6758" y="6567"/>
                </a:cubicBezTo>
                <a:cubicBezTo>
                  <a:pt x="6875" y="6771"/>
                  <a:pt x="7038" y="6955"/>
                  <a:pt x="7206" y="7125"/>
                </a:cubicBezTo>
                <a:cubicBezTo>
                  <a:pt x="7517" y="7443"/>
                  <a:pt x="7841" y="7744"/>
                  <a:pt x="8169" y="8041"/>
                </a:cubicBezTo>
                <a:cubicBezTo>
                  <a:pt x="8687" y="8509"/>
                  <a:pt x="9098" y="9064"/>
                  <a:pt x="9472" y="9650"/>
                </a:cubicBezTo>
                <a:cubicBezTo>
                  <a:pt x="9506" y="9703"/>
                  <a:pt x="9523" y="9763"/>
                  <a:pt x="9559" y="9847"/>
                </a:cubicBezTo>
                <a:cubicBezTo>
                  <a:pt x="8981" y="10134"/>
                  <a:pt x="8429" y="10429"/>
                  <a:pt x="7868" y="10696"/>
                </a:cubicBezTo>
                <a:cubicBezTo>
                  <a:pt x="6691" y="11251"/>
                  <a:pt x="5504" y="11786"/>
                  <a:pt x="4330" y="12338"/>
                </a:cubicBezTo>
                <a:cubicBezTo>
                  <a:pt x="3832" y="12572"/>
                  <a:pt x="3357" y="12839"/>
                  <a:pt x="2909" y="13160"/>
                </a:cubicBezTo>
                <a:cubicBezTo>
                  <a:pt x="2351" y="13561"/>
                  <a:pt x="1910" y="14060"/>
                  <a:pt x="1649" y="14702"/>
                </a:cubicBezTo>
                <a:cubicBezTo>
                  <a:pt x="1438" y="15213"/>
                  <a:pt x="1224" y="15718"/>
                  <a:pt x="990" y="16213"/>
                </a:cubicBezTo>
                <a:cubicBezTo>
                  <a:pt x="699" y="16825"/>
                  <a:pt x="378" y="17433"/>
                  <a:pt x="71" y="18042"/>
                </a:cubicBezTo>
                <a:cubicBezTo>
                  <a:pt x="44" y="18102"/>
                  <a:pt x="27" y="18172"/>
                  <a:pt x="1" y="18236"/>
                </a:cubicBezTo>
                <a:cubicBezTo>
                  <a:pt x="97" y="18236"/>
                  <a:pt x="161" y="18212"/>
                  <a:pt x="201" y="18172"/>
                </a:cubicBezTo>
                <a:cubicBezTo>
                  <a:pt x="398" y="17985"/>
                  <a:pt x="589" y="17794"/>
                  <a:pt x="780" y="17604"/>
                </a:cubicBezTo>
                <a:cubicBezTo>
                  <a:pt x="1391" y="16985"/>
                  <a:pt x="2027" y="16400"/>
                  <a:pt x="2836" y="16039"/>
                </a:cubicBezTo>
                <a:cubicBezTo>
                  <a:pt x="3010" y="15962"/>
                  <a:pt x="3187" y="15878"/>
                  <a:pt x="3361" y="15798"/>
                </a:cubicBezTo>
                <a:cubicBezTo>
                  <a:pt x="4474" y="15313"/>
                  <a:pt x="5628" y="14986"/>
                  <a:pt x="6841" y="14926"/>
                </a:cubicBezTo>
                <a:cubicBezTo>
                  <a:pt x="7470" y="14895"/>
                  <a:pt x="8092" y="14859"/>
                  <a:pt x="8710" y="14762"/>
                </a:cubicBezTo>
                <a:cubicBezTo>
                  <a:pt x="9195" y="14685"/>
                  <a:pt x="9680" y="14628"/>
                  <a:pt x="10168" y="14574"/>
                </a:cubicBezTo>
                <a:cubicBezTo>
                  <a:pt x="10367" y="14552"/>
                  <a:pt x="10564" y="14540"/>
                  <a:pt x="10761" y="14540"/>
                </a:cubicBezTo>
                <a:cubicBezTo>
                  <a:pt x="11272" y="14540"/>
                  <a:pt x="11775" y="14621"/>
                  <a:pt x="12268" y="14812"/>
                </a:cubicBezTo>
                <a:cubicBezTo>
                  <a:pt x="12742" y="14992"/>
                  <a:pt x="13234" y="15143"/>
                  <a:pt x="13705" y="15330"/>
                </a:cubicBezTo>
                <a:cubicBezTo>
                  <a:pt x="14611" y="15688"/>
                  <a:pt x="15547" y="15932"/>
                  <a:pt x="16504" y="16112"/>
                </a:cubicBezTo>
                <a:cubicBezTo>
                  <a:pt x="17186" y="16239"/>
                  <a:pt x="17881" y="16290"/>
                  <a:pt x="18540" y="16514"/>
                </a:cubicBezTo>
                <a:cubicBezTo>
                  <a:pt x="18562" y="16520"/>
                  <a:pt x="18586" y="16523"/>
                  <a:pt x="18610" y="16523"/>
                </a:cubicBezTo>
                <a:cubicBezTo>
                  <a:pt x="18659" y="16523"/>
                  <a:pt x="18711" y="16514"/>
                  <a:pt x="18767" y="16514"/>
                </a:cubicBezTo>
                <a:cubicBezTo>
                  <a:pt x="18767" y="16233"/>
                  <a:pt x="18757" y="15985"/>
                  <a:pt x="18771" y="15735"/>
                </a:cubicBezTo>
                <a:cubicBezTo>
                  <a:pt x="18784" y="15484"/>
                  <a:pt x="18724" y="15230"/>
                  <a:pt x="18791" y="14966"/>
                </a:cubicBezTo>
                <a:cubicBezTo>
                  <a:pt x="19185" y="15170"/>
                  <a:pt x="19429" y="15517"/>
                  <a:pt x="19774" y="15788"/>
                </a:cubicBezTo>
                <a:cubicBezTo>
                  <a:pt x="20105" y="15588"/>
                  <a:pt x="20429" y="15387"/>
                  <a:pt x="20757" y="15186"/>
                </a:cubicBezTo>
                <a:cubicBezTo>
                  <a:pt x="21078" y="14992"/>
                  <a:pt x="21345" y="14715"/>
                  <a:pt x="21693" y="14518"/>
                </a:cubicBezTo>
                <a:cubicBezTo>
                  <a:pt x="21776" y="14962"/>
                  <a:pt x="21853" y="15377"/>
                  <a:pt x="21933" y="15788"/>
                </a:cubicBezTo>
                <a:cubicBezTo>
                  <a:pt x="21716" y="15761"/>
                  <a:pt x="21485" y="15738"/>
                  <a:pt x="21261" y="15701"/>
                </a:cubicBezTo>
                <a:cubicBezTo>
                  <a:pt x="21193" y="15691"/>
                  <a:pt x="21128" y="15685"/>
                  <a:pt x="21064" y="15685"/>
                </a:cubicBezTo>
                <a:cubicBezTo>
                  <a:pt x="20724" y="15685"/>
                  <a:pt x="20452" y="15836"/>
                  <a:pt x="20232" y="16132"/>
                </a:cubicBezTo>
                <a:cubicBezTo>
                  <a:pt x="20111" y="16296"/>
                  <a:pt x="19981" y="16450"/>
                  <a:pt x="19844" y="16597"/>
                </a:cubicBezTo>
                <a:cubicBezTo>
                  <a:pt x="19463" y="17011"/>
                  <a:pt x="19000" y="17283"/>
                  <a:pt x="18460" y="17283"/>
                </a:cubicBezTo>
                <a:cubicBezTo>
                  <a:pt x="18193" y="17283"/>
                  <a:pt x="17908" y="17217"/>
                  <a:pt x="17604" y="17069"/>
                </a:cubicBezTo>
                <a:cubicBezTo>
                  <a:pt x="17467" y="16998"/>
                  <a:pt x="17333" y="16925"/>
                  <a:pt x="17189" y="16865"/>
                </a:cubicBezTo>
                <a:cubicBezTo>
                  <a:pt x="16928" y="16748"/>
                  <a:pt x="16668" y="16617"/>
                  <a:pt x="16397" y="16520"/>
                </a:cubicBezTo>
                <a:cubicBezTo>
                  <a:pt x="15892" y="16336"/>
                  <a:pt x="15377" y="16173"/>
                  <a:pt x="14865" y="16002"/>
                </a:cubicBezTo>
                <a:cubicBezTo>
                  <a:pt x="14666" y="15935"/>
                  <a:pt x="14466" y="15892"/>
                  <a:pt x="14267" y="15892"/>
                </a:cubicBezTo>
                <a:cubicBezTo>
                  <a:pt x="14063" y="15892"/>
                  <a:pt x="13860" y="15937"/>
                  <a:pt x="13662" y="16046"/>
                </a:cubicBezTo>
                <a:cubicBezTo>
                  <a:pt x="13444" y="16163"/>
                  <a:pt x="13237" y="16306"/>
                  <a:pt x="13053" y="16470"/>
                </a:cubicBezTo>
                <a:cubicBezTo>
                  <a:pt x="12806" y="16688"/>
                  <a:pt x="12706" y="16972"/>
                  <a:pt x="12776" y="17306"/>
                </a:cubicBezTo>
                <a:cubicBezTo>
                  <a:pt x="12806" y="17436"/>
                  <a:pt x="12836" y="17570"/>
                  <a:pt x="12869" y="17701"/>
                </a:cubicBezTo>
                <a:cubicBezTo>
                  <a:pt x="12990" y="18195"/>
                  <a:pt x="13137" y="18687"/>
                  <a:pt x="13227" y="19188"/>
                </a:cubicBezTo>
                <a:cubicBezTo>
                  <a:pt x="13478" y="20532"/>
                  <a:pt x="13993" y="21763"/>
                  <a:pt x="14745" y="22903"/>
                </a:cubicBezTo>
                <a:cubicBezTo>
                  <a:pt x="15099" y="23441"/>
                  <a:pt x="15417" y="24003"/>
                  <a:pt x="15751" y="24555"/>
                </a:cubicBezTo>
                <a:cubicBezTo>
                  <a:pt x="15775" y="24581"/>
                  <a:pt x="15802" y="24608"/>
                  <a:pt x="15885" y="24688"/>
                </a:cubicBezTo>
                <a:cubicBezTo>
                  <a:pt x="15932" y="23909"/>
                  <a:pt x="16166" y="23244"/>
                  <a:pt x="16527" y="22632"/>
                </a:cubicBezTo>
                <a:cubicBezTo>
                  <a:pt x="16895" y="22004"/>
                  <a:pt x="17383" y="21499"/>
                  <a:pt x="18025" y="21148"/>
                </a:cubicBezTo>
                <a:cubicBezTo>
                  <a:pt x="18660" y="20803"/>
                  <a:pt x="19342" y="20633"/>
                  <a:pt x="20064" y="20512"/>
                </a:cubicBezTo>
                <a:cubicBezTo>
                  <a:pt x="20105" y="20930"/>
                  <a:pt x="20148" y="21311"/>
                  <a:pt x="20171" y="21696"/>
                </a:cubicBezTo>
                <a:cubicBezTo>
                  <a:pt x="20212" y="22435"/>
                  <a:pt x="20228" y="23174"/>
                  <a:pt x="20282" y="23913"/>
                </a:cubicBezTo>
                <a:cubicBezTo>
                  <a:pt x="20339" y="24688"/>
                  <a:pt x="20329" y="25457"/>
                  <a:pt x="20212" y="26216"/>
                </a:cubicBezTo>
                <a:cubicBezTo>
                  <a:pt x="20145" y="26651"/>
                  <a:pt x="20014" y="27079"/>
                  <a:pt x="19914" y="27507"/>
                </a:cubicBezTo>
                <a:cubicBezTo>
                  <a:pt x="19660" y="28610"/>
                  <a:pt x="19413" y="29720"/>
                  <a:pt x="19158" y="30827"/>
                </a:cubicBezTo>
                <a:cubicBezTo>
                  <a:pt x="19051" y="31292"/>
                  <a:pt x="18934" y="31753"/>
                  <a:pt x="18821" y="32218"/>
                </a:cubicBezTo>
                <a:cubicBezTo>
                  <a:pt x="18757" y="31967"/>
                  <a:pt x="18777" y="31720"/>
                  <a:pt x="18801" y="31475"/>
                </a:cubicBezTo>
                <a:cubicBezTo>
                  <a:pt x="18844" y="30957"/>
                  <a:pt x="18888" y="30439"/>
                  <a:pt x="18921" y="29921"/>
                </a:cubicBezTo>
                <a:cubicBezTo>
                  <a:pt x="18928" y="29747"/>
                  <a:pt x="18924" y="29573"/>
                  <a:pt x="18911" y="29403"/>
                </a:cubicBezTo>
                <a:cubicBezTo>
                  <a:pt x="18858" y="28669"/>
                  <a:pt x="18139" y="28069"/>
                  <a:pt x="17509" y="28069"/>
                </a:cubicBezTo>
                <a:cubicBezTo>
                  <a:pt x="17507" y="28069"/>
                  <a:pt x="17505" y="28069"/>
                  <a:pt x="17503" y="28069"/>
                </a:cubicBezTo>
                <a:cubicBezTo>
                  <a:pt x="17179" y="28069"/>
                  <a:pt x="16851" y="28102"/>
                  <a:pt x="16527" y="28125"/>
                </a:cubicBezTo>
                <a:cubicBezTo>
                  <a:pt x="16320" y="28142"/>
                  <a:pt x="16159" y="28249"/>
                  <a:pt x="16049" y="28420"/>
                </a:cubicBezTo>
                <a:cubicBezTo>
                  <a:pt x="15915" y="28627"/>
                  <a:pt x="15818" y="28871"/>
                  <a:pt x="15651" y="29051"/>
                </a:cubicBezTo>
                <a:cubicBezTo>
                  <a:pt x="15477" y="29239"/>
                  <a:pt x="15233" y="29359"/>
                  <a:pt x="15043" y="29530"/>
                </a:cubicBezTo>
                <a:cubicBezTo>
                  <a:pt x="14307" y="30188"/>
                  <a:pt x="13742" y="30994"/>
                  <a:pt x="13117" y="31746"/>
                </a:cubicBezTo>
                <a:cubicBezTo>
                  <a:pt x="13087" y="31783"/>
                  <a:pt x="13090" y="31847"/>
                  <a:pt x="13073" y="31903"/>
                </a:cubicBezTo>
                <a:cubicBezTo>
                  <a:pt x="13135" y="31938"/>
                  <a:pt x="13192" y="31951"/>
                  <a:pt x="13246" y="31951"/>
                </a:cubicBezTo>
                <a:cubicBezTo>
                  <a:pt x="13318" y="31951"/>
                  <a:pt x="13386" y="31927"/>
                  <a:pt x="13451" y="31900"/>
                </a:cubicBezTo>
                <a:cubicBezTo>
                  <a:pt x="13558" y="31853"/>
                  <a:pt x="13658" y="31796"/>
                  <a:pt x="13755" y="31733"/>
                </a:cubicBezTo>
                <a:cubicBezTo>
                  <a:pt x="14193" y="31459"/>
                  <a:pt x="14541" y="31084"/>
                  <a:pt x="14849" y="30676"/>
                </a:cubicBezTo>
                <a:cubicBezTo>
                  <a:pt x="15173" y="30255"/>
                  <a:pt x="15441" y="29797"/>
                  <a:pt x="15685" y="29329"/>
                </a:cubicBezTo>
                <a:cubicBezTo>
                  <a:pt x="15725" y="29255"/>
                  <a:pt x="15775" y="29169"/>
                  <a:pt x="15842" y="29128"/>
                </a:cubicBezTo>
                <a:cubicBezTo>
                  <a:pt x="16108" y="28973"/>
                  <a:pt x="16370" y="28866"/>
                  <a:pt x="16631" y="28866"/>
                </a:cubicBezTo>
                <a:cubicBezTo>
                  <a:pt x="16922" y="28866"/>
                  <a:pt x="17213" y="28999"/>
                  <a:pt x="17507" y="29346"/>
                </a:cubicBezTo>
                <a:cubicBezTo>
                  <a:pt x="17901" y="29814"/>
                  <a:pt x="18199" y="30345"/>
                  <a:pt x="18343" y="30947"/>
                </a:cubicBezTo>
                <a:cubicBezTo>
                  <a:pt x="18426" y="31285"/>
                  <a:pt x="18506" y="31626"/>
                  <a:pt x="18553" y="31967"/>
                </a:cubicBezTo>
                <a:cubicBezTo>
                  <a:pt x="18627" y="32515"/>
                  <a:pt x="18637" y="33057"/>
                  <a:pt x="18456" y="33592"/>
                </a:cubicBezTo>
                <a:cubicBezTo>
                  <a:pt x="18366" y="33856"/>
                  <a:pt x="18292" y="34123"/>
                  <a:pt x="18209" y="34391"/>
                </a:cubicBezTo>
                <a:cubicBezTo>
                  <a:pt x="17951" y="35237"/>
                  <a:pt x="17550" y="36009"/>
                  <a:pt x="16985" y="36695"/>
                </a:cubicBezTo>
                <a:cubicBezTo>
                  <a:pt x="16417" y="37387"/>
                  <a:pt x="15858" y="38085"/>
                  <a:pt x="15390" y="38851"/>
                </a:cubicBezTo>
                <a:cubicBezTo>
                  <a:pt x="14875" y="39694"/>
                  <a:pt x="14498" y="40603"/>
                  <a:pt x="14280" y="41563"/>
                </a:cubicBezTo>
                <a:cubicBezTo>
                  <a:pt x="14163" y="42067"/>
                  <a:pt x="14096" y="42586"/>
                  <a:pt x="14040" y="43101"/>
                </a:cubicBezTo>
                <a:cubicBezTo>
                  <a:pt x="13896" y="44391"/>
                  <a:pt x="13769" y="45685"/>
                  <a:pt x="13635" y="46976"/>
                </a:cubicBezTo>
                <a:cubicBezTo>
                  <a:pt x="13558" y="47711"/>
                  <a:pt x="13488" y="48447"/>
                  <a:pt x="13404" y="49182"/>
                </a:cubicBezTo>
                <a:cubicBezTo>
                  <a:pt x="13311" y="49985"/>
                  <a:pt x="13217" y="50784"/>
                  <a:pt x="13110" y="51586"/>
                </a:cubicBezTo>
                <a:cubicBezTo>
                  <a:pt x="13040" y="52128"/>
                  <a:pt x="12976" y="52676"/>
                  <a:pt x="12866" y="53211"/>
                </a:cubicBezTo>
                <a:cubicBezTo>
                  <a:pt x="12639" y="54294"/>
                  <a:pt x="12221" y="55301"/>
                  <a:pt x="11535" y="56187"/>
                </a:cubicBezTo>
                <a:cubicBezTo>
                  <a:pt x="11000" y="56875"/>
                  <a:pt x="10476" y="57578"/>
                  <a:pt x="9967" y="58290"/>
                </a:cubicBezTo>
                <a:cubicBezTo>
                  <a:pt x="9329" y="59182"/>
                  <a:pt x="8707" y="60082"/>
                  <a:pt x="8102" y="60998"/>
                </a:cubicBezTo>
                <a:cubicBezTo>
                  <a:pt x="7901" y="61299"/>
                  <a:pt x="7700" y="61610"/>
                  <a:pt x="7603" y="61971"/>
                </a:cubicBezTo>
                <a:cubicBezTo>
                  <a:pt x="7590" y="62028"/>
                  <a:pt x="7593" y="62091"/>
                  <a:pt x="7590" y="62151"/>
                </a:cubicBezTo>
                <a:cubicBezTo>
                  <a:pt x="7605" y="62154"/>
                  <a:pt x="7619" y="62155"/>
                  <a:pt x="7632" y="62155"/>
                </a:cubicBezTo>
                <a:cubicBezTo>
                  <a:pt x="7726" y="62155"/>
                  <a:pt x="7746" y="62084"/>
                  <a:pt x="7784" y="62028"/>
                </a:cubicBezTo>
                <a:cubicBezTo>
                  <a:pt x="8085" y="61593"/>
                  <a:pt x="8359" y="61142"/>
                  <a:pt x="8693" y="60734"/>
                </a:cubicBezTo>
                <a:cubicBezTo>
                  <a:pt x="9740" y="59450"/>
                  <a:pt x="10893" y="58263"/>
                  <a:pt x="12137" y="57170"/>
                </a:cubicBezTo>
                <a:cubicBezTo>
                  <a:pt x="12692" y="56685"/>
                  <a:pt x="13254" y="56193"/>
                  <a:pt x="13779" y="55675"/>
                </a:cubicBezTo>
                <a:cubicBezTo>
                  <a:pt x="14397" y="55070"/>
                  <a:pt x="14976" y="54428"/>
                  <a:pt x="15641" y="53866"/>
                </a:cubicBezTo>
                <a:cubicBezTo>
                  <a:pt x="16046" y="53529"/>
                  <a:pt x="16397" y="53127"/>
                  <a:pt x="16768" y="52750"/>
                </a:cubicBezTo>
                <a:cubicBezTo>
                  <a:pt x="17283" y="52238"/>
                  <a:pt x="17885" y="51840"/>
                  <a:pt x="18466" y="51412"/>
                </a:cubicBezTo>
                <a:cubicBezTo>
                  <a:pt x="18794" y="51172"/>
                  <a:pt x="19168" y="51061"/>
                  <a:pt x="19570" y="51035"/>
                </a:cubicBezTo>
                <a:cubicBezTo>
                  <a:pt x="19657" y="51024"/>
                  <a:pt x="19744" y="51021"/>
                  <a:pt x="19827" y="51008"/>
                </a:cubicBezTo>
                <a:cubicBezTo>
                  <a:pt x="19858" y="51003"/>
                  <a:pt x="19889" y="51001"/>
                  <a:pt x="19918" y="51001"/>
                </a:cubicBezTo>
                <a:cubicBezTo>
                  <a:pt x="20074" y="51001"/>
                  <a:pt x="20211" y="51064"/>
                  <a:pt x="20332" y="51168"/>
                </a:cubicBezTo>
                <a:cubicBezTo>
                  <a:pt x="20406" y="51225"/>
                  <a:pt x="20472" y="51295"/>
                  <a:pt x="20543" y="51362"/>
                </a:cubicBezTo>
                <a:lnTo>
                  <a:pt x="21619" y="52365"/>
                </a:lnTo>
                <a:cubicBezTo>
                  <a:pt x="21780" y="52512"/>
                  <a:pt x="21970" y="52629"/>
                  <a:pt x="22181" y="52646"/>
                </a:cubicBezTo>
                <a:cubicBezTo>
                  <a:pt x="22441" y="52670"/>
                  <a:pt x="22703" y="52673"/>
                  <a:pt x="22963" y="52673"/>
                </a:cubicBezTo>
                <a:cubicBezTo>
                  <a:pt x="23067" y="52673"/>
                  <a:pt x="23171" y="52673"/>
                  <a:pt x="23274" y="52673"/>
                </a:cubicBezTo>
                <a:cubicBezTo>
                  <a:pt x="23351" y="52673"/>
                  <a:pt x="23435" y="52646"/>
                  <a:pt x="23455" y="52529"/>
                </a:cubicBezTo>
                <a:cubicBezTo>
                  <a:pt x="23418" y="52492"/>
                  <a:pt x="23381" y="52432"/>
                  <a:pt x="23324" y="52405"/>
                </a:cubicBezTo>
                <a:cubicBezTo>
                  <a:pt x="23214" y="52338"/>
                  <a:pt x="23087" y="52278"/>
                  <a:pt x="22967" y="52225"/>
                </a:cubicBezTo>
                <a:cubicBezTo>
                  <a:pt x="22605" y="52061"/>
                  <a:pt x="22244" y="51904"/>
                  <a:pt x="21933" y="51653"/>
                </a:cubicBezTo>
                <a:cubicBezTo>
                  <a:pt x="21753" y="51509"/>
                  <a:pt x="21576" y="51369"/>
                  <a:pt x="21392" y="51225"/>
                </a:cubicBezTo>
                <a:cubicBezTo>
                  <a:pt x="21011" y="50928"/>
                  <a:pt x="20630" y="50637"/>
                  <a:pt x="20141" y="50533"/>
                </a:cubicBezTo>
                <a:cubicBezTo>
                  <a:pt x="20128" y="50526"/>
                  <a:pt x="20115" y="50503"/>
                  <a:pt x="20095" y="50476"/>
                </a:cubicBezTo>
                <a:cubicBezTo>
                  <a:pt x="20165" y="50426"/>
                  <a:pt x="20232" y="50376"/>
                  <a:pt x="20309" y="50336"/>
                </a:cubicBezTo>
                <a:cubicBezTo>
                  <a:pt x="20777" y="50068"/>
                  <a:pt x="21225" y="49764"/>
                  <a:pt x="21643" y="49423"/>
                </a:cubicBezTo>
                <a:cubicBezTo>
                  <a:pt x="22004" y="49129"/>
                  <a:pt x="22361" y="48818"/>
                  <a:pt x="22729" y="48520"/>
                </a:cubicBezTo>
                <a:cubicBezTo>
                  <a:pt x="23916" y="47557"/>
                  <a:pt x="25170" y="46681"/>
                  <a:pt x="26427" y="45809"/>
                </a:cubicBezTo>
                <a:cubicBezTo>
                  <a:pt x="26781" y="45561"/>
                  <a:pt x="27126" y="45294"/>
                  <a:pt x="27467" y="45033"/>
                </a:cubicBezTo>
                <a:cubicBezTo>
                  <a:pt x="27554" y="44959"/>
                  <a:pt x="27631" y="44869"/>
                  <a:pt x="27694" y="44772"/>
                </a:cubicBezTo>
                <a:cubicBezTo>
                  <a:pt x="27851" y="44532"/>
                  <a:pt x="27995" y="44281"/>
                  <a:pt x="28149" y="44037"/>
                </a:cubicBezTo>
                <a:cubicBezTo>
                  <a:pt x="28323" y="43766"/>
                  <a:pt x="28430" y="43468"/>
                  <a:pt x="28463" y="43147"/>
                </a:cubicBezTo>
                <a:cubicBezTo>
                  <a:pt x="28500" y="42766"/>
                  <a:pt x="28416" y="42398"/>
                  <a:pt x="28329" y="42034"/>
                </a:cubicBezTo>
                <a:cubicBezTo>
                  <a:pt x="28102" y="41115"/>
                  <a:pt x="28079" y="40188"/>
                  <a:pt x="28152" y="39252"/>
                </a:cubicBezTo>
                <a:cubicBezTo>
                  <a:pt x="28199" y="38704"/>
                  <a:pt x="28236" y="38156"/>
                  <a:pt x="28182" y="37611"/>
                </a:cubicBezTo>
                <a:cubicBezTo>
                  <a:pt x="28136" y="37129"/>
                  <a:pt x="28139" y="36648"/>
                  <a:pt x="28169" y="36166"/>
                </a:cubicBezTo>
                <a:cubicBezTo>
                  <a:pt x="28186" y="35929"/>
                  <a:pt x="28189" y="35688"/>
                  <a:pt x="28169" y="35447"/>
                </a:cubicBezTo>
                <a:cubicBezTo>
                  <a:pt x="28115" y="34836"/>
                  <a:pt x="27865" y="34301"/>
                  <a:pt x="27450" y="33843"/>
                </a:cubicBezTo>
                <a:cubicBezTo>
                  <a:pt x="27380" y="33766"/>
                  <a:pt x="27316" y="33682"/>
                  <a:pt x="27266" y="33589"/>
                </a:cubicBezTo>
                <a:cubicBezTo>
                  <a:pt x="27209" y="33485"/>
                  <a:pt x="27260" y="33385"/>
                  <a:pt x="27326" y="33298"/>
                </a:cubicBezTo>
                <a:cubicBezTo>
                  <a:pt x="27360" y="33252"/>
                  <a:pt x="27404" y="33237"/>
                  <a:pt x="27451" y="33237"/>
                </a:cubicBezTo>
                <a:cubicBezTo>
                  <a:pt x="27488" y="33237"/>
                  <a:pt x="27526" y="33246"/>
                  <a:pt x="27564" y="33258"/>
                </a:cubicBezTo>
                <a:cubicBezTo>
                  <a:pt x="27601" y="33271"/>
                  <a:pt x="27637" y="33284"/>
                  <a:pt x="27671" y="33301"/>
                </a:cubicBezTo>
                <a:cubicBezTo>
                  <a:pt x="28604" y="33726"/>
                  <a:pt x="29470" y="34261"/>
                  <a:pt x="30208" y="34979"/>
                </a:cubicBezTo>
                <a:cubicBezTo>
                  <a:pt x="30543" y="35304"/>
                  <a:pt x="30777" y="35681"/>
                  <a:pt x="30847" y="36150"/>
                </a:cubicBezTo>
                <a:cubicBezTo>
                  <a:pt x="30907" y="36534"/>
                  <a:pt x="31071" y="36882"/>
                  <a:pt x="31265" y="37216"/>
                </a:cubicBezTo>
                <a:cubicBezTo>
                  <a:pt x="31462" y="37554"/>
                  <a:pt x="31643" y="37905"/>
                  <a:pt x="31823" y="38256"/>
                </a:cubicBezTo>
                <a:cubicBezTo>
                  <a:pt x="31984" y="38574"/>
                  <a:pt x="32017" y="38901"/>
                  <a:pt x="31930" y="39259"/>
                </a:cubicBezTo>
                <a:cubicBezTo>
                  <a:pt x="31746" y="40008"/>
                  <a:pt x="31573" y="40760"/>
                  <a:pt x="31208" y="41446"/>
                </a:cubicBezTo>
                <a:cubicBezTo>
                  <a:pt x="31038" y="41767"/>
                  <a:pt x="30847" y="42081"/>
                  <a:pt x="30670" y="42398"/>
                </a:cubicBezTo>
                <a:cubicBezTo>
                  <a:pt x="30396" y="42887"/>
                  <a:pt x="30045" y="43301"/>
                  <a:pt x="29567" y="43595"/>
                </a:cubicBezTo>
                <a:cubicBezTo>
                  <a:pt x="29470" y="43656"/>
                  <a:pt x="29383" y="43732"/>
                  <a:pt x="29289" y="43803"/>
                </a:cubicBezTo>
                <a:cubicBezTo>
                  <a:pt x="28965" y="44057"/>
                  <a:pt x="28674" y="44358"/>
                  <a:pt x="28299" y="44548"/>
                </a:cubicBezTo>
                <a:cubicBezTo>
                  <a:pt x="28256" y="44568"/>
                  <a:pt x="28216" y="44602"/>
                  <a:pt x="28189" y="44639"/>
                </a:cubicBezTo>
                <a:cubicBezTo>
                  <a:pt x="28129" y="44739"/>
                  <a:pt x="28015" y="44722"/>
                  <a:pt x="27905" y="44749"/>
                </a:cubicBezTo>
                <a:cubicBezTo>
                  <a:pt x="27945" y="44903"/>
                  <a:pt x="28005" y="45036"/>
                  <a:pt x="27928" y="45177"/>
                </a:cubicBezTo>
                <a:cubicBezTo>
                  <a:pt x="27728" y="45535"/>
                  <a:pt x="27494" y="45856"/>
                  <a:pt x="27132" y="46073"/>
                </a:cubicBezTo>
                <a:cubicBezTo>
                  <a:pt x="26979" y="46170"/>
                  <a:pt x="26825" y="46263"/>
                  <a:pt x="26674" y="46370"/>
                </a:cubicBezTo>
                <a:cubicBezTo>
                  <a:pt x="26109" y="46772"/>
                  <a:pt x="25695" y="47290"/>
                  <a:pt x="25524" y="47975"/>
                </a:cubicBezTo>
                <a:cubicBezTo>
                  <a:pt x="25454" y="48263"/>
                  <a:pt x="25377" y="48550"/>
                  <a:pt x="25320" y="48845"/>
                </a:cubicBezTo>
                <a:cubicBezTo>
                  <a:pt x="25197" y="49440"/>
                  <a:pt x="24912" y="49938"/>
                  <a:pt x="24471" y="50352"/>
                </a:cubicBezTo>
                <a:cubicBezTo>
                  <a:pt x="24304" y="50510"/>
                  <a:pt x="24137" y="50673"/>
                  <a:pt x="23986" y="50844"/>
                </a:cubicBezTo>
                <a:cubicBezTo>
                  <a:pt x="23789" y="51071"/>
                  <a:pt x="23816" y="51205"/>
                  <a:pt x="24060" y="51359"/>
                </a:cubicBezTo>
                <a:cubicBezTo>
                  <a:pt x="24167" y="51426"/>
                  <a:pt x="24277" y="51486"/>
                  <a:pt x="24394" y="51529"/>
                </a:cubicBezTo>
                <a:cubicBezTo>
                  <a:pt x="24568" y="51603"/>
                  <a:pt x="24739" y="51660"/>
                  <a:pt x="24912" y="51713"/>
                </a:cubicBezTo>
                <a:cubicBezTo>
                  <a:pt x="25358" y="51850"/>
                  <a:pt x="25811" y="51946"/>
                  <a:pt x="26273" y="51946"/>
                </a:cubicBezTo>
                <a:cubicBezTo>
                  <a:pt x="26397" y="51946"/>
                  <a:pt x="26522" y="51939"/>
                  <a:pt x="26648" y="51924"/>
                </a:cubicBezTo>
                <a:cubicBezTo>
                  <a:pt x="27400" y="51837"/>
                  <a:pt x="28119" y="51630"/>
                  <a:pt x="28818" y="51342"/>
                </a:cubicBezTo>
                <a:cubicBezTo>
                  <a:pt x="29232" y="51172"/>
                  <a:pt x="29567" y="50891"/>
                  <a:pt x="29704" y="50449"/>
                </a:cubicBezTo>
                <a:cubicBezTo>
                  <a:pt x="29774" y="50219"/>
                  <a:pt x="29811" y="49981"/>
                  <a:pt x="29837" y="49741"/>
                </a:cubicBezTo>
                <a:cubicBezTo>
                  <a:pt x="29887" y="49222"/>
                  <a:pt x="29857" y="48704"/>
                  <a:pt x="29821" y="48186"/>
                </a:cubicBezTo>
                <a:cubicBezTo>
                  <a:pt x="29794" y="47868"/>
                  <a:pt x="29794" y="47551"/>
                  <a:pt x="29787" y="47233"/>
                </a:cubicBezTo>
                <a:cubicBezTo>
                  <a:pt x="29787" y="47176"/>
                  <a:pt x="29811" y="47123"/>
                  <a:pt x="29824" y="47063"/>
                </a:cubicBezTo>
                <a:cubicBezTo>
                  <a:pt x="29894" y="47213"/>
                  <a:pt x="29934" y="47363"/>
                  <a:pt x="29938" y="47514"/>
                </a:cubicBezTo>
                <a:cubicBezTo>
                  <a:pt x="29954" y="47878"/>
                  <a:pt x="29968" y="48246"/>
                  <a:pt x="29954" y="48611"/>
                </a:cubicBezTo>
                <a:cubicBezTo>
                  <a:pt x="29924" y="49390"/>
                  <a:pt x="30038" y="50142"/>
                  <a:pt x="30312" y="50874"/>
                </a:cubicBezTo>
                <a:cubicBezTo>
                  <a:pt x="30493" y="51352"/>
                  <a:pt x="30663" y="51830"/>
                  <a:pt x="30857" y="52305"/>
                </a:cubicBezTo>
                <a:cubicBezTo>
                  <a:pt x="31228" y="53198"/>
                  <a:pt x="31399" y="54117"/>
                  <a:pt x="31349" y="55090"/>
                </a:cubicBezTo>
                <a:cubicBezTo>
                  <a:pt x="31315" y="55735"/>
                  <a:pt x="31355" y="56384"/>
                  <a:pt x="31415" y="57023"/>
                </a:cubicBezTo>
                <a:cubicBezTo>
                  <a:pt x="31496" y="57875"/>
                  <a:pt x="31783" y="58694"/>
                  <a:pt x="31964" y="59530"/>
                </a:cubicBezTo>
                <a:cubicBezTo>
                  <a:pt x="31991" y="59637"/>
                  <a:pt x="32057" y="59747"/>
                  <a:pt x="32118" y="59838"/>
                </a:cubicBezTo>
                <a:cubicBezTo>
                  <a:pt x="32179" y="59929"/>
                  <a:pt x="32230" y="59966"/>
                  <a:pt x="32303" y="59966"/>
                </a:cubicBezTo>
                <a:cubicBezTo>
                  <a:pt x="32341" y="59966"/>
                  <a:pt x="32386" y="59955"/>
                  <a:pt x="32442" y="59938"/>
                </a:cubicBezTo>
                <a:cubicBezTo>
                  <a:pt x="33264" y="59671"/>
                  <a:pt x="34017" y="59279"/>
                  <a:pt x="34665" y="58694"/>
                </a:cubicBezTo>
                <a:cubicBezTo>
                  <a:pt x="35334" y="58092"/>
                  <a:pt x="35795" y="57370"/>
                  <a:pt x="36063" y="56511"/>
                </a:cubicBezTo>
                <a:cubicBezTo>
                  <a:pt x="36304" y="55755"/>
                  <a:pt x="36330" y="54983"/>
                  <a:pt x="36240" y="54201"/>
                </a:cubicBezTo>
                <a:cubicBezTo>
                  <a:pt x="36136" y="53315"/>
                  <a:pt x="35802" y="52526"/>
                  <a:pt x="35204" y="51860"/>
                </a:cubicBezTo>
                <a:cubicBezTo>
                  <a:pt x="34792" y="51406"/>
                  <a:pt x="34358" y="50968"/>
                  <a:pt x="33913" y="50543"/>
                </a:cubicBezTo>
                <a:cubicBezTo>
                  <a:pt x="33197" y="49864"/>
                  <a:pt x="32586" y="49102"/>
                  <a:pt x="32118" y="48229"/>
                </a:cubicBezTo>
                <a:cubicBezTo>
                  <a:pt x="32094" y="48183"/>
                  <a:pt x="32077" y="48132"/>
                  <a:pt x="32034" y="48025"/>
                </a:cubicBezTo>
                <a:lnTo>
                  <a:pt x="32034" y="48025"/>
                </a:lnTo>
                <a:cubicBezTo>
                  <a:pt x="32231" y="48132"/>
                  <a:pt x="32375" y="48209"/>
                  <a:pt x="32515" y="48283"/>
                </a:cubicBezTo>
                <a:cubicBezTo>
                  <a:pt x="32870" y="48477"/>
                  <a:pt x="33231" y="48654"/>
                  <a:pt x="33552" y="48905"/>
                </a:cubicBezTo>
                <a:cubicBezTo>
                  <a:pt x="34057" y="49303"/>
                  <a:pt x="34451" y="49801"/>
                  <a:pt x="34786" y="50342"/>
                </a:cubicBezTo>
                <a:cubicBezTo>
                  <a:pt x="35160" y="50958"/>
                  <a:pt x="35545" y="51573"/>
                  <a:pt x="35946" y="52171"/>
                </a:cubicBezTo>
                <a:cubicBezTo>
                  <a:pt x="36143" y="52465"/>
                  <a:pt x="36377" y="52740"/>
                  <a:pt x="36614" y="53000"/>
                </a:cubicBezTo>
                <a:cubicBezTo>
                  <a:pt x="36805" y="53211"/>
                  <a:pt x="37029" y="53375"/>
                  <a:pt x="37307" y="53462"/>
                </a:cubicBezTo>
                <a:cubicBezTo>
                  <a:pt x="37489" y="53521"/>
                  <a:pt x="37670" y="53551"/>
                  <a:pt x="37849" y="53551"/>
                </a:cubicBezTo>
                <a:cubicBezTo>
                  <a:pt x="38122" y="53551"/>
                  <a:pt x="38390" y="53483"/>
                  <a:pt x="38651" y="53351"/>
                </a:cubicBezTo>
                <a:cubicBezTo>
                  <a:pt x="38881" y="53234"/>
                  <a:pt x="39099" y="53091"/>
                  <a:pt x="39313" y="52944"/>
                </a:cubicBezTo>
                <a:cubicBezTo>
                  <a:pt x="39801" y="52613"/>
                  <a:pt x="40309" y="52322"/>
                  <a:pt x="40901" y="52215"/>
                </a:cubicBezTo>
                <a:cubicBezTo>
                  <a:pt x="41208" y="52161"/>
                  <a:pt x="41529" y="52141"/>
                  <a:pt x="41844" y="52104"/>
                </a:cubicBezTo>
                <a:cubicBezTo>
                  <a:pt x="41954" y="52091"/>
                  <a:pt x="42064" y="52064"/>
                  <a:pt x="42155" y="52048"/>
                </a:cubicBezTo>
                <a:cubicBezTo>
                  <a:pt x="42215" y="51910"/>
                  <a:pt x="42155" y="51830"/>
                  <a:pt x="42108" y="51747"/>
                </a:cubicBezTo>
                <a:cubicBezTo>
                  <a:pt x="42004" y="51553"/>
                  <a:pt x="41897" y="51355"/>
                  <a:pt x="41780" y="51168"/>
                </a:cubicBezTo>
                <a:cubicBezTo>
                  <a:pt x="41312" y="50436"/>
                  <a:pt x="40851" y="49704"/>
                  <a:pt x="40369" y="48985"/>
                </a:cubicBezTo>
                <a:cubicBezTo>
                  <a:pt x="40219" y="48764"/>
                  <a:pt x="40035" y="48564"/>
                  <a:pt x="39851" y="48366"/>
                </a:cubicBezTo>
                <a:cubicBezTo>
                  <a:pt x="39313" y="47795"/>
                  <a:pt x="38634" y="47434"/>
                  <a:pt x="37918" y="47133"/>
                </a:cubicBezTo>
                <a:cubicBezTo>
                  <a:pt x="37798" y="47083"/>
                  <a:pt x="37678" y="47032"/>
                  <a:pt x="37514" y="46966"/>
                </a:cubicBezTo>
                <a:cubicBezTo>
                  <a:pt x="37681" y="46892"/>
                  <a:pt x="37811" y="46842"/>
                  <a:pt x="37935" y="46775"/>
                </a:cubicBezTo>
                <a:cubicBezTo>
                  <a:pt x="38353" y="46554"/>
                  <a:pt x="38721" y="46253"/>
                  <a:pt x="39085" y="45956"/>
                </a:cubicBezTo>
                <a:cubicBezTo>
                  <a:pt x="39450" y="45658"/>
                  <a:pt x="39737" y="45304"/>
                  <a:pt x="39965" y="44893"/>
                </a:cubicBezTo>
                <a:cubicBezTo>
                  <a:pt x="40239" y="44384"/>
                  <a:pt x="40439" y="43839"/>
                  <a:pt x="40627" y="43298"/>
                </a:cubicBezTo>
                <a:cubicBezTo>
                  <a:pt x="40911" y="42459"/>
                  <a:pt x="41235" y="41633"/>
                  <a:pt x="41697" y="40874"/>
                </a:cubicBezTo>
                <a:cubicBezTo>
                  <a:pt x="41814" y="40677"/>
                  <a:pt x="41803" y="40620"/>
                  <a:pt x="41636" y="40443"/>
                </a:cubicBezTo>
                <a:cubicBezTo>
                  <a:pt x="41419" y="40212"/>
                  <a:pt x="41205" y="39978"/>
                  <a:pt x="40984" y="39754"/>
                </a:cubicBezTo>
                <a:cubicBezTo>
                  <a:pt x="40774" y="39543"/>
                  <a:pt x="40566" y="39333"/>
                  <a:pt x="40342" y="39132"/>
                </a:cubicBezTo>
                <a:cubicBezTo>
                  <a:pt x="40084" y="38899"/>
                  <a:pt x="39795" y="38775"/>
                  <a:pt x="39481" y="38775"/>
                </a:cubicBezTo>
                <a:cubicBezTo>
                  <a:pt x="39344" y="38775"/>
                  <a:pt x="39202" y="38799"/>
                  <a:pt x="39055" y="38848"/>
                </a:cubicBezTo>
                <a:cubicBezTo>
                  <a:pt x="38579" y="39003"/>
                  <a:pt x="38093" y="39055"/>
                  <a:pt x="37595" y="39055"/>
                </a:cubicBezTo>
                <a:cubicBezTo>
                  <a:pt x="37579" y="39055"/>
                  <a:pt x="37563" y="39055"/>
                  <a:pt x="37547" y="39055"/>
                </a:cubicBezTo>
                <a:cubicBezTo>
                  <a:pt x="37410" y="39055"/>
                  <a:pt x="37276" y="39068"/>
                  <a:pt x="37143" y="39072"/>
                </a:cubicBezTo>
                <a:cubicBezTo>
                  <a:pt x="36511" y="39088"/>
                  <a:pt x="35956" y="39309"/>
                  <a:pt x="35474" y="39710"/>
                </a:cubicBezTo>
                <a:cubicBezTo>
                  <a:pt x="35418" y="39760"/>
                  <a:pt x="35351" y="39804"/>
                  <a:pt x="35287" y="39851"/>
                </a:cubicBezTo>
                <a:cubicBezTo>
                  <a:pt x="35284" y="39791"/>
                  <a:pt x="35301" y="39754"/>
                  <a:pt x="35321" y="39724"/>
                </a:cubicBezTo>
                <a:cubicBezTo>
                  <a:pt x="35578" y="39349"/>
                  <a:pt x="35775" y="38941"/>
                  <a:pt x="35909" y="38507"/>
                </a:cubicBezTo>
                <a:cubicBezTo>
                  <a:pt x="36056" y="38039"/>
                  <a:pt x="36170" y="37564"/>
                  <a:pt x="36260" y="37082"/>
                </a:cubicBezTo>
                <a:cubicBezTo>
                  <a:pt x="36447" y="36113"/>
                  <a:pt x="36471" y="35137"/>
                  <a:pt x="36437" y="34154"/>
                </a:cubicBezTo>
                <a:cubicBezTo>
                  <a:pt x="36397" y="33114"/>
                  <a:pt x="35906" y="32265"/>
                  <a:pt x="35304" y="31459"/>
                </a:cubicBezTo>
                <a:cubicBezTo>
                  <a:pt x="35268" y="31410"/>
                  <a:pt x="35235" y="31352"/>
                  <a:pt x="35170" y="31352"/>
                </a:cubicBezTo>
                <a:cubicBezTo>
                  <a:pt x="35155" y="31352"/>
                  <a:pt x="35139" y="31355"/>
                  <a:pt x="35120" y="31362"/>
                </a:cubicBezTo>
                <a:cubicBezTo>
                  <a:pt x="35070" y="31516"/>
                  <a:pt x="35070" y="31516"/>
                  <a:pt x="35090" y="31693"/>
                </a:cubicBezTo>
                <a:cubicBezTo>
                  <a:pt x="35160" y="32248"/>
                  <a:pt x="35150" y="32803"/>
                  <a:pt x="35003" y="33351"/>
                </a:cubicBezTo>
                <a:cubicBezTo>
                  <a:pt x="34939" y="33582"/>
                  <a:pt x="34876" y="33816"/>
                  <a:pt x="34806" y="34043"/>
                </a:cubicBezTo>
                <a:cubicBezTo>
                  <a:pt x="34608" y="34685"/>
                  <a:pt x="34354" y="35294"/>
                  <a:pt x="33913" y="35809"/>
                </a:cubicBezTo>
                <a:cubicBezTo>
                  <a:pt x="33682" y="36079"/>
                  <a:pt x="33422" y="36327"/>
                  <a:pt x="33177" y="36581"/>
                </a:cubicBezTo>
                <a:cubicBezTo>
                  <a:pt x="32696" y="37079"/>
                  <a:pt x="32261" y="37601"/>
                  <a:pt x="32141" y="38313"/>
                </a:cubicBezTo>
                <a:cubicBezTo>
                  <a:pt x="32131" y="38353"/>
                  <a:pt x="32101" y="38386"/>
                  <a:pt x="32064" y="38450"/>
                </a:cubicBezTo>
                <a:cubicBezTo>
                  <a:pt x="32027" y="38370"/>
                  <a:pt x="32011" y="38329"/>
                  <a:pt x="31991" y="38286"/>
                </a:cubicBezTo>
                <a:cubicBezTo>
                  <a:pt x="31817" y="37952"/>
                  <a:pt x="31666" y="37604"/>
                  <a:pt x="31472" y="37286"/>
                </a:cubicBezTo>
                <a:cubicBezTo>
                  <a:pt x="31228" y="36892"/>
                  <a:pt x="31044" y="36474"/>
                  <a:pt x="30954" y="36012"/>
                </a:cubicBezTo>
                <a:cubicBezTo>
                  <a:pt x="30921" y="35839"/>
                  <a:pt x="30847" y="35665"/>
                  <a:pt x="30770" y="35504"/>
                </a:cubicBezTo>
                <a:cubicBezTo>
                  <a:pt x="30573" y="35103"/>
                  <a:pt x="30252" y="34812"/>
                  <a:pt x="29918" y="34535"/>
                </a:cubicBezTo>
                <a:cubicBezTo>
                  <a:pt x="29292" y="34010"/>
                  <a:pt x="28600" y="33599"/>
                  <a:pt x="27871" y="33241"/>
                </a:cubicBezTo>
                <a:cubicBezTo>
                  <a:pt x="27761" y="33187"/>
                  <a:pt x="27637" y="33140"/>
                  <a:pt x="27517" y="33120"/>
                </a:cubicBezTo>
                <a:cubicBezTo>
                  <a:pt x="27501" y="33117"/>
                  <a:pt x="27483" y="33116"/>
                  <a:pt x="27464" y="33116"/>
                </a:cubicBezTo>
                <a:cubicBezTo>
                  <a:pt x="27398" y="33116"/>
                  <a:pt x="27324" y="33134"/>
                  <a:pt x="27280" y="33171"/>
                </a:cubicBezTo>
                <a:cubicBezTo>
                  <a:pt x="27096" y="33314"/>
                  <a:pt x="27066" y="33572"/>
                  <a:pt x="27199" y="33769"/>
                </a:cubicBezTo>
                <a:cubicBezTo>
                  <a:pt x="27243" y="33833"/>
                  <a:pt x="27300" y="33883"/>
                  <a:pt x="27346" y="33943"/>
                </a:cubicBezTo>
                <a:cubicBezTo>
                  <a:pt x="27484" y="34133"/>
                  <a:pt x="27637" y="34307"/>
                  <a:pt x="27748" y="34508"/>
                </a:cubicBezTo>
                <a:cubicBezTo>
                  <a:pt x="28012" y="34986"/>
                  <a:pt x="28082" y="35504"/>
                  <a:pt x="28052" y="36043"/>
                </a:cubicBezTo>
                <a:cubicBezTo>
                  <a:pt x="28032" y="36457"/>
                  <a:pt x="28005" y="36875"/>
                  <a:pt x="28039" y="37283"/>
                </a:cubicBezTo>
                <a:cubicBezTo>
                  <a:pt x="28099" y="38029"/>
                  <a:pt x="28062" y="38764"/>
                  <a:pt x="28015" y="39503"/>
                </a:cubicBezTo>
                <a:cubicBezTo>
                  <a:pt x="27962" y="40339"/>
                  <a:pt x="27985" y="41175"/>
                  <a:pt x="28196" y="41997"/>
                </a:cubicBezTo>
                <a:cubicBezTo>
                  <a:pt x="28246" y="42201"/>
                  <a:pt x="28286" y="42412"/>
                  <a:pt x="28323" y="42619"/>
                </a:cubicBezTo>
                <a:cubicBezTo>
                  <a:pt x="28406" y="43070"/>
                  <a:pt x="28329" y="43498"/>
                  <a:pt x="28089" y="43896"/>
                </a:cubicBezTo>
                <a:cubicBezTo>
                  <a:pt x="27968" y="44100"/>
                  <a:pt x="27831" y="44301"/>
                  <a:pt x="27714" y="44508"/>
                </a:cubicBezTo>
                <a:cubicBezTo>
                  <a:pt x="27564" y="44776"/>
                  <a:pt x="27367" y="44993"/>
                  <a:pt x="27119" y="45170"/>
                </a:cubicBezTo>
                <a:cubicBezTo>
                  <a:pt x="26557" y="45568"/>
                  <a:pt x="25989" y="45963"/>
                  <a:pt x="25421" y="46360"/>
                </a:cubicBezTo>
                <a:cubicBezTo>
                  <a:pt x="24334" y="47123"/>
                  <a:pt x="23257" y="47898"/>
                  <a:pt x="22248" y="48764"/>
                </a:cubicBezTo>
                <a:cubicBezTo>
                  <a:pt x="21633" y="49289"/>
                  <a:pt x="21001" y="49797"/>
                  <a:pt x="20299" y="50202"/>
                </a:cubicBezTo>
                <a:cubicBezTo>
                  <a:pt x="20061" y="50339"/>
                  <a:pt x="19824" y="50473"/>
                  <a:pt x="19586" y="50607"/>
                </a:cubicBezTo>
                <a:cubicBezTo>
                  <a:pt x="19673" y="50393"/>
                  <a:pt x="19830" y="50259"/>
                  <a:pt x="19981" y="50115"/>
                </a:cubicBezTo>
                <a:cubicBezTo>
                  <a:pt x="20272" y="49834"/>
                  <a:pt x="20559" y="49553"/>
                  <a:pt x="20847" y="49269"/>
                </a:cubicBezTo>
                <a:cubicBezTo>
                  <a:pt x="21051" y="49069"/>
                  <a:pt x="21181" y="48821"/>
                  <a:pt x="21248" y="48547"/>
                </a:cubicBezTo>
                <a:cubicBezTo>
                  <a:pt x="21325" y="48219"/>
                  <a:pt x="21409" y="47892"/>
                  <a:pt x="21482" y="47564"/>
                </a:cubicBezTo>
                <a:cubicBezTo>
                  <a:pt x="21559" y="47246"/>
                  <a:pt x="21542" y="46932"/>
                  <a:pt x="21412" y="46631"/>
                </a:cubicBezTo>
                <a:cubicBezTo>
                  <a:pt x="21278" y="46324"/>
                  <a:pt x="21098" y="46039"/>
                  <a:pt x="20877" y="45779"/>
                </a:cubicBezTo>
                <a:cubicBezTo>
                  <a:pt x="20718" y="45593"/>
                  <a:pt x="20528" y="45498"/>
                  <a:pt x="20308" y="45498"/>
                </a:cubicBezTo>
                <a:cubicBezTo>
                  <a:pt x="20250" y="45498"/>
                  <a:pt x="20190" y="45505"/>
                  <a:pt x="20128" y="45518"/>
                </a:cubicBezTo>
                <a:cubicBezTo>
                  <a:pt x="19924" y="45561"/>
                  <a:pt x="19723" y="45635"/>
                  <a:pt x="19519" y="45688"/>
                </a:cubicBezTo>
                <a:cubicBezTo>
                  <a:pt x="19445" y="45704"/>
                  <a:pt x="19364" y="45731"/>
                  <a:pt x="19292" y="45731"/>
                </a:cubicBezTo>
                <a:cubicBezTo>
                  <a:pt x="19273" y="45731"/>
                  <a:pt x="19256" y="45729"/>
                  <a:pt x="19239" y="45725"/>
                </a:cubicBezTo>
                <a:cubicBezTo>
                  <a:pt x="19145" y="45703"/>
                  <a:pt x="19053" y="45695"/>
                  <a:pt x="18962" y="45695"/>
                </a:cubicBezTo>
                <a:cubicBezTo>
                  <a:pt x="18832" y="45695"/>
                  <a:pt x="18705" y="45711"/>
                  <a:pt x="18577" y="45725"/>
                </a:cubicBezTo>
                <a:cubicBezTo>
                  <a:pt x="18456" y="45740"/>
                  <a:pt x="18336" y="45748"/>
                  <a:pt x="18216" y="45748"/>
                </a:cubicBezTo>
                <a:cubicBezTo>
                  <a:pt x="18059" y="45748"/>
                  <a:pt x="17903" y="45734"/>
                  <a:pt x="17747" y="45702"/>
                </a:cubicBezTo>
                <a:cubicBezTo>
                  <a:pt x="17366" y="45618"/>
                  <a:pt x="17019" y="45454"/>
                  <a:pt x="16671" y="45284"/>
                </a:cubicBezTo>
                <a:cubicBezTo>
                  <a:pt x="16605" y="45247"/>
                  <a:pt x="16539" y="45192"/>
                  <a:pt x="16437" y="45192"/>
                </a:cubicBezTo>
                <a:cubicBezTo>
                  <a:pt x="16420" y="45192"/>
                  <a:pt x="16402" y="45194"/>
                  <a:pt x="16383" y="45197"/>
                </a:cubicBezTo>
                <a:cubicBezTo>
                  <a:pt x="16410" y="45250"/>
                  <a:pt x="16413" y="45301"/>
                  <a:pt x="16444" y="45324"/>
                </a:cubicBezTo>
                <a:cubicBezTo>
                  <a:pt x="16500" y="45387"/>
                  <a:pt x="16577" y="45438"/>
                  <a:pt x="16644" y="45488"/>
                </a:cubicBezTo>
                <a:cubicBezTo>
                  <a:pt x="16955" y="45725"/>
                  <a:pt x="17263" y="45976"/>
                  <a:pt x="17587" y="46200"/>
                </a:cubicBezTo>
                <a:cubicBezTo>
                  <a:pt x="17755" y="46312"/>
                  <a:pt x="17935" y="46371"/>
                  <a:pt x="18119" y="46371"/>
                </a:cubicBezTo>
                <a:cubicBezTo>
                  <a:pt x="18260" y="46371"/>
                  <a:pt x="18405" y="46336"/>
                  <a:pt x="18550" y="46263"/>
                </a:cubicBezTo>
                <a:lnTo>
                  <a:pt x="18837" y="46126"/>
                </a:lnTo>
                <a:cubicBezTo>
                  <a:pt x="19126" y="45992"/>
                  <a:pt x="19232" y="45919"/>
                  <a:pt x="19336" y="45919"/>
                </a:cubicBezTo>
                <a:cubicBezTo>
                  <a:pt x="19444" y="45919"/>
                  <a:pt x="19551" y="45998"/>
                  <a:pt x="19857" y="46170"/>
                </a:cubicBezTo>
                <a:cubicBezTo>
                  <a:pt x="20389" y="46471"/>
                  <a:pt x="20683" y="46932"/>
                  <a:pt x="20757" y="47541"/>
                </a:cubicBezTo>
                <a:cubicBezTo>
                  <a:pt x="20783" y="47798"/>
                  <a:pt x="20777" y="48052"/>
                  <a:pt x="20723" y="48313"/>
                </a:cubicBezTo>
                <a:cubicBezTo>
                  <a:pt x="20616" y="48794"/>
                  <a:pt x="20395" y="49216"/>
                  <a:pt x="20115" y="49614"/>
                </a:cubicBezTo>
                <a:cubicBezTo>
                  <a:pt x="19663" y="50249"/>
                  <a:pt x="19051" y="50724"/>
                  <a:pt x="18493" y="51252"/>
                </a:cubicBezTo>
                <a:cubicBezTo>
                  <a:pt x="18272" y="51459"/>
                  <a:pt x="17992" y="51606"/>
                  <a:pt x="17747" y="51790"/>
                </a:cubicBezTo>
                <a:cubicBezTo>
                  <a:pt x="17350" y="52081"/>
                  <a:pt x="16962" y="52379"/>
                  <a:pt x="16621" y="52740"/>
                </a:cubicBezTo>
                <a:cubicBezTo>
                  <a:pt x="16143" y="53255"/>
                  <a:pt x="15644" y="53746"/>
                  <a:pt x="15106" y="54197"/>
                </a:cubicBezTo>
                <a:cubicBezTo>
                  <a:pt x="14859" y="54398"/>
                  <a:pt x="14631" y="54625"/>
                  <a:pt x="14421" y="54859"/>
                </a:cubicBezTo>
                <a:cubicBezTo>
                  <a:pt x="13923" y="55411"/>
                  <a:pt x="13391" y="55919"/>
                  <a:pt x="12836" y="56414"/>
                </a:cubicBezTo>
                <a:cubicBezTo>
                  <a:pt x="12254" y="56932"/>
                  <a:pt x="11662" y="57441"/>
                  <a:pt x="11101" y="57979"/>
                </a:cubicBezTo>
                <a:cubicBezTo>
                  <a:pt x="10108" y="58942"/>
                  <a:pt x="9158" y="59945"/>
                  <a:pt x="8262" y="61095"/>
                </a:cubicBezTo>
                <a:cubicBezTo>
                  <a:pt x="8336" y="60938"/>
                  <a:pt x="8369" y="60837"/>
                  <a:pt x="8393" y="60750"/>
                </a:cubicBezTo>
                <a:cubicBezTo>
                  <a:pt x="9319" y="59360"/>
                  <a:pt x="10312" y="58009"/>
                  <a:pt x="11321" y="56675"/>
                </a:cubicBezTo>
                <a:cubicBezTo>
                  <a:pt x="11626" y="56270"/>
                  <a:pt x="11933" y="55859"/>
                  <a:pt x="12191" y="55421"/>
                </a:cubicBezTo>
                <a:cubicBezTo>
                  <a:pt x="12572" y="54769"/>
                  <a:pt x="12806" y="54054"/>
                  <a:pt x="12976" y="53318"/>
                </a:cubicBezTo>
                <a:cubicBezTo>
                  <a:pt x="13140" y="52613"/>
                  <a:pt x="13204" y="51897"/>
                  <a:pt x="13277" y="51178"/>
                </a:cubicBezTo>
                <a:cubicBezTo>
                  <a:pt x="13414" y="49858"/>
                  <a:pt x="13588" y="48544"/>
                  <a:pt x="13732" y="47226"/>
                </a:cubicBezTo>
                <a:cubicBezTo>
                  <a:pt x="13876" y="45956"/>
                  <a:pt x="14013" y="44685"/>
                  <a:pt x="14133" y="43411"/>
                </a:cubicBezTo>
                <a:cubicBezTo>
                  <a:pt x="14223" y="42492"/>
                  <a:pt x="14351" y="41579"/>
                  <a:pt x="14661" y="40703"/>
                </a:cubicBezTo>
                <a:cubicBezTo>
                  <a:pt x="14812" y="40275"/>
                  <a:pt x="14946" y="39841"/>
                  <a:pt x="15200" y="39460"/>
                </a:cubicBezTo>
                <a:cubicBezTo>
                  <a:pt x="15263" y="39369"/>
                  <a:pt x="15344" y="39282"/>
                  <a:pt x="15427" y="39205"/>
                </a:cubicBezTo>
                <a:cubicBezTo>
                  <a:pt x="15665" y="38988"/>
                  <a:pt x="15965" y="38905"/>
                  <a:pt x="16273" y="38881"/>
                </a:cubicBezTo>
                <a:cubicBezTo>
                  <a:pt x="16704" y="38841"/>
                  <a:pt x="17139" y="38824"/>
                  <a:pt x="17570" y="38814"/>
                </a:cubicBezTo>
                <a:cubicBezTo>
                  <a:pt x="17961" y="38804"/>
                  <a:pt x="18336" y="38721"/>
                  <a:pt x="18687" y="38550"/>
                </a:cubicBezTo>
                <a:cubicBezTo>
                  <a:pt x="18995" y="38400"/>
                  <a:pt x="19306" y="38239"/>
                  <a:pt x="19606" y="38069"/>
                </a:cubicBezTo>
                <a:cubicBezTo>
                  <a:pt x="20111" y="37785"/>
                  <a:pt x="20650" y="37581"/>
                  <a:pt x="21218" y="37464"/>
                </a:cubicBezTo>
                <a:cubicBezTo>
                  <a:pt x="21355" y="37433"/>
                  <a:pt x="21499" y="37430"/>
                  <a:pt x="21629" y="37417"/>
                </a:cubicBezTo>
                <a:cubicBezTo>
                  <a:pt x="21813" y="37785"/>
                  <a:pt x="21867" y="37962"/>
                  <a:pt x="21870" y="38299"/>
                </a:cubicBezTo>
                <a:cubicBezTo>
                  <a:pt x="21873" y="38490"/>
                  <a:pt x="21863" y="38684"/>
                  <a:pt x="21857" y="38874"/>
                </a:cubicBezTo>
                <a:cubicBezTo>
                  <a:pt x="21840" y="39637"/>
                  <a:pt x="21816" y="40392"/>
                  <a:pt x="21803" y="41155"/>
                </a:cubicBezTo>
                <a:cubicBezTo>
                  <a:pt x="21800" y="41539"/>
                  <a:pt x="21803" y="41924"/>
                  <a:pt x="21806" y="42308"/>
                </a:cubicBezTo>
                <a:cubicBezTo>
                  <a:pt x="21806" y="42499"/>
                  <a:pt x="21806" y="42693"/>
                  <a:pt x="21820" y="42883"/>
                </a:cubicBezTo>
                <a:cubicBezTo>
                  <a:pt x="21830" y="42987"/>
                  <a:pt x="21830" y="43117"/>
                  <a:pt x="21947" y="43154"/>
                </a:cubicBezTo>
                <a:cubicBezTo>
                  <a:pt x="21967" y="43161"/>
                  <a:pt x="21985" y="43164"/>
                  <a:pt x="22002" y="43164"/>
                </a:cubicBezTo>
                <a:cubicBezTo>
                  <a:pt x="22103" y="43164"/>
                  <a:pt x="22160" y="43058"/>
                  <a:pt x="22214" y="42984"/>
                </a:cubicBezTo>
                <a:cubicBezTo>
                  <a:pt x="22552" y="42495"/>
                  <a:pt x="22890" y="42007"/>
                  <a:pt x="23217" y="41506"/>
                </a:cubicBezTo>
                <a:cubicBezTo>
                  <a:pt x="23391" y="41232"/>
                  <a:pt x="23468" y="40924"/>
                  <a:pt x="23428" y="40593"/>
                </a:cubicBezTo>
                <a:cubicBezTo>
                  <a:pt x="23405" y="40346"/>
                  <a:pt x="23408" y="40095"/>
                  <a:pt x="23395" y="39844"/>
                </a:cubicBezTo>
                <a:cubicBezTo>
                  <a:pt x="23368" y="39209"/>
                  <a:pt x="23284" y="38584"/>
                  <a:pt x="23037" y="37985"/>
                </a:cubicBezTo>
                <a:cubicBezTo>
                  <a:pt x="22936" y="37744"/>
                  <a:pt x="22769" y="37564"/>
                  <a:pt x="22519" y="37480"/>
                </a:cubicBezTo>
                <a:cubicBezTo>
                  <a:pt x="22264" y="37393"/>
                  <a:pt x="22007" y="37316"/>
                  <a:pt x="21736" y="37233"/>
                </a:cubicBezTo>
                <a:cubicBezTo>
                  <a:pt x="21679" y="37079"/>
                  <a:pt x="21619" y="36902"/>
                  <a:pt x="21539" y="36741"/>
                </a:cubicBezTo>
                <a:cubicBezTo>
                  <a:pt x="21332" y="36310"/>
                  <a:pt x="20961" y="36049"/>
                  <a:pt x="20533" y="35879"/>
                </a:cubicBezTo>
                <a:cubicBezTo>
                  <a:pt x="20242" y="35761"/>
                  <a:pt x="19952" y="35696"/>
                  <a:pt x="19665" y="35696"/>
                </a:cubicBezTo>
                <a:cubicBezTo>
                  <a:pt x="19331" y="35696"/>
                  <a:pt x="19001" y="35785"/>
                  <a:pt x="18677" y="35982"/>
                </a:cubicBezTo>
                <a:cubicBezTo>
                  <a:pt x="18135" y="36317"/>
                  <a:pt x="17617" y="36681"/>
                  <a:pt x="17159" y="37129"/>
                </a:cubicBezTo>
                <a:cubicBezTo>
                  <a:pt x="16818" y="37467"/>
                  <a:pt x="16450" y="37781"/>
                  <a:pt x="16046" y="38149"/>
                </a:cubicBezTo>
                <a:cubicBezTo>
                  <a:pt x="16106" y="38049"/>
                  <a:pt x="16133" y="37998"/>
                  <a:pt x="16166" y="37952"/>
                </a:cubicBezTo>
                <a:cubicBezTo>
                  <a:pt x="16450" y="37587"/>
                  <a:pt x="16734" y="37226"/>
                  <a:pt x="17022" y="36865"/>
                </a:cubicBezTo>
                <a:cubicBezTo>
                  <a:pt x="17383" y="36414"/>
                  <a:pt x="17707" y="35942"/>
                  <a:pt x="17951" y="35411"/>
                </a:cubicBezTo>
                <a:cubicBezTo>
                  <a:pt x="18269" y="34725"/>
                  <a:pt x="18486" y="34006"/>
                  <a:pt x="18670" y="33281"/>
                </a:cubicBezTo>
                <a:cubicBezTo>
                  <a:pt x="18995" y="31977"/>
                  <a:pt x="19299" y="30663"/>
                  <a:pt x="19613" y="29356"/>
                </a:cubicBezTo>
                <a:lnTo>
                  <a:pt x="20252" y="26661"/>
                </a:lnTo>
                <a:cubicBezTo>
                  <a:pt x="20392" y="26066"/>
                  <a:pt x="20412" y="25461"/>
                  <a:pt x="20436" y="24859"/>
                </a:cubicBezTo>
                <a:cubicBezTo>
                  <a:pt x="20516" y="24782"/>
                  <a:pt x="20593" y="24708"/>
                  <a:pt x="20663" y="24631"/>
                </a:cubicBezTo>
                <a:cubicBezTo>
                  <a:pt x="20907" y="24377"/>
                  <a:pt x="21191" y="24177"/>
                  <a:pt x="21512" y="24043"/>
                </a:cubicBezTo>
                <a:cubicBezTo>
                  <a:pt x="22112" y="23794"/>
                  <a:pt x="22733" y="23643"/>
                  <a:pt x="23369" y="23643"/>
                </a:cubicBezTo>
                <a:cubicBezTo>
                  <a:pt x="23605" y="23643"/>
                  <a:pt x="23843" y="23664"/>
                  <a:pt x="24083" y="23709"/>
                </a:cubicBezTo>
                <a:cubicBezTo>
                  <a:pt x="24525" y="23789"/>
                  <a:pt x="24959" y="23923"/>
                  <a:pt x="25391" y="24060"/>
                </a:cubicBezTo>
                <a:cubicBezTo>
                  <a:pt x="25922" y="24237"/>
                  <a:pt x="26444" y="24428"/>
                  <a:pt x="26962" y="24631"/>
                </a:cubicBezTo>
                <a:cubicBezTo>
                  <a:pt x="27363" y="24792"/>
                  <a:pt x="27781" y="24912"/>
                  <a:pt x="28149" y="25156"/>
                </a:cubicBezTo>
                <a:cubicBezTo>
                  <a:pt x="28306" y="25260"/>
                  <a:pt x="28363" y="25374"/>
                  <a:pt x="28350" y="25558"/>
                </a:cubicBezTo>
                <a:cubicBezTo>
                  <a:pt x="28306" y="26133"/>
                  <a:pt x="28319" y="26714"/>
                  <a:pt x="28396" y="27286"/>
                </a:cubicBezTo>
                <a:cubicBezTo>
                  <a:pt x="28540" y="28376"/>
                  <a:pt x="28801" y="29443"/>
                  <a:pt x="29098" y="30499"/>
                </a:cubicBezTo>
                <a:cubicBezTo>
                  <a:pt x="29105" y="30529"/>
                  <a:pt x="29135" y="30556"/>
                  <a:pt x="29182" y="30613"/>
                </a:cubicBezTo>
                <a:cubicBezTo>
                  <a:pt x="29205" y="30533"/>
                  <a:pt x="29222" y="30489"/>
                  <a:pt x="29225" y="30446"/>
                </a:cubicBezTo>
                <a:cubicBezTo>
                  <a:pt x="29269" y="30091"/>
                  <a:pt x="29306" y="29737"/>
                  <a:pt x="29353" y="29386"/>
                </a:cubicBezTo>
                <a:cubicBezTo>
                  <a:pt x="29536" y="27972"/>
                  <a:pt x="29520" y="28002"/>
                  <a:pt x="29222" y="26671"/>
                </a:cubicBezTo>
                <a:cubicBezTo>
                  <a:pt x="29115" y="26169"/>
                  <a:pt x="28938" y="25711"/>
                  <a:pt x="28580" y="25340"/>
                </a:cubicBezTo>
                <a:cubicBezTo>
                  <a:pt x="28503" y="25260"/>
                  <a:pt x="28490" y="25180"/>
                  <a:pt x="28497" y="25079"/>
                </a:cubicBezTo>
                <a:cubicBezTo>
                  <a:pt x="28500" y="24866"/>
                  <a:pt x="28507" y="24658"/>
                  <a:pt x="28500" y="24444"/>
                </a:cubicBezTo>
                <a:cubicBezTo>
                  <a:pt x="28473" y="23819"/>
                  <a:pt x="28283" y="23254"/>
                  <a:pt x="27831" y="22803"/>
                </a:cubicBezTo>
                <a:cubicBezTo>
                  <a:pt x="27477" y="22448"/>
                  <a:pt x="27046" y="22201"/>
                  <a:pt x="26564" y="22084"/>
                </a:cubicBezTo>
                <a:cubicBezTo>
                  <a:pt x="25859" y="21913"/>
                  <a:pt x="25140" y="21753"/>
                  <a:pt x="24418" y="21666"/>
                </a:cubicBezTo>
                <a:cubicBezTo>
                  <a:pt x="24275" y="21649"/>
                  <a:pt x="24135" y="21640"/>
                  <a:pt x="23998" y="21640"/>
                </a:cubicBezTo>
                <a:cubicBezTo>
                  <a:pt x="23122" y="21640"/>
                  <a:pt x="22351" y="21988"/>
                  <a:pt x="21733" y="22659"/>
                </a:cubicBezTo>
                <a:cubicBezTo>
                  <a:pt x="21245" y="23190"/>
                  <a:pt x="20790" y="23759"/>
                  <a:pt x="20459" y="24461"/>
                </a:cubicBezTo>
                <a:cubicBezTo>
                  <a:pt x="20278" y="23134"/>
                  <a:pt x="20385" y="21816"/>
                  <a:pt x="20171" y="20502"/>
                </a:cubicBezTo>
                <a:cubicBezTo>
                  <a:pt x="20298" y="20494"/>
                  <a:pt x="20401" y="20474"/>
                  <a:pt x="20501" y="20474"/>
                </a:cubicBezTo>
                <a:cubicBezTo>
                  <a:pt x="20515" y="20474"/>
                  <a:pt x="20529" y="20475"/>
                  <a:pt x="20543" y="20476"/>
                </a:cubicBezTo>
                <a:cubicBezTo>
                  <a:pt x="20550" y="20476"/>
                  <a:pt x="20557" y="20476"/>
                  <a:pt x="20564" y="20476"/>
                </a:cubicBezTo>
                <a:cubicBezTo>
                  <a:pt x="20782" y="20476"/>
                  <a:pt x="20917" y="20376"/>
                  <a:pt x="21017" y="20178"/>
                </a:cubicBezTo>
                <a:cubicBezTo>
                  <a:pt x="21144" y="19931"/>
                  <a:pt x="21285" y="19683"/>
                  <a:pt x="21459" y="19466"/>
                </a:cubicBezTo>
                <a:cubicBezTo>
                  <a:pt x="21763" y="19075"/>
                  <a:pt x="22077" y="18677"/>
                  <a:pt x="22422" y="18322"/>
                </a:cubicBezTo>
                <a:cubicBezTo>
                  <a:pt x="22809" y="17921"/>
                  <a:pt x="22886" y="17477"/>
                  <a:pt x="22739" y="16968"/>
                </a:cubicBezTo>
                <a:cubicBezTo>
                  <a:pt x="22723" y="16908"/>
                  <a:pt x="22712" y="16855"/>
                  <a:pt x="22689" y="16801"/>
                </a:cubicBezTo>
                <a:lnTo>
                  <a:pt x="22428" y="16072"/>
                </a:lnTo>
                <a:cubicBezTo>
                  <a:pt x="22445" y="16070"/>
                  <a:pt x="22461" y="16065"/>
                  <a:pt x="22473" y="16065"/>
                </a:cubicBezTo>
                <a:cubicBezTo>
                  <a:pt x="22476" y="16065"/>
                  <a:pt x="22479" y="16065"/>
                  <a:pt x="22482" y="16066"/>
                </a:cubicBezTo>
                <a:cubicBezTo>
                  <a:pt x="22850" y="16160"/>
                  <a:pt x="23220" y="16200"/>
                  <a:pt x="23591" y="16200"/>
                </a:cubicBezTo>
                <a:cubicBezTo>
                  <a:pt x="23890" y="16200"/>
                  <a:pt x="24189" y="16174"/>
                  <a:pt x="24488" y="16129"/>
                </a:cubicBezTo>
                <a:cubicBezTo>
                  <a:pt x="24846" y="16069"/>
                  <a:pt x="25207" y="15995"/>
                  <a:pt x="25564" y="15922"/>
                </a:cubicBezTo>
                <a:cubicBezTo>
                  <a:pt x="26196" y="15798"/>
                  <a:pt x="26828" y="15654"/>
                  <a:pt x="27463" y="15551"/>
                </a:cubicBezTo>
                <a:cubicBezTo>
                  <a:pt x="27691" y="15513"/>
                  <a:pt x="27916" y="15493"/>
                  <a:pt x="28137" y="15493"/>
                </a:cubicBezTo>
                <a:cubicBezTo>
                  <a:pt x="28728" y="15493"/>
                  <a:pt x="29295" y="15638"/>
                  <a:pt x="29817" y="15995"/>
                </a:cubicBezTo>
                <a:cubicBezTo>
                  <a:pt x="29954" y="16086"/>
                  <a:pt x="30088" y="16179"/>
                  <a:pt x="30235" y="16253"/>
                </a:cubicBezTo>
                <a:cubicBezTo>
                  <a:pt x="30824" y="16564"/>
                  <a:pt x="31439" y="16821"/>
                  <a:pt x="32067" y="17025"/>
                </a:cubicBezTo>
                <a:cubicBezTo>
                  <a:pt x="32977" y="17323"/>
                  <a:pt x="33890" y="17587"/>
                  <a:pt x="34756" y="17995"/>
                </a:cubicBezTo>
                <a:cubicBezTo>
                  <a:pt x="35277" y="18246"/>
                  <a:pt x="35805" y="18480"/>
                  <a:pt x="36210" y="18914"/>
                </a:cubicBezTo>
                <a:cubicBezTo>
                  <a:pt x="36243" y="18948"/>
                  <a:pt x="36280" y="18981"/>
                  <a:pt x="36324" y="19008"/>
                </a:cubicBezTo>
                <a:cubicBezTo>
                  <a:pt x="36370" y="19036"/>
                  <a:pt x="36412" y="19051"/>
                  <a:pt x="36449" y="19051"/>
                </a:cubicBezTo>
                <a:cubicBezTo>
                  <a:pt x="36505" y="19051"/>
                  <a:pt x="36551" y="19020"/>
                  <a:pt x="36591" y="18954"/>
                </a:cubicBezTo>
                <a:cubicBezTo>
                  <a:pt x="36648" y="18854"/>
                  <a:pt x="36698" y="18747"/>
                  <a:pt x="36732" y="18640"/>
                </a:cubicBezTo>
                <a:cubicBezTo>
                  <a:pt x="36812" y="18376"/>
                  <a:pt x="36905" y="18108"/>
                  <a:pt x="36942" y="17834"/>
                </a:cubicBezTo>
                <a:cubicBezTo>
                  <a:pt x="37032" y="17176"/>
                  <a:pt x="37106" y="16517"/>
                  <a:pt x="37166" y="15855"/>
                </a:cubicBezTo>
                <a:cubicBezTo>
                  <a:pt x="37213" y="15387"/>
                  <a:pt x="37149" y="14929"/>
                  <a:pt x="36939" y="14508"/>
                </a:cubicBezTo>
                <a:cubicBezTo>
                  <a:pt x="36782" y="14207"/>
                  <a:pt x="36614" y="13912"/>
                  <a:pt x="36421" y="13642"/>
                </a:cubicBezTo>
                <a:cubicBezTo>
                  <a:pt x="36080" y="13170"/>
                  <a:pt x="35625" y="12806"/>
                  <a:pt x="35204" y="12411"/>
                </a:cubicBezTo>
                <a:cubicBezTo>
                  <a:pt x="34709" y="11953"/>
                  <a:pt x="34140" y="11619"/>
                  <a:pt x="33522" y="11365"/>
                </a:cubicBezTo>
                <a:cubicBezTo>
                  <a:pt x="33311" y="11274"/>
                  <a:pt x="33101" y="11181"/>
                  <a:pt x="32893" y="11084"/>
                </a:cubicBezTo>
                <a:cubicBezTo>
                  <a:pt x="32435" y="10880"/>
                  <a:pt x="32081" y="10536"/>
                  <a:pt x="31756" y="10168"/>
                </a:cubicBezTo>
                <a:cubicBezTo>
                  <a:pt x="31272" y="9620"/>
                  <a:pt x="30670" y="9285"/>
                  <a:pt x="29951" y="9175"/>
                </a:cubicBezTo>
                <a:cubicBezTo>
                  <a:pt x="29523" y="9108"/>
                  <a:pt x="29088" y="9081"/>
                  <a:pt x="28657" y="9041"/>
                </a:cubicBezTo>
                <a:cubicBezTo>
                  <a:pt x="28567" y="9031"/>
                  <a:pt x="28473" y="9031"/>
                  <a:pt x="28333" y="9024"/>
                </a:cubicBezTo>
                <a:cubicBezTo>
                  <a:pt x="28467" y="8877"/>
                  <a:pt x="28567" y="8767"/>
                  <a:pt x="28670" y="8660"/>
                </a:cubicBezTo>
                <a:cubicBezTo>
                  <a:pt x="29182" y="8142"/>
                  <a:pt x="29640" y="7593"/>
                  <a:pt x="29938" y="6921"/>
                </a:cubicBezTo>
                <a:cubicBezTo>
                  <a:pt x="30173" y="6397"/>
                  <a:pt x="30584" y="6147"/>
                  <a:pt x="31142" y="6147"/>
                </a:cubicBezTo>
                <a:cubicBezTo>
                  <a:pt x="31170" y="6147"/>
                  <a:pt x="31199" y="6148"/>
                  <a:pt x="31228" y="6149"/>
                </a:cubicBezTo>
                <a:cubicBezTo>
                  <a:pt x="31847" y="6176"/>
                  <a:pt x="32328" y="6457"/>
                  <a:pt x="32709" y="6935"/>
                </a:cubicBezTo>
                <a:cubicBezTo>
                  <a:pt x="33000" y="7303"/>
                  <a:pt x="33197" y="7720"/>
                  <a:pt x="33381" y="8142"/>
                </a:cubicBezTo>
                <a:cubicBezTo>
                  <a:pt x="33622" y="8693"/>
                  <a:pt x="33970" y="9151"/>
                  <a:pt x="34501" y="9459"/>
                </a:cubicBezTo>
                <a:cubicBezTo>
                  <a:pt x="34722" y="9583"/>
                  <a:pt x="34886" y="9770"/>
                  <a:pt x="35016" y="9994"/>
                </a:cubicBezTo>
                <a:cubicBezTo>
                  <a:pt x="35127" y="10185"/>
                  <a:pt x="35227" y="10378"/>
                  <a:pt x="35267" y="10602"/>
                </a:cubicBezTo>
                <a:cubicBezTo>
                  <a:pt x="35287" y="10723"/>
                  <a:pt x="35287" y="10873"/>
                  <a:pt x="35434" y="10940"/>
                </a:cubicBezTo>
                <a:cubicBezTo>
                  <a:pt x="35471" y="10920"/>
                  <a:pt x="35501" y="10913"/>
                  <a:pt x="35518" y="10890"/>
                </a:cubicBezTo>
                <a:cubicBezTo>
                  <a:pt x="35571" y="10823"/>
                  <a:pt x="35621" y="10753"/>
                  <a:pt x="35675" y="10686"/>
                </a:cubicBezTo>
                <a:cubicBezTo>
                  <a:pt x="36036" y="10235"/>
                  <a:pt x="36237" y="9700"/>
                  <a:pt x="36464" y="9182"/>
                </a:cubicBezTo>
                <a:cubicBezTo>
                  <a:pt x="36721" y="8610"/>
                  <a:pt x="36765" y="8011"/>
                  <a:pt x="36638" y="7403"/>
                </a:cubicBezTo>
                <a:cubicBezTo>
                  <a:pt x="36507" y="6791"/>
                  <a:pt x="36340" y="6186"/>
                  <a:pt x="36120" y="5601"/>
                </a:cubicBezTo>
                <a:cubicBezTo>
                  <a:pt x="35668" y="4414"/>
                  <a:pt x="34923" y="3458"/>
                  <a:pt x="33846" y="2776"/>
                </a:cubicBezTo>
                <a:cubicBezTo>
                  <a:pt x="33361" y="2465"/>
                  <a:pt x="32833" y="2271"/>
                  <a:pt x="32251" y="2224"/>
                </a:cubicBezTo>
                <a:cubicBezTo>
                  <a:pt x="32092" y="2212"/>
                  <a:pt x="31933" y="2206"/>
                  <a:pt x="31775" y="2206"/>
                </a:cubicBezTo>
                <a:cubicBezTo>
                  <a:pt x="31046" y="2206"/>
                  <a:pt x="30335" y="2333"/>
                  <a:pt x="29640" y="2588"/>
                </a:cubicBezTo>
                <a:cubicBezTo>
                  <a:pt x="29242" y="2729"/>
                  <a:pt x="28858" y="2906"/>
                  <a:pt x="28470" y="3076"/>
                </a:cubicBezTo>
                <a:cubicBezTo>
                  <a:pt x="27835" y="3357"/>
                  <a:pt x="27203" y="3641"/>
                  <a:pt x="26628" y="4033"/>
                </a:cubicBezTo>
                <a:cubicBezTo>
                  <a:pt x="26598" y="4053"/>
                  <a:pt x="26561" y="4059"/>
                  <a:pt x="26531" y="4069"/>
                </a:cubicBezTo>
                <a:cubicBezTo>
                  <a:pt x="26350" y="3581"/>
                  <a:pt x="26173" y="3107"/>
                  <a:pt x="25996" y="2625"/>
                </a:cubicBezTo>
                <a:cubicBezTo>
                  <a:pt x="25862" y="2264"/>
                  <a:pt x="25755" y="1893"/>
                  <a:pt x="25608" y="1538"/>
                </a:cubicBezTo>
                <a:cubicBezTo>
                  <a:pt x="25347" y="907"/>
                  <a:pt x="24912" y="435"/>
                  <a:pt x="24257" y="198"/>
                </a:cubicBezTo>
                <a:cubicBezTo>
                  <a:pt x="23973" y="91"/>
                  <a:pt x="23682" y="47"/>
                  <a:pt x="23385" y="21"/>
                </a:cubicBezTo>
                <a:cubicBezTo>
                  <a:pt x="23235" y="7"/>
                  <a:pt x="23085" y="1"/>
                  <a:pt x="2293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 name="Google Shape;951;p22"/>
          <p:cNvGrpSpPr/>
          <p:nvPr/>
        </p:nvGrpSpPr>
        <p:grpSpPr>
          <a:xfrm>
            <a:off x="8579094" y="3482478"/>
            <a:ext cx="711726" cy="1823499"/>
            <a:chOff x="1381675" y="1678925"/>
            <a:chExt cx="1230721" cy="3153207"/>
          </a:xfrm>
        </p:grpSpPr>
        <p:sp>
          <p:nvSpPr>
            <p:cNvPr id="952" name="Google Shape;952;p22"/>
            <p:cNvSpPr/>
            <p:nvPr/>
          </p:nvSpPr>
          <p:spPr>
            <a:xfrm>
              <a:off x="1381675" y="1678925"/>
              <a:ext cx="1230721" cy="3153207"/>
            </a:xfrm>
            <a:custGeom>
              <a:avLst/>
              <a:gdLst/>
              <a:ahLst/>
              <a:cxnLst/>
              <a:rect l="l" t="t" r="r" b="b"/>
              <a:pathLst>
                <a:path w="9383" h="24040" extrusionOk="0">
                  <a:moveTo>
                    <a:pt x="124" y="221"/>
                  </a:moveTo>
                  <a:lnTo>
                    <a:pt x="134" y="227"/>
                  </a:lnTo>
                  <a:cubicBezTo>
                    <a:pt x="151" y="244"/>
                    <a:pt x="171" y="261"/>
                    <a:pt x="191" y="277"/>
                  </a:cubicBezTo>
                  <a:cubicBezTo>
                    <a:pt x="225" y="307"/>
                    <a:pt x="261" y="338"/>
                    <a:pt x="295" y="368"/>
                  </a:cubicBezTo>
                  <a:lnTo>
                    <a:pt x="325" y="388"/>
                  </a:lnTo>
                  <a:cubicBezTo>
                    <a:pt x="388" y="438"/>
                    <a:pt x="452" y="488"/>
                    <a:pt x="509" y="538"/>
                  </a:cubicBezTo>
                  <a:lnTo>
                    <a:pt x="536" y="558"/>
                  </a:lnTo>
                  <a:cubicBezTo>
                    <a:pt x="602" y="618"/>
                    <a:pt x="669" y="675"/>
                    <a:pt x="736" y="739"/>
                  </a:cubicBezTo>
                  <a:cubicBezTo>
                    <a:pt x="780" y="779"/>
                    <a:pt x="830" y="826"/>
                    <a:pt x="877" y="869"/>
                  </a:cubicBezTo>
                  <a:lnTo>
                    <a:pt x="937" y="923"/>
                  </a:lnTo>
                  <a:lnTo>
                    <a:pt x="953" y="939"/>
                  </a:lnTo>
                  <a:cubicBezTo>
                    <a:pt x="1004" y="986"/>
                    <a:pt x="1050" y="1036"/>
                    <a:pt x="1097" y="1086"/>
                  </a:cubicBezTo>
                  <a:lnTo>
                    <a:pt x="1121" y="1107"/>
                  </a:lnTo>
                  <a:cubicBezTo>
                    <a:pt x="1137" y="1127"/>
                    <a:pt x="1157" y="1143"/>
                    <a:pt x="1174" y="1163"/>
                  </a:cubicBezTo>
                  <a:lnTo>
                    <a:pt x="1188" y="1180"/>
                  </a:lnTo>
                  <a:cubicBezTo>
                    <a:pt x="1208" y="1207"/>
                    <a:pt x="1228" y="1237"/>
                    <a:pt x="1254" y="1260"/>
                  </a:cubicBezTo>
                  <a:lnTo>
                    <a:pt x="1258" y="1270"/>
                  </a:lnTo>
                  <a:lnTo>
                    <a:pt x="1301" y="1327"/>
                  </a:lnTo>
                  <a:cubicBezTo>
                    <a:pt x="1305" y="1331"/>
                    <a:pt x="1308" y="1341"/>
                    <a:pt x="1311" y="1344"/>
                  </a:cubicBezTo>
                  <a:cubicBezTo>
                    <a:pt x="1321" y="1357"/>
                    <a:pt x="1335" y="1371"/>
                    <a:pt x="1341" y="1384"/>
                  </a:cubicBezTo>
                  <a:cubicBezTo>
                    <a:pt x="1371" y="1424"/>
                    <a:pt x="1395" y="1468"/>
                    <a:pt x="1425" y="1508"/>
                  </a:cubicBezTo>
                  <a:cubicBezTo>
                    <a:pt x="1438" y="1528"/>
                    <a:pt x="1452" y="1555"/>
                    <a:pt x="1462" y="1575"/>
                  </a:cubicBezTo>
                  <a:cubicBezTo>
                    <a:pt x="1475" y="1595"/>
                    <a:pt x="1488" y="1621"/>
                    <a:pt x="1502" y="1641"/>
                  </a:cubicBezTo>
                  <a:cubicBezTo>
                    <a:pt x="1519" y="1675"/>
                    <a:pt x="1539" y="1708"/>
                    <a:pt x="1555" y="1738"/>
                  </a:cubicBezTo>
                  <a:cubicBezTo>
                    <a:pt x="1562" y="1752"/>
                    <a:pt x="1569" y="1762"/>
                    <a:pt x="1575" y="1779"/>
                  </a:cubicBezTo>
                  <a:cubicBezTo>
                    <a:pt x="1609" y="1845"/>
                    <a:pt x="1642" y="1912"/>
                    <a:pt x="1676" y="1976"/>
                  </a:cubicBezTo>
                  <a:lnTo>
                    <a:pt x="1706" y="2039"/>
                  </a:lnTo>
                  <a:cubicBezTo>
                    <a:pt x="1712" y="2056"/>
                    <a:pt x="1722" y="2076"/>
                    <a:pt x="1736" y="2096"/>
                  </a:cubicBezTo>
                  <a:cubicBezTo>
                    <a:pt x="1756" y="2140"/>
                    <a:pt x="1776" y="2183"/>
                    <a:pt x="1803" y="2230"/>
                  </a:cubicBezTo>
                  <a:cubicBezTo>
                    <a:pt x="1813" y="2257"/>
                    <a:pt x="1826" y="2277"/>
                    <a:pt x="1839" y="2300"/>
                  </a:cubicBezTo>
                  <a:cubicBezTo>
                    <a:pt x="1886" y="2384"/>
                    <a:pt x="1926" y="2467"/>
                    <a:pt x="1973" y="2551"/>
                  </a:cubicBezTo>
                  <a:cubicBezTo>
                    <a:pt x="1997" y="2598"/>
                    <a:pt x="2017" y="2641"/>
                    <a:pt x="2040" y="2685"/>
                  </a:cubicBezTo>
                  <a:cubicBezTo>
                    <a:pt x="2097" y="2798"/>
                    <a:pt x="2147" y="2902"/>
                    <a:pt x="2194" y="3002"/>
                  </a:cubicBezTo>
                  <a:cubicBezTo>
                    <a:pt x="2160" y="2949"/>
                    <a:pt x="2127" y="2892"/>
                    <a:pt x="2094" y="2835"/>
                  </a:cubicBezTo>
                  <a:cubicBezTo>
                    <a:pt x="2067" y="2795"/>
                    <a:pt x="2040" y="2748"/>
                    <a:pt x="2007" y="2708"/>
                  </a:cubicBezTo>
                  <a:cubicBezTo>
                    <a:pt x="1973" y="2661"/>
                    <a:pt x="1940" y="2618"/>
                    <a:pt x="1900" y="2574"/>
                  </a:cubicBezTo>
                  <a:cubicBezTo>
                    <a:pt x="1829" y="2481"/>
                    <a:pt x="1759" y="2394"/>
                    <a:pt x="1689" y="2300"/>
                  </a:cubicBezTo>
                  <a:cubicBezTo>
                    <a:pt x="1619" y="2213"/>
                    <a:pt x="1549" y="2126"/>
                    <a:pt x="1482" y="2039"/>
                  </a:cubicBezTo>
                  <a:cubicBezTo>
                    <a:pt x="1415" y="1949"/>
                    <a:pt x="1355" y="1859"/>
                    <a:pt x="1288" y="1772"/>
                  </a:cubicBezTo>
                  <a:cubicBezTo>
                    <a:pt x="1264" y="1745"/>
                    <a:pt x="1248" y="1722"/>
                    <a:pt x="1228" y="1695"/>
                  </a:cubicBezTo>
                  <a:cubicBezTo>
                    <a:pt x="1211" y="1675"/>
                    <a:pt x="1194" y="1655"/>
                    <a:pt x="1174" y="1631"/>
                  </a:cubicBezTo>
                  <a:cubicBezTo>
                    <a:pt x="1157" y="1615"/>
                    <a:pt x="1141" y="1595"/>
                    <a:pt x="1124" y="1578"/>
                  </a:cubicBezTo>
                  <a:lnTo>
                    <a:pt x="1057" y="1511"/>
                  </a:lnTo>
                  <a:cubicBezTo>
                    <a:pt x="1037" y="1491"/>
                    <a:pt x="1010" y="1474"/>
                    <a:pt x="990" y="1454"/>
                  </a:cubicBezTo>
                  <a:lnTo>
                    <a:pt x="927" y="1404"/>
                  </a:lnTo>
                  <a:cubicBezTo>
                    <a:pt x="883" y="1364"/>
                    <a:pt x="836" y="1331"/>
                    <a:pt x="790" y="1290"/>
                  </a:cubicBezTo>
                  <a:lnTo>
                    <a:pt x="790" y="1290"/>
                  </a:lnTo>
                  <a:cubicBezTo>
                    <a:pt x="796" y="1297"/>
                    <a:pt x="803" y="1307"/>
                    <a:pt x="810" y="1314"/>
                  </a:cubicBezTo>
                  <a:cubicBezTo>
                    <a:pt x="826" y="1337"/>
                    <a:pt x="843" y="1354"/>
                    <a:pt x="857" y="1374"/>
                  </a:cubicBezTo>
                  <a:cubicBezTo>
                    <a:pt x="890" y="1411"/>
                    <a:pt x="920" y="1454"/>
                    <a:pt x="953" y="1491"/>
                  </a:cubicBezTo>
                  <a:cubicBezTo>
                    <a:pt x="974" y="1514"/>
                    <a:pt x="994" y="1541"/>
                    <a:pt x="1010" y="1565"/>
                  </a:cubicBezTo>
                  <a:cubicBezTo>
                    <a:pt x="1027" y="1591"/>
                    <a:pt x="1050" y="1615"/>
                    <a:pt x="1067" y="1641"/>
                  </a:cubicBezTo>
                  <a:cubicBezTo>
                    <a:pt x="1084" y="1665"/>
                    <a:pt x="1101" y="1695"/>
                    <a:pt x="1121" y="1722"/>
                  </a:cubicBezTo>
                  <a:cubicBezTo>
                    <a:pt x="1154" y="1765"/>
                    <a:pt x="1184" y="1819"/>
                    <a:pt x="1218" y="1862"/>
                  </a:cubicBezTo>
                  <a:cubicBezTo>
                    <a:pt x="1251" y="1909"/>
                    <a:pt x="1278" y="1956"/>
                    <a:pt x="1308" y="2003"/>
                  </a:cubicBezTo>
                  <a:cubicBezTo>
                    <a:pt x="1338" y="2046"/>
                    <a:pt x="1371" y="2093"/>
                    <a:pt x="1405" y="2140"/>
                  </a:cubicBezTo>
                  <a:cubicBezTo>
                    <a:pt x="1458" y="2220"/>
                    <a:pt x="1519" y="2297"/>
                    <a:pt x="1579" y="2374"/>
                  </a:cubicBezTo>
                  <a:cubicBezTo>
                    <a:pt x="1585" y="2380"/>
                    <a:pt x="1589" y="2387"/>
                    <a:pt x="1595" y="2394"/>
                  </a:cubicBezTo>
                  <a:cubicBezTo>
                    <a:pt x="1669" y="2487"/>
                    <a:pt x="1739" y="2574"/>
                    <a:pt x="1813" y="2665"/>
                  </a:cubicBezTo>
                  <a:cubicBezTo>
                    <a:pt x="1846" y="2708"/>
                    <a:pt x="1880" y="2745"/>
                    <a:pt x="1913" y="2788"/>
                  </a:cubicBezTo>
                  <a:cubicBezTo>
                    <a:pt x="1923" y="2795"/>
                    <a:pt x="1930" y="2808"/>
                    <a:pt x="1936" y="2815"/>
                  </a:cubicBezTo>
                  <a:cubicBezTo>
                    <a:pt x="2003" y="2905"/>
                    <a:pt x="2060" y="2999"/>
                    <a:pt x="2120" y="3093"/>
                  </a:cubicBezTo>
                  <a:cubicBezTo>
                    <a:pt x="2157" y="3149"/>
                    <a:pt x="2194" y="3210"/>
                    <a:pt x="2231" y="3273"/>
                  </a:cubicBezTo>
                  <a:cubicBezTo>
                    <a:pt x="2234" y="3276"/>
                    <a:pt x="2237" y="3281"/>
                    <a:pt x="2239" y="3285"/>
                  </a:cubicBezTo>
                  <a:lnTo>
                    <a:pt x="2239" y="3285"/>
                  </a:lnTo>
                  <a:cubicBezTo>
                    <a:pt x="2232" y="3276"/>
                    <a:pt x="2224" y="3270"/>
                    <a:pt x="2214" y="3260"/>
                  </a:cubicBezTo>
                  <a:cubicBezTo>
                    <a:pt x="2211" y="3263"/>
                    <a:pt x="2207" y="3266"/>
                    <a:pt x="2197" y="3266"/>
                  </a:cubicBezTo>
                  <a:cubicBezTo>
                    <a:pt x="2191" y="3270"/>
                    <a:pt x="2181" y="3270"/>
                    <a:pt x="2170" y="3270"/>
                  </a:cubicBezTo>
                  <a:cubicBezTo>
                    <a:pt x="2157" y="3290"/>
                    <a:pt x="2154" y="3290"/>
                    <a:pt x="2154" y="3290"/>
                  </a:cubicBezTo>
                  <a:cubicBezTo>
                    <a:pt x="2140" y="3283"/>
                    <a:pt x="2127" y="3280"/>
                    <a:pt x="2120" y="3273"/>
                  </a:cubicBezTo>
                  <a:cubicBezTo>
                    <a:pt x="2100" y="3260"/>
                    <a:pt x="2094" y="3240"/>
                    <a:pt x="2080" y="3226"/>
                  </a:cubicBezTo>
                  <a:cubicBezTo>
                    <a:pt x="2063" y="3210"/>
                    <a:pt x="2053" y="3189"/>
                    <a:pt x="2037" y="3173"/>
                  </a:cubicBezTo>
                  <a:cubicBezTo>
                    <a:pt x="2010" y="3139"/>
                    <a:pt x="1980" y="3106"/>
                    <a:pt x="1957" y="3072"/>
                  </a:cubicBezTo>
                  <a:lnTo>
                    <a:pt x="1946" y="3062"/>
                  </a:lnTo>
                  <a:lnTo>
                    <a:pt x="1876" y="2992"/>
                  </a:lnTo>
                  <a:lnTo>
                    <a:pt x="1860" y="2975"/>
                  </a:lnTo>
                  <a:cubicBezTo>
                    <a:pt x="1796" y="2915"/>
                    <a:pt x="1729" y="2855"/>
                    <a:pt x="1669" y="2795"/>
                  </a:cubicBezTo>
                  <a:cubicBezTo>
                    <a:pt x="1636" y="2765"/>
                    <a:pt x="1595" y="2731"/>
                    <a:pt x="1555" y="2698"/>
                  </a:cubicBezTo>
                  <a:cubicBezTo>
                    <a:pt x="1512" y="2665"/>
                    <a:pt x="1475" y="2631"/>
                    <a:pt x="1435" y="2598"/>
                  </a:cubicBezTo>
                  <a:lnTo>
                    <a:pt x="1308" y="2497"/>
                  </a:lnTo>
                  <a:cubicBezTo>
                    <a:pt x="1278" y="2477"/>
                    <a:pt x="1254" y="2457"/>
                    <a:pt x="1224" y="2431"/>
                  </a:cubicBezTo>
                  <a:lnTo>
                    <a:pt x="1211" y="2417"/>
                  </a:lnTo>
                  <a:cubicBezTo>
                    <a:pt x="1184" y="2397"/>
                    <a:pt x="1157" y="2374"/>
                    <a:pt x="1127" y="2350"/>
                  </a:cubicBezTo>
                  <a:lnTo>
                    <a:pt x="1074" y="2307"/>
                  </a:lnTo>
                  <a:cubicBezTo>
                    <a:pt x="1054" y="2290"/>
                    <a:pt x="1034" y="2267"/>
                    <a:pt x="1010" y="2250"/>
                  </a:cubicBezTo>
                  <a:lnTo>
                    <a:pt x="970" y="2210"/>
                  </a:lnTo>
                  <a:lnTo>
                    <a:pt x="887" y="2130"/>
                  </a:lnTo>
                  <a:cubicBezTo>
                    <a:pt x="857" y="2106"/>
                    <a:pt x="830" y="2076"/>
                    <a:pt x="806" y="2046"/>
                  </a:cubicBezTo>
                  <a:cubicBezTo>
                    <a:pt x="793" y="2033"/>
                    <a:pt x="783" y="2023"/>
                    <a:pt x="773" y="2009"/>
                  </a:cubicBezTo>
                  <a:cubicBezTo>
                    <a:pt x="693" y="1926"/>
                    <a:pt x="619" y="1839"/>
                    <a:pt x="562" y="1772"/>
                  </a:cubicBezTo>
                  <a:cubicBezTo>
                    <a:pt x="526" y="1725"/>
                    <a:pt x="495" y="1682"/>
                    <a:pt x="475" y="1645"/>
                  </a:cubicBezTo>
                  <a:cubicBezTo>
                    <a:pt x="452" y="1605"/>
                    <a:pt x="425" y="1555"/>
                    <a:pt x="405" y="1508"/>
                  </a:cubicBezTo>
                  <a:cubicBezTo>
                    <a:pt x="368" y="1424"/>
                    <a:pt x="338" y="1337"/>
                    <a:pt x="308" y="1247"/>
                  </a:cubicBezTo>
                  <a:lnTo>
                    <a:pt x="295" y="1210"/>
                  </a:lnTo>
                  <a:cubicBezTo>
                    <a:pt x="288" y="1177"/>
                    <a:pt x="275" y="1147"/>
                    <a:pt x="268" y="1113"/>
                  </a:cubicBezTo>
                  <a:lnTo>
                    <a:pt x="258" y="1076"/>
                  </a:lnTo>
                  <a:lnTo>
                    <a:pt x="245" y="1040"/>
                  </a:lnTo>
                  <a:cubicBezTo>
                    <a:pt x="241" y="1030"/>
                    <a:pt x="241" y="1023"/>
                    <a:pt x="238" y="1013"/>
                  </a:cubicBezTo>
                  <a:lnTo>
                    <a:pt x="225" y="963"/>
                  </a:lnTo>
                  <a:cubicBezTo>
                    <a:pt x="221" y="939"/>
                    <a:pt x="211" y="909"/>
                    <a:pt x="208" y="886"/>
                  </a:cubicBezTo>
                  <a:cubicBezTo>
                    <a:pt x="205" y="859"/>
                    <a:pt x="195" y="829"/>
                    <a:pt x="191" y="806"/>
                  </a:cubicBezTo>
                  <a:lnTo>
                    <a:pt x="188" y="762"/>
                  </a:lnTo>
                  <a:cubicBezTo>
                    <a:pt x="178" y="722"/>
                    <a:pt x="174" y="675"/>
                    <a:pt x="171" y="635"/>
                  </a:cubicBezTo>
                  <a:lnTo>
                    <a:pt x="168" y="585"/>
                  </a:lnTo>
                  <a:lnTo>
                    <a:pt x="161" y="535"/>
                  </a:lnTo>
                  <a:lnTo>
                    <a:pt x="151" y="428"/>
                  </a:lnTo>
                  <a:cubicBezTo>
                    <a:pt x="141" y="361"/>
                    <a:pt x="134" y="301"/>
                    <a:pt x="124" y="234"/>
                  </a:cubicBezTo>
                  <a:lnTo>
                    <a:pt x="124" y="221"/>
                  </a:lnTo>
                  <a:close/>
                  <a:moveTo>
                    <a:pt x="2796" y="1678"/>
                  </a:moveTo>
                  <a:cubicBezTo>
                    <a:pt x="2796" y="1682"/>
                    <a:pt x="2799" y="1688"/>
                    <a:pt x="2799" y="1688"/>
                  </a:cubicBezTo>
                  <a:lnTo>
                    <a:pt x="2802" y="1695"/>
                  </a:lnTo>
                  <a:lnTo>
                    <a:pt x="2809" y="1698"/>
                  </a:lnTo>
                  <a:lnTo>
                    <a:pt x="2819" y="1725"/>
                  </a:lnTo>
                  <a:cubicBezTo>
                    <a:pt x="2863" y="1805"/>
                    <a:pt x="2899" y="1879"/>
                    <a:pt x="2933" y="1949"/>
                  </a:cubicBezTo>
                  <a:cubicBezTo>
                    <a:pt x="2966" y="2023"/>
                    <a:pt x="3000" y="2089"/>
                    <a:pt x="3030" y="2156"/>
                  </a:cubicBezTo>
                  <a:lnTo>
                    <a:pt x="3130" y="2367"/>
                  </a:lnTo>
                  <a:cubicBezTo>
                    <a:pt x="3167" y="2451"/>
                    <a:pt x="3210" y="2534"/>
                    <a:pt x="3247" y="2618"/>
                  </a:cubicBezTo>
                  <a:cubicBezTo>
                    <a:pt x="3250" y="2631"/>
                    <a:pt x="3254" y="2641"/>
                    <a:pt x="3260" y="2651"/>
                  </a:cubicBezTo>
                  <a:cubicBezTo>
                    <a:pt x="3264" y="2665"/>
                    <a:pt x="3267" y="2675"/>
                    <a:pt x="3270" y="2685"/>
                  </a:cubicBezTo>
                  <a:lnTo>
                    <a:pt x="3284" y="2715"/>
                  </a:lnTo>
                  <a:cubicBezTo>
                    <a:pt x="3294" y="2735"/>
                    <a:pt x="3301" y="2762"/>
                    <a:pt x="3311" y="2782"/>
                  </a:cubicBezTo>
                  <a:lnTo>
                    <a:pt x="3321" y="2812"/>
                  </a:lnTo>
                  <a:lnTo>
                    <a:pt x="3371" y="2962"/>
                  </a:lnTo>
                  <a:lnTo>
                    <a:pt x="3384" y="2996"/>
                  </a:lnTo>
                  <a:cubicBezTo>
                    <a:pt x="3387" y="3002"/>
                    <a:pt x="3387" y="3016"/>
                    <a:pt x="3394" y="3026"/>
                  </a:cubicBezTo>
                  <a:cubicBezTo>
                    <a:pt x="3404" y="3066"/>
                    <a:pt x="3418" y="3109"/>
                    <a:pt x="3428" y="3149"/>
                  </a:cubicBezTo>
                  <a:cubicBezTo>
                    <a:pt x="3468" y="3313"/>
                    <a:pt x="3511" y="3480"/>
                    <a:pt x="3548" y="3648"/>
                  </a:cubicBezTo>
                  <a:lnTo>
                    <a:pt x="3551" y="3664"/>
                  </a:lnTo>
                  <a:cubicBezTo>
                    <a:pt x="3585" y="3815"/>
                    <a:pt x="3622" y="3972"/>
                    <a:pt x="3648" y="4129"/>
                  </a:cubicBezTo>
                  <a:cubicBezTo>
                    <a:pt x="3662" y="4213"/>
                    <a:pt x="3668" y="4296"/>
                    <a:pt x="3672" y="4383"/>
                  </a:cubicBezTo>
                  <a:cubicBezTo>
                    <a:pt x="3678" y="4430"/>
                    <a:pt x="3678" y="4473"/>
                    <a:pt x="3682" y="4517"/>
                  </a:cubicBezTo>
                  <a:cubicBezTo>
                    <a:pt x="3682" y="4550"/>
                    <a:pt x="3685" y="4587"/>
                    <a:pt x="3685" y="4620"/>
                  </a:cubicBezTo>
                  <a:lnTo>
                    <a:pt x="3685" y="4624"/>
                  </a:lnTo>
                  <a:cubicBezTo>
                    <a:pt x="3688" y="4684"/>
                    <a:pt x="3695" y="4748"/>
                    <a:pt x="3698" y="4804"/>
                  </a:cubicBezTo>
                  <a:lnTo>
                    <a:pt x="3702" y="4871"/>
                  </a:lnTo>
                  <a:cubicBezTo>
                    <a:pt x="3705" y="4918"/>
                    <a:pt x="3712" y="4965"/>
                    <a:pt x="3715" y="5005"/>
                  </a:cubicBezTo>
                  <a:cubicBezTo>
                    <a:pt x="3718" y="5048"/>
                    <a:pt x="3722" y="5089"/>
                    <a:pt x="3729" y="5125"/>
                  </a:cubicBezTo>
                  <a:cubicBezTo>
                    <a:pt x="3732" y="5165"/>
                    <a:pt x="3735" y="5202"/>
                    <a:pt x="3745" y="5239"/>
                  </a:cubicBezTo>
                  <a:lnTo>
                    <a:pt x="3708" y="5125"/>
                  </a:lnTo>
                  <a:lnTo>
                    <a:pt x="3708" y="5135"/>
                  </a:lnTo>
                  <a:cubicBezTo>
                    <a:pt x="3652" y="4941"/>
                    <a:pt x="3588" y="4751"/>
                    <a:pt x="3535" y="4557"/>
                  </a:cubicBezTo>
                  <a:lnTo>
                    <a:pt x="3535" y="4564"/>
                  </a:lnTo>
                  <a:cubicBezTo>
                    <a:pt x="3508" y="4457"/>
                    <a:pt x="3474" y="4350"/>
                    <a:pt x="3438" y="4246"/>
                  </a:cubicBezTo>
                  <a:cubicBezTo>
                    <a:pt x="3354" y="3972"/>
                    <a:pt x="3260" y="3704"/>
                    <a:pt x="3177" y="3437"/>
                  </a:cubicBezTo>
                  <a:lnTo>
                    <a:pt x="3177" y="3437"/>
                  </a:lnTo>
                  <a:cubicBezTo>
                    <a:pt x="3197" y="3611"/>
                    <a:pt x="3214" y="3778"/>
                    <a:pt x="3237" y="3948"/>
                  </a:cubicBezTo>
                  <a:lnTo>
                    <a:pt x="3250" y="4035"/>
                  </a:lnTo>
                  <a:cubicBezTo>
                    <a:pt x="3270" y="4172"/>
                    <a:pt x="3297" y="4316"/>
                    <a:pt x="3327" y="4453"/>
                  </a:cubicBezTo>
                  <a:cubicBezTo>
                    <a:pt x="3361" y="4600"/>
                    <a:pt x="3401" y="4748"/>
                    <a:pt x="3451" y="4888"/>
                  </a:cubicBezTo>
                  <a:cubicBezTo>
                    <a:pt x="3541" y="5155"/>
                    <a:pt x="3625" y="5426"/>
                    <a:pt x="3729" y="5690"/>
                  </a:cubicBezTo>
                  <a:cubicBezTo>
                    <a:pt x="3752" y="5757"/>
                    <a:pt x="3782" y="5821"/>
                    <a:pt x="3809" y="5884"/>
                  </a:cubicBezTo>
                  <a:lnTo>
                    <a:pt x="3869" y="6035"/>
                  </a:lnTo>
                  <a:cubicBezTo>
                    <a:pt x="3876" y="6051"/>
                    <a:pt x="3876" y="6061"/>
                    <a:pt x="3879" y="6078"/>
                  </a:cubicBezTo>
                  <a:cubicBezTo>
                    <a:pt x="3842" y="6035"/>
                    <a:pt x="3809" y="5988"/>
                    <a:pt x="3772" y="5941"/>
                  </a:cubicBezTo>
                  <a:cubicBezTo>
                    <a:pt x="3749" y="5908"/>
                    <a:pt x="3718" y="5874"/>
                    <a:pt x="3688" y="5841"/>
                  </a:cubicBezTo>
                  <a:cubicBezTo>
                    <a:pt x="3655" y="5801"/>
                    <a:pt x="3625" y="5757"/>
                    <a:pt x="3588" y="5720"/>
                  </a:cubicBezTo>
                  <a:cubicBezTo>
                    <a:pt x="3561" y="5687"/>
                    <a:pt x="3531" y="5654"/>
                    <a:pt x="3501" y="5617"/>
                  </a:cubicBezTo>
                  <a:lnTo>
                    <a:pt x="3484" y="5590"/>
                  </a:lnTo>
                  <a:cubicBezTo>
                    <a:pt x="3451" y="5547"/>
                    <a:pt x="3414" y="5500"/>
                    <a:pt x="3384" y="5453"/>
                  </a:cubicBezTo>
                  <a:cubicBezTo>
                    <a:pt x="3344" y="5396"/>
                    <a:pt x="3304" y="5336"/>
                    <a:pt x="3267" y="5279"/>
                  </a:cubicBezTo>
                  <a:cubicBezTo>
                    <a:pt x="3244" y="5232"/>
                    <a:pt x="3214" y="5185"/>
                    <a:pt x="3187" y="5139"/>
                  </a:cubicBezTo>
                  <a:cubicBezTo>
                    <a:pt x="3163" y="5095"/>
                    <a:pt x="3143" y="5048"/>
                    <a:pt x="3120" y="5002"/>
                  </a:cubicBezTo>
                  <a:lnTo>
                    <a:pt x="3110" y="4972"/>
                  </a:lnTo>
                  <a:lnTo>
                    <a:pt x="3070" y="4871"/>
                  </a:lnTo>
                  <a:cubicBezTo>
                    <a:pt x="3053" y="4828"/>
                    <a:pt x="3036" y="4774"/>
                    <a:pt x="3026" y="4734"/>
                  </a:cubicBezTo>
                  <a:cubicBezTo>
                    <a:pt x="2996" y="4630"/>
                    <a:pt x="2970" y="4523"/>
                    <a:pt x="2953" y="4447"/>
                  </a:cubicBezTo>
                  <a:cubicBezTo>
                    <a:pt x="2933" y="4350"/>
                    <a:pt x="2916" y="4249"/>
                    <a:pt x="2899" y="4162"/>
                  </a:cubicBezTo>
                  <a:cubicBezTo>
                    <a:pt x="2886" y="4055"/>
                    <a:pt x="2876" y="3955"/>
                    <a:pt x="2859" y="3851"/>
                  </a:cubicBezTo>
                  <a:lnTo>
                    <a:pt x="2859" y="3838"/>
                  </a:lnTo>
                  <a:cubicBezTo>
                    <a:pt x="2846" y="3748"/>
                    <a:pt x="2832" y="3654"/>
                    <a:pt x="2826" y="3561"/>
                  </a:cubicBezTo>
                  <a:lnTo>
                    <a:pt x="2799" y="3233"/>
                  </a:lnTo>
                  <a:cubicBezTo>
                    <a:pt x="2796" y="3179"/>
                    <a:pt x="2792" y="3119"/>
                    <a:pt x="2786" y="3066"/>
                  </a:cubicBezTo>
                  <a:cubicBezTo>
                    <a:pt x="2782" y="3029"/>
                    <a:pt x="2782" y="2996"/>
                    <a:pt x="2779" y="2959"/>
                  </a:cubicBezTo>
                  <a:lnTo>
                    <a:pt x="2779" y="2949"/>
                  </a:lnTo>
                  <a:cubicBezTo>
                    <a:pt x="2776" y="2902"/>
                    <a:pt x="2769" y="2858"/>
                    <a:pt x="2769" y="2812"/>
                  </a:cubicBezTo>
                  <a:cubicBezTo>
                    <a:pt x="2766" y="2768"/>
                    <a:pt x="2766" y="2728"/>
                    <a:pt x="2762" y="2685"/>
                  </a:cubicBezTo>
                  <a:cubicBezTo>
                    <a:pt x="2762" y="2644"/>
                    <a:pt x="2759" y="2608"/>
                    <a:pt x="2759" y="2568"/>
                  </a:cubicBezTo>
                  <a:cubicBezTo>
                    <a:pt x="2759" y="2491"/>
                    <a:pt x="2762" y="2424"/>
                    <a:pt x="2766" y="2360"/>
                  </a:cubicBezTo>
                  <a:cubicBezTo>
                    <a:pt x="2769" y="2317"/>
                    <a:pt x="2769" y="2277"/>
                    <a:pt x="2776" y="2230"/>
                  </a:cubicBezTo>
                  <a:cubicBezTo>
                    <a:pt x="2779" y="2190"/>
                    <a:pt x="2779" y="2146"/>
                    <a:pt x="2782" y="2100"/>
                  </a:cubicBezTo>
                  <a:cubicBezTo>
                    <a:pt x="2786" y="2023"/>
                    <a:pt x="2792" y="1939"/>
                    <a:pt x="2792" y="1859"/>
                  </a:cubicBezTo>
                  <a:lnTo>
                    <a:pt x="2792" y="1839"/>
                  </a:lnTo>
                  <a:cubicBezTo>
                    <a:pt x="2792" y="1782"/>
                    <a:pt x="2796" y="1728"/>
                    <a:pt x="2796" y="1678"/>
                  </a:cubicBezTo>
                  <a:close/>
                  <a:moveTo>
                    <a:pt x="6858" y="3597"/>
                  </a:moveTo>
                  <a:cubicBezTo>
                    <a:pt x="6858" y="3601"/>
                    <a:pt x="6855" y="3601"/>
                    <a:pt x="6855" y="3607"/>
                  </a:cubicBezTo>
                  <a:cubicBezTo>
                    <a:pt x="6845" y="3614"/>
                    <a:pt x="6838" y="3624"/>
                    <a:pt x="6828" y="3634"/>
                  </a:cubicBezTo>
                  <a:cubicBezTo>
                    <a:pt x="6784" y="3691"/>
                    <a:pt x="6741" y="3741"/>
                    <a:pt x="6708" y="3785"/>
                  </a:cubicBezTo>
                  <a:cubicBezTo>
                    <a:pt x="6661" y="3848"/>
                    <a:pt x="6611" y="3912"/>
                    <a:pt x="6570" y="3968"/>
                  </a:cubicBezTo>
                  <a:cubicBezTo>
                    <a:pt x="6544" y="4002"/>
                    <a:pt x="6520" y="4042"/>
                    <a:pt x="6494" y="4075"/>
                  </a:cubicBezTo>
                  <a:cubicBezTo>
                    <a:pt x="6453" y="4132"/>
                    <a:pt x="6417" y="4182"/>
                    <a:pt x="6377" y="4226"/>
                  </a:cubicBezTo>
                  <a:cubicBezTo>
                    <a:pt x="6343" y="4269"/>
                    <a:pt x="6310" y="4313"/>
                    <a:pt x="6276" y="4350"/>
                  </a:cubicBezTo>
                  <a:lnTo>
                    <a:pt x="6206" y="4443"/>
                  </a:lnTo>
                  <a:cubicBezTo>
                    <a:pt x="6153" y="4510"/>
                    <a:pt x="6099" y="4580"/>
                    <a:pt x="6042" y="4647"/>
                  </a:cubicBezTo>
                  <a:lnTo>
                    <a:pt x="5982" y="4731"/>
                  </a:lnTo>
                  <a:cubicBezTo>
                    <a:pt x="5925" y="4798"/>
                    <a:pt x="5875" y="4865"/>
                    <a:pt x="5822" y="4931"/>
                  </a:cubicBezTo>
                  <a:lnTo>
                    <a:pt x="5808" y="4948"/>
                  </a:lnTo>
                  <a:lnTo>
                    <a:pt x="5708" y="5072"/>
                  </a:lnTo>
                  <a:lnTo>
                    <a:pt x="5668" y="5122"/>
                  </a:lnTo>
                  <a:cubicBezTo>
                    <a:pt x="5641" y="5152"/>
                    <a:pt x="5618" y="5182"/>
                    <a:pt x="5591" y="5216"/>
                  </a:cubicBezTo>
                  <a:cubicBezTo>
                    <a:pt x="5551" y="5269"/>
                    <a:pt x="5507" y="5319"/>
                    <a:pt x="5467" y="5369"/>
                  </a:cubicBezTo>
                  <a:cubicBezTo>
                    <a:pt x="5427" y="5420"/>
                    <a:pt x="5387" y="5470"/>
                    <a:pt x="5353" y="5520"/>
                  </a:cubicBezTo>
                  <a:cubicBezTo>
                    <a:pt x="5320" y="5567"/>
                    <a:pt x="5287" y="5617"/>
                    <a:pt x="5253" y="5664"/>
                  </a:cubicBezTo>
                  <a:lnTo>
                    <a:pt x="5243" y="5674"/>
                  </a:lnTo>
                  <a:cubicBezTo>
                    <a:pt x="5206" y="5730"/>
                    <a:pt x="5176" y="5771"/>
                    <a:pt x="5153" y="5814"/>
                  </a:cubicBezTo>
                  <a:lnTo>
                    <a:pt x="5053" y="5975"/>
                  </a:lnTo>
                  <a:cubicBezTo>
                    <a:pt x="5049" y="5985"/>
                    <a:pt x="5046" y="5991"/>
                    <a:pt x="5036" y="6001"/>
                  </a:cubicBezTo>
                  <a:cubicBezTo>
                    <a:pt x="5026" y="6015"/>
                    <a:pt x="5019" y="6025"/>
                    <a:pt x="5009" y="6041"/>
                  </a:cubicBezTo>
                  <a:cubicBezTo>
                    <a:pt x="4999" y="6068"/>
                    <a:pt x="4982" y="6088"/>
                    <a:pt x="4969" y="6115"/>
                  </a:cubicBezTo>
                  <a:cubicBezTo>
                    <a:pt x="4966" y="6118"/>
                    <a:pt x="4962" y="6125"/>
                    <a:pt x="4962" y="6132"/>
                  </a:cubicBezTo>
                  <a:cubicBezTo>
                    <a:pt x="4925" y="6185"/>
                    <a:pt x="4889" y="6242"/>
                    <a:pt x="4855" y="6299"/>
                  </a:cubicBezTo>
                  <a:cubicBezTo>
                    <a:pt x="4842" y="6319"/>
                    <a:pt x="4829" y="6342"/>
                    <a:pt x="4815" y="6366"/>
                  </a:cubicBezTo>
                  <a:lnTo>
                    <a:pt x="4805" y="6382"/>
                  </a:lnTo>
                  <a:cubicBezTo>
                    <a:pt x="4795" y="6399"/>
                    <a:pt x="4785" y="6416"/>
                    <a:pt x="4772" y="6436"/>
                  </a:cubicBezTo>
                  <a:lnTo>
                    <a:pt x="4772" y="6439"/>
                  </a:lnTo>
                  <a:cubicBezTo>
                    <a:pt x="4772" y="6443"/>
                    <a:pt x="4768" y="6449"/>
                    <a:pt x="4768" y="6453"/>
                  </a:cubicBezTo>
                  <a:lnTo>
                    <a:pt x="4762" y="6466"/>
                  </a:lnTo>
                  <a:lnTo>
                    <a:pt x="4752" y="6476"/>
                  </a:lnTo>
                  <a:lnTo>
                    <a:pt x="4788" y="6302"/>
                  </a:lnTo>
                  <a:cubicBezTo>
                    <a:pt x="4795" y="6282"/>
                    <a:pt x="4802" y="6255"/>
                    <a:pt x="4805" y="6235"/>
                  </a:cubicBezTo>
                  <a:cubicBezTo>
                    <a:pt x="4815" y="6215"/>
                    <a:pt x="4822" y="6189"/>
                    <a:pt x="4829" y="6168"/>
                  </a:cubicBezTo>
                  <a:cubicBezTo>
                    <a:pt x="4835" y="6148"/>
                    <a:pt x="4845" y="6125"/>
                    <a:pt x="4852" y="6108"/>
                  </a:cubicBezTo>
                  <a:cubicBezTo>
                    <a:pt x="4889" y="6018"/>
                    <a:pt x="4936" y="5924"/>
                    <a:pt x="4982" y="5834"/>
                  </a:cubicBezTo>
                  <a:cubicBezTo>
                    <a:pt x="4999" y="5804"/>
                    <a:pt x="5016" y="5781"/>
                    <a:pt x="5032" y="5751"/>
                  </a:cubicBezTo>
                  <a:lnTo>
                    <a:pt x="5096" y="5650"/>
                  </a:lnTo>
                  <a:cubicBezTo>
                    <a:pt x="5133" y="5590"/>
                    <a:pt x="5173" y="5533"/>
                    <a:pt x="5213" y="5480"/>
                  </a:cubicBezTo>
                  <a:lnTo>
                    <a:pt x="5213" y="5480"/>
                  </a:lnTo>
                  <a:lnTo>
                    <a:pt x="5206" y="5483"/>
                  </a:lnTo>
                  <a:cubicBezTo>
                    <a:pt x="5240" y="5440"/>
                    <a:pt x="5270" y="5396"/>
                    <a:pt x="5300" y="5353"/>
                  </a:cubicBezTo>
                  <a:cubicBezTo>
                    <a:pt x="5333" y="5303"/>
                    <a:pt x="5367" y="5256"/>
                    <a:pt x="5400" y="5206"/>
                  </a:cubicBezTo>
                  <a:cubicBezTo>
                    <a:pt x="5457" y="5115"/>
                    <a:pt x="5514" y="5022"/>
                    <a:pt x="5567" y="4928"/>
                  </a:cubicBezTo>
                  <a:lnTo>
                    <a:pt x="5567" y="4928"/>
                  </a:lnTo>
                  <a:cubicBezTo>
                    <a:pt x="5504" y="4998"/>
                    <a:pt x="5437" y="5068"/>
                    <a:pt x="5373" y="5135"/>
                  </a:cubicBezTo>
                  <a:lnTo>
                    <a:pt x="5380" y="5132"/>
                  </a:lnTo>
                  <a:lnTo>
                    <a:pt x="5380" y="5132"/>
                  </a:lnTo>
                  <a:cubicBezTo>
                    <a:pt x="5350" y="5162"/>
                    <a:pt x="5320" y="5196"/>
                    <a:pt x="5287" y="5222"/>
                  </a:cubicBezTo>
                  <a:lnTo>
                    <a:pt x="5196" y="5316"/>
                  </a:lnTo>
                  <a:cubicBezTo>
                    <a:pt x="5180" y="5336"/>
                    <a:pt x="5156" y="5353"/>
                    <a:pt x="5139" y="5373"/>
                  </a:cubicBezTo>
                  <a:cubicBezTo>
                    <a:pt x="5096" y="5423"/>
                    <a:pt x="5053" y="5480"/>
                    <a:pt x="5012" y="5533"/>
                  </a:cubicBezTo>
                  <a:cubicBezTo>
                    <a:pt x="4972" y="5587"/>
                    <a:pt x="4936" y="5640"/>
                    <a:pt x="4902" y="5697"/>
                  </a:cubicBezTo>
                  <a:cubicBezTo>
                    <a:pt x="4865" y="5751"/>
                    <a:pt x="4835" y="5807"/>
                    <a:pt x="4802" y="5868"/>
                  </a:cubicBezTo>
                  <a:cubicBezTo>
                    <a:pt x="4785" y="5898"/>
                    <a:pt x="4768" y="5931"/>
                    <a:pt x="4755" y="5958"/>
                  </a:cubicBezTo>
                  <a:cubicBezTo>
                    <a:pt x="4745" y="5985"/>
                    <a:pt x="4732" y="6015"/>
                    <a:pt x="4718" y="6038"/>
                  </a:cubicBezTo>
                  <a:cubicBezTo>
                    <a:pt x="4705" y="6071"/>
                    <a:pt x="4688" y="6102"/>
                    <a:pt x="4678" y="6135"/>
                  </a:cubicBezTo>
                  <a:cubicBezTo>
                    <a:pt x="4671" y="6152"/>
                    <a:pt x="4665" y="6165"/>
                    <a:pt x="4661" y="6182"/>
                  </a:cubicBezTo>
                  <a:cubicBezTo>
                    <a:pt x="4655" y="6202"/>
                    <a:pt x="4648" y="6219"/>
                    <a:pt x="4645" y="6239"/>
                  </a:cubicBezTo>
                  <a:cubicBezTo>
                    <a:pt x="4643" y="6243"/>
                    <a:pt x="4641" y="6247"/>
                    <a:pt x="4639" y="6251"/>
                  </a:cubicBezTo>
                  <a:lnTo>
                    <a:pt x="4639" y="6251"/>
                  </a:lnTo>
                  <a:cubicBezTo>
                    <a:pt x="4658" y="6155"/>
                    <a:pt x="4680" y="6059"/>
                    <a:pt x="4701" y="5954"/>
                  </a:cubicBezTo>
                  <a:lnTo>
                    <a:pt x="4705" y="5938"/>
                  </a:lnTo>
                  <a:cubicBezTo>
                    <a:pt x="4718" y="5878"/>
                    <a:pt x="4732" y="5817"/>
                    <a:pt x="4748" y="5754"/>
                  </a:cubicBezTo>
                  <a:cubicBezTo>
                    <a:pt x="4752" y="5730"/>
                    <a:pt x="4762" y="5704"/>
                    <a:pt x="4765" y="5684"/>
                  </a:cubicBezTo>
                  <a:cubicBezTo>
                    <a:pt x="4768" y="5657"/>
                    <a:pt x="4778" y="5634"/>
                    <a:pt x="4782" y="5613"/>
                  </a:cubicBezTo>
                  <a:lnTo>
                    <a:pt x="4785" y="5590"/>
                  </a:lnTo>
                  <a:cubicBezTo>
                    <a:pt x="4798" y="5550"/>
                    <a:pt x="4805" y="5506"/>
                    <a:pt x="4818" y="5470"/>
                  </a:cubicBezTo>
                  <a:cubicBezTo>
                    <a:pt x="4829" y="5446"/>
                    <a:pt x="4835" y="5416"/>
                    <a:pt x="4845" y="5389"/>
                  </a:cubicBezTo>
                  <a:lnTo>
                    <a:pt x="4855" y="5353"/>
                  </a:lnTo>
                  <a:lnTo>
                    <a:pt x="4882" y="5276"/>
                  </a:lnTo>
                  <a:cubicBezTo>
                    <a:pt x="4882" y="5272"/>
                    <a:pt x="4885" y="5269"/>
                    <a:pt x="4885" y="5266"/>
                  </a:cubicBezTo>
                  <a:cubicBezTo>
                    <a:pt x="4889" y="5256"/>
                    <a:pt x="4895" y="5242"/>
                    <a:pt x="4899" y="5236"/>
                  </a:cubicBezTo>
                  <a:cubicBezTo>
                    <a:pt x="4905" y="5209"/>
                    <a:pt x="4915" y="5185"/>
                    <a:pt x="4929" y="5165"/>
                  </a:cubicBezTo>
                  <a:cubicBezTo>
                    <a:pt x="4932" y="5155"/>
                    <a:pt x="4936" y="5145"/>
                    <a:pt x="4939" y="5135"/>
                  </a:cubicBezTo>
                  <a:lnTo>
                    <a:pt x="4946" y="5122"/>
                  </a:lnTo>
                  <a:lnTo>
                    <a:pt x="4962" y="5085"/>
                  </a:lnTo>
                  <a:cubicBezTo>
                    <a:pt x="4962" y="5082"/>
                    <a:pt x="4966" y="5082"/>
                    <a:pt x="4966" y="5079"/>
                  </a:cubicBezTo>
                  <a:cubicBezTo>
                    <a:pt x="4966" y="5072"/>
                    <a:pt x="4969" y="5072"/>
                    <a:pt x="4969" y="5068"/>
                  </a:cubicBezTo>
                  <a:cubicBezTo>
                    <a:pt x="4972" y="5055"/>
                    <a:pt x="4979" y="5048"/>
                    <a:pt x="4986" y="5035"/>
                  </a:cubicBezTo>
                  <a:cubicBezTo>
                    <a:pt x="4996" y="5018"/>
                    <a:pt x="5002" y="5002"/>
                    <a:pt x="5012" y="4988"/>
                  </a:cubicBezTo>
                  <a:lnTo>
                    <a:pt x="5036" y="4938"/>
                  </a:lnTo>
                  <a:lnTo>
                    <a:pt x="5063" y="4895"/>
                  </a:lnTo>
                  <a:cubicBezTo>
                    <a:pt x="5066" y="4888"/>
                    <a:pt x="5066" y="4885"/>
                    <a:pt x="5069" y="4878"/>
                  </a:cubicBezTo>
                  <a:cubicBezTo>
                    <a:pt x="5073" y="4865"/>
                    <a:pt x="5083" y="4854"/>
                    <a:pt x="5086" y="4844"/>
                  </a:cubicBezTo>
                  <a:cubicBezTo>
                    <a:pt x="5093" y="4831"/>
                    <a:pt x="5099" y="4821"/>
                    <a:pt x="5106" y="4811"/>
                  </a:cubicBezTo>
                  <a:cubicBezTo>
                    <a:pt x="5123" y="4788"/>
                    <a:pt x="5136" y="4764"/>
                    <a:pt x="5153" y="4744"/>
                  </a:cubicBezTo>
                  <a:lnTo>
                    <a:pt x="5153" y="4744"/>
                  </a:lnTo>
                  <a:lnTo>
                    <a:pt x="5149" y="4748"/>
                  </a:lnTo>
                  <a:cubicBezTo>
                    <a:pt x="5153" y="4744"/>
                    <a:pt x="5156" y="4734"/>
                    <a:pt x="5163" y="4731"/>
                  </a:cubicBezTo>
                  <a:cubicBezTo>
                    <a:pt x="5180" y="4704"/>
                    <a:pt x="5200" y="4681"/>
                    <a:pt x="5216" y="4654"/>
                  </a:cubicBezTo>
                  <a:lnTo>
                    <a:pt x="5220" y="4651"/>
                  </a:lnTo>
                  <a:cubicBezTo>
                    <a:pt x="5230" y="4637"/>
                    <a:pt x="5240" y="4624"/>
                    <a:pt x="5250" y="4614"/>
                  </a:cubicBezTo>
                  <a:lnTo>
                    <a:pt x="5263" y="4597"/>
                  </a:lnTo>
                  <a:cubicBezTo>
                    <a:pt x="5267" y="4590"/>
                    <a:pt x="5270" y="4584"/>
                    <a:pt x="5273" y="4580"/>
                  </a:cubicBezTo>
                  <a:cubicBezTo>
                    <a:pt x="5283" y="4567"/>
                    <a:pt x="5290" y="4557"/>
                    <a:pt x="5300" y="4550"/>
                  </a:cubicBezTo>
                  <a:lnTo>
                    <a:pt x="5323" y="4520"/>
                  </a:lnTo>
                  <a:cubicBezTo>
                    <a:pt x="5347" y="4500"/>
                    <a:pt x="5363" y="4477"/>
                    <a:pt x="5384" y="4453"/>
                  </a:cubicBezTo>
                  <a:cubicBezTo>
                    <a:pt x="5400" y="4437"/>
                    <a:pt x="5417" y="4420"/>
                    <a:pt x="5430" y="4403"/>
                  </a:cubicBezTo>
                  <a:lnTo>
                    <a:pt x="5447" y="4386"/>
                  </a:lnTo>
                  <a:lnTo>
                    <a:pt x="5497" y="4336"/>
                  </a:lnTo>
                  <a:lnTo>
                    <a:pt x="5514" y="4320"/>
                  </a:lnTo>
                  <a:cubicBezTo>
                    <a:pt x="5524" y="4310"/>
                    <a:pt x="5537" y="4296"/>
                    <a:pt x="5554" y="4283"/>
                  </a:cubicBezTo>
                  <a:cubicBezTo>
                    <a:pt x="5574" y="4266"/>
                    <a:pt x="5601" y="4246"/>
                    <a:pt x="5621" y="4229"/>
                  </a:cubicBezTo>
                  <a:lnTo>
                    <a:pt x="5658" y="4203"/>
                  </a:lnTo>
                  <a:lnTo>
                    <a:pt x="5698" y="4179"/>
                  </a:lnTo>
                  <a:cubicBezTo>
                    <a:pt x="5704" y="4176"/>
                    <a:pt x="5715" y="4166"/>
                    <a:pt x="5721" y="4162"/>
                  </a:cubicBezTo>
                  <a:lnTo>
                    <a:pt x="5731" y="4159"/>
                  </a:lnTo>
                  <a:lnTo>
                    <a:pt x="5735" y="4152"/>
                  </a:lnTo>
                  <a:lnTo>
                    <a:pt x="5738" y="4149"/>
                  </a:lnTo>
                  <a:lnTo>
                    <a:pt x="5751" y="4142"/>
                  </a:lnTo>
                  <a:lnTo>
                    <a:pt x="5765" y="4132"/>
                  </a:lnTo>
                  <a:cubicBezTo>
                    <a:pt x="5808" y="4109"/>
                    <a:pt x="5865" y="4075"/>
                    <a:pt x="5922" y="4045"/>
                  </a:cubicBezTo>
                  <a:lnTo>
                    <a:pt x="6099" y="3958"/>
                  </a:lnTo>
                  <a:cubicBezTo>
                    <a:pt x="6206" y="3902"/>
                    <a:pt x="6316" y="3851"/>
                    <a:pt x="6423" y="3798"/>
                  </a:cubicBezTo>
                  <a:cubicBezTo>
                    <a:pt x="6453" y="3785"/>
                    <a:pt x="6484" y="3768"/>
                    <a:pt x="6507" y="3758"/>
                  </a:cubicBezTo>
                  <a:cubicBezTo>
                    <a:pt x="6584" y="3718"/>
                    <a:pt x="6661" y="3681"/>
                    <a:pt x="6741" y="3644"/>
                  </a:cubicBezTo>
                  <a:cubicBezTo>
                    <a:pt x="6768" y="3634"/>
                    <a:pt x="6788" y="3627"/>
                    <a:pt x="6804" y="3617"/>
                  </a:cubicBezTo>
                  <a:cubicBezTo>
                    <a:pt x="6825" y="3611"/>
                    <a:pt x="6841" y="3607"/>
                    <a:pt x="6858" y="3597"/>
                  </a:cubicBezTo>
                  <a:close/>
                  <a:moveTo>
                    <a:pt x="947" y="6560"/>
                  </a:moveTo>
                  <a:lnTo>
                    <a:pt x="952" y="6562"/>
                  </a:lnTo>
                  <a:lnTo>
                    <a:pt x="952" y="6562"/>
                  </a:lnTo>
                  <a:lnTo>
                    <a:pt x="953" y="6563"/>
                  </a:lnTo>
                  <a:lnTo>
                    <a:pt x="947" y="6560"/>
                  </a:lnTo>
                  <a:close/>
                  <a:moveTo>
                    <a:pt x="3421" y="6580"/>
                  </a:moveTo>
                  <a:lnTo>
                    <a:pt x="3427" y="6584"/>
                  </a:lnTo>
                  <a:lnTo>
                    <a:pt x="3427" y="6584"/>
                  </a:lnTo>
                  <a:cubicBezTo>
                    <a:pt x="3426" y="6580"/>
                    <a:pt x="3421" y="6580"/>
                    <a:pt x="3421" y="6580"/>
                  </a:cubicBezTo>
                  <a:close/>
                  <a:moveTo>
                    <a:pt x="3398" y="7130"/>
                  </a:moveTo>
                  <a:cubicBezTo>
                    <a:pt x="3399" y="7131"/>
                    <a:pt x="3401" y="7131"/>
                    <a:pt x="3401" y="7131"/>
                  </a:cubicBezTo>
                  <a:cubicBezTo>
                    <a:pt x="3400" y="7131"/>
                    <a:pt x="3399" y="7130"/>
                    <a:pt x="3398" y="7130"/>
                  </a:cubicBezTo>
                  <a:close/>
                  <a:moveTo>
                    <a:pt x="4013" y="7365"/>
                  </a:moveTo>
                  <a:cubicBezTo>
                    <a:pt x="4013" y="7366"/>
                    <a:pt x="4014" y="7366"/>
                    <a:pt x="4015" y="7367"/>
                  </a:cubicBezTo>
                  <a:lnTo>
                    <a:pt x="4015" y="7367"/>
                  </a:lnTo>
                  <a:cubicBezTo>
                    <a:pt x="4014" y="7366"/>
                    <a:pt x="4014" y="7365"/>
                    <a:pt x="4013" y="7365"/>
                  </a:cubicBezTo>
                  <a:close/>
                  <a:moveTo>
                    <a:pt x="2010" y="6279"/>
                  </a:moveTo>
                  <a:cubicBezTo>
                    <a:pt x="2050" y="6279"/>
                    <a:pt x="2094" y="6279"/>
                    <a:pt x="2134" y="6285"/>
                  </a:cubicBezTo>
                  <a:cubicBezTo>
                    <a:pt x="2181" y="6289"/>
                    <a:pt x="2231" y="6289"/>
                    <a:pt x="2277" y="6292"/>
                  </a:cubicBezTo>
                  <a:cubicBezTo>
                    <a:pt x="2311" y="6296"/>
                    <a:pt x="2348" y="6302"/>
                    <a:pt x="2381" y="6306"/>
                  </a:cubicBezTo>
                  <a:lnTo>
                    <a:pt x="2384" y="6306"/>
                  </a:lnTo>
                  <a:cubicBezTo>
                    <a:pt x="2428" y="6309"/>
                    <a:pt x="2468" y="6319"/>
                    <a:pt x="2515" y="6326"/>
                  </a:cubicBezTo>
                  <a:cubicBezTo>
                    <a:pt x="2532" y="6329"/>
                    <a:pt x="2545" y="6329"/>
                    <a:pt x="2562" y="6336"/>
                  </a:cubicBezTo>
                  <a:cubicBezTo>
                    <a:pt x="2582" y="6339"/>
                    <a:pt x="2602" y="6342"/>
                    <a:pt x="2629" y="6352"/>
                  </a:cubicBezTo>
                  <a:lnTo>
                    <a:pt x="2642" y="6356"/>
                  </a:lnTo>
                  <a:cubicBezTo>
                    <a:pt x="2682" y="6369"/>
                    <a:pt x="2729" y="6379"/>
                    <a:pt x="2769" y="6396"/>
                  </a:cubicBezTo>
                  <a:cubicBezTo>
                    <a:pt x="2782" y="6402"/>
                    <a:pt x="2799" y="6409"/>
                    <a:pt x="2812" y="6419"/>
                  </a:cubicBezTo>
                  <a:lnTo>
                    <a:pt x="2863" y="6443"/>
                  </a:lnTo>
                  <a:lnTo>
                    <a:pt x="2886" y="6456"/>
                  </a:lnTo>
                  <a:lnTo>
                    <a:pt x="2933" y="6479"/>
                  </a:lnTo>
                  <a:cubicBezTo>
                    <a:pt x="2950" y="6489"/>
                    <a:pt x="2963" y="6496"/>
                    <a:pt x="2976" y="6506"/>
                  </a:cubicBezTo>
                  <a:lnTo>
                    <a:pt x="2986" y="6513"/>
                  </a:lnTo>
                  <a:lnTo>
                    <a:pt x="3127" y="6603"/>
                  </a:lnTo>
                  <a:cubicBezTo>
                    <a:pt x="3170" y="6630"/>
                    <a:pt x="3214" y="6660"/>
                    <a:pt x="3254" y="6690"/>
                  </a:cubicBezTo>
                  <a:cubicBezTo>
                    <a:pt x="3297" y="6720"/>
                    <a:pt x="3334" y="6744"/>
                    <a:pt x="3367" y="6770"/>
                  </a:cubicBezTo>
                  <a:cubicBezTo>
                    <a:pt x="3377" y="6774"/>
                    <a:pt x="3381" y="6780"/>
                    <a:pt x="3387" y="6787"/>
                  </a:cubicBezTo>
                  <a:cubicBezTo>
                    <a:pt x="3434" y="6820"/>
                    <a:pt x="3478" y="6854"/>
                    <a:pt x="3518" y="6887"/>
                  </a:cubicBezTo>
                  <a:cubicBezTo>
                    <a:pt x="3571" y="6927"/>
                    <a:pt x="3632" y="6974"/>
                    <a:pt x="3685" y="7014"/>
                  </a:cubicBezTo>
                  <a:cubicBezTo>
                    <a:pt x="3715" y="7041"/>
                    <a:pt x="3739" y="7061"/>
                    <a:pt x="3765" y="7081"/>
                  </a:cubicBezTo>
                  <a:cubicBezTo>
                    <a:pt x="3836" y="7141"/>
                    <a:pt x="3902" y="7198"/>
                    <a:pt x="3966" y="7258"/>
                  </a:cubicBezTo>
                  <a:cubicBezTo>
                    <a:pt x="4016" y="7305"/>
                    <a:pt x="4063" y="7355"/>
                    <a:pt x="4113" y="7399"/>
                  </a:cubicBezTo>
                  <a:cubicBezTo>
                    <a:pt x="4123" y="7412"/>
                    <a:pt x="4140" y="7429"/>
                    <a:pt x="4153" y="7446"/>
                  </a:cubicBezTo>
                  <a:cubicBezTo>
                    <a:pt x="4107" y="7423"/>
                    <a:pt x="4058" y="7393"/>
                    <a:pt x="4015" y="7367"/>
                  </a:cubicBezTo>
                  <a:lnTo>
                    <a:pt x="4015" y="7367"/>
                  </a:lnTo>
                  <a:cubicBezTo>
                    <a:pt x="4016" y="7368"/>
                    <a:pt x="4016" y="7369"/>
                    <a:pt x="4017" y="7371"/>
                  </a:cubicBezTo>
                  <a:lnTo>
                    <a:pt x="4017" y="7371"/>
                  </a:lnTo>
                  <a:cubicBezTo>
                    <a:pt x="3978" y="7345"/>
                    <a:pt x="3935" y="7325"/>
                    <a:pt x="3899" y="7305"/>
                  </a:cubicBezTo>
                  <a:cubicBezTo>
                    <a:pt x="3866" y="7282"/>
                    <a:pt x="3832" y="7265"/>
                    <a:pt x="3799" y="7245"/>
                  </a:cubicBezTo>
                  <a:cubicBezTo>
                    <a:pt x="3799" y="7245"/>
                    <a:pt x="3795" y="7245"/>
                    <a:pt x="3795" y="7242"/>
                  </a:cubicBezTo>
                  <a:cubicBezTo>
                    <a:pt x="3729" y="7205"/>
                    <a:pt x="3655" y="7161"/>
                    <a:pt x="3585" y="7125"/>
                  </a:cubicBezTo>
                  <a:cubicBezTo>
                    <a:pt x="3565" y="7115"/>
                    <a:pt x="3548" y="7105"/>
                    <a:pt x="3528" y="7095"/>
                  </a:cubicBezTo>
                  <a:cubicBezTo>
                    <a:pt x="3511" y="7088"/>
                    <a:pt x="3488" y="7078"/>
                    <a:pt x="3471" y="7071"/>
                  </a:cubicBezTo>
                  <a:cubicBezTo>
                    <a:pt x="3434" y="7054"/>
                    <a:pt x="3398" y="7041"/>
                    <a:pt x="3361" y="7028"/>
                  </a:cubicBezTo>
                  <a:cubicBezTo>
                    <a:pt x="3294" y="7004"/>
                    <a:pt x="3220" y="6988"/>
                    <a:pt x="3150" y="6974"/>
                  </a:cubicBezTo>
                  <a:cubicBezTo>
                    <a:pt x="3130" y="6971"/>
                    <a:pt x="3110" y="6964"/>
                    <a:pt x="3087" y="6964"/>
                  </a:cubicBezTo>
                  <a:cubicBezTo>
                    <a:pt x="3067" y="6964"/>
                    <a:pt x="3046" y="6961"/>
                    <a:pt x="3030" y="6961"/>
                  </a:cubicBezTo>
                  <a:cubicBezTo>
                    <a:pt x="2993" y="6958"/>
                    <a:pt x="2950" y="6958"/>
                    <a:pt x="2913" y="6954"/>
                  </a:cubicBezTo>
                  <a:lnTo>
                    <a:pt x="2913" y="6954"/>
                  </a:lnTo>
                  <a:lnTo>
                    <a:pt x="3026" y="6978"/>
                  </a:lnTo>
                  <a:cubicBezTo>
                    <a:pt x="3063" y="6988"/>
                    <a:pt x="3097" y="6998"/>
                    <a:pt x="3133" y="7011"/>
                  </a:cubicBezTo>
                  <a:cubicBezTo>
                    <a:pt x="3163" y="7024"/>
                    <a:pt x="3197" y="7031"/>
                    <a:pt x="3227" y="7044"/>
                  </a:cubicBezTo>
                  <a:cubicBezTo>
                    <a:pt x="3254" y="7058"/>
                    <a:pt x="3284" y="7071"/>
                    <a:pt x="3311" y="7081"/>
                  </a:cubicBezTo>
                  <a:cubicBezTo>
                    <a:pt x="3336" y="7097"/>
                    <a:pt x="3369" y="7114"/>
                    <a:pt x="3398" y="7130"/>
                  </a:cubicBezTo>
                  <a:lnTo>
                    <a:pt x="3398" y="7130"/>
                  </a:lnTo>
                  <a:cubicBezTo>
                    <a:pt x="3398" y="7129"/>
                    <a:pt x="3398" y="7129"/>
                    <a:pt x="3398" y="7128"/>
                  </a:cubicBezTo>
                  <a:lnTo>
                    <a:pt x="3398" y="7128"/>
                  </a:lnTo>
                  <a:cubicBezTo>
                    <a:pt x="3431" y="7148"/>
                    <a:pt x="3464" y="7165"/>
                    <a:pt x="3494" y="7188"/>
                  </a:cubicBezTo>
                  <a:cubicBezTo>
                    <a:pt x="3528" y="7212"/>
                    <a:pt x="3561" y="7232"/>
                    <a:pt x="3598" y="7258"/>
                  </a:cubicBezTo>
                  <a:cubicBezTo>
                    <a:pt x="3662" y="7299"/>
                    <a:pt x="3722" y="7345"/>
                    <a:pt x="3785" y="7389"/>
                  </a:cubicBezTo>
                  <a:cubicBezTo>
                    <a:pt x="3886" y="7456"/>
                    <a:pt x="3986" y="7513"/>
                    <a:pt x="4086" y="7573"/>
                  </a:cubicBezTo>
                  <a:cubicBezTo>
                    <a:pt x="4053" y="7563"/>
                    <a:pt x="4033" y="7556"/>
                    <a:pt x="4013" y="7553"/>
                  </a:cubicBezTo>
                  <a:cubicBezTo>
                    <a:pt x="3993" y="7543"/>
                    <a:pt x="3969" y="7539"/>
                    <a:pt x="3949" y="7529"/>
                  </a:cubicBezTo>
                  <a:cubicBezTo>
                    <a:pt x="3912" y="7519"/>
                    <a:pt x="3876" y="7506"/>
                    <a:pt x="3836" y="7496"/>
                  </a:cubicBezTo>
                  <a:cubicBezTo>
                    <a:pt x="3735" y="7469"/>
                    <a:pt x="3635" y="7442"/>
                    <a:pt x="3541" y="7422"/>
                  </a:cubicBezTo>
                  <a:lnTo>
                    <a:pt x="3464" y="7406"/>
                  </a:lnTo>
                  <a:cubicBezTo>
                    <a:pt x="3347" y="7375"/>
                    <a:pt x="3250" y="7345"/>
                    <a:pt x="3167" y="7322"/>
                  </a:cubicBezTo>
                  <a:lnTo>
                    <a:pt x="3123" y="7309"/>
                  </a:lnTo>
                  <a:cubicBezTo>
                    <a:pt x="3030" y="7278"/>
                    <a:pt x="2939" y="7248"/>
                    <a:pt x="2843" y="7225"/>
                  </a:cubicBezTo>
                  <a:cubicBezTo>
                    <a:pt x="2766" y="7205"/>
                    <a:pt x="2695" y="7188"/>
                    <a:pt x="2622" y="7165"/>
                  </a:cubicBezTo>
                  <a:cubicBezTo>
                    <a:pt x="2545" y="7148"/>
                    <a:pt x="2471" y="7131"/>
                    <a:pt x="2398" y="7115"/>
                  </a:cubicBezTo>
                  <a:cubicBezTo>
                    <a:pt x="2324" y="7098"/>
                    <a:pt x="2247" y="7081"/>
                    <a:pt x="2174" y="7061"/>
                  </a:cubicBezTo>
                  <a:cubicBezTo>
                    <a:pt x="2157" y="7058"/>
                    <a:pt x="2137" y="7054"/>
                    <a:pt x="2120" y="7048"/>
                  </a:cubicBezTo>
                  <a:cubicBezTo>
                    <a:pt x="2070" y="7038"/>
                    <a:pt x="2023" y="7024"/>
                    <a:pt x="1980" y="7011"/>
                  </a:cubicBezTo>
                  <a:cubicBezTo>
                    <a:pt x="1940" y="6998"/>
                    <a:pt x="1896" y="6988"/>
                    <a:pt x="1860" y="6978"/>
                  </a:cubicBezTo>
                  <a:cubicBezTo>
                    <a:pt x="1813" y="6964"/>
                    <a:pt x="1766" y="6947"/>
                    <a:pt x="1722" y="6931"/>
                  </a:cubicBezTo>
                  <a:cubicBezTo>
                    <a:pt x="1692" y="6924"/>
                    <a:pt x="1662" y="6911"/>
                    <a:pt x="1632" y="6897"/>
                  </a:cubicBezTo>
                  <a:lnTo>
                    <a:pt x="1609" y="6891"/>
                  </a:lnTo>
                  <a:lnTo>
                    <a:pt x="1579" y="6877"/>
                  </a:lnTo>
                  <a:cubicBezTo>
                    <a:pt x="1555" y="6871"/>
                    <a:pt x="1529" y="6861"/>
                    <a:pt x="1508" y="6847"/>
                  </a:cubicBezTo>
                  <a:cubicBezTo>
                    <a:pt x="1495" y="6844"/>
                    <a:pt x="1485" y="6837"/>
                    <a:pt x="1472" y="6830"/>
                  </a:cubicBezTo>
                  <a:lnTo>
                    <a:pt x="1395" y="6794"/>
                  </a:lnTo>
                  <a:cubicBezTo>
                    <a:pt x="1381" y="6787"/>
                    <a:pt x="1371" y="6780"/>
                    <a:pt x="1358" y="6777"/>
                  </a:cubicBezTo>
                  <a:lnTo>
                    <a:pt x="1281" y="6740"/>
                  </a:lnTo>
                  <a:cubicBezTo>
                    <a:pt x="1244" y="6720"/>
                    <a:pt x="1204" y="6697"/>
                    <a:pt x="1164" y="6677"/>
                  </a:cubicBezTo>
                  <a:cubicBezTo>
                    <a:pt x="1127" y="6657"/>
                    <a:pt x="1094" y="6637"/>
                    <a:pt x="1057" y="6620"/>
                  </a:cubicBezTo>
                  <a:lnTo>
                    <a:pt x="1054" y="6620"/>
                  </a:lnTo>
                  <a:cubicBezTo>
                    <a:pt x="1027" y="6606"/>
                    <a:pt x="1004" y="6590"/>
                    <a:pt x="977" y="6576"/>
                  </a:cubicBezTo>
                  <a:lnTo>
                    <a:pt x="952" y="6562"/>
                  </a:lnTo>
                  <a:lnTo>
                    <a:pt x="952" y="6562"/>
                  </a:lnTo>
                  <a:lnTo>
                    <a:pt x="943" y="6560"/>
                  </a:lnTo>
                  <a:cubicBezTo>
                    <a:pt x="940" y="6556"/>
                    <a:pt x="930" y="6553"/>
                    <a:pt x="927" y="6553"/>
                  </a:cubicBezTo>
                  <a:cubicBezTo>
                    <a:pt x="903" y="6540"/>
                    <a:pt x="877" y="6523"/>
                    <a:pt x="853" y="6509"/>
                  </a:cubicBezTo>
                  <a:lnTo>
                    <a:pt x="846" y="6509"/>
                  </a:lnTo>
                  <a:cubicBezTo>
                    <a:pt x="843" y="6506"/>
                    <a:pt x="840" y="6506"/>
                    <a:pt x="830" y="6503"/>
                  </a:cubicBezTo>
                  <a:lnTo>
                    <a:pt x="810" y="6489"/>
                  </a:lnTo>
                  <a:cubicBezTo>
                    <a:pt x="813" y="6489"/>
                    <a:pt x="820" y="6486"/>
                    <a:pt x="826" y="6486"/>
                  </a:cubicBezTo>
                  <a:cubicBezTo>
                    <a:pt x="857" y="6476"/>
                    <a:pt x="887" y="6469"/>
                    <a:pt x="910" y="6463"/>
                  </a:cubicBezTo>
                  <a:cubicBezTo>
                    <a:pt x="974" y="6446"/>
                    <a:pt x="1040" y="6429"/>
                    <a:pt x="1104" y="6413"/>
                  </a:cubicBezTo>
                  <a:cubicBezTo>
                    <a:pt x="1157" y="6402"/>
                    <a:pt x="1211" y="6386"/>
                    <a:pt x="1271" y="6372"/>
                  </a:cubicBezTo>
                  <a:lnTo>
                    <a:pt x="1381" y="6346"/>
                  </a:lnTo>
                  <a:cubicBezTo>
                    <a:pt x="1465" y="6329"/>
                    <a:pt x="1549" y="6312"/>
                    <a:pt x="1632" y="6302"/>
                  </a:cubicBezTo>
                  <a:lnTo>
                    <a:pt x="1639" y="6302"/>
                  </a:lnTo>
                  <a:lnTo>
                    <a:pt x="1749" y="6289"/>
                  </a:lnTo>
                  <a:cubicBezTo>
                    <a:pt x="1796" y="6285"/>
                    <a:pt x="1843" y="6285"/>
                    <a:pt x="1890" y="6279"/>
                  </a:cubicBezTo>
                  <a:close/>
                  <a:moveTo>
                    <a:pt x="7222" y="8081"/>
                  </a:moveTo>
                  <a:lnTo>
                    <a:pt x="7222" y="8081"/>
                  </a:lnTo>
                  <a:cubicBezTo>
                    <a:pt x="7222" y="8082"/>
                    <a:pt x="7221" y="8083"/>
                    <a:pt x="7220" y="8084"/>
                  </a:cubicBezTo>
                  <a:lnTo>
                    <a:pt x="7220" y="8084"/>
                  </a:lnTo>
                  <a:cubicBezTo>
                    <a:pt x="7222" y="8084"/>
                    <a:pt x="7222" y="8081"/>
                    <a:pt x="7222" y="8081"/>
                  </a:cubicBezTo>
                  <a:close/>
                  <a:moveTo>
                    <a:pt x="6891" y="8593"/>
                  </a:moveTo>
                  <a:cubicBezTo>
                    <a:pt x="6891" y="8594"/>
                    <a:pt x="6891" y="8595"/>
                    <a:pt x="6890" y="8595"/>
                  </a:cubicBezTo>
                  <a:lnTo>
                    <a:pt x="6890" y="8595"/>
                  </a:lnTo>
                  <a:cubicBezTo>
                    <a:pt x="6891" y="8595"/>
                    <a:pt x="6891" y="8594"/>
                    <a:pt x="6891" y="8593"/>
                  </a:cubicBezTo>
                  <a:close/>
                  <a:moveTo>
                    <a:pt x="6890" y="8595"/>
                  </a:moveTo>
                  <a:cubicBezTo>
                    <a:pt x="6889" y="8596"/>
                    <a:pt x="6888" y="8597"/>
                    <a:pt x="6888" y="8599"/>
                  </a:cubicBezTo>
                  <a:cubicBezTo>
                    <a:pt x="6889" y="8598"/>
                    <a:pt x="6889" y="8597"/>
                    <a:pt x="6890" y="8595"/>
                  </a:cubicBezTo>
                  <a:close/>
                  <a:moveTo>
                    <a:pt x="6824" y="8711"/>
                  </a:moveTo>
                  <a:cubicBezTo>
                    <a:pt x="6824" y="8711"/>
                    <a:pt x="6824" y="8712"/>
                    <a:pt x="6823" y="8712"/>
                  </a:cubicBezTo>
                  <a:lnTo>
                    <a:pt x="6823" y="8712"/>
                  </a:lnTo>
                  <a:cubicBezTo>
                    <a:pt x="6824" y="8712"/>
                    <a:pt x="6824" y="8711"/>
                    <a:pt x="6824" y="8711"/>
                  </a:cubicBezTo>
                  <a:close/>
                  <a:moveTo>
                    <a:pt x="8075" y="5837"/>
                  </a:moveTo>
                  <a:lnTo>
                    <a:pt x="8075" y="5841"/>
                  </a:lnTo>
                  <a:lnTo>
                    <a:pt x="8075" y="5844"/>
                  </a:lnTo>
                  <a:lnTo>
                    <a:pt x="8075" y="5854"/>
                  </a:lnTo>
                  <a:lnTo>
                    <a:pt x="8065" y="5908"/>
                  </a:lnTo>
                  <a:cubicBezTo>
                    <a:pt x="8058" y="5985"/>
                    <a:pt x="8045" y="6061"/>
                    <a:pt x="8035" y="6142"/>
                  </a:cubicBezTo>
                  <a:cubicBezTo>
                    <a:pt x="8032" y="6158"/>
                    <a:pt x="8032" y="6175"/>
                    <a:pt x="8028" y="6189"/>
                  </a:cubicBezTo>
                  <a:cubicBezTo>
                    <a:pt x="8025" y="6222"/>
                    <a:pt x="8018" y="6259"/>
                    <a:pt x="8011" y="6296"/>
                  </a:cubicBezTo>
                  <a:lnTo>
                    <a:pt x="8001" y="6346"/>
                  </a:lnTo>
                  <a:lnTo>
                    <a:pt x="7995" y="6396"/>
                  </a:lnTo>
                  <a:lnTo>
                    <a:pt x="7991" y="6413"/>
                  </a:lnTo>
                  <a:cubicBezTo>
                    <a:pt x="7988" y="6426"/>
                    <a:pt x="7988" y="6439"/>
                    <a:pt x="7981" y="6453"/>
                  </a:cubicBezTo>
                  <a:lnTo>
                    <a:pt x="7981" y="6456"/>
                  </a:lnTo>
                  <a:cubicBezTo>
                    <a:pt x="7978" y="6463"/>
                    <a:pt x="7978" y="6476"/>
                    <a:pt x="7975" y="6486"/>
                  </a:cubicBezTo>
                  <a:cubicBezTo>
                    <a:pt x="7961" y="6530"/>
                    <a:pt x="7955" y="6576"/>
                    <a:pt x="7941" y="6620"/>
                  </a:cubicBezTo>
                  <a:lnTo>
                    <a:pt x="7864" y="6871"/>
                  </a:lnTo>
                  <a:cubicBezTo>
                    <a:pt x="7821" y="7021"/>
                    <a:pt x="7774" y="7175"/>
                    <a:pt x="7727" y="7325"/>
                  </a:cubicBezTo>
                  <a:lnTo>
                    <a:pt x="7721" y="7345"/>
                  </a:lnTo>
                  <a:cubicBezTo>
                    <a:pt x="7697" y="7416"/>
                    <a:pt x="7677" y="7489"/>
                    <a:pt x="7657" y="7556"/>
                  </a:cubicBezTo>
                  <a:lnTo>
                    <a:pt x="7647" y="7583"/>
                  </a:lnTo>
                  <a:lnTo>
                    <a:pt x="7624" y="7660"/>
                  </a:lnTo>
                  <a:lnTo>
                    <a:pt x="7597" y="7726"/>
                  </a:lnTo>
                  <a:lnTo>
                    <a:pt x="7577" y="7777"/>
                  </a:lnTo>
                  <a:cubicBezTo>
                    <a:pt x="7570" y="7793"/>
                    <a:pt x="7563" y="7807"/>
                    <a:pt x="7557" y="7823"/>
                  </a:cubicBezTo>
                  <a:lnTo>
                    <a:pt x="7543" y="7850"/>
                  </a:lnTo>
                  <a:lnTo>
                    <a:pt x="7537" y="7874"/>
                  </a:lnTo>
                  <a:cubicBezTo>
                    <a:pt x="7527" y="7884"/>
                    <a:pt x="7523" y="7900"/>
                    <a:pt x="7513" y="7914"/>
                  </a:cubicBezTo>
                  <a:lnTo>
                    <a:pt x="7503" y="7944"/>
                  </a:lnTo>
                  <a:cubicBezTo>
                    <a:pt x="7487" y="7981"/>
                    <a:pt x="7463" y="8014"/>
                    <a:pt x="7446" y="8051"/>
                  </a:cubicBezTo>
                  <a:lnTo>
                    <a:pt x="7430" y="8081"/>
                  </a:lnTo>
                  <a:cubicBezTo>
                    <a:pt x="7406" y="8124"/>
                    <a:pt x="7380" y="8168"/>
                    <a:pt x="7356" y="8211"/>
                  </a:cubicBezTo>
                  <a:cubicBezTo>
                    <a:pt x="7313" y="8282"/>
                    <a:pt x="7276" y="8342"/>
                    <a:pt x="7242" y="8395"/>
                  </a:cubicBezTo>
                  <a:cubicBezTo>
                    <a:pt x="7176" y="8499"/>
                    <a:pt x="7105" y="8609"/>
                    <a:pt x="7039" y="8713"/>
                  </a:cubicBezTo>
                  <a:lnTo>
                    <a:pt x="6982" y="8796"/>
                  </a:lnTo>
                  <a:lnTo>
                    <a:pt x="6955" y="8843"/>
                  </a:lnTo>
                  <a:cubicBezTo>
                    <a:pt x="6925" y="8887"/>
                    <a:pt x="6895" y="8933"/>
                    <a:pt x="6865" y="8977"/>
                  </a:cubicBezTo>
                  <a:lnTo>
                    <a:pt x="6848" y="9000"/>
                  </a:lnTo>
                  <a:cubicBezTo>
                    <a:pt x="6831" y="9027"/>
                    <a:pt x="6821" y="9047"/>
                    <a:pt x="6804" y="9071"/>
                  </a:cubicBezTo>
                  <a:lnTo>
                    <a:pt x="6734" y="9171"/>
                  </a:lnTo>
                  <a:lnTo>
                    <a:pt x="6684" y="9234"/>
                  </a:lnTo>
                  <a:lnTo>
                    <a:pt x="6644" y="9281"/>
                  </a:lnTo>
                  <a:cubicBezTo>
                    <a:pt x="6627" y="9301"/>
                    <a:pt x="6607" y="9321"/>
                    <a:pt x="6591" y="9345"/>
                  </a:cubicBezTo>
                  <a:lnTo>
                    <a:pt x="6570" y="9368"/>
                  </a:lnTo>
                  <a:cubicBezTo>
                    <a:pt x="6544" y="9398"/>
                    <a:pt x="6520" y="9422"/>
                    <a:pt x="6494" y="9452"/>
                  </a:cubicBezTo>
                  <a:cubicBezTo>
                    <a:pt x="6470" y="9482"/>
                    <a:pt x="6443" y="9505"/>
                    <a:pt x="6420" y="9535"/>
                  </a:cubicBezTo>
                  <a:lnTo>
                    <a:pt x="6390" y="9569"/>
                  </a:lnTo>
                  <a:lnTo>
                    <a:pt x="6360" y="9602"/>
                  </a:lnTo>
                  <a:lnTo>
                    <a:pt x="6346" y="9616"/>
                  </a:lnTo>
                  <a:cubicBezTo>
                    <a:pt x="6340" y="9622"/>
                    <a:pt x="6336" y="9632"/>
                    <a:pt x="6326" y="9639"/>
                  </a:cubicBezTo>
                  <a:cubicBezTo>
                    <a:pt x="6300" y="9672"/>
                    <a:pt x="6273" y="9712"/>
                    <a:pt x="6243" y="9746"/>
                  </a:cubicBezTo>
                  <a:cubicBezTo>
                    <a:pt x="6226" y="9766"/>
                    <a:pt x="6209" y="9789"/>
                    <a:pt x="6193" y="9816"/>
                  </a:cubicBezTo>
                  <a:lnTo>
                    <a:pt x="6173" y="9846"/>
                  </a:lnTo>
                  <a:cubicBezTo>
                    <a:pt x="6156" y="9870"/>
                    <a:pt x="6136" y="9900"/>
                    <a:pt x="6119" y="9923"/>
                  </a:cubicBezTo>
                  <a:cubicBezTo>
                    <a:pt x="6132" y="9890"/>
                    <a:pt x="6146" y="9856"/>
                    <a:pt x="6159" y="9830"/>
                  </a:cubicBezTo>
                  <a:cubicBezTo>
                    <a:pt x="6176" y="9786"/>
                    <a:pt x="6196" y="9749"/>
                    <a:pt x="6219" y="9706"/>
                  </a:cubicBezTo>
                  <a:cubicBezTo>
                    <a:pt x="6226" y="9686"/>
                    <a:pt x="6239" y="9669"/>
                    <a:pt x="6246" y="9649"/>
                  </a:cubicBezTo>
                  <a:cubicBezTo>
                    <a:pt x="6260" y="9629"/>
                    <a:pt x="6273" y="9602"/>
                    <a:pt x="6286" y="9582"/>
                  </a:cubicBezTo>
                  <a:cubicBezTo>
                    <a:pt x="6323" y="9519"/>
                    <a:pt x="6356" y="9462"/>
                    <a:pt x="6397" y="9402"/>
                  </a:cubicBezTo>
                  <a:cubicBezTo>
                    <a:pt x="6440" y="9338"/>
                    <a:pt x="6480" y="9271"/>
                    <a:pt x="6524" y="9211"/>
                  </a:cubicBezTo>
                  <a:cubicBezTo>
                    <a:pt x="6577" y="9127"/>
                    <a:pt x="6631" y="9037"/>
                    <a:pt x="6681" y="8954"/>
                  </a:cubicBezTo>
                  <a:cubicBezTo>
                    <a:pt x="6730" y="8878"/>
                    <a:pt x="6776" y="8797"/>
                    <a:pt x="6821" y="8715"/>
                  </a:cubicBezTo>
                  <a:lnTo>
                    <a:pt x="6821" y="8715"/>
                  </a:lnTo>
                  <a:cubicBezTo>
                    <a:pt x="6821" y="8716"/>
                    <a:pt x="6821" y="8716"/>
                    <a:pt x="6821" y="8716"/>
                  </a:cubicBezTo>
                  <a:cubicBezTo>
                    <a:pt x="6822" y="8715"/>
                    <a:pt x="6822" y="8714"/>
                    <a:pt x="6823" y="8712"/>
                  </a:cubicBezTo>
                  <a:lnTo>
                    <a:pt x="6823" y="8712"/>
                  </a:lnTo>
                  <a:cubicBezTo>
                    <a:pt x="6823" y="8713"/>
                    <a:pt x="6823" y="8713"/>
                    <a:pt x="6822" y="8713"/>
                  </a:cubicBezTo>
                  <a:lnTo>
                    <a:pt x="6822" y="8713"/>
                  </a:lnTo>
                  <a:cubicBezTo>
                    <a:pt x="6823" y="8712"/>
                    <a:pt x="6824" y="8711"/>
                    <a:pt x="6825" y="8709"/>
                  </a:cubicBezTo>
                  <a:lnTo>
                    <a:pt x="6825" y="8709"/>
                  </a:lnTo>
                  <a:cubicBezTo>
                    <a:pt x="6825" y="8710"/>
                    <a:pt x="6824" y="8710"/>
                    <a:pt x="6824" y="8711"/>
                  </a:cubicBezTo>
                  <a:lnTo>
                    <a:pt x="6824" y="8711"/>
                  </a:lnTo>
                  <a:cubicBezTo>
                    <a:pt x="6829" y="8704"/>
                    <a:pt x="6835" y="8694"/>
                    <a:pt x="6838" y="8686"/>
                  </a:cubicBezTo>
                  <a:cubicBezTo>
                    <a:pt x="6855" y="8653"/>
                    <a:pt x="6871" y="8626"/>
                    <a:pt x="6891" y="8592"/>
                  </a:cubicBezTo>
                  <a:lnTo>
                    <a:pt x="6891" y="8592"/>
                  </a:lnTo>
                  <a:cubicBezTo>
                    <a:pt x="6891" y="8593"/>
                    <a:pt x="6891" y="8593"/>
                    <a:pt x="6891" y="8593"/>
                  </a:cubicBezTo>
                  <a:lnTo>
                    <a:pt x="6891" y="8593"/>
                  </a:lnTo>
                  <a:cubicBezTo>
                    <a:pt x="6910" y="8559"/>
                    <a:pt x="6929" y="8527"/>
                    <a:pt x="6952" y="8492"/>
                  </a:cubicBezTo>
                  <a:cubicBezTo>
                    <a:pt x="6975" y="8449"/>
                    <a:pt x="6995" y="8412"/>
                    <a:pt x="7022" y="8368"/>
                  </a:cubicBezTo>
                  <a:cubicBezTo>
                    <a:pt x="7042" y="8332"/>
                    <a:pt x="7069" y="8295"/>
                    <a:pt x="7092" y="8258"/>
                  </a:cubicBezTo>
                  <a:cubicBezTo>
                    <a:pt x="7099" y="8241"/>
                    <a:pt x="7112" y="8228"/>
                    <a:pt x="7122" y="8215"/>
                  </a:cubicBezTo>
                  <a:lnTo>
                    <a:pt x="7159" y="8164"/>
                  </a:lnTo>
                  <a:cubicBezTo>
                    <a:pt x="7178" y="8135"/>
                    <a:pt x="7198" y="8113"/>
                    <a:pt x="7220" y="8084"/>
                  </a:cubicBezTo>
                  <a:lnTo>
                    <a:pt x="7220" y="8084"/>
                  </a:lnTo>
                  <a:cubicBezTo>
                    <a:pt x="7220" y="8084"/>
                    <a:pt x="7219" y="8084"/>
                    <a:pt x="7219" y="8084"/>
                  </a:cubicBezTo>
                  <a:cubicBezTo>
                    <a:pt x="7219" y="8081"/>
                    <a:pt x="7222" y="8081"/>
                    <a:pt x="7222" y="8078"/>
                  </a:cubicBezTo>
                  <a:lnTo>
                    <a:pt x="7226" y="8074"/>
                  </a:lnTo>
                  <a:cubicBezTo>
                    <a:pt x="7276" y="8007"/>
                    <a:pt x="7326" y="7940"/>
                    <a:pt x="7373" y="7874"/>
                  </a:cubicBezTo>
                  <a:cubicBezTo>
                    <a:pt x="7426" y="7793"/>
                    <a:pt x="7480" y="7713"/>
                    <a:pt x="7530" y="7633"/>
                  </a:cubicBezTo>
                  <a:lnTo>
                    <a:pt x="7530" y="7633"/>
                  </a:lnTo>
                  <a:cubicBezTo>
                    <a:pt x="7440" y="7743"/>
                    <a:pt x="7346" y="7847"/>
                    <a:pt x="7253" y="7947"/>
                  </a:cubicBezTo>
                  <a:lnTo>
                    <a:pt x="7246" y="7951"/>
                  </a:lnTo>
                  <a:cubicBezTo>
                    <a:pt x="7242" y="7957"/>
                    <a:pt x="7239" y="7961"/>
                    <a:pt x="7236" y="7967"/>
                  </a:cubicBezTo>
                  <a:lnTo>
                    <a:pt x="7206" y="7997"/>
                  </a:lnTo>
                  <a:lnTo>
                    <a:pt x="7209" y="7994"/>
                  </a:lnTo>
                  <a:lnTo>
                    <a:pt x="7209" y="7994"/>
                  </a:lnTo>
                  <a:cubicBezTo>
                    <a:pt x="7206" y="7997"/>
                    <a:pt x="7206" y="8001"/>
                    <a:pt x="7202" y="8001"/>
                  </a:cubicBezTo>
                  <a:lnTo>
                    <a:pt x="7186" y="8017"/>
                  </a:lnTo>
                  <a:lnTo>
                    <a:pt x="7189" y="8014"/>
                  </a:lnTo>
                  <a:lnTo>
                    <a:pt x="7186" y="8017"/>
                  </a:lnTo>
                  <a:lnTo>
                    <a:pt x="7186" y="8017"/>
                  </a:lnTo>
                  <a:cubicBezTo>
                    <a:pt x="7122" y="8084"/>
                    <a:pt x="7062" y="8151"/>
                    <a:pt x="7005" y="8218"/>
                  </a:cubicBezTo>
                  <a:cubicBezTo>
                    <a:pt x="6988" y="8241"/>
                    <a:pt x="6972" y="8258"/>
                    <a:pt x="6958" y="8278"/>
                  </a:cubicBezTo>
                  <a:cubicBezTo>
                    <a:pt x="6942" y="8298"/>
                    <a:pt x="6925" y="8325"/>
                    <a:pt x="6908" y="8345"/>
                  </a:cubicBezTo>
                  <a:cubicBezTo>
                    <a:pt x="6885" y="8378"/>
                    <a:pt x="6861" y="8412"/>
                    <a:pt x="6841" y="8445"/>
                  </a:cubicBezTo>
                  <a:cubicBezTo>
                    <a:pt x="6788" y="8529"/>
                    <a:pt x="6738" y="8613"/>
                    <a:pt x="6687" y="8699"/>
                  </a:cubicBezTo>
                  <a:cubicBezTo>
                    <a:pt x="6637" y="8786"/>
                    <a:pt x="6591" y="8877"/>
                    <a:pt x="6540" y="8960"/>
                  </a:cubicBezTo>
                  <a:cubicBezTo>
                    <a:pt x="6500" y="9034"/>
                    <a:pt x="6453" y="9114"/>
                    <a:pt x="6407" y="9188"/>
                  </a:cubicBezTo>
                  <a:cubicBezTo>
                    <a:pt x="6356" y="9271"/>
                    <a:pt x="6306" y="9361"/>
                    <a:pt x="6260" y="9448"/>
                  </a:cubicBezTo>
                  <a:lnTo>
                    <a:pt x="6223" y="9522"/>
                  </a:lnTo>
                  <a:cubicBezTo>
                    <a:pt x="6216" y="9545"/>
                    <a:pt x="6203" y="9565"/>
                    <a:pt x="6193" y="9585"/>
                  </a:cubicBezTo>
                  <a:cubicBezTo>
                    <a:pt x="6186" y="9605"/>
                    <a:pt x="6176" y="9622"/>
                    <a:pt x="6169" y="9646"/>
                  </a:cubicBezTo>
                  <a:cubicBezTo>
                    <a:pt x="6159" y="9669"/>
                    <a:pt x="6149" y="9696"/>
                    <a:pt x="6139" y="9716"/>
                  </a:cubicBezTo>
                  <a:cubicBezTo>
                    <a:pt x="6122" y="9766"/>
                    <a:pt x="6102" y="9813"/>
                    <a:pt x="6086" y="9863"/>
                  </a:cubicBezTo>
                  <a:cubicBezTo>
                    <a:pt x="6069" y="9903"/>
                    <a:pt x="6056" y="9947"/>
                    <a:pt x="6042" y="9990"/>
                  </a:cubicBezTo>
                  <a:cubicBezTo>
                    <a:pt x="6032" y="10033"/>
                    <a:pt x="6015" y="10074"/>
                    <a:pt x="5999" y="10120"/>
                  </a:cubicBezTo>
                  <a:cubicBezTo>
                    <a:pt x="5999" y="10124"/>
                    <a:pt x="5992" y="10130"/>
                    <a:pt x="5992" y="10130"/>
                  </a:cubicBezTo>
                  <a:cubicBezTo>
                    <a:pt x="5989" y="10057"/>
                    <a:pt x="5985" y="9983"/>
                    <a:pt x="5982" y="9913"/>
                  </a:cubicBezTo>
                  <a:cubicBezTo>
                    <a:pt x="5982" y="9880"/>
                    <a:pt x="5975" y="9840"/>
                    <a:pt x="5975" y="9806"/>
                  </a:cubicBezTo>
                  <a:cubicBezTo>
                    <a:pt x="5972" y="9793"/>
                    <a:pt x="5975" y="9779"/>
                    <a:pt x="5982" y="9766"/>
                  </a:cubicBezTo>
                  <a:cubicBezTo>
                    <a:pt x="5989" y="9743"/>
                    <a:pt x="5999" y="9712"/>
                    <a:pt x="6009" y="9686"/>
                  </a:cubicBezTo>
                  <a:lnTo>
                    <a:pt x="6059" y="9562"/>
                  </a:lnTo>
                  <a:lnTo>
                    <a:pt x="6109" y="9435"/>
                  </a:lnTo>
                  <a:lnTo>
                    <a:pt x="6173" y="9298"/>
                  </a:lnTo>
                  <a:cubicBezTo>
                    <a:pt x="6179" y="9278"/>
                    <a:pt x="6193" y="9251"/>
                    <a:pt x="6203" y="9231"/>
                  </a:cubicBezTo>
                  <a:cubicBezTo>
                    <a:pt x="6226" y="9178"/>
                    <a:pt x="6253" y="9127"/>
                    <a:pt x="6273" y="9081"/>
                  </a:cubicBezTo>
                  <a:lnTo>
                    <a:pt x="6296" y="9030"/>
                  </a:lnTo>
                  <a:cubicBezTo>
                    <a:pt x="6320" y="8994"/>
                    <a:pt x="6336" y="8950"/>
                    <a:pt x="6356" y="8913"/>
                  </a:cubicBezTo>
                  <a:lnTo>
                    <a:pt x="6377" y="8873"/>
                  </a:lnTo>
                  <a:cubicBezTo>
                    <a:pt x="6403" y="8823"/>
                    <a:pt x="6430" y="8776"/>
                    <a:pt x="6457" y="8726"/>
                  </a:cubicBezTo>
                  <a:cubicBezTo>
                    <a:pt x="6463" y="8713"/>
                    <a:pt x="6473" y="8696"/>
                    <a:pt x="6480" y="8683"/>
                  </a:cubicBezTo>
                  <a:lnTo>
                    <a:pt x="6490" y="8666"/>
                  </a:lnTo>
                  <a:cubicBezTo>
                    <a:pt x="6530" y="8592"/>
                    <a:pt x="6574" y="8522"/>
                    <a:pt x="6621" y="8445"/>
                  </a:cubicBezTo>
                  <a:lnTo>
                    <a:pt x="6637" y="8422"/>
                  </a:lnTo>
                  <a:cubicBezTo>
                    <a:pt x="6647" y="8399"/>
                    <a:pt x="6661" y="8378"/>
                    <a:pt x="6674" y="8355"/>
                  </a:cubicBezTo>
                  <a:lnTo>
                    <a:pt x="6744" y="8215"/>
                  </a:lnTo>
                  <a:cubicBezTo>
                    <a:pt x="6774" y="8161"/>
                    <a:pt x="6798" y="8108"/>
                    <a:pt x="6828" y="8051"/>
                  </a:cubicBezTo>
                  <a:lnTo>
                    <a:pt x="6855" y="7997"/>
                  </a:lnTo>
                  <a:cubicBezTo>
                    <a:pt x="6875" y="7957"/>
                    <a:pt x="6898" y="7910"/>
                    <a:pt x="6922" y="7867"/>
                  </a:cubicBezTo>
                  <a:cubicBezTo>
                    <a:pt x="6932" y="7847"/>
                    <a:pt x="6942" y="7827"/>
                    <a:pt x="6948" y="7810"/>
                  </a:cubicBezTo>
                  <a:cubicBezTo>
                    <a:pt x="6958" y="7797"/>
                    <a:pt x="6965" y="7780"/>
                    <a:pt x="6975" y="7767"/>
                  </a:cubicBezTo>
                  <a:cubicBezTo>
                    <a:pt x="6982" y="7757"/>
                    <a:pt x="6988" y="7743"/>
                    <a:pt x="6995" y="7730"/>
                  </a:cubicBezTo>
                  <a:cubicBezTo>
                    <a:pt x="7008" y="7706"/>
                    <a:pt x="7025" y="7680"/>
                    <a:pt x="7042" y="7656"/>
                  </a:cubicBezTo>
                  <a:lnTo>
                    <a:pt x="7075" y="7599"/>
                  </a:lnTo>
                  <a:lnTo>
                    <a:pt x="7109" y="7546"/>
                  </a:lnTo>
                  <a:cubicBezTo>
                    <a:pt x="7139" y="7499"/>
                    <a:pt x="7166" y="7456"/>
                    <a:pt x="7196" y="7412"/>
                  </a:cubicBezTo>
                  <a:lnTo>
                    <a:pt x="7222" y="7375"/>
                  </a:lnTo>
                  <a:cubicBezTo>
                    <a:pt x="7313" y="7242"/>
                    <a:pt x="7396" y="7108"/>
                    <a:pt x="7477" y="6971"/>
                  </a:cubicBezTo>
                  <a:cubicBezTo>
                    <a:pt x="7483" y="6958"/>
                    <a:pt x="7490" y="6944"/>
                    <a:pt x="7497" y="6931"/>
                  </a:cubicBezTo>
                  <a:cubicBezTo>
                    <a:pt x="7513" y="6907"/>
                    <a:pt x="7527" y="6881"/>
                    <a:pt x="7540" y="6857"/>
                  </a:cubicBezTo>
                  <a:lnTo>
                    <a:pt x="7607" y="6730"/>
                  </a:lnTo>
                  <a:cubicBezTo>
                    <a:pt x="7634" y="6680"/>
                    <a:pt x="7660" y="6627"/>
                    <a:pt x="7684" y="6573"/>
                  </a:cubicBezTo>
                  <a:lnTo>
                    <a:pt x="7701" y="6536"/>
                  </a:lnTo>
                  <a:lnTo>
                    <a:pt x="7727" y="6479"/>
                  </a:lnTo>
                  <a:lnTo>
                    <a:pt x="7801" y="6329"/>
                  </a:lnTo>
                  <a:cubicBezTo>
                    <a:pt x="7824" y="6292"/>
                    <a:pt x="7841" y="6255"/>
                    <a:pt x="7861" y="6222"/>
                  </a:cubicBezTo>
                  <a:cubicBezTo>
                    <a:pt x="7878" y="6189"/>
                    <a:pt x="7898" y="6152"/>
                    <a:pt x="7915" y="6118"/>
                  </a:cubicBezTo>
                  <a:lnTo>
                    <a:pt x="7958" y="6041"/>
                  </a:lnTo>
                  <a:cubicBezTo>
                    <a:pt x="7981" y="6001"/>
                    <a:pt x="8001" y="5958"/>
                    <a:pt x="8028" y="5921"/>
                  </a:cubicBezTo>
                  <a:cubicBezTo>
                    <a:pt x="8042" y="5901"/>
                    <a:pt x="8048" y="5884"/>
                    <a:pt x="8062" y="5861"/>
                  </a:cubicBezTo>
                  <a:lnTo>
                    <a:pt x="8075" y="5837"/>
                  </a:lnTo>
                  <a:close/>
                  <a:moveTo>
                    <a:pt x="2331" y="8365"/>
                  </a:moveTo>
                  <a:lnTo>
                    <a:pt x="2394" y="8378"/>
                  </a:lnTo>
                  <a:cubicBezTo>
                    <a:pt x="2512" y="8409"/>
                    <a:pt x="2639" y="8449"/>
                    <a:pt x="2782" y="8506"/>
                  </a:cubicBezTo>
                  <a:cubicBezTo>
                    <a:pt x="2832" y="8526"/>
                    <a:pt x="2883" y="8546"/>
                    <a:pt x="2929" y="8566"/>
                  </a:cubicBezTo>
                  <a:cubicBezTo>
                    <a:pt x="2976" y="8589"/>
                    <a:pt x="3020" y="8613"/>
                    <a:pt x="3067" y="8639"/>
                  </a:cubicBezTo>
                  <a:lnTo>
                    <a:pt x="3073" y="8643"/>
                  </a:lnTo>
                  <a:lnTo>
                    <a:pt x="3077" y="8643"/>
                  </a:lnTo>
                  <a:lnTo>
                    <a:pt x="3080" y="8646"/>
                  </a:lnTo>
                  <a:lnTo>
                    <a:pt x="3087" y="8649"/>
                  </a:lnTo>
                  <a:lnTo>
                    <a:pt x="3083" y="8649"/>
                  </a:lnTo>
                  <a:lnTo>
                    <a:pt x="3093" y="8656"/>
                  </a:lnTo>
                  <a:lnTo>
                    <a:pt x="3110" y="8663"/>
                  </a:lnTo>
                  <a:lnTo>
                    <a:pt x="3113" y="8663"/>
                  </a:lnTo>
                  <a:lnTo>
                    <a:pt x="3117" y="8666"/>
                  </a:lnTo>
                  <a:cubicBezTo>
                    <a:pt x="3133" y="8676"/>
                    <a:pt x="3147" y="8683"/>
                    <a:pt x="3163" y="8693"/>
                  </a:cubicBezTo>
                  <a:cubicBezTo>
                    <a:pt x="3167" y="8696"/>
                    <a:pt x="3177" y="8699"/>
                    <a:pt x="3180" y="8706"/>
                  </a:cubicBezTo>
                  <a:cubicBezTo>
                    <a:pt x="3220" y="8730"/>
                    <a:pt x="3267" y="8760"/>
                    <a:pt x="3311" y="8793"/>
                  </a:cubicBezTo>
                  <a:cubicBezTo>
                    <a:pt x="3337" y="8816"/>
                    <a:pt x="3371" y="8843"/>
                    <a:pt x="3401" y="8867"/>
                  </a:cubicBezTo>
                  <a:cubicBezTo>
                    <a:pt x="3448" y="8907"/>
                    <a:pt x="3498" y="8943"/>
                    <a:pt x="3548" y="8980"/>
                  </a:cubicBezTo>
                  <a:lnTo>
                    <a:pt x="3628" y="9040"/>
                  </a:lnTo>
                  <a:cubicBezTo>
                    <a:pt x="3655" y="9064"/>
                    <a:pt x="3685" y="9084"/>
                    <a:pt x="3712" y="9111"/>
                  </a:cubicBezTo>
                  <a:cubicBezTo>
                    <a:pt x="3755" y="9157"/>
                    <a:pt x="3795" y="9208"/>
                    <a:pt x="3832" y="9251"/>
                  </a:cubicBezTo>
                  <a:lnTo>
                    <a:pt x="3836" y="9258"/>
                  </a:lnTo>
                  <a:lnTo>
                    <a:pt x="3839" y="9261"/>
                  </a:lnTo>
                  <a:lnTo>
                    <a:pt x="3852" y="9278"/>
                  </a:lnTo>
                  <a:lnTo>
                    <a:pt x="3866" y="9291"/>
                  </a:lnTo>
                  <a:cubicBezTo>
                    <a:pt x="3922" y="9361"/>
                    <a:pt x="3983" y="9432"/>
                    <a:pt x="4046" y="9502"/>
                  </a:cubicBezTo>
                  <a:cubicBezTo>
                    <a:pt x="4066" y="9529"/>
                    <a:pt x="4086" y="9549"/>
                    <a:pt x="4103" y="9575"/>
                  </a:cubicBezTo>
                  <a:cubicBezTo>
                    <a:pt x="4126" y="9599"/>
                    <a:pt x="4146" y="9619"/>
                    <a:pt x="4163" y="9646"/>
                  </a:cubicBezTo>
                  <a:lnTo>
                    <a:pt x="4230" y="9719"/>
                  </a:lnTo>
                  <a:lnTo>
                    <a:pt x="4243" y="9733"/>
                  </a:lnTo>
                  <a:cubicBezTo>
                    <a:pt x="4300" y="9799"/>
                    <a:pt x="4360" y="9870"/>
                    <a:pt x="4421" y="9933"/>
                  </a:cubicBezTo>
                  <a:lnTo>
                    <a:pt x="4467" y="9980"/>
                  </a:lnTo>
                  <a:lnTo>
                    <a:pt x="4494" y="10003"/>
                  </a:lnTo>
                  <a:cubicBezTo>
                    <a:pt x="4477" y="10087"/>
                    <a:pt x="4464" y="10167"/>
                    <a:pt x="4454" y="10247"/>
                  </a:cubicBezTo>
                  <a:cubicBezTo>
                    <a:pt x="4447" y="10221"/>
                    <a:pt x="4434" y="10197"/>
                    <a:pt x="4421" y="10171"/>
                  </a:cubicBezTo>
                  <a:cubicBezTo>
                    <a:pt x="4401" y="10127"/>
                    <a:pt x="4370" y="10084"/>
                    <a:pt x="4347" y="10043"/>
                  </a:cubicBezTo>
                  <a:cubicBezTo>
                    <a:pt x="4340" y="10033"/>
                    <a:pt x="4334" y="10027"/>
                    <a:pt x="4330" y="10017"/>
                  </a:cubicBezTo>
                  <a:lnTo>
                    <a:pt x="4304" y="9980"/>
                  </a:lnTo>
                  <a:cubicBezTo>
                    <a:pt x="4290" y="9960"/>
                    <a:pt x="4274" y="9943"/>
                    <a:pt x="4257" y="9920"/>
                  </a:cubicBezTo>
                  <a:cubicBezTo>
                    <a:pt x="4197" y="9846"/>
                    <a:pt x="4130" y="9769"/>
                    <a:pt x="4066" y="9699"/>
                  </a:cubicBezTo>
                  <a:cubicBezTo>
                    <a:pt x="3936" y="9552"/>
                    <a:pt x="3809" y="9408"/>
                    <a:pt x="3685" y="9258"/>
                  </a:cubicBezTo>
                  <a:lnTo>
                    <a:pt x="3685" y="9258"/>
                  </a:lnTo>
                  <a:cubicBezTo>
                    <a:pt x="3708" y="9291"/>
                    <a:pt x="3729" y="9325"/>
                    <a:pt x="3745" y="9358"/>
                  </a:cubicBezTo>
                  <a:cubicBezTo>
                    <a:pt x="3759" y="9378"/>
                    <a:pt x="3769" y="9395"/>
                    <a:pt x="3782" y="9415"/>
                  </a:cubicBezTo>
                  <a:cubicBezTo>
                    <a:pt x="3815" y="9468"/>
                    <a:pt x="3849" y="9519"/>
                    <a:pt x="3882" y="9569"/>
                  </a:cubicBezTo>
                  <a:cubicBezTo>
                    <a:pt x="3919" y="9626"/>
                    <a:pt x="3959" y="9679"/>
                    <a:pt x="3996" y="9729"/>
                  </a:cubicBezTo>
                  <a:cubicBezTo>
                    <a:pt x="4023" y="9769"/>
                    <a:pt x="4053" y="9809"/>
                    <a:pt x="4086" y="9850"/>
                  </a:cubicBezTo>
                  <a:lnTo>
                    <a:pt x="4173" y="9963"/>
                  </a:lnTo>
                  <a:cubicBezTo>
                    <a:pt x="4203" y="10003"/>
                    <a:pt x="4237" y="10047"/>
                    <a:pt x="4267" y="10087"/>
                  </a:cubicBezTo>
                  <a:lnTo>
                    <a:pt x="4340" y="10201"/>
                  </a:lnTo>
                  <a:cubicBezTo>
                    <a:pt x="4357" y="10224"/>
                    <a:pt x="4370" y="10254"/>
                    <a:pt x="4387" y="10281"/>
                  </a:cubicBezTo>
                  <a:cubicBezTo>
                    <a:pt x="4397" y="10298"/>
                    <a:pt x="4404" y="10314"/>
                    <a:pt x="4407" y="10334"/>
                  </a:cubicBezTo>
                  <a:lnTo>
                    <a:pt x="4407" y="10338"/>
                  </a:lnTo>
                  <a:cubicBezTo>
                    <a:pt x="4407" y="10344"/>
                    <a:pt x="4404" y="10348"/>
                    <a:pt x="4404" y="10351"/>
                  </a:cubicBezTo>
                  <a:cubicBezTo>
                    <a:pt x="4404" y="10368"/>
                    <a:pt x="4417" y="10381"/>
                    <a:pt x="4434" y="10385"/>
                  </a:cubicBezTo>
                  <a:lnTo>
                    <a:pt x="4447" y="10385"/>
                  </a:lnTo>
                  <a:cubicBezTo>
                    <a:pt x="4441" y="10438"/>
                    <a:pt x="4434" y="10488"/>
                    <a:pt x="4434" y="10545"/>
                  </a:cubicBezTo>
                  <a:cubicBezTo>
                    <a:pt x="4434" y="10585"/>
                    <a:pt x="4434" y="10629"/>
                    <a:pt x="4431" y="10665"/>
                  </a:cubicBezTo>
                  <a:lnTo>
                    <a:pt x="4431" y="10662"/>
                  </a:lnTo>
                  <a:cubicBezTo>
                    <a:pt x="4414" y="10632"/>
                    <a:pt x="4397" y="10602"/>
                    <a:pt x="4380" y="10568"/>
                  </a:cubicBezTo>
                  <a:cubicBezTo>
                    <a:pt x="4357" y="10535"/>
                    <a:pt x="4340" y="10498"/>
                    <a:pt x="4317" y="10465"/>
                  </a:cubicBezTo>
                  <a:lnTo>
                    <a:pt x="4317" y="10461"/>
                  </a:lnTo>
                  <a:lnTo>
                    <a:pt x="4310" y="10448"/>
                  </a:lnTo>
                  <a:lnTo>
                    <a:pt x="4304" y="10445"/>
                  </a:lnTo>
                  <a:lnTo>
                    <a:pt x="4300" y="10438"/>
                  </a:lnTo>
                  <a:lnTo>
                    <a:pt x="4300" y="10435"/>
                  </a:lnTo>
                  <a:cubicBezTo>
                    <a:pt x="4297" y="10431"/>
                    <a:pt x="4297" y="10428"/>
                    <a:pt x="4294" y="10421"/>
                  </a:cubicBezTo>
                  <a:lnTo>
                    <a:pt x="4287" y="10415"/>
                  </a:lnTo>
                  <a:lnTo>
                    <a:pt x="4287" y="10411"/>
                  </a:lnTo>
                  <a:lnTo>
                    <a:pt x="4284" y="10405"/>
                  </a:lnTo>
                  <a:lnTo>
                    <a:pt x="4277" y="10395"/>
                  </a:lnTo>
                  <a:cubicBezTo>
                    <a:pt x="4213" y="10294"/>
                    <a:pt x="4143" y="10194"/>
                    <a:pt x="4070" y="10100"/>
                  </a:cubicBezTo>
                  <a:cubicBezTo>
                    <a:pt x="4026" y="10037"/>
                    <a:pt x="3976" y="9977"/>
                    <a:pt x="3929" y="9910"/>
                  </a:cubicBezTo>
                  <a:cubicBezTo>
                    <a:pt x="3882" y="9843"/>
                    <a:pt x="3836" y="9779"/>
                    <a:pt x="3792" y="9712"/>
                  </a:cubicBezTo>
                  <a:lnTo>
                    <a:pt x="3742" y="9636"/>
                  </a:lnTo>
                  <a:cubicBezTo>
                    <a:pt x="3675" y="9535"/>
                    <a:pt x="3608" y="9432"/>
                    <a:pt x="3528" y="9341"/>
                  </a:cubicBezTo>
                  <a:cubicBezTo>
                    <a:pt x="3501" y="9311"/>
                    <a:pt x="3478" y="9281"/>
                    <a:pt x="3448" y="9248"/>
                  </a:cubicBezTo>
                  <a:cubicBezTo>
                    <a:pt x="3424" y="9218"/>
                    <a:pt x="3394" y="9194"/>
                    <a:pt x="3364" y="9174"/>
                  </a:cubicBezTo>
                  <a:lnTo>
                    <a:pt x="3361" y="9168"/>
                  </a:lnTo>
                  <a:cubicBezTo>
                    <a:pt x="3327" y="9141"/>
                    <a:pt x="3291" y="9111"/>
                    <a:pt x="3257" y="9084"/>
                  </a:cubicBezTo>
                  <a:lnTo>
                    <a:pt x="3194" y="9034"/>
                  </a:lnTo>
                  <a:cubicBezTo>
                    <a:pt x="3143" y="8994"/>
                    <a:pt x="3093" y="8950"/>
                    <a:pt x="3043" y="8907"/>
                  </a:cubicBezTo>
                  <a:cubicBezTo>
                    <a:pt x="2976" y="8847"/>
                    <a:pt x="2909" y="8790"/>
                    <a:pt x="2843" y="8733"/>
                  </a:cubicBezTo>
                  <a:cubicBezTo>
                    <a:pt x="2762" y="8673"/>
                    <a:pt x="2682" y="8616"/>
                    <a:pt x="2598" y="8562"/>
                  </a:cubicBezTo>
                  <a:cubicBezTo>
                    <a:pt x="2555" y="8529"/>
                    <a:pt x="2505" y="8499"/>
                    <a:pt x="2458" y="8465"/>
                  </a:cubicBezTo>
                  <a:lnTo>
                    <a:pt x="2425" y="8442"/>
                  </a:lnTo>
                  <a:cubicBezTo>
                    <a:pt x="2408" y="8429"/>
                    <a:pt x="2391" y="8415"/>
                    <a:pt x="2371" y="8405"/>
                  </a:cubicBezTo>
                  <a:cubicBezTo>
                    <a:pt x="2361" y="8399"/>
                    <a:pt x="2351" y="8392"/>
                    <a:pt x="2348" y="8388"/>
                  </a:cubicBezTo>
                  <a:cubicBezTo>
                    <a:pt x="2341" y="8378"/>
                    <a:pt x="2328" y="8375"/>
                    <a:pt x="2321" y="8365"/>
                  </a:cubicBezTo>
                  <a:close/>
                  <a:moveTo>
                    <a:pt x="7475" y="12051"/>
                  </a:moveTo>
                  <a:lnTo>
                    <a:pt x="7475" y="12051"/>
                  </a:lnTo>
                  <a:cubicBezTo>
                    <a:pt x="7473" y="12053"/>
                    <a:pt x="7473" y="12053"/>
                    <a:pt x="7473" y="12056"/>
                  </a:cubicBezTo>
                  <a:cubicBezTo>
                    <a:pt x="7474" y="12054"/>
                    <a:pt x="7475" y="12053"/>
                    <a:pt x="7475" y="12051"/>
                  </a:cubicBezTo>
                  <a:close/>
                  <a:moveTo>
                    <a:pt x="5454" y="7111"/>
                  </a:moveTo>
                  <a:cubicBezTo>
                    <a:pt x="5454" y="7121"/>
                    <a:pt x="5457" y="7125"/>
                    <a:pt x="5457" y="7135"/>
                  </a:cubicBezTo>
                  <a:cubicBezTo>
                    <a:pt x="5467" y="7168"/>
                    <a:pt x="5480" y="7205"/>
                    <a:pt x="5487" y="7238"/>
                  </a:cubicBezTo>
                  <a:lnTo>
                    <a:pt x="5501" y="7289"/>
                  </a:lnTo>
                  <a:cubicBezTo>
                    <a:pt x="5501" y="7292"/>
                    <a:pt x="5504" y="7295"/>
                    <a:pt x="5504" y="7302"/>
                  </a:cubicBezTo>
                  <a:cubicBezTo>
                    <a:pt x="5521" y="7362"/>
                    <a:pt x="5537" y="7426"/>
                    <a:pt x="5554" y="7486"/>
                  </a:cubicBezTo>
                  <a:cubicBezTo>
                    <a:pt x="5571" y="7543"/>
                    <a:pt x="5584" y="7596"/>
                    <a:pt x="5598" y="7646"/>
                  </a:cubicBezTo>
                  <a:lnTo>
                    <a:pt x="5601" y="7673"/>
                  </a:lnTo>
                  <a:cubicBezTo>
                    <a:pt x="5614" y="7723"/>
                    <a:pt x="5624" y="7773"/>
                    <a:pt x="5634" y="7823"/>
                  </a:cubicBezTo>
                  <a:cubicBezTo>
                    <a:pt x="5648" y="7877"/>
                    <a:pt x="5654" y="7930"/>
                    <a:pt x="5664" y="7987"/>
                  </a:cubicBezTo>
                  <a:lnTo>
                    <a:pt x="5664" y="7994"/>
                  </a:lnTo>
                  <a:lnTo>
                    <a:pt x="5664" y="7997"/>
                  </a:lnTo>
                  <a:cubicBezTo>
                    <a:pt x="5664" y="8011"/>
                    <a:pt x="5668" y="8024"/>
                    <a:pt x="5668" y="8037"/>
                  </a:cubicBezTo>
                  <a:cubicBezTo>
                    <a:pt x="5671" y="8047"/>
                    <a:pt x="5671" y="8064"/>
                    <a:pt x="5671" y="8081"/>
                  </a:cubicBezTo>
                  <a:cubicBezTo>
                    <a:pt x="5671" y="8094"/>
                    <a:pt x="5674" y="8108"/>
                    <a:pt x="5674" y="8114"/>
                  </a:cubicBezTo>
                  <a:lnTo>
                    <a:pt x="5688" y="8228"/>
                  </a:lnTo>
                  <a:cubicBezTo>
                    <a:pt x="5691" y="8282"/>
                    <a:pt x="5701" y="8345"/>
                    <a:pt x="5704" y="8409"/>
                  </a:cubicBezTo>
                  <a:cubicBezTo>
                    <a:pt x="5704" y="8429"/>
                    <a:pt x="5708" y="8449"/>
                    <a:pt x="5708" y="8472"/>
                  </a:cubicBezTo>
                  <a:lnTo>
                    <a:pt x="5718" y="8566"/>
                  </a:lnTo>
                  <a:cubicBezTo>
                    <a:pt x="5731" y="8726"/>
                    <a:pt x="5741" y="8890"/>
                    <a:pt x="5758" y="9047"/>
                  </a:cubicBezTo>
                  <a:cubicBezTo>
                    <a:pt x="5765" y="9097"/>
                    <a:pt x="5771" y="9151"/>
                    <a:pt x="5775" y="9201"/>
                  </a:cubicBezTo>
                  <a:cubicBezTo>
                    <a:pt x="5781" y="9244"/>
                    <a:pt x="5785" y="9281"/>
                    <a:pt x="5788" y="9325"/>
                  </a:cubicBezTo>
                  <a:cubicBezTo>
                    <a:pt x="5798" y="9412"/>
                    <a:pt x="5808" y="9509"/>
                    <a:pt x="5815" y="9602"/>
                  </a:cubicBezTo>
                  <a:cubicBezTo>
                    <a:pt x="5822" y="9743"/>
                    <a:pt x="5825" y="9883"/>
                    <a:pt x="5835" y="10017"/>
                  </a:cubicBezTo>
                  <a:cubicBezTo>
                    <a:pt x="5838" y="10070"/>
                    <a:pt x="5838" y="10127"/>
                    <a:pt x="5842" y="10184"/>
                  </a:cubicBezTo>
                  <a:lnTo>
                    <a:pt x="5842" y="10194"/>
                  </a:lnTo>
                  <a:cubicBezTo>
                    <a:pt x="5842" y="10244"/>
                    <a:pt x="5848" y="10294"/>
                    <a:pt x="5852" y="10344"/>
                  </a:cubicBezTo>
                  <a:cubicBezTo>
                    <a:pt x="5852" y="10364"/>
                    <a:pt x="5852" y="10388"/>
                    <a:pt x="5855" y="10411"/>
                  </a:cubicBezTo>
                  <a:cubicBezTo>
                    <a:pt x="5858" y="10518"/>
                    <a:pt x="5865" y="10632"/>
                    <a:pt x="5868" y="10739"/>
                  </a:cubicBezTo>
                  <a:lnTo>
                    <a:pt x="5868" y="10756"/>
                  </a:lnTo>
                  <a:cubicBezTo>
                    <a:pt x="5868" y="10940"/>
                    <a:pt x="5865" y="11120"/>
                    <a:pt x="5855" y="11321"/>
                  </a:cubicBezTo>
                  <a:cubicBezTo>
                    <a:pt x="5855" y="11371"/>
                    <a:pt x="5852" y="11418"/>
                    <a:pt x="5848" y="11468"/>
                  </a:cubicBezTo>
                  <a:cubicBezTo>
                    <a:pt x="5848" y="11485"/>
                    <a:pt x="5842" y="11501"/>
                    <a:pt x="5842" y="11518"/>
                  </a:cubicBezTo>
                  <a:cubicBezTo>
                    <a:pt x="5842" y="11548"/>
                    <a:pt x="5838" y="11581"/>
                    <a:pt x="5835" y="11608"/>
                  </a:cubicBezTo>
                  <a:cubicBezTo>
                    <a:pt x="5835" y="11625"/>
                    <a:pt x="5832" y="11642"/>
                    <a:pt x="5832" y="11665"/>
                  </a:cubicBezTo>
                  <a:cubicBezTo>
                    <a:pt x="5825" y="11692"/>
                    <a:pt x="5825" y="11719"/>
                    <a:pt x="5822" y="11749"/>
                  </a:cubicBezTo>
                  <a:cubicBezTo>
                    <a:pt x="5818" y="11772"/>
                    <a:pt x="5818" y="11792"/>
                    <a:pt x="5815" y="11819"/>
                  </a:cubicBezTo>
                  <a:cubicBezTo>
                    <a:pt x="5815" y="11836"/>
                    <a:pt x="5808" y="11852"/>
                    <a:pt x="5808" y="11869"/>
                  </a:cubicBezTo>
                  <a:lnTo>
                    <a:pt x="5808" y="11876"/>
                  </a:lnTo>
                  <a:cubicBezTo>
                    <a:pt x="5805" y="11896"/>
                    <a:pt x="5805" y="11919"/>
                    <a:pt x="5801" y="11939"/>
                  </a:cubicBezTo>
                  <a:cubicBezTo>
                    <a:pt x="5801" y="11946"/>
                    <a:pt x="5801" y="11953"/>
                    <a:pt x="5798" y="11959"/>
                  </a:cubicBezTo>
                  <a:cubicBezTo>
                    <a:pt x="5785" y="12043"/>
                    <a:pt x="5775" y="12130"/>
                    <a:pt x="5758" y="12220"/>
                  </a:cubicBezTo>
                  <a:cubicBezTo>
                    <a:pt x="5735" y="12377"/>
                    <a:pt x="5701" y="12538"/>
                    <a:pt x="5671" y="12691"/>
                  </a:cubicBezTo>
                  <a:lnTo>
                    <a:pt x="5651" y="12792"/>
                  </a:lnTo>
                  <a:cubicBezTo>
                    <a:pt x="5634" y="12872"/>
                    <a:pt x="5621" y="12952"/>
                    <a:pt x="5608" y="13026"/>
                  </a:cubicBezTo>
                  <a:lnTo>
                    <a:pt x="5601" y="13073"/>
                  </a:lnTo>
                  <a:lnTo>
                    <a:pt x="5598" y="13099"/>
                  </a:lnTo>
                  <a:cubicBezTo>
                    <a:pt x="5591" y="13133"/>
                    <a:pt x="5584" y="13166"/>
                    <a:pt x="5581" y="13200"/>
                  </a:cubicBezTo>
                  <a:cubicBezTo>
                    <a:pt x="5571" y="13257"/>
                    <a:pt x="5567" y="13310"/>
                    <a:pt x="5557" y="13357"/>
                  </a:cubicBezTo>
                  <a:cubicBezTo>
                    <a:pt x="5551" y="13447"/>
                    <a:pt x="5547" y="13541"/>
                    <a:pt x="5541" y="13631"/>
                  </a:cubicBezTo>
                  <a:cubicBezTo>
                    <a:pt x="5541" y="13658"/>
                    <a:pt x="5541" y="13681"/>
                    <a:pt x="5537" y="13708"/>
                  </a:cubicBezTo>
                  <a:cubicBezTo>
                    <a:pt x="5537" y="13731"/>
                    <a:pt x="5537" y="13758"/>
                    <a:pt x="5534" y="13781"/>
                  </a:cubicBezTo>
                  <a:lnTo>
                    <a:pt x="5534" y="13795"/>
                  </a:lnTo>
                  <a:cubicBezTo>
                    <a:pt x="5534" y="13825"/>
                    <a:pt x="5534" y="13855"/>
                    <a:pt x="5531" y="13882"/>
                  </a:cubicBezTo>
                  <a:cubicBezTo>
                    <a:pt x="5531" y="13862"/>
                    <a:pt x="5524" y="13842"/>
                    <a:pt x="5524" y="13815"/>
                  </a:cubicBezTo>
                  <a:cubicBezTo>
                    <a:pt x="5507" y="13494"/>
                    <a:pt x="5470" y="13176"/>
                    <a:pt x="5420" y="12859"/>
                  </a:cubicBezTo>
                  <a:cubicBezTo>
                    <a:pt x="5420" y="12852"/>
                    <a:pt x="5417" y="12842"/>
                    <a:pt x="5417" y="12835"/>
                  </a:cubicBezTo>
                  <a:lnTo>
                    <a:pt x="5417" y="12845"/>
                  </a:lnTo>
                  <a:cubicBezTo>
                    <a:pt x="5414" y="12829"/>
                    <a:pt x="5414" y="12808"/>
                    <a:pt x="5407" y="12792"/>
                  </a:cubicBezTo>
                  <a:cubicBezTo>
                    <a:pt x="5407" y="12785"/>
                    <a:pt x="5404" y="12775"/>
                    <a:pt x="5404" y="12768"/>
                  </a:cubicBezTo>
                  <a:lnTo>
                    <a:pt x="5404" y="12762"/>
                  </a:lnTo>
                  <a:cubicBezTo>
                    <a:pt x="5397" y="12722"/>
                    <a:pt x="5390" y="12675"/>
                    <a:pt x="5384" y="12635"/>
                  </a:cubicBezTo>
                  <a:lnTo>
                    <a:pt x="5384" y="12645"/>
                  </a:lnTo>
                  <a:cubicBezTo>
                    <a:pt x="5363" y="12504"/>
                    <a:pt x="5347" y="12367"/>
                    <a:pt x="5330" y="12223"/>
                  </a:cubicBezTo>
                  <a:cubicBezTo>
                    <a:pt x="5320" y="12143"/>
                    <a:pt x="5313" y="12070"/>
                    <a:pt x="5307" y="11989"/>
                  </a:cubicBezTo>
                  <a:cubicBezTo>
                    <a:pt x="5300" y="11909"/>
                    <a:pt x="5297" y="11832"/>
                    <a:pt x="5290" y="11752"/>
                  </a:cubicBezTo>
                  <a:cubicBezTo>
                    <a:pt x="5287" y="11668"/>
                    <a:pt x="5280" y="11585"/>
                    <a:pt x="5273" y="11498"/>
                  </a:cubicBezTo>
                  <a:cubicBezTo>
                    <a:pt x="5270" y="11421"/>
                    <a:pt x="5267" y="11347"/>
                    <a:pt x="5267" y="11271"/>
                  </a:cubicBezTo>
                  <a:cubicBezTo>
                    <a:pt x="5267" y="11113"/>
                    <a:pt x="5270" y="10950"/>
                    <a:pt x="5273" y="10789"/>
                  </a:cubicBezTo>
                  <a:cubicBezTo>
                    <a:pt x="5283" y="10629"/>
                    <a:pt x="5287" y="10468"/>
                    <a:pt x="5287" y="10304"/>
                  </a:cubicBezTo>
                  <a:cubicBezTo>
                    <a:pt x="5287" y="10144"/>
                    <a:pt x="5283" y="9983"/>
                    <a:pt x="5290" y="9819"/>
                  </a:cubicBezTo>
                  <a:cubicBezTo>
                    <a:pt x="5297" y="9736"/>
                    <a:pt x="5303" y="9659"/>
                    <a:pt x="5313" y="9575"/>
                  </a:cubicBezTo>
                  <a:cubicBezTo>
                    <a:pt x="5320" y="9495"/>
                    <a:pt x="5330" y="9415"/>
                    <a:pt x="5337" y="9341"/>
                  </a:cubicBezTo>
                  <a:cubicBezTo>
                    <a:pt x="5347" y="9261"/>
                    <a:pt x="5353" y="9178"/>
                    <a:pt x="5357" y="9094"/>
                  </a:cubicBezTo>
                  <a:cubicBezTo>
                    <a:pt x="5363" y="9010"/>
                    <a:pt x="5363" y="8923"/>
                    <a:pt x="5363" y="8840"/>
                  </a:cubicBezTo>
                  <a:lnTo>
                    <a:pt x="5363" y="8840"/>
                  </a:lnTo>
                  <a:cubicBezTo>
                    <a:pt x="5350" y="8933"/>
                    <a:pt x="5330" y="9030"/>
                    <a:pt x="5307" y="9127"/>
                  </a:cubicBezTo>
                  <a:lnTo>
                    <a:pt x="5307" y="9124"/>
                  </a:lnTo>
                  <a:cubicBezTo>
                    <a:pt x="5290" y="9184"/>
                    <a:pt x="5273" y="9251"/>
                    <a:pt x="5256" y="9315"/>
                  </a:cubicBezTo>
                  <a:cubicBezTo>
                    <a:pt x="5240" y="9368"/>
                    <a:pt x="5223" y="9428"/>
                    <a:pt x="5213" y="9482"/>
                  </a:cubicBezTo>
                  <a:cubicBezTo>
                    <a:pt x="5200" y="9525"/>
                    <a:pt x="5190" y="9565"/>
                    <a:pt x="5180" y="9609"/>
                  </a:cubicBezTo>
                  <a:cubicBezTo>
                    <a:pt x="5170" y="9646"/>
                    <a:pt x="5156" y="9682"/>
                    <a:pt x="5153" y="9726"/>
                  </a:cubicBezTo>
                  <a:cubicBezTo>
                    <a:pt x="5139" y="9803"/>
                    <a:pt x="5123" y="9883"/>
                    <a:pt x="5116" y="9963"/>
                  </a:cubicBezTo>
                  <a:cubicBezTo>
                    <a:pt x="5099" y="10127"/>
                    <a:pt x="5089" y="10288"/>
                    <a:pt x="5083" y="10451"/>
                  </a:cubicBezTo>
                  <a:cubicBezTo>
                    <a:pt x="5079" y="10532"/>
                    <a:pt x="5079" y="10612"/>
                    <a:pt x="5073" y="10689"/>
                  </a:cubicBezTo>
                  <a:cubicBezTo>
                    <a:pt x="5069" y="10769"/>
                    <a:pt x="5069" y="10849"/>
                    <a:pt x="5069" y="10929"/>
                  </a:cubicBezTo>
                  <a:cubicBezTo>
                    <a:pt x="5069" y="11090"/>
                    <a:pt x="5069" y="11257"/>
                    <a:pt x="5083" y="11421"/>
                  </a:cubicBezTo>
                  <a:lnTo>
                    <a:pt x="5119" y="11922"/>
                  </a:lnTo>
                  <a:cubicBezTo>
                    <a:pt x="5123" y="11999"/>
                    <a:pt x="5133" y="12076"/>
                    <a:pt x="5139" y="12153"/>
                  </a:cubicBezTo>
                  <a:cubicBezTo>
                    <a:pt x="5149" y="12227"/>
                    <a:pt x="5156" y="12304"/>
                    <a:pt x="5166" y="12384"/>
                  </a:cubicBezTo>
                  <a:cubicBezTo>
                    <a:pt x="5186" y="12551"/>
                    <a:pt x="5213" y="12718"/>
                    <a:pt x="5240" y="12885"/>
                  </a:cubicBezTo>
                  <a:cubicBezTo>
                    <a:pt x="5267" y="13036"/>
                    <a:pt x="5297" y="13190"/>
                    <a:pt x="5317" y="13343"/>
                  </a:cubicBezTo>
                  <a:cubicBezTo>
                    <a:pt x="5323" y="13397"/>
                    <a:pt x="5333" y="13454"/>
                    <a:pt x="5337" y="13507"/>
                  </a:cubicBezTo>
                  <a:cubicBezTo>
                    <a:pt x="5347" y="13571"/>
                    <a:pt x="5353" y="13631"/>
                    <a:pt x="5357" y="13695"/>
                  </a:cubicBezTo>
                  <a:cubicBezTo>
                    <a:pt x="5370" y="13805"/>
                    <a:pt x="5380" y="13912"/>
                    <a:pt x="5390" y="14026"/>
                  </a:cubicBezTo>
                  <a:cubicBezTo>
                    <a:pt x="5407" y="14189"/>
                    <a:pt x="5430" y="14350"/>
                    <a:pt x="5454" y="14514"/>
                  </a:cubicBezTo>
                  <a:cubicBezTo>
                    <a:pt x="5457" y="14550"/>
                    <a:pt x="5467" y="14584"/>
                    <a:pt x="5474" y="14624"/>
                  </a:cubicBezTo>
                  <a:cubicBezTo>
                    <a:pt x="5470" y="14661"/>
                    <a:pt x="5470" y="14698"/>
                    <a:pt x="5467" y="14731"/>
                  </a:cubicBezTo>
                  <a:lnTo>
                    <a:pt x="5464" y="14774"/>
                  </a:lnTo>
                  <a:lnTo>
                    <a:pt x="5464" y="14781"/>
                  </a:lnTo>
                  <a:cubicBezTo>
                    <a:pt x="5457" y="14768"/>
                    <a:pt x="5457" y="14761"/>
                    <a:pt x="5454" y="14748"/>
                  </a:cubicBezTo>
                  <a:cubicBezTo>
                    <a:pt x="5450" y="14734"/>
                    <a:pt x="5447" y="14718"/>
                    <a:pt x="5447" y="14708"/>
                  </a:cubicBezTo>
                  <a:cubicBezTo>
                    <a:pt x="5440" y="14681"/>
                    <a:pt x="5434" y="14657"/>
                    <a:pt x="5430" y="14627"/>
                  </a:cubicBezTo>
                  <a:cubicBezTo>
                    <a:pt x="5444" y="14497"/>
                    <a:pt x="5417" y="14360"/>
                    <a:pt x="5370" y="14226"/>
                  </a:cubicBezTo>
                  <a:cubicBezTo>
                    <a:pt x="5347" y="14149"/>
                    <a:pt x="5317" y="14079"/>
                    <a:pt x="5287" y="14005"/>
                  </a:cubicBezTo>
                  <a:lnTo>
                    <a:pt x="5267" y="13955"/>
                  </a:lnTo>
                  <a:lnTo>
                    <a:pt x="5263" y="13942"/>
                  </a:lnTo>
                  <a:lnTo>
                    <a:pt x="5256" y="13929"/>
                  </a:lnTo>
                  <a:cubicBezTo>
                    <a:pt x="5230" y="13852"/>
                    <a:pt x="5200" y="13775"/>
                    <a:pt x="5170" y="13698"/>
                  </a:cubicBezTo>
                  <a:cubicBezTo>
                    <a:pt x="5153" y="13658"/>
                    <a:pt x="5136" y="13611"/>
                    <a:pt x="5119" y="13564"/>
                  </a:cubicBezTo>
                  <a:lnTo>
                    <a:pt x="5069" y="13427"/>
                  </a:lnTo>
                  <a:cubicBezTo>
                    <a:pt x="5056" y="13390"/>
                    <a:pt x="5039" y="13347"/>
                    <a:pt x="5029" y="13300"/>
                  </a:cubicBezTo>
                  <a:cubicBezTo>
                    <a:pt x="5016" y="13260"/>
                    <a:pt x="4999" y="13210"/>
                    <a:pt x="4982" y="13160"/>
                  </a:cubicBezTo>
                  <a:lnTo>
                    <a:pt x="4982" y="13150"/>
                  </a:lnTo>
                  <a:cubicBezTo>
                    <a:pt x="4982" y="13146"/>
                    <a:pt x="4982" y="13146"/>
                    <a:pt x="4979" y="13143"/>
                  </a:cubicBezTo>
                  <a:cubicBezTo>
                    <a:pt x="4972" y="13136"/>
                    <a:pt x="4972" y="13126"/>
                    <a:pt x="4969" y="13119"/>
                  </a:cubicBezTo>
                  <a:lnTo>
                    <a:pt x="4962" y="13093"/>
                  </a:lnTo>
                  <a:cubicBezTo>
                    <a:pt x="4936" y="13009"/>
                    <a:pt x="4915" y="12926"/>
                    <a:pt x="4895" y="12839"/>
                  </a:cubicBezTo>
                  <a:cubicBezTo>
                    <a:pt x="4872" y="12755"/>
                    <a:pt x="4852" y="12671"/>
                    <a:pt x="4835" y="12588"/>
                  </a:cubicBezTo>
                  <a:lnTo>
                    <a:pt x="4829" y="12558"/>
                  </a:lnTo>
                  <a:lnTo>
                    <a:pt x="4818" y="12528"/>
                  </a:lnTo>
                  <a:lnTo>
                    <a:pt x="4815" y="12511"/>
                  </a:lnTo>
                  <a:cubicBezTo>
                    <a:pt x="4795" y="12434"/>
                    <a:pt x="4778" y="12350"/>
                    <a:pt x="4762" y="12267"/>
                  </a:cubicBezTo>
                  <a:cubicBezTo>
                    <a:pt x="4738" y="12177"/>
                    <a:pt x="4722" y="12086"/>
                    <a:pt x="4705" y="11986"/>
                  </a:cubicBezTo>
                  <a:lnTo>
                    <a:pt x="4701" y="11959"/>
                  </a:lnTo>
                  <a:lnTo>
                    <a:pt x="4698" y="11939"/>
                  </a:lnTo>
                  <a:cubicBezTo>
                    <a:pt x="4688" y="11889"/>
                    <a:pt x="4685" y="11842"/>
                    <a:pt x="4681" y="11792"/>
                  </a:cubicBezTo>
                  <a:cubicBezTo>
                    <a:pt x="4668" y="11672"/>
                    <a:pt x="4655" y="11551"/>
                    <a:pt x="4651" y="11438"/>
                  </a:cubicBezTo>
                  <a:cubicBezTo>
                    <a:pt x="4651" y="11418"/>
                    <a:pt x="4648" y="11398"/>
                    <a:pt x="4648" y="11374"/>
                  </a:cubicBezTo>
                  <a:cubicBezTo>
                    <a:pt x="4645" y="11281"/>
                    <a:pt x="4638" y="11174"/>
                    <a:pt x="4635" y="11067"/>
                  </a:cubicBezTo>
                  <a:cubicBezTo>
                    <a:pt x="4631" y="10986"/>
                    <a:pt x="4631" y="10906"/>
                    <a:pt x="4631" y="10819"/>
                  </a:cubicBezTo>
                  <a:lnTo>
                    <a:pt x="4631" y="10752"/>
                  </a:lnTo>
                  <a:lnTo>
                    <a:pt x="4631" y="10545"/>
                  </a:lnTo>
                  <a:cubicBezTo>
                    <a:pt x="4631" y="10498"/>
                    <a:pt x="4635" y="10455"/>
                    <a:pt x="4638" y="10411"/>
                  </a:cubicBezTo>
                  <a:cubicBezTo>
                    <a:pt x="4645" y="10364"/>
                    <a:pt x="4648" y="10321"/>
                    <a:pt x="4651" y="10278"/>
                  </a:cubicBezTo>
                  <a:cubicBezTo>
                    <a:pt x="4665" y="10181"/>
                    <a:pt x="4678" y="10094"/>
                    <a:pt x="4695" y="10010"/>
                  </a:cubicBezTo>
                  <a:cubicBezTo>
                    <a:pt x="4711" y="9913"/>
                    <a:pt x="4728" y="9816"/>
                    <a:pt x="4745" y="9726"/>
                  </a:cubicBezTo>
                  <a:cubicBezTo>
                    <a:pt x="4752" y="9682"/>
                    <a:pt x="4762" y="9636"/>
                    <a:pt x="4765" y="9595"/>
                  </a:cubicBezTo>
                  <a:lnTo>
                    <a:pt x="4788" y="9445"/>
                  </a:lnTo>
                  <a:cubicBezTo>
                    <a:pt x="4805" y="9351"/>
                    <a:pt x="4829" y="9258"/>
                    <a:pt x="4845" y="9181"/>
                  </a:cubicBezTo>
                  <a:cubicBezTo>
                    <a:pt x="4855" y="9134"/>
                    <a:pt x="4869" y="9097"/>
                    <a:pt x="4879" y="9061"/>
                  </a:cubicBezTo>
                  <a:cubicBezTo>
                    <a:pt x="4882" y="9047"/>
                    <a:pt x="4885" y="9034"/>
                    <a:pt x="4889" y="9027"/>
                  </a:cubicBezTo>
                  <a:cubicBezTo>
                    <a:pt x="4899" y="9007"/>
                    <a:pt x="4902" y="8980"/>
                    <a:pt x="4912" y="8960"/>
                  </a:cubicBezTo>
                  <a:cubicBezTo>
                    <a:pt x="4936" y="8890"/>
                    <a:pt x="4962" y="8816"/>
                    <a:pt x="4989" y="8743"/>
                  </a:cubicBezTo>
                  <a:cubicBezTo>
                    <a:pt x="4989" y="8740"/>
                    <a:pt x="4989" y="8740"/>
                    <a:pt x="4996" y="8733"/>
                  </a:cubicBezTo>
                  <a:cubicBezTo>
                    <a:pt x="5029" y="8643"/>
                    <a:pt x="5063" y="8556"/>
                    <a:pt x="5089" y="8465"/>
                  </a:cubicBezTo>
                  <a:cubicBezTo>
                    <a:pt x="5119" y="8378"/>
                    <a:pt x="5149" y="8292"/>
                    <a:pt x="5173" y="8205"/>
                  </a:cubicBezTo>
                  <a:cubicBezTo>
                    <a:pt x="5230" y="8024"/>
                    <a:pt x="5273" y="7840"/>
                    <a:pt x="5333" y="7640"/>
                  </a:cubicBezTo>
                  <a:cubicBezTo>
                    <a:pt x="5357" y="7543"/>
                    <a:pt x="5384" y="7452"/>
                    <a:pt x="5404" y="7369"/>
                  </a:cubicBezTo>
                  <a:cubicBezTo>
                    <a:pt x="5424" y="7278"/>
                    <a:pt x="5440" y="7195"/>
                    <a:pt x="5454" y="7111"/>
                  </a:cubicBezTo>
                  <a:close/>
                  <a:moveTo>
                    <a:pt x="8306" y="9368"/>
                  </a:moveTo>
                  <a:lnTo>
                    <a:pt x="8306" y="9381"/>
                  </a:lnTo>
                  <a:cubicBezTo>
                    <a:pt x="8306" y="9395"/>
                    <a:pt x="8306" y="9405"/>
                    <a:pt x="8299" y="9418"/>
                  </a:cubicBezTo>
                  <a:lnTo>
                    <a:pt x="8292" y="9502"/>
                  </a:lnTo>
                  <a:lnTo>
                    <a:pt x="8279" y="9666"/>
                  </a:lnTo>
                  <a:cubicBezTo>
                    <a:pt x="8276" y="9743"/>
                    <a:pt x="8266" y="9819"/>
                    <a:pt x="8256" y="9920"/>
                  </a:cubicBezTo>
                  <a:lnTo>
                    <a:pt x="8249" y="9950"/>
                  </a:lnTo>
                  <a:lnTo>
                    <a:pt x="8242" y="10013"/>
                  </a:lnTo>
                  <a:cubicBezTo>
                    <a:pt x="8239" y="10057"/>
                    <a:pt x="8229" y="10107"/>
                    <a:pt x="8225" y="10154"/>
                  </a:cubicBezTo>
                  <a:cubicBezTo>
                    <a:pt x="8222" y="10197"/>
                    <a:pt x="8212" y="10241"/>
                    <a:pt x="8209" y="10291"/>
                  </a:cubicBezTo>
                  <a:cubicBezTo>
                    <a:pt x="8205" y="10341"/>
                    <a:pt x="8199" y="10398"/>
                    <a:pt x="8195" y="10455"/>
                  </a:cubicBezTo>
                  <a:cubicBezTo>
                    <a:pt x="8195" y="10502"/>
                    <a:pt x="8192" y="10552"/>
                    <a:pt x="8192" y="10598"/>
                  </a:cubicBezTo>
                  <a:lnTo>
                    <a:pt x="8192" y="10615"/>
                  </a:lnTo>
                  <a:lnTo>
                    <a:pt x="8192" y="10719"/>
                  </a:lnTo>
                  <a:cubicBezTo>
                    <a:pt x="8192" y="10779"/>
                    <a:pt x="8192" y="10839"/>
                    <a:pt x="8189" y="10903"/>
                  </a:cubicBezTo>
                  <a:lnTo>
                    <a:pt x="8189" y="10946"/>
                  </a:lnTo>
                  <a:lnTo>
                    <a:pt x="8189" y="10986"/>
                  </a:lnTo>
                  <a:lnTo>
                    <a:pt x="8189" y="11006"/>
                  </a:lnTo>
                  <a:lnTo>
                    <a:pt x="8189" y="11033"/>
                  </a:lnTo>
                  <a:lnTo>
                    <a:pt x="8189" y="11057"/>
                  </a:lnTo>
                  <a:cubicBezTo>
                    <a:pt x="8182" y="11087"/>
                    <a:pt x="8182" y="11113"/>
                    <a:pt x="8179" y="11140"/>
                  </a:cubicBezTo>
                  <a:lnTo>
                    <a:pt x="8175" y="11204"/>
                  </a:lnTo>
                  <a:lnTo>
                    <a:pt x="8172" y="11237"/>
                  </a:lnTo>
                  <a:lnTo>
                    <a:pt x="8165" y="11271"/>
                  </a:lnTo>
                  <a:cubicBezTo>
                    <a:pt x="8165" y="11281"/>
                    <a:pt x="8162" y="11287"/>
                    <a:pt x="8162" y="11297"/>
                  </a:cubicBezTo>
                  <a:cubicBezTo>
                    <a:pt x="8162" y="11314"/>
                    <a:pt x="8159" y="11331"/>
                    <a:pt x="8155" y="11341"/>
                  </a:cubicBezTo>
                  <a:lnTo>
                    <a:pt x="8142" y="11418"/>
                  </a:lnTo>
                  <a:cubicBezTo>
                    <a:pt x="8142" y="11424"/>
                    <a:pt x="8139" y="11431"/>
                    <a:pt x="8139" y="11438"/>
                  </a:cubicBezTo>
                  <a:cubicBezTo>
                    <a:pt x="8132" y="11451"/>
                    <a:pt x="8132" y="11468"/>
                    <a:pt x="8128" y="11481"/>
                  </a:cubicBezTo>
                  <a:lnTo>
                    <a:pt x="8122" y="11518"/>
                  </a:lnTo>
                  <a:cubicBezTo>
                    <a:pt x="8105" y="11591"/>
                    <a:pt x="8088" y="11672"/>
                    <a:pt x="8065" y="11749"/>
                  </a:cubicBezTo>
                  <a:lnTo>
                    <a:pt x="8055" y="11799"/>
                  </a:lnTo>
                  <a:cubicBezTo>
                    <a:pt x="8042" y="11849"/>
                    <a:pt x="8028" y="11899"/>
                    <a:pt x="8015" y="11943"/>
                  </a:cubicBezTo>
                  <a:lnTo>
                    <a:pt x="7955" y="12170"/>
                  </a:lnTo>
                  <a:cubicBezTo>
                    <a:pt x="7925" y="12270"/>
                    <a:pt x="7891" y="12367"/>
                    <a:pt x="7858" y="12461"/>
                  </a:cubicBezTo>
                  <a:cubicBezTo>
                    <a:pt x="7838" y="12521"/>
                    <a:pt x="7814" y="12584"/>
                    <a:pt x="7787" y="12655"/>
                  </a:cubicBezTo>
                  <a:cubicBezTo>
                    <a:pt x="7777" y="12678"/>
                    <a:pt x="7771" y="12705"/>
                    <a:pt x="7757" y="12728"/>
                  </a:cubicBezTo>
                  <a:lnTo>
                    <a:pt x="7731" y="12795"/>
                  </a:lnTo>
                  <a:cubicBezTo>
                    <a:pt x="7704" y="12869"/>
                    <a:pt x="7677" y="12942"/>
                    <a:pt x="7647" y="13012"/>
                  </a:cubicBezTo>
                  <a:cubicBezTo>
                    <a:pt x="7614" y="13106"/>
                    <a:pt x="7577" y="13206"/>
                    <a:pt x="7540" y="13307"/>
                  </a:cubicBezTo>
                  <a:cubicBezTo>
                    <a:pt x="7537" y="13320"/>
                    <a:pt x="7530" y="13327"/>
                    <a:pt x="7527" y="13340"/>
                  </a:cubicBezTo>
                  <a:lnTo>
                    <a:pt x="7503" y="13404"/>
                  </a:lnTo>
                  <a:cubicBezTo>
                    <a:pt x="7497" y="13414"/>
                    <a:pt x="7493" y="13424"/>
                    <a:pt x="7487" y="13437"/>
                  </a:cubicBezTo>
                  <a:cubicBezTo>
                    <a:pt x="7473" y="13460"/>
                    <a:pt x="7463" y="13481"/>
                    <a:pt x="7453" y="13507"/>
                  </a:cubicBezTo>
                  <a:cubicBezTo>
                    <a:pt x="7446" y="13511"/>
                    <a:pt x="7446" y="13521"/>
                    <a:pt x="7443" y="13524"/>
                  </a:cubicBezTo>
                  <a:cubicBezTo>
                    <a:pt x="7440" y="13527"/>
                    <a:pt x="7440" y="13537"/>
                    <a:pt x="7436" y="13541"/>
                  </a:cubicBezTo>
                  <a:cubicBezTo>
                    <a:pt x="7423" y="13561"/>
                    <a:pt x="7413" y="13588"/>
                    <a:pt x="7403" y="13608"/>
                  </a:cubicBezTo>
                  <a:lnTo>
                    <a:pt x="7353" y="13698"/>
                  </a:lnTo>
                  <a:lnTo>
                    <a:pt x="7339" y="13725"/>
                  </a:lnTo>
                  <a:cubicBezTo>
                    <a:pt x="7326" y="13748"/>
                    <a:pt x="7309" y="13775"/>
                    <a:pt x="7296" y="13795"/>
                  </a:cubicBezTo>
                  <a:lnTo>
                    <a:pt x="7259" y="13858"/>
                  </a:lnTo>
                  <a:cubicBezTo>
                    <a:pt x="7256" y="13865"/>
                    <a:pt x="7253" y="13872"/>
                    <a:pt x="7246" y="13878"/>
                  </a:cubicBezTo>
                  <a:cubicBezTo>
                    <a:pt x="7239" y="13892"/>
                    <a:pt x="7236" y="13898"/>
                    <a:pt x="7226" y="13912"/>
                  </a:cubicBezTo>
                  <a:cubicBezTo>
                    <a:pt x="7212" y="13932"/>
                    <a:pt x="7196" y="13959"/>
                    <a:pt x="7186" y="13982"/>
                  </a:cubicBezTo>
                  <a:cubicBezTo>
                    <a:pt x="7172" y="14009"/>
                    <a:pt x="7156" y="14029"/>
                    <a:pt x="7142" y="14052"/>
                  </a:cubicBezTo>
                  <a:cubicBezTo>
                    <a:pt x="7095" y="14136"/>
                    <a:pt x="7052" y="14226"/>
                    <a:pt x="7008" y="14310"/>
                  </a:cubicBezTo>
                  <a:cubicBezTo>
                    <a:pt x="6962" y="14400"/>
                    <a:pt x="6918" y="14497"/>
                    <a:pt x="6871" y="14587"/>
                  </a:cubicBezTo>
                  <a:cubicBezTo>
                    <a:pt x="6855" y="14617"/>
                    <a:pt x="6841" y="14651"/>
                    <a:pt x="6825" y="14684"/>
                  </a:cubicBezTo>
                  <a:cubicBezTo>
                    <a:pt x="6768" y="14801"/>
                    <a:pt x="6708" y="14922"/>
                    <a:pt x="6644" y="15035"/>
                  </a:cubicBezTo>
                  <a:cubicBezTo>
                    <a:pt x="6627" y="15069"/>
                    <a:pt x="6607" y="15099"/>
                    <a:pt x="6587" y="15132"/>
                  </a:cubicBezTo>
                  <a:cubicBezTo>
                    <a:pt x="6567" y="15166"/>
                    <a:pt x="6540" y="15199"/>
                    <a:pt x="6517" y="15236"/>
                  </a:cubicBezTo>
                  <a:lnTo>
                    <a:pt x="6490" y="15269"/>
                  </a:lnTo>
                  <a:lnTo>
                    <a:pt x="6477" y="15293"/>
                  </a:lnTo>
                  <a:cubicBezTo>
                    <a:pt x="6420" y="15370"/>
                    <a:pt x="6360" y="15453"/>
                    <a:pt x="6303" y="15543"/>
                  </a:cubicBezTo>
                  <a:cubicBezTo>
                    <a:pt x="6303" y="15546"/>
                    <a:pt x="6301" y="15546"/>
                    <a:pt x="6300" y="15548"/>
                  </a:cubicBezTo>
                  <a:lnTo>
                    <a:pt x="6300" y="15548"/>
                  </a:lnTo>
                  <a:cubicBezTo>
                    <a:pt x="6310" y="15518"/>
                    <a:pt x="6323" y="15486"/>
                    <a:pt x="6333" y="15460"/>
                  </a:cubicBezTo>
                  <a:cubicBezTo>
                    <a:pt x="6366" y="15376"/>
                    <a:pt x="6400" y="15293"/>
                    <a:pt x="6433" y="15202"/>
                  </a:cubicBezTo>
                  <a:lnTo>
                    <a:pt x="6433" y="15209"/>
                  </a:lnTo>
                  <a:cubicBezTo>
                    <a:pt x="6450" y="15169"/>
                    <a:pt x="6467" y="15129"/>
                    <a:pt x="6487" y="15092"/>
                  </a:cubicBezTo>
                  <a:cubicBezTo>
                    <a:pt x="6507" y="15045"/>
                    <a:pt x="6527" y="15002"/>
                    <a:pt x="6550" y="14958"/>
                  </a:cubicBezTo>
                  <a:cubicBezTo>
                    <a:pt x="6587" y="14875"/>
                    <a:pt x="6627" y="14791"/>
                    <a:pt x="6667" y="14701"/>
                  </a:cubicBezTo>
                  <a:cubicBezTo>
                    <a:pt x="6701" y="14631"/>
                    <a:pt x="6728" y="14560"/>
                    <a:pt x="6758" y="14484"/>
                  </a:cubicBezTo>
                  <a:lnTo>
                    <a:pt x="6794" y="14397"/>
                  </a:lnTo>
                  <a:cubicBezTo>
                    <a:pt x="6808" y="14360"/>
                    <a:pt x="6825" y="14326"/>
                    <a:pt x="6838" y="14290"/>
                  </a:cubicBezTo>
                  <a:cubicBezTo>
                    <a:pt x="6861" y="14223"/>
                    <a:pt x="6891" y="14149"/>
                    <a:pt x="6911" y="14082"/>
                  </a:cubicBezTo>
                  <a:cubicBezTo>
                    <a:pt x="6942" y="13999"/>
                    <a:pt x="6972" y="13912"/>
                    <a:pt x="7002" y="13828"/>
                  </a:cubicBezTo>
                  <a:cubicBezTo>
                    <a:pt x="7012" y="13798"/>
                    <a:pt x="7022" y="13765"/>
                    <a:pt x="7028" y="13738"/>
                  </a:cubicBezTo>
                  <a:cubicBezTo>
                    <a:pt x="7045" y="13681"/>
                    <a:pt x="7062" y="13631"/>
                    <a:pt x="7079" y="13577"/>
                  </a:cubicBezTo>
                  <a:cubicBezTo>
                    <a:pt x="7102" y="13511"/>
                    <a:pt x="7125" y="13440"/>
                    <a:pt x="7146" y="13374"/>
                  </a:cubicBezTo>
                  <a:cubicBezTo>
                    <a:pt x="7169" y="13307"/>
                    <a:pt x="7189" y="13240"/>
                    <a:pt x="7212" y="13173"/>
                  </a:cubicBezTo>
                  <a:cubicBezTo>
                    <a:pt x="7239" y="13103"/>
                    <a:pt x="7259" y="13026"/>
                    <a:pt x="7286" y="12956"/>
                  </a:cubicBezTo>
                  <a:lnTo>
                    <a:pt x="7460" y="12454"/>
                  </a:lnTo>
                  <a:cubicBezTo>
                    <a:pt x="7480" y="12391"/>
                    <a:pt x="7503" y="12324"/>
                    <a:pt x="7523" y="12257"/>
                  </a:cubicBezTo>
                  <a:lnTo>
                    <a:pt x="7587" y="12056"/>
                  </a:lnTo>
                  <a:lnTo>
                    <a:pt x="7737" y="11541"/>
                  </a:lnTo>
                  <a:cubicBezTo>
                    <a:pt x="7787" y="11381"/>
                    <a:pt x="7838" y="11217"/>
                    <a:pt x="7888" y="11050"/>
                  </a:cubicBezTo>
                  <a:lnTo>
                    <a:pt x="7888" y="11050"/>
                  </a:lnTo>
                  <a:cubicBezTo>
                    <a:pt x="7871" y="11087"/>
                    <a:pt x="7854" y="11123"/>
                    <a:pt x="7838" y="11167"/>
                  </a:cubicBezTo>
                  <a:cubicBezTo>
                    <a:pt x="7774" y="11314"/>
                    <a:pt x="7711" y="11458"/>
                    <a:pt x="7654" y="11608"/>
                  </a:cubicBezTo>
                  <a:cubicBezTo>
                    <a:pt x="7591" y="11757"/>
                    <a:pt x="7531" y="11902"/>
                    <a:pt x="7475" y="12051"/>
                  </a:cubicBezTo>
                  <a:lnTo>
                    <a:pt x="7475" y="12051"/>
                  </a:lnTo>
                  <a:cubicBezTo>
                    <a:pt x="7476" y="12050"/>
                    <a:pt x="7476" y="12050"/>
                    <a:pt x="7477" y="12050"/>
                  </a:cubicBezTo>
                  <a:lnTo>
                    <a:pt x="7477" y="12050"/>
                  </a:lnTo>
                  <a:cubicBezTo>
                    <a:pt x="7420" y="12183"/>
                    <a:pt x="7363" y="12317"/>
                    <a:pt x="7309" y="12444"/>
                  </a:cubicBezTo>
                  <a:lnTo>
                    <a:pt x="7222" y="12645"/>
                  </a:lnTo>
                  <a:cubicBezTo>
                    <a:pt x="7189" y="12728"/>
                    <a:pt x="7156" y="12808"/>
                    <a:pt x="7122" y="12892"/>
                  </a:cubicBezTo>
                  <a:cubicBezTo>
                    <a:pt x="7122" y="12895"/>
                    <a:pt x="7119" y="12902"/>
                    <a:pt x="7119" y="12902"/>
                  </a:cubicBezTo>
                  <a:lnTo>
                    <a:pt x="7119" y="12895"/>
                  </a:lnTo>
                  <a:cubicBezTo>
                    <a:pt x="7119" y="12902"/>
                    <a:pt x="7112" y="12902"/>
                    <a:pt x="7112" y="12905"/>
                  </a:cubicBezTo>
                  <a:cubicBezTo>
                    <a:pt x="7095" y="12946"/>
                    <a:pt x="7085" y="12989"/>
                    <a:pt x="7069" y="13029"/>
                  </a:cubicBezTo>
                  <a:cubicBezTo>
                    <a:pt x="7052" y="13086"/>
                    <a:pt x="7028" y="13136"/>
                    <a:pt x="7012" y="13190"/>
                  </a:cubicBezTo>
                  <a:cubicBezTo>
                    <a:pt x="7002" y="13226"/>
                    <a:pt x="6992" y="13260"/>
                    <a:pt x="6978" y="13297"/>
                  </a:cubicBezTo>
                  <a:cubicBezTo>
                    <a:pt x="6962" y="13353"/>
                    <a:pt x="6945" y="13410"/>
                    <a:pt x="6928" y="13464"/>
                  </a:cubicBezTo>
                  <a:cubicBezTo>
                    <a:pt x="6888" y="13604"/>
                    <a:pt x="6841" y="13745"/>
                    <a:pt x="6794" y="13882"/>
                  </a:cubicBezTo>
                  <a:cubicBezTo>
                    <a:pt x="6774" y="13949"/>
                    <a:pt x="6751" y="14022"/>
                    <a:pt x="6724" y="14089"/>
                  </a:cubicBezTo>
                  <a:cubicBezTo>
                    <a:pt x="6694" y="14173"/>
                    <a:pt x="6667" y="14250"/>
                    <a:pt x="6637" y="14333"/>
                  </a:cubicBezTo>
                  <a:cubicBezTo>
                    <a:pt x="6607" y="14407"/>
                    <a:pt x="6577" y="14477"/>
                    <a:pt x="6550" y="14544"/>
                  </a:cubicBezTo>
                  <a:cubicBezTo>
                    <a:pt x="6494" y="14677"/>
                    <a:pt x="6433" y="14808"/>
                    <a:pt x="6373" y="14935"/>
                  </a:cubicBezTo>
                  <a:cubicBezTo>
                    <a:pt x="6364" y="14957"/>
                    <a:pt x="6355" y="14978"/>
                    <a:pt x="6346" y="14998"/>
                  </a:cubicBezTo>
                  <a:lnTo>
                    <a:pt x="6346" y="14998"/>
                  </a:lnTo>
                  <a:cubicBezTo>
                    <a:pt x="6363" y="14945"/>
                    <a:pt x="6375" y="14883"/>
                    <a:pt x="6387" y="14825"/>
                  </a:cubicBezTo>
                  <a:cubicBezTo>
                    <a:pt x="6407" y="14728"/>
                    <a:pt x="6423" y="14631"/>
                    <a:pt x="6443" y="14530"/>
                  </a:cubicBezTo>
                  <a:lnTo>
                    <a:pt x="6447" y="14510"/>
                  </a:lnTo>
                  <a:lnTo>
                    <a:pt x="6510" y="14209"/>
                  </a:lnTo>
                  <a:lnTo>
                    <a:pt x="6527" y="14129"/>
                  </a:lnTo>
                  <a:cubicBezTo>
                    <a:pt x="6540" y="14066"/>
                    <a:pt x="6557" y="13999"/>
                    <a:pt x="6570" y="13932"/>
                  </a:cubicBezTo>
                  <a:cubicBezTo>
                    <a:pt x="6597" y="13791"/>
                    <a:pt x="6624" y="13648"/>
                    <a:pt x="6644" y="13511"/>
                  </a:cubicBezTo>
                  <a:cubicBezTo>
                    <a:pt x="6657" y="13444"/>
                    <a:pt x="6671" y="13377"/>
                    <a:pt x="6677" y="13310"/>
                  </a:cubicBezTo>
                  <a:cubicBezTo>
                    <a:pt x="6687" y="13260"/>
                    <a:pt x="6701" y="13210"/>
                    <a:pt x="6708" y="13160"/>
                  </a:cubicBezTo>
                  <a:cubicBezTo>
                    <a:pt x="6711" y="13136"/>
                    <a:pt x="6718" y="13113"/>
                    <a:pt x="6721" y="13093"/>
                  </a:cubicBezTo>
                  <a:lnTo>
                    <a:pt x="6734" y="13029"/>
                  </a:lnTo>
                  <a:cubicBezTo>
                    <a:pt x="6741" y="12992"/>
                    <a:pt x="6751" y="12959"/>
                    <a:pt x="6758" y="12922"/>
                  </a:cubicBezTo>
                  <a:cubicBezTo>
                    <a:pt x="6774" y="12859"/>
                    <a:pt x="6788" y="12795"/>
                    <a:pt x="6804" y="12735"/>
                  </a:cubicBezTo>
                  <a:cubicBezTo>
                    <a:pt x="6825" y="12645"/>
                    <a:pt x="6845" y="12554"/>
                    <a:pt x="6861" y="12467"/>
                  </a:cubicBezTo>
                  <a:cubicBezTo>
                    <a:pt x="6885" y="12360"/>
                    <a:pt x="6908" y="12253"/>
                    <a:pt x="6935" y="12150"/>
                  </a:cubicBezTo>
                  <a:lnTo>
                    <a:pt x="6942" y="12123"/>
                  </a:lnTo>
                  <a:cubicBezTo>
                    <a:pt x="6945" y="12103"/>
                    <a:pt x="6948" y="12086"/>
                    <a:pt x="6958" y="12066"/>
                  </a:cubicBezTo>
                  <a:lnTo>
                    <a:pt x="6972" y="12019"/>
                  </a:lnTo>
                  <a:lnTo>
                    <a:pt x="6985" y="11983"/>
                  </a:lnTo>
                  <a:cubicBezTo>
                    <a:pt x="7002" y="11936"/>
                    <a:pt x="7018" y="11886"/>
                    <a:pt x="7035" y="11839"/>
                  </a:cubicBezTo>
                  <a:lnTo>
                    <a:pt x="7042" y="11819"/>
                  </a:lnTo>
                  <a:lnTo>
                    <a:pt x="7042" y="11822"/>
                  </a:lnTo>
                  <a:cubicBezTo>
                    <a:pt x="7045" y="11819"/>
                    <a:pt x="7045" y="11809"/>
                    <a:pt x="7052" y="11805"/>
                  </a:cubicBezTo>
                  <a:cubicBezTo>
                    <a:pt x="7062" y="11775"/>
                    <a:pt x="7075" y="11742"/>
                    <a:pt x="7089" y="11715"/>
                  </a:cubicBezTo>
                  <a:cubicBezTo>
                    <a:pt x="7125" y="11625"/>
                    <a:pt x="7159" y="11535"/>
                    <a:pt x="7192" y="11448"/>
                  </a:cubicBezTo>
                  <a:lnTo>
                    <a:pt x="7269" y="11247"/>
                  </a:lnTo>
                  <a:cubicBezTo>
                    <a:pt x="7289" y="11187"/>
                    <a:pt x="7309" y="11130"/>
                    <a:pt x="7329" y="11073"/>
                  </a:cubicBezTo>
                  <a:lnTo>
                    <a:pt x="7346" y="11036"/>
                  </a:lnTo>
                  <a:lnTo>
                    <a:pt x="7356" y="11016"/>
                  </a:lnTo>
                  <a:lnTo>
                    <a:pt x="7363" y="11000"/>
                  </a:lnTo>
                  <a:cubicBezTo>
                    <a:pt x="7366" y="10986"/>
                    <a:pt x="7373" y="10973"/>
                    <a:pt x="7376" y="10966"/>
                  </a:cubicBezTo>
                  <a:lnTo>
                    <a:pt x="7380" y="10953"/>
                  </a:lnTo>
                  <a:cubicBezTo>
                    <a:pt x="7406" y="10899"/>
                    <a:pt x="7430" y="10846"/>
                    <a:pt x="7460" y="10792"/>
                  </a:cubicBezTo>
                  <a:cubicBezTo>
                    <a:pt x="7477" y="10766"/>
                    <a:pt x="7493" y="10739"/>
                    <a:pt x="7510" y="10716"/>
                  </a:cubicBezTo>
                  <a:cubicBezTo>
                    <a:pt x="7527" y="10689"/>
                    <a:pt x="7547" y="10659"/>
                    <a:pt x="7570" y="10632"/>
                  </a:cubicBezTo>
                  <a:lnTo>
                    <a:pt x="7680" y="10492"/>
                  </a:lnTo>
                  <a:cubicBezTo>
                    <a:pt x="7690" y="10485"/>
                    <a:pt x="7697" y="10475"/>
                    <a:pt x="7701" y="10465"/>
                  </a:cubicBezTo>
                  <a:cubicBezTo>
                    <a:pt x="7737" y="10421"/>
                    <a:pt x="7767" y="10385"/>
                    <a:pt x="7797" y="10341"/>
                  </a:cubicBezTo>
                  <a:cubicBezTo>
                    <a:pt x="7831" y="10301"/>
                    <a:pt x="7864" y="10254"/>
                    <a:pt x="7898" y="10204"/>
                  </a:cubicBezTo>
                  <a:cubicBezTo>
                    <a:pt x="7928" y="10157"/>
                    <a:pt x="7961" y="10107"/>
                    <a:pt x="7995" y="10050"/>
                  </a:cubicBezTo>
                  <a:lnTo>
                    <a:pt x="8015" y="10007"/>
                  </a:lnTo>
                  <a:lnTo>
                    <a:pt x="8038" y="9967"/>
                  </a:lnTo>
                  <a:cubicBezTo>
                    <a:pt x="8045" y="9953"/>
                    <a:pt x="8048" y="9936"/>
                    <a:pt x="8058" y="9923"/>
                  </a:cubicBezTo>
                  <a:lnTo>
                    <a:pt x="8065" y="9903"/>
                  </a:lnTo>
                  <a:cubicBezTo>
                    <a:pt x="8088" y="9856"/>
                    <a:pt x="8108" y="9819"/>
                    <a:pt x="8125" y="9779"/>
                  </a:cubicBezTo>
                  <a:cubicBezTo>
                    <a:pt x="8142" y="9736"/>
                    <a:pt x="8162" y="9696"/>
                    <a:pt x="8179" y="9649"/>
                  </a:cubicBezTo>
                  <a:cubicBezTo>
                    <a:pt x="8205" y="9595"/>
                    <a:pt x="8225" y="9539"/>
                    <a:pt x="8249" y="9485"/>
                  </a:cubicBezTo>
                  <a:lnTo>
                    <a:pt x="8289" y="9402"/>
                  </a:lnTo>
                  <a:lnTo>
                    <a:pt x="8306" y="9368"/>
                  </a:lnTo>
                  <a:close/>
                  <a:moveTo>
                    <a:pt x="6867" y="17186"/>
                  </a:moveTo>
                  <a:cubicBezTo>
                    <a:pt x="6866" y="17187"/>
                    <a:pt x="6865" y="17187"/>
                    <a:pt x="6865" y="17188"/>
                  </a:cubicBezTo>
                  <a:cubicBezTo>
                    <a:pt x="6865" y="17187"/>
                    <a:pt x="6866" y="17186"/>
                    <a:pt x="6867" y="17186"/>
                  </a:cubicBezTo>
                  <a:close/>
                  <a:moveTo>
                    <a:pt x="3759" y="11705"/>
                  </a:moveTo>
                  <a:cubicBezTo>
                    <a:pt x="3765" y="11729"/>
                    <a:pt x="3769" y="11759"/>
                    <a:pt x="3779" y="11785"/>
                  </a:cubicBezTo>
                  <a:cubicBezTo>
                    <a:pt x="3782" y="11802"/>
                    <a:pt x="3785" y="11819"/>
                    <a:pt x="3792" y="11829"/>
                  </a:cubicBezTo>
                  <a:cubicBezTo>
                    <a:pt x="3812" y="11902"/>
                    <a:pt x="3829" y="11969"/>
                    <a:pt x="3849" y="12036"/>
                  </a:cubicBezTo>
                  <a:lnTo>
                    <a:pt x="3849" y="12040"/>
                  </a:lnTo>
                  <a:cubicBezTo>
                    <a:pt x="3866" y="12096"/>
                    <a:pt x="3882" y="12146"/>
                    <a:pt x="3896" y="12190"/>
                  </a:cubicBezTo>
                  <a:cubicBezTo>
                    <a:pt x="3912" y="12237"/>
                    <a:pt x="3926" y="12277"/>
                    <a:pt x="3936" y="12314"/>
                  </a:cubicBezTo>
                  <a:lnTo>
                    <a:pt x="3953" y="12364"/>
                  </a:lnTo>
                  <a:cubicBezTo>
                    <a:pt x="3983" y="12441"/>
                    <a:pt x="4009" y="12521"/>
                    <a:pt x="4033" y="12598"/>
                  </a:cubicBezTo>
                  <a:cubicBezTo>
                    <a:pt x="4046" y="12641"/>
                    <a:pt x="4063" y="12688"/>
                    <a:pt x="4076" y="12732"/>
                  </a:cubicBezTo>
                  <a:cubicBezTo>
                    <a:pt x="4116" y="12865"/>
                    <a:pt x="4160" y="13012"/>
                    <a:pt x="4203" y="13166"/>
                  </a:cubicBezTo>
                  <a:cubicBezTo>
                    <a:pt x="4230" y="13260"/>
                    <a:pt x="4250" y="13330"/>
                    <a:pt x="4263" y="13400"/>
                  </a:cubicBezTo>
                  <a:cubicBezTo>
                    <a:pt x="4284" y="13484"/>
                    <a:pt x="4300" y="13567"/>
                    <a:pt x="4320" y="13651"/>
                  </a:cubicBezTo>
                  <a:cubicBezTo>
                    <a:pt x="4360" y="13825"/>
                    <a:pt x="4387" y="13979"/>
                    <a:pt x="4414" y="14129"/>
                  </a:cubicBezTo>
                  <a:cubicBezTo>
                    <a:pt x="4434" y="14283"/>
                    <a:pt x="4447" y="14400"/>
                    <a:pt x="4461" y="14510"/>
                  </a:cubicBezTo>
                  <a:cubicBezTo>
                    <a:pt x="4467" y="14601"/>
                    <a:pt x="4477" y="14688"/>
                    <a:pt x="4484" y="14781"/>
                  </a:cubicBezTo>
                  <a:lnTo>
                    <a:pt x="4494" y="14898"/>
                  </a:lnTo>
                  <a:cubicBezTo>
                    <a:pt x="4511" y="15085"/>
                    <a:pt x="4528" y="15286"/>
                    <a:pt x="4534" y="15490"/>
                  </a:cubicBezTo>
                  <a:cubicBezTo>
                    <a:pt x="4544" y="15704"/>
                    <a:pt x="4548" y="15915"/>
                    <a:pt x="4551" y="16108"/>
                  </a:cubicBezTo>
                  <a:lnTo>
                    <a:pt x="4551" y="16169"/>
                  </a:lnTo>
                  <a:lnTo>
                    <a:pt x="4551" y="16189"/>
                  </a:lnTo>
                  <a:lnTo>
                    <a:pt x="4551" y="16439"/>
                  </a:lnTo>
                  <a:cubicBezTo>
                    <a:pt x="4548" y="16556"/>
                    <a:pt x="4538" y="16677"/>
                    <a:pt x="4528" y="16784"/>
                  </a:cubicBezTo>
                  <a:lnTo>
                    <a:pt x="4518" y="16867"/>
                  </a:lnTo>
                  <a:lnTo>
                    <a:pt x="4514" y="16908"/>
                  </a:lnTo>
                  <a:lnTo>
                    <a:pt x="4514" y="16921"/>
                  </a:lnTo>
                  <a:cubicBezTo>
                    <a:pt x="4511" y="16951"/>
                    <a:pt x="4504" y="16978"/>
                    <a:pt x="4501" y="17011"/>
                  </a:cubicBezTo>
                  <a:cubicBezTo>
                    <a:pt x="4498" y="17058"/>
                    <a:pt x="4487" y="17101"/>
                    <a:pt x="4484" y="17145"/>
                  </a:cubicBezTo>
                  <a:lnTo>
                    <a:pt x="4477" y="17208"/>
                  </a:lnTo>
                  <a:lnTo>
                    <a:pt x="4477" y="17222"/>
                  </a:lnTo>
                  <a:lnTo>
                    <a:pt x="4477" y="17235"/>
                  </a:lnTo>
                  <a:lnTo>
                    <a:pt x="4471" y="17259"/>
                  </a:lnTo>
                  <a:cubicBezTo>
                    <a:pt x="4461" y="17362"/>
                    <a:pt x="4447" y="17473"/>
                    <a:pt x="4434" y="17576"/>
                  </a:cubicBezTo>
                  <a:cubicBezTo>
                    <a:pt x="4427" y="17636"/>
                    <a:pt x="4421" y="17690"/>
                    <a:pt x="4414" y="17747"/>
                  </a:cubicBezTo>
                  <a:cubicBezTo>
                    <a:pt x="4397" y="17874"/>
                    <a:pt x="4377" y="17997"/>
                    <a:pt x="4354" y="18115"/>
                  </a:cubicBezTo>
                  <a:cubicBezTo>
                    <a:pt x="4354" y="18081"/>
                    <a:pt x="4354" y="18048"/>
                    <a:pt x="4350" y="18014"/>
                  </a:cubicBezTo>
                  <a:cubicBezTo>
                    <a:pt x="4347" y="17947"/>
                    <a:pt x="4347" y="17887"/>
                    <a:pt x="4347" y="17820"/>
                  </a:cubicBezTo>
                  <a:lnTo>
                    <a:pt x="4347" y="17693"/>
                  </a:lnTo>
                  <a:lnTo>
                    <a:pt x="4347" y="17573"/>
                  </a:lnTo>
                  <a:cubicBezTo>
                    <a:pt x="4347" y="17419"/>
                    <a:pt x="4347" y="17269"/>
                    <a:pt x="4337" y="17111"/>
                  </a:cubicBezTo>
                  <a:cubicBezTo>
                    <a:pt x="4330" y="16958"/>
                    <a:pt x="4320" y="16807"/>
                    <a:pt x="4314" y="16653"/>
                  </a:cubicBezTo>
                  <a:cubicBezTo>
                    <a:pt x="4300" y="16500"/>
                    <a:pt x="4287" y="16342"/>
                    <a:pt x="4267" y="16189"/>
                  </a:cubicBezTo>
                  <a:cubicBezTo>
                    <a:pt x="4250" y="16038"/>
                    <a:pt x="4230" y="15884"/>
                    <a:pt x="4213" y="15734"/>
                  </a:cubicBezTo>
                  <a:cubicBezTo>
                    <a:pt x="4197" y="15580"/>
                    <a:pt x="4180" y="15420"/>
                    <a:pt x="4167" y="15263"/>
                  </a:cubicBezTo>
                  <a:lnTo>
                    <a:pt x="4130" y="14798"/>
                  </a:lnTo>
                  <a:cubicBezTo>
                    <a:pt x="4100" y="14480"/>
                    <a:pt x="4063" y="14159"/>
                    <a:pt x="4033" y="13842"/>
                  </a:cubicBezTo>
                  <a:cubicBezTo>
                    <a:pt x="4003" y="13534"/>
                    <a:pt x="3983" y="13230"/>
                    <a:pt x="3959" y="12929"/>
                  </a:cubicBezTo>
                  <a:cubicBezTo>
                    <a:pt x="3959" y="12992"/>
                    <a:pt x="3953" y="13056"/>
                    <a:pt x="3949" y="13116"/>
                  </a:cubicBezTo>
                  <a:cubicBezTo>
                    <a:pt x="3943" y="13277"/>
                    <a:pt x="3932" y="13434"/>
                    <a:pt x="3926" y="13598"/>
                  </a:cubicBezTo>
                  <a:cubicBezTo>
                    <a:pt x="3926" y="13631"/>
                    <a:pt x="3919" y="13664"/>
                    <a:pt x="3919" y="13698"/>
                  </a:cubicBezTo>
                  <a:cubicBezTo>
                    <a:pt x="3919" y="13735"/>
                    <a:pt x="3916" y="13778"/>
                    <a:pt x="3916" y="13815"/>
                  </a:cubicBezTo>
                  <a:lnTo>
                    <a:pt x="3916" y="14046"/>
                  </a:lnTo>
                  <a:cubicBezTo>
                    <a:pt x="3919" y="14363"/>
                    <a:pt x="3932" y="14681"/>
                    <a:pt x="3959" y="14995"/>
                  </a:cubicBezTo>
                  <a:cubicBezTo>
                    <a:pt x="3983" y="15299"/>
                    <a:pt x="4009" y="15604"/>
                    <a:pt x="4053" y="15905"/>
                  </a:cubicBezTo>
                  <a:cubicBezTo>
                    <a:pt x="4063" y="15968"/>
                    <a:pt x="4070" y="16025"/>
                    <a:pt x="4083" y="16088"/>
                  </a:cubicBezTo>
                  <a:lnTo>
                    <a:pt x="4083" y="16085"/>
                  </a:lnTo>
                  <a:lnTo>
                    <a:pt x="4110" y="16249"/>
                  </a:lnTo>
                  <a:cubicBezTo>
                    <a:pt x="4116" y="16299"/>
                    <a:pt x="4120" y="16342"/>
                    <a:pt x="4130" y="16393"/>
                  </a:cubicBezTo>
                  <a:lnTo>
                    <a:pt x="4167" y="16670"/>
                  </a:lnTo>
                  <a:cubicBezTo>
                    <a:pt x="4180" y="16754"/>
                    <a:pt x="4187" y="16837"/>
                    <a:pt x="4197" y="16921"/>
                  </a:cubicBezTo>
                  <a:cubicBezTo>
                    <a:pt x="4213" y="17075"/>
                    <a:pt x="4230" y="17225"/>
                    <a:pt x="4243" y="17379"/>
                  </a:cubicBezTo>
                  <a:cubicBezTo>
                    <a:pt x="4253" y="17529"/>
                    <a:pt x="4253" y="17680"/>
                    <a:pt x="4260" y="17830"/>
                  </a:cubicBezTo>
                  <a:lnTo>
                    <a:pt x="4260" y="17824"/>
                  </a:lnTo>
                  <a:cubicBezTo>
                    <a:pt x="4260" y="17891"/>
                    <a:pt x="4260" y="17957"/>
                    <a:pt x="4263" y="18024"/>
                  </a:cubicBezTo>
                  <a:cubicBezTo>
                    <a:pt x="4213" y="17817"/>
                    <a:pt x="4170" y="17623"/>
                    <a:pt x="4130" y="17436"/>
                  </a:cubicBezTo>
                  <a:cubicBezTo>
                    <a:pt x="4113" y="17352"/>
                    <a:pt x="4090" y="17255"/>
                    <a:pt x="4066" y="17155"/>
                  </a:cubicBezTo>
                  <a:cubicBezTo>
                    <a:pt x="4043" y="17055"/>
                    <a:pt x="4016" y="16941"/>
                    <a:pt x="3989" y="16834"/>
                  </a:cubicBezTo>
                  <a:cubicBezTo>
                    <a:pt x="3969" y="16757"/>
                    <a:pt x="3949" y="16680"/>
                    <a:pt x="3932" y="16603"/>
                  </a:cubicBezTo>
                  <a:lnTo>
                    <a:pt x="3916" y="16546"/>
                  </a:lnTo>
                  <a:lnTo>
                    <a:pt x="3839" y="16256"/>
                  </a:lnTo>
                  <a:cubicBezTo>
                    <a:pt x="3795" y="16088"/>
                    <a:pt x="3752" y="15905"/>
                    <a:pt x="3705" y="15667"/>
                  </a:cubicBezTo>
                  <a:cubicBezTo>
                    <a:pt x="3685" y="15570"/>
                    <a:pt x="3668" y="15477"/>
                    <a:pt x="3648" y="15376"/>
                  </a:cubicBezTo>
                  <a:cubicBezTo>
                    <a:pt x="3632" y="15276"/>
                    <a:pt x="3615" y="15179"/>
                    <a:pt x="3598" y="15082"/>
                  </a:cubicBezTo>
                  <a:cubicBezTo>
                    <a:pt x="3595" y="15062"/>
                    <a:pt x="3595" y="15035"/>
                    <a:pt x="3588" y="15015"/>
                  </a:cubicBezTo>
                  <a:lnTo>
                    <a:pt x="3585" y="14968"/>
                  </a:lnTo>
                  <a:cubicBezTo>
                    <a:pt x="3585" y="14958"/>
                    <a:pt x="3581" y="14948"/>
                    <a:pt x="3581" y="14942"/>
                  </a:cubicBezTo>
                  <a:cubicBezTo>
                    <a:pt x="3578" y="14918"/>
                    <a:pt x="3578" y="14898"/>
                    <a:pt x="3575" y="14878"/>
                  </a:cubicBezTo>
                  <a:lnTo>
                    <a:pt x="3568" y="14835"/>
                  </a:lnTo>
                  <a:cubicBezTo>
                    <a:pt x="3565" y="14811"/>
                    <a:pt x="3565" y="14781"/>
                    <a:pt x="3561" y="14758"/>
                  </a:cubicBezTo>
                  <a:cubicBezTo>
                    <a:pt x="3561" y="14744"/>
                    <a:pt x="3561" y="14734"/>
                    <a:pt x="3558" y="14724"/>
                  </a:cubicBezTo>
                  <a:cubicBezTo>
                    <a:pt x="3558" y="14701"/>
                    <a:pt x="3551" y="14684"/>
                    <a:pt x="3551" y="14664"/>
                  </a:cubicBezTo>
                  <a:cubicBezTo>
                    <a:pt x="3551" y="14641"/>
                    <a:pt x="3548" y="14614"/>
                    <a:pt x="3548" y="14584"/>
                  </a:cubicBezTo>
                  <a:cubicBezTo>
                    <a:pt x="3545" y="14540"/>
                    <a:pt x="3545" y="14490"/>
                    <a:pt x="3541" y="14443"/>
                  </a:cubicBezTo>
                  <a:lnTo>
                    <a:pt x="3541" y="14407"/>
                  </a:lnTo>
                  <a:cubicBezTo>
                    <a:pt x="3541" y="14343"/>
                    <a:pt x="3535" y="14283"/>
                    <a:pt x="3535" y="14226"/>
                  </a:cubicBezTo>
                  <a:lnTo>
                    <a:pt x="3535" y="14163"/>
                  </a:lnTo>
                  <a:cubicBezTo>
                    <a:pt x="3535" y="14092"/>
                    <a:pt x="3535" y="14015"/>
                    <a:pt x="3541" y="13945"/>
                  </a:cubicBezTo>
                  <a:lnTo>
                    <a:pt x="3545" y="13878"/>
                  </a:lnTo>
                  <a:cubicBezTo>
                    <a:pt x="3545" y="13838"/>
                    <a:pt x="3548" y="13798"/>
                    <a:pt x="3548" y="13758"/>
                  </a:cubicBezTo>
                  <a:cubicBezTo>
                    <a:pt x="3548" y="13725"/>
                    <a:pt x="3551" y="13695"/>
                    <a:pt x="3551" y="13661"/>
                  </a:cubicBezTo>
                  <a:cubicBezTo>
                    <a:pt x="3551" y="13644"/>
                    <a:pt x="3558" y="13631"/>
                    <a:pt x="3558" y="13614"/>
                  </a:cubicBezTo>
                  <a:cubicBezTo>
                    <a:pt x="3568" y="13414"/>
                    <a:pt x="3591" y="13210"/>
                    <a:pt x="3608" y="13026"/>
                  </a:cubicBezTo>
                  <a:cubicBezTo>
                    <a:pt x="3615" y="12972"/>
                    <a:pt x="3618" y="12919"/>
                    <a:pt x="3625" y="12869"/>
                  </a:cubicBezTo>
                  <a:cubicBezTo>
                    <a:pt x="3628" y="12835"/>
                    <a:pt x="3632" y="12805"/>
                    <a:pt x="3635" y="12772"/>
                  </a:cubicBezTo>
                  <a:cubicBezTo>
                    <a:pt x="3645" y="12722"/>
                    <a:pt x="3648" y="12668"/>
                    <a:pt x="3658" y="12618"/>
                  </a:cubicBezTo>
                  <a:lnTo>
                    <a:pt x="3668" y="12541"/>
                  </a:lnTo>
                  <a:cubicBezTo>
                    <a:pt x="3678" y="12494"/>
                    <a:pt x="3682" y="12451"/>
                    <a:pt x="3692" y="12404"/>
                  </a:cubicBezTo>
                  <a:lnTo>
                    <a:pt x="3698" y="12337"/>
                  </a:lnTo>
                  <a:cubicBezTo>
                    <a:pt x="3712" y="12253"/>
                    <a:pt x="3718" y="12167"/>
                    <a:pt x="3732" y="12083"/>
                  </a:cubicBezTo>
                  <a:lnTo>
                    <a:pt x="3742" y="12023"/>
                  </a:lnTo>
                  <a:cubicBezTo>
                    <a:pt x="3745" y="11989"/>
                    <a:pt x="3745" y="11956"/>
                    <a:pt x="3749" y="11922"/>
                  </a:cubicBezTo>
                  <a:lnTo>
                    <a:pt x="3749" y="11909"/>
                  </a:lnTo>
                  <a:lnTo>
                    <a:pt x="3752" y="11826"/>
                  </a:lnTo>
                  <a:lnTo>
                    <a:pt x="3759" y="11722"/>
                  </a:lnTo>
                  <a:lnTo>
                    <a:pt x="3759" y="11709"/>
                  </a:lnTo>
                  <a:lnTo>
                    <a:pt x="3759" y="11705"/>
                  </a:lnTo>
                  <a:close/>
                  <a:moveTo>
                    <a:pt x="6423" y="18228"/>
                  </a:moveTo>
                  <a:lnTo>
                    <a:pt x="6420" y="18232"/>
                  </a:lnTo>
                  <a:cubicBezTo>
                    <a:pt x="6423" y="18232"/>
                    <a:pt x="6423" y="18228"/>
                    <a:pt x="6423" y="18228"/>
                  </a:cubicBezTo>
                  <a:close/>
                  <a:moveTo>
                    <a:pt x="4330" y="18235"/>
                  </a:moveTo>
                  <a:lnTo>
                    <a:pt x="4317" y="18292"/>
                  </a:lnTo>
                  <a:cubicBezTo>
                    <a:pt x="4314" y="18272"/>
                    <a:pt x="4310" y="18255"/>
                    <a:pt x="4304" y="18235"/>
                  </a:cubicBezTo>
                  <a:cubicBezTo>
                    <a:pt x="4307" y="18235"/>
                    <a:pt x="4314" y="18238"/>
                    <a:pt x="4317" y="18238"/>
                  </a:cubicBezTo>
                  <a:cubicBezTo>
                    <a:pt x="4320" y="18238"/>
                    <a:pt x="4324" y="18235"/>
                    <a:pt x="4330" y="18235"/>
                  </a:cubicBezTo>
                  <a:close/>
                  <a:moveTo>
                    <a:pt x="5736" y="18587"/>
                  </a:moveTo>
                  <a:lnTo>
                    <a:pt x="5736" y="18587"/>
                  </a:lnTo>
                  <a:lnTo>
                    <a:pt x="5735" y="18589"/>
                  </a:lnTo>
                  <a:cubicBezTo>
                    <a:pt x="5735" y="18589"/>
                    <a:pt x="5736" y="18588"/>
                    <a:pt x="5736" y="18587"/>
                  </a:cubicBezTo>
                  <a:close/>
                  <a:moveTo>
                    <a:pt x="5741" y="18579"/>
                  </a:moveTo>
                  <a:lnTo>
                    <a:pt x="5728" y="18593"/>
                  </a:lnTo>
                  <a:lnTo>
                    <a:pt x="5728" y="18593"/>
                  </a:lnTo>
                  <a:lnTo>
                    <a:pt x="5736" y="18587"/>
                  </a:lnTo>
                  <a:lnTo>
                    <a:pt x="5741" y="18579"/>
                  </a:lnTo>
                  <a:close/>
                  <a:moveTo>
                    <a:pt x="9118" y="14778"/>
                  </a:moveTo>
                  <a:lnTo>
                    <a:pt x="9118" y="14778"/>
                  </a:lnTo>
                  <a:cubicBezTo>
                    <a:pt x="9108" y="14801"/>
                    <a:pt x="9108" y="14801"/>
                    <a:pt x="9108" y="14808"/>
                  </a:cubicBezTo>
                  <a:lnTo>
                    <a:pt x="9108" y="14811"/>
                  </a:lnTo>
                  <a:cubicBezTo>
                    <a:pt x="9101" y="14831"/>
                    <a:pt x="9098" y="14858"/>
                    <a:pt x="9095" y="14878"/>
                  </a:cubicBezTo>
                  <a:lnTo>
                    <a:pt x="9081" y="14942"/>
                  </a:lnTo>
                  <a:lnTo>
                    <a:pt x="9068" y="15002"/>
                  </a:lnTo>
                  <a:cubicBezTo>
                    <a:pt x="9055" y="15062"/>
                    <a:pt x="9048" y="15119"/>
                    <a:pt x="9035" y="15179"/>
                  </a:cubicBezTo>
                  <a:lnTo>
                    <a:pt x="8998" y="15353"/>
                  </a:lnTo>
                  <a:cubicBezTo>
                    <a:pt x="8978" y="15433"/>
                    <a:pt x="8951" y="15513"/>
                    <a:pt x="8921" y="15587"/>
                  </a:cubicBezTo>
                  <a:cubicBezTo>
                    <a:pt x="8904" y="15624"/>
                    <a:pt x="8894" y="15657"/>
                    <a:pt x="8877" y="15691"/>
                  </a:cubicBezTo>
                  <a:cubicBezTo>
                    <a:pt x="8861" y="15724"/>
                    <a:pt x="8844" y="15757"/>
                    <a:pt x="8827" y="15787"/>
                  </a:cubicBezTo>
                  <a:cubicBezTo>
                    <a:pt x="8804" y="15824"/>
                    <a:pt x="8784" y="15864"/>
                    <a:pt x="8760" y="15901"/>
                  </a:cubicBezTo>
                  <a:cubicBezTo>
                    <a:pt x="8734" y="15938"/>
                    <a:pt x="8710" y="15975"/>
                    <a:pt x="8680" y="16015"/>
                  </a:cubicBezTo>
                  <a:cubicBezTo>
                    <a:pt x="8627" y="16088"/>
                    <a:pt x="8566" y="16159"/>
                    <a:pt x="8513" y="16232"/>
                  </a:cubicBezTo>
                  <a:lnTo>
                    <a:pt x="8470" y="16286"/>
                  </a:lnTo>
                  <a:cubicBezTo>
                    <a:pt x="8436" y="16326"/>
                    <a:pt x="8403" y="16369"/>
                    <a:pt x="8376" y="16409"/>
                  </a:cubicBezTo>
                  <a:cubicBezTo>
                    <a:pt x="8359" y="16433"/>
                    <a:pt x="8342" y="16456"/>
                    <a:pt x="8326" y="16476"/>
                  </a:cubicBezTo>
                  <a:cubicBezTo>
                    <a:pt x="8292" y="16523"/>
                    <a:pt x="8259" y="16567"/>
                    <a:pt x="8225" y="16610"/>
                  </a:cubicBezTo>
                  <a:lnTo>
                    <a:pt x="8185" y="16660"/>
                  </a:lnTo>
                  <a:cubicBezTo>
                    <a:pt x="8159" y="16704"/>
                    <a:pt x="8125" y="16740"/>
                    <a:pt x="8095" y="16777"/>
                  </a:cubicBezTo>
                  <a:lnTo>
                    <a:pt x="8065" y="16817"/>
                  </a:lnTo>
                  <a:lnTo>
                    <a:pt x="8028" y="16861"/>
                  </a:lnTo>
                  <a:lnTo>
                    <a:pt x="7981" y="16921"/>
                  </a:lnTo>
                  <a:cubicBezTo>
                    <a:pt x="7975" y="16934"/>
                    <a:pt x="7961" y="16944"/>
                    <a:pt x="7951" y="16958"/>
                  </a:cubicBezTo>
                  <a:lnTo>
                    <a:pt x="7945" y="16968"/>
                  </a:lnTo>
                  <a:lnTo>
                    <a:pt x="7894" y="17021"/>
                  </a:lnTo>
                  <a:cubicBezTo>
                    <a:pt x="7858" y="17061"/>
                    <a:pt x="7821" y="17108"/>
                    <a:pt x="7781" y="17152"/>
                  </a:cubicBezTo>
                  <a:lnTo>
                    <a:pt x="7777" y="17155"/>
                  </a:lnTo>
                  <a:lnTo>
                    <a:pt x="7774" y="17158"/>
                  </a:lnTo>
                  <a:lnTo>
                    <a:pt x="7761" y="17172"/>
                  </a:lnTo>
                  <a:lnTo>
                    <a:pt x="7757" y="17175"/>
                  </a:lnTo>
                  <a:lnTo>
                    <a:pt x="7754" y="17178"/>
                  </a:lnTo>
                  <a:lnTo>
                    <a:pt x="7747" y="17185"/>
                  </a:lnTo>
                  <a:lnTo>
                    <a:pt x="7744" y="17188"/>
                  </a:lnTo>
                  <a:lnTo>
                    <a:pt x="7741" y="17192"/>
                  </a:lnTo>
                  <a:lnTo>
                    <a:pt x="7670" y="17269"/>
                  </a:lnTo>
                  <a:lnTo>
                    <a:pt x="7670" y="17262"/>
                  </a:lnTo>
                  <a:lnTo>
                    <a:pt x="7664" y="17269"/>
                  </a:lnTo>
                  <a:cubicBezTo>
                    <a:pt x="7657" y="17275"/>
                    <a:pt x="7654" y="17285"/>
                    <a:pt x="7644" y="17289"/>
                  </a:cubicBezTo>
                  <a:lnTo>
                    <a:pt x="7640" y="17292"/>
                  </a:lnTo>
                  <a:lnTo>
                    <a:pt x="7637" y="17295"/>
                  </a:lnTo>
                  <a:lnTo>
                    <a:pt x="7630" y="17302"/>
                  </a:lnTo>
                  <a:lnTo>
                    <a:pt x="7627" y="17305"/>
                  </a:lnTo>
                  <a:lnTo>
                    <a:pt x="7624" y="17309"/>
                  </a:lnTo>
                  <a:lnTo>
                    <a:pt x="7620" y="17312"/>
                  </a:lnTo>
                  <a:lnTo>
                    <a:pt x="7607" y="17329"/>
                  </a:lnTo>
                  <a:lnTo>
                    <a:pt x="7604" y="17335"/>
                  </a:lnTo>
                  <a:lnTo>
                    <a:pt x="7597" y="17339"/>
                  </a:lnTo>
                  <a:lnTo>
                    <a:pt x="7594" y="17342"/>
                  </a:lnTo>
                  <a:lnTo>
                    <a:pt x="7587" y="17352"/>
                  </a:lnTo>
                  <a:lnTo>
                    <a:pt x="7577" y="17359"/>
                  </a:lnTo>
                  <a:lnTo>
                    <a:pt x="7563" y="17372"/>
                  </a:lnTo>
                  <a:lnTo>
                    <a:pt x="7560" y="17376"/>
                  </a:lnTo>
                  <a:lnTo>
                    <a:pt x="7557" y="17379"/>
                  </a:lnTo>
                  <a:lnTo>
                    <a:pt x="7553" y="17386"/>
                  </a:lnTo>
                  <a:lnTo>
                    <a:pt x="7547" y="17389"/>
                  </a:lnTo>
                  <a:lnTo>
                    <a:pt x="7543" y="17392"/>
                  </a:lnTo>
                  <a:lnTo>
                    <a:pt x="7523" y="17412"/>
                  </a:lnTo>
                  <a:lnTo>
                    <a:pt x="7520" y="17419"/>
                  </a:lnTo>
                  <a:lnTo>
                    <a:pt x="7513" y="17422"/>
                  </a:lnTo>
                  <a:lnTo>
                    <a:pt x="7490" y="17446"/>
                  </a:lnTo>
                  <a:lnTo>
                    <a:pt x="7477" y="17459"/>
                  </a:lnTo>
                  <a:lnTo>
                    <a:pt x="7463" y="17473"/>
                  </a:lnTo>
                  <a:lnTo>
                    <a:pt x="7463" y="17469"/>
                  </a:lnTo>
                  <a:lnTo>
                    <a:pt x="7463" y="17463"/>
                  </a:lnTo>
                  <a:cubicBezTo>
                    <a:pt x="7453" y="17476"/>
                    <a:pt x="7440" y="17493"/>
                    <a:pt x="7426" y="17506"/>
                  </a:cubicBezTo>
                  <a:lnTo>
                    <a:pt x="7380" y="17553"/>
                  </a:lnTo>
                  <a:lnTo>
                    <a:pt x="7376" y="17556"/>
                  </a:lnTo>
                  <a:lnTo>
                    <a:pt x="7346" y="17586"/>
                  </a:lnTo>
                  <a:cubicBezTo>
                    <a:pt x="7319" y="17613"/>
                    <a:pt x="7293" y="17643"/>
                    <a:pt x="7269" y="17670"/>
                  </a:cubicBezTo>
                  <a:cubicBezTo>
                    <a:pt x="7256" y="17680"/>
                    <a:pt x="7242" y="17697"/>
                    <a:pt x="7229" y="17710"/>
                  </a:cubicBezTo>
                  <a:lnTo>
                    <a:pt x="7146" y="17804"/>
                  </a:lnTo>
                  <a:lnTo>
                    <a:pt x="7125" y="17827"/>
                  </a:lnTo>
                  <a:lnTo>
                    <a:pt x="7122" y="17830"/>
                  </a:lnTo>
                  <a:lnTo>
                    <a:pt x="7119" y="17837"/>
                  </a:lnTo>
                  <a:lnTo>
                    <a:pt x="7085" y="17870"/>
                  </a:lnTo>
                  <a:lnTo>
                    <a:pt x="7052" y="17904"/>
                  </a:lnTo>
                  <a:lnTo>
                    <a:pt x="6985" y="17971"/>
                  </a:lnTo>
                  <a:lnTo>
                    <a:pt x="6945" y="18008"/>
                  </a:lnTo>
                  <a:lnTo>
                    <a:pt x="6901" y="18054"/>
                  </a:lnTo>
                  <a:lnTo>
                    <a:pt x="6855" y="18098"/>
                  </a:lnTo>
                  <a:lnTo>
                    <a:pt x="6724" y="18225"/>
                  </a:lnTo>
                  <a:lnTo>
                    <a:pt x="6644" y="18298"/>
                  </a:lnTo>
                  <a:cubicBezTo>
                    <a:pt x="6617" y="18328"/>
                    <a:pt x="6587" y="18355"/>
                    <a:pt x="6554" y="18382"/>
                  </a:cubicBezTo>
                  <a:cubicBezTo>
                    <a:pt x="6544" y="18392"/>
                    <a:pt x="6534" y="18399"/>
                    <a:pt x="6524" y="18412"/>
                  </a:cubicBezTo>
                  <a:cubicBezTo>
                    <a:pt x="6504" y="18429"/>
                    <a:pt x="6484" y="18449"/>
                    <a:pt x="6467" y="18466"/>
                  </a:cubicBezTo>
                  <a:cubicBezTo>
                    <a:pt x="6427" y="18506"/>
                    <a:pt x="6387" y="18539"/>
                    <a:pt x="6350" y="18576"/>
                  </a:cubicBezTo>
                  <a:cubicBezTo>
                    <a:pt x="6260" y="18646"/>
                    <a:pt x="6186" y="18710"/>
                    <a:pt x="6109" y="18773"/>
                  </a:cubicBezTo>
                  <a:cubicBezTo>
                    <a:pt x="6086" y="18793"/>
                    <a:pt x="6059" y="18810"/>
                    <a:pt x="6035" y="18827"/>
                  </a:cubicBezTo>
                  <a:lnTo>
                    <a:pt x="5999" y="18850"/>
                  </a:lnTo>
                  <a:lnTo>
                    <a:pt x="5965" y="18877"/>
                  </a:lnTo>
                  <a:lnTo>
                    <a:pt x="5858" y="18950"/>
                  </a:lnTo>
                  <a:cubicBezTo>
                    <a:pt x="5822" y="18980"/>
                    <a:pt x="5781" y="19011"/>
                    <a:pt x="5738" y="19041"/>
                  </a:cubicBezTo>
                  <a:cubicBezTo>
                    <a:pt x="5718" y="19051"/>
                    <a:pt x="5698" y="19067"/>
                    <a:pt x="5674" y="19081"/>
                  </a:cubicBezTo>
                  <a:cubicBezTo>
                    <a:pt x="5624" y="19118"/>
                    <a:pt x="5574" y="19151"/>
                    <a:pt x="5524" y="19191"/>
                  </a:cubicBezTo>
                  <a:lnTo>
                    <a:pt x="5474" y="19225"/>
                  </a:lnTo>
                  <a:cubicBezTo>
                    <a:pt x="5467" y="19228"/>
                    <a:pt x="5464" y="19231"/>
                    <a:pt x="5454" y="19235"/>
                  </a:cubicBezTo>
                  <a:cubicBezTo>
                    <a:pt x="5484" y="19211"/>
                    <a:pt x="5514" y="19184"/>
                    <a:pt x="5541" y="19158"/>
                  </a:cubicBezTo>
                  <a:lnTo>
                    <a:pt x="5664" y="19034"/>
                  </a:lnTo>
                  <a:cubicBezTo>
                    <a:pt x="5688" y="19011"/>
                    <a:pt x="5718" y="18984"/>
                    <a:pt x="5741" y="18957"/>
                  </a:cubicBezTo>
                  <a:lnTo>
                    <a:pt x="5748" y="18950"/>
                  </a:lnTo>
                  <a:cubicBezTo>
                    <a:pt x="5748" y="18950"/>
                    <a:pt x="5748" y="18947"/>
                    <a:pt x="5751" y="18947"/>
                  </a:cubicBezTo>
                  <a:cubicBezTo>
                    <a:pt x="5755" y="18944"/>
                    <a:pt x="5758" y="18934"/>
                    <a:pt x="5768" y="18930"/>
                  </a:cubicBezTo>
                  <a:lnTo>
                    <a:pt x="5788" y="18910"/>
                  </a:lnTo>
                  <a:lnTo>
                    <a:pt x="5801" y="18897"/>
                  </a:lnTo>
                  <a:lnTo>
                    <a:pt x="5798" y="18900"/>
                  </a:lnTo>
                  <a:lnTo>
                    <a:pt x="5798" y="18900"/>
                  </a:lnTo>
                  <a:cubicBezTo>
                    <a:pt x="5825" y="18873"/>
                    <a:pt x="5855" y="18843"/>
                    <a:pt x="5885" y="18810"/>
                  </a:cubicBezTo>
                  <a:lnTo>
                    <a:pt x="5885" y="18810"/>
                  </a:lnTo>
                  <a:lnTo>
                    <a:pt x="5882" y="18813"/>
                  </a:lnTo>
                  <a:cubicBezTo>
                    <a:pt x="5888" y="18801"/>
                    <a:pt x="5901" y="18794"/>
                    <a:pt x="5908" y="18782"/>
                  </a:cubicBezTo>
                  <a:lnTo>
                    <a:pt x="5908" y="18782"/>
                  </a:lnTo>
                  <a:lnTo>
                    <a:pt x="5915" y="18777"/>
                  </a:lnTo>
                  <a:lnTo>
                    <a:pt x="5908" y="18780"/>
                  </a:lnTo>
                  <a:lnTo>
                    <a:pt x="5935" y="18756"/>
                  </a:lnTo>
                  <a:cubicBezTo>
                    <a:pt x="6022" y="18663"/>
                    <a:pt x="6106" y="18566"/>
                    <a:pt x="6193" y="18476"/>
                  </a:cubicBezTo>
                  <a:cubicBezTo>
                    <a:pt x="6226" y="18442"/>
                    <a:pt x="6256" y="18405"/>
                    <a:pt x="6290" y="18372"/>
                  </a:cubicBezTo>
                  <a:cubicBezTo>
                    <a:pt x="6333" y="18325"/>
                    <a:pt x="6373" y="18278"/>
                    <a:pt x="6417" y="18238"/>
                  </a:cubicBezTo>
                  <a:lnTo>
                    <a:pt x="6420" y="18232"/>
                  </a:lnTo>
                  <a:cubicBezTo>
                    <a:pt x="6457" y="18195"/>
                    <a:pt x="6490" y="18158"/>
                    <a:pt x="6527" y="18121"/>
                  </a:cubicBezTo>
                  <a:lnTo>
                    <a:pt x="6527" y="18121"/>
                  </a:lnTo>
                  <a:lnTo>
                    <a:pt x="6524" y="18125"/>
                  </a:lnTo>
                  <a:cubicBezTo>
                    <a:pt x="6533" y="18115"/>
                    <a:pt x="6539" y="18106"/>
                    <a:pt x="6551" y="18096"/>
                  </a:cubicBezTo>
                  <a:lnTo>
                    <a:pt x="6551" y="18096"/>
                  </a:lnTo>
                  <a:cubicBezTo>
                    <a:pt x="6551" y="18097"/>
                    <a:pt x="6551" y="18097"/>
                    <a:pt x="6550" y="18098"/>
                  </a:cubicBezTo>
                  <a:lnTo>
                    <a:pt x="6554" y="18094"/>
                  </a:lnTo>
                  <a:lnTo>
                    <a:pt x="6554" y="18094"/>
                  </a:lnTo>
                  <a:cubicBezTo>
                    <a:pt x="6553" y="18095"/>
                    <a:pt x="6552" y="18096"/>
                    <a:pt x="6551" y="18096"/>
                  </a:cubicBezTo>
                  <a:lnTo>
                    <a:pt x="6551" y="18096"/>
                  </a:lnTo>
                  <a:cubicBezTo>
                    <a:pt x="6555" y="18091"/>
                    <a:pt x="6561" y="18087"/>
                    <a:pt x="6567" y="18078"/>
                  </a:cubicBezTo>
                  <a:cubicBezTo>
                    <a:pt x="6567" y="18078"/>
                    <a:pt x="6567" y="18074"/>
                    <a:pt x="6570" y="18074"/>
                  </a:cubicBezTo>
                  <a:cubicBezTo>
                    <a:pt x="6591" y="18058"/>
                    <a:pt x="6607" y="18038"/>
                    <a:pt x="6627" y="18014"/>
                  </a:cubicBezTo>
                  <a:lnTo>
                    <a:pt x="6708" y="17937"/>
                  </a:lnTo>
                  <a:cubicBezTo>
                    <a:pt x="6751" y="17894"/>
                    <a:pt x="6788" y="17854"/>
                    <a:pt x="6828" y="17810"/>
                  </a:cubicBezTo>
                  <a:cubicBezTo>
                    <a:pt x="6861" y="17773"/>
                    <a:pt x="6901" y="17740"/>
                    <a:pt x="6935" y="17703"/>
                  </a:cubicBezTo>
                  <a:cubicBezTo>
                    <a:pt x="6958" y="17673"/>
                    <a:pt x="6988" y="17643"/>
                    <a:pt x="7012" y="17613"/>
                  </a:cubicBezTo>
                  <a:cubicBezTo>
                    <a:pt x="7022" y="17603"/>
                    <a:pt x="7035" y="17593"/>
                    <a:pt x="7042" y="17580"/>
                  </a:cubicBezTo>
                  <a:cubicBezTo>
                    <a:pt x="7089" y="17526"/>
                    <a:pt x="7129" y="17473"/>
                    <a:pt x="7176" y="17419"/>
                  </a:cubicBezTo>
                  <a:cubicBezTo>
                    <a:pt x="7189" y="17406"/>
                    <a:pt x="7196" y="17389"/>
                    <a:pt x="7209" y="17372"/>
                  </a:cubicBezTo>
                  <a:cubicBezTo>
                    <a:pt x="7236" y="17339"/>
                    <a:pt x="7256" y="17305"/>
                    <a:pt x="7279" y="17272"/>
                  </a:cubicBezTo>
                  <a:cubicBezTo>
                    <a:pt x="7339" y="17188"/>
                    <a:pt x="7396" y="17101"/>
                    <a:pt x="7456" y="17018"/>
                  </a:cubicBezTo>
                  <a:lnTo>
                    <a:pt x="7557" y="16867"/>
                  </a:lnTo>
                  <a:cubicBezTo>
                    <a:pt x="7590" y="16817"/>
                    <a:pt x="7627" y="16770"/>
                    <a:pt x="7660" y="16720"/>
                  </a:cubicBezTo>
                  <a:cubicBezTo>
                    <a:pt x="7690" y="16677"/>
                    <a:pt x="7721" y="16637"/>
                    <a:pt x="7754" y="16593"/>
                  </a:cubicBezTo>
                  <a:cubicBezTo>
                    <a:pt x="7757" y="16590"/>
                    <a:pt x="7757" y="16587"/>
                    <a:pt x="7761" y="16587"/>
                  </a:cubicBezTo>
                  <a:cubicBezTo>
                    <a:pt x="7764" y="16583"/>
                    <a:pt x="7771" y="16573"/>
                    <a:pt x="7774" y="16570"/>
                  </a:cubicBezTo>
                  <a:cubicBezTo>
                    <a:pt x="7808" y="16523"/>
                    <a:pt x="7844" y="16473"/>
                    <a:pt x="7878" y="16426"/>
                  </a:cubicBezTo>
                  <a:lnTo>
                    <a:pt x="7878" y="16426"/>
                  </a:lnTo>
                  <a:cubicBezTo>
                    <a:pt x="7794" y="16516"/>
                    <a:pt x="7711" y="16607"/>
                    <a:pt x="7627" y="16700"/>
                  </a:cubicBezTo>
                  <a:cubicBezTo>
                    <a:pt x="7610" y="16717"/>
                    <a:pt x="7597" y="16734"/>
                    <a:pt x="7587" y="16750"/>
                  </a:cubicBezTo>
                  <a:cubicBezTo>
                    <a:pt x="7560" y="16774"/>
                    <a:pt x="7540" y="16804"/>
                    <a:pt x="7513" y="16827"/>
                  </a:cubicBezTo>
                  <a:cubicBezTo>
                    <a:pt x="7477" y="16871"/>
                    <a:pt x="7443" y="16918"/>
                    <a:pt x="7406" y="16958"/>
                  </a:cubicBezTo>
                  <a:cubicBezTo>
                    <a:pt x="7373" y="16994"/>
                    <a:pt x="7343" y="17038"/>
                    <a:pt x="7309" y="17078"/>
                  </a:cubicBezTo>
                  <a:cubicBezTo>
                    <a:pt x="7276" y="17122"/>
                    <a:pt x="7246" y="17158"/>
                    <a:pt x="7212" y="17202"/>
                  </a:cubicBezTo>
                  <a:cubicBezTo>
                    <a:pt x="7189" y="17235"/>
                    <a:pt x="7162" y="17262"/>
                    <a:pt x="7139" y="17295"/>
                  </a:cubicBezTo>
                  <a:cubicBezTo>
                    <a:pt x="7125" y="17312"/>
                    <a:pt x="7109" y="17335"/>
                    <a:pt x="7095" y="17352"/>
                  </a:cubicBezTo>
                  <a:lnTo>
                    <a:pt x="7022" y="17439"/>
                  </a:lnTo>
                  <a:lnTo>
                    <a:pt x="6972" y="17503"/>
                  </a:lnTo>
                  <a:cubicBezTo>
                    <a:pt x="6962" y="17509"/>
                    <a:pt x="6955" y="17523"/>
                    <a:pt x="6945" y="17529"/>
                  </a:cubicBezTo>
                  <a:cubicBezTo>
                    <a:pt x="6895" y="17586"/>
                    <a:pt x="6841" y="17643"/>
                    <a:pt x="6791" y="17697"/>
                  </a:cubicBezTo>
                  <a:cubicBezTo>
                    <a:pt x="6708" y="17780"/>
                    <a:pt x="6624" y="17870"/>
                    <a:pt x="6544" y="17954"/>
                  </a:cubicBezTo>
                  <a:cubicBezTo>
                    <a:pt x="6473" y="18028"/>
                    <a:pt x="6400" y="18104"/>
                    <a:pt x="6333" y="18178"/>
                  </a:cubicBezTo>
                  <a:cubicBezTo>
                    <a:pt x="6173" y="18355"/>
                    <a:pt x="6009" y="18529"/>
                    <a:pt x="5852" y="18700"/>
                  </a:cubicBezTo>
                  <a:cubicBezTo>
                    <a:pt x="5815" y="18740"/>
                    <a:pt x="5781" y="18777"/>
                    <a:pt x="5741" y="18813"/>
                  </a:cubicBezTo>
                  <a:cubicBezTo>
                    <a:pt x="5771" y="18780"/>
                    <a:pt x="5801" y="18750"/>
                    <a:pt x="5832" y="18716"/>
                  </a:cubicBezTo>
                  <a:lnTo>
                    <a:pt x="5848" y="18700"/>
                  </a:lnTo>
                  <a:lnTo>
                    <a:pt x="5905" y="18639"/>
                  </a:lnTo>
                  <a:lnTo>
                    <a:pt x="5992" y="18539"/>
                  </a:lnTo>
                  <a:cubicBezTo>
                    <a:pt x="6015" y="18512"/>
                    <a:pt x="6039" y="18489"/>
                    <a:pt x="6059" y="18459"/>
                  </a:cubicBezTo>
                  <a:lnTo>
                    <a:pt x="6076" y="18439"/>
                  </a:lnTo>
                  <a:lnTo>
                    <a:pt x="6126" y="18375"/>
                  </a:lnTo>
                  <a:cubicBezTo>
                    <a:pt x="6176" y="18312"/>
                    <a:pt x="6223" y="18248"/>
                    <a:pt x="6266" y="18188"/>
                  </a:cubicBezTo>
                  <a:cubicBezTo>
                    <a:pt x="6270" y="18178"/>
                    <a:pt x="6273" y="18175"/>
                    <a:pt x="6283" y="18165"/>
                  </a:cubicBezTo>
                  <a:cubicBezTo>
                    <a:pt x="6306" y="18131"/>
                    <a:pt x="6326" y="18098"/>
                    <a:pt x="6353" y="18071"/>
                  </a:cubicBezTo>
                  <a:lnTo>
                    <a:pt x="6356" y="18064"/>
                  </a:lnTo>
                  <a:cubicBezTo>
                    <a:pt x="6366" y="18054"/>
                    <a:pt x="6373" y="18044"/>
                    <a:pt x="6383" y="18031"/>
                  </a:cubicBezTo>
                  <a:lnTo>
                    <a:pt x="6407" y="17997"/>
                  </a:lnTo>
                  <a:lnTo>
                    <a:pt x="6450" y="17944"/>
                  </a:lnTo>
                  <a:lnTo>
                    <a:pt x="6470" y="17921"/>
                  </a:lnTo>
                  <a:cubicBezTo>
                    <a:pt x="6507" y="17870"/>
                    <a:pt x="6544" y="17820"/>
                    <a:pt x="6584" y="17773"/>
                  </a:cubicBezTo>
                  <a:cubicBezTo>
                    <a:pt x="6591" y="17760"/>
                    <a:pt x="6601" y="17753"/>
                    <a:pt x="6607" y="17740"/>
                  </a:cubicBezTo>
                  <a:cubicBezTo>
                    <a:pt x="6651" y="17687"/>
                    <a:pt x="6691" y="17636"/>
                    <a:pt x="6734" y="17580"/>
                  </a:cubicBezTo>
                  <a:cubicBezTo>
                    <a:pt x="6778" y="17526"/>
                    <a:pt x="6821" y="17473"/>
                    <a:pt x="6868" y="17412"/>
                  </a:cubicBezTo>
                  <a:cubicBezTo>
                    <a:pt x="6878" y="17396"/>
                    <a:pt x="6895" y="17376"/>
                    <a:pt x="6908" y="17359"/>
                  </a:cubicBezTo>
                  <a:lnTo>
                    <a:pt x="6928" y="17335"/>
                  </a:lnTo>
                  <a:cubicBezTo>
                    <a:pt x="6938" y="17325"/>
                    <a:pt x="6945" y="17312"/>
                    <a:pt x="6952" y="17305"/>
                  </a:cubicBezTo>
                  <a:cubicBezTo>
                    <a:pt x="6962" y="17289"/>
                    <a:pt x="6978" y="17269"/>
                    <a:pt x="6992" y="17252"/>
                  </a:cubicBezTo>
                  <a:lnTo>
                    <a:pt x="6995" y="17245"/>
                  </a:lnTo>
                  <a:cubicBezTo>
                    <a:pt x="7002" y="17242"/>
                    <a:pt x="7005" y="17239"/>
                    <a:pt x="7005" y="17235"/>
                  </a:cubicBezTo>
                  <a:cubicBezTo>
                    <a:pt x="7022" y="17212"/>
                    <a:pt x="7039" y="17188"/>
                    <a:pt x="7055" y="17168"/>
                  </a:cubicBezTo>
                  <a:cubicBezTo>
                    <a:pt x="7075" y="17138"/>
                    <a:pt x="7095" y="17111"/>
                    <a:pt x="7119" y="17085"/>
                  </a:cubicBezTo>
                  <a:cubicBezTo>
                    <a:pt x="7146" y="17045"/>
                    <a:pt x="7172" y="17004"/>
                    <a:pt x="7202" y="16968"/>
                  </a:cubicBezTo>
                  <a:lnTo>
                    <a:pt x="7236" y="16921"/>
                  </a:lnTo>
                  <a:cubicBezTo>
                    <a:pt x="7253" y="16901"/>
                    <a:pt x="7263" y="16874"/>
                    <a:pt x="7279" y="16854"/>
                  </a:cubicBezTo>
                  <a:cubicBezTo>
                    <a:pt x="7296" y="16824"/>
                    <a:pt x="7319" y="16801"/>
                    <a:pt x="7339" y="16770"/>
                  </a:cubicBezTo>
                  <a:cubicBezTo>
                    <a:pt x="7359" y="16744"/>
                    <a:pt x="7376" y="16717"/>
                    <a:pt x="7396" y="16690"/>
                  </a:cubicBezTo>
                  <a:cubicBezTo>
                    <a:pt x="7413" y="16667"/>
                    <a:pt x="7436" y="16640"/>
                    <a:pt x="7453" y="16617"/>
                  </a:cubicBezTo>
                  <a:cubicBezTo>
                    <a:pt x="7470" y="16593"/>
                    <a:pt x="7480" y="16573"/>
                    <a:pt x="7497" y="16556"/>
                  </a:cubicBezTo>
                  <a:lnTo>
                    <a:pt x="7513" y="16536"/>
                  </a:lnTo>
                  <a:lnTo>
                    <a:pt x="7540" y="16503"/>
                  </a:lnTo>
                  <a:lnTo>
                    <a:pt x="7557" y="16483"/>
                  </a:lnTo>
                  <a:lnTo>
                    <a:pt x="7560" y="16473"/>
                  </a:lnTo>
                  <a:lnTo>
                    <a:pt x="7573" y="16460"/>
                  </a:lnTo>
                  <a:lnTo>
                    <a:pt x="7637" y="16386"/>
                  </a:lnTo>
                  <a:lnTo>
                    <a:pt x="7711" y="16299"/>
                  </a:lnTo>
                  <a:cubicBezTo>
                    <a:pt x="7737" y="16272"/>
                    <a:pt x="7761" y="16249"/>
                    <a:pt x="7781" y="16222"/>
                  </a:cubicBezTo>
                  <a:lnTo>
                    <a:pt x="7808" y="16199"/>
                  </a:lnTo>
                  <a:lnTo>
                    <a:pt x="7828" y="16175"/>
                  </a:lnTo>
                  <a:cubicBezTo>
                    <a:pt x="7844" y="16159"/>
                    <a:pt x="7861" y="16139"/>
                    <a:pt x="7881" y="16122"/>
                  </a:cubicBezTo>
                  <a:lnTo>
                    <a:pt x="7921" y="16088"/>
                  </a:lnTo>
                  <a:lnTo>
                    <a:pt x="8082" y="15938"/>
                  </a:lnTo>
                  <a:lnTo>
                    <a:pt x="8132" y="15888"/>
                  </a:lnTo>
                  <a:lnTo>
                    <a:pt x="8182" y="15838"/>
                  </a:lnTo>
                  <a:lnTo>
                    <a:pt x="8225" y="15798"/>
                  </a:lnTo>
                  <a:lnTo>
                    <a:pt x="8239" y="15781"/>
                  </a:lnTo>
                  <a:lnTo>
                    <a:pt x="8339" y="15670"/>
                  </a:lnTo>
                  <a:cubicBezTo>
                    <a:pt x="8349" y="15657"/>
                    <a:pt x="8363" y="15640"/>
                    <a:pt x="8376" y="15630"/>
                  </a:cubicBezTo>
                  <a:lnTo>
                    <a:pt x="8383" y="15617"/>
                  </a:lnTo>
                  <a:lnTo>
                    <a:pt x="8416" y="15574"/>
                  </a:lnTo>
                  <a:cubicBezTo>
                    <a:pt x="8449" y="15533"/>
                    <a:pt x="8490" y="15490"/>
                    <a:pt x="8523" y="15450"/>
                  </a:cubicBezTo>
                  <a:lnTo>
                    <a:pt x="8560" y="15403"/>
                  </a:lnTo>
                  <a:cubicBezTo>
                    <a:pt x="8593" y="15363"/>
                    <a:pt x="8627" y="15319"/>
                    <a:pt x="8663" y="15279"/>
                  </a:cubicBezTo>
                  <a:cubicBezTo>
                    <a:pt x="8677" y="15263"/>
                    <a:pt x="8694" y="15246"/>
                    <a:pt x="8707" y="15229"/>
                  </a:cubicBezTo>
                  <a:cubicBezTo>
                    <a:pt x="8740" y="15189"/>
                    <a:pt x="8774" y="15149"/>
                    <a:pt x="8811" y="15112"/>
                  </a:cubicBezTo>
                  <a:lnTo>
                    <a:pt x="8851" y="15069"/>
                  </a:lnTo>
                  <a:cubicBezTo>
                    <a:pt x="8891" y="15029"/>
                    <a:pt x="8928" y="14988"/>
                    <a:pt x="8964" y="14948"/>
                  </a:cubicBezTo>
                  <a:lnTo>
                    <a:pt x="9011" y="14898"/>
                  </a:lnTo>
                  <a:lnTo>
                    <a:pt x="9058" y="14848"/>
                  </a:lnTo>
                  <a:cubicBezTo>
                    <a:pt x="9075" y="14828"/>
                    <a:pt x="9091" y="14805"/>
                    <a:pt x="9108" y="14788"/>
                  </a:cubicBezTo>
                  <a:lnTo>
                    <a:pt x="9118" y="14778"/>
                  </a:lnTo>
                  <a:close/>
                  <a:moveTo>
                    <a:pt x="5153" y="19415"/>
                  </a:moveTo>
                  <a:cubicBezTo>
                    <a:pt x="5156" y="19422"/>
                    <a:pt x="5160" y="19428"/>
                    <a:pt x="5170" y="19428"/>
                  </a:cubicBezTo>
                  <a:cubicBezTo>
                    <a:pt x="5173" y="19432"/>
                    <a:pt x="5183" y="19432"/>
                    <a:pt x="5186" y="19432"/>
                  </a:cubicBezTo>
                  <a:cubicBezTo>
                    <a:pt x="5183" y="19442"/>
                    <a:pt x="5173" y="19445"/>
                    <a:pt x="5163" y="19455"/>
                  </a:cubicBezTo>
                  <a:lnTo>
                    <a:pt x="5064" y="19511"/>
                  </a:lnTo>
                  <a:lnTo>
                    <a:pt x="5064" y="19511"/>
                  </a:lnTo>
                  <a:lnTo>
                    <a:pt x="5066" y="19509"/>
                  </a:lnTo>
                  <a:cubicBezTo>
                    <a:pt x="5093" y="19475"/>
                    <a:pt x="5123" y="19449"/>
                    <a:pt x="5153" y="19415"/>
                  </a:cubicBezTo>
                  <a:close/>
                  <a:moveTo>
                    <a:pt x="2916" y="15052"/>
                  </a:moveTo>
                  <a:cubicBezTo>
                    <a:pt x="2919" y="15075"/>
                    <a:pt x="2919" y="15092"/>
                    <a:pt x="2926" y="15112"/>
                  </a:cubicBezTo>
                  <a:lnTo>
                    <a:pt x="2933" y="15176"/>
                  </a:lnTo>
                  <a:lnTo>
                    <a:pt x="2983" y="15513"/>
                  </a:lnTo>
                  <a:cubicBezTo>
                    <a:pt x="2993" y="15567"/>
                    <a:pt x="3000" y="15627"/>
                    <a:pt x="3010" y="15684"/>
                  </a:cubicBezTo>
                  <a:lnTo>
                    <a:pt x="3010" y="15687"/>
                  </a:lnTo>
                  <a:lnTo>
                    <a:pt x="3010" y="15694"/>
                  </a:lnTo>
                  <a:lnTo>
                    <a:pt x="3010" y="15697"/>
                  </a:lnTo>
                  <a:lnTo>
                    <a:pt x="3020" y="15787"/>
                  </a:lnTo>
                  <a:lnTo>
                    <a:pt x="3033" y="15881"/>
                  </a:lnTo>
                  <a:cubicBezTo>
                    <a:pt x="3036" y="15921"/>
                    <a:pt x="3043" y="15961"/>
                    <a:pt x="3046" y="16001"/>
                  </a:cubicBezTo>
                  <a:lnTo>
                    <a:pt x="3050" y="16032"/>
                  </a:lnTo>
                  <a:lnTo>
                    <a:pt x="3053" y="16058"/>
                  </a:lnTo>
                  <a:cubicBezTo>
                    <a:pt x="3060" y="16098"/>
                    <a:pt x="3063" y="16139"/>
                    <a:pt x="3067" y="16182"/>
                  </a:cubicBezTo>
                  <a:lnTo>
                    <a:pt x="3070" y="16239"/>
                  </a:lnTo>
                  <a:cubicBezTo>
                    <a:pt x="3070" y="16282"/>
                    <a:pt x="3077" y="16322"/>
                    <a:pt x="3077" y="16366"/>
                  </a:cubicBezTo>
                  <a:lnTo>
                    <a:pt x="3077" y="16433"/>
                  </a:lnTo>
                  <a:lnTo>
                    <a:pt x="3077" y="16583"/>
                  </a:lnTo>
                  <a:lnTo>
                    <a:pt x="3077" y="16680"/>
                  </a:lnTo>
                  <a:cubicBezTo>
                    <a:pt x="3077" y="16724"/>
                    <a:pt x="3077" y="16774"/>
                    <a:pt x="3070" y="16821"/>
                  </a:cubicBezTo>
                  <a:lnTo>
                    <a:pt x="3070" y="16824"/>
                  </a:lnTo>
                  <a:lnTo>
                    <a:pt x="3070" y="16894"/>
                  </a:lnTo>
                  <a:cubicBezTo>
                    <a:pt x="3067" y="17035"/>
                    <a:pt x="3067" y="17182"/>
                    <a:pt x="3067" y="17322"/>
                  </a:cubicBezTo>
                  <a:lnTo>
                    <a:pt x="3067" y="17392"/>
                  </a:lnTo>
                  <a:lnTo>
                    <a:pt x="3067" y="17596"/>
                  </a:lnTo>
                  <a:lnTo>
                    <a:pt x="3067" y="17646"/>
                  </a:lnTo>
                  <a:cubicBezTo>
                    <a:pt x="3067" y="17680"/>
                    <a:pt x="3067" y="17720"/>
                    <a:pt x="3063" y="17753"/>
                  </a:cubicBezTo>
                  <a:lnTo>
                    <a:pt x="3060" y="17844"/>
                  </a:lnTo>
                  <a:lnTo>
                    <a:pt x="3053" y="17914"/>
                  </a:lnTo>
                  <a:lnTo>
                    <a:pt x="3053" y="17921"/>
                  </a:lnTo>
                  <a:cubicBezTo>
                    <a:pt x="3050" y="17991"/>
                    <a:pt x="3046" y="18061"/>
                    <a:pt x="3036" y="18131"/>
                  </a:cubicBezTo>
                  <a:lnTo>
                    <a:pt x="3030" y="18208"/>
                  </a:lnTo>
                  <a:lnTo>
                    <a:pt x="3003" y="18446"/>
                  </a:lnTo>
                  <a:lnTo>
                    <a:pt x="3003" y="18459"/>
                  </a:lnTo>
                  <a:cubicBezTo>
                    <a:pt x="2996" y="18542"/>
                    <a:pt x="2983" y="18623"/>
                    <a:pt x="2976" y="18706"/>
                  </a:cubicBezTo>
                  <a:lnTo>
                    <a:pt x="2976" y="18700"/>
                  </a:lnTo>
                  <a:lnTo>
                    <a:pt x="2970" y="18750"/>
                  </a:lnTo>
                  <a:cubicBezTo>
                    <a:pt x="2963" y="18833"/>
                    <a:pt x="2950" y="18924"/>
                    <a:pt x="2936" y="19007"/>
                  </a:cubicBezTo>
                  <a:cubicBezTo>
                    <a:pt x="2933" y="19027"/>
                    <a:pt x="2933" y="19044"/>
                    <a:pt x="2929" y="19064"/>
                  </a:cubicBezTo>
                  <a:cubicBezTo>
                    <a:pt x="2926" y="19101"/>
                    <a:pt x="2916" y="19144"/>
                    <a:pt x="2913" y="19181"/>
                  </a:cubicBezTo>
                  <a:cubicBezTo>
                    <a:pt x="2903" y="19225"/>
                    <a:pt x="2899" y="19261"/>
                    <a:pt x="2893" y="19301"/>
                  </a:cubicBezTo>
                  <a:lnTo>
                    <a:pt x="2883" y="19358"/>
                  </a:lnTo>
                  <a:cubicBezTo>
                    <a:pt x="2853" y="19529"/>
                    <a:pt x="2812" y="19703"/>
                    <a:pt x="2769" y="19870"/>
                  </a:cubicBezTo>
                  <a:lnTo>
                    <a:pt x="2759" y="19930"/>
                  </a:lnTo>
                  <a:cubicBezTo>
                    <a:pt x="2742" y="20004"/>
                    <a:pt x="2719" y="20077"/>
                    <a:pt x="2702" y="20147"/>
                  </a:cubicBezTo>
                  <a:lnTo>
                    <a:pt x="2692" y="20197"/>
                  </a:lnTo>
                  <a:lnTo>
                    <a:pt x="2665" y="20311"/>
                  </a:lnTo>
                  <a:lnTo>
                    <a:pt x="2629" y="20462"/>
                  </a:lnTo>
                  <a:lnTo>
                    <a:pt x="2629" y="20465"/>
                  </a:lnTo>
                  <a:lnTo>
                    <a:pt x="2629" y="20468"/>
                  </a:lnTo>
                  <a:lnTo>
                    <a:pt x="2612" y="20532"/>
                  </a:lnTo>
                  <a:cubicBezTo>
                    <a:pt x="2595" y="20602"/>
                    <a:pt x="2575" y="20679"/>
                    <a:pt x="2552" y="20749"/>
                  </a:cubicBezTo>
                  <a:cubicBezTo>
                    <a:pt x="2535" y="20803"/>
                    <a:pt x="2525" y="20856"/>
                    <a:pt x="2508" y="20906"/>
                  </a:cubicBezTo>
                  <a:cubicBezTo>
                    <a:pt x="2508" y="20910"/>
                    <a:pt x="2507" y="20913"/>
                    <a:pt x="2506" y="20916"/>
                  </a:cubicBezTo>
                  <a:lnTo>
                    <a:pt x="2506" y="20916"/>
                  </a:lnTo>
                  <a:cubicBezTo>
                    <a:pt x="2510" y="20901"/>
                    <a:pt x="2512" y="20885"/>
                    <a:pt x="2512" y="20873"/>
                  </a:cubicBezTo>
                  <a:cubicBezTo>
                    <a:pt x="2518" y="20823"/>
                    <a:pt x="2528" y="20769"/>
                    <a:pt x="2535" y="20719"/>
                  </a:cubicBezTo>
                  <a:cubicBezTo>
                    <a:pt x="2545" y="20656"/>
                    <a:pt x="2558" y="20589"/>
                    <a:pt x="2565" y="20528"/>
                  </a:cubicBezTo>
                  <a:cubicBezTo>
                    <a:pt x="2575" y="20448"/>
                    <a:pt x="2585" y="20371"/>
                    <a:pt x="2595" y="20294"/>
                  </a:cubicBezTo>
                  <a:cubicBezTo>
                    <a:pt x="2612" y="20161"/>
                    <a:pt x="2625" y="20020"/>
                    <a:pt x="2642" y="19887"/>
                  </a:cubicBezTo>
                  <a:lnTo>
                    <a:pt x="2652" y="19749"/>
                  </a:lnTo>
                  <a:cubicBezTo>
                    <a:pt x="2662" y="19666"/>
                    <a:pt x="2665" y="19582"/>
                    <a:pt x="2675" y="19499"/>
                  </a:cubicBezTo>
                  <a:cubicBezTo>
                    <a:pt x="2682" y="19368"/>
                    <a:pt x="2695" y="19241"/>
                    <a:pt x="2702" y="19111"/>
                  </a:cubicBezTo>
                  <a:cubicBezTo>
                    <a:pt x="2709" y="19057"/>
                    <a:pt x="2712" y="18997"/>
                    <a:pt x="2719" y="18944"/>
                  </a:cubicBezTo>
                  <a:cubicBezTo>
                    <a:pt x="2725" y="18877"/>
                    <a:pt x="2732" y="18810"/>
                    <a:pt x="2736" y="18740"/>
                  </a:cubicBezTo>
                  <a:lnTo>
                    <a:pt x="2776" y="18412"/>
                  </a:lnTo>
                  <a:cubicBezTo>
                    <a:pt x="2779" y="18395"/>
                    <a:pt x="2779" y="18382"/>
                    <a:pt x="2782" y="18365"/>
                  </a:cubicBezTo>
                  <a:cubicBezTo>
                    <a:pt x="2792" y="18322"/>
                    <a:pt x="2799" y="18275"/>
                    <a:pt x="2802" y="18228"/>
                  </a:cubicBezTo>
                  <a:lnTo>
                    <a:pt x="2816" y="18155"/>
                  </a:lnTo>
                  <a:cubicBezTo>
                    <a:pt x="2829" y="18088"/>
                    <a:pt x="2843" y="18021"/>
                    <a:pt x="2859" y="17954"/>
                  </a:cubicBezTo>
                  <a:lnTo>
                    <a:pt x="2946" y="17539"/>
                  </a:lnTo>
                  <a:lnTo>
                    <a:pt x="2946" y="17539"/>
                  </a:lnTo>
                  <a:cubicBezTo>
                    <a:pt x="2903" y="17673"/>
                    <a:pt x="2863" y="17807"/>
                    <a:pt x="2826" y="17944"/>
                  </a:cubicBezTo>
                  <a:cubicBezTo>
                    <a:pt x="2802" y="18011"/>
                    <a:pt x="2786" y="18078"/>
                    <a:pt x="2766" y="18141"/>
                  </a:cubicBezTo>
                  <a:cubicBezTo>
                    <a:pt x="2759" y="18161"/>
                    <a:pt x="2752" y="18188"/>
                    <a:pt x="2749" y="18208"/>
                  </a:cubicBezTo>
                  <a:cubicBezTo>
                    <a:pt x="2736" y="18248"/>
                    <a:pt x="2729" y="18295"/>
                    <a:pt x="2715" y="18342"/>
                  </a:cubicBezTo>
                  <a:cubicBezTo>
                    <a:pt x="2712" y="18362"/>
                    <a:pt x="2702" y="18382"/>
                    <a:pt x="2699" y="18405"/>
                  </a:cubicBezTo>
                  <a:cubicBezTo>
                    <a:pt x="2695" y="18432"/>
                    <a:pt x="2685" y="18462"/>
                    <a:pt x="2682" y="18492"/>
                  </a:cubicBezTo>
                  <a:cubicBezTo>
                    <a:pt x="2669" y="18573"/>
                    <a:pt x="2652" y="18646"/>
                    <a:pt x="2642" y="18726"/>
                  </a:cubicBezTo>
                  <a:cubicBezTo>
                    <a:pt x="2635" y="18743"/>
                    <a:pt x="2635" y="18756"/>
                    <a:pt x="2632" y="18773"/>
                  </a:cubicBezTo>
                  <a:cubicBezTo>
                    <a:pt x="2625" y="18813"/>
                    <a:pt x="2619" y="18860"/>
                    <a:pt x="2612" y="18900"/>
                  </a:cubicBezTo>
                  <a:cubicBezTo>
                    <a:pt x="2602" y="18967"/>
                    <a:pt x="2592" y="19034"/>
                    <a:pt x="2582" y="19101"/>
                  </a:cubicBezTo>
                  <a:lnTo>
                    <a:pt x="2545" y="19452"/>
                  </a:lnTo>
                  <a:lnTo>
                    <a:pt x="2508" y="19843"/>
                  </a:lnTo>
                  <a:cubicBezTo>
                    <a:pt x="2501" y="19893"/>
                    <a:pt x="2498" y="19947"/>
                    <a:pt x="2491" y="19997"/>
                  </a:cubicBezTo>
                  <a:cubicBezTo>
                    <a:pt x="2481" y="20067"/>
                    <a:pt x="2478" y="20134"/>
                    <a:pt x="2468" y="20204"/>
                  </a:cubicBezTo>
                  <a:lnTo>
                    <a:pt x="2468" y="20197"/>
                  </a:lnTo>
                  <a:cubicBezTo>
                    <a:pt x="2451" y="20314"/>
                    <a:pt x="2441" y="20432"/>
                    <a:pt x="2428" y="20549"/>
                  </a:cubicBezTo>
                  <a:cubicBezTo>
                    <a:pt x="2415" y="20632"/>
                    <a:pt x="2408" y="20716"/>
                    <a:pt x="2394" y="20799"/>
                  </a:cubicBezTo>
                  <a:lnTo>
                    <a:pt x="2368" y="20950"/>
                  </a:lnTo>
                  <a:cubicBezTo>
                    <a:pt x="2364" y="20970"/>
                    <a:pt x="2361" y="20997"/>
                    <a:pt x="2358" y="21017"/>
                  </a:cubicBezTo>
                  <a:cubicBezTo>
                    <a:pt x="2358" y="20970"/>
                    <a:pt x="2351" y="20923"/>
                    <a:pt x="2351" y="20880"/>
                  </a:cubicBezTo>
                  <a:cubicBezTo>
                    <a:pt x="2348" y="20729"/>
                    <a:pt x="2334" y="20579"/>
                    <a:pt x="2324" y="20438"/>
                  </a:cubicBezTo>
                  <a:cubicBezTo>
                    <a:pt x="2318" y="20395"/>
                    <a:pt x="2314" y="20351"/>
                    <a:pt x="2311" y="20311"/>
                  </a:cubicBezTo>
                  <a:cubicBezTo>
                    <a:pt x="2291" y="20127"/>
                    <a:pt x="2267" y="19937"/>
                    <a:pt x="2247" y="19753"/>
                  </a:cubicBezTo>
                  <a:cubicBezTo>
                    <a:pt x="2247" y="19743"/>
                    <a:pt x="2244" y="19733"/>
                    <a:pt x="2244" y="19719"/>
                  </a:cubicBezTo>
                  <a:cubicBezTo>
                    <a:pt x="2231" y="19619"/>
                    <a:pt x="2217" y="19525"/>
                    <a:pt x="2207" y="19425"/>
                  </a:cubicBezTo>
                  <a:cubicBezTo>
                    <a:pt x="2197" y="19345"/>
                    <a:pt x="2184" y="19261"/>
                    <a:pt x="2177" y="19181"/>
                  </a:cubicBezTo>
                  <a:cubicBezTo>
                    <a:pt x="2177" y="19064"/>
                    <a:pt x="2170" y="18980"/>
                    <a:pt x="2160" y="18894"/>
                  </a:cubicBezTo>
                  <a:lnTo>
                    <a:pt x="2147" y="18756"/>
                  </a:lnTo>
                  <a:cubicBezTo>
                    <a:pt x="2144" y="18710"/>
                    <a:pt x="2140" y="18659"/>
                    <a:pt x="2140" y="18606"/>
                  </a:cubicBezTo>
                  <a:lnTo>
                    <a:pt x="2140" y="18512"/>
                  </a:lnTo>
                  <a:lnTo>
                    <a:pt x="2140" y="18442"/>
                  </a:lnTo>
                  <a:cubicBezTo>
                    <a:pt x="2140" y="18405"/>
                    <a:pt x="2144" y="18372"/>
                    <a:pt x="2144" y="18335"/>
                  </a:cubicBezTo>
                  <a:lnTo>
                    <a:pt x="2144" y="18312"/>
                  </a:lnTo>
                  <a:lnTo>
                    <a:pt x="2144" y="18288"/>
                  </a:lnTo>
                  <a:cubicBezTo>
                    <a:pt x="2147" y="18255"/>
                    <a:pt x="2147" y="18218"/>
                    <a:pt x="2150" y="18185"/>
                  </a:cubicBezTo>
                  <a:lnTo>
                    <a:pt x="2167" y="18021"/>
                  </a:lnTo>
                  <a:cubicBezTo>
                    <a:pt x="2174" y="17991"/>
                    <a:pt x="2177" y="17957"/>
                    <a:pt x="2181" y="17927"/>
                  </a:cubicBezTo>
                  <a:lnTo>
                    <a:pt x="2184" y="17907"/>
                  </a:lnTo>
                  <a:cubicBezTo>
                    <a:pt x="2194" y="17857"/>
                    <a:pt x="2197" y="17810"/>
                    <a:pt x="2207" y="17760"/>
                  </a:cubicBezTo>
                  <a:cubicBezTo>
                    <a:pt x="2214" y="17710"/>
                    <a:pt x="2224" y="17660"/>
                    <a:pt x="2231" y="17603"/>
                  </a:cubicBezTo>
                  <a:cubicBezTo>
                    <a:pt x="2244" y="17523"/>
                    <a:pt x="2261" y="17439"/>
                    <a:pt x="2277" y="17359"/>
                  </a:cubicBezTo>
                  <a:lnTo>
                    <a:pt x="2284" y="17315"/>
                  </a:lnTo>
                  <a:cubicBezTo>
                    <a:pt x="2301" y="17225"/>
                    <a:pt x="2324" y="17138"/>
                    <a:pt x="2344" y="17048"/>
                  </a:cubicBezTo>
                  <a:cubicBezTo>
                    <a:pt x="2364" y="16958"/>
                    <a:pt x="2384" y="16867"/>
                    <a:pt x="2411" y="16774"/>
                  </a:cubicBezTo>
                  <a:lnTo>
                    <a:pt x="2498" y="16449"/>
                  </a:lnTo>
                  <a:cubicBezTo>
                    <a:pt x="2532" y="16322"/>
                    <a:pt x="2568" y="16202"/>
                    <a:pt x="2608" y="16088"/>
                  </a:cubicBezTo>
                  <a:cubicBezTo>
                    <a:pt x="2625" y="16035"/>
                    <a:pt x="2642" y="15978"/>
                    <a:pt x="2659" y="15921"/>
                  </a:cubicBezTo>
                  <a:lnTo>
                    <a:pt x="2685" y="15828"/>
                  </a:lnTo>
                  <a:cubicBezTo>
                    <a:pt x="2709" y="15754"/>
                    <a:pt x="2729" y="15680"/>
                    <a:pt x="2749" y="15610"/>
                  </a:cubicBezTo>
                  <a:lnTo>
                    <a:pt x="2759" y="15580"/>
                  </a:lnTo>
                  <a:lnTo>
                    <a:pt x="2769" y="15533"/>
                  </a:lnTo>
                  <a:cubicBezTo>
                    <a:pt x="2792" y="15453"/>
                    <a:pt x="2816" y="15376"/>
                    <a:pt x="2843" y="15293"/>
                  </a:cubicBezTo>
                  <a:lnTo>
                    <a:pt x="2853" y="15253"/>
                  </a:lnTo>
                  <a:cubicBezTo>
                    <a:pt x="2863" y="15219"/>
                    <a:pt x="2869" y="15192"/>
                    <a:pt x="2883" y="15162"/>
                  </a:cubicBezTo>
                  <a:lnTo>
                    <a:pt x="2896" y="15119"/>
                  </a:lnTo>
                  <a:cubicBezTo>
                    <a:pt x="2903" y="15099"/>
                    <a:pt x="2909" y="15075"/>
                    <a:pt x="2916" y="15052"/>
                  </a:cubicBezTo>
                  <a:close/>
                  <a:moveTo>
                    <a:pt x="2381" y="21800"/>
                  </a:moveTo>
                  <a:lnTo>
                    <a:pt x="2381" y="21800"/>
                  </a:lnTo>
                  <a:cubicBezTo>
                    <a:pt x="2381" y="21800"/>
                    <a:pt x="2380" y="21801"/>
                    <a:pt x="2380" y="21802"/>
                  </a:cubicBezTo>
                  <a:lnTo>
                    <a:pt x="2380" y="21802"/>
                  </a:lnTo>
                  <a:cubicBezTo>
                    <a:pt x="2380" y="21801"/>
                    <a:pt x="2381" y="21801"/>
                    <a:pt x="2381" y="21800"/>
                  </a:cubicBezTo>
                  <a:close/>
                  <a:moveTo>
                    <a:pt x="64" y="0"/>
                  </a:moveTo>
                  <a:cubicBezTo>
                    <a:pt x="27" y="0"/>
                    <a:pt x="1" y="30"/>
                    <a:pt x="1" y="70"/>
                  </a:cubicBezTo>
                  <a:cubicBezTo>
                    <a:pt x="1" y="117"/>
                    <a:pt x="7" y="167"/>
                    <a:pt x="11" y="210"/>
                  </a:cubicBezTo>
                  <a:cubicBezTo>
                    <a:pt x="17" y="257"/>
                    <a:pt x="17" y="301"/>
                    <a:pt x="21" y="344"/>
                  </a:cubicBezTo>
                  <a:cubicBezTo>
                    <a:pt x="24" y="438"/>
                    <a:pt x="34" y="535"/>
                    <a:pt x="37" y="625"/>
                  </a:cubicBezTo>
                  <a:cubicBezTo>
                    <a:pt x="41" y="669"/>
                    <a:pt x="44" y="709"/>
                    <a:pt x="51" y="755"/>
                  </a:cubicBezTo>
                  <a:cubicBezTo>
                    <a:pt x="54" y="796"/>
                    <a:pt x="57" y="839"/>
                    <a:pt x="67" y="879"/>
                  </a:cubicBezTo>
                  <a:cubicBezTo>
                    <a:pt x="71" y="909"/>
                    <a:pt x="77" y="943"/>
                    <a:pt x="84" y="973"/>
                  </a:cubicBezTo>
                  <a:cubicBezTo>
                    <a:pt x="88" y="989"/>
                    <a:pt x="88" y="1003"/>
                    <a:pt x="91" y="1020"/>
                  </a:cubicBezTo>
                  <a:cubicBezTo>
                    <a:pt x="104" y="1070"/>
                    <a:pt x="111" y="1120"/>
                    <a:pt x="124" y="1170"/>
                  </a:cubicBezTo>
                  <a:lnTo>
                    <a:pt x="161" y="1307"/>
                  </a:lnTo>
                  <a:cubicBezTo>
                    <a:pt x="188" y="1397"/>
                    <a:pt x="218" y="1491"/>
                    <a:pt x="251" y="1581"/>
                  </a:cubicBezTo>
                  <a:cubicBezTo>
                    <a:pt x="295" y="1698"/>
                    <a:pt x="358" y="1812"/>
                    <a:pt x="435" y="1912"/>
                  </a:cubicBezTo>
                  <a:cubicBezTo>
                    <a:pt x="462" y="1949"/>
                    <a:pt x="492" y="1989"/>
                    <a:pt x="526" y="2026"/>
                  </a:cubicBezTo>
                  <a:cubicBezTo>
                    <a:pt x="589" y="2100"/>
                    <a:pt x="656" y="2176"/>
                    <a:pt x="723" y="2250"/>
                  </a:cubicBezTo>
                  <a:cubicBezTo>
                    <a:pt x="746" y="2280"/>
                    <a:pt x="776" y="2310"/>
                    <a:pt x="803" y="2334"/>
                  </a:cubicBezTo>
                  <a:cubicBezTo>
                    <a:pt x="836" y="2367"/>
                    <a:pt x="870" y="2407"/>
                    <a:pt x="903" y="2434"/>
                  </a:cubicBezTo>
                  <a:lnTo>
                    <a:pt x="1027" y="2548"/>
                  </a:lnTo>
                  <a:cubicBezTo>
                    <a:pt x="1060" y="2578"/>
                    <a:pt x="1094" y="2608"/>
                    <a:pt x="1127" y="2631"/>
                  </a:cubicBezTo>
                  <a:cubicBezTo>
                    <a:pt x="1194" y="2685"/>
                    <a:pt x="1261" y="2735"/>
                    <a:pt x="1328" y="2792"/>
                  </a:cubicBezTo>
                  <a:cubicBezTo>
                    <a:pt x="1405" y="2852"/>
                    <a:pt x="1478" y="2915"/>
                    <a:pt x="1549" y="2979"/>
                  </a:cubicBezTo>
                  <a:cubicBezTo>
                    <a:pt x="1622" y="3042"/>
                    <a:pt x="1692" y="3103"/>
                    <a:pt x="1763" y="3169"/>
                  </a:cubicBezTo>
                  <a:lnTo>
                    <a:pt x="1850" y="3260"/>
                  </a:lnTo>
                  <a:cubicBezTo>
                    <a:pt x="1880" y="3286"/>
                    <a:pt x="1910" y="3320"/>
                    <a:pt x="1940" y="3350"/>
                  </a:cubicBezTo>
                  <a:lnTo>
                    <a:pt x="2140" y="3564"/>
                  </a:lnTo>
                  <a:cubicBezTo>
                    <a:pt x="2201" y="3627"/>
                    <a:pt x="2261" y="3688"/>
                    <a:pt x="2318" y="3755"/>
                  </a:cubicBezTo>
                  <a:cubicBezTo>
                    <a:pt x="2381" y="3828"/>
                    <a:pt x="2441" y="3902"/>
                    <a:pt x="2501" y="3972"/>
                  </a:cubicBezTo>
                  <a:lnTo>
                    <a:pt x="2501" y="3968"/>
                  </a:lnTo>
                  <a:lnTo>
                    <a:pt x="2565" y="4045"/>
                  </a:lnTo>
                  <a:cubicBezTo>
                    <a:pt x="2568" y="4065"/>
                    <a:pt x="2578" y="4082"/>
                    <a:pt x="2585" y="4102"/>
                  </a:cubicBezTo>
                  <a:cubicBezTo>
                    <a:pt x="2608" y="4149"/>
                    <a:pt x="2632" y="4186"/>
                    <a:pt x="2665" y="4223"/>
                  </a:cubicBezTo>
                  <a:cubicBezTo>
                    <a:pt x="2685" y="4246"/>
                    <a:pt x="2715" y="4263"/>
                    <a:pt x="2742" y="4279"/>
                  </a:cubicBezTo>
                  <a:cubicBezTo>
                    <a:pt x="2742" y="4286"/>
                    <a:pt x="2742" y="4289"/>
                    <a:pt x="2746" y="4299"/>
                  </a:cubicBezTo>
                  <a:cubicBezTo>
                    <a:pt x="2759" y="4383"/>
                    <a:pt x="2776" y="4470"/>
                    <a:pt x="2796" y="4554"/>
                  </a:cubicBezTo>
                  <a:cubicBezTo>
                    <a:pt x="2832" y="4714"/>
                    <a:pt x="2876" y="4875"/>
                    <a:pt x="2936" y="5025"/>
                  </a:cubicBezTo>
                  <a:cubicBezTo>
                    <a:pt x="2953" y="5072"/>
                    <a:pt x="2976" y="5115"/>
                    <a:pt x="2996" y="5155"/>
                  </a:cubicBezTo>
                  <a:cubicBezTo>
                    <a:pt x="3016" y="5199"/>
                    <a:pt x="3036" y="5236"/>
                    <a:pt x="3060" y="5276"/>
                  </a:cubicBezTo>
                  <a:cubicBezTo>
                    <a:pt x="3100" y="5353"/>
                    <a:pt x="3150" y="5426"/>
                    <a:pt x="3197" y="5500"/>
                  </a:cubicBezTo>
                  <a:cubicBezTo>
                    <a:pt x="3287" y="5640"/>
                    <a:pt x="3398" y="5771"/>
                    <a:pt x="3515" y="5894"/>
                  </a:cubicBezTo>
                  <a:cubicBezTo>
                    <a:pt x="3628" y="6018"/>
                    <a:pt x="3739" y="6138"/>
                    <a:pt x="3849" y="6269"/>
                  </a:cubicBezTo>
                  <a:cubicBezTo>
                    <a:pt x="3862" y="6285"/>
                    <a:pt x="3872" y="6296"/>
                    <a:pt x="3886" y="6312"/>
                  </a:cubicBezTo>
                  <a:cubicBezTo>
                    <a:pt x="3899" y="6329"/>
                    <a:pt x="3906" y="6346"/>
                    <a:pt x="3919" y="6362"/>
                  </a:cubicBezTo>
                  <a:cubicBezTo>
                    <a:pt x="3922" y="6369"/>
                    <a:pt x="3929" y="6376"/>
                    <a:pt x="3929" y="6379"/>
                  </a:cubicBezTo>
                  <a:cubicBezTo>
                    <a:pt x="3932" y="6409"/>
                    <a:pt x="3956" y="6436"/>
                    <a:pt x="3989" y="6436"/>
                  </a:cubicBezTo>
                  <a:cubicBezTo>
                    <a:pt x="3996" y="6443"/>
                    <a:pt x="3996" y="6453"/>
                    <a:pt x="3999" y="6459"/>
                  </a:cubicBezTo>
                  <a:cubicBezTo>
                    <a:pt x="4033" y="6553"/>
                    <a:pt x="4063" y="6647"/>
                    <a:pt x="4100" y="6740"/>
                  </a:cubicBezTo>
                  <a:cubicBezTo>
                    <a:pt x="4133" y="6837"/>
                    <a:pt x="4173" y="6927"/>
                    <a:pt x="4207" y="7024"/>
                  </a:cubicBezTo>
                  <a:cubicBezTo>
                    <a:pt x="4240" y="7121"/>
                    <a:pt x="4274" y="7215"/>
                    <a:pt x="4314" y="7312"/>
                  </a:cubicBezTo>
                  <a:cubicBezTo>
                    <a:pt x="4334" y="7359"/>
                    <a:pt x="4350" y="7406"/>
                    <a:pt x="4370" y="7449"/>
                  </a:cubicBezTo>
                  <a:cubicBezTo>
                    <a:pt x="4380" y="7476"/>
                    <a:pt x="4391" y="7499"/>
                    <a:pt x="4401" y="7526"/>
                  </a:cubicBezTo>
                  <a:lnTo>
                    <a:pt x="4314" y="7412"/>
                  </a:lnTo>
                  <a:cubicBezTo>
                    <a:pt x="4233" y="7315"/>
                    <a:pt x="4150" y="7215"/>
                    <a:pt x="4063" y="7128"/>
                  </a:cubicBezTo>
                  <a:cubicBezTo>
                    <a:pt x="4019" y="7081"/>
                    <a:pt x="3979" y="7041"/>
                    <a:pt x="3932" y="6998"/>
                  </a:cubicBezTo>
                  <a:cubicBezTo>
                    <a:pt x="3886" y="6958"/>
                    <a:pt x="3839" y="6911"/>
                    <a:pt x="3795" y="6874"/>
                  </a:cubicBezTo>
                  <a:cubicBezTo>
                    <a:pt x="3698" y="6790"/>
                    <a:pt x="3598" y="6707"/>
                    <a:pt x="3494" y="6630"/>
                  </a:cubicBezTo>
                  <a:cubicBezTo>
                    <a:pt x="3481" y="6623"/>
                    <a:pt x="3468" y="6613"/>
                    <a:pt x="3454" y="6603"/>
                  </a:cubicBezTo>
                  <a:lnTo>
                    <a:pt x="3454" y="6603"/>
                  </a:lnTo>
                  <a:lnTo>
                    <a:pt x="3461" y="6606"/>
                  </a:lnTo>
                  <a:lnTo>
                    <a:pt x="3461" y="6606"/>
                  </a:lnTo>
                  <a:lnTo>
                    <a:pt x="3427" y="6584"/>
                  </a:lnTo>
                  <a:lnTo>
                    <a:pt x="3427" y="6584"/>
                  </a:lnTo>
                  <a:cubicBezTo>
                    <a:pt x="3427" y="6585"/>
                    <a:pt x="3428" y="6585"/>
                    <a:pt x="3428" y="6586"/>
                  </a:cubicBezTo>
                  <a:lnTo>
                    <a:pt x="3421" y="6580"/>
                  </a:lnTo>
                  <a:lnTo>
                    <a:pt x="3421" y="6580"/>
                  </a:lnTo>
                  <a:lnTo>
                    <a:pt x="3421" y="6580"/>
                  </a:lnTo>
                  <a:lnTo>
                    <a:pt x="3418" y="6580"/>
                  </a:lnTo>
                  <a:cubicBezTo>
                    <a:pt x="3418" y="6580"/>
                    <a:pt x="3414" y="6580"/>
                    <a:pt x="3414" y="6576"/>
                  </a:cubicBezTo>
                  <a:cubicBezTo>
                    <a:pt x="3361" y="6536"/>
                    <a:pt x="3301" y="6496"/>
                    <a:pt x="3247" y="6459"/>
                  </a:cubicBezTo>
                  <a:lnTo>
                    <a:pt x="3070" y="6346"/>
                  </a:lnTo>
                  <a:cubicBezTo>
                    <a:pt x="3046" y="6329"/>
                    <a:pt x="3016" y="6319"/>
                    <a:pt x="2993" y="6302"/>
                  </a:cubicBezTo>
                  <a:cubicBezTo>
                    <a:pt x="2929" y="6269"/>
                    <a:pt x="2866" y="6239"/>
                    <a:pt x="2799" y="6212"/>
                  </a:cubicBezTo>
                  <a:cubicBezTo>
                    <a:pt x="2769" y="6202"/>
                    <a:pt x="2736" y="6192"/>
                    <a:pt x="2702" y="6185"/>
                  </a:cubicBezTo>
                  <a:cubicBezTo>
                    <a:pt x="2685" y="6178"/>
                    <a:pt x="2665" y="6175"/>
                    <a:pt x="2649" y="6172"/>
                  </a:cubicBezTo>
                  <a:cubicBezTo>
                    <a:pt x="2635" y="6168"/>
                    <a:pt x="2625" y="6162"/>
                    <a:pt x="2612" y="6162"/>
                  </a:cubicBezTo>
                  <a:cubicBezTo>
                    <a:pt x="2548" y="6152"/>
                    <a:pt x="2485" y="6142"/>
                    <a:pt x="2428" y="6135"/>
                  </a:cubicBezTo>
                  <a:cubicBezTo>
                    <a:pt x="2418" y="6135"/>
                    <a:pt x="2408" y="6128"/>
                    <a:pt x="2398" y="6128"/>
                  </a:cubicBezTo>
                  <a:lnTo>
                    <a:pt x="2394" y="6128"/>
                  </a:lnTo>
                  <a:cubicBezTo>
                    <a:pt x="2318" y="6122"/>
                    <a:pt x="2244" y="6118"/>
                    <a:pt x="2167" y="6108"/>
                  </a:cubicBezTo>
                  <a:cubicBezTo>
                    <a:pt x="2110" y="6105"/>
                    <a:pt x="2050" y="6105"/>
                    <a:pt x="1993" y="6105"/>
                  </a:cubicBezTo>
                  <a:cubicBezTo>
                    <a:pt x="1926" y="6105"/>
                    <a:pt x="1860" y="6105"/>
                    <a:pt x="1793" y="6108"/>
                  </a:cubicBezTo>
                  <a:cubicBezTo>
                    <a:pt x="1666" y="6118"/>
                    <a:pt x="1542" y="6138"/>
                    <a:pt x="1422" y="6162"/>
                  </a:cubicBezTo>
                  <a:cubicBezTo>
                    <a:pt x="1298" y="6189"/>
                    <a:pt x="1177" y="6222"/>
                    <a:pt x="1057" y="6255"/>
                  </a:cubicBezTo>
                  <a:lnTo>
                    <a:pt x="880" y="6306"/>
                  </a:lnTo>
                  <a:cubicBezTo>
                    <a:pt x="823" y="6322"/>
                    <a:pt x="763" y="6339"/>
                    <a:pt x="703" y="6359"/>
                  </a:cubicBezTo>
                  <a:lnTo>
                    <a:pt x="653" y="6372"/>
                  </a:lnTo>
                  <a:cubicBezTo>
                    <a:pt x="622" y="6379"/>
                    <a:pt x="589" y="6386"/>
                    <a:pt x="569" y="6413"/>
                  </a:cubicBezTo>
                  <a:cubicBezTo>
                    <a:pt x="546" y="6443"/>
                    <a:pt x="542" y="6476"/>
                    <a:pt x="559" y="6509"/>
                  </a:cubicBezTo>
                  <a:cubicBezTo>
                    <a:pt x="576" y="6543"/>
                    <a:pt x="612" y="6563"/>
                    <a:pt x="643" y="6580"/>
                  </a:cubicBezTo>
                  <a:cubicBezTo>
                    <a:pt x="663" y="6593"/>
                    <a:pt x="679" y="6603"/>
                    <a:pt x="703" y="6613"/>
                  </a:cubicBezTo>
                  <a:cubicBezTo>
                    <a:pt x="729" y="6630"/>
                    <a:pt x="760" y="6647"/>
                    <a:pt x="793" y="6663"/>
                  </a:cubicBezTo>
                  <a:cubicBezTo>
                    <a:pt x="793" y="6663"/>
                    <a:pt x="796" y="6663"/>
                    <a:pt x="796" y="6670"/>
                  </a:cubicBezTo>
                  <a:cubicBezTo>
                    <a:pt x="907" y="6730"/>
                    <a:pt x="1014" y="6790"/>
                    <a:pt x="1124" y="6854"/>
                  </a:cubicBezTo>
                  <a:cubicBezTo>
                    <a:pt x="1204" y="6897"/>
                    <a:pt x="1288" y="6944"/>
                    <a:pt x="1371" y="6988"/>
                  </a:cubicBezTo>
                  <a:lnTo>
                    <a:pt x="1472" y="7038"/>
                  </a:lnTo>
                  <a:cubicBezTo>
                    <a:pt x="1498" y="7048"/>
                    <a:pt x="1532" y="7061"/>
                    <a:pt x="1562" y="7078"/>
                  </a:cubicBezTo>
                  <a:cubicBezTo>
                    <a:pt x="1622" y="7105"/>
                    <a:pt x="1679" y="7125"/>
                    <a:pt x="1739" y="7145"/>
                  </a:cubicBezTo>
                  <a:cubicBezTo>
                    <a:pt x="1796" y="7165"/>
                    <a:pt x="1856" y="7188"/>
                    <a:pt x="1913" y="7205"/>
                  </a:cubicBezTo>
                  <a:cubicBezTo>
                    <a:pt x="1980" y="7225"/>
                    <a:pt x="2043" y="7242"/>
                    <a:pt x="2110" y="7258"/>
                  </a:cubicBezTo>
                  <a:cubicBezTo>
                    <a:pt x="2174" y="7275"/>
                    <a:pt x="2234" y="7289"/>
                    <a:pt x="2298" y="7305"/>
                  </a:cubicBezTo>
                  <a:cubicBezTo>
                    <a:pt x="2358" y="7315"/>
                    <a:pt x="2418" y="7329"/>
                    <a:pt x="2478" y="7342"/>
                  </a:cubicBezTo>
                  <a:cubicBezTo>
                    <a:pt x="2598" y="7365"/>
                    <a:pt x="2715" y="7395"/>
                    <a:pt x="2836" y="7426"/>
                  </a:cubicBezTo>
                  <a:cubicBezTo>
                    <a:pt x="2909" y="7442"/>
                    <a:pt x="2980" y="7462"/>
                    <a:pt x="3046" y="7482"/>
                  </a:cubicBezTo>
                  <a:cubicBezTo>
                    <a:pt x="3167" y="7516"/>
                    <a:pt x="3287" y="7556"/>
                    <a:pt x="3411" y="7583"/>
                  </a:cubicBezTo>
                  <a:cubicBezTo>
                    <a:pt x="3531" y="7613"/>
                    <a:pt x="3652" y="7640"/>
                    <a:pt x="3772" y="7673"/>
                  </a:cubicBezTo>
                  <a:lnTo>
                    <a:pt x="3899" y="7710"/>
                  </a:lnTo>
                  <a:lnTo>
                    <a:pt x="4023" y="7747"/>
                  </a:lnTo>
                  <a:cubicBezTo>
                    <a:pt x="4066" y="7760"/>
                    <a:pt x="4113" y="7773"/>
                    <a:pt x="4153" y="7783"/>
                  </a:cubicBezTo>
                  <a:cubicBezTo>
                    <a:pt x="4197" y="7797"/>
                    <a:pt x="4237" y="7813"/>
                    <a:pt x="4280" y="7830"/>
                  </a:cubicBezTo>
                  <a:cubicBezTo>
                    <a:pt x="4320" y="7847"/>
                    <a:pt x="4357" y="7867"/>
                    <a:pt x="4401" y="7890"/>
                  </a:cubicBezTo>
                  <a:lnTo>
                    <a:pt x="4464" y="7927"/>
                  </a:lnTo>
                  <a:lnTo>
                    <a:pt x="4538" y="7991"/>
                  </a:lnTo>
                  <a:cubicBezTo>
                    <a:pt x="4548" y="7997"/>
                    <a:pt x="4554" y="8001"/>
                    <a:pt x="4564" y="8011"/>
                  </a:cubicBezTo>
                  <a:lnTo>
                    <a:pt x="4564" y="8014"/>
                  </a:lnTo>
                  <a:cubicBezTo>
                    <a:pt x="4564" y="8024"/>
                    <a:pt x="4571" y="8027"/>
                    <a:pt x="4581" y="8027"/>
                  </a:cubicBezTo>
                  <a:cubicBezTo>
                    <a:pt x="4605" y="8101"/>
                    <a:pt x="4635" y="8175"/>
                    <a:pt x="4658" y="8248"/>
                  </a:cubicBezTo>
                  <a:lnTo>
                    <a:pt x="4822" y="8726"/>
                  </a:lnTo>
                  <a:cubicBezTo>
                    <a:pt x="4802" y="8780"/>
                    <a:pt x="4782" y="8837"/>
                    <a:pt x="4765" y="8897"/>
                  </a:cubicBezTo>
                  <a:cubicBezTo>
                    <a:pt x="4735" y="8994"/>
                    <a:pt x="4705" y="9084"/>
                    <a:pt x="4685" y="9181"/>
                  </a:cubicBezTo>
                  <a:cubicBezTo>
                    <a:pt x="4665" y="9271"/>
                    <a:pt x="4641" y="9365"/>
                    <a:pt x="4631" y="9462"/>
                  </a:cubicBezTo>
                  <a:cubicBezTo>
                    <a:pt x="4615" y="9555"/>
                    <a:pt x="4598" y="9652"/>
                    <a:pt x="4584" y="9749"/>
                  </a:cubicBezTo>
                  <a:cubicBezTo>
                    <a:pt x="4584" y="9756"/>
                    <a:pt x="4581" y="9766"/>
                    <a:pt x="4581" y="9769"/>
                  </a:cubicBezTo>
                  <a:cubicBezTo>
                    <a:pt x="4551" y="9739"/>
                    <a:pt x="4521" y="9712"/>
                    <a:pt x="4498" y="9682"/>
                  </a:cubicBezTo>
                  <a:lnTo>
                    <a:pt x="4307" y="9468"/>
                  </a:lnTo>
                  <a:cubicBezTo>
                    <a:pt x="4247" y="9398"/>
                    <a:pt x="4183" y="9331"/>
                    <a:pt x="4116" y="9261"/>
                  </a:cubicBezTo>
                  <a:cubicBezTo>
                    <a:pt x="4083" y="9228"/>
                    <a:pt x="4053" y="9188"/>
                    <a:pt x="4019" y="9151"/>
                  </a:cubicBezTo>
                  <a:cubicBezTo>
                    <a:pt x="3989" y="9114"/>
                    <a:pt x="3956" y="9081"/>
                    <a:pt x="3929" y="9047"/>
                  </a:cubicBezTo>
                  <a:cubicBezTo>
                    <a:pt x="3896" y="9014"/>
                    <a:pt x="3862" y="8980"/>
                    <a:pt x="3822" y="8950"/>
                  </a:cubicBezTo>
                  <a:cubicBezTo>
                    <a:pt x="3785" y="8920"/>
                    <a:pt x="3749" y="8897"/>
                    <a:pt x="3712" y="8867"/>
                  </a:cubicBezTo>
                  <a:cubicBezTo>
                    <a:pt x="3712" y="8867"/>
                    <a:pt x="3705" y="8867"/>
                    <a:pt x="3705" y="8863"/>
                  </a:cubicBezTo>
                  <a:cubicBezTo>
                    <a:pt x="3628" y="8803"/>
                    <a:pt x="3555" y="8743"/>
                    <a:pt x="3478" y="8683"/>
                  </a:cubicBezTo>
                  <a:cubicBezTo>
                    <a:pt x="3401" y="8626"/>
                    <a:pt x="3321" y="8576"/>
                    <a:pt x="3237" y="8529"/>
                  </a:cubicBezTo>
                  <a:cubicBezTo>
                    <a:pt x="3153" y="8482"/>
                    <a:pt x="3067" y="8435"/>
                    <a:pt x="2980" y="8395"/>
                  </a:cubicBezTo>
                  <a:cubicBezTo>
                    <a:pt x="2893" y="8358"/>
                    <a:pt x="2802" y="8325"/>
                    <a:pt x="2715" y="8292"/>
                  </a:cubicBezTo>
                  <a:cubicBezTo>
                    <a:pt x="2632" y="8261"/>
                    <a:pt x="2545" y="8231"/>
                    <a:pt x="2458" y="8208"/>
                  </a:cubicBezTo>
                  <a:cubicBezTo>
                    <a:pt x="2411" y="8195"/>
                    <a:pt x="2364" y="8185"/>
                    <a:pt x="2324" y="8178"/>
                  </a:cubicBezTo>
                  <a:cubicBezTo>
                    <a:pt x="2281" y="8168"/>
                    <a:pt x="2234" y="8161"/>
                    <a:pt x="2191" y="8158"/>
                  </a:cubicBezTo>
                  <a:cubicBezTo>
                    <a:pt x="2177" y="8156"/>
                    <a:pt x="2164" y="8155"/>
                    <a:pt x="2151" y="8155"/>
                  </a:cubicBezTo>
                  <a:cubicBezTo>
                    <a:pt x="2122" y="8155"/>
                    <a:pt x="2093" y="8159"/>
                    <a:pt x="2063" y="8161"/>
                  </a:cubicBezTo>
                  <a:cubicBezTo>
                    <a:pt x="2047" y="8164"/>
                    <a:pt x="2027" y="8168"/>
                    <a:pt x="2010" y="8175"/>
                  </a:cubicBezTo>
                  <a:cubicBezTo>
                    <a:pt x="1977" y="8181"/>
                    <a:pt x="1946" y="8198"/>
                    <a:pt x="1926" y="8225"/>
                  </a:cubicBezTo>
                  <a:cubicBezTo>
                    <a:pt x="1906" y="8248"/>
                    <a:pt x="1893" y="8285"/>
                    <a:pt x="1906" y="8315"/>
                  </a:cubicBezTo>
                  <a:cubicBezTo>
                    <a:pt x="1916" y="8345"/>
                    <a:pt x="1943" y="8368"/>
                    <a:pt x="1977" y="8378"/>
                  </a:cubicBezTo>
                  <a:cubicBezTo>
                    <a:pt x="1983" y="8382"/>
                    <a:pt x="1997" y="8382"/>
                    <a:pt x="2010" y="8382"/>
                  </a:cubicBezTo>
                  <a:cubicBezTo>
                    <a:pt x="2015" y="8384"/>
                    <a:pt x="2019" y="8388"/>
                    <a:pt x="2024" y="8388"/>
                  </a:cubicBezTo>
                  <a:cubicBezTo>
                    <a:pt x="2026" y="8388"/>
                    <a:pt x="2028" y="8387"/>
                    <a:pt x="2030" y="8385"/>
                  </a:cubicBezTo>
                  <a:lnTo>
                    <a:pt x="2033" y="8385"/>
                  </a:lnTo>
                  <a:cubicBezTo>
                    <a:pt x="2043" y="8385"/>
                    <a:pt x="2050" y="8382"/>
                    <a:pt x="2063" y="8382"/>
                  </a:cubicBezTo>
                  <a:cubicBezTo>
                    <a:pt x="2067" y="8382"/>
                    <a:pt x="2074" y="8382"/>
                    <a:pt x="2074" y="8378"/>
                  </a:cubicBezTo>
                  <a:cubicBezTo>
                    <a:pt x="2084" y="8375"/>
                    <a:pt x="2097" y="8375"/>
                    <a:pt x="2110" y="8368"/>
                  </a:cubicBezTo>
                  <a:lnTo>
                    <a:pt x="2124" y="8368"/>
                  </a:lnTo>
                  <a:lnTo>
                    <a:pt x="2134" y="8395"/>
                  </a:lnTo>
                  <a:cubicBezTo>
                    <a:pt x="2160" y="8435"/>
                    <a:pt x="2194" y="8479"/>
                    <a:pt x="2231" y="8509"/>
                  </a:cubicBezTo>
                  <a:cubicBezTo>
                    <a:pt x="2267" y="8536"/>
                    <a:pt x="2301" y="8566"/>
                    <a:pt x="2341" y="8592"/>
                  </a:cubicBezTo>
                  <a:cubicBezTo>
                    <a:pt x="2384" y="8626"/>
                    <a:pt x="2431" y="8663"/>
                    <a:pt x="2478" y="8696"/>
                  </a:cubicBezTo>
                  <a:cubicBezTo>
                    <a:pt x="2515" y="8726"/>
                    <a:pt x="2558" y="8750"/>
                    <a:pt x="2595" y="8780"/>
                  </a:cubicBezTo>
                  <a:cubicBezTo>
                    <a:pt x="2612" y="8793"/>
                    <a:pt x="2632" y="8810"/>
                    <a:pt x="2649" y="8820"/>
                  </a:cubicBezTo>
                  <a:cubicBezTo>
                    <a:pt x="2679" y="8843"/>
                    <a:pt x="2709" y="8863"/>
                    <a:pt x="2732" y="8887"/>
                  </a:cubicBezTo>
                  <a:cubicBezTo>
                    <a:pt x="2766" y="8913"/>
                    <a:pt x="2796" y="8943"/>
                    <a:pt x="2829" y="8967"/>
                  </a:cubicBezTo>
                  <a:cubicBezTo>
                    <a:pt x="2889" y="9017"/>
                    <a:pt x="2943" y="9067"/>
                    <a:pt x="3000" y="9117"/>
                  </a:cubicBezTo>
                  <a:cubicBezTo>
                    <a:pt x="3056" y="9168"/>
                    <a:pt x="3113" y="9214"/>
                    <a:pt x="3174" y="9261"/>
                  </a:cubicBezTo>
                  <a:cubicBezTo>
                    <a:pt x="3200" y="9281"/>
                    <a:pt x="3230" y="9301"/>
                    <a:pt x="3257" y="9328"/>
                  </a:cubicBezTo>
                  <a:cubicBezTo>
                    <a:pt x="3284" y="9351"/>
                    <a:pt x="3314" y="9378"/>
                    <a:pt x="3341" y="9402"/>
                  </a:cubicBezTo>
                  <a:cubicBezTo>
                    <a:pt x="3357" y="9418"/>
                    <a:pt x="3374" y="9435"/>
                    <a:pt x="3384" y="9452"/>
                  </a:cubicBezTo>
                  <a:cubicBezTo>
                    <a:pt x="3401" y="9468"/>
                    <a:pt x="3418" y="9488"/>
                    <a:pt x="3431" y="9505"/>
                  </a:cubicBezTo>
                  <a:cubicBezTo>
                    <a:pt x="3468" y="9555"/>
                    <a:pt x="3511" y="9605"/>
                    <a:pt x="3548" y="9662"/>
                  </a:cubicBezTo>
                  <a:cubicBezTo>
                    <a:pt x="3585" y="9716"/>
                    <a:pt x="3628" y="9773"/>
                    <a:pt x="3665" y="9830"/>
                  </a:cubicBezTo>
                  <a:cubicBezTo>
                    <a:pt x="3712" y="9890"/>
                    <a:pt x="3752" y="9957"/>
                    <a:pt x="3799" y="10020"/>
                  </a:cubicBezTo>
                  <a:cubicBezTo>
                    <a:pt x="3849" y="10087"/>
                    <a:pt x="3899" y="10154"/>
                    <a:pt x="3949" y="10217"/>
                  </a:cubicBezTo>
                  <a:cubicBezTo>
                    <a:pt x="3996" y="10274"/>
                    <a:pt x="4043" y="10338"/>
                    <a:pt x="4086" y="10398"/>
                  </a:cubicBezTo>
                  <a:cubicBezTo>
                    <a:pt x="4130" y="10455"/>
                    <a:pt x="4170" y="10518"/>
                    <a:pt x="4210" y="10582"/>
                  </a:cubicBezTo>
                  <a:cubicBezTo>
                    <a:pt x="4233" y="10625"/>
                    <a:pt x="4263" y="10672"/>
                    <a:pt x="4287" y="10719"/>
                  </a:cubicBezTo>
                  <a:cubicBezTo>
                    <a:pt x="4314" y="10766"/>
                    <a:pt x="4337" y="10816"/>
                    <a:pt x="4364" y="10859"/>
                  </a:cubicBezTo>
                  <a:cubicBezTo>
                    <a:pt x="4394" y="10916"/>
                    <a:pt x="4417" y="10966"/>
                    <a:pt x="4447" y="11020"/>
                  </a:cubicBezTo>
                  <a:lnTo>
                    <a:pt x="4447" y="11140"/>
                  </a:lnTo>
                  <a:cubicBezTo>
                    <a:pt x="4447" y="11334"/>
                    <a:pt x="4454" y="11528"/>
                    <a:pt x="4467" y="11722"/>
                  </a:cubicBezTo>
                  <a:cubicBezTo>
                    <a:pt x="4484" y="11912"/>
                    <a:pt x="4504" y="12106"/>
                    <a:pt x="4548" y="12294"/>
                  </a:cubicBezTo>
                  <a:cubicBezTo>
                    <a:pt x="4588" y="12474"/>
                    <a:pt x="4638" y="12655"/>
                    <a:pt x="4688" y="12832"/>
                  </a:cubicBezTo>
                  <a:lnTo>
                    <a:pt x="4700" y="12867"/>
                  </a:lnTo>
                  <a:lnTo>
                    <a:pt x="4700" y="12867"/>
                  </a:lnTo>
                  <a:cubicBezTo>
                    <a:pt x="4701" y="12870"/>
                    <a:pt x="4701" y="12874"/>
                    <a:pt x="4701" y="12875"/>
                  </a:cubicBezTo>
                  <a:cubicBezTo>
                    <a:pt x="4701" y="12879"/>
                    <a:pt x="4701" y="12882"/>
                    <a:pt x="4705" y="12882"/>
                  </a:cubicBezTo>
                  <a:lnTo>
                    <a:pt x="4705" y="12889"/>
                  </a:lnTo>
                  <a:cubicBezTo>
                    <a:pt x="4711" y="12895"/>
                    <a:pt x="4711" y="12909"/>
                    <a:pt x="4715" y="12915"/>
                  </a:cubicBezTo>
                  <a:lnTo>
                    <a:pt x="4715" y="12912"/>
                  </a:lnTo>
                  <a:cubicBezTo>
                    <a:pt x="4765" y="13079"/>
                    <a:pt x="4815" y="13246"/>
                    <a:pt x="4882" y="13410"/>
                  </a:cubicBezTo>
                  <a:cubicBezTo>
                    <a:pt x="4952" y="13591"/>
                    <a:pt x="5029" y="13768"/>
                    <a:pt x="5103" y="13945"/>
                  </a:cubicBezTo>
                  <a:cubicBezTo>
                    <a:pt x="5136" y="14029"/>
                    <a:pt x="5173" y="14109"/>
                    <a:pt x="5206" y="14193"/>
                  </a:cubicBezTo>
                  <a:cubicBezTo>
                    <a:pt x="5223" y="14236"/>
                    <a:pt x="5246" y="14280"/>
                    <a:pt x="5263" y="14326"/>
                  </a:cubicBezTo>
                  <a:cubicBezTo>
                    <a:pt x="5280" y="14367"/>
                    <a:pt x="5290" y="14413"/>
                    <a:pt x="5303" y="14453"/>
                  </a:cubicBezTo>
                  <a:cubicBezTo>
                    <a:pt x="5337" y="14584"/>
                    <a:pt x="5367" y="14714"/>
                    <a:pt x="5397" y="14845"/>
                  </a:cubicBezTo>
                  <a:cubicBezTo>
                    <a:pt x="5407" y="14905"/>
                    <a:pt x="5420" y="14965"/>
                    <a:pt x="5434" y="15029"/>
                  </a:cubicBezTo>
                  <a:cubicBezTo>
                    <a:pt x="5440" y="15062"/>
                    <a:pt x="5447" y="15089"/>
                    <a:pt x="5454" y="15122"/>
                  </a:cubicBezTo>
                  <a:cubicBezTo>
                    <a:pt x="5457" y="15139"/>
                    <a:pt x="5464" y="15162"/>
                    <a:pt x="5467" y="15179"/>
                  </a:cubicBezTo>
                  <a:cubicBezTo>
                    <a:pt x="5464" y="15232"/>
                    <a:pt x="5454" y="15283"/>
                    <a:pt x="5450" y="15336"/>
                  </a:cubicBezTo>
                  <a:cubicBezTo>
                    <a:pt x="5437" y="15463"/>
                    <a:pt x="5420" y="15590"/>
                    <a:pt x="5407" y="15717"/>
                  </a:cubicBezTo>
                  <a:cubicBezTo>
                    <a:pt x="5363" y="16048"/>
                    <a:pt x="5300" y="16373"/>
                    <a:pt x="5223" y="16694"/>
                  </a:cubicBezTo>
                  <a:cubicBezTo>
                    <a:pt x="5200" y="16791"/>
                    <a:pt x="5170" y="16884"/>
                    <a:pt x="5139" y="16974"/>
                  </a:cubicBezTo>
                  <a:cubicBezTo>
                    <a:pt x="5079" y="17172"/>
                    <a:pt x="5029" y="17372"/>
                    <a:pt x="4972" y="17570"/>
                  </a:cubicBezTo>
                  <a:lnTo>
                    <a:pt x="4885" y="17880"/>
                  </a:lnTo>
                  <a:cubicBezTo>
                    <a:pt x="4855" y="17981"/>
                    <a:pt x="4822" y="18088"/>
                    <a:pt x="4795" y="18188"/>
                  </a:cubicBezTo>
                  <a:cubicBezTo>
                    <a:pt x="4762" y="18292"/>
                    <a:pt x="4728" y="18399"/>
                    <a:pt x="4688" y="18506"/>
                  </a:cubicBezTo>
                  <a:cubicBezTo>
                    <a:pt x="4661" y="18593"/>
                    <a:pt x="4628" y="18680"/>
                    <a:pt x="4598" y="18766"/>
                  </a:cubicBezTo>
                  <a:cubicBezTo>
                    <a:pt x="4594" y="18777"/>
                    <a:pt x="4594" y="18780"/>
                    <a:pt x="4588" y="18790"/>
                  </a:cubicBezTo>
                  <a:cubicBezTo>
                    <a:pt x="4534" y="18914"/>
                    <a:pt x="4484" y="19044"/>
                    <a:pt x="4434" y="19174"/>
                  </a:cubicBezTo>
                  <a:lnTo>
                    <a:pt x="4421" y="19148"/>
                  </a:lnTo>
                  <a:lnTo>
                    <a:pt x="4421" y="19067"/>
                  </a:lnTo>
                  <a:cubicBezTo>
                    <a:pt x="4421" y="19001"/>
                    <a:pt x="4417" y="18930"/>
                    <a:pt x="4414" y="18863"/>
                  </a:cubicBezTo>
                  <a:cubicBezTo>
                    <a:pt x="4427" y="18800"/>
                    <a:pt x="4434" y="18740"/>
                    <a:pt x="4447" y="18676"/>
                  </a:cubicBezTo>
                  <a:cubicBezTo>
                    <a:pt x="4464" y="18583"/>
                    <a:pt x="4481" y="18496"/>
                    <a:pt x="4501" y="18405"/>
                  </a:cubicBezTo>
                  <a:cubicBezTo>
                    <a:pt x="4521" y="18308"/>
                    <a:pt x="4548" y="18208"/>
                    <a:pt x="4568" y="18111"/>
                  </a:cubicBezTo>
                  <a:cubicBezTo>
                    <a:pt x="4605" y="17914"/>
                    <a:pt x="4631" y="17710"/>
                    <a:pt x="4655" y="17509"/>
                  </a:cubicBezTo>
                  <a:cubicBezTo>
                    <a:pt x="4668" y="17406"/>
                    <a:pt x="4681" y="17302"/>
                    <a:pt x="4695" y="17192"/>
                  </a:cubicBezTo>
                  <a:lnTo>
                    <a:pt x="4732" y="16918"/>
                  </a:lnTo>
                  <a:cubicBezTo>
                    <a:pt x="4745" y="16811"/>
                    <a:pt x="4755" y="16707"/>
                    <a:pt x="4765" y="16603"/>
                  </a:cubicBezTo>
                  <a:cubicBezTo>
                    <a:pt x="4772" y="16500"/>
                    <a:pt x="4778" y="16399"/>
                    <a:pt x="4778" y="16292"/>
                  </a:cubicBezTo>
                  <a:cubicBezTo>
                    <a:pt x="4778" y="16092"/>
                    <a:pt x="4778" y="15891"/>
                    <a:pt x="4768" y="15691"/>
                  </a:cubicBezTo>
                  <a:cubicBezTo>
                    <a:pt x="4765" y="15587"/>
                    <a:pt x="4762" y="15483"/>
                    <a:pt x="4755" y="15373"/>
                  </a:cubicBezTo>
                  <a:cubicBezTo>
                    <a:pt x="4752" y="15269"/>
                    <a:pt x="4745" y="15166"/>
                    <a:pt x="4735" y="15065"/>
                  </a:cubicBezTo>
                  <a:lnTo>
                    <a:pt x="4711" y="14778"/>
                  </a:lnTo>
                  <a:cubicBezTo>
                    <a:pt x="4701" y="14681"/>
                    <a:pt x="4695" y="14581"/>
                    <a:pt x="4685" y="14484"/>
                  </a:cubicBezTo>
                  <a:cubicBezTo>
                    <a:pt x="4678" y="14387"/>
                    <a:pt x="4665" y="14293"/>
                    <a:pt x="4651" y="14196"/>
                  </a:cubicBezTo>
                  <a:cubicBezTo>
                    <a:pt x="4635" y="14092"/>
                    <a:pt x="4621" y="13985"/>
                    <a:pt x="4601" y="13885"/>
                  </a:cubicBezTo>
                  <a:cubicBezTo>
                    <a:pt x="4584" y="13791"/>
                    <a:pt x="4564" y="13698"/>
                    <a:pt x="4544" y="13601"/>
                  </a:cubicBezTo>
                  <a:cubicBezTo>
                    <a:pt x="4521" y="13501"/>
                    <a:pt x="4501" y="13407"/>
                    <a:pt x="4481" y="13307"/>
                  </a:cubicBezTo>
                  <a:cubicBezTo>
                    <a:pt x="4434" y="13106"/>
                    <a:pt x="4370" y="12909"/>
                    <a:pt x="4314" y="12712"/>
                  </a:cubicBezTo>
                  <a:cubicBezTo>
                    <a:pt x="4287" y="12621"/>
                    <a:pt x="4260" y="12528"/>
                    <a:pt x="4227" y="12441"/>
                  </a:cubicBezTo>
                  <a:lnTo>
                    <a:pt x="4126" y="12163"/>
                  </a:lnTo>
                  <a:cubicBezTo>
                    <a:pt x="4060" y="11976"/>
                    <a:pt x="3996" y="11789"/>
                    <a:pt x="3936" y="11602"/>
                  </a:cubicBezTo>
                  <a:cubicBezTo>
                    <a:pt x="3909" y="11508"/>
                    <a:pt x="3882" y="11418"/>
                    <a:pt x="3849" y="11324"/>
                  </a:cubicBezTo>
                  <a:cubicBezTo>
                    <a:pt x="3819" y="11244"/>
                    <a:pt x="3792" y="11167"/>
                    <a:pt x="3752" y="11090"/>
                  </a:cubicBezTo>
                  <a:cubicBezTo>
                    <a:pt x="3742" y="11067"/>
                    <a:pt x="3712" y="11053"/>
                    <a:pt x="3685" y="11053"/>
                  </a:cubicBezTo>
                  <a:cubicBezTo>
                    <a:pt x="3658" y="11057"/>
                    <a:pt x="3635" y="11073"/>
                    <a:pt x="3625" y="11100"/>
                  </a:cubicBezTo>
                  <a:cubicBezTo>
                    <a:pt x="3615" y="11120"/>
                    <a:pt x="3618" y="11137"/>
                    <a:pt x="3625" y="11157"/>
                  </a:cubicBezTo>
                  <a:cubicBezTo>
                    <a:pt x="3628" y="11170"/>
                    <a:pt x="3628" y="11184"/>
                    <a:pt x="3632" y="11200"/>
                  </a:cubicBezTo>
                  <a:cubicBezTo>
                    <a:pt x="3635" y="11237"/>
                    <a:pt x="3645" y="11274"/>
                    <a:pt x="3645" y="11311"/>
                  </a:cubicBezTo>
                  <a:cubicBezTo>
                    <a:pt x="3648" y="11361"/>
                    <a:pt x="3652" y="11418"/>
                    <a:pt x="3658" y="11468"/>
                  </a:cubicBezTo>
                  <a:cubicBezTo>
                    <a:pt x="3662" y="11505"/>
                    <a:pt x="3658" y="11545"/>
                    <a:pt x="3662" y="11585"/>
                  </a:cubicBezTo>
                  <a:cubicBezTo>
                    <a:pt x="3662" y="11628"/>
                    <a:pt x="3662" y="11672"/>
                    <a:pt x="3665" y="11719"/>
                  </a:cubicBezTo>
                  <a:lnTo>
                    <a:pt x="3665" y="11745"/>
                  </a:lnTo>
                  <a:cubicBezTo>
                    <a:pt x="3665" y="11775"/>
                    <a:pt x="3662" y="11805"/>
                    <a:pt x="3662" y="11839"/>
                  </a:cubicBezTo>
                  <a:cubicBezTo>
                    <a:pt x="3662" y="11886"/>
                    <a:pt x="3658" y="11936"/>
                    <a:pt x="3658" y="11979"/>
                  </a:cubicBezTo>
                  <a:cubicBezTo>
                    <a:pt x="3658" y="11993"/>
                    <a:pt x="3652" y="12006"/>
                    <a:pt x="3652" y="12019"/>
                  </a:cubicBezTo>
                  <a:cubicBezTo>
                    <a:pt x="3648" y="12046"/>
                    <a:pt x="3645" y="12076"/>
                    <a:pt x="3645" y="12110"/>
                  </a:cubicBezTo>
                  <a:cubicBezTo>
                    <a:pt x="3642" y="12153"/>
                    <a:pt x="3635" y="12197"/>
                    <a:pt x="3632" y="12240"/>
                  </a:cubicBezTo>
                  <a:lnTo>
                    <a:pt x="3595" y="12491"/>
                  </a:lnTo>
                  <a:cubicBezTo>
                    <a:pt x="3581" y="12578"/>
                    <a:pt x="3565" y="12671"/>
                    <a:pt x="3551" y="12758"/>
                  </a:cubicBezTo>
                  <a:lnTo>
                    <a:pt x="3515" y="13059"/>
                  </a:lnTo>
                  <a:cubicBezTo>
                    <a:pt x="3501" y="13173"/>
                    <a:pt x="3491" y="13280"/>
                    <a:pt x="3478" y="13394"/>
                  </a:cubicBezTo>
                  <a:cubicBezTo>
                    <a:pt x="3464" y="13501"/>
                    <a:pt x="3458" y="13608"/>
                    <a:pt x="3448" y="13715"/>
                  </a:cubicBezTo>
                  <a:cubicBezTo>
                    <a:pt x="3444" y="13751"/>
                    <a:pt x="3444" y="13791"/>
                    <a:pt x="3441" y="13832"/>
                  </a:cubicBezTo>
                  <a:cubicBezTo>
                    <a:pt x="3434" y="13882"/>
                    <a:pt x="3431" y="13935"/>
                    <a:pt x="3431" y="13985"/>
                  </a:cubicBezTo>
                  <a:cubicBezTo>
                    <a:pt x="3428" y="14086"/>
                    <a:pt x="3428" y="14193"/>
                    <a:pt x="3428" y="14293"/>
                  </a:cubicBezTo>
                  <a:lnTo>
                    <a:pt x="3428" y="14453"/>
                  </a:lnTo>
                  <a:cubicBezTo>
                    <a:pt x="3428" y="14514"/>
                    <a:pt x="3431" y="14570"/>
                    <a:pt x="3431" y="14631"/>
                  </a:cubicBezTo>
                  <a:cubicBezTo>
                    <a:pt x="3431" y="14671"/>
                    <a:pt x="3434" y="14711"/>
                    <a:pt x="3441" y="14751"/>
                  </a:cubicBezTo>
                  <a:cubicBezTo>
                    <a:pt x="3444" y="14801"/>
                    <a:pt x="3444" y="14851"/>
                    <a:pt x="3448" y="14901"/>
                  </a:cubicBezTo>
                  <a:cubicBezTo>
                    <a:pt x="3458" y="14965"/>
                    <a:pt x="3461" y="15022"/>
                    <a:pt x="3468" y="15085"/>
                  </a:cubicBezTo>
                  <a:cubicBezTo>
                    <a:pt x="3474" y="15132"/>
                    <a:pt x="3481" y="15179"/>
                    <a:pt x="3491" y="15222"/>
                  </a:cubicBezTo>
                  <a:cubicBezTo>
                    <a:pt x="3508" y="15323"/>
                    <a:pt x="3525" y="15423"/>
                    <a:pt x="3545" y="15523"/>
                  </a:cubicBezTo>
                  <a:cubicBezTo>
                    <a:pt x="3565" y="15624"/>
                    <a:pt x="3585" y="15731"/>
                    <a:pt x="3608" y="15831"/>
                  </a:cubicBezTo>
                  <a:cubicBezTo>
                    <a:pt x="3628" y="15921"/>
                    <a:pt x="3645" y="16015"/>
                    <a:pt x="3668" y="16102"/>
                  </a:cubicBezTo>
                  <a:cubicBezTo>
                    <a:pt x="3695" y="16209"/>
                    <a:pt x="3725" y="16316"/>
                    <a:pt x="3752" y="16419"/>
                  </a:cubicBezTo>
                  <a:cubicBezTo>
                    <a:pt x="3779" y="16516"/>
                    <a:pt x="3809" y="16610"/>
                    <a:pt x="3836" y="16710"/>
                  </a:cubicBezTo>
                  <a:cubicBezTo>
                    <a:pt x="3892" y="16904"/>
                    <a:pt x="3936" y="17101"/>
                    <a:pt x="3986" y="17292"/>
                  </a:cubicBezTo>
                  <a:cubicBezTo>
                    <a:pt x="4033" y="17479"/>
                    <a:pt x="4076" y="17673"/>
                    <a:pt x="4116" y="17860"/>
                  </a:cubicBezTo>
                  <a:cubicBezTo>
                    <a:pt x="4160" y="18054"/>
                    <a:pt x="4200" y="18242"/>
                    <a:pt x="4233" y="18432"/>
                  </a:cubicBezTo>
                  <a:cubicBezTo>
                    <a:pt x="4243" y="18492"/>
                    <a:pt x="4250" y="18546"/>
                    <a:pt x="4253" y="18606"/>
                  </a:cubicBezTo>
                  <a:cubicBezTo>
                    <a:pt x="4260" y="18659"/>
                    <a:pt x="4263" y="18713"/>
                    <a:pt x="4263" y="18766"/>
                  </a:cubicBezTo>
                  <a:cubicBezTo>
                    <a:pt x="4263" y="18797"/>
                    <a:pt x="4263" y="18823"/>
                    <a:pt x="4267" y="18850"/>
                  </a:cubicBezTo>
                  <a:cubicBezTo>
                    <a:pt x="4260" y="18910"/>
                    <a:pt x="4250" y="18964"/>
                    <a:pt x="4243" y="19024"/>
                  </a:cubicBezTo>
                  <a:cubicBezTo>
                    <a:pt x="4227" y="19118"/>
                    <a:pt x="4203" y="19211"/>
                    <a:pt x="4183" y="19301"/>
                  </a:cubicBezTo>
                  <a:lnTo>
                    <a:pt x="4096" y="19616"/>
                  </a:lnTo>
                  <a:cubicBezTo>
                    <a:pt x="4080" y="19663"/>
                    <a:pt x="4060" y="19709"/>
                    <a:pt x="4043" y="19753"/>
                  </a:cubicBezTo>
                  <a:cubicBezTo>
                    <a:pt x="4033" y="19770"/>
                    <a:pt x="4029" y="19783"/>
                    <a:pt x="4026" y="19800"/>
                  </a:cubicBezTo>
                  <a:cubicBezTo>
                    <a:pt x="4013" y="19830"/>
                    <a:pt x="4003" y="19860"/>
                    <a:pt x="3993" y="19883"/>
                  </a:cubicBezTo>
                  <a:cubicBezTo>
                    <a:pt x="3976" y="19927"/>
                    <a:pt x="3963" y="19963"/>
                    <a:pt x="3946" y="20004"/>
                  </a:cubicBezTo>
                  <a:cubicBezTo>
                    <a:pt x="3929" y="20054"/>
                    <a:pt x="3912" y="20104"/>
                    <a:pt x="3892" y="20151"/>
                  </a:cubicBezTo>
                  <a:cubicBezTo>
                    <a:pt x="3866" y="20218"/>
                    <a:pt x="3846" y="20281"/>
                    <a:pt x="3829" y="20348"/>
                  </a:cubicBezTo>
                  <a:cubicBezTo>
                    <a:pt x="3802" y="20378"/>
                    <a:pt x="3782" y="20405"/>
                    <a:pt x="3759" y="20435"/>
                  </a:cubicBezTo>
                  <a:cubicBezTo>
                    <a:pt x="3712" y="20498"/>
                    <a:pt x="3665" y="20555"/>
                    <a:pt x="3618" y="20619"/>
                  </a:cubicBezTo>
                  <a:cubicBezTo>
                    <a:pt x="3585" y="20645"/>
                    <a:pt x="3551" y="20666"/>
                    <a:pt x="3525" y="20689"/>
                  </a:cubicBezTo>
                  <a:cubicBezTo>
                    <a:pt x="3481" y="20722"/>
                    <a:pt x="3441" y="20763"/>
                    <a:pt x="3398" y="20799"/>
                  </a:cubicBezTo>
                  <a:cubicBezTo>
                    <a:pt x="3357" y="20839"/>
                    <a:pt x="3317" y="20883"/>
                    <a:pt x="3284" y="20930"/>
                  </a:cubicBezTo>
                  <a:cubicBezTo>
                    <a:pt x="3247" y="20973"/>
                    <a:pt x="3214" y="21023"/>
                    <a:pt x="3180" y="21073"/>
                  </a:cubicBezTo>
                  <a:cubicBezTo>
                    <a:pt x="3150" y="21120"/>
                    <a:pt x="3123" y="21167"/>
                    <a:pt x="3090" y="21214"/>
                  </a:cubicBezTo>
                  <a:lnTo>
                    <a:pt x="3000" y="21338"/>
                  </a:lnTo>
                  <a:cubicBezTo>
                    <a:pt x="2826" y="21518"/>
                    <a:pt x="2645" y="21692"/>
                    <a:pt x="2461" y="21866"/>
                  </a:cubicBezTo>
                  <a:cubicBezTo>
                    <a:pt x="2411" y="21916"/>
                    <a:pt x="2358" y="21959"/>
                    <a:pt x="2304" y="22006"/>
                  </a:cubicBezTo>
                  <a:cubicBezTo>
                    <a:pt x="2314" y="21959"/>
                    <a:pt x="2331" y="21916"/>
                    <a:pt x="2341" y="21869"/>
                  </a:cubicBezTo>
                  <a:cubicBezTo>
                    <a:pt x="2354" y="21849"/>
                    <a:pt x="2361" y="21826"/>
                    <a:pt x="2374" y="21809"/>
                  </a:cubicBezTo>
                  <a:lnTo>
                    <a:pt x="2374" y="21816"/>
                  </a:lnTo>
                  <a:cubicBezTo>
                    <a:pt x="2376" y="21812"/>
                    <a:pt x="2377" y="21808"/>
                    <a:pt x="2378" y="21805"/>
                  </a:cubicBezTo>
                  <a:lnTo>
                    <a:pt x="2378" y="21805"/>
                  </a:lnTo>
                  <a:cubicBezTo>
                    <a:pt x="2379" y="21804"/>
                    <a:pt x="2379" y="21803"/>
                    <a:pt x="2380" y="21802"/>
                  </a:cubicBezTo>
                  <a:lnTo>
                    <a:pt x="2380" y="21802"/>
                  </a:lnTo>
                  <a:cubicBezTo>
                    <a:pt x="2379" y="21802"/>
                    <a:pt x="2379" y="21803"/>
                    <a:pt x="2379" y="21803"/>
                  </a:cubicBezTo>
                  <a:lnTo>
                    <a:pt x="2379" y="21803"/>
                  </a:lnTo>
                  <a:cubicBezTo>
                    <a:pt x="2379" y="21801"/>
                    <a:pt x="2380" y="21800"/>
                    <a:pt x="2381" y="21799"/>
                  </a:cubicBezTo>
                  <a:lnTo>
                    <a:pt x="2381" y="21799"/>
                  </a:lnTo>
                  <a:cubicBezTo>
                    <a:pt x="2381" y="21799"/>
                    <a:pt x="2381" y="21799"/>
                    <a:pt x="2381" y="21800"/>
                  </a:cubicBezTo>
                  <a:lnTo>
                    <a:pt x="2381" y="21800"/>
                  </a:lnTo>
                  <a:cubicBezTo>
                    <a:pt x="2400" y="21764"/>
                    <a:pt x="2422" y="21720"/>
                    <a:pt x="2438" y="21685"/>
                  </a:cubicBezTo>
                  <a:cubicBezTo>
                    <a:pt x="2455" y="21655"/>
                    <a:pt x="2465" y="21622"/>
                    <a:pt x="2478" y="21592"/>
                  </a:cubicBezTo>
                  <a:cubicBezTo>
                    <a:pt x="2498" y="21548"/>
                    <a:pt x="2522" y="21505"/>
                    <a:pt x="2538" y="21458"/>
                  </a:cubicBezTo>
                  <a:cubicBezTo>
                    <a:pt x="2555" y="21408"/>
                    <a:pt x="2575" y="21364"/>
                    <a:pt x="2592" y="21314"/>
                  </a:cubicBezTo>
                  <a:cubicBezTo>
                    <a:pt x="2608" y="21264"/>
                    <a:pt x="2625" y="21214"/>
                    <a:pt x="2645" y="21164"/>
                  </a:cubicBezTo>
                  <a:cubicBezTo>
                    <a:pt x="2662" y="21120"/>
                    <a:pt x="2675" y="21080"/>
                    <a:pt x="2689" y="21033"/>
                  </a:cubicBezTo>
                  <a:cubicBezTo>
                    <a:pt x="2715" y="20940"/>
                    <a:pt x="2746" y="20849"/>
                    <a:pt x="2772" y="20752"/>
                  </a:cubicBezTo>
                  <a:cubicBezTo>
                    <a:pt x="2782" y="20712"/>
                    <a:pt x="2792" y="20669"/>
                    <a:pt x="2806" y="20632"/>
                  </a:cubicBezTo>
                  <a:lnTo>
                    <a:pt x="2843" y="20495"/>
                  </a:lnTo>
                  <a:lnTo>
                    <a:pt x="2843" y="20498"/>
                  </a:lnTo>
                  <a:cubicBezTo>
                    <a:pt x="2863" y="20421"/>
                    <a:pt x="2879" y="20351"/>
                    <a:pt x="2896" y="20278"/>
                  </a:cubicBezTo>
                  <a:cubicBezTo>
                    <a:pt x="2899" y="20268"/>
                    <a:pt x="2899" y="20254"/>
                    <a:pt x="2906" y="20248"/>
                  </a:cubicBezTo>
                  <a:cubicBezTo>
                    <a:pt x="2906" y="20246"/>
                    <a:pt x="2907" y="20244"/>
                    <a:pt x="2907" y="20242"/>
                  </a:cubicBezTo>
                  <a:lnTo>
                    <a:pt x="2907" y="20242"/>
                  </a:lnTo>
                  <a:cubicBezTo>
                    <a:pt x="2907" y="20244"/>
                    <a:pt x="2907" y="20246"/>
                    <a:pt x="2906" y="20248"/>
                  </a:cubicBezTo>
                  <a:cubicBezTo>
                    <a:pt x="2909" y="20244"/>
                    <a:pt x="2909" y="20238"/>
                    <a:pt x="2909" y="20234"/>
                  </a:cubicBezTo>
                  <a:lnTo>
                    <a:pt x="2909" y="20234"/>
                  </a:lnTo>
                  <a:cubicBezTo>
                    <a:pt x="2909" y="20236"/>
                    <a:pt x="2908" y="20239"/>
                    <a:pt x="2907" y="20242"/>
                  </a:cubicBezTo>
                  <a:lnTo>
                    <a:pt x="2907" y="20242"/>
                  </a:lnTo>
                  <a:cubicBezTo>
                    <a:pt x="2947" y="20076"/>
                    <a:pt x="2993" y="19908"/>
                    <a:pt x="3033" y="19743"/>
                  </a:cubicBezTo>
                  <a:cubicBezTo>
                    <a:pt x="3043" y="19703"/>
                    <a:pt x="3050" y="19663"/>
                    <a:pt x="3063" y="19626"/>
                  </a:cubicBezTo>
                  <a:cubicBezTo>
                    <a:pt x="3077" y="19579"/>
                    <a:pt x="3083" y="19529"/>
                    <a:pt x="3097" y="19482"/>
                  </a:cubicBezTo>
                  <a:cubicBezTo>
                    <a:pt x="3107" y="19445"/>
                    <a:pt x="3110" y="19408"/>
                    <a:pt x="3117" y="19375"/>
                  </a:cubicBezTo>
                  <a:cubicBezTo>
                    <a:pt x="3127" y="19325"/>
                    <a:pt x="3133" y="19278"/>
                    <a:pt x="3143" y="19228"/>
                  </a:cubicBezTo>
                  <a:cubicBezTo>
                    <a:pt x="3150" y="19191"/>
                    <a:pt x="3157" y="19151"/>
                    <a:pt x="3160" y="19114"/>
                  </a:cubicBezTo>
                  <a:cubicBezTo>
                    <a:pt x="3167" y="19067"/>
                    <a:pt x="3174" y="19024"/>
                    <a:pt x="3180" y="18980"/>
                  </a:cubicBezTo>
                  <a:cubicBezTo>
                    <a:pt x="3190" y="18940"/>
                    <a:pt x="3194" y="18897"/>
                    <a:pt x="3197" y="18857"/>
                  </a:cubicBezTo>
                  <a:lnTo>
                    <a:pt x="3210" y="18743"/>
                  </a:lnTo>
                  <a:cubicBezTo>
                    <a:pt x="3217" y="18659"/>
                    <a:pt x="3230" y="18576"/>
                    <a:pt x="3240" y="18496"/>
                  </a:cubicBezTo>
                  <a:lnTo>
                    <a:pt x="3240" y="18492"/>
                  </a:lnTo>
                  <a:cubicBezTo>
                    <a:pt x="3257" y="18305"/>
                    <a:pt x="3277" y="18115"/>
                    <a:pt x="3284" y="17924"/>
                  </a:cubicBezTo>
                  <a:cubicBezTo>
                    <a:pt x="3284" y="17874"/>
                    <a:pt x="3291" y="17824"/>
                    <a:pt x="3291" y="17770"/>
                  </a:cubicBezTo>
                  <a:lnTo>
                    <a:pt x="3291" y="17603"/>
                  </a:lnTo>
                  <a:cubicBezTo>
                    <a:pt x="3291" y="17513"/>
                    <a:pt x="3284" y="17426"/>
                    <a:pt x="3284" y="17339"/>
                  </a:cubicBezTo>
                  <a:lnTo>
                    <a:pt x="3284" y="17335"/>
                  </a:lnTo>
                  <a:lnTo>
                    <a:pt x="3284" y="17329"/>
                  </a:lnTo>
                  <a:lnTo>
                    <a:pt x="3284" y="17312"/>
                  </a:lnTo>
                  <a:lnTo>
                    <a:pt x="3284" y="17262"/>
                  </a:lnTo>
                  <a:lnTo>
                    <a:pt x="3284" y="17162"/>
                  </a:lnTo>
                  <a:lnTo>
                    <a:pt x="3284" y="17101"/>
                  </a:lnTo>
                  <a:lnTo>
                    <a:pt x="3284" y="17088"/>
                  </a:lnTo>
                  <a:lnTo>
                    <a:pt x="3284" y="17085"/>
                  </a:lnTo>
                  <a:lnTo>
                    <a:pt x="3284" y="17075"/>
                  </a:lnTo>
                  <a:cubicBezTo>
                    <a:pt x="3284" y="16991"/>
                    <a:pt x="3284" y="16904"/>
                    <a:pt x="3281" y="16821"/>
                  </a:cubicBezTo>
                  <a:lnTo>
                    <a:pt x="3281" y="16824"/>
                  </a:lnTo>
                  <a:cubicBezTo>
                    <a:pt x="3281" y="16690"/>
                    <a:pt x="3277" y="16556"/>
                    <a:pt x="3274" y="16423"/>
                  </a:cubicBezTo>
                  <a:cubicBezTo>
                    <a:pt x="3274" y="16359"/>
                    <a:pt x="3264" y="16302"/>
                    <a:pt x="3260" y="16239"/>
                  </a:cubicBezTo>
                  <a:cubicBezTo>
                    <a:pt x="3257" y="16209"/>
                    <a:pt x="3257" y="16182"/>
                    <a:pt x="3250" y="16152"/>
                  </a:cubicBezTo>
                  <a:cubicBezTo>
                    <a:pt x="3247" y="16125"/>
                    <a:pt x="3244" y="16098"/>
                    <a:pt x="3240" y="16072"/>
                  </a:cubicBezTo>
                  <a:cubicBezTo>
                    <a:pt x="3230" y="16022"/>
                    <a:pt x="3224" y="15968"/>
                    <a:pt x="3217" y="15918"/>
                  </a:cubicBezTo>
                  <a:cubicBezTo>
                    <a:pt x="3210" y="15868"/>
                    <a:pt x="3200" y="15814"/>
                    <a:pt x="3190" y="15764"/>
                  </a:cubicBezTo>
                  <a:cubicBezTo>
                    <a:pt x="3174" y="15674"/>
                    <a:pt x="3157" y="15590"/>
                    <a:pt x="3143" y="15503"/>
                  </a:cubicBezTo>
                  <a:cubicBezTo>
                    <a:pt x="3110" y="15316"/>
                    <a:pt x="3073" y="15132"/>
                    <a:pt x="3043" y="14945"/>
                  </a:cubicBezTo>
                  <a:cubicBezTo>
                    <a:pt x="3043" y="14928"/>
                    <a:pt x="3040" y="14912"/>
                    <a:pt x="3030" y="14898"/>
                  </a:cubicBezTo>
                  <a:cubicBezTo>
                    <a:pt x="3026" y="14888"/>
                    <a:pt x="3016" y="14881"/>
                    <a:pt x="3013" y="14871"/>
                  </a:cubicBezTo>
                  <a:cubicBezTo>
                    <a:pt x="3003" y="14860"/>
                    <a:pt x="2990" y="14855"/>
                    <a:pt x="2976" y="14855"/>
                  </a:cubicBezTo>
                  <a:cubicBezTo>
                    <a:pt x="2961" y="14855"/>
                    <a:pt x="2945" y="14861"/>
                    <a:pt x="2933" y="14871"/>
                  </a:cubicBezTo>
                  <a:cubicBezTo>
                    <a:pt x="2916" y="14895"/>
                    <a:pt x="2906" y="14915"/>
                    <a:pt x="2893" y="14938"/>
                  </a:cubicBezTo>
                  <a:cubicBezTo>
                    <a:pt x="2879" y="14965"/>
                    <a:pt x="2873" y="14995"/>
                    <a:pt x="2863" y="15019"/>
                  </a:cubicBezTo>
                  <a:cubicBezTo>
                    <a:pt x="2856" y="15039"/>
                    <a:pt x="2849" y="15062"/>
                    <a:pt x="2843" y="15082"/>
                  </a:cubicBezTo>
                  <a:cubicBezTo>
                    <a:pt x="2829" y="15122"/>
                    <a:pt x="2812" y="15166"/>
                    <a:pt x="2799" y="15206"/>
                  </a:cubicBezTo>
                  <a:cubicBezTo>
                    <a:pt x="2772" y="15306"/>
                    <a:pt x="2742" y="15406"/>
                    <a:pt x="2712" y="15513"/>
                  </a:cubicBezTo>
                  <a:cubicBezTo>
                    <a:pt x="2662" y="15691"/>
                    <a:pt x="2608" y="15868"/>
                    <a:pt x="2555" y="16048"/>
                  </a:cubicBezTo>
                  <a:cubicBezTo>
                    <a:pt x="2528" y="16132"/>
                    <a:pt x="2498" y="16219"/>
                    <a:pt x="2475" y="16302"/>
                  </a:cubicBezTo>
                  <a:cubicBezTo>
                    <a:pt x="2448" y="16393"/>
                    <a:pt x="2421" y="16483"/>
                    <a:pt x="2398" y="16573"/>
                  </a:cubicBezTo>
                  <a:cubicBezTo>
                    <a:pt x="2348" y="16770"/>
                    <a:pt x="2298" y="16968"/>
                    <a:pt x="2254" y="17162"/>
                  </a:cubicBezTo>
                  <a:cubicBezTo>
                    <a:pt x="2231" y="17259"/>
                    <a:pt x="2211" y="17356"/>
                    <a:pt x="2194" y="17453"/>
                  </a:cubicBezTo>
                  <a:cubicBezTo>
                    <a:pt x="2174" y="17546"/>
                    <a:pt x="2160" y="17643"/>
                    <a:pt x="2144" y="17740"/>
                  </a:cubicBezTo>
                  <a:cubicBezTo>
                    <a:pt x="2127" y="17830"/>
                    <a:pt x="2120" y="17921"/>
                    <a:pt x="2104" y="18011"/>
                  </a:cubicBezTo>
                  <a:cubicBezTo>
                    <a:pt x="2094" y="18061"/>
                    <a:pt x="2090" y="18115"/>
                    <a:pt x="2087" y="18165"/>
                  </a:cubicBezTo>
                  <a:cubicBezTo>
                    <a:pt x="2080" y="18205"/>
                    <a:pt x="2077" y="18245"/>
                    <a:pt x="2074" y="18282"/>
                  </a:cubicBezTo>
                  <a:cubicBezTo>
                    <a:pt x="2070" y="18328"/>
                    <a:pt x="2063" y="18375"/>
                    <a:pt x="2063" y="18422"/>
                  </a:cubicBezTo>
                  <a:lnTo>
                    <a:pt x="2063" y="18599"/>
                  </a:lnTo>
                  <a:cubicBezTo>
                    <a:pt x="2063" y="18643"/>
                    <a:pt x="2070" y="18690"/>
                    <a:pt x="2070" y="18730"/>
                  </a:cubicBezTo>
                  <a:cubicBezTo>
                    <a:pt x="2070" y="18773"/>
                    <a:pt x="2074" y="18813"/>
                    <a:pt x="2077" y="18860"/>
                  </a:cubicBezTo>
                  <a:cubicBezTo>
                    <a:pt x="2090" y="19051"/>
                    <a:pt x="2110" y="19245"/>
                    <a:pt x="2127" y="19435"/>
                  </a:cubicBezTo>
                  <a:cubicBezTo>
                    <a:pt x="2144" y="19626"/>
                    <a:pt x="2160" y="19810"/>
                    <a:pt x="2174" y="19997"/>
                  </a:cubicBezTo>
                  <a:cubicBezTo>
                    <a:pt x="2187" y="20187"/>
                    <a:pt x="2197" y="20381"/>
                    <a:pt x="2207" y="20579"/>
                  </a:cubicBezTo>
                  <a:lnTo>
                    <a:pt x="2207" y="20706"/>
                  </a:lnTo>
                  <a:cubicBezTo>
                    <a:pt x="2207" y="20839"/>
                    <a:pt x="2204" y="20970"/>
                    <a:pt x="2197" y="21104"/>
                  </a:cubicBezTo>
                  <a:cubicBezTo>
                    <a:pt x="2197" y="21167"/>
                    <a:pt x="2194" y="21234"/>
                    <a:pt x="2194" y="21297"/>
                  </a:cubicBezTo>
                  <a:lnTo>
                    <a:pt x="2181" y="21498"/>
                  </a:lnTo>
                  <a:cubicBezTo>
                    <a:pt x="2174" y="21548"/>
                    <a:pt x="2170" y="21598"/>
                    <a:pt x="2160" y="21649"/>
                  </a:cubicBezTo>
                  <a:cubicBezTo>
                    <a:pt x="2157" y="21672"/>
                    <a:pt x="2154" y="21699"/>
                    <a:pt x="2144" y="21722"/>
                  </a:cubicBezTo>
                  <a:cubicBezTo>
                    <a:pt x="2137" y="21752"/>
                    <a:pt x="2130" y="21776"/>
                    <a:pt x="2124" y="21806"/>
                  </a:cubicBezTo>
                  <a:cubicBezTo>
                    <a:pt x="2110" y="21842"/>
                    <a:pt x="2104" y="21886"/>
                    <a:pt x="2090" y="21923"/>
                  </a:cubicBezTo>
                  <a:cubicBezTo>
                    <a:pt x="2074" y="21969"/>
                    <a:pt x="2060" y="22016"/>
                    <a:pt x="2047" y="22060"/>
                  </a:cubicBezTo>
                  <a:cubicBezTo>
                    <a:pt x="2030" y="22120"/>
                    <a:pt x="2013" y="22177"/>
                    <a:pt x="2007" y="22237"/>
                  </a:cubicBezTo>
                  <a:cubicBezTo>
                    <a:pt x="1997" y="22254"/>
                    <a:pt x="1987" y="22270"/>
                    <a:pt x="1977" y="22290"/>
                  </a:cubicBezTo>
                  <a:cubicBezTo>
                    <a:pt x="1946" y="22307"/>
                    <a:pt x="1913" y="22324"/>
                    <a:pt x="1886" y="22341"/>
                  </a:cubicBezTo>
                  <a:cubicBezTo>
                    <a:pt x="1809" y="22387"/>
                    <a:pt x="1736" y="22444"/>
                    <a:pt x="1672" y="22508"/>
                  </a:cubicBezTo>
                  <a:cubicBezTo>
                    <a:pt x="1612" y="22568"/>
                    <a:pt x="1559" y="22635"/>
                    <a:pt x="1502" y="22695"/>
                  </a:cubicBezTo>
                  <a:lnTo>
                    <a:pt x="1452" y="22745"/>
                  </a:lnTo>
                  <a:cubicBezTo>
                    <a:pt x="1442" y="22752"/>
                    <a:pt x="1438" y="22755"/>
                    <a:pt x="1428" y="22759"/>
                  </a:cubicBezTo>
                  <a:cubicBezTo>
                    <a:pt x="1311" y="22845"/>
                    <a:pt x="1188" y="22929"/>
                    <a:pt x="1060" y="23009"/>
                  </a:cubicBezTo>
                  <a:cubicBezTo>
                    <a:pt x="984" y="23056"/>
                    <a:pt x="907" y="23106"/>
                    <a:pt x="826" y="23156"/>
                  </a:cubicBezTo>
                  <a:cubicBezTo>
                    <a:pt x="753" y="23207"/>
                    <a:pt x="683" y="23257"/>
                    <a:pt x="606" y="23307"/>
                  </a:cubicBezTo>
                  <a:cubicBezTo>
                    <a:pt x="502" y="23377"/>
                    <a:pt x="385" y="23444"/>
                    <a:pt x="291" y="23538"/>
                  </a:cubicBezTo>
                  <a:cubicBezTo>
                    <a:pt x="218" y="23608"/>
                    <a:pt x="181" y="23708"/>
                    <a:pt x="201" y="23812"/>
                  </a:cubicBezTo>
                  <a:cubicBezTo>
                    <a:pt x="221" y="23909"/>
                    <a:pt x="291" y="23989"/>
                    <a:pt x="388" y="24022"/>
                  </a:cubicBezTo>
                  <a:cubicBezTo>
                    <a:pt x="422" y="24032"/>
                    <a:pt x="459" y="24039"/>
                    <a:pt x="499" y="24039"/>
                  </a:cubicBezTo>
                  <a:cubicBezTo>
                    <a:pt x="539" y="24039"/>
                    <a:pt x="586" y="24032"/>
                    <a:pt x="626" y="24026"/>
                  </a:cubicBezTo>
                  <a:cubicBezTo>
                    <a:pt x="643" y="24022"/>
                    <a:pt x="656" y="24016"/>
                    <a:pt x="673" y="24012"/>
                  </a:cubicBezTo>
                  <a:cubicBezTo>
                    <a:pt x="736" y="23989"/>
                    <a:pt x="793" y="23955"/>
                    <a:pt x="843" y="23909"/>
                  </a:cubicBezTo>
                  <a:cubicBezTo>
                    <a:pt x="873" y="23909"/>
                    <a:pt x="907" y="23909"/>
                    <a:pt x="937" y="23905"/>
                  </a:cubicBezTo>
                  <a:cubicBezTo>
                    <a:pt x="967" y="23899"/>
                    <a:pt x="990" y="23889"/>
                    <a:pt x="1020" y="23875"/>
                  </a:cubicBezTo>
                  <a:cubicBezTo>
                    <a:pt x="1034" y="23872"/>
                    <a:pt x="1040" y="23862"/>
                    <a:pt x="1050" y="23859"/>
                  </a:cubicBezTo>
                  <a:cubicBezTo>
                    <a:pt x="1091" y="23838"/>
                    <a:pt x="1127" y="23815"/>
                    <a:pt x="1167" y="23792"/>
                  </a:cubicBezTo>
                  <a:cubicBezTo>
                    <a:pt x="1188" y="23778"/>
                    <a:pt x="1208" y="23762"/>
                    <a:pt x="1228" y="23748"/>
                  </a:cubicBezTo>
                  <a:cubicBezTo>
                    <a:pt x="1284" y="23711"/>
                    <a:pt x="1335" y="23675"/>
                    <a:pt x="1385" y="23631"/>
                  </a:cubicBezTo>
                  <a:cubicBezTo>
                    <a:pt x="1472" y="23558"/>
                    <a:pt x="1559" y="23481"/>
                    <a:pt x="1642" y="23404"/>
                  </a:cubicBezTo>
                  <a:lnTo>
                    <a:pt x="1706" y="23340"/>
                  </a:lnTo>
                  <a:lnTo>
                    <a:pt x="1753" y="23293"/>
                  </a:lnTo>
                  <a:lnTo>
                    <a:pt x="1792" y="23254"/>
                  </a:lnTo>
                  <a:lnTo>
                    <a:pt x="1792" y="23254"/>
                  </a:lnTo>
                  <a:cubicBezTo>
                    <a:pt x="1786" y="23260"/>
                    <a:pt x="1776" y="23270"/>
                    <a:pt x="1769" y="23280"/>
                  </a:cubicBezTo>
                  <a:cubicBezTo>
                    <a:pt x="1843" y="23203"/>
                    <a:pt x="1920" y="23123"/>
                    <a:pt x="1987" y="23039"/>
                  </a:cubicBezTo>
                  <a:cubicBezTo>
                    <a:pt x="2023" y="22996"/>
                    <a:pt x="2057" y="22952"/>
                    <a:pt x="2090" y="22906"/>
                  </a:cubicBezTo>
                  <a:cubicBezTo>
                    <a:pt x="2120" y="22855"/>
                    <a:pt x="2147" y="22805"/>
                    <a:pt x="2174" y="22752"/>
                  </a:cubicBezTo>
                  <a:cubicBezTo>
                    <a:pt x="2207" y="22675"/>
                    <a:pt x="2227" y="22601"/>
                    <a:pt x="2247" y="22521"/>
                  </a:cubicBezTo>
                  <a:lnTo>
                    <a:pt x="2254" y="22518"/>
                  </a:lnTo>
                  <a:cubicBezTo>
                    <a:pt x="2338" y="22438"/>
                    <a:pt x="2415" y="22361"/>
                    <a:pt x="2498" y="22284"/>
                  </a:cubicBezTo>
                  <a:cubicBezTo>
                    <a:pt x="2649" y="22137"/>
                    <a:pt x="2789" y="21976"/>
                    <a:pt x="2933" y="21826"/>
                  </a:cubicBezTo>
                  <a:cubicBezTo>
                    <a:pt x="3083" y="21665"/>
                    <a:pt x="3240" y="21505"/>
                    <a:pt x="3391" y="21338"/>
                  </a:cubicBezTo>
                  <a:cubicBezTo>
                    <a:pt x="3464" y="21254"/>
                    <a:pt x="3531" y="21167"/>
                    <a:pt x="3601" y="21083"/>
                  </a:cubicBezTo>
                  <a:cubicBezTo>
                    <a:pt x="3632" y="21047"/>
                    <a:pt x="3658" y="21007"/>
                    <a:pt x="3685" y="20970"/>
                  </a:cubicBezTo>
                  <a:cubicBezTo>
                    <a:pt x="3718" y="20923"/>
                    <a:pt x="3752" y="20883"/>
                    <a:pt x="3782" y="20836"/>
                  </a:cubicBezTo>
                  <a:cubicBezTo>
                    <a:pt x="3836" y="20766"/>
                    <a:pt x="3886" y="20696"/>
                    <a:pt x="3943" y="20619"/>
                  </a:cubicBezTo>
                  <a:cubicBezTo>
                    <a:pt x="3993" y="20552"/>
                    <a:pt x="4043" y="20488"/>
                    <a:pt x="4096" y="20421"/>
                  </a:cubicBezTo>
                  <a:cubicBezTo>
                    <a:pt x="4130" y="20381"/>
                    <a:pt x="4163" y="20335"/>
                    <a:pt x="4197" y="20294"/>
                  </a:cubicBezTo>
                  <a:cubicBezTo>
                    <a:pt x="4203" y="20281"/>
                    <a:pt x="4213" y="20264"/>
                    <a:pt x="4227" y="20251"/>
                  </a:cubicBezTo>
                  <a:cubicBezTo>
                    <a:pt x="4260" y="20238"/>
                    <a:pt x="4294" y="20221"/>
                    <a:pt x="4327" y="20211"/>
                  </a:cubicBezTo>
                  <a:lnTo>
                    <a:pt x="4427" y="20161"/>
                  </a:lnTo>
                  <a:cubicBezTo>
                    <a:pt x="4461" y="20144"/>
                    <a:pt x="4487" y="20127"/>
                    <a:pt x="4521" y="20104"/>
                  </a:cubicBezTo>
                  <a:cubicBezTo>
                    <a:pt x="4584" y="20067"/>
                    <a:pt x="4645" y="20020"/>
                    <a:pt x="4698" y="19977"/>
                  </a:cubicBezTo>
                  <a:cubicBezTo>
                    <a:pt x="4722" y="19953"/>
                    <a:pt x="4748" y="19930"/>
                    <a:pt x="4772" y="19903"/>
                  </a:cubicBezTo>
                  <a:cubicBezTo>
                    <a:pt x="4788" y="19887"/>
                    <a:pt x="4805" y="19866"/>
                    <a:pt x="4829" y="19850"/>
                  </a:cubicBezTo>
                  <a:cubicBezTo>
                    <a:pt x="4845" y="19843"/>
                    <a:pt x="4865" y="19830"/>
                    <a:pt x="4885" y="19820"/>
                  </a:cubicBezTo>
                  <a:cubicBezTo>
                    <a:pt x="4949" y="19786"/>
                    <a:pt x="5012" y="19759"/>
                    <a:pt x="5073" y="19726"/>
                  </a:cubicBezTo>
                  <a:cubicBezTo>
                    <a:pt x="5119" y="19699"/>
                    <a:pt x="5163" y="19676"/>
                    <a:pt x="5206" y="19652"/>
                  </a:cubicBezTo>
                  <a:cubicBezTo>
                    <a:pt x="5236" y="19636"/>
                    <a:pt x="5263" y="19626"/>
                    <a:pt x="5290" y="19609"/>
                  </a:cubicBezTo>
                  <a:cubicBezTo>
                    <a:pt x="5287" y="19609"/>
                    <a:pt x="5287" y="19612"/>
                    <a:pt x="5283" y="19612"/>
                  </a:cubicBezTo>
                  <a:cubicBezTo>
                    <a:pt x="5357" y="19566"/>
                    <a:pt x="5430" y="19525"/>
                    <a:pt x="5504" y="19479"/>
                  </a:cubicBezTo>
                  <a:cubicBezTo>
                    <a:pt x="5524" y="19465"/>
                    <a:pt x="5547" y="19452"/>
                    <a:pt x="5567" y="19435"/>
                  </a:cubicBezTo>
                  <a:cubicBezTo>
                    <a:pt x="5614" y="19408"/>
                    <a:pt x="5654" y="19378"/>
                    <a:pt x="5701" y="19352"/>
                  </a:cubicBezTo>
                  <a:cubicBezTo>
                    <a:pt x="5755" y="19318"/>
                    <a:pt x="5805" y="19285"/>
                    <a:pt x="5855" y="19251"/>
                  </a:cubicBezTo>
                  <a:cubicBezTo>
                    <a:pt x="5915" y="19214"/>
                    <a:pt x="5972" y="19178"/>
                    <a:pt x="6025" y="19141"/>
                  </a:cubicBezTo>
                  <a:cubicBezTo>
                    <a:pt x="6102" y="19084"/>
                    <a:pt x="6176" y="19034"/>
                    <a:pt x="6256" y="18980"/>
                  </a:cubicBezTo>
                  <a:cubicBezTo>
                    <a:pt x="6310" y="18944"/>
                    <a:pt x="6360" y="18900"/>
                    <a:pt x="6417" y="18860"/>
                  </a:cubicBezTo>
                  <a:cubicBezTo>
                    <a:pt x="6467" y="18823"/>
                    <a:pt x="6517" y="18783"/>
                    <a:pt x="6567" y="18743"/>
                  </a:cubicBezTo>
                  <a:cubicBezTo>
                    <a:pt x="6637" y="18680"/>
                    <a:pt x="6708" y="18616"/>
                    <a:pt x="6784" y="18556"/>
                  </a:cubicBezTo>
                  <a:cubicBezTo>
                    <a:pt x="6828" y="18516"/>
                    <a:pt x="6871" y="18472"/>
                    <a:pt x="6911" y="18432"/>
                  </a:cubicBezTo>
                  <a:cubicBezTo>
                    <a:pt x="6952" y="18395"/>
                    <a:pt x="6988" y="18362"/>
                    <a:pt x="7025" y="18325"/>
                  </a:cubicBezTo>
                  <a:cubicBezTo>
                    <a:pt x="7042" y="18308"/>
                    <a:pt x="7059" y="18295"/>
                    <a:pt x="7072" y="18278"/>
                  </a:cubicBezTo>
                  <a:cubicBezTo>
                    <a:pt x="7135" y="18215"/>
                    <a:pt x="7192" y="18155"/>
                    <a:pt x="7253" y="18094"/>
                  </a:cubicBezTo>
                  <a:cubicBezTo>
                    <a:pt x="7353" y="17994"/>
                    <a:pt x="7446" y="17891"/>
                    <a:pt x="7543" y="17787"/>
                  </a:cubicBezTo>
                  <a:lnTo>
                    <a:pt x="7553" y="17777"/>
                  </a:lnTo>
                  <a:cubicBezTo>
                    <a:pt x="7687" y="17640"/>
                    <a:pt x="7814" y="17506"/>
                    <a:pt x="7948" y="17369"/>
                  </a:cubicBezTo>
                  <a:lnTo>
                    <a:pt x="8088" y="17218"/>
                  </a:lnTo>
                  <a:lnTo>
                    <a:pt x="8175" y="17118"/>
                  </a:lnTo>
                  <a:cubicBezTo>
                    <a:pt x="8189" y="17101"/>
                    <a:pt x="8199" y="17088"/>
                    <a:pt x="8212" y="17071"/>
                  </a:cubicBezTo>
                  <a:cubicBezTo>
                    <a:pt x="8246" y="17028"/>
                    <a:pt x="8276" y="16991"/>
                    <a:pt x="8309" y="16951"/>
                  </a:cubicBezTo>
                  <a:cubicBezTo>
                    <a:pt x="8326" y="16928"/>
                    <a:pt x="8346" y="16904"/>
                    <a:pt x="8363" y="16884"/>
                  </a:cubicBezTo>
                  <a:lnTo>
                    <a:pt x="8513" y="16684"/>
                  </a:lnTo>
                  <a:cubicBezTo>
                    <a:pt x="8600" y="16567"/>
                    <a:pt x="8694" y="16449"/>
                    <a:pt x="8780" y="16332"/>
                  </a:cubicBezTo>
                  <a:cubicBezTo>
                    <a:pt x="8881" y="16202"/>
                    <a:pt x="8974" y="16068"/>
                    <a:pt x="9048" y="15925"/>
                  </a:cubicBezTo>
                  <a:cubicBezTo>
                    <a:pt x="9095" y="15834"/>
                    <a:pt x="9135" y="15741"/>
                    <a:pt x="9165" y="15640"/>
                  </a:cubicBezTo>
                  <a:cubicBezTo>
                    <a:pt x="9195" y="15553"/>
                    <a:pt x="9215" y="15467"/>
                    <a:pt x="9232" y="15373"/>
                  </a:cubicBezTo>
                  <a:cubicBezTo>
                    <a:pt x="9259" y="15229"/>
                    <a:pt x="9279" y="15079"/>
                    <a:pt x="9302" y="14932"/>
                  </a:cubicBezTo>
                  <a:cubicBezTo>
                    <a:pt x="9315" y="14855"/>
                    <a:pt x="9329" y="14781"/>
                    <a:pt x="9342" y="14711"/>
                  </a:cubicBezTo>
                  <a:cubicBezTo>
                    <a:pt x="9345" y="14681"/>
                    <a:pt x="9352" y="14651"/>
                    <a:pt x="9359" y="14617"/>
                  </a:cubicBezTo>
                  <a:cubicBezTo>
                    <a:pt x="9366" y="14581"/>
                    <a:pt x="9369" y="14537"/>
                    <a:pt x="9382" y="14500"/>
                  </a:cubicBezTo>
                  <a:lnTo>
                    <a:pt x="9382" y="14497"/>
                  </a:lnTo>
                  <a:cubicBezTo>
                    <a:pt x="9345" y="14410"/>
                    <a:pt x="9325" y="14367"/>
                    <a:pt x="9285" y="14357"/>
                  </a:cubicBezTo>
                  <a:cubicBezTo>
                    <a:pt x="9278" y="14354"/>
                    <a:pt x="9269" y="14352"/>
                    <a:pt x="9261" y="14352"/>
                  </a:cubicBezTo>
                  <a:cubicBezTo>
                    <a:pt x="9232" y="14352"/>
                    <a:pt x="9203" y="14371"/>
                    <a:pt x="9195" y="14400"/>
                  </a:cubicBezTo>
                  <a:lnTo>
                    <a:pt x="9195" y="14403"/>
                  </a:lnTo>
                  <a:cubicBezTo>
                    <a:pt x="9195" y="14410"/>
                    <a:pt x="9195" y="14410"/>
                    <a:pt x="9192" y="14413"/>
                  </a:cubicBezTo>
                  <a:cubicBezTo>
                    <a:pt x="9182" y="14437"/>
                    <a:pt x="9168" y="14460"/>
                    <a:pt x="9158" y="14484"/>
                  </a:cubicBezTo>
                  <a:cubicBezTo>
                    <a:pt x="9135" y="14527"/>
                    <a:pt x="9108" y="14564"/>
                    <a:pt x="9081" y="14601"/>
                  </a:cubicBezTo>
                  <a:cubicBezTo>
                    <a:pt x="9011" y="14698"/>
                    <a:pt x="8928" y="14784"/>
                    <a:pt x="8847" y="14871"/>
                  </a:cubicBezTo>
                  <a:cubicBezTo>
                    <a:pt x="8817" y="14901"/>
                    <a:pt x="8787" y="14935"/>
                    <a:pt x="8760" y="14965"/>
                  </a:cubicBezTo>
                  <a:cubicBezTo>
                    <a:pt x="8727" y="14998"/>
                    <a:pt x="8694" y="15035"/>
                    <a:pt x="8660" y="15069"/>
                  </a:cubicBezTo>
                  <a:cubicBezTo>
                    <a:pt x="8630" y="15102"/>
                    <a:pt x="8600" y="15136"/>
                    <a:pt x="8566" y="15172"/>
                  </a:cubicBezTo>
                  <a:cubicBezTo>
                    <a:pt x="8550" y="15196"/>
                    <a:pt x="8530" y="15216"/>
                    <a:pt x="8513" y="15236"/>
                  </a:cubicBezTo>
                  <a:cubicBezTo>
                    <a:pt x="8463" y="15296"/>
                    <a:pt x="8416" y="15353"/>
                    <a:pt x="8366" y="15413"/>
                  </a:cubicBezTo>
                  <a:cubicBezTo>
                    <a:pt x="8342" y="15440"/>
                    <a:pt x="8316" y="15473"/>
                    <a:pt x="8286" y="15503"/>
                  </a:cubicBezTo>
                  <a:cubicBezTo>
                    <a:pt x="8269" y="15523"/>
                    <a:pt x="8252" y="15540"/>
                    <a:pt x="8239" y="15563"/>
                  </a:cubicBezTo>
                  <a:cubicBezTo>
                    <a:pt x="8229" y="15570"/>
                    <a:pt x="8225" y="15580"/>
                    <a:pt x="8215" y="15587"/>
                  </a:cubicBezTo>
                  <a:cubicBezTo>
                    <a:pt x="8165" y="15640"/>
                    <a:pt x="8118" y="15691"/>
                    <a:pt x="8072" y="15747"/>
                  </a:cubicBezTo>
                  <a:cubicBezTo>
                    <a:pt x="7975" y="15841"/>
                    <a:pt x="7874" y="15938"/>
                    <a:pt x="7774" y="16032"/>
                  </a:cubicBezTo>
                  <a:cubicBezTo>
                    <a:pt x="7727" y="16075"/>
                    <a:pt x="7680" y="16122"/>
                    <a:pt x="7640" y="16169"/>
                  </a:cubicBezTo>
                  <a:lnTo>
                    <a:pt x="7587" y="16222"/>
                  </a:lnTo>
                  <a:lnTo>
                    <a:pt x="7510" y="16309"/>
                  </a:lnTo>
                  <a:cubicBezTo>
                    <a:pt x="7493" y="16332"/>
                    <a:pt x="7477" y="16349"/>
                    <a:pt x="7460" y="16369"/>
                  </a:cubicBezTo>
                  <a:cubicBezTo>
                    <a:pt x="7456" y="16373"/>
                    <a:pt x="7446" y="16383"/>
                    <a:pt x="7443" y="16389"/>
                  </a:cubicBezTo>
                  <a:lnTo>
                    <a:pt x="7366" y="16490"/>
                  </a:lnTo>
                  <a:cubicBezTo>
                    <a:pt x="7349" y="16516"/>
                    <a:pt x="7329" y="16540"/>
                    <a:pt x="7313" y="16567"/>
                  </a:cubicBezTo>
                  <a:cubicBezTo>
                    <a:pt x="7283" y="16603"/>
                    <a:pt x="7259" y="16640"/>
                    <a:pt x="7229" y="16684"/>
                  </a:cubicBezTo>
                  <a:cubicBezTo>
                    <a:pt x="7189" y="16740"/>
                    <a:pt x="7146" y="16804"/>
                    <a:pt x="7105" y="16864"/>
                  </a:cubicBezTo>
                  <a:cubicBezTo>
                    <a:pt x="7089" y="16887"/>
                    <a:pt x="7072" y="16914"/>
                    <a:pt x="7049" y="16938"/>
                  </a:cubicBezTo>
                  <a:lnTo>
                    <a:pt x="6988" y="17025"/>
                  </a:lnTo>
                  <a:cubicBezTo>
                    <a:pt x="6982" y="17031"/>
                    <a:pt x="6982" y="17035"/>
                    <a:pt x="6978" y="17035"/>
                  </a:cubicBezTo>
                  <a:cubicBezTo>
                    <a:pt x="6978" y="17031"/>
                    <a:pt x="6982" y="17031"/>
                    <a:pt x="6982" y="17025"/>
                  </a:cubicBezTo>
                  <a:lnTo>
                    <a:pt x="6982" y="17025"/>
                  </a:lnTo>
                  <a:cubicBezTo>
                    <a:pt x="6958" y="17065"/>
                    <a:pt x="6928" y="17098"/>
                    <a:pt x="6905" y="17135"/>
                  </a:cubicBezTo>
                  <a:cubicBezTo>
                    <a:pt x="6893" y="17150"/>
                    <a:pt x="6881" y="17168"/>
                    <a:pt x="6869" y="17183"/>
                  </a:cubicBezTo>
                  <a:lnTo>
                    <a:pt x="6869" y="17183"/>
                  </a:lnTo>
                  <a:cubicBezTo>
                    <a:pt x="6865" y="17186"/>
                    <a:pt x="6864" y="17189"/>
                    <a:pt x="6861" y="17192"/>
                  </a:cubicBezTo>
                  <a:cubicBezTo>
                    <a:pt x="6861" y="17188"/>
                    <a:pt x="6865" y="17188"/>
                    <a:pt x="6865" y="17185"/>
                  </a:cubicBezTo>
                  <a:lnTo>
                    <a:pt x="6865" y="17185"/>
                  </a:lnTo>
                  <a:cubicBezTo>
                    <a:pt x="6694" y="17406"/>
                    <a:pt x="6514" y="17623"/>
                    <a:pt x="6343" y="17850"/>
                  </a:cubicBezTo>
                  <a:cubicBezTo>
                    <a:pt x="6256" y="17961"/>
                    <a:pt x="6169" y="18078"/>
                    <a:pt x="6079" y="18195"/>
                  </a:cubicBezTo>
                  <a:cubicBezTo>
                    <a:pt x="6039" y="18255"/>
                    <a:pt x="5992" y="18308"/>
                    <a:pt x="5942" y="18362"/>
                  </a:cubicBezTo>
                  <a:cubicBezTo>
                    <a:pt x="5895" y="18419"/>
                    <a:pt x="5852" y="18462"/>
                    <a:pt x="5805" y="18512"/>
                  </a:cubicBezTo>
                  <a:lnTo>
                    <a:pt x="5801" y="18519"/>
                  </a:lnTo>
                  <a:cubicBezTo>
                    <a:pt x="5779" y="18542"/>
                    <a:pt x="5756" y="18561"/>
                    <a:pt x="5736" y="18587"/>
                  </a:cubicBezTo>
                  <a:lnTo>
                    <a:pt x="5736" y="18587"/>
                  </a:lnTo>
                  <a:lnTo>
                    <a:pt x="5738" y="18586"/>
                  </a:lnTo>
                  <a:lnTo>
                    <a:pt x="5738" y="18586"/>
                  </a:lnTo>
                  <a:cubicBezTo>
                    <a:pt x="5718" y="18606"/>
                    <a:pt x="5694" y="18629"/>
                    <a:pt x="5671" y="18653"/>
                  </a:cubicBezTo>
                  <a:cubicBezTo>
                    <a:pt x="5628" y="18696"/>
                    <a:pt x="5584" y="18743"/>
                    <a:pt x="5537" y="18787"/>
                  </a:cubicBezTo>
                  <a:lnTo>
                    <a:pt x="5387" y="18924"/>
                  </a:lnTo>
                  <a:cubicBezTo>
                    <a:pt x="5283" y="19021"/>
                    <a:pt x="5176" y="19114"/>
                    <a:pt x="5076" y="19211"/>
                  </a:cubicBezTo>
                  <a:cubicBezTo>
                    <a:pt x="4972" y="19311"/>
                    <a:pt x="4872" y="19412"/>
                    <a:pt x="4772" y="19512"/>
                  </a:cubicBezTo>
                  <a:lnTo>
                    <a:pt x="4625" y="19659"/>
                  </a:lnTo>
                  <a:cubicBezTo>
                    <a:pt x="4571" y="19713"/>
                    <a:pt x="4518" y="19766"/>
                    <a:pt x="4464" y="19826"/>
                  </a:cubicBezTo>
                  <a:cubicBezTo>
                    <a:pt x="4447" y="19846"/>
                    <a:pt x="4424" y="19863"/>
                    <a:pt x="4404" y="19880"/>
                  </a:cubicBezTo>
                  <a:lnTo>
                    <a:pt x="4374" y="19910"/>
                  </a:lnTo>
                  <a:lnTo>
                    <a:pt x="4300" y="19960"/>
                  </a:lnTo>
                  <a:lnTo>
                    <a:pt x="4290" y="19967"/>
                  </a:lnTo>
                  <a:cubicBezTo>
                    <a:pt x="4330" y="19893"/>
                    <a:pt x="4364" y="19816"/>
                    <a:pt x="4397" y="19743"/>
                  </a:cubicBezTo>
                  <a:lnTo>
                    <a:pt x="4521" y="19442"/>
                  </a:lnTo>
                  <a:cubicBezTo>
                    <a:pt x="4601" y="19241"/>
                    <a:pt x="4681" y="19041"/>
                    <a:pt x="4755" y="18837"/>
                  </a:cubicBezTo>
                  <a:cubicBezTo>
                    <a:pt x="4832" y="18619"/>
                    <a:pt x="4909" y="18402"/>
                    <a:pt x="4976" y="18185"/>
                  </a:cubicBezTo>
                  <a:cubicBezTo>
                    <a:pt x="4986" y="18161"/>
                    <a:pt x="4989" y="18141"/>
                    <a:pt x="4999" y="18121"/>
                  </a:cubicBezTo>
                  <a:cubicBezTo>
                    <a:pt x="5016" y="18091"/>
                    <a:pt x="5036" y="18068"/>
                    <a:pt x="5053" y="18038"/>
                  </a:cubicBezTo>
                  <a:cubicBezTo>
                    <a:pt x="5083" y="17994"/>
                    <a:pt x="5106" y="17951"/>
                    <a:pt x="5136" y="17904"/>
                  </a:cubicBezTo>
                  <a:cubicBezTo>
                    <a:pt x="5149" y="17887"/>
                    <a:pt x="5156" y="17867"/>
                    <a:pt x="5170" y="17844"/>
                  </a:cubicBezTo>
                  <a:cubicBezTo>
                    <a:pt x="5183" y="17824"/>
                    <a:pt x="5193" y="17804"/>
                    <a:pt x="5206" y="17777"/>
                  </a:cubicBezTo>
                  <a:cubicBezTo>
                    <a:pt x="5226" y="17737"/>
                    <a:pt x="5253" y="17693"/>
                    <a:pt x="5273" y="17653"/>
                  </a:cubicBezTo>
                  <a:cubicBezTo>
                    <a:pt x="5320" y="17556"/>
                    <a:pt x="5370" y="17466"/>
                    <a:pt x="5417" y="17369"/>
                  </a:cubicBezTo>
                  <a:cubicBezTo>
                    <a:pt x="5440" y="17319"/>
                    <a:pt x="5467" y="17272"/>
                    <a:pt x="5487" y="17222"/>
                  </a:cubicBezTo>
                  <a:cubicBezTo>
                    <a:pt x="5507" y="17182"/>
                    <a:pt x="5527" y="17142"/>
                    <a:pt x="5551" y="17105"/>
                  </a:cubicBezTo>
                  <a:cubicBezTo>
                    <a:pt x="5551" y="17101"/>
                    <a:pt x="5554" y="17101"/>
                    <a:pt x="5554" y="17098"/>
                  </a:cubicBezTo>
                  <a:lnTo>
                    <a:pt x="5554" y="17138"/>
                  </a:lnTo>
                  <a:cubicBezTo>
                    <a:pt x="5601" y="17101"/>
                    <a:pt x="5644" y="17058"/>
                    <a:pt x="5684" y="17008"/>
                  </a:cubicBezTo>
                  <a:cubicBezTo>
                    <a:pt x="5701" y="16988"/>
                    <a:pt x="5718" y="16968"/>
                    <a:pt x="5728" y="16941"/>
                  </a:cubicBezTo>
                  <a:cubicBezTo>
                    <a:pt x="5745" y="16918"/>
                    <a:pt x="5758" y="16887"/>
                    <a:pt x="5771" y="16857"/>
                  </a:cubicBezTo>
                  <a:cubicBezTo>
                    <a:pt x="5801" y="16787"/>
                    <a:pt x="5828" y="16717"/>
                    <a:pt x="5855" y="16647"/>
                  </a:cubicBezTo>
                  <a:cubicBezTo>
                    <a:pt x="5858" y="16637"/>
                    <a:pt x="5868" y="16630"/>
                    <a:pt x="5872" y="16620"/>
                  </a:cubicBezTo>
                  <a:cubicBezTo>
                    <a:pt x="5929" y="16536"/>
                    <a:pt x="5985" y="16453"/>
                    <a:pt x="6029" y="16366"/>
                  </a:cubicBezTo>
                  <a:lnTo>
                    <a:pt x="6169" y="16102"/>
                  </a:lnTo>
                  <a:cubicBezTo>
                    <a:pt x="6213" y="16005"/>
                    <a:pt x="6260" y="15915"/>
                    <a:pt x="6310" y="15821"/>
                  </a:cubicBezTo>
                  <a:cubicBezTo>
                    <a:pt x="6353" y="15751"/>
                    <a:pt x="6390" y="15684"/>
                    <a:pt x="6437" y="15617"/>
                  </a:cubicBezTo>
                  <a:cubicBezTo>
                    <a:pt x="6480" y="15547"/>
                    <a:pt x="6530" y="15480"/>
                    <a:pt x="6580" y="15410"/>
                  </a:cubicBezTo>
                  <a:cubicBezTo>
                    <a:pt x="6611" y="15370"/>
                    <a:pt x="6637" y="15333"/>
                    <a:pt x="6661" y="15299"/>
                  </a:cubicBezTo>
                  <a:cubicBezTo>
                    <a:pt x="6681" y="15269"/>
                    <a:pt x="6704" y="15236"/>
                    <a:pt x="6724" y="15209"/>
                  </a:cubicBezTo>
                  <a:cubicBezTo>
                    <a:pt x="6758" y="15159"/>
                    <a:pt x="6788" y="15102"/>
                    <a:pt x="6811" y="15045"/>
                  </a:cubicBezTo>
                  <a:cubicBezTo>
                    <a:pt x="6875" y="14925"/>
                    <a:pt x="6932" y="14798"/>
                    <a:pt x="6992" y="14677"/>
                  </a:cubicBezTo>
                  <a:cubicBezTo>
                    <a:pt x="7028" y="14597"/>
                    <a:pt x="7072" y="14514"/>
                    <a:pt x="7109" y="14433"/>
                  </a:cubicBezTo>
                  <a:cubicBezTo>
                    <a:pt x="7146" y="14357"/>
                    <a:pt x="7189" y="14280"/>
                    <a:pt x="7226" y="14199"/>
                  </a:cubicBezTo>
                  <a:cubicBezTo>
                    <a:pt x="7246" y="14166"/>
                    <a:pt x="7263" y="14129"/>
                    <a:pt x="7283" y="14096"/>
                  </a:cubicBezTo>
                  <a:lnTo>
                    <a:pt x="7346" y="13995"/>
                  </a:lnTo>
                  <a:cubicBezTo>
                    <a:pt x="7373" y="13959"/>
                    <a:pt x="7396" y="13922"/>
                    <a:pt x="7416" y="13882"/>
                  </a:cubicBezTo>
                  <a:cubicBezTo>
                    <a:pt x="7446" y="13838"/>
                    <a:pt x="7473" y="13791"/>
                    <a:pt x="7497" y="13745"/>
                  </a:cubicBezTo>
                  <a:cubicBezTo>
                    <a:pt x="7510" y="13725"/>
                    <a:pt x="7523" y="13698"/>
                    <a:pt x="7533" y="13678"/>
                  </a:cubicBezTo>
                  <a:cubicBezTo>
                    <a:pt x="7547" y="13654"/>
                    <a:pt x="7563" y="13624"/>
                    <a:pt x="7577" y="13598"/>
                  </a:cubicBezTo>
                  <a:cubicBezTo>
                    <a:pt x="7597" y="13557"/>
                    <a:pt x="7617" y="13514"/>
                    <a:pt x="7637" y="13477"/>
                  </a:cubicBezTo>
                  <a:cubicBezTo>
                    <a:pt x="7657" y="13427"/>
                    <a:pt x="7677" y="13380"/>
                    <a:pt x="7694" y="13330"/>
                  </a:cubicBezTo>
                  <a:cubicBezTo>
                    <a:pt x="7714" y="13277"/>
                    <a:pt x="7737" y="13226"/>
                    <a:pt x="7757" y="13173"/>
                  </a:cubicBezTo>
                  <a:cubicBezTo>
                    <a:pt x="7791" y="13076"/>
                    <a:pt x="7828" y="12986"/>
                    <a:pt x="7861" y="12889"/>
                  </a:cubicBezTo>
                  <a:cubicBezTo>
                    <a:pt x="7894" y="12795"/>
                    <a:pt x="7928" y="12708"/>
                    <a:pt x="7961" y="12618"/>
                  </a:cubicBezTo>
                  <a:cubicBezTo>
                    <a:pt x="7995" y="12518"/>
                    <a:pt x="8025" y="12421"/>
                    <a:pt x="8055" y="12320"/>
                  </a:cubicBezTo>
                  <a:cubicBezTo>
                    <a:pt x="8112" y="12120"/>
                    <a:pt x="8159" y="11919"/>
                    <a:pt x="8199" y="11715"/>
                  </a:cubicBezTo>
                  <a:cubicBezTo>
                    <a:pt x="8209" y="11665"/>
                    <a:pt x="8222" y="11608"/>
                    <a:pt x="8229" y="11558"/>
                  </a:cubicBezTo>
                  <a:cubicBezTo>
                    <a:pt x="8235" y="11508"/>
                    <a:pt x="8246" y="11454"/>
                    <a:pt x="8252" y="11404"/>
                  </a:cubicBezTo>
                  <a:cubicBezTo>
                    <a:pt x="8262" y="11354"/>
                    <a:pt x="8266" y="11301"/>
                    <a:pt x="8269" y="11250"/>
                  </a:cubicBezTo>
                  <a:cubicBezTo>
                    <a:pt x="8276" y="11200"/>
                    <a:pt x="8276" y="11150"/>
                    <a:pt x="8279" y="11100"/>
                  </a:cubicBezTo>
                  <a:cubicBezTo>
                    <a:pt x="8282" y="11000"/>
                    <a:pt x="8279" y="10899"/>
                    <a:pt x="8279" y="10799"/>
                  </a:cubicBezTo>
                  <a:cubicBezTo>
                    <a:pt x="8276" y="10702"/>
                    <a:pt x="8276" y="10602"/>
                    <a:pt x="8269" y="10505"/>
                  </a:cubicBezTo>
                  <a:lnTo>
                    <a:pt x="8269" y="10361"/>
                  </a:lnTo>
                  <a:cubicBezTo>
                    <a:pt x="8269" y="10334"/>
                    <a:pt x="8269" y="10304"/>
                    <a:pt x="8276" y="10281"/>
                  </a:cubicBezTo>
                  <a:cubicBezTo>
                    <a:pt x="8276" y="10251"/>
                    <a:pt x="8279" y="10221"/>
                    <a:pt x="8282" y="10197"/>
                  </a:cubicBezTo>
                  <a:cubicBezTo>
                    <a:pt x="8292" y="10100"/>
                    <a:pt x="8299" y="10010"/>
                    <a:pt x="8309" y="9913"/>
                  </a:cubicBezTo>
                  <a:cubicBezTo>
                    <a:pt x="8316" y="9809"/>
                    <a:pt x="8319" y="9702"/>
                    <a:pt x="8329" y="9599"/>
                  </a:cubicBezTo>
                  <a:cubicBezTo>
                    <a:pt x="8332" y="9499"/>
                    <a:pt x="8336" y="9402"/>
                    <a:pt x="8349" y="9308"/>
                  </a:cubicBezTo>
                  <a:cubicBezTo>
                    <a:pt x="8352" y="9274"/>
                    <a:pt x="8359" y="9241"/>
                    <a:pt x="8366" y="9208"/>
                  </a:cubicBezTo>
                  <a:cubicBezTo>
                    <a:pt x="8383" y="9168"/>
                    <a:pt x="8396" y="9127"/>
                    <a:pt x="8409" y="9084"/>
                  </a:cubicBezTo>
                  <a:cubicBezTo>
                    <a:pt x="8416" y="9047"/>
                    <a:pt x="8429" y="9007"/>
                    <a:pt x="8429" y="8967"/>
                  </a:cubicBezTo>
                  <a:cubicBezTo>
                    <a:pt x="8429" y="8950"/>
                    <a:pt x="8429" y="8930"/>
                    <a:pt x="8426" y="8913"/>
                  </a:cubicBezTo>
                  <a:cubicBezTo>
                    <a:pt x="8419" y="8907"/>
                    <a:pt x="8419" y="8897"/>
                    <a:pt x="8416" y="8890"/>
                  </a:cubicBezTo>
                  <a:cubicBezTo>
                    <a:pt x="8413" y="8885"/>
                    <a:pt x="8407" y="8882"/>
                    <a:pt x="8401" y="8882"/>
                  </a:cubicBezTo>
                  <a:cubicBezTo>
                    <a:pt x="8394" y="8882"/>
                    <a:pt x="8388" y="8885"/>
                    <a:pt x="8383" y="8890"/>
                  </a:cubicBezTo>
                  <a:cubicBezTo>
                    <a:pt x="8369" y="8900"/>
                    <a:pt x="8369" y="8923"/>
                    <a:pt x="8369" y="8940"/>
                  </a:cubicBezTo>
                  <a:cubicBezTo>
                    <a:pt x="8363" y="9010"/>
                    <a:pt x="8346" y="9077"/>
                    <a:pt x="8332" y="9147"/>
                  </a:cubicBezTo>
                  <a:cubicBezTo>
                    <a:pt x="8302" y="9214"/>
                    <a:pt x="8276" y="9278"/>
                    <a:pt x="8242" y="9341"/>
                  </a:cubicBezTo>
                  <a:cubicBezTo>
                    <a:pt x="8212" y="9402"/>
                    <a:pt x="8179" y="9465"/>
                    <a:pt x="8149" y="9529"/>
                  </a:cubicBezTo>
                  <a:cubicBezTo>
                    <a:pt x="8115" y="9599"/>
                    <a:pt x="8082" y="9666"/>
                    <a:pt x="8048" y="9736"/>
                  </a:cubicBezTo>
                  <a:cubicBezTo>
                    <a:pt x="8018" y="9799"/>
                    <a:pt x="7985" y="9860"/>
                    <a:pt x="7951" y="9920"/>
                  </a:cubicBezTo>
                  <a:cubicBezTo>
                    <a:pt x="7928" y="9967"/>
                    <a:pt x="7901" y="10010"/>
                    <a:pt x="7874" y="10054"/>
                  </a:cubicBezTo>
                  <a:cubicBezTo>
                    <a:pt x="7861" y="10077"/>
                    <a:pt x="7848" y="10094"/>
                    <a:pt x="7834" y="10114"/>
                  </a:cubicBezTo>
                  <a:cubicBezTo>
                    <a:pt x="7818" y="10134"/>
                    <a:pt x="7808" y="10154"/>
                    <a:pt x="7791" y="10181"/>
                  </a:cubicBezTo>
                  <a:lnTo>
                    <a:pt x="7690" y="10304"/>
                  </a:lnTo>
                  <a:cubicBezTo>
                    <a:pt x="7627" y="10381"/>
                    <a:pt x="7560" y="10455"/>
                    <a:pt x="7493" y="10535"/>
                  </a:cubicBezTo>
                  <a:cubicBezTo>
                    <a:pt x="7456" y="10582"/>
                    <a:pt x="7416" y="10629"/>
                    <a:pt x="7390" y="10679"/>
                  </a:cubicBezTo>
                  <a:cubicBezTo>
                    <a:pt x="7343" y="10749"/>
                    <a:pt x="7299" y="10829"/>
                    <a:pt x="7263" y="10903"/>
                  </a:cubicBezTo>
                  <a:cubicBezTo>
                    <a:pt x="7256" y="10923"/>
                    <a:pt x="7246" y="10940"/>
                    <a:pt x="7239" y="10963"/>
                  </a:cubicBezTo>
                  <a:cubicBezTo>
                    <a:pt x="7229" y="10986"/>
                    <a:pt x="7216" y="11006"/>
                    <a:pt x="7209" y="11033"/>
                  </a:cubicBezTo>
                  <a:cubicBezTo>
                    <a:pt x="7192" y="11080"/>
                    <a:pt x="7176" y="11120"/>
                    <a:pt x="7159" y="11167"/>
                  </a:cubicBezTo>
                  <a:cubicBezTo>
                    <a:pt x="7122" y="11267"/>
                    <a:pt x="7082" y="11364"/>
                    <a:pt x="7045" y="11464"/>
                  </a:cubicBezTo>
                  <a:cubicBezTo>
                    <a:pt x="7039" y="11488"/>
                    <a:pt x="7025" y="11515"/>
                    <a:pt x="7018" y="11538"/>
                  </a:cubicBezTo>
                  <a:cubicBezTo>
                    <a:pt x="6978" y="11632"/>
                    <a:pt x="6942" y="11719"/>
                    <a:pt x="6905" y="11809"/>
                  </a:cubicBezTo>
                  <a:cubicBezTo>
                    <a:pt x="6888" y="11856"/>
                    <a:pt x="6868" y="11906"/>
                    <a:pt x="6851" y="11953"/>
                  </a:cubicBezTo>
                  <a:cubicBezTo>
                    <a:pt x="6835" y="12003"/>
                    <a:pt x="6818" y="12056"/>
                    <a:pt x="6801" y="12106"/>
                  </a:cubicBezTo>
                  <a:cubicBezTo>
                    <a:pt x="6771" y="12207"/>
                    <a:pt x="6751" y="12307"/>
                    <a:pt x="6724" y="12407"/>
                  </a:cubicBezTo>
                  <a:cubicBezTo>
                    <a:pt x="6704" y="12501"/>
                    <a:pt x="6684" y="12591"/>
                    <a:pt x="6657" y="12685"/>
                  </a:cubicBezTo>
                  <a:cubicBezTo>
                    <a:pt x="6637" y="12768"/>
                    <a:pt x="6611" y="12855"/>
                    <a:pt x="6587" y="12939"/>
                  </a:cubicBezTo>
                  <a:cubicBezTo>
                    <a:pt x="6560" y="13026"/>
                    <a:pt x="6540" y="13119"/>
                    <a:pt x="6520" y="13210"/>
                  </a:cubicBezTo>
                  <a:cubicBezTo>
                    <a:pt x="6484" y="13387"/>
                    <a:pt x="6453" y="13561"/>
                    <a:pt x="6417" y="13738"/>
                  </a:cubicBezTo>
                  <a:cubicBezTo>
                    <a:pt x="6373" y="13932"/>
                    <a:pt x="6323" y="14126"/>
                    <a:pt x="6276" y="14323"/>
                  </a:cubicBezTo>
                  <a:cubicBezTo>
                    <a:pt x="6256" y="14423"/>
                    <a:pt x="6233" y="14517"/>
                    <a:pt x="6209" y="14617"/>
                  </a:cubicBezTo>
                  <a:cubicBezTo>
                    <a:pt x="6186" y="14728"/>
                    <a:pt x="6159" y="14835"/>
                    <a:pt x="6132" y="14948"/>
                  </a:cubicBezTo>
                  <a:cubicBezTo>
                    <a:pt x="6106" y="15042"/>
                    <a:pt x="6082" y="15129"/>
                    <a:pt x="6052" y="15219"/>
                  </a:cubicBezTo>
                  <a:cubicBezTo>
                    <a:pt x="6025" y="15303"/>
                    <a:pt x="5999" y="15386"/>
                    <a:pt x="5972" y="15470"/>
                  </a:cubicBezTo>
                  <a:cubicBezTo>
                    <a:pt x="5918" y="15650"/>
                    <a:pt x="5858" y="15828"/>
                    <a:pt x="5815" y="16005"/>
                  </a:cubicBezTo>
                  <a:cubicBezTo>
                    <a:pt x="5808" y="16015"/>
                    <a:pt x="5808" y="16028"/>
                    <a:pt x="5805" y="16035"/>
                  </a:cubicBezTo>
                  <a:lnTo>
                    <a:pt x="5805" y="16032"/>
                  </a:lnTo>
                  <a:cubicBezTo>
                    <a:pt x="5805" y="16038"/>
                    <a:pt x="5801" y="16045"/>
                    <a:pt x="5801" y="16052"/>
                  </a:cubicBezTo>
                  <a:cubicBezTo>
                    <a:pt x="5765" y="16199"/>
                    <a:pt x="5731" y="16346"/>
                    <a:pt x="5698" y="16490"/>
                  </a:cubicBezTo>
                  <a:cubicBezTo>
                    <a:pt x="5681" y="16546"/>
                    <a:pt x="5668" y="16603"/>
                    <a:pt x="5651" y="16657"/>
                  </a:cubicBezTo>
                  <a:cubicBezTo>
                    <a:pt x="5648" y="16670"/>
                    <a:pt x="5641" y="16687"/>
                    <a:pt x="5638" y="16700"/>
                  </a:cubicBezTo>
                  <a:cubicBezTo>
                    <a:pt x="5621" y="16720"/>
                    <a:pt x="5604" y="16747"/>
                    <a:pt x="5591" y="16767"/>
                  </a:cubicBezTo>
                  <a:cubicBezTo>
                    <a:pt x="5564" y="16807"/>
                    <a:pt x="5537" y="16851"/>
                    <a:pt x="5507" y="16891"/>
                  </a:cubicBezTo>
                  <a:cubicBezTo>
                    <a:pt x="5480" y="16938"/>
                    <a:pt x="5450" y="16988"/>
                    <a:pt x="5424" y="17035"/>
                  </a:cubicBezTo>
                  <a:cubicBezTo>
                    <a:pt x="5414" y="17055"/>
                    <a:pt x="5404" y="17075"/>
                    <a:pt x="5390" y="17098"/>
                  </a:cubicBezTo>
                  <a:cubicBezTo>
                    <a:pt x="5384" y="17118"/>
                    <a:pt x="5370" y="17135"/>
                    <a:pt x="5363" y="17155"/>
                  </a:cubicBezTo>
                  <a:cubicBezTo>
                    <a:pt x="5340" y="17202"/>
                    <a:pt x="5320" y="17249"/>
                    <a:pt x="5300" y="17289"/>
                  </a:cubicBezTo>
                  <a:cubicBezTo>
                    <a:pt x="5253" y="17389"/>
                    <a:pt x="5206" y="17486"/>
                    <a:pt x="5163" y="17586"/>
                  </a:cubicBezTo>
                  <a:cubicBezTo>
                    <a:pt x="5156" y="17593"/>
                    <a:pt x="5153" y="17603"/>
                    <a:pt x="5149" y="17616"/>
                  </a:cubicBezTo>
                  <a:cubicBezTo>
                    <a:pt x="5156" y="17590"/>
                    <a:pt x="5163" y="17566"/>
                    <a:pt x="5170" y="17539"/>
                  </a:cubicBezTo>
                  <a:cubicBezTo>
                    <a:pt x="5193" y="17442"/>
                    <a:pt x="5220" y="17342"/>
                    <a:pt x="5250" y="17245"/>
                  </a:cubicBezTo>
                  <a:cubicBezTo>
                    <a:pt x="5277" y="17138"/>
                    <a:pt x="5313" y="17035"/>
                    <a:pt x="5347" y="16924"/>
                  </a:cubicBezTo>
                  <a:cubicBezTo>
                    <a:pt x="5407" y="16724"/>
                    <a:pt x="5447" y="16516"/>
                    <a:pt x="5484" y="16312"/>
                  </a:cubicBezTo>
                  <a:cubicBezTo>
                    <a:pt x="5521" y="16105"/>
                    <a:pt x="5554" y="15898"/>
                    <a:pt x="5574" y="15694"/>
                  </a:cubicBezTo>
                  <a:cubicBezTo>
                    <a:pt x="5601" y="15470"/>
                    <a:pt x="5618" y="15249"/>
                    <a:pt x="5641" y="15032"/>
                  </a:cubicBezTo>
                  <a:lnTo>
                    <a:pt x="5641" y="15019"/>
                  </a:lnTo>
                  <a:cubicBezTo>
                    <a:pt x="5664" y="15012"/>
                    <a:pt x="5684" y="14985"/>
                    <a:pt x="5674" y="14965"/>
                  </a:cubicBezTo>
                  <a:cubicBezTo>
                    <a:pt x="5668" y="14938"/>
                    <a:pt x="5664" y="14915"/>
                    <a:pt x="5658" y="14888"/>
                  </a:cubicBezTo>
                  <a:cubicBezTo>
                    <a:pt x="5674" y="14771"/>
                    <a:pt x="5688" y="14654"/>
                    <a:pt x="5704" y="14537"/>
                  </a:cubicBezTo>
                  <a:cubicBezTo>
                    <a:pt x="5725" y="14350"/>
                    <a:pt x="5751" y="14163"/>
                    <a:pt x="5771" y="13975"/>
                  </a:cubicBezTo>
                  <a:cubicBezTo>
                    <a:pt x="5788" y="13808"/>
                    <a:pt x="5801" y="13641"/>
                    <a:pt x="5808" y="13477"/>
                  </a:cubicBezTo>
                  <a:cubicBezTo>
                    <a:pt x="5818" y="13307"/>
                    <a:pt x="5822" y="13133"/>
                    <a:pt x="5822" y="12962"/>
                  </a:cubicBezTo>
                  <a:lnTo>
                    <a:pt x="5822" y="12859"/>
                  </a:lnTo>
                  <a:cubicBezTo>
                    <a:pt x="5832" y="12825"/>
                    <a:pt x="5835" y="12788"/>
                    <a:pt x="5842" y="12755"/>
                  </a:cubicBezTo>
                  <a:cubicBezTo>
                    <a:pt x="5882" y="12564"/>
                    <a:pt x="5918" y="12374"/>
                    <a:pt x="5949" y="12187"/>
                  </a:cubicBezTo>
                  <a:cubicBezTo>
                    <a:pt x="5965" y="12090"/>
                    <a:pt x="5972" y="11993"/>
                    <a:pt x="5985" y="11896"/>
                  </a:cubicBezTo>
                  <a:cubicBezTo>
                    <a:pt x="5989" y="11856"/>
                    <a:pt x="5992" y="11809"/>
                    <a:pt x="5992" y="11769"/>
                  </a:cubicBezTo>
                  <a:cubicBezTo>
                    <a:pt x="5999" y="11722"/>
                    <a:pt x="5999" y="11675"/>
                    <a:pt x="6002" y="11625"/>
                  </a:cubicBezTo>
                  <a:cubicBezTo>
                    <a:pt x="6009" y="11438"/>
                    <a:pt x="6015" y="11250"/>
                    <a:pt x="6015" y="11060"/>
                  </a:cubicBezTo>
                  <a:cubicBezTo>
                    <a:pt x="6015" y="10960"/>
                    <a:pt x="6015" y="10859"/>
                    <a:pt x="6009" y="10759"/>
                  </a:cubicBezTo>
                  <a:lnTo>
                    <a:pt x="5999" y="10498"/>
                  </a:lnTo>
                  <a:cubicBezTo>
                    <a:pt x="6019" y="10455"/>
                    <a:pt x="6035" y="10415"/>
                    <a:pt x="6056" y="10374"/>
                  </a:cubicBezTo>
                  <a:cubicBezTo>
                    <a:pt x="6089" y="10308"/>
                    <a:pt x="6126" y="10237"/>
                    <a:pt x="6159" y="10171"/>
                  </a:cubicBezTo>
                  <a:lnTo>
                    <a:pt x="6209" y="10084"/>
                  </a:lnTo>
                  <a:cubicBezTo>
                    <a:pt x="6226" y="10057"/>
                    <a:pt x="6243" y="10033"/>
                    <a:pt x="6256" y="10007"/>
                  </a:cubicBezTo>
                  <a:cubicBezTo>
                    <a:pt x="6286" y="9963"/>
                    <a:pt x="6320" y="9916"/>
                    <a:pt x="6353" y="9870"/>
                  </a:cubicBezTo>
                  <a:cubicBezTo>
                    <a:pt x="6383" y="9833"/>
                    <a:pt x="6410" y="9799"/>
                    <a:pt x="6440" y="9763"/>
                  </a:cubicBezTo>
                  <a:cubicBezTo>
                    <a:pt x="6470" y="9723"/>
                    <a:pt x="6504" y="9689"/>
                    <a:pt x="6530" y="9656"/>
                  </a:cubicBezTo>
                  <a:cubicBezTo>
                    <a:pt x="6560" y="9622"/>
                    <a:pt x="6591" y="9589"/>
                    <a:pt x="6624" y="9555"/>
                  </a:cubicBezTo>
                  <a:cubicBezTo>
                    <a:pt x="6654" y="9529"/>
                    <a:pt x="6677" y="9495"/>
                    <a:pt x="6708" y="9462"/>
                  </a:cubicBezTo>
                  <a:cubicBezTo>
                    <a:pt x="6728" y="9435"/>
                    <a:pt x="6754" y="9412"/>
                    <a:pt x="6774" y="9381"/>
                  </a:cubicBezTo>
                  <a:cubicBezTo>
                    <a:pt x="6798" y="9348"/>
                    <a:pt x="6828" y="9318"/>
                    <a:pt x="6855" y="9285"/>
                  </a:cubicBezTo>
                  <a:cubicBezTo>
                    <a:pt x="6878" y="9248"/>
                    <a:pt x="6908" y="9211"/>
                    <a:pt x="6932" y="9178"/>
                  </a:cubicBezTo>
                  <a:cubicBezTo>
                    <a:pt x="6958" y="9144"/>
                    <a:pt x="6978" y="9111"/>
                    <a:pt x="7005" y="9071"/>
                  </a:cubicBezTo>
                  <a:cubicBezTo>
                    <a:pt x="7092" y="8943"/>
                    <a:pt x="7172" y="8813"/>
                    <a:pt x="7256" y="8679"/>
                  </a:cubicBezTo>
                  <a:cubicBezTo>
                    <a:pt x="7296" y="8613"/>
                    <a:pt x="7339" y="8549"/>
                    <a:pt x="7376" y="8482"/>
                  </a:cubicBezTo>
                  <a:cubicBezTo>
                    <a:pt x="7393" y="8452"/>
                    <a:pt x="7413" y="8425"/>
                    <a:pt x="7430" y="8392"/>
                  </a:cubicBezTo>
                  <a:cubicBezTo>
                    <a:pt x="7450" y="8352"/>
                    <a:pt x="7477" y="8315"/>
                    <a:pt x="7497" y="8275"/>
                  </a:cubicBezTo>
                  <a:cubicBezTo>
                    <a:pt x="7517" y="8231"/>
                    <a:pt x="7540" y="8195"/>
                    <a:pt x="7563" y="8151"/>
                  </a:cubicBezTo>
                  <a:cubicBezTo>
                    <a:pt x="7580" y="8118"/>
                    <a:pt x="7597" y="8091"/>
                    <a:pt x="7610" y="8057"/>
                  </a:cubicBezTo>
                  <a:cubicBezTo>
                    <a:pt x="7627" y="8027"/>
                    <a:pt x="7640" y="7994"/>
                    <a:pt x="7650" y="7964"/>
                  </a:cubicBezTo>
                  <a:cubicBezTo>
                    <a:pt x="7664" y="7934"/>
                    <a:pt x="7674" y="7910"/>
                    <a:pt x="7684" y="7880"/>
                  </a:cubicBezTo>
                  <a:cubicBezTo>
                    <a:pt x="7690" y="7867"/>
                    <a:pt x="7697" y="7857"/>
                    <a:pt x="7701" y="7844"/>
                  </a:cubicBezTo>
                  <a:cubicBezTo>
                    <a:pt x="7721" y="7797"/>
                    <a:pt x="7731" y="7757"/>
                    <a:pt x="7747" y="7710"/>
                  </a:cubicBezTo>
                  <a:cubicBezTo>
                    <a:pt x="7761" y="7673"/>
                    <a:pt x="7767" y="7633"/>
                    <a:pt x="7781" y="7596"/>
                  </a:cubicBezTo>
                  <a:cubicBezTo>
                    <a:pt x="7804" y="7529"/>
                    <a:pt x="7821" y="7459"/>
                    <a:pt x="7838" y="7392"/>
                  </a:cubicBezTo>
                  <a:cubicBezTo>
                    <a:pt x="7878" y="7228"/>
                    <a:pt x="7925" y="7064"/>
                    <a:pt x="7971" y="6904"/>
                  </a:cubicBezTo>
                  <a:cubicBezTo>
                    <a:pt x="7991" y="6827"/>
                    <a:pt x="8011" y="6747"/>
                    <a:pt x="8035" y="6673"/>
                  </a:cubicBezTo>
                  <a:lnTo>
                    <a:pt x="8062" y="6573"/>
                  </a:lnTo>
                  <a:cubicBezTo>
                    <a:pt x="8068" y="6540"/>
                    <a:pt x="8078" y="6506"/>
                    <a:pt x="8085" y="6469"/>
                  </a:cubicBezTo>
                  <a:cubicBezTo>
                    <a:pt x="8095" y="6419"/>
                    <a:pt x="8102" y="6372"/>
                    <a:pt x="8112" y="6322"/>
                  </a:cubicBezTo>
                  <a:cubicBezTo>
                    <a:pt x="8115" y="6289"/>
                    <a:pt x="8118" y="6252"/>
                    <a:pt x="8128" y="6219"/>
                  </a:cubicBezTo>
                  <a:cubicBezTo>
                    <a:pt x="8135" y="6142"/>
                    <a:pt x="8149" y="6071"/>
                    <a:pt x="8159" y="5995"/>
                  </a:cubicBezTo>
                  <a:lnTo>
                    <a:pt x="8159" y="5988"/>
                  </a:lnTo>
                  <a:lnTo>
                    <a:pt x="8159" y="5978"/>
                  </a:lnTo>
                  <a:lnTo>
                    <a:pt x="8159" y="5975"/>
                  </a:lnTo>
                  <a:cubicBezTo>
                    <a:pt x="8162" y="5944"/>
                    <a:pt x="8165" y="5918"/>
                    <a:pt x="8165" y="5888"/>
                  </a:cubicBezTo>
                  <a:lnTo>
                    <a:pt x="8165" y="5894"/>
                  </a:lnTo>
                  <a:cubicBezTo>
                    <a:pt x="8165" y="5888"/>
                    <a:pt x="8165" y="5878"/>
                    <a:pt x="8169" y="5874"/>
                  </a:cubicBezTo>
                  <a:lnTo>
                    <a:pt x="8169" y="5884"/>
                  </a:lnTo>
                  <a:cubicBezTo>
                    <a:pt x="8175" y="5861"/>
                    <a:pt x="8175" y="5841"/>
                    <a:pt x="8179" y="5821"/>
                  </a:cubicBezTo>
                  <a:cubicBezTo>
                    <a:pt x="8182" y="5794"/>
                    <a:pt x="8182" y="5771"/>
                    <a:pt x="8185" y="5744"/>
                  </a:cubicBezTo>
                  <a:cubicBezTo>
                    <a:pt x="8185" y="5724"/>
                    <a:pt x="8192" y="5704"/>
                    <a:pt x="8185" y="5687"/>
                  </a:cubicBezTo>
                  <a:cubicBezTo>
                    <a:pt x="8182" y="5674"/>
                    <a:pt x="8179" y="5657"/>
                    <a:pt x="8169" y="5644"/>
                  </a:cubicBezTo>
                  <a:cubicBezTo>
                    <a:pt x="8162" y="5637"/>
                    <a:pt x="8149" y="5627"/>
                    <a:pt x="8135" y="5623"/>
                  </a:cubicBezTo>
                  <a:cubicBezTo>
                    <a:pt x="8132" y="5622"/>
                    <a:pt x="8129" y="5622"/>
                    <a:pt x="8125" y="5622"/>
                  </a:cubicBezTo>
                  <a:cubicBezTo>
                    <a:pt x="8116" y="5622"/>
                    <a:pt x="8105" y="5624"/>
                    <a:pt x="8098" y="5627"/>
                  </a:cubicBezTo>
                  <a:cubicBezTo>
                    <a:pt x="8082" y="5637"/>
                    <a:pt x="8075" y="5650"/>
                    <a:pt x="8065" y="5660"/>
                  </a:cubicBezTo>
                  <a:lnTo>
                    <a:pt x="8042" y="5700"/>
                  </a:lnTo>
                  <a:cubicBezTo>
                    <a:pt x="8032" y="5710"/>
                    <a:pt x="8025" y="5724"/>
                    <a:pt x="8015" y="5740"/>
                  </a:cubicBezTo>
                  <a:cubicBezTo>
                    <a:pt x="7995" y="5771"/>
                    <a:pt x="7975" y="5804"/>
                    <a:pt x="7951" y="5834"/>
                  </a:cubicBezTo>
                  <a:lnTo>
                    <a:pt x="7814" y="6045"/>
                  </a:lnTo>
                  <a:cubicBezTo>
                    <a:pt x="7774" y="6112"/>
                    <a:pt x="7734" y="6178"/>
                    <a:pt x="7694" y="6252"/>
                  </a:cubicBezTo>
                  <a:cubicBezTo>
                    <a:pt x="7617" y="6386"/>
                    <a:pt x="7547" y="6523"/>
                    <a:pt x="7477" y="6660"/>
                  </a:cubicBezTo>
                  <a:lnTo>
                    <a:pt x="7413" y="6774"/>
                  </a:lnTo>
                  <a:cubicBezTo>
                    <a:pt x="7396" y="6804"/>
                    <a:pt x="7376" y="6837"/>
                    <a:pt x="7359" y="6864"/>
                  </a:cubicBezTo>
                  <a:cubicBezTo>
                    <a:pt x="7316" y="6931"/>
                    <a:pt x="7279" y="6998"/>
                    <a:pt x="7239" y="7061"/>
                  </a:cubicBezTo>
                  <a:cubicBezTo>
                    <a:pt x="7192" y="7131"/>
                    <a:pt x="7146" y="7198"/>
                    <a:pt x="7099" y="7272"/>
                  </a:cubicBezTo>
                  <a:cubicBezTo>
                    <a:pt x="7059" y="7329"/>
                    <a:pt x="7022" y="7389"/>
                    <a:pt x="6978" y="7449"/>
                  </a:cubicBezTo>
                  <a:cubicBezTo>
                    <a:pt x="6955" y="7492"/>
                    <a:pt x="6925" y="7533"/>
                    <a:pt x="6898" y="7573"/>
                  </a:cubicBezTo>
                  <a:cubicBezTo>
                    <a:pt x="6878" y="7599"/>
                    <a:pt x="6861" y="7633"/>
                    <a:pt x="6845" y="7663"/>
                  </a:cubicBezTo>
                  <a:cubicBezTo>
                    <a:pt x="6828" y="7693"/>
                    <a:pt x="6808" y="7726"/>
                    <a:pt x="6791" y="7757"/>
                  </a:cubicBezTo>
                  <a:cubicBezTo>
                    <a:pt x="6764" y="7800"/>
                    <a:pt x="6744" y="7844"/>
                    <a:pt x="6721" y="7890"/>
                  </a:cubicBezTo>
                  <a:cubicBezTo>
                    <a:pt x="6681" y="7961"/>
                    <a:pt x="6647" y="8031"/>
                    <a:pt x="6611" y="8108"/>
                  </a:cubicBezTo>
                  <a:cubicBezTo>
                    <a:pt x="6577" y="8175"/>
                    <a:pt x="6544" y="8235"/>
                    <a:pt x="6510" y="8298"/>
                  </a:cubicBezTo>
                  <a:cubicBezTo>
                    <a:pt x="6477" y="8358"/>
                    <a:pt x="6443" y="8415"/>
                    <a:pt x="6410" y="8469"/>
                  </a:cubicBezTo>
                  <a:cubicBezTo>
                    <a:pt x="6373" y="8532"/>
                    <a:pt x="6336" y="8596"/>
                    <a:pt x="6296" y="8663"/>
                  </a:cubicBezTo>
                  <a:cubicBezTo>
                    <a:pt x="6260" y="8726"/>
                    <a:pt x="6226" y="8793"/>
                    <a:pt x="6189" y="8853"/>
                  </a:cubicBezTo>
                  <a:cubicBezTo>
                    <a:pt x="6169" y="8893"/>
                    <a:pt x="6153" y="8930"/>
                    <a:pt x="6129" y="8967"/>
                  </a:cubicBezTo>
                  <a:cubicBezTo>
                    <a:pt x="6106" y="9014"/>
                    <a:pt x="6086" y="9064"/>
                    <a:pt x="6059" y="9111"/>
                  </a:cubicBezTo>
                  <a:cubicBezTo>
                    <a:pt x="6039" y="9147"/>
                    <a:pt x="6022" y="9188"/>
                    <a:pt x="6005" y="9231"/>
                  </a:cubicBezTo>
                  <a:cubicBezTo>
                    <a:pt x="5985" y="9281"/>
                    <a:pt x="5962" y="9328"/>
                    <a:pt x="5939" y="9378"/>
                  </a:cubicBezTo>
                  <a:cubicBezTo>
                    <a:pt x="5935" y="9385"/>
                    <a:pt x="5935" y="9395"/>
                    <a:pt x="5929" y="9402"/>
                  </a:cubicBezTo>
                  <a:cubicBezTo>
                    <a:pt x="5929" y="9381"/>
                    <a:pt x="5925" y="9361"/>
                    <a:pt x="5925" y="9338"/>
                  </a:cubicBezTo>
                  <a:cubicBezTo>
                    <a:pt x="5918" y="9244"/>
                    <a:pt x="5905" y="9151"/>
                    <a:pt x="5895" y="9054"/>
                  </a:cubicBezTo>
                  <a:cubicBezTo>
                    <a:pt x="5888" y="8960"/>
                    <a:pt x="5878" y="8863"/>
                    <a:pt x="5875" y="8766"/>
                  </a:cubicBezTo>
                  <a:cubicBezTo>
                    <a:pt x="5862" y="8579"/>
                    <a:pt x="5855" y="8392"/>
                    <a:pt x="5838" y="8201"/>
                  </a:cubicBezTo>
                  <a:cubicBezTo>
                    <a:pt x="5822" y="8017"/>
                    <a:pt x="5788" y="7833"/>
                    <a:pt x="5751" y="7650"/>
                  </a:cubicBezTo>
                  <a:cubicBezTo>
                    <a:pt x="5728" y="7556"/>
                    <a:pt x="5704" y="7456"/>
                    <a:pt x="5684" y="7359"/>
                  </a:cubicBezTo>
                  <a:cubicBezTo>
                    <a:pt x="5661" y="7272"/>
                    <a:pt x="5634" y="7182"/>
                    <a:pt x="5611" y="7095"/>
                  </a:cubicBezTo>
                  <a:cubicBezTo>
                    <a:pt x="5591" y="7004"/>
                    <a:pt x="5571" y="6914"/>
                    <a:pt x="5551" y="6824"/>
                  </a:cubicBezTo>
                  <a:cubicBezTo>
                    <a:pt x="5541" y="6774"/>
                    <a:pt x="5527" y="6727"/>
                    <a:pt x="5521" y="6677"/>
                  </a:cubicBezTo>
                  <a:cubicBezTo>
                    <a:pt x="5517" y="6653"/>
                    <a:pt x="5511" y="6630"/>
                    <a:pt x="5507" y="6606"/>
                  </a:cubicBezTo>
                  <a:cubicBezTo>
                    <a:pt x="5504" y="6586"/>
                    <a:pt x="5501" y="6560"/>
                    <a:pt x="5491" y="6540"/>
                  </a:cubicBezTo>
                  <a:cubicBezTo>
                    <a:pt x="5477" y="6509"/>
                    <a:pt x="5454" y="6486"/>
                    <a:pt x="5420" y="6479"/>
                  </a:cubicBezTo>
                  <a:cubicBezTo>
                    <a:pt x="5417" y="6479"/>
                    <a:pt x="5413" y="6479"/>
                    <a:pt x="5410" y="6479"/>
                  </a:cubicBezTo>
                  <a:cubicBezTo>
                    <a:pt x="5380" y="6479"/>
                    <a:pt x="5351" y="6491"/>
                    <a:pt x="5333" y="6509"/>
                  </a:cubicBezTo>
                  <a:cubicBezTo>
                    <a:pt x="5307" y="6540"/>
                    <a:pt x="5310" y="6576"/>
                    <a:pt x="5310" y="6610"/>
                  </a:cubicBezTo>
                  <a:cubicBezTo>
                    <a:pt x="5310" y="6670"/>
                    <a:pt x="5303" y="6727"/>
                    <a:pt x="5300" y="6787"/>
                  </a:cubicBezTo>
                  <a:cubicBezTo>
                    <a:pt x="5277" y="6958"/>
                    <a:pt x="5240" y="7125"/>
                    <a:pt x="5203" y="7292"/>
                  </a:cubicBezTo>
                  <a:cubicBezTo>
                    <a:pt x="5156" y="7462"/>
                    <a:pt x="5106" y="7630"/>
                    <a:pt x="5059" y="7800"/>
                  </a:cubicBezTo>
                  <a:cubicBezTo>
                    <a:pt x="5009" y="7981"/>
                    <a:pt x="4959" y="8164"/>
                    <a:pt x="4905" y="8345"/>
                  </a:cubicBezTo>
                  <a:lnTo>
                    <a:pt x="4882" y="8419"/>
                  </a:lnTo>
                  <a:cubicBezTo>
                    <a:pt x="4869" y="8392"/>
                    <a:pt x="4859" y="8362"/>
                    <a:pt x="4849" y="8332"/>
                  </a:cubicBezTo>
                  <a:lnTo>
                    <a:pt x="4835" y="8308"/>
                  </a:lnTo>
                  <a:cubicBezTo>
                    <a:pt x="4832" y="8295"/>
                    <a:pt x="4825" y="8285"/>
                    <a:pt x="4822" y="8275"/>
                  </a:cubicBezTo>
                  <a:cubicBezTo>
                    <a:pt x="4768" y="8128"/>
                    <a:pt x="4718" y="7984"/>
                    <a:pt x="4665" y="7840"/>
                  </a:cubicBezTo>
                  <a:cubicBezTo>
                    <a:pt x="4685" y="7800"/>
                    <a:pt x="4671" y="7750"/>
                    <a:pt x="4638" y="7730"/>
                  </a:cubicBezTo>
                  <a:cubicBezTo>
                    <a:pt x="4635" y="7726"/>
                    <a:pt x="4625" y="7723"/>
                    <a:pt x="4621" y="7723"/>
                  </a:cubicBezTo>
                  <a:cubicBezTo>
                    <a:pt x="4608" y="7666"/>
                    <a:pt x="4598" y="7613"/>
                    <a:pt x="4588" y="7559"/>
                  </a:cubicBezTo>
                  <a:cubicBezTo>
                    <a:pt x="4584" y="7539"/>
                    <a:pt x="4584" y="7513"/>
                    <a:pt x="4584" y="7492"/>
                  </a:cubicBezTo>
                  <a:cubicBezTo>
                    <a:pt x="4584" y="7472"/>
                    <a:pt x="4584" y="7456"/>
                    <a:pt x="4588" y="7432"/>
                  </a:cubicBezTo>
                  <a:cubicBezTo>
                    <a:pt x="4588" y="7426"/>
                    <a:pt x="4588" y="7416"/>
                    <a:pt x="4591" y="7409"/>
                  </a:cubicBezTo>
                  <a:cubicBezTo>
                    <a:pt x="4591" y="7406"/>
                    <a:pt x="4598" y="7406"/>
                    <a:pt x="4598" y="7399"/>
                  </a:cubicBezTo>
                  <a:cubicBezTo>
                    <a:pt x="4601" y="7379"/>
                    <a:pt x="4605" y="7359"/>
                    <a:pt x="4608" y="7342"/>
                  </a:cubicBezTo>
                  <a:cubicBezTo>
                    <a:pt x="4615" y="7322"/>
                    <a:pt x="4615" y="7305"/>
                    <a:pt x="4618" y="7282"/>
                  </a:cubicBezTo>
                  <a:cubicBezTo>
                    <a:pt x="4625" y="7212"/>
                    <a:pt x="4638" y="7141"/>
                    <a:pt x="4655" y="7071"/>
                  </a:cubicBezTo>
                  <a:cubicBezTo>
                    <a:pt x="4658" y="7058"/>
                    <a:pt x="4658" y="7044"/>
                    <a:pt x="4665" y="7038"/>
                  </a:cubicBezTo>
                  <a:lnTo>
                    <a:pt x="4665" y="7041"/>
                  </a:lnTo>
                  <a:cubicBezTo>
                    <a:pt x="4665" y="7038"/>
                    <a:pt x="4665" y="7031"/>
                    <a:pt x="4668" y="7031"/>
                  </a:cubicBezTo>
                  <a:cubicBezTo>
                    <a:pt x="4675" y="6998"/>
                    <a:pt x="4685" y="6964"/>
                    <a:pt x="4698" y="6937"/>
                  </a:cubicBezTo>
                  <a:cubicBezTo>
                    <a:pt x="4705" y="6907"/>
                    <a:pt x="4715" y="6877"/>
                    <a:pt x="4725" y="6847"/>
                  </a:cubicBezTo>
                  <a:lnTo>
                    <a:pt x="4752" y="6787"/>
                  </a:lnTo>
                  <a:cubicBezTo>
                    <a:pt x="4758" y="6764"/>
                    <a:pt x="4772" y="6744"/>
                    <a:pt x="4782" y="6723"/>
                  </a:cubicBezTo>
                  <a:cubicBezTo>
                    <a:pt x="4798" y="6687"/>
                    <a:pt x="4818" y="6647"/>
                    <a:pt x="4839" y="6610"/>
                  </a:cubicBezTo>
                  <a:cubicBezTo>
                    <a:pt x="4855" y="6580"/>
                    <a:pt x="4872" y="6556"/>
                    <a:pt x="4889" y="6526"/>
                  </a:cubicBezTo>
                  <a:cubicBezTo>
                    <a:pt x="4902" y="6506"/>
                    <a:pt x="4915" y="6486"/>
                    <a:pt x="4932" y="6459"/>
                  </a:cubicBezTo>
                  <a:cubicBezTo>
                    <a:pt x="4966" y="6406"/>
                    <a:pt x="4999" y="6356"/>
                    <a:pt x="5036" y="6302"/>
                  </a:cubicBezTo>
                  <a:cubicBezTo>
                    <a:pt x="5103" y="6202"/>
                    <a:pt x="5166" y="6102"/>
                    <a:pt x="5233" y="6001"/>
                  </a:cubicBezTo>
                  <a:cubicBezTo>
                    <a:pt x="5267" y="5944"/>
                    <a:pt x="5303" y="5894"/>
                    <a:pt x="5337" y="5841"/>
                  </a:cubicBezTo>
                  <a:cubicBezTo>
                    <a:pt x="5370" y="5794"/>
                    <a:pt x="5404" y="5751"/>
                    <a:pt x="5437" y="5700"/>
                  </a:cubicBezTo>
                  <a:lnTo>
                    <a:pt x="5437" y="5700"/>
                  </a:lnTo>
                  <a:cubicBezTo>
                    <a:pt x="5437" y="5704"/>
                    <a:pt x="5434" y="5704"/>
                    <a:pt x="5434" y="5707"/>
                  </a:cubicBezTo>
                  <a:cubicBezTo>
                    <a:pt x="5491" y="5627"/>
                    <a:pt x="5554" y="5550"/>
                    <a:pt x="5618" y="5473"/>
                  </a:cubicBezTo>
                  <a:cubicBezTo>
                    <a:pt x="5678" y="5393"/>
                    <a:pt x="5741" y="5319"/>
                    <a:pt x="5805" y="5242"/>
                  </a:cubicBezTo>
                  <a:cubicBezTo>
                    <a:pt x="5888" y="5142"/>
                    <a:pt x="5972" y="5042"/>
                    <a:pt x="6052" y="4938"/>
                  </a:cubicBezTo>
                  <a:cubicBezTo>
                    <a:pt x="6122" y="4848"/>
                    <a:pt x="6193" y="4751"/>
                    <a:pt x="6270" y="4657"/>
                  </a:cubicBezTo>
                  <a:cubicBezTo>
                    <a:pt x="6340" y="4564"/>
                    <a:pt x="6413" y="4470"/>
                    <a:pt x="6490" y="4373"/>
                  </a:cubicBezTo>
                  <a:cubicBezTo>
                    <a:pt x="6570" y="4273"/>
                    <a:pt x="6644" y="4169"/>
                    <a:pt x="6721" y="4069"/>
                  </a:cubicBezTo>
                  <a:cubicBezTo>
                    <a:pt x="6791" y="3972"/>
                    <a:pt x="6865" y="3878"/>
                    <a:pt x="6942" y="3785"/>
                  </a:cubicBezTo>
                  <a:cubicBezTo>
                    <a:pt x="6978" y="3738"/>
                    <a:pt x="7022" y="3698"/>
                    <a:pt x="7059" y="3651"/>
                  </a:cubicBezTo>
                  <a:cubicBezTo>
                    <a:pt x="7079" y="3631"/>
                    <a:pt x="7099" y="3604"/>
                    <a:pt x="7115" y="3584"/>
                  </a:cubicBezTo>
                  <a:cubicBezTo>
                    <a:pt x="7139" y="3561"/>
                    <a:pt x="7162" y="3534"/>
                    <a:pt x="7182" y="3510"/>
                  </a:cubicBezTo>
                  <a:cubicBezTo>
                    <a:pt x="7206" y="3477"/>
                    <a:pt x="7199" y="3427"/>
                    <a:pt x="7166" y="3400"/>
                  </a:cubicBezTo>
                  <a:cubicBezTo>
                    <a:pt x="7149" y="3387"/>
                    <a:pt x="7129" y="3380"/>
                    <a:pt x="7105" y="3380"/>
                  </a:cubicBezTo>
                  <a:cubicBezTo>
                    <a:pt x="7095" y="3380"/>
                    <a:pt x="7089" y="3383"/>
                    <a:pt x="7079" y="3383"/>
                  </a:cubicBezTo>
                  <a:cubicBezTo>
                    <a:pt x="7065" y="3387"/>
                    <a:pt x="7049" y="3393"/>
                    <a:pt x="7039" y="3393"/>
                  </a:cubicBezTo>
                  <a:cubicBezTo>
                    <a:pt x="7005" y="3400"/>
                    <a:pt x="6972" y="3410"/>
                    <a:pt x="6942" y="3417"/>
                  </a:cubicBezTo>
                  <a:cubicBezTo>
                    <a:pt x="6871" y="3434"/>
                    <a:pt x="6804" y="3460"/>
                    <a:pt x="6741" y="3487"/>
                  </a:cubicBezTo>
                  <a:cubicBezTo>
                    <a:pt x="6627" y="3537"/>
                    <a:pt x="6520" y="3594"/>
                    <a:pt x="6410" y="3651"/>
                  </a:cubicBezTo>
                  <a:cubicBezTo>
                    <a:pt x="6296" y="3711"/>
                    <a:pt x="6186" y="3765"/>
                    <a:pt x="6072" y="3821"/>
                  </a:cubicBezTo>
                  <a:cubicBezTo>
                    <a:pt x="5962" y="3878"/>
                    <a:pt x="5855" y="3928"/>
                    <a:pt x="5755" y="3989"/>
                  </a:cubicBezTo>
                  <a:cubicBezTo>
                    <a:pt x="5725" y="4005"/>
                    <a:pt x="5701" y="4022"/>
                    <a:pt x="5671" y="4045"/>
                  </a:cubicBezTo>
                  <a:cubicBezTo>
                    <a:pt x="5658" y="4052"/>
                    <a:pt x="5641" y="4062"/>
                    <a:pt x="5628" y="4072"/>
                  </a:cubicBezTo>
                  <a:cubicBezTo>
                    <a:pt x="5618" y="4082"/>
                    <a:pt x="5608" y="4089"/>
                    <a:pt x="5594" y="4099"/>
                  </a:cubicBezTo>
                  <a:cubicBezTo>
                    <a:pt x="5571" y="4116"/>
                    <a:pt x="5544" y="4136"/>
                    <a:pt x="5524" y="4156"/>
                  </a:cubicBezTo>
                  <a:cubicBezTo>
                    <a:pt x="5504" y="4172"/>
                    <a:pt x="5477" y="4196"/>
                    <a:pt x="5457" y="4216"/>
                  </a:cubicBezTo>
                  <a:cubicBezTo>
                    <a:pt x="5434" y="4239"/>
                    <a:pt x="5407" y="4263"/>
                    <a:pt x="5384" y="4286"/>
                  </a:cubicBezTo>
                  <a:cubicBezTo>
                    <a:pt x="5357" y="4313"/>
                    <a:pt x="5333" y="4340"/>
                    <a:pt x="5307" y="4366"/>
                  </a:cubicBezTo>
                  <a:cubicBezTo>
                    <a:pt x="5290" y="4383"/>
                    <a:pt x="5273" y="4403"/>
                    <a:pt x="5256" y="4423"/>
                  </a:cubicBezTo>
                  <a:cubicBezTo>
                    <a:pt x="5240" y="4447"/>
                    <a:pt x="5220" y="4467"/>
                    <a:pt x="5203" y="4487"/>
                  </a:cubicBezTo>
                  <a:cubicBezTo>
                    <a:pt x="5176" y="4517"/>
                    <a:pt x="5156" y="4547"/>
                    <a:pt x="5133" y="4574"/>
                  </a:cubicBezTo>
                  <a:cubicBezTo>
                    <a:pt x="5116" y="4600"/>
                    <a:pt x="5099" y="4620"/>
                    <a:pt x="5083" y="4647"/>
                  </a:cubicBezTo>
                  <a:cubicBezTo>
                    <a:pt x="5066" y="4667"/>
                    <a:pt x="5053" y="4687"/>
                    <a:pt x="5036" y="4707"/>
                  </a:cubicBezTo>
                  <a:cubicBezTo>
                    <a:pt x="5022" y="4731"/>
                    <a:pt x="5009" y="4748"/>
                    <a:pt x="4999" y="4768"/>
                  </a:cubicBezTo>
                  <a:cubicBezTo>
                    <a:pt x="4992" y="4774"/>
                    <a:pt x="4986" y="4784"/>
                    <a:pt x="4982" y="4798"/>
                  </a:cubicBezTo>
                  <a:lnTo>
                    <a:pt x="4982" y="4791"/>
                  </a:lnTo>
                  <a:cubicBezTo>
                    <a:pt x="4966" y="4821"/>
                    <a:pt x="4949" y="4854"/>
                    <a:pt x="4932" y="4885"/>
                  </a:cubicBezTo>
                  <a:cubicBezTo>
                    <a:pt x="4919" y="4908"/>
                    <a:pt x="4905" y="4938"/>
                    <a:pt x="4892" y="4965"/>
                  </a:cubicBezTo>
                  <a:cubicBezTo>
                    <a:pt x="4882" y="4988"/>
                    <a:pt x="4872" y="5008"/>
                    <a:pt x="4859" y="5035"/>
                  </a:cubicBezTo>
                  <a:cubicBezTo>
                    <a:pt x="4849" y="5065"/>
                    <a:pt x="4835" y="5089"/>
                    <a:pt x="4825" y="5119"/>
                  </a:cubicBezTo>
                  <a:lnTo>
                    <a:pt x="4788" y="5219"/>
                  </a:lnTo>
                  <a:cubicBezTo>
                    <a:pt x="4775" y="5249"/>
                    <a:pt x="4768" y="5276"/>
                    <a:pt x="4758" y="5306"/>
                  </a:cubicBezTo>
                  <a:cubicBezTo>
                    <a:pt x="4752" y="5326"/>
                    <a:pt x="4748" y="5353"/>
                    <a:pt x="4738" y="5373"/>
                  </a:cubicBezTo>
                  <a:cubicBezTo>
                    <a:pt x="4732" y="5403"/>
                    <a:pt x="4718" y="5436"/>
                    <a:pt x="4715" y="5466"/>
                  </a:cubicBezTo>
                  <a:lnTo>
                    <a:pt x="4715" y="5456"/>
                  </a:lnTo>
                  <a:cubicBezTo>
                    <a:pt x="4701" y="5500"/>
                    <a:pt x="4691" y="5543"/>
                    <a:pt x="4681" y="5587"/>
                  </a:cubicBezTo>
                  <a:cubicBezTo>
                    <a:pt x="4668" y="5627"/>
                    <a:pt x="4658" y="5674"/>
                    <a:pt x="4651" y="5717"/>
                  </a:cubicBezTo>
                  <a:cubicBezTo>
                    <a:pt x="4641" y="5761"/>
                    <a:pt x="4635" y="5804"/>
                    <a:pt x="4621" y="5851"/>
                  </a:cubicBezTo>
                  <a:cubicBezTo>
                    <a:pt x="4605" y="5938"/>
                    <a:pt x="4588" y="6021"/>
                    <a:pt x="4571" y="6108"/>
                  </a:cubicBezTo>
                  <a:cubicBezTo>
                    <a:pt x="4548" y="6229"/>
                    <a:pt x="4524" y="6352"/>
                    <a:pt x="4508" y="6476"/>
                  </a:cubicBezTo>
                  <a:cubicBezTo>
                    <a:pt x="4504" y="6503"/>
                    <a:pt x="4501" y="6530"/>
                    <a:pt x="4498" y="6560"/>
                  </a:cubicBezTo>
                  <a:cubicBezTo>
                    <a:pt x="4491" y="6586"/>
                    <a:pt x="4487" y="6613"/>
                    <a:pt x="4487" y="6640"/>
                  </a:cubicBezTo>
                  <a:lnTo>
                    <a:pt x="4474" y="6754"/>
                  </a:lnTo>
                  <a:cubicBezTo>
                    <a:pt x="4471" y="6780"/>
                    <a:pt x="4471" y="6810"/>
                    <a:pt x="4471" y="6840"/>
                  </a:cubicBezTo>
                  <a:cubicBezTo>
                    <a:pt x="4464" y="6961"/>
                    <a:pt x="4464" y="7081"/>
                    <a:pt x="4464" y="7198"/>
                  </a:cubicBezTo>
                  <a:lnTo>
                    <a:pt x="4464" y="7245"/>
                  </a:lnTo>
                  <a:cubicBezTo>
                    <a:pt x="4441" y="7182"/>
                    <a:pt x="4417" y="7125"/>
                    <a:pt x="4397" y="7061"/>
                  </a:cubicBezTo>
                  <a:cubicBezTo>
                    <a:pt x="4320" y="6861"/>
                    <a:pt x="4247" y="6663"/>
                    <a:pt x="4170" y="6463"/>
                  </a:cubicBezTo>
                  <a:lnTo>
                    <a:pt x="4096" y="6275"/>
                  </a:lnTo>
                  <a:cubicBezTo>
                    <a:pt x="4063" y="6175"/>
                    <a:pt x="4033" y="6071"/>
                    <a:pt x="3996" y="5971"/>
                  </a:cubicBezTo>
                  <a:cubicBezTo>
                    <a:pt x="3989" y="5961"/>
                    <a:pt x="3986" y="5951"/>
                    <a:pt x="3986" y="5941"/>
                  </a:cubicBezTo>
                  <a:cubicBezTo>
                    <a:pt x="3973" y="5868"/>
                    <a:pt x="3956" y="5791"/>
                    <a:pt x="3949" y="5717"/>
                  </a:cubicBezTo>
                  <a:cubicBezTo>
                    <a:pt x="3939" y="5657"/>
                    <a:pt x="3932" y="5600"/>
                    <a:pt x="3929" y="5543"/>
                  </a:cubicBezTo>
                  <a:cubicBezTo>
                    <a:pt x="3906" y="5376"/>
                    <a:pt x="3882" y="5216"/>
                    <a:pt x="3866" y="5048"/>
                  </a:cubicBezTo>
                  <a:cubicBezTo>
                    <a:pt x="3856" y="4968"/>
                    <a:pt x="3852" y="4888"/>
                    <a:pt x="3849" y="4804"/>
                  </a:cubicBezTo>
                  <a:cubicBezTo>
                    <a:pt x="3846" y="4724"/>
                    <a:pt x="3836" y="4647"/>
                    <a:pt x="3836" y="4564"/>
                  </a:cubicBezTo>
                  <a:cubicBezTo>
                    <a:pt x="3832" y="4480"/>
                    <a:pt x="3832" y="4396"/>
                    <a:pt x="3822" y="4313"/>
                  </a:cubicBezTo>
                  <a:cubicBezTo>
                    <a:pt x="3815" y="4233"/>
                    <a:pt x="3805" y="4149"/>
                    <a:pt x="3789" y="4069"/>
                  </a:cubicBezTo>
                  <a:cubicBezTo>
                    <a:pt x="3762" y="3905"/>
                    <a:pt x="3722" y="3744"/>
                    <a:pt x="3685" y="3581"/>
                  </a:cubicBezTo>
                  <a:cubicBezTo>
                    <a:pt x="3648" y="3413"/>
                    <a:pt x="3601" y="3246"/>
                    <a:pt x="3555" y="3079"/>
                  </a:cubicBezTo>
                  <a:cubicBezTo>
                    <a:pt x="3535" y="2999"/>
                    <a:pt x="3511" y="2919"/>
                    <a:pt x="3481" y="2845"/>
                  </a:cubicBezTo>
                  <a:cubicBezTo>
                    <a:pt x="3451" y="2765"/>
                    <a:pt x="3418" y="2685"/>
                    <a:pt x="3384" y="2611"/>
                  </a:cubicBezTo>
                  <a:cubicBezTo>
                    <a:pt x="3337" y="2511"/>
                    <a:pt x="3287" y="2410"/>
                    <a:pt x="3237" y="2310"/>
                  </a:cubicBezTo>
                  <a:cubicBezTo>
                    <a:pt x="3167" y="2166"/>
                    <a:pt x="3100" y="2023"/>
                    <a:pt x="3026" y="1879"/>
                  </a:cubicBezTo>
                  <a:cubicBezTo>
                    <a:pt x="2983" y="1799"/>
                    <a:pt x="2946" y="1722"/>
                    <a:pt x="2903" y="1641"/>
                  </a:cubicBezTo>
                  <a:cubicBezTo>
                    <a:pt x="2886" y="1608"/>
                    <a:pt x="2869" y="1575"/>
                    <a:pt x="2853" y="1538"/>
                  </a:cubicBezTo>
                  <a:cubicBezTo>
                    <a:pt x="2846" y="1514"/>
                    <a:pt x="2832" y="1494"/>
                    <a:pt x="2826" y="1474"/>
                  </a:cubicBezTo>
                  <a:cubicBezTo>
                    <a:pt x="2816" y="1454"/>
                    <a:pt x="2809" y="1431"/>
                    <a:pt x="2796" y="1414"/>
                  </a:cubicBezTo>
                  <a:cubicBezTo>
                    <a:pt x="2785" y="1401"/>
                    <a:pt x="2768" y="1392"/>
                    <a:pt x="2750" y="1392"/>
                  </a:cubicBezTo>
                  <a:cubicBezTo>
                    <a:pt x="2746" y="1392"/>
                    <a:pt x="2741" y="1393"/>
                    <a:pt x="2736" y="1394"/>
                  </a:cubicBezTo>
                  <a:cubicBezTo>
                    <a:pt x="2719" y="1397"/>
                    <a:pt x="2699" y="1414"/>
                    <a:pt x="2695" y="1431"/>
                  </a:cubicBezTo>
                  <a:cubicBezTo>
                    <a:pt x="2692" y="1448"/>
                    <a:pt x="2692" y="1461"/>
                    <a:pt x="2695" y="1474"/>
                  </a:cubicBezTo>
                  <a:lnTo>
                    <a:pt x="2695" y="1478"/>
                  </a:lnTo>
                  <a:cubicBezTo>
                    <a:pt x="2699" y="1511"/>
                    <a:pt x="2702" y="1541"/>
                    <a:pt x="2702" y="1575"/>
                  </a:cubicBezTo>
                  <a:cubicBezTo>
                    <a:pt x="2702" y="1628"/>
                    <a:pt x="2699" y="1682"/>
                    <a:pt x="2699" y="1738"/>
                  </a:cubicBezTo>
                  <a:cubicBezTo>
                    <a:pt x="2692" y="1909"/>
                    <a:pt x="2679" y="2079"/>
                    <a:pt x="2662" y="2250"/>
                  </a:cubicBezTo>
                  <a:lnTo>
                    <a:pt x="2635" y="2501"/>
                  </a:lnTo>
                  <a:cubicBezTo>
                    <a:pt x="2629" y="2591"/>
                    <a:pt x="2632" y="2678"/>
                    <a:pt x="2632" y="2765"/>
                  </a:cubicBezTo>
                  <a:cubicBezTo>
                    <a:pt x="2632" y="2892"/>
                    <a:pt x="2642" y="3019"/>
                    <a:pt x="2645" y="3146"/>
                  </a:cubicBezTo>
                  <a:cubicBezTo>
                    <a:pt x="2649" y="3280"/>
                    <a:pt x="2652" y="3417"/>
                    <a:pt x="2659" y="3551"/>
                  </a:cubicBezTo>
                  <a:cubicBezTo>
                    <a:pt x="2662" y="3631"/>
                    <a:pt x="2669" y="3711"/>
                    <a:pt x="2679" y="3788"/>
                  </a:cubicBezTo>
                  <a:cubicBezTo>
                    <a:pt x="2682" y="3821"/>
                    <a:pt x="2685" y="3861"/>
                    <a:pt x="2692" y="3895"/>
                  </a:cubicBezTo>
                  <a:lnTo>
                    <a:pt x="2679" y="3855"/>
                  </a:lnTo>
                  <a:cubicBezTo>
                    <a:pt x="2649" y="3768"/>
                    <a:pt x="2619" y="3681"/>
                    <a:pt x="2585" y="3594"/>
                  </a:cubicBezTo>
                  <a:cubicBezTo>
                    <a:pt x="2525" y="3427"/>
                    <a:pt x="2465" y="3260"/>
                    <a:pt x="2394" y="3093"/>
                  </a:cubicBezTo>
                  <a:lnTo>
                    <a:pt x="2394" y="3086"/>
                  </a:lnTo>
                  <a:cubicBezTo>
                    <a:pt x="2394" y="3082"/>
                    <a:pt x="2391" y="3079"/>
                    <a:pt x="2391" y="3076"/>
                  </a:cubicBezTo>
                  <a:cubicBezTo>
                    <a:pt x="2384" y="3066"/>
                    <a:pt x="2381" y="3059"/>
                    <a:pt x="2378" y="3046"/>
                  </a:cubicBezTo>
                  <a:cubicBezTo>
                    <a:pt x="2374" y="3042"/>
                    <a:pt x="2374" y="3036"/>
                    <a:pt x="2368" y="3032"/>
                  </a:cubicBezTo>
                  <a:lnTo>
                    <a:pt x="2368" y="3029"/>
                  </a:lnTo>
                  <a:cubicBezTo>
                    <a:pt x="2368" y="3029"/>
                    <a:pt x="2368" y="3026"/>
                    <a:pt x="2364" y="3026"/>
                  </a:cubicBezTo>
                  <a:cubicBezTo>
                    <a:pt x="2364" y="3026"/>
                    <a:pt x="2364" y="3019"/>
                    <a:pt x="2361" y="3019"/>
                  </a:cubicBezTo>
                  <a:cubicBezTo>
                    <a:pt x="2361" y="3016"/>
                    <a:pt x="2358" y="3012"/>
                    <a:pt x="2358" y="3009"/>
                  </a:cubicBezTo>
                  <a:lnTo>
                    <a:pt x="2267" y="2818"/>
                  </a:lnTo>
                  <a:cubicBezTo>
                    <a:pt x="2184" y="2651"/>
                    <a:pt x="2100" y="2491"/>
                    <a:pt x="2013" y="2327"/>
                  </a:cubicBezTo>
                  <a:cubicBezTo>
                    <a:pt x="1973" y="2250"/>
                    <a:pt x="1930" y="2176"/>
                    <a:pt x="1893" y="2100"/>
                  </a:cubicBezTo>
                  <a:lnTo>
                    <a:pt x="1766" y="1849"/>
                  </a:lnTo>
                  <a:cubicBezTo>
                    <a:pt x="1746" y="1809"/>
                    <a:pt x="1726" y="1772"/>
                    <a:pt x="1706" y="1728"/>
                  </a:cubicBezTo>
                  <a:cubicBezTo>
                    <a:pt x="1682" y="1688"/>
                    <a:pt x="1659" y="1645"/>
                    <a:pt x="1639" y="1605"/>
                  </a:cubicBezTo>
                  <a:cubicBezTo>
                    <a:pt x="1612" y="1561"/>
                    <a:pt x="1589" y="1514"/>
                    <a:pt x="1559" y="1474"/>
                  </a:cubicBezTo>
                  <a:cubicBezTo>
                    <a:pt x="1532" y="1427"/>
                    <a:pt x="1498" y="1387"/>
                    <a:pt x="1475" y="1344"/>
                  </a:cubicBezTo>
                  <a:cubicBezTo>
                    <a:pt x="1448" y="1307"/>
                    <a:pt x="1422" y="1270"/>
                    <a:pt x="1391" y="1230"/>
                  </a:cubicBezTo>
                  <a:cubicBezTo>
                    <a:pt x="1361" y="1193"/>
                    <a:pt x="1331" y="1160"/>
                    <a:pt x="1305" y="1127"/>
                  </a:cubicBezTo>
                  <a:cubicBezTo>
                    <a:pt x="1244" y="1060"/>
                    <a:pt x="1181" y="993"/>
                    <a:pt x="1114" y="929"/>
                  </a:cubicBezTo>
                  <a:cubicBezTo>
                    <a:pt x="980" y="802"/>
                    <a:pt x="840" y="675"/>
                    <a:pt x="696" y="555"/>
                  </a:cubicBezTo>
                  <a:cubicBezTo>
                    <a:pt x="622" y="488"/>
                    <a:pt x="546" y="424"/>
                    <a:pt x="472" y="361"/>
                  </a:cubicBezTo>
                  <a:cubicBezTo>
                    <a:pt x="435" y="334"/>
                    <a:pt x="402" y="304"/>
                    <a:pt x="362" y="271"/>
                  </a:cubicBezTo>
                  <a:cubicBezTo>
                    <a:pt x="328" y="244"/>
                    <a:pt x="302" y="217"/>
                    <a:pt x="268" y="187"/>
                  </a:cubicBezTo>
                  <a:lnTo>
                    <a:pt x="195" y="117"/>
                  </a:lnTo>
                  <a:cubicBezTo>
                    <a:pt x="178" y="100"/>
                    <a:pt x="161" y="77"/>
                    <a:pt x="144" y="57"/>
                  </a:cubicBezTo>
                  <a:cubicBezTo>
                    <a:pt x="128" y="33"/>
                    <a:pt x="111" y="10"/>
                    <a:pt x="84" y="3"/>
                  </a:cubicBezTo>
                  <a:cubicBezTo>
                    <a:pt x="77" y="1"/>
                    <a:pt x="70"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2"/>
            <p:cNvSpPr/>
            <p:nvPr/>
          </p:nvSpPr>
          <p:spPr>
            <a:xfrm>
              <a:off x="1802191" y="4102606"/>
              <a:ext cx="131" cy="1967"/>
            </a:xfrm>
            <a:custGeom>
              <a:avLst/>
              <a:gdLst/>
              <a:ahLst/>
              <a:cxnLst/>
              <a:rect l="l" t="t" r="r" b="b"/>
              <a:pathLst>
                <a:path w="1" h="15" extrusionOk="0">
                  <a:moveTo>
                    <a:pt x="1" y="1"/>
                  </a:moveTo>
                  <a:cubicBezTo>
                    <a:pt x="1" y="8"/>
                    <a:pt x="1" y="8"/>
                    <a:pt x="1" y="1"/>
                  </a:cubicBezTo>
                  <a:lnTo>
                    <a:pt x="1" y="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2"/>
            <p:cNvSpPr/>
            <p:nvPr/>
          </p:nvSpPr>
          <p:spPr>
            <a:xfrm>
              <a:off x="2146500" y="3777315"/>
              <a:ext cx="525" cy="918"/>
            </a:xfrm>
            <a:custGeom>
              <a:avLst/>
              <a:gdLst/>
              <a:ahLst/>
              <a:cxnLst/>
              <a:rect l="l" t="t" r="r" b="b"/>
              <a:pathLst>
                <a:path w="4" h="7" extrusionOk="0">
                  <a:moveTo>
                    <a:pt x="1" y="0"/>
                  </a:moveTo>
                  <a:lnTo>
                    <a:pt x="1" y="3"/>
                  </a:lnTo>
                  <a:lnTo>
                    <a:pt x="1" y="7"/>
                  </a:lnTo>
                  <a:cubicBezTo>
                    <a:pt x="1" y="3"/>
                    <a:pt x="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2"/>
            <p:cNvSpPr/>
            <p:nvPr/>
          </p:nvSpPr>
          <p:spPr>
            <a:xfrm>
              <a:off x="1657122" y="2776914"/>
              <a:ext cx="918" cy="656"/>
            </a:xfrm>
            <a:custGeom>
              <a:avLst/>
              <a:gdLst/>
              <a:ahLst/>
              <a:cxnLst/>
              <a:rect l="l" t="t" r="r" b="b"/>
              <a:pathLst>
                <a:path w="7" h="5" extrusionOk="0">
                  <a:moveTo>
                    <a:pt x="7" y="4"/>
                  </a:moveTo>
                  <a:cubicBezTo>
                    <a:pt x="7" y="4"/>
                    <a:pt x="0" y="1"/>
                    <a:pt x="7" y="4"/>
                  </a:cubicBez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2"/>
            <p:cNvSpPr/>
            <p:nvPr/>
          </p:nvSpPr>
          <p:spPr>
            <a:xfrm>
              <a:off x="1783435" y="2813378"/>
              <a:ext cx="131" cy="131"/>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2"/>
            <p:cNvSpPr/>
            <p:nvPr/>
          </p:nvSpPr>
          <p:spPr>
            <a:xfrm>
              <a:off x="1695291" y="2480872"/>
              <a:ext cx="1836" cy="131"/>
            </a:xfrm>
            <a:custGeom>
              <a:avLst/>
              <a:gdLst/>
              <a:ahLst/>
              <a:cxnLst/>
              <a:rect l="l" t="t" r="r" b="b"/>
              <a:pathLst>
                <a:path w="14" h="1" extrusionOk="0">
                  <a:moveTo>
                    <a:pt x="0" y="1"/>
                  </a:moveTo>
                  <a:lnTo>
                    <a:pt x="0" y="1"/>
                  </a:lnTo>
                  <a:lnTo>
                    <a:pt x="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2"/>
            <p:cNvSpPr/>
            <p:nvPr/>
          </p:nvSpPr>
          <p:spPr>
            <a:xfrm>
              <a:off x="1689127" y="2479561"/>
              <a:ext cx="1836" cy="525"/>
            </a:xfrm>
            <a:custGeom>
              <a:avLst/>
              <a:gdLst/>
              <a:ahLst/>
              <a:cxnLst/>
              <a:rect l="l" t="t" r="r" b="b"/>
              <a:pathLst>
                <a:path w="14" h="4" extrusionOk="0">
                  <a:moveTo>
                    <a:pt x="0" y="1"/>
                  </a:moveTo>
                  <a:cubicBezTo>
                    <a:pt x="2" y="3"/>
                    <a:pt x="4" y="3"/>
                    <a:pt x="6" y="3"/>
                  </a:cubicBezTo>
                  <a:cubicBezTo>
                    <a:pt x="8" y="3"/>
                    <a:pt x="10" y="3"/>
                    <a:pt x="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2"/>
            <p:cNvSpPr/>
            <p:nvPr/>
          </p:nvSpPr>
          <p:spPr>
            <a:xfrm>
              <a:off x="1835114" y="2545800"/>
              <a:ext cx="1049" cy="1443"/>
            </a:xfrm>
            <a:custGeom>
              <a:avLst/>
              <a:gdLst/>
              <a:ahLst/>
              <a:cxnLst/>
              <a:rect l="l" t="t" r="r" b="b"/>
              <a:pathLst>
                <a:path w="8" h="11" extrusionOk="0">
                  <a:moveTo>
                    <a:pt x="1" y="1"/>
                  </a:moveTo>
                  <a:lnTo>
                    <a:pt x="1" y="1"/>
                  </a:lnTo>
                  <a:cubicBezTo>
                    <a:pt x="1" y="7"/>
                    <a:pt x="4" y="7"/>
                    <a:pt x="7" y="11"/>
                  </a:cubicBezTo>
                  <a:cubicBezTo>
                    <a:pt x="7" y="7"/>
                    <a:pt x="4" y="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2"/>
            <p:cNvSpPr/>
            <p:nvPr/>
          </p:nvSpPr>
          <p:spPr>
            <a:xfrm>
              <a:off x="1723754" y="2038057"/>
              <a:ext cx="131" cy="525"/>
            </a:xfrm>
            <a:custGeom>
              <a:avLst/>
              <a:gdLst/>
              <a:ahLst/>
              <a:cxnLst/>
              <a:rect l="l" t="t" r="r" b="b"/>
              <a:pathLst>
                <a:path w="1" h="4" extrusionOk="0">
                  <a:moveTo>
                    <a:pt x="0" y="3"/>
                  </a:moveTo>
                  <a:lnTo>
                    <a:pt x="0" y="3"/>
                  </a:lnTo>
                  <a:cubicBezTo>
                    <a:pt x="0" y="0"/>
                    <a:pt x="0" y="0"/>
                    <a:pt x="0" y="3"/>
                  </a:cubicBezTo>
                  <a:cubicBezTo>
                    <a:pt x="0" y="0"/>
                    <a:pt x="0" y="3"/>
                    <a:pt x="0" y="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2"/>
            <p:cNvSpPr/>
            <p:nvPr/>
          </p:nvSpPr>
          <p:spPr>
            <a:xfrm>
              <a:off x="1912764" y="3762756"/>
              <a:ext cx="131" cy="131"/>
            </a:xfrm>
            <a:custGeom>
              <a:avLst/>
              <a:gdLst/>
              <a:ahLst/>
              <a:cxnLst/>
              <a:rect l="l" t="t" r="r" b="b"/>
              <a:pathLst>
                <a:path w="1" h="1" extrusionOk="0">
                  <a:moveTo>
                    <a:pt x="0" y="1"/>
                  </a:moveTo>
                  <a:lnTo>
                    <a:pt x="0"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2"/>
            <p:cNvSpPr/>
            <p:nvPr/>
          </p:nvSpPr>
          <p:spPr>
            <a:xfrm>
              <a:off x="1721131" y="4181174"/>
              <a:ext cx="525" cy="1443"/>
            </a:xfrm>
            <a:custGeom>
              <a:avLst/>
              <a:gdLst/>
              <a:ahLst/>
              <a:cxnLst/>
              <a:rect l="l" t="t" r="r" b="b"/>
              <a:pathLst>
                <a:path w="4" h="11" extrusionOk="0">
                  <a:moveTo>
                    <a:pt x="0" y="0"/>
                  </a:moveTo>
                  <a:lnTo>
                    <a:pt x="0" y="10"/>
                  </a:lnTo>
                  <a:cubicBezTo>
                    <a:pt x="0" y="10"/>
                    <a:pt x="4" y="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2"/>
            <p:cNvSpPr/>
            <p:nvPr/>
          </p:nvSpPr>
          <p:spPr>
            <a:xfrm>
              <a:off x="2201721" y="2918573"/>
              <a:ext cx="656" cy="1049"/>
            </a:xfrm>
            <a:custGeom>
              <a:avLst/>
              <a:gdLst/>
              <a:ahLst/>
              <a:cxnLst/>
              <a:rect l="l" t="t" r="r" b="b"/>
              <a:pathLst>
                <a:path w="5" h="8" extrusionOk="0">
                  <a:moveTo>
                    <a:pt x="1" y="7"/>
                  </a:moveTo>
                  <a:cubicBezTo>
                    <a:pt x="1" y="7"/>
                    <a:pt x="1" y="1"/>
                    <a:pt x="4" y="1"/>
                  </a:cubicBezTo>
                  <a:lnTo>
                    <a:pt x="4" y="1"/>
                  </a:lnTo>
                  <a:cubicBezTo>
                    <a:pt x="1" y="1"/>
                    <a:pt x="1" y="7"/>
                    <a:pt x="1" y="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64" name="Google Shape;964;p22"/>
          <p:cNvPicPr preferRelativeResize="0"/>
          <p:nvPr/>
        </p:nvPicPr>
        <p:blipFill rotWithShape="1">
          <a:blip r:embed="rId2">
            <a:alphaModFix/>
          </a:blip>
          <a:srcRect l="450" r="-449"/>
          <a:stretch/>
        </p:blipFill>
        <p:spPr>
          <a:xfrm>
            <a:off x="0" y="0"/>
            <a:ext cx="9144000" cy="5143500"/>
          </a:xfrm>
          <a:prstGeom prst="rect">
            <a:avLst/>
          </a:prstGeom>
          <a:noFill/>
          <a:ln>
            <a:noFill/>
          </a:ln>
          <a:effectLst>
            <a:outerShdw blurRad="100013" dist="114300" dir="8820000" algn="bl" rotWithShape="0">
              <a:srgbClr val="2A0700">
                <a:alpha val="13000"/>
              </a:srgbClr>
            </a:outerShdw>
          </a:effectLst>
        </p:spPr>
      </p:pic>
      <p:sp>
        <p:nvSpPr>
          <p:cNvPr id="965" name="Google Shape;965;p22"/>
          <p:cNvSpPr txBox="1">
            <a:spLocks noGrp="1"/>
          </p:cNvSpPr>
          <p:nvPr>
            <p:ph type="subTitle" idx="1"/>
          </p:nvPr>
        </p:nvSpPr>
        <p:spPr>
          <a:xfrm>
            <a:off x="720000" y="2992575"/>
            <a:ext cx="2336400" cy="489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latin typeface="Playfair Display"/>
                <a:ea typeface="Playfair Display"/>
                <a:cs typeface="Playfair Display"/>
                <a:sym typeface="Playfair Display"/>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66" name="Google Shape;966;p22"/>
          <p:cNvSpPr txBox="1">
            <a:spLocks noGrp="1"/>
          </p:cNvSpPr>
          <p:nvPr>
            <p:ph type="subTitle" idx="2"/>
          </p:nvPr>
        </p:nvSpPr>
        <p:spPr>
          <a:xfrm>
            <a:off x="720000" y="3402458"/>
            <a:ext cx="2336400" cy="7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7" name="Google Shape;967;p22"/>
          <p:cNvSpPr txBox="1">
            <a:spLocks noGrp="1"/>
          </p:cNvSpPr>
          <p:nvPr>
            <p:ph type="subTitle" idx="3"/>
          </p:nvPr>
        </p:nvSpPr>
        <p:spPr>
          <a:xfrm>
            <a:off x="3403800" y="3402458"/>
            <a:ext cx="2336400" cy="7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8" name="Google Shape;968;p22"/>
          <p:cNvSpPr txBox="1">
            <a:spLocks noGrp="1"/>
          </p:cNvSpPr>
          <p:nvPr>
            <p:ph type="subTitle" idx="4"/>
          </p:nvPr>
        </p:nvSpPr>
        <p:spPr>
          <a:xfrm>
            <a:off x="6087600" y="3402458"/>
            <a:ext cx="2336400" cy="7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9" name="Google Shape;969;p22"/>
          <p:cNvSpPr txBox="1">
            <a:spLocks noGrp="1"/>
          </p:cNvSpPr>
          <p:nvPr>
            <p:ph type="subTitle" idx="5"/>
          </p:nvPr>
        </p:nvSpPr>
        <p:spPr>
          <a:xfrm>
            <a:off x="3403800" y="2992575"/>
            <a:ext cx="2336400" cy="489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latin typeface="Playfair Display"/>
                <a:ea typeface="Playfair Display"/>
                <a:cs typeface="Playfair Display"/>
                <a:sym typeface="Playfair Display"/>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0" name="Google Shape;970;p22"/>
          <p:cNvSpPr txBox="1">
            <a:spLocks noGrp="1"/>
          </p:cNvSpPr>
          <p:nvPr>
            <p:ph type="subTitle" idx="6"/>
          </p:nvPr>
        </p:nvSpPr>
        <p:spPr>
          <a:xfrm>
            <a:off x="6087600" y="2992575"/>
            <a:ext cx="2336400" cy="489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latin typeface="Playfair Display"/>
                <a:ea typeface="Playfair Display"/>
                <a:cs typeface="Playfair Display"/>
                <a:sym typeface="Playfair Display"/>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1" name="Google Shape;971;p22"/>
          <p:cNvSpPr txBox="1">
            <a:spLocks noGrp="1"/>
          </p:cNvSpPr>
          <p:nvPr>
            <p:ph type="title"/>
          </p:nvPr>
        </p:nvSpPr>
        <p:spPr>
          <a:xfrm>
            <a:off x="719400" y="667650"/>
            <a:ext cx="7704000" cy="662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lt1"/>
        </a:solidFill>
        <a:effectLst/>
      </p:bgPr>
    </p:bg>
    <p:spTree>
      <p:nvGrpSpPr>
        <p:cNvPr id="1" name="Shape 1018"/>
        <p:cNvGrpSpPr/>
        <p:nvPr/>
      </p:nvGrpSpPr>
      <p:grpSpPr>
        <a:xfrm>
          <a:off x="0" y="0"/>
          <a:ext cx="0" cy="0"/>
          <a:chOff x="0" y="0"/>
          <a:chExt cx="0" cy="0"/>
        </a:xfrm>
      </p:grpSpPr>
      <p:grpSp>
        <p:nvGrpSpPr>
          <p:cNvPr id="1019" name="Google Shape;1019;p24"/>
          <p:cNvGrpSpPr/>
          <p:nvPr/>
        </p:nvGrpSpPr>
        <p:grpSpPr>
          <a:xfrm rot="-321223">
            <a:off x="-179710" y="3486422"/>
            <a:ext cx="898259" cy="2047419"/>
            <a:chOff x="1023749" y="2078594"/>
            <a:chExt cx="884085" cy="2015309"/>
          </a:xfrm>
        </p:grpSpPr>
        <p:sp>
          <p:nvSpPr>
            <p:cNvPr id="1020" name="Google Shape;1020;p24"/>
            <p:cNvSpPr/>
            <p:nvPr/>
          </p:nvSpPr>
          <p:spPr>
            <a:xfrm>
              <a:off x="1390130" y="2178270"/>
              <a:ext cx="77" cy="851"/>
            </a:xfrm>
            <a:custGeom>
              <a:avLst/>
              <a:gdLst/>
              <a:ahLst/>
              <a:cxnLst/>
              <a:rect l="l" t="t" r="r" b="b"/>
              <a:pathLst>
                <a:path w="1" h="11" extrusionOk="0">
                  <a:moveTo>
                    <a:pt x="1" y="11"/>
                  </a:moveTo>
                  <a:lnTo>
                    <a:pt x="1" y="1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4"/>
            <p:cNvSpPr/>
            <p:nvPr/>
          </p:nvSpPr>
          <p:spPr>
            <a:xfrm>
              <a:off x="1389357" y="2149813"/>
              <a:ext cx="77" cy="77"/>
            </a:xfrm>
            <a:custGeom>
              <a:avLst/>
              <a:gdLst/>
              <a:ahLst/>
              <a:cxnLst/>
              <a:rect l="l" t="t" r="r" b="b"/>
              <a:pathLst>
                <a:path w="1" h="1" extrusionOk="0">
                  <a:moveTo>
                    <a:pt x="1" y="1"/>
                  </a:moveTo>
                  <a:lnTo>
                    <a:pt x="1" y="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4"/>
            <p:cNvSpPr/>
            <p:nvPr/>
          </p:nvSpPr>
          <p:spPr>
            <a:xfrm>
              <a:off x="1730607" y="2913044"/>
              <a:ext cx="851" cy="309"/>
            </a:xfrm>
            <a:custGeom>
              <a:avLst/>
              <a:gdLst/>
              <a:ahLst/>
              <a:cxnLst/>
              <a:rect l="l" t="t" r="r" b="b"/>
              <a:pathLst>
                <a:path w="11" h="4" extrusionOk="0">
                  <a:moveTo>
                    <a:pt x="11" y="1"/>
                  </a:moveTo>
                  <a:cubicBezTo>
                    <a:pt x="8" y="1"/>
                    <a:pt x="1" y="1"/>
                    <a:pt x="1" y="4"/>
                  </a:cubicBezTo>
                  <a:cubicBezTo>
                    <a:pt x="8" y="4"/>
                    <a:pt x="8" y="1"/>
                    <a:pt x="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4"/>
            <p:cNvSpPr/>
            <p:nvPr/>
          </p:nvSpPr>
          <p:spPr>
            <a:xfrm>
              <a:off x="1023749" y="2078594"/>
              <a:ext cx="884085" cy="2015309"/>
            </a:xfrm>
            <a:custGeom>
              <a:avLst/>
              <a:gdLst/>
              <a:ahLst/>
              <a:cxnLst/>
              <a:rect l="l" t="t" r="r" b="b"/>
              <a:pathLst>
                <a:path w="11433" h="26062" extrusionOk="0">
                  <a:moveTo>
                    <a:pt x="2552" y="3774"/>
                  </a:moveTo>
                  <a:lnTo>
                    <a:pt x="2559" y="3787"/>
                  </a:lnTo>
                  <a:lnTo>
                    <a:pt x="2560" y="3788"/>
                  </a:lnTo>
                  <a:lnTo>
                    <a:pt x="2560" y="3788"/>
                  </a:lnTo>
                  <a:cubicBezTo>
                    <a:pt x="2557" y="3783"/>
                    <a:pt x="2555" y="3779"/>
                    <a:pt x="2552" y="3774"/>
                  </a:cubicBezTo>
                  <a:close/>
                  <a:moveTo>
                    <a:pt x="950" y="4205"/>
                  </a:moveTo>
                  <a:lnTo>
                    <a:pt x="950" y="4205"/>
                  </a:lnTo>
                  <a:cubicBezTo>
                    <a:pt x="952" y="4207"/>
                    <a:pt x="953" y="4208"/>
                    <a:pt x="954" y="4209"/>
                  </a:cubicBezTo>
                  <a:lnTo>
                    <a:pt x="954" y="4209"/>
                  </a:lnTo>
                  <a:lnTo>
                    <a:pt x="954" y="4208"/>
                  </a:lnTo>
                  <a:lnTo>
                    <a:pt x="950" y="4205"/>
                  </a:lnTo>
                  <a:close/>
                  <a:moveTo>
                    <a:pt x="5521" y="150"/>
                  </a:moveTo>
                  <a:cubicBezTo>
                    <a:pt x="5538" y="150"/>
                    <a:pt x="5554" y="153"/>
                    <a:pt x="5564" y="153"/>
                  </a:cubicBezTo>
                  <a:cubicBezTo>
                    <a:pt x="5588" y="156"/>
                    <a:pt x="5608" y="163"/>
                    <a:pt x="5625" y="166"/>
                  </a:cubicBezTo>
                  <a:cubicBezTo>
                    <a:pt x="5648" y="173"/>
                    <a:pt x="5671" y="183"/>
                    <a:pt x="5691" y="190"/>
                  </a:cubicBezTo>
                  <a:cubicBezTo>
                    <a:pt x="5712" y="200"/>
                    <a:pt x="5732" y="213"/>
                    <a:pt x="5755" y="223"/>
                  </a:cubicBezTo>
                  <a:cubicBezTo>
                    <a:pt x="5775" y="236"/>
                    <a:pt x="5792" y="250"/>
                    <a:pt x="5812" y="267"/>
                  </a:cubicBezTo>
                  <a:cubicBezTo>
                    <a:pt x="5839" y="287"/>
                    <a:pt x="5862" y="313"/>
                    <a:pt x="5889" y="333"/>
                  </a:cubicBezTo>
                  <a:lnTo>
                    <a:pt x="5899" y="340"/>
                  </a:lnTo>
                  <a:cubicBezTo>
                    <a:pt x="5925" y="364"/>
                    <a:pt x="5949" y="387"/>
                    <a:pt x="5979" y="407"/>
                  </a:cubicBezTo>
                  <a:cubicBezTo>
                    <a:pt x="6009" y="430"/>
                    <a:pt x="6039" y="447"/>
                    <a:pt x="6066" y="457"/>
                  </a:cubicBezTo>
                  <a:cubicBezTo>
                    <a:pt x="6106" y="474"/>
                    <a:pt x="6143" y="487"/>
                    <a:pt x="6183" y="497"/>
                  </a:cubicBezTo>
                  <a:lnTo>
                    <a:pt x="6180" y="501"/>
                  </a:lnTo>
                  <a:cubicBezTo>
                    <a:pt x="6180" y="507"/>
                    <a:pt x="6180" y="517"/>
                    <a:pt x="6176" y="524"/>
                  </a:cubicBezTo>
                  <a:cubicBezTo>
                    <a:pt x="6176" y="537"/>
                    <a:pt x="6173" y="547"/>
                    <a:pt x="6173" y="557"/>
                  </a:cubicBezTo>
                  <a:cubicBezTo>
                    <a:pt x="6173" y="571"/>
                    <a:pt x="6166" y="584"/>
                    <a:pt x="6166" y="598"/>
                  </a:cubicBezTo>
                  <a:lnTo>
                    <a:pt x="6166" y="631"/>
                  </a:lnTo>
                  <a:cubicBezTo>
                    <a:pt x="6163" y="674"/>
                    <a:pt x="6163" y="721"/>
                    <a:pt x="6160" y="765"/>
                  </a:cubicBezTo>
                  <a:cubicBezTo>
                    <a:pt x="6156" y="815"/>
                    <a:pt x="6150" y="858"/>
                    <a:pt x="6150" y="909"/>
                  </a:cubicBezTo>
                  <a:cubicBezTo>
                    <a:pt x="6150" y="965"/>
                    <a:pt x="6146" y="1015"/>
                    <a:pt x="6146" y="1069"/>
                  </a:cubicBezTo>
                  <a:lnTo>
                    <a:pt x="6146" y="1209"/>
                  </a:lnTo>
                  <a:cubicBezTo>
                    <a:pt x="6146" y="1223"/>
                    <a:pt x="6150" y="1236"/>
                    <a:pt x="6150" y="1253"/>
                  </a:cubicBezTo>
                  <a:cubicBezTo>
                    <a:pt x="6150" y="1266"/>
                    <a:pt x="6150" y="1276"/>
                    <a:pt x="6156" y="1286"/>
                  </a:cubicBezTo>
                  <a:cubicBezTo>
                    <a:pt x="6160" y="1310"/>
                    <a:pt x="6160" y="1333"/>
                    <a:pt x="6163" y="1357"/>
                  </a:cubicBezTo>
                  <a:lnTo>
                    <a:pt x="6163" y="1360"/>
                  </a:lnTo>
                  <a:cubicBezTo>
                    <a:pt x="6163" y="1367"/>
                    <a:pt x="6163" y="1373"/>
                    <a:pt x="6166" y="1377"/>
                  </a:cubicBezTo>
                  <a:lnTo>
                    <a:pt x="6166" y="1373"/>
                  </a:lnTo>
                  <a:cubicBezTo>
                    <a:pt x="6166" y="1383"/>
                    <a:pt x="6173" y="1387"/>
                    <a:pt x="6173" y="1390"/>
                  </a:cubicBezTo>
                  <a:cubicBezTo>
                    <a:pt x="6176" y="1420"/>
                    <a:pt x="6180" y="1450"/>
                    <a:pt x="6190" y="1477"/>
                  </a:cubicBezTo>
                  <a:cubicBezTo>
                    <a:pt x="6190" y="1484"/>
                    <a:pt x="6190" y="1487"/>
                    <a:pt x="6193" y="1490"/>
                  </a:cubicBezTo>
                  <a:lnTo>
                    <a:pt x="6193" y="1500"/>
                  </a:lnTo>
                  <a:cubicBezTo>
                    <a:pt x="6193" y="1504"/>
                    <a:pt x="6193" y="1510"/>
                    <a:pt x="6196" y="1517"/>
                  </a:cubicBezTo>
                  <a:cubicBezTo>
                    <a:pt x="6200" y="1544"/>
                    <a:pt x="6206" y="1574"/>
                    <a:pt x="6213" y="1604"/>
                  </a:cubicBezTo>
                  <a:cubicBezTo>
                    <a:pt x="6213" y="1453"/>
                    <a:pt x="6216" y="1300"/>
                    <a:pt x="6223" y="1149"/>
                  </a:cubicBezTo>
                  <a:cubicBezTo>
                    <a:pt x="6226" y="1052"/>
                    <a:pt x="6230" y="952"/>
                    <a:pt x="6226" y="855"/>
                  </a:cubicBezTo>
                  <a:lnTo>
                    <a:pt x="6226" y="715"/>
                  </a:lnTo>
                  <a:lnTo>
                    <a:pt x="6226" y="634"/>
                  </a:lnTo>
                  <a:cubicBezTo>
                    <a:pt x="6226" y="608"/>
                    <a:pt x="6230" y="584"/>
                    <a:pt x="6230" y="557"/>
                  </a:cubicBezTo>
                  <a:lnTo>
                    <a:pt x="6230" y="564"/>
                  </a:lnTo>
                  <a:cubicBezTo>
                    <a:pt x="6230" y="551"/>
                    <a:pt x="6233" y="541"/>
                    <a:pt x="6233" y="531"/>
                  </a:cubicBezTo>
                  <a:cubicBezTo>
                    <a:pt x="6233" y="521"/>
                    <a:pt x="6240" y="514"/>
                    <a:pt x="6240" y="507"/>
                  </a:cubicBezTo>
                  <a:lnTo>
                    <a:pt x="6240" y="504"/>
                  </a:lnTo>
                  <a:cubicBezTo>
                    <a:pt x="6250" y="504"/>
                    <a:pt x="6263" y="507"/>
                    <a:pt x="6277" y="507"/>
                  </a:cubicBezTo>
                  <a:lnTo>
                    <a:pt x="6290" y="507"/>
                  </a:lnTo>
                  <a:cubicBezTo>
                    <a:pt x="6343" y="507"/>
                    <a:pt x="6407" y="497"/>
                    <a:pt x="6477" y="471"/>
                  </a:cubicBezTo>
                  <a:cubicBezTo>
                    <a:pt x="6527" y="454"/>
                    <a:pt x="6581" y="434"/>
                    <a:pt x="6631" y="417"/>
                  </a:cubicBezTo>
                  <a:cubicBezTo>
                    <a:pt x="6658" y="407"/>
                    <a:pt x="6681" y="400"/>
                    <a:pt x="6708" y="387"/>
                  </a:cubicBezTo>
                  <a:cubicBezTo>
                    <a:pt x="6728" y="380"/>
                    <a:pt x="6748" y="374"/>
                    <a:pt x="6768" y="367"/>
                  </a:cubicBezTo>
                  <a:lnTo>
                    <a:pt x="6778" y="367"/>
                  </a:lnTo>
                  <a:cubicBezTo>
                    <a:pt x="6808" y="357"/>
                    <a:pt x="6832" y="354"/>
                    <a:pt x="6862" y="350"/>
                  </a:cubicBezTo>
                  <a:cubicBezTo>
                    <a:pt x="6892" y="347"/>
                    <a:pt x="6918" y="347"/>
                    <a:pt x="6949" y="347"/>
                  </a:cubicBezTo>
                  <a:cubicBezTo>
                    <a:pt x="6975" y="347"/>
                    <a:pt x="6995" y="350"/>
                    <a:pt x="7019" y="350"/>
                  </a:cubicBezTo>
                  <a:cubicBezTo>
                    <a:pt x="7049" y="354"/>
                    <a:pt x="7076" y="357"/>
                    <a:pt x="7102" y="367"/>
                  </a:cubicBezTo>
                  <a:cubicBezTo>
                    <a:pt x="7126" y="374"/>
                    <a:pt x="7146" y="380"/>
                    <a:pt x="7166" y="387"/>
                  </a:cubicBezTo>
                  <a:cubicBezTo>
                    <a:pt x="7199" y="400"/>
                    <a:pt x="7229" y="420"/>
                    <a:pt x="7263" y="437"/>
                  </a:cubicBezTo>
                  <a:cubicBezTo>
                    <a:pt x="7303" y="467"/>
                    <a:pt x="7346" y="497"/>
                    <a:pt x="7380" y="521"/>
                  </a:cubicBezTo>
                  <a:lnTo>
                    <a:pt x="7410" y="547"/>
                  </a:lnTo>
                  <a:lnTo>
                    <a:pt x="7433" y="567"/>
                  </a:lnTo>
                  <a:lnTo>
                    <a:pt x="7437" y="571"/>
                  </a:lnTo>
                  <a:cubicBezTo>
                    <a:pt x="7450" y="584"/>
                    <a:pt x="7463" y="591"/>
                    <a:pt x="7477" y="604"/>
                  </a:cubicBezTo>
                  <a:lnTo>
                    <a:pt x="7504" y="631"/>
                  </a:lnTo>
                  <a:lnTo>
                    <a:pt x="7527" y="648"/>
                  </a:lnTo>
                  <a:lnTo>
                    <a:pt x="7517" y="641"/>
                  </a:lnTo>
                  <a:lnTo>
                    <a:pt x="7554" y="671"/>
                  </a:lnTo>
                  <a:lnTo>
                    <a:pt x="7560" y="674"/>
                  </a:lnTo>
                  <a:cubicBezTo>
                    <a:pt x="7567" y="684"/>
                    <a:pt x="7577" y="688"/>
                    <a:pt x="7584" y="698"/>
                  </a:cubicBezTo>
                  <a:cubicBezTo>
                    <a:pt x="7631" y="735"/>
                    <a:pt x="7681" y="771"/>
                    <a:pt x="7728" y="805"/>
                  </a:cubicBezTo>
                  <a:cubicBezTo>
                    <a:pt x="7751" y="825"/>
                    <a:pt x="7778" y="842"/>
                    <a:pt x="7801" y="865"/>
                  </a:cubicBezTo>
                  <a:cubicBezTo>
                    <a:pt x="7838" y="892"/>
                    <a:pt x="7871" y="919"/>
                    <a:pt x="7915" y="949"/>
                  </a:cubicBezTo>
                  <a:cubicBezTo>
                    <a:pt x="7952" y="975"/>
                    <a:pt x="7995" y="1005"/>
                    <a:pt x="8035" y="1036"/>
                  </a:cubicBezTo>
                  <a:cubicBezTo>
                    <a:pt x="8062" y="1056"/>
                    <a:pt x="8082" y="1076"/>
                    <a:pt x="8102" y="1099"/>
                  </a:cubicBezTo>
                  <a:lnTo>
                    <a:pt x="8112" y="1106"/>
                  </a:lnTo>
                  <a:cubicBezTo>
                    <a:pt x="8129" y="1122"/>
                    <a:pt x="8146" y="1143"/>
                    <a:pt x="8162" y="1166"/>
                  </a:cubicBezTo>
                  <a:cubicBezTo>
                    <a:pt x="8182" y="1193"/>
                    <a:pt x="8206" y="1223"/>
                    <a:pt x="8229" y="1253"/>
                  </a:cubicBezTo>
                  <a:lnTo>
                    <a:pt x="8232" y="1256"/>
                  </a:lnTo>
                  <a:cubicBezTo>
                    <a:pt x="8236" y="1260"/>
                    <a:pt x="8236" y="1266"/>
                    <a:pt x="8239" y="1270"/>
                  </a:cubicBezTo>
                  <a:cubicBezTo>
                    <a:pt x="8253" y="1286"/>
                    <a:pt x="8266" y="1306"/>
                    <a:pt x="8279" y="1326"/>
                  </a:cubicBezTo>
                  <a:cubicBezTo>
                    <a:pt x="8283" y="1336"/>
                    <a:pt x="8286" y="1343"/>
                    <a:pt x="8289" y="1357"/>
                  </a:cubicBezTo>
                  <a:cubicBezTo>
                    <a:pt x="8296" y="1367"/>
                    <a:pt x="8299" y="1377"/>
                    <a:pt x="8299" y="1387"/>
                  </a:cubicBezTo>
                  <a:cubicBezTo>
                    <a:pt x="8303" y="1403"/>
                    <a:pt x="8306" y="1420"/>
                    <a:pt x="8306" y="1437"/>
                  </a:cubicBezTo>
                  <a:cubicBezTo>
                    <a:pt x="8313" y="1467"/>
                    <a:pt x="8313" y="1494"/>
                    <a:pt x="8313" y="1527"/>
                  </a:cubicBezTo>
                  <a:cubicBezTo>
                    <a:pt x="8313" y="1554"/>
                    <a:pt x="8306" y="1574"/>
                    <a:pt x="8306" y="1594"/>
                  </a:cubicBezTo>
                  <a:cubicBezTo>
                    <a:pt x="8306" y="1607"/>
                    <a:pt x="8303" y="1624"/>
                    <a:pt x="8303" y="1637"/>
                  </a:cubicBezTo>
                  <a:lnTo>
                    <a:pt x="8303" y="1651"/>
                  </a:lnTo>
                  <a:cubicBezTo>
                    <a:pt x="8299" y="1677"/>
                    <a:pt x="8296" y="1704"/>
                    <a:pt x="8289" y="1734"/>
                  </a:cubicBezTo>
                  <a:lnTo>
                    <a:pt x="8286" y="1768"/>
                  </a:lnTo>
                  <a:cubicBezTo>
                    <a:pt x="8269" y="1875"/>
                    <a:pt x="8249" y="1985"/>
                    <a:pt x="8232" y="2092"/>
                  </a:cubicBezTo>
                  <a:cubicBezTo>
                    <a:pt x="8222" y="2142"/>
                    <a:pt x="8216" y="2192"/>
                    <a:pt x="8202" y="2239"/>
                  </a:cubicBezTo>
                  <a:lnTo>
                    <a:pt x="8199" y="2263"/>
                  </a:lnTo>
                  <a:cubicBezTo>
                    <a:pt x="8196" y="2279"/>
                    <a:pt x="8189" y="2296"/>
                    <a:pt x="8186" y="2319"/>
                  </a:cubicBezTo>
                  <a:lnTo>
                    <a:pt x="8179" y="2346"/>
                  </a:lnTo>
                  <a:lnTo>
                    <a:pt x="8166" y="2396"/>
                  </a:lnTo>
                  <a:lnTo>
                    <a:pt x="8156" y="2430"/>
                  </a:lnTo>
                  <a:cubicBezTo>
                    <a:pt x="8149" y="2457"/>
                    <a:pt x="8139" y="2487"/>
                    <a:pt x="8132" y="2510"/>
                  </a:cubicBezTo>
                  <a:cubicBezTo>
                    <a:pt x="8119" y="2543"/>
                    <a:pt x="8105" y="2577"/>
                    <a:pt x="8089" y="2620"/>
                  </a:cubicBezTo>
                  <a:lnTo>
                    <a:pt x="8085" y="2630"/>
                  </a:lnTo>
                  <a:cubicBezTo>
                    <a:pt x="8079" y="2647"/>
                    <a:pt x="8069" y="2670"/>
                    <a:pt x="8062" y="2687"/>
                  </a:cubicBezTo>
                  <a:lnTo>
                    <a:pt x="8039" y="2724"/>
                  </a:lnTo>
                  <a:lnTo>
                    <a:pt x="8022" y="2754"/>
                  </a:lnTo>
                  <a:lnTo>
                    <a:pt x="8018" y="2761"/>
                  </a:lnTo>
                  <a:cubicBezTo>
                    <a:pt x="7995" y="2798"/>
                    <a:pt x="7968" y="2841"/>
                    <a:pt x="7938" y="2874"/>
                  </a:cubicBezTo>
                  <a:cubicBezTo>
                    <a:pt x="7911" y="2911"/>
                    <a:pt x="7881" y="2945"/>
                    <a:pt x="7851" y="2978"/>
                  </a:cubicBezTo>
                  <a:cubicBezTo>
                    <a:pt x="7835" y="2998"/>
                    <a:pt x="7815" y="3022"/>
                    <a:pt x="7798" y="3038"/>
                  </a:cubicBezTo>
                  <a:lnTo>
                    <a:pt x="7764" y="3075"/>
                  </a:lnTo>
                  <a:cubicBezTo>
                    <a:pt x="7734" y="3108"/>
                    <a:pt x="7701" y="3142"/>
                    <a:pt x="7671" y="3179"/>
                  </a:cubicBezTo>
                  <a:lnTo>
                    <a:pt x="7597" y="3266"/>
                  </a:lnTo>
                  <a:lnTo>
                    <a:pt x="7584" y="3282"/>
                  </a:lnTo>
                  <a:cubicBezTo>
                    <a:pt x="7510" y="3376"/>
                    <a:pt x="7443" y="3473"/>
                    <a:pt x="7380" y="3567"/>
                  </a:cubicBezTo>
                  <a:lnTo>
                    <a:pt x="7353" y="3607"/>
                  </a:lnTo>
                  <a:cubicBezTo>
                    <a:pt x="7336" y="3630"/>
                    <a:pt x="7320" y="3657"/>
                    <a:pt x="7303" y="3684"/>
                  </a:cubicBezTo>
                  <a:cubicBezTo>
                    <a:pt x="7286" y="3714"/>
                    <a:pt x="7270" y="3744"/>
                    <a:pt x="7253" y="3777"/>
                  </a:cubicBezTo>
                  <a:cubicBezTo>
                    <a:pt x="7243" y="3801"/>
                    <a:pt x="7229" y="3827"/>
                    <a:pt x="7219" y="3847"/>
                  </a:cubicBezTo>
                  <a:lnTo>
                    <a:pt x="7213" y="3867"/>
                  </a:lnTo>
                  <a:cubicBezTo>
                    <a:pt x="7199" y="3898"/>
                    <a:pt x="7186" y="3931"/>
                    <a:pt x="7176" y="3961"/>
                  </a:cubicBezTo>
                  <a:cubicBezTo>
                    <a:pt x="7153" y="4025"/>
                    <a:pt x="7132" y="4078"/>
                    <a:pt x="7116" y="4132"/>
                  </a:cubicBezTo>
                  <a:lnTo>
                    <a:pt x="7112" y="4145"/>
                  </a:lnTo>
                  <a:cubicBezTo>
                    <a:pt x="7102" y="4168"/>
                    <a:pt x="7096" y="4195"/>
                    <a:pt x="7092" y="4225"/>
                  </a:cubicBezTo>
                  <a:lnTo>
                    <a:pt x="7066" y="4212"/>
                  </a:lnTo>
                  <a:cubicBezTo>
                    <a:pt x="7012" y="4178"/>
                    <a:pt x="6959" y="4148"/>
                    <a:pt x="6895" y="4118"/>
                  </a:cubicBezTo>
                  <a:cubicBezTo>
                    <a:pt x="6812" y="4078"/>
                    <a:pt x="6708" y="4028"/>
                    <a:pt x="6601" y="3981"/>
                  </a:cubicBezTo>
                  <a:cubicBezTo>
                    <a:pt x="6608" y="3964"/>
                    <a:pt x="6614" y="3948"/>
                    <a:pt x="6618" y="3931"/>
                  </a:cubicBezTo>
                  <a:cubicBezTo>
                    <a:pt x="6624" y="3914"/>
                    <a:pt x="6631" y="3901"/>
                    <a:pt x="6634" y="3884"/>
                  </a:cubicBezTo>
                  <a:cubicBezTo>
                    <a:pt x="6644" y="3867"/>
                    <a:pt x="6648" y="3851"/>
                    <a:pt x="6658" y="3834"/>
                  </a:cubicBezTo>
                  <a:cubicBezTo>
                    <a:pt x="6661" y="3824"/>
                    <a:pt x="6664" y="3807"/>
                    <a:pt x="6674" y="3794"/>
                  </a:cubicBezTo>
                  <a:cubicBezTo>
                    <a:pt x="6681" y="3774"/>
                    <a:pt x="6684" y="3757"/>
                    <a:pt x="6694" y="3734"/>
                  </a:cubicBezTo>
                  <a:lnTo>
                    <a:pt x="6708" y="3700"/>
                  </a:lnTo>
                  <a:cubicBezTo>
                    <a:pt x="6715" y="3680"/>
                    <a:pt x="6725" y="3657"/>
                    <a:pt x="6728" y="3633"/>
                  </a:cubicBezTo>
                  <a:lnTo>
                    <a:pt x="6735" y="3600"/>
                  </a:lnTo>
                  <a:cubicBezTo>
                    <a:pt x="6745" y="3573"/>
                    <a:pt x="6751" y="3546"/>
                    <a:pt x="6761" y="3516"/>
                  </a:cubicBezTo>
                  <a:cubicBezTo>
                    <a:pt x="6785" y="3423"/>
                    <a:pt x="6815" y="3326"/>
                    <a:pt x="6835" y="3226"/>
                  </a:cubicBezTo>
                  <a:cubicBezTo>
                    <a:pt x="6858" y="3132"/>
                    <a:pt x="6875" y="3032"/>
                    <a:pt x="6895" y="2921"/>
                  </a:cubicBezTo>
                  <a:cubicBezTo>
                    <a:pt x="6898" y="2905"/>
                    <a:pt x="6898" y="2888"/>
                    <a:pt x="6902" y="2864"/>
                  </a:cubicBezTo>
                  <a:lnTo>
                    <a:pt x="6902" y="2848"/>
                  </a:lnTo>
                  <a:cubicBezTo>
                    <a:pt x="6908" y="2831"/>
                    <a:pt x="6908" y="2814"/>
                    <a:pt x="6908" y="2794"/>
                  </a:cubicBezTo>
                  <a:lnTo>
                    <a:pt x="6908" y="2781"/>
                  </a:lnTo>
                  <a:cubicBezTo>
                    <a:pt x="6912" y="2744"/>
                    <a:pt x="6912" y="2704"/>
                    <a:pt x="6915" y="2660"/>
                  </a:cubicBezTo>
                  <a:lnTo>
                    <a:pt x="6915" y="2624"/>
                  </a:lnTo>
                  <a:lnTo>
                    <a:pt x="6915" y="2587"/>
                  </a:lnTo>
                  <a:cubicBezTo>
                    <a:pt x="6908" y="2630"/>
                    <a:pt x="6895" y="2677"/>
                    <a:pt x="6878" y="2724"/>
                  </a:cubicBezTo>
                  <a:cubicBezTo>
                    <a:pt x="6865" y="2764"/>
                    <a:pt x="6852" y="2808"/>
                    <a:pt x="6835" y="2848"/>
                  </a:cubicBezTo>
                  <a:lnTo>
                    <a:pt x="6825" y="2891"/>
                  </a:lnTo>
                  <a:cubicBezTo>
                    <a:pt x="6812" y="2925"/>
                    <a:pt x="6801" y="2955"/>
                    <a:pt x="6791" y="2988"/>
                  </a:cubicBezTo>
                  <a:cubicBezTo>
                    <a:pt x="6751" y="3092"/>
                    <a:pt x="6728" y="3179"/>
                    <a:pt x="6711" y="3262"/>
                  </a:cubicBezTo>
                  <a:lnTo>
                    <a:pt x="6681" y="3389"/>
                  </a:lnTo>
                  <a:cubicBezTo>
                    <a:pt x="6668" y="3450"/>
                    <a:pt x="6651" y="3513"/>
                    <a:pt x="6641" y="3573"/>
                  </a:cubicBezTo>
                  <a:cubicBezTo>
                    <a:pt x="6618" y="3657"/>
                    <a:pt x="6598" y="3744"/>
                    <a:pt x="6567" y="3861"/>
                  </a:cubicBezTo>
                  <a:cubicBezTo>
                    <a:pt x="6561" y="3891"/>
                    <a:pt x="6551" y="3924"/>
                    <a:pt x="6544" y="3951"/>
                  </a:cubicBezTo>
                  <a:cubicBezTo>
                    <a:pt x="6534" y="3948"/>
                    <a:pt x="6524" y="3944"/>
                    <a:pt x="6514" y="3941"/>
                  </a:cubicBezTo>
                  <a:cubicBezTo>
                    <a:pt x="6374" y="3884"/>
                    <a:pt x="6230" y="3847"/>
                    <a:pt x="6083" y="3831"/>
                  </a:cubicBezTo>
                  <a:cubicBezTo>
                    <a:pt x="6089" y="3757"/>
                    <a:pt x="6093" y="3677"/>
                    <a:pt x="6099" y="3613"/>
                  </a:cubicBezTo>
                  <a:lnTo>
                    <a:pt x="6113" y="3490"/>
                  </a:lnTo>
                  <a:cubicBezTo>
                    <a:pt x="6116" y="3429"/>
                    <a:pt x="6126" y="3373"/>
                    <a:pt x="6129" y="3312"/>
                  </a:cubicBezTo>
                  <a:cubicBezTo>
                    <a:pt x="6139" y="3209"/>
                    <a:pt x="6146" y="3112"/>
                    <a:pt x="6150" y="3025"/>
                  </a:cubicBezTo>
                  <a:cubicBezTo>
                    <a:pt x="6150" y="2981"/>
                    <a:pt x="6156" y="2931"/>
                    <a:pt x="6156" y="2878"/>
                  </a:cubicBezTo>
                  <a:lnTo>
                    <a:pt x="6156" y="2771"/>
                  </a:lnTo>
                  <a:lnTo>
                    <a:pt x="6156" y="2707"/>
                  </a:lnTo>
                  <a:cubicBezTo>
                    <a:pt x="6150" y="2744"/>
                    <a:pt x="6146" y="2788"/>
                    <a:pt x="6139" y="2824"/>
                  </a:cubicBezTo>
                  <a:cubicBezTo>
                    <a:pt x="6126" y="2895"/>
                    <a:pt x="6113" y="2961"/>
                    <a:pt x="6099" y="3028"/>
                  </a:cubicBezTo>
                  <a:cubicBezTo>
                    <a:pt x="6089" y="3088"/>
                    <a:pt x="6076" y="3159"/>
                    <a:pt x="6066" y="3226"/>
                  </a:cubicBezTo>
                  <a:lnTo>
                    <a:pt x="6066" y="3222"/>
                  </a:lnTo>
                  <a:cubicBezTo>
                    <a:pt x="6056" y="3309"/>
                    <a:pt x="6046" y="3396"/>
                    <a:pt x="6043" y="3493"/>
                  </a:cubicBezTo>
                  <a:cubicBezTo>
                    <a:pt x="6039" y="3533"/>
                    <a:pt x="6039" y="3580"/>
                    <a:pt x="6039" y="3623"/>
                  </a:cubicBezTo>
                  <a:lnTo>
                    <a:pt x="6039" y="3667"/>
                  </a:lnTo>
                  <a:lnTo>
                    <a:pt x="6039" y="3690"/>
                  </a:lnTo>
                  <a:lnTo>
                    <a:pt x="6039" y="3730"/>
                  </a:lnTo>
                  <a:lnTo>
                    <a:pt x="6039" y="3750"/>
                  </a:lnTo>
                  <a:lnTo>
                    <a:pt x="6039" y="3760"/>
                  </a:lnTo>
                  <a:lnTo>
                    <a:pt x="6039" y="3797"/>
                  </a:lnTo>
                  <a:lnTo>
                    <a:pt x="6039" y="3807"/>
                  </a:lnTo>
                  <a:lnTo>
                    <a:pt x="6039" y="3817"/>
                  </a:lnTo>
                  <a:lnTo>
                    <a:pt x="6039" y="3824"/>
                  </a:lnTo>
                  <a:lnTo>
                    <a:pt x="6039" y="3827"/>
                  </a:lnTo>
                  <a:cubicBezTo>
                    <a:pt x="5982" y="3824"/>
                    <a:pt x="5929" y="3817"/>
                    <a:pt x="5872" y="3817"/>
                  </a:cubicBezTo>
                  <a:lnTo>
                    <a:pt x="5798" y="3817"/>
                  </a:lnTo>
                  <a:cubicBezTo>
                    <a:pt x="5758" y="3817"/>
                    <a:pt x="5712" y="3824"/>
                    <a:pt x="5665" y="3831"/>
                  </a:cubicBezTo>
                  <a:lnTo>
                    <a:pt x="5665" y="3827"/>
                  </a:lnTo>
                  <a:lnTo>
                    <a:pt x="5665" y="3824"/>
                  </a:lnTo>
                  <a:cubicBezTo>
                    <a:pt x="5658" y="3797"/>
                    <a:pt x="5645" y="3777"/>
                    <a:pt x="5638" y="3750"/>
                  </a:cubicBezTo>
                  <a:lnTo>
                    <a:pt x="5625" y="3727"/>
                  </a:lnTo>
                  <a:cubicBezTo>
                    <a:pt x="5621" y="3714"/>
                    <a:pt x="5611" y="3700"/>
                    <a:pt x="5608" y="3690"/>
                  </a:cubicBezTo>
                  <a:lnTo>
                    <a:pt x="5605" y="3680"/>
                  </a:lnTo>
                  <a:cubicBezTo>
                    <a:pt x="5591" y="3647"/>
                    <a:pt x="5578" y="3617"/>
                    <a:pt x="5571" y="3583"/>
                  </a:cubicBezTo>
                  <a:cubicBezTo>
                    <a:pt x="5571" y="3580"/>
                    <a:pt x="5564" y="3573"/>
                    <a:pt x="5564" y="3567"/>
                  </a:cubicBezTo>
                  <a:lnTo>
                    <a:pt x="5564" y="3573"/>
                  </a:lnTo>
                  <a:cubicBezTo>
                    <a:pt x="5564" y="3563"/>
                    <a:pt x="5561" y="3557"/>
                    <a:pt x="5561" y="3546"/>
                  </a:cubicBezTo>
                  <a:lnTo>
                    <a:pt x="5561" y="3543"/>
                  </a:lnTo>
                  <a:cubicBezTo>
                    <a:pt x="5558" y="3523"/>
                    <a:pt x="5554" y="3496"/>
                    <a:pt x="5548" y="3476"/>
                  </a:cubicBezTo>
                  <a:lnTo>
                    <a:pt x="5538" y="3413"/>
                  </a:lnTo>
                  <a:lnTo>
                    <a:pt x="5531" y="3393"/>
                  </a:lnTo>
                  <a:cubicBezTo>
                    <a:pt x="5524" y="3346"/>
                    <a:pt x="5521" y="3299"/>
                    <a:pt x="5514" y="3259"/>
                  </a:cubicBezTo>
                  <a:lnTo>
                    <a:pt x="5514" y="3246"/>
                  </a:lnTo>
                  <a:lnTo>
                    <a:pt x="5514" y="3242"/>
                  </a:lnTo>
                  <a:cubicBezTo>
                    <a:pt x="5511" y="3189"/>
                    <a:pt x="5504" y="3125"/>
                    <a:pt x="5504" y="3065"/>
                  </a:cubicBezTo>
                  <a:cubicBezTo>
                    <a:pt x="5498" y="3012"/>
                    <a:pt x="5498" y="2955"/>
                    <a:pt x="5498" y="2881"/>
                  </a:cubicBezTo>
                  <a:lnTo>
                    <a:pt x="5498" y="2871"/>
                  </a:lnTo>
                  <a:cubicBezTo>
                    <a:pt x="5498" y="2838"/>
                    <a:pt x="5498" y="2798"/>
                    <a:pt x="5504" y="2764"/>
                  </a:cubicBezTo>
                  <a:cubicBezTo>
                    <a:pt x="5508" y="2741"/>
                    <a:pt x="5508" y="2711"/>
                    <a:pt x="5511" y="2687"/>
                  </a:cubicBezTo>
                  <a:cubicBezTo>
                    <a:pt x="5514" y="2660"/>
                    <a:pt x="5514" y="2640"/>
                    <a:pt x="5521" y="2614"/>
                  </a:cubicBezTo>
                  <a:cubicBezTo>
                    <a:pt x="5524" y="2574"/>
                    <a:pt x="5528" y="2527"/>
                    <a:pt x="5528" y="2477"/>
                  </a:cubicBezTo>
                  <a:lnTo>
                    <a:pt x="5531" y="2423"/>
                  </a:lnTo>
                  <a:cubicBezTo>
                    <a:pt x="5531" y="2393"/>
                    <a:pt x="5538" y="2360"/>
                    <a:pt x="5538" y="2329"/>
                  </a:cubicBezTo>
                  <a:lnTo>
                    <a:pt x="5538" y="2306"/>
                  </a:lnTo>
                  <a:cubicBezTo>
                    <a:pt x="5541" y="2263"/>
                    <a:pt x="5541" y="2226"/>
                    <a:pt x="5541" y="2186"/>
                  </a:cubicBezTo>
                  <a:lnTo>
                    <a:pt x="5541" y="2142"/>
                  </a:lnTo>
                  <a:cubicBezTo>
                    <a:pt x="5528" y="2202"/>
                    <a:pt x="5511" y="2259"/>
                    <a:pt x="5494" y="2323"/>
                  </a:cubicBezTo>
                  <a:cubicBezTo>
                    <a:pt x="5471" y="2410"/>
                    <a:pt x="5447" y="2503"/>
                    <a:pt x="5431" y="2604"/>
                  </a:cubicBezTo>
                  <a:cubicBezTo>
                    <a:pt x="5424" y="2657"/>
                    <a:pt x="5414" y="2707"/>
                    <a:pt x="5411" y="2757"/>
                  </a:cubicBezTo>
                  <a:cubicBezTo>
                    <a:pt x="5407" y="2777"/>
                    <a:pt x="5407" y="2794"/>
                    <a:pt x="5407" y="2814"/>
                  </a:cubicBezTo>
                  <a:lnTo>
                    <a:pt x="5407" y="2828"/>
                  </a:lnTo>
                  <a:lnTo>
                    <a:pt x="5407" y="2905"/>
                  </a:lnTo>
                  <a:lnTo>
                    <a:pt x="5407" y="2911"/>
                  </a:lnTo>
                  <a:cubicBezTo>
                    <a:pt x="5407" y="2978"/>
                    <a:pt x="5407" y="3045"/>
                    <a:pt x="5411" y="3115"/>
                  </a:cubicBezTo>
                  <a:cubicBezTo>
                    <a:pt x="5414" y="3189"/>
                    <a:pt x="5424" y="3256"/>
                    <a:pt x="5431" y="3326"/>
                  </a:cubicBezTo>
                  <a:cubicBezTo>
                    <a:pt x="5437" y="3373"/>
                    <a:pt x="5444" y="3413"/>
                    <a:pt x="5457" y="3463"/>
                  </a:cubicBezTo>
                  <a:cubicBezTo>
                    <a:pt x="5461" y="3493"/>
                    <a:pt x="5471" y="3516"/>
                    <a:pt x="5474" y="3543"/>
                  </a:cubicBezTo>
                  <a:lnTo>
                    <a:pt x="5477" y="3557"/>
                  </a:lnTo>
                  <a:cubicBezTo>
                    <a:pt x="5481" y="3563"/>
                    <a:pt x="5481" y="3573"/>
                    <a:pt x="5484" y="3580"/>
                  </a:cubicBezTo>
                  <a:lnTo>
                    <a:pt x="5491" y="3597"/>
                  </a:lnTo>
                  <a:lnTo>
                    <a:pt x="5498" y="3623"/>
                  </a:lnTo>
                  <a:cubicBezTo>
                    <a:pt x="5501" y="3630"/>
                    <a:pt x="5501" y="3640"/>
                    <a:pt x="5508" y="3647"/>
                  </a:cubicBezTo>
                  <a:lnTo>
                    <a:pt x="5511" y="3660"/>
                  </a:lnTo>
                  <a:cubicBezTo>
                    <a:pt x="5514" y="3667"/>
                    <a:pt x="5518" y="3677"/>
                    <a:pt x="5524" y="3690"/>
                  </a:cubicBezTo>
                  <a:cubicBezTo>
                    <a:pt x="5534" y="3714"/>
                    <a:pt x="5544" y="3740"/>
                    <a:pt x="5558" y="3760"/>
                  </a:cubicBezTo>
                  <a:lnTo>
                    <a:pt x="5564" y="3781"/>
                  </a:lnTo>
                  <a:cubicBezTo>
                    <a:pt x="5574" y="3801"/>
                    <a:pt x="5584" y="3824"/>
                    <a:pt x="5594" y="3844"/>
                  </a:cubicBezTo>
                  <a:cubicBezTo>
                    <a:pt x="5584" y="3844"/>
                    <a:pt x="5581" y="3844"/>
                    <a:pt x="5574" y="3847"/>
                  </a:cubicBezTo>
                  <a:cubicBezTo>
                    <a:pt x="5508" y="3861"/>
                    <a:pt x="5447" y="3877"/>
                    <a:pt x="5397" y="3898"/>
                  </a:cubicBezTo>
                  <a:lnTo>
                    <a:pt x="5384" y="3901"/>
                  </a:lnTo>
                  <a:cubicBezTo>
                    <a:pt x="5377" y="3898"/>
                    <a:pt x="5367" y="3891"/>
                    <a:pt x="5360" y="3884"/>
                  </a:cubicBezTo>
                  <a:cubicBezTo>
                    <a:pt x="5350" y="3877"/>
                    <a:pt x="5344" y="3867"/>
                    <a:pt x="5334" y="3864"/>
                  </a:cubicBezTo>
                  <a:lnTo>
                    <a:pt x="5330" y="3861"/>
                  </a:lnTo>
                  <a:lnTo>
                    <a:pt x="5327" y="3857"/>
                  </a:lnTo>
                  <a:lnTo>
                    <a:pt x="5324" y="3851"/>
                  </a:lnTo>
                  <a:lnTo>
                    <a:pt x="5317" y="3847"/>
                  </a:lnTo>
                  <a:lnTo>
                    <a:pt x="5310" y="3821"/>
                  </a:lnTo>
                  <a:lnTo>
                    <a:pt x="5304" y="3811"/>
                  </a:lnTo>
                  <a:cubicBezTo>
                    <a:pt x="5290" y="3797"/>
                    <a:pt x="5280" y="3791"/>
                    <a:pt x="5274" y="3777"/>
                  </a:cubicBezTo>
                  <a:cubicBezTo>
                    <a:pt x="5257" y="3757"/>
                    <a:pt x="5243" y="3730"/>
                    <a:pt x="5227" y="3707"/>
                  </a:cubicBezTo>
                  <a:lnTo>
                    <a:pt x="5220" y="3694"/>
                  </a:lnTo>
                  <a:cubicBezTo>
                    <a:pt x="5203" y="3660"/>
                    <a:pt x="5180" y="3627"/>
                    <a:pt x="5170" y="3593"/>
                  </a:cubicBezTo>
                  <a:cubicBezTo>
                    <a:pt x="5160" y="3570"/>
                    <a:pt x="5153" y="3543"/>
                    <a:pt x="5143" y="3513"/>
                  </a:cubicBezTo>
                  <a:cubicBezTo>
                    <a:pt x="5126" y="3446"/>
                    <a:pt x="5113" y="3379"/>
                    <a:pt x="5103" y="3326"/>
                  </a:cubicBezTo>
                  <a:cubicBezTo>
                    <a:pt x="5093" y="3289"/>
                    <a:pt x="5090" y="3246"/>
                    <a:pt x="5086" y="3209"/>
                  </a:cubicBezTo>
                  <a:lnTo>
                    <a:pt x="5080" y="3192"/>
                  </a:lnTo>
                  <a:cubicBezTo>
                    <a:pt x="5076" y="3165"/>
                    <a:pt x="5076" y="3142"/>
                    <a:pt x="5073" y="3122"/>
                  </a:cubicBezTo>
                  <a:cubicBezTo>
                    <a:pt x="5063" y="3055"/>
                    <a:pt x="5060" y="2988"/>
                    <a:pt x="5053" y="2921"/>
                  </a:cubicBezTo>
                  <a:cubicBezTo>
                    <a:pt x="5043" y="2828"/>
                    <a:pt x="5039" y="2731"/>
                    <a:pt x="5036" y="2640"/>
                  </a:cubicBezTo>
                  <a:cubicBezTo>
                    <a:pt x="5036" y="2607"/>
                    <a:pt x="5029" y="2570"/>
                    <a:pt x="5029" y="2537"/>
                  </a:cubicBezTo>
                  <a:cubicBezTo>
                    <a:pt x="5023" y="2383"/>
                    <a:pt x="5013" y="2259"/>
                    <a:pt x="4996" y="2152"/>
                  </a:cubicBezTo>
                  <a:lnTo>
                    <a:pt x="4996" y="2142"/>
                  </a:lnTo>
                  <a:cubicBezTo>
                    <a:pt x="4993" y="2122"/>
                    <a:pt x="4993" y="2105"/>
                    <a:pt x="4989" y="2085"/>
                  </a:cubicBezTo>
                  <a:lnTo>
                    <a:pt x="4986" y="2045"/>
                  </a:lnTo>
                  <a:cubicBezTo>
                    <a:pt x="4969" y="1912"/>
                    <a:pt x="4953" y="1795"/>
                    <a:pt x="4929" y="1677"/>
                  </a:cubicBezTo>
                  <a:cubicBezTo>
                    <a:pt x="4926" y="1644"/>
                    <a:pt x="4919" y="1611"/>
                    <a:pt x="4912" y="1577"/>
                  </a:cubicBezTo>
                  <a:cubicBezTo>
                    <a:pt x="4909" y="1544"/>
                    <a:pt x="4902" y="1510"/>
                    <a:pt x="4896" y="1477"/>
                  </a:cubicBezTo>
                  <a:cubicBezTo>
                    <a:pt x="4896" y="1467"/>
                    <a:pt x="4892" y="1457"/>
                    <a:pt x="4892" y="1443"/>
                  </a:cubicBezTo>
                  <a:cubicBezTo>
                    <a:pt x="4889" y="1427"/>
                    <a:pt x="4886" y="1407"/>
                    <a:pt x="4886" y="1390"/>
                  </a:cubicBezTo>
                  <a:lnTo>
                    <a:pt x="4876" y="1340"/>
                  </a:lnTo>
                  <a:lnTo>
                    <a:pt x="4872" y="1293"/>
                  </a:lnTo>
                  <a:lnTo>
                    <a:pt x="4869" y="1253"/>
                  </a:lnTo>
                  <a:cubicBezTo>
                    <a:pt x="4862" y="1209"/>
                    <a:pt x="4862" y="1166"/>
                    <a:pt x="4859" y="1122"/>
                  </a:cubicBezTo>
                  <a:lnTo>
                    <a:pt x="4859" y="939"/>
                  </a:lnTo>
                  <a:lnTo>
                    <a:pt x="4859" y="919"/>
                  </a:lnTo>
                  <a:cubicBezTo>
                    <a:pt x="4862" y="875"/>
                    <a:pt x="4862" y="832"/>
                    <a:pt x="4872" y="785"/>
                  </a:cubicBezTo>
                  <a:cubicBezTo>
                    <a:pt x="4879" y="741"/>
                    <a:pt x="4889" y="701"/>
                    <a:pt x="4896" y="664"/>
                  </a:cubicBezTo>
                  <a:cubicBezTo>
                    <a:pt x="4909" y="618"/>
                    <a:pt x="4926" y="571"/>
                    <a:pt x="4943" y="531"/>
                  </a:cubicBezTo>
                  <a:cubicBezTo>
                    <a:pt x="4946" y="517"/>
                    <a:pt x="4956" y="507"/>
                    <a:pt x="4959" y="497"/>
                  </a:cubicBezTo>
                  <a:cubicBezTo>
                    <a:pt x="4973" y="474"/>
                    <a:pt x="4986" y="457"/>
                    <a:pt x="5006" y="434"/>
                  </a:cubicBezTo>
                  <a:cubicBezTo>
                    <a:pt x="5009" y="430"/>
                    <a:pt x="5013" y="424"/>
                    <a:pt x="5013" y="420"/>
                  </a:cubicBezTo>
                  <a:cubicBezTo>
                    <a:pt x="5043" y="387"/>
                    <a:pt x="5073" y="354"/>
                    <a:pt x="5106" y="320"/>
                  </a:cubicBezTo>
                  <a:cubicBezTo>
                    <a:pt x="5130" y="300"/>
                    <a:pt x="5153" y="280"/>
                    <a:pt x="5173" y="263"/>
                  </a:cubicBezTo>
                  <a:cubicBezTo>
                    <a:pt x="5197" y="247"/>
                    <a:pt x="5220" y="230"/>
                    <a:pt x="5240" y="220"/>
                  </a:cubicBezTo>
                  <a:cubicBezTo>
                    <a:pt x="5260" y="206"/>
                    <a:pt x="5280" y="200"/>
                    <a:pt x="5304" y="190"/>
                  </a:cubicBezTo>
                  <a:cubicBezTo>
                    <a:pt x="5324" y="183"/>
                    <a:pt x="5347" y="173"/>
                    <a:pt x="5377" y="166"/>
                  </a:cubicBezTo>
                  <a:cubicBezTo>
                    <a:pt x="5397" y="163"/>
                    <a:pt x="5421" y="156"/>
                    <a:pt x="5444" y="153"/>
                  </a:cubicBezTo>
                  <a:cubicBezTo>
                    <a:pt x="5471" y="150"/>
                    <a:pt x="5494" y="150"/>
                    <a:pt x="5521" y="150"/>
                  </a:cubicBezTo>
                  <a:close/>
                  <a:moveTo>
                    <a:pt x="8089" y="2905"/>
                  </a:moveTo>
                  <a:lnTo>
                    <a:pt x="8089" y="2905"/>
                  </a:lnTo>
                  <a:cubicBezTo>
                    <a:pt x="8095" y="2918"/>
                    <a:pt x="8089" y="2928"/>
                    <a:pt x="8082" y="2945"/>
                  </a:cubicBezTo>
                  <a:lnTo>
                    <a:pt x="8055" y="2995"/>
                  </a:lnTo>
                  <a:cubicBezTo>
                    <a:pt x="8035" y="3038"/>
                    <a:pt x="8015" y="3078"/>
                    <a:pt x="7995" y="3125"/>
                  </a:cubicBezTo>
                  <a:cubicBezTo>
                    <a:pt x="7978" y="3169"/>
                    <a:pt x="7962" y="3212"/>
                    <a:pt x="7945" y="3259"/>
                  </a:cubicBezTo>
                  <a:cubicBezTo>
                    <a:pt x="7928" y="3302"/>
                    <a:pt x="7911" y="3346"/>
                    <a:pt x="7895" y="3389"/>
                  </a:cubicBezTo>
                  <a:cubicBezTo>
                    <a:pt x="7878" y="3433"/>
                    <a:pt x="7855" y="3480"/>
                    <a:pt x="7838" y="3526"/>
                  </a:cubicBezTo>
                  <a:cubicBezTo>
                    <a:pt x="7801" y="3607"/>
                    <a:pt x="7764" y="3680"/>
                    <a:pt x="7721" y="3757"/>
                  </a:cubicBezTo>
                  <a:cubicBezTo>
                    <a:pt x="7701" y="3794"/>
                    <a:pt x="7677" y="3831"/>
                    <a:pt x="7654" y="3874"/>
                  </a:cubicBezTo>
                  <a:cubicBezTo>
                    <a:pt x="7634" y="3911"/>
                    <a:pt x="7617" y="3948"/>
                    <a:pt x="7597" y="3988"/>
                  </a:cubicBezTo>
                  <a:cubicBezTo>
                    <a:pt x="7577" y="4031"/>
                    <a:pt x="7550" y="4075"/>
                    <a:pt x="7527" y="4118"/>
                  </a:cubicBezTo>
                  <a:cubicBezTo>
                    <a:pt x="7500" y="4162"/>
                    <a:pt x="7477" y="4202"/>
                    <a:pt x="7453" y="4245"/>
                  </a:cubicBezTo>
                  <a:cubicBezTo>
                    <a:pt x="7430" y="4292"/>
                    <a:pt x="7400" y="4336"/>
                    <a:pt x="7377" y="4382"/>
                  </a:cubicBezTo>
                  <a:cubicBezTo>
                    <a:pt x="7370" y="4392"/>
                    <a:pt x="7363" y="4406"/>
                    <a:pt x="7360" y="4412"/>
                  </a:cubicBezTo>
                  <a:cubicBezTo>
                    <a:pt x="7320" y="4382"/>
                    <a:pt x="7283" y="4349"/>
                    <a:pt x="7246" y="4322"/>
                  </a:cubicBezTo>
                  <a:cubicBezTo>
                    <a:pt x="7236" y="4315"/>
                    <a:pt x="7233" y="4312"/>
                    <a:pt x="7226" y="4309"/>
                  </a:cubicBezTo>
                  <a:cubicBezTo>
                    <a:pt x="7226" y="4305"/>
                    <a:pt x="7229" y="4295"/>
                    <a:pt x="7229" y="4292"/>
                  </a:cubicBezTo>
                  <a:cubicBezTo>
                    <a:pt x="7233" y="4265"/>
                    <a:pt x="7243" y="4235"/>
                    <a:pt x="7246" y="4212"/>
                  </a:cubicBezTo>
                  <a:cubicBezTo>
                    <a:pt x="7280" y="4098"/>
                    <a:pt x="7316" y="3984"/>
                    <a:pt x="7363" y="3877"/>
                  </a:cubicBezTo>
                  <a:cubicBezTo>
                    <a:pt x="7377" y="3851"/>
                    <a:pt x="7383" y="3831"/>
                    <a:pt x="7397" y="3807"/>
                  </a:cubicBezTo>
                  <a:cubicBezTo>
                    <a:pt x="7410" y="3781"/>
                    <a:pt x="7420" y="3760"/>
                    <a:pt x="7433" y="3737"/>
                  </a:cubicBezTo>
                  <a:cubicBezTo>
                    <a:pt x="7470" y="3674"/>
                    <a:pt x="7514" y="3610"/>
                    <a:pt x="7554" y="3553"/>
                  </a:cubicBezTo>
                  <a:cubicBezTo>
                    <a:pt x="7601" y="3490"/>
                    <a:pt x="7644" y="3426"/>
                    <a:pt x="7694" y="3363"/>
                  </a:cubicBezTo>
                  <a:cubicBezTo>
                    <a:pt x="7711" y="3343"/>
                    <a:pt x="7728" y="3322"/>
                    <a:pt x="7744" y="3306"/>
                  </a:cubicBezTo>
                  <a:cubicBezTo>
                    <a:pt x="7784" y="3256"/>
                    <a:pt x="7828" y="3209"/>
                    <a:pt x="7868" y="3162"/>
                  </a:cubicBezTo>
                  <a:cubicBezTo>
                    <a:pt x="7888" y="3139"/>
                    <a:pt x="7911" y="3115"/>
                    <a:pt x="7932" y="3092"/>
                  </a:cubicBezTo>
                  <a:cubicBezTo>
                    <a:pt x="7952" y="3072"/>
                    <a:pt x="7972" y="3045"/>
                    <a:pt x="7995" y="3025"/>
                  </a:cubicBezTo>
                  <a:cubicBezTo>
                    <a:pt x="8029" y="2985"/>
                    <a:pt x="8062" y="2945"/>
                    <a:pt x="8089" y="2905"/>
                  </a:cubicBezTo>
                  <a:close/>
                  <a:moveTo>
                    <a:pt x="7247" y="4538"/>
                  </a:moveTo>
                  <a:cubicBezTo>
                    <a:pt x="7248" y="4539"/>
                    <a:pt x="7249" y="4539"/>
                    <a:pt x="7249" y="4539"/>
                  </a:cubicBezTo>
                  <a:lnTo>
                    <a:pt x="7247" y="4538"/>
                  </a:lnTo>
                  <a:close/>
                  <a:moveTo>
                    <a:pt x="325" y="2186"/>
                  </a:moveTo>
                  <a:lnTo>
                    <a:pt x="325" y="2192"/>
                  </a:lnTo>
                  <a:lnTo>
                    <a:pt x="325" y="2206"/>
                  </a:lnTo>
                  <a:cubicBezTo>
                    <a:pt x="319" y="2236"/>
                    <a:pt x="319" y="2259"/>
                    <a:pt x="315" y="2289"/>
                  </a:cubicBezTo>
                  <a:lnTo>
                    <a:pt x="315" y="2303"/>
                  </a:lnTo>
                  <a:cubicBezTo>
                    <a:pt x="315" y="2323"/>
                    <a:pt x="312" y="2343"/>
                    <a:pt x="312" y="2363"/>
                  </a:cubicBezTo>
                  <a:cubicBezTo>
                    <a:pt x="312" y="2403"/>
                    <a:pt x="319" y="2440"/>
                    <a:pt x="329" y="2477"/>
                  </a:cubicBezTo>
                  <a:cubicBezTo>
                    <a:pt x="349" y="2560"/>
                    <a:pt x="382" y="2630"/>
                    <a:pt x="429" y="2687"/>
                  </a:cubicBezTo>
                  <a:cubicBezTo>
                    <a:pt x="476" y="2744"/>
                    <a:pt x="533" y="2794"/>
                    <a:pt x="599" y="2828"/>
                  </a:cubicBezTo>
                  <a:cubicBezTo>
                    <a:pt x="660" y="2858"/>
                    <a:pt x="720" y="2884"/>
                    <a:pt x="780" y="2898"/>
                  </a:cubicBezTo>
                  <a:lnTo>
                    <a:pt x="810" y="2908"/>
                  </a:lnTo>
                  <a:cubicBezTo>
                    <a:pt x="830" y="2911"/>
                    <a:pt x="847" y="2921"/>
                    <a:pt x="867" y="2925"/>
                  </a:cubicBezTo>
                  <a:cubicBezTo>
                    <a:pt x="927" y="2941"/>
                    <a:pt x="991" y="2955"/>
                    <a:pt x="1047" y="2971"/>
                  </a:cubicBezTo>
                  <a:lnTo>
                    <a:pt x="1067" y="2978"/>
                  </a:lnTo>
                  <a:lnTo>
                    <a:pt x="1181" y="3015"/>
                  </a:lnTo>
                  <a:cubicBezTo>
                    <a:pt x="1198" y="3025"/>
                    <a:pt x="1211" y="3028"/>
                    <a:pt x="1228" y="3042"/>
                  </a:cubicBezTo>
                  <a:cubicBezTo>
                    <a:pt x="1241" y="3048"/>
                    <a:pt x="1248" y="3055"/>
                    <a:pt x="1261" y="3062"/>
                  </a:cubicBezTo>
                  <a:cubicBezTo>
                    <a:pt x="1268" y="3065"/>
                    <a:pt x="1275" y="3075"/>
                    <a:pt x="1281" y="3078"/>
                  </a:cubicBezTo>
                  <a:cubicBezTo>
                    <a:pt x="1288" y="3088"/>
                    <a:pt x="1295" y="3095"/>
                    <a:pt x="1302" y="3105"/>
                  </a:cubicBezTo>
                  <a:cubicBezTo>
                    <a:pt x="1312" y="3112"/>
                    <a:pt x="1315" y="3125"/>
                    <a:pt x="1318" y="3132"/>
                  </a:cubicBezTo>
                  <a:cubicBezTo>
                    <a:pt x="1328" y="3145"/>
                    <a:pt x="1335" y="3162"/>
                    <a:pt x="1342" y="3179"/>
                  </a:cubicBezTo>
                  <a:cubicBezTo>
                    <a:pt x="1345" y="3192"/>
                    <a:pt x="1348" y="3205"/>
                    <a:pt x="1352" y="3222"/>
                  </a:cubicBezTo>
                  <a:cubicBezTo>
                    <a:pt x="1362" y="3246"/>
                    <a:pt x="1365" y="3276"/>
                    <a:pt x="1365" y="3306"/>
                  </a:cubicBezTo>
                  <a:lnTo>
                    <a:pt x="1365" y="3299"/>
                  </a:lnTo>
                  <a:cubicBezTo>
                    <a:pt x="1365" y="3312"/>
                    <a:pt x="1368" y="3322"/>
                    <a:pt x="1368" y="3332"/>
                  </a:cubicBezTo>
                  <a:cubicBezTo>
                    <a:pt x="1375" y="3389"/>
                    <a:pt x="1378" y="3439"/>
                    <a:pt x="1378" y="3490"/>
                  </a:cubicBezTo>
                  <a:lnTo>
                    <a:pt x="1378" y="3607"/>
                  </a:lnTo>
                  <a:lnTo>
                    <a:pt x="1378" y="3657"/>
                  </a:lnTo>
                  <a:cubicBezTo>
                    <a:pt x="1378" y="3781"/>
                    <a:pt x="1385" y="3881"/>
                    <a:pt x="1402" y="3974"/>
                  </a:cubicBezTo>
                  <a:cubicBezTo>
                    <a:pt x="1415" y="4041"/>
                    <a:pt x="1429" y="4095"/>
                    <a:pt x="1445" y="4145"/>
                  </a:cubicBezTo>
                  <a:cubicBezTo>
                    <a:pt x="1462" y="4202"/>
                    <a:pt x="1479" y="4259"/>
                    <a:pt x="1499" y="4312"/>
                  </a:cubicBezTo>
                  <a:cubicBezTo>
                    <a:pt x="1526" y="4379"/>
                    <a:pt x="1549" y="4429"/>
                    <a:pt x="1569" y="4479"/>
                  </a:cubicBezTo>
                  <a:cubicBezTo>
                    <a:pt x="1596" y="4533"/>
                    <a:pt x="1626" y="4586"/>
                    <a:pt x="1659" y="4643"/>
                  </a:cubicBezTo>
                  <a:cubicBezTo>
                    <a:pt x="1713" y="4733"/>
                    <a:pt x="1776" y="4827"/>
                    <a:pt x="1853" y="4934"/>
                  </a:cubicBezTo>
                  <a:cubicBezTo>
                    <a:pt x="1897" y="4967"/>
                    <a:pt x="1930" y="5011"/>
                    <a:pt x="1960" y="5048"/>
                  </a:cubicBezTo>
                  <a:cubicBezTo>
                    <a:pt x="1920" y="5024"/>
                    <a:pt x="1887" y="5001"/>
                    <a:pt x="1850" y="4977"/>
                  </a:cubicBezTo>
                  <a:cubicBezTo>
                    <a:pt x="1816" y="4957"/>
                    <a:pt x="1783" y="4931"/>
                    <a:pt x="1750" y="4911"/>
                  </a:cubicBezTo>
                  <a:cubicBezTo>
                    <a:pt x="1693" y="4874"/>
                    <a:pt x="1629" y="4830"/>
                    <a:pt x="1569" y="4794"/>
                  </a:cubicBezTo>
                  <a:cubicBezTo>
                    <a:pt x="1519" y="4760"/>
                    <a:pt x="1469" y="4723"/>
                    <a:pt x="1412" y="4677"/>
                  </a:cubicBezTo>
                  <a:cubicBezTo>
                    <a:pt x="1368" y="4643"/>
                    <a:pt x="1325" y="4600"/>
                    <a:pt x="1278" y="4563"/>
                  </a:cubicBezTo>
                  <a:cubicBezTo>
                    <a:pt x="1241" y="4526"/>
                    <a:pt x="1198" y="4489"/>
                    <a:pt x="1161" y="4446"/>
                  </a:cubicBezTo>
                  <a:lnTo>
                    <a:pt x="1158" y="4443"/>
                  </a:lnTo>
                  <a:cubicBezTo>
                    <a:pt x="1079" y="4357"/>
                    <a:pt x="1013" y="4285"/>
                    <a:pt x="954" y="4209"/>
                  </a:cubicBezTo>
                  <a:lnTo>
                    <a:pt x="954" y="4209"/>
                  </a:lnTo>
                  <a:lnTo>
                    <a:pt x="954" y="4212"/>
                  </a:lnTo>
                  <a:lnTo>
                    <a:pt x="950" y="4208"/>
                  </a:lnTo>
                  <a:lnTo>
                    <a:pt x="927" y="4172"/>
                  </a:lnTo>
                  <a:lnTo>
                    <a:pt x="914" y="4145"/>
                  </a:lnTo>
                  <a:cubicBezTo>
                    <a:pt x="910" y="4138"/>
                    <a:pt x="910" y="4128"/>
                    <a:pt x="907" y="4122"/>
                  </a:cubicBezTo>
                  <a:cubicBezTo>
                    <a:pt x="897" y="4088"/>
                    <a:pt x="894" y="4048"/>
                    <a:pt x="884" y="4008"/>
                  </a:cubicBezTo>
                  <a:lnTo>
                    <a:pt x="880" y="3971"/>
                  </a:lnTo>
                  <a:cubicBezTo>
                    <a:pt x="877" y="3941"/>
                    <a:pt x="874" y="3908"/>
                    <a:pt x="867" y="3877"/>
                  </a:cubicBezTo>
                  <a:cubicBezTo>
                    <a:pt x="854" y="3787"/>
                    <a:pt x="803" y="3694"/>
                    <a:pt x="726" y="3613"/>
                  </a:cubicBezTo>
                  <a:cubicBezTo>
                    <a:pt x="696" y="3587"/>
                    <a:pt x="660" y="3553"/>
                    <a:pt x="616" y="3520"/>
                  </a:cubicBezTo>
                  <a:cubicBezTo>
                    <a:pt x="593" y="3496"/>
                    <a:pt x="563" y="3476"/>
                    <a:pt x="536" y="3456"/>
                  </a:cubicBezTo>
                  <a:lnTo>
                    <a:pt x="519" y="3443"/>
                  </a:lnTo>
                  <a:lnTo>
                    <a:pt x="509" y="3429"/>
                  </a:lnTo>
                  <a:cubicBezTo>
                    <a:pt x="476" y="3406"/>
                    <a:pt x="442" y="3379"/>
                    <a:pt x="412" y="3349"/>
                  </a:cubicBezTo>
                  <a:cubicBezTo>
                    <a:pt x="402" y="3339"/>
                    <a:pt x="392" y="3329"/>
                    <a:pt x="382" y="3316"/>
                  </a:cubicBezTo>
                  <a:cubicBezTo>
                    <a:pt x="375" y="3306"/>
                    <a:pt x="365" y="3292"/>
                    <a:pt x="359" y="3282"/>
                  </a:cubicBezTo>
                  <a:cubicBezTo>
                    <a:pt x="349" y="3266"/>
                    <a:pt x="342" y="3246"/>
                    <a:pt x="332" y="3226"/>
                  </a:cubicBezTo>
                  <a:cubicBezTo>
                    <a:pt x="315" y="3179"/>
                    <a:pt x="298" y="3129"/>
                    <a:pt x="282" y="3072"/>
                  </a:cubicBezTo>
                  <a:cubicBezTo>
                    <a:pt x="268" y="3025"/>
                    <a:pt x="258" y="2971"/>
                    <a:pt x="248" y="2921"/>
                  </a:cubicBezTo>
                  <a:cubicBezTo>
                    <a:pt x="242" y="2874"/>
                    <a:pt x="232" y="2828"/>
                    <a:pt x="228" y="2774"/>
                  </a:cubicBezTo>
                  <a:cubicBezTo>
                    <a:pt x="218" y="2694"/>
                    <a:pt x="215" y="2630"/>
                    <a:pt x="215" y="2574"/>
                  </a:cubicBezTo>
                  <a:cubicBezTo>
                    <a:pt x="215" y="2537"/>
                    <a:pt x="218" y="2497"/>
                    <a:pt x="225" y="2460"/>
                  </a:cubicBezTo>
                  <a:cubicBezTo>
                    <a:pt x="228" y="2430"/>
                    <a:pt x="235" y="2403"/>
                    <a:pt x="245" y="2370"/>
                  </a:cubicBezTo>
                  <a:cubicBezTo>
                    <a:pt x="252" y="2336"/>
                    <a:pt x="265" y="2303"/>
                    <a:pt x="282" y="2269"/>
                  </a:cubicBezTo>
                  <a:cubicBezTo>
                    <a:pt x="295" y="2239"/>
                    <a:pt x="309" y="2209"/>
                    <a:pt x="325" y="2186"/>
                  </a:cubicBezTo>
                  <a:close/>
                  <a:moveTo>
                    <a:pt x="3064" y="370"/>
                  </a:moveTo>
                  <a:cubicBezTo>
                    <a:pt x="3120" y="370"/>
                    <a:pt x="3167" y="377"/>
                    <a:pt x="3204" y="384"/>
                  </a:cubicBezTo>
                  <a:lnTo>
                    <a:pt x="3201" y="384"/>
                  </a:lnTo>
                  <a:cubicBezTo>
                    <a:pt x="3204" y="384"/>
                    <a:pt x="3207" y="384"/>
                    <a:pt x="3217" y="387"/>
                  </a:cubicBezTo>
                  <a:lnTo>
                    <a:pt x="3281" y="400"/>
                  </a:lnTo>
                  <a:cubicBezTo>
                    <a:pt x="3304" y="410"/>
                    <a:pt x="3331" y="417"/>
                    <a:pt x="3354" y="430"/>
                  </a:cubicBezTo>
                  <a:cubicBezTo>
                    <a:pt x="3384" y="444"/>
                    <a:pt x="3415" y="460"/>
                    <a:pt x="3441" y="477"/>
                  </a:cubicBezTo>
                  <a:cubicBezTo>
                    <a:pt x="3468" y="494"/>
                    <a:pt x="3498" y="514"/>
                    <a:pt x="3525" y="534"/>
                  </a:cubicBezTo>
                  <a:cubicBezTo>
                    <a:pt x="3582" y="581"/>
                    <a:pt x="3632" y="631"/>
                    <a:pt x="3685" y="684"/>
                  </a:cubicBezTo>
                  <a:lnTo>
                    <a:pt x="3749" y="761"/>
                  </a:lnTo>
                  <a:cubicBezTo>
                    <a:pt x="3766" y="781"/>
                    <a:pt x="3782" y="805"/>
                    <a:pt x="3802" y="828"/>
                  </a:cubicBezTo>
                  <a:lnTo>
                    <a:pt x="3843" y="882"/>
                  </a:lnTo>
                  <a:lnTo>
                    <a:pt x="3849" y="885"/>
                  </a:lnTo>
                  <a:cubicBezTo>
                    <a:pt x="3906" y="965"/>
                    <a:pt x="3966" y="1046"/>
                    <a:pt x="4033" y="1119"/>
                  </a:cubicBezTo>
                  <a:cubicBezTo>
                    <a:pt x="4070" y="1163"/>
                    <a:pt x="4110" y="1206"/>
                    <a:pt x="4150" y="1250"/>
                  </a:cubicBezTo>
                  <a:lnTo>
                    <a:pt x="4170" y="1270"/>
                  </a:lnTo>
                  <a:cubicBezTo>
                    <a:pt x="4207" y="1313"/>
                    <a:pt x="4250" y="1353"/>
                    <a:pt x="4284" y="1400"/>
                  </a:cubicBezTo>
                  <a:cubicBezTo>
                    <a:pt x="4307" y="1433"/>
                    <a:pt x="4334" y="1470"/>
                    <a:pt x="4354" y="1507"/>
                  </a:cubicBezTo>
                  <a:cubicBezTo>
                    <a:pt x="4377" y="1554"/>
                    <a:pt x="4401" y="1601"/>
                    <a:pt x="4421" y="1654"/>
                  </a:cubicBezTo>
                  <a:cubicBezTo>
                    <a:pt x="4441" y="1708"/>
                    <a:pt x="4461" y="1771"/>
                    <a:pt x="4478" y="1841"/>
                  </a:cubicBezTo>
                  <a:lnTo>
                    <a:pt x="4488" y="1885"/>
                  </a:lnTo>
                  <a:cubicBezTo>
                    <a:pt x="4495" y="1918"/>
                    <a:pt x="4505" y="1955"/>
                    <a:pt x="4508" y="1992"/>
                  </a:cubicBezTo>
                  <a:cubicBezTo>
                    <a:pt x="4518" y="2049"/>
                    <a:pt x="4525" y="2102"/>
                    <a:pt x="4538" y="2172"/>
                  </a:cubicBezTo>
                  <a:cubicBezTo>
                    <a:pt x="4545" y="2226"/>
                    <a:pt x="4551" y="2283"/>
                    <a:pt x="4558" y="2333"/>
                  </a:cubicBezTo>
                  <a:cubicBezTo>
                    <a:pt x="4561" y="2360"/>
                    <a:pt x="4568" y="2390"/>
                    <a:pt x="4571" y="2423"/>
                  </a:cubicBezTo>
                  <a:cubicBezTo>
                    <a:pt x="4575" y="2443"/>
                    <a:pt x="4578" y="2467"/>
                    <a:pt x="4578" y="2487"/>
                  </a:cubicBezTo>
                  <a:cubicBezTo>
                    <a:pt x="4585" y="2517"/>
                    <a:pt x="4588" y="2540"/>
                    <a:pt x="4595" y="2570"/>
                  </a:cubicBezTo>
                  <a:cubicBezTo>
                    <a:pt x="4601" y="2584"/>
                    <a:pt x="4601" y="2594"/>
                    <a:pt x="4605" y="2607"/>
                  </a:cubicBezTo>
                  <a:cubicBezTo>
                    <a:pt x="4608" y="2634"/>
                    <a:pt x="4618" y="2660"/>
                    <a:pt x="4622" y="2687"/>
                  </a:cubicBezTo>
                  <a:lnTo>
                    <a:pt x="4628" y="2721"/>
                  </a:lnTo>
                  <a:cubicBezTo>
                    <a:pt x="4635" y="2744"/>
                    <a:pt x="4642" y="2771"/>
                    <a:pt x="4652" y="2794"/>
                  </a:cubicBezTo>
                  <a:lnTo>
                    <a:pt x="4658" y="2834"/>
                  </a:lnTo>
                  <a:cubicBezTo>
                    <a:pt x="4668" y="2871"/>
                    <a:pt x="4678" y="2905"/>
                    <a:pt x="4688" y="2928"/>
                  </a:cubicBezTo>
                  <a:cubicBezTo>
                    <a:pt x="4719" y="3012"/>
                    <a:pt x="4752" y="3102"/>
                    <a:pt x="4785" y="3185"/>
                  </a:cubicBezTo>
                  <a:cubicBezTo>
                    <a:pt x="4805" y="3242"/>
                    <a:pt x="4829" y="3302"/>
                    <a:pt x="4852" y="3363"/>
                  </a:cubicBezTo>
                  <a:lnTo>
                    <a:pt x="4902" y="3513"/>
                  </a:lnTo>
                  <a:lnTo>
                    <a:pt x="4919" y="3570"/>
                  </a:lnTo>
                  <a:cubicBezTo>
                    <a:pt x="4946" y="3653"/>
                    <a:pt x="4973" y="3724"/>
                    <a:pt x="4996" y="3791"/>
                  </a:cubicBezTo>
                  <a:cubicBezTo>
                    <a:pt x="5029" y="3874"/>
                    <a:pt x="5060" y="3938"/>
                    <a:pt x="5090" y="3994"/>
                  </a:cubicBezTo>
                  <a:cubicBezTo>
                    <a:pt x="5096" y="4011"/>
                    <a:pt x="5110" y="4031"/>
                    <a:pt x="5120" y="4048"/>
                  </a:cubicBezTo>
                  <a:cubicBezTo>
                    <a:pt x="5073" y="4075"/>
                    <a:pt x="5036" y="4098"/>
                    <a:pt x="4996" y="4132"/>
                  </a:cubicBezTo>
                  <a:cubicBezTo>
                    <a:pt x="4976" y="4155"/>
                    <a:pt x="4956" y="4175"/>
                    <a:pt x="4936" y="4205"/>
                  </a:cubicBezTo>
                  <a:lnTo>
                    <a:pt x="4892" y="4172"/>
                  </a:lnTo>
                  <a:cubicBezTo>
                    <a:pt x="4876" y="4158"/>
                    <a:pt x="4859" y="4142"/>
                    <a:pt x="4842" y="4125"/>
                  </a:cubicBezTo>
                  <a:lnTo>
                    <a:pt x="4829" y="4112"/>
                  </a:lnTo>
                  <a:cubicBezTo>
                    <a:pt x="4809" y="4088"/>
                    <a:pt x="4785" y="4061"/>
                    <a:pt x="4762" y="4038"/>
                  </a:cubicBezTo>
                  <a:cubicBezTo>
                    <a:pt x="4725" y="3994"/>
                    <a:pt x="4692" y="3948"/>
                    <a:pt x="4662" y="3908"/>
                  </a:cubicBezTo>
                  <a:lnTo>
                    <a:pt x="4652" y="3891"/>
                  </a:lnTo>
                  <a:lnTo>
                    <a:pt x="4635" y="3864"/>
                  </a:lnTo>
                  <a:cubicBezTo>
                    <a:pt x="4601" y="3821"/>
                    <a:pt x="4568" y="3770"/>
                    <a:pt x="4528" y="3724"/>
                  </a:cubicBezTo>
                  <a:cubicBezTo>
                    <a:pt x="4495" y="3677"/>
                    <a:pt x="4461" y="3623"/>
                    <a:pt x="4428" y="3570"/>
                  </a:cubicBezTo>
                  <a:cubicBezTo>
                    <a:pt x="4404" y="3526"/>
                    <a:pt x="4384" y="3480"/>
                    <a:pt x="4357" y="3436"/>
                  </a:cubicBezTo>
                  <a:lnTo>
                    <a:pt x="4341" y="3403"/>
                  </a:lnTo>
                  <a:lnTo>
                    <a:pt x="4317" y="3353"/>
                  </a:lnTo>
                  <a:lnTo>
                    <a:pt x="4277" y="3276"/>
                  </a:lnTo>
                  <a:lnTo>
                    <a:pt x="4127" y="2961"/>
                  </a:lnTo>
                  <a:lnTo>
                    <a:pt x="4100" y="2901"/>
                  </a:lnTo>
                  <a:lnTo>
                    <a:pt x="4100" y="2901"/>
                  </a:lnTo>
                  <a:lnTo>
                    <a:pt x="4107" y="2921"/>
                  </a:lnTo>
                  <a:cubicBezTo>
                    <a:pt x="4153" y="3042"/>
                    <a:pt x="4194" y="3162"/>
                    <a:pt x="4240" y="3279"/>
                  </a:cubicBezTo>
                  <a:cubicBezTo>
                    <a:pt x="4250" y="3306"/>
                    <a:pt x="4260" y="3336"/>
                    <a:pt x="4274" y="3359"/>
                  </a:cubicBezTo>
                  <a:lnTo>
                    <a:pt x="4287" y="3393"/>
                  </a:lnTo>
                  <a:lnTo>
                    <a:pt x="4304" y="3436"/>
                  </a:lnTo>
                  <a:cubicBezTo>
                    <a:pt x="4317" y="3470"/>
                    <a:pt x="4327" y="3503"/>
                    <a:pt x="4344" y="3536"/>
                  </a:cubicBezTo>
                  <a:cubicBezTo>
                    <a:pt x="4351" y="3543"/>
                    <a:pt x="4354" y="3557"/>
                    <a:pt x="4357" y="3563"/>
                  </a:cubicBezTo>
                  <a:lnTo>
                    <a:pt x="4361" y="3577"/>
                  </a:lnTo>
                  <a:cubicBezTo>
                    <a:pt x="4371" y="3593"/>
                    <a:pt x="4377" y="3613"/>
                    <a:pt x="4391" y="3630"/>
                  </a:cubicBezTo>
                  <a:cubicBezTo>
                    <a:pt x="4408" y="3663"/>
                    <a:pt x="4428" y="3697"/>
                    <a:pt x="4454" y="3730"/>
                  </a:cubicBezTo>
                  <a:cubicBezTo>
                    <a:pt x="4471" y="3757"/>
                    <a:pt x="4491" y="3781"/>
                    <a:pt x="4508" y="3807"/>
                  </a:cubicBezTo>
                  <a:cubicBezTo>
                    <a:pt x="4545" y="3861"/>
                    <a:pt x="4585" y="3914"/>
                    <a:pt x="4625" y="3971"/>
                  </a:cubicBezTo>
                  <a:cubicBezTo>
                    <a:pt x="4645" y="3998"/>
                    <a:pt x="4672" y="4028"/>
                    <a:pt x="4692" y="4058"/>
                  </a:cubicBezTo>
                  <a:cubicBezTo>
                    <a:pt x="4708" y="4078"/>
                    <a:pt x="4729" y="4098"/>
                    <a:pt x="4752" y="4115"/>
                  </a:cubicBezTo>
                  <a:lnTo>
                    <a:pt x="4812" y="4165"/>
                  </a:lnTo>
                  <a:cubicBezTo>
                    <a:pt x="4846" y="4192"/>
                    <a:pt x="4879" y="4215"/>
                    <a:pt x="4906" y="4232"/>
                  </a:cubicBezTo>
                  <a:cubicBezTo>
                    <a:pt x="4896" y="4245"/>
                    <a:pt x="4889" y="4262"/>
                    <a:pt x="4879" y="4275"/>
                  </a:cubicBezTo>
                  <a:lnTo>
                    <a:pt x="4872" y="4292"/>
                  </a:lnTo>
                  <a:cubicBezTo>
                    <a:pt x="4862" y="4305"/>
                    <a:pt x="4859" y="4315"/>
                    <a:pt x="4852" y="4329"/>
                  </a:cubicBezTo>
                  <a:cubicBezTo>
                    <a:pt x="4826" y="4379"/>
                    <a:pt x="4802" y="4439"/>
                    <a:pt x="4785" y="4506"/>
                  </a:cubicBezTo>
                  <a:cubicBezTo>
                    <a:pt x="4755" y="4493"/>
                    <a:pt x="4729" y="4483"/>
                    <a:pt x="4702" y="4473"/>
                  </a:cubicBezTo>
                  <a:lnTo>
                    <a:pt x="4668" y="4456"/>
                  </a:lnTo>
                  <a:lnTo>
                    <a:pt x="4571" y="4412"/>
                  </a:lnTo>
                  <a:lnTo>
                    <a:pt x="4555" y="4406"/>
                  </a:lnTo>
                  <a:lnTo>
                    <a:pt x="4495" y="4379"/>
                  </a:lnTo>
                  <a:cubicBezTo>
                    <a:pt x="4478" y="4376"/>
                    <a:pt x="4468" y="4366"/>
                    <a:pt x="4451" y="4362"/>
                  </a:cubicBezTo>
                  <a:cubicBezTo>
                    <a:pt x="4438" y="4359"/>
                    <a:pt x="4421" y="4349"/>
                    <a:pt x="4408" y="4346"/>
                  </a:cubicBezTo>
                  <a:lnTo>
                    <a:pt x="4401" y="4342"/>
                  </a:lnTo>
                  <a:cubicBezTo>
                    <a:pt x="4394" y="4339"/>
                    <a:pt x="4388" y="4332"/>
                    <a:pt x="4384" y="4329"/>
                  </a:cubicBezTo>
                  <a:cubicBezTo>
                    <a:pt x="4334" y="4289"/>
                    <a:pt x="4284" y="4255"/>
                    <a:pt x="4234" y="4215"/>
                  </a:cubicBezTo>
                  <a:cubicBezTo>
                    <a:pt x="4217" y="4205"/>
                    <a:pt x="4194" y="4192"/>
                    <a:pt x="4177" y="4175"/>
                  </a:cubicBezTo>
                  <a:cubicBezTo>
                    <a:pt x="4137" y="4145"/>
                    <a:pt x="4093" y="4112"/>
                    <a:pt x="4053" y="4078"/>
                  </a:cubicBezTo>
                  <a:lnTo>
                    <a:pt x="3993" y="4031"/>
                  </a:lnTo>
                  <a:cubicBezTo>
                    <a:pt x="3943" y="3991"/>
                    <a:pt x="3893" y="3948"/>
                    <a:pt x="3849" y="3904"/>
                  </a:cubicBezTo>
                  <a:cubicBezTo>
                    <a:pt x="3839" y="3894"/>
                    <a:pt x="3833" y="3891"/>
                    <a:pt x="3822" y="3881"/>
                  </a:cubicBezTo>
                  <a:cubicBezTo>
                    <a:pt x="3806" y="3864"/>
                    <a:pt x="3789" y="3854"/>
                    <a:pt x="3772" y="3837"/>
                  </a:cubicBezTo>
                  <a:lnTo>
                    <a:pt x="3736" y="3797"/>
                  </a:lnTo>
                  <a:lnTo>
                    <a:pt x="3699" y="3760"/>
                  </a:lnTo>
                  <a:cubicBezTo>
                    <a:pt x="3659" y="3720"/>
                    <a:pt x="3632" y="3687"/>
                    <a:pt x="3602" y="3653"/>
                  </a:cubicBezTo>
                  <a:cubicBezTo>
                    <a:pt x="3582" y="3623"/>
                    <a:pt x="3565" y="3593"/>
                    <a:pt x="3542" y="3563"/>
                  </a:cubicBezTo>
                  <a:cubicBezTo>
                    <a:pt x="3522" y="3526"/>
                    <a:pt x="3505" y="3486"/>
                    <a:pt x="3485" y="3439"/>
                  </a:cubicBezTo>
                  <a:lnTo>
                    <a:pt x="3458" y="3376"/>
                  </a:lnTo>
                  <a:lnTo>
                    <a:pt x="3458" y="3376"/>
                  </a:lnTo>
                  <a:cubicBezTo>
                    <a:pt x="3471" y="3426"/>
                    <a:pt x="3488" y="3476"/>
                    <a:pt x="3505" y="3530"/>
                  </a:cubicBezTo>
                  <a:cubicBezTo>
                    <a:pt x="3538" y="3630"/>
                    <a:pt x="3588" y="3727"/>
                    <a:pt x="3652" y="3807"/>
                  </a:cubicBezTo>
                  <a:cubicBezTo>
                    <a:pt x="3672" y="3837"/>
                    <a:pt x="3692" y="3864"/>
                    <a:pt x="3719" y="3894"/>
                  </a:cubicBezTo>
                  <a:cubicBezTo>
                    <a:pt x="3722" y="3898"/>
                    <a:pt x="3726" y="3904"/>
                    <a:pt x="3726" y="3908"/>
                  </a:cubicBezTo>
                  <a:lnTo>
                    <a:pt x="3809" y="4008"/>
                  </a:lnTo>
                  <a:cubicBezTo>
                    <a:pt x="3822" y="4025"/>
                    <a:pt x="3839" y="4038"/>
                    <a:pt x="3853" y="4055"/>
                  </a:cubicBezTo>
                  <a:lnTo>
                    <a:pt x="3869" y="4071"/>
                  </a:lnTo>
                  <a:lnTo>
                    <a:pt x="3886" y="4088"/>
                  </a:lnTo>
                  <a:cubicBezTo>
                    <a:pt x="3899" y="4105"/>
                    <a:pt x="3916" y="4115"/>
                    <a:pt x="3926" y="4132"/>
                  </a:cubicBezTo>
                  <a:lnTo>
                    <a:pt x="3986" y="4182"/>
                  </a:lnTo>
                  <a:lnTo>
                    <a:pt x="4023" y="4215"/>
                  </a:lnTo>
                  <a:cubicBezTo>
                    <a:pt x="4070" y="4259"/>
                    <a:pt x="4117" y="4295"/>
                    <a:pt x="4150" y="4325"/>
                  </a:cubicBezTo>
                  <a:lnTo>
                    <a:pt x="4184" y="4356"/>
                  </a:lnTo>
                  <a:lnTo>
                    <a:pt x="4244" y="4406"/>
                  </a:lnTo>
                  <a:cubicBezTo>
                    <a:pt x="4254" y="4412"/>
                    <a:pt x="4267" y="4422"/>
                    <a:pt x="4274" y="4429"/>
                  </a:cubicBezTo>
                  <a:cubicBezTo>
                    <a:pt x="4284" y="4432"/>
                    <a:pt x="4287" y="4443"/>
                    <a:pt x="4294" y="4446"/>
                  </a:cubicBezTo>
                  <a:cubicBezTo>
                    <a:pt x="4311" y="4459"/>
                    <a:pt x="4327" y="4473"/>
                    <a:pt x="4344" y="4479"/>
                  </a:cubicBezTo>
                  <a:cubicBezTo>
                    <a:pt x="4357" y="4483"/>
                    <a:pt x="4367" y="4489"/>
                    <a:pt x="4377" y="4493"/>
                  </a:cubicBezTo>
                  <a:lnTo>
                    <a:pt x="4401" y="4499"/>
                  </a:lnTo>
                  <a:lnTo>
                    <a:pt x="4411" y="4506"/>
                  </a:lnTo>
                  <a:cubicBezTo>
                    <a:pt x="4444" y="4523"/>
                    <a:pt x="4484" y="4539"/>
                    <a:pt x="4518" y="4549"/>
                  </a:cubicBezTo>
                  <a:lnTo>
                    <a:pt x="4528" y="4549"/>
                  </a:lnTo>
                  <a:cubicBezTo>
                    <a:pt x="4578" y="4573"/>
                    <a:pt x="4635" y="4596"/>
                    <a:pt x="4685" y="4616"/>
                  </a:cubicBezTo>
                  <a:lnTo>
                    <a:pt x="4745" y="4646"/>
                  </a:lnTo>
                  <a:cubicBezTo>
                    <a:pt x="4742" y="4663"/>
                    <a:pt x="4742" y="4680"/>
                    <a:pt x="4739" y="4697"/>
                  </a:cubicBezTo>
                  <a:cubicBezTo>
                    <a:pt x="4729" y="4750"/>
                    <a:pt x="4722" y="4814"/>
                    <a:pt x="4719" y="4891"/>
                  </a:cubicBezTo>
                  <a:cubicBezTo>
                    <a:pt x="4719" y="4914"/>
                    <a:pt x="4719" y="4934"/>
                    <a:pt x="4712" y="4961"/>
                  </a:cubicBezTo>
                  <a:cubicBezTo>
                    <a:pt x="4708" y="4957"/>
                    <a:pt x="4702" y="4957"/>
                    <a:pt x="4695" y="4951"/>
                  </a:cubicBezTo>
                  <a:lnTo>
                    <a:pt x="4635" y="4927"/>
                  </a:lnTo>
                  <a:cubicBezTo>
                    <a:pt x="4612" y="4917"/>
                    <a:pt x="4588" y="4911"/>
                    <a:pt x="4568" y="4907"/>
                  </a:cubicBezTo>
                  <a:lnTo>
                    <a:pt x="4521" y="4894"/>
                  </a:lnTo>
                  <a:cubicBezTo>
                    <a:pt x="4495" y="4884"/>
                    <a:pt x="4474" y="4877"/>
                    <a:pt x="4451" y="4874"/>
                  </a:cubicBezTo>
                  <a:cubicBezTo>
                    <a:pt x="4404" y="4860"/>
                    <a:pt x="4357" y="4844"/>
                    <a:pt x="4311" y="4827"/>
                  </a:cubicBezTo>
                  <a:cubicBezTo>
                    <a:pt x="4287" y="4817"/>
                    <a:pt x="4260" y="4810"/>
                    <a:pt x="4237" y="4797"/>
                  </a:cubicBezTo>
                  <a:cubicBezTo>
                    <a:pt x="4210" y="4790"/>
                    <a:pt x="4187" y="4777"/>
                    <a:pt x="4167" y="4767"/>
                  </a:cubicBezTo>
                  <a:lnTo>
                    <a:pt x="4133" y="4750"/>
                  </a:lnTo>
                  <a:cubicBezTo>
                    <a:pt x="4103" y="4740"/>
                    <a:pt x="4070" y="4727"/>
                    <a:pt x="4040" y="4713"/>
                  </a:cubicBezTo>
                  <a:lnTo>
                    <a:pt x="3966" y="4690"/>
                  </a:lnTo>
                  <a:cubicBezTo>
                    <a:pt x="3939" y="4680"/>
                    <a:pt x="3916" y="4673"/>
                    <a:pt x="3886" y="4663"/>
                  </a:cubicBezTo>
                  <a:cubicBezTo>
                    <a:pt x="3853" y="4656"/>
                    <a:pt x="3816" y="4643"/>
                    <a:pt x="3782" y="4633"/>
                  </a:cubicBezTo>
                  <a:lnTo>
                    <a:pt x="3749" y="4626"/>
                  </a:lnTo>
                  <a:lnTo>
                    <a:pt x="3736" y="4623"/>
                  </a:lnTo>
                  <a:lnTo>
                    <a:pt x="3699" y="4610"/>
                  </a:lnTo>
                  <a:lnTo>
                    <a:pt x="3682" y="4606"/>
                  </a:lnTo>
                  <a:cubicBezTo>
                    <a:pt x="3669" y="4600"/>
                    <a:pt x="3655" y="4596"/>
                    <a:pt x="3649" y="4593"/>
                  </a:cubicBezTo>
                  <a:lnTo>
                    <a:pt x="3635" y="4590"/>
                  </a:lnTo>
                  <a:cubicBezTo>
                    <a:pt x="3622" y="4583"/>
                    <a:pt x="3608" y="4580"/>
                    <a:pt x="3598" y="4573"/>
                  </a:cubicBezTo>
                  <a:lnTo>
                    <a:pt x="3575" y="4563"/>
                  </a:lnTo>
                  <a:lnTo>
                    <a:pt x="3552" y="4549"/>
                  </a:lnTo>
                  <a:lnTo>
                    <a:pt x="3535" y="4543"/>
                  </a:lnTo>
                  <a:lnTo>
                    <a:pt x="3498" y="4526"/>
                  </a:lnTo>
                  <a:cubicBezTo>
                    <a:pt x="3485" y="4523"/>
                    <a:pt x="3475" y="4513"/>
                    <a:pt x="3465" y="4509"/>
                  </a:cubicBezTo>
                  <a:lnTo>
                    <a:pt x="3451" y="4499"/>
                  </a:lnTo>
                  <a:cubicBezTo>
                    <a:pt x="3418" y="4483"/>
                    <a:pt x="3388" y="4466"/>
                    <a:pt x="3358" y="4446"/>
                  </a:cubicBezTo>
                  <a:cubicBezTo>
                    <a:pt x="3293" y="4410"/>
                    <a:pt x="3227" y="4368"/>
                    <a:pt x="3162" y="4332"/>
                  </a:cubicBezTo>
                  <a:lnTo>
                    <a:pt x="3162" y="4332"/>
                  </a:lnTo>
                  <a:lnTo>
                    <a:pt x="3164" y="4332"/>
                  </a:lnTo>
                  <a:lnTo>
                    <a:pt x="3157" y="4329"/>
                  </a:lnTo>
                  <a:lnTo>
                    <a:pt x="3157" y="4329"/>
                  </a:lnTo>
                  <a:cubicBezTo>
                    <a:pt x="3159" y="4330"/>
                    <a:pt x="3161" y="4331"/>
                    <a:pt x="3162" y="4332"/>
                  </a:cubicBezTo>
                  <a:lnTo>
                    <a:pt x="3162" y="4332"/>
                  </a:lnTo>
                  <a:lnTo>
                    <a:pt x="3154" y="4329"/>
                  </a:lnTo>
                  <a:cubicBezTo>
                    <a:pt x="3114" y="4305"/>
                    <a:pt x="3070" y="4279"/>
                    <a:pt x="3033" y="4255"/>
                  </a:cubicBezTo>
                  <a:cubicBezTo>
                    <a:pt x="2990" y="4225"/>
                    <a:pt x="2950" y="4195"/>
                    <a:pt x="2913" y="4162"/>
                  </a:cubicBezTo>
                  <a:cubicBezTo>
                    <a:pt x="2853" y="4115"/>
                    <a:pt x="2799" y="4065"/>
                    <a:pt x="2749" y="4015"/>
                  </a:cubicBezTo>
                  <a:cubicBezTo>
                    <a:pt x="2726" y="3994"/>
                    <a:pt x="2706" y="3971"/>
                    <a:pt x="2689" y="3948"/>
                  </a:cubicBezTo>
                  <a:lnTo>
                    <a:pt x="2676" y="3938"/>
                  </a:lnTo>
                  <a:cubicBezTo>
                    <a:pt x="2669" y="3928"/>
                    <a:pt x="2659" y="3914"/>
                    <a:pt x="2652" y="3908"/>
                  </a:cubicBezTo>
                  <a:cubicBezTo>
                    <a:pt x="2622" y="3871"/>
                    <a:pt x="2592" y="3837"/>
                    <a:pt x="2569" y="3797"/>
                  </a:cubicBezTo>
                  <a:lnTo>
                    <a:pt x="2560" y="3788"/>
                  </a:lnTo>
                  <a:lnTo>
                    <a:pt x="2560" y="3788"/>
                  </a:lnTo>
                  <a:cubicBezTo>
                    <a:pt x="2584" y="3834"/>
                    <a:pt x="2608" y="3879"/>
                    <a:pt x="2636" y="3924"/>
                  </a:cubicBezTo>
                  <a:cubicBezTo>
                    <a:pt x="2642" y="3941"/>
                    <a:pt x="2652" y="3954"/>
                    <a:pt x="2666" y="3971"/>
                  </a:cubicBezTo>
                  <a:lnTo>
                    <a:pt x="2679" y="3988"/>
                  </a:lnTo>
                  <a:cubicBezTo>
                    <a:pt x="2699" y="4021"/>
                    <a:pt x="2722" y="4058"/>
                    <a:pt x="2749" y="4088"/>
                  </a:cubicBezTo>
                  <a:cubicBezTo>
                    <a:pt x="2836" y="4198"/>
                    <a:pt x="2940" y="4295"/>
                    <a:pt x="3053" y="4376"/>
                  </a:cubicBezTo>
                  <a:cubicBezTo>
                    <a:pt x="3100" y="4406"/>
                    <a:pt x="3150" y="4432"/>
                    <a:pt x="3197" y="4463"/>
                  </a:cubicBezTo>
                  <a:lnTo>
                    <a:pt x="3237" y="4489"/>
                  </a:lnTo>
                  <a:lnTo>
                    <a:pt x="3324" y="4539"/>
                  </a:lnTo>
                  <a:lnTo>
                    <a:pt x="3368" y="4563"/>
                  </a:lnTo>
                  <a:cubicBezTo>
                    <a:pt x="3381" y="4573"/>
                    <a:pt x="3391" y="4580"/>
                    <a:pt x="3405" y="4583"/>
                  </a:cubicBezTo>
                  <a:lnTo>
                    <a:pt x="3421" y="4593"/>
                  </a:lnTo>
                  <a:cubicBezTo>
                    <a:pt x="3441" y="4606"/>
                    <a:pt x="3465" y="4613"/>
                    <a:pt x="3485" y="4626"/>
                  </a:cubicBezTo>
                  <a:cubicBezTo>
                    <a:pt x="3508" y="4640"/>
                    <a:pt x="3535" y="4650"/>
                    <a:pt x="3558" y="4660"/>
                  </a:cubicBezTo>
                  <a:cubicBezTo>
                    <a:pt x="3568" y="4663"/>
                    <a:pt x="3582" y="4667"/>
                    <a:pt x="3588" y="4673"/>
                  </a:cubicBezTo>
                  <a:lnTo>
                    <a:pt x="3602" y="4677"/>
                  </a:lnTo>
                  <a:cubicBezTo>
                    <a:pt x="3608" y="4680"/>
                    <a:pt x="3619" y="4683"/>
                    <a:pt x="3625" y="4683"/>
                  </a:cubicBezTo>
                  <a:lnTo>
                    <a:pt x="3649" y="4693"/>
                  </a:lnTo>
                  <a:cubicBezTo>
                    <a:pt x="3665" y="4697"/>
                    <a:pt x="3682" y="4707"/>
                    <a:pt x="3699" y="4710"/>
                  </a:cubicBezTo>
                  <a:cubicBezTo>
                    <a:pt x="3722" y="4717"/>
                    <a:pt x="3752" y="4727"/>
                    <a:pt x="3776" y="4730"/>
                  </a:cubicBezTo>
                  <a:lnTo>
                    <a:pt x="3916" y="4767"/>
                  </a:lnTo>
                  <a:lnTo>
                    <a:pt x="3936" y="4777"/>
                  </a:lnTo>
                  <a:cubicBezTo>
                    <a:pt x="3953" y="4780"/>
                    <a:pt x="3970" y="4790"/>
                    <a:pt x="3986" y="4794"/>
                  </a:cubicBezTo>
                  <a:cubicBezTo>
                    <a:pt x="4016" y="4807"/>
                    <a:pt x="4043" y="4814"/>
                    <a:pt x="4073" y="4827"/>
                  </a:cubicBezTo>
                  <a:cubicBezTo>
                    <a:pt x="4090" y="4834"/>
                    <a:pt x="4110" y="4844"/>
                    <a:pt x="4127" y="4847"/>
                  </a:cubicBezTo>
                  <a:cubicBezTo>
                    <a:pt x="4153" y="4857"/>
                    <a:pt x="4174" y="4867"/>
                    <a:pt x="4200" y="4877"/>
                  </a:cubicBezTo>
                  <a:cubicBezTo>
                    <a:pt x="4250" y="4894"/>
                    <a:pt x="4294" y="4911"/>
                    <a:pt x="4341" y="4927"/>
                  </a:cubicBezTo>
                  <a:cubicBezTo>
                    <a:pt x="4367" y="4934"/>
                    <a:pt x="4388" y="4941"/>
                    <a:pt x="4411" y="4947"/>
                  </a:cubicBezTo>
                  <a:cubicBezTo>
                    <a:pt x="4438" y="4957"/>
                    <a:pt x="4461" y="4961"/>
                    <a:pt x="4481" y="4967"/>
                  </a:cubicBezTo>
                  <a:cubicBezTo>
                    <a:pt x="4505" y="4977"/>
                    <a:pt x="4528" y="4981"/>
                    <a:pt x="4555" y="4991"/>
                  </a:cubicBezTo>
                  <a:lnTo>
                    <a:pt x="4575" y="4994"/>
                  </a:lnTo>
                  <a:cubicBezTo>
                    <a:pt x="4605" y="5001"/>
                    <a:pt x="4632" y="5011"/>
                    <a:pt x="4658" y="5024"/>
                  </a:cubicBezTo>
                  <a:cubicBezTo>
                    <a:pt x="4675" y="5031"/>
                    <a:pt x="4695" y="5044"/>
                    <a:pt x="4712" y="5051"/>
                  </a:cubicBezTo>
                  <a:lnTo>
                    <a:pt x="4729" y="5061"/>
                  </a:lnTo>
                  <a:lnTo>
                    <a:pt x="4729" y="5068"/>
                  </a:lnTo>
                  <a:lnTo>
                    <a:pt x="4729" y="5081"/>
                  </a:lnTo>
                  <a:cubicBezTo>
                    <a:pt x="4732" y="5158"/>
                    <a:pt x="4745" y="5228"/>
                    <a:pt x="4762" y="5298"/>
                  </a:cubicBezTo>
                  <a:cubicBezTo>
                    <a:pt x="4732" y="5308"/>
                    <a:pt x="4732" y="5308"/>
                    <a:pt x="4729" y="5308"/>
                  </a:cubicBezTo>
                  <a:lnTo>
                    <a:pt x="4715" y="5302"/>
                  </a:lnTo>
                  <a:lnTo>
                    <a:pt x="4675" y="5292"/>
                  </a:lnTo>
                  <a:lnTo>
                    <a:pt x="4645" y="5282"/>
                  </a:lnTo>
                  <a:lnTo>
                    <a:pt x="4618" y="5275"/>
                  </a:lnTo>
                  <a:lnTo>
                    <a:pt x="4601" y="5268"/>
                  </a:lnTo>
                  <a:cubicBezTo>
                    <a:pt x="4591" y="5265"/>
                    <a:pt x="4585" y="5265"/>
                    <a:pt x="4575" y="5262"/>
                  </a:cubicBezTo>
                  <a:cubicBezTo>
                    <a:pt x="4551" y="5258"/>
                    <a:pt x="4528" y="5252"/>
                    <a:pt x="4501" y="5252"/>
                  </a:cubicBezTo>
                  <a:cubicBezTo>
                    <a:pt x="4451" y="5248"/>
                    <a:pt x="4398" y="5248"/>
                    <a:pt x="4351" y="5248"/>
                  </a:cubicBezTo>
                  <a:lnTo>
                    <a:pt x="4337" y="5248"/>
                  </a:lnTo>
                  <a:cubicBezTo>
                    <a:pt x="4254" y="5248"/>
                    <a:pt x="4170" y="5245"/>
                    <a:pt x="4083" y="5245"/>
                  </a:cubicBezTo>
                  <a:lnTo>
                    <a:pt x="4073" y="5245"/>
                  </a:lnTo>
                  <a:cubicBezTo>
                    <a:pt x="4006" y="5245"/>
                    <a:pt x="3936" y="5248"/>
                    <a:pt x="3873" y="5252"/>
                  </a:cubicBezTo>
                  <a:cubicBezTo>
                    <a:pt x="3782" y="5262"/>
                    <a:pt x="3712" y="5265"/>
                    <a:pt x="3645" y="5275"/>
                  </a:cubicBezTo>
                  <a:lnTo>
                    <a:pt x="3518" y="5285"/>
                  </a:lnTo>
                  <a:cubicBezTo>
                    <a:pt x="3405" y="5298"/>
                    <a:pt x="3291" y="5312"/>
                    <a:pt x="3181" y="5318"/>
                  </a:cubicBezTo>
                  <a:cubicBezTo>
                    <a:pt x="3097" y="5329"/>
                    <a:pt x="3020" y="5332"/>
                    <a:pt x="2950" y="5335"/>
                  </a:cubicBezTo>
                  <a:cubicBezTo>
                    <a:pt x="2890" y="5342"/>
                    <a:pt x="2833" y="5342"/>
                    <a:pt x="2756" y="5342"/>
                  </a:cubicBezTo>
                  <a:lnTo>
                    <a:pt x="2696" y="5342"/>
                  </a:lnTo>
                  <a:cubicBezTo>
                    <a:pt x="2649" y="5342"/>
                    <a:pt x="2602" y="5335"/>
                    <a:pt x="2555" y="5332"/>
                  </a:cubicBezTo>
                  <a:cubicBezTo>
                    <a:pt x="2542" y="5329"/>
                    <a:pt x="2532" y="5329"/>
                    <a:pt x="2522" y="5325"/>
                  </a:cubicBezTo>
                  <a:cubicBezTo>
                    <a:pt x="2509" y="5308"/>
                    <a:pt x="2498" y="5295"/>
                    <a:pt x="2488" y="5285"/>
                  </a:cubicBezTo>
                  <a:lnTo>
                    <a:pt x="2465" y="5275"/>
                  </a:lnTo>
                  <a:cubicBezTo>
                    <a:pt x="2458" y="5268"/>
                    <a:pt x="2452" y="5268"/>
                    <a:pt x="2448" y="5265"/>
                  </a:cubicBezTo>
                  <a:cubicBezTo>
                    <a:pt x="2438" y="5262"/>
                    <a:pt x="2425" y="5252"/>
                    <a:pt x="2418" y="5248"/>
                  </a:cubicBezTo>
                  <a:cubicBezTo>
                    <a:pt x="2348" y="5201"/>
                    <a:pt x="2271" y="5151"/>
                    <a:pt x="2204" y="5098"/>
                  </a:cubicBezTo>
                  <a:cubicBezTo>
                    <a:pt x="2184" y="5081"/>
                    <a:pt x="2164" y="5061"/>
                    <a:pt x="2141" y="5044"/>
                  </a:cubicBezTo>
                  <a:cubicBezTo>
                    <a:pt x="2077" y="4974"/>
                    <a:pt x="2014" y="4891"/>
                    <a:pt x="1953" y="4814"/>
                  </a:cubicBezTo>
                  <a:lnTo>
                    <a:pt x="1950" y="4807"/>
                  </a:lnTo>
                  <a:cubicBezTo>
                    <a:pt x="1950" y="4800"/>
                    <a:pt x="1947" y="4800"/>
                    <a:pt x="1947" y="4797"/>
                  </a:cubicBezTo>
                  <a:lnTo>
                    <a:pt x="1937" y="4790"/>
                  </a:lnTo>
                  <a:cubicBezTo>
                    <a:pt x="1910" y="4750"/>
                    <a:pt x="1883" y="4713"/>
                    <a:pt x="1853" y="4673"/>
                  </a:cubicBezTo>
                  <a:cubicBezTo>
                    <a:pt x="1820" y="4616"/>
                    <a:pt x="1786" y="4563"/>
                    <a:pt x="1760" y="4516"/>
                  </a:cubicBezTo>
                  <a:cubicBezTo>
                    <a:pt x="1736" y="4479"/>
                    <a:pt x="1719" y="4446"/>
                    <a:pt x="1699" y="4409"/>
                  </a:cubicBezTo>
                  <a:cubicBezTo>
                    <a:pt x="1686" y="4382"/>
                    <a:pt x="1676" y="4356"/>
                    <a:pt x="1663" y="4325"/>
                  </a:cubicBezTo>
                  <a:lnTo>
                    <a:pt x="1649" y="4295"/>
                  </a:lnTo>
                  <a:lnTo>
                    <a:pt x="1646" y="4282"/>
                  </a:lnTo>
                  <a:cubicBezTo>
                    <a:pt x="1629" y="4239"/>
                    <a:pt x="1606" y="4192"/>
                    <a:pt x="1596" y="4145"/>
                  </a:cubicBezTo>
                  <a:cubicBezTo>
                    <a:pt x="1586" y="4115"/>
                    <a:pt x="1579" y="4091"/>
                    <a:pt x="1569" y="4061"/>
                  </a:cubicBezTo>
                  <a:cubicBezTo>
                    <a:pt x="1566" y="4041"/>
                    <a:pt x="1556" y="4021"/>
                    <a:pt x="1552" y="4005"/>
                  </a:cubicBezTo>
                  <a:lnTo>
                    <a:pt x="1549" y="3981"/>
                  </a:lnTo>
                  <a:lnTo>
                    <a:pt x="1549" y="3978"/>
                  </a:lnTo>
                  <a:cubicBezTo>
                    <a:pt x="1536" y="3938"/>
                    <a:pt x="1532" y="3891"/>
                    <a:pt x="1526" y="3844"/>
                  </a:cubicBezTo>
                  <a:lnTo>
                    <a:pt x="1519" y="3831"/>
                  </a:lnTo>
                  <a:lnTo>
                    <a:pt x="1519" y="3814"/>
                  </a:lnTo>
                  <a:cubicBezTo>
                    <a:pt x="1516" y="3791"/>
                    <a:pt x="1516" y="3764"/>
                    <a:pt x="1516" y="3737"/>
                  </a:cubicBezTo>
                  <a:cubicBezTo>
                    <a:pt x="1516" y="3697"/>
                    <a:pt x="1512" y="3663"/>
                    <a:pt x="1512" y="3627"/>
                  </a:cubicBezTo>
                  <a:lnTo>
                    <a:pt x="1512" y="3613"/>
                  </a:lnTo>
                  <a:cubicBezTo>
                    <a:pt x="1512" y="3546"/>
                    <a:pt x="1512" y="3476"/>
                    <a:pt x="1509" y="3406"/>
                  </a:cubicBezTo>
                  <a:cubicBezTo>
                    <a:pt x="1509" y="3386"/>
                    <a:pt x="1502" y="3359"/>
                    <a:pt x="1502" y="3339"/>
                  </a:cubicBezTo>
                  <a:lnTo>
                    <a:pt x="1502" y="3319"/>
                  </a:lnTo>
                  <a:cubicBezTo>
                    <a:pt x="1499" y="3259"/>
                    <a:pt x="1492" y="3185"/>
                    <a:pt x="1462" y="3119"/>
                  </a:cubicBezTo>
                  <a:cubicBezTo>
                    <a:pt x="1429" y="3038"/>
                    <a:pt x="1382" y="2975"/>
                    <a:pt x="1328" y="2938"/>
                  </a:cubicBezTo>
                  <a:cubicBezTo>
                    <a:pt x="1278" y="2905"/>
                    <a:pt x="1218" y="2874"/>
                    <a:pt x="1151" y="2854"/>
                  </a:cubicBezTo>
                  <a:cubicBezTo>
                    <a:pt x="1084" y="2834"/>
                    <a:pt x="1031" y="2821"/>
                    <a:pt x="981" y="2808"/>
                  </a:cubicBezTo>
                  <a:cubicBezTo>
                    <a:pt x="967" y="2804"/>
                    <a:pt x="960" y="2804"/>
                    <a:pt x="947" y="2801"/>
                  </a:cubicBezTo>
                  <a:cubicBezTo>
                    <a:pt x="927" y="2794"/>
                    <a:pt x="910" y="2791"/>
                    <a:pt x="890" y="2788"/>
                  </a:cubicBezTo>
                  <a:lnTo>
                    <a:pt x="810" y="2767"/>
                  </a:lnTo>
                  <a:cubicBezTo>
                    <a:pt x="767" y="2754"/>
                    <a:pt x="726" y="2737"/>
                    <a:pt x="683" y="2721"/>
                  </a:cubicBezTo>
                  <a:cubicBezTo>
                    <a:pt x="660" y="2707"/>
                    <a:pt x="640" y="2701"/>
                    <a:pt x="623" y="2687"/>
                  </a:cubicBezTo>
                  <a:lnTo>
                    <a:pt x="583" y="2660"/>
                  </a:lnTo>
                  <a:cubicBezTo>
                    <a:pt x="573" y="2650"/>
                    <a:pt x="559" y="2640"/>
                    <a:pt x="546" y="2627"/>
                  </a:cubicBezTo>
                  <a:cubicBezTo>
                    <a:pt x="533" y="2617"/>
                    <a:pt x="526" y="2604"/>
                    <a:pt x="516" y="2590"/>
                  </a:cubicBezTo>
                  <a:cubicBezTo>
                    <a:pt x="509" y="2577"/>
                    <a:pt x="496" y="2560"/>
                    <a:pt x="489" y="2550"/>
                  </a:cubicBezTo>
                  <a:lnTo>
                    <a:pt x="462" y="2500"/>
                  </a:lnTo>
                  <a:lnTo>
                    <a:pt x="439" y="2423"/>
                  </a:lnTo>
                  <a:cubicBezTo>
                    <a:pt x="432" y="2406"/>
                    <a:pt x="429" y="2390"/>
                    <a:pt x="429" y="2373"/>
                  </a:cubicBezTo>
                  <a:cubicBezTo>
                    <a:pt x="426" y="2336"/>
                    <a:pt x="426" y="2299"/>
                    <a:pt x="426" y="2259"/>
                  </a:cubicBezTo>
                  <a:cubicBezTo>
                    <a:pt x="429" y="2206"/>
                    <a:pt x="429" y="2152"/>
                    <a:pt x="439" y="2099"/>
                  </a:cubicBezTo>
                  <a:lnTo>
                    <a:pt x="449" y="2049"/>
                  </a:lnTo>
                  <a:cubicBezTo>
                    <a:pt x="456" y="2032"/>
                    <a:pt x="462" y="2019"/>
                    <a:pt x="466" y="2002"/>
                  </a:cubicBezTo>
                  <a:cubicBezTo>
                    <a:pt x="492" y="1982"/>
                    <a:pt x="516" y="1955"/>
                    <a:pt x="543" y="1938"/>
                  </a:cubicBezTo>
                  <a:lnTo>
                    <a:pt x="556" y="1932"/>
                  </a:lnTo>
                  <a:cubicBezTo>
                    <a:pt x="559" y="1932"/>
                    <a:pt x="559" y="1925"/>
                    <a:pt x="563" y="1925"/>
                  </a:cubicBezTo>
                  <a:cubicBezTo>
                    <a:pt x="576" y="1918"/>
                    <a:pt x="589" y="1908"/>
                    <a:pt x="606" y="1902"/>
                  </a:cubicBezTo>
                  <a:cubicBezTo>
                    <a:pt x="643" y="1881"/>
                    <a:pt x="683" y="1858"/>
                    <a:pt x="726" y="1841"/>
                  </a:cubicBezTo>
                  <a:cubicBezTo>
                    <a:pt x="757" y="1831"/>
                    <a:pt x="783" y="1821"/>
                    <a:pt x="813" y="1815"/>
                  </a:cubicBezTo>
                  <a:lnTo>
                    <a:pt x="840" y="1805"/>
                  </a:lnTo>
                  <a:cubicBezTo>
                    <a:pt x="857" y="1801"/>
                    <a:pt x="877" y="1791"/>
                    <a:pt x="894" y="1788"/>
                  </a:cubicBezTo>
                  <a:lnTo>
                    <a:pt x="910" y="1784"/>
                  </a:lnTo>
                  <a:cubicBezTo>
                    <a:pt x="947" y="1774"/>
                    <a:pt x="984" y="1768"/>
                    <a:pt x="1017" y="1764"/>
                  </a:cubicBezTo>
                  <a:cubicBezTo>
                    <a:pt x="1034" y="1758"/>
                    <a:pt x="1051" y="1758"/>
                    <a:pt x="1067" y="1754"/>
                  </a:cubicBezTo>
                  <a:cubicBezTo>
                    <a:pt x="1084" y="1751"/>
                    <a:pt x="1098" y="1751"/>
                    <a:pt x="1114" y="1748"/>
                  </a:cubicBezTo>
                  <a:lnTo>
                    <a:pt x="1148" y="1741"/>
                  </a:lnTo>
                  <a:lnTo>
                    <a:pt x="1181" y="1738"/>
                  </a:lnTo>
                  <a:cubicBezTo>
                    <a:pt x="1195" y="1734"/>
                    <a:pt x="1208" y="1734"/>
                    <a:pt x="1218" y="1731"/>
                  </a:cubicBezTo>
                  <a:lnTo>
                    <a:pt x="1235" y="1724"/>
                  </a:lnTo>
                  <a:cubicBezTo>
                    <a:pt x="1315" y="1708"/>
                    <a:pt x="1385" y="1684"/>
                    <a:pt x="1452" y="1651"/>
                  </a:cubicBezTo>
                  <a:cubicBezTo>
                    <a:pt x="1516" y="1621"/>
                    <a:pt x="1579" y="1581"/>
                    <a:pt x="1636" y="1537"/>
                  </a:cubicBezTo>
                  <a:cubicBezTo>
                    <a:pt x="1643" y="1547"/>
                    <a:pt x="1643" y="1550"/>
                    <a:pt x="1646" y="1557"/>
                  </a:cubicBezTo>
                  <a:cubicBezTo>
                    <a:pt x="1679" y="1667"/>
                    <a:pt x="1716" y="1774"/>
                    <a:pt x="1753" y="1885"/>
                  </a:cubicBezTo>
                  <a:cubicBezTo>
                    <a:pt x="1760" y="1902"/>
                    <a:pt x="1763" y="1918"/>
                    <a:pt x="1770" y="1932"/>
                  </a:cubicBezTo>
                  <a:cubicBezTo>
                    <a:pt x="1780" y="1948"/>
                    <a:pt x="1786" y="1965"/>
                    <a:pt x="1796" y="1975"/>
                  </a:cubicBezTo>
                  <a:cubicBezTo>
                    <a:pt x="1803" y="1988"/>
                    <a:pt x="1810" y="1998"/>
                    <a:pt x="1816" y="2008"/>
                  </a:cubicBezTo>
                  <a:cubicBezTo>
                    <a:pt x="1833" y="2039"/>
                    <a:pt x="1850" y="2065"/>
                    <a:pt x="1863" y="2092"/>
                  </a:cubicBezTo>
                  <a:lnTo>
                    <a:pt x="1937" y="2219"/>
                  </a:lnTo>
                  <a:cubicBezTo>
                    <a:pt x="1980" y="2289"/>
                    <a:pt x="2034" y="2353"/>
                    <a:pt x="2087" y="2420"/>
                  </a:cubicBezTo>
                  <a:cubicBezTo>
                    <a:pt x="2120" y="2456"/>
                    <a:pt x="2153" y="2498"/>
                    <a:pt x="2185" y="2534"/>
                  </a:cubicBezTo>
                  <a:lnTo>
                    <a:pt x="2185" y="2534"/>
                  </a:lnTo>
                  <a:lnTo>
                    <a:pt x="2184" y="2533"/>
                  </a:lnTo>
                  <a:lnTo>
                    <a:pt x="2184" y="2533"/>
                  </a:lnTo>
                  <a:lnTo>
                    <a:pt x="2188" y="2537"/>
                  </a:lnTo>
                  <a:cubicBezTo>
                    <a:pt x="2187" y="2536"/>
                    <a:pt x="2186" y="2535"/>
                    <a:pt x="2185" y="2534"/>
                  </a:cubicBezTo>
                  <a:lnTo>
                    <a:pt x="2185" y="2534"/>
                  </a:lnTo>
                  <a:lnTo>
                    <a:pt x="2196" y="2542"/>
                  </a:lnTo>
                  <a:lnTo>
                    <a:pt x="2196" y="2542"/>
                  </a:lnTo>
                  <a:cubicBezTo>
                    <a:pt x="2198" y="2545"/>
                    <a:pt x="2198" y="2550"/>
                    <a:pt x="2201" y="2550"/>
                  </a:cubicBezTo>
                  <a:lnTo>
                    <a:pt x="2214" y="2560"/>
                  </a:lnTo>
                  <a:cubicBezTo>
                    <a:pt x="2385" y="2757"/>
                    <a:pt x="2585" y="2925"/>
                    <a:pt x="2779" y="3102"/>
                  </a:cubicBezTo>
                  <a:cubicBezTo>
                    <a:pt x="2686" y="3005"/>
                    <a:pt x="2595" y="2908"/>
                    <a:pt x="2512" y="2808"/>
                  </a:cubicBezTo>
                  <a:cubicBezTo>
                    <a:pt x="2472" y="2767"/>
                    <a:pt x="2438" y="2721"/>
                    <a:pt x="2405" y="2674"/>
                  </a:cubicBezTo>
                  <a:cubicBezTo>
                    <a:pt x="2388" y="2654"/>
                    <a:pt x="2371" y="2634"/>
                    <a:pt x="2361" y="2610"/>
                  </a:cubicBezTo>
                  <a:cubicBezTo>
                    <a:pt x="2345" y="2587"/>
                    <a:pt x="2321" y="2557"/>
                    <a:pt x="2305" y="2533"/>
                  </a:cubicBezTo>
                  <a:lnTo>
                    <a:pt x="2305" y="2533"/>
                  </a:lnTo>
                  <a:lnTo>
                    <a:pt x="2311" y="2537"/>
                  </a:lnTo>
                  <a:cubicBezTo>
                    <a:pt x="2281" y="2490"/>
                    <a:pt x="2251" y="2450"/>
                    <a:pt x="2228" y="2403"/>
                  </a:cubicBezTo>
                  <a:lnTo>
                    <a:pt x="2164" y="2303"/>
                  </a:lnTo>
                  <a:cubicBezTo>
                    <a:pt x="2137" y="2266"/>
                    <a:pt x="2114" y="2226"/>
                    <a:pt x="2094" y="2189"/>
                  </a:cubicBezTo>
                  <a:cubicBezTo>
                    <a:pt x="2081" y="2166"/>
                    <a:pt x="2071" y="2136"/>
                    <a:pt x="2060" y="2109"/>
                  </a:cubicBezTo>
                  <a:cubicBezTo>
                    <a:pt x="2047" y="2085"/>
                    <a:pt x="2037" y="2059"/>
                    <a:pt x="2027" y="2035"/>
                  </a:cubicBezTo>
                  <a:cubicBezTo>
                    <a:pt x="2017" y="2015"/>
                    <a:pt x="2004" y="1988"/>
                    <a:pt x="1997" y="1968"/>
                  </a:cubicBezTo>
                  <a:cubicBezTo>
                    <a:pt x="1994" y="1955"/>
                    <a:pt x="1984" y="1942"/>
                    <a:pt x="1980" y="1932"/>
                  </a:cubicBezTo>
                  <a:lnTo>
                    <a:pt x="1953" y="1881"/>
                  </a:lnTo>
                  <a:cubicBezTo>
                    <a:pt x="1953" y="1875"/>
                    <a:pt x="1953" y="1875"/>
                    <a:pt x="1950" y="1871"/>
                  </a:cubicBezTo>
                  <a:cubicBezTo>
                    <a:pt x="1930" y="1801"/>
                    <a:pt x="1910" y="1731"/>
                    <a:pt x="1893" y="1657"/>
                  </a:cubicBezTo>
                  <a:cubicBezTo>
                    <a:pt x="1867" y="1571"/>
                    <a:pt x="1843" y="1487"/>
                    <a:pt x="1820" y="1400"/>
                  </a:cubicBezTo>
                  <a:cubicBezTo>
                    <a:pt x="1853" y="1363"/>
                    <a:pt x="1887" y="1323"/>
                    <a:pt x="1917" y="1283"/>
                  </a:cubicBezTo>
                  <a:cubicBezTo>
                    <a:pt x="1960" y="1223"/>
                    <a:pt x="1997" y="1163"/>
                    <a:pt x="2034" y="1099"/>
                  </a:cubicBezTo>
                  <a:lnTo>
                    <a:pt x="2037" y="1096"/>
                  </a:lnTo>
                  <a:lnTo>
                    <a:pt x="2044" y="1089"/>
                  </a:lnTo>
                  <a:lnTo>
                    <a:pt x="2054" y="1069"/>
                  </a:lnTo>
                  <a:cubicBezTo>
                    <a:pt x="2094" y="1012"/>
                    <a:pt x="2131" y="949"/>
                    <a:pt x="2167" y="895"/>
                  </a:cubicBezTo>
                  <a:cubicBezTo>
                    <a:pt x="2211" y="828"/>
                    <a:pt x="2254" y="768"/>
                    <a:pt x="2298" y="715"/>
                  </a:cubicBezTo>
                  <a:lnTo>
                    <a:pt x="2301" y="711"/>
                  </a:lnTo>
                  <a:cubicBezTo>
                    <a:pt x="2331" y="678"/>
                    <a:pt x="2361" y="638"/>
                    <a:pt x="2395" y="604"/>
                  </a:cubicBezTo>
                  <a:cubicBezTo>
                    <a:pt x="2428" y="578"/>
                    <a:pt x="2455" y="551"/>
                    <a:pt x="2488" y="527"/>
                  </a:cubicBezTo>
                  <a:cubicBezTo>
                    <a:pt x="2512" y="511"/>
                    <a:pt x="2535" y="494"/>
                    <a:pt x="2565" y="477"/>
                  </a:cubicBezTo>
                  <a:cubicBezTo>
                    <a:pt x="2589" y="464"/>
                    <a:pt x="2612" y="450"/>
                    <a:pt x="2632" y="444"/>
                  </a:cubicBezTo>
                  <a:cubicBezTo>
                    <a:pt x="2636" y="437"/>
                    <a:pt x="2646" y="437"/>
                    <a:pt x="2649" y="434"/>
                  </a:cubicBezTo>
                  <a:cubicBezTo>
                    <a:pt x="2672" y="427"/>
                    <a:pt x="2702" y="417"/>
                    <a:pt x="2729" y="410"/>
                  </a:cubicBezTo>
                  <a:cubicBezTo>
                    <a:pt x="2779" y="397"/>
                    <a:pt x="2833" y="387"/>
                    <a:pt x="2883" y="380"/>
                  </a:cubicBezTo>
                  <a:cubicBezTo>
                    <a:pt x="2930" y="377"/>
                    <a:pt x="2983" y="370"/>
                    <a:pt x="3040" y="370"/>
                  </a:cubicBezTo>
                  <a:close/>
                  <a:moveTo>
                    <a:pt x="10513" y="3005"/>
                  </a:moveTo>
                  <a:cubicBezTo>
                    <a:pt x="10526" y="3005"/>
                    <a:pt x="10536" y="3005"/>
                    <a:pt x="10546" y="3008"/>
                  </a:cubicBezTo>
                  <a:cubicBezTo>
                    <a:pt x="10556" y="3008"/>
                    <a:pt x="10563" y="3012"/>
                    <a:pt x="10573" y="3012"/>
                  </a:cubicBezTo>
                  <a:cubicBezTo>
                    <a:pt x="10590" y="3018"/>
                    <a:pt x="10603" y="3025"/>
                    <a:pt x="10620" y="3028"/>
                  </a:cubicBezTo>
                  <a:cubicBezTo>
                    <a:pt x="10630" y="3038"/>
                    <a:pt x="10643" y="3042"/>
                    <a:pt x="10660" y="3052"/>
                  </a:cubicBezTo>
                  <a:cubicBezTo>
                    <a:pt x="10703" y="3078"/>
                    <a:pt x="10743" y="3105"/>
                    <a:pt x="10777" y="3135"/>
                  </a:cubicBezTo>
                  <a:cubicBezTo>
                    <a:pt x="10824" y="3172"/>
                    <a:pt x="10860" y="3205"/>
                    <a:pt x="10894" y="3239"/>
                  </a:cubicBezTo>
                  <a:cubicBezTo>
                    <a:pt x="10914" y="3259"/>
                    <a:pt x="10931" y="3279"/>
                    <a:pt x="10954" y="3306"/>
                  </a:cubicBezTo>
                  <a:cubicBezTo>
                    <a:pt x="10964" y="3322"/>
                    <a:pt x="10977" y="3339"/>
                    <a:pt x="10987" y="3359"/>
                  </a:cubicBezTo>
                  <a:lnTo>
                    <a:pt x="11024" y="3436"/>
                  </a:lnTo>
                  <a:cubicBezTo>
                    <a:pt x="11038" y="3456"/>
                    <a:pt x="11044" y="3476"/>
                    <a:pt x="11054" y="3496"/>
                  </a:cubicBezTo>
                  <a:lnTo>
                    <a:pt x="11058" y="3506"/>
                  </a:lnTo>
                  <a:cubicBezTo>
                    <a:pt x="11074" y="3557"/>
                    <a:pt x="11091" y="3603"/>
                    <a:pt x="11098" y="3643"/>
                  </a:cubicBezTo>
                  <a:cubicBezTo>
                    <a:pt x="11111" y="3697"/>
                    <a:pt x="11125" y="3754"/>
                    <a:pt x="11141" y="3824"/>
                  </a:cubicBezTo>
                  <a:cubicBezTo>
                    <a:pt x="11148" y="3857"/>
                    <a:pt x="11155" y="3891"/>
                    <a:pt x="11158" y="3924"/>
                  </a:cubicBezTo>
                  <a:lnTo>
                    <a:pt x="11171" y="3998"/>
                  </a:lnTo>
                  <a:cubicBezTo>
                    <a:pt x="11178" y="4048"/>
                    <a:pt x="11191" y="4098"/>
                    <a:pt x="11205" y="4148"/>
                  </a:cubicBezTo>
                  <a:lnTo>
                    <a:pt x="11208" y="4172"/>
                  </a:lnTo>
                  <a:lnTo>
                    <a:pt x="11211" y="4192"/>
                  </a:lnTo>
                  <a:cubicBezTo>
                    <a:pt x="11215" y="4212"/>
                    <a:pt x="11225" y="4239"/>
                    <a:pt x="11228" y="4259"/>
                  </a:cubicBezTo>
                  <a:cubicBezTo>
                    <a:pt x="11232" y="4289"/>
                    <a:pt x="11238" y="4312"/>
                    <a:pt x="11242" y="4342"/>
                  </a:cubicBezTo>
                  <a:cubicBezTo>
                    <a:pt x="11245" y="4362"/>
                    <a:pt x="11245" y="4389"/>
                    <a:pt x="11248" y="4412"/>
                  </a:cubicBezTo>
                  <a:lnTo>
                    <a:pt x="11248" y="4466"/>
                  </a:lnTo>
                  <a:lnTo>
                    <a:pt x="11248" y="4476"/>
                  </a:lnTo>
                  <a:cubicBezTo>
                    <a:pt x="11248" y="4493"/>
                    <a:pt x="11245" y="4513"/>
                    <a:pt x="11245" y="4529"/>
                  </a:cubicBezTo>
                  <a:cubicBezTo>
                    <a:pt x="11242" y="4543"/>
                    <a:pt x="11242" y="4560"/>
                    <a:pt x="11238" y="4573"/>
                  </a:cubicBezTo>
                  <a:lnTo>
                    <a:pt x="11215" y="4593"/>
                  </a:lnTo>
                  <a:cubicBezTo>
                    <a:pt x="11161" y="4640"/>
                    <a:pt x="11111" y="4680"/>
                    <a:pt x="11054" y="4723"/>
                  </a:cubicBezTo>
                  <a:cubicBezTo>
                    <a:pt x="11041" y="4727"/>
                    <a:pt x="11031" y="4727"/>
                    <a:pt x="11021" y="4730"/>
                  </a:cubicBezTo>
                  <a:cubicBezTo>
                    <a:pt x="11011" y="4733"/>
                    <a:pt x="11008" y="4733"/>
                    <a:pt x="10997" y="4740"/>
                  </a:cubicBezTo>
                  <a:cubicBezTo>
                    <a:pt x="10981" y="4743"/>
                    <a:pt x="10964" y="4750"/>
                    <a:pt x="10954" y="4757"/>
                  </a:cubicBezTo>
                  <a:cubicBezTo>
                    <a:pt x="10927" y="4763"/>
                    <a:pt x="10904" y="4777"/>
                    <a:pt x="10877" y="4784"/>
                  </a:cubicBezTo>
                  <a:cubicBezTo>
                    <a:pt x="10824" y="4807"/>
                    <a:pt x="10770" y="4827"/>
                    <a:pt x="10710" y="4847"/>
                  </a:cubicBezTo>
                  <a:cubicBezTo>
                    <a:pt x="10620" y="4877"/>
                    <a:pt x="10523" y="4907"/>
                    <a:pt x="10426" y="4927"/>
                  </a:cubicBezTo>
                  <a:cubicBezTo>
                    <a:pt x="10379" y="4934"/>
                    <a:pt x="10335" y="4934"/>
                    <a:pt x="10289" y="4941"/>
                  </a:cubicBezTo>
                  <a:lnTo>
                    <a:pt x="10292" y="4941"/>
                  </a:lnTo>
                  <a:cubicBezTo>
                    <a:pt x="10195" y="4941"/>
                    <a:pt x="10105" y="4944"/>
                    <a:pt x="10008" y="4944"/>
                  </a:cubicBezTo>
                  <a:cubicBezTo>
                    <a:pt x="10078" y="4951"/>
                    <a:pt x="10152" y="4964"/>
                    <a:pt x="10222" y="4974"/>
                  </a:cubicBezTo>
                  <a:cubicBezTo>
                    <a:pt x="10262" y="4977"/>
                    <a:pt x="10305" y="4984"/>
                    <a:pt x="10346" y="4991"/>
                  </a:cubicBezTo>
                  <a:cubicBezTo>
                    <a:pt x="10372" y="4994"/>
                    <a:pt x="10402" y="4994"/>
                    <a:pt x="10426" y="4994"/>
                  </a:cubicBezTo>
                  <a:cubicBezTo>
                    <a:pt x="10459" y="4994"/>
                    <a:pt x="10489" y="4994"/>
                    <a:pt x="10523" y="4991"/>
                  </a:cubicBezTo>
                  <a:lnTo>
                    <a:pt x="10610" y="4977"/>
                  </a:lnTo>
                  <a:cubicBezTo>
                    <a:pt x="10640" y="4974"/>
                    <a:pt x="10670" y="4964"/>
                    <a:pt x="10703" y="4961"/>
                  </a:cubicBezTo>
                  <a:cubicBezTo>
                    <a:pt x="10760" y="4947"/>
                    <a:pt x="10814" y="4931"/>
                    <a:pt x="10870" y="4914"/>
                  </a:cubicBezTo>
                  <a:cubicBezTo>
                    <a:pt x="10907" y="4901"/>
                    <a:pt x="10947" y="4884"/>
                    <a:pt x="10987" y="4874"/>
                  </a:cubicBezTo>
                  <a:cubicBezTo>
                    <a:pt x="11004" y="4864"/>
                    <a:pt x="11024" y="4860"/>
                    <a:pt x="11041" y="4850"/>
                  </a:cubicBezTo>
                  <a:cubicBezTo>
                    <a:pt x="11048" y="4847"/>
                    <a:pt x="11058" y="4847"/>
                    <a:pt x="11061" y="4844"/>
                  </a:cubicBezTo>
                  <a:cubicBezTo>
                    <a:pt x="11081" y="4834"/>
                    <a:pt x="11098" y="4830"/>
                    <a:pt x="11115" y="4817"/>
                  </a:cubicBezTo>
                  <a:cubicBezTo>
                    <a:pt x="11128" y="4810"/>
                    <a:pt x="11138" y="4797"/>
                    <a:pt x="11148" y="4784"/>
                  </a:cubicBezTo>
                  <a:lnTo>
                    <a:pt x="11161" y="4774"/>
                  </a:lnTo>
                  <a:lnTo>
                    <a:pt x="11161" y="4774"/>
                  </a:lnTo>
                  <a:cubicBezTo>
                    <a:pt x="11121" y="4894"/>
                    <a:pt x="11078" y="5011"/>
                    <a:pt x="11071" y="5131"/>
                  </a:cubicBezTo>
                  <a:cubicBezTo>
                    <a:pt x="11064" y="5165"/>
                    <a:pt x="11071" y="5198"/>
                    <a:pt x="11074" y="5232"/>
                  </a:cubicBezTo>
                  <a:cubicBezTo>
                    <a:pt x="11078" y="5262"/>
                    <a:pt x="11081" y="5295"/>
                    <a:pt x="11094" y="5332"/>
                  </a:cubicBezTo>
                  <a:cubicBezTo>
                    <a:pt x="11111" y="5385"/>
                    <a:pt x="11131" y="5436"/>
                    <a:pt x="11155" y="5486"/>
                  </a:cubicBezTo>
                  <a:lnTo>
                    <a:pt x="11161" y="5502"/>
                  </a:lnTo>
                  <a:cubicBezTo>
                    <a:pt x="11175" y="5542"/>
                    <a:pt x="11188" y="5579"/>
                    <a:pt x="11198" y="5619"/>
                  </a:cubicBezTo>
                  <a:cubicBezTo>
                    <a:pt x="11205" y="5636"/>
                    <a:pt x="11208" y="5660"/>
                    <a:pt x="11211" y="5676"/>
                  </a:cubicBezTo>
                  <a:cubicBezTo>
                    <a:pt x="11208" y="5703"/>
                    <a:pt x="11208" y="5736"/>
                    <a:pt x="11205" y="5767"/>
                  </a:cubicBezTo>
                  <a:cubicBezTo>
                    <a:pt x="11195" y="5810"/>
                    <a:pt x="11188" y="5853"/>
                    <a:pt x="11178" y="5884"/>
                  </a:cubicBezTo>
                  <a:cubicBezTo>
                    <a:pt x="11171" y="5920"/>
                    <a:pt x="11161" y="5960"/>
                    <a:pt x="11148" y="5997"/>
                  </a:cubicBezTo>
                  <a:cubicBezTo>
                    <a:pt x="11141" y="6027"/>
                    <a:pt x="11131" y="6047"/>
                    <a:pt x="11125" y="6067"/>
                  </a:cubicBezTo>
                  <a:cubicBezTo>
                    <a:pt x="11115" y="6084"/>
                    <a:pt x="11108" y="6104"/>
                    <a:pt x="11094" y="6121"/>
                  </a:cubicBezTo>
                  <a:cubicBezTo>
                    <a:pt x="11078" y="6148"/>
                    <a:pt x="11061" y="6168"/>
                    <a:pt x="11048" y="6188"/>
                  </a:cubicBezTo>
                  <a:lnTo>
                    <a:pt x="11044" y="6194"/>
                  </a:lnTo>
                  <a:cubicBezTo>
                    <a:pt x="11024" y="6215"/>
                    <a:pt x="11004" y="6238"/>
                    <a:pt x="10981" y="6261"/>
                  </a:cubicBezTo>
                  <a:cubicBezTo>
                    <a:pt x="10974" y="6268"/>
                    <a:pt x="10961" y="6278"/>
                    <a:pt x="10954" y="6285"/>
                  </a:cubicBezTo>
                  <a:cubicBezTo>
                    <a:pt x="10937" y="6298"/>
                    <a:pt x="10921" y="6311"/>
                    <a:pt x="10894" y="6322"/>
                  </a:cubicBezTo>
                  <a:cubicBezTo>
                    <a:pt x="10870" y="6335"/>
                    <a:pt x="10840" y="6348"/>
                    <a:pt x="10820" y="6362"/>
                  </a:cubicBezTo>
                  <a:lnTo>
                    <a:pt x="10743" y="6385"/>
                  </a:lnTo>
                  <a:cubicBezTo>
                    <a:pt x="10710" y="6395"/>
                    <a:pt x="10680" y="6398"/>
                    <a:pt x="10643" y="6402"/>
                  </a:cubicBezTo>
                  <a:cubicBezTo>
                    <a:pt x="10610" y="6405"/>
                    <a:pt x="10573" y="6412"/>
                    <a:pt x="10539" y="6412"/>
                  </a:cubicBezTo>
                  <a:cubicBezTo>
                    <a:pt x="10513" y="6415"/>
                    <a:pt x="10489" y="6415"/>
                    <a:pt x="10463" y="6418"/>
                  </a:cubicBezTo>
                  <a:cubicBezTo>
                    <a:pt x="10412" y="6422"/>
                    <a:pt x="10362" y="6432"/>
                    <a:pt x="10312" y="6435"/>
                  </a:cubicBezTo>
                  <a:lnTo>
                    <a:pt x="10275" y="6439"/>
                  </a:lnTo>
                  <a:cubicBezTo>
                    <a:pt x="10222" y="6442"/>
                    <a:pt x="10178" y="6449"/>
                    <a:pt x="10135" y="6449"/>
                  </a:cubicBezTo>
                  <a:lnTo>
                    <a:pt x="10101" y="6449"/>
                  </a:lnTo>
                  <a:cubicBezTo>
                    <a:pt x="9984" y="6442"/>
                    <a:pt x="9887" y="6435"/>
                    <a:pt x="9787" y="6422"/>
                  </a:cubicBezTo>
                  <a:cubicBezTo>
                    <a:pt x="9784" y="6422"/>
                    <a:pt x="9777" y="6422"/>
                    <a:pt x="9774" y="6418"/>
                  </a:cubicBezTo>
                  <a:cubicBezTo>
                    <a:pt x="9754" y="6415"/>
                    <a:pt x="9737" y="6412"/>
                    <a:pt x="9720" y="6405"/>
                  </a:cubicBezTo>
                  <a:cubicBezTo>
                    <a:pt x="9700" y="6398"/>
                    <a:pt x="9677" y="6392"/>
                    <a:pt x="9657" y="6385"/>
                  </a:cubicBezTo>
                  <a:cubicBezTo>
                    <a:pt x="9640" y="6375"/>
                    <a:pt x="9620" y="6368"/>
                    <a:pt x="9603" y="6358"/>
                  </a:cubicBezTo>
                  <a:cubicBezTo>
                    <a:pt x="9577" y="6348"/>
                    <a:pt x="9556" y="6335"/>
                    <a:pt x="9533" y="6318"/>
                  </a:cubicBezTo>
                  <a:cubicBezTo>
                    <a:pt x="9510" y="6305"/>
                    <a:pt x="9493" y="6298"/>
                    <a:pt x="9473" y="6285"/>
                  </a:cubicBezTo>
                  <a:cubicBezTo>
                    <a:pt x="9453" y="6271"/>
                    <a:pt x="9426" y="6258"/>
                    <a:pt x="9399" y="6251"/>
                  </a:cubicBezTo>
                  <a:cubicBezTo>
                    <a:pt x="9356" y="6235"/>
                    <a:pt x="9316" y="6225"/>
                    <a:pt x="9269" y="6225"/>
                  </a:cubicBezTo>
                  <a:lnTo>
                    <a:pt x="9242" y="6225"/>
                  </a:lnTo>
                  <a:cubicBezTo>
                    <a:pt x="9199" y="6231"/>
                    <a:pt x="9149" y="6235"/>
                    <a:pt x="9085" y="6248"/>
                  </a:cubicBezTo>
                  <a:lnTo>
                    <a:pt x="9068" y="6251"/>
                  </a:lnTo>
                  <a:cubicBezTo>
                    <a:pt x="9025" y="6258"/>
                    <a:pt x="8981" y="6265"/>
                    <a:pt x="8938" y="6271"/>
                  </a:cubicBezTo>
                  <a:cubicBezTo>
                    <a:pt x="8824" y="6285"/>
                    <a:pt x="8714" y="6288"/>
                    <a:pt x="8604" y="6288"/>
                  </a:cubicBezTo>
                  <a:lnTo>
                    <a:pt x="8567" y="6288"/>
                  </a:lnTo>
                  <a:cubicBezTo>
                    <a:pt x="8540" y="6288"/>
                    <a:pt x="8517" y="6285"/>
                    <a:pt x="8490" y="6285"/>
                  </a:cubicBezTo>
                  <a:lnTo>
                    <a:pt x="8480" y="6285"/>
                  </a:lnTo>
                  <a:cubicBezTo>
                    <a:pt x="8470" y="6285"/>
                    <a:pt x="8456" y="6281"/>
                    <a:pt x="8450" y="6281"/>
                  </a:cubicBezTo>
                  <a:lnTo>
                    <a:pt x="8430" y="6275"/>
                  </a:lnTo>
                  <a:lnTo>
                    <a:pt x="8406" y="6271"/>
                  </a:lnTo>
                  <a:cubicBezTo>
                    <a:pt x="8383" y="6265"/>
                    <a:pt x="8363" y="6258"/>
                    <a:pt x="8339" y="6251"/>
                  </a:cubicBezTo>
                  <a:cubicBezTo>
                    <a:pt x="8316" y="6245"/>
                    <a:pt x="8296" y="6235"/>
                    <a:pt x="8269" y="6228"/>
                  </a:cubicBezTo>
                  <a:lnTo>
                    <a:pt x="8266" y="6221"/>
                  </a:lnTo>
                  <a:cubicBezTo>
                    <a:pt x="8249" y="6215"/>
                    <a:pt x="8232" y="6208"/>
                    <a:pt x="8216" y="6201"/>
                  </a:cubicBezTo>
                  <a:lnTo>
                    <a:pt x="8196" y="6194"/>
                  </a:lnTo>
                  <a:lnTo>
                    <a:pt x="8182" y="6188"/>
                  </a:lnTo>
                  <a:cubicBezTo>
                    <a:pt x="8166" y="6181"/>
                    <a:pt x="8149" y="6178"/>
                    <a:pt x="8132" y="6168"/>
                  </a:cubicBezTo>
                  <a:lnTo>
                    <a:pt x="8102" y="6161"/>
                  </a:lnTo>
                  <a:lnTo>
                    <a:pt x="8095" y="6161"/>
                  </a:lnTo>
                  <a:lnTo>
                    <a:pt x="8085" y="6154"/>
                  </a:lnTo>
                  <a:cubicBezTo>
                    <a:pt x="8082" y="6154"/>
                    <a:pt x="8079" y="6151"/>
                    <a:pt x="8069" y="6151"/>
                  </a:cubicBezTo>
                  <a:cubicBezTo>
                    <a:pt x="8055" y="6148"/>
                    <a:pt x="8045" y="6144"/>
                    <a:pt x="8029" y="6138"/>
                  </a:cubicBezTo>
                  <a:lnTo>
                    <a:pt x="8018" y="6134"/>
                  </a:lnTo>
                  <a:lnTo>
                    <a:pt x="8032" y="6084"/>
                  </a:lnTo>
                  <a:cubicBezTo>
                    <a:pt x="8045" y="6027"/>
                    <a:pt x="8062" y="5954"/>
                    <a:pt x="8065" y="5884"/>
                  </a:cubicBezTo>
                  <a:cubicBezTo>
                    <a:pt x="8072" y="5884"/>
                    <a:pt x="8082" y="5880"/>
                    <a:pt x="8089" y="5880"/>
                  </a:cubicBezTo>
                  <a:cubicBezTo>
                    <a:pt x="8122" y="5877"/>
                    <a:pt x="8152" y="5877"/>
                    <a:pt x="8179" y="5877"/>
                  </a:cubicBezTo>
                  <a:lnTo>
                    <a:pt x="8219" y="5877"/>
                  </a:lnTo>
                  <a:cubicBezTo>
                    <a:pt x="8253" y="5877"/>
                    <a:pt x="8286" y="5880"/>
                    <a:pt x="8319" y="5880"/>
                  </a:cubicBezTo>
                  <a:cubicBezTo>
                    <a:pt x="8339" y="5880"/>
                    <a:pt x="8363" y="5884"/>
                    <a:pt x="8383" y="5884"/>
                  </a:cubicBezTo>
                  <a:lnTo>
                    <a:pt x="8406" y="5884"/>
                  </a:lnTo>
                  <a:cubicBezTo>
                    <a:pt x="8433" y="5884"/>
                    <a:pt x="8453" y="5887"/>
                    <a:pt x="8480" y="5887"/>
                  </a:cubicBezTo>
                  <a:lnTo>
                    <a:pt x="8617" y="5887"/>
                  </a:lnTo>
                  <a:cubicBezTo>
                    <a:pt x="8647" y="5887"/>
                    <a:pt x="8674" y="5884"/>
                    <a:pt x="8707" y="5884"/>
                  </a:cubicBezTo>
                  <a:cubicBezTo>
                    <a:pt x="8717" y="5884"/>
                    <a:pt x="8721" y="5884"/>
                    <a:pt x="8731" y="5880"/>
                  </a:cubicBezTo>
                  <a:lnTo>
                    <a:pt x="8734" y="5880"/>
                  </a:lnTo>
                  <a:cubicBezTo>
                    <a:pt x="8751" y="5877"/>
                    <a:pt x="8767" y="5877"/>
                    <a:pt x="8784" y="5870"/>
                  </a:cubicBezTo>
                  <a:cubicBezTo>
                    <a:pt x="8804" y="5867"/>
                    <a:pt x="8831" y="5863"/>
                    <a:pt x="8851" y="5860"/>
                  </a:cubicBezTo>
                  <a:cubicBezTo>
                    <a:pt x="8884" y="5850"/>
                    <a:pt x="8921" y="5847"/>
                    <a:pt x="8955" y="5837"/>
                  </a:cubicBezTo>
                  <a:lnTo>
                    <a:pt x="9008" y="5830"/>
                  </a:lnTo>
                  <a:lnTo>
                    <a:pt x="8540" y="5830"/>
                  </a:lnTo>
                  <a:cubicBezTo>
                    <a:pt x="8487" y="5830"/>
                    <a:pt x="8430" y="5830"/>
                    <a:pt x="8366" y="5833"/>
                  </a:cubicBezTo>
                  <a:lnTo>
                    <a:pt x="8306" y="5837"/>
                  </a:lnTo>
                  <a:lnTo>
                    <a:pt x="8246" y="5843"/>
                  </a:lnTo>
                  <a:lnTo>
                    <a:pt x="8236" y="5843"/>
                  </a:lnTo>
                  <a:cubicBezTo>
                    <a:pt x="8202" y="5843"/>
                    <a:pt x="8169" y="5847"/>
                    <a:pt x="8136" y="5847"/>
                  </a:cubicBezTo>
                  <a:lnTo>
                    <a:pt x="8122" y="5847"/>
                  </a:lnTo>
                  <a:cubicBezTo>
                    <a:pt x="8105" y="5847"/>
                    <a:pt x="8095" y="5850"/>
                    <a:pt x="8079" y="5850"/>
                  </a:cubicBezTo>
                  <a:lnTo>
                    <a:pt x="8079" y="5847"/>
                  </a:lnTo>
                  <a:cubicBezTo>
                    <a:pt x="8082" y="5783"/>
                    <a:pt x="8079" y="5730"/>
                    <a:pt x="8072" y="5670"/>
                  </a:cubicBezTo>
                  <a:cubicBezTo>
                    <a:pt x="8069" y="5599"/>
                    <a:pt x="8052" y="5519"/>
                    <a:pt x="8032" y="5436"/>
                  </a:cubicBezTo>
                  <a:lnTo>
                    <a:pt x="8035" y="5436"/>
                  </a:lnTo>
                  <a:cubicBezTo>
                    <a:pt x="8049" y="5436"/>
                    <a:pt x="8062" y="5432"/>
                    <a:pt x="8069" y="5432"/>
                  </a:cubicBezTo>
                  <a:lnTo>
                    <a:pt x="8115" y="5432"/>
                  </a:lnTo>
                  <a:cubicBezTo>
                    <a:pt x="8129" y="5429"/>
                    <a:pt x="8139" y="5429"/>
                    <a:pt x="8152" y="5425"/>
                  </a:cubicBezTo>
                  <a:cubicBezTo>
                    <a:pt x="8186" y="5419"/>
                    <a:pt x="8216" y="5412"/>
                    <a:pt x="8246" y="5409"/>
                  </a:cubicBezTo>
                  <a:cubicBezTo>
                    <a:pt x="8256" y="5402"/>
                    <a:pt x="8273" y="5402"/>
                    <a:pt x="8286" y="5402"/>
                  </a:cubicBezTo>
                  <a:cubicBezTo>
                    <a:pt x="8299" y="5402"/>
                    <a:pt x="8306" y="5399"/>
                    <a:pt x="8319" y="5399"/>
                  </a:cubicBezTo>
                  <a:cubicBezTo>
                    <a:pt x="8349" y="5392"/>
                    <a:pt x="8380" y="5385"/>
                    <a:pt x="8403" y="5379"/>
                  </a:cubicBezTo>
                  <a:lnTo>
                    <a:pt x="8453" y="5365"/>
                  </a:lnTo>
                  <a:cubicBezTo>
                    <a:pt x="8497" y="5359"/>
                    <a:pt x="8537" y="5345"/>
                    <a:pt x="8573" y="5332"/>
                  </a:cubicBezTo>
                  <a:cubicBezTo>
                    <a:pt x="8691" y="5298"/>
                    <a:pt x="8804" y="5262"/>
                    <a:pt x="8918" y="5211"/>
                  </a:cubicBezTo>
                  <a:cubicBezTo>
                    <a:pt x="9008" y="5175"/>
                    <a:pt x="9115" y="5125"/>
                    <a:pt x="9219" y="5064"/>
                  </a:cubicBezTo>
                  <a:cubicBezTo>
                    <a:pt x="9269" y="5034"/>
                    <a:pt x="9316" y="5008"/>
                    <a:pt x="9356" y="4977"/>
                  </a:cubicBezTo>
                  <a:cubicBezTo>
                    <a:pt x="9393" y="4951"/>
                    <a:pt x="9426" y="4924"/>
                    <a:pt x="9466" y="4894"/>
                  </a:cubicBezTo>
                  <a:lnTo>
                    <a:pt x="9503" y="4864"/>
                  </a:lnTo>
                  <a:lnTo>
                    <a:pt x="9503" y="4864"/>
                  </a:lnTo>
                  <a:cubicBezTo>
                    <a:pt x="9460" y="4884"/>
                    <a:pt x="9419" y="4901"/>
                    <a:pt x="9373" y="4924"/>
                  </a:cubicBezTo>
                  <a:cubicBezTo>
                    <a:pt x="9336" y="4934"/>
                    <a:pt x="9302" y="4951"/>
                    <a:pt x="9266" y="4961"/>
                  </a:cubicBezTo>
                  <a:cubicBezTo>
                    <a:pt x="9225" y="4974"/>
                    <a:pt x="9185" y="4984"/>
                    <a:pt x="9149" y="4994"/>
                  </a:cubicBezTo>
                  <a:cubicBezTo>
                    <a:pt x="9132" y="4998"/>
                    <a:pt x="9108" y="5001"/>
                    <a:pt x="9092" y="5008"/>
                  </a:cubicBezTo>
                  <a:lnTo>
                    <a:pt x="9085" y="5011"/>
                  </a:lnTo>
                  <a:cubicBezTo>
                    <a:pt x="9015" y="5028"/>
                    <a:pt x="8918" y="5051"/>
                    <a:pt x="8821" y="5084"/>
                  </a:cubicBezTo>
                  <a:cubicBezTo>
                    <a:pt x="8787" y="5098"/>
                    <a:pt x="8754" y="5111"/>
                    <a:pt x="8721" y="5128"/>
                  </a:cubicBezTo>
                  <a:lnTo>
                    <a:pt x="8691" y="5141"/>
                  </a:lnTo>
                  <a:lnTo>
                    <a:pt x="8667" y="5151"/>
                  </a:lnTo>
                  <a:lnTo>
                    <a:pt x="8580" y="5191"/>
                  </a:lnTo>
                  <a:cubicBezTo>
                    <a:pt x="8533" y="5208"/>
                    <a:pt x="8490" y="5225"/>
                    <a:pt x="8446" y="5242"/>
                  </a:cubicBezTo>
                  <a:lnTo>
                    <a:pt x="8370" y="5265"/>
                  </a:lnTo>
                  <a:lnTo>
                    <a:pt x="8329" y="5278"/>
                  </a:lnTo>
                  <a:lnTo>
                    <a:pt x="8306" y="5285"/>
                  </a:lnTo>
                  <a:cubicBezTo>
                    <a:pt x="8289" y="5292"/>
                    <a:pt x="8273" y="5298"/>
                    <a:pt x="8256" y="5302"/>
                  </a:cubicBezTo>
                  <a:cubicBezTo>
                    <a:pt x="8236" y="5312"/>
                    <a:pt x="8219" y="5315"/>
                    <a:pt x="8199" y="5325"/>
                  </a:cubicBezTo>
                  <a:lnTo>
                    <a:pt x="8172" y="5332"/>
                  </a:lnTo>
                  <a:cubicBezTo>
                    <a:pt x="8156" y="5335"/>
                    <a:pt x="8146" y="5342"/>
                    <a:pt x="8129" y="5345"/>
                  </a:cubicBezTo>
                  <a:cubicBezTo>
                    <a:pt x="8105" y="5352"/>
                    <a:pt x="8085" y="5359"/>
                    <a:pt x="8062" y="5365"/>
                  </a:cubicBezTo>
                  <a:cubicBezTo>
                    <a:pt x="8049" y="5369"/>
                    <a:pt x="8035" y="5369"/>
                    <a:pt x="8022" y="5375"/>
                  </a:cubicBezTo>
                  <a:lnTo>
                    <a:pt x="8015" y="5375"/>
                  </a:lnTo>
                  <a:cubicBezTo>
                    <a:pt x="8012" y="5359"/>
                    <a:pt x="8005" y="5342"/>
                    <a:pt x="7998" y="5325"/>
                  </a:cubicBezTo>
                  <a:cubicBezTo>
                    <a:pt x="7988" y="5302"/>
                    <a:pt x="7982" y="5278"/>
                    <a:pt x="7972" y="5258"/>
                  </a:cubicBezTo>
                  <a:cubicBezTo>
                    <a:pt x="7928" y="5131"/>
                    <a:pt x="7865" y="5008"/>
                    <a:pt x="7778" y="4874"/>
                  </a:cubicBezTo>
                  <a:lnTo>
                    <a:pt x="7764" y="4850"/>
                  </a:lnTo>
                  <a:lnTo>
                    <a:pt x="7768" y="4847"/>
                  </a:lnTo>
                  <a:lnTo>
                    <a:pt x="7771" y="4847"/>
                  </a:lnTo>
                  <a:cubicBezTo>
                    <a:pt x="7784" y="4847"/>
                    <a:pt x="7794" y="4850"/>
                    <a:pt x="7805" y="4850"/>
                  </a:cubicBezTo>
                  <a:cubicBezTo>
                    <a:pt x="7815" y="4850"/>
                    <a:pt x="7818" y="4847"/>
                    <a:pt x="7818" y="4844"/>
                  </a:cubicBezTo>
                  <a:cubicBezTo>
                    <a:pt x="7818" y="4840"/>
                    <a:pt x="7818" y="4830"/>
                    <a:pt x="7811" y="4830"/>
                  </a:cubicBezTo>
                  <a:lnTo>
                    <a:pt x="7815" y="4830"/>
                  </a:lnTo>
                  <a:cubicBezTo>
                    <a:pt x="7818" y="4827"/>
                    <a:pt x="7821" y="4827"/>
                    <a:pt x="7828" y="4824"/>
                  </a:cubicBezTo>
                  <a:cubicBezTo>
                    <a:pt x="7865" y="4807"/>
                    <a:pt x="7905" y="4794"/>
                    <a:pt x="7945" y="4777"/>
                  </a:cubicBezTo>
                  <a:cubicBezTo>
                    <a:pt x="7962" y="4774"/>
                    <a:pt x="7972" y="4763"/>
                    <a:pt x="7988" y="4760"/>
                  </a:cubicBezTo>
                  <a:cubicBezTo>
                    <a:pt x="8012" y="4750"/>
                    <a:pt x="8032" y="4743"/>
                    <a:pt x="8052" y="4740"/>
                  </a:cubicBezTo>
                  <a:cubicBezTo>
                    <a:pt x="8132" y="4710"/>
                    <a:pt x="8212" y="4680"/>
                    <a:pt x="8299" y="4643"/>
                  </a:cubicBezTo>
                  <a:lnTo>
                    <a:pt x="8299" y="4643"/>
                  </a:lnTo>
                  <a:lnTo>
                    <a:pt x="8296" y="4646"/>
                  </a:lnTo>
                  <a:cubicBezTo>
                    <a:pt x="8313" y="4643"/>
                    <a:pt x="8323" y="4633"/>
                    <a:pt x="8339" y="4626"/>
                  </a:cubicBezTo>
                  <a:lnTo>
                    <a:pt x="8353" y="4623"/>
                  </a:lnTo>
                  <a:lnTo>
                    <a:pt x="8366" y="4616"/>
                  </a:lnTo>
                  <a:cubicBezTo>
                    <a:pt x="8380" y="4613"/>
                    <a:pt x="8386" y="4610"/>
                    <a:pt x="8400" y="4606"/>
                  </a:cubicBezTo>
                  <a:lnTo>
                    <a:pt x="8433" y="4590"/>
                  </a:lnTo>
                  <a:cubicBezTo>
                    <a:pt x="8456" y="4580"/>
                    <a:pt x="8480" y="4566"/>
                    <a:pt x="8503" y="4556"/>
                  </a:cubicBezTo>
                  <a:lnTo>
                    <a:pt x="8537" y="4539"/>
                  </a:lnTo>
                  <a:lnTo>
                    <a:pt x="8570" y="4523"/>
                  </a:lnTo>
                  <a:cubicBezTo>
                    <a:pt x="8584" y="4516"/>
                    <a:pt x="8590" y="4509"/>
                    <a:pt x="8604" y="4506"/>
                  </a:cubicBezTo>
                  <a:lnTo>
                    <a:pt x="8617" y="4499"/>
                  </a:lnTo>
                  <a:lnTo>
                    <a:pt x="8630" y="4493"/>
                  </a:lnTo>
                  <a:cubicBezTo>
                    <a:pt x="8640" y="4483"/>
                    <a:pt x="8654" y="4479"/>
                    <a:pt x="8667" y="4473"/>
                  </a:cubicBezTo>
                  <a:lnTo>
                    <a:pt x="8731" y="4432"/>
                  </a:lnTo>
                  <a:cubicBezTo>
                    <a:pt x="8767" y="4409"/>
                    <a:pt x="8804" y="4389"/>
                    <a:pt x="8848" y="4359"/>
                  </a:cubicBezTo>
                  <a:cubicBezTo>
                    <a:pt x="8884" y="4332"/>
                    <a:pt x="8921" y="4305"/>
                    <a:pt x="8958" y="4279"/>
                  </a:cubicBezTo>
                  <a:lnTo>
                    <a:pt x="9008" y="4242"/>
                  </a:lnTo>
                  <a:cubicBezTo>
                    <a:pt x="9075" y="4192"/>
                    <a:pt x="9149" y="4142"/>
                    <a:pt x="9215" y="4088"/>
                  </a:cubicBezTo>
                  <a:cubicBezTo>
                    <a:pt x="9302" y="4015"/>
                    <a:pt x="9373" y="3958"/>
                    <a:pt x="9433" y="3898"/>
                  </a:cubicBezTo>
                  <a:cubicBezTo>
                    <a:pt x="9473" y="3857"/>
                    <a:pt x="9510" y="3821"/>
                    <a:pt x="9543" y="3781"/>
                  </a:cubicBezTo>
                  <a:cubicBezTo>
                    <a:pt x="9566" y="3757"/>
                    <a:pt x="9590" y="3730"/>
                    <a:pt x="9610" y="3707"/>
                  </a:cubicBezTo>
                  <a:cubicBezTo>
                    <a:pt x="9623" y="3694"/>
                    <a:pt x="9637" y="3677"/>
                    <a:pt x="9650" y="3663"/>
                  </a:cubicBezTo>
                  <a:lnTo>
                    <a:pt x="9650" y="3663"/>
                  </a:lnTo>
                  <a:lnTo>
                    <a:pt x="9637" y="3674"/>
                  </a:lnTo>
                  <a:cubicBezTo>
                    <a:pt x="9610" y="3690"/>
                    <a:pt x="9587" y="3707"/>
                    <a:pt x="9566" y="3720"/>
                  </a:cubicBezTo>
                  <a:cubicBezTo>
                    <a:pt x="9540" y="3737"/>
                    <a:pt x="9516" y="3747"/>
                    <a:pt x="9486" y="3764"/>
                  </a:cubicBezTo>
                  <a:lnTo>
                    <a:pt x="9436" y="3794"/>
                  </a:lnTo>
                  <a:cubicBezTo>
                    <a:pt x="9416" y="3807"/>
                    <a:pt x="9399" y="3814"/>
                    <a:pt x="9383" y="3824"/>
                  </a:cubicBezTo>
                  <a:cubicBezTo>
                    <a:pt x="9359" y="3837"/>
                    <a:pt x="9339" y="3844"/>
                    <a:pt x="9322" y="3857"/>
                  </a:cubicBezTo>
                  <a:lnTo>
                    <a:pt x="9326" y="3854"/>
                  </a:lnTo>
                  <a:lnTo>
                    <a:pt x="9326" y="3854"/>
                  </a:lnTo>
                  <a:cubicBezTo>
                    <a:pt x="9266" y="3887"/>
                    <a:pt x="9205" y="3924"/>
                    <a:pt x="9152" y="3958"/>
                  </a:cubicBezTo>
                  <a:cubicBezTo>
                    <a:pt x="9102" y="3991"/>
                    <a:pt x="9052" y="4025"/>
                    <a:pt x="8991" y="4065"/>
                  </a:cubicBezTo>
                  <a:cubicBezTo>
                    <a:pt x="8925" y="4115"/>
                    <a:pt x="8864" y="4162"/>
                    <a:pt x="8798" y="4212"/>
                  </a:cubicBezTo>
                  <a:lnTo>
                    <a:pt x="8787" y="4222"/>
                  </a:lnTo>
                  <a:lnTo>
                    <a:pt x="8767" y="4239"/>
                  </a:lnTo>
                  <a:lnTo>
                    <a:pt x="8741" y="4255"/>
                  </a:lnTo>
                  <a:lnTo>
                    <a:pt x="8734" y="4259"/>
                  </a:lnTo>
                  <a:lnTo>
                    <a:pt x="8724" y="4262"/>
                  </a:lnTo>
                  <a:lnTo>
                    <a:pt x="8717" y="4265"/>
                  </a:lnTo>
                  <a:cubicBezTo>
                    <a:pt x="8701" y="4279"/>
                    <a:pt x="8680" y="4295"/>
                    <a:pt x="8664" y="4309"/>
                  </a:cubicBezTo>
                  <a:lnTo>
                    <a:pt x="8640" y="4325"/>
                  </a:lnTo>
                  <a:cubicBezTo>
                    <a:pt x="8624" y="4339"/>
                    <a:pt x="8607" y="4349"/>
                    <a:pt x="8587" y="4362"/>
                  </a:cubicBezTo>
                  <a:lnTo>
                    <a:pt x="8567" y="4379"/>
                  </a:lnTo>
                  <a:cubicBezTo>
                    <a:pt x="8550" y="4392"/>
                    <a:pt x="8530" y="4406"/>
                    <a:pt x="8513" y="4412"/>
                  </a:cubicBezTo>
                  <a:lnTo>
                    <a:pt x="8487" y="4429"/>
                  </a:lnTo>
                  <a:cubicBezTo>
                    <a:pt x="8470" y="4443"/>
                    <a:pt x="8450" y="4449"/>
                    <a:pt x="8430" y="4463"/>
                  </a:cubicBezTo>
                  <a:cubicBezTo>
                    <a:pt x="8416" y="4466"/>
                    <a:pt x="8406" y="4476"/>
                    <a:pt x="8396" y="4479"/>
                  </a:cubicBezTo>
                  <a:cubicBezTo>
                    <a:pt x="8349" y="4506"/>
                    <a:pt x="8303" y="4529"/>
                    <a:pt x="8263" y="4549"/>
                  </a:cubicBezTo>
                  <a:cubicBezTo>
                    <a:pt x="8166" y="4600"/>
                    <a:pt x="8082" y="4643"/>
                    <a:pt x="8005" y="4680"/>
                  </a:cubicBezTo>
                  <a:lnTo>
                    <a:pt x="7972" y="4697"/>
                  </a:lnTo>
                  <a:cubicBezTo>
                    <a:pt x="7938" y="4713"/>
                    <a:pt x="7901" y="4730"/>
                    <a:pt x="7868" y="4747"/>
                  </a:cubicBezTo>
                  <a:lnTo>
                    <a:pt x="7835" y="4763"/>
                  </a:lnTo>
                  <a:lnTo>
                    <a:pt x="7801" y="4780"/>
                  </a:lnTo>
                  <a:lnTo>
                    <a:pt x="7788" y="4790"/>
                  </a:lnTo>
                  <a:cubicBezTo>
                    <a:pt x="7771" y="4797"/>
                    <a:pt x="7751" y="4807"/>
                    <a:pt x="7734" y="4817"/>
                  </a:cubicBezTo>
                  <a:cubicBezTo>
                    <a:pt x="7734" y="4817"/>
                    <a:pt x="7734" y="4824"/>
                    <a:pt x="7731" y="4824"/>
                  </a:cubicBezTo>
                  <a:cubicBezTo>
                    <a:pt x="7698" y="4774"/>
                    <a:pt x="7664" y="4723"/>
                    <a:pt x="7627" y="4677"/>
                  </a:cubicBezTo>
                  <a:cubicBezTo>
                    <a:pt x="7594" y="4633"/>
                    <a:pt x="7560" y="4596"/>
                    <a:pt x="7527" y="4563"/>
                  </a:cubicBezTo>
                  <a:lnTo>
                    <a:pt x="7460" y="4496"/>
                  </a:lnTo>
                  <a:lnTo>
                    <a:pt x="7460" y="4496"/>
                  </a:lnTo>
                  <a:cubicBezTo>
                    <a:pt x="7470" y="4506"/>
                    <a:pt x="7477" y="4506"/>
                    <a:pt x="7480" y="4506"/>
                  </a:cubicBezTo>
                  <a:cubicBezTo>
                    <a:pt x="7497" y="4499"/>
                    <a:pt x="7517" y="4496"/>
                    <a:pt x="7537" y="4493"/>
                  </a:cubicBezTo>
                  <a:cubicBezTo>
                    <a:pt x="7564" y="4483"/>
                    <a:pt x="7587" y="4476"/>
                    <a:pt x="7617" y="4463"/>
                  </a:cubicBezTo>
                  <a:cubicBezTo>
                    <a:pt x="7621" y="4459"/>
                    <a:pt x="7631" y="4459"/>
                    <a:pt x="7634" y="4456"/>
                  </a:cubicBezTo>
                  <a:cubicBezTo>
                    <a:pt x="7644" y="4449"/>
                    <a:pt x="7654" y="4446"/>
                    <a:pt x="7664" y="4443"/>
                  </a:cubicBezTo>
                  <a:cubicBezTo>
                    <a:pt x="7694" y="4429"/>
                    <a:pt x="7718" y="4412"/>
                    <a:pt x="7748" y="4396"/>
                  </a:cubicBezTo>
                  <a:cubicBezTo>
                    <a:pt x="7801" y="4366"/>
                    <a:pt x="7851" y="4329"/>
                    <a:pt x="7901" y="4292"/>
                  </a:cubicBezTo>
                  <a:cubicBezTo>
                    <a:pt x="7955" y="4249"/>
                    <a:pt x="8002" y="4208"/>
                    <a:pt x="8049" y="4165"/>
                  </a:cubicBezTo>
                  <a:cubicBezTo>
                    <a:pt x="8089" y="4128"/>
                    <a:pt x="8132" y="4088"/>
                    <a:pt x="8169" y="4048"/>
                  </a:cubicBezTo>
                  <a:lnTo>
                    <a:pt x="8182" y="4035"/>
                  </a:lnTo>
                  <a:cubicBezTo>
                    <a:pt x="8222" y="3998"/>
                    <a:pt x="8256" y="3964"/>
                    <a:pt x="8289" y="3934"/>
                  </a:cubicBezTo>
                  <a:cubicBezTo>
                    <a:pt x="8329" y="3901"/>
                    <a:pt x="8370" y="3874"/>
                    <a:pt x="8403" y="3847"/>
                  </a:cubicBezTo>
                  <a:lnTo>
                    <a:pt x="8403" y="3847"/>
                  </a:lnTo>
                  <a:lnTo>
                    <a:pt x="8400" y="3851"/>
                  </a:lnTo>
                  <a:lnTo>
                    <a:pt x="8403" y="3851"/>
                  </a:lnTo>
                  <a:lnTo>
                    <a:pt x="8400" y="3857"/>
                  </a:lnTo>
                  <a:cubicBezTo>
                    <a:pt x="8403" y="3851"/>
                    <a:pt x="8406" y="3851"/>
                    <a:pt x="8413" y="3847"/>
                  </a:cubicBezTo>
                  <a:lnTo>
                    <a:pt x="8423" y="3841"/>
                  </a:lnTo>
                  <a:cubicBezTo>
                    <a:pt x="8456" y="3814"/>
                    <a:pt x="8497" y="3791"/>
                    <a:pt x="8530" y="3764"/>
                  </a:cubicBezTo>
                  <a:cubicBezTo>
                    <a:pt x="8567" y="3737"/>
                    <a:pt x="8604" y="3700"/>
                    <a:pt x="8640" y="3667"/>
                  </a:cubicBezTo>
                  <a:cubicBezTo>
                    <a:pt x="8664" y="3647"/>
                    <a:pt x="8684" y="3630"/>
                    <a:pt x="8704" y="3610"/>
                  </a:cubicBezTo>
                  <a:cubicBezTo>
                    <a:pt x="8754" y="3563"/>
                    <a:pt x="8804" y="3516"/>
                    <a:pt x="8854" y="3476"/>
                  </a:cubicBezTo>
                  <a:cubicBezTo>
                    <a:pt x="8868" y="3470"/>
                    <a:pt x="8884" y="3456"/>
                    <a:pt x="8898" y="3446"/>
                  </a:cubicBezTo>
                  <a:cubicBezTo>
                    <a:pt x="8898" y="3446"/>
                    <a:pt x="8901" y="3446"/>
                    <a:pt x="8901" y="3443"/>
                  </a:cubicBezTo>
                  <a:cubicBezTo>
                    <a:pt x="8921" y="3429"/>
                    <a:pt x="8948" y="3423"/>
                    <a:pt x="8968" y="3409"/>
                  </a:cubicBezTo>
                  <a:cubicBezTo>
                    <a:pt x="8991" y="3403"/>
                    <a:pt x="9022" y="3393"/>
                    <a:pt x="9052" y="3386"/>
                  </a:cubicBezTo>
                  <a:cubicBezTo>
                    <a:pt x="9082" y="3376"/>
                    <a:pt x="9108" y="3373"/>
                    <a:pt x="9139" y="3366"/>
                  </a:cubicBezTo>
                  <a:lnTo>
                    <a:pt x="9192" y="3366"/>
                  </a:lnTo>
                  <a:cubicBezTo>
                    <a:pt x="9336" y="3349"/>
                    <a:pt x="9449" y="3332"/>
                    <a:pt x="9556" y="3306"/>
                  </a:cubicBezTo>
                  <a:cubicBezTo>
                    <a:pt x="9610" y="3292"/>
                    <a:pt x="9667" y="3272"/>
                    <a:pt x="9734" y="3242"/>
                  </a:cubicBezTo>
                  <a:cubicBezTo>
                    <a:pt x="9780" y="3222"/>
                    <a:pt x="9837" y="3195"/>
                    <a:pt x="9894" y="3172"/>
                  </a:cubicBezTo>
                  <a:lnTo>
                    <a:pt x="9908" y="3169"/>
                  </a:lnTo>
                  <a:lnTo>
                    <a:pt x="9921" y="3162"/>
                  </a:lnTo>
                  <a:cubicBezTo>
                    <a:pt x="10041" y="3119"/>
                    <a:pt x="10142" y="3078"/>
                    <a:pt x="10242" y="3055"/>
                  </a:cubicBezTo>
                  <a:cubicBezTo>
                    <a:pt x="10312" y="3038"/>
                    <a:pt x="10386" y="3018"/>
                    <a:pt x="10459" y="3008"/>
                  </a:cubicBezTo>
                  <a:cubicBezTo>
                    <a:pt x="10476" y="3008"/>
                    <a:pt x="10496" y="3005"/>
                    <a:pt x="10513" y="3005"/>
                  </a:cubicBezTo>
                  <a:close/>
                  <a:moveTo>
                    <a:pt x="5912" y="3998"/>
                  </a:moveTo>
                  <a:cubicBezTo>
                    <a:pt x="5979" y="3998"/>
                    <a:pt x="6046" y="4008"/>
                    <a:pt x="6116" y="4015"/>
                  </a:cubicBezTo>
                  <a:cubicBezTo>
                    <a:pt x="6196" y="4028"/>
                    <a:pt x="6277" y="4045"/>
                    <a:pt x="6357" y="4071"/>
                  </a:cubicBezTo>
                  <a:cubicBezTo>
                    <a:pt x="6481" y="4108"/>
                    <a:pt x="6601" y="4162"/>
                    <a:pt x="6711" y="4208"/>
                  </a:cubicBezTo>
                  <a:lnTo>
                    <a:pt x="6708" y="4208"/>
                  </a:lnTo>
                  <a:cubicBezTo>
                    <a:pt x="6725" y="4215"/>
                    <a:pt x="6741" y="4225"/>
                    <a:pt x="6758" y="4229"/>
                  </a:cubicBezTo>
                  <a:cubicBezTo>
                    <a:pt x="6835" y="4265"/>
                    <a:pt x="6918" y="4305"/>
                    <a:pt x="6995" y="4356"/>
                  </a:cubicBezTo>
                  <a:cubicBezTo>
                    <a:pt x="7066" y="4399"/>
                    <a:pt x="7136" y="4449"/>
                    <a:pt x="7219" y="4516"/>
                  </a:cubicBezTo>
                  <a:lnTo>
                    <a:pt x="7247" y="4538"/>
                  </a:lnTo>
                  <a:lnTo>
                    <a:pt x="7247" y="4538"/>
                  </a:lnTo>
                  <a:cubicBezTo>
                    <a:pt x="7247" y="4537"/>
                    <a:pt x="7246" y="4535"/>
                    <a:pt x="7246" y="4533"/>
                  </a:cubicBezTo>
                  <a:lnTo>
                    <a:pt x="7246" y="4533"/>
                  </a:lnTo>
                  <a:cubicBezTo>
                    <a:pt x="7246" y="4533"/>
                    <a:pt x="7246" y="4533"/>
                    <a:pt x="7246" y="4533"/>
                  </a:cubicBezTo>
                  <a:lnTo>
                    <a:pt x="7246" y="4533"/>
                  </a:lnTo>
                  <a:cubicBezTo>
                    <a:pt x="7246" y="4533"/>
                    <a:pt x="7249" y="4533"/>
                    <a:pt x="7249" y="4537"/>
                  </a:cubicBezTo>
                  <a:lnTo>
                    <a:pt x="7249" y="4537"/>
                  </a:lnTo>
                  <a:cubicBezTo>
                    <a:pt x="7248" y="4536"/>
                    <a:pt x="7247" y="4534"/>
                    <a:pt x="7246" y="4533"/>
                  </a:cubicBezTo>
                  <a:lnTo>
                    <a:pt x="7246" y="4533"/>
                  </a:lnTo>
                  <a:lnTo>
                    <a:pt x="7249" y="4539"/>
                  </a:lnTo>
                  <a:cubicBezTo>
                    <a:pt x="7249" y="4538"/>
                    <a:pt x="7249" y="4538"/>
                    <a:pt x="7249" y="4537"/>
                  </a:cubicBezTo>
                  <a:lnTo>
                    <a:pt x="7249" y="4537"/>
                  </a:lnTo>
                  <a:cubicBezTo>
                    <a:pt x="7256" y="4544"/>
                    <a:pt x="7264" y="4548"/>
                    <a:pt x="7270" y="4556"/>
                  </a:cubicBezTo>
                  <a:cubicBezTo>
                    <a:pt x="7313" y="4590"/>
                    <a:pt x="7353" y="4630"/>
                    <a:pt x="7403" y="4677"/>
                  </a:cubicBezTo>
                  <a:cubicBezTo>
                    <a:pt x="7450" y="4727"/>
                    <a:pt x="7497" y="4780"/>
                    <a:pt x="7544" y="4840"/>
                  </a:cubicBezTo>
                  <a:cubicBezTo>
                    <a:pt x="7597" y="4911"/>
                    <a:pt x="7644" y="4984"/>
                    <a:pt x="7687" y="5061"/>
                  </a:cubicBezTo>
                  <a:cubicBezTo>
                    <a:pt x="7721" y="5118"/>
                    <a:pt x="7748" y="5178"/>
                    <a:pt x="7778" y="5242"/>
                  </a:cubicBezTo>
                  <a:cubicBezTo>
                    <a:pt x="7801" y="5302"/>
                    <a:pt x="7825" y="5369"/>
                    <a:pt x="7845" y="5442"/>
                  </a:cubicBezTo>
                  <a:lnTo>
                    <a:pt x="7845" y="5446"/>
                  </a:lnTo>
                  <a:lnTo>
                    <a:pt x="7848" y="5459"/>
                  </a:lnTo>
                  <a:lnTo>
                    <a:pt x="7855" y="5482"/>
                  </a:lnTo>
                  <a:cubicBezTo>
                    <a:pt x="7868" y="5532"/>
                    <a:pt x="7875" y="5579"/>
                    <a:pt x="7881" y="5626"/>
                  </a:cubicBezTo>
                  <a:cubicBezTo>
                    <a:pt x="7885" y="5670"/>
                    <a:pt x="7888" y="5713"/>
                    <a:pt x="7888" y="5753"/>
                  </a:cubicBezTo>
                  <a:cubicBezTo>
                    <a:pt x="7885" y="5800"/>
                    <a:pt x="7881" y="5847"/>
                    <a:pt x="7875" y="5887"/>
                  </a:cubicBezTo>
                  <a:cubicBezTo>
                    <a:pt x="7865" y="5954"/>
                    <a:pt x="7848" y="6021"/>
                    <a:pt x="7831" y="6087"/>
                  </a:cubicBezTo>
                  <a:cubicBezTo>
                    <a:pt x="7825" y="6161"/>
                    <a:pt x="7805" y="6215"/>
                    <a:pt x="7784" y="6268"/>
                  </a:cubicBezTo>
                  <a:cubicBezTo>
                    <a:pt x="7768" y="6305"/>
                    <a:pt x="7748" y="6345"/>
                    <a:pt x="7724" y="6378"/>
                  </a:cubicBezTo>
                  <a:cubicBezTo>
                    <a:pt x="7704" y="6412"/>
                    <a:pt x="7681" y="6445"/>
                    <a:pt x="7654" y="6479"/>
                  </a:cubicBezTo>
                  <a:cubicBezTo>
                    <a:pt x="7634" y="6499"/>
                    <a:pt x="7617" y="6519"/>
                    <a:pt x="7597" y="6539"/>
                  </a:cubicBezTo>
                  <a:cubicBezTo>
                    <a:pt x="7584" y="6549"/>
                    <a:pt x="7574" y="6562"/>
                    <a:pt x="7564" y="6569"/>
                  </a:cubicBezTo>
                  <a:cubicBezTo>
                    <a:pt x="7537" y="6586"/>
                    <a:pt x="7507" y="6606"/>
                    <a:pt x="7470" y="6629"/>
                  </a:cubicBezTo>
                  <a:lnTo>
                    <a:pt x="7453" y="6636"/>
                  </a:lnTo>
                  <a:lnTo>
                    <a:pt x="7427" y="6649"/>
                  </a:lnTo>
                  <a:cubicBezTo>
                    <a:pt x="7397" y="6663"/>
                    <a:pt x="7367" y="6669"/>
                    <a:pt x="7343" y="6679"/>
                  </a:cubicBezTo>
                  <a:cubicBezTo>
                    <a:pt x="7313" y="6686"/>
                    <a:pt x="7283" y="6689"/>
                    <a:pt x="7253" y="6696"/>
                  </a:cubicBezTo>
                  <a:cubicBezTo>
                    <a:pt x="7213" y="6699"/>
                    <a:pt x="7169" y="6699"/>
                    <a:pt x="7126" y="6699"/>
                  </a:cubicBezTo>
                  <a:cubicBezTo>
                    <a:pt x="7036" y="6696"/>
                    <a:pt x="6952" y="6683"/>
                    <a:pt x="6882" y="6673"/>
                  </a:cubicBezTo>
                  <a:cubicBezTo>
                    <a:pt x="6745" y="6649"/>
                    <a:pt x="6601" y="6619"/>
                    <a:pt x="6467" y="6582"/>
                  </a:cubicBezTo>
                  <a:cubicBezTo>
                    <a:pt x="6363" y="6549"/>
                    <a:pt x="6263" y="6512"/>
                    <a:pt x="6153" y="6465"/>
                  </a:cubicBezTo>
                  <a:cubicBezTo>
                    <a:pt x="6093" y="6435"/>
                    <a:pt x="6032" y="6402"/>
                    <a:pt x="5982" y="6372"/>
                  </a:cubicBezTo>
                  <a:cubicBezTo>
                    <a:pt x="5932" y="6338"/>
                    <a:pt x="5885" y="6311"/>
                    <a:pt x="5842" y="6271"/>
                  </a:cubicBezTo>
                  <a:cubicBezTo>
                    <a:pt x="5778" y="6218"/>
                    <a:pt x="5712" y="6161"/>
                    <a:pt x="5635" y="6084"/>
                  </a:cubicBezTo>
                  <a:cubicBezTo>
                    <a:pt x="5534" y="5980"/>
                    <a:pt x="5444" y="5867"/>
                    <a:pt x="5357" y="5753"/>
                  </a:cubicBezTo>
                  <a:cubicBezTo>
                    <a:pt x="5307" y="5683"/>
                    <a:pt x="5260" y="5613"/>
                    <a:pt x="5217" y="5546"/>
                  </a:cubicBezTo>
                  <a:cubicBezTo>
                    <a:pt x="5183" y="5486"/>
                    <a:pt x="5157" y="5425"/>
                    <a:pt x="5126" y="5362"/>
                  </a:cubicBezTo>
                  <a:cubicBezTo>
                    <a:pt x="5103" y="5295"/>
                    <a:pt x="5080" y="5235"/>
                    <a:pt x="5063" y="5178"/>
                  </a:cubicBezTo>
                  <a:cubicBezTo>
                    <a:pt x="5046" y="5101"/>
                    <a:pt x="5029" y="5031"/>
                    <a:pt x="5023" y="4964"/>
                  </a:cubicBezTo>
                  <a:cubicBezTo>
                    <a:pt x="5013" y="4884"/>
                    <a:pt x="5009" y="4810"/>
                    <a:pt x="5006" y="4730"/>
                  </a:cubicBezTo>
                  <a:cubicBezTo>
                    <a:pt x="5009" y="4667"/>
                    <a:pt x="5013" y="4606"/>
                    <a:pt x="5023" y="4543"/>
                  </a:cubicBezTo>
                  <a:cubicBezTo>
                    <a:pt x="5029" y="4506"/>
                    <a:pt x="5036" y="4463"/>
                    <a:pt x="5046" y="4426"/>
                  </a:cubicBezTo>
                  <a:cubicBezTo>
                    <a:pt x="5060" y="4392"/>
                    <a:pt x="5073" y="4359"/>
                    <a:pt x="5080" y="4332"/>
                  </a:cubicBezTo>
                  <a:cubicBezTo>
                    <a:pt x="5090" y="4315"/>
                    <a:pt x="5096" y="4295"/>
                    <a:pt x="5110" y="4279"/>
                  </a:cubicBezTo>
                  <a:cubicBezTo>
                    <a:pt x="5113" y="4272"/>
                    <a:pt x="5123" y="4262"/>
                    <a:pt x="5126" y="4255"/>
                  </a:cubicBezTo>
                  <a:cubicBezTo>
                    <a:pt x="5133" y="4245"/>
                    <a:pt x="5140" y="4239"/>
                    <a:pt x="5146" y="4229"/>
                  </a:cubicBezTo>
                  <a:cubicBezTo>
                    <a:pt x="5160" y="4222"/>
                    <a:pt x="5170" y="4208"/>
                    <a:pt x="5180" y="4198"/>
                  </a:cubicBezTo>
                  <a:cubicBezTo>
                    <a:pt x="5180" y="4222"/>
                    <a:pt x="5190" y="4245"/>
                    <a:pt x="5197" y="4262"/>
                  </a:cubicBezTo>
                  <a:cubicBezTo>
                    <a:pt x="5207" y="4279"/>
                    <a:pt x="5213" y="4292"/>
                    <a:pt x="5227" y="4305"/>
                  </a:cubicBezTo>
                  <a:cubicBezTo>
                    <a:pt x="5233" y="4312"/>
                    <a:pt x="5243" y="4322"/>
                    <a:pt x="5253" y="4325"/>
                  </a:cubicBezTo>
                  <a:cubicBezTo>
                    <a:pt x="5260" y="4329"/>
                    <a:pt x="5263" y="4332"/>
                    <a:pt x="5274" y="4339"/>
                  </a:cubicBezTo>
                  <a:cubicBezTo>
                    <a:pt x="5277" y="4339"/>
                    <a:pt x="5280" y="4339"/>
                    <a:pt x="5287" y="4342"/>
                  </a:cubicBezTo>
                  <a:cubicBezTo>
                    <a:pt x="5287" y="4339"/>
                    <a:pt x="5280" y="4332"/>
                    <a:pt x="5280" y="4332"/>
                  </a:cubicBezTo>
                  <a:lnTo>
                    <a:pt x="5280" y="4325"/>
                  </a:lnTo>
                  <a:cubicBezTo>
                    <a:pt x="5277" y="4305"/>
                    <a:pt x="5277" y="4282"/>
                    <a:pt x="5277" y="4262"/>
                  </a:cubicBezTo>
                  <a:lnTo>
                    <a:pt x="5277" y="4259"/>
                  </a:lnTo>
                  <a:lnTo>
                    <a:pt x="5277" y="4255"/>
                  </a:lnTo>
                  <a:lnTo>
                    <a:pt x="5277" y="4208"/>
                  </a:lnTo>
                  <a:cubicBezTo>
                    <a:pt x="5277" y="4195"/>
                    <a:pt x="5280" y="4188"/>
                    <a:pt x="5280" y="4175"/>
                  </a:cubicBezTo>
                  <a:cubicBezTo>
                    <a:pt x="5284" y="4173"/>
                    <a:pt x="5287" y="4173"/>
                    <a:pt x="5289" y="4173"/>
                  </a:cubicBezTo>
                  <a:cubicBezTo>
                    <a:pt x="5292" y="4173"/>
                    <a:pt x="5294" y="4173"/>
                    <a:pt x="5294" y="4172"/>
                  </a:cubicBezTo>
                  <a:cubicBezTo>
                    <a:pt x="5304" y="4162"/>
                    <a:pt x="5310" y="4148"/>
                    <a:pt x="5314" y="4132"/>
                  </a:cubicBezTo>
                  <a:lnTo>
                    <a:pt x="5337" y="4128"/>
                  </a:lnTo>
                  <a:cubicBezTo>
                    <a:pt x="5364" y="4122"/>
                    <a:pt x="5397" y="4112"/>
                    <a:pt x="5427" y="4108"/>
                  </a:cubicBezTo>
                  <a:lnTo>
                    <a:pt x="5447" y="4108"/>
                  </a:lnTo>
                  <a:cubicBezTo>
                    <a:pt x="5461" y="4108"/>
                    <a:pt x="5474" y="4112"/>
                    <a:pt x="5488" y="4112"/>
                  </a:cubicBezTo>
                  <a:lnTo>
                    <a:pt x="5494" y="4112"/>
                  </a:lnTo>
                  <a:cubicBezTo>
                    <a:pt x="5511" y="4115"/>
                    <a:pt x="5531" y="4115"/>
                    <a:pt x="5548" y="4122"/>
                  </a:cubicBezTo>
                  <a:cubicBezTo>
                    <a:pt x="5554" y="4125"/>
                    <a:pt x="5561" y="4125"/>
                    <a:pt x="5564" y="4128"/>
                  </a:cubicBezTo>
                  <a:cubicBezTo>
                    <a:pt x="5574" y="4132"/>
                    <a:pt x="5588" y="4132"/>
                    <a:pt x="5598" y="4132"/>
                  </a:cubicBezTo>
                  <a:cubicBezTo>
                    <a:pt x="5645" y="4132"/>
                    <a:pt x="5681" y="4098"/>
                    <a:pt x="5695" y="4058"/>
                  </a:cubicBezTo>
                  <a:cubicBezTo>
                    <a:pt x="5698" y="4041"/>
                    <a:pt x="5698" y="4025"/>
                    <a:pt x="5691" y="4008"/>
                  </a:cubicBezTo>
                  <a:lnTo>
                    <a:pt x="5708" y="4008"/>
                  </a:lnTo>
                  <a:cubicBezTo>
                    <a:pt x="5775" y="3998"/>
                    <a:pt x="5842" y="3998"/>
                    <a:pt x="5905" y="3998"/>
                  </a:cubicBezTo>
                  <a:close/>
                  <a:moveTo>
                    <a:pt x="11245" y="6031"/>
                  </a:moveTo>
                  <a:lnTo>
                    <a:pt x="11245" y="6061"/>
                  </a:lnTo>
                  <a:cubicBezTo>
                    <a:pt x="11248" y="6087"/>
                    <a:pt x="11248" y="6114"/>
                    <a:pt x="11248" y="6138"/>
                  </a:cubicBezTo>
                  <a:cubicBezTo>
                    <a:pt x="11248" y="6168"/>
                    <a:pt x="11248" y="6198"/>
                    <a:pt x="11245" y="6228"/>
                  </a:cubicBezTo>
                  <a:cubicBezTo>
                    <a:pt x="11245" y="6235"/>
                    <a:pt x="11242" y="6245"/>
                    <a:pt x="11242" y="6251"/>
                  </a:cubicBezTo>
                  <a:cubicBezTo>
                    <a:pt x="11238" y="6261"/>
                    <a:pt x="11238" y="6268"/>
                    <a:pt x="11232" y="6278"/>
                  </a:cubicBezTo>
                  <a:cubicBezTo>
                    <a:pt x="11225" y="6295"/>
                    <a:pt x="11215" y="6305"/>
                    <a:pt x="11208" y="6322"/>
                  </a:cubicBezTo>
                  <a:cubicBezTo>
                    <a:pt x="11191" y="6348"/>
                    <a:pt x="11175" y="6368"/>
                    <a:pt x="11158" y="6395"/>
                  </a:cubicBezTo>
                  <a:cubicBezTo>
                    <a:pt x="11098" y="6465"/>
                    <a:pt x="11041" y="6535"/>
                    <a:pt x="10977" y="6599"/>
                  </a:cubicBezTo>
                  <a:cubicBezTo>
                    <a:pt x="10957" y="6616"/>
                    <a:pt x="10941" y="6636"/>
                    <a:pt x="10921" y="6653"/>
                  </a:cubicBezTo>
                  <a:cubicBezTo>
                    <a:pt x="10897" y="6669"/>
                    <a:pt x="10874" y="6683"/>
                    <a:pt x="10854" y="6699"/>
                  </a:cubicBezTo>
                  <a:cubicBezTo>
                    <a:pt x="10824" y="6713"/>
                    <a:pt x="10794" y="6729"/>
                    <a:pt x="10760" y="6739"/>
                  </a:cubicBezTo>
                  <a:cubicBezTo>
                    <a:pt x="10710" y="6756"/>
                    <a:pt x="10656" y="6773"/>
                    <a:pt x="10603" y="6790"/>
                  </a:cubicBezTo>
                  <a:cubicBezTo>
                    <a:pt x="10503" y="6816"/>
                    <a:pt x="10409" y="6833"/>
                    <a:pt x="10329" y="6846"/>
                  </a:cubicBezTo>
                  <a:cubicBezTo>
                    <a:pt x="10252" y="6853"/>
                    <a:pt x="10175" y="6863"/>
                    <a:pt x="10095" y="6866"/>
                  </a:cubicBezTo>
                  <a:cubicBezTo>
                    <a:pt x="10008" y="6873"/>
                    <a:pt x="9928" y="6880"/>
                    <a:pt x="9854" y="6880"/>
                  </a:cubicBezTo>
                  <a:cubicBezTo>
                    <a:pt x="9687" y="6873"/>
                    <a:pt x="9556" y="6866"/>
                    <a:pt x="9439" y="6850"/>
                  </a:cubicBezTo>
                  <a:cubicBezTo>
                    <a:pt x="9373" y="6840"/>
                    <a:pt x="9309" y="6830"/>
                    <a:pt x="9249" y="6816"/>
                  </a:cubicBezTo>
                  <a:lnTo>
                    <a:pt x="9239" y="6816"/>
                  </a:lnTo>
                  <a:cubicBezTo>
                    <a:pt x="9175" y="6803"/>
                    <a:pt x="9108" y="6790"/>
                    <a:pt x="9048" y="6770"/>
                  </a:cubicBezTo>
                  <a:lnTo>
                    <a:pt x="9022" y="6763"/>
                  </a:lnTo>
                  <a:lnTo>
                    <a:pt x="9015" y="6763"/>
                  </a:lnTo>
                  <a:cubicBezTo>
                    <a:pt x="8958" y="6746"/>
                    <a:pt x="8908" y="6729"/>
                    <a:pt x="8868" y="6706"/>
                  </a:cubicBezTo>
                  <a:cubicBezTo>
                    <a:pt x="8821" y="6686"/>
                    <a:pt x="8784" y="6666"/>
                    <a:pt x="8747" y="6649"/>
                  </a:cubicBezTo>
                  <a:cubicBezTo>
                    <a:pt x="8704" y="6629"/>
                    <a:pt x="8667" y="6602"/>
                    <a:pt x="8624" y="6579"/>
                  </a:cubicBezTo>
                  <a:lnTo>
                    <a:pt x="8630" y="6579"/>
                  </a:lnTo>
                  <a:cubicBezTo>
                    <a:pt x="8630" y="6579"/>
                    <a:pt x="8624" y="6579"/>
                    <a:pt x="8624" y="6572"/>
                  </a:cubicBezTo>
                  <a:lnTo>
                    <a:pt x="8614" y="6566"/>
                  </a:lnTo>
                  <a:lnTo>
                    <a:pt x="8590" y="6552"/>
                  </a:lnTo>
                  <a:cubicBezTo>
                    <a:pt x="8533" y="6515"/>
                    <a:pt x="8473" y="6479"/>
                    <a:pt x="8430" y="6449"/>
                  </a:cubicBezTo>
                  <a:cubicBezTo>
                    <a:pt x="8380" y="6415"/>
                    <a:pt x="8333" y="6378"/>
                    <a:pt x="8283" y="6335"/>
                  </a:cubicBezTo>
                  <a:lnTo>
                    <a:pt x="8269" y="6328"/>
                  </a:lnTo>
                  <a:cubicBezTo>
                    <a:pt x="8232" y="6298"/>
                    <a:pt x="8189" y="6265"/>
                    <a:pt x="8152" y="6235"/>
                  </a:cubicBezTo>
                  <a:lnTo>
                    <a:pt x="8139" y="6228"/>
                  </a:lnTo>
                  <a:lnTo>
                    <a:pt x="8089" y="6188"/>
                  </a:lnTo>
                  <a:cubicBezTo>
                    <a:pt x="8095" y="6188"/>
                    <a:pt x="8099" y="6194"/>
                    <a:pt x="8102" y="6194"/>
                  </a:cubicBezTo>
                  <a:cubicBezTo>
                    <a:pt x="8115" y="6198"/>
                    <a:pt x="8129" y="6201"/>
                    <a:pt x="8146" y="6211"/>
                  </a:cubicBezTo>
                  <a:cubicBezTo>
                    <a:pt x="8186" y="6228"/>
                    <a:pt x="8229" y="6248"/>
                    <a:pt x="8269" y="6271"/>
                  </a:cubicBezTo>
                  <a:cubicBezTo>
                    <a:pt x="8296" y="6285"/>
                    <a:pt x="8319" y="6298"/>
                    <a:pt x="8339" y="6311"/>
                  </a:cubicBezTo>
                  <a:cubicBezTo>
                    <a:pt x="8373" y="6328"/>
                    <a:pt x="8403" y="6338"/>
                    <a:pt x="8430" y="6348"/>
                  </a:cubicBezTo>
                  <a:cubicBezTo>
                    <a:pt x="8456" y="6362"/>
                    <a:pt x="8487" y="6365"/>
                    <a:pt x="8520" y="6378"/>
                  </a:cubicBezTo>
                  <a:cubicBezTo>
                    <a:pt x="8567" y="6388"/>
                    <a:pt x="8617" y="6395"/>
                    <a:pt x="8667" y="6402"/>
                  </a:cubicBezTo>
                  <a:lnTo>
                    <a:pt x="8670" y="6402"/>
                  </a:lnTo>
                  <a:cubicBezTo>
                    <a:pt x="8724" y="6405"/>
                    <a:pt x="8774" y="6412"/>
                    <a:pt x="8821" y="6412"/>
                  </a:cubicBezTo>
                  <a:lnTo>
                    <a:pt x="8871" y="6412"/>
                  </a:lnTo>
                  <a:cubicBezTo>
                    <a:pt x="8904" y="6412"/>
                    <a:pt x="8941" y="6412"/>
                    <a:pt x="8975" y="6405"/>
                  </a:cubicBezTo>
                  <a:cubicBezTo>
                    <a:pt x="9022" y="6402"/>
                    <a:pt x="9062" y="6398"/>
                    <a:pt x="9108" y="6388"/>
                  </a:cubicBezTo>
                  <a:lnTo>
                    <a:pt x="9135" y="6385"/>
                  </a:lnTo>
                  <a:cubicBezTo>
                    <a:pt x="9169" y="6382"/>
                    <a:pt x="9209" y="6378"/>
                    <a:pt x="9256" y="6378"/>
                  </a:cubicBezTo>
                  <a:cubicBezTo>
                    <a:pt x="9272" y="6378"/>
                    <a:pt x="9286" y="6378"/>
                    <a:pt x="9302" y="6382"/>
                  </a:cubicBezTo>
                  <a:cubicBezTo>
                    <a:pt x="9309" y="6382"/>
                    <a:pt x="9319" y="6385"/>
                    <a:pt x="9322" y="6385"/>
                  </a:cubicBezTo>
                  <a:cubicBezTo>
                    <a:pt x="9329" y="6388"/>
                    <a:pt x="9339" y="6388"/>
                    <a:pt x="9346" y="6395"/>
                  </a:cubicBezTo>
                  <a:cubicBezTo>
                    <a:pt x="9386" y="6412"/>
                    <a:pt x="9419" y="6432"/>
                    <a:pt x="9446" y="6449"/>
                  </a:cubicBezTo>
                  <a:cubicBezTo>
                    <a:pt x="9476" y="6465"/>
                    <a:pt x="9513" y="6489"/>
                    <a:pt x="9553" y="6505"/>
                  </a:cubicBezTo>
                  <a:cubicBezTo>
                    <a:pt x="9573" y="6515"/>
                    <a:pt x="9590" y="6529"/>
                    <a:pt x="9610" y="6535"/>
                  </a:cubicBezTo>
                  <a:cubicBezTo>
                    <a:pt x="9630" y="6546"/>
                    <a:pt x="9653" y="6549"/>
                    <a:pt x="9670" y="6556"/>
                  </a:cubicBezTo>
                  <a:cubicBezTo>
                    <a:pt x="9690" y="6566"/>
                    <a:pt x="9710" y="6569"/>
                    <a:pt x="9740" y="6572"/>
                  </a:cubicBezTo>
                  <a:cubicBezTo>
                    <a:pt x="9764" y="6579"/>
                    <a:pt x="9787" y="6582"/>
                    <a:pt x="9811" y="6586"/>
                  </a:cubicBezTo>
                  <a:cubicBezTo>
                    <a:pt x="9857" y="6589"/>
                    <a:pt x="9904" y="6596"/>
                    <a:pt x="9948" y="6596"/>
                  </a:cubicBezTo>
                  <a:lnTo>
                    <a:pt x="9961" y="6596"/>
                  </a:lnTo>
                  <a:cubicBezTo>
                    <a:pt x="10004" y="6596"/>
                    <a:pt x="10041" y="6599"/>
                    <a:pt x="10081" y="6599"/>
                  </a:cubicBezTo>
                  <a:lnTo>
                    <a:pt x="10122" y="6599"/>
                  </a:lnTo>
                  <a:cubicBezTo>
                    <a:pt x="10175" y="6599"/>
                    <a:pt x="10225" y="6596"/>
                    <a:pt x="10265" y="6586"/>
                  </a:cubicBezTo>
                  <a:cubicBezTo>
                    <a:pt x="10305" y="6582"/>
                    <a:pt x="10339" y="6572"/>
                    <a:pt x="10372" y="6566"/>
                  </a:cubicBezTo>
                  <a:lnTo>
                    <a:pt x="10412" y="6556"/>
                  </a:lnTo>
                  <a:cubicBezTo>
                    <a:pt x="10459" y="6549"/>
                    <a:pt x="10506" y="6539"/>
                    <a:pt x="10563" y="6529"/>
                  </a:cubicBezTo>
                  <a:lnTo>
                    <a:pt x="10576" y="6529"/>
                  </a:lnTo>
                  <a:cubicBezTo>
                    <a:pt x="10616" y="6519"/>
                    <a:pt x="10663" y="6515"/>
                    <a:pt x="10707" y="6502"/>
                  </a:cubicBezTo>
                  <a:cubicBezTo>
                    <a:pt x="10810" y="6479"/>
                    <a:pt x="10901" y="6439"/>
                    <a:pt x="10981" y="6395"/>
                  </a:cubicBezTo>
                  <a:cubicBezTo>
                    <a:pt x="11058" y="6352"/>
                    <a:pt x="11128" y="6281"/>
                    <a:pt x="11181" y="6194"/>
                  </a:cubicBezTo>
                  <a:cubicBezTo>
                    <a:pt x="11208" y="6151"/>
                    <a:pt x="11228" y="6101"/>
                    <a:pt x="11242" y="6051"/>
                  </a:cubicBezTo>
                  <a:cubicBezTo>
                    <a:pt x="11242" y="6044"/>
                    <a:pt x="11245" y="6034"/>
                    <a:pt x="11245" y="6031"/>
                  </a:cubicBezTo>
                  <a:close/>
                  <a:moveTo>
                    <a:pt x="9887" y="7709"/>
                  </a:moveTo>
                  <a:lnTo>
                    <a:pt x="9890" y="7710"/>
                  </a:lnTo>
                  <a:lnTo>
                    <a:pt x="9890" y="7710"/>
                  </a:lnTo>
                  <a:cubicBezTo>
                    <a:pt x="9889" y="7709"/>
                    <a:pt x="9887" y="7709"/>
                    <a:pt x="9887" y="7709"/>
                  </a:cubicBezTo>
                  <a:close/>
                  <a:moveTo>
                    <a:pt x="5478" y="9124"/>
                  </a:moveTo>
                  <a:lnTo>
                    <a:pt x="5478" y="9124"/>
                  </a:lnTo>
                  <a:cubicBezTo>
                    <a:pt x="5477" y="9127"/>
                    <a:pt x="5477" y="9128"/>
                    <a:pt x="5477" y="9130"/>
                  </a:cubicBezTo>
                  <a:cubicBezTo>
                    <a:pt x="5477" y="9128"/>
                    <a:pt x="5478" y="9127"/>
                    <a:pt x="5478" y="9124"/>
                  </a:cubicBezTo>
                  <a:close/>
                  <a:moveTo>
                    <a:pt x="4829" y="5569"/>
                  </a:moveTo>
                  <a:lnTo>
                    <a:pt x="4829" y="5576"/>
                  </a:lnTo>
                  <a:cubicBezTo>
                    <a:pt x="4869" y="5660"/>
                    <a:pt x="4912" y="5743"/>
                    <a:pt x="4959" y="5817"/>
                  </a:cubicBezTo>
                  <a:cubicBezTo>
                    <a:pt x="4966" y="5833"/>
                    <a:pt x="4979" y="5847"/>
                    <a:pt x="4989" y="5863"/>
                  </a:cubicBezTo>
                  <a:lnTo>
                    <a:pt x="4949" y="5897"/>
                  </a:lnTo>
                  <a:lnTo>
                    <a:pt x="4926" y="5917"/>
                  </a:lnTo>
                  <a:cubicBezTo>
                    <a:pt x="4899" y="5937"/>
                    <a:pt x="4872" y="5960"/>
                    <a:pt x="4846" y="5980"/>
                  </a:cubicBezTo>
                  <a:lnTo>
                    <a:pt x="4812" y="6004"/>
                  </a:lnTo>
                  <a:cubicBezTo>
                    <a:pt x="4765" y="6037"/>
                    <a:pt x="4715" y="6077"/>
                    <a:pt x="4662" y="6111"/>
                  </a:cubicBezTo>
                  <a:cubicBezTo>
                    <a:pt x="4581" y="6164"/>
                    <a:pt x="4498" y="6218"/>
                    <a:pt x="4404" y="6278"/>
                  </a:cubicBezTo>
                  <a:cubicBezTo>
                    <a:pt x="4314" y="6332"/>
                    <a:pt x="4240" y="6378"/>
                    <a:pt x="4167" y="6422"/>
                  </a:cubicBezTo>
                  <a:cubicBezTo>
                    <a:pt x="4130" y="6439"/>
                    <a:pt x="4100" y="6462"/>
                    <a:pt x="4060" y="6482"/>
                  </a:cubicBezTo>
                  <a:lnTo>
                    <a:pt x="4057" y="6482"/>
                  </a:lnTo>
                  <a:cubicBezTo>
                    <a:pt x="4053" y="6482"/>
                    <a:pt x="4050" y="6485"/>
                    <a:pt x="4043" y="6485"/>
                  </a:cubicBezTo>
                  <a:lnTo>
                    <a:pt x="4026" y="6495"/>
                  </a:lnTo>
                  <a:lnTo>
                    <a:pt x="4000" y="6505"/>
                  </a:lnTo>
                  <a:lnTo>
                    <a:pt x="3980" y="6515"/>
                  </a:lnTo>
                  <a:cubicBezTo>
                    <a:pt x="3970" y="6519"/>
                    <a:pt x="3960" y="6529"/>
                    <a:pt x="3946" y="6532"/>
                  </a:cubicBezTo>
                  <a:lnTo>
                    <a:pt x="3889" y="6556"/>
                  </a:lnTo>
                  <a:lnTo>
                    <a:pt x="3829" y="6582"/>
                  </a:lnTo>
                  <a:lnTo>
                    <a:pt x="3789" y="6599"/>
                  </a:lnTo>
                  <a:cubicBezTo>
                    <a:pt x="3762" y="6606"/>
                    <a:pt x="3739" y="6619"/>
                    <a:pt x="3709" y="6629"/>
                  </a:cubicBezTo>
                  <a:lnTo>
                    <a:pt x="3662" y="6646"/>
                  </a:lnTo>
                  <a:cubicBezTo>
                    <a:pt x="3635" y="6653"/>
                    <a:pt x="3605" y="6666"/>
                    <a:pt x="3575" y="6673"/>
                  </a:cubicBezTo>
                  <a:lnTo>
                    <a:pt x="3502" y="6699"/>
                  </a:lnTo>
                  <a:lnTo>
                    <a:pt x="3425" y="6723"/>
                  </a:lnTo>
                  <a:cubicBezTo>
                    <a:pt x="3408" y="6729"/>
                    <a:pt x="3388" y="6736"/>
                    <a:pt x="3371" y="6739"/>
                  </a:cubicBezTo>
                  <a:lnTo>
                    <a:pt x="3301" y="6763"/>
                  </a:lnTo>
                  <a:cubicBezTo>
                    <a:pt x="3271" y="6770"/>
                    <a:pt x="3241" y="6773"/>
                    <a:pt x="3211" y="6783"/>
                  </a:cubicBezTo>
                  <a:cubicBezTo>
                    <a:pt x="3204" y="6783"/>
                    <a:pt x="3194" y="6786"/>
                    <a:pt x="3191" y="6786"/>
                  </a:cubicBezTo>
                  <a:lnTo>
                    <a:pt x="3184" y="6786"/>
                  </a:lnTo>
                  <a:cubicBezTo>
                    <a:pt x="3171" y="6790"/>
                    <a:pt x="3154" y="6790"/>
                    <a:pt x="3140" y="6796"/>
                  </a:cubicBezTo>
                  <a:lnTo>
                    <a:pt x="3120" y="6800"/>
                  </a:lnTo>
                  <a:cubicBezTo>
                    <a:pt x="3100" y="6800"/>
                    <a:pt x="3077" y="6803"/>
                    <a:pt x="3057" y="6803"/>
                  </a:cubicBezTo>
                  <a:cubicBezTo>
                    <a:pt x="3023" y="6806"/>
                    <a:pt x="2987" y="6806"/>
                    <a:pt x="2953" y="6806"/>
                  </a:cubicBezTo>
                  <a:lnTo>
                    <a:pt x="3104" y="6820"/>
                  </a:lnTo>
                  <a:lnTo>
                    <a:pt x="3184" y="6820"/>
                  </a:lnTo>
                  <a:cubicBezTo>
                    <a:pt x="3201" y="6820"/>
                    <a:pt x="3211" y="6820"/>
                    <a:pt x="3227" y="6816"/>
                  </a:cubicBezTo>
                  <a:lnTo>
                    <a:pt x="3267" y="6813"/>
                  </a:lnTo>
                  <a:lnTo>
                    <a:pt x="3308" y="6806"/>
                  </a:lnTo>
                  <a:cubicBezTo>
                    <a:pt x="3324" y="6806"/>
                    <a:pt x="3341" y="6803"/>
                    <a:pt x="3358" y="6800"/>
                  </a:cubicBezTo>
                  <a:lnTo>
                    <a:pt x="3378" y="6796"/>
                  </a:lnTo>
                  <a:cubicBezTo>
                    <a:pt x="3418" y="6786"/>
                    <a:pt x="3458" y="6780"/>
                    <a:pt x="3505" y="6766"/>
                  </a:cubicBezTo>
                  <a:cubicBezTo>
                    <a:pt x="3602" y="6739"/>
                    <a:pt x="3695" y="6716"/>
                    <a:pt x="3792" y="6686"/>
                  </a:cubicBezTo>
                  <a:lnTo>
                    <a:pt x="3812" y="6679"/>
                  </a:lnTo>
                  <a:cubicBezTo>
                    <a:pt x="3826" y="6673"/>
                    <a:pt x="3843" y="6669"/>
                    <a:pt x="3856" y="6666"/>
                  </a:cubicBezTo>
                  <a:lnTo>
                    <a:pt x="3919" y="6639"/>
                  </a:lnTo>
                  <a:lnTo>
                    <a:pt x="3943" y="6632"/>
                  </a:lnTo>
                  <a:cubicBezTo>
                    <a:pt x="3986" y="6616"/>
                    <a:pt x="4026" y="6599"/>
                    <a:pt x="4070" y="6579"/>
                  </a:cubicBezTo>
                  <a:lnTo>
                    <a:pt x="4087" y="6569"/>
                  </a:lnTo>
                  <a:cubicBezTo>
                    <a:pt x="4100" y="6566"/>
                    <a:pt x="4110" y="6556"/>
                    <a:pt x="4123" y="6549"/>
                  </a:cubicBezTo>
                  <a:lnTo>
                    <a:pt x="4140" y="6539"/>
                  </a:lnTo>
                  <a:lnTo>
                    <a:pt x="4157" y="6532"/>
                  </a:lnTo>
                  <a:cubicBezTo>
                    <a:pt x="4174" y="6522"/>
                    <a:pt x="4187" y="6515"/>
                    <a:pt x="4204" y="6505"/>
                  </a:cubicBezTo>
                  <a:lnTo>
                    <a:pt x="4224" y="6495"/>
                  </a:lnTo>
                  <a:cubicBezTo>
                    <a:pt x="4257" y="6472"/>
                    <a:pt x="4291" y="6455"/>
                    <a:pt x="4324" y="6435"/>
                  </a:cubicBezTo>
                  <a:cubicBezTo>
                    <a:pt x="4404" y="6385"/>
                    <a:pt x="4495" y="6328"/>
                    <a:pt x="4585" y="6268"/>
                  </a:cubicBezTo>
                  <a:cubicBezTo>
                    <a:pt x="4625" y="6238"/>
                    <a:pt x="4668" y="6211"/>
                    <a:pt x="4712" y="6178"/>
                  </a:cubicBezTo>
                  <a:lnTo>
                    <a:pt x="4722" y="6168"/>
                  </a:lnTo>
                  <a:cubicBezTo>
                    <a:pt x="4732" y="6161"/>
                    <a:pt x="4749" y="6148"/>
                    <a:pt x="4762" y="6138"/>
                  </a:cubicBezTo>
                  <a:lnTo>
                    <a:pt x="4782" y="6121"/>
                  </a:lnTo>
                  <a:lnTo>
                    <a:pt x="4832" y="6081"/>
                  </a:lnTo>
                  <a:cubicBezTo>
                    <a:pt x="4846" y="6067"/>
                    <a:pt x="4859" y="6061"/>
                    <a:pt x="4876" y="6047"/>
                  </a:cubicBezTo>
                  <a:lnTo>
                    <a:pt x="4879" y="6044"/>
                  </a:lnTo>
                  <a:lnTo>
                    <a:pt x="4896" y="6031"/>
                  </a:lnTo>
                  <a:cubicBezTo>
                    <a:pt x="4909" y="6017"/>
                    <a:pt x="4922" y="6011"/>
                    <a:pt x="4932" y="5997"/>
                  </a:cubicBezTo>
                  <a:lnTo>
                    <a:pt x="4966" y="5964"/>
                  </a:lnTo>
                  <a:lnTo>
                    <a:pt x="5003" y="5930"/>
                  </a:lnTo>
                  <a:lnTo>
                    <a:pt x="5009" y="5920"/>
                  </a:lnTo>
                  <a:cubicBezTo>
                    <a:pt x="5013" y="5927"/>
                    <a:pt x="5013" y="5930"/>
                    <a:pt x="5016" y="5930"/>
                  </a:cubicBezTo>
                  <a:cubicBezTo>
                    <a:pt x="5050" y="5977"/>
                    <a:pt x="5093" y="6021"/>
                    <a:pt x="5133" y="6071"/>
                  </a:cubicBezTo>
                  <a:lnTo>
                    <a:pt x="5126" y="6084"/>
                  </a:lnTo>
                  <a:lnTo>
                    <a:pt x="5113" y="6101"/>
                  </a:lnTo>
                  <a:lnTo>
                    <a:pt x="5100" y="6118"/>
                  </a:lnTo>
                  <a:cubicBezTo>
                    <a:pt x="5083" y="6134"/>
                    <a:pt x="5073" y="6154"/>
                    <a:pt x="5056" y="6181"/>
                  </a:cubicBezTo>
                  <a:cubicBezTo>
                    <a:pt x="5043" y="6201"/>
                    <a:pt x="5026" y="6228"/>
                    <a:pt x="5013" y="6248"/>
                  </a:cubicBezTo>
                  <a:cubicBezTo>
                    <a:pt x="4956" y="6338"/>
                    <a:pt x="4912" y="6415"/>
                    <a:pt x="4876" y="6489"/>
                  </a:cubicBezTo>
                  <a:cubicBezTo>
                    <a:pt x="4946" y="6422"/>
                    <a:pt x="5009" y="6355"/>
                    <a:pt x="5066" y="6288"/>
                  </a:cubicBezTo>
                  <a:cubicBezTo>
                    <a:pt x="5090" y="6268"/>
                    <a:pt x="5106" y="6245"/>
                    <a:pt x="5126" y="6221"/>
                  </a:cubicBezTo>
                  <a:cubicBezTo>
                    <a:pt x="5146" y="6198"/>
                    <a:pt x="5167" y="6178"/>
                    <a:pt x="5190" y="6151"/>
                  </a:cubicBezTo>
                  <a:lnTo>
                    <a:pt x="5200" y="6138"/>
                  </a:lnTo>
                  <a:cubicBezTo>
                    <a:pt x="5240" y="6178"/>
                    <a:pt x="5274" y="6218"/>
                    <a:pt x="5310" y="6255"/>
                  </a:cubicBezTo>
                  <a:lnTo>
                    <a:pt x="5457" y="6402"/>
                  </a:lnTo>
                  <a:cubicBezTo>
                    <a:pt x="5451" y="6412"/>
                    <a:pt x="5447" y="6418"/>
                    <a:pt x="5447" y="6429"/>
                  </a:cubicBezTo>
                  <a:cubicBezTo>
                    <a:pt x="5431" y="6465"/>
                    <a:pt x="5414" y="6499"/>
                    <a:pt x="5397" y="6532"/>
                  </a:cubicBezTo>
                  <a:lnTo>
                    <a:pt x="5381" y="6566"/>
                  </a:lnTo>
                  <a:cubicBezTo>
                    <a:pt x="5364" y="6602"/>
                    <a:pt x="5347" y="6636"/>
                    <a:pt x="5327" y="6673"/>
                  </a:cubicBezTo>
                  <a:lnTo>
                    <a:pt x="5300" y="6723"/>
                  </a:lnTo>
                  <a:cubicBezTo>
                    <a:pt x="5294" y="6739"/>
                    <a:pt x="5284" y="6753"/>
                    <a:pt x="5280" y="6770"/>
                  </a:cubicBezTo>
                  <a:cubicBezTo>
                    <a:pt x="5277" y="6780"/>
                    <a:pt x="5274" y="6786"/>
                    <a:pt x="5267" y="6800"/>
                  </a:cubicBezTo>
                  <a:lnTo>
                    <a:pt x="5263" y="6813"/>
                  </a:lnTo>
                  <a:lnTo>
                    <a:pt x="5257" y="6833"/>
                  </a:lnTo>
                  <a:cubicBezTo>
                    <a:pt x="5247" y="6846"/>
                    <a:pt x="5243" y="6856"/>
                    <a:pt x="5233" y="6870"/>
                  </a:cubicBezTo>
                  <a:cubicBezTo>
                    <a:pt x="5230" y="6880"/>
                    <a:pt x="5223" y="6887"/>
                    <a:pt x="5213" y="6897"/>
                  </a:cubicBezTo>
                  <a:lnTo>
                    <a:pt x="5190" y="6933"/>
                  </a:lnTo>
                  <a:lnTo>
                    <a:pt x="5173" y="6963"/>
                  </a:lnTo>
                  <a:lnTo>
                    <a:pt x="5160" y="6980"/>
                  </a:lnTo>
                  <a:cubicBezTo>
                    <a:pt x="5146" y="6997"/>
                    <a:pt x="5140" y="7014"/>
                    <a:pt x="5130" y="7034"/>
                  </a:cubicBezTo>
                  <a:lnTo>
                    <a:pt x="5113" y="7064"/>
                  </a:lnTo>
                  <a:cubicBezTo>
                    <a:pt x="5096" y="7091"/>
                    <a:pt x="5080" y="7117"/>
                    <a:pt x="5066" y="7147"/>
                  </a:cubicBezTo>
                  <a:lnTo>
                    <a:pt x="5060" y="7164"/>
                  </a:lnTo>
                  <a:cubicBezTo>
                    <a:pt x="5046" y="7184"/>
                    <a:pt x="5036" y="7208"/>
                    <a:pt x="5023" y="7234"/>
                  </a:cubicBezTo>
                  <a:lnTo>
                    <a:pt x="5006" y="7264"/>
                  </a:lnTo>
                  <a:cubicBezTo>
                    <a:pt x="4976" y="7318"/>
                    <a:pt x="4946" y="7375"/>
                    <a:pt x="4919" y="7432"/>
                  </a:cubicBezTo>
                  <a:lnTo>
                    <a:pt x="4896" y="7472"/>
                  </a:lnTo>
                  <a:cubicBezTo>
                    <a:pt x="4963" y="7385"/>
                    <a:pt x="5029" y="7291"/>
                    <a:pt x="5096" y="7204"/>
                  </a:cubicBezTo>
                  <a:cubicBezTo>
                    <a:pt x="5123" y="7171"/>
                    <a:pt x="5146" y="7134"/>
                    <a:pt x="5177" y="7101"/>
                  </a:cubicBezTo>
                  <a:lnTo>
                    <a:pt x="5213" y="7050"/>
                  </a:lnTo>
                  <a:cubicBezTo>
                    <a:pt x="5237" y="7024"/>
                    <a:pt x="5257" y="6997"/>
                    <a:pt x="5277" y="6970"/>
                  </a:cubicBezTo>
                  <a:lnTo>
                    <a:pt x="5280" y="6967"/>
                  </a:lnTo>
                  <a:cubicBezTo>
                    <a:pt x="5297" y="6947"/>
                    <a:pt x="5314" y="6930"/>
                    <a:pt x="5327" y="6903"/>
                  </a:cubicBezTo>
                  <a:cubicBezTo>
                    <a:pt x="5330" y="6890"/>
                    <a:pt x="5340" y="6880"/>
                    <a:pt x="5347" y="6863"/>
                  </a:cubicBezTo>
                  <a:cubicBezTo>
                    <a:pt x="5357" y="6840"/>
                    <a:pt x="5370" y="6823"/>
                    <a:pt x="5377" y="6803"/>
                  </a:cubicBezTo>
                  <a:lnTo>
                    <a:pt x="5411" y="6739"/>
                  </a:lnTo>
                  <a:lnTo>
                    <a:pt x="5444" y="6679"/>
                  </a:lnTo>
                  <a:cubicBezTo>
                    <a:pt x="5461" y="6649"/>
                    <a:pt x="5474" y="6619"/>
                    <a:pt x="5491" y="6589"/>
                  </a:cubicBezTo>
                  <a:lnTo>
                    <a:pt x="5504" y="6566"/>
                  </a:lnTo>
                  <a:lnTo>
                    <a:pt x="5541" y="6489"/>
                  </a:lnTo>
                  <a:cubicBezTo>
                    <a:pt x="5544" y="6485"/>
                    <a:pt x="5544" y="6479"/>
                    <a:pt x="5548" y="6472"/>
                  </a:cubicBezTo>
                  <a:lnTo>
                    <a:pt x="5571" y="6495"/>
                  </a:lnTo>
                  <a:cubicBezTo>
                    <a:pt x="5638" y="6549"/>
                    <a:pt x="5698" y="6599"/>
                    <a:pt x="5762" y="6636"/>
                  </a:cubicBezTo>
                  <a:lnTo>
                    <a:pt x="5758" y="6666"/>
                  </a:lnTo>
                  <a:cubicBezTo>
                    <a:pt x="5762" y="6723"/>
                    <a:pt x="5755" y="6780"/>
                    <a:pt x="5748" y="6830"/>
                  </a:cubicBezTo>
                  <a:cubicBezTo>
                    <a:pt x="5745" y="6856"/>
                    <a:pt x="5742" y="6890"/>
                    <a:pt x="5742" y="6920"/>
                  </a:cubicBezTo>
                  <a:cubicBezTo>
                    <a:pt x="5738" y="6943"/>
                    <a:pt x="5738" y="6970"/>
                    <a:pt x="5732" y="6997"/>
                  </a:cubicBezTo>
                  <a:cubicBezTo>
                    <a:pt x="5728" y="7054"/>
                    <a:pt x="5722" y="7107"/>
                    <a:pt x="5712" y="7164"/>
                  </a:cubicBezTo>
                  <a:cubicBezTo>
                    <a:pt x="5698" y="7231"/>
                    <a:pt x="5691" y="7291"/>
                    <a:pt x="5678" y="7355"/>
                  </a:cubicBezTo>
                  <a:lnTo>
                    <a:pt x="5671" y="7388"/>
                  </a:lnTo>
                  <a:cubicBezTo>
                    <a:pt x="5658" y="7442"/>
                    <a:pt x="5645" y="7502"/>
                    <a:pt x="5631" y="7559"/>
                  </a:cubicBezTo>
                  <a:cubicBezTo>
                    <a:pt x="5625" y="7585"/>
                    <a:pt x="5621" y="7615"/>
                    <a:pt x="5611" y="7639"/>
                  </a:cubicBezTo>
                  <a:lnTo>
                    <a:pt x="5588" y="7752"/>
                  </a:lnTo>
                  <a:cubicBezTo>
                    <a:pt x="5574" y="7793"/>
                    <a:pt x="5564" y="7839"/>
                    <a:pt x="5554" y="7880"/>
                  </a:cubicBezTo>
                  <a:cubicBezTo>
                    <a:pt x="5548" y="7903"/>
                    <a:pt x="5541" y="7926"/>
                    <a:pt x="5538" y="7946"/>
                  </a:cubicBezTo>
                  <a:lnTo>
                    <a:pt x="5528" y="7977"/>
                  </a:lnTo>
                  <a:lnTo>
                    <a:pt x="5514" y="8013"/>
                  </a:lnTo>
                  <a:lnTo>
                    <a:pt x="5511" y="8037"/>
                  </a:lnTo>
                  <a:lnTo>
                    <a:pt x="5498" y="8073"/>
                  </a:lnTo>
                  <a:lnTo>
                    <a:pt x="5477" y="8130"/>
                  </a:lnTo>
                  <a:lnTo>
                    <a:pt x="5474" y="8150"/>
                  </a:lnTo>
                  <a:lnTo>
                    <a:pt x="5471" y="8167"/>
                  </a:lnTo>
                  <a:cubicBezTo>
                    <a:pt x="5464" y="8177"/>
                    <a:pt x="5461" y="8187"/>
                    <a:pt x="5457" y="8201"/>
                  </a:cubicBezTo>
                  <a:lnTo>
                    <a:pt x="5407" y="8318"/>
                  </a:lnTo>
                  <a:cubicBezTo>
                    <a:pt x="5377" y="8378"/>
                    <a:pt x="5347" y="8438"/>
                    <a:pt x="5314" y="8505"/>
                  </a:cubicBezTo>
                  <a:lnTo>
                    <a:pt x="5304" y="8525"/>
                  </a:lnTo>
                  <a:cubicBezTo>
                    <a:pt x="5290" y="8545"/>
                    <a:pt x="5280" y="8568"/>
                    <a:pt x="5270" y="8592"/>
                  </a:cubicBezTo>
                  <a:lnTo>
                    <a:pt x="5247" y="8625"/>
                  </a:lnTo>
                  <a:cubicBezTo>
                    <a:pt x="5233" y="8652"/>
                    <a:pt x="5223" y="8672"/>
                    <a:pt x="5210" y="8695"/>
                  </a:cubicBezTo>
                  <a:lnTo>
                    <a:pt x="5163" y="8772"/>
                  </a:lnTo>
                  <a:cubicBezTo>
                    <a:pt x="5123" y="8839"/>
                    <a:pt x="5073" y="8903"/>
                    <a:pt x="5036" y="8953"/>
                  </a:cubicBezTo>
                  <a:cubicBezTo>
                    <a:pt x="4989" y="9006"/>
                    <a:pt x="4943" y="9070"/>
                    <a:pt x="4896" y="9130"/>
                  </a:cubicBezTo>
                  <a:cubicBezTo>
                    <a:pt x="4859" y="9180"/>
                    <a:pt x="4822" y="9237"/>
                    <a:pt x="4789" y="9290"/>
                  </a:cubicBezTo>
                  <a:lnTo>
                    <a:pt x="4772" y="9321"/>
                  </a:lnTo>
                  <a:cubicBezTo>
                    <a:pt x="4759" y="9341"/>
                    <a:pt x="4745" y="9361"/>
                    <a:pt x="4729" y="9377"/>
                  </a:cubicBezTo>
                  <a:lnTo>
                    <a:pt x="4708" y="9407"/>
                  </a:lnTo>
                  <a:cubicBezTo>
                    <a:pt x="4695" y="9428"/>
                    <a:pt x="4685" y="9444"/>
                    <a:pt x="4668" y="9461"/>
                  </a:cubicBezTo>
                  <a:cubicBezTo>
                    <a:pt x="4658" y="9471"/>
                    <a:pt x="4655" y="9478"/>
                    <a:pt x="4645" y="9488"/>
                  </a:cubicBezTo>
                  <a:cubicBezTo>
                    <a:pt x="4618" y="9525"/>
                    <a:pt x="4588" y="9555"/>
                    <a:pt x="4558" y="9581"/>
                  </a:cubicBezTo>
                  <a:cubicBezTo>
                    <a:pt x="4538" y="9605"/>
                    <a:pt x="4511" y="9625"/>
                    <a:pt x="4481" y="9645"/>
                  </a:cubicBezTo>
                  <a:cubicBezTo>
                    <a:pt x="4458" y="9665"/>
                    <a:pt x="4428" y="9682"/>
                    <a:pt x="4398" y="9698"/>
                  </a:cubicBezTo>
                  <a:lnTo>
                    <a:pt x="4361" y="9712"/>
                  </a:lnTo>
                  <a:lnTo>
                    <a:pt x="4357" y="9712"/>
                  </a:lnTo>
                  <a:cubicBezTo>
                    <a:pt x="4324" y="9722"/>
                    <a:pt x="4294" y="9728"/>
                    <a:pt x="4260" y="9738"/>
                  </a:cubicBezTo>
                  <a:lnTo>
                    <a:pt x="4224" y="9745"/>
                  </a:lnTo>
                  <a:cubicBezTo>
                    <a:pt x="4190" y="9755"/>
                    <a:pt x="4157" y="9762"/>
                    <a:pt x="4120" y="9772"/>
                  </a:cubicBezTo>
                  <a:cubicBezTo>
                    <a:pt x="4087" y="9775"/>
                    <a:pt x="4046" y="9782"/>
                    <a:pt x="4010" y="9789"/>
                  </a:cubicBezTo>
                  <a:lnTo>
                    <a:pt x="3976" y="9792"/>
                  </a:lnTo>
                  <a:lnTo>
                    <a:pt x="3986" y="9792"/>
                  </a:lnTo>
                  <a:cubicBezTo>
                    <a:pt x="3970" y="9792"/>
                    <a:pt x="3946" y="9795"/>
                    <a:pt x="3929" y="9795"/>
                  </a:cubicBezTo>
                  <a:cubicBezTo>
                    <a:pt x="3896" y="9799"/>
                    <a:pt x="3869" y="9799"/>
                    <a:pt x="3836" y="9809"/>
                  </a:cubicBezTo>
                  <a:lnTo>
                    <a:pt x="3819" y="9812"/>
                  </a:lnTo>
                  <a:lnTo>
                    <a:pt x="3692" y="9829"/>
                  </a:lnTo>
                  <a:lnTo>
                    <a:pt x="3689" y="9829"/>
                  </a:lnTo>
                  <a:cubicBezTo>
                    <a:pt x="3662" y="9832"/>
                    <a:pt x="3639" y="9832"/>
                    <a:pt x="3619" y="9832"/>
                  </a:cubicBezTo>
                  <a:cubicBezTo>
                    <a:pt x="3592" y="9832"/>
                    <a:pt x="3558" y="9832"/>
                    <a:pt x="3528" y="9829"/>
                  </a:cubicBezTo>
                  <a:cubicBezTo>
                    <a:pt x="3522" y="9829"/>
                    <a:pt x="3512" y="9825"/>
                    <a:pt x="3505" y="9825"/>
                  </a:cubicBezTo>
                  <a:lnTo>
                    <a:pt x="3495" y="9825"/>
                  </a:lnTo>
                  <a:cubicBezTo>
                    <a:pt x="3478" y="9822"/>
                    <a:pt x="3461" y="9815"/>
                    <a:pt x="3451" y="9812"/>
                  </a:cubicBezTo>
                  <a:cubicBezTo>
                    <a:pt x="3441" y="9809"/>
                    <a:pt x="3428" y="9805"/>
                    <a:pt x="3421" y="9799"/>
                  </a:cubicBezTo>
                  <a:lnTo>
                    <a:pt x="3395" y="9789"/>
                  </a:lnTo>
                  <a:cubicBezTo>
                    <a:pt x="3378" y="9779"/>
                    <a:pt x="3368" y="9765"/>
                    <a:pt x="3351" y="9755"/>
                  </a:cubicBezTo>
                  <a:cubicBezTo>
                    <a:pt x="3334" y="9742"/>
                    <a:pt x="3318" y="9725"/>
                    <a:pt x="3301" y="9712"/>
                  </a:cubicBezTo>
                  <a:cubicBezTo>
                    <a:pt x="3284" y="9692"/>
                    <a:pt x="3264" y="9672"/>
                    <a:pt x="3241" y="9645"/>
                  </a:cubicBezTo>
                  <a:cubicBezTo>
                    <a:pt x="3214" y="9605"/>
                    <a:pt x="3184" y="9561"/>
                    <a:pt x="3157" y="9521"/>
                  </a:cubicBezTo>
                  <a:cubicBezTo>
                    <a:pt x="3134" y="9478"/>
                    <a:pt x="3114" y="9431"/>
                    <a:pt x="3090" y="9387"/>
                  </a:cubicBezTo>
                  <a:cubicBezTo>
                    <a:pt x="3074" y="9341"/>
                    <a:pt x="3064" y="9304"/>
                    <a:pt x="3050" y="9264"/>
                  </a:cubicBezTo>
                  <a:cubicBezTo>
                    <a:pt x="3037" y="9220"/>
                    <a:pt x="3030" y="9177"/>
                    <a:pt x="3023" y="9137"/>
                  </a:cubicBezTo>
                  <a:lnTo>
                    <a:pt x="3023" y="9123"/>
                  </a:lnTo>
                  <a:cubicBezTo>
                    <a:pt x="3020" y="9087"/>
                    <a:pt x="3017" y="9046"/>
                    <a:pt x="3007" y="9010"/>
                  </a:cubicBezTo>
                  <a:cubicBezTo>
                    <a:pt x="2990" y="8919"/>
                    <a:pt x="2946" y="8846"/>
                    <a:pt x="2873" y="8802"/>
                  </a:cubicBezTo>
                  <a:cubicBezTo>
                    <a:pt x="2836" y="8776"/>
                    <a:pt x="2796" y="8759"/>
                    <a:pt x="2753" y="8742"/>
                  </a:cubicBezTo>
                  <a:lnTo>
                    <a:pt x="2666" y="8705"/>
                  </a:lnTo>
                  <a:cubicBezTo>
                    <a:pt x="2632" y="8692"/>
                    <a:pt x="2602" y="8675"/>
                    <a:pt x="2572" y="8659"/>
                  </a:cubicBezTo>
                  <a:cubicBezTo>
                    <a:pt x="2539" y="8639"/>
                    <a:pt x="2502" y="8612"/>
                    <a:pt x="2468" y="8585"/>
                  </a:cubicBezTo>
                  <a:cubicBezTo>
                    <a:pt x="2448" y="8562"/>
                    <a:pt x="2422" y="8542"/>
                    <a:pt x="2398" y="8521"/>
                  </a:cubicBezTo>
                  <a:cubicBezTo>
                    <a:pt x="2338" y="8458"/>
                    <a:pt x="2284" y="8391"/>
                    <a:pt x="2234" y="8324"/>
                  </a:cubicBezTo>
                  <a:lnTo>
                    <a:pt x="2248" y="8324"/>
                  </a:lnTo>
                  <a:cubicBezTo>
                    <a:pt x="2268" y="8324"/>
                    <a:pt x="2284" y="8321"/>
                    <a:pt x="2305" y="8321"/>
                  </a:cubicBezTo>
                  <a:cubicBezTo>
                    <a:pt x="2331" y="8318"/>
                    <a:pt x="2361" y="8311"/>
                    <a:pt x="2385" y="8308"/>
                  </a:cubicBezTo>
                  <a:cubicBezTo>
                    <a:pt x="2428" y="8304"/>
                    <a:pt x="2468" y="8294"/>
                    <a:pt x="2515" y="8287"/>
                  </a:cubicBezTo>
                  <a:cubicBezTo>
                    <a:pt x="2565" y="8277"/>
                    <a:pt x="2615" y="8267"/>
                    <a:pt x="2666" y="8257"/>
                  </a:cubicBezTo>
                  <a:cubicBezTo>
                    <a:pt x="2722" y="8244"/>
                    <a:pt x="2779" y="8234"/>
                    <a:pt x="2836" y="8221"/>
                  </a:cubicBezTo>
                  <a:lnTo>
                    <a:pt x="2836" y="8221"/>
                  </a:lnTo>
                  <a:cubicBezTo>
                    <a:pt x="2733" y="8227"/>
                    <a:pt x="2629" y="8241"/>
                    <a:pt x="2529" y="8251"/>
                  </a:cubicBezTo>
                  <a:cubicBezTo>
                    <a:pt x="2485" y="8254"/>
                    <a:pt x="2448" y="8257"/>
                    <a:pt x="2405" y="8261"/>
                  </a:cubicBezTo>
                  <a:cubicBezTo>
                    <a:pt x="2338" y="8267"/>
                    <a:pt x="2278" y="8274"/>
                    <a:pt x="2211" y="8277"/>
                  </a:cubicBezTo>
                  <a:lnTo>
                    <a:pt x="2198" y="8277"/>
                  </a:lnTo>
                  <a:lnTo>
                    <a:pt x="2194" y="8274"/>
                  </a:lnTo>
                  <a:cubicBezTo>
                    <a:pt x="2127" y="8187"/>
                    <a:pt x="2064" y="8100"/>
                    <a:pt x="2014" y="8007"/>
                  </a:cubicBezTo>
                  <a:cubicBezTo>
                    <a:pt x="2000" y="7983"/>
                    <a:pt x="1987" y="7956"/>
                    <a:pt x="1977" y="7926"/>
                  </a:cubicBezTo>
                  <a:cubicBezTo>
                    <a:pt x="1964" y="7890"/>
                    <a:pt x="1950" y="7853"/>
                    <a:pt x="1937" y="7803"/>
                  </a:cubicBezTo>
                  <a:cubicBezTo>
                    <a:pt x="1917" y="7716"/>
                    <a:pt x="1900" y="7625"/>
                    <a:pt x="1887" y="7539"/>
                  </a:cubicBezTo>
                  <a:cubicBezTo>
                    <a:pt x="1880" y="7448"/>
                    <a:pt x="1870" y="7355"/>
                    <a:pt x="1867" y="7258"/>
                  </a:cubicBezTo>
                  <a:cubicBezTo>
                    <a:pt x="1867" y="7218"/>
                    <a:pt x="1863" y="7171"/>
                    <a:pt x="1863" y="7131"/>
                  </a:cubicBezTo>
                  <a:cubicBezTo>
                    <a:pt x="1863" y="7080"/>
                    <a:pt x="1860" y="7030"/>
                    <a:pt x="1860" y="6980"/>
                  </a:cubicBezTo>
                  <a:cubicBezTo>
                    <a:pt x="1860" y="6940"/>
                    <a:pt x="1853" y="6907"/>
                    <a:pt x="1850" y="6870"/>
                  </a:cubicBezTo>
                  <a:cubicBezTo>
                    <a:pt x="1843" y="6813"/>
                    <a:pt x="1833" y="6749"/>
                    <a:pt x="1803" y="6689"/>
                  </a:cubicBezTo>
                  <a:cubicBezTo>
                    <a:pt x="1766" y="6619"/>
                    <a:pt x="1709" y="6552"/>
                    <a:pt x="1626" y="6482"/>
                  </a:cubicBezTo>
                  <a:cubicBezTo>
                    <a:pt x="1576" y="6439"/>
                    <a:pt x="1512" y="6398"/>
                    <a:pt x="1442" y="6355"/>
                  </a:cubicBezTo>
                  <a:lnTo>
                    <a:pt x="1378" y="6322"/>
                  </a:lnTo>
                  <a:cubicBezTo>
                    <a:pt x="1332" y="6298"/>
                    <a:pt x="1285" y="6271"/>
                    <a:pt x="1241" y="6245"/>
                  </a:cubicBezTo>
                  <a:cubicBezTo>
                    <a:pt x="1178" y="6204"/>
                    <a:pt x="1124" y="6168"/>
                    <a:pt x="1067" y="6131"/>
                  </a:cubicBezTo>
                  <a:cubicBezTo>
                    <a:pt x="1064" y="6128"/>
                    <a:pt x="1061" y="6128"/>
                    <a:pt x="1057" y="6121"/>
                  </a:cubicBezTo>
                  <a:cubicBezTo>
                    <a:pt x="1051" y="6114"/>
                    <a:pt x="1047" y="6111"/>
                    <a:pt x="1044" y="6104"/>
                  </a:cubicBezTo>
                  <a:lnTo>
                    <a:pt x="1057" y="6087"/>
                  </a:lnTo>
                  <a:cubicBezTo>
                    <a:pt x="1074" y="6067"/>
                    <a:pt x="1091" y="6051"/>
                    <a:pt x="1108" y="6031"/>
                  </a:cubicBezTo>
                  <a:cubicBezTo>
                    <a:pt x="1124" y="6014"/>
                    <a:pt x="1141" y="6001"/>
                    <a:pt x="1158" y="5984"/>
                  </a:cubicBezTo>
                  <a:cubicBezTo>
                    <a:pt x="1178" y="5967"/>
                    <a:pt x="1198" y="5954"/>
                    <a:pt x="1215" y="5947"/>
                  </a:cubicBezTo>
                  <a:cubicBezTo>
                    <a:pt x="1228" y="5937"/>
                    <a:pt x="1241" y="5934"/>
                    <a:pt x="1258" y="5927"/>
                  </a:cubicBezTo>
                  <a:cubicBezTo>
                    <a:pt x="1265" y="5920"/>
                    <a:pt x="1275" y="5920"/>
                    <a:pt x="1285" y="5917"/>
                  </a:cubicBezTo>
                  <a:cubicBezTo>
                    <a:pt x="1298" y="5914"/>
                    <a:pt x="1312" y="5914"/>
                    <a:pt x="1328" y="5910"/>
                  </a:cubicBezTo>
                  <a:cubicBezTo>
                    <a:pt x="1352" y="5910"/>
                    <a:pt x="1372" y="5904"/>
                    <a:pt x="1398" y="5904"/>
                  </a:cubicBezTo>
                  <a:lnTo>
                    <a:pt x="1405" y="5904"/>
                  </a:lnTo>
                  <a:cubicBezTo>
                    <a:pt x="1445" y="5904"/>
                    <a:pt x="1485" y="5910"/>
                    <a:pt x="1522" y="5910"/>
                  </a:cubicBezTo>
                  <a:cubicBezTo>
                    <a:pt x="1566" y="5914"/>
                    <a:pt x="1606" y="5917"/>
                    <a:pt x="1653" y="5920"/>
                  </a:cubicBezTo>
                  <a:cubicBezTo>
                    <a:pt x="1686" y="5927"/>
                    <a:pt x="1723" y="5934"/>
                    <a:pt x="1756" y="5944"/>
                  </a:cubicBezTo>
                  <a:cubicBezTo>
                    <a:pt x="1823" y="5954"/>
                    <a:pt x="1890" y="5967"/>
                    <a:pt x="1957" y="5977"/>
                  </a:cubicBezTo>
                  <a:cubicBezTo>
                    <a:pt x="2007" y="5980"/>
                    <a:pt x="2057" y="5984"/>
                    <a:pt x="2104" y="5984"/>
                  </a:cubicBezTo>
                  <a:cubicBezTo>
                    <a:pt x="2124" y="5984"/>
                    <a:pt x="2147" y="5984"/>
                    <a:pt x="2167" y="5987"/>
                  </a:cubicBezTo>
                  <a:cubicBezTo>
                    <a:pt x="2248" y="5994"/>
                    <a:pt x="2321" y="6001"/>
                    <a:pt x="2391" y="6011"/>
                  </a:cubicBezTo>
                  <a:lnTo>
                    <a:pt x="2405" y="6011"/>
                  </a:lnTo>
                  <a:cubicBezTo>
                    <a:pt x="2472" y="6017"/>
                    <a:pt x="2545" y="6027"/>
                    <a:pt x="2615" y="6031"/>
                  </a:cubicBezTo>
                  <a:cubicBezTo>
                    <a:pt x="2679" y="6034"/>
                    <a:pt x="2746" y="6037"/>
                    <a:pt x="2819" y="6037"/>
                  </a:cubicBezTo>
                  <a:lnTo>
                    <a:pt x="2987" y="6037"/>
                  </a:lnTo>
                  <a:cubicBezTo>
                    <a:pt x="3037" y="6037"/>
                    <a:pt x="3087" y="6034"/>
                    <a:pt x="3154" y="6031"/>
                  </a:cubicBezTo>
                  <a:cubicBezTo>
                    <a:pt x="3301" y="6017"/>
                    <a:pt x="3448" y="6011"/>
                    <a:pt x="3588" y="5994"/>
                  </a:cubicBezTo>
                  <a:cubicBezTo>
                    <a:pt x="3715" y="5980"/>
                    <a:pt x="3873" y="5964"/>
                    <a:pt x="4033" y="5920"/>
                  </a:cubicBezTo>
                  <a:cubicBezTo>
                    <a:pt x="4100" y="5904"/>
                    <a:pt x="4170" y="5884"/>
                    <a:pt x="4240" y="5853"/>
                  </a:cubicBezTo>
                  <a:cubicBezTo>
                    <a:pt x="4307" y="5830"/>
                    <a:pt x="4377" y="5800"/>
                    <a:pt x="4454" y="5767"/>
                  </a:cubicBezTo>
                  <a:cubicBezTo>
                    <a:pt x="4521" y="5736"/>
                    <a:pt x="4588" y="5710"/>
                    <a:pt x="4648" y="5676"/>
                  </a:cubicBezTo>
                  <a:cubicBezTo>
                    <a:pt x="4688" y="5653"/>
                    <a:pt x="4715" y="5643"/>
                    <a:pt x="4745" y="5619"/>
                  </a:cubicBezTo>
                  <a:lnTo>
                    <a:pt x="4772" y="5603"/>
                  </a:lnTo>
                  <a:cubicBezTo>
                    <a:pt x="4792" y="5593"/>
                    <a:pt x="4812" y="5579"/>
                    <a:pt x="4829" y="5569"/>
                  </a:cubicBezTo>
                  <a:close/>
                  <a:moveTo>
                    <a:pt x="984" y="6164"/>
                  </a:moveTo>
                  <a:cubicBezTo>
                    <a:pt x="994" y="6178"/>
                    <a:pt x="1007" y="6184"/>
                    <a:pt x="1017" y="6194"/>
                  </a:cubicBezTo>
                  <a:lnTo>
                    <a:pt x="1024" y="6198"/>
                  </a:lnTo>
                  <a:lnTo>
                    <a:pt x="1044" y="6215"/>
                  </a:lnTo>
                  <a:lnTo>
                    <a:pt x="1064" y="6231"/>
                  </a:lnTo>
                  <a:cubicBezTo>
                    <a:pt x="1101" y="6261"/>
                    <a:pt x="1148" y="6295"/>
                    <a:pt x="1198" y="6328"/>
                  </a:cubicBezTo>
                  <a:cubicBezTo>
                    <a:pt x="1231" y="6352"/>
                    <a:pt x="1268" y="6372"/>
                    <a:pt x="1302" y="6398"/>
                  </a:cubicBezTo>
                  <a:cubicBezTo>
                    <a:pt x="1362" y="6435"/>
                    <a:pt x="1425" y="6479"/>
                    <a:pt x="1482" y="6519"/>
                  </a:cubicBezTo>
                  <a:cubicBezTo>
                    <a:pt x="1526" y="6556"/>
                    <a:pt x="1566" y="6589"/>
                    <a:pt x="1599" y="6629"/>
                  </a:cubicBezTo>
                  <a:lnTo>
                    <a:pt x="1596" y="6629"/>
                  </a:lnTo>
                  <a:lnTo>
                    <a:pt x="1602" y="6636"/>
                  </a:lnTo>
                  <a:cubicBezTo>
                    <a:pt x="1616" y="6649"/>
                    <a:pt x="1629" y="6666"/>
                    <a:pt x="1643" y="6679"/>
                  </a:cubicBezTo>
                  <a:cubicBezTo>
                    <a:pt x="1649" y="6689"/>
                    <a:pt x="1659" y="6703"/>
                    <a:pt x="1666" y="6719"/>
                  </a:cubicBezTo>
                  <a:cubicBezTo>
                    <a:pt x="1669" y="6729"/>
                    <a:pt x="1676" y="6739"/>
                    <a:pt x="1679" y="6749"/>
                  </a:cubicBezTo>
                  <a:cubicBezTo>
                    <a:pt x="1683" y="6756"/>
                    <a:pt x="1686" y="6770"/>
                    <a:pt x="1686" y="6783"/>
                  </a:cubicBezTo>
                  <a:cubicBezTo>
                    <a:pt x="1693" y="6796"/>
                    <a:pt x="1693" y="6813"/>
                    <a:pt x="1696" y="6823"/>
                  </a:cubicBezTo>
                  <a:cubicBezTo>
                    <a:pt x="1703" y="6903"/>
                    <a:pt x="1703" y="6980"/>
                    <a:pt x="1703" y="7040"/>
                  </a:cubicBezTo>
                  <a:cubicBezTo>
                    <a:pt x="1703" y="7070"/>
                    <a:pt x="1703" y="7101"/>
                    <a:pt x="1699" y="7124"/>
                  </a:cubicBezTo>
                  <a:cubicBezTo>
                    <a:pt x="1699" y="7187"/>
                    <a:pt x="1696" y="7248"/>
                    <a:pt x="1696" y="7308"/>
                  </a:cubicBezTo>
                  <a:cubicBezTo>
                    <a:pt x="1696" y="7391"/>
                    <a:pt x="1699" y="7485"/>
                    <a:pt x="1713" y="7582"/>
                  </a:cubicBezTo>
                  <a:cubicBezTo>
                    <a:pt x="1719" y="7652"/>
                    <a:pt x="1729" y="7726"/>
                    <a:pt x="1746" y="7803"/>
                  </a:cubicBezTo>
                  <a:cubicBezTo>
                    <a:pt x="1763" y="7876"/>
                    <a:pt x="1780" y="7956"/>
                    <a:pt x="1813" y="8037"/>
                  </a:cubicBezTo>
                  <a:cubicBezTo>
                    <a:pt x="1843" y="8107"/>
                    <a:pt x="1887" y="8177"/>
                    <a:pt x="1927" y="8237"/>
                  </a:cubicBezTo>
                  <a:cubicBezTo>
                    <a:pt x="1964" y="8294"/>
                    <a:pt x="2004" y="8358"/>
                    <a:pt x="2050" y="8421"/>
                  </a:cubicBezTo>
                  <a:cubicBezTo>
                    <a:pt x="2097" y="8488"/>
                    <a:pt x="2147" y="8552"/>
                    <a:pt x="2184" y="8595"/>
                  </a:cubicBezTo>
                  <a:cubicBezTo>
                    <a:pt x="2238" y="8662"/>
                    <a:pt x="2288" y="8719"/>
                    <a:pt x="2348" y="8762"/>
                  </a:cubicBezTo>
                  <a:cubicBezTo>
                    <a:pt x="2398" y="8806"/>
                    <a:pt x="2458" y="8852"/>
                    <a:pt x="2532" y="8879"/>
                  </a:cubicBezTo>
                  <a:cubicBezTo>
                    <a:pt x="2569" y="8896"/>
                    <a:pt x="2602" y="8909"/>
                    <a:pt x="2632" y="8923"/>
                  </a:cubicBezTo>
                  <a:lnTo>
                    <a:pt x="2656" y="8929"/>
                  </a:lnTo>
                  <a:cubicBezTo>
                    <a:pt x="2679" y="8939"/>
                    <a:pt x="2699" y="8946"/>
                    <a:pt x="2722" y="8956"/>
                  </a:cubicBezTo>
                  <a:lnTo>
                    <a:pt x="2733" y="8959"/>
                  </a:lnTo>
                  <a:lnTo>
                    <a:pt x="2749" y="8970"/>
                  </a:lnTo>
                  <a:lnTo>
                    <a:pt x="2763" y="8976"/>
                  </a:lnTo>
                  <a:lnTo>
                    <a:pt x="2766" y="8980"/>
                  </a:lnTo>
                  <a:lnTo>
                    <a:pt x="2769" y="8986"/>
                  </a:lnTo>
                  <a:lnTo>
                    <a:pt x="2773" y="8990"/>
                  </a:lnTo>
                  <a:lnTo>
                    <a:pt x="2776" y="8996"/>
                  </a:lnTo>
                  <a:cubicBezTo>
                    <a:pt x="2783" y="9000"/>
                    <a:pt x="2783" y="9010"/>
                    <a:pt x="2786" y="9016"/>
                  </a:cubicBezTo>
                  <a:cubicBezTo>
                    <a:pt x="2789" y="9026"/>
                    <a:pt x="2789" y="9033"/>
                    <a:pt x="2793" y="9040"/>
                  </a:cubicBezTo>
                  <a:cubicBezTo>
                    <a:pt x="2803" y="9066"/>
                    <a:pt x="2806" y="9100"/>
                    <a:pt x="2809" y="9130"/>
                  </a:cubicBezTo>
                  <a:lnTo>
                    <a:pt x="2823" y="9207"/>
                  </a:lnTo>
                  <a:cubicBezTo>
                    <a:pt x="2836" y="9274"/>
                    <a:pt x="2853" y="9324"/>
                    <a:pt x="2870" y="9374"/>
                  </a:cubicBezTo>
                  <a:cubicBezTo>
                    <a:pt x="2903" y="9458"/>
                    <a:pt x="2936" y="9528"/>
                    <a:pt x="2973" y="9585"/>
                  </a:cubicBezTo>
                  <a:cubicBezTo>
                    <a:pt x="3010" y="9648"/>
                    <a:pt x="3053" y="9708"/>
                    <a:pt x="3104" y="9762"/>
                  </a:cubicBezTo>
                  <a:cubicBezTo>
                    <a:pt x="3127" y="9792"/>
                    <a:pt x="3154" y="9815"/>
                    <a:pt x="3187" y="9842"/>
                  </a:cubicBezTo>
                  <a:cubicBezTo>
                    <a:pt x="3221" y="9866"/>
                    <a:pt x="3254" y="9886"/>
                    <a:pt x="3284" y="9902"/>
                  </a:cubicBezTo>
                  <a:cubicBezTo>
                    <a:pt x="3328" y="9929"/>
                    <a:pt x="3391" y="9946"/>
                    <a:pt x="3455" y="9949"/>
                  </a:cubicBezTo>
                  <a:cubicBezTo>
                    <a:pt x="3478" y="9949"/>
                    <a:pt x="3508" y="9952"/>
                    <a:pt x="3535" y="9952"/>
                  </a:cubicBezTo>
                  <a:lnTo>
                    <a:pt x="3572" y="9952"/>
                  </a:lnTo>
                  <a:cubicBezTo>
                    <a:pt x="3642" y="9949"/>
                    <a:pt x="3712" y="9932"/>
                    <a:pt x="3779" y="9916"/>
                  </a:cubicBezTo>
                  <a:lnTo>
                    <a:pt x="3786" y="9916"/>
                  </a:lnTo>
                  <a:lnTo>
                    <a:pt x="3802" y="9912"/>
                  </a:lnTo>
                  <a:cubicBezTo>
                    <a:pt x="3829" y="9902"/>
                    <a:pt x="3859" y="9899"/>
                    <a:pt x="3889" y="9896"/>
                  </a:cubicBezTo>
                  <a:cubicBezTo>
                    <a:pt x="3903" y="9896"/>
                    <a:pt x="3913" y="9892"/>
                    <a:pt x="3923" y="9892"/>
                  </a:cubicBezTo>
                  <a:lnTo>
                    <a:pt x="3936" y="9892"/>
                  </a:lnTo>
                  <a:cubicBezTo>
                    <a:pt x="3939" y="9896"/>
                    <a:pt x="3926" y="9899"/>
                    <a:pt x="3919" y="9906"/>
                  </a:cubicBezTo>
                  <a:lnTo>
                    <a:pt x="3806" y="9956"/>
                  </a:lnTo>
                  <a:lnTo>
                    <a:pt x="3759" y="9979"/>
                  </a:lnTo>
                  <a:cubicBezTo>
                    <a:pt x="3722" y="9999"/>
                    <a:pt x="3682" y="10023"/>
                    <a:pt x="3642" y="10039"/>
                  </a:cubicBezTo>
                  <a:cubicBezTo>
                    <a:pt x="3615" y="10056"/>
                    <a:pt x="3582" y="10066"/>
                    <a:pt x="3545" y="10083"/>
                  </a:cubicBezTo>
                  <a:cubicBezTo>
                    <a:pt x="3528" y="10093"/>
                    <a:pt x="3512" y="10096"/>
                    <a:pt x="3498" y="10106"/>
                  </a:cubicBezTo>
                  <a:lnTo>
                    <a:pt x="3475" y="10113"/>
                  </a:lnTo>
                  <a:cubicBezTo>
                    <a:pt x="3455" y="10120"/>
                    <a:pt x="3431" y="10130"/>
                    <a:pt x="3401" y="10136"/>
                  </a:cubicBezTo>
                  <a:cubicBezTo>
                    <a:pt x="3371" y="10146"/>
                    <a:pt x="3351" y="10150"/>
                    <a:pt x="3331" y="10150"/>
                  </a:cubicBezTo>
                  <a:cubicBezTo>
                    <a:pt x="3308" y="10150"/>
                    <a:pt x="3291" y="10156"/>
                    <a:pt x="3271" y="10156"/>
                  </a:cubicBezTo>
                  <a:cubicBezTo>
                    <a:pt x="3251" y="10156"/>
                    <a:pt x="3227" y="10150"/>
                    <a:pt x="3201" y="10146"/>
                  </a:cubicBezTo>
                  <a:cubicBezTo>
                    <a:pt x="3187" y="10143"/>
                    <a:pt x="3174" y="10143"/>
                    <a:pt x="3164" y="10140"/>
                  </a:cubicBezTo>
                  <a:cubicBezTo>
                    <a:pt x="3154" y="10133"/>
                    <a:pt x="3144" y="10133"/>
                    <a:pt x="3140" y="10130"/>
                  </a:cubicBezTo>
                  <a:cubicBezTo>
                    <a:pt x="3127" y="10126"/>
                    <a:pt x="3120" y="10116"/>
                    <a:pt x="3107" y="10113"/>
                  </a:cubicBezTo>
                  <a:cubicBezTo>
                    <a:pt x="3074" y="10093"/>
                    <a:pt x="3040" y="10066"/>
                    <a:pt x="3010" y="10043"/>
                  </a:cubicBezTo>
                  <a:cubicBezTo>
                    <a:pt x="3000" y="10033"/>
                    <a:pt x="2990" y="10026"/>
                    <a:pt x="2977" y="10016"/>
                  </a:cubicBezTo>
                  <a:cubicBezTo>
                    <a:pt x="2957" y="9999"/>
                    <a:pt x="2940" y="9989"/>
                    <a:pt x="2920" y="9973"/>
                  </a:cubicBezTo>
                  <a:cubicBezTo>
                    <a:pt x="2900" y="9956"/>
                    <a:pt x="2883" y="9942"/>
                    <a:pt x="2860" y="9926"/>
                  </a:cubicBezTo>
                  <a:cubicBezTo>
                    <a:pt x="2819" y="9889"/>
                    <a:pt x="2783" y="9856"/>
                    <a:pt x="2743" y="9822"/>
                  </a:cubicBezTo>
                  <a:cubicBezTo>
                    <a:pt x="2709" y="9782"/>
                    <a:pt x="2676" y="9745"/>
                    <a:pt x="2649" y="9705"/>
                  </a:cubicBezTo>
                  <a:cubicBezTo>
                    <a:pt x="2649" y="9705"/>
                    <a:pt x="2649" y="9698"/>
                    <a:pt x="2642" y="9698"/>
                  </a:cubicBezTo>
                  <a:lnTo>
                    <a:pt x="2639" y="9695"/>
                  </a:lnTo>
                  <a:cubicBezTo>
                    <a:pt x="2626" y="9678"/>
                    <a:pt x="2615" y="9662"/>
                    <a:pt x="2605" y="9645"/>
                  </a:cubicBezTo>
                  <a:cubicBezTo>
                    <a:pt x="2575" y="9605"/>
                    <a:pt x="2552" y="9561"/>
                    <a:pt x="2522" y="9514"/>
                  </a:cubicBezTo>
                  <a:cubicBezTo>
                    <a:pt x="2472" y="9441"/>
                    <a:pt x="2422" y="9357"/>
                    <a:pt x="2368" y="9280"/>
                  </a:cubicBezTo>
                  <a:cubicBezTo>
                    <a:pt x="2318" y="9214"/>
                    <a:pt x="2274" y="9170"/>
                    <a:pt x="2234" y="9127"/>
                  </a:cubicBezTo>
                  <a:cubicBezTo>
                    <a:pt x="2204" y="9097"/>
                    <a:pt x="2174" y="9073"/>
                    <a:pt x="2141" y="9053"/>
                  </a:cubicBezTo>
                  <a:cubicBezTo>
                    <a:pt x="2117" y="9030"/>
                    <a:pt x="2087" y="9013"/>
                    <a:pt x="2057" y="8993"/>
                  </a:cubicBezTo>
                  <a:lnTo>
                    <a:pt x="2054" y="8990"/>
                  </a:lnTo>
                  <a:cubicBezTo>
                    <a:pt x="2014" y="8963"/>
                    <a:pt x="1967" y="8939"/>
                    <a:pt x="1923" y="8913"/>
                  </a:cubicBezTo>
                  <a:cubicBezTo>
                    <a:pt x="1907" y="8906"/>
                    <a:pt x="1887" y="8893"/>
                    <a:pt x="1870" y="8886"/>
                  </a:cubicBezTo>
                  <a:cubicBezTo>
                    <a:pt x="1836" y="8863"/>
                    <a:pt x="1803" y="8846"/>
                    <a:pt x="1770" y="8826"/>
                  </a:cubicBezTo>
                  <a:cubicBezTo>
                    <a:pt x="1740" y="8809"/>
                    <a:pt x="1716" y="8792"/>
                    <a:pt x="1686" y="8776"/>
                  </a:cubicBezTo>
                  <a:cubicBezTo>
                    <a:pt x="1616" y="8735"/>
                    <a:pt x="1552" y="8705"/>
                    <a:pt x="1495" y="8685"/>
                  </a:cubicBezTo>
                  <a:cubicBezTo>
                    <a:pt x="1469" y="8675"/>
                    <a:pt x="1449" y="8669"/>
                    <a:pt x="1422" y="8659"/>
                  </a:cubicBezTo>
                  <a:lnTo>
                    <a:pt x="1285" y="8608"/>
                  </a:lnTo>
                  <a:cubicBezTo>
                    <a:pt x="1251" y="8592"/>
                    <a:pt x="1218" y="8575"/>
                    <a:pt x="1181" y="8555"/>
                  </a:cubicBezTo>
                  <a:cubicBezTo>
                    <a:pt x="1131" y="8521"/>
                    <a:pt x="1084" y="8491"/>
                    <a:pt x="1037" y="8458"/>
                  </a:cubicBezTo>
                  <a:cubicBezTo>
                    <a:pt x="1021" y="8445"/>
                    <a:pt x="1011" y="8435"/>
                    <a:pt x="994" y="8421"/>
                  </a:cubicBezTo>
                  <a:cubicBezTo>
                    <a:pt x="981" y="8408"/>
                    <a:pt x="967" y="8391"/>
                    <a:pt x="954" y="8378"/>
                  </a:cubicBezTo>
                  <a:cubicBezTo>
                    <a:pt x="947" y="8368"/>
                    <a:pt x="944" y="8358"/>
                    <a:pt x="934" y="8344"/>
                  </a:cubicBezTo>
                  <a:cubicBezTo>
                    <a:pt x="927" y="8328"/>
                    <a:pt x="917" y="8308"/>
                    <a:pt x="910" y="8291"/>
                  </a:cubicBezTo>
                  <a:cubicBezTo>
                    <a:pt x="900" y="8271"/>
                    <a:pt x="894" y="8244"/>
                    <a:pt x="887" y="8221"/>
                  </a:cubicBezTo>
                  <a:cubicBezTo>
                    <a:pt x="870" y="8144"/>
                    <a:pt x="854" y="8067"/>
                    <a:pt x="847" y="7990"/>
                  </a:cubicBezTo>
                  <a:cubicBezTo>
                    <a:pt x="843" y="7960"/>
                    <a:pt x="843" y="7933"/>
                    <a:pt x="843" y="7906"/>
                  </a:cubicBezTo>
                  <a:cubicBezTo>
                    <a:pt x="847" y="7849"/>
                    <a:pt x="850" y="7786"/>
                    <a:pt x="860" y="7709"/>
                  </a:cubicBezTo>
                  <a:lnTo>
                    <a:pt x="860" y="7702"/>
                  </a:lnTo>
                  <a:cubicBezTo>
                    <a:pt x="864" y="7686"/>
                    <a:pt x="864" y="7669"/>
                    <a:pt x="867" y="7649"/>
                  </a:cubicBezTo>
                  <a:lnTo>
                    <a:pt x="880" y="7599"/>
                  </a:lnTo>
                  <a:lnTo>
                    <a:pt x="904" y="7535"/>
                  </a:lnTo>
                  <a:cubicBezTo>
                    <a:pt x="914" y="7518"/>
                    <a:pt x="927" y="7498"/>
                    <a:pt x="934" y="7482"/>
                  </a:cubicBezTo>
                  <a:cubicBezTo>
                    <a:pt x="944" y="7468"/>
                    <a:pt x="950" y="7455"/>
                    <a:pt x="954" y="7448"/>
                  </a:cubicBezTo>
                  <a:cubicBezTo>
                    <a:pt x="967" y="7432"/>
                    <a:pt x="977" y="7415"/>
                    <a:pt x="987" y="7391"/>
                  </a:cubicBezTo>
                  <a:cubicBezTo>
                    <a:pt x="1011" y="7358"/>
                    <a:pt x="1021" y="7321"/>
                    <a:pt x="1027" y="7284"/>
                  </a:cubicBezTo>
                  <a:cubicBezTo>
                    <a:pt x="1031" y="7248"/>
                    <a:pt x="1031" y="7204"/>
                    <a:pt x="1027" y="7151"/>
                  </a:cubicBezTo>
                  <a:cubicBezTo>
                    <a:pt x="1017" y="7084"/>
                    <a:pt x="1011" y="7014"/>
                    <a:pt x="997" y="6933"/>
                  </a:cubicBezTo>
                  <a:cubicBezTo>
                    <a:pt x="984" y="6853"/>
                    <a:pt x="971" y="6786"/>
                    <a:pt x="960" y="6723"/>
                  </a:cubicBezTo>
                  <a:lnTo>
                    <a:pt x="950" y="6689"/>
                  </a:lnTo>
                  <a:lnTo>
                    <a:pt x="937" y="6616"/>
                  </a:lnTo>
                  <a:cubicBezTo>
                    <a:pt x="934" y="6582"/>
                    <a:pt x="927" y="6549"/>
                    <a:pt x="920" y="6512"/>
                  </a:cubicBezTo>
                  <a:cubicBezTo>
                    <a:pt x="920" y="6495"/>
                    <a:pt x="917" y="6472"/>
                    <a:pt x="917" y="6455"/>
                  </a:cubicBezTo>
                  <a:cubicBezTo>
                    <a:pt x="917" y="6418"/>
                    <a:pt x="920" y="6382"/>
                    <a:pt x="930" y="6332"/>
                  </a:cubicBezTo>
                  <a:cubicBezTo>
                    <a:pt x="934" y="6305"/>
                    <a:pt x="937" y="6281"/>
                    <a:pt x="947" y="6261"/>
                  </a:cubicBezTo>
                  <a:cubicBezTo>
                    <a:pt x="954" y="6238"/>
                    <a:pt x="960" y="6218"/>
                    <a:pt x="967" y="6198"/>
                  </a:cubicBezTo>
                  <a:cubicBezTo>
                    <a:pt x="971" y="6184"/>
                    <a:pt x="977" y="6178"/>
                    <a:pt x="984" y="6164"/>
                  </a:cubicBezTo>
                  <a:close/>
                  <a:moveTo>
                    <a:pt x="8931" y="10745"/>
                  </a:moveTo>
                  <a:cubicBezTo>
                    <a:pt x="8908" y="10758"/>
                    <a:pt x="8888" y="10765"/>
                    <a:pt x="8868" y="10778"/>
                  </a:cubicBezTo>
                  <a:cubicBezTo>
                    <a:pt x="8881" y="10765"/>
                    <a:pt x="8884" y="10758"/>
                    <a:pt x="8888" y="10745"/>
                  </a:cubicBezTo>
                  <a:close/>
                  <a:moveTo>
                    <a:pt x="7661" y="6776"/>
                  </a:moveTo>
                  <a:lnTo>
                    <a:pt x="7664" y="6790"/>
                  </a:lnTo>
                  <a:cubicBezTo>
                    <a:pt x="7667" y="6803"/>
                    <a:pt x="7677" y="6816"/>
                    <a:pt x="7681" y="6826"/>
                  </a:cubicBezTo>
                  <a:cubicBezTo>
                    <a:pt x="7684" y="6836"/>
                    <a:pt x="7687" y="6843"/>
                    <a:pt x="7687" y="6856"/>
                  </a:cubicBezTo>
                  <a:cubicBezTo>
                    <a:pt x="7694" y="6873"/>
                    <a:pt x="7701" y="6890"/>
                    <a:pt x="7704" y="6907"/>
                  </a:cubicBezTo>
                  <a:cubicBezTo>
                    <a:pt x="7714" y="6927"/>
                    <a:pt x="7728" y="6953"/>
                    <a:pt x="7744" y="6973"/>
                  </a:cubicBezTo>
                  <a:cubicBezTo>
                    <a:pt x="7738" y="6984"/>
                    <a:pt x="7754" y="7004"/>
                    <a:pt x="7781" y="7024"/>
                  </a:cubicBezTo>
                  <a:cubicBezTo>
                    <a:pt x="7831" y="7070"/>
                    <a:pt x="7881" y="7117"/>
                    <a:pt x="7932" y="7157"/>
                  </a:cubicBezTo>
                  <a:cubicBezTo>
                    <a:pt x="8029" y="7248"/>
                    <a:pt x="8139" y="7308"/>
                    <a:pt x="8266" y="7351"/>
                  </a:cubicBezTo>
                  <a:cubicBezTo>
                    <a:pt x="8346" y="7375"/>
                    <a:pt x="8430" y="7401"/>
                    <a:pt x="8520" y="7425"/>
                  </a:cubicBezTo>
                  <a:cubicBezTo>
                    <a:pt x="8610" y="7452"/>
                    <a:pt x="8694" y="7468"/>
                    <a:pt x="8774" y="7475"/>
                  </a:cubicBezTo>
                  <a:lnTo>
                    <a:pt x="8874" y="7488"/>
                  </a:lnTo>
                  <a:cubicBezTo>
                    <a:pt x="8931" y="7498"/>
                    <a:pt x="8981" y="7502"/>
                    <a:pt x="9035" y="7508"/>
                  </a:cubicBezTo>
                  <a:lnTo>
                    <a:pt x="9032" y="7508"/>
                  </a:lnTo>
                  <a:cubicBezTo>
                    <a:pt x="9065" y="7515"/>
                    <a:pt x="9098" y="7522"/>
                    <a:pt x="9132" y="7525"/>
                  </a:cubicBezTo>
                  <a:cubicBezTo>
                    <a:pt x="9242" y="7549"/>
                    <a:pt x="9356" y="7575"/>
                    <a:pt x="9460" y="7605"/>
                  </a:cubicBezTo>
                  <a:cubicBezTo>
                    <a:pt x="9506" y="7619"/>
                    <a:pt x="9550" y="7635"/>
                    <a:pt x="9590" y="7652"/>
                  </a:cubicBezTo>
                  <a:cubicBezTo>
                    <a:pt x="9623" y="7669"/>
                    <a:pt x="9653" y="7686"/>
                    <a:pt x="9687" y="7699"/>
                  </a:cubicBezTo>
                  <a:cubicBezTo>
                    <a:pt x="9724" y="7719"/>
                    <a:pt x="9767" y="7739"/>
                    <a:pt x="9807" y="7756"/>
                  </a:cubicBezTo>
                  <a:cubicBezTo>
                    <a:pt x="9867" y="7786"/>
                    <a:pt x="9924" y="7809"/>
                    <a:pt x="9988" y="7836"/>
                  </a:cubicBezTo>
                  <a:lnTo>
                    <a:pt x="10035" y="7856"/>
                  </a:lnTo>
                  <a:cubicBezTo>
                    <a:pt x="10101" y="7886"/>
                    <a:pt x="10172" y="7920"/>
                    <a:pt x="10239" y="7950"/>
                  </a:cubicBezTo>
                  <a:lnTo>
                    <a:pt x="10489" y="8060"/>
                  </a:lnTo>
                  <a:cubicBezTo>
                    <a:pt x="10526" y="8077"/>
                    <a:pt x="10559" y="8094"/>
                    <a:pt x="10590" y="8110"/>
                  </a:cubicBezTo>
                  <a:cubicBezTo>
                    <a:pt x="10610" y="8124"/>
                    <a:pt x="10626" y="8137"/>
                    <a:pt x="10643" y="8150"/>
                  </a:cubicBezTo>
                  <a:cubicBezTo>
                    <a:pt x="10656" y="8160"/>
                    <a:pt x="10673" y="8174"/>
                    <a:pt x="10687" y="8187"/>
                  </a:cubicBezTo>
                  <a:cubicBezTo>
                    <a:pt x="10697" y="8201"/>
                    <a:pt x="10707" y="8211"/>
                    <a:pt x="10720" y="8224"/>
                  </a:cubicBezTo>
                  <a:cubicBezTo>
                    <a:pt x="10727" y="8237"/>
                    <a:pt x="10737" y="8244"/>
                    <a:pt x="10740" y="8257"/>
                  </a:cubicBezTo>
                  <a:lnTo>
                    <a:pt x="10753" y="8284"/>
                  </a:lnTo>
                  <a:cubicBezTo>
                    <a:pt x="10757" y="8291"/>
                    <a:pt x="10760" y="8304"/>
                    <a:pt x="10760" y="8311"/>
                  </a:cubicBezTo>
                  <a:cubicBezTo>
                    <a:pt x="10763" y="8321"/>
                    <a:pt x="10763" y="8334"/>
                    <a:pt x="10763" y="8341"/>
                  </a:cubicBezTo>
                  <a:lnTo>
                    <a:pt x="10763" y="8364"/>
                  </a:lnTo>
                  <a:cubicBezTo>
                    <a:pt x="10763" y="8378"/>
                    <a:pt x="10763" y="8388"/>
                    <a:pt x="10760" y="8401"/>
                  </a:cubicBezTo>
                  <a:cubicBezTo>
                    <a:pt x="10757" y="8421"/>
                    <a:pt x="10753" y="8441"/>
                    <a:pt x="10747" y="8458"/>
                  </a:cubicBezTo>
                  <a:cubicBezTo>
                    <a:pt x="10743" y="8475"/>
                    <a:pt x="10737" y="8491"/>
                    <a:pt x="10730" y="8508"/>
                  </a:cubicBezTo>
                  <a:cubicBezTo>
                    <a:pt x="10720" y="8532"/>
                    <a:pt x="10707" y="8558"/>
                    <a:pt x="10690" y="8585"/>
                  </a:cubicBezTo>
                  <a:cubicBezTo>
                    <a:pt x="10663" y="8625"/>
                    <a:pt x="10636" y="8662"/>
                    <a:pt x="10603" y="8705"/>
                  </a:cubicBezTo>
                  <a:cubicBezTo>
                    <a:pt x="10570" y="8745"/>
                    <a:pt x="10536" y="8779"/>
                    <a:pt x="10496" y="8819"/>
                  </a:cubicBezTo>
                  <a:cubicBezTo>
                    <a:pt x="10389" y="8919"/>
                    <a:pt x="10272" y="9013"/>
                    <a:pt x="10155" y="9103"/>
                  </a:cubicBezTo>
                  <a:lnTo>
                    <a:pt x="10152" y="9107"/>
                  </a:lnTo>
                  <a:cubicBezTo>
                    <a:pt x="10078" y="9157"/>
                    <a:pt x="10008" y="9210"/>
                    <a:pt x="9954" y="9277"/>
                  </a:cubicBezTo>
                  <a:cubicBezTo>
                    <a:pt x="9928" y="9311"/>
                    <a:pt x="9894" y="9347"/>
                    <a:pt x="9871" y="9384"/>
                  </a:cubicBezTo>
                  <a:cubicBezTo>
                    <a:pt x="9844" y="9424"/>
                    <a:pt x="9821" y="9464"/>
                    <a:pt x="9794" y="9508"/>
                  </a:cubicBezTo>
                  <a:cubicBezTo>
                    <a:pt x="9760" y="9565"/>
                    <a:pt x="9734" y="9628"/>
                    <a:pt x="9707" y="9688"/>
                  </a:cubicBezTo>
                  <a:lnTo>
                    <a:pt x="9687" y="9732"/>
                  </a:lnTo>
                  <a:cubicBezTo>
                    <a:pt x="9657" y="9799"/>
                    <a:pt x="9620" y="9876"/>
                    <a:pt x="9577" y="9956"/>
                  </a:cubicBezTo>
                  <a:cubicBezTo>
                    <a:pt x="9553" y="9999"/>
                    <a:pt x="9533" y="10043"/>
                    <a:pt x="9506" y="10090"/>
                  </a:cubicBezTo>
                  <a:cubicBezTo>
                    <a:pt x="9490" y="10116"/>
                    <a:pt x="9473" y="10150"/>
                    <a:pt x="9456" y="10180"/>
                  </a:cubicBezTo>
                  <a:lnTo>
                    <a:pt x="9449" y="10197"/>
                  </a:lnTo>
                  <a:cubicBezTo>
                    <a:pt x="9409" y="10263"/>
                    <a:pt x="9373" y="10334"/>
                    <a:pt x="9336" y="10400"/>
                  </a:cubicBezTo>
                  <a:cubicBezTo>
                    <a:pt x="9322" y="10424"/>
                    <a:pt x="9306" y="10444"/>
                    <a:pt x="9292" y="10464"/>
                  </a:cubicBezTo>
                  <a:cubicBezTo>
                    <a:pt x="9259" y="10507"/>
                    <a:pt x="9222" y="10544"/>
                    <a:pt x="9185" y="10578"/>
                  </a:cubicBezTo>
                  <a:lnTo>
                    <a:pt x="9182" y="10578"/>
                  </a:lnTo>
                  <a:lnTo>
                    <a:pt x="9159" y="10591"/>
                  </a:lnTo>
                  <a:lnTo>
                    <a:pt x="9139" y="10601"/>
                  </a:lnTo>
                  <a:cubicBezTo>
                    <a:pt x="9118" y="10611"/>
                    <a:pt x="9102" y="10624"/>
                    <a:pt x="9082" y="10631"/>
                  </a:cubicBezTo>
                  <a:cubicBezTo>
                    <a:pt x="9072" y="10635"/>
                    <a:pt x="9058" y="10638"/>
                    <a:pt x="9052" y="10645"/>
                  </a:cubicBezTo>
                  <a:lnTo>
                    <a:pt x="9032" y="10651"/>
                  </a:lnTo>
                  <a:cubicBezTo>
                    <a:pt x="9018" y="10658"/>
                    <a:pt x="9005" y="10661"/>
                    <a:pt x="8991" y="10668"/>
                  </a:cubicBezTo>
                  <a:lnTo>
                    <a:pt x="8971" y="10678"/>
                  </a:lnTo>
                  <a:cubicBezTo>
                    <a:pt x="8951" y="10685"/>
                    <a:pt x="8931" y="10695"/>
                    <a:pt x="8908" y="10698"/>
                  </a:cubicBezTo>
                  <a:lnTo>
                    <a:pt x="8901" y="10701"/>
                  </a:lnTo>
                  <a:lnTo>
                    <a:pt x="8898" y="10701"/>
                  </a:lnTo>
                  <a:cubicBezTo>
                    <a:pt x="8848" y="10711"/>
                    <a:pt x="8808" y="10718"/>
                    <a:pt x="8774" y="10731"/>
                  </a:cubicBezTo>
                  <a:cubicBezTo>
                    <a:pt x="8757" y="10735"/>
                    <a:pt x="8747" y="10745"/>
                    <a:pt x="8731" y="10752"/>
                  </a:cubicBezTo>
                  <a:cubicBezTo>
                    <a:pt x="8721" y="10755"/>
                    <a:pt x="8714" y="10762"/>
                    <a:pt x="8707" y="10765"/>
                  </a:cubicBezTo>
                  <a:lnTo>
                    <a:pt x="8647" y="10788"/>
                  </a:lnTo>
                  <a:cubicBezTo>
                    <a:pt x="8620" y="10798"/>
                    <a:pt x="8600" y="10805"/>
                    <a:pt x="8573" y="10815"/>
                  </a:cubicBezTo>
                  <a:lnTo>
                    <a:pt x="8523" y="10828"/>
                  </a:lnTo>
                  <a:cubicBezTo>
                    <a:pt x="8507" y="10832"/>
                    <a:pt x="8490" y="10832"/>
                    <a:pt x="8473" y="10835"/>
                  </a:cubicBezTo>
                  <a:lnTo>
                    <a:pt x="8467" y="10835"/>
                  </a:lnTo>
                  <a:cubicBezTo>
                    <a:pt x="8396" y="10838"/>
                    <a:pt x="8333" y="10845"/>
                    <a:pt x="8269" y="10845"/>
                  </a:cubicBezTo>
                  <a:lnTo>
                    <a:pt x="8246" y="10845"/>
                  </a:lnTo>
                  <a:cubicBezTo>
                    <a:pt x="8219" y="10845"/>
                    <a:pt x="8189" y="10838"/>
                    <a:pt x="8162" y="10835"/>
                  </a:cubicBezTo>
                  <a:cubicBezTo>
                    <a:pt x="8122" y="10828"/>
                    <a:pt x="8089" y="10822"/>
                    <a:pt x="8052" y="10812"/>
                  </a:cubicBezTo>
                  <a:cubicBezTo>
                    <a:pt x="8039" y="10805"/>
                    <a:pt x="8022" y="10802"/>
                    <a:pt x="8012" y="10795"/>
                  </a:cubicBezTo>
                  <a:cubicBezTo>
                    <a:pt x="7988" y="10785"/>
                    <a:pt x="7968" y="10772"/>
                    <a:pt x="7952" y="10765"/>
                  </a:cubicBezTo>
                  <a:cubicBezTo>
                    <a:pt x="7932" y="10752"/>
                    <a:pt x="7911" y="10735"/>
                    <a:pt x="7895" y="10721"/>
                  </a:cubicBezTo>
                  <a:cubicBezTo>
                    <a:pt x="7871" y="10701"/>
                    <a:pt x="7848" y="10681"/>
                    <a:pt x="7828" y="10661"/>
                  </a:cubicBezTo>
                  <a:lnTo>
                    <a:pt x="7821" y="10658"/>
                  </a:lnTo>
                  <a:lnTo>
                    <a:pt x="7794" y="10628"/>
                  </a:lnTo>
                  <a:cubicBezTo>
                    <a:pt x="7788" y="10624"/>
                    <a:pt x="7788" y="10618"/>
                    <a:pt x="7784" y="10618"/>
                  </a:cubicBezTo>
                  <a:cubicBezTo>
                    <a:pt x="7768" y="10601"/>
                    <a:pt x="7754" y="10581"/>
                    <a:pt x="7738" y="10564"/>
                  </a:cubicBezTo>
                  <a:lnTo>
                    <a:pt x="7731" y="10558"/>
                  </a:lnTo>
                  <a:cubicBezTo>
                    <a:pt x="7701" y="10514"/>
                    <a:pt x="7671" y="10467"/>
                    <a:pt x="7644" y="10417"/>
                  </a:cubicBezTo>
                  <a:lnTo>
                    <a:pt x="7634" y="10407"/>
                  </a:lnTo>
                  <a:cubicBezTo>
                    <a:pt x="7627" y="10387"/>
                    <a:pt x="7614" y="10367"/>
                    <a:pt x="7604" y="10350"/>
                  </a:cubicBezTo>
                  <a:cubicBezTo>
                    <a:pt x="7594" y="10327"/>
                    <a:pt x="7580" y="10297"/>
                    <a:pt x="7567" y="10270"/>
                  </a:cubicBezTo>
                  <a:cubicBezTo>
                    <a:pt x="7547" y="10220"/>
                    <a:pt x="7527" y="10176"/>
                    <a:pt x="7504" y="10126"/>
                  </a:cubicBezTo>
                  <a:lnTo>
                    <a:pt x="7500" y="10113"/>
                  </a:lnTo>
                  <a:cubicBezTo>
                    <a:pt x="7494" y="10086"/>
                    <a:pt x="7484" y="10066"/>
                    <a:pt x="7477" y="10043"/>
                  </a:cubicBezTo>
                  <a:lnTo>
                    <a:pt x="7470" y="10029"/>
                  </a:lnTo>
                  <a:cubicBezTo>
                    <a:pt x="7467" y="10019"/>
                    <a:pt x="7463" y="10009"/>
                    <a:pt x="7463" y="9999"/>
                  </a:cubicBezTo>
                  <a:lnTo>
                    <a:pt x="7460" y="9979"/>
                  </a:lnTo>
                  <a:lnTo>
                    <a:pt x="7453" y="9959"/>
                  </a:lnTo>
                  <a:lnTo>
                    <a:pt x="7450" y="9942"/>
                  </a:lnTo>
                  <a:cubicBezTo>
                    <a:pt x="7443" y="9912"/>
                    <a:pt x="7437" y="9882"/>
                    <a:pt x="7433" y="9849"/>
                  </a:cubicBezTo>
                  <a:cubicBezTo>
                    <a:pt x="7430" y="9812"/>
                    <a:pt x="7420" y="9779"/>
                    <a:pt x="7417" y="9742"/>
                  </a:cubicBezTo>
                  <a:cubicBezTo>
                    <a:pt x="7413" y="9715"/>
                    <a:pt x="7413" y="9692"/>
                    <a:pt x="7410" y="9665"/>
                  </a:cubicBezTo>
                  <a:lnTo>
                    <a:pt x="7397" y="9565"/>
                  </a:lnTo>
                  <a:cubicBezTo>
                    <a:pt x="7387" y="9494"/>
                    <a:pt x="7380" y="9424"/>
                    <a:pt x="7353" y="9357"/>
                  </a:cubicBezTo>
                  <a:cubicBezTo>
                    <a:pt x="7320" y="9264"/>
                    <a:pt x="7270" y="9194"/>
                    <a:pt x="7213" y="9143"/>
                  </a:cubicBezTo>
                  <a:cubicBezTo>
                    <a:pt x="7153" y="9097"/>
                    <a:pt x="7086" y="9073"/>
                    <a:pt x="7002" y="9050"/>
                  </a:cubicBezTo>
                  <a:cubicBezTo>
                    <a:pt x="6969" y="9043"/>
                    <a:pt x="6942" y="9033"/>
                    <a:pt x="6908" y="9026"/>
                  </a:cubicBezTo>
                  <a:cubicBezTo>
                    <a:pt x="6868" y="9020"/>
                    <a:pt x="6842" y="9006"/>
                    <a:pt x="6812" y="8993"/>
                  </a:cubicBezTo>
                  <a:cubicBezTo>
                    <a:pt x="6791" y="8986"/>
                    <a:pt x="6775" y="8976"/>
                    <a:pt x="6758" y="8963"/>
                  </a:cubicBezTo>
                  <a:lnTo>
                    <a:pt x="6718" y="8939"/>
                  </a:lnTo>
                  <a:lnTo>
                    <a:pt x="6694" y="8913"/>
                  </a:lnTo>
                  <a:cubicBezTo>
                    <a:pt x="6684" y="8906"/>
                    <a:pt x="6678" y="8893"/>
                    <a:pt x="6668" y="8886"/>
                  </a:cubicBezTo>
                  <a:cubicBezTo>
                    <a:pt x="6661" y="8873"/>
                    <a:pt x="6648" y="8856"/>
                    <a:pt x="6641" y="8842"/>
                  </a:cubicBezTo>
                  <a:cubicBezTo>
                    <a:pt x="6628" y="8819"/>
                    <a:pt x="6614" y="8792"/>
                    <a:pt x="6601" y="8762"/>
                  </a:cubicBezTo>
                  <a:lnTo>
                    <a:pt x="6584" y="8725"/>
                  </a:lnTo>
                  <a:lnTo>
                    <a:pt x="6574" y="8689"/>
                  </a:lnTo>
                  <a:cubicBezTo>
                    <a:pt x="6567" y="8672"/>
                    <a:pt x="6561" y="8655"/>
                    <a:pt x="6557" y="8639"/>
                  </a:cubicBezTo>
                  <a:lnTo>
                    <a:pt x="6551" y="8618"/>
                  </a:lnTo>
                  <a:cubicBezTo>
                    <a:pt x="6541" y="8575"/>
                    <a:pt x="6527" y="8535"/>
                    <a:pt x="6511" y="8478"/>
                  </a:cubicBezTo>
                  <a:lnTo>
                    <a:pt x="6484" y="8381"/>
                  </a:lnTo>
                  <a:cubicBezTo>
                    <a:pt x="6460" y="8287"/>
                    <a:pt x="6444" y="8190"/>
                    <a:pt x="6430" y="8087"/>
                  </a:cubicBezTo>
                  <a:cubicBezTo>
                    <a:pt x="6417" y="7963"/>
                    <a:pt x="6410" y="7863"/>
                    <a:pt x="6400" y="7773"/>
                  </a:cubicBezTo>
                  <a:lnTo>
                    <a:pt x="6390" y="7572"/>
                  </a:lnTo>
                  <a:lnTo>
                    <a:pt x="6390" y="7522"/>
                  </a:lnTo>
                  <a:cubicBezTo>
                    <a:pt x="6390" y="7482"/>
                    <a:pt x="6384" y="7438"/>
                    <a:pt x="6380" y="7391"/>
                  </a:cubicBezTo>
                  <a:lnTo>
                    <a:pt x="6380" y="7378"/>
                  </a:lnTo>
                  <a:cubicBezTo>
                    <a:pt x="6377" y="7321"/>
                    <a:pt x="6367" y="7261"/>
                    <a:pt x="6357" y="7204"/>
                  </a:cubicBezTo>
                  <a:cubicBezTo>
                    <a:pt x="6343" y="7151"/>
                    <a:pt x="6327" y="7084"/>
                    <a:pt x="6293" y="7020"/>
                  </a:cubicBezTo>
                  <a:cubicBezTo>
                    <a:pt x="6280" y="7000"/>
                    <a:pt x="6267" y="6980"/>
                    <a:pt x="6256" y="6960"/>
                  </a:cubicBezTo>
                  <a:lnTo>
                    <a:pt x="6243" y="6940"/>
                  </a:lnTo>
                  <a:cubicBezTo>
                    <a:pt x="6233" y="6927"/>
                    <a:pt x="6226" y="6920"/>
                    <a:pt x="6223" y="6907"/>
                  </a:cubicBezTo>
                  <a:cubicBezTo>
                    <a:pt x="6210" y="6890"/>
                    <a:pt x="6193" y="6870"/>
                    <a:pt x="6180" y="6853"/>
                  </a:cubicBezTo>
                  <a:cubicBezTo>
                    <a:pt x="6173" y="6840"/>
                    <a:pt x="6160" y="6826"/>
                    <a:pt x="6150" y="6816"/>
                  </a:cubicBezTo>
                  <a:cubicBezTo>
                    <a:pt x="6139" y="6800"/>
                    <a:pt x="6129" y="6790"/>
                    <a:pt x="6123" y="6776"/>
                  </a:cubicBezTo>
                  <a:lnTo>
                    <a:pt x="6123" y="6776"/>
                  </a:lnTo>
                  <a:cubicBezTo>
                    <a:pt x="6129" y="6783"/>
                    <a:pt x="6139" y="6783"/>
                    <a:pt x="6146" y="6786"/>
                  </a:cubicBezTo>
                  <a:cubicBezTo>
                    <a:pt x="6180" y="6793"/>
                    <a:pt x="6216" y="6806"/>
                    <a:pt x="6260" y="6820"/>
                  </a:cubicBezTo>
                  <a:cubicBezTo>
                    <a:pt x="6297" y="6826"/>
                    <a:pt x="6333" y="6840"/>
                    <a:pt x="6374" y="6850"/>
                  </a:cubicBezTo>
                  <a:lnTo>
                    <a:pt x="6380" y="6873"/>
                  </a:lnTo>
                  <a:cubicBezTo>
                    <a:pt x="6384" y="6890"/>
                    <a:pt x="6390" y="6903"/>
                    <a:pt x="6394" y="6920"/>
                  </a:cubicBezTo>
                  <a:lnTo>
                    <a:pt x="6410" y="6973"/>
                  </a:lnTo>
                  <a:lnTo>
                    <a:pt x="6427" y="7027"/>
                  </a:lnTo>
                  <a:cubicBezTo>
                    <a:pt x="6440" y="7067"/>
                    <a:pt x="6447" y="7101"/>
                    <a:pt x="6457" y="7137"/>
                  </a:cubicBezTo>
                  <a:lnTo>
                    <a:pt x="6467" y="7177"/>
                  </a:lnTo>
                  <a:lnTo>
                    <a:pt x="6467" y="7187"/>
                  </a:lnTo>
                  <a:cubicBezTo>
                    <a:pt x="6474" y="7194"/>
                    <a:pt x="6474" y="7208"/>
                    <a:pt x="6477" y="7218"/>
                  </a:cubicBezTo>
                  <a:cubicBezTo>
                    <a:pt x="6481" y="7224"/>
                    <a:pt x="6484" y="7238"/>
                    <a:pt x="6491" y="7244"/>
                  </a:cubicBezTo>
                  <a:lnTo>
                    <a:pt x="6511" y="7294"/>
                  </a:lnTo>
                  <a:lnTo>
                    <a:pt x="6547" y="7395"/>
                  </a:lnTo>
                  <a:cubicBezTo>
                    <a:pt x="6564" y="7438"/>
                    <a:pt x="6584" y="7485"/>
                    <a:pt x="6611" y="7528"/>
                  </a:cubicBezTo>
                  <a:cubicBezTo>
                    <a:pt x="6651" y="7605"/>
                    <a:pt x="6701" y="7679"/>
                    <a:pt x="6751" y="7752"/>
                  </a:cubicBezTo>
                  <a:lnTo>
                    <a:pt x="6775" y="7779"/>
                  </a:lnTo>
                  <a:cubicBezTo>
                    <a:pt x="6785" y="7796"/>
                    <a:pt x="6795" y="7813"/>
                    <a:pt x="6808" y="7826"/>
                  </a:cubicBezTo>
                  <a:cubicBezTo>
                    <a:pt x="6818" y="7846"/>
                    <a:pt x="6835" y="7870"/>
                    <a:pt x="6848" y="7890"/>
                  </a:cubicBezTo>
                  <a:cubicBezTo>
                    <a:pt x="6882" y="7936"/>
                    <a:pt x="6912" y="7973"/>
                    <a:pt x="6945" y="8010"/>
                  </a:cubicBezTo>
                  <a:cubicBezTo>
                    <a:pt x="6945" y="8007"/>
                    <a:pt x="6942" y="8003"/>
                    <a:pt x="6942" y="7997"/>
                  </a:cubicBezTo>
                  <a:lnTo>
                    <a:pt x="6935" y="7990"/>
                  </a:lnTo>
                  <a:cubicBezTo>
                    <a:pt x="6925" y="7956"/>
                    <a:pt x="6912" y="7923"/>
                    <a:pt x="6895" y="7876"/>
                  </a:cubicBezTo>
                  <a:lnTo>
                    <a:pt x="6885" y="7853"/>
                  </a:lnTo>
                  <a:cubicBezTo>
                    <a:pt x="6882" y="7829"/>
                    <a:pt x="6875" y="7813"/>
                    <a:pt x="6865" y="7793"/>
                  </a:cubicBezTo>
                  <a:cubicBezTo>
                    <a:pt x="6852" y="7759"/>
                    <a:pt x="6842" y="7729"/>
                    <a:pt x="6828" y="7696"/>
                  </a:cubicBezTo>
                  <a:cubicBezTo>
                    <a:pt x="6801" y="7639"/>
                    <a:pt x="6775" y="7585"/>
                    <a:pt x="6745" y="7525"/>
                  </a:cubicBezTo>
                  <a:cubicBezTo>
                    <a:pt x="6718" y="7475"/>
                    <a:pt x="6694" y="7421"/>
                    <a:pt x="6668" y="7371"/>
                  </a:cubicBezTo>
                  <a:lnTo>
                    <a:pt x="6664" y="7358"/>
                  </a:lnTo>
                  <a:cubicBezTo>
                    <a:pt x="6658" y="7341"/>
                    <a:pt x="6648" y="7325"/>
                    <a:pt x="6641" y="7304"/>
                  </a:cubicBezTo>
                  <a:lnTo>
                    <a:pt x="6631" y="7284"/>
                  </a:lnTo>
                  <a:cubicBezTo>
                    <a:pt x="6624" y="7261"/>
                    <a:pt x="6614" y="7244"/>
                    <a:pt x="6608" y="7224"/>
                  </a:cubicBezTo>
                  <a:cubicBezTo>
                    <a:pt x="6601" y="7218"/>
                    <a:pt x="6598" y="7204"/>
                    <a:pt x="6594" y="7194"/>
                  </a:cubicBezTo>
                  <a:lnTo>
                    <a:pt x="6581" y="7171"/>
                  </a:lnTo>
                  <a:cubicBezTo>
                    <a:pt x="6561" y="7121"/>
                    <a:pt x="6544" y="7070"/>
                    <a:pt x="6517" y="7000"/>
                  </a:cubicBezTo>
                  <a:lnTo>
                    <a:pt x="6507" y="6960"/>
                  </a:lnTo>
                  <a:cubicBezTo>
                    <a:pt x="6494" y="6927"/>
                    <a:pt x="6484" y="6893"/>
                    <a:pt x="6474" y="6860"/>
                  </a:cubicBezTo>
                  <a:cubicBezTo>
                    <a:pt x="6477" y="6860"/>
                    <a:pt x="6484" y="6866"/>
                    <a:pt x="6491" y="6866"/>
                  </a:cubicBezTo>
                  <a:cubicBezTo>
                    <a:pt x="6534" y="6873"/>
                    <a:pt x="6584" y="6877"/>
                    <a:pt x="6641" y="6887"/>
                  </a:cubicBezTo>
                  <a:lnTo>
                    <a:pt x="6658" y="6923"/>
                  </a:lnTo>
                  <a:cubicBezTo>
                    <a:pt x="6668" y="6957"/>
                    <a:pt x="6681" y="6990"/>
                    <a:pt x="6698" y="7024"/>
                  </a:cubicBezTo>
                  <a:cubicBezTo>
                    <a:pt x="6701" y="7040"/>
                    <a:pt x="6711" y="7054"/>
                    <a:pt x="6715" y="7067"/>
                  </a:cubicBezTo>
                  <a:lnTo>
                    <a:pt x="6725" y="7087"/>
                  </a:lnTo>
                  <a:lnTo>
                    <a:pt x="6728" y="7101"/>
                  </a:lnTo>
                  <a:cubicBezTo>
                    <a:pt x="6731" y="7117"/>
                    <a:pt x="6741" y="7127"/>
                    <a:pt x="6748" y="7144"/>
                  </a:cubicBezTo>
                  <a:lnTo>
                    <a:pt x="6765" y="7184"/>
                  </a:lnTo>
                  <a:lnTo>
                    <a:pt x="6781" y="7221"/>
                  </a:lnTo>
                  <a:cubicBezTo>
                    <a:pt x="6791" y="7234"/>
                    <a:pt x="6795" y="7251"/>
                    <a:pt x="6801" y="7261"/>
                  </a:cubicBezTo>
                  <a:lnTo>
                    <a:pt x="6812" y="7284"/>
                  </a:lnTo>
                  <a:cubicBezTo>
                    <a:pt x="6815" y="7291"/>
                    <a:pt x="6818" y="7294"/>
                    <a:pt x="6825" y="7304"/>
                  </a:cubicBezTo>
                  <a:lnTo>
                    <a:pt x="6828" y="7311"/>
                  </a:lnTo>
                  <a:lnTo>
                    <a:pt x="6832" y="7321"/>
                  </a:lnTo>
                  <a:lnTo>
                    <a:pt x="6845" y="7345"/>
                  </a:lnTo>
                  <a:lnTo>
                    <a:pt x="6852" y="7358"/>
                  </a:lnTo>
                  <a:cubicBezTo>
                    <a:pt x="6862" y="7375"/>
                    <a:pt x="6868" y="7388"/>
                    <a:pt x="6878" y="7405"/>
                  </a:cubicBezTo>
                  <a:cubicBezTo>
                    <a:pt x="6908" y="7452"/>
                    <a:pt x="6935" y="7492"/>
                    <a:pt x="6965" y="7539"/>
                  </a:cubicBezTo>
                  <a:cubicBezTo>
                    <a:pt x="7019" y="7619"/>
                    <a:pt x="7069" y="7702"/>
                    <a:pt x="7119" y="7786"/>
                  </a:cubicBezTo>
                  <a:cubicBezTo>
                    <a:pt x="7143" y="7823"/>
                    <a:pt x="7166" y="7859"/>
                    <a:pt x="7186" y="7896"/>
                  </a:cubicBezTo>
                  <a:cubicBezTo>
                    <a:pt x="7216" y="7943"/>
                    <a:pt x="7243" y="7990"/>
                    <a:pt x="7270" y="8040"/>
                  </a:cubicBezTo>
                  <a:lnTo>
                    <a:pt x="7280" y="8053"/>
                  </a:lnTo>
                  <a:cubicBezTo>
                    <a:pt x="7293" y="8070"/>
                    <a:pt x="7300" y="8087"/>
                    <a:pt x="7313" y="8104"/>
                  </a:cubicBezTo>
                  <a:lnTo>
                    <a:pt x="7320" y="8114"/>
                  </a:lnTo>
                  <a:lnTo>
                    <a:pt x="7336" y="8137"/>
                  </a:lnTo>
                  <a:cubicBezTo>
                    <a:pt x="7343" y="8144"/>
                    <a:pt x="7346" y="8147"/>
                    <a:pt x="7353" y="8157"/>
                  </a:cubicBezTo>
                  <a:lnTo>
                    <a:pt x="7363" y="8170"/>
                  </a:lnTo>
                  <a:cubicBezTo>
                    <a:pt x="7377" y="8187"/>
                    <a:pt x="7393" y="8204"/>
                    <a:pt x="7403" y="8224"/>
                  </a:cubicBezTo>
                  <a:lnTo>
                    <a:pt x="7410" y="8231"/>
                  </a:lnTo>
                  <a:cubicBezTo>
                    <a:pt x="7420" y="8247"/>
                    <a:pt x="7437" y="8264"/>
                    <a:pt x="7453" y="8281"/>
                  </a:cubicBezTo>
                  <a:lnTo>
                    <a:pt x="7463" y="8291"/>
                  </a:lnTo>
                  <a:lnTo>
                    <a:pt x="7470" y="8297"/>
                  </a:lnTo>
                  <a:lnTo>
                    <a:pt x="7480" y="8308"/>
                  </a:lnTo>
                  <a:lnTo>
                    <a:pt x="7484" y="8311"/>
                  </a:lnTo>
                  <a:lnTo>
                    <a:pt x="7494" y="8321"/>
                  </a:lnTo>
                  <a:lnTo>
                    <a:pt x="7500" y="8328"/>
                  </a:lnTo>
                  <a:cubicBezTo>
                    <a:pt x="7520" y="8354"/>
                    <a:pt x="7547" y="8374"/>
                    <a:pt x="7567" y="8398"/>
                  </a:cubicBezTo>
                  <a:lnTo>
                    <a:pt x="7594" y="8425"/>
                  </a:lnTo>
                  <a:cubicBezTo>
                    <a:pt x="7617" y="8448"/>
                    <a:pt x="7637" y="8475"/>
                    <a:pt x="7664" y="8498"/>
                  </a:cubicBezTo>
                  <a:lnTo>
                    <a:pt x="7687" y="8525"/>
                  </a:lnTo>
                  <a:lnTo>
                    <a:pt x="7694" y="8528"/>
                  </a:lnTo>
                  <a:lnTo>
                    <a:pt x="7711" y="8545"/>
                  </a:lnTo>
                  <a:lnTo>
                    <a:pt x="7751" y="8588"/>
                  </a:lnTo>
                  <a:cubicBezTo>
                    <a:pt x="7798" y="8628"/>
                    <a:pt x="7831" y="8662"/>
                    <a:pt x="7868" y="8692"/>
                  </a:cubicBezTo>
                  <a:cubicBezTo>
                    <a:pt x="7888" y="8709"/>
                    <a:pt x="7911" y="8725"/>
                    <a:pt x="7932" y="8739"/>
                  </a:cubicBezTo>
                  <a:cubicBezTo>
                    <a:pt x="7948" y="8749"/>
                    <a:pt x="7968" y="8762"/>
                    <a:pt x="7985" y="8776"/>
                  </a:cubicBezTo>
                  <a:lnTo>
                    <a:pt x="7995" y="8779"/>
                  </a:lnTo>
                  <a:cubicBezTo>
                    <a:pt x="8032" y="8806"/>
                    <a:pt x="8072" y="8829"/>
                    <a:pt x="8119" y="8849"/>
                  </a:cubicBezTo>
                  <a:cubicBezTo>
                    <a:pt x="8172" y="8879"/>
                    <a:pt x="8219" y="8896"/>
                    <a:pt x="8266" y="8906"/>
                  </a:cubicBezTo>
                  <a:cubicBezTo>
                    <a:pt x="8249" y="8896"/>
                    <a:pt x="8236" y="8889"/>
                    <a:pt x="8219" y="8879"/>
                  </a:cubicBezTo>
                  <a:cubicBezTo>
                    <a:pt x="8202" y="8866"/>
                    <a:pt x="8182" y="8856"/>
                    <a:pt x="8166" y="8842"/>
                  </a:cubicBezTo>
                  <a:cubicBezTo>
                    <a:pt x="8152" y="8832"/>
                    <a:pt x="8139" y="8822"/>
                    <a:pt x="8122" y="8812"/>
                  </a:cubicBezTo>
                  <a:lnTo>
                    <a:pt x="8115" y="8806"/>
                  </a:lnTo>
                  <a:lnTo>
                    <a:pt x="8095" y="8789"/>
                  </a:lnTo>
                  <a:lnTo>
                    <a:pt x="8082" y="8779"/>
                  </a:lnTo>
                  <a:lnTo>
                    <a:pt x="8079" y="8776"/>
                  </a:lnTo>
                  <a:lnTo>
                    <a:pt x="8069" y="8772"/>
                  </a:lnTo>
                  <a:cubicBezTo>
                    <a:pt x="8032" y="8742"/>
                    <a:pt x="7995" y="8709"/>
                    <a:pt x="7955" y="8675"/>
                  </a:cubicBezTo>
                  <a:cubicBezTo>
                    <a:pt x="7945" y="8662"/>
                    <a:pt x="7928" y="8649"/>
                    <a:pt x="7915" y="8639"/>
                  </a:cubicBezTo>
                  <a:lnTo>
                    <a:pt x="7895" y="8615"/>
                  </a:lnTo>
                  <a:cubicBezTo>
                    <a:pt x="7881" y="8605"/>
                    <a:pt x="7868" y="8595"/>
                    <a:pt x="7861" y="8582"/>
                  </a:cubicBezTo>
                  <a:lnTo>
                    <a:pt x="7845" y="8565"/>
                  </a:lnTo>
                  <a:lnTo>
                    <a:pt x="7818" y="8542"/>
                  </a:lnTo>
                  <a:lnTo>
                    <a:pt x="7794" y="8515"/>
                  </a:lnTo>
                  <a:lnTo>
                    <a:pt x="7631" y="8354"/>
                  </a:lnTo>
                  <a:lnTo>
                    <a:pt x="7510" y="8231"/>
                  </a:lnTo>
                  <a:lnTo>
                    <a:pt x="7514" y="8237"/>
                  </a:lnTo>
                  <a:lnTo>
                    <a:pt x="7514" y="8237"/>
                  </a:lnTo>
                  <a:lnTo>
                    <a:pt x="7497" y="8221"/>
                  </a:lnTo>
                  <a:cubicBezTo>
                    <a:pt x="7484" y="8204"/>
                    <a:pt x="7467" y="8187"/>
                    <a:pt x="7453" y="8174"/>
                  </a:cubicBezTo>
                  <a:cubicBezTo>
                    <a:pt x="7447" y="8164"/>
                    <a:pt x="7437" y="8154"/>
                    <a:pt x="7430" y="8144"/>
                  </a:cubicBezTo>
                  <a:lnTo>
                    <a:pt x="7403" y="8110"/>
                  </a:lnTo>
                  <a:lnTo>
                    <a:pt x="7387" y="8090"/>
                  </a:lnTo>
                  <a:lnTo>
                    <a:pt x="7370" y="8070"/>
                  </a:lnTo>
                  <a:cubicBezTo>
                    <a:pt x="7367" y="8060"/>
                    <a:pt x="7360" y="8053"/>
                    <a:pt x="7353" y="8040"/>
                  </a:cubicBezTo>
                  <a:lnTo>
                    <a:pt x="7346" y="8027"/>
                  </a:lnTo>
                  <a:cubicBezTo>
                    <a:pt x="7330" y="8003"/>
                    <a:pt x="7316" y="7977"/>
                    <a:pt x="7300" y="7953"/>
                  </a:cubicBezTo>
                  <a:lnTo>
                    <a:pt x="7260" y="7880"/>
                  </a:lnTo>
                  <a:cubicBezTo>
                    <a:pt x="7236" y="7843"/>
                    <a:pt x="7213" y="7806"/>
                    <a:pt x="7193" y="7769"/>
                  </a:cubicBezTo>
                  <a:cubicBezTo>
                    <a:pt x="7136" y="7676"/>
                    <a:pt x="7086" y="7595"/>
                    <a:pt x="7036" y="7525"/>
                  </a:cubicBezTo>
                  <a:lnTo>
                    <a:pt x="7019" y="7505"/>
                  </a:lnTo>
                  <a:cubicBezTo>
                    <a:pt x="6995" y="7472"/>
                    <a:pt x="6969" y="7435"/>
                    <a:pt x="6949" y="7401"/>
                  </a:cubicBezTo>
                  <a:cubicBezTo>
                    <a:pt x="6925" y="7361"/>
                    <a:pt x="6898" y="7325"/>
                    <a:pt x="6875" y="7278"/>
                  </a:cubicBezTo>
                  <a:lnTo>
                    <a:pt x="6862" y="7254"/>
                  </a:lnTo>
                  <a:lnTo>
                    <a:pt x="6845" y="7221"/>
                  </a:lnTo>
                  <a:cubicBezTo>
                    <a:pt x="6835" y="7208"/>
                    <a:pt x="6832" y="7191"/>
                    <a:pt x="6825" y="7177"/>
                  </a:cubicBezTo>
                  <a:lnTo>
                    <a:pt x="6815" y="7157"/>
                  </a:lnTo>
                  <a:cubicBezTo>
                    <a:pt x="6801" y="7127"/>
                    <a:pt x="6791" y="7104"/>
                    <a:pt x="6778" y="7074"/>
                  </a:cubicBezTo>
                  <a:lnTo>
                    <a:pt x="6761" y="7037"/>
                  </a:lnTo>
                  <a:lnTo>
                    <a:pt x="6748" y="7007"/>
                  </a:lnTo>
                  <a:cubicBezTo>
                    <a:pt x="6735" y="6984"/>
                    <a:pt x="6725" y="6953"/>
                    <a:pt x="6711" y="6927"/>
                  </a:cubicBezTo>
                  <a:lnTo>
                    <a:pt x="6708" y="6920"/>
                  </a:lnTo>
                  <a:cubicBezTo>
                    <a:pt x="6718" y="6920"/>
                    <a:pt x="6728" y="6923"/>
                    <a:pt x="6741" y="6923"/>
                  </a:cubicBezTo>
                  <a:cubicBezTo>
                    <a:pt x="6828" y="6933"/>
                    <a:pt x="6902" y="6940"/>
                    <a:pt x="6979" y="6943"/>
                  </a:cubicBezTo>
                  <a:lnTo>
                    <a:pt x="6992" y="6970"/>
                  </a:lnTo>
                  <a:cubicBezTo>
                    <a:pt x="6995" y="6977"/>
                    <a:pt x="6999" y="6984"/>
                    <a:pt x="7002" y="6990"/>
                  </a:cubicBezTo>
                  <a:lnTo>
                    <a:pt x="7025" y="7024"/>
                  </a:lnTo>
                  <a:lnTo>
                    <a:pt x="7036" y="7044"/>
                  </a:lnTo>
                  <a:cubicBezTo>
                    <a:pt x="7052" y="7070"/>
                    <a:pt x="7066" y="7094"/>
                    <a:pt x="7082" y="7117"/>
                  </a:cubicBezTo>
                  <a:lnTo>
                    <a:pt x="7099" y="7141"/>
                  </a:lnTo>
                  <a:lnTo>
                    <a:pt x="7116" y="7167"/>
                  </a:lnTo>
                  <a:cubicBezTo>
                    <a:pt x="7119" y="7171"/>
                    <a:pt x="7126" y="7177"/>
                    <a:pt x="7126" y="7184"/>
                  </a:cubicBezTo>
                  <a:lnTo>
                    <a:pt x="7132" y="7194"/>
                  </a:lnTo>
                  <a:cubicBezTo>
                    <a:pt x="7143" y="7211"/>
                    <a:pt x="7153" y="7228"/>
                    <a:pt x="7166" y="7241"/>
                  </a:cubicBezTo>
                  <a:lnTo>
                    <a:pt x="7216" y="7304"/>
                  </a:lnTo>
                  <a:lnTo>
                    <a:pt x="7243" y="7338"/>
                  </a:lnTo>
                  <a:cubicBezTo>
                    <a:pt x="7253" y="7351"/>
                    <a:pt x="7263" y="7361"/>
                    <a:pt x="7276" y="7375"/>
                  </a:cubicBezTo>
                  <a:lnTo>
                    <a:pt x="7286" y="7388"/>
                  </a:lnTo>
                  <a:lnTo>
                    <a:pt x="7316" y="7418"/>
                  </a:lnTo>
                  <a:cubicBezTo>
                    <a:pt x="7336" y="7438"/>
                    <a:pt x="7363" y="7458"/>
                    <a:pt x="7383" y="7478"/>
                  </a:cubicBezTo>
                  <a:cubicBezTo>
                    <a:pt x="7430" y="7518"/>
                    <a:pt x="7484" y="7552"/>
                    <a:pt x="7530" y="7579"/>
                  </a:cubicBezTo>
                  <a:lnTo>
                    <a:pt x="7547" y="7592"/>
                  </a:lnTo>
                  <a:lnTo>
                    <a:pt x="7580" y="7612"/>
                  </a:lnTo>
                  <a:lnTo>
                    <a:pt x="7614" y="7635"/>
                  </a:lnTo>
                  <a:cubicBezTo>
                    <a:pt x="7631" y="7646"/>
                    <a:pt x="7647" y="7656"/>
                    <a:pt x="7664" y="7669"/>
                  </a:cubicBezTo>
                  <a:lnTo>
                    <a:pt x="7677" y="7676"/>
                  </a:lnTo>
                  <a:cubicBezTo>
                    <a:pt x="7718" y="7702"/>
                    <a:pt x="7754" y="7736"/>
                    <a:pt x="7788" y="7759"/>
                  </a:cubicBezTo>
                  <a:cubicBezTo>
                    <a:pt x="7821" y="7786"/>
                    <a:pt x="7855" y="7819"/>
                    <a:pt x="7895" y="7846"/>
                  </a:cubicBezTo>
                  <a:cubicBezTo>
                    <a:pt x="7932" y="7880"/>
                    <a:pt x="7968" y="7913"/>
                    <a:pt x="8005" y="7943"/>
                  </a:cubicBezTo>
                  <a:cubicBezTo>
                    <a:pt x="8039" y="7973"/>
                    <a:pt x="8082" y="8003"/>
                    <a:pt x="8129" y="8027"/>
                  </a:cubicBezTo>
                  <a:cubicBezTo>
                    <a:pt x="8136" y="8030"/>
                    <a:pt x="8149" y="8040"/>
                    <a:pt x="8156" y="8043"/>
                  </a:cubicBezTo>
                  <a:lnTo>
                    <a:pt x="8162" y="8047"/>
                  </a:lnTo>
                  <a:lnTo>
                    <a:pt x="8169" y="8053"/>
                  </a:lnTo>
                  <a:cubicBezTo>
                    <a:pt x="8172" y="8057"/>
                    <a:pt x="8182" y="8060"/>
                    <a:pt x="8186" y="8060"/>
                  </a:cubicBezTo>
                  <a:cubicBezTo>
                    <a:pt x="8212" y="8073"/>
                    <a:pt x="8236" y="8080"/>
                    <a:pt x="8263" y="8094"/>
                  </a:cubicBezTo>
                  <a:cubicBezTo>
                    <a:pt x="8313" y="8114"/>
                    <a:pt x="8356" y="8127"/>
                    <a:pt x="8403" y="8140"/>
                  </a:cubicBezTo>
                  <a:cubicBezTo>
                    <a:pt x="8430" y="8147"/>
                    <a:pt x="8453" y="8154"/>
                    <a:pt x="8473" y="8154"/>
                  </a:cubicBezTo>
                  <a:cubicBezTo>
                    <a:pt x="8500" y="8157"/>
                    <a:pt x="8523" y="8157"/>
                    <a:pt x="8557" y="8160"/>
                  </a:cubicBezTo>
                  <a:cubicBezTo>
                    <a:pt x="8540" y="8157"/>
                    <a:pt x="8520" y="8147"/>
                    <a:pt x="8503" y="8140"/>
                  </a:cubicBezTo>
                  <a:cubicBezTo>
                    <a:pt x="8490" y="8137"/>
                    <a:pt x="8483" y="8130"/>
                    <a:pt x="8470" y="8127"/>
                  </a:cubicBezTo>
                  <a:lnTo>
                    <a:pt x="8467" y="8124"/>
                  </a:lnTo>
                  <a:lnTo>
                    <a:pt x="8456" y="8120"/>
                  </a:lnTo>
                  <a:cubicBezTo>
                    <a:pt x="8436" y="8110"/>
                    <a:pt x="8416" y="8097"/>
                    <a:pt x="8396" y="8090"/>
                  </a:cubicBezTo>
                  <a:lnTo>
                    <a:pt x="8366" y="8073"/>
                  </a:lnTo>
                  <a:lnTo>
                    <a:pt x="8316" y="8047"/>
                  </a:lnTo>
                  <a:lnTo>
                    <a:pt x="8286" y="8030"/>
                  </a:lnTo>
                  <a:cubicBezTo>
                    <a:pt x="8269" y="8023"/>
                    <a:pt x="8253" y="8013"/>
                    <a:pt x="8239" y="8007"/>
                  </a:cubicBezTo>
                  <a:cubicBezTo>
                    <a:pt x="8216" y="7993"/>
                    <a:pt x="8196" y="7980"/>
                    <a:pt x="8169" y="7963"/>
                  </a:cubicBezTo>
                  <a:cubicBezTo>
                    <a:pt x="8162" y="7956"/>
                    <a:pt x="8149" y="7953"/>
                    <a:pt x="8139" y="7946"/>
                  </a:cubicBezTo>
                  <a:lnTo>
                    <a:pt x="8132" y="7943"/>
                  </a:lnTo>
                  <a:cubicBezTo>
                    <a:pt x="8129" y="7940"/>
                    <a:pt x="8122" y="7940"/>
                    <a:pt x="8119" y="7936"/>
                  </a:cubicBezTo>
                  <a:lnTo>
                    <a:pt x="8099" y="7923"/>
                  </a:lnTo>
                  <a:lnTo>
                    <a:pt x="8069" y="7903"/>
                  </a:lnTo>
                  <a:lnTo>
                    <a:pt x="8052" y="7886"/>
                  </a:lnTo>
                  <a:cubicBezTo>
                    <a:pt x="8039" y="7876"/>
                    <a:pt x="8029" y="7863"/>
                    <a:pt x="8015" y="7853"/>
                  </a:cubicBezTo>
                  <a:cubicBezTo>
                    <a:pt x="7988" y="7829"/>
                    <a:pt x="7968" y="7809"/>
                    <a:pt x="7945" y="7793"/>
                  </a:cubicBezTo>
                  <a:cubicBezTo>
                    <a:pt x="7878" y="7736"/>
                    <a:pt x="7801" y="7669"/>
                    <a:pt x="7721" y="7612"/>
                  </a:cubicBezTo>
                  <a:lnTo>
                    <a:pt x="7718" y="7609"/>
                  </a:lnTo>
                  <a:cubicBezTo>
                    <a:pt x="7698" y="7595"/>
                    <a:pt x="7681" y="7585"/>
                    <a:pt x="7661" y="7572"/>
                  </a:cubicBezTo>
                  <a:lnTo>
                    <a:pt x="7627" y="7552"/>
                  </a:lnTo>
                  <a:lnTo>
                    <a:pt x="7594" y="7528"/>
                  </a:lnTo>
                  <a:lnTo>
                    <a:pt x="7584" y="7525"/>
                  </a:lnTo>
                  <a:cubicBezTo>
                    <a:pt x="7530" y="7492"/>
                    <a:pt x="7477" y="7458"/>
                    <a:pt x="7420" y="7418"/>
                  </a:cubicBezTo>
                  <a:cubicBezTo>
                    <a:pt x="7397" y="7395"/>
                    <a:pt x="7370" y="7375"/>
                    <a:pt x="7350" y="7355"/>
                  </a:cubicBezTo>
                  <a:lnTo>
                    <a:pt x="7330" y="7335"/>
                  </a:lnTo>
                  <a:lnTo>
                    <a:pt x="7310" y="7311"/>
                  </a:lnTo>
                  <a:lnTo>
                    <a:pt x="7263" y="7261"/>
                  </a:lnTo>
                  <a:lnTo>
                    <a:pt x="7243" y="7241"/>
                  </a:lnTo>
                  <a:cubicBezTo>
                    <a:pt x="7229" y="7224"/>
                    <a:pt x="7213" y="7208"/>
                    <a:pt x="7199" y="7191"/>
                  </a:cubicBezTo>
                  <a:lnTo>
                    <a:pt x="7176" y="7154"/>
                  </a:lnTo>
                  <a:lnTo>
                    <a:pt x="7163" y="7137"/>
                  </a:lnTo>
                  <a:lnTo>
                    <a:pt x="7129" y="7087"/>
                  </a:lnTo>
                  <a:lnTo>
                    <a:pt x="7086" y="7024"/>
                  </a:lnTo>
                  <a:lnTo>
                    <a:pt x="7066" y="6994"/>
                  </a:lnTo>
                  <a:cubicBezTo>
                    <a:pt x="7059" y="6977"/>
                    <a:pt x="7046" y="6967"/>
                    <a:pt x="7036" y="6950"/>
                  </a:cubicBezTo>
                  <a:lnTo>
                    <a:pt x="7116" y="6950"/>
                  </a:lnTo>
                  <a:cubicBezTo>
                    <a:pt x="7203" y="6943"/>
                    <a:pt x="7270" y="6940"/>
                    <a:pt x="7330" y="6923"/>
                  </a:cubicBezTo>
                  <a:cubicBezTo>
                    <a:pt x="7400" y="6907"/>
                    <a:pt x="7477" y="6887"/>
                    <a:pt x="7544" y="6850"/>
                  </a:cubicBezTo>
                  <a:cubicBezTo>
                    <a:pt x="7567" y="6836"/>
                    <a:pt x="7604" y="6816"/>
                    <a:pt x="7637" y="6790"/>
                  </a:cubicBezTo>
                  <a:cubicBezTo>
                    <a:pt x="7647" y="6786"/>
                    <a:pt x="7651" y="6783"/>
                    <a:pt x="7661" y="6776"/>
                  </a:cubicBezTo>
                  <a:close/>
                  <a:moveTo>
                    <a:pt x="6012" y="6756"/>
                  </a:moveTo>
                  <a:lnTo>
                    <a:pt x="6029" y="6760"/>
                  </a:lnTo>
                  <a:cubicBezTo>
                    <a:pt x="6029" y="6760"/>
                    <a:pt x="6026" y="6760"/>
                    <a:pt x="6026" y="6766"/>
                  </a:cubicBezTo>
                  <a:cubicBezTo>
                    <a:pt x="6012" y="6773"/>
                    <a:pt x="6009" y="6790"/>
                    <a:pt x="6016" y="6806"/>
                  </a:cubicBezTo>
                  <a:cubicBezTo>
                    <a:pt x="6026" y="6823"/>
                    <a:pt x="6029" y="6836"/>
                    <a:pt x="6049" y="6843"/>
                  </a:cubicBezTo>
                  <a:cubicBezTo>
                    <a:pt x="6053" y="6843"/>
                    <a:pt x="6059" y="6850"/>
                    <a:pt x="6063" y="6850"/>
                  </a:cubicBezTo>
                  <a:lnTo>
                    <a:pt x="6069" y="6850"/>
                  </a:lnTo>
                  <a:cubicBezTo>
                    <a:pt x="6079" y="6860"/>
                    <a:pt x="6086" y="6870"/>
                    <a:pt x="6093" y="6877"/>
                  </a:cubicBezTo>
                  <a:cubicBezTo>
                    <a:pt x="6099" y="6890"/>
                    <a:pt x="6103" y="6900"/>
                    <a:pt x="6113" y="6907"/>
                  </a:cubicBezTo>
                  <a:cubicBezTo>
                    <a:pt x="6136" y="6943"/>
                    <a:pt x="6166" y="6987"/>
                    <a:pt x="6196" y="7037"/>
                  </a:cubicBezTo>
                  <a:cubicBezTo>
                    <a:pt x="6203" y="7050"/>
                    <a:pt x="6213" y="7067"/>
                    <a:pt x="6216" y="7084"/>
                  </a:cubicBezTo>
                  <a:cubicBezTo>
                    <a:pt x="6226" y="7104"/>
                    <a:pt x="6230" y="7121"/>
                    <a:pt x="6233" y="7141"/>
                  </a:cubicBezTo>
                  <a:cubicBezTo>
                    <a:pt x="6243" y="7177"/>
                    <a:pt x="6246" y="7218"/>
                    <a:pt x="6250" y="7251"/>
                  </a:cubicBezTo>
                  <a:lnTo>
                    <a:pt x="6250" y="7261"/>
                  </a:lnTo>
                  <a:cubicBezTo>
                    <a:pt x="6260" y="7355"/>
                    <a:pt x="6260" y="7452"/>
                    <a:pt x="6260" y="7539"/>
                  </a:cubicBezTo>
                  <a:lnTo>
                    <a:pt x="6260" y="7702"/>
                  </a:lnTo>
                  <a:cubicBezTo>
                    <a:pt x="6263" y="7829"/>
                    <a:pt x="6267" y="7960"/>
                    <a:pt x="6280" y="8090"/>
                  </a:cubicBezTo>
                  <a:cubicBezTo>
                    <a:pt x="6287" y="8207"/>
                    <a:pt x="6310" y="8328"/>
                    <a:pt x="6333" y="8455"/>
                  </a:cubicBezTo>
                  <a:lnTo>
                    <a:pt x="6337" y="8478"/>
                  </a:lnTo>
                  <a:cubicBezTo>
                    <a:pt x="6343" y="8505"/>
                    <a:pt x="6350" y="8525"/>
                    <a:pt x="6353" y="8548"/>
                  </a:cubicBezTo>
                  <a:lnTo>
                    <a:pt x="6363" y="8582"/>
                  </a:lnTo>
                  <a:cubicBezTo>
                    <a:pt x="6367" y="8605"/>
                    <a:pt x="6377" y="8625"/>
                    <a:pt x="6380" y="8645"/>
                  </a:cubicBezTo>
                  <a:lnTo>
                    <a:pt x="6387" y="8675"/>
                  </a:lnTo>
                  <a:cubicBezTo>
                    <a:pt x="6397" y="8699"/>
                    <a:pt x="6400" y="8722"/>
                    <a:pt x="6410" y="8745"/>
                  </a:cubicBezTo>
                  <a:cubicBezTo>
                    <a:pt x="6417" y="8766"/>
                    <a:pt x="6427" y="8789"/>
                    <a:pt x="6434" y="8812"/>
                  </a:cubicBezTo>
                  <a:lnTo>
                    <a:pt x="6444" y="8832"/>
                  </a:lnTo>
                  <a:cubicBezTo>
                    <a:pt x="6477" y="8916"/>
                    <a:pt x="6514" y="8983"/>
                    <a:pt x="6564" y="9033"/>
                  </a:cubicBezTo>
                  <a:cubicBezTo>
                    <a:pt x="6614" y="9090"/>
                    <a:pt x="6681" y="9130"/>
                    <a:pt x="6761" y="9157"/>
                  </a:cubicBezTo>
                  <a:cubicBezTo>
                    <a:pt x="6812" y="9173"/>
                    <a:pt x="6862" y="9183"/>
                    <a:pt x="6915" y="9194"/>
                  </a:cubicBezTo>
                  <a:cubicBezTo>
                    <a:pt x="6929" y="9197"/>
                    <a:pt x="6939" y="9197"/>
                    <a:pt x="6952" y="9200"/>
                  </a:cubicBezTo>
                  <a:cubicBezTo>
                    <a:pt x="6982" y="9207"/>
                    <a:pt x="7012" y="9214"/>
                    <a:pt x="7039" y="9217"/>
                  </a:cubicBezTo>
                  <a:lnTo>
                    <a:pt x="7079" y="9230"/>
                  </a:lnTo>
                  <a:cubicBezTo>
                    <a:pt x="7086" y="9234"/>
                    <a:pt x="7089" y="9240"/>
                    <a:pt x="7099" y="9244"/>
                  </a:cubicBezTo>
                  <a:cubicBezTo>
                    <a:pt x="7106" y="9247"/>
                    <a:pt x="7116" y="9257"/>
                    <a:pt x="7122" y="9260"/>
                  </a:cubicBezTo>
                  <a:lnTo>
                    <a:pt x="7149" y="9284"/>
                  </a:lnTo>
                  <a:cubicBezTo>
                    <a:pt x="7156" y="9294"/>
                    <a:pt x="7166" y="9307"/>
                    <a:pt x="7173" y="9314"/>
                  </a:cubicBezTo>
                  <a:lnTo>
                    <a:pt x="7199" y="9351"/>
                  </a:lnTo>
                  <a:cubicBezTo>
                    <a:pt x="7206" y="9367"/>
                    <a:pt x="7216" y="9384"/>
                    <a:pt x="7223" y="9407"/>
                  </a:cubicBezTo>
                  <a:cubicBezTo>
                    <a:pt x="7233" y="9428"/>
                    <a:pt x="7236" y="9448"/>
                    <a:pt x="7246" y="9468"/>
                  </a:cubicBezTo>
                  <a:cubicBezTo>
                    <a:pt x="7256" y="9514"/>
                    <a:pt x="7263" y="9558"/>
                    <a:pt x="7266" y="9598"/>
                  </a:cubicBezTo>
                  <a:lnTo>
                    <a:pt x="7266" y="9601"/>
                  </a:lnTo>
                  <a:cubicBezTo>
                    <a:pt x="7266" y="9611"/>
                    <a:pt x="7266" y="9618"/>
                    <a:pt x="7270" y="9628"/>
                  </a:cubicBezTo>
                  <a:lnTo>
                    <a:pt x="7273" y="9652"/>
                  </a:lnTo>
                  <a:cubicBezTo>
                    <a:pt x="7280" y="9708"/>
                    <a:pt x="7286" y="9762"/>
                    <a:pt x="7290" y="9815"/>
                  </a:cubicBezTo>
                  <a:lnTo>
                    <a:pt x="7303" y="9902"/>
                  </a:lnTo>
                  <a:lnTo>
                    <a:pt x="7303" y="9912"/>
                  </a:lnTo>
                  <a:cubicBezTo>
                    <a:pt x="7306" y="9942"/>
                    <a:pt x="7313" y="9969"/>
                    <a:pt x="7320" y="9999"/>
                  </a:cubicBezTo>
                  <a:lnTo>
                    <a:pt x="7333" y="10049"/>
                  </a:lnTo>
                  <a:cubicBezTo>
                    <a:pt x="7336" y="10059"/>
                    <a:pt x="7336" y="10069"/>
                    <a:pt x="7340" y="10080"/>
                  </a:cubicBezTo>
                  <a:lnTo>
                    <a:pt x="7346" y="10093"/>
                  </a:lnTo>
                  <a:cubicBezTo>
                    <a:pt x="7353" y="10116"/>
                    <a:pt x="7367" y="10146"/>
                    <a:pt x="7380" y="10183"/>
                  </a:cubicBezTo>
                  <a:cubicBezTo>
                    <a:pt x="7400" y="10233"/>
                    <a:pt x="7430" y="10300"/>
                    <a:pt x="7457" y="10364"/>
                  </a:cubicBezTo>
                  <a:cubicBezTo>
                    <a:pt x="7484" y="10417"/>
                    <a:pt x="7514" y="10471"/>
                    <a:pt x="7550" y="10528"/>
                  </a:cubicBezTo>
                  <a:cubicBezTo>
                    <a:pt x="7617" y="10631"/>
                    <a:pt x="7698" y="10721"/>
                    <a:pt x="7788" y="10798"/>
                  </a:cubicBezTo>
                  <a:cubicBezTo>
                    <a:pt x="7831" y="10832"/>
                    <a:pt x="7868" y="10855"/>
                    <a:pt x="7901" y="10872"/>
                  </a:cubicBezTo>
                  <a:cubicBezTo>
                    <a:pt x="7935" y="10889"/>
                    <a:pt x="7968" y="10902"/>
                    <a:pt x="8002" y="10912"/>
                  </a:cubicBezTo>
                  <a:lnTo>
                    <a:pt x="7988" y="10915"/>
                  </a:lnTo>
                  <a:cubicBezTo>
                    <a:pt x="7968" y="10912"/>
                    <a:pt x="7945" y="10909"/>
                    <a:pt x="7922" y="10902"/>
                  </a:cubicBezTo>
                  <a:cubicBezTo>
                    <a:pt x="7905" y="10899"/>
                    <a:pt x="7885" y="10889"/>
                    <a:pt x="7868" y="10882"/>
                  </a:cubicBezTo>
                  <a:cubicBezTo>
                    <a:pt x="7835" y="10869"/>
                    <a:pt x="7805" y="10849"/>
                    <a:pt x="7771" y="10832"/>
                  </a:cubicBezTo>
                  <a:cubicBezTo>
                    <a:pt x="7731" y="10808"/>
                    <a:pt x="7691" y="10778"/>
                    <a:pt x="7651" y="10748"/>
                  </a:cubicBezTo>
                  <a:cubicBezTo>
                    <a:pt x="7601" y="10708"/>
                    <a:pt x="7554" y="10665"/>
                    <a:pt x="7514" y="10624"/>
                  </a:cubicBezTo>
                  <a:cubicBezTo>
                    <a:pt x="7474" y="10581"/>
                    <a:pt x="7447" y="10541"/>
                    <a:pt x="7413" y="10497"/>
                  </a:cubicBezTo>
                  <a:cubicBezTo>
                    <a:pt x="7390" y="10467"/>
                    <a:pt x="7363" y="10431"/>
                    <a:pt x="7330" y="10407"/>
                  </a:cubicBezTo>
                  <a:cubicBezTo>
                    <a:pt x="7280" y="10364"/>
                    <a:pt x="7223" y="10340"/>
                    <a:pt x="7166" y="10317"/>
                  </a:cubicBezTo>
                  <a:cubicBezTo>
                    <a:pt x="7082" y="10294"/>
                    <a:pt x="6995" y="10283"/>
                    <a:pt x="6912" y="10277"/>
                  </a:cubicBezTo>
                  <a:cubicBezTo>
                    <a:pt x="6882" y="10273"/>
                    <a:pt x="6852" y="10267"/>
                    <a:pt x="6828" y="10267"/>
                  </a:cubicBezTo>
                  <a:cubicBezTo>
                    <a:pt x="6785" y="10260"/>
                    <a:pt x="6748" y="10250"/>
                    <a:pt x="6711" y="10243"/>
                  </a:cubicBezTo>
                  <a:cubicBezTo>
                    <a:pt x="6668" y="10230"/>
                    <a:pt x="6631" y="10213"/>
                    <a:pt x="6594" y="10197"/>
                  </a:cubicBezTo>
                  <a:cubicBezTo>
                    <a:pt x="6581" y="10190"/>
                    <a:pt x="6567" y="10183"/>
                    <a:pt x="6554" y="10176"/>
                  </a:cubicBezTo>
                  <a:cubicBezTo>
                    <a:pt x="6547" y="10173"/>
                    <a:pt x="6537" y="10163"/>
                    <a:pt x="6534" y="10160"/>
                  </a:cubicBezTo>
                  <a:lnTo>
                    <a:pt x="6527" y="10150"/>
                  </a:lnTo>
                  <a:cubicBezTo>
                    <a:pt x="6517" y="10143"/>
                    <a:pt x="6511" y="10133"/>
                    <a:pt x="6504" y="10123"/>
                  </a:cubicBezTo>
                  <a:cubicBezTo>
                    <a:pt x="6460" y="10056"/>
                    <a:pt x="6417" y="9989"/>
                    <a:pt x="6380" y="9916"/>
                  </a:cubicBezTo>
                  <a:cubicBezTo>
                    <a:pt x="6360" y="9879"/>
                    <a:pt x="6337" y="9845"/>
                    <a:pt x="6317" y="9812"/>
                  </a:cubicBezTo>
                  <a:cubicBezTo>
                    <a:pt x="6297" y="9779"/>
                    <a:pt x="6280" y="9749"/>
                    <a:pt x="6260" y="9715"/>
                  </a:cubicBezTo>
                  <a:cubicBezTo>
                    <a:pt x="6236" y="9678"/>
                    <a:pt x="6220" y="9642"/>
                    <a:pt x="6200" y="9598"/>
                  </a:cubicBezTo>
                  <a:cubicBezTo>
                    <a:pt x="6183" y="9548"/>
                    <a:pt x="6163" y="9498"/>
                    <a:pt x="6150" y="9441"/>
                  </a:cubicBezTo>
                  <a:cubicBezTo>
                    <a:pt x="6136" y="9381"/>
                    <a:pt x="6126" y="9327"/>
                    <a:pt x="6116" y="9277"/>
                  </a:cubicBezTo>
                  <a:cubicBezTo>
                    <a:pt x="6113" y="9237"/>
                    <a:pt x="6113" y="9190"/>
                    <a:pt x="6109" y="9140"/>
                  </a:cubicBezTo>
                  <a:cubicBezTo>
                    <a:pt x="6116" y="8856"/>
                    <a:pt x="6119" y="8568"/>
                    <a:pt x="6129" y="8284"/>
                  </a:cubicBezTo>
                  <a:lnTo>
                    <a:pt x="6129" y="8221"/>
                  </a:lnTo>
                  <a:cubicBezTo>
                    <a:pt x="6133" y="8070"/>
                    <a:pt x="6133" y="7916"/>
                    <a:pt x="6133" y="7759"/>
                  </a:cubicBezTo>
                  <a:lnTo>
                    <a:pt x="6133" y="7722"/>
                  </a:lnTo>
                  <a:cubicBezTo>
                    <a:pt x="6133" y="7652"/>
                    <a:pt x="6129" y="7582"/>
                    <a:pt x="6126" y="7508"/>
                  </a:cubicBezTo>
                  <a:cubicBezTo>
                    <a:pt x="6119" y="7418"/>
                    <a:pt x="6113" y="7335"/>
                    <a:pt x="6099" y="7254"/>
                  </a:cubicBezTo>
                  <a:lnTo>
                    <a:pt x="6099" y="7251"/>
                  </a:lnTo>
                  <a:cubicBezTo>
                    <a:pt x="6086" y="7164"/>
                    <a:pt x="6069" y="7070"/>
                    <a:pt x="6036" y="6957"/>
                  </a:cubicBezTo>
                  <a:lnTo>
                    <a:pt x="5999" y="6820"/>
                  </a:lnTo>
                  <a:lnTo>
                    <a:pt x="6002" y="6786"/>
                  </a:lnTo>
                  <a:lnTo>
                    <a:pt x="6009" y="6773"/>
                  </a:lnTo>
                  <a:lnTo>
                    <a:pt x="6012" y="6756"/>
                  </a:lnTo>
                  <a:close/>
                  <a:moveTo>
                    <a:pt x="5497" y="1"/>
                  </a:moveTo>
                  <a:cubicBezTo>
                    <a:pt x="5484" y="1"/>
                    <a:pt x="5471" y="1"/>
                    <a:pt x="5457" y="2"/>
                  </a:cubicBezTo>
                  <a:cubicBezTo>
                    <a:pt x="5364" y="12"/>
                    <a:pt x="5274" y="33"/>
                    <a:pt x="5193" y="73"/>
                  </a:cubicBezTo>
                  <a:cubicBezTo>
                    <a:pt x="5113" y="116"/>
                    <a:pt x="5043" y="170"/>
                    <a:pt x="4979" y="236"/>
                  </a:cubicBezTo>
                  <a:cubicBezTo>
                    <a:pt x="4946" y="270"/>
                    <a:pt x="4919" y="303"/>
                    <a:pt x="4889" y="340"/>
                  </a:cubicBezTo>
                  <a:cubicBezTo>
                    <a:pt x="4862" y="374"/>
                    <a:pt x="4839" y="404"/>
                    <a:pt x="4822" y="440"/>
                  </a:cubicBezTo>
                  <a:cubicBezTo>
                    <a:pt x="4795" y="487"/>
                    <a:pt x="4779" y="537"/>
                    <a:pt x="4769" y="588"/>
                  </a:cubicBezTo>
                  <a:cubicBezTo>
                    <a:pt x="4755" y="631"/>
                    <a:pt x="4742" y="674"/>
                    <a:pt x="4732" y="721"/>
                  </a:cubicBezTo>
                  <a:cubicBezTo>
                    <a:pt x="4729" y="758"/>
                    <a:pt x="4722" y="791"/>
                    <a:pt x="4722" y="832"/>
                  </a:cubicBezTo>
                  <a:cubicBezTo>
                    <a:pt x="4722" y="865"/>
                    <a:pt x="4715" y="892"/>
                    <a:pt x="4715" y="925"/>
                  </a:cubicBezTo>
                  <a:lnTo>
                    <a:pt x="4715" y="1133"/>
                  </a:lnTo>
                  <a:cubicBezTo>
                    <a:pt x="4715" y="1156"/>
                    <a:pt x="4715" y="1183"/>
                    <a:pt x="4722" y="1203"/>
                  </a:cubicBezTo>
                  <a:cubicBezTo>
                    <a:pt x="4722" y="1236"/>
                    <a:pt x="4725" y="1270"/>
                    <a:pt x="4729" y="1300"/>
                  </a:cubicBezTo>
                  <a:cubicBezTo>
                    <a:pt x="4732" y="1333"/>
                    <a:pt x="4739" y="1370"/>
                    <a:pt x="4742" y="1403"/>
                  </a:cubicBezTo>
                  <a:cubicBezTo>
                    <a:pt x="4745" y="1453"/>
                    <a:pt x="4759" y="1504"/>
                    <a:pt x="4765" y="1554"/>
                  </a:cubicBezTo>
                  <a:cubicBezTo>
                    <a:pt x="4775" y="1604"/>
                    <a:pt x="4782" y="1657"/>
                    <a:pt x="4792" y="1708"/>
                  </a:cubicBezTo>
                  <a:lnTo>
                    <a:pt x="4792" y="1701"/>
                  </a:lnTo>
                  <a:cubicBezTo>
                    <a:pt x="4795" y="1738"/>
                    <a:pt x="4799" y="1774"/>
                    <a:pt x="4809" y="1811"/>
                  </a:cubicBezTo>
                  <a:lnTo>
                    <a:pt x="4809" y="1818"/>
                  </a:lnTo>
                  <a:cubicBezTo>
                    <a:pt x="4812" y="1851"/>
                    <a:pt x="4815" y="1885"/>
                    <a:pt x="4822" y="1922"/>
                  </a:cubicBezTo>
                  <a:lnTo>
                    <a:pt x="4822" y="1925"/>
                  </a:lnTo>
                  <a:lnTo>
                    <a:pt x="4822" y="1928"/>
                  </a:lnTo>
                  <a:lnTo>
                    <a:pt x="4822" y="1935"/>
                  </a:lnTo>
                  <a:lnTo>
                    <a:pt x="4846" y="2172"/>
                  </a:lnTo>
                  <a:lnTo>
                    <a:pt x="4846" y="2169"/>
                  </a:lnTo>
                  <a:cubicBezTo>
                    <a:pt x="4849" y="2189"/>
                    <a:pt x="4849" y="2212"/>
                    <a:pt x="4856" y="2236"/>
                  </a:cubicBezTo>
                  <a:cubicBezTo>
                    <a:pt x="4859" y="2279"/>
                    <a:pt x="4862" y="2323"/>
                    <a:pt x="4866" y="2370"/>
                  </a:cubicBezTo>
                  <a:cubicBezTo>
                    <a:pt x="4879" y="2493"/>
                    <a:pt x="4882" y="2624"/>
                    <a:pt x="4896" y="2747"/>
                  </a:cubicBezTo>
                  <a:cubicBezTo>
                    <a:pt x="4906" y="2878"/>
                    <a:pt x="4922" y="3008"/>
                    <a:pt x="4946" y="3132"/>
                  </a:cubicBezTo>
                  <a:cubicBezTo>
                    <a:pt x="4959" y="3199"/>
                    <a:pt x="4973" y="3266"/>
                    <a:pt x="4989" y="3332"/>
                  </a:cubicBezTo>
                  <a:cubicBezTo>
                    <a:pt x="4993" y="3363"/>
                    <a:pt x="4999" y="3393"/>
                    <a:pt x="5009" y="3416"/>
                  </a:cubicBezTo>
                  <a:cubicBezTo>
                    <a:pt x="5026" y="3473"/>
                    <a:pt x="5039" y="3523"/>
                    <a:pt x="5060" y="3577"/>
                  </a:cubicBezTo>
                  <a:cubicBezTo>
                    <a:pt x="5076" y="3613"/>
                    <a:pt x="5093" y="3650"/>
                    <a:pt x="5113" y="3684"/>
                  </a:cubicBezTo>
                  <a:cubicBezTo>
                    <a:pt x="5123" y="3700"/>
                    <a:pt x="5133" y="3714"/>
                    <a:pt x="5143" y="3730"/>
                  </a:cubicBezTo>
                  <a:cubicBezTo>
                    <a:pt x="5150" y="3744"/>
                    <a:pt x="5163" y="3760"/>
                    <a:pt x="5173" y="3774"/>
                  </a:cubicBezTo>
                  <a:cubicBezTo>
                    <a:pt x="5183" y="3794"/>
                    <a:pt x="5197" y="3811"/>
                    <a:pt x="5213" y="3827"/>
                  </a:cubicBezTo>
                  <a:cubicBezTo>
                    <a:pt x="5223" y="3841"/>
                    <a:pt x="5233" y="3847"/>
                    <a:pt x="5243" y="3857"/>
                  </a:cubicBezTo>
                  <a:lnTo>
                    <a:pt x="5257" y="3867"/>
                  </a:lnTo>
                  <a:cubicBezTo>
                    <a:pt x="5274" y="3884"/>
                    <a:pt x="5290" y="3898"/>
                    <a:pt x="5307" y="3914"/>
                  </a:cubicBezTo>
                  <a:cubicBezTo>
                    <a:pt x="5310" y="3918"/>
                    <a:pt x="5310" y="3918"/>
                    <a:pt x="5314" y="3918"/>
                  </a:cubicBezTo>
                  <a:cubicBezTo>
                    <a:pt x="5280" y="3934"/>
                    <a:pt x="5250" y="3958"/>
                    <a:pt x="5223" y="3978"/>
                  </a:cubicBezTo>
                  <a:cubicBezTo>
                    <a:pt x="5213" y="3964"/>
                    <a:pt x="5207" y="3951"/>
                    <a:pt x="5197" y="3934"/>
                  </a:cubicBezTo>
                  <a:cubicBezTo>
                    <a:pt x="5157" y="3857"/>
                    <a:pt x="5116" y="3767"/>
                    <a:pt x="5080" y="3684"/>
                  </a:cubicBezTo>
                  <a:lnTo>
                    <a:pt x="5080" y="3680"/>
                  </a:lnTo>
                  <a:cubicBezTo>
                    <a:pt x="5029" y="3557"/>
                    <a:pt x="4989" y="3429"/>
                    <a:pt x="4939" y="3306"/>
                  </a:cubicBezTo>
                  <a:lnTo>
                    <a:pt x="4799" y="2965"/>
                  </a:lnTo>
                  <a:cubicBezTo>
                    <a:pt x="4779" y="2908"/>
                    <a:pt x="4755" y="2848"/>
                    <a:pt x="4732" y="2788"/>
                  </a:cubicBezTo>
                  <a:cubicBezTo>
                    <a:pt x="4712" y="2721"/>
                    <a:pt x="4692" y="2654"/>
                    <a:pt x="4675" y="2587"/>
                  </a:cubicBezTo>
                  <a:cubicBezTo>
                    <a:pt x="4665" y="2543"/>
                    <a:pt x="4655" y="2503"/>
                    <a:pt x="4645" y="2457"/>
                  </a:cubicBezTo>
                  <a:cubicBezTo>
                    <a:pt x="4642" y="2440"/>
                    <a:pt x="4642" y="2420"/>
                    <a:pt x="4638" y="2403"/>
                  </a:cubicBezTo>
                  <a:cubicBezTo>
                    <a:pt x="4632" y="2373"/>
                    <a:pt x="4628" y="2346"/>
                    <a:pt x="4622" y="2319"/>
                  </a:cubicBezTo>
                  <a:cubicBezTo>
                    <a:pt x="4608" y="2236"/>
                    <a:pt x="4595" y="2156"/>
                    <a:pt x="4581" y="2072"/>
                  </a:cubicBezTo>
                  <a:cubicBezTo>
                    <a:pt x="4571" y="1995"/>
                    <a:pt x="4555" y="1922"/>
                    <a:pt x="4538" y="1845"/>
                  </a:cubicBezTo>
                  <a:cubicBezTo>
                    <a:pt x="4495" y="1671"/>
                    <a:pt x="4428" y="1494"/>
                    <a:pt x="4324" y="1343"/>
                  </a:cubicBezTo>
                  <a:cubicBezTo>
                    <a:pt x="4264" y="1266"/>
                    <a:pt x="4194" y="1189"/>
                    <a:pt x="4127" y="1116"/>
                  </a:cubicBezTo>
                  <a:cubicBezTo>
                    <a:pt x="4077" y="1059"/>
                    <a:pt x="4030" y="1002"/>
                    <a:pt x="3986" y="949"/>
                  </a:cubicBezTo>
                  <a:cubicBezTo>
                    <a:pt x="3970" y="922"/>
                    <a:pt x="3953" y="902"/>
                    <a:pt x="3936" y="875"/>
                  </a:cubicBezTo>
                  <a:cubicBezTo>
                    <a:pt x="3893" y="815"/>
                    <a:pt x="3846" y="751"/>
                    <a:pt x="3802" y="691"/>
                  </a:cubicBezTo>
                  <a:cubicBezTo>
                    <a:pt x="3776" y="664"/>
                    <a:pt x="3756" y="631"/>
                    <a:pt x="3729" y="604"/>
                  </a:cubicBezTo>
                  <a:cubicBezTo>
                    <a:pt x="3702" y="574"/>
                    <a:pt x="3672" y="541"/>
                    <a:pt x="3642" y="514"/>
                  </a:cubicBezTo>
                  <a:cubicBezTo>
                    <a:pt x="3585" y="450"/>
                    <a:pt x="3518" y="397"/>
                    <a:pt x="3441" y="354"/>
                  </a:cubicBezTo>
                  <a:cubicBezTo>
                    <a:pt x="3358" y="303"/>
                    <a:pt x="3267" y="270"/>
                    <a:pt x="3167" y="257"/>
                  </a:cubicBezTo>
                  <a:cubicBezTo>
                    <a:pt x="3110" y="250"/>
                    <a:pt x="3057" y="250"/>
                    <a:pt x="3007" y="247"/>
                  </a:cubicBezTo>
                  <a:cubicBezTo>
                    <a:pt x="2953" y="247"/>
                    <a:pt x="2900" y="247"/>
                    <a:pt x="2850" y="253"/>
                  </a:cubicBezTo>
                  <a:cubicBezTo>
                    <a:pt x="2749" y="267"/>
                    <a:pt x="2642" y="283"/>
                    <a:pt x="2549" y="323"/>
                  </a:cubicBezTo>
                  <a:cubicBezTo>
                    <a:pt x="2325" y="420"/>
                    <a:pt x="2171" y="618"/>
                    <a:pt x="2037" y="808"/>
                  </a:cubicBezTo>
                  <a:cubicBezTo>
                    <a:pt x="1947" y="942"/>
                    <a:pt x="1867" y="1086"/>
                    <a:pt x="1766" y="1216"/>
                  </a:cubicBezTo>
                  <a:cubicBezTo>
                    <a:pt x="1740" y="1243"/>
                    <a:pt x="1716" y="1270"/>
                    <a:pt x="1689" y="1300"/>
                  </a:cubicBezTo>
                  <a:lnTo>
                    <a:pt x="1686" y="1303"/>
                  </a:lnTo>
                  <a:cubicBezTo>
                    <a:pt x="1679" y="1310"/>
                    <a:pt x="1669" y="1316"/>
                    <a:pt x="1663" y="1323"/>
                  </a:cubicBezTo>
                  <a:cubicBezTo>
                    <a:pt x="1649" y="1333"/>
                    <a:pt x="1636" y="1340"/>
                    <a:pt x="1629" y="1353"/>
                  </a:cubicBezTo>
                  <a:cubicBezTo>
                    <a:pt x="1616" y="1360"/>
                    <a:pt x="1602" y="1373"/>
                    <a:pt x="1589" y="1383"/>
                  </a:cubicBezTo>
                  <a:cubicBezTo>
                    <a:pt x="1556" y="1407"/>
                    <a:pt x="1522" y="1427"/>
                    <a:pt x="1489" y="1450"/>
                  </a:cubicBezTo>
                  <a:cubicBezTo>
                    <a:pt x="1455" y="1470"/>
                    <a:pt x="1419" y="1487"/>
                    <a:pt x="1382" y="1500"/>
                  </a:cubicBezTo>
                  <a:cubicBezTo>
                    <a:pt x="1348" y="1510"/>
                    <a:pt x="1312" y="1524"/>
                    <a:pt x="1271" y="1534"/>
                  </a:cubicBezTo>
                  <a:cubicBezTo>
                    <a:pt x="1235" y="1540"/>
                    <a:pt x="1198" y="1550"/>
                    <a:pt x="1154" y="1557"/>
                  </a:cubicBezTo>
                  <a:cubicBezTo>
                    <a:pt x="1134" y="1560"/>
                    <a:pt x="1111" y="1560"/>
                    <a:pt x="1088" y="1567"/>
                  </a:cubicBezTo>
                  <a:cubicBezTo>
                    <a:pt x="1064" y="1571"/>
                    <a:pt x="1034" y="1571"/>
                    <a:pt x="1011" y="1574"/>
                  </a:cubicBezTo>
                  <a:cubicBezTo>
                    <a:pt x="987" y="1577"/>
                    <a:pt x="964" y="1577"/>
                    <a:pt x="944" y="1584"/>
                  </a:cubicBezTo>
                  <a:cubicBezTo>
                    <a:pt x="920" y="1587"/>
                    <a:pt x="897" y="1591"/>
                    <a:pt x="870" y="1594"/>
                  </a:cubicBezTo>
                  <a:cubicBezTo>
                    <a:pt x="847" y="1601"/>
                    <a:pt x="820" y="1607"/>
                    <a:pt x="797" y="1611"/>
                  </a:cubicBezTo>
                  <a:cubicBezTo>
                    <a:pt x="770" y="1617"/>
                    <a:pt x="747" y="1624"/>
                    <a:pt x="720" y="1634"/>
                  </a:cubicBezTo>
                  <a:cubicBezTo>
                    <a:pt x="680" y="1644"/>
                    <a:pt x="643" y="1657"/>
                    <a:pt x="603" y="1674"/>
                  </a:cubicBezTo>
                  <a:cubicBezTo>
                    <a:pt x="546" y="1701"/>
                    <a:pt x="492" y="1724"/>
                    <a:pt x="436" y="1758"/>
                  </a:cubicBezTo>
                  <a:cubicBezTo>
                    <a:pt x="382" y="1791"/>
                    <a:pt x="335" y="1835"/>
                    <a:pt x="292" y="1875"/>
                  </a:cubicBezTo>
                  <a:cubicBezTo>
                    <a:pt x="215" y="1945"/>
                    <a:pt x="158" y="2029"/>
                    <a:pt x="111" y="2122"/>
                  </a:cubicBezTo>
                  <a:cubicBezTo>
                    <a:pt x="61" y="2219"/>
                    <a:pt x="28" y="2326"/>
                    <a:pt x="14" y="2430"/>
                  </a:cubicBezTo>
                  <a:cubicBezTo>
                    <a:pt x="1" y="2540"/>
                    <a:pt x="8" y="2654"/>
                    <a:pt x="18" y="2761"/>
                  </a:cubicBezTo>
                  <a:cubicBezTo>
                    <a:pt x="28" y="2821"/>
                    <a:pt x="31" y="2878"/>
                    <a:pt x="44" y="2938"/>
                  </a:cubicBezTo>
                  <a:cubicBezTo>
                    <a:pt x="51" y="2988"/>
                    <a:pt x="64" y="3042"/>
                    <a:pt x="78" y="3092"/>
                  </a:cubicBezTo>
                  <a:cubicBezTo>
                    <a:pt x="91" y="3145"/>
                    <a:pt x="108" y="3199"/>
                    <a:pt x="128" y="3249"/>
                  </a:cubicBezTo>
                  <a:cubicBezTo>
                    <a:pt x="145" y="3296"/>
                    <a:pt x="165" y="3346"/>
                    <a:pt x="195" y="3389"/>
                  </a:cubicBezTo>
                  <a:cubicBezTo>
                    <a:pt x="212" y="3413"/>
                    <a:pt x="232" y="3439"/>
                    <a:pt x="248" y="3460"/>
                  </a:cubicBezTo>
                  <a:cubicBezTo>
                    <a:pt x="265" y="3476"/>
                    <a:pt x="282" y="3493"/>
                    <a:pt x="298" y="3506"/>
                  </a:cubicBezTo>
                  <a:cubicBezTo>
                    <a:pt x="315" y="3516"/>
                    <a:pt x="332" y="3533"/>
                    <a:pt x="352" y="3546"/>
                  </a:cubicBezTo>
                  <a:cubicBezTo>
                    <a:pt x="412" y="3593"/>
                    <a:pt x="469" y="3633"/>
                    <a:pt x="529" y="3677"/>
                  </a:cubicBezTo>
                  <a:cubicBezTo>
                    <a:pt x="559" y="3700"/>
                    <a:pt x="583" y="3724"/>
                    <a:pt x="613" y="3747"/>
                  </a:cubicBezTo>
                  <a:cubicBezTo>
                    <a:pt x="626" y="3760"/>
                    <a:pt x="633" y="3774"/>
                    <a:pt x="646" y="3784"/>
                  </a:cubicBezTo>
                  <a:lnTo>
                    <a:pt x="670" y="3824"/>
                  </a:lnTo>
                  <a:cubicBezTo>
                    <a:pt x="676" y="3831"/>
                    <a:pt x="680" y="3844"/>
                    <a:pt x="683" y="3851"/>
                  </a:cubicBezTo>
                  <a:lnTo>
                    <a:pt x="696" y="3891"/>
                  </a:lnTo>
                  <a:cubicBezTo>
                    <a:pt x="703" y="3941"/>
                    <a:pt x="713" y="3984"/>
                    <a:pt x="716" y="4035"/>
                  </a:cubicBezTo>
                  <a:cubicBezTo>
                    <a:pt x="720" y="4065"/>
                    <a:pt x="726" y="4095"/>
                    <a:pt x="733" y="4125"/>
                  </a:cubicBezTo>
                  <a:cubicBezTo>
                    <a:pt x="736" y="4145"/>
                    <a:pt x="747" y="4165"/>
                    <a:pt x="753" y="4185"/>
                  </a:cubicBezTo>
                  <a:cubicBezTo>
                    <a:pt x="763" y="4212"/>
                    <a:pt x="780" y="4235"/>
                    <a:pt x="793" y="4259"/>
                  </a:cubicBezTo>
                  <a:cubicBezTo>
                    <a:pt x="820" y="4302"/>
                    <a:pt x="854" y="4346"/>
                    <a:pt x="894" y="4386"/>
                  </a:cubicBezTo>
                  <a:cubicBezTo>
                    <a:pt x="930" y="4429"/>
                    <a:pt x="964" y="4469"/>
                    <a:pt x="1001" y="4509"/>
                  </a:cubicBezTo>
                  <a:cubicBezTo>
                    <a:pt x="1054" y="4563"/>
                    <a:pt x="1111" y="4616"/>
                    <a:pt x="1168" y="4670"/>
                  </a:cubicBezTo>
                  <a:cubicBezTo>
                    <a:pt x="1231" y="4727"/>
                    <a:pt x="1295" y="4777"/>
                    <a:pt x="1362" y="4820"/>
                  </a:cubicBezTo>
                  <a:cubicBezTo>
                    <a:pt x="1482" y="4911"/>
                    <a:pt x="1616" y="4984"/>
                    <a:pt x="1740" y="5064"/>
                  </a:cubicBezTo>
                  <a:cubicBezTo>
                    <a:pt x="1813" y="5111"/>
                    <a:pt x="1883" y="5151"/>
                    <a:pt x="1953" y="5195"/>
                  </a:cubicBezTo>
                  <a:cubicBezTo>
                    <a:pt x="1990" y="5215"/>
                    <a:pt x="2034" y="5238"/>
                    <a:pt x="2071" y="5262"/>
                  </a:cubicBezTo>
                  <a:cubicBezTo>
                    <a:pt x="2107" y="5278"/>
                    <a:pt x="2147" y="5298"/>
                    <a:pt x="2184" y="5315"/>
                  </a:cubicBezTo>
                  <a:cubicBezTo>
                    <a:pt x="2251" y="5345"/>
                    <a:pt x="2321" y="5372"/>
                    <a:pt x="2391" y="5399"/>
                  </a:cubicBezTo>
                  <a:cubicBezTo>
                    <a:pt x="2418" y="5405"/>
                    <a:pt x="2448" y="5415"/>
                    <a:pt x="2472" y="5422"/>
                  </a:cubicBezTo>
                  <a:cubicBezTo>
                    <a:pt x="2505" y="5432"/>
                    <a:pt x="2535" y="5436"/>
                    <a:pt x="2569" y="5436"/>
                  </a:cubicBezTo>
                  <a:cubicBezTo>
                    <a:pt x="2605" y="5439"/>
                    <a:pt x="2642" y="5439"/>
                    <a:pt x="2686" y="5439"/>
                  </a:cubicBezTo>
                  <a:cubicBezTo>
                    <a:pt x="2710" y="5440"/>
                    <a:pt x="2734" y="5440"/>
                    <a:pt x="2758" y="5440"/>
                  </a:cubicBezTo>
                  <a:cubicBezTo>
                    <a:pt x="2888" y="5440"/>
                    <a:pt x="3018" y="5427"/>
                    <a:pt x="3154" y="5415"/>
                  </a:cubicBezTo>
                  <a:cubicBezTo>
                    <a:pt x="3304" y="5402"/>
                    <a:pt x="3455" y="5382"/>
                    <a:pt x="3605" y="5369"/>
                  </a:cubicBezTo>
                  <a:cubicBezTo>
                    <a:pt x="3675" y="5362"/>
                    <a:pt x="3746" y="5355"/>
                    <a:pt x="3822" y="5352"/>
                  </a:cubicBezTo>
                  <a:cubicBezTo>
                    <a:pt x="3859" y="5349"/>
                    <a:pt x="3896" y="5349"/>
                    <a:pt x="3936" y="5349"/>
                  </a:cubicBezTo>
                  <a:cubicBezTo>
                    <a:pt x="3976" y="5349"/>
                    <a:pt x="4020" y="5349"/>
                    <a:pt x="4060" y="5345"/>
                  </a:cubicBezTo>
                  <a:cubicBezTo>
                    <a:pt x="4120" y="5345"/>
                    <a:pt x="4174" y="5349"/>
                    <a:pt x="4230" y="5349"/>
                  </a:cubicBezTo>
                  <a:cubicBezTo>
                    <a:pt x="4277" y="5349"/>
                    <a:pt x="4324" y="5352"/>
                    <a:pt x="4371" y="5352"/>
                  </a:cubicBezTo>
                  <a:cubicBezTo>
                    <a:pt x="4424" y="5352"/>
                    <a:pt x="4478" y="5355"/>
                    <a:pt x="4531" y="5362"/>
                  </a:cubicBezTo>
                  <a:cubicBezTo>
                    <a:pt x="4575" y="5369"/>
                    <a:pt x="4612" y="5382"/>
                    <a:pt x="4655" y="5389"/>
                  </a:cubicBezTo>
                  <a:cubicBezTo>
                    <a:pt x="4692" y="5399"/>
                    <a:pt x="4729" y="5405"/>
                    <a:pt x="4772" y="5419"/>
                  </a:cubicBezTo>
                  <a:lnTo>
                    <a:pt x="4782" y="5456"/>
                  </a:lnTo>
                  <a:cubicBezTo>
                    <a:pt x="4775" y="5462"/>
                    <a:pt x="4772" y="5462"/>
                    <a:pt x="4762" y="5466"/>
                  </a:cubicBezTo>
                  <a:cubicBezTo>
                    <a:pt x="4749" y="5469"/>
                    <a:pt x="4739" y="5479"/>
                    <a:pt x="4722" y="5482"/>
                  </a:cubicBezTo>
                  <a:cubicBezTo>
                    <a:pt x="4695" y="5496"/>
                    <a:pt x="4665" y="5502"/>
                    <a:pt x="4642" y="5516"/>
                  </a:cubicBezTo>
                  <a:cubicBezTo>
                    <a:pt x="4545" y="5553"/>
                    <a:pt x="4444" y="5596"/>
                    <a:pt x="4344" y="5633"/>
                  </a:cubicBezTo>
                  <a:cubicBezTo>
                    <a:pt x="4291" y="5653"/>
                    <a:pt x="4237" y="5673"/>
                    <a:pt x="4180" y="5690"/>
                  </a:cubicBezTo>
                  <a:cubicBezTo>
                    <a:pt x="4130" y="5706"/>
                    <a:pt x="4080" y="5720"/>
                    <a:pt x="4030" y="5736"/>
                  </a:cubicBezTo>
                  <a:cubicBezTo>
                    <a:pt x="3986" y="5750"/>
                    <a:pt x="3939" y="5763"/>
                    <a:pt x="3893" y="5770"/>
                  </a:cubicBezTo>
                  <a:lnTo>
                    <a:pt x="3742" y="5797"/>
                  </a:lnTo>
                  <a:cubicBezTo>
                    <a:pt x="3722" y="5800"/>
                    <a:pt x="3695" y="5800"/>
                    <a:pt x="3675" y="5803"/>
                  </a:cubicBezTo>
                  <a:cubicBezTo>
                    <a:pt x="3605" y="5813"/>
                    <a:pt x="3535" y="5817"/>
                    <a:pt x="3461" y="5820"/>
                  </a:cubicBezTo>
                  <a:cubicBezTo>
                    <a:pt x="3391" y="5823"/>
                    <a:pt x="3321" y="5830"/>
                    <a:pt x="3244" y="5837"/>
                  </a:cubicBezTo>
                  <a:cubicBezTo>
                    <a:pt x="3171" y="5847"/>
                    <a:pt x="3094" y="5850"/>
                    <a:pt x="3017" y="5857"/>
                  </a:cubicBezTo>
                  <a:cubicBezTo>
                    <a:pt x="2943" y="5863"/>
                    <a:pt x="2873" y="5863"/>
                    <a:pt x="2803" y="5863"/>
                  </a:cubicBezTo>
                  <a:lnTo>
                    <a:pt x="2793" y="5863"/>
                  </a:lnTo>
                  <a:cubicBezTo>
                    <a:pt x="2719" y="5863"/>
                    <a:pt x="2642" y="5857"/>
                    <a:pt x="2569" y="5853"/>
                  </a:cubicBezTo>
                  <a:cubicBezTo>
                    <a:pt x="2492" y="5850"/>
                    <a:pt x="2422" y="5840"/>
                    <a:pt x="2348" y="5833"/>
                  </a:cubicBezTo>
                  <a:cubicBezTo>
                    <a:pt x="2281" y="5823"/>
                    <a:pt x="2208" y="5820"/>
                    <a:pt x="2137" y="5817"/>
                  </a:cubicBezTo>
                  <a:cubicBezTo>
                    <a:pt x="2067" y="5813"/>
                    <a:pt x="1997" y="5807"/>
                    <a:pt x="1923" y="5800"/>
                  </a:cubicBezTo>
                  <a:cubicBezTo>
                    <a:pt x="1880" y="5790"/>
                    <a:pt x="1833" y="5783"/>
                    <a:pt x="1786" y="5770"/>
                  </a:cubicBezTo>
                  <a:cubicBezTo>
                    <a:pt x="1639" y="5736"/>
                    <a:pt x="1495" y="5720"/>
                    <a:pt x="1348" y="5716"/>
                  </a:cubicBezTo>
                  <a:cubicBezTo>
                    <a:pt x="1298" y="5716"/>
                    <a:pt x="1245" y="5720"/>
                    <a:pt x="1198" y="5736"/>
                  </a:cubicBezTo>
                  <a:cubicBezTo>
                    <a:pt x="1154" y="5750"/>
                    <a:pt x="1114" y="5770"/>
                    <a:pt x="1078" y="5790"/>
                  </a:cubicBezTo>
                  <a:cubicBezTo>
                    <a:pt x="1037" y="5813"/>
                    <a:pt x="1004" y="5837"/>
                    <a:pt x="977" y="5867"/>
                  </a:cubicBezTo>
                  <a:cubicBezTo>
                    <a:pt x="894" y="5937"/>
                    <a:pt x="820" y="6031"/>
                    <a:pt x="780" y="6131"/>
                  </a:cubicBezTo>
                  <a:cubicBezTo>
                    <a:pt x="760" y="6181"/>
                    <a:pt x="736" y="6238"/>
                    <a:pt x="730" y="6291"/>
                  </a:cubicBezTo>
                  <a:cubicBezTo>
                    <a:pt x="726" y="6308"/>
                    <a:pt x="726" y="6325"/>
                    <a:pt x="720" y="6342"/>
                  </a:cubicBezTo>
                  <a:cubicBezTo>
                    <a:pt x="713" y="6405"/>
                    <a:pt x="710" y="6472"/>
                    <a:pt x="716" y="6539"/>
                  </a:cubicBezTo>
                  <a:cubicBezTo>
                    <a:pt x="720" y="6576"/>
                    <a:pt x="726" y="6619"/>
                    <a:pt x="733" y="6656"/>
                  </a:cubicBezTo>
                  <a:cubicBezTo>
                    <a:pt x="743" y="6693"/>
                    <a:pt x="750" y="6726"/>
                    <a:pt x="757" y="6766"/>
                  </a:cubicBezTo>
                  <a:cubicBezTo>
                    <a:pt x="783" y="6903"/>
                    <a:pt x="810" y="7040"/>
                    <a:pt x="827" y="7177"/>
                  </a:cubicBezTo>
                  <a:cubicBezTo>
                    <a:pt x="830" y="7201"/>
                    <a:pt x="830" y="7221"/>
                    <a:pt x="830" y="7244"/>
                  </a:cubicBezTo>
                  <a:cubicBezTo>
                    <a:pt x="830" y="7254"/>
                    <a:pt x="830" y="7261"/>
                    <a:pt x="827" y="7271"/>
                  </a:cubicBezTo>
                  <a:cubicBezTo>
                    <a:pt x="827" y="7274"/>
                    <a:pt x="827" y="7278"/>
                    <a:pt x="823" y="7284"/>
                  </a:cubicBezTo>
                  <a:cubicBezTo>
                    <a:pt x="823" y="7288"/>
                    <a:pt x="817" y="7291"/>
                    <a:pt x="817" y="7301"/>
                  </a:cubicBezTo>
                  <a:cubicBezTo>
                    <a:pt x="803" y="7325"/>
                    <a:pt x="790" y="7351"/>
                    <a:pt x="777" y="7378"/>
                  </a:cubicBezTo>
                  <a:cubicBezTo>
                    <a:pt x="757" y="7411"/>
                    <a:pt x="740" y="7452"/>
                    <a:pt x="726" y="7488"/>
                  </a:cubicBezTo>
                  <a:cubicBezTo>
                    <a:pt x="713" y="7522"/>
                    <a:pt x="700" y="7559"/>
                    <a:pt x="696" y="7595"/>
                  </a:cubicBezTo>
                  <a:cubicBezTo>
                    <a:pt x="690" y="7639"/>
                    <a:pt x="683" y="7676"/>
                    <a:pt x="680" y="7719"/>
                  </a:cubicBezTo>
                  <a:cubicBezTo>
                    <a:pt x="676" y="7756"/>
                    <a:pt x="676" y="7789"/>
                    <a:pt x="676" y="7826"/>
                  </a:cubicBezTo>
                  <a:cubicBezTo>
                    <a:pt x="673" y="7903"/>
                    <a:pt x="676" y="7977"/>
                    <a:pt x="690" y="8053"/>
                  </a:cubicBezTo>
                  <a:cubicBezTo>
                    <a:pt x="700" y="8124"/>
                    <a:pt x="716" y="8194"/>
                    <a:pt x="740" y="8264"/>
                  </a:cubicBezTo>
                  <a:cubicBezTo>
                    <a:pt x="747" y="8297"/>
                    <a:pt x="763" y="8331"/>
                    <a:pt x="777" y="8364"/>
                  </a:cubicBezTo>
                  <a:cubicBezTo>
                    <a:pt x="793" y="8398"/>
                    <a:pt x="813" y="8438"/>
                    <a:pt x="833" y="8465"/>
                  </a:cubicBezTo>
                  <a:cubicBezTo>
                    <a:pt x="860" y="8495"/>
                    <a:pt x="884" y="8521"/>
                    <a:pt x="910" y="8545"/>
                  </a:cubicBezTo>
                  <a:cubicBezTo>
                    <a:pt x="940" y="8572"/>
                    <a:pt x="967" y="8592"/>
                    <a:pt x="997" y="8608"/>
                  </a:cubicBezTo>
                  <a:cubicBezTo>
                    <a:pt x="1061" y="8645"/>
                    <a:pt x="1124" y="8689"/>
                    <a:pt x="1191" y="8712"/>
                  </a:cubicBezTo>
                  <a:cubicBezTo>
                    <a:pt x="1228" y="8729"/>
                    <a:pt x="1265" y="8742"/>
                    <a:pt x="1302" y="8749"/>
                  </a:cubicBezTo>
                  <a:cubicBezTo>
                    <a:pt x="1335" y="8759"/>
                    <a:pt x="1368" y="8766"/>
                    <a:pt x="1402" y="8779"/>
                  </a:cubicBezTo>
                  <a:cubicBezTo>
                    <a:pt x="1449" y="8792"/>
                    <a:pt x="1492" y="8809"/>
                    <a:pt x="1532" y="8826"/>
                  </a:cubicBezTo>
                  <a:cubicBezTo>
                    <a:pt x="1619" y="8863"/>
                    <a:pt x="1703" y="8909"/>
                    <a:pt x="1786" y="8956"/>
                  </a:cubicBezTo>
                  <a:cubicBezTo>
                    <a:pt x="1870" y="8996"/>
                    <a:pt x="1953" y="9040"/>
                    <a:pt x="2034" y="9090"/>
                  </a:cubicBezTo>
                  <a:cubicBezTo>
                    <a:pt x="2050" y="9100"/>
                    <a:pt x="2071" y="9113"/>
                    <a:pt x="2087" y="9127"/>
                  </a:cubicBezTo>
                  <a:lnTo>
                    <a:pt x="2137" y="9163"/>
                  </a:lnTo>
                  <a:cubicBezTo>
                    <a:pt x="2161" y="9183"/>
                    <a:pt x="2181" y="9200"/>
                    <a:pt x="2201" y="9224"/>
                  </a:cubicBezTo>
                  <a:cubicBezTo>
                    <a:pt x="2231" y="9257"/>
                    <a:pt x="2261" y="9290"/>
                    <a:pt x="2288" y="9327"/>
                  </a:cubicBezTo>
                  <a:cubicBezTo>
                    <a:pt x="2315" y="9361"/>
                    <a:pt x="2335" y="9394"/>
                    <a:pt x="2355" y="9428"/>
                  </a:cubicBezTo>
                  <a:cubicBezTo>
                    <a:pt x="2395" y="9484"/>
                    <a:pt x="2432" y="9548"/>
                    <a:pt x="2465" y="9611"/>
                  </a:cubicBezTo>
                  <a:cubicBezTo>
                    <a:pt x="2498" y="9675"/>
                    <a:pt x="2532" y="9732"/>
                    <a:pt x="2572" y="9792"/>
                  </a:cubicBezTo>
                  <a:cubicBezTo>
                    <a:pt x="2615" y="9849"/>
                    <a:pt x="2662" y="9909"/>
                    <a:pt x="2712" y="9959"/>
                  </a:cubicBezTo>
                  <a:cubicBezTo>
                    <a:pt x="2763" y="10009"/>
                    <a:pt x="2816" y="10053"/>
                    <a:pt x="2870" y="10100"/>
                  </a:cubicBezTo>
                  <a:cubicBezTo>
                    <a:pt x="2900" y="10120"/>
                    <a:pt x="2923" y="10146"/>
                    <a:pt x="2953" y="10170"/>
                  </a:cubicBezTo>
                  <a:cubicBezTo>
                    <a:pt x="2997" y="10203"/>
                    <a:pt x="3040" y="10243"/>
                    <a:pt x="3097" y="10260"/>
                  </a:cubicBezTo>
                  <a:cubicBezTo>
                    <a:pt x="3150" y="10277"/>
                    <a:pt x="3207" y="10283"/>
                    <a:pt x="3264" y="10283"/>
                  </a:cubicBezTo>
                  <a:cubicBezTo>
                    <a:pt x="3281" y="10283"/>
                    <a:pt x="3298" y="10283"/>
                    <a:pt x="3314" y="10280"/>
                  </a:cubicBezTo>
                  <a:cubicBezTo>
                    <a:pt x="3364" y="10277"/>
                    <a:pt x="3415" y="10263"/>
                    <a:pt x="3458" y="10250"/>
                  </a:cubicBezTo>
                  <a:cubicBezTo>
                    <a:pt x="3485" y="10243"/>
                    <a:pt x="3508" y="10233"/>
                    <a:pt x="3535" y="10220"/>
                  </a:cubicBezTo>
                  <a:cubicBezTo>
                    <a:pt x="3602" y="10193"/>
                    <a:pt x="3669" y="10160"/>
                    <a:pt x="3736" y="10126"/>
                  </a:cubicBezTo>
                  <a:cubicBezTo>
                    <a:pt x="3799" y="10093"/>
                    <a:pt x="3859" y="10063"/>
                    <a:pt x="3923" y="10033"/>
                  </a:cubicBezTo>
                  <a:cubicBezTo>
                    <a:pt x="3950" y="10026"/>
                    <a:pt x="3970" y="10016"/>
                    <a:pt x="3993" y="10009"/>
                  </a:cubicBezTo>
                  <a:lnTo>
                    <a:pt x="4070" y="9983"/>
                  </a:lnTo>
                  <a:cubicBezTo>
                    <a:pt x="4123" y="9966"/>
                    <a:pt x="4174" y="9946"/>
                    <a:pt x="4227" y="9926"/>
                  </a:cubicBezTo>
                  <a:cubicBezTo>
                    <a:pt x="4301" y="9896"/>
                    <a:pt x="4374" y="9862"/>
                    <a:pt x="4441" y="9825"/>
                  </a:cubicBezTo>
                  <a:cubicBezTo>
                    <a:pt x="4528" y="9779"/>
                    <a:pt x="4608" y="9718"/>
                    <a:pt x="4685" y="9648"/>
                  </a:cubicBezTo>
                  <a:lnTo>
                    <a:pt x="4688" y="9645"/>
                  </a:lnTo>
                  <a:cubicBezTo>
                    <a:pt x="4702" y="9635"/>
                    <a:pt x="4708" y="9628"/>
                    <a:pt x="4722" y="9618"/>
                  </a:cubicBezTo>
                  <a:cubicBezTo>
                    <a:pt x="4745" y="9598"/>
                    <a:pt x="4772" y="9578"/>
                    <a:pt x="4792" y="9558"/>
                  </a:cubicBezTo>
                  <a:cubicBezTo>
                    <a:pt x="4812" y="9535"/>
                    <a:pt x="4839" y="9514"/>
                    <a:pt x="4852" y="9491"/>
                  </a:cubicBezTo>
                  <a:cubicBezTo>
                    <a:pt x="4872" y="9458"/>
                    <a:pt x="4886" y="9424"/>
                    <a:pt x="4892" y="9384"/>
                  </a:cubicBezTo>
                  <a:cubicBezTo>
                    <a:pt x="4906" y="9367"/>
                    <a:pt x="4919" y="9351"/>
                    <a:pt x="4929" y="9331"/>
                  </a:cubicBezTo>
                  <a:cubicBezTo>
                    <a:pt x="4973" y="9274"/>
                    <a:pt x="5013" y="9217"/>
                    <a:pt x="5060" y="9160"/>
                  </a:cubicBezTo>
                  <a:lnTo>
                    <a:pt x="5060" y="9160"/>
                  </a:lnTo>
                  <a:lnTo>
                    <a:pt x="5053" y="9167"/>
                  </a:lnTo>
                  <a:cubicBezTo>
                    <a:pt x="5086" y="9127"/>
                    <a:pt x="5123" y="9080"/>
                    <a:pt x="5157" y="9040"/>
                  </a:cubicBezTo>
                  <a:cubicBezTo>
                    <a:pt x="5170" y="9023"/>
                    <a:pt x="5187" y="9006"/>
                    <a:pt x="5197" y="8983"/>
                  </a:cubicBezTo>
                  <a:cubicBezTo>
                    <a:pt x="5213" y="8959"/>
                    <a:pt x="5237" y="8929"/>
                    <a:pt x="5253" y="8906"/>
                  </a:cubicBezTo>
                  <a:cubicBezTo>
                    <a:pt x="5263" y="8883"/>
                    <a:pt x="5277" y="8863"/>
                    <a:pt x="5290" y="8846"/>
                  </a:cubicBezTo>
                  <a:cubicBezTo>
                    <a:pt x="5297" y="8829"/>
                    <a:pt x="5310" y="8812"/>
                    <a:pt x="5320" y="8796"/>
                  </a:cubicBezTo>
                  <a:lnTo>
                    <a:pt x="5330" y="8772"/>
                  </a:lnTo>
                  <a:cubicBezTo>
                    <a:pt x="5357" y="8725"/>
                    <a:pt x="5381" y="8679"/>
                    <a:pt x="5404" y="8628"/>
                  </a:cubicBezTo>
                  <a:cubicBezTo>
                    <a:pt x="5421" y="8588"/>
                    <a:pt x="5441" y="8548"/>
                    <a:pt x="5457" y="8508"/>
                  </a:cubicBezTo>
                  <a:cubicBezTo>
                    <a:pt x="5474" y="8475"/>
                    <a:pt x="5488" y="8441"/>
                    <a:pt x="5498" y="8404"/>
                  </a:cubicBezTo>
                  <a:cubicBezTo>
                    <a:pt x="5524" y="8341"/>
                    <a:pt x="5548" y="8277"/>
                    <a:pt x="5564" y="8214"/>
                  </a:cubicBezTo>
                  <a:cubicBezTo>
                    <a:pt x="5578" y="8177"/>
                    <a:pt x="5591" y="8140"/>
                    <a:pt x="5598" y="8104"/>
                  </a:cubicBezTo>
                  <a:cubicBezTo>
                    <a:pt x="5611" y="8060"/>
                    <a:pt x="5621" y="8020"/>
                    <a:pt x="5628" y="7977"/>
                  </a:cubicBezTo>
                  <a:cubicBezTo>
                    <a:pt x="5638" y="7940"/>
                    <a:pt x="5645" y="7903"/>
                    <a:pt x="5655" y="7859"/>
                  </a:cubicBezTo>
                  <a:cubicBezTo>
                    <a:pt x="5661" y="7826"/>
                    <a:pt x="5665" y="7789"/>
                    <a:pt x="5675" y="7756"/>
                  </a:cubicBezTo>
                  <a:cubicBezTo>
                    <a:pt x="5698" y="7612"/>
                    <a:pt x="5725" y="7472"/>
                    <a:pt x="5742" y="7328"/>
                  </a:cubicBezTo>
                  <a:cubicBezTo>
                    <a:pt x="5748" y="7251"/>
                    <a:pt x="5758" y="7174"/>
                    <a:pt x="5765" y="7094"/>
                  </a:cubicBezTo>
                  <a:cubicBezTo>
                    <a:pt x="5775" y="7024"/>
                    <a:pt x="5778" y="6957"/>
                    <a:pt x="5788" y="6887"/>
                  </a:cubicBezTo>
                  <a:cubicBezTo>
                    <a:pt x="5788" y="6883"/>
                    <a:pt x="5788" y="6873"/>
                    <a:pt x="5792" y="6870"/>
                  </a:cubicBezTo>
                  <a:lnTo>
                    <a:pt x="5792" y="6873"/>
                  </a:lnTo>
                  <a:cubicBezTo>
                    <a:pt x="5798" y="6816"/>
                    <a:pt x="5815" y="6756"/>
                    <a:pt x="5825" y="6699"/>
                  </a:cubicBezTo>
                  <a:lnTo>
                    <a:pt x="5825" y="6686"/>
                  </a:lnTo>
                  <a:cubicBezTo>
                    <a:pt x="5832" y="6689"/>
                    <a:pt x="5839" y="6689"/>
                    <a:pt x="5845" y="6693"/>
                  </a:cubicBezTo>
                  <a:cubicBezTo>
                    <a:pt x="5849" y="6723"/>
                    <a:pt x="5859" y="6753"/>
                    <a:pt x="5862" y="6783"/>
                  </a:cubicBezTo>
                  <a:cubicBezTo>
                    <a:pt x="5865" y="6793"/>
                    <a:pt x="5865" y="6810"/>
                    <a:pt x="5872" y="6823"/>
                  </a:cubicBezTo>
                  <a:cubicBezTo>
                    <a:pt x="5865" y="6853"/>
                    <a:pt x="5865" y="6883"/>
                    <a:pt x="5862" y="6910"/>
                  </a:cubicBezTo>
                  <a:cubicBezTo>
                    <a:pt x="5859" y="6950"/>
                    <a:pt x="5855" y="6987"/>
                    <a:pt x="5845" y="7027"/>
                  </a:cubicBezTo>
                  <a:cubicBezTo>
                    <a:pt x="5822" y="7187"/>
                    <a:pt x="5792" y="7345"/>
                    <a:pt x="5758" y="7505"/>
                  </a:cubicBezTo>
                  <a:cubicBezTo>
                    <a:pt x="5725" y="7662"/>
                    <a:pt x="5695" y="7826"/>
                    <a:pt x="5661" y="7990"/>
                  </a:cubicBezTo>
                  <a:cubicBezTo>
                    <a:pt x="5631" y="8140"/>
                    <a:pt x="5611" y="8291"/>
                    <a:pt x="5588" y="8445"/>
                  </a:cubicBezTo>
                  <a:cubicBezTo>
                    <a:pt x="5561" y="8608"/>
                    <a:pt x="5531" y="8772"/>
                    <a:pt x="5508" y="8933"/>
                  </a:cubicBezTo>
                  <a:cubicBezTo>
                    <a:pt x="5508" y="8943"/>
                    <a:pt x="5508" y="8946"/>
                    <a:pt x="5504" y="8956"/>
                  </a:cubicBezTo>
                  <a:lnTo>
                    <a:pt x="5504" y="8966"/>
                  </a:lnTo>
                  <a:lnTo>
                    <a:pt x="5504" y="8973"/>
                  </a:lnTo>
                  <a:cubicBezTo>
                    <a:pt x="5498" y="9010"/>
                    <a:pt x="5491" y="9050"/>
                    <a:pt x="5488" y="9090"/>
                  </a:cubicBezTo>
                  <a:cubicBezTo>
                    <a:pt x="5488" y="9093"/>
                    <a:pt x="5488" y="9097"/>
                    <a:pt x="5481" y="9100"/>
                  </a:cubicBezTo>
                  <a:cubicBezTo>
                    <a:pt x="5481" y="9108"/>
                    <a:pt x="5479" y="9117"/>
                    <a:pt x="5478" y="9124"/>
                  </a:cubicBezTo>
                  <a:lnTo>
                    <a:pt x="5478" y="9124"/>
                  </a:lnTo>
                  <a:cubicBezTo>
                    <a:pt x="5478" y="9122"/>
                    <a:pt x="5479" y="9120"/>
                    <a:pt x="5481" y="9117"/>
                  </a:cubicBezTo>
                  <a:lnTo>
                    <a:pt x="5481" y="9117"/>
                  </a:lnTo>
                  <a:cubicBezTo>
                    <a:pt x="5477" y="9133"/>
                    <a:pt x="5477" y="9150"/>
                    <a:pt x="5474" y="9167"/>
                  </a:cubicBezTo>
                  <a:cubicBezTo>
                    <a:pt x="5461" y="9247"/>
                    <a:pt x="5447" y="9331"/>
                    <a:pt x="5437" y="9411"/>
                  </a:cubicBezTo>
                  <a:cubicBezTo>
                    <a:pt x="5411" y="9561"/>
                    <a:pt x="5391" y="9715"/>
                    <a:pt x="5364" y="9866"/>
                  </a:cubicBezTo>
                  <a:cubicBezTo>
                    <a:pt x="5347" y="9963"/>
                    <a:pt x="5330" y="10059"/>
                    <a:pt x="5310" y="10153"/>
                  </a:cubicBezTo>
                  <a:cubicBezTo>
                    <a:pt x="5297" y="10210"/>
                    <a:pt x="5287" y="10263"/>
                    <a:pt x="5277" y="10320"/>
                  </a:cubicBezTo>
                  <a:cubicBezTo>
                    <a:pt x="5270" y="10380"/>
                    <a:pt x="5263" y="10434"/>
                    <a:pt x="5257" y="10487"/>
                  </a:cubicBezTo>
                  <a:cubicBezTo>
                    <a:pt x="5230" y="10695"/>
                    <a:pt x="5210" y="10899"/>
                    <a:pt x="5193" y="11103"/>
                  </a:cubicBezTo>
                  <a:cubicBezTo>
                    <a:pt x="5160" y="11507"/>
                    <a:pt x="5146" y="11918"/>
                    <a:pt x="5140" y="12326"/>
                  </a:cubicBezTo>
                  <a:cubicBezTo>
                    <a:pt x="5136" y="12537"/>
                    <a:pt x="5143" y="12741"/>
                    <a:pt x="5153" y="12952"/>
                  </a:cubicBezTo>
                  <a:cubicBezTo>
                    <a:pt x="5160" y="13172"/>
                    <a:pt x="5173" y="13390"/>
                    <a:pt x="5190" y="13610"/>
                  </a:cubicBezTo>
                  <a:cubicBezTo>
                    <a:pt x="5193" y="13680"/>
                    <a:pt x="5197" y="13747"/>
                    <a:pt x="5207" y="13821"/>
                  </a:cubicBezTo>
                  <a:cubicBezTo>
                    <a:pt x="5220" y="14098"/>
                    <a:pt x="5227" y="14383"/>
                    <a:pt x="5237" y="14663"/>
                  </a:cubicBezTo>
                  <a:cubicBezTo>
                    <a:pt x="5240" y="14757"/>
                    <a:pt x="5240" y="14851"/>
                    <a:pt x="5247" y="14944"/>
                  </a:cubicBezTo>
                  <a:cubicBezTo>
                    <a:pt x="5257" y="15048"/>
                    <a:pt x="5260" y="15151"/>
                    <a:pt x="5274" y="15262"/>
                  </a:cubicBezTo>
                  <a:cubicBezTo>
                    <a:pt x="5280" y="15359"/>
                    <a:pt x="5294" y="15459"/>
                    <a:pt x="5304" y="15553"/>
                  </a:cubicBezTo>
                  <a:cubicBezTo>
                    <a:pt x="5310" y="15653"/>
                    <a:pt x="5320" y="15750"/>
                    <a:pt x="5327" y="15850"/>
                  </a:cubicBezTo>
                  <a:cubicBezTo>
                    <a:pt x="5357" y="16235"/>
                    <a:pt x="5360" y="16619"/>
                    <a:pt x="5387" y="17000"/>
                  </a:cubicBezTo>
                  <a:cubicBezTo>
                    <a:pt x="5397" y="17184"/>
                    <a:pt x="5421" y="17365"/>
                    <a:pt x="5444" y="17549"/>
                  </a:cubicBezTo>
                  <a:cubicBezTo>
                    <a:pt x="5457" y="17639"/>
                    <a:pt x="5474" y="17736"/>
                    <a:pt x="5491" y="17826"/>
                  </a:cubicBezTo>
                  <a:cubicBezTo>
                    <a:pt x="5508" y="17920"/>
                    <a:pt x="5514" y="18017"/>
                    <a:pt x="5531" y="18107"/>
                  </a:cubicBezTo>
                  <a:cubicBezTo>
                    <a:pt x="5558" y="18288"/>
                    <a:pt x="5578" y="18468"/>
                    <a:pt x="5598" y="18642"/>
                  </a:cubicBezTo>
                  <a:cubicBezTo>
                    <a:pt x="5625" y="18823"/>
                    <a:pt x="5658" y="19003"/>
                    <a:pt x="5688" y="19180"/>
                  </a:cubicBezTo>
                  <a:cubicBezTo>
                    <a:pt x="5705" y="19277"/>
                    <a:pt x="5722" y="19378"/>
                    <a:pt x="5742" y="19475"/>
                  </a:cubicBezTo>
                  <a:cubicBezTo>
                    <a:pt x="5762" y="19575"/>
                    <a:pt x="5788" y="19675"/>
                    <a:pt x="5808" y="19775"/>
                  </a:cubicBezTo>
                  <a:cubicBezTo>
                    <a:pt x="5822" y="19839"/>
                    <a:pt x="5839" y="19899"/>
                    <a:pt x="5849" y="19963"/>
                  </a:cubicBezTo>
                  <a:cubicBezTo>
                    <a:pt x="5865" y="20076"/>
                    <a:pt x="5879" y="20190"/>
                    <a:pt x="5895" y="20300"/>
                  </a:cubicBezTo>
                  <a:cubicBezTo>
                    <a:pt x="5912" y="20401"/>
                    <a:pt x="5925" y="20501"/>
                    <a:pt x="5942" y="20598"/>
                  </a:cubicBezTo>
                  <a:cubicBezTo>
                    <a:pt x="5959" y="20698"/>
                    <a:pt x="5982" y="20795"/>
                    <a:pt x="6006" y="20895"/>
                  </a:cubicBezTo>
                  <a:cubicBezTo>
                    <a:pt x="6046" y="21086"/>
                    <a:pt x="6096" y="21280"/>
                    <a:pt x="6133" y="21471"/>
                  </a:cubicBezTo>
                  <a:cubicBezTo>
                    <a:pt x="6176" y="21681"/>
                    <a:pt x="6216" y="21885"/>
                    <a:pt x="6256" y="22096"/>
                  </a:cubicBezTo>
                  <a:cubicBezTo>
                    <a:pt x="6273" y="22189"/>
                    <a:pt x="6290" y="22283"/>
                    <a:pt x="6310" y="22380"/>
                  </a:cubicBezTo>
                  <a:cubicBezTo>
                    <a:pt x="6330" y="22474"/>
                    <a:pt x="6350" y="22571"/>
                    <a:pt x="6377" y="22668"/>
                  </a:cubicBezTo>
                  <a:cubicBezTo>
                    <a:pt x="6424" y="22868"/>
                    <a:pt x="6460" y="23065"/>
                    <a:pt x="6507" y="23266"/>
                  </a:cubicBezTo>
                  <a:cubicBezTo>
                    <a:pt x="6527" y="23360"/>
                    <a:pt x="6547" y="23460"/>
                    <a:pt x="6577" y="23557"/>
                  </a:cubicBezTo>
                  <a:cubicBezTo>
                    <a:pt x="6601" y="23650"/>
                    <a:pt x="6628" y="23741"/>
                    <a:pt x="6651" y="23828"/>
                  </a:cubicBezTo>
                  <a:cubicBezTo>
                    <a:pt x="6681" y="23941"/>
                    <a:pt x="6701" y="24058"/>
                    <a:pt x="6718" y="24172"/>
                  </a:cubicBezTo>
                  <a:cubicBezTo>
                    <a:pt x="6735" y="24286"/>
                    <a:pt x="6748" y="24396"/>
                    <a:pt x="6765" y="24510"/>
                  </a:cubicBezTo>
                  <a:cubicBezTo>
                    <a:pt x="6781" y="24627"/>
                    <a:pt x="6801" y="24744"/>
                    <a:pt x="6825" y="24861"/>
                  </a:cubicBezTo>
                  <a:cubicBezTo>
                    <a:pt x="6835" y="24931"/>
                    <a:pt x="6852" y="25005"/>
                    <a:pt x="6865" y="25075"/>
                  </a:cubicBezTo>
                  <a:cubicBezTo>
                    <a:pt x="6865" y="25112"/>
                    <a:pt x="6868" y="25148"/>
                    <a:pt x="6868" y="25188"/>
                  </a:cubicBezTo>
                  <a:cubicBezTo>
                    <a:pt x="6875" y="25299"/>
                    <a:pt x="6875" y="25412"/>
                    <a:pt x="6882" y="25526"/>
                  </a:cubicBezTo>
                  <a:cubicBezTo>
                    <a:pt x="6885" y="25590"/>
                    <a:pt x="6892" y="25657"/>
                    <a:pt x="6898" y="25717"/>
                  </a:cubicBezTo>
                  <a:cubicBezTo>
                    <a:pt x="6908" y="25807"/>
                    <a:pt x="6915" y="25907"/>
                    <a:pt x="6979" y="25974"/>
                  </a:cubicBezTo>
                  <a:cubicBezTo>
                    <a:pt x="7015" y="26014"/>
                    <a:pt x="7062" y="26044"/>
                    <a:pt x="7116" y="26058"/>
                  </a:cubicBezTo>
                  <a:cubicBezTo>
                    <a:pt x="7132" y="26061"/>
                    <a:pt x="7153" y="26061"/>
                    <a:pt x="7169" y="26061"/>
                  </a:cubicBezTo>
                  <a:cubicBezTo>
                    <a:pt x="7209" y="26061"/>
                    <a:pt x="7246" y="26051"/>
                    <a:pt x="7280" y="26034"/>
                  </a:cubicBezTo>
                  <a:cubicBezTo>
                    <a:pt x="7383" y="25984"/>
                    <a:pt x="7433" y="25874"/>
                    <a:pt x="7417" y="25764"/>
                  </a:cubicBezTo>
                  <a:cubicBezTo>
                    <a:pt x="7400" y="25667"/>
                    <a:pt x="7387" y="25576"/>
                    <a:pt x="7377" y="25479"/>
                  </a:cubicBezTo>
                  <a:cubicBezTo>
                    <a:pt x="7363" y="25392"/>
                    <a:pt x="7353" y="25305"/>
                    <a:pt x="7336" y="25215"/>
                  </a:cubicBezTo>
                  <a:cubicBezTo>
                    <a:pt x="7320" y="25115"/>
                    <a:pt x="7300" y="25015"/>
                    <a:pt x="7270" y="24914"/>
                  </a:cubicBezTo>
                  <a:cubicBezTo>
                    <a:pt x="7253" y="24857"/>
                    <a:pt x="7236" y="24794"/>
                    <a:pt x="7219" y="24737"/>
                  </a:cubicBezTo>
                  <a:cubicBezTo>
                    <a:pt x="7209" y="24687"/>
                    <a:pt x="7196" y="24637"/>
                    <a:pt x="7186" y="24587"/>
                  </a:cubicBezTo>
                  <a:cubicBezTo>
                    <a:pt x="7166" y="24503"/>
                    <a:pt x="7146" y="24419"/>
                    <a:pt x="7126" y="24339"/>
                  </a:cubicBezTo>
                  <a:lnTo>
                    <a:pt x="7126" y="24329"/>
                  </a:lnTo>
                  <a:cubicBezTo>
                    <a:pt x="7102" y="24239"/>
                    <a:pt x="7086" y="24145"/>
                    <a:pt x="7066" y="24055"/>
                  </a:cubicBezTo>
                  <a:cubicBezTo>
                    <a:pt x="7042" y="23955"/>
                    <a:pt x="7015" y="23858"/>
                    <a:pt x="6985" y="23761"/>
                  </a:cubicBezTo>
                  <a:cubicBezTo>
                    <a:pt x="6959" y="23671"/>
                    <a:pt x="6918" y="23577"/>
                    <a:pt x="6885" y="23487"/>
                  </a:cubicBezTo>
                  <a:cubicBezTo>
                    <a:pt x="6882" y="23470"/>
                    <a:pt x="6875" y="23453"/>
                    <a:pt x="6868" y="23437"/>
                  </a:cubicBezTo>
                  <a:cubicBezTo>
                    <a:pt x="6832" y="23273"/>
                    <a:pt x="6798" y="23109"/>
                    <a:pt x="6765" y="22948"/>
                  </a:cubicBezTo>
                  <a:cubicBezTo>
                    <a:pt x="6725" y="22754"/>
                    <a:pt x="6678" y="22564"/>
                    <a:pt x="6631" y="22370"/>
                  </a:cubicBezTo>
                  <a:cubicBezTo>
                    <a:pt x="6591" y="22179"/>
                    <a:pt x="6547" y="21985"/>
                    <a:pt x="6511" y="21795"/>
                  </a:cubicBezTo>
                  <a:cubicBezTo>
                    <a:pt x="6494" y="21701"/>
                    <a:pt x="6477" y="21611"/>
                    <a:pt x="6450" y="21517"/>
                  </a:cubicBezTo>
                  <a:cubicBezTo>
                    <a:pt x="6430" y="21427"/>
                    <a:pt x="6407" y="21337"/>
                    <a:pt x="6380" y="21247"/>
                  </a:cubicBezTo>
                  <a:cubicBezTo>
                    <a:pt x="6347" y="21109"/>
                    <a:pt x="6313" y="20969"/>
                    <a:pt x="6290" y="20832"/>
                  </a:cubicBezTo>
                  <a:cubicBezTo>
                    <a:pt x="6260" y="20692"/>
                    <a:pt x="6233" y="20548"/>
                    <a:pt x="6210" y="20401"/>
                  </a:cubicBezTo>
                  <a:cubicBezTo>
                    <a:pt x="6150" y="20113"/>
                    <a:pt x="6083" y="19829"/>
                    <a:pt x="6022" y="19541"/>
                  </a:cubicBezTo>
                  <a:cubicBezTo>
                    <a:pt x="5999" y="19438"/>
                    <a:pt x="5979" y="19327"/>
                    <a:pt x="5959" y="19220"/>
                  </a:cubicBezTo>
                  <a:cubicBezTo>
                    <a:pt x="5942" y="19123"/>
                    <a:pt x="5929" y="19027"/>
                    <a:pt x="5912" y="18936"/>
                  </a:cubicBezTo>
                  <a:cubicBezTo>
                    <a:pt x="5892" y="18803"/>
                    <a:pt x="5872" y="18662"/>
                    <a:pt x="5849" y="18528"/>
                  </a:cubicBezTo>
                  <a:cubicBezTo>
                    <a:pt x="5845" y="18495"/>
                    <a:pt x="5842" y="18458"/>
                    <a:pt x="5842" y="18425"/>
                  </a:cubicBezTo>
                  <a:cubicBezTo>
                    <a:pt x="5832" y="18321"/>
                    <a:pt x="5825" y="18211"/>
                    <a:pt x="5822" y="18107"/>
                  </a:cubicBezTo>
                  <a:cubicBezTo>
                    <a:pt x="5808" y="17900"/>
                    <a:pt x="5795" y="17689"/>
                    <a:pt x="5775" y="17482"/>
                  </a:cubicBezTo>
                  <a:cubicBezTo>
                    <a:pt x="5738" y="17087"/>
                    <a:pt x="5712" y="16696"/>
                    <a:pt x="5678" y="16305"/>
                  </a:cubicBezTo>
                  <a:cubicBezTo>
                    <a:pt x="5661" y="16104"/>
                    <a:pt x="5648" y="15904"/>
                    <a:pt x="5638" y="15703"/>
                  </a:cubicBezTo>
                  <a:cubicBezTo>
                    <a:pt x="5625" y="15496"/>
                    <a:pt x="5608" y="15292"/>
                    <a:pt x="5588" y="15081"/>
                  </a:cubicBezTo>
                  <a:cubicBezTo>
                    <a:pt x="5571" y="14881"/>
                    <a:pt x="5554" y="14680"/>
                    <a:pt x="5544" y="14476"/>
                  </a:cubicBezTo>
                  <a:cubicBezTo>
                    <a:pt x="5538" y="14265"/>
                    <a:pt x="5528" y="14062"/>
                    <a:pt x="5521" y="13854"/>
                  </a:cubicBezTo>
                  <a:cubicBezTo>
                    <a:pt x="5511" y="13630"/>
                    <a:pt x="5504" y="13410"/>
                    <a:pt x="5504" y="13192"/>
                  </a:cubicBezTo>
                  <a:cubicBezTo>
                    <a:pt x="5498" y="12995"/>
                    <a:pt x="5504" y="12801"/>
                    <a:pt x="5508" y="12604"/>
                  </a:cubicBezTo>
                  <a:cubicBezTo>
                    <a:pt x="5511" y="12443"/>
                    <a:pt x="5514" y="12290"/>
                    <a:pt x="5524" y="12136"/>
                  </a:cubicBezTo>
                  <a:cubicBezTo>
                    <a:pt x="5531" y="11989"/>
                    <a:pt x="5541" y="11838"/>
                    <a:pt x="5544" y="11691"/>
                  </a:cubicBezTo>
                  <a:cubicBezTo>
                    <a:pt x="5554" y="11497"/>
                    <a:pt x="5558" y="11300"/>
                    <a:pt x="5564" y="11103"/>
                  </a:cubicBezTo>
                  <a:cubicBezTo>
                    <a:pt x="5574" y="10899"/>
                    <a:pt x="5588" y="10695"/>
                    <a:pt x="5605" y="10494"/>
                  </a:cubicBezTo>
                  <a:cubicBezTo>
                    <a:pt x="5621" y="10297"/>
                    <a:pt x="5625" y="10096"/>
                    <a:pt x="5641" y="9899"/>
                  </a:cubicBezTo>
                  <a:cubicBezTo>
                    <a:pt x="5661" y="9682"/>
                    <a:pt x="5678" y="9464"/>
                    <a:pt x="5698" y="9247"/>
                  </a:cubicBezTo>
                  <a:cubicBezTo>
                    <a:pt x="5715" y="9060"/>
                    <a:pt x="5738" y="8873"/>
                    <a:pt x="5762" y="8682"/>
                  </a:cubicBezTo>
                  <a:cubicBezTo>
                    <a:pt x="5792" y="8475"/>
                    <a:pt x="5822" y="8264"/>
                    <a:pt x="5849" y="8053"/>
                  </a:cubicBezTo>
                  <a:cubicBezTo>
                    <a:pt x="5879" y="7846"/>
                    <a:pt x="5909" y="7642"/>
                    <a:pt x="5932" y="7438"/>
                  </a:cubicBezTo>
                  <a:cubicBezTo>
                    <a:pt x="5939" y="7405"/>
                    <a:pt x="5939" y="7371"/>
                    <a:pt x="5942" y="7341"/>
                  </a:cubicBezTo>
                  <a:lnTo>
                    <a:pt x="5942" y="7539"/>
                  </a:lnTo>
                  <a:lnTo>
                    <a:pt x="5942" y="7605"/>
                  </a:lnTo>
                  <a:lnTo>
                    <a:pt x="5942" y="7609"/>
                  </a:lnTo>
                  <a:lnTo>
                    <a:pt x="5942" y="7612"/>
                  </a:lnTo>
                  <a:cubicBezTo>
                    <a:pt x="5942" y="7722"/>
                    <a:pt x="5939" y="7829"/>
                    <a:pt x="5932" y="7940"/>
                  </a:cubicBezTo>
                  <a:cubicBezTo>
                    <a:pt x="5925" y="8110"/>
                    <a:pt x="5912" y="8281"/>
                    <a:pt x="5905" y="8455"/>
                  </a:cubicBezTo>
                  <a:cubicBezTo>
                    <a:pt x="5895" y="8622"/>
                    <a:pt x="5882" y="8789"/>
                    <a:pt x="5875" y="8959"/>
                  </a:cubicBezTo>
                  <a:cubicBezTo>
                    <a:pt x="5872" y="9046"/>
                    <a:pt x="5862" y="9133"/>
                    <a:pt x="5865" y="9217"/>
                  </a:cubicBezTo>
                  <a:cubicBezTo>
                    <a:pt x="5872" y="9307"/>
                    <a:pt x="5879" y="9394"/>
                    <a:pt x="5899" y="9478"/>
                  </a:cubicBezTo>
                  <a:cubicBezTo>
                    <a:pt x="5912" y="9525"/>
                    <a:pt x="5925" y="9565"/>
                    <a:pt x="5939" y="9611"/>
                  </a:cubicBezTo>
                  <a:cubicBezTo>
                    <a:pt x="5949" y="9652"/>
                    <a:pt x="5966" y="9695"/>
                    <a:pt x="5982" y="9735"/>
                  </a:cubicBezTo>
                  <a:cubicBezTo>
                    <a:pt x="6016" y="9812"/>
                    <a:pt x="6059" y="9882"/>
                    <a:pt x="6106" y="9952"/>
                  </a:cubicBezTo>
                  <a:cubicBezTo>
                    <a:pt x="6150" y="10019"/>
                    <a:pt x="6193" y="10093"/>
                    <a:pt x="6240" y="10163"/>
                  </a:cubicBezTo>
                  <a:cubicBezTo>
                    <a:pt x="6263" y="10200"/>
                    <a:pt x="6290" y="10237"/>
                    <a:pt x="6317" y="10270"/>
                  </a:cubicBezTo>
                  <a:cubicBezTo>
                    <a:pt x="6347" y="10304"/>
                    <a:pt x="6377" y="10334"/>
                    <a:pt x="6410" y="10354"/>
                  </a:cubicBezTo>
                  <a:cubicBezTo>
                    <a:pt x="6440" y="10377"/>
                    <a:pt x="6474" y="10387"/>
                    <a:pt x="6507" y="10400"/>
                  </a:cubicBezTo>
                  <a:cubicBezTo>
                    <a:pt x="6544" y="10417"/>
                    <a:pt x="6591" y="10427"/>
                    <a:pt x="6628" y="10434"/>
                  </a:cubicBezTo>
                  <a:cubicBezTo>
                    <a:pt x="6674" y="10444"/>
                    <a:pt x="6718" y="10451"/>
                    <a:pt x="6765" y="10451"/>
                  </a:cubicBezTo>
                  <a:cubicBezTo>
                    <a:pt x="6791" y="10452"/>
                    <a:pt x="6819" y="10453"/>
                    <a:pt x="6846" y="10453"/>
                  </a:cubicBezTo>
                  <a:cubicBezTo>
                    <a:pt x="6873" y="10453"/>
                    <a:pt x="6900" y="10452"/>
                    <a:pt x="6925" y="10451"/>
                  </a:cubicBezTo>
                  <a:lnTo>
                    <a:pt x="7002" y="10451"/>
                  </a:lnTo>
                  <a:cubicBezTo>
                    <a:pt x="7042" y="10451"/>
                    <a:pt x="7079" y="10454"/>
                    <a:pt x="7116" y="10461"/>
                  </a:cubicBezTo>
                  <a:cubicBezTo>
                    <a:pt x="7132" y="10464"/>
                    <a:pt x="7146" y="10467"/>
                    <a:pt x="7163" y="10471"/>
                  </a:cubicBezTo>
                  <a:lnTo>
                    <a:pt x="7199" y="10484"/>
                  </a:lnTo>
                  <a:cubicBezTo>
                    <a:pt x="7213" y="10487"/>
                    <a:pt x="7219" y="10497"/>
                    <a:pt x="7233" y="10501"/>
                  </a:cubicBezTo>
                  <a:cubicBezTo>
                    <a:pt x="7243" y="10504"/>
                    <a:pt x="7246" y="10511"/>
                    <a:pt x="7253" y="10518"/>
                  </a:cubicBezTo>
                  <a:cubicBezTo>
                    <a:pt x="7266" y="10528"/>
                    <a:pt x="7280" y="10538"/>
                    <a:pt x="7286" y="10551"/>
                  </a:cubicBezTo>
                  <a:lnTo>
                    <a:pt x="7363" y="10638"/>
                  </a:lnTo>
                  <a:cubicBezTo>
                    <a:pt x="7387" y="10668"/>
                    <a:pt x="7413" y="10698"/>
                    <a:pt x="7443" y="10728"/>
                  </a:cubicBezTo>
                  <a:cubicBezTo>
                    <a:pt x="7497" y="10782"/>
                    <a:pt x="7554" y="10835"/>
                    <a:pt x="7617" y="10885"/>
                  </a:cubicBezTo>
                  <a:cubicBezTo>
                    <a:pt x="7651" y="10912"/>
                    <a:pt x="7684" y="10935"/>
                    <a:pt x="7718" y="10955"/>
                  </a:cubicBezTo>
                  <a:cubicBezTo>
                    <a:pt x="7751" y="10979"/>
                    <a:pt x="7788" y="10999"/>
                    <a:pt x="7828" y="11016"/>
                  </a:cubicBezTo>
                  <a:cubicBezTo>
                    <a:pt x="7865" y="11029"/>
                    <a:pt x="7901" y="11039"/>
                    <a:pt x="7938" y="11049"/>
                  </a:cubicBezTo>
                  <a:cubicBezTo>
                    <a:pt x="7982" y="11056"/>
                    <a:pt x="8018" y="11062"/>
                    <a:pt x="8062" y="11066"/>
                  </a:cubicBezTo>
                  <a:cubicBezTo>
                    <a:pt x="8146" y="11069"/>
                    <a:pt x="8222" y="11079"/>
                    <a:pt x="8306" y="11079"/>
                  </a:cubicBezTo>
                  <a:cubicBezTo>
                    <a:pt x="8333" y="11079"/>
                    <a:pt x="8356" y="11083"/>
                    <a:pt x="8383" y="11083"/>
                  </a:cubicBezTo>
                  <a:lnTo>
                    <a:pt x="8423" y="11083"/>
                  </a:lnTo>
                  <a:cubicBezTo>
                    <a:pt x="8463" y="11079"/>
                    <a:pt x="8500" y="11069"/>
                    <a:pt x="8537" y="11062"/>
                  </a:cubicBezTo>
                  <a:cubicBezTo>
                    <a:pt x="8580" y="11052"/>
                    <a:pt x="8620" y="11039"/>
                    <a:pt x="8657" y="11022"/>
                  </a:cubicBezTo>
                  <a:cubicBezTo>
                    <a:pt x="8818" y="10969"/>
                    <a:pt x="8971" y="10899"/>
                    <a:pt x="9118" y="10818"/>
                  </a:cubicBezTo>
                  <a:cubicBezTo>
                    <a:pt x="9118" y="10818"/>
                    <a:pt x="9122" y="10818"/>
                    <a:pt x="9122" y="10815"/>
                  </a:cubicBezTo>
                  <a:lnTo>
                    <a:pt x="9125" y="10815"/>
                  </a:lnTo>
                  <a:cubicBezTo>
                    <a:pt x="9132" y="10812"/>
                    <a:pt x="9139" y="10805"/>
                    <a:pt x="9142" y="10805"/>
                  </a:cubicBezTo>
                  <a:cubicBezTo>
                    <a:pt x="9192" y="10778"/>
                    <a:pt x="9235" y="10748"/>
                    <a:pt x="9276" y="10711"/>
                  </a:cubicBezTo>
                  <a:cubicBezTo>
                    <a:pt x="9299" y="10688"/>
                    <a:pt x="9319" y="10671"/>
                    <a:pt x="9336" y="10651"/>
                  </a:cubicBezTo>
                  <a:cubicBezTo>
                    <a:pt x="9353" y="10635"/>
                    <a:pt x="9369" y="10618"/>
                    <a:pt x="9383" y="10601"/>
                  </a:cubicBezTo>
                  <a:cubicBezTo>
                    <a:pt x="9416" y="10561"/>
                    <a:pt x="9443" y="10518"/>
                    <a:pt x="9470" y="10477"/>
                  </a:cubicBezTo>
                  <a:cubicBezTo>
                    <a:pt x="9516" y="10400"/>
                    <a:pt x="9556" y="10327"/>
                    <a:pt x="9600" y="10247"/>
                  </a:cubicBezTo>
                  <a:cubicBezTo>
                    <a:pt x="9640" y="10170"/>
                    <a:pt x="9684" y="10100"/>
                    <a:pt x="9720" y="10026"/>
                  </a:cubicBezTo>
                  <a:cubicBezTo>
                    <a:pt x="9801" y="9879"/>
                    <a:pt x="9857" y="9718"/>
                    <a:pt x="9938" y="9575"/>
                  </a:cubicBezTo>
                  <a:cubicBezTo>
                    <a:pt x="9968" y="9528"/>
                    <a:pt x="10001" y="9481"/>
                    <a:pt x="10035" y="9434"/>
                  </a:cubicBezTo>
                  <a:cubicBezTo>
                    <a:pt x="10055" y="9407"/>
                    <a:pt x="10078" y="9381"/>
                    <a:pt x="10105" y="9357"/>
                  </a:cubicBezTo>
                  <a:cubicBezTo>
                    <a:pt x="10135" y="9331"/>
                    <a:pt x="10168" y="9307"/>
                    <a:pt x="10195" y="9280"/>
                  </a:cubicBezTo>
                  <a:cubicBezTo>
                    <a:pt x="10269" y="9230"/>
                    <a:pt x="10335" y="9177"/>
                    <a:pt x="10406" y="9117"/>
                  </a:cubicBezTo>
                  <a:cubicBezTo>
                    <a:pt x="10439" y="9090"/>
                    <a:pt x="10473" y="9063"/>
                    <a:pt x="10506" y="9033"/>
                  </a:cubicBezTo>
                  <a:cubicBezTo>
                    <a:pt x="10536" y="9010"/>
                    <a:pt x="10563" y="8983"/>
                    <a:pt x="10590" y="8959"/>
                  </a:cubicBezTo>
                  <a:cubicBezTo>
                    <a:pt x="10653" y="8896"/>
                    <a:pt x="10720" y="8832"/>
                    <a:pt x="10770" y="8759"/>
                  </a:cubicBezTo>
                  <a:cubicBezTo>
                    <a:pt x="10820" y="8689"/>
                    <a:pt x="10860" y="8615"/>
                    <a:pt x="10887" y="8538"/>
                  </a:cubicBezTo>
                  <a:cubicBezTo>
                    <a:pt x="10904" y="8481"/>
                    <a:pt x="10914" y="8425"/>
                    <a:pt x="10911" y="8364"/>
                  </a:cubicBezTo>
                  <a:cubicBezTo>
                    <a:pt x="10904" y="8281"/>
                    <a:pt x="10864" y="8207"/>
                    <a:pt x="10807" y="8147"/>
                  </a:cubicBezTo>
                  <a:cubicBezTo>
                    <a:pt x="10747" y="8087"/>
                    <a:pt x="10673" y="8037"/>
                    <a:pt x="10593" y="8003"/>
                  </a:cubicBezTo>
                  <a:cubicBezTo>
                    <a:pt x="10513" y="7970"/>
                    <a:pt x="10436" y="7940"/>
                    <a:pt x="10356" y="7906"/>
                  </a:cubicBezTo>
                  <a:cubicBezTo>
                    <a:pt x="10279" y="7873"/>
                    <a:pt x="10202" y="7839"/>
                    <a:pt x="10125" y="7809"/>
                  </a:cubicBezTo>
                  <a:lnTo>
                    <a:pt x="9890" y="7710"/>
                  </a:lnTo>
                  <a:lnTo>
                    <a:pt x="9890" y="7710"/>
                  </a:lnTo>
                  <a:cubicBezTo>
                    <a:pt x="9890" y="7711"/>
                    <a:pt x="9891" y="7711"/>
                    <a:pt x="9891" y="7712"/>
                  </a:cubicBezTo>
                  <a:cubicBezTo>
                    <a:pt x="9804" y="7676"/>
                    <a:pt x="9717" y="7629"/>
                    <a:pt x="9627" y="7589"/>
                  </a:cubicBezTo>
                  <a:cubicBezTo>
                    <a:pt x="9553" y="7552"/>
                    <a:pt x="9470" y="7528"/>
                    <a:pt x="9389" y="7508"/>
                  </a:cubicBezTo>
                  <a:cubicBezTo>
                    <a:pt x="9309" y="7488"/>
                    <a:pt x="9225" y="7468"/>
                    <a:pt x="9149" y="7445"/>
                  </a:cubicBezTo>
                  <a:cubicBezTo>
                    <a:pt x="8985" y="7408"/>
                    <a:pt x="8821" y="7385"/>
                    <a:pt x="8657" y="7338"/>
                  </a:cubicBezTo>
                  <a:cubicBezTo>
                    <a:pt x="8590" y="7318"/>
                    <a:pt x="8520" y="7294"/>
                    <a:pt x="8453" y="7271"/>
                  </a:cubicBezTo>
                  <a:cubicBezTo>
                    <a:pt x="8390" y="7251"/>
                    <a:pt x="8329" y="7224"/>
                    <a:pt x="8266" y="7201"/>
                  </a:cubicBezTo>
                  <a:cubicBezTo>
                    <a:pt x="8229" y="7184"/>
                    <a:pt x="8196" y="7161"/>
                    <a:pt x="8156" y="7141"/>
                  </a:cubicBezTo>
                  <a:cubicBezTo>
                    <a:pt x="8119" y="7117"/>
                    <a:pt x="8085" y="7091"/>
                    <a:pt x="8049" y="7060"/>
                  </a:cubicBezTo>
                  <a:cubicBezTo>
                    <a:pt x="8012" y="7034"/>
                    <a:pt x="7978" y="7000"/>
                    <a:pt x="7938" y="6970"/>
                  </a:cubicBezTo>
                  <a:cubicBezTo>
                    <a:pt x="7905" y="6940"/>
                    <a:pt x="7878" y="6917"/>
                    <a:pt x="7848" y="6887"/>
                  </a:cubicBezTo>
                  <a:lnTo>
                    <a:pt x="7831" y="6870"/>
                  </a:lnTo>
                  <a:lnTo>
                    <a:pt x="7805" y="6833"/>
                  </a:lnTo>
                  <a:cubicBezTo>
                    <a:pt x="7794" y="6806"/>
                    <a:pt x="7781" y="6783"/>
                    <a:pt x="7764" y="6756"/>
                  </a:cubicBezTo>
                  <a:cubicBezTo>
                    <a:pt x="7754" y="6739"/>
                    <a:pt x="7744" y="6726"/>
                    <a:pt x="7734" y="6709"/>
                  </a:cubicBezTo>
                  <a:cubicBezTo>
                    <a:pt x="7731" y="6706"/>
                    <a:pt x="7731" y="6703"/>
                    <a:pt x="7728" y="6699"/>
                  </a:cubicBezTo>
                  <a:cubicBezTo>
                    <a:pt x="7784" y="6636"/>
                    <a:pt x="7838" y="6569"/>
                    <a:pt x="7878" y="6492"/>
                  </a:cubicBezTo>
                  <a:cubicBezTo>
                    <a:pt x="7911" y="6425"/>
                    <a:pt x="7938" y="6358"/>
                    <a:pt x="7965" y="6291"/>
                  </a:cubicBezTo>
                  <a:cubicBezTo>
                    <a:pt x="7968" y="6298"/>
                    <a:pt x="7968" y="6298"/>
                    <a:pt x="7972" y="6298"/>
                  </a:cubicBezTo>
                  <a:cubicBezTo>
                    <a:pt x="7998" y="6318"/>
                    <a:pt x="8022" y="6342"/>
                    <a:pt x="8049" y="6368"/>
                  </a:cubicBezTo>
                  <a:cubicBezTo>
                    <a:pt x="8079" y="6392"/>
                    <a:pt x="8102" y="6418"/>
                    <a:pt x="8129" y="6442"/>
                  </a:cubicBezTo>
                  <a:cubicBezTo>
                    <a:pt x="8186" y="6502"/>
                    <a:pt x="8246" y="6556"/>
                    <a:pt x="8313" y="6606"/>
                  </a:cubicBezTo>
                  <a:cubicBezTo>
                    <a:pt x="8319" y="6609"/>
                    <a:pt x="8323" y="6616"/>
                    <a:pt x="8329" y="6622"/>
                  </a:cubicBezTo>
                  <a:cubicBezTo>
                    <a:pt x="8403" y="6686"/>
                    <a:pt x="8487" y="6743"/>
                    <a:pt x="8570" y="6800"/>
                  </a:cubicBezTo>
                  <a:cubicBezTo>
                    <a:pt x="8614" y="6826"/>
                    <a:pt x="8654" y="6853"/>
                    <a:pt x="8701" y="6877"/>
                  </a:cubicBezTo>
                  <a:cubicBezTo>
                    <a:pt x="8747" y="6903"/>
                    <a:pt x="8798" y="6927"/>
                    <a:pt x="8848" y="6943"/>
                  </a:cubicBezTo>
                  <a:cubicBezTo>
                    <a:pt x="8904" y="6970"/>
                    <a:pt x="8968" y="6987"/>
                    <a:pt x="9032" y="7000"/>
                  </a:cubicBezTo>
                  <a:cubicBezTo>
                    <a:pt x="9092" y="7017"/>
                    <a:pt x="9155" y="7024"/>
                    <a:pt x="9222" y="7037"/>
                  </a:cubicBezTo>
                  <a:cubicBezTo>
                    <a:pt x="9286" y="7044"/>
                    <a:pt x="9349" y="7057"/>
                    <a:pt x="9409" y="7060"/>
                  </a:cubicBezTo>
                  <a:cubicBezTo>
                    <a:pt x="9473" y="7067"/>
                    <a:pt x="9536" y="7070"/>
                    <a:pt x="9600" y="7070"/>
                  </a:cubicBezTo>
                  <a:cubicBezTo>
                    <a:pt x="9657" y="7070"/>
                    <a:pt x="9717" y="7074"/>
                    <a:pt x="9770" y="7074"/>
                  </a:cubicBezTo>
                  <a:lnTo>
                    <a:pt x="9787" y="7074"/>
                  </a:lnTo>
                  <a:cubicBezTo>
                    <a:pt x="9851" y="7074"/>
                    <a:pt x="9918" y="7070"/>
                    <a:pt x="9978" y="7067"/>
                  </a:cubicBezTo>
                  <a:cubicBezTo>
                    <a:pt x="10041" y="7060"/>
                    <a:pt x="10101" y="7054"/>
                    <a:pt x="10162" y="7050"/>
                  </a:cubicBezTo>
                  <a:cubicBezTo>
                    <a:pt x="10225" y="7040"/>
                    <a:pt x="10289" y="7037"/>
                    <a:pt x="10352" y="7027"/>
                  </a:cubicBezTo>
                  <a:cubicBezTo>
                    <a:pt x="10409" y="7020"/>
                    <a:pt x="10469" y="7007"/>
                    <a:pt x="10526" y="6994"/>
                  </a:cubicBezTo>
                  <a:cubicBezTo>
                    <a:pt x="10590" y="6984"/>
                    <a:pt x="10653" y="6967"/>
                    <a:pt x="10710" y="6943"/>
                  </a:cubicBezTo>
                  <a:cubicBezTo>
                    <a:pt x="10773" y="6923"/>
                    <a:pt x="10830" y="6900"/>
                    <a:pt x="10890" y="6870"/>
                  </a:cubicBezTo>
                  <a:cubicBezTo>
                    <a:pt x="10947" y="6840"/>
                    <a:pt x="10997" y="6803"/>
                    <a:pt x="11048" y="6760"/>
                  </a:cubicBezTo>
                  <a:cubicBezTo>
                    <a:pt x="11094" y="6719"/>
                    <a:pt x="11141" y="6676"/>
                    <a:pt x="11188" y="6632"/>
                  </a:cubicBezTo>
                  <a:cubicBezTo>
                    <a:pt x="11228" y="6586"/>
                    <a:pt x="11272" y="6542"/>
                    <a:pt x="11308" y="6492"/>
                  </a:cubicBezTo>
                  <a:cubicBezTo>
                    <a:pt x="11328" y="6469"/>
                    <a:pt x="11345" y="6439"/>
                    <a:pt x="11362" y="6415"/>
                  </a:cubicBezTo>
                  <a:cubicBezTo>
                    <a:pt x="11375" y="6385"/>
                    <a:pt x="11389" y="6358"/>
                    <a:pt x="11395" y="6325"/>
                  </a:cubicBezTo>
                  <a:cubicBezTo>
                    <a:pt x="11405" y="6298"/>
                    <a:pt x="11409" y="6271"/>
                    <a:pt x="11409" y="6241"/>
                  </a:cubicBezTo>
                  <a:cubicBezTo>
                    <a:pt x="11432" y="6154"/>
                    <a:pt x="11429" y="6094"/>
                    <a:pt x="11422" y="6031"/>
                  </a:cubicBezTo>
                  <a:lnTo>
                    <a:pt x="11422" y="6031"/>
                  </a:lnTo>
                  <a:lnTo>
                    <a:pt x="11422" y="6044"/>
                  </a:lnTo>
                  <a:cubicBezTo>
                    <a:pt x="11422" y="6031"/>
                    <a:pt x="11415" y="6021"/>
                    <a:pt x="11415" y="6011"/>
                  </a:cubicBezTo>
                  <a:lnTo>
                    <a:pt x="11415" y="6014"/>
                  </a:lnTo>
                  <a:cubicBezTo>
                    <a:pt x="11415" y="6004"/>
                    <a:pt x="11415" y="6001"/>
                    <a:pt x="11412" y="5994"/>
                  </a:cubicBezTo>
                  <a:cubicBezTo>
                    <a:pt x="11412" y="5987"/>
                    <a:pt x="11412" y="5980"/>
                    <a:pt x="11409" y="5977"/>
                  </a:cubicBezTo>
                  <a:cubicBezTo>
                    <a:pt x="11409" y="5964"/>
                    <a:pt x="11405" y="5950"/>
                    <a:pt x="11405" y="5937"/>
                  </a:cubicBezTo>
                  <a:cubicBezTo>
                    <a:pt x="11395" y="5847"/>
                    <a:pt x="11382" y="5753"/>
                    <a:pt x="11372" y="5663"/>
                  </a:cubicBezTo>
                  <a:cubicBezTo>
                    <a:pt x="11359" y="5576"/>
                    <a:pt x="11328" y="5486"/>
                    <a:pt x="11298" y="5409"/>
                  </a:cubicBezTo>
                  <a:cubicBezTo>
                    <a:pt x="11295" y="5402"/>
                    <a:pt x="11295" y="5395"/>
                    <a:pt x="11292" y="5392"/>
                  </a:cubicBezTo>
                  <a:cubicBezTo>
                    <a:pt x="11275" y="5352"/>
                    <a:pt x="11262" y="5315"/>
                    <a:pt x="11255" y="5272"/>
                  </a:cubicBezTo>
                  <a:cubicBezTo>
                    <a:pt x="11248" y="5252"/>
                    <a:pt x="11245" y="5228"/>
                    <a:pt x="11242" y="5205"/>
                  </a:cubicBezTo>
                  <a:cubicBezTo>
                    <a:pt x="11242" y="5188"/>
                    <a:pt x="11238" y="5178"/>
                    <a:pt x="11238" y="5161"/>
                  </a:cubicBezTo>
                  <a:cubicBezTo>
                    <a:pt x="11238" y="5128"/>
                    <a:pt x="11242" y="5094"/>
                    <a:pt x="11245" y="5061"/>
                  </a:cubicBezTo>
                  <a:lnTo>
                    <a:pt x="11272" y="4947"/>
                  </a:lnTo>
                  <a:cubicBezTo>
                    <a:pt x="11292" y="4877"/>
                    <a:pt x="11315" y="4800"/>
                    <a:pt x="11342" y="4730"/>
                  </a:cubicBezTo>
                  <a:cubicBezTo>
                    <a:pt x="11355" y="4697"/>
                    <a:pt x="11362" y="4663"/>
                    <a:pt x="11369" y="4630"/>
                  </a:cubicBezTo>
                  <a:cubicBezTo>
                    <a:pt x="11379" y="4600"/>
                    <a:pt x="11382" y="4566"/>
                    <a:pt x="11385" y="4533"/>
                  </a:cubicBezTo>
                  <a:cubicBezTo>
                    <a:pt x="11392" y="4499"/>
                    <a:pt x="11385" y="4466"/>
                    <a:pt x="11385" y="4432"/>
                  </a:cubicBezTo>
                  <a:cubicBezTo>
                    <a:pt x="11385" y="4406"/>
                    <a:pt x="11382" y="4369"/>
                    <a:pt x="11379" y="4342"/>
                  </a:cubicBezTo>
                  <a:cubicBezTo>
                    <a:pt x="11365" y="4279"/>
                    <a:pt x="11355" y="4215"/>
                    <a:pt x="11332" y="4155"/>
                  </a:cubicBezTo>
                  <a:lnTo>
                    <a:pt x="11282" y="3978"/>
                  </a:lnTo>
                  <a:cubicBezTo>
                    <a:pt x="11278" y="3971"/>
                    <a:pt x="11278" y="3958"/>
                    <a:pt x="11275" y="3948"/>
                  </a:cubicBezTo>
                  <a:cubicBezTo>
                    <a:pt x="11258" y="3887"/>
                    <a:pt x="11245" y="3827"/>
                    <a:pt x="11232" y="3764"/>
                  </a:cubicBezTo>
                  <a:cubicBezTo>
                    <a:pt x="11215" y="3704"/>
                    <a:pt x="11198" y="3643"/>
                    <a:pt x="11181" y="3580"/>
                  </a:cubicBezTo>
                  <a:cubicBezTo>
                    <a:pt x="11165" y="3523"/>
                    <a:pt x="11145" y="3463"/>
                    <a:pt x="11115" y="3406"/>
                  </a:cubicBezTo>
                  <a:cubicBezTo>
                    <a:pt x="11091" y="3353"/>
                    <a:pt x="11061" y="3292"/>
                    <a:pt x="11024" y="3246"/>
                  </a:cubicBezTo>
                  <a:cubicBezTo>
                    <a:pt x="11004" y="3222"/>
                    <a:pt x="10981" y="3195"/>
                    <a:pt x="10961" y="3175"/>
                  </a:cubicBezTo>
                  <a:cubicBezTo>
                    <a:pt x="10941" y="3155"/>
                    <a:pt x="10914" y="3135"/>
                    <a:pt x="10894" y="3112"/>
                  </a:cubicBezTo>
                  <a:cubicBezTo>
                    <a:pt x="10847" y="3075"/>
                    <a:pt x="10804" y="3038"/>
                    <a:pt x="10753" y="3005"/>
                  </a:cubicBezTo>
                  <a:cubicBezTo>
                    <a:pt x="10687" y="2958"/>
                    <a:pt x="10613" y="2918"/>
                    <a:pt x="10529" y="2911"/>
                  </a:cubicBezTo>
                  <a:cubicBezTo>
                    <a:pt x="10469" y="2911"/>
                    <a:pt x="10409" y="2921"/>
                    <a:pt x="10352" y="2935"/>
                  </a:cubicBezTo>
                  <a:cubicBezTo>
                    <a:pt x="10289" y="2945"/>
                    <a:pt x="10228" y="2958"/>
                    <a:pt x="10168" y="2975"/>
                  </a:cubicBezTo>
                  <a:cubicBezTo>
                    <a:pt x="10108" y="2991"/>
                    <a:pt x="10055" y="3012"/>
                    <a:pt x="9994" y="3028"/>
                  </a:cubicBezTo>
                  <a:cubicBezTo>
                    <a:pt x="9938" y="3052"/>
                    <a:pt x="9884" y="3072"/>
                    <a:pt x="9824" y="3095"/>
                  </a:cubicBezTo>
                  <a:cubicBezTo>
                    <a:pt x="9770" y="3119"/>
                    <a:pt x="9717" y="3142"/>
                    <a:pt x="9660" y="3169"/>
                  </a:cubicBezTo>
                  <a:cubicBezTo>
                    <a:pt x="9623" y="3185"/>
                    <a:pt x="9583" y="3195"/>
                    <a:pt x="9540" y="3209"/>
                  </a:cubicBezTo>
                  <a:cubicBezTo>
                    <a:pt x="9453" y="3229"/>
                    <a:pt x="9366" y="3242"/>
                    <a:pt x="9276" y="3256"/>
                  </a:cubicBezTo>
                  <a:cubicBezTo>
                    <a:pt x="9239" y="3259"/>
                    <a:pt x="9202" y="3262"/>
                    <a:pt x="9165" y="3262"/>
                  </a:cubicBezTo>
                  <a:cubicBezTo>
                    <a:pt x="9125" y="3269"/>
                    <a:pt x="9088" y="3269"/>
                    <a:pt x="9055" y="3276"/>
                  </a:cubicBezTo>
                  <a:cubicBezTo>
                    <a:pt x="8991" y="3289"/>
                    <a:pt x="8935" y="3306"/>
                    <a:pt x="8874" y="3329"/>
                  </a:cubicBezTo>
                  <a:cubicBezTo>
                    <a:pt x="8821" y="3356"/>
                    <a:pt x="8771" y="3393"/>
                    <a:pt x="8724" y="3429"/>
                  </a:cubicBezTo>
                  <a:cubicBezTo>
                    <a:pt x="8680" y="3470"/>
                    <a:pt x="8637" y="3506"/>
                    <a:pt x="8590" y="3546"/>
                  </a:cubicBezTo>
                  <a:cubicBezTo>
                    <a:pt x="8547" y="3587"/>
                    <a:pt x="8500" y="3627"/>
                    <a:pt x="8453" y="3660"/>
                  </a:cubicBezTo>
                  <a:lnTo>
                    <a:pt x="8450" y="3663"/>
                  </a:lnTo>
                  <a:cubicBezTo>
                    <a:pt x="8440" y="3670"/>
                    <a:pt x="8436" y="3677"/>
                    <a:pt x="8430" y="3680"/>
                  </a:cubicBezTo>
                  <a:cubicBezTo>
                    <a:pt x="8416" y="3690"/>
                    <a:pt x="8400" y="3704"/>
                    <a:pt x="8386" y="3710"/>
                  </a:cubicBezTo>
                  <a:cubicBezTo>
                    <a:pt x="8336" y="3747"/>
                    <a:pt x="8283" y="3787"/>
                    <a:pt x="8236" y="3824"/>
                  </a:cubicBezTo>
                  <a:cubicBezTo>
                    <a:pt x="8186" y="3864"/>
                    <a:pt x="8139" y="3911"/>
                    <a:pt x="8095" y="3958"/>
                  </a:cubicBezTo>
                  <a:cubicBezTo>
                    <a:pt x="8005" y="4045"/>
                    <a:pt x="7922" y="4138"/>
                    <a:pt x="7831" y="4222"/>
                  </a:cubicBezTo>
                  <a:cubicBezTo>
                    <a:pt x="7828" y="4225"/>
                    <a:pt x="7821" y="4229"/>
                    <a:pt x="7815" y="4232"/>
                  </a:cubicBezTo>
                  <a:lnTo>
                    <a:pt x="7805" y="4242"/>
                  </a:lnTo>
                  <a:lnTo>
                    <a:pt x="7801" y="4245"/>
                  </a:lnTo>
                  <a:lnTo>
                    <a:pt x="7798" y="4249"/>
                  </a:lnTo>
                  <a:lnTo>
                    <a:pt x="7788" y="4259"/>
                  </a:lnTo>
                  <a:cubicBezTo>
                    <a:pt x="7768" y="4279"/>
                    <a:pt x="7748" y="4295"/>
                    <a:pt x="7728" y="4312"/>
                  </a:cubicBezTo>
                  <a:cubicBezTo>
                    <a:pt x="7704" y="4329"/>
                    <a:pt x="7687" y="4342"/>
                    <a:pt x="7667" y="4359"/>
                  </a:cubicBezTo>
                  <a:cubicBezTo>
                    <a:pt x="7651" y="4372"/>
                    <a:pt x="7634" y="4382"/>
                    <a:pt x="7617" y="4392"/>
                  </a:cubicBezTo>
                  <a:cubicBezTo>
                    <a:pt x="7601" y="4399"/>
                    <a:pt x="7584" y="4412"/>
                    <a:pt x="7567" y="4422"/>
                  </a:cubicBezTo>
                  <a:lnTo>
                    <a:pt x="7517" y="4446"/>
                  </a:lnTo>
                  <a:cubicBezTo>
                    <a:pt x="7500" y="4453"/>
                    <a:pt x="7480" y="4459"/>
                    <a:pt x="7463" y="4463"/>
                  </a:cubicBezTo>
                  <a:cubicBezTo>
                    <a:pt x="7453" y="4466"/>
                    <a:pt x="7447" y="4466"/>
                    <a:pt x="7433" y="4466"/>
                  </a:cubicBezTo>
                  <a:lnTo>
                    <a:pt x="7410" y="4466"/>
                  </a:lnTo>
                  <a:cubicBezTo>
                    <a:pt x="7417" y="4449"/>
                    <a:pt x="7427" y="4432"/>
                    <a:pt x="7437" y="4416"/>
                  </a:cubicBezTo>
                  <a:cubicBezTo>
                    <a:pt x="7487" y="4325"/>
                    <a:pt x="7544" y="4239"/>
                    <a:pt x="7597" y="4148"/>
                  </a:cubicBezTo>
                  <a:cubicBezTo>
                    <a:pt x="7647" y="4065"/>
                    <a:pt x="7687" y="3978"/>
                    <a:pt x="7738" y="3898"/>
                  </a:cubicBezTo>
                  <a:cubicBezTo>
                    <a:pt x="7748" y="3881"/>
                    <a:pt x="7761" y="3864"/>
                    <a:pt x="7768" y="3847"/>
                  </a:cubicBezTo>
                  <a:cubicBezTo>
                    <a:pt x="7768" y="3847"/>
                    <a:pt x="7768" y="3844"/>
                    <a:pt x="7771" y="3844"/>
                  </a:cubicBezTo>
                  <a:lnTo>
                    <a:pt x="7778" y="3841"/>
                  </a:lnTo>
                  <a:lnTo>
                    <a:pt x="7778" y="3837"/>
                  </a:lnTo>
                  <a:cubicBezTo>
                    <a:pt x="7778" y="3831"/>
                    <a:pt x="7781" y="3831"/>
                    <a:pt x="7781" y="3827"/>
                  </a:cubicBezTo>
                  <a:cubicBezTo>
                    <a:pt x="7781" y="3827"/>
                    <a:pt x="7781" y="3824"/>
                    <a:pt x="7784" y="3824"/>
                  </a:cubicBezTo>
                  <a:cubicBezTo>
                    <a:pt x="7811" y="3781"/>
                    <a:pt x="7835" y="3737"/>
                    <a:pt x="7861" y="3690"/>
                  </a:cubicBezTo>
                  <a:cubicBezTo>
                    <a:pt x="7881" y="3643"/>
                    <a:pt x="7905" y="3603"/>
                    <a:pt x="7922" y="3557"/>
                  </a:cubicBezTo>
                  <a:cubicBezTo>
                    <a:pt x="7945" y="3510"/>
                    <a:pt x="7962" y="3463"/>
                    <a:pt x="7978" y="3419"/>
                  </a:cubicBezTo>
                  <a:cubicBezTo>
                    <a:pt x="7995" y="3373"/>
                    <a:pt x="8015" y="3326"/>
                    <a:pt x="8032" y="3279"/>
                  </a:cubicBezTo>
                  <a:cubicBezTo>
                    <a:pt x="8049" y="3239"/>
                    <a:pt x="8062" y="3195"/>
                    <a:pt x="8082" y="3155"/>
                  </a:cubicBezTo>
                  <a:cubicBezTo>
                    <a:pt x="8099" y="3119"/>
                    <a:pt x="8119" y="3078"/>
                    <a:pt x="8136" y="3042"/>
                  </a:cubicBezTo>
                  <a:cubicBezTo>
                    <a:pt x="8156" y="3001"/>
                    <a:pt x="8172" y="2961"/>
                    <a:pt x="8189" y="2921"/>
                  </a:cubicBezTo>
                  <a:cubicBezTo>
                    <a:pt x="8202" y="2878"/>
                    <a:pt x="8219" y="2838"/>
                    <a:pt x="8229" y="2794"/>
                  </a:cubicBezTo>
                  <a:lnTo>
                    <a:pt x="8253" y="2657"/>
                  </a:lnTo>
                  <a:cubicBezTo>
                    <a:pt x="8253" y="2650"/>
                    <a:pt x="8253" y="2644"/>
                    <a:pt x="8256" y="2637"/>
                  </a:cubicBezTo>
                  <a:lnTo>
                    <a:pt x="8256" y="2640"/>
                  </a:lnTo>
                  <a:cubicBezTo>
                    <a:pt x="8256" y="2637"/>
                    <a:pt x="8256" y="2627"/>
                    <a:pt x="8263" y="2624"/>
                  </a:cubicBezTo>
                  <a:cubicBezTo>
                    <a:pt x="8266" y="2617"/>
                    <a:pt x="8266" y="2610"/>
                    <a:pt x="8269" y="2604"/>
                  </a:cubicBezTo>
                  <a:cubicBezTo>
                    <a:pt x="8283" y="2574"/>
                    <a:pt x="8296" y="2543"/>
                    <a:pt x="8303" y="2520"/>
                  </a:cubicBezTo>
                  <a:cubicBezTo>
                    <a:pt x="8323" y="2457"/>
                    <a:pt x="8349" y="2393"/>
                    <a:pt x="8366" y="2333"/>
                  </a:cubicBezTo>
                  <a:lnTo>
                    <a:pt x="8390" y="2233"/>
                  </a:lnTo>
                  <a:cubicBezTo>
                    <a:pt x="8400" y="2199"/>
                    <a:pt x="8403" y="2166"/>
                    <a:pt x="8413" y="2132"/>
                  </a:cubicBezTo>
                  <a:cubicBezTo>
                    <a:pt x="8423" y="2072"/>
                    <a:pt x="8433" y="2008"/>
                    <a:pt x="8440" y="1952"/>
                  </a:cubicBezTo>
                  <a:cubicBezTo>
                    <a:pt x="8440" y="1942"/>
                    <a:pt x="8446" y="1935"/>
                    <a:pt x="8446" y="1932"/>
                  </a:cubicBezTo>
                  <a:lnTo>
                    <a:pt x="8446" y="1935"/>
                  </a:lnTo>
                  <a:cubicBezTo>
                    <a:pt x="8450" y="1922"/>
                    <a:pt x="8450" y="1905"/>
                    <a:pt x="8453" y="1891"/>
                  </a:cubicBezTo>
                  <a:lnTo>
                    <a:pt x="8453" y="1885"/>
                  </a:lnTo>
                  <a:lnTo>
                    <a:pt x="8453" y="1881"/>
                  </a:lnTo>
                  <a:lnTo>
                    <a:pt x="8453" y="1875"/>
                  </a:lnTo>
                  <a:lnTo>
                    <a:pt x="8453" y="1871"/>
                  </a:lnTo>
                  <a:cubicBezTo>
                    <a:pt x="8463" y="1821"/>
                    <a:pt x="8467" y="1768"/>
                    <a:pt x="8473" y="1718"/>
                  </a:cubicBezTo>
                  <a:cubicBezTo>
                    <a:pt x="8480" y="1664"/>
                    <a:pt x="8483" y="1607"/>
                    <a:pt x="8483" y="1557"/>
                  </a:cubicBezTo>
                  <a:cubicBezTo>
                    <a:pt x="8483" y="1447"/>
                    <a:pt x="8470" y="1323"/>
                    <a:pt x="8403" y="1229"/>
                  </a:cubicBezTo>
                  <a:cubicBezTo>
                    <a:pt x="8373" y="1186"/>
                    <a:pt x="8339" y="1146"/>
                    <a:pt x="8303" y="1102"/>
                  </a:cubicBezTo>
                  <a:cubicBezTo>
                    <a:pt x="8263" y="1052"/>
                    <a:pt x="8219" y="1005"/>
                    <a:pt x="8169" y="965"/>
                  </a:cubicBezTo>
                  <a:cubicBezTo>
                    <a:pt x="8119" y="922"/>
                    <a:pt x="8065" y="882"/>
                    <a:pt x="8005" y="845"/>
                  </a:cubicBezTo>
                  <a:cubicBezTo>
                    <a:pt x="7905" y="771"/>
                    <a:pt x="7811" y="695"/>
                    <a:pt x="7711" y="618"/>
                  </a:cubicBezTo>
                  <a:lnTo>
                    <a:pt x="7704" y="618"/>
                  </a:lnTo>
                  <a:cubicBezTo>
                    <a:pt x="7704" y="614"/>
                    <a:pt x="7701" y="614"/>
                    <a:pt x="7701" y="614"/>
                  </a:cubicBezTo>
                  <a:lnTo>
                    <a:pt x="7701" y="614"/>
                  </a:lnTo>
                  <a:lnTo>
                    <a:pt x="7704" y="618"/>
                  </a:lnTo>
                  <a:cubicBezTo>
                    <a:pt x="7637" y="564"/>
                    <a:pt x="7567" y="504"/>
                    <a:pt x="7500" y="450"/>
                  </a:cubicBezTo>
                  <a:cubicBezTo>
                    <a:pt x="7470" y="430"/>
                    <a:pt x="7447" y="404"/>
                    <a:pt x="7417" y="384"/>
                  </a:cubicBezTo>
                  <a:cubicBezTo>
                    <a:pt x="7393" y="367"/>
                    <a:pt x="7367" y="347"/>
                    <a:pt x="7343" y="330"/>
                  </a:cubicBezTo>
                  <a:cubicBezTo>
                    <a:pt x="7266" y="283"/>
                    <a:pt x="7186" y="243"/>
                    <a:pt x="7102" y="226"/>
                  </a:cubicBezTo>
                  <a:cubicBezTo>
                    <a:pt x="7059" y="213"/>
                    <a:pt x="7012" y="203"/>
                    <a:pt x="6965" y="203"/>
                  </a:cubicBezTo>
                  <a:cubicBezTo>
                    <a:pt x="6925" y="203"/>
                    <a:pt x="6882" y="203"/>
                    <a:pt x="6835" y="210"/>
                  </a:cubicBezTo>
                  <a:cubicBezTo>
                    <a:pt x="6748" y="220"/>
                    <a:pt x="6664" y="247"/>
                    <a:pt x="6581" y="273"/>
                  </a:cubicBezTo>
                  <a:cubicBezTo>
                    <a:pt x="6514" y="300"/>
                    <a:pt x="6444" y="323"/>
                    <a:pt x="6374" y="347"/>
                  </a:cubicBezTo>
                  <a:lnTo>
                    <a:pt x="6310" y="357"/>
                  </a:lnTo>
                  <a:lnTo>
                    <a:pt x="6267" y="357"/>
                  </a:lnTo>
                  <a:cubicBezTo>
                    <a:pt x="6256" y="357"/>
                    <a:pt x="6246" y="357"/>
                    <a:pt x="6233" y="354"/>
                  </a:cubicBezTo>
                  <a:cubicBezTo>
                    <a:pt x="6213" y="350"/>
                    <a:pt x="6196" y="347"/>
                    <a:pt x="6176" y="340"/>
                  </a:cubicBezTo>
                  <a:cubicBezTo>
                    <a:pt x="6160" y="337"/>
                    <a:pt x="6143" y="330"/>
                    <a:pt x="6123" y="320"/>
                  </a:cubicBezTo>
                  <a:cubicBezTo>
                    <a:pt x="6109" y="313"/>
                    <a:pt x="6096" y="307"/>
                    <a:pt x="6083" y="300"/>
                  </a:cubicBezTo>
                  <a:cubicBezTo>
                    <a:pt x="6066" y="293"/>
                    <a:pt x="6056" y="280"/>
                    <a:pt x="6039" y="267"/>
                  </a:cubicBezTo>
                  <a:cubicBezTo>
                    <a:pt x="6009" y="240"/>
                    <a:pt x="5979" y="213"/>
                    <a:pt x="5946" y="183"/>
                  </a:cubicBezTo>
                  <a:cubicBezTo>
                    <a:pt x="5879" y="123"/>
                    <a:pt x="5808" y="73"/>
                    <a:pt x="5725" y="46"/>
                  </a:cubicBezTo>
                  <a:cubicBezTo>
                    <a:pt x="5653" y="17"/>
                    <a:pt x="5575" y="1"/>
                    <a:pt x="549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4"/>
            <p:cNvSpPr/>
            <p:nvPr/>
          </p:nvSpPr>
          <p:spPr>
            <a:xfrm>
              <a:off x="1669363" y="2589347"/>
              <a:ext cx="619" cy="619"/>
            </a:xfrm>
            <a:custGeom>
              <a:avLst/>
              <a:gdLst/>
              <a:ahLst/>
              <a:cxnLst/>
              <a:rect l="l" t="t" r="r" b="b"/>
              <a:pathLst>
                <a:path w="8" h="8" extrusionOk="0">
                  <a:moveTo>
                    <a:pt x="0" y="1"/>
                  </a:moveTo>
                  <a:cubicBezTo>
                    <a:pt x="0" y="1"/>
                    <a:pt x="4" y="7"/>
                    <a:pt x="7" y="7"/>
                  </a:cubicBezTo>
                  <a:cubicBezTo>
                    <a:pt x="4" y="7"/>
                    <a:pt x="4" y="1"/>
                    <a:pt x="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4"/>
            <p:cNvSpPr/>
            <p:nvPr/>
          </p:nvSpPr>
          <p:spPr>
            <a:xfrm>
              <a:off x="1626446" y="2373988"/>
              <a:ext cx="77" cy="77"/>
            </a:xfrm>
            <a:custGeom>
              <a:avLst/>
              <a:gdLst/>
              <a:ahLst/>
              <a:cxnLst/>
              <a:rect l="l" t="t" r="r" b="b"/>
              <a:pathLst>
                <a:path w="1" h="1" extrusionOk="0">
                  <a:moveTo>
                    <a:pt x="0" y="1"/>
                  </a:move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4"/>
            <p:cNvSpPr/>
            <p:nvPr/>
          </p:nvSpPr>
          <p:spPr>
            <a:xfrm>
              <a:off x="1723648" y="2736503"/>
              <a:ext cx="77" cy="309"/>
            </a:xfrm>
            <a:custGeom>
              <a:avLst/>
              <a:gdLst/>
              <a:ahLst/>
              <a:cxnLst/>
              <a:rect l="l" t="t" r="r" b="b"/>
              <a:pathLst>
                <a:path w="1" h="4" extrusionOk="0">
                  <a:moveTo>
                    <a:pt x="1" y="3"/>
                  </a:moveTo>
                  <a:cubicBezTo>
                    <a:pt x="1" y="3"/>
                    <a:pt x="1" y="0"/>
                    <a:pt x="1" y="3"/>
                  </a:cubicBezTo>
                  <a:cubicBezTo>
                    <a:pt x="1" y="0"/>
                    <a:pt x="1" y="0"/>
                    <a:pt x="1" y="3"/>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4"/>
            <p:cNvSpPr/>
            <p:nvPr/>
          </p:nvSpPr>
          <p:spPr>
            <a:xfrm>
              <a:off x="1709419" y="2727456"/>
              <a:ext cx="19255" cy="9898"/>
            </a:xfrm>
            <a:custGeom>
              <a:avLst/>
              <a:gdLst/>
              <a:ahLst/>
              <a:cxnLst/>
              <a:rect l="l" t="t" r="r" b="b"/>
              <a:pathLst>
                <a:path w="249" h="128" extrusionOk="0">
                  <a:moveTo>
                    <a:pt x="37" y="0"/>
                  </a:moveTo>
                  <a:cubicBezTo>
                    <a:pt x="24" y="0"/>
                    <a:pt x="14" y="10"/>
                    <a:pt x="4" y="20"/>
                  </a:cubicBezTo>
                  <a:cubicBezTo>
                    <a:pt x="1" y="34"/>
                    <a:pt x="1" y="50"/>
                    <a:pt x="7" y="60"/>
                  </a:cubicBezTo>
                  <a:cubicBezTo>
                    <a:pt x="21" y="70"/>
                    <a:pt x="31" y="77"/>
                    <a:pt x="37" y="80"/>
                  </a:cubicBezTo>
                  <a:cubicBezTo>
                    <a:pt x="44" y="84"/>
                    <a:pt x="54" y="87"/>
                    <a:pt x="64" y="87"/>
                  </a:cubicBezTo>
                  <a:lnTo>
                    <a:pt x="101" y="100"/>
                  </a:lnTo>
                  <a:cubicBezTo>
                    <a:pt x="131" y="110"/>
                    <a:pt x="155" y="114"/>
                    <a:pt x="181" y="117"/>
                  </a:cubicBezTo>
                  <a:cubicBezTo>
                    <a:pt x="201" y="120"/>
                    <a:pt x="221" y="120"/>
                    <a:pt x="248" y="127"/>
                  </a:cubicBezTo>
                  <a:cubicBezTo>
                    <a:pt x="218" y="97"/>
                    <a:pt x="188" y="77"/>
                    <a:pt x="155" y="54"/>
                  </a:cubicBezTo>
                  <a:cubicBezTo>
                    <a:pt x="138" y="47"/>
                    <a:pt x="121" y="34"/>
                    <a:pt x="104" y="27"/>
                  </a:cubicBezTo>
                  <a:cubicBezTo>
                    <a:pt x="98" y="20"/>
                    <a:pt x="84" y="13"/>
                    <a:pt x="71" y="10"/>
                  </a:cubicBezTo>
                  <a:lnTo>
                    <a:pt x="58" y="3"/>
                  </a:lnTo>
                  <a:cubicBezTo>
                    <a:pt x="54" y="0"/>
                    <a:pt x="44" y="0"/>
                    <a:pt x="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4"/>
            <p:cNvSpPr/>
            <p:nvPr/>
          </p:nvSpPr>
          <p:spPr>
            <a:xfrm>
              <a:off x="1273287" y="2612391"/>
              <a:ext cx="108104" cy="89004"/>
            </a:xfrm>
            <a:custGeom>
              <a:avLst/>
              <a:gdLst/>
              <a:ahLst/>
              <a:cxnLst/>
              <a:rect l="l" t="t" r="r" b="b"/>
              <a:pathLst>
                <a:path w="1398" h="1151" extrusionOk="0">
                  <a:moveTo>
                    <a:pt x="1358" y="0"/>
                  </a:moveTo>
                  <a:cubicBezTo>
                    <a:pt x="1308" y="14"/>
                    <a:pt x="1261" y="44"/>
                    <a:pt x="1231" y="64"/>
                  </a:cubicBezTo>
                  <a:cubicBezTo>
                    <a:pt x="1214" y="77"/>
                    <a:pt x="1201" y="84"/>
                    <a:pt x="1191" y="94"/>
                  </a:cubicBezTo>
                  <a:lnTo>
                    <a:pt x="1164" y="114"/>
                  </a:lnTo>
                  <a:cubicBezTo>
                    <a:pt x="1134" y="137"/>
                    <a:pt x="1114" y="164"/>
                    <a:pt x="1090" y="184"/>
                  </a:cubicBezTo>
                  <a:cubicBezTo>
                    <a:pt x="1033" y="238"/>
                    <a:pt x="983" y="291"/>
                    <a:pt x="930" y="348"/>
                  </a:cubicBezTo>
                  <a:cubicBezTo>
                    <a:pt x="876" y="398"/>
                    <a:pt x="823" y="448"/>
                    <a:pt x="763" y="498"/>
                  </a:cubicBezTo>
                  <a:lnTo>
                    <a:pt x="729" y="522"/>
                  </a:lnTo>
                  <a:cubicBezTo>
                    <a:pt x="712" y="539"/>
                    <a:pt x="696" y="552"/>
                    <a:pt x="676" y="569"/>
                  </a:cubicBezTo>
                  <a:cubicBezTo>
                    <a:pt x="659" y="582"/>
                    <a:pt x="642" y="599"/>
                    <a:pt x="619" y="609"/>
                  </a:cubicBezTo>
                  <a:cubicBezTo>
                    <a:pt x="609" y="622"/>
                    <a:pt x="592" y="632"/>
                    <a:pt x="579" y="642"/>
                  </a:cubicBezTo>
                  <a:lnTo>
                    <a:pt x="559" y="662"/>
                  </a:lnTo>
                  <a:cubicBezTo>
                    <a:pt x="485" y="719"/>
                    <a:pt x="412" y="783"/>
                    <a:pt x="341" y="839"/>
                  </a:cubicBezTo>
                  <a:cubicBezTo>
                    <a:pt x="264" y="906"/>
                    <a:pt x="188" y="980"/>
                    <a:pt x="97" y="1063"/>
                  </a:cubicBezTo>
                  <a:cubicBezTo>
                    <a:pt x="67" y="1090"/>
                    <a:pt x="34" y="1120"/>
                    <a:pt x="0" y="1150"/>
                  </a:cubicBezTo>
                  <a:lnTo>
                    <a:pt x="30" y="1134"/>
                  </a:lnTo>
                  <a:cubicBezTo>
                    <a:pt x="47" y="1124"/>
                    <a:pt x="61" y="1117"/>
                    <a:pt x="77" y="1107"/>
                  </a:cubicBezTo>
                  <a:cubicBezTo>
                    <a:pt x="178" y="1050"/>
                    <a:pt x="275" y="990"/>
                    <a:pt x="348" y="946"/>
                  </a:cubicBezTo>
                  <a:cubicBezTo>
                    <a:pt x="395" y="916"/>
                    <a:pt x="435" y="890"/>
                    <a:pt x="482" y="863"/>
                  </a:cubicBezTo>
                  <a:lnTo>
                    <a:pt x="502" y="849"/>
                  </a:lnTo>
                  <a:cubicBezTo>
                    <a:pt x="545" y="819"/>
                    <a:pt x="592" y="789"/>
                    <a:pt x="632" y="763"/>
                  </a:cubicBezTo>
                  <a:cubicBezTo>
                    <a:pt x="669" y="736"/>
                    <a:pt x="702" y="706"/>
                    <a:pt x="743" y="679"/>
                  </a:cubicBezTo>
                  <a:lnTo>
                    <a:pt x="816" y="615"/>
                  </a:lnTo>
                  <a:cubicBezTo>
                    <a:pt x="886" y="552"/>
                    <a:pt x="963" y="482"/>
                    <a:pt x="1050" y="385"/>
                  </a:cubicBezTo>
                  <a:lnTo>
                    <a:pt x="1137" y="284"/>
                  </a:lnTo>
                  <a:lnTo>
                    <a:pt x="1161" y="261"/>
                  </a:lnTo>
                  <a:lnTo>
                    <a:pt x="1184" y="231"/>
                  </a:lnTo>
                  <a:cubicBezTo>
                    <a:pt x="1214" y="198"/>
                    <a:pt x="1244" y="161"/>
                    <a:pt x="1278" y="127"/>
                  </a:cubicBezTo>
                  <a:cubicBezTo>
                    <a:pt x="1288" y="114"/>
                    <a:pt x="1304" y="101"/>
                    <a:pt x="1318" y="87"/>
                  </a:cubicBezTo>
                  <a:cubicBezTo>
                    <a:pt x="1328" y="84"/>
                    <a:pt x="1334" y="77"/>
                    <a:pt x="1344" y="70"/>
                  </a:cubicBezTo>
                  <a:cubicBezTo>
                    <a:pt x="1351" y="67"/>
                    <a:pt x="1361" y="64"/>
                    <a:pt x="1364" y="57"/>
                  </a:cubicBezTo>
                  <a:lnTo>
                    <a:pt x="1371" y="54"/>
                  </a:lnTo>
                  <a:cubicBezTo>
                    <a:pt x="1381" y="50"/>
                    <a:pt x="1388" y="47"/>
                    <a:pt x="1395" y="37"/>
                  </a:cubicBezTo>
                  <a:cubicBezTo>
                    <a:pt x="1398" y="30"/>
                    <a:pt x="1398" y="17"/>
                    <a:pt x="1398" y="10"/>
                  </a:cubicBezTo>
                  <a:lnTo>
                    <a:pt x="1398" y="10"/>
                  </a:lnTo>
                  <a:cubicBezTo>
                    <a:pt x="1398" y="11"/>
                    <a:pt x="1397" y="11"/>
                    <a:pt x="1396" y="11"/>
                  </a:cubicBezTo>
                  <a:cubicBezTo>
                    <a:pt x="1392" y="11"/>
                    <a:pt x="1379" y="0"/>
                    <a:pt x="136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4"/>
            <p:cNvSpPr/>
            <p:nvPr/>
          </p:nvSpPr>
          <p:spPr>
            <a:xfrm>
              <a:off x="1750017" y="2521917"/>
              <a:ext cx="12991" cy="7810"/>
            </a:xfrm>
            <a:custGeom>
              <a:avLst/>
              <a:gdLst/>
              <a:ahLst/>
              <a:cxnLst/>
              <a:rect l="l" t="t" r="r" b="b"/>
              <a:pathLst>
                <a:path w="168" h="101" extrusionOk="0">
                  <a:moveTo>
                    <a:pt x="78" y="0"/>
                  </a:moveTo>
                  <a:cubicBezTo>
                    <a:pt x="68" y="3"/>
                    <a:pt x="57" y="3"/>
                    <a:pt x="44" y="3"/>
                  </a:cubicBezTo>
                  <a:cubicBezTo>
                    <a:pt x="31" y="3"/>
                    <a:pt x="17" y="13"/>
                    <a:pt x="11" y="27"/>
                  </a:cubicBezTo>
                  <a:cubicBezTo>
                    <a:pt x="1" y="37"/>
                    <a:pt x="1" y="54"/>
                    <a:pt x="7" y="67"/>
                  </a:cubicBezTo>
                  <a:cubicBezTo>
                    <a:pt x="14" y="87"/>
                    <a:pt x="31" y="100"/>
                    <a:pt x="51" y="100"/>
                  </a:cubicBezTo>
                  <a:cubicBezTo>
                    <a:pt x="54" y="100"/>
                    <a:pt x="61" y="100"/>
                    <a:pt x="68" y="97"/>
                  </a:cubicBezTo>
                  <a:cubicBezTo>
                    <a:pt x="94" y="87"/>
                    <a:pt x="111" y="80"/>
                    <a:pt x="128" y="67"/>
                  </a:cubicBezTo>
                  <a:cubicBezTo>
                    <a:pt x="144" y="54"/>
                    <a:pt x="154" y="37"/>
                    <a:pt x="168" y="17"/>
                  </a:cubicBezTo>
                  <a:cubicBezTo>
                    <a:pt x="141" y="3"/>
                    <a:pt x="111" y="0"/>
                    <a:pt x="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4"/>
            <p:cNvSpPr/>
            <p:nvPr/>
          </p:nvSpPr>
          <p:spPr>
            <a:xfrm>
              <a:off x="1451142" y="2769059"/>
              <a:ext cx="309" cy="619"/>
            </a:xfrm>
            <a:custGeom>
              <a:avLst/>
              <a:gdLst/>
              <a:ahLst/>
              <a:cxnLst/>
              <a:rect l="l" t="t" r="r" b="b"/>
              <a:pathLst>
                <a:path w="4" h="8" extrusionOk="0">
                  <a:moveTo>
                    <a:pt x="1" y="0"/>
                  </a:moveTo>
                  <a:lnTo>
                    <a:pt x="1" y="7"/>
                  </a:lnTo>
                  <a:cubicBezTo>
                    <a:pt x="4" y="7"/>
                    <a:pt x="4" y="0"/>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4"/>
            <p:cNvSpPr/>
            <p:nvPr/>
          </p:nvSpPr>
          <p:spPr>
            <a:xfrm>
              <a:off x="1448591" y="2786380"/>
              <a:ext cx="309" cy="851"/>
            </a:xfrm>
            <a:custGeom>
              <a:avLst/>
              <a:gdLst/>
              <a:ahLst/>
              <a:cxnLst/>
              <a:rect l="l" t="t" r="r" b="b"/>
              <a:pathLst>
                <a:path w="4" h="11" extrusionOk="0">
                  <a:moveTo>
                    <a:pt x="0" y="10"/>
                  </a:moveTo>
                  <a:lnTo>
                    <a:pt x="0" y="10"/>
                  </a:lnTo>
                  <a:cubicBezTo>
                    <a:pt x="0" y="7"/>
                    <a:pt x="0" y="4"/>
                    <a:pt x="4" y="0"/>
                  </a:cubicBezTo>
                  <a:cubicBezTo>
                    <a:pt x="0" y="4"/>
                    <a:pt x="0" y="7"/>
                    <a:pt x="0" y="1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4"/>
            <p:cNvSpPr/>
            <p:nvPr/>
          </p:nvSpPr>
          <p:spPr>
            <a:xfrm>
              <a:off x="1437223" y="2455956"/>
              <a:ext cx="23044" cy="32168"/>
            </a:xfrm>
            <a:custGeom>
              <a:avLst/>
              <a:gdLst/>
              <a:ahLst/>
              <a:cxnLst/>
              <a:rect l="l" t="t" r="r" b="b"/>
              <a:pathLst>
                <a:path w="298" h="416" extrusionOk="0">
                  <a:moveTo>
                    <a:pt x="102" y="0"/>
                  </a:moveTo>
                  <a:cubicBezTo>
                    <a:pt x="66" y="0"/>
                    <a:pt x="36" y="20"/>
                    <a:pt x="20" y="51"/>
                  </a:cubicBezTo>
                  <a:cubicBezTo>
                    <a:pt x="10" y="71"/>
                    <a:pt x="3" y="94"/>
                    <a:pt x="3" y="118"/>
                  </a:cubicBezTo>
                  <a:cubicBezTo>
                    <a:pt x="0" y="144"/>
                    <a:pt x="0" y="164"/>
                    <a:pt x="0" y="188"/>
                  </a:cubicBezTo>
                  <a:cubicBezTo>
                    <a:pt x="0" y="214"/>
                    <a:pt x="0" y="238"/>
                    <a:pt x="3" y="265"/>
                  </a:cubicBezTo>
                  <a:lnTo>
                    <a:pt x="3" y="255"/>
                  </a:lnTo>
                  <a:cubicBezTo>
                    <a:pt x="3" y="298"/>
                    <a:pt x="10" y="345"/>
                    <a:pt x="44" y="368"/>
                  </a:cubicBezTo>
                  <a:cubicBezTo>
                    <a:pt x="70" y="395"/>
                    <a:pt x="104" y="402"/>
                    <a:pt x="144" y="412"/>
                  </a:cubicBezTo>
                  <a:cubicBezTo>
                    <a:pt x="151" y="412"/>
                    <a:pt x="161" y="415"/>
                    <a:pt x="167" y="415"/>
                  </a:cubicBezTo>
                  <a:lnTo>
                    <a:pt x="181" y="415"/>
                  </a:lnTo>
                  <a:cubicBezTo>
                    <a:pt x="197" y="412"/>
                    <a:pt x="214" y="402"/>
                    <a:pt x="231" y="395"/>
                  </a:cubicBezTo>
                  <a:cubicBezTo>
                    <a:pt x="251" y="382"/>
                    <a:pt x="278" y="365"/>
                    <a:pt x="298" y="352"/>
                  </a:cubicBezTo>
                  <a:cubicBezTo>
                    <a:pt x="264" y="345"/>
                    <a:pt x="231" y="331"/>
                    <a:pt x="201" y="321"/>
                  </a:cubicBezTo>
                  <a:cubicBezTo>
                    <a:pt x="201" y="315"/>
                    <a:pt x="201" y="315"/>
                    <a:pt x="197" y="315"/>
                  </a:cubicBezTo>
                  <a:cubicBezTo>
                    <a:pt x="184" y="305"/>
                    <a:pt x="177" y="295"/>
                    <a:pt x="164" y="285"/>
                  </a:cubicBezTo>
                  <a:lnTo>
                    <a:pt x="157" y="278"/>
                  </a:lnTo>
                  <a:cubicBezTo>
                    <a:pt x="161" y="235"/>
                    <a:pt x="161" y="188"/>
                    <a:pt x="164" y="148"/>
                  </a:cubicBezTo>
                  <a:cubicBezTo>
                    <a:pt x="164" y="138"/>
                    <a:pt x="164" y="131"/>
                    <a:pt x="167" y="121"/>
                  </a:cubicBezTo>
                  <a:lnTo>
                    <a:pt x="167" y="118"/>
                  </a:lnTo>
                  <a:cubicBezTo>
                    <a:pt x="177" y="97"/>
                    <a:pt x="184" y="77"/>
                    <a:pt x="177" y="54"/>
                  </a:cubicBezTo>
                  <a:cubicBezTo>
                    <a:pt x="167" y="27"/>
                    <a:pt x="144" y="4"/>
                    <a:pt x="110" y="0"/>
                  </a:cubicBezTo>
                  <a:cubicBezTo>
                    <a:pt x="108" y="0"/>
                    <a:pt x="105" y="0"/>
                    <a:pt x="10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4"/>
            <p:cNvSpPr/>
            <p:nvPr/>
          </p:nvSpPr>
          <p:spPr>
            <a:xfrm>
              <a:off x="1474728" y="2507611"/>
              <a:ext cx="25905" cy="23430"/>
            </a:xfrm>
            <a:custGeom>
              <a:avLst/>
              <a:gdLst/>
              <a:ahLst/>
              <a:cxnLst/>
              <a:rect l="l" t="t" r="r" b="b"/>
              <a:pathLst>
                <a:path w="335" h="303" extrusionOk="0">
                  <a:moveTo>
                    <a:pt x="58" y="1"/>
                  </a:moveTo>
                  <a:cubicBezTo>
                    <a:pt x="29" y="1"/>
                    <a:pt x="0" y="23"/>
                    <a:pt x="3" y="51"/>
                  </a:cubicBezTo>
                  <a:cubicBezTo>
                    <a:pt x="3" y="71"/>
                    <a:pt x="10" y="95"/>
                    <a:pt x="13" y="115"/>
                  </a:cubicBezTo>
                  <a:cubicBezTo>
                    <a:pt x="20" y="135"/>
                    <a:pt x="30" y="155"/>
                    <a:pt x="43" y="172"/>
                  </a:cubicBezTo>
                  <a:cubicBezTo>
                    <a:pt x="63" y="205"/>
                    <a:pt x="97" y="239"/>
                    <a:pt x="130" y="265"/>
                  </a:cubicBezTo>
                  <a:cubicBezTo>
                    <a:pt x="160" y="285"/>
                    <a:pt x="187" y="302"/>
                    <a:pt x="227" y="302"/>
                  </a:cubicBezTo>
                  <a:lnTo>
                    <a:pt x="237" y="302"/>
                  </a:lnTo>
                  <a:cubicBezTo>
                    <a:pt x="277" y="299"/>
                    <a:pt x="304" y="285"/>
                    <a:pt x="334" y="269"/>
                  </a:cubicBezTo>
                  <a:cubicBezTo>
                    <a:pt x="321" y="269"/>
                    <a:pt x="314" y="269"/>
                    <a:pt x="301" y="265"/>
                  </a:cubicBezTo>
                  <a:cubicBezTo>
                    <a:pt x="287" y="262"/>
                    <a:pt x="281" y="262"/>
                    <a:pt x="267" y="255"/>
                  </a:cubicBezTo>
                  <a:cubicBezTo>
                    <a:pt x="254" y="252"/>
                    <a:pt x="247" y="249"/>
                    <a:pt x="234" y="245"/>
                  </a:cubicBezTo>
                  <a:cubicBezTo>
                    <a:pt x="231" y="239"/>
                    <a:pt x="227" y="239"/>
                    <a:pt x="221" y="235"/>
                  </a:cubicBezTo>
                  <a:lnTo>
                    <a:pt x="214" y="229"/>
                  </a:lnTo>
                  <a:lnTo>
                    <a:pt x="194" y="205"/>
                  </a:lnTo>
                  <a:cubicBezTo>
                    <a:pt x="167" y="178"/>
                    <a:pt x="144" y="145"/>
                    <a:pt x="120" y="115"/>
                  </a:cubicBezTo>
                  <a:lnTo>
                    <a:pt x="110" y="88"/>
                  </a:lnTo>
                  <a:cubicBezTo>
                    <a:pt x="110" y="85"/>
                    <a:pt x="104" y="81"/>
                    <a:pt x="104" y="78"/>
                  </a:cubicBezTo>
                  <a:lnTo>
                    <a:pt x="104" y="71"/>
                  </a:lnTo>
                  <a:lnTo>
                    <a:pt x="104" y="68"/>
                  </a:lnTo>
                  <a:lnTo>
                    <a:pt x="104" y="65"/>
                  </a:lnTo>
                  <a:cubicBezTo>
                    <a:pt x="110" y="35"/>
                    <a:pt x="93" y="5"/>
                    <a:pt x="63" y="1"/>
                  </a:cubicBezTo>
                  <a:cubicBezTo>
                    <a:pt x="61" y="1"/>
                    <a:pt x="60" y="1"/>
                    <a:pt x="5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4"/>
            <p:cNvSpPr/>
            <p:nvPr/>
          </p:nvSpPr>
          <p:spPr>
            <a:xfrm>
              <a:off x="1523522" y="2544342"/>
              <a:ext cx="25673" cy="17399"/>
            </a:xfrm>
            <a:custGeom>
              <a:avLst/>
              <a:gdLst/>
              <a:ahLst/>
              <a:cxnLst/>
              <a:rect l="l" t="t" r="r" b="b"/>
              <a:pathLst>
                <a:path w="332" h="225" extrusionOk="0">
                  <a:moveTo>
                    <a:pt x="59" y="0"/>
                  </a:moveTo>
                  <a:cubicBezTo>
                    <a:pt x="52" y="0"/>
                    <a:pt x="45" y="2"/>
                    <a:pt x="38" y="4"/>
                  </a:cubicBezTo>
                  <a:cubicBezTo>
                    <a:pt x="14" y="11"/>
                    <a:pt x="1" y="31"/>
                    <a:pt x="1" y="58"/>
                  </a:cubicBezTo>
                  <a:cubicBezTo>
                    <a:pt x="1" y="71"/>
                    <a:pt x="1" y="81"/>
                    <a:pt x="4" y="95"/>
                  </a:cubicBezTo>
                  <a:lnTo>
                    <a:pt x="18" y="121"/>
                  </a:lnTo>
                  <a:cubicBezTo>
                    <a:pt x="31" y="138"/>
                    <a:pt x="44" y="148"/>
                    <a:pt x="54" y="165"/>
                  </a:cubicBezTo>
                  <a:cubicBezTo>
                    <a:pt x="88" y="195"/>
                    <a:pt x="128" y="215"/>
                    <a:pt x="168" y="225"/>
                  </a:cubicBezTo>
                  <a:lnTo>
                    <a:pt x="188" y="225"/>
                  </a:lnTo>
                  <a:cubicBezTo>
                    <a:pt x="201" y="225"/>
                    <a:pt x="218" y="222"/>
                    <a:pt x="231" y="222"/>
                  </a:cubicBezTo>
                  <a:cubicBezTo>
                    <a:pt x="245" y="215"/>
                    <a:pt x="258" y="208"/>
                    <a:pt x="272" y="198"/>
                  </a:cubicBezTo>
                  <a:cubicBezTo>
                    <a:pt x="298" y="178"/>
                    <a:pt x="315" y="155"/>
                    <a:pt x="332" y="125"/>
                  </a:cubicBezTo>
                  <a:lnTo>
                    <a:pt x="332" y="125"/>
                  </a:lnTo>
                  <a:cubicBezTo>
                    <a:pt x="318" y="128"/>
                    <a:pt x="312" y="131"/>
                    <a:pt x="302" y="131"/>
                  </a:cubicBezTo>
                  <a:cubicBezTo>
                    <a:pt x="288" y="138"/>
                    <a:pt x="282" y="138"/>
                    <a:pt x="268" y="141"/>
                  </a:cubicBezTo>
                  <a:lnTo>
                    <a:pt x="245" y="141"/>
                  </a:lnTo>
                  <a:cubicBezTo>
                    <a:pt x="238" y="141"/>
                    <a:pt x="235" y="141"/>
                    <a:pt x="231" y="138"/>
                  </a:cubicBezTo>
                  <a:cubicBezTo>
                    <a:pt x="228" y="138"/>
                    <a:pt x="228" y="138"/>
                    <a:pt x="221" y="131"/>
                  </a:cubicBezTo>
                  <a:lnTo>
                    <a:pt x="228" y="131"/>
                  </a:lnTo>
                  <a:cubicBezTo>
                    <a:pt x="221" y="131"/>
                    <a:pt x="215" y="128"/>
                    <a:pt x="211" y="128"/>
                  </a:cubicBezTo>
                  <a:cubicBezTo>
                    <a:pt x="205" y="125"/>
                    <a:pt x="198" y="125"/>
                    <a:pt x="191" y="121"/>
                  </a:cubicBezTo>
                  <a:cubicBezTo>
                    <a:pt x="188" y="115"/>
                    <a:pt x="181" y="111"/>
                    <a:pt x="175" y="108"/>
                  </a:cubicBezTo>
                  <a:cubicBezTo>
                    <a:pt x="165" y="98"/>
                    <a:pt x="155" y="88"/>
                    <a:pt x="148" y="78"/>
                  </a:cubicBezTo>
                  <a:cubicBezTo>
                    <a:pt x="138" y="71"/>
                    <a:pt x="135" y="61"/>
                    <a:pt x="128" y="54"/>
                  </a:cubicBezTo>
                  <a:cubicBezTo>
                    <a:pt x="121" y="41"/>
                    <a:pt x="118" y="31"/>
                    <a:pt x="108" y="24"/>
                  </a:cubicBezTo>
                  <a:cubicBezTo>
                    <a:pt x="96" y="10"/>
                    <a:pt x="78" y="0"/>
                    <a:pt x="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4"/>
            <p:cNvSpPr/>
            <p:nvPr/>
          </p:nvSpPr>
          <p:spPr>
            <a:xfrm>
              <a:off x="1520429" y="2493538"/>
              <a:ext cx="25131" cy="21961"/>
            </a:xfrm>
            <a:custGeom>
              <a:avLst/>
              <a:gdLst/>
              <a:ahLst/>
              <a:cxnLst/>
              <a:rect l="l" t="t" r="r" b="b"/>
              <a:pathLst>
                <a:path w="325" h="284" extrusionOk="0">
                  <a:moveTo>
                    <a:pt x="146" y="0"/>
                  </a:moveTo>
                  <a:cubicBezTo>
                    <a:pt x="125" y="0"/>
                    <a:pt x="104" y="5"/>
                    <a:pt x="84" y="16"/>
                  </a:cubicBezTo>
                  <a:cubicBezTo>
                    <a:pt x="17" y="53"/>
                    <a:pt x="1" y="146"/>
                    <a:pt x="44" y="203"/>
                  </a:cubicBezTo>
                  <a:cubicBezTo>
                    <a:pt x="74" y="250"/>
                    <a:pt x="128" y="283"/>
                    <a:pt x="185" y="283"/>
                  </a:cubicBezTo>
                  <a:lnTo>
                    <a:pt x="188" y="283"/>
                  </a:lnTo>
                  <a:cubicBezTo>
                    <a:pt x="228" y="283"/>
                    <a:pt x="268" y="270"/>
                    <a:pt x="295" y="243"/>
                  </a:cubicBezTo>
                  <a:cubicBezTo>
                    <a:pt x="312" y="227"/>
                    <a:pt x="325" y="200"/>
                    <a:pt x="322" y="176"/>
                  </a:cubicBezTo>
                  <a:cubicBezTo>
                    <a:pt x="322" y="166"/>
                    <a:pt x="315" y="163"/>
                    <a:pt x="308" y="153"/>
                  </a:cubicBezTo>
                  <a:cubicBezTo>
                    <a:pt x="305" y="150"/>
                    <a:pt x="295" y="146"/>
                    <a:pt x="292" y="136"/>
                  </a:cubicBezTo>
                  <a:cubicBezTo>
                    <a:pt x="288" y="133"/>
                    <a:pt x="282" y="130"/>
                    <a:pt x="282" y="126"/>
                  </a:cubicBezTo>
                  <a:cubicBezTo>
                    <a:pt x="278" y="120"/>
                    <a:pt x="275" y="113"/>
                    <a:pt x="275" y="110"/>
                  </a:cubicBezTo>
                  <a:lnTo>
                    <a:pt x="275" y="103"/>
                  </a:lnTo>
                  <a:cubicBezTo>
                    <a:pt x="275" y="100"/>
                    <a:pt x="275" y="100"/>
                    <a:pt x="271" y="96"/>
                  </a:cubicBezTo>
                  <a:cubicBezTo>
                    <a:pt x="257" y="38"/>
                    <a:pt x="203" y="0"/>
                    <a:pt x="14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4"/>
            <p:cNvSpPr/>
            <p:nvPr/>
          </p:nvSpPr>
          <p:spPr>
            <a:xfrm>
              <a:off x="1482151" y="2457503"/>
              <a:ext cx="25673" cy="19487"/>
            </a:xfrm>
            <a:custGeom>
              <a:avLst/>
              <a:gdLst/>
              <a:ahLst/>
              <a:cxnLst/>
              <a:rect l="l" t="t" r="r" b="b"/>
              <a:pathLst>
                <a:path w="332" h="252" extrusionOk="0">
                  <a:moveTo>
                    <a:pt x="64" y="1"/>
                  </a:moveTo>
                  <a:cubicBezTo>
                    <a:pt x="58" y="1"/>
                    <a:pt x="54" y="4"/>
                    <a:pt x="51" y="4"/>
                  </a:cubicBezTo>
                  <a:cubicBezTo>
                    <a:pt x="48" y="4"/>
                    <a:pt x="48" y="11"/>
                    <a:pt x="41" y="11"/>
                  </a:cubicBezTo>
                  <a:cubicBezTo>
                    <a:pt x="34" y="14"/>
                    <a:pt x="31" y="21"/>
                    <a:pt x="24" y="31"/>
                  </a:cubicBezTo>
                  <a:cubicBezTo>
                    <a:pt x="21" y="37"/>
                    <a:pt x="18" y="54"/>
                    <a:pt x="14" y="64"/>
                  </a:cubicBezTo>
                  <a:cubicBezTo>
                    <a:pt x="1" y="111"/>
                    <a:pt x="18" y="164"/>
                    <a:pt x="51" y="201"/>
                  </a:cubicBezTo>
                  <a:cubicBezTo>
                    <a:pt x="58" y="211"/>
                    <a:pt x="68" y="218"/>
                    <a:pt x="81" y="228"/>
                  </a:cubicBezTo>
                  <a:cubicBezTo>
                    <a:pt x="88" y="235"/>
                    <a:pt x="101" y="238"/>
                    <a:pt x="108" y="245"/>
                  </a:cubicBezTo>
                  <a:cubicBezTo>
                    <a:pt x="125" y="251"/>
                    <a:pt x="148" y="251"/>
                    <a:pt x="168" y="251"/>
                  </a:cubicBezTo>
                  <a:lnTo>
                    <a:pt x="175" y="251"/>
                  </a:lnTo>
                  <a:cubicBezTo>
                    <a:pt x="188" y="251"/>
                    <a:pt x="205" y="248"/>
                    <a:pt x="218" y="248"/>
                  </a:cubicBezTo>
                  <a:lnTo>
                    <a:pt x="255" y="235"/>
                  </a:lnTo>
                  <a:cubicBezTo>
                    <a:pt x="282" y="228"/>
                    <a:pt x="305" y="215"/>
                    <a:pt x="332" y="198"/>
                  </a:cubicBezTo>
                  <a:lnTo>
                    <a:pt x="332" y="198"/>
                  </a:lnTo>
                  <a:cubicBezTo>
                    <a:pt x="305" y="208"/>
                    <a:pt x="288" y="211"/>
                    <a:pt x="272" y="211"/>
                  </a:cubicBezTo>
                  <a:cubicBezTo>
                    <a:pt x="255" y="215"/>
                    <a:pt x="235" y="215"/>
                    <a:pt x="218" y="218"/>
                  </a:cubicBezTo>
                  <a:lnTo>
                    <a:pt x="185" y="218"/>
                  </a:lnTo>
                  <a:cubicBezTo>
                    <a:pt x="178" y="218"/>
                    <a:pt x="168" y="218"/>
                    <a:pt x="155" y="215"/>
                  </a:cubicBezTo>
                  <a:cubicBezTo>
                    <a:pt x="148" y="211"/>
                    <a:pt x="138" y="211"/>
                    <a:pt x="131" y="208"/>
                  </a:cubicBezTo>
                  <a:cubicBezTo>
                    <a:pt x="121" y="201"/>
                    <a:pt x="118" y="201"/>
                    <a:pt x="111" y="198"/>
                  </a:cubicBezTo>
                  <a:cubicBezTo>
                    <a:pt x="104" y="198"/>
                    <a:pt x="104" y="194"/>
                    <a:pt x="101" y="194"/>
                  </a:cubicBezTo>
                  <a:cubicBezTo>
                    <a:pt x="98" y="191"/>
                    <a:pt x="94" y="184"/>
                    <a:pt x="84" y="181"/>
                  </a:cubicBezTo>
                  <a:lnTo>
                    <a:pt x="71" y="168"/>
                  </a:lnTo>
                  <a:cubicBezTo>
                    <a:pt x="68" y="164"/>
                    <a:pt x="64" y="158"/>
                    <a:pt x="58" y="151"/>
                  </a:cubicBezTo>
                  <a:cubicBezTo>
                    <a:pt x="58" y="148"/>
                    <a:pt x="54" y="148"/>
                    <a:pt x="54" y="144"/>
                  </a:cubicBezTo>
                  <a:cubicBezTo>
                    <a:pt x="54" y="141"/>
                    <a:pt x="51" y="134"/>
                    <a:pt x="51" y="131"/>
                  </a:cubicBezTo>
                  <a:cubicBezTo>
                    <a:pt x="48" y="124"/>
                    <a:pt x="48" y="118"/>
                    <a:pt x="48" y="111"/>
                  </a:cubicBezTo>
                  <a:lnTo>
                    <a:pt x="48" y="98"/>
                  </a:lnTo>
                  <a:lnTo>
                    <a:pt x="48" y="84"/>
                  </a:lnTo>
                  <a:cubicBezTo>
                    <a:pt x="48" y="81"/>
                    <a:pt x="48" y="77"/>
                    <a:pt x="51" y="71"/>
                  </a:cubicBezTo>
                  <a:cubicBezTo>
                    <a:pt x="54" y="61"/>
                    <a:pt x="58" y="47"/>
                    <a:pt x="64" y="31"/>
                  </a:cubicBezTo>
                  <a:cubicBezTo>
                    <a:pt x="68" y="27"/>
                    <a:pt x="68" y="17"/>
                    <a:pt x="71" y="14"/>
                  </a:cubicBezTo>
                  <a:cubicBezTo>
                    <a:pt x="78" y="11"/>
                    <a:pt x="78" y="4"/>
                    <a:pt x="8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4"/>
            <p:cNvSpPr/>
            <p:nvPr/>
          </p:nvSpPr>
          <p:spPr>
            <a:xfrm>
              <a:off x="1475733" y="2418684"/>
              <a:ext cx="19950" cy="11212"/>
            </a:xfrm>
            <a:custGeom>
              <a:avLst/>
              <a:gdLst/>
              <a:ahLst/>
              <a:cxnLst/>
              <a:rect l="l" t="t" r="r" b="b"/>
              <a:pathLst>
                <a:path w="258" h="145" extrusionOk="0">
                  <a:moveTo>
                    <a:pt x="41" y="1"/>
                  </a:moveTo>
                  <a:cubicBezTo>
                    <a:pt x="18" y="1"/>
                    <a:pt x="4" y="19"/>
                    <a:pt x="4" y="41"/>
                  </a:cubicBezTo>
                  <a:cubicBezTo>
                    <a:pt x="0" y="51"/>
                    <a:pt x="10" y="68"/>
                    <a:pt x="17" y="81"/>
                  </a:cubicBezTo>
                  <a:cubicBezTo>
                    <a:pt x="30" y="85"/>
                    <a:pt x="44" y="98"/>
                    <a:pt x="54" y="111"/>
                  </a:cubicBezTo>
                  <a:cubicBezTo>
                    <a:pt x="84" y="131"/>
                    <a:pt x="121" y="138"/>
                    <a:pt x="154" y="145"/>
                  </a:cubicBezTo>
                  <a:lnTo>
                    <a:pt x="208" y="145"/>
                  </a:lnTo>
                  <a:cubicBezTo>
                    <a:pt x="224" y="141"/>
                    <a:pt x="244" y="141"/>
                    <a:pt x="258" y="135"/>
                  </a:cubicBezTo>
                  <a:cubicBezTo>
                    <a:pt x="241" y="131"/>
                    <a:pt x="231" y="128"/>
                    <a:pt x="214" y="125"/>
                  </a:cubicBezTo>
                  <a:cubicBezTo>
                    <a:pt x="198" y="118"/>
                    <a:pt x="184" y="111"/>
                    <a:pt x="167" y="101"/>
                  </a:cubicBezTo>
                  <a:cubicBezTo>
                    <a:pt x="154" y="95"/>
                    <a:pt x="137" y="91"/>
                    <a:pt x="124" y="81"/>
                  </a:cubicBezTo>
                  <a:cubicBezTo>
                    <a:pt x="117" y="75"/>
                    <a:pt x="107" y="68"/>
                    <a:pt x="101" y="61"/>
                  </a:cubicBezTo>
                  <a:lnTo>
                    <a:pt x="87" y="48"/>
                  </a:lnTo>
                  <a:lnTo>
                    <a:pt x="80" y="41"/>
                  </a:lnTo>
                  <a:lnTo>
                    <a:pt x="77" y="34"/>
                  </a:lnTo>
                  <a:lnTo>
                    <a:pt x="77" y="31"/>
                  </a:lnTo>
                  <a:cubicBezTo>
                    <a:pt x="67" y="18"/>
                    <a:pt x="57" y="8"/>
                    <a:pt x="47" y="1"/>
                  </a:cubicBezTo>
                  <a:cubicBezTo>
                    <a:pt x="45" y="1"/>
                    <a:pt x="43" y="1"/>
                    <a:pt x="4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4"/>
            <p:cNvSpPr/>
            <p:nvPr/>
          </p:nvSpPr>
          <p:spPr>
            <a:xfrm>
              <a:off x="1516794" y="2453095"/>
              <a:ext cx="25982" cy="22038"/>
            </a:xfrm>
            <a:custGeom>
              <a:avLst/>
              <a:gdLst/>
              <a:ahLst/>
              <a:cxnLst/>
              <a:rect l="l" t="t" r="r" b="b"/>
              <a:pathLst>
                <a:path w="336" h="285" extrusionOk="0">
                  <a:moveTo>
                    <a:pt x="118" y="0"/>
                  </a:moveTo>
                  <a:cubicBezTo>
                    <a:pt x="109" y="0"/>
                    <a:pt x="100" y="2"/>
                    <a:pt x="91" y="4"/>
                  </a:cubicBezTo>
                  <a:cubicBezTo>
                    <a:pt x="31" y="21"/>
                    <a:pt x="1" y="84"/>
                    <a:pt x="21" y="141"/>
                  </a:cubicBezTo>
                  <a:cubicBezTo>
                    <a:pt x="38" y="185"/>
                    <a:pt x="58" y="221"/>
                    <a:pt x="98" y="251"/>
                  </a:cubicBezTo>
                  <a:cubicBezTo>
                    <a:pt x="125" y="268"/>
                    <a:pt x="165" y="285"/>
                    <a:pt x="195" y="285"/>
                  </a:cubicBezTo>
                  <a:lnTo>
                    <a:pt x="215" y="285"/>
                  </a:lnTo>
                  <a:cubicBezTo>
                    <a:pt x="242" y="285"/>
                    <a:pt x="272" y="282"/>
                    <a:pt x="292" y="265"/>
                  </a:cubicBezTo>
                  <a:cubicBezTo>
                    <a:pt x="308" y="251"/>
                    <a:pt x="322" y="238"/>
                    <a:pt x="335" y="218"/>
                  </a:cubicBezTo>
                  <a:cubicBezTo>
                    <a:pt x="315" y="198"/>
                    <a:pt x="292" y="181"/>
                    <a:pt x="272" y="165"/>
                  </a:cubicBezTo>
                  <a:cubicBezTo>
                    <a:pt x="258" y="155"/>
                    <a:pt x="252" y="141"/>
                    <a:pt x="242" y="134"/>
                  </a:cubicBezTo>
                  <a:cubicBezTo>
                    <a:pt x="235" y="124"/>
                    <a:pt x="232" y="118"/>
                    <a:pt x="225" y="108"/>
                  </a:cubicBezTo>
                  <a:cubicBezTo>
                    <a:pt x="225" y="104"/>
                    <a:pt x="222" y="104"/>
                    <a:pt x="222" y="101"/>
                  </a:cubicBezTo>
                  <a:lnTo>
                    <a:pt x="222" y="91"/>
                  </a:lnTo>
                  <a:cubicBezTo>
                    <a:pt x="219" y="40"/>
                    <a:pt x="170" y="0"/>
                    <a:pt x="11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4"/>
            <p:cNvSpPr/>
            <p:nvPr/>
          </p:nvSpPr>
          <p:spPr>
            <a:xfrm>
              <a:off x="1561026" y="2511787"/>
              <a:ext cx="25905" cy="20801"/>
            </a:xfrm>
            <a:custGeom>
              <a:avLst/>
              <a:gdLst/>
              <a:ahLst/>
              <a:cxnLst/>
              <a:rect l="l" t="t" r="r" b="b"/>
              <a:pathLst>
                <a:path w="335" h="269" extrusionOk="0">
                  <a:moveTo>
                    <a:pt x="52" y="0"/>
                  </a:moveTo>
                  <a:cubicBezTo>
                    <a:pt x="19" y="0"/>
                    <a:pt x="1" y="52"/>
                    <a:pt x="1" y="81"/>
                  </a:cubicBezTo>
                  <a:cubicBezTo>
                    <a:pt x="4" y="98"/>
                    <a:pt x="4" y="111"/>
                    <a:pt x="14" y="124"/>
                  </a:cubicBezTo>
                  <a:cubicBezTo>
                    <a:pt x="21" y="141"/>
                    <a:pt x="24" y="151"/>
                    <a:pt x="34" y="165"/>
                  </a:cubicBezTo>
                  <a:cubicBezTo>
                    <a:pt x="51" y="188"/>
                    <a:pt x="71" y="215"/>
                    <a:pt x="98" y="231"/>
                  </a:cubicBezTo>
                  <a:cubicBezTo>
                    <a:pt x="124" y="255"/>
                    <a:pt x="168" y="268"/>
                    <a:pt x="205" y="268"/>
                  </a:cubicBezTo>
                  <a:cubicBezTo>
                    <a:pt x="228" y="268"/>
                    <a:pt x="248" y="265"/>
                    <a:pt x="265" y="261"/>
                  </a:cubicBezTo>
                  <a:cubicBezTo>
                    <a:pt x="305" y="245"/>
                    <a:pt x="322" y="208"/>
                    <a:pt x="335" y="165"/>
                  </a:cubicBezTo>
                  <a:cubicBezTo>
                    <a:pt x="332" y="165"/>
                    <a:pt x="332" y="165"/>
                    <a:pt x="328" y="168"/>
                  </a:cubicBezTo>
                  <a:cubicBezTo>
                    <a:pt x="315" y="171"/>
                    <a:pt x="305" y="171"/>
                    <a:pt x="291" y="178"/>
                  </a:cubicBezTo>
                  <a:lnTo>
                    <a:pt x="298" y="178"/>
                  </a:lnTo>
                  <a:cubicBezTo>
                    <a:pt x="288" y="178"/>
                    <a:pt x="285" y="178"/>
                    <a:pt x="275" y="181"/>
                  </a:cubicBezTo>
                  <a:lnTo>
                    <a:pt x="248" y="181"/>
                  </a:lnTo>
                  <a:cubicBezTo>
                    <a:pt x="245" y="178"/>
                    <a:pt x="235" y="178"/>
                    <a:pt x="231" y="171"/>
                  </a:cubicBezTo>
                  <a:cubicBezTo>
                    <a:pt x="228" y="168"/>
                    <a:pt x="221" y="168"/>
                    <a:pt x="218" y="165"/>
                  </a:cubicBezTo>
                  <a:cubicBezTo>
                    <a:pt x="208" y="161"/>
                    <a:pt x="205" y="151"/>
                    <a:pt x="198" y="148"/>
                  </a:cubicBezTo>
                  <a:lnTo>
                    <a:pt x="171" y="124"/>
                  </a:lnTo>
                  <a:cubicBezTo>
                    <a:pt x="168" y="114"/>
                    <a:pt x="158" y="111"/>
                    <a:pt x="154" y="101"/>
                  </a:cubicBezTo>
                  <a:cubicBezTo>
                    <a:pt x="151" y="94"/>
                    <a:pt x="141" y="84"/>
                    <a:pt x="138" y="74"/>
                  </a:cubicBezTo>
                  <a:cubicBezTo>
                    <a:pt x="134" y="61"/>
                    <a:pt x="124" y="47"/>
                    <a:pt x="118" y="41"/>
                  </a:cubicBezTo>
                  <a:cubicBezTo>
                    <a:pt x="114" y="31"/>
                    <a:pt x="104" y="27"/>
                    <a:pt x="98" y="17"/>
                  </a:cubicBezTo>
                  <a:cubicBezTo>
                    <a:pt x="84" y="11"/>
                    <a:pt x="71" y="4"/>
                    <a:pt x="57" y="1"/>
                  </a:cubicBezTo>
                  <a:cubicBezTo>
                    <a:pt x="55" y="0"/>
                    <a:pt x="53" y="0"/>
                    <a:pt x="5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4"/>
            <p:cNvSpPr/>
            <p:nvPr/>
          </p:nvSpPr>
          <p:spPr>
            <a:xfrm>
              <a:off x="1570306" y="2478536"/>
              <a:ext cx="14074" cy="9589"/>
            </a:xfrm>
            <a:custGeom>
              <a:avLst/>
              <a:gdLst/>
              <a:ahLst/>
              <a:cxnLst/>
              <a:rect l="l" t="t" r="r" b="b"/>
              <a:pathLst>
                <a:path w="182" h="124" extrusionOk="0">
                  <a:moveTo>
                    <a:pt x="62" y="0"/>
                  </a:moveTo>
                  <a:cubicBezTo>
                    <a:pt x="46" y="0"/>
                    <a:pt x="30" y="7"/>
                    <a:pt x="18" y="19"/>
                  </a:cubicBezTo>
                  <a:cubicBezTo>
                    <a:pt x="4" y="36"/>
                    <a:pt x="1" y="60"/>
                    <a:pt x="14" y="76"/>
                  </a:cubicBezTo>
                  <a:cubicBezTo>
                    <a:pt x="31" y="93"/>
                    <a:pt x="44" y="106"/>
                    <a:pt x="61" y="113"/>
                  </a:cubicBezTo>
                  <a:cubicBezTo>
                    <a:pt x="75" y="120"/>
                    <a:pt x="88" y="123"/>
                    <a:pt x="108" y="123"/>
                  </a:cubicBezTo>
                  <a:lnTo>
                    <a:pt x="118" y="123"/>
                  </a:lnTo>
                  <a:cubicBezTo>
                    <a:pt x="145" y="120"/>
                    <a:pt x="165" y="113"/>
                    <a:pt x="181" y="93"/>
                  </a:cubicBezTo>
                  <a:cubicBezTo>
                    <a:pt x="178" y="90"/>
                    <a:pt x="175" y="86"/>
                    <a:pt x="175" y="80"/>
                  </a:cubicBezTo>
                  <a:cubicBezTo>
                    <a:pt x="161" y="63"/>
                    <a:pt x="148" y="53"/>
                    <a:pt x="131" y="36"/>
                  </a:cubicBezTo>
                  <a:cubicBezTo>
                    <a:pt x="115" y="19"/>
                    <a:pt x="98" y="6"/>
                    <a:pt x="78" y="3"/>
                  </a:cubicBezTo>
                  <a:cubicBezTo>
                    <a:pt x="73" y="1"/>
                    <a:pt x="67" y="0"/>
                    <a:pt x="6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4"/>
            <p:cNvSpPr/>
            <p:nvPr/>
          </p:nvSpPr>
          <p:spPr>
            <a:xfrm>
              <a:off x="1538524" y="2437939"/>
              <a:ext cx="21574" cy="20646"/>
            </a:xfrm>
            <a:custGeom>
              <a:avLst/>
              <a:gdLst/>
              <a:ahLst/>
              <a:cxnLst/>
              <a:rect l="l" t="t" r="r" b="b"/>
              <a:pathLst>
                <a:path w="279" h="267" extrusionOk="0">
                  <a:moveTo>
                    <a:pt x="49" y="0"/>
                  </a:moveTo>
                  <a:cubicBezTo>
                    <a:pt x="45" y="0"/>
                    <a:pt x="41" y="1"/>
                    <a:pt x="37" y="3"/>
                  </a:cubicBezTo>
                  <a:cubicBezTo>
                    <a:pt x="1" y="30"/>
                    <a:pt x="17" y="86"/>
                    <a:pt x="34" y="120"/>
                  </a:cubicBezTo>
                  <a:cubicBezTo>
                    <a:pt x="54" y="170"/>
                    <a:pt x="104" y="203"/>
                    <a:pt x="144" y="233"/>
                  </a:cubicBezTo>
                  <a:lnTo>
                    <a:pt x="195" y="260"/>
                  </a:lnTo>
                  <a:cubicBezTo>
                    <a:pt x="208" y="264"/>
                    <a:pt x="221" y="267"/>
                    <a:pt x="235" y="267"/>
                  </a:cubicBezTo>
                  <a:lnTo>
                    <a:pt x="241" y="267"/>
                  </a:lnTo>
                  <a:cubicBezTo>
                    <a:pt x="268" y="264"/>
                    <a:pt x="275" y="244"/>
                    <a:pt x="278" y="217"/>
                  </a:cubicBezTo>
                  <a:lnTo>
                    <a:pt x="278" y="217"/>
                  </a:lnTo>
                  <a:cubicBezTo>
                    <a:pt x="275" y="220"/>
                    <a:pt x="272" y="220"/>
                    <a:pt x="261" y="220"/>
                  </a:cubicBezTo>
                  <a:lnTo>
                    <a:pt x="251" y="220"/>
                  </a:lnTo>
                  <a:cubicBezTo>
                    <a:pt x="238" y="203"/>
                    <a:pt x="221" y="187"/>
                    <a:pt x="208" y="177"/>
                  </a:cubicBezTo>
                  <a:cubicBezTo>
                    <a:pt x="191" y="160"/>
                    <a:pt x="171" y="143"/>
                    <a:pt x="151" y="127"/>
                  </a:cubicBezTo>
                  <a:cubicBezTo>
                    <a:pt x="138" y="113"/>
                    <a:pt x="124" y="103"/>
                    <a:pt x="118" y="93"/>
                  </a:cubicBezTo>
                  <a:lnTo>
                    <a:pt x="108" y="83"/>
                  </a:lnTo>
                  <a:cubicBezTo>
                    <a:pt x="104" y="80"/>
                    <a:pt x="101" y="70"/>
                    <a:pt x="101" y="66"/>
                  </a:cubicBezTo>
                  <a:cubicBezTo>
                    <a:pt x="101" y="63"/>
                    <a:pt x="94" y="60"/>
                    <a:pt x="94" y="53"/>
                  </a:cubicBezTo>
                  <a:cubicBezTo>
                    <a:pt x="88" y="33"/>
                    <a:pt x="84" y="16"/>
                    <a:pt x="61" y="3"/>
                  </a:cubicBezTo>
                  <a:cubicBezTo>
                    <a:pt x="58" y="1"/>
                    <a:pt x="53" y="0"/>
                    <a:pt x="4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4"/>
            <p:cNvSpPr/>
            <p:nvPr/>
          </p:nvSpPr>
          <p:spPr>
            <a:xfrm>
              <a:off x="1575023" y="2532434"/>
              <a:ext cx="23044" cy="15620"/>
            </a:xfrm>
            <a:custGeom>
              <a:avLst/>
              <a:gdLst/>
              <a:ahLst/>
              <a:cxnLst/>
              <a:rect l="l" t="t" r="r" b="b"/>
              <a:pathLst>
                <a:path w="298" h="202" extrusionOk="0">
                  <a:moveTo>
                    <a:pt x="83" y="0"/>
                  </a:moveTo>
                  <a:cubicBezTo>
                    <a:pt x="64" y="0"/>
                    <a:pt x="45" y="8"/>
                    <a:pt x="30" y="25"/>
                  </a:cubicBezTo>
                  <a:cubicBezTo>
                    <a:pt x="3" y="48"/>
                    <a:pt x="0" y="78"/>
                    <a:pt x="14" y="111"/>
                  </a:cubicBezTo>
                  <a:cubicBezTo>
                    <a:pt x="20" y="132"/>
                    <a:pt x="30" y="148"/>
                    <a:pt x="47" y="162"/>
                  </a:cubicBezTo>
                  <a:cubicBezTo>
                    <a:pt x="57" y="168"/>
                    <a:pt x="74" y="178"/>
                    <a:pt x="87" y="185"/>
                  </a:cubicBezTo>
                  <a:cubicBezTo>
                    <a:pt x="107" y="195"/>
                    <a:pt x="134" y="202"/>
                    <a:pt x="157" y="202"/>
                  </a:cubicBezTo>
                  <a:cubicBezTo>
                    <a:pt x="171" y="202"/>
                    <a:pt x="181" y="202"/>
                    <a:pt x="187" y="198"/>
                  </a:cubicBezTo>
                  <a:cubicBezTo>
                    <a:pt x="217" y="195"/>
                    <a:pt x="241" y="182"/>
                    <a:pt x="264" y="162"/>
                  </a:cubicBezTo>
                  <a:cubicBezTo>
                    <a:pt x="281" y="142"/>
                    <a:pt x="288" y="118"/>
                    <a:pt x="298" y="95"/>
                  </a:cubicBezTo>
                  <a:cubicBezTo>
                    <a:pt x="278" y="95"/>
                    <a:pt x="258" y="91"/>
                    <a:pt x="241" y="85"/>
                  </a:cubicBezTo>
                  <a:cubicBezTo>
                    <a:pt x="238" y="85"/>
                    <a:pt x="238" y="85"/>
                    <a:pt x="234" y="81"/>
                  </a:cubicBezTo>
                  <a:cubicBezTo>
                    <a:pt x="231" y="81"/>
                    <a:pt x="221" y="78"/>
                    <a:pt x="217" y="75"/>
                  </a:cubicBezTo>
                  <a:cubicBezTo>
                    <a:pt x="214" y="68"/>
                    <a:pt x="204" y="68"/>
                    <a:pt x="201" y="65"/>
                  </a:cubicBezTo>
                  <a:cubicBezTo>
                    <a:pt x="191" y="61"/>
                    <a:pt x="184" y="51"/>
                    <a:pt x="174" y="45"/>
                  </a:cubicBezTo>
                  <a:cubicBezTo>
                    <a:pt x="167" y="35"/>
                    <a:pt x="157" y="28"/>
                    <a:pt x="151" y="25"/>
                  </a:cubicBezTo>
                  <a:cubicBezTo>
                    <a:pt x="141" y="15"/>
                    <a:pt x="131" y="11"/>
                    <a:pt x="117" y="8"/>
                  </a:cubicBezTo>
                  <a:cubicBezTo>
                    <a:pt x="106" y="3"/>
                    <a:pt x="94" y="0"/>
                    <a:pt x="8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4"/>
            <p:cNvSpPr/>
            <p:nvPr/>
          </p:nvSpPr>
          <p:spPr>
            <a:xfrm>
              <a:off x="1151263" y="2198221"/>
              <a:ext cx="309" cy="851"/>
            </a:xfrm>
            <a:custGeom>
              <a:avLst/>
              <a:gdLst/>
              <a:ahLst/>
              <a:cxnLst/>
              <a:rect l="l" t="t" r="r" b="b"/>
              <a:pathLst>
                <a:path w="4" h="11" extrusionOk="0">
                  <a:moveTo>
                    <a:pt x="0" y="0"/>
                  </a:moveTo>
                  <a:cubicBezTo>
                    <a:pt x="0" y="3"/>
                    <a:pt x="4" y="7"/>
                    <a:pt x="4" y="10"/>
                  </a:cubicBezTo>
                  <a:lnTo>
                    <a:pt x="4" y="7"/>
                  </a:lnTo>
                  <a:cubicBezTo>
                    <a:pt x="4" y="3"/>
                    <a:pt x="4" y="3"/>
                    <a:pt x="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4"/>
            <p:cNvSpPr/>
            <p:nvPr/>
          </p:nvSpPr>
          <p:spPr>
            <a:xfrm>
              <a:off x="1194644" y="2276245"/>
              <a:ext cx="387" cy="387"/>
            </a:xfrm>
            <a:custGeom>
              <a:avLst/>
              <a:gdLst/>
              <a:ahLst/>
              <a:cxnLst/>
              <a:rect l="l" t="t" r="r" b="b"/>
              <a:pathLst>
                <a:path w="5" h="5" extrusionOk="0">
                  <a:moveTo>
                    <a:pt x="1" y="1"/>
                  </a:moveTo>
                  <a:lnTo>
                    <a:pt x="4" y="4"/>
                  </a:lnTo>
                  <a:cubicBezTo>
                    <a:pt x="4" y="4"/>
                    <a:pt x="4" y="1"/>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4"/>
            <p:cNvSpPr/>
            <p:nvPr/>
          </p:nvSpPr>
          <p:spPr>
            <a:xfrm>
              <a:off x="1287980" y="2775013"/>
              <a:ext cx="61630" cy="48948"/>
            </a:xfrm>
            <a:custGeom>
              <a:avLst/>
              <a:gdLst/>
              <a:ahLst/>
              <a:cxnLst/>
              <a:rect l="l" t="t" r="r" b="b"/>
              <a:pathLst>
                <a:path w="797" h="633" extrusionOk="0">
                  <a:moveTo>
                    <a:pt x="797" y="0"/>
                  </a:moveTo>
                  <a:cubicBezTo>
                    <a:pt x="736" y="54"/>
                    <a:pt x="676" y="117"/>
                    <a:pt x="616" y="174"/>
                  </a:cubicBezTo>
                  <a:lnTo>
                    <a:pt x="553" y="238"/>
                  </a:lnTo>
                  <a:cubicBezTo>
                    <a:pt x="536" y="254"/>
                    <a:pt x="519" y="271"/>
                    <a:pt x="506" y="288"/>
                  </a:cubicBezTo>
                  <a:cubicBezTo>
                    <a:pt x="492" y="301"/>
                    <a:pt x="482" y="318"/>
                    <a:pt x="469" y="331"/>
                  </a:cubicBezTo>
                  <a:lnTo>
                    <a:pt x="456" y="341"/>
                  </a:lnTo>
                  <a:cubicBezTo>
                    <a:pt x="452" y="348"/>
                    <a:pt x="449" y="348"/>
                    <a:pt x="449" y="351"/>
                  </a:cubicBezTo>
                  <a:cubicBezTo>
                    <a:pt x="432" y="365"/>
                    <a:pt x="416" y="371"/>
                    <a:pt x="399" y="385"/>
                  </a:cubicBezTo>
                  <a:cubicBezTo>
                    <a:pt x="385" y="391"/>
                    <a:pt x="375" y="398"/>
                    <a:pt x="365" y="405"/>
                  </a:cubicBezTo>
                  <a:cubicBezTo>
                    <a:pt x="335" y="422"/>
                    <a:pt x="309" y="438"/>
                    <a:pt x="282" y="458"/>
                  </a:cubicBezTo>
                  <a:cubicBezTo>
                    <a:pt x="255" y="475"/>
                    <a:pt x="225" y="492"/>
                    <a:pt x="202" y="508"/>
                  </a:cubicBezTo>
                  <a:cubicBezTo>
                    <a:pt x="188" y="519"/>
                    <a:pt x="175" y="525"/>
                    <a:pt x="158" y="535"/>
                  </a:cubicBezTo>
                  <a:cubicBezTo>
                    <a:pt x="138" y="549"/>
                    <a:pt x="115" y="565"/>
                    <a:pt x="91" y="575"/>
                  </a:cubicBezTo>
                  <a:cubicBezTo>
                    <a:pt x="88" y="575"/>
                    <a:pt x="85" y="582"/>
                    <a:pt x="81" y="582"/>
                  </a:cubicBezTo>
                  <a:cubicBezTo>
                    <a:pt x="58" y="585"/>
                    <a:pt x="38" y="592"/>
                    <a:pt x="18" y="599"/>
                  </a:cubicBezTo>
                  <a:cubicBezTo>
                    <a:pt x="8" y="602"/>
                    <a:pt x="1" y="609"/>
                    <a:pt x="4" y="619"/>
                  </a:cubicBezTo>
                  <a:cubicBezTo>
                    <a:pt x="4" y="626"/>
                    <a:pt x="11" y="632"/>
                    <a:pt x="21" y="632"/>
                  </a:cubicBezTo>
                  <a:lnTo>
                    <a:pt x="24" y="632"/>
                  </a:lnTo>
                  <a:cubicBezTo>
                    <a:pt x="38" y="626"/>
                    <a:pt x="44" y="622"/>
                    <a:pt x="58" y="622"/>
                  </a:cubicBezTo>
                  <a:cubicBezTo>
                    <a:pt x="71" y="619"/>
                    <a:pt x="85" y="619"/>
                    <a:pt x="98" y="615"/>
                  </a:cubicBezTo>
                  <a:cubicBezTo>
                    <a:pt x="101" y="615"/>
                    <a:pt x="108" y="609"/>
                    <a:pt x="115" y="605"/>
                  </a:cubicBezTo>
                  <a:cubicBezTo>
                    <a:pt x="118" y="602"/>
                    <a:pt x="125" y="602"/>
                    <a:pt x="131" y="599"/>
                  </a:cubicBezTo>
                  <a:cubicBezTo>
                    <a:pt x="141" y="589"/>
                    <a:pt x="151" y="585"/>
                    <a:pt x="165" y="575"/>
                  </a:cubicBezTo>
                  <a:cubicBezTo>
                    <a:pt x="171" y="572"/>
                    <a:pt x="181" y="569"/>
                    <a:pt x="185" y="565"/>
                  </a:cubicBezTo>
                  <a:cubicBezTo>
                    <a:pt x="222" y="539"/>
                    <a:pt x="258" y="519"/>
                    <a:pt x="298" y="492"/>
                  </a:cubicBezTo>
                  <a:cubicBezTo>
                    <a:pt x="342" y="465"/>
                    <a:pt x="389" y="435"/>
                    <a:pt x="432" y="405"/>
                  </a:cubicBezTo>
                  <a:cubicBezTo>
                    <a:pt x="439" y="401"/>
                    <a:pt x="442" y="398"/>
                    <a:pt x="452" y="391"/>
                  </a:cubicBezTo>
                  <a:cubicBezTo>
                    <a:pt x="459" y="388"/>
                    <a:pt x="472" y="381"/>
                    <a:pt x="479" y="371"/>
                  </a:cubicBezTo>
                  <a:cubicBezTo>
                    <a:pt x="499" y="355"/>
                    <a:pt x="509" y="338"/>
                    <a:pt x="522" y="321"/>
                  </a:cubicBezTo>
                  <a:cubicBezTo>
                    <a:pt x="543" y="301"/>
                    <a:pt x="559" y="274"/>
                    <a:pt x="583" y="254"/>
                  </a:cubicBezTo>
                  <a:cubicBezTo>
                    <a:pt x="653" y="171"/>
                    <a:pt x="723" y="84"/>
                    <a:pt x="79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24"/>
          <p:cNvGrpSpPr/>
          <p:nvPr/>
        </p:nvGrpSpPr>
        <p:grpSpPr>
          <a:xfrm rot="-1746785" flipH="1">
            <a:off x="-81419" y="104869"/>
            <a:ext cx="1068856" cy="1295739"/>
            <a:chOff x="-203875" y="1789200"/>
            <a:chExt cx="1291052" cy="1565100"/>
          </a:xfrm>
        </p:grpSpPr>
        <p:sp>
          <p:nvSpPr>
            <p:cNvPr id="1047" name="Google Shape;1047;p24"/>
            <p:cNvSpPr/>
            <p:nvPr/>
          </p:nvSpPr>
          <p:spPr>
            <a:xfrm>
              <a:off x="-10528" y="1945755"/>
              <a:ext cx="609112" cy="1020638"/>
            </a:xfrm>
            <a:custGeom>
              <a:avLst/>
              <a:gdLst/>
              <a:ahLst/>
              <a:cxnLst/>
              <a:rect l="l" t="t" r="r" b="b"/>
              <a:pathLst>
                <a:path w="4023" h="6741" extrusionOk="0">
                  <a:moveTo>
                    <a:pt x="2178" y="6089"/>
                  </a:moveTo>
                  <a:lnTo>
                    <a:pt x="2178" y="6089"/>
                  </a:lnTo>
                  <a:cubicBezTo>
                    <a:pt x="2180" y="6091"/>
                    <a:pt x="2182" y="6093"/>
                    <a:pt x="2184" y="6096"/>
                  </a:cubicBezTo>
                  <a:cubicBezTo>
                    <a:pt x="2184" y="6096"/>
                    <a:pt x="2184" y="6089"/>
                    <a:pt x="2178" y="6089"/>
                  </a:cubicBezTo>
                  <a:close/>
                  <a:moveTo>
                    <a:pt x="3659" y="418"/>
                  </a:moveTo>
                  <a:cubicBezTo>
                    <a:pt x="3659" y="422"/>
                    <a:pt x="3662" y="422"/>
                    <a:pt x="3662" y="422"/>
                  </a:cubicBezTo>
                  <a:cubicBezTo>
                    <a:pt x="3669" y="422"/>
                    <a:pt x="3672" y="429"/>
                    <a:pt x="3675" y="432"/>
                  </a:cubicBezTo>
                  <a:cubicBezTo>
                    <a:pt x="3679" y="432"/>
                    <a:pt x="3679" y="435"/>
                    <a:pt x="3682" y="439"/>
                  </a:cubicBezTo>
                  <a:cubicBezTo>
                    <a:pt x="3689" y="449"/>
                    <a:pt x="3692" y="452"/>
                    <a:pt x="3695" y="462"/>
                  </a:cubicBezTo>
                  <a:cubicBezTo>
                    <a:pt x="3709" y="482"/>
                    <a:pt x="3719" y="499"/>
                    <a:pt x="3725" y="515"/>
                  </a:cubicBezTo>
                  <a:cubicBezTo>
                    <a:pt x="3739" y="546"/>
                    <a:pt x="3745" y="572"/>
                    <a:pt x="3759" y="606"/>
                  </a:cubicBezTo>
                  <a:cubicBezTo>
                    <a:pt x="3772" y="646"/>
                    <a:pt x="3779" y="673"/>
                    <a:pt x="3782" y="703"/>
                  </a:cubicBezTo>
                  <a:cubicBezTo>
                    <a:pt x="3782" y="716"/>
                    <a:pt x="3789" y="733"/>
                    <a:pt x="3789" y="749"/>
                  </a:cubicBezTo>
                  <a:cubicBezTo>
                    <a:pt x="3789" y="776"/>
                    <a:pt x="3789" y="806"/>
                    <a:pt x="3782" y="840"/>
                  </a:cubicBezTo>
                  <a:cubicBezTo>
                    <a:pt x="3776" y="903"/>
                    <a:pt x="3766" y="970"/>
                    <a:pt x="3759" y="1034"/>
                  </a:cubicBezTo>
                  <a:lnTo>
                    <a:pt x="3745" y="1121"/>
                  </a:lnTo>
                  <a:cubicBezTo>
                    <a:pt x="3739" y="1194"/>
                    <a:pt x="3729" y="1271"/>
                    <a:pt x="3725" y="1345"/>
                  </a:cubicBezTo>
                  <a:lnTo>
                    <a:pt x="3722" y="1408"/>
                  </a:lnTo>
                  <a:cubicBezTo>
                    <a:pt x="3719" y="1465"/>
                    <a:pt x="3712" y="1522"/>
                    <a:pt x="3705" y="1575"/>
                  </a:cubicBezTo>
                  <a:cubicBezTo>
                    <a:pt x="3699" y="1635"/>
                    <a:pt x="3689" y="1689"/>
                    <a:pt x="3679" y="1729"/>
                  </a:cubicBezTo>
                  <a:lnTo>
                    <a:pt x="3675" y="1742"/>
                  </a:lnTo>
                  <a:cubicBezTo>
                    <a:pt x="3672" y="1763"/>
                    <a:pt x="3665" y="1789"/>
                    <a:pt x="3659" y="1809"/>
                  </a:cubicBezTo>
                  <a:cubicBezTo>
                    <a:pt x="3655" y="1826"/>
                    <a:pt x="3645" y="1843"/>
                    <a:pt x="3642" y="1860"/>
                  </a:cubicBezTo>
                  <a:lnTo>
                    <a:pt x="3638" y="1876"/>
                  </a:lnTo>
                  <a:lnTo>
                    <a:pt x="3622" y="1920"/>
                  </a:lnTo>
                  <a:cubicBezTo>
                    <a:pt x="3572" y="2053"/>
                    <a:pt x="3508" y="2217"/>
                    <a:pt x="3441" y="2371"/>
                  </a:cubicBezTo>
                  <a:lnTo>
                    <a:pt x="3428" y="2398"/>
                  </a:lnTo>
                  <a:cubicBezTo>
                    <a:pt x="3374" y="2532"/>
                    <a:pt x="3314" y="2672"/>
                    <a:pt x="3247" y="2806"/>
                  </a:cubicBezTo>
                  <a:cubicBezTo>
                    <a:pt x="3210" y="2879"/>
                    <a:pt x="3177" y="2949"/>
                    <a:pt x="3140" y="3026"/>
                  </a:cubicBezTo>
                  <a:cubicBezTo>
                    <a:pt x="3124" y="3060"/>
                    <a:pt x="3110" y="3093"/>
                    <a:pt x="3093" y="3127"/>
                  </a:cubicBezTo>
                  <a:cubicBezTo>
                    <a:pt x="3077" y="3160"/>
                    <a:pt x="3060" y="3197"/>
                    <a:pt x="3043" y="3230"/>
                  </a:cubicBezTo>
                  <a:cubicBezTo>
                    <a:pt x="3023" y="3274"/>
                    <a:pt x="3003" y="3311"/>
                    <a:pt x="2980" y="3347"/>
                  </a:cubicBezTo>
                  <a:cubicBezTo>
                    <a:pt x="2956" y="3391"/>
                    <a:pt x="2930" y="3428"/>
                    <a:pt x="2910" y="3461"/>
                  </a:cubicBezTo>
                  <a:cubicBezTo>
                    <a:pt x="2890" y="3491"/>
                    <a:pt x="2863" y="3525"/>
                    <a:pt x="2839" y="3558"/>
                  </a:cubicBezTo>
                  <a:cubicBezTo>
                    <a:pt x="2819" y="3581"/>
                    <a:pt x="2793" y="3611"/>
                    <a:pt x="2762" y="3645"/>
                  </a:cubicBezTo>
                  <a:lnTo>
                    <a:pt x="2739" y="3668"/>
                  </a:lnTo>
                  <a:cubicBezTo>
                    <a:pt x="2722" y="3685"/>
                    <a:pt x="2706" y="3708"/>
                    <a:pt x="2689" y="3725"/>
                  </a:cubicBezTo>
                  <a:cubicBezTo>
                    <a:pt x="2669" y="3749"/>
                    <a:pt x="2642" y="3779"/>
                    <a:pt x="2622" y="3809"/>
                  </a:cubicBezTo>
                  <a:cubicBezTo>
                    <a:pt x="2602" y="3839"/>
                    <a:pt x="2585" y="3869"/>
                    <a:pt x="2565" y="3906"/>
                  </a:cubicBezTo>
                  <a:cubicBezTo>
                    <a:pt x="2548" y="3936"/>
                    <a:pt x="2528" y="3966"/>
                    <a:pt x="2522" y="3996"/>
                  </a:cubicBezTo>
                  <a:cubicBezTo>
                    <a:pt x="2508" y="4036"/>
                    <a:pt x="2502" y="4070"/>
                    <a:pt x="2492" y="4103"/>
                  </a:cubicBezTo>
                  <a:cubicBezTo>
                    <a:pt x="2485" y="4143"/>
                    <a:pt x="2482" y="4180"/>
                    <a:pt x="2475" y="4213"/>
                  </a:cubicBezTo>
                  <a:cubicBezTo>
                    <a:pt x="2472" y="4270"/>
                    <a:pt x="2468" y="4337"/>
                    <a:pt x="2472" y="4417"/>
                  </a:cubicBezTo>
                  <a:cubicBezTo>
                    <a:pt x="2475" y="4494"/>
                    <a:pt x="2482" y="4571"/>
                    <a:pt x="2485" y="4648"/>
                  </a:cubicBezTo>
                  <a:lnTo>
                    <a:pt x="2485" y="4665"/>
                  </a:lnTo>
                  <a:cubicBezTo>
                    <a:pt x="2485" y="4688"/>
                    <a:pt x="2488" y="4718"/>
                    <a:pt x="2488" y="4745"/>
                  </a:cubicBezTo>
                  <a:cubicBezTo>
                    <a:pt x="2492" y="4792"/>
                    <a:pt x="2492" y="4835"/>
                    <a:pt x="2498" y="4882"/>
                  </a:cubicBezTo>
                  <a:cubicBezTo>
                    <a:pt x="2502" y="4976"/>
                    <a:pt x="2508" y="5066"/>
                    <a:pt x="2518" y="5159"/>
                  </a:cubicBezTo>
                  <a:cubicBezTo>
                    <a:pt x="2522" y="5226"/>
                    <a:pt x="2532" y="5297"/>
                    <a:pt x="2535" y="5363"/>
                  </a:cubicBezTo>
                  <a:cubicBezTo>
                    <a:pt x="2542" y="5450"/>
                    <a:pt x="2552" y="5527"/>
                    <a:pt x="2559" y="5597"/>
                  </a:cubicBezTo>
                  <a:cubicBezTo>
                    <a:pt x="2572" y="5671"/>
                    <a:pt x="2585" y="5745"/>
                    <a:pt x="2602" y="5815"/>
                  </a:cubicBezTo>
                  <a:lnTo>
                    <a:pt x="2605" y="5831"/>
                  </a:lnTo>
                  <a:cubicBezTo>
                    <a:pt x="2619" y="5885"/>
                    <a:pt x="2632" y="5938"/>
                    <a:pt x="2642" y="5989"/>
                  </a:cubicBezTo>
                  <a:lnTo>
                    <a:pt x="2659" y="6052"/>
                  </a:lnTo>
                  <a:cubicBezTo>
                    <a:pt x="2682" y="6136"/>
                    <a:pt x="2692" y="6209"/>
                    <a:pt x="2709" y="6286"/>
                  </a:cubicBezTo>
                  <a:cubicBezTo>
                    <a:pt x="2722" y="6349"/>
                    <a:pt x="2732" y="6412"/>
                    <a:pt x="2739" y="6472"/>
                  </a:cubicBezTo>
                  <a:lnTo>
                    <a:pt x="2739" y="6472"/>
                  </a:lnTo>
                  <a:cubicBezTo>
                    <a:pt x="2738" y="6467"/>
                    <a:pt x="2735" y="6460"/>
                    <a:pt x="2732" y="6457"/>
                  </a:cubicBezTo>
                  <a:lnTo>
                    <a:pt x="2732" y="6453"/>
                  </a:lnTo>
                  <a:cubicBezTo>
                    <a:pt x="2732" y="6450"/>
                    <a:pt x="2726" y="6450"/>
                    <a:pt x="2726" y="6447"/>
                  </a:cubicBezTo>
                  <a:cubicBezTo>
                    <a:pt x="2692" y="6400"/>
                    <a:pt x="2666" y="6350"/>
                    <a:pt x="2605" y="6286"/>
                  </a:cubicBezTo>
                  <a:lnTo>
                    <a:pt x="2605" y="6283"/>
                  </a:lnTo>
                  <a:cubicBezTo>
                    <a:pt x="2565" y="6216"/>
                    <a:pt x="2525" y="6142"/>
                    <a:pt x="2492" y="6072"/>
                  </a:cubicBezTo>
                  <a:lnTo>
                    <a:pt x="2488" y="6066"/>
                  </a:lnTo>
                  <a:lnTo>
                    <a:pt x="2465" y="6015"/>
                  </a:lnTo>
                  <a:cubicBezTo>
                    <a:pt x="2448" y="5985"/>
                    <a:pt x="2435" y="5955"/>
                    <a:pt x="2418" y="5928"/>
                  </a:cubicBezTo>
                  <a:cubicBezTo>
                    <a:pt x="2385" y="5865"/>
                    <a:pt x="2351" y="5801"/>
                    <a:pt x="2321" y="5738"/>
                  </a:cubicBezTo>
                  <a:cubicBezTo>
                    <a:pt x="2301" y="5698"/>
                    <a:pt x="2281" y="5651"/>
                    <a:pt x="2264" y="5604"/>
                  </a:cubicBezTo>
                  <a:cubicBezTo>
                    <a:pt x="2241" y="5551"/>
                    <a:pt x="2224" y="5500"/>
                    <a:pt x="2214" y="5460"/>
                  </a:cubicBezTo>
                  <a:lnTo>
                    <a:pt x="2214" y="5454"/>
                  </a:lnTo>
                  <a:lnTo>
                    <a:pt x="2214" y="5450"/>
                  </a:lnTo>
                  <a:cubicBezTo>
                    <a:pt x="2187" y="5367"/>
                    <a:pt x="2164" y="5280"/>
                    <a:pt x="2141" y="5196"/>
                  </a:cubicBezTo>
                  <a:cubicBezTo>
                    <a:pt x="2124" y="5129"/>
                    <a:pt x="2107" y="5063"/>
                    <a:pt x="2087" y="4996"/>
                  </a:cubicBezTo>
                  <a:cubicBezTo>
                    <a:pt x="2064" y="4915"/>
                    <a:pt x="2040" y="4835"/>
                    <a:pt x="2020" y="4758"/>
                  </a:cubicBezTo>
                  <a:cubicBezTo>
                    <a:pt x="2000" y="4678"/>
                    <a:pt x="1987" y="4598"/>
                    <a:pt x="1973" y="4534"/>
                  </a:cubicBezTo>
                  <a:cubicBezTo>
                    <a:pt x="1957" y="4424"/>
                    <a:pt x="1950" y="4307"/>
                    <a:pt x="1940" y="4180"/>
                  </a:cubicBezTo>
                  <a:cubicBezTo>
                    <a:pt x="1933" y="4076"/>
                    <a:pt x="1923" y="3959"/>
                    <a:pt x="1920" y="3839"/>
                  </a:cubicBezTo>
                  <a:cubicBezTo>
                    <a:pt x="1917" y="3725"/>
                    <a:pt x="1917" y="3615"/>
                    <a:pt x="1913" y="3508"/>
                  </a:cubicBezTo>
                  <a:cubicBezTo>
                    <a:pt x="1913" y="3404"/>
                    <a:pt x="1913" y="3290"/>
                    <a:pt x="1920" y="3177"/>
                  </a:cubicBezTo>
                  <a:cubicBezTo>
                    <a:pt x="1930" y="3090"/>
                    <a:pt x="1940" y="3010"/>
                    <a:pt x="1957" y="2929"/>
                  </a:cubicBezTo>
                  <a:cubicBezTo>
                    <a:pt x="1973" y="2859"/>
                    <a:pt x="1997" y="2786"/>
                    <a:pt x="2017" y="2712"/>
                  </a:cubicBezTo>
                  <a:cubicBezTo>
                    <a:pt x="2030" y="2672"/>
                    <a:pt x="2040" y="2625"/>
                    <a:pt x="2057" y="2585"/>
                  </a:cubicBezTo>
                  <a:cubicBezTo>
                    <a:pt x="2064" y="2562"/>
                    <a:pt x="2070" y="2542"/>
                    <a:pt x="2080" y="2521"/>
                  </a:cubicBezTo>
                  <a:cubicBezTo>
                    <a:pt x="2100" y="2468"/>
                    <a:pt x="2124" y="2388"/>
                    <a:pt x="2147" y="2311"/>
                  </a:cubicBezTo>
                  <a:cubicBezTo>
                    <a:pt x="2164" y="2251"/>
                    <a:pt x="2181" y="2187"/>
                    <a:pt x="2201" y="2100"/>
                  </a:cubicBezTo>
                  <a:cubicBezTo>
                    <a:pt x="2217" y="2023"/>
                    <a:pt x="2234" y="1953"/>
                    <a:pt x="2241" y="1876"/>
                  </a:cubicBezTo>
                  <a:cubicBezTo>
                    <a:pt x="2248" y="1839"/>
                    <a:pt x="2254" y="1799"/>
                    <a:pt x="2254" y="1759"/>
                  </a:cubicBezTo>
                  <a:cubicBezTo>
                    <a:pt x="2258" y="1719"/>
                    <a:pt x="2258" y="1676"/>
                    <a:pt x="2254" y="1632"/>
                  </a:cubicBezTo>
                  <a:cubicBezTo>
                    <a:pt x="2251" y="1592"/>
                    <a:pt x="2248" y="1552"/>
                    <a:pt x="2238" y="1515"/>
                  </a:cubicBezTo>
                  <a:lnTo>
                    <a:pt x="2238" y="1508"/>
                  </a:lnTo>
                  <a:cubicBezTo>
                    <a:pt x="2231" y="1472"/>
                    <a:pt x="2221" y="1435"/>
                    <a:pt x="2207" y="1398"/>
                  </a:cubicBezTo>
                  <a:cubicBezTo>
                    <a:pt x="2197" y="1355"/>
                    <a:pt x="2184" y="1318"/>
                    <a:pt x="2171" y="1281"/>
                  </a:cubicBezTo>
                  <a:cubicBezTo>
                    <a:pt x="2157" y="1248"/>
                    <a:pt x="2141" y="1218"/>
                    <a:pt x="2131" y="1184"/>
                  </a:cubicBezTo>
                  <a:cubicBezTo>
                    <a:pt x="2121" y="1167"/>
                    <a:pt x="2117" y="1154"/>
                    <a:pt x="2107" y="1137"/>
                  </a:cubicBezTo>
                  <a:lnTo>
                    <a:pt x="2117" y="1114"/>
                  </a:lnTo>
                  <a:cubicBezTo>
                    <a:pt x="2124" y="1087"/>
                    <a:pt x="2134" y="1057"/>
                    <a:pt x="2141" y="1034"/>
                  </a:cubicBezTo>
                  <a:cubicBezTo>
                    <a:pt x="2154" y="1000"/>
                    <a:pt x="2171" y="967"/>
                    <a:pt x="2184" y="937"/>
                  </a:cubicBezTo>
                  <a:cubicBezTo>
                    <a:pt x="2201" y="903"/>
                    <a:pt x="2221" y="873"/>
                    <a:pt x="2238" y="846"/>
                  </a:cubicBezTo>
                  <a:cubicBezTo>
                    <a:pt x="2251" y="823"/>
                    <a:pt x="2264" y="806"/>
                    <a:pt x="2274" y="796"/>
                  </a:cubicBezTo>
                  <a:cubicBezTo>
                    <a:pt x="2288" y="786"/>
                    <a:pt x="2298" y="780"/>
                    <a:pt x="2304" y="770"/>
                  </a:cubicBezTo>
                  <a:cubicBezTo>
                    <a:pt x="2308" y="766"/>
                    <a:pt x="2318" y="763"/>
                    <a:pt x="2321" y="756"/>
                  </a:cubicBezTo>
                  <a:cubicBezTo>
                    <a:pt x="2335" y="749"/>
                    <a:pt x="2351" y="736"/>
                    <a:pt x="2371" y="723"/>
                  </a:cubicBezTo>
                  <a:lnTo>
                    <a:pt x="2375" y="723"/>
                  </a:lnTo>
                  <a:lnTo>
                    <a:pt x="2381" y="719"/>
                  </a:lnTo>
                  <a:lnTo>
                    <a:pt x="2385" y="716"/>
                  </a:lnTo>
                  <a:cubicBezTo>
                    <a:pt x="2415" y="703"/>
                    <a:pt x="2438" y="686"/>
                    <a:pt x="2465" y="673"/>
                  </a:cubicBezTo>
                  <a:cubicBezTo>
                    <a:pt x="2482" y="669"/>
                    <a:pt x="2492" y="663"/>
                    <a:pt x="2508" y="656"/>
                  </a:cubicBezTo>
                  <a:cubicBezTo>
                    <a:pt x="2515" y="656"/>
                    <a:pt x="2522" y="653"/>
                    <a:pt x="2532" y="653"/>
                  </a:cubicBezTo>
                  <a:lnTo>
                    <a:pt x="2555" y="653"/>
                  </a:lnTo>
                  <a:cubicBezTo>
                    <a:pt x="2565" y="653"/>
                    <a:pt x="2569" y="656"/>
                    <a:pt x="2575" y="656"/>
                  </a:cubicBezTo>
                  <a:cubicBezTo>
                    <a:pt x="2582" y="663"/>
                    <a:pt x="2582" y="663"/>
                    <a:pt x="2585" y="663"/>
                  </a:cubicBezTo>
                  <a:cubicBezTo>
                    <a:pt x="2589" y="666"/>
                    <a:pt x="2599" y="666"/>
                    <a:pt x="2602" y="669"/>
                  </a:cubicBezTo>
                  <a:cubicBezTo>
                    <a:pt x="2605" y="673"/>
                    <a:pt x="2615" y="679"/>
                    <a:pt x="2619" y="683"/>
                  </a:cubicBezTo>
                  <a:cubicBezTo>
                    <a:pt x="2632" y="689"/>
                    <a:pt x="2642" y="699"/>
                    <a:pt x="2655" y="713"/>
                  </a:cubicBezTo>
                  <a:cubicBezTo>
                    <a:pt x="2716" y="763"/>
                    <a:pt x="2776" y="816"/>
                    <a:pt x="2853" y="850"/>
                  </a:cubicBezTo>
                  <a:cubicBezTo>
                    <a:pt x="2900" y="870"/>
                    <a:pt x="2943" y="883"/>
                    <a:pt x="2990" y="887"/>
                  </a:cubicBezTo>
                  <a:cubicBezTo>
                    <a:pt x="3007" y="888"/>
                    <a:pt x="3024" y="889"/>
                    <a:pt x="3041" y="889"/>
                  </a:cubicBezTo>
                  <a:cubicBezTo>
                    <a:pt x="3070" y="889"/>
                    <a:pt x="3097" y="886"/>
                    <a:pt x="3120" y="880"/>
                  </a:cubicBezTo>
                  <a:cubicBezTo>
                    <a:pt x="3167" y="863"/>
                    <a:pt x="3207" y="846"/>
                    <a:pt x="3241" y="820"/>
                  </a:cubicBezTo>
                  <a:cubicBezTo>
                    <a:pt x="3257" y="806"/>
                    <a:pt x="3271" y="800"/>
                    <a:pt x="3284" y="786"/>
                  </a:cubicBezTo>
                  <a:cubicBezTo>
                    <a:pt x="3341" y="739"/>
                    <a:pt x="3394" y="686"/>
                    <a:pt x="3445" y="629"/>
                  </a:cubicBezTo>
                  <a:cubicBezTo>
                    <a:pt x="3468" y="602"/>
                    <a:pt x="3488" y="572"/>
                    <a:pt x="3508" y="549"/>
                  </a:cubicBezTo>
                  <a:lnTo>
                    <a:pt x="3572" y="472"/>
                  </a:lnTo>
                  <a:lnTo>
                    <a:pt x="3602" y="442"/>
                  </a:lnTo>
                  <a:cubicBezTo>
                    <a:pt x="3602" y="439"/>
                    <a:pt x="3605" y="439"/>
                    <a:pt x="3608" y="435"/>
                  </a:cubicBezTo>
                  <a:cubicBezTo>
                    <a:pt x="3612" y="435"/>
                    <a:pt x="3612" y="432"/>
                    <a:pt x="3618" y="432"/>
                  </a:cubicBezTo>
                  <a:cubicBezTo>
                    <a:pt x="3622" y="432"/>
                    <a:pt x="3622" y="429"/>
                    <a:pt x="3625" y="429"/>
                  </a:cubicBezTo>
                  <a:lnTo>
                    <a:pt x="3628" y="422"/>
                  </a:lnTo>
                  <a:lnTo>
                    <a:pt x="3638" y="422"/>
                  </a:lnTo>
                  <a:cubicBezTo>
                    <a:pt x="3642" y="418"/>
                    <a:pt x="3642" y="418"/>
                    <a:pt x="3645" y="418"/>
                  </a:cubicBezTo>
                  <a:close/>
                  <a:moveTo>
                    <a:pt x="586" y="71"/>
                  </a:moveTo>
                  <a:cubicBezTo>
                    <a:pt x="596" y="71"/>
                    <a:pt x="603" y="77"/>
                    <a:pt x="613" y="77"/>
                  </a:cubicBezTo>
                  <a:cubicBezTo>
                    <a:pt x="619" y="81"/>
                    <a:pt x="633" y="81"/>
                    <a:pt x="643" y="84"/>
                  </a:cubicBezTo>
                  <a:lnTo>
                    <a:pt x="666" y="98"/>
                  </a:lnTo>
                  <a:cubicBezTo>
                    <a:pt x="680" y="101"/>
                    <a:pt x="693" y="111"/>
                    <a:pt x="703" y="118"/>
                  </a:cubicBezTo>
                  <a:cubicBezTo>
                    <a:pt x="716" y="128"/>
                    <a:pt x="730" y="138"/>
                    <a:pt x="743" y="148"/>
                  </a:cubicBezTo>
                  <a:cubicBezTo>
                    <a:pt x="763" y="168"/>
                    <a:pt x="780" y="181"/>
                    <a:pt x="793" y="198"/>
                  </a:cubicBezTo>
                  <a:lnTo>
                    <a:pt x="853" y="271"/>
                  </a:lnTo>
                  <a:cubicBezTo>
                    <a:pt x="883" y="311"/>
                    <a:pt x="914" y="348"/>
                    <a:pt x="947" y="382"/>
                  </a:cubicBezTo>
                  <a:cubicBezTo>
                    <a:pt x="997" y="435"/>
                    <a:pt x="1051" y="482"/>
                    <a:pt x="1121" y="532"/>
                  </a:cubicBezTo>
                  <a:cubicBezTo>
                    <a:pt x="1188" y="579"/>
                    <a:pt x="1268" y="612"/>
                    <a:pt x="1331" y="632"/>
                  </a:cubicBezTo>
                  <a:cubicBezTo>
                    <a:pt x="1365" y="646"/>
                    <a:pt x="1402" y="653"/>
                    <a:pt x="1435" y="666"/>
                  </a:cubicBezTo>
                  <a:cubicBezTo>
                    <a:pt x="1472" y="679"/>
                    <a:pt x="1505" y="689"/>
                    <a:pt x="1545" y="703"/>
                  </a:cubicBezTo>
                  <a:cubicBezTo>
                    <a:pt x="1582" y="716"/>
                    <a:pt x="1612" y="729"/>
                    <a:pt x="1646" y="746"/>
                  </a:cubicBezTo>
                  <a:cubicBezTo>
                    <a:pt x="1662" y="753"/>
                    <a:pt x="1679" y="766"/>
                    <a:pt x="1696" y="773"/>
                  </a:cubicBezTo>
                  <a:cubicBezTo>
                    <a:pt x="1713" y="786"/>
                    <a:pt x="1723" y="800"/>
                    <a:pt x="1739" y="813"/>
                  </a:cubicBezTo>
                  <a:cubicBezTo>
                    <a:pt x="1766" y="836"/>
                    <a:pt x="1790" y="863"/>
                    <a:pt x="1816" y="890"/>
                  </a:cubicBezTo>
                  <a:cubicBezTo>
                    <a:pt x="1866" y="953"/>
                    <a:pt x="1913" y="1020"/>
                    <a:pt x="1957" y="1087"/>
                  </a:cubicBezTo>
                  <a:cubicBezTo>
                    <a:pt x="1973" y="1121"/>
                    <a:pt x="1990" y="1151"/>
                    <a:pt x="2007" y="1181"/>
                  </a:cubicBezTo>
                  <a:cubicBezTo>
                    <a:pt x="2014" y="1214"/>
                    <a:pt x="2017" y="1238"/>
                    <a:pt x="2024" y="1258"/>
                  </a:cubicBezTo>
                  <a:cubicBezTo>
                    <a:pt x="2037" y="1291"/>
                    <a:pt x="2054" y="1331"/>
                    <a:pt x="2080" y="1365"/>
                  </a:cubicBezTo>
                  <a:lnTo>
                    <a:pt x="2084" y="1351"/>
                  </a:lnTo>
                  <a:cubicBezTo>
                    <a:pt x="2087" y="1351"/>
                    <a:pt x="2087" y="1355"/>
                    <a:pt x="2087" y="1355"/>
                  </a:cubicBezTo>
                  <a:lnTo>
                    <a:pt x="2087" y="1358"/>
                  </a:lnTo>
                  <a:cubicBezTo>
                    <a:pt x="2100" y="1388"/>
                    <a:pt x="2107" y="1422"/>
                    <a:pt x="2117" y="1448"/>
                  </a:cubicBezTo>
                  <a:cubicBezTo>
                    <a:pt x="2131" y="1502"/>
                    <a:pt x="2141" y="1552"/>
                    <a:pt x="2151" y="1602"/>
                  </a:cubicBezTo>
                  <a:cubicBezTo>
                    <a:pt x="2154" y="1632"/>
                    <a:pt x="2154" y="1659"/>
                    <a:pt x="2157" y="1692"/>
                  </a:cubicBezTo>
                  <a:cubicBezTo>
                    <a:pt x="2157" y="1736"/>
                    <a:pt x="2157" y="1779"/>
                    <a:pt x="2154" y="1826"/>
                  </a:cubicBezTo>
                  <a:cubicBezTo>
                    <a:pt x="2151" y="1886"/>
                    <a:pt x="2141" y="1936"/>
                    <a:pt x="2134" y="1980"/>
                  </a:cubicBezTo>
                  <a:cubicBezTo>
                    <a:pt x="2121" y="2043"/>
                    <a:pt x="2107" y="2097"/>
                    <a:pt x="2100" y="2144"/>
                  </a:cubicBezTo>
                  <a:lnTo>
                    <a:pt x="2100" y="2147"/>
                  </a:lnTo>
                  <a:cubicBezTo>
                    <a:pt x="2087" y="2211"/>
                    <a:pt x="2070" y="2274"/>
                    <a:pt x="2054" y="2331"/>
                  </a:cubicBezTo>
                  <a:cubicBezTo>
                    <a:pt x="2034" y="2404"/>
                    <a:pt x="2017" y="2465"/>
                    <a:pt x="1997" y="2525"/>
                  </a:cubicBezTo>
                  <a:lnTo>
                    <a:pt x="1980" y="2572"/>
                  </a:lnTo>
                  <a:cubicBezTo>
                    <a:pt x="1963" y="2615"/>
                    <a:pt x="1947" y="2662"/>
                    <a:pt x="1933" y="2712"/>
                  </a:cubicBezTo>
                  <a:cubicBezTo>
                    <a:pt x="1913" y="2779"/>
                    <a:pt x="1897" y="2846"/>
                    <a:pt x="1880" y="2916"/>
                  </a:cubicBezTo>
                  <a:lnTo>
                    <a:pt x="1873" y="2929"/>
                  </a:lnTo>
                  <a:cubicBezTo>
                    <a:pt x="1870" y="2939"/>
                    <a:pt x="1870" y="2943"/>
                    <a:pt x="1870" y="2946"/>
                  </a:cubicBezTo>
                  <a:cubicBezTo>
                    <a:pt x="1840" y="3100"/>
                    <a:pt x="1823" y="3260"/>
                    <a:pt x="1823" y="3414"/>
                  </a:cubicBezTo>
                  <a:cubicBezTo>
                    <a:pt x="1823" y="3598"/>
                    <a:pt x="1823" y="3745"/>
                    <a:pt x="1830" y="3879"/>
                  </a:cubicBezTo>
                  <a:cubicBezTo>
                    <a:pt x="1833" y="4036"/>
                    <a:pt x="1840" y="4200"/>
                    <a:pt x="1850" y="4354"/>
                  </a:cubicBezTo>
                  <a:lnTo>
                    <a:pt x="1850" y="4367"/>
                  </a:lnTo>
                  <a:cubicBezTo>
                    <a:pt x="1853" y="4437"/>
                    <a:pt x="1856" y="4511"/>
                    <a:pt x="1870" y="4581"/>
                  </a:cubicBezTo>
                  <a:cubicBezTo>
                    <a:pt x="1886" y="4678"/>
                    <a:pt x="1900" y="4752"/>
                    <a:pt x="1917" y="4818"/>
                  </a:cubicBezTo>
                  <a:cubicBezTo>
                    <a:pt x="1933" y="4895"/>
                    <a:pt x="1953" y="4969"/>
                    <a:pt x="1973" y="5052"/>
                  </a:cubicBezTo>
                  <a:cubicBezTo>
                    <a:pt x="1990" y="5106"/>
                    <a:pt x="2004" y="5166"/>
                    <a:pt x="2020" y="5220"/>
                  </a:cubicBezTo>
                  <a:lnTo>
                    <a:pt x="2037" y="5287"/>
                  </a:lnTo>
                  <a:cubicBezTo>
                    <a:pt x="2057" y="5363"/>
                    <a:pt x="2080" y="5437"/>
                    <a:pt x="2104" y="5514"/>
                  </a:cubicBezTo>
                  <a:cubicBezTo>
                    <a:pt x="2124" y="5574"/>
                    <a:pt x="2151" y="5651"/>
                    <a:pt x="2181" y="5721"/>
                  </a:cubicBezTo>
                  <a:cubicBezTo>
                    <a:pt x="2214" y="5798"/>
                    <a:pt x="2251" y="5872"/>
                    <a:pt x="2288" y="5942"/>
                  </a:cubicBezTo>
                  <a:cubicBezTo>
                    <a:pt x="2304" y="5969"/>
                    <a:pt x="2318" y="5999"/>
                    <a:pt x="2335" y="6025"/>
                  </a:cubicBezTo>
                  <a:cubicBezTo>
                    <a:pt x="2355" y="6066"/>
                    <a:pt x="2375" y="6106"/>
                    <a:pt x="2398" y="6146"/>
                  </a:cubicBezTo>
                  <a:lnTo>
                    <a:pt x="2408" y="6166"/>
                  </a:lnTo>
                  <a:cubicBezTo>
                    <a:pt x="2442" y="6223"/>
                    <a:pt x="2472" y="6286"/>
                    <a:pt x="2508" y="6346"/>
                  </a:cubicBezTo>
                  <a:cubicBezTo>
                    <a:pt x="2532" y="6380"/>
                    <a:pt x="2555" y="6417"/>
                    <a:pt x="2575" y="6450"/>
                  </a:cubicBezTo>
                  <a:lnTo>
                    <a:pt x="2585" y="6463"/>
                  </a:lnTo>
                  <a:cubicBezTo>
                    <a:pt x="2594" y="6477"/>
                    <a:pt x="2603" y="6490"/>
                    <a:pt x="2612" y="6503"/>
                  </a:cubicBezTo>
                  <a:lnTo>
                    <a:pt x="2612" y="6503"/>
                  </a:lnTo>
                  <a:cubicBezTo>
                    <a:pt x="2611" y="6502"/>
                    <a:pt x="2610" y="6501"/>
                    <a:pt x="2609" y="6500"/>
                  </a:cubicBezTo>
                  <a:cubicBezTo>
                    <a:pt x="2589" y="6480"/>
                    <a:pt x="2562" y="6463"/>
                    <a:pt x="2538" y="6440"/>
                  </a:cubicBezTo>
                  <a:cubicBezTo>
                    <a:pt x="2495" y="6407"/>
                    <a:pt x="2458" y="6370"/>
                    <a:pt x="2418" y="6336"/>
                  </a:cubicBezTo>
                  <a:lnTo>
                    <a:pt x="2304" y="6223"/>
                  </a:lnTo>
                  <a:cubicBezTo>
                    <a:pt x="2260" y="6181"/>
                    <a:pt x="2222" y="6137"/>
                    <a:pt x="2184" y="6096"/>
                  </a:cubicBezTo>
                  <a:lnTo>
                    <a:pt x="2184" y="6096"/>
                  </a:lnTo>
                  <a:cubicBezTo>
                    <a:pt x="2184" y="6096"/>
                    <a:pt x="2184" y="6096"/>
                    <a:pt x="2184" y="6096"/>
                  </a:cubicBezTo>
                  <a:lnTo>
                    <a:pt x="2177" y="6089"/>
                  </a:lnTo>
                  <a:lnTo>
                    <a:pt x="2177" y="6089"/>
                  </a:lnTo>
                  <a:cubicBezTo>
                    <a:pt x="2179" y="6091"/>
                    <a:pt x="2181" y="6093"/>
                    <a:pt x="2184" y="6096"/>
                  </a:cubicBezTo>
                  <a:lnTo>
                    <a:pt x="2184" y="6096"/>
                  </a:lnTo>
                  <a:cubicBezTo>
                    <a:pt x="2177" y="6095"/>
                    <a:pt x="2177" y="6089"/>
                    <a:pt x="2177" y="6089"/>
                  </a:cubicBezTo>
                  <a:lnTo>
                    <a:pt x="2177" y="6089"/>
                  </a:lnTo>
                  <a:cubicBezTo>
                    <a:pt x="2177" y="6089"/>
                    <a:pt x="2177" y="6089"/>
                    <a:pt x="2177" y="6089"/>
                  </a:cubicBezTo>
                  <a:cubicBezTo>
                    <a:pt x="2178" y="6089"/>
                    <a:pt x="2178" y="6089"/>
                    <a:pt x="2178" y="6089"/>
                  </a:cubicBezTo>
                  <a:lnTo>
                    <a:pt x="2178" y="6089"/>
                  </a:lnTo>
                  <a:cubicBezTo>
                    <a:pt x="2150" y="6058"/>
                    <a:pt x="2126" y="6030"/>
                    <a:pt x="2104" y="5999"/>
                  </a:cubicBezTo>
                  <a:cubicBezTo>
                    <a:pt x="1983" y="5852"/>
                    <a:pt x="1883" y="5711"/>
                    <a:pt x="1793" y="5577"/>
                  </a:cubicBezTo>
                  <a:lnTo>
                    <a:pt x="1786" y="5561"/>
                  </a:lnTo>
                  <a:cubicBezTo>
                    <a:pt x="1769" y="5531"/>
                    <a:pt x="1753" y="5497"/>
                    <a:pt x="1736" y="5467"/>
                  </a:cubicBezTo>
                  <a:cubicBezTo>
                    <a:pt x="1719" y="5430"/>
                    <a:pt x="1703" y="5397"/>
                    <a:pt x="1686" y="5363"/>
                  </a:cubicBezTo>
                  <a:cubicBezTo>
                    <a:pt x="1662" y="5303"/>
                    <a:pt x="1639" y="5253"/>
                    <a:pt x="1622" y="5210"/>
                  </a:cubicBezTo>
                  <a:cubicBezTo>
                    <a:pt x="1606" y="5153"/>
                    <a:pt x="1586" y="5099"/>
                    <a:pt x="1572" y="5052"/>
                  </a:cubicBezTo>
                  <a:cubicBezTo>
                    <a:pt x="1552" y="4992"/>
                    <a:pt x="1535" y="4932"/>
                    <a:pt x="1522" y="4879"/>
                  </a:cubicBezTo>
                  <a:cubicBezTo>
                    <a:pt x="1512" y="4818"/>
                    <a:pt x="1499" y="4765"/>
                    <a:pt x="1489" y="4715"/>
                  </a:cubicBezTo>
                  <a:cubicBezTo>
                    <a:pt x="1482" y="4661"/>
                    <a:pt x="1469" y="4594"/>
                    <a:pt x="1465" y="4531"/>
                  </a:cubicBezTo>
                  <a:cubicBezTo>
                    <a:pt x="1455" y="4474"/>
                    <a:pt x="1455" y="4411"/>
                    <a:pt x="1452" y="4347"/>
                  </a:cubicBezTo>
                  <a:lnTo>
                    <a:pt x="1452" y="4123"/>
                  </a:lnTo>
                  <a:lnTo>
                    <a:pt x="1452" y="4039"/>
                  </a:lnTo>
                  <a:lnTo>
                    <a:pt x="1452" y="4033"/>
                  </a:lnTo>
                  <a:cubicBezTo>
                    <a:pt x="1452" y="3956"/>
                    <a:pt x="1452" y="3876"/>
                    <a:pt x="1449" y="3795"/>
                  </a:cubicBezTo>
                  <a:cubicBezTo>
                    <a:pt x="1445" y="3715"/>
                    <a:pt x="1438" y="3638"/>
                    <a:pt x="1432" y="3558"/>
                  </a:cubicBezTo>
                  <a:cubicBezTo>
                    <a:pt x="1422" y="3481"/>
                    <a:pt x="1412" y="3404"/>
                    <a:pt x="1402" y="3331"/>
                  </a:cubicBezTo>
                  <a:cubicBezTo>
                    <a:pt x="1388" y="3240"/>
                    <a:pt x="1378" y="3160"/>
                    <a:pt x="1362" y="3087"/>
                  </a:cubicBezTo>
                  <a:cubicBezTo>
                    <a:pt x="1345" y="3010"/>
                    <a:pt x="1328" y="2929"/>
                    <a:pt x="1305" y="2859"/>
                  </a:cubicBezTo>
                  <a:cubicBezTo>
                    <a:pt x="1285" y="2779"/>
                    <a:pt x="1265" y="2709"/>
                    <a:pt x="1238" y="2642"/>
                  </a:cubicBezTo>
                  <a:cubicBezTo>
                    <a:pt x="1211" y="2568"/>
                    <a:pt x="1181" y="2495"/>
                    <a:pt x="1151" y="2428"/>
                  </a:cubicBezTo>
                  <a:cubicBezTo>
                    <a:pt x="1138" y="2401"/>
                    <a:pt x="1121" y="2368"/>
                    <a:pt x="1111" y="2338"/>
                  </a:cubicBezTo>
                  <a:cubicBezTo>
                    <a:pt x="1094" y="2301"/>
                    <a:pt x="1071" y="2257"/>
                    <a:pt x="1054" y="2217"/>
                  </a:cubicBezTo>
                  <a:cubicBezTo>
                    <a:pt x="997" y="2087"/>
                    <a:pt x="937" y="1950"/>
                    <a:pt x="867" y="1766"/>
                  </a:cubicBezTo>
                  <a:cubicBezTo>
                    <a:pt x="813" y="1632"/>
                    <a:pt x="750" y="1488"/>
                    <a:pt x="669" y="1325"/>
                  </a:cubicBezTo>
                  <a:cubicBezTo>
                    <a:pt x="636" y="1258"/>
                    <a:pt x="603" y="1191"/>
                    <a:pt x="566" y="1131"/>
                  </a:cubicBezTo>
                  <a:cubicBezTo>
                    <a:pt x="529" y="1067"/>
                    <a:pt x="486" y="1004"/>
                    <a:pt x="432" y="923"/>
                  </a:cubicBezTo>
                  <a:cubicBezTo>
                    <a:pt x="402" y="880"/>
                    <a:pt x="369" y="833"/>
                    <a:pt x="335" y="790"/>
                  </a:cubicBezTo>
                  <a:cubicBezTo>
                    <a:pt x="282" y="716"/>
                    <a:pt x="225" y="636"/>
                    <a:pt x="168" y="552"/>
                  </a:cubicBezTo>
                  <a:lnTo>
                    <a:pt x="161" y="539"/>
                  </a:lnTo>
                  <a:cubicBezTo>
                    <a:pt x="145" y="515"/>
                    <a:pt x="125" y="485"/>
                    <a:pt x="111" y="455"/>
                  </a:cubicBezTo>
                  <a:cubicBezTo>
                    <a:pt x="108" y="452"/>
                    <a:pt x="101" y="445"/>
                    <a:pt x="101" y="439"/>
                  </a:cubicBezTo>
                  <a:cubicBezTo>
                    <a:pt x="98" y="432"/>
                    <a:pt x="94" y="418"/>
                    <a:pt x="94" y="412"/>
                  </a:cubicBezTo>
                  <a:lnTo>
                    <a:pt x="94" y="398"/>
                  </a:lnTo>
                  <a:lnTo>
                    <a:pt x="94" y="372"/>
                  </a:lnTo>
                  <a:lnTo>
                    <a:pt x="94" y="362"/>
                  </a:lnTo>
                  <a:cubicBezTo>
                    <a:pt x="98" y="348"/>
                    <a:pt x="98" y="338"/>
                    <a:pt x="101" y="332"/>
                  </a:cubicBezTo>
                  <a:cubicBezTo>
                    <a:pt x="108" y="322"/>
                    <a:pt x="108" y="318"/>
                    <a:pt x="111" y="311"/>
                  </a:cubicBezTo>
                  <a:cubicBezTo>
                    <a:pt x="114" y="298"/>
                    <a:pt x="125" y="285"/>
                    <a:pt x="131" y="271"/>
                  </a:cubicBezTo>
                  <a:cubicBezTo>
                    <a:pt x="141" y="265"/>
                    <a:pt x="145" y="255"/>
                    <a:pt x="151" y="248"/>
                  </a:cubicBezTo>
                  <a:cubicBezTo>
                    <a:pt x="165" y="238"/>
                    <a:pt x="175" y="228"/>
                    <a:pt x="185" y="218"/>
                  </a:cubicBezTo>
                  <a:lnTo>
                    <a:pt x="198" y="205"/>
                  </a:lnTo>
                  <a:cubicBezTo>
                    <a:pt x="201" y="201"/>
                    <a:pt x="211" y="198"/>
                    <a:pt x="215" y="194"/>
                  </a:cubicBezTo>
                  <a:cubicBezTo>
                    <a:pt x="231" y="181"/>
                    <a:pt x="252" y="171"/>
                    <a:pt x="275" y="161"/>
                  </a:cubicBezTo>
                  <a:cubicBezTo>
                    <a:pt x="325" y="138"/>
                    <a:pt x="379" y="118"/>
                    <a:pt x="435" y="98"/>
                  </a:cubicBezTo>
                  <a:cubicBezTo>
                    <a:pt x="462" y="87"/>
                    <a:pt x="486" y="81"/>
                    <a:pt x="516" y="77"/>
                  </a:cubicBezTo>
                  <a:cubicBezTo>
                    <a:pt x="529" y="77"/>
                    <a:pt x="546" y="71"/>
                    <a:pt x="559" y="71"/>
                  </a:cubicBezTo>
                  <a:close/>
                  <a:moveTo>
                    <a:pt x="582" y="0"/>
                  </a:moveTo>
                  <a:cubicBezTo>
                    <a:pt x="555" y="0"/>
                    <a:pt x="527" y="4"/>
                    <a:pt x="499" y="11"/>
                  </a:cubicBezTo>
                  <a:cubicBezTo>
                    <a:pt x="466" y="14"/>
                    <a:pt x="435" y="27"/>
                    <a:pt x="402" y="34"/>
                  </a:cubicBezTo>
                  <a:cubicBezTo>
                    <a:pt x="322" y="61"/>
                    <a:pt x="245" y="87"/>
                    <a:pt x="178" y="131"/>
                  </a:cubicBezTo>
                  <a:cubicBezTo>
                    <a:pt x="101" y="181"/>
                    <a:pt x="44" y="251"/>
                    <a:pt x="18" y="338"/>
                  </a:cubicBezTo>
                  <a:cubicBezTo>
                    <a:pt x="1" y="402"/>
                    <a:pt x="14" y="469"/>
                    <a:pt x="48" y="522"/>
                  </a:cubicBezTo>
                  <a:cubicBezTo>
                    <a:pt x="84" y="596"/>
                    <a:pt x="128" y="663"/>
                    <a:pt x="171" y="723"/>
                  </a:cubicBezTo>
                  <a:cubicBezTo>
                    <a:pt x="265" y="850"/>
                    <a:pt x="355" y="970"/>
                    <a:pt x="439" y="1101"/>
                  </a:cubicBezTo>
                  <a:cubicBezTo>
                    <a:pt x="482" y="1167"/>
                    <a:pt x="522" y="1238"/>
                    <a:pt x="556" y="1308"/>
                  </a:cubicBezTo>
                  <a:cubicBezTo>
                    <a:pt x="596" y="1388"/>
                    <a:pt x="633" y="1472"/>
                    <a:pt x="669" y="1552"/>
                  </a:cubicBezTo>
                  <a:cubicBezTo>
                    <a:pt x="696" y="1605"/>
                    <a:pt x="720" y="1659"/>
                    <a:pt x="740" y="1716"/>
                  </a:cubicBezTo>
                  <a:cubicBezTo>
                    <a:pt x="763" y="1766"/>
                    <a:pt x="783" y="1819"/>
                    <a:pt x="803" y="1870"/>
                  </a:cubicBezTo>
                  <a:cubicBezTo>
                    <a:pt x="833" y="1943"/>
                    <a:pt x="863" y="2020"/>
                    <a:pt x="897" y="2094"/>
                  </a:cubicBezTo>
                  <a:cubicBezTo>
                    <a:pt x="930" y="2167"/>
                    <a:pt x="957" y="2237"/>
                    <a:pt x="990" y="2308"/>
                  </a:cubicBezTo>
                  <a:cubicBezTo>
                    <a:pt x="1021" y="2384"/>
                    <a:pt x="1054" y="2455"/>
                    <a:pt x="1087" y="2528"/>
                  </a:cubicBezTo>
                  <a:cubicBezTo>
                    <a:pt x="1118" y="2602"/>
                    <a:pt x="1141" y="2672"/>
                    <a:pt x="1168" y="2742"/>
                  </a:cubicBezTo>
                  <a:cubicBezTo>
                    <a:pt x="1204" y="2876"/>
                    <a:pt x="1238" y="3010"/>
                    <a:pt x="1265" y="3147"/>
                  </a:cubicBezTo>
                  <a:cubicBezTo>
                    <a:pt x="1288" y="3311"/>
                    <a:pt x="1305" y="3478"/>
                    <a:pt x="1315" y="3642"/>
                  </a:cubicBezTo>
                  <a:cubicBezTo>
                    <a:pt x="1318" y="3695"/>
                    <a:pt x="1318" y="3745"/>
                    <a:pt x="1318" y="3799"/>
                  </a:cubicBezTo>
                  <a:cubicBezTo>
                    <a:pt x="1318" y="3849"/>
                    <a:pt x="1318" y="3899"/>
                    <a:pt x="1315" y="3949"/>
                  </a:cubicBezTo>
                  <a:cubicBezTo>
                    <a:pt x="1308" y="4049"/>
                    <a:pt x="1301" y="4146"/>
                    <a:pt x="1298" y="4243"/>
                  </a:cubicBezTo>
                  <a:cubicBezTo>
                    <a:pt x="1291" y="4324"/>
                    <a:pt x="1288" y="4401"/>
                    <a:pt x="1291" y="4481"/>
                  </a:cubicBezTo>
                  <a:cubicBezTo>
                    <a:pt x="1291" y="4528"/>
                    <a:pt x="1291" y="4568"/>
                    <a:pt x="1298" y="4614"/>
                  </a:cubicBezTo>
                  <a:cubicBezTo>
                    <a:pt x="1301" y="4658"/>
                    <a:pt x="1305" y="4695"/>
                    <a:pt x="1308" y="4735"/>
                  </a:cubicBezTo>
                  <a:cubicBezTo>
                    <a:pt x="1318" y="4815"/>
                    <a:pt x="1335" y="4895"/>
                    <a:pt x="1355" y="4976"/>
                  </a:cubicBezTo>
                  <a:cubicBezTo>
                    <a:pt x="1372" y="5049"/>
                    <a:pt x="1398" y="5126"/>
                    <a:pt x="1422" y="5200"/>
                  </a:cubicBezTo>
                  <a:cubicBezTo>
                    <a:pt x="1435" y="5236"/>
                    <a:pt x="1449" y="5276"/>
                    <a:pt x="1465" y="5313"/>
                  </a:cubicBezTo>
                  <a:cubicBezTo>
                    <a:pt x="1475" y="5350"/>
                    <a:pt x="1492" y="5383"/>
                    <a:pt x="1509" y="5420"/>
                  </a:cubicBezTo>
                  <a:lnTo>
                    <a:pt x="1515" y="5427"/>
                  </a:lnTo>
                  <a:cubicBezTo>
                    <a:pt x="1542" y="5497"/>
                    <a:pt x="1586" y="5564"/>
                    <a:pt x="1632" y="5638"/>
                  </a:cubicBezTo>
                  <a:cubicBezTo>
                    <a:pt x="1669" y="5698"/>
                    <a:pt x="1716" y="5755"/>
                    <a:pt x="1766" y="5821"/>
                  </a:cubicBezTo>
                  <a:cubicBezTo>
                    <a:pt x="1820" y="5895"/>
                    <a:pt x="1873" y="5955"/>
                    <a:pt x="1923" y="6012"/>
                  </a:cubicBezTo>
                  <a:lnTo>
                    <a:pt x="1953" y="6039"/>
                  </a:lnTo>
                  <a:cubicBezTo>
                    <a:pt x="1970" y="6062"/>
                    <a:pt x="1990" y="6079"/>
                    <a:pt x="2007" y="6099"/>
                  </a:cubicBezTo>
                  <a:cubicBezTo>
                    <a:pt x="2017" y="6112"/>
                    <a:pt x="2027" y="6119"/>
                    <a:pt x="2037" y="6132"/>
                  </a:cubicBezTo>
                  <a:cubicBezTo>
                    <a:pt x="2054" y="6149"/>
                    <a:pt x="2067" y="6166"/>
                    <a:pt x="2084" y="6183"/>
                  </a:cubicBezTo>
                  <a:lnTo>
                    <a:pt x="2094" y="6196"/>
                  </a:lnTo>
                  <a:cubicBezTo>
                    <a:pt x="2107" y="6206"/>
                    <a:pt x="2117" y="6219"/>
                    <a:pt x="2127" y="6229"/>
                  </a:cubicBezTo>
                  <a:cubicBezTo>
                    <a:pt x="2141" y="6239"/>
                    <a:pt x="2157" y="6253"/>
                    <a:pt x="2171" y="6266"/>
                  </a:cubicBezTo>
                  <a:cubicBezTo>
                    <a:pt x="2194" y="6290"/>
                    <a:pt x="2224" y="6313"/>
                    <a:pt x="2251" y="6336"/>
                  </a:cubicBezTo>
                  <a:lnTo>
                    <a:pt x="2268" y="6350"/>
                  </a:lnTo>
                  <a:cubicBezTo>
                    <a:pt x="2271" y="6356"/>
                    <a:pt x="2278" y="6363"/>
                    <a:pt x="2284" y="6366"/>
                  </a:cubicBezTo>
                  <a:cubicBezTo>
                    <a:pt x="2288" y="6370"/>
                    <a:pt x="2294" y="6373"/>
                    <a:pt x="2301" y="6380"/>
                  </a:cubicBezTo>
                  <a:cubicBezTo>
                    <a:pt x="2318" y="6390"/>
                    <a:pt x="2328" y="6403"/>
                    <a:pt x="2345" y="6417"/>
                  </a:cubicBezTo>
                  <a:cubicBezTo>
                    <a:pt x="2378" y="6437"/>
                    <a:pt x="2408" y="6457"/>
                    <a:pt x="2442" y="6483"/>
                  </a:cubicBezTo>
                  <a:cubicBezTo>
                    <a:pt x="2472" y="6507"/>
                    <a:pt x="2505" y="6530"/>
                    <a:pt x="2535" y="6554"/>
                  </a:cubicBezTo>
                  <a:cubicBezTo>
                    <a:pt x="2552" y="6567"/>
                    <a:pt x="2572" y="6584"/>
                    <a:pt x="2589" y="6597"/>
                  </a:cubicBezTo>
                  <a:cubicBezTo>
                    <a:pt x="2592" y="6600"/>
                    <a:pt x="2602" y="6604"/>
                    <a:pt x="2605" y="6607"/>
                  </a:cubicBezTo>
                  <a:cubicBezTo>
                    <a:pt x="2619" y="6614"/>
                    <a:pt x="2625" y="6614"/>
                    <a:pt x="2639" y="6614"/>
                  </a:cubicBezTo>
                  <a:cubicBezTo>
                    <a:pt x="2650" y="6610"/>
                    <a:pt x="2660" y="6603"/>
                    <a:pt x="2665" y="6594"/>
                  </a:cubicBezTo>
                  <a:lnTo>
                    <a:pt x="2665" y="6594"/>
                  </a:lnTo>
                  <a:cubicBezTo>
                    <a:pt x="2677" y="6616"/>
                    <a:pt x="2689" y="6637"/>
                    <a:pt x="2702" y="6657"/>
                  </a:cubicBezTo>
                  <a:cubicBezTo>
                    <a:pt x="2722" y="6691"/>
                    <a:pt x="2749" y="6721"/>
                    <a:pt x="2786" y="6734"/>
                  </a:cubicBezTo>
                  <a:cubicBezTo>
                    <a:pt x="2799" y="6738"/>
                    <a:pt x="2816" y="6741"/>
                    <a:pt x="2833" y="6741"/>
                  </a:cubicBezTo>
                  <a:cubicBezTo>
                    <a:pt x="2844" y="6741"/>
                    <a:pt x="2852" y="6739"/>
                    <a:pt x="2867" y="6739"/>
                  </a:cubicBezTo>
                  <a:cubicBezTo>
                    <a:pt x="2875" y="6739"/>
                    <a:pt x="2884" y="6740"/>
                    <a:pt x="2896" y="6741"/>
                  </a:cubicBezTo>
                  <a:cubicBezTo>
                    <a:pt x="2913" y="6728"/>
                    <a:pt x="2926" y="6704"/>
                    <a:pt x="2923" y="6684"/>
                  </a:cubicBezTo>
                  <a:cubicBezTo>
                    <a:pt x="2913" y="6637"/>
                    <a:pt x="2910" y="6590"/>
                    <a:pt x="2903" y="6544"/>
                  </a:cubicBezTo>
                  <a:lnTo>
                    <a:pt x="2896" y="6520"/>
                  </a:lnTo>
                  <a:cubicBezTo>
                    <a:pt x="2890" y="6443"/>
                    <a:pt x="2873" y="6366"/>
                    <a:pt x="2856" y="6283"/>
                  </a:cubicBezTo>
                  <a:cubicBezTo>
                    <a:pt x="2843" y="6219"/>
                    <a:pt x="2826" y="6156"/>
                    <a:pt x="2809" y="6092"/>
                  </a:cubicBezTo>
                  <a:lnTo>
                    <a:pt x="2803" y="6066"/>
                  </a:lnTo>
                  <a:lnTo>
                    <a:pt x="2803" y="6059"/>
                  </a:lnTo>
                  <a:lnTo>
                    <a:pt x="2739" y="5821"/>
                  </a:lnTo>
                  <a:cubicBezTo>
                    <a:pt x="2719" y="5748"/>
                    <a:pt x="2702" y="5668"/>
                    <a:pt x="2689" y="5601"/>
                  </a:cubicBezTo>
                  <a:cubicBezTo>
                    <a:pt x="2686" y="5591"/>
                    <a:pt x="2686" y="5587"/>
                    <a:pt x="2686" y="5584"/>
                  </a:cubicBezTo>
                  <a:lnTo>
                    <a:pt x="2686" y="5581"/>
                  </a:lnTo>
                  <a:lnTo>
                    <a:pt x="2686" y="5571"/>
                  </a:lnTo>
                  <a:lnTo>
                    <a:pt x="2686" y="5564"/>
                  </a:lnTo>
                  <a:lnTo>
                    <a:pt x="2686" y="5557"/>
                  </a:lnTo>
                  <a:lnTo>
                    <a:pt x="2686" y="5551"/>
                  </a:lnTo>
                  <a:lnTo>
                    <a:pt x="2686" y="5547"/>
                  </a:lnTo>
                  <a:lnTo>
                    <a:pt x="2686" y="5541"/>
                  </a:lnTo>
                  <a:cubicBezTo>
                    <a:pt x="2686" y="5534"/>
                    <a:pt x="2679" y="5524"/>
                    <a:pt x="2679" y="5517"/>
                  </a:cubicBezTo>
                  <a:cubicBezTo>
                    <a:pt x="2676" y="5474"/>
                    <a:pt x="2672" y="5437"/>
                    <a:pt x="2669" y="5400"/>
                  </a:cubicBezTo>
                  <a:cubicBezTo>
                    <a:pt x="2629" y="5036"/>
                    <a:pt x="2605" y="4738"/>
                    <a:pt x="2589" y="4467"/>
                  </a:cubicBezTo>
                  <a:cubicBezTo>
                    <a:pt x="2585" y="4380"/>
                    <a:pt x="2585" y="4304"/>
                    <a:pt x="2589" y="4233"/>
                  </a:cubicBezTo>
                  <a:cubicBezTo>
                    <a:pt x="2592" y="4197"/>
                    <a:pt x="2595" y="4170"/>
                    <a:pt x="2602" y="4143"/>
                  </a:cubicBezTo>
                  <a:lnTo>
                    <a:pt x="2602" y="4133"/>
                  </a:lnTo>
                  <a:cubicBezTo>
                    <a:pt x="2605" y="4126"/>
                    <a:pt x="2605" y="4113"/>
                    <a:pt x="2609" y="4103"/>
                  </a:cubicBezTo>
                  <a:cubicBezTo>
                    <a:pt x="2612" y="4086"/>
                    <a:pt x="2619" y="4076"/>
                    <a:pt x="2622" y="4063"/>
                  </a:cubicBezTo>
                  <a:cubicBezTo>
                    <a:pt x="2629" y="4036"/>
                    <a:pt x="2642" y="4013"/>
                    <a:pt x="2652" y="3993"/>
                  </a:cubicBezTo>
                  <a:cubicBezTo>
                    <a:pt x="2672" y="3952"/>
                    <a:pt x="2689" y="3919"/>
                    <a:pt x="2709" y="3892"/>
                  </a:cubicBezTo>
                  <a:cubicBezTo>
                    <a:pt x="2726" y="3876"/>
                    <a:pt x="2739" y="3859"/>
                    <a:pt x="2756" y="3835"/>
                  </a:cubicBezTo>
                  <a:lnTo>
                    <a:pt x="2843" y="3749"/>
                  </a:lnTo>
                  <a:cubicBezTo>
                    <a:pt x="2859" y="3735"/>
                    <a:pt x="2876" y="3718"/>
                    <a:pt x="2893" y="3702"/>
                  </a:cubicBezTo>
                  <a:cubicBezTo>
                    <a:pt x="3003" y="3598"/>
                    <a:pt x="3097" y="3478"/>
                    <a:pt x="3180" y="3341"/>
                  </a:cubicBezTo>
                  <a:cubicBezTo>
                    <a:pt x="3210" y="3290"/>
                    <a:pt x="3241" y="3234"/>
                    <a:pt x="3271" y="3183"/>
                  </a:cubicBezTo>
                  <a:cubicBezTo>
                    <a:pt x="3281" y="3163"/>
                    <a:pt x="3291" y="3143"/>
                    <a:pt x="3304" y="3127"/>
                  </a:cubicBezTo>
                  <a:cubicBezTo>
                    <a:pt x="3321" y="3093"/>
                    <a:pt x="3341" y="3056"/>
                    <a:pt x="3361" y="3023"/>
                  </a:cubicBezTo>
                  <a:cubicBezTo>
                    <a:pt x="3378" y="2990"/>
                    <a:pt x="3398" y="2959"/>
                    <a:pt x="3414" y="2926"/>
                  </a:cubicBezTo>
                  <a:cubicBezTo>
                    <a:pt x="3572" y="2659"/>
                    <a:pt x="3712" y="2364"/>
                    <a:pt x="3839" y="2060"/>
                  </a:cubicBezTo>
                  <a:cubicBezTo>
                    <a:pt x="3856" y="2027"/>
                    <a:pt x="3866" y="1990"/>
                    <a:pt x="3879" y="1956"/>
                  </a:cubicBezTo>
                  <a:cubicBezTo>
                    <a:pt x="3893" y="1920"/>
                    <a:pt x="3909" y="1880"/>
                    <a:pt x="3916" y="1843"/>
                  </a:cubicBezTo>
                  <a:cubicBezTo>
                    <a:pt x="3929" y="1803"/>
                    <a:pt x="3939" y="1759"/>
                    <a:pt x="3946" y="1719"/>
                  </a:cubicBezTo>
                  <a:cubicBezTo>
                    <a:pt x="3956" y="1672"/>
                    <a:pt x="3959" y="1629"/>
                    <a:pt x="3963" y="1592"/>
                  </a:cubicBezTo>
                  <a:cubicBezTo>
                    <a:pt x="3966" y="1508"/>
                    <a:pt x="3973" y="1425"/>
                    <a:pt x="3976" y="1345"/>
                  </a:cubicBezTo>
                  <a:cubicBezTo>
                    <a:pt x="3979" y="1274"/>
                    <a:pt x="3983" y="1201"/>
                    <a:pt x="3990" y="1127"/>
                  </a:cubicBezTo>
                  <a:lnTo>
                    <a:pt x="3990" y="1121"/>
                  </a:lnTo>
                  <a:cubicBezTo>
                    <a:pt x="4000" y="1024"/>
                    <a:pt x="4013" y="933"/>
                    <a:pt x="4016" y="840"/>
                  </a:cubicBezTo>
                  <a:cubicBezTo>
                    <a:pt x="4023" y="803"/>
                    <a:pt x="4023" y="760"/>
                    <a:pt x="4016" y="723"/>
                  </a:cubicBezTo>
                  <a:cubicBezTo>
                    <a:pt x="4016" y="683"/>
                    <a:pt x="4010" y="639"/>
                    <a:pt x="3996" y="599"/>
                  </a:cubicBezTo>
                  <a:cubicBezTo>
                    <a:pt x="3976" y="519"/>
                    <a:pt x="3946" y="439"/>
                    <a:pt x="3906" y="368"/>
                  </a:cubicBezTo>
                  <a:cubicBezTo>
                    <a:pt x="3879" y="322"/>
                    <a:pt x="3846" y="285"/>
                    <a:pt x="3799" y="258"/>
                  </a:cubicBezTo>
                  <a:cubicBezTo>
                    <a:pt x="3767" y="239"/>
                    <a:pt x="3731" y="233"/>
                    <a:pt x="3694" y="233"/>
                  </a:cubicBezTo>
                  <a:cubicBezTo>
                    <a:pt x="3685" y="233"/>
                    <a:pt x="3675" y="234"/>
                    <a:pt x="3665" y="235"/>
                  </a:cubicBezTo>
                  <a:cubicBezTo>
                    <a:pt x="3592" y="245"/>
                    <a:pt x="3525" y="295"/>
                    <a:pt x="3475" y="352"/>
                  </a:cubicBezTo>
                  <a:cubicBezTo>
                    <a:pt x="3424" y="408"/>
                    <a:pt x="3378" y="469"/>
                    <a:pt x="3328" y="525"/>
                  </a:cubicBezTo>
                  <a:cubicBezTo>
                    <a:pt x="3294" y="566"/>
                    <a:pt x="3261" y="592"/>
                    <a:pt x="3227" y="629"/>
                  </a:cubicBezTo>
                  <a:cubicBezTo>
                    <a:pt x="3210" y="646"/>
                    <a:pt x="3190" y="659"/>
                    <a:pt x="3170" y="673"/>
                  </a:cubicBezTo>
                  <a:lnTo>
                    <a:pt x="3144" y="686"/>
                  </a:lnTo>
                  <a:cubicBezTo>
                    <a:pt x="3137" y="689"/>
                    <a:pt x="3130" y="689"/>
                    <a:pt x="3124" y="693"/>
                  </a:cubicBezTo>
                  <a:cubicBezTo>
                    <a:pt x="3114" y="693"/>
                    <a:pt x="3107" y="699"/>
                    <a:pt x="3097" y="699"/>
                  </a:cubicBezTo>
                  <a:cubicBezTo>
                    <a:pt x="3090" y="703"/>
                    <a:pt x="3080" y="703"/>
                    <a:pt x="3073" y="703"/>
                  </a:cubicBezTo>
                  <a:lnTo>
                    <a:pt x="3043" y="703"/>
                  </a:lnTo>
                  <a:cubicBezTo>
                    <a:pt x="3030" y="703"/>
                    <a:pt x="3020" y="703"/>
                    <a:pt x="3007" y="699"/>
                  </a:cubicBezTo>
                  <a:cubicBezTo>
                    <a:pt x="2993" y="699"/>
                    <a:pt x="2980" y="693"/>
                    <a:pt x="2970" y="689"/>
                  </a:cubicBezTo>
                  <a:cubicBezTo>
                    <a:pt x="2956" y="686"/>
                    <a:pt x="2946" y="683"/>
                    <a:pt x="2936" y="676"/>
                  </a:cubicBezTo>
                  <a:cubicBezTo>
                    <a:pt x="2920" y="669"/>
                    <a:pt x="2906" y="659"/>
                    <a:pt x="2890" y="653"/>
                  </a:cubicBezTo>
                  <a:cubicBezTo>
                    <a:pt x="2859" y="636"/>
                    <a:pt x="2829" y="609"/>
                    <a:pt x="2806" y="589"/>
                  </a:cubicBezTo>
                  <a:cubicBezTo>
                    <a:pt x="2776" y="566"/>
                    <a:pt x="2742" y="546"/>
                    <a:pt x="2709" y="525"/>
                  </a:cubicBezTo>
                  <a:cubicBezTo>
                    <a:pt x="2676" y="509"/>
                    <a:pt x="2642" y="502"/>
                    <a:pt x="2609" y="502"/>
                  </a:cubicBezTo>
                  <a:cubicBezTo>
                    <a:pt x="2569" y="502"/>
                    <a:pt x="2525" y="505"/>
                    <a:pt x="2488" y="522"/>
                  </a:cubicBezTo>
                  <a:cubicBezTo>
                    <a:pt x="2452" y="539"/>
                    <a:pt x="2411" y="556"/>
                    <a:pt x="2378" y="579"/>
                  </a:cubicBezTo>
                  <a:cubicBezTo>
                    <a:pt x="2311" y="616"/>
                    <a:pt x="2251" y="656"/>
                    <a:pt x="2201" y="716"/>
                  </a:cubicBezTo>
                  <a:cubicBezTo>
                    <a:pt x="2174" y="746"/>
                    <a:pt x="2154" y="780"/>
                    <a:pt x="2134" y="813"/>
                  </a:cubicBezTo>
                  <a:cubicBezTo>
                    <a:pt x="2111" y="846"/>
                    <a:pt x="2094" y="880"/>
                    <a:pt x="2077" y="913"/>
                  </a:cubicBezTo>
                  <a:cubicBezTo>
                    <a:pt x="2070" y="930"/>
                    <a:pt x="2060" y="950"/>
                    <a:pt x="2054" y="970"/>
                  </a:cubicBezTo>
                  <a:cubicBezTo>
                    <a:pt x="2017" y="920"/>
                    <a:pt x="1983" y="870"/>
                    <a:pt x="1940" y="823"/>
                  </a:cubicBezTo>
                  <a:cubicBezTo>
                    <a:pt x="1890" y="766"/>
                    <a:pt x="1836" y="706"/>
                    <a:pt x="1769" y="669"/>
                  </a:cubicBezTo>
                  <a:cubicBezTo>
                    <a:pt x="1636" y="589"/>
                    <a:pt x="1485" y="562"/>
                    <a:pt x="1338" y="512"/>
                  </a:cubicBezTo>
                  <a:cubicBezTo>
                    <a:pt x="1301" y="499"/>
                    <a:pt x="1265" y="482"/>
                    <a:pt x="1231" y="465"/>
                  </a:cubicBezTo>
                  <a:cubicBezTo>
                    <a:pt x="1204" y="452"/>
                    <a:pt x="1184" y="439"/>
                    <a:pt x="1164" y="429"/>
                  </a:cubicBezTo>
                  <a:cubicBezTo>
                    <a:pt x="1131" y="402"/>
                    <a:pt x="1097" y="378"/>
                    <a:pt x="1064" y="348"/>
                  </a:cubicBezTo>
                  <a:cubicBezTo>
                    <a:pt x="1014" y="301"/>
                    <a:pt x="967" y="255"/>
                    <a:pt x="924" y="211"/>
                  </a:cubicBezTo>
                  <a:cubicBezTo>
                    <a:pt x="904" y="184"/>
                    <a:pt x="883" y="164"/>
                    <a:pt x="857" y="138"/>
                  </a:cubicBezTo>
                  <a:cubicBezTo>
                    <a:pt x="807" y="94"/>
                    <a:pt x="756" y="47"/>
                    <a:pt x="696" y="21"/>
                  </a:cubicBezTo>
                  <a:cubicBezTo>
                    <a:pt x="659" y="7"/>
                    <a:pt x="621" y="0"/>
                    <a:pt x="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4"/>
            <p:cNvSpPr/>
            <p:nvPr/>
          </p:nvSpPr>
          <p:spPr>
            <a:xfrm>
              <a:off x="371171" y="2921880"/>
              <a:ext cx="11810" cy="10144"/>
            </a:xfrm>
            <a:custGeom>
              <a:avLst/>
              <a:gdLst/>
              <a:ahLst/>
              <a:cxnLst/>
              <a:rect l="l" t="t" r="r" b="b"/>
              <a:pathLst>
                <a:path w="78" h="67" extrusionOk="0">
                  <a:moveTo>
                    <a:pt x="40" y="1"/>
                  </a:moveTo>
                  <a:cubicBezTo>
                    <a:pt x="34" y="1"/>
                    <a:pt x="27" y="2"/>
                    <a:pt x="21" y="6"/>
                  </a:cubicBezTo>
                  <a:cubicBezTo>
                    <a:pt x="4" y="20"/>
                    <a:pt x="1" y="40"/>
                    <a:pt x="14" y="53"/>
                  </a:cubicBezTo>
                  <a:cubicBezTo>
                    <a:pt x="21" y="62"/>
                    <a:pt x="30" y="66"/>
                    <a:pt x="38" y="66"/>
                  </a:cubicBezTo>
                  <a:cubicBezTo>
                    <a:pt x="45" y="66"/>
                    <a:pt x="51" y="63"/>
                    <a:pt x="54" y="57"/>
                  </a:cubicBezTo>
                  <a:cubicBezTo>
                    <a:pt x="71" y="43"/>
                    <a:pt x="78" y="23"/>
                    <a:pt x="64" y="10"/>
                  </a:cubicBezTo>
                  <a:cubicBezTo>
                    <a:pt x="58" y="6"/>
                    <a:pt x="54" y="3"/>
                    <a:pt x="51" y="3"/>
                  </a:cubicBezTo>
                  <a:cubicBezTo>
                    <a:pt x="48" y="2"/>
                    <a:pt x="44" y="1"/>
                    <a:pt x="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4"/>
            <p:cNvSpPr/>
            <p:nvPr/>
          </p:nvSpPr>
          <p:spPr>
            <a:xfrm>
              <a:off x="424315" y="2039780"/>
              <a:ext cx="517057" cy="926311"/>
            </a:xfrm>
            <a:custGeom>
              <a:avLst/>
              <a:gdLst/>
              <a:ahLst/>
              <a:cxnLst/>
              <a:rect l="l" t="t" r="r" b="b"/>
              <a:pathLst>
                <a:path w="3415" h="6118" extrusionOk="0">
                  <a:moveTo>
                    <a:pt x="2039" y="0"/>
                  </a:moveTo>
                  <a:cubicBezTo>
                    <a:pt x="1955" y="0"/>
                    <a:pt x="1869" y="22"/>
                    <a:pt x="1796" y="58"/>
                  </a:cubicBezTo>
                  <a:cubicBezTo>
                    <a:pt x="1756" y="78"/>
                    <a:pt x="1719" y="102"/>
                    <a:pt x="1689" y="135"/>
                  </a:cubicBezTo>
                  <a:cubicBezTo>
                    <a:pt x="1673" y="152"/>
                    <a:pt x="1656" y="169"/>
                    <a:pt x="1642" y="185"/>
                  </a:cubicBezTo>
                  <a:cubicBezTo>
                    <a:pt x="1622" y="209"/>
                    <a:pt x="1606" y="232"/>
                    <a:pt x="1586" y="252"/>
                  </a:cubicBezTo>
                  <a:cubicBezTo>
                    <a:pt x="1509" y="336"/>
                    <a:pt x="1435" y="416"/>
                    <a:pt x="1352" y="493"/>
                  </a:cubicBezTo>
                  <a:cubicBezTo>
                    <a:pt x="1338" y="500"/>
                    <a:pt x="1328" y="503"/>
                    <a:pt x="1321" y="513"/>
                  </a:cubicBezTo>
                  <a:lnTo>
                    <a:pt x="1268" y="513"/>
                  </a:lnTo>
                  <a:cubicBezTo>
                    <a:pt x="1258" y="510"/>
                    <a:pt x="1255" y="510"/>
                    <a:pt x="1245" y="510"/>
                  </a:cubicBezTo>
                  <a:cubicBezTo>
                    <a:pt x="1238" y="510"/>
                    <a:pt x="1235" y="503"/>
                    <a:pt x="1228" y="503"/>
                  </a:cubicBezTo>
                  <a:cubicBezTo>
                    <a:pt x="1228" y="503"/>
                    <a:pt x="1225" y="500"/>
                    <a:pt x="1221" y="500"/>
                  </a:cubicBezTo>
                  <a:lnTo>
                    <a:pt x="1211" y="493"/>
                  </a:lnTo>
                  <a:cubicBezTo>
                    <a:pt x="1194" y="476"/>
                    <a:pt x="1184" y="459"/>
                    <a:pt x="1168" y="443"/>
                  </a:cubicBezTo>
                  <a:cubicBezTo>
                    <a:pt x="1154" y="426"/>
                    <a:pt x="1138" y="409"/>
                    <a:pt x="1124" y="393"/>
                  </a:cubicBezTo>
                  <a:cubicBezTo>
                    <a:pt x="1118" y="379"/>
                    <a:pt x="1104" y="366"/>
                    <a:pt x="1084" y="363"/>
                  </a:cubicBezTo>
                  <a:cubicBezTo>
                    <a:pt x="1061" y="363"/>
                    <a:pt x="1041" y="369"/>
                    <a:pt x="1027" y="386"/>
                  </a:cubicBezTo>
                  <a:cubicBezTo>
                    <a:pt x="1021" y="403"/>
                    <a:pt x="1021" y="429"/>
                    <a:pt x="1027" y="446"/>
                  </a:cubicBezTo>
                  <a:cubicBezTo>
                    <a:pt x="1034" y="453"/>
                    <a:pt x="1041" y="463"/>
                    <a:pt x="1044" y="470"/>
                  </a:cubicBezTo>
                  <a:cubicBezTo>
                    <a:pt x="1057" y="486"/>
                    <a:pt x="1074" y="503"/>
                    <a:pt x="1087" y="520"/>
                  </a:cubicBezTo>
                  <a:cubicBezTo>
                    <a:pt x="1101" y="536"/>
                    <a:pt x="1121" y="560"/>
                    <a:pt x="1141" y="580"/>
                  </a:cubicBezTo>
                  <a:cubicBezTo>
                    <a:pt x="1161" y="597"/>
                    <a:pt x="1188" y="610"/>
                    <a:pt x="1225" y="617"/>
                  </a:cubicBezTo>
                  <a:cubicBezTo>
                    <a:pt x="1241" y="622"/>
                    <a:pt x="1256" y="625"/>
                    <a:pt x="1269" y="625"/>
                  </a:cubicBezTo>
                  <a:cubicBezTo>
                    <a:pt x="1280" y="625"/>
                    <a:pt x="1291" y="623"/>
                    <a:pt x="1301" y="620"/>
                  </a:cubicBezTo>
                  <a:cubicBezTo>
                    <a:pt x="1321" y="617"/>
                    <a:pt x="1345" y="613"/>
                    <a:pt x="1372" y="600"/>
                  </a:cubicBezTo>
                  <a:cubicBezTo>
                    <a:pt x="1372" y="600"/>
                    <a:pt x="1375" y="600"/>
                    <a:pt x="1378" y="597"/>
                  </a:cubicBezTo>
                  <a:lnTo>
                    <a:pt x="1402" y="577"/>
                  </a:lnTo>
                  <a:lnTo>
                    <a:pt x="1408" y="566"/>
                  </a:lnTo>
                  <a:lnTo>
                    <a:pt x="1485" y="493"/>
                  </a:lnTo>
                  <a:lnTo>
                    <a:pt x="1509" y="466"/>
                  </a:lnTo>
                  <a:cubicBezTo>
                    <a:pt x="1539" y="443"/>
                    <a:pt x="1562" y="413"/>
                    <a:pt x="1589" y="383"/>
                  </a:cubicBezTo>
                  <a:lnTo>
                    <a:pt x="1592" y="379"/>
                  </a:lnTo>
                  <a:cubicBezTo>
                    <a:pt x="1622" y="349"/>
                    <a:pt x="1646" y="319"/>
                    <a:pt x="1673" y="292"/>
                  </a:cubicBezTo>
                  <a:lnTo>
                    <a:pt x="1693" y="266"/>
                  </a:lnTo>
                  <a:cubicBezTo>
                    <a:pt x="1709" y="249"/>
                    <a:pt x="1726" y="229"/>
                    <a:pt x="1743" y="209"/>
                  </a:cubicBezTo>
                  <a:cubicBezTo>
                    <a:pt x="1756" y="195"/>
                    <a:pt x="1763" y="182"/>
                    <a:pt x="1776" y="175"/>
                  </a:cubicBezTo>
                  <a:cubicBezTo>
                    <a:pt x="1780" y="169"/>
                    <a:pt x="1786" y="169"/>
                    <a:pt x="1790" y="165"/>
                  </a:cubicBezTo>
                  <a:cubicBezTo>
                    <a:pt x="1793" y="162"/>
                    <a:pt x="1796" y="162"/>
                    <a:pt x="1803" y="159"/>
                  </a:cubicBezTo>
                  <a:cubicBezTo>
                    <a:pt x="1813" y="149"/>
                    <a:pt x="1826" y="142"/>
                    <a:pt x="1840" y="135"/>
                  </a:cubicBezTo>
                  <a:cubicBezTo>
                    <a:pt x="1840" y="135"/>
                    <a:pt x="1843" y="132"/>
                    <a:pt x="1846" y="132"/>
                  </a:cubicBezTo>
                  <a:cubicBezTo>
                    <a:pt x="1863" y="125"/>
                    <a:pt x="1880" y="115"/>
                    <a:pt x="1897" y="112"/>
                  </a:cubicBezTo>
                  <a:cubicBezTo>
                    <a:pt x="1920" y="108"/>
                    <a:pt x="1937" y="102"/>
                    <a:pt x="1957" y="98"/>
                  </a:cubicBezTo>
                  <a:cubicBezTo>
                    <a:pt x="1977" y="98"/>
                    <a:pt x="1993" y="95"/>
                    <a:pt x="2010" y="95"/>
                  </a:cubicBezTo>
                  <a:lnTo>
                    <a:pt x="2060" y="95"/>
                  </a:lnTo>
                  <a:cubicBezTo>
                    <a:pt x="2074" y="95"/>
                    <a:pt x="2090" y="95"/>
                    <a:pt x="2104" y="98"/>
                  </a:cubicBezTo>
                  <a:cubicBezTo>
                    <a:pt x="2114" y="102"/>
                    <a:pt x="2131" y="108"/>
                    <a:pt x="2144" y="112"/>
                  </a:cubicBezTo>
                  <a:cubicBezTo>
                    <a:pt x="2157" y="115"/>
                    <a:pt x="2164" y="125"/>
                    <a:pt x="2177" y="128"/>
                  </a:cubicBezTo>
                  <a:cubicBezTo>
                    <a:pt x="2187" y="135"/>
                    <a:pt x="2197" y="142"/>
                    <a:pt x="2211" y="149"/>
                  </a:cubicBezTo>
                  <a:cubicBezTo>
                    <a:pt x="2224" y="159"/>
                    <a:pt x="2238" y="165"/>
                    <a:pt x="2244" y="175"/>
                  </a:cubicBezTo>
                  <a:cubicBezTo>
                    <a:pt x="2258" y="182"/>
                    <a:pt x="2271" y="195"/>
                    <a:pt x="2281" y="212"/>
                  </a:cubicBezTo>
                  <a:cubicBezTo>
                    <a:pt x="2311" y="252"/>
                    <a:pt x="2345" y="296"/>
                    <a:pt x="2388" y="352"/>
                  </a:cubicBezTo>
                  <a:lnTo>
                    <a:pt x="2395" y="363"/>
                  </a:lnTo>
                  <a:cubicBezTo>
                    <a:pt x="2428" y="409"/>
                    <a:pt x="2465" y="459"/>
                    <a:pt x="2505" y="500"/>
                  </a:cubicBezTo>
                  <a:cubicBezTo>
                    <a:pt x="2559" y="560"/>
                    <a:pt x="2615" y="597"/>
                    <a:pt x="2676" y="610"/>
                  </a:cubicBezTo>
                  <a:cubicBezTo>
                    <a:pt x="2709" y="613"/>
                    <a:pt x="2742" y="617"/>
                    <a:pt x="2776" y="617"/>
                  </a:cubicBezTo>
                  <a:cubicBezTo>
                    <a:pt x="2796" y="617"/>
                    <a:pt x="2813" y="613"/>
                    <a:pt x="2833" y="613"/>
                  </a:cubicBezTo>
                  <a:lnTo>
                    <a:pt x="2839" y="613"/>
                  </a:lnTo>
                  <a:lnTo>
                    <a:pt x="2926" y="600"/>
                  </a:lnTo>
                  <a:cubicBezTo>
                    <a:pt x="2963" y="593"/>
                    <a:pt x="3007" y="587"/>
                    <a:pt x="3043" y="583"/>
                  </a:cubicBezTo>
                  <a:lnTo>
                    <a:pt x="3073" y="583"/>
                  </a:lnTo>
                  <a:cubicBezTo>
                    <a:pt x="3080" y="583"/>
                    <a:pt x="3090" y="587"/>
                    <a:pt x="3097" y="587"/>
                  </a:cubicBezTo>
                  <a:cubicBezTo>
                    <a:pt x="3100" y="593"/>
                    <a:pt x="3100" y="593"/>
                    <a:pt x="3107" y="593"/>
                  </a:cubicBezTo>
                  <a:cubicBezTo>
                    <a:pt x="3110" y="593"/>
                    <a:pt x="3114" y="597"/>
                    <a:pt x="3117" y="597"/>
                  </a:cubicBezTo>
                  <a:cubicBezTo>
                    <a:pt x="3124" y="600"/>
                    <a:pt x="3127" y="600"/>
                    <a:pt x="3130" y="603"/>
                  </a:cubicBezTo>
                  <a:lnTo>
                    <a:pt x="3134" y="610"/>
                  </a:lnTo>
                  <a:lnTo>
                    <a:pt x="3147" y="620"/>
                  </a:lnTo>
                  <a:cubicBezTo>
                    <a:pt x="3150" y="630"/>
                    <a:pt x="3157" y="633"/>
                    <a:pt x="3160" y="637"/>
                  </a:cubicBezTo>
                  <a:cubicBezTo>
                    <a:pt x="3167" y="647"/>
                    <a:pt x="3174" y="660"/>
                    <a:pt x="3177" y="667"/>
                  </a:cubicBezTo>
                  <a:cubicBezTo>
                    <a:pt x="3184" y="687"/>
                    <a:pt x="3194" y="710"/>
                    <a:pt x="3200" y="734"/>
                  </a:cubicBezTo>
                  <a:cubicBezTo>
                    <a:pt x="3207" y="760"/>
                    <a:pt x="3214" y="784"/>
                    <a:pt x="3217" y="811"/>
                  </a:cubicBezTo>
                  <a:cubicBezTo>
                    <a:pt x="3217" y="827"/>
                    <a:pt x="3224" y="844"/>
                    <a:pt x="3224" y="861"/>
                  </a:cubicBezTo>
                  <a:lnTo>
                    <a:pt x="3224" y="887"/>
                  </a:lnTo>
                  <a:cubicBezTo>
                    <a:pt x="3224" y="901"/>
                    <a:pt x="3217" y="911"/>
                    <a:pt x="3217" y="918"/>
                  </a:cubicBezTo>
                  <a:lnTo>
                    <a:pt x="3217" y="921"/>
                  </a:lnTo>
                  <a:lnTo>
                    <a:pt x="3217" y="928"/>
                  </a:lnTo>
                  <a:cubicBezTo>
                    <a:pt x="3214" y="931"/>
                    <a:pt x="3214" y="938"/>
                    <a:pt x="3211" y="944"/>
                  </a:cubicBezTo>
                  <a:lnTo>
                    <a:pt x="3211" y="948"/>
                  </a:lnTo>
                  <a:lnTo>
                    <a:pt x="3211" y="951"/>
                  </a:lnTo>
                  <a:cubicBezTo>
                    <a:pt x="3211" y="951"/>
                    <a:pt x="3207" y="951"/>
                    <a:pt x="3207" y="954"/>
                  </a:cubicBezTo>
                  <a:lnTo>
                    <a:pt x="3200" y="961"/>
                  </a:lnTo>
                  <a:lnTo>
                    <a:pt x="3197" y="964"/>
                  </a:lnTo>
                  <a:lnTo>
                    <a:pt x="3194" y="968"/>
                  </a:lnTo>
                  <a:cubicBezTo>
                    <a:pt x="3190" y="968"/>
                    <a:pt x="3190" y="971"/>
                    <a:pt x="3184" y="971"/>
                  </a:cubicBezTo>
                  <a:cubicBezTo>
                    <a:pt x="3180" y="971"/>
                    <a:pt x="3180" y="978"/>
                    <a:pt x="3177" y="978"/>
                  </a:cubicBezTo>
                  <a:cubicBezTo>
                    <a:pt x="3167" y="978"/>
                    <a:pt x="3164" y="981"/>
                    <a:pt x="3160" y="981"/>
                  </a:cubicBezTo>
                  <a:cubicBezTo>
                    <a:pt x="3157" y="984"/>
                    <a:pt x="3147" y="984"/>
                    <a:pt x="3140" y="984"/>
                  </a:cubicBezTo>
                  <a:cubicBezTo>
                    <a:pt x="3117" y="984"/>
                    <a:pt x="3097" y="981"/>
                    <a:pt x="3077" y="981"/>
                  </a:cubicBezTo>
                  <a:lnTo>
                    <a:pt x="3060" y="981"/>
                  </a:lnTo>
                  <a:lnTo>
                    <a:pt x="3030" y="978"/>
                  </a:lnTo>
                  <a:lnTo>
                    <a:pt x="2997" y="971"/>
                  </a:lnTo>
                  <a:lnTo>
                    <a:pt x="2930" y="971"/>
                  </a:lnTo>
                  <a:cubicBezTo>
                    <a:pt x="2881" y="966"/>
                    <a:pt x="2832" y="960"/>
                    <a:pt x="2782" y="960"/>
                  </a:cubicBezTo>
                  <a:cubicBezTo>
                    <a:pt x="2760" y="960"/>
                    <a:pt x="2738" y="961"/>
                    <a:pt x="2716" y="964"/>
                  </a:cubicBezTo>
                  <a:cubicBezTo>
                    <a:pt x="2545" y="981"/>
                    <a:pt x="2388" y="1045"/>
                    <a:pt x="2254" y="1138"/>
                  </a:cubicBezTo>
                  <a:cubicBezTo>
                    <a:pt x="2238" y="1148"/>
                    <a:pt x="2224" y="1155"/>
                    <a:pt x="2211" y="1168"/>
                  </a:cubicBezTo>
                  <a:cubicBezTo>
                    <a:pt x="2121" y="1245"/>
                    <a:pt x="2060" y="1305"/>
                    <a:pt x="2010" y="1372"/>
                  </a:cubicBezTo>
                  <a:cubicBezTo>
                    <a:pt x="1980" y="1412"/>
                    <a:pt x="1960" y="1452"/>
                    <a:pt x="1943" y="1499"/>
                  </a:cubicBezTo>
                  <a:cubicBezTo>
                    <a:pt x="1933" y="1523"/>
                    <a:pt x="1927" y="1553"/>
                    <a:pt x="1920" y="1580"/>
                  </a:cubicBezTo>
                  <a:lnTo>
                    <a:pt x="1903" y="1646"/>
                  </a:lnTo>
                  <a:cubicBezTo>
                    <a:pt x="1893" y="1690"/>
                    <a:pt x="1880" y="1737"/>
                    <a:pt x="1870" y="1783"/>
                  </a:cubicBezTo>
                  <a:cubicBezTo>
                    <a:pt x="1870" y="1790"/>
                    <a:pt x="1863" y="1804"/>
                    <a:pt x="1860" y="1814"/>
                  </a:cubicBezTo>
                  <a:lnTo>
                    <a:pt x="1856" y="1824"/>
                  </a:lnTo>
                  <a:lnTo>
                    <a:pt x="1853" y="1840"/>
                  </a:lnTo>
                  <a:cubicBezTo>
                    <a:pt x="1853" y="1854"/>
                    <a:pt x="1850" y="1867"/>
                    <a:pt x="1843" y="1874"/>
                  </a:cubicBezTo>
                  <a:lnTo>
                    <a:pt x="1836" y="1900"/>
                  </a:lnTo>
                  <a:cubicBezTo>
                    <a:pt x="1833" y="1921"/>
                    <a:pt x="1823" y="1941"/>
                    <a:pt x="1816" y="1964"/>
                  </a:cubicBezTo>
                  <a:cubicBezTo>
                    <a:pt x="1806" y="1984"/>
                    <a:pt x="1800" y="2001"/>
                    <a:pt x="1790" y="2021"/>
                  </a:cubicBezTo>
                  <a:lnTo>
                    <a:pt x="1786" y="2038"/>
                  </a:lnTo>
                  <a:cubicBezTo>
                    <a:pt x="1783" y="2051"/>
                    <a:pt x="1776" y="2058"/>
                    <a:pt x="1773" y="2071"/>
                  </a:cubicBezTo>
                  <a:lnTo>
                    <a:pt x="1736" y="2155"/>
                  </a:lnTo>
                  <a:lnTo>
                    <a:pt x="1723" y="2185"/>
                  </a:lnTo>
                  <a:lnTo>
                    <a:pt x="1689" y="2248"/>
                  </a:lnTo>
                  <a:lnTo>
                    <a:pt x="1662" y="2292"/>
                  </a:lnTo>
                  <a:cubicBezTo>
                    <a:pt x="1652" y="2318"/>
                    <a:pt x="1636" y="2338"/>
                    <a:pt x="1622" y="2365"/>
                  </a:cubicBezTo>
                  <a:cubicBezTo>
                    <a:pt x="1616" y="2375"/>
                    <a:pt x="1609" y="2385"/>
                    <a:pt x="1602" y="2399"/>
                  </a:cubicBezTo>
                  <a:cubicBezTo>
                    <a:pt x="1589" y="2419"/>
                    <a:pt x="1572" y="2442"/>
                    <a:pt x="1559" y="2466"/>
                  </a:cubicBezTo>
                  <a:cubicBezTo>
                    <a:pt x="1552" y="2472"/>
                    <a:pt x="1545" y="2486"/>
                    <a:pt x="1539" y="2492"/>
                  </a:cubicBezTo>
                  <a:cubicBezTo>
                    <a:pt x="1525" y="2516"/>
                    <a:pt x="1515" y="2536"/>
                    <a:pt x="1502" y="2552"/>
                  </a:cubicBezTo>
                  <a:lnTo>
                    <a:pt x="1485" y="2583"/>
                  </a:lnTo>
                  <a:cubicBezTo>
                    <a:pt x="1475" y="2589"/>
                    <a:pt x="1472" y="2603"/>
                    <a:pt x="1462" y="2609"/>
                  </a:cubicBezTo>
                  <a:cubicBezTo>
                    <a:pt x="1452" y="2626"/>
                    <a:pt x="1438" y="2649"/>
                    <a:pt x="1425" y="2666"/>
                  </a:cubicBezTo>
                  <a:lnTo>
                    <a:pt x="1408" y="2686"/>
                  </a:lnTo>
                  <a:lnTo>
                    <a:pt x="1392" y="2706"/>
                  </a:lnTo>
                  <a:lnTo>
                    <a:pt x="1385" y="2720"/>
                  </a:lnTo>
                  <a:cubicBezTo>
                    <a:pt x="1378" y="2733"/>
                    <a:pt x="1372" y="2740"/>
                    <a:pt x="1362" y="2750"/>
                  </a:cubicBezTo>
                  <a:cubicBezTo>
                    <a:pt x="1352" y="2760"/>
                    <a:pt x="1342" y="2770"/>
                    <a:pt x="1335" y="2783"/>
                  </a:cubicBezTo>
                  <a:cubicBezTo>
                    <a:pt x="1321" y="2800"/>
                    <a:pt x="1308" y="2817"/>
                    <a:pt x="1291" y="2833"/>
                  </a:cubicBezTo>
                  <a:lnTo>
                    <a:pt x="1265" y="2860"/>
                  </a:lnTo>
                  <a:cubicBezTo>
                    <a:pt x="1251" y="2877"/>
                    <a:pt x="1235" y="2890"/>
                    <a:pt x="1221" y="2907"/>
                  </a:cubicBezTo>
                  <a:lnTo>
                    <a:pt x="1214" y="2917"/>
                  </a:lnTo>
                  <a:cubicBezTo>
                    <a:pt x="1174" y="2957"/>
                    <a:pt x="1138" y="3000"/>
                    <a:pt x="1104" y="3044"/>
                  </a:cubicBezTo>
                  <a:cubicBezTo>
                    <a:pt x="1081" y="3074"/>
                    <a:pt x="1057" y="3104"/>
                    <a:pt x="1037" y="3138"/>
                  </a:cubicBezTo>
                  <a:cubicBezTo>
                    <a:pt x="1024" y="3154"/>
                    <a:pt x="1017" y="3171"/>
                    <a:pt x="1004" y="3188"/>
                  </a:cubicBezTo>
                  <a:lnTo>
                    <a:pt x="984" y="3214"/>
                  </a:lnTo>
                  <a:cubicBezTo>
                    <a:pt x="974" y="3231"/>
                    <a:pt x="967" y="3245"/>
                    <a:pt x="954" y="3261"/>
                  </a:cubicBezTo>
                  <a:cubicBezTo>
                    <a:pt x="950" y="3268"/>
                    <a:pt x="950" y="3271"/>
                    <a:pt x="947" y="3275"/>
                  </a:cubicBezTo>
                  <a:cubicBezTo>
                    <a:pt x="930" y="3305"/>
                    <a:pt x="914" y="3328"/>
                    <a:pt x="900" y="3355"/>
                  </a:cubicBezTo>
                  <a:cubicBezTo>
                    <a:pt x="880" y="3392"/>
                    <a:pt x="863" y="3428"/>
                    <a:pt x="850" y="3459"/>
                  </a:cubicBezTo>
                  <a:cubicBezTo>
                    <a:pt x="837" y="3489"/>
                    <a:pt x="830" y="3522"/>
                    <a:pt x="817" y="3549"/>
                  </a:cubicBezTo>
                  <a:lnTo>
                    <a:pt x="813" y="3559"/>
                  </a:lnTo>
                  <a:cubicBezTo>
                    <a:pt x="803" y="3592"/>
                    <a:pt x="790" y="3626"/>
                    <a:pt x="780" y="3659"/>
                  </a:cubicBezTo>
                  <a:cubicBezTo>
                    <a:pt x="766" y="3693"/>
                    <a:pt x="750" y="3729"/>
                    <a:pt x="736" y="3763"/>
                  </a:cubicBezTo>
                  <a:cubicBezTo>
                    <a:pt x="713" y="3833"/>
                    <a:pt x="683" y="3900"/>
                    <a:pt x="663" y="3973"/>
                  </a:cubicBezTo>
                  <a:cubicBezTo>
                    <a:pt x="649" y="4014"/>
                    <a:pt x="636" y="4057"/>
                    <a:pt x="629" y="4097"/>
                  </a:cubicBezTo>
                  <a:lnTo>
                    <a:pt x="619" y="4127"/>
                  </a:lnTo>
                  <a:cubicBezTo>
                    <a:pt x="603" y="4181"/>
                    <a:pt x="586" y="4234"/>
                    <a:pt x="573" y="4278"/>
                  </a:cubicBezTo>
                  <a:lnTo>
                    <a:pt x="569" y="4284"/>
                  </a:lnTo>
                  <a:cubicBezTo>
                    <a:pt x="563" y="4311"/>
                    <a:pt x="552" y="4331"/>
                    <a:pt x="546" y="4351"/>
                  </a:cubicBezTo>
                  <a:cubicBezTo>
                    <a:pt x="532" y="4381"/>
                    <a:pt x="519" y="4408"/>
                    <a:pt x="506" y="4435"/>
                  </a:cubicBezTo>
                  <a:cubicBezTo>
                    <a:pt x="479" y="4498"/>
                    <a:pt x="456" y="4552"/>
                    <a:pt x="445" y="4612"/>
                  </a:cubicBezTo>
                  <a:cubicBezTo>
                    <a:pt x="412" y="4759"/>
                    <a:pt x="405" y="4900"/>
                    <a:pt x="405" y="5027"/>
                  </a:cubicBezTo>
                  <a:cubicBezTo>
                    <a:pt x="405" y="5093"/>
                    <a:pt x="405" y="5160"/>
                    <a:pt x="402" y="5227"/>
                  </a:cubicBezTo>
                  <a:lnTo>
                    <a:pt x="385" y="5421"/>
                  </a:lnTo>
                  <a:cubicBezTo>
                    <a:pt x="382" y="5461"/>
                    <a:pt x="379" y="5501"/>
                    <a:pt x="369" y="5545"/>
                  </a:cubicBezTo>
                  <a:cubicBezTo>
                    <a:pt x="362" y="5568"/>
                    <a:pt x="355" y="5595"/>
                    <a:pt x="349" y="5615"/>
                  </a:cubicBezTo>
                  <a:cubicBezTo>
                    <a:pt x="338" y="5638"/>
                    <a:pt x="328" y="5665"/>
                    <a:pt x="315" y="5689"/>
                  </a:cubicBezTo>
                  <a:lnTo>
                    <a:pt x="302" y="5705"/>
                  </a:lnTo>
                  <a:cubicBezTo>
                    <a:pt x="298" y="5719"/>
                    <a:pt x="288" y="5729"/>
                    <a:pt x="285" y="5739"/>
                  </a:cubicBezTo>
                  <a:cubicBezTo>
                    <a:pt x="278" y="5755"/>
                    <a:pt x="268" y="5769"/>
                    <a:pt x="262" y="5782"/>
                  </a:cubicBezTo>
                  <a:cubicBezTo>
                    <a:pt x="255" y="5789"/>
                    <a:pt x="248" y="5802"/>
                    <a:pt x="238" y="5816"/>
                  </a:cubicBezTo>
                  <a:cubicBezTo>
                    <a:pt x="201" y="5869"/>
                    <a:pt x="158" y="5929"/>
                    <a:pt x="114" y="5979"/>
                  </a:cubicBezTo>
                  <a:lnTo>
                    <a:pt x="74" y="6016"/>
                  </a:lnTo>
                  <a:cubicBezTo>
                    <a:pt x="54" y="6036"/>
                    <a:pt x="34" y="6053"/>
                    <a:pt x="14" y="6070"/>
                  </a:cubicBezTo>
                  <a:cubicBezTo>
                    <a:pt x="1" y="6080"/>
                    <a:pt x="4" y="6100"/>
                    <a:pt x="14" y="6110"/>
                  </a:cubicBezTo>
                  <a:cubicBezTo>
                    <a:pt x="22" y="6115"/>
                    <a:pt x="28" y="6118"/>
                    <a:pt x="34" y="6118"/>
                  </a:cubicBezTo>
                  <a:cubicBezTo>
                    <a:pt x="40" y="6118"/>
                    <a:pt x="45" y="6116"/>
                    <a:pt x="51" y="6113"/>
                  </a:cubicBezTo>
                  <a:lnTo>
                    <a:pt x="128" y="6063"/>
                  </a:lnTo>
                  <a:cubicBezTo>
                    <a:pt x="145" y="6050"/>
                    <a:pt x="161" y="6043"/>
                    <a:pt x="181" y="6033"/>
                  </a:cubicBezTo>
                  <a:cubicBezTo>
                    <a:pt x="188" y="6033"/>
                    <a:pt x="198" y="6030"/>
                    <a:pt x="205" y="6026"/>
                  </a:cubicBezTo>
                  <a:cubicBezTo>
                    <a:pt x="205" y="6020"/>
                    <a:pt x="211" y="6020"/>
                    <a:pt x="208" y="6016"/>
                  </a:cubicBezTo>
                  <a:lnTo>
                    <a:pt x="221" y="6003"/>
                  </a:lnTo>
                  <a:cubicBezTo>
                    <a:pt x="232" y="5996"/>
                    <a:pt x="238" y="5993"/>
                    <a:pt x="248" y="5983"/>
                  </a:cubicBezTo>
                  <a:cubicBezTo>
                    <a:pt x="258" y="5976"/>
                    <a:pt x="272" y="5963"/>
                    <a:pt x="285" y="5949"/>
                  </a:cubicBezTo>
                  <a:cubicBezTo>
                    <a:pt x="298" y="5936"/>
                    <a:pt x="315" y="5919"/>
                    <a:pt x="332" y="5909"/>
                  </a:cubicBezTo>
                  <a:cubicBezTo>
                    <a:pt x="332" y="5903"/>
                    <a:pt x="335" y="5903"/>
                    <a:pt x="338" y="5899"/>
                  </a:cubicBezTo>
                  <a:cubicBezTo>
                    <a:pt x="338" y="5896"/>
                    <a:pt x="342" y="5896"/>
                    <a:pt x="349" y="5893"/>
                  </a:cubicBezTo>
                  <a:lnTo>
                    <a:pt x="352" y="5886"/>
                  </a:lnTo>
                  <a:cubicBezTo>
                    <a:pt x="359" y="5876"/>
                    <a:pt x="372" y="5869"/>
                    <a:pt x="382" y="5859"/>
                  </a:cubicBezTo>
                  <a:cubicBezTo>
                    <a:pt x="385" y="5852"/>
                    <a:pt x="389" y="5846"/>
                    <a:pt x="392" y="5842"/>
                  </a:cubicBezTo>
                  <a:lnTo>
                    <a:pt x="399" y="5836"/>
                  </a:lnTo>
                  <a:cubicBezTo>
                    <a:pt x="405" y="5829"/>
                    <a:pt x="409" y="5826"/>
                    <a:pt x="415" y="5816"/>
                  </a:cubicBezTo>
                  <a:lnTo>
                    <a:pt x="422" y="5802"/>
                  </a:lnTo>
                  <a:cubicBezTo>
                    <a:pt x="432" y="5792"/>
                    <a:pt x="439" y="5782"/>
                    <a:pt x="449" y="5769"/>
                  </a:cubicBezTo>
                  <a:lnTo>
                    <a:pt x="456" y="5759"/>
                  </a:lnTo>
                  <a:cubicBezTo>
                    <a:pt x="466" y="5749"/>
                    <a:pt x="472" y="5735"/>
                    <a:pt x="476" y="5729"/>
                  </a:cubicBezTo>
                  <a:cubicBezTo>
                    <a:pt x="502" y="5692"/>
                    <a:pt x="519" y="5652"/>
                    <a:pt x="532" y="5615"/>
                  </a:cubicBezTo>
                  <a:cubicBezTo>
                    <a:pt x="559" y="5535"/>
                    <a:pt x="569" y="5451"/>
                    <a:pt x="576" y="5374"/>
                  </a:cubicBezTo>
                  <a:lnTo>
                    <a:pt x="583" y="5334"/>
                  </a:lnTo>
                  <a:lnTo>
                    <a:pt x="583" y="5324"/>
                  </a:lnTo>
                  <a:cubicBezTo>
                    <a:pt x="589" y="5274"/>
                    <a:pt x="593" y="5224"/>
                    <a:pt x="593" y="5174"/>
                  </a:cubicBezTo>
                  <a:cubicBezTo>
                    <a:pt x="599" y="5100"/>
                    <a:pt x="593" y="5033"/>
                    <a:pt x="593" y="4963"/>
                  </a:cubicBezTo>
                  <a:cubicBezTo>
                    <a:pt x="593" y="4900"/>
                    <a:pt x="599" y="4833"/>
                    <a:pt x="603" y="4772"/>
                  </a:cubicBezTo>
                  <a:cubicBezTo>
                    <a:pt x="606" y="4732"/>
                    <a:pt x="609" y="4692"/>
                    <a:pt x="619" y="4649"/>
                  </a:cubicBezTo>
                  <a:cubicBezTo>
                    <a:pt x="626" y="4615"/>
                    <a:pt x="636" y="4589"/>
                    <a:pt x="643" y="4559"/>
                  </a:cubicBezTo>
                  <a:cubicBezTo>
                    <a:pt x="673" y="4482"/>
                    <a:pt x="706" y="4408"/>
                    <a:pt x="726" y="4328"/>
                  </a:cubicBezTo>
                  <a:cubicBezTo>
                    <a:pt x="753" y="4244"/>
                    <a:pt x="770" y="4164"/>
                    <a:pt x="787" y="4080"/>
                  </a:cubicBezTo>
                  <a:cubicBezTo>
                    <a:pt x="803" y="4014"/>
                    <a:pt x="820" y="3953"/>
                    <a:pt x="843" y="3886"/>
                  </a:cubicBezTo>
                  <a:lnTo>
                    <a:pt x="907" y="3696"/>
                  </a:lnTo>
                  <a:cubicBezTo>
                    <a:pt x="924" y="3639"/>
                    <a:pt x="940" y="3579"/>
                    <a:pt x="960" y="3522"/>
                  </a:cubicBezTo>
                  <a:cubicBezTo>
                    <a:pt x="974" y="3495"/>
                    <a:pt x="984" y="3472"/>
                    <a:pt x="994" y="3445"/>
                  </a:cubicBezTo>
                  <a:cubicBezTo>
                    <a:pt x="1007" y="3425"/>
                    <a:pt x="1021" y="3402"/>
                    <a:pt x="1034" y="3378"/>
                  </a:cubicBezTo>
                  <a:cubicBezTo>
                    <a:pt x="1044" y="3355"/>
                    <a:pt x="1061" y="3335"/>
                    <a:pt x="1077" y="3308"/>
                  </a:cubicBezTo>
                  <a:cubicBezTo>
                    <a:pt x="1107" y="3261"/>
                    <a:pt x="1141" y="3218"/>
                    <a:pt x="1171" y="3171"/>
                  </a:cubicBezTo>
                  <a:cubicBezTo>
                    <a:pt x="1188" y="3141"/>
                    <a:pt x="1204" y="3118"/>
                    <a:pt x="1225" y="3091"/>
                  </a:cubicBezTo>
                  <a:cubicBezTo>
                    <a:pt x="1251" y="3061"/>
                    <a:pt x="1275" y="3037"/>
                    <a:pt x="1301" y="3007"/>
                  </a:cubicBezTo>
                  <a:cubicBezTo>
                    <a:pt x="1345" y="2954"/>
                    <a:pt x="1388" y="2904"/>
                    <a:pt x="1435" y="2850"/>
                  </a:cubicBezTo>
                  <a:cubicBezTo>
                    <a:pt x="1475" y="2800"/>
                    <a:pt x="1519" y="2743"/>
                    <a:pt x="1556" y="2690"/>
                  </a:cubicBezTo>
                  <a:cubicBezTo>
                    <a:pt x="1592" y="2636"/>
                    <a:pt x="1629" y="2576"/>
                    <a:pt x="1669" y="2522"/>
                  </a:cubicBezTo>
                  <a:cubicBezTo>
                    <a:pt x="1686" y="2499"/>
                    <a:pt x="1703" y="2469"/>
                    <a:pt x="1719" y="2442"/>
                  </a:cubicBezTo>
                  <a:cubicBezTo>
                    <a:pt x="1736" y="2415"/>
                    <a:pt x="1753" y="2389"/>
                    <a:pt x="1769" y="2359"/>
                  </a:cubicBezTo>
                  <a:cubicBezTo>
                    <a:pt x="1790" y="2322"/>
                    <a:pt x="1806" y="2288"/>
                    <a:pt x="1826" y="2252"/>
                  </a:cubicBezTo>
                  <a:cubicBezTo>
                    <a:pt x="1830" y="2238"/>
                    <a:pt x="1840" y="2225"/>
                    <a:pt x="1843" y="2215"/>
                  </a:cubicBezTo>
                  <a:cubicBezTo>
                    <a:pt x="1853" y="2191"/>
                    <a:pt x="1863" y="2171"/>
                    <a:pt x="1873" y="2151"/>
                  </a:cubicBezTo>
                  <a:cubicBezTo>
                    <a:pt x="1903" y="2091"/>
                    <a:pt x="1923" y="2031"/>
                    <a:pt x="1943" y="1967"/>
                  </a:cubicBezTo>
                  <a:cubicBezTo>
                    <a:pt x="1963" y="1900"/>
                    <a:pt x="1987" y="1834"/>
                    <a:pt x="2004" y="1767"/>
                  </a:cubicBezTo>
                  <a:lnTo>
                    <a:pt x="2027" y="1666"/>
                  </a:lnTo>
                  <a:cubicBezTo>
                    <a:pt x="2040" y="1623"/>
                    <a:pt x="2047" y="1583"/>
                    <a:pt x="2060" y="1539"/>
                  </a:cubicBezTo>
                  <a:cubicBezTo>
                    <a:pt x="2070" y="1523"/>
                    <a:pt x="2074" y="1513"/>
                    <a:pt x="2080" y="1496"/>
                  </a:cubicBezTo>
                  <a:cubicBezTo>
                    <a:pt x="2090" y="1483"/>
                    <a:pt x="2097" y="1466"/>
                    <a:pt x="2107" y="1452"/>
                  </a:cubicBezTo>
                  <a:cubicBezTo>
                    <a:pt x="2121" y="1432"/>
                    <a:pt x="2137" y="1412"/>
                    <a:pt x="2154" y="1396"/>
                  </a:cubicBezTo>
                  <a:cubicBezTo>
                    <a:pt x="2187" y="1362"/>
                    <a:pt x="2221" y="1329"/>
                    <a:pt x="2254" y="1299"/>
                  </a:cubicBezTo>
                  <a:cubicBezTo>
                    <a:pt x="2288" y="1272"/>
                    <a:pt x="2314" y="1249"/>
                    <a:pt x="2348" y="1228"/>
                  </a:cubicBezTo>
                  <a:cubicBezTo>
                    <a:pt x="2375" y="1215"/>
                    <a:pt x="2398" y="1198"/>
                    <a:pt x="2428" y="1185"/>
                  </a:cubicBezTo>
                  <a:cubicBezTo>
                    <a:pt x="2455" y="1172"/>
                    <a:pt x="2482" y="1162"/>
                    <a:pt x="2512" y="1152"/>
                  </a:cubicBezTo>
                  <a:lnTo>
                    <a:pt x="2625" y="1128"/>
                  </a:lnTo>
                  <a:cubicBezTo>
                    <a:pt x="2655" y="1121"/>
                    <a:pt x="2682" y="1118"/>
                    <a:pt x="2712" y="1118"/>
                  </a:cubicBezTo>
                  <a:cubicBezTo>
                    <a:pt x="2721" y="1117"/>
                    <a:pt x="2730" y="1117"/>
                    <a:pt x="2738" y="1117"/>
                  </a:cubicBezTo>
                  <a:cubicBezTo>
                    <a:pt x="2755" y="1117"/>
                    <a:pt x="2771" y="1118"/>
                    <a:pt x="2789" y="1118"/>
                  </a:cubicBezTo>
                  <a:cubicBezTo>
                    <a:pt x="2839" y="1121"/>
                    <a:pt x="2883" y="1132"/>
                    <a:pt x="2933" y="1138"/>
                  </a:cubicBezTo>
                  <a:cubicBezTo>
                    <a:pt x="2963" y="1148"/>
                    <a:pt x="2997" y="1152"/>
                    <a:pt x="3030" y="1155"/>
                  </a:cubicBezTo>
                  <a:cubicBezTo>
                    <a:pt x="3068" y="1160"/>
                    <a:pt x="3109" y="1167"/>
                    <a:pt x="3151" y="1167"/>
                  </a:cubicBezTo>
                  <a:cubicBezTo>
                    <a:pt x="3164" y="1167"/>
                    <a:pt x="3177" y="1166"/>
                    <a:pt x="3190" y="1165"/>
                  </a:cubicBezTo>
                  <a:cubicBezTo>
                    <a:pt x="3234" y="1162"/>
                    <a:pt x="3281" y="1138"/>
                    <a:pt x="3314" y="1111"/>
                  </a:cubicBezTo>
                  <a:cubicBezTo>
                    <a:pt x="3351" y="1081"/>
                    <a:pt x="3378" y="1045"/>
                    <a:pt x="3391" y="1001"/>
                  </a:cubicBezTo>
                  <a:cubicBezTo>
                    <a:pt x="3414" y="918"/>
                    <a:pt x="3408" y="821"/>
                    <a:pt x="3381" y="737"/>
                  </a:cubicBezTo>
                  <a:cubicBezTo>
                    <a:pt x="3368" y="694"/>
                    <a:pt x="3358" y="643"/>
                    <a:pt x="3331" y="600"/>
                  </a:cubicBezTo>
                  <a:cubicBezTo>
                    <a:pt x="3314" y="563"/>
                    <a:pt x="3291" y="526"/>
                    <a:pt x="3257" y="500"/>
                  </a:cubicBezTo>
                  <a:cubicBezTo>
                    <a:pt x="3224" y="470"/>
                    <a:pt x="3180" y="449"/>
                    <a:pt x="3140" y="446"/>
                  </a:cubicBezTo>
                  <a:cubicBezTo>
                    <a:pt x="3121" y="445"/>
                    <a:pt x="3102" y="444"/>
                    <a:pt x="3084" y="444"/>
                  </a:cubicBezTo>
                  <a:cubicBezTo>
                    <a:pt x="3058" y="444"/>
                    <a:pt x="3033" y="446"/>
                    <a:pt x="3010" y="449"/>
                  </a:cubicBezTo>
                  <a:cubicBezTo>
                    <a:pt x="2966" y="459"/>
                    <a:pt x="2926" y="466"/>
                    <a:pt x="2883" y="480"/>
                  </a:cubicBezTo>
                  <a:cubicBezTo>
                    <a:pt x="2856" y="486"/>
                    <a:pt x="2826" y="496"/>
                    <a:pt x="2796" y="500"/>
                  </a:cubicBezTo>
                  <a:cubicBezTo>
                    <a:pt x="2779" y="500"/>
                    <a:pt x="2766" y="503"/>
                    <a:pt x="2756" y="503"/>
                  </a:cubicBezTo>
                  <a:lnTo>
                    <a:pt x="2726" y="503"/>
                  </a:lnTo>
                  <a:cubicBezTo>
                    <a:pt x="2716" y="503"/>
                    <a:pt x="2712" y="500"/>
                    <a:pt x="2706" y="500"/>
                  </a:cubicBezTo>
                  <a:cubicBezTo>
                    <a:pt x="2696" y="500"/>
                    <a:pt x="2692" y="500"/>
                    <a:pt x="2682" y="496"/>
                  </a:cubicBezTo>
                  <a:lnTo>
                    <a:pt x="2659" y="483"/>
                  </a:lnTo>
                  <a:lnTo>
                    <a:pt x="2632" y="470"/>
                  </a:lnTo>
                  <a:cubicBezTo>
                    <a:pt x="2622" y="463"/>
                    <a:pt x="2609" y="453"/>
                    <a:pt x="2599" y="446"/>
                  </a:cubicBezTo>
                  <a:cubicBezTo>
                    <a:pt x="2582" y="433"/>
                    <a:pt x="2565" y="413"/>
                    <a:pt x="2549" y="396"/>
                  </a:cubicBezTo>
                  <a:cubicBezTo>
                    <a:pt x="2512" y="349"/>
                    <a:pt x="2475" y="299"/>
                    <a:pt x="2442" y="252"/>
                  </a:cubicBezTo>
                  <a:cubicBezTo>
                    <a:pt x="2421" y="225"/>
                    <a:pt x="2405" y="199"/>
                    <a:pt x="2381" y="175"/>
                  </a:cubicBezTo>
                  <a:cubicBezTo>
                    <a:pt x="2365" y="152"/>
                    <a:pt x="2348" y="132"/>
                    <a:pt x="2328" y="115"/>
                  </a:cubicBezTo>
                  <a:cubicBezTo>
                    <a:pt x="2298" y="92"/>
                    <a:pt x="2271" y="65"/>
                    <a:pt x="2238" y="48"/>
                  </a:cubicBezTo>
                  <a:cubicBezTo>
                    <a:pt x="2177" y="15"/>
                    <a:pt x="2108" y="0"/>
                    <a:pt x="2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4"/>
            <p:cNvSpPr/>
            <p:nvPr/>
          </p:nvSpPr>
          <p:spPr>
            <a:xfrm>
              <a:off x="-203875" y="2443583"/>
              <a:ext cx="636517" cy="527352"/>
            </a:xfrm>
            <a:custGeom>
              <a:avLst/>
              <a:gdLst/>
              <a:ahLst/>
              <a:cxnLst/>
              <a:rect l="l" t="t" r="r" b="b"/>
              <a:pathLst>
                <a:path w="4204" h="3483" extrusionOk="0">
                  <a:moveTo>
                    <a:pt x="793" y="1"/>
                  </a:moveTo>
                  <a:cubicBezTo>
                    <a:pt x="749" y="1"/>
                    <a:pt x="706" y="6"/>
                    <a:pt x="669" y="26"/>
                  </a:cubicBezTo>
                  <a:cubicBezTo>
                    <a:pt x="626" y="53"/>
                    <a:pt x="592" y="89"/>
                    <a:pt x="572" y="133"/>
                  </a:cubicBezTo>
                  <a:cubicBezTo>
                    <a:pt x="546" y="183"/>
                    <a:pt x="529" y="237"/>
                    <a:pt x="526" y="290"/>
                  </a:cubicBezTo>
                  <a:cubicBezTo>
                    <a:pt x="522" y="344"/>
                    <a:pt x="529" y="394"/>
                    <a:pt x="539" y="444"/>
                  </a:cubicBezTo>
                  <a:cubicBezTo>
                    <a:pt x="546" y="501"/>
                    <a:pt x="559" y="551"/>
                    <a:pt x="572" y="601"/>
                  </a:cubicBezTo>
                  <a:cubicBezTo>
                    <a:pt x="586" y="644"/>
                    <a:pt x="596" y="695"/>
                    <a:pt x="606" y="745"/>
                  </a:cubicBezTo>
                  <a:cubicBezTo>
                    <a:pt x="609" y="771"/>
                    <a:pt x="612" y="795"/>
                    <a:pt x="612" y="825"/>
                  </a:cubicBezTo>
                  <a:lnTo>
                    <a:pt x="612" y="872"/>
                  </a:lnTo>
                  <a:cubicBezTo>
                    <a:pt x="612" y="885"/>
                    <a:pt x="612" y="902"/>
                    <a:pt x="609" y="912"/>
                  </a:cubicBezTo>
                  <a:cubicBezTo>
                    <a:pt x="606" y="922"/>
                    <a:pt x="606" y="935"/>
                    <a:pt x="602" y="942"/>
                  </a:cubicBezTo>
                  <a:cubicBezTo>
                    <a:pt x="596" y="952"/>
                    <a:pt x="596" y="955"/>
                    <a:pt x="592" y="959"/>
                  </a:cubicBezTo>
                  <a:cubicBezTo>
                    <a:pt x="589" y="962"/>
                    <a:pt x="586" y="972"/>
                    <a:pt x="579" y="975"/>
                  </a:cubicBezTo>
                  <a:lnTo>
                    <a:pt x="572" y="985"/>
                  </a:lnTo>
                  <a:lnTo>
                    <a:pt x="562" y="992"/>
                  </a:lnTo>
                  <a:cubicBezTo>
                    <a:pt x="559" y="992"/>
                    <a:pt x="556" y="995"/>
                    <a:pt x="552" y="999"/>
                  </a:cubicBezTo>
                  <a:cubicBezTo>
                    <a:pt x="542" y="1006"/>
                    <a:pt x="539" y="1006"/>
                    <a:pt x="536" y="1009"/>
                  </a:cubicBezTo>
                  <a:lnTo>
                    <a:pt x="495" y="1022"/>
                  </a:lnTo>
                  <a:cubicBezTo>
                    <a:pt x="445" y="1039"/>
                    <a:pt x="392" y="1046"/>
                    <a:pt x="342" y="1062"/>
                  </a:cubicBezTo>
                  <a:cubicBezTo>
                    <a:pt x="291" y="1079"/>
                    <a:pt x="241" y="1106"/>
                    <a:pt x="195" y="1133"/>
                  </a:cubicBezTo>
                  <a:cubicBezTo>
                    <a:pt x="174" y="1149"/>
                    <a:pt x="151" y="1163"/>
                    <a:pt x="128" y="1176"/>
                  </a:cubicBezTo>
                  <a:cubicBezTo>
                    <a:pt x="118" y="1183"/>
                    <a:pt x="101" y="1193"/>
                    <a:pt x="88" y="1206"/>
                  </a:cubicBezTo>
                  <a:cubicBezTo>
                    <a:pt x="61" y="1223"/>
                    <a:pt x="44" y="1246"/>
                    <a:pt x="27" y="1276"/>
                  </a:cubicBezTo>
                  <a:cubicBezTo>
                    <a:pt x="11" y="1306"/>
                    <a:pt x="4" y="1340"/>
                    <a:pt x="4" y="1373"/>
                  </a:cubicBezTo>
                  <a:cubicBezTo>
                    <a:pt x="1" y="1397"/>
                    <a:pt x="7" y="1423"/>
                    <a:pt x="17" y="1447"/>
                  </a:cubicBezTo>
                  <a:cubicBezTo>
                    <a:pt x="27" y="1477"/>
                    <a:pt x="41" y="1500"/>
                    <a:pt x="54" y="1527"/>
                  </a:cubicBezTo>
                  <a:cubicBezTo>
                    <a:pt x="84" y="1577"/>
                    <a:pt x="118" y="1624"/>
                    <a:pt x="154" y="1664"/>
                  </a:cubicBezTo>
                  <a:cubicBezTo>
                    <a:pt x="184" y="1698"/>
                    <a:pt x="221" y="1728"/>
                    <a:pt x="258" y="1748"/>
                  </a:cubicBezTo>
                  <a:cubicBezTo>
                    <a:pt x="295" y="1771"/>
                    <a:pt x="342" y="1781"/>
                    <a:pt x="385" y="1791"/>
                  </a:cubicBezTo>
                  <a:cubicBezTo>
                    <a:pt x="405" y="1795"/>
                    <a:pt x="425" y="1795"/>
                    <a:pt x="445" y="1798"/>
                  </a:cubicBezTo>
                  <a:cubicBezTo>
                    <a:pt x="472" y="1801"/>
                    <a:pt x="492" y="1808"/>
                    <a:pt x="519" y="1808"/>
                  </a:cubicBezTo>
                  <a:lnTo>
                    <a:pt x="586" y="1808"/>
                  </a:lnTo>
                  <a:cubicBezTo>
                    <a:pt x="609" y="1808"/>
                    <a:pt x="629" y="1801"/>
                    <a:pt x="656" y="1798"/>
                  </a:cubicBezTo>
                  <a:cubicBezTo>
                    <a:pt x="676" y="1795"/>
                    <a:pt x="703" y="1791"/>
                    <a:pt x="723" y="1778"/>
                  </a:cubicBezTo>
                  <a:cubicBezTo>
                    <a:pt x="746" y="1764"/>
                    <a:pt x="770" y="1748"/>
                    <a:pt x="786" y="1731"/>
                  </a:cubicBezTo>
                  <a:cubicBezTo>
                    <a:pt x="803" y="1711"/>
                    <a:pt x="820" y="1691"/>
                    <a:pt x="836" y="1664"/>
                  </a:cubicBezTo>
                  <a:cubicBezTo>
                    <a:pt x="843" y="1647"/>
                    <a:pt x="857" y="1627"/>
                    <a:pt x="863" y="1611"/>
                  </a:cubicBezTo>
                  <a:cubicBezTo>
                    <a:pt x="877" y="1594"/>
                    <a:pt x="887" y="1574"/>
                    <a:pt x="897" y="1557"/>
                  </a:cubicBezTo>
                  <a:cubicBezTo>
                    <a:pt x="910" y="1540"/>
                    <a:pt x="920" y="1527"/>
                    <a:pt x="930" y="1510"/>
                  </a:cubicBezTo>
                  <a:cubicBezTo>
                    <a:pt x="943" y="1497"/>
                    <a:pt x="953" y="1484"/>
                    <a:pt x="964" y="1474"/>
                  </a:cubicBezTo>
                  <a:cubicBezTo>
                    <a:pt x="974" y="1460"/>
                    <a:pt x="987" y="1450"/>
                    <a:pt x="997" y="1440"/>
                  </a:cubicBezTo>
                  <a:cubicBezTo>
                    <a:pt x="1010" y="1430"/>
                    <a:pt x="1020" y="1417"/>
                    <a:pt x="1030" y="1410"/>
                  </a:cubicBezTo>
                  <a:cubicBezTo>
                    <a:pt x="1054" y="1397"/>
                    <a:pt x="1071" y="1380"/>
                    <a:pt x="1091" y="1367"/>
                  </a:cubicBezTo>
                  <a:cubicBezTo>
                    <a:pt x="1107" y="1360"/>
                    <a:pt x="1127" y="1347"/>
                    <a:pt x="1144" y="1333"/>
                  </a:cubicBezTo>
                  <a:cubicBezTo>
                    <a:pt x="1161" y="1323"/>
                    <a:pt x="1177" y="1313"/>
                    <a:pt x="1194" y="1306"/>
                  </a:cubicBezTo>
                  <a:cubicBezTo>
                    <a:pt x="1211" y="1300"/>
                    <a:pt x="1224" y="1293"/>
                    <a:pt x="1241" y="1290"/>
                  </a:cubicBezTo>
                  <a:cubicBezTo>
                    <a:pt x="1254" y="1283"/>
                    <a:pt x="1264" y="1283"/>
                    <a:pt x="1278" y="1280"/>
                  </a:cubicBezTo>
                  <a:cubicBezTo>
                    <a:pt x="1291" y="1280"/>
                    <a:pt x="1308" y="1276"/>
                    <a:pt x="1321" y="1276"/>
                  </a:cubicBezTo>
                  <a:lnTo>
                    <a:pt x="1355" y="1276"/>
                  </a:lnTo>
                  <a:cubicBezTo>
                    <a:pt x="1371" y="1276"/>
                    <a:pt x="1381" y="1276"/>
                    <a:pt x="1395" y="1280"/>
                  </a:cubicBezTo>
                  <a:cubicBezTo>
                    <a:pt x="1405" y="1283"/>
                    <a:pt x="1412" y="1283"/>
                    <a:pt x="1422" y="1290"/>
                  </a:cubicBezTo>
                  <a:cubicBezTo>
                    <a:pt x="1432" y="1293"/>
                    <a:pt x="1448" y="1296"/>
                    <a:pt x="1462" y="1306"/>
                  </a:cubicBezTo>
                  <a:cubicBezTo>
                    <a:pt x="1482" y="1316"/>
                    <a:pt x="1498" y="1330"/>
                    <a:pt x="1522" y="1343"/>
                  </a:cubicBezTo>
                  <a:cubicBezTo>
                    <a:pt x="1632" y="1427"/>
                    <a:pt x="1739" y="1520"/>
                    <a:pt x="1843" y="1611"/>
                  </a:cubicBezTo>
                  <a:lnTo>
                    <a:pt x="1840" y="1607"/>
                  </a:lnTo>
                  <a:lnTo>
                    <a:pt x="1840" y="1607"/>
                  </a:lnTo>
                  <a:cubicBezTo>
                    <a:pt x="1856" y="1624"/>
                    <a:pt x="1873" y="1634"/>
                    <a:pt x="1890" y="1651"/>
                  </a:cubicBezTo>
                  <a:lnTo>
                    <a:pt x="2110" y="1875"/>
                  </a:lnTo>
                  <a:cubicBezTo>
                    <a:pt x="2150" y="1912"/>
                    <a:pt x="2191" y="1948"/>
                    <a:pt x="2227" y="1992"/>
                  </a:cubicBezTo>
                  <a:cubicBezTo>
                    <a:pt x="2244" y="2012"/>
                    <a:pt x="2264" y="2032"/>
                    <a:pt x="2281" y="2055"/>
                  </a:cubicBezTo>
                  <a:cubicBezTo>
                    <a:pt x="2294" y="2075"/>
                    <a:pt x="2311" y="2092"/>
                    <a:pt x="2328" y="2112"/>
                  </a:cubicBezTo>
                  <a:lnTo>
                    <a:pt x="2364" y="2162"/>
                  </a:lnTo>
                  <a:cubicBezTo>
                    <a:pt x="2428" y="2246"/>
                    <a:pt x="2488" y="2330"/>
                    <a:pt x="2545" y="2413"/>
                  </a:cubicBezTo>
                  <a:cubicBezTo>
                    <a:pt x="2608" y="2500"/>
                    <a:pt x="2672" y="2594"/>
                    <a:pt x="2739" y="2681"/>
                  </a:cubicBezTo>
                  <a:cubicBezTo>
                    <a:pt x="2802" y="2767"/>
                    <a:pt x="2866" y="2858"/>
                    <a:pt x="2933" y="2945"/>
                  </a:cubicBezTo>
                  <a:cubicBezTo>
                    <a:pt x="2966" y="2985"/>
                    <a:pt x="3000" y="3025"/>
                    <a:pt x="3033" y="3062"/>
                  </a:cubicBezTo>
                  <a:lnTo>
                    <a:pt x="3097" y="3125"/>
                  </a:lnTo>
                  <a:cubicBezTo>
                    <a:pt x="3113" y="3142"/>
                    <a:pt x="3133" y="3159"/>
                    <a:pt x="3150" y="3175"/>
                  </a:cubicBezTo>
                  <a:lnTo>
                    <a:pt x="3157" y="3179"/>
                  </a:lnTo>
                  <a:lnTo>
                    <a:pt x="3160" y="3182"/>
                  </a:lnTo>
                  <a:cubicBezTo>
                    <a:pt x="3177" y="3195"/>
                    <a:pt x="3194" y="3212"/>
                    <a:pt x="3210" y="3226"/>
                  </a:cubicBezTo>
                  <a:cubicBezTo>
                    <a:pt x="3227" y="3242"/>
                    <a:pt x="3244" y="3256"/>
                    <a:pt x="3264" y="3269"/>
                  </a:cubicBezTo>
                  <a:lnTo>
                    <a:pt x="3388" y="3359"/>
                  </a:lnTo>
                  <a:cubicBezTo>
                    <a:pt x="3401" y="3366"/>
                    <a:pt x="3411" y="3376"/>
                    <a:pt x="3424" y="3379"/>
                  </a:cubicBezTo>
                  <a:cubicBezTo>
                    <a:pt x="3434" y="3386"/>
                    <a:pt x="3448" y="3393"/>
                    <a:pt x="3461" y="3399"/>
                  </a:cubicBezTo>
                  <a:cubicBezTo>
                    <a:pt x="3501" y="3419"/>
                    <a:pt x="3545" y="3436"/>
                    <a:pt x="3585" y="3450"/>
                  </a:cubicBezTo>
                  <a:cubicBezTo>
                    <a:pt x="3612" y="3456"/>
                    <a:pt x="3642" y="3466"/>
                    <a:pt x="3665" y="3470"/>
                  </a:cubicBezTo>
                  <a:cubicBezTo>
                    <a:pt x="3678" y="3473"/>
                    <a:pt x="3692" y="3473"/>
                    <a:pt x="3702" y="3480"/>
                  </a:cubicBezTo>
                  <a:cubicBezTo>
                    <a:pt x="3719" y="3480"/>
                    <a:pt x="3735" y="3483"/>
                    <a:pt x="3752" y="3483"/>
                  </a:cubicBezTo>
                  <a:cubicBezTo>
                    <a:pt x="3762" y="3483"/>
                    <a:pt x="3775" y="3480"/>
                    <a:pt x="3782" y="3480"/>
                  </a:cubicBezTo>
                  <a:cubicBezTo>
                    <a:pt x="3842" y="3466"/>
                    <a:pt x="3902" y="3463"/>
                    <a:pt x="3963" y="3450"/>
                  </a:cubicBezTo>
                  <a:lnTo>
                    <a:pt x="3959" y="3450"/>
                  </a:lnTo>
                  <a:cubicBezTo>
                    <a:pt x="3986" y="3446"/>
                    <a:pt x="4013" y="3440"/>
                    <a:pt x="4036" y="3436"/>
                  </a:cubicBezTo>
                  <a:cubicBezTo>
                    <a:pt x="4053" y="3433"/>
                    <a:pt x="4070" y="3433"/>
                    <a:pt x="4086" y="3429"/>
                  </a:cubicBezTo>
                  <a:cubicBezTo>
                    <a:pt x="4103" y="3429"/>
                    <a:pt x="4120" y="3429"/>
                    <a:pt x="4133" y="3423"/>
                  </a:cubicBezTo>
                  <a:cubicBezTo>
                    <a:pt x="4140" y="3423"/>
                    <a:pt x="4146" y="3423"/>
                    <a:pt x="4153" y="3419"/>
                  </a:cubicBezTo>
                  <a:cubicBezTo>
                    <a:pt x="4160" y="3419"/>
                    <a:pt x="4167" y="3416"/>
                    <a:pt x="4170" y="3413"/>
                  </a:cubicBezTo>
                  <a:cubicBezTo>
                    <a:pt x="4187" y="3399"/>
                    <a:pt x="4197" y="3379"/>
                    <a:pt x="4203" y="3346"/>
                  </a:cubicBezTo>
                  <a:cubicBezTo>
                    <a:pt x="4200" y="3329"/>
                    <a:pt x="4187" y="3312"/>
                    <a:pt x="4170" y="3309"/>
                  </a:cubicBezTo>
                  <a:cubicBezTo>
                    <a:pt x="4163" y="3302"/>
                    <a:pt x="4153" y="3302"/>
                    <a:pt x="4146" y="3302"/>
                  </a:cubicBezTo>
                  <a:cubicBezTo>
                    <a:pt x="4136" y="3302"/>
                    <a:pt x="4133" y="3309"/>
                    <a:pt x="4123" y="3309"/>
                  </a:cubicBezTo>
                  <a:cubicBezTo>
                    <a:pt x="4063" y="3316"/>
                    <a:pt x="4003" y="3326"/>
                    <a:pt x="3939" y="3333"/>
                  </a:cubicBezTo>
                  <a:cubicBezTo>
                    <a:pt x="3906" y="3336"/>
                    <a:pt x="3869" y="3336"/>
                    <a:pt x="3836" y="3343"/>
                  </a:cubicBezTo>
                  <a:lnTo>
                    <a:pt x="3785" y="3346"/>
                  </a:lnTo>
                  <a:lnTo>
                    <a:pt x="3762" y="3346"/>
                  </a:lnTo>
                  <a:cubicBezTo>
                    <a:pt x="3712" y="3333"/>
                    <a:pt x="3665" y="3326"/>
                    <a:pt x="3618" y="3309"/>
                  </a:cubicBezTo>
                  <a:cubicBezTo>
                    <a:pt x="3595" y="3299"/>
                    <a:pt x="3571" y="3292"/>
                    <a:pt x="3555" y="3282"/>
                  </a:cubicBezTo>
                  <a:cubicBezTo>
                    <a:pt x="3545" y="3279"/>
                    <a:pt x="3535" y="3269"/>
                    <a:pt x="3528" y="3266"/>
                  </a:cubicBezTo>
                  <a:lnTo>
                    <a:pt x="3518" y="3262"/>
                  </a:lnTo>
                  <a:cubicBezTo>
                    <a:pt x="3515" y="3259"/>
                    <a:pt x="3505" y="3252"/>
                    <a:pt x="3501" y="3249"/>
                  </a:cubicBezTo>
                  <a:cubicBezTo>
                    <a:pt x="3494" y="3242"/>
                    <a:pt x="3481" y="3236"/>
                    <a:pt x="3471" y="3229"/>
                  </a:cubicBezTo>
                  <a:lnTo>
                    <a:pt x="3454" y="3216"/>
                  </a:lnTo>
                  <a:lnTo>
                    <a:pt x="3448" y="3212"/>
                  </a:lnTo>
                  <a:cubicBezTo>
                    <a:pt x="3418" y="3192"/>
                    <a:pt x="3384" y="3169"/>
                    <a:pt x="3354" y="3145"/>
                  </a:cubicBezTo>
                  <a:cubicBezTo>
                    <a:pt x="3314" y="3112"/>
                    <a:pt x="3281" y="3082"/>
                    <a:pt x="3250" y="3058"/>
                  </a:cubicBezTo>
                  <a:lnTo>
                    <a:pt x="3237" y="3048"/>
                  </a:lnTo>
                  <a:cubicBezTo>
                    <a:pt x="3214" y="3028"/>
                    <a:pt x="3187" y="3008"/>
                    <a:pt x="3167" y="2981"/>
                  </a:cubicBezTo>
                  <a:lnTo>
                    <a:pt x="3153" y="2968"/>
                  </a:lnTo>
                  <a:cubicBezTo>
                    <a:pt x="3147" y="2958"/>
                    <a:pt x="3137" y="2948"/>
                    <a:pt x="3130" y="2941"/>
                  </a:cubicBezTo>
                  <a:lnTo>
                    <a:pt x="3110" y="2918"/>
                  </a:lnTo>
                  <a:lnTo>
                    <a:pt x="3093" y="2898"/>
                  </a:lnTo>
                  <a:cubicBezTo>
                    <a:pt x="3020" y="2808"/>
                    <a:pt x="2946" y="2711"/>
                    <a:pt x="2879" y="2617"/>
                  </a:cubicBezTo>
                  <a:lnTo>
                    <a:pt x="2829" y="2550"/>
                  </a:lnTo>
                  <a:cubicBezTo>
                    <a:pt x="2769" y="2473"/>
                    <a:pt x="2709" y="2390"/>
                    <a:pt x="2645" y="2306"/>
                  </a:cubicBezTo>
                  <a:lnTo>
                    <a:pt x="2619" y="2273"/>
                  </a:lnTo>
                  <a:cubicBezTo>
                    <a:pt x="2562" y="2192"/>
                    <a:pt x="2501" y="2112"/>
                    <a:pt x="2441" y="2039"/>
                  </a:cubicBezTo>
                  <a:cubicBezTo>
                    <a:pt x="2374" y="1948"/>
                    <a:pt x="2291" y="1875"/>
                    <a:pt x="2217" y="1805"/>
                  </a:cubicBezTo>
                  <a:lnTo>
                    <a:pt x="2150" y="1741"/>
                  </a:lnTo>
                  <a:cubicBezTo>
                    <a:pt x="2097" y="1691"/>
                    <a:pt x="2043" y="1637"/>
                    <a:pt x="1990" y="1587"/>
                  </a:cubicBezTo>
                  <a:cubicBezTo>
                    <a:pt x="1910" y="1514"/>
                    <a:pt x="1823" y="1444"/>
                    <a:pt x="1743" y="1377"/>
                  </a:cubicBezTo>
                  <a:lnTo>
                    <a:pt x="1716" y="1357"/>
                  </a:lnTo>
                  <a:cubicBezTo>
                    <a:pt x="1689" y="1330"/>
                    <a:pt x="1656" y="1306"/>
                    <a:pt x="1622" y="1280"/>
                  </a:cubicBezTo>
                  <a:lnTo>
                    <a:pt x="1615" y="1276"/>
                  </a:lnTo>
                  <a:cubicBezTo>
                    <a:pt x="1592" y="1263"/>
                    <a:pt x="1572" y="1243"/>
                    <a:pt x="1545" y="1230"/>
                  </a:cubicBezTo>
                  <a:cubicBezTo>
                    <a:pt x="1482" y="1196"/>
                    <a:pt x="1422" y="1176"/>
                    <a:pt x="1358" y="1176"/>
                  </a:cubicBezTo>
                  <a:cubicBezTo>
                    <a:pt x="1291" y="1176"/>
                    <a:pt x="1228" y="1189"/>
                    <a:pt x="1164" y="1219"/>
                  </a:cubicBezTo>
                  <a:cubicBezTo>
                    <a:pt x="1131" y="1236"/>
                    <a:pt x="1104" y="1253"/>
                    <a:pt x="1081" y="1263"/>
                  </a:cubicBezTo>
                  <a:cubicBezTo>
                    <a:pt x="1060" y="1276"/>
                    <a:pt x="1040" y="1290"/>
                    <a:pt x="1020" y="1306"/>
                  </a:cubicBezTo>
                  <a:cubicBezTo>
                    <a:pt x="994" y="1323"/>
                    <a:pt x="974" y="1340"/>
                    <a:pt x="947" y="1360"/>
                  </a:cubicBezTo>
                  <a:cubicBezTo>
                    <a:pt x="930" y="1373"/>
                    <a:pt x="910" y="1393"/>
                    <a:pt x="893" y="1410"/>
                  </a:cubicBezTo>
                  <a:lnTo>
                    <a:pt x="890" y="1413"/>
                  </a:lnTo>
                  <a:cubicBezTo>
                    <a:pt x="873" y="1437"/>
                    <a:pt x="857" y="1454"/>
                    <a:pt x="840" y="1474"/>
                  </a:cubicBezTo>
                  <a:cubicBezTo>
                    <a:pt x="826" y="1494"/>
                    <a:pt x="810" y="1514"/>
                    <a:pt x="793" y="1540"/>
                  </a:cubicBezTo>
                  <a:cubicBezTo>
                    <a:pt x="780" y="1557"/>
                    <a:pt x="770" y="1577"/>
                    <a:pt x="756" y="1597"/>
                  </a:cubicBezTo>
                  <a:cubicBezTo>
                    <a:pt x="746" y="1611"/>
                    <a:pt x="740" y="1624"/>
                    <a:pt x="726" y="1637"/>
                  </a:cubicBezTo>
                  <a:cubicBezTo>
                    <a:pt x="723" y="1644"/>
                    <a:pt x="713" y="1647"/>
                    <a:pt x="709" y="1654"/>
                  </a:cubicBezTo>
                  <a:cubicBezTo>
                    <a:pt x="706" y="1654"/>
                    <a:pt x="706" y="1657"/>
                    <a:pt x="703" y="1657"/>
                  </a:cubicBezTo>
                  <a:cubicBezTo>
                    <a:pt x="696" y="1657"/>
                    <a:pt x="696" y="1661"/>
                    <a:pt x="693" y="1661"/>
                  </a:cubicBezTo>
                  <a:cubicBezTo>
                    <a:pt x="689" y="1661"/>
                    <a:pt x="689" y="1664"/>
                    <a:pt x="686" y="1664"/>
                  </a:cubicBezTo>
                  <a:cubicBezTo>
                    <a:pt x="679" y="1671"/>
                    <a:pt x="673" y="1671"/>
                    <a:pt x="669" y="1674"/>
                  </a:cubicBezTo>
                  <a:cubicBezTo>
                    <a:pt x="659" y="1674"/>
                    <a:pt x="653" y="1678"/>
                    <a:pt x="643" y="1678"/>
                  </a:cubicBezTo>
                  <a:cubicBezTo>
                    <a:pt x="629" y="1678"/>
                    <a:pt x="612" y="1681"/>
                    <a:pt x="602" y="1681"/>
                  </a:cubicBezTo>
                  <a:lnTo>
                    <a:pt x="529" y="1681"/>
                  </a:lnTo>
                  <a:cubicBezTo>
                    <a:pt x="492" y="1678"/>
                    <a:pt x="455" y="1674"/>
                    <a:pt x="419" y="1664"/>
                  </a:cubicBezTo>
                  <a:cubicBezTo>
                    <a:pt x="392" y="1661"/>
                    <a:pt x="375" y="1654"/>
                    <a:pt x="358" y="1647"/>
                  </a:cubicBezTo>
                  <a:cubicBezTo>
                    <a:pt x="345" y="1641"/>
                    <a:pt x="338" y="1637"/>
                    <a:pt x="325" y="1631"/>
                  </a:cubicBezTo>
                  <a:lnTo>
                    <a:pt x="302" y="1621"/>
                  </a:lnTo>
                  <a:cubicBezTo>
                    <a:pt x="291" y="1611"/>
                    <a:pt x="278" y="1604"/>
                    <a:pt x="271" y="1594"/>
                  </a:cubicBezTo>
                  <a:lnTo>
                    <a:pt x="241" y="1564"/>
                  </a:lnTo>
                  <a:cubicBezTo>
                    <a:pt x="235" y="1557"/>
                    <a:pt x="228" y="1547"/>
                    <a:pt x="221" y="1540"/>
                  </a:cubicBezTo>
                  <a:lnTo>
                    <a:pt x="218" y="1537"/>
                  </a:lnTo>
                  <a:cubicBezTo>
                    <a:pt x="201" y="1514"/>
                    <a:pt x="184" y="1494"/>
                    <a:pt x="171" y="1474"/>
                  </a:cubicBezTo>
                  <a:cubicBezTo>
                    <a:pt x="161" y="1454"/>
                    <a:pt x="151" y="1437"/>
                    <a:pt x="141" y="1413"/>
                  </a:cubicBezTo>
                  <a:cubicBezTo>
                    <a:pt x="138" y="1407"/>
                    <a:pt x="134" y="1393"/>
                    <a:pt x="128" y="1387"/>
                  </a:cubicBezTo>
                  <a:cubicBezTo>
                    <a:pt x="124" y="1380"/>
                    <a:pt x="124" y="1377"/>
                    <a:pt x="124" y="1373"/>
                  </a:cubicBezTo>
                  <a:lnTo>
                    <a:pt x="124" y="1370"/>
                  </a:lnTo>
                  <a:lnTo>
                    <a:pt x="124" y="1363"/>
                  </a:lnTo>
                  <a:lnTo>
                    <a:pt x="124" y="1357"/>
                  </a:lnTo>
                  <a:cubicBezTo>
                    <a:pt x="128" y="1353"/>
                    <a:pt x="128" y="1347"/>
                    <a:pt x="128" y="1343"/>
                  </a:cubicBezTo>
                  <a:cubicBezTo>
                    <a:pt x="134" y="1340"/>
                    <a:pt x="134" y="1340"/>
                    <a:pt x="134" y="1337"/>
                  </a:cubicBezTo>
                  <a:cubicBezTo>
                    <a:pt x="138" y="1330"/>
                    <a:pt x="138" y="1323"/>
                    <a:pt x="141" y="1320"/>
                  </a:cubicBezTo>
                  <a:lnTo>
                    <a:pt x="141" y="1313"/>
                  </a:lnTo>
                  <a:lnTo>
                    <a:pt x="144" y="1310"/>
                  </a:lnTo>
                  <a:lnTo>
                    <a:pt x="158" y="1296"/>
                  </a:lnTo>
                  <a:lnTo>
                    <a:pt x="171" y="1286"/>
                  </a:lnTo>
                  <a:cubicBezTo>
                    <a:pt x="174" y="1286"/>
                    <a:pt x="178" y="1280"/>
                    <a:pt x="184" y="1276"/>
                  </a:cubicBezTo>
                  <a:cubicBezTo>
                    <a:pt x="191" y="1270"/>
                    <a:pt x="205" y="1263"/>
                    <a:pt x="211" y="1256"/>
                  </a:cubicBezTo>
                  <a:cubicBezTo>
                    <a:pt x="255" y="1230"/>
                    <a:pt x="302" y="1203"/>
                    <a:pt x="345" y="1179"/>
                  </a:cubicBezTo>
                  <a:cubicBezTo>
                    <a:pt x="368" y="1173"/>
                    <a:pt x="385" y="1169"/>
                    <a:pt x="405" y="1159"/>
                  </a:cubicBezTo>
                  <a:cubicBezTo>
                    <a:pt x="422" y="1153"/>
                    <a:pt x="442" y="1146"/>
                    <a:pt x="462" y="1143"/>
                  </a:cubicBezTo>
                  <a:lnTo>
                    <a:pt x="479" y="1139"/>
                  </a:lnTo>
                  <a:cubicBezTo>
                    <a:pt x="492" y="1136"/>
                    <a:pt x="505" y="1136"/>
                    <a:pt x="519" y="1129"/>
                  </a:cubicBezTo>
                  <a:cubicBezTo>
                    <a:pt x="536" y="1126"/>
                    <a:pt x="546" y="1123"/>
                    <a:pt x="562" y="1119"/>
                  </a:cubicBezTo>
                  <a:cubicBezTo>
                    <a:pt x="569" y="1119"/>
                    <a:pt x="572" y="1113"/>
                    <a:pt x="576" y="1113"/>
                  </a:cubicBezTo>
                  <a:lnTo>
                    <a:pt x="579" y="1109"/>
                  </a:lnTo>
                  <a:cubicBezTo>
                    <a:pt x="589" y="1106"/>
                    <a:pt x="602" y="1102"/>
                    <a:pt x="609" y="1096"/>
                  </a:cubicBezTo>
                  <a:cubicBezTo>
                    <a:pt x="619" y="1092"/>
                    <a:pt x="622" y="1089"/>
                    <a:pt x="629" y="1086"/>
                  </a:cubicBezTo>
                  <a:cubicBezTo>
                    <a:pt x="653" y="1069"/>
                    <a:pt x="673" y="1046"/>
                    <a:pt x="686" y="1026"/>
                  </a:cubicBezTo>
                  <a:cubicBezTo>
                    <a:pt x="703" y="1002"/>
                    <a:pt x="709" y="972"/>
                    <a:pt x="719" y="942"/>
                  </a:cubicBezTo>
                  <a:cubicBezTo>
                    <a:pt x="726" y="905"/>
                    <a:pt x="729" y="868"/>
                    <a:pt x="729" y="835"/>
                  </a:cubicBezTo>
                  <a:cubicBezTo>
                    <a:pt x="729" y="812"/>
                    <a:pt x="726" y="788"/>
                    <a:pt x="726" y="771"/>
                  </a:cubicBezTo>
                  <a:cubicBezTo>
                    <a:pt x="726" y="741"/>
                    <a:pt x="719" y="711"/>
                    <a:pt x="713" y="688"/>
                  </a:cubicBezTo>
                  <a:cubicBezTo>
                    <a:pt x="706" y="644"/>
                    <a:pt x="696" y="604"/>
                    <a:pt x="686" y="561"/>
                  </a:cubicBezTo>
                  <a:lnTo>
                    <a:pt x="676" y="534"/>
                  </a:lnTo>
                  <a:cubicBezTo>
                    <a:pt x="663" y="487"/>
                    <a:pt x="653" y="440"/>
                    <a:pt x="643" y="394"/>
                  </a:cubicBezTo>
                  <a:cubicBezTo>
                    <a:pt x="639" y="367"/>
                    <a:pt x="636" y="340"/>
                    <a:pt x="636" y="317"/>
                  </a:cubicBezTo>
                  <a:lnTo>
                    <a:pt x="636" y="273"/>
                  </a:lnTo>
                  <a:cubicBezTo>
                    <a:pt x="636" y="260"/>
                    <a:pt x="639" y="253"/>
                    <a:pt x="639" y="240"/>
                  </a:cubicBezTo>
                  <a:cubicBezTo>
                    <a:pt x="643" y="220"/>
                    <a:pt x="653" y="203"/>
                    <a:pt x="656" y="186"/>
                  </a:cubicBezTo>
                  <a:lnTo>
                    <a:pt x="663" y="170"/>
                  </a:lnTo>
                  <a:lnTo>
                    <a:pt x="663" y="163"/>
                  </a:lnTo>
                  <a:cubicBezTo>
                    <a:pt x="669" y="163"/>
                    <a:pt x="669" y="160"/>
                    <a:pt x="669" y="160"/>
                  </a:cubicBezTo>
                  <a:lnTo>
                    <a:pt x="679" y="136"/>
                  </a:lnTo>
                  <a:cubicBezTo>
                    <a:pt x="686" y="133"/>
                    <a:pt x="689" y="123"/>
                    <a:pt x="693" y="120"/>
                  </a:cubicBezTo>
                  <a:cubicBezTo>
                    <a:pt x="693" y="120"/>
                    <a:pt x="693" y="116"/>
                    <a:pt x="696" y="116"/>
                  </a:cubicBezTo>
                  <a:cubicBezTo>
                    <a:pt x="703" y="116"/>
                    <a:pt x="703" y="109"/>
                    <a:pt x="706" y="109"/>
                  </a:cubicBezTo>
                  <a:lnTo>
                    <a:pt x="709" y="106"/>
                  </a:lnTo>
                  <a:cubicBezTo>
                    <a:pt x="713" y="103"/>
                    <a:pt x="719" y="103"/>
                    <a:pt x="723" y="99"/>
                  </a:cubicBezTo>
                  <a:cubicBezTo>
                    <a:pt x="729" y="93"/>
                    <a:pt x="736" y="93"/>
                    <a:pt x="743" y="89"/>
                  </a:cubicBezTo>
                  <a:cubicBezTo>
                    <a:pt x="753" y="89"/>
                    <a:pt x="760" y="86"/>
                    <a:pt x="770" y="86"/>
                  </a:cubicBezTo>
                  <a:cubicBezTo>
                    <a:pt x="780" y="83"/>
                    <a:pt x="793" y="83"/>
                    <a:pt x="806" y="83"/>
                  </a:cubicBezTo>
                  <a:lnTo>
                    <a:pt x="840" y="83"/>
                  </a:lnTo>
                  <a:cubicBezTo>
                    <a:pt x="857" y="86"/>
                    <a:pt x="873" y="86"/>
                    <a:pt x="887" y="89"/>
                  </a:cubicBezTo>
                  <a:lnTo>
                    <a:pt x="923" y="103"/>
                  </a:lnTo>
                  <a:cubicBezTo>
                    <a:pt x="937" y="106"/>
                    <a:pt x="953" y="109"/>
                    <a:pt x="964" y="120"/>
                  </a:cubicBezTo>
                  <a:cubicBezTo>
                    <a:pt x="994" y="133"/>
                    <a:pt x="1020" y="150"/>
                    <a:pt x="1047" y="166"/>
                  </a:cubicBezTo>
                  <a:lnTo>
                    <a:pt x="1111" y="203"/>
                  </a:lnTo>
                  <a:cubicBezTo>
                    <a:pt x="1137" y="216"/>
                    <a:pt x="1157" y="233"/>
                    <a:pt x="1181" y="243"/>
                  </a:cubicBezTo>
                  <a:cubicBezTo>
                    <a:pt x="1211" y="260"/>
                    <a:pt x="1231" y="270"/>
                    <a:pt x="1254" y="283"/>
                  </a:cubicBezTo>
                  <a:lnTo>
                    <a:pt x="1261" y="287"/>
                  </a:lnTo>
                  <a:cubicBezTo>
                    <a:pt x="1278" y="300"/>
                    <a:pt x="1298" y="307"/>
                    <a:pt x="1321" y="317"/>
                  </a:cubicBezTo>
                  <a:cubicBezTo>
                    <a:pt x="1375" y="337"/>
                    <a:pt x="1425" y="350"/>
                    <a:pt x="1475" y="357"/>
                  </a:cubicBezTo>
                  <a:lnTo>
                    <a:pt x="1508" y="360"/>
                  </a:lnTo>
                  <a:cubicBezTo>
                    <a:pt x="1545" y="367"/>
                    <a:pt x="1582" y="370"/>
                    <a:pt x="1622" y="377"/>
                  </a:cubicBezTo>
                  <a:lnTo>
                    <a:pt x="1659" y="390"/>
                  </a:lnTo>
                  <a:cubicBezTo>
                    <a:pt x="1666" y="394"/>
                    <a:pt x="1679" y="400"/>
                    <a:pt x="1689" y="404"/>
                  </a:cubicBezTo>
                  <a:cubicBezTo>
                    <a:pt x="1696" y="410"/>
                    <a:pt x="1706" y="417"/>
                    <a:pt x="1712" y="420"/>
                  </a:cubicBezTo>
                  <a:cubicBezTo>
                    <a:pt x="1726" y="424"/>
                    <a:pt x="1733" y="434"/>
                    <a:pt x="1743" y="440"/>
                  </a:cubicBezTo>
                  <a:cubicBezTo>
                    <a:pt x="1756" y="454"/>
                    <a:pt x="1763" y="467"/>
                    <a:pt x="1776" y="477"/>
                  </a:cubicBezTo>
                  <a:cubicBezTo>
                    <a:pt x="1809" y="521"/>
                    <a:pt x="1846" y="571"/>
                    <a:pt x="1883" y="628"/>
                  </a:cubicBezTo>
                  <a:cubicBezTo>
                    <a:pt x="1910" y="668"/>
                    <a:pt x="1930" y="705"/>
                    <a:pt x="1950" y="741"/>
                  </a:cubicBezTo>
                  <a:lnTo>
                    <a:pt x="1957" y="751"/>
                  </a:lnTo>
                  <a:cubicBezTo>
                    <a:pt x="1977" y="788"/>
                    <a:pt x="1997" y="822"/>
                    <a:pt x="2017" y="858"/>
                  </a:cubicBezTo>
                  <a:cubicBezTo>
                    <a:pt x="2047" y="919"/>
                    <a:pt x="2080" y="972"/>
                    <a:pt x="2110" y="1026"/>
                  </a:cubicBezTo>
                  <a:cubicBezTo>
                    <a:pt x="2160" y="1113"/>
                    <a:pt x="2211" y="1203"/>
                    <a:pt x="2251" y="1293"/>
                  </a:cubicBezTo>
                  <a:cubicBezTo>
                    <a:pt x="2267" y="1326"/>
                    <a:pt x="2281" y="1363"/>
                    <a:pt x="2298" y="1397"/>
                  </a:cubicBezTo>
                  <a:lnTo>
                    <a:pt x="2324" y="1460"/>
                  </a:lnTo>
                  <a:cubicBezTo>
                    <a:pt x="2364" y="1547"/>
                    <a:pt x="2415" y="1641"/>
                    <a:pt x="2491" y="1748"/>
                  </a:cubicBezTo>
                  <a:cubicBezTo>
                    <a:pt x="2552" y="1838"/>
                    <a:pt x="2615" y="1925"/>
                    <a:pt x="2682" y="2009"/>
                  </a:cubicBezTo>
                  <a:cubicBezTo>
                    <a:pt x="2712" y="2049"/>
                    <a:pt x="2746" y="2089"/>
                    <a:pt x="2779" y="2129"/>
                  </a:cubicBezTo>
                  <a:cubicBezTo>
                    <a:pt x="2812" y="2172"/>
                    <a:pt x="2846" y="2212"/>
                    <a:pt x="2883" y="2256"/>
                  </a:cubicBezTo>
                  <a:cubicBezTo>
                    <a:pt x="2960" y="2340"/>
                    <a:pt x="3033" y="2426"/>
                    <a:pt x="3110" y="2510"/>
                  </a:cubicBezTo>
                  <a:cubicBezTo>
                    <a:pt x="3030" y="2380"/>
                    <a:pt x="2950" y="2249"/>
                    <a:pt x="2876" y="2116"/>
                  </a:cubicBezTo>
                  <a:cubicBezTo>
                    <a:pt x="2819" y="2025"/>
                    <a:pt x="2762" y="1928"/>
                    <a:pt x="2702" y="1841"/>
                  </a:cubicBezTo>
                  <a:cubicBezTo>
                    <a:pt x="2675" y="1795"/>
                    <a:pt x="2645" y="1754"/>
                    <a:pt x="2612" y="1708"/>
                  </a:cubicBezTo>
                  <a:cubicBezTo>
                    <a:pt x="2582" y="1664"/>
                    <a:pt x="2552" y="1624"/>
                    <a:pt x="2525" y="1577"/>
                  </a:cubicBezTo>
                  <a:cubicBezTo>
                    <a:pt x="2508" y="1554"/>
                    <a:pt x="2491" y="1527"/>
                    <a:pt x="2478" y="1497"/>
                  </a:cubicBezTo>
                  <a:cubicBezTo>
                    <a:pt x="2465" y="1474"/>
                    <a:pt x="2451" y="1444"/>
                    <a:pt x="2441" y="1420"/>
                  </a:cubicBezTo>
                  <a:lnTo>
                    <a:pt x="2351" y="1219"/>
                  </a:lnTo>
                  <a:cubicBezTo>
                    <a:pt x="2308" y="1126"/>
                    <a:pt x="2251" y="1036"/>
                    <a:pt x="2201" y="942"/>
                  </a:cubicBezTo>
                  <a:cubicBezTo>
                    <a:pt x="2150" y="852"/>
                    <a:pt x="2097" y="758"/>
                    <a:pt x="2043" y="671"/>
                  </a:cubicBezTo>
                  <a:cubicBezTo>
                    <a:pt x="2017" y="624"/>
                    <a:pt x="1990" y="578"/>
                    <a:pt x="1957" y="537"/>
                  </a:cubicBezTo>
                  <a:cubicBezTo>
                    <a:pt x="1923" y="491"/>
                    <a:pt x="1890" y="451"/>
                    <a:pt x="1850" y="410"/>
                  </a:cubicBezTo>
                  <a:cubicBezTo>
                    <a:pt x="1796" y="357"/>
                    <a:pt x="1733" y="317"/>
                    <a:pt x="1659" y="303"/>
                  </a:cubicBezTo>
                  <a:cubicBezTo>
                    <a:pt x="1609" y="293"/>
                    <a:pt x="1559" y="290"/>
                    <a:pt x="1508" y="287"/>
                  </a:cubicBezTo>
                  <a:cubicBezTo>
                    <a:pt x="1498" y="283"/>
                    <a:pt x="1492" y="283"/>
                    <a:pt x="1482" y="283"/>
                  </a:cubicBezTo>
                  <a:lnTo>
                    <a:pt x="1478" y="283"/>
                  </a:lnTo>
                  <a:cubicBezTo>
                    <a:pt x="1458" y="283"/>
                    <a:pt x="1432" y="277"/>
                    <a:pt x="1412" y="273"/>
                  </a:cubicBezTo>
                  <a:cubicBezTo>
                    <a:pt x="1395" y="270"/>
                    <a:pt x="1381" y="267"/>
                    <a:pt x="1365" y="260"/>
                  </a:cubicBezTo>
                  <a:cubicBezTo>
                    <a:pt x="1331" y="250"/>
                    <a:pt x="1305" y="237"/>
                    <a:pt x="1274" y="220"/>
                  </a:cubicBezTo>
                  <a:cubicBezTo>
                    <a:pt x="1228" y="200"/>
                    <a:pt x="1188" y="170"/>
                    <a:pt x="1144" y="143"/>
                  </a:cubicBezTo>
                  <a:cubicBezTo>
                    <a:pt x="1104" y="120"/>
                    <a:pt x="1060" y="89"/>
                    <a:pt x="1014" y="66"/>
                  </a:cubicBezTo>
                  <a:cubicBezTo>
                    <a:pt x="960" y="36"/>
                    <a:pt x="903" y="6"/>
                    <a:pt x="840" y="2"/>
                  </a:cubicBezTo>
                  <a:cubicBezTo>
                    <a:pt x="824" y="2"/>
                    <a:pt x="808" y="1"/>
                    <a:pt x="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4"/>
            <p:cNvSpPr/>
            <p:nvPr/>
          </p:nvSpPr>
          <p:spPr>
            <a:xfrm>
              <a:off x="366629" y="2407851"/>
              <a:ext cx="720548" cy="575349"/>
            </a:xfrm>
            <a:custGeom>
              <a:avLst/>
              <a:gdLst/>
              <a:ahLst/>
              <a:cxnLst/>
              <a:rect l="l" t="t" r="r" b="b"/>
              <a:pathLst>
                <a:path w="4759" h="3800" extrusionOk="0">
                  <a:moveTo>
                    <a:pt x="3976" y="409"/>
                  </a:moveTo>
                  <a:cubicBezTo>
                    <a:pt x="3977" y="411"/>
                    <a:pt x="3978" y="413"/>
                    <a:pt x="3979" y="416"/>
                  </a:cubicBezTo>
                  <a:lnTo>
                    <a:pt x="3979" y="416"/>
                  </a:lnTo>
                  <a:cubicBezTo>
                    <a:pt x="3979" y="412"/>
                    <a:pt x="3979" y="412"/>
                    <a:pt x="3976" y="409"/>
                  </a:cubicBezTo>
                  <a:close/>
                  <a:moveTo>
                    <a:pt x="4696" y="1105"/>
                  </a:moveTo>
                  <a:cubicBezTo>
                    <a:pt x="4697" y="1107"/>
                    <a:pt x="4698" y="1109"/>
                    <a:pt x="4698" y="1111"/>
                  </a:cubicBezTo>
                  <a:cubicBezTo>
                    <a:pt x="4698" y="1108"/>
                    <a:pt x="4698" y="1106"/>
                    <a:pt x="4696" y="1105"/>
                  </a:cubicBezTo>
                  <a:close/>
                  <a:moveTo>
                    <a:pt x="3528" y="0"/>
                  </a:moveTo>
                  <a:cubicBezTo>
                    <a:pt x="3511" y="0"/>
                    <a:pt x="3493" y="2"/>
                    <a:pt x="3474" y="8"/>
                  </a:cubicBezTo>
                  <a:cubicBezTo>
                    <a:pt x="3438" y="21"/>
                    <a:pt x="3404" y="41"/>
                    <a:pt x="3374" y="68"/>
                  </a:cubicBezTo>
                  <a:cubicBezTo>
                    <a:pt x="3344" y="91"/>
                    <a:pt x="3321" y="125"/>
                    <a:pt x="3304" y="158"/>
                  </a:cubicBezTo>
                  <a:cubicBezTo>
                    <a:pt x="3287" y="192"/>
                    <a:pt x="3274" y="225"/>
                    <a:pt x="3267" y="259"/>
                  </a:cubicBezTo>
                  <a:cubicBezTo>
                    <a:pt x="3250" y="322"/>
                    <a:pt x="3234" y="386"/>
                    <a:pt x="3210" y="442"/>
                  </a:cubicBezTo>
                  <a:cubicBezTo>
                    <a:pt x="3200" y="473"/>
                    <a:pt x="3187" y="496"/>
                    <a:pt x="3174" y="526"/>
                  </a:cubicBezTo>
                  <a:cubicBezTo>
                    <a:pt x="3167" y="543"/>
                    <a:pt x="3157" y="556"/>
                    <a:pt x="3150" y="569"/>
                  </a:cubicBezTo>
                  <a:cubicBezTo>
                    <a:pt x="3140" y="576"/>
                    <a:pt x="3137" y="586"/>
                    <a:pt x="3127" y="593"/>
                  </a:cubicBezTo>
                  <a:cubicBezTo>
                    <a:pt x="3123" y="603"/>
                    <a:pt x="3117" y="606"/>
                    <a:pt x="3107" y="613"/>
                  </a:cubicBezTo>
                  <a:cubicBezTo>
                    <a:pt x="3100" y="623"/>
                    <a:pt x="3093" y="626"/>
                    <a:pt x="3087" y="630"/>
                  </a:cubicBezTo>
                  <a:lnTo>
                    <a:pt x="3060" y="643"/>
                  </a:lnTo>
                  <a:cubicBezTo>
                    <a:pt x="3053" y="646"/>
                    <a:pt x="3040" y="653"/>
                    <a:pt x="3026" y="656"/>
                  </a:cubicBezTo>
                  <a:cubicBezTo>
                    <a:pt x="3016" y="660"/>
                    <a:pt x="3000" y="660"/>
                    <a:pt x="2986" y="663"/>
                  </a:cubicBezTo>
                  <a:cubicBezTo>
                    <a:pt x="2970" y="663"/>
                    <a:pt x="2950" y="670"/>
                    <a:pt x="2933" y="670"/>
                  </a:cubicBezTo>
                  <a:lnTo>
                    <a:pt x="2873" y="670"/>
                  </a:lnTo>
                  <a:cubicBezTo>
                    <a:pt x="2853" y="670"/>
                    <a:pt x="2836" y="663"/>
                    <a:pt x="2816" y="660"/>
                  </a:cubicBezTo>
                  <a:cubicBezTo>
                    <a:pt x="2802" y="656"/>
                    <a:pt x="2786" y="653"/>
                    <a:pt x="2772" y="646"/>
                  </a:cubicBezTo>
                  <a:cubicBezTo>
                    <a:pt x="2759" y="643"/>
                    <a:pt x="2752" y="640"/>
                    <a:pt x="2739" y="636"/>
                  </a:cubicBezTo>
                  <a:cubicBezTo>
                    <a:pt x="2719" y="623"/>
                    <a:pt x="2702" y="610"/>
                    <a:pt x="2682" y="596"/>
                  </a:cubicBezTo>
                  <a:cubicBezTo>
                    <a:pt x="2665" y="586"/>
                    <a:pt x="2652" y="576"/>
                    <a:pt x="2639" y="563"/>
                  </a:cubicBezTo>
                  <a:cubicBezTo>
                    <a:pt x="2622" y="546"/>
                    <a:pt x="2602" y="526"/>
                    <a:pt x="2585" y="506"/>
                  </a:cubicBezTo>
                  <a:cubicBezTo>
                    <a:pt x="2555" y="473"/>
                    <a:pt x="2525" y="436"/>
                    <a:pt x="2502" y="392"/>
                  </a:cubicBezTo>
                  <a:cubicBezTo>
                    <a:pt x="2498" y="389"/>
                    <a:pt x="2492" y="379"/>
                    <a:pt x="2488" y="372"/>
                  </a:cubicBezTo>
                  <a:lnTo>
                    <a:pt x="2488" y="372"/>
                  </a:lnTo>
                  <a:lnTo>
                    <a:pt x="2492" y="376"/>
                  </a:lnTo>
                  <a:cubicBezTo>
                    <a:pt x="2475" y="352"/>
                    <a:pt x="2465" y="329"/>
                    <a:pt x="2448" y="305"/>
                  </a:cubicBezTo>
                  <a:cubicBezTo>
                    <a:pt x="2438" y="292"/>
                    <a:pt x="2431" y="279"/>
                    <a:pt x="2418" y="269"/>
                  </a:cubicBezTo>
                  <a:cubicBezTo>
                    <a:pt x="2406" y="257"/>
                    <a:pt x="2388" y="253"/>
                    <a:pt x="2372" y="253"/>
                  </a:cubicBezTo>
                  <a:cubicBezTo>
                    <a:pt x="2364" y="253"/>
                    <a:pt x="2357" y="254"/>
                    <a:pt x="2351" y="255"/>
                  </a:cubicBezTo>
                  <a:cubicBezTo>
                    <a:pt x="2301" y="269"/>
                    <a:pt x="2271" y="309"/>
                    <a:pt x="2247" y="352"/>
                  </a:cubicBezTo>
                  <a:cubicBezTo>
                    <a:pt x="2231" y="372"/>
                    <a:pt x="2217" y="396"/>
                    <a:pt x="2204" y="422"/>
                  </a:cubicBezTo>
                  <a:cubicBezTo>
                    <a:pt x="2181" y="473"/>
                    <a:pt x="2154" y="526"/>
                    <a:pt x="2137" y="580"/>
                  </a:cubicBezTo>
                  <a:cubicBezTo>
                    <a:pt x="2117" y="636"/>
                    <a:pt x="2100" y="687"/>
                    <a:pt x="2084" y="740"/>
                  </a:cubicBezTo>
                  <a:lnTo>
                    <a:pt x="2084" y="737"/>
                  </a:lnTo>
                  <a:cubicBezTo>
                    <a:pt x="2064" y="793"/>
                    <a:pt x="2037" y="854"/>
                    <a:pt x="2017" y="911"/>
                  </a:cubicBezTo>
                  <a:cubicBezTo>
                    <a:pt x="1997" y="971"/>
                    <a:pt x="1980" y="1024"/>
                    <a:pt x="1957" y="1081"/>
                  </a:cubicBezTo>
                  <a:cubicBezTo>
                    <a:pt x="1950" y="1111"/>
                    <a:pt x="1937" y="1138"/>
                    <a:pt x="1923" y="1165"/>
                  </a:cubicBezTo>
                  <a:cubicBezTo>
                    <a:pt x="1903" y="1208"/>
                    <a:pt x="1880" y="1242"/>
                    <a:pt x="1853" y="1278"/>
                  </a:cubicBezTo>
                  <a:cubicBezTo>
                    <a:pt x="1846" y="1288"/>
                    <a:pt x="1840" y="1298"/>
                    <a:pt x="1833" y="1308"/>
                  </a:cubicBezTo>
                  <a:cubicBezTo>
                    <a:pt x="1783" y="1382"/>
                    <a:pt x="1729" y="1455"/>
                    <a:pt x="1679" y="1526"/>
                  </a:cubicBezTo>
                  <a:cubicBezTo>
                    <a:pt x="1649" y="1559"/>
                    <a:pt x="1622" y="1596"/>
                    <a:pt x="1599" y="1633"/>
                  </a:cubicBezTo>
                  <a:cubicBezTo>
                    <a:pt x="1579" y="1666"/>
                    <a:pt x="1555" y="1700"/>
                    <a:pt x="1532" y="1733"/>
                  </a:cubicBezTo>
                  <a:cubicBezTo>
                    <a:pt x="1532" y="1733"/>
                    <a:pt x="1532" y="1733"/>
                    <a:pt x="1533" y="1733"/>
                  </a:cubicBezTo>
                  <a:lnTo>
                    <a:pt x="1533" y="1733"/>
                  </a:lnTo>
                  <a:cubicBezTo>
                    <a:pt x="1530" y="1737"/>
                    <a:pt x="1527" y="1744"/>
                    <a:pt x="1522" y="1746"/>
                  </a:cubicBezTo>
                  <a:cubicBezTo>
                    <a:pt x="1522" y="1750"/>
                    <a:pt x="1519" y="1750"/>
                    <a:pt x="1519" y="1756"/>
                  </a:cubicBezTo>
                  <a:lnTo>
                    <a:pt x="1515" y="1760"/>
                  </a:lnTo>
                  <a:cubicBezTo>
                    <a:pt x="1505" y="1773"/>
                    <a:pt x="1499" y="1790"/>
                    <a:pt x="1485" y="1800"/>
                  </a:cubicBezTo>
                  <a:cubicBezTo>
                    <a:pt x="1405" y="1907"/>
                    <a:pt x="1328" y="2011"/>
                    <a:pt x="1261" y="2124"/>
                  </a:cubicBezTo>
                  <a:cubicBezTo>
                    <a:pt x="1194" y="2235"/>
                    <a:pt x="1144" y="2352"/>
                    <a:pt x="1077" y="2465"/>
                  </a:cubicBezTo>
                  <a:cubicBezTo>
                    <a:pt x="1047" y="2525"/>
                    <a:pt x="1010" y="2572"/>
                    <a:pt x="977" y="2629"/>
                  </a:cubicBezTo>
                  <a:cubicBezTo>
                    <a:pt x="944" y="2683"/>
                    <a:pt x="910" y="2739"/>
                    <a:pt x="883" y="2800"/>
                  </a:cubicBezTo>
                  <a:cubicBezTo>
                    <a:pt x="870" y="2833"/>
                    <a:pt x="860" y="2863"/>
                    <a:pt x="850" y="2897"/>
                  </a:cubicBezTo>
                  <a:cubicBezTo>
                    <a:pt x="843" y="2930"/>
                    <a:pt x="837" y="2963"/>
                    <a:pt x="837" y="2997"/>
                  </a:cubicBezTo>
                  <a:cubicBezTo>
                    <a:pt x="837" y="3060"/>
                    <a:pt x="843" y="3127"/>
                    <a:pt x="850" y="3187"/>
                  </a:cubicBezTo>
                  <a:cubicBezTo>
                    <a:pt x="877" y="3151"/>
                    <a:pt x="897" y="3114"/>
                    <a:pt x="917" y="3070"/>
                  </a:cubicBezTo>
                  <a:cubicBezTo>
                    <a:pt x="916" y="3070"/>
                    <a:pt x="916" y="3070"/>
                    <a:pt x="915" y="3071"/>
                  </a:cubicBezTo>
                  <a:lnTo>
                    <a:pt x="915" y="3071"/>
                  </a:lnTo>
                  <a:cubicBezTo>
                    <a:pt x="945" y="3025"/>
                    <a:pt x="967" y="2975"/>
                    <a:pt x="987" y="2920"/>
                  </a:cubicBezTo>
                  <a:cubicBezTo>
                    <a:pt x="994" y="2913"/>
                    <a:pt x="994" y="2907"/>
                    <a:pt x="997" y="2900"/>
                  </a:cubicBezTo>
                  <a:lnTo>
                    <a:pt x="1010" y="2870"/>
                  </a:lnTo>
                  <a:lnTo>
                    <a:pt x="1017" y="2850"/>
                  </a:lnTo>
                  <a:cubicBezTo>
                    <a:pt x="1030" y="2826"/>
                    <a:pt x="1037" y="2800"/>
                    <a:pt x="1050" y="2779"/>
                  </a:cubicBezTo>
                  <a:lnTo>
                    <a:pt x="1114" y="2666"/>
                  </a:lnTo>
                  <a:lnTo>
                    <a:pt x="1134" y="2632"/>
                  </a:lnTo>
                  <a:cubicBezTo>
                    <a:pt x="1151" y="2602"/>
                    <a:pt x="1164" y="2579"/>
                    <a:pt x="1181" y="2552"/>
                  </a:cubicBezTo>
                  <a:cubicBezTo>
                    <a:pt x="1218" y="2492"/>
                    <a:pt x="1251" y="2425"/>
                    <a:pt x="1285" y="2358"/>
                  </a:cubicBezTo>
                  <a:lnTo>
                    <a:pt x="1311" y="2308"/>
                  </a:lnTo>
                  <a:cubicBezTo>
                    <a:pt x="1318" y="2291"/>
                    <a:pt x="1321" y="2278"/>
                    <a:pt x="1331" y="2265"/>
                  </a:cubicBezTo>
                  <a:cubicBezTo>
                    <a:pt x="1355" y="2214"/>
                    <a:pt x="1385" y="2161"/>
                    <a:pt x="1418" y="2111"/>
                  </a:cubicBezTo>
                  <a:cubicBezTo>
                    <a:pt x="1462" y="2051"/>
                    <a:pt x="1502" y="1990"/>
                    <a:pt x="1545" y="1927"/>
                  </a:cubicBezTo>
                  <a:cubicBezTo>
                    <a:pt x="1582" y="1877"/>
                    <a:pt x="1616" y="1830"/>
                    <a:pt x="1646" y="1780"/>
                  </a:cubicBezTo>
                  <a:lnTo>
                    <a:pt x="1662" y="1756"/>
                  </a:lnTo>
                  <a:cubicBezTo>
                    <a:pt x="1686" y="1713"/>
                    <a:pt x="1712" y="1673"/>
                    <a:pt x="1739" y="1629"/>
                  </a:cubicBezTo>
                  <a:cubicBezTo>
                    <a:pt x="1739" y="1626"/>
                    <a:pt x="1746" y="1626"/>
                    <a:pt x="1746" y="1623"/>
                  </a:cubicBezTo>
                  <a:cubicBezTo>
                    <a:pt x="1756" y="1599"/>
                    <a:pt x="1773" y="1583"/>
                    <a:pt x="1786" y="1562"/>
                  </a:cubicBezTo>
                  <a:cubicBezTo>
                    <a:pt x="1803" y="1542"/>
                    <a:pt x="1819" y="1516"/>
                    <a:pt x="1836" y="1492"/>
                  </a:cubicBezTo>
                  <a:lnTo>
                    <a:pt x="1836" y="1496"/>
                  </a:lnTo>
                  <a:cubicBezTo>
                    <a:pt x="1840" y="1489"/>
                    <a:pt x="1850" y="1479"/>
                    <a:pt x="1853" y="1472"/>
                  </a:cubicBezTo>
                  <a:lnTo>
                    <a:pt x="1930" y="1359"/>
                  </a:lnTo>
                  <a:lnTo>
                    <a:pt x="1933" y="1355"/>
                  </a:lnTo>
                  <a:cubicBezTo>
                    <a:pt x="1957" y="1315"/>
                    <a:pt x="1987" y="1275"/>
                    <a:pt x="2007" y="1231"/>
                  </a:cubicBezTo>
                  <a:cubicBezTo>
                    <a:pt x="2030" y="1191"/>
                    <a:pt x="2047" y="1145"/>
                    <a:pt x="2064" y="1091"/>
                  </a:cubicBezTo>
                  <a:cubicBezTo>
                    <a:pt x="2067" y="1074"/>
                    <a:pt x="2074" y="1054"/>
                    <a:pt x="2080" y="1038"/>
                  </a:cubicBezTo>
                  <a:cubicBezTo>
                    <a:pt x="2087" y="1011"/>
                    <a:pt x="2097" y="981"/>
                    <a:pt x="2104" y="957"/>
                  </a:cubicBezTo>
                  <a:lnTo>
                    <a:pt x="2117" y="921"/>
                  </a:lnTo>
                  <a:lnTo>
                    <a:pt x="2117" y="924"/>
                  </a:lnTo>
                  <a:cubicBezTo>
                    <a:pt x="2120" y="921"/>
                    <a:pt x="2120" y="911"/>
                    <a:pt x="2124" y="907"/>
                  </a:cubicBezTo>
                  <a:lnTo>
                    <a:pt x="2130" y="890"/>
                  </a:lnTo>
                  <a:cubicBezTo>
                    <a:pt x="2140" y="854"/>
                    <a:pt x="2157" y="810"/>
                    <a:pt x="2171" y="773"/>
                  </a:cubicBezTo>
                  <a:lnTo>
                    <a:pt x="2207" y="660"/>
                  </a:lnTo>
                  <a:lnTo>
                    <a:pt x="2217" y="636"/>
                  </a:lnTo>
                  <a:cubicBezTo>
                    <a:pt x="2224" y="603"/>
                    <a:pt x="2241" y="563"/>
                    <a:pt x="2257" y="529"/>
                  </a:cubicBezTo>
                  <a:lnTo>
                    <a:pt x="2268" y="513"/>
                  </a:lnTo>
                  <a:cubicBezTo>
                    <a:pt x="2291" y="473"/>
                    <a:pt x="2314" y="436"/>
                    <a:pt x="2334" y="402"/>
                  </a:cubicBezTo>
                  <a:cubicBezTo>
                    <a:pt x="2341" y="392"/>
                    <a:pt x="2348" y="389"/>
                    <a:pt x="2351" y="379"/>
                  </a:cubicBezTo>
                  <a:lnTo>
                    <a:pt x="2358" y="372"/>
                  </a:lnTo>
                  <a:cubicBezTo>
                    <a:pt x="2368" y="386"/>
                    <a:pt x="2374" y="402"/>
                    <a:pt x="2385" y="412"/>
                  </a:cubicBezTo>
                  <a:cubicBezTo>
                    <a:pt x="2415" y="462"/>
                    <a:pt x="2448" y="513"/>
                    <a:pt x="2485" y="559"/>
                  </a:cubicBezTo>
                  <a:cubicBezTo>
                    <a:pt x="2515" y="593"/>
                    <a:pt x="2538" y="623"/>
                    <a:pt x="2565" y="646"/>
                  </a:cubicBezTo>
                  <a:cubicBezTo>
                    <a:pt x="2588" y="673"/>
                    <a:pt x="2622" y="693"/>
                    <a:pt x="2665" y="720"/>
                  </a:cubicBezTo>
                  <a:cubicBezTo>
                    <a:pt x="2734" y="757"/>
                    <a:pt x="2811" y="777"/>
                    <a:pt x="2909" y="777"/>
                  </a:cubicBezTo>
                  <a:cubicBezTo>
                    <a:pt x="2917" y="777"/>
                    <a:pt x="2925" y="777"/>
                    <a:pt x="2933" y="777"/>
                  </a:cubicBezTo>
                  <a:cubicBezTo>
                    <a:pt x="2976" y="773"/>
                    <a:pt x="3023" y="763"/>
                    <a:pt x="3060" y="753"/>
                  </a:cubicBezTo>
                  <a:cubicBezTo>
                    <a:pt x="3093" y="740"/>
                    <a:pt x="3120" y="727"/>
                    <a:pt x="3140" y="710"/>
                  </a:cubicBezTo>
                  <a:cubicBezTo>
                    <a:pt x="3143" y="710"/>
                    <a:pt x="3150" y="707"/>
                    <a:pt x="3154" y="703"/>
                  </a:cubicBezTo>
                  <a:cubicBezTo>
                    <a:pt x="3174" y="680"/>
                    <a:pt x="3194" y="660"/>
                    <a:pt x="3217" y="626"/>
                  </a:cubicBezTo>
                  <a:cubicBezTo>
                    <a:pt x="3227" y="603"/>
                    <a:pt x="3244" y="573"/>
                    <a:pt x="3257" y="539"/>
                  </a:cubicBezTo>
                  <a:cubicBezTo>
                    <a:pt x="3271" y="509"/>
                    <a:pt x="3277" y="476"/>
                    <a:pt x="3291" y="442"/>
                  </a:cubicBezTo>
                  <a:cubicBezTo>
                    <a:pt x="3301" y="419"/>
                    <a:pt x="3304" y="396"/>
                    <a:pt x="3311" y="372"/>
                  </a:cubicBezTo>
                  <a:cubicBezTo>
                    <a:pt x="3321" y="335"/>
                    <a:pt x="3334" y="302"/>
                    <a:pt x="3344" y="262"/>
                  </a:cubicBezTo>
                  <a:cubicBezTo>
                    <a:pt x="3354" y="252"/>
                    <a:pt x="3357" y="235"/>
                    <a:pt x="3367" y="218"/>
                  </a:cubicBezTo>
                  <a:cubicBezTo>
                    <a:pt x="3374" y="205"/>
                    <a:pt x="3378" y="195"/>
                    <a:pt x="3388" y="185"/>
                  </a:cubicBezTo>
                  <a:cubicBezTo>
                    <a:pt x="3391" y="172"/>
                    <a:pt x="3401" y="162"/>
                    <a:pt x="3408" y="155"/>
                  </a:cubicBezTo>
                  <a:lnTo>
                    <a:pt x="3428" y="135"/>
                  </a:lnTo>
                  <a:lnTo>
                    <a:pt x="3434" y="128"/>
                  </a:lnTo>
                  <a:lnTo>
                    <a:pt x="3438" y="125"/>
                  </a:lnTo>
                  <a:cubicBezTo>
                    <a:pt x="3444" y="121"/>
                    <a:pt x="3458" y="111"/>
                    <a:pt x="3468" y="108"/>
                  </a:cubicBezTo>
                  <a:cubicBezTo>
                    <a:pt x="3474" y="105"/>
                    <a:pt x="3478" y="105"/>
                    <a:pt x="3488" y="101"/>
                  </a:cubicBezTo>
                  <a:cubicBezTo>
                    <a:pt x="3491" y="101"/>
                    <a:pt x="3501" y="95"/>
                    <a:pt x="3505" y="95"/>
                  </a:cubicBezTo>
                  <a:lnTo>
                    <a:pt x="3528" y="95"/>
                  </a:lnTo>
                  <a:cubicBezTo>
                    <a:pt x="3538" y="95"/>
                    <a:pt x="3545" y="101"/>
                    <a:pt x="3551" y="101"/>
                  </a:cubicBezTo>
                  <a:cubicBezTo>
                    <a:pt x="3568" y="105"/>
                    <a:pt x="3578" y="108"/>
                    <a:pt x="3592" y="111"/>
                  </a:cubicBezTo>
                  <a:cubicBezTo>
                    <a:pt x="3608" y="118"/>
                    <a:pt x="3622" y="125"/>
                    <a:pt x="3635" y="128"/>
                  </a:cubicBezTo>
                  <a:cubicBezTo>
                    <a:pt x="3642" y="135"/>
                    <a:pt x="3645" y="138"/>
                    <a:pt x="3655" y="142"/>
                  </a:cubicBezTo>
                  <a:cubicBezTo>
                    <a:pt x="3658" y="145"/>
                    <a:pt x="3668" y="152"/>
                    <a:pt x="3672" y="155"/>
                  </a:cubicBezTo>
                  <a:cubicBezTo>
                    <a:pt x="3678" y="162"/>
                    <a:pt x="3688" y="175"/>
                    <a:pt x="3695" y="185"/>
                  </a:cubicBezTo>
                  <a:cubicBezTo>
                    <a:pt x="3729" y="225"/>
                    <a:pt x="3762" y="275"/>
                    <a:pt x="3805" y="335"/>
                  </a:cubicBezTo>
                  <a:cubicBezTo>
                    <a:pt x="3826" y="369"/>
                    <a:pt x="3842" y="402"/>
                    <a:pt x="3862" y="439"/>
                  </a:cubicBezTo>
                  <a:cubicBezTo>
                    <a:pt x="3879" y="473"/>
                    <a:pt x="3889" y="503"/>
                    <a:pt x="3902" y="536"/>
                  </a:cubicBezTo>
                  <a:lnTo>
                    <a:pt x="3909" y="559"/>
                  </a:lnTo>
                  <a:cubicBezTo>
                    <a:pt x="3923" y="606"/>
                    <a:pt x="3939" y="646"/>
                    <a:pt x="3959" y="690"/>
                  </a:cubicBezTo>
                  <a:cubicBezTo>
                    <a:pt x="3976" y="713"/>
                    <a:pt x="3996" y="743"/>
                    <a:pt x="4023" y="773"/>
                  </a:cubicBezTo>
                  <a:cubicBezTo>
                    <a:pt x="4046" y="804"/>
                    <a:pt x="4073" y="824"/>
                    <a:pt x="4096" y="840"/>
                  </a:cubicBezTo>
                  <a:cubicBezTo>
                    <a:pt x="4143" y="870"/>
                    <a:pt x="4193" y="890"/>
                    <a:pt x="4243" y="904"/>
                  </a:cubicBezTo>
                  <a:cubicBezTo>
                    <a:pt x="4277" y="911"/>
                    <a:pt x="4314" y="914"/>
                    <a:pt x="4347" y="924"/>
                  </a:cubicBezTo>
                  <a:lnTo>
                    <a:pt x="4377" y="927"/>
                  </a:lnTo>
                  <a:lnTo>
                    <a:pt x="4387" y="927"/>
                  </a:lnTo>
                  <a:cubicBezTo>
                    <a:pt x="4404" y="927"/>
                    <a:pt x="4414" y="931"/>
                    <a:pt x="4427" y="937"/>
                  </a:cubicBezTo>
                  <a:cubicBezTo>
                    <a:pt x="4431" y="941"/>
                    <a:pt x="4441" y="941"/>
                    <a:pt x="4444" y="944"/>
                  </a:cubicBezTo>
                  <a:cubicBezTo>
                    <a:pt x="4444" y="944"/>
                    <a:pt x="4447" y="944"/>
                    <a:pt x="4454" y="947"/>
                  </a:cubicBezTo>
                  <a:lnTo>
                    <a:pt x="4457" y="954"/>
                  </a:lnTo>
                  <a:lnTo>
                    <a:pt x="4464" y="961"/>
                  </a:lnTo>
                  <a:cubicBezTo>
                    <a:pt x="4471" y="971"/>
                    <a:pt x="4474" y="974"/>
                    <a:pt x="4478" y="981"/>
                  </a:cubicBezTo>
                  <a:cubicBezTo>
                    <a:pt x="4488" y="1004"/>
                    <a:pt x="4498" y="1024"/>
                    <a:pt x="4508" y="1041"/>
                  </a:cubicBezTo>
                  <a:cubicBezTo>
                    <a:pt x="4528" y="1088"/>
                    <a:pt x="4544" y="1131"/>
                    <a:pt x="4561" y="1181"/>
                  </a:cubicBezTo>
                  <a:cubicBezTo>
                    <a:pt x="4571" y="1215"/>
                    <a:pt x="4578" y="1248"/>
                    <a:pt x="4588" y="1288"/>
                  </a:cubicBezTo>
                  <a:cubicBezTo>
                    <a:pt x="4588" y="1305"/>
                    <a:pt x="4591" y="1315"/>
                    <a:pt x="4591" y="1328"/>
                  </a:cubicBezTo>
                  <a:cubicBezTo>
                    <a:pt x="4595" y="1342"/>
                    <a:pt x="4595" y="1359"/>
                    <a:pt x="4595" y="1372"/>
                  </a:cubicBezTo>
                  <a:lnTo>
                    <a:pt x="4595" y="1412"/>
                  </a:lnTo>
                  <a:cubicBezTo>
                    <a:pt x="4591" y="1415"/>
                    <a:pt x="4591" y="1425"/>
                    <a:pt x="4591" y="1429"/>
                  </a:cubicBezTo>
                  <a:cubicBezTo>
                    <a:pt x="4591" y="1425"/>
                    <a:pt x="4588" y="1422"/>
                    <a:pt x="4581" y="1415"/>
                  </a:cubicBezTo>
                  <a:cubicBezTo>
                    <a:pt x="4558" y="1389"/>
                    <a:pt x="4528" y="1359"/>
                    <a:pt x="4494" y="1332"/>
                  </a:cubicBezTo>
                  <a:cubicBezTo>
                    <a:pt x="4437" y="1288"/>
                    <a:pt x="4364" y="1242"/>
                    <a:pt x="4277" y="1195"/>
                  </a:cubicBezTo>
                  <a:cubicBezTo>
                    <a:pt x="4254" y="1181"/>
                    <a:pt x="4223" y="1175"/>
                    <a:pt x="4197" y="1161"/>
                  </a:cubicBezTo>
                  <a:cubicBezTo>
                    <a:pt x="4173" y="1148"/>
                    <a:pt x="4143" y="1145"/>
                    <a:pt x="4120" y="1138"/>
                  </a:cubicBezTo>
                  <a:cubicBezTo>
                    <a:pt x="4090" y="1128"/>
                    <a:pt x="4060" y="1124"/>
                    <a:pt x="4029" y="1121"/>
                  </a:cubicBezTo>
                  <a:lnTo>
                    <a:pt x="4026" y="1121"/>
                  </a:lnTo>
                  <a:cubicBezTo>
                    <a:pt x="3996" y="1114"/>
                    <a:pt x="3963" y="1114"/>
                    <a:pt x="3929" y="1114"/>
                  </a:cubicBezTo>
                  <a:cubicBezTo>
                    <a:pt x="3846" y="1121"/>
                    <a:pt x="3769" y="1145"/>
                    <a:pt x="3702" y="1181"/>
                  </a:cubicBezTo>
                  <a:cubicBezTo>
                    <a:pt x="3685" y="1191"/>
                    <a:pt x="3668" y="1205"/>
                    <a:pt x="3652" y="1215"/>
                  </a:cubicBezTo>
                  <a:cubicBezTo>
                    <a:pt x="3612" y="1242"/>
                    <a:pt x="3585" y="1272"/>
                    <a:pt x="3558" y="1292"/>
                  </a:cubicBezTo>
                  <a:lnTo>
                    <a:pt x="3518" y="1328"/>
                  </a:lnTo>
                  <a:cubicBezTo>
                    <a:pt x="3485" y="1359"/>
                    <a:pt x="3451" y="1392"/>
                    <a:pt x="3411" y="1422"/>
                  </a:cubicBezTo>
                  <a:cubicBezTo>
                    <a:pt x="3401" y="1432"/>
                    <a:pt x="3388" y="1442"/>
                    <a:pt x="3374" y="1455"/>
                  </a:cubicBezTo>
                  <a:cubicBezTo>
                    <a:pt x="3337" y="1489"/>
                    <a:pt x="3304" y="1516"/>
                    <a:pt x="3271" y="1549"/>
                  </a:cubicBezTo>
                  <a:cubicBezTo>
                    <a:pt x="3237" y="1583"/>
                    <a:pt x="3204" y="1623"/>
                    <a:pt x="3174" y="1656"/>
                  </a:cubicBezTo>
                  <a:cubicBezTo>
                    <a:pt x="3160" y="1666"/>
                    <a:pt x="3150" y="1683"/>
                    <a:pt x="3137" y="1696"/>
                  </a:cubicBezTo>
                  <a:cubicBezTo>
                    <a:pt x="3117" y="1716"/>
                    <a:pt x="3090" y="1740"/>
                    <a:pt x="3070" y="1760"/>
                  </a:cubicBezTo>
                  <a:lnTo>
                    <a:pt x="3067" y="1763"/>
                  </a:lnTo>
                  <a:lnTo>
                    <a:pt x="3060" y="1766"/>
                  </a:lnTo>
                  <a:cubicBezTo>
                    <a:pt x="3053" y="1776"/>
                    <a:pt x="3040" y="1780"/>
                    <a:pt x="3033" y="1790"/>
                  </a:cubicBezTo>
                  <a:cubicBezTo>
                    <a:pt x="3023" y="1793"/>
                    <a:pt x="3020" y="1797"/>
                    <a:pt x="3010" y="1800"/>
                  </a:cubicBezTo>
                  <a:cubicBezTo>
                    <a:pt x="2993" y="1813"/>
                    <a:pt x="2973" y="1827"/>
                    <a:pt x="2956" y="1840"/>
                  </a:cubicBezTo>
                  <a:cubicBezTo>
                    <a:pt x="2953" y="1840"/>
                    <a:pt x="2953" y="1843"/>
                    <a:pt x="2950" y="1843"/>
                  </a:cubicBezTo>
                  <a:cubicBezTo>
                    <a:pt x="2933" y="1857"/>
                    <a:pt x="2916" y="1863"/>
                    <a:pt x="2899" y="1873"/>
                  </a:cubicBezTo>
                  <a:cubicBezTo>
                    <a:pt x="2873" y="1883"/>
                    <a:pt x="2843" y="1893"/>
                    <a:pt x="2819" y="1900"/>
                  </a:cubicBezTo>
                  <a:cubicBezTo>
                    <a:pt x="2752" y="1917"/>
                    <a:pt x="2685" y="1930"/>
                    <a:pt x="2619" y="1944"/>
                  </a:cubicBezTo>
                  <a:lnTo>
                    <a:pt x="2615" y="1944"/>
                  </a:lnTo>
                  <a:lnTo>
                    <a:pt x="2555" y="1950"/>
                  </a:lnTo>
                  <a:cubicBezTo>
                    <a:pt x="2492" y="1964"/>
                    <a:pt x="2435" y="1974"/>
                    <a:pt x="2371" y="1984"/>
                  </a:cubicBezTo>
                  <a:cubicBezTo>
                    <a:pt x="2331" y="1994"/>
                    <a:pt x="2291" y="2000"/>
                    <a:pt x="2257" y="2011"/>
                  </a:cubicBezTo>
                  <a:cubicBezTo>
                    <a:pt x="2237" y="2017"/>
                    <a:pt x="2214" y="2024"/>
                    <a:pt x="2191" y="2031"/>
                  </a:cubicBezTo>
                  <a:cubicBezTo>
                    <a:pt x="2164" y="2041"/>
                    <a:pt x="2134" y="2057"/>
                    <a:pt x="2097" y="2077"/>
                  </a:cubicBezTo>
                  <a:cubicBezTo>
                    <a:pt x="2067" y="2094"/>
                    <a:pt x="2037" y="2114"/>
                    <a:pt x="2013" y="2131"/>
                  </a:cubicBezTo>
                  <a:lnTo>
                    <a:pt x="2000" y="2141"/>
                  </a:lnTo>
                  <a:cubicBezTo>
                    <a:pt x="1987" y="2148"/>
                    <a:pt x="1970" y="2161"/>
                    <a:pt x="1957" y="2168"/>
                  </a:cubicBezTo>
                  <a:cubicBezTo>
                    <a:pt x="1947" y="2178"/>
                    <a:pt x="1937" y="2181"/>
                    <a:pt x="1930" y="2191"/>
                  </a:cubicBezTo>
                  <a:cubicBezTo>
                    <a:pt x="1883" y="2228"/>
                    <a:pt x="1830" y="2275"/>
                    <a:pt x="1786" y="2328"/>
                  </a:cubicBezTo>
                  <a:cubicBezTo>
                    <a:pt x="1763" y="2358"/>
                    <a:pt x="1739" y="2385"/>
                    <a:pt x="1723" y="2418"/>
                  </a:cubicBezTo>
                  <a:cubicBezTo>
                    <a:pt x="1706" y="2452"/>
                    <a:pt x="1689" y="2482"/>
                    <a:pt x="1679" y="2512"/>
                  </a:cubicBezTo>
                  <a:cubicBezTo>
                    <a:pt x="1652" y="2559"/>
                    <a:pt x="1622" y="2619"/>
                    <a:pt x="1595" y="2679"/>
                  </a:cubicBezTo>
                  <a:lnTo>
                    <a:pt x="1585" y="2696"/>
                  </a:lnTo>
                  <a:lnTo>
                    <a:pt x="1585" y="2693"/>
                  </a:lnTo>
                  <a:cubicBezTo>
                    <a:pt x="1582" y="2693"/>
                    <a:pt x="1582" y="2696"/>
                    <a:pt x="1582" y="2696"/>
                  </a:cubicBezTo>
                  <a:lnTo>
                    <a:pt x="1572" y="2709"/>
                  </a:lnTo>
                  <a:cubicBezTo>
                    <a:pt x="1569" y="2716"/>
                    <a:pt x="1569" y="2719"/>
                    <a:pt x="1565" y="2726"/>
                  </a:cubicBezTo>
                  <a:cubicBezTo>
                    <a:pt x="1552" y="2753"/>
                    <a:pt x="1535" y="2786"/>
                    <a:pt x="1519" y="2820"/>
                  </a:cubicBezTo>
                  <a:cubicBezTo>
                    <a:pt x="1502" y="2860"/>
                    <a:pt x="1485" y="2897"/>
                    <a:pt x="1468" y="2930"/>
                  </a:cubicBezTo>
                  <a:lnTo>
                    <a:pt x="1465" y="2933"/>
                  </a:lnTo>
                  <a:cubicBezTo>
                    <a:pt x="1455" y="2953"/>
                    <a:pt x="1445" y="2977"/>
                    <a:pt x="1432" y="2997"/>
                  </a:cubicBezTo>
                  <a:cubicBezTo>
                    <a:pt x="1418" y="3017"/>
                    <a:pt x="1412" y="3034"/>
                    <a:pt x="1398" y="3050"/>
                  </a:cubicBezTo>
                  <a:lnTo>
                    <a:pt x="1395" y="3054"/>
                  </a:lnTo>
                  <a:lnTo>
                    <a:pt x="1388" y="3064"/>
                  </a:lnTo>
                  <a:lnTo>
                    <a:pt x="1351" y="3114"/>
                  </a:lnTo>
                  <a:cubicBezTo>
                    <a:pt x="1338" y="3131"/>
                    <a:pt x="1328" y="3147"/>
                    <a:pt x="1311" y="3164"/>
                  </a:cubicBezTo>
                  <a:cubicBezTo>
                    <a:pt x="1288" y="3187"/>
                    <a:pt x="1264" y="3214"/>
                    <a:pt x="1238" y="3238"/>
                  </a:cubicBezTo>
                  <a:cubicBezTo>
                    <a:pt x="1218" y="3264"/>
                    <a:pt x="1194" y="3284"/>
                    <a:pt x="1164" y="3311"/>
                  </a:cubicBezTo>
                  <a:cubicBezTo>
                    <a:pt x="1121" y="3345"/>
                    <a:pt x="1077" y="3378"/>
                    <a:pt x="1020" y="3418"/>
                  </a:cubicBezTo>
                  <a:lnTo>
                    <a:pt x="984" y="3445"/>
                  </a:lnTo>
                  <a:cubicBezTo>
                    <a:pt x="944" y="3472"/>
                    <a:pt x="910" y="3498"/>
                    <a:pt x="877" y="3518"/>
                  </a:cubicBezTo>
                  <a:cubicBezTo>
                    <a:pt x="843" y="3535"/>
                    <a:pt x="813" y="3552"/>
                    <a:pt x="780" y="3569"/>
                  </a:cubicBezTo>
                  <a:cubicBezTo>
                    <a:pt x="780" y="3569"/>
                    <a:pt x="776" y="3572"/>
                    <a:pt x="770" y="3572"/>
                  </a:cubicBezTo>
                  <a:cubicBezTo>
                    <a:pt x="750" y="3582"/>
                    <a:pt x="726" y="3589"/>
                    <a:pt x="703" y="3599"/>
                  </a:cubicBezTo>
                  <a:lnTo>
                    <a:pt x="709" y="3599"/>
                  </a:lnTo>
                  <a:cubicBezTo>
                    <a:pt x="699" y="3599"/>
                    <a:pt x="696" y="3602"/>
                    <a:pt x="693" y="3602"/>
                  </a:cubicBezTo>
                  <a:cubicBezTo>
                    <a:pt x="679" y="3605"/>
                    <a:pt x="663" y="3612"/>
                    <a:pt x="646" y="3615"/>
                  </a:cubicBezTo>
                  <a:cubicBezTo>
                    <a:pt x="629" y="3615"/>
                    <a:pt x="613" y="3619"/>
                    <a:pt x="596" y="3619"/>
                  </a:cubicBezTo>
                  <a:lnTo>
                    <a:pt x="495" y="3619"/>
                  </a:lnTo>
                  <a:cubicBezTo>
                    <a:pt x="462" y="3619"/>
                    <a:pt x="432" y="3615"/>
                    <a:pt x="399" y="3615"/>
                  </a:cubicBezTo>
                  <a:cubicBezTo>
                    <a:pt x="385" y="3615"/>
                    <a:pt x="378" y="3612"/>
                    <a:pt x="365" y="3612"/>
                  </a:cubicBezTo>
                  <a:cubicBezTo>
                    <a:pt x="358" y="3612"/>
                    <a:pt x="352" y="3612"/>
                    <a:pt x="345" y="3605"/>
                  </a:cubicBezTo>
                  <a:cubicBezTo>
                    <a:pt x="312" y="3595"/>
                    <a:pt x="282" y="3579"/>
                    <a:pt x="248" y="3562"/>
                  </a:cubicBezTo>
                  <a:cubicBezTo>
                    <a:pt x="251" y="3562"/>
                    <a:pt x="251" y="3565"/>
                    <a:pt x="258" y="3565"/>
                  </a:cubicBezTo>
                  <a:cubicBezTo>
                    <a:pt x="231" y="3552"/>
                    <a:pt x="201" y="3535"/>
                    <a:pt x="175" y="3518"/>
                  </a:cubicBezTo>
                  <a:cubicBezTo>
                    <a:pt x="161" y="3512"/>
                    <a:pt x="148" y="3502"/>
                    <a:pt x="131" y="3495"/>
                  </a:cubicBezTo>
                  <a:cubicBezTo>
                    <a:pt x="118" y="3488"/>
                    <a:pt x="108" y="3482"/>
                    <a:pt x="94" y="3478"/>
                  </a:cubicBezTo>
                  <a:cubicBezTo>
                    <a:pt x="91" y="3478"/>
                    <a:pt x="81" y="3472"/>
                    <a:pt x="78" y="3468"/>
                  </a:cubicBezTo>
                  <a:cubicBezTo>
                    <a:pt x="64" y="3462"/>
                    <a:pt x="57" y="3452"/>
                    <a:pt x="44" y="3445"/>
                  </a:cubicBezTo>
                  <a:cubicBezTo>
                    <a:pt x="39" y="3441"/>
                    <a:pt x="33" y="3438"/>
                    <a:pt x="28" y="3438"/>
                  </a:cubicBezTo>
                  <a:cubicBezTo>
                    <a:pt x="23" y="3438"/>
                    <a:pt x="19" y="3440"/>
                    <a:pt x="14" y="3445"/>
                  </a:cubicBezTo>
                  <a:cubicBezTo>
                    <a:pt x="7" y="3452"/>
                    <a:pt x="1" y="3468"/>
                    <a:pt x="11" y="3478"/>
                  </a:cubicBezTo>
                  <a:cubicBezTo>
                    <a:pt x="17" y="3488"/>
                    <a:pt x="31" y="3498"/>
                    <a:pt x="41" y="3512"/>
                  </a:cubicBezTo>
                  <a:cubicBezTo>
                    <a:pt x="47" y="3521"/>
                    <a:pt x="50" y="3529"/>
                    <a:pt x="58" y="3536"/>
                  </a:cubicBezTo>
                  <a:lnTo>
                    <a:pt x="58" y="3536"/>
                  </a:lnTo>
                  <a:cubicBezTo>
                    <a:pt x="57" y="3535"/>
                    <a:pt x="57" y="3535"/>
                    <a:pt x="57" y="3535"/>
                  </a:cubicBezTo>
                  <a:lnTo>
                    <a:pt x="57" y="3535"/>
                  </a:lnTo>
                  <a:cubicBezTo>
                    <a:pt x="58" y="3536"/>
                    <a:pt x="58" y="3536"/>
                    <a:pt x="58" y="3537"/>
                  </a:cubicBezTo>
                  <a:lnTo>
                    <a:pt x="58" y="3537"/>
                  </a:lnTo>
                  <a:cubicBezTo>
                    <a:pt x="58" y="3536"/>
                    <a:pt x="58" y="3536"/>
                    <a:pt x="58" y="3536"/>
                  </a:cubicBezTo>
                  <a:lnTo>
                    <a:pt x="58" y="3536"/>
                  </a:lnTo>
                  <a:cubicBezTo>
                    <a:pt x="58" y="3537"/>
                    <a:pt x="58" y="3538"/>
                    <a:pt x="59" y="3538"/>
                  </a:cubicBezTo>
                  <a:lnTo>
                    <a:pt x="59" y="3538"/>
                  </a:lnTo>
                  <a:cubicBezTo>
                    <a:pt x="59" y="3538"/>
                    <a:pt x="59" y="3537"/>
                    <a:pt x="58" y="3537"/>
                  </a:cubicBezTo>
                  <a:lnTo>
                    <a:pt x="58" y="3537"/>
                  </a:lnTo>
                  <a:cubicBezTo>
                    <a:pt x="59" y="3537"/>
                    <a:pt x="60" y="3538"/>
                    <a:pt x="61" y="3538"/>
                  </a:cubicBezTo>
                  <a:cubicBezTo>
                    <a:pt x="60" y="3538"/>
                    <a:pt x="60" y="3538"/>
                    <a:pt x="59" y="3538"/>
                  </a:cubicBezTo>
                  <a:lnTo>
                    <a:pt x="59" y="3538"/>
                  </a:lnTo>
                  <a:cubicBezTo>
                    <a:pt x="76" y="3567"/>
                    <a:pt x="95" y="3586"/>
                    <a:pt x="114" y="3605"/>
                  </a:cubicBezTo>
                  <a:lnTo>
                    <a:pt x="144" y="3635"/>
                  </a:lnTo>
                  <a:cubicBezTo>
                    <a:pt x="164" y="3655"/>
                    <a:pt x="191" y="3682"/>
                    <a:pt x="215" y="3702"/>
                  </a:cubicBezTo>
                  <a:cubicBezTo>
                    <a:pt x="245" y="3729"/>
                    <a:pt x="275" y="3752"/>
                    <a:pt x="312" y="3766"/>
                  </a:cubicBezTo>
                  <a:cubicBezTo>
                    <a:pt x="345" y="3779"/>
                    <a:pt x="382" y="3786"/>
                    <a:pt x="419" y="3789"/>
                  </a:cubicBezTo>
                  <a:cubicBezTo>
                    <a:pt x="452" y="3796"/>
                    <a:pt x="482" y="3799"/>
                    <a:pt x="516" y="3799"/>
                  </a:cubicBezTo>
                  <a:lnTo>
                    <a:pt x="626" y="3799"/>
                  </a:lnTo>
                  <a:cubicBezTo>
                    <a:pt x="643" y="3796"/>
                    <a:pt x="663" y="3796"/>
                    <a:pt x="679" y="3789"/>
                  </a:cubicBezTo>
                  <a:lnTo>
                    <a:pt x="730" y="3779"/>
                  </a:lnTo>
                  <a:cubicBezTo>
                    <a:pt x="763" y="3769"/>
                    <a:pt x="793" y="3756"/>
                    <a:pt x="826" y="3742"/>
                  </a:cubicBezTo>
                  <a:cubicBezTo>
                    <a:pt x="853" y="3732"/>
                    <a:pt x="887" y="3716"/>
                    <a:pt x="917" y="3699"/>
                  </a:cubicBezTo>
                  <a:cubicBezTo>
                    <a:pt x="970" y="3669"/>
                    <a:pt x="1027" y="3632"/>
                    <a:pt x="1081" y="3595"/>
                  </a:cubicBezTo>
                  <a:lnTo>
                    <a:pt x="1244" y="3482"/>
                  </a:lnTo>
                  <a:cubicBezTo>
                    <a:pt x="1298" y="3438"/>
                    <a:pt x="1348" y="3395"/>
                    <a:pt x="1398" y="3348"/>
                  </a:cubicBezTo>
                  <a:cubicBezTo>
                    <a:pt x="1452" y="3298"/>
                    <a:pt x="1499" y="3248"/>
                    <a:pt x="1539" y="3194"/>
                  </a:cubicBezTo>
                  <a:cubicBezTo>
                    <a:pt x="1629" y="3084"/>
                    <a:pt x="1682" y="2953"/>
                    <a:pt x="1736" y="2830"/>
                  </a:cubicBezTo>
                  <a:cubicBezTo>
                    <a:pt x="1763" y="2769"/>
                    <a:pt x="1786" y="2713"/>
                    <a:pt x="1806" y="2652"/>
                  </a:cubicBezTo>
                  <a:cubicBezTo>
                    <a:pt x="1833" y="2592"/>
                    <a:pt x="1853" y="2532"/>
                    <a:pt x="1883" y="2469"/>
                  </a:cubicBezTo>
                  <a:cubicBezTo>
                    <a:pt x="1896" y="2452"/>
                    <a:pt x="1903" y="2432"/>
                    <a:pt x="1916" y="2415"/>
                  </a:cubicBezTo>
                  <a:cubicBezTo>
                    <a:pt x="1923" y="2398"/>
                    <a:pt x="1937" y="2385"/>
                    <a:pt x="1947" y="2375"/>
                  </a:cubicBezTo>
                  <a:cubicBezTo>
                    <a:pt x="1953" y="2365"/>
                    <a:pt x="1963" y="2352"/>
                    <a:pt x="1970" y="2345"/>
                  </a:cubicBezTo>
                  <a:cubicBezTo>
                    <a:pt x="1990" y="2318"/>
                    <a:pt x="2017" y="2298"/>
                    <a:pt x="2040" y="2278"/>
                  </a:cubicBezTo>
                  <a:cubicBezTo>
                    <a:pt x="2084" y="2241"/>
                    <a:pt x="2130" y="2208"/>
                    <a:pt x="2174" y="2174"/>
                  </a:cubicBezTo>
                  <a:cubicBezTo>
                    <a:pt x="2187" y="2164"/>
                    <a:pt x="2201" y="2158"/>
                    <a:pt x="2214" y="2151"/>
                  </a:cubicBezTo>
                  <a:cubicBezTo>
                    <a:pt x="2234" y="2144"/>
                    <a:pt x="2251" y="2134"/>
                    <a:pt x="2271" y="2128"/>
                  </a:cubicBezTo>
                  <a:cubicBezTo>
                    <a:pt x="2274" y="2128"/>
                    <a:pt x="2281" y="2124"/>
                    <a:pt x="2284" y="2124"/>
                  </a:cubicBezTo>
                  <a:lnTo>
                    <a:pt x="2288" y="2124"/>
                  </a:lnTo>
                  <a:cubicBezTo>
                    <a:pt x="2290" y="2124"/>
                    <a:pt x="2296" y="2120"/>
                    <a:pt x="2301" y="2119"/>
                  </a:cubicBezTo>
                  <a:lnTo>
                    <a:pt x="2301" y="2119"/>
                  </a:lnTo>
                  <a:cubicBezTo>
                    <a:pt x="2300" y="2119"/>
                    <a:pt x="2299" y="2121"/>
                    <a:pt x="2298" y="2124"/>
                  </a:cubicBezTo>
                  <a:cubicBezTo>
                    <a:pt x="2301" y="2124"/>
                    <a:pt x="2301" y="2124"/>
                    <a:pt x="2304" y="2117"/>
                  </a:cubicBezTo>
                  <a:lnTo>
                    <a:pt x="2304" y="2117"/>
                  </a:lnTo>
                  <a:cubicBezTo>
                    <a:pt x="2303" y="2117"/>
                    <a:pt x="2302" y="2118"/>
                    <a:pt x="2301" y="2119"/>
                  </a:cubicBezTo>
                  <a:lnTo>
                    <a:pt x="2301" y="2119"/>
                  </a:lnTo>
                  <a:cubicBezTo>
                    <a:pt x="2302" y="2117"/>
                    <a:pt x="2302" y="2117"/>
                    <a:pt x="2304" y="2117"/>
                  </a:cubicBezTo>
                  <a:cubicBezTo>
                    <a:pt x="2388" y="2097"/>
                    <a:pt x="2475" y="2081"/>
                    <a:pt x="2558" y="2064"/>
                  </a:cubicBezTo>
                  <a:lnTo>
                    <a:pt x="2552" y="2064"/>
                  </a:lnTo>
                  <a:cubicBezTo>
                    <a:pt x="2582" y="2057"/>
                    <a:pt x="2609" y="2051"/>
                    <a:pt x="2639" y="2047"/>
                  </a:cubicBezTo>
                  <a:cubicBezTo>
                    <a:pt x="2702" y="2034"/>
                    <a:pt x="2769" y="2024"/>
                    <a:pt x="2833" y="2007"/>
                  </a:cubicBezTo>
                  <a:cubicBezTo>
                    <a:pt x="2899" y="1984"/>
                    <a:pt x="2960" y="1957"/>
                    <a:pt x="3020" y="1917"/>
                  </a:cubicBezTo>
                  <a:cubicBezTo>
                    <a:pt x="3043" y="1900"/>
                    <a:pt x="3073" y="1883"/>
                    <a:pt x="3100" y="1863"/>
                  </a:cubicBezTo>
                  <a:cubicBezTo>
                    <a:pt x="3123" y="1843"/>
                    <a:pt x="3150" y="1827"/>
                    <a:pt x="3174" y="1800"/>
                  </a:cubicBezTo>
                  <a:cubicBezTo>
                    <a:pt x="3220" y="1750"/>
                    <a:pt x="3267" y="1706"/>
                    <a:pt x="3307" y="1656"/>
                  </a:cubicBezTo>
                  <a:cubicBezTo>
                    <a:pt x="3334" y="1629"/>
                    <a:pt x="3361" y="1599"/>
                    <a:pt x="3391" y="1576"/>
                  </a:cubicBezTo>
                  <a:cubicBezTo>
                    <a:pt x="3424" y="1546"/>
                    <a:pt x="3454" y="1522"/>
                    <a:pt x="3488" y="1492"/>
                  </a:cubicBezTo>
                  <a:cubicBezTo>
                    <a:pt x="3545" y="1442"/>
                    <a:pt x="3605" y="1389"/>
                    <a:pt x="3668" y="1332"/>
                  </a:cubicBezTo>
                  <a:cubicBezTo>
                    <a:pt x="3688" y="1315"/>
                    <a:pt x="3712" y="1298"/>
                    <a:pt x="3735" y="1282"/>
                  </a:cubicBezTo>
                  <a:cubicBezTo>
                    <a:pt x="3745" y="1275"/>
                    <a:pt x="3759" y="1265"/>
                    <a:pt x="3775" y="1258"/>
                  </a:cubicBezTo>
                  <a:cubicBezTo>
                    <a:pt x="3792" y="1255"/>
                    <a:pt x="3809" y="1245"/>
                    <a:pt x="3826" y="1242"/>
                  </a:cubicBezTo>
                  <a:cubicBezTo>
                    <a:pt x="3839" y="1238"/>
                    <a:pt x="3856" y="1238"/>
                    <a:pt x="3869" y="1231"/>
                  </a:cubicBezTo>
                  <a:cubicBezTo>
                    <a:pt x="3886" y="1231"/>
                    <a:pt x="3896" y="1228"/>
                    <a:pt x="3909" y="1228"/>
                  </a:cubicBezTo>
                  <a:cubicBezTo>
                    <a:pt x="3916" y="1227"/>
                    <a:pt x="3923" y="1227"/>
                    <a:pt x="3931" y="1227"/>
                  </a:cubicBezTo>
                  <a:cubicBezTo>
                    <a:pt x="3946" y="1227"/>
                    <a:pt x="3963" y="1228"/>
                    <a:pt x="3976" y="1228"/>
                  </a:cubicBezTo>
                  <a:cubicBezTo>
                    <a:pt x="3996" y="1228"/>
                    <a:pt x="4023" y="1231"/>
                    <a:pt x="4043" y="1238"/>
                  </a:cubicBezTo>
                  <a:cubicBezTo>
                    <a:pt x="4063" y="1242"/>
                    <a:pt x="4090" y="1245"/>
                    <a:pt x="4110" y="1255"/>
                  </a:cubicBezTo>
                  <a:cubicBezTo>
                    <a:pt x="4123" y="1262"/>
                    <a:pt x="4140" y="1265"/>
                    <a:pt x="4157" y="1275"/>
                  </a:cubicBezTo>
                  <a:cubicBezTo>
                    <a:pt x="4173" y="1278"/>
                    <a:pt x="4187" y="1288"/>
                    <a:pt x="4203" y="1295"/>
                  </a:cubicBezTo>
                  <a:cubicBezTo>
                    <a:pt x="4240" y="1315"/>
                    <a:pt x="4277" y="1338"/>
                    <a:pt x="4314" y="1362"/>
                  </a:cubicBezTo>
                  <a:cubicBezTo>
                    <a:pt x="4344" y="1382"/>
                    <a:pt x="4371" y="1405"/>
                    <a:pt x="4397" y="1429"/>
                  </a:cubicBezTo>
                  <a:cubicBezTo>
                    <a:pt x="4424" y="1455"/>
                    <a:pt x="4447" y="1479"/>
                    <a:pt x="4474" y="1509"/>
                  </a:cubicBezTo>
                  <a:cubicBezTo>
                    <a:pt x="4488" y="1526"/>
                    <a:pt x="4504" y="1542"/>
                    <a:pt x="4514" y="1559"/>
                  </a:cubicBezTo>
                  <a:cubicBezTo>
                    <a:pt x="4538" y="1583"/>
                    <a:pt x="4561" y="1609"/>
                    <a:pt x="4595" y="1609"/>
                  </a:cubicBezTo>
                  <a:cubicBezTo>
                    <a:pt x="4615" y="1609"/>
                    <a:pt x="4638" y="1606"/>
                    <a:pt x="4661" y="1599"/>
                  </a:cubicBezTo>
                  <a:cubicBezTo>
                    <a:pt x="4705" y="1566"/>
                    <a:pt x="4725" y="1499"/>
                    <a:pt x="4732" y="1449"/>
                  </a:cubicBezTo>
                  <a:cubicBezTo>
                    <a:pt x="4758" y="1332"/>
                    <a:pt x="4728" y="1215"/>
                    <a:pt x="4695" y="1104"/>
                  </a:cubicBezTo>
                  <a:cubicBezTo>
                    <a:pt x="4695" y="1104"/>
                    <a:pt x="4696" y="1105"/>
                    <a:pt x="4696" y="1105"/>
                  </a:cubicBezTo>
                  <a:lnTo>
                    <a:pt x="4696" y="1105"/>
                  </a:lnTo>
                  <a:cubicBezTo>
                    <a:pt x="4687" y="1070"/>
                    <a:pt x="4674" y="1035"/>
                    <a:pt x="4658" y="997"/>
                  </a:cubicBezTo>
                  <a:cubicBezTo>
                    <a:pt x="4631" y="944"/>
                    <a:pt x="4605" y="890"/>
                    <a:pt x="4561" y="847"/>
                  </a:cubicBezTo>
                  <a:cubicBezTo>
                    <a:pt x="4528" y="814"/>
                    <a:pt x="4488" y="797"/>
                    <a:pt x="4441" y="790"/>
                  </a:cubicBezTo>
                  <a:cubicBezTo>
                    <a:pt x="4421" y="787"/>
                    <a:pt x="4397" y="787"/>
                    <a:pt x="4377" y="780"/>
                  </a:cubicBezTo>
                  <a:cubicBezTo>
                    <a:pt x="4344" y="777"/>
                    <a:pt x="4307" y="773"/>
                    <a:pt x="4274" y="763"/>
                  </a:cubicBezTo>
                  <a:cubicBezTo>
                    <a:pt x="4254" y="760"/>
                    <a:pt x="4237" y="757"/>
                    <a:pt x="4213" y="747"/>
                  </a:cubicBezTo>
                  <a:cubicBezTo>
                    <a:pt x="4203" y="740"/>
                    <a:pt x="4187" y="737"/>
                    <a:pt x="4173" y="727"/>
                  </a:cubicBezTo>
                  <a:cubicBezTo>
                    <a:pt x="4163" y="723"/>
                    <a:pt x="4160" y="720"/>
                    <a:pt x="4153" y="713"/>
                  </a:cubicBezTo>
                  <a:cubicBezTo>
                    <a:pt x="4143" y="710"/>
                    <a:pt x="4136" y="703"/>
                    <a:pt x="4126" y="697"/>
                  </a:cubicBezTo>
                  <a:cubicBezTo>
                    <a:pt x="4113" y="680"/>
                    <a:pt x="4096" y="670"/>
                    <a:pt x="4086" y="653"/>
                  </a:cubicBezTo>
                  <a:cubicBezTo>
                    <a:pt x="4080" y="646"/>
                    <a:pt x="4073" y="640"/>
                    <a:pt x="4070" y="630"/>
                  </a:cubicBezTo>
                  <a:cubicBezTo>
                    <a:pt x="4063" y="620"/>
                    <a:pt x="4056" y="610"/>
                    <a:pt x="4053" y="596"/>
                  </a:cubicBezTo>
                  <a:cubicBezTo>
                    <a:pt x="4040" y="569"/>
                    <a:pt x="4026" y="539"/>
                    <a:pt x="4019" y="509"/>
                  </a:cubicBezTo>
                  <a:cubicBezTo>
                    <a:pt x="4007" y="478"/>
                    <a:pt x="3995" y="447"/>
                    <a:pt x="3979" y="416"/>
                  </a:cubicBezTo>
                  <a:lnTo>
                    <a:pt x="3979" y="416"/>
                  </a:lnTo>
                  <a:cubicBezTo>
                    <a:pt x="3979" y="417"/>
                    <a:pt x="3979" y="418"/>
                    <a:pt x="3979" y="419"/>
                  </a:cubicBezTo>
                  <a:cubicBezTo>
                    <a:pt x="3943" y="335"/>
                    <a:pt x="3889" y="259"/>
                    <a:pt x="3836" y="185"/>
                  </a:cubicBezTo>
                  <a:cubicBezTo>
                    <a:pt x="3792" y="128"/>
                    <a:pt x="3752" y="71"/>
                    <a:pt x="3688" y="41"/>
                  </a:cubicBezTo>
                  <a:cubicBezTo>
                    <a:pt x="3658" y="28"/>
                    <a:pt x="3628" y="18"/>
                    <a:pt x="3595" y="8"/>
                  </a:cubicBezTo>
                  <a:cubicBezTo>
                    <a:pt x="3574" y="4"/>
                    <a:pt x="3551" y="0"/>
                    <a:pt x="3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4"/>
            <p:cNvSpPr/>
            <p:nvPr/>
          </p:nvSpPr>
          <p:spPr>
            <a:xfrm>
              <a:off x="266851" y="1789200"/>
              <a:ext cx="45725" cy="331885"/>
            </a:xfrm>
            <a:custGeom>
              <a:avLst/>
              <a:gdLst/>
              <a:ahLst/>
              <a:cxnLst/>
              <a:rect l="l" t="t" r="r" b="b"/>
              <a:pathLst>
                <a:path w="302" h="2192" extrusionOk="0">
                  <a:moveTo>
                    <a:pt x="125" y="78"/>
                  </a:moveTo>
                  <a:cubicBezTo>
                    <a:pt x="135" y="82"/>
                    <a:pt x="138" y="82"/>
                    <a:pt x="141" y="82"/>
                  </a:cubicBezTo>
                  <a:cubicBezTo>
                    <a:pt x="148" y="85"/>
                    <a:pt x="148" y="85"/>
                    <a:pt x="151" y="85"/>
                  </a:cubicBezTo>
                  <a:cubicBezTo>
                    <a:pt x="155" y="85"/>
                    <a:pt x="158" y="92"/>
                    <a:pt x="165" y="92"/>
                  </a:cubicBezTo>
                  <a:cubicBezTo>
                    <a:pt x="172" y="95"/>
                    <a:pt x="175" y="95"/>
                    <a:pt x="182" y="98"/>
                  </a:cubicBezTo>
                  <a:cubicBezTo>
                    <a:pt x="188" y="108"/>
                    <a:pt x="198" y="112"/>
                    <a:pt x="205" y="118"/>
                  </a:cubicBezTo>
                  <a:lnTo>
                    <a:pt x="208" y="125"/>
                  </a:lnTo>
                  <a:cubicBezTo>
                    <a:pt x="218" y="128"/>
                    <a:pt x="222" y="135"/>
                    <a:pt x="225" y="142"/>
                  </a:cubicBezTo>
                  <a:cubicBezTo>
                    <a:pt x="225" y="145"/>
                    <a:pt x="232" y="145"/>
                    <a:pt x="232" y="149"/>
                  </a:cubicBezTo>
                  <a:lnTo>
                    <a:pt x="225" y="145"/>
                  </a:lnTo>
                  <a:lnTo>
                    <a:pt x="225" y="145"/>
                  </a:lnTo>
                  <a:cubicBezTo>
                    <a:pt x="225" y="149"/>
                    <a:pt x="232" y="149"/>
                    <a:pt x="232" y="152"/>
                  </a:cubicBezTo>
                  <a:cubicBezTo>
                    <a:pt x="235" y="159"/>
                    <a:pt x="235" y="159"/>
                    <a:pt x="235" y="162"/>
                  </a:cubicBezTo>
                  <a:cubicBezTo>
                    <a:pt x="238" y="162"/>
                    <a:pt x="238" y="165"/>
                    <a:pt x="238" y="169"/>
                  </a:cubicBezTo>
                  <a:lnTo>
                    <a:pt x="238" y="185"/>
                  </a:lnTo>
                  <a:lnTo>
                    <a:pt x="238" y="215"/>
                  </a:lnTo>
                  <a:cubicBezTo>
                    <a:pt x="238" y="232"/>
                    <a:pt x="235" y="249"/>
                    <a:pt x="232" y="269"/>
                  </a:cubicBezTo>
                  <a:lnTo>
                    <a:pt x="225" y="296"/>
                  </a:lnTo>
                  <a:cubicBezTo>
                    <a:pt x="218" y="316"/>
                    <a:pt x="215" y="342"/>
                    <a:pt x="208" y="363"/>
                  </a:cubicBezTo>
                  <a:cubicBezTo>
                    <a:pt x="202" y="386"/>
                    <a:pt x="198" y="416"/>
                    <a:pt x="192" y="446"/>
                  </a:cubicBezTo>
                  <a:cubicBezTo>
                    <a:pt x="168" y="419"/>
                    <a:pt x="141" y="386"/>
                    <a:pt x="121" y="342"/>
                  </a:cubicBezTo>
                  <a:cubicBezTo>
                    <a:pt x="115" y="329"/>
                    <a:pt x="105" y="319"/>
                    <a:pt x="101" y="309"/>
                  </a:cubicBezTo>
                  <a:cubicBezTo>
                    <a:pt x="91" y="299"/>
                    <a:pt x="88" y="282"/>
                    <a:pt x="85" y="269"/>
                  </a:cubicBezTo>
                  <a:lnTo>
                    <a:pt x="85" y="276"/>
                  </a:lnTo>
                  <a:cubicBezTo>
                    <a:pt x="81" y="262"/>
                    <a:pt x="75" y="252"/>
                    <a:pt x="75" y="242"/>
                  </a:cubicBezTo>
                  <a:cubicBezTo>
                    <a:pt x="71" y="225"/>
                    <a:pt x="68" y="209"/>
                    <a:pt x="68" y="185"/>
                  </a:cubicBezTo>
                  <a:lnTo>
                    <a:pt x="68" y="142"/>
                  </a:lnTo>
                  <a:cubicBezTo>
                    <a:pt x="68" y="128"/>
                    <a:pt x="71" y="118"/>
                    <a:pt x="71" y="108"/>
                  </a:cubicBezTo>
                  <a:cubicBezTo>
                    <a:pt x="75" y="102"/>
                    <a:pt x="75" y="102"/>
                    <a:pt x="75" y="98"/>
                  </a:cubicBezTo>
                  <a:cubicBezTo>
                    <a:pt x="75" y="95"/>
                    <a:pt x="81" y="95"/>
                    <a:pt x="81" y="92"/>
                  </a:cubicBezTo>
                  <a:cubicBezTo>
                    <a:pt x="81" y="85"/>
                    <a:pt x="85" y="85"/>
                    <a:pt x="85" y="85"/>
                  </a:cubicBezTo>
                  <a:lnTo>
                    <a:pt x="88" y="85"/>
                  </a:lnTo>
                  <a:cubicBezTo>
                    <a:pt x="88" y="82"/>
                    <a:pt x="91" y="82"/>
                    <a:pt x="91" y="82"/>
                  </a:cubicBezTo>
                  <a:cubicBezTo>
                    <a:pt x="98" y="78"/>
                    <a:pt x="98" y="78"/>
                    <a:pt x="101" y="78"/>
                  </a:cubicBezTo>
                  <a:close/>
                  <a:moveTo>
                    <a:pt x="120" y="0"/>
                  </a:moveTo>
                  <a:cubicBezTo>
                    <a:pt x="102" y="0"/>
                    <a:pt x="83" y="4"/>
                    <a:pt x="68" y="11"/>
                  </a:cubicBezTo>
                  <a:cubicBezTo>
                    <a:pt x="54" y="15"/>
                    <a:pt x="41" y="25"/>
                    <a:pt x="34" y="32"/>
                  </a:cubicBezTo>
                  <a:cubicBezTo>
                    <a:pt x="24" y="38"/>
                    <a:pt x="21" y="48"/>
                    <a:pt x="18" y="55"/>
                  </a:cubicBezTo>
                  <a:cubicBezTo>
                    <a:pt x="14" y="72"/>
                    <a:pt x="4" y="88"/>
                    <a:pt x="4" y="105"/>
                  </a:cubicBezTo>
                  <a:cubicBezTo>
                    <a:pt x="1" y="152"/>
                    <a:pt x="4" y="202"/>
                    <a:pt x="14" y="249"/>
                  </a:cubicBezTo>
                  <a:cubicBezTo>
                    <a:pt x="21" y="286"/>
                    <a:pt x="34" y="319"/>
                    <a:pt x="51" y="352"/>
                  </a:cubicBezTo>
                  <a:cubicBezTo>
                    <a:pt x="65" y="373"/>
                    <a:pt x="75" y="396"/>
                    <a:pt x="88" y="413"/>
                  </a:cubicBezTo>
                  <a:cubicBezTo>
                    <a:pt x="108" y="446"/>
                    <a:pt x="135" y="480"/>
                    <a:pt x="158" y="513"/>
                  </a:cubicBezTo>
                  <a:cubicBezTo>
                    <a:pt x="165" y="516"/>
                    <a:pt x="168" y="520"/>
                    <a:pt x="168" y="526"/>
                  </a:cubicBezTo>
                  <a:cubicBezTo>
                    <a:pt x="172" y="530"/>
                    <a:pt x="172" y="530"/>
                    <a:pt x="172" y="533"/>
                  </a:cubicBezTo>
                  <a:lnTo>
                    <a:pt x="172" y="536"/>
                  </a:lnTo>
                  <a:lnTo>
                    <a:pt x="172" y="550"/>
                  </a:lnTo>
                  <a:cubicBezTo>
                    <a:pt x="175" y="577"/>
                    <a:pt x="172" y="597"/>
                    <a:pt x="172" y="617"/>
                  </a:cubicBezTo>
                  <a:cubicBezTo>
                    <a:pt x="168" y="640"/>
                    <a:pt x="168" y="663"/>
                    <a:pt x="168" y="687"/>
                  </a:cubicBezTo>
                  <a:cubicBezTo>
                    <a:pt x="168" y="734"/>
                    <a:pt x="165" y="780"/>
                    <a:pt x="165" y="827"/>
                  </a:cubicBezTo>
                  <a:cubicBezTo>
                    <a:pt x="158" y="918"/>
                    <a:pt x="158" y="1011"/>
                    <a:pt x="172" y="1098"/>
                  </a:cubicBezTo>
                  <a:cubicBezTo>
                    <a:pt x="172" y="1121"/>
                    <a:pt x="175" y="1148"/>
                    <a:pt x="182" y="1172"/>
                  </a:cubicBezTo>
                  <a:cubicBezTo>
                    <a:pt x="185" y="1195"/>
                    <a:pt x="185" y="1218"/>
                    <a:pt x="188" y="1239"/>
                  </a:cubicBezTo>
                  <a:cubicBezTo>
                    <a:pt x="192" y="1262"/>
                    <a:pt x="198" y="1282"/>
                    <a:pt x="198" y="1302"/>
                  </a:cubicBezTo>
                  <a:cubicBezTo>
                    <a:pt x="198" y="1329"/>
                    <a:pt x="202" y="1352"/>
                    <a:pt x="202" y="1379"/>
                  </a:cubicBezTo>
                  <a:lnTo>
                    <a:pt x="202" y="1382"/>
                  </a:lnTo>
                  <a:cubicBezTo>
                    <a:pt x="202" y="1422"/>
                    <a:pt x="205" y="1463"/>
                    <a:pt x="205" y="1503"/>
                  </a:cubicBezTo>
                  <a:lnTo>
                    <a:pt x="205" y="1506"/>
                  </a:lnTo>
                  <a:lnTo>
                    <a:pt x="205" y="1513"/>
                  </a:lnTo>
                  <a:cubicBezTo>
                    <a:pt x="205" y="1553"/>
                    <a:pt x="208" y="1590"/>
                    <a:pt x="208" y="1630"/>
                  </a:cubicBezTo>
                  <a:lnTo>
                    <a:pt x="208" y="1763"/>
                  </a:lnTo>
                  <a:lnTo>
                    <a:pt x="208" y="1824"/>
                  </a:lnTo>
                  <a:cubicBezTo>
                    <a:pt x="208" y="1850"/>
                    <a:pt x="205" y="1880"/>
                    <a:pt x="205" y="1904"/>
                  </a:cubicBezTo>
                  <a:cubicBezTo>
                    <a:pt x="202" y="1947"/>
                    <a:pt x="202" y="1987"/>
                    <a:pt x="198" y="2031"/>
                  </a:cubicBezTo>
                  <a:cubicBezTo>
                    <a:pt x="192" y="2054"/>
                    <a:pt x="192" y="2081"/>
                    <a:pt x="192" y="2104"/>
                  </a:cubicBezTo>
                  <a:cubicBezTo>
                    <a:pt x="192" y="2121"/>
                    <a:pt x="192" y="2135"/>
                    <a:pt x="198" y="2151"/>
                  </a:cubicBezTo>
                  <a:cubicBezTo>
                    <a:pt x="202" y="2168"/>
                    <a:pt x="215" y="2185"/>
                    <a:pt x="225" y="2191"/>
                  </a:cubicBezTo>
                  <a:cubicBezTo>
                    <a:pt x="235" y="2175"/>
                    <a:pt x="248" y="2158"/>
                    <a:pt x="242" y="2128"/>
                  </a:cubicBezTo>
                  <a:cubicBezTo>
                    <a:pt x="248" y="2118"/>
                    <a:pt x="248" y="2101"/>
                    <a:pt x="248" y="2088"/>
                  </a:cubicBezTo>
                  <a:cubicBezTo>
                    <a:pt x="248" y="2061"/>
                    <a:pt x="252" y="2041"/>
                    <a:pt x="252" y="2021"/>
                  </a:cubicBezTo>
                  <a:cubicBezTo>
                    <a:pt x="252" y="2004"/>
                    <a:pt x="255" y="1984"/>
                    <a:pt x="255" y="1967"/>
                  </a:cubicBezTo>
                  <a:cubicBezTo>
                    <a:pt x="265" y="1874"/>
                    <a:pt x="272" y="1787"/>
                    <a:pt x="275" y="1693"/>
                  </a:cubicBezTo>
                  <a:cubicBezTo>
                    <a:pt x="282" y="1680"/>
                    <a:pt x="282" y="1663"/>
                    <a:pt x="282" y="1643"/>
                  </a:cubicBezTo>
                  <a:lnTo>
                    <a:pt x="282" y="1616"/>
                  </a:lnTo>
                  <a:lnTo>
                    <a:pt x="282" y="1539"/>
                  </a:lnTo>
                  <a:lnTo>
                    <a:pt x="282" y="1399"/>
                  </a:lnTo>
                  <a:lnTo>
                    <a:pt x="282" y="1275"/>
                  </a:lnTo>
                  <a:cubicBezTo>
                    <a:pt x="275" y="1225"/>
                    <a:pt x="275" y="1175"/>
                    <a:pt x="272" y="1125"/>
                  </a:cubicBezTo>
                  <a:cubicBezTo>
                    <a:pt x="265" y="1038"/>
                    <a:pt x="258" y="948"/>
                    <a:pt x="255" y="857"/>
                  </a:cubicBezTo>
                  <a:lnTo>
                    <a:pt x="255" y="851"/>
                  </a:lnTo>
                  <a:lnTo>
                    <a:pt x="255" y="834"/>
                  </a:lnTo>
                  <a:lnTo>
                    <a:pt x="255" y="821"/>
                  </a:lnTo>
                  <a:cubicBezTo>
                    <a:pt x="255" y="770"/>
                    <a:pt x="255" y="724"/>
                    <a:pt x="252" y="680"/>
                  </a:cubicBezTo>
                  <a:cubicBezTo>
                    <a:pt x="248" y="637"/>
                    <a:pt x="248" y="590"/>
                    <a:pt x="242" y="550"/>
                  </a:cubicBezTo>
                  <a:cubicBezTo>
                    <a:pt x="242" y="530"/>
                    <a:pt x="238" y="503"/>
                    <a:pt x="232" y="486"/>
                  </a:cubicBezTo>
                  <a:cubicBezTo>
                    <a:pt x="232" y="486"/>
                    <a:pt x="225" y="483"/>
                    <a:pt x="225" y="480"/>
                  </a:cubicBezTo>
                  <a:cubicBezTo>
                    <a:pt x="232" y="473"/>
                    <a:pt x="232" y="466"/>
                    <a:pt x="235" y="463"/>
                  </a:cubicBezTo>
                  <a:cubicBezTo>
                    <a:pt x="242" y="436"/>
                    <a:pt x="252" y="406"/>
                    <a:pt x="258" y="379"/>
                  </a:cubicBezTo>
                  <a:cubicBezTo>
                    <a:pt x="268" y="349"/>
                    <a:pt x="272" y="316"/>
                    <a:pt x="282" y="286"/>
                  </a:cubicBezTo>
                  <a:cubicBezTo>
                    <a:pt x="289" y="256"/>
                    <a:pt x="292" y="222"/>
                    <a:pt x="299" y="195"/>
                  </a:cubicBezTo>
                  <a:cubicBezTo>
                    <a:pt x="302" y="159"/>
                    <a:pt x="299" y="112"/>
                    <a:pt x="268" y="82"/>
                  </a:cubicBezTo>
                  <a:cubicBezTo>
                    <a:pt x="252" y="62"/>
                    <a:pt x="235" y="45"/>
                    <a:pt x="215" y="32"/>
                  </a:cubicBezTo>
                  <a:cubicBezTo>
                    <a:pt x="192" y="15"/>
                    <a:pt x="165" y="8"/>
                    <a:pt x="138" y="1"/>
                  </a:cubicBezTo>
                  <a:cubicBezTo>
                    <a:pt x="132" y="1"/>
                    <a:pt x="126"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4"/>
            <p:cNvSpPr/>
            <p:nvPr/>
          </p:nvSpPr>
          <p:spPr>
            <a:xfrm>
              <a:off x="142394" y="1883376"/>
              <a:ext cx="148531" cy="224537"/>
            </a:xfrm>
            <a:custGeom>
              <a:avLst/>
              <a:gdLst/>
              <a:ahLst/>
              <a:cxnLst/>
              <a:rect l="l" t="t" r="r" b="b"/>
              <a:pathLst>
                <a:path w="981" h="1483" extrusionOk="0">
                  <a:moveTo>
                    <a:pt x="121" y="75"/>
                  </a:moveTo>
                  <a:cubicBezTo>
                    <a:pt x="124" y="75"/>
                    <a:pt x="128" y="78"/>
                    <a:pt x="134" y="78"/>
                  </a:cubicBezTo>
                  <a:cubicBezTo>
                    <a:pt x="141" y="82"/>
                    <a:pt x="144" y="82"/>
                    <a:pt x="151" y="85"/>
                  </a:cubicBezTo>
                  <a:lnTo>
                    <a:pt x="174" y="98"/>
                  </a:lnTo>
                  <a:cubicBezTo>
                    <a:pt x="178" y="105"/>
                    <a:pt x="188" y="108"/>
                    <a:pt x="191" y="112"/>
                  </a:cubicBezTo>
                  <a:lnTo>
                    <a:pt x="218" y="138"/>
                  </a:lnTo>
                  <a:cubicBezTo>
                    <a:pt x="221" y="145"/>
                    <a:pt x="228" y="155"/>
                    <a:pt x="235" y="162"/>
                  </a:cubicBezTo>
                  <a:cubicBezTo>
                    <a:pt x="241" y="182"/>
                    <a:pt x="251" y="199"/>
                    <a:pt x="258" y="215"/>
                  </a:cubicBezTo>
                  <a:lnTo>
                    <a:pt x="268" y="229"/>
                  </a:lnTo>
                  <a:cubicBezTo>
                    <a:pt x="278" y="249"/>
                    <a:pt x="288" y="272"/>
                    <a:pt x="305" y="296"/>
                  </a:cubicBezTo>
                  <a:cubicBezTo>
                    <a:pt x="285" y="292"/>
                    <a:pt x="271" y="282"/>
                    <a:pt x="258" y="282"/>
                  </a:cubicBezTo>
                  <a:cubicBezTo>
                    <a:pt x="235" y="275"/>
                    <a:pt x="208" y="262"/>
                    <a:pt x="188" y="252"/>
                  </a:cubicBezTo>
                  <a:cubicBezTo>
                    <a:pt x="184" y="252"/>
                    <a:pt x="178" y="252"/>
                    <a:pt x="174" y="249"/>
                  </a:cubicBezTo>
                  <a:cubicBezTo>
                    <a:pt x="168" y="245"/>
                    <a:pt x="158" y="235"/>
                    <a:pt x="151" y="232"/>
                  </a:cubicBezTo>
                  <a:cubicBezTo>
                    <a:pt x="138" y="225"/>
                    <a:pt x="128" y="215"/>
                    <a:pt x="118" y="209"/>
                  </a:cubicBezTo>
                  <a:cubicBezTo>
                    <a:pt x="104" y="195"/>
                    <a:pt x="91" y="185"/>
                    <a:pt x="84" y="175"/>
                  </a:cubicBezTo>
                  <a:cubicBezTo>
                    <a:pt x="77" y="165"/>
                    <a:pt x="71" y="158"/>
                    <a:pt x="67" y="148"/>
                  </a:cubicBezTo>
                  <a:lnTo>
                    <a:pt x="61" y="145"/>
                  </a:lnTo>
                  <a:cubicBezTo>
                    <a:pt x="57" y="142"/>
                    <a:pt x="54" y="135"/>
                    <a:pt x="54" y="132"/>
                  </a:cubicBezTo>
                  <a:cubicBezTo>
                    <a:pt x="54" y="132"/>
                    <a:pt x="51" y="128"/>
                    <a:pt x="51" y="125"/>
                  </a:cubicBezTo>
                  <a:lnTo>
                    <a:pt x="51" y="115"/>
                  </a:lnTo>
                  <a:lnTo>
                    <a:pt x="51" y="112"/>
                  </a:lnTo>
                  <a:lnTo>
                    <a:pt x="51" y="108"/>
                  </a:lnTo>
                  <a:lnTo>
                    <a:pt x="51" y="98"/>
                  </a:lnTo>
                  <a:lnTo>
                    <a:pt x="51" y="95"/>
                  </a:lnTo>
                  <a:lnTo>
                    <a:pt x="54" y="92"/>
                  </a:lnTo>
                  <a:cubicBezTo>
                    <a:pt x="54" y="85"/>
                    <a:pt x="57" y="85"/>
                    <a:pt x="57" y="85"/>
                  </a:cubicBezTo>
                  <a:lnTo>
                    <a:pt x="61" y="82"/>
                  </a:lnTo>
                  <a:cubicBezTo>
                    <a:pt x="67" y="78"/>
                    <a:pt x="71" y="78"/>
                    <a:pt x="71" y="78"/>
                  </a:cubicBezTo>
                  <a:cubicBezTo>
                    <a:pt x="74" y="78"/>
                    <a:pt x="77" y="75"/>
                    <a:pt x="84" y="75"/>
                  </a:cubicBezTo>
                  <a:close/>
                  <a:moveTo>
                    <a:pt x="125" y="1"/>
                  </a:moveTo>
                  <a:cubicBezTo>
                    <a:pt x="94" y="1"/>
                    <a:pt x="62" y="11"/>
                    <a:pt x="37" y="28"/>
                  </a:cubicBezTo>
                  <a:cubicBezTo>
                    <a:pt x="21" y="38"/>
                    <a:pt x="7" y="58"/>
                    <a:pt x="4" y="75"/>
                  </a:cubicBezTo>
                  <a:cubicBezTo>
                    <a:pt x="1" y="95"/>
                    <a:pt x="1" y="112"/>
                    <a:pt x="4" y="128"/>
                  </a:cubicBezTo>
                  <a:cubicBezTo>
                    <a:pt x="7" y="145"/>
                    <a:pt x="17" y="162"/>
                    <a:pt x="24" y="175"/>
                  </a:cubicBezTo>
                  <a:cubicBezTo>
                    <a:pt x="27" y="182"/>
                    <a:pt x="34" y="192"/>
                    <a:pt x="37" y="195"/>
                  </a:cubicBezTo>
                  <a:cubicBezTo>
                    <a:pt x="44" y="212"/>
                    <a:pt x="57" y="225"/>
                    <a:pt x="71" y="239"/>
                  </a:cubicBezTo>
                  <a:lnTo>
                    <a:pt x="108" y="275"/>
                  </a:lnTo>
                  <a:cubicBezTo>
                    <a:pt x="121" y="289"/>
                    <a:pt x="134" y="296"/>
                    <a:pt x="151" y="306"/>
                  </a:cubicBezTo>
                  <a:cubicBezTo>
                    <a:pt x="178" y="322"/>
                    <a:pt x="211" y="332"/>
                    <a:pt x="241" y="346"/>
                  </a:cubicBezTo>
                  <a:cubicBezTo>
                    <a:pt x="275" y="356"/>
                    <a:pt x="305" y="362"/>
                    <a:pt x="338" y="376"/>
                  </a:cubicBezTo>
                  <a:cubicBezTo>
                    <a:pt x="345" y="376"/>
                    <a:pt x="355" y="379"/>
                    <a:pt x="362" y="382"/>
                  </a:cubicBezTo>
                  <a:cubicBezTo>
                    <a:pt x="372" y="392"/>
                    <a:pt x="378" y="396"/>
                    <a:pt x="388" y="399"/>
                  </a:cubicBezTo>
                  <a:cubicBezTo>
                    <a:pt x="392" y="406"/>
                    <a:pt x="402" y="409"/>
                    <a:pt x="405" y="413"/>
                  </a:cubicBezTo>
                  <a:lnTo>
                    <a:pt x="405" y="416"/>
                  </a:lnTo>
                  <a:cubicBezTo>
                    <a:pt x="408" y="416"/>
                    <a:pt x="408" y="423"/>
                    <a:pt x="412" y="426"/>
                  </a:cubicBezTo>
                  <a:lnTo>
                    <a:pt x="418" y="429"/>
                  </a:lnTo>
                  <a:cubicBezTo>
                    <a:pt x="422" y="436"/>
                    <a:pt x="428" y="443"/>
                    <a:pt x="435" y="449"/>
                  </a:cubicBezTo>
                  <a:cubicBezTo>
                    <a:pt x="435" y="456"/>
                    <a:pt x="439" y="456"/>
                    <a:pt x="439" y="459"/>
                  </a:cubicBezTo>
                  <a:cubicBezTo>
                    <a:pt x="459" y="483"/>
                    <a:pt x="475" y="503"/>
                    <a:pt x="495" y="530"/>
                  </a:cubicBezTo>
                  <a:cubicBezTo>
                    <a:pt x="489" y="516"/>
                    <a:pt x="485" y="499"/>
                    <a:pt x="475" y="486"/>
                  </a:cubicBezTo>
                  <a:lnTo>
                    <a:pt x="475" y="486"/>
                  </a:lnTo>
                  <a:cubicBezTo>
                    <a:pt x="485" y="496"/>
                    <a:pt x="495" y="510"/>
                    <a:pt x="505" y="520"/>
                  </a:cubicBezTo>
                  <a:cubicBezTo>
                    <a:pt x="525" y="550"/>
                    <a:pt x="552" y="583"/>
                    <a:pt x="572" y="613"/>
                  </a:cubicBezTo>
                  <a:cubicBezTo>
                    <a:pt x="592" y="647"/>
                    <a:pt x="619" y="680"/>
                    <a:pt x="639" y="713"/>
                  </a:cubicBezTo>
                  <a:cubicBezTo>
                    <a:pt x="645" y="719"/>
                    <a:pt x="650" y="729"/>
                    <a:pt x="656" y="738"/>
                  </a:cubicBezTo>
                  <a:lnTo>
                    <a:pt x="656" y="738"/>
                  </a:lnTo>
                  <a:cubicBezTo>
                    <a:pt x="656" y="738"/>
                    <a:pt x="656" y="737"/>
                    <a:pt x="656" y="737"/>
                  </a:cubicBezTo>
                  <a:lnTo>
                    <a:pt x="656" y="737"/>
                  </a:lnTo>
                  <a:cubicBezTo>
                    <a:pt x="656" y="738"/>
                    <a:pt x="656" y="739"/>
                    <a:pt x="657" y="740"/>
                  </a:cubicBezTo>
                  <a:lnTo>
                    <a:pt x="657" y="740"/>
                  </a:lnTo>
                  <a:cubicBezTo>
                    <a:pt x="656" y="739"/>
                    <a:pt x="656" y="739"/>
                    <a:pt x="656" y="738"/>
                  </a:cubicBezTo>
                  <a:lnTo>
                    <a:pt x="656" y="738"/>
                  </a:lnTo>
                  <a:cubicBezTo>
                    <a:pt x="656" y="740"/>
                    <a:pt x="657" y="742"/>
                    <a:pt x="658" y="743"/>
                  </a:cubicBezTo>
                  <a:lnTo>
                    <a:pt x="658" y="743"/>
                  </a:lnTo>
                  <a:cubicBezTo>
                    <a:pt x="657" y="742"/>
                    <a:pt x="657" y="741"/>
                    <a:pt x="657" y="740"/>
                  </a:cubicBezTo>
                  <a:lnTo>
                    <a:pt x="657" y="740"/>
                  </a:lnTo>
                  <a:cubicBezTo>
                    <a:pt x="657" y="741"/>
                    <a:pt x="658" y="742"/>
                    <a:pt x="659" y="744"/>
                  </a:cubicBezTo>
                  <a:cubicBezTo>
                    <a:pt x="659" y="744"/>
                    <a:pt x="658" y="743"/>
                    <a:pt x="658" y="743"/>
                  </a:cubicBezTo>
                  <a:lnTo>
                    <a:pt x="658" y="743"/>
                  </a:lnTo>
                  <a:cubicBezTo>
                    <a:pt x="662" y="754"/>
                    <a:pt x="670" y="762"/>
                    <a:pt x="676" y="770"/>
                  </a:cubicBezTo>
                  <a:lnTo>
                    <a:pt x="703" y="810"/>
                  </a:lnTo>
                  <a:cubicBezTo>
                    <a:pt x="713" y="827"/>
                    <a:pt x="723" y="837"/>
                    <a:pt x="729" y="851"/>
                  </a:cubicBezTo>
                  <a:cubicBezTo>
                    <a:pt x="736" y="861"/>
                    <a:pt x="739" y="864"/>
                    <a:pt x="743" y="874"/>
                  </a:cubicBezTo>
                  <a:cubicBezTo>
                    <a:pt x="746" y="881"/>
                    <a:pt x="756" y="894"/>
                    <a:pt x="763" y="901"/>
                  </a:cubicBezTo>
                  <a:cubicBezTo>
                    <a:pt x="760" y="901"/>
                    <a:pt x="759" y="897"/>
                    <a:pt x="759" y="897"/>
                  </a:cubicBezTo>
                  <a:lnTo>
                    <a:pt x="759" y="897"/>
                  </a:lnTo>
                  <a:cubicBezTo>
                    <a:pt x="759" y="901"/>
                    <a:pt x="763" y="901"/>
                    <a:pt x="763" y="904"/>
                  </a:cubicBezTo>
                  <a:cubicBezTo>
                    <a:pt x="790" y="964"/>
                    <a:pt x="810" y="1028"/>
                    <a:pt x="830" y="1085"/>
                  </a:cubicBezTo>
                  <a:cubicBezTo>
                    <a:pt x="840" y="1101"/>
                    <a:pt x="843" y="1125"/>
                    <a:pt x="846" y="1141"/>
                  </a:cubicBezTo>
                  <a:cubicBezTo>
                    <a:pt x="846" y="1151"/>
                    <a:pt x="853" y="1165"/>
                    <a:pt x="856" y="1178"/>
                  </a:cubicBezTo>
                  <a:cubicBezTo>
                    <a:pt x="863" y="1215"/>
                    <a:pt x="870" y="1252"/>
                    <a:pt x="876" y="1292"/>
                  </a:cubicBezTo>
                  <a:cubicBezTo>
                    <a:pt x="887" y="1342"/>
                    <a:pt x="893" y="1385"/>
                    <a:pt x="903" y="1432"/>
                  </a:cubicBezTo>
                  <a:lnTo>
                    <a:pt x="903" y="1429"/>
                  </a:lnTo>
                  <a:cubicBezTo>
                    <a:pt x="903" y="1446"/>
                    <a:pt x="907" y="1459"/>
                    <a:pt x="920" y="1469"/>
                  </a:cubicBezTo>
                  <a:cubicBezTo>
                    <a:pt x="927" y="1476"/>
                    <a:pt x="930" y="1479"/>
                    <a:pt x="940" y="1482"/>
                  </a:cubicBezTo>
                  <a:cubicBezTo>
                    <a:pt x="943" y="1482"/>
                    <a:pt x="947" y="1479"/>
                    <a:pt x="970" y="1479"/>
                  </a:cubicBezTo>
                  <a:cubicBezTo>
                    <a:pt x="977" y="1466"/>
                    <a:pt x="980" y="1452"/>
                    <a:pt x="980" y="1436"/>
                  </a:cubicBezTo>
                  <a:cubicBezTo>
                    <a:pt x="980" y="1426"/>
                    <a:pt x="977" y="1409"/>
                    <a:pt x="973" y="1396"/>
                  </a:cubicBezTo>
                  <a:cubicBezTo>
                    <a:pt x="963" y="1359"/>
                    <a:pt x="960" y="1319"/>
                    <a:pt x="953" y="1282"/>
                  </a:cubicBezTo>
                  <a:cubicBezTo>
                    <a:pt x="947" y="1252"/>
                    <a:pt x="940" y="1225"/>
                    <a:pt x="937" y="1195"/>
                  </a:cubicBezTo>
                  <a:cubicBezTo>
                    <a:pt x="930" y="1185"/>
                    <a:pt x="930" y="1175"/>
                    <a:pt x="927" y="1161"/>
                  </a:cubicBezTo>
                  <a:cubicBezTo>
                    <a:pt x="923" y="1145"/>
                    <a:pt x="920" y="1131"/>
                    <a:pt x="913" y="1115"/>
                  </a:cubicBezTo>
                  <a:cubicBezTo>
                    <a:pt x="910" y="1101"/>
                    <a:pt x="907" y="1085"/>
                    <a:pt x="903" y="1068"/>
                  </a:cubicBezTo>
                  <a:cubicBezTo>
                    <a:pt x="893" y="1048"/>
                    <a:pt x="890" y="1031"/>
                    <a:pt x="880" y="1011"/>
                  </a:cubicBezTo>
                  <a:cubicBezTo>
                    <a:pt x="870" y="981"/>
                    <a:pt x="860" y="948"/>
                    <a:pt x="846" y="917"/>
                  </a:cubicBezTo>
                  <a:lnTo>
                    <a:pt x="836" y="881"/>
                  </a:lnTo>
                  <a:cubicBezTo>
                    <a:pt x="826" y="864"/>
                    <a:pt x="813" y="851"/>
                    <a:pt x="806" y="841"/>
                  </a:cubicBezTo>
                  <a:cubicBezTo>
                    <a:pt x="796" y="817"/>
                    <a:pt x="786" y="800"/>
                    <a:pt x="773" y="784"/>
                  </a:cubicBezTo>
                  <a:cubicBezTo>
                    <a:pt x="756" y="760"/>
                    <a:pt x="739" y="730"/>
                    <a:pt x="723" y="707"/>
                  </a:cubicBezTo>
                  <a:lnTo>
                    <a:pt x="659" y="606"/>
                  </a:lnTo>
                  <a:cubicBezTo>
                    <a:pt x="642" y="576"/>
                    <a:pt x="622" y="546"/>
                    <a:pt x="602" y="516"/>
                  </a:cubicBezTo>
                  <a:cubicBezTo>
                    <a:pt x="579" y="489"/>
                    <a:pt x="559" y="459"/>
                    <a:pt x="535" y="433"/>
                  </a:cubicBezTo>
                  <a:cubicBezTo>
                    <a:pt x="509" y="409"/>
                    <a:pt x="485" y="382"/>
                    <a:pt x="459" y="362"/>
                  </a:cubicBezTo>
                  <a:cubicBezTo>
                    <a:pt x="445" y="349"/>
                    <a:pt x="435" y="339"/>
                    <a:pt x="418" y="329"/>
                  </a:cubicBezTo>
                  <a:cubicBezTo>
                    <a:pt x="418" y="326"/>
                    <a:pt x="412" y="326"/>
                    <a:pt x="412" y="326"/>
                  </a:cubicBezTo>
                  <a:cubicBezTo>
                    <a:pt x="408" y="312"/>
                    <a:pt x="402" y="306"/>
                    <a:pt x="395" y="292"/>
                  </a:cubicBezTo>
                  <a:cubicBezTo>
                    <a:pt x="392" y="289"/>
                    <a:pt x="388" y="279"/>
                    <a:pt x="385" y="272"/>
                  </a:cubicBezTo>
                  <a:cubicBezTo>
                    <a:pt x="375" y="255"/>
                    <a:pt x="372" y="242"/>
                    <a:pt x="362" y="225"/>
                  </a:cubicBezTo>
                  <a:cubicBezTo>
                    <a:pt x="352" y="192"/>
                    <a:pt x="338" y="162"/>
                    <a:pt x="321" y="132"/>
                  </a:cubicBezTo>
                  <a:cubicBezTo>
                    <a:pt x="305" y="98"/>
                    <a:pt x="285" y="72"/>
                    <a:pt x="255" y="48"/>
                  </a:cubicBezTo>
                  <a:cubicBezTo>
                    <a:pt x="238" y="38"/>
                    <a:pt x="225" y="28"/>
                    <a:pt x="208" y="21"/>
                  </a:cubicBezTo>
                  <a:cubicBezTo>
                    <a:pt x="191" y="11"/>
                    <a:pt x="174" y="8"/>
                    <a:pt x="158" y="5"/>
                  </a:cubicBezTo>
                  <a:cubicBezTo>
                    <a:pt x="147" y="2"/>
                    <a:pt x="136" y="1"/>
                    <a:pt x="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4"/>
            <p:cNvSpPr/>
            <p:nvPr/>
          </p:nvSpPr>
          <p:spPr>
            <a:xfrm>
              <a:off x="343918" y="1809640"/>
              <a:ext cx="83123" cy="239678"/>
            </a:xfrm>
            <a:custGeom>
              <a:avLst/>
              <a:gdLst/>
              <a:ahLst/>
              <a:cxnLst/>
              <a:rect l="l" t="t" r="r" b="b"/>
              <a:pathLst>
                <a:path w="549" h="1583" extrusionOk="0">
                  <a:moveTo>
                    <a:pt x="401" y="77"/>
                  </a:moveTo>
                  <a:cubicBezTo>
                    <a:pt x="401" y="80"/>
                    <a:pt x="408" y="80"/>
                    <a:pt x="411" y="80"/>
                  </a:cubicBezTo>
                  <a:cubicBezTo>
                    <a:pt x="418" y="80"/>
                    <a:pt x="425" y="84"/>
                    <a:pt x="432" y="87"/>
                  </a:cubicBezTo>
                  <a:lnTo>
                    <a:pt x="442" y="87"/>
                  </a:lnTo>
                  <a:cubicBezTo>
                    <a:pt x="448" y="94"/>
                    <a:pt x="452" y="97"/>
                    <a:pt x="462" y="100"/>
                  </a:cubicBezTo>
                  <a:lnTo>
                    <a:pt x="465" y="107"/>
                  </a:lnTo>
                  <a:lnTo>
                    <a:pt x="478" y="117"/>
                  </a:lnTo>
                  <a:lnTo>
                    <a:pt x="478" y="124"/>
                  </a:lnTo>
                  <a:cubicBezTo>
                    <a:pt x="475" y="124"/>
                    <a:pt x="475" y="127"/>
                    <a:pt x="475" y="127"/>
                  </a:cubicBezTo>
                  <a:cubicBezTo>
                    <a:pt x="468" y="137"/>
                    <a:pt x="462" y="147"/>
                    <a:pt x="458" y="154"/>
                  </a:cubicBezTo>
                  <a:cubicBezTo>
                    <a:pt x="452" y="164"/>
                    <a:pt x="445" y="167"/>
                    <a:pt x="442" y="177"/>
                  </a:cubicBezTo>
                  <a:lnTo>
                    <a:pt x="435" y="181"/>
                  </a:lnTo>
                  <a:cubicBezTo>
                    <a:pt x="418" y="194"/>
                    <a:pt x="408" y="211"/>
                    <a:pt x="391" y="221"/>
                  </a:cubicBezTo>
                  <a:cubicBezTo>
                    <a:pt x="378" y="231"/>
                    <a:pt x="368" y="238"/>
                    <a:pt x="358" y="248"/>
                  </a:cubicBezTo>
                  <a:cubicBezTo>
                    <a:pt x="348" y="251"/>
                    <a:pt x="345" y="261"/>
                    <a:pt x="335" y="264"/>
                  </a:cubicBezTo>
                  <a:cubicBezTo>
                    <a:pt x="325" y="278"/>
                    <a:pt x="311" y="284"/>
                    <a:pt x="301" y="294"/>
                  </a:cubicBezTo>
                  <a:lnTo>
                    <a:pt x="291" y="304"/>
                  </a:lnTo>
                  <a:lnTo>
                    <a:pt x="298" y="278"/>
                  </a:lnTo>
                  <a:lnTo>
                    <a:pt x="308" y="251"/>
                  </a:lnTo>
                  <a:cubicBezTo>
                    <a:pt x="311" y="234"/>
                    <a:pt x="318" y="224"/>
                    <a:pt x="325" y="211"/>
                  </a:cubicBezTo>
                  <a:cubicBezTo>
                    <a:pt x="331" y="194"/>
                    <a:pt x="341" y="171"/>
                    <a:pt x="348" y="151"/>
                  </a:cubicBezTo>
                  <a:lnTo>
                    <a:pt x="348" y="147"/>
                  </a:lnTo>
                  <a:lnTo>
                    <a:pt x="351" y="144"/>
                  </a:lnTo>
                  <a:cubicBezTo>
                    <a:pt x="365" y="124"/>
                    <a:pt x="368" y="114"/>
                    <a:pt x="378" y="100"/>
                  </a:cubicBezTo>
                  <a:cubicBezTo>
                    <a:pt x="381" y="94"/>
                    <a:pt x="391" y="84"/>
                    <a:pt x="395" y="80"/>
                  </a:cubicBezTo>
                  <a:lnTo>
                    <a:pt x="401" y="77"/>
                  </a:lnTo>
                  <a:close/>
                  <a:moveTo>
                    <a:pt x="395" y="0"/>
                  </a:moveTo>
                  <a:cubicBezTo>
                    <a:pt x="382" y="0"/>
                    <a:pt x="370" y="3"/>
                    <a:pt x="358" y="10"/>
                  </a:cubicBezTo>
                  <a:cubicBezTo>
                    <a:pt x="348" y="14"/>
                    <a:pt x="341" y="20"/>
                    <a:pt x="331" y="30"/>
                  </a:cubicBezTo>
                  <a:cubicBezTo>
                    <a:pt x="328" y="34"/>
                    <a:pt x="325" y="44"/>
                    <a:pt x="318" y="47"/>
                  </a:cubicBezTo>
                  <a:cubicBezTo>
                    <a:pt x="308" y="64"/>
                    <a:pt x="298" y="77"/>
                    <a:pt x="291" y="94"/>
                  </a:cubicBezTo>
                  <a:cubicBezTo>
                    <a:pt x="274" y="127"/>
                    <a:pt x="261" y="154"/>
                    <a:pt x="248" y="187"/>
                  </a:cubicBezTo>
                  <a:cubicBezTo>
                    <a:pt x="234" y="221"/>
                    <a:pt x="224" y="251"/>
                    <a:pt x="211" y="284"/>
                  </a:cubicBezTo>
                  <a:cubicBezTo>
                    <a:pt x="184" y="351"/>
                    <a:pt x="161" y="418"/>
                    <a:pt x="144" y="488"/>
                  </a:cubicBezTo>
                  <a:cubicBezTo>
                    <a:pt x="127" y="555"/>
                    <a:pt x="114" y="629"/>
                    <a:pt x="101" y="696"/>
                  </a:cubicBezTo>
                  <a:cubicBezTo>
                    <a:pt x="90" y="762"/>
                    <a:pt x="77" y="833"/>
                    <a:pt x="60" y="903"/>
                  </a:cubicBezTo>
                  <a:cubicBezTo>
                    <a:pt x="57" y="920"/>
                    <a:pt x="50" y="943"/>
                    <a:pt x="47" y="960"/>
                  </a:cubicBezTo>
                  <a:cubicBezTo>
                    <a:pt x="44" y="986"/>
                    <a:pt x="34" y="1013"/>
                    <a:pt x="30" y="1037"/>
                  </a:cubicBezTo>
                  <a:cubicBezTo>
                    <a:pt x="27" y="1050"/>
                    <a:pt x="27" y="1063"/>
                    <a:pt x="24" y="1077"/>
                  </a:cubicBezTo>
                  <a:cubicBezTo>
                    <a:pt x="17" y="1087"/>
                    <a:pt x="17" y="1097"/>
                    <a:pt x="17" y="1110"/>
                  </a:cubicBezTo>
                  <a:lnTo>
                    <a:pt x="17" y="1104"/>
                  </a:lnTo>
                  <a:cubicBezTo>
                    <a:pt x="14" y="1144"/>
                    <a:pt x="10" y="1177"/>
                    <a:pt x="7" y="1214"/>
                  </a:cubicBezTo>
                  <a:cubicBezTo>
                    <a:pt x="0" y="1231"/>
                    <a:pt x="0" y="1247"/>
                    <a:pt x="0" y="1264"/>
                  </a:cubicBezTo>
                  <a:cubicBezTo>
                    <a:pt x="7" y="1277"/>
                    <a:pt x="7" y="1284"/>
                    <a:pt x="7" y="1297"/>
                  </a:cubicBezTo>
                  <a:cubicBezTo>
                    <a:pt x="10" y="1314"/>
                    <a:pt x="10" y="1328"/>
                    <a:pt x="10" y="1344"/>
                  </a:cubicBezTo>
                  <a:cubicBezTo>
                    <a:pt x="14" y="1364"/>
                    <a:pt x="14" y="1381"/>
                    <a:pt x="14" y="1401"/>
                  </a:cubicBezTo>
                  <a:lnTo>
                    <a:pt x="14" y="1448"/>
                  </a:lnTo>
                  <a:cubicBezTo>
                    <a:pt x="10" y="1481"/>
                    <a:pt x="10" y="1515"/>
                    <a:pt x="7" y="1548"/>
                  </a:cubicBezTo>
                  <a:lnTo>
                    <a:pt x="7" y="1565"/>
                  </a:lnTo>
                  <a:lnTo>
                    <a:pt x="7" y="1572"/>
                  </a:lnTo>
                  <a:cubicBezTo>
                    <a:pt x="9" y="1579"/>
                    <a:pt x="13" y="1583"/>
                    <a:pt x="18" y="1583"/>
                  </a:cubicBezTo>
                  <a:cubicBezTo>
                    <a:pt x="22" y="1583"/>
                    <a:pt x="25" y="1579"/>
                    <a:pt x="27" y="1572"/>
                  </a:cubicBezTo>
                  <a:cubicBezTo>
                    <a:pt x="27" y="1572"/>
                    <a:pt x="30" y="1572"/>
                    <a:pt x="30" y="1568"/>
                  </a:cubicBezTo>
                  <a:cubicBezTo>
                    <a:pt x="34" y="1565"/>
                    <a:pt x="34" y="1558"/>
                    <a:pt x="34" y="1555"/>
                  </a:cubicBezTo>
                  <a:lnTo>
                    <a:pt x="34" y="1541"/>
                  </a:lnTo>
                  <a:lnTo>
                    <a:pt x="34" y="1531"/>
                  </a:lnTo>
                  <a:cubicBezTo>
                    <a:pt x="40" y="1518"/>
                    <a:pt x="40" y="1508"/>
                    <a:pt x="40" y="1498"/>
                  </a:cubicBezTo>
                  <a:lnTo>
                    <a:pt x="40" y="1485"/>
                  </a:lnTo>
                  <a:cubicBezTo>
                    <a:pt x="40" y="1468"/>
                    <a:pt x="44" y="1448"/>
                    <a:pt x="44" y="1431"/>
                  </a:cubicBezTo>
                  <a:lnTo>
                    <a:pt x="44" y="1371"/>
                  </a:lnTo>
                  <a:lnTo>
                    <a:pt x="44" y="1314"/>
                  </a:lnTo>
                  <a:lnTo>
                    <a:pt x="44" y="1251"/>
                  </a:lnTo>
                  <a:cubicBezTo>
                    <a:pt x="47" y="1217"/>
                    <a:pt x="57" y="1187"/>
                    <a:pt x="60" y="1157"/>
                  </a:cubicBezTo>
                  <a:cubicBezTo>
                    <a:pt x="64" y="1134"/>
                    <a:pt x="67" y="1114"/>
                    <a:pt x="74" y="1090"/>
                  </a:cubicBezTo>
                  <a:cubicBezTo>
                    <a:pt x="80" y="1050"/>
                    <a:pt x="94" y="1013"/>
                    <a:pt x="107" y="970"/>
                  </a:cubicBezTo>
                  <a:cubicBezTo>
                    <a:pt x="114" y="940"/>
                    <a:pt x="124" y="906"/>
                    <a:pt x="131" y="879"/>
                  </a:cubicBezTo>
                  <a:cubicBezTo>
                    <a:pt x="147" y="819"/>
                    <a:pt x="161" y="762"/>
                    <a:pt x="174" y="699"/>
                  </a:cubicBezTo>
                  <a:lnTo>
                    <a:pt x="174" y="702"/>
                  </a:lnTo>
                  <a:cubicBezTo>
                    <a:pt x="184" y="652"/>
                    <a:pt x="194" y="602"/>
                    <a:pt x="207" y="552"/>
                  </a:cubicBezTo>
                  <a:lnTo>
                    <a:pt x="207" y="555"/>
                  </a:lnTo>
                  <a:cubicBezTo>
                    <a:pt x="211" y="552"/>
                    <a:pt x="211" y="548"/>
                    <a:pt x="211" y="545"/>
                  </a:cubicBezTo>
                  <a:lnTo>
                    <a:pt x="211" y="538"/>
                  </a:lnTo>
                  <a:lnTo>
                    <a:pt x="211" y="535"/>
                  </a:lnTo>
                  <a:lnTo>
                    <a:pt x="211" y="528"/>
                  </a:lnTo>
                  <a:lnTo>
                    <a:pt x="211" y="522"/>
                  </a:lnTo>
                  <a:cubicBezTo>
                    <a:pt x="214" y="502"/>
                    <a:pt x="224" y="485"/>
                    <a:pt x="228" y="465"/>
                  </a:cubicBezTo>
                  <a:cubicBezTo>
                    <a:pt x="231" y="455"/>
                    <a:pt x="231" y="448"/>
                    <a:pt x="234" y="438"/>
                  </a:cubicBezTo>
                  <a:cubicBezTo>
                    <a:pt x="251" y="431"/>
                    <a:pt x="264" y="421"/>
                    <a:pt x="281" y="415"/>
                  </a:cubicBezTo>
                  <a:cubicBezTo>
                    <a:pt x="308" y="398"/>
                    <a:pt x="328" y="381"/>
                    <a:pt x="348" y="365"/>
                  </a:cubicBezTo>
                  <a:lnTo>
                    <a:pt x="348" y="365"/>
                  </a:lnTo>
                  <a:lnTo>
                    <a:pt x="345" y="368"/>
                  </a:lnTo>
                  <a:cubicBezTo>
                    <a:pt x="365" y="355"/>
                    <a:pt x="381" y="338"/>
                    <a:pt x="398" y="321"/>
                  </a:cubicBezTo>
                  <a:cubicBezTo>
                    <a:pt x="408" y="314"/>
                    <a:pt x="415" y="311"/>
                    <a:pt x="425" y="301"/>
                  </a:cubicBezTo>
                  <a:lnTo>
                    <a:pt x="425" y="301"/>
                  </a:lnTo>
                  <a:lnTo>
                    <a:pt x="418" y="304"/>
                  </a:lnTo>
                  <a:cubicBezTo>
                    <a:pt x="435" y="294"/>
                    <a:pt x="452" y="278"/>
                    <a:pt x="468" y="261"/>
                  </a:cubicBezTo>
                  <a:cubicBezTo>
                    <a:pt x="495" y="234"/>
                    <a:pt x="515" y="204"/>
                    <a:pt x="532" y="171"/>
                  </a:cubicBezTo>
                  <a:cubicBezTo>
                    <a:pt x="542" y="154"/>
                    <a:pt x="549" y="134"/>
                    <a:pt x="549" y="117"/>
                  </a:cubicBezTo>
                  <a:cubicBezTo>
                    <a:pt x="549" y="100"/>
                    <a:pt x="545" y="84"/>
                    <a:pt x="532" y="67"/>
                  </a:cubicBezTo>
                  <a:cubicBezTo>
                    <a:pt x="525" y="50"/>
                    <a:pt x="508" y="37"/>
                    <a:pt x="492" y="30"/>
                  </a:cubicBezTo>
                  <a:cubicBezTo>
                    <a:pt x="475" y="20"/>
                    <a:pt x="462" y="14"/>
                    <a:pt x="445" y="10"/>
                  </a:cubicBezTo>
                  <a:cubicBezTo>
                    <a:pt x="428" y="5"/>
                    <a:pt x="411" y="0"/>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4"/>
            <p:cNvSpPr/>
            <p:nvPr/>
          </p:nvSpPr>
          <p:spPr>
            <a:xfrm>
              <a:off x="456262" y="1833865"/>
              <a:ext cx="115070" cy="225446"/>
            </a:xfrm>
            <a:custGeom>
              <a:avLst/>
              <a:gdLst/>
              <a:ahLst/>
              <a:cxnLst/>
              <a:rect l="l" t="t" r="r" b="b"/>
              <a:pathLst>
                <a:path w="760" h="1489" extrusionOk="0">
                  <a:moveTo>
                    <a:pt x="629" y="88"/>
                  </a:moveTo>
                  <a:cubicBezTo>
                    <a:pt x="629" y="91"/>
                    <a:pt x="636" y="91"/>
                    <a:pt x="639" y="91"/>
                  </a:cubicBezTo>
                  <a:cubicBezTo>
                    <a:pt x="639" y="98"/>
                    <a:pt x="642" y="98"/>
                    <a:pt x="642" y="98"/>
                  </a:cubicBezTo>
                  <a:cubicBezTo>
                    <a:pt x="646" y="98"/>
                    <a:pt x="646" y="101"/>
                    <a:pt x="652" y="101"/>
                  </a:cubicBezTo>
                  <a:cubicBezTo>
                    <a:pt x="656" y="101"/>
                    <a:pt x="656" y="104"/>
                    <a:pt x="659" y="104"/>
                  </a:cubicBezTo>
                  <a:lnTo>
                    <a:pt x="662" y="108"/>
                  </a:lnTo>
                  <a:lnTo>
                    <a:pt x="666" y="114"/>
                  </a:lnTo>
                  <a:lnTo>
                    <a:pt x="666" y="118"/>
                  </a:lnTo>
                  <a:cubicBezTo>
                    <a:pt x="672" y="121"/>
                    <a:pt x="672" y="121"/>
                    <a:pt x="672" y="124"/>
                  </a:cubicBezTo>
                  <a:lnTo>
                    <a:pt x="672" y="134"/>
                  </a:lnTo>
                  <a:lnTo>
                    <a:pt x="672" y="138"/>
                  </a:lnTo>
                  <a:lnTo>
                    <a:pt x="672" y="141"/>
                  </a:lnTo>
                  <a:lnTo>
                    <a:pt x="672" y="158"/>
                  </a:lnTo>
                  <a:cubicBezTo>
                    <a:pt x="666" y="168"/>
                    <a:pt x="666" y="171"/>
                    <a:pt x="666" y="175"/>
                  </a:cubicBezTo>
                  <a:cubicBezTo>
                    <a:pt x="666" y="178"/>
                    <a:pt x="662" y="185"/>
                    <a:pt x="662" y="188"/>
                  </a:cubicBezTo>
                  <a:cubicBezTo>
                    <a:pt x="662" y="191"/>
                    <a:pt x="659" y="198"/>
                    <a:pt x="659" y="201"/>
                  </a:cubicBezTo>
                  <a:cubicBezTo>
                    <a:pt x="656" y="205"/>
                    <a:pt x="656" y="208"/>
                    <a:pt x="652" y="215"/>
                  </a:cubicBezTo>
                  <a:cubicBezTo>
                    <a:pt x="646" y="218"/>
                    <a:pt x="642" y="225"/>
                    <a:pt x="639" y="231"/>
                  </a:cubicBezTo>
                  <a:lnTo>
                    <a:pt x="636" y="235"/>
                  </a:lnTo>
                  <a:lnTo>
                    <a:pt x="629" y="238"/>
                  </a:lnTo>
                  <a:cubicBezTo>
                    <a:pt x="616" y="255"/>
                    <a:pt x="606" y="268"/>
                    <a:pt x="589" y="282"/>
                  </a:cubicBezTo>
                  <a:cubicBezTo>
                    <a:pt x="586" y="285"/>
                    <a:pt x="576" y="288"/>
                    <a:pt x="572" y="292"/>
                  </a:cubicBezTo>
                  <a:cubicBezTo>
                    <a:pt x="562" y="302"/>
                    <a:pt x="552" y="305"/>
                    <a:pt x="542" y="315"/>
                  </a:cubicBezTo>
                  <a:cubicBezTo>
                    <a:pt x="522" y="325"/>
                    <a:pt x="495" y="338"/>
                    <a:pt x="475" y="352"/>
                  </a:cubicBezTo>
                  <a:lnTo>
                    <a:pt x="388" y="402"/>
                  </a:lnTo>
                  <a:cubicBezTo>
                    <a:pt x="382" y="404"/>
                    <a:pt x="378" y="406"/>
                    <a:pt x="374" y="406"/>
                  </a:cubicBezTo>
                  <a:cubicBezTo>
                    <a:pt x="371" y="406"/>
                    <a:pt x="368" y="405"/>
                    <a:pt x="365" y="402"/>
                  </a:cubicBezTo>
                  <a:cubicBezTo>
                    <a:pt x="348" y="415"/>
                    <a:pt x="335" y="425"/>
                    <a:pt x="321" y="442"/>
                  </a:cubicBezTo>
                  <a:cubicBezTo>
                    <a:pt x="311" y="452"/>
                    <a:pt x="305" y="459"/>
                    <a:pt x="301" y="469"/>
                  </a:cubicBezTo>
                  <a:lnTo>
                    <a:pt x="301" y="465"/>
                  </a:lnTo>
                  <a:lnTo>
                    <a:pt x="301" y="455"/>
                  </a:lnTo>
                  <a:lnTo>
                    <a:pt x="301" y="442"/>
                  </a:lnTo>
                  <a:cubicBezTo>
                    <a:pt x="305" y="419"/>
                    <a:pt x="308" y="385"/>
                    <a:pt x="318" y="352"/>
                  </a:cubicBezTo>
                  <a:cubicBezTo>
                    <a:pt x="321" y="335"/>
                    <a:pt x="325" y="322"/>
                    <a:pt x="328" y="305"/>
                  </a:cubicBezTo>
                  <a:cubicBezTo>
                    <a:pt x="335" y="292"/>
                    <a:pt x="338" y="285"/>
                    <a:pt x="341" y="271"/>
                  </a:cubicBezTo>
                  <a:cubicBezTo>
                    <a:pt x="352" y="258"/>
                    <a:pt x="358" y="241"/>
                    <a:pt x="368" y="231"/>
                  </a:cubicBezTo>
                  <a:cubicBezTo>
                    <a:pt x="378" y="218"/>
                    <a:pt x="388" y="208"/>
                    <a:pt x="395" y="198"/>
                  </a:cubicBezTo>
                  <a:cubicBezTo>
                    <a:pt x="408" y="188"/>
                    <a:pt x="418" y="175"/>
                    <a:pt x="428" y="168"/>
                  </a:cubicBezTo>
                  <a:cubicBezTo>
                    <a:pt x="435" y="164"/>
                    <a:pt x="442" y="158"/>
                    <a:pt x="445" y="154"/>
                  </a:cubicBezTo>
                  <a:lnTo>
                    <a:pt x="485" y="131"/>
                  </a:lnTo>
                  <a:cubicBezTo>
                    <a:pt x="502" y="121"/>
                    <a:pt x="512" y="114"/>
                    <a:pt x="529" y="104"/>
                  </a:cubicBezTo>
                  <a:lnTo>
                    <a:pt x="569" y="91"/>
                  </a:lnTo>
                  <a:cubicBezTo>
                    <a:pt x="576" y="91"/>
                    <a:pt x="579" y="88"/>
                    <a:pt x="589" y="88"/>
                  </a:cubicBezTo>
                  <a:close/>
                  <a:moveTo>
                    <a:pt x="612" y="1"/>
                  </a:moveTo>
                  <a:cubicBezTo>
                    <a:pt x="592" y="1"/>
                    <a:pt x="565" y="4"/>
                    <a:pt x="545" y="7"/>
                  </a:cubicBezTo>
                  <a:cubicBezTo>
                    <a:pt x="525" y="14"/>
                    <a:pt x="505" y="24"/>
                    <a:pt x="482" y="34"/>
                  </a:cubicBezTo>
                  <a:cubicBezTo>
                    <a:pt x="465" y="41"/>
                    <a:pt x="448" y="51"/>
                    <a:pt x="432" y="64"/>
                  </a:cubicBezTo>
                  <a:cubicBezTo>
                    <a:pt x="395" y="84"/>
                    <a:pt x="362" y="108"/>
                    <a:pt x="331" y="141"/>
                  </a:cubicBezTo>
                  <a:lnTo>
                    <a:pt x="328" y="148"/>
                  </a:lnTo>
                  <a:lnTo>
                    <a:pt x="325" y="151"/>
                  </a:lnTo>
                  <a:lnTo>
                    <a:pt x="325" y="154"/>
                  </a:lnTo>
                  <a:cubicBezTo>
                    <a:pt x="305" y="181"/>
                    <a:pt x="288" y="205"/>
                    <a:pt x="275" y="231"/>
                  </a:cubicBezTo>
                  <a:cubicBezTo>
                    <a:pt x="255" y="271"/>
                    <a:pt x="241" y="315"/>
                    <a:pt x="231" y="355"/>
                  </a:cubicBezTo>
                  <a:cubicBezTo>
                    <a:pt x="224" y="399"/>
                    <a:pt x="214" y="439"/>
                    <a:pt x="211" y="482"/>
                  </a:cubicBezTo>
                  <a:cubicBezTo>
                    <a:pt x="198" y="566"/>
                    <a:pt x="188" y="653"/>
                    <a:pt x="171" y="736"/>
                  </a:cubicBezTo>
                  <a:cubicBezTo>
                    <a:pt x="164" y="740"/>
                    <a:pt x="164" y="743"/>
                    <a:pt x="164" y="750"/>
                  </a:cubicBezTo>
                  <a:cubicBezTo>
                    <a:pt x="161" y="773"/>
                    <a:pt x="154" y="793"/>
                    <a:pt x="148" y="820"/>
                  </a:cubicBezTo>
                  <a:cubicBezTo>
                    <a:pt x="148" y="833"/>
                    <a:pt x="144" y="843"/>
                    <a:pt x="141" y="857"/>
                  </a:cubicBezTo>
                  <a:lnTo>
                    <a:pt x="114" y="957"/>
                  </a:lnTo>
                  <a:cubicBezTo>
                    <a:pt x="97" y="1007"/>
                    <a:pt x="87" y="1057"/>
                    <a:pt x="74" y="1107"/>
                  </a:cubicBezTo>
                  <a:cubicBezTo>
                    <a:pt x="61" y="1144"/>
                    <a:pt x="54" y="1184"/>
                    <a:pt x="44" y="1221"/>
                  </a:cubicBezTo>
                  <a:lnTo>
                    <a:pt x="21" y="1335"/>
                  </a:lnTo>
                  <a:cubicBezTo>
                    <a:pt x="10" y="1361"/>
                    <a:pt x="7" y="1388"/>
                    <a:pt x="4" y="1418"/>
                  </a:cubicBezTo>
                  <a:cubicBezTo>
                    <a:pt x="0" y="1428"/>
                    <a:pt x="0" y="1438"/>
                    <a:pt x="0" y="1445"/>
                  </a:cubicBezTo>
                  <a:cubicBezTo>
                    <a:pt x="4" y="1458"/>
                    <a:pt x="10" y="1475"/>
                    <a:pt x="24" y="1478"/>
                  </a:cubicBezTo>
                  <a:cubicBezTo>
                    <a:pt x="34" y="1485"/>
                    <a:pt x="41" y="1478"/>
                    <a:pt x="54" y="1488"/>
                  </a:cubicBezTo>
                  <a:cubicBezTo>
                    <a:pt x="67" y="1478"/>
                    <a:pt x="67" y="1468"/>
                    <a:pt x="71" y="1455"/>
                  </a:cubicBezTo>
                  <a:cubicBezTo>
                    <a:pt x="71" y="1442"/>
                    <a:pt x="74" y="1435"/>
                    <a:pt x="74" y="1422"/>
                  </a:cubicBezTo>
                  <a:lnTo>
                    <a:pt x="87" y="1335"/>
                  </a:lnTo>
                  <a:cubicBezTo>
                    <a:pt x="87" y="1325"/>
                    <a:pt x="91" y="1318"/>
                    <a:pt x="91" y="1308"/>
                  </a:cubicBezTo>
                  <a:cubicBezTo>
                    <a:pt x="104" y="1254"/>
                    <a:pt x="114" y="1204"/>
                    <a:pt x="127" y="1154"/>
                  </a:cubicBezTo>
                  <a:cubicBezTo>
                    <a:pt x="127" y="1141"/>
                    <a:pt x="134" y="1134"/>
                    <a:pt x="138" y="1121"/>
                  </a:cubicBezTo>
                  <a:lnTo>
                    <a:pt x="161" y="1034"/>
                  </a:lnTo>
                  <a:cubicBezTo>
                    <a:pt x="174" y="994"/>
                    <a:pt x="181" y="954"/>
                    <a:pt x="194" y="917"/>
                  </a:cubicBezTo>
                  <a:cubicBezTo>
                    <a:pt x="211" y="873"/>
                    <a:pt x="221" y="826"/>
                    <a:pt x="238" y="786"/>
                  </a:cubicBezTo>
                  <a:lnTo>
                    <a:pt x="238" y="783"/>
                  </a:lnTo>
                  <a:cubicBezTo>
                    <a:pt x="238" y="773"/>
                    <a:pt x="241" y="770"/>
                    <a:pt x="241" y="766"/>
                  </a:cubicBezTo>
                  <a:cubicBezTo>
                    <a:pt x="245" y="756"/>
                    <a:pt x="245" y="743"/>
                    <a:pt x="248" y="736"/>
                  </a:cubicBezTo>
                  <a:cubicBezTo>
                    <a:pt x="255" y="726"/>
                    <a:pt x="255" y="719"/>
                    <a:pt x="258" y="709"/>
                  </a:cubicBezTo>
                  <a:cubicBezTo>
                    <a:pt x="261" y="703"/>
                    <a:pt x="265" y="693"/>
                    <a:pt x="265" y="686"/>
                  </a:cubicBezTo>
                  <a:cubicBezTo>
                    <a:pt x="265" y="676"/>
                    <a:pt x="271" y="669"/>
                    <a:pt x="271" y="659"/>
                  </a:cubicBezTo>
                  <a:cubicBezTo>
                    <a:pt x="275" y="626"/>
                    <a:pt x="281" y="592"/>
                    <a:pt x="288" y="559"/>
                  </a:cubicBezTo>
                  <a:cubicBezTo>
                    <a:pt x="291" y="552"/>
                    <a:pt x="291" y="549"/>
                    <a:pt x="291" y="542"/>
                  </a:cubicBezTo>
                  <a:lnTo>
                    <a:pt x="295" y="539"/>
                  </a:lnTo>
                  <a:cubicBezTo>
                    <a:pt x="298" y="536"/>
                    <a:pt x="305" y="536"/>
                    <a:pt x="308" y="532"/>
                  </a:cubicBezTo>
                  <a:cubicBezTo>
                    <a:pt x="315" y="526"/>
                    <a:pt x="321" y="522"/>
                    <a:pt x="328" y="519"/>
                  </a:cubicBezTo>
                  <a:cubicBezTo>
                    <a:pt x="341" y="509"/>
                    <a:pt x="358" y="506"/>
                    <a:pt x="375" y="499"/>
                  </a:cubicBezTo>
                  <a:cubicBezTo>
                    <a:pt x="392" y="489"/>
                    <a:pt x="408" y="475"/>
                    <a:pt x="425" y="469"/>
                  </a:cubicBezTo>
                  <a:lnTo>
                    <a:pt x="428" y="469"/>
                  </a:lnTo>
                  <a:cubicBezTo>
                    <a:pt x="455" y="452"/>
                    <a:pt x="475" y="439"/>
                    <a:pt x="499" y="425"/>
                  </a:cubicBezTo>
                  <a:cubicBezTo>
                    <a:pt x="522" y="419"/>
                    <a:pt x="542" y="405"/>
                    <a:pt x="562" y="392"/>
                  </a:cubicBezTo>
                  <a:cubicBezTo>
                    <a:pt x="589" y="375"/>
                    <a:pt x="609" y="358"/>
                    <a:pt x="632" y="342"/>
                  </a:cubicBezTo>
                  <a:cubicBezTo>
                    <a:pt x="656" y="325"/>
                    <a:pt x="676" y="308"/>
                    <a:pt x="693" y="288"/>
                  </a:cubicBezTo>
                  <a:cubicBezTo>
                    <a:pt x="713" y="265"/>
                    <a:pt x="739" y="235"/>
                    <a:pt x="746" y="198"/>
                  </a:cubicBezTo>
                  <a:cubicBezTo>
                    <a:pt x="756" y="168"/>
                    <a:pt x="759" y="141"/>
                    <a:pt x="756" y="114"/>
                  </a:cubicBezTo>
                  <a:cubicBezTo>
                    <a:pt x="749" y="88"/>
                    <a:pt x="743" y="68"/>
                    <a:pt x="726" y="51"/>
                  </a:cubicBezTo>
                  <a:cubicBezTo>
                    <a:pt x="696" y="21"/>
                    <a:pt x="656" y="1"/>
                    <a:pt x="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4"/>
            <p:cNvSpPr/>
            <p:nvPr/>
          </p:nvSpPr>
          <p:spPr>
            <a:xfrm>
              <a:off x="586927" y="1956354"/>
              <a:ext cx="227868" cy="162157"/>
            </a:xfrm>
            <a:custGeom>
              <a:avLst/>
              <a:gdLst/>
              <a:ahLst/>
              <a:cxnLst/>
              <a:rect l="l" t="t" r="r" b="b"/>
              <a:pathLst>
                <a:path w="1505" h="1071" extrusionOk="0">
                  <a:moveTo>
                    <a:pt x="1301" y="94"/>
                  </a:moveTo>
                  <a:cubicBezTo>
                    <a:pt x="1311" y="94"/>
                    <a:pt x="1314" y="98"/>
                    <a:pt x="1321" y="98"/>
                  </a:cubicBezTo>
                  <a:cubicBezTo>
                    <a:pt x="1327" y="98"/>
                    <a:pt x="1334" y="101"/>
                    <a:pt x="1337" y="101"/>
                  </a:cubicBezTo>
                  <a:cubicBezTo>
                    <a:pt x="1347" y="108"/>
                    <a:pt x="1351" y="108"/>
                    <a:pt x="1361" y="111"/>
                  </a:cubicBezTo>
                  <a:cubicBezTo>
                    <a:pt x="1364" y="114"/>
                    <a:pt x="1368" y="114"/>
                    <a:pt x="1371" y="118"/>
                  </a:cubicBezTo>
                  <a:cubicBezTo>
                    <a:pt x="1371" y="124"/>
                    <a:pt x="1378" y="124"/>
                    <a:pt x="1381" y="128"/>
                  </a:cubicBezTo>
                  <a:lnTo>
                    <a:pt x="1384" y="131"/>
                  </a:lnTo>
                  <a:lnTo>
                    <a:pt x="1388" y="135"/>
                  </a:lnTo>
                  <a:lnTo>
                    <a:pt x="1388" y="141"/>
                  </a:lnTo>
                  <a:lnTo>
                    <a:pt x="1388" y="145"/>
                  </a:lnTo>
                  <a:cubicBezTo>
                    <a:pt x="1394" y="148"/>
                    <a:pt x="1394" y="148"/>
                    <a:pt x="1394" y="151"/>
                  </a:cubicBezTo>
                  <a:lnTo>
                    <a:pt x="1394" y="158"/>
                  </a:lnTo>
                  <a:lnTo>
                    <a:pt x="1394" y="161"/>
                  </a:lnTo>
                  <a:lnTo>
                    <a:pt x="1394" y="165"/>
                  </a:lnTo>
                  <a:lnTo>
                    <a:pt x="1394" y="168"/>
                  </a:lnTo>
                  <a:lnTo>
                    <a:pt x="1394" y="175"/>
                  </a:lnTo>
                  <a:lnTo>
                    <a:pt x="1388" y="178"/>
                  </a:lnTo>
                  <a:lnTo>
                    <a:pt x="1381" y="178"/>
                  </a:lnTo>
                  <a:cubicBezTo>
                    <a:pt x="1381" y="181"/>
                    <a:pt x="1378" y="181"/>
                    <a:pt x="1378" y="181"/>
                  </a:cubicBezTo>
                  <a:cubicBezTo>
                    <a:pt x="1371" y="181"/>
                    <a:pt x="1364" y="185"/>
                    <a:pt x="1354" y="185"/>
                  </a:cubicBezTo>
                  <a:lnTo>
                    <a:pt x="1294" y="185"/>
                  </a:lnTo>
                  <a:cubicBezTo>
                    <a:pt x="1267" y="185"/>
                    <a:pt x="1247" y="181"/>
                    <a:pt x="1227" y="178"/>
                  </a:cubicBezTo>
                  <a:cubicBezTo>
                    <a:pt x="1200" y="168"/>
                    <a:pt x="1180" y="165"/>
                    <a:pt x="1154" y="158"/>
                  </a:cubicBezTo>
                  <a:cubicBezTo>
                    <a:pt x="1133" y="151"/>
                    <a:pt x="1117" y="148"/>
                    <a:pt x="1100" y="145"/>
                  </a:cubicBezTo>
                  <a:cubicBezTo>
                    <a:pt x="1103" y="145"/>
                    <a:pt x="1103" y="141"/>
                    <a:pt x="1110" y="141"/>
                  </a:cubicBezTo>
                  <a:cubicBezTo>
                    <a:pt x="1120" y="135"/>
                    <a:pt x="1137" y="128"/>
                    <a:pt x="1150" y="118"/>
                  </a:cubicBezTo>
                  <a:cubicBezTo>
                    <a:pt x="1164" y="114"/>
                    <a:pt x="1170" y="111"/>
                    <a:pt x="1180" y="108"/>
                  </a:cubicBezTo>
                  <a:cubicBezTo>
                    <a:pt x="1197" y="101"/>
                    <a:pt x="1210" y="101"/>
                    <a:pt x="1220" y="98"/>
                  </a:cubicBezTo>
                  <a:cubicBezTo>
                    <a:pt x="1234" y="98"/>
                    <a:pt x="1244" y="94"/>
                    <a:pt x="1254" y="94"/>
                  </a:cubicBezTo>
                  <a:close/>
                  <a:moveTo>
                    <a:pt x="1254" y="1"/>
                  </a:moveTo>
                  <a:cubicBezTo>
                    <a:pt x="1204" y="4"/>
                    <a:pt x="1154" y="14"/>
                    <a:pt x="1110" y="34"/>
                  </a:cubicBezTo>
                  <a:cubicBezTo>
                    <a:pt x="1087" y="44"/>
                    <a:pt x="1067" y="54"/>
                    <a:pt x="1047" y="68"/>
                  </a:cubicBezTo>
                  <a:cubicBezTo>
                    <a:pt x="1026" y="81"/>
                    <a:pt x="1003" y="94"/>
                    <a:pt x="983" y="111"/>
                  </a:cubicBezTo>
                  <a:lnTo>
                    <a:pt x="963" y="131"/>
                  </a:lnTo>
                  <a:cubicBezTo>
                    <a:pt x="930" y="131"/>
                    <a:pt x="899" y="135"/>
                    <a:pt x="869" y="138"/>
                  </a:cubicBezTo>
                  <a:cubicBezTo>
                    <a:pt x="846" y="145"/>
                    <a:pt x="826" y="148"/>
                    <a:pt x="799" y="155"/>
                  </a:cubicBezTo>
                  <a:cubicBezTo>
                    <a:pt x="779" y="161"/>
                    <a:pt x="752" y="168"/>
                    <a:pt x="732" y="178"/>
                  </a:cubicBezTo>
                  <a:cubicBezTo>
                    <a:pt x="685" y="198"/>
                    <a:pt x="642" y="218"/>
                    <a:pt x="602" y="248"/>
                  </a:cubicBezTo>
                  <a:cubicBezTo>
                    <a:pt x="562" y="278"/>
                    <a:pt x="528" y="305"/>
                    <a:pt x="492" y="335"/>
                  </a:cubicBezTo>
                  <a:cubicBezTo>
                    <a:pt x="478" y="345"/>
                    <a:pt x="468" y="352"/>
                    <a:pt x="458" y="362"/>
                  </a:cubicBezTo>
                  <a:cubicBezTo>
                    <a:pt x="445" y="369"/>
                    <a:pt x="431" y="379"/>
                    <a:pt x="425" y="389"/>
                  </a:cubicBezTo>
                  <a:cubicBezTo>
                    <a:pt x="418" y="395"/>
                    <a:pt x="415" y="402"/>
                    <a:pt x="411" y="405"/>
                  </a:cubicBezTo>
                  <a:cubicBezTo>
                    <a:pt x="395" y="422"/>
                    <a:pt x="381" y="439"/>
                    <a:pt x="364" y="455"/>
                  </a:cubicBezTo>
                  <a:cubicBezTo>
                    <a:pt x="361" y="455"/>
                    <a:pt x="361" y="462"/>
                    <a:pt x="361" y="462"/>
                  </a:cubicBezTo>
                  <a:cubicBezTo>
                    <a:pt x="348" y="482"/>
                    <a:pt x="331" y="499"/>
                    <a:pt x="314" y="516"/>
                  </a:cubicBezTo>
                  <a:lnTo>
                    <a:pt x="241" y="603"/>
                  </a:lnTo>
                  <a:lnTo>
                    <a:pt x="201" y="639"/>
                  </a:lnTo>
                  <a:lnTo>
                    <a:pt x="207" y="636"/>
                  </a:lnTo>
                  <a:lnTo>
                    <a:pt x="207" y="636"/>
                  </a:lnTo>
                  <a:cubicBezTo>
                    <a:pt x="194" y="646"/>
                    <a:pt x="184" y="653"/>
                    <a:pt x="181" y="666"/>
                  </a:cubicBezTo>
                  <a:lnTo>
                    <a:pt x="167" y="690"/>
                  </a:lnTo>
                  <a:cubicBezTo>
                    <a:pt x="161" y="703"/>
                    <a:pt x="157" y="716"/>
                    <a:pt x="147" y="730"/>
                  </a:cubicBezTo>
                  <a:cubicBezTo>
                    <a:pt x="134" y="753"/>
                    <a:pt x="124" y="773"/>
                    <a:pt x="110" y="800"/>
                  </a:cubicBezTo>
                  <a:cubicBezTo>
                    <a:pt x="94" y="833"/>
                    <a:pt x="74" y="870"/>
                    <a:pt x="57" y="907"/>
                  </a:cubicBezTo>
                  <a:lnTo>
                    <a:pt x="57" y="903"/>
                  </a:lnTo>
                  <a:cubicBezTo>
                    <a:pt x="44" y="930"/>
                    <a:pt x="33" y="954"/>
                    <a:pt x="23" y="980"/>
                  </a:cubicBezTo>
                  <a:cubicBezTo>
                    <a:pt x="17" y="990"/>
                    <a:pt x="10" y="1004"/>
                    <a:pt x="7" y="1017"/>
                  </a:cubicBezTo>
                  <a:cubicBezTo>
                    <a:pt x="7" y="1021"/>
                    <a:pt x="0" y="1024"/>
                    <a:pt x="0" y="1031"/>
                  </a:cubicBezTo>
                  <a:cubicBezTo>
                    <a:pt x="0" y="1037"/>
                    <a:pt x="0" y="1047"/>
                    <a:pt x="7" y="1054"/>
                  </a:cubicBezTo>
                  <a:cubicBezTo>
                    <a:pt x="10" y="1054"/>
                    <a:pt x="10" y="1057"/>
                    <a:pt x="13" y="1064"/>
                  </a:cubicBezTo>
                  <a:cubicBezTo>
                    <a:pt x="17" y="1067"/>
                    <a:pt x="27" y="1071"/>
                    <a:pt x="33" y="1071"/>
                  </a:cubicBezTo>
                  <a:cubicBezTo>
                    <a:pt x="40" y="1071"/>
                    <a:pt x="44" y="1067"/>
                    <a:pt x="47" y="1067"/>
                  </a:cubicBezTo>
                  <a:cubicBezTo>
                    <a:pt x="50" y="1067"/>
                    <a:pt x="60" y="1064"/>
                    <a:pt x="64" y="1057"/>
                  </a:cubicBezTo>
                  <a:cubicBezTo>
                    <a:pt x="67" y="1054"/>
                    <a:pt x="67" y="1051"/>
                    <a:pt x="74" y="1047"/>
                  </a:cubicBezTo>
                  <a:cubicBezTo>
                    <a:pt x="74" y="1041"/>
                    <a:pt x="77" y="1041"/>
                    <a:pt x="77" y="1037"/>
                  </a:cubicBezTo>
                  <a:cubicBezTo>
                    <a:pt x="80" y="1024"/>
                    <a:pt x="90" y="1014"/>
                    <a:pt x="94" y="1000"/>
                  </a:cubicBezTo>
                  <a:cubicBezTo>
                    <a:pt x="107" y="974"/>
                    <a:pt x="114" y="954"/>
                    <a:pt x="127" y="930"/>
                  </a:cubicBezTo>
                  <a:cubicBezTo>
                    <a:pt x="144" y="897"/>
                    <a:pt x="164" y="857"/>
                    <a:pt x="181" y="820"/>
                  </a:cubicBezTo>
                  <a:cubicBezTo>
                    <a:pt x="194" y="800"/>
                    <a:pt x="207" y="773"/>
                    <a:pt x="217" y="750"/>
                  </a:cubicBezTo>
                  <a:lnTo>
                    <a:pt x="217" y="753"/>
                  </a:lnTo>
                  <a:cubicBezTo>
                    <a:pt x="217" y="750"/>
                    <a:pt x="224" y="750"/>
                    <a:pt x="224" y="746"/>
                  </a:cubicBezTo>
                  <a:lnTo>
                    <a:pt x="224" y="740"/>
                  </a:lnTo>
                  <a:cubicBezTo>
                    <a:pt x="224" y="736"/>
                    <a:pt x="227" y="736"/>
                    <a:pt x="227" y="733"/>
                  </a:cubicBezTo>
                  <a:lnTo>
                    <a:pt x="227" y="730"/>
                  </a:lnTo>
                  <a:cubicBezTo>
                    <a:pt x="231" y="726"/>
                    <a:pt x="231" y="716"/>
                    <a:pt x="234" y="713"/>
                  </a:cubicBezTo>
                  <a:cubicBezTo>
                    <a:pt x="241" y="713"/>
                    <a:pt x="241" y="706"/>
                    <a:pt x="241" y="706"/>
                  </a:cubicBezTo>
                  <a:cubicBezTo>
                    <a:pt x="244" y="703"/>
                    <a:pt x="244" y="696"/>
                    <a:pt x="247" y="690"/>
                  </a:cubicBezTo>
                  <a:lnTo>
                    <a:pt x="247" y="690"/>
                  </a:lnTo>
                  <a:cubicBezTo>
                    <a:pt x="244" y="690"/>
                    <a:pt x="244" y="696"/>
                    <a:pt x="244" y="696"/>
                  </a:cubicBezTo>
                  <a:lnTo>
                    <a:pt x="244" y="696"/>
                  </a:lnTo>
                  <a:cubicBezTo>
                    <a:pt x="244" y="690"/>
                    <a:pt x="247" y="690"/>
                    <a:pt x="247" y="686"/>
                  </a:cubicBezTo>
                  <a:cubicBezTo>
                    <a:pt x="264" y="673"/>
                    <a:pt x="278" y="663"/>
                    <a:pt x="291" y="649"/>
                  </a:cubicBezTo>
                  <a:cubicBezTo>
                    <a:pt x="301" y="643"/>
                    <a:pt x="311" y="633"/>
                    <a:pt x="318" y="623"/>
                  </a:cubicBezTo>
                  <a:cubicBezTo>
                    <a:pt x="331" y="616"/>
                    <a:pt x="341" y="606"/>
                    <a:pt x="348" y="599"/>
                  </a:cubicBezTo>
                  <a:lnTo>
                    <a:pt x="378" y="569"/>
                  </a:lnTo>
                  <a:lnTo>
                    <a:pt x="435" y="512"/>
                  </a:lnTo>
                  <a:cubicBezTo>
                    <a:pt x="458" y="492"/>
                    <a:pt x="478" y="466"/>
                    <a:pt x="502" y="445"/>
                  </a:cubicBezTo>
                  <a:cubicBezTo>
                    <a:pt x="518" y="432"/>
                    <a:pt x="542" y="415"/>
                    <a:pt x="558" y="402"/>
                  </a:cubicBezTo>
                  <a:lnTo>
                    <a:pt x="609" y="365"/>
                  </a:lnTo>
                  <a:lnTo>
                    <a:pt x="695" y="302"/>
                  </a:lnTo>
                  <a:cubicBezTo>
                    <a:pt x="709" y="295"/>
                    <a:pt x="719" y="285"/>
                    <a:pt x="736" y="278"/>
                  </a:cubicBezTo>
                  <a:cubicBezTo>
                    <a:pt x="766" y="265"/>
                    <a:pt x="796" y="252"/>
                    <a:pt x="829" y="245"/>
                  </a:cubicBezTo>
                  <a:cubicBezTo>
                    <a:pt x="849" y="235"/>
                    <a:pt x="869" y="231"/>
                    <a:pt x="893" y="228"/>
                  </a:cubicBezTo>
                  <a:cubicBezTo>
                    <a:pt x="903" y="228"/>
                    <a:pt x="916" y="225"/>
                    <a:pt x="930" y="225"/>
                  </a:cubicBezTo>
                  <a:lnTo>
                    <a:pt x="980" y="225"/>
                  </a:lnTo>
                  <a:cubicBezTo>
                    <a:pt x="1000" y="228"/>
                    <a:pt x="1026" y="231"/>
                    <a:pt x="1050" y="235"/>
                  </a:cubicBezTo>
                  <a:cubicBezTo>
                    <a:pt x="1093" y="245"/>
                    <a:pt x="1130" y="258"/>
                    <a:pt x="1170" y="265"/>
                  </a:cubicBezTo>
                  <a:cubicBezTo>
                    <a:pt x="1217" y="278"/>
                    <a:pt x="1261" y="285"/>
                    <a:pt x="1304" y="285"/>
                  </a:cubicBezTo>
                  <a:cubicBezTo>
                    <a:pt x="1327" y="285"/>
                    <a:pt x="1347" y="285"/>
                    <a:pt x="1368" y="282"/>
                  </a:cubicBezTo>
                  <a:cubicBezTo>
                    <a:pt x="1394" y="278"/>
                    <a:pt x="1421" y="268"/>
                    <a:pt x="1451" y="265"/>
                  </a:cubicBezTo>
                  <a:cubicBezTo>
                    <a:pt x="1454" y="265"/>
                    <a:pt x="1461" y="262"/>
                    <a:pt x="1461" y="262"/>
                  </a:cubicBezTo>
                  <a:cubicBezTo>
                    <a:pt x="1495" y="231"/>
                    <a:pt x="1505" y="185"/>
                    <a:pt x="1498" y="145"/>
                  </a:cubicBezTo>
                  <a:cubicBezTo>
                    <a:pt x="1488" y="98"/>
                    <a:pt x="1454" y="54"/>
                    <a:pt x="1414" y="34"/>
                  </a:cubicBezTo>
                  <a:cubicBezTo>
                    <a:pt x="1388" y="21"/>
                    <a:pt x="1361" y="11"/>
                    <a:pt x="1331" y="4"/>
                  </a:cubicBezTo>
                  <a:cubicBezTo>
                    <a:pt x="1304" y="1"/>
                    <a:pt x="1281" y="1"/>
                    <a:pt x="1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4"/>
            <p:cNvSpPr/>
            <p:nvPr/>
          </p:nvSpPr>
          <p:spPr>
            <a:xfrm>
              <a:off x="568152" y="1868840"/>
              <a:ext cx="104925" cy="228928"/>
            </a:xfrm>
            <a:custGeom>
              <a:avLst/>
              <a:gdLst/>
              <a:ahLst/>
              <a:cxnLst/>
              <a:rect l="l" t="t" r="r" b="b"/>
              <a:pathLst>
                <a:path w="693" h="1512" extrusionOk="0">
                  <a:moveTo>
                    <a:pt x="602" y="87"/>
                  </a:moveTo>
                  <a:cubicBezTo>
                    <a:pt x="606" y="91"/>
                    <a:pt x="606" y="91"/>
                    <a:pt x="609" y="91"/>
                  </a:cubicBezTo>
                  <a:lnTo>
                    <a:pt x="619" y="94"/>
                  </a:lnTo>
                  <a:lnTo>
                    <a:pt x="619" y="101"/>
                  </a:lnTo>
                  <a:lnTo>
                    <a:pt x="619" y="111"/>
                  </a:lnTo>
                  <a:cubicBezTo>
                    <a:pt x="612" y="117"/>
                    <a:pt x="612" y="124"/>
                    <a:pt x="612" y="127"/>
                  </a:cubicBezTo>
                  <a:cubicBezTo>
                    <a:pt x="612" y="134"/>
                    <a:pt x="609" y="141"/>
                    <a:pt x="609" y="144"/>
                  </a:cubicBezTo>
                  <a:lnTo>
                    <a:pt x="602" y="161"/>
                  </a:lnTo>
                  <a:lnTo>
                    <a:pt x="589" y="188"/>
                  </a:lnTo>
                  <a:cubicBezTo>
                    <a:pt x="585" y="194"/>
                    <a:pt x="575" y="204"/>
                    <a:pt x="572" y="211"/>
                  </a:cubicBezTo>
                  <a:lnTo>
                    <a:pt x="569" y="218"/>
                  </a:lnTo>
                  <a:cubicBezTo>
                    <a:pt x="569" y="221"/>
                    <a:pt x="562" y="224"/>
                    <a:pt x="559" y="228"/>
                  </a:cubicBezTo>
                  <a:lnTo>
                    <a:pt x="552" y="238"/>
                  </a:lnTo>
                  <a:lnTo>
                    <a:pt x="542" y="244"/>
                  </a:lnTo>
                  <a:cubicBezTo>
                    <a:pt x="532" y="254"/>
                    <a:pt x="522" y="268"/>
                    <a:pt x="515" y="275"/>
                  </a:cubicBezTo>
                  <a:cubicBezTo>
                    <a:pt x="509" y="278"/>
                    <a:pt x="505" y="288"/>
                    <a:pt x="499" y="291"/>
                  </a:cubicBezTo>
                  <a:lnTo>
                    <a:pt x="488" y="301"/>
                  </a:lnTo>
                  <a:lnTo>
                    <a:pt x="482" y="305"/>
                  </a:lnTo>
                  <a:lnTo>
                    <a:pt x="432" y="355"/>
                  </a:lnTo>
                  <a:cubicBezTo>
                    <a:pt x="415" y="371"/>
                    <a:pt x="405" y="388"/>
                    <a:pt x="392" y="405"/>
                  </a:cubicBezTo>
                  <a:lnTo>
                    <a:pt x="398" y="395"/>
                  </a:lnTo>
                  <a:cubicBezTo>
                    <a:pt x="402" y="392"/>
                    <a:pt x="402" y="388"/>
                    <a:pt x="402" y="385"/>
                  </a:cubicBezTo>
                  <a:cubicBezTo>
                    <a:pt x="405" y="365"/>
                    <a:pt x="405" y="355"/>
                    <a:pt x="408" y="338"/>
                  </a:cubicBezTo>
                  <a:cubicBezTo>
                    <a:pt x="415" y="321"/>
                    <a:pt x="415" y="308"/>
                    <a:pt x="418" y="295"/>
                  </a:cubicBezTo>
                  <a:lnTo>
                    <a:pt x="432" y="258"/>
                  </a:lnTo>
                  <a:cubicBezTo>
                    <a:pt x="435" y="241"/>
                    <a:pt x="442" y="224"/>
                    <a:pt x="452" y="208"/>
                  </a:cubicBezTo>
                  <a:cubicBezTo>
                    <a:pt x="455" y="194"/>
                    <a:pt x="468" y="184"/>
                    <a:pt x="475" y="168"/>
                  </a:cubicBezTo>
                  <a:cubicBezTo>
                    <a:pt x="485" y="157"/>
                    <a:pt x="492" y="144"/>
                    <a:pt x="502" y="137"/>
                  </a:cubicBezTo>
                  <a:cubicBezTo>
                    <a:pt x="509" y="127"/>
                    <a:pt x="519" y="117"/>
                    <a:pt x="529" y="107"/>
                  </a:cubicBezTo>
                  <a:cubicBezTo>
                    <a:pt x="535" y="104"/>
                    <a:pt x="539" y="104"/>
                    <a:pt x="542" y="101"/>
                  </a:cubicBezTo>
                  <a:cubicBezTo>
                    <a:pt x="549" y="94"/>
                    <a:pt x="552" y="94"/>
                    <a:pt x="555" y="91"/>
                  </a:cubicBezTo>
                  <a:cubicBezTo>
                    <a:pt x="559" y="91"/>
                    <a:pt x="565" y="87"/>
                    <a:pt x="569" y="87"/>
                  </a:cubicBezTo>
                  <a:close/>
                  <a:moveTo>
                    <a:pt x="569" y="0"/>
                  </a:moveTo>
                  <a:cubicBezTo>
                    <a:pt x="542" y="4"/>
                    <a:pt x="519" y="10"/>
                    <a:pt x="495" y="24"/>
                  </a:cubicBezTo>
                  <a:cubicBezTo>
                    <a:pt x="478" y="34"/>
                    <a:pt x="468" y="44"/>
                    <a:pt x="455" y="57"/>
                  </a:cubicBezTo>
                  <a:cubicBezTo>
                    <a:pt x="442" y="71"/>
                    <a:pt x="428" y="84"/>
                    <a:pt x="422" y="94"/>
                  </a:cubicBezTo>
                  <a:cubicBezTo>
                    <a:pt x="375" y="151"/>
                    <a:pt x="345" y="211"/>
                    <a:pt x="328" y="278"/>
                  </a:cubicBezTo>
                  <a:cubicBezTo>
                    <a:pt x="325" y="295"/>
                    <a:pt x="321" y="318"/>
                    <a:pt x="318" y="335"/>
                  </a:cubicBezTo>
                  <a:cubicBezTo>
                    <a:pt x="318" y="338"/>
                    <a:pt x="311" y="345"/>
                    <a:pt x="311" y="351"/>
                  </a:cubicBezTo>
                  <a:cubicBezTo>
                    <a:pt x="295" y="412"/>
                    <a:pt x="278" y="478"/>
                    <a:pt x="261" y="542"/>
                  </a:cubicBezTo>
                  <a:cubicBezTo>
                    <a:pt x="244" y="609"/>
                    <a:pt x="224" y="676"/>
                    <a:pt x="204" y="739"/>
                  </a:cubicBezTo>
                  <a:cubicBezTo>
                    <a:pt x="184" y="803"/>
                    <a:pt x="168" y="863"/>
                    <a:pt x="144" y="926"/>
                  </a:cubicBezTo>
                  <a:cubicBezTo>
                    <a:pt x="137" y="960"/>
                    <a:pt x="127" y="990"/>
                    <a:pt x="117" y="1023"/>
                  </a:cubicBezTo>
                  <a:cubicBezTo>
                    <a:pt x="111" y="1040"/>
                    <a:pt x="104" y="1057"/>
                    <a:pt x="101" y="1074"/>
                  </a:cubicBezTo>
                  <a:cubicBezTo>
                    <a:pt x="101" y="1080"/>
                    <a:pt x="94" y="1094"/>
                    <a:pt x="91" y="1104"/>
                  </a:cubicBezTo>
                  <a:cubicBezTo>
                    <a:pt x="91" y="1110"/>
                    <a:pt x="87" y="1114"/>
                    <a:pt x="87" y="1124"/>
                  </a:cubicBezTo>
                  <a:lnTo>
                    <a:pt x="64" y="1224"/>
                  </a:lnTo>
                  <a:cubicBezTo>
                    <a:pt x="57" y="1241"/>
                    <a:pt x="54" y="1254"/>
                    <a:pt x="50" y="1271"/>
                  </a:cubicBezTo>
                  <a:cubicBezTo>
                    <a:pt x="44" y="1288"/>
                    <a:pt x="44" y="1298"/>
                    <a:pt x="40" y="1314"/>
                  </a:cubicBezTo>
                  <a:cubicBezTo>
                    <a:pt x="37" y="1328"/>
                    <a:pt x="37" y="1341"/>
                    <a:pt x="34" y="1354"/>
                  </a:cubicBezTo>
                  <a:cubicBezTo>
                    <a:pt x="27" y="1371"/>
                    <a:pt x="24" y="1391"/>
                    <a:pt x="20" y="1408"/>
                  </a:cubicBezTo>
                  <a:cubicBezTo>
                    <a:pt x="10" y="1428"/>
                    <a:pt x="7" y="1455"/>
                    <a:pt x="4" y="1475"/>
                  </a:cubicBezTo>
                  <a:lnTo>
                    <a:pt x="4" y="1478"/>
                  </a:lnTo>
                  <a:lnTo>
                    <a:pt x="4" y="1481"/>
                  </a:lnTo>
                  <a:lnTo>
                    <a:pt x="4" y="1488"/>
                  </a:lnTo>
                  <a:lnTo>
                    <a:pt x="4" y="1492"/>
                  </a:lnTo>
                  <a:cubicBezTo>
                    <a:pt x="0" y="1498"/>
                    <a:pt x="7" y="1508"/>
                    <a:pt x="17" y="1512"/>
                  </a:cubicBezTo>
                  <a:cubicBezTo>
                    <a:pt x="20" y="1512"/>
                    <a:pt x="30" y="1512"/>
                    <a:pt x="24" y="1495"/>
                  </a:cubicBezTo>
                  <a:cubicBezTo>
                    <a:pt x="27" y="1495"/>
                    <a:pt x="34" y="1492"/>
                    <a:pt x="34" y="1488"/>
                  </a:cubicBezTo>
                  <a:cubicBezTo>
                    <a:pt x="37" y="1475"/>
                    <a:pt x="40" y="1458"/>
                    <a:pt x="44" y="1445"/>
                  </a:cubicBezTo>
                  <a:cubicBezTo>
                    <a:pt x="50" y="1431"/>
                    <a:pt x="54" y="1415"/>
                    <a:pt x="57" y="1405"/>
                  </a:cubicBezTo>
                  <a:lnTo>
                    <a:pt x="84" y="1314"/>
                  </a:lnTo>
                  <a:cubicBezTo>
                    <a:pt x="94" y="1261"/>
                    <a:pt x="117" y="1211"/>
                    <a:pt x="134" y="1157"/>
                  </a:cubicBezTo>
                  <a:cubicBezTo>
                    <a:pt x="157" y="1094"/>
                    <a:pt x="184" y="1037"/>
                    <a:pt x="208" y="973"/>
                  </a:cubicBezTo>
                  <a:cubicBezTo>
                    <a:pt x="234" y="910"/>
                    <a:pt x="258" y="843"/>
                    <a:pt x="285" y="776"/>
                  </a:cubicBezTo>
                  <a:cubicBezTo>
                    <a:pt x="305" y="713"/>
                    <a:pt x="328" y="646"/>
                    <a:pt x="345" y="579"/>
                  </a:cubicBezTo>
                  <a:cubicBezTo>
                    <a:pt x="355" y="545"/>
                    <a:pt x="361" y="519"/>
                    <a:pt x="371" y="485"/>
                  </a:cubicBezTo>
                  <a:cubicBezTo>
                    <a:pt x="378" y="478"/>
                    <a:pt x="385" y="475"/>
                    <a:pt x="392" y="472"/>
                  </a:cubicBezTo>
                  <a:cubicBezTo>
                    <a:pt x="398" y="468"/>
                    <a:pt x="402" y="468"/>
                    <a:pt x="405" y="462"/>
                  </a:cubicBezTo>
                  <a:lnTo>
                    <a:pt x="408" y="462"/>
                  </a:lnTo>
                  <a:cubicBezTo>
                    <a:pt x="435" y="445"/>
                    <a:pt x="458" y="428"/>
                    <a:pt x="485" y="408"/>
                  </a:cubicBezTo>
                  <a:cubicBezTo>
                    <a:pt x="505" y="388"/>
                    <a:pt x="529" y="368"/>
                    <a:pt x="552" y="345"/>
                  </a:cubicBezTo>
                  <a:cubicBezTo>
                    <a:pt x="575" y="321"/>
                    <a:pt x="595" y="301"/>
                    <a:pt x="619" y="275"/>
                  </a:cubicBezTo>
                  <a:cubicBezTo>
                    <a:pt x="629" y="258"/>
                    <a:pt x="649" y="241"/>
                    <a:pt x="656" y="221"/>
                  </a:cubicBezTo>
                  <a:cubicBezTo>
                    <a:pt x="659" y="211"/>
                    <a:pt x="669" y="201"/>
                    <a:pt x="672" y="188"/>
                  </a:cubicBezTo>
                  <a:cubicBezTo>
                    <a:pt x="676" y="178"/>
                    <a:pt x="676" y="171"/>
                    <a:pt x="679" y="161"/>
                  </a:cubicBezTo>
                  <a:cubicBezTo>
                    <a:pt x="689" y="144"/>
                    <a:pt x="692" y="124"/>
                    <a:pt x="692" y="104"/>
                  </a:cubicBezTo>
                  <a:cubicBezTo>
                    <a:pt x="692" y="84"/>
                    <a:pt x="692" y="61"/>
                    <a:pt x="679" y="40"/>
                  </a:cubicBezTo>
                  <a:cubicBezTo>
                    <a:pt x="669" y="20"/>
                    <a:pt x="642" y="10"/>
                    <a:pt x="622" y="4"/>
                  </a:cubicBezTo>
                  <a:cubicBezTo>
                    <a:pt x="606" y="0"/>
                    <a:pt x="585" y="0"/>
                    <a:pt x="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4"/>
            <p:cNvSpPr/>
            <p:nvPr/>
          </p:nvSpPr>
          <p:spPr>
            <a:xfrm>
              <a:off x="403572" y="1895488"/>
              <a:ext cx="56324" cy="158826"/>
            </a:xfrm>
            <a:custGeom>
              <a:avLst/>
              <a:gdLst/>
              <a:ahLst/>
              <a:cxnLst/>
              <a:rect l="l" t="t" r="r" b="b"/>
              <a:pathLst>
                <a:path w="372" h="1049" extrusionOk="0">
                  <a:moveTo>
                    <a:pt x="238" y="92"/>
                  </a:moveTo>
                  <a:lnTo>
                    <a:pt x="241" y="95"/>
                  </a:lnTo>
                  <a:cubicBezTo>
                    <a:pt x="241" y="99"/>
                    <a:pt x="248" y="99"/>
                    <a:pt x="248" y="102"/>
                  </a:cubicBezTo>
                  <a:lnTo>
                    <a:pt x="251" y="109"/>
                  </a:lnTo>
                  <a:cubicBezTo>
                    <a:pt x="255" y="112"/>
                    <a:pt x="255" y="115"/>
                    <a:pt x="258" y="119"/>
                  </a:cubicBezTo>
                  <a:cubicBezTo>
                    <a:pt x="265" y="132"/>
                    <a:pt x="265" y="145"/>
                    <a:pt x="268" y="159"/>
                  </a:cubicBezTo>
                  <a:cubicBezTo>
                    <a:pt x="272" y="169"/>
                    <a:pt x="272" y="182"/>
                    <a:pt x="275" y="195"/>
                  </a:cubicBezTo>
                  <a:cubicBezTo>
                    <a:pt x="275" y="202"/>
                    <a:pt x="275" y="212"/>
                    <a:pt x="278" y="219"/>
                  </a:cubicBezTo>
                  <a:cubicBezTo>
                    <a:pt x="285" y="232"/>
                    <a:pt x="285" y="246"/>
                    <a:pt x="288" y="259"/>
                  </a:cubicBezTo>
                  <a:lnTo>
                    <a:pt x="288" y="269"/>
                  </a:lnTo>
                  <a:lnTo>
                    <a:pt x="288" y="286"/>
                  </a:lnTo>
                  <a:cubicBezTo>
                    <a:pt x="285" y="292"/>
                    <a:pt x="285" y="296"/>
                    <a:pt x="285" y="299"/>
                  </a:cubicBezTo>
                  <a:cubicBezTo>
                    <a:pt x="278" y="309"/>
                    <a:pt x="278" y="316"/>
                    <a:pt x="275" y="326"/>
                  </a:cubicBezTo>
                  <a:cubicBezTo>
                    <a:pt x="268" y="343"/>
                    <a:pt x="262" y="353"/>
                    <a:pt x="255" y="369"/>
                  </a:cubicBezTo>
                  <a:cubicBezTo>
                    <a:pt x="241" y="396"/>
                    <a:pt x="225" y="416"/>
                    <a:pt x="211" y="443"/>
                  </a:cubicBezTo>
                  <a:cubicBezTo>
                    <a:pt x="205" y="460"/>
                    <a:pt x="191" y="476"/>
                    <a:pt x="185" y="493"/>
                  </a:cubicBezTo>
                  <a:lnTo>
                    <a:pt x="185" y="480"/>
                  </a:lnTo>
                  <a:cubicBezTo>
                    <a:pt x="185" y="453"/>
                    <a:pt x="181" y="430"/>
                    <a:pt x="181" y="403"/>
                  </a:cubicBezTo>
                  <a:lnTo>
                    <a:pt x="181" y="383"/>
                  </a:lnTo>
                  <a:cubicBezTo>
                    <a:pt x="175" y="346"/>
                    <a:pt x="175" y="302"/>
                    <a:pt x="181" y="262"/>
                  </a:cubicBezTo>
                  <a:cubicBezTo>
                    <a:pt x="181" y="232"/>
                    <a:pt x="188" y="202"/>
                    <a:pt x="191" y="175"/>
                  </a:cubicBezTo>
                  <a:cubicBezTo>
                    <a:pt x="198" y="152"/>
                    <a:pt x="205" y="132"/>
                    <a:pt x="208" y="115"/>
                  </a:cubicBezTo>
                  <a:cubicBezTo>
                    <a:pt x="208" y="112"/>
                    <a:pt x="215" y="102"/>
                    <a:pt x="218" y="95"/>
                  </a:cubicBezTo>
                  <a:cubicBezTo>
                    <a:pt x="218" y="94"/>
                    <a:pt x="219" y="93"/>
                    <a:pt x="219" y="93"/>
                  </a:cubicBezTo>
                  <a:lnTo>
                    <a:pt x="219" y="93"/>
                  </a:lnTo>
                  <a:cubicBezTo>
                    <a:pt x="220" y="93"/>
                    <a:pt x="220" y="94"/>
                    <a:pt x="218" y="95"/>
                  </a:cubicBezTo>
                  <a:lnTo>
                    <a:pt x="225" y="92"/>
                  </a:lnTo>
                  <a:close/>
                  <a:moveTo>
                    <a:pt x="215" y="1"/>
                  </a:moveTo>
                  <a:cubicBezTo>
                    <a:pt x="205" y="1"/>
                    <a:pt x="194" y="2"/>
                    <a:pt x="185" y="5"/>
                  </a:cubicBezTo>
                  <a:cubicBezTo>
                    <a:pt x="165" y="12"/>
                    <a:pt x="148" y="28"/>
                    <a:pt x="134" y="45"/>
                  </a:cubicBezTo>
                  <a:lnTo>
                    <a:pt x="121" y="68"/>
                  </a:lnTo>
                  <a:cubicBezTo>
                    <a:pt x="114" y="85"/>
                    <a:pt x="108" y="105"/>
                    <a:pt x="104" y="125"/>
                  </a:cubicBezTo>
                  <a:cubicBezTo>
                    <a:pt x="91" y="162"/>
                    <a:pt x="84" y="202"/>
                    <a:pt x="81" y="246"/>
                  </a:cubicBezTo>
                  <a:lnTo>
                    <a:pt x="81" y="329"/>
                  </a:lnTo>
                  <a:cubicBezTo>
                    <a:pt x="84" y="353"/>
                    <a:pt x="84" y="383"/>
                    <a:pt x="88" y="409"/>
                  </a:cubicBezTo>
                  <a:cubicBezTo>
                    <a:pt x="88" y="426"/>
                    <a:pt x="91" y="436"/>
                    <a:pt x="91" y="453"/>
                  </a:cubicBezTo>
                  <a:cubicBezTo>
                    <a:pt x="98" y="463"/>
                    <a:pt x="98" y="476"/>
                    <a:pt x="98" y="486"/>
                  </a:cubicBezTo>
                  <a:cubicBezTo>
                    <a:pt x="101" y="500"/>
                    <a:pt x="101" y="516"/>
                    <a:pt x="104" y="530"/>
                  </a:cubicBezTo>
                  <a:cubicBezTo>
                    <a:pt x="108" y="553"/>
                    <a:pt x="108" y="580"/>
                    <a:pt x="118" y="603"/>
                  </a:cubicBezTo>
                  <a:lnTo>
                    <a:pt x="91" y="704"/>
                  </a:lnTo>
                  <a:cubicBezTo>
                    <a:pt x="84" y="744"/>
                    <a:pt x="74" y="781"/>
                    <a:pt x="64" y="817"/>
                  </a:cubicBezTo>
                  <a:cubicBezTo>
                    <a:pt x="51" y="851"/>
                    <a:pt x="41" y="888"/>
                    <a:pt x="31" y="921"/>
                  </a:cubicBezTo>
                  <a:lnTo>
                    <a:pt x="17" y="961"/>
                  </a:lnTo>
                  <a:lnTo>
                    <a:pt x="4" y="998"/>
                  </a:lnTo>
                  <a:cubicBezTo>
                    <a:pt x="1" y="1001"/>
                    <a:pt x="1" y="1001"/>
                    <a:pt x="1" y="1005"/>
                  </a:cubicBezTo>
                  <a:lnTo>
                    <a:pt x="1" y="1021"/>
                  </a:lnTo>
                  <a:cubicBezTo>
                    <a:pt x="1" y="1035"/>
                    <a:pt x="14" y="1045"/>
                    <a:pt x="21" y="1048"/>
                  </a:cubicBezTo>
                  <a:lnTo>
                    <a:pt x="34" y="1048"/>
                  </a:lnTo>
                  <a:lnTo>
                    <a:pt x="38" y="1045"/>
                  </a:lnTo>
                  <a:cubicBezTo>
                    <a:pt x="41" y="1035"/>
                    <a:pt x="48" y="1031"/>
                    <a:pt x="48" y="1025"/>
                  </a:cubicBezTo>
                  <a:cubicBezTo>
                    <a:pt x="48" y="1021"/>
                    <a:pt x="51" y="1018"/>
                    <a:pt x="51" y="1015"/>
                  </a:cubicBezTo>
                  <a:cubicBezTo>
                    <a:pt x="54" y="1001"/>
                    <a:pt x="58" y="991"/>
                    <a:pt x="64" y="981"/>
                  </a:cubicBezTo>
                  <a:lnTo>
                    <a:pt x="74" y="941"/>
                  </a:lnTo>
                  <a:cubicBezTo>
                    <a:pt x="88" y="908"/>
                    <a:pt x="101" y="874"/>
                    <a:pt x="108" y="841"/>
                  </a:cubicBezTo>
                  <a:cubicBezTo>
                    <a:pt x="131" y="771"/>
                    <a:pt x="151" y="704"/>
                    <a:pt x="171" y="637"/>
                  </a:cubicBezTo>
                  <a:lnTo>
                    <a:pt x="248" y="537"/>
                  </a:lnTo>
                  <a:cubicBezTo>
                    <a:pt x="258" y="520"/>
                    <a:pt x="268" y="503"/>
                    <a:pt x="282" y="486"/>
                  </a:cubicBezTo>
                  <a:cubicBezTo>
                    <a:pt x="288" y="470"/>
                    <a:pt x="302" y="453"/>
                    <a:pt x="308" y="436"/>
                  </a:cubicBezTo>
                  <a:cubicBezTo>
                    <a:pt x="338" y="383"/>
                    <a:pt x="372" y="316"/>
                    <a:pt x="365" y="249"/>
                  </a:cubicBezTo>
                  <a:lnTo>
                    <a:pt x="352" y="185"/>
                  </a:lnTo>
                  <a:cubicBezTo>
                    <a:pt x="348" y="165"/>
                    <a:pt x="342" y="149"/>
                    <a:pt x="338" y="129"/>
                  </a:cubicBezTo>
                  <a:cubicBezTo>
                    <a:pt x="338" y="112"/>
                    <a:pt x="335" y="95"/>
                    <a:pt x="325" y="78"/>
                  </a:cubicBezTo>
                  <a:cubicBezTo>
                    <a:pt x="322" y="68"/>
                    <a:pt x="315" y="62"/>
                    <a:pt x="308" y="52"/>
                  </a:cubicBezTo>
                  <a:lnTo>
                    <a:pt x="285" y="28"/>
                  </a:lnTo>
                  <a:cubicBezTo>
                    <a:pt x="275" y="22"/>
                    <a:pt x="268" y="15"/>
                    <a:pt x="255" y="12"/>
                  </a:cubicBezTo>
                  <a:cubicBezTo>
                    <a:pt x="243" y="4"/>
                    <a:pt x="229"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4"/>
            <p:cNvSpPr/>
            <p:nvPr/>
          </p:nvSpPr>
          <p:spPr>
            <a:xfrm>
              <a:off x="278055" y="2874187"/>
              <a:ext cx="129302" cy="90087"/>
            </a:xfrm>
            <a:custGeom>
              <a:avLst/>
              <a:gdLst/>
              <a:ahLst/>
              <a:cxnLst/>
              <a:rect l="l" t="t" r="r" b="b"/>
              <a:pathLst>
                <a:path w="854" h="595" extrusionOk="0">
                  <a:moveTo>
                    <a:pt x="1" y="0"/>
                  </a:moveTo>
                  <a:cubicBezTo>
                    <a:pt x="27" y="37"/>
                    <a:pt x="51" y="71"/>
                    <a:pt x="77" y="101"/>
                  </a:cubicBezTo>
                  <a:cubicBezTo>
                    <a:pt x="111" y="134"/>
                    <a:pt x="141" y="171"/>
                    <a:pt x="178" y="208"/>
                  </a:cubicBezTo>
                  <a:cubicBezTo>
                    <a:pt x="184" y="221"/>
                    <a:pt x="198" y="228"/>
                    <a:pt x="211" y="241"/>
                  </a:cubicBezTo>
                  <a:lnTo>
                    <a:pt x="225" y="254"/>
                  </a:lnTo>
                  <a:lnTo>
                    <a:pt x="228" y="258"/>
                  </a:lnTo>
                  <a:cubicBezTo>
                    <a:pt x="235" y="268"/>
                    <a:pt x="245" y="271"/>
                    <a:pt x="251" y="281"/>
                  </a:cubicBezTo>
                  <a:cubicBezTo>
                    <a:pt x="261" y="288"/>
                    <a:pt x="268" y="298"/>
                    <a:pt x="278" y="301"/>
                  </a:cubicBezTo>
                  <a:lnTo>
                    <a:pt x="275" y="301"/>
                  </a:lnTo>
                  <a:cubicBezTo>
                    <a:pt x="295" y="318"/>
                    <a:pt x="318" y="335"/>
                    <a:pt x="345" y="348"/>
                  </a:cubicBezTo>
                  <a:cubicBezTo>
                    <a:pt x="375" y="358"/>
                    <a:pt x="398" y="375"/>
                    <a:pt x="429" y="388"/>
                  </a:cubicBezTo>
                  <a:cubicBezTo>
                    <a:pt x="475" y="412"/>
                    <a:pt x="525" y="435"/>
                    <a:pt x="576" y="452"/>
                  </a:cubicBezTo>
                  <a:cubicBezTo>
                    <a:pt x="612" y="465"/>
                    <a:pt x="649" y="475"/>
                    <a:pt x="683" y="492"/>
                  </a:cubicBezTo>
                  <a:cubicBezTo>
                    <a:pt x="699" y="502"/>
                    <a:pt x="713" y="515"/>
                    <a:pt x="726" y="525"/>
                  </a:cubicBezTo>
                  <a:lnTo>
                    <a:pt x="729" y="532"/>
                  </a:lnTo>
                  <a:lnTo>
                    <a:pt x="743" y="542"/>
                  </a:lnTo>
                  <a:lnTo>
                    <a:pt x="743" y="542"/>
                  </a:lnTo>
                  <a:lnTo>
                    <a:pt x="736" y="539"/>
                  </a:lnTo>
                  <a:lnTo>
                    <a:pt x="736" y="539"/>
                  </a:lnTo>
                  <a:cubicBezTo>
                    <a:pt x="749" y="549"/>
                    <a:pt x="760" y="559"/>
                    <a:pt x="766" y="569"/>
                  </a:cubicBezTo>
                  <a:cubicBezTo>
                    <a:pt x="770" y="572"/>
                    <a:pt x="776" y="582"/>
                    <a:pt x="783" y="585"/>
                  </a:cubicBezTo>
                  <a:cubicBezTo>
                    <a:pt x="793" y="589"/>
                    <a:pt x="800" y="592"/>
                    <a:pt x="810" y="592"/>
                  </a:cubicBezTo>
                  <a:cubicBezTo>
                    <a:pt x="813" y="594"/>
                    <a:pt x="816" y="595"/>
                    <a:pt x="819" y="595"/>
                  </a:cubicBezTo>
                  <a:cubicBezTo>
                    <a:pt x="827" y="595"/>
                    <a:pt x="834" y="590"/>
                    <a:pt x="836" y="585"/>
                  </a:cubicBezTo>
                  <a:cubicBezTo>
                    <a:pt x="846" y="575"/>
                    <a:pt x="853" y="565"/>
                    <a:pt x="853" y="552"/>
                  </a:cubicBezTo>
                  <a:cubicBezTo>
                    <a:pt x="853" y="542"/>
                    <a:pt x="853" y="532"/>
                    <a:pt x="850" y="522"/>
                  </a:cubicBezTo>
                  <a:cubicBezTo>
                    <a:pt x="846" y="509"/>
                    <a:pt x="836" y="505"/>
                    <a:pt x="830" y="499"/>
                  </a:cubicBezTo>
                  <a:cubicBezTo>
                    <a:pt x="813" y="485"/>
                    <a:pt x="800" y="472"/>
                    <a:pt x="783" y="458"/>
                  </a:cubicBezTo>
                  <a:cubicBezTo>
                    <a:pt x="780" y="455"/>
                    <a:pt x="770" y="448"/>
                    <a:pt x="763" y="442"/>
                  </a:cubicBezTo>
                  <a:cubicBezTo>
                    <a:pt x="753" y="435"/>
                    <a:pt x="743" y="425"/>
                    <a:pt x="733" y="422"/>
                  </a:cubicBezTo>
                  <a:cubicBezTo>
                    <a:pt x="709" y="405"/>
                    <a:pt x="683" y="398"/>
                    <a:pt x="659" y="385"/>
                  </a:cubicBezTo>
                  <a:cubicBezTo>
                    <a:pt x="646" y="375"/>
                    <a:pt x="632" y="372"/>
                    <a:pt x="619" y="365"/>
                  </a:cubicBezTo>
                  <a:cubicBezTo>
                    <a:pt x="579" y="341"/>
                    <a:pt x="536" y="321"/>
                    <a:pt x="492" y="301"/>
                  </a:cubicBezTo>
                  <a:cubicBezTo>
                    <a:pt x="452" y="285"/>
                    <a:pt x="412" y="265"/>
                    <a:pt x="375" y="248"/>
                  </a:cubicBezTo>
                  <a:cubicBezTo>
                    <a:pt x="365" y="241"/>
                    <a:pt x="362" y="238"/>
                    <a:pt x="352" y="234"/>
                  </a:cubicBezTo>
                  <a:lnTo>
                    <a:pt x="328" y="221"/>
                  </a:lnTo>
                  <a:cubicBezTo>
                    <a:pt x="318" y="218"/>
                    <a:pt x="315" y="211"/>
                    <a:pt x="308" y="208"/>
                  </a:cubicBezTo>
                  <a:cubicBezTo>
                    <a:pt x="295" y="204"/>
                    <a:pt x="281" y="194"/>
                    <a:pt x="268" y="188"/>
                  </a:cubicBezTo>
                  <a:lnTo>
                    <a:pt x="248" y="174"/>
                  </a:lnTo>
                  <a:lnTo>
                    <a:pt x="211" y="151"/>
                  </a:lnTo>
                  <a:cubicBezTo>
                    <a:pt x="161" y="117"/>
                    <a:pt x="124" y="94"/>
                    <a:pt x="91" y="71"/>
                  </a:cubicBezTo>
                  <a:cubicBezTo>
                    <a:pt x="67" y="54"/>
                    <a:pt x="37" y="34"/>
                    <a:pt x="11" y="7"/>
                  </a:cubicBezTo>
                  <a:lnTo>
                    <a:pt x="7" y="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4"/>
            <p:cNvSpPr/>
            <p:nvPr/>
          </p:nvSpPr>
          <p:spPr>
            <a:xfrm>
              <a:off x="304400" y="2910070"/>
              <a:ext cx="87211" cy="42697"/>
            </a:xfrm>
            <a:custGeom>
              <a:avLst/>
              <a:gdLst/>
              <a:ahLst/>
              <a:cxnLst/>
              <a:rect l="l" t="t" r="r" b="b"/>
              <a:pathLst>
                <a:path w="576" h="282" extrusionOk="0">
                  <a:moveTo>
                    <a:pt x="0" y="1"/>
                  </a:moveTo>
                  <a:lnTo>
                    <a:pt x="0" y="1"/>
                  </a:lnTo>
                  <a:cubicBezTo>
                    <a:pt x="4" y="11"/>
                    <a:pt x="10" y="17"/>
                    <a:pt x="20" y="28"/>
                  </a:cubicBezTo>
                  <a:lnTo>
                    <a:pt x="41" y="48"/>
                  </a:lnTo>
                  <a:lnTo>
                    <a:pt x="61" y="68"/>
                  </a:lnTo>
                  <a:cubicBezTo>
                    <a:pt x="74" y="78"/>
                    <a:pt x="84" y="88"/>
                    <a:pt x="94" y="98"/>
                  </a:cubicBezTo>
                  <a:lnTo>
                    <a:pt x="101" y="101"/>
                  </a:lnTo>
                  <a:cubicBezTo>
                    <a:pt x="134" y="131"/>
                    <a:pt x="168" y="155"/>
                    <a:pt x="194" y="181"/>
                  </a:cubicBezTo>
                  <a:lnTo>
                    <a:pt x="204" y="185"/>
                  </a:lnTo>
                  <a:cubicBezTo>
                    <a:pt x="211" y="188"/>
                    <a:pt x="221" y="198"/>
                    <a:pt x="234" y="205"/>
                  </a:cubicBezTo>
                  <a:cubicBezTo>
                    <a:pt x="238" y="211"/>
                    <a:pt x="244" y="215"/>
                    <a:pt x="251" y="215"/>
                  </a:cubicBezTo>
                  <a:cubicBezTo>
                    <a:pt x="255" y="218"/>
                    <a:pt x="255" y="218"/>
                    <a:pt x="258" y="218"/>
                  </a:cubicBezTo>
                  <a:lnTo>
                    <a:pt x="271" y="221"/>
                  </a:lnTo>
                  <a:lnTo>
                    <a:pt x="288" y="228"/>
                  </a:lnTo>
                  <a:cubicBezTo>
                    <a:pt x="305" y="235"/>
                    <a:pt x="318" y="238"/>
                    <a:pt x="335" y="245"/>
                  </a:cubicBezTo>
                  <a:cubicBezTo>
                    <a:pt x="345" y="248"/>
                    <a:pt x="355" y="252"/>
                    <a:pt x="368" y="255"/>
                  </a:cubicBezTo>
                  <a:lnTo>
                    <a:pt x="392" y="265"/>
                  </a:lnTo>
                  <a:cubicBezTo>
                    <a:pt x="402" y="265"/>
                    <a:pt x="412" y="268"/>
                    <a:pt x="422" y="272"/>
                  </a:cubicBezTo>
                  <a:cubicBezTo>
                    <a:pt x="435" y="278"/>
                    <a:pt x="442" y="282"/>
                    <a:pt x="455" y="282"/>
                  </a:cubicBezTo>
                  <a:lnTo>
                    <a:pt x="525" y="282"/>
                  </a:lnTo>
                  <a:cubicBezTo>
                    <a:pt x="535" y="278"/>
                    <a:pt x="545" y="278"/>
                    <a:pt x="555" y="272"/>
                  </a:cubicBezTo>
                  <a:cubicBezTo>
                    <a:pt x="562" y="265"/>
                    <a:pt x="562" y="262"/>
                    <a:pt x="569" y="262"/>
                  </a:cubicBezTo>
                  <a:cubicBezTo>
                    <a:pt x="575" y="252"/>
                    <a:pt x="575" y="235"/>
                    <a:pt x="569" y="228"/>
                  </a:cubicBezTo>
                  <a:cubicBezTo>
                    <a:pt x="564" y="223"/>
                    <a:pt x="557" y="221"/>
                    <a:pt x="550" y="221"/>
                  </a:cubicBezTo>
                  <a:cubicBezTo>
                    <a:pt x="544" y="221"/>
                    <a:pt x="537" y="223"/>
                    <a:pt x="532" y="228"/>
                  </a:cubicBezTo>
                  <a:lnTo>
                    <a:pt x="495" y="228"/>
                  </a:lnTo>
                  <a:cubicBezTo>
                    <a:pt x="489" y="228"/>
                    <a:pt x="475" y="221"/>
                    <a:pt x="468" y="221"/>
                  </a:cubicBezTo>
                  <a:cubicBezTo>
                    <a:pt x="458" y="218"/>
                    <a:pt x="448" y="218"/>
                    <a:pt x="442" y="215"/>
                  </a:cubicBezTo>
                  <a:cubicBezTo>
                    <a:pt x="412" y="205"/>
                    <a:pt x="385" y="195"/>
                    <a:pt x="355" y="185"/>
                  </a:cubicBezTo>
                  <a:lnTo>
                    <a:pt x="358" y="185"/>
                  </a:lnTo>
                  <a:cubicBezTo>
                    <a:pt x="341" y="181"/>
                    <a:pt x="325" y="171"/>
                    <a:pt x="308" y="168"/>
                  </a:cubicBezTo>
                  <a:lnTo>
                    <a:pt x="311" y="168"/>
                  </a:lnTo>
                  <a:cubicBezTo>
                    <a:pt x="301" y="165"/>
                    <a:pt x="285" y="161"/>
                    <a:pt x="271" y="155"/>
                  </a:cubicBezTo>
                  <a:cubicBezTo>
                    <a:pt x="271" y="155"/>
                    <a:pt x="268" y="151"/>
                    <a:pt x="261" y="151"/>
                  </a:cubicBezTo>
                  <a:cubicBezTo>
                    <a:pt x="251" y="148"/>
                    <a:pt x="241" y="138"/>
                    <a:pt x="234" y="135"/>
                  </a:cubicBezTo>
                  <a:lnTo>
                    <a:pt x="208" y="121"/>
                  </a:lnTo>
                  <a:cubicBezTo>
                    <a:pt x="201" y="114"/>
                    <a:pt x="188" y="111"/>
                    <a:pt x="174" y="101"/>
                  </a:cubicBezTo>
                  <a:cubicBezTo>
                    <a:pt x="151" y="84"/>
                    <a:pt x="121" y="71"/>
                    <a:pt x="94" y="61"/>
                  </a:cubicBezTo>
                  <a:cubicBezTo>
                    <a:pt x="74" y="48"/>
                    <a:pt x="57" y="38"/>
                    <a:pt x="41" y="28"/>
                  </a:cubicBezTo>
                  <a:cubicBezTo>
                    <a:pt x="27" y="17"/>
                    <a:pt x="10" y="1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4"/>
            <p:cNvSpPr/>
            <p:nvPr/>
          </p:nvSpPr>
          <p:spPr>
            <a:xfrm>
              <a:off x="315453" y="2859046"/>
              <a:ext cx="101897" cy="100080"/>
            </a:xfrm>
            <a:custGeom>
              <a:avLst/>
              <a:gdLst/>
              <a:ahLst/>
              <a:cxnLst/>
              <a:rect l="l" t="t" r="r" b="b"/>
              <a:pathLst>
                <a:path w="673" h="661" extrusionOk="0">
                  <a:moveTo>
                    <a:pt x="205" y="298"/>
                  </a:moveTo>
                  <a:cubicBezTo>
                    <a:pt x="205" y="298"/>
                    <a:pt x="205" y="301"/>
                    <a:pt x="208" y="301"/>
                  </a:cubicBezTo>
                  <a:lnTo>
                    <a:pt x="208" y="301"/>
                  </a:lnTo>
                  <a:cubicBezTo>
                    <a:pt x="207" y="300"/>
                    <a:pt x="206" y="299"/>
                    <a:pt x="205" y="298"/>
                  </a:cubicBezTo>
                  <a:close/>
                  <a:moveTo>
                    <a:pt x="1" y="0"/>
                  </a:moveTo>
                  <a:cubicBezTo>
                    <a:pt x="18" y="17"/>
                    <a:pt x="31" y="37"/>
                    <a:pt x="41" y="54"/>
                  </a:cubicBezTo>
                  <a:lnTo>
                    <a:pt x="54" y="74"/>
                  </a:lnTo>
                  <a:cubicBezTo>
                    <a:pt x="71" y="100"/>
                    <a:pt x="88" y="120"/>
                    <a:pt x="105" y="147"/>
                  </a:cubicBezTo>
                  <a:cubicBezTo>
                    <a:pt x="121" y="174"/>
                    <a:pt x="138" y="201"/>
                    <a:pt x="161" y="231"/>
                  </a:cubicBezTo>
                  <a:lnTo>
                    <a:pt x="165" y="237"/>
                  </a:lnTo>
                  <a:lnTo>
                    <a:pt x="168" y="248"/>
                  </a:lnTo>
                  <a:cubicBezTo>
                    <a:pt x="171" y="251"/>
                    <a:pt x="178" y="258"/>
                    <a:pt x="182" y="264"/>
                  </a:cubicBezTo>
                  <a:cubicBezTo>
                    <a:pt x="188" y="274"/>
                    <a:pt x="198" y="288"/>
                    <a:pt x="208" y="301"/>
                  </a:cubicBezTo>
                  <a:cubicBezTo>
                    <a:pt x="208" y="301"/>
                    <a:pt x="208" y="301"/>
                    <a:pt x="208" y="301"/>
                  </a:cubicBezTo>
                  <a:lnTo>
                    <a:pt x="208" y="301"/>
                  </a:lnTo>
                  <a:cubicBezTo>
                    <a:pt x="231" y="324"/>
                    <a:pt x="253" y="352"/>
                    <a:pt x="272" y="375"/>
                  </a:cubicBezTo>
                  <a:lnTo>
                    <a:pt x="268" y="371"/>
                  </a:lnTo>
                  <a:lnTo>
                    <a:pt x="268" y="371"/>
                  </a:lnTo>
                  <a:cubicBezTo>
                    <a:pt x="289" y="398"/>
                    <a:pt x="305" y="418"/>
                    <a:pt x="329" y="441"/>
                  </a:cubicBezTo>
                  <a:cubicBezTo>
                    <a:pt x="339" y="455"/>
                    <a:pt x="349" y="468"/>
                    <a:pt x="355" y="475"/>
                  </a:cubicBezTo>
                  <a:cubicBezTo>
                    <a:pt x="365" y="488"/>
                    <a:pt x="372" y="492"/>
                    <a:pt x="385" y="502"/>
                  </a:cubicBezTo>
                  <a:cubicBezTo>
                    <a:pt x="422" y="532"/>
                    <a:pt x="466" y="555"/>
                    <a:pt x="502" y="585"/>
                  </a:cubicBezTo>
                  <a:cubicBezTo>
                    <a:pt x="519" y="599"/>
                    <a:pt x="539" y="609"/>
                    <a:pt x="556" y="622"/>
                  </a:cubicBezTo>
                  <a:cubicBezTo>
                    <a:pt x="569" y="632"/>
                    <a:pt x="586" y="642"/>
                    <a:pt x="599" y="652"/>
                  </a:cubicBezTo>
                  <a:cubicBezTo>
                    <a:pt x="610" y="656"/>
                    <a:pt x="622" y="661"/>
                    <a:pt x="633" y="661"/>
                  </a:cubicBezTo>
                  <a:cubicBezTo>
                    <a:pt x="640" y="661"/>
                    <a:pt x="647" y="659"/>
                    <a:pt x="653" y="655"/>
                  </a:cubicBezTo>
                  <a:cubicBezTo>
                    <a:pt x="670" y="649"/>
                    <a:pt x="673" y="635"/>
                    <a:pt x="670" y="622"/>
                  </a:cubicBezTo>
                  <a:cubicBezTo>
                    <a:pt x="670" y="605"/>
                    <a:pt x="660" y="592"/>
                    <a:pt x="650" y="585"/>
                  </a:cubicBezTo>
                  <a:cubicBezTo>
                    <a:pt x="640" y="575"/>
                    <a:pt x="626" y="572"/>
                    <a:pt x="620" y="565"/>
                  </a:cubicBezTo>
                  <a:cubicBezTo>
                    <a:pt x="609" y="555"/>
                    <a:pt x="606" y="552"/>
                    <a:pt x="599" y="548"/>
                  </a:cubicBezTo>
                  <a:cubicBezTo>
                    <a:pt x="599" y="542"/>
                    <a:pt x="593" y="542"/>
                    <a:pt x="593" y="542"/>
                  </a:cubicBezTo>
                  <a:cubicBezTo>
                    <a:pt x="569" y="525"/>
                    <a:pt x="543" y="505"/>
                    <a:pt x="519" y="488"/>
                  </a:cubicBezTo>
                  <a:cubicBezTo>
                    <a:pt x="489" y="468"/>
                    <a:pt x="466" y="448"/>
                    <a:pt x="436" y="431"/>
                  </a:cubicBezTo>
                  <a:lnTo>
                    <a:pt x="426" y="421"/>
                  </a:lnTo>
                  <a:lnTo>
                    <a:pt x="422" y="418"/>
                  </a:lnTo>
                  <a:cubicBezTo>
                    <a:pt x="422" y="415"/>
                    <a:pt x="419" y="408"/>
                    <a:pt x="416" y="405"/>
                  </a:cubicBezTo>
                  <a:cubicBezTo>
                    <a:pt x="406" y="401"/>
                    <a:pt x="402" y="391"/>
                    <a:pt x="399" y="388"/>
                  </a:cubicBezTo>
                  <a:lnTo>
                    <a:pt x="292" y="284"/>
                  </a:lnTo>
                  <a:lnTo>
                    <a:pt x="282" y="271"/>
                  </a:lnTo>
                  <a:cubicBezTo>
                    <a:pt x="272" y="258"/>
                    <a:pt x="258" y="251"/>
                    <a:pt x="248" y="237"/>
                  </a:cubicBezTo>
                  <a:cubicBezTo>
                    <a:pt x="238" y="234"/>
                    <a:pt x="235" y="224"/>
                    <a:pt x="232" y="221"/>
                  </a:cubicBezTo>
                  <a:cubicBezTo>
                    <a:pt x="225" y="221"/>
                    <a:pt x="225" y="217"/>
                    <a:pt x="222" y="214"/>
                  </a:cubicBezTo>
                  <a:lnTo>
                    <a:pt x="215" y="204"/>
                  </a:lnTo>
                  <a:lnTo>
                    <a:pt x="205" y="197"/>
                  </a:lnTo>
                  <a:lnTo>
                    <a:pt x="155" y="147"/>
                  </a:lnTo>
                  <a:lnTo>
                    <a:pt x="145" y="134"/>
                  </a:lnTo>
                  <a:lnTo>
                    <a:pt x="105" y="97"/>
                  </a:lnTo>
                  <a:cubicBezTo>
                    <a:pt x="71" y="64"/>
                    <a:pt x="38" y="3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4"/>
            <p:cNvSpPr/>
            <p:nvPr/>
          </p:nvSpPr>
          <p:spPr>
            <a:xfrm>
              <a:off x="360572" y="2823616"/>
              <a:ext cx="61471" cy="137781"/>
            </a:xfrm>
            <a:custGeom>
              <a:avLst/>
              <a:gdLst/>
              <a:ahLst/>
              <a:cxnLst/>
              <a:rect l="l" t="t" r="r" b="b"/>
              <a:pathLst>
                <a:path w="406" h="910" extrusionOk="0">
                  <a:moveTo>
                    <a:pt x="353" y="803"/>
                  </a:moveTo>
                  <a:cubicBezTo>
                    <a:pt x="354" y="804"/>
                    <a:pt x="354" y="805"/>
                    <a:pt x="355" y="806"/>
                  </a:cubicBezTo>
                  <a:cubicBezTo>
                    <a:pt x="355" y="806"/>
                    <a:pt x="355" y="804"/>
                    <a:pt x="353" y="803"/>
                  </a:cubicBezTo>
                  <a:close/>
                  <a:moveTo>
                    <a:pt x="332" y="866"/>
                  </a:moveTo>
                  <a:cubicBezTo>
                    <a:pt x="332" y="866"/>
                    <a:pt x="332" y="869"/>
                    <a:pt x="334" y="869"/>
                  </a:cubicBezTo>
                  <a:lnTo>
                    <a:pt x="334" y="869"/>
                  </a:lnTo>
                  <a:cubicBezTo>
                    <a:pt x="333" y="868"/>
                    <a:pt x="332" y="867"/>
                    <a:pt x="332" y="866"/>
                  </a:cubicBezTo>
                  <a:close/>
                  <a:moveTo>
                    <a:pt x="1" y="0"/>
                  </a:moveTo>
                  <a:cubicBezTo>
                    <a:pt x="1" y="7"/>
                    <a:pt x="4" y="20"/>
                    <a:pt x="4" y="30"/>
                  </a:cubicBezTo>
                  <a:cubicBezTo>
                    <a:pt x="14" y="70"/>
                    <a:pt x="21" y="114"/>
                    <a:pt x="34" y="164"/>
                  </a:cubicBezTo>
                  <a:cubicBezTo>
                    <a:pt x="37" y="187"/>
                    <a:pt x="41" y="207"/>
                    <a:pt x="51" y="231"/>
                  </a:cubicBezTo>
                  <a:lnTo>
                    <a:pt x="64" y="271"/>
                  </a:lnTo>
                  <a:cubicBezTo>
                    <a:pt x="67" y="284"/>
                    <a:pt x="67" y="291"/>
                    <a:pt x="71" y="301"/>
                  </a:cubicBezTo>
                  <a:cubicBezTo>
                    <a:pt x="74" y="308"/>
                    <a:pt x="74" y="314"/>
                    <a:pt x="77" y="321"/>
                  </a:cubicBezTo>
                  <a:cubicBezTo>
                    <a:pt x="91" y="364"/>
                    <a:pt x="101" y="405"/>
                    <a:pt x="114" y="448"/>
                  </a:cubicBezTo>
                  <a:cubicBezTo>
                    <a:pt x="121" y="482"/>
                    <a:pt x="128" y="518"/>
                    <a:pt x="141" y="552"/>
                  </a:cubicBezTo>
                  <a:lnTo>
                    <a:pt x="141" y="548"/>
                  </a:lnTo>
                  <a:cubicBezTo>
                    <a:pt x="148" y="558"/>
                    <a:pt x="151" y="575"/>
                    <a:pt x="154" y="592"/>
                  </a:cubicBezTo>
                  <a:cubicBezTo>
                    <a:pt x="161" y="605"/>
                    <a:pt x="168" y="615"/>
                    <a:pt x="174" y="625"/>
                  </a:cubicBezTo>
                  <a:cubicBezTo>
                    <a:pt x="191" y="655"/>
                    <a:pt x="208" y="682"/>
                    <a:pt x="225" y="709"/>
                  </a:cubicBezTo>
                  <a:lnTo>
                    <a:pt x="265" y="772"/>
                  </a:lnTo>
                  <a:cubicBezTo>
                    <a:pt x="268" y="782"/>
                    <a:pt x="275" y="792"/>
                    <a:pt x="281" y="802"/>
                  </a:cubicBezTo>
                  <a:cubicBezTo>
                    <a:pt x="288" y="809"/>
                    <a:pt x="291" y="823"/>
                    <a:pt x="301" y="829"/>
                  </a:cubicBezTo>
                  <a:lnTo>
                    <a:pt x="315" y="843"/>
                  </a:lnTo>
                  <a:cubicBezTo>
                    <a:pt x="322" y="853"/>
                    <a:pt x="325" y="859"/>
                    <a:pt x="335" y="869"/>
                  </a:cubicBezTo>
                  <a:cubicBezTo>
                    <a:pt x="334" y="869"/>
                    <a:pt x="334" y="869"/>
                    <a:pt x="334" y="869"/>
                  </a:cubicBezTo>
                  <a:lnTo>
                    <a:pt x="334" y="869"/>
                  </a:lnTo>
                  <a:cubicBezTo>
                    <a:pt x="340" y="878"/>
                    <a:pt x="349" y="887"/>
                    <a:pt x="355" y="899"/>
                  </a:cubicBezTo>
                  <a:cubicBezTo>
                    <a:pt x="361" y="905"/>
                    <a:pt x="369" y="910"/>
                    <a:pt x="377" y="910"/>
                  </a:cubicBezTo>
                  <a:cubicBezTo>
                    <a:pt x="382" y="910"/>
                    <a:pt x="387" y="907"/>
                    <a:pt x="388" y="899"/>
                  </a:cubicBezTo>
                  <a:lnTo>
                    <a:pt x="392" y="893"/>
                  </a:lnTo>
                  <a:cubicBezTo>
                    <a:pt x="405" y="883"/>
                    <a:pt x="405" y="859"/>
                    <a:pt x="392" y="849"/>
                  </a:cubicBezTo>
                  <a:cubicBezTo>
                    <a:pt x="375" y="833"/>
                    <a:pt x="365" y="819"/>
                    <a:pt x="352" y="802"/>
                  </a:cubicBezTo>
                  <a:cubicBezTo>
                    <a:pt x="352" y="802"/>
                    <a:pt x="353" y="803"/>
                    <a:pt x="353" y="803"/>
                  </a:cubicBezTo>
                  <a:lnTo>
                    <a:pt x="353" y="803"/>
                  </a:lnTo>
                  <a:cubicBezTo>
                    <a:pt x="349" y="796"/>
                    <a:pt x="341" y="788"/>
                    <a:pt x="338" y="782"/>
                  </a:cubicBezTo>
                  <a:cubicBezTo>
                    <a:pt x="318" y="749"/>
                    <a:pt x="301" y="709"/>
                    <a:pt x="285" y="672"/>
                  </a:cubicBezTo>
                  <a:cubicBezTo>
                    <a:pt x="281" y="669"/>
                    <a:pt x="281" y="659"/>
                    <a:pt x="275" y="655"/>
                  </a:cubicBezTo>
                  <a:lnTo>
                    <a:pt x="275" y="652"/>
                  </a:lnTo>
                  <a:lnTo>
                    <a:pt x="265" y="632"/>
                  </a:lnTo>
                  <a:lnTo>
                    <a:pt x="251" y="609"/>
                  </a:lnTo>
                  <a:lnTo>
                    <a:pt x="241" y="588"/>
                  </a:lnTo>
                  <a:lnTo>
                    <a:pt x="235" y="572"/>
                  </a:lnTo>
                  <a:cubicBezTo>
                    <a:pt x="231" y="565"/>
                    <a:pt x="231" y="558"/>
                    <a:pt x="225" y="552"/>
                  </a:cubicBezTo>
                  <a:cubicBezTo>
                    <a:pt x="225" y="548"/>
                    <a:pt x="221" y="538"/>
                    <a:pt x="221" y="535"/>
                  </a:cubicBezTo>
                  <a:cubicBezTo>
                    <a:pt x="218" y="525"/>
                    <a:pt x="218" y="515"/>
                    <a:pt x="215" y="505"/>
                  </a:cubicBezTo>
                  <a:lnTo>
                    <a:pt x="204" y="482"/>
                  </a:lnTo>
                  <a:lnTo>
                    <a:pt x="204" y="475"/>
                  </a:lnTo>
                  <a:cubicBezTo>
                    <a:pt x="201" y="465"/>
                    <a:pt x="191" y="448"/>
                    <a:pt x="188" y="431"/>
                  </a:cubicBezTo>
                  <a:lnTo>
                    <a:pt x="184" y="418"/>
                  </a:lnTo>
                  <a:cubicBezTo>
                    <a:pt x="181" y="398"/>
                    <a:pt x="171" y="375"/>
                    <a:pt x="164" y="354"/>
                  </a:cubicBezTo>
                  <a:lnTo>
                    <a:pt x="158" y="341"/>
                  </a:lnTo>
                  <a:lnTo>
                    <a:pt x="154" y="331"/>
                  </a:lnTo>
                  <a:cubicBezTo>
                    <a:pt x="154" y="324"/>
                    <a:pt x="151" y="321"/>
                    <a:pt x="151" y="318"/>
                  </a:cubicBezTo>
                  <a:cubicBezTo>
                    <a:pt x="148" y="304"/>
                    <a:pt x="141" y="298"/>
                    <a:pt x="138" y="288"/>
                  </a:cubicBezTo>
                  <a:lnTo>
                    <a:pt x="114" y="237"/>
                  </a:lnTo>
                  <a:lnTo>
                    <a:pt x="101" y="214"/>
                  </a:lnTo>
                  <a:lnTo>
                    <a:pt x="87" y="187"/>
                  </a:lnTo>
                  <a:lnTo>
                    <a:pt x="74" y="164"/>
                  </a:lnTo>
                  <a:lnTo>
                    <a:pt x="64" y="137"/>
                  </a:lnTo>
                  <a:cubicBezTo>
                    <a:pt x="51" y="107"/>
                    <a:pt x="34" y="84"/>
                    <a:pt x="21" y="54"/>
                  </a:cubicBezTo>
                  <a:cubicBezTo>
                    <a:pt x="14" y="37"/>
                    <a:pt x="7" y="2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4"/>
            <p:cNvSpPr/>
            <p:nvPr/>
          </p:nvSpPr>
          <p:spPr>
            <a:xfrm>
              <a:off x="423407" y="2804388"/>
              <a:ext cx="19380" cy="161552"/>
            </a:xfrm>
            <a:custGeom>
              <a:avLst/>
              <a:gdLst/>
              <a:ahLst/>
              <a:cxnLst/>
              <a:rect l="l" t="t" r="r" b="b"/>
              <a:pathLst>
                <a:path w="128" h="1067" extrusionOk="0">
                  <a:moveTo>
                    <a:pt x="27" y="0"/>
                  </a:moveTo>
                  <a:lnTo>
                    <a:pt x="27" y="0"/>
                  </a:lnTo>
                  <a:cubicBezTo>
                    <a:pt x="34" y="47"/>
                    <a:pt x="37" y="94"/>
                    <a:pt x="40" y="144"/>
                  </a:cubicBezTo>
                  <a:cubicBezTo>
                    <a:pt x="40" y="167"/>
                    <a:pt x="44" y="191"/>
                    <a:pt x="44" y="214"/>
                  </a:cubicBezTo>
                  <a:lnTo>
                    <a:pt x="44" y="224"/>
                  </a:lnTo>
                  <a:cubicBezTo>
                    <a:pt x="50" y="231"/>
                    <a:pt x="50" y="244"/>
                    <a:pt x="50" y="251"/>
                  </a:cubicBezTo>
                  <a:lnTo>
                    <a:pt x="50" y="257"/>
                  </a:lnTo>
                  <a:cubicBezTo>
                    <a:pt x="50" y="267"/>
                    <a:pt x="50" y="281"/>
                    <a:pt x="54" y="294"/>
                  </a:cubicBezTo>
                  <a:lnTo>
                    <a:pt x="54" y="298"/>
                  </a:lnTo>
                  <a:cubicBezTo>
                    <a:pt x="54" y="301"/>
                    <a:pt x="57" y="308"/>
                    <a:pt x="57" y="311"/>
                  </a:cubicBezTo>
                  <a:cubicBezTo>
                    <a:pt x="60" y="314"/>
                    <a:pt x="60" y="318"/>
                    <a:pt x="64" y="324"/>
                  </a:cubicBezTo>
                  <a:lnTo>
                    <a:pt x="64" y="328"/>
                  </a:lnTo>
                  <a:lnTo>
                    <a:pt x="64" y="331"/>
                  </a:lnTo>
                  <a:cubicBezTo>
                    <a:pt x="64" y="341"/>
                    <a:pt x="60" y="348"/>
                    <a:pt x="60" y="358"/>
                  </a:cubicBezTo>
                  <a:cubicBezTo>
                    <a:pt x="60" y="364"/>
                    <a:pt x="57" y="374"/>
                    <a:pt x="57" y="381"/>
                  </a:cubicBezTo>
                  <a:lnTo>
                    <a:pt x="57" y="395"/>
                  </a:lnTo>
                  <a:lnTo>
                    <a:pt x="54" y="425"/>
                  </a:lnTo>
                  <a:lnTo>
                    <a:pt x="54" y="435"/>
                  </a:lnTo>
                  <a:cubicBezTo>
                    <a:pt x="54" y="451"/>
                    <a:pt x="50" y="468"/>
                    <a:pt x="50" y="485"/>
                  </a:cubicBezTo>
                  <a:cubicBezTo>
                    <a:pt x="44" y="522"/>
                    <a:pt x="44" y="562"/>
                    <a:pt x="40" y="598"/>
                  </a:cubicBezTo>
                  <a:cubicBezTo>
                    <a:pt x="40" y="619"/>
                    <a:pt x="37" y="642"/>
                    <a:pt x="37" y="662"/>
                  </a:cubicBezTo>
                  <a:cubicBezTo>
                    <a:pt x="34" y="715"/>
                    <a:pt x="27" y="766"/>
                    <a:pt x="24" y="819"/>
                  </a:cubicBezTo>
                  <a:lnTo>
                    <a:pt x="20" y="863"/>
                  </a:lnTo>
                  <a:cubicBezTo>
                    <a:pt x="20" y="873"/>
                    <a:pt x="17" y="883"/>
                    <a:pt x="17" y="893"/>
                  </a:cubicBezTo>
                  <a:cubicBezTo>
                    <a:pt x="7" y="929"/>
                    <a:pt x="3" y="966"/>
                    <a:pt x="0" y="1010"/>
                  </a:cubicBezTo>
                  <a:cubicBezTo>
                    <a:pt x="0" y="1030"/>
                    <a:pt x="10" y="1063"/>
                    <a:pt x="37" y="1063"/>
                  </a:cubicBezTo>
                  <a:cubicBezTo>
                    <a:pt x="39" y="1065"/>
                    <a:pt x="40" y="1065"/>
                    <a:pt x="43" y="1065"/>
                  </a:cubicBezTo>
                  <a:cubicBezTo>
                    <a:pt x="46" y="1065"/>
                    <a:pt x="50" y="1065"/>
                    <a:pt x="57" y="1067"/>
                  </a:cubicBezTo>
                  <a:lnTo>
                    <a:pt x="70" y="1053"/>
                  </a:lnTo>
                  <a:cubicBezTo>
                    <a:pt x="77" y="1046"/>
                    <a:pt x="77" y="1036"/>
                    <a:pt x="80" y="1030"/>
                  </a:cubicBezTo>
                  <a:cubicBezTo>
                    <a:pt x="87" y="1026"/>
                    <a:pt x="87" y="1016"/>
                    <a:pt x="87" y="1010"/>
                  </a:cubicBezTo>
                  <a:cubicBezTo>
                    <a:pt x="90" y="966"/>
                    <a:pt x="97" y="919"/>
                    <a:pt x="104" y="879"/>
                  </a:cubicBezTo>
                  <a:cubicBezTo>
                    <a:pt x="107" y="849"/>
                    <a:pt x="107" y="819"/>
                    <a:pt x="110" y="792"/>
                  </a:cubicBezTo>
                  <a:cubicBezTo>
                    <a:pt x="114" y="746"/>
                    <a:pt x="120" y="692"/>
                    <a:pt x="124" y="642"/>
                  </a:cubicBezTo>
                  <a:cubicBezTo>
                    <a:pt x="124" y="592"/>
                    <a:pt x="127" y="545"/>
                    <a:pt x="127" y="498"/>
                  </a:cubicBezTo>
                  <a:lnTo>
                    <a:pt x="127" y="468"/>
                  </a:lnTo>
                  <a:lnTo>
                    <a:pt x="127" y="441"/>
                  </a:lnTo>
                  <a:lnTo>
                    <a:pt x="127" y="418"/>
                  </a:lnTo>
                  <a:lnTo>
                    <a:pt x="127" y="374"/>
                  </a:lnTo>
                  <a:lnTo>
                    <a:pt x="127" y="364"/>
                  </a:lnTo>
                  <a:lnTo>
                    <a:pt x="127" y="328"/>
                  </a:lnTo>
                  <a:cubicBezTo>
                    <a:pt x="127" y="318"/>
                    <a:pt x="127" y="311"/>
                    <a:pt x="124" y="308"/>
                  </a:cubicBezTo>
                  <a:cubicBezTo>
                    <a:pt x="120" y="301"/>
                    <a:pt x="120" y="294"/>
                    <a:pt x="114" y="291"/>
                  </a:cubicBezTo>
                  <a:lnTo>
                    <a:pt x="110" y="284"/>
                  </a:lnTo>
                  <a:cubicBezTo>
                    <a:pt x="107" y="281"/>
                    <a:pt x="107" y="274"/>
                    <a:pt x="104" y="264"/>
                  </a:cubicBezTo>
                  <a:cubicBezTo>
                    <a:pt x="90" y="217"/>
                    <a:pt x="80" y="177"/>
                    <a:pt x="70" y="134"/>
                  </a:cubicBezTo>
                  <a:lnTo>
                    <a:pt x="64" y="124"/>
                  </a:lnTo>
                  <a:cubicBezTo>
                    <a:pt x="57" y="90"/>
                    <a:pt x="50" y="57"/>
                    <a:pt x="37" y="23"/>
                  </a:cubicBezTo>
                  <a:lnTo>
                    <a:pt x="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4"/>
            <p:cNvSpPr/>
            <p:nvPr/>
          </p:nvSpPr>
          <p:spPr>
            <a:xfrm>
              <a:off x="429917" y="2832095"/>
              <a:ext cx="35127" cy="132936"/>
            </a:xfrm>
            <a:custGeom>
              <a:avLst/>
              <a:gdLst/>
              <a:ahLst/>
              <a:cxnLst/>
              <a:rect l="l" t="t" r="r" b="b"/>
              <a:pathLst>
                <a:path w="232" h="878" extrusionOk="0">
                  <a:moveTo>
                    <a:pt x="198" y="1"/>
                  </a:moveTo>
                  <a:cubicBezTo>
                    <a:pt x="198" y="14"/>
                    <a:pt x="195" y="31"/>
                    <a:pt x="195" y="44"/>
                  </a:cubicBezTo>
                  <a:lnTo>
                    <a:pt x="181" y="158"/>
                  </a:lnTo>
                  <a:cubicBezTo>
                    <a:pt x="178" y="198"/>
                    <a:pt x="171" y="235"/>
                    <a:pt x="168" y="278"/>
                  </a:cubicBezTo>
                  <a:cubicBezTo>
                    <a:pt x="168" y="292"/>
                    <a:pt x="164" y="298"/>
                    <a:pt x="164" y="312"/>
                  </a:cubicBezTo>
                  <a:lnTo>
                    <a:pt x="161" y="332"/>
                  </a:lnTo>
                  <a:cubicBezTo>
                    <a:pt x="158" y="349"/>
                    <a:pt x="158" y="362"/>
                    <a:pt x="158" y="379"/>
                  </a:cubicBezTo>
                  <a:lnTo>
                    <a:pt x="158" y="382"/>
                  </a:lnTo>
                  <a:cubicBezTo>
                    <a:pt x="151" y="399"/>
                    <a:pt x="151" y="419"/>
                    <a:pt x="151" y="442"/>
                  </a:cubicBezTo>
                  <a:lnTo>
                    <a:pt x="151" y="466"/>
                  </a:lnTo>
                  <a:lnTo>
                    <a:pt x="151" y="502"/>
                  </a:lnTo>
                  <a:lnTo>
                    <a:pt x="151" y="512"/>
                  </a:lnTo>
                  <a:lnTo>
                    <a:pt x="151" y="543"/>
                  </a:lnTo>
                  <a:cubicBezTo>
                    <a:pt x="151" y="549"/>
                    <a:pt x="158" y="563"/>
                    <a:pt x="158" y="569"/>
                  </a:cubicBezTo>
                  <a:lnTo>
                    <a:pt x="158" y="576"/>
                  </a:lnTo>
                  <a:cubicBezTo>
                    <a:pt x="151" y="576"/>
                    <a:pt x="151" y="579"/>
                    <a:pt x="151" y="579"/>
                  </a:cubicBezTo>
                  <a:cubicBezTo>
                    <a:pt x="148" y="586"/>
                    <a:pt x="144" y="593"/>
                    <a:pt x="141" y="599"/>
                  </a:cubicBezTo>
                  <a:cubicBezTo>
                    <a:pt x="128" y="616"/>
                    <a:pt x="118" y="633"/>
                    <a:pt x="111" y="650"/>
                  </a:cubicBezTo>
                  <a:cubicBezTo>
                    <a:pt x="81" y="703"/>
                    <a:pt x="57" y="753"/>
                    <a:pt x="24" y="803"/>
                  </a:cubicBezTo>
                  <a:cubicBezTo>
                    <a:pt x="17" y="803"/>
                    <a:pt x="17" y="810"/>
                    <a:pt x="14" y="813"/>
                  </a:cubicBezTo>
                  <a:cubicBezTo>
                    <a:pt x="1" y="830"/>
                    <a:pt x="7" y="853"/>
                    <a:pt x="24" y="867"/>
                  </a:cubicBezTo>
                  <a:cubicBezTo>
                    <a:pt x="29" y="874"/>
                    <a:pt x="39" y="877"/>
                    <a:pt x="48" y="877"/>
                  </a:cubicBezTo>
                  <a:cubicBezTo>
                    <a:pt x="55" y="877"/>
                    <a:pt x="63" y="875"/>
                    <a:pt x="67" y="870"/>
                  </a:cubicBezTo>
                  <a:lnTo>
                    <a:pt x="77" y="863"/>
                  </a:lnTo>
                  <a:cubicBezTo>
                    <a:pt x="118" y="803"/>
                    <a:pt x="151" y="736"/>
                    <a:pt x="184" y="676"/>
                  </a:cubicBezTo>
                  <a:cubicBezTo>
                    <a:pt x="195" y="660"/>
                    <a:pt x="201" y="646"/>
                    <a:pt x="211" y="629"/>
                  </a:cubicBezTo>
                  <a:cubicBezTo>
                    <a:pt x="215" y="616"/>
                    <a:pt x="228" y="603"/>
                    <a:pt x="228" y="593"/>
                  </a:cubicBezTo>
                  <a:cubicBezTo>
                    <a:pt x="231" y="579"/>
                    <a:pt x="231" y="566"/>
                    <a:pt x="228" y="553"/>
                  </a:cubicBezTo>
                  <a:lnTo>
                    <a:pt x="228" y="543"/>
                  </a:lnTo>
                  <a:lnTo>
                    <a:pt x="228" y="519"/>
                  </a:lnTo>
                  <a:lnTo>
                    <a:pt x="228" y="516"/>
                  </a:lnTo>
                  <a:lnTo>
                    <a:pt x="228" y="496"/>
                  </a:lnTo>
                  <a:cubicBezTo>
                    <a:pt x="225" y="466"/>
                    <a:pt x="225" y="432"/>
                    <a:pt x="225" y="399"/>
                  </a:cubicBezTo>
                  <a:lnTo>
                    <a:pt x="225" y="349"/>
                  </a:lnTo>
                  <a:lnTo>
                    <a:pt x="225" y="319"/>
                  </a:lnTo>
                  <a:lnTo>
                    <a:pt x="225" y="292"/>
                  </a:lnTo>
                  <a:lnTo>
                    <a:pt x="225" y="252"/>
                  </a:lnTo>
                  <a:lnTo>
                    <a:pt x="225" y="242"/>
                  </a:lnTo>
                  <a:cubicBezTo>
                    <a:pt x="215" y="158"/>
                    <a:pt x="211" y="78"/>
                    <a:pt x="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4"/>
            <p:cNvSpPr/>
            <p:nvPr/>
          </p:nvSpPr>
          <p:spPr>
            <a:xfrm>
              <a:off x="423407" y="2859046"/>
              <a:ext cx="28919" cy="104925"/>
            </a:xfrm>
            <a:custGeom>
              <a:avLst/>
              <a:gdLst/>
              <a:ahLst/>
              <a:cxnLst/>
              <a:rect l="l" t="t" r="r" b="b"/>
              <a:pathLst>
                <a:path w="191" h="693" extrusionOk="0">
                  <a:moveTo>
                    <a:pt x="177" y="0"/>
                  </a:moveTo>
                  <a:cubicBezTo>
                    <a:pt x="174" y="40"/>
                    <a:pt x="171" y="84"/>
                    <a:pt x="161" y="120"/>
                  </a:cubicBezTo>
                  <a:cubicBezTo>
                    <a:pt x="157" y="137"/>
                    <a:pt x="157" y="151"/>
                    <a:pt x="154" y="167"/>
                  </a:cubicBezTo>
                  <a:cubicBezTo>
                    <a:pt x="151" y="191"/>
                    <a:pt x="144" y="221"/>
                    <a:pt x="141" y="251"/>
                  </a:cubicBezTo>
                  <a:cubicBezTo>
                    <a:pt x="141" y="268"/>
                    <a:pt x="137" y="284"/>
                    <a:pt x="137" y="304"/>
                  </a:cubicBezTo>
                  <a:cubicBezTo>
                    <a:pt x="134" y="321"/>
                    <a:pt x="134" y="341"/>
                    <a:pt x="134" y="365"/>
                  </a:cubicBezTo>
                  <a:lnTo>
                    <a:pt x="134" y="388"/>
                  </a:lnTo>
                  <a:lnTo>
                    <a:pt x="134" y="401"/>
                  </a:lnTo>
                  <a:lnTo>
                    <a:pt x="134" y="405"/>
                  </a:lnTo>
                  <a:lnTo>
                    <a:pt x="107" y="455"/>
                  </a:lnTo>
                  <a:lnTo>
                    <a:pt x="104" y="458"/>
                  </a:lnTo>
                  <a:cubicBezTo>
                    <a:pt x="100" y="472"/>
                    <a:pt x="90" y="478"/>
                    <a:pt x="87" y="492"/>
                  </a:cubicBezTo>
                  <a:lnTo>
                    <a:pt x="87" y="488"/>
                  </a:lnTo>
                  <a:lnTo>
                    <a:pt x="74" y="512"/>
                  </a:lnTo>
                  <a:cubicBezTo>
                    <a:pt x="57" y="542"/>
                    <a:pt x="40" y="572"/>
                    <a:pt x="27" y="602"/>
                  </a:cubicBezTo>
                  <a:cubicBezTo>
                    <a:pt x="24" y="605"/>
                    <a:pt x="20" y="615"/>
                    <a:pt x="17" y="622"/>
                  </a:cubicBezTo>
                  <a:cubicBezTo>
                    <a:pt x="10" y="629"/>
                    <a:pt x="7" y="635"/>
                    <a:pt x="3" y="642"/>
                  </a:cubicBezTo>
                  <a:cubicBezTo>
                    <a:pt x="0" y="655"/>
                    <a:pt x="0" y="662"/>
                    <a:pt x="3" y="675"/>
                  </a:cubicBezTo>
                  <a:cubicBezTo>
                    <a:pt x="7" y="689"/>
                    <a:pt x="17" y="692"/>
                    <a:pt x="27" y="692"/>
                  </a:cubicBezTo>
                  <a:cubicBezTo>
                    <a:pt x="37" y="692"/>
                    <a:pt x="40" y="689"/>
                    <a:pt x="60" y="689"/>
                  </a:cubicBezTo>
                  <a:lnTo>
                    <a:pt x="67" y="685"/>
                  </a:lnTo>
                  <a:cubicBezTo>
                    <a:pt x="70" y="679"/>
                    <a:pt x="74" y="672"/>
                    <a:pt x="77" y="669"/>
                  </a:cubicBezTo>
                  <a:cubicBezTo>
                    <a:pt x="84" y="662"/>
                    <a:pt x="84" y="655"/>
                    <a:pt x="87" y="652"/>
                  </a:cubicBezTo>
                  <a:cubicBezTo>
                    <a:pt x="90" y="639"/>
                    <a:pt x="94" y="629"/>
                    <a:pt x="100" y="622"/>
                  </a:cubicBezTo>
                  <a:cubicBezTo>
                    <a:pt x="107" y="602"/>
                    <a:pt x="120" y="575"/>
                    <a:pt x="134" y="552"/>
                  </a:cubicBezTo>
                  <a:lnTo>
                    <a:pt x="157" y="502"/>
                  </a:lnTo>
                  <a:lnTo>
                    <a:pt x="184" y="451"/>
                  </a:lnTo>
                  <a:cubicBezTo>
                    <a:pt x="187" y="441"/>
                    <a:pt x="191" y="438"/>
                    <a:pt x="191" y="428"/>
                  </a:cubicBezTo>
                  <a:lnTo>
                    <a:pt x="191" y="425"/>
                  </a:lnTo>
                  <a:lnTo>
                    <a:pt x="191" y="411"/>
                  </a:lnTo>
                  <a:cubicBezTo>
                    <a:pt x="191" y="401"/>
                    <a:pt x="187" y="391"/>
                    <a:pt x="187" y="385"/>
                  </a:cubicBezTo>
                  <a:lnTo>
                    <a:pt x="187" y="375"/>
                  </a:lnTo>
                  <a:cubicBezTo>
                    <a:pt x="184" y="361"/>
                    <a:pt x="184" y="344"/>
                    <a:pt x="184" y="334"/>
                  </a:cubicBezTo>
                  <a:lnTo>
                    <a:pt x="184" y="204"/>
                  </a:lnTo>
                  <a:lnTo>
                    <a:pt x="184" y="157"/>
                  </a:lnTo>
                  <a:cubicBezTo>
                    <a:pt x="184" y="100"/>
                    <a:pt x="184" y="5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4"/>
            <p:cNvSpPr/>
            <p:nvPr/>
          </p:nvSpPr>
          <p:spPr>
            <a:xfrm>
              <a:off x="437033" y="2899017"/>
              <a:ext cx="98869" cy="77521"/>
            </a:xfrm>
            <a:custGeom>
              <a:avLst/>
              <a:gdLst/>
              <a:ahLst/>
              <a:cxnLst/>
              <a:rect l="l" t="t" r="r" b="b"/>
              <a:pathLst>
                <a:path w="653" h="512" extrusionOk="0">
                  <a:moveTo>
                    <a:pt x="652" y="0"/>
                  </a:moveTo>
                  <a:lnTo>
                    <a:pt x="652" y="0"/>
                  </a:lnTo>
                  <a:cubicBezTo>
                    <a:pt x="636" y="10"/>
                    <a:pt x="622" y="24"/>
                    <a:pt x="606" y="37"/>
                  </a:cubicBezTo>
                  <a:cubicBezTo>
                    <a:pt x="602" y="40"/>
                    <a:pt x="596" y="50"/>
                    <a:pt x="585" y="54"/>
                  </a:cubicBezTo>
                  <a:cubicBezTo>
                    <a:pt x="572" y="60"/>
                    <a:pt x="562" y="74"/>
                    <a:pt x="545" y="84"/>
                  </a:cubicBezTo>
                  <a:lnTo>
                    <a:pt x="505" y="107"/>
                  </a:lnTo>
                  <a:cubicBezTo>
                    <a:pt x="489" y="117"/>
                    <a:pt x="472" y="124"/>
                    <a:pt x="455" y="137"/>
                  </a:cubicBezTo>
                  <a:cubicBezTo>
                    <a:pt x="445" y="144"/>
                    <a:pt x="435" y="151"/>
                    <a:pt x="422" y="157"/>
                  </a:cubicBezTo>
                  <a:lnTo>
                    <a:pt x="402" y="171"/>
                  </a:lnTo>
                  <a:cubicBezTo>
                    <a:pt x="395" y="174"/>
                    <a:pt x="385" y="184"/>
                    <a:pt x="378" y="187"/>
                  </a:cubicBezTo>
                  <a:lnTo>
                    <a:pt x="372" y="187"/>
                  </a:lnTo>
                  <a:lnTo>
                    <a:pt x="365" y="191"/>
                  </a:lnTo>
                  <a:cubicBezTo>
                    <a:pt x="351" y="201"/>
                    <a:pt x="345" y="204"/>
                    <a:pt x="331" y="211"/>
                  </a:cubicBezTo>
                  <a:lnTo>
                    <a:pt x="328" y="218"/>
                  </a:lnTo>
                  <a:cubicBezTo>
                    <a:pt x="301" y="228"/>
                    <a:pt x="281" y="244"/>
                    <a:pt x="261" y="261"/>
                  </a:cubicBezTo>
                  <a:cubicBezTo>
                    <a:pt x="248" y="271"/>
                    <a:pt x="238" y="278"/>
                    <a:pt x="228" y="288"/>
                  </a:cubicBezTo>
                  <a:cubicBezTo>
                    <a:pt x="201" y="308"/>
                    <a:pt x="171" y="328"/>
                    <a:pt x="148" y="351"/>
                  </a:cubicBezTo>
                  <a:cubicBezTo>
                    <a:pt x="121" y="368"/>
                    <a:pt x="97" y="388"/>
                    <a:pt x="71" y="408"/>
                  </a:cubicBezTo>
                  <a:cubicBezTo>
                    <a:pt x="54" y="425"/>
                    <a:pt x="34" y="438"/>
                    <a:pt x="17" y="455"/>
                  </a:cubicBezTo>
                  <a:cubicBezTo>
                    <a:pt x="4" y="462"/>
                    <a:pt x="0" y="478"/>
                    <a:pt x="4" y="495"/>
                  </a:cubicBezTo>
                  <a:cubicBezTo>
                    <a:pt x="11" y="507"/>
                    <a:pt x="22" y="510"/>
                    <a:pt x="33" y="510"/>
                  </a:cubicBezTo>
                  <a:cubicBezTo>
                    <a:pt x="38" y="510"/>
                    <a:pt x="43" y="509"/>
                    <a:pt x="47" y="508"/>
                  </a:cubicBezTo>
                  <a:cubicBezTo>
                    <a:pt x="49" y="508"/>
                    <a:pt x="51" y="508"/>
                    <a:pt x="53" y="508"/>
                  </a:cubicBezTo>
                  <a:cubicBezTo>
                    <a:pt x="55" y="508"/>
                    <a:pt x="57" y="508"/>
                    <a:pt x="61" y="512"/>
                  </a:cubicBezTo>
                  <a:cubicBezTo>
                    <a:pt x="64" y="508"/>
                    <a:pt x="71" y="505"/>
                    <a:pt x="77" y="502"/>
                  </a:cubicBezTo>
                  <a:cubicBezTo>
                    <a:pt x="87" y="492"/>
                    <a:pt x="97" y="488"/>
                    <a:pt x="104" y="478"/>
                  </a:cubicBezTo>
                  <a:cubicBezTo>
                    <a:pt x="131" y="458"/>
                    <a:pt x="154" y="442"/>
                    <a:pt x="181" y="421"/>
                  </a:cubicBezTo>
                  <a:cubicBezTo>
                    <a:pt x="204" y="401"/>
                    <a:pt x="234" y="378"/>
                    <a:pt x="261" y="358"/>
                  </a:cubicBezTo>
                  <a:cubicBezTo>
                    <a:pt x="271" y="351"/>
                    <a:pt x="285" y="338"/>
                    <a:pt x="298" y="328"/>
                  </a:cubicBezTo>
                  <a:lnTo>
                    <a:pt x="311" y="318"/>
                  </a:lnTo>
                  <a:lnTo>
                    <a:pt x="315" y="311"/>
                  </a:lnTo>
                  <a:cubicBezTo>
                    <a:pt x="321" y="304"/>
                    <a:pt x="335" y="294"/>
                    <a:pt x="348" y="288"/>
                  </a:cubicBezTo>
                  <a:lnTo>
                    <a:pt x="351" y="284"/>
                  </a:lnTo>
                  <a:cubicBezTo>
                    <a:pt x="361" y="278"/>
                    <a:pt x="365" y="274"/>
                    <a:pt x="372" y="271"/>
                  </a:cubicBezTo>
                  <a:cubicBezTo>
                    <a:pt x="382" y="261"/>
                    <a:pt x="388" y="258"/>
                    <a:pt x="398" y="251"/>
                  </a:cubicBezTo>
                  <a:lnTo>
                    <a:pt x="415" y="238"/>
                  </a:lnTo>
                  <a:lnTo>
                    <a:pt x="432" y="224"/>
                  </a:lnTo>
                  <a:lnTo>
                    <a:pt x="435" y="221"/>
                  </a:lnTo>
                  <a:cubicBezTo>
                    <a:pt x="462" y="204"/>
                    <a:pt x="482" y="187"/>
                    <a:pt x="499" y="171"/>
                  </a:cubicBezTo>
                  <a:lnTo>
                    <a:pt x="505" y="161"/>
                  </a:lnTo>
                  <a:cubicBezTo>
                    <a:pt x="529" y="144"/>
                    <a:pt x="549" y="127"/>
                    <a:pt x="565" y="107"/>
                  </a:cubicBezTo>
                  <a:lnTo>
                    <a:pt x="572" y="101"/>
                  </a:lnTo>
                  <a:cubicBezTo>
                    <a:pt x="589" y="84"/>
                    <a:pt x="602" y="70"/>
                    <a:pt x="616" y="54"/>
                  </a:cubicBezTo>
                  <a:cubicBezTo>
                    <a:pt x="629" y="37"/>
                    <a:pt x="639" y="17"/>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446572" y="2880243"/>
              <a:ext cx="77218" cy="77823"/>
            </a:xfrm>
            <a:custGeom>
              <a:avLst/>
              <a:gdLst/>
              <a:ahLst/>
              <a:cxnLst/>
              <a:rect l="l" t="t" r="r" b="b"/>
              <a:pathLst>
                <a:path w="510" h="514" extrusionOk="0">
                  <a:moveTo>
                    <a:pt x="509" y="1"/>
                  </a:moveTo>
                  <a:lnTo>
                    <a:pt x="492" y="21"/>
                  </a:lnTo>
                  <a:lnTo>
                    <a:pt x="482" y="44"/>
                  </a:lnTo>
                  <a:lnTo>
                    <a:pt x="469" y="61"/>
                  </a:lnTo>
                  <a:lnTo>
                    <a:pt x="432" y="111"/>
                  </a:lnTo>
                  <a:lnTo>
                    <a:pt x="422" y="121"/>
                  </a:lnTo>
                  <a:cubicBezTo>
                    <a:pt x="416" y="131"/>
                    <a:pt x="409" y="141"/>
                    <a:pt x="402" y="148"/>
                  </a:cubicBezTo>
                  <a:cubicBezTo>
                    <a:pt x="389" y="161"/>
                    <a:pt x="382" y="171"/>
                    <a:pt x="369" y="184"/>
                  </a:cubicBezTo>
                  <a:cubicBezTo>
                    <a:pt x="339" y="218"/>
                    <a:pt x="302" y="255"/>
                    <a:pt x="258" y="288"/>
                  </a:cubicBezTo>
                  <a:lnTo>
                    <a:pt x="265" y="288"/>
                  </a:lnTo>
                  <a:cubicBezTo>
                    <a:pt x="258" y="288"/>
                    <a:pt x="255" y="295"/>
                    <a:pt x="252" y="298"/>
                  </a:cubicBezTo>
                  <a:cubicBezTo>
                    <a:pt x="225" y="318"/>
                    <a:pt x="198" y="335"/>
                    <a:pt x="171" y="355"/>
                  </a:cubicBezTo>
                  <a:cubicBezTo>
                    <a:pt x="158" y="368"/>
                    <a:pt x="148" y="378"/>
                    <a:pt x="135" y="385"/>
                  </a:cubicBezTo>
                  <a:cubicBezTo>
                    <a:pt x="118" y="398"/>
                    <a:pt x="98" y="412"/>
                    <a:pt x="81" y="422"/>
                  </a:cubicBezTo>
                  <a:cubicBezTo>
                    <a:pt x="74" y="428"/>
                    <a:pt x="68" y="432"/>
                    <a:pt x="64" y="435"/>
                  </a:cubicBezTo>
                  <a:cubicBezTo>
                    <a:pt x="58" y="442"/>
                    <a:pt x="51" y="445"/>
                    <a:pt x="48" y="449"/>
                  </a:cubicBezTo>
                  <a:cubicBezTo>
                    <a:pt x="48" y="452"/>
                    <a:pt x="41" y="452"/>
                    <a:pt x="38" y="455"/>
                  </a:cubicBezTo>
                  <a:cubicBezTo>
                    <a:pt x="34" y="465"/>
                    <a:pt x="24" y="469"/>
                    <a:pt x="21" y="475"/>
                  </a:cubicBezTo>
                  <a:lnTo>
                    <a:pt x="4" y="492"/>
                  </a:lnTo>
                  <a:cubicBezTo>
                    <a:pt x="1" y="495"/>
                    <a:pt x="1" y="502"/>
                    <a:pt x="4" y="509"/>
                  </a:cubicBezTo>
                  <a:lnTo>
                    <a:pt x="8" y="512"/>
                  </a:lnTo>
                  <a:cubicBezTo>
                    <a:pt x="10" y="512"/>
                    <a:pt x="15" y="514"/>
                    <a:pt x="19" y="514"/>
                  </a:cubicBezTo>
                  <a:cubicBezTo>
                    <a:pt x="21" y="514"/>
                    <a:pt x="23" y="513"/>
                    <a:pt x="24" y="512"/>
                  </a:cubicBezTo>
                  <a:cubicBezTo>
                    <a:pt x="34" y="509"/>
                    <a:pt x="38" y="499"/>
                    <a:pt x="48" y="495"/>
                  </a:cubicBezTo>
                  <a:cubicBezTo>
                    <a:pt x="51" y="492"/>
                    <a:pt x="58" y="482"/>
                    <a:pt x="68" y="479"/>
                  </a:cubicBezTo>
                  <a:cubicBezTo>
                    <a:pt x="81" y="465"/>
                    <a:pt x="95" y="455"/>
                    <a:pt x="108" y="449"/>
                  </a:cubicBezTo>
                  <a:cubicBezTo>
                    <a:pt x="131" y="432"/>
                    <a:pt x="151" y="418"/>
                    <a:pt x="171" y="408"/>
                  </a:cubicBezTo>
                  <a:cubicBezTo>
                    <a:pt x="185" y="398"/>
                    <a:pt x="202" y="392"/>
                    <a:pt x="215" y="382"/>
                  </a:cubicBezTo>
                  <a:cubicBezTo>
                    <a:pt x="232" y="368"/>
                    <a:pt x="252" y="358"/>
                    <a:pt x="265" y="338"/>
                  </a:cubicBezTo>
                  <a:cubicBezTo>
                    <a:pt x="265" y="335"/>
                    <a:pt x="268" y="335"/>
                    <a:pt x="268" y="335"/>
                  </a:cubicBezTo>
                  <a:cubicBezTo>
                    <a:pt x="272" y="332"/>
                    <a:pt x="282" y="328"/>
                    <a:pt x="285" y="321"/>
                  </a:cubicBezTo>
                  <a:cubicBezTo>
                    <a:pt x="322" y="295"/>
                    <a:pt x="352" y="261"/>
                    <a:pt x="375" y="231"/>
                  </a:cubicBezTo>
                  <a:cubicBezTo>
                    <a:pt x="392" y="211"/>
                    <a:pt x="405" y="188"/>
                    <a:pt x="419" y="171"/>
                  </a:cubicBezTo>
                  <a:cubicBezTo>
                    <a:pt x="436" y="151"/>
                    <a:pt x="452" y="121"/>
                    <a:pt x="469" y="94"/>
                  </a:cubicBezTo>
                  <a:cubicBezTo>
                    <a:pt x="482" y="64"/>
                    <a:pt x="499" y="34"/>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4"/>
            <p:cNvSpPr/>
            <p:nvPr/>
          </p:nvSpPr>
          <p:spPr>
            <a:xfrm>
              <a:off x="367689" y="2925817"/>
              <a:ext cx="173816" cy="428483"/>
            </a:xfrm>
            <a:custGeom>
              <a:avLst/>
              <a:gdLst/>
              <a:ahLst/>
              <a:cxnLst/>
              <a:rect l="l" t="t" r="r" b="b"/>
              <a:pathLst>
                <a:path w="1148" h="2830" extrusionOk="0">
                  <a:moveTo>
                    <a:pt x="100" y="0"/>
                  </a:moveTo>
                  <a:cubicBezTo>
                    <a:pt x="97" y="0"/>
                    <a:pt x="94" y="0"/>
                    <a:pt x="91" y="0"/>
                  </a:cubicBezTo>
                  <a:cubicBezTo>
                    <a:pt x="61" y="0"/>
                    <a:pt x="27" y="24"/>
                    <a:pt x="17" y="47"/>
                  </a:cubicBezTo>
                  <a:cubicBezTo>
                    <a:pt x="0" y="81"/>
                    <a:pt x="0" y="117"/>
                    <a:pt x="20" y="151"/>
                  </a:cubicBezTo>
                  <a:cubicBezTo>
                    <a:pt x="27" y="164"/>
                    <a:pt x="34" y="174"/>
                    <a:pt x="37" y="181"/>
                  </a:cubicBezTo>
                  <a:lnTo>
                    <a:pt x="37" y="184"/>
                  </a:lnTo>
                  <a:cubicBezTo>
                    <a:pt x="40" y="184"/>
                    <a:pt x="40" y="191"/>
                    <a:pt x="40" y="191"/>
                  </a:cubicBezTo>
                  <a:cubicBezTo>
                    <a:pt x="54" y="218"/>
                    <a:pt x="67" y="248"/>
                    <a:pt x="84" y="278"/>
                  </a:cubicBezTo>
                  <a:cubicBezTo>
                    <a:pt x="104" y="311"/>
                    <a:pt x="121" y="345"/>
                    <a:pt x="137" y="378"/>
                  </a:cubicBezTo>
                  <a:cubicBezTo>
                    <a:pt x="157" y="428"/>
                    <a:pt x="184" y="482"/>
                    <a:pt x="208" y="532"/>
                  </a:cubicBezTo>
                  <a:lnTo>
                    <a:pt x="285" y="682"/>
                  </a:lnTo>
                  <a:cubicBezTo>
                    <a:pt x="288" y="686"/>
                    <a:pt x="288" y="696"/>
                    <a:pt x="291" y="699"/>
                  </a:cubicBezTo>
                  <a:cubicBezTo>
                    <a:pt x="301" y="736"/>
                    <a:pt x="305" y="776"/>
                    <a:pt x="311" y="813"/>
                  </a:cubicBezTo>
                  <a:cubicBezTo>
                    <a:pt x="328" y="900"/>
                    <a:pt x="341" y="993"/>
                    <a:pt x="358" y="1080"/>
                  </a:cubicBezTo>
                  <a:cubicBezTo>
                    <a:pt x="378" y="1171"/>
                    <a:pt x="395" y="1264"/>
                    <a:pt x="422" y="1351"/>
                  </a:cubicBezTo>
                  <a:cubicBezTo>
                    <a:pt x="428" y="1395"/>
                    <a:pt x="442" y="1435"/>
                    <a:pt x="455" y="1478"/>
                  </a:cubicBezTo>
                  <a:cubicBezTo>
                    <a:pt x="468" y="1518"/>
                    <a:pt x="475" y="1562"/>
                    <a:pt x="488" y="1602"/>
                  </a:cubicBezTo>
                  <a:cubicBezTo>
                    <a:pt x="509" y="1689"/>
                    <a:pt x="535" y="1779"/>
                    <a:pt x="562" y="1866"/>
                  </a:cubicBezTo>
                  <a:cubicBezTo>
                    <a:pt x="609" y="2006"/>
                    <a:pt x="642" y="2157"/>
                    <a:pt x="679" y="2304"/>
                  </a:cubicBezTo>
                  <a:cubicBezTo>
                    <a:pt x="696" y="2381"/>
                    <a:pt x="723" y="2454"/>
                    <a:pt x="753" y="2531"/>
                  </a:cubicBezTo>
                  <a:cubicBezTo>
                    <a:pt x="769" y="2568"/>
                    <a:pt x="786" y="2608"/>
                    <a:pt x="806" y="2648"/>
                  </a:cubicBezTo>
                  <a:cubicBezTo>
                    <a:pt x="819" y="2682"/>
                    <a:pt x="840" y="2705"/>
                    <a:pt x="856" y="2735"/>
                  </a:cubicBezTo>
                  <a:cubicBezTo>
                    <a:pt x="860" y="2735"/>
                    <a:pt x="860" y="2739"/>
                    <a:pt x="860" y="2739"/>
                  </a:cubicBezTo>
                  <a:cubicBezTo>
                    <a:pt x="885" y="2795"/>
                    <a:pt x="941" y="2830"/>
                    <a:pt x="1001" y="2830"/>
                  </a:cubicBezTo>
                  <a:cubicBezTo>
                    <a:pt x="1013" y="2830"/>
                    <a:pt x="1025" y="2828"/>
                    <a:pt x="1037" y="2826"/>
                  </a:cubicBezTo>
                  <a:cubicBezTo>
                    <a:pt x="1054" y="2822"/>
                    <a:pt x="1074" y="2816"/>
                    <a:pt x="1074" y="2816"/>
                  </a:cubicBezTo>
                  <a:cubicBezTo>
                    <a:pt x="1120" y="2775"/>
                    <a:pt x="1147" y="2715"/>
                    <a:pt x="1130" y="2655"/>
                  </a:cubicBezTo>
                  <a:cubicBezTo>
                    <a:pt x="1127" y="2638"/>
                    <a:pt x="1120" y="2625"/>
                    <a:pt x="1114" y="2615"/>
                  </a:cubicBezTo>
                  <a:cubicBezTo>
                    <a:pt x="1104" y="2588"/>
                    <a:pt x="1094" y="2565"/>
                    <a:pt x="1080" y="2538"/>
                  </a:cubicBezTo>
                  <a:cubicBezTo>
                    <a:pt x="1070" y="2515"/>
                    <a:pt x="1057" y="2488"/>
                    <a:pt x="1043" y="2468"/>
                  </a:cubicBezTo>
                  <a:cubicBezTo>
                    <a:pt x="1013" y="2418"/>
                    <a:pt x="980" y="2368"/>
                    <a:pt x="953" y="2317"/>
                  </a:cubicBezTo>
                  <a:cubicBezTo>
                    <a:pt x="926" y="2267"/>
                    <a:pt x="893" y="2220"/>
                    <a:pt x="870" y="2170"/>
                  </a:cubicBezTo>
                  <a:cubicBezTo>
                    <a:pt x="843" y="2120"/>
                    <a:pt x="819" y="2067"/>
                    <a:pt x="793" y="2017"/>
                  </a:cubicBezTo>
                  <a:cubicBezTo>
                    <a:pt x="746" y="1906"/>
                    <a:pt x="702" y="1803"/>
                    <a:pt x="669" y="1689"/>
                  </a:cubicBezTo>
                  <a:cubicBezTo>
                    <a:pt x="659" y="1665"/>
                    <a:pt x="652" y="1635"/>
                    <a:pt x="642" y="1612"/>
                  </a:cubicBezTo>
                  <a:cubicBezTo>
                    <a:pt x="629" y="1565"/>
                    <a:pt x="619" y="1518"/>
                    <a:pt x="606" y="1478"/>
                  </a:cubicBezTo>
                  <a:cubicBezTo>
                    <a:pt x="592" y="1431"/>
                    <a:pt x="575" y="1388"/>
                    <a:pt x="562" y="1344"/>
                  </a:cubicBezTo>
                  <a:cubicBezTo>
                    <a:pt x="539" y="1254"/>
                    <a:pt x="512" y="1164"/>
                    <a:pt x="492" y="1070"/>
                  </a:cubicBezTo>
                  <a:cubicBezTo>
                    <a:pt x="472" y="977"/>
                    <a:pt x="445" y="883"/>
                    <a:pt x="418" y="793"/>
                  </a:cubicBezTo>
                  <a:cubicBezTo>
                    <a:pt x="405" y="763"/>
                    <a:pt x="395" y="736"/>
                    <a:pt x="388" y="709"/>
                  </a:cubicBezTo>
                  <a:cubicBezTo>
                    <a:pt x="375" y="626"/>
                    <a:pt x="345" y="545"/>
                    <a:pt x="328" y="462"/>
                  </a:cubicBezTo>
                  <a:cubicBezTo>
                    <a:pt x="321" y="418"/>
                    <a:pt x="311" y="378"/>
                    <a:pt x="301" y="335"/>
                  </a:cubicBezTo>
                  <a:cubicBezTo>
                    <a:pt x="288" y="295"/>
                    <a:pt x="275" y="251"/>
                    <a:pt x="258" y="211"/>
                  </a:cubicBezTo>
                  <a:cubicBezTo>
                    <a:pt x="251" y="184"/>
                    <a:pt x="238" y="161"/>
                    <a:pt x="228" y="134"/>
                  </a:cubicBezTo>
                  <a:cubicBezTo>
                    <a:pt x="218" y="107"/>
                    <a:pt x="204" y="77"/>
                    <a:pt x="188" y="51"/>
                  </a:cubicBezTo>
                  <a:cubicBezTo>
                    <a:pt x="169" y="20"/>
                    <a:pt x="139"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4"/>
            <p:cNvSpPr/>
            <p:nvPr/>
          </p:nvSpPr>
          <p:spPr>
            <a:xfrm>
              <a:off x="77137" y="2021611"/>
              <a:ext cx="174270" cy="524173"/>
            </a:xfrm>
            <a:custGeom>
              <a:avLst/>
              <a:gdLst/>
              <a:ahLst/>
              <a:cxnLst/>
              <a:rect l="l" t="t" r="r" b="b"/>
              <a:pathLst>
                <a:path w="1151" h="3462" extrusionOk="0">
                  <a:moveTo>
                    <a:pt x="191" y="205"/>
                  </a:moveTo>
                  <a:cubicBezTo>
                    <a:pt x="193" y="207"/>
                    <a:pt x="194" y="209"/>
                    <a:pt x="196" y="212"/>
                  </a:cubicBezTo>
                  <a:lnTo>
                    <a:pt x="196" y="212"/>
                  </a:lnTo>
                  <a:cubicBezTo>
                    <a:pt x="191" y="211"/>
                    <a:pt x="191" y="205"/>
                    <a:pt x="191" y="205"/>
                  </a:cubicBezTo>
                  <a:close/>
                  <a:moveTo>
                    <a:pt x="27" y="0"/>
                  </a:moveTo>
                  <a:cubicBezTo>
                    <a:pt x="16" y="0"/>
                    <a:pt x="6" y="7"/>
                    <a:pt x="4" y="21"/>
                  </a:cubicBezTo>
                  <a:cubicBezTo>
                    <a:pt x="4" y="31"/>
                    <a:pt x="0" y="35"/>
                    <a:pt x="4" y="45"/>
                  </a:cubicBezTo>
                  <a:cubicBezTo>
                    <a:pt x="4" y="48"/>
                    <a:pt x="4" y="51"/>
                    <a:pt x="7" y="55"/>
                  </a:cubicBezTo>
                  <a:cubicBezTo>
                    <a:pt x="14" y="61"/>
                    <a:pt x="14" y="65"/>
                    <a:pt x="17" y="68"/>
                  </a:cubicBezTo>
                  <a:cubicBezTo>
                    <a:pt x="17" y="71"/>
                    <a:pt x="20" y="78"/>
                    <a:pt x="24" y="81"/>
                  </a:cubicBezTo>
                  <a:cubicBezTo>
                    <a:pt x="37" y="98"/>
                    <a:pt x="47" y="111"/>
                    <a:pt x="57" y="128"/>
                  </a:cubicBezTo>
                  <a:cubicBezTo>
                    <a:pt x="70" y="148"/>
                    <a:pt x="87" y="168"/>
                    <a:pt x="104" y="188"/>
                  </a:cubicBezTo>
                  <a:cubicBezTo>
                    <a:pt x="121" y="212"/>
                    <a:pt x="137" y="235"/>
                    <a:pt x="154" y="255"/>
                  </a:cubicBezTo>
                  <a:cubicBezTo>
                    <a:pt x="174" y="279"/>
                    <a:pt x="191" y="302"/>
                    <a:pt x="214" y="329"/>
                  </a:cubicBezTo>
                  <a:cubicBezTo>
                    <a:pt x="218" y="329"/>
                    <a:pt x="218" y="332"/>
                    <a:pt x="221" y="335"/>
                  </a:cubicBezTo>
                  <a:cubicBezTo>
                    <a:pt x="221" y="337"/>
                    <a:pt x="222" y="338"/>
                    <a:pt x="223" y="340"/>
                  </a:cubicBezTo>
                  <a:lnTo>
                    <a:pt x="223" y="340"/>
                  </a:lnTo>
                  <a:cubicBezTo>
                    <a:pt x="222" y="339"/>
                    <a:pt x="222" y="339"/>
                    <a:pt x="221" y="339"/>
                  </a:cubicBezTo>
                  <a:lnTo>
                    <a:pt x="221" y="339"/>
                  </a:lnTo>
                  <a:cubicBezTo>
                    <a:pt x="221" y="339"/>
                    <a:pt x="221" y="345"/>
                    <a:pt x="224" y="345"/>
                  </a:cubicBezTo>
                  <a:cubicBezTo>
                    <a:pt x="224" y="343"/>
                    <a:pt x="224" y="341"/>
                    <a:pt x="223" y="340"/>
                  </a:cubicBezTo>
                  <a:lnTo>
                    <a:pt x="223" y="340"/>
                  </a:lnTo>
                  <a:cubicBezTo>
                    <a:pt x="225" y="342"/>
                    <a:pt x="226" y="346"/>
                    <a:pt x="231" y="349"/>
                  </a:cubicBezTo>
                  <a:cubicBezTo>
                    <a:pt x="233" y="351"/>
                    <a:pt x="234" y="354"/>
                    <a:pt x="235" y="357"/>
                  </a:cubicBezTo>
                  <a:lnTo>
                    <a:pt x="235" y="357"/>
                  </a:lnTo>
                  <a:lnTo>
                    <a:pt x="234" y="355"/>
                  </a:lnTo>
                  <a:lnTo>
                    <a:pt x="234" y="355"/>
                  </a:lnTo>
                  <a:cubicBezTo>
                    <a:pt x="234" y="355"/>
                    <a:pt x="234" y="362"/>
                    <a:pt x="238" y="362"/>
                  </a:cubicBezTo>
                  <a:cubicBezTo>
                    <a:pt x="237" y="360"/>
                    <a:pt x="236" y="359"/>
                    <a:pt x="235" y="357"/>
                  </a:cubicBezTo>
                  <a:lnTo>
                    <a:pt x="235" y="357"/>
                  </a:lnTo>
                  <a:lnTo>
                    <a:pt x="241" y="366"/>
                  </a:lnTo>
                  <a:cubicBezTo>
                    <a:pt x="248" y="366"/>
                    <a:pt x="248" y="369"/>
                    <a:pt x="248" y="369"/>
                  </a:cubicBezTo>
                  <a:cubicBezTo>
                    <a:pt x="248" y="372"/>
                    <a:pt x="251" y="372"/>
                    <a:pt x="251" y="379"/>
                  </a:cubicBezTo>
                  <a:cubicBezTo>
                    <a:pt x="254" y="382"/>
                    <a:pt x="254" y="386"/>
                    <a:pt x="258" y="389"/>
                  </a:cubicBezTo>
                  <a:cubicBezTo>
                    <a:pt x="254" y="389"/>
                    <a:pt x="254" y="386"/>
                    <a:pt x="254" y="386"/>
                  </a:cubicBezTo>
                  <a:lnTo>
                    <a:pt x="254" y="386"/>
                  </a:lnTo>
                  <a:cubicBezTo>
                    <a:pt x="254" y="389"/>
                    <a:pt x="258" y="389"/>
                    <a:pt x="258" y="396"/>
                  </a:cubicBezTo>
                  <a:cubicBezTo>
                    <a:pt x="264" y="396"/>
                    <a:pt x="264" y="399"/>
                    <a:pt x="264" y="399"/>
                  </a:cubicBezTo>
                  <a:lnTo>
                    <a:pt x="268" y="402"/>
                  </a:lnTo>
                  <a:lnTo>
                    <a:pt x="271" y="406"/>
                  </a:lnTo>
                  <a:lnTo>
                    <a:pt x="281" y="416"/>
                  </a:lnTo>
                  <a:lnTo>
                    <a:pt x="281" y="416"/>
                  </a:lnTo>
                  <a:lnTo>
                    <a:pt x="284" y="419"/>
                  </a:lnTo>
                  <a:lnTo>
                    <a:pt x="281" y="416"/>
                  </a:lnTo>
                  <a:lnTo>
                    <a:pt x="281" y="416"/>
                  </a:lnTo>
                  <a:cubicBezTo>
                    <a:pt x="281" y="416"/>
                    <a:pt x="281" y="419"/>
                    <a:pt x="284" y="419"/>
                  </a:cubicBezTo>
                  <a:lnTo>
                    <a:pt x="284" y="422"/>
                  </a:lnTo>
                  <a:cubicBezTo>
                    <a:pt x="288" y="436"/>
                    <a:pt x="298" y="446"/>
                    <a:pt x="304" y="452"/>
                  </a:cubicBezTo>
                  <a:lnTo>
                    <a:pt x="341" y="503"/>
                  </a:lnTo>
                  <a:cubicBezTo>
                    <a:pt x="348" y="513"/>
                    <a:pt x="355" y="523"/>
                    <a:pt x="365" y="533"/>
                  </a:cubicBezTo>
                  <a:cubicBezTo>
                    <a:pt x="371" y="539"/>
                    <a:pt x="375" y="553"/>
                    <a:pt x="385" y="563"/>
                  </a:cubicBezTo>
                  <a:lnTo>
                    <a:pt x="421" y="610"/>
                  </a:lnTo>
                  <a:cubicBezTo>
                    <a:pt x="425" y="620"/>
                    <a:pt x="432" y="623"/>
                    <a:pt x="435" y="633"/>
                  </a:cubicBezTo>
                  <a:cubicBezTo>
                    <a:pt x="452" y="656"/>
                    <a:pt x="468" y="686"/>
                    <a:pt x="485" y="713"/>
                  </a:cubicBezTo>
                  <a:cubicBezTo>
                    <a:pt x="488" y="717"/>
                    <a:pt x="488" y="720"/>
                    <a:pt x="492" y="723"/>
                  </a:cubicBezTo>
                  <a:cubicBezTo>
                    <a:pt x="502" y="747"/>
                    <a:pt x="515" y="767"/>
                    <a:pt x="525" y="787"/>
                  </a:cubicBezTo>
                  <a:cubicBezTo>
                    <a:pt x="525" y="790"/>
                    <a:pt x="532" y="797"/>
                    <a:pt x="532" y="800"/>
                  </a:cubicBezTo>
                  <a:cubicBezTo>
                    <a:pt x="535" y="814"/>
                    <a:pt x="542" y="820"/>
                    <a:pt x="549" y="834"/>
                  </a:cubicBezTo>
                  <a:cubicBezTo>
                    <a:pt x="555" y="850"/>
                    <a:pt x="559" y="864"/>
                    <a:pt x="569" y="880"/>
                  </a:cubicBezTo>
                  <a:cubicBezTo>
                    <a:pt x="575" y="904"/>
                    <a:pt x="589" y="924"/>
                    <a:pt x="599" y="947"/>
                  </a:cubicBezTo>
                  <a:cubicBezTo>
                    <a:pt x="625" y="1014"/>
                    <a:pt x="659" y="1081"/>
                    <a:pt x="689" y="1148"/>
                  </a:cubicBezTo>
                  <a:lnTo>
                    <a:pt x="689" y="1151"/>
                  </a:lnTo>
                  <a:cubicBezTo>
                    <a:pt x="699" y="1175"/>
                    <a:pt x="709" y="1205"/>
                    <a:pt x="722" y="1231"/>
                  </a:cubicBezTo>
                  <a:cubicBezTo>
                    <a:pt x="752" y="1292"/>
                    <a:pt x="783" y="1355"/>
                    <a:pt x="806" y="1422"/>
                  </a:cubicBezTo>
                  <a:cubicBezTo>
                    <a:pt x="816" y="1439"/>
                    <a:pt x="823" y="1452"/>
                    <a:pt x="826" y="1469"/>
                  </a:cubicBezTo>
                  <a:cubicBezTo>
                    <a:pt x="836" y="1489"/>
                    <a:pt x="839" y="1506"/>
                    <a:pt x="849" y="1526"/>
                  </a:cubicBezTo>
                  <a:cubicBezTo>
                    <a:pt x="856" y="1556"/>
                    <a:pt x="870" y="1586"/>
                    <a:pt x="876" y="1616"/>
                  </a:cubicBezTo>
                  <a:cubicBezTo>
                    <a:pt x="886" y="1649"/>
                    <a:pt x="900" y="1686"/>
                    <a:pt x="906" y="1720"/>
                  </a:cubicBezTo>
                  <a:lnTo>
                    <a:pt x="920" y="1770"/>
                  </a:lnTo>
                  <a:cubicBezTo>
                    <a:pt x="923" y="1793"/>
                    <a:pt x="933" y="1817"/>
                    <a:pt x="936" y="1840"/>
                  </a:cubicBezTo>
                  <a:cubicBezTo>
                    <a:pt x="943" y="1870"/>
                    <a:pt x="950" y="1903"/>
                    <a:pt x="956" y="1937"/>
                  </a:cubicBezTo>
                  <a:cubicBezTo>
                    <a:pt x="966" y="1974"/>
                    <a:pt x="970" y="2010"/>
                    <a:pt x="976" y="2051"/>
                  </a:cubicBezTo>
                  <a:cubicBezTo>
                    <a:pt x="983" y="2074"/>
                    <a:pt x="983" y="2101"/>
                    <a:pt x="987" y="2124"/>
                  </a:cubicBezTo>
                  <a:cubicBezTo>
                    <a:pt x="987" y="2151"/>
                    <a:pt x="990" y="2174"/>
                    <a:pt x="990" y="2201"/>
                  </a:cubicBezTo>
                  <a:lnTo>
                    <a:pt x="990" y="2228"/>
                  </a:lnTo>
                  <a:lnTo>
                    <a:pt x="990" y="2341"/>
                  </a:lnTo>
                  <a:cubicBezTo>
                    <a:pt x="990" y="2378"/>
                    <a:pt x="990" y="2418"/>
                    <a:pt x="993" y="2455"/>
                  </a:cubicBezTo>
                  <a:cubicBezTo>
                    <a:pt x="1000" y="2492"/>
                    <a:pt x="1003" y="2525"/>
                    <a:pt x="1007" y="2562"/>
                  </a:cubicBezTo>
                  <a:cubicBezTo>
                    <a:pt x="1013" y="2606"/>
                    <a:pt x="1020" y="2646"/>
                    <a:pt x="1027" y="2689"/>
                  </a:cubicBezTo>
                  <a:lnTo>
                    <a:pt x="1027" y="2693"/>
                  </a:lnTo>
                  <a:cubicBezTo>
                    <a:pt x="1027" y="2713"/>
                    <a:pt x="1030" y="2736"/>
                    <a:pt x="1037" y="2756"/>
                  </a:cubicBezTo>
                  <a:cubicBezTo>
                    <a:pt x="1040" y="2789"/>
                    <a:pt x="1050" y="2820"/>
                    <a:pt x="1053" y="2853"/>
                  </a:cubicBezTo>
                  <a:cubicBezTo>
                    <a:pt x="1057" y="2873"/>
                    <a:pt x="1060" y="2896"/>
                    <a:pt x="1067" y="2920"/>
                  </a:cubicBezTo>
                  <a:cubicBezTo>
                    <a:pt x="1070" y="2943"/>
                    <a:pt x="1073" y="2973"/>
                    <a:pt x="1077" y="2997"/>
                  </a:cubicBezTo>
                  <a:cubicBezTo>
                    <a:pt x="1087" y="3074"/>
                    <a:pt x="1100" y="3147"/>
                    <a:pt x="1104" y="3224"/>
                  </a:cubicBezTo>
                  <a:cubicBezTo>
                    <a:pt x="1110" y="3304"/>
                    <a:pt x="1117" y="3381"/>
                    <a:pt x="1120" y="3462"/>
                  </a:cubicBezTo>
                  <a:cubicBezTo>
                    <a:pt x="1120" y="3449"/>
                    <a:pt x="1120" y="3437"/>
                    <a:pt x="1133" y="3437"/>
                  </a:cubicBezTo>
                  <a:cubicBezTo>
                    <a:pt x="1137" y="3437"/>
                    <a:pt x="1143" y="3438"/>
                    <a:pt x="1150" y="3441"/>
                  </a:cubicBezTo>
                  <a:lnTo>
                    <a:pt x="1150" y="3405"/>
                  </a:lnTo>
                  <a:lnTo>
                    <a:pt x="1150" y="3395"/>
                  </a:lnTo>
                  <a:lnTo>
                    <a:pt x="1150" y="3355"/>
                  </a:lnTo>
                  <a:lnTo>
                    <a:pt x="1150" y="3348"/>
                  </a:lnTo>
                  <a:lnTo>
                    <a:pt x="1150" y="3331"/>
                  </a:lnTo>
                  <a:cubicBezTo>
                    <a:pt x="1150" y="3291"/>
                    <a:pt x="1150" y="3254"/>
                    <a:pt x="1144" y="3214"/>
                  </a:cubicBezTo>
                  <a:cubicBezTo>
                    <a:pt x="1140" y="3177"/>
                    <a:pt x="1140" y="3137"/>
                    <a:pt x="1137" y="3097"/>
                  </a:cubicBezTo>
                  <a:cubicBezTo>
                    <a:pt x="1134" y="3024"/>
                    <a:pt x="1120" y="2947"/>
                    <a:pt x="1110" y="2873"/>
                  </a:cubicBezTo>
                  <a:cubicBezTo>
                    <a:pt x="1100" y="2793"/>
                    <a:pt x="1090" y="2719"/>
                    <a:pt x="1077" y="2642"/>
                  </a:cubicBezTo>
                  <a:cubicBezTo>
                    <a:pt x="1073" y="2606"/>
                    <a:pt x="1070" y="2572"/>
                    <a:pt x="1067" y="2535"/>
                  </a:cubicBezTo>
                  <a:cubicBezTo>
                    <a:pt x="1060" y="2495"/>
                    <a:pt x="1057" y="2458"/>
                    <a:pt x="1057" y="2422"/>
                  </a:cubicBezTo>
                  <a:lnTo>
                    <a:pt x="1057" y="2335"/>
                  </a:lnTo>
                  <a:lnTo>
                    <a:pt x="1057" y="2251"/>
                  </a:lnTo>
                  <a:cubicBezTo>
                    <a:pt x="1057" y="2221"/>
                    <a:pt x="1057" y="2191"/>
                    <a:pt x="1053" y="2161"/>
                  </a:cubicBezTo>
                  <a:cubicBezTo>
                    <a:pt x="1053" y="2134"/>
                    <a:pt x="1050" y="2104"/>
                    <a:pt x="1043" y="2074"/>
                  </a:cubicBezTo>
                  <a:cubicBezTo>
                    <a:pt x="1040" y="2037"/>
                    <a:pt x="1037" y="2004"/>
                    <a:pt x="1027" y="1967"/>
                  </a:cubicBezTo>
                  <a:cubicBezTo>
                    <a:pt x="1020" y="1927"/>
                    <a:pt x="1017" y="1890"/>
                    <a:pt x="1007" y="1857"/>
                  </a:cubicBezTo>
                  <a:lnTo>
                    <a:pt x="983" y="1743"/>
                  </a:lnTo>
                  <a:cubicBezTo>
                    <a:pt x="976" y="1723"/>
                    <a:pt x="973" y="1706"/>
                    <a:pt x="970" y="1689"/>
                  </a:cubicBezTo>
                  <a:cubicBezTo>
                    <a:pt x="966" y="1669"/>
                    <a:pt x="960" y="1643"/>
                    <a:pt x="953" y="1623"/>
                  </a:cubicBezTo>
                  <a:cubicBezTo>
                    <a:pt x="950" y="1606"/>
                    <a:pt x="940" y="1589"/>
                    <a:pt x="936" y="1572"/>
                  </a:cubicBezTo>
                  <a:cubicBezTo>
                    <a:pt x="926" y="1556"/>
                    <a:pt x="923" y="1542"/>
                    <a:pt x="920" y="1526"/>
                  </a:cubicBezTo>
                  <a:cubicBezTo>
                    <a:pt x="916" y="1506"/>
                    <a:pt x="906" y="1486"/>
                    <a:pt x="900" y="1465"/>
                  </a:cubicBezTo>
                  <a:cubicBezTo>
                    <a:pt x="890" y="1442"/>
                    <a:pt x="886" y="1425"/>
                    <a:pt x="876" y="1409"/>
                  </a:cubicBezTo>
                  <a:cubicBezTo>
                    <a:pt x="853" y="1342"/>
                    <a:pt x="826" y="1275"/>
                    <a:pt x="799" y="1208"/>
                  </a:cubicBezTo>
                  <a:cubicBezTo>
                    <a:pt x="766" y="1138"/>
                    <a:pt x="736" y="1064"/>
                    <a:pt x="702" y="987"/>
                  </a:cubicBezTo>
                  <a:cubicBezTo>
                    <a:pt x="686" y="951"/>
                    <a:pt x="672" y="917"/>
                    <a:pt x="656" y="880"/>
                  </a:cubicBezTo>
                  <a:cubicBezTo>
                    <a:pt x="642" y="847"/>
                    <a:pt x="625" y="814"/>
                    <a:pt x="609" y="780"/>
                  </a:cubicBezTo>
                  <a:cubicBezTo>
                    <a:pt x="602" y="763"/>
                    <a:pt x="589" y="740"/>
                    <a:pt x="582" y="723"/>
                  </a:cubicBezTo>
                  <a:cubicBezTo>
                    <a:pt x="572" y="713"/>
                    <a:pt x="569" y="700"/>
                    <a:pt x="559" y="686"/>
                  </a:cubicBezTo>
                  <a:cubicBezTo>
                    <a:pt x="539" y="656"/>
                    <a:pt x="518" y="623"/>
                    <a:pt x="498" y="596"/>
                  </a:cubicBezTo>
                  <a:cubicBezTo>
                    <a:pt x="482" y="573"/>
                    <a:pt x="468" y="553"/>
                    <a:pt x="452" y="533"/>
                  </a:cubicBezTo>
                  <a:cubicBezTo>
                    <a:pt x="442" y="523"/>
                    <a:pt x="438" y="516"/>
                    <a:pt x="432" y="506"/>
                  </a:cubicBezTo>
                  <a:cubicBezTo>
                    <a:pt x="415" y="486"/>
                    <a:pt x="401" y="466"/>
                    <a:pt x="385" y="446"/>
                  </a:cubicBezTo>
                  <a:cubicBezTo>
                    <a:pt x="375" y="432"/>
                    <a:pt x="365" y="419"/>
                    <a:pt x="355" y="406"/>
                  </a:cubicBezTo>
                  <a:cubicBezTo>
                    <a:pt x="325" y="369"/>
                    <a:pt x="298" y="335"/>
                    <a:pt x="268" y="299"/>
                  </a:cubicBezTo>
                  <a:cubicBezTo>
                    <a:pt x="258" y="285"/>
                    <a:pt x="248" y="269"/>
                    <a:pt x="234" y="255"/>
                  </a:cubicBezTo>
                  <a:cubicBezTo>
                    <a:pt x="220" y="241"/>
                    <a:pt x="208" y="226"/>
                    <a:pt x="196" y="212"/>
                  </a:cubicBezTo>
                  <a:lnTo>
                    <a:pt x="196" y="212"/>
                  </a:lnTo>
                  <a:cubicBezTo>
                    <a:pt x="196" y="212"/>
                    <a:pt x="197" y="212"/>
                    <a:pt x="197" y="212"/>
                  </a:cubicBezTo>
                  <a:cubicBezTo>
                    <a:pt x="197" y="212"/>
                    <a:pt x="197" y="206"/>
                    <a:pt x="192" y="205"/>
                  </a:cubicBezTo>
                  <a:lnTo>
                    <a:pt x="192" y="205"/>
                  </a:lnTo>
                  <a:lnTo>
                    <a:pt x="157" y="162"/>
                  </a:lnTo>
                  <a:lnTo>
                    <a:pt x="134" y="121"/>
                  </a:lnTo>
                  <a:cubicBezTo>
                    <a:pt x="117" y="101"/>
                    <a:pt x="104" y="81"/>
                    <a:pt x="87" y="61"/>
                  </a:cubicBezTo>
                  <a:cubicBezTo>
                    <a:pt x="84" y="51"/>
                    <a:pt x="80" y="48"/>
                    <a:pt x="74" y="38"/>
                  </a:cubicBezTo>
                  <a:cubicBezTo>
                    <a:pt x="70" y="35"/>
                    <a:pt x="70" y="31"/>
                    <a:pt x="67" y="28"/>
                  </a:cubicBezTo>
                  <a:cubicBezTo>
                    <a:pt x="67" y="21"/>
                    <a:pt x="64" y="18"/>
                    <a:pt x="57" y="14"/>
                  </a:cubicBezTo>
                  <a:cubicBezTo>
                    <a:pt x="54" y="11"/>
                    <a:pt x="50" y="4"/>
                    <a:pt x="47" y="4"/>
                  </a:cubicBezTo>
                  <a:cubicBezTo>
                    <a:pt x="40" y="1"/>
                    <a:pt x="37" y="1"/>
                    <a:pt x="34" y="1"/>
                  </a:cubicBezTo>
                  <a:cubicBezTo>
                    <a:pt x="31" y="1"/>
                    <a:pt x="29" y="0"/>
                    <a:pt x="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151024" y="2083991"/>
              <a:ext cx="82668" cy="209245"/>
            </a:xfrm>
            <a:custGeom>
              <a:avLst/>
              <a:gdLst/>
              <a:ahLst/>
              <a:cxnLst/>
              <a:rect l="l" t="t" r="r" b="b"/>
              <a:pathLst>
                <a:path w="546" h="1382" extrusionOk="0">
                  <a:moveTo>
                    <a:pt x="10" y="0"/>
                  </a:moveTo>
                  <a:cubicBezTo>
                    <a:pt x="4" y="0"/>
                    <a:pt x="0" y="4"/>
                    <a:pt x="0" y="7"/>
                  </a:cubicBezTo>
                  <a:lnTo>
                    <a:pt x="0" y="14"/>
                  </a:lnTo>
                  <a:lnTo>
                    <a:pt x="4" y="20"/>
                  </a:lnTo>
                  <a:lnTo>
                    <a:pt x="14" y="27"/>
                  </a:lnTo>
                  <a:cubicBezTo>
                    <a:pt x="17" y="27"/>
                    <a:pt x="17" y="30"/>
                    <a:pt x="20" y="30"/>
                  </a:cubicBezTo>
                  <a:lnTo>
                    <a:pt x="34" y="44"/>
                  </a:lnTo>
                  <a:cubicBezTo>
                    <a:pt x="47" y="54"/>
                    <a:pt x="54" y="64"/>
                    <a:pt x="67" y="74"/>
                  </a:cubicBezTo>
                  <a:cubicBezTo>
                    <a:pt x="81" y="81"/>
                    <a:pt x="87" y="94"/>
                    <a:pt x="101" y="104"/>
                  </a:cubicBezTo>
                  <a:cubicBezTo>
                    <a:pt x="104" y="111"/>
                    <a:pt x="114" y="114"/>
                    <a:pt x="117" y="121"/>
                  </a:cubicBezTo>
                  <a:cubicBezTo>
                    <a:pt x="127" y="124"/>
                    <a:pt x="131" y="127"/>
                    <a:pt x="137" y="137"/>
                  </a:cubicBezTo>
                  <a:cubicBezTo>
                    <a:pt x="144" y="141"/>
                    <a:pt x="147" y="147"/>
                    <a:pt x="151" y="154"/>
                  </a:cubicBezTo>
                  <a:cubicBezTo>
                    <a:pt x="161" y="171"/>
                    <a:pt x="171" y="191"/>
                    <a:pt x="181" y="211"/>
                  </a:cubicBezTo>
                  <a:cubicBezTo>
                    <a:pt x="184" y="224"/>
                    <a:pt x="194" y="231"/>
                    <a:pt x="198" y="244"/>
                  </a:cubicBezTo>
                  <a:cubicBezTo>
                    <a:pt x="211" y="274"/>
                    <a:pt x="228" y="301"/>
                    <a:pt x="238" y="328"/>
                  </a:cubicBezTo>
                  <a:cubicBezTo>
                    <a:pt x="248" y="345"/>
                    <a:pt x="254" y="365"/>
                    <a:pt x="264" y="385"/>
                  </a:cubicBezTo>
                  <a:cubicBezTo>
                    <a:pt x="271" y="402"/>
                    <a:pt x="278" y="412"/>
                    <a:pt x="285" y="425"/>
                  </a:cubicBezTo>
                  <a:cubicBezTo>
                    <a:pt x="295" y="442"/>
                    <a:pt x="305" y="458"/>
                    <a:pt x="315" y="478"/>
                  </a:cubicBezTo>
                  <a:lnTo>
                    <a:pt x="328" y="519"/>
                  </a:lnTo>
                  <a:cubicBezTo>
                    <a:pt x="335" y="542"/>
                    <a:pt x="338" y="569"/>
                    <a:pt x="348" y="592"/>
                  </a:cubicBezTo>
                  <a:cubicBezTo>
                    <a:pt x="351" y="609"/>
                    <a:pt x="355" y="622"/>
                    <a:pt x="361" y="636"/>
                  </a:cubicBezTo>
                  <a:lnTo>
                    <a:pt x="412" y="823"/>
                  </a:lnTo>
                  <a:cubicBezTo>
                    <a:pt x="418" y="853"/>
                    <a:pt x="422" y="876"/>
                    <a:pt x="432" y="906"/>
                  </a:cubicBezTo>
                  <a:cubicBezTo>
                    <a:pt x="438" y="943"/>
                    <a:pt x="448" y="977"/>
                    <a:pt x="455" y="1013"/>
                  </a:cubicBezTo>
                  <a:cubicBezTo>
                    <a:pt x="468" y="1074"/>
                    <a:pt x="485" y="1130"/>
                    <a:pt x="499" y="1191"/>
                  </a:cubicBezTo>
                  <a:cubicBezTo>
                    <a:pt x="512" y="1254"/>
                    <a:pt x="529" y="1321"/>
                    <a:pt x="545" y="1381"/>
                  </a:cubicBezTo>
                  <a:cubicBezTo>
                    <a:pt x="529" y="1304"/>
                    <a:pt x="515" y="1227"/>
                    <a:pt x="505" y="1144"/>
                  </a:cubicBezTo>
                  <a:cubicBezTo>
                    <a:pt x="495" y="1090"/>
                    <a:pt x="485" y="1037"/>
                    <a:pt x="472" y="980"/>
                  </a:cubicBezTo>
                  <a:lnTo>
                    <a:pt x="462" y="920"/>
                  </a:lnTo>
                  <a:cubicBezTo>
                    <a:pt x="462" y="910"/>
                    <a:pt x="455" y="903"/>
                    <a:pt x="455" y="893"/>
                  </a:cubicBezTo>
                  <a:lnTo>
                    <a:pt x="432" y="779"/>
                  </a:lnTo>
                  <a:cubicBezTo>
                    <a:pt x="415" y="719"/>
                    <a:pt x="402" y="656"/>
                    <a:pt x="385" y="595"/>
                  </a:cubicBezTo>
                  <a:cubicBezTo>
                    <a:pt x="382" y="579"/>
                    <a:pt x="378" y="559"/>
                    <a:pt x="371" y="542"/>
                  </a:cubicBezTo>
                  <a:cubicBezTo>
                    <a:pt x="368" y="522"/>
                    <a:pt x="365" y="502"/>
                    <a:pt x="355" y="478"/>
                  </a:cubicBezTo>
                  <a:lnTo>
                    <a:pt x="331" y="428"/>
                  </a:lnTo>
                  <a:lnTo>
                    <a:pt x="281" y="328"/>
                  </a:lnTo>
                  <a:lnTo>
                    <a:pt x="244" y="254"/>
                  </a:lnTo>
                  <a:lnTo>
                    <a:pt x="218" y="204"/>
                  </a:lnTo>
                  <a:cubicBezTo>
                    <a:pt x="214" y="201"/>
                    <a:pt x="211" y="194"/>
                    <a:pt x="211" y="191"/>
                  </a:cubicBezTo>
                  <a:cubicBezTo>
                    <a:pt x="198" y="171"/>
                    <a:pt x="194" y="154"/>
                    <a:pt x="181" y="137"/>
                  </a:cubicBezTo>
                  <a:cubicBezTo>
                    <a:pt x="178" y="134"/>
                    <a:pt x="171" y="121"/>
                    <a:pt x="164" y="117"/>
                  </a:cubicBezTo>
                  <a:cubicBezTo>
                    <a:pt x="161" y="111"/>
                    <a:pt x="151" y="107"/>
                    <a:pt x="147" y="104"/>
                  </a:cubicBezTo>
                  <a:cubicBezTo>
                    <a:pt x="137" y="101"/>
                    <a:pt x="134" y="91"/>
                    <a:pt x="127" y="87"/>
                  </a:cubicBezTo>
                  <a:cubicBezTo>
                    <a:pt x="117" y="77"/>
                    <a:pt x="104" y="67"/>
                    <a:pt x="94" y="57"/>
                  </a:cubicBezTo>
                  <a:cubicBezTo>
                    <a:pt x="81" y="50"/>
                    <a:pt x="71" y="37"/>
                    <a:pt x="61" y="27"/>
                  </a:cubicBezTo>
                  <a:cubicBezTo>
                    <a:pt x="51" y="24"/>
                    <a:pt x="47" y="20"/>
                    <a:pt x="44" y="17"/>
                  </a:cubicBezTo>
                  <a:cubicBezTo>
                    <a:pt x="34" y="7"/>
                    <a:pt x="30" y="4"/>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322569" y="2158332"/>
              <a:ext cx="93267" cy="560056"/>
            </a:xfrm>
            <a:custGeom>
              <a:avLst/>
              <a:gdLst/>
              <a:ahLst/>
              <a:cxnLst/>
              <a:rect l="l" t="t" r="r" b="b"/>
              <a:pathLst>
                <a:path w="616" h="3699" extrusionOk="0">
                  <a:moveTo>
                    <a:pt x="616" y="1"/>
                  </a:moveTo>
                  <a:cubicBezTo>
                    <a:pt x="606" y="54"/>
                    <a:pt x="593" y="111"/>
                    <a:pt x="583" y="165"/>
                  </a:cubicBezTo>
                  <a:cubicBezTo>
                    <a:pt x="573" y="185"/>
                    <a:pt x="569" y="211"/>
                    <a:pt x="559" y="235"/>
                  </a:cubicBezTo>
                  <a:cubicBezTo>
                    <a:pt x="552" y="268"/>
                    <a:pt x="539" y="302"/>
                    <a:pt x="532" y="332"/>
                  </a:cubicBezTo>
                  <a:cubicBezTo>
                    <a:pt x="519" y="365"/>
                    <a:pt x="509" y="395"/>
                    <a:pt x="499" y="429"/>
                  </a:cubicBezTo>
                  <a:cubicBezTo>
                    <a:pt x="489" y="456"/>
                    <a:pt x="476" y="486"/>
                    <a:pt x="469" y="516"/>
                  </a:cubicBezTo>
                  <a:cubicBezTo>
                    <a:pt x="466" y="522"/>
                    <a:pt x="459" y="536"/>
                    <a:pt x="455" y="549"/>
                  </a:cubicBezTo>
                  <a:cubicBezTo>
                    <a:pt x="452" y="562"/>
                    <a:pt x="449" y="579"/>
                    <a:pt x="442" y="589"/>
                  </a:cubicBezTo>
                  <a:lnTo>
                    <a:pt x="419" y="680"/>
                  </a:lnTo>
                  <a:cubicBezTo>
                    <a:pt x="409" y="706"/>
                    <a:pt x="402" y="740"/>
                    <a:pt x="392" y="773"/>
                  </a:cubicBezTo>
                  <a:cubicBezTo>
                    <a:pt x="375" y="833"/>
                    <a:pt x="365" y="887"/>
                    <a:pt x="348" y="940"/>
                  </a:cubicBezTo>
                  <a:cubicBezTo>
                    <a:pt x="335" y="970"/>
                    <a:pt x="325" y="1004"/>
                    <a:pt x="318" y="1034"/>
                  </a:cubicBezTo>
                  <a:cubicBezTo>
                    <a:pt x="308" y="1067"/>
                    <a:pt x="298" y="1097"/>
                    <a:pt x="288" y="1131"/>
                  </a:cubicBezTo>
                  <a:cubicBezTo>
                    <a:pt x="272" y="1188"/>
                    <a:pt x="255" y="1241"/>
                    <a:pt x="238" y="1298"/>
                  </a:cubicBezTo>
                  <a:cubicBezTo>
                    <a:pt x="235" y="1308"/>
                    <a:pt x="231" y="1325"/>
                    <a:pt x="225" y="1342"/>
                  </a:cubicBezTo>
                  <a:lnTo>
                    <a:pt x="215" y="1392"/>
                  </a:lnTo>
                  <a:cubicBezTo>
                    <a:pt x="205" y="1422"/>
                    <a:pt x="201" y="1448"/>
                    <a:pt x="191" y="1475"/>
                  </a:cubicBezTo>
                  <a:cubicBezTo>
                    <a:pt x="191" y="1489"/>
                    <a:pt x="188" y="1505"/>
                    <a:pt x="185" y="1519"/>
                  </a:cubicBezTo>
                  <a:lnTo>
                    <a:pt x="171" y="1569"/>
                  </a:lnTo>
                  <a:lnTo>
                    <a:pt x="158" y="1619"/>
                  </a:lnTo>
                  <a:cubicBezTo>
                    <a:pt x="155" y="1636"/>
                    <a:pt x="151" y="1649"/>
                    <a:pt x="148" y="1659"/>
                  </a:cubicBezTo>
                  <a:cubicBezTo>
                    <a:pt x="131" y="1719"/>
                    <a:pt x="108" y="1776"/>
                    <a:pt x="88" y="1836"/>
                  </a:cubicBezTo>
                  <a:cubicBezTo>
                    <a:pt x="81" y="1860"/>
                    <a:pt x="71" y="1890"/>
                    <a:pt x="64" y="1917"/>
                  </a:cubicBezTo>
                  <a:cubicBezTo>
                    <a:pt x="58" y="1933"/>
                    <a:pt x="54" y="1943"/>
                    <a:pt x="51" y="1960"/>
                  </a:cubicBezTo>
                  <a:cubicBezTo>
                    <a:pt x="44" y="1977"/>
                    <a:pt x="41" y="2000"/>
                    <a:pt x="38" y="2017"/>
                  </a:cubicBezTo>
                  <a:cubicBezTo>
                    <a:pt x="34" y="2027"/>
                    <a:pt x="34" y="2044"/>
                    <a:pt x="31" y="2057"/>
                  </a:cubicBezTo>
                  <a:cubicBezTo>
                    <a:pt x="24" y="2070"/>
                    <a:pt x="24" y="2084"/>
                    <a:pt x="21" y="2094"/>
                  </a:cubicBezTo>
                  <a:cubicBezTo>
                    <a:pt x="21" y="2107"/>
                    <a:pt x="17" y="2117"/>
                    <a:pt x="17" y="2127"/>
                  </a:cubicBezTo>
                  <a:cubicBezTo>
                    <a:pt x="14" y="2134"/>
                    <a:pt x="14" y="2141"/>
                    <a:pt x="14" y="2144"/>
                  </a:cubicBezTo>
                  <a:cubicBezTo>
                    <a:pt x="14" y="2161"/>
                    <a:pt x="7" y="2177"/>
                    <a:pt x="7" y="2194"/>
                  </a:cubicBezTo>
                  <a:cubicBezTo>
                    <a:pt x="7" y="2207"/>
                    <a:pt x="4" y="2224"/>
                    <a:pt x="4" y="2238"/>
                  </a:cubicBezTo>
                  <a:cubicBezTo>
                    <a:pt x="1" y="2251"/>
                    <a:pt x="1" y="2268"/>
                    <a:pt x="1" y="2278"/>
                  </a:cubicBezTo>
                  <a:lnTo>
                    <a:pt x="1" y="2321"/>
                  </a:lnTo>
                  <a:lnTo>
                    <a:pt x="1" y="2371"/>
                  </a:lnTo>
                  <a:cubicBezTo>
                    <a:pt x="4" y="2391"/>
                    <a:pt x="4" y="2408"/>
                    <a:pt x="4" y="2428"/>
                  </a:cubicBezTo>
                  <a:cubicBezTo>
                    <a:pt x="4" y="2462"/>
                    <a:pt x="4" y="2502"/>
                    <a:pt x="7" y="2538"/>
                  </a:cubicBezTo>
                  <a:cubicBezTo>
                    <a:pt x="7" y="2572"/>
                    <a:pt x="14" y="2609"/>
                    <a:pt x="14" y="2642"/>
                  </a:cubicBezTo>
                  <a:lnTo>
                    <a:pt x="14" y="2639"/>
                  </a:lnTo>
                  <a:cubicBezTo>
                    <a:pt x="17" y="2672"/>
                    <a:pt x="17" y="2702"/>
                    <a:pt x="17" y="2729"/>
                  </a:cubicBezTo>
                  <a:lnTo>
                    <a:pt x="17" y="2736"/>
                  </a:lnTo>
                  <a:lnTo>
                    <a:pt x="17" y="2793"/>
                  </a:lnTo>
                  <a:lnTo>
                    <a:pt x="17" y="2826"/>
                  </a:lnTo>
                  <a:cubicBezTo>
                    <a:pt x="17" y="2863"/>
                    <a:pt x="14" y="2896"/>
                    <a:pt x="14" y="2936"/>
                  </a:cubicBezTo>
                  <a:cubicBezTo>
                    <a:pt x="14" y="2970"/>
                    <a:pt x="7" y="2997"/>
                    <a:pt x="14" y="3030"/>
                  </a:cubicBezTo>
                  <a:cubicBezTo>
                    <a:pt x="17" y="3053"/>
                    <a:pt x="17" y="3073"/>
                    <a:pt x="21" y="3093"/>
                  </a:cubicBezTo>
                  <a:cubicBezTo>
                    <a:pt x="24" y="3124"/>
                    <a:pt x="24" y="3154"/>
                    <a:pt x="31" y="3180"/>
                  </a:cubicBezTo>
                  <a:cubicBezTo>
                    <a:pt x="34" y="3207"/>
                    <a:pt x="34" y="3227"/>
                    <a:pt x="38" y="3247"/>
                  </a:cubicBezTo>
                  <a:cubicBezTo>
                    <a:pt x="38" y="3257"/>
                    <a:pt x="41" y="3271"/>
                    <a:pt x="41" y="3277"/>
                  </a:cubicBezTo>
                  <a:cubicBezTo>
                    <a:pt x="44" y="3311"/>
                    <a:pt x="54" y="3348"/>
                    <a:pt x="58" y="3384"/>
                  </a:cubicBezTo>
                  <a:lnTo>
                    <a:pt x="71" y="3461"/>
                  </a:lnTo>
                  <a:cubicBezTo>
                    <a:pt x="74" y="3495"/>
                    <a:pt x="84" y="3531"/>
                    <a:pt x="88" y="3565"/>
                  </a:cubicBezTo>
                  <a:cubicBezTo>
                    <a:pt x="91" y="3592"/>
                    <a:pt x="98" y="3622"/>
                    <a:pt x="101" y="3648"/>
                  </a:cubicBezTo>
                  <a:cubicBezTo>
                    <a:pt x="101" y="3659"/>
                    <a:pt x="104" y="3665"/>
                    <a:pt x="104" y="3675"/>
                  </a:cubicBezTo>
                  <a:cubicBezTo>
                    <a:pt x="104" y="3679"/>
                    <a:pt x="104" y="3682"/>
                    <a:pt x="108" y="3689"/>
                  </a:cubicBezTo>
                  <a:cubicBezTo>
                    <a:pt x="114" y="3695"/>
                    <a:pt x="118" y="3695"/>
                    <a:pt x="124" y="3699"/>
                  </a:cubicBezTo>
                  <a:cubicBezTo>
                    <a:pt x="131" y="3699"/>
                    <a:pt x="135" y="3699"/>
                    <a:pt x="145" y="3689"/>
                  </a:cubicBezTo>
                  <a:cubicBezTo>
                    <a:pt x="151" y="3682"/>
                    <a:pt x="155" y="3679"/>
                    <a:pt x="155" y="3675"/>
                  </a:cubicBezTo>
                  <a:cubicBezTo>
                    <a:pt x="158" y="3665"/>
                    <a:pt x="155" y="3662"/>
                    <a:pt x="155" y="3655"/>
                  </a:cubicBezTo>
                  <a:cubicBezTo>
                    <a:pt x="151" y="3638"/>
                    <a:pt x="145" y="3615"/>
                    <a:pt x="141" y="3598"/>
                  </a:cubicBezTo>
                  <a:cubicBezTo>
                    <a:pt x="135" y="3558"/>
                    <a:pt x="128" y="3521"/>
                    <a:pt x="121" y="3478"/>
                  </a:cubicBezTo>
                  <a:cubicBezTo>
                    <a:pt x="111" y="3448"/>
                    <a:pt x="108" y="3421"/>
                    <a:pt x="104" y="3391"/>
                  </a:cubicBezTo>
                  <a:cubicBezTo>
                    <a:pt x="101" y="3361"/>
                    <a:pt x="94" y="3328"/>
                    <a:pt x="91" y="3294"/>
                  </a:cubicBezTo>
                  <a:cubicBezTo>
                    <a:pt x="91" y="3287"/>
                    <a:pt x="88" y="3274"/>
                    <a:pt x="88" y="3264"/>
                  </a:cubicBezTo>
                  <a:cubicBezTo>
                    <a:pt x="88" y="3254"/>
                    <a:pt x="84" y="3237"/>
                    <a:pt x="84" y="3224"/>
                  </a:cubicBezTo>
                  <a:cubicBezTo>
                    <a:pt x="78" y="3197"/>
                    <a:pt x="78" y="3170"/>
                    <a:pt x="74" y="3140"/>
                  </a:cubicBezTo>
                  <a:cubicBezTo>
                    <a:pt x="74" y="3120"/>
                    <a:pt x="71" y="3103"/>
                    <a:pt x="71" y="3080"/>
                  </a:cubicBezTo>
                  <a:cubicBezTo>
                    <a:pt x="71" y="3061"/>
                    <a:pt x="68" y="3038"/>
                    <a:pt x="68" y="3016"/>
                  </a:cubicBezTo>
                  <a:lnTo>
                    <a:pt x="68" y="3016"/>
                  </a:lnTo>
                  <a:cubicBezTo>
                    <a:pt x="68" y="2984"/>
                    <a:pt x="71" y="2952"/>
                    <a:pt x="71" y="2920"/>
                  </a:cubicBezTo>
                  <a:cubicBezTo>
                    <a:pt x="71" y="2893"/>
                    <a:pt x="74" y="2863"/>
                    <a:pt x="74" y="2839"/>
                  </a:cubicBezTo>
                  <a:lnTo>
                    <a:pt x="74" y="2793"/>
                  </a:lnTo>
                  <a:lnTo>
                    <a:pt x="74" y="2752"/>
                  </a:lnTo>
                  <a:lnTo>
                    <a:pt x="74" y="2736"/>
                  </a:lnTo>
                  <a:cubicBezTo>
                    <a:pt x="74" y="2679"/>
                    <a:pt x="74" y="2625"/>
                    <a:pt x="71" y="2572"/>
                  </a:cubicBezTo>
                  <a:cubicBezTo>
                    <a:pt x="68" y="2525"/>
                    <a:pt x="68" y="2475"/>
                    <a:pt x="61" y="2428"/>
                  </a:cubicBezTo>
                  <a:lnTo>
                    <a:pt x="61" y="2421"/>
                  </a:lnTo>
                  <a:lnTo>
                    <a:pt x="61" y="2391"/>
                  </a:lnTo>
                  <a:lnTo>
                    <a:pt x="61" y="2378"/>
                  </a:lnTo>
                  <a:lnTo>
                    <a:pt x="61" y="2371"/>
                  </a:lnTo>
                  <a:lnTo>
                    <a:pt x="61" y="2291"/>
                  </a:lnTo>
                  <a:lnTo>
                    <a:pt x="61" y="2254"/>
                  </a:lnTo>
                  <a:cubicBezTo>
                    <a:pt x="61" y="2241"/>
                    <a:pt x="68" y="2224"/>
                    <a:pt x="68" y="2211"/>
                  </a:cubicBezTo>
                  <a:cubicBezTo>
                    <a:pt x="68" y="2194"/>
                    <a:pt x="71" y="2177"/>
                    <a:pt x="71" y="2161"/>
                  </a:cubicBezTo>
                  <a:cubicBezTo>
                    <a:pt x="74" y="2151"/>
                    <a:pt x="74" y="2134"/>
                    <a:pt x="78" y="2121"/>
                  </a:cubicBezTo>
                  <a:cubicBezTo>
                    <a:pt x="84" y="2090"/>
                    <a:pt x="91" y="2060"/>
                    <a:pt x="94" y="2034"/>
                  </a:cubicBezTo>
                  <a:cubicBezTo>
                    <a:pt x="101" y="2017"/>
                    <a:pt x="104" y="1993"/>
                    <a:pt x="108" y="1977"/>
                  </a:cubicBezTo>
                  <a:lnTo>
                    <a:pt x="121" y="1927"/>
                  </a:lnTo>
                  <a:cubicBezTo>
                    <a:pt x="138" y="1870"/>
                    <a:pt x="158" y="1816"/>
                    <a:pt x="181" y="1756"/>
                  </a:cubicBezTo>
                  <a:cubicBezTo>
                    <a:pt x="191" y="1733"/>
                    <a:pt x="201" y="1706"/>
                    <a:pt x="208" y="1676"/>
                  </a:cubicBezTo>
                  <a:cubicBezTo>
                    <a:pt x="215" y="1659"/>
                    <a:pt x="218" y="1649"/>
                    <a:pt x="221" y="1636"/>
                  </a:cubicBezTo>
                  <a:cubicBezTo>
                    <a:pt x="225" y="1619"/>
                    <a:pt x="231" y="1606"/>
                    <a:pt x="235" y="1589"/>
                  </a:cubicBezTo>
                  <a:cubicBezTo>
                    <a:pt x="242" y="1555"/>
                    <a:pt x="252" y="1525"/>
                    <a:pt x="258" y="1492"/>
                  </a:cubicBezTo>
                  <a:cubicBezTo>
                    <a:pt x="268" y="1469"/>
                    <a:pt x="272" y="1438"/>
                    <a:pt x="282" y="1415"/>
                  </a:cubicBezTo>
                  <a:cubicBezTo>
                    <a:pt x="295" y="1355"/>
                    <a:pt x="312" y="1291"/>
                    <a:pt x="328" y="1235"/>
                  </a:cubicBezTo>
                  <a:cubicBezTo>
                    <a:pt x="348" y="1174"/>
                    <a:pt x="369" y="1114"/>
                    <a:pt x="385" y="1054"/>
                  </a:cubicBezTo>
                  <a:cubicBezTo>
                    <a:pt x="392" y="1024"/>
                    <a:pt x="402" y="990"/>
                    <a:pt x="409" y="964"/>
                  </a:cubicBezTo>
                  <a:cubicBezTo>
                    <a:pt x="412" y="954"/>
                    <a:pt x="412" y="940"/>
                    <a:pt x="419" y="930"/>
                  </a:cubicBezTo>
                  <a:lnTo>
                    <a:pt x="432" y="880"/>
                  </a:lnTo>
                  <a:lnTo>
                    <a:pt x="432" y="883"/>
                  </a:lnTo>
                  <a:cubicBezTo>
                    <a:pt x="435" y="857"/>
                    <a:pt x="442" y="833"/>
                    <a:pt x="449" y="807"/>
                  </a:cubicBezTo>
                  <a:lnTo>
                    <a:pt x="449" y="813"/>
                  </a:lnTo>
                  <a:cubicBezTo>
                    <a:pt x="455" y="786"/>
                    <a:pt x="459" y="766"/>
                    <a:pt x="466" y="740"/>
                  </a:cubicBezTo>
                  <a:cubicBezTo>
                    <a:pt x="469" y="720"/>
                    <a:pt x="472" y="696"/>
                    <a:pt x="476" y="673"/>
                  </a:cubicBezTo>
                  <a:lnTo>
                    <a:pt x="476" y="680"/>
                  </a:lnTo>
                  <a:cubicBezTo>
                    <a:pt x="486" y="653"/>
                    <a:pt x="489" y="633"/>
                    <a:pt x="492" y="606"/>
                  </a:cubicBezTo>
                  <a:cubicBezTo>
                    <a:pt x="499" y="583"/>
                    <a:pt x="506" y="556"/>
                    <a:pt x="509" y="532"/>
                  </a:cubicBezTo>
                  <a:cubicBezTo>
                    <a:pt x="516" y="506"/>
                    <a:pt x="522" y="482"/>
                    <a:pt x="526" y="456"/>
                  </a:cubicBezTo>
                  <a:cubicBezTo>
                    <a:pt x="536" y="432"/>
                    <a:pt x="542" y="402"/>
                    <a:pt x="549" y="379"/>
                  </a:cubicBezTo>
                  <a:cubicBezTo>
                    <a:pt x="556" y="349"/>
                    <a:pt x="566" y="318"/>
                    <a:pt x="569" y="288"/>
                  </a:cubicBezTo>
                  <a:cubicBezTo>
                    <a:pt x="573" y="268"/>
                    <a:pt x="576" y="252"/>
                    <a:pt x="583" y="231"/>
                  </a:cubicBezTo>
                  <a:cubicBezTo>
                    <a:pt x="586" y="218"/>
                    <a:pt x="586" y="201"/>
                    <a:pt x="589" y="188"/>
                  </a:cubicBezTo>
                  <a:lnTo>
                    <a:pt x="6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381769" y="2219197"/>
              <a:ext cx="81154" cy="251185"/>
            </a:xfrm>
            <a:custGeom>
              <a:avLst/>
              <a:gdLst/>
              <a:ahLst/>
              <a:cxnLst/>
              <a:rect l="l" t="t" r="r" b="b"/>
              <a:pathLst>
                <a:path w="536" h="1659" extrusionOk="0">
                  <a:moveTo>
                    <a:pt x="536" y="0"/>
                  </a:moveTo>
                  <a:lnTo>
                    <a:pt x="536" y="0"/>
                  </a:lnTo>
                  <a:cubicBezTo>
                    <a:pt x="536" y="3"/>
                    <a:pt x="535" y="5"/>
                    <a:pt x="535" y="8"/>
                  </a:cubicBezTo>
                  <a:lnTo>
                    <a:pt x="535" y="8"/>
                  </a:lnTo>
                  <a:cubicBezTo>
                    <a:pt x="536" y="6"/>
                    <a:pt x="536" y="3"/>
                    <a:pt x="536" y="0"/>
                  </a:cubicBezTo>
                  <a:close/>
                  <a:moveTo>
                    <a:pt x="535" y="8"/>
                  </a:moveTo>
                  <a:cubicBezTo>
                    <a:pt x="534" y="12"/>
                    <a:pt x="533" y="15"/>
                    <a:pt x="533" y="20"/>
                  </a:cubicBezTo>
                  <a:cubicBezTo>
                    <a:pt x="529" y="27"/>
                    <a:pt x="529" y="30"/>
                    <a:pt x="529" y="33"/>
                  </a:cubicBezTo>
                  <a:cubicBezTo>
                    <a:pt x="519" y="64"/>
                    <a:pt x="516" y="94"/>
                    <a:pt x="506" y="120"/>
                  </a:cubicBezTo>
                  <a:cubicBezTo>
                    <a:pt x="499" y="147"/>
                    <a:pt x="496" y="171"/>
                    <a:pt x="486" y="197"/>
                  </a:cubicBezTo>
                  <a:cubicBezTo>
                    <a:pt x="479" y="214"/>
                    <a:pt x="472" y="231"/>
                    <a:pt x="469" y="247"/>
                  </a:cubicBezTo>
                  <a:cubicBezTo>
                    <a:pt x="469" y="261"/>
                    <a:pt x="466" y="267"/>
                    <a:pt x="462" y="281"/>
                  </a:cubicBezTo>
                  <a:cubicBezTo>
                    <a:pt x="459" y="298"/>
                    <a:pt x="449" y="311"/>
                    <a:pt x="446" y="328"/>
                  </a:cubicBezTo>
                  <a:lnTo>
                    <a:pt x="432" y="364"/>
                  </a:lnTo>
                  <a:cubicBezTo>
                    <a:pt x="422" y="381"/>
                    <a:pt x="419" y="398"/>
                    <a:pt x="412" y="415"/>
                  </a:cubicBezTo>
                  <a:cubicBezTo>
                    <a:pt x="406" y="431"/>
                    <a:pt x="399" y="445"/>
                    <a:pt x="395" y="461"/>
                  </a:cubicBezTo>
                  <a:cubicBezTo>
                    <a:pt x="385" y="485"/>
                    <a:pt x="372" y="512"/>
                    <a:pt x="365" y="535"/>
                  </a:cubicBezTo>
                  <a:cubicBezTo>
                    <a:pt x="355" y="555"/>
                    <a:pt x="349" y="572"/>
                    <a:pt x="339" y="595"/>
                  </a:cubicBezTo>
                  <a:cubicBezTo>
                    <a:pt x="319" y="649"/>
                    <a:pt x="295" y="702"/>
                    <a:pt x="272" y="762"/>
                  </a:cubicBezTo>
                  <a:cubicBezTo>
                    <a:pt x="262" y="786"/>
                    <a:pt x="252" y="812"/>
                    <a:pt x="245" y="836"/>
                  </a:cubicBezTo>
                  <a:cubicBezTo>
                    <a:pt x="228" y="873"/>
                    <a:pt x="215" y="913"/>
                    <a:pt x="202" y="950"/>
                  </a:cubicBezTo>
                  <a:cubicBezTo>
                    <a:pt x="182" y="1006"/>
                    <a:pt x="165" y="1067"/>
                    <a:pt x="145" y="1123"/>
                  </a:cubicBezTo>
                  <a:cubicBezTo>
                    <a:pt x="135" y="1150"/>
                    <a:pt x="128" y="1174"/>
                    <a:pt x="118" y="1204"/>
                  </a:cubicBezTo>
                  <a:cubicBezTo>
                    <a:pt x="111" y="1230"/>
                    <a:pt x="105" y="1250"/>
                    <a:pt x="98" y="1274"/>
                  </a:cubicBezTo>
                  <a:cubicBezTo>
                    <a:pt x="85" y="1314"/>
                    <a:pt x="75" y="1354"/>
                    <a:pt x="61" y="1398"/>
                  </a:cubicBezTo>
                  <a:cubicBezTo>
                    <a:pt x="58" y="1404"/>
                    <a:pt x="58" y="1418"/>
                    <a:pt x="51" y="1424"/>
                  </a:cubicBezTo>
                  <a:cubicBezTo>
                    <a:pt x="48" y="1434"/>
                    <a:pt x="48" y="1448"/>
                    <a:pt x="44" y="1454"/>
                  </a:cubicBezTo>
                  <a:cubicBezTo>
                    <a:pt x="34" y="1484"/>
                    <a:pt x="28" y="1518"/>
                    <a:pt x="18" y="1548"/>
                  </a:cubicBezTo>
                  <a:cubicBezTo>
                    <a:pt x="14" y="1568"/>
                    <a:pt x="11" y="1585"/>
                    <a:pt x="8" y="1605"/>
                  </a:cubicBezTo>
                  <a:cubicBezTo>
                    <a:pt x="8" y="1615"/>
                    <a:pt x="1" y="1622"/>
                    <a:pt x="1" y="1632"/>
                  </a:cubicBezTo>
                  <a:cubicBezTo>
                    <a:pt x="1" y="1638"/>
                    <a:pt x="1" y="1652"/>
                    <a:pt x="8" y="1658"/>
                  </a:cubicBezTo>
                  <a:cubicBezTo>
                    <a:pt x="11" y="1652"/>
                    <a:pt x="14" y="1648"/>
                    <a:pt x="14" y="1622"/>
                  </a:cubicBezTo>
                  <a:cubicBezTo>
                    <a:pt x="14" y="1615"/>
                    <a:pt x="18" y="1608"/>
                    <a:pt x="18" y="1602"/>
                  </a:cubicBezTo>
                  <a:cubicBezTo>
                    <a:pt x="21" y="1585"/>
                    <a:pt x="31" y="1565"/>
                    <a:pt x="34" y="1541"/>
                  </a:cubicBezTo>
                  <a:lnTo>
                    <a:pt x="61" y="1454"/>
                  </a:lnTo>
                  <a:cubicBezTo>
                    <a:pt x="64" y="1448"/>
                    <a:pt x="64" y="1438"/>
                    <a:pt x="68" y="1431"/>
                  </a:cubicBezTo>
                  <a:cubicBezTo>
                    <a:pt x="71" y="1424"/>
                    <a:pt x="71" y="1424"/>
                    <a:pt x="71" y="1421"/>
                  </a:cubicBezTo>
                  <a:cubicBezTo>
                    <a:pt x="78" y="1414"/>
                    <a:pt x="78" y="1404"/>
                    <a:pt x="81" y="1398"/>
                  </a:cubicBezTo>
                  <a:cubicBezTo>
                    <a:pt x="101" y="1331"/>
                    <a:pt x="121" y="1267"/>
                    <a:pt x="145" y="1200"/>
                  </a:cubicBezTo>
                  <a:lnTo>
                    <a:pt x="145" y="1197"/>
                  </a:lnTo>
                  <a:cubicBezTo>
                    <a:pt x="161" y="1153"/>
                    <a:pt x="171" y="1107"/>
                    <a:pt x="188" y="1067"/>
                  </a:cubicBezTo>
                  <a:cubicBezTo>
                    <a:pt x="202" y="1030"/>
                    <a:pt x="215" y="996"/>
                    <a:pt x="228" y="956"/>
                  </a:cubicBezTo>
                  <a:lnTo>
                    <a:pt x="228" y="963"/>
                  </a:lnTo>
                  <a:cubicBezTo>
                    <a:pt x="245" y="916"/>
                    <a:pt x="265" y="869"/>
                    <a:pt x="282" y="822"/>
                  </a:cubicBezTo>
                  <a:cubicBezTo>
                    <a:pt x="285" y="802"/>
                    <a:pt x="295" y="786"/>
                    <a:pt x="302" y="769"/>
                  </a:cubicBezTo>
                  <a:cubicBezTo>
                    <a:pt x="312" y="752"/>
                    <a:pt x="319" y="732"/>
                    <a:pt x="329" y="715"/>
                  </a:cubicBezTo>
                  <a:cubicBezTo>
                    <a:pt x="339" y="685"/>
                    <a:pt x="352" y="662"/>
                    <a:pt x="365" y="632"/>
                  </a:cubicBezTo>
                  <a:cubicBezTo>
                    <a:pt x="372" y="615"/>
                    <a:pt x="382" y="595"/>
                    <a:pt x="389" y="578"/>
                  </a:cubicBezTo>
                  <a:cubicBezTo>
                    <a:pt x="395" y="568"/>
                    <a:pt x="399" y="555"/>
                    <a:pt x="402" y="548"/>
                  </a:cubicBezTo>
                  <a:cubicBezTo>
                    <a:pt x="412" y="528"/>
                    <a:pt x="416" y="512"/>
                    <a:pt x="422" y="488"/>
                  </a:cubicBezTo>
                  <a:cubicBezTo>
                    <a:pt x="422" y="481"/>
                    <a:pt x="429" y="468"/>
                    <a:pt x="432" y="461"/>
                  </a:cubicBezTo>
                  <a:cubicBezTo>
                    <a:pt x="436" y="445"/>
                    <a:pt x="446" y="421"/>
                    <a:pt x="449" y="405"/>
                  </a:cubicBezTo>
                  <a:lnTo>
                    <a:pt x="462" y="368"/>
                  </a:lnTo>
                  <a:cubicBezTo>
                    <a:pt x="466" y="354"/>
                    <a:pt x="469" y="338"/>
                    <a:pt x="476" y="321"/>
                  </a:cubicBezTo>
                  <a:cubicBezTo>
                    <a:pt x="479" y="311"/>
                    <a:pt x="482" y="294"/>
                    <a:pt x="486" y="281"/>
                  </a:cubicBezTo>
                  <a:cubicBezTo>
                    <a:pt x="486" y="264"/>
                    <a:pt x="492" y="247"/>
                    <a:pt x="496" y="231"/>
                  </a:cubicBezTo>
                  <a:cubicBezTo>
                    <a:pt x="499" y="217"/>
                    <a:pt x="499" y="204"/>
                    <a:pt x="502" y="194"/>
                  </a:cubicBezTo>
                  <a:cubicBezTo>
                    <a:pt x="502" y="177"/>
                    <a:pt x="506" y="154"/>
                    <a:pt x="513" y="137"/>
                  </a:cubicBezTo>
                  <a:cubicBezTo>
                    <a:pt x="516" y="127"/>
                    <a:pt x="516" y="110"/>
                    <a:pt x="519" y="97"/>
                  </a:cubicBezTo>
                  <a:cubicBezTo>
                    <a:pt x="528" y="66"/>
                    <a:pt x="532" y="38"/>
                    <a:pt x="535"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437487" y="2271736"/>
              <a:ext cx="206671" cy="518571"/>
            </a:xfrm>
            <a:custGeom>
              <a:avLst/>
              <a:gdLst/>
              <a:ahLst/>
              <a:cxnLst/>
              <a:rect l="l" t="t" r="r" b="b"/>
              <a:pathLst>
                <a:path w="1365" h="3425" extrusionOk="0">
                  <a:moveTo>
                    <a:pt x="1365" y="1"/>
                  </a:moveTo>
                  <a:lnTo>
                    <a:pt x="1365" y="1"/>
                  </a:lnTo>
                  <a:cubicBezTo>
                    <a:pt x="1345" y="37"/>
                    <a:pt x="1321" y="71"/>
                    <a:pt x="1301" y="104"/>
                  </a:cubicBezTo>
                  <a:cubicBezTo>
                    <a:pt x="1231" y="218"/>
                    <a:pt x="1161" y="328"/>
                    <a:pt x="1084" y="439"/>
                  </a:cubicBezTo>
                  <a:cubicBezTo>
                    <a:pt x="1067" y="459"/>
                    <a:pt x="1047" y="486"/>
                    <a:pt x="1031" y="509"/>
                  </a:cubicBezTo>
                  <a:cubicBezTo>
                    <a:pt x="1014" y="536"/>
                    <a:pt x="994" y="559"/>
                    <a:pt x="970" y="586"/>
                  </a:cubicBezTo>
                  <a:cubicBezTo>
                    <a:pt x="934" y="629"/>
                    <a:pt x="897" y="679"/>
                    <a:pt x="860" y="730"/>
                  </a:cubicBezTo>
                  <a:cubicBezTo>
                    <a:pt x="817" y="786"/>
                    <a:pt x="776" y="840"/>
                    <a:pt x="733" y="890"/>
                  </a:cubicBezTo>
                  <a:cubicBezTo>
                    <a:pt x="693" y="940"/>
                    <a:pt x="649" y="990"/>
                    <a:pt x="613" y="1044"/>
                  </a:cubicBezTo>
                  <a:lnTo>
                    <a:pt x="613" y="1041"/>
                  </a:lnTo>
                  <a:cubicBezTo>
                    <a:pt x="603" y="1047"/>
                    <a:pt x="599" y="1054"/>
                    <a:pt x="596" y="1061"/>
                  </a:cubicBezTo>
                  <a:lnTo>
                    <a:pt x="599" y="1057"/>
                  </a:lnTo>
                  <a:lnTo>
                    <a:pt x="599" y="1057"/>
                  </a:lnTo>
                  <a:cubicBezTo>
                    <a:pt x="596" y="1064"/>
                    <a:pt x="593" y="1071"/>
                    <a:pt x="586" y="1074"/>
                  </a:cubicBezTo>
                  <a:lnTo>
                    <a:pt x="593" y="1071"/>
                  </a:lnTo>
                  <a:lnTo>
                    <a:pt x="593" y="1071"/>
                  </a:lnTo>
                  <a:cubicBezTo>
                    <a:pt x="562" y="1107"/>
                    <a:pt x="536" y="1144"/>
                    <a:pt x="512" y="1188"/>
                  </a:cubicBezTo>
                  <a:cubicBezTo>
                    <a:pt x="499" y="1204"/>
                    <a:pt x="492" y="1221"/>
                    <a:pt x="479" y="1241"/>
                  </a:cubicBezTo>
                  <a:lnTo>
                    <a:pt x="445" y="1299"/>
                  </a:lnTo>
                  <a:lnTo>
                    <a:pt x="445" y="1299"/>
                  </a:lnTo>
                  <a:cubicBezTo>
                    <a:pt x="445" y="1298"/>
                    <a:pt x="445" y="1298"/>
                    <a:pt x="445" y="1298"/>
                  </a:cubicBezTo>
                  <a:lnTo>
                    <a:pt x="445" y="1298"/>
                  </a:lnTo>
                  <a:cubicBezTo>
                    <a:pt x="442" y="1298"/>
                    <a:pt x="442" y="1305"/>
                    <a:pt x="442" y="1305"/>
                  </a:cubicBezTo>
                  <a:cubicBezTo>
                    <a:pt x="432" y="1321"/>
                    <a:pt x="419" y="1341"/>
                    <a:pt x="412" y="1358"/>
                  </a:cubicBezTo>
                  <a:cubicBezTo>
                    <a:pt x="402" y="1375"/>
                    <a:pt x="392" y="1395"/>
                    <a:pt x="382" y="1415"/>
                  </a:cubicBezTo>
                  <a:cubicBezTo>
                    <a:pt x="365" y="1448"/>
                    <a:pt x="348" y="1482"/>
                    <a:pt x="335" y="1522"/>
                  </a:cubicBezTo>
                  <a:cubicBezTo>
                    <a:pt x="312" y="1582"/>
                    <a:pt x="292" y="1646"/>
                    <a:pt x="268" y="1713"/>
                  </a:cubicBezTo>
                  <a:cubicBezTo>
                    <a:pt x="248" y="1783"/>
                    <a:pt x="228" y="1850"/>
                    <a:pt x="208" y="1917"/>
                  </a:cubicBezTo>
                  <a:cubicBezTo>
                    <a:pt x="191" y="1977"/>
                    <a:pt x="168" y="2030"/>
                    <a:pt x="151" y="2090"/>
                  </a:cubicBezTo>
                  <a:cubicBezTo>
                    <a:pt x="141" y="2127"/>
                    <a:pt x="128" y="2167"/>
                    <a:pt x="114" y="2211"/>
                  </a:cubicBezTo>
                  <a:cubicBezTo>
                    <a:pt x="111" y="2214"/>
                    <a:pt x="108" y="2224"/>
                    <a:pt x="108" y="2231"/>
                  </a:cubicBezTo>
                  <a:cubicBezTo>
                    <a:pt x="101" y="2251"/>
                    <a:pt x="94" y="2278"/>
                    <a:pt x="91" y="2298"/>
                  </a:cubicBezTo>
                  <a:cubicBezTo>
                    <a:pt x="81" y="2314"/>
                    <a:pt x="78" y="2334"/>
                    <a:pt x="74" y="2351"/>
                  </a:cubicBezTo>
                  <a:cubicBezTo>
                    <a:pt x="68" y="2365"/>
                    <a:pt x="68" y="2375"/>
                    <a:pt x="64" y="2385"/>
                  </a:cubicBezTo>
                  <a:cubicBezTo>
                    <a:pt x="58" y="2421"/>
                    <a:pt x="48" y="2451"/>
                    <a:pt x="44" y="2492"/>
                  </a:cubicBezTo>
                  <a:cubicBezTo>
                    <a:pt x="41" y="2525"/>
                    <a:pt x="31" y="2552"/>
                    <a:pt x="27" y="2589"/>
                  </a:cubicBezTo>
                  <a:cubicBezTo>
                    <a:pt x="24" y="2622"/>
                    <a:pt x="14" y="2659"/>
                    <a:pt x="11" y="2692"/>
                  </a:cubicBezTo>
                  <a:cubicBezTo>
                    <a:pt x="7" y="2712"/>
                    <a:pt x="1" y="2732"/>
                    <a:pt x="1" y="2756"/>
                  </a:cubicBezTo>
                  <a:lnTo>
                    <a:pt x="1" y="2816"/>
                  </a:lnTo>
                  <a:cubicBezTo>
                    <a:pt x="1" y="2839"/>
                    <a:pt x="1" y="2863"/>
                    <a:pt x="7" y="2886"/>
                  </a:cubicBezTo>
                  <a:cubicBezTo>
                    <a:pt x="11" y="2910"/>
                    <a:pt x="11" y="2933"/>
                    <a:pt x="14" y="2953"/>
                  </a:cubicBezTo>
                  <a:cubicBezTo>
                    <a:pt x="14" y="2990"/>
                    <a:pt x="17" y="3027"/>
                    <a:pt x="24" y="3060"/>
                  </a:cubicBezTo>
                  <a:cubicBezTo>
                    <a:pt x="27" y="3100"/>
                    <a:pt x="31" y="3137"/>
                    <a:pt x="34" y="3177"/>
                  </a:cubicBezTo>
                  <a:cubicBezTo>
                    <a:pt x="34" y="3190"/>
                    <a:pt x="41" y="3204"/>
                    <a:pt x="41" y="3217"/>
                  </a:cubicBezTo>
                  <a:cubicBezTo>
                    <a:pt x="41" y="3240"/>
                    <a:pt x="44" y="3264"/>
                    <a:pt x="48" y="3284"/>
                  </a:cubicBezTo>
                  <a:cubicBezTo>
                    <a:pt x="51" y="3311"/>
                    <a:pt x="58" y="3334"/>
                    <a:pt x="64" y="3361"/>
                  </a:cubicBezTo>
                  <a:cubicBezTo>
                    <a:pt x="68" y="3381"/>
                    <a:pt x="78" y="3401"/>
                    <a:pt x="84" y="3424"/>
                  </a:cubicBezTo>
                  <a:cubicBezTo>
                    <a:pt x="84" y="3401"/>
                    <a:pt x="81" y="3381"/>
                    <a:pt x="88" y="3368"/>
                  </a:cubicBezTo>
                  <a:cubicBezTo>
                    <a:pt x="88" y="3347"/>
                    <a:pt x="88" y="3331"/>
                    <a:pt x="84" y="3311"/>
                  </a:cubicBezTo>
                  <a:cubicBezTo>
                    <a:pt x="81" y="3284"/>
                    <a:pt x="81" y="3264"/>
                    <a:pt x="78" y="3244"/>
                  </a:cubicBezTo>
                  <a:cubicBezTo>
                    <a:pt x="71" y="3220"/>
                    <a:pt x="68" y="3204"/>
                    <a:pt x="68" y="3184"/>
                  </a:cubicBezTo>
                  <a:cubicBezTo>
                    <a:pt x="68" y="3160"/>
                    <a:pt x="64" y="3134"/>
                    <a:pt x="64" y="3110"/>
                  </a:cubicBezTo>
                  <a:cubicBezTo>
                    <a:pt x="61" y="3067"/>
                    <a:pt x="61" y="3030"/>
                    <a:pt x="58" y="2993"/>
                  </a:cubicBezTo>
                  <a:cubicBezTo>
                    <a:pt x="51" y="2946"/>
                    <a:pt x="44" y="2899"/>
                    <a:pt x="44" y="2849"/>
                  </a:cubicBezTo>
                  <a:lnTo>
                    <a:pt x="44" y="2853"/>
                  </a:lnTo>
                  <a:cubicBezTo>
                    <a:pt x="41" y="2833"/>
                    <a:pt x="44" y="2809"/>
                    <a:pt x="44" y="2786"/>
                  </a:cubicBezTo>
                  <a:cubicBezTo>
                    <a:pt x="44" y="2779"/>
                    <a:pt x="44" y="2766"/>
                    <a:pt x="48" y="2759"/>
                  </a:cubicBezTo>
                  <a:cubicBezTo>
                    <a:pt x="58" y="2719"/>
                    <a:pt x="71" y="2679"/>
                    <a:pt x="84" y="2642"/>
                  </a:cubicBezTo>
                  <a:cubicBezTo>
                    <a:pt x="94" y="2609"/>
                    <a:pt x="101" y="2579"/>
                    <a:pt x="111" y="2545"/>
                  </a:cubicBezTo>
                  <a:lnTo>
                    <a:pt x="111" y="2548"/>
                  </a:lnTo>
                  <a:cubicBezTo>
                    <a:pt x="118" y="2528"/>
                    <a:pt x="124" y="2508"/>
                    <a:pt x="128" y="2485"/>
                  </a:cubicBezTo>
                  <a:cubicBezTo>
                    <a:pt x="134" y="2448"/>
                    <a:pt x="145" y="2411"/>
                    <a:pt x="155" y="2375"/>
                  </a:cubicBezTo>
                  <a:cubicBezTo>
                    <a:pt x="165" y="2331"/>
                    <a:pt x="178" y="2294"/>
                    <a:pt x="191" y="2251"/>
                  </a:cubicBezTo>
                  <a:cubicBezTo>
                    <a:pt x="195" y="2244"/>
                    <a:pt x="195" y="2234"/>
                    <a:pt x="198" y="2227"/>
                  </a:cubicBezTo>
                  <a:cubicBezTo>
                    <a:pt x="205" y="2207"/>
                    <a:pt x="215" y="2181"/>
                    <a:pt x="221" y="2161"/>
                  </a:cubicBezTo>
                  <a:cubicBezTo>
                    <a:pt x="245" y="2094"/>
                    <a:pt x="268" y="2030"/>
                    <a:pt x="288" y="1967"/>
                  </a:cubicBezTo>
                  <a:cubicBezTo>
                    <a:pt x="312" y="1910"/>
                    <a:pt x="332" y="1846"/>
                    <a:pt x="352" y="1783"/>
                  </a:cubicBezTo>
                  <a:cubicBezTo>
                    <a:pt x="365" y="1749"/>
                    <a:pt x="372" y="1723"/>
                    <a:pt x="385" y="1689"/>
                  </a:cubicBezTo>
                  <a:cubicBezTo>
                    <a:pt x="399" y="1656"/>
                    <a:pt x="405" y="1626"/>
                    <a:pt x="419" y="1592"/>
                  </a:cubicBezTo>
                  <a:cubicBezTo>
                    <a:pt x="425" y="1575"/>
                    <a:pt x="432" y="1555"/>
                    <a:pt x="442" y="1539"/>
                  </a:cubicBezTo>
                  <a:cubicBezTo>
                    <a:pt x="445" y="1525"/>
                    <a:pt x="449" y="1509"/>
                    <a:pt x="459" y="1495"/>
                  </a:cubicBezTo>
                  <a:cubicBezTo>
                    <a:pt x="469" y="1465"/>
                    <a:pt x="482" y="1438"/>
                    <a:pt x="499" y="1408"/>
                  </a:cubicBezTo>
                  <a:cubicBezTo>
                    <a:pt x="512" y="1388"/>
                    <a:pt x="519" y="1365"/>
                    <a:pt x="532" y="1345"/>
                  </a:cubicBezTo>
                  <a:cubicBezTo>
                    <a:pt x="532" y="1345"/>
                    <a:pt x="531" y="1345"/>
                    <a:pt x="531" y="1345"/>
                  </a:cubicBezTo>
                  <a:lnTo>
                    <a:pt x="531" y="1345"/>
                  </a:lnTo>
                  <a:lnTo>
                    <a:pt x="566" y="1288"/>
                  </a:lnTo>
                  <a:cubicBezTo>
                    <a:pt x="579" y="1265"/>
                    <a:pt x="596" y="1241"/>
                    <a:pt x="609" y="1221"/>
                  </a:cubicBezTo>
                  <a:cubicBezTo>
                    <a:pt x="636" y="1178"/>
                    <a:pt x="663" y="1141"/>
                    <a:pt x="693" y="1097"/>
                  </a:cubicBezTo>
                  <a:cubicBezTo>
                    <a:pt x="700" y="1091"/>
                    <a:pt x="703" y="1077"/>
                    <a:pt x="713" y="1071"/>
                  </a:cubicBezTo>
                  <a:cubicBezTo>
                    <a:pt x="753" y="1020"/>
                    <a:pt x="796" y="964"/>
                    <a:pt x="837" y="910"/>
                  </a:cubicBezTo>
                  <a:cubicBezTo>
                    <a:pt x="880" y="857"/>
                    <a:pt x="920" y="803"/>
                    <a:pt x="960" y="746"/>
                  </a:cubicBezTo>
                  <a:cubicBezTo>
                    <a:pt x="1000" y="693"/>
                    <a:pt x="1037" y="639"/>
                    <a:pt x="1077" y="586"/>
                  </a:cubicBezTo>
                  <a:cubicBezTo>
                    <a:pt x="1114" y="529"/>
                    <a:pt x="1148" y="472"/>
                    <a:pt x="1178" y="412"/>
                  </a:cubicBezTo>
                  <a:lnTo>
                    <a:pt x="1178" y="409"/>
                  </a:lnTo>
                  <a:cubicBezTo>
                    <a:pt x="1181" y="395"/>
                    <a:pt x="1188" y="385"/>
                    <a:pt x="1194" y="372"/>
                  </a:cubicBezTo>
                  <a:cubicBezTo>
                    <a:pt x="1255" y="251"/>
                    <a:pt x="1305" y="124"/>
                    <a:pt x="1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593437" y="2337144"/>
              <a:ext cx="63440" cy="128696"/>
            </a:xfrm>
            <a:custGeom>
              <a:avLst/>
              <a:gdLst/>
              <a:ahLst/>
              <a:cxnLst/>
              <a:rect l="l" t="t" r="r" b="b"/>
              <a:pathLst>
                <a:path w="419" h="850" extrusionOk="0">
                  <a:moveTo>
                    <a:pt x="418" y="0"/>
                  </a:moveTo>
                  <a:cubicBezTo>
                    <a:pt x="408" y="7"/>
                    <a:pt x="402" y="20"/>
                    <a:pt x="392" y="33"/>
                  </a:cubicBezTo>
                  <a:cubicBezTo>
                    <a:pt x="388" y="33"/>
                    <a:pt x="388" y="37"/>
                    <a:pt x="388" y="37"/>
                  </a:cubicBezTo>
                  <a:cubicBezTo>
                    <a:pt x="382" y="43"/>
                    <a:pt x="375" y="50"/>
                    <a:pt x="372" y="57"/>
                  </a:cubicBezTo>
                  <a:lnTo>
                    <a:pt x="348" y="94"/>
                  </a:lnTo>
                  <a:cubicBezTo>
                    <a:pt x="342" y="104"/>
                    <a:pt x="338" y="107"/>
                    <a:pt x="335" y="117"/>
                  </a:cubicBezTo>
                  <a:cubicBezTo>
                    <a:pt x="335" y="120"/>
                    <a:pt x="332" y="127"/>
                    <a:pt x="325" y="134"/>
                  </a:cubicBezTo>
                  <a:lnTo>
                    <a:pt x="325" y="137"/>
                  </a:lnTo>
                  <a:cubicBezTo>
                    <a:pt x="315" y="157"/>
                    <a:pt x="301" y="184"/>
                    <a:pt x="288" y="207"/>
                  </a:cubicBezTo>
                  <a:lnTo>
                    <a:pt x="214" y="358"/>
                  </a:lnTo>
                  <a:cubicBezTo>
                    <a:pt x="198" y="391"/>
                    <a:pt x="181" y="428"/>
                    <a:pt x="164" y="461"/>
                  </a:cubicBezTo>
                  <a:lnTo>
                    <a:pt x="124" y="538"/>
                  </a:lnTo>
                  <a:cubicBezTo>
                    <a:pt x="121" y="545"/>
                    <a:pt x="118" y="558"/>
                    <a:pt x="114" y="568"/>
                  </a:cubicBezTo>
                  <a:cubicBezTo>
                    <a:pt x="104" y="588"/>
                    <a:pt x="91" y="609"/>
                    <a:pt x="84" y="629"/>
                  </a:cubicBezTo>
                  <a:cubicBezTo>
                    <a:pt x="71" y="652"/>
                    <a:pt x="57" y="672"/>
                    <a:pt x="51" y="692"/>
                  </a:cubicBezTo>
                  <a:cubicBezTo>
                    <a:pt x="41" y="702"/>
                    <a:pt x="37" y="712"/>
                    <a:pt x="34" y="722"/>
                  </a:cubicBezTo>
                  <a:cubicBezTo>
                    <a:pt x="34" y="726"/>
                    <a:pt x="31" y="726"/>
                    <a:pt x="31" y="729"/>
                  </a:cubicBezTo>
                  <a:cubicBezTo>
                    <a:pt x="24" y="736"/>
                    <a:pt x="24" y="742"/>
                    <a:pt x="21" y="746"/>
                  </a:cubicBezTo>
                  <a:cubicBezTo>
                    <a:pt x="17" y="759"/>
                    <a:pt x="14" y="769"/>
                    <a:pt x="7" y="779"/>
                  </a:cubicBezTo>
                  <a:cubicBezTo>
                    <a:pt x="4" y="789"/>
                    <a:pt x="1" y="796"/>
                    <a:pt x="1" y="806"/>
                  </a:cubicBezTo>
                  <a:lnTo>
                    <a:pt x="1" y="829"/>
                  </a:lnTo>
                  <a:cubicBezTo>
                    <a:pt x="1" y="833"/>
                    <a:pt x="2" y="836"/>
                    <a:pt x="4" y="839"/>
                  </a:cubicBezTo>
                  <a:lnTo>
                    <a:pt x="4" y="839"/>
                  </a:lnTo>
                  <a:lnTo>
                    <a:pt x="11" y="823"/>
                  </a:lnTo>
                  <a:cubicBezTo>
                    <a:pt x="17" y="809"/>
                    <a:pt x="21" y="802"/>
                    <a:pt x="24" y="792"/>
                  </a:cubicBezTo>
                  <a:cubicBezTo>
                    <a:pt x="27" y="776"/>
                    <a:pt x="37" y="759"/>
                    <a:pt x="44" y="742"/>
                  </a:cubicBezTo>
                  <a:cubicBezTo>
                    <a:pt x="51" y="736"/>
                    <a:pt x="54" y="722"/>
                    <a:pt x="57" y="712"/>
                  </a:cubicBezTo>
                  <a:cubicBezTo>
                    <a:pt x="71" y="692"/>
                    <a:pt x="81" y="672"/>
                    <a:pt x="91" y="652"/>
                  </a:cubicBezTo>
                  <a:cubicBezTo>
                    <a:pt x="104" y="629"/>
                    <a:pt x="114" y="609"/>
                    <a:pt x="124" y="588"/>
                  </a:cubicBezTo>
                  <a:cubicBezTo>
                    <a:pt x="134" y="578"/>
                    <a:pt x="138" y="568"/>
                    <a:pt x="141" y="558"/>
                  </a:cubicBezTo>
                  <a:cubicBezTo>
                    <a:pt x="141" y="555"/>
                    <a:pt x="148" y="552"/>
                    <a:pt x="148" y="545"/>
                  </a:cubicBezTo>
                  <a:cubicBezTo>
                    <a:pt x="154" y="538"/>
                    <a:pt x="158" y="525"/>
                    <a:pt x="164" y="518"/>
                  </a:cubicBezTo>
                  <a:cubicBezTo>
                    <a:pt x="174" y="488"/>
                    <a:pt x="191" y="458"/>
                    <a:pt x="204" y="428"/>
                  </a:cubicBezTo>
                  <a:cubicBezTo>
                    <a:pt x="231" y="371"/>
                    <a:pt x="258" y="318"/>
                    <a:pt x="285" y="261"/>
                  </a:cubicBezTo>
                  <a:cubicBezTo>
                    <a:pt x="298" y="237"/>
                    <a:pt x="305" y="211"/>
                    <a:pt x="318" y="187"/>
                  </a:cubicBezTo>
                  <a:cubicBezTo>
                    <a:pt x="325" y="174"/>
                    <a:pt x="332" y="157"/>
                    <a:pt x="338" y="144"/>
                  </a:cubicBezTo>
                  <a:cubicBezTo>
                    <a:pt x="338" y="137"/>
                    <a:pt x="342" y="134"/>
                    <a:pt x="348" y="124"/>
                  </a:cubicBezTo>
                  <a:cubicBezTo>
                    <a:pt x="348" y="117"/>
                    <a:pt x="352" y="110"/>
                    <a:pt x="355" y="104"/>
                  </a:cubicBezTo>
                  <a:cubicBezTo>
                    <a:pt x="375" y="67"/>
                    <a:pt x="398" y="33"/>
                    <a:pt x="418" y="0"/>
                  </a:cubicBezTo>
                  <a:close/>
                  <a:moveTo>
                    <a:pt x="4" y="839"/>
                  </a:moveTo>
                  <a:lnTo>
                    <a:pt x="1" y="846"/>
                  </a:lnTo>
                  <a:lnTo>
                    <a:pt x="1" y="849"/>
                  </a:lnTo>
                  <a:cubicBezTo>
                    <a:pt x="3" y="845"/>
                    <a:pt x="4" y="842"/>
                    <a:pt x="5" y="841"/>
                  </a:cubicBezTo>
                  <a:lnTo>
                    <a:pt x="5" y="841"/>
                  </a:lnTo>
                  <a:cubicBezTo>
                    <a:pt x="6" y="841"/>
                    <a:pt x="7" y="842"/>
                    <a:pt x="7" y="843"/>
                  </a:cubicBezTo>
                  <a:cubicBezTo>
                    <a:pt x="7" y="841"/>
                    <a:pt x="7" y="840"/>
                    <a:pt x="7" y="840"/>
                  </a:cubicBezTo>
                  <a:cubicBezTo>
                    <a:pt x="6" y="840"/>
                    <a:pt x="6" y="840"/>
                    <a:pt x="5" y="841"/>
                  </a:cubicBezTo>
                  <a:lnTo>
                    <a:pt x="5" y="841"/>
                  </a:lnTo>
                  <a:cubicBezTo>
                    <a:pt x="5" y="840"/>
                    <a:pt x="4" y="839"/>
                    <a:pt x="4"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567547" y="2573945"/>
              <a:ext cx="209245" cy="261935"/>
            </a:xfrm>
            <a:custGeom>
              <a:avLst/>
              <a:gdLst/>
              <a:ahLst/>
              <a:cxnLst/>
              <a:rect l="l" t="t" r="r" b="b"/>
              <a:pathLst>
                <a:path w="1382" h="1730" extrusionOk="0">
                  <a:moveTo>
                    <a:pt x="1030" y="263"/>
                  </a:moveTo>
                  <a:lnTo>
                    <a:pt x="1030" y="263"/>
                  </a:lnTo>
                  <a:cubicBezTo>
                    <a:pt x="1029" y="264"/>
                    <a:pt x="1028" y="264"/>
                    <a:pt x="1027" y="265"/>
                  </a:cubicBezTo>
                  <a:cubicBezTo>
                    <a:pt x="1027" y="265"/>
                    <a:pt x="1029" y="265"/>
                    <a:pt x="1030" y="263"/>
                  </a:cubicBezTo>
                  <a:close/>
                  <a:moveTo>
                    <a:pt x="1382" y="1"/>
                  </a:moveTo>
                  <a:lnTo>
                    <a:pt x="1382" y="1"/>
                  </a:lnTo>
                  <a:cubicBezTo>
                    <a:pt x="1365" y="11"/>
                    <a:pt x="1355" y="14"/>
                    <a:pt x="1338" y="24"/>
                  </a:cubicBezTo>
                  <a:cubicBezTo>
                    <a:pt x="1265" y="51"/>
                    <a:pt x="1198" y="84"/>
                    <a:pt x="1131" y="128"/>
                  </a:cubicBezTo>
                  <a:cubicBezTo>
                    <a:pt x="1111" y="141"/>
                    <a:pt x="1094" y="151"/>
                    <a:pt x="1074" y="165"/>
                  </a:cubicBezTo>
                  <a:cubicBezTo>
                    <a:pt x="1047" y="181"/>
                    <a:pt x="1021" y="198"/>
                    <a:pt x="994" y="218"/>
                  </a:cubicBezTo>
                  <a:cubicBezTo>
                    <a:pt x="971" y="241"/>
                    <a:pt x="947" y="258"/>
                    <a:pt x="924" y="278"/>
                  </a:cubicBezTo>
                  <a:cubicBezTo>
                    <a:pt x="904" y="298"/>
                    <a:pt x="880" y="315"/>
                    <a:pt x="860" y="335"/>
                  </a:cubicBezTo>
                  <a:cubicBezTo>
                    <a:pt x="840" y="358"/>
                    <a:pt x="820" y="379"/>
                    <a:pt x="797" y="402"/>
                  </a:cubicBezTo>
                  <a:cubicBezTo>
                    <a:pt x="790" y="415"/>
                    <a:pt x="777" y="425"/>
                    <a:pt x="770" y="435"/>
                  </a:cubicBezTo>
                  <a:cubicBezTo>
                    <a:pt x="760" y="449"/>
                    <a:pt x="747" y="465"/>
                    <a:pt x="737" y="479"/>
                  </a:cubicBezTo>
                  <a:lnTo>
                    <a:pt x="723" y="492"/>
                  </a:lnTo>
                  <a:cubicBezTo>
                    <a:pt x="713" y="499"/>
                    <a:pt x="710" y="509"/>
                    <a:pt x="703" y="516"/>
                  </a:cubicBezTo>
                  <a:cubicBezTo>
                    <a:pt x="693" y="526"/>
                    <a:pt x="690" y="532"/>
                    <a:pt x="680" y="542"/>
                  </a:cubicBezTo>
                  <a:cubicBezTo>
                    <a:pt x="663" y="566"/>
                    <a:pt x="643" y="593"/>
                    <a:pt x="626" y="616"/>
                  </a:cubicBezTo>
                  <a:lnTo>
                    <a:pt x="563" y="703"/>
                  </a:lnTo>
                  <a:cubicBezTo>
                    <a:pt x="556" y="716"/>
                    <a:pt x="553" y="726"/>
                    <a:pt x="543" y="736"/>
                  </a:cubicBezTo>
                  <a:cubicBezTo>
                    <a:pt x="529" y="753"/>
                    <a:pt x="519" y="776"/>
                    <a:pt x="506" y="793"/>
                  </a:cubicBezTo>
                  <a:cubicBezTo>
                    <a:pt x="472" y="843"/>
                    <a:pt x="442" y="897"/>
                    <a:pt x="409" y="947"/>
                  </a:cubicBezTo>
                  <a:cubicBezTo>
                    <a:pt x="392" y="967"/>
                    <a:pt x="379" y="994"/>
                    <a:pt x="362" y="1017"/>
                  </a:cubicBezTo>
                  <a:cubicBezTo>
                    <a:pt x="352" y="1044"/>
                    <a:pt x="335" y="1064"/>
                    <a:pt x="322" y="1087"/>
                  </a:cubicBezTo>
                  <a:cubicBezTo>
                    <a:pt x="302" y="1117"/>
                    <a:pt x="285" y="1151"/>
                    <a:pt x="262" y="1184"/>
                  </a:cubicBezTo>
                  <a:cubicBezTo>
                    <a:pt x="252" y="1211"/>
                    <a:pt x="235" y="1238"/>
                    <a:pt x="222" y="1265"/>
                  </a:cubicBezTo>
                  <a:cubicBezTo>
                    <a:pt x="208" y="1288"/>
                    <a:pt x="195" y="1311"/>
                    <a:pt x="185" y="1335"/>
                  </a:cubicBezTo>
                  <a:cubicBezTo>
                    <a:pt x="172" y="1355"/>
                    <a:pt x="161" y="1372"/>
                    <a:pt x="151" y="1395"/>
                  </a:cubicBezTo>
                  <a:cubicBezTo>
                    <a:pt x="141" y="1405"/>
                    <a:pt x="138" y="1415"/>
                    <a:pt x="135" y="1422"/>
                  </a:cubicBezTo>
                  <a:lnTo>
                    <a:pt x="135" y="1428"/>
                  </a:lnTo>
                  <a:lnTo>
                    <a:pt x="135" y="1432"/>
                  </a:lnTo>
                  <a:cubicBezTo>
                    <a:pt x="135" y="1435"/>
                    <a:pt x="128" y="1435"/>
                    <a:pt x="128" y="1438"/>
                  </a:cubicBezTo>
                  <a:cubicBezTo>
                    <a:pt x="108" y="1482"/>
                    <a:pt x="88" y="1519"/>
                    <a:pt x="68" y="1555"/>
                  </a:cubicBezTo>
                  <a:cubicBezTo>
                    <a:pt x="68" y="1562"/>
                    <a:pt x="61" y="1562"/>
                    <a:pt x="61" y="1565"/>
                  </a:cubicBezTo>
                  <a:lnTo>
                    <a:pt x="61" y="1569"/>
                  </a:lnTo>
                  <a:lnTo>
                    <a:pt x="61" y="1572"/>
                  </a:lnTo>
                  <a:cubicBezTo>
                    <a:pt x="58" y="1579"/>
                    <a:pt x="58" y="1582"/>
                    <a:pt x="54" y="1586"/>
                  </a:cubicBezTo>
                  <a:cubicBezTo>
                    <a:pt x="51" y="1596"/>
                    <a:pt x="44" y="1606"/>
                    <a:pt x="41" y="1616"/>
                  </a:cubicBezTo>
                  <a:cubicBezTo>
                    <a:pt x="34" y="1629"/>
                    <a:pt x="28" y="1636"/>
                    <a:pt x="24" y="1649"/>
                  </a:cubicBezTo>
                  <a:cubicBezTo>
                    <a:pt x="21" y="1662"/>
                    <a:pt x="11" y="1679"/>
                    <a:pt x="8" y="1689"/>
                  </a:cubicBezTo>
                  <a:cubicBezTo>
                    <a:pt x="4" y="1699"/>
                    <a:pt x="1" y="1706"/>
                    <a:pt x="1" y="1716"/>
                  </a:cubicBezTo>
                  <a:cubicBezTo>
                    <a:pt x="1" y="1719"/>
                    <a:pt x="1" y="1723"/>
                    <a:pt x="4" y="1729"/>
                  </a:cubicBezTo>
                  <a:cubicBezTo>
                    <a:pt x="8" y="1729"/>
                    <a:pt x="8" y="1729"/>
                    <a:pt x="11" y="1696"/>
                  </a:cubicBezTo>
                  <a:lnTo>
                    <a:pt x="18" y="1696"/>
                  </a:lnTo>
                  <a:cubicBezTo>
                    <a:pt x="24" y="1686"/>
                    <a:pt x="28" y="1672"/>
                    <a:pt x="34" y="1662"/>
                  </a:cubicBezTo>
                  <a:cubicBezTo>
                    <a:pt x="38" y="1642"/>
                    <a:pt x="44" y="1632"/>
                    <a:pt x="51" y="1619"/>
                  </a:cubicBezTo>
                  <a:cubicBezTo>
                    <a:pt x="61" y="1599"/>
                    <a:pt x="71" y="1572"/>
                    <a:pt x="85" y="1552"/>
                  </a:cubicBezTo>
                  <a:cubicBezTo>
                    <a:pt x="105" y="1512"/>
                    <a:pt x="128" y="1472"/>
                    <a:pt x="151" y="1432"/>
                  </a:cubicBezTo>
                  <a:cubicBezTo>
                    <a:pt x="172" y="1398"/>
                    <a:pt x="188" y="1368"/>
                    <a:pt x="208" y="1335"/>
                  </a:cubicBezTo>
                  <a:cubicBezTo>
                    <a:pt x="225" y="1315"/>
                    <a:pt x="238" y="1288"/>
                    <a:pt x="252" y="1268"/>
                  </a:cubicBezTo>
                  <a:lnTo>
                    <a:pt x="302" y="1191"/>
                  </a:lnTo>
                  <a:cubicBezTo>
                    <a:pt x="339" y="1138"/>
                    <a:pt x="372" y="1084"/>
                    <a:pt x="409" y="1031"/>
                  </a:cubicBezTo>
                  <a:cubicBezTo>
                    <a:pt x="442" y="974"/>
                    <a:pt x="479" y="920"/>
                    <a:pt x="519" y="867"/>
                  </a:cubicBezTo>
                  <a:cubicBezTo>
                    <a:pt x="529" y="847"/>
                    <a:pt x="543" y="830"/>
                    <a:pt x="556" y="807"/>
                  </a:cubicBezTo>
                  <a:cubicBezTo>
                    <a:pt x="576" y="780"/>
                    <a:pt x="593" y="750"/>
                    <a:pt x="613" y="723"/>
                  </a:cubicBezTo>
                  <a:lnTo>
                    <a:pt x="613" y="720"/>
                  </a:lnTo>
                  <a:cubicBezTo>
                    <a:pt x="626" y="700"/>
                    <a:pt x="643" y="679"/>
                    <a:pt x="660" y="656"/>
                  </a:cubicBezTo>
                  <a:cubicBezTo>
                    <a:pt x="693" y="606"/>
                    <a:pt x="730" y="562"/>
                    <a:pt x="770" y="516"/>
                  </a:cubicBezTo>
                  <a:cubicBezTo>
                    <a:pt x="807" y="469"/>
                    <a:pt x="847" y="429"/>
                    <a:pt x="890" y="382"/>
                  </a:cubicBezTo>
                  <a:lnTo>
                    <a:pt x="941" y="332"/>
                  </a:lnTo>
                  <a:cubicBezTo>
                    <a:pt x="957" y="315"/>
                    <a:pt x="977" y="302"/>
                    <a:pt x="994" y="285"/>
                  </a:cubicBezTo>
                  <a:cubicBezTo>
                    <a:pt x="1007" y="278"/>
                    <a:pt x="1014" y="268"/>
                    <a:pt x="1027" y="262"/>
                  </a:cubicBezTo>
                  <a:lnTo>
                    <a:pt x="1027" y="262"/>
                  </a:lnTo>
                  <a:cubicBezTo>
                    <a:pt x="1027" y="265"/>
                    <a:pt x="1024" y="265"/>
                    <a:pt x="1024" y="265"/>
                  </a:cubicBezTo>
                  <a:cubicBezTo>
                    <a:pt x="1027" y="265"/>
                    <a:pt x="1027" y="262"/>
                    <a:pt x="1031" y="262"/>
                  </a:cubicBezTo>
                  <a:cubicBezTo>
                    <a:pt x="1031" y="262"/>
                    <a:pt x="1031" y="263"/>
                    <a:pt x="1030" y="263"/>
                  </a:cubicBezTo>
                  <a:lnTo>
                    <a:pt x="1030" y="263"/>
                  </a:lnTo>
                  <a:cubicBezTo>
                    <a:pt x="1043" y="256"/>
                    <a:pt x="1055" y="244"/>
                    <a:pt x="1064" y="235"/>
                  </a:cubicBezTo>
                  <a:cubicBezTo>
                    <a:pt x="1074" y="228"/>
                    <a:pt x="1081" y="221"/>
                    <a:pt x="1091" y="215"/>
                  </a:cubicBezTo>
                  <a:cubicBezTo>
                    <a:pt x="1098" y="208"/>
                    <a:pt x="1108" y="201"/>
                    <a:pt x="1114" y="195"/>
                  </a:cubicBezTo>
                  <a:lnTo>
                    <a:pt x="1114" y="195"/>
                  </a:lnTo>
                  <a:lnTo>
                    <a:pt x="1111" y="198"/>
                  </a:lnTo>
                  <a:cubicBezTo>
                    <a:pt x="1121" y="195"/>
                    <a:pt x="1124" y="185"/>
                    <a:pt x="1131" y="181"/>
                  </a:cubicBezTo>
                  <a:lnTo>
                    <a:pt x="1131" y="181"/>
                  </a:lnTo>
                  <a:lnTo>
                    <a:pt x="1128" y="185"/>
                  </a:lnTo>
                  <a:cubicBezTo>
                    <a:pt x="1131" y="185"/>
                    <a:pt x="1131" y="181"/>
                    <a:pt x="1138" y="181"/>
                  </a:cubicBezTo>
                  <a:cubicBezTo>
                    <a:pt x="1148" y="168"/>
                    <a:pt x="1165" y="158"/>
                    <a:pt x="1181" y="145"/>
                  </a:cubicBezTo>
                  <a:cubicBezTo>
                    <a:pt x="1241" y="98"/>
                    <a:pt x="1298" y="51"/>
                    <a:pt x="1365" y="11"/>
                  </a:cubicBezTo>
                  <a:cubicBezTo>
                    <a:pt x="1375" y="7"/>
                    <a:pt x="1378" y="7"/>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4"/>
            <p:cNvSpPr/>
            <p:nvPr/>
          </p:nvSpPr>
          <p:spPr>
            <a:xfrm>
              <a:off x="772704" y="2560319"/>
              <a:ext cx="96749" cy="84485"/>
            </a:xfrm>
            <a:custGeom>
              <a:avLst/>
              <a:gdLst/>
              <a:ahLst/>
              <a:cxnLst/>
              <a:rect l="l" t="t" r="r" b="b"/>
              <a:pathLst>
                <a:path w="639" h="558" extrusionOk="0">
                  <a:moveTo>
                    <a:pt x="291" y="285"/>
                  </a:moveTo>
                  <a:cubicBezTo>
                    <a:pt x="291" y="285"/>
                    <a:pt x="288" y="285"/>
                    <a:pt x="288" y="287"/>
                  </a:cubicBezTo>
                  <a:lnTo>
                    <a:pt x="288" y="287"/>
                  </a:lnTo>
                  <a:cubicBezTo>
                    <a:pt x="289" y="286"/>
                    <a:pt x="290" y="286"/>
                    <a:pt x="291" y="285"/>
                  </a:cubicBezTo>
                  <a:close/>
                  <a:moveTo>
                    <a:pt x="639" y="0"/>
                  </a:moveTo>
                  <a:cubicBezTo>
                    <a:pt x="602" y="34"/>
                    <a:pt x="562" y="61"/>
                    <a:pt x="525" y="97"/>
                  </a:cubicBezTo>
                  <a:cubicBezTo>
                    <a:pt x="488" y="124"/>
                    <a:pt x="455" y="154"/>
                    <a:pt x="418" y="184"/>
                  </a:cubicBezTo>
                  <a:lnTo>
                    <a:pt x="421" y="181"/>
                  </a:lnTo>
                  <a:lnTo>
                    <a:pt x="421" y="181"/>
                  </a:lnTo>
                  <a:cubicBezTo>
                    <a:pt x="411" y="188"/>
                    <a:pt x="401" y="198"/>
                    <a:pt x="391" y="204"/>
                  </a:cubicBezTo>
                  <a:cubicBezTo>
                    <a:pt x="385" y="211"/>
                    <a:pt x="371" y="221"/>
                    <a:pt x="361" y="228"/>
                  </a:cubicBezTo>
                  <a:cubicBezTo>
                    <a:pt x="351" y="238"/>
                    <a:pt x="338" y="245"/>
                    <a:pt x="324" y="258"/>
                  </a:cubicBezTo>
                  <a:cubicBezTo>
                    <a:pt x="311" y="268"/>
                    <a:pt x="301" y="278"/>
                    <a:pt x="288" y="288"/>
                  </a:cubicBezTo>
                  <a:cubicBezTo>
                    <a:pt x="288" y="288"/>
                    <a:pt x="288" y="288"/>
                    <a:pt x="288" y="287"/>
                  </a:cubicBezTo>
                  <a:lnTo>
                    <a:pt x="288" y="287"/>
                  </a:lnTo>
                  <a:cubicBezTo>
                    <a:pt x="238" y="326"/>
                    <a:pt x="186" y="363"/>
                    <a:pt x="137" y="408"/>
                  </a:cubicBezTo>
                  <a:cubicBezTo>
                    <a:pt x="117" y="428"/>
                    <a:pt x="90" y="452"/>
                    <a:pt x="70" y="472"/>
                  </a:cubicBezTo>
                  <a:cubicBezTo>
                    <a:pt x="57" y="485"/>
                    <a:pt x="44" y="492"/>
                    <a:pt x="34" y="505"/>
                  </a:cubicBezTo>
                  <a:lnTo>
                    <a:pt x="17" y="522"/>
                  </a:lnTo>
                  <a:cubicBezTo>
                    <a:pt x="10" y="525"/>
                    <a:pt x="7" y="535"/>
                    <a:pt x="3" y="539"/>
                  </a:cubicBezTo>
                  <a:cubicBezTo>
                    <a:pt x="1" y="547"/>
                    <a:pt x="7" y="557"/>
                    <a:pt x="16" y="557"/>
                  </a:cubicBezTo>
                  <a:cubicBezTo>
                    <a:pt x="19" y="557"/>
                    <a:pt x="21" y="557"/>
                    <a:pt x="23" y="555"/>
                  </a:cubicBezTo>
                  <a:lnTo>
                    <a:pt x="37" y="542"/>
                  </a:lnTo>
                  <a:cubicBezTo>
                    <a:pt x="37" y="539"/>
                    <a:pt x="40" y="539"/>
                    <a:pt x="44" y="535"/>
                  </a:cubicBezTo>
                  <a:cubicBezTo>
                    <a:pt x="54" y="525"/>
                    <a:pt x="60" y="522"/>
                    <a:pt x="70" y="515"/>
                  </a:cubicBezTo>
                  <a:cubicBezTo>
                    <a:pt x="104" y="489"/>
                    <a:pt x="134" y="469"/>
                    <a:pt x="167" y="448"/>
                  </a:cubicBezTo>
                  <a:cubicBezTo>
                    <a:pt x="194" y="425"/>
                    <a:pt x="224" y="408"/>
                    <a:pt x="254" y="388"/>
                  </a:cubicBezTo>
                  <a:cubicBezTo>
                    <a:pt x="271" y="375"/>
                    <a:pt x="291" y="365"/>
                    <a:pt x="298" y="358"/>
                  </a:cubicBezTo>
                  <a:cubicBezTo>
                    <a:pt x="308" y="352"/>
                    <a:pt x="311" y="345"/>
                    <a:pt x="321" y="342"/>
                  </a:cubicBezTo>
                  <a:cubicBezTo>
                    <a:pt x="344" y="321"/>
                    <a:pt x="375" y="295"/>
                    <a:pt x="398" y="275"/>
                  </a:cubicBezTo>
                  <a:cubicBezTo>
                    <a:pt x="428" y="251"/>
                    <a:pt x="455" y="224"/>
                    <a:pt x="478" y="201"/>
                  </a:cubicBezTo>
                  <a:cubicBezTo>
                    <a:pt x="478" y="201"/>
                    <a:pt x="482" y="201"/>
                    <a:pt x="482" y="194"/>
                  </a:cubicBezTo>
                  <a:cubicBezTo>
                    <a:pt x="512" y="168"/>
                    <a:pt x="538" y="138"/>
                    <a:pt x="562" y="104"/>
                  </a:cubicBezTo>
                  <a:cubicBezTo>
                    <a:pt x="592" y="71"/>
                    <a:pt x="612" y="37"/>
                    <a:pt x="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4"/>
            <p:cNvSpPr/>
            <p:nvPr/>
          </p:nvSpPr>
          <p:spPr>
            <a:xfrm>
              <a:off x="-20672" y="2563347"/>
              <a:ext cx="185928" cy="156707"/>
            </a:xfrm>
            <a:custGeom>
              <a:avLst/>
              <a:gdLst/>
              <a:ahLst/>
              <a:cxnLst/>
              <a:rect l="l" t="t" r="r" b="b"/>
              <a:pathLst>
                <a:path w="1228" h="1035" extrusionOk="0">
                  <a:moveTo>
                    <a:pt x="1" y="1"/>
                  </a:moveTo>
                  <a:lnTo>
                    <a:pt x="1" y="1"/>
                  </a:lnTo>
                  <a:cubicBezTo>
                    <a:pt x="21" y="14"/>
                    <a:pt x="48" y="31"/>
                    <a:pt x="68" y="41"/>
                  </a:cubicBezTo>
                  <a:cubicBezTo>
                    <a:pt x="81" y="51"/>
                    <a:pt x="88" y="54"/>
                    <a:pt x="98" y="61"/>
                  </a:cubicBezTo>
                  <a:lnTo>
                    <a:pt x="121" y="71"/>
                  </a:lnTo>
                  <a:cubicBezTo>
                    <a:pt x="161" y="94"/>
                    <a:pt x="198" y="108"/>
                    <a:pt x="238" y="121"/>
                  </a:cubicBezTo>
                  <a:lnTo>
                    <a:pt x="235" y="121"/>
                  </a:lnTo>
                  <a:cubicBezTo>
                    <a:pt x="248" y="128"/>
                    <a:pt x="255" y="131"/>
                    <a:pt x="268" y="134"/>
                  </a:cubicBezTo>
                  <a:cubicBezTo>
                    <a:pt x="288" y="144"/>
                    <a:pt x="312" y="151"/>
                    <a:pt x="329" y="161"/>
                  </a:cubicBezTo>
                  <a:cubicBezTo>
                    <a:pt x="335" y="164"/>
                    <a:pt x="345" y="171"/>
                    <a:pt x="352" y="178"/>
                  </a:cubicBezTo>
                  <a:cubicBezTo>
                    <a:pt x="372" y="194"/>
                    <a:pt x="389" y="204"/>
                    <a:pt x="405" y="221"/>
                  </a:cubicBezTo>
                  <a:cubicBezTo>
                    <a:pt x="422" y="238"/>
                    <a:pt x="446" y="255"/>
                    <a:pt x="462" y="271"/>
                  </a:cubicBezTo>
                  <a:cubicBezTo>
                    <a:pt x="506" y="315"/>
                    <a:pt x="549" y="355"/>
                    <a:pt x="589" y="398"/>
                  </a:cubicBezTo>
                  <a:cubicBezTo>
                    <a:pt x="633" y="435"/>
                    <a:pt x="670" y="479"/>
                    <a:pt x="713" y="515"/>
                  </a:cubicBezTo>
                  <a:cubicBezTo>
                    <a:pt x="736" y="535"/>
                    <a:pt x="757" y="562"/>
                    <a:pt x="783" y="586"/>
                  </a:cubicBezTo>
                  <a:cubicBezTo>
                    <a:pt x="803" y="606"/>
                    <a:pt x="823" y="632"/>
                    <a:pt x="847" y="653"/>
                  </a:cubicBezTo>
                  <a:cubicBezTo>
                    <a:pt x="887" y="703"/>
                    <a:pt x="934" y="749"/>
                    <a:pt x="974" y="793"/>
                  </a:cubicBezTo>
                  <a:cubicBezTo>
                    <a:pt x="991" y="813"/>
                    <a:pt x="1014" y="833"/>
                    <a:pt x="1031" y="853"/>
                  </a:cubicBezTo>
                  <a:cubicBezTo>
                    <a:pt x="1051" y="873"/>
                    <a:pt x="1067" y="897"/>
                    <a:pt x="1088" y="917"/>
                  </a:cubicBezTo>
                  <a:cubicBezTo>
                    <a:pt x="1118" y="940"/>
                    <a:pt x="1144" y="970"/>
                    <a:pt x="1168" y="997"/>
                  </a:cubicBezTo>
                  <a:lnTo>
                    <a:pt x="1188" y="1017"/>
                  </a:lnTo>
                  <a:cubicBezTo>
                    <a:pt x="1197" y="1023"/>
                    <a:pt x="1208" y="1034"/>
                    <a:pt x="1218" y="1034"/>
                  </a:cubicBezTo>
                  <a:cubicBezTo>
                    <a:pt x="1219" y="1034"/>
                    <a:pt x="1220" y="1034"/>
                    <a:pt x="1221" y="1034"/>
                  </a:cubicBezTo>
                  <a:cubicBezTo>
                    <a:pt x="1228" y="1034"/>
                    <a:pt x="1221" y="1024"/>
                    <a:pt x="1215" y="1017"/>
                  </a:cubicBezTo>
                  <a:cubicBezTo>
                    <a:pt x="1211" y="1007"/>
                    <a:pt x="1201" y="1000"/>
                    <a:pt x="1195" y="990"/>
                  </a:cubicBezTo>
                  <a:cubicBezTo>
                    <a:pt x="1171" y="970"/>
                    <a:pt x="1154" y="950"/>
                    <a:pt x="1134" y="927"/>
                  </a:cubicBezTo>
                  <a:cubicBezTo>
                    <a:pt x="1121" y="917"/>
                    <a:pt x="1104" y="903"/>
                    <a:pt x="1091" y="887"/>
                  </a:cubicBezTo>
                  <a:cubicBezTo>
                    <a:pt x="1051" y="836"/>
                    <a:pt x="1004" y="786"/>
                    <a:pt x="964" y="736"/>
                  </a:cubicBezTo>
                  <a:cubicBezTo>
                    <a:pt x="920" y="689"/>
                    <a:pt x="884" y="639"/>
                    <a:pt x="840" y="592"/>
                  </a:cubicBezTo>
                  <a:cubicBezTo>
                    <a:pt x="833" y="586"/>
                    <a:pt x="823" y="572"/>
                    <a:pt x="817" y="566"/>
                  </a:cubicBezTo>
                  <a:cubicBezTo>
                    <a:pt x="803" y="549"/>
                    <a:pt x="793" y="535"/>
                    <a:pt x="780" y="519"/>
                  </a:cubicBezTo>
                  <a:cubicBezTo>
                    <a:pt x="757" y="499"/>
                    <a:pt x="740" y="472"/>
                    <a:pt x="720" y="452"/>
                  </a:cubicBezTo>
                  <a:cubicBezTo>
                    <a:pt x="636" y="365"/>
                    <a:pt x="556" y="271"/>
                    <a:pt x="472" y="184"/>
                  </a:cubicBezTo>
                  <a:lnTo>
                    <a:pt x="446" y="154"/>
                  </a:lnTo>
                  <a:cubicBezTo>
                    <a:pt x="436" y="144"/>
                    <a:pt x="422" y="131"/>
                    <a:pt x="412" y="121"/>
                  </a:cubicBezTo>
                  <a:cubicBezTo>
                    <a:pt x="399" y="114"/>
                    <a:pt x="389" y="104"/>
                    <a:pt x="379" y="97"/>
                  </a:cubicBezTo>
                  <a:cubicBezTo>
                    <a:pt x="362" y="87"/>
                    <a:pt x="339" y="81"/>
                    <a:pt x="322" y="71"/>
                  </a:cubicBezTo>
                  <a:cubicBezTo>
                    <a:pt x="302" y="64"/>
                    <a:pt x="282" y="61"/>
                    <a:pt x="262" y="54"/>
                  </a:cubicBezTo>
                  <a:cubicBezTo>
                    <a:pt x="228" y="47"/>
                    <a:pt x="198" y="41"/>
                    <a:pt x="168" y="37"/>
                  </a:cubicBezTo>
                  <a:cubicBezTo>
                    <a:pt x="138" y="34"/>
                    <a:pt x="111" y="24"/>
                    <a:pt x="81" y="21"/>
                  </a:cubicBezTo>
                  <a:cubicBezTo>
                    <a:pt x="51" y="17"/>
                    <a:pt x="28" y="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12950" y="2511414"/>
              <a:ext cx="62380" cy="42394"/>
            </a:xfrm>
            <a:custGeom>
              <a:avLst/>
              <a:gdLst/>
              <a:ahLst/>
              <a:cxnLst/>
              <a:rect l="l" t="t" r="r" b="b"/>
              <a:pathLst>
                <a:path w="412" h="280" extrusionOk="0">
                  <a:moveTo>
                    <a:pt x="17" y="0"/>
                  </a:moveTo>
                  <a:cubicBezTo>
                    <a:pt x="12" y="0"/>
                    <a:pt x="6" y="1"/>
                    <a:pt x="0" y="3"/>
                  </a:cubicBezTo>
                  <a:cubicBezTo>
                    <a:pt x="0" y="3"/>
                    <a:pt x="7" y="6"/>
                    <a:pt x="10" y="6"/>
                  </a:cubicBezTo>
                  <a:cubicBezTo>
                    <a:pt x="27" y="13"/>
                    <a:pt x="40" y="26"/>
                    <a:pt x="57" y="36"/>
                  </a:cubicBezTo>
                  <a:cubicBezTo>
                    <a:pt x="84" y="53"/>
                    <a:pt x="114" y="69"/>
                    <a:pt x="141" y="86"/>
                  </a:cubicBezTo>
                  <a:cubicBezTo>
                    <a:pt x="144" y="86"/>
                    <a:pt x="144" y="86"/>
                    <a:pt x="147" y="89"/>
                  </a:cubicBezTo>
                  <a:cubicBezTo>
                    <a:pt x="184" y="126"/>
                    <a:pt x="227" y="163"/>
                    <a:pt x="268" y="203"/>
                  </a:cubicBezTo>
                  <a:cubicBezTo>
                    <a:pt x="284" y="223"/>
                    <a:pt x="308" y="240"/>
                    <a:pt x="328" y="257"/>
                  </a:cubicBezTo>
                  <a:cubicBezTo>
                    <a:pt x="331" y="260"/>
                    <a:pt x="341" y="270"/>
                    <a:pt x="348" y="273"/>
                  </a:cubicBezTo>
                  <a:cubicBezTo>
                    <a:pt x="351" y="277"/>
                    <a:pt x="361" y="280"/>
                    <a:pt x="368" y="280"/>
                  </a:cubicBezTo>
                  <a:cubicBezTo>
                    <a:pt x="378" y="280"/>
                    <a:pt x="385" y="280"/>
                    <a:pt x="395" y="277"/>
                  </a:cubicBezTo>
                  <a:cubicBezTo>
                    <a:pt x="411" y="263"/>
                    <a:pt x="408" y="243"/>
                    <a:pt x="408" y="230"/>
                  </a:cubicBezTo>
                  <a:cubicBezTo>
                    <a:pt x="401" y="220"/>
                    <a:pt x="391" y="210"/>
                    <a:pt x="381" y="203"/>
                  </a:cubicBezTo>
                  <a:cubicBezTo>
                    <a:pt x="375" y="193"/>
                    <a:pt x="365" y="190"/>
                    <a:pt x="358" y="180"/>
                  </a:cubicBezTo>
                  <a:cubicBezTo>
                    <a:pt x="328" y="156"/>
                    <a:pt x="298" y="136"/>
                    <a:pt x="268" y="109"/>
                  </a:cubicBezTo>
                  <a:lnTo>
                    <a:pt x="217" y="73"/>
                  </a:lnTo>
                  <a:cubicBezTo>
                    <a:pt x="211" y="63"/>
                    <a:pt x="197" y="56"/>
                    <a:pt x="191" y="46"/>
                  </a:cubicBezTo>
                  <a:cubicBezTo>
                    <a:pt x="174" y="36"/>
                    <a:pt x="157" y="26"/>
                    <a:pt x="141" y="23"/>
                  </a:cubicBezTo>
                  <a:cubicBezTo>
                    <a:pt x="114" y="13"/>
                    <a:pt x="84" y="9"/>
                    <a:pt x="60" y="6"/>
                  </a:cubicBezTo>
                  <a:cubicBezTo>
                    <a:pt x="48" y="6"/>
                    <a:pt x="33"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24"/>
          <p:cNvGrpSpPr/>
          <p:nvPr/>
        </p:nvGrpSpPr>
        <p:grpSpPr>
          <a:xfrm rot="619560">
            <a:off x="8547668" y="4196209"/>
            <a:ext cx="546865" cy="1015636"/>
            <a:chOff x="2965600" y="4298150"/>
            <a:chExt cx="256475" cy="476325"/>
          </a:xfrm>
        </p:grpSpPr>
        <p:sp>
          <p:nvSpPr>
            <p:cNvPr id="1080" name="Google Shape;1080;p24"/>
            <p:cNvSpPr/>
            <p:nvPr/>
          </p:nvSpPr>
          <p:spPr>
            <a:xfrm>
              <a:off x="2965600" y="4298150"/>
              <a:ext cx="256475" cy="476325"/>
            </a:xfrm>
            <a:custGeom>
              <a:avLst/>
              <a:gdLst/>
              <a:ahLst/>
              <a:cxnLst/>
              <a:rect l="l" t="t" r="r" b="b"/>
              <a:pathLst>
                <a:path w="10259" h="19053" extrusionOk="0">
                  <a:moveTo>
                    <a:pt x="3511" y="178"/>
                  </a:moveTo>
                  <a:cubicBezTo>
                    <a:pt x="3545" y="182"/>
                    <a:pt x="3575" y="182"/>
                    <a:pt x="3608" y="192"/>
                  </a:cubicBezTo>
                  <a:cubicBezTo>
                    <a:pt x="3645" y="199"/>
                    <a:pt x="3678" y="209"/>
                    <a:pt x="3712" y="219"/>
                  </a:cubicBezTo>
                  <a:cubicBezTo>
                    <a:pt x="3745" y="232"/>
                    <a:pt x="3779" y="245"/>
                    <a:pt x="3815" y="265"/>
                  </a:cubicBezTo>
                  <a:cubicBezTo>
                    <a:pt x="3882" y="299"/>
                    <a:pt x="3949" y="342"/>
                    <a:pt x="4013" y="382"/>
                  </a:cubicBezTo>
                  <a:lnTo>
                    <a:pt x="4026" y="392"/>
                  </a:lnTo>
                  <a:lnTo>
                    <a:pt x="4039" y="399"/>
                  </a:lnTo>
                  <a:cubicBezTo>
                    <a:pt x="4083" y="436"/>
                    <a:pt x="4133" y="469"/>
                    <a:pt x="4180" y="513"/>
                  </a:cubicBezTo>
                  <a:cubicBezTo>
                    <a:pt x="4243" y="566"/>
                    <a:pt x="4297" y="630"/>
                    <a:pt x="4357" y="697"/>
                  </a:cubicBezTo>
                  <a:cubicBezTo>
                    <a:pt x="4427" y="784"/>
                    <a:pt x="4494" y="864"/>
                    <a:pt x="4551" y="951"/>
                  </a:cubicBezTo>
                  <a:cubicBezTo>
                    <a:pt x="4584" y="1001"/>
                    <a:pt x="4615" y="1054"/>
                    <a:pt x="4648" y="1115"/>
                  </a:cubicBezTo>
                  <a:cubicBezTo>
                    <a:pt x="4675" y="1165"/>
                    <a:pt x="4695" y="1215"/>
                    <a:pt x="4712" y="1262"/>
                  </a:cubicBezTo>
                  <a:cubicBezTo>
                    <a:pt x="4752" y="1382"/>
                    <a:pt x="4782" y="1502"/>
                    <a:pt x="4812" y="1633"/>
                  </a:cubicBezTo>
                  <a:lnTo>
                    <a:pt x="4812" y="1630"/>
                  </a:lnTo>
                  <a:cubicBezTo>
                    <a:pt x="4815" y="1640"/>
                    <a:pt x="4815" y="1653"/>
                    <a:pt x="4819" y="1666"/>
                  </a:cubicBezTo>
                  <a:cubicBezTo>
                    <a:pt x="4829" y="1713"/>
                    <a:pt x="4835" y="1753"/>
                    <a:pt x="4845" y="1800"/>
                  </a:cubicBezTo>
                  <a:cubicBezTo>
                    <a:pt x="4849" y="1837"/>
                    <a:pt x="4852" y="1880"/>
                    <a:pt x="4859" y="1917"/>
                  </a:cubicBezTo>
                  <a:lnTo>
                    <a:pt x="4862" y="1950"/>
                  </a:lnTo>
                  <a:lnTo>
                    <a:pt x="4862" y="2004"/>
                  </a:lnTo>
                  <a:lnTo>
                    <a:pt x="4862" y="2098"/>
                  </a:lnTo>
                  <a:cubicBezTo>
                    <a:pt x="4862" y="2131"/>
                    <a:pt x="4862" y="2164"/>
                    <a:pt x="4859" y="2198"/>
                  </a:cubicBezTo>
                  <a:lnTo>
                    <a:pt x="4859" y="2231"/>
                  </a:lnTo>
                  <a:cubicBezTo>
                    <a:pt x="4859" y="2258"/>
                    <a:pt x="4852" y="2285"/>
                    <a:pt x="4852" y="2315"/>
                  </a:cubicBezTo>
                  <a:cubicBezTo>
                    <a:pt x="4845" y="2422"/>
                    <a:pt x="4835" y="2542"/>
                    <a:pt x="4819" y="2666"/>
                  </a:cubicBezTo>
                  <a:lnTo>
                    <a:pt x="4819" y="2676"/>
                  </a:lnTo>
                  <a:cubicBezTo>
                    <a:pt x="4812" y="2750"/>
                    <a:pt x="4802" y="2820"/>
                    <a:pt x="4792" y="2890"/>
                  </a:cubicBezTo>
                  <a:cubicBezTo>
                    <a:pt x="4778" y="2967"/>
                    <a:pt x="4765" y="3037"/>
                    <a:pt x="4748" y="3111"/>
                  </a:cubicBezTo>
                  <a:cubicBezTo>
                    <a:pt x="4735" y="3167"/>
                    <a:pt x="4725" y="3224"/>
                    <a:pt x="4712" y="3278"/>
                  </a:cubicBezTo>
                  <a:cubicBezTo>
                    <a:pt x="4695" y="3338"/>
                    <a:pt x="4678" y="3402"/>
                    <a:pt x="4661" y="3452"/>
                  </a:cubicBezTo>
                  <a:lnTo>
                    <a:pt x="4651" y="3472"/>
                  </a:lnTo>
                  <a:cubicBezTo>
                    <a:pt x="4645" y="3495"/>
                    <a:pt x="4635" y="3519"/>
                    <a:pt x="4628" y="3542"/>
                  </a:cubicBezTo>
                  <a:lnTo>
                    <a:pt x="4584" y="3639"/>
                  </a:lnTo>
                  <a:cubicBezTo>
                    <a:pt x="4548" y="3709"/>
                    <a:pt x="4511" y="3779"/>
                    <a:pt x="4467" y="3846"/>
                  </a:cubicBezTo>
                  <a:cubicBezTo>
                    <a:pt x="4457" y="3863"/>
                    <a:pt x="4444" y="3886"/>
                    <a:pt x="4427" y="3903"/>
                  </a:cubicBezTo>
                  <a:lnTo>
                    <a:pt x="4381" y="3947"/>
                  </a:lnTo>
                  <a:cubicBezTo>
                    <a:pt x="4357" y="3970"/>
                    <a:pt x="4330" y="3987"/>
                    <a:pt x="4307" y="4007"/>
                  </a:cubicBezTo>
                  <a:cubicBezTo>
                    <a:pt x="4294" y="4013"/>
                    <a:pt x="4277" y="4023"/>
                    <a:pt x="4264" y="4030"/>
                  </a:cubicBezTo>
                  <a:cubicBezTo>
                    <a:pt x="4240" y="4047"/>
                    <a:pt x="4210" y="4064"/>
                    <a:pt x="4190" y="4080"/>
                  </a:cubicBezTo>
                  <a:cubicBezTo>
                    <a:pt x="4150" y="4110"/>
                    <a:pt x="4123" y="4140"/>
                    <a:pt x="4093" y="4171"/>
                  </a:cubicBezTo>
                  <a:lnTo>
                    <a:pt x="4093" y="4164"/>
                  </a:lnTo>
                  <a:lnTo>
                    <a:pt x="4090" y="4160"/>
                  </a:lnTo>
                  <a:cubicBezTo>
                    <a:pt x="4033" y="3993"/>
                    <a:pt x="3979" y="3823"/>
                    <a:pt x="3939" y="3652"/>
                  </a:cubicBezTo>
                  <a:cubicBezTo>
                    <a:pt x="3912" y="3552"/>
                    <a:pt x="3889" y="3445"/>
                    <a:pt x="3866" y="3341"/>
                  </a:cubicBezTo>
                  <a:lnTo>
                    <a:pt x="3856" y="3274"/>
                  </a:lnTo>
                  <a:lnTo>
                    <a:pt x="3842" y="3208"/>
                  </a:lnTo>
                  <a:lnTo>
                    <a:pt x="3839" y="3191"/>
                  </a:lnTo>
                  <a:cubicBezTo>
                    <a:pt x="3832" y="3178"/>
                    <a:pt x="3832" y="3167"/>
                    <a:pt x="3829" y="3154"/>
                  </a:cubicBezTo>
                  <a:cubicBezTo>
                    <a:pt x="3812" y="3107"/>
                    <a:pt x="3805" y="3057"/>
                    <a:pt x="3792" y="3010"/>
                  </a:cubicBezTo>
                  <a:lnTo>
                    <a:pt x="3789" y="3000"/>
                  </a:lnTo>
                  <a:cubicBezTo>
                    <a:pt x="3725" y="2676"/>
                    <a:pt x="3665" y="2348"/>
                    <a:pt x="3615" y="2068"/>
                  </a:cubicBezTo>
                  <a:cubicBezTo>
                    <a:pt x="3598" y="1974"/>
                    <a:pt x="3588" y="1884"/>
                    <a:pt x="3571" y="1797"/>
                  </a:cubicBezTo>
                  <a:lnTo>
                    <a:pt x="3541" y="1633"/>
                  </a:lnTo>
                  <a:lnTo>
                    <a:pt x="3528" y="1556"/>
                  </a:lnTo>
                  <a:cubicBezTo>
                    <a:pt x="3521" y="1512"/>
                    <a:pt x="3511" y="1466"/>
                    <a:pt x="3508" y="1422"/>
                  </a:cubicBezTo>
                  <a:cubicBezTo>
                    <a:pt x="3508" y="1412"/>
                    <a:pt x="3505" y="1399"/>
                    <a:pt x="3505" y="1385"/>
                  </a:cubicBezTo>
                  <a:cubicBezTo>
                    <a:pt x="3498" y="1362"/>
                    <a:pt x="3495" y="1332"/>
                    <a:pt x="3491" y="1305"/>
                  </a:cubicBezTo>
                  <a:cubicBezTo>
                    <a:pt x="3488" y="1278"/>
                    <a:pt x="3478" y="1262"/>
                    <a:pt x="3458" y="1245"/>
                  </a:cubicBezTo>
                  <a:cubicBezTo>
                    <a:pt x="3448" y="1235"/>
                    <a:pt x="3438" y="1232"/>
                    <a:pt x="3428" y="1232"/>
                  </a:cubicBezTo>
                  <a:cubicBezTo>
                    <a:pt x="3411" y="1232"/>
                    <a:pt x="3391" y="1238"/>
                    <a:pt x="3381" y="1255"/>
                  </a:cubicBezTo>
                  <a:cubicBezTo>
                    <a:pt x="3364" y="1278"/>
                    <a:pt x="3364" y="1299"/>
                    <a:pt x="3371" y="1322"/>
                  </a:cubicBezTo>
                  <a:lnTo>
                    <a:pt x="3377" y="1379"/>
                  </a:lnTo>
                  <a:lnTo>
                    <a:pt x="3388" y="1432"/>
                  </a:lnTo>
                  <a:cubicBezTo>
                    <a:pt x="3391" y="1469"/>
                    <a:pt x="3398" y="1512"/>
                    <a:pt x="3408" y="1549"/>
                  </a:cubicBezTo>
                  <a:lnTo>
                    <a:pt x="3414" y="1596"/>
                  </a:lnTo>
                  <a:cubicBezTo>
                    <a:pt x="3428" y="1680"/>
                    <a:pt x="3441" y="1767"/>
                    <a:pt x="3458" y="1850"/>
                  </a:cubicBezTo>
                  <a:lnTo>
                    <a:pt x="3474" y="1954"/>
                  </a:lnTo>
                  <a:cubicBezTo>
                    <a:pt x="3508" y="2168"/>
                    <a:pt x="3531" y="2368"/>
                    <a:pt x="3558" y="2556"/>
                  </a:cubicBezTo>
                  <a:lnTo>
                    <a:pt x="3565" y="2636"/>
                  </a:lnTo>
                  <a:cubicBezTo>
                    <a:pt x="3578" y="2726"/>
                    <a:pt x="3591" y="2820"/>
                    <a:pt x="3598" y="2910"/>
                  </a:cubicBezTo>
                  <a:lnTo>
                    <a:pt x="3598" y="2927"/>
                  </a:lnTo>
                  <a:cubicBezTo>
                    <a:pt x="3605" y="2984"/>
                    <a:pt x="3612" y="3040"/>
                    <a:pt x="3615" y="3094"/>
                  </a:cubicBezTo>
                  <a:cubicBezTo>
                    <a:pt x="3615" y="3107"/>
                    <a:pt x="3615" y="3121"/>
                    <a:pt x="3622" y="3134"/>
                  </a:cubicBezTo>
                  <a:cubicBezTo>
                    <a:pt x="3622" y="3161"/>
                    <a:pt x="3625" y="3194"/>
                    <a:pt x="3628" y="3224"/>
                  </a:cubicBezTo>
                  <a:lnTo>
                    <a:pt x="3645" y="3325"/>
                  </a:lnTo>
                  <a:cubicBezTo>
                    <a:pt x="3675" y="3525"/>
                    <a:pt x="3705" y="3729"/>
                    <a:pt x="3745" y="3936"/>
                  </a:cubicBezTo>
                  <a:cubicBezTo>
                    <a:pt x="3762" y="4030"/>
                    <a:pt x="3789" y="4130"/>
                    <a:pt x="3822" y="4257"/>
                  </a:cubicBezTo>
                  <a:cubicBezTo>
                    <a:pt x="3779" y="4257"/>
                    <a:pt x="3762" y="4257"/>
                    <a:pt x="3745" y="4254"/>
                  </a:cubicBezTo>
                  <a:cubicBezTo>
                    <a:pt x="3722" y="4254"/>
                    <a:pt x="3695" y="4247"/>
                    <a:pt x="3672" y="4247"/>
                  </a:cubicBezTo>
                  <a:lnTo>
                    <a:pt x="3615" y="4247"/>
                  </a:lnTo>
                  <a:cubicBezTo>
                    <a:pt x="3555" y="4244"/>
                    <a:pt x="3495" y="4231"/>
                    <a:pt x="3438" y="4221"/>
                  </a:cubicBezTo>
                  <a:lnTo>
                    <a:pt x="3337" y="4194"/>
                  </a:lnTo>
                  <a:cubicBezTo>
                    <a:pt x="3304" y="4181"/>
                    <a:pt x="3264" y="4171"/>
                    <a:pt x="3230" y="4154"/>
                  </a:cubicBezTo>
                  <a:cubicBezTo>
                    <a:pt x="3207" y="4140"/>
                    <a:pt x="3180" y="4124"/>
                    <a:pt x="3157" y="4107"/>
                  </a:cubicBezTo>
                  <a:cubicBezTo>
                    <a:pt x="3127" y="4087"/>
                    <a:pt x="3097" y="4060"/>
                    <a:pt x="3073" y="4040"/>
                  </a:cubicBezTo>
                  <a:cubicBezTo>
                    <a:pt x="3043" y="4013"/>
                    <a:pt x="3013" y="3987"/>
                    <a:pt x="2986" y="3953"/>
                  </a:cubicBezTo>
                  <a:cubicBezTo>
                    <a:pt x="2956" y="3920"/>
                    <a:pt x="2929" y="3886"/>
                    <a:pt x="2909" y="3856"/>
                  </a:cubicBezTo>
                  <a:cubicBezTo>
                    <a:pt x="2873" y="3796"/>
                    <a:pt x="2836" y="3729"/>
                    <a:pt x="2806" y="3669"/>
                  </a:cubicBezTo>
                  <a:lnTo>
                    <a:pt x="2792" y="3642"/>
                  </a:lnTo>
                  <a:cubicBezTo>
                    <a:pt x="2769" y="3585"/>
                    <a:pt x="2742" y="3522"/>
                    <a:pt x="2709" y="3438"/>
                  </a:cubicBezTo>
                  <a:cubicBezTo>
                    <a:pt x="2679" y="3338"/>
                    <a:pt x="2652" y="3234"/>
                    <a:pt x="2629" y="3134"/>
                  </a:cubicBezTo>
                  <a:cubicBezTo>
                    <a:pt x="2619" y="3037"/>
                    <a:pt x="2605" y="2933"/>
                    <a:pt x="2592" y="2816"/>
                  </a:cubicBezTo>
                  <a:cubicBezTo>
                    <a:pt x="2585" y="2689"/>
                    <a:pt x="2578" y="2556"/>
                    <a:pt x="2575" y="2382"/>
                  </a:cubicBezTo>
                  <a:cubicBezTo>
                    <a:pt x="2572" y="2215"/>
                    <a:pt x="2572" y="2041"/>
                    <a:pt x="2572" y="1874"/>
                  </a:cubicBezTo>
                  <a:lnTo>
                    <a:pt x="2572" y="1706"/>
                  </a:lnTo>
                  <a:lnTo>
                    <a:pt x="2572" y="1385"/>
                  </a:lnTo>
                  <a:cubicBezTo>
                    <a:pt x="2572" y="1278"/>
                    <a:pt x="2572" y="1165"/>
                    <a:pt x="2578" y="1051"/>
                  </a:cubicBezTo>
                  <a:cubicBezTo>
                    <a:pt x="2585" y="984"/>
                    <a:pt x="2592" y="931"/>
                    <a:pt x="2602" y="881"/>
                  </a:cubicBezTo>
                  <a:cubicBezTo>
                    <a:pt x="2609" y="834"/>
                    <a:pt x="2622" y="780"/>
                    <a:pt x="2642" y="730"/>
                  </a:cubicBezTo>
                  <a:cubicBezTo>
                    <a:pt x="2655" y="693"/>
                    <a:pt x="2672" y="653"/>
                    <a:pt x="2689" y="616"/>
                  </a:cubicBezTo>
                  <a:cubicBezTo>
                    <a:pt x="2709" y="580"/>
                    <a:pt x="2726" y="546"/>
                    <a:pt x="2752" y="513"/>
                  </a:cubicBezTo>
                  <a:cubicBezTo>
                    <a:pt x="2772" y="483"/>
                    <a:pt x="2792" y="453"/>
                    <a:pt x="2819" y="426"/>
                  </a:cubicBezTo>
                  <a:cubicBezTo>
                    <a:pt x="2836" y="402"/>
                    <a:pt x="2856" y="386"/>
                    <a:pt x="2876" y="366"/>
                  </a:cubicBezTo>
                  <a:lnTo>
                    <a:pt x="2940" y="316"/>
                  </a:lnTo>
                  <a:cubicBezTo>
                    <a:pt x="2963" y="299"/>
                    <a:pt x="2990" y="285"/>
                    <a:pt x="3013" y="275"/>
                  </a:cubicBezTo>
                  <a:cubicBezTo>
                    <a:pt x="3040" y="262"/>
                    <a:pt x="3070" y="249"/>
                    <a:pt x="3107" y="235"/>
                  </a:cubicBezTo>
                  <a:cubicBezTo>
                    <a:pt x="3143" y="225"/>
                    <a:pt x="3180" y="215"/>
                    <a:pt x="3214" y="209"/>
                  </a:cubicBezTo>
                  <a:cubicBezTo>
                    <a:pt x="3274" y="195"/>
                    <a:pt x="3331" y="192"/>
                    <a:pt x="3394" y="182"/>
                  </a:cubicBezTo>
                  <a:cubicBezTo>
                    <a:pt x="3421" y="182"/>
                    <a:pt x="3444" y="178"/>
                    <a:pt x="3474" y="178"/>
                  </a:cubicBezTo>
                  <a:close/>
                  <a:moveTo>
                    <a:pt x="7229" y="3054"/>
                  </a:moveTo>
                  <a:cubicBezTo>
                    <a:pt x="7232" y="3054"/>
                    <a:pt x="7239" y="3054"/>
                    <a:pt x="7246" y="3057"/>
                  </a:cubicBezTo>
                  <a:cubicBezTo>
                    <a:pt x="7256" y="3060"/>
                    <a:pt x="7266" y="3060"/>
                    <a:pt x="7279" y="3067"/>
                  </a:cubicBezTo>
                  <a:cubicBezTo>
                    <a:pt x="7296" y="3074"/>
                    <a:pt x="7313" y="3077"/>
                    <a:pt x="7329" y="3087"/>
                  </a:cubicBezTo>
                  <a:cubicBezTo>
                    <a:pt x="7346" y="3094"/>
                    <a:pt x="7366" y="3107"/>
                    <a:pt x="7383" y="3121"/>
                  </a:cubicBezTo>
                  <a:cubicBezTo>
                    <a:pt x="7413" y="3141"/>
                    <a:pt x="7440" y="3167"/>
                    <a:pt x="7467" y="3188"/>
                  </a:cubicBezTo>
                  <a:lnTo>
                    <a:pt x="7530" y="3251"/>
                  </a:lnTo>
                  <a:cubicBezTo>
                    <a:pt x="7547" y="3271"/>
                    <a:pt x="7563" y="3291"/>
                    <a:pt x="7574" y="3311"/>
                  </a:cubicBezTo>
                  <a:cubicBezTo>
                    <a:pt x="7587" y="3335"/>
                    <a:pt x="7600" y="3355"/>
                    <a:pt x="7614" y="3378"/>
                  </a:cubicBezTo>
                  <a:cubicBezTo>
                    <a:pt x="7624" y="3408"/>
                    <a:pt x="7637" y="3438"/>
                    <a:pt x="7650" y="3472"/>
                  </a:cubicBezTo>
                  <a:cubicBezTo>
                    <a:pt x="7664" y="3505"/>
                    <a:pt x="7670" y="3539"/>
                    <a:pt x="7684" y="3575"/>
                  </a:cubicBezTo>
                  <a:lnTo>
                    <a:pt x="7691" y="3602"/>
                  </a:lnTo>
                  <a:cubicBezTo>
                    <a:pt x="7697" y="3622"/>
                    <a:pt x="7701" y="3642"/>
                    <a:pt x="7707" y="3662"/>
                  </a:cubicBezTo>
                  <a:lnTo>
                    <a:pt x="7714" y="3689"/>
                  </a:lnTo>
                  <a:lnTo>
                    <a:pt x="7717" y="3706"/>
                  </a:lnTo>
                  <a:cubicBezTo>
                    <a:pt x="7724" y="3743"/>
                    <a:pt x="7731" y="3779"/>
                    <a:pt x="7734" y="3823"/>
                  </a:cubicBezTo>
                  <a:cubicBezTo>
                    <a:pt x="7737" y="3870"/>
                    <a:pt x="7741" y="3913"/>
                    <a:pt x="7747" y="3957"/>
                  </a:cubicBezTo>
                  <a:cubicBezTo>
                    <a:pt x="7751" y="4013"/>
                    <a:pt x="7751" y="4087"/>
                    <a:pt x="7747" y="4154"/>
                  </a:cubicBezTo>
                  <a:lnTo>
                    <a:pt x="7734" y="4254"/>
                  </a:lnTo>
                  <a:cubicBezTo>
                    <a:pt x="7721" y="4308"/>
                    <a:pt x="7704" y="4361"/>
                    <a:pt x="7684" y="4428"/>
                  </a:cubicBezTo>
                  <a:cubicBezTo>
                    <a:pt x="7657" y="4495"/>
                    <a:pt x="7630" y="4565"/>
                    <a:pt x="7600" y="4632"/>
                  </a:cubicBezTo>
                  <a:lnTo>
                    <a:pt x="7587" y="4659"/>
                  </a:lnTo>
                  <a:cubicBezTo>
                    <a:pt x="7584" y="4672"/>
                    <a:pt x="7574" y="4689"/>
                    <a:pt x="7567" y="4699"/>
                  </a:cubicBezTo>
                  <a:lnTo>
                    <a:pt x="7557" y="4722"/>
                  </a:lnTo>
                  <a:lnTo>
                    <a:pt x="7550" y="4742"/>
                  </a:lnTo>
                  <a:lnTo>
                    <a:pt x="7523" y="4792"/>
                  </a:lnTo>
                  <a:cubicBezTo>
                    <a:pt x="7507" y="4829"/>
                    <a:pt x="7487" y="4866"/>
                    <a:pt x="7470" y="4906"/>
                  </a:cubicBezTo>
                  <a:lnTo>
                    <a:pt x="7467" y="4913"/>
                  </a:lnTo>
                  <a:cubicBezTo>
                    <a:pt x="7436" y="4973"/>
                    <a:pt x="7403" y="5030"/>
                    <a:pt x="7370" y="5087"/>
                  </a:cubicBezTo>
                  <a:lnTo>
                    <a:pt x="7356" y="5113"/>
                  </a:lnTo>
                  <a:cubicBezTo>
                    <a:pt x="7346" y="5133"/>
                    <a:pt x="7336" y="5150"/>
                    <a:pt x="7323" y="5170"/>
                  </a:cubicBezTo>
                  <a:cubicBezTo>
                    <a:pt x="7303" y="5204"/>
                    <a:pt x="7283" y="5234"/>
                    <a:pt x="7263" y="5267"/>
                  </a:cubicBezTo>
                  <a:cubicBezTo>
                    <a:pt x="7229" y="5317"/>
                    <a:pt x="7196" y="5367"/>
                    <a:pt x="7156" y="5414"/>
                  </a:cubicBezTo>
                  <a:lnTo>
                    <a:pt x="7119" y="5464"/>
                  </a:lnTo>
                  <a:lnTo>
                    <a:pt x="7045" y="5565"/>
                  </a:lnTo>
                  <a:cubicBezTo>
                    <a:pt x="6978" y="5655"/>
                    <a:pt x="6912" y="5762"/>
                    <a:pt x="6831" y="5882"/>
                  </a:cubicBezTo>
                  <a:lnTo>
                    <a:pt x="6828" y="5889"/>
                  </a:lnTo>
                  <a:cubicBezTo>
                    <a:pt x="6798" y="5933"/>
                    <a:pt x="6768" y="5979"/>
                    <a:pt x="6734" y="6019"/>
                  </a:cubicBezTo>
                  <a:lnTo>
                    <a:pt x="6721" y="6036"/>
                  </a:lnTo>
                  <a:lnTo>
                    <a:pt x="6684" y="6086"/>
                  </a:lnTo>
                  <a:lnTo>
                    <a:pt x="6661" y="6116"/>
                  </a:lnTo>
                  <a:lnTo>
                    <a:pt x="6631" y="6150"/>
                  </a:lnTo>
                  <a:lnTo>
                    <a:pt x="6621" y="6157"/>
                  </a:lnTo>
                  <a:cubicBezTo>
                    <a:pt x="6587" y="6190"/>
                    <a:pt x="6560" y="6223"/>
                    <a:pt x="6520" y="6257"/>
                  </a:cubicBezTo>
                  <a:cubicBezTo>
                    <a:pt x="6494" y="6287"/>
                    <a:pt x="6460" y="6317"/>
                    <a:pt x="6430" y="6347"/>
                  </a:cubicBezTo>
                  <a:lnTo>
                    <a:pt x="6413" y="6364"/>
                  </a:lnTo>
                  <a:cubicBezTo>
                    <a:pt x="6380" y="6391"/>
                    <a:pt x="6346" y="6417"/>
                    <a:pt x="6310" y="6441"/>
                  </a:cubicBezTo>
                  <a:cubicBezTo>
                    <a:pt x="6276" y="6464"/>
                    <a:pt x="6236" y="6484"/>
                    <a:pt x="6203" y="6504"/>
                  </a:cubicBezTo>
                  <a:cubicBezTo>
                    <a:pt x="6179" y="6518"/>
                    <a:pt x="6153" y="6531"/>
                    <a:pt x="6129" y="6538"/>
                  </a:cubicBezTo>
                  <a:cubicBezTo>
                    <a:pt x="6112" y="6548"/>
                    <a:pt x="6092" y="6554"/>
                    <a:pt x="6076" y="6564"/>
                  </a:cubicBezTo>
                  <a:cubicBezTo>
                    <a:pt x="6066" y="6568"/>
                    <a:pt x="6052" y="6574"/>
                    <a:pt x="6046" y="6581"/>
                  </a:cubicBezTo>
                  <a:lnTo>
                    <a:pt x="6015" y="6568"/>
                  </a:lnTo>
                  <a:lnTo>
                    <a:pt x="5929" y="6531"/>
                  </a:lnTo>
                  <a:cubicBezTo>
                    <a:pt x="5915" y="6521"/>
                    <a:pt x="5902" y="6518"/>
                    <a:pt x="5892" y="6508"/>
                  </a:cubicBezTo>
                  <a:lnTo>
                    <a:pt x="5898" y="6488"/>
                  </a:lnTo>
                  <a:cubicBezTo>
                    <a:pt x="5925" y="6414"/>
                    <a:pt x="5945" y="6334"/>
                    <a:pt x="5969" y="6247"/>
                  </a:cubicBezTo>
                  <a:lnTo>
                    <a:pt x="5975" y="6237"/>
                  </a:lnTo>
                  <a:cubicBezTo>
                    <a:pt x="5995" y="6153"/>
                    <a:pt x="6019" y="6073"/>
                    <a:pt x="6046" y="5989"/>
                  </a:cubicBezTo>
                  <a:cubicBezTo>
                    <a:pt x="6069" y="5902"/>
                    <a:pt x="6099" y="5815"/>
                    <a:pt x="6126" y="5739"/>
                  </a:cubicBezTo>
                  <a:lnTo>
                    <a:pt x="6146" y="5678"/>
                  </a:lnTo>
                  <a:cubicBezTo>
                    <a:pt x="6153" y="5652"/>
                    <a:pt x="6166" y="5628"/>
                    <a:pt x="6176" y="5602"/>
                  </a:cubicBezTo>
                  <a:lnTo>
                    <a:pt x="6186" y="5571"/>
                  </a:lnTo>
                  <a:lnTo>
                    <a:pt x="6203" y="5528"/>
                  </a:lnTo>
                  <a:lnTo>
                    <a:pt x="6243" y="5438"/>
                  </a:lnTo>
                  <a:lnTo>
                    <a:pt x="6250" y="5414"/>
                  </a:lnTo>
                  <a:cubicBezTo>
                    <a:pt x="6280" y="5347"/>
                    <a:pt x="6310" y="5277"/>
                    <a:pt x="6333" y="5204"/>
                  </a:cubicBezTo>
                  <a:lnTo>
                    <a:pt x="6360" y="5133"/>
                  </a:lnTo>
                  <a:cubicBezTo>
                    <a:pt x="6410" y="4996"/>
                    <a:pt x="6460" y="4853"/>
                    <a:pt x="6520" y="4719"/>
                  </a:cubicBezTo>
                  <a:cubicBezTo>
                    <a:pt x="6537" y="4682"/>
                    <a:pt x="6560" y="4649"/>
                    <a:pt x="6581" y="4612"/>
                  </a:cubicBezTo>
                  <a:cubicBezTo>
                    <a:pt x="6597" y="4582"/>
                    <a:pt x="6617" y="4552"/>
                    <a:pt x="6634" y="4525"/>
                  </a:cubicBezTo>
                  <a:lnTo>
                    <a:pt x="6644" y="4512"/>
                  </a:lnTo>
                  <a:cubicBezTo>
                    <a:pt x="6661" y="4485"/>
                    <a:pt x="6681" y="4461"/>
                    <a:pt x="6698" y="4431"/>
                  </a:cubicBezTo>
                  <a:cubicBezTo>
                    <a:pt x="6718" y="4401"/>
                    <a:pt x="6734" y="4378"/>
                    <a:pt x="6754" y="4351"/>
                  </a:cubicBezTo>
                  <a:cubicBezTo>
                    <a:pt x="6784" y="4314"/>
                    <a:pt x="6815" y="4274"/>
                    <a:pt x="6845" y="4231"/>
                  </a:cubicBezTo>
                  <a:cubicBezTo>
                    <a:pt x="6901" y="4144"/>
                    <a:pt x="6945" y="4074"/>
                    <a:pt x="6972" y="4000"/>
                  </a:cubicBezTo>
                  <a:cubicBezTo>
                    <a:pt x="7045" y="3843"/>
                    <a:pt x="7079" y="3666"/>
                    <a:pt x="7112" y="3482"/>
                  </a:cubicBezTo>
                  <a:lnTo>
                    <a:pt x="7112" y="3482"/>
                  </a:lnTo>
                  <a:lnTo>
                    <a:pt x="7095" y="3512"/>
                  </a:lnTo>
                  <a:cubicBezTo>
                    <a:pt x="7032" y="3616"/>
                    <a:pt x="6965" y="3726"/>
                    <a:pt x="6912" y="3840"/>
                  </a:cubicBezTo>
                  <a:lnTo>
                    <a:pt x="6912" y="3833"/>
                  </a:lnTo>
                  <a:cubicBezTo>
                    <a:pt x="6905" y="3843"/>
                    <a:pt x="6901" y="3846"/>
                    <a:pt x="6901" y="3856"/>
                  </a:cubicBezTo>
                  <a:lnTo>
                    <a:pt x="6851" y="3967"/>
                  </a:lnTo>
                  <a:lnTo>
                    <a:pt x="6845" y="3983"/>
                  </a:lnTo>
                  <a:lnTo>
                    <a:pt x="6845" y="3980"/>
                  </a:lnTo>
                  <a:lnTo>
                    <a:pt x="6838" y="3983"/>
                  </a:lnTo>
                  <a:cubicBezTo>
                    <a:pt x="6821" y="4013"/>
                    <a:pt x="6811" y="4043"/>
                    <a:pt x="6794" y="4067"/>
                  </a:cubicBezTo>
                  <a:cubicBezTo>
                    <a:pt x="6778" y="4097"/>
                    <a:pt x="6754" y="4127"/>
                    <a:pt x="6734" y="4157"/>
                  </a:cubicBezTo>
                  <a:cubicBezTo>
                    <a:pt x="6711" y="4194"/>
                    <a:pt x="6681" y="4231"/>
                    <a:pt x="6654" y="4267"/>
                  </a:cubicBezTo>
                  <a:cubicBezTo>
                    <a:pt x="6611" y="4331"/>
                    <a:pt x="6564" y="4395"/>
                    <a:pt x="6520" y="4458"/>
                  </a:cubicBezTo>
                  <a:cubicBezTo>
                    <a:pt x="6470" y="4532"/>
                    <a:pt x="6430" y="4609"/>
                    <a:pt x="6393" y="4685"/>
                  </a:cubicBezTo>
                  <a:cubicBezTo>
                    <a:pt x="6350" y="4769"/>
                    <a:pt x="6316" y="4859"/>
                    <a:pt x="6286" y="4933"/>
                  </a:cubicBezTo>
                  <a:cubicBezTo>
                    <a:pt x="6280" y="4960"/>
                    <a:pt x="6270" y="4980"/>
                    <a:pt x="6260" y="5003"/>
                  </a:cubicBezTo>
                  <a:cubicBezTo>
                    <a:pt x="6236" y="5060"/>
                    <a:pt x="6216" y="5113"/>
                    <a:pt x="6193" y="5167"/>
                  </a:cubicBezTo>
                  <a:cubicBezTo>
                    <a:pt x="6159" y="5237"/>
                    <a:pt x="6126" y="5317"/>
                    <a:pt x="6079" y="5418"/>
                  </a:cubicBezTo>
                  <a:lnTo>
                    <a:pt x="6049" y="5478"/>
                  </a:lnTo>
                  <a:cubicBezTo>
                    <a:pt x="6025" y="5531"/>
                    <a:pt x="5995" y="5588"/>
                    <a:pt x="5969" y="5648"/>
                  </a:cubicBezTo>
                  <a:cubicBezTo>
                    <a:pt x="5942" y="5719"/>
                    <a:pt x="5912" y="5799"/>
                    <a:pt x="5882" y="5886"/>
                  </a:cubicBezTo>
                  <a:cubicBezTo>
                    <a:pt x="5858" y="5963"/>
                    <a:pt x="5835" y="6033"/>
                    <a:pt x="5812" y="6106"/>
                  </a:cubicBezTo>
                  <a:lnTo>
                    <a:pt x="5725" y="6384"/>
                  </a:lnTo>
                  <a:cubicBezTo>
                    <a:pt x="5715" y="6401"/>
                    <a:pt x="5711" y="6421"/>
                    <a:pt x="5701" y="6437"/>
                  </a:cubicBezTo>
                  <a:cubicBezTo>
                    <a:pt x="5694" y="6434"/>
                    <a:pt x="5681" y="6431"/>
                    <a:pt x="5674" y="6421"/>
                  </a:cubicBezTo>
                  <a:cubicBezTo>
                    <a:pt x="5661" y="6447"/>
                    <a:pt x="5658" y="6471"/>
                    <a:pt x="5651" y="6498"/>
                  </a:cubicBezTo>
                  <a:lnTo>
                    <a:pt x="5641" y="6484"/>
                  </a:lnTo>
                  <a:cubicBezTo>
                    <a:pt x="5611" y="6454"/>
                    <a:pt x="5581" y="6424"/>
                    <a:pt x="5551" y="6391"/>
                  </a:cubicBezTo>
                  <a:cubicBezTo>
                    <a:pt x="5517" y="6364"/>
                    <a:pt x="5497" y="6334"/>
                    <a:pt x="5477" y="6300"/>
                  </a:cubicBezTo>
                  <a:lnTo>
                    <a:pt x="5427" y="6213"/>
                  </a:lnTo>
                  <a:lnTo>
                    <a:pt x="5424" y="6210"/>
                  </a:lnTo>
                  <a:cubicBezTo>
                    <a:pt x="5407" y="6170"/>
                    <a:pt x="5390" y="6133"/>
                    <a:pt x="5377" y="6096"/>
                  </a:cubicBezTo>
                  <a:cubicBezTo>
                    <a:pt x="5357" y="6033"/>
                    <a:pt x="5340" y="5979"/>
                    <a:pt x="5327" y="5916"/>
                  </a:cubicBezTo>
                  <a:cubicBezTo>
                    <a:pt x="5323" y="5886"/>
                    <a:pt x="5317" y="5859"/>
                    <a:pt x="5313" y="5826"/>
                  </a:cubicBezTo>
                  <a:cubicBezTo>
                    <a:pt x="5310" y="5799"/>
                    <a:pt x="5310" y="5769"/>
                    <a:pt x="5307" y="5745"/>
                  </a:cubicBezTo>
                  <a:cubicBezTo>
                    <a:pt x="5300" y="5628"/>
                    <a:pt x="5300" y="5525"/>
                    <a:pt x="5307" y="5424"/>
                  </a:cubicBezTo>
                  <a:lnTo>
                    <a:pt x="5307" y="5414"/>
                  </a:lnTo>
                  <a:cubicBezTo>
                    <a:pt x="5310" y="5384"/>
                    <a:pt x="5313" y="5361"/>
                    <a:pt x="5317" y="5331"/>
                  </a:cubicBezTo>
                  <a:cubicBezTo>
                    <a:pt x="5327" y="5284"/>
                    <a:pt x="5343" y="5240"/>
                    <a:pt x="5357" y="5197"/>
                  </a:cubicBezTo>
                  <a:lnTo>
                    <a:pt x="5363" y="5177"/>
                  </a:lnTo>
                  <a:cubicBezTo>
                    <a:pt x="5397" y="5093"/>
                    <a:pt x="5427" y="5013"/>
                    <a:pt x="5464" y="4940"/>
                  </a:cubicBezTo>
                  <a:cubicBezTo>
                    <a:pt x="5477" y="4913"/>
                    <a:pt x="5494" y="4883"/>
                    <a:pt x="5507" y="4859"/>
                  </a:cubicBezTo>
                  <a:cubicBezTo>
                    <a:pt x="5514" y="4843"/>
                    <a:pt x="5527" y="4826"/>
                    <a:pt x="5534" y="4809"/>
                  </a:cubicBezTo>
                  <a:lnTo>
                    <a:pt x="5547" y="4792"/>
                  </a:lnTo>
                  <a:cubicBezTo>
                    <a:pt x="5577" y="4749"/>
                    <a:pt x="5608" y="4709"/>
                    <a:pt x="5641" y="4665"/>
                  </a:cubicBezTo>
                  <a:cubicBezTo>
                    <a:pt x="5674" y="4625"/>
                    <a:pt x="5708" y="4588"/>
                    <a:pt x="5745" y="4542"/>
                  </a:cubicBezTo>
                  <a:cubicBezTo>
                    <a:pt x="5768" y="4512"/>
                    <a:pt x="5795" y="4488"/>
                    <a:pt x="5825" y="4458"/>
                  </a:cubicBezTo>
                  <a:cubicBezTo>
                    <a:pt x="5852" y="4425"/>
                    <a:pt x="5885" y="4391"/>
                    <a:pt x="5915" y="4358"/>
                  </a:cubicBezTo>
                  <a:cubicBezTo>
                    <a:pt x="6025" y="4237"/>
                    <a:pt x="6132" y="4107"/>
                    <a:pt x="6263" y="3943"/>
                  </a:cubicBezTo>
                  <a:cubicBezTo>
                    <a:pt x="6303" y="3890"/>
                    <a:pt x="6346" y="3836"/>
                    <a:pt x="6387" y="3776"/>
                  </a:cubicBezTo>
                  <a:lnTo>
                    <a:pt x="6420" y="3729"/>
                  </a:lnTo>
                  <a:lnTo>
                    <a:pt x="6463" y="3676"/>
                  </a:lnTo>
                  <a:cubicBezTo>
                    <a:pt x="6534" y="3579"/>
                    <a:pt x="6611" y="3485"/>
                    <a:pt x="6687" y="3391"/>
                  </a:cubicBezTo>
                  <a:lnTo>
                    <a:pt x="6694" y="3388"/>
                  </a:lnTo>
                  <a:cubicBezTo>
                    <a:pt x="6731" y="3345"/>
                    <a:pt x="6768" y="3305"/>
                    <a:pt x="6815" y="3261"/>
                  </a:cubicBezTo>
                  <a:cubicBezTo>
                    <a:pt x="6851" y="3234"/>
                    <a:pt x="6888" y="3201"/>
                    <a:pt x="6935" y="3171"/>
                  </a:cubicBezTo>
                  <a:lnTo>
                    <a:pt x="6938" y="3167"/>
                  </a:lnTo>
                  <a:cubicBezTo>
                    <a:pt x="6978" y="3141"/>
                    <a:pt x="7018" y="3111"/>
                    <a:pt x="7065" y="3091"/>
                  </a:cubicBezTo>
                  <a:cubicBezTo>
                    <a:pt x="7082" y="3084"/>
                    <a:pt x="7095" y="3077"/>
                    <a:pt x="7112" y="3071"/>
                  </a:cubicBezTo>
                  <a:cubicBezTo>
                    <a:pt x="7122" y="3067"/>
                    <a:pt x="7136" y="3060"/>
                    <a:pt x="7149" y="3060"/>
                  </a:cubicBezTo>
                  <a:cubicBezTo>
                    <a:pt x="7169" y="3057"/>
                    <a:pt x="7186" y="3057"/>
                    <a:pt x="7206" y="3054"/>
                  </a:cubicBezTo>
                  <a:close/>
                  <a:moveTo>
                    <a:pt x="1341" y="6481"/>
                  </a:moveTo>
                  <a:cubicBezTo>
                    <a:pt x="1358" y="6481"/>
                    <a:pt x="1381" y="6484"/>
                    <a:pt x="1398" y="6488"/>
                  </a:cubicBezTo>
                  <a:cubicBezTo>
                    <a:pt x="1418" y="6491"/>
                    <a:pt x="1435" y="6498"/>
                    <a:pt x="1455" y="6504"/>
                  </a:cubicBezTo>
                  <a:cubicBezTo>
                    <a:pt x="1468" y="6508"/>
                    <a:pt x="1478" y="6514"/>
                    <a:pt x="1488" y="6518"/>
                  </a:cubicBezTo>
                  <a:cubicBezTo>
                    <a:pt x="1498" y="6521"/>
                    <a:pt x="1505" y="6531"/>
                    <a:pt x="1519" y="6534"/>
                  </a:cubicBezTo>
                  <a:cubicBezTo>
                    <a:pt x="1565" y="6568"/>
                    <a:pt x="1609" y="6605"/>
                    <a:pt x="1652" y="6641"/>
                  </a:cubicBezTo>
                  <a:lnTo>
                    <a:pt x="1656" y="6648"/>
                  </a:lnTo>
                  <a:cubicBezTo>
                    <a:pt x="1722" y="6708"/>
                    <a:pt x="1786" y="6772"/>
                    <a:pt x="1850" y="6835"/>
                  </a:cubicBezTo>
                  <a:lnTo>
                    <a:pt x="1923" y="6909"/>
                  </a:lnTo>
                  <a:cubicBezTo>
                    <a:pt x="2033" y="7019"/>
                    <a:pt x="2147" y="7136"/>
                    <a:pt x="2271" y="7270"/>
                  </a:cubicBezTo>
                  <a:lnTo>
                    <a:pt x="2321" y="7323"/>
                  </a:lnTo>
                  <a:cubicBezTo>
                    <a:pt x="2368" y="7374"/>
                    <a:pt x="2411" y="7420"/>
                    <a:pt x="2458" y="7470"/>
                  </a:cubicBezTo>
                  <a:cubicBezTo>
                    <a:pt x="2522" y="7537"/>
                    <a:pt x="2575" y="7591"/>
                    <a:pt x="2635" y="7644"/>
                  </a:cubicBezTo>
                  <a:cubicBezTo>
                    <a:pt x="2642" y="7651"/>
                    <a:pt x="2649" y="7658"/>
                    <a:pt x="2655" y="7661"/>
                  </a:cubicBezTo>
                  <a:lnTo>
                    <a:pt x="2675" y="7678"/>
                  </a:lnTo>
                  <a:lnTo>
                    <a:pt x="2722" y="7721"/>
                  </a:lnTo>
                  <a:lnTo>
                    <a:pt x="2719" y="7721"/>
                  </a:lnTo>
                  <a:cubicBezTo>
                    <a:pt x="2732" y="7735"/>
                    <a:pt x="2746" y="7745"/>
                    <a:pt x="2759" y="7758"/>
                  </a:cubicBezTo>
                  <a:cubicBezTo>
                    <a:pt x="2819" y="7805"/>
                    <a:pt x="2879" y="7855"/>
                    <a:pt x="2956" y="7905"/>
                  </a:cubicBezTo>
                  <a:cubicBezTo>
                    <a:pt x="3006" y="7942"/>
                    <a:pt x="3060" y="7975"/>
                    <a:pt x="3110" y="8009"/>
                  </a:cubicBezTo>
                  <a:cubicBezTo>
                    <a:pt x="3137" y="8025"/>
                    <a:pt x="3164" y="8042"/>
                    <a:pt x="3190" y="8066"/>
                  </a:cubicBezTo>
                  <a:lnTo>
                    <a:pt x="3194" y="8069"/>
                  </a:lnTo>
                  <a:cubicBezTo>
                    <a:pt x="3214" y="8086"/>
                    <a:pt x="3237" y="8096"/>
                    <a:pt x="3257" y="8112"/>
                  </a:cubicBezTo>
                  <a:cubicBezTo>
                    <a:pt x="3277" y="8129"/>
                    <a:pt x="3297" y="8149"/>
                    <a:pt x="3321" y="8169"/>
                  </a:cubicBezTo>
                  <a:cubicBezTo>
                    <a:pt x="3341" y="8189"/>
                    <a:pt x="3361" y="8209"/>
                    <a:pt x="3381" y="8236"/>
                  </a:cubicBezTo>
                  <a:cubicBezTo>
                    <a:pt x="3398" y="8256"/>
                    <a:pt x="3421" y="8280"/>
                    <a:pt x="3438" y="8306"/>
                  </a:cubicBezTo>
                  <a:cubicBezTo>
                    <a:pt x="3454" y="8330"/>
                    <a:pt x="3471" y="8360"/>
                    <a:pt x="3488" y="8390"/>
                  </a:cubicBezTo>
                  <a:cubicBezTo>
                    <a:pt x="3491" y="8393"/>
                    <a:pt x="3491" y="8403"/>
                    <a:pt x="3495" y="8407"/>
                  </a:cubicBezTo>
                  <a:cubicBezTo>
                    <a:pt x="3498" y="8420"/>
                    <a:pt x="3508" y="8430"/>
                    <a:pt x="3511" y="8443"/>
                  </a:cubicBezTo>
                  <a:lnTo>
                    <a:pt x="3521" y="8470"/>
                  </a:lnTo>
                  <a:lnTo>
                    <a:pt x="3528" y="8494"/>
                  </a:lnTo>
                  <a:cubicBezTo>
                    <a:pt x="3538" y="8527"/>
                    <a:pt x="3548" y="8557"/>
                    <a:pt x="3558" y="8591"/>
                  </a:cubicBezTo>
                  <a:cubicBezTo>
                    <a:pt x="3565" y="8621"/>
                    <a:pt x="3571" y="8651"/>
                    <a:pt x="3578" y="8677"/>
                  </a:cubicBezTo>
                  <a:lnTo>
                    <a:pt x="3581" y="8708"/>
                  </a:lnTo>
                  <a:cubicBezTo>
                    <a:pt x="3591" y="8754"/>
                    <a:pt x="3598" y="8805"/>
                    <a:pt x="3605" y="8848"/>
                  </a:cubicBezTo>
                  <a:cubicBezTo>
                    <a:pt x="3608" y="8908"/>
                    <a:pt x="3615" y="8965"/>
                    <a:pt x="3622" y="9025"/>
                  </a:cubicBezTo>
                  <a:cubicBezTo>
                    <a:pt x="3622" y="9082"/>
                    <a:pt x="3625" y="9142"/>
                    <a:pt x="3625" y="9206"/>
                  </a:cubicBezTo>
                  <a:cubicBezTo>
                    <a:pt x="3625" y="9249"/>
                    <a:pt x="3625" y="9293"/>
                    <a:pt x="3622" y="9339"/>
                  </a:cubicBezTo>
                  <a:lnTo>
                    <a:pt x="3622" y="9360"/>
                  </a:lnTo>
                  <a:cubicBezTo>
                    <a:pt x="3615" y="9406"/>
                    <a:pt x="3612" y="9450"/>
                    <a:pt x="3608" y="9500"/>
                  </a:cubicBezTo>
                  <a:lnTo>
                    <a:pt x="3605" y="9507"/>
                  </a:lnTo>
                  <a:cubicBezTo>
                    <a:pt x="3591" y="9513"/>
                    <a:pt x="3581" y="9517"/>
                    <a:pt x="3575" y="9527"/>
                  </a:cubicBezTo>
                  <a:cubicBezTo>
                    <a:pt x="3531" y="9490"/>
                    <a:pt x="3488" y="9446"/>
                    <a:pt x="3428" y="9406"/>
                  </a:cubicBezTo>
                  <a:cubicBezTo>
                    <a:pt x="3357" y="9349"/>
                    <a:pt x="3281" y="9296"/>
                    <a:pt x="3207" y="9249"/>
                  </a:cubicBezTo>
                  <a:cubicBezTo>
                    <a:pt x="3127" y="9199"/>
                    <a:pt x="3057" y="9159"/>
                    <a:pt x="2980" y="9115"/>
                  </a:cubicBezTo>
                  <a:lnTo>
                    <a:pt x="2976" y="9112"/>
                  </a:lnTo>
                  <a:cubicBezTo>
                    <a:pt x="2906" y="9072"/>
                    <a:pt x="2826" y="9032"/>
                    <a:pt x="2756" y="8988"/>
                  </a:cubicBezTo>
                  <a:cubicBezTo>
                    <a:pt x="2695" y="8955"/>
                    <a:pt x="2639" y="8918"/>
                    <a:pt x="2578" y="8878"/>
                  </a:cubicBezTo>
                  <a:lnTo>
                    <a:pt x="2542" y="8855"/>
                  </a:lnTo>
                  <a:cubicBezTo>
                    <a:pt x="2491" y="8818"/>
                    <a:pt x="2438" y="8784"/>
                    <a:pt x="2388" y="8744"/>
                  </a:cubicBezTo>
                  <a:cubicBezTo>
                    <a:pt x="2338" y="8708"/>
                    <a:pt x="2294" y="8671"/>
                    <a:pt x="2251" y="8634"/>
                  </a:cubicBezTo>
                  <a:cubicBezTo>
                    <a:pt x="2224" y="8611"/>
                    <a:pt x="2204" y="8591"/>
                    <a:pt x="2177" y="8567"/>
                  </a:cubicBezTo>
                  <a:cubicBezTo>
                    <a:pt x="2124" y="8517"/>
                    <a:pt x="2067" y="8460"/>
                    <a:pt x="2007" y="8417"/>
                  </a:cubicBezTo>
                  <a:cubicBezTo>
                    <a:pt x="1970" y="8383"/>
                    <a:pt x="1926" y="8350"/>
                    <a:pt x="1890" y="8316"/>
                  </a:cubicBezTo>
                  <a:cubicBezTo>
                    <a:pt x="1843" y="8276"/>
                    <a:pt x="1799" y="8239"/>
                    <a:pt x="1756" y="8203"/>
                  </a:cubicBezTo>
                  <a:cubicBezTo>
                    <a:pt x="1689" y="8139"/>
                    <a:pt x="1626" y="8082"/>
                    <a:pt x="1565" y="8019"/>
                  </a:cubicBezTo>
                  <a:cubicBezTo>
                    <a:pt x="1502" y="7952"/>
                    <a:pt x="1438" y="7888"/>
                    <a:pt x="1381" y="7825"/>
                  </a:cubicBezTo>
                  <a:cubicBezTo>
                    <a:pt x="1358" y="7805"/>
                    <a:pt x="1338" y="7781"/>
                    <a:pt x="1318" y="7751"/>
                  </a:cubicBezTo>
                  <a:cubicBezTo>
                    <a:pt x="1301" y="7731"/>
                    <a:pt x="1288" y="7715"/>
                    <a:pt x="1274" y="7691"/>
                  </a:cubicBezTo>
                  <a:lnTo>
                    <a:pt x="1268" y="7681"/>
                  </a:lnTo>
                  <a:cubicBezTo>
                    <a:pt x="1238" y="7631"/>
                    <a:pt x="1208" y="7584"/>
                    <a:pt x="1181" y="7534"/>
                  </a:cubicBezTo>
                  <a:cubicBezTo>
                    <a:pt x="1157" y="7501"/>
                    <a:pt x="1141" y="7467"/>
                    <a:pt x="1121" y="7434"/>
                  </a:cubicBezTo>
                  <a:lnTo>
                    <a:pt x="1097" y="7390"/>
                  </a:lnTo>
                  <a:cubicBezTo>
                    <a:pt x="1050" y="7313"/>
                    <a:pt x="1004" y="7223"/>
                    <a:pt x="947" y="7116"/>
                  </a:cubicBezTo>
                  <a:cubicBezTo>
                    <a:pt x="923" y="7069"/>
                    <a:pt x="903" y="7022"/>
                    <a:pt x="887" y="6982"/>
                  </a:cubicBezTo>
                  <a:lnTo>
                    <a:pt x="863" y="6905"/>
                  </a:lnTo>
                  <a:lnTo>
                    <a:pt x="863" y="6905"/>
                  </a:lnTo>
                  <a:cubicBezTo>
                    <a:pt x="870" y="6966"/>
                    <a:pt x="880" y="7019"/>
                    <a:pt x="890" y="7069"/>
                  </a:cubicBezTo>
                  <a:cubicBezTo>
                    <a:pt x="900" y="7113"/>
                    <a:pt x="917" y="7150"/>
                    <a:pt x="933" y="7196"/>
                  </a:cubicBezTo>
                  <a:cubicBezTo>
                    <a:pt x="967" y="7290"/>
                    <a:pt x="997" y="7367"/>
                    <a:pt x="1030" y="7437"/>
                  </a:cubicBezTo>
                  <a:cubicBezTo>
                    <a:pt x="1064" y="7517"/>
                    <a:pt x="1101" y="7598"/>
                    <a:pt x="1141" y="7674"/>
                  </a:cubicBezTo>
                  <a:lnTo>
                    <a:pt x="1154" y="7698"/>
                  </a:lnTo>
                  <a:cubicBezTo>
                    <a:pt x="1164" y="7708"/>
                    <a:pt x="1171" y="7725"/>
                    <a:pt x="1181" y="7738"/>
                  </a:cubicBezTo>
                  <a:lnTo>
                    <a:pt x="1201" y="7768"/>
                  </a:lnTo>
                  <a:lnTo>
                    <a:pt x="1221" y="7795"/>
                  </a:lnTo>
                  <a:cubicBezTo>
                    <a:pt x="1241" y="7832"/>
                    <a:pt x="1271" y="7862"/>
                    <a:pt x="1301" y="7898"/>
                  </a:cubicBezTo>
                  <a:cubicBezTo>
                    <a:pt x="1355" y="7962"/>
                    <a:pt x="1418" y="8029"/>
                    <a:pt x="1472" y="8089"/>
                  </a:cubicBezTo>
                  <a:cubicBezTo>
                    <a:pt x="1549" y="8169"/>
                    <a:pt x="1605" y="8233"/>
                    <a:pt x="1659" y="8286"/>
                  </a:cubicBezTo>
                  <a:cubicBezTo>
                    <a:pt x="1699" y="8323"/>
                    <a:pt x="1736" y="8356"/>
                    <a:pt x="1773" y="8393"/>
                  </a:cubicBezTo>
                  <a:cubicBezTo>
                    <a:pt x="1793" y="8413"/>
                    <a:pt x="1819" y="8437"/>
                    <a:pt x="1840" y="8453"/>
                  </a:cubicBezTo>
                  <a:cubicBezTo>
                    <a:pt x="1903" y="8510"/>
                    <a:pt x="1960" y="8570"/>
                    <a:pt x="2027" y="8637"/>
                  </a:cubicBezTo>
                  <a:cubicBezTo>
                    <a:pt x="2043" y="8654"/>
                    <a:pt x="2060" y="8671"/>
                    <a:pt x="2074" y="8687"/>
                  </a:cubicBezTo>
                  <a:cubicBezTo>
                    <a:pt x="2117" y="8728"/>
                    <a:pt x="2157" y="8774"/>
                    <a:pt x="2204" y="8815"/>
                  </a:cubicBezTo>
                  <a:cubicBezTo>
                    <a:pt x="2338" y="8942"/>
                    <a:pt x="2478" y="9049"/>
                    <a:pt x="2619" y="9149"/>
                  </a:cubicBezTo>
                  <a:cubicBezTo>
                    <a:pt x="2702" y="9209"/>
                    <a:pt x="2789" y="9266"/>
                    <a:pt x="2876" y="9323"/>
                  </a:cubicBezTo>
                  <a:cubicBezTo>
                    <a:pt x="2929" y="9356"/>
                    <a:pt x="2986" y="9393"/>
                    <a:pt x="3040" y="9426"/>
                  </a:cubicBezTo>
                  <a:cubicBezTo>
                    <a:pt x="3153" y="9500"/>
                    <a:pt x="3271" y="9584"/>
                    <a:pt x="3377" y="9677"/>
                  </a:cubicBezTo>
                  <a:cubicBezTo>
                    <a:pt x="3391" y="9691"/>
                    <a:pt x="3404" y="9701"/>
                    <a:pt x="3414" y="9711"/>
                  </a:cubicBezTo>
                  <a:cubicBezTo>
                    <a:pt x="3408" y="9724"/>
                    <a:pt x="3394" y="9731"/>
                    <a:pt x="3381" y="9744"/>
                  </a:cubicBezTo>
                  <a:cubicBezTo>
                    <a:pt x="3391" y="9754"/>
                    <a:pt x="3371" y="9771"/>
                    <a:pt x="3351" y="9781"/>
                  </a:cubicBezTo>
                  <a:cubicBezTo>
                    <a:pt x="3307" y="9808"/>
                    <a:pt x="3267" y="9828"/>
                    <a:pt x="3224" y="9854"/>
                  </a:cubicBezTo>
                  <a:lnTo>
                    <a:pt x="3204" y="9861"/>
                  </a:lnTo>
                  <a:cubicBezTo>
                    <a:pt x="3177" y="9874"/>
                    <a:pt x="3157" y="9881"/>
                    <a:pt x="3133" y="9894"/>
                  </a:cubicBezTo>
                  <a:cubicBezTo>
                    <a:pt x="3107" y="9904"/>
                    <a:pt x="3087" y="9911"/>
                    <a:pt x="3060" y="9921"/>
                  </a:cubicBezTo>
                  <a:cubicBezTo>
                    <a:pt x="3026" y="9928"/>
                    <a:pt x="3000" y="9941"/>
                    <a:pt x="2966" y="9945"/>
                  </a:cubicBezTo>
                  <a:cubicBezTo>
                    <a:pt x="2936" y="9951"/>
                    <a:pt x="2906" y="9958"/>
                    <a:pt x="2876" y="9965"/>
                  </a:cubicBezTo>
                  <a:cubicBezTo>
                    <a:pt x="2849" y="9968"/>
                    <a:pt x="2819" y="9975"/>
                    <a:pt x="2786" y="9978"/>
                  </a:cubicBezTo>
                  <a:lnTo>
                    <a:pt x="2709" y="9978"/>
                  </a:lnTo>
                  <a:cubicBezTo>
                    <a:pt x="2649" y="9978"/>
                    <a:pt x="2585" y="9975"/>
                    <a:pt x="2525" y="9971"/>
                  </a:cubicBezTo>
                  <a:lnTo>
                    <a:pt x="2515" y="9971"/>
                  </a:lnTo>
                  <a:cubicBezTo>
                    <a:pt x="2481" y="9965"/>
                    <a:pt x="2448" y="9965"/>
                    <a:pt x="2415" y="9961"/>
                  </a:cubicBezTo>
                  <a:lnTo>
                    <a:pt x="2338" y="9948"/>
                  </a:lnTo>
                  <a:lnTo>
                    <a:pt x="2321" y="9945"/>
                  </a:lnTo>
                  <a:cubicBezTo>
                    <a:pt x="2257" y="9931"/>
                    <a:pt x="2201" y="9921"/>
                    <a:pt x="2140" y="9898"/>
                  </a:cubicBezTo>
                  <a:cubicBezTo>
                    <a:pt x="2107" y="9888"/>
                    <a:pt x="2074" y="9874"/>
                    <a:pt x="2043" y="9858"/>
                  </a:cubicBezTo>
                  <a:cubicBezTo>
                    <a:pt x="1936" y="9804"/>
                    <a:pt x="1836" y="9737"/>
                    <a:pt x="1736" y="9674"/>
                  </a:cubicBezTo>
                  <a:lnTo>
                    <a:pt x="1689" y="9644"/>
                  </a:lnTo>
                  <a:cubicBezTo>
                    <a:pt x="1639" y="9607"/>
                    <a:pt x="1599" y="9577"/>
                    <a:pt x="1559" y="9543"/>
                  </a:cubicBezTo>
                  <a:cubicBezTo>
                    <a:pt x="1515" y="9507"/>
                    <a:pt x="1472" y="9460"/>
                    <a:pt x="1432" y="9413"/>
                  </a:cubicBezTo>
                  <a:cubicBezTo>
                    <a:pt x="1415" y="9396"/>
                    <a:pt x="1402" y="9380"/>
                    <a:pt x="1385" y="9360"/>
                  </a:cubicBezTo>
                  <a:cubicBezTo>
                    <a:pt x="1325" y="9293"/>
                    <a:pt x="1271" y="9226"/>
                    <a:pt x="1218" y="9159"/>
                  </a:cubicBezTo>
                  <a:lnTo>
                    <a:pt x="1204" y="9142"/>
                  </a:lnTo>
                  <a:cubicBezTo>
                    <a:pt x="1184" y="9112"/>
                    <a:pt x="1157" y="9089"/>
                    <a:pt x="1137" y="9059"/>
                  </a:cubicBezTo>
                  <a:lnTo>
                    <a:pt x="1114" y="9025"/>
                  </a:lnTo>
                  <a:cubicBezTo>
                    <a:pt x="1097" y="9002"/>
                    <a:pt x="1074" y="8975"/>
                    <a:pt x="1057" y="8948"/>
                  </a:cubicBezTo>
                  <a:lnTo>
                    <a:pt x="1037" y="8922"/>
                  </a:lnTo>
                  <a:lnTo>
                    <a:pt x="997" y="8855"/>
                  </a:lnTo>
                  <a:lnTo>
                    <a:pt x="984" y="8835"/>
                  </a:lnTo>
                  <a:cubicBezTo>
                    <a:pt x="974" y="8821"/>
                    <a:pt x="967" y="8805"/>
                    <a:pt x="957" y="8791"/>
                  </a:cubicBezTo>
                  <a:cubicBezTo>
                    <a:pt x="940" y="8761"/>
                    <a:pt x="930" y="8738"/>
                    <a:pt x="917" y="8708"/>
                  </a:cubicBezTo>
                  <a:lnTo>
                    <a:pt x="890" y="8657"/>
                  </a:lnTo>
                  <a:cubicBezTo>
                    <a:pt x="863" y="8594"/>
                    <a:pt x="830" y="8524"/>
                    <a:pt x="800" y="8453"/>
                  </a:cubicBezTo>
                  <a:lnTo>
                    <a:pt x="790" y="8437"/>
                  </a:lnTo>
                  <a:cubicBezTo>
                    <a:pt x="780" y="8410"/>
                    <a:pt x="770" y="8387"/>
                    <a:pt x="763" y="8360"/>
                  </a:cubicBezTo>
                  <a:cubicBezTo>
                    <a:pt x="750" y="8323"/>
                    <a:pt x="733" y="8286"/>
                    <a:pt x="719" y="8243"/>
                  </a:cubicBezTo>
                  <a:lnTo>
                    <a:pt x="696" y="8159"/>
                  </a:lnTo>
                  <a:lnTo>
                    <a:pt x="679" y="8106"/>
                  </a:lnTo>
                  <a:cubicBezTo>
                    <a:pt x="666" y="8072"/>
                    <a:pt x="659" y="8039"/>
                    <a:pt x="649" y="8009"/>
                  </a:cubicBezTo>
                  <a:lnTo>
                    <a:pt x="636" y="7969"/>
                  </a:lnTo>
                  <a:cubicBezTo>
                    <a:pt x="612" y="7888"/>
                    <a:pt x="596" y="7808"/>
                    <a:pt x="579" y="7725"/>
                  </a:cubicBezTo>
                  <a:cubicBezTo>
                    <a:pt x="569" y="7678"/>
                    <a:pt x="562" y="7624"/>
                    <a:pt x="559" y="7567"/>
                  </a:cubicBezTo>
                  <a:cubicBezTo>
                    <a:pt x="552" y="7507"/>
                    <a:pt x="552" y="7450"/>
                    <a:pt x="552" y="7390"/>
                  </a:cubicBezTo>
                  <a:lnTo>
                    <a:pt x="552" y="7367"/>
                  </a:lnTo>
                  <a:lnTo>
                    <a:pt x="559" y="7293"/>
                  </a:lnTo>
                  <a:lnTo>
                    <a:pt x="562" y="7220"/>
                  </a:lnTo>
                  <a:cubicBezTo>
                    <a:pt x="566" y="7176"/>
                    <a:pt x="569" y="7133"/>
                    <a:pt x="582" y="7083"/>
                  </a:cubicBezTo>
                  <a:cubicBezTo>
                    <a:pt x="589" y="7043"/>
                    <a:pt x="599" y="7009"/>
                    <a:pt x="612" y="6976"/>
                  </a:cubicBezTo>
                  <a:cubicBezTo>
                    <a:pt x="619" y="6949"/>
                    <a:pt x="633" y="6922"/>
                    <a:pt x="646" y="6899"/>
                  </a:cubicBezTo>
                  <a:cubicBezTo>
                    <a:pt x="653" y="6882"/>
                    <a:pt x="666" y="6859"/>
                    <a:pt x="679" y="6839"/>
                  </a:cubicBezTo>
                  <a:cubicBezTo>
                    <a:pt x="696" y="6819"/>
                    <a:pt x="713" y="6792"/>
                    <a:pt x="736" y="6768"/>
                  </a:cubicBezTo>
                  <a:cubicBezTo>
                    <a:pt x="766" y="6735"/>
                    <a:pt x="796" y="6705"/>
                    <a:pt x="826" y="6681"/>
                  </a:cubicBezTo>
                  <a:cubicBezTo>
                    <a:pt x="850" y="6658"/>
                    <a:pt x="880" y="6635"/>
                    <a:pt x="910" y="6618"/>
                  </a:cubicBezTo>
                  <a:cubicBezTo>
                    <a:pt x="937" y="6598"/>
                    <a:pt x="967" y="6581"/>
                    <a:pt x="1000" y="6564"/>
                  </a:cubicBezTo>
                  <a:cubicBezTo>
                    <a:pt x="1037" y="6548"/>
                    <a:pt x="1077" y="6531"/>
                    <a:pt x="1117" y="6514"/>
                  </a:cubicBezTo>
                  <a:cubicBezTo>
                    <a:pt x="1151" y="6501"/>
                    <a:pt x="1181" y="6498"/>
                    <a:pt x="1204" y="6488"/>
                  </a:cubicBezTo>
                  <a:cubicBezTo>
                    <a:pt x="1231" y="6484"/>
                    <a:pt x="1251" y="6481"/>
                    <a:pt x="1274" y="6481"/>
                  </a:cubicBezTo>
                  <a:close/>
                  <a:moveTo>
                    <a:pt x="9051" y="7103"/>
                  </a:moveTo>
                  <a:cubicBezTo>
                    <a:pt x="9061" y="7103"/>
                    <a:pt x="9075" y="7106"/>
                    <a:pt x="9088" y="7106"/>
                  </a:cubicBezTo>
                  <a:cubicBezTo>
                    <a:pt x="9095" y="7109"/>
                    <a:pt x="9105" y="7109"/>
                    <a:pt x="9111" y="7116"/>
                  </a:cubicBezTo>
                  <a:cubicBezTo>
                    <a:pt x="9135" y="7123"/>
                    <a:pt x="9155" y="7133"/>
                    <a:pt x="9185" y="7143"/>
                  </a:cubicBezTo>
                  <a:cubicBezTo>
                    <a:pt x="9218" y="7160"/>
                    <a:pt x="9252" y="7183"/>
                    <a:pt x="9279" y="7200"/>
                  </a:cubicBezTo>
                  <a:cubicBezTo>
                    <a:pt x="9302" y="7210"/>
                    <a:pt x="9319" y="7226"/>
                    <a:pt x="9339" y="7240"/>
                  </a:cubicBezTo>
                  <a:cubicBezTo>
                    <a:pt x="9356" y="7256"/>
                    <a:pt x="9372" y="7270"/>
                    <a:pt x="9389" y="7287"/>
                  </a:cubicBezTo>
                  <a:lnTo>
                    <a:pt x="9426" y="7337"/>
                  </a:lnTo>
                  <a:cubicBezTo>
                    <a:pt x="9439" y="7353"/>
                    <a:pt x="9446" y="7370"/>
                    <a:pt x="9456" y="7387"/>
                  </a:cubicBezTo>
                  <a:cubicBezTo>
                    <a:pt x="9469" y="7410"/>
                    <a:pt x="9479" y="7437"/>
                    <a:pt x="9489" y="7467"/>
                  </a:cubicBezTo>
                  <a:cubicBezTo>
                    <a:pt x="9496" y="7487"/>
                    <a:pt x="9503" y="7507"/>
                    <a:pt x="9509" y="7534"/>
                  </a:cubicBezTo>
                  <a:cubicBezTo>
                    <a:pt x="9513" y="7554"/>
                    <a:pt x="9523" y="7577"/>
                    <a:pt x="9526" y="7601"/>
                  </a:cubicBezTo>
                  <a:cubicBezTo>
                    <a:pt x="9529" y="7634"/>
                    <a:pt x="9536" y="7668"/>
                    <a:pt x="9539" y="7705"/>
                  </a:cubicBezTo>
                  <a:lnTo>
                    <a:pt x="9539" y="7725"/>
                  </a:lnTo>
                  <a:cubicBezTo>
                    <a:pt x="9539" y="7755"/>
                    <a:pt x="9543" y="7788"/>
                    <a:pt x="9543" y="7822"/>
                  </a:cubicBezTo>
                  <a:cubicBezTo>
                    <a:pt x="9543" y="7862"/>
                    <a:pt x="9543" y="7905"/>
                    <a:pt x="9539" y="7945"/>
                  </a:cubicBezTo>
                  <a:lnTo>
                    <a:pt x="9539" y="7962"/>
                  </a:lnTo>
                  <a:cubicBezTo>
                    <a:pt x="9536" y="8005"/>
                    <a:pt x="9529" y="8052"/>
                    <a:pt x="9523" y="8092"/>
                  </a:cubicBezTo>
                  <a:lnTo>
                    <a:pt x="9519" y="8119"/>
                  </a:lnTo>
                  <a:lnTo>
                    <a:pt x="9506" y="8173"/>
                  </a:lnTo>
                  <a:lnTo>
                    <a:pt x="9506" y="8179"/>
                  </a:lnTo>
                  <a:lnTo>
                    <a:pt x="9506" y="8186"/>
                  </a:lnTo>
                  <a:cubicBezTo>
                    <a:pt x="9486" y="8270"/>
                    <a:pt x="9463" y="8346"/>
                    <a:pt x="9442" y="8420"/>
                  </a:cubicBezTo>
                  <a:cubicBezTo>
                    <a:pt x="9419" y="8504"/>
                    <a:pt x="9392" y="8587"/>
                    <a:pt x="9369" y="8647"/>
                  </a:cubicBezTo>
                  <a:cubicBezTo>
                    <a:pt x="9346" y="8708"/>
                    <a:pt x="9322" y="8761"/>
                    <a:pt x="9302" y="8821"/>
                  </a:cubicBezTo>
                  <a:cubicBezTo>
                    <a:pt x="9285" y="8861"/>
                    <a:pt x="9262" y="8905"/>
                    <a:pt x="9242" y="8945"/>
                  </a:cubicBezTo>
                  <a:lnTo>
                    <a:pt x="9229" y="8972"/>
                  </a:lnTo>
                  <a:cubicBezTo>
                    <a:pt x="9158" y="9105"/>
                    <a:pt x="9101" y="9212"/>
                    <a:pt x="9041" y="9306"/>
                  </a:cubicBezTo>
                  <a:cubicBezTo>
                    <a:pt x="8978" y="9406"/>
                    <a:pt x="8911" y="9510"/>
                    <a:pt x="8837" y="9624"/>
                  </a:cubicBezTo>
                  <a:cubicBezTo>
                    <a:pt x="8744" y="9757"/>
                    <a:pt x="8653" y="9884"/>
                    <a:pt x="8553" y="10008"/>
                  </a:cubicBezTo>
                  <a:cubicBezTo>
                    <a:pt x="8493" y="10075"/>
                    <a:pt x="8429" y="10135"/>
                    <a:pt x="8359" y="10202"/>
                  </a:cubicBezTo>
                  <a:cubicBezTo>
                    <a:pt x="8319" y="10242"/>
                    <a:pt x="8272" y="10279"/>
                    <a:pt x="8229" y="10316"/>
                  </a:cubicBezTo>
                  <a:cubicBezTo>
                    <a:pt x="8088" y="10433"/>
                    <a:pt x="7951" y="10546"/>
                    <a:pt x="7808" y="10663"/>
                  </a:cubicBezTo>
                  <a:cubicBezTo>
                    <a:pt x="7784" y="10684"/>
                    <a:pt x="7764" y="10700"/>
                    <a:pt x="7737" y="10720"/>
                  </a:cubicBezTo>
                  <a:cubicBezTo>
                    <a:pt x="7691" y="10760"/>
                    <a:pt x="7640" y="10797"/>
                    <a:pt x="7597" y="10837"/>
                  </a:cubicBezTo>
                  <a:cubicBezTo>
                    <a:pt x="7557" y="10871"/>
                    <a:pt x="7520" y="10904"/>
                    <a:pt x="7487" y="10938"/>
                  </a:cubicBezTo>
                  <a:cubicBezTo>
                    <a:pt x="7467" y="10961"/>
                    <a:pt x="7440" y="10981"/>
                    <a:pt x="7420" y="11001"/>
                  </a:cubicBezTo>
                  <a:cubicBezTo>
                    <a:pt x="7403" y="11015"/>
                    <a:pt x="7386" y="11031"/>
                    <a:pt x="7370" y="11045"/>
                  </a:cubicBezTo>
                  <a:lnTo>
                    <a:pt x="7306" y="11081"/>
                  </a:lnTo>
                  <a:cubicBezTo>
                    <a:pt x="7289" y="11088"/>
                    <a:pt x="7269" y="11098"/>
                    <a:pt x="7253" y="11101"/>
                  </a:cubicBezTo>
                  <a:cubicBezTo>
                    <a:pt x="7216" y="11115"/>
                    <a:pt x="7172" y="11121"/>
                    <a:pt x="7139" y="11132"/>
                  </a:cubicBezTo>
                  <a:cubicBezTo>
                    <a:pt x="7112" y="11135"/>
                    <a:pt x="7082" y="11138"/>
                    <a:pt x="7055" y="11145"/>
                  </a:cubicBezTo>
                  <a:lnTo>
                    <a:pt x="6988" y="11145"/>
                  </a:lnTo>
                  <a:cubicBezTo>
                    <a:pt x="6928" y="11138"/>
                    <a:pt x="6868" y="11132"/>
                    <a:pt x="6805" y="11121"/>
                  </a:cubicBezTo>
                  <a:lnTo>
                    <a:pt x="6771" y="11115"/>
                  </a:lnTo>
                  <a:lnTo>
                    <a:pt x="6744" y="11111"/>
                  </a:lnTo>
                  <a:lnTo>
                    <a:pt x="6751" y="11111"/>
                  </a:lnTo>
                  <a:cubicBezTo>
                    <a:pt x="6744" y="11105"/>
                    <a:pt x="6734" y="11105"/>
                    <a:pt x="6728" y="11101"/>
                  </a:cubicBezTo>
                  <a:lnTo>
                    <a:pt x="6711" y="11098"/>
                  </a:lnTo>
                  <a:lnTo>
                    <a:pt x="6698" y="11095"/>
                  </a:lnTo>
                  <a:cubicBezTo>
                    <a:pt x="6671" y="11085"/>
                    <a:pt x="6651" y="11078"/>
                    <a:pt x="6627" y="11065"/>
                  </a:cubicBezTo>
                  <a:cubicBezTo>
                    <a:pt x="6604" y="11055"/>
                    <a:pt x="6584" y="11048"/>
                    <a:pt x="6567" y="11035"/>
                  </a:cubicBezTo>
                  <a:lnTo>
                    <a:pt x="6564" y="11035"/>
                  </a:lnTo>
                  <a:lnTo>
                    <a:pt x="6537" y="11021"/>
                  </a:lnTo>
                  <a:cubicBezTo>
                    <a:pt x="6520" y="11015"/>
                    <a:pt x="6510" y="11004"/>
                    <a:pt x="6494" y="10998"/>
                  </a:cubicBezTo>
                  <a:cubicBezTo>
                    <a:pt x="6504" y="10978"/>
                    <a:pt x="6514" y="10951"/>
                    <a:pt x="6527" y="10928"/>
                  </a:cubicBezTo>
                  <a:cubicBezTo>
                    <a:pt x="6534" y="10904"/>
                    <a:pt x="6547" y="10884"/>
                    <a:pt x="6554" y="10861"/>
                  </a:cubicBezTo>
                  <a:lnTo>
                    <a:pt x="6567" y="10834"/>
                  </a:lnTo>
                  <a:cubicBezTo>
                    <a:pt x="6581" y="10814"/>
                    <a:pt x="6587" y="10794"/>
                    <a:pt x="6601" y="10770"/>
                  </a:cubicBezTo>
                  <a:lnTo>
                    <a:pt x="6617" y="10744"/>
                  </a:lnTo>
                  <a:cubicBezTo>
                    <a:pt x="6631" y="10727"/>
                    <a:pt x="6637" y="10704"/>
                    <a:pt x="6651" y="10687"/>
                  </a:cubicBezTo>
                  <a:cubicBezTo>
                    <a:pt x="6667" y="10667"/>
                    <a:pt x="6684" y="10643"/>
                    <a:pt x="6698" y="10620"/>
                  </a:cubicBezTo>
                  <a:cubicBezTo>
                    <a:pt x="6704" y="10610"/>
                    <a:pt x="6718" y="10593"/>
                    <a:pt x="6731" y="10580"/>
                  </a:cubicBezTo>
                  <a:lnTo>
                    <a:pt x="6748" y="10560"/>
                  </a:lnTo>
                  <a:cubicBezTo>
                    <a:pt x="6771" y="10526"/>
                    <a:pt x="6798" y="10496"/>
                    <a:pt x="6821" y="10466"/>
                  </a:cubicBezTo>
                  <a:lnTo>
                    <a:pt x="6838" y="10446"/>
                  </a:lnTo>
                  <a:cubicBezTo>
                    <a:pt x="6895" y="10379"/>
                    <a:pt x="6965" y="10296"/>
                    <a:pt x="7029" y="10212"/>
                  </a:cubicBezTo>
                  <a:cubicBezTo>
                    <a:pt x="7089" y="10128"/>
                    <a:pt x="7139" y="10048"/>
                    <a:pt x="7186" y="9978"/>
                  </a:cubicBezTo>
                  <a:cubicBezTo>
                    <a:pt x="7212" y="9938"/>
                    <a:pt x="7236" y="9898"/>
                    <a:pt x="7263" y="9858"/>
                  </a:cubicBezTo>
                  <a:cubicBezTo>
                    <a:pt x="7279" y="9828"/>
                    <a:pt x="7296" y="9797"/>
                    <a:pt x="7316" y="9771"/>
                  </a:cubicBezTo>
                  <a:lnTo>
                    <a:pt x="7323" y="9754"/>
                  </a:lnTo>
                  <a:cubicBezTo>
                    <a:pt x="7406" y="9620"/>
                    <a:pt x="7490" y="9480"/>
                    <a:pt x="7584" y="9346"/>
                  </a:cubicBezTo>
                  <a:lnTo>
                    <a:pt x="7587" y="9343"/>
                  </a:lnTo>
                  <a:lnTo>
                    <a:pt x="7587" y="9339"/>
                  </a:lnTo>
                  <a:cubicBezTo>
                    <a:pt x="7620" y="9293"/>
                    <a:pt x="7650" y="9246"/>
                    <a:pt x="7684" y="9202"/>
                  </a:cubicBezTo>
                  <a:cubicBezTo>
                    <a:pt x="7704" y="9172"/>
                    <a:pt x="7731" y="9142"/>
                    <a:pt x="7751" y="9112"/>
                  </a:cubicBezTo>
                  <a:cubicBezTo>
                    <a:pt x="7781" y="9075"/>
                    <a:pt x="7814" y="9035"/>
                    <a:pt x="7841" y="8995"/>
                  </a:cubicBezTo>
                  <a:cubicBezTo>
                    <a:pt x="7871" y="8958"/>
                    <a:pt x="7901" y="8918"/>
                    <a:pt x="7925" y="8878"/>
                  </a:cubicBezTo>
                  <a:cubicBezTo>
                    <a:pt x="7941" y="8855"/>
                    <a:pt x="7965" y="8828"/>
                    <a:pt x="7981" y="8798"/>
                  </a:cubicBezTo>
                  <a:lnTo>
                    <a:pt x="8038" y="8721"/>
                  </a:lnTo>
                  <a:cubicBezTo>
                    <a:pt x="8122" y="8607"/>
                    <a:pt x="8209" y="8487"/>
                    <a:pt x="8286" y="8363"/>
                  </a:cubicBezTo>
                  <a:cubicBezTo>
                    <a:pt x="8326" y="8293"/>
                    <a:pt x="8369" y="8223"/>
                    <a:pt x="8406" y="8153"/>
                  </a:cubicBezTo>
                  <a:lnTo>
                    <a:pt x="8409" y="8149"/>
                  </a:lnTo>
                  <a:cubicBezTo>
                    <a:pt x="8436" y="8102"/>
                    <a:pt x="8456" y="8059"/>
                    <a:pt x="8483" y="8015"/>
                  </a:cubicBezTo>
                  <a:lnTo>
                    <a:pt x="8526" y="7932"/>
                  </a:lnTo>
                  <a:cubicBezTo>
                    <a:pt x="8570" y="7855"/>
                    <a:pt x="8607" y="7781"/>
                    <a:pt x="8650" y="7705"/>
                  </a:cubicBezTo>
                  <a:cubicBezTo>
                    <a:pt x="8670" y="7664"/>
                    <a:pt x="8690" y="7621"/>
                    <a:pt x="8717" y="7584"/>
                  </a:cubicBezTo>
                  <a:cubicBezTo>
                    <a:pt x="8737" y="7541"/>
                    <a:pt x="8767" y="7501"/>
                    <a:pt x="8787" y="7467"/>
                  </a:cubicBezTo>
                  <a:lnTo>
                    <a:pt x="8787" y="7467"/>
                  </a:lnTo>
                  <a:lnTo>
                    <a:pt x="8767" y="7487"/>
                  </a:lnTo>
                  <a:cubicBezTo>
                    <a:pt x="8737" y="7521"/>
                    <a:pt x="8707" y="7551"/>
                    <a:pt x="8677" y="7584"/>
                  </a:cubicBezTo>
                  <a:cubicBezTo>
                    <a:pt x="8593" y="7674"/>
                    <a:pt x="8486" y="7801"/>
                    <a:pt x="8383" y="7932"/>
                  </a:cubicBezTo>
                  <a:cubicBezTo>
                    <a:pt x="8286" y="8049"/>
                    <a:pt x="8199" y="8173"/>
                    <a:pt x="8118" y="8290"/>
                  </a:cubicBezTo>
                  <a:cubicBezTo>
                    <a:pt x="8068" y="8360"/>
                    <a:pt x="8022" y="8433"/>
                    <a:pt x="7971" y="8500"/>
                  </a:cubicBezTo>
                  <a:cubicBezTo>
                    <a:pt x="7951" y="8524"/>
                    <a:pt x="7935" y="8554"/>
                    <a:pt x="7915" y="8577"/>
                  </a:cubicBezTo>
                  <a:cubicBezTo>
                    <a:pt x="7884" y="8617"/>
                    <a:pt x="7854" y="8654"/>
                    <a:pt x="7831" y="8694"/>
                  </a:cubicBezTo>
                  <a:lnTo>
                    <a:pt x="7787" y="8754"/>
                  </a:lnTo>
                  <a:cubicBezTo>
                    <a:pt x="7751" y="8805"/>
                    <a:pt x="7714" y="8858"/>
                    <a:pt x="7674" y="8911"/>
                  </a:cubicBezTo>
                  <a:cubicBezTo>
                    <a:pt x="7650" y="8945"/>
                    <a:pt x="7624" y="8975"/>
                    <a:pt x="7600" y="9008"/>
                  </a:cubicBezTo>
                  <a:cubicBezTo>
                    <a:pt x="7574" y="9042"/>
                    <a:pt x="7550" y="9072"/>
                    <a:pt x="7523" y="9105"/>
                  </a:cubicBezTo>
                  <a:cubicBezTo>
                    <a:pt x="7430" y="9236"/>
                    <a:pt x="7339" y="9376"/>
                    <a:pt x="7253" y="9510"/>
                  </a:cubicBezTo>
                  <a:lnTo>
                    <a:pt x="7246" y="9523"/>
                  </a:lnTo>
                  <a:cubicBezTo>
                    <a:pt x="7212" y="9573"/>
                    <a:pt x="7182" y="9627"/>
                    <a:pt x="7149" y="9677"/>
                  </a:cubicBezTo>
                  <a:cubicBezTo>
                    <a:pt x="7095" y="9764"/>
                    <a:pt x="7035" y="9858"/>
                    <a:pt x="6978" y="9948"/>
                  </a:cubicBezTo>
                  <a:cubicBezTo>
                    <a:pt x="6912" y="10045"/>
                    <a:pt x="6855" y="10125"/>
                    <a:pt x="6798" y="10195"/>
                  </a:cubicBezTo>
                  <a:cubicBezTo>
                    <a:pt x="6768" y="10229"/>
                    <a:pt x="6738" y="10262"/>
                    <a:pt x="6714" y="10296"/>
                  </a:cubicBezTo>
                  <a:cubicBezTo>
                    <a:pt x="6681" y="10339"/>
                    <a:pt x="6644" y="10379"/>
                    <a:pt x="6611" y="10426"/>
                  </a:cubicBezTo>
                  <a:cubicBezTo>
                    <a:pt x="6584" y="10459"/>
                    <a:pt x="6554" y="10496"/>
                    <a:pt x="6527" y="10540"/>
                  </a:cubicBezTo>
                  <a:cubicBezTo>
                    <a:pt x="6497" y="10577"/>
                    <a:pt x="6470" y="10617"/>
                    <a:pt x="6450" y="10660"/>
                  </a:cubicBezTo>
                  <a:cubicBezTo>
                    <a:pt x="6437" y="10684"/>
                    <a:pt x="6420" y="10707"/>
                    <a:pt x="6410" y="10730"/>
                  </a:cubicBezTo>
                  <a:lnTo>
                    <a:pt x="6393" y="10760"/>
                  </a:lnTo>
                  <a:cubicBezTo>
                    <a:pt x="6383" y="10777"/>
                    <a:pt x="6377" y="10794"/>
                    <a:pt x="6367" y="10807"/>
                  </a:cubicBezTo>
                  <a:lnTo>
                    <a:pt x="6360" y="10827"/>
                  </a:lnTo>
                  <a:lnTo>
                    <a:pt x="6353" y="10841"/>
                  </a:lnTo>
                  <a:cubicBezTo>
                    <a:pt x="6350" y="10851"/>
                    <a:pt x="6343" y="10864"/>
                    <a:pt x="6336" y="10877"/>
                  </a:cubicBezTo>
                  <a:lnTo>
                    <a:pt x="6316" y="10908"/>
                  </a:lnTo>
                  <a:lnTo>
                    <a:pt x="6296" y="10884"/>
                  </a:lnTo>
                  <a:cubicBezTo>
                    <a:pt x="6286" y="10874"/>
                    <a:pt x="6280" y="10864"/>
                    <a:pt x="6270" y="10851"/>
                  </a:cubicBezTo>
                  <a:cubicBezTo>
                    <a:pt x="6260" y="10834"/>
                    <a:pt x="6250" y="10814"/>
                    <a:pt x="6236" y="10794"/>
                  </a:cubicBezTo>
                  <a:cubicBezTo>
                    <a:pt x="6229" y="10777"/>
                    <a:pt x="6219" y="10757"/>
                    <a:pt x="6213" y="10740"/>
                  </a:cubicBezTo>
                  <a:cubicBezTo>
                    <a:pt x="6199" y="10697"/>
                    <a:pt x="6186" y="10657"/>
                    <a:pt x="6179" y="10613"/>
                  </a:cubicBezTo>
                  <a:cubicBezTo>
                    <a:pt x="6166" y="10546"/>
                    <a:pt x="6159" y="10483"/>
                    <a:pt x="6153" y="10413"/>
                  </a:cubicBezTo>
                  <a:cubicBezTo>
                    <a:pt x="6149" y="10286"/>
                    <a:pt x="6146" y="10155"/>
                    <a:pt x="6153" y="10025"/>
                  </a:cubicBezTo>
                  <a:lnTo>
                    <a:pt x="6166" y="9925"/>
                  </a:lnTo>
                  <a:lnTo>
                    <a:pt x="6176" y="9881"/>
                  </a:lnTo>
                  <a:lnTo>
                    <a:pt x="6183" y="9841"/>
                  </a:lnTo>
                  <a:cubicBezTo>
                    <a:pt x="6186" y="9824"/>
                    <a:pt x="6189" y="9801"/>
                    <a:pt x="6199" y="9784"/>
                  </a:cubicBezTo>
                  <a:cubicBezTo>
                    <a:pt x="6203" y="9777"/>
                    <a:pt x="6203" y="9767"/>
                    <a:pt x="6206" y="9757"/>
                  </a:cubicBezTo>
                  <a:lnTo>
                    <a:pt x="6213" y="9741"/>
                  </a:lnTo>
                  <a:cubicBezTo>
                    <a:pt x="6219" y="9714"/>
                    <a:pt x="6229" y="9691"/>
                    <a:pt x="6236" y="9667"/>
                  </a:cubicBezTo>
                  <a:cubicBezTo>
                    <a:pt x="6250" y="9634"/>
                    <a:pt x="6263" y="9607"/>
                    <a:pt x="6283" y="9573"/>
                  </a:cubicBezTo>
                  <a:cubicBezTo>
                    <a:pt x="6303" y="9533"/>
                    <a:pt x="6323" y="9507"/>
                    <a:pt x="6346" y="9473"/>
                  </a:cubicBezTo>
                  <a:cubicBezTo>
                    <a:pt x="6387" y="9413"/>
                    <a:pt x="6430" y="9360"/>
                    <a:pt x="6474" y="9306"/>
                  </a:cubicBezTo>
                  <a:lnTo>
                    <a:pt x="6550" y="9216"/>
                  </a:lnTo>
                  <a:cubicBezTo>
                    <a:pt x="6574" y="9192"/>
                    <a:pt x="6597" y="9162"/>
                    <a:pt x="6621" y="9139"/>
                  </a:cubicBezTo>
                  <a:cubicBezTo>
                    <a:pt x="6684" y="9065"/>
                    <a:pt x="6741" y="8992"/>
                    <a:pt x="6801" y="8922"/>
                  </a:cubicBezTo>
                  <a:lnTo>
                    <a:pt x="6965" y="8721"/>
                  </a:lnTo>
                  <a:cubicBezTo>
                    <a:pt x="7015" y="8661"/>
                    <a:pt x="7059" y="8604"/>
                    <a:pt x="7109" y="8544"/>
                  </a:cubicBezTo>
                  <a:lnTo>
                    <a:pt x="7309" y="8306"/>
                  </a:lnTo>
                  <a:cubicBezTo>
                    <a:pt x="7370" y="8239"/>
                    <a:pt x="7420" y="8186"/>
                    <a:pt x="7470" y="8139"/>
                  </a:cubicBezTo>
                  <a:cubicBezTo>
                    <a:pt x="7507" y="8102"/>
                    <a:pt x="7550" y="8062"/>
                    <a:pt x="7587" y="8025"/>
                  </a:cubicBezTo>
                  <a:lnTo>
                    <a:pt x="7634" y="7982"/>
                  </a:lnTo>
                  <a:cubicBezTo>
                    <a:pt x="7747" y="7875"/>
                    <a:pt x="7854" y="7775"/>
                    <a:pt x="7965" y="7674"/>
                  </a:cubicBezTo>
                  <a:lnTo>
                    <a:pt x="8008" y="7634"/>
                  </a:lnTo>
                  <a:cubicBezTo>
                    <a:pt x="8092" y="7564"/>
                    <a:pt x="8175" y="7487"/>
                    <a:pt x="8259" y="7410"/>
                  </a:cubicBezTo>
                  <a:cubicBezTo>
                    <a:pt x="8316" y="7367"/>
                    <a:pt x="8369" y="7320"/>
                    <a:pt x="8433" y="7273"/>
                  </a:cubicBezTo>
                  <a:cubicBezTo>
                    <a:pt x="8466" y="7253"/>
                    <a:pt x="8500" y="7233"/>
                    <a:pt x="8533" y="7216"/>
                  </a:cubicBezTo>
                  <a:cubicBezTo>
                    <a:pt x="8567" y="7200"/>
                    <a:pt x="8600" y="7186"/>
                    <a:pt x="8637" y="7173"/>
                  </a:cubicBezTo>
                  <a:cubicBezTo>
                    <a:pt x="8690" y="7156"/>
                    <a:pt x="8744" y="7139"/>
                    <a:pt x="8817" y="7126"/>
                  </a:cubicBezTo>
                  <a:cubicBezTo>
                    <a:pt x="8877" y="7116"/>
                    <a:pt x="8934" y="7109"/>
                    <a:pt x="8988" y="7103"/>
                  </a:cubicBezTo>
                  <a:close/>
                  <a:moveTo>
                    <a:pt x="7687" y="14024"/>
                  </a:moveTo>
                  <a:lnTo>
                    <a:pt x="7686" y="14025"/>
                  </a:lnTo>
                  <a:lnTo>
                    <a:pt x="7686" y="14025"/>
                  </a:lnTo>
                  <a:lnTo>
                    <a:pt x="7684" y="14027"/>
                  </a:lnTo>
                  <a:lnTo>
                    <a:pt x="7684" y="14027"/>
                  </a:lnTo>
                  <a:cubicBezTo>
                    <a:pt x="7687" y="14027"/>
                    <a:pt x="7687" y="14025"/>
                    <a:pt x="7687" y="14024"/>
                  </a:cubicBezTo>
                  <a:close/>
                  <a:moveTo>
                    <a:pt x="1084" y="11519"/>
                  </a:moveTo>
                  <a:cubicBezTo>
                    <a:pt x="1134" y="11519"/>
                    <a:pt x="1188" y="11519"/>
                    <a:pt x="1251" y="11526"/>
                  </a:cubicBezTo>
                  <a:lnTo>
                    <a:pt x="1254" y="11526"/>
                  </a:lnTo>
                  <a:cubicBezTo>
                    <a:pt x="1301" y="11529"/>
                    <a:pt x="1345" y="11533"/>
                    <a:pt x="1381" y="11543"/>
                  </a:cubicBezTo>
                  <a:cubicBezTo>
                    <a:pt x="1448" y="11553"/>
                    <a:pt x="1515" y="11576"/>
                    <a:pt x="1579" y="11593"/>
                  </a:cubicBezTo>
                  <a:lnTo>
                    <a:pt x="1639" y="11610"/>
                  </a:lnTo>
                  <a:cubicBezTo>
                    <a:pt x="1716" y="11630"/>
                    <a:pt x="1806" y="11650"/>
                    <a:pt x="1900" y="11680"/>
                  </a:cubicBezTo>
                  <a:lnTo>
                    <a:pt x="1926" y="11693"/>
                  </a:lnTo>
                  <a:lnTo>
                    <a:pt x="1957" y="11703"/>
                  </a:lnTo>
                  <a:lnTo>
                    <a:pt x="1953" y="11703"/>
                  </a:lnTo>
                  <a:cubicBezTo>
                    <a:pt x="1960" y="11710"/>
                    <a:pt x="1970" y="11713"/>
                    <a:pt x="1983" y="11713"/>
                  </a:cubicBezTo>
                  <a:cubicBezTo>
                    <a:pt x="2033" y="11733"/>
                    <a:pt x="2077" y="11753"/>
                    <a:pt x="2120" y="11777"/>
                  </a:cubicBezTo>
                  <a:lnTo>
                    <a:pt x="2124" y="11780"/>
                  </a:lnTo>
                  <a:cubicBezTo>
                    <a:pt x="2167" y="11804"/>
                    <a:pt x="2211" y="11827"/>
                    <a:pt x="2254" y="11854"/>
                  </a:cubicBezTo>
                  <a:cubicBezTo>
                    <a:pt x="2274" y="11867"/>
                    <a:pt x="2294" y="11880"/>
                    <a:pt x="2321" y="11897"/>
                  </a:cubicBezTo>
                  <a:cubicBezTo>
                    <a:pt x="2374" y="11931"/>
                    <a:pt x="2435" y="11967"/>
                    <a:pt x="2491" y="12001"/>
                  </a:cubicBezTo>
                  <a:cubicBezTo>
                    <a:pt x="2578" y="12048"/>
                    <a:pt x="2669" y="12094"/>
                    <a:pt x="2742" y="12131"/>
                  </a:cubicBezTo>
                  <a:cubicBezTo>
                    <a:pt x="2806" y="12165"/>
                    <a:pt x="2873" y="12198"/>
                    <a:pt x="2936" y="12232"/>
                  </a:cubicBezTo>
                  <a:lnTo>
                    <a:pt x="2990" y="12262"/>
                  </a:lnTo>
                  <a:cubicBezTo>
                    <a:pt x="3063" y="12298"/>
                    <a:pt x="3137" y="12345"/>
                    <a:pt x="3214" y="12392"/>
                  </a:cubicBezTo>
                  <a:lnTo>
                    <a:pt x="3478" y="12583"/>
                  </a:lnTo>
                  <a:cubicBezTo>
                    <a:pt x="3558" y="12639"/>
                    <a:pt x="3638" y="12703"/>
                    <a:pt x="3722" y="12773"/>
                  </a:cubicBezTo>
                  <a:cubicBezTo>
                    <a:pt x="3799" y="12843"/>
                    <a:pt x="3859" y="12904"/>
                    <a:pt x="3912" y="12960"/>
                  </a:cubicBezTo>
                  <a:cubicBezTo>
                    <a:pt x="3946" y="13000"/>
                    <a:pt x="3976" y="13037"/>
                    <a:pt x="4006" y="13084"/>
                  </a:cubicBezTo>
                  <a:cubicBezTo>
                    <a:pt x="4046" y="13151"/>
                    <a:pt x="4090" y="13225"/>
                    <a:pt x="4130" y="13305"/>
                  </a:cubicBezTo>
                  <a:cubicBezTo>
                    <a:pt x="4190" y="13425"/>
                    <a:pt x="4260" y="13572"/>
                    <a:pt x="4317" y="13723"/>
                  </a:cubicBezTo>
                  <a:cubicBezTo>
                    <a:pt x="4330" y="13766"/>
                    <a:pt x="4344" y="13803"/>
                    <a:pt x="4357" y="13843"/>
                  </a:cubicBezTo>
                  <a:cubicBezTo>
                    <a:pt x="4360" y="13866"/>
                    <a:pt x="4364" y="13890"/>
                    <a:pt x="4364" y="13910"/>
                  </a:cubicBezTo>
                  <a:lnTo>
                    <a:pt x="4364" y="13990"/>
                  </a:lnTo>
                  <a:cubicBezTo>
                    <a:pt x="4364" y="14004"/>
                    <a:pt x="4360" y="14017"/>
                    <a:pt x="4360" y="14027"/>
                  </a:cubicBezTo>
                  <a:cubicBezTo>
                    <a:pt x="4344" y="14034"/>
                    <a:pt x="4330" y="14037"/>
                    <a:pt x="4314" y="14044"/>
                  </a:cubicBezTo>
                  <a:lnTo>
                    <a:pt x="4297" y="14034"/>
                  </a:lnTo>
                  <a:cubicBezTo>
                    <a:pt x="4267" y="14010"/>
                    <a:pt x="4233" y="13990"/>
                    <a:pt x="4207" y="13970"/>
                  </a:cubicBezTo>
                  <a:cubicBezTo>
                    <a:pt x="4157" y="13937"/>
                    <a:pt x="4100" y="13900"/>
                    <a:pt x="4050" y="13860"/>
                  </a:cubicBezTo>
                  <a:cubicBezTo>
                    <a:pt x="3993" y="13816"/>
                    <a:pt x="3926" y="13766"/>
                    <a:pt x="3862" y="13716"/>
                  </a:cubicBezTo>
                  <a:lnTo>
                    <a:pt x="3809" y="13669"/>
                  </a:lnTo>
                  <a:cubicBezTo>
                    <a:pt x="3762" y="13632"/>
                    <a:pt x="3722" y="13592"/>
                    <a:pt x="3675" y="13556"/>
                  </a:cubicBezTo>
                  <a:cubicBezTo>
                    <a:pt x="3598" y="13492"/>
                    <a:pt x="3531" y="13438"/>
                    <a:pt x="3464" y="13388"/>
                  </a:cubicBezTo>
                  <a:cubicBezTo>
                    <a:pt x="3438" y="13368"/>
                    <a:pt x="3411" y="13348"/>
                    <a:pt x="3381" y="13325"/>
                  </a:cubicBezTo>
                  <a:lnTo>
                    <a:pt x="3357" y="13308"/>
                  </a:lnTo>
                  <a:cubicBezTo>
                    <a:pt x="3334" y="13291"/>
                    <a:pt x="3307" y="13271"/>
                    <a:pt x="3281" y="13255"/>
                  </a:cubicBezTo>
                  <a:lnTo>
                    <a:pt x="3244" y="13231"/>
                  </a:lnTo>
                  <a:lnTo>
                    <a:pt x="3170" y="13181"/>
                  </a:lnTo>
                  <a:lnTo>
                    <a:pt x="3060" y="13114"/>
                  </a:lnTo>
                  <a:cubicBezTo>
                    <a:pt x="3020" y="13087"/>
                    <a:pt x="2973" y="13064"/>
                    <a:pt x="2929" y="13037"/>
                  </a:cubicBezTo>
                  <a:lnTo>
                    <a:pt x="2869" y="13000"/>
                  </a:lnTo>
                  <a:lnTo>
                    <a:pt x="2796" y="12957"/>
                  </a:lnTo>
                  <a:cubicBezTo>
                    <a:pt x="2679" y="12890"/>
                    <a:pt x="2565" y="12820"/>
                    <a:pt x="2441" y="12756"/>
                  </a:cubicBezTo>
                  <a:cubicBezTo>
                    <a:pt x="2371" y="12720"/>
                    <a:pt x="2294" y="12683"/>
                    <a:pt x="2207" y="12639"/>
                  </a:cubicBezTo>
                  <a:cubicBezTo>
                    <a:pt x="2134" y="12606"/>
                    <a:pt x="2053" y="12573"/>
                    <a:pt x="1983" y="12549"/>
                  </a:cubicBezTo>
                  <a:cubicBezTo>
                    <a:pt x="1953" y="12536"/>
                    <a:pt x="1923" y="12529"/>
                    <a:pt x="1900" y="12519"/>
                  </a:cubicBezTo>
                  <a:cubicBezTo>
                    <a:pt x="1853" y="12502"/>
                    <a:pt x="1813" y="12486"/>
                    <a:pt x="1766" y="12469"/>
                  </a:cubicBezTo>
                  <a:cubicBezTo>
                    <a:pt x="1689" y="12439"/>
                    <a:pt x="1616" y="12412"/>
                    <a:pt x="1539" y="12379"/>
                  </a:cubicBezTo>
                  <a:lnTo>
                    <a:pt x="1519" y="12369"/>
                  </a:lnTo>
                  <a:cubicBezTo>
                    <a:pt x="1452" y="12339"/>
                    <a:pt x="1385" y="12315"/>
                    <a:pt x="1315" y="12288"/>
                  </a:cubicBezTo>
                  <a:lnTo>
                    <a:pt x="1254" y="12268"/>
                  </a:lnTo>
                  <a:lnTo>
                    <a:pt x="1198" y="12248"/>
                  </a:lnTo>
                  <a:lnTo>
                    <a:pt x="1184" y="12245"/>
                  </a:lnTo>
                  <a:cubicBezTo>
                    <a:pt x="1154" y="12232"/>
                    <a:pt x="1121" y="12221"/>
                    <a:pt x="1091" y="12211"/>
                  </a:cubicBezTo>
                  <a:lnTo>
                    <a:pt x="1087" y="12205"/>
                  </a:lnTo>
                  <a:cubicBezTo>
                    <a:pt x="1014" y="12171"/>
                    <a:pt x="937" y="12145"/>
                    <a:pt x="857" y="12114"/>
                  </a:cubicBezTo>
                  <a:lnTo>
                    <a:pt x="733" y="12078"/>
                  </a:lnTo>
                  <a:cubicBezTo>
                    <a:pt x="699" y="12068"/>
                    <a:pt x="663" y="12054"/>
                    <a:pt x="629" y="12048"/>
                  </a:cubicBezTo>
                  <a:lnTo>
                    <a:pt x="629" y="12048"/>
                  </a:lnTo>
                  <a:cubicBezTo>
                    <a:pt x="733" y="12148"/>
                    <a:pt x="830" y="12221"/>
                    <a:pt x="920" y="12278"/>
                  </a:cubicBezTo>
                  <a:cubicBezTo>
                    <a:pt x="1014" y="12328"/>
                    <a:pt x="1107" y="12369"/>
                    <a:pt x="1204" y="12405"/>
                  </a:cubicBezTo>
                  <a:lnTo>
                    <a:pt x="1254" y="12429"/>
                  </a:lnTo>
                  <a:cubicBezTo>
                    <a:pt x="1321" y="12452"/>
                    <a:pt x="1385" y="12486"/>
                    <a:pt x="1448" y="12516"/>
                  </a:cubicBezTo>
                  <a:lnTo>
                    <a:pt x="1475" y="12529"/>
                  </a:lnTo>
                  <a:cubicBezTo>
                    <a:pt x="1549" y="12563"/>
                    <a:pt x="1622" y="12596"/>
                    <a:pt x="1699" y="12629"/>
                  </a:cubicBezTo>
                  <a:cubicBezTo>
                    <a:pt x="1743" y="12649"/>
                    <a:pt x="1786" y="12666"/>
                    <a:pt x="1833" y="12683"/>
                  </a:cubicBezTo>
                  <a:cubicBezTo>
                    <a:pt x="1856" y="12690"/>
                    <a:pt x="1883" y="12703"/>
                    <a:pt x="1910" y="12713"/>
                  </a:cubicBezTo>
                  <a:cubicBezTo>
                    <a:pt x="1987" y="12740"/>
                    <a:pt x="2060" y="12773"/>
                    <a:pt x="2140" y="12813"/>
                  </a:cubicBezTo>
                  <a:cubicBezTo>
                    <a:pt x="2217" y="12850"/>
                    <a:pt x="2294" y="12890"/>
                    <a:pt x="2374" y="12937"/>
                  </a:cubicBezTo>
                  <a:cubicBezTo>
                    <a:pt x="2451" y="12980"/>
                    <a:pt x="2525" y="13021"/>
                    <a:pt x="2595" y="13064"/>
                  </a:cubicBezTo>
                  <a:cubicBezTo>
                    <a:pt x="2659" y="13101"/>
                    <a:pt x="2722" y="13134"/>
                    <a:pt x="2786" y="13171"/>
                  </a:cubicBezTo>
                  <a:lnTo>
                    <a:pt x="2839" y="13201"/>
                  </a:lnTo>
                  <a:cubicBezTo>
                    <a:pt x="2889" y="13231"/>
                    <a:pt x="2940" y="13255"/>
                    <a:pt x="2990" y="13285"/>
                  </a:cubicBezTo>
                  <a:lnTo>
                    <a:pt x="3013" y="13298"/>
                  </a:lnTo>
                  <a:cubicBezTo>
                    <a:pt x="3040" y="13315"/>
                    <a:pt x="3063" y="13325"/>
                    <a:pt x="3093" y="13342"/>
                  </a:cubicBezTo>
                  <a:cubicBezTo>
                    <a:pt x="3130" y="13368"/>
                    <a:pt x="3170" y="13388"/>
                    <a:pt x="3207" y="13415"/>
                  </a:cubicBezTo>
                  <a:lnTo>
                    <a:pt x="3224" y="13425"/>
                  </a:lnTo>
                  <a:cubicBezTo>
                    <a:pt x="3274" y="13459"/>
                    <a:pt x="3324" y="13499"/>
                    <a:pt x="3377" y="13535"/>
                  </a:cubicBezTo>
                  <a:cubicBezTo>
                    <a:pt x="3444" y="13586"/>
                    <a:pt x="3508" y="13632"/>
                    <a:pt x="3575" y="13683"/>
                  </a:cubicBezTo>
                  <a:cubicBezTo>
                    <a:pt x="3608" y="13706"/>
                    <a:pt x="3638" y="13733"/>
                    <a:pt x="3672" y="13756"/>
                  </a:cubicBezTo>
                  <a:cubicBezTo>
                    <a:pt x="3705" y="13783"/>
                    <a:pt x="3732" y="13806"/>
                    <a:pt x="3765" y="13833"/>
                  </a:cubicBezTo>
                  <a:cubicBezTo>
                    <a:pt x="3839" y="13887"/>
                    <a:pt x="3912" y="13937"/>
                    <a:pt x="3966" y="13973"/>
                  </a:cubicBezTo>
                  <a:cubicBezTo>
                    <a:pt x="4013" y="14004"/>
                    <a:pt x="4063" y="14034"/>
                    <a:pt x="4110" y="14060"/>
                  </a:cubicBezTo>
                  <a:lnTo>
                    <a:pt x="4157" y="14090"/>
                  </a:lnTo>
                  <a:lnTo>
                    <a:pt x="4197" y="14117"/>
                  </a:lnTo>
                  <a:lnTo>
                    <a:pt x="4193" y="14117"/>
                  </a:lnTo>
                  <a:lnTo>
                    <a:pt x="4173" y="14121"/>
                  </a:lnTo>
                  <a:cubicBezTo>
                    <a:pt x="4096" y="14161"/>
                    <a:pt x="4029" y="14204"/>
                    <a:pt x="3973" y="14254"/>
                  </a:cubicBezTo>
                  <a:cubicBezTo>
                    <a:pt x="3926" y="14291"/>
                    <a:pt x="3879" y="14335"/>
                    <a:pt x="3839" y="14375"/>
                  </a:cubicBezTo>
                  <a:lnTo>
                    <a:pt x="3775" y="14438"/>
                  </a:lnTo>
                  <a:cubicBezTo>
                    <a:pt x="3759" y="14455"/>
                    <a:pt x="3742" y="14465"/>
                    <a:pt x="3722" y="14478"/>
                  </a:cubicBezTo>
                  <a:cubicBezTo>
                    <a:pt x="3708" y="14488"/>
                    <a:pt x="3692" y="14495"/>
                    <a:pt x="3678" y="14505"/>
                  </a:cubicBezTo>
                  <a:cubicBezTo>
                    <a:pt x="3638" y="14525"/>
                    <a:pt x="3588" y="14542"/>
                    <a:pt x="3528" y="14565"/>
                  </a:cubicBezTo>
                  <a:cubicBezTo>
                    <a:pt x="3508" y="14575"/>
                    <a:pt x="3488" y="14579"/>
                    <a:pt x="3468" y="14585"/>
                  </a:cubicBezTo>
                  <a:cubicBezTo>
                    <a:pt x="3454" y="14589"/>
                    <a:pt x="3438" y="14589"/>
                    <a:pt x="3424" y="14589"/>
                  </a:cubicBezTo>
                  <a:lnTo>
                    <a:pt x="3404" y="14589"/>
                  </a:lnTo>
                  <a:cubicBezTo>
                    <a:pt x="3374" y="14589"/>
                    <a:pt x="3344" y="14589"/>
                    <a:pt x="3321" y="14585"/>
                  </a:cubicBezTo>
                  <a:cubicBezTo>
                    <a:pt x="3184" y="14572"/>
                    <a:pt x="3060" y="14555"/>
                    <a:pt x="2953" y="14535"/>
                  </a:cubicBezTo>
                  <a:cubicBezTo>
                    <a:pt x="2853" y="14512"/>
                    <a:pt x="2752" y="14478"/>
                    <a:pt x="2632" y="14442"/>
                  </a:cubicBezTo>
                  <a:lnTo>
                    <a:pt x="2602" y="14428"/>
                  </a:lnTo>
                  <a:cubicBezTo>
                    <a:pt x="2572" y="14418"/>
                    <a:pt x="2538" y="14408"/>
                    <a:pt x="2508" y="14391"/>
                  </a:cubicBezTo>
                  <a:cubicBezTo>
                    <a:pt x="2364" y="14328"/>
                    <a:pt x="2217" y="14258"/>
                    <a:pt x="2074" y="14191"/>
                  </a:cubicBezTo>
                  <a:lnTo>
                    <a:pt x="2023" y="14167"/>
                  </a:lnTo>
                  <a:cubicBezTo>
                    <a:pt x="1853" y="14084"/>
                    <a:pt x="1682" y="14000"/>
                    <a:pt x="1505" y="13910"/>
                  </a:cubicBezTo>
                  <a:lnTo>
                    <a:pt x="1502" y="13907"/>
                  </a:lnTo>
                  <a:cubicBezTo>
                    <a:pt x="1388" y="13850"/>
                    <a:pt x="1278" y="13790"/>
                    <a:pt x="1164" y="13736"/>
                  </a:cubicBezTo>
                  <a:lnTo>
                    <a:pt x="1014" y="13656"/>
                  </a:lnTo>
                  <a:cubicBezTo>
                    <a:pt x="980" y="13639"/>
                    <a:pt x="950" y="13622"/>
                    <a:pt x="917" y="13606"/>
                  </a:cubicBezTo>
                  <a:lnTo>
                    <a:pt x="877" y="13582"/>
                  </a:lnTo>
                  <a:cubicBezTo>
                    <a:pt x="816" y="13549"/>
                    <a:pt x="750" y="13509"/>
                    <a:pt x="683" y="13469"/>
                  </a:cubicBezTo>
                  <a:cubicBezTo>
                    <a:pt x="653" y="13449"/>
                    <a:pt x="629" y="13432"/>
                    <a:pt x="609" y="13415"/>
                  </a:cubicBezTo>
                  <a:lnTo>
                    <a:pt x="576" y="13382"/>
                  </a:lnTo>
                  <a:cubicBezTo>
                    <a:pt x="552" y="13355"/>
                    <a:pt x="536" y="13335"/>
                    <a:pt x="519" y="13315"/>
                  </a:cubicBezTo>
                  <a:cubicBezTo>
                    <a:pt x="485" y="13265"/>
                    <a:pt x="459" y="13208"/>
                    <a:pt x="432" y="13154"/>
                  </a:cubicBezTo>
                  <a:cubicBezTo>
                    <a:pt x="409" y="13101"/>
                    <a:pt x="385" y="13051"/>
                    <a:pt x="365" y="12997"/>
                  </a:cubicBezTo>
                  <a:cubicBezTo>
                    <a:pt x="348" y="12957"/>
                    <a:pt x="335" y="12917"/>
                    <a:pt x="318" y="12877"/>
                  </a:cubicBezTo>
                  <a:lnTo>
                    <a:pt x="312" y="12853"/>
                  </a:lnTo>
                  <a:cubicBezTo>
                    <a:pt x="298" y="12810"/>
                    <a:pt x="281" y="12770"/>
                    <a:pt x="268" y="12726"/>
                  </a:cubicBezTo>
                  <a:cubicBezTo>
                    <a:pt x="258" y="12693"/>
                    <a:pt x="251" y="12663"/>
                    <a:pt x="245" y="12623"/>
                  </a:cubicBezTo>
                  <a:lnTo>
                    <a:pt x="241" y="12616"/>
                  </a:lnTo>
                  <a:lnTo>
                    <a:pt x="235" y="12603"/>
                  </a:lnTo>
                  <a:cubicBezTo>
                    <a:pt x="231" y="12586"/>
                    <a:pt x="231" y="12573"/>
                    <a:pt x="228" y="12556"/>
                  </a:cubicBezTo>
                  <a:lnTo>
                    <a:pt x="225" y="12499"/>
                  </a:lnTo>
                  <a:cubicBezTo>
                    <a:pt x="225" y="12466"/>
                    <a:pt x="218" y="12429"/>
                    <a:pt x="225" y="12392"/>
                  </a:cubicBezTo>
                  <a:cubicBezTo>
                    <a:pt x="225" y="12365"/>
                    <a:pt x="225" y="12335"/>
                    <a:pt x="228" y="12302"/>
                  </a:cubicBezTo>
                  <a:lnTo>
                    <a:pt x="228" y="12282"/>
                  </a:lnTo>
                  <a:cubicBezTo>
                    <a:pt x="228" y="12265"/>
                    <a:pt x="231" y="12252"/>
                    <a:pt x="231" y="12235"/>
                  </a:cubicBezTo>
                  <a:lnTo>
                    <a:pt x="241" y="12178"/>
                  </a:lnTo>
                  <a:cubicBezTo>
                    <a:pt x="245" y="12151"/>
                    <a:pt x="251" y="12128"/>
                    <a:pt x="261" y="12098"/>
                  </a:cubicBezTo>
                  <a:lnTo>
                    <a:pt x="285" y="12021"/>
                  </a:lnTo>
                  <a:cubicBezTo>
                    <a:pt x="308" y="11971"/>
                    <a:pt x="325" y="11921"/>
                    <a:pt x="345" y="11880"/>
                  </a:cubicBezTo>
                  <a:cubicBezTo>
                    <a:pt x="365" y="11837"/>
                    <a:pt x="385" y="11800"/>
                    <a:pt x="412" y="11767"/>
                  </a:cubicBezTo>
                  <a:cubicBezTo>
                    <a:pt x="425" y="11750"/>
                    <a:pt x="435" y="11730"/>
                    <a:pt x="452" y="11713"/>
                  </a:cubicBezTo>
                  <a:lnTo>
                    <a:pt x="482" y="11683"/>
                  </a:lnTo>
                  <a:cubicBezTo>
                    <a:pt x="495" y="11677"/>
                    <a:pt x="509" y="11663"/>
                    <a:pt x="519" y="11653"/>
                  </a:cubicBezTo>
                  <a:cubicBezTo>
                    <a:pt x="542" y="11640"/>
                    <a:pt x="562" y="11630"/>
                    <a:pt x="582" y="11620"/>
                  </a:cubicBezTo>
                  <a:cubicBezTo>
                    <a:pt x="602" y="11613"/>
                    <a:pt x="629" y="11600"/>
                    <a:pt x="649" y="11593"/>
                  </a:cubicBezTo>
                  <a:cubicBezTo>
                    <a:pt x="716" y="11570"/>
                    <a:pt x="783" y="11553"/>
                    <a:pt x="843" y="11543"/>
                  </a:cubicBezTo>
                  <a:cubicBezTo>
                    <a:pt x="897" y="11529"/>
                    <a:pt x="947" y="11526"/>
                    <a:pt x="997" y="11519"/>
                  </a:cubicBezTo>
                  <a:close/>
                  <a:moveTo>
                    <a:pt x="9797" y="11168"/>
                  </a:moveTo>
                  <a:cubicBezTo>
                    <a:pt x="9804" y="11168"/>
                    <a:pt x="9810" y="11175"/>
                    <a:pt x="9814" y="11175"/>
                  </a:cubicBezTo>
                  <a:cubicBezTo>
                    <a:pt x="9820" y="11175"/>
                    <a:pt x="9820" y="11175"/>
                    <a:pt x="9824" y="11178"/>
                  </a:cubicBezTo>
                  <a:cubicBezTo>
                    <a:pt x="9827" y="11178"/>
                    <a:pt x="9830" y="11182"/>
                    <a:pt x="9837" y="11182"/>
                  </a:cubicBezTo>
                  <a:cubicBezTo>
                    <a:pt x="9844" y="11185"/>
                    <a:pt x="9847" y="11192"/>
                    <a:pt x="9857" y="11195"/>
                  </a:cubicBezTo>
                  <a:cubicBezTo>
                    <a:pt x="9864" y="11198"/>
                    <a:pt x="9870" y="11202"/>
                    <a:pt x="9877" y="11212"/>
                  </a:cubicBezTo>
                  <a:lnTo>
                    <a:pt x="9904" y="11235"/>
                  </a:lnTo>
                  <a:cubicBezTo>
                    <a:pt x="9911" y="11249"/>
                    <a:pt x="9921" y="11259"/>
                    <a:pt x="9927" y="11269"/>
                  </a:cubicBezTo>
                  <a:lnTo>
                    <a:pt x="9964" y="11332"/>
                  </a:lnTo>
                  <a:cubicBezTo>
                    <a:pt x="9981" y="11369"/>
                    <a:pt x="9997" y="11409"/>
                    <a:pt x="10014" y="11452"/>
                  </a:cubicBezTo>
                  <a:cubicBezTo>
                    <a:pt x="10028" y="11499"/>
                    <a:pt x="10041" y="11546"/>
                    <a:pt x="10054" y="11596"/>
                  </a:cubicBezTo>
                  <a:cubicBezTo>
                    <a:pt x="10064" y="11650"/>
                    <a:pt x="10071" y="11703"/>
                    <a:pt x="10074" y="11760"/>
                  </a:cubicBezTo>
                  <a:lnTo>
                    <a:pt x="10074" y="11767"/>
                  </a:lnTo>
                  <a:cubicBezTo>
                    <a:pt x="10074" y="11787"/>
                    <a:pt x="10078" y="11814"/>
                    <a:pt x="10078" y="11834"/>
                  </a:cubicBezTo>
                  <a:cubicBezTo>
                    <a:pt x="10071" y="11911"/>
                    <a:pt x="10064" y="12021"/>
                    <a:pt x="10061" y="12138"/>
                  </a:cubicBezTo>
                  <a:lnTo>
                    <a:pt x="10061" y="12135"/>
                  </a:lnTo>
                  <a:cubicBezTo>
                    <a:pt x="10061" y="12138"/>
                    <a:pt x="10061" y="12148"/>
                    <a:pt x="10058" y="12151"/>
                  </a:cubicBezTo>
                  <a:cubicBezTo>
                    <a:pt x="10054" y="12185"/>
                    <a:pt x="10048" y="12215"/>
                    <a:pt x="10044" y="12252"/>
                  </a:cubicBezTo>
                  <a:lnTo>
                    <a:pt x="10044" y="12255"/>
                  </a:lnTo>
                  <a:cubicBezTo>
                    <a:pt x="10044" y="12262"/>
                    <a:pt x="10044" y="12265"/>
                    <a:pt x="10041" y="12268"/>
                  </a:cubicBezTo>
                  <a:cubicBezTo>
                    <a:pt x="10031" y="12302"/>
                    <a:pt x="10028" y="12332"/>
                    <a:pt x="10021" y="12365"/>
                  </a:cubicBezTo>
                  <a:lnTo>
                    <a:pt x="9994" y="12452"/>
                  </a:lnTo>
                  <a:lnTo>
                    <a:pt x="9991" y="12462"/>
                  </a:lnTo>
                  <a:cubicBezTo>
                    <a:pt x="9981" y="12486"/>
                    <a:pt x="9971" y="12516"/>
                    <a:pt x="9957" y="12539"/>
                  </a:cubicBezTo>
                  <a:cubicBezTo>
                    <a:pt x="9947" y="12563"/>
                    <a:pt x="9937" y="12583"/>
                    <a:pt x="9927" y="12603"/>
                  </a:cubicBezTo>
                  <a:cubicBezTo>
                    <a:pt x="9887" y="12680"/>
                    <a:pt x="9844" y="12750"/>
                    <a:pt x="9804" y="12820"/>
                  </a:cubicBezTo>
                  <a:cubicBezTo>
                    <a:pt x="9763" y="12887"/>
                    <a:pt x="9723" y="12954"/>
                    <a:pt x="9690" y="13021"/>
                  </a:cubicBezTo>
                  <a:cubicBezTo>
                    <a:pt x="9670" y="13057"/>
                    <a:pt x="9646" y="13101"/>
                    <a:pt x="9626" y="13141"/>
                  </a:cubicBezTo>
                  <a:cubicBezTo>
                    <a:pt x="9580" y="13235"/>
                    <a:pt x="9529" y="13325"/>
                    <a:pt x="9473" y="13415"/>
                  </a:cubicBezTo>
                  <a:lnTo>
                    <a:pt x="9473" y="13418"/>
                  </a:lnTo>
                  <a:lnTo>
                    <a:pt x="9469" y="13425"/>
                  </a:lnTo>
                  <a:lnTo>
                    <a:pt x="9463" y="13435"/>
                  </a:lnTo>
                  <a:lnTo>
                    <a:pt x="9459" y="13442"/>
                  </a:lnTo>
                  <a:lnTo>
                    <a:pt x="9456" y="13449"/>
                  </a:lnTo>
                  <a:lnTo>
                    <a:pt x="9453" y="13452"/>
                  </a:lnTo>
                  <a:cubicBezTo>
                    <a:pt x="9446" y="13455"/>
                    <a:pt x="9442" y="13459"/>
                    <a:pt x="9439" y="13469"/>
                  </a:cubicBezTo>
                  <a:lnTo>
                    <a:pt x="9436" y="13475"/>
                  </a:lnTo>
                  <a:cubicBezTo>
                    <a:pt x="9392" y="13535"/>
                    <a:pt x="9352" y="13589"/>
                    <a:pt x="9309" y="13639"/>
                  </a:cubicBezTo>
                  <a:cubicBezTo>
                    <a:pt x="9259" y="13699"/>
                    <a:pt x="9202" y="13756"/>
                    <a:pt x="9138" y="13823"/>
                  </a:cubicBezTo>
                  <a:lnTo>
                    <a:pt x="9071" y="13890"/>
                  </a:lnTo>
                  <a:cubicBezTo>
                    <a:pt x="9035" y="13923"/>
                    <a:pt x="9001" y="13960"/>
                    <a:pt x="8961" y="14000"/>
                  </a:cubicBezTo>
                  <a:cubicBezTo>
                    <a:pt x="8894" y="14070"/>
                    <a:pt x="8837" y="14131"/>
                    <a:pt x="8784" y="14201"/>
                  </a:cubicBezTo>
                  <a:cubicBezTo>
                    <a:pt x="8727" y="14268"/>
                    <a:pt x="8673" y="14338"/>
                    <a:pt x="8620" y="14411"/>
                  </a:cubicBezTo>
                  <a:cubicBezTo>
                    <a:pt x="8600" y="14442"/>
                    <a:pt x="8573" y="14475"/>
                    <a:pt x="8553" y="14505"/>
                  </a:cubicBezTo>
                  <a:cubicBezTo>
                    <a:pt x="8526" y="14542"/>
                    <a:pt x="8500" y="14579"/>
                    <a:pt x="8473" y="14615"/>
                  </a:cubicBezTo>
                  <a:cubicBezTo>
                    <a:pt x="8419" y="14692"/>
                    <a:pt x="8366" y="14759"/>
                    <a:pt x="8316" y="14823"/>
                  </a:cubicBezTo>
                  <a:cubicBezTo>
                    <a:pt x="8269" y="14873"/>
                    <a:pt x="8225" y="14920"/>
                    <a:pt x="8182" y="14960"/>
                  </a:cubicBezTo>
                  <a:lnTo>
                    <a:pt x="8118" y="15010"/>
                  </a:lnTo>
                  <a:cubicBezTo>
                    <a:pt x="8102" y="15023"/>
                    <a:pt x="8085" y="15033"/>
                    <a:pt x="8068" y="15043"/>
                  </a:cubicBezTo>
                  <a:lnTo>
                    <a:pt x="8058" y="15047"/>
                  </a:lnTo>
                  <a:cubicBezTo>
                    <a:pt x="8032" y="15063"/>
                    <a:pt x="8005" y="15080"/>
                    <a:pt x="7975" y="15097"/>
                  </a:cubicBezTo>
                  <a:lnTo>
                    <a:pt x="7888" y="15134"/>
                  </a:lnTo>
                  <a:cubicBezTo>
                    <a:pt x="7864" y="15144"/>
                    <a:pt x="7838" y="15150"/>
                    <a:pt x="7808" y="15160"/>
                  </a:cubicBezTo>
                  <a:cubicBezTo>
                    <a:pt x="7784" y="15167"/>
                    <a:pt x="7757" y="15174"/>
                    <a:pt x="7734" y="15177"/>
                  </a:cubicBezTo>
                  <a:cubicBezTo>
                    <a:pt x="7674" y="15184"/>
                    <a:pt x="7620" y="15194"/>
                    <a:pt x="7567" y="15197"/>
                  </a:cubicBezTo>
                  <a:cubicBezTo>
                    <a:pt x="7533" y="15197"/>
                    <a:pt x="7487" y="15200"/>
                    <a:pt x="7440" y="15200"/>
                  </a:cubicBezTo>
                  <a:lnTo>
                    <a:pt x="7406" y="15200"/>
                  </a:lnTo>
                  <a:cubicBezTo>
                    <a:pt x="7390" y="15200"/>
                    <a:pt x="7373" y="15197"/>
                    <a:pt x="7356" y="15194"/>
                  </a:cubicBezTo>
                  <a:cubicBezTo>
                    <a:pt x="7346" y="15190"/>
                    <a:pt x="7333" y="15187"/>
                    <a:pt x="7323" y="15187"/>
                  </a:cubicBezTo>
                  <a:cubicBezTo>
                    <a:pt x="7299" y="15177"/>
                    <a:pt x="7279" y="15164"/>
                    <a:pt x="7253" y="15157"/>
                  </a:cubicBezTo>
                  <a:cubicBezTo>
                    <a:pt x="7239" y="15147"/>
                    <a:pt x="7222" y="15140"/>
                    <a:pt x="7212" y="15130"/>
                  </a:cubicBezTo>
                  <a:cubicBezTo>
                    <a:pt x="7186" y="15114"/>
                    <a:pt x="7166" y="15097"/>
                    <a:pt x="7146" y="15080"/>
                  </a:cubicBezTo>
                  <a:cubicBezTo>
                    <a:pt x="7132" y="15070"/>
                    <a:pt x="7115" y="15060"/>
                    <a:pt x="7102" y="15047"/>
                  </a:cubicBezTo>
                  <a:lnTo>
                    <a:pt x="7039" y="14997"/>
                  </a:lnTo>
                  <a:cubicBezTo>
                    <a:pt x="7082" y="14930"/>
                    <a:pt x="7122" y="14859"/>
                    <a:pt x="7166" y="14793"/>
                  </a:cubicBezTo>
                  <a:cubicBezTo>
                    <a:pt x="7189" y="14752"/>
                    <a:pt x="7216" y="14712"/>
                    <a:pt x="7236" y="14672"/>
                  </a:cubicBezTo>
                  <a:cubicBezTo>
                    <a:pt x="7256" y="14635"/>
                    <a:pt x="7283" y="14595"/>
                    <a:pt x="7303" y="14559"/>
                  </a:cubicBezTo>
                  <a:cubicBezTo>
                    <a:pt x="7353" y="14475"/>
                    <a:pt x="7406" y="14391"/>
                    <a:pt x="7456" y="14311"/>
                  </a:cubicBezTo>
                  <a:cubicBezTo>
                    <a:pt x="7497" y="14258"/>
                    <a:pt x="7533" y="14207"/>
                    <a:pt x="7570" y="14161"/>
                  </a:cubicBezTo>
                  <a:cubicBezTo>
                    <a:pt x="7600" y="14124"/>
                    <a:pt x="7630" y="14090"/>
                    <a:pt x="7657" y="14057"/>
                  </a:cubicBezTo>
                  <a:lnTo>
                    <a:pt x="7684" y="14027"/>
                  </a:lnTo>
                  <a:lnTo>
                    <a:pt x="7684" y="14027"/>
                  </a:lnTo>
                  <a:cubicBezTo>
                    <a:pt x="7684" y="14027"/>
                    <a:pt x="7684" y="14027"/>
                    <a:pt x="7684" y="14027"/>
                  </a:cubicBezTo>
                  <a:lnTo>
                    <a:pt x="7686" y="14025"/>
                  </a:lnTo>
                  <a:lnTo>
                    <a:pt x="7686" y="14025"/>
                  </a:lnTo>
                  <a:lnTo>
                    <a:pt x="7687" y="14024"/>
                  </a:lnTo>
                  <a:lnTo>
                    <a:pt x="7687" y="14024"/>
                  </a:lnTo>
                  <a:cubicBezTo>
                    <a:pt x="7687" y="14024"/>
                    <a:pt x="7687" y="14024"/>
                    <a:pt x="7687" y="14024"/>
                  </a:cubicBezTo>
                  <a:lnTo>
                    <a:pt x="7687" y="14024"/>
                  </a:lnTo>
                  <a:lnTo>
                    <a:pt x="7714" y="14000"/>
                  </a:lnTo>
                  <a:cubicBezTo>
                    <a:pt x="7754" y="13950"/>
                    <a:pt x="7801" y="13903"/>
                    <a:pt x="7848" y="13856"/>
                  </a:cubicBezTo>
                  <a:cubicBezTo>
                    <a:pt x="7978" y="13716"/>
                    <a:pt x="8108" y="13576"/>
                    <a:pt x="8236" y="13425"/>
                  </a:cubicBezTo>
                  <a:lnTo>
                    <a:pt x="8399" y="13225"/>
                  </a:lnTo>
                  <a:cubicBezTo>
                    <a:pt x="8460" y="13144"/>
                    <a:pt x="8526" y="13061"/>
                    <a:pt x="8600" y="12984"/>
                  </a:cubicBezTo>
                  <a:cubicBezTo>
                    <a:pt x="8687" y="12883"/>
                    <a:pt x="8784" y="12783"/>
                    <a:pt x="8884" y="12690"/>
                  </a:cubicBezTo>
                  <a:lnTo>
                    <a:pt x="8891" y="12683"/>
                  </a:lnTo>
                  <a:cubicBezTo>
                    <a:pt x="8941" y="12636"/>
                    <a:pt x="8988" y="12589"/>
                    <a:pt x="9035" y="12542"/>
                  </a:cubicBezTo>
                  <a:cubicBezTo>
                    <a:pt x="9085" y="12496"/>
                    <a:pt x="9135" y="12439"/>
                    <a:pt x="9188" y="12375"/>
                  </a:cubicBezTo>
                  <a:lnTo>
                    <a:pt x="9195" y="12369"/>
                  </a:lnTo>
                  <a:lnTo>
                    <a:pt x="9359" y="12181"/>
                  </a:lnTo>
                  <a:cubicBezTo>
                    <a:pt x="9412" y="12118"/>
                    <a:pt x="9463" y="12048"/>
                    <a:pt x="9519" y="11967"/>
                  </a:cubicBezTo>
                  <a:cubicBezTo>
                    <a:pt x="9563" y="11897"/>
                    <a:pt x="9596" y="11820"/>
                    <a:pt x="9636" y="11743"/>
                  </a:cubicBezTo>
                  <a:cubicBezTo>
                    <a:pt x="9673" y="11660"/>
                    <a:pt x="9707" y="11580"/>
                    <a:pt x="9737" y="11496"/>
                  </a:cubicBezTo>
                  <a:lnTo>
                    <a:pt x="9737" y="11496"/>
                  </a:lnTo>
                  <a:lnTo>
                    <a:pt x="9623" y="11583"/>
                  </a:lnTo>
                  <a:cubicBezTo>
                    <a:pt x="9573" y="11620"/>
                    <a:pt x="9519" y="11660"/>
                    <a:pt x="9473" y="11703"/>
                  </a:cubicBezTo>
                  <a:cubicBezTo>
                    <a:pt x="9419" y="11753"/>
                    <a:pt x="9369" y="11817"/>
                    <a:pt x="9322" y="11874"/>
                  </a:cubicBezTo>
                  <a:lnTo>
                    <a:pt x="9272" y="11937"/>
                  </a:lnTo>
                  <a:cubicBezTo>
                    <a:pt x="9188" y="12031"/>
                    <a:pt x="9105" y="12121"/>
                    <a:pt x="9021" y="12208"/>
                  </a:cubicBezTo>
                  <a:lnTo>
                    <a:pt x="8971" y="12265"/>
                  </a:lnTo>
                  <a:cubicBezTo>
                    <a:pt x="8894" y="12345"/>
                    <a:pt x="8811" y="12419"/>
                    <a:pt x="8734" y="12489"/>
                  </a:cubicBezTo>
                  <a:cubicBezTo>
                    <a:pt x="8704" y="12516"/>
                    <a:pt x="8673" y="12539"/>
                    <a:pt x="8650" y="12566"/>
                  </a:cubicBezTo>
                  <a:cubicBezTo>
                    <a:pt x="8516" y="12686"/>
                    <a:pt x="8389" y="12823"/>
                    <a:pt x="8256" y="12997"/>
                  </a:cubicBezTo>
                  <a:cubicBezTo>
                    <a:pt x="8239" y="13021"/>
                    <a:pt x="8219" y="13041"/>
                    <a:pt x="8202" y="13067"/>
                  </a:cubicBezTo>
                  <a:cubicBezTo>
                    <a:pt x="8159" y="13121"/>
                    <a:pt x="8122" y="13171"/>
                    <a:pt x="8082" y="13221"/>
                  </a:cubicBezTo>
                  <a:cubicBezTo>
                    <a:pt x="8015" y="13305"/>
                    <a:pt x="7958" y="13368"/>
                    <a:pt x="7905" y="13425"/>
                  </a:cubicBezTo>
                  <a:lnTo>
                    <a:pt x="7908" y="13422"/>
                  </a:lnTo>
                  <a:lnTo>
                    <a:pt x="7908" y="13422"/>
                  </a:lnTo>
                  <a:cubicBezTo>
                    <a:pt x="7908" y="13422"/>
                    <a:pt x="7908" y="13425"/>
                    <a:pt x="7905" y="13425"/>
                  </a:cubicBezTo>
                  <a:cubicBezTo>
                    <a:pt x="7901" y="13435"/>
                    <a:pt x="7891" y="13442"/>
                    <a:pt x="7884" y="13449"/>
                  </a:cubicBezTo>
                  <a:lnTo>
                    <a:pt x="7871" y="13459"/>
                  </a:lnTo>
                  <a:cubicBezTo>
                    <a:pt x="7871" y="13459"/>
                    <a:pt x="7868" y="13465"/>
                    <a:pt x="7868" y="13469"/>
                  </a:cubicBezTo>
                  <a:lnTo>
                    <a:pt x="7864" y="13469"/>
                  </a:lnTo>
                  <a:cubicBezTo>
                    <a:pt x="7864" y="13469"/>
                    <a:pt x="7864" y="13472"/>
                    <a:pt x="7858" y="13472"/>
                  </a:cubicBezTo>
                  <a:lnTo>
                    <a:pt x="7854" y="13475"/>
                  </a:lnTo>
                  <a:lnTo>
                    <a:pt x="7834" y="13502"/>
                  </a:lnTo>
                  <a:lnTo>
                    <a:pt x="7814" y="13525"/>
                  </a:lnTo>
                  <a:cubicBezTo>
                    <a:pt x="7784" y="13559"/>
                    <a:pt x="7751" y="13592"/>
                    <a:pt x="7721" y="13629"/>
                  </a:cubicBezTo>
                  <a:cubicBezTo>
                    <a:pt x="7691" y="13666"/>
                    <a:pt x="7657" y="13696"/>
                    <a:pt x="7630" y="13736"/>
                  </a:cubicBezTo>
                  <a:lnTo>
                    <a:pt x="7607" y="13756"/>
                  </a:lnTo>
                  <a:cubicBezTo>
                    <a:pt x="7550" y="13820"/>
                    <a:pt x="7490" y="13887"/>
                    <a:pt x="7436" y="13957"/>
                  </a:cubicBezTo>
                  <a:cubicBezTo>
                    <a:pt x="7383" y="14024"/>
                    <a:pt x="7319" y="14107"/>
                    <a:pt x="7266" y="14194"/>
                  </a:cubicBezTo>
                  <a:cubicBezTo>
                    <a:pt x="7212" y="14281"/>
                    <a:pt x="7156" y="14371"/>
                    <a:pt x="7102" y="14462"/>
                  </a:cubicBezTo>
                  <a:cubicBezTo>
                    <a:pt x="7065" y="14528"/>
                    <a:pt x="7029" y="14592"/>
                    <a:pt x="6988" y="14659"/>
                  </a:cubicBezTo>
                  <a:lnTo>
                    <a:pt x="6888" y="14833"/>
                  </a:lnTo>
                  <a:lnTo>
                    <a:pt x="6888" y="14829"/>
                  </a:lnTo>
                  <a:cubicBezTo>
                    <a:pt x="6885" y="14816"/>
                    <a:pt x="6881" y="14806"/>
                    <a:pt x="6881" y="14793"/>
                  </a:cubicBezTo>
                  <a:cubicBezTo>
                    <a:pt x="6878" y="14762"/>
                    <a:pt x="6868" y="14732"/>
                    <a:pt x="6868" y="14699"/>
                  </a:cubicBezTo>
                  <a:cubicBezTo>
                    <a:pt x="6865" y="14676"/>
                    <a:pt x="6865" y="14649"/>
                    <a:pt x="6861" y="14625"/>
                  </a:cubicBezTo>
                  <a:lnTo>
                    <a:pt x="6861" y="14622"/>
                  </a:lnTo>
                  <a:cubicBezTo>
                    <a:pt x="6855" y="14492"/>
                    <a:pt x="6855" y="14358"/>
                    <a:pt x="6865" y="14214"/>
                  </a:cubicBezTo>
                  <a:lnTo>
                    <a:pt x="6865" y="14207"/>
                  </a:lnTo>
                  <a:cubicBezTo>
                    <a:pt x="6868" y="14177"/>
                    <a:pt x="6868" y="14147"/>
                    <a:pt x="6871" y="14121"/>
                  </a:cubicBezTo>
                  <a:cubicBezTo>
                    <a:pt x="6878" y="14087"/>
                    <a:pt x="6885" y="14054"/>
                    <a:pt x="6888" y="14020"/>
                  </a:cubicBezTo>
                  <a:cubicBezTo>
                    <a:pt x="6945" y="13766"/>
                    <a:pt x="7018" y="13432"/>
                    <a:pt x="7129" y="13101"/>
                  </a:cubicBezTo>
                  <a:lnTo>
                    <a:pt x="7136" y="13071"/>
                  </a:lnTo>
                  <a:cubicBezTo>
                    <a:pt x="7146" y="13051"/>
                    <a:pt x="7149" y="13034"/>
                    <a:pt x="7156" y="13014"/>
                  </a:cubicBezTo>
                  <a:lnTo>
                    <a:pt x="7172" y="12967"/>
                  </a:lnTo>
                  <a:lnTo>
                    <a:pt x="7189" y="12920"/>
                  </a:lnTo>
                  <a:cubicBezTo>
                    <a:pt x="7212" y="12870"/>
                    <a:pt x="7232" y="12823"/>
                    <a:pt x="7256" y="12780"/>
                  </a:cubicBezTo>
                  <a:lnTo>
                    <a:pt x="7266" y="12766"/>
                  </a:lnTo>
                  <a:lnTo>
                    <a:pt x="7273" y="12746"/>
                  </a:lnTo>
                  <a:cubicBezTo>
                    <a:pt x="7283" y="12733"/>
                    <a:pt x="7286" y="12716"/>
                    <a:pt x="7296" y="12703"/>
                  </a:cubicBezTo>
                  <a:lnTo>
                    <a:pt x="7316" y="12670"/>
                  </a:lnTo>
                  <a:lnTo>
                    <a:pt x="7333" y="12639"/>
                  </a:lnTo>
                  <a:lnTo>
                    <a:pt x="7336" y="12633"/>
                  </a:lnTo>
                  <a:cubicBezTo>
                    <a:pt x="7336" y="12633"/>
                    <a:pt x="7336" y="12629"/>
                    <a:pt x="7339" y="12629"/>
                  </a:cubicBezTo>
                  <a:lnTo>
                    <a:pt x="7339" y="12623"/>
                  </a:lnTo>
                  <a:cubicBezTo>
                    <a:pt x="7339" y="12619"/>
                    <a:pt x="7346" y="12619"/>
                    <a:pt x="7346" y="12616"/>
                  </a:cubicBezTo>
                  <a:lnTo>
                    <a:pt x="7349" y="12613"/>
                  </a:lnTo>
                  <a:lnTo>
                    <a:pt x="7356" y="12603"/>
                  </a:lnTo>
                  <a:lnTo>
                    <a:pt x="7363" y="12596"/>
                  </a:lnTo>
                  <a:lnTo>
                    <a:pt x="7363" y="12599"/>
                  </a:lnTo>
                  <a:lnTo>
                    <a:pt x="7366" y="12596"/>
                  </a:lnTo>
                  <a:lnTo>
                    <a:pt x="7373" y="12586"/>
                  </a:lnTo>
                  <a:lnTo>
                    <a:pt x="7380" y="12583"/>
                  </a:lnTo>
                  <a:lnTo>
                    <a:pt x="7380" y="12586"/>
                  </a:lnTo>
                  <a:cubicBezTo>
                    <a:pt x="7390" y="12569"/>
                    <a:pt x="7400" y="12556"/>
                    <a:pt x="7413" y="12539"/>
                  </a:cubicBezTo>
                  <a:cubicBezTo>
                    <a:pt x="7467" y="12466"/>
                    <a:pt x="7520" y="12399"/>
                    <a:pt x="7570" y="12339"/>
                  </a:cubicBezTo>
                  <a:cubicBezTo>
                    <a:pt x="7604" y="12305"/>
                    <a:pt x="7634" y="12268"/>
                    <a:pt x="7667" y="12235"/>
                  </a:cubicBezTo>
                  <a:cubicBezTo>
                    <a:pt x="7701" y="12201"/>
                    <a:pt x="7734" y="12168"/>
                    <a:pt x="7767" y="12138"/>
                  </a:cubicBezTo>
                  <a:lnTo>
                    <a:pt x="7804" y="12111"/>
                  </a:lnTo>
                  <a:lnTo>
                    <a:pt x="7841" y="12081"/>
                  </a:lnTo>
                  <a:lnTo>
                    <a:pt x="7891" y="12044"/>
                  </a:lnTo>
                  <a:lnTo>
                    <a:pt x="7908" y="12031"/>
                  </a:lnTo>
                  <a:cubicBezTo>
                    <a:pt x="7941" y="12011"/>
                    <a:pt x="7975" y="11987"/>
                    <a:pt x="8008" y="11971"/>
                  </a:cubicBezTo>
                  <a:cubicBezTo>
                    <a:pt x="8042" y="11951"/>
                    <a:pt x="8075" y="11934"/>
                    <a:pt x="8108" y="11917"/>
                  </a:cubicBezTo>
                  <a:lnTo>
                    <a:pt x="8139" y="11901"/>
                  </a:lnTo>
                  <a:cubicBezTo>
                    <a:pt x="8199" y="11870"/>
                    <a:pt x="8256" y="11844"/>
                    <a:pt x="8309" y="11810"/>
                  </a:cubicBezTo>
                  <a:cubicBezTo>
                    <a:pt x="8369" y="11777"/>
                    <a:pt x="8433" y="11743"/>
                    <a:pt x="8490" y="11710"/>
                  </a:cubicBezTo>
                  <a:cubicBezTo>
                    <a:pt x="8567" y="11666"/>
                    <a:pt x="8643" y="11620"/>
                    <a:pt x="8724" y="11580"/>
                  </a:cubicBezTo>
                  <a:cubicBezTo>
                    <a:pt x="8854" y="11513"/>
                    <a:pt x="8991" y="11452"/>
                    <a:pt x="9125" y="11399"/>
                  </a:cubicBezTo>
                  <a:lnTo>
                    <a:pt x="9185" y="11376"/>
                  </a:lnTo>
                  <a:cubicBezTo>
                    <a:pt x="9252" y="11346"/>
                    <a:pt x="9322" y="11315"/>
                    <a:pt x="9402" y="11285"/>
                  </a:cubicBezTo>
                  <a:cubicBezTo>
                    <a:pt x="9429" y="11275"/>
                    <a:pt x="9459" y="11262"/>
                    <a:pt x="9489" y="11252"/>
                  </a:cubicBezTo>
                  <a:cubicBezTo>
                    <a:pt x="9536" y="11235"/>
                    <a:pt x="9576" y="11215"/>
                    <a:pt x="9623" y="11198"/>
                  </a:cubicBezTo>
                  <a:cubicBezTo>
                    <a:pt x="9646" y="11192"/>
                    <a:pt x="9670" y="11182"/>
                    <a:pt x="9693" y="11178"/>
                  </a:cubicBezTo>
                  <a:cubicBezTo>
                    <a:pt x="9713" y="11175"/>
                    <a:pt x="9737" y="11168"/>
                    <a:pt x="9757" y="11168"/>
                  </a:cubicBezTo>
                  <a:close/>
                  <a:moveTo>
                    <a:pt x="3455" y="0"/>
                  </a:moveTo>
                  <a:cubicBezTo>
                    <a:pt x="3401" y="0"/>
                    <a:pt x="3347" y="4"/>
                    <a:pt x="3297" y="11"/>
                  </a:cubicBezTo>
                  <a:cubicBezTo>
                    <a:pt x="3214" y="18"/>
                    <a:pt x="3137" y="35"/>
                    <a:pt x="3057" y="61"/>
                  </a:cubicBezTo>
                  <a:cubicBezTo>
                    <a:pt x="2993" y="82"/>
                    <a:pt x="2929" y="105"/>
                    <a:pt x="2873" y="145"/>
                  </a:cubicBezTo>
                  <a:cubicBezTo>
                    <a:pt x="2759" y="215"/>
                    <a:pt x="2662" y="316"/>
                    <a:pt x="2595" y="433"/>
                  </a:cubicBezTo>
                  <a:cubicBezTo>
                    <a:pt x="2558" y="499"/>
                    <a:pt x="2525" y="566"/>
                    <a:pt x="2502" y="637"/>
                  </a:cubicBezTo>
                  <a:lnTo>
                    <a:pt x="2461" y="764"/>
                  </a:lnTo>
                  <a:cubicBezTo>
                    <a:pt x="2451" y="817"/>
                    <a:pt x="2441" y="871"/>
                    <a:pt x="2438" y="921"/>
                  </a:cubicBezTo>
                  <a:cubicBezTo>
                    <a:pt x="2428" y="1031"/>
                    <a:pt x="2428" y="1135"/>
                    <a:pt x="2428" y="1245"/>
                  </a:cubicBezTo>
                  <a:lnTo>
                    <a:pt x="2428" y="1573"/>
                  </a:lnTo>
                  <a:cubicBezTo>
                    <a:pt x="2428" y="1797"/>
                    <a:pt x="2425" y="2021"/>
                    <a:pt x="2425" y="2241"/>
                  </a:cubicBezTo>
                  <a:lnTo>
                    <a:pt x="2425" y="2592"/>
                  </a:lnTo>
                  <a:cubicBezTo>
                    <a:pt x="2425" y="2703"/>
                    <a:pt x="2428" y="2816"/>
                    <a:pt x="2438" y="2923"/>
                  </a:cubicBezTo>
                  <a:cubicBezTo>
                    <a:pt x="2441" y="2987"/>
                    <a:pt x="2451" y="3050"/>
                    <a:pt x="2458" y="3111"/>
                  </a:cubicBezTo>
                  <a:cubicBezTo>
                    <a:pt x="2468" y="3167"/>
                    <a:pt x="2475" y="3221"/>
                    <a:pt x="2488" y="3278"/>
                  </a:cubicBezTo>
                  <a:lnTo>
                    <a:pt x="2525" y="3442"/>
                  </a:lnTo>
                  <a:cubicBezTo>
                    <a:pt x="2542" y="3495"/>
                    <a:pt x="2558" y="3552"/>
                    <a:pt x="2582" y="3605"/>
                  </a:cubicBezTo>
                  <a:cubicBezTo>
                    <a:pt x="2598" y="3659"/>
                    <a:pt x="2622" y="3712"/>
                    <a:pt x="2649" y="3769"/>
                  </a:cubicBezTo>
                  <a:cubicBezTo>
                    <a:pt x="2682" y="3843"/>
                    <a:pt x="2719" y="3920"/>
                    <a:pt x="2766" y="3987"/>
                  </a:cubicBezTo>
                  <a:cubicBezTo>
                    <a:pt x="2802" y="4037"/>
                    <a:pt x="2839" y="4087"/>
                    <a:pt x="2886" y="4130"/>
                  </a:cubicBezTo>
                  <a:cubicBezTo>
                    <a:pt x="2950" y="4194"/>
                    <a:pt x="3016" y="4257"/>
                    <a:pt x="3093" y="4298"/>
                  </a:cubicBezTo>
                  <a:cubicBezTo>
                    <a:pt x="3217" y="4364"/>
                    <a:pt x="3354" y="4398"/>
                    <a:pt x="3491" y="4415"/>
                  </a:cubicBezTo>
                  <a:cubicBezTo>
                    <a:pt x="3525" y="4421"/>
                    <a:pt x="3558" y="4425"/>
                    <a:pt x="3591" y="4425"/>
                  </a:cubicBezTo>
                  <a:cubicBezTo>
                    <a:pt x="3618" y="4425"/>
                    <a:pt x="3645" y="4425"/>
                    <a:pt x="3672" y="4421"/>
                  </a:cubicBezTo>
                  <a:cubicBezTo>
                    <a:pt x="3707" y="4421"/>
                    <a:pt x="3742" y="4418"/>
                    <a:pt x="3776" y="4418"/>
                  </a:cubicBezTo>
                  <a:cubicBezTo>
                    <a:pt x="3794" y="4418"/>
                    <a:pt x="3811" y="4419"/>
                    <a:pt x="3829" y="4421"/>
                  </a:cubicBezTo>
                  <a:lnTo>
                    <a:pt x="3836" y="4421"/>
                  </a:lnTo>
                  <a:cubicBezTo>
                    <a:pt x="3846" y="4465"/>
                    <a:pt x="3859" y="4512"/>
                    <a:pt x="3872" y="4562"/>
                  </a:cubicBezTo>
                  <a:cubicBezTo>
                    <a:pt x="3929" y="4782"/>
                    <a:pt x="3986" y="5010"/>
                    <a:pt x="4039" y="5230"/>
                  </a:cubicBezTo>
                  <a:cubicBezTo>
                    <a:pt x="4063" y="5334"/>
                    <a:pt x="4096" y="5434"/>
                    <a:pt x="4123" y="5541"/>
                  </a:cubicBezTo>
                  <a:cubicBezTo>
                    <a:pt x="4153" y="5652"/>
                    <a:pt x="4177" y="5762"/>
                    <a:pt x="4207" y="5876"/>
                  </a:cubicBezTo>
                  <a:cubicBezTo>
                    <a:pt x="4260" y="6093"/>
                    <a:pt x="4310" y="6310"/>
                    <a:pt x="4360" y="6531"/>
                  </a:cubicBezTo>
                  <a:cubicBezTo>
                    <a:pt x="4461" y="6956"/>
                    <a:pt x="4548" y="7384"/>
                    <a:pt x="4641" y="7808"/>
                  </a:cubicBezTo>
                  <a:cubicBezTo>
                    <a:pt x="4695" y="8069"/>
                    <a:pt x="4745" y="8326"/>
                    <a:pt x="4792" y="8587"/>
                  </a:cubicBezTo>
                  <a:cubicBezTo>
                    <a:pt x="4839" y="8851"/>
                    <a:pt x="4892" y="9109"/>
                    <a:pt x="4946" y="9370"/>
                  </a:cubicBezTo>
                  <a:cubicBezTo>
                    <a:pt x="5009" y="9674"/>
                    <a:pt x="5066" y="9981"/>
                    <a:pt x="5129" y="10289"/>
                  </a:cubicBezTo>
                  <a:cubicBezTo>
                    <a:pt x="5173" y="10506"/>
                    <a:pt x="5216" y="10717"/>
                    <a:pt x="5257" y="10934"/>
                  </a:cubicBezTo>
                  <a:cubicBezTo>
                    <a:pt x="5276" y="11041"/>
                    <a:pt x="5293" y="11144"/>
                    <a:pt x="5310" y="11247"/>
                  </a:cubicBezTo>
                  <a:lnTo>
                    <a:pt x="5310" y="11247"/>
                  </a:lnTo>
                  <a:cubicBezTo>
                    <a:pt x="5309" y="11245"/>
                    <a:pt x="5307" y="11245"/>
                    <a:pt x="5307" y="11242"/>
                  </a:cubicBezTo>
                  <a:cubicBezTo>
                    <a:pt x="5267" y="11168"/>
                    <a:pt x="5223" y="11098"/>
                    <a:pt x="5173" y="11031"/>
                  </a:cubicBezTo>
                  <a:cubicBezTo>
                    <a:pt x="5073" y="10894"/>
                    <a:pt x="4962" y="10757"/>
                    <a:pt x="4845" y="10630"/>
                  </a:cubicBezTo>
                  <a:cubicBezTo>
                    <a:pt x="4782" y="10563"/>
                    <a:pt x="4715" y="10500"/>
                    <a:pt x="4645" y="10439"/>
                  </a:cubicBezTo>
                  <a:cubicBezTo>
                    <a:pt x="4578" y="10383"/>
                    <a:pt x="4511" y="10329"/>
                    <a:pt x="4441" y="10279"/>
                  </a:cubicBezTo>
                  <a:cubicBezTo>
                    <a:pt x="4377" y="10229"/>
                    <a:pt x="4310" y="10182"/>
                    <a:pt x="4243" y="10139"/>
                  </a:cubicBezTo>
                  <a:cubicBezTo>
                    <a:pt x="4173" y="10088"/>
                    <a:pt x="4106" y="10032"/>
                    <a:pt x="4039" y="9978"/>
                  </a:cubicBezTo>
                  <a:cubicBezTo>
                    <a:pt x="3939" y="9888"/>
                    <a:pt x="3839" y="9791"/>
                    <a:pt x="3752" y="9691"/>
                  </a:cubicBezTo>
                  <a:cubicBezTo>
                    <a:pt x="3742" y="9677"/>
                    <a:pt x="3729" y="9670"/>
                    <a:pt x="3722" y="9657"/>
                  </a:cubicBezTo>
                  <a:cubicBezTo>
                    <a:pt x="3725" y="9634"/>
                    <a:pt x="3735" y="9617"/>
                    <a:pt x="3739" y="9597"/>
                  </a:cubicBezTo>
                  <a:cubicBezTo>
                    <a:pt x="3745" y="9557"/>
                    <a:pt x="3759" y="9513"/>
                    <a:pt x="3762" y="9473"/>
                  </a:cubicBezTo>
                  <a:cubicBezTo>
                    <a:pt x="3772" y="9430"/>
                    <a:pt x="3779" y="9393"/>
                    <a:pt x="3785" y="9349"/>
                  </a:cubicBezTo>
                  <a:lnTo>
                    <a:pt x="3795" y="9212"/>
                  </a:lnTo>
                  <a:cubicBezTo>
                    <a:pt x="3805" y="9125"/>
                    <a:pt x="3802" y="9032"/>
                    <a:pt x="3795" y="8945"/>
                  </a:cubicBezTo>
                  <a:cubicBezTo>
                    <a:pt x="3792" y="8861"/>
                    <a:pt x="3785" y="8778"/>
                    <a:pt x="3769" y="8694"/>
                  </a:cubicBezTo>
                  <a:cubicBezTo>
                    <a:pt x="3759" y="8647"/>
                    <a:pt x="3752" y="8607"/>
                    <a:pt x="3742" y="8560"/>
                  </a:cubicBezTo>
                  <a:cubicBezTo>
                    <a:pt x="3739" y="8540"/>
                    <a:pt x="3735" y="8514"/>
                    <a:pt x="3725" y="8494"/>
                  </a:cubicBezTo>
                  <a:cubicBezTo>
                    <a:pt x="3719" y="8474"/>
                    <a:pt x="3712" y="8453"/>
                    <a:pt x="3705" y="8437"/>
                  </a:cubicBezTo>
                  <a:cubicBezTo>
                    <a:pt x="3692" y="8393"/>
                    <a:pt x="3672" y="8353"/>
                    <a:pt x="3652" y="8310"/>
                  </a:cubicBezTo>
                  <a:cubicBezTo>
                    <a:pt x="3628" y="8263"/>
                    <a:pt x="3605" y="8223"/>
                    <a:pt x="3571" y="8179"/>
                  </a:cubicBezTo>
                  <a:cubicBezTo>
                    <a:pt x="3545" y="8143"/>
                    <a:pt x="3518" y="8109"/>
                    <a:pt x="3484" y="8076"/>
                  </a:cubicBezTo>
                  <a:cubicBezTo>
                    <a:pt x="3451" y="8046"/>
                    <a:pt x="3421" y="8012"/>
                    <a:pt x="3384" y="7989"/>
                  </a:cubicBezTo>
                  <a:cubicBezTo>
                    <a:pt x="3344" y="7962"/>
                    <a:pt x="3311" y="7935"/>
                    <a:pt x="3274" y="7912"/>
                  </a:cubicBezTo>
                  <a:cubicBezTo>
                    <a:pt x="3204" y="7868"/>
                    <a:pt x="3133" y="7825"/>
                    <a:pt x="3060" y="7778"/>
                  </a:cubicBezTo>
                  <a:cubicBezTo>
                    <a:pt x="3006" y="7741"/>
                    <a:pt x="2950" y="7705"/>
                    <a:pt x="2899" y="7661"/>
                  </a:cubicBezTo>
                  <a:cubicBezTo>
                    <a:pt x="2869" y="7641"/>
                    <a:pt x="2839" y="7618"/>
                    <a:pt x="2809" y="7594"/>
                  </a:cubicBezTo>
                  <a:cubicBezTo>
                    <a:pt x="2786" y="7574"/>
                    <a:pt x="2756" y="7551"/>
                    <a:pt x="2732" y="7527"/>
                  </a:cubicBezTo>
                  <a:cubicBezTo>
                    <a:pt x="2702" y="7501"/>
                    <a:pt x="2669" y="7470"/>
                    <a:pt x="2639" y="7440"/>
                  </a:cubicBezTo>
                  <a:lnTo>
                    <a:pt x="2535" y="7337"/>
                  </a:lnTo>
                  <a:cubicBezTo>
                    <a:pt x="2475" y="7277"/>
                    <a:pt x="2421" y="7216"/>
                    <a:pt x="2364" y="7153"/>
                  </a:cubicBezTo>
                  <a:cubicBezTo>
                    <a:pt x="2241" y="7022"/>
                    <a:pt x="2117" y="6899"/>
                    <a:pt x="1990" y="6772"/>
                  </a:cubicBezTo>
                  <a:cubicBezTo>
                    <a:pt x="1930" y="6708"/>
                    <a:pt x="1870" y="6648"/>
                    <a:pt x="1806" y="6588"/>
                  </a:cubicBezTo>
                  <a:cubicBezTo>
                    <a:pt x="1779" y="6561"/>
                    <a:pt x="1746" y="6531"/>
                    <a:pt x="1712" y="6501"/>
                  </a:cubicBezTo>
                  <a:cubicBezTo>
                    <a:pt x="1696" y="6488"/>
                    <a:pt x="1679" y="6471"/>
                    <a:pt x="1662" y="6457"/>
                  </a:cubicBezTo>
                  <a:cubicBezTo>
                    <a:pt x="1632" y="6434"/>
                    <a:pt x="1599" y="6411"/>
                    <a:pt x="1565" y="6394"/>
                  </a:cubicBezTo>
                  <a:cubicBezTo>
                    <a:pt x="1481" y="6349"/>
                    <a:pt x="1388" y="6330"/>
                    <a:pt x="1294" y="6330"/>
                  </a:cubicBezTo>
                  <a:cubicBezTo>
                    <a:pt x="1166" y="6330"/>
                    <a:pt x="1036" y="6365"/>
                    <a:pt x="920" y="6417"/>
                  </a:cubicBezTo>
                  <a:cubicBezTo>
                    <a:pt x="816" y="6467"/>
                    <a:pt x="726" y="6531"/>
                    <a:pt x="643" y="6608"/>
                  </a:cubicBezTo>
                  <a:cubicBezTo>
                    <a:pt x="599" y="6651"/>
                    <a:pt x="559" y="6691"/>
                    <a:pt x="526" y="6738"/>
                  </a:cubicBezTo>
                  <a:cubicBezTo>
                    <a:pt x="495" y="6782"/>
                    <a:pt x="465" y="6825"/>
                    <a:pt x="445" y="6875"/>
                  </a:cubicBezTo>
                  <a:cubicBezTo>
                    <a:pt x="419" y="6936"/>
                    <a:pt x="398" y="6996"/>
                    <a:pt x="385" y="7056"/>
                  </a:cubicBezTo>
                  <a:cubicBezTo>
                    <a:pt x="378" y="7106"/>
                    <a:pt x="365" y="7156"/>
                    <a:pt x="362" y="7210"/>
                  </a:cubicBezTo>
                  <a:cubicBezTo>
                    <a:pt x="358" y="7256"/>
                    <a:pt x="352" y="7307"/>
                    <a:pt x="348" y="7353"/>
                  </a:cubicBezTo>
                  <a:cubicBezTo>
                    <a:pt x="345" y="7400"/>
                    <a:pt x="345" y="7444"/>
                    <a:pt x="345" y="7491"/>
                  </a:cubicBezTo>
                  <a:cubicBezTo>
                    <a:pt x="345" y="7581"/>
                    <a:pt x="352" y="7671"/>
                    <a:pt x="368" y="7758"/>
                  </a:cubicBezTo>
                  <a:cubicBezTo>
                    <a:pt x="385" y="7842"/>
                    <a:pt x="402" y="7932"/>
                    <a:pt x="429" y="8015"/>
                  </a:cubicBezTo>
                  <a:cubicBezTo>
                    <a:pt x="442" y="8066"/>
                    <a:pt x="455" y="8109"/>
                    <a:pt x="469" y="8159"/>
                  </a:cubicBezTo>
                  <a:cubicBezTo>
                    <a:pt x="482" y="8203"/>
                    <a:pt x="499" y="8243"/>
                    <a:pt x="512" y="8290"/>
                  </a:cubicBezTo>
                  <a:cubicBezTo>
                    <a:pt x="536" y="8370"/>
                    <a:pt x="566" y="8443"/>
                    <a:pt x="599" y="8520"/>
                  </a:cubicBezTo>
                  <a:lnTo>
                    <a:pt x="649" y="8631"/>
                  </a:lnTo>
                  <a:cubicBezTo>
                    <a:pt x="669" y="8674"/>
                    <a:pt x="686" y="8714"/>
                    <a:pt x="713" y="8758"/>
                  </a:cubicBezTo>
                  <a:cubicBezTo>
                    <a:pt x="736" y="8798"/>
                    <a:pt x="756" y="8845"/>
                    <a:pt x="783" y="8888"/>
                  </a:cubicBezTo>
                  <a:cubicBezTo>
                    <a:pt x="790" y="8905"/>
                    <a:pt x="800" y="8915"/>
                    <a:pt x="806" y="8928"/>
                  </a:cubicBezTo>
                  <a:cubicBezTo>
                    <a:pt x="823" y="8955"/>
                    <a:pt x="836" y="8978"/>
                    <a:pt x="853" y="9005"/>
                  </a:cubicBezTo>
                  <a:cubicBezTo>
                    <a:pt x="880" y="9042"/>
                    <a:pt x="903" y="9075"/>
                    <a:pt x="930" y="9112"/>
                  </a:cubicBezTo>
                  <a:cubicBezTo>
                    <a:pt x="954" y="9146"/>
                    <a:pt x="980" y="9179"/>
                    <a:pt x="1007" y="9212"/>
                  </a:cubicBezTo>
                  <a:cubicBezTo>
                    <a:pt x="1057" y="9279"/>
                    <a:pt x="1114" y="9343"/>
                    <a:pt x="1167" y="9406"/>
                  </a:cubicBezTo>
                  <a:cubicBezTo>
                    <a:pt x="1214" y="9460"/>
                    <a:pt x="1258" y="9517"/>
                    <a:pt x="1311" y="9570"/>
                  </a:cubicBezTo>
                  <a:cubicBezTo>
                    <a:pt x="1388" y="9654"/>
                    <a:pt x="1482" y="9731"/>
                    <a:pt x="1579" y="9794"/>
                  </a:cubicBezTo>
                  <a:cubicBezTo>
                    <a:pt x="1652" y="9844"/>
                    <a:pt x="1729" y="9894"/>
                    <a:pt x="1806" y="9941"/>
                  </a:cubicBezTo>
                  <a:cubicBezTo>
                    <a:pt x="1840" y="9961"/>
                    <a:pt x="1873" y="9981"/>
                    <a:pt x="1903" y="9998"/>
                  </a:cubicBezTo>
                  <a:cubicBezTo>
                    <a:pt x="1990" y="10048"/>
                    <a:pt x="2084" y="10092"/>
                    <a:pt x="2184" y="10112"/>
                  </a:cubicBezTo>
                  <a:cubicBezTo>
                    <a:pt x="2234" y="10125"/>
                    <a:pt x="2284" y="10132"/>
                    <a:pt x="2331" y="10142"/>
                  </a:cubicBezTo>
                  <a:cubicBezTo>
                    <a:pt x="2371" y="10149"/>
                    <a:pt x="2415" y="10155"/>
                    <a:pt x="2451" y="10159"/>
                  </a:cubicBezTo>
                  <a:cubicBezTo>
                    <a:pt x="2525" y="10165"/>
                    <a:pt x="2602" y="10172"/>
                    <a:pt x="2675" y="10172"/>
                  </a:cubicBezTo>
                  <a:lnTo>
                    <a:pt x="2715" y="10172"/>
                  </a:lnTo>
                  <a:cubicBezTo>
                    <a:pt x="2833" y="10172"/>
                    <a:pt x="2943" y="10145"/>
                    <a:pt x="3053" y="10108"/>
                  </a:cubicBezTo>
                  <a:cubicBezTo>
                    <a:pt x="3093" y="10095"/>
                    <a:pt x="3137" y="10078"/>
                    <a:pt x="3177" y="10058"/>
                  </a:cubicBezTo>
                  <a:cubicBezTo>
                    <a:pt x="3220" y="10038"/>
                    <a:pt x="3260" y="10015"/>
                    <a:pt x="3301" y="9991"/>
                  </a:cubicBezTo>
                  <a:cubicBezTo>
                    <a:pt x="3357" y="9958"/>
                    <a:pt x="3418" y="9921"/>
                    <a:pt x="3468" y="9878"/>
                  </a:cubicBezTo>
                  <a:cubicBezTo>
                    <a:pt x="3491" y="9858"/>
                    <a:pt x="3508" y="9831"/>
                    <a:pt x="3528" y="9811"/>
                  </a:cubicBezTo>
                  <a:cubicBezTo>
                    <a:pt x="3575" y="9864"/>
                    <a:pt x="3625" y="9915"/>
                    <a:pt x="3675" y="9965"/>
                  </a:cubicBezTo>
                  <a:cubicBezTo>
                    <a:pt x="3739" y="10028"/>
                    <a:pt x="3805" y="10092"/>
                    <a:pt x="3876" y="10149"/>
                  </a:cubicBezTo>
                  <a:cubicBezTo>
                    <a:pt x="3943" y="10205"/>
                    <a:pt x="4009" y="10259"/>
                    <a:pt x="4080" y="10306"/>
                  </a:cubicBezTo>
                  <a:lnTo>
                    <a:pt x="4294" y="10443"/>
                  </a:lnTo>
                  <a:cubicBezTo>
                    <a:pt x="4397" y="10513"/>
                    <a:pt x="4504" y="10590"/>
                    <a:pt x="4598" y="10673"/>
                  </a:cubicBezTo>
                  <a:cubicBezTo>
                    <a:pt x="4655" y="10724"/>
                    <a:pt x="4708" y="10767"/>
                    <a:pt x="4758" y="10824"/>
                  </a:cubicBezTo>
                  <a:cubicBezTo>
                    <a:pt x="4812" y="10877"/>
                    <a:pt x="4865" y="10934"/>
                    <a:pt x="4915" y="10991"/>
                  </a:cubicBezTo>
                  <a:cubicBezTo>
                    <a:pt x="5016" y="11108"/>
                    <a:pt x="5113" y="11225"/>
                    <a:pt x="5200" y="11349"/>
                  </a:cubicBezTo>
                  <a:cubicBezTo>
                    <a:pt x="5226" y="11392"/>
                    <a:pt x="5257" y="11429"/>
                    <a:pt x="5280" y="11469"/>
                  </a:cubicBezTo>
                  <a:cubicBezTo>
                    <a:pt x="5300" y="11499"/>
                    <a:pt x="5317" y="11529"/>
                    <a:pt x="5340" y="11559"/>
                  </a:cubicBezTo>
                  <a:cubicBezTo>
                    <a:pt x="5343" y="11566"/>
                    <a:pt x="5347" y="11576"/>
                    <a:pt x="5357" y="11583"/>
                  </a:cubicBezTo>
                  <a:cubicBezTo>
                    <a:pt x="5394" y="11797"/>
                    <a:pt x="5430" y="12011"/>
                    <a:pt x="5460" y="12228"/>
                  </a:cubicBezTo>
                  <a:cubicBezTo>
                    <a:pt x="5491" y="12449"/>
                    <a:pt x="5524" y="12670"/>
                    <a:pt x="5544" y="12890"/>
                  </a:cubicBezTo>
                  <a:cubicBezTo>
                    <a:pt x="5564" y="13107"/>
                    <a:pt x="5577" y="13325"/>
                    <a:pt x="5598" y="13542"/>
                  </a:cubicBezTo>
                  <a:cubicBezTo>
                    <a:pt x="5644" y="13987"/>
                    <a:pt x="5715" y="14428"/>
                    <a:pt x="5768" y="14873"/>
                  </a:cubicBezTo>
                  <a:cubicBezTo>
                    <a:pt x="5798" y="15093"/>
                    <a:pt x="5825" y="15311"/>
                    <a:pt x="5852" y="15531"/>
                  </a:cubicBezTo>
                  <a:cubicBezTo>
                    <a:pt x="5862" y="15582"/>
                    <a:pt x="5865" y="15632"/>
                    <a:pt x="5875" y="15682"/>
                  </a:cubicBezTo>
                  <a:cubicBezTo>
                    <a:pt x="5835" y="15575"/>
                    <a:pt x="5795" y="15471"/>
                    <a:pt x="5741" y="15364"/>
                  </a:cubicBezTo>
                  <a:cubicBezTo>
                    <a:pt x="5725" y="15331"/>
                    <a:pt x="5708" y="15297"/>
                    <a:pt x="5684" y="15271"/>
                  </a:cubicBezTo>
                  <a:cubicBezTo>
                    <a:pt x="5668" y="15241"/>
                    <a:pt x="5651" y="15214"/>
                    <a:pt x="5631" y="15187"/>
                  </a:cubicBezTo>
                  <a:cubicBezTo>
                    <a:pt x="5594" y="15127"/>
                    <a:pt x="5547" y="15070"/>
                    <a:pt x="5501" y="15020"/>
                  </a:cubicBezTo>
                  <a:cubicBezTo>
                    <a:pt x="5457" y="14963"/>
                    <a:pt x="5407" y="14920"/>
                    <a:pt x="5357" y="14869"/>
                  </a:cubicBezTo>
                  <a:lnTo>
                    <a:pt x="5206" y="14729"/>
                  </a:lnTo>
                  <a:cubicBezTo>
                    <a:pt x="5150" y="14686"/>
                    <a:pt x="5096" y="14639"/>
                    <a:pt x="5043" y="14595"/>
                  </a:cubicBezTo>
                  <a:cubicBezTo>
                    <a:pt x="4992" y="14559"/>
                    <a:pt x="4942" y="14522"/>
                    <a:pt x="4892" y="14478"/>
                  </a:cubicBezTo>
                  <a:cubicBezTo>
                    <a:pt x="4839" y="14435"/>
                    <a:pt x="4788" y="14388"/>
                    <a:pt x="4728" y="14345"/>
                  </a:cubicBezTo>
                  <a:cubicBezTo>
                    <a:pt x="4671" y="14304"/>
                    <a:pt x="4611" y="14268"/>
                    <a:pt x="4554" y="14228"/>
                  </a:cubicBezTo>
                  <a:cubicBezTo>
                    <a:pt x="4538" y="14218"/>
                    <a:pt x="4514" y="14207"/>
                    <a:pt x="4494" y="14194"/>
                  </a:cubicBezTo>
                  <a:cubicBezTo>
                    <a:pt x="4488" y="14187"/>
                    <a:pt x="4481" y="14177"/>
                    <a:pt x="4474" y="14171"/>
                  </a:cubicBezTo>
                  <a:cubicBezTo>
                    <a:pt x="4461" y="14157"/>
                    <a:pt x="4447" y="14151"/>
                    <a:pt x="4437" y="14137"/>
                  </a:cubicBezTo>
                  <a:cubicBezTo>
                    <a:pt x="4447" y="14117"/>
                    <a:pt x="4457" y="14090"/>
                    <a:pt x="4461" y="14067"/>
                  </a:cubicBezTo>
                  <a:cubicBezTo>
                    <a:pt x="4461" y="14050"/>
                    <a:pt x="4464" y="14034"/>
                    <a:pt x="4457" y="14017"/>
                  </a:cubicBezTo>
                  <a:cubicBezTo>
                    <a:pt x="4457" y="14010"/>
                    <a:pt x="4454" y="14004"/>
                    <a:pt x="4454" y="14000"/>
                  </a:cubicBezTo>
                  <a:cubicBezTo>
                    <a:pt x="4447" y="13993"/>
                    <a:pt x="4444" y="13993"/>
                    <a:pt x="4441" y="13993"/>
                  </a:cubicBezTo>
                  <a:cubicBezTo>
                    <a:pt x="4441" y="13987"/>
                    <a:pt x="4444" y="13973"/>
                    <a:pt x="4444" y="13967"/>
                  </a:cubicBezTo>
                  <a:cubicBezTo>
                    <a:pt x="4454" y="13883"/>
                    <a:pt x="4447" y="13800"/>
                    <a:pt x="4427" y="13719"/>
                  </a:cubicBezTo>
                  <a:cubicBezTo>
                    <a:pt x="4421" y="13686"/>
                    <a:pt x="4407" y="13652"/>
                    <a:pt x="4397" y="13619"/>
                  </a:cubicBezTo>
                  <a:cubicBezTo>
                    <a:pt x="4357" y="13492"/>
                    <a:pt x="4304" y="13368"/>
                    <a:pt x="4253" y="13241"/>
                  </a:cubicBezTo>
                  <a:cubicBezTo>
                    <a:pt x="4180" y="13074"/>
                    <a:pt x="4110" y="12907"/>
                    <a:pt x="3993" y="12770"/>
                  </a:cubicBezTo>
                  <a:cubicBezTo>
                    <a:pt x="3963" y="12733"/>
                    <a:pt x="3929" y="12700"/>
                    <a:pt x="3902" y="12666"/>
                  </a:cubicBezTo>
                  <a:cubicBezTo>
                    <a:pt x="3869" y="12633"/>
                    <a:pt x="3836" y="12599"/>
                    <a:pt x="3795" y="12566"/>
                  </a:cubicBezTo>
                  <a:cubicBezTo>
                    <a:pt x="3729" y="12506"/>
                    <a:pt x="3662" y="12449"/>
                    <a:pt x="3591" y="12389"/>
                  </a:cubicBezTo>
                  <a:cubicBezTo>
                    <a:pt x="3444" y="12272"/>
                    <a:pt x="3291" y="12161"/>
                    <a:pt x="3127" y="12071"/>
                  </a:cubicBezTo>
                  <a:cubicBezTo>
                    <a:pt x="2966" y="11984"/>
                    <a:pt x="2799" y="11914"/>
                    <a:pt x="2632" y="11830"/>
                  </a:cubicBezTo>
                  <a:lnTo>
                    <a:pt x="2381" y="11693"/>
                  </a:lnTo>
                  <a:cubicBezTo>
                    <a:pt x="2298" y="11646"/>
                    <a:pt x="2214" y="11600"/>
                    <a:pt x="2124" y="11563"/>
                  </a:cubicBezTo>
                  <a:cubicBezTo>
                    <a:pt x="2040" y="11526"/>
                    <a:pt x="1950" y="11499"/>
                    <a:pt x="1863" y="11476"/>
                  </a:cubicBezTo>
                  <a:cubicBezTo>
                    <a:pt x="1819" y="11463"/>
                    <a:pt x="1773" y="11452"/>
                    <a:pt x="1729" y="11446"/>
                  </a:cubicBezTo>
                  <a:cubicBezTo>
                    <a:pt x="1686" y="11436"/>
                    <a:pt x="1639" y="11429"/>
                    <a:pt x="1599" y="11416"/>
                  </a:cubicBezTo>
                  <a:cubicBezTo>
                    <a:pt x="1512" y="11396"/>
                    <a:pt x="1422" y="11376"/>
                    <a:pt x="1331" y="11366"/>
                  </a:cubicBezTo>
                  <a:cubicBezTo>
                    <a:pt x="1244" y="11359"/>
                    <a:pt x="1151" y="11359"/>
                    <a:pt x="1060" y="11359"/>
                  </a:cubicBezTo>
                  <a:cubicBezTo>
                    <a:pt x="967" y="11359"/>
                    <a:pt x="877" y="11366"/>
                    <a:pt x="783" y="11382"/>
                  </a:cubicBezTo>
                  <a:cubicBezTo>
                    <a:pt x="696" y="11399"/>
                    <a:pt x="602" y="11416"/>
                    <a:pt x="519" y="11449"/>
                  </a:cubicBezTo>
                  <a:cubicBezTo>
                    <a:pt x="469" y="11469"/>
                    <a:pt x="425" y="11493"/>
                    <a:pt x="378" y="11519"/>
                  </a:cubicBezTo>
                  <a:cubicBezTo>
                    <a:pt x="318" y="11563"/>
                    <a:pt x="275" y="11616"/>
                    <a:pt x="231" y="11677"/>
                  </a:cubicBezTo>
                  <a:cubicBezTo>
                    <a:pt x="178" y="11753"/>
                    <a:pt x="141" y="11837"/>
                    <a:pt x="101" y="11921"/>
                  </a:cubicBezTo>
                  <a:cubicBezTo>
                    <a:pt x="84" y="11964"/>
                    <a:pt x="67" y="12011"/>
                    <a:pt x="51" y="12054"/>
                  </a:cubicBezTo>
                  <a:cubicBezTo>
                    <a:pt x="44" y="12081"/>
                    <a:pt x="41" y="12104"/>
                    <a:pt x="34" y="12128"/>
                  </a:cubicBezTo>
                  <a:lnTo>
                    <a:pt x="24" y="12188"/>
                  </a:lnTo>
                  <a:cubicBezTo>
                    <a:pt x="17" y="12235"/>
                    <a:pt x="11" y="12282"/>
                    <a:pt x="7" y="12328"/>
                  </a:cubicBezTo>
                  <a:cubicBezTo>
                    <a:pt x="1" y="12379"/>
                    <a:pt x="1" y="12422"/>
                    <a:pt x="7" y="12472"/>
                  </a:cubicBezTo>
                  <a:cubicBezTo>
                    <a:pt x="7" y="12569"/>
                    <a:pt x="27" y="12666"/>
                    <a:pt x="51" y="12756"/>
                  </a:cubicBezTo>
                  <a:cubicBezTo>
                    <a:pt x="64" y="12803"/>
                    <a:pt x="81" y="12847"/>
                    <a:pt x="94" y="12890"/>
                  </a:cubicBezTo>
                  <a:cubicBezTo>
                    <a:pt x="111" y="12937"/>
                    <a:pt x="128" y="12984"/>
                    <a:pt x="144" y="13024"/>
                  </a:cubicBezTo>
                  <a:cubicBezTo>
                    <a:pt x="161" y="13064"/>
                    <a:pt x="174" y="13101"/>
                    <a:pt x="191" y="13138"/>
                  </a:cubicBezTo>
                  <a:cubicBezTo>
                    <a:pt x="201" y="13164"/>
                    <a:pt x="211" y="13188"/>
                    <a:pt x="225" y="13214"/>
                  </a:cubicBezTo>
                  <a:lnTo>
                    <a:pt x="261" y="13288"/>
                  </a:lnTo>
                  <a:cubicBezTo>
                    <a:pt x="281" y="13331"/>
                    <a:pt x="308" y="13372"/>
                    <a:pt x="335" y="13408"/>
                  </a:cubicBezTo>
                  <a:cubicBezTo>
                    <a:pt x="368" y="13455"/>
                    <a:pt x="409" y="13505"/>
                    <a:pt x="452" y="13542"/>
                  </a:cubicBezTo>
                  <a:cubicBezTo>
                    <a:pt x="549" y="13622"/>
                    <a:pt x="663" y="13686"/>
                    <a:pt x="770" y="13743"/>
                  </a:cubicBezTo>
                  <a:cubicBezTo>
                    <a:pt x="820" y="13769"/>
                    <a:pt x="867" y="13800"/>
                    <a:pt x="917" y="13823"/>
                  </a:cubicBezTo>
                  <a:cubicBezTo>
                    <a:pt x="967" y="13850"/>
                    <a:pt x="1017" y="13873"/>
                    <a:pt x="1071" y="13903"/>
                  </a:cubicBezTo>
                  <a:lnTo>
                    <a:pt x="1622" y="14177"/>
                  </a:lnTo>
                  <a:cubicBezTo>
                    <a:pt x="1783" y="14258"/>
                    <a:pt x="1940" y="14335"/>
                    <a:pt x="2100" y="14411"/>
                  </a:cubicBezTo>
                  <a:cubicBezTo>
                    <a:pt x="2171" y="14445"/>
                    <a:pt x="2237" y="14488"/>
                    <a:pt x="2308" y="14522"/>
                  </a:cubicBezTo>
                  <a:cubicBezTo>
                    <a:pt x="2381" y="14555"/>
                    <a:pt x="2455" y="14585"/>
                    <a:pt x="2525" y="14612"/>
                  </a:cubicBezTo>
                  <a:cubicBezTo>
                    <a:pt x="2598" y="14639"/>
                    <a:pt x="2675" y="14662"/>
                    <a:pt x="2752" y="14686"/>
                  </a:cubicBezTo>
                  <a:cubicBezTo>
                    <a:pt x="2833" y="14706"/>
                    <a:pt x="2916" y="14726"/>
                    <a:pt x="2993" y="14739"/>
                  </a:cubicBezTo>
                  <a:cubicBezTo>
                    <a:pt x="3087" y="14752"/>
                    <a:pt x="3174" y="14762"/>
                    <a:pt x="3267" y="14773"/>
                  </a:cubicBezTo>
                  <a:cubicBezTo>
                    <a:pt x="3307" y="14776"/>
                    <a:pt x="3351" y="14779"/>
                    <a:pt x="3391" y="14779"/>
                  </a:cubicBezTo>
                  <a:cubicBezTo>
                    <a:pt x="3411" y="14779"/>
                    <a:pt x="3434" y="14779"/>
                    <a:pt x="3454" y="14776"/>
                  </a:cubicBezTo>
                  <a:cubicBezTo>
                    <a:pt x="3511" y="14769"/>
                    <a:pt x="3571" y="14752"/>
                    <a:pt x="3625" y="14729"/>
                  </a:cubicBezTo>
                  <a:cubicBezTo>
                    <a:pt x="3668" y="14719"/>
                    <a:pt x="3708" y="14702"/>
                    <a:pt x="3752" y="14686"/>
                  </a:cubicBezTo>
                  <a:cubicBezTo>
                    <a:pt x="3795" y="14662"/>
                    <a:pt x="3836" y="14639"/>
                    <a:pt x="3872" y="14609"/>
                  </a:cubicBezTo>
                  <a:cubicBezTo>
                    <a:pt x="3909" y="14579"/>
                    <a:pt x="3946" y="14545"/>
                    <a:pt x="3979" y="14508"/>
                  </a:cubicBezTo>
                  <a:cubicBezTo>
                    <a:pt x="4009" y="14478"/>
                    <a:pt x="4039" y="14455"/>
                    <a:pt x="4070" y="14425"/>
                  </a:cubicBezTo>
                  <a:cubicBezTo>
                    <a:pt x="4110" y="14388"/>
                    <a:pt x="4157" y="14355"/>
                    <a:pt x="4203" y="14324"/>
                  </a:cubicBezTo>
                  <a:cubicBezTo>
                    <a:pt x="4253" y="14291"/>
                    <a:pt x="4304" y="14261"/>
                    <a:pt x="4347" y="14228"/>
                  </a:cubicBezTo>
                  <a:cubicBezTo>
                    <a:pt x="4354" y="14228"/>
                    <a:pt x="4357" y="14224"/>
                    <a:pt x="4360" y="14224"/>
                  </a:cubicBezTo>
                  <a:cubicBezTo>
                    <a:pt x="4377" y="14238"/>
                    <a:pt x="4391" y="14244"/>
                    <a:pt x="4407" y="14258"/>
                  </a:cubicBezTo>
                  <a:lnTo>
                    <a:pt x="4444" y="14294"/>
                  </a:lnTo>
                  <a:cubicBezTo>
                    <a:pt x="4454" y="14304"/>
                    <a:pt x="4457" y="14311"/>
                    <a:pt x="4461" y="14321"/>
                  </a:cubicBezTo>
                  <a:cubicBezTo>
                    <a:pt x="4461" y="14321"/>
                    <a:pt x="4461" y="14324"/>
                    <a:pt x="4464" y="14324"/>
                  </a:cubicBezTo>
                  <a:cubicBezTo>
                    <a:pt x="4471" y="14355"/>
                    <a:pt x="4494" y="14375"/>
                    <a:pt x="4524" y="14375"/>
                  </a:cubicBezTo>
                  <a:cubicBezTo>
                    <a:pt x="4528" y="14375"/>
                    <a:pt x="4531" y="14371"/>
                    <a:pt x="4538" y="14371"/>
                  </a:cubicBezTo>
                  <a:cubicBezTo>
                    <a:pt x="4571" y="14398"/>
                    <a:pt x="4598" y="14428"/>
                    <a:pt x="4631" y="14462"/>
                  </a:cubicBezTo>
                  <a:cubicBezTo>
                    <a:pt x="4732" y="14555"/>
                    <a:pt x="4832" y="14642"/>
                    <a:pt x="4946" y="14722"/>
                  </a:cubicBezTo>
                  <a:lnTo>
                    <a:pt x="5109" y="14846"/>
                  </a:lnTo>
                  <a:cubicBezTo>
                    <a:pt x="5160" y="14890"/>
                    <a:pt x="5210" y="14933"/>
                    <a:pt x="5260" y="14976"/>
                  </a:cubicBezTo>
                  <a:cubicBezTo>
                    <a:pt x="5290" y="15000"/>
                    <a:pt x="5317" y="15027"/>
                    <a:pt x="5343" y="15050"/>
                  </a:cubicBezTo>
                  <a:cubicBezTo>
                    <a:pt x="5374" y="15080"/>
                    <a:pt x="5400" y="15114"/>
                    <a:pt x="5430" y="15144"/>
                  </a:cubicBezTo>
                  <a:cubicBezTo>
                    <a:pt x="5447" y="15160"/>
                    <a:pt x="5460" y="15177"/>
                    <a:pt x="5474" y="15197"/>
                  </a:cubicBezTo>
                  <a:cubicBezTo>
                    <a:pt x="5491" y="15217"/>
                    <a:pt x="5501" y="15241"/>
                    <a:pt x="5517" y="15261"/>
                  </a:cubicBezTo>
                  <a:cubicBezTo>
                    <a:pt x="5541" y="15294"/>
                    <a:pt x="5564" y="15328"/>
                    <a:pt x="5581" y="15361"/>
                  </a:cubicBezTo>
                  <a:cubicBezTo>
                    <a:pt x="5601" y="15394"/>
                    <a:pt x="5618" y="15431"/>
                    <a:pt x="5641" y="15465"/>
                  </a:cubicBezTo>
                  <a:cubicBezTo>
                    <a:pt x="5691" y="15568"/>
                    <a:pt x="5731" y="15672"/>
                    <a:pt x="5778" y="15779"/>
                  </a:cubicBezTo>
                  <a:cubicBezTo>
                    <a:pt x="5801" y="15839"/>
                    <a:pt x="5825" y="15896"/>
                    <a:pt x="5848" y="15953"/>
                  </a:cubicBezTo>
                  <a:cubicBezTo>
                    <a:pt x="5862" y="15983"/>
                    <a:pt x="5868" y="16010"/>
                    <a:pt x="5882" y="16036"/>
                  </a:cubicBezTo>
                  <a:cubicBezTo>
                    <a:pt x="5885" y="16053"/>
                    <a:pt x="5895" y="16066"/>
                    <a:pt x="5898" y="16083"/>
                  </a:cubicBezTo>
                  <a:cubicBezTo>
                    <a:pt x="5908" y="16110"/>
                    <a:pt x="5919" y="16130"/>
                    <a:pt x="5929" y="16150"/>
                  </a:cubicBezTo>
                  <a:cubicBezTo>
                    <a:pt x="5929" y="16160"/>
                    <a:pt x="5929" y="16163"/>
                    <a:pt x="5932" y="16170"/>
                  </a:cubicBezTo>
                  <a:cubicBezTo>
                    <a:pt x="5942" y="16317"/>
                    <a:pt x="5945" y="16461"/>
                    <a:pt x="5945" y="16605"/>
                  </a:cubicBezTo>
                  <a:cubicBezTo>
                    <a:pt x="5942" y="16748"/>
                    <a:pt x="5935" y="16889"/>
                    <a:pt x="5929" y="17033"/>
                  </a:cubicBezTo>
                  <a:cubicBezTo>
                    <a:pt x="5902" y="17324"/>
                    <a:pt x="5858" y="17614"/>
                    <a:pt x="5815" y="17902"/>
                  </a:cubicBezTo>
                  <a:cubicBezTo>
                    <a:pt x="5801" y="17992"/>
                    <a:pt x="5791" y="18089"/>
                    <a:pt x="5775" y="18183"/>
                  </a:cubicBezTo>
                  <a:cubicBezTo>
                    <a:pt x="5761" y="18223"/>
                    <a:pt x="5751" y="18266"/>
                    <a:pt x="5745" y="18307"/>
                  </a:cubicBezTo>
                  <a:cubicBezTo>
                    <a:pt x="5728" y="18393"/>
                    <a:pt x="5708" y="18484"/>
                    <a:pt x="5694" y="18571"/>
                  </a:cubicBezTo>
                  <a:cubicBezTo>
                    <a:pt x="5681" y="18658"/>
                    <a:pt x="5674" y="18755"/>
                    <a:pt x="5711" y="18841"/>
                  </a:cubicBezTo>
                  <a:cubicBezTo>
                    <a:pt x="5761" y="18952"/>
                    <a:pt x="5858" y="19029"/>
                    <a:pt x="5979" y="19045"/>
                  </a:cubicBezTo>
                  <a:cubicBezTo>
                    <a:pt x="5995" y="19052"/>
                    <a:pt x="6009" y="19052"/>
                    <a:pt x="6025" y="19052"/>
                  </a:cubicBezTo>
                  <a:cubicBezTo>
                    <a:pt x="6166" y="19052"/>
                    <a:pt x="6293" y="18958"/>
                    <a:pt x="6353" y="18828"/>
                  </a:cubicBezTo>
                  <a:cubicBezTo>
                    <a:pt x="6370" y="18791"/>
                    <a:pt x="6383" y="18755"/>
                    <a:pt x="6397" y="18711"/>
                  </a:cubicBezTo>
                  <a:cubicBezTo>
                    <a:pt x="6417" y="18641"/>
                    <a:pt x="6430" y="18574"/>
                    <a:pt x="6430" y="18500"/>
                  </a:cubicBezTo>
                  <a:lnTo>
                    <a:pt x="6430" y="18367"/>
                  </a:lnTo>
                  <a:cubicBezTo>
                    <a:pt x="6420" y="18149"/>
                    <a:pt x="6400" y="17935"/>
                    <a:pt x="6370" y="17721"/>
                  </a:cubicBezTo>
                  <a:cubicBezTo>
                    <a:pt x="6343" y="17501"/>
                    <a:pt x="6313" y="17280"/>
                    <a:pt x="6293" y="17056"/>
                  </a:cubicBezTo>
                  <a:cubicBezTo>
                    <a:pt x="6276" y="16862"/>
                    <a:pt x="6260" y="16665"/>
                    <a:pt x="6236" y="16468"/>
                  </a:cubicBezTo>
                  <a:cubicBezTo>
                    <a:pt x="6253" y="16387"/>
                    <a:pt x="6276" y="16314"/>
                    <a:pt x="6296" y="16234"/>
                  </a:cubicBezTo>
                  <a:cubicBezTo>
                    <a:pt x="6300" y="16220"/>
                    <a:pt x="6303" y="16214"/>
                    <a:pt x="6310" y="16203"/>
                  </a:cubicBezTo>
                  <a:cubicBezTo>
                    <a:pt x="6320" y="16180"/>
                    <a:pt x="6333" y="16153"/>
                    <a:pt x="6346" y="16133"/>
                  </a:cubicBezTo>
                  <a:cubicBezTo>
                    <a:pt x="6353" y="16113"/>
                    <a:pt x="6367" y="16090"/>
                    <a:pt x="6377" y="16066"/>
                  </a:cubicBezTo>
                  <a:cubicBezTo>
                    <a:pt x="6387" y="16033"/>
                    <a:pt x="6403" y="16006"/>
                    <a:pt x="6417" y="15969"/>
                  </a:cubicBezTo>
                  <a:cubicBezTo>
                    <a:pt x="6450" y="15899"/>
                    <a:pt x="6484" y="15832"/>
                    <a:pt x="6517" y="15762"/>
                  </a:cubicBezTo>
                  <a:cubicBezTo>
                    <a:pt x="6564" y="15675"/>
                    <a:pt x="6614" y="15588"/>
                    <a:pt x="6664" y="15498"/>
                  </a:cubicBezTo>
                  <a:cubicBezTo>
                    <a:pt x="6714" y="15414"/>
                    <a:pt x="6768" y="15328"/>
                    <a:pt x="6821" y="15244"/>
                  </a:cubicBezTo>
                  <a:cubicBezTo>
                    <a:pt x="6845" y="15211"/>
                    <a:pt x="6865" y="15177"/>
                    <a:pt x="6885" y="15147"/>
                  </a:cubicBezTo>
                  <a:cubicBezTo>
                    <a:pt x="6895" y="15150"/>
                    <a:pt x="6898" y="15160"/>
                    <a:pt x="6905" y="15164"/>
                  </a:cubicBezTo>
                  <a:cubicBezTo>
                    <a:pt x="6935" y="15190"/>
                    <a:pt x="6965" y="15217"/>
                    <a:pt x="6998" y="15247"/>
                  </a:cubicBezTo>
                  <a:cubicBezTo>
                    <a:pt x="7032" y="15277"/>
                    <a:pt x="7069" y="15307"/>
                    <a:pt x="7112" y="15328"/>
                  </a:cubicBezTo>
                  <a:cubicBezTo>
                    <a:pt x="7196" y="15374"/>
                    <a:pt x="7286" y="15401"/>
                    <a:pt x="7383" y="15408"/>
                  </a:cubicBezTo>
                  <a:lnTo>
                    <a:pt x="7423" y="15408"/>
                  </a:lnTo>
                  <a:cubicBezTo>
                    <a:pt x="7497" y="15408"/>
                    <a:pt x="7570" y="15401"/>
                    <a:pt x="7640" y="15394"/>
                  </a:cubicBezTo>
                  <a:cubicBezTo>
                    <a:pt x="7687" y="15391"/>
                    <a:pt x="7731" y="15381"/>
                    <a:pt x="7774" y="15374"/>
                  </a:cubicBezTo>
                  <a:cubicBezTo>
                    <a:pt x="7814" y="15364"/>
                    <a:pt x="7854" y="15358"/>
                    <a:pt x="7891" y="15344"/>
                  </a:cubicBezTo>
                  <a:cubicBezTo>
                    <a:pt x="7938" y="15328"/>
                    <a:pt x="7981" y="15314"/>
                    <a:pt x="8022" y="15294"/>
                  </a:cubicBezTo>
                  <a:cubicBezTo>
                    <a:pt x="8065" y="15274"/>
                    <a:pt x="8105" y="15254"/>
                    <a:pt x="8149" y="15227"/>
                  </a:cubicBezTo>
                  <a:cubicBezTo>
                    <a:pt x="8189" y="15204"/>
                    <a:pt x="8225" y="15174"/>
                    <a:pt x="8259" y="15147"/>
                  </a:cubicBezTo>
                  <a:cubicBezTo>
                    <a:pt x="8282" y="15134"/>
                    <a:pt x="8299" y="15120"/>
                    <a:pt x="8316" y="15104"/>
                  </a:cubicBezTo>
                  <a:cubicBezTo>
                    <a:pt x="8326" y="15090"/>
                    <a:pt x="8342" y="15077"/>
                    <a:pt x="8356" y="15063"/>
                  </a:cubicBezTo>
                  <a:cubicBezTo>
                    <a:pt x="8476" y="14940"/>
                    <a:pt x="8577" y="14806"/>
                    <a:pt x="8677" y="14662"/>
                  </a:cubicBezTo>
                  <a:cubicBezTo>
                    <a:pt x="8734" y="14589"/>
                    <a:pt x="8787" y="14512"/>
                    <a:pt x="8841" y="14442"/>
                  </a:cubicBezTo>
                  <a:cubicBezTo>
                    <a:pt x="8887" y="14375"/>
                    <a:pt x="8941" y="14314"/>
                    <a:pt x="8991" y="14254"/>
                  </a:cubicBezTo>
                  <a:lnTo>
                    <a:pt x="9142" y="14090"/>
                  </a:lnTo>
                  <a:cubicBezTo>
                    <a:pt x="9192" y="14040"/>
                    <a:pt x="9242" y="13993"/>
                    <a:pt x="9289" y="13943"/>
                  </a:cubicBezTo>
                  <a:cubicBezTo>
                    <a:pt x="9342" y="13890"/>
                    <a:pt x="9392" y="13836"/>
                    <a:pt x="9442" y="13780"/>
                  </a:cubicBezTo>
                  <a:cubicBezTo>
                    <a:pt x="9493" y="13726"/>
                    <a:pt x="9539" y="13669"/>
                    <a:pt x="9580" y="13609"/>
                  </a:cubicBezTo>
                  <a:cubicBezTo>
                    <a:pt x="9636" y="13539"/>
                    <a:pt x="9680" y="13459"/>
                    <a:pt x="9727" y="13385"/>
                  </a:cubicBezTo>
                  <a:cubicBezTo>
                    <a:pt x="9747" y="13345"/>
                    <a:pt x="9763" y="13308"/>
                    <a:pt x="9787" y="13271"/>
                  </a:cubicBezTo>
                  <a:cubicBezTo>
                    <a:pt x="9804" y="13238"/>
                    <a:pt x="9824" y="13201"/>
                    <a:pt x="9840" y="13168"/>
                  </a:cubicBezTo>
                  <a:cubicBezTo>
                    <a:pt x="9877" y="13091"/>
                    <a:pt x="9921" y="13014"/>
                    <a:pt x="9961" y="12937"/>
                  </a:cubicBezTo>
                  <a:cubicBezTo>
                    <a:pt x="10004" y="12860"/>
                    <a:pt x="10044" y="12783"/>
                    <a:pt x="10088" y="12706"/>
                  </a:cubicBezTo>
                  <a:cubicBezTo>
                    <a:pt x="10108" y="12670"/>
                    <a:pt x="10125" y="12626"/>
                    <a:pt x="10138" y="12586"/>
                  </a:cubicBezTo>
                  <a:cubicBezTo>
                    <a:pt x="10155" y="12542"/>
                    <a:pt x="10165" y="12499"/>
                    <a:pt x="10178" y="12456"/>
                  </a:cubicBezTo>
                  <a:cubicBezTo>
                    <a:pt x="10198" y="12369"/>
                    <a:pt x="10211" y="12282"/>
                    <a:pt x="10222" y="12191"/>
                  </a:cubicBezTo>
                  <a:cubicBezTo>
                    <a:pt x="10258" y="12131"/>
                    <a:pt x="10255" y="12044"/>
                    <a:pt x="10248" y="11954"/>
                  </a:cubicBezTo>
                  <a:cubicBezTo>
                    <a:pt x="10245" y="11870"/>
                    <a:pt x="10242" y="11787"/>
                    <a:pt x="10228" y="11703"/>
                  </a:cubicBezTo>
                  <a:cubicBezTo>
                    <a:pt x="10198" y="11529"/>
                    <a:pt x="10158" y="11359"/>
                    <a:pt x="10064" y="11202"/>
                  </a:cubicBezTo>
                  <a:cubicBezTo>
                    <a:pt x="10031" y="11145"/>
                    <a:pt x="9991" y="11091"/>
                    <a:pt x="9931" y="11048"/>
                  </a:cubicBezTo>
                  <a:cubicBezTo>
                    <a:pt x="9911" y="11035"/>
                    <a:pt x="9891" y="11018"/>
                    <a:pt x="9870" y="11011"/>
                  </a:cubicBezTo>
                  <a:cubicBezTo>
                    <a:pt x="9844" y="11001"/>
                    <a:pt x="9820" y="10994"/>
                    <a:pt x="9794" y="10991"/>
                  </a:cubicBezTo>
                  <a:cubicBezTo>
                    <a:pt x="9783" y="10989"/>
                    <a:pt x="9773" y="10988"/>
                    <a:pt x="9763" y="10988"/>
                  </a:cubicBezTo>
                  <a:cubicBezTo>
                    <a:pt x="9740" y="10988"/>
                    <a:pt x="9717" y="10992"/>
                    <a:pt x="9697" y="10994"/>
                  </a:cubicBezTo>
                  <a:cubicBezTo>
                    <a:pt x="9650" y="10998"/>
                    <a:pt x="9610" y="11011"/>
                    <a:pt x="9566" y="11025"/>
                  </a:cubicBezTo>
                  <a:cubicBezTo>
                    <a:pt x="9529" y="11035"/>
                    <a:pt x="9493" y="11051"/>
                    <a:pt x="9456" y="11068"/>
                  </a:cubicBezTo>
                  <a:cubicBezTo>
                    <a:pt x="9379" y="11098"/>
                    <a:pt x="9302" y="11128"/>
                    <a:pt x="9225" y="11162"/>
                  </a:cubicBezTo>
                  <a:cubicBezTo>
                    <a:pt x="9148" y="11195"/>
                    <a:pt x="9071" y="11228"/>
                    <a:pt x="8994" y="11262"/>
                  </a:cubicBezTo>
                  <a:cubicBezTo>
                    <a:pt x="8918" y="11295"/>
                    <a:pt x="8837" y="11332"/>
                    <a:pt x="8760" y="11369"/>
                  </a:cubicBezTo>
                  <a:cubicBezTo>
                    <a:pt x="8684" y="11409"/>
                    <a:pt x="8603" y="11452"/>
                    <a:pt x="8523" y="11499"/>
                  </a:cubicBezTo>
                  <a:cubicBezTo>
                    <a:pt x="8449" y="11539"/>
                    <a:pt x="8373" y="11586"/>
                    <a:pt x="8292" y="11633"/>
                  </a:cubicBezTo>
                  <a:cubicBezTo>
                    <a:pt x="8222" y="11673"/>
                    <a:pt x="8152" y="11713"/>
                    <a:pt x="8082" y="11747"/>
                  </a:cubicBezTo>
                  <a:cubicBezTo>
                    <a:pt x="8042" y="11767"/>
                    <a:pt x="8001" y="11783"/>
                    <a:pt x="7965" y="11804"/>
                  </a:cubicBezTo>
                  <a:cubicBezTo>
                    <a:pt x="7921" y="11830"/>
                    <a:pt x="7881" y="11850"/>
                    <a:pt x="7838" y="11880"/>
                  </a:cubicBezTo>
                  <a:cubicBezTo>
                    <a:pt x="7767" y="11924"/>
                    <a:pt x="7701" y="11974"/>
                    <a:pt x="7637" y="12031"/>
                  </a:cubicBezTo>
                  <a:cubicBezTo>
                    <a:pt x="7507" y="12141"/>
                    <a:pt x="7393" y="12272"/>
                    <a:pt x="7289" y="12409"/>
                  </a:cubicBezTo>
                  <a:cubicBezTo>
                    <a:pt x="7236" y="12482"/>
                    <a:pt x="7182" y="12552"/>
                    <a:pt x="7136" y="12626"/>
                  </a:cubicBezTo>
                  <a:cubicBezTo>
                    <a:pt x="7095" y="12700"/>
                    <a:pt x="7052" y="12773"/>
                    <a:pt x="7018" y="12853"/>
                  </a:cubicBezTo>
                  <a:cubicBezTo>
                    <a:pt x="6998" y="12894"/>
                    <a:pt x="6982" y="12940"/>
                    <a:pt x="6965" y="12984"/>
                  </a:cubicBezTo>
                  <a:cubicBezTo>
                    <a:pt x="6948" y="13021"/>
                    <a:pt x="6935" y="13057"/>
                    <a:pt x="6922" y="13101"/>
                  </a:cubicBezTo>
                  <a:cubicBezTo>
                    <a:pt x="6891" y="13184"/>
                    <a:pt x="6868" y="13271"/>
                    <a:pt x="6841" y="13355"/>
                  </a:cubicBezTo>
                  <a:cubicBezTo>
                    <a:pt x="6791" y="13525"/>
                    <a:pt x="6754" y="13696"/>
                    <a:pt x="6724" y="13873"/>
                  </a:cubicBezTo>
                  <a:cubicBezTo>
                    <a:pt x="6718" y="13910"/>
                    <a:pt x="6714" y="13947"/>
                    <a:pt x="6708" y="13987"/>
                  </a:cubicBezTo>
                  <a:cubicBezTo>
                    <a:pt x="6704" y="14027"/>
                    <a:pt x="6698" y="14074"/>
                    <a:pt x="6698" y="14114"/>
                  </a:cubicBezTo>
                  <a:lnTo>
                    <a:pt x="6698" y="14248"/>
                  </a:lnTo>
                  <a:cubicBezTo>
                    <a:pt x="6698" y="14291"/>
                    <a:pt x="6701" y="14331"/>
                    <a:pt x="6701" y="14375"/>
                  </a:cubicBezTo>
                  <a:cubicBezTo>
                    <a:pt x="6704" y="14458"/>
                    <a:pt x="6714" y="14538"/>
                    <a:pt x="6724" y="14622"/>
                  </a:cubicBezTo>
                  <a:cubicBezTo>
                    <a:pt x="6731" y="14655"/>
                    <a:pt x="6738" y="14689"/>
                    <a:pt x="6748" y="14716"/>
                  </a:cubicBezTo>
                  <a:cubicBezTo>
                    <a:pt x="6748" y="14732"/>
                    <a:pt x="6741" y="14746"/>
                    <a:pt x="6741" y="14762"/>
                  </a:cubicBezTo>
                  <a:cubicBezTo>
                    <a:pt x="6741" y="14809"/>
                    <a:pt x="6741" y="14859"/>
                    <a:pt x="6754" y="14906"/>
                  </a:cubicBezTo>
                  <a:cubicBezTo>
                    <a:pt x="6758" y="14926"/>
                    <a:pt x="6768" y="14946"/>
                    <a:pt x="6774" y="14966"/>
                  </a:cubicBezTo>
                  <a:cubicBezTo>
                    <a:pt x="6684" y="15117"/>
                    <a:pt x="6591" y="15274"/>
                    <a:pt x="6517" y="15431"/>
                  </a:cubicBezTo>
                  <a:cubicBezTo>
                    <a:pt x="6474" y="15525"/>
                    <a:pt x="6433" y="15615"/>
                    <a:pt x="6400" y="15712"/>
                  </a:cubicBezTo>
                  <a:cubicBezTo>
                    <a:pt x="6367" y="15796"/>
                    <a:pt x="6340" y="15879"/>
                    <a:pt x="6306" y="15963"/>
                  </a:cubicBezTo>
                  <a:cubicBezTo>
                    <a:pt x="6286" y="16013"/>
                    <a:pt x="6266" y="16066"/>
                    <a:pt x="6250" y="16117"/>
                  </a:cubicBezTo>
                  <a:cubicBezTo>
                    <a:pt x="6239" y="16133"/>
                    <a:pt x="6233" y="16153"/>
                    <a:pt x="6223" y="16170"/>
                  </a:cubicBezTo>
                  <a:cubicBezTo>
                    <a:pt x="6183" y="15832"/>
                    <a:pt x="6136" y="15498"/>
                    <a:pt x="6106" y="15160"/>
                  </a:cubicBezTo>
                  <a:cubicBezTo>
                    <a:pt x="6069" y="14716"/>
                    <a:pt x="6032" y="14274"/>
                    <a:pt x="5999" y="13830"/>
                  </a:cubicBezTo>
                  <a:cubicBezTo>
                    <a:pt x="5999" y="13820"/>
                    <a:pt x="5999" y="13810"/>
                    <a:pt x="5995" y="13796"/>
                  </a:cubicBezTo>
                  <a:cubicBezTo>
                    <a:pt x="5982" y="13579"/>
                    <a:pt x="5972" y="13362"/>
                    <a:pt x="5962" y="13144"/>
                  </a:cubicBezTo>
                  <a:cubicBezTo>
                    <a:pt x="5952" y="12990"/>
                    <a:pt x="5935" y="12833"/>
                    <a:pt x="5919" y="12676"/>
                  </a:cubicBezTo>
                  <a:cubicBezTo>
                    <a:pt x="5929" y="12639"/>
                    <a:pt x="5935" y="12599"/>
                    <a:pt x="5949" y="12559"/>
                  </a:cubicBezTo>
                  <a:cubicBezTo>
                    <a:pt x="5989" y="12399"/>
                    <a:pt x="6036" y="12238"/>
                    <a:pt x="6082" y="12081"/>
                  </a:cubicBezTo>
                  <a:cubicBezTo>
                    <a:pt x="6106" y="11991"/>
                    <a:pt x="6132" y="11904"/>
                    <a:pt x="6156" y="11820"/>
                  </a:cubicBezTo>
                  <a:cubicBezTo>
                    <a:pt x="6169" y="11770"/>
                    <a:pt x="6186" y="11720"/>
                    <a:pt x="6199" y="11673"/>
                  </a:cubicBezTo>
                  <a:cubicBezTo>
                    <a:pt x="6206" y="11653"/>
                    <a:pt x="6213" y="11630"/>
                    <a:pt x="6219" y="11606"/>
                  </a:cubicBezTo>
                  <a:cubicBezTo>
                    <a:pt x="6233" y="11570"/>
                    <a:pt x="6236" y="11536"/>
                    <a:pt x="6250" y="11499"/>
                  </a:cubicBezTo>
                  <a:cubicBezTo>
                    <a:pt x="6250" y="11496"/>
                    <a:pt x="6253" y="11496"/>
                    <a:pt x="6253" y="11489"/>
                  </a:cubicBezTo>
                  <a:cubicBezTo>
                    <a:pt x="6263" y="11479"/>
                    <a:pt x="6273" y="11466"/>
                    <a:pt x="6280" y="11449"/>
                  </a:cubicBezTo>
                  <a:cubicBezTo>
                    <a:pt x="6286" y="11436"/>
                    <a:pt x="6296" y="11419"/>
                    <a:pt x="6303" y="11406"/>
                  </a:cubicBezTo>
                  <a:cubicBezTo>
                    <a:pt x="6306" y="11396"/>
                    <a:pt x="6316" y="11382"/>
                    <a:pt x="6320" y="11369"/>
                  </a:cubicBezTo>
                  <a:cubicBezTo>
                    <a:pt x="6333" y="11346"/>
                    <a:pt x="6340" y="11322"/>
                    <a:pt x="6353" y="11299"/>
                  </a:cubicBezTo>
                  <a:cubicBezTo>
                    <a:pt x="6373" y="11252"/>
                    <a:pt x="6390" y="11205"/>
                    <a:pt x="6413" y="11162"/>
                  </a:cubicBezTo>
                  <a:cubicBezTo>
                    <a:pt x="6423" y="11168"/>
                    <a:pt x="6437" y="11182"/>
                    <a:pt x="6450" y="11188"/>
                  </a:cubicBezTo>
                  <a:cubicBezTo>
                    <a:pt x="6474" y="11205"/>
                    <a:pt x="6504" y="11222"/>
                    <a:pt x="6534" y="11239"/>
                  </a:cubicBezTo>
                  <a:cubicBezTo>
                    <a:pt x="6574" y="11265"/>
                    <a:pt x="6621" y="11282"/>
                    <a:pt x="6667" y="11302"/>
                  </a:cubicBezTo>
                  <a:cubicBezTo>
                    <a:pt x="6714" y="11319"/>
                    <a:pt x="6758" y="11332"/>
                    <a:pt x="6805" y="11339"/>
                  </a:cubicBezTo>
                  <a:cubicBezTo>
                    <a:pt x="6855" y="11352"/>
                    <a:pt x="6901" y="11356"/>
                    <a:pt x="6952" y="11366"/>
                  </a:cubicBezTo>
                  <a:cubicBezTo>
                    <a:pt x="6985" y="11369"/>
                    <a:pt x="7018" y="11372"/>
                    <a:pt x="7052" y="11372"/>
                  </a:cubicBezTo>
                  <a:cubicBezTo>
                    <a:pt x="7109" y="11372"/>
                    <a:pt x="7169" y="11369"/>
                    <a:pt x="7222" y="11356"/>
                  </a:cubicBezTo>
                  <a:cubicBezTo>
                    <a:pt x="7273" y="11349"/>
                    <a:pt x="7323" y="11335"/>
                    <a:pt x="7373" y="11315"/>
                  </a:cubicBezTo>
                  <a:cubicBezTo>
                    <a:pt x="7410" y="11299"/>
                    <a:pt x="7443" y="11282"/>
                    <a:pt x="7483" y="11262"/>
                  </a:cubicBezTo>
                  <a:cubicBezTo>
                    <a:pt x="7527" y="11235"/>
                    <a:pt x="7570" y="11198"/>
                    <a:pt x="7610" y="11165"/>
                  </a:cubicBezTo>
                  <a:cubicBezTo>
                    <a:pt x="7670" y="11115"/>
                    <a:pt x="7727" y="11061"/>
                    <a:pt x="7787" y="11004"/>
                  </a:cubicBezTo>
                  <a:cubicBezTo>
                    <a:pt x="7794" y="10998"/>
                    <a:pt x="7804" y="10988"/>
                    <a:pt x="7818" y="10981"/>
                  </a:cubicBezTo>
                  <a:cubicBezTo>
                    <a:pt x="7821" y="10981"/>
                    <a:pt x="7821" y="10978"/>
                    <a:pt x="7824" y="10978"/>
                  </a:cubicBezTo>
                  <a:cubicBezTo>
                    <a:pt x="7905" y="10911"/>
                    <a:pt x="7985" y="10837"/>
                    <a:pt x="8062" y="10770"/>
                  </a:cubicBezTo>
                  <a:cubicBezTo>
                    <a:pt x="8202" y="10653"/>
                    <a:pt x="8346" y="10543"/>
                    <a:pt x="8480" y="10416"/>
                  </a:cubicBezTo>
                  <a:cubicBezTo>
                    <a:pt x="8543" y="10359"/>
                    <a:pt x="8610" y="10296"/>
                    <a:pt x="8663" y="10229"/>
                  </a:cubicBezTo>
                  <a:cubicBezTo>
                    <a:pt x="8720" y="10162"/>
                    <a:pt x="8774" y="10092"/>
                    <a:pt x="8824" y="10018"/>
                  </a:cubicBezTo>
                  <a:lnTo>
                    <a:pt x="8824" y="10018"/>
                  </a:lnTo>
                  <a:lnTo>
                    <a:pt x="8821" y="10025"/>
                  </a:lnTo>
                  <a:cubicBezTo>
                    <a:pt x="8831" y="10008"/>
                    <a:pt x="8841" y="9991"/>
                    <a:pt x="8854" y="9975"/>
                  </a:cubicBezTo>
                  <a:cubicBezTo>
                    <a:pt x="8857" y="9965"/>
                    <a:pt x="8861" y="9958"/>
                    <a:pt x="8871" y="9951"/>
                  </a:cubicBezTo>
                  <a:lnTo>
                    <a:pt x="8971" y="9801"/>
                  </a:lnTo>
                  <a:cubicBezTo>
                    <a:pt x="9071" y="9650"/>
                    <a:pt x="9165" y="9497"/>
                    <a:pt x="9255" y="9343"/>
                  </a:cubicBezTo>
                  <a:cubicBezTo>
                    <a:pt x="9346" y="9189"/>
                    <a:pt x="9429" y="9025"/>
                    <a:pt x="9496" y="8858"/>
                  </a:cubicBezTo>
                  <a:cubicBezTo>
                    <a:pt x="9529" y="8771"/>
                    <a:pt x="9563" y="8687"/>
                    <a:pt x="9590" y="8597"/>
                  </a:cubicBezTo>
                  <a:cubicBezTo>
                    <a:pt x="9616" y="8507"/>
                    <a:pt x="9643" y="8410"/>
                    <a:pt x="9663" y="8320"/>
                  </a:cubicBezTo>
                  <a:cubicBezTo>
                    <a:pt x="9707" y="8146"/>
                    <a:pt x="9733" y="7969"/>
                    <a:pt x="9723" y="7788"/>
                  </a:cubicBezTo>
                  <a:cubicBezTo>
                    <a:pt x="9717" y="7741"/>
                    <a:pt x="9717" y="7691"/>
                    <a:pt x="9710" y="7644"/>
                  </a:cubicBezTo>
                  <a:cubicBezTo>
                    <a:pt x="9707" y="7594"/>
                    <a:pt x="9693" y="7551"/>
                    <a:pt x="9683" y="7504"/>
                  </a:cubicBezTo>
                  <a:cubicBezTo>
                    <a:pt x="9677" y="7460"/>
                    <a:pt x="9663" y="7420"/>
                    <a:pt x="9646" y="7384"/>
                  </a:cubicBezTo>
                  <a:cubicBezTo>
                    <a:pt x="9616" y="7317"/>
                    <a:pt x="9583" y="7250"/>
                    <a:pt x="9539" y="7190"/>
                  </a:cubicBezTo>
                  <a:cubicBezTo>
                    <a:pt x="9473" y="7106"/>
                    <a:pt x="9379" y="7043"/>
                    <a:pt x="9282" y="6999"/>
                  </a:cubicBezTo>
                  <a:cubicBezTo>
                    <a:pt x="9239" y="6976"/>
                    <a:pt x="9192" y="6952"/>
                    <a:pt x="9142" y="6939"/>
                  </a:cubicBezTo>
                  <a:cubicBezTo>
                    <a:pt x="9106" y="6934"/>
                    <a:pt x="9072" y="6929"/>
                    <a:pt x="9039" y="6929"/>
                  </a:cubicBezTo>
                  <a:cubicBezTo>
                    <a:pt x="9025" y="6929"/>
                    <a:pt x="9012" y="6930"/>
                    <a:pt x="8998" y="6932"/>
                  </a:cubicBezTo>
                  <a:cubicBezTo>
                    <a:pt x="8978" y="6932"/>
                    <a:pt x="8958" y="6936"/>
                    <a:pt x="8938" y="6939"/>
                  </a:cubicBezTo>
                  <a:cubicBezTo>
                    <a:pt x="8854" y="6952"/>
                    <a:pt x="8764" y="6969"/>
                    <a:pt x="8687" y="6992"/>
                  </a:cubicBezTo>
                  <a:cubicBezTo>
                    <a:pt x="8640" y="7006"/>
                    <a:pt x="8597" y="7022"/>
                    <a:pt x="8556" y="7039"/>
                  </a:cubicBezTo>
                  <a:cubicBezTo>
                    <a:pt x="8513" y="7056"/>
                    <a:pt x="8476" y="7076"/>
                    <a:pt x="8439" y="7099"/>
                  </a:cubicBezTo>
                  <a:cubicBezTo>
                    <a:pt x="8363" y="7139"/>
                    <a:pt x="8292" y="7200"/>
                    <a:pt x="8229" y="7260"/>
                  </a:cubicBezTo>
                  <a:cubicBezTo>
                    <a:pt x="8162" y="7320"/>
                    <a:pt x="8102" y="7384"/>
                    <a:pt x="8035" y="7440"/>
                  </a:cubicBezTo>
                  <a:cubicBezTo>
                    <a:pt x="7911" y="7544"/>
                    <a:pt x="7794" y="7654"/>
                    <a:pt x="7674" y="7761"/>
                  </a:cubicBezTo>
                  <a:cubicBezTo>
                    <a:pt x="7557" y="7872"/>
                    <a:pt x="7436" y="7975"/>
                    <a:pt x="7326" y="8092"/>
                  </a:cubicBezTo>
                  <a:cubicBezTo>
                    <a:pt x="7202" y="8223"/>
                    <a:pt x="7089" y="8370"/>
                    <a:pt x="6972" y="8507"/>
                  </a:cubicBezTo>
                  <a:cubicBezTo>
                    <a:pt x="6915" y="8574"/>
                    <a:pt x="6858" y="8641"/>
                    <a:pt x="6801" y="8704"/>
                  </a:cubicBezTo>
                  <a:cubicBezTo>
                    <a:pt x="6741" y="8771"/>
                    <a:pt x="6687" y="8841"/>
                    <a:pt x="6631" y="8908"/>
                  </a:cubicBezTo>
                  <a:cubicBezTo>
                    <a:pt x="6570" y="8978"/>
                    <a:pt x="6514" y="9045"/>
                    <a:pt x="6453" y="9112"/>
                  </a:cubicBezTo>
                  <a:cubicBezTo>
                    <a:pt x="6423" y="9149"/>
                    <a:pt x="6390" y="9182"/>
                    <a:pt x="6363" y="9222"/>
                  </a:cubicBezTo>
                  <a:cubicBezTo>
                    <a:pt x="6333" y="9256"/>
                    <a:pt x="6306" y="9289"/>
                    <a:pt x="6283" y="9326"/>
                  </a:cubicBezTo>
                  <a:cubicBezTo>
                    <a:pt x="6233" y="9396"/>
                    <a:pt x="6183" y="9477"/>
                    <a:pt x="6146" y="9560"/>
                  </a:cubicBezTo>
                  <a:cubicBezTo>
                    <a:pt x="6112" y="9640"/>
                    <a:pt x="6079" y="9724"/>
                    <a:pt x="6062" y="9811"/>
                  </a:cubicBezTo>
                  <a:cubicBezTo>
                    <a:pt x="6056" y="9834"/>
                    <a:pt x="6049" y="9861"/>
                    <a:pt x="6046" y="9884"/>
                  </a:cubicBezTo>
                  <a:cubicBezTo>
                    <a:pt x="6032" y="9945"/>
                    <a:pt x="6029" y="10001"/>
                    <a:pt x="6022" y="10062"/>
                  </a:cubicBezTo>
                  <a:cubicBezTo>
                    <a:pt x="6022" y="10112"/>
                    <a:pt x="6019" y="10162"/>
                    <a:pt x="6019" y="10215"/>
                  </a:cubicBezTo>
                  <a:cubicBezTo>
                    <a:pt x="6019" y="10302"/>
                    <a:pt x="6019" y="10393"/>
                    <a:pt x="6032" y="10480"/>
                  </a:cubicBezTo>
                  <a:cubicBezTo>
                    <a:pt x="6046" y="10566"/>
                    <a:pt x="6056" y="10660"/>
                    <a:pt x="6089" y="10744"/>
                  </a:cubicBezTo>
                  <a:cubicBezTo>
                    <a:pt x="6106" y="10784"/>
                    <a:pt x="6122" y="10821"/>
                    <a:pt x="6149" y="10861"/>
                  </a:cubicBezTo>
                  <a:cubicBezTo>
                    <a:pt x="6173" y="10897"/>
                    <a:pt x="6199" y="10931"/>
                    <a:pt x="6233" y="10964"/>
                  </a:cubicBezTo>
                  <a:cubicBezTo>
                    <a:pt x="6250" y="10981"/>
                    <a:pt x="6266" y="10994"/>
                    <a:pt x="6283" y="11004"/>
                  </a:cubicBezTo>
                  <a:cubicBezTo>
                    <a:pt x="6266" y="11045"/>
                    <a:pt x="6250" y="11078"/>
                    <a:pt x="6236" y="11115"/>
                  </a:cubicBezTo>
                  <a:cubicBezTo>
                    <a:pt x="6203" y="11198"/>
                    <a:pt x="6169" y="11285"/>
                    <a:pt x="6132" y="11369"/>
                  </a:cubicBezTo>
                  <a:cubicBezTo>
                    <a:pt x="6119" y="11389"/>
                    <a:pt x="6106" y="11406"/>
                    <a:pt x="6099" y="11432"/>
                  </a:cubicBezTo>
                  <a:cubicBezTo>
                    <a:pt x="6089" y="11456"/>
                    <a:pt x="6082" y="11483"/>
                    <a:pt x="6079" y="11506"/>
                  </a:cubicBezTo>
                  <a:cubicBezTo>
                    <a:pt x="6072" y="11533"/>
                    <a:pt x="6066" y="11553"/>
                    <a:pt x="6062" y="11573"/>
                  </a:cubicBezTo>
                  <a:cubicBezTo>
                    <a:pt x="6049" y="11623"/>
                    <a:pt x="6032" y="11673"/>
                    <a:pt x="6019" y="11723"/>
                  </a:cubicBezTo>
                  <a:cubicBezTo>
                    <a:pt x="5979" y="11870"/>
                    <a:pt x="5935" y="12021"/>
                    <a:pt x="5895" y="12168"/>
                  </a:cubicBezTo>
                  <a:cubicBezTo>
                    <a:pt x="5885" y="12191"/>
                    <a:pt x="5882" y="12215"/>
                    <a:pt x="5872" y="12238"/>
                  </a:cubicBezTo>
                  <a:cubicBezTo>
                    <a:pt x="5852" y="12084"/>
                    <a:pt x="5828" y="11931"/>
                    <a:pt x="5801" y="11780"/>
                  </a:cubicBezTo>
                  <a:cubicBezTo>
                    <a:pt x="5765" y="11566"/>
                    <a:pt x="5711" y="11352"/>
                    <a:pt x="5664" y="11138"/>
                  </a:cubicBezTo>
                  <a:cubicBezTo>
                    <a:pt x="5614" y="10884"/>
                    <a:pt x="5561" y="10630"/>
                    <a:pt x="5497" y="10379"/>
                  </a:cubicBezTo>
                  <a:cubicBezTo>
                    <a:pt x="5470" y="10276"/>
                    <a:pt x="5444" y="10169"/>
                    <a:pt x="5417" y="10062"/>
                  </a:cubicBezTo>
                  <a:cubicBezTo>
                    <a:pt x="5387" y="9931"/>
                    <a:pt x="5360" y="9797"/>
                    <a:pt x="5333" y="9667"/>
                  </a:cubicBezTo>
                  <a:cubicBezTo>
                    <a:pt x="5310" y="9547"/>
                    <a:pt x="5287" y="9430"/>
                    <a:pt x="5263" y="9309"/>
                  </a:cubicBezTo>
                  <a:lnTo>
                    <a:pt x="5263" y="9309"/>
                  </a:lnTo>
                  <a:cubicBezTo>
                    <a:pt x="5263" y="9316"/>
                    <a:pt x="5267" y="9323"/>
                    <a:pt x="5267" y="9329"/>
                  </a:cubicBezTo>
                  <a:cubicBezTo>
                    <a:pt x="5246" y="9229"/>
                    <a:pt x="5226" y="9129"/>
                    <a:pt x="5203" y="9025"/>
                  </a:cubicBezTo>
                  <a:cubicBezTo>
                    <a:pt x="5176" y="8878"/>
                    <a:pt x="5150" y="8731"/>
                    <a:pt x="5129" y="8587"/>
                  </a:cubicBezTo>
                  <a:cubicBezTo>
                    <a:pt x="5129" y="8577"/>
                    <a:pt x="5129" y="8574"/>
                    <a:pt x="5133" y="8564"/>
                  </a:cubicBezTo>
                  <a:cubicBezTo>
                    <a:pt x="5143" y="8497"/>
                    <a:pt x="5150" y="8437"/>
                    <a:pt x="5160" y="8370"/>
                  </a:cubicBezTo>
                  <a:cubicBezTo>
                    <a:pt x="5163" y="8326"/>
                    <a:pt x="5170" y="8286"/>
                    <a:pt x="5176" y="8243"/>
                  </a:cubicBezTo>
                  <a:cubicBezTo>
                    <a:pt x="5183" y="8196"/>
                    <a:pt x="5186" y="8156"/>
                    <a:pt x="5193" y="8109"/>
                  </a:cubicBezTo>
                  <a:cubicBezTo>
                    <a:pt x="5193" y="8106"/>
                    <a:pt x="5196" y="8102"/>
                    <a:pt x="5196" y="8092"/>
                  </a:cubicBezTo>
                  <a:lnTo>
                    <a:pt x="5196" y="8089"/>
                  </a:lnTo>
                  <a:cubicBezTo>
                    <a:pt x="5233" y="8022"/>
                    <a:pt x="5270" y="7952"/>
                    <a:pt x="5310" y="7878"/>
                  </a:cubicBezTo>
                  <a:cubicBezTo>
                    <a:pt x="5343" y="7812"/>
                    <a:pt x="5370" y="7745"/>
                    <a:pt x="5404" y="7684"/>
                  </a:cubicBezTo>
                  <a:cubicBezTo>
                    <a:pt x="5481" y="7527"/>
                    <a:pt x="5547" y="7370"/>
                    <a:pt x="5618" y="7210"/>
                  </a:cubicBezTo>
                  <a:cubicBezTo>
                    <a:pt x="5654" y="7126"/>
                    <a:pt x="5688" y="7049"/>
                    <a:pt x="5721" y="6966"/>
                  </a:cubicBezTo>
                  <a:cubicBezTo>
                    <a:pt x="5751" y="6889"/>
                    <a:pt x="5785" y="6815"/>
                    <a:pt x="5815" y="6738"/>
                  </a:cubicBezTo>
                  <a:cubicBezTo>
                    <a:pt x="5818" y="6732"/>
                    <a:pt x="5822" y="6722"/>
                    <a:pt x="5822" y="6708"/>
                  </a:cubicBezTo>
                  <a:cubicBezTo>
                    <a:pt x="5862" y="6725"/>
                    <a:pt x="5898" y="6738"/>
                    <a:pt x="5939" y="6752"/>
                  </a:cubicBezTo>
                  <a:cubicBezTo>
                    <a:pt x="5945" y="6755"/>
                    <a:pt x="5952" y="6755"/>
                    <a:pt x="5955" y="6758"/>
                  </a:cubicBezTo>
                  <a:cubicBezTo>
                    <a:pt x="5989" y="6782"/>
                    <a:pt x="6032" y="6792"/>
                    <a:pt x="6072" y="6798"/>
                  </a:cubicBezTo>
                  <a:cubicBezTo>
                    <a:pt x="6079" y="6798"/>
                    <a:pt x="6082" y="6802"/>
                    <a:pt x="6086" y="6802"/>
                  </a:cubicBezTo>
                  <a:lnTo>
                    <a:pt x="6173" y="6825"/>
                  </a:lnTo>
                  <a:cubicBezTo>
                    <a:pt x="6179" y="6832"/>
                    <a:pt x="6186" y="6832"/>
                    <a:pt x="6189" y="6832"/>
                  </a:cubicBezTo>
                  <a:cubicBezTo>
                    <a:pt x="6206" y="6839"/>
                    <a:pt x="6223" y="6842"/>
                    <a:pt x="6239" y="6842"/>
                  </a:cubicBezTo>
                  <a:cubicBezTo>
                    <a:pt x="6253" y="6842"/>
                    <a:pt x="6266" y="6839"/>
                    <a:pt x="6280" y="6835"/>
                  </a:cubicBezTo>
                  <a:cubicBezTo>
                    <a:pt x="6313" y="6822"/>
                    <a:pt x="6336" y="6785"/>
                    <a:pt x="6336" y="6748"/>
                  </a:cubicBezTo>
                  <a:cubicBezTo>
                    <a:pt x="6336" y="6742"/>
                    <a:pt x="6333" y="6735"/>
                    <a:pt x="6333" y="6732"/>
                  </a:cubicBezTo>
                  <a:cubicBezTo>
                    <a:pt x="6397" y="6701"/>
                    <a:pt x="6457" y="6668"/>
                    <a:pt x="6517" y="6625"/>
                  </a:cubicBezTo>
                  <a:cubicBezTo>
                    <a:pt x="6574" y="6584"/>
                    <a:pt x="6631" y="6534"/>
                    <a:pt x="6681" y="6488"/>
                  </a:cubicBezTo>
                  <a:cubicBezTo>
                    <a:pt x="6708" y="6464"/>
                    <a:pt x="6738" y="6434"/>
                    <a:pt x="6768" y="6404"/>
                  </a:cubicBezTo>
                  <a:cubicBezTo>
                    <a:pt x="6801" y="6367"/>
                    <a:pt x="6838" y="6330"/>
                    <a:pt x="6871" y="6287"/>
                  </a:cubicBezTo>
                  <a:cubicBezTo>
                    <a:pt x="6888" y="6270"/>
                    <a:pt x="6901" y="6250"/>
                    <a:pt x="6918" y="6233"/>
                  </a:cubicBezTo>
                  <a:cubicBezTo>
                    <a:pt x="6935" y="6213"/>
                    <a:pt x="6948" y="6190"/>
                    <a:pt x="6965" y="6170"/>
                  </a:cubicBezTo>
                  <a:cubicBezTo>
                    <a:pt x="7022" y="6090"/>
                    <a:pt x="7072" y="6006"/>
                    <a:pt x="7122" y="5922"/>
                  </a:cubicBezTo>
                  <a:cubicBezTo>
                    <a:pt x="7169" y="5849"/>
                    <a:pt x="7216" y="5779"/>
                    <a:pt x="7259" y="5705"/>
                  </a:cubicBezTo>
                  <a:cubicBezTo>
                    <a:pt x="7306" y="5645"/>
                    <a:pt x="7353" y="5578"/>
                    <a:pt x="7400" y="5515"/>
                  </a:cubicBezTo>
                  <a:cubicBezTo>
                    <a:pt x="7443" y="5451"/>
                    <a:pt x="7487" y="5384"/>
                    <a:pt x="7527" y="5314"/>
                  </a:cubicBezTo>
                  <a:cubicBezTo>
                    <a:pt x="7574" y="5234"/>
                    <a:pt x="7620" y="5153"/>
                    <a:pt x="7657" y="5077"/>
                  </a:cubicBezTo>
                  <a:cubicBezTo>
                    <a:pt x="7701" y="4993"/>
                    <a:pt x="7741" y="4909"/>
                    <a:pt x="7774" y="4826"/>
                  </a:cubicBezTo>
                  <a:cubicBezTo>
                    <a:pt x="7821" y="4715"/>
                    <a:pt x="7868" y="4602"/>
                    <a:pt x="7901" y="4491"/>
                  </a:cubicBezTo>
                  <a:cubicBezTo>
                    <a:pt x="7935" y="4374"/>
                    <a:pt x="7958" y="4247"/>
                    <a:pt x="7951" y="4127"/>
                  </a:cubicBezTo>
                  <a:cubicBezTo>
                    <a:pt x="7945" y="4064"/>
                    <a:pt x="7941" y="4000"/>
                    <a:pt x="7928" y="3940"/>
                  </a:cubicBezTo>
                  <a:cubicBezTo>
                    <a:pt x="7921" y="3890"/>
                    <a:pt x="7911" y="3840"/>
                    <a:pt x="7901" y="3783"/>
                  </a:cubicBezTo>
                  <a:cubicBezTo>
                    <a:pt x="7891" y="3743"/>
                    <a:pt x="7878" y="3699"/>
                    <a:pt x="7868" y="3659"/>
                  </a:cubicBezTo>
                  <a:cubicBezTo>
                    <a:pt x="7854" y="3612"/>
                    <a:pt x="7838" y="3565"/>
                    <a:pt x="7824" y="3525"/>
                  </a:cubicBezTo>
                  <a:cubicBezTo>
                    <a:pt x="7794" y="3442"/>
                    <a:pt x="7761" y="3355"/>
                    <a:pt x="7711" y="3278"/>
                  </a:cubicBezTo>
                  <a:cubicBezTo>
                    <a:pt x="7664" y="3204"/>
                    <a:pt x="7600" y="3137"/>
                    <a:pt x="7527" y="3077"/>
                  </a:cubicBezTo>
                  <a:cubicBezTo>
                    <a:pt x="7456" y="3020"/>
                    <a:pt x="7373" y="2964"/>
                    <a:pt x="7283" y="2943"/>
                  </a:cubicBezTo>
                  <a:cubicBezTo>
                    <a:pt x="7259" y="2940"/>
                    <a:pt x="7237" y="2938"/>
                    <a:pt x="7215" y="2938"/>
                  </a:cubicBezTo>
                  <a:cubicBezTo>
                    <a:pt x="7199" y="2938"/>
                    <a:pt x="7184" y="2939"/>
                    <a:pt x="7169" y="2940"/>
                  </a:cubicBezTo>
                  <a:cubicBezTo>
                    <a:pt x="7119" y="2943"/>
                    <a:pt x="7069" y="2957"/>
                    <a:pt x="7022" y="2977"/>
                  </a:cubicBezTo>
                  <a:cubicBezTo>
                    <a:pt x="6968" y="3004"/>
                    <a:pt x="6915" y="3037"/>
                    <a:pt x="6865" y="3071"/>
                  </a:cubicBezTo>
                  <a:cubicBezTo>
                    <a:pt x="6818" y="3097"/>
                    <a:pt x="6771" y="3131"/>
                    <a:pt x="6731" y="3171"/>
                  </a:cubicBezTo>
                  <a:cubicBezTo>
                    <a:pt x="6634" y="3254"/>
                    <a:pt x="6550" y="3355"/>
                    <a:pt x="6470" y="3455"/>
                  </a:cubicBezTo>
                  <a:cubicBezTo>
                    <a:pt x="6437" y="3495"/>
                    <a:pt x="6403" y="3542"/>
                    <a:pt x="6370" y="3582"/>
                  </a:cubicBezTo>
                  <a:cubicBezTo>
                    <a:pt x="6316" y="3656"/>
                    <a:pt x="6263" y="3729"/>
                    <a:pt x="6206" y="3799"/>
                  </a:cubicBezTo>
                  <a:cubicBezTo>
                    <a:pt x="6096" y="3943"/>
                    <a:pt x="5985" y="4084"/>
                    <a:pt x="5865" y="4224"/>
                  </a:cubicBezTo>
                  <a:cubicBezTo>
                    <a:pt x="5805" y="4291"/>
                    <a:pt x="5745" y="4351"/>
                    <a:pt x="5684" y="4418"/>
                  </a:cubicBezTo>
                  <a:cubicBezTo>
                    <a:pt x="5618" y="4495"/>
                    <a:pt x="5554" y="4568"/>
                    <a:pt x="5494" y="4649"/>
                  </a:cubicBezTo>
                  <a:cubicBezTo>
                    <a:pt x="5437" y="4719"/>
                    <a:pt x="5394" y="4799"/>
                    <a:pt x="5350" y="4879"/>
                  </a:cubicBezTo>
                  <a:cubicBezTo>
                    <a:pt x="5310" y="4960"/>
                    <a:pt x="5277" y="5046"/>
                    <a:pt x="5243" y="5130"/>
                  </a:cubicBezTo>
                  <a:lnTo>
                    <a:pt x="5216" y="5204"/>
                  </a:lnTo>
                  <a:cubicBezTo>
                    <a:pt x="5203" y="5244"/>
                    <a:pt x="5193" y="5284"/>
                    <a:pt x="5183" y="5327"/>
                  </a:cubicBezTo>
                  <a:cubicBezTo>
                    <a:pt x="5176" y="5377"/>
                    <a:pt x="5170" y="5428"/>
                    <a:pt x="5166" y="5478"/>
                  </a:cubicBezTo>
                  <a:cubicBezTo>
                    <a:pt x="5166" y="5568"/>
                    <a:pt x="5166" y="5655"/>
                    <a:pt x="5170" y="5749"/>
                  </a:cubicBezTo>
                  <a:cubicBezTo>
                    <a:pt x="5176" y="5836"/>
                    <a:pt x="5186" y="5929"/>
                    <a:pt x="5210" y="6013"/>
                  </a:cubicBezTo>
                  <a:cubicBezTo>
                    <a:pt x="5216" y="6036"/>
                    <a:pt x="5220" y="6063"/>
                    <a:pt x="5230" y="6083"/>
                  </a:cubicBezTo>
                  <a:cubicBezTo>
                    <a:pt x="5236" y="6103"/>
                    <a:pt x="5243" y="6123"/>
                    <a:pt x="5250" y="6146"/>
                  </a:cubicBezTo>
                  <a:cubicBezTo>
                    <a:pt x="5260" y="6167"/>
                    <a:pt x="5267" y="6190"/>
                    <a:pt x="5280" y="6213"/>
                  </a:cubicBezTo>
                  <a:cubicBezTo>
                    <a:pt x="5287" y="6233"/>
                    <a:pt x="5297" y="6250"/>
                    <a:pt x="5310" y="6270"/>
                  </a:cubicBezTo>
                  <a:cubicBezTo>
                    <a:pt x="5327" y="6297"/>
                    <a:pt x="5337" y="6320"/>
                    <a:pt x="5353" y="6347"/>
                  </a:cubicBezTo>
                  <a:cubicBezTo>
                    <a:pt x="5380" y="6384"/>
                    <a:pt x="5410" y="6417"/>
                    <a:pt x="5437" y="6447"/>
                  </a:cubicBezTo>
                  <a:cubicBezTo>
                    <a:pt x="5467" y="6481"/>
                    <a:pt x="5501" y="6514"/>
                    <a:pt x="5537" y="6541"/>
                  </a:cubicBezTo>
                  <a:cubicBezTo>
                    <a:pt x="5567" y="6568"/>
                    <a:pt x="5601" y="6591"/>
                    <a:pt x="5631" y="6618"/>
                  </a:cubicBezTo>
                  <a:cubicBezTo>
                    <a:pt x="5621" y="6638"/>
                    <a:pt x="5614" y="6661"/>
                    <a:pt x="5604" y="6678"/>
                  </a:cubicBezTo>
                  <a:cubicBezTo>
                    <a:pt x="5561" y="6782"/>
                    <a:pt x="5517" y="6882"/>
                    <a:pt x="5477" y="6986"/>
                  </a:cubicBezTo>
                  <a:lnTo>
                    <a:pt x="5287" y="7450"/>
                  </a:lnTo>
                  <a:lnTo>
                    <a:pt x="5186" y="7701"/>
                  </a:lnTo>
                  <a:cubicBezTo>
                    <a:pt x="5160" y="7781"/>
                    <a:pt x="5133" y="7858"/>
                    <a:pt x="5109" y="7935"/>
                  </a:cubicBezTo>
                  <a:cubicBezTo>
                    <a:pt x="5099" y="7955"/>
                    <a:pt x="5093" y="7982"/>
                    <a:pt x="5079" y="8002"/>
                  </a:cubicBezTo>
                  <a:cubicBezTo>
                    <a:pt x="5069" y="8022"/>
                    <a:pt x="5063" y="8042"/>
                    <a:pt x="5059" y="8069"/>
                  </a:cubicBezTo>
                  <a:cubicBezTo>
                    <a:pt x="5053" y="8092"/>
                    <a:pt x="5049" y="8122"/>
                    <a:pt x="5049" y="8149"/>
                  </a:cubicBezTo>
                  <a:cubicBezTo>
                    <a:pt x="5049" y="8156"/>
                    <a:pt x="5049" y="8159"/>
                    <a:pt x="5046" y="8169"/>
                  </a:cubicBezTo>
                  <a:cubicBezTo>
                    <a:pt x="5012" y="7969"/>
                    <a:pt x="4976" y="7768"/>
                    <a:pt x="4936" y="7564"/>
                  </a:cubicBezTo>
                  <a:cubicBezTo>
                    <a:pt x="4895" y="7347"/>
                    <a:pt x="4859" y="7126"/>
                    <a:pt x="4815" y="6912"/>
                  </a:cubicBezTo>
                  <a:cubicBezTo>
                    <a:pt x="4768" y="6681"/>
                    <a:pt x="4718" y="6454"/>
                    <a:pt x="4668" y="6227"/>
                  </a:cubicBezTo>
                  <a:cubicBezTo>
                    <a:pt x="4625" y="6009"/>
                    <a:pt x="4568" y="5795"/>
                    <a:pt x="4508" y="5581"/>
                  </a:cubicBezTo>
                  <a:cubicBezTo>
                    <a:pt x="4477" y="5481"/>
                    <a:pt x="4444" y="5381"/>
                    <a:pt x="4411" y="5281"/>
                  </a:cubicBezTo>
                  <a:cubicBezTo>
                    <a:pt x="4374" y="5164"/>
                    <a:pt x="4340" y="5050"/>
                    <a:pt x="4307" y="4933"/>
                  </a:cubicBezTo>
                  <a:cubicBezTo>
                    <a:pt x="4274" y="4826"/>
                    <a:pt x="4243" y="4715"/>
                    <a:pt x="4213" y="4609"/>
                  </a:cubicBezTo>
                  <a:cubicBezTo>
                    <a:pt x="4190" y="4518"/>
                    <a:pt x="4160" y="4435"/>
                    <a:pt x="4133" y="4348"/>
                  </a:cubicBezTo>
                  <a:lnTo>
                    <a:pt x="4133" y="4348"/>
                  </a:lnTo>
                  <a:cubicBezTo>
                    <a:pt x="4151" y="4351"/>
                    <a:pt x="4169" y="4352"/>
                    <a:pt x="4187" y="4352"/>
                  </a:cubicBezTo>
                  <a:cubicBezTo>
                    <a:pt x="4247" y="4352"/>
                    <a:pt x="4304" y="4337"/>
                    <a:pt x="4350" y="4311"/>
                  </a:cubicBezTo>
                  <a:cubicBezTo>
                    <a:pt x="4394" y="4291"/>
                    <a:pt x="4434" y="4261"/>
                    <a:pt x="4474" y="4227"/>
                  </a:cubicBezTo>
                  <a:cubicBezTo>
                    <a:pt x="4511" y="4197"/>
                    <a:pt x="4551" y="4164"/>
                    <a:pt x="4581" y="4127"/>
                  </a:cubicBezTo>
                  <a:cubicBezTo>
                    <a:pt x="4615" y="4090"/>
                    <a:pt x="4645" y="4050"/>
                    <a:pt x="4668" y="4010"/>
                  </a:cubicBezTo>
                  <a:cubicBezTo>
                    <a:pt x="4685" y="3980"/>
                    <a:pt x="4701" y="3950"/>
                    <a:pt x="4718" y="3916"/>
                  </a:cubicBezTo>
                  <a:cubicBezTo>
                    <a:pt x="4748" y="3856"/>
                    <a:pt x="4782" y="3793"/>
                    <a:pt x="4808" y="3726"/>
                  </a:cubicBezTo>
                  <a:cubicBezTo>
                    <a:pt x="4819" y="3689"/>
                    <a:pt x="4835" y="3649"/>
                    <a:pt x="4849" y="3612"/>
                  </a:cubicBezTo>
                  <a:cubicBezTo>
                    <a:pt x="4859" y="3579"/>
                    <a:pt x="4869" y="3545"/>
                    <a:pt x="4879" y="3509"/>
                  </a:cubicBezTo>
                  <a:cubicBezTo>
                    <a:pt x="4892" y="3448"/>
                    <a:pt x="4909" y="3388"/>
                    <a:pt x="4915" y="3325"/>
                  </a:cubicBezTo>
                  <a:cubicBezTo>
                    <a:pt x="4929" y="3261"/>
                    <a:pt x="4936" y="3204"/>
                    <a:pt x="4946" y="3141"/>
                  </a:cubicBezTo>
                  <a:cubicBezTo>
                    <a:pt x="4962" y="3027"/>
                    <a:pt x="4969" y="2910"/>
                    <a:pt x="4979" y="2800"/>
                  </a:cubicBezTo>
                  <a:cubicBezTo>
                    <a:pt x="4986" y="2689"/>
                    <a:pt x="4992" y="2582"/>
                    <a:pt x="4996" y="2472"/>
                  </a:cubicBezTo>
                  <a:cubicBezTo>
                    <a:pt x="4999" y="2345"/>
                    <a:pt x="5002" y="2221"/>
                    <a:pt x="5002" y="2094"/>
                  </a:cubicBezTo>
                  <a:cubicBezTo>
                    <a:pt x="5002" y="2041"/>
                    <a:pt x="4999" y="1987"/>
                    <a:pt x="4999" y="1934"/>
                  </a:cubicBezTo>
                  <a:cubicBezTo>
                    <a:pt x="4999" y="1904"/>
                    <a:pt x="4996" y="1870"/>
                    <a:pt x="4992" y="1840"/>
                  </a:cubicBezTo>
                  <a:cubicBezTo>
                    <a:pt x="4986" y="1820"/>
                    <a:pt x="4986" y="1797"/>
                    <a:pt x="4982" y="1773"/>
                  </a:cubicBezTo>
                  <a:cubicBezTo>
                    <a:pt x="4976" y="1713"/>
                    <a:pt x="4962" y="1650"/>
                    <a:pt x="4949" y="1586"/>
                  </a:cubicBezTo>
                  <a:cubicBezTo>
                    <a:pt x="4936" y="1533"/>
                    <a:pt x="4926" y="1472"/>
                    <a:pt x="4909" y="1419"/>
                  </a:cubicBezTo>
                  <a:cubicBezTo>
                    <a:pt x="4895" y="1365"/>
                    <a:pt x="4879" y="1312"/>
                    <a:pt x="4862" y="1255"/>
                  </a:cubicBezTo>
                  <a:cubicBezTo>
                    <a:pt x="4835" y="1181"/>
                    <a:pt x="4812" y="1105"/>
                    <a:pt x="4775" y="1034"/>
                  </a:cubicBezTo>
                  <a:cubicBezTo>
                    <a:pt x="4742" y="968"/>
                    <a:pt x="4701" y="901"/>
                    <a:pt x="4661" y="837"/>
                  </a:cubicBezTo>
                  <a:cubicBezTo>
                    <a:pt x="4591" y="733"/>
                    <a:pt x="4508" y="633"/>
                    <a:pt x="4424" y="536"/>
                  </a:cubicBezTo>
                  <a:cubicBezTo>
                    <a:pt x="4357" y="459"/>
                    <a:pt x="4280" y="382"/>
                    <a:pt x="4197" y="319"/>
                  </a:cubicBezTo>
                  <a:cubicBezTo>
                    <a:pt x="4167" y="299"/>
                    <a:pt x="4140" y="275"/>
                    <a:pt x="4110" y="252"/>
                  </a:cubicBezTo>
                  <a:cubicBezTo>
                    <a:pt x="4090" y="235"/>
                    <a:pt x="4066" y="225"/>
                    <a:pt x="4046" y="212"/>
                  </a:cubicBezTo>
                  <a:cubicBezTo>
                    <a:pt x="3949" y="148"/>
                    <a:pt x="3856" y="92"/>
                    <a:pt x="3745" y="51"/>
                  </a:cubicBezTo>
                  <a:cubicBezTo>
                    <a:pt x="3672" y="28"/>
                    <a:pt x="3591" y="11"/>
                    <a:pt x="3508" y="1"/>
                  </a:cubicBezTo>
                  <a:cubicBezTo>
                    <a:pt x="3490" y="0"/>
                    <a:pt x="3473" y="0"/>
                    <a:pt x="345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3033900" y="4491500"/>
              <a:ext cx="100" cy="25"/>
            </a:xfrm>
            <a:custGeom>
              <a:avLst/>
              <a:gdLst/>
              <a:ahLst/>
              <a:cxnLst/>
              <a:rect l="l" t="t" r="r" b="b"/>
              <a:pathLst>
                <a:path w="4" h="1" extrusionOk="0">
                  <a:moveTo>
                    <a:pt x="4" y="1"/>
                  </a:moveTo>
                  <a:lnTo>
                    <a:pt x="4" y="1"/>
                  </a:lnTo>
                  <a:cubicBezTo>
                    <a:pt x="0" y="1"/>
                    <a:pt x="0" y="1"/>
                    <a:pt x="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3031800" y="4489575"/>
              <a:ext cx="25" cy="25"/>
            </a:xfrm>
            <a:custGeom>
              <a:avLst/>
              <a:gdLst/>
              <a:ahLst/>
              <a:cxnLst/>
              <a:rect l="l" t="t" r="r" b="b"/>
              <a:pathLst>
                <a:path w="1" h="1" extrusionOk="0">
                  <a:moveTo>
                    <a:pt x="1" y="1"/>
                  </a:moveTo>
                  <a:lnTo>
                    <a:pt x="1" y="1"/>
                  </a:lnTo>
                  <a:lnTo>
                    <a:pt x="1" y="1"/>
                  </a:lnTo>
                  <a:lnTo>
                    <a:pt x="1" y="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3033900" y="4491500"/>
              <a:ext cx="25" cy="25"/>
            </a:xfrm>
            <a:custGeom>
              <a:avLst/>
              <a:gdLst/>
              <a:ahLst/>
              <a:cxnLst/>
              <a:rect l="l" t="t" r="r" b="b"/>
              <a:pathLst>
                <a:path w="1" h="1" extrusionOk="0">
                  <a:moveTo>
                    <a:pt x="0" y="1"/>
                  </a:move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24"/>
          <p:cNvGrpSpPr/>
          <p:nvPr/>
        </p:nvGrpSpPr>
        <p:grpSpPr>
          <a:xfrm rot="-10174955">
            <a:off x="8463653" y="-180363"/>
            <a:ext cx="895734" cy="2215044"/>
            <a:chOff x="-599100" y="3522363"/>
            <a:chExt cx="313825" cy="776025"/>
          </a:xfrm>
        </p:grpSpPr>
        <p:sp>
          <p:nvSpPr>
            <p:cNvPr id="1085" name="Google Shape;1085;p24"/>
            <p:cNvSpPr/>
            <p:nvPr/>
          </p:nvSpPr>
          <p:spPr>
            <a:xfrm>
              <a:off x="-398150" y="4272463"/>
              <a:ext cx="100" cy="275"/>
            </a:xfrm>
            <a:custGeom>
              <a:avLst/>
              <a:gdLst/>
              <a:ahLst/>
              <a:cxnLst/>
              <a:rect l="l" t="t" r="r" b="b"/>
              <a:pathLst>
                <a:path w="4" h="11" extrusionOk="0">
                  <a:moveTo>
                    <a:pt x="1" y="0"/>
                  </a:moveTo>
                  <a:lnTo>
                    <a:pt x="1" y="10"/>
                  </a:lnTo>
                  <a:cubicBezTo>
                    <a:pt x="1" y="7"/>
                    <a:pt x="4" y="0"/>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4"/>
            <p:cNvSpPr/>
            <p:nvPr/>
          </p:nvSpPr>
          <p:spPr>
            <a:xfrm>
              <a:off x="-432250" y="3892313"/>
              <a:ext cx="100" cy="175"/>
            </a:xfrm>
            <a:custGeom>
              <a:avLst/>
              <a:gdLst/>
              <a:ahLst/>
              <a:cxnLst/>
              <a:rect l="l" t="t" r="r" b="b"/>
              <a:pathLst>
                <a:path w="4" h="7" extrusionOk="0">
                  <a:moveTo>
                    <a:pt x="4" y="0"/>
                  </a:moveTo>
                  <a:cubicBezTo>
                    <a:pt x="0" y="0"/>
                    <a:pt x="0" y="4"/>
                    <a:pt x="0" y="7"/>
                  </a:cubicBezTo>
                  <a:cubicBezTo>
                    <a:pt x="0" y="4"/>
                    <a:pt x="0" y="4"/>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395225" y="3797688"/>
              <a:ext cx="100" cy="275"/>
            </a:xfrm>
            <a:custGeom>
              <a:avLst/>
              <a:gdLst/>
              <a:ahLst/>
              <a:cxnLst/>
              <a:rect l="l" t="t" r="r" b="b"/>
              <a:pathLst>
                <a:path w="4" h="11" extrusionOk="0">
                  <a:moveTo>
                    <a:pt x="4" y="0"/>
                  </a:moveTo>
                  <a:lnTo>
                    <a:pt x="4" y="0"/>
                  </a:lnTo>
                  <a:cubicBezTo>
                    <a:pt x="4" y="1"/>
                    <a:pt x="4" y="7"/>
                    <a:pt x="1" y="10"/>
                  </a:cubicBezTo>
                  <a:cubicBezTo>
                    <a:pt x="4" y="10"/>
                    <a:pt x="4" y="7"/>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356525" y="3972638"/>
              <a:ext cx="25" cy="175"/>
            </a:xfrm>
            <a:custGeom>
              <a:avLst/>
              <a:gdLst/>
              <a:ahLst/>
              <a:cxnLst/>
              <a:rect l="l" t="t" r="r" b="b"/>
              <a:pathLst>
                <a:path w="1" h="7" extrusionOk="0">
                  <a:moveTo>
                    <a:pt x="1" y="0"/>
                  </a:moveTo>
                  <a:lnTo>
                    <a:pt x="1" y="0"/>
                  </a:lnTo>
                  <a:lnTo>
                    <a:pt x="1" y="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470775" y="3739763"/>
              <a:ext cx="100" cy="200"/>
            </a:xfrm>
            <a:custGeom>
              <a:avLst/>
              <a:gdLst/>
              <a:ahLst/>
              <a:cxnLst/>
              <a:rect l="l" t="t" r="r" b="b"/>
              <a:pathLst>
                <a:path w="4" h="8" extrusionOk="0">
                  <a:moveTo>
                    <a:pt x="0" y="0"/>
                  </a:moveTo>
                  <a:cubicBezTo>
                    <a:pt x="3" y="4"/>
                    <a:pt x="3" y="4"/>
                    <a:pt x="3" y="7"/>
                  </a:cubicBezTo>
                  <a:cubicBezTo>
                    <a:pt x="3" y="4"/>
                    <a:pt x="3" y="0"/>
                    <a:pt x="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a:off x="-480325" y="4047938"/>
              <a:ext cx="25" cy="25"/>
            </a:xfrm>
            <a:custGeom>
              <a:avLst/>
              <a:gdLst/>
              <a:ahLst/>
              <a:cxnLst/>
              <a:rect l="l" t="t" r="r" b="b"/>
              <a:pathLst>
                <a:path w="1" h="1" extrusionOk="0">
                  <a:moveTo>
                    <a:pt x="1" y="1"/>
                  </a:moveTo>
                  <a:lnTo>
                    <a:pt x="1" y="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4"/>
            <p:cNvSpPr/>
            <p:nvPr/>
          </p:nvSpPr>
          <p:spPr>
            <a:xfrm>
              <a:off x="-549850" y="4047113"/>
              <a:ext cx="25" cy="100"/>
            </a:xfrm>
            <a:custGeom>
              <a:avLst/>
              <a:gdLst/>
              <a:ahLst/>
              <a:cxnLst/>
              <a:rect l="l" t="t" r="r" b="b"/>
              <a:pathLst>
                <a:path w="1" h="4" extrusionOk="0">
                  <a:moveTo>
                    <a:pt x="0" y="4"/>
                  </a:moveTo>
                  <a:lnTo>
                    <a:pt x="0" y="4"/>
                  </a:lnTo>
                  <a:cubicBezTo>
                    <a:pt x="0" y="0"/>
                    <a:pt x="0" y="0"/>
                    <a:pt x="0" y="4"/>
                  </a:cubicBezTo>
                  <a:cubicBezTo>
                    <a:pt x="0" y="0"/>
                    <a:pt x="0" y="4"/>
                    <a:pt x="0" y="4"/>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4"/>
            <p:cNvSpPr/>
            <p:nvPr/>
          </p:nvSpPr>
          <p:spPr>
            <a:xfrm>
              <a:off x="-437850" y="3641713"/>
              <a:ext cx="100" cy="100"/>
            </a:xfrm>
            <a:custGeom>
              <a:avLst/>
              <a:gdLst/>
              <a:ahLst/>
              <a:cxnLst/>
              <a:rect l="l" t="t" r="r" b="b"/>
              <a:pathLst>
                <a:path w="4" h="4" extrusionOk="0">
                  <a:moveTo>
                    <a:pt x="0" y="4"/>
                  </a:moveTo>
                  <a:lnTo>
                    <a:pt x="4" y="1"/>
                  </a:lnTo>
                  <a:lnTo>
                    <a:pt x="0" y="4"/>
                  </a:lnTo>
                  <a:lnTo>
                    <a:pt x="0" y="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545000" y="3853688"/>
              <a:ext cx="175" cy="25"/>
            </a:xfrm>
            <a:custGeom>
              <a:avLst/>
              <a:gdLst/>
              <a:ahLst/>
              <a:cxnLst/>
              <a:rect l="l" t="t" r="r" b="b"/>
              <a:pathLst>
                <a:path w="7" h="1" extrusionOk="0">
                  <a:moveTo>
                    <a:pt x="7" y="1"/>
                  </a:move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4"/>
            <p:cNvSpPr/>
            <p:nvPr/>
          </p:nvSpPr>
          <p:spPr>
            <a:xfrm>
              <a:off x="-421300" y="3869313"/>
              <a:ext cx="200" cy="200"/>
            </a:xfrm>
            <a:custGeom>
              <a:avLst/>
              <a:gdLst/>
              <a:ahLst/>
              <a:cxnLst/>
              <a:rect l="l" t="t" r="r" b="b"/>
              <a:pathLst>
                <a:path w="8" h="8" extrusionOk="0">
                  <a:moveTo>
                    <a:pt x="7" y="1"/>
                  </a:moveTo>
                  <a:lnTo>
                    <a:pt x="7" y="1"/>
                  </a:lnTo>
                  <a:cubicBezTo>
                    <a:pt x="7" y="4"/>
                    <a:pt x="0" y="4"/>
                    <a:pt x="0" y="7"/>
                  </a:cubicBezTo>
                  <a:cubicBezTo>
                    <a:pt x="7" y="7"/>
                    <a:pt x="7" y="4"/>
                    <a:pt x="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4"/>
            <p:cNvSpPr/>
            <p:nvPr/>
          </p:nvSpPr>
          <p:spPr>
            <a:xfrm>
              <a:off x="-398725" y="3829613"/>
              <a:ext cx="175" cy="100"/>
            </a:xfrm>
            <a:custGeom>
              <a:avLst/>
              <a:gdLst/>
              <a:ahLst/>
              <a:cxnLst/>
              <a:rect l="l" t="t" r="r" b="b"/>
              <a:pathLst>
                <a:path w="7" h="4" extrusionOk="0">
                  <a:moveTo>
                    <a:pt x="7" y="1"/>
                  </a:moveTo>
                  <a:cubicBezTo>
                    <a:pt x="7" y="1"/>
                    <a:pt x="0" y="1"/>
                    <a:pt x="0" y="4"/>
                  </a:cubicBezTo>
                  <a:lnTo>
                    <a:pt x="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4"/>
            <p:cNvSpPr/>
            <p:nvPr/>
          </p:nvSpPr>
          <p:spPr>
            <a:xfrm>
              <a:off x="-334875" y="3823513"/>
              <a:ext cx="25" cy="100"/>
            </a:xfrm>
            <a:custGeom>
              <a:avLst/>
              <a:gdLst/>
              <a:ahLst/>
              <a:cxnLst/>
              <a:rect l="l" t="t" r="r" b="b"/>
              <a:pathLst>
                <a:path w="1" h="4" extrusionOk="0">
                  <a:moveTo>
                    <a:pt x="1" y="1"/>
                  </a:moveTo>
                  <a:lnTo>
                    <a:pt x="1" y="1"/>
                  </a:lnTo>
                  <a:cubicBezTo>
                    <a:pt x="1" y="4"/>
                    <a:pt x="1" y="4"/>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4"/>
            <p:cNvSpPr/>
            <p:nvPr/>
          </p:nvSpPr>
          <p:spPr>
            <a:xfrm>
              <a:off x="-381350" y="3855538"/>
              <a:ext cx="200" cy="100"/>
            </a:xfrm>
            <a:custGeom>
              <a:avLst/>
              <a:gdLst/>
              <a:ahLst/>
              <a:cxnLst/>
              <a:rect l="l" t="t" r="r" b="b"/>
              <a:pathLst>
                <a:path w="8" h="4" extrusionOk="0">
                  <a:moveTo>
                    <a:pt x="7" y="0"/>
                  </a:moveTo>
                  <a:cubicBezTo>
                    <a:pt x="4" y="0"/>
                    <a:pt x="4" y="0"/>
                    <a:pt x="1" y="3"/>
                  </a:cubicBezTo>
                  <a:cubicBezTo>
                    <a:pt x="4" y="0"/>
                    <a:pt x="7" y="0"/>
                    <a:pt x="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4"/>
            <p:cNvSpPr/>
            <p:nvPr/>
          </p:nvSpPr>
          <p:spPr>
            <a:xfrm>
              <a:off x="-406425" y="3844438"/>
              <a:ext cx="75" cy="75"/>
            </a:xfrm>
            <a:custGeom>
              <a:avLst/>
              <a:gdLst/>
              <a:ahLst/>
              <a:cxnLst/>
              <a:rect l="l" t="t" r="r" b="b"/>
              <a:pathLst>
                <a:path w="3" h="3" extrusionOk="0">
                  <a:moveTo>
                    <a:pt x="2" y="0"/>
                  </a:moveTo>
                  <a:cubicBezTo>
                    <a:pt x="1" y="0"/>
                    <a:pt x="1" y="1"/>
                    <a:pt x="1" y="3"/>
                  </a:cubicBezTo>
                  <a:cubicBezTo>
                    <a:pt x="2" y="1"/>
                    <a:pt x="2" y="0"/>
                    <a:pt x="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4"/>
            <p:cNvSpPr/>
            <p:nvPr/>
          </p:nvSpPr>
          <p:spPr>
            <a:xfrm>
              <a:off x="-326425" y="4024538"/>
              <a:ext cx="175" cy="275"/>
            </a:xfrm>
            <a:custGeom>
              <a:avLst/>
              <a:gdLst/>
              <a:ahLst/>
              <a:cxnLst/>
              <a:rect l="l" t="t" r="r" b="b"/>
              <a:pathLst>
                <a:path w="7" h="11" extrusionOk="0">
                  <a:moveTo>
                    <a:pt x="7" y="0"/>
                  </a:moveTo>
                  <a:lnTo>
                    <a:pt x="0" y="4"/>
                  </a:lnTo>
                  <a:lnTo>
                    <a:pt x="0" y="11"/>
                  </a:lnTo>
                  <a:lnTo>
                    <a:pt x="7"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4"/>
            <p:cNvSpPr/>
            <p:nvPr/>
          </p:nvSpPr>
          <p:spPr>
            <a:xfrm>
              <a:off x="-599100" y="3522363"/>
              <a:ext cx="313825" cy="776025"/>
            </a:xfrm>
            <a:custGeom>
              <a:avLst/>
              <a:gdLst/>
              <a:ahLst/>
              <a:cxnLst/>
              <a:rect l="l" t="t" r="r" b="b"/>
              <a:pathLst>
                <a:path w="12553" h="31041" extrusionOk="0">
                  <a:moveTo>
                    <a:pt x="4678" y="532"/>
                  </a:moveTo>
                  <a:cubicBezTo>
                    <a:pt x="4677" y="533"/>
                    <a:pt x="4676" y="534"/>
                    <a:pt x="4674" y="535"/>
                  </a:cubicBezTo>
                  <a:lnTo>
                    <a:pt x="4674" y="535"/>
                  </a:lnTo>
                  <a:cubicBezTo>
                    <a:pt x="4676" y="535"/>
                    <a:pt x="4678" y="534"/>
                    <a:pt x="4678" y="532"/>
                  </a:cubicBezTo>
                  <a:close/>
                  <a:moveTo>
                    <a:pt x="3652" y="1521"/>
                  </a:moveTo>
                  <a:cubicBezTo>
                    <a:pt x="3650" y="1521"/>
                    <a:pt x="3649" y="1524"/>
                    <a:pt x="3649" y="1526"/>
                  </a:cubicBezTo>
                  <a:lnTo>
                    <a:pt x="3649" y="1526"/>
                  </a:lnTo>
                  <a:lnTo>
                    <a:pt x="3652" y="1521"/>
                  </a:lnTo>
                  <a:close/>
                  <a:moveTo>
                    <a:pt x="6303" y="2631"/>
                  </a:moveTo>
                  <a:lnTo>
                    <a:pt x="6301" y="2632"/>
                  </a:lnTo>
                  <a:lnTo>
                    <a:pt x="6297" y="2635"/>
                  </a:lnTo>
                  <a:lnTo>
                    <a:pt x="6297" y="2635"/>
                  </a:lnTo>
                  <a:lnTo>
                    <a:pt x="6303" y="2631"/>
                  </a:lnTo>
                  <a:close/>
                  <a:moveTo>
                    <a:pt x="5253" y="3136"/>
                  </a:moveTo>
                  <a:lnTo>
                    <a:pt x="5253" y="3136"/>
                  </a:lnTo>
                  <a:cubicBezTo>
                    <a:pt x="5253" y="3137"/>
                    <a:pt x="5252" y="3138"/>
                    <a:pt x="5252" y="3139"/>
                  </a:cubicBezTo>
                  <a:lnTo>
                    <a:pt x="5252" y="3139"/>
                  </a:lnTo>
                  <a:cubicBezTo>
                    <a:pt x="5253" y="3139"/>
                    <a:pt x="5253" y="3136"/>
                    <a:pt x="5253" y="3136"/>
                  </a:cubicBezTo>
                  <a:close/>
                  <a:moveTo>
                    <a:pt x="7153" y="3571"/>
                  </a:moveTo>
                  <a:lnTo>
                    <a:pt x="7153" y="3571"/>
                  </a:lnTo>
                  <a:cubicBezTo>
                    <a:pt x="7152" y="3573"/>
                    <a:pt x="7152" y="3574"/>
                    <a:pt x="7151" y="3576"/>
                  </a:cubicBezTo>
                  <a:lnTo>
                    <a:pt x="7151" y="3576"/>
                  </a:lnTo>
                  <a:cubicBezTo>
                    <a:pt x="7153" y="3575"/>
                    <a:pt x="7153" y="3573"/>
                    <a:pt x="7153" y="3571"/>
                  </a:cubicBezTo>
                  <a:close/>
                  <a:moveTo>
                    <a:pt x="5802" y="4186"/>
                  </a:moveTo>
                  <a:cubicBezTo>
                    <a:pt x="5802" y="4186"/>
                    <a:pt x="5802" y="4187"/>
                    <a:pt x="5801" y="4188"/>
                  </a:cubicBezTo>
                  <a:lnTo>
                    <a:pt x="5801" y="4188"/>
                  </a:lnTo>
                  <a:cubicBezTo>
                    <a:pt x="5801" y="4187"/>
                    <a:pt x="5802" y="4187"/>
                    <a:pt x="5802" y="4186"/>
                  </a:cubicBezTo>
                  <a:close/>
                  <a:moveTo>
                    <a:pt x="5800" y="4187"/>
                  </a:moveTo>
                  <a:cubicBezTo>
                    <a:pt x="5798" y="4188"/>
                    <a:pt x="5798" y="4189"/>
                    <a:pt x="5798" y="4189"/>
                  </a:cubicBezTo>
                  <a:lnTo>
                    <a:pt x="5800" y="4187"/>
                  </a:lnTo>
                  <a:close/>
                  <a:moveTo>
                    <a:pt x="5421" y="70"/>
                  </a:moveTo>
                  <a:lnTo>
                    <a:pt x="5421" y="74"/>
                  </a:lnTo>
                  <a:cubicBezTo>
                    <a:pt x="5421" y="87"/>
                    <a:pt x="5421" y="94"/>
                    <a:pt x="5424" y="107"/>
                  </a:cubicBezTo>
                  <a:lnTo>
                    <a:pt x="5424" y="157"/>
                  </a:lnTo>
                  <a:lnTo>
                    <a:pt x="5424" y="177"/>
                  </a:lnTo>
                  <a:cubicBezTo>
                    <a:pt x="5424" y="221"/>
                    <a:pt x="5431" y="254"/>
                    <a:pt x="5434" y="291"/>
                  </a:cubicBezTo>
                  <a:cubicBezTo>
                    <a:pt x="5437" y="314"/>
                    <a:pt x="5437" y="341"/>
                    <a:pt x="5441" y="365"/>
                  </a:cubicBezTo>
                  <a:cubicBezTo>
                    <a:pt x="5441" y="378"/>
                    <a:pt x="5447" y="391"/>
                    <a:pt x="5447" y="405"/>
                  </a:cubicBezTo>
                  <a:lnTo>
                    <a:pt x="5451" y="421"/>
                  </a:lnTo>
                  <a:lnTo>
                    <a:pt x="5451" y="431"/>
                  </a:lnTo>
                  <a:cubicBezTo>
                    <a:pt x="5451" y="445"/>
                    <a:pt x="5454" y="458"/>
                    <a:pt x="5457" y="472"/>
                  </a:cubicBezTo>
                  <a:cubicBezTo>
                    <a:pt x="5461" y="495"/>
                    <a:pt x="5471" y="522"/>
                    <a:pt x="5474" y="545"/>
                  </a:cubicBezTo>
                  <a:cubicBezTo>
                    <a:pt x="5477" y="559"/>
                    <a:pt x="5477" y="572"/>
                    <a:pt x="5484" y="582"/>
                  </a:cubicBezTo>
                  <a:lnTo>
                    <a:pt x="5487" y="592"/>
                  </a:lnTo>
                  <a:lnTo>
                    <a:pt x="5491" y="612"/>
                  </a:lnTo>
                  <a:cubicBezTo>
                    <a:pt x="5494" y="625"/>
                    <a:pt x="5501" y="639"/>
                    <a:pt x="5501" y="649"/>
                  </a:cubicBezTo>
                  <a:lnTo>
                    <a:pt x="5508" y="676"/>
                  </a:lnTo>
                  <a:cubicBezTo>
                    <a:pt x="5518" y="696"/>
                    <a:pt x="5521" y="716"/>
                    <a:pt x="5528" y="739"/>
                  </a:cubicBezTo>
                  <a:lnTo>
                    <a:pt x="5541" y="776"/>
                  </a:lnTo>
                  <a:lnTo>
                    <a:pt x="5544" y="793"/>
                  </a:lnTo>
                  <a:lnTo>
                    <a:pt x="5551" y="806"/>
                  </a:lnTo>
                  <a:cubicBezTo>
                    <a:pt x="5551" y="809"/>
                    <a:pt x="5554" y="816"/>
                    <a:pt x="5558" y="823"/>
                  </a:cubicBezTo>
                  <a:cubicBezTo>
                    <a:pt x="5561" y="826"/>
                    <a:pt x="5561" y="833"/>
                    <a:pt x="5568" y="839"/>
                  </a:cubicBezTo>
                  <a:lnTo>
                    <a:pt x="5574" y="856"/>
                  </a:lnTo>
                  <a:lnTo>
                    <a:pt x="5584" y="873"/>
                  </a:lnTo>
                  <a:cubicBezTo>
                    <a:pt x="5594" y="896"/>
                    <a:pt x="5605" y="926"/>
                    <a:pt x="5618" y="950"/>
                  </a:cubicBezTo>
                  <a:lnTo>
                    <a:pt x="5668" y="1077"/>
                  </a:lnTo>
                  <a:lnTo>
                    <a:pt x="5705" y="1177"/>
                  </a:lnTo>
                  <a:lnTo>
                    <a:pt x="5705" y="1180"/>
                  </a:lnTo>
                  <a:lnTo>
                    <a:pt x="5708" y="1197"/>
                  </a:lnTo>
                  <a:lnTo>
                    <a:pt x="5712" y="1214"/>
                  </a:lnTo>
                  <a:lnTo>
                    <a:pt x="5718" y="1227"/>
                  </a:lnTo>
                  <a:cubicBezTo>
                    <a:pt x="5722" y="1234"/>
                    <a:pt x="5722" y="1244"/>
                    <a:pt x="5725" y="1247"/>
                  </a:cubicBezTo>
                  <a:lnTo>
                    <a:pt x="5728" y="1264"/>
                  </a:lnTo>
                  <a:cubicBezTo>
                    <a:pt x="5735" y="1291"/>
                    <a:pt x="5742" y="1317"/>
                    <a:pt x="5745" y="1344"/>
                  </a:cubicBezTo>
                  <a:lnTo>
                    <a:pt x="5745" y="1341"/>
                  </a:lnTo>
                  <a:cubicBezTo>
                    <a:pt x="5745" y="1348"/>
                    <a:pt x="5752" y="1358"/>
                    <a:pt x="5752" y="1364"/>
                  </a:cubicBezTo>
                  <a:cubicBezTo>
                    <a:pt x="5755" y="1398"/>
                    <a:pt x="5758" y="1431"/>
                    <a:pt x="5758" y="1465"/>
                  </a:cubicBezTo>
                  <a:lnTo>
                    <a:pt x="5758" y="1515"/>
                  </a:lnTo>
                  <a:lnTo>
                    <a:pt x="5758" y="1531"/>
                  </a:lnTo>
                  <a:lnTo>
                    <a:pt x="5758" y="1565"/>
                  </a:lnTo>
                  <a:cubicBezTo>
                    <a:pt x="5758" y="1595"/>
                    <a:pt x="5755" y="1628"/>
                    <a:pt x="5755" y="1659"/>
                  </a:cubicBezTo>
                  <a:lnTo>
                    <a:pt x="5752" y="1685"/>
                  </a:lnTo>
                  <a:cubicBezTo>
                    <a:pt x="5752" y="1709"/>
                    <a:pt x="5745" y="1732"/>
                    <a:pt x="5742" y="1752"/>
                  </a:cubicBezTo>
                  <a:lnTo>
                    <a:pt x="5735" y="1809"/>
                  </a:lnTo>
                  <a:lnTo>
                    <a:pt x="5725" y="1862"/>
                  </a:lnTo>
                  <a:cubicBezTo>
                    <a:pt x="5722" y="1909"/>
                    <a:pt x="5708" y="1949"/>
                    <a:pt x="5701" y="1993"/>
                  </a:cubicBezTo>
                  <a:cubicBezTo>
                    <a:pt x="5695" y="2013"/>
                    <a:pt x="5691" y="2030"/>
                    <a:pt x="5688" y="2050"/>
                  </a:cubicBezTo>
                  <a:cubicBezTo>
                    <a:pt x="5675" y="2100"/>
                    <a:pt x="5661" y="2150"/>
                    <a:pt x="5645" y="2197"/>
                  </a:cubicBezTo>
                  <a:lnTo>
                    <a:pt x="5608" y="2284"/>
                  </a:lnTo>
                  <a:lnTo>
                    <a:pt x="5601" y="2304"/>
                  </a:lnTo>
                  <a:cubicBezTo>
                    <a:pt x="5591" y="2321"/>
                    <a:pt x="5588" y="2334"/>
                    <a:pt x="5578" y="2351"/>
                  </a:cubicBezTo>
                  <a:cubicBezTo>
                    <a:pt x="5571" y="2364"/>
                    <a:pt x="5568" y="2381"/>
                    <a:pt x="5558" y="2394"/>
                  </a:cubicBezTo>
                  <a:cubicBezTo>
                    <a:pt x="5544" y="2421"/>
                    <a:pt x="5534" y="2451"/>
                    <a:pt x="5518" y="2478"/>
                  </a:cubicBezTo>
                  <a:cubicBezTo>
                    <a:pt x="5508" y="2494"/>
                    <a:pt x="5494" y="2514"/>
                    <a:pt x="5487" y="2531"/>
                  </a:cubicBezTo>
                  <a:lnTo>
                    <a:pt x="5467" y="2568"/>
                  </a:lnTo>
                  <a:cubicBezTo>
                    <a:pt x="5454" y="2585"/>
                    <a:pt x="5444" y="2601"/>
                    <a:pt x="5437" y="2618"/>
                  </a:cubicBezTo>
                  <a:cubicBezTo>
                    <a:pt x="5424" y="2635"/>
                    <a:pt x="5417" y="2655"/>
                    <a:pt x="5404" y="2672"/>
                  </a:cubicBezTo>
                  <a:cubicBezTo>
                    <a:pt x="5394" y="2685"/>
                    <a:pt x="5391" y="2695"/>
                    <a:pt x="5384" y="2705"/>
                  </a:cubicBezTo>
                  <a:lnTo>
                    <a:pt x="5374" y="2722"/>
                  </a:lnTo>
                  <a:lnTo>
                    <a:pt x="5367" y="2735"/>
                  </a:lnTo>
                  <a:lnTo>
                    <a:pt x="5340" y="2772"/>
                  </a:lnTo>
                  <a:lnTo>
                    <a:pt x="5337" y="2779"/>
                  </a:lnTo>
                  <a:cubicBezTo>
                    <a:pt x="5337" y="2779"/>
                    <a:pt x="5337" y="2782"/>
                    <a:pt x="5334" y="2782"/>
                  </a:cubicBezTo>
                  <a:cubicBezTo>
                    <a:pt x="5327" y="2789"/>
                    <a:pt x="5324" y="2795"/>
                    <a:pt x="5320" y="2799"/>
                  </a:cubicBezTo>
                  <a:lnTo>
                    <a:pt x="5307" y="2815"/>
                  </a:lnTo>
                  <a:lnTo>
                    <a:pt x="5304" y="2819"/>
                  </a:lnTo>
                  <a:lnTo>
                    <a:pt x="5294" y="2832"/>
                  </a:lnTo>
                  <a:lnTo>
                    <a:pt x="5290" y="2835"/>
                  </a:lnTo>
                  <a:lnTo>
                    <a:pt x="5287" y="2845"/>
                  </a:lnTo>
                  <a:lnTo>
                    <a:pt x="5287" y="2849"/>
                  </a:lnTo>
                  <a:lnTo>
                    <a:pt x="5287" y="2852"/>
                  </a:lnTo>
                  <a:lnTo>
                    <a:pt x="5287" y="2855"/>
                  </a:lnTo>
                  <a:lnTo>
                    <a:pt x="5284" y="2862"/>
                  </a:lnTo>
                  <a:lnTo>
                    <a:pt x="5277" y="2865"/>
                  </a:lnTo>
                  <a:lnTo>
                    <a:pt x="5274" y="2869"/>
                  </a:lnTo>
                  <a:lnTo>
                    <a:pt x="5237" y="2919"/>
                  </a:lnTo>
                  <a:cubicBezTo>
                    <a:pt x="5227" y="2929"/>
                    <a:pt x="5220" y="2939"/>
                    <a:pt x="5210" y="2949"/>
                  </a:cubicBezTo>
                  <a:lnTo>
                    <a:pt x="5193" y="2969"/>
                  </a:lnTo>
                  <a:lnTo>
                    <a:pt x="5156" y="3019"/>
                  </a:lnTo>
                  <a:lnTo>
                    <a:pt x="5106" y="3090"/>
                  </a:lnTo>
                  <a:cubicBezTo>
                    <a:pt x="5083" y="3130"/>
                    <a:pt x="5056" y="3166"/>
                    <a:pt x="5033" y="3200"/>
                  </a:cubicBezTo>
                  <a:lnTo>
                    <a:pt x="5026" y="3207"/>
                  </a:lnTo>
                  <a:lnTo>
                    <a:pt x="5023" y="3217"/>
                  </a:lnTo>
                  <a:lnTo>
                    <a:pt x="5016" y="3233"/>
                  </a:lnTo>
                  <a:lnTo>
                    <a:pt x="5006" y="3240"/>
                  </a:lnTo>
                  <a:cubicBezTo>
                    <a:pt x="4986" y="3273"/>
                    <a:pt x="4966" y="3307"/>
                    <a:pt x="4939" y="3340"/>
                  </a:cubicBezTo>
                  <a:cubicBezTo>
                    <a:pt x="4912" y="3387"/>
                    <a:pt x="4882" y="3431"/>
                    <a:pt x="4849" y="3471"/>
                  </a:cubicBezTo>
                  <a:cubicBezTo>
                    <a:pt x="4805" y="3531"/>
                    <a:pt x="4762" y="3584"/>
                    <a:pt x="4712" y="3648"/>
                  </a:cubicBezTo>
                  <a:lnTo>
                    <a:pt x="4688" y="3671"/>
                  </a:lnTo>
                  <a:cubicBezTo>
                    <a:pt x="4672" y="3688"/>
                    <a:pt x="4662" y="3708"/>
                    <a:pt x="4645" y="3725"/>
                  </a:cubicBezTo>
                  <a:lnTo>
                    <a:pt x="4628" y="3752"/>
                  </a:lnTo>
                  <a:cubicBezTo>
                    <a:pt x="4612" y="3772"/>
                    <a:pt x="4598" y="3792"/>
                    <a:pt x="4581" y="3808"/>
                  </a:cubicBezTo>
                  <a:cubicBezTo>
                    <a:pt x="4578" y="3815"/>
                    <a:pt x="4571" y="3818"/>
                    <a:pt x="4571" y="3822"/>
                  </a:cubicBezTo>
                  <a:lnTo>
                    <a:pt x="4561" y="3838"/>
                  </a:lnTo>
                  <a:lnTo>
                    <a:pt x="4538" y="3869"/>
                  </a:lnTo>
                  <a:lnTo>
                    <a:pt x="4535" y="3872"/>
                  </a:lnTo>
                  <a:cubicBezTo>
                    <a:pt x="4511" y="3909"/>
                    <a:pt x="4484" y="3942"/>
                    <a:pt x="4461" y="3982"/>
                  </a:cubicBezTo>
                  <a:lnTo>
                    <a:pt x="4411" y="4056"/>
                  </a:lnTo>
                  <a:cubicBezTo>
                    <a:pt x="4377" y="4103"/>
                    <a:pt x="4344" y="4153"/>
                    <a:pt x="4311" y="4200"/>
                  </a:cubicBezTo>
                  <a:lnTo>
                    <a:pt x="4294" y="4223"/>
                  </a:lnTo>
                  <a:lnTo>
                    <a:pt x="4287" y="4226"/>
                  </a:lnTo>
                  <a:cubicBezTo>
                    <a:pt x="4277" y="4243"/>
                    <a:pt x="4264" y="4260"/>
                    <a:pt x="4250" y="4273"/>
                  </a:cubicBezTo>
                  <a:cubicBezTo>
                    <a:pt x="4237" y="4290"/>
                    <a:pt x="4220" y="4307"/>
                    <a:pt x="4204" y="4327"/>
                  </a:cubicBezTo>
                  <a:cubicBezTo>
                    <a:pt x="4194" y="4340"/>
                    <a:pt x="4184" y="4353"/>
                    <a:pt x="4170" y="4367"/>
                  </a:cubicBezTo>
                  <a:cubicBezTo>
                    <a:pt x="4153" y="4383"/>
                    <a:pt x="4143" y="4393"/>
                    <a:pt x="4130" y="4410"/>
                  </a:cubicBezTo>
                  <a:lnTo>
                    <a:pt x="4120" y="4420"/>
                  </a:lnTo>
                  <a:cubicBezTo>
                    <a:pt x="4113" y="4434"/>
                    <a:pt x="4100" y="4440"/>
                    <a:pt x="4093" y="4454"/>
                  </a:cubicBezTo>
                  <a:cubicBezTo>
                    <a:pt x="4100" y="4370"/>
                    <a:pt x="4103" y="4283"/>
                    <a:pt x="4117" y="4193"/>
                  </a:cubicBezTo>
                  <a:cubicBezTo>
                    <a:pt x="4130" y="4083"/>
                    <a:pt x="4137" y="3986"/>
                    <a:pt x="4147" y="3899"/>
                  </a:cubicBezTo>
                  <a:cubicBezTo>
                    <a:pt x="4150" y="3869"/>
                    <a:pt x="4150" y="3838"/>
                    <a:pt x="4153" y="3815"/>
                  </a:cubicBezTo>
                  <a:cubicBezTo>
                    <a:pt x="4153" y="3785"/>
                    <a:pt x="4160" y="3758"/>
                    <a:pt x="4160" y="3731"/>
                  </a:cubicBezTo>
                  <a:lnTo>
                    <a:pt x="4163" y="3701"/>
                  </a:lnTo>
                  <a:cubicBezTo>
                    <a:pt x="4163" y="3681"/>
                    <a:pt x="4167" y="3658"/>
                    <a:pt x="4167" y="3638"/>
                  </a:cubicBezTo>
                  <a:cubicBezTo>
                    <a:pt x="4174" y="3574"/>
                    <a:pt x="4180" y="3514"/>
                    <a:pt x="4187" y="3447"/>
                  </a:cubicBezTo>
                  <a:lnTo>
                    <a:pt x="4187" y="3454"/>
                  </a:lnTo>
                  <a:lnTo>
                    <a:pt x="4190" y="3431"/>
                  </a:lnTo>
                  <a:cubicBezTo>
                    <a:pt x="4197" y="3414"/>
                    <a:pt x="4197" y="3397"/>
                    <a:pt x="4200" y="3374"/>
                  </a:cubicBezTo>
                  <a:lnTo>
                    <a:pt x="4204" y="3354"/>
                  </a:lnTo>
                  <a:cubicBezTo>
                    <a:pt x="4207" y="3337"/>
                    <a:pt x="4214" y="3317"/>
                    <a:pt x="4217" y="3300"/>
                  </a:cubicBezTo>
                  <a:cubicBezTo>
                    <a:pt x="4230" y="3237"/>
                    <a:pt x="4247" y="3180"/>
                    <a:pt x="4257" y="3116"/>
                  </a:cubicBezTo>
                  <a:lnTo>
                    <a:pt x="4284" y="2979"/>
                  </a:lnTo>
                  <a:cubicBezTo>
                    <a:pt x="4297" y="2916"/>
                    <a:pt x="4304" y="2852"/>
                    <a:pt x="4314" y="2789"/>
                  </a:cubicBezTo>
                  <a:cubicBezTo>
                    <a:pt x="4317" y="2765"/>
                    <a:pt x="4321" y="2745"/>
                    <a:pt x="4321" y="2718"/>
                  </a:cubicBezTo>
                  <a:lnTo>
                    <a:pt x="4324" y="2698"/>
                  </a:lnTo>
                  <a:cubicBezTo>
                    <a:pt x="4331" y="2668"/>
                    <a:pt x="4334" y="2635"/>
                    <a:pt x="4337" y="2605"/>
                  </a:cubicBezTo>
                  <a:lnTo>
                    <a:pt x="4347" y="2551"/>
                  </a:lnTo>
                  <a:cubicBezTo>
                    <a:pt x="4351" y="2514"/>
                    <a:pt x="4357" y="2471"/>
                    <a:pt x="4367" y="2434"/>
                  </a:cubicBezTo>
                  <a:cubicBezTo>
                    <a:pt x="4371" y="2414"/>
                    <a:pt x="4374" y="2394"/>
                    <a:pt x="4374" y="2367"/>
                  </a:cubicBezTo>
                  <a:lnTo>
                    <a:pt x="4374" y="2314"/>
                  </a:lnTo>
                  <a:cubicBezTo>
                    <a:pt x="4371" y="2284"/>
                    <a:pt x="4367" y="2260"/>
                    <a:pt x="4357" y="2230"/>
                  </a:cubicBezTo>
                  <a:cubicBezTo>
                    <a:pt x="4324" y="2267"/>
                    <a:pt x="4301" y="2304"/>
                    <a:pt x="4284" y="2347"/>
                  </a:cubicBezTo>
                  <a:cubicBezTo>
                    <a:pt x="4281" y="2354"/>
                    <a:pt x="4274" y="2367"/>
                    <a:pt x="4274" y="2377"/>
                  </a:cubicBezTo>
                  <a:cubicBezTo>
                    <a:pt x="4270" y="2387"/>
                    <a:pt x="4270" y="2401"/>
                    <a:pt x="4267" y="2414"/>
                  </a:cubicBezTo>
                  <a:lnTo>
                    <a:pt x="4264" y="2428"/>
                  </a:lnTo>
                  <a:cubicBezTo>
                    <a:pt x="4257" y="2444"/>
                    <a:pt x="4254" y="2464"/>
                    <a:pt x="4254" y="2481"/>
                  </a:cubicBezTo>
                  <a:cubicBezTo>
                    <a:pt x="4237" y="2571"/>
                    <a:pt x="4220" y="2668"/>
                    <a:pt x="4207" y="2762"/>
                  </a:cubicBezTo>
                  <a:cubicBezTo>
                    <a:pt x="4200" y="2822"/>
                    <a:pt x="4187" y="2882"/>
                    <a:pt x="4180" y="2939"/>
                  </a:cubicBezTo>
                  <a:cubicBezTo>
                    <a:pt x="4167" y="2999"/>
                    <a:pt x="4157" y="3053"/>
                    <a:pt x="4147" y="3113"/>
                  </a:cubicBezTo>
                  <a:lnTo>
                    <a:pt x="4137" y="3140"/>
                  </a:lnTo>
                  <a:cubicBezTo>
                    <a:pt x="4133" y="3163"/>
                    <a:pt x="4130" y="3180"/>
                    <a:pt x="4123" y="3200"/>
                  </a:cubicBezTo>
                  <a:lnTo>
                    <a:pt x="4120" y="3223"/>
                  </a:lnTo>
                  <a:cubicBezTo>
                    <a:pt x="4117" y="3247"/>
                    <a:pt x="4113" y="3267"/>
                    <a:pt x="4107" y="3290"/>
                  </a:cubicBezTo>
                  <a:cubicBezTo>
                    <a:pt x="4100" y="3324"/>
                    <a:pt x="4097" y="3357"/>
                    <a:pt x="4090" y="3390"/>
                  </a:cubicBezTo>
                  <a:lnTo>
                    <a:pt x="4090" y="3404"/>
                  </a:lnTo>
                  <a:lnTo>
                    <a:pt x="4080" y="3491"/>
                  </a:lnTo>
                  <a:cubicBezTo>
                    <a:pt x="4067" y="3591"/>
                    <a:pt x="4063" y="3691"/>
                    <a:pt x="4053" y="3792"/>
                  </a:cubicBezTo>
                  <a:lnTo>
                    <a:pt x="4050" y="3858"/>
                  </a:lnTo>
                  <a:cubicBezTo>
                    <a:pt x="4040" y="3969"/>
                    <a:pt x="4030" y="4076"/>
                    <a:pt x="4016" y="4183"/>
                  </a:cubicBezTo>
                  <a:lnTo>
                    <a:pt x="4013" y="4220"/>
                  </a:lnTo>
                  <a:cubicBezTo>
                    <a:pt x="4006" y="4256"/>
                    <a:pt x="4003" y="4290"/>
                    <a:pt x="4000" y="4327"/>
                  </a:cubicBezTo>
                  <a:cubicBezTo>
                    <a:pt x="3996" y="4360"/>
                    <a:pt x="3990" y="4390"/>
                    <a:pt x="3990" y="4424"/>
                  </a:cubicBezTo>
                  <a:cubicBezTo>
                    <a:pt x="3990" y="4424"/>
                    <a:pt x="3990" y="4420"/>
                    <a:pt x="3986" y="4420"/>
                  </a:cubicBezTo>
                  <a:lnTo>
                    <a:pt x="3983" y="4417"/>
                  </a:lnTo>
                  <a:lnTo>
                    <a:pt x="3980" y="4407"/>
                  </a:lnTo>
                  <a:cubicBezTo>
                    <a:pt x="3993" y="4383"/>
                    <a:pt x="3983" y="4367"/>
                    <a:pt x="3970" y="4353"/>
                  </a:cubicBezTo>
                  <a:cubicBezTo>
                    <a:pt x="3953" y="4333"/>
                    <a:pt x="3936" y="4307"/>
                    <a:pt x="3919" y="4286"/>
                  </a:cubicBezTo>
                  <a:lnTo>
                    <a:pt x="3903" y="4266"/>
                  </a:lnTo>
                  <a:cubicBezTo>
                    <a:pt x="3869" y="4220"/>
                    <a:pt x="3836" y="4169"/>
                    <a:pt x="3792" y="4106"/>
                  </a:cubicBezTo>
                  <a:cubicBezTo>
                    <a:pt x="3766" y="4072"/>
                    <a:pt x="3746" y="4036"/>
                    <a:pt x="3719" y="3999"/>
                  </a:cubicBezTo>
                  <a:lnTo>
                    <a:pt x="3619" y="3848"/>
                  </a:lnTo>
                  <a:cubicBezTo>
                    <a:pt x="3602" y="3822"/>
                    <a:pt x="3585" y="3798"/>
                    <a:pt x="3565" y="3772"/>
                  </a:cubicBezTo>
                  <a:cubicBezTo>
                    <a:pt x="3552" y="3752"/>
                    <a:pt x="3535" y="3735"/>
                    <a:pt x="3525" y="3715"/>
                  </a:cubicBezTo>
                  <a:cubicBezTo>
                    <a:pt x="3495" y="3675"/>
                    <a:pt x="3468" y="3634"/>
                    <a:pt x="3445" y="3591"/>
                  </a:cubicBezTo>
                  <a:lnTo>
                    <a:pt x="3441" y="3588"/>
                  </a:lnTo>
                  <a:cubicBezTo>
                    <a:pt x="3428" y="3568"/>
                    <a:pt x="3418" y="3551"/>
                    <a:pt x="3408" y="3531"/>
                  </a:cubicBezTo>
                  <a:cubicBezTo>
                    <a:pt x="3395" y="3507"/>
                    <a:pt x="3384" y="3487"/>
                    <a:pt x="3378" y="3467"/>
                  </a:cubicBezTo>
                  <a:lnTo>
                    <a:pt x="3374" y="3464"/>
                  </a:lnTo>
                  <a:lnTo>
                    <a:pt x="3364" y="3447"/>
                  </a:lnTo>
                  <a:cubicBezTo>
                    <a:pt x="3358" y="3427"/>
                    <a:pt x="3351" y="3417"/>
                    <a:pt x="3344" y="3400"/>
                  </a:cubicBezTo>
                  <a:lnTo>
                    <a:pt x="3344" y="3397"/>
                  </a:lnTo>
                  <a:cubicBezTo>
                    <a:pt x="3334" y="3374"/>
                    <a:pt x="3328" y="3357"/>
                    <a:pt x="3324" y="3337"/>
                  </a:cubicBezTo>
                  <a:lnTo>
                    <a:pt x="3324" y="3330"/>
                  </a:lnTo>
                  <a:cubicBezTo>
                    <a:pt x="3318" y="3307"/>
                    <a:pt x="3311" y="3287"/>
                    <a:pt x="3308" y="3267"/>
                  </a:cubicBezTo>
                  <a:cubicBezTo>
                    <a:pt x="3301" y="3247"/>
                    <a:pt x="3298" y="3223"/>
                    <a:pt x="3294" y="3200"/>
                  </a:cubicBezTo>
                  <a:cubicBezTo>
                    <a:pt x="3291" y="3180"/>
                    <a:pt x="3291" y="3163"/>
                    <a:pt x="3284" y="3140"/>
                  </a:cubicBezTo>
                  <a:cubicBezTo>
                    <a:pt x="3284" y="3123"/>
                    <a:pt x="3281" y="3103"/>
                    <a:pt x="3281" y="3086"/>
                  </a:cubicBezTo>
                  <a:lnTo>
                    <a:pt x="3281" y="2989"/>
                  </a:lnTo>
                  <a:cubicBezTo>
                    <a:pt x="3281" y="2956"/>
                    <a:pt x="3281" y="2922"/>
                    <a:pt x="3284" y="2886"/>
                  </a:cubicBezTo>
                  <a:cubicBezTo>
                    <a:pt x="3284" y="2862"/>
                    <a:pt x="3284" y="2839"/>
                    <a:pt x="3291" y="2815"/>
                  </a:cubicBezTo>
                  <a:lnTo>
                    <a:pt x="3291" y="2795"/>
                  </a:lnTo>
                  <a:cubicBezTo>
                    <a:pt x="3291" y="2779"/>
                    <a:pt x="3291" y="2759"/>
                    <a:pt x="3294" y="2748"/>
                  </a:cubicBezTo>
                  <a:cubicBezTo>
                    <a:pt x="3294" y="2735"/>
                    <a:pt x="3294" y="2722"/>
                    <a:pt x="3298" y="2712"/>
                  </a:cubicBezTo>
                  <a:cubicBezTo>
                    <a:pt x="3298" y="2698"/>
                    <a:pt x="3301" y="2685"/>
                    <a:pt x="3301" y="2672"/>
                  </a:cubicBezTo>
                  <a:cubicBezTo>
                    <a:pt x="3301" y="2658"/>
                    <a:pt x="3308" y="2648"/>
                    <a:pt x="3308" y="2635"/>
                  </a:cubicBezTo>
                  <a:cubicBezTo>
                    <a:pt x="3308" y="2621"/>
                    <a:pt x="3311" y="2611"/>
                    <a:pt x="3311" y="2598"/>
                  </a:cubicBezTo>
                  <a:lnTo>
                    <a:pt x="3314" y="2555"/>
                  </a:lnTo>
                  <a:cubicBezTo>
                    <a:pt x="3318" y="2531"/>
                    <a:pt x="3324" y="2501"/>
                    <a:pt x="3328" y="2474"/>
                  </a:cubicBezTo>
                  <a:lnTo>
                    <a:pt x="3341" y="2417"/>
                  </a:lnTo>
                  <a:cubicBezTo>
                    <a:pt x="3351" y="2347"/>
                    <a:pt x="3364" y="2274"/>
                    <a:pt x="3381" y="2203"/>
                  </a:cubicBezTo>
                  <a:cubicBezTo>
                    <a:pt x="3381" y="2197"/>
                    <a:pt x="3384" y="2187"/>
                    <a:pt x="3391" y="2180"/>
                  </a:cubicBezTo>
                  <a:lnTo>
                    <a:pt x="3415" y="2090"/>
                  </a:lnTo>
                  <a:cubicBezTo>
                    <a:pt x="3431" y="2043"/>
                    <a:pt x="3458" y="1990"/>
                    <a:pt x="3491" y="1923"/>
                  </a:cubicBezTo>
                  <a:lnTo>
                    <a:pt x="3501" y="1896"/>
                  </a:lnTo>
                  <a:cubicBezTo>
                    <a:pt x="3512" y="1876"/>
                    <a:pt x="3525" y="1859"/>
                    <a:pt x="3532" y="1836"/>
                  </a:cubicBezTo>
                  <a:lnTo>
                    <a:pt x="3548" y="1802"/>
                  </a:lnTo>
                  <a:lnTo>
                    <a:pt x="3582" y="1739"/>
                  </a:lnTo>
                  <a:cubicBezTo>
                    <a:pt x="3592" y="1722"/>
                    <a:pt x="3602" y="1705"/>
                    <a:pt x="3612" y="1692"/>
                  </a:cubicBezTo>
                  <a:lnTo>
                    <a:pt x="3625" y="1669"/>
                  </a:lnTo>
                  <a:lnTo>
                    <a:pt x="3629" y="1662"/>
                  </a:lnTo>
                  <a:lnTo>
                    <a:pt x="3665" y="1598"/>
                  </a:lnTo>
                  <a:lnTo>
                    <a:pt x="3685" y="1568"/>
                  </a:lnTo>
                  <a:lnTo>
                    <a:pt x="3726" y="1515"/>
                  </a:lnTo>
                  <a:cubicBezTo>
                    <a:pt x="3742" y="1498"/>
                    <a:pt x="3752" y="1478"/>
                    <a:pt x="3766" y="1461"/>
                  </a:cubicBezTo>
                  <a:cubicBezTo>
                    <a:pt x="3782" y="1441"/>
                    <a:pt x="3799" y="1414"/>
                    <a:pt x="3819" y="1394"/>
                  </a:cubicBezTo>
                  <a:lnTo>
                    <a:pt x="3843" y="1374"/>
                  </a:lnTo>
                  <a:cubicBezTo>
                    <a:pt x="3853" y="1358"/>
                    <a:pt x="3866" y="1344"/>
                    <a:pt x="3879" y="1328"/>
                  </a:cubicBezTo>
                  <a:lnTo>
                    <a:pt x="3933" y="1267"/>
                  </a:lnTo>
                  <a:lnTo>
                    <a:pt x="3950" y="1251"/>
                  </a:lnTo>
                  <a:lnTo>
                    <a:pt x="4003" y="1197"/>
                  </a:lnTo>
                  <a:lnTo>
                    <a:pt x="4097" y="1117"/>
                  </a:lnTo>
                  <a:lnTo>
                    <a:pt x="4150" y="1070"/>
                  </a:lnTo>
                  <a:cubicBezTo>
                    <a:pt x="4187" y="1037"/>
                    <a:pt x="4230" y="1003"/>
                    <a:pt x="4267" y="966"/>
                  </a:cubicBezTo>
                  <a:cubicBezTo>
                    <a:pt x="4344" y="896"/>
                    <a:pt x="4418" y="826"/>
                    <a:pt x="4488" y="759"/>
                  </a:cubicBezTo>
                  <a:lnTo>
                    <a:pt x="4551" y="696"/>
                  </a:lnTo>
                  <a:lnTo>
                    <a:pt x="4588" y="659"/>
                  </a:lnTo>
                  <a:lnTo>
                    <a:pt x="4612" y="635"/>
                  </a:lnTo>
                  <a:cubicBezTo>
                    <a:pt x="4638" y="612"/>
                    <a:pt x="4668" y="582"/>
                    <a:pt x="4698" y="559"/>
                  </a:cubicBezTo>
                  <a:lnTo>
                    <a:pt x="4719" y="542"/>
                  </a:lnTo>
                  <a:cubicBezTo>
                    <a:pt x="4732" y="532"/>
                    <a:pt x="4739" y="525"/>
                    <a:pt x="4752" y="515"/>
                  </a:cubicBezTo>
                  <a:lnTo>
                    <a:pt x="4762" y="508"/>
                  </a:lnTo>
                  <a:lnTo>
                    <a:pt x="4769" y="498"/>
                  </a:lnTo>
                  <a:cubicBezTo>
                    <a:pt x="4779" y="495"/>
                    <a:pt x="4785" y="485"/>
                    <a:pt x="4795" y="482"/>
                  </a:cubicBezTo>
                  <a:lnTo>
                    <a:pt x="4819" y="465"/>
                  </a:lnTo>
                  <a:lnTo>
                    <a:pt x="4889" y="418"/>
                  </a:lnTo>
                  <a:lnTo>
                    <a:pt x="4929" y="395"/>
                  </a:lnTo>
                  <a:lnTo>
                    <a:pt x="5016" y="345"/>
                  </a:lnTo>
                  <a:cubicBezTo>
                    <a:pt x="5033" y="338"/>
                    <a:pt x="5050" y="324"/>
                    <a:pt x="5066" y="314"/>
                  </a:cubicBezTo>
                  <a:cubicBezTo>
                    <a:pt x="5113" y="291"/>
                    <a:pt x="5156" y="261"/>
                    <a:pt x="5200" y="238"/>
                  </a:cubicBezTo>
                  <a:lnTo>
                    <a:pt x="5207" y="228"/>
                  </a:lnTo>
                  <a:cubicBezTo>
                    <a:pt x="5223" y="214"/>
                    <a:pt x="5247" y="207"/>
                    <a:pt x="5263" y="194"/>
                  </a:cubicBezTo>
                  <a:cubicBezTo>
                    <a:pt x="5287" y="177"/>
                    <a:pt x="5307" y="161"/>
                    <a:pt x="5334" y="144"/>
                  </a:cubicBezTo>
                  <a:cubicBezTo>
                    <a:pt x="5354" y="131"/>
                    <a:pt x="5370" y="114"/>
                    <a:pt x="5387" y="97"/>
                  </a:cubicBezTo>
                  <a:lnTo>
                    <a:pt x="5391" y="94"/>
                  </a:lnTo>
                  <a:cubicBezTo>
                    <a:pt x="5401" y="87"/>
                    <a:pt x="5414" y="77"/>
                    <a:pt x="5421" y="70"/>
                  </a:cubicBezTo>
                  <a:close/>
                  <a:moveTo>
                    <a:pt x="7059" y="2327"/>
                  </a:moveTo>
                  <a:lnTo>
                    <a:pt x="7059" y="2337"/>
                  </a:lnTo>
                  <a:lnTo>
                    <a:pt x="7059" y="2431"/>
                  </a:lnTo>
                  <a:lnTo>
                    <a:pt x="7059" y="2528"/>
                  </a:lnTo>
                  <a:cubicBezTo>
                    <a:pt x="7059" y="2568"/>
                    <a:pt x="7062" y="2611"/>
                    <a:pt x="7072" y="2645"/>
                  </a:cubicBezTo>
                  <a:cubicBezTo>
                    <a:pt x="7076" y="2665"/>
                    <a:pt x="7079" y="2682"/>
                    <a:pt x="7082" y="2702"/>
                  </a:cubicBezTo>
                  <a:cubicBezTo>
                    <a:pt x="7089" y="2718"/>
                    <a:pt x="7092" y="2735"/>
                    <a:pt x="7096" y="2748"/>
                  </a:cubicBezTo>
                  <a:cubicBezTo>
                    <a:pt x="7099" y="2765"/>
                    <a:pt x="7099" y="2779"/>
                    <a:pt x="7099" y="2795"/>
                  </a:cubicBezTo>
                  <a:cubicBezTo>
                    <a:pt x="7099" y="2832"/>
                    <a:pt x="7096" y="2865"/>
                    <a:pt x="7096" y="2906"/>
                  </a:cubicBezTo>
                  <a:cubicBezTo>
                    <a:pt x="7096" y="2929"/>
                    <a:pt x="7092" y="2949"/>
                    <a:pt x="7092" y="2969"/>
                  </a:cubicBezTo>
                  <a:cubicBezTo>
                    <a:pt x="7082" y="3033"/>
                    <a:pt x="7079" y="3083"/>
                    <a:pt x="7072" y="3130"/>
                  </a:cubicBezTo>
                  <a:lnTo>
                    <a:pt x="7072" y="3136"/>
                  </a:lnTo>
                  <a:cubicBezTo>
                    <a:pt x="7066" y="3166"/>
                    <a:pt x="7059" y="3200"/>
                    <a:pt x="7056" y="3230"/>
                  </a:cubicBezTo>
                  <a:cubicBezTo>
                    <a:pt x="7049" y="3257"/>
                    <a:pt x="7042" y="3283"/>
                    <a:pt x="7039" y="3307"/>
                  </a:cubicBezTo>
                  <a:cubicBezTo>
                    <a:pt x="7025" y="3364"/>
                    <a:pt x="7012" y="3417"/>
                    <a:pt x="7005" y="3471"/>
                  </a:cubicBezTo>
                  <a:cubicBezTo>
                    <a:pt x="6992" y="3534"/>
                    <a:pt x="6979" y="3601"/>
                    <a:pt x="6962" y="3665"/>
                  </a:cubicBezTo>
                  <a:cubicBezTo>
                    <a:pt x="6949" y="3725"/>
                    <a:pt x="6932" y="3788"/>
                    <a:pt x="6915" y="3852"/>
                  </a:cubicBezTo>
                  <a:lnTo>
                    <a:pt x="6898" y="3915"/>
                  </a:lnTo>
                  <a:lnTo>
                    <a:pt x="6895" y="3925"/>
                  </a:lnTo>
                  <a:cubicBezTo>
                    <a:pt x="6875" y="4006"/>
                    <a:pt x="6855" y="4089"/>
                    <a:pt x="6828" y="4169"/>
                  </a:cubicBezTo>
                  <a:lnTo>
                    <a:pt x="6825" y="4183"/>
                  </a:lnTo>
                  <a:lnTo>
                    <a:pt x="6822" y="4193"/>
                  </a:lnTo>
                  <a:cubicBezTo>
                    <a:pt x="6808" y="4223"/>
                    <a:pt x="6795" y="4250"/>
                    <a:pt x="6781" y="4273"/>
                  </a:cubicBezTo>
                  <a:cubicBezTo>
                    <a:pt x="6755" y="4323"/>
                    <a:pt x="6725" y="4373"/>
                    <a:pt x="6688" y="4420"/>
                  </a:cubicBezTo>
                  <a:lnTo>
                    <a:pt x="6681" y="4427"/>
                  </a:lnTo>
                  <a:lnTo>
                    <a:pt x="6674" y="4440"/>
                  </a:lnTo>
                  <a:cubicBezTo>
                    <a:pt x="6654" y="4470"/>
                    <a:pt x="6631" y="4500"/>
                    <a:pt x="6604" y="4527"/>
                  </a:cubicBezTo>
                  <a:cubicBezTo>
                    <a:pt x="6581" y="4551"/>
                    <a:pt x="6557" y="4571"/>
                    <a:pt x="6531" y="4594"/>
                  </a:cubicBezTo>
                  <a:cubicBezTo>
                    <a:pt x="6497" y="4621"/>
                    <a:pt x="6464" y="4651"/>
                    <a:pt x="6430" y="4671"/>
                  </a:cubicBezTo>
                  <a:cubicBezTo>
                    <a:pt x="6394" y="4694"/>
                    <a:pt x="6360" y="4721"/>
                    <a:pt x="6323" y="4741"/>
                  </a:cubicBezTo>
                  <a:cubicBezTo>
                    <a:pt x="6293" y="4758"/>
                    <a:pt x="6263" y="4775"/>
                    <a:pt x="6236" y="4788"/>
                  </a:cubicBezTo>
                  <a:cubicBezTo>
                    <a:pt x="6203" y="4805"/>
                    <a:pt x="6160" y="4818"/>
                    <a:pt x="6126" y="4835"/>
                  </a:cubicBezTo>
                  <a:cubicBezTo>
                    <a:pt x="6089" y="4851"/>
                    <a:pt x="6056" y="4862"/>
                    <a:pt x="6019" y="4878"/>
                  </a:cubicBezTo>
                  <a:cubicBezTo>
                    <a:pt x="5959" y="4895"/>
                    <a:pt x="5902" y="4908"/>
                    <a:pt x="5849" y="4922"/>
                  </a:cubicBezTo>
                  <a:cubicBezTo>
                    <a:pt x="5788" y="4935"/>
                    <a:pt x="5735" y="4945"/>
                    <a:pt x="5681" y="4962"/>
                  </a:cubicBezTo>
                  <a:cubicBezTo>
                    <a:pt x="5655" y="4972"/>
                    <a:pt x="5625" y="4975"/>
                    <a:pt x="5601" y="4985"/>
                  </a:cubicBezTo>
                  <a:cubicBezTo>
                    <a:pt x="5571" y="4992"/>
                    <a:pt x="5541" y="5002"/>
                    <a:pt x="5514" y="5012"/>
                  </a:cubicBezTo>
                  <a:cubicBezTo>
                    <a:pt x="5487" y="5022"/>
                    <a:pt x="5457" y="5035"/>
                    <a:pt x="5431" y="5042"/>
                  </a:cubicBezTo>
                  <a:cubicBezTo>
                    <a:pt x="5401" y="5052"/>
                    <a:pt x="5374" y="5069"/>
                    <a:pt x="5347" y="5079"/>
                  </a:cubicBezTo>
                  <a:cubicBezTo>
                    <a:pt x="5297" y="5106"/>
                    <a:pt x="5247" y="5136"/>
                    <a:pt x="5190" y="5169"/>
                  </a:cubicBezTo>
                  <a:cubicBezTo>
                    <a:pt x="5173" y="5179"/>
                    <a:pt x="5156" y="5189"/>
                    <a:pt x="5140" y="5203"/>
                  </a:cubicBezTo>
                  <a:cubicBezTo>
                    <a:pt x="5183" y="5136"/>
                    <a:pt x="5223" y="5072"/>
                    <a:pt x="5270" y="5009"/>
                  </a:cubicBezTo>
                  <a:cubicBezTo>
                    <a:pt x="5320" y="4942"/>
                    <a:pt x="5367" y="4885"/>
                    <a:pt x="5407" y="4835"/>
                  </a:cubicBezTo>
                  <a:cubicBezTo>
                    <a:pt x="5447" y="4788"/>
                    <a:pt x="5487" y="4744"/>
                    <a:pt x="5524" y="4704"/>
                  </a:cubicBezTo>
                  <a:lnTo>
                    <a:pt x="5558" y="4668"/>
                  </a:lnTo>
                  <a:cubicBezTo>
                    <a:pt x="5598" y="4624"/>
                    <a:pt x="5631" y="4587"/>
                    <a:pt x="5665" y="4551"/>
                  </a:cubicBezTo>
                  <a:cubicBezTo>
                    <a:pt x="5698" y="4507"/>
                    <a:pt x="5725" y="4467"/>
                    <a:pt x="5755" y="4427"/>
                  </a:cubicBezTo>
                  <a:cubicBezTo>
                    <a:pt x="5818" y="4340"/>
                    <a:pt x="5872" y="4253"/>
                    <a:pt x="5915" y="4159"/>
                  </a:cubicBezTo>
                  <a:cubicBezTo>
                    <a:pt x="5925" y="4133"/>
                    <a:pt x="5942" y="4103"/>
                    <a:pt x="5956" y="4072"/>
                  </a:cubicBezTo>
                  <a:cubicBezTo>
                    <a:pt x="5966" y="4056"/>
                    <a:pt x="5969" y="4042"/>
                    <a:pt x="5976" y="4026"/>
                  </a:cubicBezTo>
                  <a:cubicBezTo>
                    <a:pt x="5999" y="3986"/>
                    <a:pt x="6019" y="3939"/>
                    <a:pt x="6039" y="3899"/>
                  </a:cubicBezTo>
                  <a:lnTo>
                    <a:pt x="6049" y="3875"/>
                  </a:lnTo>
                  <a:cubicBezTo>
                    <a:pt x="6086" y="3792"/>
                    <a:pt x="6136" y="3698"/>
                    <a:pt x="6186" y="3601"/>
                  </a:cubicBezTo>
                  <a:cubicBezTo>
                    <a:pt x="6193" y="3584"/>
                    <a:pt x="6206" y="3564"/>
                    <a:pt x="6216" y="3548"/>
                  </a:cubicBezTo>
                  <a:cubicBezTo>
                    <a:pt x="6223" y="3534"/>
                    <a:pt x="6233" y="3521"/>
                    <a:pt x="6236" y="3507"/>
                  </a:cubicBezTo>
                  <a:lnTo>
                    <a:pt x="6243" y="3491"/>
                  </a:lnTo>
                  <a:lnTo>
                    <a:pt x="6270" y="3454"/>
                  </a:lnTo>
                  <a:lnTo>
                    <a:pt x="6277" y="3437"/>
                  </a:lnTo>
                  <a:cubicBezTo>
                    <a:pt x="6287" y="3431"/>
                    <a:pt x="6290" y="3417"/>
                    <a:pt x="6300" y="3407"/>
                  </a:cubicBezTo>
                  <a:lnTo>
                    <a:pt x="6310" y="3390"/>
                  </a:lnTo>
                  <a:cubicBezTo>
                    <a:pt x="6343" y="3347"/>
                    <a:pt x="6384" y="3300"/>
                    <a:pt x="6417" y="3257"/>
                  </a:cubicBezTo>
                  <a:cubicBezTo>
                    <a:pt x="6427" y="3240"/>
                    <a:pt x="6444" y="3223"/>
                    <a:pt x="6457" y="3203"/>
                  </a:cubicBezTo>
                  <a:cubicBezTo>
                    <a:pt x="6474" y="3183"/>
                    <a:pt x="6494" y="3156"/>
                    <a:pt x="6511" y="3136"/>
                  </a:cubicBezTo>
                  <a:cubicBezTo>
                    <a:pt x="6527" y="3116"/>
                    <a:pt x="6541" y="3100"/>
                    <a:pt x="6557" y="3079"/>
                  </a:cubicBezTo>
                  <a:cubicBezTo>
                    <a:pt x="6574" y="3056"/>
                    <a:pt x="6587" y="3039"/>
                    <a:pt x="6604" y="3019"/>
                  </a:cubicBezTo>
                  <a:cubicBezTo>
                    <a:pt x="6638" y="2979"/>
                    <a:pt x="6671" y="2939"/>
                    <a:pt x="6705" y="2902"/>
                  </a:cubicBezTo>
                  <a:lnTo>
                    <a:pt x="6718" y="2889"/>
                  </a:lnTo>
                  <a:lnTo>
                    <a:pt x="6725" y="2882"/>
                  </a:lnTo>
                  <a:cubicBezTo>
                    <a:pt x="6758" y="2845"/>
                    <a:pt x="6795" y="2812"/>
                    <a:pt x="6835" y="2779"/>
                  </a:cubicBezTo>
                  <a:cubicBezTo>
                    <a:pt x="6862" y="2752"/>
                    <a:pt x="6885" y="2718"/>
                    <a:pt x="6895" y="2678"/>
                  </a:cubicBezTo>
                  <a:lnTo>
                    <a:pt x="6895" y="2678"/>
                  </a:lnTo>
                  <a:cubicBezTo>
                    <a:pt x="6855" y="2682"/>
                    <a:pt x="6811" y="2698"/>
                    <a:pt x="6785" y="2722"/>
                  </a:cubicBezTo>
                  <a:cubicBezTo>
                    <a:pt x="6768" y="2735"/>
                    <a:pt x="6751" y="2752"/>
                    <a:pt x="6735" y="2769"/>
                  </a:cubicBezTo>
                  <a:lnTo>
                    <a:pt x="6728" y="2772"/>
                  </a:lnTo>
                  <a:cubicBezTo>
                    <a:pt x="6708" y="2789"/>
                    <a:pt x="6691" y="2812"/>
                    <a:pt x="6671" y="2829"/>
                  </a:cubicBezTo>
                  <a:cubicBezTo>
                    <a:pt x="6634" y="2865"/>
                    <a:pt x="6601" y="2902"/>
                    <a:pt x="6567" y="2946"/>
                  </a:cubicBezTo>
                  <a:cubicBezTo>
                    <a:pt x="6541" y="2972"/>
                    <a:pt x="6517" y="3003"/>
                    <a:pt x="6494" y="3033"/>
                  </a:cubicBezTo>
                  <a:lnTo>
                    <a:pt x="6470" y="3066"/>
                  </a:lnTo>
                  <a:cubicBezTo>
                    <a:pt x="6440" y="3103"/>
                    <a:pt x="6407" y="3140"/>
                    <a:pt x="6377" y="3180"/>
                  </a:cubicBezTo>
                  <a:lnTo>
                    <a:pt x="6374" y="3183"/>
                  </a:lnTo>
                  <a:cubicBezTo>
                    <a:pt x="6340" y="3220"/>
                    <a:pt x="6310" y="3257"/>
                    <a:pt x="6283" y="3297"/>
                  </a:cubicBezTo>
                  <a:cubicBezTo>
                    <a:pt x="6267" y="3320"/>
                    <a:pt x="6243" y="3340"/>
                    <a:pt x="6226" y="3367"/>
                  </a:cubicBezTo>
                  <a:cubicBezTo>
                    <a:pt x="6210" y="3387"/>
                    <a:pt x="6200" y="3410"/>
                    <a:pt x="6183" y="3434"/>
                  </a:cubicBezTo>
                  <a:lnTo>
                    <a:pt x="6143" y="3494"/>
                  </a:lnTo>
                  <a:lnTo>
                    <a:pt x="6136" y="3507"/>
                  </a:lnTo>
                  <a:cubicBezTo>
                    <a:pt x="6126" y="3524"/>
                    <a:pt x="6116" y="3541"/>
                    <a:pt x="6106" y="3558"/>
                  </a:cubicBezTo>
                  <a:lnTo>
                    <a:pt x="6103" y="3568"/>
                  </a:lnTo>
                  <a:cubicBezTo>
                    <a:pt x="6099" y="3574"/>
                    <a:pt x="6093" y="3578"/>
                    <a:pt x="6089" y="3588"/>
                  </a:cubicBezTo>
                  <a:lnTo>
                    <a:pt x="6093" y="3584"/>
                  </a:lnTo>
                  <a:lnTo>
                    <a:pt x="6093" y="3584"/>
                  </a:lnTo>
                  <a:cubicBezTo>
                    <a:pt x="6089" y="3594"/>
                    <a:pt x="6083" y="3604"/>
                    <a:pt x="6076" y="3618"/>
                  </a:cubicBezTo>
                  <a:lnTo>
                    <a:pt x="6073" y="3621"/>
                  </a:lnTo>
                  <a:cubicBezTo>
                    <a:pt x="6056" y="3655"/>
                    <a:pt x="6039" y="3688"/>
                    <a:pt x="6022" y="3718"/>
                  </a:cubicBezTo>
                  <a:lnTo>
                    <a:pt x="6006" y="3752"/>
                  </a:lnTo>
                  <a:lnTo>
                    <a:pt x="5982" y="3805"/>
                  </a:lnTo>
                  <a:cubicBezTo>
                    <a:pt x="5969" y="3832"/>
                    <a:pt x="5956" y="3852"/>
                    <a:pt x="5949" y="3875"/>
                  </a:cubicBezTo>
                  <a:cubicBezTo>
                    <a:pt x="5922" y="3932"/>
                    <a:pt x="5902" y="3969"/>
                    <a:pt x="5885" y="4009"/>
                  </a:cubicBezTo>
                  <a:cubicBezTo>
                    <a:pt x="5875" y="4032"/>
                    <a:pt x="5865" y="4052"/>
                    <a:pt x="5855" y="4076"/>
                  </a:cubicBezTo>
                  <a:cubicBezTo>
                    <a:pt x="5849" y="4096"/>
                    <a:pt x="5835" y="4116"/>
                    <a:pt x="5825" y="4136"/>
                  </a:cubicBezTo>
                  <a:lnTo>
                    <a:pt x="5822" y="4143"/>
                  </a:lnTo>
                  <a:lnTo>
                    <a:pt x="5800" y="4187"/>
                  </a:lnTo>
                  <a:lnTo>
                    <a:pt x="5800" y="4187"/>
                  </a:lnTo>
                  <a:cubicBezTo>
                    <a:pt x="5800" y="4186"/>
                    <a:pt x="5801" y="4186"/>
                    <a:pt x="5802" y="4186"/>
                  </a:cubicBezTo>
                  <a:cubicBezTo>
                    <a:pt x="5802" y="4186"/>
                    <a:pt x="5802" y="4186"/>
                    <a:pt x="5802" y="4186"/>
                  </a:cubicBezTo>
                  <a:lnTo>
                    <a:pt x="5802" y="4186"/>
                  </a:lnTo>
                  <a:lnTo>
                    <a:pt x="5798" y="4189"/>
                  </a:lnTo>
                  <a:cubicBezTo>
                    <a:pt x="5800" y="4189"/>
                    <a:pt x="5801" y="4189"/>
                    <a:pt x="5801" y="4188"/>
                  </a:cubicBezTo>
                  <a:lnTo>
                    <a:pt x="5801" y="4188"/>
                  </a:lnTo>
                  <a:cubicBezTo>
                    <a:pt x="5797" y="4200"/>
                    <a:pt x="5788" y="4207"/>
                    <a:pt x="5785" y="4213"/>
                  </a:cubicBezTo>
                  <a:cubicBezTo>
                    <a:pt x="5768" y="4243"/>
                    <a:pt x="5752" y="4270"/>
                    <a:pt x="5735" y="4293"/>
                  </a:cubicBezTo>
                  <a:cubicBezTo>
                    <a:pt x="5715" y="4327"/>
                    <a:pt x="5688" y="4360"/>
                    <a:pt x="5668" y="4393"/>
                  </a:cubicBezTo>
                  <a:lnTo>
                    <a:pt x="5665" y="4403"/>
                  </a:lnTo>
                  <a:lnTo>
                    <a:pt x="5648" y="4424"/>
                  </a:lnTo>
                  <a:cubicBezTo>
                    <a:pt x="5638" y="4437"/>
                    <a:pt x="5631" y="4447"/>
                    <a:pt x="5621" y="4457"/>
                  </a:cubicBezTo>
                  <a:lnTo>
                    <a:pt x="5571" y="4520"/>
                  </a:lnTo>
                  <a:cubicBezTo>
                    <a:pt x="5541" y="4557"/>
                    <a:pt x="5508" y="4591"/>
                    <a:pt x="5481" y="4624"/>
                  </a:cubicBezTo>
                  <a:lnTo>
                    <a:pt x="5471" y="4631"/>
                  </a:lnTo>
                  <a:cubicBezTo>
                    <a:pt x="5434" y="4671"/>
                    <a:pt x="5401" y="4711"/>
                    <a:pt x="5364" y="4755"/>
                  </a:cubicBezTo>
                  <a:cubicBezTo>
                    <a:pt x="5334" y="4788"/>
                    <a:pt x="5304" y="4825"/>
                    <a:pt x="5280" y="4858"/>
                  </a:cubicBezTo>
                  <a:lnTo>
                    <a:pt x="5267" y="4875"/>
                  </a:lnTo>
                  <a:cubicBezTo>
                    <a:pt x="5250" y="4895"/>
                    <a:pt x="5237" y="4912"/>
                    <a:pt x="5223" y="4932"/>
                  </a:cubicBezTo>
                  <a:cubicBezTo>
                    <a:pt x="5207" y="4955"/>
                    <a:pt x="5197" y="4975"/>
                    <a:pt x="5183" y="4995"/>
                  </a:cubicBezTo>
                  <a:lnTo>
                    <a:pt x="5167" y="5025"/>
                  </a:lnTo>
                  <a:lnTo>
                    <a:pt x="5167" y="5029"/>
                  </a:lnTo>
                  <a:cubicBezTo>
                    <a:pt x="5146" y="5009"/>
                    <a:pt x="5150" y="5002"/>
                    <a:pt x="5150" y="4992"/>
                  </a:cubicBezTo>
                  <a:cubicBezTo>
                    <a:pt x="5156" y="4945"/>
                    <a:pt x="5163" y="4905"/>
                    <a:pt x="5167" y="4868"/>
                  </a:cubicBezTo>
                  <a:cubicBezTo>
                    <a:pt x="5170" y="4845"/>
                    <a:pt x="5170" y="4828"/>
                    <a:pt x="5173" y="4808"/>
                  </a:cubicBezTo>
                  <a:lnTo>
                    <a:pt x="5187" y="4694"/>
                  </a:lnTo>
                  <a:cubicBezTo>
                    <a:pt x="5197" y="4638"/>
                    <a:pt x="5207" y="4577"/>
                    <a:pt x="5217" y="4524"/>
                  </a:cubicBezTo>
                  <a:lnTo>
                    <a:pt x="5217" y="4520"/>
                  </a:lnTo>
                  <a:lnTo>
                    <a:pt x="5217" y="4517"/>
                  </a:lnTo>
                  <a:lnTo>
                    <a:pt x="5217" y="4510"/>
                  </a:lnTo>
                  <a:lnTo>
                    <a:pt x="5217" y="4504"/>
                  </a:lnTo>
                  <a:cubicBezTo>
                    <a:pt x="5233" y="4434"/>
                    <a:pt x="5247" y="4367"/>
                    <a:pt x="5267" y="4300"/>
                  </a:cubicBezTo>
                  <a:cubicBezTo>
                    <a:pt x="5274" y="4270"/>
                    <a:pt x="5284" y="4240"/>
                    <a:pt x="5290" y="4206"/>
                  </a:cubicBezTo>
                  <a:cubicBezTo>
                    <a:pt x="5300" y="4173"/>
                    <a:pt x="5310" y="4139"/>
                    <a:pt x="5324" y="4106"/>
                  </a:cubicBezTo>
                  <a:lnTo>
                    <a:pt x="5324" y="4109"/>
                  </a:lnTo>
                  <a:cubicBezTo>
                    <a:pt x="5337" y="4076"/>
                    <a:pt x="5350" y="4049"/>
                    <a:pt x="5357" y="4019"/>
                  </a:cubicBezTo>
                  <a:cubicBezTo>
                    <a:pt x="5391" y="3932"/>
                    <a:pt x="5424" y="3855"/>
                    <a:pt x="5454" y="3788"/>
                  </a:cubicBezTo>
                  <a:cubicBezTo>
                    <a:pt x="5474" y="3741"/>
                    <a:pt x="5501" y="3691"/>
                    <a:pt x="5524" y="3638"/>
                  </a:cubicBezTo>
                  <a:cubicBezTo>
                    <a:pt x="5551" y="3584"/>
                    <a:pt x="5581" y="3524"/>
                    <a:pt x="5615" y="3464"/>
                  </a:cubicBezTo>
                  <a:lnTo>
                    <a:pt x="5615" y="3467"/>
                  </a:lnTo>
                  <a:cubicBezTo>
                    <a:pt x="5618" y="3464"/>
                    <a:pt x="5618" y="3454"/>
                    <a:pt x="5621" y="3451"/>
                  </a:cubicBezTo>
                  <a:lnTo>
                    <a:pt x="5635" y="3431"/>
                  </a:lnTo>
                  <a:cubicBezTo>
                    <a:pt x="5668" y="3367"/>
                    <a:pt x="5701" y="3303"/>
                    <a:pt x="5738" y="3247"/>
                  </a:cubicBezTo>
                  <a:lnTo>
                    <a:pt x="5755" y="3213"/>
                  </a:lnTo>
                  <a:cubicBezTo>
                    <a:pt x="5772" y="3183"/>
                    <a:pt x="5788" y="3150"/>
                    <a:pt x="5808" y="3120"/>
                  </a:cubicBezTo>
                  <a:cubicBezTo>
                    <a:pt x="5835" y="3083"/>
                    <a:pt x="5855" y="3049"/>
                    <a:pt x="5882" y="3013"/>
                  </a:cubicBezTo>
                  <a:cubicBezTo>
                    <a:pt x="5889" y="2999"/>
                    <a:pt x="5902" y="2986"/>
                    <a:pt x="5909" y="2972"/>
                  </a:cubicBezTo>
                  <a:cubicBezTo>
                    <a:pt x="5919" y="2962"/>
                    <a:pt x="5932" y="2949"/>
                    <a:pt x="5939" y="2936"/>
                  </a:cubicBezTo>
                  <a:cubicBezTo>
                    <a:pt x="5956" y="2916"/>
                    <a:pt x="5976" y="2896"/>
                    <a:pt x="5992" y="2872"/>
                  </a:cubicBezTo>
                  <a:lnTo>
                    <a:pt x="5999" y="2869"/>
                  </a:lnTo>
                  <a:lnTo>
                    <a:pt x="6009" y="2855"/>
                  </a:lnTo>
                  <a:lnTo>
                    <a:pt x="6043" y="2822"/>
                  </a:lnTo>
                  <a:lnTo>
                    <a:pt x="6069" y="2799"/>
                  </a:lnTo>
                  <a:lnTo>
                    <a:pt x="6093" y="2772"/>
                  </a:lnTo>
                  <a:lnTo>
                    <a:pt x="6133" y="2745"/>
                  </a:lnTo>
                  <a:lnTo>
                    <a:pt x="6149" y="2732"/>
                  </a:lnTo>
                  <a:cubicBezTo>
                    <a:pt x="6156" y="2722"/>
                    <a:pt x="6170" y="2715"/>
                    <a:pt x="6176" y="2712"/>
                  </a:cubicBezTo>
                  <a:cubicBezTo>
                    <a:pt x="6183" y="2705"/>
                    <a:pt x="6190" y="2702"/>
                    <a:pt x="6193" y="2698"/>
                  </a:cubicBezTo>
                  <a:cubicBezTo>
                    <a:pt x="6223" y="2678"/>
                    <a:pt x="6253" y="2655"/>
                    <a:pt x="6287" y="2638"/>
                  </a:cubicBezTo>
                  <a:lnTo>
                    <a:pt x="6293" y="2635"/>
                  </a:lnTo>
                  <a:lnTo>
                    <a:pt x="6301" y="2632"/>
                  </a:lnTo>
                  <a:lnTo>
                    <a:pt x="6320" y="2621"/>
                  </a:lnTo>
                  <a:cubicBezTo>
                    <a:pt x="6353" y="2605"/>
                    <a:pt x="6380" y="2588"/>
                    <a:pt x="6417" y="2571"/>
                  </a:cubicBezTo>
                  <a:cubicBezTo>
                    <a:pt x="6454" y="2551"/>
                    <a:pt x="6494" y="2534"/>
                    <a:pt x="6537" y="2514"/>
                  </a:cubicBezTo>
                  <a:cubicBezTo>
                    <a:pt x="6564" y="2501"/>
                    <a:pt x="6601" y="2484"/>
                    <a:pt x="6628" y="2471"/>
                  </a:cubicBezTo>
                  <a:cubicBezTo>
                    <a:pt x="6678" y="2451"/>
                    <a:pt x="6728" y="2428"/>
                    <a:pt x="6778" y="2404"/>
                  </a:cubicBezTo>
                  <a:cubicBezTo>
                    <a:pt x="6798" y="2397"/>
                    <a:pt x="6825" y="2384"/>
                    <a:pt x="6848" y="2377"/>
                  </a:cubicBezTo>
                  <a:cubicBezTo>
                    <a:pt x="6855" y="2371"/>
                    <a:pt x="6858" y="2371"/>
                    <a:pt x="6865" y="2367"/>
                  </a:cubicBezTo>
                  <a:cubicBezTo>
                    <a:pt x="6872" y="2364"/>
                    <a:pt x="6875" y="2364"/>
                    <a:pt x="6882" y="2361"/>
                  </a:cubicBezTo>
                  <a:cubicBezTo>
                    <a:pt x="6908" y="2347"/>
                    <a:pt x="6939" y="2334"/>
                    <a:pt x="6965" y="2327"/>
                  </a:cubicBezTo>
                  <a:close/>
                  <a:moveTo>
                    <a:pt x="1228" y="4300"/>
                  </a:moveTo>
                  <a:lnTo>
                    <a:pt x="1261" y="4303"/>
                  </a:lnTo>
                  <a:cubicBezTo>
                    <a:pt x="1275" y="4303"/>
                    <a:pt x="1288" y="4307"/>
                    <a:pt x="1302" y="4307"/>
                  </a:cubicBezTo>
                  <a:cubicBezTo>
                    <a:pt x="1305" y="4307"/>
                    <a:pt x="1312" y="4310"/>
                    <a:pt x="1318" y="4310"/>
                  </a:cubicBezTo>
                  <a:cubicBezTo>
                    <a:pt x="1342" y="4317"/>
                    <a:pt x="1372" y="4320"/>
                    <a:pt x="1395" y="4327"/>
                  </a:cubicBezTo>
                  <a:lnTo>
                    <a:pt x="1422" y="4333"/>
                  </a:lnTo>
                  <a:lnTo>
                    <a:pt x="1455" y="4340"/>
                  </a:lnTo>
                  <a:lnTo>
                    <a:pt x="1569" y="4367"/>
                  </a:lnTo>
                  <a:cubicBezTo>
                    <a:pt x="1673" y="4390"/>
                    <a:pt x="1776" y="4417"/>
                    <a:pt x="1873" y="4444"/>
                  </a:cubicBezTo>
                  <a:lnTo>
                    <a:pt x="1893" y="4450"/>
                  </a:lnTo>
                  <a:cubicBezTo>
                    <a:pt x="1940" y="4460"/>
                    <a:pt x="1980" y="4474"/>
                    <a:pt x="2027" y="4487"/>
                  </a:cubicBezTo>
                  <a:lnTo>
                    <a:pt x="2177" y="4537"/>
                  </a:lnTo>
                  <a:cubicBezTo>
                    <a:pt x="2208" y="4551"/>
                    <a:pt x="2241" y="4561"/>
                    <a:pt x="2271" y="4574"/>
                  </a:cubicBezTo>
                  <a:cubicBezTo>
                    <a:pt x="2305" y="4587"/>
                    <a:pt x="2338" y="4604"/>
                    <a:pt x="2365" y="4621"/>
                  </a:cubicBezTo>
                  <a:cubicBezTo>
                    <a:pt x="2415" y="4651"/>
                    <a:pt x="2458" y="4674"/>
                    <a:pt x="2495" y="4694"/>
                  </a:cubicBezTo>
                  <a:lnTo>
                    <a:pt x="2559" y="4734"/>
                  </a:lnTo>
                  <a:cubicBezTo>
                    <a:pt x="2579" y="4744"/>
                    <a:pt x="2595" y="4758"/>
                    <a:pt x="2612" y="4771"/>
                  </a:cubicBezTo>
                  <a:lnTo>
                    <a:pt x="2629" y="4785"/>
                  </a:lnTo>
                  <a:cubicBezTo>
                    <a:pt x="2646" y="4795"/>
                    <a:pt x="2666" y="4808"/>
                    <a:pt x="2682" y="4825"/>
                  </a:cubicBezTo>
                  <a:cubicBezTo>
                    <a:pt x="2706" y="4845"/>
                    <a:pt x="2729" y="4862"/>
                    <a:pt x="2749" y="4885"/>
                  </a:cubicBezTo>
                  <a:cubicBezTo>
                    <a:pt x="2779" y="4912"/>
                    <a:pt x="2809" y="4942"/>
                    <a:pt x="2833" y="4972"/>
                  </a:cubicBezTo>
                  <a:cubicBezTo>
                    <a:pt x="2850" y="4992"/>
                    <a:pt x="2866" y="5019"/>
                    <a:pt x="2890" y="5042"/>
                  </a:cubicBezTo>
                  <a:lnTo>
                    <a:pt x="2940" y="5119"/>
                  </a:lnTo>
                  <a:cubicBezTo>
                    <a:pt x="2940" y="5122"/>
                    <a:pt x="2943" y="5122"/>
                    <a:pt x="2943" y="5122"/>
                  </a:cubicBezTo>
                  <a:cubicBezTo>
                    <a:pt x="2960" y="5152"/>
                    <a:pt x="2980" y="5186"/>
                    <a:pt x="3000" y="5219"/>
                  </a:cubicBezTo>
                  <a:cubicBezTo>
                    <a:pt x="3023" y="5253"/>
                    <a:pt x="3043" y="5286"/>
                    <a:pt x="3067" y="5320"/>
                  </a:cubicBezTo>
                  <a:cubicBezTo>
                    <a:pt x="3080" y="5336"/>
                    <a:pt x="3094" y="5346"/>
                    <a:pt x="3100" y="5363"/>
                  </a:cubicBezTo>
                  <a:cubicBezTo>
                    <a:pt x="3110" y="5376"/>
                    <a:pt x="3124" y="5390"/>
                    <a:pt x="3130" y="5406"/>
                  </a:cubicBezTo>
                  <a:cubicBezTo>
                    <a:pt x="3150" y="5437"/>
                    <a:pt x="3177" y="5470"/>
                    <a:pt x="3197" y="5503"/>
                  </a:cubicBezTo>
                  <a:cubicBezTo>
                    <a:pt x="3217" y="5537"/>
                    <a:pt x="3241" y="5570"/>
                    <a:pt x="3257" y="5597"/>
                  </a:cubicBezTo>
                  <a:cubicBezTo>
                    <a:pt x="3277" y="5637"/>
                    <a:pt x="3298" y="5677"/>
                    <a:pt x="3314" y="5721"/>
                  </a:cubicBezTo>
                  <a:lnTo>
                    <a:pt x="3328" y="5741"/>
                  </a:lnTo>
                  <a:cubicBezTo>
                    <a:pt x="3348" y="5781"/>
                    <a:pt x="3368" y="5828"/>
                    <a:pt x="3391" y="5871"/>
                  </a:cubicBezTo>
                  <a:lnTo>
                    <a:pt x="3384" y="5871"/>
                  </a:lnTo>
                  <a:cubicBezTo>
                    <a:pt x="3378" y="5865"/>
                    <a:pt x="3374" y="5858"/>
                    <a:pt x="3364" y="5855"/>
                  </a:cubicBezTo>
                  <a:lnTo>
                    <a:pt x="3358" y="5848"/>
                  </a:lnTo>
                  <a:cubicBezTo>
                    <a:pt x="3281" y="5794"/>
                    <a:pt x="3194" y="5741"/>
                    <a:pt x="3080" y="5674"/>
                  </a:cubicBezTo>
                  <a:cubicBezTo>
                    <a:pt x="2983" y="5614"/>
                    <a:pt x="2890" y="5560"/>
                    <a:pt x="2793" y="5513"/>
                  </a:cubicBezTo>
                  <a:cubicBezTo>
                    <a:pt x="2746" y="5490"/>
                    <a:pt x="2699" y="5470"/>
                    <a:pt x="2656" y="5447"/>
                  </a:cubicBezTo>
                  <a:cubicBezTo>
                    <a:pt x="2599" y="5423"/>
                    <a:pt x="2549" y="5396"/>
                    <a:pt x="2505" y="5376"/>
                  </a:cubicBezTo>
                  <a:lnTo>
                    <a:pt x="2458" y="5353"/>
                  </a:lnTo>
                  <a:cubicBezTo>
                    <a:pt x="2408" y="5326"/>
                    <a:pt x="2358" y="5296"/>
                    <a:pt x="2308" y="5273"/>
                  </a:cubicBezTo>
                  <a:cubicBezTo>
                    <a:pt x="2288" y="5263"/>
                    <a:pt x="2264" y="5253"/>
                    <a:pt x="2244" y="5243"/>
                  </a:cubicBezTo>
                  <a:cubicBezTo>
                    <a:pt x="2231" y="5239"/>
                    <a:pt x="2224" y="5236"/>
                    <a:pt x="2211" y="5229"/>
                  </a:cubicBezTo>
                  <a:cubicBezTo>
                    <a:pt x="2191" y="5223"/>
                    <a:pt x="2164" y="5209"/>
                    <a:pt x="2144" y="5203"/>
                  </a:cubicBezTo>
                  <a:lnTo>
                    <a:pt x="2114" y="5189"/>
                  </a:lnTo>
                  <a:lnTo>
                    <a:pt x="2111" y="5186"/>
                  </a:lnTo>
                  <a:cubicBezTo>
                    <a:pt x="2104" y="5179"/>
                    <a:pt x="2097" y="5176"/>
                    <a:pt x="2091" y="5176"/>
                  </a:cubicBezTo>
                  <a:cubicBezTo>
                    <a:pt x="2060" y="5159"/>
                    <a:pt x="2037" y="5142"/>
                    <a:pt x="2007" y="5126"/>
                  </a:cubicBezTo>
                  <a:cubicBezTo>
                    <a:pt x="1987" y="5112"/>
                    <a:pt x="1964" y="5096"/>
                    <a:pt x="1940" y="5086"/>
                  </a:cubicBezTo>
                  <a:lnTo>
                    <a:pt x="1940" y="5086"/>
                  </a:lnTo>
                  <a:cubicBezTo>
                    <a:pt x="1953" y="5106"/>
                    <a:pt x="1960" y="5126"/>
                    <a:pt x="1974" y="5146"/>
                  </a:cubicBezTo>
                  <a:cubicBezTo>
                    <a:pt x="1987" y="5169"/>
                    <a:pt x="1997" y="5186"/>
                    <a:pt x="2010" y="5203"/>
                  </a:cubicBezTo>
                  <a:lnTo>
                    <a:pt x="2060" y="5253"/>
                  </a:lnTo>
                  <a:cubicBezTo>
                    <a:pt x="2077" y="5263"/>
                    <a:pt x="2097" y="5276"/>
                    <a:pt x="2121" y="5289"/>
                  </a:cubicBezTo>
                  <a:cubicBezTo>
                    <a:pt x="2144" y="5303"/>
                    <a:pt x="2171" y="5310"/>
                    <a:pt x="2194" y="5323"/>
                  </a:cubicBezTo>
                  <a:cubicBezTo>
                    <a:pt x="2208" y="5326"/>
                    <a:pt x="2224" y="5336"/>
                    <a:pt x="2238" y="5340"/>
                  </a:cubicBezTo>
                  <a:cubicBezTo>
                    <a:pt x="2274" y="5356"/>
                    <a:pt x="2315" y="5373"/>
                    <a:pt x="2358" y="5396"/>
                  </a:cubicBezTo>
                  <a:lnTo>
                    <a:pt x="2378" y="5410"/>
                  </a:lnTo>
                  <a:cubicBezTo>
                    <a:pt x="2432" y="5440"/>
                    <a:pt x="2492" y="5470"/>
                    <a:pt x="2549" y="5497"/>
                  </a:cubicBezTo>
                  <a:lnTo>
                    <a:pt x="2575" y="5510"/>
                  </a:lnTo>
                  <a:cubicBezTo>
                    <a:pt x="2629" y="5537"/>
                    <a:pt x="2689" y="5564"/>
                    <a:pt x="2746" y="5594"/>
                  </a:cubicBezTo>
                  <a:lnTo>
                    <a:pt x="2743" y="5594"/>
                  </a:lnTo>
                  <a:cubicBezTo>
                    <a:pt x="2766" y="5607"/>
                    <a:pt x="2793" y="5620"/>
                    <a:pt x="2813" y="5637"/>
                  </a:cubicBezTo>
                  <a:cubicBezTo>
                    <a:pt x="2843" y="5654"/>
                    <a:pt x="2876" y="5674"/>
                    <a:pt x="2910" y="5694"/>
                  </a:cubicBezTo>
                  <a:lnTo>
                    <a:pt x="2973" y="5731"/>
                  </a:lnTo>
                  <a:cubicBezTo>
                    <a:pt x="3040" y="5774"/>
                    <a:pt x="3110" y="5821"/>
                    <a:pt x="3181" y="5871"/>
                  </a:cubicBezTo>
                  <a:cubicBezTo>
                    <a:pt x="3184" y="5875"/>
                    <a:pt x="3191" y="5875"/>
                    <a:pt x="3194" y="5878"/>
                  </a:cubicBezTo>
                  <a:lnTo>
                    <a:pt x="3207" y="5888"/>
                  </a:lnTo>
                  <a:lnTo>
                    <a:pt x="3214" y="5891"/>
                  </a:lnTo>
                  <a:lnTo>
                    <a:pt x="3231" y="5891"/>
                  </a:lnTo>
                  <a:lnTo>
                    <a:pt x="3207" y="5905"/>
                  </a:lnTo>
                  <a:lnTo>
                    <a:pt x="3191" y="5911"/>
                  </a:lnTo>
                  <a:cubicBezTo>
                    <a:pt x="3167" y="5921"/>
                    <a:pt x="3150" y="5925"/>
                    <a:pt x="3130" y="5931"/>
                  </a:cubicBezTo>
                  <a:cubicBezTo>
                    <a:pt x="3067" y="5948"/>
                    <a:pt x="3010" y="5965"/>
                    <a:pt x="2950" y="5975"/>
                  </a:cubicBezTo>
                  <a:cubicBezTo>
                    <a:pt x="2906" y="5982"/>
                    <a:pt x="2853" y="5988"/>
                    <a:pt x="2793" y="5992"/>
                  </a:cubicBezTo>
                  <a:cubicBezTo>
                    <a:pt x="2736" y="5995"/>
                    <a:pt x="2682" y="5998"/>
                    <a:pt x="2632" y="5998"/>
                  </a:cubicBezTo>
                  <a:lnTo>
                    <a:pt x="2559" y="5998"/>
                  </a:lnTo>
                  <a:cubicBezTo>
                    <a:pt x="2532" y="5998"/>
                    <a:pt x="2508" y="5995"/>
                    <a:pt x="2478" y="5995"/>
                  </a:cubicBezTo>
                  <a:cubicBezTo>
                    <a:pt x="2395" y="5988"/>
                    <a:pt x="2311" y="5975"/>
                    <a:pt x="2241" y="5958"/>
                  </a:cubicBezTo>
                  <a:cubicBezTo>
                    <a:pt x="2214" y="5955"/>
                    <a:pt x="2194" y="5948"/>
                    <a:pt x="2174" y="5945"/>
                  </a:cubicBezTo>
                  <a:cubicBezTo>
                    <a:pt x="2117" y="5931"/>
                    <a:pt x="2071" y="5925"/>
                    <a:pt x="2014" y="5915"/>
                  </a:cubicBezTo>
                  <a:cubicBezTo>
                    <a:pt x="1974" y="5908"/>
                    <a:pt x="1927" y="5898"/>
                    <a:pt x="1883" y="5891"/>
                  </a:cubicBezTo>
                  <a:lnTo>
                    <a:pt x="1863" y="5888"/>
                  </a:lnTo>
                  <a:lnTo>
                    <a:pt x="1843" y="5881"/>
                  </a:lnTo>
                  <a:cubicBezTo>
                    <a:pt x="1836" y="5881"/>
                    <a:pt x="1826" y="5878"/>
                    <a:pt x="1820" y="5875"/>
                  </a:cubicBezTo>
                  <a:lnTo>
                    <a:pt x="1806" y="5871"/>
                  </a:lnTo>
                  <a:cubicBezTo>
                    <a:pt x="1790" y="5865"/>
                    <a:pt x="1773" y="5858"/>
                    <a:pt x="1756" y="5855"/>
                  </a:cubicBezTo>
                  <a:lnTo>
                    <a:pt x="1740" y="5844"/>
                  </a:lnTo>
                  <a:lnTo>
                    <a:pt x="1713" y="5838"/>
                  </a:lnTo>
                  <a:cubicBezTo>
                    <a:pt x="1663" y="5814"/>
                    <a:pt x="1609" y="5794"/>
                    <a:pt x="1559" y="5771"/>
                  </a:cubicBezTo>
                  <a:cubicBezTo>
                    <a:pt x="1522" y="5748"/>
                    <a:pt x="1489" y="5727"/>
                    <a:pt x="1455" y="5704"/>
                  </a:cubicBezTo>
                  <a:lnTo>
                    <a:pt x="1445" y="5697"/>
                  </a:lnTo>
                  <a:lnTo>
                    <a:pt x="1439" y="5694"/>
                  </a:lnTo>
                  <a:lnTo>
                    <a:pt x="1392" y="5661"/>
                  </a:lnTo>
                  <a:lnTo>
                    <a:pt x="1345" y="5627"/>
                  </a:lnTo>
                  <a:cubicBezTo>
                    <a:pt x="1328" y="5614"/>
                    <a:pt x="1318" y="5604"/>
                    <a:pt x="1302" y="5594"/>
                  </a:cubicBezTo>
                  <a:lnTo>
                    <a:pt x="1278" y="5577"/>
                  </a:lnTo>
                  <a:lnTo>
                    <a:pt x="1251" y="5557"/>
                  </a:lnTo>
                  <a:lnTo>
                    <a:pt x="1221" y="5537"/>
                  </a:lnTo>
                  <a:lnTo>
                    <a:pt x="1161" y="5490"/>
                  </a:lnTo>
                  <a:lnTo>
                    <a:pt x="1088" y="5427"/>
                  </a:lnTo>
                  <a:cubicBezTo>
                    <a:pt x="1061" y="5406"/>
                    <a:pt x="1034" y="5380"/>
                    <a:pt x="1007" y="5356"/>
                  </a:cubicBezTo>
                  <a:lnTo>
                    <a:pt x="1004" y="5353"/>
                  </a:lnTo>
                  <a:cubicBezTo>
                    <a:pt x="987" y="5336"/>
                    <a:pt x="967" y="5320"/>
                    <a:pt x="950" y="5296"/>
                  </a:cubicBezTo>
                  <a:cubicBezTo>
                    <a:pt x="937" y="5286"/>
                    <a:pt x="927" y="5273"/>
                    <a:pt x="917" y="5256"/>
                  </a:cubicBezTo>
                  <a:lnTo>
                    <a:pt x="907" y="5246"/>
                  </a:lnTo>
                  <a:lnTo>
                    <a:pt x="884" y="5219"/>
                  </a:lnTo>
                  <a:lnTo>
                    <a:pt x="870" y="5206"/>
                  </a:lnTo>
                  <a:cubicBezTo>
                    <a:pt x="843" y="5176"/>
                    <a:pt x="823" y="5152"/>
                    <a:pt x="800" y="5122"/>
                  </a:cubicBezTo>
                  <a:cubicBezTo>
                    <a:pt x="757" y="5072"/>
                    <a:pt x="710" y="5022"/>
                    <a:pt x="670" y="4972"/>
                  </a:cubicBezTo>
                  <a:lnTo>
                    <a:pt x="650" y="4945"/>
                  </a:lnTo>
                  <a:cubicBezTo>
                    <a:pt x="623" y="4918"/>
                    <a:pt x="599" y="4892"/>
                    <a:pt x="573" y="4862"/>
                  </a:cubicBezTo>
                  <a:lnTo>
                    <a:pt x="539" y="4828"/>
                  </a:lnTo>
                  <a:lnTo>
                    <a:pt x="506" y="4795"/>
                  </a:lnTo>
                  <a:lnTo>
                    <a:pt x="469" y="4758"/>
                  </a:lnTo>
                  <a:lnTo>
                    <a:pt x="449" y="4738"/>
                  </a:lnTo>
                  <a:cubicBezTo>
                    <a:pt x="402" y="4691"/>
                    <a:pt x="352" y="4644"/>
                    <a:pt x="302" y="4604"/>
                  </a:cubicBezTo>
                  <a:cubicBezTo>
                    <a:pt x="275" y="4577"/>
                    <a:pt x="252" y="4557"/>
                    <a:pt x="222" y="4534"/>
                  </a:cubicBezTo>
                  <a:cubicBezTo>
                    <a:pt x="191" y="4504"/>
                    <a:pt x="165" y="4474"/>
                    <a:pt x="138" y="4440"/>
                  </a:cubicBezTo>
                  <a:lnTo>
                    <a:pt x="125" y="4424"/>
                  </a:lnTo>
                  <a:lnTo>
                    <a:pt x="138" y="4424"/>
                  </a:lnTo>
                  <a:cubicBezTo>
                    <a:pt x="158" y="4424"/>
                    <a:pt x="181" y="4427"/>
                    <a:pt x="205" y="4427"/>
                  </a:cubicBezTo>
                  <a:cubicBezTo>
                    <a:pt x="238" y="4434"/>
                    <a:pt x="285" y="4434"/>
                    <a:pt x="325" y="4434"/>
                  </a:cubicBezTo>
                  <a:lnTo>
                    <a:pt x="369" y="4434"/>
                  </a:lnTo>
                  <a:cubicBezTo>
                    <a:pt x="392" y="4434"/>
                    <a:pt x="419" y="4427"/>
                    <a:pt x="442" y="4427"/>
                  </a:cubicBezTo>
                  <a:cubicBezTo>
                    <a:pt x="469" y="4424"/>
                    <a:pt x="499" y="4420"/>
                    <a:pt x="522" y="4417"/>
                  </a:cubicBezTo>
                  <a:cubicBezTo>
                    <a:pt x="569" y="4407"/>
                    <a:pt x="616" y="4400"/>
                    <a:pt x="656" y="4387"/>
                  </a:cubicBezTo>
                  <a:lnTo>
                    <a:pt x="670" y="4383"/>
                  </a:lnTo>
                  <a:lnTo>
                    <a:pt x="683" y="4377"/>
                  </a:lnTo>
                  <a:cubicBezTo>
                    <a:pt x="706" y="4373"/>
                    <a:pt x="733" y="4367"/>
                    <a:pt x="757" y="4360"/>
                  </a:cubicBezTo>
                  <a:cubicBezTo>
                    <a:pt x="783" y="4357"/>
                    <a:pt x="807" y="4350"/>
                    <a:pt x="833" y="4343"/>
                  </a:cubicBezTo>
                  <a:cubicBezTo>
                    <a:pt x="884" y="4333"/>
                    <a:pt x="937" y="4323"/>
                    <a:pt x="987" y="4310"/>
                  </a:cubicBezTo>
                  <a:lnTo>
                    <a:pt x="1017" y="4307"/>
                  </a:lnTo>
                  <a:lnTo>
                    <a:pt x="1041" y="4303"/>
                  </a:lnTo>
                  <a:cubicBezTo>
                    <a:pt x="1054" y="4303"/>
                    <a:pt x="1061" y="4300"/>
                    <a:pt x="1074" y="4300"/>
                  </a:cubicBezTo>
                  <a:close/>
                  <a:moveTo>
                    <a:pt x="7460" y="5731"/>
                  </a:moveTo>
                  <a:lnTo>
                    <a:pt x="7463" y="5737"/>
                  </a:lnTo>
                  <a:lnTo>
                    <a:pt x="7467" y="5741"/>
                  </a:lnTo>
                  <a:lnTo>
                    <a:pt x="7473" y="5744"/>
                  </a:lnTo>
                  <a:lnTo>
                    <a:pt x="7477" y="5748"/>
                  </a:lnTo>
                  <a:lnTo>
                    <a:pt x="7480" y="5751"/>
                  </a:lnTo>
                  <a:lnTo>
                    <a:pt x="7480" y="5758"/>
                  </a:lnTo>
                  <a:lnTo>
                    <a:pt x="7480" y="5761"/>
                  </a:lnTo>
                  <a:cubicBezTo>
                    <a:pt x="7484" y="5764"/>
                    <a:pt x="7484" y="5774"/>
                    <a:pt x="7490" y="5781"/>
                  </a:cubicBezTo>
                  <a:lnTo>
                    <a:pt x="7490" y="5784"/>
                  </a:lnTo>
                  <a:lnTo>
                    <a:pt x="7490" y="5791"/>
                  </a:lnTo>
                  <a:lnTo>
                    <a:pt x="7490" y="5798"/>
                  </a:lnTo>
                  <a:cubicBezTo>
                    <a:pt x="7490" y="5808"/>
                    <a:pt x="7484" y="5818"/>
                    <a:pt x="7484" y="5828"/>
                  </a:cubicBezTo>
                  <a:cubicBezTo>
                    <a:pt x="7480" y="5841"/>
                    <a:pt x="7477" y="5858"/>
                    <a:pt x="7473" y="5868"/>
                  </a:cubicBezTo>
                  <a:cubicBezTo>
                    <a:pt x="7460" y="5908"/>
                    <a:pt x="7440" y="5941"/>
                    <a:pt x="7427" y="5968"/>
                  </a:cubicBezTo>
                  <a:lnTo>
                    <a:pt x="7417" y="5985"/>
                  </a:lnTo>
                  <a:cubicBezTo>
                    <a:pt x="7410" y="5998"/>
                    <a:pt x="7407" y="6012"/>
                    <a:pt x="7397" y="6025"/>
                  </a:cubicBezTo>
                  <a:lnTo>
                    <a:pt x="7363" y="6075"/>
                  </a:lnTo>
                  <a:cubicBezTo>
                    <a:pt x="7333" y="6115"/>
                    <a:pt x="7300" y="6162"/>
                    <a:pt x="7263" y="6209"/>
                  </a:cubicBezTo>
                  <a:lnTo>
                    <a:pt x="7243" y="6232"/>
                  </a:lnTo>
                  <a:cubicBezTo>
                    <a:pt x="7196" y="6286"/>
                    <a:pt x="7156" y="6343"/>
                    <a:pt x="7112" y="6396"/>
                  </a:cubicBezTo>
                  <a:lnTo>
                    <a:pt x="7096" y="6416"/>
                  </a:lnTo>
                  <a:cubicBezTo>
                    <a:pt x="7059" y="6466"/>
                    <a:pt x="7015" y="6517"/>
                    <a:pt x="6979" y="6567"/>
                  </a:cubicBezTo>
                  <a:cubicBezTo>
                    <a:pt x="6985" y="6543"/>
                    <a:pt x="6985" y="6527"/>
                    <a:pt x="6985" y="6510"/>
                  </a:cubicBezTo>
                  <a:cubicBezTo>
                    <a:pt x="6985" y="6483"/>
                    <a:pt x="6989" y="6456"/>
                    <a:pt x="6989" y="6430"/>
                  </a:cubicBezTo>
                  <a:lnTo>
                    <a:pt x="6989" y="6389"/>
                  </a:lnTo>
                  <a:cubicBezTo>
                    <a:pt x="6989" y="6349"/>
                    <a:pt x="6992" y="6316"/>
                    <a:pt x="6995" y="6279"/>
                  </a:cubicBezTo>
                  <a:cubicBezTo>
                    <a:pt x="7002" y="6246"/>
                    <a:pt x="7005" y="6212"/>
                    <a:pt x="7009" y="6182"/>
                  </a:cubicBezTo>
                  <a:cubicBezTo>
                    <a:pt x="7012" y="6175"/>
                    <a:pt x="7012" y="6165"/>
                    <a:pt x="7019" y="6159"/>
                  </a:cubicBezTo>
                  <a:cubicBezTo>
                    <a:pt x="7022" y="6149"/>
                    <a:pt x="7022" y="6142"/>
                    <a:pt x="7025" y="6132"/>
                  </a:cubicBezTo>
                  <a:cubicBezTo>
                    <a:pt x="7029" y="6115"/>
                    <a:pt x="7039" y="6105"/>
                    <a:pt x="7042" y="6092"/>
                  </a:cubicBezTo>
                  <a:cubicBezTo>
                    <a:pt x="7049" y="6075"/>
                    <a:pt x="7062" y="6055"/>
                    <a:pt x="7076" y="6038"/>
                  </a:cubicBezTo>
                  <a:cubicBezTo>
                    <a:pt x="7086" y="6025"/>
                    <a:pt x="7092" y="6012"/>
                    <a:pt x="7102" y="6002"/>
                  </a:cubicBezTo>
                  <a:lnTo>
                    <a:pt x="7106" y="5995"/>
                  </a:lnTo>
                  <a:cubicBezTo>
                    <a:pt x="7109" y="5992"/>
                    <a:pt x="7112" y="5982"/>
                    <a:pt x="7119" y="5978"/>
                  </a:cubicBezTo>
                  <a:lnTo>
                    <a:pt x="7136" y="5962"/>
                  </a:lnTo>
                  <a:lnTo>
                    <a:pt x="7153" y="5945"/>
                  </a:lnTo>
                  <a:cubicBezTo>
                    <a:pt x="7193" y="5901"/>
                    <a:pt x="7229" y="5861"/>
                    <a:pt x="7276" y="5824"/>
                  </a:cubicBezTo>
                  <a:lnTo>
                    <a:pt x="7293" y="5811"/>
                  </a:lnTo>
                  <a:lnTo>
                    <a:pt x="7296" y="5808"/>
                  </a:lnTo>
                  <a:lnTo>
                    <a:pt x="7303" y="5801"/>
                  </a:lnTo>
                  <a:lnTo>
                    <a:pt x="7306" y="5798"/>
                  </a:lnTo>
                  <a:cubicBezTo>
                    <a:pt x="7323" y="5784"/>
                    <a:pt x="7343" y="5768"/>
                    <a:pt x="7363" y="5751"/>
                  </a:cubicBezTo>
                  <a:cubicBezTo>
                    <a:pt x="7370" y="5748"/>
                    <a:pt x="7377" y="5744"/>
                    <a:pt x="7380" y="5744"/>
                  </a:cubicBezTo>
                  <a:cubicBezTo>
                    <a:pt x="7387" y="5741"/>
                    <a:pt x="7390" y="5741"/>
                    <a:pt x="7393" y="5741"/>
                  </a:cubicBezTo>
                  <a:cubicBezTo>
                    <a:pt x="7397" y="5741"/>
                    <a:pt x="7403" y="5737"/>
                    <a:pt x="7410" y="5737"/>
                  </a:cubicBezTo>
                  <a:cubicBezTo>
                    <a:pt x="7420" y="5737"/>
                    <a:pt x="7427" y="5737"/>
                    <a:pt x="7430" y="5731"/>
                  </a:cubicBezTo>
                  <a:close/>
                  <a:moveTo>
                    <a:pt x="5437" y="6660"/>
                  </a:moveTo>
                  <a:cubicBezTo>
                    <a:pt x="5441" y="6660"/>
                    <a:pt x="5444" y="6664"/>
                    <a:pt x="5451" y="6664"/>
                  </a:cubicBezTo>
                  <a:cubicBezTo>
                    <a:pt x="5457" y="6667"/>
                    <a:pt x="5467" y="6674"/>
                    <a:pt x="5474" y="6680"/>
                  </a:cubicBezTo>
                  <a:lnTo>
                    <a:pt x="5487" y="6694"/>
                  </a:lnTo>
                  <a:lnTo>
                    <a:pt x="5501" y="6707"/>
                  </a:lnTo>
                  <a:cubicBezTo>
                    <a:pt x="5504" y="6710"/>
                    <a:pt x="5508" y="6717"/>
                    <a:pt x="5511" y="6724"/>
                  </a:cubicBezTo>
                  <a:cubicBezTo>
                    <a:pt x="5521" y="6734"/>
                    <a:pt x="5528" y="6747"/>
                    <a:pt x="5534" y="6764"/>
                  </a:cubicBezTo>
                  <a:cubicBezTo>
                    <a:pt x="5538" y="6774"/>
                    <a:pt x="5541" y="6784"/>
                    <a:pt x="5544" y="6794"/>
                  </a:cubicBezTo>
                  <a:cubicBezTo>
                    <a:pt x="5554" y="6814"/>
                    <a:pt x="5558" y="6834"/>
                    <a:pt x="5561" y="6861"/>
                  </a:cubicBezTo>
                  <a:cubicBezTo>
                    <a:pt x="5568" y="6881"/>
                    <a:pt x="5568" y="6898"/>
                    <a:pt x="5571" y="6918"/>
                  </a:cubicBezTo>
                  <a:cubicBezTo>
                    <a:pt x="5574" y="6944"/>
                    <a:pt x="5574" y="6958"/>
                    <a:pt x="5574" y="6975"/>
                  </a:cubicBezTo>
                  <a:lnTo>
                    <a:pt x="5574" y="6981"/>
                  </a:lnTo>
                  <a:lnTo>
                    <a:pt x="5574" y="6995"/>
                  </a:lnTo>
                  <a:cubicBezTo>
                    <a:pt x="5571" y="7018"/>
                    <a:pt x="5568" y="7048"/>
                    <a:pt x="5561" y="7075"/>
                  </a:cubicBezTo>
                  <a:cubicBezTo>
                    <a:pt x="5558" y="7098"/>
                    <a:pt x="5554" y="7125"/>
                    <a:pt x="5551" y="7145"/>
                  </a:cubicBezTo>
                  <a:lnTo>
                    <a:pt x="5538" y="7219"/>
                  </a:lnTo>
                  <a:cubicBezTo>
                    <a:pt x="5534" y="7245"/>
                    <a:pt x="5528" y="7275"/>
                    <a:pt x="5528" y="7299"/>
                  </a:cubicBezTo>
                  <a:lnTo>
                    <a:pt x="5528" y="7332"/>
                  </a:lnTo>
                  <a:cubicBezTo>
                    <a:pt x="5518" y="7296"/>
                    <a:pt x="5504" y="7259"/>
                    <a:pt x="5487" y="7225"/>
                  </a:cubicBezTo>
                  <a:cubicBezTo>
                    <a:pt x="5467" y="7175"/>
                    <a:pt x="5444" y="7128"/>
                    <a:pt x="5424" y="7078"/>
                  </a:cubicBezTo>
                  <a:cubicBezTo>
                    <a:pt x="5411" y="7051"/>
                    <a:pt x="5404" y="7031"/>
                    <a:pt x="5394" y="7008"/>
                  </a:cubicBezTo>
                  <a:lnTo>
                    <a:pt x="5370" y="6944"/>
                  </a:lnTo>
                  <a:cubicBezTo>
                    <a:pt x="5357" y="6901"/>
                    <a:pt x="5347" y="6858"/>
                    <a:pt x="5337" y="6807"/>
                  </a:cubicBezTo>
                  <a:lnTo>
                    <a:pt x="5337" y="6797"/>
                  </a:lnTo>
                  <a:lnTo>
                    <a:pt x="5337" y="6791"/>
                  </a:lnTo>
                  <a:cubicBezTo>
                    <a:pt x="5337" y="6781"/>
                    <a:pt x="5334" y="6774"/>
                    <a:pt x="5334" y="6761"/>
                  </a:cubicBezTo>
                  <a:lnTo>
                    <a:pt x="5334" y="6741"/>
                  </a:lnTo>
                  <a:lnTo>
                    <a:pt x="5334" y="6727"/>
                  </a:lnTo>
                  <a:lnTo>
                    <a:pt x="5334" y="6724"/>
                  </a:lnTo>
                  <a:cubicBezTo>
                    <a:pt x="5334" y="6717"/>
                    <a:pt x="5337" y="6714"/>
                    <a:pt x="5337" y="6714"/>
                  </a:cubicBezTo>
                  <a:cubicBezTo>
                    <a:pt x="5340" y="6710"/>
                    <a:pt x="5340" y="6707"/>
                    <a:pt x="5344" y="6697"/>
                  </a:cubicBezTo>
                  <a:lnTo>
                    <a:pt x="5350" y="6694"/>
                  </a:lnTo>
                  <a:lnTo>
                    <a:pt x="5354" y="6690"/>
                  </a:lnTo>
                  <a:lnTo>
                    <a:pt x="5360" y="6680"/>
                  </a:lnTo>
                  <a:cubicBezTo>
                    <a:pt x="5367" y="6677"/>
                    <a:pt x="5370" y="6677"/>
                    <a:pt x="5377" y="6674"/>
                  </a:cubicBezTo>
                  <a:lnTo>
                    <a:pt x="5384" y="6667"/>
                  </a:lnTo>
                  <a:lnTo>
                    <a:pt x="5387" y="6664"/>
                  </a:lnTo>
                  <a:cubicBezTo>
                    <a:pt x="5394" y="6664"/>
                    <a:pt x="5404" y="6660"/>
                    <a:pt x="5407" y="6660"/>
                  </a:cubicBezTo>
                  <a:close/>
                  <a:moveTo>
                    <a:pt x="6661" y="7396"/>
                  </a:moveTo>
                  <a:cubicBezTo>
                    <a:pt x="6661" y="7398"/>
                    <a:pt x="6660" y="7398"/>
                    <a:pt x="6659" y="7399"/>
                  </a:cubicBezTo>
                  <a:lnTo>
                    <a:pt x="6659" y="7399"/>
                  </a:lnTo>
                  <a:cubicBezTo>
                    <a:pt x="6660" y="7398"/>
                    <a:pt x="6660" y="7397"/>
                    <a:pt x="6661" y="7396"/>
                  </a:cubicBezTo>
                  <a:close/>
                  <a:moveTo>
                    <a:pt x="4033" y="7754"/>
                  </a:moveTo>
                  <a:lnTo>
                    <a:pt x="4033" y="7754"/>
                  </a:lnTo>
                  <a:cubicBezTo>
                    <a:pt x="4034" y="7754"/>
                    <a:pt x="4035" y="7755"/>
                    <a:pt x="4036" y="7755"/>
                  </a:cubicBezTo>
                  <a:lnTo>
                    <a:pt x="4036" y="7755"/>
                  </a:lnTo>
                  <a:cubicBezTo>
                    <a:pt x="4035" y="7754"/>
                    <a:pt x="4034" y="7754"/>
                    <a:pt x="4033" y="7754"/>
                  </a:cubicBezTo>
                  <a:close/>
                  <a:moveTo>
                    <a:pt x="6842" y="7820"/>
                  </a:moveTo>
                  <a:lnTo>
                    <a:pt x="6841" y="7821"/>
                  </a:lnTo>
                  <a:lnTo>
                    <a:pt x="6841" y="7821"/>
                  </a:lnTo>
                  <a:lnTo>
                    <a:pt x="6842" y="7820"/>
                  </a:lnTo>
                  <a:lnTo>
                    <a:pt x="6842" y="7820"/>
                  </a:lnTo>
                  <a:close/>
                  <a:moveTo>
                    <a:pt x="3548" y="7553"/>
                  </a:moveTo>
                  <a:lnTo>
                    <a:pt x="3548" y="7553"/>
                  </a:lnTo>
                  <a:cubicBezTo>
                    <a:pt x="3552" y="7556"/>
                    <a:pt x="3555" y="7556"/>
                    <a:pt x="3562" y="7563"/>
                  </a:cubicBezTo>
                  <a:cubicBezTo>
                    <a:pt x="3598" y="7590"/>
                    <a:pt x="3635" y="7617"/>
                    <a:pt x="3679" y="7647"/>
                  </a:cubicBezTo>
                  <a:lnTo>
                    <a:pt x="3792" y="7720"/>
                  </a:lnTo>
                  <a:lnTo>
                    <a:pt x="3843" y="7754"/>
                  </a:lnTo>
                  <a:lnTo>
                    <a:pt x="3849" y="7757"/>
                  </a:lnTo>
                  <a:cubicBezTo>
                    <a:pt x="3899" y="7790"/>
                    <a:pt x="3950" y="7824"/>
                    <a:pt x="4000" y="7854"/>
                  </a:cubicBezTo>
                  <a:cubicBezTo>
                    <a:pt x="4063" y="7891"/>
                    <a:pt x="4120" y="7924"/>
                    <a:pt x="4180" y="7958"/>
                  </a:cubicBezTo>
                  <a:cubicBezTo>
                    <a:pt x="4214" y="7974"/>
                    <a:pt x="4247" y="7998"/>
                    <a:pt x="4281" y="8014"/>
                  </a:cubicBezTo>
                  <a:lnTo>
                    <a:pt x="4277" y="8014"/>
                  </a:lnTo>
                  <a:lnTo>
                    <a:pt x="4281" y="8018"/>
                  </a:lnTo>
                  <a:lnTo>
                    <a:pt x="4294" y="8024"/>
                  </a:lnTo>
                  <a:cubicBezTo>
                    <a:pt x="4327" y="8048"/>
                    <a:pt x="4364" y="8068"/>
                    <a:pt x="4398" y="8088"/>
                  </a:cubicBezTo>
                  <a:lnTo>
                    <a:pt x="4411" y="8098"/>
                  </a:lnTo>
                  <a:cubicBezTo>
                    <a:pt x="4428" y="8105"/>
                    <a:pt x="4438" y="8118"/>
                    <a:pt x="4454" y="8125"/>
                  </a:cubicBezTo>
                  <a:lnTo>
                    <a:pt x="4494" y="8155"/>
                  </a:lnTo>
                  <a:lnTo>
                    <a:pt x="4515" y="8168"/>
                  </a:lnTo>
                  <a:lnTo>
                    <a:pt x="4531" y="8182"/>
                  </a:lnTo>
                  <a:lnTo>
                    <a:pt x="4548" y="8192"/>
                  </a:lnTo>
                  <a:lnTo>
                    <a:pt x="4555" y="8202"/>
                  </a:lnTo>
                  <a:cubicBezTo>
                    <a:pt x="4565" y="8205"/>
                    <a:pt x="4568" y="8208"/>
                    <a:pt x="4571" y="8218"/>
                  </a:cubicBezTo>
                  <a:lnTo>
                    <a:pt x="4622" y="8268"/>
                  </a:lnTo>
                  <a:lnTo>
                    <a:pt x="4655" y="8302"/>
                  </a:lnTo>
                  <a:lnTo>
                    <a:pt x="4672" y="8319"/>
                  </a:lnTo>
                  <a:lnTo>
                    <a:pt x="4698" y="8352"/>
                  </a:lnTo>
                  <a:lnTo>
                    <a:pt x="4715" y="8375"/>
                  </a:lnTo>
                  <a:cubicBezTo>
                    <a:pt x="4722" y="8389"/>
                    <a:pt x="4735" y="8402"/>
                    <a:pt x="4745" y="8419"/>
                  </a:cubicBezTo>
                  <a:lnTo>
                    <a:pt x="4755" y="8436"/>
                  </a:lnTo>
                  <a:cubicBezTo>
                    <a:pt x="4769" y="8452"/>
                    <a:pt x="4779" y="8469"/>
                    <a:pt x="4789" y="8489"/>
                  </a:cubicBezTo>
                  <a:cubicBezTo>
                    <a:pt x="4802" y="8506"/>
                    <a:pt x="4812" y="8523"/>
                    <a:pt x="4822" y="8546"/>
                  </a:cubicBezTo>
                  <a:cubicBezTo>
                    <a:pt x="4879" y="8630"/>
                    <a:pt x="4929" y="8706"/>
                    <a:pt x="4983" y="8790"/>
                  </a:cubicBezTo>
                  <a:cubicBezTo>
                    <a:pt x="5019" y="8850"/>
                    <a:pt x="5053" y="8914"/>
                    <a:pt x="5090" y="8971"/>
                  </a:cubicBezTo>
                  <a:lnTo>
                    <a:pt x="5116" y="9014"/>
                  </a:lnTo>
                  <a:cubicBezTo>
                    <a:pt x="5130" y="9034"/>
                    <a:pt x="5140" y="9058"/>
                    <a:pt x="5153" y="9081"/>
                  </a:cubicBezTo>
                  <a:lnTo>
                    <a:pt x="5173" y="9118"/>
                  </a:lnTo>
                  <a:cubicBezTo>
                    <a:pt x="5200" y="9158"/>
                    <a:pt x="5220" y="9205"/>
                    <a:pt x="5240" y="9251"/>
                  </a:cubicBezTo>
                  <a:lnTo>
                    <a:pt x="5240" y="9255"/>
                  </a:lnTo>
                  <a:lnTo>
                    <a:pt x="5240" y="9258"/>
                  </a:lnTo>
                  <a:cubicBezTo>
                    <a:pt x="5240" y="9261"/>
                    <a:pt x="5247" y="9268"/>
                    <a:pt x="5247" y="9271"/>
                  </a:cubicBezTo>
                  <a:cubicBezTo>
                    <a:pt x="5253" y="9292"/>
                    <a:pt x="5267" y="9322"/>
                    <a:pt x="5274" y="9348"/>
                  </a:cubicBezTo>
                  <a:cubicBezTo>
                    <a:pt x="5287" y="9392"/>
                    <a:pt x="5300" y="9439"/>
                    <a:pt x="5307" y="9482"/>
                  </a:cubicBezTo>
                  <a:cubicBezTo>
                    <a:pt x="5317" y="9526"/>
                    <a:pt x="5330" y="9569"/>
                    <a:pt x="5337" y="9609"/>
                  </a:cubicBezTo>
                  <a:lnTo>
                    <a:pt x="5337" y="9619"/>
                  </a:lnTo>
                  <a:cubicBezTo>
                    <a:pt x="5340" y="9636"/>
                    <a:pt x="5340" y="9653"/>
                    <a:pt x="5347" y="9669"/>
                  </a:cubicBezTo>
                  <a:cubicBezTo>
                    <a:pt x="5347" y="9689"/>
                    <a:pt x="5350" y="9709"/>
                    <a:pt x="5350" y="9730"/>
                  </a:cubicBezTo>
                  <a:cubicBezTo>
                    <a:pt x="5350" y="9760"/>
                    <a:pt x="5350" y="9793"/>
                    <a:pt x="5347" y="9823"/>
                  </a:cubicBezTo>
                  <a:lnTo>
                    <a:pt x="5340" y="9847"/>
                  </a:lnTo>
                  <a:cubicBezTo>
                    <a:pt x="5337" y="9863"/>
                    <a:pt x="5337" y="9880"/>
                    <a:pt x="5334" y="9903"/>
                  </a:cubicBezTo>
                  <a:cubicBezTo>
                    <a:pt x="5330" y="9920"/>
                    <a:pt x="5330" y="9930"/>
                    <a:pt x="5324" y="9947"/>
                  </a:cubicBezTo>
                  <a:cubicBezTo>
                    <a:pt x="5324" y="9957"/>
                    <a:pt x="5320" y="9964"/>
                    <a:pt x="5320" y="9970"/>
                  </a:cubicBezTo>
                  <a:cubicBezTo>
                    <a:pt x="5314" y="10014"/>
                    <a:pt x="5300" y="10061"/>
                    <a:pt x="5287" y="10107"/>
                  </a:cubicBezTo>
                  <a:cubicBezTo>
                    <a:pt x="5280" y="10141"/>
                    <a:pt x="5267" y="10171"/>
                    <a:pt x="5257" y="10204"/>
                  </a:cubicBezTo>
                  <a:cubicBezTo>
                    <a:pt x="5250" y="10228"/>
                    <a:pt x="5240" y="10248"/>
                    <a:pt x="5233" y="10275"/>
                  </a:cubicBezTo>
                  <a:lnTo>
                    <a:pt x="5223" y="10298"/>
                  </a:lnTo>
                  <a:lnTo>
                    <a:pt x="5213" y="10338"/>
                  </a:lnTo>
                  <a:cubicBezTo>
                    <a:pt x="5203" y="10358"/>
                    <a:pt x="5197" y="10378"/>
                    <a:pt x="5190" y="10398"/>
                  </a:cubicBezTo>
                  <a:lnTo>
                    <a:pt x="5153" y="10512"/>
                  </a:lnTo>
                  <a:cubicBezTo>
                    <a:pt x="5146" y="10539"/>
                    <a:pt x="5140" y="10559"/>
                    <a:pt x="5133" y="10582"/>
                  </a:cubicBezTo>
                  <a:cubicBezTo>
                    <a:pt x="5130" y="10595"/>
                    <a:pt x="5130" y="10606"/>
                    <a:pt x="5123" y="10616"/>
                  </a:cubicBezTo>
                  <a:cubicBezTo>
                    <a:pt x="5116" y="10649"/>
                    <a:pt x="5113" y="10682"/>
                    <a:pt x="5103" y="10723"/>
                  </a:cubicBezTo>
                  <a:cubicBezTo>
                    <a:pt x="5096" y="10756"/>
                    <a:pt x="5086" y="10793"/>
                    <a:pt x="5083" y="10826"/>
                  </a:cubicBezTo>
                  <a:lnTo>
                    <a:pt x="5083" y="10833"/>
                  </a:lnTo>
                  <a:cubicBezTo>
                    <a:pt x="5070" y="10893"/>
                    <a:pt x="5056" y="10963"/>
                    <a:pt x="5050" y="11033"/>
                  </a:cubicBezTo>
                  <a:cubicBezTo>
                    <a:pt x="5039" y="11107"/>
                    <a:pt x="5029" y="11177"/>
                    <a:pt x="5019" y="11251"/>
                  </a:cubicBezTo>
                  <a:cubicBezTo>
                    <a:pt x="5013" y="11328"/>
                    <a:pt x="5003" y="11401"/>
                    <a:pt x="4999" y="11478"/>
                  </a:cubicBezTo>
                  <a:cubicBezTo>
                    <a:pt x="4996" y="11532"/>
                    <a:pt x="4989" y="11592"/>
                    <a:pt x="4986" y="11645"/>
                  </a:cubicBezTo>
                  <a:lnTo>
                    <a:pt x="4986" y="11642"/>
                  </a:lnTo>
                  <a:cubicBezTo>
                    <a:pt x="4983" y="11635"/>
                    <a:pt x="4983" y="11629"/>
                    <a:pt x="4979" y="11625"/>
                  </a:cubicBezTo>
                  <a:cubicBezTo>
                    <a:pt x="4963" y="11582"/>
                    <a:pt x="4949" y="11545"/>
                    <a:pt x="4932" y="11502"/>
                  </a:cubicBezTo>
                  <a:cubicBezTo>
                    <a:pt x="4902" y="11428"/>
                    <a:pt x="4879" y="11348"/>
                    <a:pt x="4856" y="11281"/>
                  </a:cubicBezTo>
                  <a:cubicBezTo>
                    <a:pt x="4839" y="11231"/>
                    <a:pt x="4822" y="11174"/>
                    <a:pt x="4812" y="11110"/>
                  </a:cubicBezTo>
                  <a:cubicBezTo>
                    <a:pt x="4795" y="11044"/>
                    <a:pt x="4782" y="10980"/>
                    <a:pt x="4772" y="10926"/>
                  </a:cubicBezTo>
                  <a:lnTo>
                    <a:pt x="4772" y="10923"/>
                  </a:lnTo>
                  <a:lnTo>
                    <a:pt x="4772" y="10916"/>
                  </a:lnTo>
                  <a:cubicBezTo>
                    <a:pt x="4772" y="10913"/>
                    <a:pt x="4772" y="10910"/>
                    <a:pt x="4769" y="10906"/>
                  </a:cubicBezTo>
                  <a:cubicBezTo>
                    <a:pt x="4765" y="10890"/>
                    <a:pt x="4762" y="10866"/>
                    <a:pt x="4762" y="10846"/>
                  </a:cubicBezTo>
                  <a:cubicBezTo>
                    <a:pt x="4755" y="10809"/>
                    <a:pt x="4749" y="10773"/>
                    <a:pt x="4745" y="10739"/>
                  </a:cubicBezTo>
                  <a:cubicBezTo>
                    <a:pt x="4735" y="10666"/>
                    <a:pt x="4722" y="10595"/>
                    <a:pt x="4715" y="10529"/>
                  </a:cubicBezTo>
                  <a:cubicBezTo>
                    <a:pt x="4705" y="10475"/>
                    <a:pt x="4695" y="10422"/>
                    <a:pt x="4685" y="10365"/>
                  </a:cubicBezTo>
                  <a:lnTo>
                    <a:pt x="4678" y="10328"/>
                  </a:lnTo>
                  <a:cubicBezTo>
                    <a:pt x="4672" y="10305"/>
                    <a:pt x="4665" y="10278"/>
                    <a:pt x="4662" y="10254"/>
                  </a:cubicBezTo>
                  <a:cubicBezTo>
                    <a:pt x="4652" y="10221"/>
                    <a:pt x="4645" y="10181"/>
                    <a:pt x="4638" y="10147"/>
                  </a:cubicBezTo>
                  <a:cubicBezTo>
                    <a:pt x="4628" y="10081"/>
                    <a:pt x="4615" y="10014"/>
                    <a:pt x="4601" y="9954"/>
                  </a:cubicBezTo>
                  <a:lnTo>
                    <a:pt x="4595" y="9913"/>
                  </a:lnTo>
                  <a:cubicBezTo>
                    <a:pt x="4585" y="9863"/>
                    <a:pt x="4571" y="9810"/>
                    <a:pt x="4561" y="9756"/>
                  </a:cubicBezTo>
                  <a:cubicBezTo>
                    <a:pt x="4545" y="9679"/>
                    <a:pt x="4528" y="9619"/>
                    <a:pt x="4511" y="9556"/>
                  </a:cubicBezTo>
                  <a:lnTo>
                    <a:pt x="4481" y="9455"/>
                  </a:lnTo>
                  <a:lnTo>
                    <a:pt x="4451" y="9355"/>
                  </a:lnTo>
                  <a:cubicBezTo>
                    <a:pt x="4444" y="9328"/>
                    <a:pt x="4438" y="9305"/>
                    <a:pt x="4431" y="9278"/>
                  </a:cubicBezTo>
                  <a:cubicBezTo>
                    <a:pt x="4418" y="9238"/>
                    <a:pt x="4411" y="9201"/>
                    <a:pt x="4398" y="9158"/>
                  </a:cubicBezTo>
                  <a:cubicBezTo>
                    <a:pt x="4371" y="9078"/>
                    <a:pt x="4337" y="8991"/>
                    <a:pt x="4294" y="8907"/>
                  </a:cubicBezTo>
                  <a:lnTo>
                    <a:pt x="4281" y="8884"/>
                  </a:lnTo>
                  <a:cubicBezTo>
                    <a:pt x="4264" y="8850"/>
                    <a:pt x="4247" y="8820"/>
                    <a:pt x="4230" y="8787"/>
                  </a:cubicBezTo>
                  <a:cubicBezTo>
                    <a:pt x="4217" y="8767"/>
                    <a:pt x="4204" y="8743"/>
                    <a:pt x="4197" y="8723"/>
                  </a:cubicBezTo>
                  <a:lnTo>
                    <a:pt x="4194" y="8710"/>
                  </a:lnTo>
                  <a:cubicBezTo>
                    <a:pt x="4187" y="8703"/>
                    <a:pt x="4184" y="8693"/>
                    <a:pt x="4177" y="8686"/>
                  </a:cubicBezTo>
                  <a:cubicBezTo>
                    <a:pt x="4163" y="8670"/>
                    <a:pt x="4150" y="8650"/>
                    <a:pt x="4137" y="8633"/>
                  </a:cubicBezTo>
                  <a:lnTo>
                    <a:pt x="4103" y="8589"/>
                  </a:lnTo>
                  <a:lnTo>
                    <a:pt x="4093" y="8573"/>
                  </a:lnTo>
                  <a:cubicBezTo>
                    <a:pt x="4087" y="8566"/>
                    <a:pt x="4080" y="8556"/>
                    <a:pt x="4077" y="8549"/>
                  </a:cubicBezTo>
                  <a:cubicBezTo>
                    <a:pt x="4067" y="8539"/>
                    <a:pt x="4060" y="8526"/>
                    <a:pt x="4050" y="8519"/>
                  </a:cubicBezTo>
                  <a:cubicBezTo>
                    <a:pt x="4046" y="8516"/>
                    <a:pt x="4046" y="8509"/>
                    <a:pt x="4043" y="8506"/>
                  </a:cubicBezTo>
                  <a:lnTo>
                    <a:pt x="4043" y="8509"/>
                  </a:lnTo>
                  <a:cubicBezTo>
                    <a:pt x="4043" y="8506"/>
                    <a:pt x="4036" y="8506"/>
                    <a:pt x="4036" y="8503"/>
                  </a:cubicBezTo>
                  <a:cubicBezTo>
                    <a:pt x="4030" y="8486"/>
                    <a:pt x="4026" y="8472"/>
                    <a:pt x="4016" y="8456"/>
                  </a:cubicBezTo>
                  <a:cubicBezTo>
                    <a:pt x="4010" y="8436"/>
                    <a:pt x="4000" y="8419"/>
                    <a:pt x="3993" y="8399"/>
                  </a:cubicBezTo>
                  <a:lnTo>
                    <a:pt x="3980" y="8372"/>
                  </a:lnTo>
                  <a:cubicBezTo>
                    <a:pt x="3963" y="8325"/>
                    <a:pt x="3943" y="8282"/>
                    <a:pt x="3926" y="8235"/>
                  </a:cubicBezTo>
                  <a:lnTo>
                    <a:pt x="3926" y="8225"/>
                  </a:lnTo>
                  <a:cubicBezTo>
                    <a:pt x="3926" y="8218"/>
                    <a:pt x="3919" y="8215"/>
                    <a:pt x="3919" y="8205"/>
                  </a:cubicBezTo>
                  <a:cubicBezTo>
                    <a:pt x="3916" y="8202"/>
                    <a:pt x="3916" y="8192"/>
                    <a:pt x="3913" y="8188"/>
                  </a:cubicBezTo>
                  <a:cubicBezTo>
                    <a:pt x="3903" y="8168"/>
                    <a:pt x="3883" y="8158"/>
                    <a:pt x="3863" y="8158"/>
                  </a:cubicBezTo>
                  <a:lnTo>
                    <a:pt x="3849" y="8158"/>
                  </a:lnTo>
                  <a:cubicBezTo>
                    <a:pt x="3826" y="8165"/>
                    <a:pt x="3802" y="8188"/>
                    <a:pt x="3802" y="8215"/>
                  </a:cubicBezTo>
                  <a:lnTo>
                    <a:pt x="3802" y="8238"/>
                  </a:lnTo>
                  <a:cubicBezTo>
                    <a:pt x="3802" y="8248"/>
                    <a:pt x="3809" y="8258"/>
                    <a:pt x="3812" y="8268"/>
                  </a:cubicBezTo>
                  <a:cubicBezTo>
                    <a:pt x="3819" y="8285"/>
                    <a:pt x="3826" y="8302"/>
                    <a:pt x="3832" y="8322"/>
                  </a:cubicBezTo>
                  <a:lnTo>
                    <a:pt x="3836" y="8335"/>
                  </a:lnTo>
                  <a:lnTo>
                    <a:pt x="3849" y="8365"/>
                  </a:lnTo>
                  <a:lnTo>
                    <a:pt x="3866" y="8402"/>
                  </a:lnTo>
                  <a:lnTo>
                    <a:pt x="3886" y="8452"/>
                  </a:lnTo>
                  <a:lnTo>
                    <a:pt x="3886" y="8456"/>
                  </a:lnTo>
                  <a:lnTo>
                    <a:pt x="3899" y="8482"/>
                  </a:lnTo>
                  <a:lnTo>
                    <a:pt x="3903" y="8489"/>
                  </a:lnTo>
                  <a:lnTo>
                    <a:pt x="3909" y="8503"/>
                  </a:lnTo>
                  <a:lnTo>
                    <a:pt x="3916" y="8523"/>
                  </a:lnTo>
                  <a:lnTo>
                    <a:pt x="3919" y="8536"/>
                  </a:lnTo>
                  <a:lnTo>
                    <a:pt x="3933" y="8559"/>
                  </a:lnTo>
                  <a:cubicBezTo>
                    <a:pt x="3943" y="8573"/>
                    <a:pt x="3950" y="8586"/>
                    <a:pt x="3960" y="8603"/>
                  </a:cubicBezTo>
                  <a:cubicBezTo>
                    <a:pt x="3966" y="8616"/>
                    <a:pt x="3976" y="8623"/>
                    <a:pt x="3983" y="8636"/>
                  </a:cubicBezTo>
                  <a:lnTo>
                    <a:pt x="3993" y="8643"/>
                  </a:lnTo>
                  <a:lnTo>
                    <a:pt x="4003" y="8660"/>
                  </a:lnTo>
                  <a:cubicBezTo>
                    <a:pt x="4020" y="8683"/>
                    <a:pt x="4036" y="8706"/>
                    <a:pt x="4053" y="8733"/>
                  </a:cubicBezTo>
                  <a:cubicBezTo>
                    <a:pt x="4083" y="8783"/>
                    <a:pt x="4113" y="8834"/>
                    <a:pt x="4143" y="8887"/>
                  </a:cubicBezTo>
                  <a:lnTo>
                    <a:pt x="4163" y="8920"/>
                  </a:lnTo>
                  <a:cubicBezTo>
                    <a:pt x="4200" y="8987"/>
                    <a:pt x="4230" y="9041"/>
                    <a:pt x="4250" y="9091"/>
                  </a:cubicBezTo>
                  <a:cubicBezTo>
                    <a:pt x="4264" y="9124"/>
                    <a:pt x="4277" y="9158"/>
                    <a:pt x="4287" y="9188"/>
                  </a:cubicBezTo>
                  <a:lnTo>
                    <a:pt x="4297" y="9218"/>
                  </a:lnTo>
                  <a:lnTo>
                    <a:pt x="4321" y="9292"/>
                  </a:lnTo>
                  <a:lnTo>
                    <a:pt x="4327" y="9302"/>
                  </a:lnTo>
                  <a:lnTo>
                    <a:pt x="4327" y="9305"/>
                  </a:lnTo>
                  <a:lnTo>
                    <a:pt x="4331" y="9318"/>
                  </a:lnTo>
                  <a:cubicBezTo>
                    <a:pt x="4344" y="9362"/>
                    <a:pt x="4354" y="9405"/>
                    <a:pt x="4367" y="9452"/>
                  </a:cubicBezTo>
                  <a:lnTo>
                    <a:pt x="4371" y="9462"/>
                  </a:lnTo>
                  <a:cubicBezTo>
                    <a:pt x="4377" y="9479"/>
                    <a:pt x="4381" y="9502"/>
                    <a:pt x="4388" y="9519"/>
                  </a:cubicBezTo>
                  <a:cubicBezTo>
                    <a:pt x="4394" y="9526"/>
                    <a:pt x="4394" y="9539"/>
                    <a:pt x="4398" y="9546"/>
                  </a:cubicBezTo>
                  <a:lnTo>
                    <a:pt x="4411" y="9596"/>
                  </a:lnTo>
                  <a:lnTo>
                    <a:pt x="4418" y="9639"/>
                  </a:lnTo>
                  <a:cubicBezTo>
                    <a:pt x="4428" y="9673"/>
                    <a:pt x="4434" y="9706"/>
                    <a:pt x="4438" y="9740"/>
                  </a:cubicBezTo>
                  <a:cubicBezTo>
                    <a:pt x="4448" y="9786"/>
                    <a:pt x="4454" y="9827"/>
                    <a:pt x="4464" y="9873"/>
                  </a:cubicBezTo>
                  <a:lnTo>
                    <a:pt x="4468" y="9897"/>
                  </a:lnTo>
                  <a:lnTo>
                    <a:pt x="4481" y="9974"/>
                  </a:lnTo>
                  <a:cubicBezTo>
                    <a:pt x="4494" y="10071"/>
                    <a:pt x="4511" y="10164"/>
                    <a:pt x="4531" y="10261"/>
                  </a:cubicBezTo>
                  <a:cubicBezTo>
                    <a:pt x="4535" y="10295"/>
                    <a:pt x="4545" y="10328"/>
                    <a:pt x="4548" y="10358"/>
                  </a:cubicBezTo>
                  <a:cubicBezTo>
                    <a:pt x="4555" y="10412"/>
                    <a:pt x="4568" y="10465"/>
                    <a:pt x="4578" y="10522"/>
                  </a:cubicBezTo>
                  <a:cubicBezTo>
                    <a:pt x="4585" y="10579"/>
                    <a:pt x="4595" y="10632"/>
                    <a:pt x="4601" y="10692"/>
                  </a:cubicBezTo>
                  <a:cubicBezTo>
                    <a:pt x="4618" y="10813"/>
                    <a:pt x="4635" y="10943"/>
                    <a:pt x="4662" y="11064"/>
                  </a:cubicBezTo>
                  <a:cubicBezTo>
                    <a:pt x="4685" y="11181"/>
                    <a:pt x="4719" y="11301"/>
                    <a:pt x="4772" y="11458"/>
                  </a:cubicBezTo>
                  <a:cubicBezTo>
                    <a:pt x="4815" y="11578"/>
                    <a:pt x="4862" y="11699"/>
                    <a:pt x="4916" y="11816"/>
                  </a:cubicBezTo>
                  <a:lnTo>
                    <a:pt x="4922" y="11829"/>
                  </a:lnTo>
                  <a:cubicBezTo>
                    <a:pt x="4902" y="11792"/>
                    <a:pt x="4882" y="11749"/>
                    <a:pt x="4856" y="11712"/>
                  </a:cubicBezTo>
                  <a:cubicBezTo>
                    <a:pt x="4839" y="11692"/>
                    <a:pt x="4829" y="11665"/>
                    <a:pt x="4812" y="11645"/>
                  </a:cubicBezTo>
                  <a:lnTo>
                    <a:pt x="4789" y="11612"/>
                  </a:lnTo>
                  <a:cubicBezTo>
                    <a:pt x="4765" y="11578"/>
                    <a:pt x="4739" y="11535"/>
                    <a:pt x="4705" y="11505"/>
                  </a:cubicBezTo>
                  <a:cubicBezTo>
                    <a:pt x="4662" y="11455"/>
                    <a:pt x="4612" y="11408"/>
                    <a:pt x="4565" y="11361"/>
                  </a:cubicBezTo>
                  <a:lnTo>
                    <a:pt x="4551" y="11354"/>
                  </a:lnTo>
                  <a:cubicBezTo>
                    <a:pt x="4535" y="11338"/>
                    <a:pt x="4518" y="11321"/>
                    <a:pt x="4501" y="11308"/>
                  </a:cubicBezTo>
                  <a:cubicBezTo>
                    <a:pt x="4468" y="11274"/>
                    <a:pt x="4434" y="11244"/>
                    <a:pt x="4398" y="11214"/>
                  </a:cubicBezTo>
                  <a:cubicBezTo>
                    <a:pt x="4367" y="11191"/>
                    <a:pt x="4337" y="11171"/>
                    <a:pt x="4311" y="11144"/>
                  </a:cubicBezTo>
                  <a:cubicBezTo>
                    <a:pt x="4284" y="11124"/>
                    <a:pt x="4254" y="11107"/>
                    <a:pt x="4227" y="11090"/>
                  </a:cubicBezTo>
                  <a:lnTo>
                    <a:pt x="4217" y="11087"/>
                  </a:lnTo>
                  <a:cubicBezTo>
                    <a:pt x="4153" y="11047"/>
                    <a:pt x="4100" y="11010"/>
                    <a:pt x="4050" y="10973"/>
                  </a:cubicBezTo>
                  <a:cubicBezTo>
                    <a:pt x="4026" y="10957"/>
                    <a:pt x="4003" y="10937"/>
                    <a:pt x="3980" y="10913"/>
                  </a:cubicBezTo>
                  <a:lnTo>
                    <a:pt x="3976" y="10913"/>
                  </a:lnTo>
                  <a:lnTo>
                    <a:pt x="3970" y="10910"/>
                  </a:lnTo>
                  <a:lnTo>
                    <a:pt x="3963" y="10903"/>
                  </a:lnTo>
                  <a:lnTo>
                    <a:pt x="3950" y="10890"/>
                  </a:lnTo>
                  <a:lnTo>
                    <a:pt x="3929" y="10870"/>
                  </a:lnTo>
                  <a:lnTo>
                    <a:pt x="3926" y="10863"/>
                  </a:lnTo>
                  <a:lnTo>
                    <a:pt x="3919" y="10860"/>
                  </a:lnTo>
                  <a:cubicBezTo>
                    <a:pt x="3886" y="10826"/>
                    <a:pt x="3859" y="10793"/>
                    <a:pt x="3829" y="10759"/>
                  </a:cubicBezTo>
                  <a:lnTo>
                    <a:pt x="3816" y="10743"/>
                  </a:lnTo>
                  <a:lnTo>
                    <a:pt x="3819" y="10746"/>
                  </a:lnTo>
                  <a:cubicBezTo>
                    <a:pt x="3816" y="10743"/>
                    <a:pt x="3812" y="10736"/>
                    <a:pt x="3809" y="10729"/>
                  </a:cubicBezTo>
                  <a:lnTo>
                    <a:pt x="3759" y="10669"/>
                  </a:lnTo>
                  <a:lnTo>
                    <a:pt x="3669" y="10555"/>
                  </a:lnTo>
                  <a:lnTo>
                    <a:pt x="3635" y="10509"/>
                  </a:lnTo>
                  <a:lnTo>
                    <a:pt x="3629" y="10502"/>
                  </a:lnTo>
                  <a:cubicBezTo>
                    <a:pt x="3615" y="10485"/>
                    <a:pt x="3598" y="10462"/>
                    <a:pt x="3585" y="10442"/>
                  </a:cubicBezTo>
                  <a:cubicBezTo>
                    <a:pt x="3558" y="10405"/>
                    <a:pt x="3532" y="10361"/>
                    <a:pt x="3501" y="10325"/>
                  </a:cubicBezTo>
                  <a:cubicBezTo>
                    <a:pt x="3491" y="10305"/>
                    <a:pt x="3475" y="10288"/>
                    <a:pt x="3461" y="10268"/>
                  </a:cubicBezTo>
                  <a:cubicBezTo>
                    <a:pt x="3451" y="10251"/>
                    <a:pt x="3441" y="10228"/>
                    <a:pt x="3431" y="10211"/>
                  </a:cubicBezTo>
                  <a:cubicBezTo>
                    <a:pt x="3411" y="10174"/>
                    <a:pt x="3395" y="10137"/>
                    <a:pt x="3374" y="10094"/>
                  </a:cubicBezTo>
                  <a:cubicBezTo>
                    <a:pt x="3364" y="10074"/>
                    <a:pt x="3351" y="10057"/>
                    <a:pt x="3344" y="10034"/>
                  </a:cubicBezTo>
                  <a:cubicBezTo>
                    <a:pt x="3334" y="10017"/>
                    <a:pt x="3331" y="10004"/>
                    <a:pt x="3324" y="9987"/>
                  </a:cubicBezTo>
                  <a:cubicBezTo>
                    <a:pt x="3314" y="9970"/>
                    <a:pt x="3311" y="9950"/>
                    <a:pt x="3301" y="9933"/>
                  </a:cubicBezTo>
                  <a:cubicBezTo>
                    <a:pt x="3298" y="9920"/>
                    <a:pt x="3294" y="9907"/>
                    <a:pt x="3284" y="9893"/>
                  </a:cubicBezTo>
                  <a:cubicBezTo>
                    <a:pt x="3267" y="9853"/>
                    <a:pt x="3257" y="9810"/>
                    <a:pt x="3241" y="9760"/>
                  </a:cubicBezTo>
                  <a:cubicBezTo>
                    <a:pt x="3231" y="9733"/>
                    <a:pt x="3227" y="9709"/>
                    <a:pt x="3224" y="9686"/>
                  </a:cubicBezTo>
                  <a:cubicBezTo>
                    <a:pt x="3214" y="9636"/>
                    <a:pt x="3214" y="9586"/>
                    <a:pt x="3214" y="9536"/>
                  </a:cubicBezTo>
                  <a:lnTo>
                    <a:pt x="3214" y="9499"/>
                  </a:lnTo>
                  <a:lnTo>
                    <a:pt x="3214" y="9482"/>
                  </a:lnTo>
                  <a:lnTo>
                    <a:pt x="3214" y="9425"/>
                  </a:lnTo>
                  <a:cubicBezTo>
                    <a:pt x="3214" y="9402"/>
                    <a:pt x="3217" y="9372"/>
                    <a:pt x="3217" y="9345"/>
                  </a:cubicBezTo>
                  <a:cubicBezTo>
                    <a:pt x="3224" y="9318"/>
                    <a:pt x="3224" y="9288"/>
                    <a:pt x="3227" y="9261"/>
                  </a:cubicBezTo>
                  <a:lnTo>
                    <a:pt x="3231" y="9191"/>
                  </a:lnTo>
                  <a:cubicBezTo>
                    <a:pt x="3241" y="9074"/>
                    <a:pt x="3251" y="8981"/>
                    <a:pt x="3261" y="8890"/>
                  </a:cubicBezTo>
                  <a:cubicBezTo>
                    <a:pt x="3264" y="8867"/>
                    <a:pt x="3267" y="8840"/>
                    <a:pt x="3267" y="8813"/>
                  </a:cubicBezTo>
                  <a:cubicBezTo>
                    <a:pt x="3281" y="8733"/>
                    <a:pt x="3294" y="8646"/>
                    <a:pt x="3311" y="8539"/>
                  </a:cubicBezTo>
                  <a:lnTo>
                    <a:pt x="3318" y="8503"/>
                  </a:lnTo>
                  <a:cubicBezTo>
                    <a:pt x="3328" y="8456"/>
                    <a:pt x="3334" y="8406"/>
                    <a:pt x="3344" y="8359"/>
                  </a:cubicBezTo>
                  <a:cubicBezTo>
                    <a:pt x="3348" y="8349"/>
                    <a:pt x="3348" y="8339"/>
                    <a:pt x="3351" y="8325"/>
                  </a:cubicBezTo>
                  <a:cubicBezTo>
                    <a:pt x="3358" y="8305"/>
                    <a:pt x="3361" y="8289"/>
                    <a:pt x="3364" y="8272"/>
                  </a:cubicBezTo>
                  <a:lnTo>
                    <a:pt x="3374" y="8235"/>
                  </a:lnTo>
                  <a:lnTo>
                    <a:pt x="3381" y="8198"/>
                  </a:lnTo>
                  <a:cubicBezTo>
                    <a:pt x="3401" y="8131"/>
                    <a:pt x="3418" y="8068"/>
                    <a:pt x="3441" y="8008"/>
                  </a:cubicBezTo>
                  <a:lnTo>
                    <a:pt x="3445" y="7991"/>
                  </a:lnTo>
                  <a:cubicBezTo>
                    <a:pt x="3465" y="7937"/>
                    <a:pt x="3485" y="7881"/>
                    <a:pt x="3501" y="7824"/>
                  </a:cubicBezTo>
                  <a:cubicBezTo>
                    <a:pt x="3512" y="7797"/>
                    <a:pt x="3525" y="7764"/>
                    <a:pt x="3532" y="7734"/>
                  </a:cubicBezTo>
                  <a:cubicBezTo>
                    <a:pt x="3538" y="7700"/>
                    <a:pt x="3545" y="7667"/>
                    <a:pt x="3548" y="7633"/>
                  </a:cubicBezTo>
                  <a:cubicBezTo>
                    <a:pt x="3552" y="7606"/>
                    <a:pt x="3548" y="7580"/>
                    <a:pt x="3548" y="7553"/>
                  </a:cubicBezTo>
                  <a:close/>
                  <a:moveTo>
                    <a:pt x="10703" y="11843"/>
                  </a:moveTo>
                  <a:lnTo>
                    <a:pt x="10703" y="11843"/>
                  </a:lnTo>
                  <a:cubicBezTo>
                    <a:pt x="10703" y="11844"/>
                    <a:pt x="10702" y="11845"/>
                    <a:pt x="10702" y="11846"/>
                  </a:cubicBezTo>
                  <a:lnTo>
                    <a:pt x="10702" y="11846"/>
                  </a:lnTo>
                  <a:cubicBezTo>
                    <a:pt x="10702" y="11845"/>
                    <a:pt x="10703" y="11844"/>
                    <a:pt x="10703" y="11843"/>
                  </a:cubicBezTo>
                  <a:close/>
                  <a:moveTo>
                    <a:pt x="4943" y="11863"/>
                  </a:moveTo>
                  <a:lnTo>
                    <a:pt x="4949" y="11873"/>
                  </a:lnTo>
                  <a:cubicBezTo>
                    <a:pt x="4947" y="11870"/>
                    <a:pt x="4945" y="11866"/>
                    <a:pt x="4943" y="11863"/>
                  </a:cubicBezTo>
                  <a:close/>
                  <a:moveTo>
                    <a:pt x="7116" y="7703"/>
                  </a:moveTo>
                  <a:lnTo>
                    <a:pt x="7116" y="7710"/>
                  </a:lnTo>
                  <a:lnTo>
                    <a:pt x="7116" y="7713"/>
                  </a:lnTo>
                  <a:lnTo>
                    <a:pt x="7116" y="7720"/>
                  </a:lnTo>
                  <a:cubicBezTo>
                    <a:pt x="7122" y="7754"/>
                    <a:pt x="7129" y="7787"/>
                    <a:pt x="7142" y="7817"/>
                  </a:cubicBezTo>
                  <a:cubicBezTo>
                    <a:pt x="7149" y="7851"/>
                    <a:pt x="7163" y="7881"/>
                    <a:pt x="7179" y="7911"/>
                  </a:cubicBezTo>
                  <a:cubicBezTo>
                    <a:pt x="7196" y="7937"/>
                    <a:pt x="7213" y="7971"/>
                    <a:pt x="7233" y="8001"/>
                  </a:cubicBezTo>
                  <a:lnTo>
                    <a:pt x="7243" y="8014"/>
                  </a:lnTo>
                  <a:cubicBezTo>
                    <a:pt x="7256" y="8034"/>
                    <a:pt x="7273" y="8054"/>
                    <a:pt x="7283" y="8071"/>
                  </a:cubicBezTo>
                  <a:lnTo>
                    <a:pt x="7296" y="8088"/>
                  </a:lnTo>
                  <a:cubicBezTo>
                    <a:pt x="7313" y="8111"/>
                    <a:pt x="7326" y="8131"/>
                    <a:pt x="7343" y="8148"/>
                  </a:cubicBezTo>
                  <a:cubicBezTo>
                    <a:pt x="7380" y="8198"/>
                    <a:pt x="7423" y="8245"/>
                    <a:pt x="7460" y="8289"/>
                  </a:cubicBezTo>
                  <a:cubicBezTo>
                    <a:pt x="7477" y="8312"/>
                    <a:pt x="7494" y="8332"/>
                    <a:pt x="7507" y="8352"/>
                  </a:cubicBezTo>
                  <a:cubicBezTo>
                    <a:pt x="7520" y="8372"/>
                    <a:pt x="7530" y="8396"/>
                    <a:pt x="7547" y="8416"/>
                  </a:cubicBezTo>
                  <a:cubicBezTo>
                    <a:pt x="7560" y="8439"/>
                    <a:pt x="7574" y="8466"/>
                    <a:pt x="7587" y="8486"/>
                  </a:cubicBezTo>
                  <a:cubicBezTo>
                    <a:pt x="7597" y="8513"/>
                    <a:pt x="7611" y="8533"/>
                    <a:pt x="7621" y="8556"/>
                  </a:cubicBezTo>
                  <a:lnTo>
                    <a:pt x="7627" y="8579"/>
                  </a:lnTo>
                  <a:lnTo>
                    <a:pt x="7627" y="8583"/>
                  </a:lnTo>
                  <a:lnTo>
                    <a:pt x="7627" y="8586"/>
                  </a:lnTo>
                  <a:lnTo>
                    <a:pt x="7631" y="8596"/>
                  </a:lnTo>
                  <a:lnTo>
                    <a:pt x="7634" y="8603"/>
                  </a:lnTo>
                  <a:lnTo>
                    <a:pt x="7647" y="8633"/>
                  </a:lnTo>
                  <a:lnTo>
                    <a:pt x="7657" y="8650"/>
                  </a:lnTo>
                  <a:lnTo>
                    <a:pt x="7664" y="8670"/>
                  </a:lnTo>
                  <a:cubicBezTo>
                    <a:pt x="7708" y="8770"/>
                    <a:pt x="7751" y="8870"/>
                    <a:pt x="7808" y="8967"/>
                  </a:cubicBezTo>
                  <a:cubicBezTo>
                    <a:pt x="7835" y="9021"/>
                    <a:pt x="7868" y="9074"/>
                    <a:pt x="7898" y="9124"/>
                  </a:cubicBezTo>
                  <a:lnTo>
                    <a:pt x="7901" y="9131"/>
                  </a:lnTo>
                  <a:lnTo>
                    <a:pt x="7915" y="9154"/>
                  </a:lnTo>
                  <a:lnTo>
                    <a:pt x="7918" y="9165"/>
                  </a:lnTo>
                  <a:lnTo>
                    <a:pt x="7918" y="9168"/>
                  </a:lnTo>
                  <a:lnTo>
                    <a:pt x="7928" y="9181"/>
                  </a:lnTo>
                  <a:lnTo>
                    <a:pt x="7942" y="9205"/>
                  </a:lnTo>
                  <a:cubicBezTo>
                    <a:pt x="7948" y="9218"/>
                    <a:pt x="7952" y="9231"/>
                    <a:pt x="7962" y="9248"/>
                  </a:cubicBezTo>
                  <a:cubicBezTo>
                    <a:pt x="7965" y="9258"/>
                    <a:pt x="7975" y="9271"/>
                    <a:pt x="7978" y="9285"/>
                  </a:cubicBezTo>
                  <a:lnTo>
                    <a:pt x="7992" y="9318"/>
                  </a:lnTo>
                  <a:lnTo>
                    <a:pt x="7995" y="9332"/>
                  </a:lnTo>
                  <a:cubicBezTo>
                    <a:pt x="7998" y="9338"/>
                    <a:pt x="8002" y="9348"/>
                    <a:pt x="8002" y="9355"/>
                  </a:cubicBezTo>
                  <a:lnTo>
                    <a:pt x="8015" y="9392"/>
                  </a:lnTo>
                  <a:lnTo>
                    <a:pt x="8029" y="9422"/>
                  </a:lnTo>
                  <a:lnTo>
                    <a:pt x="8029" y="9419"/>
                  </a:lnTo>
                  <a:lnTo>
                    <a:pt x="8035" y="9449"/>
                  </a:lnTo>
                  <a:cubicBezTo>
                    <a:pt x="8042" y="9465"/>
                    <a:pt x="8049" y="9485"/>
                    <a:pt x="8052" y="9502"/>
                  </a:cubicBezTo>
                  <a:cubicBezTo>
                    <a:pt x="8059" y="9519"/>
                    <a:pt x="8062" y="9539"/>
                    <a:pt x="8065" y="9556"/>
                  </a:cubicBezTo>
                  <a:lnTo>
                    <a:pt x="8075" y="9586"/>
                  </a:lnTo>
                  <a:cubicBezTo>
                    <a:pt x="8089" y="9633"/>
                    <a:pt x="8095" y="9676"/>
                    <a:pt x="8102" y="9723"/>
                  </a:cubicBezTo>
                  <a:lnTo>
                    <a:pt x="8109" y="9736"/>
                  </a:lnTo>
                  <a:cubicBezTo>
                    <a:pt x="8119" y="9810"/>
                    <a:pt x="8129" y="9877"/>
                    <a:pt x="8132" y="9940"/>
                  </a:cubicBezTo>
                  <a:cubicBezTo>
                    <a:pt x="8135" y="9974"/>
                    <a:pt x="8135" y="10004"/>
                    <a:pt x="8142" y="10037"/>
                  </a:cubicBezTo>
                  <a:cubicBezTo>
                    <a:pt x="8146" y="10071"/>
                    <a:pt x="8146" y="10104"/>
                    <a:pt x="8146" y="10141"/>
                  </a:cubicBezTo>
                  <a:cubicBezTo>
                    <a:pt x="8146" y="10171"/>
                    <a:pt x="8146" y="10204"/>
                    <a:pt x="8149" y="10238"/>
                  </a:cubicBezTo>
                  <a:lnTo>
                    <a:pt x="8149" y="10285"/>
                  </a:lnTo>
                  <a:lnTo>
                    <a:pt x="8149" y="10335"/>
                  </a:lnTo>
                  <a:lnTo>
                    <a:pt x="8149" y="10395"/>
                  </a:lnTo>
                  <a:lnTo>
                    <a:pt x="8149" y="10422"/>
                  </a:lnTo>
                  <a:cubicBezTo>
                    <a:pt x="8149" y="10445"/>
                    <a:pt x="8146" y="10468"/>
                    <a:pt x="8146" y="10492"/>
                  </a:cubicBezTo>
                  <a:lnTo>
                    <a:pt x="8146" y="10495"/>
                  </a:lnTo>
                  <a:lnTo>
                    <a:pt x="8146" y="10505"/>
                  </a:lnTo>
                  <a:cubicBezTo>
                    <a:pt x="8146" y="10522"/>
                    <a:pt x="8142" y="10539"/>
                    <a:pt x="8142" y="10555"/>
                  </a:cubicBezTo>
                  <a:lnTo>
                    <a:pt x="8135" y="10575"/>
                  </a:lnTo>
                  <a:cubicBezTo>
                    <a:pt x="8132" y="10592"/>
                    <a:pt x="8129" y="10612"/>
                    <a:pt x="8129" y="10629"/>
                  </a:cubicBezTo>
                  <a:lnTo>
                    <a:pt x="8125" y="10662"/>
                  </a:lnTo>
                  <a:cubicBezTo>
                    <a:pt x="8119" y="10679"/>
                    <a:pt x="8115" y="10702"/>
                    <a:pt x="8112" y="10719"/>
                  </a:cubicBezTo>
                  <a:lnTo>
                    <a:pt x="8109" y="10729"/>
                  </a:lnTo>
                  <a:cubicBezTo>
                    <a:pt x="8099" y="10773"/>
                    <a:pt x="8092" y="10809"/>
                    <a:pt x="8079" y="10853"/>
                  </a:cubicBezTo>
                  <a:lnTo>
                    <a:pt x="8075" y="10870"/>
                  </a:lnTo>
                  <a:lnTo>
                    <a:pt x="8069" y="10886"/>
                  </a:lnTo>
                  <a:lnTo>
                    <a:pt x="8045" y="10973"/>
                  </a:lnTo>
                  <a:cubicBezTo>
                    <a:pt x="8039" y="11003"/>
                    <a:pt x="8029" y="11030"/>
                    <a:pt x="8015" y="11060"/>
                  </a:cubicBezTo>
                  <a:cubicBezTo>
                    <a:pt x="7998" y="11107"/>
                    <a:pt x="7975" y="11147"/>
                    <a:pt x="7955" y="11194"/>
                  </a:cubicBezTo>
                  <a:cubicBezTo>
                    <a:pt x="7938" y="11227"/>
                    <a:pt x="7915" y="11257"/>
                    <a:pt x="7895" y="11281"/>
                  </a:cubicBezTo>
                  <a:cubicBezTo>
                    <a:pt x="7881" y="11298"/>
                    <a:pt x="7871" y="11311"/>
                    <a:pt x="7858" y="11328"/>
                  </a:cubicBezTo>
                  <a:lnTo>
                    <a:pt x="7855" y="11338"/>
                  </a:lnTo>
                  <a:cubicBezTo>
                    <a:pt x="7845" y="11348"/>
                    <a:pt x="7831" y="11361"/>
                    <a:pt x="7825" y="11371"/>
                  </a:cubicBezTo>
                  <a:cubicBezTo>
                    <a:pt x="7788" y="11411"/>
                    <a:pt x="7748" y="11458"/>
                    <a:pt x="7721" y="11505"/>
                  </a:cubicBezTo>
                  <a:cubicBezTo>
                    <a:pt x="7704" y="11532"/>
                    <a:pt x="7681" y="11565"/>
                    <a:pt x="7664" y="11599"/>
                  </a:cubicBezTo>
                  <a:cubicBezTo>
                    <a:pt x="7647" y="11632"/>
                    <a:pt x="7631" y="11672"/>
                    <a:pt x="7614" y="11712"/>
                  </a:cubicBezTo>
                  <a:cubicBezTo>
                    <a:pt x="7597" y="11759"/>
                    <a:pt x="7580" y="11809"/>
                    <a:pt x="7560" y="11856"/>
                  </a:cubicBezTo>
                  <a:cubicBezTo>
                    <a:pt x="7547" y="11889"/>
                    <a:pt x="7537" y="11916"/>
                    <a:pt x="7524" y="11950"/>
                  </a:cubicBezTo>
                  <a:cubicBezTo>
                    <a:pt x="7510" y="11983"/>
                    <a:pt x="7497" y="12016"/>
                    <a:pt x="7484" y="12047"/>
                  </a:cubicBezTo>
                  <a:cubicBezTo>
                    <a:pt x="7473" y="12080"/>
                    <a:pt x="7457" y="12123"/>
                    <a:pt x="7437" y="12160"/>
                  </a:cubicBezTo>
                  <a:cubicBezTo>
                    <a:pt x="7420" y="12194"/>
                    <a:pt x="7400" y="12230"/>
                    <a:pt x="7377" y="12267"/>
                  </a:cubicBezTo>
                  <a:lnTo>
                    <a:pt x="7373" y="12274"/>
                  </a:lnTo>
                  <a:lnTo>
                    <a:pt x="7370" y="12277"/>
                  </a:lnTo>
                  <a:lnTo>
                    <a:pt x="7363" y="12284"/>
                  </a:lnTo>
                  <a:lnTo>
                    <a:pt x="7360" y="12294"/>
                  </a:lnTo>
                  <a:lnTo>
                    <a:pt x="7356" y="12301"/>
                  </a:lnTo>
                  <a:cubicBezTo>
                    <a:pt x="7353" y="12311"/>
                    <a:pt x="7346" y="12314"/>
                    <a:pt x="7343" y="12324"/>
                  </a:cubicBezTo>
                  <a:lnTo>
                    <a:pt x="7323" y="12364"/>
                  </a:lnTo>
                  <a:cubicBezTo>
                    <a:pt x="7323" y="12357"/>
                    <a:pt x="7323" y="12351"/>
                    <a:pt x="7326" y="12344"/>
                  </a:cubicBezTo>
                  <a:cubicBezTo>
                    <a:pt x="7330" y="12314"/>
                    <a:pt x="7330" y="12291"/>
                    <a:pt x="7336" y="12261"/>
                  </a:cubicBezTo>
                  <a:cubicBezTo>
                    <a:pt x="7340" y="12207"/>
                    <a:pt x="7343" y="12150"/>
                    <a:pt x="7340" y="12090"/>
                  </a:cubicBezTo>
                  <a:cubicBezTo>
                    <a:pt x="7340" y="12063"/>
                    <a:pt x="7340" y="12040"/>
                    <a:pt x="7336" y="12013"/>
                  </a:cubicBezTo>
                  <a:cubicBezTo>
                    <a:pt x="7336" y="11993"/>
                    <a:pt x="7336" y="11973"/>
                    <a:pt x="7330" y="11950"/>
                  </a:cubicBezTo>
                  <a:cubicBezTo>
                    <a:pt x="7340" y="11896"/>
                    <a:pt x="7353" y="11849"/>
                    <a:pt x="7360" y="11806"/>
                  </a:cubicBezTo>
                  <a:cubicBezTo>
                    <a:pt x="7360" y="11799"/>
                    <a:pt x="7363" y="11792"/>
                    <a:pt x="7363" y="11789"/>
                  </a:cubicBezTo>
                  <a:lnTo>
                    <a:pt x="7363" y="11789"/>
                  </a:lnTo>
                  <a:cubicBezTo>
                    <a:pt x="7350" y="11809"/>
                    <a:pt x="7340" y="11829"/>
                    <a:pt x="7326" y="11856"/>
                  </a:cubicBezTo>
                  <a:lnTo>
                    <a:pt x="7326" y="11833"/>
                  </a:lnTo>
                  <a:lnTo>
                    <a:pt x="7326" y="11722"/>
                  </a:lnTo>
                  <a:cubicBezTo>
                    <a:pt x="7326" y="11679"/>
                    <a:pt x="7330" y="11632"/>
                    <a:pt x="7330" y="11592"/>
                  </a:cubicBezTo>
                  <a:cubicBezTo>
                    <a:pt x="7330" y="11562"/>
                    <a:pt x="7333" y="11532"/>
                    <a:pt x="7333" y="11505"/>
                  </a:cubicBezTo>
                  <a:cubicBezTo>
                    <a:pt x="7340" y="11411"/>
                    <a:pt x="7346" y="11321"/>
                    <a:pt x="7356" y="11224"/>
                  </a:cubicBezTo>
                  <a:cubicBezTo>
                    <a:pt x="7360" y="11164"/>
                    <a:pt x="7363" y="11110"/>
                    <a:pt x="7367" y="11054"/>
                  </a:cubicBezTo>
                  <a:cubicBezTo>
                    <a:pt x="7373" y="10997"/>
                    <a:pt x="7373" y="10943"/>
                    <a:pt x="7373" y="10890"/>
                  </a:cubicBezTo>
                  <a:lnTo>
                    <a:pt x="7373" y="10880"/>
                  </a:lnTo>
                  <a:cubicBezTo>
                    <a:pt x="7373" y="10759"/>
                    <a:pt x="7363" y="10639"/>
                    <a:pt x="7350" y="10529"/>
                  </a:cubicBezTo>
                  <a:cubicBezTo>
                    <a:pt x="7343" y="10472"/>
                    <a:pt x="7333" y="10412"/>
                    <a:pt x="7323" y="10358"/>
                  </a:cubicBezTo>
                  <a:lnTo>
                    <a:pt x="7310" y="10295"/>
                  </a:lnTo>
                  <a:cubicBezTo>
                    <a:pt x="7300" y="10261"/>
                    <a:pt x="7293" y="10234"/>
                    <a:pt x="7290" y="10201"/>
                  </a:cubicBezTo>
                  <a:cubicBezTo>
                    <a:pt x="7276" y="10141"/>
                    <a:pt x="7266" y="10084"/>
                    <a:pt x="7260" y="10024"/>
                  </a:cubicBezTo>
                  <a:cubicBezTo>
                    <a:pt x="7253" y="9970"/>
                    <a:pt x="7243" y="9917"/>
                    <a:pt x="7229" y="9860"/>
                  </a:cubicBezTo>
                  <a:cubicBezTo>
                    <a:pt x="7209" y="9750"/>
                    <a:pt x="7186" y="9633"/>
                    <a:pt x="7163" y="9519"/>
                  </a:cubicBezTo>
                  <a:lnTo>
                    <a:pt x="7159" y="9499"/>
                  </a:lnTo>
                  <a:lnTo>
                    <a:pt x="7146" y="9435"/>
                  </a:lnTo>
                  <a:cubicBezTo>
                    <a:pt x="7139" y="9405"/>
                    <a:pt x="7129" y="9375"/>
                    <a:pt x="7119" y="9342"/>
                  </a:cubicBezTo>
                  <a:cubicBezTo>
                    <a:pt x="7096" y="9298"/>
                    <a:pt x="7072" y="9251"/>
                    <a:pt x="7042" y="9205"/>
                  </a:cubicBezTo>
                  <a:lnTo>
                    <a:pt x="7042" y="9215"/>
                  </a:lnTo>
                  <a:lnTo>
                    <a:pt x="7042" y="9221"/>
                  </a:lnTo>
                  <a:cubicBezTo>
                    <a:pt x="7039" y="9268"/>
                    <a:pt x="7039" y="9315"/>
                    <a:pt x="7042" y="9372"/>
                  </a:cubicBezTo>
                  <a:cubicBezTo>
                    <a:pt x="7046" y="9422"/>
                    <a:pt x="7056" y="9472"/>
                    <a:pt x="7062" y="9519"/>
                  </a:cubicBezTo>
                  <a:lnTo>
                    <a:pt x="7066" y="9549"/>
                  </a:lnTo>
                  <a:lnTo>
                    <a:pt x="7126" y="9883"/>
                  </a:lnTo>
                  <a:lnTo>
                    <a:pt x="7126" y="9877"/>
                  </a:lnTo>
                  <a:cubicBezTo>
                    <a:pt x="7132" y="9923"/>
                    <a:pt x="7139" y="9970"/>
                    <a:pt x="7146" y="10017"/>
                  </a:cubicBezTo>
                  <a:cubicBezTo>
                    <a:pt x="7156" y="10067"/>
                    <a:pt x="7159" y="10117"/>
                    <a:pt x="7169" y="10168"/>
                  </a:cubicBezTo>
                  <a:cubicBezTo>
                    <a:pt x="7176" y="10221"/>
                    <a:pt x="7189" y="10275"/>
                    <a:pt x="7196" y="10328"/>
                  </a:cubicBezTo>
                  <a:cubicBezTo>
                    <a:pt x="7206" y="10368"/>
                    <a:pt x="7213" y="10405"/>
                    <a:pt x="7216" y="10442"/>
                  </a:cubicBezTo>
                  <a:cubicBezTo>
                    <a:pt x="7226" y="10489"/>
                    <a:pt x="7229" y="10542"/>
                    <a:pt x="7233" y="10595"/>
                  </a:cubicBezTo>
                  <a:cubicBezTo>
                    <a:pt x="7239" y="10646"/>
                    <a:pt x="7243" y="10702"/>
                    <a:pt x="7243" y="10759"/>
                  </a:cubicBezTo>
                  <a:lnTo>
                    <a:pt x="7243" y="10763"/>
                  </a:lnTo>
                  <a:lnTo>
                    <a:pt x="7243" y="10786"/>
                  </a:lnTo>
                  <a:lnTo>
                    <a:pt x="7243" y="10823"/>
                  </a:lnTo>
                  <a:cubicBezTo>
                    <a:pt x="7243" y="10943"/>
                    <a:pt x="7239" y="11057"/>
                    <a:pt x="7229" y="11164"/>
                  </a:cubicBezTo>
                  <a:cubicBezTo>
                    <a:pt x="7223" y="11264"/>
                    <a:pt x="7209" y="11391"/>
                    <a:pt x="7206" y="11512"/>
                  </a:cubicBezTo>
                  <a:cubicBezTo>
                    <a:pt x="7199" y="11572"/>
                    <a:pt x="7199" y="11629"/>
                    <a:pt x="7199" y="11679"/>
                  </a:cubicBezTo>
                  <a:cubicBezTo>
                    <a:pt x="7199" y="11732"/>
                    <a:pt x="7199" y="11796"/>
                    <a:pt x="7206" y="11856"/>
                  </a:cubicBezTo>
                  <a:lnTo>
                    <a:pt x="7206" y="11866"/>
                  </a:lnTo>
                  <a:cubicBezTo>
                    <a:pt x="7209" y="11916"/>
                    <a:pt x="7209" y="11966"/>
                    <a:pt x="7213" y="12013"/>
                  </a:cubicBezTo>
                  <a:lnTo>
                    <a:pt x="7213" y="12023"/>
                  </a:lnTo>
                  <a:cubicBezTo>
                    <a:pt x="7216" y="12073"/>
                    <a:pt x="7223" y="12127"/>
                    <a:pt x="7223" y="12180"/>
                  </a:cubicBezTo>
                  <a:cubicBezTo>
                    <a:pt x="7223" y="12250"/>
                    <a:pt x="7216" y="12324"/>
                    <a:pt x="7216" y="12384"/>
                  </a:cubicBezTo>
                  <a:lnTo>
                    <a:pt x="7216" y="12378"/>
                  </a:lnTo>
                  <a:cubicBezTo>
                    <a:pt x="7216" y="12378"/>
                    <a:pt x="7215" y="12378"/>
                    <a:pt x="7214" y="12378"/>
                  </a:cubicBezTo>
                  <a:cubicBezTo>
                    <a:pt x="7205" y="12378"/>
                    <a:pt x="7196" y="12350"/>
                    <a:pt x="7189" y="12327"/>
                  </a:cubicBezTo>
                  <a:cubicBezTo>
                    <a:pt x="7179" y="12297"/>
                    <a:pt x="7169" y="12267"/>
                    <a:pt x="7159" y="12240"/>
                  </a:cubicBezTo>
                  <a:cubicBezTo>
                    <a:pt x="7156" y="12227"/>
                    <a:pt x="7153" y="12217"/>
                    <a:pt x="7146" y="12210"/>
                  </a:cubicBezTo>
                  <a:lnTo>
                    <a:pt x="7139" y="12194"/>
                  </a:lnTo>
                  <a:cubicBezTo>
                    <a:pt x="7136" y="12184"/>
                    <a:pt x="7129" y="12174"/>
                    <a:pt x="7122" y="12164"/>
                  </a:cubicBezTo>
                  <a:lnTo>
                    <a:pt x="7122" y="12160"/>
                  </a:lnTo>
                  <a:lnTo>
                    <a:pt x="7122" y="12157"/>
                  </a:lnTo>
                  <a:cubicBezTo>
                    <a:pt x="7106" y="12127"/>
                    <a:pt x="7089" y="12100"/>
                    <a:pt x="7076" y="12077"/>
                  </a:cubicBezTo>
                  <a:lnTo>
                    <a:pt x="7039" y="12026"/>
                  </a:lnTo>
                  <a:lnTo>
                    <a:pt x="7025" y="12010"/>
                  </a:lnTo>
                  <a:cubicBezTo>
                    <a:pt x="7012" y="11993"/>
                    <a:pt x="6995" y="11976"/>
                    <a:pt x="6985" y="11960"/>
                  </a:cubicBezTo>
                  <a:lnTo>
                    <a:pt x="6969" y="11940"/>
                  </a:lnTo>
                  <a:cubicBezTo>
                    <a:pt x="6939" y="11899"/>
                    <a:pt x="6905" y="11859"/>
                    <a:pt x="6875" y="11816"/>
                  </a:cubicBezTo>
                  <a:cubicBezTo>
                    <a:pt x="6868" y="11806"/>
                    <a:pt x="6858" y="11792"/>
                    <a:pt x="6852" y="11782"/>
                  </a:cubicBezTo>
                  <a:cubicBezTo>
                    <a:pt x="6825" y="11749"/>
                    <a:pt x="6805" y="11712"/>
                    <a:pt x="6785" y="11682"/>
                  </a:cubicBezTo>
                  <a:cubicBezTo>
                    <a:pt x="6771" y="11662"/>
                    <a:pt x="6755" y="11642"/>
                    <a:pt x="6741" y="11622"/>
                  </a:cubicBezTo>
                  <a:cubicBezTo>
                    <a:pt x="6735" y="11609"/>
                    <a:pt x="6728" y="11599"/>
                    <a:pt x="6721" y="11588"/>
                  </a:cubicBezTo>
                  <a:cubicBezTo>
                    <a:pt x="6711" y="11575"/>
                    <a:pt x="6708" y="11565"/>
                    <a:pt x="6701" y="11555"/>
                  </a:cubicBezTo>
                  <a:lnTo>
                    <a:pt x="6688" y="11532"/>
                  </a:lnTo>
                  <a:cubicBezTo>
                    <a:pt x="6661" y="11498"/>
                    <a:pt x="6641" y="11461"/>
                    <a:pt x="6611" y="11428"/>
                  </a:cubicBezTo>
                  <a:cubicBezTo>
                    <a:pt x="6604" y="11415"/>
                    <a:pt x="6591" y="11405"/>
                    <a:pt x="6584" y="11395"/>
                  </a:cubicBezTo>
                  <a:lnTo>
                    <a:pt x="6584" y="11395"/>
                  </a:lnTo>
                  <a:lnTo>
                    <a:pt x="6587" y="11398"/>
                  </a:lnTo>
                  <a:cubicBezTo>
                    <a:pt x="6567" y="11375"/>
                    <a:pt x="6551" y="11354"/>
                    <a:pt x="6527" y="11328"/>
                  </a:cubicBezTo>
                  <a:lnTo>
                    <a:pt x="6504" y="11294"/>
                  </a:lnTo>
                  <a:lnTo>
                    <a:pt x="6494" y="11288"/>
                  </a:lnTo>
                  <a:lnTo>
                    <a:pt x="6484" y="11271"/>
                  </a:lnTo>
                  <a:cubicBezTo>
                    <a:pt x="6470" y="11257"/>
                    <a:pt x="6460" y="11241"/>
                    <a:pt x="6450" y="11221"/>
                  </a:cubicBezTo>
                  <a:cubicBezTo>
                    <a:pt x="6434" y="11194"/>
                    <a:pt x="6420" y="11171"/>
                    <a:pt x="6407" y="11140"/>
                  </a:cubicBezTo>
                  <a:cubicBezTo>
                    <a:pt x="6394" y="11110"/>
                    <a:pt x="6384" y="11077"/>
                    <a:pt x="6374" y="11047"/>
                  </a:cubicBezTo>
                  <a:lnTo>
                    <a:pt x="6370" y="11040"/>
                  </a:lnTo>
                  <a:lnTo>
                    <a:pt x="6360" y="11007"/>
                  </a:lnTo>
                  <a:lnTo>
                    <a:pt x="6353" y="10977"/>
                  </a:lnTo>
                  <a:lnTo>
                    <a:pt x="6353" y="10973"/>
                  </a:lnTo>
                  <a:lnTo>
                    <a:pt x="6353" y="10970"/>
                  </a:lnTo>
                  <a:cubicBezTo>
                    <a:pt x="6353" y="10963"/>
                    <a:pt x="6350" y="10957"/>
                    <a:pt x="6350" y="10953"/>
                  </a:cubicBezTo>
                  <a:lnTo>
                    <a:pt x="6343" y="10940"/>
                  </a:lnTo>
                  <a:lnTo>
                    <a:pt x="6343" y="10930"/>
                  </a:lnTo>
                  <a:lnTo>
                    <a:pt x="6340" y="10906"/>
                  </a:lnTo>
                  <a:lnTo>
                    <a:pt x="6340" y="10903"/>
                  </a:lnTo>
                  <a:lnTo>
                    <a:pt x="6340" y="10896"/>
                  </a:lnTo>
                  <a:lnTo>
                    <a:pt x="6340" y="10893"/>
                  </a:lnTo>
                  <a:lnTo>
                    <a:pt x="6340" y="10890"/>
                  </a:lnTo>
                  <a:lnTo>
                    <a:pt x="6337" y="10856"/>
                  </a:lnTo>
                  <a:lnTo>
                    <a:pt x="6333" y="10823"/>
                  </a:lnTo>
                  <a:cubicBezTo>
                    <a:pt x="6333" y="10813"/>
                    <a:pt x="6327" y="10806"/>
                    <a:pt x="6327" y="10796"/>
                  </a:cubicBezTo>
                  <a:lnTo>
                    <a:pt x="6327" y="10786"/>
                  </a:lnTo>
                  <a:lnTo>
                    <a:pt x="6323" y="10763"/>
                  </a:lnTo>
                  <a:cubicBezTo>
                    <a:pt x="6323" y="10753"/>
                    <a:pt x="6320" y="10743"/>
                    <a:pt x="6320" y="10729"/>
                  </a:cubicBezTo>
                  <a:cubicBezTo>
                    <a:pt x="6320" y="10713"/>
                    <a:pt x="6317" y="10696"/>
                    <a:pt x="6317" y="10676"/>
                  </a:cubicBezTo>
                  <a:lnTo>
                    <a:pt x="6317" y="10642"/>
                  </a:lnTo>
                  <a:lnTo>
                    <a:pt x="6317" y="10575"/>
                  </a:lnTo>
                  <a:lnTo>
                    <a:pt x="6317" y="10559"/>
                  </a:lnTo>
                  <a:lnTo>
                    <a:pt x="6317" y="10542"/>
                  </a:lnTo>
                  <a:lnTo>
                    <a:pt x="6317" y="10509"/>
                  </a:lnTo>
                  <a:lnTo>
                    <a:pt x="6317" y="10485"/>
                  </a:lnTo>
                  <a:lnTo>
                    <a:pt x="6317" y="10468"/>
                  </a:lnTo>
                  <a:lnTo>
                    <a:pt x="6317" y="10432"/>
                  </a:lnTo>
                  <a:lnTo>
                    <a:pt x="6320" y="10365"/>
                  </a:lnTo>
                  <a:lnTo>
                    <a:pt x="6323" y="10301"/>
                  </a:lnTo>
                  <a:cubicBezTo>
                    <a:pt x="6327" y="10234"/>
                    <a:pt x="6333" y="10171"/>
                    <a:pt x="6337" y="10104"/>
                  </a:cubicBezTo>
                  <a:lnTo>
                    <a:pt x="6340" y="10067"/>
                  </a:lnTo>
                  <a:lnTo>
                    <a:pt x="6340" y="10071"/>
                  </a:lnTo>
                  <a:lnTo>
                    <a:pt x="6343" y="10030"/>
                  </a:lnTo>
                  <a:cubicBezTo>
                    <a:pt x="6350" y="10007"/>
                    <a:pt x="6350" y="9987"/>
                    <a:pt x="6353" y="9960"/>
                  </a:cubicBezTo>
                  <a:cubicBezTo>
                    <a:pt x="6353" y="9954"/>
                    <a:pt x="6357" y="9940"/>
                    <a:pt x="6357" y="9933"/>
                  </a:cubicBezTo>
                  <a:lnTo>
                    <a:pt x="6360" y="9920"/>
                  </a:lnTo>
                  <a:lnTo>
                    <a:pt x="6360" y="9917"/>
                  </a:lnTo>
                  <a:cubicBezTo>
                    <a:pt x="6367" y="9900"/>
                    <a:pt x="6367" y="9877"/>
                    <a:pt x="6370" y="9860"/>
                  </a:cubicBezTo>
                  <a:cubicBezTo>
                    <a:pt x="6374" y="9837"/>
                    <a:pt x="6377" y="9816"/>
                    <a:pt x="6384" y="9793"/>
                  </a:cubicBezTo>
                  <a:lnTo>
                    <a:pt x="6390" y="9766"/>
                  </a:lnTo>
                  <a:lnTo>
                    <a:pt x="6404" y="9716"/>
                  </a:lnTo>
                  <a:cubicBezTo>
                    <a:pt x="6407" y="9703"/>
                    <a:pt x="6407" y="9693"/>
                    <a:pt x="6410" y="9683"/>
                  </a:cubicBezTo>
                  <a:lnTo>
                    <a:pt x="6410" y="9686"/>
                  </a:lnTo>
                  <a:cubicBezTo>
                    <a:pt x="6420" y="9653"/>
                    <a:pt x="6427" y="9619"/>
                    <a:pt x="6440" y="9582"/>
                  </a:cubicBezTo>
                  <a:cubicBezTo>
                    <a:pt x="6450" y="9542"/>
                    <a:pt x="6460" y="9506"/>
                    <a:pt x="6474" y="9459"/>
                  </a:cubicBezTo>
                  <a:cubicBezTo>
                    <a:pt x="6494" y="9392"/>
                    <a:pt x="6517" y="9308"/>
                    <a:pt x="6537" y="9231"/>
                  </a:cubicBezTo>
                  <a:cubicBezTo>
                    <a:pt x="6551" y="9181"/>
                    <a:pt x="6557" y="9131"/>
                    <a:pt x="6571" y="9064"/>
                  </a:cubicBezTo>
                  <a:cubicBezTo>
                    <a:pt x="6574" y="9027"/>
                    <a:pt x="6584" y="8997"/>
                    <a:pt x="6587" y="8964"/>
                  </a:cubicBezTo>
                  <a:cubicBezTo>
                    <a:pt x="6587" y="8954"/>
                    <a:pt x="6591" y="8940"/>
                    <a:pt x="6591" y="8934"/>
                  </a:cubicBezTo>
                  <a:cubicBezTo>
                    <a:pt x="6591" y="8924"/>
                    <a:pt x="6594" y="8914"/>
                    <a:pt x="6594" y="8904"/>
                  </a:cubicBezTo>
                  <a:lnTo>
                    <a:pt x="6601" y="8880"/>
                  </a:lnTo>
                  <a:cubicBezTo>
                    <a:pt x="6604" y="8854"/>
                    <a:pt x="6604" y="8834"/>
                    <a:pt x="6608" y="8807"/>
                  </a:cubicBezTo>
                  <a:lnTo>
                    <a:pt x="6608" y="8787"/>
                  </a:lnTo>
                  <a:cubicBezTo>
                    <a:pt x="6611" y="8757"/>
                    <a:pt x="6611" y="8730"/>
                    <a:pt x="6618" y="8700"/>
                  </a:cubicBezTo>
                  <a:cubicBezTo>
                    <a:pt x="6621" y="8663"/>
                    <a:pt x="6624" y="8623"/>
                    <a:pt x="6624" y="8586"/>
                  </a:cubicBezTo>
                  <a:lnTo>
                    <a:pt x="6628" y="8519"/>
                  </a:lnTo>
                  <a:cubicBezTo>
                    <a:pt x="6631" y="8479"/>
                    <a:pt x="6641" y="8432"/>
                    <a:pt x="6648" y="8389"/>
                  </a:cubicBezTo>
                  <a:cubicBezTo>
                    <a:pt x="6658" y="8362"/>
                    <a:pt x="6668" y="8332"/>
                    <a:pt x="6678" y="8305"/>
                  </a:cubicBezTo>
                  <a:cubicBezTo>
                    <a:pt x="6705" y="8248"/>
                    <a:pt x="6731" y="8188"/>
                    <a:pt x="6761" y="8135"/>
                  </a:cubicBezTo>
                  <a:cubicBezTo>
                    <a:pt x="6775" y="8115"/>
                    <a:pt x="6788" y="8095"/>
                    <a:pt x="6798" y="8078"/>
                  </a:cubicBezTo>
                  <a:lnTo>
                    <a:pt x="6805" y="8068"/>
                  </a:lnTo>
                  <a:cubicBezTo>
                    <a:pt x="6825" y="8044"/>
                    <a:pt x="6845" y="8021"/>
                    <a:pt x="6862" y="8001"/>
                  </a:cubicBezTo>
                  <a:cubicBezTo>
                    <a:pt x="6882" y="7978"/>
                    <a:pt x="6905" y="7954"/>
                    <a:pt x="6925" y="7934"/>
                  </a:cubicBezTo>
                  <a:lnTo>
                    <a:pt x="6949" y="7904"/>
                  </a:lnTo>
                  <a:lnTo>
                    <a:pt x="6975" y="7877"/>
                  </a:lnTo>
                  <a:lnTo>
                    <a:pt x="6992" y="7861"/>
                  </a:lnTo>
                  <a:cubicBezTo>
                    <a:pt x="7009" y="7844"/>
                    <a:pt x="7025" y="7827"/>
                    <a:pt x="7039" y="7810"/>
                  </a:cubicBezTo>
                  <a:cubicBezTo>
                    <a:pt x="7062" y="7780"/>
                    <a:pt x="7079" y="7760"/>
                    <a:pt x="7096" y="7734"/>
                  </a:cubicBezTo>
                  <a:cubicBezTo>
                    <a:pt x="7106" y="7727"/>
                    <a:pt x="7109" y="7713"/>
                    <a:pt x="7116" y="7703"/>
                  </a:cubicBezTo>
                  <a:close/>
                  <a:moveTo>
                    <a:pt x="5524" y="12458"/>
                  </a:moveTo>
                  <a:lnTo>
                    <a:pt x="5524" y="12458"/>
                  </a:lnTo>
                  <a:cubicBezTo>
                    <a:pt x="5524" y="12458"/>
                    <a:pt x="5524" y="12458"/>
                    <a:pt x="5524" y="12458"/>
                  </a:cubicBezTo>
                  <a:close/>
                  <a:moveTo>
                    <a:pt x="2224" y="11124"/>
                  </a:moveTo>
                  <a:cubicBezTo>
                    <a:pt x="2238" y="11130"/>
                    <a:pt x="2244" y="11137"/>
                    <a:pt x="2258" y="11144"/>
                  </a:cubicBezTo>
                  <a:cubicBezTo>
                    <a:pt x="2278" y="11157"/>
                    <a:pt x="2295" y="11174"/>
                    <a:pt x="2315" y="11191"/>
                  </a:cubicBezTo>
                  <a:cubicBezTo>
                    <a:pt x="2338" y="11207"/>
                    <a:pt x="2355" y="11227"/>
                    <a:pt x="2371" y="11247"/>
                  </a:cubicBezTo>
                  <a:lnTo>
                    <a:pt x="2391" y="11271"/>
                  </a:lnTo>
                  <a:cubicBezTo>
                    <a:pt x="2415" y="11294"/>
                    <a:pt x="2438" y="11321"/>
                    <a:pt x="2462" y="11344"/>
                  </a:cubicBezTo>
                  <a:lnTo>
                    <a:pt x="2472" y="11358"/>
                  </a:lnTo>
                  <a:lnTo>
                    <a:pt x="2478" y="11371"/>
                  </a:lnTo>
                  <a:lnTo>
                    <a:pt x="2482" y="11375"/>
                  </a:lnTo>
                  <a:cubicBezTo>
                    <a:pt x="2488" y="11378"/>
                    <a:pt x="2492" y="11381"/>
                    <a:pt x="2492" y="11388"/>
                  </a:cubicBezTo>
                  <a:lnTo>
                    <a:pt x="2505" y="11408"/>
                  </a:lnTo>
                  <a:cubicBezTo>
                    <a:pt x="2512" y="11421"/>
                    <a:pt x="2515" y="11428"/>
                    <a:pt x="2525" y="11441"/>
                  </a:cubicBezTo>
                  <a:cubicBezTo>
                    <a:pt x="2539" y="11461"/>
                    <a:pt x="2549" y="11488"/>
                    <a:pt x="2562" y="11508"/>
                  </a:cubicBezTo>
                  <a:lnTo>
                    <a:pt x="2572" y="11522"/>
                  </a:lnTo>
                  <a:cubicBezTo>
                    <a:pt x="2592" y="11555"/>
                    <a:pt x="2609" y="11592"/>
                    <a:pt x="2629" y="11629"/>
                  </a:cubicBezTo>
                  <a:cubicBezTo>
                    <a:pt x="2649" y="11672"/>
                    <a:pt x="2662" y="11712"/>
                    <a:pt x="2676" y="11756"/>
                  </a:cubicBezTo>
                  <a:cubicBezTo>
                    <a:pt x="2689" y="11792"/>
                    <a:pt x="2696" y="11826"/>
                    <a:pt x="2699" y="11859"/>
                  </a:cubicBezTo>
                  <a:cubicBezTo>
                    <a:pt x="2702" y="11883"/>
                    <a:pt x="2709" y="11913"/>
                    <a:pt x="2709" y="11943"/>
                  </a:cubicBezTo>
                  <a:lnTo>
                    <a:pt x="2709" y="12030"/>
                  </a:lnTo>
                  <a:cubicBezTo>
                    <a:pt x="2709" y="12057"/>
                    <a:pt x="2702" y="12077"/>
                    <a:pt x="2702" y="12100"/>
                  </a:cubicBezTo>
                  <a:cubicBezTo>
                    <a:pt x="2702" y="12140"/>
                    <a:pt x="2699" y="12180"/>
                    <a:pt x="2696" y="12217"/>
                  </a:cubicBezTo>
                  <a:lnTo>
                    <a:pt x="2696" y="12224"/>
                  </a:lnTo>
                  <a:lnTo>
                    <a:pt x="2696" y="12240"/>
                  </a:lnTo>
                  <a:lnTo>
                    <a:pt x="2696" y="12247"/>
                  </a:lnTo>
                  <a:lnTo>
                    <a:pt x="2696" y="12250"/>
                  </a:lnTo>
                  <a:cubicBezTo>
                    <a:pt x="2696" y="12264"/>
                    <a:pt x="2692" y="12277"/>
                    <a:pt x="2692" y="12291"/>
                  </a:cubicBezTo>
                  <a:lnTo>
                    <a:pt x="2692" y="12297"/>
                  </a:lnTo>
                  <a:lnTo>
                    <a:pt x="2692" y="12311"/>
                  </a:lnTo>
                  <a:lnTo>
                    <a:pt x="2689" y="12347"/>
                  </a:lnTo>
                  <a:lnTo>
                    <a:pt x="2676" y="12498"/>
                  </a:lnTo>
                  <a:lnTo>
                    <a:pt x="2676" y="12525"/>
                  </a:lnTo>
                  <a:lnTo>
                    <a:pt x="2676" y="12541"/>
                  </a:lnTo>
                  <a:cubicBezTo>
                    <a:pt x="2676" y="12565"/>
                    <a:pt x="2672" y="12585"/>
                    <a:pt x="2672" y="12612"/>
                  </a:cubicBezTo>
                  <a:lnTo>
                    <a:pt x="2672" y="12615"/>
                  </a:lnTo>
                  <a:cubicBezTo>
                    <a:pt x="2666" y="12592"/>
                    <a:pt x="2666" y="12565"/>
                    <a:pt x="2662" y="12545"/>
                  </a:cubicBezTo>
                  <a:lnTo>
                    <a:pt x="2662" y="12474"/>
                  </a:lnTo>
                  <a:lnTo>
                    <a:pt x="2662" y="12398"/>
                  </a:lnTo>
                  <a:cubicBezTo>
                    <a:pt x="2662" y="12374"/>
                    <a:pt x="2659" y="12344"/>
                    <a:pt x="2656" y="12324"/>
                  </a:cubicBezTo>
                  <a:cubicBezTo>
                    <a:pt x="2649" y="12301"/>
                    <a:pt x="2642" y="12277"/>
                    <a:pt x="2632" y="12257"/>
                  </a:cubicBezTo>
                  <a:cubicBezTo>
                    <a:pt x="2615" y="12210"/>
                    <a:pt x="2599" y="12167"/>
                    <a:pt x="2582" y="12130"/>
                  </a:cubicBezTo>
                  <a:cubicBezTo>
                    <a:pt x="2575" y="12113"/>
                    <a:pt x="2562" y="12093"/>
                    <a:pt x="2549" y="12077"/>
                  </a:cubicBezTo>
                  <a:cubicBezTo>
                    <a:pt x="2539" y="12060"/>
                    <a:pt x="2522" y="12040"/>
                    <a:pt x="2508" y="12023"/>
                  </a:cubicBezTo>
                  <a:cubicBezTo>
                    <a:pt x="2488" y="12000"/>
                    <a:pt x="2465" y="11980"/>
                    <a:pt x="2445" y="11963"/>
                  </a:cubicBezTo>
                  <a:cubicBezTo>
                    <a:pt x="2432" y="11956"/>
                    <a:pt x="2425" y="11946"/>
                    <a:pt x="2412" y="11940"/>
                  </a:cubicBezTo>
                  <a:cubicBezTo>
                    <a:pt x="2398" y="11930"/>
                    <a:pt x="2388" y="11923"/>
                    <a:pt x="2375" y="11916"/>
                  </a:cubicBezTo>
                  <a:cubicBezTo>
                    <a:pt x="2348" y="11906"/>
                    <a:pt x="2325" y="11899"/>
                    <a:pt x="2308" y="11899"/>
                  </a:cubicBezTo>
                  <a:lnTo>
                    <a:pt x="2291" y="11899"/>
                  </a:lnTo>
                  <a:lnTo>
                    <a:pt x="2291" y="11896"/>
                  </a:lnTo>
                  <a:lnTo>
                    <a:pt x="2291" y="11893"/>
                  </a:lnTo>
                  <a:cubicBezTo>
                    <a:pt x="2291" y="11876"/>
                    <a:pt x="2291" y="11859"/>
                    <a:pt x="2288" y="11846"/>
                  </a:cubicBezTo>
                  <a:lnTo>
                    <a:pt x="2288" y="11839"/>
                  </a:lnTo>
                  <a:cubicBezTo>
                    <a:pt x="2281" y="11823"/>
                    <a:pt x="2281" y="11806"/>
                    <a:pt x="2281" y="11782"/>
                  </a:cubicBezTo>
                  <a:cubicBezTo>
                    <a:pt x="2274" y="11709"/>
                    <a:pt x="2271" y="11639"/>
                    <a:pt x="2264" y="11558"/>
                  </a:cubicBezTo>
                  <a:lnTo>
                    <a:pt x="2254" y="11308"/>
                  </a:lnTo>
                  <a:cubicBezTo>
                    <a:pt x="2254" y="11294"/>
                    <a:pt x="2254" y="11278"/>
                    <a:pt x="2248" y="11264"/>
                  </a:cubicBezTo>
                  <a:lnTo>
                    <a:pt x="2248" y="11244"/>
                  </a:lnTo>
                  <a:cubicBezTo>
                    <a:pt x="2248" y="11224"/>
                    <a:pt x="2244" y="11204"/>
                    <a:pt x="2241" y="11181"/>
                  </a:cubicBezTo>
                  <a:lnTo>
                    <a:pt x="2241" y="11177"/>
                  </a:lnTo>
                  <a:cubicBezTo>
                    <a:pt x="2238" y="11161"/>
                    <a:pt x="2238" y="11147"/>
                    <a:pt x="2231" y="11130"/>
                  </a:cubicBezTo>
                  <a:lnTo>
                    <a:pt x="2224" y="11124"/>
                  </a:lnTo>
                  <a:close/>
                  <a:moveTo>
                    <a:pt x="1302" y="10679"/>
                  </a:moveTo>
                  <a:cubicBezTo>
                    <a:pt x="1342" y="10679"/>
                    <a:pt x="1388" y="10686"/>
                    <a:pt x="1425" y="10686"/>
                  </a:cubicBezTo>
                  <a:cubicBezTo>
                    <a:pt x="1435" y="10686"/>
                    <a:pt x="1442" y="10686"/>
                    <a:pt x="1445" y="10689"/>
                  </a:cubicBezTo>
                  <a:cubicBezTo>
                    <a:pt x="1462" y="10689"/>
                    <a:pt x="1475" y="10692"/>
                    <a:pt x="1492" y="10692"/>
                  </a:cubicBezTo>
                  <a:lnTo>
                    <a:pt x="1526" y="10696"/>
                  </a:lnTo>
                  <a:lnTo>
                    <a:pt x="1559" y="10702"/>
                  </a:lnTo>
                  <a:cubicBezTo>
                    <a:pt x="1589" y="10709"/>
                    <a:pt x="1609" y="10713"/>
                    <a:pt x="1636" y="10723"/>
                  </a:cubicBezTo>
                  <a:cubicBezTo>
                    <a:pt x="1663" y="10736"/>
                    <a:pt x="1689" y="10746"/>
                    <a:pt x="1719" y="10759"/>
                  </a:cubicBezTo>
                  <a:cubicBezTo>
                    <a:pt x="1740" y="10773"/>
                    <a:pt x="1760" y="10786"/>
                    <a:pt x="1786" y="10796"/>
                  </a:cubicBezTo>
                  <a:cubicBezTo>
                    <a:pt x="1806" y="10809"/>
                    <a:pt x="1830" y="10826"/>
                    <a:pt x="1857" y="10843"/>
                  </a:cubicBezTo>
                  <a:lnTo>
                    <a:pt x="1913" y="10886"/>
                  </a:lnTo>
                  <a:lnTo>
                    <a:pt x="1930" y="10896"/>
                  </a:lnTo>
                  <a:cubicBezTo>
                    <a:pt x="1943" y="10906"/>
                    <a:pt x="1957" y="10920"/>
                    <a:pt x="1970" y="10926"/>
                  </a:cubicBezTo>
                  <a:cubicBezTo>
                    <a:pt x="1987" y="10940"/>
                    <a:pt x="2004" y="10953"/>
                    <a:pt x="2014" y="10963"/>
                  </a:cubicBezTo>
                  <a:cubicBezTo>
                    <a:pt x="2027" y="10977"/>
                    <a:pt x="2040" y="10990"/>
                    <a:pt x="2047" y="11003"/>
                  </a:cubicBezTo>
                  <a:cubicBezTo>
                    <a:pt x="2057" y="11013"/>
                    <a:pt x="2064" y="11023"/>
                    <a:pt x="2074" y="11037"/>
                  </a:cubicBezTo>
                  <a:cubicBezTo>
                    <a:pt x="2077" y="11044"/>
                    <a:pt x="2087" y="11057"/>
                    <a:pt x="2091" y="11064"/>
                  </a:cubicBezTo>
                  <a:lnTo>
                    <a:pt x="2104" y="11104"/>
                  </a:lnTo>
                  <a:cubicBezTo>
                    <a:pt x="2107" y="11114"/>
                    <a:pt x="2111" y="11137"/>
                    <a:pt x="2114" y="11154"/>
                  </a:cubicBezTo>
                  <a:cubicBezTo>
                    <a:pt x="2121" y="11171"/>
                    <a:pt x="2124" y="11181"/>
                    <a:pt x="2127" y="11204"/>
                  </a:cubicBezTo>
                  <a:cubicBezTo>
                    <a:pt x="2131" y="11227"/>
                    <a:pt x="2137" y="11247"/>
                    <a:pt x="2141" y="11278"/>
                  </a:cubicBezTo>
                  <a:cubicBezTo>
                    <a:pt x="2144" y="11304"/>
                    <a:pt x="2147" y="11331"/>
                    <a:pt x="2147" y="11364"/>
                  </a:cubicBezTo>
                  <a:cubicBezTo>
                    <a:pt x="2154" y="11421"/>
                    <a:pt x="2157" y="11478"/>
                    <a:pt x="2164" y="11532"/>
                  </a:cubicBezTo>
                  <a:cubicBezTo>
                    <a:pt x="2171" y="11582"/>
                    <a:pt x="2174" y="11639"/>
                    <a:pt x="2177" y="11689"/>
                  </a:cubicBezTo>
                  <a:cubicBezTo>
                    <a:pt x="2181" y="11732"/>
                    <a:pt x="2188" y="11782"/>
                    <a:pt x="2194" y="11839"/>
                  </a:cubicBezTo>
                  <a:cubicBezTo>
                    <a:pt x="2198" y="11859"/>
                    <a:pt x="2204" y="11876"/>
                    <a:pt x="2211" y="11896"/>
                  </a:cubicBezTo>
                  <a:cubicBezTo>
                    <a:pt x="2191" y="11909"/>
                    <a:pt x="2171" y="11916"/>
                    <a:pt x="2154" y="11930"/>
                  </a:cubicBezTo>
                  <a:cubicBezTo>
                    <a:pt x="2124" y="11950"/>
                    <a:pt x="2104" y="11966"/>
                    <a:pt x="2081" y="11990"/>
                  </a:cubicBezTo>
                  <a:cubicBezTo>
                    <a:pt x="2057" y="12013"/>
                    <a:pt x="2040" y="12033"/>
                    <a:pt x="2030" y="12057"/>
                  </a:cubicBezTo>
                  <a:cubicBezTo>
                    <a:pt x="2014" y="12083"/>
                    <a:pt x="2007" y="12110"/>
                    <a:pt x="1997" y="12140"/>
                  </a:cubicBezTo>
                  <a:cubicBezTo>
                    <a:pt x="1994" y="12160"/>
                    <a:pt x="1987" y="12180"/>
                    <a:pt x="1980" y="12200"/>
                  </a:cubicBezTo>
                  <a:lnTo>
                    <a:pt x="1974" y="12200"/>
                  </a:lnTo>
                  <a:lnTo>
                    <a:pt x="1957" y="12207"/>
                  </a:lnTo>
                  <a:cubicBezTo>
                    <a:pt x="1927" y="12214"/>
                    <a:pt x="1903" y="12224"/>
                    <a:pt x="1873" y="12234"/>
                  </a:cubicBezTo>
                  <a:cubicBezTo>
                    <a:pt x="1846" y="12244"/>
                    <a:pt x="1820" y="12257"/>
                    <a:pt x="1793" y="12267"/>
                  </a:cubicBezTo>
                  <a:cubicBezTo>
                    <a:pt x="1729" y="12301"/>
                    <a:pt x="1686" y="12331"/>
                    <a:pt x="1646" y="12364"/>
                  </a:cubicBezTo>
                  <a:cubicBezTo>
                    <a:pt x="1626" y="12381"/>
                    <a:pt x="1609" y="12401"/>
                    <a:pt x="1589" y="12428"/>
                  </a:cubicBezTo>
                  <a:cubicBezTo>
                    <a:pt x="1562" y="12458"/>
                    <a:pt x="1546" y="12498"/>
                    <a:pt x="1539" y="12545"/>
                  </a:cubicBezTo>
                  <a:cubicBezTo>
                    <a:pt x="1536" y="12565"/>
                    <a:pt x="1536" y="12592"/>
                    <a:pt x="1536" y="12618"/>
                  </a:cubicBezTo>
                  <a:cubicBezTo>
                    <a:pt x="1536" y="12632"/>
                    <a:pt x="1539" y="12648"/>
                    <a:pt x="1542" y="12662"/>
                  </a:cubicBezTo>
                  <a:cubicBezTo>
                    <a:pt x="1546" y="12668"/>
                    <a:pt x="1546" y="12682"/>
                    <a:pt x="1552" y="12692"/>
                  </a:cubicBezTo>
                  <a:cubicBezTo>
                    <a:pt x="1556" y="12702"/>
                    <a:pt x="1559" y="12719"/>
                    <a:pt x="1562" y="12732"/>
                  </a:cubicBezTo>
                  <a:lnTo>
                    <a:pt x="1562" y="12752"/>
                  </a:lnTo>
                  <a:lnTo>
                    <a:pt x="1562" y="12759"/>
                  </a:lnTo>
                  <a:lnTo>
                    <a:pt x="1556" y="12752"/>
                  </a:lnTo>
                  <a:lnTo>
                    <a:pt x="1546" y="12749"/>
                  </a:lnTo>
                  <a:cubicBezTo>
                    <a:pt x="1536" y="12742"/>
                    <a:pt x="1526" y="12732"/>
                    <a:pt x="1512" y="12729"/>
                  </a:cubicBezTo>
                  <a:cubicBezTo>
                    <a:pt x="1505" y="12725"/>
                    <a:pt x="1495" y="12715"/>
                    <a:pt x="1489" y="12712"/>
                  </a:cubicBezTo>
                  <a:lnTo>
                    <a:pt x="1472" y="12702"/>
                  </a:lnTo>
                  <a:cubicBezTo>
                    <a:pt x="1455" y="12692"/>
                    <a:pt x="1439" y="12678"/>
                    <a:pt x="1422" y="12668"/>
                  </a:cubicBezTo>
                  <a:cubicBezTo>
                    <a:pt x="1375" y="12642"/>
                    <a:pt x="1335" y="12615"/>
                    <a:pt x="1288" y="12585"/>
                  </a:cubicBezTo>
                  <a:cubicBezTo>
                    <a:pt x="1195" y="12531"/>
                    <a:pt x="1104" y="12478"/>
                    <a:pt x="1017" y="12431"/>
                  </a:cubicBezTo>
                  <a:lnTo>
                    <a:pt x="1004" y="12424"/>
                  </a:lnTo>
                  <a:cubicBezTo>
                    <a:pt x="960" y="12401"/>
                    <a:pt x="920" y="12378"/>
                    <a:pt x="884" y="12357"/>
                  </a:cubicBezTo>
                  <a:cubicBezTo>
                    <a:pt x="840" y="12331"/>
                    <a:pt x="803" y="12307"/>
                    <a:pt x="760" y="12281"/>
                  </a:cubicBezTo>
                  <a:lnTo>
                    <a:pt x="750" y="12274"/>
                  </a:lnTo>
                  <a:lnTo>
                    <a:pt x="700" y="12234"/>
                  </a:lnTo>
                  <a:cubicBezTo>
                    <a:pt x="673" y="12217"/>
                    <a:pt x="653" y="12197"/>
                    <a:pt x="633" y="12177"/>
                  </a:cubicBezTo>
                  <a:lnTo>
                    <a:pt x="623" y="12167"/>
                  </a:lnTo>
                  <a:cubicBezTo>
                    <a:pt x="599" y="12143"/>
                    <a:pt x="573" y="12123"/>
                    <a:pt x="553" y="12097"/>
                  </a:cubicBezTo>
                  <a:cubicBezTo>
                    <a:pt x="522" y="12067"/>
                    <a:pt x="499" y="12040"/>
                    <a:pt x="469" y="12006"/>
                  </a:cubicBezTo>
                  <a:lnTo>
                    <a:pt x="459" y="11993"/>
                  </a:lnTo>
                  <a:cubicBezTo>
                    <a:pt x="452" y="11983"/>
                    <a:pt x="442" y="11976"/>
                    <a:pt x="439" y="11963"/>
                  </a:cubicBezTo>
                  <a:cubicBezTo>
                    <a:pt x="436" y="11956"/>
                    <a:pt x="426" y="11946"/>
                    <a:pt x="422" y="11940"/>
                  </a:cubicBezTo>
                  <a:lnTo>
                    <a:pt x="405" y="11916"/>
                  </a:lnTo>
                  <a:lnTo>
                    <a:pt x="402" y="11913"/>
                  </a:lnTo>
                  <a:cubicBezTo>
                    <a:pt x="392" y="11896"/>
                    <a:pt x="382" y="11879"/>
                    <a:pt x="372" y="11863"/>
                  </a:cubicBezTo>
                  <a:cubicBezTo>
                    <a:pt x="366" y="11865"/>
                    <a:pt x="360" y="11866"/>
                    <a:pt x="356" y="11866"/>
                  </a:cubicBezTo>
                  <a:cubicBezTo>
                    <a:pt x="339" y="11866"/>
                    <a:pt x="333" y="11852"/>
                    <a:pt x="325" y="11839"/>
                  </a:cubicBezTo>
                  <a:cubicBezTo>
                    <a:pt x="319" y="11823"/>
                    <a:pt x="315" y="11806"/>
                    <a:pt x="309" y="11789"/>
                  </a:cubicBezTo>
                  <a:cubicBezTo>
                    <a:pt x="305" y="11779"/>
                    <a:pt x="305" y="11772"/>
                    <a:pt x="305" y="11762"/>
                  </a:cubicBezTo>
                  <a:cubicBezTo>
                    <a:pt x="305" y="11756"/>
                    <a:pt x="302" y="11746"/>
                    <a:pt x="302" y="11739"/>
                  </a:cubicBezTo>
                  <a:cubicBezTo>
                    <a:pt x="298" y="11722"/>
                    <a:pt x="298" y="11706"/>
                    <a:pt x="298" y="11689"/>
                  </a:cubicBezTo>
                  <a:cubicBezTo>
                    <a:pt x="298" y="11672"/>
                    <a:pt x="292" y="11659"/>
                    <a:pt x="292" y="11639"/>
                  </a:cubicBezTo>
                  <a:lnTo>
                    <a:pt x="292" y="11528"/>
                  </a:lnTo>
                  <a:lnTo>
                    <a:pt x="292" y="11522"/>
                  </a:lnTo>
                  <a:lnTo>
                    <a:pt x="292" y="11508"/>
                  </a:lnTo>
                  <a:lnTo>
                    <a:pt x="292" y="11505"/>
                  </a:lnTo>
                  <a:cubicBezTo>
                    <a:pt x="292" y="11492"/>
                    <a:pt x="292" y="11481"/>
                    <a:pt x="298" y="11471"/>
                  </a:cubicBezTo>
                  <a:lnTo>
                    <a:pt x="298" y="11465"/>
                  </a:lnTo>
                  <a:lnTo>
                    <a:pt x="298" y="11461"/>
                  </a:lnTo>
                  <a:lnTo>
                    <a:pt x="298" y="11458"/>
                  </a:lnTo>
                  <a:cubicBezTo>
                    <a:pt x="302" y="11411"/>
                    <a:pt x="309" y="11364"/>
                    <a:pt x="319" y="11321"/>
                  </a:cubicBezTo>
                  <a:cubicBezTo>
                    <a:pt x="319" y="11314"/>
                    <a:pt x="319" y="11311"/>
                    <a:pt x="322" y="11308"/>
                  </a:cubicBezTo>
                  <a:cubicBezTo>
                    <a:pt x="325" y="11288"/>
                    <a:pt x="332" y="11271"/>
                    <a:pt x="339" y="11254"/>
                  </a:cubicBezTo>
                  <a:cubicBezTo>
                    <a:pt x="342" y="11241"/>
                    <a:pt x="352" y="11224"/>
                    <a:pt x="355" y="11211"/>
                  </a:cubicBezTo>
                  <a:lnTo>
                    <a:pt x="369" y="11187"/>
                  </a:lnTo>
                  <a:cubicBezTo>
                    <a:pt x="375" y="11177"/>
                    <a:pt x="382" y="11171"/>
                    <a:pt x="389" y="11161"/>
                  </a:cubicBezTo>
                  <a:cubicBezTo>
                    <a:pt x="426" y="11124"/>
                    <a:pt x="466" y="11090"/>
                    <a:pt x="506" y="11057"/>
                  </a:cubicBezTo>
                  <a:lnTo>
                    <a:pt x="509" y="11054"/>
                  </a:lnTo>
                  <a:lnTo>
                    <a:pt x="516" y="11047"/>
                  </a:lnTo>
                  <a:cubicBezTo>
                    <a:pt x="539" y="11030"/>
                    <a:pt x="559" y="11010"/>
                    <a:pt x="586" y="10993"/>
                  </a:cubicBezTo>
                  <a:lnTo>
                    <a:pt x="660" y="10943"/>
                  </a:lnTo>
                  <a:lnTo>
                    <a:pt x="740" y="10893"/>
                  </a:lnTo>
                  <a:lnTo>
                    <a:pt x="820" y="10843"/>
                  </a:lnTo>
                  <a:cubicBezTo>
                    <a:pt x="827" y="10840"/>
                    <a:pt x="837" y="10830"/>
                    <a:pt x="850" y="10826"/>
                  </a:cubicBezTo>
                  <a:cubicBezTo>
                    <a:pt x="867" y="10813"/>
                    <a:pt x="884" y="10806"/>
                    <a:pt x="904" y="10793"/>
                  </a:cubicBezTo>
                  <a:lnTo>
                    <a:pt x="917" y="10789"/>
                  </a:lnTo>
                  <a:cubicBezTo>
                    <a:pt x="944" y="10773"/>
                    <a:pt x="977" y="10756"/>
                    <a:pt x="1011" y="10739"/>
                  </a:cubicBezTo>
                  <a:cubicBezTo>
                    <a:pt x="1027" y="10729"/>
                    <a:pt x="1044" y="10726"/>
                    <a:pt x="1067" y="10719"/>
                  </a:cubicBezTo>
                  <a:cubicBezTo>
                    <a:pt x="1091" y="10709"/>
                    <a:pt x="1118" y="10706"/>
                    <a:pt x="1151" y="10696"/>
                  </a:cubicBezTo>
                  <a:lnTo>
                    <a:pt x="1144" y="10696"/>
                  </a:lnTo>
                  <a:cubicBezTo>
                    <a:pt x="1154" y="10696"/>
                    <a:pt x="1168" y="10692"/>
                    <a:pt x="1174" y="10692"/>
                  </a:cubicBezTo>
                  <a:cubicBezTo>
                    <a:pt x="1208" y="10689"/>
                    <a:pt x="1241" y="10686"/>
                    <a:pt x="1271" y="10679"/>
                  </a:cubicBezTo>
                  <a:close/>
                  <a:moveTo>
                    <a:pt x="2305" y="11993"/>
                  </a:moveTo>
                  <a:cubicBezTo>
                    <a:pt x="2308" y="11993"/>
                    <a:pt x="2311" y="11996"/>
                    <a:pt x="2315" y="11996"/>
                  </a:cubicBezTo>
                  <a:cubicBezTo>
                    <a:pt x="2321" y="11996"/>
                    <a:pt x="2325" y="12000"/>
                    <a:pt x="2328" y="12000"/>
                  </a:cubicBezTo>
                  <a:cubicBezTo>
                    <a:pt x="2338" y="12006"/>
                    <a:pt x="2345" y="12010"/>
                    <a:pt x="2348" y="12013"/>
                  </a:cubicBezTo>
                  <a:cubicBezTo>
                    <a:pt x="2355" y="12016"/>
                    <a:pt x="2361" y="12023"/>
                    <a:pt x="2365" y="12026"/>
                  </a:cubicBezTo>
                  <a:cubicBezTo>
                    <a:pt x="2371" y="12030"/>
                    <a:pt x="2378" y="12033"/>
                    <a:pt x="2381" y="12040"/>
                  </a:cubicBezTo>
                  <a:lnTo>
                    <a:pt x="2415" y="12073"/>
                  </a:lnTo>
                  <a:cubicBezTo>
                    <a:pt x="2438" y="12097"/>
                    <a:pt x="2455" y="12117"/>
                    <a:pt x="2465" y="12143"/>
                  </a:cubicBezTo>
                  <a:lnTo>
                    <a:pt x="2462" y="12140"/>
                  </a:lnTo>
                  <a:lnTo>
                    <a:pt x="2462" y="12140"/>
                  </a:lnTo>
                  <a:cubicBezTo>
                    <a:pt x="2462" y="12143"/>
                    <a:pt x="2465" y="12143"/>
                    <a:pt x="2465" y="12147"/>
                  </a:cubicBezTo>
                  <a:cubicBezTo>
                    <a:pt x="2475" y="12164"/>
                    <a:pt x="2488" y="12180"/>
                    <a:pt x="2495" y="12200"/>
                  </a:cubicBezTo>
                  <a:cubicBezTo>
                    <a:pt x="2508" y="12230"/>
                    <a:pt x="2522" y="12264"/>
                    <a:pt x="2532" y="12307"/>
                  </a:cubicBezTo>
                  <a:cubicBezTo>
                    <a:pt x="2539" y="12324"/>
                    <a:pt x="2542" y="12341"/>
                    <a:pt x="2545" y="12361"/>
                  </a:cubicBezTo>
                  <a:lnTo>
                    <a:pt x="2545" y="12368"/>
                  </a:lnTo>
                  <a:lnTo>
                    <a:pt x="2559" y="12458"/>
                  </a:lnTo>
                  <a:cubicBezTo>
                    <a:pt x="2559" y="12464"/>
                    <a:pt x="2559" y="12478"/>
                    <a:pt x="2562" y="12485"/>
                  </a:cubicBezTo>
                  <a:lnTo>
                    <a:pt x="2562" y="12508"/>
                  </a:lnTo>
                  <a:cubicBezTo>
                    <a:pt x="2562" y="12525"/>
                    <a:pt x="2565" y="12541"/>
                    <a:pt x="2572" y="12558"/>
                  </a:cubicBezTo>
                  <a:lnTo>
                    <a:pt x="2575" y="12568"/>
                  </a:lnTo>
                  <a:cubicBezTo>
                    <a:pt x="2579" y="12585"/>
                    <a:pt x="2579" y="12602"/>
                    <a:pt x="2582" y="12615"/>
                  </a:cubicBezTo>
                  <a:cubicBezTo>
                    <a:pt x="2589" y="12632"/>
                    <a:pt x="2589" y="12652"/>
                    <a:pt x="2592" y="12668"/>
                  </a:cubicBezTo>
                  <a:cubicBezTo>
                    <a:pt x="2595" y="12682"/>
                    <a:pt x="2595" y="12699"/>
                    <a:pt x="2599" y="12712"/>
                  </a:cubicBezTo>
                  <a:cubicBezTo>
                    <a:pt x="2595" y="12712"/>
                    <a:pt x="2595" y="12709"/>
                    <a:pt x="2592" y="12709"/>
                  </a:cubicBezTo>
                  <a:cubicBezTo>
                    <a:pt x="2575" y="12699"/>
                    <a:pt x="2562" y="12695"/>
                    <a:pt x="2545" y="12685"/>
                  </a:cubicBezTo>
                  <a:lnTo>
                    <a:pt x="2515" y="12668"/>
                  </a:lnTo>
                  <a:cubicBezTo>
                    <a:pt x="2488" y="12652"/>
                    <a:pt x="2455" y="12635"/>
                    <a:pt x="2425" y="12625"/>
                  </a:cubicBezTo>
                  <a:cubicBezTo>
                    <a:pt x="2391" y="12612"/>
                    <a:pt x="2358" y="12595"/>
                    <a:pt x="2325" y="12581"/>
                  </a:cubicBezTo>
                  <a:lnTo>
                    <a:pt x="2298" y="12575"/>
                  </a:lnTo>
                  <a:lnTo>
                    <a:pt x="2291" y="12568"/>
                  </a:lnTo>
                  <a:cubicBezTo>
                    <a:pt x="2264" y="12561"/>
                    <a:pt x="2241" y="12548"/>
                    <a:pt x="2221" y="12535"/>
                  </a:cubicBezTo>
                  <a:cubicBezTo>
                    <a:pt x="2198" y="12525"/>
                    <a:pt x="2177" y="12515"/>
                    <a:pt x="2161" y="12508"/>
                  </a:cubicBezTo>
                  <a:cubicBezTo>
                    <a:pt x="2131" y="12491"/>
                    <a:pt x="2104" y="12478"/>
                    <a:pt x="2077" y="12458"/>
                  </a:cubicBezTo>
                  <a:lnTo>
                    <a:pt x="2077" y="12458"/>
                  </a:lnTo>
                  <a:cubicBezTo>
                    <a:pt x="2087" y="12468"/>
                    <a:pt x="2094" y="12481"/>
                    <a:pt x="2107" y="12495"/>
                  </a:cubicBezTo>
                  <a:cubicBezTo>
                    <a:pt x="2137" y="12531"/>
                    <a:pt x="2174" y="12578"/>
                    <a:pt x="2221" y="12615"/>
                  </a:cubicBezTo>
                  <a:cubicBezTo>
                    <a:pt x="2261" y="12652"/>
                    <a:pt x="2308" y="12685"/>
                    <a:pt x="2355" y="12715"/>
                  </a:cubicBezTo>
                  <a:cubicBezTo>
                    <a:pt x="2412" y="12779"/>
                    <a:pt x="2488" y="12819"/>
                    <a:pt x="2565" y="12852"/>
                  </a:cubicBezTo>
                  <a:cubicBezTo>
                    <a:pt x="2542" y="12862"/>
                    <a:pt x="2525" y="12866"/>
                    <a:pt x="2508" y="12869"/>
                  </a:cubicBezTo>
                  <a:cubicBezTo>
                    <a:pt x="2495" y="12876"/>
                    <a:pt x="2482" y="12879"/>
                    <a:pt x="2468" y="12886"/>
                  </a:cubicBezTo>
                  <a:lnTo>
                    <a:pt x="2462" y="12892"/>
                  </a:lnTo>
                  <a:cubicBezTo>
                    <a:pt x="2432" y="12902"/>
                    <a:pt x="2395" y="12919"/>
                    <a:pt x="2358" y="12933"/>
                  </a:cubicBezTo>
                  <a:cubicBezTo>
                    <a:pt x="2311" y="12946"/>
                    <a:pt x="2264" y="12959"/>
                    <a:pt x="2218" y="12966"/>
                  </a:cubicBezTo>
                  <a:cubicBezTo>
                    <a:pt x="2171" y="12976"/>
                    <a:pt x="2117" y="12976"/>
                    <a:pt x="2071" y="12979"/>
                  </a:cubicBezTo>
                  <a:lnTo>
                    <a:pt x="1980" y="12979"/>
                  </a:lnTo>
                  <a:cubicBezTo>
                    <a:pt x="1964" y="12979"/>
                    <a:pt x="1943" y="12976"/>
                    <a:pt x="1927" y="12969"/>
                  </a:cubicBezTo>
                  <a:cubicBezTo>
                    <a:pt x="1903" y="12966"/>
                    <a:pt x="1877" y="12959"/>
                    <a:pt x="1857" y="12949"/>
                  </a:cubicBezTo>
                  <a:cubicBezTo>
                    <a:pt x="1840" y="12943"/>
                    <a:pt x="1823" y="12933"/>
                    <a:pt x="1806" y="12929"/>
                  </a:cubicBezTo>
                  <a:cubicBezTo>
                    <a:pt x="1793" y="12919"/>
                    <a:pt x="1780" y="12916"/>
                    <a:pt x="1773" y="12909"/>
                  </a:cubicBezTo>
                  <a:cubicBezTo>
                    <a:pt x="1763" y="12899"/>
                    <a:pt x="1753" y="12896"/>
                    <a:pt x="1743" y="12892"/>
                  </a:cubicBezTo>
                  <a:cubicBezTo>
                    <a:pt x="1736" y="12882"/>
                    <a:pt x="1726" y="12879"/>
                    <a:pt x="1719" y="12869"/>
                  </a:cubicBezTo>
                  <a:lnTo>
                    <a:pt x="1696" y="12849"/>
                  </a:lnTo>
                  <a:lnTo>
                    <a:pt x="1689" y="12842"/>
                  </a:lnTo>
                  <a:lnTo>
                    <a:pt x="1686" y="12832"/>
                  </a:lnTo>
                  <a:lnTo>
                    <a:pt x="1686" y="12829"/>
                  </a:lnTo>
                  <a:lnTo>
                    <a:pt x="1686" y="12826"/>
                  </a:lnTo>
                  <a:lnTo>
                    <a:pt x="1686" y="12819"/>
                  </a:lnTo>
                  <a:lnTo>
                    <a:pt x="1686" y="12816"/>
                  </a:lnTo>
                  <a:lnTo>
                    <a:pt x="1686" y="12809"/>
                  </a:lnTo>
                  <a:cubicBezTo>
                    <a:pt x="1686" y="12792"/>
                    <a:pt x="1689" y="12779"/>
                    <a:pt x="1689" y="12762"/>
                  </a:cubicBezTo>
                  <a:cubicBezTo>
                    <a:pt x="1689" y="12745"/>
                    <a:pt x="1689" y="12729"/>
                    <a:pt x="1686" y="12715"/>
                  </a:cubicBezTo>
                  <a:cubicBezTo>
                    <a:pt x="1679" y="12709"/>
                    <a:pt x="1679" y="12695"/>
                    <a:pt x="1676" y="12685"/>
                  </a:cubicBezTo>
                  <a:cubicBezTo>
                    <a:pt x="1673" y="12675"/>
                    <a:pt x="1669" y="12658"/>
                    <a:pt x="1669" y="12642"/>
                  </a:cubicBezTo>
                  <a:cubicBezTo>
                    <a:pt x="1669" y="12632"/>
                    <a:pt x="1669" y="12628"/>
                    <a:pt x="1663" y="12618"/>
                  </a:cubicBezTo>
                  <a:lnTo>
                    <a:pt x="1663" y="12595"/>
                  </a:lnTo>
                  <a:lnTo>
                    <a:pt x="1663" y="12592"/>
                  </a:lnTo>
                  <a:cubicBezTo>
                    <a:pt x="1663" y="12581"/>
                    <a:pt x="1669" y="12578"/>
                    <a:pt x="1673" y="12568"/>
                  </a:cubicBezTo>
                  <a:lnTo>
                    <a:pt x="1686" y="12545"/>
                  </a:lnTo>
                  <a:lnTo>
                    <a:pt x="1689" y="12535"/>
                  </a:lnTo>
                  <a:lnTo>
                    <a:pt x="1693" y="12531"/>
                  </a:lnTo>
                  <a:cubicBezTo>
                    <a:pt x="1703" y="12518"/>
                    <a:pt x="1709" y="12511"/>
                    <a:pt x="1719" y="12501"/>
                  </a:cubicBezTo>
                  <a:cubicBezTo>
                    <a:pt x="1729" y="12491"/>
                    <a:pt x="1743" y="12481"/>
                    <a:pt x="1756" y="12468"/>
                  </a:cubicBezTo>
                  <a:lnTo>
                    <a:pt x="1806" y="12431"/>
                  </a:lnTo>
                  <a:cubicBezTo>
                    <a:pt x="1830" y="12418"/>
                    <a:pt x="1853" y="12408"/>
                    <a:pt x="1870" y="12398"/>
                  </a:cubicBezTo>
                  <a:cubicBezTo>
                    <a:pt x="1887" y="12391"/>
                    <a:pt x="1907" y="12381"/>
                    <a:pt x="1927" y="12378"/>
                  </a:cubicBezTo>
                  <a:cubicBezTo>
                    <a:pt x="1947" y="12374"/>
                    <a:pt x="1974" y="12361"/>
                    <a:pt x="1997" y="12351"/>
                  </a:cubicBezTo>
                  <a:cubicBezTo>
                    <a:pt x="2010" y="12347"/>
                    <a:pt x="2024" y="12344"/>
                    <a:pt x="2030" y="12341"/>
                  </a:cubicBezTo>
                  <a:cubicBezTo>
                    <a:pt x="2047" y="12334"/>
                    <a:pt x="2060" y="12327"/>
                    <a:pt x="2074" y="12317"/>
                  </a:cubicBezTo>
                  <a:cubicBezTo>
                    <a:pt x="2087" y="12311"/>
                    <a:pt x="2094" y="12297"/>
                    <a:pt x="2097" y="12291"/>
                  </a:cubicBezTo>
                  <a:cubicBezTo>
                    <a:pt x="2104" y="12277"/>
                    <a:pt x="2107" y="12264"/>
                    <a:pt x="2107" y="12250"/>
                  </a:cubicBezTo>
                  <a:lnTo>
                    <a:pt x="2107" y="12244"/>
                  </a:lnTo>
                  <a:cubicBezTo>
                    <a:pt x="2107" y="12234"/>
                    <a:pt x="2111" y="12224"/>
                    <a:pt x="2111" y="12214"/>
                  </a:cubicBezTo>
                  <a:cubicBezTo>
                    <a:pt x="2114" y="12194"/>
                    <a:pt x="2124" y="12174"/>
                    <a:pt x="2127" y="12150"/>
                  </a:cubicBezTo>
                  <a:cubicBezTo>
                    <a:pt x="2131" y="12143"/>
                    <a:pt x="2131" y="12140"/>
                    <a:pt x="2137" y="12130"/>
                  </a:cubicBezTo>
                  <a:cubicBezTo>
                    <a:pt x="2141" y="12123"/>
                    <a:pt x="2147" y="12110"/>
                    <a:pt x="2154" y="12100"/>
                  </a:cubicBezTo>
                  <a:cubicBezTo>
                    <a:pt x="2161" y="12093"/>
                    <a:pt x="2171" y="12083"/>
                    <a:pt x="2174" y="12073"/>
                  </a:cubicBezTo>
                  <a:lnTo>
                    <a:pt x="2198" y="12047"/>
                  </a:lnTo>
                  <a:lnTo>
                    <a:pt x="2238" y="12023"/>
                  </a:lnTo>
                  <a:cubicBezTo>
                    <a:pt x="2244" y="12016"/>
                    <a:pt x="2254" y="12013"/>
                    <a:pt x="2264" y="12006"/>
                  </a:cubicBezTo>
                  <a:cubicBezTo>
                    <a:pt x="2271" y="12000"/>
                    <a:pt x="2278" y="12000"/>
                    <a:pt x="2281" y="11996"/>
                  </a:cubicBezTo>
                  <a:cubicBezTo>
                    <a:pt x="2288" y="11996"/>
                    <a:pt x="2291" y="11996"/>
                    <a:pt x="2295" y="11993"/>
                  </a:cubicBezTo>
                  <a:close/>
                  <a:moveTo>
                    <a:pt x="419" y="12190"/>
                  </a:moveTo>
                  <a:lnTo>
                    <a:pt x="426" y="12197"/>
                  </a:lnTo>
                  <a:cubicBezTo>
                    <a:pt x="439" y="12210"/>
                    <a:pt x="449" y="12224"/>
                    <a:pt x="459" y="12230"/>
                  </a:cubicBezTo>
                  <a:cubicBezTo>
                    <a:pt x="482" y="12250"/>
                    <a:pt x="502" y="12274"/>
                    <a:pt x="522" y="12291"/>
                  </a:cubicBezTo>
                  <a:cubicBezTo>
                    <a:pt x="539" y="12301"/>
                    <a:pt x="556" y="12317"/>
                    <a:pt x="573" y="12331"/>
                  </a:cubicBezTo>
                  <a:lnTo>
                    <a:pt x="583" y="12331"/>
                  </a:lnTo>
                  <a:cubicBezTo>
                    <a:pt x="603" y="12347"/>
                    <a:pt x="626" y="12364"/>
                    <a:pt x="653" y="12381"/>
                  </a:cubicBezTo>
                  <a:cubicBezTo>
                    <a:pt x="676" y="12398"/>
                    <a:pt x="696" y="12414"/>
                    <a:pt x="723" y="12431"/>
                  </a:cubicBezTo>
                  <a:cubicBezTo>
                    <a:pt x="743" y="12444"/>
                    <a:pt x="763" y="12454"/>
                    <a:pt x="780" y="12464"/>
                  </a:cubicBezTo>
                  <a:lnTo>
                    <a:pt x="787" y="12468"/>
                  </a:lnTo>
                  <a:cubicBezTo>
                    <a:pt x="807" y="12481"/>
                    <a:pt x="830" y="12495"/>
                    <a:pt x="853" y="12508"/>
                  </a:cubicBezTo>
                  <a:cubicBezTo>
                    <a:pt x="904" y="12531"/>
                    <a:pt x="954" y="12558"/>
                    <a:pt x="997" y="12578"/>
                  </a:cubicBezTo>
                  <a:cubicBezTo>
                    <a:pt x="1081" y="12615"/>
                    <a:pt x="1171" y="12662"/>
                    <a:pt x="1275" y="12715"/>
                  </a:cubicBezTo>
                  <a:cubicBezTo>
                    <a:pt x="1315" y="12742"/>
                    <a:pt x="1362" y="12762"/>
                    <a:pt x="1405" y="12785"/>
                  </a:cubicBezTo>
                  <a:cubicBezTo>
                    <a:pt x="1445" y="12812"/>
                    <a:pt x="1492" y="12832"/>
                    <a:pt x="1529" y="12862"/>
                  </a:cubicBezTo>
                  <a:cubicBezTo>
                    <a:pt x="1539" y="12866"/>
                    <a:pt x="1546" y="12876"/>
                    <a:pt x="1556" y="12879"/>
                  </a:cubicBezTo>
                  <a:cubicBezTo>
                    <a:pt x="1556" y="12882"/>
                    <a:pt x="1556" y="12882"/>
                    <a:pt x="1559" y="12882"/>
                  </a:cubicBezTo>
                  <a:cubicBezTo>
                    <a:pt x="1582" y="12929"/>
                    <a:pt x="1626" y="12966"/>
                    <a:pt x="1683" y="12999"/>
                  </a:cubicBezTo>
                  <a:lnTo>
                    <a:pt x="1693" y="13003"/>
                  </a:lnTo>
                  <a:lnTo>
                    <a:pt x="1696" y="13009"/>
                  </a:lnTo>
                  <a:lnTo>
                    <a:pt x="1706" y="13013"/>
                  </a:lnTo>
                  <a:lnTo>
                    <a:pt x="1713" y="13016"/>
                  </a:lnTo>
                  <a:lnTo>
                    <a:pt x="1716" y="13019"/>
                  </a:lnTo>
                  <a:cubicBezTo>
                    <a:pt x="1740" y="13033"/>
                    <a:pt x="1763" y="13040"/>
                    <a:pt x="1790" y="13050"/>
                  </a:cubicBezTo>
                  <a:cubicBezTo>
                    <a:pt x="1813" y="13056"/>
                    <a:pt x="1843" y="13066"/>
                    <a:pt x="1873" y="13070"/>
                  </a:cubicBezTo>
                  <a:cubicBezTo>
                    <a:pt x="1900" y="13073"/>
                    <a:pt x="1933" y="13080"/>
                    <a:pt x="1957" y="13080"/>
                  </a:cubicBezTo>
                  <a:lnTo>
                    <a:pt x="1967" y="13080"/>
                  </a:lnTo>
                  <a:cubicBezTo>
                    <a:pt x="1990" y="13080"/>
                    <a:pt x="2014" y="13080"/>
                    <a:pt x="2034" y="13073"/>
                  </a:cubicBezTo>
                  <a:cubicBezTo>
                    <a:pt x="2097" y="13066"/>
                    <a:pt x="2151" y="13063"/>
                    <a:pt x="2201" y="13050"/>
                  </a:cubicBezTo>
                  <a:cubicBezTo>
                    <a:pt x="2251" y="13036"/>
                    <a:pt x="2301" y="13023"/>
                    <a:pt x="2358" y="13006"/>
                  </a:cubicBezTo>
                  <a:cubicBezTo>
                    <a:pt x="2385" y="12999"/>
                    <a:pt x="2415" y="12986"/>
                    <a:pt x="2445" y="12979"/>
                  </a:cubicBezTo>
                  <a:cubicBezTo>
                    <a:pt x="2468" y="12969"/>
                    <a:pt x="2492" y="12963"/>
                    <a:pt x="2515" y="12953"/>
                  </a:cubicBezTo>
                  <a:cubicBezTo>
                    <a:pt x="2529" y="12949"/>
                    <a:pt x="2545" y="12946"/>
                    <a:pt x="2559" y="12939"/>
                  </a:cubicBezTo>
                  <a:cubicBezTo>
                    <a:pt x="2562" y="12943"/>
                    <a:pt x="2559" y="12946"/>
                    <a:pt x="2559" y="12946"/>
                  </a:cubicBezTo>
                  <a:cubicBezTo>
                    <a:pt x="2555" y="12949"/>
                    <a:pt x="2545" y="12953"/>
                    <a:pt x="2542" y="12963"/>
                  </a:cubicBezTo>
                  <a:cubicBezTo>
                    <a:pt x="2495" y="12999"/>
                    <a:pt x="2445" y="13033"/>
                    <a:pt x="2398" y="13063"/>
                  </a:cubicBezTo>
                  <a:cubicBezTo>
                    <a:pt x="2381" y="13076"/>
                    <a:pt x="2361" y="13083"/>
                    <a:pt x="2345" y="13093"/>
                  </a:cubicBezTo>
                  <a:cubicBezTo>
                    <a:pt x="2321" y="13100"/>
                    <a:pt x="2298" y="13110"/>
                    <a:pt x="2278" y="13116"/>
                  </a:cubicBezTo>
                  <a:cubicBezTo>
                    <a:pt x="2238" y="13130"/>
                    <a:pt x="2191" y="13143"/>
                    <a:pt x="2134" y="13150"/>
                  </a:cubicBezTo>
                  <a:lnTo>
                    <a:pt x="2060" y="13163"/>
                  </a:lnTo>
                  <a:lnTo>
                    <a:pt x="2010" y="13170"/>
                  </a:lnTo>
                  <a:cubicBezTo>
                    <a:pt x="1977" y="13177"/>
                    <a:pt x="1943" y="13183"/>
                    <a:pt x="1910" y="13187"/>
                  </a:cubicBezTo>
                  <a:lnTo>
                    <a:pt x="1883" y="13193"/>
                  </a:lnTo>
                  <a:cubicBezTo>
                    <a:pt x="1830" y="13200"/>
                    <a:pt x="1780" y="13203"/>
                    <a:pt x="1729" y="13210"/>
                  </a:cubicBezTo>
                  <a:lnTo>
                    <a:pt x="1703" y="13210"/>
                  </a:lnTo>
                  <a:cubicBezTo>
                    <a:pt x="1669" y="13210"/>
                    <a:pt x="1636" y="13213"/>
                    <a:pt x="1596" y="13213"/>
                  </a:cubicBezTo>
                  <a:lnTo>
                    <a:pt x="1589" y="13213"/>
                  </a:lnTo>
                  <a:cubicBezTo>
                    <a:pt x="1562" y="13213"/>
                    <a:pt x="1539" y="13213"/>
                    <a:pt x="1512" y="13210"/>
                  </a:cubicBezTo>
                  <a:cubicBezTo>
                    <a:pt x="1485" y="13203"/>
                    <a:pt x="1459" y="13200"/>
                    <a:pt x="1429" y="13197"/>
                  </a:cubicBezTo>
                  <a:cubicBezTo>
                    <a:pt x="1405" y="13187"/>
                    <a:pt x="1378" y="13183"/>
                    <a:pt x="1352" y="13177"/>
                  </a:cubicBezTo>
                  <a:cubicBezTo>
                    <a:pt x="1328" y="13170"/>
                    <a:pt x="1308" y="13163"/>
                    <a:pt x="1288" y="13153"/>
                  </a:cubicBezTo>
                  <a:cubicBezTo>
                    <a:pt x="1255" y="13136"/>
                    <a:pt x="1221" y="13126"/>
                    <a:pt x="1191" y="13110"/>
                  </a:cubicBezTo>
                  <a:cubicBezTo>
                    <a:pt x="1104" y="13060"/>
                    <a:pt x="1011" y="12999"/>
                    <a:pt x="900" y="12926"/>
                  </a:cubicBezTo>
                  <a:cubicBezTo>
                    <a:pt x="874" y="12909"/>
                    <a:pt x="853" y="12886"/>
                    <a:pt x="827" y="12869"/>
                  </a:cubicBezTo>
                  <a:lnTo>
                    <a:pt x="817" y="12856"/>
                  </a:lnTo>
                  <a:lnTo>
                    <a:pt x="803" y="12846"/>
                  </a:lnTo>
                  <a:lnTo>
                    <a:pt x="763" y="12805"/>
                  </a:lnTo>
                  <a:cubicBezTo>
                    <a:pt x="747" y="12789"/>
                    <a:pt x="736" y="12772"/>
                    <a:pt x="720" y="12762"/>
                  </a:cubicBezTo>
                  <a:lnTo>
                    <a:pt x="713" y="12755"/>
                  </a:lnTo>
                  <a:lnTo>
                    <a:pt x="710" y="12752"/>
                  </a:lnTo>
                  <a:lnTo>
                    <a:pt x="706" y="12749"/>
                  </a:lnTo>
                  <a:lnTo>
                    <a:pt x="583" y="12535"/>
                  </a:lnTo>
                  <a:cubicBezTo>
                    <a:pt x="536" y="12454"/>
                    <a:pt x="499" y="12391"/>
                    <a:pt x="469" y="12317"/>
                  </a:cubicBezTo>
                  <a:cubicBezTo>
                    <a:pt x="452" y="12281"/>
                    <a:pt x="436" y="12240"/>
                    <a:pt x="419" y="12190"/>
                  </a:cubicBezTo>
                  <a:close/>
                  <a:moveTo>
                    <a:pt x="7625" y="13252"/>
                  </a:moveTo>
                  <a:cubicBezTo>
                    <a:pt x="7622" y="13262"/>
                    <a:pt x="7621" y="13264"/>
                    <a:pt x="7621" y="13264"/>
                  </a:cubicBezTo>
                  <a:cubicBezTo>
                    <a:pt x="7621" y="13264"/>
                    <a:pt x="7621" y="13264"/>
                    <a:pt x="7621" y="13264"/>
                  </a:cubicBezTo>
                  <a:cubicBezTo>
                    <a:pt x="7622" y="13260"/>
                    <a:pt x="7624" y="13256"/>
                    <a:pt x="7625" y="13252"/>
                  </a:cubicBezTo>
                  <a:close/>
                  <a:moveTo>
                    <a:pt x="11008" y="11137"/>
                  </a:moveTo>
                  <a:lnTo>
                    <a:pt x="11004" y="11140"/>
                  </a:lnTo>
                  <a:cubicBezTo>
                    <a:pt x="11001" y="11147"/>
                    <a:pt x="10991" y="11161"/>
                    <a:pt x="10984" y="11171"/>
                  </a:cubicBezTo>
                  <a:lnTo>
                    <a:pt x="10957" y="11207"/>
                  </a:lnTo>
                  <a:cubicBezTo>
                    <a:pt x="10951" y="11224"/>
                    <a:pt x="10937" y="11241"/>
                    <a:pt x="10931" y="11254"/>
                  </a:cubicBezTo>
                  <a:cubicBezTo>
                    <a:pt x="10917" y="11271"/>
                    <a:pt x="10907" y="11291"/>
                    <a:pt x="10897" y="11308"/>
                  </a:cubicBezTo>
                  <a:cubicBezTo>
                    <a:pt x="10884" y="11328"/>
                    <a:pt x="10867" y="11348"/>
                    <a:pt x="10854" y="11375"/>
                  </a:cubicBezTo>
                  <a:cubicBezTo>
                    <a:pt x="10820" y="11421"/>
                    <a:pt x="10790" y="11471"/>
                    <a:pt x="10763" y="11515"/>
                  </a:cubicBezTo>
                  <a:cubicBezTo>
                    <a:pt x="10737" y="11555"/>
                    <a:pt x="10717" y="11592"/>
                    <a:pt x="10690" y="11629"/>
                  </a:cubicBezTo>
                  <a:cubicBezTo>
                    <a:pt x="10670" y="11665"/>
                    <a:pt x="10650" y="11706"/>
                    <a:pt x="10630" y="11739"/>
                  </a:cubicBezTo>
                  <a:lnTo>
                    <a:pt x="10566" y="11849"/>
                  </a:lnTo>
                  <a:cubicBezTo>
                    <a:pt x="10546" y="11883"/>
                    <a:pt x="10523" y="11923"/>
                    <a:pt x="10503" y="11950"/>
                  </a:cubicBezTo>
                  <a:lnTo>
                    <a:pt x="10496" y="11963"/>
                  </a:lnTo>
                  <a:lnTo>
                    <a:pt x="10486" y="11976"/>
                  </a:lnTo>
                  <a:cubicBezTo>
                    <a:pt x="10469" y="12000"/>
                    <a:pt x="10452" y="12023"/>
                    <a:pt x="10432" y="12047"/>
                  </a:cubicBezTo>
                  <a:lnTo>
                    <a:pt x="10412" y="12077"/>
                  </a:lnTo>
                  <a:lnTo>
                    <a:pt x="10386" y="12110"/>
                  </a:lnTo>
                  <a:lnTo>
                    <a:pt x="10335" y="12174"/>
                  </a:lnTo>
                  <a:cubicBezTo>
                    <a:pt x="10312" y="12207"/>
                    <a:pt x="10285" y="12240"/>
                    <a:pt x="10255" y="12274"/>
                  </a:cubicBezTo>
                  <a:lnTo>
                    <a:pt x="10239" y="12294"/>
                  </a:lnTo>
                  <a:lnTo>
                    <a:pt x="10178" y="12368"/>
                  </a:lnTo>
                  <a:lnTo>
                    <a:pt x="10172" y="12374"/>
                  </a:lnTo>
                  <a:lnTo>
                    <a:pt x="10165" y="12381"/>
                  </a:lnTo>
                  <a:cubicBezTo>
                    <a:pt x="10135" y="12411"/>
                    <a:pt x="10105" y="12441"/>
                    <a:pt x="10071" y="12464"/>
                  </a:cubicBezTo>
                  <a:lnTo>
                    <a:pt x="10068" y="12464"/>
                  </a:lnTo>
                  <a:lnTo>
                    <a:pt x="10061" y="12474"/>
                  </a:lnTo>
                  <a:lnTo>
                    <a:pt x="10055" y="12478"/>
                  </a:lnTo>
                  <a:cubicBezTo>
                    <a:pt x="10038" y="12491"/>
                    <a:pt x="10028" y="12501"/>
                    <a:pt x="10011" y="12511"/>
                  </a:cubicBezTo>
                  <a:cubicBezTo>
                    <a:pt x="9994" y="12525"/>
                    <a:pt x="9978" y="12535"/>
                    <a:pt x="9961" y="12551"/>
                  </a:cubicBezTo>
                  <a:cubicBezTo>
                    <a:pt x="9921" y="12581"/>
                    <a:pt x="9894" y="12612"/>
                    <a:pt x="9861" y="12635"/>
                  </a:cubicBezTo>
                  <a:cubicBezTo>
                    <a:pt x="9837" y="12652"/>
                    <a:pt x="9821" y="12668"/>
                    <a:pt x="9801" y="12692"/>
                  </a:cubicBezTo>
                  <a:lnTo>
                    <a:pt x="9677" y="12802"/>
                  </a:lnTo>
                  <a:cubicBezTo>
                    <a:pt x="9660" y="12816"/>
                    <a:pt x="9643" y="12829"/>
                    <a:pt x="9627" y="12836"/>
                  </a:cubicBezTo>
                  <a:cubicBezTo>
                    <a:pt x="9610" y="12849"/>
                    <a:pt x="9593" y="12862"/>
                    <a:pt x="9577" y="12869"/>
                  </a:cubicBezTo>
                  <a:cubicBezTo>
                    <a:pt x="9550" y="12882"/>
                    <a:pt x="9526" y="12899"/>
                    <a:pt x="9500" y="12912"/>
                  </a:cubicBezTo>
                  <a:cubicBezTo>
                    <a:pt x="9470" y="12926"/>
                    <a:pt x="9443" y="12936"/>
                    <a:pt x="9403" y="12946"/>
                  </a:cubicBezTo>
                  <a:cubicBezTo>
                    <a:pt x="9369" y="12953"/>
                    <a:pt x="9336" y="12966"/>
                    <a:pt x="9302" y="12976"/>
                  </a:cubicBezTo>
                  <a:cubicBezTo>
                    <a:pt x="9279" y="12983"/>
                    <a:pt x="9249" y="12986"/>
                    <a:pt x="9225" y="12996"/>
                  </a:cubicBezTo>
                  <a:cubicBezTo>
                    <a:pt x="9165" y="13013"/>
                    <a:pt x="9108" y="13036"/>
                    <a:pt x="9048" y="13060"/>
                  </a:cubicBezTo>
                  <a:cubicBezTo>
                    <a:pt x="9042" y="13063"/>
                    <a:pt x="9032" y="13066"/>
                    <a:pt x="9018" y="13070"/>
                  </a:cubicBezTo>
                  <a:lnTo>
                    <a:pt x="8985" y="13083"/>
                  </a:lnTo>
                  <a:cubicBezTo>
                    <a:pt x="8908" y="13113"/>
                    <a:pt x="8831" y="13143"/>
                    <a:pt x="8761" y="13163"/>
                  </a:cubicBezTo>
                  <a:cubicBezTo>
                    <a:pt x="8697" y="13180"/>
                    <a:pt x="8634" y="13197"/>
                    <a:pt x="8577" y="13213"/>
                  </a:cubicBezTo>
                  <a:cubicBezTo>
                    <a:pt x="8483" y="13237"/>
                    <a:pt x="8396" y="13260"/>
                    <a:pt x="8329" y="13270"/>
                  </a:cubicBezTo>
                  <a:cubicBezTo>
                    <a:pt x="8249" y="13287"/>
                    <a:pt x="8172" y="13304"/>
                    <a:pt x="8089" y="13320"/>
                  </a:cubicBezTo>
                  <a:lnTo>
                    <a:pt x="8075" y="13320"/>
                  </a:lnTo>
                  <a:cubicBezTo>
                    <a:pt x="8042" y="13327"/>
                    <a:pt x="8005" y="13334"/>
                    <a:pt x="7972" y="13337"/>
                  </a:cubicBezTo>
                  <a:cubicBezTo>
                    <a:pt x="7925" y="13344"/>
                    <a:pt x="7878" y="13347"/>
                    <a:pt x="7841" y="13350"/>
                  </a:cubicBezTo>
                  <a:lnTo>
                    <a:pt x="7714" y="13364"/>
                  </a:lnTo>
                  <a:cubicBezTo>
                    <a:pt x="7694" y="13364"/>
                    <a:pt x="7674" y="13367"/>
                    <a:pt x="7657" y="13367"/>
                  </a:cubicBezTo>
                  <a:lnTo>
                    <a:pt x="7647" y="13367"/>
                  </a:lnTo>
                  <a:lnTo>
                    <a:pt x="7664" y="13350"/>
                  </a:lnTo>
                  <a:cubicBezTo>
                    <a:pt x="7724" y="13294"/>
                    <a:pt x="7788" y="13233"/>
                    <a:pt x="7848" y="13177"/>
                  </a:cubicBezTo>
                  <a:lnTo>
                    <a:pt x="7871" y="13153"/>
                  </a:lnTo>
                  <a:cubicBezTo>
                    <a:pt x="7891" y="13133"/>
                    <a:pt x="7911" y="13113"/>
                    <a:pt x="7932" y="13096"/>
                  </a:cubicBezTo>
                  <a:cubicBezTo>
                    <a:pt x="7958" y="13070"/>
                    <a:pt x="7988" y="13046"/>
                    <a:pt x="8022" y="13016"/>
                  </a:cubicBezTo>
                  <a:cubicBezTo>
                    <a:pt x="8072" y="12979"/>
                    <a:pt x="8122" y="12943"/>
                    <a:pt x="8176" y="12902"/>
                  </a:cubicBezTo>
                  <a:lnTo>
                    <a:pt x="8222" y="12876"/>
                  </a:lnTo>
                  <a:cubicBezTo>
                    <a:pt x="8259" y="12849"/>
                    <a:pt x="8296" y="12826"/>
                    <a:pt x="8329" y="12799"/>
                  </a:cubicBezTo>
                  <a:cubicBezTo>
                    <a:pt x="8400" y="12749"/>
                    <a:pt x="8466" y="12702"/>
                    <a:pt x="8527" y="12658"/>
                  </a:cubicBezTo>
                  <a:cubicBezTo>
                    <a:pt x="8560" y="12632"/>
                    <a:pt x="8594" y="12608"/>
                    <a:pt x="8630" y="12578"/>
                  </a:cubicBezTo>
                  <a:cubicBezTo>
                    <a:pt x="8657" y="12558"/>
                    <a:pt x="8684" y="12541"/>
                    <a:pt x="8714" y="12518"/>
                  </a:cubicBezTo>
                  <a:lnTo>
                    <a:pt x="8731" y="12511"/>
                  </a:lnTo>
                  <a:lnTo>
                    <a:pt x="8858" y="12434"/>
                  </a:lnTo>
                  <a:cubicBezTo>
                    <a:pt x="8925" y="12398"/>
                    <a:pt x="8991" y="12357"/>
                    <a:pt x="9052" y="12314"/>
                  </a:cubicBezTo>
                  <a:cubicBezTo>
                    <a:pt x="9092" y="12291"/>
                    <a:pt x="9125" y="12264"/>
                    <a:pt x="9162" y="12240"/>
                  </a:cubicBezTo>
                  <a:cubicBezTo>
                    <a:pt x="9195" y="12214"/>
                    <a:pt x="9225" y="12184"/>
                    <a:pt x="9259" y="12157"/>
                  </a:cubicBezTo>
                  <a:cubicBezTo>
                    <a:pt x="9279" y="12133"/>
                    <a:pt x="9302" y="12113"/>
                    <a:pt x="9326" y="12093"/>
                  </a:cubicBezTo>
                  <a:lnTo>
                    <a:pt x="9346" y="12073"/>
                  </a:lnTo>
                  <a:lnTo>
                    <a:pt x="9433" y="11996"/>
                  </a:lnTo>
                  <a:cubicBezTo>
                    <a:pt x="9459" y="11976"/>
                    <a:pt x="9483" y="11956"/>
                    <a:pt x="9513" y="11940"/>
                  </a:cubicBezTo>
                  <a:cubicBezTo>
                    <a:pt x="9533" y="11923"/>
                    <a:pt x="9560" y="11909"/>
                    <a:pt x="9580" y="11893"/>
                  </a:cubicBezTo>
                  <a:lnTo>
                    <a:pt x="9587" y="11889"/>
                  </a:lnTo>
                  <a:cubicBezTo>
                    <a:pt x="9603" y="11879"/>
                    <a:pt x="9617" y="11866"/>
                    <a:pt x="9633" y="11859"/>
                  </a:cubicBezTo>
                  <a:lnTo>
                    <a:pt x="9633" y="11859"/>
                  </a:lnTo>
                  <a:cubicBezTo>
                    <a:pt x="9620" y="11863"/>
                    <a:pt x="9613" y="11873"/>
                    <a:pt x="9600" y="11876"/>
                  </a:cubicBezTo>
                  <a:cubicBezTo>
                    <a:pt x="9580" y="11883"/>
                    <a:pt x="9563" y="11893"/>
                    <a:pt x="9543" y="11906"/>
                  </a:cubicBezTo>
                  <a:cubicBezTo>
                    <a:pt x="9510" y="11923"/>
                    <a:pt x="9466" y="11943"/>
                    <a:pt x="9429" y="11966"/>
                  </a:cubicBezTo>
                  <a:cubicBezTo>
                    <a:pt x="9399" y="11983"/>
                    <a:pt x="9366" y="12006"/>
                    <a:pt x="9336" y="12026"/>
                  </a:cubicBezTo>
                  <a:lnTo>
                    <a:pt x="9326" y="12033"/>
                  </a:lnTo>
                  <a:cubicBezTo>
                    <a:pt x="9296" y="12050"/>
                    <a:pt x="9269" y="12073"/>
                    <a:pt x="9242" y="12090"/>
                  </a:cubicBezTo>
                  <a:lnTo>
                    <a:pt x="9225" y="12100"/>
                  </a:lnTo>
                  <a:cubicBezTo>
                    <a:pt x="9199" y="12117"/>
                    <a:pt x="9175" y="12133"/>
                    <a:pt x="9149" y="12147"/>
                  </a:cubicBezTo>
                  <a:lnTo>
                    <a:pt x="9128" y="12160"/>
                  </a:lnTo>
                  <a:cubicBezTo>
                    <a:pt x="9085" y="12184"/>
                    <a:pt x="9045" y="12207"/>
                    <a:pt x="9008" y="12230"/>
                  </a:cubicBezTo>
                  <a:cubicBezTo>
                    <a:pt x="8988" y="12240"/>
                    <a:pt x="8978" y="12247"/>
                    <a:pt x="8961" y="12257"/>
                  </a:cubicBezTo>
                  <a:cubicBezTo>
                    <a:pt x="8931" y="12274"/>
                    <a:pt x="8901" y="12291"/>
                    <a:pt x="8874" y="12301"/>
                  </a:cubicBezTo>
                  <a:cubicBezTo>
                    <a:pt x="8851" y="12314"/>
                    <a:pt x="8828" y="12327"/>
                    <a:pt x="8808" y="12341"/>
                  </a:cubicBezTo>
                  <a:lnTo>
                    <a:pt x="8694" y="12401"/>
                  </a:lnTo>
                  <a:cubicBezTo>
                    <a:pt x="8660" y="12424"/>
                    <a:pt x="8624" y="12444"/>
                    <a:pt x="8580" y="12474"/>
                  </a:cubicBezTo>
                  <a:cubicBezTo>
                    <a:pt x="8547" y="12498"/>
                    <a:pt x="8513" y="12525"/>
                    <a:pt x="8483" y="12545"/>
                  </a:cubicBezTo>
                  <a:lnTo>
                    <a:pt x="8383" y="12618"/>
                  </a:lnTo>
                  <a:cubicBezTo>
                    <a:pt x="8313" y="12675"/>
                    <a:pt x="8249" y="12715"/>
                    <a:pt x="8192" y="12759"/>
                  </a:cubicBezTo>
                  <a:lnTo>
                    <a:pt x="8146" y="12785"/>
                  </a:lnTo>
                  <a:cubicBezTo>
                    <a:pt x="8092" y="12819"/>
                    <a:pt x="8042" y="12859"/>
                    <a:pt x="7992" y="12899"/>
                  </a:cubicBezTo>
                  <a:cubicBezTo>
                    <a:pt x="7948" y="12933"/>
                    <a:pt x="7915" y="12959"/>
                    <a:pt x="7888" y="12986"/>
                  </a:cubicBezTo>
                  <a:cubicBezTo>
                    <a:pt x="7861" y="13013"/>
                    <a:pt x="7831" y="13036"/>
                    <a:pt x="7811" y="13063"/>
                  </a:cubicBezTo>
                  <a:lnTo>
                    <a:pt x="7808" y="13066"/>
                  </a:lnTo>
                  <a:lnTo>
                    <a:pt x="7628" y="13246"/>
                  </a:lnTo>
                  <a:lnTo>
                    <a:pt x="7628" y="13246"/>
                  </a:lnTo>
                  <a:cubicBezTo>
                    <a:pt x="7645" y="13207"/>
                    <a:pt x="7660" y="13174"/>
                    <a:pt x="7674" y="13136"/>
                  </a:cubicBezTo>
                  <a:cubicBezTo>
                    <a:pt x="7691" y="13103"/>
                    <a:pt x="7704" y="13070"/>
                    <a:pt x="7721" y="13036"/>
                  </a:cubicBezTo>
                  <a:lnTo>
                    <a:pt x="7728" y="13016"/>
                  </a:lnTo>
                  <a:cubicBezTo>
                    <a:pt x="7731" y="13003"/>
                    <a:pt x="7741" y="12986"/>
                    <a:pt x="7744" y="12976"/>
                  </a:cubicBezTo>
                  <a:lnTo>
                    <a:pt x="7748" y="12963"/>
                  </a:lnTo>
                  <a:lnTo>
                    <a:pt x="7754" y="12949"/>
                  </a:lnTo>
                  <a:lnTo>
                    <a:pt x="7764" y="12923"/>
                  </a:lnTo>
                  <a:cubicBezTo>
                    <a:pt x="7764" y="12919"/>
                    <a:pt x="7771" y="12916"/>
                    <a:pt x="7771" y="12912"/>
                  </a:cubicBezTo>
                  <a:cubicBezTo>
                    <a:pt x="7774" y="12899"/>
                    <a:pt x="7781" y="12886"/>
                    <a:pt x="7791" y="12872"/>
                  </a:cubicBezTo>
                  <a:lnTo>
                    <a:pt x="7798" y="12852"/>
                  </a:lnTo>
                  <a:cubicBezTo>
                    <a:pt x="7801" y="12846"/>
                    <a:pt x="7811" y="12832"/>
                    <a:pt x="7815" y="12822"/>
                  </a:cubicBezTo>
                  <a:lnTo>
                    <a:pt x="7825" y="12805"/>
                  </a:lnTo>
                  <a:lnTo>
                    <a:pt x="7828" y="12799"/>
                  </a:lnTo>
                  <a:lnTo>
                    <a:pt x="7825" y="12802"/>
                  </a:lnTo>
                  <a:lnTo>
                    <a:pt x="7831" y="12785"/>
                  </a:lnTo>
                  <a:lnTo>
                    <a:pt x="7851" y="12752"/>
                  </a:lnTo>
                  <a:cubicBezTo>
                    <a:pt x="7885" y="12688"/>
                    <a:pt x="7918" y="12632"/>
                    <a:pt x="7952" y="12568"/>
                  </a:cubicBezTo>
                  <a:lnTo>
                    <a:pt x="7978" y="12528"/>
                  </a:lnTo>
                  <a:cubicBezTo>
                    <a:pt x="7998" y="12495"/>
                    <a:pt x="8018" y="12454"/>
                    <a:pt x="8042" y="12421"/>
                  </a:cubicBezTo>
                  <a:lnTo>
                    <a:pt x="8045" y="12418"/>
                  </a:lnTo>
                  <a:cubicBezTo>
                    <a:pt x="8062" y="12388"/>
                    <a:pt x="8082" y="12361"/>
                    <a:pt x="8102" y="12331"/>
                  </a:cubicBezTo>
                  <a:lnTo>
                    <a:pt x="8109" y="12321"/>
                  </a:lnTo>
                  <a:lnTo>
                    <a:pt x="8112" y="12314"/>
                  </a:lnTo>
                  <a:cubicBezTo>
                    <a:pt x="8125" y="12297"/>
                    <a:pt x="8135" y="12284"/>
                    <a:pt x="8149" y="12267"/>
                  </a:cubicBezTo>
                  <a:cubicBezTo>
                    <a:pt x="8162" y="12250"/>
                    <a:pt x="8179" y="12234"/>
                    <a:pt x="8192" y="12217"/>
                  </a:cubicBezTo>
                  <a:lnTo>
                    <a:pt x="8219" y="12190"/>
                  </a:lnTo>
                  <a:cubicBezTo>
                    <a:pt x="8242" y="12167"/>
                    <a:pt x="8259" y="12147"/>
                    <a:pt x="8279" y="12130"/>
                  </a:cubicBezTo>
                  <a:lnTo>
                    <a:pt x="8286" y="12123"/>
                  </a:lnTo>
                  <a:lnTo>
                    <a:pt x="8296" y="12113"/>
                  </a:lnTo>
                  <a:lnTo>
                    <a:pt x="8309" y="12100"/>
                  </a:lnTo>
                  <a:lnTo>
                    <a:pt x="8313" y="12097"/>
                  </a:lnTo>
                  <a:lnTo>
                    <a:pt x="8316" y="12093"/>
                  </a:lnTo>
                  <a:lnTo>
                    <a:pt x="8319" y="12090"/>
                  </a:lnTo>
                  <a:cubicBezTo>
                    <a:pt x="8349" y="12060"/>
                    <a:pt x="8380" y="12026"/>
                    <a:pt x="8410" y="11993"/>
                  </a:cubicBezTo>
                  <a:cubicBezTo>
                    <a:pt x="8433" y="11963"/>
                    <a:pt x="8460" y="11933"/>
                    <a:pt x="8483" y="11909"/>
                  </a:cubicBezTo>
                  <a:cubicBezTo>
                    <a:pt x="8503" y="11889"/>
                    <a:pt x="8527" y="11866"/>
                    <a:pt x="8547" y="11849"/>
                  </a:cubicBezTo>
                  <a:cubicBezTo>
                    <a:pt x="8563" y="11833"/>
                    <a:pt x="8584" y="11816"/>
                    <a:pt x="8600" y="11806"/>
                  </a:cubicBezTo>
                  <a:lnTo>
                    <a:pt x="8614" y="11796"/>
                  </a:lnTo>
                  <a:cubicBezTo>
                    <a:pt x="8630" y="11782"/>
                    <a:pt x="8647" y="11772"/>
                    <a:pt x="8664" y="11762"/>
                  </a:cubicBezTo>
                  <a:cubicBezTo>
                    <a:pt x="8684" y="11749"/>
                    <a:pt x="8704" y="11739"/>
                    <a:pt x="8721" y="11722"/>
                  </a:cubicBezTo>
                  <a:lnTo>
                    <a:pt x="8734" y="11712"/>
                  </a:lnTo>
                  <a:cubicBezTo>
                    <a:pt x="8751" y="11706"/>
                    <a:pt x="8767" y="11692"/>
                    <a:pt x="8787" y="11682"/>
                  </a:cubicBezTo>
                  <a:cubicBezTo>
                    <a:pt x="8814" y="11672"/>
                    <a:pt x="8834" y="11659"/>
                    <a:pt x="8861" y="11649"/>
                  </a:cubicBezTo>
                  <a:cubicBezTo>
                    <a:pt x="8901" y="11632"/>
                    <a:pt x="8938" y="11615"/>
                    <a:pt x="8978" y="11599"/>
                  </a:cubicBezTo>
                  <a:cubicBezTo>
                    <a:pt x="9011" y="11588"/>
                    <a:pt x="9038" y="11575"/>
                    <a:pt x="9072" y="11562"/>
                  </a:cubicBezTo>
                  <a:lnTo>
                    <a:pt x="9092" y="11555"/>
                  </a:lnTo>
                  <a:cubicBezTo>
                    <a:pt x="9112" y="11545"/>
                    <a:pt x="9132" y="11538"/>
                    <a:pt x="9155" y="11528"/>
                  </a:cubicBezTo>
                  <a:cubicBezTo>
                    <a:pt x="9212" y="11508"/>
                    <a:pt x="9269" y="11488"/>
                    <a:pt x="9322" y="11465"/>
                  </a:cubicBezTo>
                  <a:cubicBezTo>
                    <a:pt x="9349" y="11458"/>
                    <a:pt x="9379" y="11448"/>
                    <a:pt x="9406" y="11445"/>
                  </a:cubicBezTo>
                  <a:cubicBezTo>
                    <a:pt x="9436" y="11438"/>
                    <a:pt x="9466" y="11431"/>
                    <a:pt x="9496" y="11428"/>
                  </a:cubicBezTo>
                  <a:lnTo>
                    <a:pt x="9500" y="11428"/>
                  </a:lnTo>
                  <a:cubicBezTo>
                    <a:pt x="9503" y="11428"/>
                    <a:pt x="9506" y="11428"/>
                    <a:pt x="9516" y="11425"/>
                  </a:cubicBezTo>
                  <a:cubicBezTo>
                    <a:pt x="9556" y="11415"/>
                    <a:pt x="9603" y="11411"/>
                    <a:pt x="9647" y="11405"/>
                  </a:cubicBezTo>
                  <a:cubicBezTo>
                    <a:pt x="9697" y="11395"/>
                    <a:pt x="9747" y="11391"/>
                    <a:pt x="9801" y="11388"/>
                  </a:cubicBezTo>
                  <a:lnTo>
                    <a:pt x="9831" y="11381"/>
                  </a:lnTo>
                  <a:lnTo>
                    <a:pt x="10055" y="11358"/>
                  </a:lnTo>
                  <a:cubicBezTo>
                    <a:pt x="10148" y="11348"/>
                    <a:pt x="10225" y="11338"/>
                    <a:pt x="10305" y="11324"/>
                  </a:cubicBezTo>
                  <a:lnTo>
                    <a:pt x="10319" y="11324"/>
                  </a:lnTo>
                  <a:lnTo>
                    <a:pt x="10456" y="11298"/>
                  </a:lnTo>
                  <a:cubicBezTo>
                    <a:pt x="10543" y="11278"/>
                    <a:pt x="10626" y="11261"/>
                    <a:pt x="10707" y="11237"/>
                  </a:cubicBezTo>
                  <a:cubicBezTo>
                    <a:pt x="10753" y="11224"/>
                    <a:pt x="10804" y="11207"/>
                    <a:pt x="10850" y="11191"/>
                  </a:cubicBezTo>
                  <a:cubicBezTo>
                    <a:pt x="10884" y="11177"/>
                    <a:pt x="10917" y="11171"/>
                    <a:pt x="10944" y="11157"/>
                  </a:cubicBezTo>
                  <a:lnTo>
                    <a:pt x="10941" y="11157"/>
                  </a:lnTo>
                  <a:cubicBezTo>
                    <a:pt x="10944" y="11157"/>
                    <a:pt x="10951" y="11154"/>
                    <a:pt x="10954" y="11154"/>
                  </a:cubicBezTo>
                  <a:cubicBezTo>
                    <a:pt x="10971" y="11147"/>
                    <a:pt x="10991" y="11140"/>
                    <a:pt x="11008" y="11137"/>
                  </a:cubicBezTo>
                  <a:close/>
                  <a:moveTo>
                    <a:pt x="7173" y="14033"/>
                  </a:moveTo>
                  <a:lnTo>
                    <a:pt x="7170" y="14036"/>
                  </a:lnTo>
                  <a:lnTo>
                    <a:pt x="7170" y="14036"/>
                  </a:lnTo>
                  <a:cubicBezTo>
                    <a:pt x="7171" y="14035"/>
                    <a:pt x="7173" y="14035"/>
                    <a:pt x="7173" y="14033"/>
                  </a:cubicBezTo>
                  <a:close/>
                  <a:moveTo>
                    <a:pt x="4083" y="14551"/>
                  </a:moveTo>
                  <a:cubicBezTo>
                    <a:pt x="4090" y="14551"/>
                    <a:pt x="4100" y="14554"/>
                    <a:pt x="4107" y="14554"/>
                  </a:cubicBezTo>
                  <a:cubicBezTo>
                    <a:pt x="4117" y="14557"/>
                    <a:pt x="4123" y="14557"/>
                    <a:pt x="4133" y="14564"/>
                  </a:cubicBezTo>
                  <a:cubicBezTo>
                    <a:pt x="4140" y="14567"/>
                    <a:pt x="4150" y="14571"/>
                    <a:pt x="4157" y="14571"/>
                  </a:cubicBezTo>
                  <a:cubicBezTo>
                    <a:pt x="4170" y="14581"/>
                    <a:pt x="4187" y="14588"/>
                    <a:pt x="4200" y="14598"/>
                  </a:cubicBezTo>
                  <a:cubicBezTo>
                    <a:pt x="4214" y="14604"/>
                    <a:pt x="4220" y="14614"/>
                    <a:pt x="4230" y="14621"/>
                  </a:cubicBezTo>
                  <a:cubicBezTo>
                    <a:pt x="4247" y="14634"/>
                    <a:pt x="4257" y="14651"/>
                    <a:pt x="4270" y="14664"/>
                  </a:cubicBezTo>
                  <a:cubicBezTo>
                    <a:pt x="4284" y="14681"/>
                    <a:pt x="4297" y="14691"/>
                    <a:pt x="4307" y="14708"/>
                  </a:cubicBezTo>
                  <a:cubicBezTo>
                    <a:pt x="4317" y="14721"/>
                    <a:pt x="4321" y="14731"/>
                    <a:pt x="4331" y="14741"/>
                  </a:cubicBezTo>
                  <a:cubicBezTo>
                    <a:pt x="4337" y="14758"/>
                    <a:pt x="4347" y="14781"/>
                    <a:pt x="4351" y="14798"/>
                  </a:cubicBezTo>
                  <a:cubicBezTo>
                    <a:pt x="4354" y="14818"/>
                    <a:pt x="4364" y="14842"/>
                    <a:pt x="4367" y="14865"/>
                  </a:cubicBezTo>
                  <a:cubicBezTo>
                    <a:pt x="4371" y="14892"/>
                    <a:pt x="4374" y="14925"/>
                    <a:pt x="4381" y="14955"/>
                  </a:cubicBezTo>
                  <a:cubicBezTo>
                    <a:pt x="4384" y="14985"/>
                    <a:pt x="4388" y="15019"/>
                    <a:pt x="4391" y="15052"/>
                  </a:cubicBezTo>
                  <a:lnTo>
                    <a:pt x="4391" y="15059"/>
                  </a:lnTo>
                  <a:lnTo>
                    <a:pt x="4404" y="15149"/>
                  </a:lnTo>
                  <a:cubicBezTo>
                    <a:pt x="4414" y="15189"/>
                    <a:pt x="4421" y="15219"/>
                    <a:pt x="4431" y="15250"/>
                  </a:cubicBezTo>
                  <a:lnTo>
                    <a:pt x="4431" y="15253"/>
                  </a:lnTo>
                  <a:lnTo>
                    <a:pt x="4388" y="15209"/>
                  </a:lnTo>
                  <a:cubicBezTo>
                    <a:pt x="4367" y="15189"/>
                    <a:pt x="4347" y="15173"/>
                    <a:pt x="4327" y="15156"/>
                  </a:cubicBezTo>
                  <a:cubicBezTo>
                    <a:pt x="4304" y="15139"/>
                    <a:pt x="4284" y="15122"/>
                    <a:pt x="4267" y="15109"/>
                  </a:cubicBezTo>
                  <a:cubicBezTo>
                    <a:pt x="4247" y="15099"/>
                    <a:pt x="4227" y="15082"/>
                    <a:pt x="4204" y="15069"/>
                  </a:cubicBezTo>
                  <a:cubicBezTo>
                    <a:pt x="4184" y="15052"/>
                    <a:pt x="4160" y="15036"/>
                    <a:pt x="4137" y="15022"/>
                  </a:cubicBezTo>
                  <a:cubicBezTo>
                    <a:pt x="4097" y="14992"/>
                    <a:pt x="4060" y="14965"/>
                    <a:pt x="4020" y="14932"/>
                  </a:cubicBezTo>
                  <a:cubicBezTo>
                    <a:pt x="4010" y="14919"/>
                    <a:pt x="3996" y="14905"/>
                    <a:pt x="3986" y="14892"/>
                  </a:cubicBezTo>
                  <a:cubicBezTo>
                    <a:pt x="3980" y="14882"/>
                    <a:pt x="3966" y="14868"/>
                    <a:pt x="3960" y="14855"/>
                  </a:cubicBezTo>
                  <a:cubicBezTo>
                    <a:pt x="3950" y="14842"/>
                    <a:pt x="3946" y="14835"/>
                    <a:pt x="3936" y="14822"/>
                  </a:cubicBezTo>
                  <a:cubicBezTo>
                    <a:pt x="3933" y="14815"/>
                    <a:pt x="3929" y="14805"/>
                    <a:pt x="3926" y="14791"/>
                  </a:cubicBezTo>
                  <a:lnTo>
                    <a:pt x="3913" y="14741"/>
                  </a:lnTo>
                  <a:lnTo>
                    <a:pt x="3909" y="14718"/>
                  </a:lnTo>
                  <a:cubicBezTo>
                    <a:pt x="3903" y="14701"/>
                    <a:pt x="3903" y="14684"/>
                    <a:pt x="3903" y="14664"/>
                  </a:cubicBezTo>
                  <a:lnTo>
                    <a:pt x="3903" y="14641"/>
                  </a:lnTo>
                  <a:cubicBezTo>
                    <a:pt x="3903" y="14634"/>
                    <a:pt x="3903" y="14631"/>
                    <a:pt x="3909" y="14621"/>
                  </a:cubicBezTo>
                  <a:cubicBezTo>
                    <a:pt x="3909" y="14618"/>
                    <a:pt x="3913" y="14608"/>
                    <a:pt x="3913" y="14604"/>
                  </a:cubicBezTo>
                  <a:lnTo>
                    <a:pt x="3916" y="14601"/>
                  </a:lnTo>
                  <a:cubicBezTo>
                    <a:pt x="3916" y="14598"/>
                    <a:pt x="3919" y="14591"/>
                    <a:pt x="3919" y="14591"/>
                  </a:cubicBezTo>
                  <a:lnTo>
                    <a:pt x="3923" y="14588"/>
                  </a:lnTo>
                  <a:lnTo>
                    <a:pt x="3929" y="14584"/>
                  </a:lnTo>
                  <a:cubicBezTo>
                    <a:pt x="3933" y="14584"/>
                    <a:pt x="3933" y="14581"/>
                    <a:pt x="3936" y="14581"/>
                  </a:cubicBezTo>
                  <a:cubicBezTo>
                    <a:pt x="3939" y="14574"/>
                    <a:pt x="3946" y="14574"/>
                    <a:pt x="3950" y="14571"/>
                  </a:cubicBezTo>
                  <a:cubicBezTo>
                    <a:pt x="3956" y="14567"/>
                    <a:pt x="3963" y="14567"/>
                    <a:pt x="3970" y="14564"/>
                  </a:cubicBezTo>
                  <a:cubicBezTo>
                    <a:pt x="3983" y="14557"/>
                    <a:pt x="3996" y="14554"/>
                    <a:pt x="4006" y="14554"/>
                  </a:cubicBezTo>
                  <a:cubicBezTo>
                    <a:pt x="4020" y="14554"/>
                    <a:pt x="4033" y="14551"/>
                    <a:pt x="4050" y="14551"/>
                  </a:cubicBezTo>
                  <a:close/>
                  <a:moveTo>
                    <a:pt x="5812" y="17590"/>
                  </a:moveTo>
                  <a:lnTo>
                    <a:pt x="5812" y="17590"/>
                  </a:lnTo>
                  <a:cubicBezTo>
                    <a:pt x="5822" y="17607"/>
                    <a:pt x="5825" y="17623"/>
                    <a:pt x="5835" y="17637"/>
                  </a:cubicBezTo>
                  <a:cubicBezTo>
                    <a:pt x="5842" y="17657"/>
                    <a:pt x="5849" y="17674"/>
                    <a:pt x="5855" y="17694"/>
                  </a:cubicBezTo>
                  <a:cubicBezTo>
                    <a:pt x="5859" y="17707"/>
                    <a:pt x="5862" y="17714"/>
                    <a:pt x="5869" y="17727"/>
                  </a:cubicBezTo>
                  <a:cubicBezTo>
                    <a:pt x="5872" y="17744"/>
                    <a:pt x="5882" y="17757"/>
                    <a:pt x="5889" y="17774"/>
                  </a:cubicBezTo>
                  <a:lnTo>
                    <a:pt x="5889" y="17777"/>
                  </a:lnTo>
                  <a:cubicBezTo>
                    <a:pt x="5889" y="17784"/>
                    <a:pt x="5892" y="17794"/>
                    <a:pt x="5892" y="17801"/>
                  </a:cubicBezTo>
                  <a:cubicBezTo>
                    <a:pt x="5885" y="17781"/>
                    <a:pt x="5875" y="17757"/>
                    <a:pt x="5869" y="17734"/>
                  </a:cubicBezTo>
                  <a:cubicBezTo>
                    <a:pt x="5852" y="17684"/>
                    <a:pt x="5832" y="17637"/>
                    <a:pt x="5812" y="17590"/>
                  </a:cubicBezTo>
                  <a:close/>
                  <a:moveTo>
                    <a:pt x="8212" y="15099"/>
                  </a:moveTo>
                  <a:cubicBezTo>
                    <a:pt x="8212" y="15102"/>
                    <a:pt x="8212" y="15102"/>
                    <a:pt x="8216" y="15106"/>
                  </a:cubicBezTo>
                  <a:cubicBezTo>
                    <a:pt x="8219" y="15119"/>
                    <a:pt x="8229" y="15129"/>
                    <a:pt x="8232" y="15143"/>
                  </a:cubicBezTo>
                  <a:cubicBezTo>
                    <a:pt x="8249" y="15176"/>
                    <a:pt x="8266" y="15213"/>
                    <a:pt x="8283" y="15250"/>
                  </a:cubicBezTo>
                  <a:cubicBezTo>
                    <a:pt x="8283" y="15253"/>
                    <a:pt x="8283" y="15253"/>
                    <a:pt x="8286" y="15256"/>
                  </a:cubicBezTo>
                  <a:lnTo>
                    <a:pt x="8319" y="15336"/>
                  </a:lnTo>
                  <a:lnTo>
                    <a:pt x="8343" y="15380"/>
                  </a:lnTo>
                  <a:cubicBezTo>
                    <a:pt x="8360" y="15417"/>
                    <a:pt x="8370" y="15453"/>
                    <a:pt x="8386" y="15487"/>
                  </a:cubicBezTo>
                  <a:lnTo>
                    <a:pt x="8396" y="15507"/>
                  </a:lnTo>
                  <a:cubicBezTo>
                    <a:pt x="8403" y="15524"/>
                    <a:pt x="8413" y="15540"/>
                    <a:pt x="8420" y="15560"/>
                  </a:cubicBezTo>
                  <a:lnTo>
                    <a:pt x="8436" y="15594"/>
                  </a:lnTo>
                  <a:lnTo>
                    <a:pt x="8466" y="15651"/>
                  </a:lnTo>
                  <a:cubicBezTo>
                    <a:pt x="8477" y="15667"/>
                    <a:pt x="8483" y="15684"/>
                    <a:pt x="8497" y="15694"/>
                  </a:cubicBezTo>
                  <a:lnTo>
                    <a:pt x="8510" y="15718"/>
                  </a:lnTo>
                  <a:cubicBezTo>
                    <a:pt x="8533" y="15758"/>
                    <a:pt x="8560" y="15801"/>
                    <a:pt x="8584" y="15838"/>
                  </a:cubicBezTo>
                  <a:cubicBezTo>
                    <a:pt x="8627" y="15895"/>
                    <a:pt x="8677" y="15952"/>
                    <a:pt x="8727" y="16002"/>
                  </a:cubicBezTo>
                  <a:cubicBezTo>
                    <a:pt x="8744" y="16019"/>
                    <a:pt x="8761" y="16029"/>
                    <a:pt x="8777" y="16045"/>
                  </a:cubicBezTo>
                  <a:lnTo>
                    <a:pt x="8797" y="16062"/>
                  </a:lnTo>
                  <a:cubicBezTo>
                    <a:pt x="8818" y="16085"/>
                    <a:pt x="8838" y="16102"/>
                    <a:pt x="8864" y="16122"/>
                  </a:cubicBezTo>
                  <a:cubicBezTo>
                    <a:pt x="8888" y="16142"/>
                    <a:pt x="8915" y="16169"/>
                    <a:pt x="8945" y="16189"/>
                  </a:cubicBezTo>
                  <a:cubicBezTo>
                    <a:pt x="8961" y="16202"/>
                    <a:pt x="8971" y="16219"/>
                    <a:pt x="8988" y="16229"/>
                  </a:cubicBezTo>
                  <a:cubicBezTo>
                    <a:pt x="9018" y="16256"/>
                    <a:pt x="9045" y="16279"/>
                    <a:pt x="9072" y="16306"/>
                  </a:cubicBezTo>
                  <a:lnTo>
                    <a:pt x="9122" y="16346"/>
                  </a:lnTo>
                  <a:lnTo>
                    <a:pt x="9222" y="16436"/>
                  </a:lnTo>
                  <a:cubicBezTo>
                    <a:pt x="9269" y="16477"/>
                    <a:pt x="9316" y="16513"/>
                    <a:pt x="9363" y="16560"/>
                  </a:cubicBezTo>
                  <a:cubicBezTo>
                    <a:pt x="9389" y="16590"/>
                    <a:pt x="9416" y="16614"/>
                    <a:pt x="9436" y="16640"/>
                  </a:cubicBezTo>
                  <a:cubicBezTo>
                    <a:pt x="9453" y="16660"/>
                    <a:pt x="9470" y="16687"/>
                    <a:pt x="9486" y="16711"/>
                  </a:cubicBezTo>
                  <a:cubicBezTo>
                    <a:pt x="9503" y="16737"/>
                    <a:pt x="9516" y="16764"/>
                    <a:pt x="9530" y="16791"/>
                  </a:cubicBezTo>
                  <a:lnTo>
                    <a:pt x="9530" y="16794"/>
                  </a:lnTo>
                  <a:cubicBezTo>
                    <a:pt x="9546" y="16828"/>
                    <a:pt x="9553" y="16861"/>
                    <a:pt x="9566" y="16898"/>
                  </a:cubicBezTo>
                  <a:cubicBezTo>
                    <a:pt x="9573" y="16931"/>
                    <a:pt x="9583" y="16965"/>
                    <a:pt x="9587" y="16998"/>
                  </a:cubicBezTo>
                  <a:cubicBezTo>
                    <a:pt x="9587" y="17008"/>
                    <a:pt x="9587" y="17012"/>
                    <a:pt x="9590" y="17022"/>
                  </a:cubicBezTo>
                  <a:lnTo>
                    <a:pt x="9590" y="17032"/>
                  </a:lnTo>
                  <a:cubicBezTo>
                    <a:pt x="9597" y="17062"/>
                    <a:pt x="9597" y="17092"/>
                    <a:pt x="9600" y="17125"/>
                  </a:cubicBezTo>
                  <a:cubicBezTo>
                    <a:pt x="9600" y="17279"/>
                    <a:pt x="9597" y="17443"/>
                    <a:pt x="9587" y="17593"/>
                  </a:cubicBezTo>
                  <a:cubicBezTo>
                    <a:pt x="9583" y="17674"/>
                    <a:pt x="9580" y="17750"/>
                    <a:pt x="9580" y="17831"/>
                  </a:cubicBezTo>
                  <a:lnTo>
                    <a:pt x="9580" y="17891"/>
                  </a:lnTo>
                  <a:cubicBezTo>
                    <a:pt x="9573" y="17994"/>
                    <a:pt x="9573" y="18101"/>
                    <a:pt x="9566" y="18208"/>
                  </a:cubicBezTo>
                  <a:cubicBezTo>
                    <a:pt x="9563" y="18342"/>
                    <a:pt x="9550" y="18466"/>
                    <a:pt x="9540" y="18586"/>
                  </a:cubicBezTo>
                  <a:lnTo>
                    <a:pt x="9533" y="18643"/>
                  </a:lnTo>
                  <a:cubicBezTo>
                    <a:pt x="9530" y="18670"/>
                    <a:pt x="9523" y="18700"/>
                    <a:pt x="9520" y="18727"/>
                  </a:cubicBezTo>
                  <a:cubicBezTo>
                    <a:pt x="9516" y="18753"/>
                    <a:pt x="9513" y="18787"/>
                    <a:pt x="9506" y="18817"/>
                  </a:cubicBezTo>
                  <a:lnTo>
                    <a:pt x="9503" y="18847"/>
                  </a:lnTo>
                  <a:cubicBezTo>
                    <a:pt x="9490" y="18937"/>
                    <a:pt x="9480" y="19031"/>
                    <a:pt x="9466" y="19118"/>
                  </a:cubicBezTo>
                  <a:lnTo>
                    <a:pt x="9463" y="19141"/>
                  </a:lnTo>
                  <a:cubicBezTo>
                    <a:pt x="9453" y="19201"/>
                    <a:pt x="9449" y="19262"/>
                    <a:pt x="9439" y="19315"/>
                  </a:cubicBezTo>
                  <a:lnTo>
                    <a:pt x="9433" y="19375"/>
                  </a:lnTo>
                  <a:cubicBezTo>
                    <a:pt x="9429" y="19415"/>
                    <a:pt x="9419" y="19456"/>
                    <a:pt x="9416" y="19496"/>
                  </a:cubicBezTo>
                  <a:cubicBezTo>
                    <a:pt x="9403" y="19603"/>
                    <a:pt x="9396" y="19716"/>
                    <a:pt x="9386" y="19837"/>
                  </a:cubicBezTo>
                  <a:cubicBezTo>
                    <a:pt x="9386" y="19830"/>
                    <a:pt x="9383" y="19820"/>
                    <a:pt x="9379" y="19810"/>
                  </a:cubicBezTo>
                  <a:cubicBezTo>
                    <a:pt x="9369" y="19790"/>
                    <a:pt x="9366" y="19767"/>
                    <a:pt x="9356" y="19740"/>
                  </a:cubicBezTo>
                  <a:cubicBezTo>
                    <a:pt x="9336" y="19670"/>
                    <a:pt x="9316" y="19599"/>
                    <a:pt x="9286" y="19522"/>
                  </a:cubicBezTo>
                  <a:cubicBezTo>
                    <a:pt x="9262" y="19452"/>
                    <a:pt x="9232" y="19385"/>
                    <a:pt x="9202" y="19318"/>
                  </a:cubicBezTo>
                  <a:lnTo>
                    <a:pt x="9165" y="19232"/>
                  </a:lnTo>
                  <a:cubicBezTo>
                    <a:pt x="9128" y="19138"/>
                    <a:pt x="9088" y="19044"/>
                    <a:pt x="9055" y="18944"/>
                  </a:cubicBezTo>
                  <a:lnTo>
                    <a:pt x="9035" y="18884"/>
                  </a:lnTo>
                  <a:cubicBezTo>
                    <a:pt x="9005" y="18800"/>
                    <a:pt x="8978" y="18717"/>
                    <a:pt x="8945" y="18636"/>
                  </a:cubicBezTo>
                  <a:cubicBezTo>
                    <a:pt x="8904" y="18546"/>
                    <a:pt x="8864" y="18453"/>
                    <a:pt x="8811" y="18359"/>
                  </a:cubicBezTo>
                  <a:cubicBezTo>
                    <a:pt x="8784" y="18315"/>
                    <a:pt x="8761" y="18275"/>
                    <a:pt x="8737" y="18232"/>
                  </a:cubicBezTo>
                  <a:lnTo>
                    <a:pt x="8731" y="18215"/>
                  </a:lnTo>
                  <a:cubicBezTo>
                    <a:pt x="8701" y="18165"/>
                    <a:pt x="8677" y="18112"/>
                    <a:pt x="8654" y="18065"/>
                  </a:cubicBezTo>
                  <a:lnTo>
                    <a:pt x="8654" y="18065"/>
                  </a:lnTo>
                  <a:cubicBezTo>
                    <a:pt x="8654" y="18125"/>
                    <a:pt x="8660" y="18168"/>
                    <a:pt x="8664" y="18215"/>
                  </a:cubicBezTo>
                  <a:cubicBezTo>
                    <a:pt x="8667" y="18262"/>
                    <a:pt x="8677" y="18302"/>
                    <a:pt x="8684" y="18342"/>
                  </a:cubicBezTo>
                  <a:cubicBezTo>
                    <a:pt x="8704" y="18429"/>
                    <a:pt x="8731" y="18516"/>
                    <a:pt x="8751" y="18596"/>
                  </a:cubicBezTo>
                  <a:cubicBezTo>
                    <a:pt x="8771" y="18663"/>
                    <a:pt x="8797" y="18730"/>
                    <a:pt x="8818" y="18790"/>
                  </a:cubicBezTo>
                  <a:cubicBezTo>
                    <a:pt x="8831" y="18827"/>
                    <a:pt x="8844" y="18857"/>
                    <a:pt x="8854" y="18897"/>
                  </a:cubicBezTo>
                  <a:cubicBezTo>
                    <a:pt x="8888" y="18987"/>
                    <a:pt x="8928" y="19101"/>
                    <a:pt x="8968" y="19208"/>
                  </a:cubicBezTo>
                  <a:cubicBezTo>
                    <a:pt x="8995" y="19272"/>
                    <a:pt x="9018" y="19335"/>
                    <a:pt x="9045" y="19392"/>
                  </a:cubicBezTo>
                  <a:cubicBezTo>
                    <a:pt x="9052" y="19412"/>
                    <a:pt x="9055" y="19429"/>
                    <a:pt x="9065" y="19442"/>
                  </a:cubicBezTo>
                  <a:cubicBezTo>
                    <a:pt x="9072" y="19459"/>
                    <a:pt x="9078" y="19476"/>
                    <a:pt x="9085" y="19492"/>
                  </a:cubicBezTo>
                  <a:cubicBezTo>
                    <a:pt x="9105" y="19542"/>
                    <a:pt x="9122" y="19593"/>
                    <a:pt x="9139" y="19643"/>
                  </a:cubicBezTo>
                  <a:cubicBezTo>
                    <a:pt x="9155" y="19693"/>
                    <a:pt x="9172" y="19740"/>
                    <a:pt x="9185" y="19787"/>
                  </a:cubicBezTo>
                  <a:cubicBezTo>
                    <a:pt x="9199" y="19827"/>
                    <a:pt x="9212" y="19870"/>
                    <a:pt x="9219" y="19917"/>
                  </a:cubicBezTo>
                  <a:cubicBezTo>
                    <a:pt x="9229" y="19960"/>
                    <a:pt x="9239" y="20007"/>
                    <a:pt x="9249" y="20054"/>
                  </a:cubicBezTo>
                  <a:cubicBezTo>
                    <a:pt x="9256" y="20094"/>
                    <a:pt x="9266" y="20134"/>
                    <a:pt x="9269" y="20174"/>
                  </a:cubicBezTo>
                  <a:cubicBezTo>
                    <a:pt x="9279" y="20218"/>
                    <a:pt x="9282" y="20258"/>
                    <a:pt x="9289" y="20305"/>
                  </a:cubicBezTo>
                  <a:lnTo>
                    <a:pt x="9289" y="20308"/>
                  </a:lnTo>
                  <a:lnTo>
                    <a:pt x="9282" y="20365"/>
                  </a:lnTo>
                  <a:lnTo>
                    <a:pt x="9266" y="20352"/>
                  </a:lnTo>
                  <a:cubicBezTo>
                    <a:pt x="9259" y="20342"/>
                    <a:pt x="9249" y="20338"/>
                    <a:pt x="9242" y="20332"/>
                  </a:cubicBezTo>
                  <a:cubicBezTo>
                    <a:pt x="9235" y="20325"/>
                    <a:pt x="9229" y="20322"/>
                    <a:pt x="9225" y="20311"/>
                  </a:cubicBezTo>
                  <a:cubicBezTo>
                    <a:pt x="9212" y="20305"/>
                    <a:pt x="9202" y="20291"/>
                    <a:pt x="9192" y="20285"/>
                  </a:cubicBezTo>
                  <a:lnTo>
                    <a:pt x="9102" y="20221"/>
                  </a:lnTo>
                  <a:lnTo>
                    <a:pt x="9092" y="20215"/>
                  </a:lnTo>
                  <a:lnTo>
                    <a:pt x="9072" y="20201"/>
                  </a:lnTo>
                  <a:cubicBezTo>
                    <a:pt x="9011" y="20158"/>
                    <a:pt x="8945" y="20114"/>
                    <a:pt x="8881" y="20067"/>
                  </a:cubicBezTo>
                  <a:lnTo>
                    <a:pt x="8884" y="20067"/>
                  </a:lnTo>
                  <a:cubicBezTo>
                    <a:pt x="8871" y="20054"/>
                    <a:pt x="8858" y="20047"/>
                    <a:pt x="8844" y="20034"/>
                  </a:cubicBezTo>
                  <a:cubicBezTo>
                    <a:pt x="8828" y="20021"/>
                    <a:pt x="8814" y="20014"/>
                    <a:pt x="8801" y="20001"/>
                  </a:cubicBezTo>
                  <a:cubicBezTo>
                    <a:pt x="8794" y="19991"/>
                    <a:pt x="8784" y="19987"/>
                    <a:pt x="8774" y="19977"/>
                  </a:cubicBezTo>
                  <a:cubicBezTo>
                    <a:pt x="8744" y="19957"/>
                    <a:pt x="8717" y="19934"/>
                    <a:pt x="8694" y="19917"/>
                  </a:cubicBezTo>
                  <a:cubicBezTo>
                    <a:pt x="8634" y="19870"/>
                    <a:pt x="8567" y="19817"/>
                    <a:pt x="8507" y="19753"/>
                  </a:cubicBezTo>
                  <a:lnTo>
                    <a:pt x="8493" y="19740"/>
                  </a:lnTo>
                  <a:cubicBezTo>
                    <a:pt x="8480" y="19726"/>
                    <a:pt x="8466" y="19716"/>
                    <a:pt x="8453" y="19700"/>
                  </a:cubicBezTo>
                  <a:cubicBezTo>
                    <a:pt x="8433" y="19676"/>
                    <a:pt x="8416" y="19656"/>
                    <a:pt x="8396" y="19633"/>
                  </a:cubicBezTo>
                  <a:cubicBezTo>
                    <a:pt x="8370" y="19603"/>
                    <a:pt x="8349" y="19576"/>
                    <a:pt x="8329" y="19549"/>
                  </a:cubicBezTo>
                  <a:lnTo>
                    <a:pt x="8299" y="19509"/>
                  </a:lnTo>
                  <a:cubicBezTo>
                    <a:pt x="8273" y="19472"/>
                    <a:pt x="8236" y="19436"/>
                    <a:pt x="8202" y="19399"/>
                  </a:cubicBezTo>
                  <a:cubicBezTo>
                    <a:pt x="8169" y="19359"/>
                    <a:pt x="8135" y="19322"/>
                    <a:pt x="8102" y="19282"/>
                  </a:cubicBezTo>
                  <a:lnTo>
                    <a:pt x="8095" y="19268"/>
                  </a:lnTo>
                  <a:cubicBezTo>
                    <a:pt x="8079" y="19248"/>
                    <a:pt x="8065" y="19225"/>
                    <a:pt x="8049" y="19205"/>
                  </a:cubicBezTo>
                  <a:cubicBezTo>
                    <a:pt x="8032" y="19181"/>
                    <a:pt x="8015" y="19155"/>
                    <a:pt x="8005" y="19131"/>
                  </a:cubicBezTo>
                  <a:lnTo>
                    <a:pt x="7995" y="19115"/>
                  </a:lnTo>
                  <a:cubicBezTo>
                    <a:pt x="7982" y="19091"/>
                    <a:pt x="7972" y="19071"/>
                    <a:pt x="7958" y="19048"/>
                  </a:cubicBezTo>
                  <a:cubicBezTo>
                    <a:pt x="7945" y="19021"/>
                    <a:pt x="7932" y="18991"/>
                    <a:pt x="7922" y="18964"/>
                  </a:cubicBezTo>
                  <a:cubicBezTo>
                    <a:pt x="7891" y="18887"/>
                    <a:pt x="7858" y="18814"/>
                    <a:pt x="7831" y="18750"/>
                  </a:cubicBezTo>
                  <a:cubicBezTo>
                    <a:pt x="7818" y="18713"/>
                    <a:pt x="7804" y="18680"/>
                    <a:pt x="7791" y="18640"/>
                  </a:cubicBezTo>
                  <a:cubicBezTo>
                    <a:pt x="7781" y="18613"/>
                    <a:pt x="7771" y="18586"/>
                    <a:pt x="7761" y="18556"/>
                  </a:cubicBezTo>
                  <a:lnTo>
                    <a:pt x="7758" y="18546"/>
                  </a:lnTo>
                  <a:cubicBezTo>
                    <a:pt x="7754" y="18523"/>
                    <a:pt x="7748" y="18503"/>
                    <a:pt x="7744" y="18486"/>
                  </a:cubicBezTo>
                  <a:lnTo>
                    <a:pt x="7741" y="18463"/>
                  </a:lnTo>
                  <a:lnTo>
                    <a:pt x="7741" y="18456"/>
                  </a:lnTo>
                  <a:lnTo>
                    <a:pt x="7741" y="18453"/>
                  </a:lnTo>
                  <a:lnTo>
                    <a:pt x="7741" y="18449"/>
                  </a:lnTo>
                  <a:lnTo>
                    <a:pt x="7741" y="18439"/>
                  </a:lnTo>
                  <a:cubicBezTo>
                    <a:pt x="7738" y="18422"/>
                    <a:pt x="7738" y="18406"/>
                    <a:pt x="7731" y="18389"/>
                  </a:cubicBezTo>
                  <a:lnTo>
                    <a:pt x="7728" y="18362"/>
                  </a:lnTo>
                  <a:cubicBezTo>
                    <a:pt x="7721" y="18299"/>
                    <a:pt x="7711" y="18235"/>
                    <a:pt x="7711" y="18175"/>
                  </a:cubicBezTo>
                  <a:cubicBezTo>
                    <a:pt x="7711" y="18112"/>
                    <a:pt x="7721" y="18048"/>
                    <a:pt x="7724" y="17984"/>
                  </a:cubicBezTo>
                  <a:cubicBezTo>
                    <a:pt x="7731" y="17918"/>
                    <a:pt x="7741" y="17851"/>
                    <a:pt x="7754" y="17774"/>
                  </a:cubicBezTo>
                  <a:cubicBezTo>
                    <a:pt x="7771" y="17680"/>
                    <a:pt x="7781" y="17590"/>
                    <a:pt x="7798" y="17496"/>
                  </a:cubicBezTo>
                  <a:lnTo>
                    <a:pt x="7815" y="17399"/>
                  </a:lnTo>
                  <a:lnTo>
                    <a:pt x="7825" y="17343"/>
                  </a:lnTo>
                  <a:lnTo>
                    <a:pt x="7831" y="17282"/>
                  </a:lnTo>
                  <a:cubicBezTo>
                    <a:pt x="7838" y="17262"/>
                    <a:pt x="7838" y="17242"/>
                    <a:pt x="7841" y="17219"/>
                  </a:cubicBezTo>
                  <a:lnTo>
                    <a:pt x="7845" y="17192"/>
                  </a:lnTo>
                  <a:cubicBezTo>
                    <a:pt x="7851" y="17129"/>
                    <a:pt x="7858" y="17065"/>
                    <a:pt x="7865" y="17008"/>
                  </a:cubicBezTo>
                  <a:lnTo>
                    <a:pt x="7865" y="16998"/>
                  </a:lnTo>
                  <a:lnTo>
                    <a:pt x="7865" y="16995"/>
                  </a:lnTo>
                  <a:cubicBezTo>
                    <a:pt x="7865" y="16975"/>
                    <a:pt x="7868" y="16955"/>
                    <a:pt x="7868" y="16938"/>
                  </a:cubicBezTo>
                  <a:lnTo>
                    <a:pt x="7868" y="16908"/>
                  </a:lnTo>
                  <a:lnTo>
                    <a:pt x="7868" y="16895"/>
                  </a:lnTo>
                  <a:cubicBezTo>
                    <a:pt x="7868" y="16874"/>
                    <a:pt x="7868" y="16858"/>
                    <a:pt x="7875" y="16838"/>
                  </a:cubicBezTo>
                  <a:cubicBezTo>
                    <a:pt x="7875" y="16771"/>
                    <a:pt x="7878" y="16704"/>
                    <a:pt x="7878" y="16640"/>
                  </a:cubicBezTo>
                  <a:lnTo>
                    <a:pt x="7878" y="16376"/>
                  </a:lnTo>
                  <a:cubicBezTo>
                    <a:pt x="7875" y="16216"/>
                    <a:pt x="7875" y="16055"/>
                    <a:pt x="7885" y="15895"/>
                  </a:cubicBezTo>
                  <a:lnTo>
                    <a:pt x="7898" y="15821"/>
                  </a:lnTo>
                  <a:cubicBezTo>
                    <a:pt x="7908" y="15781"/>
                    <a:pt x="7925" y="15744"/>
                    <a:pt x="7935" y="15708"/>
                  </a:cubicBezTo>
                  <a:lnTo>
                    <a:pt x="7942" y="15701"/>
                  </a:lnTo>
                  <a:cubicBezTo>
                    <a:pt x="7992" y="15574"/>
                    <a:pt x="8045" y="15457"/>
                    <a:pt x="8085" y="15367"/>
                  </a:cubicBezTo>
                  <a:lnTo>
                    <a:pt x="8115" y="15303"/>
                  </a:lnTo>
                  <a:cubicBezTo>
                    <a:pt x="8132" y="15270"/>
                    <a:pt x="8149" y="15233"/>
                    <a:pt x="8166" y="15199"/>
                  </a:cubicBezTo>
                  <a:cubicBezTo>
                    <a:pt x="8179" y="15169"/>
                    <a:pt x="8192" y="15143"/>
                    <a:pt x="8202" y="15116"/>
                  </a:cubicBezTo>
                  <a:cubicBezTo>
                    <a:pt x="8209" y="15109"/>
                    <a:pt x="8209" y="15106"/>
                    <a:pt x="8212" y="15099"/>
                  </a:cubicBezTo>
                  <a:close/>
                  <a:moveTo>
                    <a:pt x="10628" y="20490"/>
                  </a:moveTo>
                  <a:cubicBezTo>
                    <a:pt x="10623" y="20492"/>
                    <a:pt x="10623" y="20493"/>
                    <a:pt x="10623" y="20499"/>
                  </a:cubicBezTo>
                  <a:cubicBezTo>
                    <a:pt x="10625" y="20496"/>
                    <a:pt x="10626" y="20493"/>
                    <a:pt x="10628" y="20490"/>
                  </a:cubicBezTo>
                  <a:close/>
                  <a:moveTo>
                    <a:pt x="3675" y="18198"/>
                  </a:moveTo>
                  <a:cubicBezTo>
                    <a:pt x="3695" y="18198"/>
                    <a:pt x="3715" y="18202"/>
                    <a:pt x="3736" y="18202"/>
                  </a:cubicBezTo>
                  <a:cubicBezTo>
                    <a:pt x="3759" y="18205"/>
                    <a:pt x="3782" y="18212"/>
                    <a:pt x="3809" y="18218"/>
                  </a:cubicBezTo>
                  <a:cubicBezTo>
                    <a:pt x="3826" y="18222"/>
                    <a:pt x="3843" y="18232"/>
                    <a:pt x="3859" y="18235"/>
                  </a:cubicBezTo>
                  <a:cubicBezTo>
                    <a:pt x="3883" y="18249"/>
                    <a:pt x="3903" y="18259"/>
                    <a:pt x="3929" y="18275"/>
                  </a:cubicBezTo>
                  <a:cubicBezTo>
                    <a:pt x="3946" y="18282"/>
                    <a:pt x="3960" y="18295"/>
                    <a:pt x="3976" y="18309"/>
                  </a:cubicBezTo>
                  <a:cubicBezTo>
                    <a:pt x="3996" y="18325"/>
                    <a:pt x="4016" y="18342"/>
                    <a:pt x="4036" y="18362"/>
                  </a:cubicBezTo>
                  <a:cubicBezTo>
                    <a:pt x="4063" y="18392"/>
                    <a:pt x="4087" y="18426"/>
                    <a:pt x="4117" y="18459"/>
                  </a:cubicBezTo>
                  <a:cubicBezTo>
                    <a:pt x="4147" y="18496"/>
                    <a:pt x="4170" y="18536"/>
                    <a:pt x="4197" y="18583"/>
                  </a:cubicBezTo>
                  <a:cubicBezTo>
                    <a:pt x="4254" y="18697"/>
                    <a:pt x="4314" y="18820"/>
                    <a:pt x="4371" y="18967"/>
                  </a:cubicBezTo>
                  <a:cubicBezTo>
                    <a:pt x="4388" y="19011"/>
                    <a:pt x="4401" y="19051"/>
                    <a:pt x="4414" y="19098"/>
                  </a:cubicBezTo>
                  <a:cubicBezTo>
                    <a:pt x="4428" y="19138"/>
                    <a:pt x="4434" y="19178"/>
                    <a:pt x="4448" y="19218"/>
                  </a:cubicBezTo>
                  <a:cubicBezTo>
                    <a:pt x="4461" y="19285"/>
                    <a:pt x="4471" y="19345"/>
                    <a:pt x="4481" y="19405"/>
                  </a:cubicBezTo>
                  <a:cubicBezTo>
                    <a:pt x="4484" y="19462"/>
                    <a:pt x="4484" y="19516"/>
                    <a:pt x="4488" y="19566"/>
                  </a:cubicBezTo>
                  <a:cubicBezTo>
                    <a:pt x="4488" y="19589"/>
                    <a:pt x="4488" y="19616"/>
                    <a:pt x="4494" y="19639"/>
                  </a:cubicBezTo>
                  <a:cubicBezTo>
                    <a:pt x="4494" y="19666"/>
                    <a:pt x="4494" y="19690"/>
                    <a:pt x="4498" y="19716"/>
                  </a:cubicBezTo>
                  <a:cubicBezTo>
                    <a:pt x="4501" y="19817"/>
                    <a:pt x="4498" y="19914"/>
                    <a:pt x="4498" y="20014"/>
                  </a:cubicBezTo>
                  <a:lnTo>
                    <a:pt x="4498" y="20024"/>
                  </a:lnTo>
                  <a:lnTo>
                    <a:pt x="4498" y="20034"/>
                  </a:lnTo>
                  <a:cubicBezTo>
                    <a:pt x="4498" y="20081"/>
                    <a:pt x="4494" y="20124"/>
                    <a:pt x="4494" y="20171"/>
                  </a:cubicBezTo>
                  <a:cubicBezTo>
                    <a:pt x="4494" y="20208"/>
                    <a:pt x="4494" y="20255"/>
                    <a:pt x="4498" y="20301"/>
                  </a:cubicBezTo>
                  <a:cubicBezTo>
                    <a:pt x="4501" y="20348"/>
                    <a:pt x="4511" y="20388"/>
                    <a:pt x="4521" y="20439"/>
                  </a:cubicBezTo>
                  <a:cubicBezTo>
                    <a:pt x="4531" y="20489"/>
                    <a:pt x="4545" y="20542"/>
                    <a:pt x="4551" y="20592"/>
                  </a:cubicBezTo>
                  <a:lnTo>
                    <a:pt x="4551" y="20602"/>
                  </a:lnTo>
                  <a:lnTo>
                    <a:pt x="4551" y="20609"/>
                  </a:lnTo>
                  <a:cubicBezTo>
                    <a:pt x="4538" y="20599"/>
                    <a:pt x="4521" y="20589"/>
                    <a:pt x="4511" y="20576"/>
                  </a:cubicBezTo>
                  <a:cubicBezTo>
                    <a:pt x="4468" y="20549"/>
                    <a:pt x="4421" y="20519"/>
                    <a:pt x="4384" y="20499"/>
                  </a:cubicBezTo>
                  <a:cubicBezTo>
                    <a:pt x="4314" y="20455"/>
                    <a:pt x="4234" y="20418"/>
                    <a:pt x="4163" y="20382"/>
                  </a:cubicBezTo>
                  <a:lnTo>
                    <a:pt x="4117" y="20355"/>
                  </a:lnTo>
                  <a:cubicBezTo>
                    <a:pt x="4093" y="20342"/>
                    <a:pt x="4067" y="20332"/>
                    <a:pt x="4043" y="20322"/>
                  </a:cubicBezTo>
                  <a:cubicBezTo>
                    <a:pt x="4020" y="20315"/>
                    <a:pt x="4000" y="20305"/>
                    <a:pt x="3980" y="20301"/>
                  </a:cubicBezTo>
                  <a:cubicBezTo>
                    <a:pt x="3953" y="20291"/>
                    <a:pt x="3933" y="20288"/>
                    <a:pt x="3909" y="20281"/>
                  </a:cubicBezTo>
                  <a:cubicBezTo>
                    <a:pt x="3883" y="20275"/>
                    <a:pt x="3863" y="20271"/>
                    <a:pt x="3836" y="20268"/>
                  </a:cubicBezTo>
                  <a:lnTo>
                    <a:pt x="3826" y="20268"/>
                  </a:lnTo>
                  <a:lnTo>
                    <a:pt x="3812" y="20265"/>
                  </a:lnTo>
                  <a:cubicBezTo>
                    <a:pt x="3769" y="20255"/>
                    <a:pt x="3726" y="20248"/>
                    <a:pt x="3682" y="20238"/>
                  </a:cubicBezTo>
                  <a:cubicBezTo>
                    <a:pt x="3652" y="20235"/>
                    <a:pt x="3625" y="20225"/>
                    <a:pt x="3598" y="20221"/>
                  </a:cubicBezTo>
                  <a:lnTo>
                    <a:pt x="3548" y="20208"/>
                  </a:lnTo>
                  <a:cubicBezTo>
                    <a:pt x="3515" y="20201"/>
                    <a:pt x="3485" y="20194"/>
                    <a:pt x="3451" y="20191"/>
                  </a:cubicBezTo>
                  <a:cubicBezTo>
                    <a:pt x="3435" y="20188"/>
                    <a:pt x="3415" y="20188"/>
                    <a:pt x="3398" y="20184"/>
                  </a:cubicBezTo>
                  <a:cubicBezTo>
                    <a:pt x="3351" y="20174"/>
                    <a:pt x="3308" y="20164"/>
                    <a:pt x="3257" y="20151"/>
                  </a:cubicBezTo>
                  <a:cubicBezTo>
                    <a:pt x="3227" y="20141"/>
                    <a:pt x="3197" y="20128"/>
                    <a:pt x="3167" y="20118"/>
                  </a:cubicBezTo>
                  <a:cubicBezTo>
                    <a:pt x="3147" y="20108"/>
                    <a:pt x="3130" y="20101"/>
                    <a:pt x="3110" y="20087"/>
                  </a:cubicBezTo>
                  <a:cubicBezTo>
                    <a:pt x="3097" y="20081"/>
                    <a:pt x="3084" y="20074"/>
                    <a:pt x="3074" y="20067"/>
                  </a:cubicBezTo>
                  <a:lnTo>
                    <a:pt x="3064" y="20061"/>
                  </a:lnTo>
                  <a:lnTo>
                    <a:pt x="3067" y="20067"/>
                  </a:lnTo>
                  <a:cubicBezTo>
                    <a:pt x="3033" y="20041"/>
                    <a:pt x="2997" y="20017"/>
                    <a:pt x="2960" y="19987"/>
                  </a:cubicBezTo>
                  <a:cubicBezTo>
                    <a:pt x="2940" y="19967"/>
                    <a:pt x="2913" y="19944"/>
                    <a:pt x="2893" y="19924"/>
                  </a:cubicBezTo>
                  <a:cubicBezTo>
                    <a:pt x="2873" y="19904"/>
                    <a:pt x="2856" y="19877"/>
                    <a:pt x="2833" y="19857"/>
                  </a:cubicBezTo>
                  <a:lnTo>
                    <a:pt x="2829" y="19850"/>
                  </a:lnTo>
                  <a:cubicBezTo>
                    <a:pt x="2816" y="19833"/>
                    <a:pt x="2809" y="19817"/>
                    <a:pt x="2796" y="19800"/>
                  </a:cubicBezTo>
                  <a:cubicBezTo>
                    <a:pt x="2783" y="19780"/>
                    <a:pt x="2776" y="19763"/>
                    <a:pt x="2763" y="19740"/>
                  </a:cubicBezTo>
                  <a:cubicBezTo>
                    <a:pt x="2733" y="19683"/>
                    <a:pt x="2709" y="19629"/>
                    <a:pt x="2686" y="19573"/>
                  </a:cubicBezTo>
                  <a:cubicBezTo>
                    <a:pt x="2676" y="19536"/>
                    <a:pt x="2666" y="19502"/>
                    <a:pt x="2659" y="19472"/>
                  </a:cubicBezTo>
                  <a:cubicBezTo>
                    <a:pt x="2656" y="19449"/>
                    <a:pt x="2649" y="19419"/>
                    <a:pt x="2646" y="19392"/>
                  </a:cubicBezTo>
                  <a:lnTo>
                    <a:pt x="2646" y="19345"/>
                  </a:lnTo>
                  <a:cubicBezTo>
                    <a:pt x="2632" y="19315"/>
                    <a:pt x="2639" y="19282"/>
                    <a:pt x="2642" y="19248"/>
                  </a:cubicBezTo>
                  <a:cubicBezTo>
                    <a:pt x="2649" y="19185"/>
                    <a:pt x="2666" y="19118"/>
                    <a:pt x="2676" y="19061"/>
                  </a:cubicBezTo>
                  <a:lnTo>
                    <a:pt x="2689" y="18998"/>
                  </a:lnTo>
                  <a:lnTo>
                    <a:pt x="2696" y="18961"/>
                  </a:lnTo>
                  <a:cubicBezTo>
                    <a:pt x="2709" y="18887"/>
                    <a:pt x="2726" y="18817"/>
                    <a:pt x="2743" y="18747"/>
                  </a:cubicBezTo>
                  <a:cubicBezTo>
                    <a:pt x="2749" y="18713"/>
                    <a:pt x="2763" y="18683"/>
                    <a:pt x="2776" y="18650"/>
                  </a:cubicBezTo>
                  <a:cubicBezTo>
                    <a:pt x="2783" y="18630"/>
                    <a:pt x="2796" y="18613"/>
                    <a:pt x="2806" y="18593"/>
                  </a:cubicBezTo>
                  <a:cubicBezTo>
                    <a:pt x="2823" y="18563"/>
                    <a:pt x="2843" y="18533"/>
                    <a:pt x="2863" y="18503"/>
                  </a:cubicBezTo>
                  <a:cubicBezTo>
                    <a:pt x="2883" y="18479"/>
                    <a:pt x="2906" y="18453"/>
                    <a:pt x="2930" y="18429"/>
                  </a:cubicBezTo>
                  <a:cubicBezTo>
                    <a:pt x="2957" y="18409"/>
                    <a:pt x="2977" y="18386"/>
                    <a:pt x="3000" y="18372"/>
                  </a:cubicBezTo>
                  <a:cubicBezTo>
                    <a:pt x="3017" y="18362"/>
                    <a:pt x="3040" y="18349"/>
                    <a:pt x="3060" y="18339"/>
                  </a:cubicBezTo>
                  <a:lnTo>
                    <a:pt x="3064" y="18336"/>
                  </a:lnTo>
                  <a:lnTo>
                    <a:pt x="3077" y="18332"/>
                  </a:lnTo>
                  <a:lnTo>
                    <a:pt x="3090" y="18329"/>
                  </a:lnTo>
                  <a:cubicBezTo>
                    <a:pt x="3157" y="18295"/>
                    <a:pt x="3214" y="18269"/>
                    <a:pt x="3274" y="18249"/>
                  </a:cubicBezTo>
                  <a:cubicBezTo>
                    <a:pt x="3294" y="18242"/>
                    <a:pt x="3311" y="18235"/>
                    <a:pt x="3331" y="18232"/>
                  </a:cubicBezTo>
                  <a:cubicBezTo>
                    <a:pt x="3351" y="18229"/>
                    <a:pt x="3378" y="18222"/>
                    <a:pt x="3408" y="18218"/>
                  </a:cubicBezTo>
                  <a:cubicBezTo>
                    <a:pt x="3428" y="18218"/>
                    <a:pt x="3445" y="18218"/>
                    <a:pt x="3465" y="18215"/>
                  </a:cubicBezTo>
                  <a:cubicBezTo>
                    <a:pt x="3481" y="18215"/>
                    <a:pt x="3501" y="18215"/>
                    <a:pt x="3518" y="18212"/>
                  </a:cubicBezTo>
                  <a:cubicBezTo>
                    <a:pt x="3545" y="18212"/>
                    <a:pt x="3575" y="18205"/>
                    <a:pt x="3598" y="18202"/>
                  </a:cubicBezTo>
                  <a:lnTo>
                    <a:pt x="3632" y="18198"/>
                  </a:lnTo>
                  <a:close/>
                  <a:moveTo>
                    <a:pt x="5280" y="19977"/>
                  </a:moveTo>
                  <a:cubicBezTo>
                    <a:pt x="5267" y="19997"/>
                    <a:pt x="5267" y="20001"/>
                    <a:pt x="5263" y="20007"/>
                  </a:cubicBezTo>
                  <a:cubicBezTo>
                    <a:pt x="5253" y="20037"/>
                    <a:pt x="5240" y="20064"/>
                    <a:pt x="5233" y="20091"/>
                  </a:cubicBezTo>
                  <a:cubicBezTo>
                    <a:pt x="5200" y="20171"/>
                    <a:pt x="5153" y="20251"/>
                    <a:pt x="5100" y="20342"/>
                  </a:cubicBezTo>
                  <a:cubicBezTo>
                    <a:pt x="5083" y="20368"/>
                    <a:pt x="5066" y="20398"/>
                    <a:pt x="5050" y="20422"/>
                  </a:cubicBezTo>
                  <a:cubicBezTo>
                    <a:pt x="5036" y="20442"/>
                    <a:pt x="5019" y="20465"/>
                    <a:pt x="5006" y="20482"/>
                  </a:cubicBezTo>
                  <a:lnTo>
                    <a:pt x="4996" y="20502"/>
                  </a:lnTo>
                  <a:cubicBezTo>
                    <a:pt x="4979" y="20522"/>
                    <a:pt x="4966" y="20542"/>
                    <a:pt x="4949" y="20566"/>
                  </a:cubicBezTo>
                  <a:cubicBezTo>
                    <a:pt x="4929" y="20592"/>
                    <a:pt x="4906" y="20626"/>
                    <a:pt x="4886" y="20656"/>
                  </a:cubicBezTo>
                  <a:cubicBezTo>
                    <a:pt x="4879" y="20666"/>
                    <a:pt x="4869" y="20676"/>
                    <a:pt x="4862" y="20686"/>
                  </a:cubicBezTo>
                  <a:cubicBezTo>
                    <a:pt x="4852" y="20693"/>
                    <a:pt x="4846" y="20706"/>
                    <a:pt x="4836" y="20719"/>
                  </a:cubicBezTo>
                  <a:lnTo>
                    <a:pt x="4829" y="20733"/>
                  </a:lnTo>
                  <a:lnTo>
                    <a:pt x="4829" y="20726"/>
                  </a:lnTo>
                  <a:lnTo>
                    <a:pt x="4829" y="20706"/>
                  </a:lnTo>
                  <a:cubicBezTo>
                    <a:pt x="4829" y="20689"/>
                    <a:pt x="4832" y="20673"/>
                    <a:pt x="4836" y="20656"/>
                  </a:cubicBezTo>
                  <a:cubicBezTo>
                    <a:pt x="4839" y="20636"/>
                    <a:pt x="4846" y="20619"/>
                    <a:pt x="4849" y="20599"/>
                  </a:cubicBezTo>
                  <a:cubicBezTo>
                    <a:pt x="4852" y="20586"/>
                    <a:pt x="4856" y="20576"/>
                    <a:pt x="4862" y="20566"/>
                  </a:cubicBezTo>
                  <a:cubicBezTo>
                    <a:pt x="4872" y="20539"/>
                    <a:pt x="4886" y="20515"/>
                    <a:pt x="4899" y="20492"/>
                  </a:cubicBezTo>
                  <a:cubicBezTo>
                    <a:pt x="4916" y="20469"/>
                    <a:pt x="4929" y="20449"/>
                    <a:pt x="4939" y="20425"/>
                  </a:cubicBezTo>
                  <a:cubicBezTo>
                    <a:pt x="4953" y="20405"/>
                    <a:pt x="4966" y="20388"/>
                    <a:pt x="4973" y="20368"/>
                  </a:cubicBezTo>
                  <a:cubicBezTo>
                    <a:pt x="4983" y="20352"/>
                    <a:pt x="4996" y="20335"/>
                    <a:pt x="5003" y="20318"/>
                  </a:cubicBezTo>
                  <a:cubicBezTo>
                    <a:pt x="5016" y="20291"/>
                    <a:pt x="5029" y="20268"/>
                    <a:pt x="5046" y="20241"/>
                  </a:cubicBezTo>
                  <a:cubicBezTo>
                    <a:pt x="5056" y="20225"/>
                    <a:pt x="5070" y="20204"/>
                    <a:pt x="5083" y="20188"/>
                  </a:cubicBezTo>
                  <a:cubicBezTo>
                    <a:pt x="5113" y="20154"/>
                    <a:pt x="5140" y="20121"/>
                    <a:pt x="5173" y="20091"/>
                  </a:cubicBezTo>
                  <a:cubicBezTo>
                    <a:pt x="5200" y="20067"/>
                    <a:pt x="5223" y="20041"/>
                    <a:pt x="5247" y="20017"/>
                  </a:cubicBezTo>
                  <a:lnTo>
                    <a:pt x="5280" y="19977"/>
                  </a:lnTo>
                  <a:close/>
                  <a:moveTo>
                    <a:pt x="4732" y="18078"/>
                  </a:moveTo>
                  <a:cubicBezTo>
                    <a:pt x="4749" y="18078"/>
                    <a:pt x="4769" y="18081"/>
                    <a:pt x="4785" y="18081"/>
                  </a:cubicBezTo>
                  <a:cubicBezTo>
                    <a:pt x="4852" y="18095"/>
                    <a:pt x="4922" y="18112"/>
                    <a:pt x="4986" y="18132"/>
                  </a:cubicBezTo>
                  <a:lnTo>
                    <a:pt x="5016" y="18138"/>
                  </a:lnTo>
                  <a:cubicBezTo>
                    <a:pt x="5046" y="18148"/>
                    <a:pt x="5066" y="18158"/>
                    <a:pt x="5090" y="18165"/>
                  </a:cubicBezTo>
                  <a:cubicBezTo>
                    <a:pt x="5103" y="18172"/>
                    <a:pt x="5120" y="18178"/>
                    <a:pt x="5133" y="18185"/>
                  </a:cubicBezTo>
                  <a:cubicBezTo>
                    <a:pt x="5140" y="18195"/>
                    <a:pt x="5153" y="18198"/>
                    <a:pt x="5163" y="18205"/>
                  </a:cubicBezTo>
                  <a:cubicBezTo>
                    <a:pt x="5173" y="18215"/>
                    <a:pt x="5183" y="18222"/>
                    <a:pt x="5190" y="18235"/>
                  </a:cubicBezTo>
                  <a:cubicBezTo>
                    <a:pt x="5203" y="18249"/>
                    <a:pt x="5213" y="18262"/>
                    <a:pt x="5220" y="18272"/>
                  </a:cubicBezTo>
                  <a:cubicBezTo>
                    <a:pt x="5233" y="18289"/>
                    <a:pt x="5240" y="18305"/>
                    <a:pt x="5253" y="18329"/>
                  </a:cubicBezTo>
                  <a:cubicBezTo>
                    <a:pt x="5280" y="18379"/>
                    <a:pt x="5300" y="18432"/>
                    <a:pt x="5320" y="18486"/>
                  </a:cubicBezTo>
                  <a:cubicBezTo>
                    <a:pt x="5334" y="18529"/>
                    <a:pt x="5350" y="18570"/>
                    <a:pt x="5364" y="18616"/>
                  </a:cubicBezTo>
                  <a:cubicBezTo>
                    <a:pt x="5367" y="18633"/>
                    <a:pt x="5370" y="18650"/>
                    <a:pt x="5370" y="18667"/>
                  </a:cubicBezTo>
                  <a:cubicBezTo>
                    <a:pt x="5374" y="18683"/>
                    <a:pt x="5374" y="18703"/>
                    <a:pt x="5377" y="18723"/>
                  </a:cubicBezTo>
                  <a:lnTo>
                    <a:pt x="5377" y="18730"/>
                  </a:lnTo>
                  <a:lnTo>
                    <a:pt x="5377" y="18733"/>
                  </a:lnTo>
                  <a:cubicBezTo>
                    <a:pt x="5384" y="18770"/>
                    <a:pt x="5387" y="18804"/>
                    <a:pt x="5391" y="18840"/>
                  </a:cubicBezTo>
                  <a:lnTo>
                    <a:pt x="5401" y="18901"/>
                  </a:lnTo>
                  <a:lnTo>
                    <a:pt x="5401" y="18907"/>
                  </a:lnTo>
                  <a:cubicBezTo>
                    <a:pt x="5404" y="18954"/>
                    <a:pt x="5407" y="19004"/>
                    <a:pt x="5407" y="19051"/>
                  </a:cubicBezTo>
                  <a:lnTo>
                    <a:pt x="5407" y="19054"/>
                  </a:lnTo>
                  <a:cubicBezTo>
                    <a:pt x="5407" y="19105"/>
                    <a:pt x="5411" y="19155"/>
                    <a:pt x="5411" y="19201"/>
                  </a:cubicBezTo>
                  <a:lnTo>
                    <a:pt x="5411" y="19205"/>
                  </a:lnTo>
                  <a:lnTo>
                    <a:pt x="5411" y="19215"/>
                  </a:lnTo>
                  <a:cubicBezTo>
                    <a:pt x="5411" y="19238"/>
                    <a:pt x="5411" y="19268"/>
                    <a:pt x="5407" y="19298"/>
                  </a:cubicBezTo>
                  <a:cubicBezTo>
                    <a:pt x="5404" y="19369"/>
                    <a:pt x="5401" y="19439"/>
                    <a:pt x="5391" y="19502"/>
                  </a:cubicBezTo>
                  <a:cubicBezTo>
                    <a:pt x="5387" y="19526"/>
                    <a:pt x="5384" y="19549"/>
                    <a:pt x="5374" y="19569"/>
                  </a:cubicBezTo>
                  <a:cubicBezTo>
                    <a:pt x="5370" y="19589"/>
                    <a:pt x="5360" y="19606"/>
                    <a:pt x="5354" y="19623"/>
                  </a:cubicBezTo>
                  <a:cubicBezTo>
                    <a:pt x="5344" y="19639"/>
                    <a:pt x="5337" y="19653"/>
                    <a:pt x="5327" y="19670"/>
                  </a:cubicBezTo>
                  <a:cubicBezTo>
                    <a:pt x="5310" y="19700"/>
                    <a:pt x="5290" y="19723"/>
                    <a:pt x="5267" y="19753"/>
                  </a:cubicBezTo>
                  <a:lnTo>
                    <a:pt x="5190" y="19840"/>
                  </a:lnTo>
                  <a:lnTo>
                    <a:pt x="5167" y="19870"/>
                  </a:lnTo>
                  <a:lnTo>
                    <a:pt x="5160" y="19873"/>
                  </a:lnTo>
                  <a:lnTo>
                    <a:pt x="5050" y="20001"/>
                  </a:lnTo>
                  <a:lnTo>
                    <a:pt x="5026" y="20021"/>
                  </a:lnTo>
                  <a:cubicBezTo>
                    <a:pt x="4969" y="20077"/>
                    <a:pt x="4909" y="20138"/>
                    <a:pt x="4876" y="20211"/>
                  </a:cubicBezTo>
                  <a:lnTo>
                    <a:pt x="4839" y="20288"/>
                  </a:lnTo>
                  <a:cubicBezTo>
                    <a:pt x="4822" y="20318"/>
                    <a:pt x="4809" y="20352"/>
                    <a:pt x="4792" y="20378"/>
                  </a:cubicBezTo>
                  <a:lnTo>
                    <a:pt x="4782" y="20402"/>
                  </a:lnTo>
                  <a:cubicBezTo>
                    <a:pt x="4775" y="20408"/>
                    <a:pt x="4772" y="20412"/>
                    <a:pt x="4772" y="20422"/>
                  </a:cubicBezTo>
                  <a:cubicBezTo>
                    <a:pt x="4765" y="20435"/>
                    <a:pt x="4755" y="20452"/>
                    <a:pt x="4752" y="20469"/>
                  </a:cubicBezTo>
                  <a:cubicBezTo>
                    <a:pt x="4735" y="20505"/>
                    <a:pt x="4722" y="20546"/>
                    <a:pt x="4715" y="20592"/>
                  </a:cubicBezTo>
                  <a:cubicBezTo>
                    <a:pt x="4708" y="20626"/>
                    <a:pt x="4705" y="20659"/>
                    <a:pt x="4705" y="20693"/>
                  </a:cubicBezTo>
                  <a:lnTo>
                    <a:pt x="4705" y="20723"/>
                  </a:lnTo>
                  <a:lnTo>
                    <a:pt x="4705" y="20739"/>
                  </a:lnTo>
                  <a:lnTo>
                    <a:pt x="4705" y="20763"/>
                  </a:lnTo>
                  <a:lnTo>
                    <a:pt x="4705" y="20773"/>
                  </a:lnTo>
                  <a:cubicBezTo>
                    <a:pt x="4705" y="20780"/>
                    <a:pt x="4702" y="20790"/>
                    <a:pt x="4705" y="20793"/>
                  </a:cubicBezTo>
                  <a:lnTo>
                    <a:pt x="4698" y="20786"/>
                  </a:lnTo>
                  <a:lnTo>
                    <a:pt x="4648" y="20736"/>
                  </a:lnTo>
                  <a:cubicBezTo>
                    <a:pt x="4638" y="20706"/>
                    <a:pt x="4632" y="20679"/>
                    <a:pt x="4622" y="20653"/>
                  </a:cubicBezTo>
                  <a:cubicBezTo>
                    <a:pt x="4612" y="20596"/>
                    <a:pt x="4598" y="20535"/>
                    <a:pt x="4585" y="20462"/>
                  </a:cubicBezTo>
                  <a:cubicBezTo>
                    <a:pt x="4578" y="20408"/>
                    <a:pt x="4565" y="20355"/>
                    <a:pt x="4555" y="20295"/>
                  </a:cubicBezTo>
                  <a:cubicBezTo>
                    <a:pt x="4551" y="20258"/>
                    <a:pt x="4551" y="20221"/>
                    <a:pt x="4551" y="20174"/>
                  </a:cubicBezTo>
                  <a:cubicBezTo>
                    <a:pt x="4551" y="20134"/>
                    <a:pt x="4555" y="20091"/>
                    <a:pt x="4555" y="20044"/>
                  </a:cubicBezTo>
                  <a:lnTo>
                    <a:pt x="4555" y="20024"/>
                  </a:lnTo>
                  <a:cubicBezTo>
                    <a:pt x="4561" y="19927"/>
                    <a:pt x="4565" y="19820"/>
                    <a:pt x="4565" y="19720"/>
                  </a:cubicBezTo>
                  <a:lnTo>
                    <a:pt x="4565" y="19660"/>
                  </a:lnTo>
                  <a:lnTo>
                    <a:pt x="4565" y="19573"/>
                  </a:lnTo>
                  <a:lnTo>
                    <a:pt x="4565" y="19549"/>
                  </a:lnTo>
                  <a:cubicBezTo>
                    <a:pt x="4565" y="19506"/>
                    <a:pt x="4565" y="19459"/>
                    <a:pt x="4561" y="19419"/>
                  </a:cubicBezTo>
                  <a:cubicBezTo>
                    <a:pt x="4555" y="19369"/>
                    <a:pt x="4548" y="19318"/>
                    <a:pt x="4535" y="19268"/>
                  </a:cubicBezTo>
                  <a:cubicBezTo>
                    <a:pt x="4528" y="19218"/>
                    <a:pt x="4515" y="19168"/>
                    <a:pt x="4498" y="19118"/>
                  </a:cubicBezTo>
                  <a:cubicBezTo>
                    <a:pt x="4488" y="19098"/>
                    <a:pt x="4484" y="19071"/>
                    <a:pt x="4478" y="19051"/>
                  </a:cubicBezTo>
                  <a:cubicBezTo>
                    <a:pt x="4461" y="19004"/>
                    <a:pt x="4444" y="18954"/>
                    <a:pt x="4418" y="18901"/>
                  </a:cubicBezTo>
                  <a:cubicBezTo>
                    <a:pt x="4404" y="18874"/>
                    <a:pt x="4394" y="18847"/>
                    <a:pt x="4381" y="18817"/>
                  </a:cubicBezTo>
                  <a:lnTo>
                    <a:pt x="4361" y="18770"/>
                  </a:lnTo>
                  <a:cubicBezTo>
                    <a:pt x="4381" y="18727"/>
                    <a:pt x="4388" y="18697"/>
                    <a:pt x="4394" y="18667"/>
                  </a:cubicBezTo>
                  <a:cubicBezTo>
                    <a:pt x="4398" y="18650"/>
                    <a:pt x="4398" y="18633"/>
                    <a:pt x="4398" y="18620"/>
                  </a:cubicBezTo>
                  <a:lnTo>
                    <a:pt x="4398" y="18596"/>
                  </a:lnTo>
                  <a:lnTo>
                    <a:pt x="4398" y="18563"/>
                  </a:lnTo>
                  <a:lnTo>
                    <a:pt x="4398" y="18546"/>
                  </a:lnTo>
                  <a:cubicBezTo>
                    <a:pt x="4401" y="18526"/>
                    <a:pt x="4404" y="18503"/>
                    <a:pt x="4414" y="18486"/>
                  </a:cubicBezTo>
                  <a:lnTo>
                    <a:pt x="4418" y="18466"/>
                  </a:lnTo>
                  <a:cubicBezTo>
                    <a:pt x="4421" y="18449"/>
                    <a:pt x="4428" y="18436"/>
                    <a:pt x="4431" y="18426"/>
                  </a:cubicBezTo>
                  <a:cubicBezTo>
                    <a:pt x="4434" y="18412"/>
                    <a:pt x="4438" y="18396"/>
                    <a:pt x="4444" y="18382"/>
                  </a:cubicBezTo>
                  <a:lnTo>
                    <a:pt x="4444" y="18386"/>
                  </a:lnTo>
                  <a:lnTo>
                    <a:pt x="4444" y="18389"/>
                  </a:lnTo>
                  <a:cubicBezTo>
                    <a:pt x="4448" y="18382"/>
                    <a:pt x="4448" y="18372"/>
                    <a:pt x="4451" y="18366"/>
                  </a:cubicBezTo>
                  <a:cubicBezTo>
                    <a:pt x="4451" y="18362"/>
                    <a:pt x="4454" y="18359"/>
                    <a:pt x="4454" y="18352"/>
                  </a:cubicBezTo>
                  <a:cubicBezTo>
                    <a:pt x="4471" y="18302"/>
                    <a:pt x="4484" y="18252"/>
                    <a:pt x="4505" y="18205"/>
                  </a:cubicBezTo>
                  <a:cubicBezTo>
                    <a:pt x="4511" y="18195"/>
                    <a:pt x="4518" y="18182"/>
                    <a:pt x="4521" y="18168"/>
                  </a:cubicBezTo>
                  <a:cubicBezTo>
                    <a:pt x="4528" y="18162"/>
                    <a:pt x="4535" y="18152"/>
                    <a:pt x="4538" y="18145"/>
                  </a:cubicBezTo>
                  <a:cubicBezTo>
                    <a:pt x="4545" y="18135"/>
                    <a:pt x="4551" y="18132"/>
                    <a:pt x="4555" y="18128"/>
                  </a:cubicBezTo>
                  <a:cubicBezTo>
                    <a:pt x="4565" y="18122"/>
                    <a:pt x="4568" y="18115"/>
                    <a:pt x="4578" y="18112"/>
                  </a:cubicBezTo>
                  <a:cubicBezTo>
                    <a:pt x="4581" y="18105"/>
                    <a:pt x="4588" y="18101"/>
                    <a:pt x="4595" y="18101"/>
                  </a:cubicBezTo>
                  <a:cubicBezTo>
                    <a:pt x="4601" y="18098"/>
                    <a:pt x="4605" y="18098"/>
                    <a:pt x="4615" y="18095"/>
                  </a:cubicBezTo>
                  <a:cubicBezTo>
                    <a:pt x="4622" y="18091"/>
                    <a:pt x="4632" y="18091"/>
                    <a:pt x="4638" y="18085"/>
                  </a:cubicBezTo>
                  <a:cubicBezTo>
                    <a:pt x="4652" y="18081"/>
                    <a:pt x="4668" y="18081"/>
                    <a:pt x="4682" y="18078"/>
                  </a:cubicBezTo>
                  <a:close/>
                  <a:moveTo>
                    <a:pt x="2562" y="19736"/>
                  </a:moveTo>
                  <a:cubicBezTo>
                    <a:pt x="2565" y="19736"/>
                    <a:pt x="2569" y="19736"/>
                    <a:pt x="2575" y="19740"/>
                  </a:cubicBezTo>
                  <a:cubicBezTo>
                    <a:pt x="2582" y="19746"/>
                    <a:pt x="2592" y="19750"/>
                    <a:pt x="2602" y="19750"/>
                  </a:cubicBezTo>
                  <a:lnTo>
                    <a:pt x="2619" y="19756"/>
                  </a:lnTo>
                  <a:cubicBezTo>
                    <a:pt x="2642" y="19767"/>
                    <a:pt x="2659" y="19780"/>
                    <a:pt x="2682" y="19783"/>
                  </a:cubicBezTo>
                  <a:cubicBezTo>
                    <a:pt x="2686" y="19783"/>
                    <a:pt x="2692" y="19783"/>
                    <a:pt x="2699" y="19787"/>
                  </a:cubicBezTo>
                  <a:cubicBezTo>
                    <a:pt x="2709" y="19803"/>
                    <a:pt x="2716" y="19817"/>
                    <a:pt x="2726" y="19833"/>
                  </a:cubicBezTo>
                  <a:cubicBezTo>
                    <a:pt x="2749" y="19870"/>
                    <a:pt x="2776" y="19917"/>
                    <a:pt x="2809" y="19954"/>
                  </a:cubicBezTo>
                  <a:cubicBezTo>
                    <a:pt x="2836" y="19987"/>
                    <a:pt x="2880" y="20031"/>
                    <a:pt x="2920" y="20061"/>
                  </a:cubicBezTo>
                  <a:lnTo>
                    <a:pt x="2930" y="20071"/>
                  </a:lnTo>
                  <a:cubicBezTo>
                    <a:pt x="2950" y="20087"/>
                    <a:pt x="2967" y="20101"/>
                    <a:pt x="2987" y="20111"/>
                  </a:cubicBezTo>
                  <a:cubicBezTo>
                    <a:pt x="3010" y="20128"/>
                    <a:pt x="3033" y="20141"/>
                    <a:pt x="3060" y="20154"/>
                  </a:cubicBezTo>
                  <a:cubicBezTo>
                    <a:pt x="3080" y="20168"/>
                    <a:pt x="3104" y="20174"/>
                    <a:pt x="3127" y="20188"/>
                  </a:cubicBezTo>
                  <a:cubicBezTo>
                    <a:pt x="3150" y="20201"/>
                    <a:pt x="3177" y="20208"/>
                    <a:pt x="3201" y="20218"/>
                  </a:cubicBezTo>
                  <a:cubicBezTo>
                    <a:pt x="3211" y="20221"/>
                    <a:pt x="3221" y="20221"/>
                    <a:pt x="3231" y="20225"/>
                  </a:cubicBezTo>
                  <a:cubicBezTo>
                    <a:pt x="3267" y="20238"/>
                    <a:pt x="3304" y="20245"/>
                    <a:pt x="3348" y="20255"/>
                  </a:cubicBezTo>
                  <a:cubicBezTo>
                    <a:pt x="3368" y="20258"/>
                    <a:pt x="3395" y="20261"/>
                    <a:pt x="3415" y="20268"/>
                  </a:cubicBezTo>
                  <a:cubicBezTo>
                    <a:pt x="3445" y="20271"/>
                    <a:pt x="3468" y="20275"/>
                    <a:pt x="3498" y="20285"/>
                  </a:cubicBezTo>
                  <a:cubicBezTo>
                    <a:pt x="3538" y="20291"/>
                    <a:pt x="3585" y="20305"/>
                    <a:pt x="3629" y="20311"/>
                  </a:cubicBezTo>
                  <a:cubicBezTo>
                    <a:pt x="3679" y="20325"/>
                    <a:pt x="3722" y="20335"/>
                    <a:pt x="3772" y="20345"/>
                  </a:cubicBezTo>
                  <a:cubicBezTo>
                    <a:pt x="3819" y="20355"/>
                    <a:pt x="3869" y="20368"/>
                    <a:pt x="3919" y="20378"/>
                  </a:cubicBezTo>
                  <a:cubicBezTo>
                    <a:pt x="3950" y="20388"/>
                    <a:pt x="3973" y="20395"/>
                    <a:pt x="4000" y="20408"/>
                  </a:cubicBezTo>
                  <a:cubicBezTo>
                    <a:pt x="4040" y="20429"/>
                    <a:pt x="4080" y="20452"/>
                    <a:pt x="4117" y="20472"/>
                  </a:cubicBezTo>
                  <a:cubicBezTo>
                    <a:pt x="4137" y="20485"/>
                    <a:pt x="4157" y="20492"/>
                    <a:pt x="4180" y="20505"/>
                  </a:cubicBezTo>
                  <a:cubicBezTo>
                    <a:pt x="4234" y="20535"/>
                    <a:pt x="4287" y="20562"/>
                    <a:pt x="4341" y="20596"/>
                  </a:cubicBezTo>
                  <a:cubicBezTo>
                    <a:pt x="4398" y="20629"/>
                    <a:pt x="4438" y="20659"/>
                    <a:pt x="4481" y="20693"/>
                  </a:cubicBezTo>
                  <a:cubicBezTo>
                    <a:pt x="4474" y="20713"/>
                    <a:pt x="4484" y="20736"/>
                    <a:pt x="4501" y="20749"/>
                  </a:cubicBezTo>
                  <a:cubicBezTo>
                    <a:pt x="4464" y="20739"/>
                    <a:pt x="4421" y="20739"/>
                    <a:pt x="4381" y="20739"/>
                  </a:cubicBezTo>
                  <a:lnTo>
                    <a:pt x="4317" y="20739"/>
                  </a:lnTo>
                  <a:cubicBezTo>
                    <a:pt x="4287" y="20739"/>
                    <a:pt x="4257" y="20743"/>
                    <a:pt x="4224" y="20749"/>
                  </a:cubicBezTo>
                  <a:cubicBezTo>
                    <a:pt x="4190" y="20753"/>
                    <a:pt x="4157" y="20760"/>
                    <a:pt x="4120" y="20770"/>
                  </a:cubicBezTo>
                  <a:cubicBezTo>
                    <a:pt x="4080" y="20776"/>
                    <a:pt x="4040" y="20790"/>
                    <a:pt x="4003" y="20796"/>
                  </a:cubicBezTo>
                  <a:lnTo>
                    <a:pt x="3903" y="20836"/>
                  </a:lnTo>
                  <a:cubicBezTo>
                    <a:pt x="3873" y="20850"/>
                    <a:pt x="3846" y="20860"/>
                    <a:pt x="3819" y="20877"/>
                  </a:cubicBezTo>
                  <a:cubicBezTo>
                    <a:pt x="3789" y="20893"/>
                    <a:pt x="3766" y="20907"/>
                    <a:pt x="3736" y="20923"/>
                  </a:cubicBezTo>
                  <a:lnTo>
                    <a:pt x="3715" y="20937"/>
                  </a:lnTo>
                  <a:lnTo>
                    <a:pt x="3672" y="20960"/>
                  </a:lnTo>
                  <a:cubicBezTo>
                    <a:pt x="3632" y="20987"/>
                    <a:pt x="3585" y="21010"/>
                    <a:pt x="3545" y="21037"/>
                  </a:cubicBezTo>
                  <a:cubicBezTo>
                    <a:pt x="3445" y="21091"/>
                    <a:pt x="3351" y="21134"/>
                    <a:pt x="3261" y="21167"/>
                  </a:cubicBezTo>
                  <a:lnTo>
                    <a:pt x="3254" y="21167"/>
                  </a:lnTo>
                  <a:cubicBezTo>
                    <a:pt x="3244" y="21171"/>
                    <a:pt x="3234" y="21174"/>
                    <a:pt x="3221" y="21177"/>
                  </a:cubicBezTo>
                  <a:lnTo>
                    <a:pt x="3201" y="21184"/>
                  </a:lnTo>
                  <a:lnTo>
                    <a:pt x="3181" y="21187"/>
                  </a:lnTo>
                  <a:lnTo>
                    <a:pt x="3170" y="21191"/>
                  </a:lnTo>
                  <a:cubicBezTo>
                    <a:pt x="3164" y="21194"/>
                    <a:pt x="3150" y="21194"/>
                    <a:pt x="3144" y="21194"/>
                  </a:cubicBezTo>
                  <a:lnTo>
                    <a:pt x="3120" y="21197"/>
                  </a:lnTo>
                  <a:lnTo>
                    <a:pt x="3100" y="21204"/>
                  </a:lnTo>
                  <a:cubicBezTo>
                    <a:pt x="3053" y="21208"/>
                    <a:pt x="3003" y="21208"/>
                    <a:pt x="2960" y="21208"/>
                  </a:cubicBezTo>
                  <a:cubicBezTo>
                    <a:pt x="2933" y="21208"/>
                    <a:pt x="2903" y="21208"/>
                    <a:pt x="2880" y="21211"/>
                  </a:cubicBezTo>
                  <a:cubicBezTo>
                    <a:pt x="2853" y="21211"/>
                    <a:pt x="2833" y="21211"/>
                    <a:pt x="2809" y="21214"/>
                  </a:cubicBezTo>
                  <a:cubicBezTo>
                    <a:pt x="2763" y="21221"/>
                    <a:pt x="2716" y="21221"/>
                    <a:pt x="2669" y="21221"/>
                  </a:cubicBezTo>
                  <a:lnTo>
                    <a:pt x="2662" y="21221"/>
                  </a:lnTo>
                  <a:cubicBezTo>
                    <a:pt x="2629" y="21221"/>
                    <a:pt x="2595" y="21214"/>
                    <a:pt x="2552" y="21211"/>
                  </a:cubicBezTo>
                  <a:cubicBezTo>
                    <a:pt x="2519" y="21204"/>
                    <a:pt x="2482" y="21194"/>
                    <a:pt x="2445" y="21187"/>
                  </a:cubicBezTo>
                  <a:cubicBezTo>
                    <a:pt x="2391" y="21151"/>
                    <a:pt x="2341" y="21134"/>
                    <a:pt x="2291" y="21111"/>
                  </a:cubicBezTo>
                  <a:cubicBezTo>
                    <a:pt x="2274" y="21104"/>
                    <a:pt x="2261" y="21094"/>
                    <a:pt x="2244" y="21087"/>
                  </a:cubicBezTo>
                  <a:cubicBezTo>
                    <a:pt x="2221" y="21070"/>
                    <a:pt x="2194" y="21050"/>
                    <a:pt x="2171" y="21034"/>
                  </a:cubicBezTo>
                  <a:cubicBezTo>
                    <a:pt x="2124" y="20994"/>
                    <a:pt x="2087" y="20953"/>
                    <a:pt x="2044" y="20917"/>
                  </a:cubicBezTo>
                  <a:cubicBezTo>
                    <a:pt x="2030" y="20903"/>
                    <a:pt x="2020" y="20887"/>
                    <a:pt x="2007" y="20873"/>
                  </a:cubicBezTo>
                  <a:cubicBezTo>
                    <a:pt x="1987" y="20853"/>
                    <a:pt x="1964" y="20826"/>
                    <a:pt x="1943" y="20806"/>
                  </a:cubicBezTo>
                  <a:lnTo>
                    <a:pt x="1880" y="20743"/>
                  </a:lnTo>
                  <a:lnTo>
                    <a:pt x="1840" y="20703"/>
                  </a:lnTo>
                  <a:cubicBezTo>
                    <a:pt x="1820" y="20683"/>
                    <a:pt x="1796" y="20656"/>
                    <a:pt x="1776" y="20632"/>
                  </a:cubicBezTo>
                  <a:lnTo>
                    <a:pt x="1756" y="20602"/>
                  </a:lnTo>
                  <a:lnTo>
                    <a:pt x="1716" y="20552"/>
                  </a:lnTo>
                  <a:cubicBezTo>
                    <a:pt x="1693" y="20522"/>
                    <a:pt x="1673" y="20499"/>
                    <a:pt x="1653" y="20475"/>
                  </a:cubicBezTo>
                  <a:lnTo>
                    <a:pt x="1622" y="20449"/>
                  </a:lnTo>
                  <a:lnTo>
                    <a:pt x="1586" y="20408"/>
                  </a:lnTo>
                  <a:cubicBezTo>
                    <a:pt x="1579" y="20402"/>
                    <a:pt x="1572" y="20398"/>
                    <a:pt x="1569" y="20388"/>
                  </a:cubicBezTo>
                  <a:cubicBezTo>
                    <a:pt x="1559" y="20375"/>
                    <a:pt x="1549" y="20358"/>
                    <a:pt x="1539" y="20342"/>
                  </a:cubicBezTo>
                  <a:cubicBezTo>
                    <a:pt x="1536" y="20338"/>
                    <a:pt x="1536" y="20335"/>
                    <a:pt x="1529" y="20332"/>
                  </a:cubicBezTo>
                  <a:cubicBezTo>
                    <a:pt x="1526" y="20318"/>
                    <a:pt x="1522" y="20305"/>
                    <a:pt x="1519" y="20288"/>
                  </a:cubicBezTo>
                  <a:cubicBezTo>
                    <a:pt x="1519" y="20281"/>
                    <a:pt x="1512" y="20271"/>
                    <a:pt x="1512" y="20265"/>
                  </a:cubicBezTo>
                  <a:lnTo>
                    <a:pt x="1512" y="20231"/>
                  </a:lnTo>
                  <a:cubicBezTo>
                    <a:pt x="1512" y="20218"/>
                    <a:pt x="1512" y="20204"/>
                    <a:pt x="1519" y="20198"/>
                  </a:cubicBezTo>
                  <a:cubicBezTo>
                    <a:pt x="1522" y="20184"/>
                    <a:pt x="1522" y="20171"/>
                    <a:pt x="1526" y="20158"/>
                  </a:cubicBezTo>
                  <a:cubicBezTo>
                    <a:pt x="1532" y="20134"/>
                    <a:pt x="1542" y="20108"/>
                    <a:pt x="1549" y="20087"/>
                  </a:cubicBezTo>
                  <a:cubicBezTo>
                    <a:pt x="1569" y="20054"/>
                    <a:pt x="1586" y="20024"/>
                    <a:pt x="1596" y="19997"/>
                  </a:cubicBezTo>
                  <a:cubicBezTo>
                    <a:pt x="1599" y="19987"/>
                    <a:pt x="1609" y="19980"/>
                    <a:pt x="1612" y="19970"/>
                  </a:cubicBezTo>
                  <a:cubicBezTo>
                    <a:pt x="1622" y="19957"/>
                    <a:pt x="1629" y="19947"/>
                    <a:pt x="1639" y="19937"/>
                  </a:cubicBezTo>
                  <a:cubicBezTo>
                    <a:pt x="1646" y="19930"/>
                    <a:pt x="1653" y="19920"/>
                    <a:pt x="1659" y="19914"/>
                  </a:cubicBezTo>
                  <a:lnTo>
                    <a:pt x="1679" y="19890"/>
                  </a:lnTo>
                  <a:cubicBezTo>
                    <a:pt x="1689" y="19884"/>
                    <a:pt x="1696" y="19873"/>
                    <a:pt x="1709" y="19867"/>
                  </a:cubicBezTo>
                  <a:cubicBezTo>
                    <a:pt x="1729" y="19850"/>
                    <a:pt x="1750" y="19837"/>
                    <a:pt x="1773" y="19823"/>
                  </a:cubicBezTo>
                  <a:lnTo>
                    <a:pt x="1776" y="19820"/>
                  </a:lnTo>
                  <a:lnTo>
                    <a:pt x="1826" y="19797"/>
                  </a:lnTo>
                  <a:lnTo>
                    <a:pt x="1830" y="19797"/>
                  </a:lnTo>
                  <a:cubicBezTo>
                    <a:pt x="1833" y="19797"/>
                    <a:pt x="1840" y="19790"/>
                    <a:pt x="1843" y="19790"/>
                  </a:cubicBezTo>
                  <a:lnTo>
                    <a:pt x="1850" y="19787"/>
                  </a:lnTo>
                  <a:cubicBezTo>
                    <a:pt x="1863" y="19783"/>
                    <a:pt x="1880" y="19780"/>
                    <a:pt x="1897" y="19773"/>
                  </a:cubicBezTo>
                  <a:cubicBezTo>
                    <a:pt x="1923" y="19770"/>
                    <a:pt x="1943" y="19767"/>
                    <a:pt x="1964" y="19763"/>
                  </a:cubicBezTo>
                  <a:cubicBezTo>
                    <a:pt x="1990" y="19756"/>
                    <a:pt x="2014" y="19756"/>
                    <a:pt x="2044" y="19756"/>
                  </a:cubicBezTo>
                  <a:cubicBezTo>
                    <a:pt x="2074" y="19756"/>
                    <a:pt x="2097" y="19763"/>
                    <a:pt x="2124" y="19767"/>
                  </a:cubicBezTo>
                  <a:cubicBezTo>
                    <a:pt x="2164" y="19770"/>
                    <a:pt x="2208" y="19773"/>
                    <a:pt x="2248" y="19773"/>
                  </a:cubicBezTo>
                  <a:lnTo>
                    <a:pt x="2295" y="19773"/>
                  </a:lnTo>
                  <a:cubicBezTo>
                    <a:pt x="2331" y="19773"/>
                    <a:pt x="2368" y="19770"/>
                    <a:pt x="2408" y="19767"/>
                  </a:cubicBezTo>
                  <a:cubicBezTo>
                    <a:pt x="2428" y="19763"/>
                    <a:pt x="2445" y="19756"/>
                    <a:pt x="2465" y="19753"/>
                  </a:cubicBezTo>
                  <a:cubicBezTo>
                    <a:pt x="2475" y="19750"/>
                    <a:pt x="2485" y="19750"/>
                    <a:pt x="2495" y="19746"/>
                  </a:cubicBezTo>
                  <a:cubicBezTo>
                    <a:pt x="2502" y="19740"/>
                    <a:pt x="2515" y="19736"/>
                    <a:pt x="2529" y="19736"/>
                  </a:cubicBezTo>
                  <a:close/>
                  <a:moveTo>
                    <a:pt x="4498" y="20866"/>
                  </a:moveTo>
                  <a:cubicBezTo>
                    <a:pt x="4511" y="20866"/>
                    <a:pt x="4518" y="20866"/>
                    <a:pt x="4531" y="20870"/>
                  </a:cubicBezTo>
                  <a:cubicBezTo>
                    <a:pt x="4545" y="20873"/>
                    <a:pt x="4561" y="20873"/>
                    <a:pt x="4571" y="20877"/>
                  </a:cubicBezTo>
                  <a:cubicBezTo>
                    <a:pt x="4588" y="20883"/>
                    <a:pt x="4612" y="20890"/>
                    <a:pt x="4628" y="20893"/>
                  </a:cubicBezTo>
                  <a:lnTo>
                    <a:pt x="4638" y="20910"/>
                  </a:lnTo>
                  <a:cubicBezTo>
                    <a:pt x="4618" y="20917"/>
                    <a:pt x="4598" y="20917"/>
                    <a:pt x="4581" y="20920"/>
                  </a:cubicBezTo>
                  <a:cubicBezTo>
                    <a:pt x="4561" y="20923"/>
                    <a:pt x="4538" y="20927"/>
                    <a:pt x="4521" y="20933"/>
                  </a:cubicBezTo>
                  <a:cubicBezTo>
                    <a:pt x="4454" y="20950"/>
                    <a:pt x="4394" y="20977"/>
                    <a:pt x="4347" y="21020"/>
                  </a:cubicBezTo>
                  <a:cubicBezTo>
                    <a:pt x="4311" y="21054"/>
                    <a:pt x="4277" y="21087"/>
                    <a:pt x="4244" y="21121"/>
                  </a:cubicBezTo>
                  <a:lnTo>
                    <a:pt x="4194" y="21171"/>
                  </a:lnTo>
                  <a:cubicBezTo>
                    <a:pt x="4153" y="21208"/>
                    <a:pt x="4113" y="21241"/>
                    <a:pt x="4077" y="21278"/>
                  </a:cubicBezTo>
                  <a:cubicBezTo>
                    <a:pt x="4036" y="21311"/>
                    <a:pt x="4000" y="21345"/>
                    <a:pt x="3953" y="21375"/>
                  </a:cubicBezTo>
                  <a:cubicBezTo>
                    <a:pt x="3933" y="21388"/>
                    <a:pt x="3913" y="21405"/>
                    <a:pt x="3886" y="21418"/>
                  </a:cubicBezTo>
                  <a:cubicBezTo>
                    <a:pt x="3866" y="21428"/>
                    <a:pt x="3843" y="21442"/>
                    <a:pt x="3816" y="21458"/>
                  </a:cubicBezTo>
                  <a:cubicBezTo>
                    <a:pt x="3799" y="21465"/>
                    <a:pt x="3786" y="21475"/>
                    <a:pt x="3769" y="21478"/>
                  </a:cubicBezTo>
                  <a:cubicBezTo>
                    <a:pt x="3719" y="21505"/>
                    <a:pt x="3669" y="21528"/>
                    <a:pt x="3619" y="21545"/>
                  </a:cubicBezTo>
                  <a:cubicBezTo>
                    <a:pt x="3582" y="21559"/>
                    <a:pt x="3545" y="21572"/>
                    <a:pt x="3501" y="21579"/>
                  </a:cubicBezTo>
                  <a:cubicBezTo>
                    <a:pt x="3445" y="21592"/>
                    <a:pt x="3398" y="21602"/>
                    <a:pt x="3358" y="21605"/>
                  </a:cubicBezTo>
                  <a:cubicBezTo>
                    <a:pt x="3341" y="21605"/>
                    <a:pt x="3324" y="21605"/>
                    <a:pt x="3308" y="21609"/>
                  </a:cubicBezTo>
                  <a:cubicBezTo>
                    <a:pt x="3294" y="21609"/>
                    <a:pt x="3281" y="21609"/>
                    <a:pt x="3264" y="21605"/>
                  </a:cubicBezTo>
                  <a:cubicBezTo>
                    <a:pt x="3251" y="21602"/>
                    <a:pt x="3241" y="21602"/>
                    <a:pt x="3227" y="21595"/>
                  </a:cubicBezTo>
                  <a:cubicBezTo>
                    <a:pt x="3207" y="21589"/>
                    <a:pt x="3184" y="21585"/>
                    <a:pt x="3167" y="21575"/>
                  </a:cubicBezTo>
                  <a:cubicBezTo>
                    <a:pt x="3160" y="21572"/>
                    <a:pt x="3157" y="21572"/>
                    <a:pt x="3147" y="21569"/>
                  </a:cubicBezTo>
                  <a:cubicBezTo>
                    <a:pt x="3140" y="21562"/>
                    <a:pt x="3134" y="21562"/>
                    <a:pt x="3127" y="21559"/>
                  </a:cubicBezTo>
                  <a:lnTo>
                    <a:pt x="3107" y="21552"/>
                  </a:lnTo>
                  <a:cubicBezTo>
                    <a:pt x="3080" y="21542"/>
                    <a:pt x="3050" y="21535"/>
                    <a:pt x="3027" y="21522"/>
                  </a:cubicBezTo>
                  <a:lnTo>
                    <a:pt x="3030" y="21522"/>
                  </a:lnTo>
                  <a:cubicBezTo>
                    <a:pt x="3027" y="21522"/>
                    <a:pt x="3027" y="21518"/>
                    <a:pt x="3023" y="21518"/>
                  </a:cubicBezTo>
                  <a:cubicBezTo>
                    <a:pt x="3010" y="21512"/>
                    <a:pt x="2993" y="21505"/>
                    <a:pt x="2980" y="21495"/>
                  </a:cubicBezTo>
                  <a:cubicBezTo>
                    <a:pt x="2957" y="21485"/>
                    <a:pt x="2926" y="21472"/>
                    <a:pt x="2896" y="21458"/>
                  </a:cubicBezTo>
                  <a:cubicBezTo>
                    <a:pt x="2880" y="21452"/>
                    <a:pt x="2860" y="21445"/>
                    <a:pt x="2839" y="21438"/>
                  </a:cubicBezTo>
                  <a:cubicBezTo>
                    <a:pt x="2813" y="21428"/>
                    <a:pt x="2783" y="21418"/>
                    <a:pt x="2759" y="21408"/>
                  </a:cubicBezTo>
                  <a:cubicBezTo>
                    <a:pt x="2722" y="21391"/>
                    <a:pt x="2692" y="21371"/>
                    <a:pt x="2656" y="21351"/>
                  </a:cubicBezTo>
                  <a:lnTo>
                    <a:pt x="2649" y="21345"/>
                  </a:lnTo>
                  <a:cubicBezTo>
                    <a:pt x="2646" y="21341"/>
                    <a:pt x="2642" y="21341"/>
                    <a:pt x="2639" y="21338"/>
                  </a:cubicBezTo>
                  <a:lnTo>
                    <a:pt x="2599" y="21311"/>
                  </a:lnTo>
                  <a:lnTo>
                    <a:pt x="2599" y="21311"/>
                  </a:lnTo>
                  <a:cubicBezTo>
                    <a:pt x="2603" y="21312"/>
                    <a:pt x="2610" y="21313"/>
                    <a:pt x="2612" y="21318"/>
                  </a:cubicBezTo>
                  <a:cubicBezTo>
                    <a:pt x="2642" y="21321"/>
                    <a:pt x="2672" y="21321"/>
                    <a:pt x="2706" y="21321"/>
                  </a:cubicBezTo>
                  <a:lnTo>
                    <a:pt x="2943" y="21321"/>
                  </a:lnTo>
                  <a:cubicBezTo>
                    <a:pt x="2963" y="21321"/>
                    <a:pt x="2983" y="21321"/>
                    <a:pt x="3007" y="21325"/>
                  </a:cubicBezTo>
                  <a:lnTo>
                    <a:pt x="3107" y="21325"/>
                  </a:lnTo>
                  <a:cubicBezTo>
                    <a:pt x="3144" y="21321"/>
                    <a:pt x="3177" y="21321"/>
                    <a:pt x="3214" y="21311"/>
                  </a:cubicBezTo>
                  <a:cubicBezTo>
                    <a:pt x="3244" y="21308"/>
                    <a:pt x="3281" y="21301"/>
                    <a:pt x="3318" y="21288"/>
                  </a:cubicBezTo>
                  <a:cubicBezTo>
                    <a:pt x="3384" y="21268"/>
                    <a:pt x="3448" y="21238"/>
                    <a:pt x="3512" y="21211"/>
                  </a:cubicBezTo>
                  <a:lnTo>
                    <a:pt x="3518" y="21208"/>
                  </a:lnTo>
                  <a:cubicBezTo>
                    <a:pt x="3575" y="21187"/>
                    <a:pt x="3629" y="21157"/>
                    <a:pt x="3695" y="21127"/>
                  </a:cubicBezTo>
                  <a:cubicBezTo>
                    <a:pt x="3759" y="21101"/>
                    <a:pt x="3819" y="21067"/>
                    <a:pt x="3883" y="21037"/>
                  </a:cubicBezTo>
                  <a:cubicBezTo>
                    <a:pt x="3936" y="21010"/>
                    <a:pt x="3993" y="20987"/>
                    <a:pt x="4057" y="20960"/>
                  </a:cubicBezTo>
                  <a:cubicBezTo>
                    <a:pt x="4133" y="20937"/>
                    <a:pt x="4214" y="20910"/>
                    <a:pt x="4291" y="20890"/>
                  </a:cubicBezTo>
                  <a:cubicBezTo>
                    <a:pt x="4331" y="20883"/>
                    <a:pt x="4367" y="20873"/>
                    <a:pt x="4411" y="20870"/>
                  </a:cubicBezTo>
                  <a:cubicBezTo>
                    <a:pt x="4434" y="20870"/>
                    <a:pt x="4458" y="20866"/>
                    <a:pt x="4484" y="20866"/>
                  </a:cubicBezTo>
                  <a:close/>
                  <a:moveTo>
                    <a:pt x="8533" y="21345"/>
                  </a:moveTo>
                  <a:cubicBezTo>
                    <a:pt x="8537" y="21345"/>
                    <a:pt x="8543" y="21345"/>
                    <a:pt x="8550" y="21351"/>
                  </a:cubicBezTo>
                  <a:cubicBezTo>
                    <a:pt x="8553" y="21351"/>
                    <a:pt x="8560" y="21355"/>
                    <a:pt x="8563" y="21355"/>
                  </a:cubicBezTo>
                  <a:cubicBezTo>
                    <a:pt x="8567" y="21355"/>
                    <a:pt x="8570" y="21358"/>
                    <a:pt x="8577" y="21358"/>
                  </a:cubicBezTo>
                  <a:cubicBezTo>
                    <a:pt x="8580" y="21361"/>
                    <a:pt x="8584" y="21361"/>
                    <a:pt x="8590" y="21368"/>
                  </a:cubicBezTo>
                  <a:cubicBezTo>
                    <a:pt x="8594" y="21371"/>
                    <a:pt x="8600" y="21375"/>
                    <a:pt x="8607" y="21378"/>
                  </a:cubicBezTo>
                  <a:lnTo>
                    <a:pt x="8627" y="21401"/>
                  </a:lnTo>
                  <a:cubicBezTo>
                    <a:pt x="8634" y="21408"/>
                    <a:pt x="8640" y="21418"/>
                    <a:pt x="8647" y="21425"/>
                  </a:cubicBezTo>
                  <a:cubicBezTo>
                    <a:pt x="8650" y="21435"/>
                    <a:pt x="8657" y="21442"/>
                    <a:pt x="8664" y="21452"/>
                  </a:cubicBezTo>
                  <a:lnTo>
                    <a:pt x="8667" y="21455"/>
                  </a:lnTo>
                  <a:lnTo>
                    <a:pt x="8674" y="21462"/>
                  </a:lnTo>
                  <a:lnTo>
                    <a:pt x="8677" y="21475"/>
                  </a:lnTo>
                  <a:cubicBezTo>
                    <a:pt x="8691" y="21502"/>
                    <a:pt x="8697" y="21528"/>
                    <a:pt x="8707" y="21555"/>
                  </a:cubicBezTo>
                  <a:cubicBezTo>
                    <a:pt x="8727" y="21619"/>
                    <a:pt x="8741" y="21672"/>
                    <a:pt x="8751" y="21729"/>
                  </a:cubicBezTo>
                  <a:cubicBezTo>
                    <a:pt x="8757" y="21769"/>
                    <a:pt x="8764" y="21806"/>
                    <a:pt x="8767" y="21846"/>
                  </a:cubicBezTo>
                  <a:cubicBezTo>
                    <a:pt x="8774" y="21890"/>
                    <a:pt x="8777" y="21930"/>
                    <a:pt x="8781" y="21977"/>
                  </a:cubicBezTo>
                  <a:cubicBezTo>
                    <a:pt x="8794" y="22023"/>
                    <a:pt x="8797" y="22063"/>
                    <a:pt x="8801" y="22107"/>
                  </a:cubicBezTo>
                  <a:cubicBezTo>
                    <a:pt x="8714" y="22043"/>
                    <a:pt x="8627" y="21973"/>
                    <a:pt x="8540" y="21896"/>
                  </a:cubicBezTo>
                  <a:lnTo>
                    <a:pt x="8480" y="21839"/>
                  </a:lnTo>
                  <a:cubicBezTo>
                    <a:pt x="8460" y="21813"/>
                    <a:pt x="8443" y="21793"/>
                    <a:pt x="8430" y="21773"/>
                  </a:cubicBezTo>
                  <a:cubicBezTo>
                    <a:pt x="8423" y="21756"/>
                    <a:pt x="8410" y="21739"/>
                    <a:pt x="8400" y="21722"/>
                  </a:cubicBezTo>
                  <a:lnTo>
                    <a:pt x="8376" y="21659"/>
                  </a:lnTo>
                  <a:cubicBezTo>
                    <a:pt x="8373" y="21642"/>
                    <a:pt x="8366" y="21622"/>
                    <a:pt x="8363" y="21605"/>
                  </a:cubicBezTo>
                  <a:lnTo>
                    <a:pt x="8363" y="21602"/>
                  </a:lnTo>
                  <a:lnTo>
                    <a:pt x="8363" y="21595"/>
                  </a:lnTo>
                  <a:cubicBezTo>
                    <a:pt x="8360" y="21579"/>
                    <a:pt x="8360" y="21562"/>
                    <a:pt x="8356" y="21545"/>
                  </a:cubicBezTo>
                  <a:lnTo>
                    <a:pt x="8356" y="21512"/>
                  </a:lnTo>
                  <a:cubicBezTo>
                    <a:pt x="8356" y="21502"/>
                    <a:pt x="8360" y="21488"/>
                    <a:pt x="8360" y="21475"/>
                  </a:cubicBezTo>
                  <a:cubicBezTo>
                    <a:pt x="8363" y="21462"/>
                    <a:pt x="8366" y="21455"/>
                    <a:pt x="8366" y="21442"/>
                  </a:cubicBezTo>
                  <a:lnTo>
                    <a:pt x="8380" y="21418"/>
                  </a:lnTo>
                  <a:cubicBezTo>
                    <a:pt x="8380" y="21411"/>
                    <a:pt x="8383" y="21408"/>
                    <a:pt x="8383" y="21408"/>
                  </a:cubicBezTo>
                  <a:cubicBezTo>
                    <a:pt x="8390" y="21405"/>
                    <a:pt x="8390" y="21401"/>
                    <a:pt x="8393" y="21395"/>
                  </a:cubicBezTo>
                  <a:lnTo>
                    <a:pt x="8396" y="21391"/>
                  </a:lnTo>
                  <a:cubicBezTo>
                    <a:pt x="8400" y="21388"/>
                    <a:pt x="8403" y="21388"/>
                    <a:pt x="8403" y="21385"/>
                  </a:cubicBezTo>
                  <a:cubicBezTo>
                    <a:pt x="8410" y="21378"/>
                    <a:pt x="8413" y="21378"/>
                    <a:pt x="8416" y="21375"/>
                  </a:cubicBezTo>
                  <a:cubicBezTo>
                    <a:pt x="8426" y="21371"/>
                    <a:pt x="8433" y="21368"/>
                    <a:pt x="8446" y="21361"/>
                  </a:cubicBezTo>
                  <a:cubicBezTo>
                    <a:pt x="8463" y="21358"/>
                    <a:pt x="8480" y="21355"/>
                    <a:pt x="8493" y="21351"/>
                  </a:cubicBezTo>
                  <a:cubicBezTo>
                    <a:pt x="8500" y="21351"/>
                    <a:pt x="8510" y="21345"/>
                    <a:pt x="8517" y="21345"/>
                  </a:cubicBezTo>
                  <a:close/>
                  <a:moveTo>
                    <a:pt x="12204" y="18643"/>
                  </a:moveTo>
                  <a:lnTo>
                    <a:pt x="12208" y="18650"/>
                  </a:lnTo>
                  <a:lnTo>
                    <a:pt x="12211" y="18663"/>
                  </a:lnTo>
                  <a:lnTo>
                    <a:pt x="12221" y="18697"/>
                  </a:lnTo>
                  <a:lnTo>
                    <a:pt x="12228" y="18730"/>
                  </a:lnTo>
                  <a:cubicBezTo>
                    <a:pt x="12231" y="18753"/>
                    <a:pt x="12241" y="18780"/>
                    <a:pt x="12245" y="18804"/>
                  </a:cubicBezTo>
                  <a:lnTo>
                    <a:pt x="12258" y="18867"/>
                  </a:lnTo>
                  <a:cubicBezTo>
                    <a:pt x="12275" y="18944"/>
                    <a:pt x="12291" y="19021"/>
                    <a:pt x="12305" y="19098"/>
                  </a:cubicBezTo>
                  <a:lnTo>
                    <a:pt x="12311" y="19138"/>
                  </a:lnTo>
                  <a:lnTo>
                    <a:pt x="12338" y="19252"/>
                  </a:lnTo>
                  <a:cubicBezTo>
                    <a:pt x="12348" y="19305"/>
                    <a:pt x="12358" y="19355"/>
                    <a:pt x="12372" y="19412"/>
                  </a:cubicBezTo>
                  <a:lnTo>
                    <a:pt x="12372" y="19415"/>
                  </a:lnTo>
                  <a:lnTo>
                    <a:pt x="12375" y="19432"/>
                  </a:lnTo>
                  <a:lnTo>
                    <a:pt x="12378" y="19449"/>
                  </a:lnTo>
                  <a:lnTo>
                    <a:pt x="12378" y="19452"/>
                  </a:lnTo>
                  <a:cubicBezTo>
                    <a:pt x="12395" y="19549"/>
                    <a:pt x="12408" y="19639"/>
                    <a:pt x="12425" y="19730"/>
                  </a:cubicBezTo>
                  <a:cubicBezTo>
                    <a:pt x="12432" y="19773"/>
                    <a:pt x="12438" y="19820"/>
                    <a:pt x="12445" y="19863"/>
                  </a:cubicBezTo>
                  <a:cubicBezTo>
                    <a:pt x="12449" y="19887"/>
                    <a:pt x="12455" y="19914"/>
                    <a:pt x="12455" y="19937"/>
                  </a:cubicBezTo>
                  <a:cubicBezTo>
                    <a:pt x="12455" y="19954"/>
                    <a:pt x="12459" y="19970"/>
                    <a:pt x="12459" y="19991"/>
                  </a:cubicBezTo>
                  <a:lnTo>
                    <a:pt x="12459" y="20004"/>
                  </a:lnTo>
                  <a:cubicBezTo>
                    <a:pt x="12455" y="20054"/>
                    <a:pt x="12455" y="20084"/>
                    <a:pt x="12452" y="20114"/>
                  </a:cubicBezTo>
                  <a:cubicBezTo>
                    <a:pt x="12445" y="20148"/>
                    <a:pt x="12442" y="20174"/>
                    <a:pt x="12435" y="20208"/>
                  </a:cubicBezTo>
                  <a:cubicBezTo>
                    <a:pt x="12425" y="20238"/>
                    <a:pt x="12415" y="20265"/>
                    <a:pt x="12408" y="20298"/>
                  </a:cubicBezTo>
                  <a:cubicBezTo>
                    <a:pt x="12402" y="20325"/>
                    <a:pt x="12388" y="20358"/>
                    <a:pt x="12378" y="20398"/>
                  </a:cubicBezTo>
                  <a:cubicBezTo>
                    <a:pt x="12355" y="20482"/>
                    <a:pt x="12328" y="20572"/>
                    <a:pt x="12305" y="20659"/>
                  </a:cubicBezTo>
                  <a:lnTo>
                    <a:pt x="12295" y="20693"/>
                  </a:lnTo>
                  <a:cubicBezTo>
                    <a:pt x="12288" y="20733"/>
                    <a:pt x="12278" y="20766"/>
                    <a:pt x="12268" y="20803"/>
                  </a:cubicBezTo>
                  <a:cubicBezTo>
                    <a:pt x="12258" y="20826"/>
                    <a:pt x="12255" y="20853"/>
                    <a:pt x="12245" y="20873"/>
                  </a:cubicBezTo>
                  <a:cubicBezTo>
                    <a:pt x="12241" y="20887"/>
                    <a:pt x="12238" y="20903"/>
                    <a:pt x="12235" y="20917"/>
                  </a:cubicBezTo>
                  <a:lnTo>
                    <a:pt x="12225" y="20937"/>
                  </a:lnTo>
                  <a:lnTo>
                    <a:pt x="12225" y="20933"/>
                  </a:lnTo>
                  <a:lnTo>
                    <a:pt x="12221" y="20943"/>
                  </a:lnTo>
                  <a:lnTo>
                    <a:pt x="12208" y="20984"/>
                  </a:lnTo>
                  <a:lnTo>
                    <a:pt x="12208" y="20987"/>
                  </a:lnTo>
                  <a:cubicBezTo>
                    <a:pt x="12184" y="21054"/>
                    <a:pt x="12154" y="21111"/>
                    <a:pt x="12134" y="21157"/>
                  </a:cubicBezTo>
                  <a:cubicBezTo>
                    <a:pt x="12111" y="21201"/>
                    <a:pt x="12091" y="21234"/>
                    <a:pt x="12074" y="21261"/>
                  </a:cubicBezTo>
                  <a:cubicBezTo>
                    <a:pt x="12054" y="21294"/>
                    <a:pt x="12034" y="21325"/>
                    <a:pt x="12011" y="21358"/>
                  </a:cubicBezTo>
                  <a:lnTo>
                    <a:pt x="12007" y="21368"/>
                  </a:lnTo>
                  <a:cubicBezTo>
                    <a:pt x="11987" y="21391"/>
                    <a:pt x="11970" y="21421"/>
                    <a:pt x="11950" y="21445"/>
                  </a:cubicBezTo>
                  <a:lnTo>
                    <a:pt x="11937" y="21462"/>
                  </a:lnTo>
                  <a:cubicBezTo>
                    <a:pt x="11927" y="21472"/>
                    <a:pt x="11920" y="21485"/>
                    <a:pt x="11910" y="21492"/>
                  </a:cubicBezTo>
                  <a:cubicBezTo>
                    <a:pt x="11897" y="21505"/>
                    <a:pt x="11887" y="21522"/>
                    <a:pt x="11873" y="21535"/>
                  </a:cubicBezTo>
                  <a:lnTo>
                    <a:pt x="11837" y="21575"/>
                  </a:lnTo>
                  <a:lnTo>
                    <a:pt x="11810" y="21602"/>
                  </a:lnTo>
                  <a:lnTo>
                    <a:pt x="11797" y="21612"/>
                  </a:lnTo>
                  <a:cubicBezTo>
                    <a:pt x="11776" y="21635"/>
                    <a:pt x="11753" y="21656"/>
                    <a:pt x="11730" y="21676"/>
                  </a:cubicBezTo>
                  <a:cubicBezTo>
                    <a:pt x="11706" y="21696"/>
                    <a:pt x="11686" y="21712"/>
                    <a:pt x="11659" y="21736"/>
                  </a:cubicBezTo>
                  <a:cubicBezTo>
                    <a:pt x="11639" y="21752"/>
                    <a:pt x="11616" y="21773"/>
                    <a:pt x="11593" y="21786"/>
                  </a:cubicBezTo>
                  <a:lnTo>
                    <a:pt x="11496" y="21859"/>
                  </a:lnTo>
                  <a:cubicBezTo>
                    <a:pt x="11456" y="21893"/>
                    <a:pt x="11412" y="21926"/>
                    <a:pt x="11372" y="21956"/>
                  </a:cubicBezTo>
                  <a:lnTo>
                    <a:pt x="11308" y="22007"/>
                  </a:lnTo>
                  <a:cubicBezTo>
                    <a:pt x="11292" y="22020"/>
                    <a:pt x="11275" y="22030"/>
                    <a:pt x="11258" y="22047"/>
                  </a:cubicBezTo>
                  <a:cubicBezTo>
                    <a:pt x="11252" y="22057"/>
                    <a:pt x="11242" y="22060"/>
                    <a:pt x="11235" y="22070"/>
                  </a:cubicBezTo>
                  <a:cubicBezTo>
                    <a:pt x="11235" y="22063"/>
                    <a:pt x="11238" y="22063"/>
                    <a:pt x="11238" y="22060"/>
                  </a:cubicBezTo>
                  <a:lnTo>
                    <a:pt x="11242" y="22053"/>
                  </a:lnTo>
                  <a:cubicBezTo>
                    <a:pt x="11255" y="22027"/>
                    <a:pt x="11272" y="22003"/>
                    <a:pt x="11285" y="21977"/>
                  </a:cubicBezTo>
                  <a:cubicBezTo>
                    <a:pt x="11292" y="21960"/>
                    <a:pt x="11298" y="21946"/>
                    <a:pt x="11305" y="21930"/>
                  </a:cubicBezTo>
                  <a:cubicBezTo>
                    <a:pt x="11325" y="21890"/>
                    <a:pt x="11342" y="21853"/>
                    <a:pt x="11359" y="21813"/>
                  </a:cubicBezTo>
                  <a:cubicBezTo>
                    <a:pt x="11372" y="21789"/>
                    <a:pt x="11375" y="21759"/>
                    <a:pt x="11389" y="21736"/>
                  </a:cubicBezTo>
                  <a:cubicBezTo>
                    <a:pt x="11395" y="21709"/>
                    <a:pt x="11409" y="21679"/>
                    <a:pt x="11419" y="21656"/>
                  </a:cubicBezTo>
                  <a:cubicBezTo>
                    <a:pt x="11435" y="21605"/>
                    <a:pt x="11445" y="21552"/>
                    <a:pt x="11459" y="21495"/>
                  </a:cubicBezTo>
                  <a:lnTo>
                    <a:pt x="11462" y="21475"/>
                  </a:lnTo>
                  <a:cubicBezTo>
                    <a:pt x="11479" y="21418"/>
                    <a:pt x="11492" y="21361"/>
                    <a:pt x="11509" y="21308"/>
                  </a:cubicBezTo>
                  <a:lnTo>
                    <a:pt x="11536" y="21234"/>
                  </a:lnTo>
                  <a:cubicBezTo>
                    <a:pt x="11539" y="21221"/>
                    <a:pt x="11542" y="21204"/>
                    <a:pt x="11546" y="21191"/>
                  </a:cubicBezTo>
                  <a:cubicBezTo>
                    <a:pt x="11552" y="21177"/>
                    <a:pt x="11556" y="21161"/>
                    <a:pt x="11559" y="21151"/>
                  </a:cubicBezTo>
                  <a:cubicBezTo>
                    <a:pt x="11573" y="21107"/>
                    <a:pt x="11586" y="21060"/>
                    <a:pt x="11599" y="21017"/>
                  </a:cubicBezTo>
                  <a:cubicBezTo>
                    <a:pt x="11603" y="21004"/>
                    <a:pt x="11606" y="20990"/>
                    <a:pt x="11606" y="20977"/>
                  </a:cubicBezTo>
                  <a:cubicBezTo>
                    <a:pt x="11629" y="20873"/>
                    <a:pt x="11646" y="20770"/>
                    <a:pt x="11663" y="20666"/>
                  </a:cubicBezTo>
                  <a:cubicBezTo>
                    <a:pt x="11673" y="20622"/>
                    <a:pt x="11676" y="20576"/>
                    <a:pt x="11686" y="20535"/>
                  </a:cubicBezTo>
                  <a:lnTo>
                    <a:pt x="11686" y="20535"/>
                  </a:lnTo>
                  <a:lnTo>
                    <a:pt x="11656" y="20609"/>
                  </a:lnTo>
                  <a:cubicBezTo>
                    <a:pt x="11626" y="20683"/>
                    <a:pt x="11599" y="20753"/>
                    <a:pt x="11573" y="20823"/>
                  </a:cubicBezTo>
                  <a:cubicBezTo>
                    <a:pt x="11569" y="20833"/>
                    <a:pt x="11566" y="20843"/>
                    <a:pt x="11559" y="20853"/>
                  </a:cubicBezTo>
                  <a:cubicBezTo>
                    <a:pt x="11552" y="20883"/>
                    <a:pt x="11539" y="20907"/>
                    <a:pt x="11532" y="20937"/>
                  </a:cubicBezTo>
                  <a:cubicBezTo>
                    <a:pt x="11522" y="20967"/>
                    <a:pt x="11509" y="20994"/>
                    <a:pt x="11502" y="21020"/>
                  </a:cubicBezTo>
                  <a:cubicBezTo>
                    <a:pt x="11486" y="21070"/>
                    <a:pt x="11466" y="21124"/>
                    <a:pt x="11449" y="21174"/>
                  </a:cubicBezTo>
                  <a:lnTo>
                    <a:pt x="11442" y="21184"/>
                  </a:lnTo>
                  <a:cubicBezTo>
                    <a:pt x="11425" y="21231"/>
                    <a:pt x="11405" y="21291"/>
                    <a:pt x="11389" y="21351"/>
                  </a:cubicBezTo>
                  <a:cubicBezTo>
                    <a:pt x="11382" y="21378"/>
                    <a:pt x="11372" y="21411"/>
                    <a:pt x="11365" y="21442"/>
                  </a:cubicBezTo>
                  <a:cubicBezTo>
                    <a:pt x="11355" y="21465"/>
                    <a:pt x="11352" y="21492"/>
                    <a:pt x="11342" y="21518"/>
                  </a:cubicBezTo>
                  <a:cubicBezTo>
                    <a:pt x="11325" y="21579"/>
                    <a:pt x="11308" y="21635"/>
                    <a:pt x="11288" y="21686"/>
                  </a:cubicBezTo>
                  <a:lnTo>
                    <a:pt x="11282" y="21702"/>
                  </a:lnTo>
                  <a:cubicBezTo>
                    <a:pt x="11272" y="21726"/>
                    <a:pt x="11258" y="21746"/>
                    <a:pt x="11252" y="21773"/>
                  </a:cubicBezTo>
                  <a:cubicBezTo>
                    <a:pt x="11238" y="21796"/>
                    <a:pt x="11225" y="21823"/>
                    <a:pt x="11218" y="21843"/>
                  </a:cubicBezTo>
                  <a:lnTo>
                    <a:pt x="11215" y="21849"/>
                  </a:lnTo>
                  <a:lnTo>
                    <a:pt x="11208" y="21856"/>
                  </a:lnTo>
                  <a:cubicBezTo>
                    <a:pt x="11188" y="21893"/>
                    <a:pt x="11168" y="21930"/>
                    <a:pt x="11148" y="21963"/>
                  </a:cubicBezTo>
                  <a:cubicBezTo>
                    <a:pt x="11138" y="21980"/>
                    <a:pt x="11125" y="21993"/>
                    <a:pt x="11118" y="22010"/>
                  </a:cubicBezTo>
                  <a:lnTo>
                    <a:pt x="11068" y="22083"/>
                  </a:lnTo>
                  <a:cubicBezTo>
                    <a:pt x="11001" y="22184"/>
                    <a:pt x="10941" y="22277"/>
                    <a:pt x="10887" y="22374"/>
                  </a:cubicBezTo>
                  <a:cubicBezTo>
                    <a:pt x="10874" y="22398"/>
                    <a:pt x="10857" y="22425"/>
                    <a:pt x="10847" y="22445"/>
                  </a:cubicBezTo>
                  <a:cubicBezTo>
                    <a:pt x="10837" y="22458"/>
                    <a:pt x="10834" y="22465"/>
                    <a:pt x="10824" y="22478"/>
                  </a:cubicBezTo>
                  <a:cubicBezTo>
                    <a:pt x="10817" y="22495"/>
                    <a:pt x="10804" y="22515"/>
                    <a:pt x="10797" y="22532"/>
                  </a:cubicBezTo>
                  <a:cubicBezTo>
                    <a:pt x="10783" y="22558"/>
                    <a:pt x="10767" y="22578"/>
                    <a:pt x="10753" y="22602"/>
                  </a:cubicBezTo>
                  <a:lnTo>
                    <a:pt x="10753" y="22598"/>
                  </a:lnTo>
                  <a:cubicBezTo>
                    <a:pt x="10753" y="22582"/>
                    <a:pt x="10757" y="22562"/>
                    <a:pt x="10757" y="22545"/>
                  </a:cubicBezTo>
                  <a:cubicBezTo>
                    <a:pt x="10763" y="22448"/>
                    <a:pt x="10763" y="22358"/>
                    <a:pt x="10757" y="22267"/>
                  </a:cubicBezTo>
                  <a:lnTo>
                    <a:pt x="10757" y="22264"/>
                  </a:lnTo>
                  <a:lnTo>
                    <a:pt x="10757" y="22261"/>
                  </a:lnTo>
                  <a:lnTo>
                    <a:pt x="10757" y="22257"/>
                  </a:lnTo>
                  <a:lnTo>
                    <a:pt x="10757" y="22254"/>
                  </a:lnTo>
                  <a:lnTo>
                    <a:pt x="10757" y="22247"/>
                  </a:lnTo>
                  <a:lnTo>
                    <a:pt x="10757" y="22244"/>
                  </a:lnTo>
                  <a:lnTo>
                    <a:pt x="10757" y="22241"/>
                  </a:lnTo>
                  <a:lnTo>
                    <a:pt x="10757" y="22237"/>
                  </a:lnTo>
                  <a:cubicBezTo>
                    <a:pt x="10757" y="22197"/>
                    <a:pt x="10753" y="22157"/>
                    <a:pt x="10750" y="22110"/>
                  </a:cubicBezTo>
                  <a:cubicBezTo>
                    <a:pt x="10747" y="22070"/>
                    <a:pt x="10740" y="22020"/>
                    <a:pt x="10737" y="21970"/>
                  </a:cubicBezTo>
                  <a:lnTo>
                    <a:pt x="10723" y="21843"/>
                  </a:lnTo>
                  <a:lnTo>
                    <a:pt x="10713" y="21719"/>
                  </a:lnTo>
                  <a:cubicBezTo>
                    <a:pt x="10707" y="21669"/>
                    <a:pt x="10700" y="21612"/>
                    <a:pt x="10697" y="21562"/>
                  </a:cubicBezTo>
                  <a:lnTo>
                    <a:pt x="10683" y="21442"/>
                  </a:lnTo>
                  <a:cubicBezTo>
                    <a:pt x="10680" y="21408"/>
                    <a:pt x="10673" y="21378"/>
                    <a:pt x="10670" y="21345"/>
                  </a:cubicBezTo>
                  <a:cubicBezTo>
                    <a:pt x="10660" y="21288"/>
                    <a:pt x="10656" y="21228"/>
                    <a:pt x="10650" y="21171"/>
                  </a:cubicBezTo>
                  <a:lnTo>
                    <a:pt x="10650" y="21070"/>
                  </a:lnTo>
                  <a:cubicBezTo>
                    <a:pt x="10650" y="21044"/>
                    <a:pt x="10650" y="21020"/>
                    <a:pt x="10653" y="20994"/>
                  </a:cubicBezTo>
                  <a:lnTo>
                    <a:pt x="10653" y="20973"/>
                  </a:lnTo>
                  <a:cubicBezTo>
                    <a:pt x="10653" y="20953"/>
                    <a:pt x="10656" y="20927"/>
                    <a:pt x="10656" y="20907"/>
                  </a:cubicBezTo>
                  <a:cubicBezTo>
                    <a:pt x="10656" y="20870"/>
                    <a:pt x="10660" y="20826"/>
                    <a:pt x="10666" y="20790"/>
                  </a:cubicBezTo>
                  <a:cubicBezTo>
                    <a:pt x="10670" y="20760"/>
                    <a:pt x="10670" y="20736"/>
                    <a:pt x="10673" y="20706"/>
                  </a:cubicBezTo>
                  <a:cubicBezTo>
                    <a:pt x="10677" y="20676"/>
                    <a:pt x="10683" y="20653"/>
                    <a:pt x="10690" y="20622"/>
                  </a:cubicBezTo>
                  <a:cubicBezTo>
                    <a:pt x="10693" y="20616"/>
                    <a:pt x="10693" y="20606"/>
                    <a:pt x="10700" y="20592"/>
                  </a:cubicBezTo>
                  <a:cubicBezTo>
                    <a:pt x="10703" y="20586"/>
                    <a:pt x="10703" y="20572"/>
                    <a:pt x="10707" y="20559"/>
                  </a:cubicBezTo>
                  <a:cubicBezTo>
                    <a:pt x="10710" y="20552"/>
                    <a:pt x="10710" y="20542"/>
                    <a:pt x="10717" y="20535"/>
                  </a:cubicBezTo>
                  <a:cubicBezTo>
                    <a:pt x="10723" y="20509"/>
                    <a:pt x="10733" y="20485"/>
                    <a:pt x="10740" y="20455"/>
                  </a:cubicBezTo>
                  <a:lnTo>
                    <a:pt x="10740" y="20452"/>
                  </a:lnTo>
                  <a:lnTo>
                    <a:pt x="10740" y="20449"/>
                  </a:lnTo>
                  <a:cubicBezTo>
                    <a:pt x="10743" y="20439"/>
                    <a:pt x="10750" y="20425"/>
                    <a:pt x="10753" y="20418"/>
                  </a:cubicBezTo>
                  <a:cubicBezTo>
                    <a:pt x="10773" y="20368"/>
                    <a:pt x="10794" y="20315"/>
                    <a:pt x="10817" y="20258"/>
                  </a:cubicBezTo>
                  <a:cubicBezTo>
                    <a:pt x="10827" y="20225"/>
                    <a:pt x="10844" y="20191"/>
                    <a:pt x="10860" y="20158"/>
                  </a:cubicBezTo>
                  <a:cubicBezTo>
                    <a:pt x="10874" y="20134"/>
                    <a:pt x="10884" y="20114"/>
                    <a:pt x="10894" y="20091"/>
                  </a:cubicBezTo>
                  <a:lnTo>
                    <a:pt x="10904" y="20081"/>
                  </a:lnTo>
                  <a:cubicBezTo>
                    <a:pt x="10937" y="20017"/>
                    <a:pt x="10971" y="19954"/>
                    <a:pt x="11008" y="19887"/>
                  </a:cubicBezTo>
                  <a:cubicBezTo>
                    <a:pt x="11028" y="19853"/>
                    <a:pt x="11044" y="19820"/>
                    <a:pt x="11061" y="19790"/>
                  </a:cubicBezTo>
                  <a:cubicBezTo>
                    <a:pt x="11078" y="19763"/>
                    <a:pt x="11101" y="19733"/>
                    <a:pt x="11118" y="19706"/>
                  </a:cubicBezTo>
                  <a:lnTo>
                    <a:pt x="11178" y="19619"/>
                  </a:lnTo>
                  <a:cubicBezTo>
                    <a:pt x="11235" y="19539"/>
                    <a:pt x="11288" y="19466"/>
                    <a:pt x="11342" y="19385"/>
                  </a:cubicBezTo>
                  <a:lnTo>
                    <a:pt x="11352" y="19379"/>
                  </a:lnTo>
                  <a:cubicBezTo>
                    <a:pt x="11375" y="19345"/>
                    <a:pt x="11402" y="19305"/>
                    <a:pt x="11425" y="19272"/>
                  </a:cubicBezTo>
                  <a:lnTo>
                    <a:pt x="11462" y="19222"/>
                  </a:lnTo>
                  <a:cubicBezTo>
                    <a:pt x="11476" y="19205"/>
                    <a:pt x="11492" y="19188"/>
                    <a:pt x="11509" y="19168"/>
                  </a:cubicBezTo>
                  <a:cubicBezTo>
                    <a:pt x="11539" y="19135"/>
                    <a:pt x="11569" y="19105"/>
                    <a:pt x="11596" y="19078"/>
                  </a:cubicBezTo>
                  <a:cubicBezTo>
                    <a:pt x="11623" y="19051"/>
                    <a:pt x="11653" y="19028"/>
                    <a:pt x="11680" y="19001"/>
                  </a:cubicBezTo>
                  <a:cubicBezTo>
                    <a:pt x="11763" y="18931"/>
                    <a:pt x="11847" y="18867"/>
                    <a:pt x="11930" y="18810"/>
                  </a:cubicBezTo>
                  <a:lnTo>
                    <a:pt x="11957" y="18794"/>
                  </a:lnTo>
                  <a:lnTo>
                    <a:pt x="11962" y="18786"/>
                  </a:lnTo>
                  <a:lnTo>
                    <a:pt x="11962" y="18786"/>
                  </a:lnTo>
                  <a:cubicBezTo>
                    <a:pt x="12005" y="18759"/>
                    <a:pt x="12045" y="18733"/>
                    <a:pt x="12091" y="18710"/>
                  </a:cubicBezTo>
                  <a:lnTo>
                    <a:pt x="12104" y="18700"/>
                  </a:lnTo>
                  <a:lnTo>
                    <a:pt x="12141" y="18680"/>
                  </a:lnTo>
                  <a:lnTo>
                    <a:pt x="12178" y="18660"/>
                  </a:lnTo>
                  <a:lnTo>
                    <a:pt x="12181" y="18653"/>
                  </a:lnTo>
                  <a:cubicBezTo>
                    <a:pt x="12188" y="18653"/>
                    <a:pt x="12188" y="18650"/>
                    <a:pt x="12191" y="18650"/>
                  </a:cubicBezTo>
                  <a:cubicBezTo>
                    <a:pt x="12194" y="18646"/>
                    <a:pt x="12198" y="18646"/>
                    <a:pt x="12204" y="18643"/>
                  </a:cubicBezTo>
                  <a:close/>
                  <a:moveTo>
                    <a:pt x="6537" y="16099"/>
                  </a:moveTo>
                  <a:cubicBezTo>
                    <a:pt x="6561" y="16172"/>
                    <a:pt x="6591" y="16243"/>
                    <a:pt x="6618" y="16316"/>
                  </a:cubicBezTo>
                  <a:cubicBezTo>
                    <a:pt x="6634" y="16363"/>
                    <a:pt x="6651" y="16406"/>
                    <a:pt x="6668" y="16450"/>
                  </a:cubicBezTo>
                  <a:lnTo>
                    <a:pt x="6705" y="16577"/>
                  </a:lnTo>
                  <a:cubicBezTo>
                    <a:pt x="6718" y="16627"/>
                    <a:pt x="6735" y="16674"/>
                    <a:pt x="6741" y="16724"/>
                  </a:cubicBezTo>
                  <a:cubicBezTo>
                    <a:pt x="6751" y="16774"/>
                    <a:pt x="6761" y="16824"/>
                    <a:pt x="6771" y="16874"/>
                  </a:cubicBezTo>
                  <a:cubicBezTo>
                    <a:pt x="6788" y="16985"/>
                    <a:pt x="6801" y="17098"/>
                    <a:pt x="6811" y="17212"/>
                  </a:cubicBezTo>
                  <a:cubicBezTo>
                    <a:pt x="6822" y="17329"/>
                    <a:pt x="6828" y="17450"/>
                    <a:pt x="6842" y="17567"/>
                  </a:cubicBezTo>
                  <a:cubicBezTo>
                    <a:pt x="6855" y="17670"/>
                    <a:pt x="6868" y="17777"/>
                    <a:pt x="6885" y="17881"/>
                  </a:cubicBezTo>
                  <a:cubicBezTo>
                    <a:pt x="6902" y="17984"/>
                    <a:pt x="6922" y="18085"/>
                    <a:pt x="6942" y="18185"/>
                  </a:cubicBezTo>
                  <a:cubicBezTo>
                    <a:pt x="6979" y="18382"/>
                    <a:pt x="7025" y="18580"/>
                    <a:pt x="7072" y="18774"/>
                  </a:cubicBezTo>
                  <a:cubicBezTo>
                    <a:pt x="7163" y="19155"/>
                    <a:pt x="7280" y="19526"/>
                    <a:pt x="7356" y="19910"/>
                  </a:cubicBezTo>
                  <a:cubicBezTo>
                    <a:pt x="7397" y="20118"/>
                    <a:pt x="7437" y="20325"/>
                    <a:pt x="7480" y="20529"/>
                  </a:cubicBezTo>
                  <a:cubicBezTo>
                    <a:pt x="7527" y="20729"/>
                    <a:pt x="7574" y="20930"/>
                    <a:pt x="7611" y="21137"/>
                  </a:cubicBezTo>
                  <a:cubicBezTo>
                    <a:pt x="7647" y="21325"/>
                    <a:pt x="7681" y="21515"/>
                    <a:pt x="7721" y="21706"/>
                  </a:cubicBezTo>
                  <a:cubicBezTo>
                    <a:pt x="7761" y="21900"/>
                    <a:pt x="7804" y="22100"/>
                    <a:pt x="7841" y="22297"/>
                  </a:cubicBezTo>
                  <a:cubicBezTo>
                    <a:pt x="7861" y="22431"/>
                    <a:pt x="7878" y="22565"/>
                    <a:pt x="7891" y="22699"/>
                  </a:cubicBezTo>
                  <a:cubicBezTo>
                    <a:pt x="7895" y="22725"/>
                    <a:pt x="7895" y="22752"/>
                    <a:pt x="7895" y="22779"/>
                  </a:cubicBezTo>
                  <a:cubicBezTo>
                    <a:pt x="7888" y="22749"/>
                    <a:pt x="7875" y="22715"/>
                    <a:pt x="7858" y="22682"/>
                  </a:cubicBezTo>
                  <a:cubicBezTo>
                    <a:pt x="7845" y="22655"/>
                    <a:pt x="7828" y="22625"/>
                    <a:pt x="7811" y="22595"/>
                  </a:cubicBezTo>
                  <a:cubicBezTo>
                    <a:pt x="7758" y="22488"/>
                    <a:pt x="7691" y="22378"/>
                    <a:pt x="7621" y="22277"/>
                  </a:cubicBezTo>
                  <a:cubicBezTo>
                    <a:pt x="7547" y="22177"/>
                    <a:pt x="7470" y="22077"/>
                    <a:pt x="7393" y="21977"/>
                  </a:cubicBezTo>
                  <a:cubicBezTo>
                    <a:pt x="7373" y="21953"/>
                    <a:pt x="7356" y="21926"/>
                    <a:pt x="7336" y="21903"/>
                  </a:cubicBezTo>
                  <a:cubicBezTo>
                    <a:pt x="7313" y="21870"/>
                    <a:pt x="7293" y="21839"/>
                    <a:pt x="7273" y="21806"/>
                  </a:cubicBezTo>
                  <a:lnTo>
                    <a:pt x="7186" y="21669"/>
                  </a:lnTo>
                  <a:cubicBezTo>
                    <a:pt x="7159" y="21625"/>
                    <a:pt x="7139" y="21579"/>
                    <a:pt x="7112" y="21539"/>
                  </a:cubicBezTo>
                  <a:cubicBezTo>
                    <a:pt x="7089" y="21492"/>
                    <a:pt x="7069" y="21445"/>
                    <a:pt x="7042" y="21405"/>
                  </a:cubicBezTo>
                  <a:cubicBezTo>
                    <a:pt x="6995" y="21321"/>
                    <a:pt x="6955" y="21238"/>
                    <a:pt x="6908" y="21154"/>
                  </a:cubicBezTo>
                  <a:cubicBezTo>
                    <a:pt x="6822" y="20987"/>
                    <a:pt x="6721" y="20826"/>
                    <a:pt x="6621" y="20666"/>
                  </a:cubicBezTo>
                  <a:cubicBezTo>
                    <a:pt x="6587" y="20609"/>
                    <a:pt x="6557" y="20556"/>
                    <a:pt x="6524" y="20502"/>
                  </a:cubicBezTo>
                  <a:cubicBezTo>
                    <a:pt x="6511" y="20475"/>
                    <a:pt x="6494" y="20452"/>
                    <a:pt x="6484" y="20425"/>
                  </a:cubicBezTo>
                  <a:cubicBezTo>
                    <a:pt x="6470" y="20398"/>
                    <a:pt x="6454" y="20368"/>
                    <a:pt x="6440" y="20338"/>
                  </a:cubicBezTo>
                  <a:cubicBezTo>
                    <a:pt x="6427" y="20305"/>
                    <a:pt x="6417" y="20275"/>
                    <a:pt x="6404" y="20241"/>
                  </a:cubicBezTo>
                  <a:cubicBezTo>
                    <a:pt x="6390" y="20218"/>
                    <a:pt x="6384" y="20188"/>
                    <a:pt x="6374" y="20164"/>
                  </a:cubicBezTo>
                  <a:cubicBezTo>
                    <a:pt x="6353" y="20104"/>
                    <a:pt x="6333" y="20041"/>
                    <a:pt x="6317" y="19984"/>
                  </a:cubicBezTo>
                  <a:lnTo>
                    <a:pt x="6267" y="19783"/>
                  </a:lnTo>
                  <a:lnTo>
                    <a:pt x="6226" y="19593"/>
                  </a:lnTo>
                  <a:cubicBezTo>
                    <a:pt x="6220" y="19542"/>
                    <a:pt x="6210" y="19492"/>
                    <a:pt x="6206" y="19439"/>
                  </a:cubicBezTo>
                  <a:cubicBezTo>
                    <a:pt x="6200" y="19382"/>
                    <a:pt x="6193" y="19322"/>
                    <a:pt x="6186" y="19265"/>
                  </a:cubicBezTo>
                  <a:cubicBezTo>
                    <a:pt x="6173" y="19151"/>
                    <a:pt x="6170" y="19038"/>
                    <a:pt x="6166" y="18927"/>
                  </a:cubicBezTo>
                  <a:cubicBezTo>
                    <a:pt x="6160" y="18817"/>
                    <a:pt x="6160" y="18703"/>
                    <a:pt x="6166" y="18593"/>
                  </a:cubicBezTo>
                  <a:cubicBezTo>
                    <a:pt x="6170" y="18466"/>
                    <a:pt x="6173" y="18346"/>
                    <a:pt x="6176" y="18218"/>
                  </a:cubicBezTo>
                  <a:cubicBezTo>
                    <a:pt x="6183" y="18112"/>
                    <a:pt x="6190" y="18001"/>
                    <a:pt x="6200" y="17894"/>
                  </a:cubicBezTo>
                  <a:cubicBezTo>
                    <a:pt x="6203" y="17831"/>
                    <a:pt x="6206" y="17764"/>
                    <a:pt x="6216" y="17700"/>
                  </a:cubicBezTo>
                  <a:cubicBezTo>
                    <a:pt x="6220" y="17650"/>
                    <a:pt x="6223" y="17600"/>
                    <a:pt x="6233" y="17550"/>
                  </a:cubicBezTo>
                  <a:cubicBezTo>
                    <a:pt x="6243" y="17450"/>
                    <a:pt x="6260" y="17356"/>
                    <a:pt x="6277" y="17259"/>
                  </a:cubicBezTo>
                  <a:cubicBezTo>
                    <a:pt x="6300" y="17159"/>
                    <a:pt x="6320" y="17052"/>
                    <a:pt x="6340" y="16951"/>
                  </a:cubicBezTo>
                  <a:cubicBezTo>
                    <a:pt x="6384" y="16761"/>
                    <a:pt x="6434" y="16564"/>
                    <a:pt x="6477" y="16373"/>
                  </a:cubicBezTo>
                  <a:cubicBezTo>
                    <a:pt x="6501" y="16279"/>
                    <a:pt x="6521" y="16192"/>
                    <a:pt x="6537" y="16099"/>
                  </a:cubicBezTo>
                  <a:close/>
                  <a:moveTo>
                    <a:pt x="9218" y="23686"/>
                  </a:moveTo>
                  <a:cubicBezTo>
                    <a:pt x="9217" y="23688"/>
                    <a:pt x="9215" y="23691"/>
                    <a:pt x="9215" y="23695"/>
                  </a:cubicBezTo>
                  <a:cubicBezTo>
                    <a:pt x="9216" y="23692"/>
                    <a:pt x="9217" y="23689"/>
                    <a:pt x="9218" y="23686"/>
                  </a:cubicBezTo>
                  <a:close/>
                  <a:moveTo>
                    <a:pt x="6507" y="24708"/>
                  </a:moveTo>
                  <a:cubicBezTo>
                    <a:pt x="6507" y="24708"/>
                    <a:pt x="6507" y="24714"/>
                    <a:pt x="6510" y="24715"/>
                  </a:cubicBezTo>
                  <a:lnTo>
                    <a:pt x="6510" y="24715"/>
                  </a:lnTo>
                  <a:cubicBezTo>
                    <a:pt x="6509" y="24712"/>
                    <a:pt x="6507" y="24708"/>
                    <a:pt x="6507" y="24708"/>
                  </a:cubicBezTo>
                  <a:close/>
                  <a:moveTo>
                    <a:pt x="10804" y="24217"/>
                  </a:moveTo>
                  <a:cubicBezTo>
                    <a:pt x="10807" y="24217"/>
                    <a:pt x="10817" y="24217"/>
                    <a:pt x="10820" y="24220"/>
                  </a:cubicBezTo>
                  <a:cubicBezTo>
                    <a:pt x="10824" y="24220"/>
                    <a:pt x="10834" y="24227"/>
                    <a:pt x="10837" y="24227"/>
                  </a:cubicBezTo>
                  <a:cubicBezTo>
                    <a:pt x="10840" y="24227"/>
                    <a:pt x="10847" y="24230"/>
                    <a:pt x="10854" y="24233"/>
                  </a:cubicBezTo>
                  <a:cubicBezTo>
                    <a:pt x="10857" y="24237"/>
                    <a:pt x="10864" y="24237"/>
                    <a:pt x="10867" y="24240"/>
                  </a:cubicBezTo>
                  <a:cubicBezTo>
                    <a:pt x="10870" y="24247"/>
                    <a:pt x="10874" y="24250"/>
                    <a:pt x="10880" y="24250"/>
                  </a:cubicBezTo>
                  <a:lnTo>
                    <a:pt x="10887" y="24257"/>
                  </a:lnTo>
                  <a:lnTo>
                    <a:pt x="10901" y="24270"/>
                  </a:lnTo>
                  <a:cubicBezTo>
                    <a:pt x="10904" y="24273"/>
                    <a:pt x="10904" y="24280"/>
                    <a:pt x="10907" y="24287"/>
                  </a:cubicBezTo>
                  <a:cubicBezTo>
                    <a:pt x="10914" y="24297"/>
                    <a:pt x="10917" y="24304"/>
                    <a:pt x="10917" y="24307"/>
                  </a:cubicBezTo>
                  <a:cubicBezTo>
                    <a:pt x="10917" y="24314"/>
                    <a:pt x="10917" y="24314"/>
                    <a:pt x="10921" y="24317"/>
                  </a:cubicBezTo>
                  <a:lnTo>
                    <a:pt x="10921" y="24334"/>
                  </a:lnTo>
                  <a:lnTo>
                    <a:pt x="10921" y="24337"/>
                  </a:lnTo>
                  <a:cubicBezTo>
                    <a:pt x="10921" y="24347"/>
                    <a:pt x="10921" y="24350"/>
                    <a:pt x="10917" y="24357"/>
                  </a:cubicBezTo>
                  <a:cubicBezTo>
                    <a:pt x="10914" y="24367"/>
                    <a:pt x="10914" y="24380"/>
                    <a:pt x="10907" y="24387"/>
                  </a:cubicBezTo>
                  <a:cubicBezTo>
                    <a:pt x="10904" y="24400"/>
                    <a:pt x="10897" y="24414"/>
                    <a:pt x="10890" y="24421"/>
                  </a:cubicBezTo>
                  <a:cubicBezTo>
                    <a:pt x="10884" y="24437"/>
                    <a:pt x="10874" y="24451"/>
                    <a:pt x="10864" y="24467"/>
                  </a:cubicBezTo>
                  <a:cubicBezTo>
                    <a:pt x="10854" y="24474"/>
                    <a:pt x="10847" y="24487"/>
                    <a:pt x="10837" y="24497"/>
                  </a:cubicBezTo>
                  <a:cubicBezTo>
                    <a:pt x="10830" y="24504"/>
                    <a:pt x="10817" y="24514"/>
                    <a:pt x="10807" y="24524"/>
                  </a:cubicBezTo>
                  <a:lnTo>
                    <a:pt x="10770" y="24551"/>
                  </a:lnTo>
                  <a:cubicBezTo>
                    <a:pt x="10747" y="24568"/>
                    <a:pt x="10717" y="24581"/>
                    <a:pt x="10697" y="24591"/>
                  </a:cubicBezTo>
                  <a:cubicBezTo>
                    <a:pt x="10663" y="24608"/>
                    <a:pt x="10633" y="24621"/>
                    <a:pt x="10600" y="24631"/>
                  </a:cubicBezTo>
                  <a:lnTo>
                    <a:pt x="10583" y="24635"/>
                  </a:lnTo>
                  <a:lnTo>
                    <a:pt x="10566" y="24638"/>
                  </a:lnTo>
                  <a:lnTo>
                    <a:pt x="10516" y="24651"/>
                  </a:lnTo>
                  <a:lnTo>
                    <a:pt x="10503" y="24655"/>
                  </a:lnTo>
                  <a:cubicBezTo>
                    <a:pt x="10469" y="24658"/>
                    <a:pt x="10436" y="24665"/>
                    <a:pt x="10412" y="24668"/>
                  </a:cubicBezTo>
                  <a:lnTo>
                    <a:pt x="10396" y="24668"/>
                  </a:lnTo>
                  <a:cubicBezTo>
                    <a:pt x="10366" y="24671"/>
                    <a:pt x="10335" y="24671"/>
                    <a:pt x="10305" y="24681"/>
                  </a:cubicBezTo>
                  <a:cubicBezTo>
                    <a:pt x="10262" y="24695"/>
                    <a:pt x="10205" y="24715"/>
                    <a:pt x="10162" y="24738"/>
                  </a:cubicBezTo>
                  <a:cubicBezTo>
                    <a:pt x="10195" y="24705"/>
                    <a:pt x="10218" y="24671"/>
                    <a:pt x="10249" y="24638"/>
                  </a:cubicBezTo>
                  <a:cubicBezTo>
                    <a:pt x="10255" y="24628"/>
                    <a:pt x="10269" y="24614"/>
                    <a:pt x="10279" y="24604"/>
                  </a:cubicBezTo>
                  <a:lnTo>
                    <a:pt x="10295" y="24584"/>
                  </a:lnTo>
                  <a:cubicBezTo>
                    <a:pt x="10302" y="24571"/>
                    <a:pt x="10315" y="24561"/>
                    <a:pt x="10329" y="24548"/>
                  </a:cubicBezTo>
                  <a:lnTo>
                    <a:pt x="10346" y="24531"/>
                  </a:lnTo>
                  <a:cubicBezTo>
                    <a:pt x="10366" y="24511"/>
                    <a:pt x="10382" y="24487"/>
                    <a:pt x="10402" y="24467"/>
                  </a:cubicBezTo>
                  <a:cubicBezTo>
                    <a:pt x="10419" y="24451"/>
                    <a:pt x="10432" y="24437"/>
                    <a:pt x="10449" y="24427"/>
                  </a:cubicBezTo>
                  <a:lnTo>
                    <a:pt x="10456" y="24417"/>
                  </a:lnTo>
                  <a:cubicBezTo>
                    <a:pt x="10489" y="24387"/>
                    <a:pt x="10523" y="24364"/>
                    <a:pt x="10556" y="24334"/>
                  </a:cubicBezTo>
                  <a:cubicBezTo>
                    <a:pt x="10590" y="24310"/>
                    <a:pt x="10620" y="24283"/>
                    <a:pt x="10650" y="24263"/>
                  </a:cubicBezTo>
                  <a:cubicBezTo>
                    <a:pt x="10663" y="24253"/>
                    <a:pt x="10673" y="24247"/>
                    <a:pt x="10687" y="24243"/>
                  </a:cubicBezTo>
                  <a:lnTo>
                    <a:pt x="10723" y="24230"/>
                  </a:lnTo>
                  <a:cubicBezTo>
                    <a:pt x="10733" y="24227"/>
                    <a:pt x="10747" y="24227"/>
                    <a:pt x="10753" y="24220"/>
                  </a:cubicBezTo>
                  <a:cubicBezTo>
                    <a:pt x="10763" y="24220"/>
                    <a:pt x="10770" y="24217"/>
                    <a:pt x="10780" y="24217"/>
                  </a:cubicBezTo>
                  <a:close/>
                  <a:moveTo>
                    <a:pt x="5447" y="0"/>
                  </a:moveTo>
                  <a:cubicBezTo>
                    <a:pt x="5434" y="0"/>
                    <a:pt x="5424" y="7"/>
                    <a:pt x="5414" y="14"/>
                  </a:cubicBezTo>
                  <a:cubicBezTo>
                    <a:pt x="5397" y="24"/>
                    <a:pt x="5384" y="40"/>
                    <a:pt x="5370" y="47"/>
                  </a:cubicBezTo>
                  <a:cubicBezTo>
                    <a:pt x="5354" y="60"/>
                    <a:pt x="5337" y="74"/>
                    <a:pt x="5324" y="90"/>
                  </a:cubicBezTo>
                  <a:cubicBezTo>
                    <a:pt x="5270" y="134"/>
                    <a:pt x="5213" y="177"/>
                    <a:pt x="5153" y="214"/>
                  </a:cubicBezTo>
                  <a:lnTo>
                    <a:pt x="4953" y="341"/>
                  </a:lnTo>
                  <a:cubicBezTo>
                    <a:pt x="4936" y="348"/>
                    <a:pt x="4919" y="361"/>
                    <a:pt x="4906" y="368"/>
                  </a:cubicBezTo>
                  <a:cubicBezTo>
                    <a:pt x="4889" y="381"/>
                    <a:pt x="4869" y="391"/>
                    <a:pt x="4852" y="401"/>
                  </a:cubicBezTo>
                  <a:cubicBezTo>
                    <a:pt x="4836" y="415"/>
                    <a:pt x="4815" y="428"/>
                    <a:pt x="4799" y="442"/>
                  </a:cubicBezTo>
                  <a:cubicBezTo>
                    <a:pt x="4785" y="448"/>
                    <a:pt x="4769" y="462"/>
                    <a:pt x="4755" y="468"/>
                  </a:cubicBezTo>
                  <a:lnTo>
                    <a:pt x="4752" y="475"/>
                  </a:lnTo>
                  <a:cubicBezTo>
                    <a:pt x="4752" y="475"/>
                    <a:pt x="4749" y="475"/>
                    <a:pt x="4749" y="478"/>
                  </a:cubicBezTo>
                  <a:cubicBezTo>
                    <a:pt x="4745" y="482"/>
                    <a:pt x="4739" y="485"/>
                    <a:pt x="4735" y="485"/>
                  </a:cubicBezTo>
                  <a:lnTo>
                    <a:pt x="4732" y="492"/>
                  </a:lnTo>
                  <a:lnTo>
                    <a:pt x="4729" y="495"/>
                  </a:lnTo>
                  <a:cubicBezTo>
                    <a:pt x="4719" y="498"/>
                    <a:pt x="4715" y="508"/>
                    <a:pt x="4705" y="512"/>
                  </a:cubicBezTo>
                  <a:cubicBezTo>
                    <a:pt x="4705" y="512"/>
                    <a:pt x="4702" y="512"/>
                    <a:pt x="4702" y="515"/>
                  </a:cubicBezTo>
                  <a:lnTo>
                    <a:pt x="4698" y="520"/>
                  </a:lnTo>
                  <a:lnTo>
                    <a:pt x="4698" y="520"/>
                  </a:lnTo>
                  <a:cubicBezTo>
                    <a:pt x="4698" y="520"/>
                    <a:pt x="4698" y="519"/>
                    <a:pt x="4698" y="518"/>
                  </a:cubicBezTo>
                  <a:lnTo>
                    <a:pt x="4698" y="518"/>
                  </a:lnTo>
                  <a:lnTo>
                    <a:pt x="4685" y="532"/>
                  </a:lnTo>
                  <a:cubicBezTo>
                    <a:pt x="4682" y="535"/>
                    <a:pt x="4682" y="535"/>
                    <a:pt x="4678" y="535"/>
                  </a:cubicBezTo>
                  <a:cubicBezTo>
                    <a:pt x="4678" y="535"/>
                    <a:pt x="4682" y="535"/>
                    <a:pt x="4682" y="532"/>
                  </a:cubicBezTo>
                  <a:cubicBezTo>
                    <a:pt x="4679" y="532"/>
                    <a:pt x="4678" y="534"/>
                    <a:pt x="4674" y="535"/>
                  </a:cubicBezTo>
                  <a:lnTo>
                    <a:pt x="4674" y="535"/>
                  </a:lnTo>
                  <a:cubicBezTo>
                    <a:pt x="4674" y="535"/>
                    <a:pt x="4674" y="535"/>
                    <a:pt x="4674" y="535"/>
                  </a:cubicBezTo>
                  <a:lnTo>
                    <a:pt x="4674" y="535"/>
                  </a:lnTo>
                  <a:cubicBezTo>
                    <a:pt x="4673" y="535"/>
                    <a:pt x="4672" y="535"/>
                    <a:pt x="4672" y="535"/>
                  </a:cubicBezTo>
                  <a:cubicBezTo>
                    <a:pt x="4673" y="535"/>
                    <a:pt x="4673" y="535"/>
                    <a:pt x="4674" y="535"/>
                  </a:cubicBezTo>
                  <a:lnTo>
                    <a:pt x="4674" y="535"/>
                  </a:lnTo>
                  <a:cubicBezTo>
                    <a:pt x="4652" y="551"/>
                    <a:pt x="4634" y="570"/>
                    <a:pt x="4615" y="585"/>
                  </a:cubicBezTo>
                  <a:cubicBezTo>
                    <a:pt x="4598" y="602"/>
                    <a:pt x="4581" y="615"/>
                    <a:pt x="4565" y="632"/>
                  </a:cubicBezTo>
                  <a:lnTo>
                    <a:pt x="4438" y="759"/>
                  </a:lnTo>
                  <a:cubicBezTo>
                    <a:pt x="4404" y="793"/>
                    <a:pt x="4377" y="826"/>
                    <a:pt x="4344" y="853"/>
                  </a:cubicBezTo>
                  <a:cubicBezTo>
                    <a:pt x="4301" y="893"/>
                    <a:pt x="4264" y="930"/>
                    <a:pt x="4220" y="966"/>
                  </a:cubicBezTo>
                  <a:cubicBezTo>
                    <a:pt x="4180" y="1003"/>
                    <a:pt x="4137" y="1043"/>
                    <a:pt x="4097" y="1077"/>
                  </a:cubicBezTo>
                  <a:cubicBezTo>
                    <a:pt x="4053" y="1114"/>
                    <a:pt x="4013" y="1147"/>
                    <a:pt x="3970" y="1184"/>
                  </a:cubicBezTo>
                  <a:cubicBezTo>
                    <a:pt x="3953" y="1197"/>
                    <a:pt x="3936" y="1214"/>
                    <a:pt x="3926" y="1227"/>
                  </a:cubicBezTo>
                  <a:cubicBezTo>
                    <a:pt x="3909" y="1244"/>
                    <a:pt x="3886" y="1261"/>
                    <a:pt x="3869" y="1281"/>
                  </a:cubicBezTo>
                  <a:lnTo>
                    <a:pt x="3812" y="1338"/>
                  </a:lnTo>
                  <a:cubicBezTo>
                    <a:pt x="3792" y="1364"/>
                    <a:pt x="3769" y="1388"/>
                    <a:pt x="3746" y="1411"/>
                  </a:cubicBezTo>
                  <a:cubicBezTo>
                    <a:pt x="3729" y="1428"/>
                    <a:pt x="3715" y="1445"/>
                    <a:pt x="3702" y="1461"/>
                  </a:cubicBezTo>
                  <a:cubicBezTo>
                    <a:pt x="3692" y="1478"/>
                    <a:pt x="3679" y="1488"/>
                    <a:pt x="3665" y="1505"/>
                  </a:cubicBezTo>
                  <a:cubicBezTo>
                    <a:pt x="3662" y="1511"/>
                    <a:pt x="3652" y="1518"/>
                    <a:pt x="3649" y="1528"/>
                  </a:cubicBezTo>
                  <a:cubicBezTo>
                    <a:pt x="3649" y="1528"/>
                    <a:pt x="3649" y="1527"/>
                    <a:pt x="3649" y="1526"/>
                  </a:cubicBezTo>
                  <a:lnTo>
                    <a:pt x="3649" y="1526"/>
                  </a:lnTo>
                  <a:lnTo>
                    <a:pt x="3578" y="1622"/>
                  </a:lnTo>
                  <a:lnTo>
                    <a:pt x="3552" y="1662"/>
                  </a:lnTo>
                  <a:cubicBezTo>
                    <a:pt x="3542" y="1682"/>
                    <a:pt x="3525" y="1702"/>
                    <a:pt x="3512" y="1729"/>
                  </a:cubicBezTo>
                  <a:cubicBezTo>
                    <a:pt x="3491" y="1762"/>
                    <a:pt x="3475" y="1796"/>
                    <a:pt x="3451" y="1829"/>
                  </a:cubicBezTo>
                  <a:cubicBezTo>
                    <a:pt x="3431" y="1862"/>
                    <a:pt x="3415" y="1896"/>
                    <a:pt x="3398" y="1929"/>
                  </a:cubicBezTo>
                  <a:cubicBezTo>
                    <a:pt x="3378" y="1969"/>
                    <a:pt x="3358" y="2006"/>
                    <a:pt x="3341" y="2050"/>
                  </a:cubicBezTo>
                  <a:cubicBezTo>
                    <a:pt x="3324" y="2086"/>
                    <a:pt x="3311" y="2120"/>
                    <a:pt x="3298" y="2157"/>
                  </a:cubicBezTo>
                  <a:cubicBezTo>
                    <a:pt x="3284" y="2190"/>
                    <a:pt x="3277" y="2224"/>
                    <a:pt x="3267" y="2264"/>
                  </a:cubicBezTo>
                  <a:cubicBezTo>
                    <a:pt x="3257" y="2314"/>
                    <a:pt x="3247" y="2367"/>
                    <a:pt x="3234" y="2417"/>
                  </a:cubicBezTo>
                  <a:cubicBezTo>
                    <a:pt x="3231" y="2448"/>
                    <a:pt x="3224" y="2474"/>
                    <a:pt x="3217" y="2508"/>
                  </a:cubicBezTo>
                  <a:cubicBezTo>
                    <a:pt x="3214" y="2534"/>
                    <a:pt x="3211" y="2558"/>
                    <a:pt x="3207" y="2588"/>
                  </a:cubicBezTo>
                  <a:cubicBezTo>
                    <a:pt x="3197" y="2638"/>
                    <a:pt x="3194" y="2688"/>
                    <a:pt x="3184" y="2738"/>
                  </a:cubicBezTo>
                  <a:cubicBezTo>
                    <a:pt x="3181" y="2769"/>
                    <a:pt x="3181" y="2799"/>
                    <a:pt x="3177" y="2825"/>
                  </a:cubicBezTo>
                  <a:cubicBezTo>
                    <a:pt x="3177" y="2852"/>
                    <a:pt x="3174" y="2882"/>
                    <a:pt x="3174" y="2906"/>
                  </a:cubicBezTo>
                  <a:cubicBezTo>
                    <a:pt x="3167" y="2959"/>
                    <a:pt x="3167" y="3009"/>
                    <a:pt x="3167" y="3066"/>
                  </a:cubicBezTo>
                  <a:cubicBezTo>
                    <a:pt x="3164" y="3173"/>
                    <a:pt x="3181" y="3277"/>
                    <a:pt x="3211" y="3384"/>
                  </a:cubicBezTo>
                  <a:cubicBezTo>
                    <a:pt x="3241" y="3484"/>
                    <a:pt x="3281" y="3584"/>
                    <a:pt x="3334" y="3675"/>
                  </a:cubicBezTo>
                  <a:cubicBezTo>
                    <a:pt x="3384" y="3768"/>
                    <a:pt x="3448" y="3845"/>
                    <a:pt x="3501" y="3929"/>
                  </a:cubicBezTo>
                  <a:cubicBezTo>
                    <a:pt x="3565" y="4022"/>
                    <a:pt x="3625" y="4113"/>
                    <a:pt x="3682" y="4203"/>
                  </a:cubicBezTo>
                  <a:cubicBezTo>
                    <a:pt x="3712" y="4243"/>
                    <a:pt x="3742" y="4286"/>
                    <a:pt x="3776" y="4323"/>
                  </a:cubicBezTo>
                  <a:lnTo>
                    <a:pt x="3826" y="4387"/>
                  </a:lnTo>
                  <a:cubicBezTo>
                    <a:pt x="3846" y="4414"/>
                    <a:pt x="3869" y="4444"/>
                    <a:pt x="3893" y="4474"/>
                  </a:cubicBezTo>
                  <a:cubicBezTo>
                    <a:pt x="3893" y="4474"/>
                    <a:pt x="3893" y="4474"/>
                    <a:pt x="3893" y="4474"/>
                  </a:cubicBezTo>
                  <a:lnTo>
                    <a:pt x="3893" y="4474"/>
                  </a:lnTo>
                  <a:cubicBezTo>
                    <a:pt x="3893" y="4474"/>
                    <a:pt x="3893" y="4476"/>
                    <a:pt x="3894" y="4477"/>
                  </a:cubicBezTo>
                  <a:lnTo>
                    <a:pt x="3894" y="4477"/>
                  </a:lnTo>
                  <a:cubicBezTo>
                    <a:pt x="3897" y="4482"/>
                    <a:pt x="3900" y="4488"/>
                    <a:pt x="3903" y="4494"/>
                  </a:cubicBezTo>
                  <a:cubicBezTo>
                    <a:pt x="3913" y="4507"/>
                    <a:pt x="3919" y="4520"/>
                    <a:pt x="3926" y="4537"/>
                  </a:cubicBezTo>
                  <a:cubicBezTo>
                    <a:pt x="3929" y="4544"/>
                    <a:pt x="3929" y="4547"/>
                    <a:pt x="3933" y="4557"/>
                  </a:cubicBezTo>
                  <a:cubicBezTo>
                    <a:pt x="3943" y="4577"/>
                    <a:pt x="3946" y="4604"/>
                    <a:pt x="3950" y="4624"/>
                  </a:cubicBezTo>
                  <a:cubicBezTo>
                    <a:pt x="3953" y="4641"/>
                    <a:pt x="3966" y="4654"/>
                    <a:pt x="3983" y="4658"/>
                  </a:cubicBezTo>
                  <a:cubicBezTo>
                    <a:pt x="3970" y="4771"/>
                    <a:pt x="3953" y="4882"/>
                    <a:pt x="3943" y="4992"/>
                  </a:cubicBezTo>
                  <a:lnTo>
                    <a:pt x="3929" y="5079"/>
                  </a:lnTo>
                  <a:cubicBezTo>
                    <a:pt x="3926" y="5112"/>
                    <a:pt x="3919" y="5146"/>
                    <a:pt x="3919" y="5179"/>
                  </a:cubicBezTo>
                  <a:cubicBezTo>
                    <a:pt x="3916" y="5209"/>
                    <a:pt x="3916" y="5239"/>
                    <a:pt x="3916" y="5266"/>
                  </a:cubicBezTo>
                  <a:cubicBezTo>
                    <a:pt x="3916" y="5300"/>
                    <a:pt x="3913" y="5330"/>
                    <a:pt x="3916" y="5363"/>
                  </a:cubicBezTo>
                  <a:cubicBezTo>
                    <a:pt x="3916" y="5490"/>
                    <a:pt x="3926" y="5610"/>
                    <a:pt x="3929" y="5734"/>
                  </a:cubicBezTo>
                  <a:cubicBezTo>
                    <a:pt x="3933" y="5861"/>
                    <a:pt x="3933" y="5982"/>
                    <a:pt x="3943" y="6109"/>
                  </a:cubicBezTo>
                  <a:cubicBezTo>
                    <a:pt x="3950" y="6232"/>
                    <a:pt x="3970" y="6363"/>
                    <a:pt x="3983" y="6486"/>
                  </a:cubicBezTo>
                  <a:cubicBezTo>
                    <a:pt x="3986" y="6533"/>
                    <a:pt x="3993" y="6577"/>
                    <a:pt x="3996" y="6620"/>
                  </a:cubicBezTo>
                  <a:cubicBezTo>
                    <a:pt x="3983" y="6583"/>
                    <a:pt x="3970" y="6547"/>
                    <a:pt x="3953" y="6510"/>
                  </a:cubicBezTo>
                  <a:cubicBezTo>
                    <a:pt x="3946" y="6493"/>
                    <a:pt x="3943" y="6480"/>
                    <a:pt x="3933" y="6463"/>
                  </a:cubicBezTo>
                  <a:cubicBezTo>
                    <a:pt x="3929" y="6450"/>
                    <a:pt x="3919" y="6436"/>
                    <a:pt x="3913" y="6430"/>
                  </a:cubicBezTo>
                  <a:cubicBezTo>
                    <a:pt x="3903" y="6416"/>
                    <a:pt x="3899" y="6410"/>
                    <a:pt x="3893" y="6396"/>
                  </a:cubicBezTo>
                  <a:cubicBezTo>
                    <a:pt x="3883" y="6383"/>
                    <a:pt x="3876" y="6369"/>
                    <a:pt x="3866" y="6363"/>
                  </a:cubicBezTo>
                  <a:lnTo>
                    <a:pt x="3816" y="6299"/>
                  </a:lnTo>
                  <a:cubicBezTo>
                    <a:pt x="3796" y="6279"/>
                    <a:pt x="3776" y="6252"/>
                    <a:pt x="3759" y="6232"/>
                  </a:cubicBezTo>
                  <a:cubicBezTo>
                    <a:pt x="3719" y="6196"/>
                    <a:pt x="3685" y="6159"/>
                    <a:pt x="3649" y="6119"/>
                  </a:cubicBezTo>
                  <a:cubicBezTo>
                    <a:pt x="3615" y="6085"/>
                    <a:pt x="3578" y="6052"/>
                    <a:pt x="3545" y="6025"/>
                  </a:cubicBezTo>
                  <a:cubicBezTo>
                    <a:pt x="3545" y="6018"/>
                    <a:pt x="3542" y="6018"/>
                    <a:pt x="3542" y="6015"/>
                  </a:cubicBezTo>
                  <a:cubicBezTo>
                    <a:pt x="3532" y="5995"/>
                    <a:pt x="3525" y="5975"/>
                    <a:pt x="3512" y="5951"/>
                  </a:cubicBezTo>
                  <a:cubicBezTo>
                    <a:pt x="3498" y="5925"/>
                    <a:pt x="3491" y="5898"/>
                    <a:pt x="3478" y="5868"/>
                  </a:cubicBezTo>
                  <a:cubicBezTo>
                    <a:pt x="3448" y="5798"/>
                    <a:pt x="3415" y="5731"/>
                    <a:pt x="3384" y="5661"/>
                  </a:cubicBezTo>
                  <a:cubicBezTo>
                    <a:pt x="3378" y="5641"/>
                    <a:pt x="3365" y="5616"/>
                    <a:pt x="3358" y="5596"/>
                  </a:cubicBezTo>
                  <a:lnTo>
                    <a:pt x="3358" y="5596"/>
                  </a:lnTo>
                  <a:cubicBezTo>
                    <a:pt x="3359" y="5597"/>
                    <a:pt x="3360" y="5597"/>
                    <a:pt x="3361" y="5597"/>
                  </a:cubicBezTo>
                  <a:cubicBezTo>
                    <a:pt x="3328" y="5524"/>
                    <a:pt x="3284" y="5447"/>
                    <a:pt x="3234" y="5380"/>
                  </a:cubicBezTo>
                  <a:cubicBezTo>
                    <a:pt x="3211" y="5346"/>
                    <a:pt x="3184" y="5313"/>
                    <a:pt x="3160" y="5276"/>
                  </a:cubicBezTo>
                  <a:cubicBezTo>
                    <a:pt x="3140" y="5243"/>
                    <a:pt x="3114" y="5209"/>
                    <a:pt x="3094" y="5176"/>
                  </a:cubicBezTo>
                  <a:cubicBezTo>
                    <a:pt x="3064" y="5129"/>
                    <a:pt x="3033" y="5079"/>
                    <a:pt x="3000" y="5032"/>
                  </a:cubicBezTo>
                  <a:cubicBezTo>
                    <a:pt x="2967" y="4982"/>
                    <a:pt x="2930" y="4938"/>
                    <a:pt x="2890" y="4895"/>
                  </a:cubicBezTo>
                  <a:cubicBezTo>
                    <a:pt x="2816" y="4821"/>
                    <a:pt x="2733" y="4758"/>
                    <a:pt x="2649" y="4698"/>
                  </a:cubicBezTo>
                  <a:cubicBezTo>
                    <a:pt x="2609" y="4671"/>
                    <a:pt x="2565" y="4641"/>
                    <a:pt x="2522" y="4614"/>
                  </a:cubicBezTo>
                  <a:cubicBezTo>
                    <a:pt x="2495" y="4604"/>
                    <a:pt x="2472" y="4587"/>
                    <a:pt x="2445" y="4574"/>
                  </a:cubicBezTo>
                  <a:lnTo>
                    <a:pt x="2371" y="4537"/>
                  </a:lnTo>
                  <a:cubicBezTo>
                    <a:pt x="2348" y="4527"/>
                    <a:pt x="2325" y="4514"/>
                    <a:pt x="2305" y="4507"/>
                  </a:cubicBezTo>
                  <a:cubicBezTo>
                    <a:pt x="2291" y="4504"/>
                    <a:pt x="2274" y="4494"/>
                    <a:pt x="2261" y="4490"/>
                  </a:cubicBezTo>
                  <a:lnTo>
                    <a:pt x="2224" y="4477"/>
                  </a:lnTo>
                  <a:cubicBezTo>
                    <a:pt x="2174" y="4460"/>
                    <a:pt x="2124" y="4444"/>
                    <a:pt x="2071" y="4427"/>
                  </a:cubicBezTo>
                  <a:cubicBezTo>
                    <a:pt x="1970" y="4397"/>
                    <a:pt x="1863" y="4373"/>
                    <a:pt x="1760" y="4347"/>
                  </a:cubicBezTo>
                  <a:cubicBezTo>
                    <a:pt x="1659" y="4323"/>
                    <a:pt x="1556" y="4303"/>
                    <a:pt x="1452" y="4280"/>
                  </a:cubicBezTo>
                  <a:cubicBezTo>
                    <a:pt x="1402" y="4270"/>
                    <a:pt x="1345" y="4263"/>
                    <a:pt x="1291" y="4256"/>
                  </a:cubicBezTo>
                  <a:cubicBezTo>
                    <a:pt x="1268" y="4253"/>
                    <a:pt x="1241" y="4253"/>
                    <a:pt x="1211" y="4253"/>
                  </a:cubicBezTo>
                  <a:lnTo>
                    <a:pt x="1138" y="4253"/>
                  </a:lnTo>
                  <a:cubicBezTo>
                    <a:pt x="1108" y="4253"/>
                    <a:pt x="1078" y="4256"/>
                    <a:pt x="1051" y="4260"/>
                  </a:cubicBezTo>
                  <a:lnTo>
                    <a:pt x="974" y="4273"/>
                  </a:lnTo>
                  <a:cubicBezTo>
                    <a:pt x="924" y="4280"/>
                    <a:pt x="870" y="4293"/>
                    <a:pt x="820" y="4307"/>
                  </a:cubicBezTo>
                  <a:cubicBezTo>
                    <a:pt x="720" y="4330"/>
                    <a:pt x="619" y="4357"/>
                    <a:pt x="519" y="4373"/>
                  </a:cubicBezTo>
                  <a:cubicBezTo>
                    <a:pt x="499" y="4377"/>
                    <a:pt x="476" y="4377"/>
                    <a:pt x="456" y="4380"/>
                  </a:cubicBezTo>
                  <a:cubicBezTo>
                    <a:pt x="439" y="4380"/>
                    <a:pt x="419" y="4387"/>
                    <a:pt x="402" y="4387"/>
                  </a:cubicBezTo>
                  <a:cubicBezTo>
                    <a:pt x="332" y="4387"/>
                    <a:pt x="258" y="4380"/>
                    <a:pt x="188" y="4377"/>
                  </a:cubicBezTo>
                  <a:lnTo>
                    <a:pt x="88" y="4363"/>
                  </a:lnTo>
                  <a:cubicBezTo>
                    <a:pt x="71" y="4363"/>
                    <a:pt x="54" y="4360"/>
                    <a:pt x="41" y="4360"/>
                  </a:cubicBezTo>
                  <a:cubicBezTo>
                    <a:pt x="24" y="4363"/>
                    <a:pt x="14" y="4377"/>
                    <a:pt x="4" y="4393"/>
                  </a:cubicBezTo>
                  <a:cubicBezTo>
                    <a:pt x="1" y="4407"/>
                    <a:pt x="4" y="4424"/>
                    <a:pt x="8" y="4437"/>
                  </a:cubicBezTo>
                  <a:cubicBezTo>
                    <a:pt x="24" y="4477"/>
                    <a:pt x="54" y="4514"/>
                    <a:pt x="85" y="4554"/>
                  </a:cubicBezTo>
                  <a:cubicBezTo>
                    <a:pt x="101" y="4574"/>
                    <a:pt x="121" y="4594"/>
                    <a:pt x="141" y="4614"/>
                  </a:cubicBezTo>
                  <a:cubicBezTo>
                    <a:pt x="168" y="4641"/>
                    <a:pt x="198" y="4664"/>
                    <a:pt x="222" y="4691"/>
                  </a:cubicBezTo>
                  <a:cubicBezTo>
                    <a:pt x="242" y="4711"/>
                    <a:pt x="268" y="4731"/>
                    <a:pt x="288" y="4755"/>
                  </a:cubicBezTo>
                  <a:lnTo>
                    <a:pt x="292" y="4758"/>
                  </a:lnTo>
                  <a:lnTo>
                    <a:pt x="332" y="4795"/>
                  </a:lnTo>
                  <a:lnTo>
                    <a:pt x="349" y="4811"/>
                  </a:lnTo>
                  <a:lnTo>
                    <a:pt x="342" y="4808"/>
                  </a:lnTo>
                  <a:lnTo>
                    <a:pt x="342" y="4808"/>
                  </a:lnTo>
                  <a:cubicBezTo>
                    <a:pt x="349" y="4811"/>
                    <a:pt x="352" y="4815"/>
                    <a:pt x="355" y="4815"/>
                  </a:cubicBezTo>
                  <a:cubicBezTo>
                    <a:pt x="389" y="4848"/>
                    <a:pt x="422" y="4878"/>
                    <a:pt x="452" y="4912"/>
                  </a:cubicBezTo>
                  <a:cubicBezTo>
                    <a:pt x="489" y="4952"/>
                    <a:pt x="522" y="4989"/>
                    <a:pt x="559" y="5029"/>
                  </a:cubicBezTo>
                  <a:cubicBezTo>
                    <a:pt x="626" y="5099"/>
                    <a:pt x="693" y="5176"/>
                    <a:pt x="757" y="5253"/>
                  </a:cubicBezTo>
                  <a:cubicBezTo>
                    <a:pt x="773" y="5273"/>
                    <a:pt x="790" y="5289"/>
                    <a:pt x="807" y="5310"/>
                  </a:cubicBezTo>
                  <a:cubicBezTo>
                    <a:pt x="820" y="5323"/>
                    <a:pt x="827" y="5336"/>
                    <a:pt x="840" y="5346"/>
                  </a:cubicBezTo>
                  <a:cubicBezTo>
                    <a:pt x="860" y="5373"/>
                    <a:pt x="877" y="5393"/>
                    <a:pt x="900" y="5413"/>
                  </a:cubicBezTo>
                  <a:cubicBezTo>
                    <a:pt x="971" y="5487"/>
                    <a:pt x="1044" y="5547"/>
                    <a:pt x="1124" y="5610"/>
                  </a:cubicBezTo>
                  <a:cubicBezTo>
                    <a:pt x="1174" y="5654"/>
                    <a:pt x="1225" y="5691"/>
                    <a:pt x="1278" y="5731"/>
                  </a:cubicBezTo>
                  <a:cubicBezTo>
                    <a:pt x="1295" y="5744"/>
                    <a:pt x="1318" y="5758"/>
                    <a:pt x="1335" y="5774"/>
                  </a:cubicBezTo>
                  <a:cubicBezTo>
                    <a:pt x="1355" y="5788"/>
                    <a:pt x="1372" y="5804"/>
                    <a:pt x="1392" y="5814"/>
                  </a:cubicBezTo>
                  <a:cubicBezTo>
                    <a:pt x="1422" y="5838"/>
                    <a:pt x="1455" y="5858"/>
                    <a:pt x="1485" y="5875"/>
                  </a:cubicBezTo>
                  <a:cubicBezTo>
                    <a:pt x="1526" y="5898"/>
                    <a:pt x="1576" y="5921"/>
                    <a:pt x="1622" y="5941"/>
                  </a:cubicBezTo>
                  <a:cubicBezTo>
                    <a:pt x="1673" y="5962"/>
                    <a:pt x="1723" y="5982"/>
                    <a:pt x="1776" y="6005"/>
                  </a:cubicBezTo>
                  <a:lnTo>
                    <a:pt x="1853" y="6028"/>
                  </a:lnTo>
                  <a:cubicBezTo>
                    <a:pt x="1877" y="6038"/>
                    <a:pt x="1907" y="6042"/>
                    <a:pt x="1930" y="6048"/>
                  </a:cubicBezTo>
                  <a:cubicBezTo>
                    <a:pt x="1977" y="6062"/>
                    <a:pt x="2027" y="6072"/>
                    <a:pt x="2074" y="6082"/>
                  </a:cubicBezTo>
                  <a:cubicBezTo>
                    <a:pt x="2124" y="6095"/>
                    <a:pt x="2174" y="6109"/>
                    <a:pt x="2228" y="6115"/>
                  </a:cubicBezTo>
                  <a:lnTo>
                    <a:pt x="2378" y="6142"/>
                  </a:lnTo>
                  <a:cubicBezTo>
                    <a:pt x="2432" y="6149"/>
                    <a:pt x="2488" y="6155"/>
                    <a:pt x="2542" y="6155"/>
                  </a:cubicBezTo>
                  <a:lnTo>
                    <a:pt x="2562" y="6155"/>
                  </a:lnTo>
                  <a:cubicBezTo>
                    <a:pt x="2609" y="6155"/>
                    <a:pt x="2656" y="6149"/>
                    <a:pt x="2699" y="6145"/>
                  </a:cubicBezTo>
                  <a:lnTo>
                    <a:pt x="2850" y="6132"/>
                  </a:lnTo>
                  <a:cubicBezTo>
                    <a:pt x="2900" y="6129"/>
                    <a:pt x="2957" y="6122"/>
                    <a:pt x="3007" y="6109"/>
                  </a:cubicBezTo>
                  <a:cubicBezTo>
                    <a:pt x="3057" y="6099"/>
                    <a:pt x="3100" y="6082"/>
                    <a:pt x="3150" y="6072"/>
                  </a:cubicBezTo>
                  <a:cubicBezTo>
                    <a:pt x="3177" y="6062"/>
                    <a:pt x="3201" y="6055"/>
                    <a:pt x="3224" y="6045"/>
                  </a:cubicBezTo>
                  <a:cubicBezTo>
                    <a:pt x="3244" y="6038"/>
                    <a:pt x="3264" y="6028"/>
                    <a:pt x="3281" y="6022"/>
                  </a:cubicBezTo>
                  <a:cubicBezTo>
                    <a:pt x="3291" y="6022"/>
                    <a:pt x="3298" y="6015"/>
                    <a:pt x="3301" y="6015"/>
                  </a:cubicBezTo>
                  <a:cubicBezTo>
                    <a:pt x="3314" y="6015"/>
                    <a:pt x="3324" y="6012"/>
                    <a:pt x="3334" y="6012"/>
                  </a:cubicBezTo>
                  <a:lnTo>
                    <a:pt x="3341" y="6012"/>
                  </a:lnTo>
                  <a:cubicBezTo>
                    <a:pt x="3344" y="6012"/>
                    <a:pt x="3344" y="6015"/>
                    <a:pt x="3348" y="6015"/>
                  </a:cubicBezTo>
                  <a:cubicBezTo>
                    <a:pt x="3381" y="6042"/>
                    <a:pt x="3411" y="6065"/>
                    <a:pt x="3441" y="6095"/>
                  </a:cubicBezTo>
                  <a:cubicBezTo>
                    <a:pt x="3495" y="6149"/>
                    <a:pt x="3548" y="6206"/>
                    <a:pt x="3598" y="6259"/>
                  </a:cubicBezTo>
                  <a:cubicBezTo>
                    <a:pt x="3629" y="6289"/>
                    <a:pt x="3652" y="6316"/>
                    <a:pt x="3682" y="6346"/>
                  </a:cubicBezTo>
                  <a:cubicBezTo>
                    <a:pt x="3709" y="6376"/>
                    <a:pt x="3732" y="6399"/>
                    <a:pt x="3759" y="6430"/>
                  </a:cubicBezTo>
                  <a:cubicBezTo>
                    <a:pt x="3769" y="6446"/>
                    <a:pt x="3782" y="6460"/>
                    <a:pt x="3792" y="6476"/>
                  </a:cubicBezTo>
                  <a:cubicBezTo>
                    <a:pt x="3799" y="6493"/>
                    <a:pt x="3812" y="6506"/>
                    <a:pt x="3819" y="6523"/>
                  </a:cubicBezTo>
                  <a:cubicBezTo>
                    <a:pt x="3832" y="6543"/>
                    <a:pt x="3846" y="6567"/>
                    <a:pt x="3859" y="6590"/>
                  </a:cubicBezTo>
                  <a:cubicBezTo>
                    <a:pt x="3869" y="6610"/>
                    <a:pt x="3883" y="6634"/>
                    <a:pt x="3893" y="6660"/>
                  </a:cubicBezTo>
                  <a:cubicBezTo>
                    <a:pt x="3903" y="6690"/>
                    <a:pt x="3916" y="6717"/>
                    <a:pt x="3929" y="6751"/>
                  </a:cubicBezTo>
                  <a:cubicBezTo>
                    <a:pt x="3936" y="6767"/>
                    <a:pt x="3943" y="6781"/>
                    <a:pt x="3950" y="6797"/>
                  </a:cubicBezTo>
                  <a:cubicBezTo>
                    <a:pt x="3953" y="6807"/>
                    <a:pt x="3960" y="6811"/>
                    <a:pt x="3963" y="6817"/>
                  </a:cubicBezTo>
                  <a:cubicBezTo>
                    <a:pt x="3966" y="6824"/>
                    <a:pt x="3970" y="6827"/>
                    <a:pt x="3970" y="6834"/>
                  </a:cubicBezTo>
                  <a:cubicBezTo>
                    <a:pt x="3980" y="6848"/>
                    <a:pt x="3986" y="6864"/>
                    <a:pt x="3993" y="6878"/>
                  </a:cubicBezTo>
                  <a:lnTo>
                    <a:pt x="4003" y="6891"/>
                  </a:lnTo>
                  <a:cubicBezTo>
                    <a:pt x="4010" y="6928"/>
                    <a:pt x="4013" y="6961"/>
                    <a:pt x="4016" y="6998"/>
                  </a:cubicBezTo>
                  <a:cubicBezTo>
                    <a:pt x="4026" y="7065"/>
                    <a:pt x="4036" y="7128"/>
                    <a:pt x="4050" y="7192"/>
                  </a:cubicBezTo>
                  <a:lnTo>
                    <a:pt x="4087" y="7379"/>
                  </a:lnTo>
                  <a:cubicBezTo>
                    <a:pt x="4100" y="7436"/>
                    <a:pt x="4113" y="7493"/>
                    <a:pt x="4127" y="7550"/>
                  </a:cubicBezTo>
                  <a:cubicBezTo>
                    <a:pt x="4133" y="7583"/>
                    <a:pt x="4137" y="7617"/>
                    <a:pt x="4147" y="7650"/>
                  </a:cubicBezTo>
                  <a:cubicBezTo>
                    <a:pt x="4150" y="7670"/>
                    <a:pt x="4153" y="7697"/>
                    <a:pt x="4160" y="7717"/>
                  </a:cubicBezTo>
                  <a:cubicBezTo>
                    <a:pt x="4163" y="7737"/>
                    <a:pt x="4170" y="7754"/>
                    <a:pt x="4180" y="7777"/>
                  </a:cubicBezTo>
                  <a:cubicBezTo>
                    <a:pt x="4187" y="7797"/>
                    <a:pt x="4197" y="7817"/>
                    <a:pt x="4200" y="7837"/>
                  </a:cubicBezTo>
                  <a:cubicBezTo>
                    <a:pt x="4200" y="7844"/>
                    <a:pt x="4204" y="7847"/>
                    <a:pt x="4204" y="7851"/>
                  </a:cubicBezTo>
                  <a:cubicBezTo>
                    <a:pt x="4180" y="7837"/>
                    <a:pt x="4160" y="7827"/>
                    <a:pt x="4133" y="7814"/>
                  </a:cubicBezTo>
                  <a:cubicBezTo>
                    <a:pt x="4103" y="7796"/>
                    <a:pt x="4073" y="7780"/>
                    <a:pt x="4043" y="7760"/>
                  </a:cubicBezTo>
                  <a:lnTo>
                    <a:pt x="4043" y="7760"/>
                  </a:lnTo>
                  <a:cubicBezTo>
                    <a:pt x="4043" y="7760"/>
                    <a:pt x="4043" y="7760"/>
                    <a:pt x="4043" y="7760"/>
                  </a:cubicBezTo>
                  <a:cubicBezTo>
                    <a:pt x="4043" y="7760"/>
                    <a:pt x="4042" y="7760"/>
                    <a:pt x="4041" y="7759"/>
                  </a:cubicBezTo>
                  <a:lnTo>
                    <a:pt x="4041" y="7759"/>
                  </a:lnTo>
                  <a:cubicBezTo>
                    <a:pt x="4040" y="7758"/>
                    <a:pt x="4038" y="7757"/>
                    <a:pt x="4036" y="7755"/>
                  </a:cubicBezTo>
                  <a:lnTo>
                    <a:pt x="4036" y="7755"/>
                  </a:lnTo>
                  <a:cubicBezTo>
                    <a:pt x="4036" y="7756"/>
                    <a:pt x="4036" y="7756"/>
                    <a:pt x="4036" y="7756"/>
                  </a:cubicBezTo>
                  <a:lnTo>
                    <a:pt x="4036" y="7756"/>
                  </a:lnTo>
                  <a:cubicBezTo>
                    <a:pt x="3999" y="7735"/>
                    <a:pt x="3968" y="7715"/>
                    <a:pt x="3933" y="7693"/>
                  </a:cubicBezTo>
                  <a:cubicBezTo>
                    <a:pt x="3896" y="7667"/>
                    <a:pt x="3853" y="7643"/>
                    <a:pt x="3816" y="7620"/>
                  </a:cubicBezTo>
                  <a:cubicBezTo>
                    <a:pt x="3776" y="7596"/>
                    <a:pt x="3732" y="7566"/>
                    <a:pt x="3695" y="7543"/>
                  </a:cubicBezTo>
                  <a:cubicBezTo>
                    <a:pt x="3662" y="7516"/>
                    <a:pt x="3625" y="7493"/>
                    <a:pt x="3592" y="7466"/>
                  </a:cubicBezTo>
                  <a:cubicBezTo>
                    <a:pt x="3559" y="7441"/>
                    <a:pt x="3523" y="7407"/>
                    <a:pt x="3484" y="7407"/>
                  </a:cubicBezTo>
                  <a:cubicBezTo>
                    <a:pt x="3476" y="7407"/>
                    <a:pt x="3467" y="7409"/>
                    <a:pt x="3458" y="7413"/>
                  </a:cubicBezTo>
                  <a:cubicBezTo>
                    <a:pt x="3445" y="7416"/>
                    <a:pt x="3431" y="7426"/>
                    <a:pt x="3425" y="7433"/>
                  </a:cubicBezTo>
                  <a:cubicBezTo>
                    <a:pt x="3415" y="7439"/>
                    <a:pt x="3415" y="7449"/>
                    <a:pt x="3411" y="7459"/>
                  </a:cubicBezTo>
                  <a:cubicBezTo>
                    <a:pt x="3408" y="7476"/>
                    <a:pt x="3408" y="7496"/>
                    <a:pt x="3408" y="7513"/>
                  </a:cubicBezTo>
                  <a:cubicBezTo>
                    <a:pt x="3408" y="7553"/>
                    <a:pt x="3411" y="7600"/>
                    <a:pt x="3415" y="7643"/>
                  </a:cubicBezTo>
                  <a:lnTo>
                    <a:pt x="3415" y="7687"/>
                  </a:lnTo>
                  <a:cubicBezTo>
                    <a:pt x="3411" y="7720"/>
                    <a:pt x="3401" y="7750"/>
                    <a:pt x="3395" y="7780"/>
                  </a:cubicBezTo>
                  <a:cubicBezTo>
                    <a:pt x="3364" y="7884"/>
                    <a:pt x="3328" y="7988"/>
                    <a:pt x="3294" y="8098"/>
                  </a:cubicBezTo>
                  <a:cubicBezTo>
                    <a:pt x="3261" y="8202"/>
                    <a:pt x="3241" y="8305"/>
                    <a:pt x="3224" y="8409"/>
                  </a:cubicBezTo>
                  <a:cubicBezTo>
                    <a:pt x="3197" y="8553"/>
                    <a:pt x="3174" y="8693"/>
                    <a:pt x="3150" y="8837"/>
                  </a:cubicBezTo>
                  <a:cubicBezTo>
                    <a:pt x="3130" y="8987"/>
                    <a:pt x="3114" y="9138"/>
                    <a:pt x="3100" y="9292"/>
                  </a:cubicBezTo>
                  <a:cubicBezTo>
                    <a:pt x="3094" y="9358"/>
                    <a:pt x="3090" y="9425"/>
                    <a:pt x="3090" y="9496"/>
                  </a:cubicBezTo>
                  <a:lnTo>
                    <a:pt x="3090" y="9619"/>
                  </a:lnTo>
                  <a:cubicBezTo>
                    <a:pt x="3090" y="9653"/>
                    <a:pt x="3090" y="9679"/>
                    <a:pt x="3094" y="9716"/>
                  </a:cubicBezTo>
                  <a:cubicBezTo>
                    <a:pt x="3097" y="9760"/>
                    <a:pt x="3110" y="9806"/>
                    <a:pt x="3124" y="9853"/>
                  </a:cubicBezTo>
                  <a:cubicBezTo>
                    <a:pt x="3150" y="9950"/>
                    <a:pt x="3184" y="10044"/>
                    <a:pt x="3227" y="10141"/>
                  </a:cubicBezTo>
                  <a:cubicBezTo>
                    <a:pt x="3267" y="10238"/>
                    <a:pt x="3314" y="10328"/>
                    <a:pt x="3374" y="10412"/>
                  </a:cubicBezTo>
                  <a:cubicBezTo>
                    <a:pt x="3428" y="10495"/>
                    <a:pt x="3491" y="10579"/>
                    <a:pt x="3548" y="10662"/>
                  </a:cubicBezTo>
                  <a:cubicBezTo>
                    <a:pt x="3592" y="10723"/>
                    <a:pt x="3632" y="10779"/>
                    <a:pt x="3679" y="10840"/>
                  </a:cubicBezTo>
                  <a:cubicBezTo>
                    <a:pt x="3719" y="10893"/>
                    <a:pt x="3766" y="10947"/>
                    <a:pt x="3812" y="10997"/>
                  </a:cubicBezTo>
                  <a:cubicBezTo>
                    <a:pt x="3836" y="11027"/>
                    <a:pt x="3866" y="11054"/>
                    <a:pt x="3896" y="11080"/>
                  </a:cubicBezTo>
                  <a:cubicBezTo>
                    <a:pt x="3919" y="11107"/>
                    <a:pt x="3950" y="11127"/>
                    <a:pt x="3976" y="11154"/>
                  </a:cubicBezTo>
                  <a:cubicBezTo>
                    <a:pt x="4030" y="11197"/>
                    <a:pt x="4087" y="11237"/>
                    <a:pt x="4147" y="11278"/>
                  </a:cubicBezTo>
                  <a:cubicBezTo>
                    <a:pt x="4170" y="11298"/>
                    <a:pt x="4200" y="11321"/>
                    <a:pt x="4227" y="11341"/>
                  </a:cubicBezTo>
                  <a:cubicBezTo>
                    <a:pt x="4250" y="11361"/>
                    <a:pt x="4270" y="11381"/>
                    <a:pt x="4294" y="11405"/>
                  </a:cubicBezTo>
                  <a:cubicBezTo>
                    <a:pt x="4367" y="11478"/>
                    <a:pt x="4448" y="11555"/>
                    <a:pt x="4528" y="11629"/>
                  </a:cubicBezTo>
                  <a:cubicBezTo>
                    <a:pt x="4588" y="11692"/>
                    <a:pt x="4645" y="11756"/>
                    <a:pt x="4698" y="11823"/>
                  </a:cubicBezTo>
                  <a:cubicBezTo>
                    <a:pt x="4712" y="11839"/>
                    <a:pt x="4729" y="11859"/>
                    <a:pt x="4745" y="11876"/>
                  </a:cubicBezTo>
                  <a:cubicBezTo>
                    <a:pt x="4762" y="11893"/>
                    <a:pt x="4772" y="11909"/>
                    <a:pt x="4789" y="11926"/>
                  </a:cubicBezTo>
                  <a:lnTo>
                    <a:pt x="4889" y="12037"/>
                  </a:lnTo>
                  <a:cubicBezTo>
                    <a:pt x="4899" y="12050"/>
                    <a:pt x="4912" y="12063"/>
                    <a:pt x="4919" y="12080"/>
                  </a:cubicBezTo>
                  <a:cubicBezTo>
                    <a:pt x="4929" y="12097"/>
                    <a:pt x="4939" y="12113"/>
                    <a:pt x="4949" y="12133"/>
                  </a:cubicBezTo>
                  <a:cubicBezTo>
                    <a:pt x="4949" y="12140"/>
                    <a:pt x="4949" y="12140"/>
                    <a:pt x="4953" y="12143"/>
                  </a:cubicBezTo>
                  <a:cubicBezTo>
                    <a:pt x="4953" y="12147"/>
                    <a:pt x="4953" y="12150"/>
                    <a:pt x="4956" y="12150"/>
                  </a:cubicBezTo>
                  <a:cubicBezTo>
                    <a:pt x="4956" y="12160"/>
                    <a:pt x="4966" y="12164"/>
                    <a:pt x="4969" y="12170"/>
                  </a:cubicBezTo>
                  <a:cubicBezTo>
                    <a:pt x="4986" y="12214"/>
                    <a:pt x="5006" y="12254"/>
                    <a:pt x="5023" y="12297"/>
                  </a:cubicBezTo>
                  <a:cubicBezTo>
                    <a:pt x="5023" y="12304"/>
                    <a:pt x="5029" y="12311"/>
                    <a:pt x="5029" y="12317"/>
                  </a:cubicBezTo>
                  <a:cubicBezTo>
                    <a:pt x="5033" y="12337"/>
                    <a:pt x="5036" y="12361"/>
                    <a:pt x="5046" y="12378"/>
                  </a:cubicBezTo>
                  <a:cubicBezTo>
                    <a:pt x="5053" y="12391"/>
                    <a:pt x="5063" y="12401"/>
                    <a:pt x="5073" y="12411"/>
                  </a:cubicBezTo>
                  <a:cubicBezTo>
                    <a:pt x="5103" y="12478"/>
                    <a:pt x="5133" y="12548"/>
                    <a:pt x="5156" y="12618"/>
                  </a:cubicBezTo>
                  <a:cubicBezTo>
                    <a:pt x="5190" y="12702"/>
                    <a:pt x="5223" y="12782"/>
                    <a:pt x="5257" y="12866"/>
                  </a:cubicBezTo>
                  <a:cubicBezTo>
                    <a:pt x="5287" y="12943"/>
                    <a:pt x="5314" y="13016"/>
                    <a:pt x="5347" y="13093"/>
                  </a:cubicBezTo>
                  <a:lnTo>
                    <a:pt x="5347" y="13096"/>
                  </a:lnTo>
                  <a:cubicBezTo>
                    <a:pt x="5347" y="13096"/>
                    <a:pt x="5347" y="13100"/>
                    <a:pt x="5350" y="13100"/>
                  </a:cubicBezTo>
                  <a:cubicBezTo>
                    <a:pt x="5354" y="13103"/>
                    <a:pt x="5354" y="13113"/>
                    <a:pt x="5357" y="13116"/>
                  </a:cubicBezTo>
                  <a:lnTo>
                    <a:pt x="5357" y="13113"/>
                  </a:lnTo>
                  <a:cubicBezTo>
                    <a:pt x="5367" y="13130"/>
                    <a:pt x="5370" y="13147"/>
                    <a:pt x="5381" y="13160"/>
                  </a:cubicBezTo>
                  <a:lnTo>
                    <a:pt x="5391" y="13183"/>
                  </a:lnTo>
                  <a:cubicBezTo>
                    <a:pt x="5391" y="13187"/>
                    <a:pt x="5397" y="13187"/>
                    <a:pt x="5397" y="13190"/>
                  </a:cubicBezTo>
                  <a:cubicBezTo>
                    <a:pt x="5401" y="13197"/>
                    <a:pt x="5401" y="13200"/>
                    <a:pt x="5404" y="13203"/>
                  </a:cubicBezTo>
                  <a:cubicBezTo>
                    <a:pt x="5467" y="13344"/>
                    <a:pt x="5531" y="13481"/>
                    <a:pt x="5591" y="13621"/>
                  </a:cubicBezTo>
                  <a:cubicBezTo>
                    <a:pt x="5641" y="13738"/>
                    <a:pt x="5688" y="13859"/>
                    <a:pt x="5738" y="13982"/>
                  </a:cubicBezTo>
                  <a:cubicBezTo>
                    <a:pt x="5758" y="14036"/>
                    <a:pt x="5785" y="14093"/>
                    <a:pt x="5805" y="14150"/>
                  </a:cubicBezTo>
                  <a:cubicBezTo>
                    <a:pt x="5798" y="14136"/>
                    <a:pt x="5788" y="14126"/>
                    <a:pt x="5782" y="14116"/>
                  </a:cubicBezTo>
                  <a:cubicBezTo>
                    <a:pt x="5768" y="14099"/>
                    <a:pt x="5752" y="14076"/>
                    <a:pt x="5738" y="14059"/>
                  </a:cubicBezTo>
                  <a:lnTo>
                    <a:pt x="5701" y="14009"/>
                  </a:lnTo>
                  <a:lnTo>
                    <a:pt x="5701" y="14009"/>
                  </a:lnTo>
                  <a:cubicBezTo>
                    <a:pt x="5701" y="14009"/>
                    <a:pt x="5701" y="14009"/>
                    <a:pt x="5701" y="14010"/>
                  </a:cubicBezTo>
                  <a:lnTo>
                    <a:pt x="5701" y="14010"/>
                  </a:lnTo>
                  <a:cubicBezTo>
                    <a:pt x="5695" y="13998"/>
                    <a:pt x="5686" y="13987"/>
                    <a:pt x="5675" y="13976"/>
                  </a:cubicBezTo>
                  <a:cubicBezTo>
                    <a:pt x="5665" y="13969"/>
                    <a:pt x="5648" y="13969"/>
                    <a:pt x="5635" y="13966"/>
                  </a:cubicBezTo>
                  <a:lnTo>
                    <a:pt x="5631" y="13966"/>
                  </a:lnTo>
                  <a:cubicBezTo>
                    <a:pt x="5615" y="13959"/>
                    <a:pt x="5601" y="13952"/>
                    <a:pt x="5584" y="13942"/>
                  </a:cubicBezTo>
                  <a:lnTo>
                    <a:pt x="5581" y="13942"/>
                  </a:lnTo>
                  <a:cubicBezTo>
                    <a:pt x="5571" y="13939"/>
                    <a:pt x="5564" y="13936"/>
                    <a:pt x="5558" y="13932"/>
                  </a:cubicBezTo>
                  <a:cubicBezTo>
                    <a:pt x="5538" y="13919"/>
                    <a:pt x="5518" y="13905"/>
                    <a:pt x="5498" y="13899"/>
                  </a:cubicBezTo>
                  <a:cubicBezTo>
                    <a:pt x="5451" y="13872"/>
                    <a:pt x="5401" y="13849"/>
                    <a:pt x="5350" y="13822"/>
                  </a:cubicBezTo>
                  <a:lnTo>
                    <a:pt x="5187" y="13748"/>
                  </a:lnTo>
                  <a:cubicBezTo>
                    <a:pt x="5083" y="13702"/>
                    <a:pt x="4979" y="13655"/>
                    <a:pt x="4872" y="13605"/>
                  </a:cubicBezTo>
                  <a:cubicBezTo>
                    <a:pt x="4822" y="13585"/>
                    <a:pt x="4779" y="13558"/>
                    <a:pt x="4729" y="13534"/>
                  </a:cubicBezTo>
                  <a:cubicBezTo>
                    <a:pt x="4678" y="13508"/>
                    <a:pt x="4628" y="13488"/>
                    <a:pt x="4578" y="13464"/>
                  </a:cubicBezTo>
                  <a:cubicBezTo>
                    <a:pt x="4521" y="13437"/>
                    <a:pt x="4464" y="13417"/>
                    <a:pt x="4404" y="13397"/>
                  </a:cubicBezTo>
                  <a:cubicBezTo>
                    <a:pt x="4351" y="13374"/>
                    <a:pt x="4297" y="13357"/>
                    <a:pt x="4244" y="13337"/>
                  </a:cubicBezTo>
                  <a:cubicBezTo>
                    <a:pt x="4150" y="13304"/>
                    <a:pt x="4063" y="13270"/>
                    <a:pt x="3970" y="13237"/>
                  </a:cubicBezTo>
                  <a:cubicBezTo>
                    <a:pt x="3879" y="13207"/>
                    <a:pt x="3792" y="13173"/>
                    <a:pt x="3699" y="13140"/>
                  </a:cubicBezTo>
                  <a:cubicBezTo>
                    <a:pt x="3625" y="13113"/>
                    <a:pt x="3545" y="13080"/>
                    <a:pt x="3468" y="13053"/>
                  </a:cubicBezTo>
                  <a:lnTo>
                    <a:pt x="3475" y="13053"/>
                  </a:lnTo>
                  <a:cubicBezTo>
                    <a:pt x="3468" y="13053"/>
                    <a:pt x="3468" y="13050"/>
                    <a:pt x="3465" y="13050"/>
                  </a:cubicBezTo>
                  <a:lnTo>
                    <a:pt x="3461" y="13050"/>
                  </a:lnTo>
                  <a:cubicBezTo>
                    <a:pt x="3458" y="13050"/>
                    <a:pt x="3451" y="13046"/>
                    <a:pt x="3448" y="13046"/>
                  </a:cubicBezTo>
                  <a:cubicBezTo>
                    <a:pt x="3445" y="13046"/>
                    <a:pt x="3445" y="13046"/>
                    <a:pt x="3441" y="13040"/>
                  </a:cubicBezTo>
                  <a:lnTo>
                    <a:pt x="3445" y="13040"/>
                  </a:lnTo>
                  <a:cubicBezTo>
                    <a:pt x="3441" y="13040"/>
                    <a:pt x="3435" y="13036"/>
                    <a:pt x="3431" y="13036"/>
                  </a:cubicBezTo>
                  <a:cubicBezTo>
                    <a:pt x="3395" y="13023"/>
                    <a:pt x="3358" y="13013"/>
                    <a:pt x="3314" y="12999"/>
                  </a:cubicBezTo>
                  <a:cubicBezTo>
                    <a:pt x="3261" y="12983"/>
                    <a:pt x="3201" y="12969"/>
                    <a:pt x="3144" y="12953"/>
                  </a:cubicBezTo>
                  <a:cubicBezTo>
                    <a:pt x="3090" y="12939"/>
                    <a:pt x="3033" y="12919"/>
                    <a:pt x="2980" y="12902"/>
                  </a:cubicBezTo>
                  <a:cubicBezTo>
                    <a:pt x="2930" y="12886"/>
                    <a:pt x="2876" y="12866"/>
                    <a:pt x="2826" y="12849"/>
                  </a:cubicBezTo>
                  <a:cubicBezTo>
                    <a:pt x="2779" y="12836"/>
                    <a:pt x="2739" y="12822"/>
                    <a:pt x="2692" y="12805"/>
                  </a:cubicBezTo>
                  <a:cubicBezTo>
                    <a:pt x="2689" y="12795"/>
                    <a:pt x="2682" y="12779"/>
                    <a:pt x="2679" y="12765"/>
                  </a:cubicBezTo>
                  <a:cubicBezTo>
                    <a:pt x="2679" y="12762"/>
                    <a:pt x="2676" y="12752"/>
                    <a:pt x="2676" y="12749"/>
                  </a:cubicBezTo>
                  <a:cubicBezTo>
                    <a:pt x="2679" y="12749"/>
                    <a:pt x="2682" y="12749"/>
                    <a:pt x="2682" y="12745"/>
                  </a:cubicBezTo>
                  <a:lnTo>
                    <a:pt x="2682" y="12729"/>
                  </a:lnTo>
                  <a:cubicBezTo>
                    <a:pt x="2682" y="12712"/>
                    <a:pt x="2682" y="12695"/>
                    <a:pt x="2689" y="12678"/>
                  </a:cubicBezTo>
                  <a:cubicBezTo>
                    <a:pt x="2689" y="12665"/>
                    <a:pt x="2692" y="12648"/>
                    <a:pt x="2692" y="12635"/>
                  </a:cubicBezTo>
                  <a:cubicBezTo>
                    <a:pt x="2692" y="12618"/>
                    <a:pt x="2696" y="12602"/>
                    <a:pt x="2696" y="12588"/>
                  </a:cubicBezTo>
                  <a:cubicBezTo>
                    <a:pt x="2699" y="12561"/>
                    <a:pt x="2706" y="12535"/>
                    <a:pt x="2709" y="12505"/>
                  </a:cubicBezTo>
                  <a:cubicBezTo>
                    <a:pt x="2716" y="12451"/>
                    <a:pt x="2729" y="12401"/>
                    <a:pt x="2739" y="12347"/>
                  </a:cubicBezTo>
                  <a:cubicBezTo>
                    <a:pt x="2749" y="12267"/>
                    <a:pt x="2763" y="12187"/>
                    <a:pt x="2766" y="12110"/>
                  </a:cubicBezTo>
                  <a:cubicBezTo>
                    <a:pt x="2766" y="12087"/>
                    <a:pt x="2773" y="12067"/>
                    <a:pt x="2773" y="12047"/>
                  </a:cubicBezTo>
                  <a:cubicBezTo>
                    <a:pt x="2773" y="12030"/>
                    <a:pt x="2776" y="12010"/>
                    <a:pt x="2776" y="11993"/>
                  </a:cubicBezTo>
                  <a:cubicBezTo>
                    <a:pt x="2776" y="11963"/>
                    <a:pt x="2776" y="11933"/>
                    <a:pt x="2773" y="11909"/>
                  </a:cubicBezTo>
                  <a:cubicBezTo>
                    <a:pt x="2763" y="11849"/>
                    <a:pt x="2749" y="11796"/>
                    <a:pt x="2733" y="11736"/>
                  </a:cubicBezTo>
                  <a:cubicBezTo>
                    <a:pt x="2716" y="11682"/>
                    <a:pt x="2696" y="11632"/>
                    <a:pt x="2672" y="11582"/>
                  </a:cubicBezTo>
                  <a:cubicBezTo>
                    <a:pt x="2649" y="11542"/>
                    <a:pt x="2629" y="11502"/>
                    <a:pt x="2609" y="11461"/>
                  </a:cubicBezTo>
                  <a:cubicBezTo>
                    <a:pt x="2599" y="11445"/>
                    <a:pt x="2589" y="11428"/>
                    <a:pt x="2579" y="11411"/>
                  </a:cubicBezTo>
                  <a:cubicBezTo>
                    <a:pt x="2565" y="11395"/>
                    <a:pt x="2559" y="11378"/>
                    <a:pt x="2545" y="11361"/>
                  </a:cubicBezTo>
                  <a:cubicBezTo>
                    <a:pt x="2539" y="11348"/>
                    <a:pt x="2529" y="11341"/>
                    <a:pt x="2522" y="11328"/>
                  </a:cubicBezTo>
                  <a:cubicBezTo>
                    <a:pt x="2515" y="11318"/>
                    <a:pt x="2508" y="11314"/>
                    <a:pt x="2505" y="11308"/>
                  </a:cubicBezTo>
                  <a:cubicBezTo>
                    <a:pt x="2492" y="11291"/>
                    <a:pt x="2475" y="11274"/>
                    <a:pt x="2462" y="11261"/>
                  </a:cubicBezTo>
                  <a:lnTo>
                    <a:pt x="2375" y="11174"/>
                  </a:lnTo>
                  <a:cubicBezTo>
                    <a:pt x="2345" y="11144"/>
                    <a:pt x="2315" y="11117"/>
                    <a:pt x="2281" y="11097"/>
                  </a:cubicBezTo>
                  <a:cubicBezTo>
                    <a:pt x="2261" y="11084"/>
                    <a:pt x="2244" y="11074"/>
                    <a:pt x="2224" y="11060"/>
                  </a:cubicBezTo>
                  <a:cubicBezTo>
                    <a:pt x="2194" y="11044"/>
                    <a:pt x="2164" y="11023"/>
                    <a:pt x="2137" y="11000"/>
                  </a:cubicBezTo>
                  <a:cubicBezTo>
                    <a:pt x="2131" y="10993"/>
                    <a:pt x="2127" y="10990"/>
                    <a:pt x="2124" y="10980"/>
                  </a:cubicBezTo>
                  <a:cubicBezTo>
                    <a:pt x="2094" y="10947"/>
                    <a:pt x="2060" y="10916"/>
                    <a:pt x="2027" y="10890"/>
                  </a:cubicBezTo>
                  <a:cubicBezTo>
                    <a:pt x="1980" y="10856"/>
                    <a:pt x="1940" y="10823"/>
                    <a:pt x="1893" y="10793"/>
                  </a:cubicBezTo>
                  <a:cubicBezTo>
                    <a:pt x="1873" y="10776"/>
                    <a:pt x="1846" y="10763"/>
                    <a:pt x="1823" y="10749"/>
                  </a:cubicBezTo>
                  <a:cubicBezTo>
                    <a:pt x="1780" y="10726"/>
                    <a:pt x="1736" y="10699"/>
                    <a:pt x="1689" y="10682"/>
                  </a:cubicBezTo>
                  <a:cubicBezTo>
                    <a:pt x="1656" y="10672"/>
                    <a:pt x="1622" y="10659"/>
                    <a:pt x="1586" y="10649"/>
                  </a:cubicBezTo>
                  <a:cubicBezTo>
                    <a:pt x="1569" y="10646"/>
                    <a:pt x="1552" y="10642"/>
                    <a:pt x="1536" y="10642"/>
                  </a:cubicBezTo>
                  <a:cubicBezTo>
                    <a:pt x="1505" y="10639"/>
                    <a:pt x="1479" y="10632"/>
                    <a:pt x="1452" y="10629"/>
                  </a:cubicBezTo>
                  <a:cubicBezTo>
                    <a:pt x="1399" y="10625"/>
                    <a:pt x="1346" y="10620"/>
                    <a:pt x="1294" y="10620"/>
                  </a:cubicBezTo>
                  <a:cubicBezTo>
                    <a:pt x="1264" y="10620"/>
                    <a:pt x="1234" y="10622"/>
                    <a:pt x="1205" y="10626"/>
                  </a:cubicBezTo>
                  <a:lnTo>
                    <a:pt x="1104" y="10639"/>
                  </a:lnTo>
                  <a:cubicBezTo>
                    <a:pt x="1037" y="10649"/>
                    <a:pt x="971" y="10672"/>
                    <a:pt x="910" y="10699"/>
                  </a:cubicBezTo>
                  <a:cubicBezTo>
                    <a:pt x="887" y="10713"/>
                    <a:pt x="860" y="10726"/>
                    <a:pt x="837" y="10743"/>
                  </a:cubicBezTo>
                  <a:cubicBezTo>
                    <a:pt x="810" y="10759"/>
                    <a:pt x="787" y="10773"/>
                    <a:pt x="760" y="10789"/>
                  </a:cubicBezTo>
                  <a:cubicBezTo>
                    <a:pt x="720" y="10813"/>
                    <a:pt x="683" y="10840"/>
                    <a:pt x="640" y="10863"/>
                  </a:cubicBezTo>
                  <a:cubicBezTo>
                    <a:pt x="609" y="10880"/>
                    <a:pt x="586" y="10896"/>
                    <a:pt x="556" y="10913"/>
                  </a:cubicBezTo>
                  <a:cubicBezTo>
                    <a:pt x="536" y="10926"/>
                    <a:pt x="509" y="10943"/>
                    <a:pt x="489" y="10960"/>
                  </a:cubicBezTo>
                  <a:cubicBezTo>
                    <a:pt x="469" y="10973"/>
                    <a:pt x="452" y="10990"/>
                    <a:pt x="432" y="11000"/>
                  </a:cubicBezTo>
                  <a:cubicBezTo>
                    <a:pt x="419" y="11010"/>
                    <a:pt x="405" y="11023"/>
                    <a:pt x="392" y="11030"/>
                  </a:cubicBezTo>
                  <a:cubicBezTo>
                    <a:pt x="375" y="11044"/>
                    <a:pt x="365" y="11057"/>
                    <a:pt x="349" y="11067"/>
                  </a:cubicBezTo>
                  <a:cubicBezTo>
                    <a:pt x="322" y="11094"/>
                    <a:pt x="292" y="11117"/>
                    <a:pt x="268" y="11144"/>
                  </a:cubicBezTo>
                  <a:cubicBezTo>
                    <a:pt x="248" y="11167"/>
                    <a:pt x="232" y="11197"/>
                    <a:pt x="218" y="11227"/>
                  </a:cubicBezTo>
                  <a:cubicBezTo>
                    <a:pt x="191" y="11284"/>
                    <a:pt x="175" y="11348"/>
                    <a:pt x="168" y="11411"/>
                  </a:cubicBezTo>
                  <a:cubicBezTo>
                    <a:pt x="158" y="11465"/>
                    <a:pt x="151" y="11518"/>
                    <a:pt x="148" y="11578"/>
                  </a:cubicBezTo>
                  <a:cubicBezTo>
                    <a:pt x="141" y="11632"/>
                    <a:pt x="148" y="11685"/>
                    <a:pt x="148" y="11736"/>
                  </a:cubicBezTo>
                  <a:lnTo>
                    <a:pt x="148" y="11732"/>
                  </a:lnTo>
                  <a:cubicBezTo>
                    <a:pt x="151" y="11802"/>
                    <a:pt x="168" y="11866"/>
                    <a:pt x="198" y="11933"/>
                  </a:cubicBezTo>
                  <a:cubicBezTo>
                    <a:pt x="208" y="11960"/>
                    <a:pt x="222" y="11983"/>
                    <a:pt x="235" y="12003"/>
                  </a:cubicBezTo>
                  <a:cubicBezTo>
                    <a:pt x="242" y="12016"/>
                    <a:pt x="252" y="12033"/>
                    <a:pt x="258" y="12047"/>
                  </a:cubicBezTo>
                  <a:lnTo>
                    <a:pt x="285" y="12083"/>
                  </a:lnTo>
                  <a:cubicBezTo>
                    <a:pt x="292" y="12093"/>
                    <a:pt x="298" y="12100"/>
                    <a:pt x="305" y="12113"/>
                  </a:cubicBezTo>
                  <a:cubicBezTo>
                    <a:pt x="309" y="12117"/>
                    <a:pt x="309" y="12120"/>
                    <a:pt x="315" y="12120"/>
                  </a:cubicBezTo>
                  <a:cubicBezTo>
                    <a:pt x="309" y="12127"/>
                    <a:pt x="302" y="12133"/>
                    <a:pt x="305" y="12147"/>
                  </a:cubicBezTo>
                  <a:lnTo>
                    <a:pt x="305" y="12167"/>
                  </a:lnTo>
                  <a:cubicBezTo>
                    <a:pt x="305" y="12177"/>
                    <a:pt x="309" y="12180"/>
                    <a:pt x="309" y="12187"/>
                  </a:cubicBezTo>
                  <a:lnTo>
                    <a:pt x="322" y="12227"/>
                  </a:lnTo>
                  <a:cubicBezTo>
                    <a:pt x="332" y="12250"/>
                    <a:pt x="339" y="12281"/>
                    <a:pt x="349" y="12304"/>
                  </a:cubicBezTo>
                  <a:cubicBezTo>
                    <a:pt x="369" y="12361"/>
                    <a:pt x="385" y="12411"/>
                    <a:pt x="409" y="12464"/>
                  </a:cubicBezTo>
                  <a:cubicBezTo>
                    <a:pt x="432" y="12505"/>
                    <a:pt x="449" y="12548"/>
                    <a:pt x="469" y="12595"/>
                  </a:cubicBezTo>
                  <a:cubicBezTo>
                    <a:pt x="486" y="12635"/>
                    <a:pt x="506" y="12672"/>
                    <a:pt x="526" y="12715"/>
                  </a:cubicBezTo>
                  <a:cubicBezTo>
                    <a:pt x="539" y="12745"/>
                    <a:pt x="556" y="12779"/>
                    <a:pt x="569" y="12805"/>
                  </a:cubicBezTo>
                  <a:lnTo>
                    <a:pt x="569" y="12802"/>
                  </a:lnTo>
                  <a:cubicBezTo>
                    <a:pt x="576" y="12819"/>
                    <a:pt x="583" y="12836"/>
                    <a:pt x="589" y="12852"/>
                  </a:cubicBezTo>
                  <a:cubicBezTo>
                    <a:pt x="599" y="12866"/>
                    <a:pt x="606" y="12879"/>
                    <a:pt x="616" y="12896"/>
                  </a:cubicBezTo>
                  <a:cubicBezTo>
                    <a:pt x="623" y="12906"/>
                    <a:pt x="636" y="12919"/>
                    <a:pt x="643" y="12933"/>
                  </a:cubicBezTo>
                  <a:cubicBezTo>
                    <a:pt x="660" y="12953"/>
                    <a:pt x="676" y="12969"/>
                    <a:pt x="693" y="12986"/>
                  </a:cubicBezTo>
                  <a:cubicBezTo>
                    <a:pt x="716" y="13006"/>
                    <a:pt x="733" y="13030"/>
                    <a:pt x="757" y="13046"/>
                  </a:cubicBezTo>
                  <a:cubicBezTo>
                    <a:pt x="783" y="13066"/>
                    <a:pt x="807" y="13083"/>
                    <a:pt x="833" y="13100"/>
                  </a:cubicBezTo>
                  <a:cubicBezTo>
                    <a:pt x="877" y="13133"/>
                    <a:pt x="927" y="13163"/>
                    <a:pt x="977" y="13187"/>
                  </a:cubicBezTo>
                  <a:cubicBezTo>
                    <a:pt x="1027" y="13213"/>
                    <a:pt x="1074" y="13243"/>
                    <a:pt x="1124" y="13264"/>
                  </a:cubicBezTo>
                  <a:cubicBezTo>
                    <a:pt x="1178" y="13287"/>
                    <a:pt x="1238" y="13310"/>
                    <a:pt x="1295" y="13327"/>
                  </a:cubicBezTo>
                  <a:cubicBezTo>
                    <a:pt x="1325" y="13334"/>
                    <a:pt x="1355" y="13337"/>
                    <a:pt x="1388" y="13347"/>
                  </a:cubicBezTo>
                  <a:cubicBezTo>
                    <a:pt x="1419" y="13350"/>
                    <a:pt x="1445" y="13354"/>
                    <a:pt x="1472" y="13361"/>
                  </a:cubicBezTo>
                  <a:cubicBezTo>
                    <a:pt x="1495" y="13364"/>
                    <a:pt x="1519" y="13364"/>
                    <a:pt x="1542" y="13364"/>
                  </a:cubicBezTo>
                  <a:cubicBezTo>
                    <a:pt x="1576" y="13364"/>
                    <a:pt x="1609" y="13364"/>
                    <a:pt x="1643" y="13361"/>
                  </a:cubicBezTo>
                  <a:cubicBezTo>
                    <a:pt x="1696" y="13354"/>
                    <a:pt x="1756" y="13354"/>
                    <a:pt x="1810" y="13347"/>
                  </a:cubicBezTo>
                  <a:cubicBezTo>
                    <a:pt x="1870" y="13337"/>
                    <a:pt x="1927" y="13330"/>
                    <a:pt x="1980" y="13320"/>
                  </a:cubicBezTo>
                  <a:cubicBezTo>
                    <a:pt x="2037" y="13314"/>
                    <a:pt x="2091" y="13310"/>
                    <a:pt x="2144" y="13297"/>
                  </a:cubicBezTo>
                  <a:cubicBezTo>
                    <a:pt x="2204" y="13287"/>
                    <a:pt x="2264" y="13277"/>
                    <a:pt x="2321" y="13254"/>
                  </a:cubicBezTo>
                  <a:cubicBezTo>
                    <a:pt x="2348" y="13247"/>
                    <a:pt x="2378" y="13233"/>
                    <a:pt x="2408" y="13217"/>
                  </a:cubicBezTo>
                  <a:cubicBezTo>
                    <a:pt x="2432" y="13203"/>
                    <a:pt x="2455" y="13193"/>
                    <a:pt x="2478" y="13177"/>
                  </a:cubicBezTo>
                  <a:cubicBezTo>
                    <a:pt x="2525" y="13147"/>
                    <a:pt x="2575" y="13116"/>
                    <a:pt x="2615" y="13080"/>
                  </a:cubicBezTo>
                  <a:cubicBezTo>
                    <a:pt x="2639" y="13063"/>
                    <a:pt x="2659" y="13040"/>
                    <a:pt x="2676" y="13019"/>
                  </a:cubicBezTo>
                  <a:cubicBezTo>
                    <a:pt x="2692" y="12999"/>
                    <a:pt x="2709" y="12979"/>
                    <a:pt x="2716" y="12953"/>
                  </a:cubicBezTo>
                  <a:lnTo>
                    <a:pt x="2716" y="12949"/>
                  </a:lnTo>
                  <a:cubicBezTo>
                    <a:pt x="2722" y="12949"/>
                    <a:pt x="2726" y="12953"/>
                    <a:pt x="2726" y="12953"/>
                  </a:cubicBezTo>
                  <a:cubicBezTo>
                    <a:pt x="2776" y="12969"/>
                    <a:pt x="2829" y="12983"/>
                    <a:pt x="2880" y="12999"/>
                  </a:cubicBezTo>
                  <a:cubicBezTo>
                    <a:pt x="2933" y="13019"/>
                    <a:pt x="2990" y="13036"/>
                    <a:pt x="3047" y="13053"/>
                  </a:cubicBezTo>
                  <a:cubicBezTo>
                    <a:pt x="3100" y="13070"/>
                    <a:pt x="3160" y="13083"/>
                    <a:pt x="3214" y="13096"/>
                  </a:cubicBezTo>
                  <a:cubicBezTo>
                    <a:pt x="3267" y="13110"/>
                    <a:pt x="3324" y="13130"/>
                    <a:pt x="3374" y="13147"/>
                  </a:cubicBezTo>
                  <a:cubicBezTo>
                    <a:pt x="3391" y="13150"/>
                    <a:pt x="3408" y="13160"/>
                    <a:pt x="3425" y="13163"/>
                  </a:cubicBezTo>
                  <a:cubicBezTo>
                    <a:pt x="3481" y="13183"/>
                    <a:pt x="3545" y="13207"/>
                    <a:pt x="3602" y="13233"/>
                  </a:cubicBezTo>
                  <a:cubicBezTo>
                    <a:pt x="3669" y="13257"/>
                    <a:pt x="3736" y="13280"/>
                    <a:pt x="3802" y="13300"/>
                  </a:cubicBezTo>
                  <a:cubicBezTo>
                    <a:pt x="3913" y="13334"/>
                    <a:pt x="4020" y="13371"/>
                    <a:pt x="4130" y="13407"/>
                  </a:cubicBezTo>
                  <a:cubicBezTo>
                    <a:pt x="4184" y="13431"/>
                    <a:pt x="4237" y="13447"/>
                    <a:pt x="4294" y="13464"/>
                  </a:cubicBezTo>
                  <a:cubicBezTo>
                    <a:pt x="4347" y="13481"/>
                    <a:pt x="4398" y="13498"/>
                    <a:pt x="4451" y="13518"/>
                  </a:cubicBezTo>
                  <a:cubicBezTo>
                    <a:pt x="4511" y="13538"/>
                    <a:pt x="4568" y="13564"/>
                    <a:pt x="4628" y="13588"/>
                  </a:cubicBezTo>
                  <a:cubicBezTo>
                    <a:pt x="4688" y="13618"/>
                    <a:pt x="4749" y="13645"/>
                    <a:pt x="4812" y="13671"/>
                  </a:cubicBezTo>
                  <a:cubicBezTo>
                    <a:pt x="4912" y="13718"/>
                    <a:pt x="5016" y="13765"/>
                    <a:pt x="5120" y="13805"/>
                  </a:cubicBezTo>
                  <a:cubicBezTo>
                    <a:pt x="5173" y="13832"/>
                    <a:pt x="5230" y="13852"/>
                    <a:pt x="5284" y="13875"/>
                  </a:cubicBezTo>
                  <a:cubicBezTo>
                    <a:pt x="5314" y="13889"/>
                    <a:pt x="5337" y="13902"/>
                    <a:pt x="5367" y="13916"/>
                  </a:cubicBezTo>
                  <a:cubicBezTo>
                    <a:pt x="5387" y="13926"/>
                    <a:pt x="5407" y="13936"/>
                    <a:pt x="5434" y="13949"/>
                  </a:cubicBezTo>
                  <a:lnTo>
                    <a:pt x="5437" y="13949"/>
                  </a:lnTo>
                  <a:cubicBezTo>
                    <a:pt x="5457" y="13959"/>
                    <a:pt x="5481" y="13969"/>
                    <a:pt x="5501" y="13982"/>
                  </a:cubicBezTo>
                  <a:cubicBezTo>
                    <a:pt x="5521" y="13996"/>
                    <a:pt x="5541" y="14006"/>
                    <a:pt x="5568" y="14016"/>
                  </a:cubicBezTo>
                  <a:cubicBezTo>
                    <a:pt x="5581" y="14019"/>
                    <a:pt x="5591" y="14029"/>
                    <a:pt x="5605" y="14029"/>
                  </a:cubicBezTo>
                  <a:cubicBezTo>
                    <a:pt x="5608" y="14029"/>
                    <a:pt x="5618" y="14029"/>
                    <a:pt x="5625" y="14033"/>
                  </a:cubicBezTo>
                  <a:cubicBezTo>
                    <a:pt x="5638" y="14053"/>
                    <a:pt x="5655" y="14069"/>
                    <a:pt x="5668" y="14086"/>
                  </a:cubicBezTo>
                  <a:lnTo>
                    <a:pt x="5718" y="14150"/>
                  </a:lnTo>
                  <a:lnTo>
                    <a:pt x="5805" y="14263"/>
                  </a:lnTo>
                  <a:cubicBezTo>
                    <a:pt x="5835" y="14297"/>
                    <a:pt x="5859" y="14333"/>
                    <a:pt x="5885" y="14370"/>
                  </a:cubicBezTo>
                  <a:cubicBezTo>
                    <a:pt x="5899" y="14387"/>
                    <a:pt x="5909" y="14407"/>
                    <a:pt x="5925" y="14424"/>
                  </a:cubicBezTo>
                  <a:cubicBezTo>
                    <a:pt x="5952" y="14491"/>
                    <a:pt x="5982" y="14554"/>
                    <a:pt x="6006" y="14618"/>
                  </a:cubicBezTo>
                  <a:cubicBezTo>
                    <a:pt x="6043" y="14708"/>
                    <a:pt x="6086" y="14798"/>
                    <a:pt x="6119" y="14888"/>
                  </a:cubicBezTo>
                  <a:cubicBezTo>
                    <a:pt x="6156" y="14989"/>
                    <a:pt x="6193" y="15089"/>
                    <a:pt x="6226" y="15189"/>
                  </a:cubicBezTo>
                  <a:cubicBezTo>
                    <a:pt x="6260" y="15290"/>
                    <a:pt x="6293" y="15393"/>
                    <a:pt x="6323" y="15494"/>
                  </a:cubicBezTo>
                  <a:cubicBezTo>
                    <a:pt x="6360" y="15624"/>
                    <a:pt x="6404" y="15751"/>
                    <a:pt x="6444" y="15875"/>
                  </a:cubicBezTo>
                  <a:cubicBezTo>
                    <a:pt x="6437" y="15918"/>
                    <a:pt x="6427" y="15955"/>
                    <a:pt x="6417" y="15995"/>
                  </a:cubicBezTo>
                  <a:cubicBezTo>
                    <a:pt x="6390" y="16119"/>
                    <a:pt x="6367" y="16236"/>
                    <a:pt x="6337" y="16356"/>
                  </a:cubicBezTo>
                  <a:cubicBezTo>
                    <a:pt x="6317" y="16436"/>
                    <a:pt x="6293" y="16513"/>
                    <a:pt x="6273" y="16590"/>
                  </a:cubicBezTo>
                  <a:cubicBezTo>
                    <a:pt x="6240" y="16711"/>
                    <a:pt x="6206" y="16828"/>
                    <a:pt x="6176" y="16948"/>
                  </a:cubicBezTo>
                  <a:cubicBezTo>
                    <a:pt x="6149" y="17065"/>
                    <a:pt x="6116" y="17185"/>
                    <a:pt x="6089" y="17302"/>
                  </a:cubicBezTo>
                  <a:cubicBezTo>
                    <a:pt x="6066" y="17426"/>
                    <a:pt x="6039" y="17550"/>
                    <a:pt x="6022" y="17677"/>
                  </a:cubicBezTo>
                  <a:cubicBezTo>
                    <a:pt x="6006" y="17801"/>
                    <a:pt x="5992" y="17928"/>
                    <a:pt x="5982" y="18055"/>
                  </a:cubicBezTo>
                  <a:cubicBezTo>
                    <a:pt x="5982" y="18075"/>
                    <a:pt x="5976" y="18091"/>
                    <a:pt x="5976" y="18105"/>
                  </a:cubicBezTo>
                  <a:cubicBezTo>
                    <a:pt x="5976" y="18101"/>
                    <a:pt x="5972" y="18098"/>
                    <a:pt x="5972" y="18095"/>
                  </a:cubicBezTo>
                  <a:cubicBezTo>
                    <a:pt x="5972" y="18085"/>
                    <a:pt x="5972" y="18078"/>
                    <a:pt x="5969" y="18065"/>
                  </a:cubicBezTo>
                  <a:cubicBezTo>
                    <a:pt x="5959" y="18005"/>
                    <a:pt x="5956" y="17948"/>
                    <a:pt x="5949" y="17887"/>
                  </a:cubicBezTo>
                  <a:cubicBezTo>
                    <a:pt x="5942" y="17864"/>
                    <a:pt x="5942" y="17841"/>
                    <a:pt x="5939" y="17814"/>
                  </a:cubicBezTo>
                  <a:cubicBezTo>
                    <a:pt x="5939" y="17801"/>
                    <a:pt x="5939" y="17787"/>
                    <a:pt x="5936" y="17777"/>
                  </a:cubicBezTo>
                  <a:cubicBezTo>
                    <a:pt x="5932" y="17764"/>
                    <a:pt x="5925" y="17747"/>
                    <a:pt x="5919" y="17734"/>
                  </a:cubicBezTo>
                  <a:cubicBezTo>
                    <a:pt x="5915" y="17720"/>
                    <a:pt x="5909" y="17710"/>
                    <a:pt x="5905" y="17700"/>
                  </a:cubicBezTo>
                  <a:cubicBezTo>
                    <a:pt x="5889" y="17650"/>
                    <a:pt x="5869" y="17597"/>
                    <a:pt x="5852" y="17546"/>
                  </a:cubicBezTo>
                  <a:cubicBezTo>
                    <a:pt x="5835" y="17500"/>
                    <a:pt x="5815" y="17453"/>
                    <a:pt x="5792" y="17409"/>
                  </a:cubicBezTo>
                  <a:cubicBezTo>
                    <a:pt x="5785" y="17386"/>
                    <a:pt x="5772" y="17366"/>
                    <a:pt x="5765" y="17349"/>
                  </a:cubicBezTo>
                  <a:cubicBezTo>
                    <a:pt x="5752" y="17326"/>
                    <a:pt x="5738" y="17299"/>
                    <a:pt x="5725" y="17269"/>
                  </a:cubicBezTo>
                  <a:cubicBezTo>
                    <a:pt x="5725" y="17266"/>
                    <a:pt x="5722" y="17266"/>
                    <a:pt x="5722" y="17262"/>
                  </a:cubicBezTo>
                  <a:cubicBezTo>
                    <a:pt x="5675" y="17165"/>
                    <a:pt x="5631" y="17065"/>
                    <a:pt x="5588" y="16968"/>
                  </a:cubicBezTo>
                  <a:cubicBezTo>
                    <a:pt x="5541" y="16868"/>
                    <a:pt x="5501" y="16774"/>
                    <a:pt x="5447" y="16677"/>
                  </a:cubicBezTo>
                  <a:cubicBezTo>
                    <a:pt x="5421" y="16630"/>
                    <a:pt x="5397" y="16590"/>
                    <a:pt x="5367" y="16547"/>
                  </a:cubicBezTo>
                  <a:lnTo>
                    <a:pt x="5280" y="16410"/>
                  </a:lnTo>
                  <a:cubicBezTo>
                    <a:pt x="5223" y="16323"/>
                    <a:pt x="5170" y="16229"/>
                    <a:pt x="5113" y="16142"/>
                  </a:cubicBezTo>
                  <a:cubicBezTo>
                    <a:pt x="5056" y="16055"/>
                    <a:pt x="4999" y="15972"/>
                    <a:pt x="4936" y="15888"/>
                  </a:cubicBezTo>
                  <a:cubicBezTo>
                    <a:pt x="4906" y="15845"/>
                    <a:pt x="4872" y="15805"/>
                    <a:pt x="4836" y="15771"/>
                  </a:cubicBezTo>
                  <a:cubicBezTo>
                    <a:pt x="4799" y="15731"/>
                    <a:pt x="4762" y="15698"/>
                    <a:pt x="4729" y="15657"/>
                  </a:cubicBezTo>
                  <a:lnTo>
                    <a:pt x="4729" y="15657"/>
                  </a:lnTo>
                  <a:lnTo>
                    <a:pt x="4732" y="15661"/>
                  </a:lnTo>
                  <a:cubicBezTo>
                    <a:pt x="4722" y="15647"/>
                    <a:pt x="4715" y="15641"/>
                    <a:pt x="4702" y="15627"/>
                  </a:cubicBezTo>
                  <a:cubicBezTo>
                    <a:pt x="4688" y="15614"/>
                    <a:pt x="4678" y="15597"/>
                    <a:pt x="4668" y="15587"/>
                  </a:cubicBezTo>
                  <a:cubicBezTo>
                    <a:pt x="4665" y="15571"/>
                    <a:pt x="4655" y="15554"/>
                    <a:pt x="4648" y="15530"/>
                  </a:cubicBezTo>
                  <a:cubicBezTo>
                    <a:pt x="4615" y="15447"/>
                    <a:pt x="4585" y="15360"/>
                    <a:pt x="4555" y="15276"/>
                  </a:cubicBezTo>
                  <a:cubicBezTo>
                    <a:pt x="4548" y="15256"/>
                    <a:pt x="4545" y="15240"/>
                    <a:pt x="4535" y="15219"/>
                  </a:cubicBezTo>
                  <a:cubicBezTo>
                    <a:pt x="4531" y="15203"/>
                    <a:pt x="4528" y="15189"/>
                    <a:pt x="4521" y="15173"/>
                  </a:cubicBezTo>
                  <a:cubicBezTo>
                    <a:pt x="4518" y="15159"/>
                    <a:pt x="4515" y="15143"/>
                    <a:pt x="4515" y="15129"/>
                  </a:cubicBezTo>
                  <a:cubicBezTo>
                    <a:pt x="4515" y="15119"/>
                    <a:pt x="4511" y="15109"/>
                    <a:pt x="4511" y="15096"/>
                  </a:cubicBezTo>
                  <a:cubicBezTo>
                    <a:pt x="4501" y="15042"/>
                    <a:pt x="4498" y="14989"/>
                    <a:pt x="4488" y="14935"/>
                  </a:cubicBezTo>
                  <a:cubicBezTo>
                    <a:pt x="4481" y="14878"/>
                    <a:pt x="4471" y="14822"/>
                    <a:pt x="4454" y="14771"/>
                  </a:cubicBezTo>
                  <a:cubicBezTo>
                    <a:pt x="4454" y="14768"/>
                    <a:pt x="4451" y="14758"/>
                    <a:pt x="4451" y="14755"/>
                  </a:cubicBezTo>
                  <a:cubicBezTo>
                    <a:pt x="4434" y="14705"/>
                    <a:pt x="4411" y="14658"/>
                    <a:pt x="4377" y="14618"/>
                  </a:cubicBezTo>
                  <a:cubicBezTo>
                    <a:pt x="4361" y="14594"/>
                    <a:pt x="4344" y="14574"/>
                    <a:pt x="4327" y="14557"/>
                  </a:cubicBezTo>
                  <a:cubicBezTo>
                    <a:pt x="4311" y="14541"/>
                    <a:pt x="4287" y="14521"/>
                    <a:pt x="4267" y="14504"/>
                  </a:cubicBezTo>
                  <a:cubicBezTo>
                    <a:pt x="4244" y="14487"/>
                    <a:pt x="4220" y="14471"/>
                    <a:pt x="4197" y="14457"/>
                  </a:cubicBezTo>
                  <a:cubicBezTo>
                    <a:pt x="4152" y="14432"/>
                    <a:pt x="4099" y="14423"/>
                    <a:pt x="4047" y="14423"/>
                  </a:cubicBezTo>
                  <a:cubicBezTo>
                    <a:pt x="4038" y="14423"/>
                    <a:pt x="4029" y="14423"/>
                    <a:pt x="4020" y="14424"/>
                  </a:cubicBezTo>
                  <a:cubicBezTo>
                    <a:pt x="3983" y="14427"/>
                    <a:pt x="3946" y="14434"/>
                    <a:pt x="3909" y="14450"/>
                  </a:cubicBezTo>
                  <a:cubicBezTo>
                    <a:pt x="3879" y="14460"/>
                    <a:pt x="3849" y="14474"/>
                    <a:pt x="3826" y="14501"/>
                  </a:cubicBezTo>
                  <a:cubicBezTo>
                    <a:pt x="3802" y="14521"/>
                    <a:pt x="3786" y="14551"/>
                    <a:pt x="3776" y="14578"/>
                  </a:cubicBezTo>
                  <a:cubicBezTo>
                    <a:pt x="3766" y="14608"/>
                    <a:pt x="3762" y="14638"/>
                    <a:pt x="3762" y="14671"/>
                  </a:cubicBezTo>
                  <a:cubicBezTo>
                    <a:pt x="3762" y="14735"/>
                    <a:pt x="3776" y="14791"/>
                    <a:pt x="3796" y="14852"/>
                  </a:cubicBezTo>
                  <a:cubicBezTo>
                    <a:pt x="3809" y="14888"/>
                    <a:pt x="3829" y="14925"/>
                    <a:pt x="3853" y="14959"/>
                  </a:cubicBezTo>
                  <a:cubicBezTo>
                    <a:pt x="3869" y="14979"/>
                    <a:pt x="3886" y="15005"/>
                    <a:pt x="3909" y="15022"/>
                  </a:cubicBezTo>
                  <a:cubicBezTo>
                    <a:pt x="3946" y="15059"/>
                    <a:pt x="3986" y="15092"/>
                    <a:pt x="4030" y="15122"/>
                  </a:cubicBezTo>
                  <a:cubicBezTo>
                    <a:pt x="4070" y="15153"/>
                    <a:pt x="4117" y="15186"/>
                    <a:pt x="4160" y="15213"/>
                  </a:cubicBezTo>
                  <a:cubicBezTo>
                    <a:pt x="4197" y="15243"/>
                    <a:pt x="4234" y="15270"/>
                    <a:pt x="4270" y="15303"/>
                  </a:cubicBezTo>
                  <a:cubicBezTo>
                    <a:pt x="4327" y="15357"/>
                    <a:pt x="4377" y="15410"/>
                    <a:pt x="4431" y="15470"/>
                  </a:cubicBezTo>
                  <a:lnTo>
                    <a:pt x="4545" y="15607"/>
                  </a:lnTo>
                  <a:cubicBezTo>
                    <a:pt x="4551" y="15624"/>
                    <a:pt x="4561" y="15644"/>
                    <a:pt x="4568" y="15661"/>
                  </a:cubicBezTo>
                  <a:lnTo>
                    <a:pt x="4595" y="15698"/>
                  </a:lnTo>
                  <a:lnTo>
                    <a:pt x="4618" y="15724"/>
                  </a:lnTo>
                  <a:cubicBezTo>
                    <a:pt x="4645" y="15748"/>
                    <a:pt x="4672" y="15771"/>
                    <a:pt x="4702" y="15791"/>
                  </a:cubicBezTo>
                  <a:lnTo>
                    <a:pt x="4715" y="15805"/>
                  </a:lnTo>
                  <a:cubicBezTo>
                    <a:pt x="4732" y="15821"/>
                    <a:pt x="4749" y="15841"/>
                    <a:pt x="4765" y="15858"/>
                  </a:cubicBezTo>
                  <a:cubicBezTo>
                    <a:pt x="4779" y="15875"/>
                    <a:pt x="4795" y="15891"/>
                    <a:pt x="4805" y="15908"/>
                  </a:cubicBezTo>
                  <a:cubicBezTo>
                    <a:pt x="4862" y="15978"/>
                    <a:pt x="4916" y="16049"/>
                    <a:pt x="4966" y="16126"/>
                  </a:cubicBezTo>
                  <a:cubicBezTo>
                    <a:pt x="5016" y="16192"/>
                    <a:pt x="5070" y="16259"/>
                    <a:pt x="5116" y="16329"/>
                  </a:cubicBezTo>
                  <a:cubicBezTo>
                    <a:pt x="5120" y="16339"/>
                    <a:pt x="5123" y="16343"/>
                    <a:pt x="5130" y="16350"/>
                  </a:cubicBezTo>
                  <a:lnTo>
                    <a:pt x="5130" y="16346"/>
                  </a:lnTo>
                  <a:cubicBezTo>
                    <a:pt x="5132" y="16349"/>
                    <a:pt x="5133" y="16353"/>
                    <a:pt x="5134" y="16356"/>
                  </a:cubicBezTo>
                  <a:lnTo>
                    <a:pt x="5134" y="16356"/>
                  </a:lnTo>
                  <a:cubicBezTo>
                    <a:pt x="5134" y="16356"/>
                    <a:pt x="5134" y="16356"/>
                    <a:pt x="5133" y="16356"/>
                  </a:cubicBezTo>
                  <a:cubicBezTo>
                    <a:pt x="5136" y="16360"/>
                    <a:pt x="5140" y="16366"/>
                    <a:pt x="5146" y="16373"/>
                  </a:cubicBezTo>
                  <a:cubicBezTo>
                    <a:pt x="5167" y="16406"/>
                    <a:pt x="5187" y="16443"/>
                    <a:pt x="5207" y="16477"/>
                  </a:cubicBezTo>
                  <a:cubicBezTo>
                    <a:pt x="5230" y="16513"/>
                    <a:pt x="5250" y="16550"/>
                    <a:pt x="5267" y="16590"/>
                  </a:cubicBezTo>
                  <a:cubicBezTo>
                    <a:pt x="5304" y="16664"/>
                    <a:pt x="5340" y="16734"/>
                    <a:pt x="5381" y="16811"/>
                  </a:cubicBezTo>
                  <a:cubicBezTo>
                    <a:pt x="5414" y="16878"/>
                    <a:pt x="5441" y="16948"/>
                    <a:pt x="5471" y="17018"/>
                  </a:cubicBezTo>
                  <a:cubicBezTo>
                    <a:pt x="5504" y="17098"/>
                    <a:pt x="5534" y="17179"/>
                    <a:pt x="5564" y="17259"/>
                  </a:cubicBezTo>
                  <a:cubicBezTo>
                    <a:pt x="5581" y="17299"/>
                    <a:pt x="5591" y="17343"/>
                    <a:pt x="5608" y="17383"/>
                  </a:cubicBezTo>
                  <a:cubicBezTo>
                    <a:pt x="5625" y="17426"/>
                    <a:pt x="5648" y="17466"/>
                    <a:pt x="5665" y="17510"/>
                  </a:cubicBezTo>
                  <a:cubicBezTo>
                    <a:pt x="5698" y="17583"/>
                    <a:pt x="5725" y="17663"/>
                    <a:pt x="5755" y="17744"/>
                  </a:cubicBezTo>
                  <a:cubicBezTo>
                    <a:pt x="5785" y="17821"/>
                    <a:pt x="5815" y="17904"/>
                    <a:pt x="5839" y="17988"/>
                  </a:cubicBezTo>
                  <a:cubicBezTo>
                    <a:pt x="5859" y="18061"/>
                    <a:pt x="5882" y="18135"/>
                    <a:pt x="5892" y="18205"/>
                  </a:cubicBezTo>
                  <a:cubicBezTo>
                    <a:pt x="5905" y="18285"/>
                    <a:pt x="5915" y="18366"/>
                    <a:pt x="5922" y="18446"/>
                  </a:cubicBezTo>
                  <a:cubicBezTo>
                    <a:pt x="5925" y="18486"/>
                    <a:pt x="5932" y="18529"/>
                    <a:pt x="5936" y="18573"/>
                  </a:cubicBezTo>
                  <a:cubicBezTo>
                    <a:pt x="5932" y="18656"/>
                    <a:pt x="5925" y="18747"/>
                    <a:pt x="5925" y="18830"/>
                  </a:cubicBezTo>
                  <a:cubicBezTo>
                    <a:pt x="5925" y="18901"/>
                    <a:pt x="5925" y="18971"/>
                    <a:pt x="5932" y="19041"/>
                  </a:cubicBezTo>
                  <a:cubicBezTo>
                    <a:pt x="5932" y="19108"/>
                    <a:pt x="5936" y="19175"/>
                    <a:pt x="5939" y="19242"/>
                  </a:cubicBezTo>
                  <a:lnTo>
                    <a:pt x="5952" y="19405"/>
                  </a:lnTo>
                  <a:cubicBezTo>
                    <a:pt x="5956" y="19442"/>
                    <a:pt x="5959" y="19476"/>
                    <a:pt x="5966" y="19516"/>
                  </a:cubicBezTo>
                  <a:cubicBezTo>
                    <a:pt x="5969" y="19549"/>
                    <a:pt x="5972" y="19583"/>
                    <a:pt x="5976" y="19619"/>
                  </a:cubicBezTo>
                  <a:cubicBezTo>
                    <a:pt x="5992" y="19743"/>
                    <a:pt x="6019" y="19867"/>
                    <a:pt x="6049" y="19987"/>
                  </a:cubicBezTo>
                  <a:lnTo>
                    <a:pt x="6073" y="20087"/>
                  </a:lnTo>
                  <a:cubicBezTo>
                    <a:pt x="6086" y="20124"/>
                    <a:pt x="6093" y="20158"/>
                    <a:pt x="6106" y="20194"/>
                  </a:cubicBezTo>
                  <a:cubicBezTo>
                    <a:pt x="6116" y="20225"/>
                    <a:pt x="6126" y="20255"/>
                    <a:pt x="6136" y="20285"/>
                  </a:cubicBezTo>
                  <a:cubicBezTo>
                    <a:pt x="6143" y="20308"/>
                    <a:pt x="6153" y="20328"/>
                    <a:pt x="6160" y="20355"/>
                  </a:cubicBezTo>
                  <a:cubicBezTo>
                    <a:pt x="6173" y="20388"/>
                    <a:pt x="6190" y="20422"/>
                    <a:pt x="6203" y="20459"/>
                  </a:cubicBezTo>
                  <a:cubicBezTo>
                    <a:pt x="6216" y="20492"/>
                    <a:pt x="6233" y="20525"/>
                    <a:pt x="6250" y="20559"/>
                  </a:cubicBezTo>
                  <a:lnTo>
                    <a:pt x="6287" y="20636"/>
                  </a:lnTo>
                  <a:cubicBezTo>
                    <a:pt x="6300" y="20659"/>
                    <a:pt x="6317" y="20686"/>
                    <a:pt x="6327" y="20709"/>
                  </a:cubicBezTo>
                  <a:cubicBezTo>
                    <a:pt x="6367" y="20770"/>
                    <a:pt x="6400" y="20830"/>
                    <a:pt x="6437" y="20890"/>
                  </a:cubicBezTo>
                  <a:cubicBezTo>
                    <a:pt x="6470" y="20940"/>
                    <a:pt x="6501" y="20994"/>
                    <a:pt x="6534" y="21044"/>
                  </a:cubicBezTo>
                  <a:cubicBezTo>
                    <a:pt x="6561" y="21094"/>
                    <a:pt x="6594" y="21147"/>
                    <a:pt x="6624" y="21197"/>
                  </a:cubicBezTo>
                  <a:cubicBezTo>
                    <a:pt x="6688" y="21311"/>
                    <a:pt x="6751" y="21428"/>
                    <a:pt x="6808" y="21542"/>
                  </a:cubicBezTo>
                  <a:cubicBezTo>
                    <a:pt x="6872" y="21656"/>
                    <a:pt x="6929" y="21766"/>
                    <a:pt x="7002" y="21876"/>
                  </a:cubicBezTo>
                  <a:cubicBezTo>
                    <a:pt x="7019" y="21900"/>
                    <a:pt x="7036" y="21930"/>
                    <a:pt x="7052" y="21950"/>
                  </a:cubicBezTo>
                  <a:cubicBezTo>
                    <a:pt x="7072" y="21980"/>
                    <a:pt x="7096" y="22013"/>
                    <a:pt x="7119" y="22043"/>
                  </a:cubicBezTo>
                  <a:cubicBezTo>
                    <a:pt x="7136" y="22067"/>
                    <a:pt x="7153" y="22090"/>
                    <a:pt x="7173" y="22110"/>
                  </a:cubicBezTo>
                  <a:cubicBezTo>
                    <a:pt x="7193" y="22134"/>
                    <a:pt x="7209" y="22160"/>
                    <a:pt x="7229" y="22180"/>
                  </a:cubicBezTo>
                  <a:cubicBezTo>
                    <a:pt x="7313" y="22281"/>
                    <a:pt x="7397" y="22378"/>
                    <a:pt x="7480" y="22475"/>
                  </a:cubicBezTo>
                  <a:cubicBezTo>
                    <a:pt x="7480" y="22473"/>
                    <a:pt x="7479" y="22472"/>
                    <a:pt x="7479" y="22471"/>
                  </a:cubicBezTo>
                  <a:lnTo>
                    <a:pt x="7479" y="22471"/>
                  </a:lnTo>
                  <a:cubicBezTo>
                    <a:pt x="7501" y="22499"/>
                    <a:pt x="7525" y="22530"/>
                    <a:pt x="7544" y="22558"/>
                  </a:cubicBezTo>
                  <a:cubicBezTo>
                    <a:pt x="7564" y="22582"/>
                    <a:pt x="7580" y="22608"/>
                    <a:pt x="7597" y="22632"/>
                  </a:cubicBezTo>
                  <a:cubicBezTo>
                    <a:pt x="7637" y="22682"/>
                    <a:pt x="7664" y="22732"/>
                    <a:pt x="7698" y="22786"/>
                  </a:cubicBezTo>
                  <a:cubicBezTo>
                    <a:pt x="7724" y="22829"/>
                    <a:pt x="7744" y="22869"/>
                    <a:pt x="7771" y="22909"/>
                  </a:cubicBezTo>
                  <a:cubicBezTo>
                    <a:pt x="7791" y="22943"/>
                    <a:pt x="7808" y="22980"/>
                    <a:pt x="7825" y="23013"/>
                  </a:cubicBezTo>
                  <a:lnTo>
                    <a:pt x="7911" y="23187"/>
                  </a:lnTo>
                  <a:lnTo>
                    <a:pt x="7948" y="23565"/>
                  </a:lnTo>
                  <a:cubicBezTo>
                    <a:pt x="7962" y="23705"/>
                    <a:pt x="7972" y="23852"/>
                    <a:pt x="7978" y="23996"/>
                  </a:cubicBezTo>
                  <a:cubicBezTo>
                    <a:pt x="7982" y="24297"/>
                    <a:pt x="7975" y="24598"/>
                    <a:pt x="7995" y="24899"/>
                  </a:cubicBezTo>
                  <a:cubicBezTo>
                    <a:pt x="8012" y="25103"/>
                    <a:pt x="8032" y="25310"/>
                    <a:pt x="8055" y="25517"/>
                  </a:cubicBezTo>
                  <a:cubicBezTo>
                    <a:pt x="8075" y="25718"/>
                    <a:pt x="8092" y="25922"/>
                    <a:pt x="8105" y="26122"/>
                  </a:cubicBezTo>
                  <a:cubicBezTo>
                    <a:pt x="8109" y="26213"/>
                    <a:pt x="8115" y="26310"/>
                    <a:pt x="8125" y="26403"/>
                  </a:cubicBezTo>
                  <a:cubicBezTo>
                    <a:pt x="8132" y="26507"/>
                    <a:pt x="8146" y="26607"/>
                    <a:pt x="8156" y="26711"/>
                  </a:cubicBezTo>
                  <a:cubicBezTo>
                    <a:pt x="8162" y="26798"/>
                    <a:pt x="8166" y="26888"/>
                    <a:pt x="8172" y="26978"/>
                  </a:cubicBezTo>
                  <a:cubicBezTo>
                    <a:pt x="8139" y="26891"/>
                    <a:pt x="8109" y="26804"/>
                    <a:pt x="8079" y="26711"/>
                  </a:cubicBezTo>
                  <a:cubicBezTo>
                    <a:pt x="8049" y="26607"/>
                    <a:pt x="8025" y="26504"/>
                    <a:pt x="7992" y="26397"/>
                  </a:cubicBezTo>
                  <a:cubicBezTo>
                    <a:pt x="7958" y="26293"/>
                    <a:pt x="7928" y="26189"/>
                    <a:pt x="7895" y="26086"/>
                  </a:cubicBezTo>
                  <a:cubicBezTo>
                    <a:pt x="7865" y="25989"/>
                    <a:pt x="7841" y="25888"/>
                    <a:pt x="7815" y="25791"/>
                  </a:cubicBezTo>
                  <a:cubicBezTo>
                    <a:pt x="7791" y="25691"/>
                    <a:pt x="7761" y="25591"/>
                    <a:pt x="7731" y="25494"/>
                  </a:cubicBezTo>
                  <a:cubicBezTo>
                    <a:pt x="7704" y="25393"/>
                    <a:pt x="7671" y="25293"/>
                    <a:pt x="7631" y="25200"/>
                  </a:cubicBezTo>
                  <a:cubicBezTo>
                    <a:pt x="7594" y="25103"/>
                    <a:pt x="7554" y="25006"/>
                    <a:pt x="7510" y="24909"/>
                  </a:cubicBezTo>
                  <a:cubicBezTo>
                    <a:pt x="7490" y="24859"/>
                    <a:pt x="7463" y="24805"/>
                    <a:pt x="7440" y="24755"/>
                  </a:cubicBezTo>
                  <a:cubicBezTo>
                    <a:pt x="7420" y="24708"/>
                    <a:pt x="7393" y="24665"/>
                    <a:pt x="7370" y="24618"/>
                  </a:cubicBezTo>
                  <a:cubicBezTo>
                    <a:pt x="7320" y="24521"/>
                    <a:pt x="7270" y="24431"/>
                    <a:pt x="7213" y="24334"/>
                  </a:cubicBezTo>
                  <a:cubicBezTo>
                    <a:pt x="7163" y="24240"/>
                    <a:pt x="7119" y="24150"/>
                    <a:pt x="7062" y="24063"/>
                  </a:cubicBezTo>
                  <a:cubicBezTo>
                    <a:pt x="6962" y="23882"/>
                    <a:pt x="6862" y="23698"/>
                    <a:pt x="6758" y="23514"/>
                  </a:cubicBezTo>
                  <a:cubicBezTo>
                    <a:pt x="6708" y="23421"/>
                    <a:pt x="6654" y="23331"/>
                    <a:pt x="6601" y="23237"/>
                  </a:cubicBezTo>
                  <a:cubicBezTo>
                    <a:pt x="6571" y="23194"/>
                    <a:pt x="6544" y="23147"/>
                    <a:pt x="6511" y="23100"/>
                  </a:cubicBezTo>
                  <a:cubicBezTo>
                    <a:pt x="6484" y="23060"/>
                    <a:pt x="6454" y="23013"/>
                    <a:pt x="6424" y="22970"/>
                  </a:cubicBezTo>
                  <a:cubicBezTo>
                    <a:pt x="6370" y="22886"/>
                    <a:pt x="6310" y="22809"/>
                    <a:pt x="6260" y="22719"/>
                  </a:cubicBezTo>
                  <a:cubicBezTo>
                    <a:pt x="6206" y="22632"/>
                    <a:pt x="6153" y="22542"/>
                    <a:pt x="6099" y="22451"/>
                  </a:cubicBezTo>
                  <a:cubicBezTo>
                    <a:pt x="5986" y="22281"/>
                    <a:pt x="5852" y="22124"/>
                    <a:pt x="5725" y="21960"/>
                  </a:cubicBezTo>
                  <a:cubicBezTo>
                    <a:pt x="5665" y="21880"/>
                    <a:pt x="5601" y="21796"/>
                    <a:pt x="5534" y="21712"/>
                  </a:cubicBezTo>
                  <a:cubicBezTo>
                    <a:pt x="5504" y="21676"/>
                    <a:pt x="5474" y="21639"/>
                    <a:pt x="5441" y="21599"/>
                  </a:cubicBezTo>
                  <a:lnTo>
                    <a:pt x="5330" y="21475"/>
                  </a:lnTo>
                  <a:lnTo>
                    <a:pt x="5330" y="21475"/>
                  </a:lnTo>
                  <a:lnTo>
                    <a:pt x="5337" y="21482"/>
                  </a:lnTo>
                  <a:cubicBezTo>
                    <a:pt x="5307" y="21448"/>
                    <a:pt x="5274" y="21421"/>
                    <a:pt x="5247" y="21388"/>
                  </a:cubicBezTo>
                  <a:cubicBezTo>
                    <a:pt x="5230" y="21371"/>
                    <a:pt x="5213" y="21355"/>
                    <a:pt x="5197" y="21331"/>
                  </a:cubicBezTo>
                  <a:cubicBezTo>
                    <a:pt x="5130" y="21258"/>
                    <a:pt x="5070" y="21174"/>
                    <a:pt x="4999" y="21104"/>
                  </a:cubicBezTo>
                  <a:lnTo>
                    <a:pt x="4949" y="21054"/>
                  </a:lnTo>
                  <a:lnTo>
                    <a:pt x="4899" y="21004"/>
                  </a:lnTo>
                  <a:lnTo>
                    <a:pt x="4886" y="20990"/>
                  </a:lnTo>
                  <a:cubicBezTo>
                    <a:pt x="4879" y="20973"/>
                    <a:pt x="4869" y="20960"/>
                    <a:pt x="4862" y="20943"/>
                  </a:cubicBezTo>
                  <a:cubicBezTo>
                    <a:pt x="4852" y="20923"/>
                    <a:pt x="4839" y="20907"/>
                    <a:pt x="4832" y="20887"/>
                  </a:cubicBezTo>
                  <a:cubicBezTo>
                    <a:pt x="4822" y="20870"/>
                    <a:pt x="4819" y="20856"/>
                    <a:pt x="4812" y="20840"/>
                  </a:cubicBezTo>
                  <a:lnTo>
                    <a:pt x="4812" y="20830"/>
                  </a:lnTo>
                  <a:lnTo>
                    <a:pt x="4812" y="20826"/>
                  </a:lnTo>
                  <a:cubicBezTo>
                    <a:pt x="4815" y="20823"/>
                    <a:pt x="4819" y="20820"/>
                    <a:pt x="4819" y="20813"/>
                  </a:cubicBezTo>
                  <a:cubicBezTo>
                    <a:pt x="4839" y="20790"/>
                    <a:pt x="4862" y="20770"/>
                    <a:pt x="4882" y="20746"/>
                  </a:cubicBezTo>
                  <a:lnTo>
                    <a:pt x="4939" y="20689"/>
                  </a:lnTo>
                  <a:cubicBezTo>
                    <a:pt x="4979" y="20646"/>
                    <a:pt x="5016" y="20609"/>
                    <a:pt x="5050" y="20569"/>
                  </a:cubicBezTo>
                  <a:cubicBezTo>
                    <a:pt x="5086" y="20525"/>
                    <a:pt x="5120" y="20485"/>
                    <a:pt x="5150" y="20442"/>
                  </a:cubicBezTo>
                  <a:cubicBezTo>
                    <a:pt x="5180" y="20402"/>
                    <a:pt x="5203" y="20355"/>
                    <a:pt x="5230" y="20308"/>
                  </a:cubicBezTo>
                  <a:cubicBezTo>
                    <a:pt x="5280" y="20218"/>
                    <a:pt x="5330" y="20124"/>
                    <a:pt x="5364" y="20027"/>
                  </a:cubicBezTo>
                  <a:cubicBezTo>
                    <a:pt x="5374" y="19984"/>
                    <a:pt x="5387" y="19937"/>
                    <a:pt x="5397" y="19890"/>
                  </a:cubicBezTo>
                  <a:cubicBezTo>
                    <a:pt x="5401" y="19877"/>
                    <a:pt x="5401" y="19867"/>
                    <a:pt x="5404" y="19853"/>
                  </a:cubicBezTo>
                  <a:cubicBezTo>
                    <a:pt x="5407" y="19840"/>
                    <a:pt x="5414" y="19827"/>
                    <a:pt x="5414" y="19817"/>
                  </a:cubicBezTo>
                  <a:cubicBezTo>
                    <a:pt x="5414" y="19803"/>
                    <a:pt x="5407" y="19790"/>
                    <a:pt x="5407" y="19777"/>
                  </a:cubicBezTo>
                  <a:lnTo>
                    <a:pt x="5414" y="19773"/>
                  </a:lnTo>
                  <a:cubicBezTo>
                    <a:pt x="5437" y="19723"/>
                    <a:pt x="5457" y="19666"/>
                    <a:pt x="5467" y="19606"/>
                  </a:cubicBezTo>
                  <a:cubicBezTo>
                    <a:pt x="5481" y="19542"/>
                    <a:pt x="5481" y="19482"/>
                    <a:pt x="5484" y="19419"/>
                  </a:cubicBezTo>
                  <a:cubicBezTo>
                    <a:pt x="5484" y="19365"/>
                    <a:pt x="5484" y="19305"/>
                    <a:pt x="5481" y="19252"/>
                  </a:cubicBezTo>
                  <a:cubicBezTo>
                    <a:pt x="5474" y="19191"/>
                    <a:pt x="5471" y="19138"/>
                    <a:pt x="5467" y="19081"/>
                  </a:cubicBezTo>
                  <a:cubicBezTo>
                    <a:pt x="5457" y="18967"/>
                    <a:pt x="5441" y="18854"/>
                    <a:pt x="5431" y="18740"/>
                  </a:cubicBezTo>
                  <a:lnTo>
                    <a:pt x="5431" y="18737"/>
                  </a:lnTo>
                  <a:cubicBezTo>
                    <a:pt x="5431" y="18730"/>
                    <a:pt x="5431" y="18720"/>
                    <a:pt x="5424" y="18713"/>
                  </a:cubicBezTo>
                  <a:cubicBezTo>
                    <a:pt x="5421" y="18656"/>
                    <a:pt x="5407" y="18600"/>
                    <a:pt x="5387" y="18549"/>
                  </a:cubicBezTo>
                  <a:cubicBezTo>
                    <a:pt x="5367" y="18486"/>
                    <a:pt x="5340" y="18429"/>
                    <a:pt x="5317" y="18369"/>
                  </a:cubicBezTo>
                  <a:cubicBezTo>
                    <a:pt x="5290" y="18312"/>
                    <a:pt x="5257" y="18249"/>
                    <a:pt x="5213" y="18202"/>
                  </a:cubicBezTo>
                  <a:cubicBezTo>
                    <a:pt x="5187" y="18172"/>
                    <a:pt x="5156" y="18148"/>
                    <a:pt x="5130" y="18132"/>
                  </a:cubicBezTo>
                  <a:cubicBezTo>
                    <a:pt x="5106" y="18118"/>
                    <a:pt x="5086" y="18105"/>
                    <a:pt x="5063" y="18098"/>
                  </a:cubicBezTo>
                  <a:cubicBezTo>
                    <a:pt x="5006" y="18071"/>
                    <a:pt x="4949" y="18055"/>
                    <a:pt x="4896" y="18035"/>
                  </a:cubicBezTo>
                  <a:cubicBezTo>
                    <a:pt x="4829" y="18015"/>
                    <a:pt x="4755" y="17988"/>
                    <a:pt x="4682" y="17988"/>
                  </a:cubicBezTo>
                  <a:cubicBezTo>
                    <a:pt x="4674" y="17987"/>
                    <a:pt x="4665" y="17987"/>
                    <a:pt x="4657" y="17987"/>
                  </a:cubicBezTo>
                  <a:cubicBezTo>
                    <a:pt x="4594" y="17987"/>
                    <a:pt x="4528" y="17999"/>
                    <a:pt x="4478" y="18035"/>
                  </a:cubicBezTo>
                  <a:cubicBezTo>
                    <a:pt x="4444" y="18055"/>
                    <a:pt x="4418" y="18081"/>
                    <a:pt x="4394" y="18115"/>
                  </a:cubicBezTo>
                  <a:cubicBezTo>
                    <a:pt x="4371" y="18145"/>
                    <a:pt x="4354" y="18172"/>
                    <a:pt x="4344" y="18205"/>
                  </a:cubicBezTo>
                  <a:cubicBezTo>
                    <a:pt x="4317" y="18265"/>
                    <a:pt x="4297" y="18319"/>
                    <a:pt x="4277" y="18379"/>
                  </a:cubicBezTo>
                  <a:cubicBezTo>
                    <a:pt x="4267" y="18402"/>
                    <a:pt x="4260" y="18432"/>
                    <a:pt x="4250" y="18456"/>
                  </a:cubicBezTo>
                  <a:cubicBezTo>
                    <a:pt x="4244" y="18486"/>
                    <a:pt x="4234" y="18516"/>
                    <a:pt x="4230" y="18549"/>
                  </a:cubicBezTo>
                  <a:lnTo>
                    <a:pt x="4230" y="18570"/>
                  </a:lnTo>
                  <a:cubicBezTo>
                    <a:pt x="4227" y="18566"/>
                    <a:pt x="4227" y="18563"/>
                    <a:pt x="4220" y="18553"/>
                  </a:cubicBezTo>
                  <a:cubicBezTo>
                    <a:pt x="4197" y="18513"/>
                    <a:pt x="4167" y="18469"/>
                    <a:pt x="4137" y="18429"/>
                  </a:cubicBezTo>
                  <a:cubicBezTo>
                    <a:pt x="4110" y="18386"/>
                    <a:pt x="4077" y="18346"/>
                    <a:pt x="4036" y="18312"/>
                  </a:cubicBezTo>
                  <a:cubicBezTo>
                    <a:pt x="4016" y="18289"/>
                    <a:pt x="3996" y="18272"/>
                    <a:pt x="3976" y="18255"/>
                  </a:cubicBezTo>
                  <a:cubicBezTo>
                    <a:pt x="3953" y="18239"/>
                    <a:pt x="3933" y="18232"/>
                    <a:pt x="3913" y="18218"/>
                  </a:cubicBezTo>
                  <a:cubicBezTo>
                    <a:pt x="3869" y="18195"/>
                    <a:pt x="3829" y="18178"/>
                    <a:pt x="3782" y="18165"/>
                  </a:cubicBezTo>
                  <a:cubicBezTo>
                    <a:pt x="3732" y="18152"/>
                    <a:pt x="3682" y="18145"/>
                    <a:pt x="3632" y="18145"/>
                  </a:cubicBezTo>
                  <a:cubicBezTo>
                    <a:pt x="3582" y="18145"/>
                    <a:pt x="3535" y="18152"/>
                    <a:pt x="3491" y="18162"/>
                  </a:cubicBezTo>
                  <a:cubicBezTo>
                    <a:pt x="3415" y="18165"/>
                    <a:pt x="3344" y="18165"/>
                    <a:pt x="3274" y="18185"/>
                  </a:cubicBezTo>
                  <a:cubicBezTo>
                    <a:pt x="3197" y="18205"/>
                    <a:pt x="3127" y="18239"/>
                    <a:pt x="3060" y="18272"/>
                  </a:cubicBezTo>
                  <a:cubicBezTo>
                    <a:pt x="2990" y="18305"/>
                    <a:pt x="2923" y="18346"/>
                    <a:pt x="2863" y="18399"/>
                  </a:cubicBezTo>
                  <a:cubicBezTo>
                    <a:pt x="2809" y="18449"/>
                    <a:pt x="2763" y="18503"/>
                    <a:pt x="2722" y="18563"/>
                  </a:cubicBezTo>
                  <a:cubicBezTo>
                    <a:pt x="2696" y="18606"/>
                    <a:pt x="2672" y="18650"/>
                    <a:pt x="2656" y="18700"/>
                  </a:cubicBezTo>
                  <a:cubicBezTo>
                    <a:pt x="2639" y="18750"/>
                    <a:pt x="2626" y="18800"/>
                    <a:pt x="2612" y="18850"/>
                  </a:cubicBezTo>
                  <a:cubicBezTo>
                    <a:pt x="2592" y="18951"/>
                    <a:pt x="2575" y="19051"/>
                    <a:pt x="2559" y="19151"/>
                  </a:cubicBezTo>
                  <a:cubicBezTo>
                    <a:pt x="2549" y="19198"/>
                    <a:pt x="2542" y="19242"/>
                    <a:pt x="2539" y="19288"/>
                  </a:cubicBezTo>
                  <a:cubicBezTo>
                    <a:pt x="2529" y="19339"/>
                    <a:pt x="2529" y="19392"/>
                    <a:pt x="2532" y="19442"/>
                  </a:cubicBezTo>
                  <a:cubicBezTo>
                    <a:pt x="2539" y="19492"/>
                    <a:pt x="2549" y="19542"/>
                    <a:pt x="2562" y="19589"/>
                  </a:cubicBezTo>
                  <a:cubicBezTo>
                    <a:pt x="2575" y="19626"/>
                    <a:pt x="2589" y="19660"/>
                    <a:pt x="2605" y="19700"/>
                  </a:cubicBezTo>
                  <a:cubicBezTo>
                    <a:pt x="2577" y="19684"/>
                    <a:pt x="2547" y="19675"/>
                    <a:pt x="2517" y="19675"/>
                  </a:cubicBezTo>
                  <a:cubicBezTo>
                    <a:pt x="2502" y="19675"/>
                    <a:pt x="2487" y="19677"/>
                    <a:pt x="2472" y="19683"/>
                  </a:cubicBezTo>
                  <a:cubicBezTo>
                    <a:pt x="2448" y="19690"/>
                    <a:pt x="2428" y="19693"/>
                    <a:pt x="2405" y="19703"/>
                  </a:cubicBezTo>
                  <a:cubicBezTo>
                    <a:pt x="2391" y="19706"/>
                    <a:pt x="2375" y="19706"/>
                    <a:pt x="2361" y="19710"/>
                  </a:cubicBezTo>
                  <a:cubicBezTo>
                    <a:pt x="2315" y="19716"/>
                    <a:pt x="2271" y="19716"/>
                    <a:pt x="2228" y="19716"/>
                  </a:cubicBezTo>
                  <a:cubicBezTo>
                    <a:pt x="2198" y="19716"/>
                    <a:pt x="2174" y="19710"/>
                    <a:pt x="2144" y="19706"/>
                  </a:cubicBezTo>
                  <a:cubicBezTo>
                    <a:pt x="2104" y="19700"/>
                    <a:pt x="2064" y="19690"/>
                    <a:pt x="2024" y="19686"/>
                  </a:cubicBezTo>
                  <a:cubicBezTo>
                    <a:pt x="2002" y="19685"/>
                    <a:pt x="1980" y="19684"/>
                    <a:pt x="1958" y="19684"/>
                  </a:cubicBezTo>
                  <a:cubicBezTo>
                    <a:pt x="1937" y="19684"/>
                    <a:pt x="1915" y="19685"/>
                    <a:pt x="1893" y="19686"/>
                  </a:cubicBezTo>
                  <a:cubicBezTo>
                    <a:pt x="1846" y="19690"/>
                    <a:pt x="1806" y="19700"/>
                    <a:pt x="1763" y="19716"/>
                  </a:cubicBezTo>
                  <a:cubicBezTo>
                    <a:pt x="1723" y="19733"/>
                    <a:pt x="1679" y="19753"/>
                    <a:pt x="1646" y="19777"/>
                  </a:cubicBezTo>
                  <a:cubicBezTo>
                    <a:pt x="1609" y="19807"/>
                    <a:pt x="1576" y="19837"/>
                    <a:pt x="1546" y="19873"/>
                  </a:cubicBezTo>
                  <a:cubicBezTo>
                    <a:pt x="1526" y="19904"/>
                    <a:pt x="1509" y="19934"/>
                    <a:pt x="1495" y="19967"/>
                  </a:cubicBezTo>
                  <a:cubicBezTo>
                    <a:pt x="1469" y="20027"/>
                    <a:pt x="1442" y="20091"/>
                    <a:pt x="1425" y="20154"/>
                  </a:cubicBezTo>
                  <a:cubicBezTo>
                    <a:pt x="1409" y="20221"/>
                    <a:pt x="1405" y="20288"/>
                    <a:pt x="1422" y="20352"/>
                  </a:cubicBezTo>
                  <a:cubicBezTo>
                    <a:pt x="1435" y="20392"/>
                    <a:pt x="1452" y="20435"/>
                    <a:pt x="1475" y="20469"/>
                  </a:cubicBezTo>
                  <a:cubicBezTo>
                    <a:pt x="1492" y="20492"/>
                    <a:pt x="1519" y="20519"/>
                    <a:pt x="1539" y="20542"/>
                  </a:cubicBezTo>
                  <a:cubicBezTo>
                    <a:pt x="1559" y="20569"/>
                    <a:pt x="1579" y="20592"/>
                    <a:pt x="1602" y="20622"/>
                  </a:cubicBezTo>
                  <a:cubicBezTo>
                    <a:pt x="1629" y="20663"/>
                    <a:pt x="1656" y="20706"/>
                    <a:pt x="1689" y="20746"/>
                  </a:cubicBezTo>
                  <a:cubicBezTo>
                    <a:pt x="1719" y="20790"/>
                    <a:pt x="1753" y="20826"/>
                    <a:pt x="1786" y="20860"/>
                  </a:cubicBezTo>
                  <a:cubicBezTo>
                    <a:pt x="1790" y="20863"/>
                    <a:pt x="1793" y="20870"/>
                    <a:pt x="1793" y="20873"/>
                  </a:cubicBezTo>
                  <a:lnTo>
                    <a:pt x="1803" y="20880"/>
                  </a:lnTo>
                  <a:lnTo>
                    <a:pt x="1806" y="20887"/>
                  </a:lnTo>
                  <a:cubicBezTo>
                    <a:pt x="1853" y="20937"/>
                    <a:pt x="1897" y="20990"/>
                    <a:pt x="1943" y="21040"/>
                  </a:cubicBezTo>
                  <a:lnTo>
                    <a:pt x="1957" y="21054"/>
                  </a:lnTo>
                  <a:lnTo>
                    <a:pt x="1970" y="21064"/>
                  </a:lnTo>
                  <a:cubicBezTo>
                    <a:pt x="2004" y="21097"/>
                    <a:pt x="2037" y="21131"/>
                    <a:pt x="2071" y="21161"/>
                  </a:cubicBezTo>
                  <a:cubicBezTo>
                    <a:pt x="2131" y="21221"/>
                    <a:pt x="2208" y="21261"/>
                    <a:pt x="2288" y="21291"/>
                  </a:cubicBezTo>
                  <a:cubicBezTo>
                    <a:pt x="2325" y="21304"/>
                    <a:pt x="2361" y="21321"/>
                    <a:pt x="2405" y="21331"/>
                  </a:cubicBezTo>
                  <a:cubicBezTo>
                    <a:pt x="2432" y="21361"/>
                    <a:pt x="2465" y="21391"/>
                    <a:pt x="2498" y="21415"/>
                  </a:cubicBezTo>
                  <a:cubicBezTo>
                    <a:pt x="2522" y="21432"/>
                    <a:pt x="2542" y="21448"/>
                    <a:pt x="2562" y="21462"/>
                  </a:cubicBezTo>
                  <a:cubicBezTo>
                    <a:pt x="2582" y="21478"/>
                    <a:pt x="2609" y="21492"/>
                    <a:pt x="2629" y="21505"/>
                  </a:cubicBezTo>
                  <a:cubicBezTo>
                    <a:pt x="2672" y="21528"/>
                    <a:pt x="2716" y="21549"/>
                    <a:pt x="2763" y="21562"/>
                  </a:cubicBezTo>
                  <a:cubicBezTo>
                    <a:pt x="2809" y="21579"/>
                    <a:pt x="2856" y="21592"/>
                    <a:pt x="2896" y="21609"/>
                  </a:cubicBezTo>
                  <a:cubicBezTo>
                    <a:pt x="2926" y="21622"/>
                    <a:pt x="2960" y="21639"/>
                    <a:pt x="2990" y="21649"/>
                  </a:cubicBezTo>
                  <a:cubicBezTo>
                    <a:pt x="3017" y="21662"/>
                    <a:pt x="3050" y="21676"/>
                    <a:pt x="3084" y="21689"/>
                  </a:cubicBezTo>
                  <a:cubicBezTo>
                    <a:pt x="3117" y="21699"/>
                    <a:pt x="3150" y="21716"/>
                    <a:pt x="3184" y="21729"/>
                  </a:cubicBezTo>
                  <a:cubicBezTo>
                    <a:pt x="3214" y="21739"/>
                    <a:pt x="3241" y="21746"/>
                    <a:pt x="3267" y="21749"/>
                  </a:cubicBezTo>
                  <a:cubicBezTo>
                    <a:pt x="3284" y="21749"/>
                    <a:pt x="3298" y="21756"/>
                    <a:pt x="3314" y="21756"/>
                  </a:cubicBezTo>
                  <a:lnTo>
                    <a:pt x="3328" y="21756"/>
                  </a:lnTo>
                  <a:cubicBezTo>
                    <a:pt x="3381" y="21756"/>
                    <a:pt x="3431" y="21746"/>
                    <a:pt x="3485" y="21739"/>
                  </a:cubicBezTo>
                  <a:cubicBezTo>
                    <a:pt x="3535" y="21729"/>
                    <a:pt x="3592" y="21716"/>
                    <a:pt x="3642" y="21699"/>
                  </a:cubicBezTo>
                  <a:cubicBezTo>
                    <a:pt x="3742" y="21662"/>
                    <a:pt x="3843" y="21615"/>
                    <a:pt x="3936" y="21562"/>
                  </a:cubicBezTo>
                  <a:cubicBezTo>
                    <a:pt x="4030" y="21508"/>
                    <a:pt x="4110" y="21442"/>
                    <a:pt x="4184" y="21375"/>
                  </a:cubicBezTo>
                  <a:cubicBezTo>
                    <a:pt x="4227" y="21338"/>
                    <a:pt x="4267" y="21304"/>
                    <a:pt x="4304" y="21264"/>
                  </a:cubicBezTo>
                  <a:cubicBezTo>
                    <a:pt x="4344" y="21231"/>
                    <a:pt x="4377" y="21194"/>
                    <a:pt x="4411" y="21161"/>
                  </a:cubicBezTo>
                  <a:cubicBezTo>
                    <a:pt x="4421" y="21147"/>
                    <a:pt x="4438" y="21137"/>
                    <a:pt x="4454" y="21124"/>
                  </a:cubicBezTo>
                  <a:lnTo>
                    <a:pt x="4494" y="21097"/>
                  </a:lnTo>
                  <a:cubicBezTo>
                    <a:pt x="4515" y="21087"/>
                    <a:pt x="4538" y="21077"/>
                    <a:pt x="4561" y="21064"/>
                  </a:cubicBezTo>
                  <a:cubicBezTo>
                    <a:pt x="4581" y="21057"/>
                    <a:pt x="4598" y="21054"/>
                    <a:pt x="4618" y="21047"/>
                  </a:cubicBezTo>
                  <a:cubicBezTo>
                    <a:pt x="4628" y="21047"/>
                    <a:pt x="4632" y="21044"/>
                    <a:pt x="4638" y="21044"/>
                  </a:cubicBezTo>
                  <a:lnTo>
                    <a:pt x="4648" y="21044"/>
                  </a:lnTo>
                  <a:cubicBezTo>
                    <a:pt x="4665" y="21047"/>
                    <a:pt x="4682" y="21054"/>
                    <a:pt x="4695" y="21054"/>
                  </a:cubicBezTo>
                  <a:cubicBezTo>
                    <a:pt x="4705" y="21064"/>
                    <a:pt x="4722" y="21077"/>
                    <a:pt x="4735" y="21087"/>
                  </a:cubicBezTo>
                  <a:lnTo>
                    <a:pt x="4735" y="21077"/>
                  </a:lnTo>
                  <a:lnTo>
                    <a:pt x="4735" y="21070"/>
                  </a:lnTo>
                  <a:lnTo>
                    <a:pt x="4735" y="21060"/>
                  </a:lnTo>
                  <a:cubicBezTo>
                    <a:pt x="4745" y="21064"/>
                    <a:pt x="4755" y="21070"/>
                    <a:pt x="4765" y="21074"/>
                  </a:cubicBezTo>
                  <a:cubicBezTo>
                    <a:pt x="4782" y="21094"/>
                    <a:pt x="4802" y="21114"/>
                    <a:pt x="4819" y="21137"/>
                  </a:cubicBezTo>
                  <a:cubicBezTo>
                    <a:pt x="4849" y="21171"/>
                    <a:pt x="4882" y="21197"/>
                    <a:pt x="4916" y="21228"/>
                  </a:cubicBezTo>
                  <a:lnTo>
                    <a:pt x="4973" y="21288"/>
                  </a:lnTo>
                  <a:cubicBezTo>
                    <a:pt x="5019" y="21355"/>
                    <a:pt x="5063" y="21421"/>
                    <a:pt x="5106" y="21482"/>
                  </a:cubicBezTo>
                  <a:cubicBezTo>
                    <a:pt x="5167" y="21562"/>
                    <a:pt x="5230" y="21639"/>
                    <a:pt x="5287" y="21716"/>
                  </a:cubicBezTo>
                  <a:cubicBezTo>
                    <a:pt x="5340" y="21793"/>
                    <a:pt x="5391" y="21873"/>
                    <a:pt x="5447" y="21946"/>
                  </a:cubicBezTo>
                  <a:cubicBezTo>
                    <a:pt x="5501" y="22023"/>
                    <a:pt x="5558" y="22094"/>
                    <a:pt x="5618" y="22167"/>
                  </a:cubicBezTo>
                  <a:cubicBezTo>
                    <a:pt x="5675" y="22241"/>
                    <a:pt x="5738" y="22311"/>
                    <a:pt x="5798" y="22381"/>
                  </a:cubicBezTo>
                  <a:cubicBezTo>
                    <a:pt x="5855" y="22451"/>
                    <a:pt x="5919" y="22525"/>
                    <a:pt x="5972" y="22602"/>
                  </a:cubicBezTo>
                  <a:lnTo>
                    <a:pt x="6200" y="22929"/>
                  </a:lnTo>
                  <a:cubicBezTo>
                    <a:pt x="6273" y="23033"/>
                    <a:pt x="6357" y="23133"/>
                    <a:pt x="6434" y="23237"/>
                  </a:cubicBezTo>
                  <a:cubicBezTo>
                    <a:pt x="6487" y="23317"/>
                    <a:pt x="6541" y="23397"/>
                    <a:pt x="6587" y="23481"/>
                  </a:cubicBezTo>
                  <a:cubicBezTo>
                    <a:pt x="6638" y="23565"/>
                    <a:pt x="6691" y="23652"/>
                    <a:pt x="6738" y="23738"/>
                  </a:cubicBezTo>
                  <a:cubicBezTo>
                    <a:pt x="6834" y="23905"/>
                    <a:pt x="6927" y="24078"/>
                    <a:pt x="7021" y="24247"/>
                  </a:cubicBezTo>
                  <a:lnTo>
                    <a:pt x="7021" y="24247"/>
                  </a:lnTo>
                  <a:cubicBezTo>
                    <a:pt x="7020" y="24247"/>
                    <a:pt x="7019" y="24247"/>
                    <a:pt x="7019" y="24247"/>
                  </a:cubicBezTo>
                  <a:lnTo>
                    <a:pt x="7019" y="24247"/>
                  </a:lnTo>
                  <a:cubicBezTo>
                    <a:pt x="7079" y="24367"/>
                    <a:pt x="7146" y="24487"/>
                    <a:pt x="7213" y="24608"/>
                  </a:cubicBezTo>
                  <a:cubicBezTo>
                    <a:pt x="7243" y="24668"/>
                    <a:pt x="7276" y="24725"/>
                    <a:pt x="7306" y="24785"/>
                  </a:cubicBezTo>
                  <a:cubicBezTo>
                    <a:pt x="7336" y="24849"/>
                    <a:pt x="7363" y="24915"/>
                    <a:pt x="7393" y="24976"/>
                  </a:cubicBezTo>
                  <a:cubicBezTo>
                    <a:pt x="7447" y="25103"/>
                    <a:pt x="7504" y="25223"/>
                    <a:pt x="7547" y="25350"/>
                  </a:cubicBezTo>
                  <a:cubicBezTo>
                    <a:pt x="7577" y="25434"/>
                    <a:pt x="7604" y="25511"/>
                    <a:pt x="7627" y="25594"/>
                  </a:cubicBezTo>
                  <a:cubicBezTo>
                    <a:pt x="7637" y="25621"/>
                    <a:pt x="7641" y="25641"/>
                    <a:pt x="7647" y="25668"/>
                  </a:cubicBezTo>
                  <a:cubicBezTo>
                    <a:pt x="7631" y="25651"/>
                    <a:pt x="7621" y="25634"/>
                    <a:pt x="7604" y="25621"/>
                  </a:cubicBezTo>
                  <a:lnTo>
                    <a:pt x="7440" y="25470"/>
                  </a:lnTo>
                  <a:lnTo>
                    <a:pt x="7440" y="25470"/>
                  </a:lnTo>
                  <a:lnTo>
                    <a:pt x="7443" y="25474"/>
                  </a:lnTo>
                  <a:cubicBezTo>
                    <a:pt x="7410" y="25444"/>
                    <a:pt x="7377" y="25417"/>
                    <a:pt x="7346" y="25383"/>
                  </a:cubicBezTo>
                  <a:lnTo>
                    <a:pt x="7260" y="25293"/>
                  </a:lnTo>
                  <a:cubicBezTo>
                    <a:pt x="7219" y="25253"/>
                    <a:pt x="7173" y="25210"/>
                    <a:pt x="7122" y="25173"/>
                  </a:cubicBezTo>
                  <a:cubicBezTo>
                    <a:pt x="7102" y="25156"/>
                    <a:pt x="7076" y="25139"/>
                    <a:pt x="7052" y="25123"/>
                  </a:cubicBezTo>
                  <a:cubicBezTo>
                    <a:pt x="7022" y="25103"/>
                    <a:pt x="6992" y="25086"/>
                    <a:pt x="6962" y="25069"/>
                  </a:cubicBezTo>
                  <a:cubicBezTo>
                    <a:pt x="6908" y="25036"/>
                    <a:pt x="6855" y="25009"/>
                    <a:pt x="6801" y="24982"/>
                  </a:cubicBezTo>
                  <a:cubicBezTo>
                    <a:pt x="6745" y="24952"/>
                    <a:pt x="6691" y="24925"/>
                    <a:pt x="6634" y="24899"/>
                  </a:cubicBezTo>
                  <a:cubicBezTo>
                    <a:pt x="6598" y="24845"/>
                    <a:pt x="6560" y="24794"/>
                    <a:pt x="6523" y="24738"/>
                  </a:cubicBezTo>
                  <a:lnTo>
                    <a:pt x="6523" y="24738"/>
                  </a:lnTo>
                  <a:cubicBezTo>
                    <a:pt x="6530" y="24742"/>
                    <a:pt x="6536" y="24745"/>
                    <a:pt x="6544" y="24752"/>
                  </a:cubicBezTo>
                  <a:cubicBezTo>
                    <a:pt x="6531" y="24734"/>
                    <a:pt x="6517" y="24716"/>
                    <a:pt x="6501" y="24697"/>
                  </a:cubicBezTo>
                  <a:lnTo>
                    <a:pt x="6501" y="24697"/>
                  </a:lnTo>
                  <a:cubicBezTo>
                    <a:pt x="6505" y="24702"/>
                    <a:pt x="6508" y="24708"/>
                    <a:pt x="6511" y="24715"/>
                  </a:cubicBezTo>
                  <a:cubicBezTo>
                    <a:pt x="6510" y="24715"/>
                    <a:pt x="6510" y="24715"/>
                    <a:pt x="6510" y="24715"/>
                  </a:cubicBezTo>
                  <a:lnTo>
                    <a:pt x="6510" y="24715"/>
                  </a:lnTo>
                  <a:cubicBezTo>
                    <a:pt x="6510" y="24716"/>
                    <a:pt x="6511" y="24717"/>
                    <a:pt x="6511" y="24718"/>
                  </a:cubicBezTo>
                  <a:cubicBezTo>
                    <a:pt x="6515" y="24725"/>
                    <a:pt x="6519" y="24731"/>
                    <a:pt x="6523" y="24738"/>
                  </a:cubicBezTo>
                  <a:lnTo>
                    <a:pt x="6523" y="24738"/>
                  </a:lnTo>
                  <a:cubicBezTo>
                    <a:pt x="6520" y="24736"/>
                    <a:pt x="6516" y="24734"/>
                    <a:pt x="6511" y="24731"/>
                  </a:cubicBezTo>
                  <a:lnTo>
                    <a:pt x="6491" y="24718"/>
                  </a:lnTo>
                  <a:lnTo>
                    <a:pt x="6477" y="24708"/>
                  </a:lnTo>
                  <a:lnTo>
                    <a:pt x="6474" y="24705"/>
                  </a:lnTo>
                  <a:lnTo>
                    <a:pt x="6447" y="24688"/>
                  </a:lnTo>
                  <a:lnTo>
                    <a:pt x="6437" y="24681"/>
                  </a:lnTo>
                  <a:lnTo>
                    <a:pt x="6424" y="24671"/>
                  </a:lnTo>
                  <a:cubicBezTo>
                    <a:pt x="6377" y="24638"/>
                    <a:pt x="6330" y="24604"/>
                    <a:pt x="6277" y="24584"/>
                  </a:cubicBezTo>
                  <a:cubicBezTo>
                    <a:pt x="6230" y="24564"/>
                    <a:pt x="6186" y="24548"/>
                    <a:pt x="6139" y="24534"/>
                  </a:cubicBezTo>
                  <a:cubicBezTo>
                    <a:pt x="6123" y="24531"/>
                    <a:pt x="6109" y="24524"/>
                    <a:pt x="6096" y="24521"/>
                  </a:cubicBezTo>
                  <a:cubicBezTo>
                    <a:pt x="6056" y="24507"/>
                    <a:pt x="6012" y="24491"/>
                    <a:pt x="5972" y="24481"/>
                  </a:cubicBezTo>
                  <a:cubicBezTo>
                    <a:pt x="5902" y="24454"/>
                    <a:pt x="5829" y="24431"/>
                    <a:pt x="5758" y="24407"/>
                  </a:cubicBezTo>
                  <a:cubicBezTo>
                    <a:pt x="5738" y="24404"/>
                    <a:pt x="5718" y="24397"/>
                    <a:pt x="5695" y="24390"/>
                  </a:cubicBezTo>
                  <a:cubicBezTo>
                    <a:pt x="5675" y="24387"/>
                    <a:pt x="5655" y="24380"/>
                    <a:pt x="5635" y="24374"/>
                  </a:cubicBezTo>
                  <a:lnTo>
                    <a:pt x="5578" y="24357"/>
                  </a:lnTo>
                  <a:cubicBezTo>
                    <a:pt x="5511" y="24340"/>
                    <a:pt x="5451" y="24320"/>
                    <a:pt x="5401" y="24307"/>
                  </a:cubicBezTo>
                  <a:cubicBezTo>
                    <a:pt x="5357" y="24297"/>
                    <a:pt x="5317" y="24283"/>
                    <a:pt x="5270" y="24270"/>
                  </a:cubicBezTo>
                  <a:lnTo>
                    <a:pt x="5217" y="24253"/>
                  </a:lnTo>
                  <a:cubicBezTo>
                    <a:pt x="5193" y="24250"/>
                    <a:pt x="5173" y="24240"/>
                    <a:pt x="5153" y="24237"/>
                  </a:cubicBezTo>
                  <a:cubicBezTo>
                    <a:pt x="5106" y="24223"/>
                    <a:pt x="5060" y="24207"/>
                    <a:pt x="5016" y="24197"/>
                  </a:cubicBezTo>
                  <a:cubicBezTo>
                    <a:pt x="4983" y="24183"/>
                    <a:pt x="4949" y="24170"/>
                    <a:pt x="4916" y="24153"/>
                  </a:cubicBezTo>
                  <a:cubicBezTo>
                    <a:pt x="4882" y="24136"/>
                    <a:pt x="4852" y="24120"/>
                    <a:pt x="4819" y="24106"/>
                  </a:cubicBezTo>
                  <a:lnTo>
                    <a:pt x="4809" y="24103"/>
                  </a:lnTo>
                  <a:cubicBezTo>
                    <a:pt x="4785" y="24090"/>
                    <a:pt x="4765" y="24080"/>
                    <a:pt x="4739" y="24066"/>
                  </a:cubicBezTo>
                  <a:lnTo>
                    <a:pt x="4739" y="24066"/>
                  </a:lnTo>
                  <a:lnTo>
                    <a:pt x="4769" y="24090"/>
                  </a:lnTo>
                  <a:cubicBezTo>
                    <a:pt x="4809" y="24130"/>
                    <a:pt x="4852" y="24166"/>
                    <a:pt x="4899" y="24203"/>
                  </a:cubicBezTo>
                  <a:cubicBezTo>
                    <a:pt x="4956" y="24250"/>
                    <a:pt x="5026" y="24290"/>
                    <a:pt x="5106" y="24324"/>
                  </a:cubicBezTo>
                  <a:cubicBezTo>
                    <a:pt x="5156" y="24347"/>
                    <a:pt x="5207" y="24364"/>
                    <a:pt x="5257" y="24380"/>
                  </a:cubicBezTo>
                  <a:lnTo>
                    <a:pt x="5287" y="24390"/>
                  </a:lnTo>
                  <a:cubicBezTo>
                    <a:pt x="5344" y="24414"/>
                    <a:pt x="5404" y="24434"/>
                    <a:pt x="5467" y="24451"/>
                  </a:cubicBezTo>
                  <a:cubicBezTo>
                    <a:pt x="5524" y="24467"/>
                    <a:pt x="5584" y="24487"/>
                    <a:pt x="5641" y="24504"/>
                  </a:cubicBezTo>
                  <a:lnTo>
                    <a:pt x="5645" y="24504"/>
                  </a:lnTo>
                  <a:cubicBezTo>
                    <a:pt x="5671" y="24514"/>
                    <a:pt x="5695" y="24521"/>
                    <a:pt x="5725" y="24531"/>
                  </a:cubicBezTo>
                  <a:cubicBezTo>
                    <a:pt x="5755" y="24538"/>
                    <a:pt x="5785" y="24551"/>
                    <a:pt x="5812" y="24558"/>
                  </a:cubicBezTo>
                  <a:cubicBezTo>
                    <a:pt x="5842" y="24571"/>
                    <a:pt x="5875" y="24584"/>
                    <a:pt x="5905" y="24598"/>
                  </a:cubicBezTo>
                  <a:cubicBezTo>
                    <a:pt x="5939" y="24608"/>
                    <a:pt x="5972" y="24621"/>
                    <a:pt x="6002" y="24638"/>
                  </a:cubicBezTo>
                  <a:cubicBezTo>
                    <a:pt x="6026" y="24648"/>
                    <a:pt x="6046" y="24655"/>
                    <a:pt x="6073" y="24668"/>
                  </a:cubicBezTo>
                  <a:cubicBezTo>
                    <a:pt x="6106" y="24681"/>
                    <a:pt x="6143" y="24691"/>
                    <a:pt x="6176" y="24708"/>
                  </a:cubicBezTo>
                  <a:cubicBezTo>
                    <a:pt x="6203" y="24721"/>
                    <a:pt x="6226" y="24738"/>
                    <a:pt x="6246" y="24752"/>
                  </a:cubicBezTo>
                  <a:cubicBezTo>
                    <a:pt x="6270" y="24768"/>
                    <a:pt x="6290" y="24782"/>
                    <a:pt x="6310" y="24798"/>
                  </a:cubicBezTo>
                  <a:cubicBezTo>
                    <a:pt x="6337" y="24818"/>
                    <a:pt x="6363" y="24835"/>
                    <a:pt x="6390" y="24855"/>
                  </a:cubicBezTo>
                  <a:cubicBezTo>
                    <a:pt x="6424" y="24882"/>
                    <a:pt x="6464" y="24905"/>
                    <a:pt x="6504" y="24932"/>
                  </a:cubicBezTo>
                  <a:cubicBezTo>
                    <a:pt x="6544" y="24966"/>
                    <a:pt x="6584" y="24982"/>
                    <a:pt x="6608" y="24999"/>
                  </a:cubicBezTo>
                  <a:lnTo>
                    <a:pt x="6604" y="24999"/>
                  </a:lnTo>
                  <a:cubicBezTo>
                    <a:pt x="6577" y="24999"/>
                    <a:pt x="6554" y="25002"/>
                    <a:pt x="6527" y="25006"/>
                  </a:cubicBezTo>
                  <a:cubicBezTo>
                    <a:pt x="6504" y="25012"/>
                    <a:pt x="6477" y="25012"/>
                    <a:pt x="6454" y="25016"/>
                  </a:cubicBezTo>
                  <a:cubicBezTo>
                    <a:pt x="6397" y="25022"/>
                    <a:pt x="6350" y="25032"/>
                    <a:pt x="6300" y="25042"/>
                  </a:cubicBezTo>
                  <a:cubicBezTo>
                    <a:pt x="6273" y="25049"/>
                    <a:pt x="6250" y="25056"/>
                    <a:pt x="6223" y="25066"/>
                  </a:cubicBezTo>
                  <a:cubicBezTo>
                    <a:pt x="6220" y="25066"/>
                    <a:pt x="6210" y="25069"/>
                    <a:pt x="6206" y="25073"/>
                  </a:cubicBezTo>
                  <a:cubicBezTo>
                    <a:pt x="6190" y="25076"/>
                    <a:pt x="6173" y="25086"/>
                    <a:pt x="6160" y="25089"/>
                  </a:cubicBezTo>
                  <a:cubicBezTo>
                    <a:pt x="6093" y="25119"/>
                    <a:pt x="6022" y="25149"/>
                    <a:pt x="5956" y="25173"/>
                  </a:cubicBezTo>
                  <a:cubicBezTo>
                    <a:pt x="5925" y="25186"/>
                    <a:pt x="5895" y="25200"/>
                    <a:pt x="5872" y="25206"/>
                  </a:cubicBezTo>
                  <a:lnTo>
                    <a:pt x="5859" y="25210"/>
                  </a:lnTo>
                  <a:lnTo>
                    <a:pt x="5845" y="25216"/>
                  </a:lnTo>
                  <a:cubicBezTo>
                    <a:pt x="5812" y="25233"/>
                    <a:pt x="5775" y="25243"/>
                    <a:pt x="5742" y="25256"/>
                  </a:cubicBezTo>
                  <a:lnTo>
                    <a:pt x="5725" y="25266"/>
                  </a:lnTo>
                  <a:lnTo>
                    <a:pt x="5688" y="25276"/>
                  </a:lnTo>
                  <a:cubicBezTo>
                    <a:pt x="5685" y="25276"/>
                    <a:pt x="5678" y="25283"/>
                    <a:pt x="5678" y="25283"/>
                  </a:cubicBezTo>
                  <a:lnTo>
                    <a:pt x="5645" y="25293"/>
                  </a:lnTo>
                  <a:cubicBezTo>
                    <a:pt x="5628" y="25300"/>
                    <a:pt x="5618" y="25303"/>
                    <a:pt x="5601" y="25310"/>
                  </a:cubicBezTo>
                  <a:cubicBezTo>
                    <a:pt x="5544" y="25327"/>
                    <a:pt x="5501" y="25340"/>
                    <a:pt x="5457" y="25350"/>
                  </a:cubicBezTo>
                  <a:cubicBezTo>
                    <a:pt x="5417" y="25363"/>
                    <a:pt x="5374" y="25370"/>
                    <a:pt x="5337" y="25373"/>
                  </a:cubicBezTo>
                  <a:lnTo>
                    <a:pt x="5334" y="25373"/>
                  </a:lnTo>
                  <a:cubicBezTo>
                    <a:pt x="5320" y="25373"/>
                    <a:pt x="5310" y="25377"/>
                    <a:pt x="5300" y="25377"/>
                  </a:cubicBezTo>
                  <a:cubicBezTo>
                    <a:pt x="5260" y="25383"/>
                    <a:pt x="5227" y="25387"/>
                    <a:pt x="5190" y="25390"/>
                  </a:cubicBezTo>
                  <a:lnTo>
                    <a:pt x="5156" y="25390"/>
                  </a:lnTo>
                  <a:cubicBezTo>
                    <a:pt x="5133" y="25390"/>
                    <a:pt x="5106" y="25390"/>
                    <a:pt x="5083" y="25387"/>
                  </a:cubicBezTo>
                  <a:cubicBezTo>
                    <a:pt x="5056" y="25383"/>
                    <a:pt x="5036" y="25383"/>
                    <a:pt x="5009" y="25373"/>
                  </a:cubicBezTo>
                  <a:cubicBezTo>
                    <a:pt x="4976" y="25367"/>
                    <a:pt x="4953" y="25357"/>
                    <a:pt x="4922" y="25350"/>
                  </a:cubicBezTo>
                  <a:cubicBezTo>
                    <a:pt x="4849" y="25320"/>
                    <a:pt x="4775" y="25286"/>
                    <a:pt x="4705" y="25250"/>
                  </a:cubicBezTo>
                  <a:lnTo>
                    <a:pt x="4655" y="25220"/>
                  </a:lnTo>
                  <a:lnTo>
                    <a:pt x="4638" y="25213"/>
                  </a:lnTo>
                  <a:cubicBezTo>
                    <a:pt x="4622" y="25203"/>
                    <a:pt x="4605" y="25190"/>
                    <a:pt x="4585" y="25180"/>
                  </a:cubicBezTo>
                  <a:cubicBezTo>
                    <a:pt x="4568" y="25166"/>
                    <a:pt x="4551" y="25156"/>
                    <a:pt x="4535" y="25143"/>
                  </a:cubicBezTo>
                  <a:lnTo>
                    <a:pt x="4538" y="25143"/>
                  </a:lnTo>
                  <a:lnTo>
                    <a:pt x="4535" y="25139"/>
                  </a:lnTo>
                  <a:cubicBezTo>
                    <a:pt x="4501" y="25116"/>
                    <a:pt x="4468" y="25089"/>
                    <a:pt x="4438" y="25066"/>
                  </a:cubicBezTo>
                  <a:cubicBezTo>
                    <a:pt x="4401" y="25032"/>
                    <a:pt x="4364" y="24989"/>
                    <a:pt x="4324" y="24949"/>
                  </a:cubicBezTo>
                  <a:cubicBezTo>
                    <a:pt x="4317" y="24939"/>
                    <a:pt x="4307" y="24932"/>
                    <a:pt x="4301" y="24919"/>
                  </a:cubicBezTo>
                  <a:cubicBezTo>
                    <a:pt x="4287" y="24905"/>
                    <a:pt x="4281" y="24889"/>
                    <a:pt x="4267" y="24875"/>
                  </a:cubicBezTo>
                  <a:cubicBezTo>
                    <a:pt x="4254" y="24865"/>
                    <a:pt x="4247" y="24849"/>
                    <a:pt x="4234" y="24835"/>
                  </a:cubicBezTo>
                  <a:cubicBezTo>
                    <a:pt x="4217" y="24815"/>
                    <a:pt x="4204" y="24792"/>
                    <a:pt x="4187" y="24775"/>
                  </a:cubicBezTo>
                  <a:cubicBezTo>
                    <a:pt x="4180" y="24765"/>
                    <a:pt x="4167" y="24752"/>
                    <a:pt x="4157" y="24738"/>
                  </a:cubicBezTo>
                  <a:lnTo>
                    <a:pt x="4147" y="24718"/>
                  </a:lnTo>
                  <a:lnTo>
                    <a:pt x="4130" y="24698"/>
                  </a:lnTo>
                  <a:cubicBezTo>
                    <a:pt x="4123" y="24688"/>
                    <a:pt x="4120" y="24685"/>
                    <a:pt x="4113" y="24675"/>
                  </a:cubicBezTo>
                  <a:cubicBezTo>
                    <a:pt x="4107" y="24668"/>
                    <a:pt x="4103" y="24665"/>
                    <a:pt x="4097" y="24655"/>
                  </a:cubicBezTo>
                  <a:cubicBezTo>
                    <a:pt x="4087" y="24641"/>
                    <a:pt x="4073" y="24624"/>
                    <a:pt x="4067" y="24614"/>
                  </a:cubicBezTo>
                  <a:lnTo>
                    <a:pt x="4057" y="24604"/>
                  </a:lnTo>
                  <a:lnTo>
                    <a:pt x="4050" y="24598"/>
                  </a:lnTo>
                  <a:cubicBezTo>
                    <a:pt x="4046" y="24588"/>
                    <a:pt x="4036" y="24581"/>
                    <a:pt x="4033" y="24574"/>
                  </a:cubicBezTo>
                  <a:cubicBezTo>
                    <a:pt x="4023" y="24564"/>
                    <a:pt x="4013" y="24551"/>
                    <a:pt x="4003" y="24534"/>
                  </a:cubicBezTo>
                  <a:cubicBezTo>
                    <a:pt x="3983" y="24501"/>
                    <a:pt x="3956" y="24471"/>
                    <a:pt x="3936" y="24437"/>
                  </a:cubicBezTo>
                  <a:lnTo>
                    <a:pt x="3916" y="24407"/>
                  </a:lnTo>
                  <a:cubicBezTo>
                    <a:pt x="3879" y="24350"/>
                    <a:pt x="3839" y="24297"/>
                    <a:pt x="3802" y="24237"/>
                  </a:cubicBezTo>
                  <a:cubicBezTo>
                    <a:pt x="3782" y="24210"/>
                    <a:pt x="3766" y="24180"/>
                    <a:pt x="3746" y="24150"/>
                  </a:cubicBezTo>
                  <a:lnTo>
                    <a:pt x="3682" y="24063"/>
                  </a:lnTo>
                  <a:lnTo>
                    <a:pt x="3652" y="24026"/>
                  </a:lnTo>
                  <a:cubicBezTo>
                    <a:pt x="3632" y="23996"/>
                    <a:pt x="3615" y="23969"/>
                    <a:pt x="3595" y="23946"/>
                  </a:cubicBezTo>
                  <a:lnTo>
                    <a:pt x="3575" y="23919"/>
                  </a:lnTo>
                  <a:cubicBezTo>
                    <a:pt x="3555" y="23899"/>
                    <a:pt x="3538" y="23876"/>
                    <a:pt x="3525" y="23852"/>
                  </a:cubicBezTo>
                  <a:lnTo>
                    <a:pt x="3485" y="23802"/>
                  </a:lnTo>
                  <a:lnTo>
                    <a:pt x="3471" y="23785"/>
                  </a:lnTo>
                  <a:lnTo>
                    <a:pt x="3455" y="23765"/>
                  </a:lnTo>
                  <a:cubicBezTo>
                    <a:pt x="3438" y="23745"/>
                    <a:pt x="3428" y="23725"/>
                    <a:pt x="3411" y="23702"/>
                  </a:cubicBezTo>
                  <a:cubicBezTo>
                    <a:pt x="3398" y="23685"/>
                    <a:pt x="3388" y="23675"/>
                    <a:pt x="3378" y="23658"/>
                  </a:cubicBezTo>
                  <a:cubicBezTo>
                    <a:pt x="3371" y="23648"/>
                    <a:pt x="3368" y="23645"/>
                    <a:pt x="3364" y="23635"/>
                  </a:cubicBezTo>
                  <a:lnTo>
                    <a:pt x="3364" y="23632"/>
                  </a:lnTo>
                  <a:cubicBezTo>
                    <a:pt x="3368" y="23632"/>
                    <a:pt x="3371" y="23632"/>
                    <a:pt x="3378" y="23635"/>
                  </a:cubicBezTo>
                  <a:cubicBezTo>
                    <a:pt x="3405" y="23645"/>
                    <a:pt x="3435" y="23648"/>
                    <a:pt x="3468" y="23658"/>
                  </a:cubicBezTo>
                  <a:lnTo>
                    <a:pt x="3471" y="23658"/>
                  </a:lnTo>
                  <a:cubicBezTo>
                    <a:pt x="3495" y="23662"/>
                    <a:pt x="3518" y="23665"/>
                    <a:pt x="3538" y="23668"/>
                  </a:cubicBezTo>
                  <a:cubicBezTo>
                    <a:pt x="3565" y="23675"/>
                    <a:pt x="3588" y="23678"/>
                    <a:pt x="3619" y="23678"/>
                  </a:cubicBezTo>
                  <a:cubicBezTo>
                    <a:pt x="3665" y="23682"/>
                    <a:pt x="3715" y="23685"/>
                    <a:pt x="3772" y="23692"/>
                  </a:cubicBezTo>
                  <a:cubicBezTo>
                    <a:pt x="3799" y="23692"/>
                    <a:pt x="3829" y="23695"/>
                    <a:pt x="3853" y="23695"/>
                  </a:cubicBezTo>
                  <a:lnTo>
                    <a:pt x="3916" y="23695"/>
                  </a:lnTo>
                  <a:cubicBezTo>
                    <a:pt x="3966" y="23698"/>
                    <a:pt x="4016" y="23698"/>
                    <a:pt x="4067" y="23702"/>
                  </a:cubicBezTo>
                  <a:lnTo>
                    <a:pt x="4107" y="23702"/>
                  </a:lnTo>
                  <a:lnTo>
                    <a:pt x="4150" y="23708"/>
                  </a:lnTo>
                  <a:cubicBezTo>
                    <a:pt x="4167" y="23708"/>
                    <a:pt x="4184" y="23712"/>
                    <a:pt x="4200" y="23712"/>
                  </a:cubicBezTo>
                  <a:cubicBezTo>
                    <a:pt x="4224" y="23712"/>
                    <a:pt x="4247" y="23715"/>
                    <a:pt x="4270" y="23715"/>
                  </a:cubicBezTo>
                  <a:lnTo>
                    <a:pt x="4291" y="23715"/>
                  </a:lnTo>
                  <a:cubicBezTo>
                    <a:pt x="4341" y="23718"/>
                    <a:pt x="4391" y="23718"/>
                    <a:pt x="4438" y="23722"/>
                  </a:cubicBezTo>
                  <a:lnTo>
                    <a:pt x="4471" y="23722"/>
                  </a:lnTo>
                  <a:cubicBezTo>
                    <a:pt x="4515" y="23722"/>
                    <a:pt x="4558" y="23728"/>
                    <a:pt x="4598" y="23728"/>
                  </a:cubicBezTo>
                  <a:cubicBezTo>
                    <a:pt x="4652" y="23728"/>
                    <a:pt x="4702" y="23732"/>
                    <a:pt x="4752" y="23735"/>
                  </a:cubicBezTo>
                  <a:cubicBezTo>
                    <a:pt x="4802" y="23738"/>
                    <a:pt x="4852" y="23738"/>
                    <a:pt x="4892" y="23745"/>
                  </a:cubicBezTo>
                  <a:cubicBezTo>
                    <a:pt x="4943" y="23749"/>
                    <a:pt x="4993" y="23752"/>
                    <a:pt x="5043" y="23752"/>
                  </a:cubicBezTo>
                  <a:lnTo>
                    <a:pt x="5086" y="23755"/>
                  </a:lnTo>
                  <a:cubicBezTo>
                    <a:pt x="5120" y="23755"/>
                    <a:pt x="5150" y="23762"/>
                    <a:pt x="5183" y="23762"/>
                  </a:cubicBezTo>
                  <a:lnTo>
                    <a:pt x="5243" y="23762"/>
                  </a:lnTo>
                  <a:cubicBezTo>
                    <a:pt x="5277" y="23765"/>
                    <a:pt x="5307" y="23769"/>
                    <a:pt x="5340" y="23779"/>
                  </a:cubicBezTo>
                  <a:cubicBezTo>
                    <a:pt x="5360" y="23782"/>
                    <a:pt x="5384" y="23789"/>
                    <a:pt x="5404" y="23795"/>
                  </a:cubicBezTo>
                  <a:cubicBezTo>
                    <a:pt x="5424" y="23802"/>
                    <a:pt x="5444" y="23805"/>
                    <a:pt x="5461" y="23815"/>
                  </a:cubicBezTo>
                  <a:lnTo>
                    <a:pt x="5487" y="23822"/>
                  </a:lnTo>
                  <a:lnTo>
                    <a:pt x="5551" y="23849"/>
                  </a:lnTo>
                  <a:cubicBezTo>
                    <a:pt x="5578" y="23862"/>
                    <a:pt x="5608" y="23872"/>
                    <a:pt x="5635" y="23886"/>
                  </a:cubicBezTo>
                  <a:cubicBezTo>
                    <a:pt x="5651" y="23896"/>
                    <a:pt x="5671" y="23906"/>
                    <a:pt x="5688" y="23916"/>
                  </a:cubicBezTo>
                  <a:cubicBezTo>
                    <a:pt x="5705" y="23922"/>
                    <a:pt x="5718" y="23932"/>
                    <a:pt x="5735" y="23946"/>
                  </a:cubicBezTo>
                  <a:lnTo>
                    <a:pt x="5742" y="23949"/>
                  </a:lnTo>
                  <a:cubicBezTo>
                    <a:pt x="5775" y="23973"/>
                    <a:pt x="5802" y="23989"/>
                    <a:pt x="5829" y="24013"/>
                  </a:cubicBezTo>
                  <a:cubicBezTo>
                    <a:pt x="5859" y="24033"/>
                    <a:pt x="5885" y="24056"/>
                    <a:pt x="5912" y="24080"/>
                  </a:cubicBezTo>
                  <a:lnTo>
                    <a:pt x="5919" y="24083"/>
                  </a:lnTo>
                  <a:cubicBezTo>
                    <a:pt x="5969" y="24130"/>
                    <a:pt x="6019" y="24173"/>
                    <a:pt x="6063" y="24220"/>
                  </a:cubicBezTo>
                  <a:lnTo>
                    <a:pt x="6113" y="24270"/>
                  </a:lnTo>
                  <a:lnTo>
                    <a:pt x="6126" y="24283"/>
                  </a:lnTo>
                  <a:cubicBezTo>
                    <a:pt x="6153" y="24307"/>
                    <a:pt x="6180" y="24334"/>
                    <a:pt x="6206" y="24364"/>
                  </a:cubicBezTo>
                  <a:lnTo>
                    <a:pt x="6213" y="24370"/>
                  </a:lnTo>
                  <a:lnTo>
                    <a:pt x="6223" y="24380"/>
                  </a:lnTo>
                  <a:cubicBezTo>
                    <a:pt x="6230" y="24390"/>
                    <a:pt x="6243" y="24400"/>
                    <a:pt x="6253" y="24414"/>
                  </a:cubicBezTo>
                  <a:lnTo>
                    <a:pt x="6277" y="24437"/>
                  </a:lnTo>
                  <a:lnTo>
                    <a:pt x="6303" y="24464"/>
                  </a:lnTo>
                  <a:cubicBezTo>
                    <a:pt x="6337" y="24501"/>
                    <a:pt x="6370" y="24541"/>
                    <a:pt x="6404" y="24581"/>
                  </a:cubicBezTo>
                  <a:lnTo>
                    <a:pt x="6397" y="24574"/>
                  </a:lnTo>
                  <a:lnTo>
                    <a:pt x="6397" y="24574"/>
                  </a:lnTo>
                  <a:cubicBezTo>
                    <a:pt x="6424" y="24608"/>
                    <a:pt x="6454" y="24638"/>
                    <a:pt x="6477" y="24668"/>
                  </a:cubicBezTo>
                  <a:cubicBezTo>
                    <a:pt x="6486" y="24678"/>
                    <a:pt x="6494" y="24687"/>
                    <a:pt x="6501" y="24697"/>
                  </a:cubicBezTo>
                  <a:lnTo>
                    <a:pt x="6501" y="24697"/>
                  </a:lnTo>
                  <a:cubicBezTo>
                    <a:pt x="6493" y="24682"/>
                    <a:pt x="6483" y="24669"/>
                    <a:pt x="6474" y="24655"/>
                  </a:cubicBezTo>
                  <a:cubicBezTo>
                    <a:pt x="6454" y="24624"/>
                    <a:pt x="6437" y="24598"/>
                    <a:pt x="6417" y="24568"/>
                  </a:cubicBezTo>
                  <a:cubicBezTo>
                    <a:pt x="6394" y="24541"/>
                    <a:pt x="6377" y="24514"/>
                    <a:pt x="6357" y="24487"/>
                  </a:cubicBezTo>
                  <a:cubicBezTo>
                    <a:pt x="6327" y="24447"/>
                    <a:pt x="6300" y="24404"/>
                    <a:pt x="6267" y="24367"/>
                  </a:cubicBezTo>
                  <a:cubicBezTo>
                    <a:pt x="6233" y="24324"/>
                    <a:pt x="6193" y="24283"/>
                    <a:pt x="6160" y="24247"/>
                  </a:cubicBezTo>
                  <a:cubicBezTo>
                    <a:pt x="6093" y="24173"/>
                    <a:pt x="6026" y="24100"/>
                    <a:pt x="5956" y="24036"/>
                  </a:cubicBezTo>
                  <a:cubicBezTo>
                    <a:pt x="5919" y="24003"/>
                    <a:pt x="5882" y="23969"/>
                    <a:pt x="5839" y="23939"/>
                  </a:cubicBezTo>
                  <a:cubicBezTo>
                    <a:pt x="5818" y="23922"/>
                    <a:pt x="5798" y="23906"/>
                    <a:pt x="5772" y="23896"/>
                  </a:cubicBezTo>
                  <a:cubicBezTo>
                    <a:pt x="5752" y="23882"/>
                    <a:pt x="5725" y="23869"/>
                    <a:pt x="5705" y="23856"/>
                  </a:cubicBezTo>
                  <a:cubicBezTo>
                    <a:pt x="5658" y="23832"/>
                    <a:pt x="5615" y="23812"/>
                    <a:pt x="5564" y="23789"/>
                  </a:cubicBezTo>
                  <a:cubicBezTo>
                    <a:pt x="5514" y="23769"/>
                    <a:pt x="5467" y="23752"/>
                    <a:pt x="5417" y="23738"/>
                  </a:cubicBezTo>
                  <a:cubicBezTo>
                    <a:pt x="5404" y="23735"/>
                    <a:pt x="5391" y="23735"/>
                    <a:pt x="5381" y="23732"/>
                  </a:cubicBezTo>
                  <a:cubicBezTo>
                    <a:pt x="5367" y="23728"/>
                    <a:pt x="5357" y="23728"/>
                    <a:pt x="5347" y="23722"/>
                  </a:cubicBezTo>
                  <a:cubicBezTo>
                    <a:pt x="5334" y="23718"/>
                    <a:pt x="5320" y="23718"/>
                    <a:pt x="5307" y="23715"/>
                  </a:cubicBezTo>
                  <a:cubicBezTo>
                    <a:pt x="5297" y="23715"/>
                    <a:pt x="5280" y="23712"/>
                    <a:pt x="5267" y="23712"/>
                  </a:cubicBezTo>
                  <a:cubicBezTo>
                    <a:pt x="5217" y="23705"/>
                    <a:pt x="5170" y="23702"/>
                    <a:pt x="5120" y="23702"/>
                  </a:cubicBezTo>
                  <a:cubicBezTo>
                    <a:pt x="5019" y="23702"/>
                    <a:pt x="4919" y="23698"/>
                    <a:pt x="4819" y="23695"/>
                  </a:cubicBezTo>
                  <a:cubicBezTo>
                    <a:pt x="4715" y="23688"/>
                    <a:pt x="4615" y="23685"/>
                    <a:pt x="4511" y="23685"/>
                  </a:cubicBezTo>
                  <a:cubicBezTo>
                    <a:pt x="4414" y="23682"/>
                    <a:pt x="4314" y="23678"/>
                    <a:pt x="4217" y="23668"/>
                  </a:cubicBezTo>
                  <a:lnTo>
                    <a:pt x="4194" y="23668"/>
                  </a:lnTo>
                  <a:lnTo>
                    <a:pt x="4080" y="23655"/>
                  </a:lnTo>
                  <a:lnTo>
                    <a:pt x="4067" y="23655"/>
                  </a:lnTo>
                  <a:cubicBezTo>
                    <a:pt x="3983" y="23648"/>
                    <a:pt x="3896" y="23648"/>
                    <a:pt x="3812" y="23645"/>
                  </a:cubicBezTo>
                  <a:cubicBezTo>
                    <a:pt x="3776" y="23645"/>
                    <a:pt x="3736" y="23645"/>
                    <a:pt x="3699" y="23638"/>
                  </a:cubicBezTo>
                  <a:cubicBezTo>
                    <a:pt x="3659" y="23635"/>
                    <a:pt x="3619" y="23632"/>
                    <a:pt x="3578" y="23632"/>
                  </a:cubicBezTo>
                  <a:cubicBezTo>
                    <a:pt x="3558" y="23628"/>
                    <a:pt x="3535" y="23621"/>
                    <a:pt x="3515" y="23621"/>
                  </a:cubicBezTo>
                  <a:cubicBezTo>
                    <a:pt x="3491" y="23618"/>
                    <a:pt x="3468" y="23615"/>
                    <a:pt x="3448" y="23611"/>
                  </a:cubicBezTo>
                  <a:cubicBezTo>
                    <a:pt x="3411" y="23601"/>
                    <a:pt x="3378" y="23595"/>
                    <a:pt x="3341" y="23585"/>
                  </a:cubicBezTo>
                  <a:cubicBezTo>
                    <a:pt x="3328" y="23581"/>
                    <a:pt x="3314" y="23578"/>
                    <a:pt x="3308" y="23578"/>
                  </a:cubicBezTo>
                  <a:cubicBezTo>
                    <a:pt x="3302" y="23577"/>
                    <a:pt x="3297" y="23576"/>
                    <a:pt x="3291" y="23576"/>
                  </a:cubicBezTo>
                  <a:cubicBezTo>
                    <a:pt x="3271" y="23576"/>
                    <a:pt x="3255" y="23586"/>
                    <a:pt x="3244" y="23601"/>
                  </a:cubicBezTo>
                  <a:cubicBezTo>
                    <a:pt x="3241" y="23605"/>
                    <a:pt x="3234" y="23615"/>
                    <a:pt x="3231" y="23618"/>
                  </a:cubicBezTo>
                  <a:cubicBezTo>
                    <a:pt x="3227" y="23628"/>
                    <a:pt x="3227" y="23632"/>
                    <a:pt x="3227" y="23638"/>
                  </a:cubicBezTo>
                  <a:cubicBezTo>
                    <a:pt x="3227" y="23652"/>
                    <a:pt x="3227" y="23665"/>
                    <a:pt x="3231" y="23678"/>
                  </a:cubicBezTo>
                  <a:cubicBezTo>
                    <a:pt x="3241" y="23702"/>
                    <a:pt x="3247" y="23728"/>
                    <a:pt x="3261" y="23749"/>
                  </a:cubicBezTo>
                  <a:cubicBezTo>
                    <a:pt x="3281" y="23789"/>
                    <a:pt x="3311" y="23829"/>
                    <a:pt x="3334" y="23862"/>
                  </a:cubicBezTo>
                  <a:cubicBezTo>
                    <a:pt x="3351" y="23882"/>
                    <a:pt x="3364" y="23902"/>
                    <a:pt x="3381" y="23919"/>
                  </a:cubicBezTo>
                  <a:cubicBezTo>
                    <a:pt x="3411" y="23956"/>
                    <a:pt x="3441" y="23999"/>
                    <a:pt x="3475" y="24036"/>
                  </a:cubicBezTo>
                  <a:cubicBezTo>
                    <a:pt x="3535" y="24116"/>
                    <a:pt x="3598" y="24203"/>
                    <a:pt x="3662" y="24287"/>
                  </a:cubicBezTo>
                  <a:cubicBezTo>
                    <a:pt x="3692" y="24330"/>
                    <a:pt x="3719" y="24370"/>
                    <a:pt x="3752" y="24417"/>
                  </a:cubicBezTo>
                  <a:lnTo>
                    <a:pt x="3843" y="24541"/>
                  </a:lnTo>
                  <a:cubicBezTo>
                    <a:pt x="3869" y="24584"/>
                    <a:pt x="3899" y="24624"/>
                    <a:pt x="3929" y="24665"/>
                  </a:cubicBezTo>
                  <a:cubicBezTo>
                    <a:pt x="3960" y="24705"/>
                    <a:pt x="3993" y="24742"/>
                    <a:pt x="4020" y="24785"/>
                  </a:cubicBezTo>
                  <a:cubicBezTo>
                    <a:pt x="4080" y="24865"/>
                    <a:pt x="4143" y="24942"/>
                    <a:pt x="4200" y="25019"/>
                  </a:cubicBezTo>
                  <a:cubicBezTo>
                    <a:pt x="4287" y="25126"/>
                    <a:pt x="4384" y="25226"/>
                    <a:pt x="4501" y="25303"/>
                  </a:cubicBezTo>
                  <a:cubicBezTo>
                    <a:pt x="4535" y="25323"/>
                    <a:pt x="4571" y="25343"/>
                    <a:pt x="4612" y="25367"/>
                  </a:cubicBezTo>
                  <a:cubicBezTo>
                    <a:pt x="4632" y="25377"/>
                    <a:pt x="4652" y="25390"/>
                    <a:pt x="4672" y="25400"/>
                  </a:cubicBezTo>
                  <a:cubicBezTo>
                    <a:pt x="4702" y="25410"/>
                    <a:pt x="4729" y="25427"/>
                    <a:pt x="4755" y="25440"/>
                  </a:cubicBezTo>
                  <a:cubicBezTo>
                    <a:pt x="4782" y="25454"/>
                    <a:pt x="4802" y="25460"/>
                    <a:pt x="4829" y="25474"/>
                  </a:cubicBezTo>
                  <a:cubicBezTo>
                    <a:pt x="4872" y="25494"/>
                    <a:pt x="4919" y="25511"/>
                    <a:pt x="4969" y="25524"/>
                  </a:cubicBezTo>
                  <a:cubicBezTo>
                    <a:pt x="5029" y="25537"/>
                    <a:pt x="5086" y="25544"/>
                    <a:pt x="5150" y="25544"/>
                  </a:cubicBezTo>
                  <a:lnTo>
                    <a:pt x="5183" y="25544"/>
                  </a:lnTo>
                  <a:cubicBezTo>
                    <a:pt x="5253" y="25541"/>
                    <a:pt x="5320" y="25534"/>
                    <a:pt x="5391" y="25521"/>
                  </a:cubicBezTo>
                  <a:cubicBezTo>
                    <a:pt x="5421" y="25517"/>
                    <a:pt x="5451" y="25507"/>
                    <a:pt x="5484" y="25500"/>
                  </a:cubicBezTo>
                  <a:cubicBezTo>
                    <a:pt x="5504" y="25494"/>
                    <a:pt x="5521" y="25490"/>
                    <a:pt x="5541" y="25484"/>
                  </a:cubicBezTo>
                  <a:cubicBezTo>
                    <a:pt x="5568" y="25474"/>
                    <a:pt x="5598" y="25470"/>
                    <a:pt x="5621" y="25460"/>
                  </a:cubicBezTo>
                  <a:lnTo>
                    <a:pt x="5625" y="25460"/>
                  </a:lnTo>
                  <a:cubicBezTo>
                    <a:pt x="5651" y="25454"/>
                    <a:pt x="5681" y="25444"/>
                    <a:pt x="5705" y="25437"/>
                  </a:cubicBezTo>
                  <a:cubicBezTo>
                    <a:pt x="5742" y="25424"/>
                    <a:pt x="5785" y="25407"/>
                    <a:pt x="5822" y="25393"/>
                  </a:cubicBezTo>
                  <a:cubicBezTo>
                    <a:pt x="5869" y="25377"/>
                    <a:pt x="5915" y="25357"/>
                    <a:pt x="5959" y="25340"/>
                  </a:cubicBezTo>
                  <a:cubicBezTo>
                    <a:pt x="6039" y="25310"/>
                    <a:pt x="6119" y="25286"/>
                    <a:pt x="6200" y="25256"/>
                  </a:cubicBezTo>
                  <a:cubicBezTo>
                    <a:pt x="6226" y="25250"/>
                    <a:pt x="6253" y="25240"/>
                    <a:pt x="6283" y="25233"/>
                  </a:cubicBezTo>
                  <a:cubicBezTo>
                    <a:pt x="6307" y="25226"/>
                    <a:pt x="6333" y="25223"/>
                    <a:pt x="6357" y="25216"/>
                  </a:cubicBezTo>
                  <a:cubicBezTo>
                    <a:pt x="6410" y="25206"/>
                    <a:pt x="6460" y="25200"/>
                    <a:pt x="6517" y="25190"/>
                  </a:cubicBezTo>
                  <a:cubicBezTo>
                    <a:pt x="6567" y="25183"/>
                    <a:pt x="6618" y="25176"/>
                    <a:pt x="6668" y="25176"/>
                  </a:cubicBezTo>
                  <a:lnTo>
                    <a:pt x="6761" y="25176"/>
                  </a:lnTo>
                  <a:cubicBezTo>
                    <a:pt x="6791" y="25176"/>
                    <a:pt x="6818" y="25183"/>
                    <a:pt x="6845" y="25183"/>
                  </a:cubicBezTo>
                  <a:lnTo>
                    <a:pt x="6858" y="25183"/>
                  </a:lnTo>
                  <a:cubicBezTo>
                    <a:pt x="6895" y="25203"/>
                    <a:pt x="6935" y="25220"/>
                    <a:pt x="6969" y="25240"/>
                  </a:cubicBezTo>
                  <a:cubicBezTo>
                    <a:pt x="7002" y="25260"/>
                    <a:pt x="7036" y="25283"/>
                    <a:pt x="7072" y="25307"/>
                  </a:cubicBezTo>
                  <a:cubicBezTo>
                    <a:pt x="7109" y="25333"/>
                    <a:pt x="7146" y="25360"/>
                    <a:pt x="7179" y="25387"/>
                  </a:cubicBezTo>
                  <a:cubicBezTo>
                    <a:pt x="7213" y="25410"/>
                    <a:pt x="7246" y="25440"/>
                    <a:pt x="7286" y="25467"/>
                  </a:cubicBezTo>
                  <a:cubicBezTo>
                    <a:pt x="7360" y="25521"/>
                    <a:pt x="7437" y="25584"/>
                    <a:pt x="7510" y="25641"/>
                  </a:cubicBezTo>
                  <a:cubicBezTo>
                    <a:pt x="7527" y="25658"/>
                    <a:pt x="7544" y="25671"/>
                    <a:pt x="7560" y="25688"/>
                  </a:cubicBezTo>
                  <a:cubicBezTo>
                    <a:pt x="7574" y="25701"/>
                    <a:pt x="7587" y="25708"/>
                    <a:pt x="7597" y="25721"/>
                  </a:cubicBezTo>
                  <a:cubicBezTo>
                    <a:pt x="7614" y="25738"/>
                    <a:pt x="7631" y="25758"/>
                    <a:pt x="7647" y="25775"/>
                  </a:cubicBezTo>
                  <a:cubicBezTo>
                    <a:pt x="7661" y="25788"/>
                    <a:pt x="7671" y="25801"/>
                    <a:pt x="7681" y="25818"/>
                  </a:cubicBezTo>
                  <a:cubicBezTo>
                    <a:pt x="7691" y="25825"/>
                    <a:pt x="7694" y="25828"/>
                    <a:pt x="7704" y="25835"/>
                  </a:cubicBezTo>
                  <a:cubicBezTo>
                    <a:pt x="7711" y="25838"/>
                    <a:pt x="7724" y="25842"/>
                    <a:pt x="7731" y="25842"/>
                  </a:cubicBezTo>
                  <a:cubicBezTo>
                    <a:pt x="7731" y="25845"/>
                    <a:pt x="7738" y="25855"/>
                    <a:pt x="7738" y="25858"/>
                  </a:cubicBezTo>
                  <a:lnTo>
                    <a:pt x="7774" y="25995"/>
                  </a:lnTo>
                  <a:cubicBezTo>
                    <a:pt x="7788" y="26045"/>
                    <a:pt x="7804" y="26096"/>
                    <a:pt x="7815" y="26142"/>
                  </a:cubicBezTo>
                  <a:cubicBezTo>
                    <a:pt x="7848" y="26246"/>
                    <a:pt x="7881" y="26356"/>
                    <a:pt x="7911" y="26460"/>
                  </a:cubicBezTo>
                  <a:cubicBezTo>
                    <a:pt x="7942" y="26560"/>
                    <a:pt x="7962" y="26661"/>
                    <a:pt x="7995" y="26761"/>
                  </a:cubicBezTo>
                  <a:cubicBezTo>
                    <a:pt x="8025" y="26865"/>
                    <a:pt x="8062" y="26965"/>
                    <a:pt x="8099" y="27065"/>
                  </a:cubicBezTo>
                  <a:cubicBezTo>
                    <a:pt x="8139" y="27172"/>
                    <a:pt x="8176" y="27276"/>
                    <a:pt x="8212" y="27383"/>
                  </a:cubicBezTo>
                  <a:cubicBezTo>
                    <a:pt x="8216" y="27393"/>
                    <a:pt x="8216" y="27396"/>
                    <a:pt x="8222" y="27406"/>
                  </a:cubicBezTo>
                  <a:cubicBezTo>
                    <a:pt x="8222" y="27533"/>
                    <a:pt x="8226" y="27664"/>
                    <a:pt x="8226" y="27794"/>
                  </a:cubicBezTo>
                  <a:cubicBezTo>
                    <a:pt x="8229" y="27951"/>
                    <a:pt x="8246" y="28112"/>
                    <a:pt x="8256" y="28269"/>
                  </a:cubicBezTo>
                  <a:cubicBezTo>
                    <a:pt x="8256" y="28409"/>
                    <a:pt x="8246" y="28546"/>
                    <a:pt x="8232" y="28683"/>
                  </a:cubicBezTo>
                  <a:cubicBezTo>
                    <a:pt x="8222" y="28827"/>
                    <a:pt x="8209" y="28964"/>
                    <a:pt x="8196" y="29105"/>
                  </a:cubicBezTo>
                  <a:cubicBezTo>
                    <a:pt x="8189" y="29185"/>
                    <a:pt x="8176" y="29265"/>
                    <a:pt x="8159" y="29345"/>
                  </a:cubicBezTo>
                  <a:cubicBezTo>
                    <a:pt x="8142" y="29416"/>
                    <a:pt x="8125" y="29489"/>
                    <a:pt x="8112" y="29563"/>
                  </a:cubicBezTo>
                  <a:cubicBezTo>
                    <a:pt x="8082" y="29730"/>
                    <a:pt x="8062" y="29900"/>
                    <a:pt x="8045" y="30068"/>
                  </a:cubicBezTo>
                  <a:cubicBezTo>
                    <a:pt x="8042" y="30104"/>
                    <a:pt x="8039" y="30138"/>
                    <a:pt x="8032" y="30175"/>
                  </a:cubicBezTo>
                  <a:cubicBezTo>
                    <a:pt x="8025" y="30275"/>
                    <a:pt x="8025" y="30372"/>
                    <a:pt x="8032" y="30472"/>
                  </a:cubicBezTo>
                  <a:cubicBezTo>
                    <a:pt x="8042" y="30566"/>
                    <a:pt x="8045" y="30659"/>
                    <a:pt x="8062" y="30753"/>
                  </a:cubicBezTo>
                  <a:cubicBezTo>
                    <a:pt x="8079" y="30837"/>
                    <a:pt x="8115" y="30920"/>
                    <a:pt x="8182" y="30974"/>
                  </a:cubicBezTo>
                  <a:cubicBezTo>
                    <a:pt x="8229" y="31010"/>
                    <a:pt x="8289" y="31041"/>
                    <a:pt x="8349" y="31041"/>
                  </a:cubicBezTo>
                  <a:lnTo>
                    <a:pt x="8366" y="31041"/>
                  </a:lnTo>
                  <a:cubicBezTo>
                    <a:pt x="8450" y="31034"/>
                    <a:pt x="8523" y="30977"/>
                    <a:pt x="8560" y="30903"/>
                  </a:cubicBezTo>
                  <a:cubicBezTo>
                    <a:pt x="8594" y="30837"/>
                    <a:pt x="8597" y="30760"/>
                    <a:pt x="8600" y="30689"/>
                  </a:cubicBezTo>
                  <a:cubicBezTo>
                    <a:pt x="8600" y="30639"/>
                    <a:pt x="8597" y="30589"/>
                    <a:pt x="8594" y="30539"/>
                  </a:cubicBezTo>
                  <a:cubicBezTo>
                    <a:pt x="8584" y="30449"/>
                    <a:pt x="8563" y="30358"/>
                    <a:pt x="8557" y="30268"/>
                  </a:cubicBezTo>
                  <a:cubicBezTo>
                    <a:pt x="8547" y="30185"/>
                    <a:pt x="8533" y="30101"/>
                    <a:pt x="8527" y="30017"/>
                  </a:cubicBezTo>
                  <a:cubicBezTo>
                    <a:pt x="8513" y="29934"/>
                    <a:pt x="8507" y="29850"/>
                    <a:pt x="8500" y="29767"/>
                  </a:cubicBezTo>
                  <a:cubicBezTo>
                    <a:pt x="8497" y="29616"/>
                    <a:pt x="8490" y="29466"/>
                    <a:pt x="8483" y="29312"/>
                  </a:cubicBezTo>
                  <a:lnTo>
                    <a:pt x="8483" y="29285"/>
                  </a:lnTo>
                  <a:lnTo>
                    <a:pt x="8483" y="29282"/>
                  </a:lnTo>
                  <a:cubicBezTo>
                    <a:pt x="8497" y="29195"/>
                    <a:pt x="8507" y="29101"/>
                    <a:pt x="8513" y="29011"/>
                  </a:cubicBezTo>
                  <a:cubicBezTo>
                    <a:pt x="8523" y="28921"/>
                    <a:pt x="8530" y="28831"/>
                    <a:pt x="8540" y="28744"/>
                  </a:cubicBezTo>
                  <a:cubicBezTo>
                    <a:pt x="8557" y="28553"/>
                    <a:pt x="8573" y="28362"/>
                    <a:pt x="8560" y="28169"/>
                  </a:cubicBezTo>
                  <a:cubicBezTo>
                    <a:pt x="8550" y="28082"/>
                    <a:pt x="8543" y="27995"/>
                    <a:pt x="8540" y="27901"/>
                  </a:cubicBezTo>
                  <a:lnTo>
                    <a:pt x="8527" y="27640"/>
                  </a:lnTo>
                  <a:cubicBezTo>
                    <a:pt x="8527" y="27573"/>
                    <a:pt x="8523" y="27507"/>
                    <a:pt x="8523" y="27440"/>
                  </a:cubicBezTo>
                  <a:cubicBezTo>
                    <a:pt x="8530" y="27379"/>
                    <a:pt x="8540" y="27316"/>
                    <a:pt x="8547" y="27259"/>
                  </a:cubicBezTo>
                  <a:cubicBezTo>
                    <a:pt x="8577" y="27042"/>
                    <a:pt x="8600" y="26824"/>
                    <a:pt x="8630" y="26607"/>
                  </a:cubicBezTo>
                  <a:cubicBezTo>
                    <a:pt x="8660" y="26397"/>
                    <a:pt x="8711" y="26189"/>
                    <a:pt x="8761" y="25985"/>
                  </a:cubicBezTo>
                  <a:cubicBezTo>
                    <a:pt x="8767" y="25945"/>
                    <a:pt x="8777" y="25908"/>
                    <a:pt x="8791" y="25875"/>
                  </a:cubicBezTo>
                  <a:cubicBezTo>
                    <a:pt x="8791" y="25868"/>
                    <a:pt x="8794" y="25858"/>
                    <a:pt x="8797" y="25852"/>
                  </a:cubicBezTo>
                  <a:cubicBezTo>
                    <a:pt x="8814" y="25825"/>
                    <a:pt x="8834" y="25805"/>
                    <a:pt x="8858" y="25778"/>
                  </a:cubicBezTo>
                  <a:lnTo>
                    <a:pt x="8864" y="25771"/>
                  </a:lnTo>
                  <a:cubicBezTo>
                    <a:pt x="8884" y="25755"/>
                    <a:pt x="8911" y="25738"/>
                    <a:pt x="8931" y="25721"/>
                  </a:cubicBezTo>
                  <a:cubicBezTo>
                    <a:pt x="8948" y="25708"/>
                    <a:pt x="8965" y="25701"/>
                    <a:pt x="8981" y="25688"/>
                  </a:cubicBezTo>
                  <a:cubicBezTo>
                    <a:pt x="9018" y="25661"/>
                    <a:pt x="9058" y="25641"/>
                    <a:pt x="9098" y="25617"/>
                  </a:cubicBezTo>
                  <a:cubicBezTo>
                    <a:pt x="9135" y="25594"/>
                    <a:pt x="9175" y="25571"/>
                    <a:pt x="9212" y="25551"/>
                  </a:cubicBezTo>
                  <a:cubicBezTo>
                    <a:pt x="9249" y="25527"/>
                    <a:pt x="9286" y="25504"/>
                    <a:pt x="9326" y="25477"/>
                  </a:cubicBezTo>
                  <a:cubicBezTo>
                    <a:pt x="9363" y="25454"/>
                    <a:pt x="9399" y="25427"/>
                    <a:pt x="9436" y="25400"/>
                  </a:cubicBezTo>
                  <a:lnTo>
                    <a:pt x="9550" y="25310"/>
                  </a:lnTo>
                  <a:cubicBezTo>
                    <a:pt x="9593" y="25276"/>
                    <a:pt x="9633" y="25250"/>
                    <a:pt x="9677" y="25220"/>
                  </a:cubicBezTo>
                  <a:cubicBezTo>
                    <a:pt x="9764" y="25159"/>
                    <a:pt x="9851" y="25106"/>
                    <a:pt x="9931" y="25036"/>
                  </a:cubicBezTo>
                  <a:cubicBezTo>
                    <a:pt x="9951" y="25019"/>
                    <a:pt x="9971" y="24999"/>
                    <a:pt x="9994" y="24982"/>
                  </a:cubicBezTo>
                  <a:cubicBezTo>
                    <a:pt x="10015" y="24966"/>
                    <a:pt x="10031" y="24942"/>
                    <a:pt x="10048" y="24925"/>
                  </a:cubicBezTo>
                  <a:cubicBezTo>
                    <a:pt x="10081" y="24889"/>
                    <a:pt x="10115" y="24852"/>
                    <a:pt x="10152" y="24818"/>
                  </a:cubicBezTo>
                  <a:cubicBezTo>
                    <a:pt x="10152" y="24815"/>
                    <a:pt x="10155" y="24815"/>
                    <a:pt x="10155" y="24808"/>
                  </a:cubicBezTo>
                  <a:cubicBezTo>
                    <a:pt x="10182" y="24818"/>
                    <a:pt x="10205" y="24822"/>
                    <a:pt x="10235" y="24825"/>
                  </a:cubicBezTo>
                  <a:cubicBezTo>
                    <a:pt x="10265" y="24832"/>
                    <a:pt x="10299" y="24835"/>
                    <a:pt x="10332" y="24838"/>
                  </a:cubicBezTo>
                  <a:cubicBezTo>
                    <a:pt x="10346" y="24839"/>
                    <a:pt x="10361" y="24840"/>
                    <a:pt x="10375" y="24840"/>
                  </a:cubicBezTo>
                  <a:cubicBezTo>
                    <a:pt x="10414" y="24840"/>
                    <a:pt x="10453" y="24837"/>
                    <a:pt x="10489" y="24832"/>
                  </a:cubicBezTo>
                  <a:cubicBezTo>
                    <a:pt x="10539" y="24822"/>
                    <a:pt x="10596" y="24815"/>
                    <a:pt x="10646" y="24798"/>
                  </a:cubicBezTo>
                  <a:cubicBezTo>
                    <a:pt x="10697" y="24782"/>
                    <a:pt x="10747" y="24755"/>
                    <a:pt x="10797" y="24735"/>
                  </a:cubicBezTo>
                  <a:cubicBezTo>
                    <a:pt x="10840" y="24715"/>
                    <a:pt x="10887" y="24685"/>
                    <a:pt x="10921" y="24648"/>
                  </a:cubicBezTo>
                  <a:cubicBezTo>
                    <a:pt x="10937" y="24631"/>
                    <a:pt x="10957" y="24608"/>
                    <a:pt x="10971" y="24588"/>
                  </a:cubicBezTo>
                  <a:cubicBezTo>
                    <a:pt x="10987" y="24564"/>
                    <a:pt x="11001" y="24538"/>
                    <a:pt x="11018" y="24514"/>
                  </a:cubicBezTo>
                  <a:cubicBezTo>
                    <a:pt x="11034" y="24481"/>
                    <a:pt x="11048" y="24441"/>
                    <a:pt x="11051" y="24404"/>
                  </a:cubicBezTo>
                  <a:cubicBezTo>
                    <a:pt x="11054" y="24340"/>
                    <a:pt x="11031" y="24280"/>
                    <a:pt x="10987" y="24233"/>
                  </a:cubicBezTo>
                  <a:cubicBezTo>
                    <a:pt x="10951" y="24190"/>
                    <a:pt x="10897" y="24163"/>
                    <a:pt x="10840" y="24150"/>
                  </a:cubicBezTo>
                  <a:cubicBezTo>
                    <a:pt x="10825" y="24146"/>
                    <a:pt x="10809" y="24145"/>
                    <a:pt x="10793" y="24145"/>
                  </a:cubicBezTo>
                  <a:cubicBezTo>
                    <a:pt x="10762" y="24145"/>
                    <a:pt x="10729" y="24150"/>
                    <a:pt x="10697" y="24156"/>
                  </a:cubicBezTo>
                  <a:cubicBezTo>
                    <a:pt x="10666" y="24166"/>
                    <a:pt x="10640" y="24173"/>
                    <a:pt x="10613" y="24190"/>
                  </a:cubicBezTo>
                  <a:cubicBezTo>
                    <a:pt x="10586" y="24203"/>
                    <a:pt x="10566" y="24217"/>
                    <a:pt x="10546" y="24233"/>
                  </a:cubicBezTo>
                  <a:cubicBezTo>
                    <a:pt x="10503" y="24263"/>
                    <a:pt x="10466" y="24290"/>
                    <a:pt x="10429" y="24320"/>
                  </a:cubicBezTo>
                  <a:cubicBezTo>
                    <a:pt x="10386" y="24354"/>
                    <a:pt x="10346" y="24387"/>
                    <a:pt x="10305" y="24424"/>
                  </a:cubicBezTo>
                  <a:cubicBezTo>
                    <a:pt x="10269" y="24464"/>
                    <a:pt x="10232" y="24504"/>
                    <a:pt x="10198" y="24548"/>
                  </a:cubicBezTo>
                  <a:cubicBezTo>
                    <a:pt x="10165" y="24584"/>
                    <a:pt x="10135" y="24624"/>
                    <a:pt x="10101" y="24665"/>
                  </a:cubicBezTo>
                  <a:cubicBezTo>
                    <a:pt x="10065" y="24705"/>
                    <a:pt x="10021" y="24748"/>
                    <a:pt x="9984" y="24788"/>
                  </a:cubicBezTo>
                  <a:cubicBezTo>
                    <a:pt x="9948" y="24832"/>
                    <a:pt x="9911" y="24872"/>
                    <a:pt x="9864" y="24909"/>
                  </a:cubicBezTo>
                  <a:cubicBezTo>
                    <a:pt x="9854" y="24919"/>
                    <a:pt x="9847" y="24925"/>
                    <a:pt x="9837" y="24932"/>
                  </a:cubicBezTo>
                  <a:cubicBezTo>
                    <a:pt x="9817" y="24949"/>
                    <a:pt x="9797" y="24966"/>
                    <a:pt x="9780" y="24976"/>
                  </a:cubicBezTo>
                  <a:cubicBezTo>
                    <a:pt x="9760" y="24992"/>
                    <a:pt x="9737" y="25006"/>
                    <a:pt x="9717" y="25022"/>
                  </a:cubicBezTo>
                  <a:cubicBezTo>
                    <a:pt x="9677" y="25052"/>
                    <a:pt x="9633" y="25083"/>
                    <a:pt x="9587" y="25109"/>
                  </a:cubicBezTo>
                  <a:cubicBezTo>
                    <a:pt x="9546" y="25139"/>
                    <a:pt x="9503" y="25173"/>
                    <a:pt x="9466" y="25206"/>
                  </a:cubicBezTo>
                  <a:cubicBezTo>
                    <a:pt x="9429" y="25236"/>
                    <a:pt x="9393" y="25270"/>
                    <a:pt x="9353" y="25300"/>
                  </a:cubicBezTo>
                  <a:cubicBezTo>
                    <a:pt x="9312" y="25333"/>
                    <a:pt x="9269" y="25367"/>
                    <a:pt x="9225" y="25400"/>
                  </a:cubicBezTo>
                  <a:cubicBezTo>
                    <a:pt x="9145" y="25457"/>
                    <a:pt x="9065" y="25521"/>
                    <a:pt x="8985" y="25584"/>
                  </a:cubicBezTo>
                  <a:cubicBezTo>
                    <a:pt x="8945" y="25617"/>
                    <a:pt x="8901" y="25651"/>
                    <a:pt x="8861" y="25688"/>
                  </a:cubicBezTo>
                  <a:cubicBezTo>
                    <a:pt x="8858" y="25691"/>
                    <a:pt x="8848" y="25694"/>
                    <a:pt x="8844" y="25701"/>
                  </a:cubicBezTo>
                  <a:cubicBezTo>
                    <a:pt x="8858" y="25651"/>
                    <a:pt x="8874" y="25601"/>
                    <a:pt x="8891" y="25551"/>
                  </a:cubicBezTo>
                  <a:cubicBezTo>
                    <a:pt x="8925" y="25450"/>
                    <a:pt x="8961" y="25350"/>
                    <a:pt x="8998" y="25250"/>
                  </a:cubicBezTo>
                  <a:cubicBezTo>
                    <a:pt x="9035" y="25149"/>
                    <a:pt x="9075" y="25042"/>
                    <a:pt x="9108" y="24942"/>
                  </a:cubicBezTo>
                  <a:cubicBezTo>
                    <a:pt x="9159" y="24842"/>
                    <a:pt x="9215" y="24748"/>
                    <a:pt x="9276" y="24651"/>
                  </a:cubicBezTo>
                  <a:cubicBezTo>
                    <a:pt x="9309" y="24598"/>
                    <a:pt x="9342" y="24548"/>
                    <a:pt x="9376" y="24491"/>
                  </a:cubicBezTo>
                  <a:lnTo>
                    <a:pt x="9376" y="24487"/>
                  </a:lnTo>
                  <a:lnTo>
                    <a:pt x="9486" y="24324"/>
                  </a:lnTo>
                  <a:cubicBezTo>
                    <a:pt x="9520" y="24280"/>
                    <a:pt x="9553" y="24230"/>
                    <a:pt x="9587" y="24183"/>
                  </a:cubicBezTo>
                  <a:cubicBezTo>
                    <a:pt x="9593" y="24180"/>
                    <a:pt x="9597" y="24170"/>
                    <a:pt x="9600" y="24166"/>
                  </a:cubicBezTo>
                  <a:lnTo>
                    <a:pt x="9637" y="24140"/>
                  </a:lnTo>
                  <a:cubicBezTo>
                    <a:pt x="9650" y="24133"/>
                    <a:pt x="9663" y="24123"/>
                    <a:pt x="9677" y="24113"/>
                  </a:cubicBezTo>
                  <a:lnTo>
                    <a:pt x="9727" y="24073"/>
                  </a:lnTo>
                  <a:cubicBezTo>
                    <a:pt x="9760" y="24046"/>
                    <a:pt x="9797" y="24016"/>
                    <a:pt x="9831" y="23986"/>
                  </a:cubicBezTo>
                  <a:cubicBezTo>
                    <a:pt x="9897" y="23929"/>
                    <a:pt x="9964" y="23869"/>
                    <a:pt x="10028" y="23802"/>
                  </a:cubicBezTo>
                  <a:cubicBezTo>
                    <a:pt x="10068" y="23755"/>
                    <a:pt x="10111" y="23705"/>
                    <a:pt x="10148" y="23655"/>
                  </a:cubicBezTo>
                  <a:cubicBezTo>
                    <a:pt x="10182" y="23615"/>
                    <a:pt x="10215" y="23568"/>
                    <a:pt x="10249" y="23528"/>
                  </a:cubicBezTo>
                  <a:cubicBezTo>
                    <a:pt x="10282" y="23481"/>
                    <a:pt x="10319" y="23434"/>
                    <a:pt x="10356" y="23387"/>
                  </a:cubicBezTo>
                  <a:cubicBezTo>
                    <a:pt x="10396" y="23344"/>
                    <a:pt x="10436" y="23297"/>
                    <a:pt x="10479" y="23250"/>
                  </a:cubicBezTo>
                  <a:cubicBezTo>
                    <a:pt x="10486" y="23244"/>
                    <a:pt x="10489" y="23234"/>
                    <a:pt x="10499" y="23227"/>
                  </a:cubicBezTo>
                  <a:lnTo>
                    <a:pt x="10499" y="23227"/>
                  </a:lnTo>
                  <a:lnTo>
                    <a:pt x="10496" y="23230"/>
                  </a:lnTo>
                  <a:lnTo>
                    <a:pt x="10499" y="23227"/>
                  </a:lnTo>
                  <a:lnTo>
                    <a:pt x="10499" y="23227"/>
                  </a:lnTo>
                  <a:cubicBezTo>
                    <a:pt x="10499" y="23227"/>
                    <a:pt x="10499" y="23227"/>
                    <a:pt x="10499" y="23227"/>
                  </a:cubicBezTo>
                  <a:lnTo>
                    <a:pt x="10499" y="23227"/>
                  </a:lnTo>
                  <a:lnTo>
                    <a:pt x="10633" y="23080"/>
                  </a:lnTo>
                  <a:cubicBezTo>
                    <a:pt x="10680" y="23030"/>
                    <a:pt x="10720" y="22980"/>
                    <a:pt x="10763" y="22926"/>
                  </a:cubicBezTo>
                  <a:cubicBezTo>
                    <a:pt x="10800" y="22879"/>
                    <a:pt x="10834" y="22829"/>
                    <a:pt x="10864" y="22779"/>
                  </a:cubicBezTo>
                  <a:lnTo>
                    <a:pt x="10951" y="22628"/>
                  </a:lnTo>
                  <a:cubicBezTo>
                    <a:pt x="10967" y="22608"/>
                    <a:pt x="10987" y="22592"/>
                    <a:pt x="11004" y="22568"/>
                  </a:cubicBezTo>
                  <a:cubicBezTo>
                    <a:pt x="11034" y="22535"/>
                    <a:pt x="11058" y="22501"/>
                    <a:pt x="11088" y="22468"/>
                  </a:cubicBezTo>
                  <a:lnTo>
                    <a:pt x="11098" y="22461"/>
                  </a:lnTo>
                  <a:lnTo>
                    <a:pt x="11108" y="22448"/>
                  </a:lnTo>
                  <a:cubicBezTo>
                    <a:pt x="11108" y="22445"/>
                    <a:pt x="11114" y="22445"/>
                    <a:pt x="11114" y="22441"/>
                  </a:cubicBezTo>
                  <a:lnTo>
                    <a:pt x="11118" y="22435"/>
                  </a:lnTo>
                  <a:lnTo>
                    <a:pt x="11118" y="22431"/>
                  </a:lnTo>
                  <a:cubicBezTo>
                    <a:pt x="11155" y="22391"/>
                    <a:pt x="11198" y="22348"/>
                    <a:pt x="11235" y="22311"/>
                  </a:cubicBezTo>
                  <a:cubicBezTo>
                    <a:pt x="11272" y="22274"/>
                    <a:pt x="11315" y="22234"/>
                    <a:pt x="11355" y="22197"/>
                  </a:cubicBezTo>
                  <a:cubicBezTo>
                    <a:pt x="11365" y="22190"/>
                    <a:pt x="11375" y="22180"/>
                    <a:pt x="11385" y="22174"/>
                  </a:cubicBezTo>
                  <a:cubicBezTo>
                    <a:pt x="11456" y="22114"/>
                    <a:pt x="11532" y="22050"/>
                    <a:pt x="11606" y="21993"/>
                  </a:cubicBezTo>
                  <a:cubicBezTo>
                    <a:pt x="11643" y="21963"/>
                    <a:pt x="11676" y="21933"/>
                    <a:pt x="11716" y="21900"/>
                  </a:cubicBezTo>
                  <a:cubicBezTo>
                    <a:pt x="11753" y="21873"/>
                    <a:pt x="11790" y="21839"/>
                    <a:pt x="11823" y="21806"/>
                  </a:cubicBezTo>
                  <a:lnTo>
                    <a:pt x="11873" y="21756"/>
                  </a:lnTo>
                  <a:cubicBezTo>
                    <a:pt x="11890" y="21739"/>
                    <a:pt x="11907" y="21716"/>
                    <a:pt x="11924" y="21699"/>
                  </a:cubicBezTo>
                  <a:cubicBezTo>
                    <a:pt x="11940" y="21682"/>
                    <a:pt x="11957" y="21662"/>
                    <a:pt x="11970" y="21646"/>
                  </a:cubicBezTo>
                  <a:lnTo>
                    <a:pt x="12007" y="21595"/>
                  </a:lnTo>
                  <a:cubicBezTo>
                    <a:pt x="12067" y="21522"/>
                    <a:pt x="12121" y="21445"/>
                    <a:pt x="12168" y="21361"/>
                  </a:cubicBezTo>
                  <a:cubicBezTo>
                    <a:pt x="12191" y="21321"/>
                    <a:pt x="12211" y="21278"/>
                    <a:pt x="12235" y="21238"/>
                  </a:cubicBezTo>
                  <a:cubicBezTo>
                    <a:pt x="12255" y="21194"/>
                    <a:pt x="12275" y="21147"/>
                    <a:pt x="12291" y="21104"/>
                  </a:cubicBezTo>
                  <a:lnTo>
                    <a:pt x="12328" y="20990"/>
                  </a:lnTo>
                  <a:cubicBezTo>
                    <a:pt x="12342" y="20947"/>
                    <a:pt x="12352" y="20910"/>
                    <a:pt x="12362" y="20870"/>
                  </a:cubicBezTo>
                  <a:cubicBezTo>
                    <a:pt x="12385" y="20790"/>
                    <a:pt x="12402" y="20709"/>
                    <a:pt x="12422" y="20629"/>
                  </a:cubicBezTo>
                  <a:cubicBezTo>
                    <a:pt x="12435" y="20586"/>
                    <a:pt x="12445" y="20535"/>
                    <a:pt x="12462" y="20489"/>
                  </a:cubicBezTo>
                  <a:lnTo>
                    <a:pt x="12502" y="20362"/>
                  </a:lnTo>
                  <a:cubicBezTo>
                    <a:pt x="12509" y="20338"/>
                    <a:pt x="12512" y="20311"/>
                    <a:pt x="12522" y="20288"/>
                  </a:cubicBezTo>
                  <a:cubicBezTo>
                    <a:pt x="12525" y="20261"/>
                    <a:pt x="12535" y="20241"/>
                    <a:pt x="12539" y="20218"/>
                  </a:cubicBezTo>
                  <a:cubicBezTo>
                    <a:pt x="12545" y="20171"/>
                    <a:pt x="12552" y="20124"/>
                    <a:pt x="12552" y="20077"/>
                  </a:cubicBezTo>
                  <a:cubicBezTo>
                    <a:pt x="12539" y="20017"/>
                    <a:pt x="12539" y="19997"/>
                    <a:pt x="12535" y="19970"/>
                  </a:cubicBezTo>
                  <a:cubicBezTo>
                    <a:pt x="12525" y="19880"/>
                    <a:pt x="12509" y="19783"/>
                    <a:pt x="12495" y="19690"/>
                  </a:cubicBezTo>
                  <a:cubicBezTo>
                    <a:pt x="12482" y="19599"/>
                    <a:pt x="12469" y="19502"/>
                    <a:pt x="12452" y="19412"/>
                  </a:cubicBezTo>
                  <a:lnTo>
                    <a:pt x="12452" y="19415"/>
                  </a:lnTo>
                  <a:cubicBezTo>
                    <a:pt x="12445" y="19389"/>
                    <a:pt x="12442" y="19362"/>
                    <a:pt x="12435" y="19335"/>
                  </a:cubicBezTo>
                  <a:cubicBezTo>
                    <a:pt x="12425" y="19288"/>
                    <a:pt x="12412" y="19245"/>
                    <a:pt x="12405" y="19198"/>
                  </a:cubicBezTo>
                  <a:cubicBezTo>
                    <a:pt x="12395" y="19155"/>
                    <a:pt x="12388" y="19115"/>
                    <a:pt x="12378" y="19068"/>
                  </a:cubicBezTo>
                  <a:cubicBezTo>
                    <a:pt x="12362" y="18977"/>
                    <a:pt x="12342" y="18884"/>
                    <a:pt x="12325" y="18794"/>
                  </a:cubicBezTo>
                  <a:cubicBezTo>
                    <a:pt x="12318" y="18750"/>
                    <a:pt x="12305" y="18703"/>
                    <a:pt x="12295" y="18663"/>
                  </a:cubicBezTo>
                  <a:cubicBezTo>
                    <a:pt x="12291" y="18643"/>
                    <a:pt x="12288" y="18616"/>
                    <a:pt x="12278" y="18596"/>
                  </a:cubicBezTo>
                  <a:cubicBezTo>
                    <a:pt x="12275" y="18583"/>
                    <a:pt x="12271" y="18570"/>
                    <a:pt x="12258" y="18563"/>
                  </a:cubicBezTo>
                  <a:cubicBezTo>
                    <a:pt x="12251" y="18553"/>
                    <a:pt x="12238" y="18553"/>
                    <a:pt x="12228" y="18549"/>
                  </a:cubicBezTo>
                  <a:cubicBezTo>
                    <a:pt x="12218" y="18549"/>
                    <a:pt x="12204" y="18553"/>
                    <a:pt x="12191" y="18563"/>
                  </a:cubicBezTo>
                  <a:lnTo>
                    <a:pt x="12077" y="18626"/>
                  </a:lnTo>
                  <a:cubicBezTo>
                    <a:pt x="12037" y="18650"/>
                    <a:pt x="12001" y="18670"/>
                    <a:pt x="11957" y="18697"/>
                  </a:cubicBezTo>
                  <a:cubicBezTo>
                    <a:pt x="11877" y="18747"/>
                    <a:pt x="11800" y="18797"/>
                    <a:pt x="11723" y="18854"/>
                  </a:cubicBezTo>
                  <a:cubicBezTo>
                    <a:pt x="11649" y="18914"/>
                    <a:pt x="11576" y="18971"/>
                    <a:pt x="11509" y="19038"/>
                  </a:cubicBezTo>
                  <a:cubicBezTo>
                    <a:pt x="11472" y="19071"/>
                    <a:pt x="11439" y="19111"/>
                    <a:pt x="11409" y="19145"/>
                  </a:cubicBezTo>
                  <a:cubicBezTo>
                    <a:pt x="11382" y="19178"/>
                    <a:pt x="11352" y="19215"/>
                    <a:pt x="11325" y="19252"/>
                  </a:cubicBezTo>
                  <a:cubicBezTo>
                    <a:pt x="11298" y="19288"/>
                    <a:pt x="11272" y="19329"/>
                    <a:pt x="11248" y="19365"/>
                  </a:cubicBezTo>
                  <a:cubicBezTo>
                    <a:pt x="11218" y="19405"/>
                    <a:pt x="11188" y="19446"/>
                    <a:pt x="11165" y="19486"/>
                  </a:cubicBezTo>
                  <a:cubicBezTo>
                    <a:pt x="11108" y="19563"/>
                    <a:pt x="11054" y="19636"/>
                    <a:pt x="11004" y="19716"/>
                  </a:cubicBezTo>
                  <a:cubicBezTo>
                    <a:pt x="10954" y="19797"/>
                    <a:pt x="10914" y="19880"/>
                    <a:pt x="10867" y="19964"/>
                  </a:cubicBezTo>
                  <a:cubicBezTo>
                    <a:pt x="10820" y="20047"/>
                    <a:pt x="10780" y="20124"/>
                    <a:pt x="10740" y="20215"/>
                  </a:cubicBezTo>
                  <a:cubicBezTo>
                    <a:pt x="10703" y="20298"/>
                    <a:pt x="10666" y="20382"/>
                    <a:pt x="10633" y="20469"/>
                  </a:cubicBezTo>
                  <a:lnTo>
                    <a:pt x="10633" y="20472"/>
                  </a:lnTo>
                  <a:lnTo>
                    <a:pt x="10633" y="20475"/>
                  </a:lnTo>
                  <a:cubicBezTo>
                    <a:pt x="10631" y="20478"/>
                    <a:pt x="10630" y="20483"/>
                    <a:pt x="10628" y="20490"/>
                  </a:cubicBezTo>
                  <a:lnTo>
                    <a:pt x="10628" y="20490"/>
                  </a:lnTo>
                  <a:cubicBezTo>
                    <a:pt x="10628" y="20489"/>
                    <a:pt x="10629" y="20489"/>
                    <a:pt x="10630" y="20489"/>
                  </a:cubicBezTo>
                  <a:lnTo>
                    <a:pt x="10630" y="20489"/>
                  </a:lnTo>
                  <a:cubicBezTo>
                    <a:pt x="10603" y="20559"/>
                    <a:pt x="10583" y="20632"/>
                    <a:pt x="10570" y="20706"/>
                  </a:cubicBezTo>
                  <a:cubicBezTo>
                    <a:pt x="10556" y="20776"/>
                    <a:pt x="10553" y="20850"/>
                    <a:pt x="10546" y="20920"/>
                  </a:cubicBezTo>
                  <a:cubicBezTo>
                    <a:pt x="10536" y="21017"/>
                    <a:pt x="10529" y="21107"/>
                    <a:pt x="10533" y="21204"/>
                  </a:cubicBezTo>
                  <a:lnTo>
                    <a:pt x="10546" y="21341"/>
                  </a:lnTo>
                  <a:cubicBezTo>
                    <a:pt x="10549" y="21388"/>
                    <a:pt x="10556" y="21438"/>
                    <a:pt x="10563" y="21485"/>
                  </a:cubicBezTo>
                  <a:cubicBezTo>
                    <a:pt x="10573" y="21572"/>
                    <a:pt x="10586" y="21662"/>
                    <a:pt x="10600" y="21752"/>
                  </a:cubicBezTo>
                  <a:lnTo>
                    <a:pt x="10636" y="22027"/>
                  </a:lnTo>
                  <a:cubicBezTo>
                    <a:pt x="10650" y="22120"/>
                    <a:pt x="10666" y="22207"/>
                    <a:pt x="10680" y="22297"/>
                  </a:cubicBezTo>
                  <a:cubicBezTo>
                    <a:pt x="10687" y="22344"/>
                    <a:pt x="10690" y="22391"/>
                    <a:pt x="10697" y="22438"/>
                  </a:cubicBezTo>
                  <a:cubicBezTo>
                    <a:pt x="10700" y="22461"/>
                    <a:pt x="10700" y="22488"/>
                    <a:pt x="10703" y="22511"/>
                  </a:cubicBezTo>
                  <a:cubicBezTo>
                    <a:pt x="10703" y="22532"/>
                    <a:pt x="10707" y="22558"/>
                    <a:pt x="10707" y="22578"/>
                  </a:cubicBezTo>
                  <a:lnTo>
                    <a:pt x="10707" y="22622"/>
                  </a:lnTo>
                  <a:lnTo>
                    <a:pt x="10707" y="22659"/>
                  </a:lnTo>
                  <a:cubicBezTo>
                    <a:pt x="10707" y="22672"/>
                    <a:pt x="10707" y="22682"/>
                    <a:pt x="10703" y="22695"/>
                  </a:cubicBezTo>
                  <a:cubicBezTo>
                    <a:pt x="10703" y="22705"/>
                    <a:pt x="10700" y="22712"/>
                    <a:pt x="10700" y="22722"/>
                  </a:cubicBezTo>
                  <a:cubicBezTo>
                    <a:pt x="10683" y="22745"/>
                    <a:pt x="10666" y="22766"/>
                    <a:pt x="10650" y="22792"/>
                  </a:cubicBezTo>
                  <a:cubicBezTo>
                    <a:pt x="10623" y="22822"/>
                    <a:pt x="10600" y="22856"/>
                    <a:pt x="10570" y="22883"/>
                  </a:cubicBezTo>
                  <a:cubicBezTo>
                    <a:pt x="10513" y="22949"/>
                    <a:pt x="10449" y="23016"/>
                    <a:pt x="10389" y="23083"/>
                  </a:cubicBezTo>
                  <a:cubicBezTo>
                    <a:pt x="10312" y="23173"/>
                    <a:pt x="10235" y="23260"/>
                    <a:pt x="10165" y="23351"/>
                  </a:cubicBezTo>
                  <a:cubicBezTo>
                    <a:pt x="10128" y="23401"/>
                    <a:pt x="10095" y="23448"/>
                    <a:pt x="10055" y="23498"/>
                  </a:cubicBezTo>
                  <a:cubicBezTo>
                    <a:pt x="10021" y="23545"/>
                    <a:pt x="9984" y="23585"/>
                    <a:pt x="9951" y="23632"/>
                  </a:cubicBezTo>
                  <a:cubicBezTo>
                    <a:pt x="9938" y="23648"/>
                    <a:pt x="9921" y="23662"/>
                    <a:pt x="9911" y="23678"/>
                  </a:cubicBezTo>
                  <a:lnTo>
                    <a:pt x="9904" y="23682"/>
                  </a:lnTo>
                  <a:cubicBezTo>
                    <a:pt x="9884" y="23708"/>
                    <a:pt x="9861" y="23728"/>
                    <a:pt x="9837" y="23749"/>
                  </a:cubicBezTo>
                  <a:lnTo>
                    <a:pt x="9770" y="23815"/>
                  </a:lnTo>
                  <a:cubicBezTo>
                    <a:pt x="9720" y="23862"/>
                    <a:pt x="9670" y="23906"/>
                    <a:pt x="9620" y="23949"/>
                  </a:cubicBezTo>
                  <a:cubicBezTo>
                    <a:pt x="9597" y="23966"/>
                    <a:pt x="9577" y="23986"/>
                    <a:pt x="9550" y="24003"/>
                  </a:cubicBezTo>
                  <a:cubicBezTo>
                    <a:pt x="9543" y="24009"/>
                    <a:pt x="9530" y="24016"/>
                    <a:pt x="9520" y="24026"/>
                  </a:cubicBezTo>
                  <a:cubicBezTo>
                    <a:pt x="9513" y="24033"/>
                    <a:pt x="9503" y="24046"/>
                    <a:pt x="9496" y="24053"/>
                  </a:cubicBezTo>
                  <a:cubicBezTo>
                    <a:pt x="9483" y="24069"/>
                    <a:pt x="9476" y="24093"/>
                    <a:pt x="9463" y="24110"/>
                  </a:cubicBezTo>
                  <a:cubicBezTo>
                    <a:pt x="9446" y="24130"/>
                    <a:pt x="9433" y="24153"/>
                    <a:pt x="9416" y="24176"/>
                  </a:cubicBezTo>
                  <a:cubicBezTo>
                    <a:pt x="9396" y="24210"/>
                    <a:pt x="9369" y="24240"/>
                    <a:pt x="9349" y="24280"/>
                  </a:cubicBezTo>
                  <a:cubicBezTo>
                    <a:pt x="9319" y="24324"/>
                    <a:pt x="9286" y="24370"/>
                    <a:pt x="9259" y="24417"/>
                  </a:cubicBezTo>
                  <a:cubicBezTo>
                    <a:pt x="9246" y="24434"/>
                    <a:pt x="9232" y="24454"/>
                    <a:pt x="9225" y="24471"/>
                  </a:cubicBezTo>
                  <a:cubicBezTo>
                    <a:pt x="9269" y="24300"/>
                    <a:pt x="9316" y="24130"/>
                    <a:pt x="9363" y="23952"/>
                  </a:cubicBezTo>
                  <a:cubicBezTo>
                    <a:pt x="9393" y="23845"/>
                    <a:pt x="9419" y="23735"/>
                    <a:pt x="9443" y="23628"/>
                  </a:cubicBezTo>
                  <a:cubicBezTo>
                    <a:pt x="9463" y="23528"/>
                    <a:pt x="9476" y="23428"/>
                    <a:pt x="9483" y="23327"/>
                  </a:cubicBezTo>
                  <a:cubicBezTo>
                    <a:pt x="9496" y="23224"/>
                    <a:pt x="9503" y="23113"/>
                    <a:pt x="9513" y="23010"/>
                  </a:cubicBezTo>
                  <a:cubicBezTo>
                    <a:pt x="9520" y="22909"/>
                    <a:pt x="9533" y="22806"/>
                    <a:pt x="9543" y="22705"/>
                  </a:cubicBezTo>
                  <a:cubicBezTo>
                    <a:pt x="9546" y="22649"/>
                    <a:pt x="9546" y="22595"/>
                    <a:pt x="9550" y="22542"/>
                  </a:cubicBezTo>
                  <a:cubicBezTo>
                    <a:pt x="9550" y="22485"/>
                    <a:pt x="9550" y="22431"/>
                    <a:pt x="9546" y="22378"/>
                  </a:cubicBezTo>
                  <a:cubicBezTo>
                    <a:pt x="9543" y="22274"/>
                    <a:pt x="9536" y="22170"/>
                    <a:pt x="9536" y="22063"/>
                  </a:cubicBezTo>
                  <a:lnTo>
                    <a:pt x="9536" y="22050"/>
                  </a:lnTo>
                  <a:lnTo>
                    <a:pt x="9536" y="22047"/>
                  </a:lnTo>
                  <a:lnTo>
                    <a:pt x="9536" y="22043"/>
                  </a:lnTo>
                  <a:lnTo>
                    <a:pt x="9536" y="22033"/>
                  </a:lnTo>
                  <a:lnTo>
                    <a:pt x="9536" y="21997"/>
                  </a:lnTo>
                  <a:cubicBezTo>
                    <a:pt x="9536" y="21913"/>
                    <a:pt x="9533" y="21826"/>
                    <a:pt x="9533" y="21742"/>
                  </a:cubicBezTo>
                  <a:cubicBezTo>
                    <a:pt x="9533" y="21639"/>
                    <a:pt x="9533" y="21535"/>
                    <a:pt x="9536" y="21428"/>
                  </a:cubicBezTo>
                  <a:cubicBezTo>
                    <a:pt x="9536" y="21325"/>
                    <a:pt x="9543" y="21221"/>
                    <a:pt x="9543" y="21111"/>
                  </a:cubicBezTo>
                  <a:cubicBezTo>
                    <a:pt x="9543" y="21007"/>
                    <a:pt x="9526" y="20903"/>
                    <a:pt x="9520" y="20800"/>
                  </a:cubicBezTo>
                  <a:cubicBezTo>
                    <a:pt x="9516" y="20699"/>
                    <a:pt x="9513" y="20592"/>
                    <a:pt x="9496" y="20492"/>
                  </a:cubicBezTo>
                  <a:lnTo>
                    <a:pt x="9470" y="20342"/>
                  </a:lnTo>
                  <a:cubicBezTo>
                    <a:pt x="9476" y="20315"/>
                    <a:pt x="9476" y="20285"/>
                    <a:pt x="9480" y="20251"/>
                  </a:cubicBezTo>
                  <a:cubicBezTo>
                    <a:pt x="9483" y="20188"/>
                    <a:pt x="9486" y="20131"/>
                    <a:pt x="9493" y="20067"/>
                  </a:cubicBezTo>
                  <a:cubicBezTo>
                    <a:pt x="9496" y="20007"/>
                    <a:pt x="9500" y="19947"/>
                    <a:pt x="9503" y="19884"/>
                  </a:cubicBezTo>
                  <a:cubicBezTo>
                    <a:pt x="9510" y="19823"/>
                    <a:pt x="9516" y="19767"/>
                    <a:pt x="9520" y="19706"/>
                  </a:cubicBezTo>
                  <a:cubicBezTo>
                    <a:pt x="9530" y="19646"/>
                    <a:pt x="9533" y="19586"/>
                    <a:pt x="9546" y="19522"/>
                  </a:cubicBezTo>
                  <a:cubicBezTo>
                    <a:pt x="9553" y="19462"/>
                    <a:pt x="9566" y="19399"/>
                    <a:pt x="9580" y="19335"/>
                  </a:cubicBezTo>
                  <a:cubicBezTo>
                    <a:pt x="9587" y="19278"/>
                    <a:pt x="9600" y="19218"/>
                    <a:pt x="9610" y="19161"/>
                  </a:cubicBezTo>
                  <a:cubicBezTo>
                    <a:pt x="9620" y="19098"/>
                    <a:pt x="9630" y="19034"/>
                    <a:pt x="9643" y="18977"/>
                  </a:cubicBezTo>
                  <a:cubicBezTo>
                    <a:pt x="9653" y="18914"/>
                    <a:pt x="9663" y="18850"/>
                    <a:pt x="9677" y="18787"/>
                  </a:cubicBezTo>
                  <a:cubicBezTo>
                    <a:pt x="9684" y="18720"/>
                    <a:pt x="9697" y="18653"/>
                    <a:pt x="9700" y="18586"/>
                  </a:cubicBezTo>
                  <a:cubicBezTo>
                    <a:pt x="9704" y="18526"/>
                    <a:pt x="9714" y="18463"/>
                    <a:pt x="9714" y="18399"/>
                  </a:cubicBezTo>
                  <a:cubicBezTo>
                    <a:pt x="9717" y="18269"/>
                    <a:pt x="9720" y="18142"/>
                    <a:pt x="9717" y="18011"/>
                  </a:cubicBezTo>
                  <a:lnTo>
                    <a:pt x="9717" y="17998"/>
                  </a:lnTo>
                  <a:lnTo>
                    <a:pt x="9717" y="17964"/>
                  </a:lnTo>
                  <a:lnTo>
                    <a:pt x="9717" y="17928"/>
                  </a:lnTo>
                  <a:lnTo>
                    <a:pt x="9717" y="17921"/>
                  </a:lnTo>
                  <a:lnTo>
                    <a:pt x="9717" y="17914"/>
                  </a:lnTo>
                  <a:lnTo>
                    <a:pt x="9717" y="17827"/>
                  </a:lnTo>
                  <a:lnTo>
                    <a:pt x="9717" y="17516"/>
                  </a:lnTo>
                  <a:cubicBezTo>
                    <a:pt x="9717" y="17393"/>
                    <a:pt x="9720" y="17266"/>
                    <a:pt x="9717" y="17135"/>
                  </a:cubicBezTo>
                  <a:cubicBezTo>
                    <a:pt x="9714" y="16968"/>
                    <a:pt x="9680" y="16801"/>
                    <a:pt x="9597" y="16657"/>
                  </a:cubicBezTo>
                  <a:cubicBezTo>
                    <a:pt x="9553" y="16587"/>
                    <a:pt x="9503" y="16523"/>
                    <a:pt x="9446" y="16463"/>
                  </a:cubicBezTo>
                  <a:cubicBezTo>
                    <a:pt x="9426" y="16443"/>
                    <a:pt x="9399" y="16423"/>
                    <a:pt x="9379" y="16403"/>
                  </a:cubicBezTo>
                  <a:cubicBezTo>
                    <a:pt x="9282" y="16319"/>
                    <a:pt x="9185" y="16239"/>
                    <a:pt x="9092" y="16156"/>
                  </a:cubicBezTo>
                  <a:cubicBezTo>
                    <a:pt x="9045" y="16112"/>
                    <a:pt x="8998" y="16072"/>
                    <a:pt x="8948" y="16032"/>
                  </a:cubicBezTo>
                  <a:cubicBezTo>
                    <a:pt x="8891" y="15985"/>
                    <a:pt x="8828" y="15938"/>
                    <a:pt x="8767" y="15881"/>
                  </a:cubicBezTo>
                  <a:cubicBezTo>
                    <a:pt x="8734" y="15855"/>
                    <a:pt x="8711" y="15821"/>
                    <a:pt x="8680" y="15788"/>
                  </a:cubicBezTo>
                  <a:cubicBezTo>
                    <a:pt x="8640" y="15731"/>
                    <a:pt x="8600" y="15674"/>
                    <a:pt x="8560" y="15614"/>
                  </a:cubicBezTo>
                  <a:cubicBezTo>
                    <a:pt x="8533" y="15574"/>
                    <a:pt x="8510" y="15530"/>
                    <a:pt x="8490" y="15490"/>
                  </a:cubicBezTo>
                  <a:lnTo>
                    <a:pt x="8413" y="15340"/>
                  </a:lnTo>
                  <a:cubicBezTo>
                    <a:pt x="8393" y="15296"/>
                    <a:pt x="8376" y="15256"/>
                    <a:pt x="8356" y="15213"/>
                  </a:cubicBezTo>
                  <a:cubicBezTo>
                    <a:pt x="8329" y="15169"/>
                    <a:pt x="8309" y="15122"/>
                    <a:pt x="8283" y="15076"/>
                  </a:cubicBezTo>
                  <a:cubicBezTo>
                    <a:pt x="8279" y="15062"/>
                    <a:pt x="8276" y="15052"/>
                    <a:pt x="8266" y="15042"/>
                  </a:cubicBezTo>
                  <a:cubicBezTo>
                    <a:pt x="8259" y="15026"/>
                    <a:pt x="8256" y="15009"/>
                    <a:pt x="8239" y="15002"/>
                  </a:cubicBezTo>
                  <a:cubicBezTo>
                    <a:pt x="8234" y="14998"/>
                    <a:pt x="8227" y="14996"/>
                    <a:pt x="8221" y="14996"/>
                  </a:cubicBezTo>
                  <a:cubicBezTo>
                    <a:pt x="8212" y="14996"/>
                    <a:pt x="8203" y="15000"/>
                    <a:pt x="8196" y="15005"/>
                  </a:cubicBezTo>
                  <a:cubicBezTo>
                    <a:pt x="8182" y="15012"/>
                    <a:pt x="8179" y="15029"/>
                    <a:pt x="8172" y="15042"/>
                  </a:cubicBezTo>
                  <a:cubicBezTo>
                    <a:pt x="8149" y="15089"/>
                    <a:pt x="8129" y="15129"/>
                    <a:pt x="8105" y="15176"/>
                  </a:cubicBezTo>
                  <a:cubicBezTo>
                    <a:pt x="8055" y="15273"/>
                    <a:pt x="7998" y="15370"/>
                    <a:pt x="7955" y="15464"/>
                  </a:cubicBezTo>
                  <a:cubicBezTo>
                    <a:pt x="7928" y="15520"/>
                    <a:pt x="7898" y="15571"/>
                    <a:pt x="7875" y="15624"/>
                  </a:cubicBezTo>
                  <a:cubicBezTo>
                    <a:pt x="7845" y="15691"/>
                    <a:pt x="7811" y="15761"/>
                    <a:pt x="7794" y="15831"/>
                  </a:cubicBezTo>
                  <a:cubicBezTo>
                    <a:pt x="7778" y="15908"/>
                    <a:pt x="7774" y="15992"/>
                    <a:pt x="7771" y="16072"/>
                  </a:cubicBezTo>
                  <a:cubicBezTo>
                    <a:pt x="7764" y="16129"/>
                    <a:pt x="7764" y="16189"/>
                    <a:pt x="7764" y="16246"/>
                  </a:cubicBezTo>
                  <a:cubicBezTo>
                    <a:pt x="7761" y="16373"/>
                    <a:pt x="7761" y="16500"/>
                    <a:pt x="7758" y="16627"/>
                  </a:cubicBezTo>
                  <a:cubicBezTo>
                    <a:pt x="7754" y="16694"/>
                    <a:pt x="7748" y="16764"/>
                    <a:pt x="7744" y="16831"/>
                  </a:cubicBezTo>
                  <a:cubicBezTo>
                    <a:pt x="7741" y="16891"/>
                    <a:pt x="7738" y="16951"/>
                    <a:pt x="7731" y="17012"/>
                  </a:cubicBezTo>
                  <a:lnTo>
                    <a:pt x="7721" y="17135"/>
                  </a:lnTo>
                  <a:cubicBezTo>
                    <a:pt x="7714" y="17179"/>
                    <a:pt x="7708" y="17219"/>
                    <a:pt x="7704" y="17262"/>
                  </a:cubicBezTo>
                  <a:cubicBezTo>
                    <a:pt x="7698" y="17302"/>
                    <a:pt x="7691" y="17346"/>
                    <a:pt x="7681" y="17386"/>
                  </a:cubicBezTo>
                  <a:cubicBezTo>
                    <a:pt x="7674" y="17429"/>
                    <a:pt x="7664" y="17466"/>
                    <a:pt x="7661" y="17510"/>
                  </a:cubicBezTo>
                  <a:cubicBezTo>
                    <a:pt x="7641" y="17630"/>
                    <a:pt x="7621" y="17747"/>
                    <a:pt x="7604" y="17867"/>
                  </a:cubicBezTo>
                  <a:cubicBezTo>
                    <a:pt x="7594" y="17928"/>
                    <a:pt x="7587" y="17988"/>
                    <a:pt x="7580" y="18048"/>
                  </a:cubicBezTo>
                  <a:cubicBezTo>
                    <a:pt x="7577" y="18105"/>
                    <a:pt x="7574" y="18168"/>
                    <a:pt x="7574" y="18229"/>
                  </a:cubicBezTo>
                  <a:cubicBezTo>
                    <a:pt x="7577" y="18285"/>
                    <a:pt x="7580" y="18349"/>
                    <a:pt x="7591" y="18409"/>
                  </a:cubicBezTo>
                  <a:cubicBezTo>
                    <a:pt x="7597" y="18473"/>
                    <a:pt x="7611" y="18539"/>
                    <a:pt x="7631" y="18610"/>
                  </a:cubicBezTo>
                  <a:cubicBezTo>
                    <a:pt x="7641" y="18643"/>
                    <a:pt x="7654" y="18677"/>
                    <a:pt x="7661" y="18710"/>
                  </a:cubicBezTo>
                  <a:cubicBezTo>
                    <a:pt x="7674" y="18737"/>
                    <a:pt x="7681" y="18767"/>
                    <a:pt x="7694" y="18800"/>
                  </a:cubicBezTo>
                  <a:cubicBezTo>
                    <a:pt x="7721" y="18860"/>
                    <a:pt x="7741" y="18917"/>
                    <a:pt x="7764" y="18974"/>
                  </a:cubicBezTo>
                  <a:cubicBezTo>
                    <a:pt x="7791" y="19034"/>
                    <a:pt x="7815" y="19094"/>
                    <a:pt x="7845" y="19148"/>
                  </a:cubicBezTo>
                  <a:cubicBezTo>
                    <a:pt x="7875" y="19201"/>
                    <a:pt x="7908" y="19255"/>
                    <a:pt x="7942" y="19308"/>
                  </a:cubicBezTo>
                  <a:cubicBezTo>
                    <a:pt x="7978" y="19365"/>
                    <a:pt x="8015" y="19415"/>
                    <a:pt x="8059" y="19459"/>
                  </a:cubicBezTo>
                  <a:cubicBezTo>
                    <a:pt x="8099" y="19506"/>
                    <a:pt x="8142" y="19553"/>
                    <a:pt x="8182" y="19603"/>
                  </a:cubicBezTo>
                  <a:cubicBezTo>
                    <a:pt x="8263" y="19693"/>
                    <a:pt x="8339" y="19793"/>
                    <a:pt x="8426" y="19873"/>
                  </a:cubicBezTo>
                  <a:cubicBezTo>
                    <a:pt x="8523" y="19960"/>
                    <a:pt x="8627" y="20041"/>
                    <a:pt x="8727" y="20118"/>
                  </a:cubicBezTo>
                  <a:cubicBezTo>
                    <a:pt x="8777" y="20154"/>
                    <a:pt x="8831" y="20188"/>
                    <a:pt x="8884" y="20221"/>
                  </a:cubicBezTo>
                  <a:cubicBezTo>
                    <a:pt x="8941" y="20255"/>
                    <a:pt x="8995" y="20285"/>
                    <a:pt x="9045" y="20311"/>
                  </a:cubicBezTo>
                  <a:cubicBezTo>
                    <a:pt x="9068" y="20332"/>
                    <a:pt x="9095" y="20342"/>
                    <a:pt x="9125" y="20358"/>
                  </a:cubicBezTo>
                  <a:cubicBezTo>
                    <a:pt x="9159" y="20378"/>
                    <a:pt x="9192" y="20405"/>
                    <a:pt x="9219" y="20425"/>
                  </a:cubicBezTo>
                  <a:cubicBezTo>
                    <a:pt x="9232" y="20435"/>
                    <a:pt x="9242" y="20442"/>
                    <a:pt x="9252" y="20452"/>
                  </a:cubicBezTo>
                  <a:cubicBezTo>
                    <a:pt x="9259" y="20462"/>
                    <a:pt x="9262" y="20472"/>
                    <a:pt x="9269" y="20485"/>
                  </a:cubicBezTo>
                  <a:cubicBezTo>
                    <a:pt x="9286" y="20519"/>
                    <a:pt x="9299" y="20556"/>
                    <a:pt x="9312" y="20589"/>
                  </a:cubicBezTo>
                  <a:cubicBezTo>
                    <a:pt x="9316" y="20596"/>
                    <a:pt x="9316" y="20606"/>
                    <a:pt x="9326" y="20619"/>
                  </a:cubicBezTo>
                  <a:cubicBezTo>
                    <a:pt x="9326" y="20622"/>
                    <a:pt x="9329" y="20622"/>
                    <a:pt x="9329" y="20622"/>
                  </a:cubicBezTo>
                  <a:cubicBezTo>
                    <a:pt x="9332" y="20656"/>
                    <a:pt x="9332" y="20686"/>
                    <a:pt x="9336" y="20719"/>
                  </a:cubicBezTo>
                  <a:cubicBezTo>
                    <a:pt x="9342" y="20786"/>
                    <a:pt x="9342" y="20846"/>
                    <a:pt x="9346" y="20913"/>
                  </a:cubicBezTo>
                  <a:lnTo>
                    <a:pt x="9359" y="21104"/>
                  </a:lnTo>
                  <a:cubicBezTo>
                    <a:pt x="9359" y="21194"/>
                    <a:pt x="9353" y="21288"/>
                    <a:pt x="9353" y="21378"/>
                  </a:cubicBezTo>
                  <a:cubicBezTo>
                    <a:pt x="9349" y="21478"/>
                    <a:pt x="9349" y="21579"/>
                    <a:pt x="9346" y="21682"/>
                  </a:cubicBezTo>
                  <a:cubicBezTo>
                    <a:pt x="9342" y="21783"/>
                    <a:pt x="9346" y="21883"/>
                    <a:pt x="9342" y="21983"/>
                  </a:cubicBezTo>
                  <a:lnTo>
                    <a:pt x="9342" y="22261"/>
                  </a:lnTo>
                  <a:lnTo>
                    <a:pt x="9342" y="22264"/>
                  </a:lnTo>
                  <a:lnTo>
                    <a:pt x="9342" y="22277"/>
                  </a:lnTo>
                  <a:lnTo>
                    <a:pt x="9342" y="22284"/>
                  </a:lnTo>
                  <a:lnTo>
                    <a:pt x="9342" y="22294"/>
                  </a:lnTo>
                  <a:cubicBezTo>
                    <a:pt x="9342" y="22351"/>
                    <a:pt x="9346" y="22411"/>
                    <a:pt x="9346" y="22468"/>
                  </a:cubicBezTo>
                  <a:cubicBezTo>
                    <a:pt x="9346" y="22598"/>
                    <a:pt x="9336" y="22729"/>
                    <a:pt x="9326" y="22859"/>
                  </a:cubicBezTo>
                  <a:cubicBezTo>
                    <a:pt x="9319" y="22929"/>
                    <a:pt x="9312" y="23003"/>
                    <a:pt x="9302" y="23076"/>
                  </a:cubicBezTo>
                  <a:cubicBezTo>
                    <a:pt x="9296" y="23051"/>
                    <a:pt x="9287" y="23029"/>
                    <a:pt x="9280" y="23000"/>
                  </a:cubicBezTo>
                  <a:lnTo>
                    <a:pt x="9280" y="23000"/>
                  </a:lnTo>
                  <a:cubicBezTo>
                    <a:pt x="9280" y="23001"/>
                    <a:pt x="9281" y="23002"/>
                    <a:pt x="9282" y="23003"/>
                  </a:cubicBezTo>
                  <a:cubicBezTo>
                    <a:pt x="9279" y="22986"/>
                    <a:pt x="9276" y="22976"/>
                    <a:pt x="9266" y="22959"/>
                  </a:cubicBezTo>
                  <a:cubicBezTo>
                    <a:pt x="9235" y="22866"/>
                    <a:pt x="9209" y="22776"/>
                    <a:pt x="9169" y="22685"/>
                  </a:cubicBezTo>
                  <a:cubicBezTo>
                    <a:pt x="9132" y="22598"/>
                    <a:pt x="9092" y="22515"/>
                    <a:pt x="9062" y="22425"/>
                  </a:cubicBezTo>
                  <a:cubicBezTo>
                    <a:pt x="9058" y="22414"/>
                    <a:pt x="9058" y="22401"/>
                    <a:pt x="9052" y="22394"/>
                  </a:cubicBezTo>
                  <a:lnTo>
                    <a:pt x="9052" y="22398"/>
                  </a:lnTo>
                  <a:cubicBezTo>
                    <a:pt x="9032" y="22331"/>
                    <a:pt x="9015" y="22257"/>
                    <a:pt x="8961" y="22207"/>
                  </a:cubicBezTo>
                  <a:lnTo>
                    <a:pt x="8948" y="22194"/>
                  </a:lnTo>
                  <a:cubicBezTo>
                    <a:pt x="8948" y="22180"/>
                    <a:pt x="8948" y="22167"/>
                    <a:pt x="8945" y="22150"/>
                  </a:cubicBezTo>
                  <a:cubicBezTo>
                    <a:pt x="8941" y="22090"/>
                    <a:pt x="8935" y="22030"/>
                    <a:pt x="8928" y="21966"/>
                  </a:cubicBezTo>
                  <a:cubicBezTo>
                    <a:pt x="8925" y="21906"/>
                    <a:pt x="8915" y="21843"/>
                    <a:pt x="8908" y="21779"/>
                  </a:cubicBezTo>
                  <a:cubicBezTo>
                    <a:pt x="8898" y="21722"/>
                    <a:pt x="8884" y="21659"/>
                    <a:pt x="8874" y="21599"/>
                  </a:cubicBezTo>
                  <a:cubicBezTo>
                    <a:pt x="8858" y="21542"/>
                    <a:pt x="8834" y="21478"/>
                    <a:pt x="8811" y="21425"/>
                  </a:cubicBezTo>
                  <a:cubicBezTo>
                    <a:pt x="8794" y="21388"/>
                    <a:pt x="8767" y="21348"/>
                    <a:pt x="8744" y="21315"/>
                  </a:cubicBezTo>
                  <a:cubicBezTo>
                    <a:pt x="8717" y="21288"/>
                    <a:pt x="8691" y="21261"/>
                    <a:pt x="8657" y="21244"/>
                  </a:cubicBezTo>
                  <a:cubicBezTo>
                    <a:pt x="8627" y="21228"/>
                    <a:pt x="8590" y="21214"/>
                    <a:pt x="8550" y="21214"/>
                  </a:cubicBezTo>
                  <a:cubicBezTo>
                    <a:pt x="8500" y="21214"/>
                    <a:pt x="8450" y="21224"/>
                    <a:pt x="8406" y="21241"/>
                  </a:cubicBezTo>
                  <a:cubicBezTo>
                    <a:pt x="8373" y="21254"/>
                    <a:pt x="8339" y="21271"/>
                    <a:pt x="8316" y="21294"/>
                  </a:cubicBezTo>
                  <a:cubicBezTo>
                    <a:pt x="8293" y="21321"/>
                    <a:pt x="8273" y="21355"/>
                    <a:pt x="8259" y="21388"/>
                  </a:cubicBezTo>
                  <a:cubicBezTo>
                    <a:pt x="8246" y="21425"/>
                    <a:pt x="8232" y="21462"/>
                    <a:pt x="8229" y="21505"/>
                  </a:cubicBezTo>
                  <a:cubicBezTo>
                    <a:pt x="8226" y="21532"/>
                    <a:pt x="8229" y="21565"/>
                    <a:pt x="8229" y="21595"/>
                  </a:cubicBezTo>
                  <a:cubicBezTo>
                    <a:pt x="8232" y="21629"/>
                    <a:pt x="8239" y="21659"/>
                    <a:pt x="8246" y="21692"/>
                  </a:cubicBezTo>
                  <a:cubicBezTo>
                    <a:pt x="8259" y="21729"/>
                    <a:pt x="8273" y="21766"/>
                    <a:pt x="8289" y="21799"/>
                  </a:cubicBezTo>
                  <a:cubicBezTo>
                    <a:pt x="8309" y="21843"/>
                    <a:pt x="8333" y="21880"/>
                    <a:pt x="8363" y="21916"/>
                  </a:cubicBezTo>
                  <a:cubicBezTo>
                    <a:pt x="8406" y="21966"/>
                    <a:pt x="8450" y="22013"/>
                    <a:pt x="8500" y="22057"/>
                  </a:cubicBezTo>
                  <a:cubicBezTo>
                    <a:pt x="8547" y="22097"/>
                    <a:pt x="8597" y="22140"/>
                    <a:pt x="8647" y="22177"/>
                  </a:cubicBezTo>
                  <a:cubicBezTo>
                    <a:pt x="8697" y="22214"/>
                    <a:pt x="8747" y="22247"/>
                    <a:pt x="8797" y="22281"/>
                  </a:cubicBezTo>
                  <a:cubicBezTo>
                    <a:pt x="8794" y="22281"/>
                    <a:pt x="8794" y="22277"/>
                    <a:pt x="8791" y="22277"/>
                  </a:cubicBezTo>
                  <a:cubicBezTo>
                    <a:pt x="8808" y="22291"/>
                    <a:pt x="8828" y="22301"/>
                    <a:pt x="8844" y="22318"/>
                  </a:cubicBezTo>
                  <a:lnTo>
                    <a:pt x="8851" y="22328"/>
                  </a:lnTo>
                  <a:cubicBezTo>
                    <a:pt x="8851" y="22331"/>
                    <a:pt x="8858" y="22334"/>
                    <a:pt x="8858" y="22344"/>
                  </a:cubicBezTo>
                  <a:cubicBezTo>
                    <a:pt x="8864" y="22381"/>
                    <a:pt x="8881" y="22418"/>
                    <a:pt x="8894" y="22461"/>
                  </a:cubicBezTo>
                  <a:cubicBezTo>
                    <a:pt x="8908" y="22498"/>
                    <a:pt x="8928" y="22535"/>
                    <a:pt x="8948" y="22568"/>
                  </a:cubicBezTo>
                  <a:lnTo>
                    <a:pt x="9011" y="22682"/>
                  </a:lnTo>
                  <a:cubicBezTo>
                    <a:pt x="9011" y="22681"/>
                    <a:pt x="9011" y="22680"/>
                    <a:pt x="9011" y="22679"/>
                  </a:cubicBezTo>
                  <a:lnTo>
                    <a:pt x="9011" y="22679"/>
                  </a:lnTo>
                  <a:cubicBezTo>
                    <a:pt x="9015" y="22689"/>
                    <a:pt x="9020" y="22699"/>
                    <a:pt x="9025" y="22709"/>
                  </a:cubicBezTo>
                  <a:cubicBezTo>
                    <a:pt x="9062" y="22786"/>
                    <a:pt x="9098" y="22869"/>
                    <a:pt x="9132" y="22949"/>
                  </a:cubicBezTo>
                  <a:cubicBezTo>
                    <a:pt x="9165" y="23033"/>
                    <a:pt x="9199" y="23113"/>
                    <a:pt x="9229" y="23200"/>
                  </a:cubicBezTo>
                  <a:cubicBezTo>
                    <a:pt x="9235" y="23220"/>
                    <a:pt x="9246" y="23247"/>
                    <a:pt x="9249" y="23267"/>
                  </a:cubicBezTo>
                  <a:lnTo>
                    <a:pt x="9262" y="23381"/>
                  </a:lnTo>
                  <a:lnTo>
                    <a:pt x="9262" y="23421"/>
                  </a:lnTo>
                  <a:cubicBezTo>
                    <a:pt x="9259" y="23431"/>
                    <a:pt x="9259" y="23434"/>
                    <a:pt x="9262" y="23444"/>
                  </a:cubicBezTo>
                  <a:cubicBezTo>
                    <a:pt x="9249" y="23525"/>
                    <a:pt x="9236" y="23605"/>
                    <a:pt x="9218" y="23686"/>
                  </a:cubicBezTo>
                  <a:lnTo>
                    <a:pt x="9218" y="23686"/>
                  </a:lnTo>
                  <a:cubicBezTo>
                    <a:pt x="9218" y="23685"/>
                    <a:pt x="9218" y="23685"/>
                    <a:pt x="9218" y="23684"/>
                  </a:cubicBezTo>
                  <a:lnTo>
                    <a:pt x="9218" y="23684"/>
                  </a:lnTo>
                  <a:cubicBezTo>
                    <a:pt x="9215" y="23700"/>
                    <a:pt x="9212" y="23719"/>
                    <a:pt x="9209" y="23735"/>
                  </a:cubicBezTo>
                  <a:cubicBezTo>
                    <a:pt x="9182" y="23835"/>
                    <a:pt x="9152" y="23936"/>
                    <a:pt x="9128" y="24033"/>
                  </a:cubicBezTo>
                  <a:cubicBezTo>
                    <a:pt x="9098" y="24136"/>
                    <a:pt x="9075" y="24237"/>
                    <a:pt x="9045" y="24340"/>
                  </a:cubicBezTo>
                  <a:cubicBezTo>
                    <a:pt x="9015" y="24441"/>
                    <a:pt x="8981" y="24541"/>
                    <a:pt x="8948" y="24641"/>
                  </a:cubicBezTo>
                  <a:cubicBezTo>
                    <a:pt x="8915" y="24748"/>
                    <a:pt x="8878" y="24849"/>
                    <a:pt x="8841" y="24952"/>
                  </a:cubicBezTo>
                  <a:lnTo>
                    <a:pt x="8727" y="25253"/>
                  </a:lnTo>
                  <a:cubicBezTo>
                    <a:pt x="8691" y="25357"/>
                    <a:pt x="8657" y="25460"/>
                    <a:pt x="8630" y="25567"/>
                  </a:cubicBezTo>
                  <a:cubicBezTo>
                    <a:pt x="8600" y="25674"/>
                    <a:pt x="8577" y="25778"/>
                    <a:pt x="8557" y="25888"/>
                  </a:cubicBezTo>
                  <a:cubicBezTo>
                    <a:pt x="8523" y="26069"/>
                    <a:pt x="8483" y="26246"/>
                    <a:pt x="8466" y="26430"/>
                  </a:cubicBezTo>
                  <a:cubicBezTo>
                    <a:pt x="8463" y="26407"/>
                    <a:pt x="8463" y="26376"/>
                    <a:pt x="8460" y="26353"/>
                  </a:cubicBezTo>
                  <a:cubicBezTo>
                    <a:pt x="8443" y="26156"/>
                    <a:pt x="8440" y="25955"/>
                    <a:pt x="8423" y="25758"/>
                  </a:cubicBezTo>
                  <a:cubicBezTo>
                    <a:pt x="8410" y="25557"/>
                    <a:pt x="8383" y="25357"/>
                    <a:pt x="8360" y="25156"/>
                  </a:cubicBezTo>
                  <a:cubicBezTo>
                    <a:pt x="8346" y="25052"/>
                    <a:pt x="8339" y="24952"/>
                    <a:pt x="8329" y="24849"/>
                  </a:cubicBezTo>
                  <a:cubicBezTo>
                    <a:pt x="8323" y="24755"/>
                    <a:pt x="8316" y="24665"/>
                    <a:pt x="8316" y="24574"/>
                  </a:cubicBezTo>
                  <a:lnTo>
                    <a:pt x="8316" y="24551"/>
                  </a:lnTo>
                  <a:lnTo>
                    <a:pt x="8316" y="24247"/>
                  </a:lnTo>
                  <a:cubicBezTo>
                    <a:pt x="8316" y="24140"/>
                    <a:pt x="8316" y="24039"/>
                    <a:pt x="8313" y="23936"/>
                  </a:cubicBezTo>
                  <a:cubicBezTo>
                    <a:pt x="8309" y="23835"/>
                    <a:pt x="8306" y="23735"/>
                    <a:pt x="8296" y="23632"/>
                  </a:cubicBezTo>
                  <a:cubicBezTo>
                    <a:pt x="8289" y="23528"/>
                    <a:pt x="8276" y="23428"/>
                    <a:pt x="8266" y="23321"/>
                  </a:cubicBezTo>
                  <a:cubicBezTo>
                    <a:pt x="8246" y="23117"/>
                    <a:pt x="8232" y="22913"/>
                    <a:pt x="8216" y="22709"/>
                  </a:cubicBezTo>
                  <a:cubicBezTo>
                    <a:pt x="8209" y="22608"/>
                    <a:pt x="8199" y="22511"/>
                    <a:pt x="8189" y="22411"/>
                  </a:cubicBezTo>
                  <a:cubicBezTo>
                    <a:pt x="8176" y="22308"/>
                    <a:pt x="8159" y="22207"/>
                    <a:pt x="8142" y="22100"/>
                  </a:cubicBezTo>
                  <a:cubicBezTo>
                    <a:pt x="8125" y="22000"/>
                    <a:pt x="8105" y="21900"/>
                    <a:pt x="8082" y="21799"/>
                  </a:cubicBezTo>
                  <a:cubicBezTo>
                    <a:pt x="8062" y="21699"/>
                    <a:pt x="8045" y="21599"/>
                    <a:pt x="8029" y="21498"/>
                  </a:cubicBezTo>
                  <a:cubicBezTo>
                    <a:pt x="7995" y="21308"/>
                    <a:pt x="7965" y="21111"/>
                    <a:pt x="7932" y="20920"/>
                  </a:cubicBezTo>
                  <a:cubicBezTo>
                    <a:pt x="7898" y="20719"/>
                    <a:pt x="7858" y="20519"/>
                    <a:pt x="7821" y="20311"/>
                  </a:cubicBezTo>
                  <a:cubicBezTo>
                    <a:pt x="7781" y="20118"/>
                    <a:pt x="7754" y="19917"/>
                    <a:pt x="7714" y="19720"/>
                  </a:cubicBezTo>
                  <a:cubicBezTo>
                    <a:pt x="7677" y="19526"/>
                    <a:pt x="7631" y="19339"/>
                    <a:pt x="7580" y="19151"/>
                  </a:cubicBezTo>
                  <a:cubicBezTo>
                    <a:pt x="7530" y="18957"/>
                    <a:pt x="7477" y="18770"/>
                    <a:pt x="7430" y="18580"/>
                  </a:cubicBezTo>
                  <a:lnTo>
                    <a:pt x="7293" y="17988"/>
                  </a:lnTo>
                  <a:cubicBezTo>
                    <a:pt x="7270" y="17887"/>
                    <a:pt x="7246" y="17784"/>
                    <a:pt x="7223" y="17684"/>
                  </a:cubicBezTo>
                  <a:cubicBezTo>
                    <a:pt x="7203" y="17587"/>
                    <a:pt x="7186" y="17493"/>
                    <a:pt x="7169" y="17396"/>
                  </a:cubicBezTo>
                  <a:cubicBezTo>
                    <a:pt x="7156" y="17312"/>
                    <a:pt x="7142" y="17226"/>
                    <a:pt x="7129" y="17142"/>
                  </a:cubicBezTo>
                  <a:cubicBezTo>
                    <a:pt x="7112" y="17032"/>
                    <a:pt x="7096" y="16928"/>
                    <a:pt x="7076" y="16824"/>
                  </a:cubicBezTo>
                  <a:cubicBezTo>
                    <a:pt x="7059" y="16727"/>
                    <a:pt x="7036" y="16634"/>
                    <a:pt x="7005" y="16543"/>
                  </a:cubicBezTo>
                  <a:cubicBezTo>
                    <a:pt x="6979" y="16457"/>
                    <a:pt x="6952" y="16373"/>
                    <a:pt x="6918" y="16289"/>
                  </a:cubicBezTo>
                  <a:cubicBezTo>
                    <a:pt x="6878" y="16192"/>
                    <a:pt x="6842" y="16099"/>
                    <a:pt x="6801" y="16005"/>
                  </a:cubicBezTo>
                  <a:cubicBezTo>
                    <a:pt x="6761" y="15912"/>
                    <a:pt x="6728" y="15821"/>
                    <a:pt x="6694" y="15724"/>
                  </a:cubicBezTo>
                  <a:cubicBezTo>
                    <a:pt x="6684" y="15691"/>
                    <a:pt x="6674" y="15661"/>
                    <a:pt x="6661" y="15627"/>
                  </a:cubicBezTo>
                  <a:cubicBezTo>
                    <a:pt x="6688" y="15514"/>
                    <a:pt x="6711" y="15403"/>
                    <a:pt x="6738" y="15293"/>
                  </a:cubicBezTo>
                  <a:cubicBezTo>
                    <a:pt x="6761" y="15169"/>
                    <a:pt x="6791" y="15042"/>
                    <a:pt x="6818" y="14922"/>
                  </a:cubicBezTo>
                  <a:cubicBezTo>
                    <a:pt x="6825" y="14895"/>
                    <a:pt x="6828" y="14872"/>
                    <a:pt x="6835" y="14845"/>
                  </a:cubicBezTo>
                  <a:cubicBezTo>
                    <a:pt x="6858" y="14745"/>
                    <a:pt x="6888" y="14644"/>
                    <a:pt x="6918" y="14541"/>
                  </a:cubicBezTo>
                  <a:cubicBezTo>
                    <a:pt x="6929" y="14501"/>
                    <a:pt x="6939" y="14457"/>
                    <a:pt x="6952" y="14417"/>
                  </a:cubicBezTo>
                  <a:cubicBezTo>
                    <a:pt x="6962" y="14387"/>
                    <a:pt x="6979" y="14357"/>
                    <a:pt x="6992" y="14333"/>
                  </a:cubicBezTo>
                  <a:cubicBezTo>
                    <a:pt x="7005" y="14307"/>
                    <a:pt x="7019" y="14283"/>
                    <a:pt x="7036" y="14253"/>
                  </a:cubicBezTo>
                  <a:cubicBezTo>
                    <a:pt x="7042" y="14236"/>
                    <a:pt x="7052" y="14223"/>
                    <a:pt x="7059" y="14206"/>
                  </a:cubicBezTo>
                  <a:lnTo>
                    <a:pt x="7096" y="14143"/>
                  </a:lnTo>
                  <a:lnTo>
                    <a:pt x="7170" y="14036"/>
                  </a:lnTo>
                  <a:lnTo>
                    <a:pt x="7170" y="14036"/>
                  </a:lnTo>
                  <a:cubicBezTo>
                    <a:pt x="7170" y="14036"/>
                    <a:pt x="7169" y="14036"/>
                    <a:pt x="7169" y="14036"/>
                  </a:cubicBezTo>
                  <a:cubicBezTo>
                    <a:pt x="7186" y="14016"/>
                    <a:pt x="7196" y="13992"/>
                    <a:pt x="7213" y="13972"/>
                  </a:cubicBezTo>
                  <a:cubicBezTo>
                    <a:pt x="7263" y="13905"/>
                    <a:pt x="7320" y="13839"/>
                    <a:pt x="7370" y="13772"/>
                  </a:cubicBezTo>
                  <a:cubicBezTo>
                    <a:pt x="7413" y="13705"/>
                    <a:pt x="7460" y="13638"/>
                    <a:pt x="7507" y="13568"/>
                  </a:cubicBezTo>
                  <a:lnTo>
                    <a:pt x="7507" y="13568"/>
                  </a:lnTo>
                  <a:lnTo>
                    <a:pt x="7504" y="13571"/>
                  </a:lnTo>
                  <a:cubicBezTo>
                    <a:pt x="7510" y="13558"/>
                    <a:pt x="7524" y="13541"/>
                    <a:pt x="7530" y="13531"/>
                  </a:cubicBezTo>
                  <a:cubicBezTo>
                    <a:pt x="7540" y="13518"/>
                    <a:pt x="7547" y="13504"/>
                    <a:pt x="7560" y="13491"/>
                  </a:cubicBezTo>
                  <a:lnTo>
                    <a:pt x="7574" y="13481"/>
                  </a:lnTo>
                  <a:cubicBezTo>
                    <a:pt x="7580" y="13491"/>
                    <a:pt x="7591" y="13501"/>
                    <a:pt x="7597" y="13504"/>
                  </a:cubicBezTo>
                  <a:cubicBezTo>
                    <a:pt x="7611" y="13514"/>
                    <a:pt x="7627" y="13518"/>
                    <a:pt x="7641" y="13521"/>
                  </a:cubicBezTo>
                  <a:lnTo>
                    <a:pt x="7681" y="13521"/>
                  </a:lnTo>
                  <a:cubicBezTo>
                    <a:pt x="7704" y="13521"/>
                    <a:pt x="7724" y="13518"/>
                    <a:pt x="7741" y="13518"/>
                  </a:cubicBezTo>
                  <a:cubicBezTo>
                    <a:pt x="7825" y="13508"/>
                    <a:pt x="7911" y="13504"/>
                    <a:pt x="7995" y="13491"/>
                  </a:cubicBezTo>
                  <a:cubicBezTo>
                    <a:pt x="8082" y="13484"/>
                    <a:pt x="8166" y="13467"/>
                    <a:pt x="8249" y="13447"/>
                  </a:cubicBezTo>
                  <a:cubicBezTo>
                    <a:pt x="8333" y="13431"/>
                    <a:pt x="8413" y="13407"/>
                    <a:pt x="8493" y="13387"/>
                  </a:cubicBezTo>
                  <a:cubicBezTo>
                    <a:pt x="8573" y="13367"/>
                    <a:pt x="8650" y="13347"/>
                    <a:pt x="8731" y="13320"/>
                  </a:cubicBezTo>
                  <a:cubicBezTo>
                    <a:pt x="8734" y="13320"/>
                    <a:pt x="8734" y="13320"/>
                    <a:pt x="8741" y="13317"/>
                  </a:cubicBezTo>
                  <a:cubicBezTo>
                    <a:pt x="8747" y="13317"/>
                    <a:pt x="8757" y="13314"/>
                    <a:pt x="8764" y="13307"/>
                  </a:cubicBezTo>
                  <a:cubicBezTo>
                    <a:pt x="8774" y="13304"/>
                    <a:pt x="8777" y="13304"/>
                    <a:pt x="8784" y="13300"/>
                  </a:cubicBezTo>
                  <a:cubicBezTo>
                    <a:pt x="8941" y="13250"/>
                    <a:pt x="9085" y="13180"/>
                    <a:pt x="9235" y="13130"/>
                  </a:cubicBezTo>
                  <a:cubicBezTo>
                    <a:pt x="9276" y="13116"/>
                    <a:pt x="9309" y="13106"/>
                    <a:pt x="9346" y="13100"/>
                  </a:cubicBezTo>
                  <a:cubicBezTo>
                    <a:pt x="9383" y="13086"/>
                    <a:pt x="9426" y="13080"/>
                    <a:pt x="9463" y="13066"/>
                  </a:cubicBezTo>
                  <a:cubicBezTo>
                    <a:pt x="9536" y="13040"/>
                    <a:pt x="9610" y="13006"/>
                    <a:pt x="9677" y="12963"/>
                  </a:cubicBezTo>
                  <a:cubicBezTo>
                    <a:pt x="9747" y="12912"/>
                    <a:pt x="9811" y="12852"/>
                    <a:pt x="9867" y="12795"/>
                  </a:cubicBezTo>
                  <a:lnTo>
                    <a:pt x="9954" y="12705"/>
                  </a:lnTo>
                  <a:cubicBezTo>
                    <a:pt x="9984" y="12678"/>
                    <a:pt x="10015" y="12652"/>
                    <a:pt x="10048" y="12628"/>
                  </a:cubicBezTo>
                  <a:cubicBezTo>
                    <a:pt x="10078" y="12602"/>
                    <a:pt x="10111" y="12578"/>
                    <a:pt x="10138" y="12551"/>
                  </a:cubicBezTo>
                  <a:cubicBezTo>
                    <a:pt x="10185" y="12515"/>
                    <a:pt x="10232" y="12471"/>
                    <a:pt x="10269" y="12431"/>
                  </a:cubicBezTo>
                  <a:cubicBezTo>
                    <a:pt x="10299" y="12401"/>
                    <a:pt x="10329" y="12368"/>
                    <a:pt x="10352" y="12334"/>
                  </a:cubicBezTo>
                  <a:lnTo>
                    <a:pt x="10429" y="12247"/>
                  </a:lnTo>
                  <a:cubicBezTo>
                    <a:pt x="10483" y="12180"/>
                    <a:pt x="10536" y="12113"/>
                    <a:pt x="10583" y="12047"/>
                  </a:cubicBezTo>
                  <a:cubicBezTo>
                    <a:pt x="10603" y="12013"/>
                    <a:pt x="10630" y="11980"/>
                    <a:pt x="10646" y="11946"/>
                  </a:cubicBezTo>
                  <a:cubicBezTo>
                    <a:pt x="10665" y="11915"/>
                    <a:pt x="10681" y="11883"/>
                    <a:pt x="10700" y="11849"/>
                  </a:cubicBezTo>
                  <a:lnTo>
                    <a:pt x="10700" y="11849"/>
                  </a:lnTo>
                  <a:cubicBezTo>
                    <a:pt x="10700" y="11849"/>
                    <a:pt x="10700" y="11849"/>
                    <a:pt x="10700" y="11849"/>
                  </a:cubicBezTo>
                  <a:cubicBezTo>
                    <a:pt x="10700" y="11848"/>
                    <a:pt x="10701" y="11847"/>
                    <a:pt x="10702" y="11846"/>
                  </a:cubicBezTo>
                  <a:lnTo>
                    <a:pt x="10702" y="11846"/>
                  </a:lnTo>
                  <a:cubicBezTo>
                    <a:pt x="10702" y="11846"/>
                    <a:pt x="10701" y="11846"/>
                    <a:pt x="10701" y="11846"/>
                  </a:cubicBezTo>
                  <a:lnTo>
                    <a:pt x="10701" y="11846"/>
                  </a:lnTo>
                  <a:cubicBezTo>
                    <a:pt x="10702" y="11845"/>
                    <a:pt x="10703" y="11844"/>
                    <a:pt x="10703" y="11843"/>
                  </a:cubicBezTo>
                  <a:lnTo>
                    <a:pt x="10703" y="11843"/>
                  </a:lnTo>
                  <a:cubicBezTo>
                    <a:pt x="10703" y="11843"/>
                    <a:pt x="10703" y="11843"/>
                    <a:pt x="10703" y="11843"/>
                  </a:cubicBezTo>
                  <a:lnTo>
                    <a:pt x="10703" y="11843"/>
                  </a:lnTo>
                  <a:cubicBezTo>
                    <a:pt x="10709" y="11832"/>
                    <a:pt x="10714" y="11823"/>
                    <a:pt x="10720" y="11809"/>
                  </a:cubicBezTo>
                  <a:cubicBezTo>
                    <a:pt x="10720" y="11809"/>
                    <a:pt x="10720" y="11802"/>
                    <a:pt x="10723" y="11802"/>
                  </a:cubicBezTo>
                  <a:cubicBezTo>
                    <a:pt x="10733" y="11786"/>
                    <a:pt x="10740" y="11776"/>
                    <a:pt x="10750" y="11759"/>
                  </a:cubicBezTo>
                  <a:lnTo>
                    <a:pt x="10750" y="11759"/>
                  </a:lnTo>
                  <a:lnTo>
                    <a:pt x="10747" y="11762"/>
                  </a:lnTo>
                  <a:cubicBezTo>
                    <a:pt x="10763" y="11729"/>
                    <a:pt x="10783" y="11695"/>
                    <a:pt x="10800" y="11665"/>
                  </a:cubicBezTo>
                  <a:cubicBezTo>
                    <a:pt x="10817" y="11635"/>
                    <a:pt x="10837" y="11602"/>
                    <a:pt x="10854" y="11575"/>
                  </a:cubicBezTo>
                  <a:cubicBezTo>
                    <a:pt x="10887" y="11515"/>
                    <a:pt x="10924" y="11461"/>
                    <a:pt x="10964" y="11401"/>
                  </a:cubicBezTo>
                  <a:cubicBezTo>
                    <a:pt x="11004" y="11331"/>
                    <a:pt x="11051" y="11261"/>
                    <a:pt x="11091" y="11191"/>
                  </a:cubicBezTo>
                  <a:cubicBezTo>
                    <a:pt x="11098" y="11181"/>
                    <a:pt x="11104" y="11174"/>
                    <a:pt x="11108" y="11164"/>
                  </a:cubicBezTo>
                  <a:cubicBezTo>
                    <a:pt x="11118" y="11151"/>
                    <a:pt x="11125" y="11140"/>
                    <a:pt x="11131" y="11127"/>
                  </a:cubicBezTo>
                  <a:cubicBezTo>
                    <a:pt x="11138" y="11107"/>
                    <a:pt x="11141" y="11084"/>
                    <a:pt x="11131" y="11064"/>
                  </a:cubicBezTo>
                  <a:cubicBezTo>
                    <a:pt x="11121" y="11047"/>
                    <a:pt x="11104" y="11044"/>
                    <a:pt x="11084" y="11044"/>
                  </a:cubicBezTo>
                  <a:cubicBezTo>
                    <a:pt x="11041" y="11044"/>
                    <a:pt x="11001" y="11050"/>
                    <a:pt x="10964" y="11060"/>
                  </a:cubicBezTo>
                  <a:cubicBezTo>
                    <a:pt x="10924" y="11067"/>
                    <a:pt x="10884" y="11080"/>
                    <a:pt x="10847" y="11090"/>
                  </a:cubicBezTo>
                  <a:cubicBezTo>
                    <a:pt x="10804" y="11100"/>
                    <a:pt x="10767" y="11114"/>
                    <a:pt x="10723" y="11124"/>
                  </a:cubicBezTo>
                  <a:cubicBezTo>
                    <a:pt x="10646" y="11144"/>
                    <a:pt x="10563" y="11161"/>
                    <a:pt x="10483" y="11177"/>
                  </a:cubicBezTo>
                  <a:cubicBezTo>
                    <a:pt x="10479" y="11177"/>
                    <a:pt x="10473" y="11177"/>
                    <a:pt x="10469" y="11181"/>
                  </a:cubicBezTo>
                  <a:cubicBezTo>
                    <a:pt x="10456" y="11184"/>
                    <a:pt x="10446" y="11184"/>
                    <a:pt x="10432" y="11191"/>
                  </a:cubicBezTo>
                  <a:lnTo>
                    <a:pt x="10436" y="11191"/>
                  </a:lnTo>
                  <a:cubicBezTo>
                    <a:pt x="10389" y="11197"/>
                    <a:pt x="10346" y="11201"/>
                    <a:pt x="10299" y="11211"/>
                  </a:cubicBezTo>
                  <a:cubicBezTo>
                    <a:pt x="10245" y="11217"/>
                    <a:pt x="10188" y="11224"/>
                    <a:pt x="10135" y="11231"/>
                  </a:cubicBezTo>
                  <a:cubicBezTo>
                    <a:pt x="10098" y="11234"/>
                    <a:pt x="10055" y="11241"/>
                    <a:pt x="10018" y="11244"/>
                  </a:cubicBezTo>
                  <a:cubicBezTo>
                    <a:pt x="9978" y="11247"/>
                    <a:pt x="9934" y="11257"/>
                    <a:pt x="9894" y="11261"/>
                  </a:cubicBezTo>
                  <a:cubicBezTo>
                    <a:pt x="9811" y="11274"/>
                    <a:pt x="9720" y="11284"/>
                    <a:pt x="9637" y="11301"/>
                  </a:cubicBezTo>
                  <a:cubicBezTo>
                    <a:pt x="9553" y="11318"/>
                    <a:pt x="9470" y="11334"/>
                    <a:pt x="9393" y="11358"/>
                  </a:cubicBezTo>
                  <a:cubicBezTo>
                    <a:pt x="9312" y="11378"/>
                    <a:pt x="9235" y="11411"/>
                    <a:pt x="9159" y="11441"/>
                  </a:cubicBezTo>
                  <a:cubicBezTo>
                    <a:pt x="9078" y="11468"/>
                    <a:pt x="8998" y="11498"/>
                    <a:pt x="8918" y="11532"/>
                  </a:cubicBezTo>
                  <a:cubicBezTo>
                    <a:pt x="8841" y="11565"/>
                    <a:pt x="8764" y="11599"/>
                    <a:pt x="8694" y="11645"/>
                  </a:cubicBezTo>
                  <a:cubicBezTo>
                    <a:pt x="8657" y="11669"/>
                    <a:pt x="8624" y="11692"/>
                    <a:pt x="8590" y="11719"/>
                  </a:cubicBezTo>
                  <a:cubicBezTo>
                    <a:pt x="8550" y="11749"/>
                    <a:pt x="8517" y="11779"/>
                    <a:pt x="8483" y="11809"/>
                  </a:cubicBezTo>
                  <a:cubicBezTo>
                    <a:pt x="8456" y="11836"/>
                    <a:pt x="8426" y="11866"/>
                    <a:pt x="8396" y="11899"/>
                  </a:cubicBezTo>
                  <a:cubicBezTo>
                    <a:pt x="8366" y="11930"/>
                    <a:pt x="8343" y="11960"/>
                    <a:pt x="8313" y="11986"/>
                  </a:cubicBezTo>
                  <a:cubicBezTo>
                    <a:pt x="8293" y="12010"/>
                    <a:pt x="8273" y="12033"/>
                    <a:pt x="8246" y="12053"/>
                  </a:cubicBezTo>
                  <a:cubicBezTo>
                    <a:pt x="8226" y="12077"/>
                    <a:pt x="8199" y="12097"/>
                    <a:pt x="8179" y="12120"/>
                  </a:cubicBezTo>
                  <a:lnTo>
                    <a:pt x="8105" y="12197"/>
                  </a:lnTo>
                  <a:cubicBezTo>
                    <a:pt x="8082" y="12220"/>
                    <a:pt x="8062" y="12250"/>
                    <a:pt x="8042" y="12277"/>
                  </a:cubicBezTo>
                  <a:cubicBezTo>
                    <a:pt x="8012" y="12317"/>
                    <a:pt x="7982" y="12361"/>
                    <a:pt x="7958" y="12404"/>
                  </a:cubicBezTo>
                  <a:cubicBezTo>
                    <a:pt x="7911" y="12485"/>
                    <a:pt x="7875" y="12565"/>
                    <a:pt x="7831" y="12645"/>
                  </a:cubicBezTo>
                  <a:cubicBezTo>
                    <a:pt x="7815" y="12682"/>
                    <a:pt x="7794" y="12719"/>
                    <a:pt x="7778" y="12752"/>
                  </a:cubicBezTo>
                  <a:cubicBezTo>
                    <a:pt x="7761" y="12789"/>
                    <a:pt x="7744" y="12832"/>
                    <a:pt x="7728" y="12869"/>
                  </a:cubicBezTo>
                  <a:cubicBezTo>
                    <a:pt x="7728" y="12872"/>
                    <a:pt x="7728" y="12872"/>
                    <a:pt x="7724" y="12879"/>
                  </a:cubicBezTo>
                  <a:cubicBezTo>
                    <a:pt x="7724" y="12882"/>
                    <a:pt x="7721" y="12886"/>
                    <a:pt x="7721" y="12889"/>
                  </a:cubicBezTo>
                  <a:cubicBezTo>
                    <a:pt x="7721" y="12896"/>
                    <a:pt x="7714" y="12899"/>
                    <a:pt x="7714" y="12902"/>
                  </a:cubicBezTo>
                  <a:lnTo>
                    <a:pt x="7714" y="12906"/>
                  </a:lnTo>
                  <a:cubicBezTo>
                    <a:pt x="7714" y="12906"/>
                    <a:pt x="7714" y="12912"/>
                    <a:pt x="7711" y="12912"/>
                  </a:cubicBezTo>
                  <a:cubicBezTo>
                    <a:pt x="7711" y="12916"/>
                    <a:pt x="7708" y="12919"/>
                    <a:pt x="7708" y="12923"/>
                  </a:cubicBezTo>
                  <a:cubicBezTo>
                    <a:pt x="7708" y="12929"/>
                    <a:pt x="7704" y="12933"/>
                    <a:pt x="7704" y="12936"/>
                  </a:cubicBezTo>
                  <a:lnTo>
                    <a:pt x="7704" y="12939"/>
                  </a:lnTo>
                  <a:cubicBezTo>
                    <a:pt x="7694" y="12969"/>
                    <a:pt x="7681" y="12996"/>
                    <a:pt x="7674" y="13023"/>
                  </a:cubicBezTo>
                  <a:cubicBezTo>
                    <a:pt x="7661" y="13056"/>
                    <a:pt x="7654" y="13096"/>
                    <a:pt x="7641" y="13130"/>
                  </a:cubicBezTo>
                  <a:cubicBezTo>
                    <a:pt x="7621" y="13190"/>
                    <a:pt x="7604" y="13250"/>
                    <a:pt x="7580" y="13314"/>
                  </a:cubicBezTo>
                  <a:cubicBezTo>
                    <a:pt x="7540" y="13350"/>
                    <a:pt x="7497" y="13391"/>
                    <a:pt x="7463" y="13437"/>
                  </a:cubicBezTo>
                  <a:cubicBezTo>
                    <a:pt x="7410" y="13504"/>
                    <a:pt x="7363" y="13571"/>
                    <a:pt x="7313" y="13641"/>
                  </a:cubicBezTo>
                  <a:cubicBezTo>
                    <a:pt x="7310" y="13648"/>
                    <a:pt x="7306" y="13651"/>
                    <a:pt x="7303" y="13658"/>
                  </a:cubicBezTo>
                  <a:cubicBezTo>
                    <a:pt x="7296" y="13665"/>
                    <a:pt x="7293" y="13671"/>
                    <a:pt x="7290" y="13675"/>
                  </a:cubicBezTo>
                  <a:lnTo>
                    <a:pt x="7286" y="13681"/>
                  </a:lnTo>
                  <a:lnTo>
                    <a:pt x="7209" y="13782"/>
                  </a:lnTo>
                  <a:cubicBezTo>
                    <a:pt x="7186" y="13815"/>
                    <a:pt x="7156" y="13849"/>
                    <a:pt x="7129" y="13885"/>
                  </a:cubicBezTo>
                  <a:cubicBezTo>
                    <a:pt x="7109" y="13916"/>
                    <a:pt x="7089" y="13939"/>
                    <a:pt x="7072" y="13969"/>
                  </a:cubicBezTo>
                  <a:cubicBezTo>
                    <a:pt x="7062" y="13976"/>
                    <a:pt x="7059" y="13989"/>
                    <a:pt x="7056" y="13999"/>
                  </a:cubicBezTo>
                  <a:cubicBezTo>
                    <a:pt x="7089" y="13865"/>
                    <a:pt x="7122" y="13732"/>
                    <a:pt x="7153" y="13591"/>
                  </a:cubicBezTo>
                  <a:cubicBezTo>
                    <a:pt x="7179" y="13471"/>
                    <a:pt x="7209" y="13354"/>
                    <a:pt x="7236" y="13233"/>
                  </a:cubicBezTo>
                  <a:cubicBezTo>
                    <a:pt x="7246" y="13170"/>
                    <a:pt x="7260" y="13103"/>
                    <a:pt x="7273" y="13040"/>
                  </a:cubicBezTo>
                  <a:cubicBezTo>
                    <a:pt x="7280" y="12983"/>
                    <a:pt x="7290" y="12923"/>
                    <a:pt x="7293" y="12869"/>
                  </a:cubicBezTo>
                  <a:cubicBezTo>
                    <a:pt x="7296" y="12849"/>
                    <a:pt x="7293" y="12829"/>
                    <a:pt x="7296" y="12805"/>
                  </a:cubicBezTo>
                  <a:cubicBezTo>
                    <a:pt x="7296" y="12802"/>
                    <a:pt x="7303" y="12799"/>
                    <a:pt x="7303" y="12789"/>
                  </a:cubicBezTo>
                  <a:cubicBezTo>
                    <a:pt x="7306" y="12765"/>
                    <a:pt x="7310" y="12739"/>
                    <a:pt x="7320" y="12715"/>
                  </a:cubicBezTo>
                  <a:cubicBezTo>
                    <a:pt x="7323" y="12699"/>
                    <a:pt x="7326" y="12678"/>
                    <a:pt x="7336" y="12662"/>
                  </a:cubicBezTo>
                  <a:cubicBezTo>
                    <a:pt x="7343" y="12638"/>
                    <a:pt x="7353" y="12615"/>
                    <a:pt x="7360" y="12595"/>
                  </a:cubicBezTo>
                  <a:cubicBezTo>
                    <a:pt x="7393" y="12518"/>
                    <a:pt x="7430" y="12448"/>
                    <a:pt x="7470" y="12378"/>
                  </a:cubicBezTo>
                  <a:cubicBezTo>
                    <a:pt x="7473" y="12371"/>
                    <a:pt x="7473" y="12368"/>
                    <a:pt x="7477" y="12364"/>
                  </a:cubicBezTo>
                  <a:cubicBezTo>
                    <a:pt x="7477" y="12361"/>
                    <a:pt x="7480" y="12361"/>
                    <a:pt x="7480" y="12354"/>
                  </a:cubicBezTo>
                  <a:cubicBezTo>
                    <a:pt x="7487" y="12351"/>
                    <a:pt x="7487" y="12347"/>
                    <a:pt x="7490" y="12337"/>
                  </a:cubicBezTo>
                  <a:lnTo>
                    <a:pt x="7490" y="12344"/>
                  </a:lnTo>
                  <a:cubicBezTo>
                    <a:pt x="7490" y="12344"/>
                    <a:pt x="7490" y="12337"/>
                    <a:pt x="7494" y="12337"/>
                  </a:cubicBezTo>
                  <a:lnTo>
                    <a:pt x="7494" y="12334"/>
                  </a:lnTo>
                  <a:cubicBezTo>
                    <a:pt x="7507" y="12314"/>
                    <a:pt x="7520" y="12287"/>
                    <a:pt x="7530" y="12267"/>
                  </a:cubicBezTo>
                  <a:lnTo>
                    <a:pt x="7570" y="12194"/>
                  </a:lnTo>
                  <a:cubicBezTo>
                    <a:pt x="7591" y="12147"/>
                    <a:pt x="7611" y="12100"/>
                    <a:pt x="7627" y="12050"/>
                  </a:cubicBezTo>
                  <a:cubicBezTo>
                    <a:pt x="7637" y="12033"/>
                    <a:pt x="7641" y="12016"/>
                    <a:pt x="7647" y="12000"/>
                  </a:cubicBezTo>
                  <a:cubicBezTo>
                    <a:pt x="7654" y="11996"/>
                    <a:pt x="7654" y="11996"/>
                    <a:pt x="7654" y="11993"/>
                  </a:cubicBezTo>
                  <a:lnTo>
                    <a:pt x="7654" y="11993"/>
                  </a:lnTo>
                  <a:cubicBezTo>
                    <a:pt x="7654" y="11993"/>
                    <a:pt x="7648" y="11996"/>
                    <a:pt x="7647" y="12000"/>
                  </a:cubicBezTo>
                  <a:lnTo>
                    <a:pt x="7647" y="12000"/>
                  </a:lnTo>
                  <a:cubicBezTo>
                    <a:pt x="7648" y="11996"/>
                    <a:pt x="7654" y="11993"/>
                    <a:pt x="7654" y="11986"/>
                  </a:cubicBezTo>
                  <a:cubicBezTo>
                    <a:pt x="7654" y="11983"/>
                    <a:pt x="7654" y="11983"/>
                    <a:pt x="7657" y="11980"/>
                  </a:cubicBezTo>
                  <a:cubicBezTo>
                    <a:pt x="7657" y="11980"/>
                    <a:pt x="7657" y="11976"/>
                    <a:pt x="7661" y="11976"/>
                  </a:cubicBezTo>
                  <a:lnTo>
                    <a:pt x="7661" y="11980"/>
                  </a:lnTo>
                  <a:cubicBezTo>
                    <a:pt x="7661" y="11976"/>
                    <a:pt x="7664" y="11970"/>
                    <a:pt x="7664" y="11966"/>
                  </a:cubicBezTo>
                  <a:lnTo>
                    <a:pt x="7664" y="11963"/>
                  </a:lnTo>
                  <a:cubicBezTo>
                    <a:pt x="7674" y="11946"/>
                    <a:pt x="7677" y="11930"/>
                    <a:pt x="7687" y="11913"/>
                  </a:cubicBezTo>
                  <a:cubicBezTo>
                    <a:pt x="7704" y="11876"/>
                    <a:pt x="7714" y="11836"/>
                    <a:pt x="7731" y="11796"/>
                  </a:cubicBezTo>
                  <a:cubicBezTo>
                    <a:pt x="7744" y="11769"/>
                    <a:pt x="7754" y="11742"/>
                    <a:pt x="7764" y="11716"/>
                  </a:cubicBezTo>
                  <a:cubicBezTo>
                    <a:pt x="7778" y="11685"/>
                    <a:pt x="7791" y="11662"/>
                    <a:pt x="7808" y="11632"/>
                  </a:cubicBezTo>
                  <a:cubicBezTo>
                    <a:pt x="7825" y="11602"/>
                    <a:pt x="7845" y="11575"/>
                    <a:pt x="7865" y="11545"/>
                  </a:cubicBezTo>
                  <a:cubicBezTo>
                    <a:pt x="7888" y="11518"/>
                    <a:pt x="7905" y="11495"/>
                    <a:pt x="7925" y="11475"/>
                  </a:cubicBezTo>
                  <a:lnTo>
                    <a:pt x="7988" y="11398"/>
                  </a:lnTo>
                  <a:cubicBezTo>
                    <a:pt x="8032" y="11344"/>
                    <a:pt x="8065" y="11291"/>
                    <a:pt x="8099" y="11227"/>
                  </a:cubicBezTo>
                  <a:cubicBezTo>
                    <a:pt x="8139" y="11157"/>
                    <a:pt x="8166" y="11077"/>
                    <a:pt x="8189" y="11000"/>
                  </a:cubicBezTo>
                  <a:cubicBezTo>
                    <a:pt x="8206" y="10940"/>
                    <a:pt x="8222" y="10880"/>
                    <a:pt x="8232" y="10816"/>
                  </a:cubicBezTo>
                  <a:cubicBezTo>
                    <a:pt x="8242" y="10783"/>
                    <a:pt x="8246" y="10749"/>
                    <a:pt x="8256" y="10716"/>
                  </a:cubicBezTo>
                  <a:cubicBezTo>
                    <a:pt x="8259" y="10689"/>
                    <a:pt x="8263" y="10662"/>
                    <a:pt x="8266" y="10632"/>
                  </a:cubicBezTo>
                  <a:cubicBezTo>
                    <a:pt x="8273" y="10622"/>
                    <a:pt x="8273" y="10606"/>
                    <a:pt x="8276" y="10592"/>
                  </a:cubicBezTo>
                  <a:cubicBezTo>
                    <a:pt x="8276" y="10575"/>
                    <a:pt x="8279" y="10559"/>
                    <a:pt x="8279" y="10542"/>
                  </a:cubicBezTo>
                  <a:cubicBezTo>
                    <a:pt x="8283" y="10512"/>
                    <a:pt x="8283" y="10478"/>
                    <a:pt x="8283" y="10448"/>
                  </a:cubicBezTo>
                  <a:cubicBezTo>
                    <a:pt x="8289" y="10388"/>
                    <a:pt x="8289" y="10328"/>
                    <a:pt x="8283" y="10264"/>
                  </a:cubicBezTo>
                  <a:cubicBezTo>
                    <a:pt x="8283" y="10208"/>
                    <a:pt x="8279" y="10147"/>
                    <a:pt x="8276" y="10091"/>
                  </a:cubicBezTo>
                  <a:cubicBezTo>
                    <a:pt x="8276" y="10057"/>
                    <a:pt x="8273" y="10027"/>
                    <a:pt x="8266" y="9994"/>
                  </a:cubicBezTo>
                  <a:cubicBezTo>
                    <a:pt x="8263" y="9964"/>
                    <a:pt x="8259" y="9930"/>
                    <a:pt x="8259" y="9903"/>
                  </a:cubicBezTo>
                  <a:cubicBezTo>
                    <a:pt x="8249" y="9840"/>
                    <a:pt x="8242" y="9780"/>
                    <a:pt x="8229" y="9720"/>
                  </a:cubicBezTo>
                  <a:cubicBezTo>
                    <a:pt x="8222" y="9663"/>
                    <a:pt x="8209" y="9609"/>
                    <a:pt x="8196" y="9556"/>
                  </a:cubicBezTo>
                  <a:cubicBezTo>
                    <a:pt x="8189" y="9526"/>
                    <a:pt x="8182" y="9496"/>
                    <a:pt x="8176" y="9469"/>
                  </a:cubicBezTo>
                  <a:lnTo>
                    <a:pt x="8149" y="9378"/>
                  </a:lnTo>
                  <a:cubicBezTo>
                    <a:pt x="8142" y="9352"/>
                    <a:pt x="8129" y="9322"/>
                    <a:pt x="8115" y="9292"/>
                  </a:cubicBezTo>
                  <a:cubicBezTo>
                    <a:pt x="8109" y="9275"/>
                    <a:pt x="8105" y="9261"/>
                    <a:pt x="8095" y="9245"/>
                  </a:cubicBezTo>
                  <a:cubicBezTo>
                    <a:pt x="8092" y="9235"/>
                    <a:pt x="8082" y="9221"/>
                    <a:pt x="8079" y="9205"/>
                  </a:cubicBezTo>
                  <a:cubicBezTo>
                    <a:pt x="8072" y="9188"/>
                    <a:pt x="8062" y="9171"/>
                    <a:pt x="8059" y="9154"/>
                  </a:cubicBezTo>
                  <a:cubicBezTo>
                    <a:pt x="8055" y="9141"/>
                    <a:pt x="8045" y="9128"/>
                    <a:pt x="8042" y="9121"/>
                  </a:cubicBezTo>
                  <a:cubicBezTo>
                    <a:pt x="8025" y="9091"/>
                    <a:pt x="8012" y="9068"/>
                    <a:pt x="7995" y="9037"/>
                  </a:cubicBezTo>
                  <a:cubicBezTo>
                    <a:pt x="7965" y="8987"/>
                    <a:pt x="7938" y="8937"/>
                    <a:pt x="7911" y="8887"/>
                  </a:cubicBezTo>
                  <a:cubicBezTo>
                    <a:pt x="7888" y="8834"/>
                    <a:pt x="7858" y="8777"/>
                    <a:pt x="7838" y="8723"/>
                  </a:cubicBezTo>
                  <a:cubicBezTo>
                    <a:pt x="7804" y="8650"/>
                    <a:pt x="7774" y="8573"/>
                    <a:pt x="7741" y="8499"/>
                  </a:cubicBezTo>
                  <a:cubicBezTo>
                    <a:pt x="7728" y="8469"/>
                    <a:pt x="7714" y="8439"/>
                    <a:pt x="7698" y="8409"/>
                  </a:cubicBezTo>
                  <a:cubicBezTo>
                    <a:pt x="7687" y="8385"/>
                    <a:pt x="7677" y="8365"/>
                    <a:pt x="7664" y="8339"/>
                  </a:cubicBezTo>
                  <a:cubicBezTo>
                    <a:pt x="7657" y="8322"/>
                    <a:pt x="7647" y="8305"/>
                    <a:pt x="7637" y="8289"/>
                  </a:cubicBezTo>
                  <a:cubicBezTo>
                    <a:pt x="7627" y="8275"/>
                    <a:pt x="7621" y="8265"/>
                    <a:pt x="7611" y="8248"/>
                  </a:cubicBezTo>
                  <a:cubicBezTo>
                    <a:pt x="7594" y="8222"/>
                    <a:pt x="7580" y="8202"/>
                    <a:pt x="7564" y="8182"/>
                  </a:cubicBezTo>
                  <a:cubicBezTo>
                    <a:pt x="7530" y="8131"/>
                    <a:pt x="7494" y="8081"/>
                    <a:pt x="7457" y="8034"/>
                  </a:cubicBezTo>
                  <a:cubicBezTo>
                    <a:pt x="7440" y="8008"/>
                    <a:pt x="7420" y="7984"/>
                    <a:pt x="7403" y="7958"/>
                  </a:cubicBezTo>
                  <a:cubicBezTo>
                    <a:pt x="7387" y="7931"/>
                    <a:pt x="7363" y="7904"/>
                    <a:pt x="7346" y="7874"/>
                  </a:cubicBezTo>
                  <a:cubicBezTo>
                    <a:pt x="7330" y="7847"/>
                    <a:pt x="7313" y="7817"/>
                    <a:pt x="7303" y="7787"/>
                  </a:cubicBezTo>
                  <a:cubicBezTo>
                    <a:pt x="7293" y="7767"/>
                    <a:pt x="7286" y="7740"/>
                    <a:pt x="7276" y="7717"/>
                  </a:cubicBezTo>
                  <a:lnTo>
                    <a:pt x="7263" y="7680"/>
                  </a:lnTo>
                  <a:cubicBezTo>
                    <a:pt x="7260" y="7653"/>
                    <a:pt x="7253" y="7633"/>
                    <a:pt x="7246" y="7606"/>
                  </a:cubicBezTo>
                  <a:cubicBezTo>
                    <a:pt x="7243" y="7583"/>
                    <a:pt x="7239" y="7560"/>
                    <a:pt x="7229" y="7530"/>
                  </a:cubicBezTo>
                  <a:cubicBezTo>
                    <a:pt x="7226" y="7503"/>
                    <a:pt x="7223" y="7473"/>
                    <a:pt x="7219" y="7449"/>
                  </a:cubicBezTo>
                  <a:cubicBezTo>
                    <a:pt x="7213" y="7423"/>
                    <a:pt x="7193" y="7406"/>
                    <a:pt x="7169" y="7403"/>
                  </a:cubicBezTo>
                  <a:cubicBezTo>
                    <a:pt x="7165" y="7402"/>
                    <a:pt x="7162" y="7402"/>
                    <a:pt x="7158" y="7402"/>
                  </a:cubicBezTo>
                  <a:cubicBezTo>
                    <a:pt x="7139" y="7402"/>
                    <a:pt x="7123" y="7409"/>
                    <a:pt x="7109" y="7423"/>
                  </a:cubicBezTo>
                  <a:cubicBezTo>
                    <a:pt x="7096" y="7439"/>
                    <a:pt x="7092" y="7459"/>
                    <a:pt x="7089" y="7479"/>
                  </a:cubicBezTo>
                  <a:cubicBezTo>
                    <a:pt x="7086" y="7496"/>
                    <a:pt x="7076" y="7513"/>
                    <a:pt x="7072" y="7530"/>
                  </a:cubicBezTo>
                  <a:cubicBezTo>
                    <a:pt x="7062" y="7550"/>
                    <a:pt x="7056" y="7566"/>
                    <a:pt x="7042" y="7586"/>
                  </a:cubicBezTo>
                  <a:cubicBezTo>
                    <a:pt x="7029" y="7606"/>
                    <a:pt x="7019" y="7630"/>
                    <a:pt x="7002" y="7650"/>
                  </a:cubicBezTo>
                  <a:cubicBezTo>
                    <a:pt x="6989" y="7667"/>
                    <a:pt x="6975" y="7683"/>
                    <a:pt x="6962" y="7697"/>
                  </a:cubicBezTo>
                  <a:cubicBezTo>
                    <a:pt x="6952" y="7710"/>
                    <a:pt x="6942" y="7720"/>
                    <a:pt x="6929" y="7734"/>
                  </a:cubicBezTo>
                  <a:cubicBezTo>
                    <a:pt x="6929" y="7734"/>
                    <a:pt x="6929" y="7737"/>
                    <a:pt x="6925" y="7737"/>
                  </a:cubicBezTo>
                  <a:lnTo>
                    <a:pt x="6842" y="7820"/>
                  </a:lnTo>
                  <a:lnTo>
                    <a:pt x="6835" y="7830"/>
                  </a:lnTo>
                  <a:lnTo>
                    <a:pt x="6822" y="7841"/>
                  </a:lnTo>
                  <a:lnTo>
                    <a:pt x="6801" y="7864"/>
                  </a:lnTo>
                  <a:lnTo>
                    <a:pt x="6805" y="7857"/>
                  </a:lnTo>
                  <a:lnTo>
                    <a:pt x="6795" y="7867"/>
                  </a:lnTo>
                  <a:lnTo>
                    <a:pt x="6791" y="7871"/>
                  </a:lnTo>
                  <a:cubicBezTo>
                    <a:pt x="6761" y="7901"/>
                    <a:pt x="6735" y="7934"/>
                    <a:pt x="6708" y="7964"/>
                  </a:cubicBezTo>
                  <a:cubicBezTo>
                    <a:pt x="6691" y="7981"/>
                    <a:pt x="6678" y="8001"/>
                    <a:pt x="6668" y="8021"/>
                  </a:cubicBezTo>
                  <a:lnTo>
                    <a:pt x="6641" y="8058"/>
                  </a:lnTo>
                  <a:cubicBezTo>
                    <a:pt x="6634" y="8075"/>
                    <a:pt x="6621" y="8091"/>
                    <a:pt x="6611" y="8108"/>
                  </a:cubicBezTo>
                  <a:cubicBezTo>
                    <a:pt x="6604" y="8125"/>
                    <a:pt x="6594" y="8148"/>
                    <a:pt x="6584" y="8165"/>
                  </a:cubicBezTo>
                  <a:cubicBezTo>
                    <a:pt x="6571" y="8185"/>
                    <a:pt x="6561" y="8205"/>
                    <a:pt x="6554" y="8232"/>
                  </a:cubicBezTo>
                  <a:cubicBezTo>
                    <a:pt x="6527" y="8292"/>
                    <a:pt x="6511" y="8355"/>
                    <a:pt x="6504" y="8422"/>
                  </a:cubicBezTo>
                  <a:cubicBezTo>
                    <a:pt x="6501" y="8456"/>
                    <a:pt x="6494" y="8489"/>
                    <a:pt x="6491" y="8526"/>
                  </a:cubicBezTo>
                  <a:cubicBezTo>
                    <a:pt x="6487" y="8559"/>
                    <a:pt x="6487" y="8589"/>
                    <a:pt x="6484" y="8623"/>
                  </a:cubicBezTo>
                  <a:cubicBezTo>
                    <a:pt x="6477" y="8683"/>
                    <a:pt x="6477" y="8737"/>
                    <a:pt x="6474" y="8793"/>
                  </a:cubicBezTo>
                  <a:cubicBezTo>
                    <a:pt x="6470" y="8854"/>
                    <a:pt x="6467" y="8910"/>
                    <a:pt x="6457" y="8974"/>
                  </a:cubicBezTo>
                  <a:cubicBezTo>
                    <a:pt x="6450" y="9027"/>
                    <a:pt x="6444" y="9078"/>
                    <a:pt x="6437" y="9134"/>
                  </a:cubicBezTo>
                  <a:cubicBezTo>
                    <a:pt x="6434" y="9161"/>
                    <a:pt x="6427" y="9191"/>
                    <a:pt x="6420" y="9221"/>
                  </a:cubicBezTo>
                  <a:cubicBezTo>
                    <a:pt x="6417" y="9245"/>
                    <a:pt x="6407" y="9268"/>
                    <a:pt x="6404" y="9292"/>
                  </a:cubicBezTo>
                  <a:cubicBezTo>
                    <a:pt x="6390" y="9338"/>
                    <a:pt x="6377" y="9378"/>
                    <a:pt x="6367" y="9425"/>
                  </a:cubicBezTo>
                  <a:cubicBezTo>
                    <a:pt x="6353" y="9462"/>
                    <a:pt x="6340" y="9506"/>
                    <a:pt x="6333" y="9542"/>
                  </a:cubicBezTo>
                  <a:cubicBezTo>
                    <a:pt x="6320" y="9589"/>
                    <a:pt x="6307" y="9636"/>
                    <a:pt x="6293" y="9686"/>
                  </a:cubicBezTo>
                  <a:cubicBezTo>
                    <a:pt x="6283" y="9730"/>
                    <a:pt x="6273" y="9776"/>
                    <a:pt x="6267" y="9823"/>
                  </a:cubicBezTo>
                  <a:cubicBezTo>
                    <a:pt x="6256" y="9853"/>
                    <a:pt x="6253" y="9887"/>
                    <a:pt x="6250" y="9913"/>
                  </a:cubicBezTo>
                  <a:cubicBezTo>
                    <a:pt x="6243" y="9944"/>
                    <a:pt x="6240" y="9974"/>
                    <a:pt x="6236" y="10007"/>
                  </a:cubicBezTo>
                  <a:cubicBezTo>
                    <a:pt x="6226" y="10061"/>
                    <a:pt x="6223" y="10121"/>
                    <a:pt x="6220" y="10174"/>
                  </a:cubicBezTo>
                  <a:cubicBezTo>
                    <a:pt x="6216" y="10208"/>
                    <a:pt x="6216" y="10241"/>
                    <a:pt x="6210" y="10271"/>
                  </a:cubicBezTo>
                  <a:cubicBezTo>
                    <a:pt x="6210" y="10305"/>
                    <a:pt x="6206" y="10341"/>
                    <a:pt x="6206" y="10375"/>
                  </a:cubicBezTo>
                  <a:cubicBezTo>
                    <a:pt x="6203" y="10428"/>
                    <a:pt x="6203" y="10482"/>
                    <a:pt x="6203" y="10539"/>
                  </a:cubicBezTo>
                  <a:lnTo>
                    <a:pt x="6203" y="10636"/>
                  </a:lnTo>
                  <a:cubicBezTo>
                    <a:pt x="6203" y="10662"/>
                    <a:pt x="6206" y="10692"/>
                    <a:pt x="6206" y="10723"/>
                  </a:cubicBezTo>
                  <a:cubicBezTo>
                    <a:pt x="6210" y="10749"/>
                    <a:pt x="6210" y="10783"/>
                    <a:pt x="6216" y="10813"/>
                  </a:cubicBezTo>
                  <a:cubicBezTo>
                    <a:pt x="6220" y="10833"/>
                    <a:pt x="6223" y="10856"/>
                    <a:pt x="6223" y="10876"/>
                  </a:cubicBezTo>
                  <a:cubicBezTo>
                    <a:pt x="6223" y="10890"/>
                    <a:pt x="6226" y="10900"/>
                    <a:pt x="6226" y="10910"/>
                  </a:cubicBezTo>
                  <a:cubicBezTo>
                    <a:pt x="6236" y="10940"/>
                    <a:pt x="6240" y="10970"/>
                    <a:pt x="6250" y="10997"/>
                  </a:cubicBezTo>
                  <a:cubicBezTo>
                    <a:pt x="6253" y="11017"/>
                    <a:pt x="6260" y="11033"/>
                    <a:pt x="6267" y="11057"/>
                  </a:cubicBezTo>
                  <a:lnTo>
                    <a:pt x="6277" y="11094"/>
                  </a:lnTo>
                  <a:cubicBezTo>
                    <a:pt x="6300" y="11154"/>
                    <a:pt x="6323" y="11207"/>
                    <a:pt x="6353" y="11261"/>
                  </a:cubicBezTo>
                  <a:cubicBezTo>
                    <a:pt x="6374" y="11298"/>
                    <a:pt x="6400" y="11331"/>
                    <a:pt x="6424" y="11364"/>
                  </a:cubicBezTo>
                  <a:lnTo>
                    <a:pt x="6420" y="11361"/>
                  </a:lnTo>
                  <a:lnTo>
                    <a:pt x="6420" y="11361"/>
                  </a:lnTo>
                  <a:cubicBezTo>
                    <a:pt x="6424" y="11368"/>
                    <a:pt x="6434" y="11375"/>
                    <a:pt x="6437" y="11381"/>
                  </a:cubicBezTo>
                  <a:cubicBezTo>
                    <a:pt x="6437" y="11381"/>
                    <a:pt x="6437" y="11388"/>
                    <a:pt x="6440" y="11388"/>
                  </a:cubicBezTo>
                  <a:lnTo>
                    <a:pt x="6444" y="11391"/>
                  </a:lnTo>
                  <a:lnTo>
                    <a:pt x="6444" y="11388"/>
                  </a:lnTo>
                  <a:cubicBezTo>
                    <a:pt x="6450" y="11391"/>
                    <a:pt x="6454" y="11398"/>
                    <a:pt x="6457" y="11405"/>
                  </a:cubicBezTo>
                  <a:lnTo>
                    <a:pt x="6454" y="11398"/>
                  </a:lnTo>
                  <a:lnTo>
                    <a:pt x="6454" y="11398"/>
                  </a:lnTo>
                  <a:cubicBezTo>
                    <a:pt x="6470" y="11421"/>
                    <a:pt x="6484" y="11438"/>
                    <a:pt x="6501" y="11458"/>
                  </a:cubicBezTo>
                  <a:lnTo>
                    <a:pt x="6494" y="11455"/>
                  </a:lnTo>
                  <a:lnTo>
                    <a:pt x="6494" y="11455"/>
                  </a:lnTo>
                  <a:cubicBezTo>
                    <a:pt x="6511" y="11475"/>
                    <a:pt x="6527" y="11498"/>
                    <a:pt x="6544" y="11525"/>
                  </a:cubicBezTo>
                  <a:cubicBezTo>
                    <a:pt x="6554" y="11538"/>
                    <a:pt x="6557" y="11545"/>
                    <a:pt x="6567" y="11558"/>
                  </a:cubicBezTo>
                  <a:lnTo>
                    <a:pt x="6654" y="11709"/>
                  </a:lnTo>
                  <a:cubicBezTo>
                    <a:pt x="6688" y="11762"/>
                    <a:pt x="6718" y="11812"/>
                    <a:pt x="6751" y="11863"/>
                  </a:cubicBezTo>
                  <a:cubicBezTo>
                    <a:pt x="6768" y="11889"/>
                    <a:pt x="6788" y="11913"/>
                    <a:pt x="6805" y="11940"/>
                  </a:cubicBezTo>
                  <a:cubicBezTo>
                    <a:pt x="6822" y="11963"/>
                    <a:pt x="6842" y="11990"/>
                    <a:pt x="6862" y="12013"/>
                  </a:cubicBezTo>
                  <a:cubicBezTo>
                    <a:pt x="6895" y="12057"/>
                    <a:pt x="6939" y="12097"/>
                    <a:pt x="6972" y="12143"/>
                  </a:cubicBezTo>
                  <a:lnTo>
                    <a:pt x="7009" y="12194"/>
                  </a:lnTo>
                  <a:cubicBezTo>
                    <a:pt x="7019" y="12207"/>
                    <a:pt x="7025" y="12224"/>
                    <a:pt x="7036" y="12234"/>
                  </a:cubicBezTo>
                  <a:cubicBezTo>
                    <a:pt x="7042" y="12257"/>
                    <a:pt x="7056" y="12274"/>
                    <a:pt x="7062" y="12294"/>
                  </a:cubicBezTo>
                  <a:lnTo>
                    <a:pt x="7089" y="12344"/>
                  </a:lnTo>
                  <a:cubicBezTo>
                    <a:pt x="7122" y="12424"/>
                    <a:pt x="7153" y="12508"/>
                    <a:pt x="7176" y="12585"/>
                  </a:cubicBezTo>
                  <a:cubicBezTo>
                    <a:pt x="7186" y="12612"/>
                    <a:pt x="7189" y="12635"/>
                    <a:pt x="7193" y="12665"/>
                  </a:cubicBezTo>
                  <a:lnTo>
                    <a:pt x="7193" y="12668"/>
                  </a:lnTo>
                  <a:cubicBezTo>
                    <a:pt x="7186" y="12695"/>
                    <a:pt x="7179" y="12725"/>
                    <a:pt x="7176" y="12752"/>
                  </a:cubicBezTo>
                  <a:cubicBezTo>
                    <a:pt x="7173" y="12785"/>
                    <a:pt x="7173" y="12819"/>
                    <a:pt x="7173" y="12852"/>
                  </a:cubicBezTo>
                  <a:cubicBezTo>
                    <a:pt x="7173" y="12859"/>
                    <a:pt x="7173" y="12866"/>
                    <a:pt x="7176" y="12869"/>
                  </a:cubicBezTo>
                  <a:cubicBezTo>
                    <a:pt x="7176" y="12882"/>
                    <a:pt x="7173" y="12896"/>
                    <a:pt x="7173" y="12909"/>
                  </a:cubicBezTo>
                  <a:lnTo>
                    <a:pt x="7159" y="12983"/>
                  </a:lnTo>
                  <a:cubicBezTo>
                    <a:pt x="7156" y="12999"/>
                    <a:pt x="7156" y="13019"/>
                    <a:pt x="7153" y="13036"/>
                  </a:cubicBezTo>
                  <a:cubicBezTo>
                    <a:pt x="7153" y="13046"/>
                    <a:pt x="7146" y="13050"/>
                    <a:pt x="7146" y="13060"/>
                  </a:cubicBezTo>
                  <a:cubicBezTo>
                    <a:pt x="7146" y="13063"/>
                    <a:pt x="7153" y="13066"/>
                    <a:pt x="7156" y="13070"/>
                  </a:cubicBezTo>
                  <a:cubicBezTo>
                    <a:pt x="7129" y="13163"/>
                    <a:pt x="7106" y="13254"/>
                    <a:pt x="7079" y="13350"/>
                  </a:cubicBezTo>
                  <a:cubicBezTo>
                    <a:pt x="7046" y="13467"/>
                    <a:pt x="7009" y="13585"/>
                    <a:pt x="6975" y="13705"/>
                  </a:cubicBezTo>
                  <a:cubicBezTo>
                    <a:pt x="6942" y="13822"/>
                    <a:pt x="6908" y="13939"/>
                    <a:pt x="6875" y="14063"/>
                  </a:cubicBezTo>
                  <a:cubicBezTo>
                    <a:pt x="6842" y="14183"/>
                    <a:pt x="6811" y="14300"/>
                    <a:pt x="6778" y="14420"/>
                  </a:cubicBezTo>
                  <a:cubicBezTo>
                    <a:pt x="6745" y="14541"/>
                    <a:pt x="6711" y="14664"/>
                    <a:pt x="6684" y="14788"/>
                  </a:cubicBezTo>
                  <a:cubicBezTo>
                    <a:pt x="6674" y="14818"/>
                    <a:pt x="6671" y="14848"/>
                    <a:pt x="6661" y="14875"/>
                  </a:cubicBezTo>
                  <a:cubicBezTo>
                    <a:pt x="6634" y="14999"/>
                    <a:pt x="6611" y="15122"/>
                    <a:pt x="6591" y="15250"/>
                  </a:cubicBezTo>
                  <a:cubicBezTo>
                    <a:pt x="6584" y="15286"/>
                    <a:pt x="6574" y="15326"/>
                    <a:pt x="6567" y="15367"/>
                  </a:cubicBezTo>
                  <a:cubicBezTo>
                    <a:pt x="6544" y="15293"/>
                    <a:pt x="6521" y="15223"/>
                    <a:pt x="6501" y="15156"/>
                  </a:cubicBezTo>
                  <a:cubicBezTo>
                    <a:pt x="6437" y="14969"/>
                    <a:pt x="6360" y="14781"/>
                    <a:pt x="6273" y="14601"/>
                  </a:cubicBezTo>
                  <a:cubicBezTo>
                    <a:pt x="6183" y="14417"/>
                    <a:pt x="6093" y="14236"/>
                    <a:pt x="6009" y="14049"/>
                  </a:cubicBezTo>
                  <a:cubicBezTo>
                    <a:pt x="5969" y="13949"/>
                    <a:pt x="5925" y="13852"/>
                    <a:pt x="5882" y="13752"/>
                  </a:cubicBezTo>
                  <a:lnTo>
                    <a:pt x="5842" y="13665"/>
                  </a:lnTo>
                  <a:cubicBezTo>
                    <a:pt x="5832" y="13638"/>
                    <a:pt x="5822" y="13615"/>
                    <a:pt x="5808" y="13595"/>
                  </a:cubicBezTo>
                  <a:cubicBezTo>
                    <a:pt x="5785" y="13548"/>
                    <a:pt x="5758" y="13501"/>
                    <a:pt x="5735" y="13451"/>
                  </a:cubicBezTo>
                  <a:cubicBezTo>
                    <a:pt x="5685" y="13350"/>
                    <a:pt x="5631" y="13250"/>
                    <a:pt x="5581" y="13150"/>
                  </a:cubicBezTo>
                  <a:cubicBezTo>
                    <a:pt x="5581" y="13147"/>
                    <a:pt x="5581" y="13136"/>
                    <a:pt x="5574" y="13133"/>
                  </a:cubicBezTo>
                  <a:cubicBezTo>
                    <a:pt x="5568" y="13086"/>
                    <a:pt x="5558" y="13046"/>
                    <a:pt x="5554" y="12999"/>
                  </a:cubicBezTo>
                  <a:cubicBezTo>
                    <a:pt x="5551" y="12963"/>
                    <a:pt x="5551" y="12929"/>
                    <a:pt x="5548" y="12892"/>
                  </a:cubicBezTo>
                  <a:cubicBezTo>
                    <a:pt x="5548" y="12876"/>
                    <a:pt x="5541" y="12852"/>
                    <a:pt x="5541" y="12836"/>
                  </a:cubicBezTo>
                  <a:cubicBezTo>
                    <a:pt x="5538" y="12759"/>
                    <a:pt x="5534" y="12682"/>
                    <a:pt x="5531" y="12602"/>
                  </a:cubicBezTo>
                  <a:lnTo>
                    <a:pt x="5531" y="12608"/>
                  </a:lnTo>
                  <a:cubicBezTo>
                    <a:pt x="5531" y="12558"/>
                    <a:pt x="5524" y="12508"/>
                    <a:pt x="5524" y="12458"/>
                  </a:cubicBezTo>
                  <a:lnTo>
                    <a:pt x="5524" y="12461"/>
                  </a:lnTo>
                  <a:cubicBezTo>
                    <a:pt x="5524" y="12444"/>
                    <a:pt x="5524" y="12428"/>
                    <a:pt x="5521" y="12411"/>
                  </a:cubicBezTo>
                  <a:lnTo>
                    <a:pt x="5521" y="12374"/>
                  </a:lnTo>
                  <a:cubicBezTo>
                    <a:pt x="5521" y="12357"/>
                    <a:pt x="5524" y="12344"/>
                    <a:pt x="5531" y="12327"/>
                  </a:cubicBezTo>
                  <a:cubicBezTo>
                    <a:pt x="5531" y="12314"/>
                    <a:pt x="5531" y="12307"/>
                    <a:pt x="5534" y="12294"/>
                  </a:cubicBezTo>
                  <a:cubicBezTo>
                    <a:pt x="5534" y="12274"/>
                    <a:pt x="5538" y="12250"/>
                    <a:pt x="5538" y="12230"/>
                  </a:cubicBezTo>
                  <a:cubicBezTo>
                    <a:pt x="5541" y="12197"/>
                    <a:pt x="5541" y="12160"/>
                    <a:pt x="5541" y="12127"/>
                  </a:cubicBezTo>
                  <a:lnTo>
                    <a:pt x="5554" y="11913"/>
                  </a:lnTo>
                  <a:lnTo>
                    <a:pt x="5554" y="11909"/>
                  </a:lnTo>
                  <a:lnTo>
                    <a:pt x="5554" y="11906"/>
                  </a:lnTo>
                  <a:cubicBezTo>
                    <a:pt x="5564" y="11806"/>
                    <a:pt x="5574" y="11706"/>
                    <a:pt x="5591" y="11609"/>
                  </a:cubicBezTo>
                  <a:cubicBezTo>
                    <a:pt x="5605" y="11528"/>
                    <a:pt x="5621" y="11445"/>
                    <a:pt x="5635" y="11364"/>
                  </a:cubicBezTo>
                  <a:cubicBezTo>
                    <a:pt x="5648" y="11281"/>
                    <a:pt x="5655" y="11197"/>
                    <a:pt x="5665" y="11114"/>
                  </a:cubicBezTo>
                  <a:cubicBezTo>
                    <a:pt x="5671" y="11037"/>
                    <a:pt x="5675" y="10960"/>
                    <a:pt x="5688" y="10880"/>
                  </a:cubicBezTo>
                  <a:cubicBezTo>
                    <a:pt x="5698" y="10796"/>
                    <a:pt x="5708" y="10713"/>
                    <a:pt x="5722" y="10629"/>
                  </a:cubicBezTo>
                  <a:cubicBezTo>
                    <a:pt x="5735" y="10552"/>
                    <a:pt x="5752" y="10475"/>
                    <a:pt x="5758" y="10395"/>
                  </a:cubicBezTo>
                  <a:cubicBezTo>
                    <a:pt x="5765" y="10355"/>
                    <a:pt x="5772" y="10308"/>
                    <a:pt x="5775" y="10268"/>
                  </a:cubicBezTo>
                  <a:lnTo>
                    <a:pt x="5788" y="10141"/>
                  </a:lnTo>
                  <a:lnTo>
                    <a:pt x="5802" y="10017"/>
                  </a:lnTo>
                  <a:cubicBezTo>
                    <a:pt x="5805" y="9984"/>
                    <a:pt x="5808" y="9944"/>
                    <a:pt x="5818" y="9910"/>
                  </a:cubicBezTo>
                  <a:cubicBezTo>
                    <a:pt x="5822" y="9873"/>
                    <a:pt x="5825" y="9837"/>
                    <a:pt x="5835" y="9803"/>
                  </a:cubicBezTo>
                  <a:cubicBezTo>
                    <a:pt x="5842" y="9756"/>
                    <a:pt x="5852" y="9709"/>
                    <a:pt x="5865" y="9669"/>
                  </a:cubicBezTo>
                  <a:cubicBezTo>
                    <a:pt x="5889" y="9556"/>
                    <a:pt x="5919" y="9449"/>
                    <a:pt x="5949" y="9335"/>
                  </a:cubicBezTo>
                  <a:cubicBezTo>
                    <a:pt x="5976" y="9221"/>
                    <a:pt x="6006" y="9104"/>
                    <a:pt x="6039" y="8991"/>
                  </a:cubicBezTo>
                  <a:cubicBezTo>
                    <a:pt x="6066" y="8914"/>
                    <a:pt x="6086" y="8834"/>
                    <a:pt x="6109" y="8757"/>
                  </a:cubicBezTo>
                  <a:cubicBezTo>
                    <a:pt x="6139" y="8673"/>
                    <a:pt x="6170" y="8586"/>
                    <a:pt x="6200" y="8503"/>
                  </a:cubicBezTo>
                  <a:cubicBezTo>
                    <a:pt x="6226" y="8422"/>
                    <a:pt x="6253" y="8345"/>
                    <a:pt x="6277" y="8265"/>
                  </a:cubicBezTo>
                  <a:cubicBezTo>
                    <a:pt x="6290" y="8228"/>
                    <a:pt x="6303" y="8185"/>
                    <a:pt x="6317" y="8148"/>
                  </a:cubicBezTo>
                  <a:lnTo>
                    <a:pt x="6353" y="8048"/>
                  </a:lnTo>
                  <a:cubicBezTo>
                    <a:pt x="6367" y="8018"/>
                    <a:pt x="6377" y="7984"/>
                    <a:pt x="6390" y="7954"/>
                  </a:cubicBezTo>
                  <a:cubicBezTo>
                    <a:pt x="6404" y="7927"/>
                    <a:pt x="6417" y="7901"/>
                    <a:pt x="6427" y="7877"/>
                  </a:cubicBezTo>
                  <a:cubicBezTo>
                    <a:pt x="6454" y="7820"/>
                    <a:pt x="6477" y="7770"/>
                    <a:pt x="6504" y="7717"/>
                  </a:cubicBezTo>
                  <a:cubicBezTo>
                    <a:pt x="6527" y="7667"/>
                    <a:pt x="6554" y="7613"/>
                    <a:pt x="6577" y="7563"/>
                  </a:cubicBezTo>
                  <a:cubicBezTo>
                    <a:pt x="6606" y="7512"/>
                    <a:pt x="6632" y="7454"/>
                    <a:pt x="6658" y="7402"/>
                  </a:cubicBezTo>
                  <a:lnTo>
                    <a:pt x="6658" y="7402"/>
                  </a:lnTo>
                  <a:cubicBezTo>
                    <a:pt x="6668" y="7386"/>
                    <a:pt x="6674" y="7376"/>
                    <a:pt x="6684" y="7359"/>
                  </a:cubicBezTo>
                  <a:cubicBezTo>
                    <a:pt x="6684" y="7352"/>
                    <a:pt x="6688" y="7349"/>
                    <a:pt x="6688" y="7346"/>
                  </a:cubicBezTo>
                  <a:lnTo>
                    <a:pt x="6688" y="7349"/>
                  </a:lnTo>
                  <a:cubicBezTo>
                    <a:pt x="6701" y="7329"/>
                    <a:pt x="6711" y="7302"/>
                    <a:pt x="6721" y="7282"/>
                  </a:cubicBezTo>
                  <a:lnTo>
                    <a:pt x="6721" y="7282"/>
                  </a:lnTo>
                  <a:cubicBezTo>
                    <a:pt x="6721" y="7286"/>
                    <a:pt x="6718" y="7286"/>
                    <a:pt x="6718" y="7292"/>
                  </a:cubicBezTo>
                  <a:cubicBezTo>
                    <a:pt x="6738" y="7252"/>
                    <a:pt x="6755" y="7215"/>
                    <a:pt x="6775" y="7182"/>
                  </a:cubicBezTo>
                  <a:cubicBezTo>
                    <a:pt x="6811" y="7112"/>
                    <a:pt x="6852" y="7045"/>
                    <a:pt x="6888" y="6975"/>
                  </a:cubicBezTo>
                  <a:cubicBezTo>
                    <a:pt x="6905" y="6941"/>
                    <a:pt x="6922" y="6908"/>
                    <a:pt x="6935" y="6868"/>
                  </a:cubicBezTo>
                  <a:cubicBezTo>
                    <a:pt x="6942" y="6844"/>
                    <a:pt x="6952" y="6824"/>
                    <a:pt x="6955" y="6797"/>
                  </a:cubicBezTo>
                  <a:lnTo>
                    <a:pt x="7106" y="6597"/>
                  </a:lnTo>
                  <a:cubicBezTo>
                    <a:pt x="7153" y="6533"/>
                    <a:pt x="7203" y="6473"/>
                    <a:pt x="7246" y="6413"/>
                  </a:cubicBezTo>
                  <a:cubicBezTo>
                    <a:pt x="7296" y="6349"/>
                    <a:pt x="7353" y="6289"/>
                    <a:pt x="7397" y="6222"/>
                  </a:cubicBezTo>
                  <a:cubicBezTo>
                    <a:pt x="7423" y="6189"/>
                    <a:pt x="7447" y="6155"/>
                    <a:pt x="7470" y="6122"/>
                  </a:cubicBezTo>
                  <a:cubicBezTo>
                    <a:pt x="7490" y="6082"/>
                    <a:pt x="7514" y="6048"/>
                    <a:pt x="7530" y="6012"/>
                  </a:cubicBezTo>
                  <a:cubicBezTo>
                    <a:pt x="7540" y="5992"/>
                    <a:pt x="7554" y="5972"/>
                    <a:pt x="7560" y="5945"/>
                  </a:cubicBezTo>
                  <a:cubicBezTo>
                    <a:pt x="7574" y="5915"/>
                    <a:pt x="7587" y="5881"/>
                    <a:pt x="7591" y="5848"/>
                  </a:cubicBezTo>
                  <a:cubicBezTo>
                    <a:pt x="7594" y="5824"/>
                    <a:pt x="7594" y="5798"/>
                    <a:pt x="7594" y="5774"/>
                  </a:cubicBezTo>
                  <a:cubicBezTo>
                    <a:pt x="7594" y="5764"/>
                    <a:pt x="7591" y="5758"/>
                    <a:pt x="7591" y="5748"/>
                  </a:cubicBezTo>
                  <a:cubicBezTo>
                    <a:pt x="7587" y="5741"/>
                    <a:pt x="7580" y="5727"/>
                    <a:pt x="7577" y="5721"/>
                  </a:cubicBezTo>
                  <a:cubicBezTo>
                    <a:pt x="7570" y="5707"/>
                    <a:pt x="7557" y="5691"/>
                    <a:pt x="7544" y="5677"/>
                  </a:cubicBezTo>
                  <a:cubicBezTo>
                    <a:pt x="7530" y="5671"/>
                    <a:pt x="7520" y="5661"/>
                    <a:pt x="7504" y="5657"/>
                  </a:cubicBezTo>
                  <a:cubicBezTo>
                    <a:pt x="7485" y="5651"/>
                    <a:pt x="7467" y="5648"/>
                    <a:pt x="7449" y="5648"/>
                  </a:cubicBezTo>
                  <a:cubicBezTo>
                    <a:pt x="7429" y="5648"/>
                    <a:pt x="7410" y="5652"/>
                    <a:pt x="7390" y="5657"/>
                  </a:cubicBezTo>
                  <a:cubicBezTo>
                    <a:pt x="7356" y="5664"/>
                    <a:pt x="7330" y="5687"/>
                    <a:pt x="7303" y="5704"/>
                  </a:cubicBezTo>
                  <a:cubicBezTo>
                    <a:pt x="7270" y="5727"/>
                    <a:pt x="7239" y="5754"/>
                    <a:pt x="7206" y="5778"/>
                  </a:cubicBezTo>
                  <a:cubicBezTo>
                    <a:pt x="7146" y="5828"/>
                    <a:pt x="7089" y="5881"/>
                    <a:pt x="7039" y="5945"/>
                  </a:cubicBezTo>
                  <a:cubicBezTo>
                    <a:pt x="6985" y="6012"/>
                    <a:pt x="6939" y="6082"/>
                    <a:pt x="6918" y="6165"/>
                  </a:cubicBezTo>
                  <a:cubicBezTo>
                    <a:pt x="6912" y="6192"/>
                    <a:pt x="6908" y="6212"/>
                    <a:pt x="6905" y="6239"/>
                  </a:cubicBezTo>
                  <a:cubicBezTo>
                    <a:pt x="6902" y="6256"/>
                    <a:pt x="6902" y="6272"/>
                    <a:pt x="6895" y="6289"/>
                  </a:cubicBezTo>
                  <a:cubicBezTo>
                    <a:pt x="6888" y="6366"/>
                    <a:pt x="6885" y="6443"/>
                    <a:pt x="6878" y="6523"/>
                  </a:cubicBezTo>
                  <a:cubicBezTo>
                    <a:pt x="6875" y="6550"/>
                    <a:pt x="6875" y="6583"/>
                    <a:pt x="6868" y="6613"/>
                  </a:cubicBezTo>
                  <a:cubicBezTo>
                    <a:pt x="6862" y="6647"/>
                    <a:pt x="6855" y="6680"/>
                    <a:pt x="6852" y="6714"/>
                  </a:cubicBezTo>
                  <a:lnTo>
                    <a:pt x="6852" y="6710"/>
                  </a:lnTo>
                  <a:cubicBezTo>
                    <a:pt x="6842" y="6744"/>
                    <a:pt x="6835" y="6777"/>
                    <a:pt x="6822" y="6811"/>
                  </a:cubicBezTo>
                  <a:cubicBezTo>
                    <a:pt x="6808" y="6841"/>
                    <a:pt x="6795" y="6868"/>
                    <a:pt x="6785" y="6894"/>
                  </a:cubicBezTo>
                  <a:lnTo>
                    <a:pt x="6785" y="6898"/>
                  </a:lnTo>
                  <a:cubicBezTo>
                    <a:pt x="6701" y="7058"/>
                    <a:pt x="6621" y="7215"/>
                    <a:pt x="6544" y="7379"/>
                  </a:cubicBezTo>
                  <a:cubicBezTo>
                    <a:pt x="6474" y="7526"/>
                    <a:pt x="6407" y="7677"/>
                    <a:pt x="6340" y="7827"/>
                  </a:cubicBezTo>
                  <a:cubicBezTo>
                    <a:pt x="6307" y="7901"/>
                    <a:pt x="6273" y="7981"/>
                    <a:pt x="6250" y="8061"/>
                  </a:cubicBezTo>
                  <a:lnTo>
                    <a:pt x="6173" y="8299"/>
                  </a:lnTo>
                  <a:cubicBezTo>
                    <a:pt x="6149" y="8379"/>
                    <a:pt x="6126" y="8452"/>
                    <a:pt x="6099" y="8529"/>
                  </a:cubicBezTo>
                  <a:cubicBezTo>
                    <a:pt x="6073" y="8606"/>
                    <a:pt x="6043" y="8683"/>
                    <a:pt x="6022" y="8763"/>
                  </a:cubicBezTo>
                  <a:cubicBezTo>
                    <a:pt x="5999" y="8840"/>
                    <a:pt x="5972" y="8924"/>
                    <a:pt x="5949" y="9004"/>
                  </a:cubicBezTo>
                  <a:cubicBezTo>
                    <a:pt x="5922" y="9088"/>
                    <a:pt x="5902" y="9171"/>
                    <a:pt x="5875" y="9258"/>
                  </a:cubicBezTo>
                  <a:cubicBezTo>
                    <a:pt x="5869" y="9288"/>
                    <a:pt x="5859" y="9315"/>
                    <a:pt x="5855" y="9342"/>
                  </a:cubicBezTo>
                  <a:lnTo>
                    <a:pt x="5855" y="9315"/>
                  </a:lnTo>
                  <a:cubicBezTo>
                    <a:pt x="5855" y="9208"/>
                    <a:pt x="5852" y="9101"/>
                    <a:pt x="5852" y="8997"/>
                  </a:cubicBezTo>
                  <a:cubicBezTo>
                    <a:pt x="5852" y="8890"/>
                    <a:pt x="5849" y="8787"/>
                    <a:pt x="5839" y="8683"/>
                  </a:cubicBezTo>
                  <a:cubicBezTo>
                    <a:pt x="5832" y="8583"/>
                    <a:pt x="5818" y="8482"/>
                    <a:pt x="5802" y="8382"/>
                  </a:cubicBezTo>
                  <a:cubicBezTo>
                    <a:pt x="5802" y="8379"/>
                    <a:pt x="5802" y="8372"/>
                    <a:pt x="5798" y="8365"/>
                  </a:cubicBezTo>
                  <a:lnTo>
                    <a:pt x="5798" y="8369"/>
                  </a:lnTo>
                  <a:cubicBezTo>
                    <a:pt x="5798" y="8365"/>
                    <a:pt x="5798" y="8362"/>
                    <a:pt x="5792" y="8355"/>
                  </a:cubicBezTo>
                  <a:lnTo>
                    <a:pt x="5792" y="8362"/>
                  </a:lnTo>
                  <a:cubicBezTo>
                    <a:pt x="5792" y="8352"/>
                    <a:pt x="5788" y="8349"/>
                    <a:pt x="5788" y="8339"/>
                  </a:cubicBezTo>
                  <a:lnTo>
                    <a:pt x="5788" y="8335"/>
                  </a:lnTo>
                  <a:cubicBezTo>
                    <a:pt x="5788" y="8332"/>
                    <a:pt x="5785" y="8322"/>
                    <a:pt x="5785" y="8319"/>
                  </a:cubicBezTo>
                  <a:lnTo>
                    <a:pt x="5785" y="8329"/>
                  </a:lnTo>
                  <a:cubicBezTo>
                    <a:pt x="5772" y="8262"/>
                    <a:pt x="5758" y="8195"/>
                    <a:pt x="5742" y="8128"/>
                  </a:cubicBezTo>
                  <a:cubicBezTo>
                    <a:pt x="5718" y="8028"/>
                    <a:pt x="5688" y="7927"/>
                    <a:pt x="5658" y="7820"/>
                  </a:cubicBezTo>
                  <a:cubicBezTo>
                    <a:pt x="5641" y="7764"/>
                    <a:pt x="5631" y="7710"/>
                    <a:pt x="5615" y="7650"/>
                  </a:cubicBezTo>
                  <a:cubicBezTo>
                    <a:pt x="5618" y="7603"/>
                    <a:pt x="5621" y="7563"/>
                    <a:pt x="5631" y="7516"/>
                  </a:cubicBezTo>
                  <a:cubicBezTo>
                    <a:pt x="5641" y="7419"/>
                    <a:pt x="5655" y="7326"/>
                    <a:pt x="5675" y="7229"/>
                  </a:cubicBezTo>
                  <a:cubicBezTo>
                    <a:pt x="5688" y="7168"/>
                    <a:pt x="5701" y="7115"/>
                    <a:pt x="5715" y="7058"/>
                  </a:cubicBezTo>
                  <a:cubicBezTo>
                    <a:pt x="5718" y="7031"/>
                    <a:pt x="5722" y="7001"/>
                    <a:pt x="5722" y="6975"/>
                  </a:cubicBezTo>
                  <a:cubicBezTo>
                    <a:pt x="5722" y="6944"/>
                    <a:pt x="5718" y="6914"/>
                    <a:pt x="5715" y="6884"/>
                  </a:cubicBezTo>
                  <a:cubicBezTo>
                    <a:pt x="5701" y="6817"/>
                    <a:pt x="5681" y="6751"/>
                    <a:pt x="5648" y="6694"/>
                  </a:cubicBezTo>
                  <a:cubicBezTo>
                    <a:pt x="5648" y="6690"/>
                    <a:pt x="5641" y="6690"/>
                    <a:pt x="5641" y="6684"/>
                  </a:cubicBezTo>
                  <a:cubicBezTo>
                    <a:pt x="5641" y="6684"/>
                    <a:pt x="5641" y="6680"/>
                    <a:pt x="5638" y="6680"/>
                  </a:cubicBezTo>
                  <a:lnTo>
                    <a:pt x="5638" y="6684"/>
                  </a:lnTo>
                  <a:cubicBezTo>
                    <a:pt x="5618" y="6657"/>
                    <a:pt x="5598" y="6627"/>
                    <a:pt x="5568" y="6607"/>
                  </a:cubicBezTo>
                  <a:cubicBezTo>
                    <a:pt x="5534" y="6580"/>
                    <a:pt x="5501" y="6560"/>
                    <a:pt x="5457" y="6550"/>
                  </a:cubicBezTo>
                  <a:cubicBezTo>
                    <a:pt x="5446" y="6548"/>
                    <a:pt x="5433" y="6548"/>
                    <a:pt x="5421" y="6548"/>
                  </a:cubicBezTo>
                  <a:cubicBezTo>
                    <a:pt x="5381" y="6548"/>
                    <a:pt x="5339" y="6556"/>
                    <a:pt x="5304" y="6577"/>
                  </a:cubicBezTo>
                  <a:cubicBezTo>
                    <a:pt x="5280" y="6590"/>
                    <a:pt x="5257" y="6607"/>
                    <a:pt x="5240" y="6627"/>
                  </a:cubicBezTo>
                  <a:cubicBezTo>
                    <a:pt x="5223" y="6644"/>
                    <a:pt x="5213" y="6664"/>
                    <a:pt x="5203" y="6684"/>
                  </a:cubicBezTo>
                  <a:cubicBezTo>
                    <a:pt x="5187" y="6730"/>
                    <a:pt x="5183" y="6781"/>
                    <a:pt x="5190" y="6827"/>
                  </a:cubicBezTo>
                  <a:cubicBezTo>
                    <a:pt x="5197" y="6848"/>
                    <a:pt x="5200" y="6868"/>
                    <a:pt x="5203" y="6894"/>
                  </a:cubicBezTo>
                  <a:cubicBezTo>
                    <a:pt x="5213" y="6931"/>
                    <a:pt x="5220" y="6968"/>
                    <a:pt x="5233" y="7008"/>
                  </a:cubicBezTo>
                  <a:cubicBezTo>
                    <a:pt x="5236" y="7017"/>
                    <a:pt x="5239" y="7030"/>
                    <a:pt x="5244" y="7042"/>
                  </a:cubicBezTo>
                  <a:lnTo>
                    <a:pt x="5244" y="7042"/>
                  </a:lnTo>
                  <a:cubicBezTo>
                    <a:pt x="5243" y="7042"/>
                    <a:pt x="5242" y="7041"/>
                    <a:pt x="5240" y="7041"/>
                  </a:cubicBezTo>
                  <a:cubicBezTo>
                    <a:pt x="5253" y="7085"/>
                    <a:pt x="5274" y="7128"/>
                    <a:pt x="5297" y="7168"/>
                  </a:cubicBezTo>
                  <a:cubicBezTo>
                    <a:pt x="5314" y="7212"/>
                    <a:pt x="5330" y="7249"/>
                    <a:pt x="5350" y="7292"/>
                  </a:cubicBezTo>
                  <a:cubicBezTo>
                    <a:pt x="5384" y="7369"/>
                    <a:pt x="5414" y="7449"/>
                    <a:pt x="5437" y="7533"/>
                  </a:cubicBezTo>
                  <a:cubicBezTo>
                    <a:pt x="5457" y="7600"/>
                    <a:pt x="5474" y="7663"/>
                    <a:pt x="5498" y="7730"/>
                  </a:cubicBezTo>
                  <a:cubicBezTo>
                    <a:pt x="5514" y="7794"/>
                    <a:pt x="5534" y="7854"/>
                    <a:pt x="5554" y="7917"/>
                  </a:cubicBezTo>
                  <a:cubicBezTo>
                    <a:pt x="5564" y="7943"/>
                    <a:pt x="5570" y="7962"/>
                    <a:pt x="5574" y="7984"/>
                  </a:cubicBezTo>
                  <a:lnTo>
                    <a:pt x="5574" y="7984"/>
                  </a:lnTo>
                  <a:cubicBezTo>
                    <a:pt x="5573" y="7983"/>
                    <a:pt x="5573" y="7982"/>
                    <a:pt x="5571" y="7981"/>
                  </a:cubicBezTo>
                  <a:lnTo>
                    <a:pt x="5571" y="7981"/>
                  </a:lnTo>
                  <a:cubicBezTo>
                    <a:pt x="5574" y="7998"/>
                    <a:pt x="5581" y="8014"/>
                    <a:pt x="5588" y="8028"/>
                  </a:cubicBezTo>
                  <a:lnTo>
                    <a:pt x="5588" y="8031"/>
                  </a:lnTo>
                  <a:cubicBezTo>
                    <a:pt x="5608" y="8101"/>
                    <a:pt x="5631" y="8172"/>
                    <a:pt x="5648" y="8245"/>
                  </a:cubicBezTo>
                  <a:cubicBezTo>
                    <a:pt x="5665" y="8319"/>
                    <a:pt x="5681" y="8389"/>
                    <a:pt x="5691" y="8466"/>
                  </a:cubicBezTo>
                  <a:cubicBezTo>
                    <a:pt x="5701" y="8506"/>
                    <a:pt x="5705" y="8546"/>
                    <a:pt x="5715" y="8586"/>
                  </a:cubicBezTo>
                  <a:cubicBezTo>
                    <a:pt x="5718" y="8630"/>
                    <a:pt x="5725" y="8670"/>
                    <a:pt x="5732" y="8713"/>
                  </a:cubicBezTo>
                  <a:cubicBezTo>
                    <a:pt x="5752" y="8917"/>
                    <a:pt x="5755" y="9124"/>
                    <a:pt x="5768" y="9332"/>
                  </a:cubicBezTo>
                  <a:cubicBezTo>
                    <a:pt x="5768" y="9358"/>
                    <a:pt x="5772" y="9389"/>
                    <a:pt x="5772" y="9419"/>
                  </a:cubicBezTo>
                  <a:lnTo>
                    <a:pt x="5772" y="9415"/>
                  </a:lnTo>
                  <a:cubicBezTo>
                    <a:pt x="5775" y="9469"/>
                    <a:pt x="5775" y="9519"/>
                    <a:pt x="5775" y="9572"/>
                  </a:cubicBezTo>
                  <a:cubicBezTo>
                    <a:pt x="5775" y="9602"/>
                    <a:pt x="5772" y="9626"/>
                    <a:pt x="5772" y="9656"/>
                  </a:cubicBezTo>
                  <a:cubicBezTo>
                    <a:pt x="5765" y="9686"/>
                    <a:pt x="5758" y="9720"/>
                    <a:pt x="5752" y="9750"/>
                  </a:cubicBezTo>
                  <a:cubicBezTo>
                    <a:pt x="5742" y="9786"/>
                    <a:pt x="5735" y="9820"/>
                    <a:pt x="5732" y="9857"/>
                  </a:cubicBezTo>
                  <a:cubicBezTo>
                    <a:pt x="5725" y="9887"/>
                    <a:pt x="5722" y="9917"/>
                    <a:pt x="5715" y="9944"/>
                  </a:cubicBezTo>
                  <a:cubicBezTo>
                    <a:pt x="5708" y="9957"/>
                    <a:pt x="5708" y="9974"/>
                    <a:pt x="5705" y="9987"/>
                  </a:cubicBezTo>
                  <a:cubicBezTo>
                    <a:pt x="5691" y="10074"/>
                    <a:pt x="5685" y="10161"/>
                    <a:pt x="5675" y="10251"/>
                  </a:cubicBezTo>
                  <a:cubicBezTo>
                    <a:pt x="5658" y="10408"/>
                    <a:pt x="5631" y="10562"/>
                    <a:pt x="5605" y="10723"/>
                  </a:cubicBezTo>
                  <a:cubicBezTo>
                    <a:pt x="5591" y="10803"/>
                    <a:pt x="5584" y="10886"/>
                    <a:pt x="5574" y="10970"/>
                  </a:cubicBezTo>
                  <a:cubicBezTo>
                    <a:pt x="5568" y="11054"/>
                    <a:pt x="5558" y="11140"/>
                    <a:pt x="5551" y="11224"/>
                  </a:cubicBezTo>
                  <a:cubicBezTo>
                    <a:pt x="5534" y="11388"/>
                    <a:pt x="5504" y="11545"/>
                    <a:pt x="5484" y="11709"/>
                  </a:cubicBezTo>
                  <a:cubicBezTo>
                    <a:pt x="5471" y="11782"/>
                    <a:pt x="5467" y="11859"/>
                    <a:pt x="5464" y="11940"/>
                  </a:cubicBezTo>
                  <a:lnTo>
                    <a:pt x="5451" y="12190"/>
                  </a:lnTo>
                  <a:cubicBezTo>
                    <a:pt x="5451" y="12234"/>
                    <a:pt x="5447" y="12277"/>
                    <a:pt x="5447" y="12324"/>
                  </a:cubicBezTo>
                  <a:cubicBezTo>
                    <a:pt x="5447" y="12357"/>
                    <a:pt x="5441" y="12391"/>
                    <a:pt x="5441" y="12418"/>
                  </a:cubicBezTo>
                  <a:cubicBezTo>
                    <a:pt x="5441" y="12448"/>
                    <a:pt x="5447" y="12481"/>
                    <a:pt x="5451" y="12511"/>
                  </a:cubicBezTo>
                  <a:cubicBezTo>
                    <a:pt x="5457" y="12602"/>
                    <a:pt x="5464" y="12692"/>
                    <a:pt x="5467" y="12782"/>
                  </a:cubicBezTo>
                  <a:cubicBezTo>
                    <a:pt x="5471" y="12816"/>
                    <a:pt x="5471" y="12849"/>
                    <a:pt x="5474" y="12882"/>
                  </a:cubicBezTo>
                  <a:cubicBezTo>
                    <a:pt x="5481" y="12916"/>
                    <a:pt x="5481" y="12949"/>
                    <a:pt x="5484" y="12983"/>
                  </a:cubicBezTo>
                  <a:cubicBezTo>
                    <a:pt x="5467" y="12946"/>
                    <a:pt x="5447" y="12902"/>
                    <a:pt x="5431" y="12866"/>
                  </a:cubicBezTo>
                  <a:cubicBezTo>
                    <a:pt x="5381" y="12752"/>
                    <a:pt x="5330" y="12642"/>
                    <a:pt x="5284" y="12525"/>
                  </a:cubicBezTo>
                  <a:lnTo>
                    <a:pt x="5284" y="12498"/>
                  </a:lnTo>
                  <a:cubicBezTo>
                    <a:pt x="5280" y="12431"/>
                    <a:pt x="5267" y="12361"/>
                    <a:pt x="5250" y="12294"/>
                  </a:cubicBezTo>
                  <a:cubicBezTo>
                    <a:pt x="5233" y="12230"/>
                    <a:pt x="5213" y="12167"/>
                    <a:pt x="5190" y="12110"/>
                  </a:cubicBezTo>
                  <a:cubicBezTo>
                    <a:pt x="5170" y="12057"/>
                    <a:pt x="5150" y="12000"/>
                    <a:pt x="5130" y="11950"/>
                  </a:cubicBezTo>
                  <a:cubicBezTo>
                    <a:pt x="5130" y="11940"/>
                    <a:pt x="5123" y="11930"/>
                    <a:pt x="5123" y="11916"/>
                  </a:cubicBezTo>
                  <a:cubicBezTo>
                    <a:pt x="5123" y="11873"/>
                    <a:pt x="5130" y="11826"/>
                    <a:pt x="5136" y="11779"/>
                  </a:cubicBezTo>
                  <a:lnTo>
                    <a:pt x="5136" y="11789"/>
                  </a:lnTo>
                  <a:cubicBezTo>
                    <a:pt x="5150" y="11665"/>
                    <a:pt x="5167" y="11545"/>
                    <a:pt x="5180" y="11425"/>
                  </a:cubicBezTo>
                  <a:cubicBezTo>
                    <a:pt x="5197" y="11278"/>
                    <a:pt x="5217" y="11130"/>
                    <a:pt x="5237" y="10987"/>
                  </a:cubicBezTo>
                  <a:cubicBezTo>
                    <a:pt x="5247" y="10913"/>
                    <a:pt x="5253" y="10846"/>
                    <a:pt x="5263" y="10776"/>
                  </a:cubicBezTo>
                  <a:cubicBezTo>
                    <a:pt x="5270" y="10706"/>
                    <a:pt x="5287" y="10639"/>
                    <a:pt x="5300" y="10569"/>
                  </a:cubicBezTo>
                  <a:cubicBezTo>
                    <a:pt x="5300" y="10562"/>
                    <a:pt x="5300" y="10559"/>
                    <a:pt x="5304" y="10555"/>
                  </a:cubicBezTo>
                  <a:cubicBezTo>
                    <a:pt x="5314" y="10519"/>
                    <a:pt x="5320" y="10485"/>
                    <a:pt x="5334" y="10445"/>
                  </a:cubicBezTo>
                  <a:cubicBezTo>
                    <a:pt x="5347" y="10412"/>
                    <a:pt x="5354" y="10375"/>
                    <a:pt x="5367" y="10341"/>
                  </a:cubicBezTo>
                  <a:cubicBezTo>
                    <a:pt x="5387" y="10271"/>
                    <a:pt x="5407" y="10204"/>
                    <a:pt x="5431" y="10134"/>
                  </a:cubicBezTo>
                  <a:cubicBezTo>
                    <a:pt x="5447" y="10061"/>
                    <a:pt x="5464" y="9990"/>
                    <a:pt x="5474" y="9920"/>
                  </a:cubicBezTo>
                  <a:cubicBezTo>
                    <a:pt x="5487" y="9843"/>
                    <a:pt x="5498" y="9770"/>
                    <a:pt x="5498" y="9693"/>
                  </a:cubicBezTo>
                  <a:lnTo>
                    <a:pt x="5498" y="9689"/>
                  </a:lnTo>
                  <a:lnTo>
                    <a:pt x="5498" y="9669"/>
                  </a:lnTo>
                  <a:cubicBezTo>
                    <a:pt x="5498" y="9599"/>
                    <a:pt x="5481" y="9526"/>
                    <a:pt x="5471" y="9459"/>
                  </a:cubicBezTo>
                  <a:cubicBezTo>
                    <a:pt x="5464" y="9399"/>
                    <a:pt x="5451" y="9338"/>
                    <a:pt x="5434" y="9275"/>
                  </a:cubicBezTo>
                  <a:cubicBezTo>
                    <a:pt x="5417" y="9218"/>
                    <a:pt x="5397" y="9154"/>
                    <a:pt x="5367" y="9101"/>
                  </a:cubicBezTo>
                  <a:cubicBezTo>
                    <a:pt x="5337" y="9037"/>
                    <a:pt x="5307" y="8981"/>
                    <a:pt x="5270" y="8920"/>
                  </a:cubicBezTo>
                  <a:cubicBezTo>
                    <a:pt x="5233" y="8854"/>
                    <a:pt x="5190" y="8787"/>
                    <a:pt x="5153" y="8720"/>
                  </a:cubicBezTo>
                  <a:lnTo>
                    <a:pt x="5130" y="8683"/>
                  </a:lnTo>
                  <a:cubicBezTo>
                    <a:pt x="5113" y="8656"/>
                    <a:pt x="5096" y="8633"/>
                    <a:pt x="5083" y="8606"/>
                  </a:cubicBezTo>
                  <a:cubicBezTo>
                    <a:pt x="5063" y="8573"/>
                    <a:pt x="5039" y="8546"/>
                    <a:pt x="5019" y="8509"/>
                  </a:cubicBezTo>
                  <a:cubicBezTo>
                    <a:pt x="4996" y="8472"/>
                    <a:pt x="4969" y="8436"/>
                    <a:pt x="4946" y="8392"/>
                  </a:cubicBezTo>
                  <a:cubicBezTo>
                    <a:pt x="4936" y="8375"/>
                    <a:pt x="4922" y="8365"/>
                    <a:pt x="4916" y="8349"/>
                  </a:cubicBezTo>
                  <a:cubicBezTo>
                    <a:pt x="4902" y="8332"/>
                    <a:pt x="4889" y="8309"/>
                    <a:pt x="4872" y="8292"/>
                  </a:cubicBezTo>
                  <a:lnTo>
                    <a:pt x="4872" y="8292"/>
                  </a:lnTo>
                  <a:lnTo>
                    <a:pt x="4882" y="8302"/>
                  </a:lnTo>
                  <a:lnTo>
                    <a:pt x="4832" y="8238"/>
                  </a:lnTo>
                  <a:cubicBezTo>
                    <a:pt x="4819" y="8225"/>
                    <a:pt x="4805" y="8215"/>
                    <a:pt x="4795" y="8198"/>
                  </a:cubicBezTo>
                  <a:cubicBezTo>
                    <a:pt x="4782" y="8185"/>
                    <a:pt x="4772" y="8172"/>
                    <a:pt x="4762" y="8165"/>
                  </a:cubicBezTo>
                  <a:cubicBezTo>
                    <a:pt x="4735" y="8141"/>
                    <a:pt x="4715" y="8118"/>
                    <a:pt x="4688" y="8098"/>
                  </a:cubicBezTo>
                  <a:cubicBezTo>
                    <a:pt x="4662" y="8075"/>
                    <a:pt x="4632" y="8051"/>
                    <a:pt x="4601" y="8031"/>
                  </a:cubicBezTo>
                  <a:cubicBezTo>
                    <a:pt x="4578" y="8008"/>
                    <a:pt x="4548" y="7991"/>
                    <a:pt x="4518" y="7974"/>
                  </a:cubicBezTo>
                  <a:cubicBezTo>
                    <a:pt x="4448" y="7934"/>
                    <a:pt x="4377" y="7897"/>
                    <a:pt x="4304" y="7857"/>
                  </a:cubicBezTo>
                  <a:cubicBezTo>
                    <a:pt x="4304" y="7851"/>
                    <a:pt x="4301" y="7841"/>
                    <a:pt x="4297" y="7834"/>
                  </a:cubicBezTo>
                  <a:cubicBezTo>
                    <a:pt x="4294" y="7820"/>
                    <a:pt x="4287" y="7804"/>
                    <a:pt x="4287" y="7790"/>
                  </a:cubicBezTo>
                  <a:cubicBezTo>
                    <a:pt x="4277" y="7723"/>
                    <a:pt x="4267" y="7657"/>
                    <a:pt x="4260" y="7590"/>
                  </a:cubicBezTo>
                  <a:cubicBezTo>
                    <a:pt x="4260" y="7570"/>
                    <a:pt x="4254" y="7550"/>
                    <a:pt x="4254" y="7530"/>
                  </a:cubicBezTo>
                  <a:lnTo>
                    <a:pt x="4254" y="7536"/>
                  </a:lnTo>
                  <a:cubicBezTo>
                    <a:pt x="4250" y="7486"/>
                    <a:pt x="4244" y="7436"/>
                    <a:pt x="4237" y="7389"/>
                  </a:cubicBezTo>
                  <a:lnTo>
                    <a:pt x="4237" y="7386"/>
                  </a:lnTo>
                  <a:cubicBezTo>
                    <a:pt x="4244" y="7372"/>
                    <a:pt x="4244" y="7356"/>
                    <a:pt x="4247" y="7346"/>
                  </a:cubicBezTo>
                  <a:cubicBezTo>
                    <a:pt x="4250" y="7329"/>
                    <a:pt x="4250" y="7306"/>
                    <a:pt x="4254" y="7289"/>
                  </a:cubicBezTo>
                  <a:cubicBezTo>
                    <a:pt x="4260" y="7269"/>
                    <a:pt x="4264" y="7249"/>
                    <a:pt x="4267" y="7232"/>
                  </a:cubicBezTo>
                  <a:cubicBezTo>
                    <a:pt x="4284" y="7165"/>
                    <a:pt x="4301" y="7095"/>
                    <a:pt x="4321" y="7028"/>
                  </a:cubicBezTo>
                  <a:cubicBezTo>
                    <a:pt x="4327" y="7005"/>
                    <a:pt x="4334" y="6985"/>
                    <a:pt x="4337" y="6965"/>
                  </a:cubicBezTo>
                  <a:cubicBezTo>
                    <a:pt x="4344" y="6944"/>
                    <a:pt x="4351" y="6928"/>
                    <a:pt x="4361" y="6904"/>
                  </a:cubicBezTo>
                  <a:cubicBezTo>
                    <a:pt x="4367" y="6871"/>
                    <a:pt x="4381" y="6844"/>
                    <a:pt x="4394" y="6811"/>
                  </a:cubicBezTo>
                  <a:cubicBezTo>
                    <a:pt x="4414" y="6751"/>
                    <a:pt x="4438" y="6697"/>
                    <a:pt x="4464" y="6637"/>
                  </a:cubicBezTo>
                  <a:cubicBezTo>
                    <a:pt x="4484" y="6593"/>
                    <a:pt x="4505" y="6543"/>
                    <a:pt x="4531" y="6496"/>
                  </a:cubicBezTo>
                  <a:cubicBezTo>
                    <a:pt x="4555" y="6446"/>
                    <a:pt x="4578" y="6396"/>
                    <a:pt x="4601" y="6349"/>
                  </a:cubicBezTo>
                  <a:cubicBezTo>
                    <a:pt x="4648" y="6262"/>
                    <a:pt x="4695" y="6169"/>
                    <a:pt x="4735" y="6079"/>
                  </a:cubicBezTo>
                  <a:cubicBezTo>
                    <a:pt x="4755" y="6032"/>
                    <a:pt x="4779" y="5982"/>
                    <a:pt x="4799" y="5935"/>
                  </a:cubicBezTo>
                  <a:lnTo>
                    <a:pt x="4862" y="5784"/>
                  </a:lnTo>
                  <a:cubicBezTo>
                    <a:pt x="4882" y="5734"/>
                    <a:pt x="4899" y="5691"/>
                    <a:pt x="4919" y="5641"/>
                  </a:cubicBezTo>
                  <a:lnTo>
                    <a:pt x="4983" y="5500"/>
                  </a:lnTo>
                  <a:cubicBezTo>
                    <a:pt x="5006" y="5460"/>
                    <a:pt x="5029" y="5413"/>
                    <a:pt x="5053" y="5373"/>
                  </a:cubicBezTo>
                  <a:cubicBezTo>
                    <a:pt x="5056" y="5363"/>
                    <a:pt x="5063" y="5356"/>
                    <a:pt x="5066" y="5350"/>
                  </a:cubicBezTo>
                  <a:lnTo>
                    <a:pt x="5070" y="5350"/>
                  </a:lnTo>
                  <a:cubicBezTo>
                    <a:pt x="5073" y="5350"/>
                    <a:pt x="5080" y="5350"/>
                    <a:pt x="5083" y="5346"/>
                  </a:cubicBezTo>
                  <a:cubicBezTo>
                    <a:pt x="5100" y="5343"/>
                    <a:pt x="5106" y="5330"/>
                    <a:pt x="5120" y="5316"/>
                  </a:cubicBezTo>
                  <a:cubicBezTo>
                    <a:pt x="5173" y="5276"/>
                    <a:pt x="5230" y="5239"/>
                    <a:pt x="5287" y="5199"/>
                  </a:cubicBezTo>
                  <a:lnTo>
                    <a:pt x="5350" y="5162"/>
                  </a:lnTo>
                  <a:cubicBezTo>
                    <a:pt x="5374" y="5149"/>
                    <a:pt x="5397" y="5139"/>
                    <a:pt x="5421" y="5126"/>
                  </a:cubicBezTo>
                  <a:cubicBezTo>
                    <a:pt x="5447" y="5112"/>
                    <a:pt x="5474" y="5099"/>
                    <a:pt x="5501" y="5092"/>
                  </a:cubicBezTo>
                  <a:cubicBezTo>
                    <a:pt x="5531" y="5082"/>
                    <a:pt x="5554" y="5072"/>
                    <a:pt x="5584" y="5062"/>
                  </a:cubicBezTo>
                  <a:lnTo>
                    <a:pt x="5785" y="5012"/>
                  </a:lnTo>
                  <a:cubicBezTo>
                    <a:pt x="5902" y="4989"/>
                    <a:pt x="6019" y="4972"/>
                    <a:pt x="6133" y="4938"/>
                  </a:cubicBezTo>
                  <a:cubicBezTo>
                    <a:pt x="6190" y="4922"/>
                    <a:pt x="6243" y="4898"/>
                    <a:pt x="6300" y="4878"/>
                  </a:cubicBezTo>
                  <a:cubicBezTo>
                    <a:pt x="6357" y="4855"/>
                    <a:pt x="6407" y="4825"/>
                    <a:pt x="6460" y="4791"/>
                  </a:cubicBezTo>
                  <a:cubicBezTo>
                    <a:pt x="6491" y="4775"/>
                    <a:pt x="6517" y="4755"/>
                    <a:pt x="6541" y="4738"/>
                  </a:cubicBezTo>
                  <a:cubicBezTo>
                    <a:pt x="6567" y="4721"/>
                    <a:pt x="6587" y="4704"/>
                    <a:pt x="6611" y="4688"/>
                  </a:cubicBezTo>
                  <a:cubicBezTo>
                    <a:pt x="6638" y="4664"/>
                    <a:pt x="6658" y="4648"/>
                    <a:pt x="6684" y="4627"/>
                  </a:cubicBezTo>
                  <a:cubicBezTo>
                    <a:pt x="6708" y="4607"/>
                    <a:pt x="6728" y="4581"/>
                    <a:pt x="6751" y="4557"/>
                  </a:cubicBezTo>
                  <a:cubicBezTo>
                    <a:pt x="6788" y="4510"/>
                    <a:pt x="6825" y="4460"/>
                    <a:pt x="6858" y="4410"/>
                  </a:cubicBezTo>
                  <a:cubicBezTo>
                    <a:pt x="6892" y="4360"/>
                    <a:pt x="6925" y="4310"/>
                    <a:pt x="6952" y="4256"/>
                  </a:cubicBezTo>
                  <a:cubicBezTo>
                    <a:pt x="6975" y="4203"/>
                    <a:pt x="6992" y="4143"/>
                    <a:pt x="7009" y="4089"/>
                  </a:cubicBezTo>
                  <a:cubicBezTo>
                    <a:pt x="7025" y="4029"/>
                    <a:pt x="7042" y="3976"/>
                    <a:pt x="7059" y="3919"/>
                  </a:cubicBezTo>
                  <a:lnTo>
                    <a:pt x="7109" y="3741"/>
                  </a:lnTo>
                  <a:cubicBezTo>
                    <a:pt x="7125" y="3686"/>
                    <a:pt x="7138" y="3631"/>
                    <a:pt x="7151" y="3576"/>
                  </a:cubicBezTo>
                  <a:lnTo>
                    <a:pt x="7151" y="3576"/>
                  </a:lnTo>
                  <a:cubicBezTo>
                    <a:pt x="7150" y="3577"/>
                    <a:pt x="7149" y="3578"/>
                    <a:pt x="7146" y="3578"/>
                  </a:cubicBezTo>
                  <a:cubicBezTo>
                    <a:pt x="7153" y="3568"/>
                    <a:pt x="7153" y="3554"/>
                    <a:pt x="7156" y="3541"/>
                  </a:cubicBezTo>
                  <a:lnTo>
                    <a:pt x="7156" y="3538"/>
                  </a:lnTo>
                  <a:lnTo>
                    <a:pt x="7156" y="3534"/>
                  </a:lnTo>
                  <a:cubicBezTo>
                    <a:pt x="7159" y="3511"/>
                    <a:pt x="7169" y="3487"/>
                    <a:pt x="7173" y="3461"/>
                  </a:cubicBezTo>
                  <a:cubicBezTo>
                    <a:pt x="7173" y="3454"/>
                    <a:pt x="7176" y="3444"/>
                    <a:pt x="7176" y="3437"/>
                  </a:cubicBezTo>
                  <a:lnTo>
                    <a:pt x="7176" y="3434"/>
                  </a:lnTo>
                  <a:lnTo>
                    <a:pt x="7176" y="3427"/>
                  </a:lnTo>
                  <a:cubicBezTo>
                    <a:pt x="7203" y="3320"/>
                    <a:pt x="7223" y="3210"/>
                    <a:pt x="7236" y="3103"/>
                  </a:cubicBezTo>
                  <a:cubicBezTo>
                    <a:pt x="7243" y="3049"/>
                    <a:pt x="7246" y="2989"/>
                    <a:pt x="7246" y="2936"/>
                  </a:cubicBezTo>
                  <a:cubicBezTo>
                    <a:pt x="7253" y="2876"/>
                    <a:pt x="7253" y="2819"/>
                    <a:pt x="7243" y="2759"/>
                  </a:cubicBezTo>
                  <a:cubicBezTo>
                    <a:pt x="7239" y="2735"/>
                    <a:pt x="7236" y="2715"/>
                    <a:pt x="7226" y="2692"/>
                  </a:cubicBezTo>
                  <a:cubicBezTo>
                    <a:pt x="7219" y="2672"/>
                    <a:pt x="7213" y="2652"/>
                    <a:pt x="7206" y="2635"/>
                  </a:cubicBezTo>
                  <a:cubicBezTo>
                    <a:pt x="7203" y="2618"/>
                    <a:pt x="7196" y="2598"/>
                    <a:pt x="7193" y="2581"/>
                  </a:cubicBezTo>
                  <a:cubicBezTo>
                    <a:pt x="7189" y="2555"/>
                    <a:pt x="7189" y="2531"/>
                    <a:pt x="7186" y="2504"/>
                  </a:cubicBezTo>
                  <a:lnTo>
                    <a:pt x="7186" y="2508"/>
                  </a:lnTo>
                  <a:cubicBezTo>
                    <a:pt x="7179" y="2434"/>
                    <a:pt x="7179" y="2357"/>
                    <a:pt x="7176" y="2284"/>
                  </a:cubicBezTo>
                  <a:lnTo>
                    <a:pt x="7176" y="2280"/>
                  </a:lnTo>
                  <a:lnTo>
                    <a:pt x="7176" y="2274"/>
                  </a:lnTo>
                  <a:cubicBezTo>
                    <a:pt x="7176" y="2254"/>
                    <a:pt x="7176" y="2234"/>
                    <a:pt x="7173" y="2214"/>
                  </a:cubicBezTo>
                  <a:lnTo>
                    <a:pt x="7173" y="2197"/>
                  </a:lnTo>
                  <a:lnTo>
                    <a:pt x="7173" y="2190"/>
                  </a:lnTo>
                  <a:cubicBezTo>
                    <a:pt x="7173" y="2159"/>
                    <a:pt x="7140" y="2136"/>
                    <a:pt x="7112" y="2136"/>
                  </a:cubicBezTo>
                  <a:cubicBezTo>
                    <a:pt x="7110" y="2136"/>
                    <a:pt x="7108" y="2136"/>
                    <a:pt x="7106" y="2137"/>
                  </a:cubicBezTo>
                  <a:cubicBezTo>
                    <a:pt x="7072" y="2140"/>
                    <a:pt x="7046" y="2170"/>
                    <a:pt x="7052" y="2203"/>
                  </a:cubicBezTo>
                  <a:cubicBezTo>
                    <a:pt x="7052" y="2224"/>
                    <a:pt x="7056" y="2250"/>
                    <a:pt x="7056" y="2270"/>
                  </a:cubicBezTo>
                  <a:cubicBezTo>
                    <a:pt x="7039" y="2267"/>
                    <a:pt x="7019" y="2267"/>
                    <a:pt x="7002" y="2267"/>
                  </a:cubicBezTo>
                  <a:cubicBezTo>
                    <a:pt x="6985" y="2267"/>
                    <a:pt x="6969" y="2267"/>
                    <a:pt x="6952" y="2270"/>
                  </a:cubicBezTo>
                  <a:cubicBezTo>
                    <a:pt x="6935" y="2274"/>
                    <a:pt x="6912" y="2284"/>
                    <a:pt x="6895" y="2290"/>
                  </a:cubicBezTo>
                  <a:cubicBezTo>
                    <a:pt x="6885" y="2297"/>
                    <a:pt x="6875" y="2300"/>
                    <a:pt x="6868" y="2304"/>
                  </a:cubicBezTo>
                  <a:cubicBezTo>
                    <a:pt x="6828" y="2321"/>
                    <a:pt x="6788" y="2337"/>
                    <a:pt x="6751" y="2354"/>
                  </a:cubicBezTo>
                  <a:cubicBezTo>
                    <a:pt x="6694" y="2374"/>
                    <a:pt x="6641" y="2401"/>
                    <a:pt x="6587" y="2424"/>
                  </a:cubicBezTo>
                  <a:cubicBezTo>
                    <a:pt x="6534" y="2451"/>
                    <a:pt x="6474" y="2471"/>
                    <a:pt x="6424" y="2501"/>
                  </a:cubicBezTo>
                  <a:cubicBezTo>
                    <a:pt x="6394" y="2514"/>
                    <a:pt x="6370" y="2524"/>
                    <a:pt x="6343" y="2541"/>
                  </a:cubicBezTo>
                  <a:cubicBezTo>
                    <a:pt x="6320" y="2555"/>
                    <a:pt x="6290" y="2571"/>
                    <a:pt x="6267" y="2588"/>
                  </a:cubicBezTo>
                  <a:cubicBezTo>
                    <a:pt x="6216" y="2621"/>
                    <a:pt x="6160" y="2652"/>
                    <a:pt x="6109" y="2688"/>
                  </a:cubicBezTo>
                  <a:cubicBezTo>
                    <a:pt x="6086" y="2708"/>
                    <a:pt x="6059" y="2725"/>
                    <a:pt x="6036" y="2748"/>
                  </a:cubicBezTo>
                  <a:cubicBezTo>
                    <a:pt x="6022" y="2755"/>
                    <a:pt x="6016" y="2765"/>
                    <a:pt x="6002" y="2775"/>
                  </a:cubicBezTo>
                  <a:lnTo>
                    <a:pt x="5966" y="2815"/>
                  </a:lnTo>
                  <a:cubicBezTo>
                    <a:pt x="5922" y="2852"/>
                    <a:pt x="5889" y="2899"/>
                    <a:pt x="5852" y="2939"/>
                  </a:cubicBezTo>
                  <a:cubicBezTo>
                    <a:pt x="5775" y="3036"/>
                    <a:pt x="5715" y="3136"/>
                    <a:pt x="5655" y="3240"/>
                  </a:cubicBezTo>
                  <a:cubicBezTo>
                    <a:pt x="5534" y="3454"/>
                    <a:pt x="5421" y="3668"/>
                    <a:pt x="5330" y="3892"/>
                  </a:cubicBezTo>
                  <a:cubicBezTo>
                    <a:pt x="5307" y="3945"/>
                    <a:pt x="5287" y="3996"/>
                    <a:pt x="5267" y="4052"/>
                  </a:cubicBezTo>
                  <a:cubicBezTo>
                    <a:pt x="5247" y="4109"/>
                    <a:pt x="5230" y="4169"/>
                    <a:pt x="5213" y="4230"/>
                  </a:cubicBezTo>
                  <a:cubicBezTo>
                    <a:pt x="5200" y="4286"/>
                    <a:pt x="5187" y="4343"/>
                    <a:pt x="5173" y="4403"/>
                  </a:cubicBezTo>
                  <a:cubicBezTo>
                    <a:pt x="5163" y="4460"/>
                    <a:pt x="5150" y="4514"/>
                    <a:pt x="5140" y="4574"/>
                  </a:cubicBezTo>
                  <a:cubicBezTo>
                    <a:pt x="5120" y="4688"/>
                    <a:pt x="5113" y="4798"/>
                    <a:pt x="5090" y="4912"/>
                  </a:cubicBezTo>
                  <a:cubicBezTo>
                    <a:pt x="5073" y="5015"/>
                    <a:pt x="5053" y="5116"/>
                    <a:pt x="5029" y="5223"/>
                  </a:cubicBezTo>
                  <a:cubicBezTo>
                    <a:pt x="5019" y="5239"/>
                    <a:pt x="5006" y="5249"/>
                    <a:pt x="4999" y="5266"/>
                  </a:cubicBezTo>
                  <a:cubicBezTo>
                    <a:pt x="4949" y="5356"/>
                    <a:pt x="4896" y="5440"/>
                    <a:pt x="4849" y="5530"/>
                  </a:cubicBezTo>
                  <a:cubicBezTo>
                    <a:pt x="4799" y="5627"/>
                    <a:pt x="4755" y="5727"/>
                    <a:pt x="4715" y="5828"/>
                  </a:cubicBezTo>
                  <a:cubicBezTo>
                    <a:pt x="4672" y="5918"/>
                    <a:pt x="4635" y="6012"/>
                    <a:pt x="4588" y="6102"/>
                  </a:cubicBezTo>
                  <a:cubicBezTo>
                    <a:pt x="4545" y="6199"/>
                    <a:pt x="4488" y="6296"/>
                    <a:pt x="4444" y="6393"/>
                  </a:cubicBezTo>
                  <a:cubicBezTo>
                    <a:pt x="4418" y="6436"/>
                    <a:pt x="4398" y="6486"/>
                    <a:pt x="4377" y="6537"/>
                  </a:cubicBezTo>
                  <a:cubicBezTo>
                    <a:pt x="4354" y="6587"/>
                    <a:pt x="4334" y="6637"/>
                    <a:pt x="4317" y="6694"/>
                  </a:cubicBezTo>
                  <a:cubicBezTo>
                    <a:pt x="4311" y="6717"/>
                    <a:pt x="4301" y="6747"/>
                    <a:pt x="4287" y="6771"/>
                  </a:cubicBezTo>
                  <a:cubicBezTo>
                    <a:pt x="4281" y="6797"/>
                    <a:pt x="4270" y="6821"/>
                    <a:pt x="4267" y="6848"/>
                  </a:cubicBezTo>
                  <a:cubicBezTo>
                    <a:pt x="4260" y="6871"/>
                    <a:pt x="4254" y="6898"/>
                    <a:pt x="4247" y="6921"/>
                  </a:cubicBezTo>
                  <a:cubicBezTo>
                    <a:pt x="4237" y="6948"/>
                    <a:pt x="4234" y="6971"/>
                    <a:pt x="4230" y="7001"/>
                  </a:cubicBezTo>
                  <a:cubicBezTo>
                    <a:pt x="4220" y="7051"/>
                    <a:pt x="4214" y="7102"/>
                    <a:pt x="4204" y="7155"/>
                  </a:cubicBezTo>
                  <a:cubicBezTo>
                    <a:pt x="4200" y="7182"/>
                    <a:pt x="4200" y="7205"/>
                    <a:pt x="4197" y="7232"/>
                  </a:cubicBezTo>
                  <a:cubicBezTo>
                    <a:pt x="4197" y="7222"/>
                    <a:pt x="4194" y="7212"/>
                    <a:pt x="4194" y="7202"/>
                  </a:cubicBezTo>
                  <a:cubicBezTo>
                    <a:pt x="4187" y="7172"/>
                    <a:pt x="4184" y="7138"/>
                    <a:pt x="4180" y="7112"/>
                  </a:cubicBezTo>
                  <a:cubicBezTo>
                    <a:pt x="4177" y="7082"/>
                    <a:pt x="4170" y="7055"/>
                    <a:pt x="4170" y="7028"/>
                  </a:cubicBezTo>
                  <a:cubicBezTo>
                    <a:pt x="4167" y="7001"/>
                    <a:pt x="4167" y="6978"/>
                    <a:pt x="4163" y="6955"/>
                  </a:cubicBezTo>
                  <a:cubicBezTo>
                    <a:pt x="4160" y="6928"/>
                    <a:pt x="4160" y="6894"/>
                    <a:pt x="4153" y="6864"/>
                  </a:cubicBezTo>
                  <a:cubicBezTo>
                    <a:pt x="4147" y="6737"/>
                    <a:pt x="4143" y="6613"/>
                    <a:pt x="4130" y="6486"/>
                  </a:cubicBezTo>
                  <a:cubicBezTo>
                    <a:pt x="4127" y="6430"/>
                    <a:pt x="4117" y="6369"/>
                    <a:pt x="4110" y="6313"/>
                  </a:cubicBezTo>
                  <a:cubicBezTo>
                    <a:pt x="4100" y="6249"/>
                    <a:pt x="4093" y="6186"/>
                    <a:pt x="4087" y="6125"/>
                  </a:cubicBezTo>
                  <a:lnTo>
                    <a:pt x="4077" y="5975"/>
                  </a:lnTo>
                  <a:cubicBezTo>
                    <a:pt x="4070" y="5851"/>
                    <a:pt x="4067" y="5727"/>
                    <a:pt x="4060" y="5607"/>
                  </a:cubicBezTo>
                  <a:cubicBezTo>
                    <a:pt x="4053" y="5544"/>
                    <a:pt x="4050" y="5480"/>
                    <a:pt x="4050" y="5417"/>
                  </a:cubicBezTo>
                  <a:cubicBezTo>
                    <a:pt x="4046" y="5360"/>
                    <a:pt x="4046" y="5296"/>
                    <a:pt x="4046" y="5239"/>
                  </a:cubicBezTo>
                  <a:cubicBezTo>
                    <a:pt x="4050" y="5189"/>
                    <a:pt x="4050" y="5142"/>
                    <a:pt x="4053" y="5092"/>
                  </a:cubicBezTo>
                  <a:cubicBezTo>
                    <a:pt x="4060" y="5042"/>
                    <a:pt x="4063" y="4989"/>
                    <a:pt x="4070" y="4938"/>
                  </a:cubicBezTo>
                  <a:cubicBezTo>
                    <a:pt x="4080" y="4875"/>
                    <a:pt x="4083" y="4811"/>
                    <a:pt x="4087" y="4748"/>
                  </a:cubicBezTo>
                  <a:cubicBezTo>
                    <a:pt x="4093" y="4738"/>
                    <a:pt x="4100" y="4724"/>
                    <a:pt x="4103" y="4711"/>
                  </a:cubicBezTo>
                  <a:cubicBezTo>
                    <a:pt x="4113" y="4688"/>
                    <a:pt x="4127" y="4661"/>
                    <a:pt x="4137" y="4638"/>
                  </a:cubicBezTo>
                  <a:cubicBezTo>
                    <a:pt x="4147" y="4624"/>
                    <a:pt x="4153" y="4611"/>
                    <a:pt x="4163" y="4594"/>
                  </a:cubicBezTo>
                  <a:cubicBezTo>
                    <a:pt x="4170" y="4581"/>
                    <a:pt x="4180" y="4574"/>
                    <a:pt x="4187" y="4561"/>
                  </a:cubicBezTo>
                  <a:lnTo>
                    <a:pt x="4217" y="4531"/>
                  </a:lnTo>
                  <a:lnTo>
                    <a:pt x="4217" y="4527"/>
                  </a:lnTo>
                  <a:cubicBezTo>
                    <a:pt x="4234" y="4507"/>
                    <a:pt x="4254" y="4490"/>
                    <a:pt x="4270" y="4470"/>
                  </a:cubicBezTo>
                  <a:cubicBezTo>
                    <a:pt x="4311" y="4430"/>
                    <a:pt x="4344" y="4393"/>
                    <a:pt x="4377" y="4353"/>
                  </a:cubicBezTo>
                  <a:lnTo>
                    <a:pt x="4478" y="4213"/>
                  </a:lnTo>
                  <a:cubicBezTo>
                    <a:pt x="4535" y="4129"/>
                    <a:pt x="4595" y="4046"/>
                    <a:pt x="4648" y="3969"/>
                  </a:cubicBezTo>
                  <a:cubicBezTo>
                    <a:pt x="4665" y="3942"/>
                    <a:pt x="4682" y="3922"/>
                    <a:pt x="4698" y="3895"/>
                  </a:cubicBezTo>
                  <a:cubicBezTo>
                    <a:pt x="4715" y="3872"/>
                    <a:pt x="4735" y="3852"/>
                    <a:pt x="4752" y="3825"/>
                  </a:cubicBezTo>
                  <a:cubicBezTo>
                    <a:pt x="4785" y="3778"/>
                    <a:pt x="4822" y="3738"/>
                    <a:pt x="4862" y="3695"/>
                  </a:cubicBezTo>
                  <a:cubicBezTo>
                    <a:pt x="4929" y="3618"/>
                    <a:pt x="4989" y="3527"/>
                    <a:pt x="5050" y="3441"/>
                  </a:cubicBezTo>
                  <a:cubicBezTo>
                    <a:pt x="5080" y="3400"/>
                    <a:pt x="5103" y="3357"/>
                    <a:pt x="5133" y="3317"/>
                  </a:cubicBezTo>
                  <a:cubicBezTo>
                    <a:pt x="5163" y="3270"/>
                    <a:pt x="5189" y="3224"/>
                    <a:pt x="5223" y="3178"/>
                  </a:cubicBezTo>
                  <a:lnTo>
                    <a:pt x="5223" y="3178"/>
                  </a:lnTo>
                  <a:cubicBezTo>
                    <a:pt x="5222" y="3179"/>
                    <a:pt x="5221" y="3181"/>
                    <a:pt x="5220" y="3183"/>
                  </a:cubicBezTo>
                  <a:cubicBezTo>
                    <a:pt x="5223" y="3183"/>
                    <a:pt x="5223" y="3176"/>
                    <a:pt x="5223" y="3176"/>
                  </a:cubicBezTo>
                  <a:lnTo>
                    <a:pt x="5223" y="3176"/>
                  </a:lnTo>
                  <a:cubicBezTo>
                    <a:pt x="5223" y="3177"/>
                    <a:pt x="5223" y="3177"/>
                    <a:pt x="5223" y="3178"/>
                  </a:cubicBezTo>
                  <a:lnTo>
                    <a:pt x="5223" y="3178"/>
                  </a:lnTo>
                  <a:cubicBezTo>
                    <a:pt x="5224" y="3174"/>
                    <a:pt x="5226" y="3172"/>
                    <a:pt x="5230" y="3170"/>
                  </a:cubicBezTo>
                  <a:cubicBezTo>
                    <a:pt x="5230" y="3170"/>
                    <a:pt x="5230" y="3166"/>
                    <a:pt x="5233" y="3166"/>
                  </a:cubicBezTo>
                  <a:lnTo>
                    <a:pt x="5237" y="3160"/>
                  </a:lnTo>
                  <a:cubicBezTo>
                    <a:pt x="5240" y="3154"/>
                    <a:pt x="5247" y="3146"/>
                    <a:pt x="5252" y="3139"/>
                  </a:cubicBezTo>
                  <a:lnTo>
                    <a:pt x="5252" y="3139"/>
                  </a:lnTo>
                  <a:cubicBezTo>
                    <a:pt x="5251" y="3140"/>
                    <a:pt x="5251" y="3140"/>
                    <a:pt x="5250" y="3140"/>
                  </a:cubicBezTo>
                  <a:cubicBezTo>
                    <a:pt x="5257" y="3126"/>
                    <a:pt x="5267" y="3120"/>
                    <a:pt x="5270" y="3106"/>
                  </a:cubicBezTo>
                  <a:cubicBezTo>
                    <a:pt x="5270" y="3103"/>
                    <a:pt x="5274" y="3103"/>
                    <a:pt x="5274" y="3100"/>
                  </a:cubicBezTo>
                  <a:cubicBezTo>
                    <a:pt x="5284" y="3090"/>
                    <a:pt x="5287" y="3083"/>
                    <a:pt x="5297" y="3073"/>
                  </a:cubicBezTo>
                  <a:cubicBezTo>
                    <a:pt x="5330" y="3033"/>
                    <a:pt x="5364" y="2986"/>
                    <a:pt x="5397" y="2942"/>
                  </a:cubicBezTo>
                  <a:cubicBezTo>
                    <a:pt x="5414" y="2919"/>
                    <a:pt x="5431" y="2892"/>
                    <a:pt x="5447" y="2872"/>
                  </a:cubicBezTo>
                  <a:cubicBezTo>
                    <a:pt x="5457" y="2855"/>
                    <a:pt x="5471" y="2835"/>
                    <a:pt x="5484" y="2819"/>
                  </a:cubicBezTo>
                  <a:lnTo>
                    <a:pt x="5521" y="2755"/>
                  </a:lnTo>
                  <a:lnTo>
                    <a:pt x="5571" y="2668"/>
                  </a:lnTo>
                  <a:cubicBezTo>
                    <a:pt x="5584" y="2648"/>
                    <a:pt x="5591" y="2631"/>
                    <a:pt x="5601" y="2608"/>
                  </a:cubicBezTo>
                  <a:cubicBezTo>
                    <a:pt x="5615" y="2585"/>
                    <a:pt x="5625" y="2558"/>
                    <a:pt x="5638" y="2538"/>
                  </a:cubicBezTo>
                  <a:cubicBezTo>
                    <a:pt x="5658" y="2491"/>
                    <a:pt x="5685" y="2448"/>
                    <a:pt x="5705" y="2401"/>
                  </a:cubicBezTo>
                  <a:cubicBezTo>
                    <a:pt x="5718" y="2374"/>
                    <a:pt x="5732" y="2347"/>
                    <a:pt x="5742" y="2321"/>
                  </a:cubicBezTo>
                  <a:cubicBezTo>
                    <a:pt x="5772" y="2250"/>
                    <a:pt x="5798" y="2180"/>
                    <a:pt x="5815" y="2107"/>
                  </a:cubicBezTo>
                  <a:cubicBezTo>
                    <a:pt x="5825" y="2053"/>
                    <a:pt x="5835" y="2000"/>
                    <a:pt x="5842" y="1946"/>
                  </a:cubicBezTo>
                  <a:cubicBezTo>
                    <a:pt x="5849" y="1923"/>
                    <a:pt x="5852" y="1899"/>
                    <a:pt x="5852" y="1879"/>
                  </a:cubicBezTo>
                  <a:cubicBezTo>
                    <a:pt x="5855" y="1852"/>
                    <a:pt x="5859" y="1822"/>
                    <a:pt x="5859" y="1799"/>
                  </a:cubicBezTo>
                  <a:cubicBezTo>
                    <a:pt x="5859" y="1782"/>
                    <a:pt x="5865" y="1769"/>
                    <a:pt x="5865" y="1755"/>
                  </a:cubicBezTo>
                  <a:cubicBezTo>
                    <a:pt x="5869" y="1732"/>
                    <a:pt x="5869" y="1705"/>
                    <a:pt x="5869" y="1679"/>
                  </a:cubicBezTo>
                  <a:cubicBezTo>
                    <a:pt x="5869" y="1652"/>
                    <a:pt x="5872" y="1628"/>
                    <a:pt x="5872" y="1598"/>
                  </a:cubicBezTo>
                  <a:lnTo>
                    <a:pt x="5872" y="1511"/>
                  </a:lnTo>
                  <a:cubicBezTo>
                    <a:pt x="5872" y="1488"/>
                    <a:pt x="5869" y="1468"/>
                    <a:pt x="5869" y="1448"/>
                  </a:cubicBezTo>
                  <a:cubicBezTo>
                    <a:pt x="5869" y="1431"/>
                    <a:pt x="5865" y="1411"/>
                    <a:pt x="5859" y="1394"/>
                  </a:cubicBezTo>
                  <a:cubicBezTo>
                    <a:pt x="5855" y="1368"/>
                    <a:pt x="5852" y="1348"/>
                    <a:pt x="5849" y="1321"/>
                  </a:cubicBezTo>
                  <a:cubicBezTo>
                    <a:pt x="5839" y="1294"/>
                    <a:pt x="5835" y="1267"/>
                    <a:pt x="5825" y="1244"/>
                  </a:cubicBezTo>
                  <a:lnTo>
                    <a:pt x="5802" y="1167"/>
                  </a:lnTo>
                  <a:cubicBezTo>
                    <a:pt x="5782" y="1117"/>
                    <a:pt x="5765" y="1067"/>
                    <a:pt x="5738" y="1017"/>
                  </a:cubicBezTo>
                  <a:lnTo>
                    <a:pt x="5738" y="1020"/>
                  </a:lnTo>
                  <a:cubicBezTo>
                    <a:pt x="5725" y="994"/>
                    <a:pt x="5709" y="964"/>
                    <a:pt x="5699" y="932"/>
                  </a:cubicBezTo>
                  <a:lnTo>
                    <a:pt x="5699" y="932"/>
                  </a:lnTo>
                  <a:cubicBezTo>
                    <a:pt x="5699" y="932"/>
                    <a:pt x="5700" y="933"/>
                    <a:pt x="5701" y="933"/>
                  </a:cubicBezTo>
                  <a:cubicBezTo>
                    <a:pt x="5681" y="886"/>
                    <a:pt x="5658" y="843"/>
                    <a:pt x="5641" y="799"/>
                  </a:cubicBezTo>
                  <a:lnTo>
                    <a:pt x="5618" y="736"/>
                  </a:lnTo>
                  <a:lnTo>
                    <a:pt x="5591" y="662"/>
                  </a:lnTo>
                  <a:cubicBezTo>
                    <a:pt x="5584" y="632"/>
                    <a:pt x="5574" y="609"/>
                    <a:pt x="5571" y="579"/>
                  </a:cubicBezTo>
                  <a:cubicBezTo>
                    <a:pt x="5564" y="549"/>
                    <a:pt x="5558" y="518"/>
                    <a:pt x="5551" y="485"/>
                  </a:cubicBezTo>
                  <a:cubicBezTo>
                    <a:pt x="5548" y="462"/>
                    <a:pt x="5541" y="435"/>
                    <a:pt x="5538" y="415"/>
                  </a:cubicBezTo>
                  <a:cubicBezTo>
                    <a:pt x="5534" y="395"/>
                    <a:pt x="5534" y="378"/>
                    <a:pt x="5531" y="358"/>
                  </a:cubicBezTo>
                  <a:cubicBezTo>
                    <a:pt x="5524" y="335"/>
                    <a:pt x="5524" y="314"/>
                    <a:pt x="5524" y="294"/>
                  </a:cubicBezTo>
                  <a:cubicBezTo>
                    <a:pt x="5524" y="268"/>
                    <a:pt x="5521" y="244"/>
                    <a:pt x="5521" y="224"/>
                  </a:cubicBezTo>
                  <a:cubicBezTo>
                    <a:pt x="5521" y="197"/>
                    <a:pt x="5521" y="174"/>
                    <a:pt x="5518" y="151"/>
                  </a:cubicBezTo>
                  <a:cubicBezTo>
                    <a:pt x="5518" y="124"/>
                    <a:pt x="5514" y="94"/>
                    <a:pt x="5508" y="64"/>
                  </a:cubicBezTo>
                  <a:cubicBezTo>
                    <a:pt x="5504" y="44"/>
                    <a:pt x="5498" y="24"/>
                    <a:pt x="5481" y="10"/>
                  </a:cubicBezTo>
                  <a:cubicBezTo>
                    <a:pt x="5471" y="7"/>
                    <a:pt x="5457" y="0"/>
                    <a:pt x="544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4"/>
            <p:cNvSpPr/>
            <p:nvPr/>
          </p:nvSpPr>
          <p:spPr>
            <a:xfrm>
              <a:off x="-454075" y="3956913"/>
              <a:ext cx="25" cy="200"/>
            </a:xfrm>
            <a:custGeom>
              <a:avLst/>
              <a:gdLst/>
              <a:ahLst/>
              <a:cxnLst/>
              <a:rect l="l" t="t" r="r" b="b"/>
              <a:pathLst>
                <a:path w="1" h="8" extrusionOk="0">
                  <a:moveTo>
                    <a:pt x="1" y="1"/>
                  </a:moveTo>
                  <a:lnTo>
                    <a:pt x="1" y="1"/>
                  </a:lnTo>
                  <a:cubicBezTo>
                    <a:pt x="1" y="7"/>
                    <a:pt x="1" y="7"/>
                    <a:pt x="1" y="1"/>
                  </a:cubicBezTo>
                  <a:cubicBezTo>
                    <a:pt x="1" y="7"/>
                    <a:pt x="1" y="1"/>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02" name="Google Shape;1102;p24"/>
          <p:cNvPicPr preferRelativeResize="0"/>
          <p:nvPr/>
        </p:nvPicPr>
        <p:blipFill rotWithShape="1">
          <a:blip r:embed="rId2">
            <a:alphaModFix/>
          </a:blip>
          <a:srcRect l="450" r="-449"/>
          <a:stretch/>
        </p:blipFill>
        <p:spPr>
          <a:xfrm>
            <a:off x="0" y="0"/>
            <a:ext cx="9144000" cy="5143500"/>
          </a:xfrm>
          <a:prstGeom prst="rect">
            <a:avLst/>
          </a:prstGeom>
          <a:noFill/>
          <a:ln>
            <a:noFill/>
          </a:ln>
          <a:effectLst>
            <a:outerShdw blurRad="100013" dist="114300" dir="8820000" algn="bl" rotWithShape="0">
              <a:srgbClr val="2A0700">
                <a:alpha val="13000"/>
              </a:srgbClr>
            </a:outerShdw>
          </a:effectLst>
        </p:spPr>
      </p:pic>
      <p:sp>
        <p:nvSpPr>
          <p:cNvPr id="1103" name="Google Shape;1103;p24"/>
          <p:cNvSpPr txBox="1">
            <a:spLocks noGrp="1"/>
          </p:cNvSpPr>
          <p:nvPr>
            <p:ph type="subTitle" idx="1"/>
          </p:nvPr>
        </p:nvSpPr>
        <p:spPr>
          <a:xfrm>
            <a:off x="1048988" y="3345936"/>
            <a:ext cx="1915500" cy="552600"/>
          </a:xfrm>
          <a:prstGeom prst="rect">
            <a:avLst/>
          </a:prstGeom>
          <a:solidFill>
            <a:schemeClr val="accent4"/>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a:latin typeface="Playfair Display"/>
                <a:ea typeface="Playfair Display"/>
                <a:cs typeface="Playfair Display"/>
                <a:sym typeface="Playfair Display"/>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104" name="Google Shape;1104;p24"/>
          <p:cNvSpPr txBox="1">
            <a:spLocks noGrp="1"/>
          </p:cNvSpPr>
          <p:nvPr>
            <p:ph type="subTitle" idx="2"/>
          </p:nvPr>
        </p:nvSpPr>
        <p:spPr>
          <a:xfrm>
            <a:off x="1049000" y="3815300"/>
            <a:ext cx="1915500" cy="624300"/>
          </a:xfrm>
          <a:prstGeom prst="rect">
            <a:avLst/>
          </a:prstGeom>
          <a:solidFill>
            <a:schemeClr val="accent4"/>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5" name="Google Shape;1105;p24"/>
          <p:cNvSpPr txBox="1">
            <a:spLocks noGrp="1"/>
          </p:cNvSpPr>
          <p:nvPr>
            <p:ph type="subTitle" idx="3"/>
          </p:nvPr>
        </p:nvSpPr>
        <p:spPr>
          <a:xfrm>
            <a:off x="3614263" y="3815300"/>
            <a:ext cx="1915500" cy="624300"/>
          </a:xfrm>
          <a:prstGeom prst="rect">
            <a:avLst/>
          </a:prstGeom>
          <a:solidFill>
            <a:schemeClr val="accent4"/>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6" name="Google Shape;1106;p24"/>
          <p:cNvSpPr txBox="1">
            <a:spLocks noGrp="1"/>
          </p:cNvSpPr>
          <p:nvPr>
            <p:ph type="subTitle" idx="4"/>
          </p:nvPr>
        </p:nvSpPr>
        <p:spPr>
          <a:xfrm>
            <a:off x="6179525" y="3815302"/>
            <a:ext cx="1915500" cy="624300"/>
          </a:xfrm>
          <a:prstGeom prst="rect">
            <a:avLst/>
          </a:prstGeom>
          <a:solidFill>
            <a:schemeClr val="accent4"/>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7" name="Google Shape;1107;p24"/>
          <p:cNvSpPr txBox="1">
            <a:spLocks noGrp="1"/>
          </p:cNvSpPr>
          <p:nvPr>
            <p:ph type="subTitle" idx="5"/>
          </p:nvPr>
        </p:nvSpPr>
        <p:spPr>
          <a:xfrm>
            <a:off x="3614250" y="3345936"/>
            <a:ext cx="1915500" cy="552600"/>
          </a:xfrm>
          <a:prstGeom prst="rect">
            <a:avLst/>
          </a:prstGeom>
          <a:solidFill>
            <a:schemeClr val="accent4"/>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a:latin typeface="Playfair Display"/>
                <a:ea typeface="Playfair Display"/>
                <a:cs typeface="Playfair Display"/>
                <a:sym typeface="Playfair Display"/>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108" name="Google Shape;1108;p24"/>
          <p:cNvSpPr txBox="1">
            <a:spLocks noGrp="1"/>
          </p:cNvSpPr>
          <p:nvPr>
            <p:ph type="subTitle" idx="6"/>
          </p:nvPr>
        </p:nvSpPr>
        <p:spPr>
          <a:xfrm>
            <a:off x="6179513" y="3345938"/>
            <a:ext cx="1915500" cy="552600"/>
          </a:xfrm>
          <a:prstGeom prst="rect">
            <a:avLst/>
          </a:prstGeom>
          <a:solidFill>
            <a:schemeClr val="accent4"/>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a:latin typeface="Playfair Display"/>
                <a:ea typeface="Playfair Display"/>
                <a:cs typeface="Playfair Display"/>
                <a:sym typeface="Playfair Display"/>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109" name="Google Shape;1109;p24"/>
          <p:cNvSpPr txBox="1">
            <a:spLocks noGrp="1"/>
          </p:cNvSpPr>
          <p:nvPr>
            <p:ph type="subTitle" idx="7"/>
          </p:nvPr>
        </p:nvSpPr>
        <p:spPr>
          <a:xfrm>
            <a:off x="1048988" y="1681500"/>
            <a:ext cx="1915500" cy="552600"/>
          </a:xfrm>
          <a:prstGeom prst="rect">
            <a:avLst/>
          </a:prstGeom>
          <a:solidFill>
            <a:schemeClr val="accent4"/>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a:latin typeface="Playfair Display"/>
                <a:ea typeface="Playfair Display"/>
                <a:cs typeface="Playfair Display"/>
                <a:sym typeface="Playfair Display"/>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110" name="Google Shape;1110;p24"/>
          <p:cNvSpPr txBox="1">
            <a:spLocks noGrp="1"/>
          </p:cNvSpPr>
          <p:nvPr>
            <p:ph type="subTitle" idx="8"/>
          </p:nvPr>
        </p:nvSpPr>
        <p:spPr>
          <a:xfrm>
            <a:off x="1049000" y="2150200"/>
            <a:ext cx="1915500" cy="624300"/>
          </a:xfrm>
          <a:prstGeom prst="rect">
            <a:avLst/>
          </a:prstGeom>
          <a:solidFill>
            <a:schemeClr val="accent4"/>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1" name="Google Shape;1111;p24"/>
          <p:cNvSpPr txBox="1">
            <a:spLocks noGrp="1"/>
          </p:cNvSpPr>
          <p:nvPr>
            <p:ph type="subTitle" idx="9"/>
          </p:nvPr>
        </p:nvSpPr>
        <p:spPr>
          <a:xfrm>
            <a:off x="3614263" y="2150200"/>
            <a:ext cx="1915500" cy="624300"/>
          </a:xfrm>
          <a:prstGeom prst="rect">
            <a:avLst/>
          </a:prstGeom>
          <a:solidFill>
            <a:schemeClr val="accent4"/>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2" name="Google Shape;1112;p24"/>
          <p:cNvSpPr txBox="1">
            <a:spLocks noGrp="1"/>
          </p:cNvSpPr>
          <p:nvPr>
            <p:ph type="subTitle" idx="13"/>
          </p:nvPr>
        </p:nvSpPr>
        <p:spPr>
          <a:xfrm>
            <a:off x="6179525" y="2150200"/>
            <a:ext cx="1915500" cy="624300"/>
          </a:xfrm>
          <a:prstGeom prst="rect">
            <a:avLst/>
          </a:prstGeom>
          <a:solidFill>
            <a:schemeClr val="accent4"/>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3" name="Google Shape;1113;p24"/>
          <p:cNvSpPr txBox="1">
            <a:spLocks noGrp="1"/>
          </p:cNvSpPr>
          <p:nvPr>
            <p:ph type="subTitle" idx="14"/>
          </p:nvPr>
        </p:nvSpPr>
        <p:spPr>
          <a:xfrm>
            <a:off x="3614250" y="1681500"/>
            <a:ext cx="1915500" cy="552600"/>
          </a:xfrm>
          <a:prstGeom prst="rect">
            <a:avLst/>
          </a:prstGeom>
          <a:solidFill>
            <a:schemeClr val="accent4"/>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a:latin typeface="Playfair Display"/>
                <a:ea typeface="Playfair Display"/>
                <a:cs typeface="Playfair Display"/>
                <a:sym typeface="Playfair Display"/>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114" name="Google Shape;1114;p24"/>
          <p:cNvSpPr txBox="1">
            <a:spLocks noGrp="1"/>
          </p:cNvSpPr>
          <p:nvPr>
            <p:ph type="subTitle" idx="15"/>
          </p:nvPr>
        </p:nvSpPr>
        <p:spPr>
          <a:xfrm>
            <a:off x="6179513" y="1681500"/>
            <a:ext cx="1915500" cy="552600"/>
          </a:xfrm>
          <a:prstGeom prst="rect">
            <a:avLst/>
          </a:prstGeom>
          <a:solidFill>
            <a:schemeClr val="accent4"/>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a:latin typeface="Playfair Display"/>
                <a:ea typeface="Playfair Display"/>
                <a:cs typeface="Playfair Display"/>
                <a:sym typeface="Playfair Display"/>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115" name="Google Shape;1115;p24"/>
          <p:cNvSpPr txBox="1">
            <a:spLocks noGrp="1"/>
          </p:cNvSpPr>
          <p:nvPr>
            <p:ph type="title"/>
          </p:nvPr>
        </p:nvSpPr>
        <p:spPr>
          <a:xfrm>
            <a:off x="719400" y="667650"/>
            <a:ext cx="7704000" cy="662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lt1"/>
        </a:solidFill>
        <a:effectLst/>
      </p:bgPr>
    </p:bg>
    <p:spTree>
      <p:nvGrpSpPr>
        <p:cNvPr id="1" name="Shape 1208"/>
        <p:cNvGrpSpPr/>
        <p:nvPr/>
      </p:nvGrpSpPr>
      <p:grpSpPr>
        <a:xfrm>
          <a:off x="0" y="0"/>
          <a:ext cx="0" cy="0"/>
          <a:chOff x="0" y="0"/>
          <a:chExt cx="0" cy="0"/>
        </a:xfrm>
      </p:grpSpPr>
      <p:sp>
        <p:nvSpPr>
          <p:cNvPr id="1209" name="Google Shape;1209;p27"/>
          <p:cNvSpPr/>
          <p:nvPr/>
        </p:nvSpPr>
        <p:spPr>
          <a:xfrm rot="-340992">
            <a:off x="-128327" y="3452879"/>
            <a:ext cx="815424" cy="1796464"/>
          </a:xfrm>
          <a:custGeom>
            <a:avLst/>
            <a:gdLst/>
            <a:ahLst/>
            <a:cxnLst/>
            <a:rect l="l" t="t" r="r" b="b"/>
            <a:pathLst>
              <a:path w="25696" h="56611" extrusionOk="0">
                <a:moveTo>
                  <a:pt x="10487" y="4170"/>
                </a:moveTo>
                <a:cubicBezTo>
                  <a:pt x="10882" y="4170"/>
                  <a:pt x="11252" y="4298"/>
                  <a:pt x="11603" y="4487"/>
                </a:cubicBezTo>
                <a:cubicBezTo>
                  <a:pt x="11643" y="4507"/>
                  <a:pt x="11666" y="4557"/>
                  <a:pt x="11710" y="4604"/>
                </a:cubicBezTo>
                <a:cubicBezTo>
                  <a:pt x="11663" y="4677"/>
                  <a:pt x="11629" y="4758"/>
                  <a:pt x="11572" y="4804"/>
                </a:cubicBezTo>
                <a:cubicBezTo>
                  <a:pt x="11295" y="5042"/>
                  <a:pt x="11235" y="5356"/>
                  <a:pt x="11235" y="5697"/>
                </a:cubicBezTo>
                <a:cubicBezTo>
                  <a:pt x="11235" y="5821"/>
                  <a:pt x="11225" y="5938"/>
                  <a:pt x="11215" y="6098"/>
                </a:cubicBezTo>
                <a:cubicBezTo>
                  <a:pt x="10606" y="5948"/>
                  <a:pt x="10145" y="5670"/>
                  <a:pt x="9814" y="5202"/>
                </a:cubicBezTo>
                <a:cubicBezTo>
                  <a:pt x="9730" y="5085"/>
                  <a:pt x="9690" y="4928"/>
                  <a:pt x="9660" y="4784"/>
                </a:cubicBezTo>
                <a:cubicBezTo>
                  <a:pt x="9620" y="4564"/>
                  <a:pt x="9710" y="4386"/>
                  <a:pt x="9907" y="4286"/>
                </a:cubicBezTo>
                <a:cubicBezTo>
                  <a:pt x="10004" y="4236"/>
                  <a:pt x="10111" y="4206"/>
                  <a:pt x="10222" y="4189"/>
                </a:cubicBezTo>
                <a:cubicBezTo>
                  <a:pt x="10311" y="4176"/>
                  <a:pt x="10400" y="4170"/>
                  <a:pt x="10487" y="4170"/>
                </a:cubicBezTo>
                <a:close/>
                <a:moveTo>
                  <a:pt x="8674" y="7322"/>
                </a:moveTo>
                <a:lnTo>
                  <a:pt x="8674" y="7322"/>
                </a:lnTo>
                <a:cubicBezTo>
                  <a:pt x="8878" y="7412"/>
                  <a:pt x="8878" y="7412"/>
                  <a:pt x="8971" y="7529"/>
                </a:cubicBezTo>
                <a:cubicBezTo>
                  <a:pt x="9145" y="7743"/>
                  <a:pt x="9138" y="7787"/>
                  <a:pt x="8858" y="7981"/>
                </a:cubicBezTo>
                <a:cubicBezTo>
                  <a:pt x="8767" y="7753"/>
                  <a:pt x="8610" y="7573"/>
                  <a:pt x="8674" y="7322"/>
                </a:cubicBezTo>
                <a:close/>
                <a:moveTo>
                  <a:pt x="9607" y="5125"/>
                </a:moveTo>
                <a:cubicBezTo>
                  <a:pt x="9978" y="5764"/>
                  <a:pt x="10556" y="6055"/>
                  <a:pt x="11208" y="6272"/>
                </a:cubicBezTo>
                <a:cubicBezTo>
                  <a:pt x="11168" y="6650"/>
                  <a:pt x="11168" y="7028"/>
                  <a:pt x="11094" y="7385"/>
                </a:cubicBezTo>
                <a:cubicBezTo>
                  <a:pt x="10961" y="8037"/>
                  <a:pt x="10790" y="8673"/>
                  <a:pt x="10623" y="9348"/>
                </a:cubicBezTo>
                <a:cubicBezTo>
                  <a:pt x="10245" y="9147"/>
                  <a:pt x="9844" y="9037"/>
                  <a:pt x="9556" y="8813"/>
                </a:cubicBezTo>
                <a:cubicBezTo>
                  <a:pt x="9536" y="8385"/>
                  <a:pt x="9526" y="8004"/>
                  <a:pt x="9496" y="7626"/>
                </a:cubicBezTo>
                <a:cubicBezTo>
                  <a:pt x="9436" y="6851"/>
                  <a:pt x="9456" y="6082"/>
                  <a:pt x="9540" y="5319"/>
                </a:cubicBezTo>
                <a:cubicBezTo>
                  <a:pt x="9543" y="5269"/>
                  <a:pt x="9573" y="5219"/>
                  <a:pt x="9607" y="5125"/>
                </a:cubicBezTo>
                <a:close/>
                <a:moveTo>
                  <a:pt x="13826" y="5981"/>
                </a:moveTo>
                <a:lnTo>
                  <a:pt x="13826" y="5981"/>
                </a:lnTo>
                <a:cubicBezTo>
                  <a:pt x="13759" y="6178"/>
                  <a:pt x="13719" y="6316"/>
                  <a:pt x="13669" y="6456"/>
                </a:cubicBezTo>
                <a:cubicBezTo>
                  <a:pt x="13298" y="7526"/>
                  <a:pt x="12903" y="8586"/>
                  <a:pt x="12448" y="9626"/>
                </a:cubicBezTo>
                <a:cubicBezTo>
                  <a:pt x="12368" y="9806"/>
                  <a:pt x="12305" y="9997"/>
                  <a:pt x="12134" y="10127"/>
                </a:cubicBezTo>
                <a:cubicBezTo>
                  <a:pt x="11613" y="9967"/>
                  <a:pt x="11165" y="9689"/>
                  <a:pt x="10740" y="9418"/>
                </a:cubicBezTo>
                <a:cubicBezTo>
                  <a:pt x="10827" y="9050"/>
                  <a:pt x="10907" y="8713"/>
                  <a:pt x="10991" y="8372"/>
                </a:cubicBezTo>
                <a:cubicBezTo>
                  <a:pt x="11074" y="8031"/>
                  <a:pt x="11165" y="7693"/>
                  <a:pt x="11241" y="7349"/>
                </a:cubicBezTo>
                <a:cubicBezTo>
                  <a:pt x="11315" y="7011"/>
                  <a:pt x="11282" y="6653"/>
                  <a:pt x="11369" y="6319"/>
                </a:cubicBezTo>
                <a:cubicBezTo>
                  <a:pt x="11664" y="6361"/>
                  <a:pt x="11952" y="6390"/>
                  <a:pt x="12236" y="6390"/>
                </a:cubicBezTo>
                <a:cubicBezTo>
                  <a:pt x="12778" y="6390"/>
                  <a:pt x="13304" y="6286"/>
                  <a:pt x="13826" y="5981"/>
                </a:cubicBezTo>
                <a:close/>
                <a:moveTo>
                  <a:pt x="6387" y="9832"/>
                </a:moveTo>
                <a:cubicBezTo>
                  <a:pt x="6470" y="9964"/>
                  <a:pt x="6438" y="10099"/>
                  <a:pt x="6393" y="10229"/>
                </a:cubicBezTo>
                <a:lnTo>
                  <a:pt x="6393" y="10229"/>
                </a:lnTo>
                <a:cubicBezTo>
                  <a:pt x="6393" y="10097"/>
                  <a:pt x="6393" y="9962"/>
                  <a:pt x="6387" y="9832"/>
                </a:cubicBezTo>
                <a:close/>
                <a:moveTo>
                  <a:pt x="10705" y="2925"/>
                </a:moveTo>
                <a:cubicBezTo>
                  <a:pt x="11287" y="2925"/>
                  <a:pt x="11862" y="3052"/>
                  <a:pt x="12432" y="3286"/>
                </a:cubicBezTo>
                <a:cubicBezTo>
                  <a:pt x="12890" y="3480"/>
                  <a:pt x="13291" y="3765"/>
                  <a:pt x="13619" y="4142"/>
                </a:cubicBezTo>
                <a:cubicBezTo>
                  <a:pt x="13853" y="4417"/>
                  <a:pt x="14023" y="4721"/>
                  <a:pt x="14060" y="5085"/>
                </a:cubicBezTo>
                <a:cubicBezTo>
                  <a:pt x="14093" y="5386"/>
                  <a:pt x="13996" y="5647"/>
                  <a:pt x="13746" y="5824"/>
                </a:cubicBezTo>
                <a:cubicBezTo>
                  <a:pt x="13569" y="5948"/>
                  <a:pt x="13368" y="6065"/>
                  <a:pt x="13161" y="6115"/>
                </a:cubicBezTo>
                <a:cubicBezTo>
                  <a:pt x="12853" y="6192"/>
                  <a:pt x="12532" y="6232"/>
                  <a:pt x="12214" y="6242"/>
                </a:cubicBezTo>
                <a:cubicBezTo>
                  <a:pt x="12173" y="6243"/>
                  <a:pt x="12131" y="6244"/>
                  <a:pt x="12090" y="6244"/>
                </a:cubicBezTo>
                <a:cubicBezTo>
                  <a:pt x="11847" y="6244"/>
                  <a:pt x="11605" y="6223"/>
                  <a:pt x="11365" y="6128"/>
                </a:cubicBezTo>
                <a:cubicBezTo>
                  <a:pt x="11369" y="6011"/>
                  <a:pt x="11379" y="5904"/>
                  <a:pt x="11382" y="5794"/>
                </a:cubicBezTo>
                <a:cubicBezTo>
                  <a:pt x="11395" y="5446"/>
                  <a:pt x="11439" y="5129"/>
                  <a:pt x="11720" y="4868"/>
                </a:cubicBezTo>
                <a:cubicBezTo>
                  <a:pt x="11947" y="4654"/>
                  <a:pt x="11880" y="4427"/>
                  <a:pt x="11586" y="4303"/>
                </a:cubicBezTo>
                <a:cubicBezTo>
                  <a:pt x="11338" y="4192"/>
                  <a:pt x="11081" y="4106"/>
                  <a:pt x="10817" y="4049"/>
                </a:cubicBezTo>
                <a:cubicBezTo>
                  <a:pt x="10698" y="4021"/>
                  <a:pt x="10577" y="4006"/>
                  <a:pt x="10457" y="4006"/>
                </a:cubicBezTo>
                <a:cubicBezTo>
                  <a:pt x="10278" y="4006"/>
                  <a:pt x="10100" y="4039"/>
                  <a:pt x="9927" y="4109"/>
                </a:cubicBezTo>
                <a:cubicBezTo>
                  <a:pt x="9717" y="4192"/>
                  <a:pt x="9516" y="4323"/>
                  <a:pt x="9483" y="4557"/>
                </a:cubicBezTo>
                <a:cubicBezTo>
                  <a:pt x="9349" y="5480"/>
                  <a:pt x="9282" y="6413"/>
                  <a:pt x="9342" y="7345"/>
                </a:cubicBezTo>
                <a:cubicBezTo>
                  <a:pt x="9362" y="7666"/>
                  <a:pt x="9393" y="7984"/>
                  <a:pt x="9413" y="8305"/>
                </a:cubicBezTo>
                <a:cubicBezTo>
                  <a:pt x="9423" y="8419"/>
                  <a:pt x="9433" y="8536"/>
                  <a:pt x="9366" y="8663"/>
                </a:cubicBezTo>
                <a:cubicBezTo>
                  <a:pt x="9175" y="8516"/>
                  <a:pt x="9058" y="8348"/>
                  <a:pt x="8965" y="8154"/>
                </a:cubicBezTo>
                <a:cubicBezTo>
                  <a:pt x="9045" y="8078"/>
                  <a:pt x="9125" y="8014"/>
                  <a:pt x="9179" y="7930"/>
                </a:cubicBezTo>
                <a:cubicBezTo>
                  <a:pt x="9222" y="7867"/>
                  <a:pt x="9259" y="7777"/>
                  <a:pt x="9242" y="7713"/>
                </a:cubicBezTo>
                <a:cubicBezTo>
                  <a:pt x="9172" y="7469"/>
                  <a:pt x="9005" y="7295"/>
                  <a:pt x="8777" y="7192"/>
                </a:cubicBezTo>
                <a:cubicBezTo>
                  <a:pt x="8741" y="7175"/>
                  <a:pt x="8707" y="7167"/>
                  <a:pt x="8676" y="7167"/>
                </a:cubicBezTo>
                <a:cubicBezTo>
                  <a:pt x="8579" y="7167"/>
                  <a:pt x="8510" y="7242"/>
                  <a:pt x="8510" y="7365"/>
                </a:cubicBezTo>
                <a:cubicBezTo>
                  <a:pt x="8510" y="7482"/>
                  <a:pt x="8543" y="7603"/>
                  <a:pt x="8577" y="7716"/>
                </a:cubicBezTo>
                <a:cubicBezTo>
                  <a:pt x="8614" y="7837"/>
                  <a:pt x="8674" y="7954"/>
                  <a:pt x="8724" y="8078"/>
                </a:cubicBezTo>
                <a:cubicBezTo>
                  <a:pt x="8687" y="8114"/>
                  <a:pt x="8657" y="8144"/>
                  <a:pt x="8627" y="8164"/>
                </a:cubicBezTo>
                <a:cubicBezTo>
                  <a:pt x="8286" y="8382"/>
                  <a:pt x="7995" y="8663"/>
                  <a:pt x="7741" y="8974"/>
                </a:cubicBezTo>
                <a:cubicBezTo>
                  <a:pt x="7417" y="9381"/>
                  <a:pt x="7092" y="9793"/>
                  <a:pt x="6768" y="10201"/>
                </a:cubicBezTo>
                <a:cubicBezTo>
                  <a:pt x="6731" y="10251"/>
                  <a:pt x="6674" y="10288"/>
                  <a:pt x="6597" y="10361"/>
                </a:cubicBezTo>
                <a:cubicBezTo>
                  <a:pt x="6587" y="10110"/>
                  <a:pt x="6584" y="9913"/>
                  <a:pt x="6581" y="9716"/>
                </a:cubicBezTo>
                <a:cubicBezTo>
                  <a:pt x="6564" y="8656"/>
                  <a:pt x="6601" y="7609"/>
                  <a:pt x="6858" y="6576"/>
                </a:cubicBezTo>
                <a:cubicBezTo>
                  <a:pt x="7069" y="5761"/>
                  <a:pt x="7390" y="4998"/>
                  <a:pt x="7868" y="4303"/>
                </a:cubicBezTo>
                <a:cubicBezTo>
                  <a:pt x="8256" y="3734"/>
                  <a:pt x="8777" y="3347"/>
                  <a:pt x="9429" y="3133"/>
                </a:cubicBezTo>
                <a:cubicBezTo>
                  <a:pt x="9858" y="2992"/>
                  <a:pt x="10283" y="2925"/>
                  <a:pt x="10705" y="2925"/>
                </a:cubicBezTo>
                <a:close/>
                <a:moveTo>
                  <a:pt x="6393" y="10274"/>
                </a:moveTo>
                <a:cubicBezTo>
                  <a:pt x="6477" y="10409"/>
                  <a:pt x="6474" y="10433"/>
                  <a:pt x="6387" y="10639"/>
                </a:cubicBezTo>
                <a:cubicBezTo>
                  <a:pt x="6393" y="10489"/>
                  <a:pt x="6393" y="10377"/>
                  <a:pt x="6393" y="10274"/>
                </a:cubicBezTo>
                <a:close/>
                <a:moveTo>
                  <a:pt x="16118" y="3037"/>
                </a:moveTo>
                <a:cubicBezTo>
                  <a:pt x="16134" y="3037"/>
                  <a:pt x="16150" y="3038"/>
                  <a:pt x="16166" y="3039"/>
                </a:cubicBezTo>
                <a:cubicBezTo>
                  <a:pt x="16317" y="3052"/>
                  <a:pt x="16464" y="3086"/>
                  <a:pt x="16611" y="3123"/>
                </a:cubicBezTo>
                <a:cubicBezTo>
                  <a:pt x="17450" y="3357"/>
                  <a:pt x="18162" y="3825"/>
                  <a:pt x="18838" y="4350"/>
                </a:cubicBezTo>
                <a:cubicBezTo>
                  <a:pt x="19506" y="4868"/>
                  <a:pt x="19995" y="5540"/>
                  <a:pt x="20413" y="6265"/>
                </a:cubicBezTo>
                <a:cubicBezTo>
                  <a:pt x="20563" y="6530"/>
                  <a:pt x="20687" y="6810"/>
                  <a:pt x="20720" y="7111"/>
                </a:cubicBezTo>
                <a:cubicBezTo>
                  <a:pt x="20737" y="7278"/>
                  <a:pt x="20723" y="7449"/>
                  <a:pt x="20703" y="7616"/>
                </a:cubicBezTo>
                <a:cubicBezTo>
                  <a:pt x="20680" y="7770"/>
                  <a:pt x="20573" y="7864"/>
                  <a:pt x="20419" y="7887"/>
                </a:cubicBezTo>
                <a:cubicBezTo>
                  <a:pt x="20352" y="7900"/>
                  <a:pt x="20279" y="7900"/>
                  <a:pt x="20209" y="7900"/>
                </a:cubicBezTo>
                <a:cubicBezTo>
                  <a:pt x="20204" y="7900"/>
                  <a:pt x="20200" y="7900"/>
                  <a:pt x="20195" y="7900"/>
                </a:cubicBezTo>
                <a:cubicBezTo>
                  <a:pt x="19937" y="7900"/>
                  <a:pt x="19717" y="7997"/>
                  <a:pt x="19520" y="8154"/>
                </a:cubicBezTo>
                <a:cubicBezTo>
                  <a:pt x="19339" y="8305"/>
                  <a:pt x="19192" y="8482"/>
                  <a:pt x="19089" y="8689"/>
                </a:cubicBezTo>
                <a:cubicBezTo>
                  <a:pt x="19002" y="8870"/>
                  <a:pt x="18915" y="9054"/>
                  <a:pt x="18841" y="9238"/>
                </a:cubicBezTo>
                <a:cubicBezTo>
                  <a:pt x="18513" y="10070"/>
                  <a:pt x="18085" y="10856"/>
                  <a:pt x="17601" y="11605"/>
                </a:cubicBezTo>
                <a:cubicBezTo>
                  <a:pt x="17554" y="11675"/>
                  <a:pt x="17500" y="11742"/>
                  <a:pt x="17447" y="11809"/>
                </a:cubicBezTo>
                <a:cubicBezTo>
                  <a:pt x="17444" y="11505"/>
                  <a:pt x="17484" y="11220"/>
                  <a:pt x="17537" y="10940"/>
                </a:cubicBezTo>
                <a:cubicBezTo>
                  <a:pt x="17597" y="10639"/>
                  <a:pt x="17544" y="10555"/>
                  <a:pt x="17243" y="10518"/>
                </a:cubicBezTo>
                <a:cubicBezTo>
                  <a:pt x="17199" y="10512"/>
                  <a:pt x="17163" y="10508"/>
                  <a:pt x="17119" y="10505"/>
                </a:cubicBezTo>
                <a:cubicBezTo>
                  <a:pt x="16180" y="10408"/>
                  <a:pt x="15244" y="10318"/>
                  <a:pt x="14304" y="10221"/>
                </a:cubicBezTo>
                <a:cubicBezTo>
                  <a:pt x="14234" y="10217"/>
                  <a:pt x="14164" y="10194"/>
                  <a:pt x="14107" y="10184"/>
                </a:cubicBezTo>
                <a:cubicBezTo>
                  <a:pt x="14097" y="10144"/>
                  <a:pt x="14090" y="10124"/>
                  <a:pt x="14093" y="10107"/>
                </a:cubicBezTo>
                <a:cubicBezTo>
                  <a:pt x="14190" y="9626"/>
                  <a:pt x="14284" y="9141"/>
                  <a:pt x="14384" y="8663"/>
                </a:cubicBezTo>
                <a:cubicBezTo>
                  <a:pt x="14428" y="8445"/>
                  <a:pt x="14485" y="8231"/>
                  <a:pt x="14545" y="8021"/>
                </a:cubicBezTo>
                <a:cubicBezTo>
                  <a:pt x="14679" y="7579"/>
                  <a:pt x="14943" y="7215"/>
                  <a:pt x="15230" y="6864"/>
                </a:cubicBezTo>
                <a:cubicBezTo>
                  <a:pt x="15595" y="6423"/>
                  <a:pt x="15738" y="5911"/>
                  <a:pt x="15712" y="5353"/>
                </a:cubicBezTo>
                <a:cubicBezTo>
                  <a:pt x="15698" y="5112"/>
                  <a:pt x="15661" y="4875"/>
                  <a:pt x="15628" y="4637"/>
                </a:cubicBezTo>
                <a:cubicBezTo>
                  <a:pt x="15598" y="4427"/>
                  <a:pt x="15555" y="4223"/>
                  <a:pt x="15524" y="4015"/>
                </a:cubicBezTo>
                <a:cubicBezTo>
                  <a:pt x="15494" y="3801"/>
                  <a:pt x="15511" y="3591"/>
                  <a:pt x="15595" y="3397"/>
                </a:cubicBezTo>
                <a:cubicBezTo>
                  <a:pt x="15688" y="3172"/>
                  <a:pt x="15885" y="3037"/>
                  <a:pt x="16118" y="3037"/>
                </a:cubicBezTo>
                <a:close/>
                <a:moveTo>
                  <a:pt x="14135" y="10374"/>
                </a:moveTo>
                <a:cubicBezTo>
                  <a:pt x="14138" y="10374"/>
                  <a:pt x="14141" y="10374"/>
                  <a:pt x="14144" y="10374"/>
                </a:cubicBezTo>
                <a:cubicBezTo>
                  <a:pt x="15163" y="10475"/>
                  <a:pt x="16183" y="10572"/>
                  <a:pt x="17203" y="10672"/>
                </a:cubicBezTo>
                <a:cubicBezTo>
                  <a:pt x="17253" y="10675"/>
                  <a:pt x="17303" y="10689"/>
                  <a:pt x="17350" y="10702"/>
                </a:cubicBezTo>
                <a:cubicBezTo>
                  <a:pt x="17360" y="10702"/>
                  <a:pt x="17367" y="10712"/>
                  <a:pt x="17370" y="10719"/>
                </a:cubicBezTo>
                <a:cubicBezTo>
                  <a:pt x="17380" y="10726"/>
                  <a:pt x="17383" y="10736"/>
                  <a:pt x="17413" y="10769"/>
                </a:cubicBezTo>
                <a:cubicBezTo>
                  <a:pt x="17343" y="11190"/>
                  <a:pt x="17270" y="11638"/>
                  <a:pt x="17179" y="12076"/>
                </a:cubicBezTo>
                <a:cubicBezTo>
                  <a:pt x="17163" y="12163"/>
                  <a:pt x="17082" y="12257"/>
                  <a:pt x="17012" y="12317"/>
                </a:cubicBezTo>
                <a:cubicBezTo>
                  <a:pt x="16735" y="12564"/>
                  <a:pt x="16464" y="12829"/>
                  <a:pt x="16160" y="13033"/>
                </a:cubicBezTo>
                <a:cubicBezTo>
                  <a:pt x="15621" y="13397"/>
                  <a:pt x="15063" y="13745"/>
                  <a:pt x="14495" y="14066"/>
                </a:cubicBezTo>
                <a:cubicBezTo>
                  <a:pt x="13649" y="14550"/>
                  <a:pt x="12833" y="15075"/>
                  <a:pt x="12131" y="15761"/>
                </a:cubicBezTo>
                <a:cubicBezTo>
                  <a:pt x="11459" y="16429"/>
                  <a:pt x="10783" y="17101"/>
                  <a:pt x="10165" y="17840"/>
                </a:cubicBezTo>
                <a:cubicBezTo>
                  <a:pt x="10309" y="16898"/>
                  <a:pt x="10666" y="16045"/>
                  <a:pt x="11198" y="15266"/>
                </a:cubicBezTo>
                <a:cubicBezTo>
                  <a:pt x="11763" y="14433"/>
                  <a:pt x="12345" y="13618"/>
                  <a:pt x="12920" y="12795"/>
                </a:cubicBezTo>
                <a:cubicBezTo>
                  <a:pt x="13348" y="12193"/>
                  <a:pt x="13686" y="11545"/>
                  <a:pt x="13900" y="10839"/>
                </a:cubicBezTo>
                <a:cubicBezTo>
                  <a:pt x="13943" y="10689"/>
                  <a:pt x="13990" y="10535"/>
                  <a:pt x="14037" y="10391"/>
                </a:cubicBezTo>
                <a:cubicBezTo>
                  <a:pt x="14081" y="10385"/>
                  <a:pt x="14110" y="10374"/>
                  <a:pt x="14135" y="10374"/>
                </a:cubicBezTo>
                <a:close/>
                <a:moveTo>
                  <a:pt x="2348" y="3373"/>
                </a:moveTo>
                <a:cubicBezTo>
                  <a:pt x="2375" y="3447"/>
                  <a:pt x="2398" y="3504"/>
                  <a:pt x="2425" y="3557"/>
                </a:cubicBezTo>
                <a:cubicBezTo>
                  <a:pt x="2586" y="3872"/>
                  <a:pt x="2827" y="4038"/>
                  <a:pt x="3104" y="4038"/>
                </a:cubicBezTo>
                <a:cubicBezTo>
                  <a:pt x="3253" y="4038"/>
                  <a:pt x="3412" y="3990"/>
                  <a:pt x="3575" y="3892"/>
                </a:cubicBezTo>
                <a:cubicBezTo>
                  <a:pt x="3592" y="3885"/>
                  <a:pt x="3612" y="3875"/>
                  <a:pt x="3625" y="3862"/>
                </a:cubicBezTo>
                <a:cubicBezTo>
                  <a:pt x="3703" y="3804"/>
                  <a:pt x="3786" y="3780"/>
                  <a:pt x="3876" y="3780"/>
                </a:cubicBezTo>
                <a:cubicBezTo>
                  <a:pt x="3906" y="3780"/>
                  <a:pt x="3937" y="3783"/>
                  <a:pt x="3969" y="3788"/>
                </a:cubicBezTo>
                <a:cubicBezTo>
                  <a:pt x="4394" y="3862"/>
                  <a:pt x="4815" y="3938"/>
                  <a:pt x="5243" y="4022"/>
                </a:cubicBezTo>
                <a:cubicBezTo>
                  <a:pt x="5461" y="4062"/>
                  <a:pt x="5611" y="4203"/>
                  <a:pt x="5731" y="4390"/>
                </a:cubicBezTo>
                <a:cubicBezTo>
                  <a:pt x="5979" y="4771"/>
                  <a:pt x="6129" y="5189"/>
                  <a:pt x="6166" y="5627"/>
                </a:cubicBezTo>
                <a:cubicBezTo>
                  <a:pt x="6210" y="6075"/>
                  <a:pt x="6193" y="6530"/>
                  <a:pt x="6196" y="6981"/>
                </a:cubicBezTo>
                <a:cubicBezTo>
                  <a:pt x="6200" y="7573"/>
                  <a:pt x="6196" y="8164"/>
                  <a:pt x="6200" y="8756"/>
                </a:cubicBezTo>
                <a:cubicBezTo>
                  <a:pt x="6210" y="9378"/>
                  <a:pt x="6226" y="10003"/>
                  <a:pt x="6246" y="10622"/>
                </a:cubicBezTo>
                <a:cubicBezTo>
                  <a:pt x="6250" y="10799"/>
                  <a:pt x="6203" y="10950"/>
                  <a:pt x="6099" y="11097"/>
                </a:cubicBezTo>
                <a:cubicBezTo>
                  <a:pt x="5969" y="11277"/>
                  <a:pt x="5862" y="11468"/>
                  <a:pt x="5758" y="11662"/>
                </a:cubicBezTo>
                <a:cubicBezTo>
                  <a:pt x="5474" y="12187"/>
                  <a:pt x="5357" y="12752"/>
                  <a:pt x="5424" y="13350"/>
                </a:cubicBezTo>
                <a:cubicBezTo>
                  <a:pt x="5501" y="14072"/>
                  <a:pt x="5691" y="14771"/>
                  <a:pt x="5929" y="15453"/>
                </a:cubicBezTo>
                <a:cubicBezTo>
                  <a:pt x="6233" y="16319"/>
                  <a:pt x="6648" y="17128"/>
                  <a:pt x="7179" y="17907"/>
                </a:cubicBezTo>
                <a:cubicBezTo>
                  <a:pt x="7122" y="17867"/>
                  <a:pt x="7066" y="17834"/>
                  <a:pt x="7015" y="17794"/>
                </a:cubicBezTo>
                <a:lnTo>
                  <a:pt x="5725" y="16750"/>
                </a:lnTo>
                <a:cubicBezTo>
                  <a:pt x="4929" y="16115"/>
                  <a:pt x="4294" y="15343"/>
                  <a:pt x="3792" y="14460"/>
                </a:cubicBezTo>
                <a:cubicBezTo>
                  <a:pt x="3425" y="13815"/>
                  <a:pt x="3154" y="13123"/>
                  <a:pt x="2910" y="12417"/>
                </a:cubicBezTo>
                <a:cubicBezTo>
                  <a:pt x="2582" y="11458"/>
                  <a:pt x="2308" y="10478"/>
                  <a:pt x="2214" y="9468"/>
                </a:cubicBezTo>
                <a:cubicBezTo>
                  <a:pt x="2074" y="8051"/>
                  <a:pt x="1950" y="6630"/>
                  <a:pt x="1823" y="5212"/>
                </a:cubicBezTo>
                <a:cubicBezTo>
                  <a:pt x="1780" y="4724"/>
                  <a:pt x="1866" y="4253"/>
                  <a:pt x="2037" y="3798"/>
                </a:cubicBezTo>
                <a:cubicBezTo>
                  <a:pt x="2097" y="3634"/>
                  <a:pt x="2171" y="3470"/>
                  <a:pt x="2348" y="3373"/>
                </a:cubicBezTo>
                <a:close/>
                <a:moveTo>
                  <a:pt x="8807" y="8248"/>
                </a:moveTo>
                <a:cubicBezTo>
                  <a:pt x="8878" y="8342"/>
                  <a:pt x="8945" y="8432"/>
                  <a:pt x="9008" y="8519"/>
                </a:cubicBezTo>
                <a:cubicBezTo>
                  <a:pt x="9195" y="8773"/>
                  <a:pt x="9439" y="8974"/>
                  <a:pt x="9727" y="9101"/>
                </a:cubicBezTo>
                <a:cubicBezTo>
                  <a:pt x="10279" y="9345"/>
                  <a:pt x="10807" y="9636"/>
                  <a:pt x="11322" y="9937"/>
                </a:cubicBezTo>
                <a:cubicBezTo>
                  <a:pt x="11834" y="10233"/>
                  <a:pt x="12378" y="10403"/>
                  <a:pt x="12966" y="10403"/>
                </a:cubicBezTo>
                <a:cubicBezTo>
                  <a:pt x="13041" y="10403"/>
                  <a:pt x="13117" y="10400"/>
                  <a:pt x="13194" y="10395"/>
                </a:cubicBezTo>
                <a:cubicBezTo>
                  <a:pt x="13408" y="10378"/>
                  <a:pt x="13619" y="10378"/>
                  <a:pt x="13859" y="10371"/>
                </a:cubicBezTo>
                <a:lnTo>
                  <a:pt x="13859" y="10371"/>
                </a:lnTo>
                <a:cubicBezTo>
                  <a:pt x="13853" y="10455"/>
                  <a:pt x="13853" y="10492"/>
                  <a:pt x="13839" y="10528"/>
                </a:cubicBezTo>
                <a:cubicBezTo>
                  <a:pt x="13675" y="11103"/>
                  <a:pt x="13485" y="11662"/>
                  <a:pt x="13157" y="12163"/>
                </a:cubicBezTo>
                <a:cubicBezTo>
                  <a:pt x="12800" y="12718"/>
                  <a:pt x="12422" y="13263"/>
                  <a:pt x="12047" y="13812"/>
                </a:cubicBezTo>
                <a:cubicBezTo>
                  <a:pt x="11700" y="14316"/>
                  <a:pt x="11335" y="14805"/>
                  <a:pt x="11001" y="15319"/>
                </a:cubicBezTo>
                <a:cubicBezTo>
                  <a:pt x="10563" y="15988"/>
                  <a:pt x="10248" y="16710"/>
                  <a:pt x="10078" y="17493"/>
                </a:cubicBezTo>
                <a:cubicBezTo>
                  <a:pt x="10024" y="17727"/>
                  <a:pt x="9974" y="17961"/>
                  <a:pt x="9897" y="18188"/>
                </a:cubicBezTo>
                <a:cubicBezTo>
                  <a:pt x="9862" y="18305"/>
                  <a:pt x="9808" y="18364"/>
                  <a:pt x="9739" y="18364"/>
                </a:cubicBezTo>
                <a:cubicBezTo>
                  <a:pt x="9690" y="18364"/>
                  <a:pt x="9633" y="18333"/>
                  <a:pt x="9570" y="18272"/>
                </a:cubicBezTo>
                <a:cubicBezTo>
                  <a:pt x="9436" y="18138"/>
                  <a:pt x="9309" y="17991"/>
                  <a:pt x="9212" y="17827"/>
                </a:cubicBezTo>
                <a:cubicBezTo>
                  <a:pt x="8741" y="17018"/>
                  <a:pt x="8269" y="16215"/>
                  <a:pt x="7821" y="15400"/>
                </a:cubicBezTo>
                <a:cubicBezTo>
                  <a:pt x="7049" y="13979"/>
                  <a:pt x="6778" y="12417"/>
                  <a:pt x="6631" y="10829"/>
                </a:cubicBezTo>
                <a:cubicBezTo>
                  <a:pt x="6621" y="10726"/>
                  <a:pt x="6634" y="10635"/>
                  <a:pt x="6704" y="10552"/>
                </a:cubicBezTo>
                <a:cubicBezTo>
                  <a:pt x="7179" y="9967"/>
                  <a:pt x="7637" y="9371"/>
                  <a:pt x="8122" y="8796"/>
                </a:cubicBezTo>
                <a:cubicBezTo>
                  <a:pt x="8306" y="8572"/>
                  <a:pt x="8533" y="8385"/>
                  <a:pt x="8807" y="8248"/>
                </a:cubicBezTo>
                <a:close/>
                <a:moveTo>
                  <a:pt x="17113" y="12534"/>
                </a:moveTo>
                <a:lnTo>
                  <a:pt x="17113" y="12534"/>
                </a:lnTo>
                <a:cubicBezTo>
                  <a:pt x="17029" y="12942"/>
                  <a:pt x="16952" y="13327"/>
                  <a:pt x="16872" y="13705"/>
                </a:cubicBezTo>
                <a:cubicBezTo>
                  <a:pt x="16715" y="14474"/>
                  <a:pt x="16464" y="15209"/>
                  <a:pt x="16126" y="15921"/>
                </a:cubicBezTo>
                <a:cubicBezTo>
                  <a:pt x="15575" y="17071"/>
                  <a:pt x="14742" y="17887"/>
                  <a:pt x="13518" y="18305"/>
                </a:cubicBezTo>
                <a:cubicBezTo>
                  <a:pt x="12816" y="18546"/>
                  <a:pt x="12107" y="18770"/>
                  <a:pt x="11395" y="18970"/>
                </a:cubicBezTo>
                <a:cubicBezTo>
                  <a:pt x="11281" y="19002"/>
                  <a:pt x="11175" y="19018"/>
                  <a:pt x="11074" y="19018"/>
                </a:cubicBezTo>
                <a:cubicBezTo>
                  <a:pt x="10867" y="19018"/>
                  <a:pt x="10682" y="18951"/>
                  <a:pt x="10496" y="18817"/>
                </a:cubicBezTo>
                <a:cubicBezTo>
                  <a:pt x="10456" y="18787"/>
                  <a:pt x="10412" y="18763"/>
                  <a:pt x="10372" y="18733"/>
                </a:cubicBezTo>
                <a:cubicBezTo>
                  <a:pt x="10125" y="18549"/>
                  <a:pt x="10078" y="18369"/>
                  <a:pt x="10228" y="18111"/>
                </a:cubicBezTo>
                <a:cubicBezTo>
                  <a:pt x="10329" y="17937"/>
                  <a:pt x="10446" y="17770"/>
                  <a:pt x="10579" y="17626"/>
                </a:cubicBezTo>
                <a:cubicBezTo>
                  <a:pt x="10944" y="17225"/>
                  <a:pt x="11312" y="16827"/>
                  <a:pt x="11686" y="16433"/>
                </a:cubicBezTo>
                <a:cubicBezTo>
                  <a:pt x="12515" y="15560"/>
                  <a:pt x="13448" y="14825"/>
                  <a:pt x="14508" y="14256"/>
                </a:cubicBezTo>
                <a:cubicBezTo>
                  <a:pt x="15404" y="13775"/>
                  <a:pt x="16273" y="13257"/>
                  <a:pt x="17019" y="12561"/>
                </a:cubicBezTo>
                <a:cubicBezTo>
                  <a:pt x="17032" y="12548"/>
                  <a:pt x="17059" y="12548"/>
                  <a:pt x="17113" y="12534"/>
                </a:cubicBezTo>
                <a:close/>
                <a:moveTo>
                  <a:pt x="6263" y="11257"/>
                </a:moveTo>
                <a:cubicBezTo>
                  <a:pt x="6270" y="11374"/>
                  <a:pt x="6276" y="11491"/>
                  <a:pt x="6283" y="11608"/>
                </a:cubicBezTo>
                <a:cubicBezTo>
                  <a:pt x="6347" y="12745"/>
                  <a:pt x="6594" y="13848"/>
                  <a:pt x="6915" y="14938"/>
                </a:cubicBezTo>
                <a:cubicBezTo>
                  <a:pt x="7183" y="15841"/>
                  <a:pt x="7574" y="16684"/>
                  <a:pt x="8182" y="17412"/>
                </a:cubicBezTo>
                <a:cubicBezTo>
                  <a:pt x="8587" y="17897"/>
                  <a:pt x="9028" y="18349"/>
                  <a:pt x="9456" y="18817"/>
                </a:cubicBezTo>
                <a:cubicBezTo>
                  <a:pt x="9520" y="18887"/>
                  <a:pt x="9580" y="18954"/>
                  <a:pt x="9680" y="19071"/>
                </a:cubicBezTo>
                <a:cubicBezTo>
                  <a:pt x="9209" y="19017"/>
                  <a:pt x="8807" y="18970"/>
                  <a:pt x="8440" y="18756"/>
                </a:cubicBezTo>
                <a:cubicBezTo>
                  <a:pt x="8002" y="18502"/>
                  <a:pt x="7624" y="18178"/>
                  <a:pt x="7316" y="17770"/>
                </a:cubicBezTo>
                <a:cubicBezTo>
                  <a:pt x="6320" y="16460"/>
                  <a:pt x="5795" y="14955"/>
                  <a:pt x="5574" y="13340"/>
                </a:cubicBezTo>
                <a:cubicBezTo>
                  <a:pt x="5464" y="12558"/>
                  <a:pt x="5762" y="11876"/>
                  <a:pt x="6263" y="11257"/>
                </a:cubicBezTo>
                <a:close/>
                <a:moveTo>
                  <a:pt x="6497" y="10916"/>
                </a:moveTo>
                <a:cubicBezTo>
                  <a:pt x="6544" y="11284"/>
                  <a:pt x="6584" y="11645"/>
                  <a:pt x="6638" y="11999"/>
                </a:cubicBezTo>
                <a:cubicBezTo>
                  <a:pt x="6768" y="12855"/>
                  <a:pt x="6948" y="13698"/>
                  <a:pt x="7273" y="14504"/>
                </a:cubicBezTo>
                <a:cubicBezTo>
                  <a:pt x="7784" y="15777"/>
                  <a:pt x="8533" y="16924"/>
                  <a:pt x="9242" y="18084"/>
                </a:cubicBezTo>
                <a:cubicBezTo>
                  <a:pt x="9309" y="18195"/>
                  <a:pt x="9406" y="18292"/>
                  <a:pt x="9496" y="18379"/>
                </a:cubicBezTo>
                <a:cubicBezTo>
                  <a:pt x="9572" y="18450"/>
                  <a:pt x="9656" y="18508"/>
                  <a:pt x="9755" y="18508"/>
                </a:cubicBezTo>
                <a:cubicBezTo>
                  <a:pt x="9822" y="18508"/>
                  <a:pt x="9895" y="18482"/>
                  <a:pt x="9978" y="18415"/>
                </a:cubicBezTo>
                <a:cubicBezTo>
                  <a:pt x="10088" y="18800"/>
                  <a:pt x="10412" y="18910"/>
                  <a:pt x="10666" y="19097"/>
                </a:cubicBezTo>
                <a:cubicBezTo>
                  <a:pt x="10516" y="19181"/>
                  <a:pt x="10390" y="19227"/>
                  <a:pt x="10273" y="19227"/>
                </a:cubicBezTo>
                <a:cubicBezTo>
                  <a:pt x="10122" y="19227"/>
                  <a:pt x="9985" y="19151"/>
                  <a:pt x="9827" y="18984"/>
                </a:cubicBezTo>
                <a:cubicBezTo>
                  <a:pt x="9372" y="18502"/>
                  <a:pt x="8901" y="18041"/>
                  <a:pt x="8466" y="17543"/>
                </a:cubicBezTo>
                <a:cubicBezTo>
                  <a:pt x="7972" y="16981"/>
                  <a:pt x="7590" y="16346"/>
                  <a:pt x="7316" y="15650"/>
                </a:cubicBezTo>
                <a:cubicBezTo>
                  <a:pt x="7045" y="14955"/>
                  <a:pt x="6855" y="14236"/>
                  <a:pt x="6694" y="13514"/>
                </a:cubicBezTo>
                <a:cubicBezTo>
                  <a:pt x="6514" y="12708"/>
                  <a:pt x="6420" y="11892"/>
                  <a:pt x="6404" y="11070"/>
                </a:cubicBezTo>
                <a:cubicBezTo>
                  <a:pt x="6404" y="10996"/>
                  <a:pt x="6404" y="10933"/>
                  <a:pt x="6497" y="10916"/>
                </a:cubicBezTo>
                <a:close/>
                <a:moveTo>
                  <a:pt x="12212" y="187"/>
                </a:moveTo>
                <a:cubicBezTo>
                  <a:pt x="12352" y="187"/>
                  <a:pt x="12492" y="190"/>
                  <a:pt x="12632" y="197"/>
                </a:cubicBezTo>
                <a:cubicBezTo>
                  <a:pt x="13278" y="231"/>
                  <a:pt x="13910" y="324"/>
                  <a:pt x="14521" y="545"/>
                </a:cubicBezTo>
                <a:cubicBezTo>
                  <a:pt x="15284" y="819"/>
                  <a:pt x="15976" y="1227"/>
                  <a:pt x="16611" y="1722"/>
                </a:cubicBezTo>
                <a:cubicBezTo>
                  <a:pt x="17393" y="2334"/>
                  <a:pt x="18166" y="2962"/>
                  <a:pt x="18948" y="3574"/>
                </a:cubicBezTo>
                <a:cubicBezTo>
                  <a:pt x="19794" y="4239"/>
                  <a:pt x="20593" y="4958"/>
                  <a:pt x="21272" y="5797"/>
                </a:cubicBezTo>
                <a:cubicBezTo>
                  <a:pt x="21713" y="6346"/>
                  <a:pt x="22108" y="6927"/>
                  <a:pt x="22385" y="7579"/>
                </a:cubicBezTo>
                <a:cubicBezTo>
                  <a:pt x="22696" y="8305"/>
                  <a:pt x="22716" y="9004"/>
                  <a:pt x="22285" y="9706"/>
                </a:cubicBezTo>
                <a:cubicBezTo>
                  <a:pt x="21944" y="10261"/>
                  <a:pt x="21656" y="10846"/>
                  <a:pt x="21446" y="11471"/>
                </a:cubicBezTo>
                <a:cubicBezTo>
                  <a:pt x="21329" y="11822"/>
                  <a:pt x="21205" y="12170"/>
                  <a:pt x="21075" y="12518"/>
                </a:cubicBezTo>
                <a:cubicBezTo>
                  <a:pt x="20787" y="13310"/>
                  <a:pt x="20346" y="13985"/>
                  <a:pt x="19667" y="14504"/>
                </a:cubicBezTo>
                <a:cubicBezTo>
                  <a:pt x="19216" y="14848"/>
                  <a:pt x="18734" y="15136"/>
                  <a:pt x="18236" y="15400"/>
                </a:cubicBezTo>
                <a:cubicBezTo>
                  <a:pt x="17186" y="15951"/>
                  <a:pt x="16240" y="16627"/>
                  <a:pt x="15391" y="17456"/>
                </a:cubicBezTo>
                <a:cubicBezTo>
                  <a:pt x="14996" y="17840"/>
                  <a:pt x="14582" y="18208"/>
                  <a:pt x="14170" y="18569"/>
                </a:cubicBezTo>
                <a:cubicBezTo>
                  <a:pt x="13576" y="19092"/>
                  <a:pt x="12873" y="19321"/>
                  <a:pt x="12101" y="19321"/>
                </a:cubicBezTo>
                <a:cubicBezTo>
                  <a:pt x="12047" y="19321"/>
                  <a:pt x="11994" y="19320"/>
                  <a:pt x="11940" y="19318"/>
                </a:cubicBezTo>
                <a:cubicBezTo>
                  <a:pt x="11730" y="19311"/>
                  <a:pt x="11529" y="19251"/>
                  <a:pt x="11272" y="19148"/>
                </a:cubicBezTo>
                <a:cubicBezTo>
                  <a:pt x="11506" y="19084"/>
                  <a:pt x="11669" y="19044"/>
                  <a:pt x="11833" y="18997"/>
                </a:cubicBezTo>
                <a:cubicBezTo>
                  <a:pt x="12589" y="18787"/>
                  <a:pt x="13334" y="18549"/>
                  <a:pt x="14053" y="18235"/>
                </a:cubicBezTo>
                <a:cubicBezTo>
                  <a:pt x="14709" y="17947"/>
                  <a:pt x="15264" y="17526"/>
                  <a:pt x="15678" y="16938"/>
                </a:cubicBezTo>
                <a:cubicBezTo>
                  <a:pt x="16136" y="16286"/>
                  <a:pt x="16481" y="15570"/>
                  <a:pt x="16728" y="14815"/>
                </a:cubicBezTo>
                <a:cubicBezTo>
                  <a:pt x="16979" y="14049"/>
                  <a:pt x="17109" y="13253"/>
                  <a:pt x="17263" y="12467"/>
                </a:cubicBezTo>
                <a:cubicBezTo>
                  <a:pt x="17283" y="12364"/>
                  <a:pt x="17316" y="12247"/>
                  <a:pt x="17380" y="12167"/>
                </a:cubicBezTo>
                <a:cubicBezTo>
                  <a:pt x="18015" y="11344"/>
                  <a:pt x="18500" y="10435"/>
                  <a:pt x="18901" y="9475"/>
                </a:cubicBezTo>
                <a:cubicBezTo>
                  <a:pt x="18978" y="9291"/>
                  <a:pt x="19055" y="9104"/>
                  <a:pt x="19139" y="8923"/>
                </a:cubicBezTo>
                <a:cubicBezTo>
                  <a:pt x="19376" y="8422"/>
                  <a:pt x="19702" y="8047"/>
                  <a:pt x="20321" y="8047"/>
                </a:cubicBezTo>
                <a:cubicBezTo>
                  <a:pt x="20329" y="8047"/>
                  <a:pt x="20337" y="8047"/>
                  <a:pt x="20346" y="8047"/>
                </a:cubicBezTo>
                <a:cubicBezTo>
                  <a:pt x="20349" y="8048"/>
                  <a:pt x="20352" y="8048"/>
                  <a:pt x="20356" y="8048"/>
                </a:cubicBezTo>
                <a:cubicBezTo>
                  <a:pt x="20676" y="8048"/>
                  <a:pt x="20814" y="7890"/>
                  <a:pt x="20867" y="7569"/>
                </a:cubicBezTo>
                <a:cubicBezTo>
                  <a:pt x="20891" y="7452"/>
                  <a:pt x="20891" y="7332"/>
                  <a:pt x="20881" y="7212"/>
                </a:cubicBezTo>
                <a:cubicBezTo>
                  <a:pt x="20857" y="6884"/>
                  <a:pt x="20744" y="6583"/>
                  <a:pt x="20593" y="6296"/>
                </a:cubicBezTo>
                <a:cubicBezTo>
                  <a:pt x="20346" y="5821"/>
                  <a:pt x="20038" y="5389"/>
                  <a:pt x="19704" y="4975"/>
                </a:cubicBezTo>
                <a:cubicBezTo>
                  <a:pt x="19189" y="4340"/>
                  <a:pt x="18520" y="3892"/>
                  <a:pt x="17831" y="3480"/>
                </a:cubicBezTo>
                <a:cubicBezTo>
                  <a:pt x="17370" y="3203"/>
                  <a:pt x="16879" y="3012"/>
                  <a:pt x="16354" y="2889"/>
                </a:cubicBezTo>
                <a:cubicBezTo>
                  <a:pt x="16280" y="2871"/>
                  <a:pt x="16207" y="2863"/>
                  <a:pt x="16138" y="2863"/>
                </a:cubicBezTo>
                <a:cubicBezTo>
                  <a:pt x="15788" y="2863"/>
                  <a:pt x="15508" y="3076"/>
                  <a:pt x="15407" y="3450"/>
                </a:cubicBezTo>
                <a:cubicBezTo>
                  <a:pt x="15374" y="3574"/>
                  <a:pt x="15351" y="3708"/>
                  <a:pt x="15367" y="3835"/>
                </a:cubicBezTo>
                <a:cubicBezTo>
                  <a:pt x="15411" y="4203"/>
                  <a:pt x="15481" y="4567"/>
                  <a:pt x="15531" y="4935"/>
                </a:cubicBezTo>
                <a:cubicBezTo>
                  <a:pt x="15631" y="5647"/>
                  <a:pt x="15544" y="6316"/>
                  <a:pt x="15030" y="6874"/>
                </a:cubicBezTo>
                <a:cubicBezTo>
                  <a:pt x="14996" y="6911"/>
                  <a:pt x="14973" y="6951"/>
                  <a:pt x="14939" y="6994"/>
                </a:cubicBezTo>
                <a:cubicBezTo>
                  <a:pt x="14558" y="7469"/>
                  <a:pt x="14354" y="8017"/>
                  <a:pt x="14254" y="8613"/>
                </a:cubicBezTo>
                <a:cubicBezTo>
                  <a:pt x="14194" y="8967"/>
                  <a:pt x="14124" y="9321"/>
                  <a:pt x="14053" y="9676"/>
                </a:cubicBezTo>
                <a:cubicBezTo>
                  <a:pt x="14020" y="9853"/>
                  <a:pt x="13963" y="10023"/>
                  <a:pt x="13913" y="10211"/>
                </a:cubicBezTo>
                <a:cubicBezTo>
                  <a:pt x="13563" y="10216"/>
                  <a:pt x="13225" y="10222"/>
                  <a:pt x="12891" y="10222"/>
                </a:cubicBezTo>
                <a:cubicBezTo>
                  <a:pt x="12816" y="10222"/>
                  <a:pt x="12741" y="10221"/>
                  <a:pt x="12666" y="10221"/>
                </a:cubicBezTo>
                <a:cubicBezTo>
                  <a:pt x="12562" y="10221"/>
                  <a:pt x="12445" y="10221"/>
                  <a:pt x="12385" y="10140"/>
                </a:cubicBezTo>
                <a:cubicBezTo>
                  <a:pt x="12649" y="9502"/>
                  <a:pt x="12917" y="8883"/>
                  <a:pt x="13154" y="8255"/>
                </a:cubicBezTo>
                <a:cubicBezTo>
                  <a:pt x="13472" y="7432"/>
                  <a:pt x="13752" y="6593"/>
                  <a:pt x="14077" y="5774"/>
                </a:cubicBezTo>
                <a:cubicBezTo>
                  <a:pt x="14281" y="5259"/>
                  <a:pt x="14224" y="4794"/>
                  <a:pt x="13943" y="4340"/>
                </a:cubicBezTo>
                <a:cubicBezTo>
                  <a:pt x="13669" y="3892"/>
                  <a:pt x="13291" y="3551"/>
                  <a:pt x="12836" y="3300"/>
                </a:cubicBezTo>
                <a:cubicBezTo>
                  <a:pt x="12170" y="2929"/>
                  <a:pt x="11466" y="2750"/>
                  <a:pt x="10730" y="2750"/>
                </a:cubicBezTo>
                <a:cubicBezTo>
                  <a:pt x="10543" y="2750"/>
                  <a:pt x="10353" y="2762"/>
                  <a:pt x="10162" y="2785"/>
                </a:cubicBezTo>
                <a:cubicBezTo>
                  <a:pt x="9192" y="2902"/>
                  <a:pt x="8369" y="3303"/>
                  <a:pt x="7794" y="4119"/>
                </a:cubicBezTo>
                <a:cubicBezTo>
                  <a:pt x="7015" y="5229"/>
                  <a:pt x="6617" y="6479"/>
                  <a:pt x="6497" y="7827"/>
                </a:cubicBezTo>
                <a:cubicBezTo>
                  <a:pt x="6451" y="8349"/>
                  <a:pt x="6431" y="8874"/>
                  <a:pt x="6398" y="9400"/>
                </a:cubicBezTo>
                <a:lnTo>
                  <a:pt x="6398" y="9400"/>
                </a:lnTo>
                <a:cubicBezTo>
                  <a:pt x="6385" y="9270"/>
                  <a:pt x="6366" y="9144"/>
                  <a:pt x="6360" y="9014"/>
                </a:cubicBezTo>
                <a:cubicBezTo>
                  <a:pt x="6303" y="8251"/>
                  <a:pt x="6310" y="7486"/>
                  <a:pt x="6343" y="6727"/>
                </a:cubicBezTo>
                <a:cubicBezTo>
                  <a:pt x="6353" y="6426"/>
                  <a:pt x="6353" y="6125"/>
                  <a:pt x="6333" y="5824"/>
                </a:cubicBezTo>
                <a:cubicBezTo>
                  <a:pt x="6297" y="5319"/>
                  <a:pt x="6159" y="4838"/>
                  <a:pt x="5909" y="4390"/>
                </a:cubicBezTo>
                <a:cubicBezTo>
                  <a:pt x="5745" y="4106"/>
                  <a:pt x="5524" y="3905"/>
                  <a:pt x="5193" y="3841"/>
                </a:cubicBezTo>
                <a:cubicBezTo>
                  <a:pt x="4849" y="3775"/>
                  <a:pt x="4504" y="3708"/>
                  <a:pt x="4160" y="3637"/>
                </a:cubicBezTo>
                <a:cubicBezTo>
                  <a:pt x="4088" y="3622"/>
                  <a:pt x="4018" y="3615"/>
                  <a:pt x="3950" y="3615"/>
                </a:cubicBezTo>
                <a:cubicBezTo>
                  <a:pt x="3775" y="3615"/>
                  <a:pt x="3612" y="3667"/>
                  <a:pt x="3451" y="3785"/>
                </a:cubicBezTo>
                <a:cubicBezTo>
                  <a:pt x="3344" y="3863"/>
                  <a:pt x="3239" y="3900"/>
                  <a:pt x="3136" y="3900"/>
                </a:cubicBezTo>
                <a:cubicBezTo>
                  <a:pt x="3002" y="3900"/>
                  <a:pt x="2870" y="3837"/>
                  <a:pt x="2739" y="3721"/>
                </a:cubicBezTo>
                <a:cubicBezTo>
                  <a:pt x="2615" y="3607"/>
                  <a:pt x="2535" y="3474"/>
                  <a:pt x="2505" y="3313"/>
                </a:cubicBezTo>
                <a:cubicBezTo>
                  <a:pt x="2492" y="3233"/>
                  <a:pt x="2485" y="3149"/>
                  <a:pt x="2368" y="3119"/>
                </a:cubicBezTo>
                <a:cubicBezTo>
                  <a:pt x="2331" y="3149"/>
                  <a:pt x="2274" y="3173"/>
                  <a:pt x="2238" y="3216"/>
                </a:cubicBezTo>
                <a:cubicBezTo>
                  <a:pt x="2034" y="3434"/>
                  <a:pt x="1900" y="3688"/>
                  <a:pt x="1816" y="3972"/>
                </a:cubicBezTo>
                <a:cubicBezTo>
                  <a:pt x="1683" y="4433"/>
                  <a:pt x="1646" y="4901"/>
                  <a:pt x="1686" y="5373"/>
                </a:cubicBezTo>
                <a:cubicBezTo>
                  <a:pt x="1790" y="6543"/>
                  <a:pt x="1903" y="7710"/>
                  <a:pt x="1994" y="8880"/>
                </a:cubicBezTo>
                <a:cubicBezTo>
                  <a:pt x="2121" y="10425"/>
                  <a:pt x="2522" y="11899"/>
                  <a:pt x="3097" y="13333"/>
                </a:cubicBezTo>
                <a:cubicBezTo>
                  <a:pt x="3598" y="14584"/>
                  <a:pt x="4297" y="15694"/>
                  <a:pt x="5327" y="16587"/>
                </a:cubicBezTo>
                <a:cubicBezTo>
                  <a:pt x="6069" y="17229"/>
                  <a:pt x="6818" y="17867"/>
                  <a:pt x="7651" y="18402"/>
                </a:cubicBezTo>
                <a:cubicBezTo>
                  <a:pt x="7788" y="18492"/>
                  <a:pt x="7935" y="18579"/>
                  <a:pt x="8085" y="18750"/>
                </a:cubicBezTo>
                <a:cubicBezTo>
                  <a:pt x="7975" y="18743"/>
                  <a:pt x="7918" y="18746"/>
                  <a:pt x="7868" y="18733"/>
                </a:cubicBezTo>
                <a:cubicBezTo>
                  <a:pt x="7574" y="18666"/>
                  <a:pt x="7276" y="18603"/>
                  <a:pt x="6985" y="18532"/>
                </a:cubicBezTo>
                <a:cubicBezTo>
                  <a:pt x="6213" y="18342"/>
                  <a:pt x="5484" y="18018"/>
                  <a:pt x="4775" y="17667"/>
                </a:cubicBezTo>
                <a:cubicBezTo>
                  <a:pt x="3956" y="17262"/>
                  <a:pt x="3254" y="16704"/>
                  <a:pt x="2679" y="15978"/>
                </a:cubicBezTo>
                <a:cubicBezTo>
                  <a:pt x="1866" y="14942"/>
                  <a:pt x="1365" y="13751"/>
                  <a:pt x="980" y="12511"/>
                </a:cubicBezTo>
                <a:cubicBezTo>
                  <a:pt x="787" y="11886"/>
                  <a:pt x="656" y="11247"/>
                  <a:pt x="516" y="10612"/>
                </a:cubicBezTo>
                <a:cubicBezTo>
                  <a:pt x="248" y="9422"/>
                  <a:pt x="94" y="8221"/>
                  <a:pt x="195" y="6998"/>
                </a:cubicBezTo>
                <a:cubicBezTo>
                  <a:pt x="278" y="5968"/>
                  <a:pt x="466" y="4972"/>
                  <a:pt x="900" y="4025"/>
                </a:cubicBezTo>
                <a:cubicBezTo>
                  <a:pt x="1449" y="2838"/>
                  <a:pt x="2328" y="2003"/>
                  <a:pt x="3555" y="1538"/>
                </a:cubicBezTo>
                <a:cubicBezTo>
                  <a:pt x="3879" y="1417"/>
                  <a:pt x="4227" y="1334"/>
                  <a:pt x="4565" y="1254"/>
                </a:cubicBezTo>
                <a:cubicBezTo>
                  <a:pt x="5330" y="1076"/>
                  <a:pt x="6099" y="933"/>
                  <a:pt x="6885" y="916"/>
                </a:cubicBezTo>
                <a:cubicBezTo>
                  <a:pt x="7835" y="896"/>
                  <a:pt x="8764" y="762"/>
                  <a:pt x="9680" y="528"/>
                </a:cubicBezTo>
                <a:cubicBezTo>
                  <a:pt x="10514" y="315"/>
                  <a:pt x="11355" y="187"/>
                  <a:pt x="12212" y="187"/>
                </a:cubicBezTo>
                <a:close/>
                <a:moveTo>
                  <a:pt x="9108" y="19118"/>
                </a:moveTo>
                <a:lnTo>
                  <a:pt x="9108" y="19118"/>
                </a:lnTo>
                <a:cubicBezTo>
                  <a:pt x="9393" y="19184"/>
                  <a:pt x="9613" y="19231"/>
                  <a:pt x="9857" y="19285"/>
                </a:cubicBezTo>
                <a:cubicBezTo>
                  <a:pt x="9764" y="19344"/>
                  <a:pt x="9736" y="19361"/>
                  <a:pt x="9697" y="19361"/>
                </a:cubicBezTo>
                <a:cubicBezTo>
                  <a:pt x="9681" y="19361"/>
                  <a:pt x="9664" y="19359"/>
                  <a:pt x="9640" y="19355"/>
                </a:cubicBezTo>
                <a:cubicBezTo>
                  <a:pt x="9463" y="19332"/>
                  <a:pt x="9292" y="19298"/>
                  <a:pt x="9108" y="19118"/>
                </a:cubicBezTo>
                <a:close/>
                <a:moveTo>
                  <a:pt x="16605" y="21715"/>
                </a:moveTo>
                <a:cubicBezTo>
                  <a:pt x="16891" y="21715"/>
                  <a:pt x="17147" y="21822"/>
                  <a:pt x="17367" y="22076"/>
                </a:cubicBezTo>
                <a:cubicBezTo>
                  <a:pt x="17410" y="22130"/>
                  <a:pt x="17464" y="22177"/>
                  <a:pt x="17530" y="22244"/>
                </a:cubicBezTo>
                <a:cubicBezTo>
                  <a:pt x="17464" y="22331"/>
                  <a:pt x="17417" y="22394"/>
                  <a:pt x="17367" y="22458"/>
                </a:cubicBezTo>
                <a:cubicBezTo>
                  <a:pt x="17146" y="22745"/>
                  <a:pt x="17146" y="22876"/>
                  <a:pt x="17383" y="23136"/>
                </a:cubicBezTo>
                <a:cubicBezTo>
                  <a:pt x="17517" y="23283"/>
                  <a:pt x="17614" y="23447"/>
                  <a:pt x="17644" y="23638"/>
                </a:cubicBezTo>
                <a:cubicBezTo>
                  <a:pt x="17671" y="23845"/>
                  <a:pt x="17684" y="24052"/>
                  <a:pt x="17711" y="24300"/>
                </a:cubicBezTo>
                <a:cubicBezTo>
                  <a:pt x="17477" y="24216"/>
                  <a:pt x="17276" y="24163"/>
                  <a:pt x="17092" y="24069"/>
                </a:cubicBezTo>
                <a:cubicBezTo>
                  <a:pt x="16798" y="23922"/>
                  <a:pt x="16581" y="23718"/>
                  <a:pt x="16648" y="23337"/>
                </a:cubicBezTo>
                <a:cubicBezTo>
                  <a:pt x="16695" y="23080"/>
                  <a:pt x="16568" y="22849"/>
                  <a:pt x="16444" y="22628"/>
                </a:cubicBezTo>
                <a:cubicBezTo>
                  <a:pt x="16378" y="22514"/>
                  <a:pt x="16296" y="22459"/>
                  <a:pt x="16205" y="22459"/>
                </a:cubicBezTo>
                <a:cubicBezTo>
                  <a:pt x="16132" y="22459"/>
                  <a:pt x="16054" y="22493"/>
                  <a:pt x="15972" y="22561"/>
                </a:cubicBezTo>
                <a:cubicBezTo>
                  <a:pt x="15498" y="22966"/>
                  <a:pt x="15063" y="23411"/>
                  <a:pt x="14662" y="23889"/>
                </a:cubicBezTo>
                <a:cubicBezTo>
                  <a:pt x="14628" y="23929"/>
                  <a:pt x="14588" y="23952"/>
                  <a:pt x="14501" y="24022"/>
                </a:cubicBezTo>
                <a:cubicBezTo>
                  <a:pt x="14605" y="23594"/>
                  <a:pt x="14679" y="23217"/>
                  <a:pt x="14826" y="22866"/>
                </a:cubicBezTo>
                <a:cubicBezTo>
                  <a:pt x="15086" y="22247"/>
                  <a:pt x="15598" y="21943"/>
                  <a:pt x="16217" y="21772"/>
                </a:cubicBezTo>
                <a:cubicBezTo>
                  <a:pt x="16351" y="21735"/>
                  <a:pt x="16481" y="21715"/>
                  <a:pt x="16605" y="21715"/>
                </a:cubicBezTo>
                <a:close/>
                <a:moveTo>
                  <a:pt x="19032" y="24347"/>
                </a:moveTo>
                <a:cubicBezTo>
                  <a:pt x="19083" y="24347"/>
                  <a:pt x="19137" y="24353"/>
                  <a:pt x="19189" y="24367"/>
                </a:cubicBezTo>
                <a:cubicBezTo>
                  <a:pt x="19353" y="24410"/>
                  <a:pt x="19516" y="24470"/>
                  <a:pt x="19677" y="24521"/>
                </a:cubicBezTo>
                <a:cubicBezTo>
                  <a:pt x="19918" y="24594"/>
                  <a:pt x="20055" y="24778"/>
                  <a:pt x="20192" y="24965"/>
                </a:cubicBezTo>
                <a:cubicBezTo>
                  <a:pt x="20259" y="25055"/>
                  <a:pt x="20255" y="25152"/>
                  <a:pt x="20145" y="25253"/>
                </a:cubicBezTo>
                <a:cubicBezTo>
                  <a:pt x="20085" y="25233"/>
                  <a:pt x="20008" y="25213"/>
                  <a:pt x="19941" y="25183"/>
                </a:cubicBezTo>
                <a:cubicBezTo>
                  <a:pt x="19858" y="25146"/>
                  <a:pt x="19784" y="25099"/>
                  <a:pt x="19700" y="25062"/>
                </a:cubicBezTo>
                <a:cubicBezTo>
                  <a:pt x="19642" y="25037"/>
                  <a:pt x="19598" y="25024"/>
                  <a:pt x="19561" y="25024"/>
                </a:cubicBezTo>
                <a:cubicBezTo>
                  <a:pt x="19499" y="25024"/>
                  <a:pt x="19456" y="25063"/>
                  <a:pt x="19399" y="25149"/>
                </a:cubicBezTo>
                <a:cubicBezTo>
                  <a:pt x="19333" y="25236"/>
                  <a:pt x="19289" y="25340"/>
                  <a:pt x="19219" y="25470"/>
                </a:cubicBezTo>
                <a:cubicBezTo>
                  <a:pt x="19068" y="25373"/>
                  <a:pt x="18941" y="25293"/>
                  <a:pt x="18818" y="25216"/>
                </a:cubicBezTo>
                <a:cubicBezTo>
                  <a:pt x="18791" y="25199"/>
                  <a:pt x="18771" y="25179"/>
                  <a:pt x="18751" y="25156"/>
                </a:cubicBezTo>
                <a:cubicBezTo>
                  <a:pt x="18614" y="25012"/>
                  <a:pt x="18574" y="24681"/>
                  <a:pt x="18671" y="24504"/>
                </a:cubicBezTo>
                <a:cubicBezTo>
                  <a:pt x="18721" y="24410"/>
                  <a:pt x="18869" y="24347"/>
                  <a:pt x="19032" y="24347"/>
                </a:cubicBezTo>
                <a:close/>
                <a:moveTo>
                  <a:pt x="19587" y="25166"/>
                </a:moveTo>
                <a:cubicBezTo>
                  <a:pt x="19744" y="25249"/>
                  <a:pt x="19901" y="25330"/>
                  <a:pt x="20071" y="25417"/>
                </a:cubicBezTo>
                <a:cubicBezTo>
                  <a:pt x="20011" y="25524"/>
                  <a:pt x="19961" y="25617"/>
                  <a:pt x="19918" y="25704"/>
                </a:cubicBezTo>
                <a:cubicBezTo>
                  <a:pt x="19910" y="25704"/>
                  <a:pt x="19903" y="25704"/>
                  <a:pt x="19896" y="25704"/>
                </a:cubicBezTo>
                <a:cubicBezTo>
                  <a:pt x="19700" y="25704"/>
                  <a:pt x="19551" y="25618"/>
                  <a:pt x="19393" y="25537"/>
                </a:cubicBezTo>
                <a:cubicBezTo>
                  <a:pt x="19399" y="25380"/>
                  <a:pt x="19466" y="25269"/>
                  <a:pt x="19587" y="25166"/>
                </a:cubicBezTo>
                <a:close/>
                <a:moveTo>
                  <a:pt x="17637" y="22367"/>
                </a:moveTo>
                <a:cubicBezTo>
                  <a:pt x="17684" y="22394"/>
                  <a:pt x="17721" y="22411"/>
                  <a:pt x="17748" y="22434"/>
                </a:cubicBezTo>
                <a:cubicBezTo>
                  <a:pt x="18082" y="22779"/>
                  <a:pt x="18497" y="23003"/>
                  <a:pt x="18931" y="23193"/>
                </a:cubicBezTo>
                <a:cubicBezTo>
                  <a:pt x="19500" y="23437"/>
                  <a:pt x="20001" y="23782"/>
                  <a:pt x="20443" y="24216"/>
                </a:cubicBezTo>
                <a:cubicBezTo>
                  <a:pt x="20720" y="24487"/>
                  <a:pt x="20937" y="24798"/>
                  <a:pt x="21098" y="25142"/>
                </a:cubicBezTo>
                <a:cubicBezTo>
                  <a:pt x="21255" y="25477"/>
                  <a:pt x="21161" y="25774"/>
                  <a:pt x="20713" y="25821"/>
                </a:cubicBezTo>
                <a:cubicBezTo>
                  <a:pt x="20656" y="25827"/>
                  <a:pt x="20598" y="25830"/>
                  <a:pt x="20540" y="25830"/>
                </a:cubicBezTo>
                <a:cubicBezTo>
                  <a:pt x="20387" y="25830"/>
                  <a:pt x="20231" y="25809"/>
                  <a:pt x="20058" y="25758"/>
                </a:cubicBezTo>
                <a:cubicBezTo>
                  <a:pt x="20138" y="25607"/>
                  <a:pt x="20205" y="25467"/>
                  <a:pt x="20285" y="25333"/>
                </a:cubicBezTo>
                <a:cubicBezTo>
                  <a:pt x="20396" y="25142"/>
                  <a:pt x="20379" y="24975"/>
                  <a:pt x="20252" y="24805"/>
                </a:cubicBezTo>
                <a:cubicBezTo>
                  <a:pt x="19924" y="24370"/>
                  <a:pt x="19460" y="24236"/>
                  <a:pt x="18955" y="24220"/>
                </a:cubicBezTo>
                <a:cubicBezTo>
                  <a:pt x="18949" y="24219"/>
                  <a:pt x="18943" y="24219"/>
                  <a:pt x="18937" y="24219"/>
                </a:cubicBezTo>
                <a:cubicBezTo>
                  <a:pt x="18695" y="24219"/>
                  <a:pt x="18515" y="24353"/>
                  <a:pt x="18447" y="24607"/>
                </a:cubicBezTo>
                <a:cubicBezTo>
                  <a:pt x="18413" y="24734"/>
                  <a:pt x="18370" y="24858"/>
                  <a:pt x="18340" y="24985"/>
                </a:cubicBezTo>
                <a:cubicBezTo>
                  <a:pt x="18273" y="25286"/>
                  <a:pt x="18216" y="25587"/>
                  <a:pt x="18139" y="25955"/>
                </a:cubicBezTo>
                <a:cubicBezTo>
                  <a:pt x="18112" y="25824"/>
                  <a:pt x="18096" y="25764"/>
                  <a:pt x="18085" y="25701"/>
                </a:cubicBezTo>
                <a:cubicBezTo>
                  <a:pt x="18055" y="25490"/>
                  <a:pt x="18035" y="25283"/>
                  <a:pt x="18002" y="25072"/>
                </a:cubicBezTo>
                <a:cubicBezTo>
                  <a:pt x="17935" y="24638"/>
                  <a:pt x="17821" y="24213"/>
                  <a:pt x="17798" y="23768"/>
                </a:cubicBezTo>
                <a:cubicBezTo>
                  <a:pt x="17785" y="23507"/>
                  <a:pt x="17694" y="23257"/>
                  <a:pt x="17494" y="23066"/>
                </a:cubicBezTo>
                <a:cubicBezTo>
                  <a:pt x="17296" y="22889"/>
                  <a:pt x="17293" y="22792"/>
                  <a:pt x="17470" y="22555"/>
                </a:cubicBezTo>
                <a:cubicBezTo>
                  <a:pt x="17520" y="22488"/>
                  <a:pt x="17581" y="22431"/>
                  <a:pt x="17637" y="22367"/>
                </a:cubicBezTo>
                <a:close/>
                <a:moveTo>
                  <a:pt x="12472" y="22498"/>
                </a:moveTo>
                <a:cubicBezTo>
                  <a:pt x="12485" y="22504"/>
                  <a:pt x="12499" y="22508"/>
                  <a:pt x="12515" y="22508"/>
                </a:cubicBezTo>
                <a:cubicBezTo>
                  <a:pt x="12479" y="22805"/>
                  <a:pt x="12452" y="23100"/>
                  <a:pt x="12405" y="23394"/>
                </a:cubicBezTo>
                <a:cubicBezTo>
                  <a:pt x="12335" y="23815"/>
                  <a:pt x="12191" y="24210"/>
                  <a:pt x="11917" y="24544"/>
                </a:cubicBezTo>
                <a:cubicBezTo>
                  <a:pt x="11736" y="24761"/>
                  <a:pt x="11552" y="24972"/>
                  <a:pt x="11352" y="25166"/>
                </a:cubicBezTo>
                <a:cubicBezTo>
                  <a:pt x="11004" y="25500"/>
                  <a:pt x="10646" y="25821"/>
                  <a:pt x="10295" y="26149"/>
                </a:cubicBezTo>
                <a:cubicBezTo>
                  <a:pt x="10252" y="26186"/>
                  <a:pt x="10208" y="26226"/>
                  <a:pt x="10165" y="26266"/>
                </a:cubicBezTo>
                <a:cubicBezTo>
                  <a:pt x="10262" y="26048"/>
                  <a:pt x="10386" y="25855"/>
                  <a:pt x="10499" y="25654"/>
                </a:cubicBezTo>
                <a:cubicBezTo>
                  <a:pt x="10777" y="25162"/>
                  <a:pt x="11104" y="24714"/>
                  <a:pt x="11552" y="24353"/>
                </a:cubicBezTo>
                <a:cubicBezTo>
                  <a:pt x="11756" y="24186"/>
                  <a:pt x="11903" y="23969"/>
                  <a:pt x="12007" y="23728"/>
                </a:cubicBezTo>
                <a:cubicBezTo>
                  <a:pt x="12074" y="23568"/>
                  <a:pt x="12138" y="23414"/>
                  <a:pt x="12198" y="23257"/>
                </a:cubicBezTo>
                <a:cubicBezTo>
                  <a:pt x="12288" y="23006"/>
                  <a:pt x="12382" y="22755"/>
                  <a:pt x="12472" y="22498"/>
                </a:cubicBezTo>
                <a:close/>
                <a:moveTo>
                  <a:pt x="12325" y="22210"/>
                </a:moveTo>
                <a:cubicBezTo>
                  <a:pt x="12348" y="22220"/>
                  <a:pt x="12368" y="22224"/>
                  <a:pt x="12385" y="22230"/>
                </a:cubicBezTo>
                <a:cubicBezTo>
                  <a:pt x="12358" y="22337"/>
                  <a:pt x="12341" y="22444"/>
                  <a:pt x="12311" y="22545"/>
                </a:cubicBezTo>
                <a:cubicBezTo>
                  <a:pt x="12228" y="22792"/>
                  <a:pt x="12131" y="23033"/>
                  <a:pt x="12047" y="23280"/>
                </a:cubicBezTo>
                <a:cubicBezTo>
                  <a:pt x="11887" y="23758"/>
                  <a:pt x="11633" y="24166"/>
                  <a:pt x="11228" y="24480"/>
                </a:cubicBezTo>
                <a:cubicBezTo>
                  <a:pt x="10947" y="24698"/>
                  <a:pt x="10747" y="24989"/>
                  <a:pt x="10566" y="25290"/>
                </a:cubicBezTo>
                <a:cubicBezTo>
                  <a:pt x="10429" y="25524"/>
                  <a:pt x="10292" y="25754"/>
                  <a:pt x="10145" y="25985"/>
                </a:cubicBezTo>
                <a:cubicBezTo>
                  <a:pt x="10048" y="26135"/>
                  <a:pt x="9944" y="26276"/>
                  <a:pt x="9814" y="26460"/>
                </a:cubicBezTo>
                <a:cubicBezTo>
                  <a:pt x="9810" y="26373"/>
                  <a:pt x="9804" y="26343"/>
                  <a:pt x="9810" y="26319"/>
                </a:cubicBezTo>
                <a:cubicBezTo>
                  <a:pt x="10055" y="25701"/>
                  <a:pt x="10188" y="25052"/>
                  <a:pt x="10292" y="24397"/>
                </a:cubicBezTo>
                <a:cubicBezTo>
                  <a:pt x="10376" y="23862"/>
                  <a:pt x="10610" y="23434"/>
                  <a:pt x="11098" y="23163"/>
                </a:cubicBezTo>
                <a:cubicBezTo>
                  <a:pt x="11559" y="22912"/>
                  <a:pt x="11980" y="22608"/>
                  <a:pt x="12325" y="22210"/>
                </a:cubicBezTo>
                <a:close/>
                <a:moveTo>
                  <a:pt x="19978" y="25925"/>
                </a:moveTo>
                <a:cubicBezTo>
                  <a:pt x="20219" y="25955"/>
                  <a:pt x="20439" y="25982"/>
                  <a:pt x="20723" y="26015"/>
                </a:cubicBezTo>
                <a:cubicBezTo>
                  <a:pt x="20319" y="26269"/>
                  <a:pt x="19961" y="26486"/>
                  <a:pt x="19610" y="26700"/>
                </a:cubicBezTo>
                <a:cubicBezTo>
                  <a:pt x="19600" y="26684"/>
                  <a:pt x="19587" y="26660"/>
                  <a:pt x="19573" y="26644"/>
                </a:cubicBezTo>
                <a:cubicBezTo>
                  <a:pt x="19710" y="26403"/>
                  <a:pt x="19851" y="26159"/>
                  <a:pt x="19978" y="25925"/>
                </a:cubicBezTo>
                <a:close/>
                <a:moveTo>
                  <a:pt x="20972" y="21355"/>
                </a:moveTo>
                <a:cubicBezTo>
                  <a:pt x="21200" y="21355"/>
                  <a:pt x="21429" y="21371"/>
                  <a:pt x="21660" y="21411"/>
                </a:cubicBezTo>
                <a:cubicBezTo>
                  <a:pt x="22191" y="21505"/>
                  <a:pt x="22669" y="21729"/>
                  <a:pt x="23154" y="21956"/>
                </a:cubicBezTo>
                <a:cubicBezTo>
                  <a:pt x="23799" y="22247"/>
                  <a:pt x="24261" y="22705"/>
                  <a:pt x="24508" y="23374"/>
                </a:cubicBezTo>
                <a:cubicBezTo>
                  <a:pt x="24625" y="23695"/>
                  <a:pt x="24756" y="24009"/>
                  <a:pt x="24896" y="24320"/>
                </a:cubicBezTo>
                <a:cubicBezTo>
                  <a:pt x="25143" y="24865"/>
                  <a:pt x="25281" y="25440"/>
                  <a:pt x="25428" y="26015"/>
                </a:cubicBezTo>
                <a:cubicBezTo>
                  <a:pt x="25505" y="26309"/>
                  <a:pt x="25495" y="26610"/>
                  <a:pt x="25414" y="26908"/>
                </a:cubicBezTo>
                <a:cubicBezTo>
                  <a:pt x="25401" y="26961"/>
                  <a:pt x="25361" y="27018"/>
                  <a:pt x="25324" y="27102"/>
                </a:cubicBezTo>
                <a:cubicBezTo>
                  <a:pt x="25143" y="26888"/>
                  <a:pt x="24993" y="26687"/>
                  <a:pt x="24823" y="26510"/>
                </a:cubicBezTo>
                <a:cubicBezTo>
                  <a:pt x="24301" y="25968"/>
                  <a:pt x="23873" y="25370"/>
                  <a:pt x="23599" y="24668"/>
                </a:cubicBezTo>
                <a:cubicBezTo>
                  <a:pt x="23522" y="24471"/>
                  <a:pt x="23380" y="24368"/>
                  <a:pt x="23138" y="24368"/>
                </a:cubicBezTo>
                <a:cubicBezTo>
                  <a:pt x="23116" y="24368"/>
                  <a:pt x="23094" y="24368"/>
                  <a:pt x="23071" y="24370"/>
                </a:cubicBezTo>
                <a:cubicBezTo>
                  <a:pt x="22833" y="24387"/>
                  <a:pt x="22619" y="24480"/>
                  <a:pt x="22435" y="24628"/>
                </a:cubicBezTo>
                <a:cubicBezTo>
                  <a:pt x="22144" y="24855"/>
                  <a:pt x="21864" y="25099"/>
                  <a:pt x="21579" y="25336"/>
                </a:cubicBezTo>
                <a:cubicBezTo>
                  <a:pt x="21506" y="25400"/>
                  <a:pt x="21432" y="25457"/>
                  <a:pt x="21379" y="25503"/>
                </a:cubicBezTo>
                <a:cubicBezTo>
                  <a:pt x="21292" y="25286"/>
                  <a:pt x="21225" y="25079"/>
                  <a:pt x="21125" y="24882"/>
                </a:cubicBezTo>
                <a:cubicBezTo>
                  <a:pt x="20877" y="24410"/>
                  <a:pt x="20513" y="24036"/>
                  <a:pt x="20102" y="23715"/>
                </a:cubicBezTo>
                <a:cubicBezTo>
                  <a:pt x="19734" y="23431"/>
                  <a:pt x="19339" y="23193"/>
                  <a:pt x="18908" y="23016"/>
                </a:cubicBezTo>
                <a:cubicBezTo>
                  <a:pt x="18487" y="22845"/>
                  <a:pt x="18106" y="22611"/>
                  <a:pt x="17785" y="22260"/>
                </a:cubicBezTo>
                <a:cubicBezTo>
                  <a:pt x="17898" y="22117"/>
                  <a:pt x="18049" y="22040"/>
                  <a:pt x="18199" y="21963"/>
                </a:cubicBezTo>
                <a:cubicBezTo>
                  <a:pt x="18794" y="21662"/>
                  <a:pt x="19440" y="21508"/>
                  <a:pt x="20102" y="21421"/>
                </a:cubicBezTo>
                <a:cubicBezTo>
                  <a:pt x="20392" y="21382"/>
                  <a:pt x="20682" y="21355"/>
                  <a:pt x="20972" y="21355"/>
                </a:cubicBezTo>
                <a:close/>
                <a:moveTo>
                  <a:pt x="16260" y="22618"/>
                </a:moveTo>
                <a:cubicBezTo>
                  <a:pt x="16394" y="22845"/>
                  <a:pt x="16534" y="23063"/>
                  <a:pt x="16497" y="23344"/>
                </a:cubicBezTo>
                <a:cubicBezTo>
                  <a:pt x="16447" y="23715"/>
                  <a:pt x="16601" y="23982"/>
                  <a:pt x="16935" y="24149"/>
                </a:cubicBezTo>
                <a:cubicBezTo>
                  <a:pt x="17032" y="24200"/>
                  <a:pt x="17133" y="24246"/>
                  <a:pt x="17233" y="24290"/>
                </a:cubicBezTo>
                <a:cubicBezTo>
                  <a:pt x="17353" y="24343"/>
                  <a:pt x="17477" y="24387"/>
                  <a:pt x="17597" y="24437"/>
                </a:cubicBezTo>
                <a:cubicBezTo>
                  <a:pt x="17698" y="24480"/>
                  <a:pt x="17754" y="24547"/>
                  <a:pt x="17785" y="24654"/>
                </a:cubicBezTo>
                <a:cubicBezTo>
                  <a:pt x="18022" y="25590"/>
                  <a:pt x="18039" y="26533"/>
                  <a:pt x="17778" y="27493"/>
                </a:cubicBezTo>
                <a:cubicBezTo>
                  <a:pt x="17744" y="27172"/>
                  <a:pt x="17711" y="26874"/>
                  <a:pt x="17684" y="26577"/>
                </a:cubicBezTo>
                <a:cubicBezTo>
                  <a:pt x="17631" y="25988"/>
                  <a:pt x="17393" y="25507"/>
                  <a:pt x="16902" y="25149"/>
                </a:cubicBezTo>
                <a:cubicBezTo>
                  <a:pt x="16551" y="24888"/>
                  <a:pt x="16317" y="24521"/>
                  <a:pt x="16116" y="24133"/>
                </a:cubicBezTo>
                <a:cubicBezTo>
                  <a:pt x="15912" y="23735"/>
                  <a:pt x="15889" y="23330"/>
                  <a:pt x="15989" y="22902"/>
                </a:cubicBezTo>
                <a:cubicBezTo>
                  <a:pt x="16019" y="22755"/>
                  <a:pt x="16083" y="22648"/>
                  <a:pt x="16260" y="22618"/>
                </a:cubicBezTo>
                <a:close/>
                <a:moveTo>
                  <a:pt x="19333" y="25687"/>
                </a:moveTo>
                <a:cubicBezTo>
                  <a:pt x="19523" y="25764"/>
                  <a:pt x="19674" y="25824"/>
                  <a:pt x="19861" y="25901"/>
                </a:cubicBezTo>
                <a:cubicBezTo>
                  <a:pt x="19654" y="26246"/>
                  <a:pt x="19460" y="26567"/>
                  <a:pt x="19269" y="26878"/>
                </a:cubicBezTo>
                <a:cubicBezTo>
                  <a:pt x="19249" y="26911"/>
                  <a:pt x="19219" y="26941"/>
                  <a:pt x="19185" y="26961"/>
                </a:cubicBezTo>
                <a:cubicBezTo>
                  <a:pt x="18915" y="27162"/>
                  <a:pt x="18637" y="27359"/>
                  <a:pt x="18346" y="27570"/>
                </a:cubicBezTo>
                <a:cubicBezTo>
                  <a:pt x="18356" y="27510"/>
                  <a:pt x="18356" y="27459"/>
                  <a:pt x="18383" y="27423"/>
                </a:cubicBezTo>
                <a:cubicBezTo>
                  <a:pt x="18487" y="27262"/>
                  <a:pt x="18584" y="27095"/>
                  <a:pt x="18711" y="26961"/>
                </a:cubicBezTo>
                <a:cubicBezTo>
                  <a:pt x="18938" y="26724"/>
                  <a:pt x="19085" y="26443"/>
                  <a:pt x="19189" y="26139"/>
                </a:cubicBezTo>
                <a:cubicBezTo>
                  <a:pt x="19236" y="26005"/>
                  <a:pt x="19276" y="25858"/>
                  <a:pt x="19333" y="25687"/>
                </a:cubicBezTo>
                <a:close/>
                <a:moveTo>
                  <a:pt x="18470" y="25099"/>
                </a:moveTo>
                <a:cubicBezTo>
                  <a:pt x="18724" y="25296"/>
                  <a:pt x="18951" y="25470"/>
                  <a:pt x="19175" y="25647"/>
                </a:cubicBezTo>
                <a:cubicBezTo>
                  <a:pt x="19102" y="26119"/>
                  <a:pt x="18908" y="26547"/>
                  <a:pt x="18637" y="26861"/>
                </a:cubicBezTo>
                <a:cubicBezTo>
                  <a:pt x="18470" y="27055"/>
                  <a:pt x="18346" y="27289"/>
                  <a:pt x="18203" y="27506"/>
                </a:cubicBezTo>
                <a:cubicBezTo>
                  <a:pt x="18156" y="27576"/>
                  <a:pt x="18116" y="27653"/>
                  <a:pt x="18072" y="27727"/>
                </a:cubicBezTo>
                <a:cubicBezTo>
                  <a:pt x="18132" y="26827"/>
                  <a:pt x="18273" y="25958"/>
                  <a:pt x="18470" y="25099"/>
                </a:cubicBezTo>
                <a:close/>
                <a:moveTo>
                  <a:pt x="3954" y="26237"/>
                </a:moveTo>
                <a:cubicBezTo>
                  <a:pt x="4133" y="26237"/>
                  <a:pt x="4312" y="26254"/>
                  <a:pt x="4491" y="26296"/>
                </a:cubicBezTo>
                <a:cubicBezTo>
                  <a:pt x="4993" y="26420"/>
                  <a:pt x="5451" y="26650"/>
                  <a:pt x="5902" y="26881"/>
                </a:cubicBezTo>
                <a:cubicBezTo>
                  <a:pt x="6534" y="27209"/>
                  <a:pt x="7156" y="27560"/>
                  <a:pt x="7771" y="27914"/>
                </a:cubicBezTo>
                <a:cubicBezTo>
                  <a:pt x="8092" y="28098"/>
                  <a:pt x="8393" y="28322"/>
                  <a:pt x="8697" y="28526"/>
                </a:cubicBezTo>
                <a:cubicBezTo>
                  <a:pt x="8771" y="28576"/>
                  <a:pt x="8851" y="28626"/>
                  <a:pt x="8891" y="28773"/>
                </a:cubicBezTo>
                <a:cubicBezTo>
                  <a:pt x="8757" y="28693"/>
                  <a:pt x="8670" y="28643"/>
                  <a:pt x="8587" y="28596"/>
                </a:cubicBezTo>
                <a:cubicBezTo>
                  <a:pt x="8125" y="28349"/>
                  <a:pt x="7681" y="28078"/>
                  <a:pt x="7173" y="27937"/>
                </a:cubicBezTo>
                <a:cubicBezTo>
                  <a:pt x="6668" y="27797"/>
                  <a:pt x="6186" y="27596"/>
                  <a:pt x="5718" y="27369"/>
                </a:cubicBezTo>
                <a:cubicBezTo>
                  <a:pt x="5414" y="27222"/>
                  <a:pt x="5103" y="27072"/>
                  <a:pt x="4785" y="26951"/>
                </a:cubicBezTo>
                <a:cubicBezTo>
                  <a:pt x="4428" y="26816"/>
                  <a:pt x="4076" y="26746"/>
                  <a:pt x="3730" y="26746"/>
                </a:cubicBezTo>
                <a:cubicBezTo>
                  <a:pt x="3243" y="26746"/>
                  <a:pt x="2767" y="26885"/>
                  <a:pt x="2308" y="27179"/>
                </a:cubicBezTo>
                <a:cubicBezTo>
                  <a:pt x="2258" y="27212"/>
                  <a:pt x="2194" y="27239"/>
                  <a:pt x="2141" y="27269"/>
                </a:cubicBezTo>
                <a:cubicBezTo>
                  <a:pt x="2124" y="27245"/>
                  <a:pt x="2114" y="27225"/>
                  <a:pt x="2097" y="27205"/>
                </a:cubicBezTo>
                <a:cubicBezTo>
                  <a:pt x="2341" y="26971"/>
                  <a:pt x="2585" y="26734"/>
                  <a:pt x="2843" y="26517"/>
                </a:cubicBezTo>
                <a:cubicBezTo>
                  <a:pt x="2956" y="26423"/>
                  <a:pt x="3100" y="26343"/>
                  <a:pt x="3241" y="26316"/>
                </a:cubicBezTo>
                <a:cubicBezTo>
                  <a:pt x="3478" y="26268"/>
                  <a:pt x="3716" y="26237"/>
                  <a:pt x="3954" y="26237"/>
                </a:cubicBezTo>
                <a:close/>
                <a:moveTo>
                  <a:pt x="3735" y="26880"/>
                </a:moveTo>
                <a:cubicBezTo>
                  <a:pt x="3925" y="26880"/>
                  <a:pt x="4120" y="26903"/>
                  <a:pt x="4321" y="26951"/>
                </a:cubicBezTo>
                <a:cubicBezTo>
                  <a:pt x="4728" y="27045"/>
                  <a:pt x="5123" y="27195"/>
                  <a:pt x="5497" y="27393"/>
                </a:cubicBezTo>
                <a:cubicBezTo>
                  <a:pt x="5986" y="27647"/>
                  <a:pt x="6494" y="27877"/>
                  <a:pt x="7022" y="28021"/>
                </a:cubicBezTo>
                <a:cubicBezTo>
                  <a:pt x="7634" y="28188"/>
                  <a:pt x="8169" y="28499"/>
                  <a:pt x="8707" y="28807"/>
                </a:cubicBezTo>
                <a:cubicBezTo>
                  <a:pt x="8794" y="28857"/>
                  <a:pt x="8891" y="28914"/>
                  <a:pt x="8938" y="29014"/>
                </a:cubicBezTo>
                <a:cubicBezTo>
                  <a:pt x="8543" y="29034"/>
                  <a:pt x="8166" y="29058"/>
                  <a:pt x="7788" y="29074"/>
                </a:cubicBezTo>
                <a:cubicBezTo>
                  <a:pt x="7676" y="29079"/>
                  <a:pt x="7563" y="29082"/>
                  <a:pt x="7451" y="29082"/>
                </a:cubicBezTo>
                <a:cubicBezTo>
                  <a:pt x="7172" y="29082"/>
                  <a:pt x="6894" y="29064"/>
                  <a:pt x="6617" y="29014"/>
                </a:cubicBezTo>
                <a:cubicBezTo>
                  <a:pt x="5785" y="28864"/>
                  <a:pt x="4989" y="28596"/>
                  <a:pt x="4220" y="28242"/>
                </a:cubicBezTo>
                <a:cubicBezTo>
                  <a:pt x="3719" y="28011"/>
                  <a:pt x="3227" y="27754"/>
                  <a:pt x="2689" y="27613"/>
                </a:cubicBezTo>
                <a:cubicBezTo>
                  <a:pt x="2522" y="27570"/>
                  <a:pt x="2348" y="27543"/>
                  <a:pt x="2181" y="27510"/>
                </a:cubicBezTo>
                <a:cubicBezTo>
                  <a:pt x="2174" y="27479"/>
                  <a:pt x="2171" y="27469"/>
                  <a:pt x="2174" y="27463"/>
                </a:cubicBezTo>
                <a:cubicBezTo>
                  <a:pt x="2650" y="27087"/>
                  <a:pt x="3169" y="26880"/>
                  <a:pt x="3735" y="26880"/>
                </a:cubicBezTo>
                <a:close/>
                <a:moveTo>
                  <a:pt x="13960" y="25286"/>
                </a:moveTo>
                <a:cubicBezTo>
                  <a:pt x="13996" y="25396"/>
                  <a:pt x="13986" y="25487"/>
                  <a:pt x="13976" y="25584"/>
                </a:cubicBezTo>
                <a:cubicBezTo>
                  <a:pt x="13943" y="25952"/>
                  <a:pt x="13893" y="26323"/>
                  <a:pt x="13876" y="26690"/>
                </a:cubicBezTo>
                <a:cubicBezTo>
                  <a:pt x="13839" y="27486"/>
                  <a:pt x="13910" y="28275"/>
                  <a:pt x="13966" y="29064"/>
                </a:cubicBezTo>
                <a:cubicBezTo>
                  <a:pt x="14010" y="29750"/>
                  <a:pt x="14127" y="30418"/>
                  <a:pt x="14414" y="31050"/>
                </a:cubicBezTo>
                <a:cubicBezTo>
                  <a:pt x="14428" y="31084"/>
                  <a:pt x="14438" y="31117"/>
                  <a:pt x="14444" y="31151"/>
                </a:cubicBezTo>
                <a:cubicBezTo>
                  <a:pt x="14073" y="30696"/>
                  <a:pt x="13706" y="30248"/>
                  <a:pt x="13482" y="29710"/>
                </a:cubicBezTo>
                <a:cubicBezTo>
                  <a:pt x="13441" y="29616"/>
                  <a:pt x="13411" y="29519"/>
                  <a:pt x="13388" y="29419"/>
                </a:cubicBezTo>
                <a:cubicBezTo>
                  <a:pt x="13207" y="28656"/>
                  <a:pt x="13211" y="27891"/>
                  <a:pt x="13334" y="27118"/>
                </a:cubicBezTo>
                <a:cubicBezTo>
                  <a:pt x="13425" y="26537"/>
                  <a:pt x="13642" y="25998"/>
                  <a:pt x="13873" y="25463"/>
                </a:cubicBezTo>
                <a:cubicBezTo>
                  <a:pt x="13900" y="25403"/>
                  <a:pt x="13930" y="25346"/>
                  <a:pt x="13960" y="25286"/>
                </a:cubicBezTo>
                <a:close/>
                <a:moveTo>
                  <a:pt x="23136" y="24512"/>
                </a:moveTo>
                <a:cubicBezTo>
                  <a:pt x="23310" y="24512"/>
                  <a:pt x="23424" y="24609"/>
                  <a:pt x="23512" y="24831"/>
                </a:cubicBezTo>
                <a:cubicBezTo>
                  <a:pt x="23733" y="25396"/>
                  <a:pt x="24054" y="25905"/>
                  <a:pt x="24481" y="26343"/>
                </a:cubicBezTo>
                <a:cubicBezTo>
                  <a:pt x="24625" y="26493"/>
                  <a:pt x="24766" y="26654"/>
                  <a:pt x="24899" y="26821"/>
                </a:cubicBezTo>
                <a:cubicBezTo>
                  <a:pt x="25026" y="26985"/>
                  <a:pt x="25184" y="27135"/>
                  <a:pt x="25220" y="27369"/>
                </a:cubicBezTo>
                <a:cubicBezTo>
                  <a:pt x="24789" y="28031"/>
                  <a:pt x="24314" y="28663"/>
                  <a:pt x="23783" y="29251"/>
                </a:cubicBezTo>
                <a:cubicBezTo>
                  <a:pt x="23552" y="29509"/>
                  <a:pt x="23338" y="29776"/>
                  <a:pt x="23111" y="30027"/>
                </a:cubicBezTo>
                <a:cubicBezTo>
                  <a:pt x="22850" y="30305"/>
                  <a:pt x="22609" y="30606"/>
                  <a:pt x="22312" y="30840"/>
                </a:cubicBezTo>
                <a:cubicBezTo>
                  <a:pt x="21700" y="31314"/>
                  <a:pt x="21061" y="31752"/>
                  <a:pt x="20426" y="32190"/>
                </a:cubicBezTo>
                <a:cubicBezTo>
                  <a:pt x="19817" y="32602"/>
                  <a:pt x="19109" y="32879"/>
                  <a:pt x="18637" y="33524"/>
                </a:cubicBezTo>
                <a:cubicBezTo>
                  <a:pt x="18460" y="33287"/>
                  <a:pt x="18306" y="33063"/>
                  <a:pt x="18139" y="32856"/>
                </a:cubicBezTo>
                <a:cubicBezTo>
                  <a:pt x="17851" y="32488"/>
                  <a:pt x="17651" y="32073"/>
                  <a:pt x="17527" y="31625"/>
                </a:cubicBezTo>
                <a:cubicBezTo>
                  <a:pt x="17383" y="31120"/>
                  <a:pt x="17286" y="30612"/>
                  <a:pt x="17370" y="30084"/>
                </a:cubicBezTo>
                <a:cubicBezTo>
                  <a:pt x="17450" y="29596"/>
                  <a:pt x="17597" y="29128"/>
                  <a:pt x="17815" y="28683"/>
                </a:cubicBezTo>
                <a:cubicBezTo>
                  <a:pt x="18075" y="28145"/>
                  <a:pt x="18433" y="27673"/>
                  <a:pt x="18941" y="27339"/>
                </a:cubicBezTo>
                <a:cubicBezTo>
                  <a:pt x="19409" y="27028"/>
                  <a:pt x="19888" y="26731"/>
                  <a:pt x="20369" y="26436"/>
                </a:cubicBezTo>
                <a:cubicBezTo>
                  <a:pt x="20827" y="26145"/>
                  <a:pt x="21275" y="25841"/>
                  <a:pt x="21673" y="25470"/>
                </a:cubicBezTo>
                <a:cubicBezTo>
                  <a:pt x="21890" y="25266"/>
                  <a:pt x="22111" y="25055"/>
                  <a:pt x="22348" y="24872"/>
                </a:cubicBezTo>
                <a:cubicBezTo>
                  <a:pt x="22502" y="24751"/>
                  <a:pt x="22679" y="24631"/>
                  <a:pt x="22863" y="24567"/>
                </a:cubicBezTo>
                <a:cubicBezTo>
                  <a:pt x="22968" y="24531"/>
                  <a:pt x="23058" y="24512"/>
                  <a:pt x="23136" y="24512"/>
                </a:cubicBezTo>
                <a:close/>
                <a:moveTo>
                  <a:pt x="25190" y="27687"/>
                </a:moveTo>
                <a:cubicBezTo>
                  <a:pt x="25210" y="27693"/>
                  <a:pt x="25227" y="27697"/>
                  <a:pt x="25250" y="27707"/>
                </a:cubicBezTo>
                <a:cubicBezTo>
                  <a:pt x="25177" y="28332"/>
                  <a:pt x="25036" y="28944"/>
                  <a:pt x="24809" y="29536"/>
                </a:cubicBezTo>
                <a:cubicBezTo>
                  <a:pt x="24692" y="29847"/>
                  <a:pt x="24588" y="30161"/>
                  <a:pt x="24548" y="30489"/>
                </a:cubicBezTo>
                <a:cubicBezTo>
                  <a:pt x="24465" y="31117"/>
                  <a:pt x="24137" y="31592"/>
                  <a:pt x="23619" y="31940"/>
                </a:cubicBezTo>
                <a:cubicBezTo>
                  <a:pt x="23445" y="32057"/>
                  <a:pt x="23251" y="32144"/>
                  <a:pt x="23064" y="32234"/>
                </a:cubicBezTo>
                <a:cubicBezTo>
                  <a:pt x="22579" y="32454"/>
                  <a:pt x="22064" y="32592"/>
                  <a:pt x="21546" y="32712"/>
                </a:cubicBezTo>
                <a:cubicBezTo>
                  <a:pt x="20787" y="32892"/>
                  <a:pt x="20021" y="33060"/>
                  <a:pt x="19326" y="33447"/>
                </a:cubicBezTo>
                <a:cubicBezTo>
                  <a:pt x="19232" y="33501"/>
                  <a:pt x="19122" y="33528"/>
                  <a:pt x="19018" y="33558"/>
                </a:cubicBezTo>
                <a:cubicBezTo>
                  <a:pt x="18997" y="33562"/>
                  <a:pt x="18975" y="33563"/>
                  <a:pt x="18947" y="33563"/>
                </a:cubicBezTo>
                <a:cubicBezTo>
                  <a:pt x="18911" y="33563"/>
                  <a:pt x="18865" y="33561"/>
                  <a:pt x="18798" y="33561"/>
                </a:cubicBezTo>
                <a:cubicBezTo>
                  <a:pt x="18915" y="33431"/>
                  <a:pt x="18982" y="33330"/>
                  <a:pt x="19072" y="33260"/>
                </a:cubicBezTo>
                <a:cubicBezTo>
                  <a:pt x="19286" y="33093"/>
                  <a:pt x="19503" y="32929"/>
                  <a:pt x="19727" y="32779"/>
                </a:cubicBezTo>
                <a:cubicBezTo>
                  <a:pt x="20005" y="32598"/>
                  <a:pt x="20302" y="32444"/>
                  <a:pt x="20573" y="32257"/>
                </a:cubicBezTo>
                <a:cubicBezTo>
                  <a:pt x="21004" y="31963"/>
                  <a:pt x="21416" y="31642"/>
                  <a:pt x="21850" y="31354"/>
                </a:cubicBezTo>
                <a:cubicBezTo>
                  <a:pt x="22348" y="31023"/>
                  <a:pt x="22786" y="30632"/>
                  <a:pt x="23168" y="30171"/>
                </a:cubicBezTo>
                <a:cubicBezTo>
                  <a:pt x="23415" y="29870"/>
                  <a:pt x="23682" y="29579"/>
                  <a:pt x="23933" y="29282"/>
                </a:cubicBezTo>
                <a:cubicBezTo>
                  <a:pt x="24171" y="28997"/>
                  <a:pt x="24408" y="28713"/>
                  <a:pt x="24642" y="28426"/>
                </a:cubicBezTo>
                <a:cubicBezTo>
                  <a:pt x="24823" y="28182"/>
                  <a:pt x="25003" y="27931"/>
                  <a:pt x="25190" y="27687"/>
                </a:cubicBezTo>
                <a:close/>
                <a:moveTo>
                  <a:pt x="15732" y="22952"/>
                </a:moveTo>
                <a:cubicBezTo>
                  <a:pt x="15752" y="22962"/>
                  <a:pt x="15779" y="22976"/>
                  <a:pt x="15799" y="22983"/>
                </a:cubicBezTo>
                <a:cubicBezTo>
                  <a:pt x="15795" y="23049"/>
                  <a:pt x="15795" y="23116"/>
                  <a:pt x="15792" y="23183"/>
                </a:cubicBezTo>
                <a:cubicBezTo>
                  <a:pt x="15762" y="23564"/>
                  <a:pt x="15835" y="23925"/>
                  <a:pt x="16019" y="24260"/>
                </a:cubicBezTo>
                <a:cubicBezTo>
                  <a:pt x="16096" y="24400"/>
                  <a:pt x="16183" y="24534"/>
                  <a:pt x="16270" y="24668"/>
                </a:cubicBezTo>
                <a:cubicBezTo>
                  <a:pt x="16461" y="24955"/>
                  <a:pt x="16711" y="25189"/>
                  <a:pt x="16979" y="25403"/>
                </a:cubicBezTo>
                <a:cubicBezTo>
                  <a:pt x="17260" y="25624"/>
                  <a:pt x="17434" y="25908"/>
                  <a:pt x="17490" y="26259"/>
                </a:cubicBezTo>
                <a:cubicBezTo>
                  <a:pt x="17514" y="26369"/>
                  <a:pt x="17541" y="26476"/>
                  <a:pt x="17551" y="26587"/>
                </a:cubicBezTo>
                <a:cubicBezTo>
                  <a:pt x="17584" y="27015"/>
                  <a:pt x="17607" y="27446"/>
                  <a:pt x="17634" y="27874"/>
                </a:cubicBezTo>
                <a:cubicBezTo>
                  <a:pt x="17658" y="28309"/>
                  <a:pt x="17591" y="28730"/>
                  <a:pt x="17440" y="29138"/>
                </a:cubicBezTo>
                <a:cubicBezTo>
                  <a:pt x="17407" y="29221"/>
                  <a:pt x="17387" y="29312"/>
                  <a:pt x="17363" y="29399"/>
                </a:cubicBezTo>
                <a:cubicBezTo>
                  <a:pt x="17196" y="29920"/>
                  <a:pt x="17103" y="30442"/>
                  <a:pt x="17213" y="30993"/>
                </a:cubicBezTo>
                <a:cubicBezTo>
                  <a:pt x="17286" y="31378"/>
                  <a:pt x="17380" y="31756"/>
                  <a:pt x="17547" y="32113"/>
                </a:cubicBezTo>
                <a:cubicBezTo>
                  <a:pt x="17758" y="32575"/>
                  <a:pt x="18065" y="32973"/>
                  <a:pt x="18370" y="33374"/>
                </a:cubicBezTo>
                <a:cubicBezTo>
                  <a:pt x="18420" y="33441"/>
                  <a:pt x="18467" y="33511"/>
                  <a:pt x="18534" y="33611"/>
                </a:cubicBezTo>
                <a:cubicBezTo>
                  <a:pt x="18414" y="33614"/>
                  <a:pt x="18324" y="33620"/>
                  <a:pt x="18239" y="33620"/>
                </a:cubicBezTo>
                <a:cubicBezTo>
                  <a:pt x="18212" y="33620"/>
                  <a:pt x="18186" y="33620"/>
                  <a:pt x="18159" y="33618"/>
                </a:cubicBezTo>
                <a:cubicBezTo>
                  <a:pt x="17751" y="33608"/>
                  <a:pt x="17373" y="33474"/>
                  <a:pt x="17016" y="33290"/>
                </a:cubicBezTo>
                <a:cubicBezTo>
                  <a:pt x="16417" y="32983"/>
                  <a:pt x="15919" y="32545"/>
                  <a:pt x="15427" y="32107"/>
                </a:cubicBezTo>
                <a:cubicBezTo>
                  <a:pt x="14789" y="31542"/>
                  <a:pt x="14381" y="30836"/>
                  <a:pt x="14247" y="29997"/>
                </a:cubicBezTo>
                <a:cubicBezTo>
                  <a:pt x="14170" y="29482"/>
                  <a:pt x="14113" y="28964"/>
                  <a:pt x="14077" y="28446"/>
                </a:cubicBezTo>
                <a:cubicBezTo>
                  <a:pt x="13996" y="27356"/>
                  <a:pt x="13956" y="26262"/>
                  <a:pt x="14204" y="25183"/>
                </a:cubicBezTo>
                <a:cubicBezTo>
                  <a:pt x="14294" y="24785"/>
                  <a:pt x="14398" y="24407"/>
                  <a:pt x="14695" y="24106"/>
                </a:cubicBezTo>
                <a:cubicBezTo>
                  <a:pt x="14799" y="24002"/>
                  <a:pt x="14882" y="23872"/>
                  <a:pt x="14989" y="23765"/>
                </a:cubicBezTo>
                <a:cubicBezTo>
                  <a:pt x="15230" y="23494"/>
                  <a:pt x="15481" y="23227"/>
                  <a:pt x="15732" y="22952"/>
                </a:cubicBezTo>
                <a:close/>
                <a:moveTo>
                  <a:pt x="16832" y="33404"/>
                </a:moveTo>
                <a:lnTo>
                  <a:pt x="16832" y="33404"/>
                </a:lnTo>
                <a:cubicBezTo>
                  <a:pt x="16996" y="33474"/>
                  <a:pt x="17159" y="33544"/>
                  <a:pt x="17343" y="33625"/>
                </a:cubicBezTo>
                <a:cubicBezTo>
                  <a:pt x="17169" y="33845"/>
                  <a:pt x="17006" y="34049"/>
                  <a:pt x="16835" y="34273"/>
                </a:cubicBezTo>
                <a:cubicBezTo>
                  <a:pt x="16782" y="34079"/>
                  <a:pt x="16782" y="33605"/>
                  <a:pt x="16832" y="33404"/>
                </a:cubicBezTo>
                <a:close/>
                <a:moveTo>
                  <a:pt x="12512" y="31769"/>
                </a:moveTo>
                <a:cubicBezTo>
                  <a:pt x="12662" y="32123"/>
                  <a:pt x="12696" y="32505"/>
                  <a:pt x="12783" y="32869"/>
                </a:cubicBezTo>
                <a:cubicBezTo>
                  <a:pt x="12870" y="33237"/>
                  <a:pt x="12953" y="33611"/>
                  <a:pt x="13064" y="33976"/>
                </a:cubicBezTo>
                <a:cubicBezTo>
                  <a:pt x="13171" y="34333"/>
                  <a:pt x="13308" y="34685"/>
                  <a:pt x="13441" y="35076"/>
                </a:cubicBezTo>
                <a:cubicBezTo>
                  <a:pt x="13174" y="35016"/>
                  <a:pt x="12997" y="34885"/>
                  <a:pt x="12836" y="34718"/>
                </a:cubicBezTo>
                <a:cubicBezTo>
                  <a:pt x="12619" y="34494"/>
                  <a:pt x="12462" y="34226"/>
                  <a:pt x="12315" y="33956"/>
                </a:cubicBezTo>
                <a:cubicBezTo>
                  <a:pt x="12201" y="33742"/>
                  <a:pt x="12154" y="33521"/>
                  <a:pt x="12198" y="33287"/>
                </a:cubicBezTo>
                <a:cubicBezTo>
                  <a:pt x="12255" y="32953"/>
                  <a:pt x="12321" y="32618"/>
                  <a:pt x="12395" y="32284"/>
                </a:cubicBezTo>
                <a:cubicBezTo>
                  <a:pt x="12428" y="32110"/>
                  <a:pt x="12472" y="31940"/>
                  <a:pt x="12512" y="31769"/>
                </a:cubicBezTo>
                <a:close/>
                <a:moveTo>
                  <a:pt x="3274" y="31853"/>
                </a:moveTo>
                <a:lnTo>
                  <a:pt x="3274" y="31853"/>
                </a:lnTo>
                <a:cubicBezTo>
                  <a:pt x="3491" y="32368"/>
                  <a:pt x="3709" y="32879"/>
                  <a:pt x="3923" y="33397"/>
                </a:cubicBezTo>
                <a:cubicBezTo>
                  <a:pt x="4076" y="33772"/>
                  <a:pt x="4160" y="34163"/>
                  <a:pt x="4180" y="34568"/>
                </a:cubicBezTo>
                <a:cubicBezTo>
                  <a:pt x="4194" y="34862"/>
                  <a:pt x="4170" y="35082"/>
                  <a:pt x="4087" y="35253"/>
                </a:cubicBezTo>
                <a:cubicBezTo>
                  <a:pt x="3505" y="34200"/>
                  <a:pt x="3374" y="33036"/>
                  <a:pt x="3274" y="31853"/>
                </a:cubicBezTo>
                <a:close/>
                <a:moveTo>
                  <a:pt x="13769" y="35333"/>
                </a:moveTo>
                <a:lnTo>
                  <a:pt x="13769" y="35333"/>
                </a:lnTo>
                <a:cubicBezTo>
                  <a:pt x="13906" y="35360"/>
                  <a:pt x="14013" y="35377"/>
                  <a:pt x="14120" y="35403"/>
                </a:cubicBezTo>
                <a:cubicBezTo>
                  <a:pt x="14374" y="35470"/>
                  <a:pt x="14541" y="35627"/>
                  <a:pt x="14568" y="35902"/>
                </a:cubicBezTo>
                <a:cubicBezTo>
                  <a:pt x="14575" y="36012"/>
                  <a:pt x="14595" y="36119"/>
                  <a:pt x="14608" y="36229"/>
                </a:cubicBezTo>
                <a:cubicBezTo>
                  <a:pt x="14665" y="36784"/>
                  <a:pt x="14702" y="37343"/>
                  <a:pt x="14511" y="37888"/>
                </a:cubicBezTo>
                <a:cubicBezTo>
                  <a:pt x="14541" y="37326"/>
                  <a:pt x="14401" y="36808"/>
                  <a:pt x="14174" y="36313"/>
                </a:cubicBezTo>
                <a:cubicBezTo>
                  <a:pt x="14053" y="36049"/>
                  <a:pt x="13933" y="35785"/>
                  <a:pt x="13816" y="35517"/>
                </a:cubicBezTo>
                <a:cubicBezTo>
                  <a:pt x="13793" y="35470"/>
                  <a:pt x="13789" y="35413"/>
                  <a:pt x="13769" y="35333"/>
                </a:cubicBezTo>
                <a:close/>
                <a:moveTo>
                  <a:pt x="16944" y="37738"/>
                </a:moveTo>
                <a:cubicBezTo>
                  <a:pt x="17164" y="37738"/>
                  <a:pt x="17389" y="37775"/>
                  <a:pt x="17621" y="37854"/>
                </a:cubicBezTo>
                <a:cubicBezTo>
                  <a:pt x="18209" y="38055"/>
                  <a:pt x="18721" y="38389"/>
                  <a:pt x="19175" y="38804"/>
                </a:cubicBezTo>
                <a:cubicBezTo>
                  <a:pt x="19393" y="38998"/>
                  <a:pt x="19560" y="39242"/>
                  <a:pt x="19677" y="39512"/>
                </a:cubicBezTo>
                <a:cubicBezTo>
                  <a:pt x="19754" y="39693"/>
                  <a:pt x="19817" y="39884"/>
                  <a:pt x="19811" y="40111"/>
                </a:cubicBezTo>
                <a:cubicBezTo>
                  <a:pt x="19650" y="39934"/>
                  <a:pt x="19523" y="39767"/>
                  <a:pt x="19369" y="39629"/>
                </a:cubicBezTo>
                <a:cubicBezTo>
                  <a:pt x="18600" y="38944"/>
                  <a:pt x="17738" y="38446"/>
                  <a:pt x="16711" y="38239"/>
                </a:cubicBezTo>
                <a:cubicBezTo>
                  <a:pt x="16561" y="38208"/>
                  <a:pt x="16418" y="38192"/>
                  <a:pt x="16280" y="38192"/>
                </a:cubicBezTo>
                <a:cubicBezTo>
                  <a:pt x="15913" y="38192"/>
                  <a:pt x="15585" y="38305"/>
                  <a:pt x="15277" y="38560"/>
                </a:cubicBezTo>
                <a:cubicBezTo>
                  <a:pt x="15230" y="38596"/>
                  <a:pt x="15173" y="38630"/>
                  <a:pt x="15123" y="38663"/>
                </a:cubicBezTo>
                <a:cubicBezTo>
                  <a:pt x="15294" y="38456"/>
                  <a:pt x="15488" y="38279"/>
                  <a:pt x="15702" y="38138"/>
                </a:cubicBezTo>
                <a:cubicBezTo>
                  <a:pt x="16097" y="37883"/>
                  <a:pt x="16509" y="37738"/>
                  <a:pt x="16944" y="37738"/>
                </a:cubicBezTo>
                <a:close/>
                <a:moveTo>
                  <a:pt x="16214" y="38309"/>
                </a:moveTo>
                <a:cubicBezTo>
                  <a:pt x="16268" y="38309"/>
                  <a:pt x="16323" y="38313"/>
                  <a:pt x="16380" y="38322"/>
                </a:cubicBezTo>
                <a:cubicBezTo>
                  <a:pt x="16715" y="38376"/>
                  <a:pt x="17049" y="38456"/>
                  <a:pt x="17373" y="38556"/>
                </a:cubicBezTo>
                <a:cubicBezTo>
                  <a:pt x="18166" y="38807"/>
                  <a:pt x="18811" y="39295"/>
                  <a:pt x="19420" y="39843"/>
                </a:cubicBezTo>
                <a:cubicBezTo>
                  <a:pt x="19560" y="39970"/>
                  <a:pt x="19664" y="40131"/>
                  <a:pt x="19724" y="40318"/>
                </a:cubicBezTo>
                <a:cubicBezTo>
                  <a:pt x="19740" y="40368"/>
                  <a:pt x="19740" y="40425"/>
                  <a:pt x="19754" y="40529"/>
                </a:cubicBezTo>
                <a:cubicBezTo>
                  <a:pt x="19623" y="40395"/>
                  <a:pt x="19537" y="40298"/>
                  <a:pt x="19443" y="40208"/>
                </a:cubicBezTo>
                <a:cubicBezTo>
                  <a:pt x="19159" y="39924"/>
                  <a:pt x="18865" y="39650"/>
                  <a:pt x="18493" y="39479"/>
                </a:cubicBezTo>
                <a:cubicBezTo>
                  <a:pt x="17952" y="39228"/>
                  <a:pt x="17400" y="38984"/>
                  <a:pt x="16818" y="38824"/>
                </a:cubicBezTo>
                <a:cubicBezTo>
                  <a:pt x="16533" y="38744"/>
                  <a:pt x="16245" y="38668"/>
                  <a:pt x="15949" y="38668"/>
                </a:cubicBezTo>
                <a:cubicBezTo>
                  <a:pt x="15875" y="38668"/>
                  <a:pt x="15800" y="38673"/>
                  <a:pt x="15725" y="38683"/>
                </a:cubicBezTo>
                <a:cubicBezTo>
                  <a:pt x="15595" y="38710"/>
                  <a:pt x="15471" y="38730"/>
                  <a:pt x="15341" y="38753"/>
                </a:cubicBezTo>
                <a:cubicBezTo>
                  <a:pt x="15586" y="38485"/>
                  <a:pt x="15871" y="38309"/>
                  <a:pt x="16214" y="38309"/>
                </a:cubicBezTo>
                <a:close/>
                <a:moveTo>
                  <a:pt x="20095" y="41268"/>
                </a:moveTo>
                <a:lnTo>
                  <a:pt x="20095" y="41268"/>
                </a:lnTo>
                <a:cubicBezTo>
                  <a:pt x="20392" y="41672"/>
                  <a:pt x="20556" y="42130"/>
                  <a:pt x="20596" y="42625"/>
                </a:cubicBezTo>
                <a:cubicBezTo>
                  <a:pt x="20647" y="43240"/>
                  <a:pt x="20509" y="43835"/>
                  <a:pt x="20406" y="44437"/>
                </a:cubicBezTo>
                <a:cubicBezTo>
                  <a:pt x="20155" y="43394"/>
                  <a:pt x="20045" y="42341"/>
                  <a:pt x="20095" y="41268"/>
                </a:cubicBezTo>
                <a:close/>
                <a:moveTo>
                  <a:pt x="4267" y="36136"/>
                </a:moveTo>
                <a:lnTo>
                  <a:pt x="4267" y="36136"/>
                </a:lnTo>
                <a:cubicBezTo>
                  <a:pt x="4391" y="36266"/>
                  <a:pt x="4461" y="36406"/>
                  <a:pt x="4531" y="36550"/>
                </a:cubicBezTo>
                <a:cubicBezTo>
                  <a:pt x="4966" y="37376"/>
                  <a:pt x="5411" y="38195"/>
                  <a:pt x="5828" y="39031"/>
                </a:cubicBezTo>
                <a:cubicBezTo>
                  <a:pt x="6153" y="39680"/>
                  <a:pt x="6400" y="40358"/>
                  <a:pt x="6484" y="41084"/>
                </a:cubicBezTo>
                <a:cubicBezTo>
                  <a:pt x="6584" y="41983"/>
                  <a:pt x="6624" y="42883"/>
                  <a:pt x="6564" y="43782"/>
                </a:cubicBezTo>
                <a:cubicBezTo>
                  <a:pt x="6524" y="44334"/>
                  <a:pt x="6517" y="44889"/>
                  <a:pt x="6624" y="45430"/>
                </a:cubicBezTo>
                <a:cubicBezTo>
                  <a:pt x="6718" y="45892"/>
                  <a:pt x="6805" y="46353"/>
                  <a:pt x="6898" y="46818"/>
                </a:cubicBezTo>
                <a:cubicBezTo>
                  <a:pt x="6928" y="46955"/>
                  <a:pt x="6952" y="47102"/>
                  <a:pt x="6982" y="47246"/>
                </a:cubicBezTo>
                <a:lnTo>
                  <a:pt x="6932" y="47256"/>
                </a:lnTo>
                <a:cubicBezTo>
                  <a:pt x="6862" y="47092"/>
                  <a:pt x="6781" y="46931"/>
                  <a:pt x="6718" y="46764"/>
                </a:cubicBezTo>
                <a:cubicBezTo>
                  <a:pt x="6567" y="46350"/>
                  <a:pt x="6430" y="45932"/>
                  <a:pt x="6280" y="45514"/>
                </a:cubicBezTo>
                <a:cubicBezTo>
                  <a:pt x="5972" y="44665"/>
                  <a:pt x="5701" y="43809"/>
                  <a:pt x="5544" y="42913"/>
                </a:cubicBezTo>
                <a:cubicBezTo>
                  <a:pt x="5424" y="42224"/>
                  <a:pt x="5260" y="41539"/>
                  <a:pt x="5063" y="40867"/>
                </a:cubicBezTo>
                <a:cubicBezTo>
                  <a:pt x="4708" y="39636"/>
                  <a:pt x="4451" y="38396"/>
                  <a:pt x="4331" y="37125"/>
                </a:cubicBezTo>
                <a:cubicBezTo>
                  <a:pt x="4297" y="36794"/>
                  <a:pt x="4290" y="36467"/>
                  <a:pt x="4267" y="36136"/>
                </a:cubicBezTo>
                <a:close/>
                <a:moveTo>
                  <a:pt x="4123" y="36483"/>
                </a:moveTo>
                <a:cubicBezTo>
                  <a:pt x="4147" y="36530"/>
                  <a:pt x="4157" y="36574"/>
                  <a:pt x="4163" y="36624"/>
                </a:cubicBezTo>
                <a:cubicBezTo>
                  <a:pt x="4173" y="36684"/>
                  <a:pt x="4177" y="36747"/>
                  <a:pt x="4187" y="36804"/>
                </a:cubicBezTo>
                <a:cubicBezTo>
                  <a:pt x="4280" y="37918"/>
                  <a:pt x="4438" y="39014"/>
                  <a:pt x="4732" y="40094"/>
                </a:cubicBezTo>
                <a:cubicBezTo>
                  <a:pt x="5006" y="41081"/>
                  <a:pt x="5280" y="42067"/>
                  <a:pt x="5457" y="43073"/>
                </a:cubicBezTo>
                <a:cubicBezTo>
                  <a:pt x="5581" y="43795"/>
                  <a:pt x="5785" y="44497"/>
                  <a:pt x="6036" y="45190"/>
                </a:cubicBezTo>
                <a:cubicBezTo>
                  <a:pt x="6283" y="45878"/>
                  <a:pt x="6521" y="46580"/>
                  <a:pt x="6785" y="47323"/>
                </a:cubicBezTo>
                <a:cubicBezTo>
                  <a:pt x="6735" y="47279"/>
                  <a:pt x="6711" y="47262"/>
                  <a:pt x="6698" y="47239"/>
                </a:cubicBezTo>
                <a:cubicBezTo>
                  <a:pt x="6377" y="46704"/>
                  <a:pt x="6056" y="46176"/>
                  <a:pt x="5742" y="45641"/>
                </a:cubicBezTo>
                <a:cubicBezTo>
                  <a:pt x="5227" y="44775"/>
                  <a:pt x="4892" y="43846"/>
                  <a:pt x="4722" y="42859"/>
                </a:cubicBezTo>
                <a:lnTo>
                  <a:pt x="4294" y="40342"/>
                </a:lnTo>
                <a:cubicBezTo>
                  <a:pt x="4173" y="39616"/>
                  <a:pt x="4036" y="38897"/>
                  <a:pt x="3986" y="38168"/>
                </a:cubicBezTo>
                <a:cubicBezTo>
                  <a:pt x="3946" y="37593"/>
                  <a:pt x="4030" y="37038"/>
                  <a:pt x="4123" y="36483"/>
                </a:cubicBezTo>
                <a:close/>
                <a:moveTo>
                  <a:pt x="16123" y="43879"/>
                </a:moveTo>
                <a:cubicBezTo>
                  <a:pt x="16106" y="43963"/>
                  <a:pt x="16106" y="43993"/>
                  <a:pt x="16093" y="44013"/>
                </a:cubicBezTo>
                <a:cubicBezTo>
                  <a:pt x="15779" y="44524"/>
                  <a:pt x="15464" y="45039"/>
                  <a:pt x="15143" y="45547"/>
                </a:cubicBezTo>
                <a:cubicBezTo>
                  <a:pt x="14745" y="46169"/>
                  <a:pt x="14214" y="46651"/>
                  <a:pt x="13542" y="46962"/>
                </a:cubicBezTo>
                <a:cubicBezTo>
                  <a:pt x="13050" y="47186"/>
                  <a:pt x="12552" y="47400"/>
                  <a:pt x="12061" y="47614"/>
                </a:cubicBezTo>
                <a:cubicBezTo>
                  <a:pt x="12027" y="47624"/>
                  <a:pt x="11984" y="47620"/>
                  <a:pt x="11877" y="47624"/>
                </a:cubicBezTo>
                <a:cubicBezTo>
                  <a:pt x="12031" y="47520"/>
                  <a:pt x="12127" y="47450"/>
                  <a:pt x="12228" y="47383"/>
                </a:cubicBezTo>
                <a:cubicBezTo>
                  <a:pt x="12632" y="47119"/>
                  <a:pt x="13037" y="46868"/>
                  <a:pt x="13438" y="46600"/>
                </a:cubicBezTo>
                <a:cubicBezTo>
                  <a:pt x="13970" y="46246"/>
                  <a:pt x="14431" y="45828"/>
                  <a:pt x="14775" y="45280"/>
                </a:cubicBezTo>
                <a:cubicBezTo>
                  <a:pt x="14996" y="44922"/>
                  <a:pt x="15274" y="44604"/>
                  <a:pt x="15595" y="44324"/>
                </a:cubicBezTo>
                <a:cubicBezTo>
                  <a:pt x="15758" y="44187"/>
                  <a:pt x="15919" y="44046"/>
                  <a:pt x="16123" y="43879"/>
                </a:cubicBezTo>
                <a:close/>
                <a:moveTo>
                  <a:pt x="15976" y="43802"/>
                </a:moveTo>
                <a:lnTo>
                  <a:pt x="15976" y="43802"/>
                </a:lnTo>
                <a:cubicBezTo>
                  <a:pt x="15912" y="43866"/>
                  <a:pt x="15889" y="43902"/>
                  <a:pt x="15859" y="43926"/>
                </a:cubicBezTo>
                <a:cubicBezTo>
                  <a:pt x="15357" y="44320"/>
                  <a:pt x="14929" y="44778"/>
                  <a:pt x="14588" y="45317"/>
                </a:cubicBezTo>
                <a:cubicBezTo>
                  <a:pt x="14341" y="45701"/>
                  <a:pt x="14027" y="46025"/>
                  <a:pt x="13655" y="46286"/>
                </a:cubicBezTo>
                <a:cubicBezTo>
                  <a:pt x="13525" y="46380"/>
                  <a:pt x="13398" y="46477"/>
                  <a:pt x="13264" y="46567"/>
                </a:cubicBezTo>
                <a:cubicBezTo>
                  <a:pt x="12619" y="47008"/>
                  <a:pt x="11927" y="47380"/>
                  <a:pt x="11332" y="47898"/>
                </a:cubicBezTo>
                <a:cubicBezTo>
                  <a:pt x="11322" y="47904"/>
                  <a:pt x="11312" y="47901"/>
                  <a:pt x="11231" y="47918"/>
                </a:cubicBezTo>
                <a:cubicBezTo>
                  <a:pt x="11325" y="47757"/>
                  <a:pt x="11375" y="47637"/>
                  <a:pt x="11459" y="47547"/>
                </a:cubicBezTo>
                <a:cubicBezTo>
                  <a:pt x="11626" y="47363"/>
                  <a:pt x="11803" y="47182"/>
                  <a:pt x="11987" y="47015"/>
                </a:cubicBezTo>
                <a:cubicBezTo>
                  <a:pt x="12505" y="46550"/>
                  <a:pt x="12987" y="46059"/>
                  <a:pt x="13304" y="45427"/>
                </a:cubicBezTo>
                <a:cubicBezTo>
                  <a:pt x="13365" y="45310"/>
                  <a:pt x="13435" y="45200"/>
                  <a:pt x="13492" y="45083"/>
                </a:cubicBezTo>
                <a:cubicBezTo>
                  <a:pt x="13726" y="44594"/>
                  <a:pt x="14137" y="44334"/>
                  <a:pt x="14645" y="44197"/>
                </a:cubicBezTo>
                <a:cubicBezTo>
                  <a:pt x="15023" y="44096"/>
                  <a:pt x="15394" y="43969"/>
                  <a:pt x="15765" y="43852"/>
                </a:cubicBezTo>
                <a:cubicBezTo>
                  <a:pt x="15815" y="43832"/>
                  <a:pt x="15872" y="43825"/>
                  <a:pt x="15976" y="43802"/>
                </a:cubicBezTo>
                <a:close/>
                <a:moveTo>
                  <a:pt x="12274" y="0"/>
                </a:moveTo>
                <a:cubicBezTo>
                  <a:pt x="11329" y="0"/>
                  <a:pt x="10404" y="143"/>
                  <a:pt x="9490" y="374"/>
                </a:cubicBezTo>
                <a:cubicBezTo>
                  <a:pt x="8610" y="595"/>
                  <a:pt x="7714" y="682"/>
                  <a:pt x="6811" y="725"/>
                </a:cubicBezTo>
                <a:cubicBezTo>
                  <a:pt x="5675" y="779"/>
                  <a:pt x="4555" y="979"/>
                  <a:pt x="3485" y="1377"/>
                </a:cubicBezTo>
                <a:cubicBezTo>
                  <a:pt x="2271" y="1829"/>
                  <a:pt x="1398" y="2671"/>
                  <a:pt x="837" y="3835"/>
                </a:cubicBezTo>
                <a:cubicBezTo>
                  <a:pt x="385" y="4768"/>
                  <a:pt x="178" y="5764"/>
                  <a:pt x="91" y="6794"/>
                </a:cubicBezTo>
                <a:cubicBezTo>
                  <a:pt x="31" y="7496"/>
                  <a:pt x="1" y="8198"/>
                  <a:pt x="98" y="8897"/>
                </a:cubicBezTo>
                <a:cubicBezTo>
                  <a:pt x="352" y="10752"/>
                  <a:pt x="720" y="12578"/>
                  <a:pt x="1519" y="14290"/>
                </a:cubicBezTo>
                <a:cubicBezTo>
                  <a:pt x="1850" y="14992"/>
                  <a:pt x="2241" y="15657"/>
                  <a:pt x="2749" y="16252"/>
                </a:cubicBezTo>
                <a:cubicBezTo>
                  <a:pt x="3368" y="16971"/>
                  <a:pt x="4127" y="17499"/>
                  <a:pt x="4979" y="17907"/>
                </a:cubicBezTo>
                <a:cubicBezTo>
                  <a:pt x="5982" y="18382"/>
                  <a:pt x="7032" y="18716"/>
                  <a:pt x="8122" y="18917"/>
                </a:cubicBezTo>
                <a:cubicBezTo>
                  <a:pt x="8369" y="18964"/>
                  <a:pt x="8607" y="19027"/>
                  <a:pt x="8834" y="19148"/>
                </a:cubicBezTo>
                <a:cubicBezTo>
                  <a:pt x="9112" y="19345"/>
                  <a:pt x="9429" y="19489"/>
                  <a:pt x="9827" y="19519"/>
                </a:cubicBezTo>
                <a:cubicBezTo>
                  <a:pt x="9787" y="19856"/>
                  <a:pt x="9770" y="20157"/>
                  <a:pt x="9710" y="20452"/>
                </a:cubicBezTo>
                <a:cubicBezTo>
                  <a:pt x="9463" y="21672"/>
                  <a:pt x="9279" y="22906"/>
                  <a:pt x="9179" y="24146"/>
                </a:cubicBezTo>
                <a:cubicBezTo>
                  <a:pt x="9078" y="25336"/>
                  <a:pt x="9095" y="26527"/>
                  <a:pt x="9159" y="27724"/>
                </a:cubicBezTo>
                <a:cubicBezTo>
                  <a:pt x="9175" y="28024"/>
                  <a:pt x="9229" y="28322"/>
                  <a:pt x="9259" y="28623"/>
                </a:cubicBezTo>
                <a:cubicBezTo>
                  <a:pt x="9269" y="28706"/>
                  <a:pt x="9269" y="28790"/>
                  <a:pt x="9272" y="28930"/>
                </a:cubicBezTo>
                <a:cubicBezTo>
                  <a:pt x="9122" y="28763"/>
                  <a:pt x="9028" y="28626"/>
                  <a:pt x="8908" y="28529"/>
                </a:cubicBezTo>
                <a:cubicBezTo>
                  <a:pt x="8600" y="28292"/>
                  <a:pt x="8286" y="28055"/>
                  <a:pt x="7952" y="27857"/>
                </a:cubicBezTo>
                <a:cubicBezTo>
                  <a:pt x="7356" y="27506"/>
                  <a:pt x="6748" y="27172"/>
                  <a:pt x="6136" y="26844"/>
                </a:cubicBezTo>
                <a:cubicBezTo>
                  <a:pt x="5578" y="26550"/>
                  <a:pt x="5013" y="26266"/>
                  <a:pt x="4387" y="26139"/>
                </a:cubicBezTo>
                <a:cubicBezTo>
                  <a:pt x="4239" y="26109"/>
                  <a:pt x="4091" y="26095"/>
                  <a:pt x="3944" y="26095"/>
                </a:cubicBezTo>
                <a:cubicBezTo>
                  <a:pt x="3700" y="26095"/>
                  <a:pt x="3459" y="26131"/>
                  <a:pt x="3224" y="26186"/>
                </a:cubicBezTo>
                <a:cubicBezTo>
                  <a:pt x="3027" y="26232"/>
                  <a:pt x="2836" y="26356"/>
                  <a:pt x="2682" y="26490"/>
                </a:cubicBezTo>
                <a:cubicBezTo>
                  <a:pt x="2405" y="26724"/>
                  <a:pt x="2154" y="26988"/>
                  <a:pt x="1907" y="27245"/>
                </a:cubicBezTo>
                <a:cubicBezTo>
                  <a:pt x="1716" y="27453"/>
                  <a:pt x="1535" y="27670"/>
                  <a:pt x="1352" y="27881"/>
                </a:cubicBezTo>
                <a:cubicBezTo>
                  <a:pt x="1332" y="27907"/>
                  <a:pt x="1321" y="27944"/>
                  <a:pt x="1281" y="28031"/>
                </a:cubicBezTo>
                <a:cubicBezTo>
                  <a:pt x="1382" y="27991"/>
                  <a:pt x="1439" y="27981"/>
                  <a:pt x="1479" y="27948"/>
                </a:cubicBezTo>
                <a:cubicBezTo>
                  <a:pt x="1700" y="27746"/>
                  <a:pt x="1944" y="27650"/>
                  <a:pt x="2204" y="27650"/>
                </a:cubicBezTo>
                <a:cubicBezTo>
                  <a:pt x="2340" y="27650"/>
                  <a:pt x="2481" y="27676"/>
                  <a:pt x="2625" y="27727"/>
                </a:cubicBezTo>
                <a:cubicBezTo>
                  <a:pt x="2993" y="27857"/>
                  <a:pt x="3361" y="27991"/>
                  <a:pt x="3722" y="28145"/>
                </a:cubicBezTo>
                <a:cubicBezTo>
                  <a:pt x="4374" y="28429"/>
                  <a:pt x="5023" y="28730"/>
                  <a:pt x="5708" y="28930"/>
                </a:cubicBezTo>
                <a:cubicBezTo>
                  <a:pt x="6326" y="29110"/>
                  <a:pt x="6950" y="29211"/>
                  <a:pt x="7584" y="29211"/>
                </a:cubicBezTo>
                <a:cubicBezTo>
                  <a:pt x="7790" y="29211"/>
                  <a:pt x="7997" y="29200"/>
                  <a:pt x="8206" y="29178"/>
                </a:cubicBezTo>
                <a:cubicBezTo>
                  <a:pt x="8335" y="29164"/>
                  <a:pt x="8467" y="29157"/>
                  <a:pt x="8600" y="29157"/>
                </a:cubicBezTo>
                <a:cubicBezTo>
                  <a:pt x="8659" y="29157"/>
                  <a:pt x="8718" y="29158"/>
                  <a:pt x="8777" y="29161"/>
                </a:cubicBezTo>
                <a:cubicBezTo>
                  <a:pt x="8888" y="29165"/>
                  <a:pt x="8991" y="29205"/>
                  <a:pt x="9095" y="29241"/>
                </a:cubicBezTo>
                <a:cubicBezTo>
                  <a:pt x="9296" y="29308"/>
                  <a:pt x="9403" y="29449"/>
                  <a:pt x="9436" y="29659"/>
                </a:cubicBezTo>
                <a:cubicBezTo>
                  <a:pt x="9490" y="30014"/>
                  <a:pt x="9556" y="30368"/>
                  <a:pt x="9610" y="30729"/>
                </a:cubicBezTo>
                <a:cubicBezTo>
                  <a:pt x="9754" y="31689"/>
                  <a:pt x="9894" y="32655"/>
                  <a:pt x="10021" y="33615"/>
                </a:cubicBezTo>
                <a:cubicBezTo>
                  <a:pt x="10155" y="34621"/>
                  <a:pt x="10195" y="35634"/>
                  <a:pt x="10175" y="36650"/>
                </a:cubicBezTo>
                <a:cubicBezTo>
                  <a:pt x="10158" y="37322"/>
                  <a:pt x="10125" y="37995"/>
                  <a:pt x="10028" y="38660"/>
                </a:cubicBezTo>
                <a:cubicBezTo>
                  <a:pt x="9894" y="39596"/>
                  <a:pt x="9697" y="40519"/>
                  <a:pt x="9479" y="41435"/>
                </a:cubicBezTo>
                <a:cubicBezTo>
                  <a:pt x="9235" y="42471"/>
                  <a:pt x="8951" y="43494"/>
                  <a:pt x="8787" y="44548"/>
                </a:cubicBezTo>
                <a:cubicBezTo>
                  <a:pt x="8660" y="45363"/>
                  <a:pt x="8624" y="46186"/>
                  <a:pt x="8577" y="47008"/>
                </a:cubicBezTo>
                <a:cubicBezTo>
                  <a:pt x="8550" y="47520"/>
                  <a:pt x="8517" y="48035"/>
                  <a:pt x="8470" y="48543"/>
                </a:cubicBezTo>
                <a:cubicBezTo>
                  <a:pt x="8400" y="49339"/>
                  <a:pt x="8453" y="50128"/>
                  <a:pt x="8590" y="50914"/>
                </a:cubicBezTo>
                <a:cubicBezTo>
                  <a:pt x="8600" y="50974"/>
                  <a:pt x="8610" y="51031"/>
                  <a:pt x="8634" y="51164"/>
                </a:cubicBezTo>
                <a:cubicBezTo>
                  <a:pt x="8560" y="51057"/>
                  <a:pt x="8527" y="51007"/>
                  <a:pt x="8500" y="50957"/>
                </a:cubicBezTo>
                <a:cubicBezTo>
                  <a:pt x="7804" y="49640"/>
                  <a:pt x="7340" y="48249"/>
                  <a:pt x="7049" y="46788"/>
                </a:cubicBezTo>
                <a:cubicBezTo>
                  <a:pt x="6918" y="46142"/>
                  <a:pt x="6768" y="45494"/>
                  <a:pt x="6718" y="44832"/>
                </a:cubicBezTo>
                <a:cubicBezTo>
                  <a:pt x="6701" y="44625"/>
                  <a:pt x="6688" y="44411"/>
                  <a:pt x="6704" y="44203"/>
                </a:cubicBezTo>
                <a:cubicBezTo>
                  <a:pt x="6771" y="43200"/>
                  <a:pt x="6765" y="42201"/>
                  <a:pt x="6661" y="41198"/>
                </a:cubicBezTo>
                <a:cubicBezTo>
                  <a:pt x="6571" y="40352"/>
                  <a:pt x="6280" y="39579"/>
                  <a:pt x="5902" y="38830"/>
                </a:cubicBezTo>
                <a:cubicBezTo>
                  <a:pt x="5471" y="37978"/>
                  <a:pt x="5019" y="37139"/>
                  <a:pt x="4581" y="36296"/>
                </a:cubicBezTo>
                <a:cubicBezTo>
                  <a:pt x="4551" y="36239"/>
                  <a:pt x="4531" y="36186"/>
                  <a:pt x="4504" y="36132"/>
                </a:cubicBezTo>
                <a:cubicBezTo>
                  <a:pt x="4311" y="35821"/>
                  <a:pt x="4260" y="35497"/>
                  <a:pt x="4314" y="35129"/>
                </a:cubicBezTo>
                <a:cubicBezTo>
                  <a:pt x="4407" y="34524"/>
                  <a:pt x="4307" y="33929"/>
                  <a:pt x="4076" y="33361"/>
                </a:cubicBezTo>
                <a:cubicBezTo>
                  <a:pt x="3829" y="32755"/>
                  <a:pt x="3575" y="32157"/>
                  <a:pt x="3324" y="31555"/>
                </a:cubicBezTo>
                <a:cubicBezTo>
                  <a:pt x="3211" y="31288"/>
                  <a:pt x="3114" y="31013"/>
                  <a:pt x="3100" y="30716"/>
                </a:cubicBezTo>
                <a:cubicBezTo>
                  <a:pt x="3100" y="30682"/>
                  <a:pt x="3067" y="30652"/>
                  <a:pt x="3040" y="30612"/>
                </a:cubicBezTo>
                <a:cubicBezTo>
                  <a:pt x="2903" y="30706"/>
                  <a:pt x="2960" y="30823"/>
                  <a:pt x="2973" y="30920"/>
                </a:cubicBezTo>
                <a:cubicBezTo>
                  <a:pt x="3040" y="31425"/>
                  <a:pt x="3110" y="31936"/>
                  <a:pt x="3187" y="32441"/>
                </a:cubicBezTo>
                <a:cubicBezTo>
                  <a:pt x="3241" y="32809"/>
                  <a:pt x="3294" y="33177"/>
                  <a:pt x="3358" y="33541"/>
                </a:cubicBezTo>
                <a:cubicBezTo>
                  <a:pt x="3471" y="34180"/>
                  <a:pt x="3705" y="34778"/>
                  <a:pt x="3993" y="35353"/>
                </a:cubicBezTo>
                <a:cubicBezTo>
                  <a:pt x="4080" y="35534"/>
                  <a:pt x="4107" y="35711"/>
                  <a:pt x="4073" y="35905"/>
                </a:cubicBezTo>
                <a:cubicBezTo>
                  <a:pt x="4006" y="36269"/>
                  <a:pt x="3956" y="36640"/>
                  <a:pt x="3896" y="37005"/>
                </a:cubicBezTo>
                <a:cubicBezTo>
                  <a:pt x="3786" y="37707"/>
                  <a:pt x="3836" y="38409"/>
                  <a:pt x="3946" y="39105"/>
                </a:cubicBezTo>
                <a:cubicBezTo>
                  <a:pt x="4170" y="40449"/>
                  <a:pt x="4394" y="41796"/>
                  <a:pt x="4638" y="43137"/>
                </a:cubicBezTo>
                <a:cubicBezTo>
                  <a:pt x="4789" y="43973"/>
                  <a:pt x="5076" y="44762"/>
                  <a:pt x="5511" y="45494"/>
                </a:cubicBezTo>
                <a:cubicBezTo>
                  <a:pt x="6036" y="46383"/>
                  <a:pt x="6584" y="47262"/>
                  <a:pt x="7112" y="48152"/>
                </a:cubicBezTo>
                <a:cubicBezTo>
                  <a:pt x="7256" y="48399"/>
                  <a:pt x="7380" y="48670"/>
                  <a:pt x="7473" y="48941"/>
                </a:cubicBezTo>
                <a:cubicBezTo>
                  <a:pt x="7791" y="49810"/>
                  <a:pt x="8186" y="50646"/>
                  <a:pt x="8607" y="51465"/>
                </a:cubicBezTo>
                <a:cubicBezTo>
                  <a:pt x="9152" y="52512"/>
                  <a:pt x="9613" y="53585"/>
                  <a:pt x="9897" y="54735"/>
                </a:cubicBezTo>
                <a:cubicBezTo>
                  <a:pt x="10024" y="55237"/>
                  <a:pt x="10075" y="55741"/>
                  <a:pt x="10108" y="56250"/>
                </a:cubicBezTo>
                <a:cubicBezTo>
                  <a:pt x="10111" y="56357"/>
                  <a:pt x="10111" y="56464"/>
                  <a:pt x="10232" y="56611"/>
                </a:cubicBezTo>
                <a:cubicBezTo>
                  <a:pt x="10248" y="56474"/>
                  <a:pt x="10272" y="56400"/>
                  <a:pt x="10265" y="56330"/>
                </a:cubicBezTo>
                <a:cubicBezTo>
                  <a:pt x="10141" y="55110"/>
                  <a:pt x="10162" y="53886"/>
                  <a:pt x="10131" y="52665"/>
                </a:cubicBezTo>
                <a:cubicBezTo>
                  <a:pt x="10128" y="52515"/>
                  <a:pt x="10145" y="52365"/>
                  <a:pt x="10158" y="52214"/>
                </a:cubicBezTo>
                <a:cubicBezTo>
                  <a:pt x="10238" y="51345"/>
                  <a:pt x="10359" y="50479"/>
                  <a:pt x="10549" y="49626"/>
                </a:cubicBezTo>
                <a:cubicBezTo>
                  <a:pt x="10613" y="49355"/>
                  <a:pt x="10690" y="49085"/>
                  <a:pt x="10767" y="48810"/>
                </a:cubicBezTo>
                <a:cubicBezTo>
                  <a:pt x="10844" y="48570"/>
                  <a:pt x="11031" y="48409"/>
                  <a:pt x="11215" y="48259"/>
                </a:cubicBezTo>
                <a:cubicBezTo>
                  <a:pt x="11502" y="48021"/>
                  <a:pt x="11837" y="47858"/>
                  <a:pt x="12181" y="47707"/>
                </a:cubicBezTo>
                <a:cubicBezTo>
                  <a:pt x="12696" y="47487"/>
                  <a:pt x="13217" y="47269"/>
                  <a:pt x="13722" y="47028"/>
                </a:cubicBezTo>
                <a:cubicBezTo>
                  <a:pt x="14428" y="46684"/>
                  <a:pt x="14959" y="46146"/>
                  <a:pt x="15371" y="45480"/>
                </a:cubicBezTo>
                <a:cubicBezTo>
                  <a:pt x="15558" y="45173"/>
                  <a:pt x="15738" y="44859"/>
                  <a:pt x="15932" y="44558"/>
                </a:cubicBezTo>
                <a:cubicBezTo>
                  <a:pt x="16176" y="44190"/>
                  <a:pt x="16427" y="43825"/>
                  <a:pt x="16678" y="43461"/>
                </a:cubicBezTo>
                <a:cubicBezTo>
                  <a:pt x="16718" y="43401"/>
                  <a:pt x="16808" y="43354"/>
                  <a:pt x="16748" y="43237"/>
                </a:cubicBezTo>
                <a:lnTo>
                  <a:pt x="16748" y="43237"/>
                </a:lnTo>
                <a:cubicBezTo>
                  <a:pt x="16698" y="43250"/>
                  <a:pt x="16641" y="43254"/>
                  <a:pt x="16598" y="43284"/>
                </a:cubicBezTo>
                <a:cubicBezTo>
                  <a:pt x="15956" y="43672"/>
                  <a:pt x="15257" y="43912"/>
                  <a:pt x="14528" y="44093"/>
                </a:cubicBezTo>
                <a:cubicBezTo>
                  <a:pt x="14033" y="44220"/>
                  <a:pt x="13672" y="44514"/>
                  <a:pt x="13431" y="44962"/>
                </a:cubicBezTo>
                <a:cubicBezTo>
                  <a:pt x="13298" y="45210"/>
                  <a:pt x="13164" y="45457"/>
                  <a:pt x="13020" y="45698"/>
                </a:cubicBezTo>
                <a:cubicBezTo>
                  <a:pt x="12766" y="46129"/>
                  <a:pt x="12412" y="46467"/>
                  <a:pt x="12047" y="46798"/>
                </a:cubicBezTo>
                <a:cubicBezTo>
                  <a:pt x="11720" y="47092"/>
                  <a:pt x="11375" y="47369"/>
                  <a:pt x="11134" y="47757"/>
                </a:cubicBezTo>
                <a:cubicBezTo>
                  <a:pt x="11195" y="47590"/>
                  <a:pt x="11251" y="47423"/>
                  <a:pt x="11312" y="47252"/>
                </a:cubicBezTo>
                <a:cubicBezTo>
                  <a:pt x="11653" y="46259"/>
                  <a:pt x="11980" y="45256"/>
                  <a:pt x="12345" y="44263"/>
                </a:cubicBezTo>
                <a:cubicBezTo>
                  <a:pt x="12649" y="43428"/>
                  <a:pt x="13000" y="42605"/>
                  <a:pt x="13324" y="41779"/>
                </a:cubicBezTo>
                <a:cubicBezTo>
                  <a:pt x="13375" y="41656"/>
                  <a:pt x="13425" y="41535"/>
                  <a:pt x="13468" y="41415"/>
                </a:cubicBezTo>
                <a:cubicBezTo>
                  <a:pt x="13665" y="40796"/>
                  <a:pt x="14003" y="40248"/>
                  <a:pt x="14361" y="39716"/>
                </a:cubicBezTo>
                <a:cubicBezTo>
                  <a:pt x="14692" y="39228"/>
                  <a:pt x="15127" y="38897"/>
                  <a:pt x="15728" y="38824"/>
                </a:cubicBezTo>
                <a:cubicBezTo>
                  <a:pt x="15805" y="38814"/>
                  <a:pt x="15881" y="38809"/>
                  <a:pt x="15957" y="38809"/>
                </a:cubicBezTo>
                <a:cubicBezTo>
                  <a:pt x="16213" y="38809"/>
                  <a:pt x="16464" y="38860"/>
                  <a:pt x="16711" y="38927"/>
                </a:cubicBezTo>
                <a:cubicBezTo>
                  <a:pt x="17343" y="39098"/>
                  <a:pt x="17945" y="39359"/>
                  <a:pt x="18530" y="39639"/>
                </a:cubicBezTo>
                <a:cubicBezTo>
                  <a:pt x="18838" y="39790"/>
                  <a:pt x="19099" y="40011"/>
                  <a:pt x="19333" y="40265"/>
                </a:cubicBezTo>
                <a:lnTo>
                  <a:pt x="19894" y="40893"/>
                </a:lnTo>
                <a:cubicBezTo>
                  <a:pt x="19918" y="41161"/>
                  <a:pt x="19958" y="41428"/>
                  <a:pt x="19958" y="41699"/>
                </a:cubicBezTo>
                <a:cubicBezTo>
                  <a:pt x="19961" y="42725"/>
                  <a:pt x="20138" y="43735"/>
                  <a:pt x="20319" y="44742"/>
                </a:cubicBezTo>
                <a:cubicBezTo>
                  <a:pt x="20339" y="44849"/>
                  <a:pt x="20322" y="44989"/>
                  <a:pt x="20479" y="45063"/>
                </a:cubicBezTo>
                <a:cubicBezTo>
                  <a:pt x="20503" y="44996"/>
                  <a:pt x="20523" y="44945"/>
                  <a:pt x="20530" y="44895"/>
                </a:cubicBezTo>
                <a:cubicBezTo>
                  <a:pt x="20596" y="44471"/>
                  <a:pt x="20670" y="44043"/>
                  <a:pt x="20727" y="43618"/>
                </a:cubicBezTo>
                <a:cubicBezTo>
                  <a:pt x="20820" y="42939"/>
                  <a:pt x="20824" y="42271"/>
                  <a:pt x="20513" y="41639"/>
                </a:cubicBezTo>
                <a:cubicBezTo>
                  <a:pt x="20409" y="41422"/>
                  <a:pt x="20292" y="41214"/>
                  <a:pt x="20158" y="41014"/>
                </a:cubicBezTo>
                <a:cubicBezTo>
                  <a:pt x="20088" y="40910"/>
                  <a:pt x="20058" y="40803"/>
                  <a:pt x="20051" y="40679"/>
                </a:cubicBezTo>
                <a:cubicBezTo>
                  <a:pt x="20035" y="40459"/>
                  <a:pt x="20005" y="40241"/>
                  <a:pt x="19978" y="40024"/>
                </a:cubicBezTo>
                <a:cubicBezTo>
                  <a:pt x="19911" y="39466"/>
                  <a:pt x="19644" y="39014"/>
                  <a:pt x="19239" y="38646"/>
                </a:cubicBezTo>
                <a:cubicBezTo>
                  <a:pt x="18724" y="38185"/>
                  <a:pt x="18149" y="37827"/>
                  <a:pt x="17477" y="37653"/>
                </a:cubicBezTo>
                <a:cubicBezTo>
                  <a:pt x="17319" y="37613"/>
                  <a:pt x="17148" y="37592"/>
                  <a:pt x="16983" y="37592"/>
                </a:cubicBezTo>
                <a:cubicBezTo>
                  <a:pt x="16959" y="37592"/>
                  <a:pt x="16935" y="37592"/>
                  <a:pt x="16912" y="37593"/>
                </a:cubicBezTo>
                <a:cubicBezTo>
                  <a:pt x="16006" y="37647"/>
                  <a:pt x="15324" y="38091"/>
                  <a:pt x="14806" y="38824"/>
                </a:cubicBezTo>
                <a:cubicBezTo>
                  <a:pt x="14668" y="39021"/>
                  <a:pt x="14535" y="39222"/>
                  <a:pt x="14391" y="39415"/>
                </a:cubicBezTo>
                <a:cubicBezTo>
                  <a:pt x="14334" y="39496"/>
                  <a:pt x="14261" y="39563"/>
                  <a:pt x="14160" y="39673"/>
                </a:cubicBezTo>
                <a:cubicBezTo>
                  <a:pt x="14468" y="38770"/>
                  <a:pt x="14836" y="37968"/>
                  <a:pt x="15280" y="37192"/>
                </a:cubicBezTo>
                <a:cubicBezTo>
                  <a:pt x="15775" y="36340"/>
                  <a:pt x="16280" y="35497"/>
                  <a:pt x="16782" y="34651"/>
                </a:cubicBezTo>
                <a:cubicBezTo>
                  <a:pt x="16996" y="34297"/>
                  <a:pt x="17263" y="33989"/>
                  <a:pt x="17517" y="33675"/>
                </a:cubicBezTo>
                <a:cubicBezTo>
                  <a:pt x="17684" y="33695"/>
                  <a:pt x="17835" y="33715"/>
                  <a:pt x="17985" y="33728"/>
                </a:cubicBezTo>
                <a:cubicBezTo>
                  <a:pt x="18118" y="33742"/>
                  <a:pt x="18250" y="33749"/>
                  <a:pt x="18380" y="33749"/>
                </a:cubicBezTo>
                <a:cubicBezTo>
                  <a:pt x="18836" y="33749"/>
                  <a:pt x="19277" y="33660"/>
                  <a:pt x="19704" y="33431"/>
                </a:cubicBezTo>
                <a:cubicBezTo>
                  <a:pt x="20001" y="33274"/>
                  <a:pt x="20329" y="33170"/>
                  <a:pt x="20660" y="33073"/>
                </a:cubicBezTo>
                <a:cubicBezTo>
                  <a:pt x="21141" y="32936"/>
                  <a:pt x="21633" y="32826"/>
                  <a:pt x="22118" y="32705"/>
                </a:cubicBezTo>
                <a:cubicBezTo>
                  <a:pt x="22586" y="32588"/>
                  <a:pt x="23044" y="32421"/>
                  <a:pt x="23468" y="32190"/>
                </a:cubicBezTo>
                <a:cubicBezTo>
                  <a:pt x="24137" y="31826"/>
                  <a:pt x="24588" y="31301"/>
                  <a:pt x="24709" y="30515"/>
                </a:cubicBezTo>
                <a:cubicBezTo>
                  <a:pt x="24756" y="30211"/>
                  <a:pt x="24866" y="29913"/>
                  <a:pt x="24970" y="29619"/>
                </a:cubicBezTo>
                <a:cubicBezTo>
                  <a:pt x="25127" y="29175"/>
                  <a:pt x="25267" y="28727"/>
                  <a:pt x="25341" y="28258"/>
                </a:cubicBezTo>
                <a:cubicBezTo>
                  <a:pt x="25391" y="27971"/>
                  <a:pt x="25454" y="27687"/>
                  <a:pt x="25434" y="27393"/>
                </a:cubicBezTo>
                <a:cubicBezTo>
                  <a:pt x="25428" y="27319"/>
                  <a:pt x="25454" y="27235"/>
                  <a:pt x="25491" y="27162"/>
                </a:cubicBezTo>
                <a:cubicBezTo>
                  <a:pt x="25685" y="26774"/>
                  <a:pt x="25695" y="26366"/>
                  <a:pt x="25591" y="25958"/>
                </a:cubicBezTo>
                <a:cubicBezTo>
                  <a:pt x="25454" y="25423"/>
                  <a:pt x="25291" y="24898"/>
                  <a:pt x="25117" y="24377"/>
                </a:cubicBezTo>
                <a:cubicBezTo>
                  <a:pt x="24990" y="24002"/>
                  <a:pt x="24816" y="23651"/>
                  <a:pt x="24672" y="23290"/>
                </a:cubicBezTo>
                <a:cubicBezTo>
                  <a:pt x="24415" y="22631"/>
                  <a:pt x="23980" y="22153"/>
                  <a:pt x="23338" y="21839"/>
                </a:cubicBezTo>
                <a:cubicBezTo>
                  <a:pt x="22629" y="21491"/>
                  <a:pt x="21914" y="21174"/>
                  <a:pt x="21108" y="21170"/>
                </a:cubicBezTo>
                <a:cubicBezTo>
                  <a:pt x="21096" y="21170"/>
                  <a:pt x="21085" y="21170"/>
                  <a:pt x="21073" y="21170"/>
                </a:cubicBezTo>
                <a:cubicBezTo>
                  <a:pt x="20406" y="21170"/>
                  <a:pt x="19756" y="21264"/>
                  <a:pt x="19115" y="21441"/>
                </a:cubicBezTo>
                <a:cubicBezTo>
                  <a:pt x="18607" y="21578"/>
                  <a:pt x="18129" y="21772"/>
                  <a:pt x="17681" y="22110"/>
                </a:cubicBezTo>
                <a:cubicBezTo>
                  <a:pt x="17577" y="22013"/>
                  <a:pt x="17467" y="21926"/>
                  <a:pt x="17370" y="21829"/>
                </a:cubicBezTo>
                <a:cubicBezTo>
                  <a:pt x="17159" y="21623"/>
                  <a:pt x="16917" y="21530"/>
                  <a:pt x="16648" y="21530"/>
                </a:cubicBezTo>
                <a:cubicBezTo>
                  <a:pt x="16568" y="21530"/>
                  <a:pt x="16485" y="21539"/>
                  <a:pt x="16400" y="21555"/>
                </a:cubicBezTo>
                <a:cubicBezTo>
                  <a:pt x="16073" y="21618"/>
                  <a:pt x="15762" y="21722"/>
                  <a:pt x="15474" y="21896"/>
                </a:cubicBezTo>
                <a:cubicBezTo>
                  <a:pt x="15003" y="22187"/>
                  <a:pt x="14729" y="22615"/>
                  <a:pt x="14592" y="23143"/>
                </a:cubicBezTo>
                <a:cubicBezTo>
                  <a:pt x="14488" y="23541"/>
                  <a:pt x="14384" y="23935"/>
                  <a:pt x="14271" y="24333"/>
                </a:cubicBezTo>
                <a:cubicBezTo>
                  <a:pt x="14244" y="24430"/>
                  <a:pt x="14200" y="24521"/>
                  <a:pt x="14150" y="24604"/>
                </a:cubicBezTo>
                <a:cubicBezTo>
                  <a:pt x="13585" y="25604"/>
                  <a:pt x="13184" y="26657"/>
                  <a:pt x="13124" y="27814"/>
                </a:cubicBezTo>
                <a:cubicBezTo>
                  <a:pt x="13100" y="28279"/>
                  <a:pt x="13124" y="28740"/>
                  <a:pt x="13204" y="29195"/>
                </a:cubicBezTo>
                <a:cubicBezTo>
                  <a:pt x="13271" y="29552"/>
                  <a:pt x="13391" y="29893"/>
                  <a:pt x="13589" y="30201"/>
                </a:cubicBezTo>
                <a:cubicBezTo>
                  <a:pt x="14060" y="30950"/>
                  <a:pt x="14555" y="31685"/>
                  <a:pt x="15257" y="32244"/>
                </a:cubicBezTo>
                <a:cubicBezTo>
                  <a:pt x="15631" y="32545"/>
                  <a:pt x="16023" y="32829"/>
                  <a:pt x="16424" y="33096"/>
                </a:cubicBezTo>
                <a:cubicBezTo>
                  <a:pt x="16601" y="33220"/>
                  <a:pt x="16698" y="33347"/>
                  <a:pt x="16678" y="33561"/>
                </a:cubicBezTo>
                <a:cubicBezTo>
                  <a:pt x="16668" y="33671"/>
                  <a:pt x="16681" y="33782"/>
                  <a:pt x="16681" y="33892"/>
                </a:cubicBezTo>
                <a:cubicBezTo>
                  <a:pt x="16678" y="34340"/>
                  <a:pt x="16578" y="34751"/>
                  <a:pt x="16330" y="35146"/>
                </a:cubicBezTo>
                <a:cubicBezTo>
                  <a:pt x="15899" y="35821"/>
                  <a:pt x="15508" y="36523"/>
                  <a:pt x="15103" y="37219"/>
                </a:cubicBezTo>
                <a:cubicBezTo>
                  <a:pt x="15010" y="37373"/>
                  <a:pt x="14929" y="37536"/>
                  <a:pt x="14842" y="37694"/>
                </a:cubicBezTo>
                <a:cubicBezTo>
                  <a:pt x="14812" y="37750"/>
                  <a:pt x="14772" y="37804"/>
                  <a:pt x="14722" y="37851"/>
                </a:cubicBezTo>
                <a:cubicBezTo>
                  <a:pt x="14909" y="37199"/>
                  <a:pt x="14792" y="36550"/>
                  <a:pt x="14735" y="35902"/>
                </a:cubicBezTo>
                <a:cubicBezTo>
                  <a:pt x="14702" y="35554"/>
                  <a:pt x="14511" y="35330"/>
                  <a:pt x="14167" y="35246"/>
                </a:cubicBezTo>
                <a:cubicBezTo>
                  <a:pt x="14010" y="35209"/>
                  <a:pt x="13856" y="35166"/>
                  <a:pt x="13675" y="35119"/>
                </a:cubicBezTo>
                <a:cubicBezTo>
                  <a:pt x="13515" y="34808"/>
                  <a:pt x="13381" y="34461"/>
                  <a:pt x="13271" y="34109"/>
                </a:cubicBezTo>
                <a:cubicBezTo>
                  <a:pt x="13034" y="33361"/>
                  <a:pt x="12890" y="32592"/>
                  <a:pt x="12746" y="31823"/>
                </a:cubicBezTo>
                <a:cubicBezTo>
                  <a:pt x="12706" y="31625"/>
                  <a:pt x="12662" y="31435"/>
                  <a:pt x="12606" y="31174"/>
                </a:cubicBezTo>
                <a:cubicBezTo>
                  <a:pt x="12532" y="31281"/>
                  <a:pt x="12482" y="31321"/>
                  <a:pt x="12465" y="31381"/>
                </a:cubicBezTo>
                <a:cubicBezTo>
                  <a:pt x="12418" y="31565"/>
                  <a:pt x="12382" y="31752"/>
                  <a:pt x="12345" y="31940"/>
                </a:cubicBezTo>
                <a:cubicBezTo>
                  <a:pt x="12255" y="32384"/>
                  <a:pt x="12168" y="32826"/>
                  <a:pt x="12087" y="33270"/>
                </a:cubicBezTo>
                <a:cubicBezTo>
                  <a:pt x="12044" y="33524"/>
                  <a:pt x="12097" y="33772"/>
                  <a:pt x="12221" y="33996"/>
                </a:cubicBezTo>
                <a:cubicBezTo>
                  <a:pt x="12311" y="34156"/>
                  <a:pt x="12398" y="34313"/>
                  <a:pt x="12499" y="34464"/>
                </a:cubicBezTo>
                <a:cubicBezTo>
                  <a:pt x="12723" y="34812"/>
                  <a:pt x="13017" y="35079"/>
                  <a:pt x="13418" y="35203"/>
                </a:cubicBezTo>
                <a:cubicBezTo>
                  <a:pt x="13515" y="35233"/>
                  <a:pt x="13599" y="35270"/>
                  <a:pt x="13642" y="35380"/>
                </a:cubicBezTo>
                <a:cubicBezTo>
                  <a:pt x="13836" y="35821"/>
                  <a:pt x="14053" y="36253"/>
                  <a:pt x="14224" y="36701"/>
                </a:cubicBezTo>
                <a:cubicBezTo>
                  <a:pt x="14418" y="37199"/>
                  <a:pt x="14434" y="37704"/>
                  <a:pt x="14317" y="38235"/>
                </a:cubicBezTo>
                <a:cubicBezTo>
                  <a:pt x="14067" y="39365"/>
                  <a:pt x="13699" y="40452"/>
                  <a:pt x="13248" y="41518"/>
                </a:cubicBezTo>
                <a:cubicBezTo>
                  <a:pt x="12967" y="42184"/>
                  <a:pt x="12689" y="42853"/>
                  <a:pt x="12445" y="43535"/>
                </a:cubicBezTo>
                <a:cubicBezTo>
                  <a:pt x="12051" y="44614"/>
                  <a:pt x="11686" y="45711"/>
                  <a:pt x="11312" y="46801"/>
                </a:cubicBezTo>
                <a:cubicBezTo>
                  <a:pt x="11078" y="47473"/>
                  <a:pt x="10830" y="48142"/>
                  <a:pt x="10623" y="48824"/>
                </a:cubicBezTo>
                <a:cubicBezTo>
                  <a:pt x="10479" y="49292"/>
                  <a:pt x="10379" y="49777"/>
                  <a:pt x="10282" y="50258"/>
                </a:cubicBezTo>
                <a:cubicBezTo>
                  <a:pt x="10205" y="50643"/>
                  <a:pt x="10158" y="51031"/>
                  <a:pt x="10095" y="51415"/>
                </a:cubicBezTo>
                <a:cubicBezTo>
                  <a:pt x="9991" y="52050"/>
                  <a:pt x="9988" y="52696"/>
                  <a:pt x="10004" y="53337"/>
                </a:cubicBezTo>
                <a:cubicBezTo>
                  <a:pt x="10011" y="53699"/>
                  <a:pt x="10014" y="54056"/>
                  <a:pt x="9991" y="54427"/>
                </a:cubicBezTo>
                <a:cubicBezTo>
                  <a:pt x="9964" y="54374"/>
                  <a:pt x="9931" y="54320"/>
                  <a:pt x="9914" y="54257"/>
                </a:cubicBezTo>
                <a:cubicBezTo>
                  <a:pt x="9687" y="53441"/>
                  <a:pt x="9369" y="52665"/>
                  <a:pt x="8991" y="51903"/>
                </a:cubicBezTo>
                <a:cubicBezTo>
                  <a:pt x="8928" y="51776"/>
                  <a:pt x="8894" y="51626"/>
                  <a:pt x="8871" y="51479"/>
                </a:cubicBezTo>
                <a:cubicBezTo>
                  <a:pt x="8791" y="51064"/>
                  <a:pt x="8707" y="50649"/>
                  <a:pt x="8650" y="50231"/>
                </a:cubicBezTo>
                <a:cubicBezTo>
                  <a:pt x="8550" y="49513"/>
                  <a:pt x="8593" y="48790"/>
                  <a:pt x="8654" y="48068"/>
                </a:cubicBezTo>
                <a:cubicBezTo>
                  <a:pt x="8721" y="47229"/>
                  <a:pt x="8754" y="46383"/>
                  <a:pt x="8838" y="45544"/>
                </a:cubicBezTo>
                <a:cubicBezTo>
                  <a:pt x="8901" y="44905"/>
                  <a:pt x="8988" y="44270"/>
                  <a:pt x="9118" y="43638"/>
                </a:cubicBezTo>
                <a:cubicBezTo>
                  <a:pt x="9306" y="42722"/>
                  <a:pt x="9546" y="41823"/>
                  <a:pt x="9757" y="40913"/>
                </a:cubicBezTo>
                <a:cubicBezTo>
                  <a:pt x="10021" y="39790"/>
                  <a:pt x="10222" y="38653"/>
                  <a:pt x="10295" y="37493"/>
                </a:cubicBezTo>
                <a:cubicBezTo>
                  <a:pt x="10365" y="36413"/>
                  <a:pt x="10355" y="35330"/>
                  <a:pt x="10245" y="34247"/>
                </a:cubicBezTo>
                <a:cubicBezTo>
                  <a:pt x="10078" y="32571"/>
                  <a:pt x="9807" y="30906"/>
                  <a:pt x="9540" y="29241"/>
                </a:cubicBezTo>
                <a:cubicBezTo>
                  <a:pt x="9459" y="28760"/>
                  <a:pt x="9439" y="28289"/>
                  <a:pt x="9523" y="27804"/>
                </a:cubicBezTo>
                <a:cubicBezTo>
                  <a:pt x="9603" y="27369"/>
                  <a:pt x="9754" y="26968"/>
                  <a:pt x="10055" y="26640"/>
                </a:cubicBezTo>
                <a:cubicBezTo>
                  <a:pt x="10379" y="26286"/>
                  <a:pt x="10727" y="25952"/>
                  <a:pt x="11068" y="25614"/>
                </a:cubicBezTo>
                <a:cubicBezTo>
                  <a:pt x="11248" y="25437"/>
                  <a:pt x="11435" y="25269"/>
                  <a:pt x="11619" y="25102"/>
                </a:cubicBezTo>
                <a:cubicBezTo>
                  <a:pt x="12214" y="24554"/>
                  <a:pt x="12552" y="23879"/>
                  <a:pt x="12619" y="23073"/>
                </a:cubicBezTo>
                <a:cubicBezTo>
                  <a:pt x="12662" y="22571"/>
                  <a:pt x="12682" y="22070"/>
                  <a:pt x="12706" y="21568"/>
                </a:cubicBezTo>
                <a:cubicBezTo>
                  <a:pt x="12713" y="21521"/>
                  <a:pt x="12689" y="21475"/>
                  <a:pt x="12672" y="21388"/>
                </a:cubicBezTo>
                <a:cubicBezTo>
                  <a:pt x="12612" y="21461"/>
                  <a:pt x="12562" y="21495"/>
                  <a:pt x="12545" y="21545"/>
                </a:cubicBezTo>
                <a:cubicBezTo>
                  <a:pt x="12348" y="22080"/>
                  <a:pt x="11954" y="22444"/>
                  <a:pt x="11496" y="22755"/>
                </a:cubicBezTo>
                <a:cubicBezTo>
                  <a:pt x="11328" y="22866"/>
                  <a:pt x="11161" y="22976"/>
                  <a:pt x="10984" y="23076"/>
                </a:cubicBezTo>
                <a:cubicBezTo>
                  <a:pt x="10573" y="23317"/>
                  <a:pt x="10325" y="23678"/>
                  <a:pt x="10225" y="24146"/>
                </a:cubicBezTo>
                <a:cubicBezTo>
                  <a:pt x="10178" y="24363"/>
                  <a:pt x="10131" y="24577"/>
                  <a:pt x="10095" y="24795"/>
                </a:cubicBezTo>
                <a:cubicBezTo>
                  <a:pt x="9991" y="25420"/>
                  <a:pt x="9824" y="26025"/>
                  <a:pt x="9546" y="26603"/>
                </a:cubicBezTo>
                <a:cubicBezTo>
                  <a:pt x="9459" y="26787"/>
                  <a:pt x="9439" y="27005"/>
                  <a:pt x="9396" y="27212"/>
                </a:cubicBezTo>
                <a:cubicBezTo>
                  <a:pt x="9376" y="27329"/>
                  <a:pt x="9376" y="27453"/>
                  <a:pt x="9322" y="27570"/>
                </a:cubicBezTo>
                <a:cubicBezTo>
                  <a:pt x="9309" y="27192"/>
                  <a:pt x="9289" y="26817"/>
                  <a:pt x="9279" y="26436"/>
                </a:cubicBezTo>
                <a:cubicBezTo>
                  <a:pt x="9255" y="25005"/>
                  <a:pt x="9322" y="23584"/>
                  <a:pt x="9553" y="22173"/>
                </a:cubicBezTo>
                <a:cubicBezTo>
                  <a:pt x="9657" y="21538"/>
                  <a:pt x="9780" y="20910"/>
                  <a:pt x="9894" y="20274"/>
                </a:cubicBezTo>
                <a:cubicBezTo>
                  <a:pt x="9938" y="20030"/>
                  <a:pt x="9958" y="19780"/>
                  <a:pt x="9988" y="19515"/>
                </a:cubicBezTo>
                <a:cubicBezTo>
                  <a:pt x="10272" y="19418"/>
                  <a:pt x="10543" y="19321"/>
                  <a:pt x="10814" y="19231"/>
                </a:cubicBezTo>
                <a:cubicBezTo>
                  <a:pt x="10857" y="19217"/>
                  <a:pt x="10898" y="19211"/>
                  <a:pt x="10940" y="19211"/>
                </a:cubicBezTo>
                <a:cubicBezTo>
                  <a:pt x="11004" y="19211"/>
                  <a:pt x="11067" y="19226"/>
                  <a:pt x="11134" y="19248"/>
                </a:cubicBezTo>
                <a:cubicBezTo>
                  <a:pt x="11525" y="19382"/>
                  <a:pt x="11905" y="19450"/>
                  <a:pt x="12273" y="19450"/>
                </a:cubicBezTo>
                <a:cubicBezTo>
                  <a:pt x="12968" y="19450"/>
                  <a:pt x="13621" y="19209"/>
                  <a:pt x="14224" y="18720"/>
                </a:cubicBezTo>
                <a:cubicBezTo>
                  <a:pt x="14712" y="18325"/>
                  <a:pt x="15173" y="17884"/>
                  <a:pt x="15628" y="17446"/>
                </a:cubicBezTo>
                <a:cubicBezTo>
                  <a:pt x="16377" y="16724"/>
                  <a:pt x="17213" y="16118"/>
                  <a:pt x="18129" y="15624"/>
                </a:cubicBezTo>
                <a:cubicBezTo>
                  <a:pt x="18540" y="15400"/>
                  <a:pt x="18955" y="15169"/>
                  <a:pt x="19356" y="14918"/>
                </a:cubicBezTo>
                <a:cubicBezTo>
                  <a:pt x="20306" y="14330"/>
                  <a:pt x="20941" y="13484"/>
                  <a:pt x="21295" y="12427"/>
                </a:cubicBezTo>
                <a:cubicBezTo>
                  <a:pt x="21432" y="12016"/>
                  <a:pt x="21573" y="11608"/>
                  <a:pt x="21733" y="11210"/>
                </a:cubicBezTo>
                <a:cubicBezTo>
                  <a:pt x="21874" y="10869"/>
                  <a:pt x="22044" y="10538"/>
                  <a:pt x="22201" y="10204"/>
                </a:cubicBezTo>
                <a:cubicBezTo>
                  <a:pt x="22268" y="10070"/>
                  <a:pt x="22335" y="9933"/>
                  <a:pt x="22419" y="9806"/>
                </a:cubicBezTo>
                <a:cubicBezTo>
                  <a:pt x="22950" y="9007"/>
                  <a:pt x="22880" y="8198"/>
                  <a:pt x="22495" y="7375"/>
                </a:cubicBezTo>
                <a:cubicBezTo>
                  <a:pt x="22251" y="6851"/>
                  <a:pt x="21940" y="6376"/>
                  <a:pt x="21593" y="5921"/>
                </a:cubicBezTo>
                <a:cubicBezTo>
                  <a:pt x="20937" y="5058"/>
                  <a:pt x="20155" y="4323"/>
                  <a:pt x="19319" y="3648"/>
                </a:cubicBezTo>
                <a:cubicBezTo>
                  <a:pt x="18537" y="3016"/>
                  <a:pt x="17761" y="2384"/>
                  <a:pt x="16969" y="1762"/>
                </a:cubicBezTo>
                <a:cubicBezTo>
                  <a:pt x="16474" y="1367"/>
                  <a:pt x="15956" y="1006"/>
                  <a:pt x="15391" y="715"/>
                </a:cubicBezTo>
                <a:cubicBezTo>
                  <a:pt x="14562" y="297"/>
                  <a:pt x="13692" y="63"/>
                  <a:pt x="12766" y="13"/>
                </a:cubicBezTo>
                <a:cubicBezTo>
                  <a:pt x="12601" y="4"/>
                  <a:pt x="12437" y="0"/>
                  <a:pt x="1227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7"/>
          <p:cNvSpPr/>
          <p:nvPr/>
        </p:nvSpPr>
        <p:spPr>
          <a:xfrm rot="794313">
            <a:off x="8122995" y="3695351"/>
            <a:ext cx="1055348" cy="1553860"/>
          </a:xfrm>
          <a:custGeom>
            <a:avLst/>
            <a:gdLst/>
            <a:ahLst/>
            <a:cxnLst/>
            <a:rect l="l" t="t" r="r" b="b"/>
            <a:pathLst>
              <a:path w="42215" h="62156" extrusionOk="0">
                <a:moveTo>
                  <a:pt x="21151" y="4725"/>
                </a:moveTo>
                <a:lnTo>
                  <a:pt x="21151" y="4725"/>
                </a:lnTo>
                <a:cubicBezTo>
                  <a:pt x="21245" y="4785"/>
                  <a:pt x="21302" y="4802"/>
                  <a:pt x="21325" y="4842"/>
                </a:cubicBezTo>
                <a:cubicBezTo>
                  <a:pt x="21419" y="5016"/>
                  <a:pt x="21425" y="5210"/>
                  <a:pt x="21412" y="5400"/>
                </a:cubicBezTo>
                <a:cubicBezTo>
                  <a:pt x="21385" y="5898"/>
                  <a:pt x="21191" y="6340"/>
                  <a:pt x="20944" y="6771"/>
                </a:cubicBezTo>
                <a:cubicBezTo>
                  <a:pt x="21057" y="6112"/>
                  <a:pt x="21312" y="5470"/>
                  <a:pt x="21151" y="4725"/>
                </a:cubicBezTo>
                <a:close/>
                <a:moveTo>
                  <a:pt x="20994" y="4778"/>
                </a:moveTo>
                <a:cubicBezTo>
                  <a:pt x="21027" y="4882"/>
                  <a:pt x="21057" y="4932"/>
                  <a:pt x="21057" y="4979"/>
                </a:cubicBezTo>
                <a:cubicBezTo>
                  <a:pt x="21051" y="5230"/>
                  <a:pt x="21068" y="5480"/>
                  <a:pt x="21024" y="5721"/>
                </a:cubicBezTo>
                <a:cubicBezTo>
                  <a:pt x="20947" y="6129"/>
                  <a:pt x="20827" y="6520"/>
                  <a:pt x="20726" y="6921"/>
                </a:cubicBezTo>
                <a:cubicBezTo>
                  <a:pt x="20716" y="6968"/>
                  <a:pt x="20693" y="7008"/>
                  <a:pt x="20666" y="7068"/>
                </a:cubicBezTo>
                <a:cubicBezTo>
                  <a:pt x="20476" y="6975"/>
                  <a:pt x="20476" y="6824"/>
                  <a:pt x="20459" y="6684"/>
                </a:cubicBezTo>
                <a:cubicBezTo>
                  <a:pt x="20416" y="6239"/>
                  <a:pt x="20526" y="5821"/>
                  <a:pt x="20690" y="5420"/>
                </a:cubicBezTo>
                <a:cubicBezTo>
                  <a:pt x="20767" y="5220"/>
                  <a:pt x="20874" y="5029"/>
                  <a:pt x="20994" y="4778"/>
                </a:cubicBezTo>
                <a:close/>
                <a:moveTo>
                  <a:pt x="15514" y="7065"/>
                </a:moveTo>
                <a:lnTo>
                  <a:pt x="15514" y="7065"/>
                </a:lnTo>
                <a:cubicBezTo>
                  <a:pt x="15584" y="7292"/>
                  <a:pt x="15658" y="7520"/>
                  <a:pt x="15731" y="7757"/>
                </a:cubicBezTo>
                <a:cubicBezTo>
                  <a:pt x="15584" y="7654"/>
                  <a:pt x="15511" y="7453"/>
                  <a:pt x="15514" y="7065"/>
                </a:cubicBezTo>
                <a:close/>
                <a:moveTo>
                  <a:pt x="22773" y="7343"/>
                </a:moveTo>
                <a:cubicBezTo>
                  <a:pt x="22736" y="7623"/>
                  <a:pt x="22669" y="7754"/>
                  <a:pt x="22485" y="7944"/>
                </a:cubicBezTo>
                <a:lnTo>
                  <a:pt x="22773" y="7343"/>
                </a:lnTo>
                <a:close/>
                <a:moveTo>
                  <a:pt x="22605" y="7269"/>
                </a:moveTo>
                <a:lnTo>
                  <a:pt x="22605" y="7269"/>
                </a:lnTo>
                <a:cubicBezTo>
                  <a:pt x="22495" y="7506"/>
                  <a:pt x="22381" y="7740"/>
                  <a:pt x="22268" y="7975"/>
                </a:cubicBezTo>
                <a:cubicBezTo>
                  <a:pt x="22264" y="7687"/>
                  <a:pt x="22422" y="7470"/>
                  <a:pt x="22605" y="7269"/>
                </a:cubicBezTo>
                <a:close/>
                <a:moveTo>
                  <a:pt x="17747" y="6122"/>
                </a:moveTo>
                <a:cubicBezTo>
                  <a:pt x="17854" y="6172"/>
                  <a:pt x="17888" y="6279"/>
                  <a:pt x="17908" y="6373"/>
                </a:cubicBezTo>
                <a:cubicBezTo>
                  <a:pt x="18055" y="7115"/>
                  <a:pt x="18149" y="7854"/>
                  <a:pt x="18055" y="8610"/>
                </a:cubicBezTo>
                <a:cubicBezTo>
                  <a:pt x="18052" y="8637"/>
                  <a:pt x="18032" y="8657"/>
                  <a:pt x="18015" y="8687"/>
                </a:cubicBezTo>
                <a:cubicBezTo>
                  <a:pt x="17831" y="8212"/>
                  <a:pt x="17640" y="6467"/>
                  <a:pt x="17747" y="6122"/>
                </a:cubicBezTo>
                <a:close/>
                <a:moveTo>
                  <a:pt x="17587" y="6988"/>
                </a:moveTo>
                <a:cubicBezTo>
                  <a:pt x="17697" y="7690"/>
                  <a:pt x="17801" y="8369"/>
                  <a:pt x="17915" y="9108"/>
                </a:cubicBezTo>
                <a:cubicBezTo>
                  <a:pt x="17838" y="9028"/>
                  <a:pt x="17788" y="8998"/>
                  <a:pt x="17771" y="8958"/>
                </a:cubicBezTo>
                <a:cubicBezTo>
                  <a:pt x="17717" y="8830"/>
                  <a:pt x="17667" y="8707"/>
                  <a:pt x="17637" y="8576"/>
                </a:cubicBezTo>
                <a:cubicBezTo>
                  <a:pt x="17523" y="8078"/>
                  <a:pt x="17507" y="7570"/>
                  <a:pt x="17537" y="7058"/>
                </a:cubicBezTo>
                <a:cubicBezTo>
                  <a:pt x="17537" y="7042"/>
                  <a:pt x="17557" y="7032"/>
                  <a:pt x="17587" y="6988"/>
                </a:cubicBezTo>
                <a:close/>
                <a:moveTo>
                  <a:pt x="31873" y="2308"/>
                </a:moveTo>
                <a:cubicBezTo>
                  <a:pt x="31938" y="2308"/>
                  <a:pt x="32002" y="2309"/>
                  <a:pt x="32067" y="2311"/>
                </a:cubicBezTo>
                <a:cubicBezTo>
                  <a:pt x="32816" y="2334"/>
                  <a:pt x="33478" y="2605"/>
                  <a:pt x="34070" y="3040"/>
                </a:cubicBezTo>
                <a:cubicBezTo>
                  <a:pt x="34909" y="3658"/>
                  <a:pt x="35538" y="4444"/>
                  <a:pt x="35936" y="5413"/>
                </a:cubicBezTo>
                <a:cubicBezTo>
                  <a:pt x="36197" y="6055"/>
                  <a:pt x="36390" y="6721"/>
                  <a:pt x="36538" y="7399"/>
                </a:cubicBezTo>
                <a:cubicBezTo>
                  <a:pt x="36678" y="8051"/>
                  <a:pt x="36598" y="8680"/>
                  <a:pt x="36314" y="9282"/>
                </a:cubicBezTo>
                <a:cubicBezTo>
                  <a:pt x="36230" y="9462"/>
                  <a:pt x="36146" y="9650"/>
                  <a:pt x="36070" y="9833"/>
                </a:cubicBezTo>
                <a:cubicBezTo>
                  <a:pt x="35929" y="10158"/>
                  <a:pt x="35735" y="10435"/>
                  <a:pt x="35484" y="10743"/>
                </a:cubicBezTo>
                <a:cubicBezTo>
                  <a:pt x="35444" y="10626"/>
                  <a:pt x="35428" y="10562"/>
                  <a:pt x="35411" y="10492"/>
                </a:cubicBezTo>
                <a:cubicBezTo>
                  <a:pt x="35277" y="10011"/>
                  <a:pt x="35040" y="9599"/>
                  <a:pt x="34608" y="9332"/>
                </a:cubicBezTo>
                <a:cubicBezTo>
                  <a:pt x="34104" y="9024"/>
                  <a:pt x="33763" y="8593"/>
                  <a:pt x="33532" y="8055"/>
                </a:cubicBezTo>
                <a:cubicBezTo>
                  <a:pt x="33371" y="7687"/>
                  <a:pt x="33201" y="7319"/>
                  <a:pt x="32963" y="6988"/>
                </a:cubicBezTo>
                <a:cubicBezTo>
                  <a:pt x="32579" y="6447"/>
                  <a:pt x="32084" y="6082"/>
                  <a:pt x="31405" y="6005"/>
                </a:cubicBezTo>
                <a:cubicBezTo>
                  <a:pt x="31336" y="5998"/>
                  <a:pt x="31268" y="5994"/>
                  <a:pt x="31200" y="5994"/>
                </a:cubicBezTo>
                <a:cubicBezTo>
                  <a:pt x="30967" y="5994"/>
                  <a:pt x="30744" y="6039"/>
                  <a:pt x="30526" y="6132"/>
                </a:cubicBezTo>
                <a:cubicBezTo>
                  <a:pt x="30255" y="6253"/>
                  <a:pt x="30035" y="6433"/>
                  <a:pt x="29918" y="6717"/>
                </a:cubicBezTo>
                <a:cubicBezTo>
                  <a:pt x="29623" y="7436"/>
                  <a:pt x="29139" y="8018"/>
                  <a:pt x="28604" y="8560"/>
                </a:cubicBezTo>
                <a:cubicBezTo>
                  <a:pt x="28503" y="8663"/>
                  <a:pt x="28413" y="8774"/>
                  <a:pt x="28306" y="8874"/>
                </a:cubicBezTo>
                <a:cubicBezTo>
                  <a:pt x="28212" y="8964"/>
                  <a:pt x="28102" y="9038"/>
                  <a:pt x="27955" y="9048"/>
                </a:cubicBezTo>
                <a:cubicBezTo>
                  <a:pt x="27199" y="9115"/>
                  <a:pt x="26494" y="9359"/>
                  <a:pt x="25788" y="9623"/>
                </a:cubicBezTo>
                <a:cubicBezTo>
                  <a:pt x="25290" y="9810"/>
                  <a:pt x="24822" y="10057"/>
                  <a:pt x="24371" y="10332"/>
                </a:cubicBezTo>
                <a:cubicBezTo>
                  <a:pt x="24334" y="10358"/>
                  <a:pt x="24291" y="10378"/>
                  <a:pt x="24190" y="10432"/>
                </a:cubicBezTo>
                <a:cubicBezTo>
                  <a:pt x="24327" y="10084"/>
                  <a:pt x="24461" y="9800"/>
                  <a:pt x="24628" y="9543"/>
                </a:cubicBezTo>
                <a:cubicBezTo>
                  <a:pt x="25090" y="8830"/>
                  <a:pt x="25564" y="8135"/>
                  <a:pt x="26026" y="7423"/>
                </a:cubicBezTo>
                <a:cubicBezTo>
                  <a:pt x="26327" y="6965"/>
                  <a:pt x="26598" y="6487"/>
                  <a:pt x="26661" y="5922"/>
                </a:cubicBezTo>
                <a:cubicBezTo>
                  <a:pt x="26715" y="5420"/>
                  <a:pt x="26698" y="4925"/>
                  <a:pt x="26631" y="4427"/>
                </a:cubicBezTo>
                <a:cubicBezTo>
                  <a:pt x="26618" y="4364"/>
                  <a:pt x="26611" y="4297"/>
                  <a:pt x="26598" y="4207"/>
                </a:cubicBezTo>
                <a:cubicBezTo>
                  <a:pt x="26798" y="4079"/>
                  <a:pt x="26992" y="3932"/>
                  <a:pt x="27199" y="3825"/>
                </a:cubicBezTo>
                <a:cubicBezTo>
                  <a:pt x="28069" y="3371"/>
                  <a:pt x="28955" y="2946"/>
                  <a:pt x="29884" y="2625"/>
                </a:cubicBezTo>
                <a:cubicBezTo>
                  <a:pt x="30528" y="2405"/>
                  <a:pt x="31194" y="2308"/>
                  <a:pt x="31873" y="2308"/>
                </a:cubicBezTo>
                <a:close/>
                <a:moveTo>
                  <a:pt x="27515" y="9246"/>
                </a:moveTo>
                <a:cubicBezTo>
                  <a:pt x="27560" y="9246"/>
                  <a:pt x="27607" y="9253"/>
                  <a:pt x="27654" y="9268"/>
                </a:cubicBezTo>
                <a:cubicBezTo>
                  <a:pt x="27617" y="9292"/>
                  <a:pt x="27581" y="9312"/>
                  <a:pt x="27540" y="9329"/>
                </a:cubicBezTo>
                <a:cubicBezTo>
                  <a:pt x="26751" y="9630"/>
                  <a:pt x="26063" y="10101"/>
                  <a:pt x="25381" y="10586"/>
                </a:cubicBezTo>
                <a:cubicBezTo>
                  <a:pt x="24882" y="10940"/>
                  <a:pt x="24364" y="11274"/>
                  <a:pt x="23856" y="11619"/>
                </a:cubicBezTo>
                <a:cubicBezTo>
                  <a:pt x="23836" y="11636"/>
                  <a:pt x="23809" y="11649"/>
                  <a:pt x="23786" y="11666"/>
                </a:cubicBezTo>
                <a:cubicBezTo>
                  <a:pt x="23772" y="11649"/>
                  <a:pt x="23756" y="11636"/>
                  <a:pt x="23742" y="11622"/>
                </a:cubicBezTo>
                <a:cubicBezTo>
                  <a:pt x="23816" y="11418"/>
                  <a:pt x="23903" y="11214"/>
                  <a:pt x="23956" y="11004"/>
                </a:cubicBezTo>
                <a:cubicBezTo>
                  <a:pt x="24010" y="10760"/>
                  <a:pt x="24170" y="10613"/>
                  <a:pt x="24371" y="10485"/>
                </a:cubicBezTo>
                <a:cubicBezTo>
                  <a:pt x="24926" y="10134"/>
                  <a:pt x="25508" y="9844"/>
                  <a:pt x="26129" y="9633"/>
                </a:cubicBezTo>
                <a:cubicBezTo>
                  <a:pt x="26517" y="9499"/>
                  <a:pt x="26919" y="9395"/>
                  <a:pt x="27316" y="9282"/>
                </a:cubicBezTo>
                <a:cubicBezTo>
                  <a:pt x="27379" y="9262"/>
                  <a:pt x="27446" y="9246"/>
                  <a:pt x="27515" y="9246"/>
                </a:cubicBezTo>
                <a:close/>
                <a:moveTo>
                  <a:pt x="26440" y="4347"/>
                </a:moveTo>
                <a:cubicBezTo>
                  <a:pt x="26464" y="4394"/>
                  <a:pt x="26481" y="4410"/>
                  <a:pt x="26484" y="4427"/>
                </a:cubicBezTo>
                <a:cubicBezTo>
                  <a:pt x="26567" y="4999"/>
                  <a:pt x="26594" y="5574"/>
                  <a:pt x="26484" y="6149"/>
                </a:cubicBezTo>
                <a:cubicBezTo>
                  <a:pt x="26410" y="6544"/>
                  <a:pt x="26216" y="6891"/>
                  <a:pt x="26006" y="7222"/>
                </a:cubicBezTo>
                <a:cubicBezTo>
                  <a:pt x="25665" y="7737"/>
                  <a:pt x="25317" y="8242"/>
                  <a:pt x="24966" y="8747"/>
                </a:cubicBezTo>
                <a:cubicBezTo>
                  <a:pt x="24608" y="9262"/>
                  <a:pt x="24314" y="9813"/>
                  <a:pt x="24060" y="10385"/>
                </a:cubicBezTo>
                <a:cubicBezTo>
                  <a:pt x="23993" y="10539"/>
                  <a:pt x="23893" y="10656"/>
                  <a:pt x="23766" y="10763"/>
                </a:cubicBezTo>
                <a:cubicBezTo>
                  <a:pt x="23415" y="11040"/>
                  <a:pt x="23070" y="11338"/>
                  <a:pt x="22723" y="11626"/>
                </a:cubicBezTo>
                <a:cubicBezTo>
                  <a:pt x="22682" y="11662"/>
                  <a:pt x="22636" y="11692"/>
                  <a:pt x="22542" y="11763"/>
                </a:cubicBezTo>
                <a:cubicBezTo>
                  <a:pt x="22666" y="11388"/>
                  <a:pt x="22763" y="11071"/>
                  <a:pt x="22870" y="10760"/>
                </a:cubicBezTo>
                <a:cubicBezTo>
                  <a:pt x="23284" y="9576"/>
                  <a:pt x="23769" y="8426"/>
                  <a:pt x="24337" y="7309"/>
                </a:cubicBezTo>
                <a:cubicBezTo>
                  <a:pt x="24795" y="6413"/>
                  <a:pt x="25287" y="5530"/>
                  <a:pt x="25982" y="4782"/>
                </a:cubicBezTo>
                <a:cubicBezTo>
                  <a:pt x="26073" y="4691"/>
                  <a:pt x="26160" y="4601"/>
                  <a:pt x="26246" y="4514"/>
                </a:cubicBezTo>
                <a:cubicBezTo>
                  <a:pt x="26300" y="4461"/>
                  <a:pt x="26360" y="4414"/>
                  <a:pt x="26440" y="4347"/>
                </a:cubicBezTo>
                <a:close/>
                <a:moveTo>
                  <a:pt x="26440" y="11204"/>
                </a:moveTo>
                <a:cubicBezTo>
                  <a:pt x="26447" y="11228"/>
                  <a:pt x="26457" y="11244"/>
                  <a:pt x="26464" y="11264"/>
                </a:cubicBezTo>
                <a:cubicBezTo>
                  <a:pt x="26139" y="11455"/>
                  <a:pt x="25808" y="11649"/>
                  <a:pt x="25474" y="11846"/>
                </a:cubicBezTo>
                <a:cubicBezTo>
                  <a:pt x="25464" y="11823"/>
                  <a:pt x="25454" y="11806"/>
                  <a:pt x="25444" y="11789"/>
                </a:cubicBezTo>
                <a:cubicBezTo>
                  <a:pt x="25712" y="11485"/>
                  <a:pt x="26079" y="11351"/>
                  <a:pt x="26440" y="11204"/>
                </a:cubicBezTo>
                <a:close/>
                <a:moveTo>
                  <a:pt x="26828" y="11244"/>
                </a:moveTo>
                <a:cubicBezTo>
                  <a:pt x="26631" y="11532"/>
                  <a:pt x="26206" y="11779"/>
                  <a:pt x="25762" y="11856"/>
                </a:cubicBezTo>
                <a:cubicBezTo>
                  <a:pt x="26076" y="11605"/>
                  <a:pt x="26430" y="11435"/>
                  <a:pt x="26828" y="11244"/>
                </a:cubicBezTo>
                <a:close/>
                <a:moveTo>
                  <a:pt x="13812" y="11298"/>
                </a:moveTo>
                <a:lnTo>
                  <a:pt x="13812" y="11298"/>
                </a:lnTo>
                <a:cubicBezTo>
                  <a:pt x="14444" y="11348"/>
                  <a:pt x="14976" y="11682"/>
                  <a:pt x="15123" y="12134"/>
                </a:cubicBezTo>
                <a:cubicBezTo>
                  <a:pt x="14611" y="11936"/>
                  <a:pt x="14257" y="11582"/>
                  <a:pt x="13812" y="11298"/>
                </a:cubicBezTo>
                <a:close/>
                <a:moveTo>
                  <a:pt x="13495" y="11418"/>
                </a:moveTo>
                <a:cubicBezTo>
                  <a:pt x="13585" y="11422"/>
                  <a:pt x="13642" y="11415"/>
                  <a:pt x="13689" y="11435"/>
                </a:cubicBezTo>
                <a:cubicBezTo>
                  <a:pt x="13822" y="11499"/>
                  <a:pt x="13946" y="11562"/>
                  <a:pt x="14070" y="11639"/>
                </a:cubicBezTo>
                <a:cubicBezTo>
                  <a:pt x="14374" y="11836"/>
                  <a:pt x="14672" y="12040"/>
                  <a:pt x="14972" y="12247"/>
                </a:cubicBezTo>
                <a:cubicBezTo>
                  <a:pt x="14982" y="12251"/>
                  <a:pt x="14982" y="12271"/>
                  <a:pt x="14992" y="12288"/>
                </a:cubicBezTo>
                <a:cubicBezTo>
                  <a:pt x="14955" y="12297"/>
                  <a:pt x="14913" y="12301"/>
                  <a:pt x="14869" y="12301"/>
                </a:cubicBezTo>
                <a:cubicBezTo>
                  <a:pt x="14424" y="12301"/>
                  <a:pt x="13692" y="11862"/>
                  <a:pt x="13495" y="11418"/>
                </a:cubicBezTo>
                <a:close/>
                <a:moveTo>
                  <a:pt x="23853" y="10897"/>
                </a:moveTo>
                <a:lnTo>
                  <a:pt x="23853" y="10897"/>
                </a:lnTo>
                <a:cubicBezTo>
                  <a:pt x="23736" y="11231"/>
                  <a:pt x="23642" y="11519"/>
                  <a:pt x="23538" y="11799"/>
                </a:cubicBezTo>
                <a:cubicBezTo>
                  <a:pt x="23518" y="11856"/>
                  <a:pt x="23451" y="11900"/>
                  <a:pt x="23401" y="11940"/>
                </a:cubicBezTo>
                <a:cubicBezTo>
                  <a:pt x="22997" y="12254"/>
                  <a:pt x="22602" y="12575"/>
                  <a:pt x="22251" y="12950"/>
                </a:cubicBezTo>
                <a:cubicBezTo>
                  <a:pt x="22238" y="12960"/>
                  <a:pt x="22218" y="12966"/>
                  <a:pt x="22167" y="12986"/>
                </a:cubicBezTo>
                <a:cubicBezTo>
                  <a:pt x="22184" y="12909"/>
                  <a:pt x="22188" y="12853"/>
                  <a:pt x="22204" y="12799"/>
                </a:cubicBezTo>
                <a:cubicBezTo>
                  <a:pt x="22295" y="12548"/>
                  <a:pt x="22345" y="12267"/>
                  <a:pt x="22485" y="12050"/>
                </a:cubicBezTo>
                <a:cubicBezTo>
                  <a:pt x="22629" y="11830"/>
                  <a:pt x="22856" y="11662"/>
                  <a:pt x="23057" y="11485"/>
                </a:cubicBezTo>
                <a:cubicBezTo>
                  <a:pt x="23267" y="11301"/>
                  <a:pt x="23488" y="11131"/>
                  <a:pt x="23705" y="10960"/>
                </a:cubicBezTo>
                <a:cubicBezTo>
                  <a:pt x="23736" y="10937"/>
                  <a:pt x="23769" y="10933"/>
                  <a:pt x="23853" y="10897"/>
                </a:cubicBezTo>
                <a:close/>
                <a:moveTo>
                  <a:pt x="23371" y="12137"/>
                </a:moveTo>
                <a:cubicBezTo>
                  <a:pt x="23388" y="12150"/>
                  <a:pt x="23408" y="12164"/>
                  <a:pt x="23425" y="12174"/>
                </a:cubicBezTo>
                <a:cubicBezTo>
                  <a:pt x="23331" y="12441"/>
                  <a:pt x="23234" y="12716"/>
                  <a:pt x="23137" y="12976"/>
                </a:cubicBezTo>
                <a:cubicBezTo>
                  <a:pt x="23110" y="13040"/>
                  <a:pt x="23084" y="13103"/>
                  <a:pt x="23060" y="13167"/>
                </a:cubicBezTo>
                <a:cubicBezTo>
                  <a:pt x="23000" y="13367"/>
                  <a:pt x="22873" y="13511"/>
                  <a:pt x="22692" y="13625"/>
                </a:cubicBezTo>
                <a:cubicBezTo>
                  <a:pt x="22485" y="13759"/>
                  <a:pt x="22288" y="13912"/>
                  <a:pt x="22084" y="14060"/>
                </a:cubicBezTo>
                <a:cubicBezTo>
                  <a:pt x="22034" y="14096"/>
                  <a:pt x="21974" y="14130"/>
                  <a:pt x="21890" y="14180"/>
                </a:cubicBezTo>
                <a:cubicBezTo>
                  <a:pt x="21920" y="13785"/>
                  <a:pt x="21947" y="13424"/>
                  <a:pt x="22244" y="13154"/>
                </a:cubicBezTo>
                <a:cubicBezTo>
                  <a:pt x="22569" y="12853"/>
                  <a:pt x="22886" y="12552"/>
                  <a:pt x="23211" y="12251"/>
                </a:cubicBezTo>
                <a:cubicBezTo>
                  <a:pt x="23257" y="12207"/>
                  <a:pt x="23318" y="12174"/>
                  <a:pt x="23371" y="12137"/>
                </a:cubicBezTo>
                <a:close/>
                <a:moveTo>
                  <a:pt x="17988" y="12221"/>
                </a:moveTo>
                <a:cubicBezTo>
                  <a:pt x="18406" y="12853"/>
                  <a:pt x="18687" y="13525"/>
                  <a:pt x="18627" y="14307"/>
                </a:cubicBezTo>
                <a:cubicBezTo>
                  <a:pt x="18389" y="13615"/>
                  <a:pt x="18155" y="12926"/>
                  <a:pt x="17921" y="12237"/>
                </a:cubicBezTo>
                <a:cubicBezTo>
                  <a:pt x="17948" y="12234"/>
                  <a:pt x="17968" y="12224"/>
                  <a:pt x="17988" y="12221"/>
                </a:cubicBezTo>
                <a:close/>
                <a:moveTo>
                  <a:pt x="8934" y="2108"/>
                </a:moveTo>
                <a:cubicBezTo>
                  <a:pt x="9012" y="2108"/>
                  <a:pt x="9092" y="2114"/>
                  <a:pt x="9175" y="2127"/>
                </a:cubicBezTo>
                <a:cubicBezTo>
                  <a:pt x="9767" y="2217"/>
                  <a:pt x="10342" y="2374"/>
                  <a:pt x="10903" y="2568"/>
                </a:cubicBezTo>
                <a:cubicBezTo>
                  <a:pt x="11489" y="2769"/>
                  <a:pt x="11950" y="3173"/>
                  <a:pt x="12415" y="3561"/>
                </a:cubicBezTo>
                <a:cubicBezTo>
                  <a:pt x="12565" y="3692"/>
                  <a:pt x="12706" y="3839"/>
                  <a:pt x="12843" y="3982"/>
                </a:cubicBezTo>
                <a:cubicBezTo>
                  <a:pt x="13284" y="4457"/>
                  <a:pt x="13802" y="4845"/>
                  <a:pt x="14287" y="5266"/>
                </a:cubicBezTo>
                <a:cubicBezTo>
                  <a:pt x="14595" y="5534"/>
                  <a:pt x="14889" y="5811"/>
                  <a:pt x="15046" y="6196"/>
                </a:cubicBezTo>
                <a:cubicBezTo>
                  <a:pt x="15130" y="6386"/>
                  <a:pt x="15216" y="6587"/>
                  <a:pt x="15247" y="6791"/>
                </a:cubicBezTo>
                <a:cubicBezTo>
                  <a:pt x="15350" y="7470"/>
                  <a:pt x="15608" y="8088"/>
                  <a:pt x="15919" y="8690"/>
                </a:cubicBezTo>
                <a:cubicBezTo>
                  <a:pt x="16193" y="9222"/>
                  <a:pt x="16454" y="9757"/>
                  <a:pt x="16744" y="10278"/>
                </a:cubicBezTo>
                <a:cubicBezTo>
                  <a:pt x="16938" y="10639"/>
                  <a:pt x="17179" y="10984"/>
                  <a:pt x="17386" y="11338"/>
                </a:cubicBezTo>
                <a:cubicBezTo>
                  <a:pt x="17490" y="11519"/>
                  <a:pt x="17597" y="11706"/>
                  <a:pt x="17667" y="11903"/>
                </a:cubicBezTo>
                <a:cubicBezTo>
                  <a:pt x="17901" y="12565"/>
                  <a:pt x="18122" y="13234"/>
                  <a:pt x="18343" y="13896"/>
                </a:cubicBezTo>
                <a:cubicBezTo>
                  <a:pt x="18399" y="14060"/>
                  <a:pt x="18440" y="14227"/>
                  <a:pt x="18493" y="14424"/>
                </a:cubicBezTo>
                <a:cubicBezTo>
                  <a:pt x="18302" y="14387"/>
                  <a:pt x="18256" y="14270"/>
                  <a:pt x="18206" y="14153"/>
                </a:cubicBezTo>
                <a:cubicBezTo>
                  <a:pt x="17975" y="13692"/>
                  <a:pt x="17697" y="13267"/>
                  <a:pt x="17340" y="12899"/>
                </a:cubicBezTo>
                <a:cubicBezTo>
                  <a:pt x="17156" y="12702"/>
                  <a:pt x="16955" y="12518"/>
                  <a:pt x="16748" y="12351"/>
                </a:cubicBezTo>
                <a:cubicBezTo>
                  <a:pt x="16333" y="12017"/>
                  <a:pt x="15962" y="11639"/>
                  <a:pt x="15634" y="11221"/>
                </a:cubicBezTo>
                <a:cubicBezTo>
                  <a:pt x="15196" y="10663"/>
                  <a:pt x="14641" y="10265"/>
                  <a:pt x="13969" y="10034"/>
                </a:cubicBezTo>
                <a:cubicBezTo>
                  <a:pt x="13689" y="9937"/>
                  <a:pt x="13394" y="9874"/>
                  <a:pt x="13107" y="9797"/>
                </a:cubicBezTo>
                <a:cubicBezTo>
                  <a:pt x="12592" y="9663"/>
                  <a:pt x="12080" y="9546"/>
                  <a:pt x="11569" y="9406"/>
                </a:cubicBezTo>
                <a:cubicBezTo>
                  <a:pt x="11375" y="9350"/>
                  <a:pt x="11185" y="9323"/>
                  <a:pt x="10998" y="9323"/>
                </a:cubicBezTo>
                <a:cubicBezTo>
                  <a:pt x="10647" y="9323"/>
                  <a:pt x="10308" y="9418"/>
                  <a:pt x="9981" y="9599"/>
                </a:cubicBezTo>
                <a:cubicBezTo>
                  <a:pt x="9910" y="9643"/>
                  <a:pt x="9830" y="9683"/>
                  <a:pt x="9740" y="9730"/>
                </a:cubicBezTo>
                <a:cubicBezTo>
                  <a:pt x="9616" y="9549"/>
                  <a:pt x="9499" y="9379"/>
                  <a:pt x="9382" y="9205"/>
                </a:cubicBezTo>
                <a:cubicBezTo>
                  <a:pt x="9101" y="8790"/>
                  <a:pt x="8794" y="8396"/>
                  <a:pt x="8426" y="8055"/>
                </a:cubicBezTo>
                <a:cubicBezTo>
                  <a:pt x="8075" y="7724"/>
                  <a:pt x="7734" y="7389"/>
                  <a:pt x="7379" y="7058"/>
                </a:cubicBezTo>
                <a:cubicBezTo>
                  <a:pt x="7182" y="6875"/>
                  <a:pt x="7015" y="6667"/>
                  <a:pt x="6875" y="6433"/>
                </a:cubicBezTo>
                <a:cubicBezTo>
                  <a:pt x="6567" y="5898"/>
                  <a:pt x="6096" y="5567"/>
                  <a:pt x="5514" y="5387"/>
                </a:cubicBezTo>
                <a:cubicBezTo>
                  <a:pt x="5206" y="5296"/>
                  <a:pt x="4899" y="5230"/>
                  <a:pt x="4594" y="5146"/>
                </a:cubicBezTo>
                <a:cubicBezTo>
                  <a:pt x="4541" y="5133"/>
                  <a:pt x="4491" y="5109"/>
                  <a:pt x="4424" y="5082"/>
                </a:cubicBezTo>
                <a:cubicBezTo>
                  <a:pt x="4718" y="4912"/>
                  <a:pt x="4996" y="4762"/>
                  <a:pt x="5266" y="4598"/>
                </a:cubicBezTo>
                <a:cubicBezTo>
                  <a:pt x="5928" y="4200"/>
                  <a:pt x="6524" y="3715"/>
                  <a:pt x="7119" y="3224"/>
                </a:cubicBezTo>
                <a:cubicBezTo>
                  <a:pt x="7443" y="2956"/>
                  <a:pt x="7771" y="2682"/>
                  <a:pt x="8095" y="2414"/>
                </a:cubicBezTo>
                <a:cubicBezTo>
                  <a:pt x="8349" y="2209"/>
                  <a:pt x="8624" y="2108"/>
                  <a:pt x="8934" y="2108"/>
                </a:cubicBezTo>
                <a:close/>
                <a:moveTo>
                  <a:pt x="18506" y="14712"/>
                </a:moveTo>
                <a:cubicBezTo>
                  <a:pt x="18533" y="14748"/>
                  <a:pt x="18557" y="14782"/>
                  <a:pt x="18583" y="14815"/>
                </a:cubicBezTo>
                <a:cubicBezTo>
                  <a:pt x="18567" y="14825"/>
                  <a:pt x="18543" y="14832"/>
                  <a:pt x="18526" y="14842"/>
                </a:cubicBezTo>
                <a:cubicBezTo>
                  <a:pt x="18510" y="14805"/>
                  <a:pt x="18493" y="14772"/>
                  <a:pt x="18476" y="14728"/>
                </a:cubicBezTo>
                <a:cubicBezTo>
                  <a:pt x="18486" y="14725"/>
                  <a:pt x="18500" y="14715"/>
                  <a:pt x="18506" y="14712"/>
                </a:cubicBezTo>
                <a:close/>
                <a:moveTo>
                  <a:pt x="22181" y="12401"/>
                </a:moveTo>
                <a:lnTo>
                  <a:pt x="22181" y="12401"/>
                </a:lnTo>
                <a:cubicBezTo>
                  <a:pt x="22087" y="12716"/>
                  <a:pt x="22004" y="13003"/>
                  <a:pt x="21913" y="13291"/>
                </a:cubicBezTo>
                <a:cubicBezTo>
                  <a:pt x="21897" y="13344"/>
                  <a:pt x="21863" y="13394"/>
                  <a:pt x="21830" y="13441"/>
                </a:cubicBezTo>
                <a:cubicBezTo>
                  <a:pt x="21562" y="13775"/>
                  <a:pt x="21302" y="14126"/>
                  <a:pt x="21014" y="14444"/>
                </a:cubicBezTo>
                <a:cubicBezTo>
                  <a:pt x="20847" y="14628"/>
                  <a:pt x="20633" y="14765"/>
                  <a:pt x="20439" y="14915"/>
                </a:cubicBezTo>
                <a:cubicBezTo>
                  <a:pt x="20379" y="14959"/>
                  <a:pt x="20299" y="14966"/>
                  <a:pt x="20205" y="14999"/>
                </a:cubicBezTo>
                <a:cubicBezTo>
                  <a:pt x="20212" y="14912"/>
                  <a:pt x="20198" y="14855"/>
                  <a:pt x="20215" y="14812"/>
                </a:cubicBezTo>
                <a:cubicBezTo>
                  <a:pt x="20312" y="14611"/>
                  <a:pt x="20389" y="14397"/>
                  <a:pt x="20516" y="14223"/>
                </a:cubicBezTo>
                <a:cubicBezTo>
                  <a:pt x="20981" y="13588"/>
                  <a:pt x="21542" y="13033"/>
                  <a:pt x="22071" y="12451"/>
                </a:cubicBezTo>
                <a:cubicBezTo>
                  <a:pt x="22094" y="12431"/>
                  <a:pt x="22121" y="12425"/>
                  <a:pt x="22181" y="12401"/>
                </a:cubicBezTo>
                <a:close/>
                <a:moveTo>
                  <a:pt x="21796" y="13705"/>
                </a:moveTo>
                <a:lnTo>
                  <a:pt x="21796" y="13705"/>
                </a:lnTo>
                <a:cubicBezTo>
                  <a:pt x="21776" y="13919"/>
                  <a:pt x="21750" y="14076"/>
                  <a:pt x="21736" y="14240"/>
                </a:cubicBezTo>
                <a:cubicBezTo>
                  <a:pt x="21733" y="14344"/>
                  <a:pt x="21653" y="14384"/>
                  <a:pt x="21586" y="14431"/>
                </a:cubicBezTo>
                <a:cubicBezTo>
                  <a:pt x="21191" y="14715"/>
                  <a:pt x="20790" y="14992"/>
                  <a:pt x="20389" y="15273"/>
                </a:cubicBezTo>
                <a:cubicBezTo>
                  <a:pt x="20315" y="15323"/>
                  <a:pt x="20245" y="15367"/>
                  <a:pt x="20138" y="15440"/>
                </a:cubicBezTo>
                <a:cubicBezTo>
                  <a:pt x="20138" y="15323"/>
                  <a:pt x="20141" y="15233"/>
                  <a:pt x="20141" y="15133"/>
                </a:cubicBezTo>
                <a:cubicBezTo>
                  <a:pt x="20660" y="15059"/>
                  <a:pt x="20961" y="14691"/>
                  <a:pt x="21275" y="14340"/>
                </a:cubicBezTo>
                <a:cubicBezTo>
                  <a:pt x="21445" y="14147"/>
                  <a:pt x="21602" y="13943"/>
                  <a:pt x="21796" y="13705"/>
                </a:cubicBezTo>
                <a:close/>
                <a:moveTo>
                  <a:pt x="22966" y="104"/>
                </a:moveTo>
                <a:cubicBezTo>
                  <a:pt x="23310" y="104"/>
                  <a:pt x="23654" y="137"/>
                  <a:pt x="23996" y="218"/>
                </a:cubicBezTo>
                <a:cubicBezTo>
                  <a:pt x="24615" y="365"/>
                  <a:pt x="25066" y="719"/>
                  <a:pt x="25374" y="1271"/>
                </a:cubicBezTo>
                <a:cubicBezTo>
                  <a:pt x="25447" y="1411"/>
                  <a:pt x="25524" y="1559"/>
                  <a:pt x="25578" y="1712"/>
                </a:cubicBezTo>
                <a:cubicBezTo>
                  <a:pt x="25832" y="2398"/>
                  <a:pt x="26079" y="3090"/>
                  <a:pt x="26327" y="3779"/>
                </a:cubicBezTo>
                <a:cubicBezTo>
                  <a:pt x="26370" y="3902"/>
                  <a:pt x="26400" y="4039"/>
                  <a:pt x="26434" y="4160"/>
                </a:cubicBezTo>
                <a:cubicBezTo>
                  <a:pt x="26397" y="4207"/>
                  <a:pt x="26380" y="4237"/>
                  <a:pt x="26350" y="4263"/>
                </a:cubicBezTo>
                <a:cubicBezTo>
                  <a:pt x="25641" y="4865"/>
                  <a:pt x="25143" y="5627"/>
                  <a:pt x="24682" y="6420"/>
                </a:cubicBezTo>
                <a:cubicBezTo>
                  <a:pt x="24053" y="7513"/>
                  <a:pt x="23542" y="8663"/>
                  <a:pt x="23077" y="9840"/>
                </a:cubicBezTo>
                <a:cubicBezTo>
                  <a:pt x="22823" y="10482"/>
                  <a:pt x="22619" y="11147"/>
                  <a:pt x="22402" y="11803"/>
                </a:cubicBezTo>
                <a:cubicBezTo>
                  <a:pt x="22355" y="11947"/>
                  <a:pt x="22285" y="12057"/>
                  <a:pt x="22184" y="12167"/>
                </a:cubicBezTo>
                <a:cubicBezTo>
                  <a:pt x="21716" y="12675"/>
                  <a:pt x="21248" y="13187"/>
                  <a:pt x="20783" y="13702"/>
                </a:cubicBezTo>
                <a:cubicBezTo>
                  <a:pt x="20626" y="13876"/>
                  <a:pt x="20482" y="14070"/>
                  <a:pt x="20315" y="14277"/>
                </a:cubicBezTo>
                <a:cubicBezTo>
                  <a:pt x="20309" y="14213"/>
                  <a:pt x="20295" y="14177"/>
                  <a:pt x="20302" y="14143"/>
                </a:cubicBezTo>
                <a:cubicBezTo>
                  <a:pt x="20419" y="13602"/>
                  <a:pt x="20519" y="13053"/>
                  <a:pt x="20663" y="12515"/>
                </a:cubicBezTo>
                <a:cubicBezTo>
                  <a:pt x="20730" y="12251"/>
                  <a:pt x="20850" y="11990"/>
                  <a:pt x="20981" y="11746"/>
                </a:cubicBezTo>
                <a:cubicBezTo>
                  <a:pt x="21188" y="11351"/>
                  <a:pt x="21325" y="10930"/>
                  <a:pt x="21472" y="10516"/>
                </a:cubicBezTo>
                <a:cubicBezTo>
                  <a:pt x="21709" y="9877"/>
                  <a:pt x="21943" y="9232"/>
                  <a:pt x="22178" y="8593"/>
                </a:cubicBezTo>
                <a:cubicBezTo>
                  <a:pt x="22221" y="8473"/>
                  <a:pt x="22295" y="8386"/>
                  <a:pt x="22398" y="8302"/>
                </a:cubicBezTo>
                <a:cubicBezTo>
                  <a:pt x="22712" y="8055"/>
                  <a:pt x="22903" y="7724"/>
                  <a:pt x="22980" y="7333"/>
                </a:cubicBezTo>
                <a:cubicBezTo>
                  <a:pt x="23003" y="7206"/>
                  <a:pt x="23013" y="7085"/>
                  <a:pt x="22936" y="6972"/>
                </a:cubicBezTo>
                <a:cubicBezTo>
                  <a:pt x="22904" y="6966"/>
                  <a:pt x="22873" y="6964"/>
                  <a:pt x="22842" y="6964"/>
                </a:cubicBezTo>
                <a:cubicBezTo>
                  <a:pt x="22652" y="6964"/>
                  <a:pt x="22507" y="7062"/>
                  <a:pt x="22412" y="7232"/>
                </a:cubicBezTo>
                <a:cubicBezTo>
                  <a:pt x="22301" y="7416"/>
                  <a:pt x="22204" y="7603"/>
                  <a:pt x="22121" y="7794"/>
                </a:cubicBezTo>
                <a:cubicBezTo>
                  <a:pt x="22064" y="7928"/>
                  <a:pt x="22050" y="8078"/>
                  <a:pt x="22111" y="8219"/>
                </a:cubicBezTo>
                <a:cubicBezTo>
                  <a:pt x="22151" y="8319"/>
                  <a:pt x="22121" y="8396"/>
                  <a:pt x="22087" y="8489"/>
                </a:cubicBezTo>
                <a:cubicBezTo>
                  <a:pt x="21820" y="9198"/>
                  <a:pt x="21562" y="9914"/>
                  <a:pt x="21295" y="10626"/>
                </a:cubicBezTo>
                <a:cubicBezTo>
                  <a:pt x="21148" y="11000"/>
                  <a:pt x="21037" y="11388"/>
                  <a:pt x="20823" y="11736"/>
                </a:cubicBezTo>
                <a:cubicBezTo>
                  <a:pt x="20599" y="12087"/>
                  <a:pt x="20492" y="12492"/>
                  <a:pt x="20409" y="12899"/>
                </a:cubicBezTo>
                <a:cubicBezTo>
                  <a:pt x="20232" y="13735"/>
                  <a:pt x="20048" y="14571"/>
                  <a:pt x="19981" y="15427"/>
                </a:cubicBezTo>
                <a:cubicBezTo>
                  <a:pt x="19981" y="15450"/>
                  <a:pt x="19957" y="15477"/>
                  <a:pt x="19911" y="15547"/>
                </a:cubicBezTo>
                <a:cubicBezTo>
                  <a:pt x="19881" y="15307"/>
                  <a:pt x="19847" y="15106"/>
                  <a:pt x="19837" y="14909"/>
                </a:cubicBezTo>
                <a:cubicBezTo>
                  <a:pt x="19764" y="13919"/>
                  <a:pt x="19830" y="12926"/>
                  <a:pt x="19924" y="11940"/>
                </a:cubicBezTo>
                <a:cubicBezTo>
                  <a:pt x="20004" y="11097"/>
                  <a:pt x="20081" y="10251"/>
                  <a:pt x="20262" y="9426"/>
                </a:cubicBezTo>
                <a:cubicBezTo>
                  <a:pt x="20416" y="8727"/>
                  <a:pt x="20593" y="8038"/>
                  <a:pt x="20760" y="7349"/>
                </a:cubicBezTo>
                <a:cubicBezTo>
                  <a:pt x="20777" y="7286"/>
                  <a:pt x="20797" y="7216"/>
                  <a:pt x="20840" y="7169"/>
                </a:cubicBezTo>
                <a:cubicBezTo>
                  <a:pt x="21118" y="6875"/>
                  <a:pt x="21245" y="6500"/>
                  <a:pt x="21385" y="6132"/>
                </a:cubicBezTo>
                <a:cubicBezTo>
                  <a:pt x="21485" y="5872"/>
                  <a:pt x="21546" y="5597"/>
                  <a:pt x="21546" y="5317"/>
                </a:cubicBezTo>
                <a:cubicBezTo>
                  <a:pt x="21546" y="5183"/>
                  <a:pt x="21532" y="5046"/>
                  <a:pt x="21499" y="4915"/>
                </a:cubicBezTo>
                <a:cubicBezTo>
                  <a:pt x="21445" y="4689"/>
                  <a:pt x="21347" y="4610"/>
                  <a:pt x="21127" y="4610"/>
                </a:cubicBezTo>
                <a:cubicBezTo>
                  <a:pt x="21113" y="4610"/>
                  <a:pt x="21099" y="4610"/>
                  <a:pt x="21084" y="4611"/>
                </a:cubicBezTo>
                <a:cubicBezTo>
                  <a:pt x="21047" y="4614"/>
                  <a:pt x="21011" y="4624"/>
                  <a:pt x="20934" y="4631"/>
                </a:cubicBezTo>
                <a:cubicBezTo>
                  <a:pt x="20656" y="5153"/>
                  <a:pt x="20375" y="5671"/>
                  <a:pt x="20349" y="6276"/>
                </a:cubicBezTo>
                <a:cubicBezTo>
                  <a:pt x="20342" y="6413"/>
                  <a:pt x="20345" y="6547"/>
                  <a:pt x="20349" y="6677"/>
                </a:cubicBezTo>
                <a:cubicBezTo>
                  <a:pt x="20355" y="6911"/>
                  <a:pt x="20406" y="7122"/>
                  <a:pt x="20676" y="7219"/>
                </a:cubicBezTo>
                <a:cubicBezTo>
                  <a:pt x="20609" y="7490"/>
                  <a:pt x="20556" y="7744"/>
                  <a:pt x="20489" y="7991"/>
                </a:cubicBezTo>
                <a:cubicBezTo>
                  <a:pt x="20128" y="9292"/>
                  <a:pt x="19914" y="10616"/>
                  <a:pt x="19807" y="11960"/>
                </a:cubicBezTo>
                <a:cubicBezTo>
                  <a:pt x="19730" y="12940"/>
                  <a:pt x="19663" y="13916"/>
                  <a:pt x="19723" y="14899"/>
                </a:cubicBezTo>
                <a:cubicBezTo>
                  <a:pt x="19727" y="14915"/>
                  <a:pt x="19710" y="14932"/>
                  <a:pt x="19690" y="14982"/>
                </a:cubicBezTo>
                <a:cubicBezTo>
                  <a:pt x="19657" y="14919"/>
                  <a:pt x="19626" y="14879"/>
                  <a:pt x="19610" y="14832"/>
                </a:cubicBezTo>
                <a:cubicBezTo>
                  <a:pt x="19426" y="14367"/>
                  <a:pt x="19229" y="13909"/>
                  <a:pt x="19071" y="13431"/>
                </a:cubicBezTo>
                <a:cubicBezTo>
                  <a:pt x="18951" y="13070"/>
                  <a:pt x="18874" y="12689"/>
                  <a:pt x="18791" y="12311"/>
                </a:cubicBezTo>
                <a:cubicBezTo>
                  <a:pt x="18567" y="11318"/>
                  <a:pt x="18349" y="10318"/>
                  <a:pt x="18125" y="9325"/>
                </a:cubicBezTo>
                <a:cubicBezTo>
                  <a:pt x="18102" y="9212"/>
                  <a:pt x="18102" y="9108"/>
                  <a:pt x="18129" y="8991"/>
                </a:cubicBezTo>
                <a:cubicBezTo>
                  <a:pt x="18222" y="8596"/>
                  <a:pt x="18256" y="8192"/>
                  <a:pt x="18226" y="7787"/>
                </a:cubicBezTo>
                <a:cubicBezTo>
                  <a:pt x="18202" y="7386"/>
                  <a:pt x="18142" y="6985"/>
                  <a:pt x="18089" y="6584"/>
                </a:cubicBezTo>
                <a:cubicBezTo>
                  <a:pt x="18072" y="6450"/>
                  <a:pt x="18025" y="6320"/>
                  <a:pt x="17982" y="6192"/>
                </a:cubicBezTo>
                <a:cubicBezTo>
                  <a:pt x="17938" y="6069"/>
                  <a:pt x="17858" y="5975"/>
                  <a:pt x="17731" y="5948"/>
                </a:cubicBezTo>
                <a:cubicBezTo>
                  <a:pt x="17654" y="6005"/>
                  <a:pt x="17584" y="6049"/>
                  <a:pt x="17523" y="6106"/>
                </a:cubicBezTo>
                <a:cubicBezTo>
                  <a:pt x="17487" y="6142"/>
                  <a:pt x="17460" y="6203"/>
                  <a:pt x="17457" y="6253"/>
                </a:cubicBezTo>
                <a:cubicBezTo>
                  <a:pt x="17406" y="6972"/>
                  <a:pt x="17360" y="7690"/>
                  <a:pt x="17483" y="8409"/>
                </a:cubicBezTo>
                <a:cubicBezTo>
                  <a:pt x="17503" y="8543"/>
                  <a:pt x="17537" y="8673"/>
                  <a:pt x="17574" y="8800"/>
                </a:cubicBezTo>
                <a:cubicBezTo>
                  <a:pt x="17634" y="9014"/>
                  <a:pt x="17734" y="9195"/>
                  <a:pt x="17978" y="9252"/>
                </a:cubicBezTo>
                <a:cubicBezTo>
                  <a:pt x="18072" y="9613"/>
                  <a:pt x="18162" y="9967"/>
                  <a:pt x="18242" y="10322"/>
                </a:cubicBezTo>
                <a:cubicBezTo>
                  <a:pt x="18420" y="11131"/>
                  <a:pt x="18593" y="11940"/>
                  <a:pt x="18754" y="12752"/>
                </a:cubicBezTo>
                <a:cubicBezTo>
                  <a:pt x="18847" y="13244"/>
                  <a:pt x="19045" y="13705"/>
                  <a:pt x="19225" y="14173"/>
                </a:cubicBezTo>
                <a:cubicBezTo>
                  <a:pt x="19376" y="14561"/>
                  <a:pt x="19526" y="14946"/>
                  <a:pt x="19677" y="15330"/>
                </a:cubicBezTo>
                <a:cubicBezTo>
                  <a:pt x="19690" y="15364"/>
                  <a:pt x="19690" y="15397"/>
                  <a:pt x="19707" y="15467"/>
                </a:cubicBezTo>
                <a:cubicBezTo>
                  <a:pt x="19643" y="15430"/>
                  <a:pt x="19613" y="15414"/>
                  <a:pt x="19583" y="15387"/>
                </a:cubicBezTo>
                <a:cubicBezTo>
                  <a:pt x="19372" y="15210"/>
                  <a:pt x="19162" y="15026"/>
                  <a:pt x="18944" y="14849"/>
                </a:cubicBezTo>
                <a:cubicBezTo>
                  <a:pt x="18864" y="14782"/>
                  <a:pt x="18821" y="14722"/>
                  <a:pt x="18827" y="14608"/>
                </a:cubicBezTo>
                <a:cubicBezTo>
                  <a:pt x="18891" y="13608"/>
                  <a:pt x="18537" y="12742"/>
                  <a:pt x="17978" y="11936"/>
                </a:cubicBezTo>
                <a:cubicBezTo>
                  <a:pt x="17804" y="11686"/>
                  <a:pt x="17661" y="11412"/>
                  <a:pt x="17510" y="11144"/>
                </a:cubicBezTo>
                <a:cubicBezTo>
                  <a:pt x="17216" y="10623"/>
                  <a:pt x="16932" y="10101"/>
                  <a:pt x="16624" y="9589"/>
                </a:cubicBezTo>
                <a:cubicBezTo>
                  <a:pt x="16474" y="9339"/>
                  <a:pt x="16337" y="9088"/>
                  <a:pt x="16250" y="8810"/>
                </a:cubicBezTo>
                <a:cubicBezTo>
                  <a:pt x="16029" y="8122"/>
                  <a:pt x="15782" y="7443"/>
                  <a:pt x="15598" y="6748"/>
                </a:cubicBezTo>
                <a:cubicBezTo>
                  <a:pt x="15347" y="5798"/>
                  <a:pt x="15297" y="4832"/>
                  <a:pt x="15471" y="3859"/>
                </a:cubicBezTo>
                <a:cubicBezTo>
                  <a:pt x="15544" y="3458"/>
                  <a:pt x="15668" y="3076"/>
                  <a:pt x="15845" y="2709"/>
                </a:cubicBezTo>
                <a:cubicBezTo>
                  <a:pt x="16066" y="2247"/>
                  <a:pt x="16273" y="1776"/>
                  <a:pt x="16591" y="1375"/>
                </a:cubicBezTo>
                <a:cubicBezTo>
                  <a:pt x="16791" y="1121"/>
                  <a:pt x="17019" y="883"/>
                  <a:pt x="17249" y="652"/>
                </a:cubicBezTo>
                <a:cubicBezTo>
                  <a:pt x="17533" y="368"/>
                  <a:pt x="17885" y="214"/>
                  <a:pt x="18279" y="188"/>
                </a:cubicBezTo>
                <a:cubicBezTo>
                  <a:pt x="18468" y="177"/>
                  <a:pt x="18658" y="161"/>
                  <a:pt x="18847" y="161"/>
                </a:cubicBezTo>
                <a:cubicBezTo>
                  <a:pt x="18956" y="161"/>
                  <a:pt x="19064" y="166"/>
                  <a:pt x="19172" y="181"/>
                </a:cubicBezTo>
                <a:cubicBezTo>
                  <a:pt x="19595" y="236"/>
                  <a:pt x="20017" y="259"/>
                  <a:pt x="20440" y="259"/>
                </a:cubicBezTo>
                <a:cubicBezTo>
                  <a:pt x="21072" y="259"/>
                  <a:pt x="21703" y="208"/>
                  <a:pt x="22335" y="138"/>
                </a:cubicBezTo>
                <a:cubicBezTo>
                  <a:pt x="22545" y="116"/>
                  <a:pt x="22756" y="104"/>
                  <a:pt x="22966" y="104"/>
                </a:cubicBezTo>
                <a:close/>
                <a:moveTo>
                  <a:pt x="22763" y="13725"/>
                </a:moveTo>
                <a:cubicBezTo>
                  <a:pt x="22779" y="13739"/>
                  <a:pt x="22789" y="13755"/>
                  <a:pt x="22806" y="13769"/>
                </a:cubicBezTo>
                <a:cubicBezTo>
                  <a:pt x="22803" y="13792"/>
                  <a:pt x="22803" y="13822"/>
                  <a:pt x="22796" y="13846"/>
                </a:cubicBezTo>
                <a:cubicBezTo>
                  <a:pt x="22569" y="14404"/>
                  <a:pt x="22338" y="14959"/>
                  <a:pt x="22097" y="15551"/>
                </a:cubicBezTo>
                <a:cubicBezTo>
                  <a:pt x="22064" y="15491"/>
                  <a:pt x="22037" y="15454"/>
                  <a:pt x="22030" y="15417"/>
                </a:cubicBezTo>
                <a:cubicBezTo>
                  <a:pt x="21980" y="15133"/>
                  <a:pt x="21933" y="14849"/>
                  <a:pt x="21880" y="14571"/>
                </a:cubicBezTo>
                <a:cubicBezTo>
                  <a:pt x="21853" y="14441"/>
                  <a:pt x="21893" y="14354"/>
                  <a:pt x="22000" y="14277"/>
                </a:cubicBezTo>
                <a:cubicBezTo>
                  <a:pt x="22261" y="14103"/>
                  <a:pt x="22505" y="13909"/>
                  <a:pt x="22763" y="13725"/>
                </a:cubicBezTo>
                <a:close/>
                <a:moveTo>
                  <a:pt x="8729" y="13373"/>
                </a:moveTo>
                <a:cubicBezTo>
                  <a:pt x="9244" y="13373"/>
                  <a:pt x="9762" y="13404"/>
                  <a:pt x="10282" y="13458"/>
                </a:cubicBezTo>
                <a:cubicBezTo>
                  <a:pt x="11616" y="13602"/>
                  <a:pt x="12886" y="13963"/>
                  <a:pt x="14123" y="14457"/>
                </a:cubicBezTo>
                <a:cubicBezTo>
                  <a:pt x="14391" y="14561"/>
                  <a:pt x="14655" y="14688"/>
                  <a:pt x="14922" y="14792"/>
                </a:cubicBezTo>
                <a:cubicBezTo>
                  <a:pt x="15578" y="15049"/>
                  <a:pt x="16233" y="15297"/>
                  <a:pt x="16885" y="15557"/>
                </a:cubicBezTo>
                <a:cubicBezTo>
                  <a:pt x="17303" y="15725"/>
                  <a:pt x="17747" y="15842"/>
                  <a:pt x="18115" y="16119"/>
                </a:cubicBezTo>
                <a:cubicBezTo>
                  <a:pt x="18165" y="16153"/>
                  <a:pt x="18206" y="16203"/>
                  <a:pt x="18226" y="16286"/>
                </a:cubicBezTo>
                <a:cubicBezTo>
                  <a:pt x="17233" y="16086"/>
                  <a:pt x="16230" y="15912"/>
                  <a:pt x="15243" y="15678"/>
                </a:cubicBezTo>
                <a:cubicBezTo>
                  <a:pt x="14702" y="15547"/>
                  <a:pt x="14183" y="15330"/>
                  <a:pt x="13658" y="15146"/>
                </a:cubicBezTo>
                <a:cubicBezTo>
                  <a:pt x="13113" y="14959"/>
                  <a:pt x="12575" y="14758"/>
                  <a:pt x="12027" y="14571"/>
                </a:cubicBezTo>
                <a:cubicBezTo>
                  <a:pt x="11670" y="14447"/>
                  <a:pt x="11304" y="14389"/>
                  <a:pt x="10932" y="14389"/>
                </a:cubicBezTo>
                <a:cubicBezTo>
                  <a:pt x="10823" y="14389"/>
                  <a:pt x="10713" y="14394"/>
                  <a:pt x="10603" y="14404"/>
                </a:cubicBezTo>
                <a:cubicBezTo>
                  <a:pt x="10001" y="14457"/>
                  <a:pt x="9396" y="14514"/>
                  <a:pt x="8797" y="14605"/>
                </a:cubicBezTo>
                <a:cubicBezTo>
                  <a:pt x="8239" y="14688"/>
                  <a:pt x="7674" y="14748"/>
                  <a:pt x="7105" y="14765"/>
                </a:cubicBezTo>
                <a:cubicBezTo>
                  <a:pt x="6049" y="14798"/>
                  <a:pt x="5022" y="15016"/>
                  <a:pt x="4036" y="15394"/>
                </a:cubicBezTo>
                <a:cubicBezTo>
                  <a:pt x="3625" y="15547"/>
                  <a:pt x="3224" y="15735"/>
                  <a:pt x="2822" y="15919"/>
                </a:cubicBezTo>
                <a:cubicBezTo>
                  <a:pt x="2274" y="16176"/>
                  <a:pt x="1776" y="16497"/>
                  <a:pt x="1341" y="16915"/>
                </a:cubicBezTo>
                <a:cubicBezTo>
                  <a:pt x="1304" y="16945"/>
                  <a:pt x="1268" y="16968"/>
                  <a:pt x="1231" y="16998"/>
                </a:cubicBezTo>
                <a:cubicBezTo>
                  <a:pt x="1385" y="16487"/>
                  <a:pt x="1739" y="16116"/>
                  <a:pt x="2140" y="15808"/>
                </a:cubicBezTo>
                <a:cubicBezTo>
                  <a:pt x="2682" y="15397"/>
                  <a:pt x="3244" y="15006"/>
                  <a:pt x="3812" y="14628"/>
                </a:cubicBezTo>
                <a:cubicBezTo>
                  <a:pt x="4444" y="14210"/>
                  <a:pt x="5153" y="13969"/>
                  <a:pt x="5875" y="13755"/>
                </a:cubicBezTo>
                <a:cubicBezTo>
                  <a:pt x="6819" y="13481"/>
                  <a:pt x="7770" y="13373"/>
                  <a:pt x="8729" y="13373"/>
                </a:cubicBezTo>
                <a:close/>
                <a:moveTo>
                  <a:pt x="10961" y="9460"/>
                </a:moveTo>
                <a:cubicBezTo>
                  <a:pt x="11100" y="9460"/>
                  <a:pt x="11240" y="9477"/>
                  <a:pt x="11382" y="9509"/>
                </a:cubicBezTo>
                <a:cubicBezTo>
                  <a:pt x="11833" y="9609"/>
                  <a:pt x="12281" y="9720"/>
                  <a:pt x="12726" y="9833"/>
                </a:cubicBezTo>
                <a:cubicBezTo>
                  <a:pt x="13083" y="9927"/>
                  <a:pt x="13434" y="10017"/>
                  <a:pt x="13786" y="10121"/>
                </a:cubicBezTo>
                <a:cubicBezTo>
                  <a:pt x="14427" y="10312"/>
                  <a:pt x="14979" y="10649"/>
                  <a:pt x="15400" y="11174"/>
                </a:cubicBezTo>
                <a:cubicBezTo>
                  <a:pt x="15832" y="11709"/>
                  <a:pt x="16313" y="12194"/>
                  <a:pt x="16845" y="12625"/>
                </a:cubicBezTo>
                <a:cubicBezTo>
                  <a:pt x="17229" y="12940"/>
                  <a:pt x="17540" y="13311"/>
                  <a:pt x="17801" y="13732"/>
                </a:cubicBezTo>
                <a:cubicBezTo>
                  <a:pt x="17838" y="13795"/>
                  <a:pt x="17871" y="13862"/>
                  <a:pt x="17908" y="13929"/>
                </a:cubicBezTo>
                <a:cubicBezTo>
                  <a:pt x="17035" y="13357"/>
                  <a:pt x="16253" y="12672"/>
                  <a:pt x="15297" y="12227"/>
                </a:cubicBezTo>
                <a:cubicBezTo>
                  <a:pt x="15196" y="11706"/>
                  <a:pt x="14825" y="11442"/>
                  <a:pt x="14364" y="11268"/>
                </a:cubicBezTo>
                <a:cubicBezTo>
                  <a:pt x="14257" y="11224"/>
                  <a:pt x="14147" y="11188"/>
                  <a:pt x="14036" y="11168"/>
                </a:cubicBezTo>
                <a:cubicBezTo>
                  <a:pt x="13982" y="11155"/>
                  <a:pt x="13926" y="11139"/>
                  <a:pt x="13871" y="11139"/>
                </a:cubicBezTo>
                <a:cubicBezTo>
                  <a:pt x="13808" y="11139"/>
                  <a:pt x="13747" y="11161"/>
                  <a:pt x="13695" y="11234"/>
                </a:cubicBezTo>
                <a:cubicBezTo>
                  <a:pt x="13675" y="11268"/>
                  <a:pt x="13595" y="11261"/>
                  <a:pt x="13541" y="11274"/>
                </a:cubicBezTo>
                <a:cubicBezTo>
                  <a:pt x="13388" y="11321"/>
                  <a:pt x="13324" y="11442"/>
                  <a:pt x="13394" y="11585"/>
                </a:cubicBezTo>
                <a:cubicBezTo>
                  <a:pt x="13434" y="11659"/>
                  <a:pt x="13488" y="11733"/>
                  <a:pt x="13551" y="11789"/>
                </a:cubicBezTo>
                <a:cubicBezTo>
                  <a:pt x="13842" y="12067"/>
                  <a:pt x="14177" y="12267"/>
                  <a:pt x="14554" y="12401"/>
                </a:cubicBezTo>
                <a:cubicBezTo>
                  <a:pt x="14654" y="12434"/>
                  <a:pt x="14755" y="12458"/>
                  <a:pt x="14856" y="12458"/>
                </a:cubicBezTo>
                <a:cubicBezTo>
                  <a:pt x="14942" y="12458"/>
                  <a:pt x="15028" y="12441"/>
                  <a:pt x="15113" y="12395"/>
                </a:cubicBezTo>
                <a:cubicBezTo>
                  <a:pt x="15149" y="12374"/>
                  <a:pt x="15184" y="12366"/>
                  <a:pt x="15217" y="12366"/>
                </a:cubicBezTo>
                <a:cubicBezTo>
                  <a:pt x="15276" y="12366"/>
                  <a:pt x="15330" y="12391"/>
                  <a:pt x="15384" y="12421"/>
                </a:cubicBezTo>
                <a:cubicBezTo>
                  <a:pt x="15701" y="12602"/>
                  <a:pt x="16032" y="12769"/>
                  <a:pt x="16330" y="12976"/>
                </a:cubicBezTo>
                <a:cubicBezTo>
                  <a:pt x="16871" y="13361"/>
                  <a:pt x="17390" y="13775"/>
                  <a:pt x="17921" y="14173"/>
                </a:cubicBezTo>
                <a:cubicBezTo>
                  <a:pt x="18072" y="14284"/>
                  <a:pt x="18182" y="14424"/>
                  <a:pt x="18252" y="14598"/>
                </a:cubicBezTo>
                <a:cubicBezTo>
                  <a:pt x="18319" y="14772"/>
                  <a:pt x="18403" y="14932"/>
                  <a:pt x="18486" y="15096"/>
                </a:cubicBezTo>
                <a:cubicBezTo>
                  <a:pt x="18687" y="15487"/>
                  <a:pt x="18690" y="15902"/>
                  <a:pt x="18644" y="16363"/>
                </a:cubicBezTo>
                <a:cubicBezTo>
                  <a:pt x="18570" y="16303"/>
                  <a:pt x="18516" y="16266"/>
                  <a:pt x="18470" y="16226"/>
                </a:cubicBezTo>
                <a:cubicBezTo>
                  <a:pt x="18115" y="15885"/>
                  <a:pt x="17671" y="15701"/>
                  <a:pt x="17216" y="15534"/>
                </a:cubicBezTo>
                <a:cubicBezTo>
                  <a:pt x="16367" y="15220"/>
                  <a:pt x="15517" y="14919"/>
                  <a:pt x="14692" y="14548"/>
                </a:cubicBezTo>
                <a:cubicBezTo>
                  <a:pt x="12799" y="13695"/>
                  <a:pt x="10817" y="13230"/>
                  <a:pt x="8737" y="13227"/>
                </a:cubicBezTo>
                <a:cubicBezTo>
                  <a:pt x="8728" y="13227"/>
                  <a:pt x="8720" y="13227"/>
                  <a:pt x="8712" y="13227"/>
                </a:cubicBezTo>
                <a:cubicBezTo>
                  <a:pt x="7266" y="13227"/>
                  <a:pt x="5877" y="13511"/>
                  <a:pt x="4551" y="14083"/>
                </a:cubicBezTo>
                <a:cubicBezTo>
                  <a:pt x="4039" y="14307"/>
                  <a:pt x="3565" y="14601"/>
                  <a:pt x="3113" y="14936"/>
                </a:cubicBezTo>
                <a:cubicBezTo>
                  <a:pt x="2876" y="15116"/>
                  <a:pt x="2622" y="15277"/>
                  <a:pt x="2388" y="15460"/>
                </a:cubicBezTo>
                <a:cubicBezTo>
                  <a:pt x="2110" y="15681"/>
                  <a:pt x="1839" y="15912"/>
                  <a:pt x="1582" y="16153"/>
                </a:cubicBezTo>
                <a:cubicBezTo>
                  <a:pt x="1375" y="16346"/>
                  <a:pt x="1234" y="16587"/>
                  <a:pt x="1107" y="16838"/>
                </a:cubicBezTo>
                <a:cubicBezTo>
                  <a:pt x="973" y="17102"/>
                  <a:pt x="816" y="17353"/>
                  <a:pt x="522" y="17587"/>
                </a:cubicBezTo>
                <a:cubicBezTo>
                  <a:pt x="572" y="17467"/>
                  <a:pt x="599" y="17400"/>
                  <a:pt x="629" y="17336"/>
                </a:cubicBezTo>
                <a:cubicBezTo>
                  <a:pt x="833" y="16901"/>
                  <a:pt x="1050" y="16470"/>
                  <a:pt x="1251" y="16032"/>
                </a:cubicBezTo>
                <a:cubicBezTo>
                  <a:pt x="1452" y="15588"/>
                  <a:pt x="1635" y="15133"/>
                  <a:pt x="1833" y="14681"/>
                </a:cubicBezTo>
                <a:cubicBezTo>
                  <a:pt x="2070" y="14130"/>
                  <a:pt x="2438" y="13688"/>
                  <a:pt x="2923" y="13327"/>
                </a:cubicBezTo>
                <a:cubicBezTo>
                  <a:pt x="3491" y="12906"/>
                  <a:pt x="4113" y="12578"/>
                  <a:pt x="4748" y="12284"/>
                </a:cubicBezTo>
                <a:cubicBezTo>
                  <a:pt x="5604" y="11886"/>
                  <a:pt x="6460" y="11499"/>
                  <a:pt x="7316" y="11091"/>
                </a:cubicBezTo>
                <a:cubicBezTo>
                  <a:pt x="8045" y="10746"/>
                  <a:pt x="8767" y="10385"/>
                  <a:pt x="9493" y="10027"/>
                </a:cubicBezTo>
                <a:cubicBezTo>
                  <a:pt x="9630" y="9961"/>
                  <a:pt x="9777" y="9920"/>
                  <a:pt x="9900" y="9813"/>
                </a:cubicBezTo>
                <a:cubicBezTo>
                  <a:pt x="10014" y="9716"/>
                  <a:pt x="10175" y="9670"/>
                  <a:pt x="10312" y="9603"/>
                </a:cubicBezTo>
                <a:cubicBezTo>
                  <a:pt x="10522" y="9504"/>
                  <a:pt x="10739" y="9460"/>
                  <a:pt x="10961" y="9460"/>
                </a:cubicBezTo>
                <a:close/>
                <a:moveTo>
                  <a:pt x="28473" y="9148"/>
                </a:moveTo>
                <a:cubicBezTo>
                  <a:pt x="28484" y="9148"/>
                  <a:pt x="28495" y="9148"/>
                  <a:pt x="28507" y="9148"/>
                </a:cubicBezTo>
                <a:cubicBezTo>
                  <a:pt x="29088" y="9161"/>
                  <a:pt x="29660" y="9192"/>
                  <a:pt x="30225" y="9342"/>
                </a:cubicBezTo>
                <a:cubicBezTo>
                  <a:pt x="30737" y="9479"/>
                  <a:pt x="31188" y="9726"/>
                  <a:pt x="31559" y="10108"/>
                </a:cubicBezTo>
                <a:cubicBezTo>
                  <a:pt x="31626" y="10175"/>
                  <a:pt x="31693" y="10241"/>
                  <a:pt x="31756" y="10315"/>
                </a:cubicBezTo>
                <a:cubicBezTo>
                  <a:pt x="32191" y="10843"/>
                  <a:pt x="32746" y="11184"/>
                  <a:pt x="33381" y="11418"/>
                </a:cubicBezTo>
                <a:cubicBezTo>
                  <a:pt x="34124" y="11696"/>
                  <a:pt x="34769" y="12117"/>
                  <a:pt x="35337" y="12669"/>
                </a:cubicBezTo>
                <a:cubicBezTo>
                  <a:pt x="35575" y="12903"/>
                  <a:pt x="35825" y="13127"/>
                  <a:pt x="36059" y="13371"/>
                </a:cubicBezTo>
                <a:cubicBezTo>
                  <a:pt x="36444" y="13759"/>
                  <a:pt x="36715" y="14223"/>
                  <a:pt x="36915" y="14728"/>
                </a:cubicBezTo>
                <a:cubicBezTo>
                  <a:pt x="37039" y="15036"/>
                  <a:pt x="37079" y="15364"/>
                  <a:pt x="37059" y="15695"/>
                </a:cubicBezTo>
                <a:cubicBezTo>
                  <a:pt x="37012" y="16450"/>
                  <a:pt x="36949" y="17206"/>
                  <a:pt x="36805" y="17955"/>
                </a:cubicBezTo>
                <a:cubicBezTo>
                  <a:pt x="36758" y="18192"/>
                  <a:pt x="36681" y="18423"/>
                  <a:pt x="36614" y="18653"/>
                </a:cubicBezTo>
                <a:cubicBezTo>
                  <a:pt x="36594" y="18734"/>
                  <a:pt x="36544" y="18807"/>
                  <a:pt x="36497" y="18904"/>
                </a:cubicBezTo>
                <a:cubicBezTo>
                  <a:pt x="36427" y="18854"/>
                  <a:pt x="36374" y="18824"/>
                  <a:pt x="36327" y="18784"/>
                </a:cubicBezTo>
                <a:cubicBezTo>
                  <a:pt x="36029" y="18493"/>
                  <a:pt x="35678" y="18276"/>
                  <a:pt x="35307" y="18088"/>
                </a:cubicBezTo>
                <a:cubicBezTo>
                  <a:pt x="34525" y="17691"/>
                  <a:pt x="33702" y="17396"/>
                  <a:pt x="32866" y="17132"/>
                </a:cubicBezTo>
                <a:cubicBezTo>
                  <a:pt x="32007" y="16861"/>
                  <a:pt x="31145" y="16577"/>
                  <a:pt x="30346" y="16143"/>
                </a:cubicBezTo>
                <a:cubicBezTo>
                  <a:pt x="30142" y="16032"/>
                  <a:pt x="29944" y="15912"/>
                  <a:pt x="29754" y="15785"/>
                </a:cubicBezTo>
                <a:cubicBezTo>
                  <a:pt x="29309" y="15497"/>
                  <a:pt x="28821" y="15384"/>
                  <a:pt x="28303" y="15374"/>
                </a:cubicBezTo>
                <a:cubicBezTo>
                  <a:pt x="28266" y="15373"/>
                  <a:pt x="28230" y="15372"/>
                  <a:pt x="28193" y="15372"/>
                </a:cubicBezTo>
                <a:cubicBezTo>
                  <a:pt x="27580" y="15372"/>
                  <a:pt x="26984" y="15501"/>
                  <a:pt x="26390" y="15624"/>
                </a:cubicBezTo>
                <a:cubicBezTo>
                  <a:pt x="25815" y="15745"/>
                  <a:pt x="25240" y="15858"/>
                  <a:pt x="24662" y="15969"/>
                </a:cubicBezTo>
                <a:cubicBezTo>
                  <a:pt x="24340" y="16033"/>
                  <a:pt x="24016" y="16063"/>
                  <a:pt x="23690" y="16063"/>
                </a:cubicBezTo>
                <a:cubicBezTo>
                  <a:pt x="23507" y="16063"/>
                  <a:pt x="23324" y="16054"/>
                  <a:pt x="23140" y="16036"/>
                </a:cubicBezTo>
                <a:cubicBezTo>
                  <a:pt x="22903" y="16015"/>
                  <a:pt x="22669" y="15959"/>
                  <a:pt x="22438" y="15892"/>
                </a:cubicBezTo>
                <a:cubicBezTo>
                  <a:pt x="22214" y="15825"/>
                  <a:pt x="22178" y="15725"/>
                  <a:pt x="22268" y="15497"/>
                </a:cubicBezTo>
                <a:cubicBezTo>
                  <a:pt x="22505" y="14909"/>
                  <a:pt x="22749" y="14324"/>
                  <a:pt x="22983" y="13735"/>
                </a:cubicBezTo>
                <a:cubicBezTo>
                  <a:pt x="23040" y="13585"/>
                  <a:pt x="23134" y="13474"/>
                  <a:pt x="23271" y="13391"/>
                </a:cubicBezTo>
                <a:cubicBezTo>
                  <a:pt x="23869" y="13026"/>
                  <a:pt x="24468" y="12655"/>
                  <a:pt x="25063" y="12288"/>
                </a:cubicBezTo>
                <a:cubicBezTo>
                  <a:pt x="25136" y="12241"/>
                  <a:pt x="25203" y="12184"/>
                  <a:pt x="25280" y="12147"/>
                </a:cubicBezTo>
                <a:cubicBezTo>
                  <a:pt x="25364" y="12104"/>
                  <a:pt x="25454" y="12064"/>
                  <a:pt x="25544" y="12054"/>
                </a:cubicBezTo>
                <a:cubicBezTo>
                  <a:pt x="26043" y="12000"/>
                  <a:pt x="26464" y="11783"/>
                  <a:pt x="26835" y="11465"/>
                </a:cubicBezTo>
                <a:cubicBezTo>
                  <a:pt x="26919" y="11392"/>
                  <a:pt x="26969" y="11285"/>
                  <a:pt x="27049" y="11171"/>
                </a:cubicBezTo>
                <a:cubicBezTo>
                  <a:pt x="26975" y="11134"/>
                  <a:pt x="26952" y="11121"/>
                  <a:pt x="26935" y="11104"/>
                </a:cubicBezTo>
                <a:cubicBezTo>
                  <a:pt x="26806" y="11038"/>
                  <a:pt x="26745" y="11008"/>
                  <a:pt x="26677" y="11008"/>
                </a:cubicBezTo>
                <a:cubicBezTo>
                  <a:pt x="26617" y="11008"/>
                  <a:pt x="26551" y="11032"/>
                  <a:pt x="26427" y="11077"/>
                </a:cubicBezTo>
                <a:cubicBezTo>
                  <a:pt x="26129" y="11184"/>
                  <a:pt x="25842" y="11315"/>
                  <a:pt x="25578" y="11499"/>
                </a:cubicBezTo>
                <a:cubicBezTo>
                  <a:pt x="25414" y="11616"/>
                  <a:pt x="25287" y="11749"/>
                  <a:pt x="25304" y="11997"/>
                </a:cubicBezTo>
                <a:cubicBezTo>
                  <a:pt x="24618" y="12415"/>
                  <a:pt x="23933" y="12833"/>
                  <a:pt x="23204" y="13277"/>
                </a:cubicBezTo>
                <a:cubicBezTo>
                  <a:pt x="23221" y="13187"/>
                  <a:pt x="23221" y="13140"/>
                  <a:pt x="23234" y="13103"/>
                </a:cubicBezTo>
                <a:cubicBezTo>
                  <a:pt x="23351" y="12769"/>
                  <a:pt x="23475" y="12438"/>
                  <a:pt x="23588" y="12100"/>
                </a:cubicBezTo>
                <a:cubicBezTo>
                  <a:pt x="23635" y="11973"/>
                  <a:pt x="23705" y="11883"/>
                  <a:pt x="23816" y="11813"/>
                </a:cubicBezTo>
                <a:cubicBezTo>
                  <a:pt x="24311" y="11482"/>
                  <a:pt x="24805" y="11151"/>
                  <a:pt x="25297" y="10813"/>
                </a:cubicBezTo>
                <a:cubicBezTo>
                  <a:pt x="25581" y="10616"/>
                  <a:pt x="25859" y="10409"/>
                  <a:pt x="26146" y="10215"/>
                </a:cubicBezTo>
                <a:cubicBezTo>
                  <a:pt x="26584" y="9917"/>
                  <a:pt x="27052" y="9666"/>
                  <a:pt x="27544" y="9466"/>
                </a:cubicBezTo>
                <a:cubicBezTo>
                  <a:pt x="27664" y="9412"/>
                  <a:pt x="27798" y="9372"/>
                  <a:pt x="27905" y="9295"/>
                </a:cubicBezTo>
                <a:cubicBezTo>
                  <a:pt x="28079" y="9178"/>
                  <a:pt x="28268" y="9148"/>
                  <a:pt x="28473" y="9148"/>
                </a:cubicBezTo>
                <a:close/>
                <a:moveTo>
                  <a:pt x="21032" y="15818"/>
                </a:moveTo>
                <a:cubicBezTo>
                  <a:pt x="21057" y="15818"/>
                  <a:pt x="21082" y="15819"/>
                  <a:pt x="21108" y="15822"/>
                </a:cubicBezTo>
                <a:cubicBezTo>
                  <a:pt x="21442" y="15858"/>
                  <a:pt x="21776" y="15898"/>
                  <a:pt x="22104" y="15952"/>
                </a:cubicBezTo>
                <a:cubicBezTo>
                  <a:pt x="22167" y="15965"/>
                  <a:pt x="22244" y="16026"/>
                  <a:pt x="22278" y="16082"/>
                </a:cubicBezTo>
                <a:cubicBezTo>
                  <a:pt x="22529" y="16500"/>
                  <a:pt x="22689" y="16948"/>
                  <a:pt x="22719" y="17440"/>
                </a:cubicBezTo>
                <a:cubicBezTo>
                  <a:pt x="22729" y="17657"/>
                  <a:pt x="22686" y="17858"/>
                  <a:pt x="22535" y="18032"/>
                </a:cubicBezTo>
                <a:cubicBezTo>
                  <a:pt x="22448" y="18132"/>
                  <a:pt x="22365" y="18239"/>
                  <a:pt x="22271" y="18336"/>
                </a:cubicBezTo>
                <a:cubicBezTo>
                  <a:pt x="21750" y="18887"/>
                  <a:pt x="21258" y="19463"/>
                  <a:pt x="20924" y="20158"/>
                </a:cubicBezTo>
                <a:cubicBezTo>
                  <a:pt x="20857" y="20298"/>
                  <a:pt x="20743" y="20342"/>
                  <a:pt x="20596" y="20345"/>
                </a:cubicBezTo>
                <a:cubicBezTo>
                  <a:pt x="20038" y="20365"/>
                  <a:pt x="19493" y="20492"/>
                  <a:pt x="18954" y="20646"/>
                </a:cubicBezTo>
                <a:cubicBezTo>
                  <a:pt x="17707" y="21011"/>
                  <a:pt x="16805" y="21770"/>
                  <a:pt x="16250" y="22946"/>
                </a:cubicBezTo>
                <a:cubicBezTo>
                  <a:pt x="16052" y="23354"/>
                  <a:pt x="15902" y="23776"/>
                  <a:pt x="15815" y="24300"/>
                </a:cubicBezTo>
                <a:cubicBezTo>
                  <a:pt x="15594" y="23943"/>
                  <a:pt x="15400" y="23649"/>
                  <a:pt x="15223" y="23341"/>
                </a:cubicBezTo>
                <a:cubicBezTo>
                  <a:pt x="14916" y="22849"/>
                  <a:pt x="14598" y="22365"/>
                  <a:pt x="14320" y="21863"/>
                </a:cubicBezTo>
                <a:cubicBezTo>
                  <a:pt x="13923" y="21151"/>
                  <a:pt x="13668" y="20382"/>
                  <a:pt x="13485" y="19593"/>
                </a:cubicBezTo>
                <a:cubicBezTo>
                  <a:pt x="13324" y="18901"/>
                  <a:pt x="13160" y="18209"/>
                  <a:pt x="12993" y="17517"/>
                </a:cubicBezTo>
                <a:cubicBezTo>
                  <a:pt x="12856" y="16935"/>
                  <a:pt x="12953" y="16671"/>
                  <a:pt x="13441" y="16333"/>
                </a:cubicBezTo>
                <a:cubicBezTo>
                  <a:pt x="13511" y="16283"/>
                  <a:pt x="13588" y="16243"/>
                  <a:pt x="13662" y="16196"/>
                </a:cubicBezTo>
                <a:cubicBezTo>
                  <a:pt x="13872" y="16075"/>
                  <a:pt x="14089" y="16007"/>
                  <a:pt x="14315" y="16007"/>
                </a:cubicBezTo>
                <a:cubicBezTo>
                  <a:pt x="14437" y="16007"/>
                  <a:pt x="14561" y="16027"/>
                  <a:pt x="14688" y="16069"/>
                </a:cubicBezTo>
                <a:cubicBezTo>
                  <a:pt x="15574" y="16367"/>
                  <a:pt x="16480" y="16597"/>
                  <a:pt x="17306" y="17045"/>
                </a:cubicBezTo>
                <a:cubicBezTo>
                  <a:pt x="17487" y="17139"/>
                  <a:pt x="17674" y="17216"/>
                  <a:pt x="17864" y="17286"/>
                </a:cubicBezTo>
                <a:cubicBezTo>
                  <a:pt x="18079" y="17368"/>
                  <a:pt x="18290" y="17407"/>
                  <a:pt x="18500" y="17407"/>
                </a:cubicBezTo>
                <a:cubicBezTo>
                  <a:pt x="18803" y="17407"/>
                  <a:pt x="19101" y="17324"/>
                  <a:pt x="19392" y="17166"/>
                </a:cubicBezTo>
                <a:cubicBezTo>
                  <a:pt x="19794" y="16948"/>
                  <a:pt x="20075" y="16604"/>
                  <a:pt x="20355" y="16263"/>
                </a:cubicBezTo>
                <a:cubicBezTo>
                  <a:pt x="20399" y="16203"/>
                  <a:pt x="20456" y="16146"/>
                  <a:pt x="20499" y="16086"/>
                </a:cubicBezTo>
                <a:cubicBezTo>
                  <a:pt x="20640" y="15909"/>
                  <a:pt x="20819" y="15818"/>
                  <a:pt x="21032" y="15818"/>
                </a:cubicBezTo>
                <a:close/>
                <a:moveTo>
                  <a:pt x="24072" y="21781"/>
                </a:moveTo>
                <a:cubicBezTo>
                  <a:pt x="24217" y="21781"/>
                  <a:pt x="24366" y="21791"/>
                  <a:pt x="24518" y="21810"/>
                </a:cubicBezTo>
                <a:cubicBezTo>
                  <a:pt x="25270" y="21897"/>
                  <a:pt x="26022" y="22030"/>
                  <a:pt x="26741" y="22271"/>
                </a:cubicBezTo>
                <a:cubicBezTo>
                  <a:pt x="27698" y="22595"/>
                  <a:pt x="28383" y="23341"/>
                  <a:pt x="28396" y="24468"/>
                </a:cubicBezTo>
                <a:cubicBezTo>
                  <a:pt x="28336" y="24394"/>
                  <a:pt x="28296" y="24344"/>
                  <a:pt x="28256" y="24300"/>
                </a:cubicBezTo>
                <a:cubicBezTo>
                  <a:pt x="28035" y="24040"/>
                  <a:pt x="27768" y="23836"/>
                  <a:pt x="27470" y="23675"/>
                </a:cubicBezTo>
                <a:cubicBezTo>
                  <a:pt x="26628" y="23224"/>
                  <a:pt x="25725" y="22930"/>
                  <a:pt x="24779" y="22773"/>
                </a:cubicBezTo>
                <a:cubicBezTo>
                  <a:pt x="24594" y="22743"/>
                  <a:pt x="24411" y="22727"/>
                  <a:pt x="24230" y="22727"/>
                </a:cubicBezTo>
                <a:cubicBezTo>
                  <a:pt x="23762" y="22727"/>
                  <a:pt x="23306" y="22830"/>
                  <a:pt x="22870" y="23047"/>
                </a:cubicBezTo>
                <a:cubicBezTo>
                  <a:pt x="22666" y="23147"/>
                  <a:pt x="22448" y="23231"/>
                  <a:pt x="22231" y="23307"/>
                </a:cubicBezTo>
                <a:cubicBezTo>
                  <a:pt x="21877" y="23438"/>
                  <a:pt x="21562" y="23642"/>
                  <a:pt x="21265" y="23873"/>
                </a:cubicBezTo>
                <a:cubicBezTo>
                  <a:pt x="21141" y="23973"/>
                  <a:pt x="21007" y="24060"/>
                  <a:pt x="20877" y="24153"/>
                </a:cubicBezTo>
                <a:cubicBezTo>
                  <a:pt x="20860" y="24137"/>
                  <a:pt x="20840" y="24120"/>
                  <a:pt x="20823" y="24103"/>
                </a:cubicBezTo>
                <a:cubicBezTo>
                  <a:pt x="20977" y="23886"/>
                  <a:pt x="21128" y="23665"/>
                  <a:pt x="21285" y="23448"/>
                </a:cubicBezTo>
                <a:cubicBezTo>
                  <a:pt x="21419" y="23271"/>
                  <a:pt x="21562" y="23104"/>
                  <a:pt x="21703" y="22933"/>
                </a:cubicBezTo>
                <a:cubicBezTo>
                  <a:pt x="22340" y="22172"/>
                  <a:pt x="23134" y="21781"/>
                  <a:pt x="24072" y="21781"/>
                </a:cubicBezTo>
                <a:close/>
                <a:moveTo>
                  <a:pt x="24223" y="22853"/>
                </a:moveTo>
                <a:cubicBezTo>
                  <a:pt x="24425" y="22853"/>
                  <a:pt x="24629" y="22875"/>
                  <a:pt x="24829" y="22913"/>
                </a:cubicBezTo>
                <a:cubicBezTo>
                  <a:pt x="25712" y="23073"/>
                  <a:pt x="26567" y="23331"/>
                  <a:pt x="27360" y="23762"/>
                </a:cubicBezTo>
                <a:cubicBezTo>
                  <a:pt x="27601" y="23893"/>
                  <a:pt x="27818" y="24076"/>
                  <a:pt x="28032" y="24254"/>
                </a:cubicBezTo>
                <a:cubicBezTo>
                  <a:pt x="28256" y="24438"/>
                  <a:pt x="28353" y="24702"/>
                  <a:pt x="28396" y="24986"/>
                </a:cubicBezTo>
                <a:cubicBezTo>
                  <a:pt x="28403" y="25016"/>
                  <a:pt x="28386" y="25059"/>
                  <a:pt x="28383" y="25090"/>
                </a:cubicBezTo>
                <a:cubicBezTo>
                  <a:pt x="28136" y="24973"/>
                  <a:pt x="27901" y="24839"/>
                  <a:pt x="27654" y="24745"/>
                </a:cubicBezTo>
                <a:cubicBezTo>
                  <a:pt x="26708" y="24384"/>
                  <a:pt x="25758" y="24003"/>
                  <a:pt x="24779" y="23719"/>
                </a:cubicBezTo>
                <a:cubicBezTo>
                  <a:pt x="24325" y="23587"/>
                  <a:pt x="23877" y="23523"/>
                  <a:pt x="23431" y="23523"/>
                </a:cubicBezTo>
                <a:cubicBezTo>
                  <a:pt x="22859" y="23523"/>
                  <a:pt x="22292" y="23629"/>
                  <a:pt x="21726" y="23836"/>
                </a:cubicBezTo>
                <a:cubicBezTo>
                  <a:pt x="21653" y="23859"/>
                  <a:pt x="21586" y="23903"/>
                  <a:pt x="21502" y="23909"/>
                </a:cubicBezTo>
                <a:cubicBezTo>
                  <a:pt x="21546" y="23806"/>
                  <a:pt x="21629" y="23752"/>
                  <a:pt x="21713" y="23705"/>
                </a:cubicBezTo>
                <a:cubicBezTo>
                  <a:pt x="22315" y="23374"/>
                  <a:pt x="22947" y="23117"/>
                  <a:pt x="23602" y="22933"/>
                </a:cubicBezTo>
                <a:cubicBezTo>
                  <a:pt x="23804" y="22877"/>
                  <a:pt x="24013" y="22853"/>
                  <a:pt x="24223" y="22853"/>
                </a:cubicBezTo>
                <a:close/>
                <a:moveTo>
                  <a:pt x="28881" y="26016"/>
                </a:moveTo>
                <a:lnTo>
                  <a:pt x="28881" y="26016"/>
                </a:lnTo>
                <a:cubicBezTo>
                  <a:pt x="28925" y="26083"/>
                  <a:pt x="28968" y="26116"/>
                  <a:pt x="28981" y="26163"/>
                </a:cubicBezTo>
                <a:cubicBezTo>
                  <a:pt x="29165" y="26761"/>
                  <a:pt x="29322" y="27363"/>
                  <a:pt x="29383" y="27985"/>
                </a:cubicBezTo>
                <a:cubicBezTo>
                  <a:pt x="29419" y="28336"/>
                  <a:pt x="29369" y="28687"/>
                  <a:pt x="29266" y="29031"/>
                </a:cubicBezTo>
                <a:cubicBezTo>
                  <a:pt x="29139" y="28035"/>
                  <a:pt x="29015" y="27045"/>
                  <a:pt x="28881" y="26016"/>
                </a:cubicBezTo>
                <a:close/>
                <a:moveTo>
                  <a:pt x="28584" y="25681"/>
                </a:moveTo>
                <a:cubicBezTo>
                  <a:pt x="28640" y="25832"/>
                  <a:pt x="28707" y="25982"/>
                  <a:pt x="28751" y="26139"/>
                </a:cubicBezTo>
                <a:cubicBezTo>
                  <a:pt x="28801" y="26343"/>
                  <a:pt x="28834" y="26551"/>
                  <a:pt x="28864" y="26761"/>
                </a:cubicBezTo>
                <a:cubicBezTo>
                  <a:pt x="28941" y="27350"/>
                  <a:pt x="29022" y="27938"/>
                  <a:pt x="29088" y="28533"/>
                </a:cubicBezTo>
                <a:cubicBezTo>
                  <a:pt x="29122" y="28801"/>
                  <a:pt x="29122" y="29072"/>
                  <a:pt x="29132" y="29339"/>
                </a:cubicBezTo>
                <a:cubicBezTo>
                  <a:pt x="29132" y="29433"/>
                  <a:pt x="29105" y="29523"/>
                  <a:pt x="29085" y="29667"/>
                </a:cubicBezTo>
                <a:cubicBezTo>
                  <a:pt x="28734" y="28717"/>
                  <a:pt x="28363" y="26480"/>
                  <a:pt x="28584" y="25681"/>
                </a:cubicBezTo>
                <a:close/>
                <a:moveTo>
                  <a:pt x="17305" y="28196"/>
                </a:moveTo>
                <a:cubicBezTo>
                  <a:pt x="17416" y="28196"/>
                  <a:pt x="17527" y="28204"/>
                  <a:pt x="17637" y="28216"/>
                </a:cubicBezTo>
                <a:cubicBezTo>
                  <a:pt x="18175" y="28269"/>
                  <a:pt x="18761" y="28868"/>
                  <a:pt x="18777" y="29389"/>
                </a:cubicBezTo>
                <a:cubicBezTo>
                  <a:pt x="18781" y="29523"/>
                  <a:pt x="18804" y="29657"/>
                  <a:pt x="18797" y="29790"/>
                </a:cubicBezTo>
                <a:cubicBezTo>
                  <a:pt x="18787" y="30141"/>
                  <a:pt x="18761" y="30493"/>
                  <a:pt x="18690" y="30854"/>
                </a:cubicBezTo>
                <a:cubicBezTo>
                  <a:pt x="18657" y="30653"/>
                  <a:pt x="18623" y="30456"/>
                  <a:pt x="18593" y="30255"/>
                </a:cubicBezTo>
                <a:cubicBezTo>
                  <a:pt x="18573" y="30101"/>
                  <a:pt x="18557" y="29951"/>
                  <a:pt x="18547" y="29794"/>
                </a:cubicBezTo>
                <a:cubicBezTo>
                  <a:pt x="18530" y="29286"/>
                  <a:pt x="18269" y="28938"/>
                  <a:pt x="17838" y="28687"/>
                </a:cubicBezTo>
                <a:cubicBezTo>
                  <a:pt x="17513" y="28500"/>
                  <a:pt x="17166" y="28363"/>
                  <a:pt x="16805" y="28252"/>
                </a:cubicBezTo>
                <a:cubicBezTo>
                  <a:pt x="16973" y="28212"/>
                  <a:pt x="17140" y="28196"/>
                  <a:pt x="17305" y="28196"/>
                </a:cubicBezTo>
                <a:close/>
                <a:moveTo>
                  <a:pt x="16597" y="28382"/>
                </a:moveTo>
                <a:cubicBezTo>
                  <a:pt x="16854" y="28382"/>
                  <a:pt x="17096" y="28467"/>
                  <a:pt x="17330" y="28570"/>
                </a:cubicBezTo>
                <a:cubicBezTo>
                  <a:pt x="17557" y="28670"/>
                  <a:pt x="17771" y="28804"/>
                  <a:pt x="17982" y="28938"/>
                </a:cubicBezTo>
                <a:cubicBezTo>
                  <a:pt x="18219" y="29092"/>
                  <a:pt x="18359" y="29322"/>
                  <a:pt x="18399" y="29603"/>
                </a:cubicBezTo>
                <a:cubicBezTo>
                  <a:pt x="18460" y="30051"/>
                  <a:pt x="18510" y="30496"/>
                  <a:pt x="18570" y="30987"/>
                </a:cubicBezTo>
                <a:cubicBezTo>
                  <a:pt x="18406" y="30623"/>
                  <a:pt x="18269" y="30289"/>
                  <a:pt x="18099" y="29961"/>
                </a:cubicBezTo>
                <a:cubicBezTo>
                  <a:pt x="17971" y="29724"/>
                  <a:pt x="17818" y="29503"/>
                  <a:pt x="17654" y="29289"/>
                </a:cubicBezTo>
                <a:cubicBezTo>
                  <a:pt x="17418" y="28982"/>
                  <a:pt x="17069" y="28729"/>
                  <a:pt x="16629" y="28729"/>
                </a:cubicBezTo>
                <a:cubicBezTo>
                  <a:pt x="16471" y="28729"/>
                  <a:pt x="16300" y="28762"/>
                  <a:pt x="16119" y="28838"/>
                </a:cubicBezTo>
                <a:cubicBezTo>
                  <a:pt x="16096" y="28851"/>
                  <a:pt x="16066" y="28851"/>
                  <a:pt x="16036" y="28858"/>
                </a:cubicBezTo>
                <a:cubicBezTo>
                  <a:pt x="16059" y="28597"/>
                  <a:pt x="16216" y="28420"/>
                  <a:pt x="16464" y="28389"/>
                </a:cubicBezTo>
                <a:cubicBezTo>
                  <a:pt x="16509" y="28384"/>
                  <a:pt x="16553" y="28382"/>
                  <a:pt x="16597" y="28382"/>
                </a:cubicBezTo>
                <a:close/>
                <a:moveTo>
                  <a:pt x="15441" y="29443"/>
                </a:moveTo>
                <a:lnTo>
                  <a:pt x="15441" y="29443"/>
                </a:lnTo>
                <a:cubicBezTo>
                  <a:pt x="15200" y="30185"/>
                  <a:pt x="14040" y="31679"/>
                  <a:pt x="13314" y="31796"/>
                </a:cubicBezTo>
                <a:cubicBezTo>
                  <a:pt x="13541" y="31305"/>
                  <a:pt x="15073" y="29610"/>
                  <a:pt x="15441" y="29443"/>
                </a:cubicBezTo>
                <a:close/>
                <a:moveTo>
                  <a:pt x="19678" y="35846"/>
                </a:moveTo>
                <a:cubicBezTo>
                  <a:pt x="19835" y="35846"/>
                  <a:pt x="19995" y="35867"/>
                  <a:pt x="20155" y="35906"/>
                </a:cubicBezTo>
                <a:cubicBezTo>
                  <a:pt x="20626" y="36019"/>
                  <a:pt x="21057" y="36230"/>
                  <a:pt x="21358" y="36641"/>
                </a:cubicBezTo>
                <a:cubicBezTo>
                  <a:pt x="21368" y="36661"/>
                  <a:pt x="21378" y="36691"/>
                  <a:pt x="21392" y="36715"/>
                </a:cubicBezTo>
                <a:cubicBezTo>
                  <a:pt x="21097" y="36580"/>
                  <a:pt x="20796" y="36510"/>
                  <a:pt x="20489" y="36510"/>
                </a:cubicBezTo>
                <a:cubicBezTo>
                  <a:pt x="20378" y="36510"/>
                  <a:pt x="20267" y="36519"/>
                  <a:pt x="20155" y="36537"/>
                </a:cubicBezTo>
                <a:cubicBezTo>
                  <a:pt x="19911" y="36574"/>
                  <a:pt x="19670" y="36648"/>
                  <a:pt x="19429" y="36725"/>
                </a:cubicBezTo>
                <a:cubicBezTo>
                  <a:pt x="18834" y="36909"/>
                  <a:pt x="18269" y="37173"/>
                  <a:pt x="17747" y="37524"/>
                </a:cubicBezTo>
                <a:cubicBezTo>
                  <a:pt x="17199" y="37892"/>
                  <a:pt x="16627" y="38229"/>
                  <a:pt x="16066" y="38580"/>
                </a:cubicBezTo>
                <a:cubicBezTo>
                  <a:pt x="16036" y="38600"/>
                  <a:pt x="15999" y="38610"/>
                  <a:pt x="15932" y="38634"/>
                </a:cubicBezTo>
                <a:cubicBezTo>
                  <a:pt x="15965" y="38567"/>
                  <a:pt x="15975" y="38517"/>
                  <a:pt x="16002" y="38487"/>
                </a:cubicBezTo>
                <a:cubicBezTo>
                  <a:pt x="16246" y="38229"/>
                  <a:pt x="16480" y="37962"/>
                  <a:pt x="16744" y="37724"/>
                </a:cubicBezTo>
                <a:cubicBezTo>
                  <a:pt x="17196" y="37316"/>
                  <a:pt x="17654" y="36925"/>
                  <a:pt x="18122" y="36544"/>
                </a:cubicBezTo>
                <a:cubicBezTo>
                  <a:pt x="18319" y="36380"/>
                  <a:pt x="18553" y="36260"/>
                  <a:pt x="18771" y="36119"/>
                </a:cubicBezTo>
                <a:cubicBezTo>
                  <a:pt x="19054" y="35930"/>
                  <a:pt x="19361" y="35846"/>
                  <a:pt x="19678" y="35846"/>
                </a:cubicBezTo>
                <a:close/>
                <a:moveTo>
                  <a:pt x="20460" y="36636"/>
                </a:moveTo>
                <a:cubicBezTo>
                  <a:pt x="20626" y="36636"/>
                  <a:pt x="20791" y="36660"/>
                  <a:pt x="20954" y="36708"/>
                </a:cubicBezTo>
                <a:cubicBezTo>
                  <a:pt x="21248" y="36792"/>
                  <a:pt x="21469" y="36955"/>
                  <a:pt x="21562" y="37250"/>
                </a:cubicBezTo>
                <a:cubicBezTo>
                  <a:pt x="21195" y="37350"/>
                  <a:pt x="20827" y="37430"/>
                  <a:pt x="20479" y="37561"/>
                </a:cubicBezTo>
                <a:cubicBezTo>
                  <a:pt x="20111" y="37698"/>
                  <a:pt x="19764" y="37885"/>
                  <a:pt x="19409" y="38059"/>
                </a:cubicBezTo>
                <a:cubicBezTo>
                  <a:pt x="19272" y="38126"/>
                  <a:pt x="19138" y="38202"/>
                  <a:pt x="19005" y="38279"/>
                </a:cubicBezTo>
                <a:cubicBezTo>
                  <a:pt x="18499" y="38561"/>
                  <a:pt x="17966" y="38699"/>
                  <a:pt x="17389" y="38699"/>
                </a:cubicBezTo>
                <a:cubicBezTo>
                  <a:pt x="17356" y="38699"/>
                  <a:pt x="17323" y="38698"/>
                  <a:pt x="17289" y="38697"/>
                </a:cubicBezTo>
                <a:cubicBezTo>
                  <a:pt x="17252" y="38696"/>
                  <a:pt x="17215" y="38695"/>
                  <a:pt x="17178" y="38695"/>
                </a:cubicBezTo>
                <a:cubicBezTo>
                  <a:pt x="16873" y="38695"/>
                  <a:pt x="16564" y="38740"/>
                  <a:pt x="16260" y="38761"/>
                </a:cubicBezTo>
                <a:cubicBezTo>
                  <a:pt x="16246" y="38762"/>
                  <a:pt x="16234" y="38762"/>
                  <a:pt x="16221" y="38762"/>
                </a:cubicBezTo>
                <a:cubicBezTo>
                  <a:pt x="16197" y="38762"/>
                  <a:pt x="16174" y="38761"/>
                  <a:pt x="16149" y="38761"/>
                </a:cubicBezTo>
                <a:lnTo>
                  <a:pt x="16126" y="38697"/>
                </a:lnTo>
                <a:cubicBezTo>
                  <a:pt x="16360" y="38550"/>
                  <a:pt x="16587" y="38400"/>
                  <a:pt x="16831" y="38256"/>
                </a:cubicBezTo>
                <a:cubicBezTo>
                  <a:pt x="17219" y="38012"/>
                  <a:pt x="17617" y="37774"/>
                  <a:pt x="18002" y="37524"/>
                </a:cubicBezTo>
                <a:cubicBezTo>
                  <a:pt x="18627" y="37112"/>
                  <a:pt x="19322" y="36865"/>
                  <a:pt x="20044" y="36688"/>
                </a:cubicBezTo>
                <a:cubicBezTo>
                  <a:pt x="20183" y="36653"/>
                  <a:pt x="20321" y="36636"/>
                  <a:pt x="20460" y="36636"/>
                </a:cubicBezTo>
                <a:close/>
                <a:moveTo>
                  <a:pt x="21910" y="37474"/>
                </a:moveTo>
                <a:cubicBezTo>
                  <a:pt x="22201" y="37474"/>
                  <a:pt x="22465" y="37678"/>
                  <a:pt x="22559" y="37985"/>
                </a:cubicBezTo>
                <a:cubicBezTo>
                  <a:pt x="22602" y="38126"/>
                  <a:pt x="22622" y="38269"/>
                  <a:pt x="22636" y="38413"/>
                </a:cubicBezTo>
                <a:cubicBezTo>
                  <a:pt x="22699" y="39205"/>
                  <a:pt x="22652" y="39988"/>
                  <a:pt x="22438" y="40757"/>
                </a:cubicBezTo>
                <a:cubicBezTo>
                  <a:pt x="22308" y="41222"/>
                  <a:pt x="22181" y="41680"/>
                  <a:pt x="22050" y="42144"/>
                </a:cubicBezTo>
                <a:cubicBezTo>
                  <a:pt x="22034" y="42144"/>
                  <a:pt x="22020" y="42148"/>
                  <a:pt x="22004" y="42148"/>
                </a:cubicBezTo>
                <a:cubicBezTo>
                  <a:pt x="21997" y="41843"/>
                  <a:pt x="21980" y="41539"/>
                  <a:pt x="21980" y="41225"/>
                </a:cubicBezTo>
                <a:cubicBezTo>
                  <a:pt x="21987" y="40603"/>
                  <a:pt x="22000" y="39974"/>
                  <a:pt x="22017" y="39353"/>
                </a:cubicBezTo>
                <a:cubicBezTo>
                  <a:pt x="22020" y="39139"/>
                  <a:pt x="22034" y="38931"/>
                  <a:pt x="22047" y="38717"/>
                </a:cubicBezTo>
                <a:cubicBezTo>
                  <a:pt x="22071" y="38333"/>
                  <a:pt x="22061" y="37948"/>
                  <a:pt x="21920" y="37581"/>
                </a:cubicBezTo>
                <a:cubicBezTo>
                  <a:pt x="21910" y="37547"/>
                  <a:pt x="21913" y="37510"/>
                  <a:pt x="21910" y="37474"/>
                </a:cubicBezTo>
                <a:close/>
                <a:moveTo>
                  <a:pt x="22545" y="37664"/>
                </a:moveTo>
                <a:lnTo>
                  <a:pt x="22545" y="37664"/>
                </a:lnTo>
                <a:cubicBezTo>
                  <a:pt x="22789" y="37714"/>
                  <a:pt x="22873" y="37861"/>
                  <a:pt x="22940" y="38019"/>
                </a:cubicBezTo>
                <a:cubicBezTo>
                  <a:pt x="23100" y="38383"/>
                  <a:pt x="23197" y="38767"/>
                  <a:pt x="23237" y="39162"/>
                </a:cubicBezTo>
                <a:cubicBezTo>
                  <a:pt x="23281" y="39533"/>
                  <a:pt x="23298" y="39908"/>
                  <a:pt x="23321" y="40282"/>
                </a:cubicBezTo>
                <a:cubicBezTo>
                  <a:pt x="23324" y="40376"/>
                  <a:pt x="23324" y="40473"/>
                  <a:pt x="23338" y="40570"/>
                </a:cubicBezTo>
                <a:cubicBezTo>
                  <a:pt x="23385" y="40877"/>
                  <a:pt x="23324" y="41168"/>
                  <a:pt x="23164" y="41425"/>
                </a:cubicBezTo>
                <a:cubicBezTo>
                  <a:pt x="22846" y="41940"/>
                  <a:pt x="22522" y="42449"/>
                  <a:pt x="22134" y="42917"/>
                </a:cubicBezTo>
                <a:cubicBezTo>
                  <a:pt x="22121" y="42930"/>
                  <a:pt x="22104" y="42940"/>
                  <a:pt x="22054" y="42967"/>
                </a:cubicBezTo>
                <a:cubicBezTo>
                  <a:pt x="22064" y="42843"/>
                  <a:pt x="22061" y="42739"/>
                  <a:pt x="22084" y="42643"/>
                </a:cubicBezTo>
                <a:cubicBezTo>
                  <a:pt x="22198" y="42174"/>
                  <a:pt x="22295" y="41703"/>
                  <a:pt x="22435" y="41245"/>
                </a:cubicBezTo>
                <a:cubicBezTo>
                  <a:pt x="22702" y="40382"/>
                  <a:pt x="22829" y="39506"/>
                  <a:pt x="22779" y="38604"/>
                </a:cubicBezTo>
                <a:cubicBezTo>
                  <a:pt x="22763" y="38293"/>
                  <a:pt x="22736" y="37978"/>
                  <a:pt x="22545" y="37664"/>
                </a:cubicBezTo>
                <a:close/>
                <a:moveTo>
                  <a:pt x="34484" y="43431"/>
                </a:moveTo>
                <a:cubicBezTo>
                  <a:pt x="34547" y="43431"/>
                  <a:pt x="34611" y="43435"/>
                  <a:pt x="34675" y="43445"/>
                </a:cubicBezTo>
                <a:cubicBezTo>
                  <a:pt x="34398" y="43502"/>
                  <a:pt x="34114" y="43565"/>
                  <a:pt x="33833" y="43625"/>
                </a:cubicBezTo>
                <a:cubicBezTo>
                  <a:pt x="33823" y="43625"/>
                  <a:pt x="33806" y="43599"/>
                  <a:pt x="33786" y="43572"/>
                </a:cubicBezTo>
                <a:cubicBezTo>
                  <a:pt x="34014" y="43495"/>
                  <a:pt x="34244" y="43431"/>
                  <a:pt x="34484" y="43431"/>
                </a:cubicBezTo>
                <a:close/>
                <a:moveTo>
                  <a:pt x="34418" y="43662"/>
                </a:moveTo>
                <a:cubicBezTo>
                  <a:pt x="34418" y="43676"/>
                  <a:pt x="34421" y="43686"/>
                  <a:pt x="34421" y="43699"/>
                </a:cubicBezTo>
                <a:cubicBezTo>
                  <a:pt x="34374" y="43702"/>
                  <a:pt x="34334" y="43712"/>
                  <a:pt x="34297" y="43716"/>
                </a:cubicBezTo>
                <a:cubicBezTo>
                  <a:pt x="34297" y="43702"/>
                  <a:pt x="34291" y="43692"/>
                  <a:pt x="34291" y="43679"/>
                </a:cubicBezTo>
                <a:cubicBezTo>
                  <a:pt x="34334" y="43672"/>
                  <a:pt x="34374" y="43666"/>
                  <a:pt x="34418" y="43662"/>
                </a:cubicBezTo>
                <a:close/>
                <a:moveTo>
                  <a:pt x="35227" y="31663"/>
                </a:moveTo>
                <a:cubicBezTo>
                  <a:pt x="35922" y="32485"/>
                  <a:pt x="36354" y="33401"/>
                  <a:pt x="36327" y="34481"/>
                </a:cubicBezTo>
                <a:cubicBezTo>
                  <a:pt x="36320" y="34876"/>
                  <a:pt x="36314" y="35270"/>
                  <a:pt x="36304" y="35661"/>
                </a:cubicBezTo>
                <a:cubicBezTo>
                  <a:pt x="36277" y="36574"/>
                  <a:pt x="36093" y="37450"/>
                  <a:pt x="35845" y="38326"/>
                </a:cubicBezTo>
                <a:cubicBezTo>
                  <a:pt x="35628" y="39102"/>
                  <a:pt x="35217" y="39764"/>
                  <a:pt x="34672" y="40352"/>
                </a:cubicBezTo>
                <a:cubicBezTo>
                  <a:pt x="33746" y="41355"/>
                  <a:pt x="32776" y="42315"/>
                  <a:pt x="31726" y="43194"/>
                </a:cubicBezTo>
                <a:cubicBezTo>
                  <a:pt x="31559" y="43335"/>
                  <a:pt x="31379" y="43468"/>
                  <a:pt x="31205" y="43602"/>
                </a:cubicBezTo>
                <a:cubicBezTo>
                  <a:pt x="31145" y="43646"/>
                  <a:pt x="31078" y="43676"/>
                  <a:pt x="30971" y="43736"/>
                </a:cubicBezTo>
                <a:cubicBezTo>
                  <a:pt x="31108" y="43488"/>
                  <a:pt x="31228" y="43298"/>
                  <a:pt x="31332" y="43094"/>
                </a:cubicBezTo>
                <a:cubicBezTo>
                  <a:pt x="31446" y="42873"/>
                  <a:pt x="31549" y="42643"/>
                  <a:pt x="31646" y="42412"/>
                </a:cubicBezTo>
                <a:cubicBezTo>
                  <a:pt x="31863" y="41897"/>
                  <a:pt x="32057" y="41375"/>
                  <a:pt x="32201" y="40837"/>
                </a:cubicBezTo>
                <a:cubicBezTo>
                  <a:pt x="32345" y="40305"/>
                  <a:pt x="32335" y="39760"/>
                  <a:pt x="32235" y="39236"/>
                </a:cubicBezTo>
                <a:cubicBezTo>
                  <a:pt x="32141" y="38741"/>
                  <a:pt x="32261" y="38303"/>
                  <a:pt x="32425" y="37861"/>
                </a:cubicBezTo>
                <a:cubicBezTo>
                  <a:pt x="32576" y="37443"/>
                  <a:pt x="32866" y="37119"/>
                  <a:pt x="33161" y="36802"/>
                </a:cubicBezTo>
                <a:cubicBezTo>
                  <a:pt x="33348" y="36598"/>
                  <a:pt x="33552" y="36410"/>
                  <a:pt x="33749" y="36210"/>
                </a:cubicBezTo>
                <a:cubicBezTo>
                  <a:pt x="34267" y="35678"/>
                  <a:pt x="34625" y="35046"/>
                  <a:pt x="34842" y="34337"/>
                </a:cubicBezTo>
                <a:cubicBezTo>
                  <a:pt x="34953" y="33986"/>
                  <a:pt x="35053" y="33635"/>
                  <a:pt x="35150" y="33284"/>
                </a:cubicBezTo>
                <a:cubicBezTo>
                  <a:pt x="35260" y="32863"/>
                  <a:pt x="35294" y="32432"/>
                  <a:pt x="35254" y="31997"/>
                </a:cubicBezTo>
                <a:cubicBezTo>
                  <a:pt x="35240" y="31883"/>
                  <a:pt x="35237" y="31776"/>
                  <a:pt x="35227" y="31663"/>
                </a:cubicBezTo>
                <a:close/>
                <a:moveTo>
                  <a:pt x="34197" y="41058"/>
                </a:moveTo>
                <a:cubicBezTo>
                  <a:pt x="34207" y="41064"/>
                  <a:pt x="34217" y="41074"/>
                  <a:pt x="34224" y="41084"/>
                </a:cubicBezTo>
                <a:cubicBezTo>
                  <a:pt x="34187" y="41145"/>
                  <a:pt x="34150" y="41212"/>
                  <a:pt x="34114" y="41272"/>
                </a:cubicBezTo>
                <a:cubicBezTo>
                  <a:pt x="33803" y="41680"/>
                  <a:pt x="33462" y="42054"/>
                  <a:pt x="33084" y="42398"/>
                </a:cubicBezTo>
                <a:cubicBezTo>
                  <a:pt x="32418" y="43010"/>
                  <a:pt x="31767" y="43632"/>
                  <a:pt x="31115" y="44261"/>
                </a:cubicBezTo>
                <a:cubicBezTo>
                  <a:pt x="30991" y="44381"/>
                  <a:pt x="30857" y="44451"/>
                  <a:pt x="30690" y="44478"/>
                </a:cubicBezTo>
                <a:cubicBezTo>
                  <a:pt x="30412" y="44522"/>
                  <a:pt x="30142" y="44582"/>
                  <a:pt x="29867" y="44632"/>
                </a:cubicBezTo>
                <a:cubicBezTo>
                  <a:pt x="29858" y="44633"/>
                  <a:pt x="29849" y="44633"/>
                  <a:pt x="29840" y="44633"/>
                </a:cubicBezTo>
                <a:cubicBezTo>
                  <a:pt x="29815" y="44633"/>
                  <a:pt x="29789" y="44629"/>
                  <a:pt x="29757" y="44612"/>
                </a:cubicBezTo>
                <a:cubicBezTo>
                  <a:pt x="29954" y="44498"/>
                  <a:pt x="30145" y="44381"/>
                  <a:pt x="30346" y="44277"/>
                </a:cubicBezTo>
                <a:cubicBezTo>
                  <a:pt x="31282" y="43783"/>
                  <a:pt x="32074" y="43094"/>
                  <a:pt x="32836" y="42378"/>
                </a:cubicBezTo>
                <a:cubicBezTo>
                  <a:pt x="33251" y="41994"/>
                  <a:pt x="33649" y="41589"/>
                  <a:pt x="34053" y="41191"/>
                </a:cubicBezTo>
                <a:cubicBezTo>
                  <a:pt x="34100" y="41145"/>
                  <a:pt x="34150" y="41105"/>
                  <a:pt x="34197" y="41058"/>
                </a:cubicBezTo>
                <a:close/>
                <a:moveTo>
                  <a:pt x="32061" y="39346"/>
                </a:moveTo>
                <a:lnTo>
                  <a:pt x="32061" y="39346"/>
                </a:lnTo>
                <a:cubicBezTo>
                  <a:pt x="32178" y="39891"/>
                  <a:pt x="32178" y="40439"/>
                  <a:pt x="32027" y="40977"/>
                </a:cubicBezTo>
                <a:cubicBezTo>
                  <a:pt x="31823" y="41706"/>
                  <a:pt x="31512" y="42392"/>
                  <a:pt x="31205" y="43070"/>
                </a:cubicBezTo>
                <a:cubicBezTo>
                  <a:pt x="30994" y="43539"/>
                  <a:pt x="30653" y="43903"/>
                  <a:pt x="30222" y="44184"/>
                </a:cubicBezTo>
                <a:cubicBezTo>
                  <a:pt x="29744" y="44495"/>
                  <a:pt x="29219" y="44679"/>
                  <a:pt x="28660" y="44766"/>
                </a:cubicBezTo>
                <a:cubicBezTo>
                  <a:pt x="28550" y="44786"/>
                  <a:pt x="28436" y="44786"/>
                  <a:pt x="28263" y="44802"/>
                </a:cubicBezTo>
                <a:cubicBezTo>
                  <a:pt x="28346" y="44715"/>
                  <a:pt x="28383" y="44662"/>
                  <a:pt x="28430" y="44628"/>
                </a:cubicBezTo>
                <a:cubicBezTo>
                  <a:pt x="28644" y="44468"/>
                  <a:pt x="28864" y="44314"/>
                  <a:pt x="29078" y="44154"/>
                </a:cubicBezTo>
                <a:cubicBezTo>
                  <a:pt x="29343" y="43960"/>
                  <a:pt x="29600" y="43753"/>
                  <a:pt x="29867" y="43565"/>
                </a:cubicBezTo>
                <a:cubicBezTo>
                  <a:pt x="30255" y="43294"/>
                  <a:pt x="30529" y="42930"/>
                  <a:pt x="30763" y="42529"/>
                </a:cubicBezTo>
                <a:cubicBezTo>
                  <a:pt x="30981" y="42158"/>
                  <a:pt x="31191" y="41777"/>
                  <a:pt x="31392" y="41392"/>
                </a:cubicBezTo>
                <a:cubicBezTo>
                  <a:pt x="31666" y="40857"/>
                  <a:pt x="31847" y="40289"/>
                  <a:pt x="31967" y="39704"/>
                </a:cubicBezTo>
                <a:cubicBezTo>
                  <a:pt x="31994" y="39583"/>
                  <a:pt x="32031" y="39466"/>
                  <a:pt x="32061" y="39346"/>
                </a:cubicBezTo>
                <a:close/>
                <a:moveTo>
                  <a:pt x="30690" y="44628"/>
                </a:moveTo>
                <a:lnTo>
                  <a:pt x="30690" y="44628"/>
                </a:lnTo>
                <a:cubicBezTo>
                  <a:pt x="30436" y="44886"/>
                  <a:pt x="30185" y="45056"/>
                  <a:pt x="29908" y="45190"/>
                </a:cubicBezTo>
                <a:cubicBezTo>
                  <a:pt x="29875" y="45206"/>
                  <a:pt x="29836" y="45212"/>
                  <a:pt x="29798" y="45212"/>
                </a:cubicBezTo>
                <a:cubicBezTo>
                  <a:pt x="29779" y="45212"/>
                  <a:pt x="29759" y="45210"/>
                  <a:pt x="29740" y="45207"/>
                </a:cubicBezTo>
                <a:cubicBezTo>
                  <a:pt x="29416" y="45163"/>
                  <a:pt x="29088" y="45107"/>
                  <a:pt x="28714" y="45046"/>
                </a:cubicBezTo>
                <a:cubicBezTo>
                  <a:pt x="28951" y="44933"/>
                  <a:pt x="30205" y="44672"/>
                  <a:pt x="30690" y="44628"/>
                </a:cubicBezTo>
                <a:close/>
                <a:moveTo>
                  <a:pt x="34802" y="44950"/>
                </a:moveTo>
                <a:cubicBezTo>
                  <a:pt x="34925" y="44950"/>
                  <a:pt x="35043" y="44960"/>
                  <a:pt x="35150" y="44980"/>
                </a:cubicBezTo>
                <a:cubicBezTo>
                  <a:pt x="34625" y="45173"/>
                  <a:pt x="34114" y="45237"/>
                  <a:pt x="33522" y="45290"/>
                </a:cubicBezTo>
                <a:cubicBezTo>
                  <a:pt x="33817" y="45080"/>
                  <a:pt x="34346" y="44950"/>
                  <a:pt x="34802" y="44950"/>
                </a:cubicBezTo>
                <a:close/>
                <a:moveTo>
                  <a:pt x="28864" y="45204"/>
                </a:moveTo>
                <a:lnTo>
                  <a:pt x="28864" y="45204"/>
                </a:lnTo>
                <a:cubicBezTo>
                  <a:pt x="29035" y="45234"/>
                  <a:pt x="29149" y="45254"/>
                  <a:pt x="29326" y="45290"/>
                </a:cubicBezTo>
                <a:cubicBezTo>
                  <a:pt x="29236" y="45306"/>
                  <a:pt x="29178" y="45316"/>
                  <a:pt x="29131" y="45316"/>
                </a:cubicBezTo>
                <a:cubicBezTo>
                  <a:pt x="29048" y="45316"/>
                  <a:pt x="28999" y="45285"/>
                  <a:pt x="28864" y="45204"/>
                </a:cubicBezTo>
                <a:close/>
                <a:moveTo>
                  <a:pt x="35137" y="45167"/>
                </a:moveTo>
                <a:cubicBezTo>
                  <a:pt x="35117" y="45204"/>
                  <a:pt x="35100" y="45264"/>
                  <a:pt x="35066" y="45287"/>
                </a:cubicBezTo>
                <a:cubicBezTo>
                  <a:pt x="35006" y="45331"/>
                  <a:pt x="34936" y="45364"/>
                  <a:pt x="34866" y="45391"/>
                </a:cubicBezTo>
                <a:cubicBezTo>
                  <a:pt x="34573" y="45505"/>
                  <a:pt x="34275" y="45548"/>
                  <a:pt x="33970" y="45548"/>
                </a:cubicBezTo>
                <a:cubicBezTo>
                  <a:pt x="33882" y="45548"/>
                  <a:pt x="33792" y="45545"/>
                  <a:pt x="33702" y="45538"/>
                </a:cubicBezTo>
                <a:cubicBezTo>
                  <a:pt x="33632" y="45535"/>
                  <a:pt x="33562" y="45498"/>
                  <a:pt x="33452" y="45464"/>
                </a:cubicBezTo>
                <a:cubicBezTo>
                  <a:pt x="34040" y="45357"/>
                  <a:pt x="34582" y="45267"/>
                  <a:pt x="35137" y="45167"/>
                </a:cubicBezTo>
                <a:close/>
                <a:moveTo>
                  <a:pt x="17129" y="45672"/>
                </a:moveTo>
                <a:cubicBezTo>
                  <a:pt x="17498" y="45843"/>
                  <a:pt x="17874" y="45898"/>
                  <a:pt x="18257" y="45898"/>
                </a:cubicBezTo>
                <a:cubicBezTo>
                  <a:pt x="18502" y="45898"/>
                  <a:pt x="18750" y="45876"/>
                  <a:pt x="19001" y="45846"/>
                </a:cubicBezTo>
                <a:lnTo>
                  <a:pt x="19001" y="45846"/>
                </a:lnTo>
                <a:cubicBezTo>
                  <a:pt x="18767" y="46026"/>
                  <a:pt x="18520" y="46153"/>
                  <a:pt x="18242" y="46223"/>
                </a:cubicBezTo>
                <a:cubicBezTo>
                  <a:pt x="18207" y="46233"/>
                  <a:pt x="18168" y="46237"/>
                  <a:pt x="18127" y="46237"/>
                </a:cubicBezTo>
                <a:cubicBezTo>
                  <a:pt x="18080" y="46237"/>
                  <a:pt x="18032" y="46231"/>
                  <a:pt x="17988" y="46220"/>
                </a:cubicBezTo>
                <a:cubicBezTo>
                  <a:pt x="17651" y="46126"/>
                  <a:pt x="17373" y="45926"/>
                  <a:pt x="17129" y="45672"/>
                </a:cubicBezTo>
                <a:close/>
                <a:moveTo>
                  <a:pt x="30582" y="46228"/>
                </a:moveTo>
                <a:cubicBezTo>
                  <a:pt x="30703" y="46228"/>
                  <a:pt x="30812" y="46308"/>
                  <a:pt x="30947" y="46350"/>
                </a:cubicBezTo>
                <a:cubicBezTo>
                  <a:pt x="30827" y="46370"/>
                  <a:pt x="30754" y="46382"/>
                  <a:pt x="30696" y="46382"/>
                </a:cubicBezTo>
                <a:cubicBezTo>
                  <a:pt x="30607" y="46382"/>
                  <a:pt x="30552" y="46354"/>
                  <a:pt x="30412" y="46283"/>
                </a:cubicBezTo>
                <a:cubicBezTo>
                  <a:pt x="30473" y="46243"/>
                  <a:pt x="30529" y="46228"/>
                  <a:pt x="30582" y="46228"/>
                </a:cubicBezTo>
                <a:close/>
                <a:moveTo>
                  <a:pt x="29670" y="46170"/>
                </a:moveTo>
                <a:cubicBezTo>
                  <a:pt x="29727" y="46257"/>
                  <a:pt x="29704" y="46344"/>
                  <a:pt x="29670" y="46467"/>
                </a:cubicBezTo>
                <a:cubicBezTo>
                  <a:pt x="29493" y="46270"/>
                  <a:pt x="29493" y="46267"/>
                  <a:pt x="29670" y="46170"/>
                </a:cubicBezTo>
                <a:close/>
                <a:moveTo>
                  <a:pt x="39464" y="38921"/>
                </a:moveTo>
                <a:cubicBezTo>
                  <a:pt x="39764" y="38921"/>
                  <a:pt x="40036" y="39051"/>
                  <a:pt x="40282" y="39266"/>
                </a:cubicBezTo>
                <a:cubicBezTo>
                  <a:pt x="40523" y="39476"/>
                  <a:pt x="40750" y="39720"/>
                  <a:pt x="40974" y="39954"/>
                </a:cubicBezTo>
                <a:cubicBezTo>
                  <a:pt x="41198" y="40188"/>
                  <a:pt x="41419" y="40429"/>
                  <a:pt x="41653" y="40680"/>
                </a:cubicBezTo>
                <a:cubicBezTo>
                  <a:pt x="41590" y="40797"/>
                  <a:pt x="41539" y="40911"/>
                  <a:pt x="41472" y="41014"/>
                </a:cubicBezTo>
                <a:cubicBezTo>
                  <a:pt x="41115" y="41579"/>
                  <a:pt x="40887" y="42201"/>
                  <a:pt x="40653" y="42826"/>
                </a:cubicBezTo>
                <a:cubicBezTo>
                  <a:pt x="40443" y="43381"/>
                  <a:pt x="40239" y="43943"/>
                  <a:pt x="40011" y="44495"/>
                </a:cubicBezTo>
                <a:cubicBezTo>
                  <a:pt x="39774" y="45073"/>
                  <a:pt x="39403" y="45561"/>
                  <a:pt x="38891" y="45936"/>
                </a:cubicBezTo>
                <a:cubicBezTo>
                  <a:pt x="38631" y="46133"/>
                  <a:pt x="38380" y="46340"/>
                  <a:pt x="38102" y="46518"/>
                </a:cubicBezTo>
                <a:cubicBezTo>
                  <a:pt x="37918" y="46635"/>
                  <a:pt x="37704" y="46711"/>
                  <a:pt x="37504" y="46802"/>
                </a:cubicBezTo>
                <a:cubicBezTo>
                  <a:pt x="37414" y="46840"/>
                  <a:pt x="37324" y="46858"/>
                  <a:pt x="37232" y="46858"/>
                </a:cubicBezTo>
                <a:cubicBezTo>
                  <a:pt x="37149" y="46858"/>
                  <a:pt x="37064" y="46844"/>
                  <a:pt x="36976" y="46818"/>
                </a:cubicBezTo>
                <a:cubicBezTo>
                  <a:pt x="36401" y="46651"/>
                  <a:pt x="35812" y="46561"/>
                  <a:pt x="35220" y="46494"/>
                </a:cubicBezTo>
                <a:cubicBezTo>
                  <a:pt x="34084" y="46367"/>
                  <a:pt x="32940" y="46243"/>
                  <a:pt x="31803" y="46126"/>
                </a:cubicBezTo>
                <a:cubicBezTo>
                  <a:pt x="31492" y="46100"/>
                  <a:pt x="31175" y="46100"/>
                  <a:pt x="30857" y="46076"/>
                </a:cubicBezTo>
                <a:cubicBezTo>
                  <a:pt x="30750" y="46073"/>
                  <a:pt x="30643" y="46073"/>
                  <a:pt x="30546" y="46036"/>
                </a:cubicBezTo>
                <a:cubicBezTo>
                  <a:pt x="30178" y="45892"/>
                  <a:pt x="29814" y="45739"/>
                  <a:pt x="29453" y="45588"/>
                </a:cubicBezTo>
                <a:cubicBezTo>
                  <a:pt x="29419" y="45571"/>
                  <a:pt x="29389" y="45551"/>
                  <a:pt x="29322" y="45515"/>
                </a:cubicBezTo>
                <a:cubicBezTo>
                  <a:pt x="29516" y="45464"/>
                  <a:pt x="29660" y="45421"/>
                  <a:pt x="29804" y="45384"/>
                </a:cubicBezTo>
                <a:cubicBezTo>
                  <a:pt x="29841" y="45373"/>
                  <a:pt x="29883" y="45369"/>
                  <a:pt x="29923" y="45369"/>
                </a:cubicBezTo>
                <a:cubicBezTo>
                  <a:pt x="29940" y="45369"/>
                  <a:pt x="29958" y="45370"/>
                  <a:pt x="29974" y="45371"/>
                </a:cubicBezTo>
                <a:cubicBezTo>
                  <a:pt x="30649" y="45437"/>
                  <a:pt x="31327" y="45467"/>
                  <a:pt x="32004" y="45467"/>
                </a:cubicBezTo>
                <a:cubicBezTo>
                  <a:pt x="32394" y="45467"/>
                  <a:pt x="32783" y="45457"/>
                  <a:pt x="33171" y="45438"/>
                </a:cubicBezTo>
                <a:cubicBezTo>
                  <a:pt x="33175" y="45437"/>
                  <a:pt x="33179" y="45437"/>
                  <a:pt x="33183" y="45437"/>
                </a:cubicBezTo>
                <a:cubicBezTo>
                  <a:pt x="33201" y="45437"/>
                  <a:pt x="33218" y="45442"/>
                  <a:pt x="33251" y="45448"/>
                </a:cubicBezTo>
                <a:cubicBezTo>
                  <a:pt x="33338" y="45615"/>
                  <a:pt x="33518" y="45655"/>
                  <a:pt x="33702" y="45672"/>
                </a:cubicBezTo>
                <a:cubicBezTo>
                  <a:pt x="33795" y="45680"/>
                  <a:pt x="33887" y="45685"/>
                  <a:pt x="33978" y="45685"/>
                </a:cubicBezTo>
                <a:cubicBezTo>
                  <a:pt x="34272" y="45685"/>
                  <a:pt x="34562" y="45640"/>
                  <a:pt x="34842" y="45548"/>
                </a:cubicBezTo>
                <a:cubicBezTo>
                  <a:pt x="34959" y="45504"/>
                  <a:pt x="35066" y="45434"/>
                  <a:pt x="35170" y="45367"/>
                </a:cubicBezTo>
                <a:cubicBezTo>
                  <a:pt x="35240" y="45321"/>
                  <a:pt x="35307" y="45257"/>
                  <a:pt x="35270" y="45150"/>
                </a:cubicBezTo>
                <a:cubicBezTo>
                  <a:pt x="35260" y="45130"/>
                  <a:pt x="35270" y="45090"/>
                  <a:pt x="35287" y="45073"/>
                </a:cubicBezTo>
                <a:cubicBezTo>
                  <a:pt x="35327" y="45023"/>
                  <a:pt x="35394" y="44966"/>
                  <a:pt x="35341" y="44903"/>
                </a:cubicBezTo>
                <a:cubicBezTo>
                  <a:pt x="35294" y="44853"/>
                  <a:pt x="35210" y="44816"/>
                  <a:pt x="35143" y="44812"/>
                </a:cubicBezTo>
                <a:cubicBezTo>
                  <a:pt x="35044" y="44804"/>
                  <a:pt x="34944" y="44799"/>
                  <a:pt x="34845" y="44799"/>
                </a:cubicBezTo>
                <a:cubicBezTo>
                  <a:pt x="34456" y="44799"/>
                  <a:pt x="34072" y="44867"/>
                  <a:pt x="33699" y="45003"/>
                </a:cubicBezTo>
                <a:cubicBezTo>
                  <a:pt x="33612" y="45036"/>
                  <a:pt x="33512" y="45080"/>
                  <a:pt x="33452" y="45147"/>
                </a:cubicBezTo>
                <a:cubicBezTo>
                  <a:pt x="33331" y="45284"/>
                  <a:pt x="33181" y="45301"/>
                  <a:pt x="33014" y="45307"/>
                </a:cubicBezTo>
                <a:cubicBezTo>
                  <a:pt x="32693" y="45320"/>
                  <a:pt x="32372" y="45326"/>
                  <a:pt x="32052" y="45326"/>
                </a:cubicBezTo>
                <a:cubicBezTo>
                  <a:pt x="31526" y="45326"/>
                  <a:pt x="31001" y="45309"/>
                  <a:pt x="30476" y="45274"/>
                </a:cubicBezTo>
                <a:cubicBezTo>
                  <a:pt x="30386" y="45270"/>
                  <a:pt x="30295" y="45250"/>
                  <a:pt x="30145" y="45230"/>
                </a:cubicBezTo>
                <a:cubicBezTo>
                  <a:pt x="30329" y="45087"/>
                  <a:pt x="30476" y="44996"/>
                  <a:pt x="30593" y="44879"/>
                </a:cubicBezTo>
                <a:cubicBezTo>
                  <a:pt x="30847" y="44622"/>
                  <a:pt x="31155" y="44501"/>
                  <a:pt x="31499" y="44421"/>
                </a:cubicBezTo>
                <a:cubicBezTo>
                  <a:pt x="32051" y="44294"/>
                  <a:pt x="32592" y="44114"/>
                  <a:pt x="33137" y="43963"/>
                </a:cubicBezTo>
                <a:cubicBezTo>
                  <a:pt x="33268" y="43930"/>
                  <a:pt x="33401" y="43916"/>
                  <a:pt x="33535" y="43913"/>
                </a:cubicBezTo>
                <a:cubicBezTo>
                  <a:pt x="33963" y="43903"/>
                  <a:pt x="34384" y="43896"/>
                  <a:pt x="34786" y="43732"/>
                </a:cubicBezTo>
                <a:cubicBezTo>
                  <a:pt x="34919" y="43679"/>
                  <a:pt x="35040" y="43602"/>
                  <a:pt x="35177" y="43529"/>
                </a:cubicBezTo>
                <a:cubicBezTo>
                  <a:pt x="35127" y="43425"/>
                  <a:pt x="35087" y="43341"/>
                  <a:pt x="35040" y="43248"/>
                </a:cubicBezTo>
                <a:cubicBezTo>
                  <a:pt x="34960" y="43230"/>
                  <a:pt x="34881" y="43222"/>
                  <a:pt x="34801" y="43222"/>
                </a:cubicBezTo>
                <a:cubicBezTo>
                  <a:pt x="34645" y="43222"/>
                  <a:pt x="34489" y="43250"/>
                  <a:pt x="34334" y="43281"/>
                </a:cubicBezTo>
                <a:cubicBezTo>
                  <a:pt x="34080" y="43335"/>
                  <a:pt x="33829" y="43401"/>
                  <a:pt x="33582" y="43485"/>
                </a:cubicBezTo>
                <a:cubicBezTo>
                  <a:pt x="33428" y="43535"/>
                  <a:pt x="33268" y="43585"/>
                  <a:pt x="33181" y="43749"/>
                </a:cubicBezTo>
                <a:cubicBezTo>
                  <a:pt x="33154" y="43796"/>
                  <a:pt x="33094" y="43826"/>
                  <a:pt x="33044" y="43843"/>
                </a:cubicBezTo>
                <a:cubicBezTo>
                  <a:pt x="32499" y="44003"/>
                  <a:pt x="31950" y="44167"/>
                  <a:pt x="31409" y="44328"/>
                </a:cubicBezTo>
                <a:cubicBezTo>
                  <a:pt x="31372" y="44334"/>
                  <a:pt x="31332" y="44331"/>
                  <a:pt x="31262" y="44338"/>
                </a:cubicBezTo>
                <a:cubicBezTo>
                  <a:pt x="31308" y="44271"/>
                  <a:pt x="31332" y="44221"/>
                  <a:pt x="31372" y="44187"/>
                </a:cubicBezTo>
                <a:cubicBezTo>
                  <a:pt x="31917" y="43666"/>
                  <a:pt x="32462" y="43134"/>
                  <a:pt x="33020" y="42622"/>
                </a:cubicBezTo>
                <a:cubicBezTo>
                  <a:pt x="33472" y="42208"/>
                  <a:pt x="33890" y="41777"/>
                  <a:pt x="34254" y="41288"/>
                </a:cubicBezTo>
                <a:cubicBezTo>
                  <a:pt x="34575" y="40857"/>
                  <a:pt x="34899" y="40422"/>
                  <a:pt x="35294" y="40055"/>
                </a:cubicBezTo>
                <a:cubicBezTo>
                  <a:pt x="35658" y="39720"/>
                  <a:pt x="36043" y="39406"/>
                  <a:pt x="36541" y="39302"/>
                </a:cubicBezTo>
                <a:cubicBezTo>
                  <a:pt x="36828" y="39246"/>
                  <a:pt x="37129" y="39215"/>
                  <a:pt x="37427" y="39205"/>
                </a:cubicBezTo>
                <a:cubicBezTo>
                  <a:pt x="37995" y="39189"/>
                  <a:pt x="38560" y="39159"/>
                  <a:pt x="39105" y="38981"/>
                </a:cubicBezTo>
                <a:cubicBezTo>
                  <a:pt x="39229" y="38941"/>
                  <a:pt x="39348" y="38921"/>
                  <a:pt x="39464" y="38921"/>
                </a:cubicBezTo>
                <a:close/>
                <a:moveTo>
                  <a:pt x="31296" y="46245"/>
                </a:moveTo>
                <a:cubicBezTo>
                  <a:pt x="32282" y="46245"/>
                  <a:pt x="36322" y="46749"/>
                  <a:pt x="36815" y="46945"/>
                </a:cubicBezTo>
                <a:cubicBezTo>
                  <a:pt x="36652" y="46993"/>
                  <a:pt x="36496" y="47003"/>
                  <a:pt x="36344" y="47003"/>
                </a:cubicBezTo>
                <a:cubicBezTo>
                  <a:pt x="36315" y="47003"/>
                  <a:pt x="36286" y="47003"/>
                  <a:pt x="36257" y="47002"/>
                </a:cubicBezTo>
                <a:cubicBezTo>
                  <a:pt x="35334" y="46986"/>
                  <a:pt x="34415" y="46959"/>
                  <a:pt x="33498" y="46825"/>
                </a:cubicBezTo>
                <a:cubicBezTo>
                  <a:pt x="32994" y="46755"/>
                  <a:pt x="32495" y="46635"/>
                  <a:pt x="31997" y="46538"/>
                </a:cubicBezTo>
                <a:cubicBezTo>
                  <a:pt x="31867" y="46511"/>
                  <a:pt x="31730" y="46501"/>
                  <a:pt x="31606" y="46457"/>
                </a:cubicBezTo>
                <a:cubicBezTo>
                  <a:pt x="31459" y="46407"/>
                  <a:pt x="31325" y="46327"/>
                  <a:pt x="31158" y="46250"/>
                </a:cubicBezTo>
                <a:cubicBezTo>
                  <a:pt x="31193" y="46247"/>
                  <a:pt x="31239" y="46245"/>
                  <a:pt x="31296" y="46245"/>
                </a:cubicBezTo>
                <a:close/>
                <a:moveTo>
                  <a:pt x="30924" y="46945"/>
                </a:moveTo>
                <a:cubicBezTo>
                  <a:pt x="30942" y="46945"/>
                  <a:pt x="30957" y="46947"/>
                  <a:pt x="30971" y="46952"/>
                </a:cubicBezTo>
                <a:cubicBezTo>
                  <a:pt x="31248" y="47069"/>
                  <a:pt x="31405" y="47303"/>
                  <a:pt x="31573" y="47621"/>
                </a:cubicBezTo>
                <a:cubicBezTo>
                  <a:pt x="31238" y="47430"/>
                  <a:pt x="30987" y="47253"/>
                  <a:pt x="30780" y="46956"/>
                </a:cubicBezTo>
                <a:cubicBezTo>
                  <a:pt x="30844" y="46953"/>
                  <a:pt x="30889" y="46945"/>
                  <a:pt x="30924" y="46945"/>
                </a:cubicBezTo>
                <a:close/>
                <a:moveTo>
                  <a:pt x="34064" y="47810"/>
                </a:moveTo>
                <a:cubicBezTo>
                  <a:pt x="34212" y="47810"/>
                  <a:pt x="34310" y="47913"/>
                  <a:pt x="34408" y="47992"/>
                </a:cubicBezTo>
                <a:cubicBezTo>
                  <a:pt x="34287" y="47932"/>
                  <a:pt x="34164" y="47875"/>
                  <a:pt x="34037" y="47811"/>
                </a:cubicBezTo>
                <a:cubicBezTo>
                  <a:pt x="34046" y="47811"/>
                  <a:pt x="34055" y="47810"/>
                  <a:pt x="34064" y="47810"/>
                </a:cubicBezTo>
                <a:close/>
                <a:moveTo>
                  <a:pt x="20319" y="45633"/>
                </a:moveTo>
                <a:cubicBezTo>
                  <a:pt x="20494" y="45633"/>
                  <a:pt x="20643" y="45694"/>
                  <a:pt x="20747" y="45842"/>
                </a:cubicBezTo>
                <a:cubicBezTo>
                  <a:pt x="20914" y="46086"/>
                  <a:pt x="21098" y="46327"/>
                  <a:pt x="21235" y="46588"/>
                </a:cubicBezTo>
                <a:cubicBezTo>
                  <a:pt x="21395" y="46882"/>
                  <a:pt x="21419" y="47206"/>
                  <a:pt x="21335" y="47541"/>
                </a:cubicBezTo>
                <a:cubicBezTo>
                  <a:pt x="21265" y="47818"/>
                  <a:pt x="21211" y="48102"/>
                  <a:pt x="21148" y="48383"/>
                </a:cubicBezTo>
                <a:cubicBezTo>
                  <a:pt x="21081" y="48681"/>
                  <a:pt x="20954" y="48948"/>
                  <a:pt x="20750" y="49176"/>
                </a:cubicBezTo>
                <a:cubicBezTo>
                  <a:pt x="20619" y="49316"/>
                  <a:pt x="20486" y="49450"/>
                  <a:pt x="20319" y="49563"/>
                </a:cubicBezTo>
                <a:cubicBezTo>
                  <a:pt x="20345" y="49513"/>
                  <a:pt x="20365" y="49460"/>
                  <a:pt x="20395" y="49413"/>
                </a:cubicBezTo>
                <a:cubicBezTo>
                  <a:pt x="20680" y="48965"/>
                  <a:pt x="20864" y="48483"/>
                  <a:pt x="20887" y="47955"/>
                </a:cubicBezTo>
                <a:cubicBezTo>
                  <a:pt x="20927" y="47139"/>
                  <a:pt x="20633" y="46491"/>
                  <a:pt x="19921" y="46059"/>
                </a:cubicBezTo>
                <a:cubicBezTo>
                  <a:pt x="19894" y="46043"/>
                  <a:pt x="19867" y="46033"/>
                  <a:pt x="19844" y="46016"/>
                </a:cubicBezTo>
                <a:cubicBezTo>
                  <a:pt x="19764" y="45959"/>
                  <a:pt x="19687" y="45906"/>
                  <a:pt x="19563" y="45822"/>
                </a:cubicBezTo>
                <a:cubicBezTo>
                  <a:pt x="19820" y="45715"/>
                  <a:pt x="20038" y="45655"/>
                  <a:pt x="20265" y="45635"/>
                </a:cubicBezTo>
                <a:cubicBezTo>
                  <a:pt x="20283" y="45634"/>
                  <a:pt x="20302" y="45633"/>
                  <a:pt x="20319" y="45633"/>
                </a:cubicBezTo>
                <a:close/>
                <a:moveTo>
                  <a:pt x="31509" y="49500"/>
                </a:moveTo>
                <a:lnTo>
                  <a:pt x="31509" y="49500"/>
                </a:lnTo>
                <a:cubicBezTo>
                  <a:pt x="31777" y="49677"/>
                  <a:pt x="31847" y="49901"/>
                  <a:pt x="31914" y="50122"/>
                </a:cubicBezTo>
                <a:cubicBezTo>
                  <a:pt x="31733" y="49971"/>
                  <a:pt x="31656" y="49754"/>
                  <a:pt x="31509" y="49500"/>
                </a:cubicBezTo>
                <a:close/>
                <a:moveTo>
                  <a:pt x="31292" y="49530"/>
                </a:moveTo>
                <a:lnTo>
                  <a:pt x="31292" y="49530"/>
                </a:lnTo>
                <a:cubicBezTo>
                  <a:pt x="31359" y="49583"/>
                  <a:pt x="31399" y="49604"/>
                  <a:pt x="31415" y="49634"/>
                </a:cubicBezTo>
                <a:cubicBezTo>
                  <a:pt x="31589" y="49921"/>
                  <a:pt x="31756" y="50212"/>
                  <a:pt x="31924" y="50503"/>
                </a:cubicBezTo>
                <a:cubicBezTo>
                  <a:pt x="31950" y="50556"/>
                  <a:pt x="31957" y="50620"/>
                  <a:pt x="31980" y="50724"/>
                </a:cubicBezTo>
                <a:cubicBezTo>
                  <a:pt x="31733" y="50690"/>
                  <a:pt x="31646" y="50546"/>
                  <a:pt x="31566" y="50413"/>
                </a:cubicBezTo>
                <a:cubicBezTo>
                  <a:pt x="31405" y="50162"/>
                  <a:pt x="31288" y="49888"/>
                  <a:pt x="31292" y="49530"/>
                </a:cubicBezTo>
                <a:close/>
                <a:moveTo>
                  <a:pt x="28149" y="45113"/>
                </a:moveTo>
                <a:cubicBezTo>
                  <a:pt x="28457" y="45207"/>
                  <a:pt x="28660" y="45418"/>
                  <a:pt x="28841" y="45658"/>
                </a:cubicBezTo>
                <a:cubicBezTo>
                  <a:pt x="29055" y="45942"/>
                  <a:pt x="29309" y="46193"/>
                  <a:pt x="29460" y="46524"/>
                </a:cubicBezTo>
                <a:cubicBezTo>
                  <a:pt x="29700" y="46705"/>
                  <a:pt x="29657" y="46956"/>
                  <a:pt x="29653" y="47206"/>
                </a:cubicBezTo>
                <a:cubicBezTo>
                  <a:pt x="29650" y="47547"/>
                  <a:pt x="29653" y="47895"/>
                  <a:pt x="29677" y="48243"/>
                </a:cubicBezTo>
                <a:cubicBezTo>
                  <a:pt x="29717" y="48768"/>
                  <a:pt x="29730" y="49299"/>
                  <a:pt x="29684" y="49828"/>
                </a:cubicBezTo>
                <a:cubicBezTo>
                  <a:pt x="29677" y="49901"/>
                  <a:pt x="29670" y="49981"/>
                  <a:pt x="29657" y="50055"/>
                </a:cubicBezTo>
                <a:cubicBezTo>
                  <a:pt x="29560" y="50617"/>
                  <a:pt x="29266" y="51004"/>
                  <a:pt x="28731" y="51215"/>
                </a:cubicBezTo>
                <a:cubicBezTo>
                  <a:pt x="28072" y="51472"/>
                  <a:pt x="27400" y="51676"/>
                  <a:pt x="26701" y="51773"/>
                </a:cubicBezTo>
                <a:cubicBezTo>
                  <a:pt x="26549" y="51795"/>
                  <a:pt x="26398" y="51804"/>
                  <a:pt x="26248" y="51804"/>
                </a:cubicBezTo>
                <a:cubicBezTo>
                  <a:pt x="25688" y="51804"/>
                  <a:pt x="25145" y="51666"/>
                  <a:pt x="24612" y="51466"/>
                </a:cubicBezTo>
                <a:cubicBezTo>
                  <a:pt x="24434" y="51399"/>
                  <a:pt x="24267" y="51305"/>
                  <a:pt x="24093" y="51218"/>
                </a:cubicBezTo>
                <a:cubicBezTo>
                  <a:pt x="24053" y="51198"/>
                  <a:pt x="24023" y="51155"/>
                  <a:pt x="23983" y="51118"/>
                </a:cubicBezTo>
                <a:cubicBezTo>
                  <a:pt x="24016" y="51058"/>
                  <a:pt x="24033" y="51004"/>
                  <a:pt x="24070" y="50968"/>
                </a:cubicBezTo>
                <a:cubicBezTo>
                  <a:pt x="24194" y="50831"/>
                  <a:pt x="24311" y="50687"/>
                  <a:pt x="24451" y="50570"/>
                </a:cubicBezTo>
                <a:cubicBezTo>
                  <a:pt x="25040" y="50068"/>
                  <a:pt x="25374" y="49430"/>
                  <a:pt x="25514" y="48674"/>
                </a:cubicBezTo>
                <a:cubicBezTo>
                  <a:pt x="25564" y="48397"/>
                  <a:pt x="25638" y="48129"/>
                  <a:pt x="25722" y="47862"/>
                </a:cubicBezTo>
                <a:cubicBezTo>
                  <a:pt x="25909" y="47266"/>
                  <a:pt x="26297" y="46825"/>
                  <a:pt x="26795" y="46471"/>
                </a:cubicBezTo>
                <a:cubicBezTo>
                  <a:pt x="26878" y="46407"/>
                  <a:pt x="26969" y="46350"/>
                  <a:pt x="27062" y="46300"/>
                </a:cubicBezTo>
                <a:cubicBezTo>
                  <a:pt x="27527" y="46043"/>
                  <a:pt x="27851" y="45668"/>
                  <a:pt x="28089" y="45200"/>
                </a:cubicBezTo>
                <a:cubicBezTo>
                  <a:pt x="28105" y="45167"/>
                  <a:pt x="28132" y="45137"/>
                  <a:pt x="28149" y="45113"/>
                </a:cubicBezTo>
                <a:close/>
                <a:moveTo>
                  <a:pt x="20024" y="50665"/>
                </a:moveTo>
                <a:cubicBezTo>
                  <a:pt x="20246" y="50665"/>
                  <a:pt x="20463" y="50740"/>
                  <a:pt x="20673" y="50867"/>
                </a:cubicBezTo>
                <a:cubicBezTo>
                  <a:pt x="20907" y="51014"/>
                  <a:pt x="21128" y="51185"/>
                  <a:pt x="21352" y="51349"/>
                </a:cubicBezTo>
                <a:cubicBezTo>
                  <a:pt x="21676" y="51576"/>
                  <a:pt x="21984" y="51817"/>
                  <a:pt x="22315" y="52034"/>
                </a:cubicBezTo>
                <a:cubicBezTo>
                  <a:pt x="22488" y="52145"/>
                  <a:pt x="22696" y="52218"/>
                  <a:pt x="22883" y="52308"/>
                </a:cubicBezTo>
                <a:cubicBezTo>
                  <a:pt x="23000" y="52369"/>
                  <a:pt x="23117" y="52422"/>
                  <a:pt x="23231" y="52476"/>
                </a:cubicBezTo>
                <a:cubicBezTo>
                  <a:pt x="23216" y="52509"/>
                  <a:pt x="23209" y="52523"/>
                  <a:pt x="23203" y="52523"/>
                </a:cubicBezTo>
                <a:cubicBezTo>
                  <a:pt x="23202" y="52523"/>
                  <a:pt x="23201" y="52523"/>
                  <a:pt x="23201" y="52522"/>
                </a:cubicBezTo>
                <a:cubicBezTo>
                  <a:pt x="23054" y="52541"/>
                  <a:pt x="22907" y="52551"/>
                  <a:pt x="22760" y="52551"/>
                </a:cubicBezTo>
                <a:cubicBezTo>
                  <a:pt x="22534" y="52551"/>
                  <a:pt x="22308" y="52527"/>
                  <a:pt x="22087" y="52472"/>
                </a:cubicBezTo>
                <a:cubicBezTo>
                  <a:pt x="21964" y="52442"/>
                  <a:pt x="21847" y="52355"/>
                  <a:pt x="21746" y="52268"/>
                </a:cubicBezTo>
                <a:cubicBezTo>
                  <a:pt x="21409" y="51971"/>
                  <a:pt x="21081" y="51656"/>
                  <a:pt x="20750" y="51352"/>
                </a:cubicBezTo>
                <a:cubicBezTo>
                  <a:pt x="20640" y="51248"/>
                  <a:pt x="20523" y="51148"/>
                  <a:pt x="20412" y="51038"/>
                </a:cubicBezTo>
                <a:cubicBezTo>
                  <a:pt x="20283" y="50912"/>
                  <a:pt x="20126" y="50858"/>
                  <a:pt x="19956" y="50858"/>
                </a:cubicBezTo>
                <a:cubicBezTo>
                  <a:pt x="19923" y="50858"/>
                  <a:pt x="19890" y="50860"/>
                  <a:pt x="19857" y="50864"/>
                </a:cubicBezTo>
                <a:cubicBezTo>
                  <a:pt x="19723" y="50874"/>
                  <a:pt x="19593" y="50887"/>
                  <a:pt x="19396" y="50907"/>
                </a:cubicBezTo>
                <a:cubicBezTo>
                  <a:pt x="19476" y="50841"/>
                  <a:pt x="19506" y="50804"/>
                  <a:pt x="19546" y="50784"/>
                </a:cubicBezTo>
                <a:cubicBezTo>
                  <a:pt x="19708" y="50702"/>
                  <a:pt x="19867" y="50665"/>
                  <a:pt x="20024" y="50665"/>
                </a:cubicBezTo>
                <a:close/>
                <a:moveTo>
                  <a:pt x="28975" y="45618"/>
                </a:moveTo>
                <a:lnTo>
                  <a:pt x="28975" y="45618"/>
                </a:lnTo>
                <a:cubicBezTo>
                  <a:pt x="29185" y="45632"/>
                  <a:pt x="29757" y="45852"/>
                  <a:pt x="30292" y="46123"/>
                </a:cubicBezTo>
                <a:cubicBezTo>
                  <a:pt x="30188" y="46243"/>
                  <a:pt x="30212" y="46367"/>
                  <a:pt x="30309" y="46501"/>
                </a:cubicBezTo>
                <a:cubicBezTo>
                  <a:pt x="30473" y="46518"/>
                  <a:pt x="30656" y="46538"/>
                  <a:pt x="30834" y="46544"/>
                </a:cubicBezTo>
                <a:cubicBezTo>
                  <a:pt x="31332" y="46568"/>
                  <a:pt x="31803" y="46661"/>
                  <a:pt x="32248" y="46902"/>
                </a:cubicBezTo>
                <a:cubicBezTo>
                  <a:pt x="32602" y="47093"/>
                  <a:pt x="32980" y="47243"/>
                  <a:pt x="33348" y="47414"/>
                </a:cubicBezTo>
                <a:cubicBezTo>
                  <a:pt x="33398" y="47437"/>
                  <a:pt x="33462" y="47464"/>
                  <a:pt x="33485" y="47507"/>
                </a:cubicBezTo>
                <a:cubicBezTo>
                  <a:pt x="33656" y="47815"/>
                  <a:pt x="33956" y="47949"/>
                  <a:pt x="34254" y="48082"/>
                </a:cubicBezTo>
                <a:cubicBezTo>
                  <a:pt x="34384" y="48142"/>
                  <a:pt x="34532" y="48176"/>
                  <a:pt x="34669" y="48206"/>
                </a:cubicBezTo>
                <a:cubicBezTo>
                  <a:pt x="34676" y="48208"/>
                  <a:pt x="34684" y="48208"/>
                  <a:pt x="34692" y="48208"/>
                </a:cubicBezTo>
                <a:cubicBezTo>
                  <a:pt x="34735" y="48208"/>
                  <a:pt x="34780" y="48188"/>
                  <a:pt x="34826" y="48179"/>
                </a:cubicBezTo>
                <a:cubicBezTo>
                  <a:pt x="34856" y="48045"/>
                  <a:pt x="34816" y="47955"/>
                  <a:pt x="34709" y="47898"/>
                </a:cubicBezTo>
                <a:cubicBezTo>
                  <a:pt x="34425" y="47745"/>
                  <a:pt x="34137" y="47587"/>
                  <a:pt x="33846" y="47444"/>
                </a:cubicBezTo>
                <a:cubicBezTo>
                  <a:pt x="33595" y="47323"/>
                  <a:pt x="33331" y="47230"/>
                  <a:pt x="33077" y="47119"/>
                </a:cubicBezTo>
                <a:cubicBezTo>
                  <a:pt x="32863" y="47026"/>
                  <a:pt x="32659" y="46922"/>
                  <a:pt x="32385" y="46792"/>
                </a:cubicBezTo>
                <a:lnTo>
                  <a:pt x="32385" y="46792"/>
                </a:lnTo>
                <a:cubicBezTo>
                  <a:pt x="32407" y="46792"/>
                  <a:pt x="32427" y="46792"/>
                  <a:pt x="32445" y="46792"/>
                </a:cubicBezTo>
                <a:cubicBezTo>
                  <a:pt x="32481" y="46792"/>
                  <a:pt x="32512" y="46792"/>
                  <a:pt x="32538" y="46792"/>
                </a:cubicBezTo>
                <a:cubicBezTo>
                  <a:pt x="32576" y="46792"/>
                  <a:pt x="32606" y="46793"/>
                  <a:pt x="32632" y="46802"/>
                </a:cubicBezTo>
                <a:cubicBezTo>
                  <a:pt x="33702" y="47086"/>
                  <a:pt x="34802" y="47106"/>
                  <a:pt x="35896" y="47153"/>
                </a:cubicBezTo>
                <a:cubicBezTo>
                  <a:pt x="35973" y="47156"/>
                  <a:pt x="36051" y="47158"/>
                  <a:pt x="36128" y="47158"/>
                </a:cubicBezTo>
                <a:cubicBezTo>
                  <a:pt x="36445" y="47158"/>
                  <a:pt x="36758" y="47130"/>
                  <a:pt x="37076" y="47079"/>
                </a:cubicBezTo>
                <a:cubicBezTo>
                  <a:pt x="37110" y="47074"/>
                  <a:pt x="37146" y="47071"/>
                  <a:pt x="37183" y="47071"/>
                </a:cubicBezTo>
                <a:cubicBezTo>
                  <a:pt x="37262" y="47071"/>
                  <a:pt x="37343" y="47083"/>
                  <a:pt x="37414" y="47106"/>
                </a:cubicBezTo>
                <a:cubicBezTo>
                  <a:pt x="38059" y="47323"/>
                  <a:pt x="38667" y="47604"/>
                  <a:pt x="39216" y="48005"/>
                </a:cubicBezTo>
                <a:cubicBezTo>
                  <a:pt x="39573" y="48266"/>
                  <a:pt x="39904" y="48567"/>
                  <a:pt x="40152" y="48935"/>
                </a:cubicBezTo>
                <a:cubicBezTo>
                  <a:pt x="40754" y="49831"/>
                  <a:pt x="41376" y="50714"/>
                  <a:pt x="41897" y="51656"/>
                </a:cubicBezTo>
                <a:cubicBezTo>
                  <a:pt x="41944" y="51740"/>
                  <a:pt x="41987" y="51827"/>
                  <a:pt x="42044" y="51941"/>
                </a:cubicBezTo>
                <a:cubicBezTo>
                  <a:pt x="41937" y="51961"/>
                  <a:pt x="41844" y="51984"/>
                  <a:pt x="41757" y="51991"/>
                </a:cubicBezTo>
                <a:cubicBezTo>
                  <a:pt x="41556" y="52011"/>
                  <a:pt x="41355" y="52021"/>
                  <a:pt x="41155" y="52044"/>
                </a:cubicBezTo>
                <a:cubicBezTo>
                  <a:pt x="40396" y="52134"/>
                  <a:pt x="39744" y="52479"/>
                  <a:pt x="39135" y="52914"/>
                </a:cubicBezTo>
                <a:cubicBezTo>
                  <a:pt x="38962" y="53037"/>
                  <a:pt x="38781" y="53154"/>
                  <a:pt x="38590" y="53245"/>
                </a:cubicBezTo>
                <a:cubicBezTo>
                  <a:pt x="38349" y="53361"/>
                  <a:pt x="38092" y="53426"/>
                  <a:pt x="37837" y="53426"/>
                </a:cubicBezTo>
                <a:cubicBezTo>
                  <a:pt x="37464" y="53426"/>
                  <a:pt x="37095" y="53288"/>
                  <a:pt x="36782" y="52970"/>
                </a:cubicBezTo>
                <a:cubicBezTo>
                  <a:pt x="36518" y="52706"/>
                  <a:pt x="36277" y="52412"/>
                  <a:pt x="36066" y="52104"/>
                </a:cubicBezTo>
                <a:cubicBezTo>
                  <a:pt x="35662" y="51506"/>
                  <a:pt x="35280" y="50891"/>
                  <a:pt x="34903" y="50279"/>
                </a:cubicBezTo>
                <a:cubicBezTo>
                  <a:pt x="34568" y="49731"/>
                  <a:pt x="34174" y="49236"/>
                  <a:pt x="33669" y="48841"/>
                </a:cubicBezTo>
                <a:cubicBezTo>
                  <a:pt x="33271" y="48530"/>
                  <a:pt x="32823" y="48306"/>
                  <a:pt x="32382" y="48076"/>
                </a:cubicBezTo>
                <a:cubicBezTo>
                  <a:pt x="32348" y="48059"/>
                  <a:pt x="32315" y="48039"/>
                  <a:pt x="32278" y="48025"/>
                </a:cubicBezTo>
                <a:cubicBezTo>
                  <a:pt x="31997" y="47922"/>
                  <a:pt x="31787" y="47741"/>
                  <a:pt x="31646" y="47470"/>
                </a:cubicBezTo>
                <a:cubicBezTo>
                  <a:pt x="31559" y="47303"/>
                  <a:pt x="31425" y="47156"/>
                  <a:pt x="31295" y="47012"/>
                </a:cubicBezTo>
                <a:cubicBezTo>
                  <a:pt x="31191" y="46895"/>
                  <a:pt x="31048" y="46822"/>
                  <a:pt x="30891" y="46808"/>
                </a:cubicBezTo>
                <a:cubicBezTo>
                  <a:pt x="30879" y="46807"/>
                  <a:pt x="30868" y="46807"/>
                  <a:pt x="30857" y="46807"/>
                </a:cubicBezTo>
                <a:cubicBezTo>
                  <a:pt x="30687" y="46807"/>
                  <a:pt x="30616" y="46928"/>
                  <a:pt x="30710" y="47076"/>
                </a:cubicBezTo>
                <a:cubicBezTo>
                  <a:pt x="30784" y="47196"/>
                  <a:pt x="30884" y="47307"/>
                  <a:pt x="30994" y="47397"/>
                </a:cubicBezTo>
                <a:cubicBezTo>
                  <a:pt x="31158" y="47531"/>
                  <a:pt x="31325" y="47664"/>
                  <a:pt x="31512" y="47761"/>
                </a:cubicBezTo>
                <a:cubicBezTo>
                  <a:pt x="31710" y="47858"/>
                  <a:pt x="31827" y="48005"/>
                  <a:pt x="31920" y="48189"/>
                </a:cubicBezTo>
                <a:cubicBezTo>
                  <a:pt x="32418" y="49145"/>
                  <a:pt x="33070" y="49981"/>
                  <a:pt x="33863" y="50717"/>
                </a:cubicBezTo>
                <a:cubicBezTo>
                  <a:pt x="34107" y="50941"/>
                  <a:pt x="34348" y="51182"/>
                  <a:pt x="34585" y="51419"/>
                </a:cubicBezTo>
                <a:cubicBezTo>
                  <a:pt x="34762" y="51603"/>
                  <a:pt x="34949" y="51787"/>
                  <a:pt x="35117" y="51987"/>
                </a:cubicBezTo>
                <a:cubicBezTo>
                  <a:pt x="35822" y="52823"/>
                  <a:pt x="36130" y="53806"/>
                  <a:pt x="36140" y="54893"/>
                </a:cubicBezTo>
                <a:cubicBezTo>
                  <a:pt x="36143" y="55538"/>
                  <a:pt x="36046" y="56170"/>
                  <a:pt x="35822" y="56785"/>
                </a:cubicBezTo>
                <a:cubicBezTo>
                  <a:pt x="35541" y="57544"/>
                  <a:pt x="35070" y="58163"/>
                  <a:pt x="34465" y="58691"/>
                </a:cubicBezTo>
                <a:cubicBezTo>
                  <a:pt x="33870" y="59206"/>
                  <a:pt x="33201" y="59567"/>
                  <a:pt x="32459" y="59808"/>
                </a:cubicBezTo>
                <a:cubicBezTo>
                  <a:pt x="32406" y="59824"/>
                  <a:pt x="32366" y="59834"/>
                  <a:pt x="32333" y="59834"/>
                </a:cubicBezTo>
                <a:cubicBezTo>
                  <a:pt x="32268" y="59834"/>
                  <a:pt x="32231" y="59796"/>
                  <a:pt x="32178" y="59701"/>
                </a:cubicBezTo>
                <a:cubicBezTo>
                  <a:pt x="32131" y="59617"/>
                  <a:pt x="32094" y="59527"/>
                  <a:pt x="32074" y="59433"/>
                </a:cubicBezTo>
                <a:cubicBezTo>
                  <a:pt x="31940" y="58892"/>
                  <a:pt x="31817" y="58347"/>
                  <a:pt x="31683" y="57805"/>
                </a:cubicBezTo>
                <a:cubicBezTo>
                  <a:pt x="31512" y="57110"/>
                  <a:pt x="31482" y="56401"/>
                  <a:pt x="31476" y="55685"/>
                </a:cubicBezTo>
                <a:cubicBezTo>
                  <a:pt x="31472" y="55418"/>
                  <a:pt x="31466" y="55147"/>
                  <a:pt x="31489" y="54879"/>
                </a:cubicBezTo>
                <a:cubicBezTo>
                  <a:pt x="31559" y="54000"/>
                  <a:pt x="31349" y="53178"/>
                  <a:pt x="31038" y="52372"/>
                </a:cubicBezTo>
                <a:cubicBezTo>
                  <a:pt x="30844" y="51870"/>
                  <a:pt x="30656" y="51365"/>
                  <a:pt x="30463" y="50857"/>
                </a:cubicBezTo>
                <a:cubicBezTo>
                  <a:pt x="30192" y="50148"/>
                  <a:pt x="30071" y="49413"/>
                  <a:pt x="30101" y="48651"/>
                </a:cubicBezTo>
                <a:cubicBezTo>
                  <a:pt x="30112" y="48363"/>
                  <a:pt x="30105" y="48076"/>
                  <a:pt x="30105" y="47788"/>
                </a:cubicBezTo>
                <a:cubicBezTo>
                  <a:pt x="30108" y="47704"/>
                  <a:pt x="30108" y="47624"/>
                  <a:pt x="30158" y="47524"/>
                </a:cubicBezTo>
                <a:cubicBezTo>
                  <a:pt x="30513" y="48126"/>
                  <a:pt x="30864" y="48724"/>
                  <a:pt x="31225" y="49333"/>
                </a:cubicBezTo>
                <a:cubicBezTo>
                  <a:pt x="31078" y="49614"/>
                  <a:pt x="31145" y="49888"/>
                  <a:pt x="31262" y="50162"/>
                </a:cubicBezTo>
                <a:cubicBezTo>
                  <a:pt x="31355" y="50373"/>
                  <a:pt x="31472" y="50570"/>
                  <a:pt x="31643" y="50734"/>
                </a:cubicBezTo>
                <a:cubicBezTo>
                  <a:pt x="31720" y="50805"/>
                  <a:pt x="31801" y="50850"/>
                  <a:pt x="31900" y="50850"/>
                </a:cubicBezTo>
                <a:cubicBezTo>
                  <a:pt x="31926" y="50850"/>
                  <a:pt x="31952" y="50847"/>
                  <a:pt x="31980" y="50841"/>
                </a:cubicBezTo>
                <a:cubicBezTo>
                  <a:pt x="32061" y="50821"/>
                  <a:pt x="32141" y="50821"/>
                  <a:pt x="32241" y="50814"/>
                </a:cubicBezTo>
                <a:cubicBezTo>
                  <a:pt x="32198" y="50322"/>
                  <a:pt x="32061" y="49871"/>
                  <a:pt x="31736" y="49503"/>
                </a:cubicBezTo>
                <a:cubicBezTo>
                  <a:pt x="31683" y="49443"/>
                  <a:pt x="31609" y="49359"/>
                  <a:pt x="31536" y="49349"/>
                </a:cubicBezTo>
                <a:cubicBezTo>
                  <a:pt x="31349" y="49326"/>
                  <a:pt x="31285" y="49186"/>
                  <a:pt x="31208" y="49059"/>
                </a:cubicBezTo>
                <a:cubicBezTo>
                  <a:pt x="30824" y="48413"/>
                  <a:pt x="30439" y="47765"/>
                  <a:pt x="30055" y="47123"/>
                </a:cubicBezTo>
                <a:cubicBezTo>
                  <a:pt x="29978" y="46996"/>
                  <a:pt x="29898" y="46875"/>
                  <a:pt x="29847" y="46742"/>
                </a:cubicBezTo>
                <a:cubicBezTo>
                  <a:pt x="29811" y="46645"/>
                  <a:pt x="29811" y="46534"/>
                  <a:pt x="29821" y="46434"/>
                </a:cubicBezTo>
                <a:cubicBezTo>
                  <a:pt x="29842" y="46162"/>
                  <a:pt x="29822" y="46046"/>
                  <a:pt x="29692" y="46046"/>
                </a:cubicBezTo>
                <a:cubicBezTo>
                  <a:pt x="29622" y="46046"/>
                  <a:pt x="29522" y="46079"/>
                  <a:pt x="29379" y="46140"/>
                </a:cubicBezTo>
                <a:cubicBezTo>
                  <a:pt x="29312" y="46056"/>
                  <a:pt x="29239" y="45969"/>
                  <a:pt x="29169" y="45882"/>
                </a:cubicBezTo>
                <a:cubicBezTo>
                  <a:pt x="29105" y="45799"/>
                  <a:pt x="29045" y="45708"/>
                  <a:pt x="28975" y="45618"/>
                </a:cubicBezTo>
                <a:close/>
                <a:moveTo>
                  <a:pt x="22935" y="1"/>
                </a:moveTo>
                <a:cubicBezTo>
                  <a:pt x="22545" y="1"/>
                  <a:pt x="22156" y="41"/>
                  <a:pt x="21770" y="84"/>
                </a:cubicBezTo>
                <a:cubicBezTo>
                  <a:pt x="21340" y="132"/>
                  <a:pt x="20910" y="160"/>
                  <a:pt x="20479" y="160"/>
                </a:cubicBezTo>
                <a:cubicBezTo>
                  <a:pt x="20152" y="160"/>
                  <a:pt x="19825" y="144"/>
                  <a:pt x="19496" y="107"/>
                </a:cubicBezTo>
                <a:cubicBezTo>
                  <a:pt x="19217" y="77"/>
                  <a:pt x="18934" y="70"/>
                  <a:pt x="18650" y="70"/>
                </a:cubicBezTo>
                <a:cubicBezTo>
                  <a:pt x="18587" y="70"/>
                  <a:pt x="18523" y="70"/>
                  <a:pt x="18460" y="71"/>
                </a:cubicBezTo>
                <a:cubicBezTo>
                  <a:pt x="18038" y="81"/>
                  <a:pt x="17634" y="168"/>
                  <a:pt x="17296" y="435"/>
                </a:cubicBezTo>
                <a:cubicBezTo>
                  <a:pt x="16915" y="733"/>
                  <a:pt x="16571" y="1074"/>
                  <a:pt x="16320" y="1488"/>
                </a:cubicBezTo>
                <a:cubicBezTo>
                  <a:pt x="16079" y="1879"/>
                  <a:pt x="15882" y="2297"/>
                  <a:pt x="15665" y="2709"/>
                </a:cubicBezTo>
                <a:cubicBezTo>
                  <a:pt x="15444" y="3130"/>
                  <a:pt x="15327" y="3585"/>
                  <a:pt x="15257" y="4053"/>
                </a:cubicBezTo>
                <a:cubicBezTo>
                  <a:pt x="15146" y="4765"/>
                  <a:pt x="15193" y="5474"/>
                  <a:pt x="15290" y="6182"/>
                </a:cubicBezTo>
                <a:cubicBezTo>
                  <a:pt x="15297" y="6239"/>
                  <a:pt x="15307" y="6293"/>
                  <a:pt x="15313" y="6353"/>
                </a:cubicBezTo>
                <a:cubicBezTo>
                  <a:pt x="15317" y="6406"/>
                  <a:pt x="15327" y="6460"/>
                  <a:pt x="15330" y="6517"/>
                </a:cubicBezTo>
                <a:cubicBezTo>
                  <a:pt x="15113" y="5942"/>
                  <a:pt x="14742" y="5504"/>
                  <a:pt x="14274" y="5123"/>
                </a:cubicBezTo>
                <a:cubicBezTo>
                  <a:pt x="13692" y="4651"/>
                  <a:pt x="13137" y="4150"/>
                  <a:pt x="12615" y="3608"/>
                </a:cubicBezTo>
                <a:cubicBezTo>
                  <a:pt x="12251" y="3230"/>
                  <a:pt x="11830" y="2926"/>
                  <a:pt x="11372" y="2672"/>
                </a:cubicBezTo>
                <a:cubicBezTo>
                  <a:pt x="10780" y="2341"/>
                  <a:pt x="10118" y="2187"/>
                  <a:pt x="9459" y="2060"/>
                </a:cubicBezTo>
                <a:cubicBezTo>
                  <a:pt x="9195" y="2010"/>
                  <a:pt x="8999" y="1975"/>
                  <a:pt x="8826" y="1975"/>
                </a:cubicBezTo>
                <a:cubicBezTo>
                  <a:pt x="8481" y="1975"/>
                  <a:pt x="8227" y="2111"/>
                  <a:pt x="7710" y="2525"/>
                </a:cubicBezTo>
                <a:cubicBezTo>
                  <a:pt x="7105" y="3013"/>
                  <a:pt x="6514" y="3514"/>
                  <a:pt x="5895" y="3993"/>
                </a:cubicBezTo>
                <a:cubicBezTo>
                  <a:pt x="5367" y="4397"/>
                  <a:pt x="4815" y="4765"/>
                  <a:pt x="4183" y="4999"/>
                </a:cubicBezTo>
                <a:cubicBezTo>
                  <a:pt x="4133" y="5019"/>
                  <a:pt x="4083" y="5049"/>
                  <a:pt x="4043" y="5072"/>
                </a:cubicBezTo>
                <a:cubicBezTo>
                  <a:pt x="4043" y="5196"/>
                  <a:pt x="4126" y="5196"/>
                  <a:pt x="4200" y="5213"/>
                </a:cubicBezTo>
                <a:cubicBezTo>
                  <a:pt x="4645" y="5303"/>
                  <a:pt x="5086" y="5380"/>
                  <a:pt x="5514" y="5547"/>
                </a:cubicBezTo>
                <a:cubicBezTo>
                  <a:pt x="6039" y="5755"/>
                  <a:pt x="6467" y="6065"/>
                  <a:pt x="6758" y="6567"/>
                </a:cubicBezTo>
                <a:cubicBezTo>
                  <a:pt x="6875" y="6771"/>
                  <a:pt x="7038" y="6955"/>
                  <a:pt x="7206" y="7125"/>
                </a:cubicBezTo>
                <a:cubicBezTo>
                  <a:pt x="7517" y="7443"/>
                  <a:pt x="7841" y="7744"/>
                  <a:pt x="8169" y="8041"/>
                </a:cubicBezTo>
                <a:cubicBezTo>
                  <a:pt x="8687" y="8509"/>
                  <a:pt x="9098" y="9064"/>
                  <a:pt x="9472" y="9650"/>
                </a:cubicBezTo>
                <a:cubicBezTo>
                  <a:pt x="9506" y="9703"/>
                  <a:pt x="9523" y="9763"/>
                  <a:pt x="9559" y="9847"/>
                </a:cubicBezTo>
                <a:cubicBezTo>
                  <a:pt x="8981" y="10134"/>
                  <a:pt x="8429" y="10429"/>
                  <a:pt x="7868" y="10696"/>
                </a:cubicBezTo>
                <a:cubicBezTo>
                  <a:pt x="6691" y="11251"/>
                  <a:pt x="5504" y="11786"/>
                  <a:pt x="4330" y="12338"/>
                </a:cubicBezTo>
                <a:cubicBezTo>
                  <a:pt x="3832" y="12572"/>
                  <a:pt x="3357" y="12839"/>
                  <a:pt x="2909" y="13160"/>
                </a:cubicBezTo>
                <a:cubicBezTo>
                  <a:pt x="2351" y="13561"/>
                  <a:pt x="1910" y="14060"/>
                  <a:pt x="1649" y="14702"/>
                </a:cubicBezTo>
                <a:cubicBezTo>
                  <a:pt x="1438" y="15213"/>
                  <a:pt x="1224" y="15718"/>
                  <a:pt x="990" y="16213"/>
                </a:cubicBezTo>
                <a:cubicBezTo>
                  <a:pt x="699" y="16825"/>
                  <a:pt x="378" y="17433"/>
                  <a:pt x="71" y="18042"/>
                </a:cubicBezTo>
                <a:cubicBezTo>
                  <a:pt x="44" y="18102"/>
                  <a:pt x="27" y="18172"/>
                  <a:pt x="1" y="18236"/>
                </a:cubicBezTo>
                <a:cubicBezTo>
                  <a:pt x="97" y="18236"/>
                  <a:pt x="161" y="18212"/>
                  <a:pt x="201" y="18172"/>
                </a:cubicBezTo>
                <a:cubicBezTo>
                  <a:pt x="398" y="17985"/>
                  <a:pt x="589" y="17794"/>
                  <a:pt x="780" y="17604"/>
                </a:cubicBezTo>
                <a:cubicBezTo>
                  <a:pt x="1391" y="16985"/>
                  <a:pt x="2027" y="16400"/>
                  <a:pt x="2836" y="16039"/>
                </a:cubicBezTo>
                <a:cubicBezTo>
                  <a:pt x="3010" y="15962"/>
                  <a:pt x="3187" y="15878"/>
                  <a:pt x="3361" y="15798"/>
                </a:cubicBezTo>
                <a:cubicBezTo>
                  <a:pt x="4474" y="15313"/>
                  <a:pt x="5628" y="14986"/>
                  <a:pt x="6841" y="14926"/>
                </a:cubicBezTo>
                <a:cubicBezTo>
                  <a:pt x="7470" y="14895"/>
                  <a:pt x="8092" y="14859"/>
                  <a:pt x="8710" y="14762"/>
                </a:cubicBezTo>
                <a:cubicBezTo>
                  <a:pt x="9195" y="14685"/>
                  <a:pt x="9680" y="14628"/>
                  <a:pt x="10168" y="14574"/>
                </a:cubicBezTo>
                <a:cubicBezTo>
                  <a:pt x="10367" y="14552"/>
                  <a:pt x="10564" y="14540"/>
                  <a:pt x="10761" y="14540"/>
                </a:cubicBezTo>
                <a:cubicBezTo>
                  <a:pt x="11272" y="14540"/>
                  <a:pt x="11775" y="14621"/>
                  <a:pt x="12268" y="14812"/>
                </a:cubicBezTo>
                <a:cubicBezTo>
                  <a:pt x="12742" y="14992"/>
                  <a:pt x="13234" y="15143"/>
                  <a:pt x="13705" y="15330"/>
                </a:cubicBezTo>
                <a:cubicBezTo>
                  <a:pt x="14611" y="15688"/>
                  <a:pt x="15547" y="15932"/>
                  <a:pt x="16504" y="16112"/>
                </a:cubicBezTo>
                <a:cubicBezTo>
                  <a:pt x="17186" y="16239"/>
                  <a:pt x="17881" y="16290"/>
                  <a:pt x="18540" y="16514"/>
                </a:cubicBezTo>
                <a:cubicBezTo>
                  <a:pt x="18562" y="16520"/>
                  <a:pt x="18586" y="16523"/>
                  <a:pt x="18610" y="16523"/>
                </a:cubicBezTo>
                <a:cubicBezTo>
                  <a:pt x="18659" y="16523"/>
                  <a:pt x="18711" y="16514"/>
                  <a:pt x="18767" y="16514"/>
                </a:cubicBezTo>
                <a:cubicBezTo>
                  <a:pt x="18767" y="16233"/>
                  <a:pt x="18757" y="15985"/>
                  <a:pt x="18771" y="15735"/>
                </a:cubicBezTo>
                <a:cubicBezTo>
                  <a:pt x="18784" y="15484"/>
                  <a:pt x="18724" y="15230"/>
                  <a:pt x="18791" y="14966"/>
                </a:cubicBezTo>
                <a:cubicBezTo>
                  <a:pt x="19185" y="15170"/>
                  <a:pt x="19429" y="15517"/>
                  <a:pt x="19774" y="15788"/>
                </a:cubicBezTo>
                <a:cubicBezTo>
                  <a:pt x="20105" y="15588"/>
                  <a:pt x="20429" y="15387"/>
                  <a:pt x="20757" y="15186"/>
                </a:cubicBezTo>
                <a:cubicBezTo>
                  <a:pt x="21078" y="14992"/>
                  <a:pt x="21345" y="14715"/>
                  <a:pt x="21693" y="14518"/>
                </a:cubicBezTo>
                <a:cubicBezTo>
                  <a:pt x="21776" y="14962"/>
                  <a:pt x="21853" y="15377"/>
                  <a:pt x="21933" y="15788"/>
                </a:cubicBezTo>
                <a:cubicBezTo>
                  <a:pt x="21716" y="15761"/>
                  <a:pt x="21485" y="15738"/>
                  <a:pt x="21261" y="15701"/>
                </a:cubicBezTo>
                <a:cubicBezTo>
                  <a:pt x="21193" y="15691"/>
                  <a:pt x="21128" y="15685"/>
                  <a:pt x="21064" y="15685"/>
                </a:cubicBezTo>
                <a:cubicBezTo>
                  <a:pt x="20724" y="15685"/>
                  <a:pt x="20452" y="15836"/>
                  <a:pt x="20232" y="16132"/>
                </a:cubicBezTo>
                <a:cubicBezTo>
                  <a:pt x="20111" y="16296"/>
                  <a:pt x="19981" y="16450"/>
                  <a:pt x="19844" y="16597"/>
                </a:cubicBezTo>
                <a:cubicBezTo>
                  <a:pt x="19463" y="17011"/>
                  <a:pt x="19000" y="17283"/>
                  <a:pt x="18460" y="17283"/>
                </a:cubicBezTo>
                <a:cubicBezTo>
                  <a:pt x="18193" y="17283"/>
                  <a:pt x="17908" y="17217"/>
                  <a:pt x="17604" y="17069"/>
                </a:cubicBezTo>
                <a:cubicBezTo>
                  <a:pt x="17467" y="16998"/>
                  <a:pt x="17333" y="16925"/>
                  <a:pt x="17189" y="16865"/>
                </a:cubicBezTo>
                <a:cubicBezTo>
                  <a:pt x="16928" y="16748"/>
                  <a:pt x="16668" y="16617"/>
                  <a:pt x="16397" y="16520"/>
                </a:cubicBezTo>
                <a:cubicBezTo>
                  <a:pt x="15892" y="16336"/>
                  <a:pt x="15377" y="16173"/>
                  <a:pt x="14865" y="16002"/>
                </a:cubicBezTo>
                <a:cubicBezTo>
                  <a:pt x="14666" y="15935"/>
                  <a:pt x="14466" y="15892"/>
                  <a:pt x="14267" y="15892"/>
                </a:cubicBezTo>
                <a:cubicBezTo>
                  <a:pt x="14063" y="15892"/>
                  <a:pt x="13860" y="15937"/>
                  <a:pt x="13662" y="16046"/>
                </a:cubicBezTo>
                <a:cubicBezTo>
                  <a:pt x="13444" y="16163"/>
                  <a:pt x="13237" y="16306"/>
                  <a:pt x="13053" y="16470"/>
                </a:cubicBezTo>
                <a:cubicBezTo>
                  <a:pt x="12806" y="16688"/>
                  <a:pt x="12706" y="16972"/>
                  <a:pt x="12776" y="17306"/>
                </a:cubicBezTo>
                <a:cubicBezTo>
                  <a:pt x="12806" y="17436"/>
                  <a:pt x="12836" y="17570"/>
                  <a:pt x="12869" y="17701"/>
                </a:cubicBezTo>
                <a:cubicBezTo>
                  <a:pt x="12990" y="18195"/>
                  <a:pt x="13137" y="18687"/>
                  <a:pt x="13227" y="19188"/>
                </a:cubicBezTo>
                <a:cubicBezTo>
                  <a:pt x="13478" y="20532"/>
                  <a:pt x="13993" y="21763"/>
                  <a:pt x="14745" y="22903"/>
                </a:cubicBezTo>
                <a:cubicBezTo>
                  <a:pt x="15099" y="23441"/>
                  <a:pt x="15417" y="24003"/>
                  <a:pt x="15751" y="24555"/>
                </a:cubicBezTo>
                <a:cubicBezTo>
                  <a:pt x="15775" y="24581"/>
                  <a:pt x="15802" y="24608"/>
                  <a:pt x="15885" y="24688"/>
                </a:cubicBezTo>
                <a:cubicBezTo>
                  <a:pt x="15932" y="23909"/>
                  <a:pt x="16166" y="23244"/>
                  <a:pt x="16527" y="22632"/>
                </a:cubicBezTo>
                <a:cubicBezTo>
                  <a:pt x="16895" y="22004"/>
                  <a:pt x="17383" y="21499"/>
                  <a:pt x="18025" y="21148"/>
                </a:cubicBezTo>
                <a:cubicBezTo>
                  <a:pt x="18660" y="20803"/>
                  <a:pt x="19342" y="20633"/>
                  <a:pt x="20064" y="20512"/>
                </a:cubicBezTo>
                <a:cubicBezTo>
                  <a:pt x="20105" y="20930"/>
                  <a:pt x="20148" y="21311"/>
                  <a:pt x="20171" y="21696"/>
                </a:cubicBezTo>
                <a:cubicBezTo>
                  <a:pt x="20212" y="22435"/>
                  <a:pt x="20228" y="23174"/>
                  <a:pt x="20282" y="23913"/>
                </a:cubicBezTo>
                <a:cubicBezTo>
                  <a:pt x="20339" y="24688"/>
                  <a:pt x="20329" y="25457"/>
                  <a:pt x="20212" y="26216"/>
                </a:cubicBezTo>
                <a:cubicBezTo>
                  <a:pt x="20145" y="26651"/>
                  <a:pt x="20014" y="27079"/>
                  <a:pt x="19914" y="27507"/>
                </a:cubicBezTo>
                <a:cubicBezTo>
                  <a:pt x="19660" y="28610"/>
                  <a:pt x="19413" y="29720"/>
                  <a:pt x="19158" y="30827"/>
                </a:cubicBezTo>
                <a:cubicBezTo>
                  <a:pt x="19051" y="31292"/>
                  <a:pt x="18934" y="31753"/>
                  <a:pt x="18821" y="32218"/>
                </a:cubicBezTo>
                <a:cubicBezTo>
                  <a:pt x="18757" y="31967"/>
                  <a:pt x="18777" y="31720"/>
                  <a:pt x="18801" y="31475"/>
                </a:cubicBezTo>
                <a:cubicBezTo>
                  <a:pt x="18844" y="30957"/>
                  <a:pt x="18888" y="30439"/>
                  <a:pt x="18921" y="29921"/>
                </a:cubicBezTo>
                <a:cubicBezTo>
                  <a:pt x="18928" y="29747"/>
                  <a:pt x="18924" y="29573"/>
                  <a:pt x="18911" y="29403"/>
                </a:cubicBezTo>
                <a:cubicBezTo>
                  <a:pt x="18858" y="28669"/>
                  <a:pt x="18139" y="28069"/>
                  <a:pt x="17509" y="28069"/>
                </a:cubicBezTo>
                <a:cubicBezTo>
                  <a:pt x="17507" y="28069"/>
                  <a:pt x="17505" y="28069"/>
                  <a:pt x="17503" y="28069"/>
                </a:cubicBezTo>
                <a:cubicBezTo>
                  <a:pt x="17179" y="28069"/>
                  <a:pt x="16851" y="28102"/>
                  <a:pt x="16527" y="28125"/>
                </a:cubicBezTo>
                <a:cubicBezTo>
                  <a:pt x="16320" y="28142"/>
                  <a:pt x="16159" y="28249"/>
                  <a:pt x="16049" y="28420"/>
                </a:cubicBezTo>
                <a:cubicBezTo>
                  <a:pt x="15915" y="28627"/>
                  <a:pt x="15818" y="28871"/>
                  <a:pt x="15651" y="29051"/>
                </a:cubicBezTo>
                <a:cubicBezTo>
                  <a:pt x="15477" y="29239"/>
                  <a:pt x="15233" y="29359"/>
                  <a:pt x="15043" y="29530"/>
                </a:cubicBezTo>
                <a:cubicBezTo>
                  <a:pt x="14307" y="30188"/>
                  <a:pt x="13742" y="30994"/>
                  <a:pt x="13117" y="31746"/>
                </a:cubicBezTo>
                <a:cubicBezTo>
                  <a:pt x="13087" y="31783"/>
                  <a:pt x="13090" y="31847"/>
                  <a:pt x="13073" y="31903"/>
                </a:cubicBezTo>
                <a:cubicBezTo>
                  <a:pt x="13135" y="31938"/>
                  <a:pt x="13192" y="31951"/>
                  <a:pt x="13246" y="31951"/>
                </a:cubicBezTo>
                <a:cubicBezTo>
                  <a:pt x="13318" y="31951"/>
                  <a:pt x="13386" y="31927"/>
                  <a:pt x="13451" y="31900"/>
                </a:cubicBezTo>
                <a:cubicBezTo>
                  <a:pt x="13558" y="31853"/>
                  <a:pt x="13658" y="31796"/>
                  <a:pt x="13755" y="31733"/>
                </a:cubicBezTo>
                <a:cubicBezTo>
                  <a:pt x="14193" y="31459"/>
                  <a:pt x="14541" y="31084"/>
                  <a:pt x="14849" y="30676"/>
                </a:cubicBezTo>
                <a:cubicBezTo>
                  <a:pt x="15173" y="30255"/>
                  <a:pt x="15441" y="29797"/>
                  <a:pt x="15685" y="29329"/>
                </a:cubicBezTo>
                <a:cubicBezTo>
                  <a:pt x="15725" y="29255"/>
                  <a:pt x="15775" y="29169"/>
                  <a:pt x="15842" y="29128"/>
                </a:cubicBezTo>
                <a:cubicBezTo>
                  <a:pt x="16108" y="28973"/>
                  <a:pt x="16370" y="28866"/>
                  <a:pt x="16631" y="28866"/>
                </a:cubicBezTo>
                <a:cubicBezTo>
                  <a:pt x="16922" y="28866"/>
                  <a:pt x="17213" y="28999"/>
                  <a:pt x="17507" y="29346"/>
                </a:cubicBezTo>
                <a:cubicBezTo>
                  <a:pt x="17901" y="29814"/>
                  <a:pt x="18199" y="30345"/>
                  <a:pt x="18343" y="30947"/>
                </a:cubicBezTo>
                <a:cubicBezTo>
                  <a:pt x="18426" y="31285"/>
                  <a:pt x="18506" y="31626"/>
                  <a:pt x="18553" y="31967"/>
                </a:cubicBezTo>
                <a:cubicBezTo>
                  <a:pt x="18627" y="32515"/>
                  <a:pt x="18637" y="33057"/>
                  <a:pt x="18456" y="33592"/>
                </a:cubicBezTo>
                <a:cubicBezTo>
                  <a:pt x="18366" y="33856"/>
                  <a:pt x="18292" y="34123"/>
                  <a:pt x="18209" y="34391"/>
                </a:cubicBezTo>
                <a:cubicBezTo>
                  <a:pt x="17951" y="35237"/>
                  <a:pt x="17550" y="36009"/>
                  <a:pt x="16985" y="36695"/>
                </a:cubicBezTo>
                <a:cubicBezTo>
                  <a:pt x="16417" y="37387"/>
                  <a:pt x="15858" y="38085"/>
                  <a:pt x="15390" y="38851"/>
                </a:cubicBezTo>
                <a:cubicBezTo>
                  <a:pt x="14875" y="39694"/>
                  <a:pt x="14498" y="40603"/>
                  <a:pt x="14280" y="41563"/>
                </a:cubicBezTo>
                <a:cubicBezTo>
                  <a:pt x="14163" y="42067"/>
                  <a:pt x="14096" y="42586"/>
                  <a:pt x="14040" y="43101"/>
                </a:cubicBezTo>
                <a:cubicBezTo>
                  <a:pt x="13896" y="44391"/>
                  <a:pt x="13769" y="45685"/>
                  <a:pt x="13635" y="46976"/>
                </a:cubicBezTo>
                <a:cubicBezTo>
                  <a:pt x="13558" y="47711"/>
                  <a:pt x="13488" y="48447"/>
                  <a:pt x="13404" y="49182"/>
                </a:cubicBezTo>
                <a:cubicBezTo>
                  <a:pt x="13311" y="49985"/>
                  <a:pt x="13217" y="50784"/>
                  <a:pt x="13110" y="51586"/>
                </a:cubicBezTo>
                <a:cubicBezTo>
                  <a:pt x="13040" y="52128"/>
                  <a:pt x="12976" y="52676"/>
                  <a:pt x="12866" y="53211"/>
                </a:cubicBezTo>
                <a:cubicBezTo>
                  <a:pt x="12639" y="54294"/>
                  <a:pt x="12221" y="55301"/>
                  <a:pt x="11535" y="56187"/>
                </a:cubicBezTo>
                <a:cubicBezTo>
                  <a:pt x="11000" y="56875"/>
                  <a:pt x="10476" y="57578"/>
                  <a:pt x="9967" y="58290"/>
                </a:cubicBezTo>
                <a:cubicBezTo>
                  <a:pt x="9329" y="59182"/>
                  <a:pt x="8707" y="60082"/>
                  <a:pt x="8102" y="60998"/>
                </a:cubicBezTo>
                <a:cubicBezTo>
                  <a:pt x="7901" y="61299"/>
                  <a:pt x="7700" y="61610"/>
                  <a:pt x="7603" y="61971"/>
                </a:cubicBezTo>
                <a:cubicBezTo>
                  <a:pt x="7590" y="62028"/>
                  <a:pt x="7593" y="62091"/>
                  <a:pt x="7590" y="62151"/>
                </a:cubicBezTo>
                <a:cubicBezTo>
                  <a:pt x="7605" y="62154"/>
                  <a:pt x="7619" y="62155"/>
                  <a:pt x="7632" y="62155"/>
                </a:cubicBezTo>
                <a:cubicBezTo>
                  <a:pt x="7726" y="62155"/>
                  <a:pt x="7746" y="62084"/>
                  <a:pt x="7784" y="62028"/>
                </a:cubicBezTo>
                <a:cubicBezTo>
                  <a:pt x="8085" y="61593"/>
                  <a:pt x="8359" y="61142"/>
                  <a:pt x="8693" y="60734"/>
                </a:cubicBezTo>
                <a:cubicBezTo>
                  <a:pt x="9740" y="59450"/>
                  <a:pt x="10893" y="58263"/>
                  <a:pt x="12137" y="57170"/>
                </a:cubicBezTo>
                <a:cubicBezTo>
                  <a:pt x="12692" y="56685"/>
                  <a:pt x="13254" y="56193"/>
                  <a:pt x="13779" y="55675"/>
                </a:cubicBezTo>
                <a:cubicBezTo>
                  <a:pt x="14397" y="55070"/>
                  <a:pt x="14976" y="54428"/>
                  <a:pt x="15641" y="53866"/>
                </a:cubicBezTo>
                <a:cubicBezTo>
                  <a:pt x="16046" y="53529"/>
                  <a:pt x="16397" y="53127"/>
                  <a:pt x="16768" y="52750"/>
                </a:cubicBezTo>
                <a:cubicBezTo>
                  <a:pt x="17283" y="52238"/>
                  <a:pt x="17885" y="51840"/>
                  <a:pt x="18466" y="51412"/>
                </a:cubicBezTo>
                <a:cubicBezTo>
                  <a:pt x="18794" y="51172"/>
                  <a:pt x="19168" y="51061"/>
                  <a:pt x="19570" y="51035"/>
                </a:cubicBezTo>
                <a:cubicBezTo>
                  <a:pt x="19657" y="51024"/>
                  <a:pt x="19744" y="51021"/>
                  <a:pt x="19827" y="51008"/>
                </a:cubicBezTo>
                <a:cubicBezTo>
                  <a:pt x="19858" y="51003"/>
                  <a:pt x="19889" y="51001"/>
                  <a:pt x="19918" y="51001"/>
                </a:cubicBezTo>
                <a:cubicBezTo>
                  <a:pt x="20074" y="51001"/>
                  <a:pt x="20211" y="51064"/>
                  <a:pt x="20332" y="51168"/>
                </a:cubicBezTo>
                <a:cubicBezTo>
                  <a:pt x="20406" y="51225"/>
                  <a:pt x="20472" y="51295"/>
                  <a:pt x="20543" y="51362"/>
                </a:cubicBezTo>
                <a:lnTo>
                  <a:pt x="21619" y="52365"/>
                </a:lnTo>
                <a:cubicBezTo>
                  <a:pt x="21780" y="52512"/>
                  <a:pt x="21970" y="52629"/>
                  <a:pt x="22181" y="52646"/>
                </a:cubicBezTo>
                <a:cubicBezTo>
                  <a:pt x="22441" y="52670"/>
                  <a:pt x="22703" y="52673"/>
                  <a:pt x="22963" y="52673"/>
                </a:cubicBezTo>
                <a:cubicBezTo>
                  <a:pt x="23067" y="52673"/>
                  <a:pt x="23171" y="52673"/>
                  <a:pt x="23274" y="52673"/>
                </a:cubicBezTo>
                <a:cubicBezTo>
                  <a:pt x="23351" y="52673"/>
                  <a:pt x="23435" y="52646"/>
                  <a:pt x="23455" y="52529"/>
                </a:cubicBezTo>
                <a:cubicBezTo>
                  <a:pt x="23418" y="52492"/>
                  <a:pt x="23381" y="52432"/>
                  <a:pt x="23324" y="52405"/>
                </a:cubicBezTo>
                <a:cubicBezTo>
                  <a:pt x="23214" y="52338"/>
                  <a:pt x="23087" y="52278"/>
                  <a:pt x="22967" y="52225"/>
                </a:cubicBezTo>
                <a:cubicBezTo>
                  <a:pt x="22605" y="52061"/>
                  <a:pt x="22244" y="51904"/>
                  <a:pt x="21933" y="51653"/>
                </a:cubicBezTo>
                <a:cubicBezTo>
                  <a:pt x="21753" y="51509"/>
                  <a:pt x="21576" y="51369"/>
                  <a:pt x="21392" y="51225"/>
                </a:cubicBezTo>
                <a:cubicBezTo>
                  <a:pt x="21011" y="50928"/>
                  <a:pt x="20630" y="50637"/>
                  <a:pt x="20141" y="50533"/>
                </a:cubicBezTo>
                <a:cubicBezTo>
                  <a:pt x="20128" y="50526"/>
                  <a:pt x="20115" y="50503"/>
                  <a:pt x="20095" y="50476"/>
                </a:cubicBezTo>
                <a:cubicBezTo>
                  <a:pt x="20165" y="50426"/>
                  <a:pt x="20232" y="50376"/>
                  <a:pt x="20309" y="50336"/>
                </a:cubicBezTo>
                <a:cubicBezTo>
                  <a:pt x="20777" y="50068"/>
                  <a:pt x="21225" y="49764"/>
                  <a:pt x="21643" y="49423"/>
                </a:cubicBezTo>
                <a:cubicBezTo>
                  <a:pt x="22004" y="49129"/>
                  <a:pt x="22361" y="48818"/>
                  <a:pt x="22729" y="48520"/>
                </a:cubicBezTo>
                <a:cubicBezTo>
                  <a:pt x="23916" y="47557"/>
                  <a:pt x="25170" y="46681"/>
                  <a:pt x="26427" y="45809"/>
                </a:cubicBezTo>
                <a:cubicBezTo>
                  <a:pt x="26781" y="45561"/>
                  <a:pt x="27126" y="45294"/>
                  <a:pt x="27467" y="45033"/>
                </a:cubicBezTo>
                <a:cubicBezTo>
                  <a:pt x="27554" y="44959"/>
                  <a:pt x="27631" y="44869"/>
                  <a:pt x="27694" y="44772"/>
                </a:cubicBezTo>
                <a:cubicBezTo>
                  <a:pt x="27851" y="44532"/>
                  <a:pt x="27995" y="44281"/>
                  <a:pt x="28149" y="44037"/>
                </a:cubicBezTo>
                <a:cubicBezTo>
                  <a:pt x="28323" y="43766"/>
                  <a:pt x="28430" y="43468"/>
                  <a:pt x="28463" y="43147"/>
                </a:cubicBezTo>
                <a:cubicBezTo>
                  <a:pt x="28500" y="42766"/>
                  <a:pt x="28416" y="42398"/>
                  <a:pt x="28329" y="42034"/>
                </a:cubicBezTo>
                <a:cubicBezTo>
                  <a:pt x="28102" y="41115"/>
                  <a:pt x="28079" y="40188"/>
                  <a:pt x="28152" y="39252"/>
                </a:cubicBezTo>
                <a:cubicBezTo>
                  <a:pt x="28199" y="38704"/>
                  <a:pt x="28236" y="38156"/>
                  <a:pt x="28182" y="37611"/>
                </a:cubicBezTo>
                <a:cubicBezTo>
                  <a:pt x="28136" y="37129"/>
                  <a:pt x="28139" y="36648"/>
                  <a:pt x="28169" y="36166"/>
                </a:cubicBezTo>
                <a:cubicBezTo>
                  <a:pt x="28186" y="35929"/>
                  <a:pt x="28189" y="35688"/>
                  <a:pt x="28169" y="35447"/>
                </a:cubicBezTo>
                <a:cubicBezTo>
                  <a:pt x="28115" y="34836"/>
                  <a:pt x="27865" y="34301"/>
                  <a:pt x="27450" y="33843"/>
                </a:cubicBezTo>
                <a:cubicBezTo>
                  <a:pt x="27380" y="33766"/>
                  <a:pt x="27316" y="33682"/>
                  <a:pt x="27266" y="33589"/>
                </a:cubicBezTo>
                <a:cubicBezTo>
                  <a:pt x="27209" y="33485"/>
                  <a:pt x="27260" y="33385"/>
                  <a:pt x="27326" y="33298"/>
                </a:cubicBezTo>
                <a:cubicBezTo>
                  <a:pt x="27360" y="33252"/>
                  <a:pt x="27404" y="33237"/>
                  <a:pt x="27451" y="33237"/>
                </a:cubicBezTo>
                <a:cubicBezTo>
                  <a:pt x="27488" y="33237"/>
                  <a:pt x="27526" y="33246"/>
                  <a:pt x="27564" y="33258"/>
                </a:cubicBezTo>
                <a:cubicBezTo>
                  <a:pt x="27601" y="33271"/>
                  <a:pt x="27637" y="33284"/>
                  <a:pt x="27671" y="33301"/>
                </a:cubicBezTo>
                <a:cubicBezTo>
                  <a:pt x="28604" y="33726"/>
                  <a:pt x="29470" y="34261"/>
                  <a:pt x="30208" y="34979"/>
                </a:cubicBezTo>
                <a:cubicBezTo>
                  <a:pt x="30543" y="35304"/>
                  <a:pt x="30777" y="35681"/>
                  <a:pt x="30847" y="36150"/>
                </a:cubicBezTo>
                <a:cubicBezTo>
                  <a:pt x="30907" y="36534"/>
                  <a:pt x="31071" y="36882"/>
                  <a:pt x="31265" y="37216"/>
                </a:cubicBezTo>
                <a:cubicBezTo>
                  <a:pt x="31462" y="37554"/>
                  <a:pt x="31643" y="37905"/>
                  <a:pt x="31823" y="38256"/>
                </a:cubicBezTo>
                <a:cubicBezTo>
                  <a:pt x="31984" y="38574"/>
                  <a:pt x="32017" y="38901"/>
                  <a:pt x="31930" y="39259"/>
                </a:cubicBezTo>
                <a:cubicBezTo>
                  <a:pt x="31746" y="40008"/>
                  <a:pt x="31573" y="40760"/>
                  <a:pt x="31208" y="41446"/>
                </a:cubicBezTo>
                <a:cubicBezTo>
                  <a:pt x="31038" y="41767"/>
                  <a:pt x="30847" y="42081"/>
                  <a:pt x="30670" y="42398"/>
                </a:cubicBezTo>
                <a:cubicBezTo>
                  <a:pt x="30396" y="42887"/>
                  <a:pt x="30045" y="43301"/>
                  <a:pt x="29567" y="43595"/>
                </a:cubicBezTo>
                <a:cubicBezTo>
                  <a:pt x="29470" y="43656"/>
                  <a:pt x="29383" y="43732"/>
                  <a:pt x="29289" y="43803"/>
                </a:cubicBezTo>
                <a:cubicBezTo>
                  <a:pt x="28965" y="44057"/>
                  <a:pt x="28674" y="44358"/>
                  <a:pt x="28299" y="44548"/>
                </a:cubicBezTo>
                <a:cubicBezTo>
                  <a:pt x="28256" y="44568"/>
                  <a:pt x="28216" y="44602"/>
                  <a:pt x="28189" y="44639"/>
                </a:cubicBezTo>
                <a:cubicBezTo>
                  <a:pt x="28129" y="44739"/>
                  <a:pt x="28015" y="44722"/>
                  <a:pt x="27905" y="44749"/>
                </a:cubicBezTo>
                <a:cubicBezTo>
                  <a:pt x="27945" y="44903"/>
                  <a:pt x="28005" y="45036"/>
                  <a:pt x="27928" y="45177"/>
                </a:cubicBezTo>
                <a:cubicBezTo>
                  <a:pt x="27728" y="45535"/>
                  <a:pt x="27494" y="45856"/>
                  <a:pt x="27132" y="46073"/>
                </a:cubicBezTo>
                <a:cubicBezTo>
                  <a:pt x="26979" y="46170"/>
                  <a:pt x="26825" y="46263"/>
                  <a:pt x="26674" y="46370"/>
                </a:cubicBezTo>
                <a:cubicBezTo>
                  <a:pt x="26109" y="46772"/>
                  <a:pt x="25695" y="47290"/>
                  <a:pt x="25524" y="47975"/>
                </a:cubicBezTo>
                <a:cubicBezTo>
                  <a:pt x="25454" y="48263"/>
                  <a:pt x="25377" y="48550"/>
                  <a:pt x="25320" y="48845"/>
                </a:cubicBezTo>
                <a:cubicBezTo>
                  <a:pt x="25197" y="49440"/>
                  <a:pt x="24912" y="49938"/>
                  <a:pt x="24471" y="50352"/>
                </a:cubicBezTo>
                <a:cubicBezTo>
                  <a:pt x="24304" y="50510"/>
                  <a:pt x="24137" y="50673"/>
                  <a:pt x="23986" y="50844"/>
                </a:cubicBezTo>
                <a:cubicBezTo>
                  <a:pt x="23789" y="51071"/>
                  <a:pt x="23816" y="51205"/>
                  <a:pt x="24060" y="51359"/>
                </a:cubicBezTo>
                <a:cubicBezTo>
                  <a:pt x="24167" y="51426"/>
                  <a:pt x="24277" y="51486"/>
                  <a:pt x="24394" y="51529"/>
                </a:cubicBezTo>
                <a:cubicBezTo>
                  <a:pt x="24568" y="51603"/>
                  <a:pt x="24739" y="51660"/>
                  <a:pt x="24912" y="51713"/>
                </a:cubicBezTo>
                <a:cubicBezTo>
                  <a:pt x="25358" y="51850"/>
                  <a:pt x="25811" y="51946"/>
                  <a:pt x="26273" y="51946"/>
                </a:cubicBezTo>
                <a:cubicBezTo>
                  <a:pt x="26397" y="51946"/>
                  <a:pt x="26522" y="51939"/>
                  <a:pt x="26648" y="51924"/>
                </a:cubicBezTo>
                <a:cubicBezTo>
                  <a:pt x="27400" y="51837"/>
                  <a:pt x="28119" y="51630"/>
                  <a:pt x="28818" y="51342"/>
                </a:cubicBezTo>
                <a:cubicBezTo>
                  <a:pt x="29232" y="51172"/>
                  <a:pt x="29567" y="50891"/>
                  <a:pt x="29704" y="50449"/>
                </a:cubicBezTo>
                <a:cubicBezTo>
                  <a:pt x="29774" y="50219"/>
                  <a:pt x="29811" y="49981"/>
                  <a:pt x="29837" y="49741"/>
                </a:cubicBezTo>
                <a:cubicBezTo>
                  <a:pt x="29887" y="49222"/>
                  <a:pt x="29857" y="48704"/>
                  <a:pt x="29821" y="48186"/>
                </a:cubicBezTo>
                <a:cubicBezTo>
                  <a:pt x="29794" y="47868"/>
                  <a:pt x="29794" y="47551"/>
                  <a:pt x="29787" y="47233"/>
                </a:cubicBezTo>
                <a:cubicBezTo>
                  <a:pt x="29787" y="47176"/>
                  <a:pt x="29811" y="47123"/>
                  <a:pt x="29824" y="47063"/>
                </a:cubicBezTo>
                <a:cubicBezTo>
                  <a:pt x="29894" y="47213"/>
                  <a:pt x="29934" y="47363"/>
                  <a:pt x="29938" y="47514"/>
                </a:cubicBezTo>
                <a:cubicBezTo>
                  <a:pt x="29954" y="47878"/>
                  <a:pt x="29968" y="48246"/>
                  <a:pt x="29954" y="48611"/>
                </a:cubicBezTo>
                <a:cubicBezTo>
                  <a:pt x="29924" y="49390"/>
                  <a:pt x="30038" y="50142"/>
                  <a:pt x="30312" y="50874"/>
                </a:cubicBezTo>
                <a:cubicBezTo>
                  <a:pt x="30493" y="51352"/>
                  <a:pt x="30663" y="51830"/>
                  <a:pt x="30857" y="52305"/>
                </a:cubicBezTo>
                <a:cubicBezTo>
                  <a:pt x="31228" y="53198"/>
                  <a:pt x="31399" y="54117"/>
                  <a:pt x="31349" y="55090"/>
                </a:cubicBezTo>
                <a:cubicBezTo>
                  <a:pt x="31315" y="55735"/>
                  <a:pt x="31355" y="56384"/>
                  <a:pt x="31415" y="57023"/>
                </a:cubicBezTo>
                <a:cubicBezTo>
                  <a:pt x="31496" y="57875"/>
                  <a:pt x="31783" y="58694"/>
                  <a:pt x="31964" y="59530"/>
                </a:cubicBezTo>
                <a:cubicBezTo>
                  <a:pt x="31991" y="59637"/>
                  <a:pt x="32057" y="59747"/>
                  <a:pt x="32118" y="59838"/>
                </a:cubicBezTo>
                <a:cubicBezTo>
                  <a:pt x="32179" y="59929"/>
                  <a:pt x="32230" y="59966"/>
                  <a:pt x="32303" y="59966"/>
                </a:cubicBezTo>
                <a:cubicBezTo>
                  <a:pt x="32341" y="59966"/>
                  <a:pt x="32386" y="59955"/>
                  <a:pt x="32442" y="59938"/>
                </a:cubicBezTo>
                <a:cubicBezTo>
                  <a:pt x="33264" y="59671"/>
                  <a:pt x="34017" y="59279"/>
                  <a:pt x="34665" y="58694"/>
                </a:cubicBezTo>
                <a:cubicBezTo>
                  <a:pt x="35334" y="58092"/>
                  <a:pt x="35795" y="57370"/>
                  <a:pt x="36063" y="56511"/>
                </a:cubicBezTo>
                <a:cubicBezTo>
                  <a:pt x="36304" y="55755"/>
                  <a:pt x="36330" y="54983"/>
                  <a:pt x="36240" y="54201"/>
                </a:cubicBezTo>
                <a:cubicBezTo>
                  <a:pt x="36136" y="53315"/>
                  <a:pt x="35802" y="52526"/>
                  <a:pt x="35204" y="51860"/>
                </a:cubicBezTo>
                <a:cubicBezTo>
                  <a:pt x="34792" y="51406"/>
                  <a:pt x="34358" y="50968"/>
                  <a:pt x="33913" y="50543"/>
                </a:cubicBezTo>
                <a:cubicBezTo>
                  <a:pt x="33197" y="49864"/>
                  <a:pt x="32586" y="49102"/>
                  <a:pt x="32118" y="48229"/>
                </a:cubicBezTo>
                <a:cubicBezTo>
                  <a:pt x="32094" y="48183"/>
                  <a:pt x="32077" y="48132"/>
                  <a:pt x="32034" y="48025"/>
                </a:cubicBezTo>
                <a:lnTo>
                  <a:pt x="32034" y="48025"/>
                </a:lnTo>
                <a:cubicBezTo>
                  <a:pt x="32231" y="48132"/>
                  <a:pt x="32375" y="48209"/>
                  <a:pt x="32515" y="48283"/>
                </a:cubicBezTo>
                <a:cubicBezTo>
                  <a:pt x="32870" y="48477"/>
                  <a:pt x="33231" y="48654"/>
                  <a:pt x="33552" y="48905"/>
                </a:cubicBezTo>
                <a:cubicBezTo>
                  <a:pt x="34057" y="49303"/>
                  <a:pt x="34451" y="49801"/>
                  <a:pt x="34786" y="50342"/>
                </a:cubicBezTo>
                <a:cubicBezTo>
                  <a:pt x="35160" y="50958"/>
                  <a:pt x="35545" y="51573"/>
                  <a:pt x="35946" y="52171"/>
                </a:cubicBezTo>
                <a:cubicBezTo>
                  <a:pt x="36143" y="52465"/>
                  <a:pt x="36377" y="52740"/>
                  <a:pt x="36614" y="53000"/>
                </a:cubicBezTo>
                <a:cubicBezTo>
                  <a:pt x="36805" y="53211"/>
                  <a:pt x="37029" y="53375"/>
                  <a:pt x="37307" y="53462"/>
                </a:cubicBezTo>
                <a:cubicBezTo>
                  <a:pt x="37489" y="53521"/>
                  <a:pt x="37670" y="53551"/>
                  <a:pt x="37849" y="53551"/>
                </a:cubicBezTo>
                <a:cubicBezTo>
                  <a:pt x="38122" y="53551"/>
                  <a:pt x="38390" y="53483"/>
                  <a:pt x="38651" y="53351"/>
                </a:cubicBezTo>
                <a:cubicBezTo>
                  <a:pt x="38881" y="53234"/>
                  <a:pt x="39099" y="53091"/>
                  <a:pt x="39313" y="52944"/>
                </a:cubicBezTo>
                <a:cubicBezTo>
                  <a:pt x="39801" y="52613"/>
                  <a:pt x="40309" y="52322"/>
                  <a:pt x="40901" y="52215"/>
                </a:cubicBezTo>
                <a:cubicBezTo>
                  <a:pt x="41208" y="52161"/>
                  <a:pt x="41529" y="52141"/>
                  <a:pt x="41844" y="52104"/>
                </a:cubicBezTo>
                <a:cubicBezTo>
                  <a:pt x="41954" y="52091"/>
                  <a:pt x="42064" y="52064"/>
                  <a:pt x="42155" y="52048"/>
                </a:cubicBezTo>
                <a:cubicBezTo>
                  <a:pt x="42215" y="51910"/>
                  <a:pt x="42155" y="51830"/>
                  <a:pt x="42108" y="51747"/>
                </a:cubicBezTo>
                <a:cubicBezTo>
                  <a:pt x="42004" y="51553"/>
                  <a:pt x="41897" y="51355"/>
                  <a:pt x="41780" y="51168"/>
                </a:cubicBezTo>
                <a:cubicBezTo>
                  <a:pt x="41312" y="50436"/>
                  <a:pt x="40851" y="49704"/>
                  <a:pt x="40369" y="48985"/>
                </a:cubicBezTo>
                <a:cubicBezTo>
                  <a:pt x="40219" y="48764"/>
                  <a:pt x="40035" y="48564"/>
                  <a:pt x="39851" y="48366"/>
                </a:cubicBezTo>
                <a:cubicBezTo>
                  <a:pt x="39313" y="47795"/>
                  <a:pt x="38634" y="47434"/>
                  <a:pt x="37918" y="47133"/>
                </a:cubicBezTo>
                <a:cubicBezTo>
                  <a:pt x="37798" y="47083"/>
                  <a:pt x="37678" y="47032"/>
                  <a:pt x="37514" y="46966"/>
                </a:cubicBezTo>
                <a:cubicBezTo>
                  <a:pt x="37681" y="46892"/>
                  <a:pt x="37811" y="46842"/>
                  <a:pt x="37935" y="46775"/>
                </a:cubicBezTo>
                <a:cubicBezTo>
                  <a:pt x="38353" y="46554"/>
                  <a:pt x="38721" y="46253"/>
                  <a:pt x="39085" y="45956"/>
                </a:cubicBezTo>
                <a:cubicBezTo>
                  <a:pt x="39450" y="45658"/>
                  <a:pt x="39737" y="45304"/>
                  <a:pt x="39965" y="44893"/>
                </a:cubicBezTo>
                <a:cubicBezTo>
                  <a:pt x="40239" y="44384"/>
                  <a:pt x="40439" y="43839"/>
                  <a:pt x="40627" y="43298"/>
                </a:cubicBezTo>
                <a:cubicBezTo>
                  <a:pt x="40911" y="42459"/>
                  <a:pt x="41235" y="41633"/>
                  <a:pt x="41697" y="40874"/>
                </a:cubicBezTo>
                <a:cubicBezTo>
                  <a:pt x="41814" y="40677"/>
                  <a:pt x="41803" y="40620"/>
                  <a:pt x="41636" y="40443"/>
                </a:cubicBezTo>
                <a:cubicBezTo>
                  <a:pt x="41419" y="40212"/>
                  <a:pt x="41205" y="39978"/>
                  <a:pt x="40984" y="39754"/>
                </a:cubicBezTo>
                <a:cubicBezTo>
                  <a:pt x="40774" y="39543"/>
                  <a:pt x="40566" y="39333"/>
                  <a:pt x="40342" y="39132"/>
                </a:cubicBezTo>
                <a:cubicBezTo>
                  <a:pt x="40084" y="38899"/>
                  <a:pt x="39795" y="38775"/>
                  <a:pt x="39481" y="38775"/>
                </a:cubicBezTo>
                <a:cubicBezTo>
                  <a:pt x="39344" y="38775"/>
                  <a:pt x="39202" y="38799"/>
                  <a:pt x="39055" y="38848"/>
                </a:cubicBezTo>
                <a:cubicBezTo>
                  <a:pt x="38579" y="39003"/>
                  <a:pt x="38093" y="39055"/>
                  <a:pt x="37595" y="39055"/>
                </a:cubicBezTo>
                <a:cubicBezTo>
                  <a:pt x="37579" y="39055"/>
                  <a:pt x="37563" y="39055"/>
                  <a:pt x="37547" y="39055"/>
                </a:cubicBezTo>
                <a:cubicBezTo>
                  <a:pt x="37410" y="39055"/>
                  <a:pt x="37276" y="39068"/>
                  <a:pt x="37143" y="39072"/>
                </a:cubicBezTo>
                <a:cubicBezTo>
                  <a:pt x="36511" y="39088"/>
                  <a:pt x="35956" y="39309"/>
                  <a:pt x="35474" y="39710"/>
                </a:cubicBezTo>
                <a:cubicBezTo>
                  <a:pt x="35418" y="39760"/>
                  <a:pt x="35351" y="39804"/>
                  <a:pt x="35287" y="39851"/>
                </a:cubicBezTo>
                <a:cubicBezTo>
                  <a:pt x="35284" y="39791"/>
                  <a:pt x="35301" y="39754"/>
                  <a:pt x="35321" y="39724"/>
                </a:cubicBezTo>
                <a:cubicBezTo>
                  <a:pt x="35578" y="39349"/>
                  <a:pt x="35775" y="38941"/>
                  <a:pt x="35909" y="38507"/>
                </a:cubicBezTo>
                <a:cubicBezTo>
                  <a:pt x="36056" y="38039"/>
                  <a:pt x="36170" y="37564"/>
                  <a:pt x="36260" y="37082"/>
                </a:cubicBezTo>
                <a:cubicBezTo>
                  <a:pt x="36447" y="36113"/>
                  <a:pt x="36471" y="35137"/>
                  <a:pt x="36437" y="34154"/>
                </a:cubicBezTo>
                <a:cubicBezTo>
                  <a:pt x="36397" y="33114"/>
                  <a:pt x="35906" y="32265"/>
                  <a:pt x="35304" y="31459"/>
                </a:cubicBezTo>
                <a:cubicBezTo>
                  <a:pt x="35268" y="31410"/>
                  <a:pt x="35235" y="31352"/>
                  <a:pt x="35170" y="31352"/>
                </a:cubicBezTo>
                <a:cubicBezTo>
                  <a:pt x="35155" y="31352"/>
                  <a:pt x="35139" y="31355"/>
                  <a:pt x="35120" y="31362"/>
                </a:cubicBezTo>
                <a:cubicBezTo>
                  <a:pt x="35070" y="31516"/>
                  <a:pt x="35070" y="31516"/>
                  <a:pt x="35090" y="31693"/>
                </a:cubicBezTo>
                <a:cubicBezTo>
                  <a:pt x="35160" y="32248"/>
                  <a:pt x="35150" y="32803"/>
                  <a:pt x="35003" y="33351"/>
                </a:cubicBezTo>
                <a:cubicBezTo>
                  <a:pt x="34939" y="33582"/>
                  <a:pt x="34876" y="33816"/>
                  <a:pt x="34806" y="34043"/>
                </a:cubicBezTo>
                <a:cubicBezTo>
                  <a:pt x="34608" y="34685"/>
                  <a:pt x="34354" y="35294"/>
                  <a:pt x="33913" y="35809"/>
                </a:cubicBezTo>
                <a:cubicBezTo>
                  <a:pt x="33682" y="36079"/>
                  <a:pt x="33422" y="36327"/>
                  <a:pt x="33177" y="36581"/>
                </a:cubicBezTo>
                <a:cubicBezTo>
                  <a:pt x="32696" y="37079"/>
                  <a:pt x="32261" y="37601"/>
                  <a:pt x="32141" y="38313"/>
                </a:cubicBezTo>
                <a:cubicBezTo>
                  <a:pt x="32131" y="38353"/>
                  <a:pt x="32101" y="38386"/>
                  <a:pt x="32064" y="38450"/>
                </a:cubicBezTo>
                <a:cubicBezTo>
                  <a:pt x="32027" y="38370"/>
                  <a:pt x="32011" y="38329"/>
                  <a:pt x="31991" y="38286"/>
                </a:cubicBezTo>
                <a:cubicBezTo>
                  <a:pt x="31817" y="37952"/>
                  <a:pt x="31666" y="37604"/>
                  <a:pt x="31472" y="37286"/>
                </a:cubicBezTo>
                <a:cubicBezTo>
                  <a:pt x="31228" y="36892"/>
                  <a:pt x="31044" y="36474"/>
                  <a:pt x="30954" y="36012"/>
                </a:cubicBezTo>
                <a:cubicBezTo>
                  <a:pt x="30921" y="35839"/>
                  <a:pt x="30847" y="35665"/>
                  <a:pt x="30770" y="35504"/>
                </a:cubicBezTo>
                <a:cubicBezTo>
                  <a:pt x="30573" y="35103"/>
                  <a:pt x="30252" y="34812"/>
                  <a:pt x="29918" y="34535"/>
                </a:cubicBezTo>
                <a:cubicBezTo>
                  <a:pt x="29292" y="34010"/>
                  <a:pt x="28600" y="33599"/>
                  <a:pt x="27871" y="33241"/>
                </a:cubicBezTo>
                <a:cubicBezTo>
                  <a:pt x="27761" y="33187"/>
                  <a:pt x="27637" y="33140"/>
                  <a:pt x="27517" y="33120"/>
                </a:cubicBezTo>
                <a:cubicBezTo>
                  <a:pt x="27501" y="33117"/>
                  <a:pt x="27483" y="33116"/>
                  <a:pt x="27464" y="33116"/>
                </a:cubicBezTo>
                <a:cubicBezTo>
                  <a:pt x="27398" y="33116"/>
                  <a:pt x="27324" y="33134"/>
                  <a:pt x="27280" y="33171"/>
                </a:cubicBezTo>
                <a:cubicBezTo>
                  <a:pt x="27096" y="33314"/>
                  <a:pt x="27066" y="33572"/>
                  <a:pt x="27199" y="33769"/>
                </a:cubicBezTo>
                <a:cubicBezTo>
                  <a:pt x="27243" y="33833"/>
                  <a:pt x="27300" y="33883"/>
                  <a:pt x="27346" y="33943"/>
                </a:cubicBezTo>
                <a:cubicBezTo>
                  <a:pt x="27484" y="34133"/>
                  <a:pt x="27637" y="34307"/>
                  <a:pt x="27748" y="34508"/>
                </a:cubicBezTo>
                <a:cubicBezTo>
                  <a:pt x="28012" y="34986"/>
                  <a:pt x="28082" y="35504"/>
                  <a:pt x="28052" y="36043"/>
                </a:cubicBezTo>
                <a:cubicBezTo>
                  <a:pt x="28032" y="36457"/>
                  <a:pt x="28005" y="36875"/>
                  <a:pt x="28039" y="37283"/>
                </a:cubicBezTo>
                <a:cubicBezTo>
                  <a:pt x="28099" y="38029"/>
                  <a:pt x="28062" y="38764"/>
                  <a:pt x="28015" y="39503"/>
                </a:cubicBezTo>
                <a:cubicBezTo>
                  <a:pt x="27962" y="40339"/>
                  <a:pt x="27985" y="41175"/>
                  <a:pt x="28196" y="41997"/>
                </a:cubicBezTo>
                <a:cubicBezTo>
                  <a:pt x="28246" y="42201"/>
                  <a:pt x="28286" y="42412"/>
                  <a:pt x="28323" y="42619"/>
                </a:cubicBezTo>
                <a:cubicBezTo>
                  <a:pt x="28406" y="43070"/>
                  <a:pt x="28329" y="43498"/>
                  <a:pt x="28089" y="43896"/>
                </a:cubicBezTo>
                <a:cubicBezTo>
                  <a:pt x="27968" y="44100"/>
                  <a:pt x="27831" y="44301"/>
                  <a:pt x="27714" y="44508"/>
                </a:cubicBezTo>
                <a:cubicBezTo>
                  <a:pt x="27564" y="44776"/>
                  <a:pt x="27367" y="44993"/>
                  <a:pt x="27119" y="45170"/>
                </a:cubicBezTo>
                <a:cubicBezTo>
                  <a:pt x="26557" y="45568"/>
                  <a:pt x="25989" y="45963"/>
                  <a:pt x="25421" y="46360"/>
                </a:cubicBezTo>
                <a:cubicBezTo>
                  <a:pt x="24334" y="47123"/>
                  <a:pt x="23257" y="47898"/>
                  <a:pt x="22248" y="48764"/>
                </a:cubicBezTo>
                <a:cubicBezTo>
                  <a:pt x="21633" y="49289"/>
                  <a:pt x="21001" y="49797"/>
                  <a:pt x="20299" y="50202"/>
                </a:cubicBezTo>
                <a:cubicBezTo>
                  <a:pt x="20061" y="50339"/>
                  <a:pt x="19824" y="50473"/>
                  <a:pt x="19586" y="50607"/>
                </a:cubicBezTo>
                <a:cubicBezTo>
                  <a:pt x="19673" y="50393"/>
                  <a:pt x="19830" y="50259"/>
                  <a:pt x="19981" y="50115"/>
                </a:cubicBezTo>
                <a:cubicBezTo>
                  <a:pt x="20272" y="49834"/>
                  <a:pt x="20559" y="49553"/>
                  <a:pt x="20847" y="49269"/>
                </a:cubicBezTo>
                <a:cubicBezTo>
                  <a:pt x="21051" y="49069"/>
                  <a:pt x="21181" y="48821"/>
                  <a:pt x="21248" y="48547"/>
                </a:cubicBezTo>
                <a:cubicBezTo>
                  <a:pt x="21325" y="48219"/>
                  <a:pt x="21409" y="47892"/>
                  <a:pt x="21482" y="47564"/>
                </a:cubicBezTo>
                <a:cubicBezTo>
                  <a:pt x="21559" y="47246"/>
                  <a:pt x="21542" y="46932"/>
                  <a:pt x="21412" y="46631"/>
                </a:cubicBezTo>
                <a:cubicBezTo>
                  <a:pt x="21278" y="46324"/>
                  <a:pt x="21098" y="46039"/>
                  <a:pt x="20877" y="45779"/>
                </a:cubicBezTo>
                <a:cubicBezTo>
                  <a:pt x="20718" y="45593"/>
                  <a:pt x="20528" y="45498"/>
                  <a:pt x="20308" y="45498"/>
                </a:cubicBezTo>
                <a:cubicBezTo>
                  <a:pt x="20250" y="45498"/>
                  <a:pt x="20190" y="45505"/>
                  <a:pt x="20128" y="45518"/>
                </a:cubicBezTo>
                <a:cubicBezTo>
                  <a:pt x="19924" y="45561"/>
                  <a:pt x="19723" y="45635"/>
                  <a:pt x="19519" y="45688"/>
                </a:cubicBezTo>
                <a:cubicBezTo>
                  <a:pt x="19445" y="45704"/>
                  <a:pt x="19364" y="45731"/>
                  <a:pt x="19292" y="45731"/>
                </a:cubicBezTo>
                <a:cubicBezTo>
                  <a:pt x="19273" y="45731"/>
                  <a:pt x="19256" y="45729"/>
                  <a:pt x="19239" y="45725"/>
                </a:cubicBezTo>
                <a:cubicBezTo>
                  <a:pt x="19145" y="45703"/>
                  <a:pt x="19053" y="45695"/>
                  <a:pt x="18962" y="45695"/>
                </a:cubicBezTo>
                <a:cubicBezTo>
                  <a:pt x="18832" y="45695"/>
                  <a:pt x="18705" y="45711"/>
                  <a:pt x="18577" y="45725"/>
                </a:cubicBezTo>
                <a:cubicBezTo>
                  <a:pt x="18456" y="45740"/>
                  <a:pt x="18336" y="45748"/>
                  <a:pt x="18216" y="45748"/>
                </a:cubicBezTo>
                <a:cubicBezTo>
                  <a:pt x="18059" y="45748"/>
                  <a:pt x="17903" y="45734"/>
                  <a:pt x="17747" y="45702"/>
                </a:cubicBezTo>
                <a:cubicBezTo>
                  <a:pt x="17366" y="45618"/>
                  <a:pt x="17019" y="45454"/>
                  <a:pt x="16671" y="45284"/>
                </a:cubicBezTo>
                <a:cubicBezTo>
                  <a:pt x="16605" y="45247"/>
                  <a:pt x="16539" y="45192"/>
                  <a:pt x="16437" y="45192"/>
                </a:cubicBezTo>
                <a:cubicBezTo>
                  <a:pt x="16420" y="45192"/>
                  <a:pt x="16402" y="45194"/>
                  <a:pt x="16383" y="45197"/>
                </a:cubicBezTo>
                <a:cubicBezTo>
                  <a:pt x="16410" y="45250"/>
                  <a:pt x="16413" y="45301"/>
                  <a:pt x="16444" y="45324"/>
                </a:cubicBezTo>
                <a:cubicBezTo>
                  <a:pt x="16500" y="45387"/>
                  <a:pt x="16577" y="45438"/>
                  <a:pt x="16644" y="45488"/>
                </a:cubicBezTo>
                <a:cubicBezTo>
                  <a:pt x="16955" y="45725"/>
                  <a:pt x="17263" y="45976"/>
                  <a:pt x="17587" y="46200"/>
                </a:cubicBezTo>
                <a:cubicBezTo>
                  <a:pt x="17755" y="46312"/>
                  <a:pt x="17935" y="46371"/>
                  <a:pt x="18119" y="46371"/>
                </a:cubicBezTo>
                <a:cubicBezTo>
                  <a:pt x="18260" y="46371"/>
                  <a:pt x="18405" y="46336"/>
                  <a:pt x="18550" y="46263"/>
                </a:cubicBezTo>
                <a:lnTo>
                  <a:pt x="18837" y="46126"/>
                </a:lnTo>
                <a:cubicBezTo>
                  <a:pt x="19126" y="45992"/>
                  <a:pt x="19232" y="45919"/>
                  <a:pt x="19336" y="45919"/>
                </a:cubicBezTo>
                <a:cubicBezTo>
                  <a:pt x="19444" y="45919"/>
                  <a:pt x="19551" y="45998"/>
                  <a:pt x="19857" y="46170"/>
                </a:cubicBezTo>
                <a:cubicBezTo>
                  <a:pt x="20389" y="46471"/>
                  <a:pt x="20683" y="46932"/>
                  <a:pt x="20757" y="47541"/>
                </a:cubicBezTo>
                <a:cubicBezTo>
                  <a:pt x="20783" y="47798"/>
                  <a:pt x="20777" y="48052"/>
                  <a:pt x="20723" y="48313"/>
                </a:cubicBezTo>
                <a:cubicBezTo>
                  <a:pt x="20616" y="48794"/>
                  <a:pt x="20395" y="49216"/>
                  <a:pt x="20115" y="49614"/>
                </a:cubicBezTo>
                <a:cubicBezTo>
                  <a:pt x="19663" y="50249"/>
                  <a:pt x="19051" y="50724"/>
                  <a:pt x="18493" y="51252"/>
                </a:cubicBezTo>
                <a:cubicBezTo>
                  <a:pt x="18272" y="51459"/>
                  <a:pt x="17992" y="51606"/>
                  <a:pt x="17747" y="51790"/>
                </a:cubicBezTo>
                <a:cubicBezTo>
                  <a:pt x="17350" y="52081"/>
                  <a:pt x="16962" y="52379"/>
                  <a:pt x="16621" y="52740"/>
                </a:cubicBezTo>
                <a:cubicBezTo>
                  <a:pt x="16143" y="53255"/>
                  <a:pt x="15644" y="53746"/>
                  <a:pt x="15106" y="54197"/>
                </a:cubicBezTo>
                <a:cubicBezTo>
                  <a:pt x="14859" y="54398"/>
                  <a:pt x="14631" y="54625"/>
                  <a:pt x="14421" y="54859"/>
                </a:cubicBezTo>
                <a:cubicBezTo>
                  <a:pt x="13923" y="55411"/>
                  <a:pt x="13391" y="55919"/>
                  <a:pt x="12836" y="56414"/>
                </a:cubicBezTo>
                <a:cubicBezTo>
                  <a:pt x="12254" y="56932"/>
                  <a:pt x="11662" y="57441"/>
                  <a:pt x="11101" y="57979"/>
                </a:cubicBezTo>
                <a:cubicBezTo>
                  <a:pt x="10108" y="58942"/>
                  <a:pt x="9158" y="59945"/>
                  <a:pt x="8262" y="61095"/>
                </a:cubicBezTo>
                <a:cubicBezTo>
                  <a:pt x="8336" y="60938"/>
                  <a:pt x="8369" y="60837"/>
                  <a:pt x="8393" y="60750"/>
                </a:cubicBezTo>
                <a:cubicBezTo>
                  <a:pt x="9319" y="59360"/>
                  <a:pt x="10312" y="58009"/>
                  <a:pt x="11321" y="56675"/>
                </a:cubicBezTo>
                <a:cubicBezTo>
                  <a:pt x="11626" y="56270"/>
                  <a:pt x="11933" y="55859"/>
                  <a:pt x="12191" y="55421"/>
                </a:cubicBezTo>
                <a:cubicBezTo>
                  <a:pt x="12572" y="54769"/>
                  <a:pt x="12806" y="54054"/>
                  <a:pt x="12976" y="53318"/>
                </a:cubicBezTo>
                <a:cubicBezTo>
                  <a:pt x="13140" y="52613"/>
                  <a:pt x="13204" y="51897"/>
                  <a:pt x="13277" y="51178"/>
                </a:cubicBezTo>
                <a:cubicBezTo>
                  <a:pt x="13414" y="49858"/>
                  <a:pt x="13588" y="48544"/>
                  <a:pt x="13732" y="47226"/>
                </a:cubicBezTo>
                <a:cubicBezTo>
                  <a:pt x="13876" y="45956"/>
                  <a:pt x="14013" y="44685"/>
                  <a:pt x="14133" y="43411"/>
                </a:cubicBezTo>
                <a:cubicBezTo>
                  <a:pt x="14223" y="42492"/>
                  <a:pt x="14351" y="41579"/>
                  <a:pt x="14661" y="40703"/>
                </a:cubicBezTo>
                <a:cubicBezTo>
                  <a:pt x="14812" y="40275"/>
                  <a:pt x="14946" y="39841"/>
                  <a:pt x="15200" y="39460"/>
                </a:cubicBezTo>
                <a:cubicBezTo>
                  <a:pt x="15263" y="39369"/>
                  <a:pt x="15344" y="39282"/>
                  <a:pt x="15427" y="39205"/>
                </a:cubicBezTo>
                <a:cubicBezTo>
                  <a:pt x="15665" y="38988"/>
                  <a:pt x="15965" y="38905"/>
                  <a:pt x="16273" y="38881"/>
                </a:cubicBezTo>
                <a:cubicBezTo>
                  <a:pt x="16704" y="38841"/>
                  <a:pt x="17139" y="38824"/>
                  <a:pt x="17570" y="38814"/>
                </a:cubicBezTo>
                <a:cubicBezTo>
                  <a:pt x="17961" y="38804"/>
                  <a:pt x="18336" y="38721"/>
                  <a:pt x="18687" y="38550"/>
                </a:cubicBezTo>
                <a:cubicBezTo>
                  <a:pt x="18995" y="38400"/>
                  <a:pt x="19306" y="38239"/>
                  <a:pt x="19606" y="38069"/>
                </a:cubicBezTo>
                <a:cubicBezTo>
                  <a:pt x="20111" y="37785"/>
                  <a:pt x="20650" y="37581"/>
                  <a:pt x="21218" y="37464"/>
                </a:cubicBezTo>
                <a:cubicBezTo>
                  <a:pt x="21355" y="37433"/>
                  <a:pt x="21499" y="37430"/>
                  <a:pt x="21629" y="37417"/>
                </a:cubicBezTo>
                <a:cubicBezTo>
                  <a:pt x="21813" y="37785"/>
                  <a:pt x="21867" y="37962"/>
                  <a:pt x="21870" y="38299"/>
                </a:cubicBezTo>
                <a:cubicBezTo>
                  <a:pt x="21873" y="38490"/>
                  <a:pt x="21863" y="38684"/>
                  <a:pt x="21857" y="38874"/>
                </a:cubicBezTo>
                <a:cubicBezTo>
                  <a:pt x="21840" y="39637"/>
                  <a:pt x="21816" y="40392"/>
                  <a:pt x="21803" y="41155"/>
                </a:cubicBezTo>
                <a:cubicBezTo>
                  <a:pt x="21800" y="41539"/>
                  <a:pt x="21803" y="41924"/>
                  <a:pt x="21806" y="42308"/>
                </a:cubicBezTo>
                <a:cubicBezTo>
                  <a:pt x="21806" y="42499"/>
                  <a:pt x="21806" y="42693"/>
                  <a:pt x="21820" y="42883"/>
                </a:cubicBezTo>
                <a:cubicBezTo>
                  <a:pt x="21830" y="42987"/>
                  <a:pt x="21830" y="43117"/>
                  <a:pt x="21947" y="43154"/>
                </a:cubicBezTo>
                <a:cubicBezTo>
                  <a:pt x="21967" y="43161"/>
                  <a:pt x="21985" y="43164"/>
                  <a:pt x="22002" y="43164"/>
                </a:cubicBezTo>
                <a:cubicBezTo>
                  <a:pt x="22103" y="43164"/>
                  <a:pt x="22160" y="43058"/>
                  <a:pt x="22214" y="42984"/>
                </a:cubicBezTo>
                <a:cubicBezTo>
                  <a:pt x="22552" y="42495"/>
                  <a:pt x="22890" y="42007"/>
                  <a:pt x="23217" y="41506"/>
                </a:cubicBezTo>
                <a:cubicBezTo>
                  <a:pt x="23391" y="41232"/>
                  <a:pt x="23468" y="40924"/>
                  <a:pt x="23428" y="40593"/>
                </a:cubicBezTo>
                <a:cubicBezTo>
                  <a:pt x="23405" y="40346"/>
                  <a:pt x="23408" y="40095"/>
                  <a:pt x="23395" y="39844"/>
                </a:cubicBezTo>
                <a:cubicBezTo>
                  <a:pt x="23368" y="39209"/>
                  <a:pt x="23284" y="38584"/>
                  <a:pt x="23037" y="37985"/>
                </a:cubicBezTo>
                <a:cubicBezTo>
                  <a:pt x="22936" y="37744"/>
                  <a:pt x="22769" y="37564"/>
                  <a:pt x="22519" y="37480"/>
                </a:cubicBezTo>
                <a:cubicBezTo>
                  <a:pt x="22264" y="37393"/>
                  <a:pt x="22007" y="37316"/>
                  <a:pt x="21736" y="37233"/>
                </a:cubicBezTo>
                <a:cubicBezTo>
                  <a:pt x="21679" y="37079"/>
                  <a:pt x="21619" y="36902"/>
                  <a:pt x="21539" y="36741"/>
                </a:cubicBezTo>
                <a:cubicBezTo>
                  <a:pt x="21332" y="36310"/>
                  <a:pt x="20961" y="36049"/>
                  <a:pt x="20533" y="35879"/>
                </a:cubicBezTo>
                <a:cubicBezTo>
                  <a:pt x="20242" y="35761"/>
                  <a:pt x="19952" y="35696"/>
                  <a:pt x="19665" y="35696"/>
                </a:cubicBezTo>
                <a:cubicBezTo>
                  <a:pt x="19331" y="35696"/>
                  <a:pt x="19001" y="35785"/>
                  <a:pt x="18677" y="35982"/>
                </a:cubicBezTo>
                <a:cubicBezTo>
                  <a:pt x="18135" y="36317"/>
                  <a:pt x="17617" y="36681"/>
                  <a:pt x="17159" y="37129"/>
                </a:cubicBezTo>
                <a:cubicBezTo>
                  <a:pt x="16818" y="37467"/>
                  <a:pt x="16450" y="37781"/>
                  <a:pt x="16046" y="38149"/>
                </a:cubicBezTo>
                <a:cubicBezTo>
                  <a:pt x="16106" y="38049"/>
                  <a:pt x="16133" y="37998"/>
                  <a:pt x="16166" y="37952"/>
                </a:cubicBezTo>
                <a:cubicBezTo>
                  <a:pt x="16450" y="37587"/>
                  <a:pt x="16734" y="37226"/>
                  <a:pt x="17022" y="36865"/>
                </a:cubicBezTo>
                <a:cubicBezTo>
                  <a:pt x="17383" y="36414"/>
                  <a:pt x="17707" y="35942"/>
                  <a:pt x="17951" y="35411"/>
                </a:cubicBezTo>
                <a:cubicBezTo>
                  <a:pt x="18269" y="34725"/>
                  <a:pt x="18486" y="34006"/>
                  <a:pt x="18670" y="33281"/>
                </a:cubicBezTo>
                <a:cubicBezTo>
                  <a:pt x="18995" y="31977"/>
                  <a:pt x="19299" y="30663"/>
                  <a:pt x="19613" y="29356"/>
                </a:cubicBezTo>
                <a:lnTo>
                  <a:pt x="20252" y="26661"/>
                </a:lnTo>
                <a:cubicBezTo>
                  <a:pt x="20392" y="26066"/>
                  <a:pt x="20412" y="25461"/>
                  <a:pt x="20436" y="24859"/>
                </a:cubicBezTo>
                <a:cubicBezTo>
                  <a:pt x="20516" y="24782"/>
                  <a:pt x="20593" y="24708"/>
                  <a:pt x="20663" y="24631"/>
                </a:cubicBezTo>
                <a:cubicBezTo>
                  <a:pt x="20907" y="24377"/>
                  <a:pt x="21191" y="24177"/>
                  <a:pt x="21512" y="24043"/>
                </a:cubicBezTo>
                <a:cubicBezTo>
                  <a:pt x="22112" y="23794"/>
                  <a:pt x="22733" y="23643"/>
                  <a:pt x="23369" y="23643"/>
                </a:cubicBezTo>
                <a:cubicBezTo>
                  <a:pt x="23605" y="23643"/>
                  <a:pt x="23843" y="23664"/>
                  <a:pt x="24083" y="23709"/>
                </a:cubicBezTo>
                <a:cubicBezTo>
                  <a:pt x="24525" y="23789"/>
                  <a:pt x="24959" y="23923"/>
                  <a:pt x="25391" y="24060"/>
                </a:cubicBezTo>
                <a:cubicBezTo>
                  <a:pt x="25922" y="24237"/>
                  <a:pt x="26444" y="24428"/>
                  <a:pt x="26962" y="24631"/>
                </a:cubicBezTo>
                <a:cubicBezTo>
                  <a:pt x="27363" y="24792"/>
                  <a:pt x="27781" y="24912"/>
                  <a:pt x="28149" y="25156"/>
                </a:cubicBezTo>
                <a:cubicBezTo>
                  <a:pt x="28306" y="25260"/>
                  <a:pt x="28363" y="25374"/>
                  <a:pt x="28350" y="25558"/>
                </a:cubicBezTo>
                <a:cubicBezTo>
                  <a:pt x="28306" y="26133"/>
                  <a:pt x="28319" y="26714"/>
                  <a:pt x="28396" y="27286"/>
                </a:cubicBezTo>
                <a:cubicBezTo>
                  <a:pt x="28540" y="28376"/>
                  <a:pt x="28801" y="29443"/>
                  <a:pt x="29098" y="30499"/>
                </a:cubicBezTo>
                <a:cubicBezTo>
                  <a:pt x="29105" y="30529"/>
                  <a:pt x="29135" y="30556"/>
                  <a:pt x="29182" y="30613"/>
                </a:cubicBezTo>
                <a:cubicBezTo>
                  <a:pt x="29205" y="30533"/>
                  <a:pt x="29222" y="30489"/>
                  <a:pt x="29225" y="30446"/>
                </a:cubicBezTo>
                <a:cubicBezTo>
                  <a:pt x="29269" y="30091"/>
                  <a:pt x="29306" y="29737"/>
                  <a:pt x="29353" y="29386"/>
                </a:cubicBezTo>
                <a:cubicBezTo>
                  <a:pt x="29536" y="27972"/>
                  <a:pt x="29520" y="28002"/>
                  <a:pt x="29222" y="26671"/>
                </a:cubicBezTo>
                <a:cubicBezTo>
                  <a:pt x="29115" y="26169"/>
                  <a:pt x="28938" y="25711"/>
                  <a:pt x="28580" y="25340"/>
                </a:cubicBezTo>
                <a:cubicBezTo>
                  <a:pt x="28503" y="25260"/>
                  <a:pt x="28490" y="25180"/>
                  <a:pt x="28497" y="25079"/>
                </a:cubicBezTo>
                <a:cubicBezTo>
                  <a:pt x="28500" y="24866"/>
                  <a:pt x="28507" y="24658"/>
                  <a:pt x="28500" y="24444"/>
                </a:cubicBezTo>
                <a:cubicBezTo>
                  <a:pt x="28473" y="23819"/>
                  <a:pt x="28283" y="23254"/>
                  <a:pt x="27831" y="22803"/>
                </a:cubicBezTo>
                <a:cubicBezTo>
                  <a:pt x="27477" y="22448"/>
                  <a:pt x="27046" y="22201"/>
                  <a:pt x="26564" y="22084"/>
                </a:cubicBezTo>
                <a:cubicBezTo>
                  <a:pt x="25859" y="21913"/>
                  <a:pt x="25140" y="21753"/>
                  <a:pt x="24418" y="21666"/>
                </a:cubicBezTo>
                <a:cubicBezTo>
                  <a:pt x="24275" y="21649"/>
                  <a:pt x="24135" y="21640"/>
                  <a:pt x="23998" y="21640"/>
                </a:cubicBezTo>
                <a:cubicBezTo>
                  <a:pt x="23122" y="21640"/>
                  <a:pt x="22351" y="21988"/>
                  <a:pt x="21733" y="22659"/>
                </a:cubicBezTo>
                <a:cubicBezTo>
                  <a:pt x="21245" y="23190"/>
                  <a:pt x="20790" y="23759"/>
                  <a:pt x="20459" y="24461"/>
                </a:cubicBezTo>
                <a:cubicBezTo>
                  <a:pt x="20278" y="23134"/>
                  <a:pt x="20385" y="21816"/>
                  <a:pt x="20171" y="20502"/>
                </a:cubicBezTo>
                <a:cubicBezTo>
                  <a:pt x="20298" y="20494"/>
                  <a:pt x="20401" y="20474"/>
                  <a:pt x="20501" y="20474"/>
                </a:cubicBezTo>
                <a:cubicBezTo>
                  <a:pt x="20515" y="20474"/>
                  <a:pt x="20529" y="20475"/>
                  <a:pt x="20543" y="20476"/>
                </a:cubicBezTo>
                <a:cubicBezTo>
                  <a:pt x="20550" y="20476"/>
                  <a:pt x="20557" y="20476"/>
                  <a:pt x="20564" y="20476"/>
                </a:cubicBezTo>
                <a:cubicBezTo>
                  <a:pt x="20782" y="20476"/>
                  <a:pt x="20917" y="20376"/>
                  <a:pt x="21017" y="20178"/>
                </a:cubicBezTo>
                <a:cubicBezTo>
                  <a:pt x="21144" y="19931"/>
                  <a:pt x="21285" y="19683"/>
                  <a:pt x="21459" y="19466"/>
                </a:cubicBezTo>
                <a:cubicBezTo>
                  <a:pt x="21763" y="19075"/>
                  <a:pt x="22077" y="18677"/>
                  <a:pt x="22422" y="18322"/>
                </a:cubicBezTo>
                <a:cubicBezTo>
                  <a:pt x="22809" y="17921"/>
                  <a:pt x="22886" y="17477"/>
                  <a:pt x="22739" y="16968"/>
                </a:cubicBezTo>
                <a:cubicBezTo>
                  <a:pt x="22723" y="16908"/>
                  <a:pt x="22712" y="16855"/>
                  <a:pt x="22689" y="16801"/>
                </a:cubicBezTo>
                <a:lnTo>
                  <a:pt x="22428" y="16072"/>
                </a:lnTo>
                <a:cubicBezTo>
                  <a:pt x="22445" y="16070"/>
                  <a:pt x="22461" y="16065"/>
                  <a:pt x="22473" y="16065"/>
                </a:cubicBezTo>
                <a:cubicBezTo>
                  <a:pt x="22476" y="16065"/>
                  <a:pt x="22479" y="16065"/>
                  <a:pt x="22482" y="16066"/>
                </a:cubicBezTo>
                <a:cubicBezTo>
                  <a:pt x="22850" y="16160"/>
                  <a:pt x="23220" y="16200"/>
                  <a:pt x="23591" y="16200"/>
                </a:cubicBezTo>
                <a:cubicBezTo>
                  <a:pt x="23890" y="16200"/>
                  <a:pt x="24189" y="16174"/>
                  <a:pt x="24488" y="16129"/>
                </a:cubicBezTo>
                <a:cubicBezTo>
                  <a:pt x="24846" y="16069"/>
                  <a:pt x="25207" y="15995"/>
                  <a:pt x="25564" y="15922"/>
                </a:cubicBezTo>
                <a:cubicBezTo>
                  <a:pt x="26196" y="15798"/>
                  <a:pt x="26828" y="15654"/>
                  <a:pt x="27463" y="15551"/>
                </a:cubicBezTo>
                <a:cubicBezTo>
                  <a:pt x="27691" y="15513"/>
                  <a:pt x="27916" y="15493"/>
                  <a:pt x="28137" y="15493"/>
                </a:cubicBezTo>
                <a:cubicBezTo>
                  <a:pt x="28728" y="15493"/>
                  <a:pt x="29295" y="15638"/>
                  <a:pt x="29817" y="15995"/>
                </a:cubicBezTo>
                <a:cubicBezTo>
                  <a:pt x="29954" y="16086"/>
                  <a:pt x="30088" y="16179"/>
                  <a:pt x="30235" y="16253"/>
                </a:cubicBezTo>
                <a:cubicBezTo>
                  <a:pt x="30824" y="16564"/>
                  <a:pt x="31439" y="16821"/>
                  <a:pt x="32067" y="17025"/>
                </a:cubicBezTo>
                <a:cubicBezTo>
                  <a:pt x="32977" y="17323"/>
                  <a:pt x="33890" y="17587"/>
                  <a:pt x="34756" y="17995"/>
                </a:cubicBezTo>
                <a:cubicBezTo>
                  <a:pt x="35277" y="18246"/>
                  <a:pt x="35805" y="18480"/>
                  <a:pt x="36210" y="18914"/>
                </a:cubicBezTo>
                <a:cubicBezTo>
                  <a:pt x="36243" y="18948"/>
                  <a:pt x="36280" y="18981"/>
                  <a:pt x="36324" y="19008"/>
                </a:cubicBezTo>
                <a:cubicBezTo>
                  <a:pt x="36370" y="19036"/>
                  <a:pt x="36412" y="19051"/>
                  <a:pt x="36449" y="19051"/>
                </a:cubicBezTo>
                <a:cubicBezTo>
                  <a:pt x="36505" y="19051"/>
                  <a:pt x="36551" y="19020"/>
                  <a:pt x="36591" y="18954"/>
                </a:cubicBezTo>
                <a:cubicBezTo>
                  <a:pt x="36648" y="18854"/>
                  <a:pt x="36698" y="18747"/>
                  <a:pt x="36732" y="18640"/>
                </a:cubicBezTo>
                <a:cubicBezTo>
                  <a:pt x="36812" y="18376"/>
                  <a:pt x="36905" y="18108"/>
                  <a:pt x="36942" y="17834"/>
                </a:cubicBezTo>
                <a:cubicBezTo>
                  <a:pt x="37032" y="17176"/>
                  <a:pt x="37106" y="16517"/>
                  <a:pt x="37166" y="15855"/>
                </a:cubicBezTo>
                <a:cubicBezTo>
                  <a:pt x="37213" y="15387"/>
                  <a:pt x="37149" y="14929"/>
                  <a:pt x="36939" y="14508"/>
                </a:cubicBezTo>
                <a:cubicBezTo>
                  <a:pt x="36782" y="14207"/>
                  <a:pt x="36614" y="13912"/>
                  <a:pt x="36421" y="13642"/>
                </a:cubicBezTo>
                <a:cubicBezTo>
                  <a:pt x="36080" y="13170"/>
                  <a:pt x="35625" y="12806"/>
                  <a:pt x="35204" y="12411"/>
                </a:cubicBezTo>
                <a:cubicBezTo>
                  <a:pt x="34709" y="11953"/>
                  <a:pt x="34140" y="11619"/>
                  <a:pt x="33522" y="11365"/>
                </a:cubicBezTo>
                <a:cubicBezTo>
                  <a:pt x="33311" y="11274"/>
                  <a:pt x="33101" y="11181"/>
                  <a:pt x="32893" y="11084"/>
                </a:cubicBezTo>
                <a:cubicBezTo>
                  <a:pt x="32435" y="10880"/>
                  <a:pt x="32081" y="10536"/>
                  <a:pt x="31756" y="10168"/>
                </a:cubicBezTo>
                <a:cubicBezTo>
                  <a:pt x="31272" y="9620"/>
                  <a:pt x="30670" y="9285"/>
                  <a:pt x="29951" y="9175"/>
                </a:cubicBezTo>
                <a:cubicBezTo>
                  <a:pt x="29523" y="9108"/>
                  <a:pt x="29088" y="9081"/>
                  <a:pt x="28657" y="9041"/>
                </a:cubicBezTo>
                <a:cubicBezTo>
                  <a:pt x="28567" y="9031"/>
                  <a:pt x="28473" y="9031"/>
                  <a:pt x="28333" y="9024"/>
                </a:cubicBezTo>
                <a:cubicBezTo>
                  <a:pt x="28467" y="8877"/>
                  <a:pt x="28567" y="8767"/>
                  <a:pt x="28670" y="8660"/>
                </a:cubicBezTo>
                <a:cubicBezTo>
                  <a:pt x="29182" y="8142"/>
                  <a:pt x="29640" y="7593"/>
                  <a:pt x="29938" y="6921"/>
                </a:cubicBezTo>
                <a:cubicBezTo>
                  <a:pt x="30173" y="6397"/>
                  <a:pt x="30584" y="6147"/>
                  <a:pt x="31142" y="6147"/>
                </a:cubicBezTo>
                <a:cubicBezTo>
                  <a:pt x="31170" y="6147"/>
                  <a:pt x="31199" y="6148"/>
                  <a:pt x="31228" y="6149"/>
                </a:cubicBezTo>
                <a:cubicBezTo>
                  <a:pt x="31847" y="6176"/>
                  <a:pt x="32328" y="6457"/>
                  <a:pt x="32709" y="6935"/>
                </a:cubicBezTo>
                <a:cubicBezTo>
                  <a:pt x="33000" y="7303"/>
                  <a:pt x="33197" y="7720"/>
                  <a:pt x="33381" y="8142"/>
                </a:cubicBezTo>
                <a:cubicBezTo>
                  <a:pt x="33622" y="8693"/>
                  <a:pt x="33970" y="9151"/>
                  <a:pt x="34501" y="9459"/>
                </a:cubicBezTo>
                <a:cubicBezTo>
                  <a:pt x="34722" y="9583"/>
                  <a:pt x="34886" y="9770"/>
                  <a:pt x="35016" y="9994"/>
                </a:cubicBezTo>
                <a:cubicBezTo>
                  <a:pt x="35127" y="10185"/>
                  <a:pt x="35227" y="10378"/>
                  <a:pt x="35267" y="10602"/>
                </a:cubicBezTo>
                <a:cubicBezTo>
                  <a:pt x="35287" y="10723"/>
                  <a:pt x="35287" y="10873"/>
                  <a:pt x="35434" y="10940"/>
                </a:cubicBezTo>
                <a:cubicBezTo>
                  <a:pt x="35471" y="10920"/>
                  <a:pt x="35501" y="10913"/>
                  <a:pt x="35518" y="10890"/>
                </a:cubicBezTo>
                <a:cubicBezTo>
                  <a:pt x="35571" y="10823"/>
                  <a:pt x="35621" y="10753"/>
                  <a:pt x="35675" y="10686"/>
                </a:cubicBezTo>
                <a:cubicBezTo>
                  <a:pt x="36036" y="10235"/>
                  <a:pt x="36237" y="9700"/>
                  <a:pt x="36464" y="9182"/>
                </a:cubicBezTo>
                <a:cubicBezTo>
                  <a:pt x="36721" y="8610"/>
                  <a:pt x="36765" y="8011"/>
                  <a:pt x="36638" y="7403"/>
                </a:cubicBezTo>
                <a:cubicBezTo>
                  <a:pt x="36507" y="6791"/>
                  <a:pt x="36340" y="6186"/>
                  <a:pt x="36120" y="5601"/>
                </a:cubicBezTo>
                <a:cubicBezTo>
                  <a:pt x="35668" y="4414"/>
                  <a:pt x="34923" y="3458"/>
                  <a:pt x="33846" y="2776"/>
                </a:cubicBezTo>
                <a:cubicBezTo>
                  <a:pt x="33361" y="2465"/>
                  <a:pt x="32833" y="2271"/>
                  <a:pt x="32251" y="2224"/>
                </a:cubicBezTo>
                <a:cubicBezTo>
                  <a:pt x="32092" y="2212"/>
                  <a:pt x="31933" y="2206"/>
                  <a:pt x="31775" y="2206"/>
                </a:cubicBezTo>
                <a:cubicBezTo>
                  <a:pt x="31046" y="2206"/>
                  <a:pt x="30335" y="2333"/>
                  <a:pt x="29640" y="2588"/>
                </a:cubicBezTo>
                <a:cubicBezTo>
                  <a:pt x="29242" y="2729"/>
                  <a:pt x="28858" y="2906"/>
                  <a:pt x="28470" y="3076"/>
                </a:cubicBezTo>
                <a:cubicBezTo>
                  <a:pt x="27835" y="3357"/>
                  <a:pt x="27203" y="3641"/>
                  <a:pt x="26628" y="4033"/>
                </a:cubicBezTo>
                <a:cubicBezTo>
                  <a:pt x="26598" y="4053"/>
                  <a:pt x="26561" y="4059"/>
                  <a:pt x="26531" y="4069"/>
                </a:cubicBezTo>
                <a:cubicBezTo>
                  <a:pt x="26350" y="3581"/>
                  <a:pt x="26173" y="3107"/>
                  <a:pt x="25996" y="2625"/>
                </a:cubicBezTo>
                <a:cubicBezTo>
                  <a:pt x="25862" y="2264"/>
                  <a:pt x="25755" y="1893"/>
                  <a:pt x="25608" y="1538"/>
                </a:cubicBezTo>
                <a:cubicBezTo>
                  <a:pt x="25347" y="907"/>
                  <a:pt x="24912" y="435"/>
                  <a:pt x="24257" y="198"/>
                </a:cubicBezTo>
                <a:cubicBezTo>
                  <a:pt x="23973" y="91"/>
                  <a:pt x="23682" y="47"/>
                  <a:pt x="23385" y="21"/>
                </a:cubicBezTo>
                <a:cubicBezTo>
                  <a:pt x="23235" y="7"/>
                  <a:pt x="23085" y="1"/>
                  <a:pt x="2293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7"/>
          <p:cNvSpPr/>
          <p:nvPr/>
        </p:nvSpPr>
        <p:spPr>
          <a:xfrm rot="121140">
            <a:off x="7792432" y="-63104"/>
            <a:ext cx="1716472" cy="2527278"/>
          </a:xfrm>
          <a:custGeom>
            <a:avLst/>
            <a:gdLst/>
            <a:ahLst/>
            <a:cxnLst/>
            <a:rect l="l" t="t" r="r" b="b"/>
            <a:pathLst>
              <a:path w="42215" h="62156" extrusionOk="0">
                <a:moveTo>
                  <a:pt x="21151" y="4725"/>
                </a:moveTo>
                <a:lnTo>
                  <a:pt x="21151" y="4725"/>
                </a:lnTo>
                <a:cubicBezTo>
                  <a:pt x="21245" y="4785"/>
                  <a:pt x="21302" y="4802"/>
                  <a:pt x="21325" y="4842"/>
                </a:cubicBezTo>
                <a:cubicBezTo>
                  <a:pt x="21419" y="5016"/>
                  <a:pt x="21425" y="5210"/>
                  <a:pt x="21412" y="5400"/>
                </a:cubicBezTo>
                <a:cubicBezTo>
                  <a:pt x="21385" y="5898"/>
                  <a:pt x="21191" y="6340"/>
                  <a:pt x="20944" y="6771"/>
                </a:cubicBezTo>
                <a:cubicBezTo>
                  <a:pt x="21057" y="6112"/>
                  <a:pt x="21312" y="5470"/>
                  <a:pt x="21151" y="4725"/>
                </a:cubicBezTo>
                <a:close/>
                <a:moveTo>
                  <a:pt x="20994" y="4778"/>
                </a:moveTo>
                <a:cubicBezTo>
                  <a:pt x="21027" y="4882"/>
                  <a:pt x="21057" y="4932"/>
                  <a:pt x="21057" y="4979"/>
                </a:cubicBezTo>
                <a:cubicBezTo>
                  <a:pt x="21051" y="5230"/>
                  <a:pt x="21068" y="5480"/>
                  <a:pt x="21024" y="5721"/>
                </a:cubicBezTo>
                <a:cubicBezTo>
                  <a:pt x="20947" y="6129"/>
                  <a:pt x="20827" y="6520"/>
                  <a:pt x="20726" y="6921"/>
                </a:cubicBezTo>
                <a:cubicBezTo>
                  <a:pt x="20716" y="6968"/>
                  <a:pt x="20693" y="7008"/>
                  <a:pt x="20666" y="7068"/>
                </a:cubicBezTo>
                <a:cubicBezTo>
                  <a:pt x="20476" y="6975"/>
                  <a:pt x="20476" y="6824"/>
                  <a:pt x="20459" y="6684"/>
                </a:cubicBezTo>
                <a:cubicBezTo>
                  <a:pt x="20416" y="6239"/>
                  <a:pt x="20526" y="5821"/>
                  <a:pt x="20690" y="5420"/>
                </a:cubicBezTo>
                <a:cubicBezTo>
                  <a:pt x="20767" y="5220"/>
                  <a:pt x="20874" y="5029"/>
                  <a:pt x="20994" y="4778"/>
                </a:cubicBezTo>
                <a:close/>
                <a:moveTo>
                  <a:pt x="15514" y="7065"/>
                </a:moveTo>
                <a:lnTo>
                  <a:pt x="15514" y="7065"/>
                </a:lnTo>
                <a:cubicBezTo>
                  <a:pt x="15584" y="7292"/>
                  <a:pt x="15658" y="7520"/>
                  <a:pt x="15731" y="7757"/>
                </a:cubicBezTo>
                <a:cubicBezTo>
                  <a:pt x="15584" y="7654"/>
                  <a:pt x="15511" y="7453"/>
                  <a:pt x="15514" y="7065"/>
                </a:cubicBezTo>
                <a:close/>
                <a:moveTo>
                  <a:pt x="22773" y="7343"/>
                </a:moveTo>
                <a:cubicBezTo>
                  <a:pt x="22736" y="7623"/>
                  <a:pt x="22669" y="7754"/>
                  <a:pt x="22485" y="7944"/>
                </a:cubicBezTo>
                <a:lnTo>
                  <a:pt x="22773" y="7343"/>
                </a:lnTo>
                <a:close/>
                <a:moveTo>
                  <a:pt x="22605" y="7269"/>
                </a:moveTo>
                <a:lnTo>
                  <a:pt x="22605" y="7269"/>
                </a:lnTo>
                <a:cubicBezTo>
                  <a:pt x="22495" y="7506"/>
                  <a:pt x="22381" y="7740"/>
                  <a:pt x="22268" y="7975"/>
                </a:cubicBezTo>
                <a:cubicBezTo>
                  <a:pt x="22264" y="7687"/>
                  <a:pt x="22422" y="7470"/>
                  <a:pt x="22605" y="7269"/>
                </a:cubicBezTo>
                <a:close/>
                <a:moveTo>
                  <a:pt x="17747" y="6122"/>
                </a:moveTo>
                <a:cubicBezTo>
                  <a:pt x="17854" y="6172"/>
                  <a:pt x="17888" y="6279"/>
                  <a:pt x="17908" y="6373"/>
                </a:cubicBezTo>
                <a:cubicBezTo>
                  <a:pt x="18055" y="7115"/>
                  <a:pt x="18149" y="7854"/>
                  <a:pt x="18055" y="8610"/>
                </a:cubicBezTo>
                <a:cubicBezTo>
                  <a:pt x="18052" y="8637"/>
                  <a:pt x="18032" y="8657"/>
                  <a:pt x="18015" y="8687"/>
                </a:cubicBezTo>
                <a:cubicBezTo>
                  <a:pt x="17831" y="8212"/>
                  <a:pt x="17640" y="6467"/>
                  <a:pt x="17747" y="6122"/>
                </a:cubicBezTo>
                <a:close/>
                <a:moveTo>
                  <a:pt x="17587" y="6988"/>
                </a:moveTo>
                <a:cubicBezTo>
                  <a:pt x="17697" y="7690"/>
                  <a:pt x="17801" y="8369"/>
                  <a:pt x="17915" y="9108"/>
                </a:cubicBezTo>
                <a:cubicBezTo>
                  <a:pt x="17838" y="9028"/>
                  <a:pt x="17788" y="8998"/>
                  <a:pt x="17771" y="8958"/>
                </a:cubicBezTo>
                <a:cubicBezTo>
                  <a:pt x="17717" y="8830"/>
                  <a:pt x="17667" y="8707"/>
                  <a:pt x="17637" y="8576"/>
                </a:cubicBezTo>
                <a:cubicBezTo>
                  <a:pt x="17523" y="8078"/>
                  <a:pt x="17507" y="7570"/>
                  <a:pt x="17537" y="7058"/>
                </a:cubicBezTo>
                <a:cubicBezTo>
                  <a:pt x="17537" y="7042"/>
                  <a:pt x="17557" y="7032"/>
                  <a:pt x="17587" y="6988"/>
                </a:cubicBezTo>
                <a:close/>
                <a:moveTo>
                  <a:pt x="31873" y="2308"/>
                </a:moveTo>
                <a:cubicBezTo>
                  <a:pt x="31938" y="2308"/>
                  <a:pt x="32002" y="2309"/>
                  <a:pt x="32067" y="2311"/>
                </a:cubicBezTo>
                <a:cubicBezTo>
                  <a:pt x="32816" y="2334"/>
                  <a:pt x="33478" y="2605"/>
                  <a:pt x="34070" y="3040"/>
                </a:cubicBezTo>
                <a:cubicBezTo>
                  <a:pt x="34909" y="3658"/>
                  <a:pt x="35538" y="4444"/>
                  <a:pt x="35936" y="5413"/>
                </a:cubicBezTo>
                <a:cubicBezTo>
                  <a:pt x="36197" y="6055"/>
                  <a:pt x="36390" y="6721"/>
                  <a:pt x="36538" y="7399"/>
                </a:cubicBezTo>
                <a:cubicBezTo>
                  <a:pt x="36678" y="8051"/>
                  <a:pt x="36598" y="8680"/>
                  <a:pt x="36314" y="9282"/>
                </a:cubicBezTo>
                <a:cubicBezTo>
                  <a:pt x="36230" y="9462"/>
                  <a:pt x="36146" y="9650"/>
                  <a:pt x="36070" y="9833"/>
                </a:cubicBezTo>
                <a:cubicBezTo>
                  <a:pt x="35929" y="10158"/>
                  <a:pt x="35735" y="10435"/>
                  <a:pt x="35484" y="10743"/>
                </a:cubicBezTo>
                <a:cubicBezTo>
                  <a:pt x="35444" y="10626"/>
                  <a:pt x="35428" y="10562"/>
                  <a:pt x="35411" y="10492"/>
                </a:cubicBezTo>
                <a:cubicBezTo>
                  <a:pt x="35277" y="10011"/>
                  <a:pt x="35040" y="9599"/>
                  <a:pt x="34608" y="9332"/>
                </a:cubicBezTo>
                <a:cubicBezTo>
                  <a:pt x="34104" y="9024"/>
                  <a:pt x="33763" y="8593"/>
                  <a:pt x="33532" y="8055"/>
                </a:cubicBezTo>
                <a:cubicBezTo>
                  <a:pt x="33371" y="7687"/>
                  <a:pt x="33201" y="7319"/>
                  <a:pt x="32963" y="6988"/>
                </a:cubicBezTo>
                <a:cubicBezTo>
                  <a:pt x="32579" y="6447"/>
                  <a:pt x="32084" y="6082"/>
                  <a:pt x="31405" y="6005"/>
                </a:cubicBezTo>
                <a:cubicBezTo>
                  <a:pt x="31336" y="5998"/>
                  <a:pt x="31268" y="5994"/>
                  <a:pt x="31200" y="5994"/>
                </a:cubicBezTo>
                <a:cubicBezTo>
                  <a:pt x="30967" y="5994"/>
                  <a:pt x="30744" y="6039"/>
                  <a:pt x="30526" y="6132"/>
                </a:cubicBezTo>
                <a:cubicBezTo>
                  <a:pt x="30255" y="6253"/>
                  <a:pt x="30035" y="6433"/>
                  <a:pt x="29918" y="6717"/>
                </a:cubicBezTo>
                <a:cubicBezTo>
                  <a:pt x="29623" y="7436"/>
                  <a:pt x="29139" y="8018"/>
                  <a:pt x="28604" y="8560"/>
                </a:cubicBezTo>
                <a:cubicBezTo>
                  <a:pt x="28503" y="8663"/>
                  <a:pt x="28413" y="8774"/>
                  <a:pt x="28306" y="8874"/>
                </a:cubicBezTo>
                <a:cubicBezTo>
                  <a:pt x="28212" y="8964"/>
                  <a:pt x="28102" y="9038"/>
                  <a:pt x="27955" y="9048"/>
                </a:cubicBezTo>
                <a:cubicBezTo>
                  <a:pt x="27199" y="9115"/>
                  <a:pt x="26494" y="9359"/>
                  <a:pt x="25788" y="9623"/>
                </a:cubicBezTo>
                <a:cubicBezTo>
                  <a:pt x="25290" y="9810"/>
                  <a:pt x="24822" y="10057"/>
                  <a:pt x="24371" y="10332"/>
                </a:cubicBezTo>
                <a:cubicBezTo>
                  <a:pt x="24334" y="10358"/>
                  <a:pt x="24291" y="10378"/>
                  <a:pt x="24190" y="10432"/>
                </a:cubicBezTo>
                <a:cubicBezTo>
                  <a:pt x="24327" y="10084"/>
                  <a:pt x="24461" y="9800"/>
                  <a:pt x="24628" y="9543"/>
                </a:cubicBezTo>
                <a:cubicBezTo>
                  <a:pt x="25090" y="8830"/>
                  <a:pt x="25564" y="8135"/>
                  <a:pt x="26026" y="7423"/>
                </a:cubicBezTo>
                <a:cubicBezTo>
                  <a:pt x="26327" y="6965"/>
                  <a:pt x="26598" y="6487"/>
                  <a:pt x="26661" y="5922"/>
                </a:cubicBezTo>
                <a:cubicBezTo>
                  <a:pt x="26715" y="5420"/>
                  <a:pt x="26698" y="4925"/>
                  <a:pt x="26631" y="4427"/>
                </a:cubicBezTo>
                <a:cubicBezTo>
                  <a:pt x="26618" y="4364"/>
                  <a:pt x="26611" y="4297"/>
                  <a:pt x="26598" y="4207"/>
                </a:cubicBezTo>
                <a:cubicBezTo>
                  <a:pt x="26798" y="4079"/>
                  <a:pt x="26992" y="3932"/>
                  <a:pt x="27199" y="3825"/>
                </a:cubicBezTo>
                <a:cubicBezTo>
                  <a:pt x="28069" y="3371"/>
                  <a:pt x="28955" y="2946"/>
                  <a:pt x="29884" y="2625"/>
                </a:cubicBezTo>
                <a:cubicBezTo>
                  <a:pt x="30528" y="2405"/>
                  <a:pt x="31194" y="2308"/>
                  <a:pt x="31873" y="2308"/>
                </a:cubicBezTo>
                <a:close/>
                <a:moveTo>
                  <a:pt x="27515" y="9246"/>
                </a:moveTo>
                <a:cubicBezTo>
                  <a:pt x="27560" y="9246"/>
                  <a:pt x="27607" y="9253"/>
                  <a:pt x="27654" y="9268"/>
                </a:cubicBezTo>
                <a:cubicBezTo>
                  <a:pt x="27617" y="9292"/>
                  <a:pt x="27581" y="9312"/>
                  <a:pt x="27540" y="9329"/>
                </a:cubicBezTo>
                <a:cubicBezTo>
                  <a:pt x="26751" y="9630"/>
                  <a:pt x="26063" y="10101"/>
                  <a:pt x="25381" y="10586"/>
                </a:cubicBezTo>
                <a:cubicBezTo>
                  <a:pt x="24882" y="10940"/>
                  <a:pt x="24364" y="11274"/>
                  <a:pt x="23856" y="11619"/>
                </a:cubicBezTo>
                <a:cubicBezTo>
                  <a:pt x="23836" y="11636"/>
                  <a:pt x="23809" y="11649"/>
                  <a:pt x="23786" y="11666"/>
                </a:cubicBezTo>
                <a:cubicBezTo>
                  <a:pt x="23772" y="11649"/>
                  <a:pt x="23756" y="11636"/>
                  <a:pt x="23742" y="11622"/>
                </a:cubicBezTo>
                <a:cubicBezTo>
                  <a:pt x="23816" y="11418"/>
                  <a:pt x="23903" y="11214"/>
                  <a:pt x="23956" y="11004"/>
                </a:cubicBezTo>
                <a:cubicBezTo>
                  <a:pt x="24010" y="10760"/>
                  <a:pt x="24170" y="10613"/>
                  <a:pt x="24371" y="10485"/>
                </a:cubicBezTo>
                <a:cubicBezTo>
                  <a:pt x="24926" y="10134"/>
                  <a:pt x="25508" y="9844"/>
                  <a:pt x="26129" y="9633"/>
                </a:cubicBezTo>
                <a:cubicBezTo>
                  <a:pt x="26517" y="9499"/>
                  <a:pt x="26919" y="9395"/>
                  <a:pt x="27316" y="9282"/>
                </a:cubicBezTo>
                <a:cubicBezTo>
                  <a:pt x="27379" y="9262"/>
                  <a:pt x="27446" y="9246"/>
                  <a:pt x="27515" y="9246"/>
                </a:cubicBezTo>
                <a:close/>
                <a:moveTo>
                  <a:pt x="26440" y="4347"/>
                </a:moveTo>
                <a:cubicBezTo>
                  <a:pt x="26464" y="4394"/>
                  <a:pt x="26481" y="4410"/>
                  <a:pt x="26484" y="4427"/>
                </a:cubicBezTo>
                <a:cubicBezTo>
                  <a:pt x="26567" y="4999"/>
                  <a:pt x="26594" y="5574"/>
                  <a:pt x="26484" y="6149"/>
                </a:cubicBezTo>
                <a:cubicBezTo>
                  <a:pt x="26410" y="6544"/>
                  <a:pt x="26216" y="6891"/>
                  <a:pt x="26006" y="7222"/>
                </a:cubicBezTo>
                <a:cubicBezTo>
                  <a:pt x="25665" y="7737"/>
                  <a:pt x="25317" y="8242"/>
                  <a:pt x="24966" y="8747"/>
                </a:cubicBezTo>
                <a:cubicBezTo>
                  <a:pt x="24608" y="9262"/>
                  <a:pt x="24314" y="9813"/>
                  <a:pt x="24060" y="10385"/>
                </a:cubicBezTo>
                <a:cubicBezTo>
                  <a:pt x="23993" y="10539"/>
                  <a:pt x="23893" y="10656"/>
                  <a:pt x="23766" y="10763"/>
                </a:cubicBezTo>
                <a:cubicBezTo>
                  <a:pt x="23415" y="11040"/>
                  <a:pt x="23070" y="11338"/>
                  <a:pt x="22723" y="11626"/>
                </a:cubicBezTo>
                <a:cubicBezTo>
                  <a:pt x="22682" y="11662"/>
                  <a:pt x="22636" y="11692"/>
                  <a:pt x="22542" y="11763"/>
                </a:cubicBezTo>
                <a:cubicBezTo>
                  <a:pt x="22666" y="11388"/>
                  <a:pt x="22763" y="11071"/>
                  <a:pt x="22870" y="10760"/>
                </a:cubicBezTo>
                <a:cubicBezTo>
                  <a:pt x="23284" y="9576"/>
                  <a:pt x="23769" y="8426"/>
                  <a:pt x="24337" y="7309"/>
                </a:cubicBezTo>
                <a:cubicBezTo>
                  <a:pt x="24795" y="6413"/>
                  <a:pt x="25287" y="5530"/>
                  <a:pt x="25982" y="4782"/>
                </a:cubicBezTo>
                <a:cubicBezTo>
                  <a:pt x="26073" y="4691"/>
                  <a:pt x="26160" y="4601"/>
                  <a:pt x="26246" y="4514"/>
                </a:cubicBezTo>
                <a:cubicBezTo>
                  <a:pt x="26300" y="4461"/>
                  <a:pt x="26360" y="4414"/>
                  <a:pt x="26440" y="4347"/>
                </a:cubicBezTo>
                <a:close/>
                <a:moveTo>
                  <a:pt x="26440" y="11204"/>
                </a:moveTo>
                <a:cubicBezTo>
                  <a:pt x="26447" y="11228"/>
                  <a:pt x="26457" y="11244"/>
                  <a:pt x="26464" y="11264"/>
                </a:cubicBezTo>
                <a:cubicBezTo>
                  <a:pt x="26139" y="11455"/>
                  <a:pt x="25808" y="11649"/>
                  <a:pt x="25474" y="11846"/>
                </a:cubicBezTo>
                <a:cubicBezTo>
                  <a:pt x="25464" y="11823"/>
                  <a:pt x="25454" y="11806"/>
                  <a:pt x="25444" y="11789"/>
                </a:cubicBezTo>
                <a:cubicBezTo>
                  <a:pt x="25712" y="11485"/>
                  <a:pt x="26079" y="11351"/>
                  <a:pt x="26440" y="11204"/>
                </a:cubicBezTo>
                <a:close/>
                <a:moveTo>
                  <a:pt x="26828" y="11244"/>
                </a:moveTo>
                <a:cubicBezTo>
                  <a:pt x="26631" y="11532"/>
                  <a:pt x="26206" y="11779"/>
                  <a:pt x="25762" y="11856"/>
                </a:cubicBezTo>
                <a:cubicBezTo>
                  <a:pt x="26076" y="11605"/>
                  <a:pt x="26430" y="11435"/>
                  <a:pt x="26828" y="11244"/>
                </a:cubicBezTo>
                <a:close/>
                <a:moveTo>
                  <a:pt x="13812" y="11298"/>
                </a:moveTo>
                <a:lnTo>
                  <a:pt x="13812" y="11298"/>
                </a:lnTo>
                <a:cubicBezTo>
                  <a:pt x="14444" y="11348"/>
                  <a:pt x="14976" y="11682"/>
                  <a:pt x="15123" y="12134"/>
                </a:cubicBezTo>
                <a:cubicBezTo>
                  <a:pt x="14611" y="11936"/>
                  <a:pt x="14257" y="11582"/>
                  <a:pt x="13812" y="11298"/>
                </a:cubicBezTo>
                <a:close/>
                <a:moveTo>
                  <a:pt x="13495" y="11418"/>
                </a:moveTo>
                <a:cubicBezTo>
                  <a:pt x="13585" y="11422"/>
                  <a:pt x="13642" y="11415"/>
                  <a:pt x="13689" y="11435"/>
                </a:cubicBezTo>
                <a:cubicBezTo>
                  <a:pt x="13822" y="11499"/>
                  <a:pt x="13946" y="11562"/>
                  <a:pt x="14070" y="11639"/>
                </a:cubicBezTo>
                <a:cubicBezTo>
                  <a:pt x="14374" y="11836"/>
                  <a:pt x="14672" y="12040"/>
                  <a:pt x="14972" y="12247"/>
                </a:cubicBezTo>
                <a:cubicBezTo>
                  <a:pt x="14982" y="12251"/>
                  <a:pt x="14982" y="12271"/>
                  <a:pt x="14992" y="12288"/>
                </a:cubicBezTo>
                <a:cubicBezTo>
                  <a:pt x="14955" y="12297"/>
                  <a:pt x="14913" y="12301"/>
                  <a:pt x="14869" y="12301"/>
                </a:cubicBezTo>
                <a:cubicBezTo>
                  <a:pt x="14424" y="12301"/>
                  <a:pt x="13692" y="11862"/>
                  <a:pt x="13495" y="11418"/>
                </a:cubicBezTo>
                <a:close/>
                <a:moveTo>
                  <a:pt x="23853" y="10897"/>
                </a:moveTo>
                <a:lnTo>
                  <a:pt x="23853" y="10897"/>
                </a:lnTo>
                <a:cubicBezTo>
                  <a:pt x="23736" y="11231"/>
                  <a:pt x="23642" y="11519"/>
                  <a:pt x="23538" y="11799"/>
                </a:cubicBezTo>
                <a:cubicBezTo>
                  <a:pt x="23518" y="11856"/>
                  <a:pt x="23451" y="11900"/>
                  <a:pt x="23401" y="11940"/>
                </a:cubicBezTo>
                <a:cubicBezTo>
                  <a:pt x="22997" y="12254"/>
                  <a:pt x="22602" y="12575"/>
                  <a:pt x="22251" y="12950"/>
                </a:cubicBezTo>
                <a:cubicBezTo>
                  <a:pt x="22238" y="12960"/>
                  <a:pt x="22218" y="12966"/>
                  <a:pt x="22167" y="12986"/>
                </a:cubicBezTo>
                <a:cubicBezTo>
                  <a:pt x="22184" y="12909"/>
                  <a:pt x="22188" y="12853"/>
                  <a:pt x="22204" y="12799"/>
                </a:cubicBezTo>
                <a:cubicBezTo>
                  <a:pt x="22295" y="12548"/>
                  <a:pt x="22345" y="12267"/>
                  <a:pt x="22485" y="12050"/>
                </a:cubicBezTo>
                <a:cubicBezTo>
                  <a:pt x="22629" y="11830"/>
                  <a:pt x="22856" y="11662"/>
                  <a:pt x="23057" y="11485"/>
                </a:cubicBezTo>
                <a:cubicBezTo>
                  <a:pt x="23267" y="11301"/>
                  <a:pt x="23488" y="11131"/>
                  <a:pt x="23705" y="10960"/>
                </a:cubicBezTo>
                <a:cubicBezTo>
                  <a:pt x="23736" y="10937"/>
                  <a:pt x="23769" y="10933"/>
                  <a:pt x="23853" y="10897"/>
                </a:cubicBezTo>
                <a:close/>
                <a:moveTo>
                  <a:pt x="23371" y="12137"/>
                </a:moveTo>
                <a:cubicBezTo>
                  <a:pt x="23388" y="12150"/>
                  <a:pt x="23408" y="12164"/>
                  <a:pt x="23425" y="12174"/>
                </a:cubicBezTo>
                <a:cubicBezTo>
                  <a:pt x="23331" y="12441"/>
                  <a:pt x="23234" y="12716"/>
                  <a:pt x="23137" y="12976"/>
                </a:cubicBezTo>
                <a:cubicBezTo>
                  <a:pt x="23110" y="13040"/>
                  <a:pt x="23084" y="13103"/>
                  <a:pt x="23060" y="13167"/>
                </a:cubicBezTo>
                <a:cubicBezTo>
                  <a:pt x="23000" y="13367"/>
                  <a:pt x="22873" y="13511"/>
                  <a:pt x="22692" y="13625"/>
                </a:cubicBezTo>
                <a:cubicBezTo>
                  <a:pt x="22485" y="13759"/>
                  <a:pt x="22288" y="13912"/>
                  <a:pt x="22084" y="14060"/>
                </a:cubicBezTo>
                <a:cubicBezTo>
                  <a:pt x="22034" y="14096"/>
                  <a:pt x="21974" y="14130"/>
                  <a:pt x="21890" y="14180"/>
                </a:cubicBezTo>
                <a:cubicBezTo>
                  <a:pt x="21920" y="13785"/>
                  <a:pt x="21947" y="13424"/>
                  <a:pt x="22244" y="13154"/>
                </a:cubicBezTo>
                <a:cubicBezTo>
                  <a:pt x="22569" y="12853"/>
                  <a:pt x="22886" y="12552"/>
                  <a:pt x="23211" y="12251"/>
                </a:cubicBezTo>
                <a:cubicBezTo>
                  <a:pt x="23257" y="12207"/>
                  <a:pt x="23318" y="12174"/>
                  <a:pt x="23371" y="12137"/>
                </a:cubicBezTo>
                <a:close/>
                <a:moveTo>
                  <a:pt x="17988" y="12221"/>
                </a:moveTo>
                <a:cubicBezTo>
                  <a:pt x="18406" y="12853"/>
                  <a:pt x="18687" y="13525"/>
                  <a:pt x="18627" y="14307"/>
                </a:cubicBezTo>
                <a:cubicBezTo>
                  <a:pt x="18389" y="13615"/>
                  <a:pt x="18155" y="12926"/>
                  <a:pt x="17921" y="12237"/>
                </a:cubicBezTo>
                <a:cubicBezTo>
                  <a:pt x="17948" y="12234"/>
                  <a:pt x="17968" y="12224"/>
                  <a:pt x="17988" y="12221"/>
                </a:cubicBezTo>
                <a:close/>
                <a:moveTo>
                  <a:pt x="8934" y="2108"/>
                </a:moveTo>
                <a:cubicBezTo>
                  <a:pt x="9012" y="2108"/>
                  <a:pt x="9092" y="2114"/>
                  <a:pt x="9175" y="2127"/>
                </a:cubicBezTo>
                <a:cubicBezTo>
                  <a:pt x="9767" y="2217"/>
                  <a:pt x="10342" y="2374"/>
                  <a:pt x="10903" y="2568"/>
                </a:cubicBezTo>
                <a:cubicBezTo>
                  <a:pt x="11489" y="2769"/>
                  <a:pt x="11950" y="3173"/>
                  <a:pt x="12415" y="3561"/>
                </a:cubicBezTo>
                <a:cubicBezTo>
                  <a:pt x="12565" y="3692"/>
                  <a:pt x="12706" y="3839"/>
                  <a:pt x="12843" y="3982"/>
                </a:cubicBezTo>
                <a:cubicBezTo>
                  <a:pt x="13284" y="4457"/>
                  <a:pt x="13802" y="4845"/>
                  <a:pt x="14287" y="5266"/>
                </a:cubicBezTo>
                <a:cubicBezTo>
                  <a:pt x="14595" y="5534"/>
                  <a:pt x="14889" y="5811"/>
                  <a:pt x="15046" y="6196"/>
                </a:cubicBezTo>
                <a:cubicBezTo>
                  <a:pt x="15130" y="6386"/>
                  <a:pt x="15216" y="6587"/>
                  <a:pt x="15247" y="6791"/>
                </a:cubicBezTo>
                <a:cubicBezTo>
                  <a:pt x="15350" y="7470"/>
                  <a:pt x="15608" y="8088"/>
                  <a:pt x="15919" y="8690"/>
                </a:cubicBezTo>
                <a:cubicBezTo>
                  <a:pt x="16193" y="9222"/>
                  <a:pt x="16454" y="9757"/>
                  <a:pt x="16744" y="10278"/>
                </a:cubicBezTo>
                <a:cubicBezTo>
                  <a:pt x="16938" y="10639"/>
                  <a:pt x="17179" y="10984"/>
                  <a:pt x="17386" y="11338"/>
                </a:cubicBezTo>
                <a:cubicBezTo>
                  <a:pt x="17490" y="11519"/>
                  <a:pt x="17597" y="11706"/>
                  <a:pt x="17667" y="11903"/>
                </a:cubicBezTo>
                <a:cubicBezTo>
                  <a:pt x="17901" y="12565"/>
                  <a:pt x="18122" y="13234"/>
                  <a:pt x="18343" y="13896"/>
                </a:cubicBezTo>
                <a:cubicBezTo>
                  <a:pt x="18399" y="14060"/>
                  <a:pt x="18440" y="14227"/>
                  <a:pt x="18493" y="14424"/>
                </a:cubicBezTo>
                <a:cubicBezTo>
                  <a:pt x="18302" y="14387"/>
                  <a:pt x="18256" y="14270"/>
                  <a:pt x="18206" y="14153"/>
                </a:cubicBezTo>
                <a:cubicBezTo>
                  <a:pt x="17975" y="13692"/>
                  <a:pt x="17697" y="13267"/>
                  <a:pt x="17340" y="12899"/>
                </a:cubicBezTo>
                <a:cubicBezTo>
                  <a:pt x="17156" y="12702"/>
                  <a:pt x="16955" y="12518"/>
                  <a:pt x="16748" y="12351"/>
                </a:cubicBezTo>
                <a:cubicBezTo>
                  <a:pt x="16333" y="12017"/>
                  <a:pt x="15962" y="11639"/>
                  <a:pt x="15634" y="11221"/>
                </a:cubicBezTo>
                <a:cubicBezTo>
                  <a:pt x="15196" y="10663"/>
                  <a:pt x="14641" y="10265"/>
                  <a:pt x="13969" y="10034"/>
                </a:cubicBezTo>
                <a:cubicBezTo>
                  <a:pt x="13689" y="9937"/>
                  <a:pt x="13394" y="9874"/>
                  <a:pt x="13107" y="9797"/>
                </a:cubicBezTo>
                <a:cubicBezTo>
                  <a:pt x="12592" y="9663"/>
                  <a:pt x="12080" y="9546"/>
                  <a:pt x="11569" y="9406"/>
                </a:cubicBezTo>
                <a:cubicBezTo>
                  <a:pt x="11375" y="9350"/>
                  <a:pt x="11185" y="9323"/>
                  <a:pt x="10998" y="9323"/>
                </a:cubicBezTo>
                <a:cubicBezTo>
                  <a:pt x="10647" y="9323"/>
                  <a:pt x="10308" y="9418"/>
                  <a:pt x="9981" y="9599"/>
                </a:cubicBezTo>
                <a:cubicBezTo>
                  <a:pt x="9910" y="9643"/>
                  <a:pt x="9830" y="9683"/>
                  <a:pt x="9740" y="9730"/>
                </a:cubicBezTo>
                <a:cubicBezTo>
                  <a:pt x="9616" y="9549"/>
                  <a:pt x="9499" y="9379"/>
                  <a:pt x="9382" y="9205"/>
                </a:cubicBezTo>
                <a:cubicBezTo>
                  <a:pt x="9101" y="8790"/>
                  <a:pt x="8794" y="8396"/>
                  <a:pt x="8426" y="8055"/>
                </a:cubicBezTo>
                <a:cubicBezTo>
                  <a:pt x="8075" y="7724"/>
                  <a:pt x="7734" y="7389"/>
                  <a:pt x="7379" y="7058"/>
                </a:cubicBezTo>
                <a:cubicBezTo>
                  <a:pt x="7182" y="6875"/>
                  <a:pt x="7015" y="6667"/>
                  <a:pt x="6875" y="6433"/>
                </a:cubicBezTo>
                <a:cubicBezTo>
                  <a:pt x="6567" y="5898"/>
                  <a:pt x="6096" y="5567"/>
                  <a:pt x="5514" y="5387"/>
                </a:cubicBezTo>
                <a:cubicBezTo>
                  <a:pt x="5206" y="5296"/>
                  <a:pt x="4899" y="5230"/>
                  <a:pt x="4594" y="5146"/>
                </a:cubicBezTo>
                <a:cubicBezTo>
                  <a:pt x="4541" y="5133"/>
                  <a:pt x="4491" y="5109"/>
                  <a:pt x="4424" y="5082"/>
                </a:cubicBezTo>
                <a:cubicBezTo>
                  <a:pt x="4718" y="4912"/>
                  <a:pt x="4996" y="4762"/>
                  <a:pt x="5266" y="4598"/>
                </a:cubicBezTo>
                <a:cubicBezTo>
                  <a:pt x="5928" y="4200"/>
                  <a:pt x="6524" y="3715"/>
                  <a:pt x="7119" y="3224"/>
                </a:cubicBezTo>
                <a:cubicBezTo>
                  <a:pt x="7443" y="2956"/>
                  <a:pt x="7771" y="2682"/>
                  <a:pt x="8095" y="2414"/>
                </a:cubicBezTo>
                <a:cubicBezTo>
                  <a:pt x="8349" y="2209"/>
                  <a:pt x="8624" y="2108"/>
                  <a:pt x="8934" y="2108"/>
                </a:cubicBezTo>
                <a:close/>
                <a:moveTo>
                  <a:pt x="18506" y="14712"/>
                </a:moveTo>
                <a:cubicBezTo>
                  <a:pt x="18533" y="14748"/>
                  <a:pt x="18557" y="14782"/>
                  <a:pt x="18583" y="14815"/>
                </a:cubicBezTo>
                <a:cubicBezTo>
                  <a:pt x="18567" y="14825"/>
                  <a:pt x="18543" y="14832"/>
                  <a:pt x="18526" y="14842"/>
                </a:cubicBezTo>
                <a:cubicBezTo>
                  <a:pt x="18510" y="14805"/>
                  <a:pt x="18493" y="14772"/>
                  <a:pt x="18476" y="14728"/>
                </a:cubicBezTo>
                <a:cubicBezTo>
                  <a:pt x="18486" y="14725"/>
                  <a:pt x="18500" y="14715"/>
                  <a:pt x="18506" y="14712"/>
                </a:cubicBezTo>
                <a:close/>
                <a:moveTo>
                  <a:pt x="22181" y="12401"/>
                </a:moveTo>
                <a:lnTo>
                  <a:pt x="22181" y="12401"/>
                </a:lnTo>
                <a:cubicBezTo>
                  <a:pt x="22087" y="12716"/>
                  <a:pt x="22004" y="13003"/>
                  <a:pt x="21913" y="13291"/>
                </a:cubicBezTo>
                <a:cubicBezTo>
                  <a:pt x="21897" y="13344"/>
                  <a:pt x="21863" y="13394"/>
                  <a:pt x="21830" y="13441"/>
                </a:cubicBezTo>
                <a:cubicBezTo>
                  <a:pt x="21562" y="13775"/>
                  <a:pt x="21302" y="14126"/>
                  <a:pt x="21014" y="14444"/>
                </a:cubicBezTo>
                <a:cubicBezTo>
                  <a:pt x="20847" y="14628"/>
                  <a:pt x="20633" y="14765"/>
                  <a:pt x="20439" y="14915"/>
                </a:cubicBezTo>
                <a:cubicBezTo>
                  <a:pt x="20379" y="14959"/>
                  <a:pt x="20299" y="14966"/>
                  <a:pt x="20205" y="14999"/>
                </a:cubicBezTo>
                <a:cubicBezTo>
                  <a:pt x="20212" y="14912"/>
                  <a:pt x="20198" y="14855"/>
                  <a:pt x="20215" y="14812"/>
                </a:cubicBezTo>
                <a:cubicBezTo>
                  <a:pt x="20312" y="14611"/>
                  <a:pt x="20389" y="14397"/>
                  <a:pt x="20516" y="14223"/>
                </a:cubicBezTo>
                <a:cubicBezTo>
                  <a:pt x="20981" y="13588"/>
                  <a:pt x="21542" y="13033"/>
                  <a:pt x="22071" y="12451"/>
                </a:cubicBezTo>
                <a:cubicBezTo>
                  <a:pt x="22094" y="12431"/>
                  <a:pt x="22121" y="12425"/>
                  <a:pt x="22181" y="12401"/>
                </a:cubicBezTo>
                <a:close/>
                <a:moveTo>
                  <a:pt x="21796" y="13705"/>
                </a:moveTo>
                <a:lnTo>
                  <a:pt x="21796" y="13705"/>
                </a:lnTo>
                <a:cubicBezTo>
                  <a:pt x="21776" y="13919"/>
                  <a:pt x="21750" y="14076"/>
                  <a:pt x="21736" y="14240"/>
                </a:cubicBezTo>
                <a:cubicBezTo>
                  <a:pt x="21733" y="14344"/>
                  <a:pt x="21653" y="14384"/>
                  <a:pt x="21586" y="14431"/>
                </a:cubicBezTo>
                <a:cubicBezTo>
                  <a:pt x="21191" y="14715"/>
                  <a:pt x="20790" y="14992"/>
                  <a:pt x="20389" y="15273"/>
                </a:cubicBezTo>
                <a:cubicBezTo>
                  <a:pt x="20315" y="15323"/>
                  <a:pt x="20245" y="15367"/>
                  <a:pt x="20138" y="15440"/>
                </a:cubicBezTo>
                <a:cubicBezTo>
                  <a:pt x="20138" y="15323"/>
                  <a:pt x="20141" y="15233"/>
                  <a:pt x="20141" y="15133"/>
                </a:cubicBezTo>
                <a:cubicBezTo>
                  <a:pt x="20660" y="15059"/>
                  <a:pt x="20961" y="14691"/>
                  <a:pt x="21275" y="14340"/>
                </a:cubicBezTo>
                <a:cubicBezTo>
                  <a:pt x="21445" y="14147"/>
                  <a:pt x="21602" y="13943"/>
                  <a:pt x="21796" y="13705"/>
                </a:cubicBezTo>
                <a:close/>
                <a:moveTo>
                  <a:pt x="22966" y="104"/>
                </a:moveTo>
                <a:cubicBezTo>
                  <a:pt x="23310" y="104"/>
                  <a:pt x="23654" y="137"/>
                  <a:pt x="23996" y="218"/>
                </a:cubicBezTo>
                <a:cubicBezTo>
                  <a:pt x="24615" y="365"/>
                  <a:pt x="25066" y="719"/>
                  <a:pt x="25374" y="1271"/>
                </a:cubicBezTo>
                <a:cubicBezTo>
                  <a:pt x="25447" y="1411"/>
                  <a:pt x="25524" y="1559"/>
                  <a:pt x="25578" y="1712"/>
                </a:cubicBezTo>
                <a:cubicBezTo>
                  <a:pt x="25832" y="2398"/>
                  <a:pt x="26079" y="3090"/>
                  <a:pt x="26327" y="3779"/>
                </a:cubicBezTo>
                <a:cubicBezTo>
                  <a:pt x="26370" y="3902"/>
                  <a:pt x="26400" y="4039"/>
                  <a:pt x="26434" y="4160"/>
                </a:cubicBezTo>
                <a:cubicBezTo>
                  <a:pt x="26397" y="4207"/>
                  <a:pt x="26380" y="4237"/>
                  <a:pt x="26350" y="4263"/>
                </a:cubicBezTo>
                <a:cubicBezTo>
                  <a:pt x="25641" y="4865"/>
                  <a:pt x="25143" y="5627"/>
                  <a:pt x="24682" y="6420"/>
                </a:cubicBezTo>
                <a:cubicBezTo>
                  <a:pt x="24053" y="7513"/>
                  <a:pt x="23542" y="8663"/>
                  <a:pt x="23077" y="9840"/>
                </a:cubicBezTo>
                <a:cubicBezTo>
                  <a:pt x="22823" y="10482"/>
                  <a:pt x="22619" y="11147"/>
                  <a:pt x="22402" y="11803"/>
                </a:cubicBezTo>
                <a:cubicBezTo>
                  <a:pt x="22355" y="11947"/>
                  <a:pt x="22285" y="12057"/>
                  <a:pt x="22184" y="12167"/>
                </a:cubicBezTo>
                <a:cubicBezTo>
                  <a:pt x="21716" y="12675"/>
                  <a:pt x="21248" y="13187"/>
                  <a:pt x="20783" y="13702"/>
                </a:cubicBezTo>
                <a:cubicBezTo>
                  <a:pt x="20626" y="13876"/>
                  <a:pt x="20482" y="14070"/>
                  <a:pt x="20315" y="14277"/>
                </a:cubicBezTo>
                <a:cubicBezTo>
                  <a:pt x="20309" y="14213"/>
                  <a:pt x="20295" y="14177"/>
                  <a:pt x="20302" y="14143"/>
                </a:cubicBezTo>
                <a:cubicBezTo>
                  <a:pt x="20419" y="13602"/>
                  <a:pt x="20519" y="13053"/>
                  <a:pt x="20663" y="12515"/>
                </a:cubicBezTo>
                <a:cubicBezTo>
                  <a:pt x="20730" y="12251"/>
                  <a:pt x="20850" y="11990"/>
                  <a:pt x="20981" y="11746"/>
                </a:cubicBezTo>
                <a:cubicBezTo>
                  <a:pt x="21188" y="11351"/>
                  <a:pt x="21325" y="10930"/>
                  <a:pt x="21472" y="10516"/>
                </a:cubicBezTo>
                <a:cubicBezTo>
                  <a:pt x="21709" y="9877"/>
                  <a:pt x="21943" y="9232"/>
                  <a:pt x="22178" y="8593"/>
                </a:cubicBezTo>
                <a:cubicBezTo>
                  <a:pt x="22221" y="8473"/>
                  <a:pt x="22295" y="8386"/>
                  <a:pt x="22398" y="8302"/>
                </a:cubicBezTo>
                <a:cubicBezTo>
                  <a:pt x="22712" y="8055"/>
                  <a:pt x="22903" y="7724"/>
                  <a:pt x="22980" y="7333"/>
                </a:cubicBezTo>
                <a:cubicBezTo>
                  <a:pt x="23003" y="7206"/>
                  <a:pt x="23013" y="7085"/>
                  <a:pt x="22936" y="6972"/>
                </a:cubicBezTo>
                <a:cubicBezTo>
                  <a:pt x="22904" y="6966"/>
                  <a:pt x="22873" y="6964"/>
                  <a:pt x="22842" y="6964"/>
                </a:cubicBezTo>
                <a:cubicBezTo>
                  <a:pt x="22652" y="6964"/>
                  <a:pt x="22507" y="7062"/>
                  <a:pt x="22412" y="7232"/>
                </a:cubicBezTo>
                <a:cubicBezTo>
                  <a:pt x="22301" y="7416"/>
                  <a:pt x="22204" y="7603"/>
                  <a:pt x="22121" y="7794"/>
                </a:cubicBezTo>
                <a:cubicBezTo>
                  <a:pt x="22064" y="7928"/>
                  <a:pt x="22050" y="8078"/>
                  <a:pt x="22111" y="8219"/>
                </a:cubicBezTo>
                <a:cubicBezTo>
                  <a:pt x="22151" y="8319"/>
                  <a:pt x="22121" y="8396"/>
                  <a:pt x="22087" y="8489"/>
                </a:cubicBezTo>
                <a:cubicBezTo>
                  <a:pt x="21820" y="9198"/>
                  <a:pt x="21562" y="9914"/>
                  <a:pt x="21295" y="10626"/>
                </a:cubicBezTo>
                <a:cubicBezTo>
                  <a:pt x="21148" y="11000"/>
                  <a:pt x="21037" y="11388"/>
                  <a:pt x="20823" y="11736"/>
                </a:cubicBezTo>
                <a:cubicBezTo>
                  <a:pt x="20599" y="12087"/>
                  <a:pt x="20492" y="12492"/>
                  <a:pt x="20409" y="12899"/>
                </a:cubicBezTo>
                <a:cubicBezTo>
                  <a:pt x="20232" y="13735"/>
                  <a:pt x="20048" y="14571"/>
                  <a:pt x="19981" y="15427"/>
                </a:cubicBezTo>
                <a:cubicBezTo>
                  <a:pt x="19981" y="15450"/>
                  <a:pt x="19957" y="15477"/>
                  <a:pt x="19911" y="15547"/>
                </a:cubicBezTo>
                <a:cubicBezTo>
                  <a:pt x="19881" y="15307"/>
                  <a:pt x="19847" y="15106"/>
                  <a:pt x="19837" y="14909"/>
                </a:cubicBezTo>
                <a:cubicBezTo>
                  <a:pt x="19764" y="13919"/>
                  <a:pt x="19830" y="12926"/>
                  <a:pt x="19924" y="11940"/>
                </a:cubicBezTo>
                <a:cubicBezTo>
                  <a:pt x="20004" y="11097"/>
                  <a:pt x="20081" y="10251"/>
                  <a:pt x="20262" y="9426"/>
                </a:cubicBezTo>
                <a:cubicBezTo>
                  <a:pt x="20416" y="8727"/>
                  <a:pt x="20593" y="8038"/>
                  <a:pt x="20760" y="7349"/>
                </a:cubicBezTo>
                <a:cubicBezTo>
                  <a:pt x="20777" y="7286"/>
                  <a:pt x="20797" y="7216"/>
                  <a:pt x="20840" y="7169"/>
                </a:cubicBezTo>
                <a:cubicBezTo>
                  <a:pt x="21118" y="6875"/>
                  <a:pt x="21245" y="6500"/>
                  <a:pt x="21385" y="6132"/>
                </a:cubicBezTo>
                <a:cubicBezTo>
                  <a:pt x="21485" y="5872"/>
                  <a:pt x="21546" y="5597"/>
                  <a:pt x="21546" y="5317"/>
                </a:cubicBezTo>
                <a:cubicBezTo>
                  <a:pt x="21546" y="5183"/>
                  <a:pt x="21532" y="5046"/>
                  <a:pt x="21499" y="4915"/>
                </a:cubicBezTo>
                <a:cubicBezTo>
                  <a:pt x="21445" y="4689"/>
                  <a:pt x="21347" y="4610"/>
                  <a:pt x="21127" y="4610"/>
                </a:cubicBezTo>
                <a:cubicBezTo>
                  <a:pt x="21113" y="4610"/>
                  <a:pt x="21099" y="4610"/>
                  <a:pt x="21084" y="4611"/>
                </a:cubicBezTo>
                <a:cubicBezTo>
                  <a:pt x="21047" y="4614"/>
                  <a:pt x="21011" y="4624"/>
                  <a:pt x="20934" y="4631"/>
                </a:cubicBezTo>
                <a:cubicBezTo>
                  <a:pt x="20656" y="5153"/>
                  <a:pt x="20375" y="5671"/>
                  <a:pt x="20349" y="6276"/>
                </a:cubicBezTo>
                <a:cubicBezTo>
                  <a:pt x="20342" y="6413"/>
                  <a:pt x="20345" y="6547"/>
                  <a:pt x="20349" y="6677"/>
                </a:cubicBezTo>
                <a:cubicBezTo>
                  <a:pt x="20355" y="6911"/>
                  <a:pt x="20406" y="7122"/>
                  <a:pt x="20676" y="7219"/>
                </a:cubicBezTo>
                <a:cubicBezTo>
                  <a:pt x="20609" y="7490"/>
                  <a:pt x="20556" y="7744"/>
                  <a:pt x="20489" y="7991"/>
                </a:cubicBezTo>
                <a:cubicBezTo>
                  <a:pt x="20128" y="9292"/>
                  <a:pt x="19914" y="10616"/>
                  <a:pt x="19807" y="11960"/>
                </a:cubicBezTo>
                <a:cubicBezTo>
                  <a:pt x="19730" y="12940"/>
                  <a:pt x="19663" y="13916"/>
                  <a:pt x="19723" y="14899"/>
                </a:cubicBezTo>
                <a:cubicBezTo>
                  <a:pt x="19727" y="14915"/>
                  <a:pt x="19710" y="14932"/>
                  <a:pt x="19690" y="14982"/>
                </a:cubicBezTo>
                <a:cubicBezTo>
                  <a:pt x="19657" y="14919"/>
                  <a:pt x="19626" y="14879"/>
                  <a:pt x="19610" y="14832"/>
                </a:cubicBezTo>
                <a:cubicBezTo>
                  <a:pt x="19426" y="14367"/>
                  <a:pt x="19229" y="13909"/>
                  <a:pt x="19071" y="13431"/>
                </a:cubicBezTo>
                <a:cubicBezTo>
                  <a:pt x="18951" y="13070"/>
                  <a:pt x="18874" y="12689"/>
                  <a:pt x="18791" y="12311"/>
                </a:cubicBezTo>
                <a:cubicBezTo>
                  <a:pt x="18567" y="11318"/>
                  <a:pt x="18349" y="10318"/>
                  <a:pt x="18125" y="9325"/>
                </a:cubicBezTo>
                <a:cubicBezTo>
                  <a:pt x="18102" y="9212"/>
                  <a:pt x="18102" y="9108"/>
                  <a:pt x="18129" y="8991"/>
                </a:cubicBezTo>
                <a:cubicBezTo>
                  <a:pt x="18222" y="8596"/>
                  <a:pt x="18256" y="8192"/>
                  <a:pt x="18226" y="7787"/>
                </a:cubicBezTo>
                <a:cubicBezTo>
                  <a:pt x="18202" y="7386"/>
                  <a:pt x="18142" y="6985"/>
                  <a:pt x="18089" y="6584"/>
                </a:cubicBezTo>
                <a:cubicBezTo>
                  <a:pt x="18072" y="6450"/>
                  <a:pt x="18025" y="6320"/>
                  <a:pt x="17982" y="6192"/>
                </a:cubicBezTo>
                <a:cubicBezTo>
                  <a:pt x="17938" y="6069"/>
                  <a:pt x="17858" y="5975"/>
                  <a:pt x="17731" y="5948"/>
                </a:cubicBezTo>
                <a:cubicBezTo>
                  <a:pt x="17654" y="6005"/>
                  <a:pt x="17584" y="6049"/>
                  <a:pt x="17523" y="6106"/>
                </a:cubicBezTo>
                <a:cubicBezTo>
                  <a:pt x="17487" y="6142"/>
                  <a:pt x="17460" y="6203"/>
                  <a:pt x="17457" y="6253"/>
                </a:cubicBezTo>
                <a:cubicBezTo>
                  <a:pt x="17406" y="6972"/>
                  <a:pt x="17360" y="7690"/>
                  <a:pt x="17483" y="8409"/>
                </a:cubicBezTo>
                <a:cubicBezTo>
                  <a:pt x="17503" y="8543"/>
                  <a:pt x="17537" y="8673"/>
                  <a:pt x="17574" y="8800"/>
                </a:cubicBezTo>
                <a:cubicBezTo>
                  <a:pt x="17634" y="9014"/>
                  <a:pt x="17734" y="9195"/>
                  <a:pt x="17978" y="9252"/>
                </a:cubicBezTo>
                <a:cubicBezTo>
                  <a:pt x="18072" y="9613"/>
                  <a:pt x="18162" y="9967"/>
                  <a:pt x="18242" y="10322"/>
                </a:cubicBezTo>
                <a:cubicBezTo>
                  <a:pt x="18420" y="11131"/>
                  <a:pt x="18593" y="11940"/>
                  <a:pt x="18754" y="12752"/>
                </a:cubicBezTo>
                <a:cubicBezTo>
                  <a:pt x="18847" y="13244"/>
                  <a:pt x="19045" y="13705"/>
                  <a:pt x="19225" y="14173"/>
                </a:cubicBezTo>
                <a:cubicBezTo>
                  <a:pt x="19376" y="14561"/>
                  <a:pt x="19526" y="14946"/>
                  <a:pt x="19677" y="15330"/>
                </a:cubicBezTo>
                <a:cubicBezTo>
                  <a:pt x="19690" y="15364"/>
                  <a:pt x="19690" y="15397"/>
                  <a:pt x="19707" y="15467"/>
                </a:cubicBezTo>
                <a:cubicBezTo>
                  <a:pt x="19643" y="15430"/>
                  <a:pt x="19613" y="15414"/>
                  <a:pt x="19583" y="15387"/>
                </a:cubicBezTo>
                <a:cubicBezTo>
                  <a:pt x="19372" y="15210"/>
                  <a:pt x="19162" y="15026"/>
                  <a:pt x="18944" y="14849"/>
                </a:cubicBezTo>
                <a:cubicBezTo>
                  <a:pt x="18864" y="14782"/>
                  <a:pt x="18821" y="14722"/>
                  <a:pt x="18827" y="14608"/>
                </a:cubicBezTo>
                <a:cubicBezTo>
                  <a:pt x="18891" y="13608"/>
                  <a:pt x="18537" y="12742"/>
                  <a:pt x="17978" y="11936"/>
                </a:cubicBezTo>
                <a:cubicBezTo>
                  <a:pt x="17804" y="11686"/>
                  <a:pt x="17661" y="11412"/>
                  <a:pt x="17510" y="11144"/>
                </a:cubicBezTo>
                <a:cubicBezTo>
                  <a:pt x="17216" y="10623"/>
                  <a:pt x="16932" y="10101"/>
                  <a:pt x="16624" y="9589"/>
                </a:cubicBezTo>
                <a:cubicBezTo>
                  <a:pt x="16474" y="9339"/>
                  <a:pt x="16337" y="9088"/>
                  <a:pt x="16250" y="8810"/>
                </a:cubicBezTo>
                <a:cubicBezTo>
                  <a:pt x="16029" y="8122"/>
                  <a:pt x="15782" y="7443"/>
                  <a:pt x="15598" y="6748"/>
                </a:cubicBezTo>
                <a:cubicBezTo>
                  <a:pt x="15347" y="5798"/>
                  <a:pt x="15297" y="4832"/>
                  <a:pt x="15471" y="3859"/>
                </a:cubicBezTo>
                <a:cubicBezTo>
                  <a:pt x="15544" y="3458"/>
                  <a:pt x="15668" y="3076"/>
                  <a:pt x="15845" y="2709"/>
                </a:cubicBezTo>
                <a:cubicBezTo>
                  <a:pt x="16066" y="2247"/>
                  <a:pt x="16273" y="1776"/>
                  <a:pt x="16591" y="1375"/>
                </a:cubicBezTo>
                <a:cubicBezTo>
                  <a:pt x="16791" y="1121"/>
                  <a:pt x="17019" y="883"/>
                  <a:pt x="17249" y="652"/>
                </a:cubicBezTo>
                <a:cubicBezTo>
                  <a:pt x="17533" y="368"/>
                  <a:pt x="17885" y="214"/>
                  <a:pt x="18279" y="188"/>
                </a:cubicBezTo>
                <a:cubicBezTo>
                  <a:pt x="18468" y="177"/>
                  <a:pt x="18658" y="161"/>
                  <a:pt x="18847" y="161"/>
                </a:cubicBezTo>
                <a:cubicBezTo>
                  <a:pt x="18956" y="161"/>
                  <a:pt x="19064" y="166"/>
                  <a:pt x="19172" y="181"/>
                </a:cubicBezTo>
                <a:cubicBezTo>
                  <a:pt x="19595" y="236"/>
                  <a:pt x="20017" y="259"/>
                  <a:pt x="20440" y="259"/>
                </a:cubicBezTo>
                <a:cubicBezTo>
                  <a:pt x="21072" y="259"/>
                  <a:pt x="21703" y="208"/>
                  <a:pt x="22335" y="138"/>
                </a:cubicBezTo>
                <a:cubicBezTo>
                  <a:pt x="22545" y="116"/>
                  <a:pt x="22756" y="104"/>
                  <a:pt x="22966" y="104"/>
                </a:cubicBezTo>
                <a:close/>
                <a:moveTo>
                  <a:pt x="22763" y="13725"/>
                </a:moveTo>
                <a:cubicBezTo>
                  <a:pt x="22779" y="13739"/>
                  <a:pt x="22789" y="13755"/>
                  <a:pt x="22806" y="13769"/>
                </a:cubicBezTo>
                <a:cubicBezTo>
                  <a:pt x="22803" y="13792"/>
                  <a:pt x="22803" y="13822"/>
                  <a:pt x="22796" y="13846"/>
                </a:cubicBezTo>
                <a:cubicBezTo>
                  <a:pt x="22569" y="14404"/>
                  <a:pt x="22338" y="14959"/>
                  <a:pt x="22097" y="15551"/>
                </a:cubicBezTo>
                <a:cubicBezTo>
                  <a:pt x="22064" y="15491"/>
                  <a:pt x="22037" y="15454"/>
                  <a:pt x="22030" y="15417"/>
                </a:cubicBezTo>
                <a:cubicBezTo>
                  <a:pt x="21980" y="15133"/>
                  <a:pt x="21933" y="14849"/>
                  <a:pt x="21880" y="14571"/>
                </a:cubicBezTo>
                <a:cubicBezTo>
                  <a:pt x="21853" y="14441"/>
                  <a:pt x="21893" y="14354"/>
                  <a:pt x="22000" y="14277"/>
                </a:cubicBezTo>
                <a:cubicBezTo>
                  <a:pt x="22261" y="14103"/>
                  <a:pt x="22505" y="13909"/>
                  <a:pt x="22763" y="13725"/>
                </a:cubicBezTo>
                <a:close/>
                <a:moveTo>
                  <a:pt x="8729" y="13373"/>
                </a:moveTo>
                <a:cubicBezTo>
                  <a:pt x="9244" y="13373"/>
                  <a:pt x="9762" y="13404"/>
                  <a:pt x="10282" y="13458"/>
                </a:cubicBezTo>
                <a:cubicBezTo>
                  <a:pt x="11616" y="13602"/>
                  <a:pt x="12886" y="13963"/>
                  <a:pt x="14123" y="14457"/>
                </a:cubicBezTo>
                <a:cubicBezTo>
                  <a:pt x="14391" y="14561"/>
                  <a:pt x="14655" y="14688"/>
                  <a:pt x="14922" y="14792"/>
                </a:cubicBezTo>
                <a:cubicBezTo>
                  <a:pt x="15578" y="15049"/>
                  <a:pt x="16233" y="15297"/>
                  <a:pt x="16885" y="15557"/>
                </a:cubicBezTo>
                <a:cubicBezTo>
                  <a:pt x="17303" y="15725"/>
                  <a:pt x="17747" y="15842"/>
                  <a:pt x="18115" y="16119"/>
                </a:cubicBezTo>
                <a:cubicBezTo>
                  <a:pt x="18165" y="16153"/>
                  <a:pt x="18206" y="16203"/>
                  <a:pt x="18226" y="16286"/>
                </a:cubicBezTo>
                <a:cubicBezTo>
                  <a:pt x="17233" y="16086"/>
                  <a:pt x="16230" y="15912"/>
                  <a:pt x="15243" y="15678"/>
                </a:cubicBezTo>
                <a:cubicBezTo>
                  <a:pt x="14702" y="15547"/>
                  <a:pt x="14183" y="15330"/>
                  <a:pt x="13658" y="15146"/>
                </a:cubicBezTo>
                <a:cubicBezTo>
                  <a:pt x="13113" y="14959"/>
                  <a:pt x="12575" y="14758"/>
                  <a:pt x="12027" y="14571"/>
                </a:cubicBezTo>
                <a:cubicBezTo>
                  <a:pt x="11670" y="14447"/>
                  <a:pt x="11304" y="14389"/>
                  <a:pt x="10932" y="14389"/>
                </a:cubicBezTo>
                <a:cubicBezTo>
                  <a:pt x="10823" y="14389"/>
                  <a:pt x="10713" y="14394"/>
                  <a:pt x="10603" y="14404"/>
                </a:cubicBezTo>
                <a:cubicBezTo>
                  <a:pt x="10001" y="14457"/>
                  <a:pt x="9396" y="14514"/>
                  <a:pt x="8797" y="14605"/>
                </a:cubicBezTo>
                <a:cubicBezTo>
                  <a:pt x="8239" y="14688"/>
                  <a:pt x="7674" y="14748"/>
                  <a:pt x="7105" y="14765"/>
                </a:cubicBezTo>
                <a:cubicBezTo>
                  <a:pt x="6049" y="14798"/>
                  <a:pt x="5022" y="15016"/>
                  <a:pt x="4036" y="15394"/>
                </a:cubicBezTo>
                <a:cubicBezTo>
                  <a:pt x="3625" y="15547"/>
                  <a:pt x="3224" y="15735"/>
                  <a:pt x="2822" y="15919"/>
                </a:cubicBezTo>
                <a:cubicBezTo>
                  <a:pt x="2274" y="16176"/>
                  <a:pt x="1776" y="16497"/>
                  <a:pt x="1341" y="16915"/>
                </a:cubicBezTo>
                <a:cubicBezTo>
                  <a:pt x="1304" y="16945"/>
                  <a:pt x="1268" y="16968"/>
                  <a:pt x="1231" y="16998"/>
                </a:cubicBezTo>
                <a:cubicBezTo>
                  <a:pt x="1385" y="16487"/>
                  <a:pt x="1739" y="16116"/>
                  <a:pt x="2140" y="15808"/>
                </a:cubicBezTo>
                <a:cubicBezTo>
                  <a:pt x="2682" y="15397"/>
                  <a:pt x="3244" y="15006"/>
                  <a:pt x="3812" y="14628"/>
                </a:cubicBezTo>
                <a:cubicBezTo>
                  <a:pt x="4444" y="14210"/>
                  <a:pt x="5153" y="13969"/>
                  <a:pt x="5875" y="13755"/>
                </a:cubicBezTo>
                <a:cubicBezTo>
                  <a:pt x="6819" y="13481"/>
                  <a:pt x="7770" y="13373"/>
                  <a:pt x="8729" y="13373"/>
                </a:cubicBezTo>
                <a:close/>
                <a:moveTo>
                  <a:pt x="10961" y="9460"/>
                </a:moveTo>
                <a:cubicBezTo>
                  <a:pt x="11100" y="9460"/>
                  <a:pt x="11240" y="9477"/>
                  <a:pt x="11382" y="9509"/>
                </a:cubicBezTo>
                <a:cubicBezTo>
                  <a:pt x="11833" y="9609"/>
                  <a:pt x="12281" y="9720"/>
                  <a:pt x="12726" y="9833"/>
                </a:cubicBezTo>
                <a:cubicBezTo>
                  <a:pt x="13083" y="9927"/>
                  <a:pt x="13434" y="10017"/>
                  <a:pt x="13786" y="10121"/>
                </a:cubicBezTo>
                <a:cubicBezTo>
                  <a:pt x="14427" y="10312"/>
                  <a:pt x="14979" y="10649"/>
                  <a:pt x="15400" y="11174"/>
                </a:cubicBezTo>
                <a:cubicBezTo>
                  <a:pt x="15832" y="11709"/>
                  <a:pt x="16313" y="12194"/>
                  <a:pt x="16845" y="12625"/>
                </a:cubicBezTo>
                <a:cubicBezTo>
                  <a:pt x="17229" y="12940"/>
                  <a:pt x="17540" y="13311"/>
                  <a:pt x="17801" y="13732"/>
                </a:cubicBezTo>
                <a:cubicBezTo>
                  <a:pt x="17838" y="13795"/>
                  <a:pt x="17871" y="13862"/>
                  <a:pt x="17908" y="13929"/>
                </a:cubicBezTo>
                <a:cubicBezTo>
                  <a:pt x="17035" y="13357"/>
                  <a:pt x="16253" y="12672"/>
                  <a:pt x="15297" y="12227"/>
                </a:cubicBezTo>
                <a:cubicBezTo>
                  <a:pt x="15196" y="11706"/>
                  <a:pt x="14825" y="11442"/>
                  <a:pt x="14364" y="11268"/>
                </a:cubicBezTo>
                <a:cubicBezTo>
                  <a:pt x="14257" y="11224"/>
                  <a:pt x="14147" y="11188"/>
                  <a:pt x="14036" y="11168"/>
                </a:cubicBezTo>
                <a:cubicBezTo>
                  <a:pt x="13982" y="11155"/>
                  <a:pt x="13926" y="11139"/>
                  <a:pt x="13871" y="11139"/>
                </a:cubicBezTo>
                <a:cubicBezTo>
                  <a:pt x="13808" y="11139"/>
                  <a:pt x="13747" y="11161"/>
                  <a:pt x="13695" y="11234"/>
                </a:cubicBezTo>
                <a:cubicBezTo>
                  <a:pt x="13675" y="11268"/>
                  <a:pt x="13595" y="11261"/>
                  <a:pt x="13541" y="11274"/>
                </a:cubicBezTo>
                <a:cubicBezTo>
                  <a:pt x="13388" y="11321"/>
                  <a:pt x="13324" y="11442"/>
                  <a:pt x="13394" y="11585"/>
                </a:cubicBezTo>
                <a:cubicBezTo>
                  <a:pt x="13434" y="11659"/>
                  <a:pt x="13488" y="11733"/>
                  <a:pt x="13551" y="11789"/>
                </a:cubicBezTo>
                <a:cubicBezTo>
                  <a:pt x="13842" y="12067"/>
                  <a:pt x="14177" y="12267"/>
                  <a:pt x="14554" y="12401"/>
                </a:cubicBezTo>
                <a:cubicBezTo>
                  <a:pt x="14654" y="12434"/>
                  <a:pt x="14755" y="12458"/>
                  <a:pt x="14856" y="12458"/>
                </a:cubicBezTo>
                <a:cubicBezTo>
                  <a:pt x="14942" y="12458"/>
                  <a:pt x="15028" y="12441"/>
                  <a:pt x="15113" y="12395"/>
                </a:cubicBezTo>
                <a:cubicBezTo>
                  <a:pt x="15149" y="12374"/>
                  <a:pt x="15184" y="12366"/>
                  <a:pt x="15217" y="12366"/>
                </a:cubicBezTo>
                <a:cubicBezTo>
                  <a:pt x="15276" y="12366"/>
                  <a:pt x="15330" y="12391"/>
                  <a:pt x="15384" y="12421"/>
                </a:cubicBezTo>
                <a:cubicBezTo>
                  <a:pt x="15701" y="12602"/>
                  <a:pt x="16032" y="12769"/>
                  <a:pt x="16330" y="12976"/>
                </a:cubicBezTo>
                <a:cubicBezTo>
                  <a:pt x="16871" y="13361"/>
                  <a:pt x="17390" y="13775"/>
                  <a:pt x="17921" y="14173"/>
                </a:cubicBezTo>
                <a:cubicBezTo>
                  <a:pt x="18072" y="14284"/>
                  <a:pt x="18182" y="14424"/>
                  <a:pt x="18252" y="14598"/>
                </a:cubicBezTo>
                <a:cubicBezTo>
                  <a:pt x="18319" y="14772"/>
                  <a:pt x="18403" y="14932"/>
                  <a:pt x="18486" y="15096"/>
                </a:cubicBezTo>
                <a:cubicBezTo>
                  <a:pt x="18687" y="15487"/>
                  <a:pt x="18690" y="15902"/>
                  <a:pt x="18644" y="16363"/>
                </a:cubicBezTo>
                <a:cubicBezTo>
                  <a:pt x="18570" y="16303"/>
                  <a:pt x="18516" y="16266"/>
                  <a:pt x="18470" y="16226"/>
                </a:cubicBezTo>
                <a:cubicBezTo>
                  <a:pt x="18115" y="15885"/>
                  <a:pt x="17671" y="15701"/>
                  <a:pt x="17216" y="15534"/>
                </a:cubicBezTo>
                <a:cubicBezTo>
                  <a:pt x="16367" y="15220"/>
                  <a:pt x="15517" y="14919"/>
                  <a:pt x="14692" y="14548"/>
                </a:cubicBezTo>
                <a:cubicBezTo>
                  <a:pt x="12799" y="13695"/>
                  <a:pt x="10817" y="13230"/>
                  <a:pt x="8737" y="13227"/>
                </a:cubicBezTo>
                <a:cubicBezTo>
                  <a:pt x="8728" y="13227"/>
                  <a:pt x="8720" y="13227"/>
                  <a:pt x="8712" y="13227"/>
                </a:cubicBezTo>
                <a:cubicBezTo>
                  <a:pt x="7266" y="13227"/>
                  <a:pt x="5877" y="13511"/>
                  <a:pt x="4551" y="14083"/>
                </a:cubicBezTo>
                <a:cubicBezTo>
                  <a:pt x="4039" y="14307"/>
                  <a:pt x="3565" y="14601"/>
                  <a:pt x="3113" y="14936"/>
                </a:cubicBezTo>
                <a:cubicBezTo>
                  <a:pt x="2876" y="15116"/>
                  <a:pt x="2622" y="15277"/>
                  <a:pt x="2388" y="15460"/>
                </a:cubicBezTo>
                <a:cubicBezTo>
                  <a:pt x="2110" y="15681"/>
                  <a:pt x="1839" y="15912"/>
                  <a:pt x="1582" y="16153"/>
                </a:cubicBezTo>
                <a:cubicBezTo>
                  <a:pt x="1375" y="16346"/>
                  <a:pt x="1234" y="16587"/>
                  <a:pt x="1107" y="16838"/>
                </a:cubicBezTo>
                <a:cubicBezTo>
                  <a:pt x="973" y="17102"/>
                  <a:pt x="816" y="17353"/>
                  <a:pt x="522" y="17587"/>
                </a:cubicBezTo>
                <a:cubicBezTo>
                  <a:pt x="572" y="17467"/>
                  <a:pt x="599" y="17400"/>
                  <a:pt x="629" y="17336"/>
                </a:cubicBezTo>
                <a:cubicBezTo>
                  <a:pt x="833" y="16901"/>
                  <a:pt x="1050" y="16470"/>
                  <a:pt x="1251" y="16032"/>
                </a:cubicBezTo>
                <a:cubicBezTo>
                  <a:pt x="1452" y="15588"/>
                  <a:pt x="1635" y="15133"/>
                  <a:pt x="1833" y="14681"/>
                </a:cubicBezTo>
                <a:cubicBezTo>
                  <a:pt x="2070" y="14130"/>
                  <a:pt x="2438" y="13688"/>
                  <a:pt x="2923" y="13327"/>
                </a:cubicBezTo>
                <a:cubicBezTo>
                  <a:pt x="3491" y="12906"/>
                  <a:pt x="4113" y="12578"/>
                  <a:pt x="4748" y="12284"/>
                </a:cubicBezTo>
                <a:cubicBezTo>
                  <a:pt x="5604" y="11886"/>
                  <a:pt x="6460" y="11499"/>
                  <a:pt x="7316" y="11091"/>
                </a:cubicBezTo>
                <a:cubicBezTo>
                  <a:pt x="8045" y="10746"/>
                  <a:pt x="8767" y="10385"/>
                  <a:pt x="9493" y="10027"/>
                </a:cubicBezTo>
                <a:cubicBezTo>
                  <a:pt x="9630" y="9961"/>
                  <a:pt x="9777" y="9920"/>
                  <a:pt x="9900" y="9813"/>
                </a:cubicBezTo>
                <a:cubicBezTo>
                  <a:pt x="10014" y="9716"/>
                  <a:pt x="10175" y="9670"/>
                  <a:pt x="10312" y="9603"/>
                </a:cubicBezTo>
                <a:cubicBezTo>
                  <a:pt x="10522" y="9504"/>
                  <a:pt x="10739" y="9460"/>
                  <a:pt x="10961" y="9460"/>
                </a:cubicBezTo>
                <a:close/>
                <a:moveTo>
                  <a:pt x="28473" y="9148"/>
                </a:moveTo>
                <a:cubicBezTo>
                  <a:pt x="28484" y="9148"/>
                  <a:pt x="28495" y="9148"/>
                  <a:pt x="28507" y="9148"/>
                </a:cubicBezTo>
                <a:cubicBezTo>
                  <a:pt x="29088" y="9161"/>
                  <a:pt x="29660" y="9192"/>
                  <a:pt x="30225" y="9342"/>
                </a:cubicBezTo>
                <a:cubicBezTo>
                  <a:pt x="30737" y="9479"/>
                  <a:pt x="31188" y="9726"/>
                  <a:pt x="31559" y="10108"/>
                </a:cubicBezTo>
                <a:cubicBezTo>
                  <a:pt x="31626" y="10175"/>
                  <a:pt x="31693" y="10241"/>
                  <a:pt x="31756" y="10315"/>
                </a:cubicBezTo>
                <a:cubicBezTo>
                  <a:pt x="32191" y="10843"/>
                  <a:pt x="32746" y="11184"/>
                  <a:pt x="33381" y="11418"/>
                </a:cubicBezTo>
                <a:cubicBezTo>
                  <a:pt x="34124" y="11696"/>
                  <a:pt x="34769" y="12117"/>
                  <a:pt x="35337" y="12669"/>
                </a:cubicBezTo>
                <a:cubicBezTo>
                  <a:pt x="35575" y="12903"/>
                  <a:pt x="35825" y="13127"/>
                  <a:pt x="36059" y="13371"/>
                </a:cubicBezTo>
                <a:cubicBezTo>
                  <a:pt x="36444" y="13759"/>
                  <a:pt x="36715" y="14223"/>
                  <a:pt x="36915" y="14728"/>
                </a:cubicBezTo>
                <a:cubicBezTo>
                  <a:pt x="37039" y="15036"/>
                  <a:pt x="37079" y="15364"/>
                  <a:pt x="37059" y="15695"/>
                </a:cubicBezTo>
                <a:cubicBezTo>
                  <a:pt x="37012" y="16450"/>
                  <a:pt x="36949" y="17206"/>
                  <a:pt x="36805" y="17955"/>
                </a:cubicBezTo>
                <a:cubicBezTo>
                  <a:pt x="36758" y="18192"/>
                  <a:pt x="36681" y="18423"/>
                  <a:pt x="36614" y="18653"/>
                </a:cubicBezTo>
                <a:cubicBezTo>
                  <a:pt x="36594" y="18734"/>
                  <a:pt x="36544" y="18807"/>
                  <a:pt x="36497" y="18904"/>
                </a:cubicBezTo>
                <a:cubicBezTo>
                  <a:pt x="36427" y="18854"/>
                  <a:pt x="36374" y="18824"/>
                  <a:pt x="36327" y="18784"/>
                </a:cubicBezTo>
                <a:cubicBezTo>
                  <a:pt x="36029" y="18493"/>
                  <a:pt x="35678" y="18276"/>
                  <a:pt x="35307" y="18088"/>
                </a:cubicBezTo>
                <a:cubicBezTo>
                  <a:pt x="34525" y="17691"/>
                  <a:pt x="33702" y="17396"/>
                  <a:pt x="32866" y="17132"/>
                </a:cubicBezTo>
                <a:cubicBezTo>
                  <a:pt x="32007" y="16861"/>
                  <a:pt x="31145" y="16577"/>
                  <a:pt x="30346" y="16143"/>
                </a:cubicBezTo>
                <a:cubicBezTo>
                  <a:pt x="30142" y="16032"/>
                  <a:pt x="29944" y="15912"/>
                  <a:pt x="29754" y="15785"/>
                </a:cubicBezTo>
                <a:cubicBezTo>
                  <a:pt x="29309" y="15497"/>
                  <a:pt x="28821" y="15384"/>
                  <a:pt x="28303" y="15374"/>
                </a:cubicBezTo>
                <a:cubicBezTo>
                  <a:pt x="28266" y="15373"/>
                  <a:pt x="28230" y="15372"/>
                  <a:pt x="28193" y="15372"/>
                </a:cubicBezTo>
                <a:cubicBezTo>
                  <a:pt x="27580" y="15372"/>
                  <a:pt x="26984" y="15501"/>
                  <a:pt x="26390" y="15624"/>
                </a:cubicBezTo>
                <a:cubicBezTo>
                  <a:pt x="25815" y="15745"/>
                  <a:pt x="25240" y="15858"/>
                  <a:pt x="24662" y="15969"/>
                </a:cubicBezTo>
                <a:cubicBezTo>
                  <a:pt x="24340" y="16033"/>
                  <a:pt x="24016" y="16063"/>
                  <a:pt x="23690" y="16063"/>
                </a:cubicBezTo>
                <a:cubicBezTo>
                  <a:pt x="23507" y="16063"/>
                  <a:pt x="23324" y="16054"/>
                  <a:pt x="23140" y="16036"/>
                </a:cubicBezTo>
                <a:cubicBezTo>
                  <a:pt x="22903" y="16015"/>
                  <a:pt x="22669" y="15959"/>
                  <a:pt x="22438" y="15892"/>
                </a:cubicBezTo>
                <a:cubicBezTo>
                  <a:pt x="22214" y="15825"/>
                  <a:pt x="22178" y="15725"/>
                  <a:pt x="22268" y="15497"/>
                </a:cubicBezTo>
                <a:cubicBezTo>
                  <a:pt x="22505" y="14909"/>
                  <a:pt x="22749" y="14324"/>
                  <a:pt x="22983" y="13735"/>
                </a:cubicBezTo>
                <a:cubicBezTo>
                  <a:pt x="23040" y="13585"/>
                  <a:pt x="23134" y="13474"/>
                  <a:pt x="23271" y="13391"/>
                </a:cubicBezTo>
                <a:cubicBezTo>
                  <a:pt x="23869" y="13026"/>
                  <a:pt x="24468" y="12655"/>
                  <a:pt x="25063" y="12288"/>
                </a:cubicBezTo>
                <a:cubicBezTo>
                  <a:pt x="25136" y="12241"/>
                  <a:pt x="25203" y="12184"/>
                  <a:pt x="25280" y="12147"/>
                </a:cubicBezTo>
                <a:cubicBezTo>
                  <a:pt x="25364" y="12104"/>
                  <a:pt x="25454" y="12064"/>
                  <a:pt x="25544" y="12054"/>
                </a:cubicBezTo>
                <a:cubicBezTo>
                  <a:pt x="26043" y="12000"/>
                  <a:pt x="26464" y="11783"/>
                  <a:pt x="26835" y="11465"/>
                </a:cubicBezTo>
                <a:cubicBezTo>
                  <a:pt x="26919" y="11392"/>
                  <a:pt x="26969" y="11285"/>
                  <a:pt x="27049" y="11171"/>
                </a:cubicBezTo>
                <a:cubicBezTo>
                  <a:pt x="26975" y="11134"/>
                  <a:pt x="26952" y="11121"/>
                  <a:pt x="26935" y="11104"/>
                </a:cubicBezTo>
                <a:cubicBezTo>
                  <a:pt x="26806" y="11038"/>
                  <a:pt x="26745" y="11008"/>
                  <a:pt x="26677" y="11008"/>
                </a:cubicBezTo>
                <a:cubicBezTo>
                  <a:pt x="26617" y="11008"/>
                  <a:pt x="26551" y="11032"/>
                  <a:pt x="26427" y="11077"/>
                </a:cubicBezTo>
                <a:cubicBezTo>
                  <a:pt x="26129" y="11184"/>
                  <a:pt x="25842" y="11315"/>
                  <a:pt x="25578" y="11499"/>
                </a:cubicBezTo>
                <a:cubicBezTo>
                  <a:pt x="25414" y="11616"/>
                  <a:pt x="25287" y="11749"/>
                  <a:pt x="25304" y="11997"/>
                </a:cubicBezTo>
                <a:cubicBezTo>
                  <a:pt x="24618" y="12415"/>
                  <a:pt x="23933" y="12833"/>
                  <a:pt x="23204" y="13277"/>
                </a:cubicBezTo>
                <a:cubicBezTo>
                  <a:pt x="23221" y="13187"/>
                  <a:pt x="23221" y="13140"/>
                  <a:pt x="23234" y="13103"/>
                </a:cubicBezTo>
                <a:cubicBezTo>
                  <a:pt x="23351" y="12769"/>
                  <a:pt x="23475" y="12438"/>
                  <a:pt x="23588" y="12100"/>
                </a:cubicBezTo>
                <a:cubicBezTo>
                  <a:pt x="23635" y="11973"/>
                  <a:pt x="23705" y="11883"/>
                  <a:pt x="23816" y="11813"/>
                </a:cubicBezTo>
                <a:cubicBezTo>
                  <a:pt x="24311" y="11482"/>
                  <a:pt x="24805" y="11151"/>
                  <a:pt x="25297" y="10813"/>
                </a:cubicBezTo>
                <a:cubicBezTo>
                  <a:pt x="25581" y="10616"/>
                  <a:pt x="25859" y="10409"/>
                  <a:pt x="26146" y="10215"/>
                </a:cubicBezTo>
                <a:cubicBezTo>
                  <a:pt x="26584" y="9917"/>
                  <a:pt x="27052" y="9666"/>
                  <a:pt x="27544" y="9466"/>
                </a:cubicBezTo>
                <a:cubicBezTo>
                  <a:pt x="27664" y="9412"/>
                  <a:pt x="27798" y="9372"/>
                  <a:pt x="27905" y="9295"/>
                </a:cubicBezTo>
                <a:cubicBezTo>
                  <a:pt x="28079" y="9178"/>
                  <a:pt x="28268" y="9148"/>
                  <a:pt x="28473" y="9148"/>
                </a:cubicBezTo>
                <a:close/>
                <a:moveTo>
                  <a:pt x="21032" y="15818"/>
                </a:moveTo>
                <a:cubicBezTo>
                  <a:pt x="21057" y="15818"/>
                  <a:pt x="21082" y="15819"/>
                  <a:pt x="21108" y="15822"/>
                </a:cubicBezTo>
                <a:cubicBezTo>
                  <a:pt x="21442" y="15858"/>
                  <a:pt x="21776" y="15898"/>
                  <a:pt x="22104" y="15952"/>
                </a:cubicBezTo>
                <a:cubicBezTo>
                  <a:pt x="22167" y="15965"/>
                  <a:pt x="22244" y="16026"/>
                  <a:pt x="22278" y="16082"/>
                </a:cubicBezTo>
                <a:cubicBezTo>
                  <a:pt x="22529" y="16500"/>
                  <a:pt x="22689" y="16948"/>
                  <a:pt x="22719" y="17440"/>
                </a:cubicBezTo>
                <a:cubicBezTo>
                  <a:pt x="22729" y="17657"/>
                  <a:pt x="22686" y="17858"/>
                  <a:pt x="22535" y="18032"/>
                </a:cubicBezTo>
                <a:cubicBezTo>
                  <a:pt x="22448" y="18132"/>
                  <a:pt x="22365" y="18239"/>
                  <a:pt x="22271" y="18336"/>
                </a:cubicBezTo>
                <a:cubicBezTo>
                  <a:pt x="21750" y="18887"/>
                  <a:pt x="21258" y="19463"/>
                  <a:pt x="20924" y="20158"/>
                </a:cubicBezTo>
                <a:cubicBezTo>
                  <a:pt x="20857" y="20298"/>
                  <a:pt x="20743" y="20342"/>
                  <a:pt x="20596" y="20345"/>
                </a:cubicBezTo>
                <a:cubicBezTo>
                  <a:pt x="20038" y="20365"/>
                  <a:pt x="19493" y="20492"/>
                  <a:pt x="18954" y="20646"/>
                </a:cubicBezTo>
                <a:cubicBezTo>
                  <a:pt x="17707" y="21011"/>
                  <a:pt x="16805" y="21770"/>
                  <a:pt x="16250" y="22946"/>
                </a:cubicBezTo>
                <a:cubicBezTo>
                  <a:pt x="16052" y="23354"/>
                  <a:pt x="15902" y="23776"/>
                  <a:pt x="15815" y="24300"/>
                </a:cubicBezTo>
                <a:cubicBezTo>
                  <a:pt x="15594" y="23943"/>
                  <a:pt x="15400" y="23649"/>
                  <a:pt x="15223" y="23341"/>
                </a:cubicBezTo>
                <a:cubicBezTo>
                  <a:pt x="14916" y="22849"/>
                  <a:pt x="14598" y="22365"/>
                  <a:pt x="14320" y="21863"/>
                </a:cubicBezTo>
                <a:cubicBezTo>
                  <a:pt x="13923" y="21151"/>
                  <a:pt x="13668" y="20382"/>
                  <a:pt x="13485" y="19593"/>
                </a:cubicBezTo>
                <a:cubicBezTo>
                  <a:pt x="13324" y="18901"/>
                  <a:pt x="13160" y="18209"/>
                  <a:pt x="12993" y="17517"/>
                </a:cubicBezTo>
                <a:cubicBezTo>
                  <a:pt x="12856" y="16935"/>
                  <a:pt x="12953" y="16671"/>
                  <a:pt x="13441" y="16333"/>
                </a:cubicBezTo>
                <a:cubicBezTo>
                  <a:pt x="13511" y="16283"/>
                  <a:pt x="13588" y="16243"/>
                  <a:pt x="13662" y="16196"/>
                </a:cubicBezTo>
                <a:cubicBezTo>
                  <a:pt x="13872" y="16075"/>
                  <a:pt x="14089" y="16007"/>
                  <a:pt x="14315" y="16007"/>
                </a:cubicBezTo>
                <a:cubicBezTo>
                  <a:pt x="14437" y="16007"/>
                  <a:pt x="14561" y="16027"/>
                  <a:pt x="14688" y="16069"/>
                </a:cubicBezTo>
                <a:cubicBezTo>
                  <a:pt x="15574" y="16367"/>
                  <a:pt x="16480" y="16597"/>
                  <a:pt x="17306" y="17045"/>
                </a:cubicBezTo>
                <a:cubicBezTo>
                  <a:pt x="17487" y="17139"/>
                  <a:pt x="17674" y="17216"/>
                  <a:pt x="17864" y="17286"/>
                </a:cubicBezTo>
                <a:cubicBezTo>
                  <a:pt x="18079" y="17368"/>
                  <a:pt x="18290" y="17407"/>
                  <a:pt x="18500" y="17407"/>
                </a:cubicBezTo>
                <a:cubicBezTo>
                  <a:pt x="18803" y="17407"/>
                  <a:pt x="19101" y="17324"/>
                  <a:pt x="19392" y="17166"/>
                </a:cubicBezTo>
                <a:cubicBezTo>
                  <a:pt x="19794" y="16948"/>
                  <a:pt x="20075" y="16604"/>
                  <a:pt x="20355" y="16263"/>
                </a:cubicBezTo>
                <a:cubicBezTo>
                  <a:pt x="20399" y="16203"/>
                  <a:pt x="20456" y="16146"/>
                  <a:pt x="20499" y="16086"/>
                </a:cubicBezTo>
                <a:cubicBezTo>
                  <a:pt x="20640" y="15909"/>
                  <a:pt x="20819" y="15818"/>
                  <a:pt x="21032" y="15818"/>
                </a:cubicBezTo>
                <a:close/>
                <a:moveTo>
                  <a:pt x="24072" y="21781"/>
                </a:moveTo>
                <a:cubicBezTo>
                  <a:pt x="24217" y="21781"/>
                  <a:pt x="24366" y="21791"/>
                  <a:pt x="24518" y="21810"/>
                </a:cubicBezTo>
                <a:cubicBezTo>
                  <a:pt x="25270" y="21897"/>
                  <a:pt x="26022" y="22030"/>
                  <a:pt x="26741" y="22271"/>
                </a:cubicBezTo>
                <a:cubicBezTo>
                  <a:pt x="27698" y="22595"/>
                  <a:pt x="28383" y="23341"/>
                  <a:pt x="28396" y="24468"/>
                </a:cubicBezTo>
                <a:cubicBezTo>
                  <a:pt x="28336" y="24394"/>
                  <a:pt x="28296" y="24344"/>
                  <a:pt x="28256" y="24300"/>
                </a:cubicBezTo>
                <a:cubicBezTo>
                  <a:pt x="28035" y="24040"/>
                  <a:pt x="27768" y="23836"/>
                  <a:pt x="27470" y="23675"/>
                </a:cubicBezTo>
                <a:cubicBezTo>
                  <a:pt x="26628" y="23224"/>
                  <a:pt x="25725" y="22930"/>
                  <a:pt x="24779" y="22773"/>
                </a:cubicBezTo>
                <a:cubicBezTo>
                  <a:pt x="24594" y="22743"/>
                  <a:pt x="24411" y="22727"/>
                  <a:pt x="24230" y="22727"/>
                </a:cubicBezTo>
                <a:cubicBezTo>
                  <a:pt x="23762" y="22727"/>
                  <a:pt x="23306" y="22830"/>
                  <a:pt x="22870" y="23047"/>
                </a:cubicBezTo>
                <a:cubicBezTo>
                  <a:pt x="22666" y="23147"/>
                  <a:pt x="22448" y="23231"/>
                  <a:pt x="22231" y="23307"/>
                </a:cubicBezTo>
                <a:cubicBezTo>
                  <a:pt x="21877" y="23438"/>
                  <a:pt x="21562" y="23642"/>
                  <a:pt x="21265" y="23873"/>
                </a:cubicBezTo>
                <a:cubicBezTo>
                  <a:pt x="21141" y="23973"/>
                  <a:pt x="21007" y="24060"/>
                  <a:pt x="20877" y="24153"/>
                </a:cubicBezTo>
                <a:cubicBezTo>
                  <a:pt x="20860" y="24137"/>
                  <a:pt x="20840" y="24120"/>
                  <a:pt x="20823" y="24103"/>
                </a:cubicBezTo>
                <a:cubicBezTo>
                  <a:pt x="20977" y="23886"/>
                  <a:pt x="21128" y="23665"/>
                  <a:pt x="21285" y="23448"/>
                </a:cubicBezTo>
                <a:cubicBezTo>
                  <a:pt x="21419" y="23271"/>
                  <a:pt x="21562" y="23104"/>
                  <a:pt x="21703" y="22933"/>
                </a:cubicBezTo>
                <a:cubicBezTo>
                  <a:pt x="22340" y="22172"/>
                  <a:pt x="23134" y="21781"/>
                  <a:pt x="24072" y="21781"/>
                </a:cubicBezTo>
                <a:close/>
                <a:moveTo>
                  <a:pt x="24223" y="22853"/>
                </a:moveTo>
                <a:cubicBezTo>
                  <a:pt x="24425" y="22853"/>
                  <a:pt x="24629" y="22875"/>
                  <a:pt x="24829" y="22913"/>
                </a:cubicBezTo>
                <a:cubicBezTo>
                  <a:pt x="25712" y="23073"/>
                  <a:pt x="26567" y="23331"/>
                  <a:pt x="27360" y="23762"/>
                </a:cubicBezTo>
                <a:cubicBezTo>
                  <a:pt x="27601" y="23893"/>
                  <a:pt x="27818" y="24076"/>
                  <a:pt x="28032" y="24254"/>
                </a:cubicBezTo>
                <a:cubicBezTo>
                  <a:pt x="28256" y="24438"/>
                  <a:pt x="28353" y="24702"/>
                  <a:pt x="28396" y="24986"/>
                </a:cubicBezTo>
                <a:cubicBezTo>
                  <a:pt x="28403" y="25016"/>
                  <a:pt x="28386" y="25059"/>
                  <a:pt x="28383" y="25090"/>
                </a:cubicBezTo>
                <a:cubicBezTo>
                  <a:pt x="28136" y="24973"/>
                  <a:pt x="27901" y="24839"/>
                  <a:pt x="27654" y="24745"/>
                </a:cubicBezTo>
                <a:cubicBezTo>
                  <a:pt x="26708" y="24384"/>
                  <a:pt x="25758" y="24003"/>
                  <a:pt x="24779" y="23719"/>
                </a:cubicBezTo>
                <a:cubicBezTo>
                  <a:pt x="24325" y="23587"/>
                  <a:pt x="23877" y="23523"/>
                  <a:pt x="23431" y="23523"/>
                </a:cubicBezTo>
                <a:cubicBezTo>
                  <a:pt x="22859" y="23523"/>
                  <a:pt x="22292" y="23629"/>
                  <a:pt x="21726" y="23836"/>
                </a:cubicBezTo>
                <a:cubicBezTo>
                  <a:pt x="21653" y="23859"/>
                  <a:pt x="21586" y="23903"/>
                  <a:pt x="21502" y="23909"/>
                </a:cubicBezTo>
                <a:cubicBezTo>
                  <a:pt x="21546" y="23806"/>
                  <a:pt x="21629" y="23752"/>
                  <a:pt x="21713" y="23705"/>
                </a:cubicBezTo>
                <a:cubicBezTo>
                  <a:pt x="22315" y="23374"/>
                  <a:pt x="22947" y="23117"/>
                  <a:pt x="23602" y="22933"/>
                </a:cubicBezTo>
                <a:cubicBezTo>
                  <a:pt x="23804" y="22877"/>
                  <a:pt x="24013" y="22853"/>
                  <a:pt x="24223" y="22853"/>
                </a:cubicBezTo>
                <a:close/>
                <a:moveTo>
                  <a:pt x="28881" y="26016"/>
                </a:moveTo>
                <a:lnTo>
                  <a:pt x="28881" y="26016"/>
                </a:lnTo>
                <a:cubicBezTo>
                  <a:pt x="28925" y="26083"/>
                  <a:pt x="28968" y="26116"/>
                  <a:pt x="28981" y="26163"/>
                </a:cubicBezTo>
                <a:cubicBezTo>
                  <a:pt x="29165" y="26761"/>
                  <a:pt x="29322" y="27363"/>
                  <a:pt x="29383" y="27985"/>
                </a:cubicBezTo>
                <a:cubicBezTo>
                  <a:pt x="29419" y="28336"/>
                  <a:pt x="29369" y="28687"/>
                  <a:pt x="29266" y="29031"/>
                </a:cubicBezTo>
                <a:cubicBezTo>
                  <a:pt x="29139" y="28035"/>
                  <a:pt x="29015" y="27045"/>
                  <a:pt x="28881" y="26016"/>
                </a:cubicBezTo>
                <a:close/>
                <a:moveTo>
                  <a:pt x="28584" y="25681"/>
                </a:moveTo>
                <a:cubicBezTo>
                  <a:pt x="28640" y="25832"/>
                  <a:pt x="28707" y="25982"/>
                  <a:pt x="28751" y="26139"/>
                </a:cubicBezTo>
                <a:cubicBezTo>
                  <a:pt x="28801" y="26343"/>
                  <a:pt x="28834" y="26551"/>
                  <a:pt x="28864" y="26761"/>
                </a:cubicBezTo>
                <a:cubicBezTo>
                  <a:pt x="28941" y="27350"/>
                  <a:pt x="29022" y="27938"/>
                  <a:pt x="29088" y="28533"/>
                </a:cubicBezTo>
                <a:cubicBezTo>
                  <a:pt x="29122" y="28801"/>
                  <a:pt x="29122" y="29072"/>
                  <a:pt x="29132" y="29339"/>
                </a:cubicBezTo>
                <a:cubicBezTo>
                  <a:pt x="29132" y="29433"/>
                  <a:pt x="29105" y="29523"/>
                  <a:pt x="29085" y="29667"/>
                </a:cubicBezTo>
                <a:cubicBezTo>
                  <a:pt x="28734" y="28717"/>
                  <a:pt x="28363" y="26480"/>
                  <a:pt x="28584" y="25681"/>
                </a:cubicBezTo>
                <a:close/>
                <a:moveTo>
                  <a:pt x="17305" y="28196"/>
                </a:moveTo>
                <a:cubicBezTo>
                  <a:pt x="17416" y="28196"/>
                  <a:pt x="17527" y="28204"/>
                  <a:pt x="17637" y="28216"/>
                </a:cubicBezTo>
                <a:cubicBezTo>
                  <a:pt x="18175" y="28269"/>
                  <a:pt x="18761" y="28868"/>
                  <a:pt x="18777" y="29389"/>
                </a:cubicBezTo>
                <a:cubicBezTo>
                  <a:pt x="18781" y="29523"/>
                  <a:pt x="18804" y="29657"/>
                  <a:pt x="18797" y="29790"/>
                </a:cubicBezTo>
                <a:cubicBezTo>
                  <a:pt x="18787" y="30141"/>
                  <a:pt x="18761" y="30493"/>
                  <a:pt x="18690" y="30854"/>
                </a:cubicBezTo>
                <a:cubicBezTo>
                  <a:pt x="18657" y="30653"/>
                  <a:pt x="18623" y="30456"/>
                  <a:pt x="18593" y="30255"/>
                </a:cubicBezTo>
                <a:cubicBezTo>
                  <a:pt x="18573" y="30101"/>
                  <a:pt x="18557" y="29951"/>
                  <a:pt x="18547" y="29794"/>
                </a:cubicBezTo>
                <a:cubicBezTo>
                  <a:pt x="18530" y="29286"/>
                  <a:pt x="18269" y="28938"/>
                  <a:pt x="17838" y="28687"/>
                </a:cubicBezTo>
                <a:cubicBezTo>
                  <a:pt x="17513" y="28500"/>
                  <a:pt x="17166" y="28363"/>
                  <a:pt x="16805" y="28252"/>
                </a:cubicBezTo>
                <a:cubicBezTo>
                  <a:pt x="16973" y="28212"/>
                  <a:pt x="17140" y="28196"/>
                  <a:pt x="17305" y="28196"/>
                </a:cubicBezTo>
                <a:close/>
                <a:moveTo>
                  <a:pt x="16597" y="28382"/>
                </a:moveTo>
                <a:cubicBezTo>
                  <a:pt x="16854" y="28382"/>
                  <a:pt x="17096" y="28467"/>
                  <a:pt x="17330" y="28570"/>
                </a:cubicBezTo>
                <a:cubicBezTo>
                  <a:pt x="17557" y="28670"/>
                  <a:pt x="17771" y="28804"/>
                  <a:pt x="17982" y="28938"/>
                </a:cubicBezTo>
                <a:cubicBezTo>
                  <a:pt x="18219" y="29092"/>
                  <a:pt x="18359" y="29322"/>
                  <a:pt x="18399" y="29603"/>
                </a:cubicBezTo>
                <a:cubicBezTo>
                  <a:pt x="18460" y="30051"/>
                  <a:pt x="18510" y="30496"/>
                  <a:pt x="18570" y="30987"/>
                </a:cubicBezTo>
                <a:cubicBezTo>
                  <a:pt x="18406" y="30623"/>
                  <a:pt x="18269" y="30289"/>
                  <a:pt x="18099" y="29961"/>
                </a:cubicBezTo>
                <a:cubicBezTo>
                  <a:pt x="17971" y="29724"/>
                  <a:pt x="17818" y="29503"/>
                  <a:pt x="17654" y="29289"/>
                </a:cubicBezTo>
                <a:cubicBezTo>
                  <a:pt x="17418" y="28982"/>
                  <a:pt x="17069" y="28729"/>
                  <a:pt x="16629" y="28729"/>
                </a:cubicBezTo>
                <a:cubicBezTo>
                  <a:pt x="16471" y="28729"/>
                  <a:pt x="16300" y="28762"/>
                  <a:pt x="16119" y="28838"/>
                </a:cubicBezTo>
                <a:cubicBezTo>
                  <a:pt x="16096" y="28851"/>
                  <a:pt x="16066" y="28851"/>
                  <a:pt x="16036" y="28858"/>
                </a:cubicBezTo>
                <a:cubicBezTo>
                  <a:pt x="16059" y="28597"/>
                  <a:pt x="16216" y="28420"/>
                  <a:pt x="16464" y="28389"/>
                </a:cubicBezTo>
                <a:cubicBezTo>
                  <a:pt x="16509" y="28384"/>
                  <a:pt x="16553" y="28382"/>
                  <a:pt x="16597" y="28382"/>
                </a:cubicBezTo>
                <a:close/>
                <a:moveTo>
                  <a:pt x="15441" y="29443"/>
                </a:moveTo>
                <a:lnTo>
                  <a:pt x="15441" y="29443"/>
                </a:lnTo>
                <a:cubicBezTo>
                  <a:pt x="15200" y="30185"/>
                  <a:pt x="14040" y="31679"/>
                  <a:pt x="13314" y="31796"/>
                </a:cubicBezTo>
                <a:cubicBezTo>
                  <a:pt x="13541" y="31305"/>
                  <a:pt x="15073" y="29610"/>
                  <a:pt x="15441" y="29443"/>
                </a:cubicBezTo>
                <a:close/>
                <a:moveTo>
                  <a:pt x="19678" y="35846"/>
                </a:moveTo>
                <a:cubicBezTo>
                  <a:pt x="19835" y="35846"/>
                  <a:pt x="19995" y="35867"/>
                  <a:pt x="20155" y="35906"/>
                </a:cubicBezTo>
                <a:cubicBezTo>
                  <a:pt x="20626" y="36019"/>
                  <a:pt x="21057" y="36230"/>
                  <a:pt x="21358" y="36641"/>
                </a:cubicBezTo>
                <a:cubicBezTo>
                  <a:pt x="21368" y="36661"/>
                  <a:pt x="21378" y="36691"/>
                  <a:pt x="21392" y="36715"/>
                </a:cubicBezTo>
                <a:cubicBezTo>
                  <a:pt x="21097" y="36580"/>
                  <a:pt x="20796" y="36510"/>
                  <a:pt x="20489" y="36510"/>
                </a:cubicBezTo>
                <a:cubicBezTo>
                  <a:pt x="20378" y="36510"/>
                  <a:pt x="20267" y="36519"/>
                  <a:pt x="20155" y="36537"/>
                </a:cubicBezTo>
                <a:cubicBezTo>
                  <a:pt x="19911" y="36574"/>
                  <a:pt x="19670" y="36648"/>
                  <a:pt x="19429" y="36725"/>
                </a:cubicBezTo>
                <a:cubicBezTo>
                  <a:pt x="18834" y="36909"/>
                  <a:pt x="18269" y="37173"/>
                  <a:pt x="17747" y="37524"/>
                </a:cubicBezTo>
                <a:cubicBezTo>
                  <a:pt x="17199" y="37892"/>
                  <a:pt x="16627" y="38229"/>
                  <a:pt x="16066" y="38580"/>
                </a:cubicBezTo>
                <a:cubicBezTo>
                  <a:pt x="16036" y="38600"/>
                  <a:pt x="15999" y="38610"/>
                  <a:pt x="15932" y="38634"/>
                </a:cubicBezTo>
                <a:cubicBezTo>
                  <a:pt x="15965" y="38567"/>
                  <a:pt x="15975" y="38517"/>
                  <a:pt x="16002" y="38487"/>
                </a:cubicBezTo>
                <a:cubicBezTo>
                  <a:pt x="16246" y="38229"/>
                  <a:pt x="16480" y="37962"/>
                  <a:pt x="16744" y="37724"/>
                </a:cubicBezTo>
                <a:cubicBezTo>
                  <a:pt x="17196" y="37316"/>
                  <a:pt x="17654" y="36925"/>
                  <a:pt x="18122" y="36544"/>
                </a:cubicBezTo>
                <a:cubicBezTo>
                  <a:pt x="18319" y="36380"/>
                  <a:pt x="18553" y="36260"/>
                  <a:pt x="18771" y="36119"/>
                </a:cubicBezTo>
                <a:cubicBezTo>
                  <a:pt x="19054" y="35930"/>
                  <a:pt x="19361" y="35846"/>
                  <a:pt x="19678" y="35846"/>
                </a:cubicBezTo>
                <a:close/>
                <a:moveTo>
                  <a:pt x="20460" y="36636"/>
                </a:moveTo>
                <a:cubicBezTo>
                  <a:pt x="20626" y="36636"/>
                  <a:pt x="20791" y="36660"/>
                  <a:pt x="20954" y="36708"/>
                </a:cubicBezTo>
                <a:cubicBezTo>
                  <a:pt x="21248" y="36792"/>
                  <a:pt x="21469" y="36955"/>
                  <a:pt x="21562" y="37250"/>
                </a:cubicBezTo>
                <a:cubicBezTo>
                  <a:pt x="21195" y="37350"/>
                  <a:pt x="20827" y="37430"/>
                  <a:pt x="20479" y="37561"/>
                </a:cubicBezTo>
                <a:cubicBezTo>
                  <a:pt x="20111" y="37698"/>
                  <a:pt x="19764" y="37885"/>
                  <a:pt x="19409" y="38059"/>
                </a:cubicBezTo>
                <a:cubicBezTo>
                  <a:pt x="19272" y="38126"/>
                  <a:pt x="19138" y="38202"/>
                  <a:pt x="19005" y="38279"/>
                </a:cubicBezTo>
                <a:cubicBezTo>
                  <a:pt x="18499" y="38561"/>
                  <a:pt x="17966" y="38699"/>
                  <a:pt x="17389" y="38699"/>
                </a:cubicBezTo>
                <a:cubicBezTo>
                  <a:pt x="17356" y="38699"/>
                  <a:pt x="17323" y="38698"/>
                  <a:pt x="17289" y="38697"/>
                </a:cubicBezTo>
                <a:cubicBezTo>
                  <a:pt x="17252" y="38696"/>
                  <a:pt x="17215" y="38695"/>
                  <a:pt x="17178" y="38695"/>
                </a:cubicBezTo>
                <a:cubicBezTo>
                  <a:pt x="16873" y="38695"/>
                  <a:pt x="16564" y="38740"/>
                  <a:pt x="16260" y="38761"/>
                </a:cubicBezTo>
                <a:cubicBezTo>
                  <a:pt x="16246" y="38762"/>
                  <a:pt x="16234" y="38762"/>
                  <a:pt x="16221" y="38762"/>
                </a:cubicBezTo>
                <a:cubicBezTo>
                  <a:pt x="16197" y="38762"/>
                  <a:pt x="16174" y="38761"/>
                  <a:pt x="16149" y="38761"/>
                </a:cubicBezTo>
                <a:lnTo>
                  <a:pt x="16126" y="38697"/>
                </a:lnTo>
                <a:cubicBezTo>
                  <a:pt x="16360" y="38550"/>
                  <a:pt x="16587" y="38400"/>
                  <a:pt x="16831" y="38256"/>
                </a:cubicBezTo>
                <a:cubicBezTo>
                  <a:pt x="17219" y="38012"/>
                  <a:pt x="17617" y="37774"/>
                  <a:pt x="18002" y="37524"/>
                </a:cubicBezTo>
                <a:cubicBezTo>
                  <a:pt x="18627" y="37112"/>
                  <a:pt x="19322" y="36865"/>
                  <a:pt x="20044" y="36688"/>
                </a:cubicBezTo>
                <a:cubicBezTo>
                  <a:pt x="20183" y="36653"/>
                  <a:pt x="20321" y="36636"/>
                  <a:pt x="20460" y="36636"/>
                </a:cubicBezTo>
                <a:close/>
                <a:moveTo>
                  <a:pt x="21910" y="37474"/>
                </a:moveTo>
                <a:cubicBezTo>
                  <a:pt x="22201" y="37474"/>
                  <a:pt x="22465" y="37678"/>
                  <a:pt x="22559" y="37985"/>
                </a:cubicBezTo>
                <a:cubicBezTo>
                  <a:pt x="22602" y="38126"/>
                  <a:pt x="22622" y="38269"/>
                  <a:pt x="22636" y="38413"/>
                </a:cubicBezTo>
                <a:cubicBezTo>
                  <a:pt x="22699" y="39205"/>
                  <a:pt x="22652" y="39988"/>
                  <a:pt x="22438" y="40757"/>
                </a:cubicBezTo>
                <a:cubicBezTo>
                  <a:pt x="22308" y="41222"/>
                  <a:pt x="22181" y="41680"/>
                  <a:pt x="22050" y="42144"/>
                </a:cubicBezTo>
                <a:cubicBezTo>
                  <a:pt x="22034" y="42144"/>
                  <a:pt x="22020" y="42148"/>
                  <a:pt x="22004" y="42148"/>
                </a:cubicBezTo>
                <a:cubicBezTo>
                  <a:pt x="21997" y="41843"/>
                  <a:pt x="21980" y="41539"/>
                  <a:pt x="21980" y="41225"/>
                </a:cubicBezTo>
                <a:cubicBezTo>
                  <a:pt x="21987" y="40603"/>
                  <a:pt x="22000" y="39974"/>
                  <a:pt x="22017" y="39353"/>
                </a:cubicBezTo>
                <a:cubicBezTo>
                  <a:pt x="22020" y="39139"/>
                  <a:pt x="22034" y="38931"/>
                  <a:pt x="22047" y="38717"/>
                </a:cubicBezTo>
                <a:cubicBezTo>
                  <a:pt x="22071" y="38333"/>
                  <a:pt x="22061" y="37948"/>
                  <a:pt x="21920" y="37581"/>
                </a:cubicBezTo>
                <a:cubicBezTo>
                  <a:pt x="21910" y="37547"/>
                  <a:pt x="21913" y="37510"/>
                  <a:pt x="21910" y="37474"/>
                </a:cubicBezTo>
                <a:close/>
                <a:moveTo>
                  <a:pt x="22545" y="37664"/>
                </a:moveTo>
                <a:lnTo>
                  <a:pt x="22545" y="37664"/>
                </a:lnTo>
                <a:cubicBezTo>
                  <a:pt x="22789" y="37714"/>
                  <a:pt x="22873" y="37861"/>
                  <a:pt x="22940" y="38019"/>
                </a:cubicBezTo>
                <a:cubicBezTo>
                  <a:pt x="23100" y="38383"/>
                  <a:pt x="23197" y="38767"/>
                  <a:pt x="23237" y="39162"/>
                </a:cubicBezTo>
                <a:cubicBezTo>
                  <a:pt x="23281" y="39533"/>
                  <a:pt x="23298" y="39908"/>
                  <a:pt x="23321" y="40282"/>
                </a:cubicBezTo>
                <a:cubicBezTo>
                  <a:pt x="23324" y="40376"/>
                  <a:pt x="23324" y="40473"/>
                  <a:pt x="23338" y="40570"/>
                </a:cubicBezTo>
                <a:cubicBezTo>
                  <a:pt x="23385" y="40877"/>
                  <a:pt x="23324" y="41168"/>
                  <a:pt x="23164" y="41425"/>
                </a:cubicBezTo>
                <a:cubicBezTo>
                  <a:pt x="22846" y="41940"/>
                  <a:pt x="22522" y="42449"/>
                  <a:pt x="22134" y="42917"/>
                </a:cubicBezTo>
                <a:cubicBezTo>
                  <a:pt x="22121" y="42930"/>
                  <a:pt x="22104" y="42940"/>
                  <a:pt x="22054" y="42967"/>
                </a:cubicBezTo>
                <a:cubicBezTo>
                  <a:pt x="22064" y="42843"/>
                  <a:pt x="22061" y="42739"/>
                  <a:pt x="22084" y="42643"/>
                </a:cubicBezTo>
                <a:cubicBezTo>
                  <a:pt x="22198" y="42174"/>
                  <a:pt x="22295" y="41703"/>
                  <a:pt x="22435" y="41245"/>
                </a:cubicBezTo>
                <a:cubicBezTo>
                  <a:pt x="22702" y="40382"/>
                  <a:pt x="22829" y="39506"/>
                  <a:pt x="22779" y="38604"/>
                </a:cubicBezTo>
                <a:cubicBezTo>
                  <a:pt x="22763" y="38293"/>
                  <a:pt x="22736" y="37978"/>
                  <a:pt x="22545" y="37664"/>
                </a:cubicBezTo>
                <a:close/>
                <a:moveTo>
                  <a:pt x="34484" y="43431"/>
                </a:moveTo>
                <a:cubicBezTo>
                  <a:pt x="34547" y="43431"/>
                  <a:pt x="34611" y="43435"/>
                  <a:pt x="34675" y="43445"/>
                </a:cubicBezTo>
                <a:cubicBezTo>
                  <a:pt x="34398" y="43502"/>
                  <a:pt x="34114" y="43565"/>
                  <a:pt x="33833" y="43625"/>
                </a:cubicBezTo>
                <a:cubicBezTo>
                  <a:pt x="33823" y="43625"/>
                  <a:pt x="33806" y="43599"/>
                  <a:pt x="33786" y="43572"/>
                </a:cubicBezTo>
                <a:cubicBezTo>
                  <a:pt x="34014" y="43495"/>
                  <a:pt x="34244" y="43431"/>
                  <a:pt x="34484" y="43431"/>
                </a:cubicBezTo>
                <a:close/>
                <a:moveTo>
                  <a:pt x="34418" y="43662"/>
                </a:moveTo>
                <a:cubicBezTo>
                  <a:pt x="34418" y="43676"/>
                  <a:pt x="34421" y="43686"/>
                  <a:pt x="34421" y="43699"/>
                </a:cubicBezTo>
                <a:cubicBezTo>
                  <a:pt x="34374" y="43702"/>
                  <a:pt x="34334" y="43712"/>
                  <a:pt x="34297" y="43716"/>
                </a:cubicBezTo>
                <a:cubicBezTo>
                  <a:pt x="34297" y="43702"/>
                  <a:pt x="34291" y="43692"/>
                  <a:pt x="34291" y="43679"/>
                </a:cubicBezTo>
                <a:cubicBezTo>
                  <a:pt x="34334" y="43672"/>
                  <a:pt x="34374" y="43666"/>
                  <a:pt x="34418" y="43662"/>
                </a:cubicBezTo>
                <a:close/>
                <a:moveTo>
                  <a:pt x="35227" y="31663"/>
                </a:moveTo>
                <a:cubicBezTo>
                  <a:pt x="35922" y="32485"/>
                  <a:pt x="36354" y="33401"/>
                  <a:pt x="36327" y="34481"/>
                </a:cubicBezTo>
                <a:cubicBezTo>
                  <a:pt x="36320" y="34876"/>
                  <a:pt x="36314" y="35270"/>
                  <a:pt x="36304" y="35661"/>
                </a:cubicBezTo>
                <a:cubicBezTo>
                  <a:pt x="36277" y="36574"/>
                  <a:pt x="36093" y="37450"/>
                  <a:pt x="35845" y="38326"/>
                </a:cubicBezTo>
                <a:cubicBezTo>
                  <a:pt x="35628" y="39102"/>
                  <a:pt x="35217" y="39764"/>
                  <a:pt x="34672" y="40352"/>
                </a:cubicBezTo>
                <a:cubicBezTo>
                  <a:pt x="33746" y="41355"/>
                  <a:pt x="32776" y="42315"/>
                  <a:pt x="31726" y="43194"/>
                </a:cubicBezTo>
                <a:cubicBezTo>
                  <a:pt x="31559" y="43335"/>
                  <a:pt x="31379" y="43468"/>
                  <a:pt x="31205" y="43602"/>
                </a:cubicBezTo>
                <a:cubicBezTo>
                  <a:pt x="31145" y="43646"/>
                  <a:pt x="31078" y="43676"/>
                  <a:pt x="30971" y="43736"/>
                </a:cubicBezTo>
                <a:cubicBezTo>
                  <a:pt x="31108" y="43488"/>
                  <a:pt x="31228" y="43298"/>
                  <a:pt x="31332" y="43094"/>
                </a:cubicBezTo>
                <a:cubicBezTo>
                  <a:pt x="31446" y="42873"/>
                  <a:pt x="31549" y="42643"/>
                  <a:pt x="31646" y="42412"/>
                </a:cubicBezTo>
                <a:cubicBezTo>
                  <a:pt x="31863" y="41897"/>
                  <a:pt x="32057" y="41375"/>
                  <a:pt x="32201" y="40837"/>
                </a:cubicBezTo>
                <a:cubicBezTo>
                  <a:pt x="32345" y="40305"/>
                  <a:pt x="32335" y="39760"/>
                  <a:pt x="32235" y="39236"/>
                </a:cubicBezTo>
                <a:cubicBezTo>
                  <a:pt x="32141" y="38741"/>
                  <a:pt x="32261" y="38303"/>
                  <a:pt x="32425" y="37861"/>
                </a:cubicBezTo>
                <a:cubicBezTo>
                  <a:pt x="32576" y="37443"/>
                  <a:pt x="32866" y="37119"/>
                  <a:pt x="33161" y="36802"/>
                </a:cubicBezTo>
                <a:cubicBezTo>
                  <a:pt x="33348" y="36598"/>
                  <a:pt x="33552" y="36410"/>
                  <a:pt x="33749" y="36210"/>
                </a:cubicBezTo>
                <a:cubicBezTo>
                  <a:pt x="34267" y="35678"/>
                  <a:pt x="34625" y="35046"/>
                  <a:pt x="34842" y="34337"/>
                </a:cubicBezTo>
                <a:cubicBezTo>
                  <a:pt x="34953" y="33986"/>
                  <a:pt x="35053" y="33635"/>
                  <a:pt x="35150" y="33284"/>
                </a:cubicBezTo>
                <a:cubicBezTo>
                  <a:pt x="35260" y="32863"/>
                  <a:pt x="35294" y="32432"/>
                  <a:pt x="35254" y="31997"/>
                </a:cubicBezTo>
                <a:cubicBezTo>
                  <a:pt x="35240" y="31883"/>
                  <a:pt x="35237" y="31776"/>
                  <a:pt x="35227" y="31663"/>
                </a:cubicBezTo>
                <a:close/>
                <a:moveTo>
                  <a:pt x="34197" y="41058"/>
                </a:moveTo>
                <a:cubicBezTo>
                  <a:pt x="34207" y="41064"/>
                  <a:pt x="34217" y="41074"/>
                  <a:pt x="34224" y="41084"/>
                </a:cubicBezTo>
                <a:cubicBezTo>
                  <a:pt x="34187" y="41145"/>
                  <a:pt x="34150" y="41212"/>
                  <a:pt x="34114" y="41272"/>
                </a:cubicBezTo>
                <a:cubicBezTo>
                  <a:pt x="33803" y="41680"/>
                  <a:pt x="33462" y="42054"/>
                  <a:pt x="33084" y="42398"/>
                </a:cubicBezTo>
                <a:cubicBezTo>
                  <a:pt x="32418" y="43010"/>
                  <a:pt x="31767" y="43632"/>
                  <a:pt x="31115" y="44261"/>
                </a:cubicBezTo>
                <a:cubicBezTo>
                  <a:pt x="30991" y="44381"/>
                  <a:pt x="30857" y="44451"/>
                  <a:pt x="30690" y="44478"/>
                </a:cubicBezTo>
                <a:cubicBezTo>
                  <a:pt x="30412" y="44522"/>
                  <a:pt x="30142" y="44582"/>
                  <a:pt x="29867" y="44632"/>
                </a:cubicBezTo>
                <a:cubicBezTo>
                  <a:pt x="29858" y="44633"/>
                  <a:pt x="29849" y="44633"/>
                  <a:pt x="29840" y="44633"/>
                </a:cubicBezTo>
                <a:cubicBezTo>
                  <a:pt x="29815" y="44633"/>
                  <a:pt x="29789" y="44629"/>
                  <a:pt x="29757" y="44612"/>
                </a:cubicBezTo>
                <a:cubicBezTo>
                  <a:pt x="29954" y="44498"/>
                  <a:pt x="30145" y="44381"/>
                  <a:pt x="30346" y="44277"/>
                </a:cubicBezTo>
                <a:cubicBezTo>
                  <a:pt x="31282" y="43783"/>
                  <a:pt x="32074" y="43094"/>
                  <a:pt x="32836" y="42378"/>
                </a:cubicBezTo>
                <a:cubicBezTo>
                  <a:pt x="33251" y="41994"/>
                  <a:pt x="33649" y="41589"/>
                  <a:pt x="34053" y="41191"/>
                </a:cubicBezTo>
                <a:cubicBezTo>
                  <a:pt x="34100" y="41145"/>
                  <a:pt x="34150" y="41105"/>
                  <a:pt x="34197" y="41058"/>
                </a:cubicBezTo>
                <a:close/>
                <a:moveTo>
                  <a:pt x="32061" y="39346"/>
                </a:moveTo>
                <a:lnTo>
                  <a:pt x="32061" y="39346"/>
                </a:lnTo>
                <a:cubicBezTo>
                  <a:pt x="32178" y="39891"/>
                  <a:pt x="32178" y="40439"/>
                  <a:pt x="32027" y="40977"/>
                </a:cubicBezTo>
                <a:cubicBezTo>
                  <a:pt x="31823" y="41706"/>
                  <a:pt x="31512" y="42392"/>
                  <a:pt x="31205" y="43070"/>
                </a:cubicBezTo>
                <a:cubicBezTo>
                  <a:pt x="30994" y="43539"/>
                  <a:pt x="30653" y="43903"/>
                  <a:pt x="30222" y="44184"/>
                </a:cubicBezTo>
                <a:cubicBezTo>
                  <a:pt x="29744" y="44495"/>
                  <a:pt x="29219" y="44679"/>
                  <a:pt x="28660" y="44766"/>
                </a:cubicBezTo>
                <a:cubicBezTo>
                  <a:pt x="28550" y="44786"/>
                  <a:pt x="28436" y="44786"/>
                  <a:pt x="28263" y="44802"/>
                </a:cubicBezTo>
                <a:cubicBezTo>
                  <a:pt x="28346" y="44715"/>
                  <a:pt x="28383" y="44662"/>
                  <a:pt x="28430" y="44628"/>
                </a:cubicBezTo>
                <a:cubicBezTo>
                  <a:pt x="28644" y="44468"/>
                  <a:pt x="28864" y="44314"/>
                  <a:pt x="29078" y="44154"/>
                </a:cubicBezTo>
                <a:cubicBezTo>
                  <a:pt x="29343" y="43960"/>
                  <a:pt x="29600" y="43753"/>
                  <a:pt x="29867" y="43565"/>
                </a:cubicBezTo>
                <a:cubicBezTo>
                  <a:pt x="30255" y="43294"/>
                  <a:pt x="30529" y="42930"/>
                  <a:pt x="30763" y="42529"/>
                </a:cubicBezTo>
                <a:cubicBezTo>
                  <a:pt x="30981" y="42158"/>
                  <a:pt x="31191" y="41777"/>
                  <a:pt x="31392" y="41392"/>
                </a:cubicBezTo>
                <a:cubicBezTo>
                  <a:pt x="31666" y="40857"/>
                  <a:pt x="31847" y="40289"/>
                  <a:pt x="31967" y="39704"/>
                </a:cubicBezTo>
                <a:cubicBezTo>
                  <a:pt x="31994" y="39583"/>
                  <a:pt x="32031" y="39466"/>
                  <a:pt x="32061" y="39346"/>
                </a:cubicBezTo>
                <a:close/>
                <a:moveTo>
                  <a:pt x="30690" y="44628"/>
                </a:moveTo>
                <a:lnTo>
                  <a:pt x="30690" y="44628"/>
                </a:lnTo>
                <a:cubicBezTo>
                  <a:pt x="30436" y="44886"/>
                  <a:pt x="30185" y="45056"/>
                  <a:pt x="29908" y="45190"/>
                </a:cubicBezTo>
                <a:cubicBezTo>
                  <a:pt x="29875" y="45206"/>
                  <a:pt x="29836" y="45212"/>
                  <a:pt x="29798" y="45212"/>
                </a:cubicBezTo>
                <a:cubicBezTo>
                  <a:pt x="29779" y="45212"/>
                  <a:pt x="29759" y="45210"/>
                  <a:pt x="29740" y="45207"/>
                </a:cubicBezTo>
                <a:cubicBezTo>
                  <a:pt x="29416" y="45163"/>
                  <a:pt x="29088" y="45107"/>
                  <a:pt x="28714" y="45046"/>
                </a:cubicBezTo>
                <a:cubicBezTo>
                  <a:pt x="28951" y="44933"/>
                  <a:pt x="30205" y="44672"/>
                  <a:pt x="30690" y="44628"/>
                </a:cubicBezTo>
                <a:close/>
                <a:moveTo>
                  <a:pt x="34802" y="44950"/>
                </a:moveTo>
                <a:cubicBezTo>
                  <a:pt x="34925" y="44950"/>
                  <a:pt x="35043" y="44960"/>
                  <a:pt x="35150" y="44980"/>
                </a:cubicBezTo>
                <a:cubicBezTo>
                  <a:pt x="34625" y="45173"/>
                  <a:pt x="34114" y="45237"/>
                  <a:pt x="33522" y="45290"/>
                </a:cubicBezTo>
                <a:cubicBezTo>
                  <a:pt x="33817" y="45080"/>
                  <a:pt x="34346" y="44950"/>
                  <a:pt x="34802" y="44950"/>
                </a:cubicBezTo>
                <a:close/>
                <a:moveTo>
                  <a:pt x="28864" y="45204"/>
                </a:moveTo>
                <a:lnTo>
                  <a:pt x="28864" y="45204"/>
                </a:lnTo>
                <a:cubicBezTo>
                  <a:pt x="29035" y="45234"/>
                  <a:pt x="29149" y="45254"/>
                  <a:pt x="29326" y="45290"/>
                </a:cubicBezTo>
                <a:cubicBezTo>
                  <a:pt x="29236" y="45306"/>
                  <a:pt x="29178" y="45316"/>
                  <a:pt x="29131" y="45316"/>
                </a:cubicBezTo>
                <a:cubicBezTo>
                  <a:pt x="29048" y="45316"/>
                  <a:pt x="28999" y="45285"/>
                  <a:pt x="28864" y="45204"/>
                </a:cubicBezTo>
                <a:close/>
                <a:moveTo>
                  <a:pt x="35137" y="45167"/>
                </a:moveTo>
                <a:cubicBezTo>
                  <a:pt x="35117" y="45204"/>
                  <a:pt x="35100" y="45264"/>
                  <a:pt x="35066" y="45287"/>
                </a:cubicBezTo>
                <a:cubicBezTo>
                  <a:pt x="35006" y="45331"/>
                  <a:pt x="34936" y="45364"/>
                  <a:pt x="34866" y="45391"/>
                </a:cubicBezTo>
                <a:cubicBezTo>
                  <a:pt x="34573" y="45505"/>
                  <a:pt x="34275" y="45548"/>
                  <a:pt x="33970" y="45548"/>
                </a:cubicBezTo>
                <a:cubicBezTo>
                  <a:pt x="33882" y="45548"/>
                  <a:pt x="33792" y="45545"/>
                  <a:pt x="33702" y="45538"/>
                </a:cubicBezTo>
                <a:cubicBezTo>
                  <a:pt x="33632" y="45535"/>
                  <a:pt x="33562" y="45498"/>
                  <a:pt x="33452" y="45464"/>
                </a:cubicBezTo>
                <a:cubicBezTo>
                  <a:pt x="34040" y="45357"/>
                  <a:pt x="34582" y="45267"/>
                  <a:pt x="35137" y="45167"/>
                </a:cubicBezTo>
                <a:close/>
                <a:moveTo>
                  <a:pt x="17129" y="45672"/>
                </a:moveTo>
                <a:cubicBezTo>
                  <a:pt x="17498" y="45843"/>
                  <a:pt x="17874" y="45898"/>
                  <a:pt x="18257" y="45898"/>
                </a:cubicBezTo>
                <a:cubicBezTo>
                  <a:pt x="18502" y="45898"/>
                  <a:pt x="18750" y="45876"/>
                  <a:pt x="19001" y="45846"/>
                </a:cubicBezTo>
                <a:lnTo>
                  <a:pt x="19001" y="45846"/>
                </a:lnTo>
                <a:cubicBezTo>
                  <a:pt x="18767" y="46026"/>
                  <a:pt x="18520" y="46153"/>
                  <a:pt x="18242" y="46223"/>
                </a:cubicBezTo>
                <a:cubicBezTo>
                  <a:pt x="18207" y="46233"/>
                  <a:pt x="18168" y="46237"/>
                  <a:pt x="18127" y="46237"/>
                </a:cubicBezTo>
                <a:cubicBezTo>
                  <a:pt x="18080" y="46237"/>
                  <a:pt x="18032" y="46231"/>
                  <a:pt x="17988" y="46220"/>
                </a:cubicBezTo>
                <a:cubicBezTo>
                  <a:pt x="17651" y="46126"/>
                  <a:pt x="17373" y="45926"/>
                  <a:pt x="17129" y="45672"/>
                </a:cubicBezTo>
                <a:close/>
                <a:moveTo>
                  <a:pt x="30582" y="46228"/>
                </a:moveTo>
                <a:cubicBezTo>
                  <a:pt x="30703" y="46228"/>
                  <a:pt x="30812" y="46308"/>
                  <a:pt x="30947" y="46350"/>
                </a:cubicBezTo>
                <a:cubicBezTo>
                  <a:pt x="30827" y="46370"/>
                  <a:pt x="30754" y="46382"/>
                  <a:pt x="30696" y="46382"/>
                </a:cubicBezTo>
                <a:cubicBezTo>
                  <a:pt x="30607" y="46382"/>
                  <a:pt x="30552" y="46354"/>
                  <a:pt x="30412" y="46283"/>
                </a:cubicBezTo>
                <a:cubicBezTo>
                  <a:pt x="30473" y="46243"/>
                  <a:pt x="30529" y="46228"/>
                  <a:pt x="30582" y="46228"/>
                </a:cubicBezTo>
                <a:close/>
                <a:moveTo>
                  <a:pt x="29670" y="46170"/>
                </a:moveTo>
                <a:cubicBezTo>
                  <a:pt x="29727" y="46257"/>
                  <a:pt x="29704" y="46344"/>
                  <a:pt x="29670" y="46467"/>
                </a:cubicBezTo>
                <a:cubicBezTo>
                  <a:pt x="29493" y="46270"/>
                  <a:pt x="29493" y="46267"/>
                  <a:pt x="29670" y="46170"/>
                </a:cubicBezTo>
                <a:close/>
                <a:moveTo>
                  <a:pt x="39464" y="38921"/>
                </a:moveTo>
                <a:cubicBezTo>
                  <a:pt x="39764" y="38921"/>
                  <a:pt x="40036" y="39051"/>
                  <a:pt x="40282" y="39266"/>
                </a:cubicBezTo>
                <a:cubicBezTo>
                  <a:pt x="40523" y="39476"/>
                  <a:pt x="40750" y="39720"/>
                  <a:pt x="40974" y="39954"/>
                </a:cubicBezTo>
                <a:cubicBezTo>
                  <a:pt x="41198" y="40188"/>
                  <a:pt x="41419" y="40429"/>
                  <a:pt x="41653" y="40680"/>
                </a:cubicBezTo>
                <a:cubicBezTo>
                  <a:pt x="41590" y="40797"/>
                  <a:pt x="41539" y="40911"/>
                  <a:pt x="41472" y="41014"/>
                </a:cubicBezTo>
                <a:cubicBezTo>
                  <a:pt x="41115" y="41579"/>
                  <a:pt x="40887" y="42201"/>
                  <a:pt x="40653" y="42826"/>
                </a:cubicBezTo>
                <a:cubicBezTo>
                  <a:pt x="40443" y="43381"/>
                  <a:pt x="40239" y="43943"/>
                  <a:pt x="40011" y="44495"/>
                </a:cubicBezTo>
                <a:cubicBezTo>
                  <a:pt x="39774" y="45073"/>
                  <a:pt x="39403" y="45561"/>
                  <a:pt x="38891" y="45936"/>
                </a:cubicBezTo>
                <a:cubicBezTo>
                  <a:pt x="38631" y="46133"/>
                  <a:pt x="38380" y="46340"/>
                  <a:pt x="38102" y="46518"/>
                </a:cubicBezTo>
                <a:cubicBezTo>
                  <a:pt x="37918" y="46635"/>
                  <a:pt x="37704" y="46711"/>
                  <a:pt x="37504" y="46802"/>
                </a:cubicBezTo>
                <a:cubicBezTo>
                  <a:pt x="37414" y="46840"/>
                  <a:pt x="37324" y="46858"/>
                  <a:pt x="37232" y="46858"/>
                </a:cubicBezTo>
                <a:cubicBezTo>
                  <a:pt x="37149" y="46858"/>
                  <a:pt x="37064" y="46844"/>
                  <a:pt x="36976" y="46818"/>
                </a:cubicBezTo>
                <a:cubicBezTo>
                  <a:pt x="36401" y="46651"/>
                  <a:pt x="35812" y="46561"/>
                  <a:pt x="35220" y="46494"/>
                </a:cubicBezTo>
                <a:cubicBezTo>
                  <a:pt x="34084" y="46367"/>
                  <a:pt x="32940" y="46243"/>
                  <a:pt x="31803" y="46126"/>
                </a:cubicBezTo>
                <a:cubicBezTo>
                  <a:pt x="31492" y="46100"/>
                  <a:pt x="31175" y="46100"/>
                  <a:pt x="30857" y="46076"/>
                </a:cubicBezTo>
                <a:cubicBezTo>
                  <a:pt x="30750" y="46073"/>
                  <a:pt x="30643" y="46073"/>
                  <a:pt x="30546" y="46036"/>
                </a:cubicBezTo>
                <a:cubicBezTo>
                  <a:pt x="30178" y="45892"/>
                  <a:pt x="29814" y="45739"/>
                  <a:pt x="29453" y="45588"/>
                </a:cubicBezTo>
                <a:cubicBezTo>
                  <a:pt x="29419" y="45571"/>
                  <a:pt x="29389" y="45551"/>
                  <a:pt x="29322" y="45515"/>
                </a:cubicBezTo>
                <a:cubicBezTo>
                  <a:pt x="29516" y="45464"/>
                  <a:pt x="29660" y="45421"/>
                  <a:pt x="29804" y="45384"/>
                </a:cubicBezTo>
                <a:cubicBezTo>
                  <a:pt x="29841" y="45373"/>
                  <a:pt x="29883" y="45369"/>
                  <a:pt x="29923" y="45369"/>
                </a:cubicBezTo>
                <a:cubicBezTo>
                  <a:pt x="29940" y="45369"/>
                  <a:pt x="29958" y="45370"/>
                  <a:pt x="29974" y="45371"/>
                </a:cubicBezTo>
                <a:cubicBezTo>
                  <a:pt x="30649" y="45437"/>
                  <a:pt x="31327" y="45467"/>
                  <a:pt x="32004" y="45467"/>
                </a:cubicBezTo>
                <a:cubicBezTo>
                  <a:pt x="32394" y="45467"/>
                  <a:pt x="32783" y="45457"/>
                  <a:pt x="33171" y="45438"/>
                </a:cubicBezTo>
                <a:cubicBezTo>
                  <a:pt x="33175" y="45437"/>
                  <a:pt x="33179" y="45437"/>
                  <a:pt x="33183" y="45437"/>
                </a:cubicBezTo>
                <a:cubicBezTo>
                  <a:pt x="33201" y="45437"/>
                  <a:pt x="33218" y="45442"/>
                  <a:pt x="33251" y="45448"/>
                </a:cubicBezTo>
                <a:cubicBezTo>
                  <a:pt x="33338" y="45615"/>
                  <a:pt x="33518" y="45655"/>
                  <a:pt x="33702" y="45672"/>
                </a:cubicBezTo>
                <a:cubicBezTo>
                  <a:pt x="33795" y="45680"/>
                  <a:pt x="33887" y="45685"/>
                  <a:pt x="33978" y="45685"/>
                </a:cubicBezTo>
                <a:cubicBezTo>
                  <a:pt x="34272" y="45685"/>
                  <a:pt x="34562" y="45640"/>
                  <a:pt x="34842" y="45548"/>
                </a:cubicBezTo>
                <a:cubicBezTo>
                  <a:pt x="34959" y="45504"/>
                  <a:pt x="35066" y="45434"/>
                  <a:pt x="35170" y="45367"/>
                </a:cubicBezTo>
                <a:cubicBezTo>
                  <a:pt x="35240" y="45321"/>
                  <a:pt x="35307" y="45257"/>
                  <a:pt x="35270" y="45150"/>
                </a:cubicBezTo>
                <a:cubicBezTo>
                  <a:pt x="35260" y="45130"/>
                  <a:pt x="35270" y="45090"/>
                  <a:pt x="35287" y="45073"/>
                </a:cubicBezTo>
                <a:cubicBezTo>
                  <a:pt x="35327" y="45023"/>
                  <a:pt x="35394" y="44966"/>
                  <a:pt x="35341" y="44903"/>
                </a:cubicBezTo>
                <a:cubicBezTo>
                  <a:pt x="35294" y="44853"/>
                  <a:pt x="35210" y="44816"/>
                  <a:pt x="35143" y="44812"/>
                </a:cubicBezTo>
                <a:cubicBezTo>
                  <a:pt x="35044" y="44804"/>
                  <a:pt x="34944" y="44799"/>
                  <a:pt x="34845" y="44799"/>
                </a:cubicBezTo>
                <a:cubicBezTo>
                  <a:pt x="34456" y="44799"/>
                  <a:pt x="34072" y="44867"/>
                  <a:pt x="33699" y="45003"/>
                </a:cubicBezTo>
                <a:cubicBezTo>
                  <a:pt x="33612" y="45036"/>
                  <a:pt x="33512" y="45080"/>
                  <a:pt x="33452" y="45147"/>
                </a:cubicBezTo>
                <a:cubicBezTo>
                  <a:pt x="33331" y="45284"/>
                  <a:pt x="33181" y="45301"/>
                  <a:pt x="33014" y="45307"/>
                </a:cubicBezTo>
                <a:cubicBezTo>
                  <a:pt x="32693" y="45320"/>
                  <a:pt x="32372" y="45326"/>
                  <a:pt x="32052" y="45326"/>
                </a:cubicBezTo>
                <a:cubicBezTo>
                  <a:pt x="31526" y="45326"/>
                  <a:pt x="31001" y="45309"/>
                  <a:pt x="30476" y="45274"/>
                </a:cubicBezTo>
                <a:cubicBezTo>
                  <a:pt x="30386" y="45270"/>
                  <a:pt x="30295" y="45250"/>
                  <a:pt x="30145" y="45230"/>
                </a:cubicBezTo>
                <a:cubicBezTo>
                  <a:pt x="30329" y="45087"/>
                  <a:pt x="30476" y="44996"/>
                  <a:pt x="30593" y="44879"/>
                </a:cubicBezTo>
                <a:cubicBezTo>
                  <a:pt x="30847" y="44622"/>
                  <a:pt x="31155" y="44501"/>
                  <a:pt x="31499" y="44421"/>
                </a:cubicBezTo>
                <a:cubicBezTo>
                  <a:pt x="32051" y="44294"/>
                  <a:pt x="32592" y="44114"/>
                  <a:pt x="33137" y="43963"/>
                </a:cubicBezTo>
                <a:cubicBezTo>
                  <a:pt x="33268" y="43930"/>
                  <a:pt x="33401" y="43916"/>
                  <a:pt x="33535" y="43913"/>
                </a:cubicBezTo>
                <a:cubicBezTo>
                  <a:pt x="33963" y="43903"/>
                  <a:pt x="34384" y="43896"/>
                  <a:pt x="34786" y="43732"/>
                </a:cubicBezTo>
                <a:cubicBezTo>
                  <a:pt x="34919" y="43679"/>
                  <a:pt x="35040" y="43602"/>
                  <a:pt x="35177" y="43529"/>
                </a:cubicBezTo>
                <a:cubicBezTo>
                  <a:pt x="35127" y="43425"/>
                  <a:pt x="35087" y="43341"/>
                  <a:pt x="35040" y="43248"/>
                </a:cubicBezTo>
                <a:cubicBezTo>
                  <a:pt x="34960" y="43230"/>
                  <a:pt x="34881" y="43222"/>
                  <a:pt x="34801" y="43222"/>
                </a:cubicBezTo>
                <a:cubicBezTo>
                  <a:pt x="34645" y="43222"/>
                  <a:pt x="34489" y="43250"/>
                  <a:pt x="34334" y="43281"/>
                </a:cubicBezTo>
                <a:cubicBezTo>
                  <a:pt x="34080" y="43335"/>
                  <a:pt x="33829" y="43401"/>
                  <a:pt x="33582" y="43485"/>
                </a:cubicBezTo>
                <a:cubicBezTo>
                  <a:pt x="33428" y="43535"/>
                  <a:pt x="33268" y="43585"/>
                  <a:pt x="33181" y="43749"/>
                </a:cubicBezTo>
                <a:cubicBezTo>
                  <a:pt x="33154" y="43796"/>
                  <a:pt x="33094" y="43826"/>
                  <a:pt x="33044" y="43843"/>
                </a:cubicBezTo>
                <a:cubicBezTo>
                  <a:pt x="32499" y="44003"/>
                  <a:pt x="31950" y="44167"/>
                  <a:pt x="31409" y="44328"/>
                </a:cubicBezTo>
                <a:cubicBezTo>
                  <a:pt x="31372" y="44334"/>
                  <a:pt x="31332" y="44331"/>
                  <a:pt x="31262" y="44338"/>
                </a:cubicBezTo>
                <a:cubicBezTo>
                  <a:pt x="31308" y="44271"/>
                  <a:pt x="31332" y="44221"/>
                  <a:pt x="31372" y="44187"/>
                </a:cubicBezTo>
                <a:cubicBezTo>
                  <a:pt x="31917" y="43666"/>
                  <a:pt x="32462" y="43134"/>
                  <a:pt x="33020" y="42622"/>
                </a:cubicBezTo>
                <a:cubicBezTo>
                  <a:pt x="33472" y="42208"/>
                  <a:pt x="33890" y="41777"/>
                  <a:pt x="34254" y="41288"/>
                </a:cubicBezTo>
                <a:cubicBezTo>
                  <a:pt x="34575" y="40857"/>
                  <a:pt x="34899" y="40422"/>
                  <a:pt x="35294" y="40055"/>
                </a:cubicBezTo>
                <a:cubicBezTo>
                  <a:pt x="35658" y="39720"/>
                  <a:pt x="36043" y="39406"/>
                  <a:pt x="36541" y="39302"/>
                </a:cubicBezTo>
                <a:cubicBezTo>
                  <a:pt x="36828" y="39246"/>
                  <a:pt x="37129" y="39215"/>
                  <a:pt x="37427" y="39205"/>
                </a:cubicBezTo>
                <a:cubicBezTo>
                  <a:pt x="37995" y="39189"/>
                  <a:pt x="38560" y="39159"/>
                  <a:pt x="39105" y="38981"/>
                </a:cubicBezTo>
                <a:cubicBezTo>
                  <a:pt x="39229" y="38941"/>
                  <a:pt x="39348" y="38921"/>
                  <a:pt x="39464" y="38921"/>
                </a:cubicBezTo>
                <a:close/>
                <a:moveTo>
                  <a:pt x="31296" y="46245"/>
                </a:moveTo>
                <a:cubicBezTo>
                  <a:pt x="32282" y="46245"/>
                  <a:pt x="36322" y="46749"/>
                  <a:pt x="36815" y="46945"/>
                </a:cubicBezTo>
                <a:cubicBezTo>
                  <a:pt x="36652" y="46993"/>
                  <a:pt x="36496" y="47003"/>
                  <a:pt x="36344" y="47003"/>
                </a:cubicBezTo>
                <a:cubicBezTo>
                  <a:pt x="36315" y="47003"/>
                  <a:pt x="36286" y="47003"/>
                  <a:pt x="36257" y="47002"/>
                </a:cubicBezTo>
                <a:cubicBezTo>
                  <a:pt x="35334" y="46986"/>
                  <a:pt x="34415" y="46959"/>
                  <a:pt x="33498" y="46825"/>
                </a:cubicBezTo>
                <a:cubicBezTo>
                  <a:pt x="32994" y="46755"/>
                  <a:pt x="32495" y="46635"/>
                  <a:pt x="31997" y="46538"/>
                </a:cubicBezTo>
                <a:cubicBezTo>
                  <a:pt x="31867" y="46511"/>
                  <a:pt x="31730" y="46501"/>
                  <a:pt x="31606" y="46457"/>
                </a:cubicBezTo>
                <a:cubicBezTo>
                  <a:pt x="31459" y="46407"/>
                  <a:pt x="31325" y="46327"/>
                  <a:pt x="31158" y="46250"/>
                </a:cubicBezTo>
                <a:cubicBezTo>
                  <a:pt x="31193" y="46247"/>
                  <a:pt x="31239" y="46245"/>
                  <a:pt x="31296" y="46245"/>
                </a:cubicBezTo>
                <a:close/>
                <a:moveTo>
                  <a:pt x="30924" y="46945"/>
                </a:moveTo>
                <a:cubicBezTo>
                  <a:pt x="30942" y="46945"/>
                  <a:pt x="30957" y="46947"/>
                  <a:pt x="30971" y="46952"/>
                </a:cubicBezTo>
                <a:cubicBezTo>
                  <a:pt x="31248" y="47069"/>
                  <a:pt x="31405" y="47303"/>
                  <a:pt x="31573" y="47621"/>
                </a:cubicBezTo>
                <a:cubicBezTo>
                  <a:pt x="31238" y="47430"/>
                  <a:pt x="30987" y="47253"/>
                  <a:pt x="30780" y="46956"/>
                </a:cubicBezTo>
                <a:cubicBezTo>
                  <a:pt x="30844" y="46953"/>
                  <a:pt x="30889" y="46945"/>
                  <a:pt x="30924" y="46945"/>
                </a:cubicBezTo>
                <a:close/>
                <a:moveTo>
                  <a:pt x="34064" y="47810"/>
                </a:moveTo>
                <a:cubicBezTo>
                  <a:pt x="34212" y="47810"/>
                  <a:pt x="34310" y="47913"/>
                  <a:pt x="34408" y="47992"/>
                </a:cubicBezTo>
                <a:cubicBezTo>
                  <a:pt x="34287" y="47932"/>
                  <a:pt x="34164" y="47875"/>
                  <a:pt x="34037" y="47811"/>
                </a:cubicBezTo>
                <a:cubicBezTo>
                  <a:pt x="34046" y="47811"/>
                  <a:pt x="34055" y="47810"/>
                  <a:pt x="34064" y="47810"/>
                </a:cubicBezTo>
                <a:close/>
                <a:moveTo>
                  <a:pt x="20319" y="45633"/>
                </a:moveTo>
                <a:cubicBezTo>
                  <a:pt x="20494" y="45633"/>
                  <a:pt x="20643" y="45694"/>
                  <a:pt x="20747" y="45842"/>
                </a:cubicBezTo>
                <a:cubicBezTo>
                  <a:pt x="20914" y="46086"/>
                  <a:pt x="21098" y="46327"/>
                  <a:pt x="21235" y="46588"/>
                </a:cubicBezTo>
                <a:cubicBezTo>
                  <a:pt x="21395" y="46882"/>
                  <a:pt x="21419" y="47206"/>
                  <a:pt x="21335" y="47541"/>
                </a:cubicBezTo>
                <a:cubicBezTo>
                  <a:pt x="21265" y="47818"/>
                  <a:pt x="21211" y="48102"/>
                  <a:pt x="21148" y="48383"/>
                </a:cubicBezTo>
                <a:cubicBezTo>
                  <a:pt x="21081" y="48681"/>
                  <a:pt x="20954" y="48948"/>
                  <a:pt x="20750" y="49176"/>
                </a:cubicBezTo>
                <a:cubicBezTo>
                  <a:pt x="20619" y="49316"/>
                  <a:pt x="20486" y="49450"/>
                  <a:pt x="20319" y="49563"/>
                </a:cubicBezTo>
                <a:cubicBezTo>
                  <a:pt x="20345" y="49513"/>
                  <a:pt x="20365" y="49460"/>
                  <a:pt x="20395" y="49413"/>
                </a:cubicBezTo>
                <a:cubicBezTo>
                  <a:pt x="20680" y="48965"/>
                  <a:pt x="20864" y="48483"/>
                  <a:pt x="20887" y="47955"/>
                </a:cubicBezTo>
                <a:cubicBezTo>
                  <a:pt x="20927" y="47139"/>
                  <a:pt x="20633" y="46491"/>
                  <a:pt x="19921" y="46059"/>
                </a:cubicBezTo>
                <a:cubicBezTo>
                  <a:pt x="19894" y="46043"/>
                  <a:pt x="19867" y="46033"/>
                  <a:pt x="19844" y="46016"/>
                </a:cubicBezTo>
                <a:cubicBezTo>
                  <a:pt x="19764" y="45959"/>
                  <a:pt x="19687" y="45906"/>
                  <a:pt x="19563" y="45822"/>
                </a:cubicBezTo>
                <a:cubicBezTo>
                  <a:pt x="19820" y="45715"/>
                  <a:pt x="20038" y="45655"/>
                  <a:pt x="20265" y="45635"/>
                </a:cubicBezTo>
                <a:cubicBezTo>
                  <a:pt x="20283" y="45634"/>
                  <a:pt x="20302" y="45633"/>
                  <a:pt x="20319" y="45633"/>
                </a:cubicBezTo>
                <a:close/>
                <a:moveTo>
                  <a:pt x="31509" y="49500"/>
                </a:moveTo>
                <a:lnTo>
                  <a:pt x="31509" y="49500"/>
                </a:lnTo>
                <a:cubicBezTo>
                  <a:pt x="31777" y="49677"/>
                  <a:pt x="31847" y="49901"/>
                  <a:pt x="31914" y="50122"/>
                </a:cubicBezTo>
                <a:cubicBezTo>
                  <a:pt x="31733" y="49971"/>
                  <a:pt x="31656" y="49754"/>
                  <a:pt x="31509" y="49500"/>
                </a:cubicBezTo>
                <a:close/>
                <a:moveTo>
                  <a:pt x="31292" y="49530"/>
                </a:moveTo>
                <a:lnTo>
                  <a:pt x="31292" y="49530"/>
                </a:lnTo>
                <a:cubicBezTo>
                  <a:pt x="31359" y="49583"/>
                  <a:pt x="31399" y="49604"/>
                  <a:pt x="31415" y="49634"/>
                </a:cubicBezTo>
                <a:cubicBezTo>
                  <a:pt x="31589" y="49921"/>
                  <a:pt x="31756" y="50212"/>
                  <a:pt x="31924" y="50503"/>
                </a:cubicBezTo>
                <a:cubicBezTo>
                  <a:pt x="31950" y="50556"/>
                  <a:pt x="31957" y="50620"/>
                  <a:pt x="31980" y="50724"/>
                </a:cubicBezTo>
                <a:cubicBezTo>
                  <a:pt x="31733" y="50690"/>
                  <a:pt x="31646" y="50546"/>
                  <a:pt x="31566" y="50413"/>
                </a:cubicBezTo>
                <a:cubicBezTo>
                  <a:pt x="31405" y="50162"/>
                  <a:pt x="31288" y="49888"/>
                  <a:pt x="31292" y="49530"/>
                </a:cubicBezTo>
                <a:close/>
                <a:moveTo>
                  <a:pt x="28149" y="45113"/>
                </a:moveTo>
                <a:cubicBezTo>
                  <a:pt x="28457" y="45207"/>
                  <a:pt x="28660" y="45418"/>
                  <a:pt x="28841" y="45658"/>
                </a:cubicBezTo>
                <a:cubicBezTo>
                  <a:pt x="29055" y="45942"/>
                  <a:pt x="29309" y="46193"/>
                  <a:pt x="29460" y="46524"/>
                </a:cubicBezTo>
                <a:cubicBezTo>
                  <a:pt x="29700" y="46705"/>
                  <a:pt x="29657" y="46956"/>
                  <a:pt x="29653" y="47206"/>
                </a:cubicBezTo>
                <a:cubicBezTo>
                  <a:pt x="29650" y="47547"/>
                  <a:pt x="29653" y="47895"/>
                  <a:pt x="29677" y="48243"/>
                </a:cubicBezTo>
                <a:cubicBezTo>
                  <a:pt x="29717" y="48768"/>
                  <a:pt x="29730" y="49299"/>
                  <a:pt x="29684" y="49828"/>
                </a:cubicBezTo>
                <a:cubicBezTo>
                  <a:pt x="29677" y="49901"/>
                  <a:pt x="29670" y="49981"/>
                  <a:pt x="29657" y="50055"/>
                </a:cubicBezTo>
                <a:cubicBezTo>
                  <a:pt x="29560" y="50617"/>
                  <a:pt x="29266" y="51004"/>
                  <a:pt x="28731" y="51215"/>
                </a:cubicBezTo>
                <a:cubicBezTo>
                  <a:pt x="28072" y="51472"/>
                  <a:pt x="27400" y="51676"/>
                  <a:pt x="26701" y="51773"/>
                </a:cubicBezTo>
                <a:cubicBezTo>
                  <a:pt x="26549" y="51795"/>
                  <a:pt x="26398" y="51804"/>
                  <a:pt x="26248" y="51804"/>
                </a:cubicBezTo>
                <a:cubicBezTo>
                  <a:pt x="25688" y="51804"/>
                  <a:pt x="25145" y="51666"/>
                  <a:pt x="24612" y="51466"/>
                </a:cubicBezTo>
                <a:cubicBezTo>
                  <a:pt x="24434" y="51399"/>
                  <a:pt x="24267" y="51305"/>
                  <a:pt x="24093" y="51218"/>
                </a:cubicBezTo>
                <a:cubicBezTo>
                  <a:pt x="24053" y="51198"/>
                  <a:pt x="24023" y="51155"/>
                  <a:pt x="23983" y="51118"/>
                </a:cubicBezTo>
                <a:cubicBezTo>
                  <a:pt x="24016" y="51058"/>
                  <a:pt x="24033" y="51004"/>
                  <a:pt x="24070" y="50968"/>
                </a:cubicBezTo>
                <a:cubicBezTo>
                  <a:pt x="24194" y="50831"/>
                  <a:pt x="24311" y="50687"/>
                  <a:pt x="24451" y="50570"/>
                </a:cubicBezTo>
                <a:cubicBezTo>
                  <a:pt x="25040" y="50068"/>
                  <a:pt x="25374" y="49430"/>
                  <a:pt x="25514" y="48674"/>
                </a:cubicBezTo>
                <a:cubicBezTo>
                  <a:pt x="25564" y="48397"/>
                  <a:pt x="25638" y="48129"/>
                  <a:pt x="25722" y="47862"/>
                </a:cubicBezTo>
                <a:cubicBezTo>
                  <a:pt x="25909" y="47266"/>
                  <a:pt x="26297" y="46825"/>
                  <a:pt x="26795" y="46471"/>
                </a:cubicBezTo>
                <a:cubicBezTo>
                  <a:pt x="26878" y="46407"/>
                  <a:pt x="26969" y="46350"/>
                  <a:pt x="27062" y="46300"/>
                </a:cubicBezTo>
                <a:cubicBezTo>
                  <a:pt x="27527" y="46043"/>
                  <a:pt x="27851" y="45668"/>
                  <a:pt x="28089" y="45200"/>
                </a:cubicBezTo>
                <a:cubicBezTo>
                  <a:pt x="28105" y="45167"/>
                  <a:pt x="28132" y="45137"/>
                  <a:pt x="28149" y="45113"/>
                </a:cubicBezTo>
                <a:close/>
                <a:moveTo>
                  <a:pt x="20024" y="50665"/>
                </a:moveTo>
                <a:cubicBezTo>
                  <a:pt x="20246" y="50665"/>
                  <a:pt x="20463" y="50740"/>
                  <a:pt x="20673" y="50867"/>
                </a:cubicBezTo>
                <a:cubicBezTo>
                  <a:pt x="20907" y="51014"/>
                  <a:pt x="21128" y="51185"/>
                  <a:pt x="21352" y="51349"/>
                </a:cubicBezTo>
                <a:cubicBezTo>
                  <a:pt x="21676" y="51576"/>
                  <a:pt x="21984" y="51817"/>
                  <a:pt x="22315" y="52034"/>
                </a:cubicBezTo>
                <a:cubicBezTo>
                  <a:pt x="22488" y="52145"/>
                  <a:pt x="22696" y="52218"/>
                  <a:pt x="22883" y="52308"/>
                </a:cubicBezTo>
                <a:cubicBezTo>
                  <a:pt x="23000" y="52369"/>
                  <a:pt x="23117" y="52422"/>
                  <a:pt x="23231" y="52476"/>
                </a:cubicBezTo>
                <a:cubicBezTo>
                  <a:pt x="23216" y="52509"/>
                  <a:pt x="23209" y="52523"/>
                  <a:pt x="23203" y="52523"/>
                </a:cubicBezTo>
                <a:cubicBezTo>
                  <a:pt x="23202" y="52523"/>
                  <a:pt x="23201" y="52523"/>
                  <a:pt x="23201" y="52522"/>
                </a:cubicBezTo>
                <a:cubicBezTo>
                  <a:pt x="23054" y="52541"/>
                  <a:pt x="22907" y="52551"/>
                  <a:pt x="22760" y="52551"/>
                </a:cubicBezTo>
                <a:cubicBezTo>
                  <a:pt x="22534" y="52551"/>
                  <a:pt x="22308" y="52527"/>
                  <a:pt x="22087" y="52472"/>
                </a:cubicBezTo>
                <a:cubicBezTo>
                  <a:pt x="21964" y="52442"/>
                  <a:pt x="21847" y="52355"/>
                  <a:pt x="21746" y="52268"/>
                </a:cubicBezTo>
                <a:cubicBezTo>
                  <a:pt x="21409" y="51971"/>
                  <a:pt x="21081" y="51656"/>
                  <a:pt x="20750" y="51352"/>
                </a:cubicBezTo>
                <a:cubicBezTo>
                  <a:pt x="20640" y="51248"/>
                  <a:pt x="20523" y="51148"/>
                  <a:pt x="20412" y="51038"/>
                </a:cubicBezTo>
                <a:cubicBezTo>
                  <a:pt x="20283" y="50912"/>
                  <a:pt x="20126" y="50858"/>
                  <a:pt x="19956" y="50858"/>
                </a:cubicBezTo>
                <a:cubicBezTo>
                  <a:pt x="19923" y="50858"/>
                  <a:pt x="19890" y="50860"/>
                  <a:pt x="19857" y="50864"/>
                </a:cubicBezTo>
                <a:cubicBezTo>
                  <a:pt x="19723" y="50874"/>
                  <a:pt x="19593" y="50887"/>
                  <a:pt x="19396" y="50907"/>
                </a:cubicBezTo>
                <a:cubicBezTo>
                  <a:pt x="19476" y="50841"/>
                  <a:pt x="19506" y="50804"/>
                  <a:pt x="19546" y="50784"/>
                </a:cubicBezTo>
                <a:cubicBezTo>
                  <a:pt x="19708" y="50702"/>
                  <a:pt x="19867" y="50665"/>
                  <a:pt x="20024" y="50665"/>
                </a:cubicBezTo>
                <a:close/>
                <a:moveTo>
                  <a:pt x="28975" y="45618"/>
                </a:moveTo>
                <a:lnTo>
                  <a:pt x="28975" y="45618"/>
                </a:lnTo>
                <a:cubicBezTo>
                  <a:pt x="29185" y="45632"/>
                  <a:pt x="29757" y="45852"/>
                  <a:pt x="30292" y="46123"/>
                </a:cubicBezTo>
                <a:cubicBezTo>
                  <a:pt x="30188" y="46243"/>
                  <a:pt x="30212" y="46367"/>
                  <a:pt x="30309" y="46501"/>
                </a:cubicBezTo>
                <a:cubicBezTo>
                  <a:pt x="30473" y="46518"/>
                  <a:pt x="30656" y="46538"/>
                  <a:pt x="30834" y="46544"/>
                </a:cubicBezTo>
                <a:cubicBezTo>
                  <a:pt x="31332" y="46568"/>
                  <a:pt x="31803" y="46661"/>
                  <a:pt x="32248" y="46902"/>
                </a:cubicBezTo>
                <a:cubicBezTo>
                  <a:pt x="32602" y="47093"/>
                  <a:pt x="32980" y="47243"/>
                  <a:pt x="33348" y="47414"/>
                </a:cubicBezTo>
                <a:cubicBezTo>
                  <a:pt x="33398" y="47437"/>
                  <a:pt x="33462" y="47464"/>
                  <a:pt x="33485" y="47507"/>
                </a:cubicBezTo>
                <a:cubicBezTo>
                  <a:pt x="33656" y="47815"/>
                  <a:pt x="33956" y="47949"/>
                  <a:pt x="34254" y="48082"/>
                </a:cubicBezTo>
                <a:cubicBezTo>
                  <a:pt x="34384" y="48142"/>
                  <a:pt x="34532" y="48176"/>
                  <a:pt x="34669" y="48206"/>
                </a:cubicBezTo>
                <a:cubicBezTo>
                  <a:pt x="34676" y="48208"/>
                  <a:pt x="34684" y="48208"/>
                  <a:pt x="34692" y="48208"/>
                </a:cubicBezTo>
                <a:cubicBezTo>
                  <a:pt x="34735" y="48208"/>
                  <a:pt x="34780" y="48188"/>
                  <a:pt x="34826" y="48179"/>
                </a:cubicBezTo>
                <a:cubicBezTo>
                  <a:pt x="34856" y="48045"/>
                  <a:pt x="34816" y="47955"/>
                  <a:pt x="34709" y="47898"/>
                </a:cubicBezTo>
                <a:cubicBezTo>
                  <a:pt x="34425" y="47745"/>
                  <a:pt x="34137" y="47587"/>
                  <a:pt x="33846" y="47444"/>
                </a:cubicBezTo>
                <a:cubicBezTo>
                  <a:pt x="33595" y="47323"/>
                  <a:pt x="33331" y="47230"/>
                  <a:pt x="33077" y="47119"/>
                </a:cubicBezTo>
                <a:cubicBezTo>
                  <a:pt x="32863" y="47026"/>
                  <a:pt x="32659" y="46922"/>
                  <a:pt x="32385" y="46792"/>
                </a:cubicBezTo>
                <a:lnTo>
                  <a:pt x="32385" y="46792"/>
                </a:lnTo>
                <a:cubicBezTo>
                  <a:pt x="32407" y="46792"/>
                  <a:pt x="32427" y="46792"/>
                  <a:pt x="32445" y="46792"/>
                </a:cubicBezTo>
                <a:cubicBezTo>
                  <a:pt x="32481" y="46792"/>
                  <a:pt x="32512" y="46792"/>
                  <a:pt x="32538" y="46792"/>
                </a:cubicBezTo>
                <a:cubicBezTo>
                  <a:pt x="32576" y="46792"/>
                  <a:pt x="32606" y="46793"/>
                  <a:pt x="32632" y="46802"/>
                </a:cubicBezTo>
                <a:cubicBezTo>
                  <a:pt x="33702" y="47086"/>
                  <a:pt x="34802" y="47106"/>
                  <a:pt x="35896" y="47153"/>
                </a:cubicBezTo>
                <a:cubicBezTo>
                  <a:pt x="35973" y="47156"/>
                  <a:pt x="36051" y="47158"/>
                  <a:pt x="36128" y="47158"/>
                </a:cubicBezTo>
                <a:cubicBezTo>
                  <a:pt x="36445" y="47158"/>
                  <a:pt x="36758" y="47130"/>
                  <a:pt x="37076" y="47079"/>
                </a:cubicBezTo>
                <a:cubicBezTo>
                  <a:pt x="37110" y="47074"/>
                  <a:pt x="37146" y="47071"/>
                  <a:pt x="37183" y="47071"/>
                </a:cubicBezTo>
                <a:cubicBezTo>
                  <a:pt x="37262" y="47071"/>
                  <a:pt x="37343" y="47083"/>
                  <a:pt x="37414" y="47106"/>
                </a:cubicBezTo>
                <a:cubicBezTo>
                  <a:pt x="38059" y="47323"/>
                  <a:pt x="38667" y="47604"/>
                  <a:pt x="39216" y="48005"/>
                </a:cubicBezTo>
                <a:cubicBezTo>
                  <a:pt x="39573" y="48266"/>
                  <a:pt x="39904" y="48567"/>
                  <a:pt x="40152" y="48935"/>
                </a:cubicBezTo>
                <a:cubicBezTo>
                  <a:pt x="40754" y="49831"/>
                  <a:pt x="41376" y="50714"/>
                  <a:pt x="41897" y="51656"/>
                </a:cubicBezTo>
                <a:cubicBezTo>
                  <a:pt x="41944" y="51740"/>
                  <a:pt x="41987" y="51827"/>
                  <a:pt x="42044" y="51941"/>
                </a:cubicBezTo>
                <a:cubicBezTo>
                  <a:pt x="41937" y="51961"/>
                  <a:pt x="41844" y="51984"/>
                  <a:pt x="41757" y="51991"/>
                </a:cubicBezTo>
                <a:cubicBezTo>
                  <a:pt x="41556" y="52011"/>
                  <a:pt x="41355" y="52021"/>
                  <a:pt x="41155" y="52044"/>
                </a:cubicBezTo>
                <a:cubicBezTo>
                  <a:pt x="40396" y="52134"/>
                  <a:pt x="39744" y="52479"/>
                  <a:pt x="39135" y="52914"/>
                </a:cubicBezTo>
                <a:cubicBezTo>
                  <a:pt x="38962" y="53037"/>
                  <a:pt x="38781" y="53154"/>
                  <a:pt x="38590" y="53245"/>
                </a:cubicBezTo>
                <a:cubicBezTo>
                  <a:pt x="38349" y="53361"/>
                  <a:pt x="38092" y="53426"/>
                  <a:pt x="37837" y="53426"/>
                </a:cubicBezTo>
                <a:cubicBezTo>
                  <a:pt x="37464" y="53426"/>
                  <a:pt x="37095" y="53288"/>
                  <a:pt x="36782" y="52970"/>
                </a:cubicBezTo>
                <a:cubicBezTo>
                  <a:pt x="36518" y="52706"/>
                  <a:pt x="36277" y="52412"/>
                  <a:pt x="36066" y="52104"/>
                </a:cubicBezTo>
                <a:cubicBezTo>
                  <a:pt x="35662" y="51506"/>
                  <a:pt x="35280" y="50891"/>
                  <a:pt x="34903" y="50279"/>
                </a:cubicBezTo>
                <a:cubicBezTo>
                  <a:pt x="34568" y="49731"/>
                  <a:pt x="34174" y="49236"/>
                  <a:pt x="33669" y="48841"/>
                </a:cubicBezTo>
                <a:cubicBezTo>
                  <a:pt x="33271" y="48530"/>
                  <a:pt x="32823" y="48306"/>
                  <a:pt x="32382" y="48076"/>
                </a:cubicBezTo>
                <a:cubicBezTo>
                  <a:pt x="32348" y="48059"/>
                  <a:pt x="32315" y="48039"/>
                  <a:pt x="32278" y="48025"/>
                </a:cubicBezTo>
                <a:cubicBezTo>
                  <a:pt x="31997" y="47922"/>
                  <a:pt x="31787" y="47741"/>
                  <a:pt x="31646" y="47470"/>
                </a:cubicBezTo>
                <a:cubicBezTo>
                  <a:pt x="31559" y="47303"/>
                  <a:pt x="31425" y="47156"/>
                  <a:pt x="31295" y="47012"/>
                </a:cubicBezTo>
                <a:cubicBezTo>
                  <a:pt x="31191" y="46895"/>
                  <a:pt x="31048" y="46822"/>
                  <a:pt x="30891" y="46808"/>
                </a:cubicBezTo>
                <a:cubicBezTo>
                  <a:pt x="30879" y="46807"/>
                  <a:pt x="30868" y="46807"/>
                  <a:pt x="30857" y="46807"/>
                </a:cubicBezTo>
                <a:cubicBezTo>
                  <a:pt x="30687" y="46807"/>
                  <a:pt x="30616" y="46928"/>
                  <a:pt x="30710" y="47076"/>
                </a:cubicBezTo>
                <a:cubicBezTo>
                  <a:pt x="30784" y="47196"/>
                  <a:pt x="30884" y="47307"/>
                  <a:pt x="30994" y="47397"/>
                </a:cubicBezTo>
                <a:cubicBezTo>
                  <a:pt x="31158" y="47531"/>
                  <a:pt x="31325" y="47664"/>
                  <a:pt x="31512" y="47761"/>
                </a:cubicBezTo>
                <a:cubicBezTo>
                  <a:pt x="31710" y="47858"/>
                  <a:pt x="31827" y="48005"/>
                  <a:pt x="31920" y="48189"/>
                </a:cubicBezTo>
                <a:cubicBezTo>
                  <a:pt x="32418" y="49145"/>
                  <a:pt x="33070" y="49981"/>
                  <a:pt x="33863" y="50717"/>
                </a:cubicBezTo>
                <a:cubicBezTo>
                  <a:pt x="34107" y="50941"/>
                  <a:pt x="34348" y="51182"/>
                  <a:pt x="34585" y="51419"/>
                </a:cubicBezTo>
                <a:cubicBezTo>
                  <a:pt x="34762" y="51603"/>
                  <a:pt x="34949" y="51787"/>
                  <a:pt x="35117" y="51987"/>
                </a:cubicBezTo>
                <a:cubicBezTo>
                  <a:pt x="35822" y="52823"/>
                  <a:pt x="36130" y="53806"/>
                  <a:pt x="36140" y="54893"/>
                </a:cubicBezTo>
                <a:cubicBezTo>
                  <a:pt x="36143" y="55538"/>
                  <a:pt x="36046" y="56170"/>
                  <a:pt x="35822" y="56785"/>
                </a:cubicBezTo>
                <a:cubicBezTo>
                  <a:pt x="35541" y="57544"/>
                  <a:pt x="35070" y="58163"/>
                  <a:pt x="34465" y="58691"/>
                </a:cubicBezTo>
                <a:cubicBezTo>
                  <a:pt x="33870" y="59206"/>
                  <a:pt x="33201" y="59567"/>
                  <a:pt x="32459" y="59808"/>
                </a:cubicBezTo>
                <a:cubicBezTo>
                  <a:pt x="32406" y="59824"/>
                  <a:pt x="32366" y="59834"/>
                  <a:pt x="32333" y="59834"/>
                </a:cubicBezTo>
                <a:cubicBezTo>
                  <a:pt x="32268" y="59834"/>
                  <a:pt x="32231" y="59796"/>
                  <a:pt x="32178" y="59701"/>
                </a:cubicBezTo>
                <a:cubicBezTo>
                  <a:pt x="32131" y="59617"/>
                  <a:pt x="32094" y="59527"/>
                  <a:pt x="32074" y="59433"/>
                </a:cubicBezTo>
                <a:cubicBezTo>
                  <a:pt x="31940" y="58892"/>
                  <a:pt x="31817" y="58347"/>
                  <a:pt x="31683" y="57805"/>
                </a:cubicBezTo>
                <a:cubicBezTo>
                  <a:pt x="31512" y="57110"/>
                  <a:pt x="31482" y="56401"/>
                  <a:pt x="31476" y="55685"/>
                </a:cubicBezTo>
                <a:cubicBezTo>
                  <a:pt x="31472" y="55418"/>
                  <a:pt x="31466" y="55147"/>
                  <a:pt x="31489" y="54879"/>
                </a:cubicBezTo>
                <a:cubicBezTo>
                  <a:pt x="31559" y="54000"/>
                  <a:pt x="31349" y="53178"/>
                  <a:pt x="31038" y="52372"/>
                </a:cubicBezTo>
                <a:cubicBezTo>
                  <a:pt x="30844" y="51870"/>
                  <a:pt x="30656" y="51365"/>
                  <a:pt x="30463" y="50857"/>
                </a:cubicBezTo>
                <a:cubicBezTo>
                  <a:pt x="30192" y="50148"/>
                  <a:pt x="30071" y="49413"/>
                  <a:pt x="30101" y="48651"/>
                </a:cubicBezTo>
                <a:cubicBezTo>
                  <a:pt x="30112" y="48363"/>
                  <a:pt x="30105" y="48076"/>
                  <a:pt x="30105" y="47788"/>
                </a:cubicBezTo>
                <a:cubicBezTo>
                  <a:pt x="30108" y="47704"/>
                  <a:pt x="30108" y="47624"/>
                  <a:pt x="30158" y="47524"/>
                </a:cubicBezTo>
                <a:cubicBezTo>
                  <a:pt x="30513" y="48126"/>
                  <a:pt x="30864" y="48724"/>
                  <a:pt x="31225" y="49333"/>
                </a:cubicBezTo>
                <a:cubicBezTo>
                  <a:pt x="31078" y="49614"/>
                  <a:pt x="31145" y="49888"/>
                  <a:pt x="31262" y="50162"/>
                </a:cubicBezTo>
                <a:cubicBezTo>
                  <a:pt x="31355" y="50373"/>
                  <a:pt x="31472" y="50570"/>
                  <a:pt x="31643" y="50734"/>
                </a:cubicBezTo>
                <a:cubicBezTo>
                  <a:pt x="31720" y="50805"/>
                  <a:pt x="31801" y="50850"/>
                  <a:pt x="31900" y="50850"/>
                </a:cubicBezTo>
                <a:cubicBezTo>
                  <a:pt x="31926" y="50850"/>
                  <a:pt x="31952" y="50847"/>
                  <a:pt x="31980" y="50841"/>
                </a:cubicBezTo>
                <a:cubicBezTo>
                  <a:pt x="32061" y="50821"/>
                  <a:pt x="32141" y="50821"/>
                  <a:pt x="32241" y="50814"/>
                </a:cubicBezTo>
                <a:cubicBezTo>
                  <a:pt x="32198" y="50322"/>
                  <a:pt x="32061" y="49871"/>
                  <a:pt x="31736" y="49503"/>
                </a:cubicBezTo>
                <a:cubicBezTo>
                  <a:pt x="31683" y="49443"/>
                  <a:pt x="31609" y="49359"/>
                  <a:pt x="31536" y="49349"/>
                </a:cubicBezTo>
                <a:cubicBezTo>
                  <a:pt x="31349" y="49326"/>
                  <a:pt x="31285" y="49186"/>
                  <a:pt x="31208" y="49059"/>
                </a:cubicBezTo>
                <a:cubicBezTo>
                  <a:pt x="30824" y="48413"/>
                  <a:pt x="30439" y="47765"/>
                  <a:pt x="30055" y="47123"/>
                </a:cubicBezTo>
                <a:cubicBezTo>
                  <a:pt x="29978" y="46996"/>
                  <a:pt x="29898" y="46875"/>
                  <a:pt x="29847" y="46742"/>
                </a:cubicBezTo>
                <a:cubicBezTo>
                  <a:pt x="29811" y="46645"/>
                  <a:pt x="29811" y="46534"/>
                  <a:pt x="29821" y="46434"/>
                </a:cubicBezTo>
                <a:cubicBezTo>
                  <a:pt x="29842" y="46162"/>
                  <a:pt x="29822" y="46046"/>
                  <a:pt x="29692" y="46046"/>
                </a:cubicBezTo>
                <a:cubicBezTo>
                  <a:pt x="29622" y="46046"/>
                  <a:pt x="29522" y="46079"/>
                  <a:pt x="29379" y="46140"/>
                </a:cubicBezTo>
                <a:cubicBezTo>
                  <a:pt x="29312" y="46056"/>
                  <a:pt x="29239" y="45969"/>
                  <a:pt x="29169" y="45882"/>
                </a:cubicBezTo>
                <a:cubicBezTo>
                  <a:pt x="29105" y="45799"/>
                  <a:pt x="29045" y="45708"/>
                  <a:pt x="28975" y="45618"/>
                </a:cubicBezTo>
                <a:close/>
                <a:moveTo>
                  <a:pt x="22935" y="1"/>
                </a:moveTo>
                <a:cubicBezTo>
                  <a:pt x="22545" y="1"/>
                  <a:pt x="22156" y="41"/>
                  <a:pt x="21770" y="84"/>
                </a:cubicBezTo>
                <a:cubicBezTo>
                  <a:pt x="21340" y="132"/>
                  <a:pt x="20910" y="160"/>
                  <a:pt x="20479" y="160"/>
                </a:cubicBezTo>
                <a:cubicBezTo>
                  <a:pt x="20152" y="160"/>
                  <a:pt x="19825" y="144"/>
                  <a:pt x="19496" y="107"/>
                </a:cubicBezTo>
                <a:cubicBezTo>
                  <a:pt x="19217" y="77"/>
                  <a:pt x="18934" y="70"/>
                  <a:pt x="18650" y="70"/>
                </a:cubicBezTo>
                <a:cubicBezTo>
                  <a:pt x="18587" y="70"/>
                  <a:pt x="18523" y="70"/>
                  <a:pt x="18460" y="71"/>
                </a:cubicBezTo>
                <a:cubicBezTo>
                  <a:pt x="18038" y="81"/>
                  <a:pt x="17634" y="168"/>
                  <a:pt x="17296" y="435"/>
                </a:cubicBezTo>
                <a:cubicBezTo>
                  <a:pt x="16915" y="733"/>
                  <a:pt x="16571" y="1074"/>
                  <a:pt x="16320" y="1488"/>
                </a:cubicBezTo>
                <a:cubicBezTo>
                  <a:pt x="16079" y="1879"/>
                  <a:pt x="15882" y="2297"/>
                  <a:pt x="15665" y="2709"/>
                </a:cubicBezTo>
                <a:cubicBezTo>
                  <a:pt x="15444" y="3130"/>
                  <a:pt x="15327" y="3585"/>
                  <a:pt x="15257" y="4053"/>
                </a:cubicBezTo>
                <a:cubicBezTo>
                  <a:pt x="15146" y="4765"/>
                  <a:pt x="15193" y="5474"/>
                  <a:pt x="15290" y="6182"/>
                </a:cubicBezTo>
                <a:cubicBezTo>
                  <a:pt x="15297" y="6239"/>
                  <a:pt x="15307" y="6293"/>
                  <a:pt x="15313" y="6353"/>
                </a:cubicBezTo>
                <a:cubicBezTo>
                  <a:pt x="15317" y="6406"/>
                  <a:pt x="15327" y="6460"/>
                  <a:pt x="15330" y="6517"/>
                </a:cubicBezTo>
                <a:cubicBezTo>
                  <a:pt x="15113" y="5942"/>
                  <a:pt x="14742" y="5504"/>
                  <a:pt x="14274" y="5123"/>
                </a:cubicBezTo>
                <a:cubicBezTo>
                  <a:pt x="13692" y="4651"/>
                  <a:pt x="13137" y="4150"/>
                  <a:pt x="12615" y="3608"/>
                </a:cubicBezTo>
                <a:cubicBezTo>
                  <a:pt x="12251" y="3230"/>
                  <a:pt x="11830" y="2926"/>
                  <a:pt x="11372" y="2672"/>
                </a:cubicBezTo>
                <a:cubicBezTo>
                  <a:pt x="10780" y="2341"/>
                  <a:pt x="10118" y="2187"/>
                  <a:pt x="9459" y="2060"/>
                </a:cubicBezTo>
                <a:cubicBezTo>
                  <a:pt x="9195" y="2010"/>
                  <a:pt x="8999" y="1975"/>
                  <a:pt x="8826" y="1975"/>
                </a:cubicBezTo>
                <a:cubicBezTo>
                  <a:pt x="8481" y="1975"/>
                  <a:pt x="8227" y="2111"/>
                  <a:pt x="7710" y="2525"/>
                </a:cubicBezTo>
                <a:cubicBezTo>
                  <a:pt x="7105" y="3013"/>
                  <a:pt x="6514" y="3514"/>
                  <a:pt x="5895" y="3993"/>
                </a:cubicBezTo>
                <a:cubicBezTo>
                  <a:pt x="5367" y="4397"/>
                  <a:pt x="4815" y="4765"/>
                  <a:pt x="4183" y="4999"/>
                </a:cubicBezTo>
                <a:cubicBezTo>
                  <a:pt x="4133" y="5019"/>
                  <a:pt x="4083" y="5049"/>
                  <a:pt x="4043" y="5072"/>
                </a:cubicBezTo>
                <a:cubicBezTo>
                  <a:pt x="4043" y="5196"/>
                  <a:pt x="4126" y="5196"/>
                  <a:pt x="4200" y="5213"/>
                </a:cubicBezTo>
                <a:cubicBezTo>
                  <a:pt x="4645" y="5303"/>
                  <a:pt x="5086" y="5380"/>
                  <a:pt x="5514" y="5547"/>
                </a:cubicBezTo>
                <a:cubicBezTo>
                  <a:pt x="6039" y="5755"/>
                  <a:pt x="6467" y="6065"/>
                  <a:pt x="6758" y="6567"/>
                </a:cubicBezTo>
                <a:cubicBezTo>
                  <a:pt x="6875" y="6771"/>
                  <a:pt x="7038" y="6955"/>
                  <a:pt x="7206" y="7125"/>
                </a:cubicBezTo>
                <a:cubicBezTo>
                  <a:pt x="7517" y="7443"/>
                  <a:pt x="7841" y="7744"/>
                  <a:pt x="8169" y="8041"/>
                </a:cubicBezTo>
                <a:cubicBezTo>
                  <a:pt x="8687" y="8509"/>
                  <a:pt x="9098" y="9064"/>
                  <a:pt x="9472" y="9650"/>
                </a:cubicBezTo>
                <a:cubicBezTo>
                  <a:pt x="9506" y="9703"/>
                  <a:pt x="9523" y="9763"/>
                  <a:pt x="9559" y="9847"/>
                </a:cubicBezTo>
                <a:cubicBezTo>
                  <a:pt x="8981" y="10134"/>
                  <a:pt x="8429" y="10429"/>
                  <a:pt x="7868" y="10696"/>
                </a:cubicBezTo>
                <a:cubicBezTo>
                  <a:pt x="6691" y="11251"/>
                  <a:pt x="5504" y="11786"/>
                  <a:pt x="4330" y="12338"/>
                </a:cubicBezTo>
                <a:cubicBezTo>
                  <a:pt x="3832" y="12572"/>
                  <a:pt x="3357" y="12839"/>
                  <a:pt x="2909" y="13160"/>
                </a:cubicBezTo>
                <a:cubicBezTo>
                  <a:pt x="2351" y="13561"/>
                  <a:pt x="1910" y="14060"/>
                  <a:pt x="1649" y="14702"/>
                </a:cubicBezTo>
                <a:cubicBezTo>
                  <a:pt x="1438" y="15213"/>
                  <a:pt x="1224" y="15718"/>
                  <a:pt x="990" y="16213"/>
                </a:cubicBezTo>
                <a:cubicBezTo>
                  <a:pt x="699" y="16825"/>
                  <a:pt x="378" y="17433"/>
                  <a:pt x="71" y="18042"/>
                </a:cubicBezTo>
                <a:cubicBezTo>
                  <a:pt x="44" y="18102"/>
                  <a:pt x="27" y="18172"/>
                  <a:pt x="1" y="18236"/>
                </a:cubicBezTo>
                <a:cubicBezTo>
                  <a:pt x="97" y="18236"/>
                  <a:pt x="161" y="18212"/>
                  <a:pt x="201" y="18172"/>
                </a:cubicBezTo>
                <a:cubicBezTo>
                  <a:pt x="398" y="17985"/>
                  <a:pt x="589" y="17794"/>
                  <a:pt x="780" y="17604"/>
                </a:cubicBezTo>
                <a:cubicBezTo>
                  <a:pt x="1391" y="16985"/>
                  <a:pt x="2027" y="16400"/>
                  <a:pt x="2836" y="16039"/>
                </a:cubicBezTo>
                <a:cubicBezTo>
                  <a:pt x="3010" y="15962"/>
                  <a:pt x="3187" y="15878"/>
                  <a:pt x="3361" y="15798"/>
                </a:cubicBezTo>
                <a:cubicBezTo>
                  <a:pt x="4474" y="15313"/>
                  <a:pt x="5628" y="14986"/>
                  <a:pt x="6841" y="14926"/>
                </a:cubicBezTo>
                <a:cubicBezTo>
                  <a:pt x="7470" y="14895"/>
                  <a:pt x="8092" y="14859"/>
                  <a:pt x="8710" y="14762"/>
                </a:cubicBezTo>
                <a:cubicBezTo>
                  <a:pt x="9195" y="14685"/>
                  <a:pt x="9680" y="14628"/>
                  <a:pt x="10168" y="14574"/>
                </a:cubicBezTo>
                <a:cubicBezTo>
                  <a:pt x="10367" y="14552"/>
                  <a:pt x="10564" y="14540"/>
                  <a:pt x="10761" y="14540"/>
                </a:cubicBezTo>
                <a:cubicBezTo>
                  <a:pt x="11272" y="14540"/>
                  <a:pt x="11775" y="14621"/>
                  <a:pt x="12268" y="14812"/>
                </a:cubicBezTo>
                <a:cubicBezTo>
                  <a:pt x="12742" y="14992"/>
                  <a:pt x="13234" y="15143"/>
                  <a:pt x="13705" y="15330"/>
                </a:cubicBezTo>
                <a:cubicBezTo>
                  <a:pt x="14611" y="15688"/>
                  <a:pt x="15547" y="15932"/>
                  <a:pt x="16504" y="16112"/>
                </a:cubicBezTo>
                <a:cubicBezTo>
                  <a:pt x="17186" y="16239"/>
                  <a:pt x="17881" y="16290"/>
                  <a:pt x="18540" y="16514"/>
                </a:cubicBezTo>
                <a:cubicBezTo>
                  <a:pt x="18562" y="16520"/>
                  <a:pt x="18586" y="16523"/>
                  <a:pt x="18610" y="16523"/>
                </a:cubicBezTo>
                <a:cubicBezTo>
                  <a:pt x="18659" y="16523"/>
                  <a:pt x="18711" y="16514"/>
                  <a:pt x="18767" y="16514"/>
                </a:cubicBezTo>
                <a:cubicBezTo>
                  <a:pt x="18767" y="16233"/>
                  <a:pt x="18757" y="15985"/>
                  <a:pt x="18771" y="15735"/>
                </a:cubicBezTo>
                <a:cubicBezTo>
                  <a:pt x="18784" y="15484"/>
                  <a:pt x="18724" y="15230"/>
                  <a:pt x="18791" y="14966"/>
                </a:cubicBezTo>
                <a:cubicBezTo>
                  <a:pt x="19185" y="15170"/>
                  <a:pt x="19429" y="15517"/>
                  <a:pt x="19774" y="15788"/>
                </a:cubicBezTo>
                <a:cubicBezTo>
                  <a:pt x="20105" y="15588"/>
                  <a:pt x="20429" y="15387"/>
                  <a:pt x="20757" y="15186"/>
                </a:cubicBezTo>
                <a:cubicBezTo>
                  <a:pt x="21078" y="14992"/>
                  <a:pt x="21345" y="14715"/>
                  <a:pt x="21693" y="14518"/>
                </a:cubicBezTo>
                <a:cubicBezTo>
                  <a:pt x="21776" y="14962"/>
                  <a:pt x="21853" y="15377"/>
                  <a:pt x="21933" y="15788"/>
                </a:cubicBezTo>
                <a:cubicBezTo>
                  <a:pt x="21716" y="15761"/>
                  <a:pt x="21485" y="15738"/>
                  <a:pt x="21261" y="15701"/>
                </a:cubicBezTo>
                <a:cubicBezTo>
                  <a:pt x="21193" y="15691"/>
                  <a:pt x="21128" y="15685"/>
                  <a:pt x="21064" y="15685"/>
                </a:cubicBezTo>
                <a:cubicBezTo>
                  <a:pt x="20724" y="15685"/>
                  <a:pt x="20452" y="15836"/>
                  <a:pt x="20232" y="16132"/>
                </a:cubicBezTo>
                <a:cubicBezTo>
                  <a:pt x="20111" y="16296"/>
                  <a:pt x="19981" y="16450"/>
                  <a:pt x="19844" y="16597"/>
                </a:cubicBezTo>
                <a:cubicBezTo>
                  <a:pt x="19463" y="17011"/>
                  <a:pt x="19000" y="17283"/>
                  <a:pt x="18460" y="17283"/>
                </a:cubicBezTo>
                <a:cubicBezTo>
                  <a:pt x="18193" y="17283"/>
                  <a:pt x="17908" y="17217"/>
                  <a:pt x="17604" y="17069"/>
                </a:cubicBezTo>
                <a:cubicBezTo>
                  <a:pt x="17467" y="16998"/>
                  <a:pt x="17333" y="16925"/>
                  <a:pt x="17189" y="16865"/>
                </a:cubicBezTo>
                <a:cubicBezTo>
                  <a:pt x="16928" y="16748"/>
                  <a:pt x="16668" y="16617"/>
                  <a:pt x="16397" y="16520"/>
                </a:cubicBezTo>
                <a:cubicBezTo>
                  <a:pt x="15892" y="16336"/>
                  <a:pt x="15377" y="16173"/>
                  <a:pt x="14865" y="16002"/>
                </a:cubicBezTo>
                <a:cubicBezTo>
                  <a:pt x="14666" y="15935"/>
                  <a:pt x="14466" y="15892"/>
                  <a:pt x="14267" y="15892"/>
                </a:cubicBezTo>
                <a:cubicBezTo>
                  <a:pt x="14063" y="15892"/>
                  <a:pt x="13860" y="15937"/>
                  <a:pt x="13662" y="16046"/>
                </a:cubicBezTo>
                <a:cubicBezTo>
                  <a:pt x="13444" y="16163"/>
                  <a:pt x="13237" y="16306"/>
                  <a:pt x="13053" y="16470"/>
                </a:cubicBezTo>
                <a:cubicBezTo>
                  <a:pt x="12806" y="16688"/>
                  <a:pt x="12706" y="16972"/>
                  <a:pt x="12776" y="17306"/>
                </a:cubicBezTo>
                <a:cubicBezTo>
                  <a:pt x="12806" y="17436"/>
                  <a:pt x="12836" y="17570"/>
                  <a:pt x="12869" y="17701"/>
                </a:cubicBezTo>
                <a:cubicBezTo>
                  <a:pt x="12990" y="18195"/>
                  <a:pt x="13137" y="18687"/>
                  <a:pt x="13227" y="19188"/>
                </a:cubicBezTo>
                <a:cubicBezTo>
                  <a:pt x="13478" y="20532"/>
                  <a:pt x="13993" y="21763"/>
                  <a:pt x="14745" y="22903"/>
                </a:cubicBezTo>
                <a:cubicBezTo>
                  <a:pt x="15099" y="23441"/>
                  <a:pt x="15417" y="24003"/>
                  <a:pt x="15751" y="24555"/>
                </a:cubicBezTo>
                <a:cubicBezTo>
                  <a:pt x="15775" y="24581"/>
                  <a:pt x="15802" y="24608"/>
                  <a:pt x="15885" y="24688"/>
                </a:cubicBezTo>
                <a:cubicBezTo>
                  <a:pt x="15932" y="23909"/>
                  <a:pt x="16166" y="23244"/>
                  <a:pt x="16527" y="22632"/>
                </a:cubicBezTo>
                <a:cubicBezTo>
                  <a:pt x="16895" y="22004"/>
                  <a:pt x="17383" y="21499"/>
                  <a:pt x="18025" y="21148"/>
                </a:cubicBezTo>
                <a:cubicBezTo>
                  <a:pt x="18660" y="20803"/>
                  <a:pt x="19342" y="20633"/>
                  <a:pt x="20064" y="20512"/>
                </a:cubicBezTo>
                <a:cubicBezTo>
                  <a:pt x="20105" y="20930"/>
                  <a:pt x="20148" y="21311"/>
                  <a:pt x="20171" y="21696"/>
                </a:cubicBezTo>
                <a:cubicBezTo>
                  <a:pt x="20212" y="22435"/>
                  <a:pt x="20228" y="23174"/>
                  <a:pt x="20282" y="23913"/>
                </a:cubicBezTo>
                <a:cubicBezTo>
                  <a:pt x="20339" y="24688"/>
                  <a:pt x="20329" y="25457"/>
                  <a:pt x="20212" y="26216"/>
                </a:cubicBezTo>
                <a:cubicBezTo>
                  <a:pt x="20145" y="26651"/>
                  <a:pt x="20014" y="27079"/>
                  <a:pt x="19914" y="27507"/>
                </a:cubicBezTo>
                <a:cubicBezTo>
                  <a:pt x="19660" y="28610"/>
                  <a:pt x="19413" y="29720"/>
                  <a:pt x="19158" y="30827"/>
                </a:cubicBezTo>
                <a:cubicBezTo>
                  <a:pt x="19051" y="31292"/>
                  <a:pt x="18934" y="31753"/>
                  <a:pt x="18821" y="32218"/>
                </a:cubicBezTo>
                <a:cubicBezTo>
                  <a:pt x="18757" y="31967"/>
                  <a:pt x="18777" y="31720"/>
                  <a:pt x="18801" y="31475"/>
                </a:cubicBezTo>
                <a:cubicBezTo>
                  <a:pt x="18844" y="30957"/>
                  <a:pt x="18888" y="30439"/>
                  <a:pt x="18921" y="29921"/>
                </a:cubicBezTo>
                <a:cubicBezTo>
                  <a:pt x="18928" y="29747"/>
                  <a:pt x="18924" y="29573"/>
                  <a:pt x="18911" y="29403"/>
                </a:cubicBezTo>
                <a:cubicBezTo>
                  <a:pt x="18858" y="28669"/>
                  <a:pt x="18139" y="28069"/>
                  <a:pt x="17509" y="28069"/>
                </a:cubicBezTo>
                <a:cubicBezTo>
                  <a:pt x="17507" y="28069"/>
                  <a:pt x="17505" y="28069"/>
                  <a:pt x="17503" y="28069"/>
                </a:cubicBezTo>
                <a:cubicBezTo>
                  <a:pt x="17179" y="28069"/>
                  <a:pt x="16851" y="28102"/>
                  <a:pt x="16527" y="28125"/>
                </a:cubicBezTo>
                <a:cubicBezTo>
                  <a:pt x="16320" y="28142"/>
                  <a:pt x="16159" y="28249"/>
                  <a:pt x="16049" y="28420"/>
                </a:cubicBezTo>
                <a:cubicBezTo>
                  <a:pt x="15915" y="28627"/>
                  <a:pt x="15818" y="28871"/>
                  <a:pt x="15651" y="29051"/>
                </a:cubicBezTo>
                <a:cubicBezTo>
                  <a:pt x="15477" y="29239"/>
                  <a:pt x="15233" y="29359"/>
                  <a:pt x="15043" y="29530"/>
                </a:cubicBezTo>
                <a:cubicBezTo>
                  <a:pt x="14307" y="30188"/>
                  <a:pt x="13742" y="30994"/>
                  <a:pt x="13117" y="31746"/>
                </a:cubicBezTo>
                <a:cubicBezTo>
                  <a:pt x="13087" y="31783"/>
                  <a:pt x="13090" y="31847"/>
                  <a:pt x="13073" y="31903"/>
                </a:cubicBezTo>
                <a:cubicBezTo>
                  <a:pt x="13135" y="31938"/>
                  <a:pt x="13192" y="31951"/>
                  <a:pt x="13246" y="31951"/>
                </a:cubicBezTo>
                <a:cubicBezTo>
                  <a:pt x="13318" y="31951"/>
                  <a:pt x="13386" y="31927"/>
                  <a:pt x="13451" y="31900"/>
                </a:cubicBezTo>
                <a:cubicBezTo>
                  <a:pt x="13558" y="31853"/>
                  <a:pt x="13658" y="31796"/>
                  <a:pt x="13755" y="31733"/>
                </a:cubicBezTo>
                <a:cubicBezTo>
                  <a:pt x="14193" y="31459"/>
                  <a:pt x="14541" y="31084"/>
                  <a:pt x="14849" y="30676"/>
                </a:cubicBezTo>
                <a:cubicBezTo>
                  <a:pt x="15173" y="30255"/>
                  <a:pt x="15441" y="29797"/>
                  <a:pt x="15685" y="29329"/>
                </a:cubicBezTo>
                <a:cubicBezTo>
                  <a:pt x="15725" y="29255"/>
                  <a:pt x="15775" y="29169"/>
                  <a:pt x="15842" y="29128"/>
                </a:cubicBezTo>
                <a:cubicBezTo>
                  <a:pt x="16108" y="28973"/>
                  <a:pt x="16370" y="28866"/>
                  <a:pt x="16631" y="28866"/>
                </a:cubicBezTo>
                <a:cubicBezTo>
                  <a:pt x="16922" y="28866"/>
                  <a:pt x="17213" y="28999"/>
                  <a:pt x="17507" y="29346"/>
                </a:cubicBezTo>
                <a:cubicBezTo>
                  <a:pt x="17901" y="29814"/>
                  <a:pt x="18199" y="30345"/>
                  <a:pt x="18343" y="30947"/>
                </a:cubicBezTo>
                <a:cubicBezTo>
                  <a:pt x="18426" y="31285"/>
                  <a:pt x="18506" y="31626"/>
                  <a:pt x="18553" y="31967"/>
                </a:cubicBezTo>
                <a:cubicBezTo>
                  <a:pt x="18627" y="32515"/>
                  <a:pt x="18637" y="33057"/>
                  <a:pt x="18456" y="33592"/>
                </a:cubicBezTo>
                <a:cubicBezTo>
                  <a:pt x="18366" y="33856"/>
                  <a:pt x="18292" y="34123"/>
                  <a:pt x="18209" y="34391"/>
                </a:cubicBezTo>
                <a:cubicBezTo>
                  <a:pt x="17951" y="35237"/>
                  <a:pt x="17550" y="36009"/>
                  <a:pt x="16985" y="36695"/>
                </a:cubicBezTo>
                <a:cubicBezTo>
                  <a:pt x="16417" y="37387"/>
                  <a:pt x="15858" y="38085"/>
                  <a:pt x="15390" y="38851"/>
                </a:cubicBezTo>
                <a:cubicBezTo>
                  <a:pt x="14875" y="39694"/>
                  <a:pt x="14498" y="40603"/>
                  <a:pt x="14280" y="41563"/>
                </a:cubicBezTo>
                <a:cubicBezTo>
                  <a:pt x="14163" y="42067"/>
                  <a:pt x="14096" y="42586"/>
                  <a:pt x="14040" y="43101"/>
                </a:cubicBezTo>
                <a:cubicBezTo>
                  <a:pt x="13896" y="44391"/>
                  <a:pt x="13769" y="45685"/>
                  <a:pt x="13635" y="46976"/>
                </a:cubicBezTo>
                <a:cubicBezTo>
                  <a:pt x="13558" y="47711"/>
                  <a:pt x="13488" y="48447"/>
                  <a:pt x="13404" y="49182"/>
                </a:cubicBezTo>
                <a:cubicBezTo>
                  <a:pt x="13311" y="49985"/>
                  <a:pt x="13217" y="50784"/>
                  <a:pt x="13110" y="51586"/>
                </a:cubicBezTo>
                <a:cubicBezTo>
                  <a:pt x="13040" y="52128"/>
                  <a:pt x="12976" y="52676"/>
                  <a:pt x="12866" y="53211"/>
                </a:cubicBezTo>
                <a:cubicBezTo>
                  <a:pt x="12639" y="54294"/>
                  <a:pt x="12221" y="55301"/>
                  <a:pt x="11535" y="56187"/>
                </a:cubicBezTo>
                <a:cubicBezTo>
                  <a:pt x="11000" y="56875"/>
                  <a:pt x="10476" y="57578"/>
                  <a:pt x="9967" y="58290"/>
                </a:cubicBezTo>
                <a:cubicBezTo>
                  <a:pt x="9329" y="59182"/>
                  <a:pt x="8707" y="60082"/>
                  <a:pt x="8102" y="60998"/>
                </a:cubicBezTo>
                <a:cubicBezTo>
                  <a:pt x="7901" y="61299"/>
                  <a:pt x="7700" y="61610"/>
                  <a:pt x="7603" y="61971"/>
                </a:cubicBezTo>
                <a:cubicBezTo>
                  <a:pt x="7590" y="62028"/>
                  <a:pt x="7593" y="62091"/>
                  <a:pt x="7590" y="62151"/>
                </a:cubicBezTo>
                <a:cubicBezTo>
                  <a:pt x="7605" y="62154"/>
                  <a:pt x="7619" y="62155"/>
                  <a:pt x="7632" y="62155"/>
                </a:cubicBezTo>
                <a:cubicBezTo>
                  <a:pt x="7726" y="62155"/>
                  <a:pt x="7746" y="62084"/>
                  <a:pt x="7784" y="62028"/>
                </a:cubicBezTo>
                <a:cubicBezTo>
                  <a:pt x="8085" y="61593"/>
                  <a:pt x="8359" y="61142"/>
                  <a:pt x="8693" y="60734"/>
                </a:cubicBezTo>
                <a:cubicBezTo>
                  <a:pt x="9740" y="59450"/>
                  <a:pt x="10893" y="58263"/>
                  <a:pt x="12137" y="57170"/>
                </a:cubicBezTo>
                <a:cubicBezTo>
                  <a:pt x="12692" y="56685"/>
                  <a:pt x="13254" y="56193"/>
                  <a:pt x="13779" y="55675"/>
                </a:cubicBezTo>
                <a:cubicBezTo>
                  <a:pt x="14397" y="55070"/>
                  <a:pt x="14976" y="54428"/>
                  <a:pt x="15641" y="53866"/>
                </a:cubicBezTo>
                <a:cubicBezTo>
                  <a:pt x="16046" y="53529"/>
                  <a:pt x="16397" y="53127"/>
                  <a:pt x="16768" y="52750"/>
                </a:cubicBezTo>
                <a:cubicBezTo>
                  <a:pt x="17283" y="52238"/>
                  <a:pt x="17885" y="51840"/>
                  <a:pt x="18466" y="51412"/>
                </a:cubicBezTo>
                <a:cubicBezTo>
                  <a:pt x="18794" y="51172"/>
                  <a:pt x="19168" y="51061"/>
                  <a:pt x="19570" y="51035"/>
                </a:cubicBezTo>
                <a:cubicBezTo>
                  <a:pt x="19657" y="51024"/>
                  <a:pt x="19744" y="51021"/>
                  <a:pt x="19827" y="51008"/>
                </a:cubicBezTo>
                <a:cubicBezTo>
                  <a:pt x="19858" y="51003"/>
                  <a:pt x="19889" y="51001"/>
                  <a:pt x="19918" y="51001"/>
                </a:cubicBezTo>
                <a:cubicBezTo>
                  <a:pt x="20074" y="51001"/>
                  <a:pt x="20211" y="51064"/>
                  <a:pt x="20332" y="51168"/>
                </a:cubicBezTo>
                <a:cubicBezTo>
                  <a:pt x="20406" y="51225"/>
                  <a:pt x="20472" y="51295"/>
                  <a:pt x="20543" y="51362"/>
                </a:cubicBezTo>
                <a:lnTo>
                  <a:pt x="21619" y="52365"/>
                </a:lnTo>
                <a:cubicBezTo>
                  <a:pt x="21780" y="52512"/>
                  <a:pt x="21970" y="52629"/>
                  <a:pt x="22181" y="52646"/>
                </a:cubicBezTo>
                <a:cubicBezTo>
                  <a:pt x="22441" y="52670"/>
                  <a:pt x="22703" y="52673"/>
                  <a:pt x="22963" y="52673"/>
                </a:cubicBezTo>
                <a:cubicBezTo>
                  <a:pt x="23067" y="52673"/>
                  <a:pt x="23171" y="52673"/>
                  <a:pt x="23274" y="52673"/>
                </a:cubicBezTo>
                <a:cubicBezTo>
                  <a:pt x="23351" y="52673"/>
                  <a:pt x="23435" y="52646"/>
                  <a:pt x="23455" y="52529"/>
                </a:cubicBezTo>
                <a:cubicBezTo>
                  <a:pt x="23418" y="52492"/>
                  <a:pt x="23381" y="52432"/>
                  <a:pt x="23324" y="52405"/>
                </a:cubicBezTo>
                <a:cubicBezTo>
                  <a:pt x="23214" y="52338"/>
                  <a:pt x="23087" y="52278"/>
                  <a:pt x="22967" y="52225"/>
                </a:cubicBezTo>
                <a:cubicBezTo>
                  <a:pt x="22605" y="52061"/>
                  <a:pt x="22244" y="51904"/>
                  <a:pt x="21933" y="51653"/>
                </a:cubicBezTo>
                <a:cubicBezTo>
                  <a:pt x="21753" y="51509"/>
                  <a:pt x="21576" y="51369"/>
                  <a:pt x="21392" y="51225"/>
                </a:cubicBezTo>
                <a:cubicBezTo>
                  <a:pt x="21011" y="50928"/>
                  <a:pt x="20630" y="50637"/>
                  <a:pt x="20141" y="50533"/>
                </a:cubicBezTo>
                <a:cubicBezTo>
                  <a:pt x="20128" y="50526"/>
                  <a:pt x="20115" y="50503"/>
                  <a:pt x="20095" y="50476"/>
                </a:cubicBezTo>
                <a:cubicBezTo>
                  <a:pt x="20165" y="50426"/>
                  <a:pt x="20232" y="50376"/>
                  <a:pt x="20309" y="50336"/>
                </a:cubicBezTo>
                <a:cubicBezTo>
                  <a:pt x="20777" y="50068"/>
                  <a:pt x="21225" y="49764"/>
                  <a:pt x="21643" y="49423"/>
                </a:cubicBezTo>
                <a:cubicBezTo>
                  <a:pt x="22004" y="49129"/>
                  <a:pt x="22361" y="48818"/>
                  <a:pt x="22729" y="48520"/>
                </a:cubicBezTo>
                <a:cubicBezTo>
                  <a:pt x="23916" y="47557"/>
                  <a:pt x="25170" y="46681"/>
                  <a:pt x="26427" y="45809"/>
                </a:cubicBezTo>
                <a:cubicBezTo>
                  <a:pt x="26781" y="45561"/>
                  <a:pt x="27126" y="45294"/>
                  <a:pt x="27467" y="45033"/>
                </a:cubicBezTo>
                <a:cubicBezTo>
                  <a:pt x="27554" y="44959"/>
                  <a:pt x="27631" y="44869"/>
                  <a:pt x="27694" y="44772"/>
                </a:cubicBezTo>
                <a:cubicBezTo>
                  <a:pt x="27851" y="44532"/>
                  <a:pt x="27995" y="44281"/>
                  <a:pt x="28149" y="44037"/>
                </a:cubicBezTo>
                <a:cubicBezTo>
                  <a:pt x="28323" y="43766"/>
                  <a:pt x="28430" y="43468"/>
                  <a:pt x="28463" y="43147"/>
                </a:cubicBezTo>
                <a:cubicBezTo>
                  <a:pt x="28500" y="42766"/>
                  <a:pt x="28416" y="42398"/>
                  <a:pt x="28329" y="42034"/>
                </a:cubicBezTo>
                <a:cubicBezTo>
                  <a:pt x="28102" y="41115"/>
                  <a:pt x="28079" y="40188"/>
                  <a:pt x="28152" y="39252"/>
                </a:cubicBezTo>
                <a:cubicBezTo>
                  <a:pt x="28199" y="38704"/>
                  <a:pt x="28236" y="38156"/>
                  <a:pt x="28182" y="37611"/>
                </a:cubicBezTo>
                <a:cubicBezTo>
                  <a:pt x="28136" y="37129"/>
                  <a:pt x="28139" y="36648"/>
                  <a:pt x="28169" y="36166"/>
                </a:cubicBezTo>
                <a:cubicBezTo>
                  <a:pt x="28186" y="35929"/>
                  <a:pt x="28189" y="35688"/>
                  <a:pt x="28169" y="35447"/>
                </a:cubicBezTo>
                <a:cubicBezTo>
                  <a:pt x="28115" y="34836"/>
                  <a:pt x="27865" y="34301"/>
                  <a:pt x="27450" y="33843"/>
                </a:cubicBezTo>
                <a:cubicBezTo>
                  <a:pt x="27380" y="33766"/>
                  <a:pt x="27316" y="33682"/>
                  <a:pt x="27266" y="33589"/>
                </a:cubicBezTo>
                <a:cubicBezTo>
                  <a:pt x="27209" y="33485"/>
                  <a:pt x="27260" y="33385"/>
                  <a:pt x="27326" y="33298"/>
                </a:cubicBezTo>
                <a:cubicBezTo>
                  <a:pt x="27360" y="33252"/>
                  <a:pt x="27404" y="33237"/>
                  <a:pt x="27451" y="33237"/>
                </a:cubicBezTo>
                <a:cubicBezTo>
                  <a:pt x="27488" y="33237"/>
                  <a:pt x="27526" y="33246"/>
                  <a:pt x="27564" y="33258"/>
                </a:cubicBezTo>
                <a:cubicBezTo>
                  <a:pt x="27601" y="33271"/>
                  <a:pt x="27637" y="33284"/>
                  <a:pt x="27671" y="33301"/>
                </a:cubicBezTo>
                <a:cubicBezTo>
                  <a:pt x="28604" y="33726"/>
                  <a:pt x="29470" y="34261"/>
                  <a:pt x="30208" y="34979"/>
                </a:cubicBezTo>
                <a:cubicBezTo>
                  <a:pt x="30543" y="35304"/>
                  <a:pt x="30777" y="35681"/>
                  <a:pt x="30847" y="36150"/>
                </a:cubicBezTo>
                <a:cubicBezTo>
                  <a:pt x="30907" y="36534"/>
                  <a:pt x="31071" y="36882"/>
                  <a:pt x="31265" y="37216"/>
                </a:cubicBezTo>
                <a:cubicBezTo>
                  <a:pt x="31462" y="37554"/>
                  <a:pt x="31643" y="37905"/>
                  <a:pt x="31823" y="38256"/>
                </a:cubicBezTo>
                <a:cubicBezTo>
                  <a:pt x="31984" y="38574"/>
                  <a:pt x="32017" y="38901"/>
                  <a:pt x="31930" y="39259"/>
                </a:cubicBezTo>
                <a:cubicBezTo>
                  <a:pt x="31746" y="40008"/>
                  <a:pt x="31573" y="40760"/>
                  <a:pt x="31208" y="41446"/>
                </a:cubicBezTo>
                <a:cubicBezTo>
                  <a:pt x="31038" y="41767"/>
                  <a:pt x="30847" y="42081"/>
                  <a:pt x="30670" y="42398"/>
                </a:cubicBezTo>
                <a:cubicBezTo>
                  <a:pt x="30396" y="42887"/>
                  <a:pt x="30045" y="43301"/>
                  <a:pt x="29567" y="43595"/>
                </a:cubicBezTo>
                <a:cubicBezTo>
                  <a:pt x="29470" y="43656"/>
                  <a:pt x="29383" y="43732"/>
                  <a:pt x="29289" y="43803"/>
                </a:cubicBezTo>
                <a:cubicBezTo>
                  <a:pt x="28965" y="44057"/>
                  <a:pt x="28674" y="44358"/>
                  <a:pt x="28299" y="44548"/>
                </a:cubicBezTo>
                <a:cubicBezTo>
                  <a:pt x="28256" y="44568"/>
                  <a:pt x="28216" y="44602"/>
                  <a:pt x="28189" y="44639"/>
                </a:cubicBezTo>
                <a:cubicBezTo>
                  <a:pt x="28129" y="44739"/>
                  <a:pt x="28015" y="44722"/>
                  <a:pt x="27905" y="44749"/>
                </a:cubicBezTo>
                <a:cubicBezTo>
                  <a:pt x="27945" y="44903"/>
                  <a:pt x="28005" y="45036"/>
                  <a:pt x="27928" y="45177"/>
                </a:cubicBezTo>
                <a:cubicBezTo>
                  <a:pt x="27728" y="45535"/>
                  <a:pt x="27494" y="45856"/>
                  <a:pt x="27132" y="46073"/>
                </a:cubicBezTo>
                <a:cubicBezTo>
                  <a:pt x="26979" y="46170"/>
                  <a:pt x="26825" y="46263"/>
                  <a:pt x="26674" y="46370"/>
                </a:cubicBezTo>
                <a:cubicBezTo>
                  <a:pt x="26109" y="46772"/>
                  <a:pt x="25695" y="47290"/>
                  <a:pt x="25524" y="47975"/>
                </a:cubicBezTo>
                <a:cubicBezTo>
                  <a:pt x="25454" y="48263"/>
                  <a:pt x="25377" y="48550"/>
                  <a:pt x="25320" y="48845"/>
                </a:cubicBezTo>
                <a:cubicBezTo>
                  <a:pt x="25197" y="49440"/>
                  <a:pt x="24912" y="49938"/>
                  <a:pt x="24471" y="50352"/>
                </a:cubicBezTo>
                <a:cubicBezTo>
                  <a:pt x="24304" y="50510"/>
                  <a:pt x="24137" y="50673"/>
                  <a:pt x="23986" y="50844"/>
                </a:cubicBezTo>
                <a:cubicBezTo>
                  <a:pt x="23789" y="51071"/>
                  <a:pt x="23816" y="51205"/>
                  <a:pt x="24060" y="51359"/>
                </a:cubicBezTo>
                <a:cubicBezTo>
                  <a:pt x="24167" y="51426"/>
                  <a:pt x="24277" y="51486"/>
                  <a:pt x="24394" y="51529"/>
                </a:cubicBezTo>
                <a:cubicBezTo>
                  <a:pt x="24568" y="51603"/>
                  <a:pt x="24739" y="51660"/>
                  <a:pt x="24912" y="51713"/>
                </a:cubicBezTo>
                <a:cubicBezTo>
                  <a:pt x="25358" y="51850"/>
                  <a:pt x="25811" y="51946"/>
                  <a:pt x="26273" y="51946"/>
                </a:cubicBezTo>
                <a:cubicBezTo>
                  <a:pt x="26397" y="51946"/>
                  <a:pt x="26522" y="51939"/>
                  <a:pt x="26648" y="51924"/>
                </a:cubicBezTo>
                <a:cubicBezTo>
                  <a:pt x="27400" y="51837"/>
                  <a:pt x="28119" y="51630"/>
                  <a:pt x="28818" y="51342"/>
                </a:cubicBezTo>
                <a:cubicBezTo>
                  <a:pt x="29232" y="51172"/>
                  <a:pt x="29567" y="50891"/>
                  <a:pt x="29704" y="50449"/>
                </a:cubicBezTo>
                <a:cubicBezTo>
                  <a:pt x="29774" y="50219"/>
                  <a:pt x="29811" y="49981"/>
                  <a:pt x="29837" y="49741"/>
                </a:cubicBezTo>
                <a:cubicBezTo>
                  <a:pt x="29887" y="49222"/>
                  <a:pt x="29857" y="48704"/>
                  <a:pt x="29821" y="48186"/>
                </a:cubicBezTo>
                <a:cubicBezTo>
                  <a:pt x="29794" y="47868"/>
                  <a:pt x="29794" y="47551"/>
                  <a:pt x="29787" y="47233"/>
                </a:cubicBezTo>
                <a:cubicBezTo>
                  <a:pt x="29787" y="47176"/>
                  <a:pt x="29811" y="47123"/>
                  <a:pt x="29824" y="47063"/>
                </a:cubicBezTo>
                <a:cubicBezTo>
                  <a:pt x="29894" y="47213"/>
                  <a:pt x="29934" y="47363"/>
                  <a:pt x="29938" y="47514"/>
                </a:cubicBezTo>
                <a:cubicBezTo>
                  <a:pt x="29954" y="47878"/>
                  <a:pt x="29968" y="48246"/>
                  <a:pt x="29954" y="48611"/>
                </a:cubicBezTo>
                <a:cubicBezTo>
                  <a:pt x="29924" y="49390"/>
                  <a:pt x="30038" y="50142"/>
                  <a:pt x="30312" y="50874"/>
                </a:cubicBezTo>
                <a:cubicBezTo>
                  <a:pt x="30493" y="51352"/>
                  <a:pt x="30663" y="51830"/>
                  <a:pt x="30857" y="52305"/>
                </a:cubicBezTo>
                <a:cubicBezTo>
                  <a:pt x="31228" y="53198"/>
                  <a:pt x="31399" y="54117"/>
                  <a:pt x="31349" y="55090"/>
                </a:cubicBezTo>
                <a:cubicBezTo>
                  <a:pt x="31315" y="55735"/>
                  <a:pt x="31355" y="56384"/>
                  <a:pt x="31415" y="57023"/>
                </a:cubicBezTo>
                <a:cubicBezTo>
                  <a:pt x="31496" y="57875"/>
                  <a:pt x="31783" y="58694"/>
                  <a:pt x="31964" y="59530"/>
                </a:cubicBezTo>
                <a:cubicBezTo>
                  <a:pt x="31991" y="59637"/>
                  <a:pt x="32057" y="59747"/>
                  <a:pt x="32118" y="59838"/>
                </a:cubicBezTo>
                <a:cubicBezTo>
                  <a:pt x="32179" y="59929"/>
                  <a:pt x="32230" y="59966"/>
                  <a:pt x="32303" y="59966"/>
                </a:cubicBezTo>
                <a:cubicBezTo>
                  <a:pt x="32341" y="59966"/>
                  <a:pt x="32386" y="59955"/>
                  <a:pt x="32442" y="59938"/>
                </a:cubicBezTo>
                <a:cubicBezTo>
                  <a:pt x="33264" y="59671"/>
                  <a:pt x="34017" y="59279"/>
                  <a:pt x="34665" y="58694"/>
                </a:cubicBezTo>
                <a:cubicBezTo>
                  <a:pt x="35334" y="58092"/>
                  <a:pt x="35795" y="57370"/>
                  <a:pt x="36063" y="56511"/>
                </a:cubicBezTo>
                <a:cubicBezTo>
                  <a:pt x="36304" y="55755"/>
                  <a:pt x="36330" y="54983"/>
                  <a:pt x="36240" y="54201"/>
                </a:cubicBezTo>
                <a:cubicBezTo>
                  <a:pt x="36136" y="53315"/>
                  <a:pt x="35802" y="52526"/>
                  <a:pt x="35204" y="51860"/>
                </a:cubicBezTo>
                <a:cubicBezTo>
                  <a:pt x="34792" y="51406"/>
                  <a:pt x="34358" y="50968"/>
                  <a:pt x="33913" y="50543"/>
                </a:cubicBezTo>
                <a:cubicBezTo>
                  <a:pt x="33197" y="49864"/>
                  <a:pt x="32586" y="49102"/>
                  <a:pt x="32118" y="48229"/>
                </a:cubicBezTo>
                <a:cubicBezTo>
                  <a:pt x="32094" y="48183"/>
                  <a:pt x="32077" y="48132"/>
                  <a:pt x="32034" y="48025"/>
                </a:cubicBezTo>
                <a:lnTo>
                  <a:pt x="32034" y="48025"/>
                </a:lnTo>
                <a:cubicBezTo>
                  <a:pt x="32231" y="48132"/>
                  <a:pt x="32375" y="48209"/>
                  <a:pt x="32515" y="48283"/>
                </a:cubicBezTo>
                <a:cubicBezTo>
                  <a:pt x="32870" y="48477"/>
                  <a:pt x="33231" y="48654"/>
                  <a:pt x="33552" y="48905"/>
                </a:cubicBezTo>
                <a:cubicBezTo>
                  <a:pt x="34057" y="49303"/>
                  <a:pt x="34451" y="49801"/>
                  <a:pt x="34786" y="50342"/>
                </a:cubicBezTo>
                <a:cubicBezTo>
                  <a:pt x="35160" y="50958"/>
                  <a:pt x="35545" y="51573"/>
                  <a:pt x="35946" y="52171"/>
                </a:cubicBezTo>
                <a:cubicBezTo>
                  <a:pt x="36143" y="52465"/>
                  <a:pt x="36377" y="52740"/>
                  <a:pt x="36614" y="53000"/>
                </a:cubicBezTo>
                <a:cubicBezTo>
                  <a:pt x="36805" y="53211"/>
                  <a:pt x="37029" y="53375"/>
                  <a:pt x="37307" y="53462"/>
                </a:cubicBezTo>
                <a:cubicBezTo>
                  <a:pt x="37489" y="53521"/>
                  <a:pt x="37670" y="53551"/>
                  <a:pt x="37849" y="53551"/>
                </a:cubicBezTo>
                <a:cubicBezTo>
                  <a:pt x="38122" y="53551"/>
                  <a:pt x="38390" y="53483"/>
                  <a:pt x="38651" y="53351"/>
                </a:cubicBezTo>
                <a:cubicBezTo>
                  <a:pt x="38881" y="53234"/>
                  <a:pt x="39099" y="53091"/>
                  <a:pt x="39313" y="52944"/>
                </a:cubicBezTo>
                <a:cubicBezTo>
                  <a:pt x="39801" y="52613"/>
                  <a:pt x="40309" y="52322"/>
                  <a:pt x="40901" y="52215"/>
                </a:cubicBezTo>
                <a:cubicBezTo>
                  <a:pt x="41208" y="52161"/>
                  <a:pt x="41529" y="52141"/>
                  <a:pt x="41844" y="52104"/>
                </a:cubicBezTo>
                <a:cubicBezTo>
                  <a:pt x="41954" y="52091"/>
                  <a:pt x="42064" y="52064"/>
                  <a:pt x="42155" y="52048"/>
                </a:cubicBezTo>
                <a:cubicBezTo>
                  <a:pt x="42215" y="51910"/>
                  <a:pt x="42155" y="51830"/>
                  <a:pt x="42108" y="51747"/>
                </a:cubicBezTo>
                <a:cubicBezTo>
                  <a:pt x="42004" y="51553"/>
                  <a:pt x="41897" y="51355"/>
                  <a:pt x="41780" y="51168"/>
                </a:cubicBezTo>
                <a:cubicBezTo>
                  <a:pt x="41312" y="50436"/>
                  <a:pt x="40851" y="49704"/>
                  <a:pt x="40369" y="48985"/>
                </a:cubicBezTo>
                <a:cubicBezTo>
                  <a:pt x="40219" y="48764"/>
                  <a:pt x="40035" y="48564"/>
                  <a:pt x="39851" y="48366"/>
                </a:cubicBezTo>
                <a:cubicBezTo>
                  <a:pt x="39313" y="47795"/>
                  <a:pt x="38634" y="47434"/>
                  <a:pt x="37918" y="47133"/>
                </a:cubicBezTo>
                <a:cubicBezTo>
                  <a:pt x="37798" y="47083"/>
                  <a:pt x="37678" y="47032"/>
                  <a:pt x="37514" y="46966"/>
                </a:cubicBezTo>
                <a:cubicBezTo>
                  <a:pt x="37681" y="46892"/>
                  <a:pt x="37811" y="46842"/>
                  <a:pt x="37935" y="46775"/>
                </a:cubicBezTo>
                <a:cubicBezTo>
                  <a:pt x="38353" y="46554"/>
                  <a:pt x="38721" y="46253"/>
                  <a:pt x="39085" y="45956"/>
                </a:cubicBezTo>
                <a:cubicBezTo>
                  <a:pt x="39450" y="45658"/>
                  <a:pt x="39737" y="45304"/>
                  <a:pt x="39965" y="44893"/>
                </a:cubicBezTo>
                <a:cubicBezTo>
                  <a:pt x="40239" y="44384"/>
                  <a:pt x="40439" y="43839"/>
                  <a:pt x="40627" y="43298"/>
                </a:cubicBezTo>
                <a:cubicBezTo>
                  <a:pt x="40911" y="42459"/>
                  <a:pt x="41235" y="41633"/>
                  <a:pt x="41697" y="40874"/>
                </a:cubicBezTo>
                <a:cubicBezTo>
                  <a:pt x="41814" y="40677"/>
                  <a:pt x="41803" y="40620"/>
                  <a:pt x="41636" y="40443"/>
                </a:cubicBezTo>
                <a:cubicBezTo>
                  <a:pt x="41419" y="40212"/>
                  <a:pt x="41205" y="39978"/>
                  <a:pt x="40984" y="39754"/>
                </a:cubicBezTo>
                <a:cubicBezTo>
                  <a:pt x="40774" y="39543"/>
                  <a:pt x="40566" y="39333"/>
                  <a:pt x="40342" y="39132"/>
                </a:cubicBezTo>
                <a:cubicBezTo>
                  <a:pt x="40084" y="38899"/>
                  <a:pt x="39795" y="38775"/>
                  <a:pt x="39481" y="38775"/>
                </a:cubicBezTo>
                <a:cubicBezTo>
                  <a:pt x="39344" y="38775"/>
                  <a:pt x="39202" y="38799"/>
                  <a:pt x="39055" y="38848"/>
                </a:cubicBezTo>
                <a:cubicBezTo>
                  <a:pt x="38579" y="39003"/>
                  <a:pt x="38093" y="39055"/>
                  <a:pt x="37595" y="39055"/>
                </a:cubicBezTo>
                <a:cubicBezTo>
                  <a:pt x="37579" y="39055"/>
                  <a:pt x="37563" y="39055"/>
                  <a:pt x="37547" y="39055"/>
                </a:cubicBezTo>
                <a:cubicBezTo>
                  <a:pt x="37410" y="39055"/>
                  <a:pt x="37276" y="39068"/>
                  <a:pt x="37143" y="39072"/>
                </a:cubicBezTo>
                <a:cubicBezTo>
                  <a:pt x="36511" y="39088"/>
                  <a:pt x="35956" y="39309"/>
                  <a:pt x="35474" y="39710"/>
                </a:cubicBezTo>
                <a:cubicBezTo>
                  <a:pt x="35418" y="39760"/>
                  <a:pt x="35351" y="39804"/>
                  <a:pt x="35287" y="39851"/>
                </a:cubicBezTo>
                <a:cubicBezTo>
                  <a:pt x="35284" y="39791"/>
                  <a:pt x="35301" y="39754"/>
                  <a:pt x="35321" y="39724"/>
                </a:cubicBezTo>
                <a:cubicBezTo>
                  <a:pt x="35578" y="39349"/>
                  <a:pt x="35775" y="38941"/>
                  <a:pt x="35909" y="38507"/>
                </a:cubicBezTo>
                <a:cubicBezTo>
                  <a:pt x="36056" y="38039"/>
                  <a:pt x="36170" y="37564"/>
                  <a:pt x="36260" y="37082"/>
                </a:cubicBezTo>
                <a:cubicBezTo>
                  <a:pt x="36447" y="36113"/>
                  <a:pt x="36471" y="35137"/>
                  <a:pt x="36437" y="34154"/>
                </a:cubicBezTo>
                <a:cubicBezTo>
                  <a:pt x="36397" y="33114"/>
                  <a:pt x="35906" y="32265"/>
                  <a:pt x="35304" y="31459"/>
                </a:cubicBezTo>
                <a:cubicBezTo>
                  <a:pt x="35268" y="31410"/>
                  <a:pt x="35235" y="31352"/>
                  <a:pt x="35170" y="31352"/>
                </a:cubicBezTo>
                <a:cubicBezTo>
                  <a:pt x="35155" y="31352"/>
                  <a:pt x="35139" y="31355"/>
                  <a:pt x="35120" y="31362"/>
                </a:cubicBezTo>
                <a:cubicBezTo>
                  <a:pt x="35070" y="31516"/>
                  <a:pt x="35070" y="31516"/>
                  <a:pt x="35090" y="31693"/>
                </a:cubicBezTo>
                <a:cubicBezTo>
                  <a:pt x="35160" y="32248"/>
                  <a:pt x="35150" y="32803"/>
                  <a:pt x="35003" y="33351"/>
                </a:cubicBezTo>
                <a:cubicBezTo>
                  <a:pt x="34939" y="33582"/>
                  <a:pt x="34876" y="33816"/>
                  <a:pt x="34806" y="34043"/>
                </a:cubicBezTo>
                <a:cubicBezTo>
                  <a:pt x="34608" y="34685"/>
                  <a:pt x="34354" y="35294"/>
                  <a:pt x="33913" y="35809"/>
                </a:cubicBezTo>
                <a:cubicBezTo>
                  <a:pt x="33682" y="36079"/>
                  <a:pt x="33422" y="36327"/>
                  <a:pt x="33177" y="36581"/>
                </a:cubicBezTo>
                <a:cubicBezTo>
                  <a:pt x="32696" y="37079"/>
                  <a:pt x="32261" y="37601"/>
                  <a:pt x="32141" y="38313"/>
                </a:cubicBezTo>
                <a:cubicBezTo>
                  <a:pt x="32131" y="38353"/>
                  <a:pt x="32101" y="38386"/>
                  <a:pt x="32064" y="38450"/>
                </a:cubicBezTo>
                <a:cubicBezTo>
                  <a:pt x="32027" y="38370"/>
                  <a:pt x="32011" y="38329"/>
                  <a:pt x="31991" y="38286"/>
                </a:cubicBezTo>
                <a:cubicBezTo>
                  <a:pt x="31817" y="37952"/>
                  <a:pt x="31666" y="37604"/>
                  <a:pt x="31472" y="37286"/>
                </a:cubicBezTo>
                <a:cubicBezTo>
                  <a:pt x="31228" y="36892"/>
                  <a:pt x="31044" y="36474"/>
                  <a:pt x="30954" y="36012"/>
                </a:cubicBezTo>
                <a:cubicBezTo>
                  <a:pt x="30921" y="35839"/>
                  <a:pt x="30847" y="35665"/>
                  <a:pt x="30770" y="35504"/>
                </a:cubicBezTo>
                <a:cubicBezTo>
                  <a:pt x="30573" y="35103"/>
                  <a:pt x="30252" y="34812"/>
                  <a:pt x="29918" y="34535"/>
                </a:cubicBezTo>
                <a:cubicBezTo>
                  <a:pt x="29292" y="34010"/>
                  <a:pt x="28600" y="33599"/>
                  <a:pt x="27871" y="33241"/>
                </a:cubicBezTo>
                <a:cubicBezTo>
                  <a:pt x="27761" y="33187"/>
                  <a:pt x="27637" y="33140"/>
                  <a:pt x="27517" y="33120"/>
                </a:cubicBezTo>
                <a:cubicBezTo>
                  <a:pt x="27501" y="33117"/>
                  <a:pt x="27483" y="33116"/>
                  <a:pt x="27464" y="33116"/>
                </a:cubicBezTo>
                <a:cubicBezTo>
                  <a:pt x="27398" y="33116"/>
                  <a:pt x="27324" y="33134"/>
                  <a:pt x="27280" y="33171"/>
                </a:cubicBezTo>
                <a:cubicBezTo>
                  <a:pt x="27096" y="33314"/>
                  <a:pt x="27066" y="33572"/>
                  <a:pt x="27199" y="33769"/>
                </a:cubicBezTo>
                <a:cubicBezTo>
                  <a:pt x="27243" y="33833"/>
                  <a:pt x="27300" y="33883"/>
                  <a:pt x="27346" y="33943"/>
                </a:cubicBezTo>
                <a:cubicBezTo>
                  <a:pt x="27484" y="34133"/>
                  <a:pt x="27637" y="34307"/>
                  <a:pt x="27748" y="34508"/>
                </a:cubicBezTo>
                <a:cubicBezTo>
                  <a:pt x="28012" y="34986"/>
                  <a:pt x="28082" y="35504"/>
                  <a:pt x="28052" y="36043"/>
                </a:cubicBezTo>
                <a:cubicBezTo>
                  <a:pt x="28032" y="36457"/>
                  <a:pt x="28005" y="36875"/>
                  <a:pt x="28039" y="37283"/>
                </a:cubicBezTo>
                <a:cubicBezTo>
                  <a:pt x="28099" y="38029"/>
                  <a:pt x="28062" y="38764"/>
                  <a:pt x="28015" y="39503"/>
                </a:cubicBezTo>
                <a:cubicBezTo>
                  <a:pt x="27962" y="40339"/>
                  <a:pt x="27985" y="41175"/>
                  <a:pt x="28196" y="41997"/>
                </a:cubicBezTo>
                <a:cubicBezTo>
                  <a:pt x="28246" y="42201"/>
                  <a:pt x="28286" y="42412"/>
                  <a:pt x="28323" y="42619"/>
                </a:cubicBezTo>
                <a:cubicBezTo>
                  <a:pt x="28406" y="43070"/>
                  <a:pt x="28329" y="43498"/>
                  <a:pt x="28089" y="43896"/>
                </a:cubicBezTo>
                <a:cubicBezTo>
                  <a:pt x="27968" y="44100"/>
                  <a:pt x="27831" y="44301"/>
                  <a:pt x="27714" y="44508"/>
                </a:cubicBezTo>
                <a:cubicBezTo>
                  <a:pt x="27564" y="44776"/>
                  <a:pt x="27367" y="44993"/>
                  <a:pt x="27119" y="45170"/>
                </a:cubicBezTo>
                <a:cubicBezTo>
                  <a:pt x="26557" y="45568"/>
                  <a:pt x="25989" y="45963"/>
                  <a:pt x="25421" y="46360"/>
                </a:cubicBezTo>
                <a:cubicBezTo>
                  <a:pt x="24334" y="47123"/>
                  <a:pt x="23257" y="47898"/>
                  <a:pt x="22248" y="48764"/>
                </a:cubicBezTo>
                <a:cubicBezTo>
                  <a:pt x="21633" y="49289"/>
                  <a:pt x="21001" y="49797"/>
                  <a:pt x="20299" y="50202"/>
                </a:cubicBezTo>
                <a:cubicBezTo>
                  <a:pt x="20061" y="50339"/>
                  <a:pt x="19824" y="50473"/>
                  <a:pt x="19586" y="50607"/>
                </a:cubicBezTo>
                <a:cubicBezTo>
                  <a:pt x="19673" y="50393"/>
                  <a:pt x="19830" y="50259"/>
                  <a:pt x="19981" y="50115"/>
                </a:cubicBezTo>
                <a:cubicBezTo>
                  <a:pt x="20272" y="49834"/>
                  <a:pt x="20559" y="49553"/>
                  <a:pt x="20847" y="49269"/>
                </a:cubicBezTo>
                <a:cubicBezTo>
                  <a:pt x="21051" y="49069"/>
                  <a:pt x="21181" y="48821"/>
                  <a:pt x="21248" y="48547"/>
                </a:cubicBezTo>
                <a:cubicBezTo>
                  <a:pt x="21325" y="48219"/>
                  <a:pt x="21409" y="47892"/>
                  <a:pt x="21482" y="47564"/>
                </a:cubicBezTo>
                <a:cubicBezTo>
                  <a:pt x="21559" y="47246"/>
                  <a:pt x="21542" y="46932"/>
                  <a:pt x="21412" y="46631"/>
                </a:cubicBezTo>
                <a:cubicBezTo>
                  <a:pt x="21278" y="46324"/>
                  <a:pt x="21098" y="46039"/>
                  <a:pt x="20877" y="45779"/>
                </a:cubicBezTo>
                <a:cubicBezTo>
                  <a:pt x="20718" y="45593"/>
                  <a:pt x="20528" y="45498"/>
                  <a:pt x="20308" y="45498"/>
                </a:cubicBezTo>
                <a:cubicBezTo>
                  <a:pt x="20250" y="45498"/>
                  <a:pt x="20190" y="45505"/>
                  <a:pt x="20128" y="45518"/>
                </a:cubicBezTo>
                <a:cubicBezTo>
                  <a:pt x="19924" y="45561"/>
                  <a:pt x="19723" y="45635"/>
                  <a:pt x="19519" y="45688"/>
                </a:cubicBezTo>
                <a:cubicBezTo>
                  <a:pt x="19445" y="45704"/>
                  <a:pt x="19364" y="45731"/>
                  <a:pt x="19292" y="45731"/>
                </a:cubicBezTo>
                <a:cubicBezTo>
                  <a:pt x="19273" y="45731"/>
                  <a:pt x="19256" y="45729"/>
                  <a:pt x="19239" y="45725"/>
                </a:cubicBezTo>
                <a:cubicBezTo>
                  <a:pt x="19145" y="45703"/>
                  <a:pt x="19053" y="45695"/>
                  <a:pt x="18962" y="45695"/>
                </a:cubicBezTo>
                <a:cubicBezTo>
                  <a:pt x="18832" y="45695"/>
                  <a:pt x="18705" y="45711"/>
                  <a:pt x="18577" y="45725"/>
                </a:cubicBezTo>
                <a:cubicBezTo>
                  <a:pt x="18456" y="45740"/>
                  <a:pt x="18336" y="45748"/>
                  <a:pt x="18216" y="45748"/>
                </a:cubicBezTo>
                <a:cubicBezTo>
                  <a:pt x="18059" y="45748"/>
                  <a:pt x="17903" y="45734"/>
                  <a:pt x="17747" y="45702"/>
                </a:cubicBezTo>
                <a:cubicBezTo>
                  <a:pt x="17366" y="45618"/>
                  <a:pt x="17019" y="45454"/>
                  <a:pt x="16671" y="45284"/>
                </a:cubicBezTo>
                <a:cubicBezTo>
                  <a:pt x="16605" y="45247"/>
                  <a:pt x="16539" y="45192"/>
                  <a:pt x="16437" y="45192"/>
                </a:cubicBezTo>
                <a:cubicBezTo>
                  <a:pt x="16420" y="45192"/>
                  <a:pt x="16402" y="45194"/>
                  <a:pt x="16383" y="45197"/>
                </a:cubicBezTo>
                <a:cubicBezTo>
                  <a:pt x="16410" y="45250"/>
                  <a:pt x="16413" y="45301"/>
                  <a:pt x="16444" y="45324"/>
                </a:cubicBezTo>
                <a:cubicBezTo>
                  <a:pt x="16500" y="45387"/>
                  <a:pt x="16577" y="45438"/>
                  <a:pt x="16644" y="45488"/>
                </a:cubicBezTo>
                <a:cubicBezTo>
                  <a:pt x="16955" y="45725"/>
                  <a:pt x="17263" y="45976"/>
                  <a:pt x="17587" y="46200"/>
                </a:cubicBezTo>
                <a:cubicBezTo>
                  <a:pt x="17755" y="46312"/>
                  <a:pt x="17935" y="46371"/>
                  <a:pt x="18119" y="46371"/>
                </a:cubicBezTo>
                <a:cubicBezTo>
                  <a:pt x="18260" y="46371"/>
                  <a:pt x="18405" y="46336"/>
                  <a:pt x="18550" y="46263"/>
                </a:cubicBezTo>
                <a:lnTo>
                  <a:pt x="18837" y="46126"/>
                </a:lnTo>
                <a:cubicBezTo>
                  <a:pt x="19126" y="45992"/>
                  <a:pt x="19232" y="45919"/>
                  <a:pt x="19336" y="45919"/>
                </a:cubicBezTo>
                <a:cubicBezTo>
                  <a:pt x="19444" y="45919"/>
                  <a:pt x="19551" y="45998"/>
                  <a:pt x="19857" y="46170"/>
                </a:cubicBezTo>
                <a:cubicBezTo>
                  <a:pt x="20389" y="46471"/>
                  <a:pt x="20683" y="46932"/>
                  <a:pt x="20757" y="47541"/>
                </a:cubicBezTo>
                <a:cubicBezTo>
                  <a:pt x="20783" y="47798"/>
                  <a:pt x="20777" y="48052"/>
                  <a:pt x="20723" y="48313"/>
                </a:cubicBezTo>
                <a:cubicBezTo>
                  <a:pt x="20616" y="48794"/>
                  <a:pt x="20395" y="49216"/>
                  <a:pt x="20115" y="49614"/>
                </a:cubicBezTo>
                <a:cubicBezTo>
                  <a:pt x="19663" y="50249"/>
                  <a:pt x="19051" y="50724"/>
                  <a:pt x="18493" y="51252"/>
                </a:cubicBezTo>
                <a:cubicBezTo>
                  <a:pt x="18272" y="51459"/>
                  <a:pt x="17992" y="51606"/>
                  <a:pt x="17747" y="51790"/>
                </a:cubicBezTo>
                <a:cubicBezTo>
                  <a:pt x="17350" y="52081"/>
                  <a:pt x="16962" y="52379"/>
                  <a:pt x="16621" y="52740"/>
                </a:cubicBezTo>
                <a:cubicBezTo>
                  <a:pt x="16143" y="53255"/>
                  <a:pt x="15644" y="53746"/>
                  <a:pt x="15106" y="54197"/>
                </a:cubicBezTo>
                <a:cubicBezTo>
                  <a:pt x="14859" y="54398"/>
                  <a:pt x="14631" y="54625"/>
                  <a:pt x="14421" y="54859"/>
                </a:cubicBezTo>
                <a:cubicBezTo>
                  <a:pt x="13923" y="55411"/>
                  <a:pt x="13391" y="55919"/>
                  <a:pt x="12836" y="56414"/>
                </a:cubicBezTo>
                <a:cubicBezTo>
                  <a:pt x="12254" y="56932"/>
                  <a:pt x="11662" y="57441"/>
                  <a:pt x="11101" y="57979"/>
                </a:cubicBezTo>
                <a:cubicBezTo>
                  <a:pt x="10108" y="58942"/>
                  <a:pt x="9158" y="59945"/>
                  <a:pt x="8262" y="61095"/>
                </a:cubicBezTo>
                <a:cubicBezTo>
                  <a:pt x="8336" y="60938"/>
                  <a:pt x="8369" y="60837"/>
                  <a:pt x="8393" y="60750"/>
                </a:cubicBezTo>
                <a:cubicBezTo>
                  <a:pt x="9319" y="59360"/>
                  <a:pt x="10312" y="58009"/>
                  <a:pt x="11321" y="56675"/>
                </a:cubicBezTo>
                <a:cubicBezTo>
                  <a:pt x="11626" y="56270"/>
                  <a:pt x="11933" y="55859"/>
                  <a:pt x="12191" y="55421"/>
                </a:cubicBezTo>
                <a:cubicBezTo>
                  <a:pt x="12572" y="54769"/>
                  <a:pt x="12806" y="54054"/>
                  <a:pt x="12976" y="53318"/>
                </a:cubicBezTo>
                <a:cubicBezTo>
                  <a:pt x="13140" y="52613"/>
                  <a:pt x="13204" y="51897"/>
                  <a:pt x="13277" y="51178"/>
                </a:cubicBezTo>
                <a:cubicBezTo>
                  <a:pt x="13414" y="49858"/>
                  <a:pt x="13588" y="48544"/>
                  <a:pt x="13732" y="47226"/>
                </a:cubicBezTo>
                <a:cubicBezTo>
                  <a:pt x="13876" y="45956"/>
                  <a:pt x="14013" y="44685"/>
                  <a:pt x="14133" y="43411"/>
                </a:cubicBezTo>
                <a:cubicBezTo>
                  <a:pt x="14223" y="42492"/>
                  <a:pt x="14351" y="41579"/>
                  <a:pt x="14661" y="40703"/>
                </a:cubicBezTo>
                <a:cubicBezTo>
                  <a:pt x="14812" y="40275"/>
                  <a:pt x="14946" y="39841"/>
                  <a:pt x="15200" y="39460"/>
                </a:cubicBezTo>
                <a:cubicBezTo>
                  <a:pt x="15263" y="39369"/>
                  <a:pt x="15344" y="39282"/>
                  <a:pt x="15427" y="39205"/>
                </a:cubicBezTo>
                <a:cubicBezTo>
                  <a:pt x="15665" y="38988"/>
                  <a:pt x="15965" y="38905"/>
                  <a:pt x="16273" y="38881"/>
                </a:cubicBezTo>
                <a:cubicBezTo>
                  <a:pt x="16704" y="38841"/>
                  <a:pt x="17139" y="38824"/>
                  <a:pt x="17570" y="38814"/>
                </a:cubicBezTo>
                <a:cubicBezTo>
                  <a:pt x="17961" y="38804"/>
                  <a:pt x="18336" y="38721"/>
                  <a:pt x="18687" y="38550"/>
                </a:cubicBezTo>
                <a:cubicBezTo>
                  <a:pt x="18995" y="38400"/>
                  <a:pt x="19306" y="38239"/>
                  <a:pt x="19606" y="38069"/>
                </a:cubicBezTo>
                <a:cubicBezTo>
                  <a:pt x="20111" y="37785"/>
                  <a:pt x="20650" y="37581"/>
                  <a:pt x="21218" y="37464"/>
                </a:cubicBezTo>
                <a:cubicBezTo>
                  <a:pt x="21355" y="37433"/>
                  <a:pt x="21499" y="37430"/>
                  <a:pt x="21629" y="37417"/>
                </a:cubicBezTo>
                <a:cubicBezTo>
                  <a:pt x="21813" y="37785"/>
                  <a:pt x="21867" y="37962"/>
                  <a:pt x="21870" y="38299"/>
                </a:cubicBezTo>
                <a:cubicBezTo>
                  <a:pt x="21873" y="38490"/>
                  <a:pt x="21863" y="38684"/>
                  <a:pt x="21857" y="38874"/>
                </a:cubicBezTo>
                <a:cubicBezTo>
                  <a:pt x="21840" y="39637"/>
                  <a:pt x="21816" y="40392"/>
                  <a:pt x="21803" y="41155"/>
                </a:cubicBezTo>
                <a:cubicBezTo>
                  <a:pt x="21800" y="41539"/>
                  <a:pt x="21803" y="41924"/>
                  <a:pt x="21806" y="42308"/>
                </a:cubicBezTo>
                <a:cubicBezTo>
                  <a:pt x="21806" y="42499"/>
                  <a:pt x="21806" y="42693"/>
                  <a:pt x="21820" y="42883"/>
                </a:cubicBezTo>
                <a:cubicBezTo>
                  <a:pt x="21830" y="42987"/>
                  <a:pt x="21830" y="43117"/>
                  <a:pt x="21947" y="43154"/>
                </a:cubicBezTo>
                <a:cubicBezTo>
                  <a:pt x="21967" y="43161"/>
                  <a:pt x="21985" y="43164"/>
                  <a:pt x="22002" y="43164"/>
                </a:cubicBezTo>
                <a:cubicBezTo>
                  <a:pt x="22103" y="43164"/>
                  <a:pt x="22160" y="43058"/>
                  <a:pt x="22214" y="42984"/>
                </a:cubicBezTo>
                <a:cubicBezTo>
                  <a:pt x="22552" y="42495"/>
                  <a:pt x="22890" y="42007"/>
                  <a:pt x="23217" y="41506"/>
                </a:cubicBezTo>
                <a:cubicBezTo>
                  <a:pt x="23391" y="41232"/>
                  <a:pt x="23468" y="40924"/>
                  <a:pt x="23428" y="40593"/>
                </a:cubicBezTo>
                <a:cubicBezTo>
                  <a:pt x="23405" y="40346"/>
                  <a:pt x="23408" y="40095"/>
                  <a:pt x="23395" y="39844"/>
                </a:cubicBezTo>
                <a:cubicBezTo>
                  <a:pt x="23368" y="39209"/>
                  <a:pt x="23284" y="38584"/>
                  <a:pt x="23037" y="37985"/>
                </a:cubicBezTo>
                <a:cubicBezTo>
                  <a:pt x="22936" y="37744"/>
                  <a:pt x="22769" y="37564"/>
                  <a:pt x="22519" y="37480"/>
                </a:cubicBezTo>
                <a:cubicBezTo>
                  <a:pt x="22264" y="37393"/>
                  <a:pt x="22007" y="37316"/>
                  <a:pt x="21736" y="37233"/>
                </a:cubicBezTo>
                <a:cubicBezTo>
                  <a:pt x="21679" y="37079"/>
                  <a:pt x="21619" y="36902"/>
                  <a:pt x="21539" y="36741"/>
                </a:cubicBezTo>
                <a:cubicBezTo>
                  <a:pt x="21332" y="36310"/>
                  <a:pt x="20961" y="36049"/>
                  <a:pt x="20533" y="35879"/>
                </a:cubicBezTo>
                <a:cubicBezTo>
                  <a:pt x="20242" y="35761"/>
                  <a:pt x="19952" y="35696"/>
                  <a:pt x="19665" y="35696"/>
                </a:cubicBezTo>
                <a:cubicBezTo>
                  <a:pt x="19331" y="35696"/>
                  <a:pt x="19001" y="35785"/>
                  <a:pt x="18677" y="35982"/>
                </a:cubicBezTo>
                <a:cubicBezTo>
                  <a:pt x="18135" y="36317"/>
                  <a:pt x="17617" y="36681"/>
                  <a:pt x="17159" y="37129"/>
                </a:cubicBezTo>
                <a:cubicBezTo>
                  <a:pt x="16818" y="37467"/>
                  <a:pt x="16450" y="37781"/>
                  <a:pt x="16046" y="38149"/>
                </a:cubicBezTo>
                <a:cubicBezTo>
                  <a:pt x="16106" y="38049"/>
                  <a:pt x="16133" y="37998"/>
                  <a:pt x="16166" y="37952"/>
                </a:cubicBezTo>
                <a:cubicBezTo>
                  <a:pt x="16450" y="37587"/>
                  <a:pt x="16734" y="37226"/>
                  <a:pt x="17022" y="36865"/>
                </a:cubicBezTo>
                <a:cubicBezTo>
                  <a:pt x="17383" y="36414"/>
                  <a:pt x="17707" y="35942"/>
                  <a:pt x="17951" y="35411"/>
                </a:cubicBezTo>
                <a:cubicBezTo>
                  <a:pt x="18269" y="34725"/>
                  <a:pt x="18486" y="34006"/>
                  <a:pt x="18670" y="33281"/>
                </a:cubicBezTo>
                <a:cubicBezTo>
                  <a:pt x="18995" y="31977"/>
                  <a:pt x="19299" y="30663"/>
                  <a:pt x="19613" y="29356"/>
                </a:cubicBezTo>
                <a:lnTo>
                  <a:pt x="20252" y="26661"/>
                </a:lnTo>
                <a:cubicBezTo>
                  <a:pt x="20392" y="26066"/>
                  <a:pt x="20412" y="25461"/>
                  <a:pt x="20436" y="24859"/>
                </a:cubicBezTo>
                <a:cubicBezTo>
                  <a:pt x="20516" y="24782"/>
                  <a:pt x="20593" y="24708"/>
                  <a:pt x="20663" y="24631"/>
                </a:cubicBezTo>
                <a:cubicBezTo>
                  <a:pt x="20907" y="24377"/>
                  <a:pt x="21191" y="24177"/>
                  <a:pt x="21512" y="24043"/>
                </a:cubicBezTo>
                <a:cubicBezTo>
                  <a:pt x="22112" y="23794"/>
                  <a:pt x="22733" y="23643"/>
                  <a:pt x="23369" y="23643"/>
                </a:cubicBezTo>
                <a:cubicBezTo>
                  <a:pt x="23605" y="23643"/>
                  <a:pt x="23843" y="23664"/>
                  <a:pt x="24083" y="23709"/>
                </a:cubicBezTo>
                <a:cubicBezTo>
                  <a:pt x="24525" y="23789"/>
                  <a:pt x="24959" y="23923"/>
                  <a:pt x="25391" y="24060"/>
                </a:cubicBezTo>
                <a:cubicBezTo>
                  <a:pt x="25922" y="24237"/>
                  <a:pt x="26444" y="24428"/>
                  <a:pt x="26962" y="24631"/>
                </a:cubicBezTo>
                <a:cubicBezTo>
                  <a:pt x="27363" y="24792"/>
                  <a:pt x="27781" y="24912"/>
                  <a:pt x="28149" y="25156"/>
                </a:cubicBezTo>
                <a:cubicBezTo>
                  <a:pt x="28306" y="25260"/>
                  <a:pt x="28363" y="25374"/>
                  <a:pt x="28350" y="25558"/>
                </a:cubicBezTo>
                <a:cubicBezTo>
                  <a:pt x="28306" y="26133"/>
                  <a:pt x="28319" y="26714"/>
                  <a:pt x="28396" y="27286"/>
                </a:cubicBezTo>
                <a:cubicBezTo>
                  <a:pt x="28540" y="28376"/>
                  <a:pt x="28801" y="29443"/>
                  <a:pt x="29098" y="30499"/>
                </a:cubicBezTo>
                <a:cubicBezTo>
                  <a:pt x="29105" y="30529"/>
                  <a:pt x="29135" y="30556"/>
                  <a:pt x="29182" y="30613"/>
                </a:cubicBezTo>
                <a:cubicBezTo>
                  <a:pt x="29205" y="30533"/>
                  <a:pt x="29222" y="30489"/>
                  <a:pt x="29225" y="30446"/>
                </a:cubicBezTo>
                <a:cubicBezTo>
                  <a:pt x="29269" y="30091"/>
                  <a:pt x="29306" y="29737"/>
                  <a:pt x="29353" y="29386"/>
                </a:cubicBezTo>
                <a:cubicBezTo>
                  <a:pt x="29536" y="27972"/>
                  <a:pt x="29520" y="28002"/>
                  <a:pt x="29222" y="26671"/>
                </a:cubicBezTo>
                <a:cubicBezTo>
                  <a:pt x="29115" y="26169"/>
                  <a:pt x="28938" y="25711"/>
                  <a:pt x="28580" y="25340"/>
                </a:cubicBezTo>
                <a:cubicBezTo>
                  <a:pt x="28503" y="25260"/>
                  <a:pt x="28490" y="25180"/>
                  <a:pt x="28497" y="25079"/>
                </a:cubicBezTo>
                <a:cubicBezTo>
                  <a:pt x="28500" y="24866"/>
                  <a:pt x="28507" y="24658"/>
                  <a:pt x="28500" y="24444"/>
                </a:cubicBezTo>
                <a:cubicBezTo>
                  <a:pt x="28473" y="23819"/>
                  <a:pt x="28283" y="23254"/>
                  <a:pt x="27831" y="22803"/>
                </a:cubicBezTo>
                <a:cubicBezTo>
                  <a:pt x="27477" y="22448"/>
                  <a:pt x="27046" y="22201"/>
                  <a:pt x="26564" y="22084"/>
                </a:cubicBezTo>
                <a:cubicBezTo>
                  <a:pt x="25859" y="21913"/>
                  <a:pt x="25140" y="21753"/>
                  <a:pt x="24418" y="21666"/>
                </a:cubicBezTo>
                <a:cubicBezTo>
                  <a:pt x="24275" y="21649"/>
                  <a:pt x="24135" y="21640"/>
                  <a:pt x="23998" y="21640"/>
                </a:cubicBezTo>
                <a:cubicBezTo>
                  <a:pt x="23122" y="21640"/>
                  <a:pt x="22351" y="21988"/>
                  <a:pt x="21733" y="22659"/>
                </a:cubicBezTo>
                <a:cubicBezTo>
                  <a:pt x="21245" y="23190"/>
                  <a:pt x="20790" y="23759"/>
                  <a:pt x="20459" y="24461"/>
                </a:cubicBezTo>
                <a:cubicBezTo>
                  <a:pt x="20278" y="23134"/>
                  <a:pt x="20385" y="21816"/>
                  <a:pt x="20171" y="20502"/>
                </a:cubicBezTo>
                <a:cubicBezTo>
                  <a:pt x="20298" y="20494"/>
                  <a:pt x="20401" y="20474"/>
                  <a:pt x="20501" y="20474"/>
                </a:cubicBezTo>
                <a:cubicBezTo>
                  <a:pt x="20515" y="20474"/>
                  <a:pt x="20529" y="20475"/>
                  <a:pt x="20543" y="20476"/>
                </a:cubicBezTo>
                <a:cubicBezTo>
                  <a:pt x="20550" y="20476"/>
                  <a:pt x="20557" y="20476"/>
                  <a:pt x="20564" y="20476"/>
                </a:cubicBezTo>
                <a:cubicBezTo>
                  <a:pt x="20782" y="20476"/>
                  <a:pt x="20917" y="20376"/>
                  <a:pt x="21017" y="20178"/>
                </a:cubicBezTo>
                <a:cubicBezTo>
                  <a:pt x="21144" y="19931"/>
                  <a:pt x="21285" y="19683"/>
                  <a:pt x="21459" y="19466"/>
                </a:cubicBezTo>
                <a:cubicBezTo>
                  <a:pt x="21763" y="19075"/>
                  <a:pt x="22077" y="18677"/>
                  <a:pt x="22422" y="18322"/>
                </a:cubicBezTo>
                <a:cubicBezTo>
                  <a:pt x="22809" y="17921"/>
                  <a:pt x="22886" y="17477"/>
                  <a:pt x="22739" y="16968"/>
                </a:cubicBezTo>
                <a:cubicBezTo>
                  <a:pt x="22723" y="16908"/>
                  <a:pt x="22712" y="16855"/>
                  <a:pt x="22689" y="16801"/>
                </a:cubicBezTo>
                <a:lnTo>
                  <a:pt x="22428" y="16072"/>
                </a:lnTo>
                <a:cubicBezTo>
                  <a:pt x="22445" y="16070"/>
                  <a:pt x="22461" y="16065"/>
                  <a:pt x="22473" y="16065"/>
                </a:cubicBezTo>
                <a:cubicBezTo>
                  <a:pt x="22476" y="16065"/>
                  <a:pt x="22479" y="16065"/>
                  <a:pt x="22482" y="16066"/>
                </a:cubicBezTo>
                <a:cubicBezTo>
                  <a:pt x="22850" y="16160"/>
                  <a:pt x="23220" y="16200"/>
                  <a:pt x="23591" y="16200"/>
                </a:cubicBezTo>
                <a:cubicBezTo>
                  <a:pt x="23890" y="16200"/>
                  <a:pt x="24189" y="16174"/>
                  <a:pt x="24488" y="16129"/>
                </a:cubicBezTo>
                <a:cubicBezTo>
                  <a:pt x="24846" y="16069"/>
                  <a:pt x="25207" y="15995"/>
                  <a:pt x="25564" y="15922"/>
                </a:cubicBezTo>
                <a:cubicBezTo>
                  <a:pt x="26196" y="15798"/>
                  <a:pt x="26828" y="15654"/>
                  <a:pt x="27463" y="15551"/>
                </a:cubicBezTo>
                <a:cubicBezTo>
                  <a:pt x="27691" y="15513"/>
                  <a:pt x="27916" y="15493"/>
                  <a:pt x="28137" y="15493"/>
                </a:cubicBezTo>
                <a:cubicBezTo>
                  <a:pt x="28728" y="15493"/>
                  <a:pt x="29295" y="15638"/>
                  <a:pt x="29817" y="15995"/>
                </a:cubicBezTo>
                <a:cubicBezTo>
                  <a:pt x="29954" y="16086"/>
                  <a:pt x="30088" y="16179"/>
                  <a:pt x="30235" y="16253"/>
                </a:cubicBezTo>
                <a:cubicBezTo>
                  <a:pt x="30824" y="16564"/>
                  <a:pt x="31439" y="16821"/>
                  <a:pt x="32067" y="17025"/>
                </a:cubicBezTo>
                <a:cubicBezTo>
                  <a:pt x="32977" y="17323"/>
                  <a:pt x="33890" y="17587"/>
                  <a:pt x="34756" y="17995"/>
                </a:cubicBezTo>
                <a:cubicBezTo>
                  <a:pt x="35277" y="18246"/>
                  <a:pt x="35805" y="18480"/>
                  <a:pt x="36210" y="18914"/>
                </a:cubicBezTo>
                <a:cubicBezTo>
                  <a:pt x="36243" y="18948"/>
                  <a:pt x="36280" y="18981"/>
                  <a:pt x="36324" y="19008"/>
                </a:cubicBezTo>
                <a:cubicBezTo>
                  <a:pt x="36370" y="19036"/>
                  <a:pt x="36412" y="19051"/>
                  <a:pt x="36449" y="19051"/>
                </a:cubicBezTo>
                <a:cubicBezTo>
                  <a:pt x="36505" y="19051"/>
                  <a:pt x="36551" y="19020"/>
                  <a:pt x="36591" y="18954"/>
                </a:cubicBezTo>
                <a:cubicBezTo>
                  <a:pt x="36648" y="18854"/>
                  <a:pt x="36698" y="18747"/>
                  <a:pt x="36732" y="18640"/>
                </a:cubicBezTo>
                <a:cubicBezTo>
                  <a:pt x="36812" y="18376"/>
                  <a:pt x="36905" y="18108"/>
                  <a:pt x="36942" y="17834"/>
                </a:cubicBezTo>
                <a:cubicBezTo>
                  <a:pt x="37032" y="17176"/>
                  <a:pt x="37106" y="16517"/>
                  <a:pt x="37166" y="15855"/>
                </a:cubicBezTo>
                <a:cubicBezTo>
                  <a:pt x="37213" y="15387"/>
                  <a:pt x="37149" y="14929"/>
                  <a:pt x="36939" y="14508"/>
                </a:cubicBezTo>
                <a:cubicBezTo>
                  <a:pt x="36782" y="14207"/>
                  <a:pt x="36614" y="13912"/>
                  <a:pt x="36421" y="13642"/>
                </a:cubicBezTo>
                <a:cubicBezTo>
                  <a:pt x="36080" y="13170"/>
                  <a:pt x="35625" y="12806"/>
                  <a:pt x="35204" y="12411"/>
                </a:cubicBezTo>
                <a:cubicBezTo>
                  <a:pt x="34709" y="11953"/>
                  <a:pt x="34140" y="11619"/>
                  <a:pt x="33522" y="11365"/>
                </a:cubicBezTo>
                <a:cubicBezTo>
                  <a:pt x="33311" y="11274"/>
                  <a:pt x="33101" y="11181"/>
                  <a:pt x="32893" y="11084"/>
                </a:cubicBezTo>
                <a:cubicBezTo>
                  <a:pt x="32435" y="10880"/>
                  <a:pt x="32081" y="10536"/>
                  <a:pt x="31756" y="10168"/>
                </a:cubicBezTo>
                <a:cubicBezTo>
                  <a:pt x="31272" y="9620"/>
                  <a:pt x="30670" y="9285"/>
                  <a:pt x="29951" y="9175"/>
                </a:cubicBezTo>
                <a:cubicBezTo>
                  <a:pt x="29523" y="9108"/>
                  <a:pt x="29088" y="9081"/>
                  <a:pt x="28657" y="9041"/>
                </a:cubicBezTo>
                <a:cubicBezTo>
                  <a:pt x="28567" y="9031"/>
                  <a:pt x="28473" y="9031"/>
                  <a:pt x="28333" y="9024"/>
                </a:cubicBezTo>
                <a:cubicBezTo>
                  <a:pt x="28467" y="8877"/>
                  <a:pt x="28567" y="8767"/>
                  <a:pt x="28670" y="8660"/>
                </a:cubicBezTo>
                <a:cubicBezTo>
                  <a:pt x="29182" y="8142"/>
                  <a:pt x="29640" y="7593"/>
                  <a:pt x="29938" y="6921"/>
                </a:cubicBezTo>
                <a:cubicBezTo>
                  <a:pt x="30173" y="6397"/>
                  <a:pt x="30584" y="6147"/>
                  <a:pt x="31142" y="6147"/>
                </a:cubicBezTo>
                <a:cubicBezTo>
                  <a:pt x="31170" y="6147"/>
                  <a:pt x="31199" y="6148"/>
                  <a:pt x="31228" y="6149"/>
                </a:cubicBezTo>
                <a:cubicBezTo>
                  <a:pt x="31847" y="6176"/>
                  <a:pt x="32328" y="6457"/>
                  <a:pt x="32709" y="6935"/>
                </a:cubicBezTo>
                <a:cubicBezTo>
                  <a:pt x="33000" y="7303"/>
                  <a:pt x="33197" y="7720"/>
                  <a:pt x="33381" y="8142"/>
                </a:cubicBezTo>
                <a:cubicBezTo>
                  <a:pt x="33622" y="8693"/>
                  <a:pt x="33970" y="9151"/>
                  <a:pt x="34501" y="9459"/>
                </a:cubicBezTo>
                <a:cubicBezTo>
                  <a:pt x="34722" y="9583"/>
                  <a:pt x="34886" y="9770"/>
                  <a:pt x="35016" y="9994"/>
                </a:cubicBezTo>
                <a:cubicBezTo>
                  <a:pt x="35127" y="10185"/>
                  <a:pt x="35227" y="10378"/>
                  <a:pt x="35267" y="10602"/>
                </a:cubicBezTo>
                <a:cubicBezTo>
                  <a:pt x="35287" y="10723"/>
                  <a:pt x="35287" y="10873"/>
                  <a:pt x="35434" y="10940"/>
                </a:cubicBezTo>
                <a:cubicBezTo>
                  <a:pt x="35471" y="10920"/>
                  <a:pt x="35501" y="10913"/>
                  <a:pt x="35518" y="10890"/>
                </a:cubicBezTo>
                <a:cubicBezTo>
                  <a:pt x="35571" y="10823"/>
                  <a:pt x="35621" y="10753"/>
                  <a:pt x="35675" y="10686"/>
                </a:cubicBezTo>
                <a:cubicBezTo>
                  <a:pt x="36036" y="10235"/>
                  <a:pt x="36237" y="9700"/>
                  <a:pt x="36464" y="9182"/>
                </a:cubicBezTo>
                <a:cubicBezTo>
                  <a:pt x="36721" y="8610"/>
                  <a:pt x="36765" y="8011"/>
                  <a:pt x="36638" y="7403"/>
                </a:cubicBezTo>
                <a:cubicBezTo>
                  <a:pt x="36507" y="6791"/>
                  <a:pt x="36340" y="6186"/>
                  <a:pt x="36120" y="5601"/>
                </a:cubicBezTo>
                <a:cubicBezTo>
                  <a:pt x="35668" y="4414"/>
                  <a:pt x="34923" y="3458"/>
                  <a:pt x="33846" y="2776"/>
                </a:cubicBezTo>
                <a:cubicBezTo>
                  <a:pt x="33361" y="2465"/>
                  <a:pt x="32833" y="2271"/>
                  <a:pt x="32251" y="2224"/>
                </a:cubicBezTo>
                <a:cubicBezTo>
                  <a:pt x="32092" y="2212"/>
                  <a:pt x="31933" y="2206"/>
                  <a:pt x="31775" y="2206"/>
                </a:cubicBezTo>
                <a:cubicBezTo>
                  <a:pt x="31046" y="2206"/>
                  <a:pt x="30335" y="2333"/>
                  <a:pt x="29640" y="2588"/>
                </a:cubicBezTo>
                <a:cubicBezTo>
                  <a:pt x="29242" y="2729"/>
                  <a:pt x="28858" y="2906"/>
                  <a:pt x="28470" y="3076"/>
                </a:cubicBezTo>
                <a:cubicBezTo>
                  <a:pt x="27835" y="3357"/>
                  <a:pt x="27203" y="3641"/>
                  <a:pt x="26628" y="4033"/>
                </a:cubicBezTo>
                <a:cubicBezTo>
                  <a:pt x="26598" y="4053"/>
                  <a:pt x="26561" y="4059"/>
                  <a:pt x="26531" y="4069"/>
                </a:cubicBezTo>
                <a:cubicBezTo>
                  <a:pt x="26350" y="3581"/>
                  <a:pt x="26173" y="3107"/>
                  <a:pt x="25996" y="2625"/>
                </a:cubicBezTo>
                <a:cubicBezTo>
                  <a:pt x="25862" y="2264"/>
                  <a:pt x="25755" y="1893"/>
                  <a:pt x="25608" y="1538"/>
                </a:cubicBezTo>
                <a:cubicBezTo>
                  <a:pt x="25347" y="907"/>
                  <a:pt x="24912" y="435"/>
                  <a:pt x="24257" y="198"/>
                </a:cubicBezTo>
                <a:cubicBezTo>
                  <a:pt x="23973" y="91"/>
                  <a:pt x="23682" y="47"/>
                  <a:pt x="23385" y="21"/>
                </a:cubicBezTo>
                <a:cubicBezTo>
                  <a:pt x="23235" y="7"/>
                  <a:pt x="23085" y="1"/>
                  <a:pt x="2293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 name="Google Shape;1212;p27"/>
          <p:cNvGrpSpPr/>
          <p:nvPr/>
        </p:nvGrpSpPr>
        <p:grpSpPr>
          <a:xfrm rot="10800000">
            <a:off x="-124906" y="-265372"/>
            <a:ext cx="711726" cy="1823499"/>
            <a:chOff x="1381675" y="1678925"/>
            <a:chExt cx="1230721" cy="3153207"/>
          </a:xfrm>
        </p:grpSpPr>
        <p:sp>
          <p:nvSpPr>
            <p:cNvPr id="1213" name="Google Shape;1213;p27"/>
            <p:cNvSpPr/>
            <p:nvPr/>
          </p:nvSpPr>
          <p:spPr>
            <a:xfrm>
              <a:off x="1381675" y="1678925"/>
              <a:ext cx="1230721" cy="3153207"/>
            </a:xfrm>
            <a:custGeom>
              <a:avLst/>
              <a:gdLst/>
              <a:ahLst/>
              <a:cxnLst/>
              <a:rect l="l" t="t" r="r" b="b"/>
              <a:pathLst>
                <a:path w="9383" h="24040" extrusionOk="0">
                  <a:moveTo>
                    <a:pt x="124" y="221"/>
                  </a:moveTo>
                  <a:lnTo>
                    <a:pt x="134" y="227"/>
                  </a:lnTo>
                  <a:cubicBezTo>
                    <a:pt x="151" y="244"/>
                    <a:pt x="171" y="261"/>
                    <a:pt x="191" y="277"/>
                  </a:cubicBezTo>
                  <a:cubicBezTo>
                    <a:pt x="225" y="307"/>
                    <a:pt x="261" y="338"/>
                    <a:pt x="295" y="368"/>
                  </a:cubicBezTo>
                  <a:lnTo>
                    <a:pt x="325" y="388"/>
                  </a:lnTo>
                  <a:cubicBezTo>
                    <a:pt x="388" y="438"/>
                    <a:pt x="452" y="488"/>
                    <a:pt x="509" y="538"/>
                  </a:cubicBezTo>
                  <a:lnTo>
                    <a:pt x="536" y="558"/>
                  </a:lnTo>
                  <a:cubicBezTo>
                    <a:pt x="602" y="618"/>
                    <a:pt x="669" y="675"/>
                    <a:pt x="736" y="739"/>
                  </a:cubicBezTo>
                  <a:cubicBezTo>
                    <a:pt x="780" y="779"/>
                    <a:pt x="830" y="826"/>
                    <a:pt x="877" y="869"/>
                  </a:cubicBezTo>
                  <a:lnTo>
                    <a:pt x="937" y="923"/>
                  </a:lnTo>
                  <a:lnTo>
                    <a:pt x="953" y="939"/>
                  </a:lnTo>
                  <a:cubicBezTo>
                    <a:pt x="1004" y="986"/>
                    <a:pt x="1050" y="1036"/>
                    <a:pt x="1097" y="1086"/>
                  </a:cubicBezTo>
                  <a:lnTo>
                    <a:pt x="1121" y="1107"/>
                  </a:lnTo>
                  <a:cubicBezTo>
                    <a:pt x="1137" y="1127"/>
                    <a:pt x="1157" y="1143"/>
                    <a:pt x="1174" y="1163"/>
                  </a:cubicBezTo>
                  <a:lnTo>
                    <a:pt x="1188" y="1180"/>
                  </a:lnTo>
                  <a:cubicBezTo>
                    <a:pt x="1208" y="1207"/>
                    <a:pt x="1228" y="1237"/>
                    <a:pt x="1254" y="1260"/>
                  </a:cubicBezTo>
                  <a:lnTo>
                    <a:pt x="1258" y="1270"/>
                  </a:lnTo>
                  <a:lnTo>
                    <a:pt x="1301" y="1327"/>
                  </a:lnTo>
                  <a:cubicBezTo>
                    <a:pt x="1305" y="1331"/>
                    <a:pt x="1308" y="1341"/>
                    <a:pt x="1311" y="1344"/>
                  </a:cubicBezTo>
                  <a:cubicBezTo>
                    <a:pt x="1321" y="1357"/>
                    <a:pt x="1335" y="1371"/>
                    <a:pt x="1341" y="1384"/>
                  </a:cubicBezTo>
                  <a:cubicBezTo>
                    <a:pt x="1371" y="1424"/>
                    <a:pt x="1395" y="1468"/>
                    <a:pt x="1425" y="1508"/>
                  </a:cubicBezTo>
                  <a:cubicBezTo>
                    <a:pt x="1438" y="1528"/>
                    <a:pt x="1452" y="1555"/>
                    <a:pt x="1462" y="1575"/>
                  </a:cubicBezTo>
                  <a:cubicBezTo>
                    <a:pt x="1475" y="1595"/>
                    <a:pt x="1488" y="1621"/>
                    <a:pt x="1502" y="1641"/>
                  </a:cubicBezTo>
                  <a:cubicBezTo>
                    <a:pt x="1519" y="1675"/>
                    <a:pt x="1539" y="1708"/>
                    <a:pt x="1555" y="1738"/>
                  </a:cubicBezTo>
                  <a:cubicBezTo>
                    <a:pt x="1562" y="1752"/>
                    <a:pt x="1569" y="1762"/>
                    <a:pt x="1575" y="1779"/>
                  </a:cubicBezTo>
                  <a:cubicBezTo>
                    <a:pt x="1609" y="1845"/>
                    <a:pt x="1642" y="1912"/>
                    <a:pt x="1676" y="1976"/>
                  </a:cubicBezTo>
                  <a:lnTo>
                    <a:pt x="1706" y="2039"/>
                  </a:lnTo>
                  <a:cubicBezTo>
                    <a:pt x="1712" y="2056"/>
                    <a:pt x="1722" y="2076"/>
                    <a:pt x="1736" y="2096"/>
                  </a:cubicBezTo>
                  <a:cubicBezTo>
                    <a:pt x="1756" y="2140"/>
                    <a:pt x="1776" y="2183"/>
                    <a:pt x="1803" y="2230"/>
                  </a:cubicBezTo>
                  <a:cubicBezTo>
                    <a:pt x="1813" y="2257"/>
                    <a:pt x="1826" y="2277"/>
                    <a:pt x="1839" y="2300"/>
                  </a:cubicBezTo>
                  <a:cubicBezTo>
                    <a:pt x="1886" y="2384"/>
                    <a:pt x="1926" y="2467"/>
                    <a:pt x="1973" y="2551"/>
                  </a:cubicBezTo>
                  <a:cubicBezTo>
                    <a:pt x="1997" y="2598"/>
                    <a:pt x="2017" y="2641"/>
                    <a:pt x="2040" y="2685"/>
                  </a:cubicBezTo>
                  <a:cubicBezTo>
                    <a:pt x="2097" y="2798"/>
                    <a:pt x="2147" y="2902"/>
                    <a:pt x="2194" y="3002"/>
                  </a:cubicBezTo>
                  <a:cubicBezTo>
                    <a:pt x="2160" y="2949"/>
                    <a:pt x="2127" y="2892"/>
                    <a:pt x="2094" y="2835"/>
                  </a:cubicBezTo>
                  <a:cubicBezTo>
                    <a:pt x="2067" y="2795"/>
                    <a:pt x="2040" y="2748"/>
                    <a:pt x="2007" y="2708"/>
                  </a:cubicBezTo>
                  <a:cubicBezTo>
                    <a:pt x="1973" y="2661"/>
                    <a:pt x="1940" y="2618"/>
                    <a:pt x="1900" y="2574"/>
                  </a:cubicBezTo>
                  <a:cubicBezTo>
                    <a:pt x="1829" y="2481"/>
                    <a:pt x="1759" y="2394"/>
                    <a:pt x="1689" y="2300"/>
                  </a:cubicBezTo>
                  <a:cubicBezTo>
                    <a:pt x="1619" y="2213"/>
                    <a:pt x="1549" y="2126"/>
                    <a:pt x="1482" y="2039"/>
                  </a:cubicBezTo>
                  <a:cubicBezTo>
                    <a:pt x="1415" y="1949"/>
                    <a:pt x="1355" y="1859"/>
                    <a:pt x="1288" y="1772"/>
                  </a:cubicBezTo>
                  <a:cubicBezTo>
                    <a:pt x="1264" y="1745"/>
                    <a:pt x="1248" y="1722"/>
                    <a:pt x="1228" y="1695"/>
                  </a:cubicBezTo>
                  <a:cubicBezTo>
                    <a:pt x="1211" y="1675"/>
                    <a:pt x="1194" y="1655"/>
                    <a:pt x="1174" y="1631"/>
                  </a:cubicBezTo>
                  <a:cubicBezTo>
                    <a:pt x="1157" y="1615"/>
                    <a:pt x="1141" y="1595"/>
                    <a:pt x="1124" y="1578"/>
                  </a:cubicBezTo>
                  <a:lnTo>
                    <a:pt x="1057" y="1511"/>
                  </a:lnTo>
                  <a:cubicBezTo>
                    <a:pt x="1037" y="1491"/>
                    <a:pt x="1010" y="1474"/>
                    <a:pt x="990" y="1454"/>
                  </a:cubicBezTo>
                  <a:lnTo>
                    <a:pt x="927" y="1404"/>
                  </a:lnTo>
                  <a:cubicBezTo>
                    <a:pt x="883" y="1364"/>
                    <a:pt x="836" y="1331"/>
                    <a:pt x="790" y="1290"/>
                  </a:cubicBezTo>
                  <a:lnTo>
                    <a:pt x="790" y="1290"/>
                  </a:lnTo>
                  <a:cubicBezTo>
                    <a:pt x="796" y="1297"/>
                    <a:pt x="803" y="1307"/>
                    <a:pt x="810" y="1314"/>
                  </a:cubicBezTo>
                  <a:cubicBezTo>
                    <a:pt x="826" y="1337"/>
                    <a:pt x="843" y="1354"/>
                    <a:pt x="857" y="1374"/>
                  </a:cubicBezTo>
                  <a:cubicBezTo>
                    <a:pt x="890" y="1411"/>
                    <a:pt x="920" y="1454"/>
                    <a:pt x="953" y="1491"/>
                  </a:cubicBezTo>
                  <a:cubicBezTo>
                    <a:pt x="974" y="1514"/>
                    <a:pt x="994" y="1541"/>
                    <a:pt x="1010" y="1565"/>
                  </a:cubicBezTo>
                  <a:cubicBezTo>
                    <a:pt x="1027" y="1591"/>
                    <a:pt x="1050" y="1615"/>
                    <a:pt x="1067" y="1641"/>
                  </a:cubicBezTo>
                  <a:cubicBezTo>
                    <a:pt x="1084" y="1665"/>
                    <a:pt x="1101" y="1695"/>
                    <a:pt x="1121" y="1722"/>
                  </a:cubicBezTo>
                  <a:cubicBezTo>
                    <a:pt x="1154" y="1765"/>
                    <a:pt x="1184" y="1819"/>
                    <a:pt x="1218" y="1862"/>
                  </a:cubicBezTo>
                  <a:cubicBezTo>
                    <a:pt x="1251" y="1909"/>
                    <a:pt x="1278" y="1956"/>
                    <a:pt x="1308" y="2003"/>
                  </a:cubicBezTo>
                  <a:cubicBezTo>
                    <a:pt x="1338" y="2046"/>
                    <a:pt x="1371" y="2093"/>
                    <a:pt x="1405" y="2140"/>
                  </a:cubicBezTo>
                  <a:cubicBezTo>
                    <a:pt x="1458" y="2220"/>
                    <a:pt x="1519" y="2297"/>
                    <a:pt x="1579" y="2374"/>
                  </a:cubicBezTo>
                  <a:cubicBezTo>
                    <a:pt x="1585" y="2380"/>
                    <a:pt x="1589" y="2387"/>
                    <a:pt x="1595" y="2394"/>
                  </a:cubicBezTo>
                  <a:cubicBezTo>
                    <a:pt x="1669" y="2487"/>
                    <a:pt x="1739" y="2574"/>
                    <a:pt x="1813" y="2665"/>
                  </a:cubicBezTo>
                  <a:cubicBezTo>
                    <a:pt x="1846" y="2708"/>
                    <a:pt x="1880" y="2745"/>
                    <a:pt x="1913" y="2788"/>
                  </a:cubicBezTo>
                  <a:cubicBezTo>
                    <a:pt x="1923" y="2795"/>
                    <a:pt x="1930" y="2808"/>
                    <a:pt x="1936" y="2815"/>
                  </a:cubicBezTo>
                  <a:cubicBezTo>
                    <a:pt x="2003" y="2905"/>
                    <a:pt x="2060" y="2999"/>
                    <a:pt x="2120" y="3093"/>
                  </a:cubicBezTo>
                  <a:cubicBezTo>
                    <a:pt x="2157" y="3149"/>
                    <a:pt x="2194" y="3210"/>
                    <a:pt x="2231" y="3273"/>
                  </a:cubicBezTo>
                  <a:cubicBezTo>
                    <a:pt x="2234" y="3276"/>
                    <a:pt x="2237" y="3281"/>
                    <a:pt x="2239" y="3285"/>
                  </a:cubicBezTo>
                  <a:lnTo>
                    <a:pt x="2239" y="3285"/>
                  </a:lnTo>
                  <a:cubicBezTo>
                    <a:pt x="2232" y="3276"/>
                    <a:pt x="2224" y="3270"/>
                    <a:pt x="2214" y="3260"/>
                  </a:cubicBezTo>
                  <a:cubicBezTo>
                    <a:pt x="2211" y="3263"/>
                    <a:pt x="2207" y="3266"/>
                    <a:pt x="2197" y="3266"/>
                  </a:cubicBezTo>
                  <a:cubicBezTo>
                    <a:pt x="2191" y="3270"/>
                    <a:pt x="2181" y="3270"/>
                    <a:pt x="2170" y="3270"/>
                  </a:cubicBezTo>
                  <a:cubicBezTo>
                    <a:pt x="2157" y="3290"/>
                    <a:pt x="2154" y="3290"/>
                    <a:pt x="2154" y="3290"/>
                  </a:cubicBezTo>
                  <a:cubicBezTo>
                    <a:pt x="2140" y="3283"/>
                    <a:pt x="2127" y="3280"/>
                    <a:pt x="2120" y="3273"/>
                  </a:cubicBezTo>
                  <a:cubicBezTo>
                    <a:pt x="2100" y="3260"/>
                    <a:pt x="2094" y="3240"/>
                    <a:pt x="2080" y="3226"/>
                  </a:cubicBezTo>
                  <a:cubicBezTo>
                    <a:pt x="2063" y="3210"/>
                    <a:pt x="2053" y="3189"/>
                    <a:pt x="2037" y="3173"/>
                  </a:cubicBezTo>
                  <a:cubicBezTo>
                    <a:pt x="2010" y="3139"/>
                    <a:pt x="1980" y="3106"/>
                    <a:pt x="1957" y="3072"/>
                  </a:cubicBezTo>
                  <a:lnTo>
                    <a:pt x="1946" y="3062"/>
                  </a:lnTo>
                  <a:lnTo>
                    <a:pt x="1876" y="2992"/>
                  </a:lnTo>
                  <a:lnTo>
                    <a:pt x="1860" y="2975"/>
                  </a:lnTo>
                  <a:cubicBezTo>
                    <a:pt x="1796" y="2915"/>
                    <a:pt x="1729" y="2855"/>
                    <a:pt x="1669" y="2795"/>
                  </a:cubicBezTo>
                  <a:cubicBezTo>
                    <a:pt x="1636" y="2765"/>
                    <a:pt x="1595" y="2731"/>
                    <a:pt x="1555" y="2698"/>
                  </a:cubicBezTo>
                  <a:cubicBezTo>
                    <a:pt x="1512" y="2665"/>
                    <a:pt x="1475" y="2631"/>
                    <a:pt x="1435" y="2598"/>
                  </a:cubicBezTo>
                  <a:lnTo>
                    <a:pt x="1308" y="2497"/>
                  </a:lnTo>
                  <a:cubicBezTo>
                    <a:pt x="1278" y="2477"/>
                    <a:pt x="1254" y="2457"/>
                    <a:pt x="1224" y="2431"/>
                  </a:cubicBezTo>
                  <a:lnTo>
                    <a:pt x="1211" y="2417"/>
                  </a:lnTo>
                  <a:cubicBezTo>
                    <a:pt x="1184" y="2397"/>
                    <a:pt x="1157" y="2374"/>
                    <a:pt x="1127" y="2350"/>
                  </a:cubicBezTo>
                  <a:lnTo>
                    <a:pt x="1074" y="2307"/>
                  </a:lnTo>
                  <a:cubicBezTo>
                    <a:pt x="1054" y="2290"/>
                    <a:pt x="1034" y="2267"/>
                    <a:pt x="1010" y="2250"/>
                  </a:cubicBezTo>
                  <a:lnTo>
                    <a:pt x="970" y="2210"/>
                  </a:lnTo>
                  <a:lnTo>
                    <a:pt x="887" y="2130"/>
                  </a:lnTo>
                  <a:cubicBezTo>
                    <a:pt x="857" y="2106"/>
                    <a:pt x="830" y="2076"/>
                    <a:pt x="806" y="2046"/>
                  </a:cubicBezTo>
                  <a:cubicBezTo>
                    <a:pt x="793" y="2033"/>
                    <a:pt x="783" y="2023"/>
                    <a:pt x="773" y="2009"/>
                  </a:cubicBezTo>
                  <a:cubicBezTo>
                    <a:pt x="693" y="1926"/>
                    <a:pt x="619" y="1839"/>
                    <a:pt x="562" y="1772"/>
                  </a:cubicBezTo>
                  <a:cubicBezTo>
                    <a:pt x="526" y="1725"/>
                    <a:pt x="495" y="1682"/>
                    <a:pt x="475" y="1645"/>
                  </a:cubicBezTo>
                  <a:cubicBezTo>
                    <a:pt x="452" y="1605"/>
                    <a:pt x="425" y="1555"/>
                    <a:pt x="405" y="1508"/>
                  </a:cubicBezTo>
                  <a:cubicBezTo>
                    <a:pt x="368" y="1424"/>
                    <a:pt x="338" y="1337"/>
                    <a:pt x="308" y="1247"/>
                  </a:cubicBezTo>
                  <a:lnTo>
                    <a:pt x="295" y="1210"/>
                  </a:lnTo>
                  <a:cubicBezTo>
                    <a:pt x="288" y="1177"/>
                    <a:pt x="275" y="1147"/>
                    <a:pt x="268" y="1113"/>
                  </a:cubicBezTo>
                  <a:lnTo>
                    <a:pt x="258" y="1076"/>
                  </a:lnTo>
                  <a:lnTo>
                    <a:pt x="245" y="1040"/>
                  </a:lnTo>
                  <a:cubicBezTo>
                    <a:pt x="241" y="1030"/>
                    <a:pt x="241" y="1023"/>
                    <a:pt x="238" y="1013"/>
                  </a:cubicBezTo>
                  <a:lnTo>
                    <a:pt x="225" y="963"/>
                  </a:lnTo>
                  <a:cubicBezTo>
                    <a:pt x="221" y="939"/>
                    <a:pt x="211" y="909"/>
                    <a:pt x="208" y="886"/>
                  </a:cubicBezTo>
                  <a:cubicBezTo>
                    <a:pt x="205" y="859"/>
                    <a:pt x="195" y="829"/>
                    <a:pt x="191" y="806"/>
                  </a:cubicBezTo>
                  <a:lnTo>
                    <a:pt x="188" y="762"/>
                  </a:lnTo>
                  <a:cubicBezTo>
                    <a:pt x="178" y="722"/>
                    <a:pt x="174" y="675"/>
                    <a:pt x="171" y="635"/>
                  </a:cubicBezTo>
                  <a:lnTo>
                    <a:pt x="168" y="585"/>
                  </a:lnTo>
                  <a:lnTo>
                    <a:pt x="161" y="535"/>
                  </a:lnTo>
                  <a:lnTo>
                    <a:pt x="151" y="428"/>
                  </a:lnTo>
                  <a:cubicBezTo>
                    <a:pt x="141" y="361"/>
                    <a:pt x="134" y="301"/>
                    <a:pt x="124" y="234"/>
                  </a:cubicBezTo>
                  <a:lnTo>
                    <a:pt x="124" y="221"/>
                  </a:lnTo>
                  <a:close/>
                  <a:moveTo>
                    <a:pt x="2796" y="1678"/>
                  </a:moveTo>
                  <a:cubicBezTo>
                    <a:pt x="2796" y="1682"/>
                    <a:pt x="2799" y="1688"/>
                    <a:pt x="2799" y="1688"/>
                  </a:cubicBezTo>
                  <a:lnTo>
                    <a:pt x="2802" y="1695"/>
                  </a:lnTo>
                  <a:lnTo>
                    <a:pt x="2809" y="1698"/>
                  </a:lnTo>
                  <a:lnTo>
                    <a:pt x="2819" y="1725"/>
                  </a:lnTo>
                  <a:cubicBezTo>
                    <a:pt x="2863" y="1805"/>
                    <a:pt x="2899" y="1879"/>
                    <a:pt x="2933" y="1949"/>
                  </a:cubicBezTo>
                  <a:cubicBezTo>
                    <a:pt x="2966" y="2023"/>
                    <a:pt x="3000" y="2089"/>
                    <a:pt x="3030" y="2156"/>
                  </a:cubicBezTo>
                  <a:lnTo>
                    <a:pt x="3130" y="2367"/>
                  </a:lnTo>
                  <a:cubicBezTo>
                    <a:pt x="3167" y="2451"/>
                    <a:pt x="3210" y="2534"/>
                    <a:pt x="3247" y="2618"/>
                  </a:cubicBezTo>
                  <a:cubicBezTo>
                    <a:pt x="3250" y="2631"/>
                    <a:pt x="3254" y="2641"/>
                    <a:pt x="3260" y="2651"/>
                  </a:cubicBezTo>
                  <a:cubicBezTo>
                    <a:pt x="3264" y="2665"/>
                    <a:pt x="3267" y="2675"/>
                    <a:pt x="3270" y="2685"/>
                  </a:cubicBezTo>
                  <a:lnTo>
                    <a:pt x="3284" y="2715"/>
                  </a:lnTo>
                  <a:cubicBezTo>
                    <a:pt x="3294" y="2735"/>
                    <a:pt x="3301" y="2762"/>
                    <a:pt x="3311" y="2782"/>
                  </a:cubicBezTo>
                  <a:lnTo>
                    <a:pt x="3321" y="2812"/>
                  </a:lnTo>
                  <a:lnTo>
                    <a:pt x="3371" y="2962"/>
                  </a:lnTo>
                  <a:lnTo>
                    <a:pt x="3384" y="2996"/>
                  </a:lnTo>
                  <a:cubicBezTo>
                    <a:pt x="3387" y="3002"/>
                    <a:pt x="3387" y="3016"/>
                    <a:pt x="3394" y="3026"/>
                  </a:cubicBezTo>
                  <a:cubicBezTo>
                    <a:pt x="3404" y="3066"/>
                    <a:pt x="3418" y="3109"/>
                    <a:pt x="3428" y="3149"/>
                  </a:cubicBezTo>
                  <a:cubicBezTo>
                    <a:pt x="3468" y="3313"/>
                    <a:pt x="3511" y="3480"/>
                    <a:pt x="3548" y="3648"/>
                  </a:cubicBezTo>
                  <a:lnTo>
                    <a:pt x="3551" y="3664"/>
                  </a:lnTo>
                  <a:cubicBezTo>
                    <a:pt x="3585" y="3815"/>
                    <a:pt x="3622" y="3972"/>
                    <a:pt x="3648" y="4129"/>
                  </a:cubicBezTo>
                  <a:cubicBezTo>
                    <a:pt x="3662" y="4213"/>
                    <a:pt x="3668" y="4296"/>
                    <a:pt x="3672" y="4383"/>
                  </a:cubicBezTo>
                  <a:cubicBezTo>
                    <a:pt x="3678" y="4430"/>
                    <a:pt x="3678" y="4473"/>
                    <a:pt x="3682" y="4517"/>
                  </a:cubicBezTo>
                  <a:cubicBezTo>
                    <a:pt x="3682" y="4550"/>
                    <a:pt x="3685" y="4587"/>
                    <a:pt x="3685" y="4620"/>
                  </a:cubicBezTo>
                  <a:lnTo>
                    <a:pt x="3685" y="4624"/>
                  </a:lnTo>
                  <a:cubicBezTo>
                    <a:pt x="3688" y="4684"/>
                    <a:pt x="3695" y="4748"/>
                    <a:pt x="3698" y="4804"/>
                  </a:cubicBezTo>
                  <a:lnTo>
                    <a:pt x="3702" y="4871"/>
                  </a:lnTo>
                  <a:cubicBezTo>
                    <a:pt x="3705" y="4918"/>
                    <a:pt x="3712" y="4965"/>
                    <a:pt x="3715" y="5005"/>
                  </a:cubicBezTo>
                  <a:cubicBezTo>
                    <a:pt x="3718" y="5048"/>
                    <a:pt x="3722" y="5089"/>
                    <a:pt x="3729" y="5125"/>
                  </a:cubicBezTo>
                  <a:cubicBezTo>
                    <a:pt x="3732" y="5165"/>
                    <a:pt x="3735" y="5202"/>
                    <a:pt x="3745" y="5239"/>
                  </a:cubicBezTo>
                  <a:lnTo>
                    <a:pt x="3708" y="5125"/>
                  </a:lnTo>
                  <a:lnTo>
                    <a:pt x="3708" y="5135"/>
                  </a:lnTo>
                  <a:cubicBezTo>
                    <a:pt x="3652" y="4941"/>
                    <a:pt x="3588" y="4751"/>
                    <a:pt x="3535" y="4557"/>
                  </a:cubicBezTo>
                  <a:lnTo>
                    <a:pt x="3535" y="4564"/>
                  </a:lnTo>
                  <a:cubicBezTo>
                    <a:pt x="3508" y="4457"/>
                    <a:pt x="3474" y="4350"/>
                    <a:pt x="3438" y="4246"/>
                  </a:cubicBezTo>
                  <a:cubicBezTo>
                    <a:pt x="3354" y="3972"/>
                    <a:pt x="3260" y="3704"/>
                    <a:pt x="3177" y="3437"/>
                  </a:cubicBezTo>
                  <a:lnTo>
                    <a:pt x="3177" y="3437"/>
                  </a:lnTo>
                  <a:cubicBezTo>
                    <a:pt x="3197" y="3611"/>
                    <a:pt x="3214" y="3778"/>
                    <a:pt x="3237" y="3948"/>
                  </a:cubicBezTo>
                  <a:lnTo>
                    <a:pt x="3250" y="4035"/>
                  </a:lnTo>
                  <a:cubicBezTo>
                    <a:pt x="3270" y="4172"/>
                    <a:pt x="3297" y="4316"/>
                    <a:pt x="3327" y="4453"/>
                  </a:cubicBezTo>
                  <a:cubicBezTo>
                    <a:pt x="3361" y="4600"/>
                    <a:pt x="3401" y="4748"/>
                    <a:pt x="3451" y="4888"/>
                  </a:cubicBezTo>
                  <a:cubicBezTo>
                    <a:pt x="3541" y="5155"/>
                    <a:pt x="3625" y="5426"/>
                    <a:pt x="3729" y="5690"/>
                  </a:cubicBezTo>
                  <a:cubicBezTo>
                    <a:pt x="3752" y="5757"/>
                    <a:pt x="3782" y="5821"/>
                    <a:pt x="3809" y="5884"/>
                  </a:cubicBezTo>
                  <a:lnTo>
                    <a:pt x="3869" y="6035"/>
                  </a:lnTo>
                  <a:cubicBezTo>
                    <a:pt x="3876" y="6051"/>
                    <a:pt x="3876" y="6061"/>
                    <a:pt x="3879" y="6078"/>
                  </a:cubicBezTo>
                  <a:cubicBezTo>
                    <a:pt x="3842" y="6035"/>
                    <a:pt x="3809" y="5988"/>
                    <a:pt x="3772" y="5941"/>
                  </a:cubicBezTo>
                  <a:cubicBezTo>
                    <a:pt x="3749" y="5908"/>
                    <a:pt x="3718" y="5874"/>
                    <a:pt x="3688" y="5841"/>
                  </a:cubicBezTo>
                  <a:cubicBezTo>
                    <a:pt x="3655" y="5801"/>
                    <a:pt x="3625" y="5757"/>
                    <a:pt x="3588" y="5720"/>
                  </a:cubicBezTo>
                  <a:cubicBezTo>
                    <a:pt x="3561" y="5687"/>
                    <a:pt x="3531" y="5654"/>
                    <a:pt x="3501" y="5617"/>
                  </a:cubicBezTo>
                  <a:lnTo>
                    <a:pt x="3484" y="5590"/>
                  </a:lnTo>
                  <a:cubicBezTo>
                    <a:pt x="3451" y="5547"/>
                    <a:pt x="3414" y="5500"/>
                    <a:pt x="3384" y="5453"/>
                  </a:cubicBezTo>
                  <a:cubicBezTo>
                    <a:pt x="3344" y="5396"/>
                    <a:pt x="3304" y="5336"/>
                    <a:pt x="3267" y="5279"/>
                  </a:cubicBezTo>
                  <a:cubicBezTo>
                    <a:pt x="3244" y="5232"/>
                    <a:pt x="3214" y="5185"/>
                    <a:pt x="3187" y="5139"/>
                  </a:cubicBezTo>
                  <a:cubicBezTo>
                    <a:pt x="3163" y="5095"/>
                    <a:pt x="3143" y="5048"/>
                    <a:pt x="3120" y="5002"/>
                  </a:cubicBezTo>
                  <a:lnTo>
                    <a:pt x="3110" y="4972"/>
                  </a:lnTo>
                  <a:lnTo>
                    <a:pt x="3070" y="4871"/>
                  </a:lnTo>
                  <a:cubicBezTo>
                    <a:pt x="3053" y="4828"/>
                    <a:pt x="3036" y="4774"/>
                    <a:pt x="3026" y="4734"/>
                  </a:cubicBezTo>
                  <a:cubicBezTo>
                    <a:pt x="2996" y="4630"/>
                    <a:pt x="2970" y="4523"/>
                    <a:pt x="2953" y="4447"/>
                  </a:cubicBezTo>
                  <a:cubicBezTo>
                    <a:pt x="2933" y="4350"/>
                    <a:pt x="2916" y="4249"/>
                    <a:pt x="2899" y="4162"/>
                  </a:cubicBezTo>
                  <a:cubicBezTo>
                    <a:pt x="2886" y="4055"/>
                    <a:pt x="2876" y="3955"/>
                    <a:pt x="2859" y="3851"/>
                  </a:cubicBezTo>
                  <a:lnTo>
                    <a:pt x="2859" y="3838"/>
                  </a:lnTo>
                  <a:cubicBezTo>
                    <a:pt x="2846" y="3748"/>
                    <a:pt x="2832" y="3654"/>
                    <a:pt x="2826" y="3561"/>
                  </a:cubicBezTo>
                  <a:lnTo>
                    <a:pt x="2799" y="3233"/>
                  </a:lnTo>
                  <a:cubicBezTo>
                    <a:pt x="2796" y="3179"/>
                    <a:pt x="2792" y="3119"/>
                    <a:pt x="2786" y="3066"/>
                  </a:cubicBezTo>
                  <a:cubicBezTo>
                    <a:pt x="2782" y="3029"/>
                    <a:pt x="2782" y="2996"/>
                    <a:pt x="2779" y="2959"/>
                  </a:cubicBezTo>
                  <a:lnTo>
                    <a:pt x="2779" y="2949"/>
                  </a:lnTo>
                  <a:cubicBezTo>
                    <a:pt x="2776" y="2902"/>
                    <a:pt x="2769" y="2858"/>
                    <a:pt x="2769" y="2812"/>
                  </a:cubicBezTo>
                  <a:cubicBezTo>
                    <a:pt x="2766" y="2768"/>
                    <a:pt x="2766" y="2728"/>
                    <a:pt x="2762" y="2685"/>
                  </a:cubicBezTo>
                  <a:cubicBezTo>
                    <a:pt x="2762" y="2644"/>
                    <a:pt x="2759" y="2608"/>
                    <a:pt x="2759" y="2568"/>
                  </a:cubicBezTo>
                  <a:cubicBezTo>
                    <a:pt x="2759" y="2491"/>
                    <a:pt x="2762" y="2424"/>
                    <a:pt x="2766" y="2360"/>
                  </a:cubicBezTo>
                  <a:cubicBezTo>
                    <a:pt x="2769" y="2317"/>
                    <a:pt x="2769" y="2277"/>
                    <a:pt x="2776" y="2230"/>
                  </a:cubicBezTo>
                  <a:cubicBezTo>
                    <a:pt x="2779" y="2190"/>
                    <a:pt x="2779" y="2146"/>
                    <a:pt x="2782" y="2100"/>
                  </a:cubicBezTo>
                  <a:cubicBezTo>
                    <a:pt x="2786" y="2023"/>
                    <a:pt x="2792" y="1939"/>
                    <a:pt x="2792" y="1859"/>
                  </a:cubicBezTo>
                  <a:lnTo>
                    <a:pt x="2792" y="1839"/>
                  </a:lnTo>
                  <a:cubicBezTo>
                    <a:pt x="2792" y="1782"/>
                    <a:pt x="2796" y="1728"/>
                    <a:pt x="2796" y="1678"/>
                  </a:cubicBezTo>
                  <a:close/>
                  <a:moveTo>
                    <a:pt x="6858" y="3597"/>
                  </a:moveTo>
                  <a:cubicBezTo>
                    <a:pt x="6858" y="3601"/>
                    <a:pt x="6855" y="3601"/>
                    <a:pt x="6855" y="3607"/>
                  </a:cubicBezTo>
                  <a:cubicBezTo>
                    <a:pt x="6845" y="3614"/>
                    <a:pt x="6838" y="3624"/>
                    <a:pt x="6828" y="3634"/>
                  </a:cubicBezTo>
                  <a:cubicBezTo>
                    <a:pt x="6784" y="3691"/>
                    <a:pt x="6741" y="3741"/>
                    <a:pt x="6708" y="3785"/>
                  </a:cubicBezTo>
                  <a:cubicBezTo>
                    <a:pt x="6661" y="3848"/>
                    <a:pt x="6611" y="3912"/>
                    <a:pt x="6570" y="3968"/>
                  </a:cubicBezTo>
                  <a:cubicBezTo>
                    <a:pt x="6544" y="4002"/>
                    <a:pt x="6520" y="4042"/>
                    <a:pt x="6494" y="4075"/>
                  </a:cubicBezTo>
                  <a:cubicBezTo>
                    <a:pt x="6453" y="4132"/>
                    <a:pt x="6417" y="4182"/>
                    <a:pt x="6377" y="4226"/>
                  </a:cubicBezTo>
                  <a:cubicBezTo>
                    <a:pt x="6343" y="4269"/>
                    <a:pt x="6310" y="4313"/>
                    <a:pt x="6276" y="4350"/>
                  </a:cubicBezTo>
                  <a:lnTo>
                    <a:pt x="6206" y="4443"/>
                  </a:lnTo>
                  <a:cubicBezTo>
                    <a:pt x="6153" y="4510"/>
                    <a:pt x="6099" y="4580"/>
                    <a:pt x="6042" y="4647"/>
                  </a:cubicBezTo>
                  <a:lnTo>
                    <a:pt x="5982" y="4731"/>
                  </a:lnTo>
                  <a:cubicBezTo>
                    <a:pt x="5925" y="4798"/>
                    <a:pt x="5875" y="4865"/>
                    <a:pt x="5822" y="4931"/>
                  </a:cubicBezTo>
                  <a:lnTo>
                    <a:pt x="5808" y="4948"/>
                  </a:lnTo>
                  <a:lnTo>
                    <a:pt x="5708" y="5072"/>
                  </a:lnTo>
                  <a:lnTo>
                    <a:pt x="5668" y="5122"/>
                  </a:lnTo>
                  <a:cubicBezTo>
                    <a:pt x="5641" y="5152"/>
                    <a:pt x="5618" y="5182"/>
                    <a:pt x="5591" y="5216"/>
                  </a:cubicBezTo>
                  <a:cubicBezTo>
                    <a:pt x="5551" y="5269"/>
                    <a:pt x="5507" y="5319"/>
                    <a:pt x="5467" y="5369"/>
                  </a:cubicBezTo>
                  <a:cubicBezTo>
                    <a:pt x="5427" y="5420"/>
                    <a:pt x="5387" y="5470"/>
                    <a:pt x="5353" y="5520"/>
                  </a:cubicBezTo>
                  <a:cubicBezTo>
                    <a:pt x="5320" y="5567"/>
                    <a:pt x="5287" y="5617"/>
                    <a:pt x="5253" y="5664"/>
                  </a:cubicBezTo>
                  <a:lnTo>
                    <a:pt x="5243" y="5674"/>
                  </a:lnTo>
                  <a:cubicBezTo>
                    <a:pt x="5206" y="5730"/>
                    <a:pt x="5176" y="5771"/>
                    <a:pt x="5153" y="5814"/>
                  </a:cubicBezTo>
                  <a:lnTo>
                    <a:pt x="5053" y="5975"/>
                  </a:lnTo>
                  <a:cubicBezTo>
                    <a:pt x="5049" y="5985"/>
                    <a:pt x="5046" y="5991"/>
                    <a:pt x="5036" y="6001"/>
                  </a:cubicBezTo>
                  <a:cubicBezTo>
                    <a:pt x="5026" y="6015"/>
                    <a:pt x="5019" y="6025"/>
                    <a:pt x="5009" y="6041"/>
                  </a:cubicBezTo>
                  <a:cubicBezTo>
                    <a:pt x="4999" y="6068"/>
                    <a:pt x="4982" y="6088"/>
                    <a:pt x="4969" y="6115"/>
                  </a:cubicBezTo>
                  <a:cubicBezTo>
                    <a:pt x="4966" y="6118"/>
                    <a:pt x="4962" y="6125"/>
                    <a:pt x="4962" y="6132"/>
                  </a:cubicBezTo>
                  <a:cubicBezTo>
                    <a:pt x="4925" y="6185"/>
                    <a:pt x="4889" y="6242"/>
                    <a:pt x="4855" y="6299"/>
                  </a:cubicBezTo>
                  <a:cubicBezTo>
                    <a:pt x="4842" y="6319"/>
                    <a:pt x="4829" y="6342"/>
                    <a:pt x="4815" y="6366"/>
                  </a:cubicBezTo>
                  <a:lnTo>
                    <a:pt x="4805" y="6382"/>
                  </a:lnTo>
                  <a:cubicBezTo>
                    <a:pt x="4795" y="6399"/>
                    <a:pt x="4785" y="6416"/>
                    <a:pt x="4772" y="6436"/>
                  </a:cubicBezTo>
                  <a:lnTo>
                    <a:pt x="4772" y="6439"/>
                  </a:lnTo>
                  <a:cubicBezTo>
                    <a:pt x="4772" y="6443"/>
                    <a:pt x="4768" y="6449"/>
                    <a:pt x="4768" y="6453"/>
                  </a:cubicBezTo>
                  <a:lnTo>
                    <a:pt x="4762" y="6466"/>
                  </a:lnTo>
                  <a:lnTo>
                    <a:pt x="4752" y="6476"/>
                  </a:lnTo>
                  <a:lnTo>
                    <a:pt x="4788" y="6302"/>
                  </a:lnTo>
                  <a:cubicBezTo>
                    <a:pt x="4795" y="6282"/>
                    <a:pt x="4802" y="6255"/>
                    <a:pt x="4805" y="6235"/>
                  </a:cubicBezTo>
                  <a:cubicBezTo>
                    <a:pt x="4815" y="6215"/>
                    <a:pt x="4822" y="6189"/>
                    <a:pt x="4829" y="6168"/>
                  </a:cubicBezTo>
                  <a:cubicBezTo>
                    <a:pt x="4835" y="6148"/>
                    <a:pt x="4845" y="6125"/>
                    <a:pt x="4852" y="6108"/>
                  </a:cubicBezTo>
                  <a:cubicBezTo>
                    <a:pt x="4889" y="6018"/>
                    <a:pt x="4936" y="5924"/>
                    <a:pt x="4982" y="5834"/>
                  </a:cubicBezTo>
                  <a:cubicBezTo>
                    <a:pt x="4999" y="5804"/>
                    <a:pt x="5016" y="5781"/>
                    <a:pt x="5032" y="5751"/>
                  </a:cubicBezTo>
                  <a:lnTo>
                    <a:pt x="5096" y="5650"/>
                  </a:lnTo>
                  <a:cubicBezTo>
                    <a:pt x="5133" y="5590"/>
                    <a:pt x="5173" y="5533"/>
                    <a:pt x="5213" y="5480"/>
                  </a:cubicBezTo>
                  <a:lnTo>
                    <a:pt x="5213" y="5480"/>
                  </a:lnTo>
                  <a:lnTo>
                    <a:pt x="5206" y="5483"/>
                  </a:lnTo>
                  <a:cubicBezTo>
                    <a:pt x="5240" y="5440"/>
                    <a:pt x="5270" y="5396"/>
                    <a:pt x="5300" y="5353"/>
                  </a:cubicBezTo>
                  <a:cubicBezTo>
                    <a:pt x="5333" y="5303"/>
                    <a:pt x="5367" y="5256"/>
                    <a:pt x="5400" y="5206"/>
                  </a:cubicBezTo>
                  <a:cubicBezTo>
                    <a:pt x="5457" y="5115"/>
                    <a:pt x="5514" y="5022"/>
                    <a:pt x="5567" y="4928"/>
                  </a:cubicBezTo>
                  <a:lnTo>
                    <a:pt x="5567" y="4928"/>
                  </a:lnTo>
                  <a:cubicBezTo>
                    <a:pt x="5504" y="4998"/>
                    <a:pt x="5437" y="5068"/>
                    <a:pt x="5373" y="5135"/>
                  </a:cubicBezTo>
                  <a:lnTo>
                    <a:pt x="5380" y="5132"/>
                  </a:lnTo>
                  <a:lnTo>
                    <a:pt x="5380" y="5132"/>
                  </a:lnTo>
                  <a:cubicBezTo>
                    <a:pt x="5350" y="5162"/>
                    <a:pt x="5320" y="5196"/>
                    <a:pt x="5287" y="5222"/>
                  </a:cubicBezTo>
                  <a:lnTo>
                    <a:pt x="5196" y="5316"/>
                  </a:lnTo>
                  <a:cubicBezTo>
                    <a:pt x="5180" y="5336"/>
                    <a:pt x="5156" y="5353"/>
                    <a:pt x="5139" y="5373"/>
                  </a:cubicBezTo>
                  <a:cubicBezTo>
                    <a:pt x="5096" y="5423"/>
                    <a:pt x="5053" y="5480"/>
                    <a:pt x="5012" y="5533"/>
                  </a:cubicBezTo>
                  <a:cubicBezTo>
                    <a:pt x="4972" y="5587"/>
                    <a:pt x="4936" y="5640"/>
                    <a:pt x="4902" y="5697"/>
                  </a:cubicBezTo>
                  <a:cubicBezTo>
                    <a:pt x="4865" y="5751"/>
                    <a:pt x="4835" y="5807"/>
                    <a:pt x="4802" y="5868"/>
                  </a:cubicBezTo>
                  <a:cubicBezTo>
                    <a:pt x="4785" y="5898"/>
                    <a:pt x="4768" y="5931"/>
                    <a:pt x="4755" y="5958"/>
                  </a:cubicBezTo>
                  <a:cubicBezTo>
                    <a:pt x="4745" y="5985"/>
                    <a:pt x="4732" y="6015"/>
                    <a:pt x="4718" y="6038"/>
                  </a:cubicBezTo>
                  <a:cubicBezTo>
                    <a:pt x="4705" y="6071"/>
                    <a:pt x="4688" y="6102"/>
                    <a:pt x="4678" y="6135"/>
                  </a:cubicBezTo>
                  <a:cubicBezTo>
                    <a:pt x="4671" y="6152"/>
                    <a:pt x="4665" y="6165"/>
                    <a:pt x="4661" y="6182"/>
                  </a:cubicBezTo>
                  <a:cubicBezTo>
                    <a:pt x="4655" y="6202"/>
                    <a:pt x="4648" y="6219"/>
                    <a:pt x="4645" y="6239"/>
                  </a:cubicBezTo>
                  <a:cubicBezTo>
                    <a:pt x="4643" y="6243"/>
                    <a:pt x="4641" y="6247"/>
                    <a:pt x="4639" y="6251"/>
                  </a:cubicBezTo>
                  <a:lnTo>
                    <a:pt x="4639" y="6251"/>
                  </a:lnTo>
                  <a:cubicBezTo>
                    <a:pt x="4658" y="6155"/>
                    <a:pt x="4680" y="6059"/>
                    <a:pt x="4701" y="5954"/>
                  </a:cubicBezTo>
                  <a:lnTo>
                    <a:pt x="4705" y="5938"/>
                  </a:lnTo>
                  <a:cubicBezTo>
                    <a:pt x="4718" y="5878"/>
                    <a:pt x="4732" y="5817"/>
                    <a:pt x="4748" y="5754"/>
                  </a:cubicBezTo>
                  <a:cubicBezTo>
                    <a:pt x="4752" y="5730"/>
                    <a:pt x="4762" y="5704"/>
                    <a:pt x="4765" y="5684"/>
                  </a:cubicBezTo>
                  <a:cubicBezTo>
                    <a:pt x="4768" y="5657"/>
                    <a:pt x="4778" y="5634"/>
                    <a:pt x="4782" y="5613"/>
                  </a:cubicBezTo>
                  <a:lnTo>
                    <a:pt x="4785" y="5590"/>
                  </a:lnTo>
                  <a:cubicBezTo>
                    <a:pt x="4798" y="5550"/>
                    <a:pt x="4805" y="5506"/>
                    <a:pt x="4818" y="5470"/>
                  </a:cubicBezTo>
                  <a:cubicBezTo>
                    <a:pt x="4829" y="5446"/>
                    <a:pt x="4835" y="5416"/>
                    <a:pt x="4845" y="5389"/>
                  </a:cubicBezTo>
                  <a:lnTo>
                    <a:pt x="4855" y="5353"/>
                  </a:lnTo>
                  <a:lnTo>
                    <a:pt x="4882" y="5276"/>
                  </a:lnTo>
                  <a:cubicBezTo>
                    <a:pt x="4882" y="5272"/>
                    <a:pt x="4885" y="5269"/>
                    <a:pt x="4885" y="5266"/>
                  </a:cubicBezTo>
                  <a:cubicBezTo>
                    <a:pt x="4889" y="5256"/>
                    <a:pt x="4895" y="5242"/>
                    <a:pt x="4899" y="5236"/>
                  </a:cubicBezTo>
                  <a:cubicBezTo>
                    <a:pt x="4905" y="5209"/>
                    <a:pt x="4915" y="5185"/>
                    <a:pt x="4929" y="5165"/>
                  </a:cubicBezTo>
                  <a:cubicBezTo>
                    <a:pt x="4932" y="5155"/>
                    <a:pt x="4936" y="5145"/>
                    <a:pt x="4939" y="5135"/>
                  </a:cubicBezTo>
                  <a:lnTo>
                    <a:pt x="4946" y="5122"/>
                  </a:lnTo>
                  <a:lnTo>
                    <a:pt x="4962" y="5085"/>
                  </a:lnTo>
                  <a:cubicBezTo>
                    <a:pt x="4962" y="5082"/>
                    <a:pt x="4966" y="5082"/>
                    <a:pt x="4966" y="5079"/>
                  </a:cubicBezTo>
                  <a:cubicBezTo>
                    <a:pt x="4966" y="5072"/>
                    <a:pt x="4969" y="5072"/>
                    <a:pt x="4969" y="5068"/>
                  </a:cubicBezTo>
                  <a:cubicBezTo>
                    <a:pt x="4972" y="5055"/>
                    <a:pt x="4979" y="5048"/>
                    <a:pt x="4986" y="5035"/>
                  </a:cubicBezTo>
                  <a:cubicBezTo>
                    <a:pt x="4996" y="5018"/>
                    <a:pt x="5002" y="5002"/>
                    <a:pt x="5012" y="4988"/>
                  </a:cubicBezTo>
                  <a:lnTo>
                    <a:pt x="5036" y="4938"/>
                  </a:lnTo>
                  <a:lnTo>
                    <a:pt x="5063" y="4895"/>
                  </a:lnTo>
                  <a:cubicBezTo>
                    <a:pt x="5066" y="4888"/>
                    <a:pt x="5066" y="4885"/>
                    <a:pt x="5069" y="4878"/>
                  </a:cubicBezTo>
                  <a:cubicBezTo>
                    <a:pt x="5073" y="4865"/>
                    <a:pt x="5083" y="4854"/>
                    <a:pt x="5086" y="4844"/>
                  </a:cubicBezTo>
                  <a:cubicBezTo>
                    <a:pt x="5093" y="4831"/>
                    <a:pt x="5099" y="4821"/>
                    <a:pt x="5106" y="4811"/>
                  </a:cubicBezTo>
                  <a:cubicBezTo>
                    <a:pt x="5123" y="4788"/>
                    <a:pt x="5136" y="4764"/>
                    <a:pt x="5153" y="4744"/>
                  </a:cubicBezTo>
                  <a:lnTo>
                    <a:pt x="5153" y="4744"/>
                  </a:lnTo>
                  <a:lnTo>
                    <a:pt x="5149" y="4748"/>
                  </a:lnTo>
                  <a:cubicBezTo>
                    <a:pt x="5153" y="4744"/>
                    <a:pt x="5156" y="4734"/>
                    <a:pt x="5163" y="4731"/>
                  </a:cubicBezTo>
                  <a:cubicBezTo>
                    <a:pt x="5180" y="4704"/>
                    <a:pt x="5200" y="4681"/>
                    <a:pt x="5216" y="4654"/>
                  </a:cubicBezTo>
                  <a:lnTo>
                    <a:pt x="5220" y="4651"/>
                  </a:lnTo>
                  <a:cubicBezTo>
                    <a:pt x="5230" y="4637"/>
                    <a:pt x="5240" y="4624"/>
                    <a:pt x="5250" y="4614"/>
                  </a:cubicBezTo>
                  <a:lnTo>
                    <a:pt x="5263" y="4597"/>
                  </a:lnTo>
                  <a:cubicBezTo>
                    <a:pt x="5267" y="4590"/>
                    <a:pt x="5270" y="4584"/>
                    <a:pt x="5273" y="4580"/>
                  </a:cubicBezTo>
                  <a:cubicBezTo>
                    <a:pt x="5283" y="4567"/>
                    <a:pt x="5290" y="4557"/>
                    <a:pt x="5300" y="4550"/>
                  </a:cubicBezTo>
                  <a:lnTo>
                    <a:pt x="5323" y="4520"/>
                  </a:lnTo>
                  <a:cubicBezTo>
                    <a:pt x="5347" y="4500"/>
                    <a:pt x="5363" y="4477"/>
                    <a:pt x="5384" y="4453"/>
                  </a:cubicBezTo>
                  <a:cubicBezTo>
                    <a:pt x="5400" y="4437"/>
                    <a:pt x="5417" y="4420"/>
                    <a:pt x="5430" y="4403"/>
                  </a:cubicBezTo>
                  <a:lnTo>
                    <a:pt x="5447" y="4386"/>
                  </a:lnTo>
                  <a:lnTo>
                    <a:pt x="5497" y="4336"/>
                  </a:lnTo>
                  <a:lnTo>
                    <a:pt x="5514" y="4320"/>
                  </a:lnTo>
                  <a:cubicBezTo>
                    <a:pt x="5524" y="4310"/>
                    <a:pt x="5537" y="4296"/>
                    <a:pt x="5554" y="4283"/>
                  </a:cubicBezTo>
                  <a:cubicBezTo>
                    <a:pt x="5574" y="4266"/>
                    <a:pt x="5601" y="4246"/>
                    <a:pt x="5621" y="4229"/>
                  </a:cubicBezTo>
                  <a:lnTo>
                    <a:pt x="5658" y="4203"/>
                  </a:lnTo>
                  <a:lnTo>
                    <a:pt x="5698" y="4179"/>
                  </a:lnTo>
                  <a:cubicBezTo>
                    <a:pt x="5704" y="4176"/>
                    <a:pt x="5715" y="4166"/>
                    <a:pt x="5721" y="4162"/>
                  </a:cubicBezTo>
                  <a:lnTo>
                    <a:pt x="5731" y="4159"/>
                  </a:lnTo>
                  <a:lnTo>
                    <a:pt x="5735" y="4152"/>
                  </a:lnTo>
                  <a:lnTo>
                    <a:pt x="5738" y="4149"/>
                  </a:lnTo>
                  <a:lnTo>
                    <a:pt x="5751" y="4142"/>
                  </a:lnTo>
                  <a:lnTo>
                    <a:pt x="5765" y="4132"/>
                  </a:lnTo>
                  <a:cubicBezTo>
                    <a:pt x="5808" y="4109"/>
                    <a:pt x="5865" y="4075"/>
                    <a:pt x="5922" y="4045"/>
                  </a:cubicBezTo>
                  <a:lnTo>
                    <a:pt x="6099" y="3958"/>
                  </a:lnTo>
                  <a:cubicBezTo>
                    <a:pt x="6206" y="3902"/>
                    <a:pt x="6316" y="3851"/>
                    <a:pt x="6423" y="3798"/>
                  </a:cubicBezTo>
                  <a:cubicBezTo>
                    <a:pt x="6453" y="3785"/>
                    <a:pt x="6484" y="3768"/>
                    <a:pt x="6507" y="3758"/>
                  </a:cubicBezTo>
                  <a:cubicBezTo>
                    <a:pt x="6584" y="3718"/>
                    <a:pt x="6661" y="3681"/>
                    <a:pt x="6741" y="3644"/>
                  </a:cubicBezTo>
                  <a:cubicBezTo>
                    <a:pt x="6768" y="3634"/>
                    <a:pt x="6788" y="3627"/>
                    <a:pt x="6804" y="3617"/>
                  </a:cubicBezTo>
                  <a:cubicBezTo>
                    <a:pt x="6825" y="3611"/>
                    <a:pt x="6841" y="3607"/>
                    <a:pt x="6858" y="3597"/>
                  </a:cubicBezTo>
                  <a:close/>
                  <a:moveTo>
                    <a:pt x="947" y="6560"/>
                  </a:moveTo>
                  <a:lnTo>
                    <a:pt x="952" y="6562"/>
                  </a:lnTo>
                  <a:lnTo>
                    <a:pt x="952" y="6562"/>
                  </a:lnTo>
                  <a:lnTo>
                    <a:pt x="953" y="6563"/>
                  </a:lnTo>
                  <a:lnTo>
                    <a:pt x="947" y="6560"/>
                  </a:lnTo>
                  <a:close/>
                  <a:moveTo>
                    <a:pt x="3421" y="6580"/>
                  </a:moveTo>
                  <a:lnTo>
                    <a:pt x="3427" y="6584"/>
                  </a:lnTo>
                  <a:lnTo>
                    <a:pt x="3427" y="6584"/>
                  </a:lnTo>
                  <a:cubicBezTo>
                    <a:pt x="3426" y="6580"/>
                    <a:pt x="3421" y="6580"/>
                    <a:pt x="3421" y="6580"/>
                  </a:cubicBezTo>
                  <a:close/>
                  <a:moveTo>
                    <a:pt x="3398" y="7130"/>
                  </a:moveTo>
                  <a:cubicBezTo>
                    <a:pt x="3399" y="7131"/>
                    <a:pt x="3401" y="7131"/>
                    <a:pt x="3401" y="7131"/>
                  </a:cubicBezTo>
                  <a:cubicBezTo>
                    <a:pt x="3400" y="7131"/>
                    <a:pt x="3399" y="7130"/>
                    <a:pt x="3398" y="7130"/>
                  </a:cubicBezTo>
                  <a:close/>
                  <a:moveTo>
                    <a:pt x="4013" y="7365"/>
                  </a:moveTo>
                  <a:cubicBezTo>
                    <a:pt x="4013" y="7366"/>
                    <a:pt x="4014" y="7366"/>
                    <a:pt x="4015" y="7367"/>
                  </a:cubicBezTo>
                  <a:lnTo>
                    <a:pt x="4015" y="7367"/>
                  </a:lnTo>
                  <a:cubicBezTo>
                    <a:pt x="4014" y="7366"/>
                    <a:pt x="4014" y="7365"/>
                    <a:pt x="4013" y="7365"/>
                  </a:cubicBezTo>
                  <a:close/>
                  <a:moveTo>
                    <a:pt x="2010" y="6279"/>
                  </a:moveTo>
                  <a:cubicBezTo>
                    <a:pt x="2050" y="6279"/>
                    <a:pt x="2094" y="6279"/>
                    <a:pt x="2134" y="6285"/>
                  </a:cubicBezTo>
                  <a:cubicBezTo>
                    <a:pt x="2181" y="6289"/>
                    <a:pt x="2231" y="6289"/>
                    <a:pt x="2277" y="6292"/>
                  </a:cubicBezTo>
                  <a:cubicBezTo>
                    <a:pt x="2311" y="6296"/>
                    <a:pt x="2348" y="6302"/>
                    <a:pt x="2381" y="6306"/>
                  </a:cubicBezTo>
                  <a:lnTo>
                    <a:pt x="2384" y="6306"/>
                  </a:lnTo>
                  <a:cubicBezTo>
                    <a:pt x="2428" y="6309"/>
                    <a:pt x="2468" y="6319"/>
                    <a:pt x="2515" y="6326"/>
                  </a:cubicBezTo>
                  <a:cubicBezTo>
                    <a:pt x="2532" y="6329"/>
                    <a:pt x="2545" y="6329"/>
                    <a:pt x="2562" y="6336"/>
                  </a:cubicBezTo>
                  <a:cubicBezTo>
                    <a:pt x="2582" y="6339"/>
                    <a:pt x="2602" y="6342"/>
                    <a:pt x="2629" y="6352"/>
                  </a:cubicBezTo>
                  <a:lnTo>
                    <a:pt x="2642" y="6356"/>
                  </a:lnTo>
                  <a:cubicBezTo>
                    <a:pt x="2682" y="6369"/>
                    <a:pt x="2729" y="6379"/>
                    <a:pt x="2769" y="6396"/>
                  </a:cubicBezTo>
                  <a:cubicBezTo>
                    <a:pt x="2782" y="6402"/>
                    <a:pt x="2799" y="6409"/>
                    <a:pt x="2812" y="6419"/>
                  </a:cubicBezTo>
                  <a:lnTo>
                    <a:pt x="2863" y="6443"/>
                  </a:lnTo>
                  <a:lnTo>
                    <a:pt x="2886" y="6456"/>
                  </a:lnTo>
                  <a:lnTo>
                    <a:pt x="2933" y="6479"/>
                  </a:lnTo>
                  <a:cubicBezTo>
                    <a:pt x="2950" y="6489"/>
                    <a:pt x="2963" y="6496"/>
                    <a:pt x="2976" y="6506"/>
                  </a:cubicBezTo>
                  <a:lnTo>
                    <a:pt x="2986" y="6513"/>
                  </a:lnTo>
                  <a:lnTo>
                    <a:pt x="3127" y="6603"/>
                  </a:lnTo>
                  <a:cubicBezTo>
                    <a:pt x="3170" y="6630"/>
                    <a:pt x="3214" y="6660"/>
                    <a:pt x="3254" y="6690"/>
                  </a:cubicBezTo>
                  <a:cubicBezTo>
                    <a:pt x="3297" y="6720"/>
                    <a:pt x="3334" y="6744"/>
                    <a:pt x="3367" y="6770"/>
                  </a:cubicBezTo>
                  <a:cubicBezTo>
                    <a:pt x="3377" y="6774"/>
                    <a:pt x="3381" y="6780"/>
                    <a:pt x="3387" y="6787"/>
                  </a:cubicBezTo>
                  <a:cubicBezTo>
                    <a:pt x="3434" y="6820"/>
                    <a:pt x="3478" y="6854"/>
                    <a:pt x="3518" y="6887"/>
                  </a:cubicBezTo>
                  <a:cubicBezTo>
                    <a:pt x="3571" y="6927"/>
                    <a:pt x="3632" y="6974"/>
                    <a:pt x="3685" y="7014"/>
                  </a:cubicBezTo>
                  <a:cubicBezTo>
                    <a:pt x="3715" y="7041"/>
                    <a:pt x="3739" y="7061"/>
                    <a:pt x="3765" y="7081"/>
                  </a:cubicBezTo>
                  <a:cubicBezTo>
                    <a:pt x="3836" y="7141"/>
                    <a:pt x="3902" y="7198"/>
                    <a:pt x="3966" y="7258"/>
                  </a:cubicBezTo>
                  <a:cubicBezTo>
                    <a:pt x="4016" y="7305"/>
                    <a:pt x="4063" y="7355"/>
                    <a:pt x="4113" y="7399"/>
                  </a:cubicBezTo>
                  <a:cubicBezTo>
                    <a:pt x="4123" y="7412"/>
                    <a:pt x="4140" y="7429"/>
                    <a:pt x="4153" y="7446"/>
                  </a:cubicBezTo>
                  <a:cubicBezTo>
                    <a:pt x="4107" y="7423"/>
                    <a:pt x="4058" y="7393"/>
                    <a:pt x="4015" y="7367"/>
                  </a:cubicBezTo>
                  <a:lnTo>
                    <a:pt x="4015" y="7367"/>
                  </a:lnTo>
                  <a:cubicBezTo>
                    <a:pt x="4016" y="7368"/>
                    <a:pt x="4016" y="7369"/>
                    <a:pt x="4017" y="7371"/>
                  </a:cubicBezTo>
                  <a:lnTo>
                    <a:pt x="4017" y="7371"/>
                  </a:lnTo>
                  <a:cubicBezTo>
                    <a:pt x="3978" y="7345"/>
                    <a:pt x="3935" y="7325"/>
                    <a:pt x="3899" y="7305"/>
                  </a:cubicBezTo>
                  <a:cubicBezTo>
                    <a:pt x="3866" y="7282"/>
                    <a:pt x="3832" y="7265"/>
                    <a:pt x="3799" y="7245"/>
                  </a:cubicBezTo>
                  <a:cubicBezTo>
                    <a:pt x="3799" y="7245"/>
                    <a:pt x="3795" y="7245"/>
                    <a:pt x="3795" y="7242"/>
                  </a:cubicBezTo>
                  <a:cubicBezTo>
                    <a:pt x="3729" y="7205"/>
                    <a:pt x="3655" y="7161"/>
                    <a:pt x="3585" y="7125"/>
                  </a:cubicBezTo>
                  <a:cubicBezTo>
                    <a:pt x="3565" y="7115"/>
                    <a:pt x="3548" y="7105"/>
                    <a:pt x="3528" y="7095"/>
                  </a:cubicBezTo>
                  <a:cubicBezTo>
                    <a:pt x="3511" y="7088"/>
                    <a:pt x="3488" y="7078"/>
                    <a:pt x="3471" y="7071"/>
                  </a:cubicBezTo>
                  <a:cubicBezTo>
                    <a:pt x="3434" y="7054"/>
                    <a:pt x="3398" y="7041"/>
                    <a:pt x="3361" y="7028"/>
                  </a:cubicBezTo>
                  <a:cubicBezTo>
                    <a:pt x="3294" y="7004"/>
                    <a:pt x="3220" y="6988"/>
                    <a:pt x="3150" y="6974"/>
                  </a:cubicBezTo>
                  <a:cubicBezTo>
                    <a:pt x="3130" y="6971"/>
                    <a:pt x="3110" y="6964"/>
                    <a:pt x="3087" y="6964"/>
                  </a:cubicBezTo>
                  <a:cubicBezTo>
                    <a:pt x="3067" y="6964"/>
                    <a:pt x="3046" y="6961"/>
                    <a:pt x="3030" y="6961"/>
                  </a:cubicBezTo>
                  <a:cubicBezTo>
                    <a:pt x="2993" y="6958"/>
                    <a:pt x="2950" y="6958"/>
                    <a:pt x="2913" y="6954"/>
                  </a:cubicBezTo>
                  <a:lnTo>
                    <a:pt x="2913" y="6954"/>
                  </a:lnTo>
                  <a:lnTo>
                    <a:pt x="3026" y="6978"/>
                  </a:lnTo>
                  <a:cubicBezTo>
                    <a:pt x="3063" y="6988"/>
                    <a:pt x="3097" y="6998"/>
                    <a:pt x="3133" y="7011"/>
                  </a:cubicBezTo>
                  <a:cubicBezTo>
                    <a:pt x="3163" y="7024"/>
                    <a:pt x="3197" y="7031"/>
                    <a:pt x="3227" y="7044"/>
                  </a:cubicBezTo>
                  <a:cubicBezTo>
                    <a:pt x="3254" y="7058"/>
                    <a:pt x="3284" y="7071"/>
                    <a:pt x="3311" y="7081"/>
                  </a:cubicBezTo>
                  <a:cubicBezTo>
                    <a:pt x="3336" y="7097"/>
                    <a:pt x="3369" y="7114"/>
                    <a:pt x="3398" y="7130"/>
                  </a:cubicBezTo>
                  <a:lnTo>
                    <a:pt x="3398" y="7130"/>
                  </a:lnTo>
                  <a:cubicBezTo>
                    <a:pt x="3398" y="7129"/>
                    <a:pt x="3398" y="7129"/>
                    <a:pt x="3398" y="7128"/>
                  </a:cubicBezTo>
                  <a:lnTo>
                    <a:pt x="3398" y="7128"/>
                  </a:lnTo>
                  <a:cubicBezTo>
                    <a:pt x="3431" y="7148"/>
                    <a:pt x="3464" y="7165"/>
                    <a:pt x="3494" y="7188"/>
                  </a:cubicBezTo>
                  <a:cubicBezTo>
                    <a:pt x="3528" y="7212"/>
                    <a:pt x="3561" y="7232"/>
                    <a:pt x="3598" y="7258"/>
                  </a:cubicBezTo>
                  <a:cubicBezTo>
                    <a:pt x="3662" y="7299"/>
                    <a:pt x="3722" y="7345"/>
                    <a:pt x="3785" y="7389"/>
                  </a:cubicBezTo>
                  <a:cubicBezTo>
                    <a:pt x="3886" y="7456"/>
                    <a:pt x="3986" y="7513"/>
                    <a:pt x="4086" y="7573"/>
                  </a:cubicBezTo>
                  <a:cubicBezTo>
                    <a:pt x="4053" y="7563"/>
                    <a:pt x="4033" y="7556"/>
                    <a:pt x="4013" y="7553"/>
                  </a:cubicBezTo>
                  <a:cubicBezTo>
                    <a:pt x="3993" y="7543"/>
                    <a:pt x="3969" y="7539"/>
                    <a:pt x="3949" y="7529"/>
                  </a:cubicBezTo>
                  <a:cubicBezTo>
                    <a:pt x="3912" y="7519"/>
                    <a:pt x="3876" y="7506"/>
                    <a:pt x="3836" y="7496"/>
                  </a:cubicBezTo>
                  <a:cubicBezTo>
                    <a:pt x="3735" y="7469"/>
                    <a:pt x="3635" y="7442"/>
                    <a:pt x="3541" y="7422"/>
                  </a:cubicBezTo>
                  <a:lnTo>
                    <a:pt x="3464" y="7406"/>
                  </a:lnTo>
                  <a:cubicBezTo>
                    <a:pt x="3347" y="7375"/>
                    <a:pt x="3250" y="7345"/>
                    <a:pt x="3167" y="7322"/>
                  </a:cubicBezTo>
                  <a:lnTo>
                    <a:pt x="3123" y="7309"/>
                  </a:lnTo>
                  <a:cubicBezTo>
                    <a:pt x="3030" y="7278"/>
                    <a:pt x="2939" y="7248"/>
                    <a:pt x="2843" y="7225"/>
                  </a:cubicBezTo>
                  <a:cubicBezTo>
                    <a:pt x="2766" y="7205"/>
                    <a:pt x="2695" y="7188"/>
                    <a:pt x="2622" y="7165"/>
                  </a:cubicBezTo>
                  <a:cubicBezTo>
                    <a:pt x="2545" y="7148"/>
                    <a:pt x="2471" y="7131"/>
                    <a:pt x="2398" y="7115"/>
                  </a:cubicBezTo>
                  <a:cubicBezTo>
                    <a:pt x="2324" y="7098"/>
                    <a:pt x="2247" y="7081"/>
                    <a:pt x="2174" y="7061"/>
                  </a:cubicBezTo>
                  <a:cubicBezTo>
                    <a:pt x="2157" y="7058"/>
                    <a:pt x="2137" y="7054"/>
                    <a:pt x="2120" y="7048"/>
                  </a:cubicBezTo>
                  <a:cubicBezTo>
                    <a:pt x="2070" y="7038"/>
                    <a:pt x="2023" y="7024"/>
                    <a:pt x="1980" y="7011"/>
                  </a:cubicBezTo>
                  <a:cubicBezTo>
                    <a:pt x="1940" y="6998"/>
                    <a:pt x="1896" y="6988"/>
                    <a:pt x="1860" y="6978"/>
                  </a:cubicBezTo>
                  <a:cubicBezTo>
                    <a:pt x="1813" y="6964"/>
                    <a:pt x="1766" y="6947"/>
                    <a:pt x="1722" y="6931"/>
                  </a:cubicBezTo>
                  <a:cubicBezTo>
                    <a:pt x="1692" y="6924"/>
                    <a:pt x="1662" y="6911"/>
                    <a:pt x="1632" y="6897"/>
                  </a:cubicBezTo>
                  <a:lnTo>
                    <a:pt x="1609" y="6891"/>
                  </a:lnTo>
                  <a:lnTo>
                    <a:pt x="1579" y="6877"/>
                  </a:lnTo>
                  <a:cubicBezTo>
                    <a:pt x="1555" y="6871"/>
                    <a:pt x="1529" y="6861"/>
                    <a:pt x="1508" y="6847"/>
                  </a:cubicBezTo>
                  <a:cubicBezTo>
                    <a:pt x="1495" y="6844"/>
                    <a:pt x="1485" y="6837"/>
                    <a:pt x="1472" y="6830"/>
                  </a:cubicBezTo>
                  <a:lnTo>
                    <a:pt x="1395" y="6794"/>
                  </a:lnTo>
                  <a:cubicBezTo>
                    <a:pt x="1381" y="6787"/>
                    <a:pt x="1371" y="6780"/>
                    <a:pt x="1358" y="6777"/>
                  </a:cubicBezTo>
                  <a:lnTo>
                    <a:pt x="1281" y="6740"/>
                  </a:lnTo>
                  <a:cubicBezTo>
                    <a:pt x="1244" y="6720"/>
                    <a:pt x="1204" y="6697"/>
                    <a:pt x="1164" y="6677"/>
                  </a:cubicBezTo>
                  <a:cubicBezTo>
                    <a:pt x="1127" y="6657"/>
                    <a:pt x="1094" y="6637"/>
                    <a:pt x="1057" y="6620"/>
                  </a:cubicBezTo>
                  <a:lnTo>
                    <a:pt x="1054" y="6620"/>
                  </a:lnTo>
                  <a:cubicBezTo>
                    <a:pt x="1027" y="6606"/>
                    <a:pt x="1004" y="6590"/>
                    <a:pt x="977" y="6576"/>
                  </a:cubicBezTo>
                  <a:lnTo>
                    <a:pt x="952" y="6562"/>
                  </a:lnTo>
                  <a:lnTo>
                    <a:pt x="952" y="6562"/>
                  </a:lnTo>
                  <a:lnTo>
                    <a:pt x="943" y="6560"/>
                  </a:lnTo>
                  <a:cubicBezTo>
                    <a:pt x="940" y="6556"/>
                    <a:pt x="930" y="6553"/>
                    <a:pt x="927" y="6553"/>
                  </a:cubicBezTo>
                  <a:cubicBezTo>
                    <a:pt x="903" y="6540"/>
                    <a:pt x="877" y="6523"/>
                    <a:pt x="853" y="6509"/>
                  </a:cubicBezTo>
                  <a:lnTo>
                    <a:pt x="846" y="6509"/>
                  </a:lnTo>
                  <a:cubicBezTo>
                    <a:pt x="843" y="6506"/>
                    <a:pt x="840" y="6506"/>
                    <a:pt x="830" y="6503"/>
                  </a:cubicBezTo>
                  <a:lnTo>
                    <a:pt x="810" y="6489"/>
                  </a:lnTo>
                  <a:cubicBezTo>
                    <a:pt x="813" y="6489"/>
                    <a:pt x="820" y="6486"/>
                    <a:pt x="826" y="6486"/>
                  </a:cubicBezTo>
                  <a:cubicBezTo>
                    <a:pt x="857" y="6476"/>
                    <a:pt x="887" y="6469"/>
                    <a:pt x="910" y="6463"/>
                  </a:cubicBezTo>
                  <a:cubicBezTo>
                    <a:pt x="974" y="6446"/>
                    <a:pt x="1040" y="6429"/>
                    <a:pt x="1104" y="6413"/>
                  </a:cubicBezTo>
                  <a:cubicBezTo>
                    <a:pt x="1157" y="6402"/>
                    <a:pt x="1211" y="6386"/>
                    <a:pt x="1271" y="6372"/>
                  </a:cubicBezTo>
                  <a:lnTo>
                    <a:pt x="1381" y="6346"/>
                  </a:lnTo>
                  <a:cubicBezTo>
                    <a:pt x="1465" y="6329"/>
                    <a:pt x="1549" y="6312"/>
                    <a:pt x="1632" y="6302"/>
                  </a:cubicBezTo>
                  <a:lnTo>
                    <a:pt x="1639" y="6302"/>
                  </a:lnTo>
                  <a:lnTo>
                    <a:pt x="1749" y="6289"/>
                  </a:lnTo>
                  <a:cubicBezTo>
                    <a:pt x="1796" y="6285"/>
                    <a:pt x="1843" y="6285"/>
                    <a:pt x="1890" y="6279"/>
                  </a:cubicBezTo>
                  <a:close/>
                  <a:moveTo>
                    <a:pt x="7222" y="8081"/>
                  </a:moveTo>
                  <a:lnTo>
                    <a:pt x="7222" y="8081"/>
                  </a:lnTo>
                  <a:cubicBezTo>
                    <a:pt x="7222" y="8082"/>
                    <a:pt x="7221" y="8083"/>
                    <a:pt x="7220" y="8084"/>
                  </a:cubicBezTo>
                  <a:lnTo>
                    <a:pt x="7220" y="8084"/>
                  </a:lnTo>
                  <a:cubicBezTo>
                    <a:pt x="7222" y="8084"/>
                    <a:pt x="7222" y="8081"/>
                    <a:pt x="7222" y="8081"/>
                  </a:cubicBezTo>
                  <a:close/>
                  <a:moveTo>
                    <a:pt x="6891" y="8593"/>
                  </a:moveTo>
                  <a:cubicBezTo>
                    <a:pt x="6891" y="8594"/>
                    <a:pt x="6891" y="8595"/>
                    <a:pt x="6890" y="8595"/>
                  </a:cubicBezTo>
                  <a:lnTo>
                    <a:pt x="6890" y="8595"/>
                  </a:lnTo>
                  <a:cubicBezTo>
                    <a:pt x="6891" y="8595"/>
                    <a:pt x="6891" y="8594"/>
                    <a:pt x="6891" y="8593"/>
                  </a:cubicBezTo>
                  <a:close/>
                  <a:moveTo>
                    <a:pt x="6890" y="8595"/>
                  </a:moveTo>
                  <a:cubicBezTo>
                    <a:pt x="6889" y="8596"/>
                    <a:pt x="6888" y="8597"/>
                    <a:pt x="6888" y="8599"/>
                  </a:cubicBezTo>
                  <a:cubicBezTo>
                    <a:pt x="6889" y="8598"/>
                    <a:pt x="6889" y="8597"/>
                    <a:pt x="6890" y="8595"/>
                  </a:cubicBezTo>
                  <a:close/>
                  <a:moveTo>
                    <a:pt x="6824" y="8711"/>
                  </a:moveTo>
                  <a:cubicBezTo>
                    <a:pt x="6824" y="8711"/>
                    <a:pt x="6824" y="8712"/>
                    <a:pt x="6823" y="8712"/>
                  </a:cubicBezTo>
                  <a:lnTo>
                    <a:pt x="6823" y="8712"/>
                  </a:lnTo>
                  <a:cubicBezTo>
                    <a:pt x="6824" y="8712"/>
                    <a:pt x="6824" y="8711"/>
                    <a:pt x="6824" y="8711"/>
                  </a:cubicBezTo>
                  <a:close/>
                  <a:moveTo>
                    <a:pt x="8075" y="5837"/>
                  </a:moveTo>
                  <a:lnTo>
                    <a:pt x="8075" y="5841"/>
                  </a:lnTo>
                  <a:lnTo>
                    <a:pt x="8075" y="5844"/>
                  </a:lnTo>
                  <a:lnTo>
                    <a:pt x="8075" y="5854"/>
                  </a:lnTo>
                  <a:lnTo>
                    <a:pt x="8065" y="5908"/>
                  </a:lnTo>
                  <a:cubicBezTo>
                    <a:pt x="8058" y="5985"/>
                    <a:pt x="8045" y="6061"/>
                    <a:pt x="8035" y="6142"/>
                  </a:cubicBezTo>
                  <a:cubicBezTo>
                    <a:pt x="8032" y="6158"/>
                    <a:pt x="8032" y="6175"/>
                    <a:pt x="8028" y="6189"/>
                  </a:cubicBezTo>
                  <a:cubicBezTo>
                    <a:pt x="8025" y="6222"/>
                    <a:pt x="8018" y="6259"/>
                    <a:pt x="8011" y="6296"/>
                  </a:cubicBezTo>
                  <a:lnTo>
                    <a:pt x="8001" y="6346"/>
                  </a:lnTo>
                  <a:lnTo>
                    <a:pt x="7995" y="6396"/>
                  </a:lnTo>
                  <a:lnTo>
                    <a:pt x="7991" y="6413"/>
                  </a:lnTo>
                  <a:cubicBezTo>
                    <a:pt x="7988" y="6426"/>
                    <a:pt x="7988" y="6439"/>
                    <a:pt x="7981" y="6453"/>
                  </a:cubicBezTo>
                  <a:lnTo>
                    <a:pt x="7981" y="6456"/>
                  </a:lnTo>
                  <a:cubicBezTo>
                    <a:pt x="7978" y="6463"/>
                    <a:pt x="7978" y="6476"/>
                    <a:pt x="7975" y="6486"/>
                  </a:cubicBezTo>
                  <a:cubicBezTo>
                    <a:pt x="7961" y="6530"/>
                    <a:pt x="7955" y="6576"/>
                    <a:pt x="7941" y="6620"/>
                  </a:cubicBezTo>
                  <a:lnTo>
                    <a:pt x="7864" y="6871"/>
                  </a:lnTo>
                  <a:cubicBezTo>
                    <a:pt x="7821" y="7021"/>
                    <a:pt x="7774" y="7175"/>
                    <a:pt x="7727" y="7325"/>
                  </a:cubicBezTo>
                  <a:lnTo>
                    <a:pt x="7721" y="7345"/>
                  </a:lnTo>
                  <a:cubicBezTo>
                    <a:pt x="7697" y="7416"/>
                    <a:pt x="7677" y="7489"/>
                    <a:pt x="7657" y="7556"/>
                  </a:cubicBezTo>
                  <a:lnTo>
                    <a:pt x="7647" y="7583"/>
                  </a:lnTo>
                  <a:lnTo>
                    <a:pt x="7624" y="7660"/>
                  </a:lnTo>
                  <a:lnTo>
                    <a:pt x="7597" y="7726"/>
                  </a:lnTo>
                  <a:lnTo>
                    <a:pt x="7577" y="7777"/>
                  </a:lnTo>
                  <a:cubicBezTo>
                    <a:pt x="7570" y="7793"/>
                    <a:pt x="7563" y="7807"/>
                    <a:pt x="7557" y="7823"/>
                  </a:cubicBezTo>
                  <a:lnTo>
                    <a:pt x="7543" y="7850"/>
                  </a:lnTo>
                  <a:lnTo>
                    <a:pt x="7537" y="7874"/>
                  </a:lnTo>
                  <a:cubicBezTo>
                    <a:pt x="7527" y="7884"/>
                    <a:pt x="7523" y="7900"/>
                    <a:pt x="7513" y="7914"/>
                  </a:cubicBezTo>
                  <a:lnTo>
                    <a:pt x="7503" y="7944"/>
                  </a:lnTo>
                  <a:cubicBezTo>
                    <a:pt x="7487" y="7981"/>
                    <a:pt x="7463" y="8014"/>
                    <a:pt x="7446" y="8051"/>
                  </a:cubicBezTo>
                  <a:lnTo>
                    <a:pt x="7430" y="8081"/>
                  </a:lnTo>
                  <a:cubicBezTo>
                    <a:pt x="7406" y="8124"/>
                    <a:pt x="7380" y="8168"/>
                    <a:pt x="7356" y="8211"/>
                  </a:cubicBezTo>
                  <a:cubicBezTo>
                    <a:pt x="7313" y="8282"/>
                    <a:pt x="7276" y="8342"/>
                    <a:pt x="7242" y="8395"/>
                  </a:cubicBezTo>
                  <a:cubicBezTo>
                    <a:pt x="7176" y="8499"/>
                    <a:pt x="7105" y="8609"/>
                    <a:pt x="7039" y="8713"/>
                  </a:cubicBezTo>
                  <a:lnTo>
                    <a:pt x="6982" y="8796"/>
                  </a:lnTo>
                  <a:lnTo>
                    <a:pt x="6955" y="8843"/>
                  </a:lnTo>
                  <a:cubicBezTo>
                    <a:pt x="6925" y="8887"/>
                    <a:pt x="6895" y="8933"/>
                    <a:pt x="6865" y="8977"/>
                  </a:cubicBezTo>
                  <a:lnTo>
                    <a:pt x="6848" y="9000"/>
                  </a:lnTo>
                  <a:cubicBezTo>
                    <a:pt x="6831" y="9027"/>
                    <a:pt x="6821" y="9047"/>
                    <a:pt x="6804" y="9071"/>
                  </a:cubicBezTo>
                  <a:lnTo>
                    <a:pt x="6734" y="9171"/>
                  </a:lnTo>
                  <a:lnTo>
                    <a:pt x="6684" y="9234"/>
                  </a:lnTo>
                  <a:lnTo>
                    <a:pt x="6644" y="9281"/>
                  </a:lnTo>
                  <a:cubicBezTo>
                    <a:pt x="6627" y="9301"/>
                    <a:pt x="6607" y="9321"/>
                    <a:pt x="6591" y="9345"/>
                  </a:cubicBezTo>
                  <a:lnTo>
                    <a:pt x="6570" y="9368"/>
                  </a:lnTo>
                  <a:cubicBezTo>
                    <a:pt x="6544" y="9398"/>
                    <a:pt x="6520" y="9422"/>
                    <a:pt x="6494" y="9452"/>
                  </a:cubicBezTo>
                  <a:cubicBezTo>
                    <a:pt x="6470" y="9482"/>
                    <a:pt x="6443" y="9505"/>
                    <a:pt x="6420" y="9535"/>
                  </a:cubicBezTo>
                  <a:lnTo>
                    <a:pt x="6390" y="9569"/>
                  </a:lnTo>
                  <a:lnTo>
                    <a:pt x="6360" y="9602"/>
                  </a:lnTo>
                  <a:lnTo>
                    <a:pt x="6346" y="9616"/>
                  </a:lnTo>
                  <a:cubicBezTo>
                    <a:pt x="6340" y="9622"/>
                    <a:pt x="6336" y="9632"/>
                    <a:pt x="6326" y="9639"/>
                  </a:cubicBezTo>
                  <a:cubicBezTo>
                    <a:pt x="6300" y="9672"/>
                    <a:pt x="6273" y="9712"/>
                    <a:pt x="6243" y="9746"/>
                  </a:cubicBezTo>
                  <a:cubicBezTo>
                    <a:pt x="6226" y="9766"/>
                    <a:pt x="6209" y="9789"/>
                    <a:pt x="6193" y="9816"/>
                  </a:cubicBezTo>
                  <a:lnTo>
                    <a:pt x="6173" y="9846"/>
                  </a:lnTo>
                  <a:cubicBezTo>
                    <a:pt x="6156" y="9870"/>
                    <a:pt x="6136" y="9900"/>
                    <a:pt x="6119" y="9923"/>
                  </a:cubicBezTo>
                  <a:cubicBezTo>
                    <a:pt x="6132" y="9890"/>
                    <a:pt x="6146" y="9856"/>
                    <a:pt x="6159" y="9830"/>
                  </a:cubicBezTo>
                  <a:cubicBezTo>
                    <a:pt x="6176" y="9786"/>
                    <a:pt x="6196" y="9749"/>
                    <a:pt x="6219" y="9706"/>
                  </a:cubicBezTo>
                  <a:cubicBezTo>
                    <a:pt x="6226" y="9686"/>
                    <a:pt x="6239" y="9669"/>
                    <a:pt x="6246" y="9649"/>
                  </a:cubicBezTo>
                  <a:cubicBezTo>
                    <a:pt x="6260" y="9629"/>
                    <a:pt x="6273" y="9602"/>
                    <a:pt x="6286" y="9582"/>
                  </a:cubicBezTo>
                  <a:cubicBezTo>
                    <a:pt x="6323" y="9519"/>
                    <a:pt x="6356" y="9462"/>
                    <a:pt x="6397" y="9402"/>
                  </a:cubicBezTo>
                  <a:cubicBezTo>
                    <a:pt x="6440" y="9338"/>
                    <a:pt x="6480" y="9271"/>
                    <a:pt x="6524" y="9211"/>
                  </a:cubicBezTo>
                  <a:cubicBezTo>
                    <a:pt x="6577" y="9127"/>
                    <a:pt x="6631" y="9037"/>
                    <a:pt x="6681" y="8954"/>
                  </a:cubicBezTo>
                  <a:cubicBezTo>
                    <a:pt x="6730" y="8878"/>
                    <a:pt x="6776" y="8797"/>
                    <a:pt x="6821" y="8715"/>
                  </a:cubicBezTo>
                  <a:lnTo>
                    <a:pt x="6821" y="8715"/>
                  </a:lnTo>
                  <a:cubicBezTo>
                    <a:pt x="6821" y="8716"/>
                    <a:pt x="6821" y="8716"/>
                    <a:pt x="6821" y="8716"/>
                  </a:cubicBezTo>
                  <a:cubicBezTo>
                    <a:pt x="6822" y="8715"/>
                    <a:pt x="6822" y="8714"/>
                    <a:pt x="6823" y="8712"/>
                  </a:cubicBezTo>
                  <a:lnTo>
                    <a:pt x="6823" y="8712"/>
                  </a:lnTo>
                  <a:cubicBezTo>
                    <a:pt x="6823" y="8713"/>
                    <a:pt x="6823" y="8713"/>
                    <a:pt x="6822" y="8713"/>
                  </a:cubicBezTo>
                  <a:lnTo>
                    <a:pt x="6822" y="8713"/>
                  </a:lnTo>
                  <a:cubicBezTo>
                    <a:pt x="6823" y="8712"/>
                    <a:pt x="6824" y="8711"/>
                    <a:pt x="6825" y="8709"/>
                  </a:cubicBezTo>
                  <a:lnTo>
                    <a:pt x="6825" y="8709"/>
                  </a:lnTo>
                  <a:cubicBezTo>
                    <a:pt x="6825" y="8710"/>
                    <a:pt x="6824" y="8710"/>
                    <a:pt x="6824" y="8711"/>
                  </a:cubicBezTo>
                  <a:lnTo>
                    <a:pt x="6824" y="8711"/>
                  </a:lnTo>
                  <a:cubicBezTo>
                    <a:pt x="6829" y="8704"/>
                    <a:pt x="6835" y="8694"/>
                    <a:pt x="6838" y="8686"/>
                  </a:cubicBezTo>
                  <a:cubicBezTo>
                    <a:pt x="6855" y="8653"/>
                    <a:pt x="6871" y="8626"/>
                    <a:pt x="6891" y="8592"/>
                  </a:cubicBezTo>
                  <a:lnTo>
                    <a:pt x="6891" y="8592"/>
                  </a:lnTo>
                  <a:cubicBezTo>
                    <a:pt x="6891" y="8593"/>
                    <a:pt x="6891" y="8593"/>
                    <a:pt x="6891" y="8593"/>
                  </a:cubicBezTo>
                  <a:lnTo>
                    <a:pt x="6891" y="8593"/>
                  </a:lnTo>
                  <a:cubicBezTo>
                    <a:pt x="6910" y="8559"/>
                    <a:pt x="6929" y="8527"/>
                    <a:pt x="6952" y="8492"/>
                  </a:cubicBezTo>
                  <a:cubicBezTo>
                    <a:pt x="6975" y="8449"/>
                    <a:pt x="6995" y="8412"/>
                    <a:pt x="7022" y="8368"/>
                  </a:cubicBezTo>
                  <a:cubicBezTo>
                    <a:pt x="7042" y="8332"/>
                    <a:pt x="7069" y="8295"/>
                    <a:pt x="7092" y="8258"/>
                  </a:cubicBezTo>
                  <a:cubicBezTo>
                    <a:pt x="7099" y="8241"/>
                    <a:pt x="7112" y="8228"/>
                    <a:pt x="7122" y="8215"/>
                  </a:cubicBezTo>
                  <a:lnTo>
                    <a:pt x="7159" y="8164"/>
                  </a:lnTo>
                  <a:cubicBezTo>
                    <a:pt x="7178" y="8135"/>
                    <a:pt x="7198" y="8113"/>
                    <a:pt x="7220" y="8084"/>
                  </a:cubicBezTo>
                  <a:lnTo>
                    <a:pt x="7220" y="8084"/>
                  </a:lnTo>
                  <a:cubicBezTo>
                    <a:pt x="7220" y="8084"/>
                    <a:pt x="7219" y="8084"/>
                    <a:pt x="7219" y="8084"/>
                  </a:cubicBezTo>
                  <a:cubicBezTo>
                    <a:pt x="7219" y="8081"/>
                    <a:pt x="7222" y="8081"/>
                    <a:pt x="7222" y="8078"/>
                  </a:cubicBezTo>
                  <a:lnTo>
                    <a:pt x="7226" y="8074"/>
                  </a:lnTo>
                  <a:cubicBezTo>
                    <a:pt x="7276" y="8007"/>
                    <a:pt x="7326" y="7940"/>
                    <a:pt x="7373" y="7874"/>
                  </a:cubicBezTo>
                  <a:cubicBezTo>
                    <a:pt x="7426" y="7793"/>
                    <a:pt x="7480" y="7713"/>
                    <a:pt x="7530" y="7633"/>
                  </a:cubicBezTo>
                  <a:lnTo>
                    <a:pt x="7530" y="7633"/>
                  </a:lnTo>
                  <a:cubicBezTo>
                    <a:pt x="7440" y="7743"/>
                    <a:pt x="7346" y="7847"/>
                    <a:pt x="7253" y="7947"/>
                  </a:cubicBezTo>
                  <a:lnTo>
                    <a:pt x="7246" y="7951"/>
                  </a:lnTo>
                  <a:cubicBezTo>
                    <a:pt x="7242" y="7957"/>
                    <a:pt x="7239" y="7961"/>
                    <a:pt x="7236" y="7967"/>
                  </a:cubicBezTo>
                  <a:lnTo>
                    <a:pt x="7206" y="7997"/>
                  </a:lnTo>
                  <a:lnTo>
                    <a:pt x="7209" y="7994"/>
                  </a:lnTo>
                  <a:lnTo>
                    <a:pt x="7209" y="7994"/>
                  </a:lnTo>
                  <a:cubicBezTo>
                    <a:pt x="7206" y="7997"/>
                    <a:pt x="7206" y="8001"/>
                    <a:pt x="7202" y="8001"/>
                  </a:cubicBezTo>
                  <a:lnTo>
                    <a:pt x="7186" y="8017"/>
                  </a:lnTo>
                  <a:lnTo>
                    <a:pt x="7189" y="8014"/>
                  </a:lnTo>
                  <a:lnTo>
                    <a:pt x="7186" y="8017"/>
                  </a:lnTo>
                  <a:lnTo>
                    <a:pt x="7186" y="8017"/>
                  </a:lnTo>
                  <a:cubicBezTo>
                    <a:pt x="7122" y="8084"/>
                    <a:pt x="7062" y="8151"/>
                    <a:pt x="7005" y="8218"/>
                  </a:cubicBezTo>
                  <a:cubicBezTo>
                    <a:pt x="6988" y="8241"/>
                    <a:pt x="6972" y="8258"/>
                    <a:pt x="6958" y="8278"/>
                  </a:cubicBezTo>
                  <a:cubicBezTo>
                    <a:pt x="6942" y="8298"/>
                    <a:pt x="6925" y="8325"/>
                    <a:pt x="6908" y="8345"/>
                  </a:cubicBezTo>
                  <a:cubicBezTo>
                    <a:pt x="6885" y="8378"/>
                    <a:pt x="6861" y="8412"/>
                    <a:pt x="6841" y="8445"/>
                  </a:cubicBezTo>
                  <a:cubicBezTo>
                    <a:pt x="6788" y="8529"/>
                    <a:pt x="6738" y="8613"/>
                    <a:pt x="6687" y="8699"/>
                  </a:cubicBezTo>
                  <a:cubicBezTo>
                    <a:pt x="6637" y="8786"/>
                    <a:pt x="6591" y="8877"/>
                    <a:pt x="6540" y="8960"/>
                  </a:cubicBezTo>
                  <a:cubicBezTo>
                    <a:pt x="6500" y="9034"/>
                    <a:pt x="6453" y="9114"/>
                    <a:pt x="6407" y="9188"/>
                  </a:cubicBezTo>
                  <a:cubicBezTo>
                    <a:pt x="6356" y="9271"/>
                    <a:pt x="6306" y="9361"/>
                    <a:pt x="6260" y="9448"/>
                  </a:cubicBezTo>
                  <a:lnTo>
                    <a:pt x="6223" y="9522"/>
                  </a:lnTo>
                  <a:cubicBezTo>
                    <a:pt x="6216" y="9545"/>
                    <a:pt x="6203" y="9565"/>
                    <a:pt x="6193" y="9585"/>
                  </a:cubicBezTo>
                  <a:cubicBezTo>
                    <a:pt x="6186" y="9605"/>
                    <a:pt x="6176" y="9622"/>
                    <a:pt x="6169" y="9646"/>
                  </a:cubicBezTo>
                  <a:cubicBezTo>
                    <a:pt x="6159" y="9669"/>
                    <a:pt x="6149" y="9696"/>
                    <a:pt x="6139" y="9716"/>
                  </a:cubicBezTo>
                  <a:cubicBezTo>
                    <a:pt x="6122" y="9766"/>
                    <a:pt x="6102" y="9813"/>
                    <a:pt x="6086" y="9863"/>
                  </a:cubicBezTo>
                  <a:cubicBezTo>
                    <a:pt x="6069" y="9903"/>
                    <a:pt x="6056" y="9947"/>
                    <a:pt x="6042" y="9990"/>
                  </a:cubicBezTo>
                  <a:cubicBezTo>
                    <a:pt x="6032" y="10033"/>
                    <a:pt x="6015" y="10074"/>
                    <a:pt x="5999" y="10120"/>
                  </a:cubicBezTo>
                  <a:cubicBezTo>
                    <a:pt x="5999" y="10124"/>
                    <a:pt x="5992" y="10130"/>
                    <a:pt x="5992" y="10130"/>
                  </a:cubicBezTo>
                  <a:cubicBezTo>
                    <a:pt x="5989" y="10057"/>
                    <a:pt x="5985" y="9983"/>
                    <a:pt x="5982" y="9913"/>
                  </a:cubicBezTo>
                  <a:cubicBezTo>
                    <a:pt x="5982" y="9880"/>
                    <a:pt x="5975" y="9840"/>
                    <a:pt x="5975" y="9806"/>
                  </a:cubicBezTo>
                  <a:cubicBezTo>
                    <a:pt x="5972" y="9793"/>
                    <a:pt x="5975" y="9779"/>
                    <a:pt x="5982" y="9766"/>
                  </a:cubicBezTo>
                  <a:cubicBezTo>
                    <a:pt x="5989" y="9743"/>
                    <a:pt x="5999" y="9712"/>
                    <a:pt x="6009" y="9686"/>
                  </a:cubicBezTo>
                  <a:lnTo>
                    <a:pt x="6059" y="9562"/>
                  </a:lnTo>
                  <a:lnTo>
                    <a:pt x="6109" y="9435"/>
                  </a:lnTo>
                  <a:lnTo>
                    <a:pt x="6173" y="9298"/>
                  </a:lnTo>
                  <a:cubicBezTo>
                    <a:pt x="6179" y="9278"/>
                    <a:pt x="6193" y="9251"/>
                    <a:pt x="6203" y="9231"/>
                  </a:cubicBezTo>
                  <a:cubicBezTo>
                    <a:pt x="6226" y="9178"/>
                    <a:pt x="6253" y="9127"/>
                    <a:pt x="6273" y="9081"/>
                  </a:cubicBezTo>
                  <a:lnTo>
                    <a:pt x="6296" y="9030"/>
                  </a:lnTo>
                  <a:cubicBezTo>
                    <a:pt x="6320" y="8994"/>
                    <a:pt x="6336" y="8950"/>
                    <a:pt x="6356" y="8913"/>
                  </a:cubicBezTo>
                  <a:lnTo>
                    <a:pt x="6377" y="8873"/>
                  </a:lnTo>
                  <a:cubicBezTo>
                    <a:pt x="6403" y="8823"/>
                    <a:pt x="6430" y="8776"/>
                    <a:pt x="6457" y="8726"/>
                  </a:cubicBezTo>
                  <a:cubicBezTo>
                    <a:pt x="6463" y="8713"/>
                    <a:pt x="6473" y="8696"/>
                    <a:pt x="6480" y="8683"/>
                  </a:cubicBezTo>
                  <a:lnTo>
                    <a:pt x="6490" y="8666"/>
                  </a:lnTo>
                  <a:cubicBezTo>
                    <a:pt x="6530" y="8592"/>
                    <a:pt x="6574" y="8522"/>
                    <a:pt x="6621" y="8445"/>
                  </a:cubicBezTo>
                  <a:lnTo>
                    <a:pt x="6637" y="8422"/>
                  </a:lnTo>
                  <a:cubicBezTo>
                    <a:pt x="6647" y="8399"/>
                    <a:pt x="6661" y="8378"/>
                    <a:pt x="6674" y="8355"/>
                  </a:cubicBezTo>
                  <a:lnTo>
                    <a:pt x="6744" y="8215"/>
                  </a:lnTo>
                  <a:cubicBezTo>
                    <a:pt x="6774" y="8161"/>
                    <a:pt x="6798" y="8108"/>
                    <a:pt x="6828" y="8051"/>
                  </a:cubicBezTo>
                  <a:lnTo>
                    <a:pt x="6855" y="7997"/>
                  </a:lnTo>
                  <a:cubicBezTo>
                    <a:pt x="6875" y="7957"/>
                    <a:pt x="6898" y="7910"/>
                    <a:pt x="6922" y="7867"/>
                  </a:cubicBezTo>
                  <a:cubicBezTo>
                    <a:pt x="6932" y="7847"/>
                    <a:pt x="6942" y="7827"/>
                    <a:pt x="6948" y="7810"/>
                  </a:cubicBezTo>
                  <a:cubicBezTo>
                    <a:pt x="6958" y="7797"/>
                    <a:pt x="6965" y="7780"/>
                    <a:pt x="6975" y="7767"/>
                  </a:cubicBezTo>
                  <a:cubicBezTo>
                    <a:pt x="6982" y="7757"/>
                    <a:pt x="6988" y="7743"/>
                    <a:pt x="6995" y="7730"/>
                  </a:cubicBezTo>
                  <a:cubicBezTo>
                    <a:pt x="7008" y="7706"/>
                    <a:pt x="7025" y="7680"/>
                    <a:pt x="7042" y="7656"/>
                  </a:cubicBezTo>
                  <a:lnTo>
                    <a:pt x="7075" y="7599"/>
                  </a:lnTo>
                  <a:lnTo>
                    <a:pt x="7109" y="7546"/>
                  </a:lnTo>
                  <a:cubicBezTo>
                    <a:pt x="7139" y="7499"/>
                    <a:pt x="7166" y="7456"/>
                    <a:pt x="7196" y="7412"/>
                  </a:cubicBezTo>
                  <a:lnTo>
                    <a:pt x="7222" y="7375"/>
                  </a:lnTo>
                  <a:cubicBezTo>
                    <a:pt x="7313" y="7242"/>
                    <a:pt x="7396" y="7108"/>
                    <a:pt x="7477" y="6971"/>
                  </a:cubicBezTo>
                  <a:cubicBezTo>
                    <a:pt x="7483" y="6958"/>
                    <a:pt x="7490" y="6944"/>
                    <a:pt x="7497" y="6931"/>
                  </a:cubicBezTo>
                  <a:cubicBezTo>
                    <a:pt x="7513" y="6907"/>
                    <a:pt x="7527" y="6881"/>
                    <a:pt x="7540" y="6857"/>
                  </a:cubicBezTo>
                  <a:lnTo>
                    <a:pt x="7607" y="6730"/>
                  </a:lnTo>
                  <a:cubicBezTo>
                    <a:pt x="7634" y="6680"/>
                    <a:pt x="7660" y="6627"/>
                    <a:pt x="7684" y="6573"/>
                  </a:cubicBezTo>
                  <a:lnTo>
                    <a:pt x="7701" y="6536"/>
                  </a:lnTo>
                  <a:lnTo>
                    <a:pt x="7727" y="6479"/>
                  </a:lnTo>
                  <a:lnTo>
                    <a:pt x="7801" y="6329"/>
                  </a:lnTo>
                  <a:cubicBezTo>
                    <a:pt x="7824" y="6292"/>
                    <a:pt x="7841" y="6255"/>
                    <a:pt x="7861" y="6222"/>
                  </a:cubicBezTo>
                  <a:cubicBezTo>
                    <a:pt x="7878" y="6189"/>
                    <a:pt x="7898" y="6152"/>
                    <a:pt x="7915" y="6118"/>
                  </a:cubicBezTo>
                  <a:lnTo>
                    <a:pt x="7958" y="6041"/>
                  </a:lnTo>
                  <a:cubicBezTo>
                    <a:pt x="7981" y="6001"/>
                    <a:pt x="8001" y="5958"/>
                    <a:pt x="8028" y="5921"/>
                  </a:cubicBezTo>
                  <a:cubicBezTo>
                    <a:pt x="8042" y="5901"/>
                    <a:pt x="8048" y="5884"/>
                    <a:pt x="8062" y="5861"/>
                  </a:cubicBezTo>
                  <a:lnTo>
                    <a:pt x="8075" y="5837"/>
                  </a:lnTo>
                  <a:close/>
                  <a:moveTo>
                    <a:pt x="2331" y="8365"/>
                  </a:moveTo>
                  <a:lnTo>
                    <a:pt x="2394" y="8378"/>
                  </a:lnTo>
                  <a:cubicBezTo>
                    <a:pt x="2512" y="8409"/>
                    <a:pt x="2639" y="8449"/>
                    <a:pt x="2782" y="8506"/>
                  </a:cubicBezTo>
                  <a:cubicBezTo>
                    <a:pt x="2832" y="8526"/>
                    <a:pt x="2883" y="8546"/>
                    <a:pt x="2929" y="8566"/>
                  </a:cubicBezTo>
                  <a:cubicBezTo>
                    <a:pt x="2976" y="8589"/>
                    <a:pt x="3020" y="8613"/>
                    <a:pt x="3067" y="8639"/>
                  </a:cubicBezTo>
                  <a:lnTo>
                    <a:pt x="3073" y="8643"/>
                  </a:lnTo>
                  <a:lnTo>
                    <a:pt x="3077" y="8643"/>
                  </a:lnTo>
                  <a:lnTo>
                    <a:pt x="3080" y="8646"/>
                  </a:lnTo>
                  <a:lnTo>
                    <a:pt x="3087" y="8649"/>
                  </a:lnTo>
                  <a:lnTo>
                    <a:pt x="3083" y="8649"/>
                  </a:lnTo>
                  <a:lnTo>
                    <a:pt x="3093" y="8656"/>
                  </a:lnTo>
                  <a:lnTo>
                    <a:pt x="3110" y="8663"/>
                  </a:lnTo>
                  <a:lnTo>
                    <a:pt x="3113" y="8663"/>
                  </a:lnTo>
                  <a:lnTo>
                    <a:pt x="3117" y="8666"/>
                  </a:lnTo>
                  <a:cubicBezTo>
                    <a:pt x="3133" y="8676"/>
                    <a:pt x="3147" y="8683"/>
                    <a:pt x="3163" y="8693"/>
                  </a:cubicBezTo>
                  <a:cubicBezTo>
                    <a:pt x="3167" y="8696"/>
                    <a:pt x="3177" y="8699"/>
                    <a:pt x="3180" y="8706"/>
                  </a:cubicBezTo>
                  <a:cubicBezTo>
                    <a:pt x="3220" y="8730"/>
                    <a:pt x="3267" y="8760"/>
                    <a:pt x="3311" y="8793"/>
                  </a:cubicBezTo>
                  <a:cubicBezTo>
                    <a:pt x="3337" y="8816"/>
                    <a:pt x="3371" y="8843"/>
                    <a:pt x="3401" y="8867"/>
                  </a:cubicBezTo>
                  <a:cubicBezTo>
                    <a:pt x="3448" y="8907"/>
                    <a:pt x="3498" y="8943"/>
                    <a:pt x="3548" y="8980"/>
                  </a:cubicBezTo>
                  <a:lnTo>
                    <a:pt x="3628" y="9040"/>
                  </a:lnTo>
                  <a:cubicBezTo>
                    <a:pt x="3655" y="9064"/>
                    <a:pt x="3685" y="9084"/>
                    <a:pt x="3712" y="9111"/>
                  </a:cubicBezTo>
                  <a:cubicBezTo>
                    <a:pt x="3755" y="9157"/>
                    <a:pt x="3795" y="9208"/>
                    <a:pt x="3832" y="9251"/>
                  </a:cubicBezTo>
                  <a:lnTo>
                    <a:pt x="3836" y="9258"/>
                  </a:lnTo>
                  <a:lnTo>
                    <a:pt x="3839" y="9261"/>
                  </a:lnTo>
                  <a:lnTo>
                    <a:pt x="3852" y="9278"/>
                  </a:lnTo>
                  <a:lnTo>
                    <a:pt x="3866" y="9291"/>
                  </a:lnTo>
                  <a:cubicBezTo>
                    <a:pt x="3922" y="9361"/>
                    <a:pt x="3983" y="9432"/>
                    <a:pt x="4046" y="9502"/>
                  </a:cubicBezTo>
                  <a:cubicBezTo>
                    <a:pt x="4066" y="9529"/>
                    <a:pt x="4086" y="9549"/>
                    <a:pt x="4103" y="9575"/>
                  </a:cubicBezTo>
                  <a:cubicBezTo>
                    <a:pt x="4126" y="9599"/>
                    <a:pt x="4146" y="9619"/>
                    <a:pt x="4163" y="9646"/>
                  </a:cubicBezTo>
                  <a:lnTo>
                    <a:pt x="4230" y="9719"/>
                  </a:lnTo>
                  <a:lnTo>
                    <a:pt x="4243" y="9733"/>
                  </a:lnTo>
                  <a:cubicBezTo>
                    <a:pt x="4300" y="9799"/>
                    <a:pt x="4360" y="9870"/>
                    <a:pt x="4421" y="9933"/>
                  </a:cubicBezTo>
                  <a:lnTo>
                    <a:pt x="4467" y="9980"/>
                  </a:lnTo>
                  <a:lnTo>
                    <a:pt x="4494" y="10003"/>
                  </a:lnTo>
                  <a:cubicBezTo>
                    <a:pt x="4477" y="10087"/>
                    <a:pt x="4464" y="10167"/>
                    <a:pt x="4454" y="10247"/>
                  </a:cubicBezTo>
                  <a:cubicBezTo>
                    <a:pt x="4447" y="10221"/>
                    <a:pt x="4434" y="10197"/>
                    <a:pt x="4421" y="10171"/>
                  </a:cubicBezTo>
                  <a:cubicBezTo>
                    <a:pt x="4401" y="10127"/>
                    <a:pt x="4370" y="10084"/>
                    <a:pt x="4347" y="10043"/>
                  </a:cubicBezTo>
                  <a:cubicBezTo>
                    <a:pt x="4340" y="10033"/>
                    <a:pt x="4334" y="10027"/>
                    <a:pt x="4330" y="10017"/>
                  </a:cubicBezTo>
                  <a:lnTo>
                    <a:pt x="4304" y="9980"/>
                  </a:lnTo>
                  <a:cubicBezTo>
                    <a:pt x="4290" y="9960"/>
                    <a:pt x="4274" y="9943"/>
                    <a:pt x="4257" y="9920"/>
                  </a:cubicBezTo>
                  <a:cubicBezTo>
                    <a:pt x="4197" y="9846"/>
                    <a:pt x="4130" y="9769"/>
                    <a:pt x="4066" y="9699"/>
                  </a:cubicBezTo>
                  <a:cubicBezTo>
                    <a:pt x="3936" y="9552"/>
                    <a:pt x="3809" y="9408"/>
                    <a:pt x="3685" y="9258"/>
                  </a:cubicBezTo>
                  <a:lnTo>
                    <a:pt x="3685" y="9258"/>
                  </a:lnTo>
                  <a:cubicBezTo>
                    <a:pt x="3708" y="9291"/>
                    <a:pt x="3729" y="9325"/>
                    <a:pt x="3745" y="9358"/>
                  </a:cubicBezTo>
                  <a:cubicBezTo>
                    <a:pt x="3759" y="9378"/>
                    <a:pt x="3769" y="9395"/>
                    <a:pt x="3782" y="9415"/>
                  </a:cubicBezTo>
                  <a:cubicBezTo>
                    <a:pt x="3815" y="9468"/>
                    <a:pt x="3849" y="9519"/>
                    <a:pt x="3882" y="9569"/>
                  </a:cubicBezTo>
                  <a:cubicBezTo>
                    <a:pt x="3919" y="9626"/>
                    <a:pt x="3959" y="9679"/>
                    <a:pt x="3996" y="9729"/>
                  </a:cubicBezTo>
                  <a:cubicBezTo>
                    <a:pt x="4023" y="9769"/>
                    <a:pt x="4053" y="9809"/>
                    <a:pt x="4086" y="9850"/>
                  </a:cubicBezTo>
                  <a:lnTo>
                    <a:pt x="4173" y="9963"/>
                  </a:lnTo>
                  <a:cubicBezTo>
                    <a:pt x="4203" y="10003"/>
                    <a:pt x="4237" y="10047"/>
                    <a:pt x="4267" y="10087"/>
                  </a:cubicBezTo>
                  <a:lnTo>
                    <a:pt x="4340" y="10201"/>
                  </a:lnTo>
                  <a:cubicBezTo>
                    <a:pt x="4357" y="10224"/>
                    <a:pt x="4370" y="10254"/>
                    <a:pt x="4387" y="10281"/>
                  </a:cubicBezTo>
                  <a:cubicBezTo>
                    <a:pt x="4397" y="10298"/>
                    <a:pt x="4404" y="10314"/>
                    <a:pt x="4407" y="10334"/>
                  </a:cubicBezTo>
                  <a:lnTo>
                    <a:pt x="4407" y="10338"/>
                  </a:lnTo>
                  <a:cubicBezTo>
                    <a:pt x="4407" y="10344"/>
                    <a:pt x="4404" y="10348"/>
                    <a:pt x="4404" y="10351"/>
                  </a:cubicBezTo>
                  <a:cubicBezTo>
                    <a:pt x="4404" y="10368"/>
                    <a:pt x="4417" y="10381"/>
                    <a:pt x="4434" y="10385"/>
                  </a:cubicBezTo>
                  <a:lnTo>
                    <a:pt x="4447" y="10385"/>
                  </a:lnTo>
                  <a:cubicBezTo>
                    <a:pt x="4441" y="10438"/>
                    <a:pt x="4434" y="10488"/>
                    <a:pt x="4434" y="10545"/>
                  </a:cubicBezTo>
                  <a:cubicBezTo>
                    <a:pt x="4434" y="10585"/>
                    <a:pt x="4434" y="10629"/>
                    <a:pt x="4431" y="10665"/>
                  </a:cubicBezTo>
                  <a:lnTo>
                    <a:pt x="4431" y="10662"/>
                  </a:lnTo>
                  <a:cubicBezTo>
                    <a:pt x="4414" y="10632"/>
                    <a:pt x="4397" y="10602"/>
                    <a:pt x="4380" y="10568"/>
                  </a:cubicBezTo>
                  <a:cubicBezTo>
                    <a:pt x="4357" y="10535"/>
                    <a:pt x="4340" y="10498"/>
                    <a:pt x="4317" y="10465"/>
                  </a:cubicBezTo>
                  <a:lnTo>
                    <a:pt x="4317" y="10461"/>
                  </a:lnTo>
                  <a:lnTo>
                    <a:pt x="4310" y="10448"/>
                  </a:lnTo>
                  <a:lnTo>
                    <a:pt x="4304" y="10445"/>
                  </a:lnTo>
                  <a:lnTo>
                    <a:pt x="4300" y="10438"/>
                  </a:lnTo>
                  <a:lnTo>
                    <a:pt x="4300" y="10435"/>
                  </a:lnTo>
                  <a:cubicBezTo>
                    <a:pt x="4297" y="10431"/>
                    <a:pt x="4297" y="10428"/>
                    <a:pt x="4294" y="10421"/>
                  </a:cubicBezTo>
                  <a:lnTo>
                    <a:pt x="4287" y="10415"/>
                  </a:lnTo>
                  <a:lnTo>
                    <a:pt x="4287" y="10411"/>
                  </a:lnTo>
                  <a:lnTo>
                    <a:pt x="4284" y="10405"/>
                  </a:lnTo>
                  <a:lnTo>
                    <a:pt x="4277" y="10395"/>
                  </a:lnTo>
                  <a:cubicBezTo>
                    <a:pt x="4213" y="10294"/>
                    <a:pt x="4143" y="10194"/>
                    <a:pt x="4070" y="10100"/>
                  </a:cubicBezTo>
                  <a:cubicBezTo>
                    <a:pt x="4026" y="10037"/>
                    <a:pt x="3976" y="9977"/>
                    <a:pt x="3929" y="9910"/>
                  </a:cubicBezTo>
                  <a:cubicBezTo>
                    <a:pt x="3882" y="9843"/>
                    <a:pt x="3836" y="9779"/>
                    <a:pt x="3792" y="9712"/>
                  </a:cubicBezTo>
                  <a:lnTo>
                    <a:pt x="3742" y="9636"/>
                  </a:lnTo>
                  <a:cubicBezTo>
                    <a:pt x="3675" y="9535"/>
                    <a:pt x="3608" y="9432"/>
                    <a:pt x="3528" y="9341"/>
                  </a:cubicBezTo>
                  <a:cubicBezTo>
                    <a:pt x="3501" y="9311"/>
                    <a:pt x="3478" y="9281"/>
                    <a:pt x="3448" y="9248"/>
                  </a:cubicBezTo>
                  <a:cubicBezTo>
                    <a:pt x="3424" y="9218"/>
                    <a:pt x="3394" y="9194"/>
                    <a:pt x="3364" y="9174"/>
                  </a:cubicBezTo>
                  <a:lnTo>
                    <a:pt x="3361" y="9168"/>
                  </a:lnTo>
                  <a:cubicBezTo>
                    <a:pt x="3327" y="9141"/>
                    <a:pt x="3291" y="9111"/>
                    <a:pt x="3257" y="9084"/>
                  </a:cubicBezTo>
                  <a:lnTo>
                    <a:pt x="3194" y="9034"/>
                  </a:lnTo>
                  <a:cubicBezTo>
                    <a:pt x="3143" y="8994"/>
                    <a:pt x="3093" y="8950"/>
                    <a:pt x="3043" y="8907"/>
                  </a:cubicBezTo>
                  <a:cubicBezTo>
                    <a:pt x="2976" y="8847"/>
                    <a:pt x="2909" y="8790"/>
                    <a:pt x="2843" y="8733"/>
                  </a:cubicBezTo>
                  <a:cubicBezTo>
                    <a:pt x="2762" y="8673"/>
                    <a:pt x="2682" y="8616"/>
                    <a:pt x="2598" y="8562"/>
                  </a:cubicBezTo>
                  <a:cubicBezTo>
                    <a:pt x="2555" y="8529"/>
                    <a:pt x="2505" y="8499"/>
                    <a:pt x="2458" y="8465"/>
                  </a:cubicBezTo>
                  <a:lnTo>
                    <a:pt x="2425" y="8442"/>
                  </a:lnTo>
                  <a:cubicBezTo>
                    <a:pt x="2408" y="8429"/>
                    <a:pt x="2391" y="8415"/>
                    <a:pt x="2371" y="8405"/>
                  </a:cubicBezTo>
                  <a:cubicBezTo>
                    <a:pt x="2361" y="8399"/>
                    <a:pt x="2351" y="8392"/>
                    <a:pt x="2348" y="8388"/>
                  </a:cubicBezTo>
                  <a:cubicBezTo>
                    <a:pt x="2341" y="8378"/>
                    <a:pt x="2328" y="8375"/>
                    <a:pt x="2321" y="8365"/>
                  </a:cubicBezTo>
                  <a:close/>
                  <a:moveTo>
                    <a:pt x="7475" y="12051"/>
                  </a:moveTo>
                  <a:lnTo>
                    <a:pt x="7475" y="12051"/>
                  </a:lnTo>
                  <a:cubicBezTo>
                    <a:pt x="7473" y="12053"/>
                    <a:pt x="7473" y="12053"/>
                    <a:pt x="7473" y="12056"/>
                  </a:cubicBezTo>
                  <a:cubicBezTo>
                    <a:pt x="7474" y="12054"/>
                    <a:pt x="7475" y="12053"/>
                    <a:pt x="7475" y="12051"/>
                  </a:cubicBezTo>
                  <a:close/>
                  <a:moveTo>
                    <a:pt x="5454" y="7111"/>
                  </a:moveTo>
                  <a:cubicBezTo>
                    <a:pt x="5454" y="7121"/>
                    <a:pt x="5457" y="7125"/>
                    <a:pt x="5457" y="7135"/>
                  </a:cubicBezTo>
                  <a:cubicBezTo>
                    <a:pt x="5467" y="7168"/>
                    <a:pt x="5480" y="7205"/>
                    <a:pt x="5487" y="7238"/>
                  </a:cubicBezTo>
                  <a:lnTo>
                    <a:pt x="5501" y="7289"/>
                  </a:lnTo>
                  <a:cubicBezTo>
                    <a:pt x="5501" y="7292"/>
                    <a:pt x="5504" y="7295"/>
                    <a:pt x="5504" y="7302"/>
                  </a:cubicBezTo>
                  <a:cubicBezTo>
                    <a:pt x="5521" y="7362"/>
                    <a:pt x="5537" y="7426"/>
                    <a:pt x="5554" y="7486"/>
                  </a:cubicBezTo>
                  <a:cubicBezTo>
                    <a:pt x="5571" y="7543"/>
                    <a:pt x="5584" y="7596"/>
                    <a:pt x="5598" y="7646"/>
                  </a:cubicBezTo>
                  <a:lnTo>
                    <a:pt x="5601" y="7673"/>
                  </a:lnTo>
                  <a:cubicBezTo>
                    <a:pt x="5614" y="7723"/>
                    <a:pt x="5624" y="7773"/>
                    <a:pt x="5634" y="7823"/>
                  </a:cubicBezTo>
                  <a:cubicBezTo>
                    <a:pt x="5648" y="7877"/>
                    <a:pt x="5654" y="7930"/>
                    <a:pt x="5664" y="7987"/>
                  </a:cubicBezTo>
                  <a:lnTo>
                    <a:pt x="5664" y="7994"/>
                  </a:lnTo>
                  <a:lnTo>
                    <a:pt x="5664" y="7997"/>
                  </a:lnTo>
                  <a:cubicBezTo>
                    <a:pt x="5664" y="8011"/>
                    <a:pt x="5668" y="8024"/>
                    <a:pt x="5668" y="8037"/>
                  </a:cubicBezTo>
                  <a:cubicBezTo>
                    <a:pt x="5671" y="8047"/>
                    <a:pt x="5671" y="8064"/>
                    <a:pt x="5671" y="8081"/>
                  </a:cubicBezTo>
                  <a:cubicBezTo>
                    <a:pt x="5671" y="8094"/>
                    <a:pt x="5674" y="8108"/>
                    <a:pt x="5674" y="8114"/>
                  </a:cubicBezTo>
                  <a:lnTo>
                    <a:pt x="5688" y="8228"/>
                  </a:lnTo>
                  <a:cubicBezTo>
                    <a:pt x="5691" y="8282"/>
                    <a:pt x="5701" y="8345"/>
                    <a:pt x="5704" y="8409"/>
                  </a:cubicBezTo>
                  <a:cubicBezTo>
                    <a:pt x="5704" y="8429"/>
                    <a:pt x="5708" y="8449"/>
                    <a:pt x="5708" y="8472"/>
                  </a:cubicBezTo>
                  <a:lnTo>
                    <a:pt x="5718" y="8566"/>
                  </a:lnTo>
                  <a:cubicBezTo>
                    <a:pt x="5731" y="8726"/>
                    <a:pt x="5741" y="8890"/>
                    <a:pt x="5758" y="9047"/>
                  </a:cubicBezTo>
                  <a:cubicBezTo>
                    <a:pt x="5765" y="9097"/>
                    <a:pt x="5771" y="9151"/>
                    <a:pt x="5775" y="9201"/>
                  </a:cubicBezTo>
                  <a:cubicBezTo>
                    <a:pt x="5781" y="9244"/>
                    <a:pt x="5785" y="9281"/>
                    <a:pt x="5788" y="9325"/>
                  </a:cubicBezTo>
                  <a:cubicBezTo>
                    <a:pt x="5798" y="9412"/>
                    <a:pt x="5808" y="9509"/>
                    <a:pt x="5815" y="9602"/>
                  </a:cubicBezTo>
                  <a:cubicBezTo>
                    <a:pt x="5822" y="9743"/>
                    <a:pt x="5825" y="9883"/>
                    <a:pt x="5835" y="10017"/>
                  </a:cubicBezTo>
                  <a:cubicBezTo>
                    <a:pt x="5838" y="10070"/>
                    <a:pt x="5838" y="10127"/>
                    <a:pt x="5842" y="10184"/>
                  </a:cubicBezTo>
                  <a:lnTo>
                    <a:pt x="5842" y="10194"/>
                  </a:lnTo>
                  <a:cubicBezTo>
                    <a:pt x="5842" y="10244"/>
                    <a:pt x="5848" y="10294"/>
                    <a:pt x="5852" y="10344"/>
                  </a:cubicBezTo>
                  <a:cubicBezTo>
                    <a:pt x="5852" y="10364"/>
                    <a:pt x="5852" y="10388"/>
                    <a:pt x="5855" y="10411"/>
                  </a:cubicBezTo>
                  <a:cubicBezTo>
                    <a:pt x="5858" y="10518"/>
                    <a:pt x="5865" y="10632"/>
                    <a:pt x="5868" y="10739"/>
                  </a:cubicBezTo>
                  <a:lnTo>
                    <a:pt x="5868" y="10756"/>
                  </a:lnTo>
                  <a:cubicBezTo>
                    <a:pt x="5868" y="10940"/>
                    <a:pt x="5865" y="11120"/>
                    <a:pt x="5855" y="11321"/>
                  </a:cubicBezTo>
                  <a:cubicBezTo>
                    <a:pt x="5855" y="11371"/>
                    <a:pt x="5852" y="11418"/>
                    <a:pt x="5848" y="11468"/>
                  </a:cubicBezTo>
                  <a:cubicBezTo>
                    <a:pt x="5848" y="11485"/>
                    <a:pt x="5842" y="11501"/>
                    <a:pt x="5842" y="11518"/>
                  </a:cubicBezTo>
                  <a:cubicBezTo>
                    <a:pt x="5842" y="11548"/>
                    <a:pt x="5838" y="11581"/>
                    <a:pt x="5835" y="11608"/>
                  </a:cubicBezTo>
                  <a:cubicBezTo>
                    <a:pt x="5835" y="11625"/>
                    <a:pt x="5832" y="11642"/>
                    <a:pt x="5832" y="11665"/>
                  </a:cubicBezTo>
                  <a:cubicBezTo>
                    <a:pt x="5825" y="11692"/>
                    <a:pt x="5825" y="11719"/>
                    <a:pt x="5822" y="11749"/>
                  </a:cubicBezTo>
                  <a:cubicBezTo>
                    <a:pt x="5818" y="11772"/>
                    <a:pt x="5818" y="11792"/>
                    <a:pt x="5815" y="11819"/>
                  </a:cubicBezTo>
                  <a:cubicBezTo>
                    <a:pt x="5815" y="11836"/>
                    <a:pt x="5808" y="11852"/>
                    <a:pt x="5808" y="11869"/>
                  </a:cubicBezTo>
                  <a:lnTo>
                    <a:pt x="5808" y="11876"/>
                  </a:lnTo>
                  <a:cubicBezTo>
                    <a:pt x="5805" y="11896"/>
                    <a:pt x="5805" y="11919"/>
                    <a:pt x="5801" y="11939"/>
                  </a:cubicBezTo>
                  <a:cubicBezTo>
                    <a:pt x="5801" y="11946"/>
                    <a:pt x="5801" y="11953"/>
                    <a:pt x="5798" y="11959"/>
                  </a:cubicBezTo>
                  <a:cubicBezTo>
                    <a:pt x="5785" y="12043"/>
                    <a:pt x="5775" y="12130"/>
                    <a:pt x="5758" y="12220"/>
                  </a:cubicBezTo>
                  <a:cubicBezTo>
                    <a:pt x="5735" y="12377"/>
                    <a:pt x="5701" y="12538"/>
                    <a:pt x="5671" y="12691"/>
                  </a:cubicBezTo>
                  <a:lnTo>
                    <a:pt x="5651" y="12792"/>
                  </a:lnTo>
                  <a:cubicBezTo>
                    <a:pt x="5634" y="12872"/>
                    <a:pt x="5621" y="12952"/>
                    <a:pt x="5608" y="13026"/>
                  </a:cubicBezTo>
                  <a:lnTo>
                    <a:pt x="5601" y="13073"/>
                  </a:lnTo>
                  <a:lnTo>
                    <a:pt x="5598" y="13099"/>
                  </a:lnTo>
                  <a:cubicBezTo>
                    <a:pt x="5591" y="13133"/>
                    <a:pt x="5584" y="13166"/>
                    <a:pt x="5581" y="13200"/>
                  </a:cubicBezTo>
                  <a:cubicBezTo>
                    <a:pt x="5571" y="13257"/>
                    <a:pt x="5567" y="13310"/>
                    <a:pt x="5557" y="13357"/>
                  </a:cubicBezTo>
                  <a:cubicBezTo>
                    <a:pt x="5551" y="13447"/>
                    <a:pt x="5547" y="13541"/>
                    <a:pt x="5541" y="13631"/>
                  </a:cubicBezTo>
                  <a:cubicBezTo>
                    <a:pt x="5541" y="13658"/>
                    <a:pt x="5541" y="13681"/>
                    <a:pt x="5537" y="13708"/>
                  </a:cubicBezTo>
                  <a:cubicBezTo>
                    <a:pt x="5537" y="13731"/>
                    <a:pt x="5537" y="13758"/>
                    <a:pt x="5534" y="13781"/>
                  </a:cubicBezTo>
                  <a:lnTo>
                    <a:pt x="5534" y="13795"/>
                  </a:lnTo>
                  <a:cubicBezTo>
                    <a:pt x="5534" y="13825"/>
                    <a:pt x="5534" y="13855"/>
                    <a:pt x="5531" y="13882"/>
                  </a:cubicBezTo>
                  <a:cubicBezTo>
                    <a:pt x="5531" y="13862"/>
                    <a:pt x="5524" y="13842"/>
                    <a:pt x="5524" y="13815"/>
                  </a:cubicBezTo>
                  <a:cubicBezTo>
                    <a:pt x="5507" y="13494"/>
                    <a:pt x="5470" y="13176"/>
                    <a:pt x="5420" y="12859"/>
                  </a:cubicBezTo>
                  <a:cubicBezTo>
                    <a:pt x="5420" y="12852"/>
                    <a:pt x="5417" y="12842"/>
                    <a:pt x="5417" y="12835"/>
                  </a:cubicBezTo>
                  <a:lnTo>
                    <a:pt x="5417" y="12845"/>
                  </a:lnTo>
                  <a:cubicBezTo>
                    <a:pt x="5414" y="12829"/>
                    <a:pt x="5414" y="12808"/>
                    <a:pt x="5407" y="12792"/>
                  </a:cubicBezTo>
                  <a:cubicBezTo>
                    <a:pt x="5407" y="12785"/>
                    <a:pt x="5404" y="12775"/>
                    <a:pt x="5404" y="12768"/>
                  </a:cubicBezTo>
                  <a:lnTo>
                    <a:pt x="5404" y="12762"/>
                  </a:lnTo>
                  <a:cubicBezTo>
                    <a:pt x="5397" y="12722"/>
                    <a:pt x="5390" y="12675"/>
                    <a:pt x="5384" y="12635"/>
                  </a:cubicBezTo>
                  <a:lnTo>
                    <a:pt x="5384" y="12645"/>
                  </a:lnTo>
                  <a:cubicBezTo>
                    <a:pt x="5363" y="12504"/>
                    <a:pt x="5347" y="12367"/>
                    <a:pt x="5330" y="12223"/>
                  </a:cubicBezTo>
                  <a:cubicBezTo>
                    <a:pt x="5320" y="12143"/>
                    <a:pt x="5313" y="12070"/>
                    <a:pt x="5307" y="11989"/>
                  </a:cubicBezTo>
                  <a:cubicBezTo>
                    <a:pt x="5300" y="11909"/>
                    <a:pt x="5297" y="11832"/>
                    <a:pt x="5290" y="11752"/>
                  </a:cubicBezTo>
                  <a:cubicBezTo>
                    <a:pt x="5287" y="11668"/>
                    <a:pt x="5280" y="11585"/>
                    <a:pt x="5273" y="11498"/>
                  </a:cubicBezTo>
                  <a:cubicBezTo>
                    <a:pt x="5270" y="11421"/>
                    <a:pt x="5267" y="11347"/>
                    <a:pt x="5267" y="11271"/>
                  </a:cubicBezTo>
                  <a:cubicBezTo>
                    <a:pt x="5267" y="11113"/>
                    <a:pt x="5270" y="10950"/>
                    <a:pt x="5273" y="10789"/>
                  </a:cubicBezTo>
                  <a:cubicBezTo>
                    <a:pt x="5283" y="10629"/>
                    <a:pt x="5287" y="10468"/>
                    <a:pt x="5287" y="10304"/>
                  </a:cubicBezTo>
                  <a:cubicBezTo>
                    <a:pt x="5287" y="10144"/>
                    <a:pt x="5283" y="9983"/>
                    <a:pt x="5290" y="9819"/>
                  </a:cubicBezTo>
                  <a:cubicBezTo>
                    <a:pt x="5297" y="9736"/>
                    <a:pt x="5303" y="9659"/>
                    <a:pt x="5313" y="9575"/>
                  </a:cubicBezTo>
                  <a:cubicBezTo>
                    <a:pt x="5320" y="9495"/>
                    <a:pt x="5330" y="9415"/>
                    <a:pt x="5337" y="9341"/>
                  </a:cubicBezTo>
                  <a:cubicBezTo>
                    <a:pt x="5347" y="9261"/>
                    <a:pt x="5353" y="9178"/>
                    <a:pt x="5357" y="9094"/>
                  </a:cubicBezTo>
                  <a:cubicBezTo>
                    <a:pt x="5363" y="9010"/>
                    <a:pt x="5363" y="8923"/>
                    <a:pt x="5363" y="8840"/>
                  </a:cubicBezTo>
                  <a:lnTo>
                    <a:pt x="5363" y="8840"/>
                  </a:lnTo>
                  <a:cubicBezTo>
                    <a:pt x="5350" y="8933"/>
                    <a:pt x="5330" y="9030"/>
                    <a:pt x="5307" y="9127"/>
                  </a:cubicBezTo>
                  <a:lnTo>
                    <a:pt x="5307" y="9124"/>
                  </a:lnTo>
                  <a:cubicBezTo>
                    <a:pt x="5290" y="9184"/>
                    <a:pt x="5273" y="9251"/>
                    <a:pt x="5256" y="9315"/>
                  </a:cubicBezTo>
                  <a:cubicBezTo>
                    <a:pt x="5240" y="9368"/>
                    <a:pt x="5223" y="9428"/>
                    <a:pt x="5213" y="9482"/>
                  </a:cubicBezTo>
                  <a:cubicBezTo>
                    <a:pt x="5200" y="9525"/>
                    <a:pt x="5190" y="9565"/>
                    <a:pt x="5180" y="9609"/>
                  </a:cubicBezTo>
                  <a:cubicBezTo>
                    <a:pt x="5170" y="9646"/>
                    <a:pt x="5156" y="9682"/>
                    <a:pt x="5153" y="9726"/>
                  </a:cubicBezTo>
                  <a:cubicBezTo>
                    <a:pt x="5139" y="9803"/>
                    <a:pt x="5123" y="9883"/>
                    <a:pt x="5116" y="9963"/>
                  </a:cubicBezTo>
                  <a:cubicBezTo>
                    <a:pt x="5099" y="10127"/>
                    <a:pt x="5089" y="10288"/>
                    <a:pt x="5083" y="10451"/>
                  </a:cubicBezTo>
                  <a:cubicBezTo>
                    <a:pt x="5079" y="10532"/>
                    <a:pt x="5079" y="10612"/>
                    <a:pt x="5073" y="10689"/>
                  </a:cubicBezTo>
                  <a:cubicBezTo>
                    <a:pt x="5069" y="10769"/>
                    <a:pt x="5069" y="10849"/>
                    <a:pt x="5069" y="10929"/>
                  </a:cubicBezTo>
                  <a:cubicBezTo>
                    <a:pt x="5069" y="11090"/>
                    <a:pt x="5069" y="11257"/>
                    <a:pt x="5083" y="11421"/>
                  </a:cubicBezTo>
                  <a:lnTo>
                    <a:pt x="5119" y="11922"/>
                  </a:lnTo>
                  <a:cubicBezTo>
                    <a:pt x="5123" y="11999"/>
                    <a:pt x="5133" y="12076"/>
                    <a:pt x="5139" y="12153"/>
                  </a:cubicBezTo>
                  <a:cubicBezTo>
                    <a:pt x="5149" y="12227"/>
                    <a:pt x="5156" y="12304"/>
                    <a:pt x="5166" y="12384"/>
                  </a:cubicBezTo>
                  <a:cubicBezTo>
                    <a:pt x="5186" y="12551"/>
                    <a:pt x="5213" y="12718"/>
                    <a:pt x="5240" y="12885"/>
                  </a:cubicBezTo>
                  <a:cubicBezTo>
                    <a:pt x="5267" y="13036"/>
                    <a:pt x="5297" y="13190"/>
                    <a:pt x="5317" y="13343"/>
                  </a:cubicBezTo>
                  <a:cubicBezTo>
                    <a:pt x="5323" y="13397"/>
                    <a:pt x="5333" y="13454"/>
                    <a:pt x="5337" y="13507"/>
                  </a:cubicBezTo>
                  <a:cubicBezTo>
                    <a:pt x="5347" y="13571"/>
                    <a:pt x="5353" y="13631"/>
                    <a:pt x="5357" y="13695"/>
                  </a:cubicBezTo>
                  <a:cubicBezTo>
                    <a:pt x="5370" y="13805"/>
                    <a:pt x="5380" y="13912"/>
                    <a:pt x="5390" y="14026"/>
                  </a:cubicBezTo>
                  <a:cubicBezTo>
                    <a:pt x="5407" y="14189"/>
                    <a:pt x="5430" y="14350"/>
                    <a:pt x="5454" y="14514"/>
                  </a:cubicBezTo>
                  <a:cubicBezTo>
                    <a:pt x="5457" y="14550"/>
                    <a:pt x="5467" y="14584"/>
                    <a:pt x="5474" y="14624"/>
                  </a:cubicBezTo>
                  <a:cubicBezTo>
                    <a:pt x="5470" y="14661"/>
                    <a:pt x="5470" y="14698"/>
                    <a:pt x="5467" y="14731"/>
                  </a:cubicBezTo>
                  <a:lnTo>
                    <a:pt x="5464" y="14774"/>
                  </a:lnTo>
                  <a:lnTo>
                    <a:pt x="5464" y="14781"/>
                  </a:lnTo>
                  <a:cubicBezTo>
                    <a:pt x="5457" y="14768"/>
                    <a:pt x="5457" y="14761"/>
                    <a:pt x="5454" y="14748"/>
                  </a:cubicBezTo>
                  <a:cubicBezTo>
                    <a:pt x="5450" y="14734"/>
                    <a:pt x="5447" y="14718"/>
                    <a:pt x="5447" y="14708"/>
                  </a:cubicBezTo>
                  <a:cubicBezTo>
                    <a:pt x="5440" y="14681"/>
                    <a:pt x="5434" y="14657"/>
                    <a:pt x="5430" y="14627"/>
                  </a:cubicBezTo>
                  <a:cubicBezTo>
                    <a:pt x="5444" y="14497"/>
                    <a:pt x="5417" y="14360"/>
                    <a:pt x="5370" y="14226"/>
                  </a:cubicBezTo>
                  <a:cubicBezTo>
                    <a:pt x="5347" y="14149"/>
                    <a:pt x="5317" y="14079"/>
                    <a:pt x="5287" y="14005"/>
                  </a:cubicBezTo>
                  <a:lnTo>
                    <a:pt x="5267" y="13955"/>
                  </a:lnTo>
                  <a:lnTo>
                    <a:pt x="5263" y="13942"/>
                  </a:lnTo>
                  <a:lnTo>
                    <a:pt x="5256" y="13929"/>
                  </a:lnTo>
                  <a:cubicBezTo>
                    <a:pt x="5230" y="13852"/>
                    <a:pt x="5200" y="13775"/>
                    <a:pt x="5170" y="13698"/>
                  </a:cubicBezTo>
                  <a:cubicBezTo>
                    <a:pt x="5153" y="13658"/>
                    <a:pt x="5136" y="13611"/>
                    <a:pt x="5119" y="13564"/>
                  </a:cubicBezTo>
                  <a:lnTo>
                    <a:pt x="5069" y="13427"/>
                  </a:lnTo>
                  <a:cubicBezTo>
                    <a:pt x="5056" y="13390"/>
                    <a:pt x="5039" y="13347"/>
                    <a:pt x="5029" y="13300"/>
                  </a:cubicBezTo>
                  <a:cubicBezTo>
                    <a:pt x="5016" y="13260"/>
                    <a:pt x="4999" y="13210"/>
                    <a:pt x="4982" y="13160"/>
                  </a:cubicBezTo>
                  <a:lnTo>
                    <a:pt x="4982" y="13150"/>
                  </a:lnTo>
                  <a:cubicBezTo>
                    <a:pt x="4982" y="13146"/>
                    <a:pt x="4982" y="13146"/>
                    <a:pt x="4979" y="13143"/>
                  </a:cubicBezTo>
                  <a:cubicBezTo>
                    <a:pt x="4972" y="13136"/>
                    <a:pt x="4972" y="13126"/>
                    <a:pt x="4969" y="13119"/>
                  </a:cubicBezTo>
                  <a:lnTo>
                    <a:pt x="4962" y="13093"/>
                  </a:lnTo>
                  <a:cubicBezTo>
                    <a:pt x="4936" y="13009"/>
                    <a:pt x="4915" y="12926"/>
                    <a:pt x="4895" y="12839"/>
                  </a:cubicBezTo>
                  <a:cubicBezTo>
                    <a:pt x="4872" y="12755"/>
                    <a:pt x="4852" y="12671"/>
                    <a:pt x="4835" y="12588"/>
                  </a:cubicBezTo>
                  <a:lnTo>
                    <a:pt x="4829" y="12558"/>
                  </a:lnTo>
                  <a:lnTo>
                    <a:pt x="4818" y="12528"/>
                  </a:lnTo>
                  <a:lnTo>
                    <a:pt x="4815" y="12511"/>
                  </a:lnTo>
                  <a:cubicBezTo>
                    <a:pt x="4795" y="12434"/>
                    <a:pt x="4778" y="12350"/>
                    <a:pt x="4762" y="12267"/>
                  </a:cubicBezTo>
                  <a:cubicBezTo>
                    <a:pt x="4738" y="12177"/>
                    <a:pt x="4722" y="12086"/>
                    <a:pt x="4705" y="11986"/>
                  </a:cubicBezTo>
                  <a:lnTo>
                    <a:pt x="4701" y="11959"/>
                  </a:lnTo>
                  <a:lnTo>
                    <a:pt x="4698" y="11939"/>
                  </a:lnTo>
                  <a:cubicBezTo>
                    <a:pt x="4688" y="11889"/>
                    <a:pt x="4685" y="11842"/>
                    <a:pt x="4681" y="11792"/>
                  </a:cubicBezTo>
                  <a:cubicBezTo>
                    <a:pt x="4668" y="11672"/>
                    <a:pt x="4655" y="11551"/>
                    <a:pt x="4651" y="11438"/>
                  </a:cubicBezTo>
                  <a:cubicBezTo>
                    <a:pt x="4651" y="11418"/>
                    <a:pt x="4648" y="11398"/>
                    <a:pt x="4648" y="11374"/>
                  </a:cubicBezTo>
                  <a:cubicBezTo>
                    <a:pt x="4645" y="11281"/>
                    <a:pt x="4638" y="11174"/>
                    <a:pt x="4635" y="11067"/>
                  </a:cubicBezTo>
                  <a:cubicBezTo>
                    <a:pt x="4631" y="10986"/>
                    <a:pt x="4631" y="10906"/>
                    <a:pt x="4631" y="10819"/>
                  </a:cubicBezTo>
                  <a:lnTo>
                    <a:pt x="4631" y="10752"/>
                  </a:lnTo>
                  <a:lnTo>
                    <a:pt x="4631" y="10545"/>
                  </a:lnTo>
                  <a:cubicBezTo>
                    <a:pt x="4631" y="10498"/>
                    <a:pt x="4635" y="10455"/>
                    <a:pt x="4638" y="10411"/>
                  </a:cubicBezTo>
                  <a:cubicBezTo>
                    <a:pt x="4645" y="10364"/>
                    <a:pt x="4648" y="10321"/>
                    <a:pt x="4651" y="10278"/>
                  </a:cubicBezTo>
                  <a:cubicBezTo>
                    <a:pt x="4665" y="10181"/>
                    <a:pt x="4678" y="10094"/>
                    <a:pt x="4695" y="10010"/>
                  </a:cubicBezTo>
                  <a:cubicBezTo>
                    <a:pt x="4711" y="9913"/>
                    <a:pt x="4728" y="9816"/>
                    <a:pt x="4745" y="9726"/>
                  </a:cubicBezTo>
                  <a:cubicBezTo>
                    <a:pt x="4752" y="9682"/>
                    <a:pt x="4762" y="9636"/>
                    <a:pt x="4765" y="9595"/>
                  </a:cubicBezTo>
                  <a:lnTo>
                    <a:pt x="4788" y="9445"/>
                  </a:lnTo>
                  <a:cubicBezTo>
                    <a:pt x="4805" y="9351"/>
                    <a:pt x="4829" y="9258"/>
                    <a:pt x="4845" y="9181"/>
                  </a:cubicBezTo>
                  <a:cubicBezTo>
                    <a:pt x="4855" y="9134"/>
                    <a:pt x="4869" y="9097"/>
                    <a:pt x="4879" y="9061"/>
                  </a:cubicBezTo>
                  <a:cubicBezTo>
                    <a:pt x="4882" y="9047"/>
                    <a:pt x="4885" y="9034"/>
                    <a:pt x="4889" y="9027"/>
                  </a:cubicBezTo>
                  <a:cubicBezTo>
                    <a:pt x="4899" y="9007"/>
                    <a:pt x="4902" y="8980"/>
                    <a:pt x="4912" y="8960"/>
                  </a:cubicBezTo>
                  <a:cubicBezTo>
                    <a:pt x="4936" y="8890"/>
                    <a:pt x="4962" y="8816"/>
                    <a:pt x="4989" y="8743"/>
                  </a:cubicBezTo>
                  <a:cubicBezTo>
                    <a:pt x="4989" y="8740"/>
                    <a:pt x="4989" y="8740"/>
                    <a:pt x="4996" y="8733"/>
                  </a:cubicBezTo>
                  <a:cubicBezTo>
                    <a:pt x="5029" y="8643"/>
                    <a:pt x="5063" y="8556"/>
                    <a:pt x="5089" y="8465"/>
                  </a:cubicBezTo>
                  <a:cubicBezTo>
                    <a:pt x="5119" y="8378"/>
                    <a:pt x="5149" y="8292"/>
                    <a:pt x="5173" y="8205"/>
                  </a:cubicBezTo>
                  <a:cubicBezTo>
                    <a:pt x="5230" y="8024"/>
                    <a:pt x="5273" y="7840"/>
                    <a:pt x="5333" y="7640"/>
                  </a:cubicBezTo>
                  <a:cubicBezTo>
                    <a:pt x="5357" y="7543"/>
                    <a:pt x="5384" y="7452"/>
                    <a:pt x="5404" y="7369"/>
                  </a:cubicBezTo>
                  <a:cubicBezTo>
                    <a:pt x="5424" y="7278"/>
                    <a:pt x="5440" y="7195"/>
                    <a:pt x="5454" y="7111"/>
                  </a:cubicBezTo>
                  <a:close/>
                  <a:moveTo>
                    <a:pt x="8306" y="9368"/>
                  </a:moveTo>
                  <a:lnTo>
                    <a:pt x="8306" y="9381"/>
                  </a:lnTo>
                  <a:cubicBezTo>
                    <a:pt x="8306" y="9395"/>
                    <a:pt x="8306" y="9405"/>
                    <a:pt x="8299" y="9418"/>
                  </a:cubicBezTo>
                  <a:lnTo>
                    <a:pt x="8292" y="9502"/>
                  </a:lnTo>
                  <a:lnTo>
                    <a:pt x="8279" y="9666"/>
                  </a:lnTo>
                  <a:cubicBezTo>
                    <a:pt x="8276" y="9743"/>
                    <a:pt x="8266" y="9819"/>
                    <a:pt x="8256" y="9920"/>
                  </a:cubicBezTo>
                  <a:lnTo>
                    <a:pt x="8249" y="9950"/>
                  </a:lnTo>
                  <a:lnTo>
                    <a:pt x="8242" y="10013"/>
                  </a:lnTo>
                  <a:cubicBezTo>
                    <a:pt x="8239" y="10057"/>
                    <a:pt x="8229" y="10107"/>
                    <a:pt x="8225" y="10154"/>
                  </a:cubicBezTo>
                  <a:cubicBezTo>
                    <a:pt x="8222" y="10197"/>
                    <a:pt x="8212" y="10241"/>
                    <a:pt x="8209" y="10291"/>
                  </a:cubicBezTo>
                  <a:cubicBezTo>
                    <a:pt x="8205" y="10341"/>
                    <a:pt x="8199" y="10398"/>
                    <a:pt x="8195" y="10455"/>
                  </a:cubicBezTo>
                  <a:cubicBezTo>
                    <a:pt x="8195" y="10502"/>
                    <a:pt x="8192" y="10552"/>
                    <a:pt x="8192" y="10598"/>
                  </a:cubicBezTo>
                  <a:lnTo>
                    <a:pt x="8192" y="10615"/>
                  </a:lnTo>
                  <a:lnTo>
                    <a:pt x="8192" y="10719"/>
                  </a:lnTo>
                  <a:cubicBezTo>
                    <a:pt x="8192" y="10779"/>
                    <a:pt x="8192" y="10839"/>
                    <a:pt x="8189" y="10903"/>
                  </a:cubicBezTo>
                  <a:lnTo>
                    <a:pt x="8189" y="10946"/>
                  </a:lnTo>
                  <a:lnTo>
                    <a:pt x="8189" y="10986"/>
                  </a:lnTo>
                  <a:lnTo>
                    <a:pt x="8189" y="11006"/>
                  </a:lnTo>
                  <a:lnTo>
                    <a:pt x="8189" y="11033"/>
                  </a:lnTo>
                  <a:lnTo>
                    <a:pt x="8189" y="11057"/>
                  </a:lnTo>
                  <a:cubicBezTo>
                    <a:pt x="8182" y="11087"/>
                    <a:pt x="8182" y="11113"/>
                    <a:pt x="8179" y="11140"/>
                  </a:cubicBezTo>
                  <a:lnTo>
                    <a:pt x="8175" y="11204"/>
                  </a:lnTo>
                  <a:lnTo>
                    <a:pt x="8172" y="11237"/>
                  </a:lnTo>
                  <a:lnTo>
                    <a:pt x="8165" y="11271"/>
                  </a:lnTo>
                  <a:cubicBezTo>
                    <a:pt x="8165" y="11281"/>
                    <a:pt x="8162" y="11287"/>
                    <a:pt x="8162" y="11297"/>
                  </a:cubicBezTo>
                  <a:cubicBezTo>
                    <a:pt x="8162" y="11314"/>
                    <a:pt x="8159" y="11331"/>
                    <a:pt x="8155" y="11341"/>
                  </a:cubicBezTo>
                  <a:lnTo>
                    <a:pt x="8142" y="11418"/>
                  </a:lnTo>
                  <a:cubicBezTo>
                    <a:pt x="8142" y="11424"/>
                    <a:pt x="8139" y="11431"/>
                    <a:pt x="8139" y="11438"/>
                  </a:cubicBezTo>
                  <a:cubicBezTo>
                    <a:pt x="8132" y="11451"/>
                    <a:pt x="8132" y="11468"/>
                    <a:pt x="8128" y="11481"/>
                  </a:cubicBezTo>
                  <a:lnTo>
                    <a:pt x="8122" y="11518"/>
                  </a:lnTo>
                  <a:cubicBezTo>
                    <a:pt x="8105" y="11591"/>
                    <a:pt x="8088" y="11672"/>
                    <a:pt x="8065" y="11749"/>
                  </a:cubicBezTo>
                  <a:lnTo>
                    <a:pt x="8055" y="11799"/>
                  </a:lnTo>
                  <a:cubicBezTo>
                    <a:pt x="8042" y="11849"/>
                    <a:pt x="8028" y="11899"/>
                    <a:pt x="8015" y="11943"/>
                  </a:cubicBezTo>
                  <a:lnTo>
                    <a:pt x="7955" y="12170"/>
                  </a:lnTo>
                  <a:cubicBezTo>
                    <a:pt x="7925" y="12270"/>
                    <a:pt x="7891" y="12367"/>
                    <a:pt x="7858" y="12461"/>
                  </a:cubicBezTo>
                  <a:cubicBezTo>
                    <a:pt x="7838" y="12521"/>
                    <a:pt x="7814" y="12584"/>
                    <a:pt x="7787" y="12655"/>
                  </a:cubicBezTo>
                  <a:cubicBezTo>
                    <a:pt x="7777" y="12678"/>
                    <a:pt x="7771" y="12705"/>
                    <a:pt x="7757" y="12728"/>
                  </a:cubicBezTo>
                  <a:lnTo>
                    <a:pt x="7731" y="12795"/>
                  </a:lnTo>
                  <a:cubicBezTo>
                    <a:pt x="7704" y="12869"/>
                    <a:pt x="7677" y="12942"/>
                    <a:pt x="7647" y="13012"/>
                  </a:cubicBezTo>
                  <a:cubicBezTo>
                    <a:pt x="7614" y="13106"/>
                    <a:pt x="7577" y="13206"/>
                    <a:pt x="7540" y="13307"/>
                  </a:cubicBezTo>
                  <a:cubicBezTo>
                    <a:pt x="7537" y="13320"/>
                    <a:pt x="7530" y="13327"/>
                    <a:pt x="7527" y="13340"/>
                  </a:cubicBezTo>
                  <a:lnTo>
                    <a:pt x="7503" y="13404"/>
                  </a:lnTo>
                  <a:cubicBezTo>
                    <a:pt x="7497" y="13414"/>
                    <a:pt x="7493" y="13424"/>
                    <a:pt x="7487" y="13437"/>
                  </a:cubicBezTo>
                  <a:cubicBezTo>
                    <a:pt x="7473" y="13460"/>
                    <a:pt x="7463" y="13481"/>
                    <a:pt x="7453" y="13507"/>
                  </a:cubicBezTo>
                  <a:cubicBezTo>
                    <a:pt x="7446" y="13511"/>
                    <a:pt x="7446" y="13521"/>
                    <a:pt x="7443" y="13524"/>
                  </a:cubicBezTo>
                  <a:cubicBezTo>
                    <a:pt x="7440" y="13527"/>
                    <a:pt x="7440" y="13537"/>
                    <a:pt x="7436" y="13541"/>
                  </a:cubicBezTo>
                  <a:cubicBezTo>
                    <a:pt x="7423" y="13561"/>
                    <a:pt x="7413" y="13588"/>
                    <a:pt x="7403" y="13608"/>
                  </a:cubicBezTo>
                  <a:lnTo>
                    <a:pt x="7353" y="13698"/>
                  </a:lnTo>
                  <a:lnTo>
                    <a:pt x="7339" y="13725"/>
                  </a:lnTo>
                  <a:cubicBezTo>
                    <a:pt x="7326" y="13748"/>
                    <a:pt x="7309" y="13775"/>
                    <a:pt x="7296" y="13795"/>
                  </a:cubicBezTo>
                  <a:lnTo>
                    <a:pt x="7259" y="13858"/>
                  </a:lnTo>
                  <a:cubicBezTo>
                    <a:pt x="7256" y="13865"/>
                    <a:pt x="7253" y="13872"/>
                    <a:pt x="7246" y="13878"/>
                  </a:cubicBezTo>
                  <a:cubicBezTo>
                    <a:pt x="7239" y="13892"/>
                    <a:pt x="7236" y="13898"/>
                    <a:pt x="7226" y="13912"/>
                  </a:cubicBezTo>
                  <a:cubicBezTo>
                    <a:pt x="7212" y="13932"/>
                    <a:pt x="7196" y="13959"/>
                    <a:pt x="7186" y="13982"/>
                  </a:cubicBezTo>
                  <a:cubicBezTo>
                    <a:pt x="7172" y="14009"/>
                    <a:pt x="7156" y="14029"/>
                    <a:pt x="7142" y="14052"/>
                  </a:cubicBezTo>
                  <a:cubicBezTo>
                    <a:pt x="7095" y="14136"/>
                    <a:pt x="7052" y="14226"/>
                    <a:pt x="7008" y="14310"/>
                  </a:cubicBezTo>
                  <a:cubicBezTo>
                    <a:pt x="6962" y="14400"/>
                    <a:pt x="6918" y="14497"/>
                    <a:pt x="6871" y="14587"/>
                  </a:cubicBezTo>
                  <a:cubicBezTo>
                    <a:pt x="6855" y="14617"/>
                    <a:pt x="6841" y="14651"/>
                    <a:pt x="6825" y="14684"/>
                  </a:cubicBezTo>
                  <a:cubicBezTo>
                    <a:pt x="6768" y="14801"/>
                    <a:pt x="6708" y="14922"/>
                    <a:pt x="6644" y="15035"/>
                  </a:cubicBezTo>
                  <a:cubicBezTo>
                    <a:pt x="6627" y="15069"/>
                    <a:pt x="6607" y="15099"/>
                    <a:pt x="6587" y="15132"/>
                  </a:cubicBezTo>
                  <a:cubicBezTo>
                    <a:pt x="6567" y="15166"/>
                    <a:pt x="6540" y="15199"/>
                    <a:pt x="6517" y="15236"/>
                  </a:cubicBezTo>
                  <a:lnTo>
                    <a:pt x="6490" y="15269"/>
                  </a:lnTo>
                  <a:lnTo>
                    <a:pt x="6477" y="15293"/>
                  </a:lnTo>
                  <a:cubicBezTo>
                    <a:pt x="6420" y="15370"/>
                    <a:pt x="6360" y="15453"/>
                    <a:pt x="6303" y="15543"/>
                  </a:cubicBezTo>
                  <a:cubicBezTo>
                    <a:pt x="6303" y="15546"/>
                    <a:pt x="6301" y="15546"/>
                    <a:pt x="6300" y="15548"/>
                  </a:cubicBezTo>
                  <a:lnTo>
                    <a:pt x="6300" y="15548"/>
                  </a:lnTo>
                  <a:cubicBezTo>
                    <a:pt x="6310" y="15518"/>
                    <a:pt x="6323" y="15486"/>
                    <a:pt x="6333" y="15460"/>
                  </a:cubicBezTo>
                  <a:cubicBezTo>
                    <a:pt x="6366" y="15376"/>
                    <a:pt x="6400" y="15293"/>
                    <a:pt x="6433" y="15202"/>
                  </a:cubicBezTo>
                  <a:lnTo>
                    <a:pt x="6433" y="15209"/>
                  </a:lnTo>
                  <a:cubicBezTo>
                    <a:pt x="6450" y="15169"/>
                    <a:pt x="6467" y="15129"/>
                    <a:pt x="6487" y="15092"/>
                  </a:cubicBezTo>
                  <a:cubicBezTo>
                    <a:pt x="6507" y="15045"/>
                    <a:pt x="6527" y="15002"/>
                    <a:pt x="6550" y="14958"/>
                  </a:cubicBezTo>
                  <a:cubicBezTo>
                    <a:pt x="6587" y="14875"/>
                    <a:pt x="6627" y="14791"/>
                    <a:pt x="6667" y="14701"/>
                  </a:cubicBezTo>
                  <a:cubicBezTo>
                    <a:pt x="6701" y="14631"/>
                    <a:pt x="6728" y="14560"/>
                    <a:pt x="6758" y="14484"/>
                  </a:cubicBezTo>
                  <a:lnTo>
                    <a:pt x="6794" y="14397"/>
                  </a:lnTo>
                  <a:cubicBezTo>
                    <a:pt x="6808" y="14360"/>
                    <a:pt x="6825" y="14326"/>
                    <a:pt x="6838" y="14290"/>
                  </a:cubicBezTo>
                  <a:cubicBezTo>
                    <a:pt x="6861" y="14223"/>
                    <a:pt x="6891" y="14149"/>
                    <a:pt x="6911" y="14082"/>
                  </a:cubicBezTo>
                  <a:cubicBezTo>
                    <a:pt x="6942" y="13999"/>
                    <a:pt x="6972" y="13912"/>
                    <a:pt x="7002" y="13828"/>
                  </a:cubicBezTo>
                  <a:cubicBezTo>
                    <a:pt x="7012" y="13798"/>
                    <a:pt x="7022" y="13765"/>
                    <a:pt x="7028" y="13738"/>
                  </a:cubicBezTo>
                  <a:cubicBezTo>
                    <a:pt x="7045" y="13681"/>
                    <a:pt x="7062" y="13631"/>
                    <a:pt x="7079" y="13577"/>
                  </a:cubicBezTo>
                  <a:cubicBezTo>
                    <a:pt x="7102" y="13511"/>
                    <a:pt x="7125" y="13440"/>
                    <a:pt x="7146" y="13374"/>
                  </a:cubicBezTo>
                  <a:cubicBezTo>
                    <a:pt x="7169" y="13307"/>
                    <a:pt x="7189" y="13240"/>
                    <a:pt x="7212" y="13173"/>
                  </a:cubicBezTo>
                  <a:cubicBezTo>
                    <a:pt x="7239" y="13103"/>
                    <a:pt x="7259" y="13026"/>
                    <a:pt x="7286" y="12956"/>
                  </a:cubicBezTo>
                  <a:lnTo>
                    <a:pt x="7460" y="12454"/>
                  </a:lnTo>
                  <a:cubicBezTo>
                    <a:pt x="7480" y="12391"/>
                    <a:pt x="7503" y="12324"/>
                    <a:pt x="7523" y="12257"/>
                  </a:cubicBezTo>
                  <a:lnTo>
                    <a:pt x="7587" y="12056"/>
                  </a:lnTo>
                  <a:lnTo>
                    <a:pt x="7737" y="11541"/>
                  </a:lnTo>
                  <a:cubicBezTo>
                    <a:pt x="7787" y="11381"/>
                    <a:pt x="7838" y="11217"/>
                    <a:pt x="7888" y="11050"/>
                  </a:cubicBezTo>
                  <a:lnTo>
                    <a:pt x="7888" y="11050"/>
                  </a:lnTo>
                  <a:cubicBezTo>
                    <a:pt x="7871" y="11087"/>
                    <a:pt x="7854" y="11123"/>
                    <a:pt x="7838" y="11167"/>
                  </a:cubicBezTo>
                  <a:cubicBezTo>
                    <a:pt x="7774" y="11314"/>
                    <a:pt x="7711" y="11458"/>
                    <a:pt x="7654" y="11608"/>
                  </a:cubicBezTo>
                  <a:cubicBezTo>
                    <a:pt x="7591" y="11757"/>
                    <a:pt x="7531" y="11902"/>
                    <a:pt x="7475" y="12051"/>
                  </a:cubicBezTo>
                  <a:lnTo>
                    <a:pt x="7475" y="12051"/>
                  </a:lnTo>
                  <a:cubicBezTo>
                    <a:pt x="7476" y="12050"/>
                    <a:pt x="7476" y="12050"/>
                    <a:pt x="7477" y="12050"/>
                  </a:cubicBezTo>
                  <a:lnTo>
                    <a:pt x="7477" y="12050"/>
                  </a:lnTo>
                  <a:cubicBezTo>
                    <a:pt x="7420" y="12183"/>
                    <a:pt x="7363" y="12317"/>
                    <a:pt x="7309" y="12444"/>
                  </a:cubicBezTo>
                  <a:lnTo>
                    <a:pt x="7222" y="12645"/>
                  </a:lnTo>
                  <a:cubicBezTo>
                    <a:pt x="7189" y="12728"/>
                    <a:pt x="7156" y="12808"/>
                    <a:pt x="7122" y="12892"/>
                  </a:cubicBezTo>
                  <a:cubicBezTo>
                    <a:pt x="7122" y="12895"/>
                    <a:pt x="7119" y="12902"/>
                    <a:pt x="7119" y="12902"/>
                  </a:cubicBezTo>
                  <a:lnTo>
                    <a:pt x="7119" y="12895"/>
                  </a:lnTo>
                  <a:cubicBezTo>
                    <a:pt x="7119" y="12902"/>
                    <a:pt x="7112" y="12902"/>
                    <a:pt x="7112" y="12905"/>
                  </a:cubicBezTo>
                  <a:cubicBezTo>
                    <a:pt x="7095" y="12946"/>
                    <a:pt x="7085" y="12989"/>
                    <a:pt x="7069" y="13029"/>
                  </a:cubicBezTo>
                  <a:cubicBezTo>
                    <a:pt x="7052" y="13086"/>
                    <a:pt x="7028" y="13136"/>
                    <a:pt x="7012" y="13190"/>
                  </a:cubicBezTo>
                  <a:cubicBezTo>
                    <a:pt x="7002" y="13226"/>
                    <a:pt x="6992" y="13260"/>
                    <a:pt x="6978" y="13297"/>
                  </a:cubicBezTo>
                  <a:cubicBezTo>
                    <a:pt x="6962" y="13353"/>
                    <a:pt x="6945" y="13410"/>
                    <a:pt x="6928" y="13464"/>
                  </a:cubicBezTo>
                  <a:cubicBezTo>
                    <a:pt x="6888" y="13604"/>
                    <a:pt x="6841" y="13745"/>
                    <a:pt x="6794" y="13882"/>
                  </a:cubicBezTo>
                  <a:cubicBezTo>
                    <a:pt x="6774" y="13949"/>
                    <a:pt x="6751" y="14022"/>
                    <a:pt x="6724" y="14089"/>
                  </a:cubicBezTo>
                  <a:cubicBezTo>
                    <a:pt x="6694" y="14173"/>
                    <a:pt x="6667" y="14250"/>
                    <a:pt x="6637" y="14333"/>
                  </a:cubicBezTo>
                  <a:cubicBezTo>
                    <a:pt x="6607" y="14407"/>
                    <a:pt x="6577" y="14477"/>
                    <a:pt x="6550" y="14544"/>
                  </a:cubicBezTo>
                  <a:cubicBezTo>
                    <a:pt x="6494" y="14677"/>
                    <a:pt x="6433" y="14808"/>
                    <a:pt x="6373" y="14935"/>
                  </a:cubicBezTo>
                  <a:cubicBezTo>
                    <a:pt x="6364" y="14957"/>
                    <a:pt x="6355" y="14978"/>
                    <a:pt x="6346" y="14998"/>
                  </a:cubicBezTo>
                  <a:lnTo>
                    <a:pt x="6346" y="14998"/>
                  </a:lnTo>
                  <a:cubicBezTo>
                    <a:pt x="6363" y="14945"/>
                    <a:pt x="6375" y="14883"/>
                    <a:pt x="6387" y="14825"/>
                  </a:cubicBezTo>
                  <a:cubicBezTo>
                    <a:pt x="6407" y="14728"/>
                    <a:pt x="6423" y="14631"/>
                    <a:pt x="6443" y="14530"/>
                  </a:cubicBezTo>
                  <a:lnTo>
                    <a:pt x="6447" y="14510"/>
                  </a:lnTo>
                  <a:lnTo>
                    <a:pt x="6510" y="14209"/>
                  </a:lnTo>
                  <a:lnTo>
                    <a:pt x="6527" y="14129"/>
                  </a:lnTo>
                  <a:cubicBezTo>
                    <a:pt x="6540" y="14066"/>
                    <a:pt x="6557" y="13999"/>
                    <a:pt x="6570" y="13932"/>
                  </a:cubicBezTo>
                  <a:cubicBezTo>
                    <a:pt x="6597" y="13791"/>
                    <a:pt x="6624" y="13648"/>
                    <a:pt x="6644" y="13511"/>
                  </a:cubicBezTo>
                  <a:cubicBezTo>
                    <a:pt x="6657" y="13444"/>
                    <a:pt x="6671" y="13377"/>
                    <a:pt x="6677" y="13310"/>
                  </a:cubicBezTo>
                  <a:cubicBezTo>
                    <a:pt x="6687" y="13260"/>
                    <a:pt x="6701" y="13210"/>
                    <a:pt x="6708" y="13160"/>
                  </a:cubicBezTo>
                  <a:cubicBezTo>
                    <a:pt x="6711" y="13136"/>
                    <a:pt x="6718" y="13113"/>
                    <a:pt x="6721" y="13093"/>
                  </a:cubicBezTo>
                  <a:lnTo>
                    <a:pt x="6734" y="13029"/>
                  </a:lnTo>
                  <a:cubicBezTo>
                    <a:pt x="6741" y="12992"/>
                    <a:pt x="6751" y="12959"/>
                    <a:pt x="6758" y="12922"/>
                  </a:cubicBezTo>
                  <a:cubicBezTo>
                    <a:pt x="6774" y="12859"/>
                    <a:pt x="6788" y="12795"/>
                    <a:pt x="6804" y="12735"/>
                  </a:cubicBezTo>
                  <a:cubicBezTo>
                    <a:pt x="6825" y="12645"/>
                    <a:pt x="6845" y="12554"/>
                    <a:pt x="6861" y="12467"/>
                  </a:cubicBezTo>
                  <a:cubicBezTo>
                    <a:pt x="6885" y="12360"/>
                    <a:pt x="6908" y="12253"/>
                    <a:pt x="6935" y="12150"/>
                  </a:cubicBezTo>
                  <a:lnTo>
                    <a:pt x="6942" y="12123"/>
                  </a:lnTo>
                  <a:cubicBezTo>
                    <a:pt x="6945" y="12103"/>
                    <a:pt x="6948" y="12086"/>
                    <a:pt x="6958" y="12066"/>
                  </a:cubicBezTo>
                  <a:lnTo>
                    <a:pt x="6972" y="12019"/>
                  </a:lnTo>
                  <a:lnTo>
                    <a:pt x="6985" y="11983"/>
                  </a:lnTo>
                  <a:cubicBezTo>
                    <a:pt x="7002" y="11936"/>
                    <a:pt x="7018" y="11886"/>
                    <a:pt x="7035" y="11839"/>
                  </a:cubicBezTo>
                  <a:lnTo>
                    <a:pt x="7042" y="11819"/>
                  </a:lnTo>
                  <a:lnTo>
                    <a:pt x="7042" y="11822"/>
                  </a:lnTo>
                  <a:cubicBezTo>
                    <a:pt x="7045" y="11819"/>
                    <a:pt x="7045" y="11809"/>
                    <a:pt x="7052" y="11805"/>
                  </a:cubicBezTo>
                  <a:cubicBezTo>
                    <a:pt x="7062" y="11775"/>
                    <a:pt x="7075" y="11742"/>
                    <a:pt x="7089" y="11715"/>
                  </a:cubicBezTo>
                  <a:cubicBezTo>
                    <a:pt x="7125" y="11625"/>
                    <a:pt x="7159" y="11535"/>
                    <a:pt x="7192" y="11448"/>
                  </a:cubicBezTo>
                  <a:lnTo>
                    <a:pt x="7269" y="11247"/>
                  </a:lnTo>
                  <a:cubicBezTo>
                    <a:pt x="7289" y="11187"/>
                    <a:pt x="7309" y="11130"/>
                    <a:pt x="7329" y="11073"/>
                  </a:cubicBezTo>
                  <a:lnTo>
                    <a:pt x="7346" y="11036"/>
                  </a:lnTo>
                  <a:lnTo>
                    <a:pt x="7356" y="11016"/>
                  </a:lnTo>
                  <a:lnTo>
                    <a:pt x="7363" y="11000"/>
                  </a:lnTo>
                  <a:cubicBezTo>
                    <a:pt x="7366" y="10986"/>
                    <a:pt x="7373" y="10973"/>
                    <a:pt x="7376" y="10966"/>
                  </a:cubicBezTo>
                  <a:lnTo>
                    <a:pt x="7380" y="10953"/>
                  </a:lnTo>
                  <a:cubicBezTo>
                    <a:pt x="7406" y="10899"/>
                    <a:pt x="7430" y="10846"/>
                    <a:pt x="7460" y="10792"/>
                  </a:cubicBezTo>
                  <a:cubicBezTo>
                    <a:pt x="7477" y="10766"/>
                    <a:pt x="7493" y="10739"/>
                    <a:pt x="7510" y="10716"/>
                  </a:cubicBezTo>
                  <a:cubicBezTo>
                    <a:pt x="7527" y="10689"/>
                    <a:pt x="7547" y="10659"/>
                    <a:pt x="7570" y="10632"/>
                  </a:cubicBezTo>
                  <a:lnTo>
                    <a:pt x="7680" y="10492"/>
                  </a:lnTo>
                  <a:cubicBezTo>
                    <a:pt x="7690" y="10485"/>
                    <a:pt x="7697" y="10475"/>
                    <a:pt x="7701" y="10465"/>
                  </a:cubicBezTo>
                  <a:cubicBezTo>
                    <a:pt x="7737" y="10421"/>
                    <a:pt x="7767" y="10385"/>
                    <a:pt x="7797" y="10341"/>
                  </a:cubicBezTo>
                  <a:cubicBezTo>
                    <a:pt x="7831" y="10301"/>
                    <a:pt x="7864" y="10254"/>
                    <a:pt x="7898" y="10204"/>
                  </a:cubicBezTo>
                  <a:cubicBezTo>
                    <a:pt x="7928" y="10157"/>
                    <a:pt x="7961" y="10107"/>
                    <a:pt x="7995" y="10050"/>
                  </a:cubicBezTo>
                  <a:lnTo>
                    <a:pt x="8015" y="10007"/>
                  </a:lnTo>
                  <a:lnTo>
                    <a:pt x="8038" y="9967"/>
                  </a:lnTo>
                  <a:cubicBezTo>
                    <a:pt x="8045" y="9953"/>
                    <a:pt x="8048" y="9936"/>
                    <a:pt x="8058" y="9923"/>
                  </a:cubicBezTo>
                  <a:lnTo>
                    <a:pt x="8065" y="9903"/>
                  </a:lnTo>
                  <a:cubicBezTo>
                    <a:pt x="8088" y="9856"/>
                    <a:pt x="8108" y="9819"/>
                    <a:pt x="8125" y="9779"/>
                  </a:cubicBezTo>
                  <a:cubicBezTo>
                    <a:pt x="8142" y="9736"/>
                    <a:pt x="8162" y="9696"/>
                    <a:pt x="8179" y="9649"/>
                  </a:cubicBezTo>
                  <a:cubicBezTo>
                    <a:pt x="8205" y="9595"/>
                    <a:pt x="8225" y="9539"/>
                    <a:pt x="8249" y="9485"/>
                  </a:cubicBezTo>
                  <a:lnTo>
                    <a:pt x="8289" y="9402"/>
                  </a:lnTo>
                  <a:lnTo>
                    <a:pt x="8306" y="9368"/>
                  </a:lnTo>
                  <a:close/>
                  <a:moveTo>
                    <a:pt x="6867" y="17186"/>
                  </a:moveTo>
                  <a:cubicBezTo>
                    <a:pt x="6866" y="17187"/>
                    <a:pt x="6865" y="17187"/>
                    <a:pt x="6865" y="17188"/>
                  </a:cubicBezTo>
                  <a:cubicBezTo>
                    <a:pt x="6865" y="17187"/>
                    <a:pt x="6866" y="17186"/>
                    <a:pt x="6867" y="17186"/>
                  </a:cubicBezTo>
                  <a:close/>
                  <a:moveTo>
                    <a:pt x="3759" y="11705"/>
                  </a:moveTo>
                  <a:cubicBezTo>
                    <a:pt x="3765" y="11729"/>
                    <a:pt x="3769" y="11759"/>
                    <a:pt x="3779" y="11785"/>
                  </a:cubicBezTo>
                  <a:cubicBezTo>
                    <a:pt x="3782" y="11802"/>
                    <a:pt x="3785" y="11819"/>
                    <a:pt x="3792" y="11829"/>
                  </a:cubicBezTo>
                  <a:cubicBezTo>
                    <a:pt x="3812" y="11902"/>
                    <a:pt x="3829" y="11969"/>
                    <a:pt x="3849" y="12036"/>
                  </a:cubicBezTo>
                  <a:lnTo>
                    <a:pt x="3849" y="12040"/>
                  </a:lnTo>
                  <a:cubicBezTo>
                    <a:pt x="3866" y="12096"/>
                    <a:pt x="3882" y="12146"/>
                    <a:pt x="3896" y="12190"/>
                  </a:cubicBezTo>
                  <a:cubicBezTo>
                    <a:pt x="3912" y="12237"/>
                    <a:pt x="3926" y="12277"/>
                    <a:pt x="3936" y="12314"/>
                  </a:cubicBezTo>
                  <a:lnTo>
                    <a:pt x="3953" y="12364"/>
                  </a:lnTo>
                  <a:cubicBezTo>
                    <a:pt x="3983" y="12441"/>
                    <a:pt x="4009" y="12521"/>
                    <a:pt x="4033" y="12598"/>
                  </a:cubicBezTo>
                  <a:cubicBezTo>
                    <a:pt x="4046" y="12641"/>
                    <a:pt x="4063" y="12688"/>
                    <a:pt x="4076" y="12732"/>
                  </a:cubicBezTo>
                  <a:cubicBezTo>
                    <a:pt x="4116" y="12865"/>
                    <a:pt x="4160" y="13012"/>
                    <a:pt x="4203" y="13166"/>
                  </a:cubicBezTo>
                  <a:cubicBezTo>
                    <a:pt x="4230" y="13260"/>
                    <a:pt x="4250" y="13330"/>
                    <a:pt x="4263" y="13400"/>
                  </a:cubicBezTo>
                  <a:cubicBezTo>
                    <a:pt x="4284" y="13484"/>
                    <a:pt x="4300" y="13567"/>
                    <a:pt x="4320" y="13651"/>
                  </a:cubicBezTo>
                  <a:cubicBezTo>
                    <a:pt x="4360" y="13825"/>
                    <a:pt x="4387" y="13979"/>
                    <a:pt x="4414" y="14129"/>
                  </a:cubicBezTo>
                  <a:cubicBezTo>
                    <a:pt x="4434" y="14283"/>
                    <a:pt x="4447" y="14400"/>
                    <a:pt x="4461" y="14510"/>
                  </a:cubicBezTo>
                  <a:cubicBezTo>
                    <a:pt x="4467" y="14601"/>
                    <a:pt x="4477" y="14688"/>
                    <a:pt x="4484" y="14781"/>
                  </a:cubicBezTo>
                  <a:lnTo>
                    <a:pt x="4494" y="14898"/>
                  </a:lnTo>
                  <a:cubicBezTo>
                    <a:pt x="4511" y="15085"/>
                    <a:pt x="4528" y="15286"/>
                    <a:pt x="4534" y="15490"/>
                  </a:cubicBezTo>
                  <a:cubicBezTo>
                    <a:pt x="4544" y="15704"/>
                    <a:pt x="4548" y="15915"/>
                    <a:pt x="4551" y="16108"/>
                  </a:cubicBezTo>
                  <a:lnTo>
                    <a:pt x="4551" y="16169"/>
                  </a:lnTo>
                  <a:lnTo>
                    <a:pt x="4551" y="16189"/>
                  </a:lnTo>
                  <a:lnTo>
                    <a:pt x="4551" y="16439"/>
                  </a:lnTo>
                  <a:cubicBezTo>
                    <a:pt x="4548" y="16556"/>
                    <a:pt x="4538" y="16677"/>
                    <a:pt x="4528" y="16784"/>
                  </a:cubicBezTo>
                  <a:lnTo>
                    <a:pt x="4518" y="16867"/>
                  </a:lnTo>
                  <a:lnTo>
                    <a:pt x="4514" y="16908"/>
                  </a:lnTo>
                  <a:lnTo>
                    <a:pt x="4514" y="16921"/>
                  </a:lnTo>
                  <a:cubicBezTo>
                    <a:pt x="4511" y="16951"/>
                    <a:pt x="4504" y="16978"/>
                    <a:pt x="4501" y="17011"/>
                  </a:cubicBezTo>
                  <a:cubicBezTo>
                    <a:pt x="4498" y="17058"/>
                    <a:pt x="4487" y="17101"/>
                    <a:pt x="4484" y="17145"/>
                  </a:cubicBezTo>
                  <a:lnTo>
                    <a:pt x="4477" y="17208"/>
                  </a:lnTo>
                  <a:lnTo>
                    <a:pt x="4477" y="17222"/>
                  </a:lnTo>
                  <a:lnTo>
                    <a:pt x="4477" y="17235"/>
                  </a:lnTo>
                  <a:lnTo>
                    <a:pt x="4471" y="17259"/>
                  </a:lnTo>
                  <a:cubicBezTo>
                    <a:pt x="4461" y="17362"/>
                    <a:pt x="4447" y="17473"/>
                    <a:pt x="4434" y="17576"/>
                  </a:cubicBezTo>
                  <a:cubicBezTo>
                    <a:pt x="4427" y="17636"/>
                    <a:pt x="4421" y="17690"/>
                    <a:pt x="4414" y="17747"/>
                  </a:cubicBezTo>
                  <a:cubicBezTo>
                    <a:pt x="4397" y="17874"/>
                    <a:pt x="4377" y="17997"/>
                    <a:pt x="4354" y="18115"/>
                  </a:cubicBezTo>
                  <a:cubicBezTo>
                    <a:pt x="4354" y="18081"/>
                    <a:pt x="4354" y="18048"/>
                    <a:pt x="4350" y="18014"/>
                  </a:cubicBezTo>
                  <a:cubicBezTo>
                    <a:pt x="4347" y="17947"/>
                    <a:pt x="4347" y="17887"/>
                    <a:pt x="4347" y="17820"/>
                  </a:cubicBezTo>
                  <a:lnTo>
                    <a:pt x="4347" y="17693"/>
                  </a:lnTo>
                  <a:lnTo>
                    <a:pt x="4347" y="17573"/>
                  </a:lnTo>
                  <a:cubicBezTo>
                    <a:pt x="4347" y="17419"/>
                    <a:pt x="4347" y="17269"/>
                    <a:pt x="4337" y="17111"/>
                  </a:cubicBezTo>
                  <a:cubicBezTo>
                    <a:pt x="4330" y="16958"/>
                    <a:pt x="4320" y="16807"/>
                    <a:pt x="4314" y="16653"/>
                  </a:cubicBezTo>
                  <a:cubicBezTo>
                    <a:pt x="4300" y="16500"/>
                    <a:pt x="4287" y="16342"/>
                    <a:pt x="4267" y="16189"/>
                  </a:cubicBezTo>
                  <a:cubicBezTo>
                    <a:pt x="4250" y="16038"/>
                    <a:pt x="4230" y="15884"/>
                    <a:pt x="4213" y="15734"/>
                  </a:cubicBezTo>
                  <a:cubicBezTo>
                    <a:pt x="4197" y="15580"/>
                    <a:pt x="4180" y="15420"/>
                    <a:pt x="4167" y="15263"/>
                  </a:cubicBezTo>
                  <a:lnTo>
                    <a:pt x="4130" y="14798"/>
                  </a:lnTo>
                  <a:cubicBezTo>
                    <a:pt x="4100" y="14480"/>
                    <a:pt x="4063" y="14159"/>
                    <a:pt x="4033" y="13842"/>
                  </a:cubicBezTo>
                  <a:cubicBezTo>
                    <a:pt x="4003" y="13534"/>
                    <a:pt x="3983" y="13230"/>
                    <a:pt x="3959" y="12929"/>
                  </a:cubicBezTo>
                  <a:cubicBezTo>
                    <a:pt x="3959" y="12992"/>
                    <a:pt x="3953" y="13056"/>
                    <a:pt x="3949" y="13116"/>
                  </a:cubicBezTo>
                  <a:cubicBezTo>
                    <a:pt x="3943" y="13277"/>
                    <a:pt x="3932" y="13434"/>
                    <a:pt x="3926" y="13598"/>
                  </a:cubicBezTo>
                  <a:cubicBezTo>
                    <a:pt x="3926" y="13631"/>
                    <a:pt x="3919" y="13664"/>
                    <a:pt x="3919" y="13698"/>
                  </a:cubicBezTo>
                  <a:cubicBezTo>
                    <a:pt x="3919" y="13735"/>
                    <a:pt x="3916" y="13778"/>
                    <a:pt x="3916" y="13815"/>
                  </a:cubicBezTo>
                  <a:lnTo>
                    <a:pt x="3916" y="14046"/>
                  </a:lnTo>
                  <a:cubicBezTo>
                    <a:pt x="3919" y="14363"/>
                    <a:pt x="3932" y="14681"/>
                    <a:pt x="3959" y="14995"/>
                  </a:cubicBezTo>
                  <a:cubicBezTo>
                    <a:pt x="3983" y="15299"/>
                    <a:pt x="4009" y="15604"/>
                    <a:pt x="4053" y="15905"/>
                  </a:cubicBezTo>
                  <a:cubicBezTo>
                    <a:pt x="4063" y="15968"/>
                    <a:pt x="4070" y="16025"/>
                    <a:pt x="4083" y="16088"/>
                  </a:cubicBezTo>
                  <a:lnTo>
                    <a:pt x="4083" y="16085"/>
                  </a:lnTo>
                  <a:lnTo>
                    <a:pt x="4110" y="16249"/>
                  </a:lnTo>
                  <a:cubicBezTo>
                    <a:pt x="4116" y="16299"/>
                    <a:pt x="4120" y="16342"/>
                    <a:pt x="4130" y="16393"/>
                  </a:cubicBezTo>
                  <a:lnTo>
                    <a:pt x="4167" y="16670"/>
                  </a:lnTo>
                  <a:cubicBezTo>
                    <a:pt x="4180" y="16754"/>
                    <a:pt x="4187" y="16837"/>
                    <a:pt x="4197" y="16921"/>
                  </a:cubicBezTo>
                  <a:cubicBezTo>
                    <a:pt x="4213" y="17075"/>
                    <a:pt x="4230" y="17225"/>
                    <a:pt x="4243" y="17379"/>
                  </a:cubicBezTo>
                  <a:cubicBezTo>
                    <a:pt x="4253" y="17529"/>
                    <a:pt x="4253" y="17680"/>
                    <a:pt x="4260" y="17830"/>
                  </a:cubicBezTo>
                  <a:lnTo>
                    <a:pt x="4260" y="17824"/>
                  </a:lnTo>
                  <a:cubicBezTo>
                    <a:pt x="4260" y="17891"/>
                    <a:pt x="4260" y="17957"/>
                    <a:pt x="4263" y="18024"/>
                  </a:cubicBezTo>
                  <a:cubicBezTo>
                    <a:pt x="4213" y="17817"/>
                    <a:pt x="4170" y="17623"/>
                    <a:pt x="4130" y="17436"/>
                  </a:cubicBezTo>
                  <a:cubicBezTo>
                    <a:pt x="4113" y="17352"/>
                    <a:pt x="4090" y="17255"/>
                    <a:pt x="4066" y="17155"/>
                  </a:cubicBezTo>
                  <a:cubicBezTo>
                    <a:pt x="4043" y="17055"/>
                    <a:pt x="4016" y="16941"/>
                    <a:pt x="3989" y="16834"/>
                  </a:cubicBezTo>
                  <a:cubicBezTo>
                    <a:pt x="3969" y="16757"/>
                    <a:pt x="3949" y="16680"/>
                    <a:pt x="3932" y="16603"/>
                  </a:cubicBezTo>
                  <a:lnTo>
                    <a:pt x="3916" y="16546"/>
                  </a:lnTo>
                  <a:lnTo>
                    <a:pt x="3839" y="16256"/>
                  </a:lnTo>
                  <a:cubicBezTo>
                    <a:pt x="3795" y="16088"/>
                    <a:pt x="3752" y="15905"/>
                    <a:pt x="3705" y="15667"/>
                  </a:cubicBezTo>
                  <a:cubicBezTo>
                    <a:pt x="3685" y="15570"/>
                    <a:pt x="3668" y="15477"/>
                    <a:pt x="3648" y="15376"/>
                  </a:cubicBezTo>
                  <a:cubicBezTo>
                    <a:pt x="3632" y="15276"/>
                    <a:pt x="3615" y="15179"/>
                    <a:pt x="3598" y="15082"/>
                  </a:cubicBezTo>
                  <a:cubicBezTo>
                    <a:pt x="3595" y="15062"/>
                    <a:pt x="3595" y="15035"/>
                    <a:pt x="3588" y="15015"/>
                  </a:cubicBezTo>
                  <a:lnTo>
                    <a:pt x="3585" y="14968"/>
                  </a:lnTo>
                  <a:cubicBezTo>
                    <a:pt x="3585" y="14958"/>
                    <a:pt x="3581" y="14948"/>
                    <a:pt x="3581" y="14942"/>
                  </a:cubicBezTo>
                  <a:cubicBezTo>
                    <a:pt x="3578" y="14918"/>
                    <a:pt x="3578" y="14898"/>
                    <a:pt x="3575" y="14878"/>
                  </a:cubicBezTo>
                  <a:lnTo>
                    <a:pt x="3568" y="14835"/>
                  </a:lnTo>
                  <a:cubicBezTo>
                    <a:pt x="3565" y="14811"/>
                    <a:pt x="3565" y="14781"/>
                    <a:pt x="3561" y="14758"/>
                  </a:cubicBezTo>
                  <a:cubicBezTo>
                    <a:pt x="3561" y="14744"/>
                    <a:pt x="3561" y="14734"/>
                    <a:pt x="3558" y="14724"/>
                  </a:cubicBezTo>
                  <a:cubicBezTo>
                    <a:pt x="3558" y="14701"/>
                    <a:pt x="3551" y="14684"/>
                    <a:pt x="3551" y="14664"/>
                  </a:cubicBezTo>
                  <a:cubicBezTo>
                    <a:pt x="3551" y="14641"/>
                    <a:pt x="3548" y="14614"/>
                    <a:pt x="3548" y="14584"/>
                  </a:cubicBezTo>
                  <a:cubicBezTo>
                    <a:pt x="3545" y="14540"/>
                    <a:pt x="3545" y="14490"/>
                    <a:pt x="3541" y="14443"/>
                  </a:cubicBezTo>
                  <a:lnTo>
                    <a:pt x="3541" y="14407"/>
                  </a:lnTo>
                  <a:cubicBezTo>
                    <a:pt x="3541" y="14343"/>
                    <a:pt x="3535" y="14283"/>
                    <a:pt x="3535" y="14226"/>
                  </a:cubicBezTo>
                  <a:lnTo>
                    <a:pt x="3535" y="14163"/>
                  </a:lnTo>
                  <a:cubicBezTo>
                    <a:pt x="3535" y="14092"/>
                    <a:pt x="3535" y="14015"/>
                    <a:pt x="3541" y="13945"/>
                  </a:cubicBezTo>
                  <a:lnTo>
                    <a:pt x="3545" y="13878"/>
                  </a:lnTo>
                  <a:cubicBezTo>
                    <a:pt x="3545" y="13838"/>
                    <a:pt x="3548" y="13798"/>
                    <a:pt x="3548" y="13758"/>
                  </a:cubicBezTo>
                  <a:cubicBezTo>
                    <a:pt x="3548" y="13725"/>
                    <a:pt x="3551" y="13695"/>
                    <a:pt x="3551" y="13661"/>
                  </a:cubicBezTo>
                  <a:cubicBezTo>
                    <a:pt x="3551" y="13644"/>
                    <a:pt x="3558" y="13631"/>
                    <a:pt x="3558" y="13614"/>
                  </a:cubicBezTo>
                  <a:cubicBezTo>
                    <a:pt x="3568" y="13414"/>
                    <a:pt x="3591" y="13210"/>
                    <a:pt x="3608" y="13026"/>
                  </a:cubicBezTo>
                  <a:cubicBezTo>
                    <a:pt x="3615" y="12972"/>
                    <a:pt x="3618" y="12919"/>
                    <a:pt x="3625" y="12869"/>
                  </a:cubicBezTo>
                  <a:cubicBezTo>
                    <a:pt x="3628" y="12835"/>
                    <a:pt x="3632" y="12805"/>
                    <a:pt x="3635" y="12772"/>
                  </a:cubicBezTo>
                  <a:cubicBezTo>
                    <a:pt x="3645" y="12722"/>
                    <a:pt x="3648" y="12668"/>
                    <a:pt x="3658" y="12618"/>
                  </a:cubicBezTo>
                  <a:lnTo>
                    <a:pt x="3668" y="12541"/>
                  </a:lnTo>
                  <a:cubicBezTo>
                    <a:pt x="3678" y="12494"/>
                    <a:pt x="3682" y="12451"/>
                    <a:pt x="3692" y="12404"/>
                  </a:cubicBezTo>
                  <a:lnTo>
                    <a:pt x="3698" y="12337"/>
                  </a:lnTo>
                  <a:cubicBezTo>
                    <a:pt x="3712" y="12253"/>
                    <a:pt x="3718" y="12167"/>
                    <a:pt x="3732" y="12083"/>
                  </a:cubicBezTo>
                  <a:lnTo>
                    <a:pt x="3742" y="12023"/>
                  </a:lnTo>
                  <a:cubicBezTo>
                    <a:pt x="3745" y="11989"/>
                    <a:pt x="3745" y="11956"/>
                    <a:pt x="3749" y="11922"/>
                  </a:cubicBezTo>
                  <a:lnTo>
                    <a:pt x="3749" y="11909"/>
                  </a:lnTo>
                  <a:lnTo>
                    <a:pt x="3752" y="11826"/>
                  </a:lnTo>
                  <a:lnTo>
                    <a:pt x="3759" y="11722"/>
                  </a:lnTo>
                  <a:lnTo>
                    <a:pt x="3759" y="11709"/>
                  </a:lnTo>
                  <a:lnTo>
                    <a:pt x="3759" y="11705"/>
                  </a:lnTo>
                  <a:close/>
                  <a:moveTo>
                    <a:pt x="6423" y="18228"/>
                  </a:moveTo>
                  <a:lnTo>
                    <a:pt x="6420" y="18232"/>
                  </a:lnTo>
                  <a:cubicBezTo>
                    <a:pt x="6423" y="18232"/>
                    <a:pt x="6423" y="18228"/>
                    <a:pt x="6423" y="18228"/>
                  </a:cubicBezTo>
                  <a:close/>
                  <a:moveTo>
                    <a:pt x="4330" y="18235"/>
                  </a:moveTo>
                  <a:lnTo>
                    <a:pt x="4317" y="18292"/>
                  </a:lnTo>
                  <a:cubicBezTo>
                    <a:pt x="4314" y="18272"/>
                    <a:pt x="4310" y="18255"/>
                    <a:pt x="4304" y="18235"/>
                  </a:cubicBezTo>
                  <a:cubicBezTo>
                    <a:pt x="4307" y="18235"/>
                    <a:pt x="4314" y="18238"/>
                    <a:pt x="4317" y="18238"/>
                  </a:cubicBezTo>
                  <a:cubicBezTo>
                    <a:pt x="4320" y="18238"/>
                    <a:pt x="4324" y="18235"/>
                    <a:pt x="4330" y="18235"/>
                  </a:cubicBezTo>
                  <a:close/>
                  <a:moveTo>
                    <a:pt x="5736" y="18587"/>
                  </a:moveTo>
                  <a:lnTo>
                    <a:pt x="5736" y="18587"/>
                  </a:lnTo>
                  <a:lnTo>
                    <a:pt x="5735" y="18589"/>
                  </a:lnTo>
                  <a:cubicBezTo>
                    <a:pt x="5735" y="18589"/>
                    <a:pt x="5736" y="18588"/>
                    <a:pt x="5736" y="18587"/>
                  </a:cubicBezTo>
                  <a:close/>
                  <a:moveTo>
                    <a:pt x="5741" y="18579"/>
                  </a:moveTo>
                  <a:lnTo>
                    <a:pt x="5728" y="18593"/>
                  </a:lnTo>
                  <a:lnTo>
                    <a:pt x="5728" y="18593"/>
                  </a:lnTo>
                  <a:lnTo>
                    <a:pt x="5736" y="18587"/>
                  </a:lnTo>
                  <a:lnTo>
                    <a:pt x="5741" y="18579"/>
                  </a:lnTo>
                  <a:close/>
                  <a:moveTo>
                    <a:pt x="9118" y="14778"/>
                  </a:moveTo>
                  <a:lnTo>
                    <a:pt x="9118" y="14778"/>
                  </a:lnTo>
                  <a:cubicBezTo>
                    <a:pt x="9108" y="14801"/>
                    <a:pt x="9108" y="14801"/>
                    <a:pt x="9108" y="14808"/>
                  </a:cubicBezTo>
                  <a:lnTo>
                    <a:pt x="9108" y="14811"/>
                  </a:lnTo>
                  <a:cubicBezTo>
                    <a:pt x="9101" y="14831"/>
                    <a:pt x="9098" y="14858"/>
                    <a:pt x="9095" y="14878"/>
                  </a:cubicBezTo>
                  <a:lnTo>
                    <a:pt x="9081" y="14942"/>
                  </a:lnTo>
                  <a:lnTo>
                    <a:pt x="9068" y="15002"/>
                  </a:lnTo>
                  <a:cubicBezTo>
                    <a:pt x="9055" y="15062"/>
                    <a:pt x="9048" y="15119"/>
                    <a:pt x="9035" y="15179"/>
                  </a:cubicBezTo>
                  <a:lnTo>
                    <a:pt x="8998" y="15353"/>
                  </a:lnTo>
                  <a:cubicBezTo>
                    <a:pt x="8978" y="15433"/>
                    <a:pt x="8951" y="15513"/>
                    <a:pt x="8921" y="15587"/>
                  </a:cubicBezTo>
                  <a:cubicBezTo>
                    <a:pt x="8904" y="15624"/>
                    <a:pt x="8894" y="15657"/>
                    <a:pt x="8877" y="15691"/>
                  </a:cubicBezTo>
                  <a:cubicBezTo>
                    <a:pt x="8861" y="15724"/>
                    <a:pt x="8844" y="15757"/>
                    <a:pt x="8827" y="15787"/>
                  </a:cubicBezTo>
                  <a:cubicBezTo>
                    <a:pt x="8804" y="15824"/>
                    <a:pt x="8784" y="15864"/>
                    <a:pt x="8760" y="15901"/>
                  </a:cubicBezTo>
                  <a:cubicBezTo>
                    <a:pt x="8734" y="15938"/>
                    <a:pt x="8710" y="15975"/>
                    <a:pt x="8680" y="16015"/>
                  </a:cubicBezTo>
                  <a:cubicBezTo>
                    <a:pt x="8627" y="16088"/>
                    <a:pt x="8566" y="16159"/>
                    <a:pt x="8513" y="16232"/>
                  </a:cubicBezTo>
                  <a:lnTo>
                    <a:pt x="8470" y="16286"/>
                  </a:lnTo>
                  <a:cubicBezTo>
                    <a:pt x="8436" y="16326"/>
                    <a:pt x="8403" y="16369"/>
                    <a:pt x="8376" y="16409"/>
                  </a:cubicBezTo>
                  <a:cubicBezTo>
                    <a:pt x="8359" y="16433"/>
                    <a:pt x="8342" y="16456"/>
                    <a:pt x="8326" y="16476"/>
                  </a:cubicBezTo>
                  <a:cubicBezTo>
                    <a:pt x="8292" y="16523"/>
                    <a:pt x="8259" y="16567"/>
                    <a:pt x="8225" y="16610"/>
                  </a:cubicBezTo>
                  <a:lnTo>
                    <a:pt x="8185" y="16660"/>
                  </a:lnTo>
                  <a:cubicBezTo>
                    <a:pt x="8159" y="16704"/>
                    <a:pt x="8125" y="16740"/>
                    <a:pt x="8095" y="16777"/>
                  </a:cubicBezTo>
                  <a:lnTo>
                    <a:pt x="8065" y="16817"/>
                  </a:lnTo>
                  <a:lnTo>
                    <a:pt x="8028" y="16861"/>
                  </a:lnTo>
                  <a:lnTo>
                    <a:pt x="7981" y="16921"/>
                  </a:lnTo>
                  <a:cubicBezTo>
                    <a:pt x="7975" y="16934"/>
                    <a:pt x="7961" y="16944"/>
                    <a:pt x="7951" y="16958"/>
                  </a:cubicBezTo>
                  <a:lnTo>
                    <a:pt x="7945" y="16968"/>
                  </a:lnTo>
                  <a:lnTo>
                    <a:pt x="7894" y="17021"/>
                  </a:lnTo>
                  <a:cubicBezTo>
                    <a:pt x="7858" y="17061"/>
                    <a:pt x="7821" y="17108"/>
                    <a:pt x="7781" y="17152"/>
                  </a:cubicBezTo>
                  <a:lnTo>
                    <a:pt x="7777" y="17155"/>
                  </a:lnTo>
                  <a:lnTo>
                    <a:pt x="7774" y="17158"/>
                  </a:lnTo>
                  <a:lnTo>
                    <a:pt x="7761" y="17172"/>
                  </a:lnTo>
                  <a:lnTo>
                    <a:pt x="7757" y="17175"/>
                  </a:lnTo>
                  <a:lnTo>
                    <a:pt x="7754" y="17178"/>
                  </a:lnTo>
                  <a:lnTo>
                    <a:pt x="7747" y="17185"/>
                  </a:lnTo>
                  <a:lnTo>
                    <a:pt x="7744" y="17188"/>
                  </a:lnTo>
                  <a:lnTo>
                    <a:pt x="7741" y="17192"/>
                  </a:lnTo>
                  <a:lnTo>
                    <a:pt x="7670" y="17269"/>
                  </a:lnTo>
                  <a:lnTo>
                    <a:pt x="7670" y="17262"/>
                  </a:lnTo>
                  <a:lnTo>
                    <a:pt x="7664" y="17269"/>
                  </a:lnTo>
                  <a:cubicBezTo>
                    <a:pt x="7657" y="17275"/>
                    <a:pt x="7654" y="17285"/>
                    <a:pt x="7644" y="17289"/>
                  </a:cubicBezTo>
                  <a:lnTo>
                    <a:pt x="7640" y="17292"/>
                  </a:lnTo>
                  <a:lnTo>
                    <a:pt x="7637" y="17295"/>
                  </a:lnTo>
                  <a:lnTo>
                    <a:pt x="7630" y="17302"/>
                  </a:lnTo>
                  <a:lnTo>
                    <a:pt x="7627" y="17305"/>
                  </a:lnTo>
                  <a:lnTo>
                    <a:pt x="7624" y="17309"/>
                  </a:lnTo>
                  <a:lnTo>
                    <a:pt x="7620" y="17312"/>
                  </a:lnTo>
                  <a:lnTo>
                    <a:pt x="7607" y="17329"/>
                  </a:lnTo>
                  <a:lnTo>
                    <a:pt x="7604" y="17335"/>
                  </a:lnTo>
                  <a:lnTo>
                    <a:pt x="7597" y="17339"/>
                  </a:lnTo>
                  <a:lnTo>
                    <a:pt x="7594" y="17342"/>
                  </a:lnTo>
                  <a:lnTo>
                    <a:pt x="7587" y="17352"/>
                  </a:lnTo>
                  <a:lnTo>
                    <a:pt x="7577" y="17359"/>
                  </a:lnTo>
                  <a:lnTo>
                    <a:pt x="7563" y="17372"/>
                  </a:lnTo>
                  <a:lnTo>
                    <a:pt x="7560" y="17376"/>
                  </a:lnTo>
                  <a:lnTo>
                    <a:pt x="7557" y="17379"/>
                  </a:lnTo>
                  <a:lnTo>
                    <a:pt x="7553" y="17386"/>
                  </a:lnTo>
                  <a:lnTo>
                    <a:pt x="7547" y="17389"/>
                  </a:lnTo>
                  <a:lnTo>
                    <a:pt x="7543" y="17392"/>
                  </a:lnTo>
                  <a:lnTo>
                    <a:pt x="7523" y="17412"/>
                  </a:lnTo>
                  <a:lnTo>
                    <a:pt x="7520" y="17419"/>
                  </a:lnTo>
                  <a:lnTo>
                    <a:pt x="7513" y="17422"/>
                  </a:lnTo>
                  <a:lnTo>
                    <a:pt x="7490" y="17446"/>
                  </a:lnTo>
                  <a:lnTo>
                    <a:pt x="7477" y="17459"/>
                  </a:lnTo>
                  <a:lnTo>
                    <a:pt x="7463" y="17473"/>
                  </a:lnTo>
                  <a:lnTo>
                    <a:pt x="7463" y="17469"/>
                  </a:lnTo>
                  <a:lnTo>
                    <a:pt x="7463" y="17463"/>
                  </a:lnTo>
                  <a:cubicBezTo>
                    <a:pt x="7453" y="17476"/>
                    <a:pt x="7440" y="17493"/>
                    <a:pt x="7426" y="17506"/>
                  </a:cubicBezTo>
                  <a:lnTo>
                    <a:pt x="7380" y="17553"/>
                  </a:lnTo>
                  <a:lnTo>
                    <a:pt x="7376" y="17556"/>
                  </a:lnTo>
                  <a:lnTo>
                    <a:pt x="7346" y="17586"/>
                  </a:lnTo>
                  <a:cubicBezTo>
                    <a:pt x="7319" y="17613"/>
                    <a:pt x="7293" y="17643"/>
                    <a:pt x="7269" y="17670"/>
                  </a:cubicBezTo>
                  <a:cubicBezTo>
                    <a:pt x="7256" y="17680"/>
                    <a:pt x="7242" y="17697"/>
                    <a:pt x="7229" y="17710"/>
                  </a:cubicBezTo>
                  <a:lnTo>
                    <a:pt x="7146" y="17804"/>
                  </a:lnTo>
                  <a:lnTo>
                    <a:pt x="7125" y="17827"/>
                  </a:lnTo>
                  <a:lnTo>
                    <a:pt x="7122" y="17830"/>
                  </a:lnTo>
                  <a:lnTo>
                    <a:pt x="7119" y="17837"/>
                  </a:lnTo>
                  <a:lnTo>
                    <a:pt x="7085" y="17870"/>
                  </a:lnTo>
                  <a:lnTo>
                    <a:pt x="7052" y="17904"/>
                  </a:lnTo>
                  <a:lnTo>
                    <a:pt x="6985" y="17971"/>
                  </a:lnTo>
                  <a:lnTo>
                    <a:pt x="6945" y="18008"/>
                  </a:lnTo>
                  <a:lnTo>
                    <a:pt x="6901" y="18054"/>
                  </a:lnTo>
                  <a:lnTo>
                    <a:pt x="6855" y="18098"/>
                  </a:lnTo>
                  <a:lnTo>
                    <a:pt x="6724" y="18225"/>
                  </a:lnTo>
                  <a:lnTo>
                    <a:pt x="6644" y="18298"/>
                  </a:lnTo>
                  <a:cubicBezTo>
                    <a:pt x="6617" y="18328"/>
                    <a:pt x="6587" y="18355"/>
                    <a:pt x="6554" y="18382"/>
                  </a:cubicBezTo>
                  <a:cubicBezTo>
                    <a:pt x="6544" y="18392"/>
                    <a:pt x="6534" y="18399"/>
                    <a:pt x="6524" y="18412"/>
                  </a:cubicBezTo>
                  <a:cubicBezTo>
                    <a:pt x="6504" y="18429"/>
                    <a:pt x="6484" y="18449"/>
                    <a:pt x="6467" y="18466"/>
                  </a:cubicBezTo>
                  <a:cubicBezTo>
                    <a:pt x="6427" y="18506"/>
                    <a:pt x="6387" y="18539"/>
                    <a:pt x="6350" y="18576"/>
                  </a:cubicBezTo>
                  <a:cubicBezTo>
                    <a:pt x="6260" y="18646"/>
                    <a:pt x="6186" y="18710"/>
                    <a:pt x="6109" y="18773"/>
                  </a:cubicBezTo>
                  <a:cubicBezTo>
                    <a:pt x="6086" y="18793"/>
                    <a:pt x="6059" y="18810"/>
                    <a:pt x="6035" y="18827"/>
                  </a:cubicBezTo>
                  <a:lnTo>
                    <a:pt x="5999" y="18850"/>
                  </a:lnTo>
                  <a:lnTo>
                    <a:pt x="5965" y="18877"/>
                  </a:lnTo>
                  <a:lnTo>
                    <a:pt x="5858" y="18950"/>
                  </a:lnTo>
                  <a:cubicBezTo>
                    <a:pt x="5822" y="18980"/>
                    <a:pt x="5781" y="19011"/>
                    <a:pt x="5738" y="19041"/>
                  </a:cubicBezTo>
                  <a:cubicBezTo>
                    <a:pt x="5718" y="19051"/>
                    <a:pt x="5698" y="19067"/>
                    <a:pt x="5674" y="19081"/>
                  </a:cubicBezTo>
                  <a:cubicBezTo>
                    <a:pt x="5624" y="19118"/>
                    <a:pt x="5574" y="19151"/>
                    <a:pt x="5524" y="19191"/>
                  </a:cubicBezTo>
                  <a:lnTo>
                    <a:pt x="5474" y="19225"/>
                  </a:lnTo>
                  <a:cubicBezTo>
                    <a:pt x="5467" y="19228"/>
                    <a:pt x="5464" y="19231"/>
                    <a:pt x="5454" y="19235"/>
                  </a:cubicBezTo>
                  <a:cubicBezTo>
                    <a:pt x="5484" y="19211"/>
                    <a:pt x="5514" y="19184"/>
                    <a:pt x="5541" y="19158"/>
                  </a:cubicBezTo>
                  <a:lnTo>
                    <a:pt x="5664" y="19034"/>
                  </a:lnTo>
                  <a:cubicBezTo>
                    <a:pt x="5688" y="19011"/>
                    <a:pt x="5718" y="18984"/>
                    <a:pt x="5741" y="18957"/>
                  </a:cubicBezTo>
                  <a:lnTo>
                    <a:pt x="5748" y="18950"/>
                  </a:lnTo>
                  <a:cubicBezTo>
                    <a:pt x="5748" y="18950"/>
                    <a:pt x="5748" y="18947"/>
                    <a:pt x="5751" y="18947"/>
                  </a:cubicBezTo>
                  <a:cubicBezTo>
                    <a:pt x="5755" y="18944"/>
                    <a:pt x="5758" y="18934"/>
                    <a:pt x="5768" y="18930"/>
                  </a:cubicBezTo>
                  <a:lnTo>
                    <a:pt x="5788" y="18910"/>
                  </a:lnTo>
                  <a:lnTo>
                    <a:pt x="5801" y="18897"/>
                  </a:lnTo>
                  <a:lnTo>
                    <a:pt x="5798" y="18900"/>
                  </a:lnTo>
                  <a:lnTo>
                    <a:pt x="5798" y="18900"/>
                  </a:lnTo>
                  <a:cubicBezTo>
                    <a:pt x="5825" y="18873"/>
                    <a:pt x="5855" y="18843"/>
                    <a:pt x="5885" y="18810"/>
                  </a:cubicBezTo>
                  <a:lnTo>
                    <a:pt x="5885" y="18810"/>
                  </a:lnTo>
                  <a:lnTo>
                    <a:pt x="5882" y="18813"/>
                  </a:lnTo>
                  <a:cubicBezTo>
                    <a:pt x="5888" y="18801"/>
                    <a:pt x="5901" y="18794"/>
                    <a:pt x="5908" y="18782"/>
                  </a:cubicBezTo>
                  <a:lnTo>
                    <a:pt x="5908" y="18782"/>
                  </a:lnTo>
                  <a:lnTo>
                    <a:pt x="5915" y="18777"/>
                  </a:lnTo>
                  <a:lnTo>
                    <a:pt x="5908" y="18780"/>
                  </a:lnTo>
                  <a:lnTo>
                    <a:pt x="5935" y="18756"/>
                  </a:lnTo>
                  <a:cubicBezTo>
                    <a:pt x="6022" y="18663"/>
                    <a:pt x="6106" y="18566"/>
                    <a:pt x="6193" y="18476"/>
                  </a:cubicBezTo>
                  <a:cubicBezTo>
                    <a:pt x="6226" y="18442"/>
                    <a:pt x="6256" y="18405"/>
                    <a:pt x="6290" y="18372"/>
                  </a:cubicBezTo>
                  <a:cubicBezTo>
                    <a:pt x="6333" y="18325"/>
                    <a:pt x="6373" y="18278"/>
                    <a:pt x="6417" y="18238"/>
                  </a:cubicBezTo>
                  <a:lnTo>
                    <a:pt x="6420" y="18232"/>
                  </a:lnTo>
                  <a:cubicBezTo>
                    <a:pt x="6457" y="18195"/>
                    <a:pt x="6490" y="18158"/>
                    <a:pt x="6527" y="18121"/>
                  </a:cubicBezTo>
                  <a:lnTo>
                    <a:pt x="6527" y="18121"/>
                  </a:lnTo>
                  <a:lnTo>
                    <a:pt x="6524" y="18125"/>
                  </a:lnTo>
                  <a:cubicBezTo>
                    <a:pt x="6533" y="18115"/>
                    <a:pt x="6539" y="18106"/>
                    <a:pt x="6551" y="18096"/>
                  </a:cubicBezTo>
                  <a:lnTo>
                    <a:pt x="6551" y="18096"/>
                  </a:lnTo>
                  <a:cubicBezTo>
                    <a:pt x="6551" y="18097"/>
                    <a:pt x="6551" y="18097"/>
                    <a:pt x="6550" y="18098"/>
                  </a:cubicBezTo>
                  <a:lnTo>
                    <a:pt x="6554" y="18094"/>
                  </a:lnTo>
                  <a:lnTo>
                    <a:pt x="6554" y="18094"/>
                  </a:lnTo>
                  <a:cubicBezTo>
                    <a:pt x="6553" y="18095"/>
                    <a:pt x="6552" y="18096"/>
                    <a:pt x="6551" y="18096"/>
                  </a:cubicBezTo>
                  <a:lnTo>
                    <a:pt x="6551" y="18096"/>
                  </a:lnTo>
                  <a:cubicBezTo>
                    <a:pt x="6555" y="18091"/>
                    <a:pt x="6561" y="18087"/>
                    <a:pt x="6567" y="18078"/>
                  </a:cubicBezTo>
                  <a:cubicBezTo>
                    <a:pt x="6567" y="18078"/>
                    <a:pt x="6567" y="18074"/>
                    <a:pt x="6570" y="18074"/>
                  </a:cubicBezTo>
                  <a:cubicBezTo>
                    <a:pt x="6591" y="18058"/>
                    <a:pt x="6607" y="18038"/>
                    <a:pt x="6627" y="18014"/>
                  </a:cubicBezTo>
                  <a:lnTo>
                    <a:pt x="6708" y="17937"/>
                  </a:lnTo>
                  <a:cubicBezTo>
                    <a:pt x="6751" y="17894"/>
                    <a:pt x="6788" y="17854"/>
                    <a:pt x="6828" y="17810"/>
                  </a:cubicBezTo>
                  <a:cubicBezTo>
                    <a:pt x="6861" y="17773"/>
                    <a:pt x="6901" y="17740"/>
                    <a:pt x="6935" y="17703"/>
                  </a:cubicBezTo>
                  <a:cubicBezTo>
                    <a:pt x="6958" y="17673"/>
                    <a:pt x="6988" y="17643"/>
                    <a:pt x="7012" y="17613"/>
                  </a:cubicBezTo>
                  <a:cubicBezTo>
                    <a:pt x="7022" y="17603"/>
                    <a:pt x="7035" y="17593"/>
                    <a:pt x="7042" y="17580"/>
                  </a:cubicBezTo>
                  <a:cubicBezTo>
                    <a:pt x="7089" y="17526"/>
                    <a:pt x="7129" y="17473"/>
                    <a:pt x="7176" y="17419"/>
                  </a:cubicBezTo>
                  <a:cubicBezTo>
                    <a:pt x="7189" y="17406"/>
                    <a:pt x="7196" y="17389"/>
                    <a:pt x="7209" y="17372"/>
                  </a:cubicBezTo>
                  <a:cubicBezTo>
                    <a:pt x="7236" y="17339"/>
                    <a:pt x="7256" y="17305"/>
                    <a:pt x="7279" y="17272"/>
                  </a:cubicBezTo>
                  <a:cubicBezTo>
                    <a:pt x="7339" y="17188"/>
                    <a:pt x="7396" y="17101"/>
                    <a:pt x="7456" y="17018"/>
                  </a:cubicBezTo>
                  <a:lnTo>
                    <a:pt x="7557" y="16867"/>
                  </a:lnTo>
                  <a:cubicBezTo>
                    <a:pt x="7590" y="16817"/>
                    <a:pt x="7627" y="16770"/>
                    <a:pt x="7660" y="16720"/>
                  </a:cubicBezTo>
                  <a:cubicBezTo>
                    <a:pt x="7690" y="16677"/>
                    <a:pt x="7721" y="16637"/>
                    <a:pt x="7754" y="16593"/>
                  </a:cubicBezTo>
                  <a:cubicBezTo>
                    <a:pt x="7757" y="16590"/>
                    <a:pt x="7757" y="16587"/>
                    <a:pt x="7761" y="16587"/>
                  </a:cubicBezTo>
                  <a:cubicBezTo>
                    <a:pt x="7764" y="16583"/>
                    <a:pt x="7771" y="16573"/>
                    <a:pt x="7774" y="16570"/>
                  </a:cubicBezTo>
                  <a:cubicBezTo>
                    <a:pt x="7808" y="16523"/>
                    <a:pt x="7844" y="16473"/>
                    <a:pt x="7878" y="16426"/>
                  </a:cubicBezTo>
                  <a:lnTo>
                    <a:pt x="7878" y="16426"/>
                  </a:lnTo>
                  <a:cubicBezTo>
                    <a:pt x="7794" y="16516"/>
                    <a:pt x="7711" y="16607"/>
                    <a:pt x="7627" y="16700"/>
                  </a:cubicBezTo>
                  <a:cubicBezTo>
                    <a:pt x="7610" y="16717"/>
                    <a:pt x="7597" y="16734"/>
                    <a:pt x="7587" y="16750"/>
                  </a:cubicBezTo>
                  <a:cubicBezTo>
                    <a:pt x="7560" y="16774"/>
                    <a:pt x="7540" y="16804"/>
                    <a:pt x="7513" y="16827"/>
                  </a:cubicBezTo>
                  <a:cubicBezTo>
                    <a:pt x="7477" y="16871"/>
                    <a:pt x="7443" y="16918"/>
                    <a:pt x="7406" y="16958"/>
                  </a:cubicBezTo>
                  <a:cubicBezTo>
                    <a:pt x="7373" y="16994"/>
                    <a:pt x="7343" y="17038"/>
                    <a:pt x="7309" y="17078"/>
                  </a:cubicBezTo>
                  <a:cubicBezTo>
                    <a:pt x="7276" y="17122"/>
                    <a:pt x="7246" y="17158"/>
                    <a:pt x="7212" y="17202"/>
                  </a:cubicBezTo>
                  <a:cubicBezTo>
                    <a:pt x="7189" y="17235"/>
                    <a:pt x="7162" y="17262"/>
                    <a:pt x="7139" y="17295"/>
                  </a:cubicBezTo>
                  <a:cubicBezTo>
                    <a:pt x="7125" y="17312"/>
                    <a:pt x="7109" y="17335"/>
                    <a:pt x="7095" y="17352"/>
                  </a:cubicBezTo>
                  <a:lnTo>
                    <a:pt x="7022" y="17439"/>
                  </a:lnTo>
                  <a:lnTo>
                    <a:pt x="6972" y="17503"/>
                  </a:lnTo>
                  <a:cubicBezTo>
                    <a:pt x="6962" y="17509"/>
                    <a:pt x="6955" y="17523"/>
                    <a:pt x="6945" y="17529"/>
                  </a:cubicBezTo>
                  <a:cubicBezTo>
                    <a:pt x="6895" y="17586"/>
                    <a:pt x="6841" y="17643"/>
                    <a:pt x="6791" y="17697"/>
                  </a:cubicBezTo>
                  <a:cubicBezTo>
                    <a:pt x="6708" y="17780"/>
                    <a:pt x="6624" y="17870"/>
                    <a:pt x="6544" y="17954"/>
                  </a:cubicBezTo>
                  <a:cubicBezTo>
                    <a:pt x="6473" y="18028"/>
                    <a:pt x="6400" y="18104"/>
                    <a:pt x="6333" y="18178"/>
                  </a:cubicBezTo>
                  <a:cubicBezTo>
                    <a:pt x="6173" y="18355"/>
                    <a:pt x="6009" y="18529"/>
                    <a:pt x="5852" y="18700"/>
                  </a:cubicBezTo>
                  <a:cubicBezTo>
                    <a:pt x="5815" y="18740"/>
                    <a:pt x="5781" y="18777"/>
                    <a:pt x="5741" y="18813"/>
                  </a:cubicBezTo>
                  <a:cubicBezTo>
                    <a:pt x="5771" y="18780"/>
                    <a:pt x="5801" y="18750"/>
                    <a:pt x="5832" y="18716"/>
                  </a:cubicBezTo>
                  <a:lnTo>
                    <a:pt x="5848" y="18700"/>
                  </a:lnTo>
                  <a:lnTo>
                    <a:pt x="5905" y="18639"/>
                  </a:lnTo>
                  <a:lnTo>
                    <a:pt x="5992" y="18539"/>
                  </a:lnTo>
                  <a:cubicBezTo>
                    <a:pt x="6015" y="18512"/>
                    <a:pt x="6039" y="18489"/>
                    <a:pt x="6059" y="18459"/>
                  </a:cubicBezTo>
                  <a:lnTo>
                    <a:pt x="6076" y="18439"/>
                  </a:lnTo>
                  <a:lnTo>
                    <a:pt x="6126" y="18375"/>
                  </a:lnTo>
                  <a:cubicBezTo>
                    <a:pt x="6176" y="18312"/>
                    <a:pt x="6223" y="18248"/>
                    <a:pt x="6266" y="18188"/>
                  </a:cubicBezTo>
                  <a:cubicBezTo>
                    <a:pt x="6270" y="18178"/>
                    <a:pt x="6273" y="18175"/>
                    <a:pt x="6283" y="18165"/>
                  </a:cubicBezTo>
                  <a:cubicBezTo>
                    <a:pt x="6306" y="18131"/>
                    <a:pt x="6326" y="18098"/>
                    <a:pt x="6353" y="18071"/>
                  </a:cubicBezTo>
                  <a:lnTo>
                    <a:pt x="6356" y="18064"/>
                  </a:lnTo>
                  <a:cubicBezTo>
                    <a:pt x="6366" y="18054"/>
                    <a:pt x="6373" y="18044"/>
                    <a:pt x="6383" y="18031"/>
                  </a:cubicBezTo>
                  <a:lnTo>
                    <a:pt x="6407" y="17997"/>
                  </a:lnTo>
                  <a:lnTo>
                    <a:pt x="6450" y="17944"/>
                  </a:lnTo>
                  <a:lnTo>
                    <a:pt x="6470" y="17921"/>
                  </a:lnTo>
                  <a:cubicBezTo>
                    <a:pt x="6507" y="17870"/>
                    <a:pt x="6544" y="17820"/>
                    <a:pt x="6584" y="17773"/>
                  </a:cubicBezTo>
                  <a:cubicBezTo>
                    <a:pt x="6591" y="17760"/>
                    <a:pt x="6601" y="17753"/>
                    <a:pt x="6607" y="17740"/>
                  </a:cubicBezTo>
                  <a:cubicBezTo>
                    <a:pt x="6651" y="17687"/>
                    <a:pt x="6691" y="17636"/>
                    <a:pt x="6734" y="17580"/>
                  </a:cubicBezTo>
                  <a:cubicBezTo>
                    <a:pt x="6778" y="17526"/>
                    <a:pt x="6821" y="17473"/>
                    <a:pt x="6868" y="17412"/>
                  </a:cubicBezTo>
                  <a:cubicBezTo>
                    <a:pt x="6878" y="17396"/>
                    <a:pt x="6895" y="17376"/>
                    <a:pt x="6908" y="17359"/>
                  </a:cubicBezTo>
                  <a:lnTo>
                    <a:pt x="6928" y="17335"/>
                  </a:lnTo>
                  <a:cubicBezTo>
                    <a:pt x="6938" y="17325"/>
                    <a:pt x="6945" y="17312"/>
                    <a:pt x="6952" y="17305"/>
                  </a:cubicBezTo>
                  <a:cubicBezTo>
                    <a:pt x="6962" y="17289"/>
                    <a:pt x="6978" y="17269"/>
                    <a:pt x="6992" y="17252"/>
                  </a:cubicBezTo>
                  <a:lnTo>
                    <a:pt x="6995" y="17245"/>
                  </a:lnTo>
                  <a:cubicBezTo>
                    <a:pt x="7002" y="17242"/>
                    <a:pt x="7005" y="17239"/>
                    <a:pt x="7005" y="17235"/>
                  </a:cubicBezTo>
                  <a:cubicBezTo>
                    <a:pt x="7022" y="17212"/>
                    <a:pt x="7039" y="17188"/>
                    <a:pt x="7055" y="17168"/>
                  </a:cubicBezTo>
                  <a:cubicBezTo>
                    <a:pt x="7075" y="17138"/>
                    <a:pt x="7095" y="17111"/>
                    <a:pt x="7119" y="17085"/>
                  </a:cubicBezTo>
                  <a:cubicBezTo>
                    <a:pt x="7146" y="17045"/>
                    <a:pt x="7172" y="17004"/>
                    <a:pt x="7202" y="16968"/>
                  </a:cubicBezTo>
                  <a:lnTo>
                    <a:pt x="7236" y="16921"/>
                  </a:lnTo>
                  <a:cubicBezTo>
                    <a:pt x="7253" y="16901"/>
                    <a:pt x="7263" y="16874"/>
                    <a:pt x="7279" y="16854"/>
                  </a:cubicBezTo>
                  <a:cubicBezTo>
                    <a:pt x="7296" y="16824"/>
                    <a:pt x="7319" y="16801"/>
                    <a:pt x="7339" y="16770"/>
                  </a:cubicBezTo>
                  <a:cubicBezTo>
                    <a:pt x="7359" y="16744"/>
                    <a:pt x="7376" y="16717"/>
                    <a:pt x="7396" y="16690"/>
                  </a:cubicBezTo>
                  <a:cubicBezTo>
                    <a:pt x="7413" y="16667"/>
                    <a:pt x="7436" y="16640"/>
                    <a:pt x="7453" y="16617"/>
                  </a:cubicBezTo>
                  <a:cubicBezTo>
                    <a:pt x="7470" y="16593"/>
                    <a:pt x="7480" y="16573"/>
                    <a:pt x="7497" y="16556"/>
                  </a:cubicBezTo>
                  <a:lnTo>
                    <a:pt x="7513" y="16536"/>
                  </a:lnTo>
                  <a:lnTo>
                    <a:pt x="7540" y="16503"/>
                  </a:lnTo>
                  <a:lnTo>
                    <a:pt x="7557" y="16483"/>
                  </a:lnTo>
                  <a:lnTo>
                    <a:pt x="7560" y="16473"/>
                  </a:lnTo>
                  <a:lnTo>
                    <a:pt x="7573" y="16460"/>
                  </a:lnTo>
                  <a:lnTo>
                    <a:pt x="7637" y="16386"/>
                  </a:lnTo>
                  <a:lnTo>
                    <a:pt x="7711" y="16299"/>
                  </a:lnTo>
                  <a:cubicBezTo>
                    <a:pt x="7737" y="16272"/>
                    <a:pt x="7761" y="16249"/>
                    <a:pt x="7781" y="16222"/>
                  </a:cubicBezTo>
                  <a:lnTo>
                    <a:pt x="7808" y="16199"/>
                  </a:lnTo>
                  <a:lnTo>
                    <a:pt x="7828" y="16175"/>
                  </a:lnTo>
                  <a:cubicBezTo>
                    <a:pt x="7844" y="16159"/>
                    <a:pt x="7861" y="16139"/>
                    <a:pt x="7881" y="16122"/>
                  </a:cubicBezTo>
                  <a:lnTo>
                    <a:pt x="7921" y="16088"/>
                  </a:lnTo>
                  <a:lnTo>
                    <a:pt x="8082" y="15938"/>
                  </a:lnTo>
                  <a:lnTo>
                    <a:pt x="8132" y="15888"/>
                  </a:lnTo>
                  <a:lnTo>
                    <a:pt x="8182" y="15838"/>
                  </a:lnTo>
                  <a:lnTo>
                    <a:pt x="8225" y="15798"/>
                  </a:lnTo>
                  <a:lnTo>
                    <a:pt x="8239" y="15781"/>
                  </a:lnTo>
                  <a:lnTo>
                    <a:pt x="8339" y="15670"/>
                  </a:lnTo>
                  <a:cubicBezTo>
                    <a:pt x="8349" y="15657"/>
                    <a:pt x="8363" y="15640"/>
                    <a:pt x="8376" y="15630"/>
                  </a:cubicBezTo>
                  <a:lnTo>
                    <a:pt x="8383" y="15617"/>
                  </a:lnTo>
                  <a:lnTo>
                    <a:pt x="8416" y="15574"/>
                  </a:lnTo>
                  <a:cubicBezTo>
                    <a:pt x="8449" y="15533"/>
                    <a:pt x="8490" y="15490"/>
                    <a:pt x="8523" y="15450"/>
                  </a:cubicBezTo>
                  <a:lnTo>
                    <a:pt x="8560" y="15403"/>
                  </a:lnTo>
                  <a:cubicBezTo>
                    <a:pt x="8593" y="15363"/>
                    <a:pt x="8627" y="15319"/>
                    <a:pt x="8663" y="15279"/>
                  </a:cubicBezTo>
                  <a:cubicBezTo>
                    <a:pt x="8677" y="15263"/>
                    <a:pt x="8694" y="15246"/>
                    <a:pt x="8707" y="15229"/>
                  </a:cubicBezTo>
                  <a:cubicBezTo>
                    <a:pt x="8740" y="15189"/>
                    <a:pt x="8774" y="15149"/>
                    <a:pt x="8811" y="15112"/>
                  </a:cubicBezTo>
                  <a:lnTo>
                    <a:pt x="8851" y="15069"/>
                  </a:lnTo>
                  <a:cubicBezTo>
                    <a:pt x="8891" y="15029"/>
                    <a:pt x="8928" y="14988"/>
                    <a:pt x="8964" y="14948"/>
                  </a:cubicBezTo>
                  <a:lnTo>
                    <a:pt x="9011" y="14898"/>
                  </a:lnTo>
                  <a:lnTo>
                    <a:pt x="9058" y="14848"/>
                  </a:lnTo>
                  <a:cubicBezTo>
                    <a:pt x="9075" y="14828"/>
                    <a:pt x="9091" y="14805"/>
                    <a:pt x="9108" y="14788"/>
                  </a:cubicBezTo>
                  <a:lnTo>
                    <a:pt x="9118" y="14778"/>
                  </a:lnTo>
                  <a:close/>
                  <a:moveTo>
                    <a:pt x="5153" y="19415"/>
                  </a:moveTo>
                  <a:cubicBezTo>
                    <a:pt x="5156" y="19422"/>
                    <a:pt x="5160" y="19428"/>
                    <a:pt x="5170" y="19428"/>
                  </a:cubicBezTo>
                  <a:cubicBezTo>
                    <a:pt x="5173" y="19432"/>
                    <a:pt x="5183" y="19432"/>
                    <a:pt x="5186" y="19432"/>
                  </a:cubicBezTo>
                  <a:cubicBezTo>
                    <a:pt x="5183" y="19442"/>
                    <a:pt x="5173" y="19445"/>
                    <a:pt x="5163" y="19455"/>
                  </a:cubicBezTo>
                  <a:lnTo>
                    <a:pt x="5064" y="19511"/>
                  </a:lnTo>
                  <a:lnTo>
                    <a:pt x="5064" y="19511"/>
                  </a:lnTo>
                  <a:lnTo>
                    <a:pt x="5066" y="19509"/>
                  </a:lnTo>
                  <a:cubicBezTo>
                    <a:pt x="5093" y="19475"/>
                    <a:pt x="5123" y="19449"/>
                    <a:pt x="5153" y="19415"/>
                  </a:cubicBezTo>
                  <a:close/>
                  <a:moveTo>
                    <a:pt x="2916" y="15052"/>
                  </a:moveTo>
                  <a:cubicBezTo>
                    <a:pt x="2919" y="15075"/>
                    <a:pt x="2919" y="15092"/>
                    <a:pt x="2926" y="15112"/>
                  </a:cubicBezTo>
                  <a:lnTo>
                    <a:pt x="2933" y="15176"/>
                  </a:lnTo>
                  <a:lnTo>
                    <a:pt x="2983" y="15513"/>
                  </a:lnTo>
                  <a:cubicBezTo>
                    <a:pt x="2993" y="15567"/>
                    <a:pt x="3000" y="15627"/>
                    <a:pt x="3010" y="15684"/>
                  </a:cubicBezTo>
                  <a:lnTo>
                    <a:pt x="3010" y="15687"/>
                  </a:lnTo>
                  <a:lnTo>
                    <a:pt x="3010" y="15694"/>
                  </a:lnTo>
                  <a:lnTo>
                    <a:pt x="3010" y="15697"/>
                  </a:lnTo>
                  <a:lnTo>
                    <a:pt x="3020" y="15787"/>
                  </a:lnTo>
                  <a:lnTo>
                    <a:pt x="3033" y="15881"/>
                  </a:lnTo>
                  <a:cubicBezTo>
                    <a:pt x="3036" y="15921"/>
                    <a:pt x="3043" y="15961"/>
                    <a:pt x="3046" y="16001"/>
                  </a:cubicBezTo>
                  <a:lnTo>
                    <a:pt x="3050" y="16032"/>
                  </a:lnTo>
                  <a:lnTo>
                    <a:pt x="3053" y="16058"/>
                  </a:lnTo>
                  <a:cubicBezTo>
                    <a:pt x="3060" y="16098"/>
                    <a:pt x="3063" y="16139"/>
                    <a:pt x="3067" y="16182"/>
                  </a:cubicBezTo>
                  <a:lnTo>
                    <a:pt x="3070" y="16239"/>
                  </a:lnTo>
                  <a:cubicBezTo>
                    <a:pt x="3070" y="16282"/>
                    <a:pt x="3077" y="16322"/>
                    <a:pt x="3077" y="16366"/>
                  </a:cubicBezTo>
                  <a:lnTo>
                    <a:pt x="3077" y="16433"/>
                  </a:lnTo>
                  <a:lnTo>
                    <a:pt x="3077" y="16583"/>
                  </a:lnTo>
                  <a:lnTo>
                    <a:pt x="3077" y="16680"/>
                  </a:lnTo>
                  <a:cubicBezTo>
                    <a:pt x="3077" y="16724"/>
                    <a:pt x="3077" y="16774"/>
                    <a:pt x="3070" y="16821"/>
                  </a:cubicBezTo>
                  <a:lnTo>
                    <a:pt x="3070" y="16824"/>
                  </a:lnTo>
                  <a:lnTo>
                    <a:pt x="3070" y="16894"/>
                  </a:lnTo>
                  <a:cubicBezTo>
                    <a:pt x="3067" y="17035"/>
                    <a:pt x="3067" y="17182"/>
                    <a:pt x="3067" y="17322"/>
                  </a:cubicBezTo>
                  <a:lnTo>
                    <a:pt x="3067" y="17392"/>
                  </a:lnTo>
                  <a:lnTo>
                    <a:pt x="3067" y="17596"/>
                  </a:lnTo>
                  <a:lnTo>
                    <a:pt x="3067" y="17646"/>
                  </a:lnTo>
                  <a:cubicBezTo>
                    <a:pt x="3067" y="17680"/>
                    <a:pt x="3067" y="17720"/>
                    <a:pt x="3063" y="17753"/>
                  </a:cubicBezTo>
                  <a:lnTo>
                    <a:pt x="3060" y="17844"/>
                  </a:lnTo>
                  <a:lnTo>
                    <a:pt x="3053" y="17914"/>
                  </a:lnTo>
                  <a:lnTo>
                    <a:pt x="3053" y="17921"/>
                  </a:lnTo>
                  <a:cubicBezTo>
                    <a:pt x="3050" y="17991"/>
                    <a:pt x="3046" y="18061"/>
                    <a:pt x="3036" y="18131"/>
                  </a:cubicBezTo>
                  <a:lnTo>
                    <a:pt x="3030" y="18208"/>
                  </a:lnTo>
                  <a:lnTo>
                    <a:pt x="3003" y="18446"/>
                  </a:lnTo>
                  <a:lnTo>
                    <a:pt x="3003" y="18459"/>
                  </a:lnTo>
                  <a:cubicBezTo>
                    <a:pt x="2996" y="18542"/>
                    <a:pt x="2983" y="18623"/>
                    <a:pt x="2976" y="18706"/>
                  </a:cubicBezTo>
                  <a:lnTo>
                    <a:pt x="2976" y="18700"/>
                  </a:lnTo>
                  <a:lnTo>
                    <a:pt x="2970" y="18750"/>
                  </a:lnTo>
                  <a:cubicBezTo>
                    <a:pt x="2963" y="18833"/>
                    <a:pt x="2950" y="18924"/>
                    <a:pt x="2936" y="19007"/>
                  </a:cubicBezTo>
                  <a:cubicBezTo>
                    <a:pt x="2933" y="19027"/>
                    <a:pt x="2933" y="19044"/>
                    <a:pt x="2929" y="19064"/>
                  </a:cubicBezTo>
                  <a:cubicBezTo>
                    <a:pt x="2926" y="19101"/>
                    <a:pt x="2916" y="19144"/>
                    <a:pt x="2913" y="19181"/>
                  </a:cubicBezTo>
                  <a:cubicBezTo>
                    <a:pt x="2903" y="19225"/>
                    <a:pt x="2899" y="19261"/>
                    <a:pt x="2893" y="19301"/>
                  </a:cubicBezTo>
                  <a:lnTo>
                    <a:pt x="2883" y="19358"/>
                  </a:lnTo>
                  <a:cubicBezTo>
                    <a:pt x="2853" y="19529"/>
                    <a:pt x="2812" y="19703"/>
                    <a:pt x="2769" y="19870"/>
                  </a:cubicBezTo>
                  <a:lnTo>
                    <a:pt x="2759" y="19930"/>
                  </a:lnTo>
                  <a:cubicBezTo>
                    <a:pt x="2742" y="20004"/>
                    <a:pt x="2719" y="20077"/>
                    <a:pt x="2702" y="20147"/>
                  </a:cubicBezTo>
                  <a:lnTo>
                    <a:pt x="2692" y="20197"/>
                  </a:lnTo>
                  <a:lnTo>
                    <a:pt x="2665" y="20311"/>
                  </a:lnTo>
                  <a:lnTo>
                    <a:pt x="2629" y="20462"/>
                  </a:lnTo>
                  <a:lnTo>
                    <a:pt x="2629" y="20465"/>
                  </a:lnTo>
                  <a:lnTo>
                    <a:pt x="2629" y="20468"/>
                  </a:lnTo>
                  <a:lnTo>
                    <a:pt x="2612" y="20532"/>
                  </a:lnTo>
                  <a:cubicBezTo>
                    <a:pt x="2595" y="20602"/>
                    <a:pt x="2575" y="20679"/>
                    <a:pt x="2552" y="20749"/>
                  </a:cubicBezTo>
                  <a:cubicBezTo>
                    <a:pt x="2535" y="20803"/>
                    <a:pt x="2525" y="20856"/>
                    <a:pt x="2508" y="20906"/>
                  </a:cubicBezTo>
                  <a:cubicBezTo>
                    <a:pt x="2508" y="20910"/>
                    <a:pt x="2507" y="20913"/>
                    <a:pt x="2506" y="20916"/>
                  </a:cubicBezTo>
                  <a:lnTo>
                    <a:pt x="2506" y="20916"/>
                  </a:lnTo>
                  <a:cubicBezTo>
                    <a:pt x="2510" y="20901"/>
                    <a:pt x="2512" y="20885"/>
                    <a:pt x="2512" y="20873"/>
                  </a:cubicBezTo>
                  <a:cubicBezTo>
                    <a:pt x="2518" y="20823"/>
                    <a:pt x="2528" y="20769"/>
                    <a:pt x="2535" y="20719"/>
                  </a:cubicBezTo>
                  <a:cubicBezTo>
                    <a:pt x="2545" y="20656"/>
                    <a:pt x="2558" y="20589"/>
                    <a:pt x="2565" y="20528"/>
                  </a:cubicBezTo>
                  <a:cubicBezTo>
                    <a:pt x="2575" y="20448"/>
                    <a:pt x="2585" y="20371"/>
                    <a:pt x="2595" y="20294"/>
                  </a:cubicBezTo>
                  <a:cubicBezTo>
                    <a:pt x="2612" y="20161"/>
                    <a:pt x="2625" y="20020"/>
                    <a:pt x="2642" y="19887"/>
                  </a:cubicBezTo>
                  <a:lnTo>
                    <a:pt x="2652" y="19749"/>
                  </a:lnTo>
                  <a:cubicBezTo>
                    <a:pt x="2662" y="19666"/>
                    <a:pt x="2665" y="19582"/>
                    <a:pt x="2675" y="19499"/>
                  </a:cubicBezTo>
                  <a:cubicBezTo>
                    <a:pt x="2682" y="19368"/>
                    <a:pt x="2695" y="19241"/>
                    <a:pt x="2702" y="19111"/>
                  </a:cubicBezTo>
                  <a:cubicBezTo>
                    <a:pt x="2709" y="19057"/>
                    <a:pt x="2712" y="18997"/>
                    <a:pt x="2719" y="18944"/>
                  </a:cubicBezTo>
                  <a:cubicBezTo>
                    <a:pt x="2725" y="18877"/>
                    <a:pt x="2732" y="18810"/>
                    <a:pt x="2736" y="18740"/>
                  </a:cubicBezTo>
                  <a:lnTo>
                    <a:pt x="2776" y="18412"/>
                  </a:lnTo>
                  <a:cubicBezTo>
                    <a:pt x="2779" y="18395"/>
                    <a:pt x="2779" y="18382"/>
                    <a:pt x="2782" y="18365"/>
                  </a:cubicBezTo>
                  <a:cubicBezTo>
                    <a:pt x="2792" y="18322"/>
                    <a:pt x="2799" y="18275"/>
                    <a:pt x="2802" y="18228"/>
                  </a:cubicBezTo>
                  <a:lnTo>
                    <a:pt x="2816" y="18155"/>
                  </a:lnTo>
                  <a:cubicBezTo>
                    <a:pt x="2829" y="18088"/>
                    <a:pt x="2843" y="18021"/>
                    <a:pt x="2859" y="17954"/>
                  </a:cubicBezTo>
                  <a:lnTo>
                    <a:pt x="2946" y="17539"/>
                  </a:lnTo>
                  <a:lnTo>
                    <a:pt x="2946" y="17539"/>
                  </a:lnTo>
                  <a:cubicBezTo>
                    <a:pt x="2903" y="17673"/>
                    <a:pt x="2863" y="17807"/>
                    <a:pt x="2826" y="17944"/>
                  </a:cubicBezTo>
                  <a:cubicBezTo>
                    <a:pt x="2802" y="18011"/>
                    <a:pt x="2786" y="18078"/>
                    <a:pt x="2766" y="18141"/>
                  </a:cubicBezTo>
                  <a:cubicBezTo>
                    <a:pt x="2759" y="18161"/>
                    <a:pt x="2752" y="18188"/>
                    <a:pt x="2749" y="18208"/>
                  </a:cubicBezTo>
                  <a:cubicBezTo>
                    <a:pt x="2736" y="18248"/>
                    <a:pt x="2729" y="18295"/>
                    <a:pt x="2715" y="18342"/>
                  </a:cubicBezTo>
                  <a:cubicBezTo>
                    <a:pt x="2712" y="18362"/>
                    <a:pt x="2702" y="18382"/>
                    <a:pt x="2699" y="18405"/>
                  </a:cubicBezTo>
                  <a:cubicBezTo>
                    <a:pt x="2695" y="18432"/>
                    <a:pt x="2685" y="18462"/>
                    <a:pt x="2682" y="18492"/>
                  </a:cubicBezTo>
                  <a:cubicBezTo>
                    <a:pt x="2669" y="18573"/>
                    <a:pt x="2652" y="18646"/>
                    <a:pt x="2642" y="18726"/>
                  </a:cubicBezTo>
                  <a:cubicBezTo>
                    <a:pt x="2635" y="18743"/>
                    <a:pt x="2635" y="18756"/>
                    <a:pt x="2632" y="18773"/>
                  </a:cubicBezTo>
                  <a:cubicBezTo>
                    <a:pt x="2625" y="18813"/>
                    <a:pt x="2619" y="18860"/>
                    <a:pt x="2612" y="18900"/>
                  </a:cubicBezTo>
                  <a:cubicBezTo>
                    <a:pt x="2602" y="18967"/>
                    <a:pt x="2592" y="19034"/>
                    <a:pt x="2582" y="19101"/>
                  </a:cubicBezTo>
                  <a:lnTo>
                    <a:pt x="2545" y="19452"/>
                  </a:lnTo>
                  <a:lnTo>
                    <a:pt x="2508" y="19843"/>
                  </a:lnTo>
                  <a:cubicBezTo>
                    <a:pt x="2501" y="19893"/>
                    <a:pt x="2498" y="19947"/>
                    <a:pt x="2491" y="19997"/>
                  </a:cubicBezTo>
                  <a:cubicBezTo>
                    <a:pt x="2481" y="20067"/>
                    <a:pt x="2478" y="20134"/>
                    <a:pt x="2468" y="20204"/>
                  </a:cubicBezTo>
                  <a:lnTo>
                    <a:pt x="2468" y="20197"/>
                  </a:lnTo>
                  <a:cubicBezTo>
                    <a:pt x="2451" y="20314"/>
                    <a:pt x="2441" y="20432"/>
                    <a:pt x="2428" y="20549"/>
                  </a:cubicBezTo>
                  <a:cubicBezTo>
                    <a:pt x="2415" y="20632"/>
                    <a:pt x="2408" y="20716"/>
                    <a:pt x="2394" y="20799"/>
                  </a:cubicBezTo>
                  <a:lnTo>
                    <a:pt x="2368" y="20950"/>
                  </a:lnTo>
                  <a:cubicBezTo>
                    <a:pt x="2364" y="20970"/>
                    <a:pt x="2361" y="20997"/>
                    <a:pt x="2358" y="21017"/>
                  </a:cubicBezTo>
                  <a:cubicBezTo>
                    <a:pt x="2358" y="20970"/>
                    <a:pt x="2351" y="20923"/>
                    <a:pt x="2351" y="20880"/>
                  </a:cubicBezTo>
                  <a:cubicBezTo>
                    <a:pt x="2348" y="20729"/>
                    <a:pt x="2334" y="20579"/>
                    <a:pt x="2324" y="20438"/>
                  </a:cubicBezTo>
                  <a:cubicBezTo>
                    <a:pt x="2318" y="20395"/>
                    <a:pt x="2314" y="20351"/>
                    <a:pt x="2311" y="20311"/>
                  </a:cubicBezTo>
                  <a:cubicBezTo>
                    <a:pt x="2291" y="20127"/>
                    <a:pt x="2267" y="19937"/>
                    <a:pt x="2247" y="19753"/>
                  </a:cubicBezTo>
                  <a:cubicBezTo>
                    <a:pt x="2247" y="19743"/>
                    <a:pt x="2244" y="19733"/>
                    <a:pt x="2244" y="19719"/>
                  </a:cubicBezTo>
                  <a:cubicBezTo>
                    <a:pt x="2231" y="19619"/>
                    <a:pt x="2217" y="19525"/>
                    <a:pt x="2207" y="19425"/>
                  </a:cubicBezTo>
                  <a:cubicBezTo>
                    <a:pt x="2197" y="19345"/>
                    <a:pt x="2184" y="19261"/>
                    <a:pt x="2177" y="19181"/>
                  </a:cubicBezTo>
                  <a:cubicBezTo>
                    <a:pt x="2177" y="19064"/>
                    <a:pt x="2170" y="18980"/>
                    <a:pt x="2160" y="18894"/>
                  </a:cubicBezTo>
                  <a:lnTo>
                    <a:pt x="2147" y="18756"/>
                  </a:lnTo>
                  <a:cubicBezTo>
                    <a:pt x="2144" y="18710"/>
                    <a:pt x="2140" y="18659"/>
                    <a:pt x="2140" y="18606"/>
                  </a:cubicBezTo>
                  <a:lnTo>
                    <a:pt x="2140" y="18512"/>
                  </a:lnTo>
                  <a:lnTo>
                    <a:pt x="2140" y="18442"/>
                  </a:lnTo>
                  <a:cubicBezTo>
                    <a:pt x="2140" y="18405"/>
                    <a:pt x="2144" y="18372"/>
                    <a:pt x="2144" y="18335"/>
                  </a:cubicBezTo>
                  <a:lnTo>
                    <a:pt x="2144" y="18312"/>
                  </a:lnTo>
                  <a:lnTo>
                    <a:pt x="2144" y="18288"/>
                  </a:lnTo>
                  <a:cubicBezTo>
                    <a:pt x="2147" y="18255"/>
                    <a:pt x="2147" y="18218"/>
                    <a:pt x="2150" y="18185"/>
                  </a:cubicBezTo>
                  <a:lnTo>
                    <a:pt x="2167" y="18021"/>
                  </a:lnTo>
                  <a:cubicBezTo>
                    <a:pt x="2174" y="17991"/>
                    <a:pt x="2177" y="17957"/>
                    <a:pt x="2181" y="17927"/>
                  </a:cubicBezTo>
                  <a:lnTo>
                    <a:pt x="2184" y="17907"/>
                  </a:lnTo>
                  <a:cubicBezTo>
                    <a:pt x="2194" y="17857"/>
                    <a:pt x="2197" y="17810"/>
                    <a:pt x="2207" y="17760"/>
                  </a:cubicBezTo>
                  <a:cubicBezTo>
                    <a:pt x="2214" y="17710"/>
                    <a:pt x="2224" y="17660"/>
                    <a:pt x="2231" y="17603"/>
                  </a:cubicBezTo>
                  <a:cubicBezTo>
                    <a:pt x="2244" y="17523"/>
                    <a:pt x="2261" y="17439"/>
                    <a:pt x="2277" y="17359"/>
                  </a:cubicBezTo>
                  <a:lnTo>
                    <a:pt x="2284" y="17315"/>
                  </a:lnTo>
                  <a:cubicBezTo>
                    <a:pt x="2301" y="17225"/>
                    <a:pt x="2324" y="17138"/>
                    <a:pt x="2344" y="17048"/>
                  </a:cubicBezTo>
                  <a:cubicBezTo>
                    <a:pt x="2364" y="16958"/>
                    <a:pt x="2384" y="16867"/>
                    <a:pt x="2411" y="16774"/>
                  </a:cubicBezTo>
                  <a:lnTo>
                    <a:pt x="2498" y="16449"/>
                  </a:lnTo>
                  <a:cubicBezTo>
                    <a:pt x="2532" y="16322"/>
                    <a:pt x="2568" y="16202"/>
                    <a:pt x="2608" y="16088"/>
                  </a:cubicBezTo>
                  <a:cubicBezTo>
                    <a:pt x="2625" y="16035"/>
                    <a:pt x="2642" y="15978"/>
                    <a:pt x="2659" y="15921"/>
                  </a:cubicBezTo>
                  <a:lnTo>
                    <a:pt x="2685" y="15828"/>
                  </a:lnTo>
                  <a:cubicBezTo>
                    <a:pt x="2709" y="15754"/>
                    <a:pt x="2729" y="15680"/>
                    <a:pt x="2749" y="15610"/>
                  </a:cubicBezTo>
                  <a:lnTo>
                    <a:pt x="2759" y="15580"/>
                  </a:lnTo>
                  <a:lnTo>
                    <a:pt x="2769" y="15533"/>
                  </a:lnTo>
                  <a:cubicBezTo>
                    <a:pt x="2792" y="15453"/>
                    <a:pt x="2816" y="15376"/>
                    <a:pt x="2843" y="15293"/>
                  </a:cubicBezTo>
                  <a:lnTo>
                    <a:pt x="2853" y="15253"/>
                  </a:lnTo>
                  <a:cubicBezTo>
                    <a:pt x="2863" y="15219"/>
                    <a:pt x="2869" y="15192"/>
                    <a:pt x="2883" y="15162"/>
                  </a:cubicBezTo>
                  <a:lnTo>
                    <a:pt x="2896" y="15119"/>
                  </a:lnTo>
                  <a:cubicBezTo>
                    <a:pt x="2903" y="15099"/>
                    <a:pt x="2909" y="15075"/>
                    <a:pt x="2916" y="15052"/>
                  </a:cubicBezTo>
                  <a:close/>
                  <a:moveTo>
                    <a:pt x="2381" y="21800"/>
                  </a:moveTo>
                  <a:lnTo>
                    <a:pt x="2381" y="21800"/>
                  </a:lnTo>
                  <a:cubicBezTo>
                    <a:pt x="2381" y="21800"/>
                    <a:pt x="2380" y="21801"/>
                    <a:pt x="2380" y="21802"/>
                  </a:cubicBezTo>
                  <a:lnTo>
                    <a:pt x="2380" y="21802"/>
                  </a:lnTo>
                  <a:cubicBezTo>
                    <a:pt x="2380" y="21801"/>
                    <a:pt x="2381" y="21801"/>
                    <a:pt x="2381" y="21800"/>
                  </a:cubicBezTo>
                  <a:close/>
                  <a:moveTo>
                    <a:pt x="64" y="0"/>
                  </a:moveTo>
                  <a:cubicBezTo>
                    <a:pt x="27" y="0"/>
                    <a:pt x="1" y="30"/>
                    <a:pt x="1" y="70"/>
                  </a:cubicBezTo>
                  <a:cubicBezTo>
                    <a:pt x="1" y="117"/>
                    <a:pt x="7" y="167"/>
                    <a:pt x="11" y="210"/>
                  </a:cubicBezTo>
                  <a:cubicBezTo>
                    <a:pt x="17" y="257"/>
                    <a:pt x="17" y="301"/>
                    <a:pt x="21" y="344"/>
                  </a:cubicBezTo>
                  <a:cubicBezTo>
                    <a:pt x="24" y="438"/>
                    <a:pt x="34" y="535"/>
                    <a:pt x="37" y="625"/>
                  </a:cubicBezTo>
                  <a:cubicBezTo>
                    <a:pt x="41" y="669"/>
                    <a:pt x="44" y="709"/>
                    <a:pt x="51" y="755"/>
                  </a:cubicBezTo>
                  <a:cubicBezTo>
                    <a:pt x="54" y="796"/>
                    <a:pt x="57" y="839"/>
                    <a:pt x="67" y="879"/>
                  </a:cubicBezTo>
                  <a:cubicBezTo>
                    <a:pt x="71" y="909"/>
                    <a:pt x="77" y="943"/>
                    <a:pt x="84" y="973"/>
                  </a:cubicBezTo>
                  <a:cubicBezTo>
                    <a:pt x="88" y="989"/>
                    <a:pt x="88" y="1003"/>
                    <a:pt x="91" y="1020"/>
                  </a:cubicBezTo>
                  <a:cubicBezTo>
                    <a:pt x="104" y="1070"/>
                    <a:pt x="111" y="1120"/>
                    <a:pt x="124" y="1170"/>
                  </a:cubicBezTo>
                  <a:lnTo>
                    <a:pt x="161" y="1307"/>
                  </a:lnTo>
                  <a:cubicBezTo>
                    <a:pt x="188" y="1397"/>
                    <a:pt x="218" y="1491"/>
                    <a:pt x="251" y="1581"/>
                  </a:cubicBezTo>
                  <a:cubicBezTo>
                    <a:pt x="295" y="1698"/>
                    <a:pt x="358" y="1812"/>
                    <a:pt x="435" y="1912"/>
                  </a:cubicBezTo>
                  <a:cubicBezTo>
                    <a:pt x="462" y="1949"/>
                    <a:pt x="492" y="1989"/>
                    <a:pt x="526" y="2026"/>
                  </a:cubicBezTo>
                  <a:cubicBezTo>
                    <a:pt x="589" y="2100"/>
                    <a:pt x="656" y="2176"/>
                    <a:pt x="723" y="2250"/>
                  </a:cubicBezTo>
                  <a:cubicBezTo>
                    <a:pt x="746" y="2280"/>
                    <a:pt x="776" y="2310"/>
                    <a:pt x="803" y="2334"/>
                  </a:cubicBezTo>
                  <a:cubicBezTo>
                    <a:pt x="836" y="2367"/>
                    <a:pt x="870" y="2407"/>
                    <a:pt x="903" y="2434"/>
                  </a:cubicBezTo>
                  <a:lnTo>
                    <a:pt x="1027" y="2548"/>
                  </a:lnTo>
                  <a:cubicBezTo>
                    <a:pt x="1060" y="2578"/>
                    <a:pt x="1094" y="2608"/>
                    <a:pt x="1127" y="2631"/>
                  </a:cubicBezTo>
                  <a:cubicBezTo>
                    <a:pt x="1194" y="2685"/>
                    <a:pt x="1261" y="2735"/>
                    <a:pt x="1328" y="2792"/>
                  </a:cubicBezTo>
                  <a:cubicBezTo>
                    <a:pt x="1405" y="2852"/>
                    <a:pt x="1478" y="2915"/>
                    <a:pt x="1549" y="2979"/>
                  </a:cubicBezTo>
                  <a:cubicBezTo>
                    <a:pt x="1622" y="3042"/>
                    <a:pt x="1692" y="3103"/>
                    <a:pt x="1763" y="3169"/>
                  </a:cubicBezTo>
                  <a:lnTo>
                    <a:pt x="1850" y="3260"/>
                  </a:lnTo>
                  <a:cubicBezTo>
                    <a:pt x="1880" y="3286"/>
                    <a:pt x="1910" y="3320"/>
                    <a:pt x="1940" y="3350"/>
                  </a:cubicBezTo>
                  <a:lnTo>
                    <a:pt x="2140" y="3564"/>
                  </a:lnTo>
                  <a:cubicBezTo>
                    <a:pt x="2201" y="3627"/>
                    <a:pt x="2261" y="3688"/>
                    <a:pt x="2318" y="3755"/>
                  </a:cubicBezTo>
                  <a:cubicBezTo>
                    <a:pt x="2381" y="3828"/>
                    <a:pt x="2441" y="3902"/>
                    <a:pt x="2501" y="3972"/>
                  </a:cubicBezTo>
                  <a:lnTo>
                    <a:pt x="2501" y="3968"/>
                  </a:lnTo>
                  <a:lnTo>
                    <a:pt x="2565" y="4045"/>
                  </a:lnTo>
                  <a:cubicBezTo>
                    <a:pt x="2568" y="4065"/>
                    <a:pt x="2578" y="4082"/>
                    <a:pt x="2585" y="4102"/>
                  </a:cubicBezTo>
                  <a:cubicBezTo>
                    <a:pt x="2608" y="4149"/>
                    <a:pt x="2632" y="4186"/>
                    <a:pt x="2665" y="4223"/>
                  </a:cubicBezTo>
                  <a:cubicBezTo>
                    <a:pt x="2685" y="4246"/>
                    <a:pt x="2715" y="4263"/>
                    <a:pt x="2742" y="4279"/>
                  </a:cubicBezTo>
                  <a:cubicBezTo>
                    <a:pt x="2742" y="4286"/>
                    <a:pt x="2742" y="4289"/>
                    <a:pt x="2746" y="4299"/>
                  </a:cubicBezTo>
                  <a:cubicBezTo>
                    <a:pt x="2759" y="4383"/>
                    <a:pt x="2776" y="4470"/>
                    <a:pt x="2796" y="4554"/>
                  </a:cubicBezTo>
                  <a:cubicBezTo>
                    <a:pt x="2832" y="4714"/>
                    <a:pt x="2876" y="4875"/>
                    <a:pt x="2936" y="5025"/>
                  </a:cubicBezTo>
                  <a:cubicBezTo>
                    <a:pt x="2953" y="5072"/>
                    <a:pt x="2976" y="5115"/>
                    <a:pt x="2996" y="5155"/>
                  </a:cubicBezTo>
                  <a:cubicBezTo>
                    <a:pt x="3016" y="5199"/>
                    <a:pt x="3036" y="5236"/>
                    <a:pt x="3060" y="5276"/>
                  </a:cubicBezTo>
                  <a:cubicBezTo>
                    <a:pt x="3100" y="5353"/>
                    <a:pt x="3150" y="5426"/>
                    <a:pt x="3197" y="5500"/>
                  </a:cubicBezTo>
                  <a:cubicBezTo>
                    <a:pt x="3287" y="5640"/>
                    <a:pt x="3398" y="5771"/>
                    <a:pt x="3515" y="5894"/>
                  </a:cubicBezTo>
                  <a:cubicBezTo>
                    <a:pt x="3628" y="6018"/>
                    <a:pt x="3739" y="6138"/>
                    <a:pt x="3849" y="6269"/>
                  </a:cubicBezTo>
                  <a:cubicBezTo>
                    <a:pt x="3862" y="6285"/>
                    <a:pt x="3872" y="6296"/>
                    <a:pt x="3886" y="6312"/>
                  </a:cubicBezTo>
                  <a:cubicBezTo>
                    <a:pt x="3899" y="6329"/>
                    <a:pt x="3906" y="6346"/>
                    <a:pt x="3919" y="6362"/>
                  </a:cubicBezTo>
                  <a:cubicBezTo>
                    <a:pt x="3922" y="6369"/>
                    <a:pt x="3929" y="6376"/>
                    <a:pt x="3929" y="6379"/>
                  </a:cubicBezTo>
                  <a:cubicBezTo>
                    <a:pt x="3932" y="6409"/>
                    <a:pt x="3956" y="6436"/>
                    <a:pt x="3989" y="6436"/>
                  </a:cubicBezTo>
                  <a:cubicBezTo>
                    <a:pt x="3996" y="6443"/>
                    <a:pt x="3996" y="6453"/>
                    <a:pt x="3999" y="6459"/>
                  </a:cubicBezTo>
                  <a:cubicBezTo>
                    <a:pt x="4033" y="6553"/>
                    <a:pt x="4063" y="6647"/>
                    <a:pt x="4100" y="6740"/>
                  </a:cubicBezTo>
                  <a:cubicBezTo>
                    <a:pt x="4133" y="6837"/>
                    <a:pt x="4173" y="6927"/>
                    <a:pt x="4207" y="7024"/>
                  </a:cubicBezTo>
                  <a:cubicBezTo>
                    <a:pt x="4240" y="7121"/>
                    <a:pt x="4274" y="7215"/>
                    <a:pt x="4314" y="7312"/>
                  </a:cubicBezTo>
                  <a:cubicBezTo>
                    <a:pt x="4334" y="7359"/>
                    <a:pt x="4350" y="7406"/>
                    <a:pt x="4370" y="7449"/>
                  </a:cubicBezTo>
                  <a:cubicBezTo>
                    <a:pt x="4380" y="7476"/>
                    <a:pt x="4391" y="7499"/>
                    <a:pt x="4401" y="7526"/>
                  </a:cubicBezTo>
                  <a:lnTo>
                    <a:pt x="4314" y="7412"/>
                  </a:lnTo>
                  <a:cubicBezTo>
                    <a:pt x="4233" y="7315"/>
                    <a:pt x="4150" y="7215"/>
                    <a:pt x="4063" y="7128"/>
                  </a:cubicBezTo>
                  <a:cubicBezTo>
                    <a:pt x="4019" y="7081"/>
                    <a:pt x="3979" y="7041"/>
                    <a:pt x="3932" y="6998"/>
                  </a:cubicBezTo>
                  <a:cubicBezTo>
                    <a:pt x="3886" y="6958"/>
                    <a:pt x="3839" y="6911"/>
                    <a:pt x="3795" y="6874"/>
                  </a:cubicBezTo>
                  <a:cubicBezTo>
                    <a:pt x="3698" y="6790"/>
                    <a:pt x="3598" y="6707"/>
                    <a:pt x="3494" y="6630"/>
                  </a:cubicBezTo>
                  <a:cubicBezTo>
                    <a:pt x="3481" y="6623"/>
                    <a:pt x="3468" y="6613"/>
                    <a:pt x="3454" y="6603"/>
                  </a:cubicBezTo>
                  <a:lnTo>
                    <a:pt x="3454" y="6603"/>
                  </a:lnTo>
                  <a:lnTo>
                    <a:pt x="3461" y="6606"/>
                  </a:lnTo>
                  <a:lnTo>
                    <a:pt x="3461" y="6606"/>
                  </a:lnTo>
                  <a:lnTo>
                    <a:pt x="3427" y="6584"/>
                  </a:lnTo>
                  <a:lnTo>
                    <a:pt x="3427" y="6584"/>
                  </a:lnTo>
                  <a:cubicBezTo>
                    <a:pt x="3427" y="6585"/>
                    <a:pt x="3428" y="6585"/>
                    <a:pt x="3428" y="6586"/>
                  </a:cubicBezTo>
                  <a:lnTo>
                    <a:pt x="3421" y="6580"/>
                  </a:lnTo>
                  <a:lnTo>
                    <a:pt x="3421" y="6580"/>
                  </a:lnTo>
                  <a:lnTo>
                    <a:pt x="3421" y="6580"/>
                  </a:lnTo>
                  <a:lnTo>
                    <a:pt x="3418" y="6580"/>
                  </a:lnTo>
                  <a:cubicBezTo>
                    <a:pt x="3418" y="6580"/>
                    <a:pt x="3414" y="6580"/>
                    <a:pt x="3414" y="6576"/>
                  </a:cubicBezTo>
                  <a:cubicBezTo>
                    <a:pt x="3361" y="6536"/>
                    <a:pt x="3301" y="6496"/>
                    <a:pt x="3247" y="6459"/>
                  </a:cubicBezTo>
                  <a:lnTo>
                    <a:pt x="3070" y="6346"/>
                  </a:lnTo>
                  <a:cubicBezTo>
                    <a:pt x="3046" y="6329"/>
                    <a:pt x="3016" y="6319"/>
                    <a:pt x="2993" y="6302"/>
                  </a:cubicBezTo>
                  <a:cubicBezTo>
                    <a:pt x="2929" y="6269"/>
                    <a:pt x="2866" y="6239"/>
                    <a:pt x="2799" y="6212"/>
                  </a:cubicBezTo>
                  <a:cubicBezTo>
                    <a:pt x="2769" y="6202"/>
                    <a:pt x="2736" y="6192"/>
                    <a:pt x="2702" y="6185"/>
                  </a:cubicBezTo>
                  <a:cubicBezTo>
                    <a:pt x="2685" y="6178"/>
                    <a:pt x="2665" y="6175"/>
                    <a:pt x="2649" y="6172"/>
                  </a:cubicBezTo>
                  <a:cubicBezTo>
                    <a:pt x="2635" y="6168"/>
                    <a:pt x="2625" y="6162"/>
                    <a:pt x="2612" y="6162"/>
                  </a:cubicBezTo>
                  <a:cubicBezTo>
                    <a:pt x="2548" y="6152"/>
                    <a:pt x="2485" y="6142"/>
                    <a:pt x="2428" y="6135"/>
                  </a:cubicBezTo>
                  <a:cubicBezTo>
                    <a:pt x="2418" y="6135"/>
                    <a:pt x="2408" y="6128"/>
                    <a:pt x="2398" y="6128"/>
                  </a:cubicBezTo>
                  <a:lnTo>
                    <a:pt x="2394" y="6128"/>
                  </a:lnTo>
                  <a:cubicBezTo>
                    <a:pt x="2318" y="6122"/>
                    <a:pt x="2244" y="6118"/>
                    <a:pt x="2167" y="6108"/>
                  </a:cubicBezTo>
                  <a:cubicBezTo>
                    <a:pt x="2110" y="6105"/>
                    <a:pt x="2050" y="6105"/>
                    <a:pt x="1993" y="6105"/>
                  </a:cubicBezTo>
                  <a:cubicBezTo>
                    <a:pt x="1926" y="6105"/>
                    <a:pt x="1860" y="6105"/>
                    <a:pt x="1793" y="6108"/>
                  </a:cubicBezTo>
                  <a:cubicBezTo>
                    <a:pt x="1666" y="6118"/>
                    <a:pt x="1542" y="6138"/>
                    <a:pt x="1422" y="6162"/>
                  </a:cubicBezTo>
                  <a:cubicBezTo>
                    <a:pt x="1298" y="6189"/>
                    <a:pt x="1177" y="6222"/>
                    <a:pt x="1057" y="6255"/>
                  </a:cubicBezTo>
                  <a:lnTo>
                    <a:pt x="880" y="6306"/>
                  </a:lnTo>
                  <a:cubicBezTo>
                    <a:pt x="823" y="6322"/>
                    <a:pt x="763" y="6339"/>
                    <a:pt x="703" y="6359"/>
                  </a:cubicBezTo>
                  <a:lnTo>
                    <a:pt x="653" y="6372"/>
                  </a:lnTo>
                  <a:cubicBezTo>
                    <a:pt x="622" y="6379"/>
                    <a:pt x="589" y="6386"/>
                    <a:pt x="569" y="6413"/>
                  </a:cubicBezTo>
                  <a:cubicBezTo>
                    <a:pt x="546" y="6443"/>
                    <a:pt x="542" y="6476"/>
                    <a:pt x="559" y="6509"/>
                  </a:cubicBezTo>
                  <a:cubicBezTo>
                    <a:pt x="576" y="6543"/>
                    <a:pt x="612" y="6563"/>
                    <a:pt x="643" y="6580"/>
                  </a:cubicBezTo>
                  <a:cubicBezTo>
                    <a:pt x="663" y="6593"/>
                    <a:pt x="679" y="6603"/>
                    <a:pt x="703" y="6613"/>
                  </a:cubicBezTo>
                  <a:cubicBezTo>
                    <a:pt x="729" y="6630"/>
                    <a:pt x="760" y="6647"/>
                    <a:pt x="793" y="6663"/>
                  </a:cubicBezTo>
                  <a:cubicBezTo>
                    <a:pt x="793" y="6663"/>
                    <a:pt x="796" y="6663"/>
                    <a:pt x="796" y="6670"/>
                  </a:cubicBezTo>
                  <a:cubicBezTo>
                    <a:pt x="907" y="6730"/>
                    <a:pt x="1014" y="6790"/>
                    <a:pt x="1124" y="6854"/>
                  </a:cubicBezTo>
                  <a:cubicBezTo>
                    <a:pt x="1204" y="6897"/>
                    <a:pt x="1288" y="6944"/>
                    <a:pt x="1371" y="6988"/>
                  </a:cubicBezTo>
                  <a:lnTo>
                    <a:pt x="1472" y="7038"/>
                  </a:lnTo>
                  <a:cubicBezTo>
                    <a:pt x="1498" y="7048"/>
                    <a:pt x="1532" y="7061"/>
                    <a:pt x="1562" y="7078"/>
                  </a:cubicBezTo>
                  <a:cubicBezTo>
                    <a:pt x="1622" y="7105"/>
                    <a:pt x="1679" y="7125"/>
                    <a:pt x="1739" y="7145"/>
                  </a:cubicBezTo>
                  <a:cubicBezTo>
                    <a:pt x="1796" y="7165"/>
                    <a:pt x="1856" y="7188"/>
                    <a:pt x="1913" y="7205"/>
                  </a:cubicBezTo>
                  <a:cubicBezTo>
                    <a:pt x="1980" y="7225"/>
                    <a:pt x="2043" y="7242"/>
                    <a:pt x="2110" y="7258"/>
                  </a:cubicBezTo>
                  <a:cubicBezTo>
                    <a:pt x="2174" y="7275"/>
                    <a:pt x="2234" y="7289"/>
                    <a:pt x="2298" y="7305"/>
                  </a:cubicBezTo>
                  <a:cubicBezTo>
                    <a:pt x="2358" y="7315"/>
                    <a:pt x="2418" y="7329"/>
                    <a:pt x="2478" y="7342"/>
                  </a:cubicBezTo>
                  <a:cubicBezTo>
                    <a:pt x="2598" y="7365"/>
                    <a:pt x="2715" y="7395"/>
                    <a:pt x="2836" y="7426"/>
                  </a:cubicBezTo>
                  <a:cubicBezTo>
                    <a:pt x="2909" y="7442"/>
                    <a:pt x="2980" y="7462"/>
                    <a:pt x="3046" y="7482"/>
                  </a:cubicBezTo>
                  <a:cubicBezTo>
                    <a:pt x="3167" y="7516"/>
                    <a:pt x="3287" y="7556"/>
                    <a:pt x="3411" y="7583"/>
                  </a:cubicBezTo>
                  <a:cubicBezTo>
                    <a:pt x="3531" y="7613"/>
                    <a:pt x="3652" y="7640"/>
                    <a:pt x="3772" y="7673"/>
                  </a:cubicBezTo>
                  <a:lnTo>
                    <a:pt x="3899" y="7710"/>
                  </a:lnTo>
                  <a:lnTo>
                    <a:pt x="4023" y="7747"/>
                  </a:lnTo>
                  <a:cubicBezTo>
                    <a:pt x="4066" y="7760"/>
                    <a:pt x="4113" y="7773"/>
                    <a:pt x="4153" y="7783"/>
                  </a:cubicBezTo>
                  <a:cubicBezTo>
                    <a:pt x="4197" y="7797"/>
                    <a:pt x="4237" y="7813"/>
                    <a:pt x="4280" y="7830"/>
                  </a:cubicBezTo>
                  <a:cubicBezTo>
                    <a:pt x="4320" y="7847"/>
                    <a:pt x="4357" y="7867"/>
                    <a:pt x="4401" y="7890"/>
                  </a:cubicBezTo>
                  <a:lnTo>
                    <a:pt x="4464" y="7927"/>
                  </a:lnTo>
                  <a:lnTo>
                    <a:pt x="4538" y="7991"/>
                  </a:lnTo>
                  <a:cubicBezTo>
                    <a:pt x="4548" y="7997"/>
                    <a:pt x="4554" y="8001"/>
                    <a:pt x="4564" y="8011"/>
                  </a:cubicBezTo>
                  <a:lnTo>
                    <a:pt x="4564" y="8014"/>
                  </a:lnTo>
                  <a:cubicBezTo>
                    <a:pt x="4564" y="8024"/>
                    <a:pt x="4571" y="8027"/>
                    <a:pt x="4581" y="8027"/>
                  </a:cubicBezTo>
                  <a:cubicBezTo>
                    <a:pt x="4605" y="8101"/>
                    <a:pt x="4635" y="8175"/>
                    <a:pt x="4658" y="8248"/>
                  </a:cubicBezTo>
                  <a:lnTo>
                    <a:pt x="4822" y="8726"/>
                  </a:lnTo>
                  <a:cubicBezTo>
                    <a:pt x="4802" y="8780"/>
                    <a:pt x="4782" y="8837"/>
                    <a:pt x="4765" y="8897"/>
                  </a:cubicBezTo>
                  <a:cubicBezTo>
                    <a:pt x="4735" y="8994"/>
                    <a:pt x="4705" y="9084"/>
                    <a:pt x="4685" y="9181"/>
                  </a:cubicBezTo>
                  <a:cubicBezTo>
                    <a:pt x="4665" y="9271"/>
                    <a:pt x="4641" y="9365"/>
                    <a:pt x="4631" y="9462"/>
                  </a:cubicBezTo>
                  <a:cubicBezTo>
                    <a:pt x="4615" y="9555"/>
                    <a:pt x="4598" y="9652"/>
                    <a:pt x="4584" y="9749"/>
                  </a:cubicBezTo>
                  <a:cubicBezTo>
                    <a:pt x="4584" y="9756"/>
                    <a:pt x="4581" y="9766"/>
                    <a:pt x="4581" y="9769"/>
                  </a:cubicBezTo>
                  <a:cubicBezTo>
                    <a:pt x="4551" y="9739"/>
                    <a:pt x="4521" y="9712"/>
                    <a:pt x="4498" y="9682"/>
                  </a:cubicBezTo>
                  <a:lnTo>
                    <a:pt x="4307" y="9468"/>
                  </a:lnTo>
                  <a:cubicBezTo>
                    <a:pt x="4247" y="9398"/>
                    <a:pt x="4183" y="9331"/>
                    <a:pt x="4116" y="9261"/>
                  </a:cubicBezTo>
                  <a:cubicBezTo>
                    <a:pt x="4083" y="9228"/>
                    <a:pt x="4053" y="9188"/>
                    <a:pt x="4019" y="9151"/>
                  </a:cubicBezTo>
                  <a:cubicBezTo>
                    <a:pt x="3989" y="9114"/>
                    <a:pt x="3956" y="9081"/>
                    <a:pt x="3929" y="9047"/>
                  </a:cubicBezTo>
                  <a:cubicBezTo>
                    <a:pt x="3896" y="9014"/>
                    <a:pt x="3862" y="8980"/>
                    <a:pt x="3822" y="8950"/>
                  </a:cubicBezTo>
                  <a:cubicBezTo>
                    <a:pt x="3785" y="8920"/>
                    <a:pt x="3749" y="8897"/>
                    <a:pt x="3712" y="8867"/>
                  </a:cubicBezTo>
                  <a:cubicBezTo>
                    <a:pt x="3712" y="8867"/>
                    <a:pt x="3705" y="8867"/>
                    <a:pt x="3705" y="8863"/>
                  </a:cubicBezTo>
                  <a:cubicBezTo>
                    <a:pt x="3628" y="8803"/>
                    <a:pt x="3555" y="8743"/>
                    <a:pt x="3478" y="8683"/>
                  </a:cubicBezTo>
                  <a:cubicBezTo>
                    <a:pt x="3401" y="8626"/>
                    <a:pt x="3321" y="8576"/>
                    <a:pt x="3237" y="8529"/>
                  </a:cubicBezTo>
                  <a:cubicBezTo>
                    <a:pt x="3153" y="8482"/>
                    <a:pt x="3067" y="8435"/>
                    <a:pt x="2980" y="8395"/>
                  </a:cubicBezTo>
                  <a:cubicBezTo>
                    <a:pt x="2893" y="8358"/>
                    <a:pt x="2802" y="8325"/>
                    <a:pt x="2715" y="8292"/>
                  </a:cubicBezTo>
                  <a:cubicBezTo>
                    <a:pt x="2632" y="8261"/>
                    <a:pt x="2545" y="8231"/>
                    <a:pt x="2458" y="8208"/>
                  </a:cubicBezTo>
                  <a:cubicBezTo>
                    <a:pt x="2411" y="8195"/>
                    <a:pt x="2364" y="8185"/>
                    <a:pt x="2324" y="8178"/>
                  </a:cubicBezTo>
                  <a:cubicBezTo>
                    <a:pt x="2281" y="8168"/>
                    <a:pt x="2234" y="8161"/>
                    <a:pt x="2191" y="8158"/>
                  </a:cubicBezTo>
                  <a:cubicBezTo>
                    <a:pt x="2177" y="8156"/>
                    <a:pt x="2164" y="8155"/>
                    <a:pt x="2151" y="8155"/>
                  </a:cubicBezTo>
                  <a:cubicBezTo>
                    <a:pt x="2122" y="8155"/>
                    <a:pt x="2093" y="8159"/>
                    <a:pt x="2063" y="8161"/>
                  </a:cubicBezTo>
                  <a:cubicBezTo>
                    <a:pt x="2047" y="8164"/>
                    <a:pt x="2027" y="8168"/>
                    <a:pt x="2010" y="8175"/>
                  </a:cubicBezTo>
                  <a:cubicBezTo>
                    <a:pt x="1977" y="8181"/>
                    <a:pt x="1946" y="8198"/>
                    <a:pt x="1926" y="8225"/>
                  </a:cubicBezTo>
                  <a:cubicBezTo>
                    <a:pt x="1906" y="8248"/>
                    <a:pt x="1893" y="8285"/>
                    <a:pt x="1906" y="8315"/>
                  </a:cubicBezTo>
                  <a:cubicBezTo>
                    <a:pt x="1916" y="8345"/>
                    <a:pt x="1943" y="8368"/>
                    <a:pt x="1977" y="8378"/>
                  </a:cubicBezTo>
                  <a:cubicBezTo>
                    <a:pt x="1983" y="8382"/>
                    <a:pt x="1997" y="8382"/>
                    <a:pt x="2010" y="8382"/>
                  </a:cubicBezTo>
                  <a:cubicBezTo>
                    <a:pt x="2015" y="8384"/>
                    <a:pt x="2019" y="8388"/>
                    <a:pt x="2024" y="8388"/>
                  </a:cubicBezTo>
                  <a:cubicBezTo>
                    <a:pt x="2026" y="8388"/>
                    <a:pt x="2028" y="8387"/>
                    <a:pt x="2030" y="8385"/>
                  </a:cubicBezTo>
                  <a:lnTo>
                    <a:pt x="2033" y="8385"/>
                  </a:lnTo>
                  <a:cubicBezTo>
                    <a:pt x="2043" y="8385"/>
                    <a:pt x="2050" y="8382"/>
                    <a:pt x="2063" y="8382"/>
                  </a:cubicBezTo>
                  <a:cubicBezTo>
                    <a:pt x="2067" y="8382"/>
                    <a:pt x="2074" y="8382"/>
                    <a:pt x="2074" y="8378"/>
                  </a:cubicBezTo>
                  <a:cubicBezTo>
                    <a:pt x="2084" y="8375"/>
                    <a:pt x="2097" y="8375"/>
                    <a:pt x="2110" y="8368"/>
                  </a:cubicBezTo>
                  <a:lnTo>
                    <a:pt x="2124" y="8368"/>
                  </a:lnTo>
                  <a:lnTo>
                    <a:pt x="2134" y="8395"/>
                  </a:lnTo>
                  <a:cubicBezTo>
                    <a:pt x="2160" y="8435"/>
                    <a:pt x="2194" y="8479"/>
                    <a:pt x="2231" y="8509"/>
                  </a:cubicBezTo>
                  <a:cubicBezTo>
                    <a:pt x="2267" y="8536"/>
                    <a:pt x="2301" y="8566"/>
                    <a:pt x="2341" y="8592"/>
                  </a:cubicBezTo>
                  <a:cubicBezTo>
                    <a:pt x="2384" y="8626"/>
                    <a:pt x="2431" y="8663"/>
                    <a:pt x="2478" y="8696"/>
                  </a:cubicBezTo>
                  <a:cubicBezTo>
                    <a:pt x="2515" y="8726"/>
                    <a:pt x="2558" y="8750"/>
                    <a:pt x="2595" y="8780"/>
                  </a:cubicBezTo>
                  <a:cubicBezTo>
                    <a:pt x="2612" y="8793"/>
                    <a:pt x="2632" y="8810"/>
                    <a:pt x="2649" y="8820"/>
                  </a:cubicBezTo>
                  <a:cubicBezTo>
                    <a:pt x="2679" y="8843"/>
                    <a:pt x="2709" y="8863"/>
                    <a:pt x="2732" y="8887"/>
                  </a:cubicBezTo>
                  <a:cubicBezTo>
                    <a:pt x="2766" y="8913"/>
                    <a:pt x="2796" y="8943"/>
                    <a:pt x="2829" y="8967"/>
                  </a:cubicBezTo>
                  <a:cubicBezTo>
                    <a:pt x="2889" y="9017"/>
                    <a:pt x="2943" y="9067"/>
                    <a:pt x="3000" y="9117"/>
                  </a:cubicBezTo>
                  <a:cubicBezTo>
                    <a:pt x="3056" y="9168"/>
                    <a:pt x="3113" y="9214"/>
                    <a:pt x="3174" y="9261"/>
                  </a:cubicBezTo>
                  <a:cubicBezTo>
                    <a:pt x="3200" y="9281"/>
                    <a:pt x="3230" y="9301"/>
                    <a:pt x="3257" y="9328"/>
                  </a:cubicBezTo>
                  <a:cubicBezTo>
                    <a:pt x="3284" y="9351"/>
                    <a:pt x="3314" y="9378"/>
                    <a:pt x="3341" y="9402"/>
                  </a:cubicBezTo>
                  <a:cubicBezTo>
                    <a:pt x="3357" y="9418"/>
                    <a:pt x="3374" y="9435"/>
                    <a:pt x="3384" y="9452"/>
                  </a:cubicBezTo>
                  <a:cubicBezTo>
                    <a:pt x="3401" y="9468"/>
                    <a:pt x="3418" y="9488"/>
                    <a:pt x="3431" y="9505"/>
                  </a:cubicBezTo>
                  <a:cubicBezTo>
                    <a:pt x="3468" y="9555"/>
                    <a:pt x="3511" y="9605"/>
                    <a:pt x="3548" y="9662"/>
                  </a:cubicBezTo>
                  <a:cubicBezTo>
                    <a:pt x="3585" y="9716"/>
                    <a:pt x="3628" y="9773"/>
                    <a:pt x="3665" y="9830"/>
                  </a:cubicBezTo>
                  <a:cubicBezTo>
                    <a:pt x="3712" y="9890"/>
                    <a:pt x="3752" y="9957"/>
                    <a:pt x="3799" y="10020"/>
                  </a:cubicBezTo>
                  <a:cubicBezTo>
                    <a:pt x="3849" y="10087"/>
                    <a:pt x="3899" y="10154"/>
                    <a:pt x="3949" y="10217"/>
                  </a:cubicBezTo>
                  <a:cubicBezTo>
                    <a:pt x="3996" y="10274"/>
                    <a:pt x="4043" y="10338"/>
                    <a:pt x="4086" y="10398"/>
                  </a:cubicBezTo>
                  <a:cubicBezTo>
                    <a:pt x="4130" y="10455"/>
                    <a:pt x="4170" y="10518"/>
                    <a:pt x="4210" y="10582"/>
                  </a:cubicBezTo>
                  <a:cubicBezTo>
                    <a:pt x="4233" y="10625"/>
                    <a:pt x="4263" y="10672"/>
                    <a:pt x="4287" y="10719"/>
                  </a:cubicBezTo>
                  <a:cubicBezTo>
                    <a:pt x="4314" y="10766"/>
                    <a:pt x="4337" y="10816"/>
                    <a:pt x="4364" y="10859"/>
                  </a:cubicBezTo>
                  <a:cubicBezTo>
                    <a:pt x="4394" y="10916"/>
                    <a:pt x="4417" y="10966"/>
                    <a:pt x="4447" y="11020"/>
                  </a:cubicBezTo>
                  <a:lnTo>
                    <a:pt x="4447" y="11140"/>
                  </a:lnTo>
                  <a:cubicBezTo>
                    <a:pt x="4447" y="11334"/>
                    <a:pt x="4454" y="11528"/>
                    <a:pt x="4467" y="11722"/>
                  </a:cubicBezTo>
                  <a:cubicBezTo>
                    <a:pt x="4484" y="11912"/>
                    <a:pt x="4504" y="12106"/>
                    <a:pt x="4548" y="12294"/>
                  </a:cubicBezTo>
                  <a:cubicBezTo>
                    <a:pt x="4588" y="12474"/>
                    <a:pt x="4638" y="12655"/>
                    <a:pt x="4688" y="12832"/>
                  </a:cubicBezTo>
                  <a:lnTo>
                    <a:pt x="4700" y="12867"/>
                  </a:lnTo>
                  <a:lnTo>
                    <a:pt x="4700" y="12867"/>
                  </a:lnTo>
                  <a:cubicBezTo>
                    <a:pt x="4701" y="12870"/>
                    <a:pt x="4701" y="12874"/>
                    <a:pt x="4701" y="12875"/>
                  </a:cubicBezTo>
                  <a:cubicBezTo>
                    <a:pt x="4701" y="12879"/>
                    <a:pt x="4701" y="12882"/>
                    <a:pt x="4705" y="12882"/>
                  </a:cubicBezTo>
                  <a:lnTo>
                    <a:pt x="4705" y="12889"/>
                  </a:lnTo>
                  <a:cubicBezTo>
                    <a:pt x="4711" y="12895"/>
                    <a:pt x="4711" y="12909"/>
                    <a:pt x="4715" y="12915"/>
                  </a:cubicBezTo>
                  <a:lnTo>
                    <a:pt x="4715" y="12912"/>
                  </a:lnTo>
                  <a:cubicBezTo>
                    <a:pt x="4765" y="13079"/>
                    <a:pt x="4815" y="13246"/>
                    <a:pt x="4882" y="13410"/>
                  </a:cubicBezTo>
                  <a:cubicBezTo>
                    <a:pt x="4952" y="13591"/>
                    <a:pt x="5029" y="13768"/>
                    <a:pt x="5103" y="13945"/>
                  </a:cubicBezTo>
                  <a:cubicBezTo>
                    <a:pt x="5136" y="14029"/>
                    <a:pt x="5173" y="14109"/>
                    <a:pt x="5206" y="14193"/>
                  </a:cubicBezTo>
                  <a:cubicBezTo>
                    <a:pt x="5223" y="14236"/>
                    <a:pt x="5246" y="14280"/>
                    <a:pt x="5263" y="14326"/>
                  </a:cubicBezTo>
                  <a:cubicBezTo>
                    <a:pt x="5280" y="14367"/>
                    <a:pt x="5290" y="14413"/>
                    <a:pt x="5303" y="14453"/>
                  </a:cubicBezTo>
                  <a:cubicBezTo>
                    <a:pt x="5337" y="14584"/>
                    <a:pt x="5367" y="14714"/>
                    <a:pt x="5397" y="14845"/>
                  </a:cubicBezTo>
                  <a:cubicBezTo>
                    <a:pt x="5407" y="14905"/>
                    <a:pt x="5420" y="14965"/>
                    <a:pt x="5434" y="15029"/>
                  </a:cubicBezTo>
                  <a:cubicBezTo>
                    <a:pt x="5440" y="15062"/>
                    <a:pt x="5447" y="15089"/>
                    <a:pt x="5454" y="15122"/>
                  </a:cubicBezTo>
                  <a:cubicBezTo>
                    <a:pt x="5457" y="15139"/>
                    <a:pt x="5464" y="15162"/>
                    <a:pt x="5467" y="15179"/>
                  </a:cubicBezTo>
                  <a:cubicBezTo>
                    <a:pt x="5464" y="15232"/>
                    <a:pt x="5454" y="15283"/>
                    <a:pt x="5450" y="15336"/>
                  </a:cubicBezTo>
                  <a:cubicBezTo>
                    <a:pt x="5437" y="15463"/>
                    <a:pt x="5420" y="15590"/>
                    <a:pt x="5407" y="15717"/>
                  </a:cubicBezTo>
                  <a:cubicBezTo>
                    <a:pt x="5363" y="16048"/>
                    <a:pt x="5300" y="16373"/>
                    <a:pt x="5223" y="16694"/>
                  </a:cubicBezTo>
                  <a:cubicBezTo>
                    <a:pt x="5200" y="16791"/>
                    <a:pt x="5170" y="16884"/>
                    <a:pt x="5139" y="16974"/>
                  </a:cubicBezTo>
                  <a:cubicBezTo>
                    <a:pt x="5079" y="17172"/>
                    <a:pt x="5029" y="17372"/>
                    <a:pt x="4972" y="17570"/>
                  </a:cubicBezTo>
                  <a:lnTo>
                    <a:pt x="4885" y="17880"/>
                  </a:lnTo>
                  <a:cubicBezTo>
                    <a:pt x="4855" y="17981"/>
                    <a:pt x="4822" y="18088"/>
                    <a:pt x="4795" y="18188"/>
                  </a:cubicBezTo>
                  <a:cubicBezTo>
                    <a:pt x="4762" y="18292"/>
                    <a:pt x="4728" y="18399"/>
                    <a:pt x="4688" y="18506"/>
                  </a:cubicBezTo>
                  <a:cubicBezTo>
                    <a:pt x="4661" y="18593"/>
                    <a:pt x="4628" y="18680"/>
                    <a:pt x="4598" y="18766"/>
                  </a:cubicBezTo>
                  <a:cubicBezTo>
                    <a:pt x="4594" y="18777"/>
                    <a:pt x="4594" y="18780"/>
                    <a:pt x="4588" y="18790"/>
                  </a:cubicBezTo>
                  <a:cubicBezTo>
                    <a:pt x="4534" y="18914"/>
                    <a:pt x="4484" y="19044"/>
                    <a:pt x="4434" y="19174"/>
                  </a:cubicBezTo>
                  <a:lnTo>
                    <a:pt x="4421" y="19148"/>
                  </a:lnTo>
                  <a:lnTo>
                    <a:pt x="4421" y="19067"/>
                  </a:lnTo>
                  <a:cubicBezTo>
                    <a:pt x="4421" y="19001"/>
                    <a:pt x="4417" y="18930"/>
                    <a:pt x="4414" y="18863"/>
                  </a:cubicBezTo>
                  <a:cubicBezTo>
                    <a:pt x="4427" y="18800"/>
                    <a:pt x="4434" y="18740"/>
                    <a:pt x="4447" y="18676"/>
                  </a:cubicBezTo>
                  <a:cubicBezTo>
                    <a:pt x="4464" y="18583"/>
                    <a:pt x="4481" y="18496"/>
                    <a:pt x="4501" y="18405"/>
                  </a:cubicBezTo>
                  <a:cubicBezTo>
                    <a:pt x="4521" y="18308"/>
                    <a:pt x="4548" y="18208"/>
                    <a:pt x="4568" y="18111"/>
                  </a:cubicBezTo>
                  <a:cubicBezTo>
                    <a:pt x="4605" y="17914"/>
                    <a:pt x="4631" y="17710"/>
                    <a:pt x="4655" y="17509"/>
                  </a:cubicBezTo>
                  <a:cubicBezTo>
                    <a:pt x="4668" y="17406"/>
                    <a:pt x="4681" y="17302"/>
                    <a:pt x="4695" y="17192"/>
                  </a:cubicBezTo>
                  <a:lnTo>
                    <a:pt x="4732" y="16918"/>
                  </a:lnTo>
                  <a:cubicBezTo>
                    <a:pt x="4745" y="16811"/>
                    <a:pt x="4755" y="16707"/>
                    <a:pt x="4765" y="16603"/>
                  </a:cubicBezTo>
                  <a:cubicBezTo>
                    <a:pt x="4772" y="16500"/>
                    <a:pt x="4778" y="16399"/>
                    <a:pt x="4778" y="16292"/>
                  </a:cubicBezTo>
                  <a:cubicBezTo>
                    <a:pt x="4778" y="16092"/>
                    <a:pt x="4778" y="15891"/>
                    <a:pt x="4768" y="15691"/>
                  </a:cubicBezTo>
                  <a:cubicBezTo>
                    <a:pt x="4765" y="15587"/>
                    <a:pt x="4762" y="15483"/>
                    <a:pt x="4755" y="15373"/>
                  </a:cubicBezTo>
                  <a:cubicBezTo>
                    <a:pt x="4752" y="15269"/>
                    <a:pt x="4745" y="15166"/>
                    <a:pt x="4735" y="15065"/>
                  </a:cubicBezTo>
                  <a:lnTo>
                    <a:pt x="4711" y="14778"/>
                  </a:lnTo>
                  <a:cubicBezTo>
                    <a:pt x="4701" y="14681"/>
                    <a:pt x="4695" y="14581"/>
                    <a:pt x="4685" y="14484"/>
                  </a:cubicBezTo>
                  <a:cubicBezTo>
                    <a:pt x="4678" y="14387"/>
                    <a:pt x="4665" y="14293"/>
                    <a:pt x="4651" y="14196"/>
                  </a:cubicBezTo>
                  <a:cubicBezTo>
                    <a:pt x="4635" y="14092"/>
                    <a:pt x="4621" y="13985"/>
                    <a:pt x="4601" y="13885"/>
                  </a:cubicBezTo>
                  <a:cubicBezTo>
                    <a:pt x="4584" y="13791"/>
                    <a:pt x="4564" y="13698"/>
                    <a:pt x="4544" y="13601"/>
                  </a:cubicBezTo>
                  <a:cubicBezTo>
                    <a:pt x="4521" y="13501"/>
                    <a:pt x="4501" y="13407"/>
                    <a:pt x="4481" y="13307"/>
                  </a:cubicBezTo>
                  <a:cubicBezTo>
                    <a:pt x="4434" y="13106"/>
                    <a:pt x="4370" y="12909"/>
                    <a:pt x="4314" y="12712"/>
                  </a:cubicBezTo>
                  <a:cubicBezTo>
                    <a:pt x="4287" y="12621"/>
                    <a:pt x="4260" y="12528"/>
                    <a:pt x="4227" y="12441"/>
                  </a:cubicBezTo>
                  <a:lnTo>
                    <a:pt x="4126" y="12163"/>
                  </a:lnTo>
                  <a:cubicBezTo>
                    <a:pt x="4060" y="11976"/>
                    <a:pt x="3996" y="11789"/>
                    <a:pt x="3936" y="11602"/>
                  </a:cubicBezTo>
                  <a:cubicBezTo>
                    <a:pt x="3909" y="11508"/>
                    <a:pt x="3882" y="11418"/>
                    <a:pt x="3849" y="11324"/>
                  </a:cubicBezTo>
                  <a:cubicBezTo>
                    <a:pt x="3819" y="11244"/>
                    <a:pt x="3792" y="11167"/>
                    <a:pt x="3752" y="11090"/>
                  </a:cubicBezTo>
                  <a:cubicBezTo>
                    <a:pt x="3742" y="11067"/>
                    <a:pt x="3712" y="11053"/>
                    <a:pt x="3685" y="11053"/>
                  </a:cubicBezTo>
                  <a:cubicBezTo>
                    <a:pt x="3658" y="11057"/>
                    <a:pt x="3635" y="11073"/>
                    <a:pt x="3625" y="11100"/>
                  </a:cubicBezTo>
                  <a:cubicBezTo>
                    <a:pt x="3615" y="11120"/>
                    <a:pt x="3618" y="11137"/>
                    <a:pt x="3625" y="11157"/>
                  </a:cubicBezTo>
                  <a:cubicBezTo>
                    <a:pt x="3628" y="11170"/>
                    <a:pt x="3628" y="11184"/>
                    <a:pt x="3632" y="11200"/>
                  </a:cubicBezTo>
                  <a:cubicBezTo>
                    <a:pt x="3635" y="11237"/>
                    <a:pt x="3645" y="11274"/>
                    <a:pt x="3645" y="11311"/>
                  </a:cubicBezTo>
                  <a:cubicBezTo>
                    <a:pt x="3648" y="11361"/>
                    <a:pt x="3652" y="11418"/>
                    <a:pt x="3658" y="11468"/>
                  </a:cubicBezTo>
                  <a:cubicBezTo>
                    <a:pt x="3662" y="11505"/>
                    <a:pt x="3658" y="11545"/>
                    <a:pt x="3662" y="11585"/>
                  </a:cubicBezTo>
                  <a:cubicBezTo>
                    <a:pt x="3662" y="11628"/>
                    <a:pt x="3662" y="11672"/>
                    <a:pt x="3665" y="11719"/>
                  </a:cubicBezTo>
                  <a:lnTo>
                    <a:pt x="3665" y="11745"/>
                  </a:lnTo>
                  <a:cubicBezTo>
                    <a:pt x="3665" y="11775"/>
                    <a:pt x="3662" y="11805"/>
                    <a:pt x="3662" y="11839"/>
                  </a:cubicBezTo>
                  <a:cubicBezTo>
                    <a:pt x="3662" y="11886"/>
                    <a:pt x="3658" y="11936"/>
                    <a:pt x="3658" y="11979"/>
                  </a:cubicBezTo>
                  <a:cubicBezTo>
                    <a:pt x="3658" y="11993"/>
                    <a:pt x="3652" y="12006"/>
                    <a:pt x="3652" y="12019"/>
                  </a:cubicBezTo>
                  <a:cubicBezTo>
                    <a:pt x="3648" y="12046"/>
                    <a:pt x="3645" y="12076"/>
                    <a:pt x="3645" y="12110"/>
                  </a:cubicBezTo>
                  <a:cubicBezTo>
                    <a:pt x="3642" y="12153"/>
                    <a:pt x="3635" y="12197"/>
                    <a:pt x="3632" y="12240"/>
                  </a:cubicBezTo>
                  <a:lnTo>
                    <a:pt x="3595" y="12491"/>
                  </a:lnTo>
                  <a:cubicBezTo>
                    <a:pt x="3581" y="12578"/>
                    <a:pt x="3565" y="12671"/>
                    <a:pt x="3551" y="12758"/>
                  </a:cubicBezTo>
                  <a:lnTo>
                    <a:pt x="3515" y="13059"/>
                  </a:lnTo>
                  <a:cubicBezTo>
                    <a:pt x="3501" y="13173"/>
                    <a:pt x="3491" y="13280"/>
                    <a:pt x="3478" y="13394"/>
                  </a:cubicBezTo>
                  <a:cubicBezTo>
                    <a:pt x="3464" y="13501"/>
                    <a:pt x="3458" y="13608"/>
                    <a:pt x="3448" y="13715"/>
                  </a:cubicBezTo>
                  <a:cubicBezTo>
                    <a:pt x="3444" y="13751"/>
                    <a:pt x="3444" y="13791"/>
                    <a:pt x="3441" y="13832"/>
                  </a:cubicBezTo>
                  <a:cubicBezTo>
                    <a:pt x="3434" y="13882"/>
                    <a:pt x="3431" y="13935"/>
                    <a:pt x="3431" y="13985"/>
                  </a:cubicBezTo>
                  <a:cubicBezTo>
                    <a:pt x="3428" y="14086"/>
                    <a:pt x="3428" y="14193"/>
                    <a:pt x="3428" y="14293"/>
                  </a:cubicBezTo>
                  <a:lnTo>
                    <a:pt x="3428" y="14453"/>
                  </a:lnTo>
                  <a:cubicBezTo>
                    <a:pt x="3428" y="14514"/>
                    <a:pt x="3431" y="14570"/>
                    <a:pt x="3431" y="14631"/>
                  </a:cubicBezTo>
                  <a:cubicBezTo>
                    <a:pt x="3431" y="14671"/>
                    <a:pt x="3434" y="14711"/>
                    <a:pt x="3441" y="14751"/>
                  </a:cubicBezTo>
                  <a:cubicBezTo>
                    <a:pt x="3444" y="14801"/>
                    <a:pt x="3444" y="14851"/>
                    <a:pt x="3448" y="14901"/>
                  </a:cubicBezTo>
                  <a:cubicBezTo>
                    <a:pt x="3458" y="14965"/>
                    <a:pt x="3461" y="15022"/>
                    <a:pt x="3468" y="15085"/>
                  </a:cubicBezTo>
                  <a:cubicBezTo>
                    <a:pt x="3474" y="15132"/>
                    <a:pt x="3481" y="15179"/>
                    <a:pt x="3491" y="15222"/>
                  </a:cubicBezTo>
                  <a:cubicBezTo>
                    <a:pt x="3508" y="15323"/>
                    <a:pt x="3525" y="15423"/>
                    <a:pt x="3545" y="15523"/>
                  </a:cubicBezTo>
                  <a:cubicBezTo>
                    <a:pt x="3565" y="15624"/>
                    <a:pt x="3585" y="15731"/>
                    <a:pt x="3608" y="15831"/>
                  </a:cubicBezTo>
                  <a:cubicBezTo>
                    <a:pt x="3628" y="15921"/>
                    <a:pt x="3645" y="16015"/>
                    <a:pt x="3668" y="16102"/>
                  </a:cubicBezTo>
                  <a:cubicBezTo>
                    <a:pt x="3695" y="16209"/>
                    <a:pt x="3725" y="16316"/>
                    <a:pt x="3752" y="16419"/>
                  </a:cubicBezTo>
                  <a:cubicBezTo>
                    <a:pt x="3779" y="16516"/>
                    <a:pt x="3809" y="16610"/>
                    <a:pt x="3836" y="16710"/>
                  </a:cubicBezTo>
                  <a:cubicBezTo>
                    <a:pt x="3892" y="16904"/>
                    <a:pt x="3936" y="17101"/>
                    <a:pt x="3986" y="17292"/>
                  </a:cubicBezTo>
                  <a:cubicBezTo>
                    <a:pt x="4033" y="17479"/>
                    <a:pt x="4076" y="17673"/>
                    <a:pt x="4116" y="17860"/>
                  </a:cubicBezTo>
                  <a:cubicBezTo>
                    <a:pt x="4160" y="18054"/>
                    <a:pt x="4200" y="18242"/>
                    <a:pt x="4233" y="18432"/>
                  </a:cubicBezTo>
                  <a:cubicBezTo>
                    <a:pt x="4243" y="18492"/>
                    <a:pt x="4250" y="18546"/>
                    <a:pt x="4253" y="18606"/>
                  </a:cubicBezTo>
                  <a:cubicBezTo>
                    <a:pt x="4260" y="18659"/>
                    <a:pt x="4263" y="18713"/>
                    <a:pt x="4263" y="18766"/>
                  </a:cubicBezTo>
                  <a:cubicBezTo>
                    <a:pt x="4263" y="18797"/>
                    <a:pt x="4263" y="18823"/>
                    <a:pt x="4267" y="18850"/>
                  </a:cubicBezTo>
                  <a:cubicBezTo>
                    <a:pt x="4260" y="18910"/>
                    <a:pt x="4250" y="18964"/>
                    <a:pt x="4243" y="19024"/>
                  </a:cubicBezTo>
                  <a:cubicBezTo>
                    <a:pt x="4227" y="19118"/>
                    <a:pt x="4203" y="19211"/>
                    <a:pt x="4183" y="19301"/>
                  </a:cubicBezTo>
                  <a:lnTo>
                    <a:pt x="4096" y="19616"/>
                  </a:lnTo>
                  <a:cubicBezTo>
                    <a:pt x="4080" y="19663"/>
                    <a:pt x="4060" y="19709"/>
                    <a:pt x="4043" y="19753"/>
                  </a:cubicBezTo>
                  <a:cubicBezTo>
                    <a:pt x="4033" y="19770"/>
                    <a:pt x="4029" y="19783"/>
                    <a:pt x="4026" y="19800"/>
                  </a:cubicBezTo>
                  <a:cubicBezTo>
                    <a:pt x="4013" y="19830"/>
                    <a:pt x="4003" y="19860"/>
                    <a:pt x="3993" y="19883"/>
                  </a:cubicBezTo>
                  <a:cubicBezTo>
                    <a:pt x="3976" y="19927"/>
                    <a:pt x="3963" y="19963"/>
                    <a:pt x="3946" y="20004"/>
                  </a:cubicBezTo>
                  <a:cubicBezTo>
                    <a:pt x="3929" y="20054"/>
                    <a:pt x="3912" y="20104"/>
                    <a:pt x="3892" y="20151"/>
                  </a:cubicBezTo>
                  <a:cubicBezTo>
                    <a:pt x="3866" y="20218"/>
                    <a:pt x="3846" y="20281"/>
                    <a:pt x="3829" y="20348"/>
                  </a:cubicBezTo>
                  <a:cubicBezTo>
                    <a:pt x="3802" y="20378"/>
                    <a:pt x="3782" y="20405"/>
                    <a:pt x="3759" y="20435"/>
                  </a:cubicBezTo>
                  <a:cubicBezTo>
                    <a:pt x="3712" y="20498"/>
                    <a:pt x="3665" y="20555"/>
                    <a:pt x="3618" y="20619"/>
                  </a:cubicBezTo>
                  <a:cubicBezTo>
                    <a:pt x="3585" y="20645"/>
                    <a:pt x="3551" y="20666"/>
                    <a:pt x="3525" y="20689"/>
                  </a:cubicBezTo>
                  <a:cubicBezTo>
                    <a:pt x="3481" y="20722"/>
                    <a:pt x="3441" y="20763"/>
                    <a:pt x="3398" y="20799"/>
                  </a:cubicBezTo>
                  <a:cubicBezTo>
                    <a:pt x="3357" y="20839"/>
                    <a:pt x="3317" y="20883"/>
                    <a:pt x="3284" y="20930"/>
                  </a:cubicBezTo>
                  <a:cubicBezTo>
                    <a:pt x="3247" y="20973"/>
                    <a:pt x="3214" y="21023"/>
                    <a:pt x="3180" y="21073"/>
                  </a:cubicBezTo>
                  <a:cubicBezTo>
                    <a:pt x="3150" y="21120"/>
                    <a:pt x="3123" y="21167"/>
                    <a:pt x="3090" y="21214"/>
                  </a:cubicBezTo>
                  <a:lnTo>
                    <a:pt x="3000" y="21338"/>
                  </a:lnTo>
                  <a:cubicBezTo>
                    <a:pt x="2826" y="21518"/>
                    <a:pt x="2645" y="21692"/>
                    <a:pt x="2461" y="21866"/>
                  </a:cubicBezTo>
                  <a:cubicBezTo>
                    <a:pt x="2411" y="21916"/>
                    <a:pt x="2358" y="21959"/>
                    <a:pt x="2304" y="22006"/>
                  </a:cubicBezTo>
                  <a:cubicBezTo>
                    <a:pt x="2314" y="21959"/>
                    <a:pt x="2331" y="21916"/>
                    <a:pt x="2341" y="21869"/>
                  </a:cubicBezTo>
                  <a:cubicBezTo>
                    <a:pt x="2354" y="21849"/>
                    <a:pt x="2361" y="21826"/>
                    <a:pt x="2374" y="21809"/>
                  </a:cubicBezTo>
                  <a:lnTo>
                    <a:pt x="2374" y="21816"/>
                  </a:lnTo>
                  <a:cubicBezTo>
                    <a:pt x="2376" y="21812"/>
                    <a:pt x="2377" y="21808"/>
                    <a:pt x="2378" y="21805"/>
                  </a:cubicBezTo>
                  <a:lnTo>
                    <a:pt x="2378" y="21805"/>
                  </a:lnTo>
                  <a:cubicBezTo>
                    <a:pt x="2379" y="21804"/>
                    <a:pt x="2379" y="21803"/>
                    <a:pt x="2380" y="21802"/>
                  </a:cubicBezTo>
                  <a:lnTo>
                    <a:pt x="2380" y="21802"/>
                  </a:lnTo>
                  <a:cubicBezTo>
                    <a:pt x="2379" y="21802"/>
                    <a:pt x="2379" y="21803"/>
                    <a:pt x="2379" y="21803"/>
                  </a:cubicBezTo>
                  <a:lnTo>
                    <a:pt x="2379" y="21803"/>
                  </a:lnTo>
                  <a:cubicBezTo>
                    <a:pt x="2379" y="21801"/>
                    <a:pt x="2380" y="21800"/>
                    <a:pt x="2381" y="21799"/>
                  </a:cubicBezTo>
                  <a:lnTo>
                    <a:pt x="2381" y="21799"/>
                  </a:lnTo>
                  <a:cubicBezTo>
                    <a:pt x="2381" y="21799"/>
                    <a:pt x="2381" y="21799"/>
                    <a:pt x="2381" y="21800"/>
                  </a:cubicBezTo>
                  <a:lnTo>
                    <a:pt x="2381" y="21800"/>
                  </a:lnTo>
                  <a:cubicBezTo>
                    <a:pt x="2400" y="21764"/>
                    <a:pt x="2422" y="21720"/>
                    <a:pt x="2438" y="21685"/>
                  </a:cubicBezTo>
                  <a:cubicBezTo>
                    <a:pt x="2455" y="21655"/>
                    <a:pt x="2465" y="21622"/>
                    <a:pt x="2478" y="21592"/>
                  </a:cubicBezTo>
                  <a:cubicBezTo>
                    <a:pt x="2498" y="21548"/>
                    <a:pt x="2522" y="21505"/>
                    <a:pt x="2538" y="21458"/>
                  </a:cubicBezTo>
                  <a:cubicBezTo>
                    <a:pt x="2555" y="21408"/>
                    <a:pt x="2575" y="21364"/>
                    <a:pt x="2592" y="21314"/>
                  </a:cubicBezTo>
                  <a:cubicBezTo>
                    <a:pt x="2608" y="21264"/>
                    <a:pt x="2625" y="21214"/>
                    <a:pt x="2645" y="21164"/>
                  </a:cubicBezTo>
                  <a:cubicBezTo>
                    <a:pt x="2662" y="21120"/>
                    <a:pt x="2675" y="21080"/>
                    <a:pt x="2689" y="21033"/>
                  </a:cubicBezTo>
                  <a:cubicBezTo>
                    <a:pt x="2715" y="20940"/>
                    <a:pt x="2746" y="20849"/>
                    <a:pt x="2772" y="20752"/>
                  </a:cubicBezTo>
                  <a:cubicBezTo>
                    <a:pt x="2782" y="20712"/>
                    <a:pt x="2792" y="20669"/>
                    <a:pt x="2806" y="20632"/>
                  </a:cubicBezTo>
                  <a:lnTo>
                    <a:pt x="2843" y="20495"/>
                  </a:lnTo>
                  <a:lnTo>
                    <a:pt x="2843" y="20498"/>
                  </a:lnTo>
                  <a:cubicBezTo>
                    <a:pt x="2863" y="20421"/>
                    <a:pt x="2879" y="20351"/>
                    <a:pt x="2896" y="20278"/>
                  </a:cubicBezTo>
                  <a:cubicBezTo>
                    <a:pt x="2899" y="20268"/>
                    <a:pt x="2899" y="20254"/>
                    <a:pt x="2906" y="20248"/>
                  </a:cubicBezTo>
                  <a:cubicBezTo>
                    <a:pt x="2906" y="20246"/>
                    <a:pt x="2907" y="20244"/>
                    <a:pt x="2907" y="20242"/>
                  </a:cubicBezTo>
                  <a:lnTo>
                    <a:pt x="2907" y="20242"/>
                  </a:lnTo>
                  <a:cubicBezTo>
                    <a:pt x="2907" y="20244"/>
                    <a:pt x="2907" y="20246"/>
                    <a:pt x="2906" y="20248"/>
                  </a:cubicBezTo>
                  <a:cubicBezTo>
                    <a:pt x="2909" y="20244"/>
                    <a:pt x="2909" y="20238"/>
                    <a:pt x="2909" y="20234"/>
                  </a:cubicBezTo>
                  <a:lnTo>
                    <a:pt x="2909" y="20234"/>
                  </a:lnTo>
                  <a:cubicBezTo>
                    <a:pt x="2909" y="20236"/>
                    <a:pt x="2908" y="20239"/>
                    <a:pt x="2907" y="20242"/>
                  </a:cubicBezTo>
                  <a:lnTo>
                    <a:pt x="2907" y="20242"/>
                  </a:lnTo>
                  <a:cubicBezTo>
                    <a:pt x="2947" y="20076"/>
                    <a:pt x="2993" y="19908"/>
                    <a:pt x="3033" y="19743"/>
                  </a:cubicBezTo>
                  <a:cubicBezTo>
                    <a:pt x="3043" y="19703"/>
                    <a:pt x="3050" y="19663"/>
                    <a:pt x="3063" y="19626"/>
                  </a:cubicBezTo>
                  <a:cubicBezTo>
                    <a:pt x="3077" y="19579"/>
                    <a:pt x="3083" y="19529"/>
                    <a:pt x="3097" y="19482"/>
                  </a:cubicBezTo>
                  <a:cubicBezTo>
                    <a:pt x="3107" y="19445"/>
                    <a:pt x="3110" y="19408"/>
                    <a:pt x="3117" y="19375"/>
                  </a:cubicBezTo>
                  <a:cubicBezTo>
                    <a:pt x="3127" y="19325"/>
                    <a:pt x="3133" y="19278"/>
                    <a:pt x="3143" y="19228"/>
                  </a:cubicBezTo>
                  <a:cubicBezTo>
                    <a:pt x="3150" y="19191"/>
                    <a:pt x="3157" y="19151"/>
                    <a:pt x="3160" y="19114"/>
                  </a:cubicBezTo>
                  <a:cubicBezTo>
                    <a:pt x="3167" y="19067"/>
                    <a:pt x="3174" y="19024"/>
                    <a:pt x="3180" y="18980"/>
                  </a:cubicBezTo>
                  <a:cubicBezTo>
                    <a:pt x="3190" y="18940"/>
                    <a:pt x="3194" y="18897"/>
                    <a:pt x="3197" y="18857"/>
                  </a:cubicBezTo>
                  <a:lnTo>
                    <a:pt x="3210" y="18743"/>
                  </a:lnTo>
                  <a:cubicBezTo>
                    <a:pt x="3217" y="18659"/>
                    <a:pt x="3230" y="18576"/>
                    <a:pt x="3240" y="18496"/>
                  </a:cubicBezTo>
                  <a:lnTo>
                    <a:pt x="3240" y="18492"/>
                  </a:lnTo>
                  <a:cubicBezTo>
                    <a:pt x="3257" y="18305"/>
                    <a:pt x="3277" y="18115"/>
                    <a:pt x="3284" y="17924"/>
                  </a:cubicBezTo>
                  <a:cubicBezTo>
                    <a:pt x="3284" y="17874"/>
                    <a:pt x="3291" y="17824"/>
                    <a:pt x="3291" y="17770"/>
                  </a:cubicBezTo>
                  <a:lnTo>
                    <a:pt x="3291" y="17603"/>
                  </a:lnTo>
                  <a:cubicBezTo>
                    <a:pt x="3291" y="17513"/>
                    <a:pt x="3284" y="17426"/>
                    <a:pt x="3284" y="17339"/>
                  </a:cubicBezTo>
                  <a:lnTo>
                    <a:pt x="3284" y="17335"/>
                  </a:lnTo>
                  <a:lnTo>
                    <a:pt x="3284" y="17329"/>
                  </a:lnTo>
                  <a:lnTo>
                    <a:pt x="3284" y="17312"/>
                  </a:lnTo>
                  <a:lnTo>
                    <a:pt x="3284" y="17262"/>
                  </a:lnTo>
                  <a:lnTo>
                    <a:pt x="3284" y="17162"/>
                  </a:lnTo>
                  <a:lnTo>
                    <a:pt x="3284" y="17101"/>
                  </a:lnTo>
                  <a:lnTo>
                    <a:pt x="3284" y="17088"/>
                  </a:lnTo>
                  <a:lnTo>
                    <a:pt x="3284" y="17085"/>
                  </a:lnTo>
                  <a:lnTo>
                    <a:pt x="3284" y="17075"/>
                  </a:lnTo>
                  <a:cubicBezTo>
                    <a:pt x="3284" y="16991"/>
                    <a:pt x="3284" y="16904"/>
                    <a:pt x="3281" y="16821"/>
                  </a:cubicBezTo>
                  <a:lnTo>
                    <a:pt x="3281" y="16824"/>
                  </a:lnTo>
                  <a:cubicBezTo>
                    <a:pt x="3281" y="16690"/>
                    <a:pt x="3277" y="16556"/>
                    <a:pt x="3274" y="16423"/>
                  </a:cubicBezTo>
                  <a:cubicBezTo>
                    <a:pt x="3274" y="16359"/>
                    <a:pt x="3264" y="16302"/>
                    <a:pt x="3260" y="16239"/>
                  </a:cubicBezTo>
                  <a:cubicBezTo>
                    <a:pt x="3257" y="16209"/>
                    <a:pt x="3257" y="16182"/>
                    <a:pt x="3250" y="16152"/>
                  </a:cubicBezTo>
                  <a:cubicBezTo>
                    <a:pt x="3247" y="16125"/>
                    <a:pt x="3244" y="16098"/>
                    <a:pt x="3240" y="16072"/>
                  </a:cubicBezTo>
                  <a:cubicBezTo>
                    <a:pt x="3230" y="16022"/>
                    <a:pt x="3224" y="15968"/>
                    <a:pt x="3217" y="15918"/>
                  </a:cubicBezTo>
                  <a:cubicBezTo>
                    <a:pt x="3210" y="15868"/>
                    <a:pt x="3200" y="15814"/>
                    <a:pt x="3190" y="15764"/>
                  </a:cubicBezTo>
                  <a:cubicBezTo>
                    <a:pt x="3174" y="15674"/>
                    <a:pt x="3157" y="15590"/>
                    <a:pt x="3143" y="15503"/>
                  </a:cubicBezTo>
                  <a:cubicBezTo>
                    <a:pt x="3110" y="15316"/>
                    <a:pt x="3073" y="15132"/>
                    <a:pt x="3043" y="14945"/>
                  </a:cubicBezTo>
                  <a:cubicBezTo>
                    <a:pt x="3043" y="14928"/>
                    <a:pt x="3040" y="14912"/>
                    <a:pt x="3030" y="14898"/>
                  </a:cubicBezTo>
                  <a:cubicBezTo>
                    <a:pt x="3026" y="14888"/>
                    <a:pt x="3016" y="14881"/>
                    <a:pt x="3013" y="14871"/>
                  </a:cubicBezTo>
                  <a:cubicBezTo>
                    <a:pt x="3003" y="14860"/>
                    <a:pt x="2990" y="14855"/>
                    <a:pt x="2976" y="14855"/>
                  </a:cubicBezTo>
                  <a:cubicBezTo>
                    <a:pt x="2961" y="14855"/>
                    <a:pt x="2945" y="14861"/>
                    <a:pt x="2933" y="14871"/>
                  </a:cubicBezTo>
                  <a:cubicBezTo>
                    <a:pt x="2916" y="14895"/>
                    <a:pt x="2906" y="14915"/>
                    <a:pt x="2893" y="14938"/>
                  </a:cubicBezTo>
                  <a:cubicBezTo>
                    <a:pt x="2879" y="14965"/>
                    <a:pt x="2873" y="14995"/>
                    <a:pt x="2863" y="15019"/>
                  </a:cubicBezTo>
                  <a:cubicBezTo>
                    <a:pt x="2856" y="15039"/>
                    <a:pt x="2849" y="15062"/>
                    <a:pt x="2843" y="15082"/>
                  </a:cubicBezTo>
                  <a:cubicBezTo>
                    <a:pt x="2829" y="15122"/>
                    <a:pt x="2812" y="15166"/>
                    <a:pt x="2799" y="15206"/>
                  </a:cubicBezTo>
                  <a:cubicBezTo>
                    <a:pt x="2772" y="15306"/>
                    <a:pt x="2742" y="15406"/>
                    <a:pt x="2712" y="15513"/>
                  </a:cubicBezTo>
                  <a:cubicBezTo>
                    <a:pt x="2662" y="15691"/>
                    <a:pt x="2608" y="15868"/>
                    <a:pt x="2555" y="16048"/>
                  </a:cubicBezTo>
                  <a:cubicBezTo>
                    <a:pt x="2528" y="16132"/>
                    <a:pt x="2498" y="16219"/>
                    <a:pt x="2475" y="16302"/>
                  </a:cubicBezTo>
                  <a:cubicBezTo>
                    <a:pt x="2448" y="16393"/>
                    <a:pt x="2421" y="16483"/>
                    <a:pt x="2398" y="16573"/>
                  </a:cubicBezTo>
                  <a:cubicBezTo>
                    <a:pt x="2348" y="16770"/>
                    <a:pt x="2298" y="16968"/>
                    <a:pt x="2254" y="17162"/>
                  </a:cubicBezTo>
                  <a:cubicBezTo>
                    <a:pt x="2231" y="17259"/>
                    <a:pt x="2211" y="17356"/>
                    <a:pt x="2194" y="17453"/>
                  </a:cubicBezTo>
                  <a:cubicBezTo>
                    <a:pt x="2174" y="17546"/>
                    <a:pt x="2160" y="17643"/>
                    <a:pt x="2144" y="17740"/>
                  </a:cubicBezTo>
                  <a:cubicBezTo>
                    <a:pt x="2127" y="17830"/>
                    <a:pt x="2120" y="17921"/>
                    <a:pt x="2104" y="18011"/>
                  </a:cubicBezTo>
                  <a:cubicBezTo>
                    <a:pt x="2094" y="18061"/>
                    <a:pt x="2090" y="18115"/>
                    <a:pt x="2087" y="18165"/>
                  </a:cubicBezTo>
                  <a:cubicBezTo>
                    <a:pt x="2080" y="18205"/>
                    <a:pt x="2077" y="18245"/>
                    <a:pt x="2074" y="18282"/>
                  </a:cubicBezTo>
                  <a:cubicBezTo>
                    <a:pt x="2070" y="18328"/>
                    <a:pt x="2063" y="18375"/>
                    <a:pt x="2063" y="18422"/>
                  </a:cubicBezTo>
                  <a:lnTo>
                    <a:pt x="2063" y="18599"/>
                  </a:lnTo>
                  <a:cubicBezTo>
                    <a:pt x="2063" y="18643"/>
                    <a:pt x="2070" y="18690"/>
                    <a:pt x="2070" y="18730"/>
                  </a:cubicBezTo>
                  <a:cubicBezTo>
                    <a:pt x="2070" y="18773"/>
                    <a:pt x="2074" y="18813"/>
                    <a:pt x="2077" y="18860"/>
                  </a:cubicBezTo>
                  <a:cubicBezTo>
                    <a:pt x="2090" y="19051"/>
                    <a:pt x="2110" y="19245"/>
                    <a:pt x="2127" y="19435"/>
                  </a:cubicBezTo>
                  <a:cubicBezTo>
                    <a:pt x="2144" y="19626"/>
                    <a:pt x="2160" y="19810"/>
                    <a:pt x="2174" y="19997"/>
                  </a:cubicBezTo>
                  <a:cubicBezTo>
                    <a:pt x="2187" y="20187"/>
                    <a:pt x="2197" y="20381"/>
                    <a:pt x="2207" y="20579"/>
                  </a:cubicBezTo>
                  <a:lnTo>
                    <a:pt x="2207" y="20706"/>
                  </a:lnTo>
                  <a:cubicBezTo>
                    <a:pt x="2207" y="20839"/>
                    <a:pt x="2204" y="20970"/>
                    <a:pt x="2197" y="21104"/>
                  </a:cubicBezTo>
                  <a:cubicBezTo>
                    <a:pt x="2197" y="21167"/>
                    <a:pt x="2194" y="21234"/>
                    <a:pt x="2194" y="21297"/>
                  </a:cubicBezTo>
                  <a:lnTo>
                    <a:pt x="2181" y="21498"/>
                  </a:lnTo>
                  <a:cubicBezTo>
                    <a:pt x="2174" y="21548"/>
                    <a:pt x="2170" y="21598"/>
                    <a:pt x="2160" y="21649"/>
                  </a:cubicBezTo>
                  <a:cubicBezTo>
                    <a:pt x="2157" y="21672"/>
                    <a:pt x="2154" y="21699"/>
                    <a:pt x="2144" y="21722"/>
                  </a:cubicBezTo>
                  <a:cubicBezTo>
                    <a:pt x="2137" y="21752"/>
                    <a:pt x="2130" y="21776"/>
                    <a:pt x="2124" y="21806"/>
                  </a:cubicBezTo>
                  <a:cubicBezTo>
                    <a:pt x="2110" y="21842"/>
                    <a:pt x="2104" y="21886"/>
                    <a:pt x="2090" y="21923"/>
                  </a:cubicBezTo>
                  <a:cubicBezTo>
                    <a:pt x="2074" y="21969"/>
                    <a:pt x="2060" y="22016"/>
                    <a:pt x="2047" y="22060"/>
                  </a:cubicBezTo>
                  <a:cubicBezTo>
                    <a:pt x="2030" y="22120"/>
                    <a:pt x="2013" y="22177"/>
                    <a:pt x="2007" y="22237"/>
                  </a:cubicBezTo>
                  <a:cubicBezTo>
                    <a:pt x="1997" y="22254"/>
                    <a:pt x="1987" y="22270"/>
                    <a:pt x="1977" y="22290"/>
                  </a:cubicBezTo>
                  <a:cubicBezTo>
                    <a:pt x="1946" y="22307"/>
                    <a:pt x="1913" y="22324"/>
                    <a:pt x="1886" y="22341"/>
                  </a:cubicBezTo>
                  <a:cubicBezTo>
                    <a:pt x="1809" y="22387"/>
                    <a:pt x="1736" y="22444"/>
                    <a:pt x="1672" y="22508"/>
                  </a:cubicBezTo>
                  <a:cubicBezTo>
                    <a:pt x="1612" y="22568"/>
                    <a:pt x="1559" y="22635"/>
                    <a:pt x="1502" y="22695"/>
                  </a:cubicBezTo>
                  <a:lnTo>
                    <a:pt x="1452" y="22745"/>
                  </a:lnTo>
                  <a:cubicBezTo>
                    <a:pt x="1442" y="22752"/>
                    <a:pt x="1438" y="22755"/>
                    <a:pt x="1428" y="22759"/>
                  </a:cubicBezTo>
                  <a:cubicBezTo>
                    <a:pt x="1311" y="22845"/>
                    <a:pt x="1188" y="22929"/>
                    <a:pt x="1060" y="23009"/>
                  </a:cubicBezTo>
                  <a:cubicBezTo>
                    <a:pt x="984" y="23056"/>
                    <a:pt x="907" y="23106"/>
                    <a:pt x="826" y="23156"/>
                  </a:cubicBezTo>
                  <a:cubicBezTo>
                    <a:pt x="753" y="23207"/>
                    <a:pt x="683" y="23257"/>
                    <a:pt x="606" y="23307"/>
                  </a:cubicBezTo>
                  <a:cubicBezTo>
                    <a:pt x="502" y="23377"/>
                    <a:pt x="385" y="23444"/>
                    <a:pt x="291" y="23538"/>
                  </a:cubicBezTo>
                  <a:cubicBezTo>
                    <a:pt x="218" y="23608"/>
                    <a:pt x="181" y="23708"/>
                    <a:pt x="201" y="23812"/>
                  </a:cubicBezTo>
                  <a:cubicBezTo>
                    <a:pt x="221" y="23909"/>
                    <a:pt x="291" y="23989"/>
                    <a:pt x="388" y="24022"/>
                  </a:cubicBezTo>
                  <a:cubicBezTo>
                    <a:pt x="422" y="24032"/>
                    <a:pt x="459" y="24039"/>
                    <a:pt x="499" y="24039"/>
                  </a:cubicBezTo>
                  <a:cubicBezTo>
                    <a:pt x="539" y="24039"/>
                    <a:pt x="586" y="24032"/>
                    <a:pt x="626" y="24026"/>
                  </a:cubicBezTo>
                  <a:cubicBezTo>
                    <a:pt x="643" y="24022"/>
                    <a:pt x="656" y="24016"/>
                    <a:pt x="673" y="24012"/>
                  </a:cubicBezTo>
                  <a:cubicBezTo>
                    <a:pt x="736" y="23989"/>
                    <a:pt x="793" y="23955"/>
                    <a:pt x="843" y="23909"/>
                  </a:cubicBezTo>
                  <a:cubicBezTo>
                    <a:pt x="873" y="23909"/>
                    <a:pt x="907" y="23909"/>
                    <a:pt x="937" y="23905"/>
                  </a:cubicBezTo>
                  <a:cubicBezTo>
                    <a:pt x="967" y="23899"/>
                    <a:pt x="990" y="23889"/>
                    <a:pt x="1020" y="23875"/>
                  </a:cubicBezTo>
                  <a:cubicBezTo>
                    <a:pt x="1034" y="23872"/>
                    <a:pt x="1040" y="23862"/>
                    <a:pt x="1050" y="23859"/>
                  </a:cubicBezTo>
                  <a:cubicBezTo>
                    <a:pt x="1091" y="23838"/>
                    <a:pt x="1127" y="23815"/>
                    <a:pt x="1167" y="23792"/>
                  </a:cubicBezTo>
                  <a:cubicBezTo>
                    <a:pt x="1188" y="23778"/>
                    <a:pt x="1208" y="23762"/>
                    <a:pt x="1228" y="23748"/>
                  </a:cubicBezTo>
                  <a:cubicBezTo>
                    <a:pt x="1284" y="23711"/>
                    <a:pt x="1335" y="23675"/>
                    <a:pt x="1385" y="23631"/>
                  </a:cubicBezTo>
                  <a:cubicBezTo>
                    <a:pt x="1472" y="23558"/>
                    <a:pt x="1559" y="23481"/>
                    <a:pt x="1642" y="23404"/>
                  </a:cubicBezTo>
                  <a:lnTo>
                    <a:pt x="1706" y="23340"/>
                  </a:lnTo>
                  <a:lnTo>
                    <a:pt x="1753" y="23293"/>
                  </a:lnTo>
                  <a:lnTo>
                    <a:pt x="1792" y="23254"/>
                  </a:lnTo>
                  <a:lnTo>
                    <a:pt x="1792" y="23254"/>
                  </a:lnTo>
                  <a:cubicBezTo>
                    <a:pt x="1786" y="23260"/>
                    <a:pt x="1776" y="23270"/>
                    <a:pt x="1769" y="23280"/>
                  </a:cubicBezTo>
                  <a:cubicBezTo>
                    <a:pt x="1843" y="23203"/>
                    <a:pt x="1920" y="23123"/>
                    <a:pt x="1987" y="23039"/>
                  </a:cubicBezTo>
                  <a:cubicBezTo>
                    <a:pt x="2023" y="22996"/>
                    <a:pt x="2057" y="22952"/>
                    <a:pt x="2090" y="22906"/>
                  </a:cubicBezTo>
                  <a:cubicBezTo>
                    <a:pt x="2120" y="22855"/>
                    <a:pt x="2147" y="22805"/>
                    <a:pt x="2174" y="22752"/>
                  </a:cubicBezTo>
                  <a:cubicBezTo>
                    <a:pt x="2207" y="22675"/>
                    <a:pt x="2227" y="22601"/>
                    <a:pt x="2247" y="22521"/>
                  </a:cubicBezTo>
                  <a:lnTo>
                    <a:pt x="2254" y="22518"/>
                  </a:lnTo>
                  <a:cubicBezTo>
                    <a:pt x="2338" y="22438"/>
                    <a:pt x="2415" y="22361"/>
                    <a:pt x="2498" y="22284"/>
                  </a:cubicBezTo>
                  <a:cubicBezTo>
                    <a:pt x="2649" y="22137"/>
                    <a:pt x="2789" y="21976"/>
                    <a:pt x="2933" y="21826"/>
                  </a:cubicBezTo>
                  <a:cubicBezTo>
                    <a:pt x="3083" y="21665"/>
                    <a:pt x="3240" y="21505"/>
                    <a:pt x="3391" y="21338"/>
                  </a:cubicBezTo>
                  <a:cubicBezTo>
                    <a:pt x="3464" y="21254"/>
                    <a:pt x="3531" y="21167"/>
                    <a:pt x="3601" y="21083"/>
                  </a:cubicBezTo>
                  <a:cubicBezTo>
                    <a:pt x="3632" y="21047"/>
                    <a:pt x="3658" y="21007"/>
                    <a:pt x="3685" y="20970"/>
                  </a:cubicBezTo>
                  <a:cubicBezTo>
                    <a:pt x="3718" y="20923"/>
                    <a:pt x="3752" y="20883"/>
                    <a:pt x="3782" y="20836"/>
                  </a:cubicBezTo>
                  <a:cubicBezTo>
                    <a:pt x="3836" y="20766"/>
                    <a:pt x="3886" y="20696"/>
                    <a:pt x="3943" y="20619"/>
                  </a:cubicBezTo>
                  <a:cubicBezTo>
                    <a:pt x="3993" y="20552"/>
                    <a:pt x="4043" y="20488"/>
                    <a:pt x="4096" y="20421"/>
                  </a:cubicBezTo>
                  <a:cubicBezTo>
                    <a:pt x="4130" y="20381"/>
                    <a:pt x="4163" y="20335"/>
                    <a:pt x="4197" y="20294"/>
                  </a:cubicBezTo>
                  <a:cubicBezTo>
                    <a:pt x="4203" y="20281"/>
                    <a:pt x="4213" y="20264"/>
                    <a:pt x="4227" y="20251"/>
                  </a:cubicBezTo>
                  <a:cubicBezTo>
                    <a:pt x="4260" y="20238"/>
                    <a:pt x="4294" y="20221"/>
                    <a:pt x="4327" y="20211"/>
                  </a:cubicBezTo>
                  <a:lnTo>
                    <a:pt x="4427" y="20161"/>
                  </a:lnTo>
                  <a:cubicBezTo>
                    <a:pt x="4461" y="20144"/>
                    <a:pt x="4487" y="20127"/>
                    <a:pt x="4521" y="20104"/>
                  </a:cubicBezTo>
                  <a:cubicBezTo>
                    <a:pt x="4584" y="20067"/>
                    <a:pt x="4645" y="20020"/>
                    <a:pt x="4698" y="19977"/>
                  </a:cubicBezTo>
                  <a:cubicBezTo>
                    <a:pt x="4722" y="19953"/>
                    <a:pt x="4748" y="19930"/>
                    <a:pt x="4772" y="19903"/>
                  </a:cubicBezTo>
                  <a:cubicBezTo>
                    <a:pt x="4788" y="19887"/>
                    <a:pt x="4805" y="19866"/>
                    <a:pt x="4829" y="19850"/>
                  </a:cubicBezTo>
                  <a:cubicBezTo>
                    <a:pt x="4845" y="19843"/>
                    <a:pt x="4865" y="19830"/>
                    <a:pt x="4885" y="19820"/>
                  </a:cubicBezTo>
                  <a:cubicBezTo>
                    <a:pt x="4949" y="19786"/>
                    <a:pt x="5012" y="19759"/>
                    <a:pt x="5073" y="19726"/>
                  </a:cubicBezTo>
                  <a:cubicBezTo>
                    <a:pt x="5119" y="19699"/>
                    <a:pt x="5163" y="19676"/>
                    <a:pt x="5206" y="19652"/>
                  </a:cubicBezTo>
                  <a:cubicBezTo>
                    <a:pt x="5236" y="19636"/>
                    <a:pt x="5263" y="19626"/>
                    <a:pt x="5290" y="19609"/>
                  </a:cubicBezTo>
                  <a:cubicBezTo>
                    <a:pt x="5287" y="19609"/>
                    <a:pt x="5287" y="19612"/>
                    <a:pt x="5283" y="19612"/>
                  </a:cubicBezTo>
                  <a:cubicBezTo>
                    <a:pt x="5357" y="19566"/>
                    <a:pt x="5430" y="19525"/>
                    <a:pt x="5504" y="19479"/>
                  </a:cubicBezTo>
                  <a:cubicBezTo>
                    <a:pt x="5524" y="19465"/>
                    <a:pt x="5547" y="19452"/>
                    <a:pt x="5567" y="19435"/>
                  </a:cubicBezTo>
                  <a:cubicBezTo>
                    <a:pt x="5614" y="19408"/>
                    <a:pt x="5654" y="19378"/>
                    <a:pt x="5701" y="19352"/>
                  </a:cubicBezTo>
                  <a:cubicBezTo>
                    <a:pt x="5755" y="19318"/>
                    <a:pt x="5805" y="19285"/>
                    <a:pt x="5855" y="19251"/>
                  </a:cubicBezTo>
                  <a:cubicBezTo>
                    <a:pt x="5915" y="19214"/>
                    <a:pt x="5972" y="19178"/>
                    <a:pt x="6025" y="19141"/>
                  </a:cubicBezTo>
                  <a:cubicBezTo>
                    <a:pt x="6102" y="19084"/>
                    <a:pt x="6176" y="19034"/>
                    <a:pt x="6256" y="18980"/>
                  </a:cubicBezTo>
                  <a:cubicBezTo>
                    <a:pt x="6310" y="18944"/>
                    <a:pt x="6360" y="18900"/>
                    <a:pt x="6417" y="18860"/>
                  </a:cubicBezTo>
                  <a:cubicBezTo>
                    <a:pt x="6467" y="18823"/>
                    <a:pt x="6517" y="18783"/>
                    <a:pt x="6567" y="18743"/>
                  </a:cubicBezTo>
                  <a:cubicBezTo>
                    <a:pt x="6637" y="18680"/>
                    <a:pt x="6708" y="18616"/>
                    <a:pt x="6784" y="18556"/>
                  </a:cubicBezTo>
                  <a:cubicBezTo>
                    <a:pt x="6828" y="18516"/>
                    <a:pt x="6871" y="18472"/>
                    <a:pt x="6911" y="18432"/>
                  </a:cubicBezTo>
                  <a:cubicBezTo>
                    <a:pt x="6952" y="18395"/>
                    <a:pt x="6988" y="18362"/>
                    <a:pt x="7025" y="18325"/>
                  </a:cubicBezTo>
                  <a:cubicBezTo>
                    <a:pt x="7042" y="18308"/>
                    <a:pt x="7059" y="18295"/>
                    <a:pt x="7072" y="18278"/>
                  </a:cubicBezTo>
                  <a:cubicBezTo>
                    <a:pt x="7135" y="18215"/>
                    <a:pt x="7192" y="18155"/>
                    <a:pt x="7253" y="18094"/>
                  </a:cubicBezTo>
                  <a:cubicBezTo>
                    <a:pt x="7353" y="17994"/>
                    <a:pt x="7446" y="17891"/>
                    <a:pt x="7543" y="17787"/>
                  </a:cubicBezTo>
                  <a:lnTo>
                    <a:pt x="7553" y="17777"/>
                  </a:lnTo>
                  <a:cubicBezTo>
                    <a:pt x="7687" y="17640"/>
                    <a:pt x="7814" y="17506"/>
                    <a:pt x="7948" y="17369"/>
                  </a:cubicBezTo>
                  <a:lnTo>
                    <a:pt x="8088" y="17218"/>
                  </a:lnTo>
                  <a:lnTo>
                    <a:pt x="8175" y="17118"/>
                  </a:lnTo>
                  <a:cubicBezTo>
                    <a:pt x="8189" y="17101"/>
                    <a:pt x="8199" y="17088"/>
                    <a:pt x="8212" y="17071"/>
                  </a:cubicBezTo>
                  <a:cubicBezTo>
                    <a:pt x="8246" y="17028"/>
                    <a:pt x="8276" y="16991"/>
                    <a:pt x="8309" y="16951"/>
                  </a:cubicBezTo>
                  <a:cubicBezTo>
                    <a:pt x="8326" y="16928"/>
                    <a:pt x="8346" y="16904"/>
                    <a:pt x="8363" y="16884"/>
                  </a:cubicBezTo>
                  <a:lnTo>
                    <a:pt x="8513" y="16684"/>
                  </a:lnTo>
                  <a:cubicBezTo>
                    <a:pt x="8600" y="16567"/>
                    <a:pt x="8694" y="16449"/>
                    <a:pt x="8780" y="16332"/>
                  </a:cubicBezTo>
                  <a:cubicBezTo>
                    <a:pt x="8881" y="16202"/>
                    <a:pt x="8974" y="16068"/>
                    <a:pt x="9048" y="15925"/>
                  </a:cubicBezTo>
                  <a:cubicBezTo>
                    <a:pt x="9095" y="15834"/>
                    <a:pt x="9135" y="15741"/>
                    <a:pt x="9165" y="15640"/>
                  </a:cubicBezTo>
                  <a:cubicBezTo>
                    <a:pt x="9195" y="15553"/>
                    <a:pt x="9215" y="15467"/>
                    <a:pt x="9232" y="15373"/>
                  </a:cubicBezTo>
                  <a:cubicBezTo>
                    <a:pt x="9259" y="15229"/>
                    <a:pt x="9279" y="15079"/>
                    <a:pt x="9302" y="14932"/>
                  </a:cubicBezTo>
                  <a:cubicBezTo>
                    <a:pt x="9315" y="14855"/>
                    <a:pt x="9329" y="14781"/>
                    <a:pt x="9342" y="14711"/>
                  </a:cubicBezTo>
                  <a:cubicBezTo>
                    <a:pt x="9345" y="14681"/>
                    <a:pt x="9352" y="14651"/>
                    <a:pt x="9359" y="14617"/>
                  </a:cubicBezTo>
                  <a:cubicBezTo>
                    <a:pt x="9366" y="14581"/>
                    <a:pt x="9369" y="14537"/>
                    <a:pt x="9382" y="14500"/>
                  </a:cubicBezTo>
                  <a:lnTo>
                    <a:pt x="9382" y="14497"/>
                  </a:lnTo>
                  <a:cubicBezTo>
                    <a:pt x="9345" y="14410"/>
                    <a:pt x="9325" y="14367"/>
                    <a:pt x="9285" y="14357"/>
                  </a:cubicBezTo>
                  <a:cubicBezTo>
                    <a:pt x="9278" y="14354"/>
                    <a:pt x="9269" y="14352"/>
                    <a:pt x="9261" y="14352"/>
                  </a:cubicBezTo>
                  <a:cubicBezTo>
                    <a:pt x="9232" y="14352"/>
                    <a:pt x="9203" y="14371"/>
                    <a:pt x="9195" y="14400"/>
                  </a:cubicBezTo>
                  <a:lnTo>
                    <a:pt x="9195" y="14403"/>
                  </a:lnTo>
                  <a:cubicBezTo>
                    <a:pt x="9195" y="14410"/>
                    <a:pt x="9195" y="14410"/>
                    <a:pt x="9192" y="14413"/>
                  </a:cubicBezTo>
                  <a:cubicBezTo>
                    <a:pt x="9182" y="14437"/>
                    <a:pt x="9168" y="14460"/>
                    <a:pt x="9158" y="14484"/>
                  </a:cubicBezTo>
                  <a:cubicBezTo>
                    <a:pt x="9135" y="14527"/>
                    <a:pt x="9108" y="14564"/>
                    <a:pt x="9081" y="14601"/>
                  </a:cubicBezTo>
                  <a:cubicBezTo>
                    <a:pt x="9011" y="14698"/>
                    <a:pt x="8928" y="14784"/>
                    <a:pt x="8847" y="14871"/>
                  </a:cubicBezTo>
                  <a:cubicBezTo>
                    <a:pt x="8817" y="14901"/>
                    <a:pt x="8787" y="14935"/>
                    <a:pt x="8760" y="14965"/>
                  </a:cubicBezTo>
                  <a:cubicBezTo>
                    <a:pt x="8727" y="14998"/>
                    <a:pt x="8694" y="15035"/>
                    <a:pt x="8660" y="15069"/>
                  </a:cubicBezTo>
                  <a:cubicBezTo>
                    <a:pt x="8630" y="15102"/>
                    <a:pt x="8600" y="15136"/>
                    <a:pt x="8566" y="15172"/>
                  </a:cubicBezTo>
                  <a:cubicBezTo>
                    <a:pt x="8550" y="15196"/>
                    <a:pt x="8530" y="15216"/>
                    <a:pt x="8513" y="15236"/>
                  </a:cubicBezTo>
                  <a:cubicBezTo>
                    <a:pt x="8463" y="15296"/>
                    <a:pt x="8416" y="15353"/>
                    <a:pt x="8366" y="15413"/>
                  </a:cubicBezTo>
                  <a:cubicBezTo>
                    <a:pt x="8342" y="15440"/>
                    <a:pt x="8316" y="15473"/>
                    <a:pt x="8286" y="15503"/>
                  </a:cubicBezTo>
                  <a:cubicBezTo>
                    <a:pt x="8269" y="15523"/>
                    <a:pt x="8252" y="15540"/>
                    <a:pt x="8239" y="15563"/>
                  </a:cubicBezTo>
                  <a:cubicBezTo>
                    <a:pt x="8229" y="15570"/>
                    <a:pt x="8225" y="15580"/>
                    <a:pt x="8215" y="15587"/>
                  </a:cubicBezTo>
                  <a:cubicBezTo>
                    <a:pt x="8165" y="15640"/>
                    <a:pt x="8118" y="15691"/>
                    <a:pt x="8072" y="15747"/>
                  </a:cubicBezTo>
                  <a:cubicBezTo>
                    <a:pt x="7975" y="15841"/>
                    <a:pt x="7874" y="15938"/>
                    <a:pt x="7774" y="16032"/>
                  </a:cubicBezTo>
                  <a:cubicBezTo>
                    <a:pt x="7727" y="16075"/>
                    <a:pt x="7680" y="16122"/>
                    <a:pt x="7640" y="16169"/>
                  </a:cubicBezTo>
                  <a:lnTo>
                    <a:pt x="7587" y="16222"/>
                  </a:lnTo>
                  <a:lnTo>
                    <a:pt x="7510" y="16309"/>
                  </a:lnTo>
                  <a:cubicBezTo>
                    <a:pt x="7493" y="16332"/>
                    <a:pt x="7477" y="16349"/>
                    <a:pt x="7460" y="16369"/>
                  </a:cubicBezTo>
                  <a:cubicBezTo>
                    <a:pt x="7456" y="16373"/>
                    <a:pt x="7446" y="16383"/>
                    <a:pt x="7443" y="16389"/>
                  </a:cubicBezTo>
                  <a:lnTo>
                    <a:pt x="7366" y="16490"/>
                  </a:lnTo>
                  <a:cubicBezTo>
                    <a:pt x="7349" y="16516"/>
                    <a:pt x="7329" y="16540"/>
                    <a:pt x="7313" y="16567"/>
                  </a:cubicBezTo>
                  <a:cubicBezTo>
                    <a:pt x="7283" y="16603"/>
                    <a:pt x="7259" y="16640"/>
                    <a:pt x="7229" y="16684"/>
                  </a:cubicBezTo>
                  <a:cubicBezTo>
                    <a:pt x="7189" y="16740"/>
                    <a:pt x="7146" y="16804"/>
                    <a:pt x="7105" y="16864"/>
                  </a:cubicBezTo>
                  <a:cubicBezTo>
                    <a:pt x="7089" y="16887"/>
                    <a:pt x="7072" y="16914"/>
                    <a:pt x="7049" y="16938"/>
                  </a:cubicBezTo>
                  <a:lnTo>
                    <a:pt x="6988" y="17025"/>
                  </a:lnTo>
                  <a:cubicBezTo>
                    <a:pt x="6982" y="17031"/>
                    <a:pt x="6982" y="17035"/>
                    <a:pt x="6978" y="17035"/>
                  </a:cubicBezTo>
                  <a:cubicBezTo>
                    <a:pt x="6978" y="17031"/>
                    <a:pt x="6982" y="17031"/>
                    <a:pt x="6982" y="17025"/>
                  </a:cubicBezTo>
                  <a:lnTo>
                    <a:pt x="6982" y="17025"/>
                  </a:lnTo>
                  <a:cubicBezTo>
                    <a:pt x="6958" y="17065"/>
                    <a:pt x="6928" y="17098"/>
                    <a:pt x="6905" y="17135"/>
                  </a:cubicBezTo>
                  <a:cubicBezTo>
                    <a:pt x="6893" y="17150"/>
                    <a:pt x="6881" y="17168"/>
                    <a:pt x="6869" y="17183"/>
                  </a:cubicBezTo>
                  <a:lnTo>
                    <a:pt x="6869" y="17183"/>
                  </a:lnTo>
                  <a:cubicBezTo>
                    <a:pt x="6865" y="17186"/>
                    <a:pt x="6864" y="17189"/>
                    <a:pt x="6861" y="17192"/>
                  </a:cubicBezTo>
                  <a:cubicBezTo>
                    <a:pt x="6861" y="17188"/>
                    <a:pt x="6865" y="17188"/>
                    <a:pt x="6865" y="17185"/>
                  </a:cubicBezTo>
                  <a:lnTo>
                    <a:pt x="6865" y="17185"/>
                  </a:lnTo>
                  <a:cubicBezTo>
                    <a:pt x="6694" y="17406"/>
                    <a:pt x="6514" y="17623"/>
                    <a:pt x="6343" y="17850"/>
                  </a:cubicBezTo>
                  <a:cubicBezTo>
                    <a:pt x="6256" y="17961"/>
                    <a:pt x="6169" y="18078"/>
                    <a:pt x="6079" y="18195"/>
                  </a:cubicBezTo>
                  <a:cubicBezTo>
                    <a:pt x="6039" y="18255"/>
                    <a:pt x="5992" y="18308"/>
                    <a:pt x="5942" y="18362"/>
                  </a:cubicBezTo>
                  <a:cubicBezTo>
                    <a:pt x="5895" y="18419"/>
                    <a:pt x="5852" y="18462"/>
                    <a:pt x="5805" y="18512"/>
                  </a:cubicBezTo>
                  <a:lnTo>
                    <a:pt x="5801" y="18519"/>
                  </a:lnTo>
                  <a:cubicBezTo>
                    <a:pt x="5779" y="18542"/>
                    <a:pt x="5756" y="18561"/>
                    <a:pt x="5736" y="18587"/>
                  </a:cubicBezTo>
                  <a:lnTo>
                    <a:pt x="5736" y="18587"/>
                  </a:lnTo>
                  <a:lnTo>
                    <a:pt x="5738" y="18586"/>
                  </a:lnTo>
                  <a:lnTo>
                    <a:pt x="5738" y="18586"/>
                  </a:lnTo>
                  <a:cubicBezTo>
                    <a:pt x="5718" y="18606"/>
                    <a:pt x="5694" y="18629"/>
                    <a:pt x="5671" y="18653"/>
                  </a:cubicBezTo>
                  <a:cubicBezTo>
                    <a:pt x="5628" y="18696"/>
                    <a:pt x="5584" y="18743"/>
                    <a:pt x="5537" y="18787"/>
                  </a:cubicBezTo>
                  <a:lnTo>
                    <a:pt x="5387" y="18924"/>
                  </a:lnTo>
                  <a:cubicBezTo>
                    <a:pt x="5283" y="19021"/>
                    <a:pt x="5176" y="19114"/>
                    <a:pt x="5076" y="19211"/>
                  </a:cubicBezTo>
                  <a:cubicBezTo>
                    <a:pt x="4972" y="19311"/>
                    <a:pt x="4872" y="19412"/>
                    <a:pt x="4772" y="19512"/>
                  </a:cubicBezTo>
                  <a:lnTo>
                    <a:pt x="4625" y="19659"/>
                  </a:lnTo>
                  <a:cubicBezTo>
                    <a:pt x="4571" y="19713"/>
                    <a:pt x="4518" y="19766"/>
                    <a:pt x="4464" y="19826"/>
                  </a:cubicBezTo>
                  <a:cubicBezTo>
                    <a:pt x="4447" y="19846"/>
                    <a:pt x="4424" y="19863"/>
                    <a:pt x="4404" y="19880"/>
                  </a:cubicBezTo>
                  <a:lnTo>
                    <a:pt x="4374" y="19910"/>
                  </a:lnTo>
                  <a:lnTo>
                    <a:pt x="4300" y="19960"/>
                  </a:lnTo>
                  <a:lnTo>
                    <a:pt x="4290" y="19967"/>
                  </a:lnTo>
                  <a:cubicBezTo>
                    <a:pt x="4330" y="19893"/>
                    <a:pt x="4364" y="19816"/>
                    <a:pt x="4397" y="19743"/>
                  </a:cubicBezTo>
                  <a:lnTo>
                    <a:pt x="4521" y="19442"/>
                  </a:lnTo>
                  <a:cubicBezTo>
                    <a:pt x="4601" y="19241"/>
                    <a:pt x="4681" y="19041"/>
                    <a:pt x="4755" y="18837"/>
                  </a:cubicBezTo>
                  <a:cubicBezTo>
                    <a:pt x="4832" y="18619"/>
                    <a:pt x="4909" y="18402"/>
                    <a:pt x="4976" y="18185"/>
                  </a:cubicBezTo>
                  <a:cubicBezTo>
                    <a:pt x="4986" y="18161"/>
                    <a:pt x="4989" y="18141"/>
                    <a:pt x="4999" y="18121"/>
                  </a:cubicBezTo>
                  <a:cubicBezTo>
                    <a:pt x="5016" y="18091"/>
                    <a:pt x="5036" y="18068"/>
                    <a:pt x="5053" y="18038"/>
                  </a:cubicBezTo>
                  <a:cubicBezTo>
                    <a:pt x="5083" y="17994"/>
                    <a:pt x="5106" y="17951"/>
                    <a:pt x="5136" y="17904"/>
                  </a:cubicBezTo>
                  <a:cubicBezTo>
                    <a:pt x="5149" y="17887"/>
                    <a:pt x="5156" y="17867"/>
                    <a:pt x="5170" y="17844"/>
                  </a:cubicBezTo>
                  <a:cubicBezTo>
                    <a:pt x="5183" y="17824"/>
                    <a:pt x="5193" y="17804"/>
                    <a:pt x="5206" y="17777"/>
                  </a:cubicBezTo>
                  <a:cubicBezTo>
                    <a:pt x="5226" y="17737"/>
                    <a:pt x="5253" y="17693"/>
                    <a:pt x="5273" y="17653"/>
                  </a:cubicBezTo>
                  <a:cubicBezTo>
                    <a:pt x="5320" y="17556"/>
                    <a:pt x="5370" y="17466"/>
                    <a:pt x="5417" y="17369"/>
                  </a:cubicBezTo>
                  <a:cubicBezTo>
                    <a:pt x="5440" y="17319"/>
                    <a:pt x="5467" y="17272"/>
                    <a:pt x="5487" y="17222"/>
                  </a:cubicBezTo>
                  <a:cubicBezTo>
                    <a:pt x="5507" y="17182"/>
                    <a:pt x="5527" y="17142"/>
                    <a:pt x="5551" y="17105"/>
                  </a:cubicBezTo>
                  <a:cubicBezTo>
                    <a:pt x="5551" y="17101"/>
                    <a:pt x="5554" y="17101"/>
                    <a:pt x="5554" y="17098"/>
                  </a:cubicBezTo>
                  <a:lnTo>
                    <a:pt x="5554" y="17138"/>
                  </a:lnTo>
                  <a:cubicBezTo>
                    <a:pt x="5601" y="17101"/>
                    <a:pt x="5644" y="17058"/>
                    <a:pt x="5684" y="17008"/>
                  </a:cubicBezTo>
                  <a:cubicBezTo>
                    <a:pt x="5701" y="16988"/>
                    <a:pt x="5718" y="16968"/>
                    <a:pt x="5728" y="16941"/>
                  </a:cubicBezTo>
                  <a:cubicBezTo>
                    <a:pt x="5745" y="16918"/>
                    <a:pt x="5758" y="16887"/>
                    <a:pt x="5771" y="16857"/>
                  </a:cubicBezTo>
                  <a:cubicBezTo>
                    <a:pt x="5801" y="16787"/>
                    <a:pt x="5828" y="16717"/>
                    <a:pt x="5855" y="16647"/>
                  </a:cubicBezTo>
                  <a:cubicBezTo>
                    <a:pt x="5858" y="16637"/>
                    <a:pt x="5868" y="16630"/>
                    <a:pt x="5872" y="16620"/>
                  </a:cubicBezTo>
                  <a:cubicBezTo>
                    <a:pt x="5929" y="16536"/>
                    <a:pt x="5985" y="16453"/>
                    <a:pt x="6029" y="16366"/>
                  </a:cubicBezTo>
                  <a:lnTo>
                    <a:pt x="6169" y="16102"/>
                  </a:lnTo>
                  <a:cubicBezTo>
                    <a:pt x="6213" y="16005"/>
                    <a:pt x="6260" y="15915"/>
                    <a:pt x="6310" y="15821"/>
                  </a:cubicBezTo>
                  <a:cubicBezTo>
                    <a:pt x="6353" y="15751"/>
                    <a:pt x="6390" y="15684"/>
                    <a:pt x="6437" y="15617"/>
                  </a:cubicBezTo>
                  <a:cubicBezTo>
                    <a:pt x="6480" y="15547"/>
                    <a:pt x="6530" y="15480"/>
                    <a:pt x="6580" y="15410"/>
                  </a:cubicBezTo>
                  <a:cubicBezTo>
                    <a:pt x="6611" y="15370"/>
                    <a:pt x="6637" y="15333"/>
                    <a:pt x="6661" y="15299"/>
                  </a:cubicBezTo>
                  <a:cubicBezTo>
                    <a:pt x="6681" y="15269"/>
                    <a:pt x="6704" y="15236"/>
                    <a:pt x="6724" y="15209"/>
                  </a:cubicBezTo>
                  <a:cubicBezTo>
                    <a:pt x="6758" y="15159"/>
                    <a:pt x="6788" y="15102"/>
                    <a:pt x="6811" y="15045"/>
                  </a:cubicBezTo>
                  <a:cubicBezTo>
                    <a:pt x="6875" y="14925"/>
                    <a:pt x="6932" y="14798"/>
                    <a:pt x="6992" y="14677"/>
                  </a:cubicBezTo>
                  <a:cubicBezTo>
                    <a:pt x="7028" y="14597"/>
                    <a:pt x="7072" y="14514"/>
                    <a:pt x="7109" y="14433"/>
                  </a:cubicBezTo>
                  <a:cubicBezTo>
                    <a:pt x="7146" y="14357"/>
                    <a:pt x="7189" y="14280"/>
                    <a:pt x="7226" y="14199"/>
                  </a:cubicBezTo>
                  <a:cubicBezTo>
                    <a:pt x="7246" y="14166"/>
                    <a:pt x="7263" y="14129"/>
                    <a:pt x="7283" y="14096"/>
                  </a:cubicBezTo>
                  <a:lnTo>
                    <a:pt x="7346" y="13995"/>
                  </a:lnTo>
                  <a:cubicBezTo>
                    <a:pt x="7373" y="13959"/>
                    <a:pt x="7396" y="13922"/>
                    <a:pt x="7416" y="13882"/>
                  </a:cubicBezTo>
                  <a:cubicBezTo>
                    <a:pt x="7446" y="13838"/>
                    <a:pt x="7473" y="13791"/>
                    <a:pt x="7497" y="13745"/>
                  </a:cubicBezTo>
                  <a:cubicBezTo>
                    <a:pt x="7510" y="13725"/>
                    <a:pt x="7523" y="13698"/>
                    <a:pt x="7533" y="13678"/>
                  </a:cubicBezTo>
                  <a:cubicBezTo>
                    <a:pt x="7547" y="13654"/>
                    <a:pt x="7563" y="13624"/>
                    <a:pt x="7577" y="13598"/>
                  </a:cubicBezTo>
                  <a:cubicBezTo>
                    <a:pt x="7597" y="13557"/>
                    <a:pt x="7617" y="13514"/>
                    <a:pt x="7637" y="13477"/>
                  </a:cubicBezTo>
                  <a:cubicBezTo>
                    <a:pt x="7657" y="13427"/>
                    <a:pt x="7677" y="13380"/>
                    <a:pt x="7694" y="13330"/>
                  </a:cubicBezTo>
                  <a:cubicBezTo>
                    <a:pt x="7714" y="13277"/>
                    <a:pt x="7737" y="13226"/>
                    <a:pt x="7757" y="13173"/>
                  </a:cubicBezTo>
                  <a:cubicBezTo>
                    <a:pt x="7791" y="13076"/>
                    <a:pt x="7828" y="12986"/>
                    <a:pt x="7861" y="12889"/>
                  </a:cubicBezTo>
                  <a:cubicBezTo>
                    <a:pt x="7894" y="12795"/>
                    <a:pt x="7928" y="12708"/>
                    <a:pt x="7961" y="12618"/>
                  </a:cubicBezTo>
                  <a:cubicBezTo>
                    <a:pt x="7995" y="12518"/>
                    <a:pt x="8025" y="12421"/>
                    <a:pt x="8055" y="12320"/>
                  </a:cubicBezTo>
                  <a:cubicBezTo>
                    <a:pt x="8112" y="12120"/>
                    <a:pt x="8159" y="11919"/>
                    <a:pt x="8199" y="11715"/>
                  </a:cubicBezTo>
                  <a:cubicBezTo>
                    <a:pt x="8209" y="11665"/>
                    <a:pt x="8222" y="11608"/>
                    <a:pt x="8229" y="11558"/>
                  </a:cubicBezTo>
                  <a:cubicBezTo>
                    <a:pt x="8235" y="11508"/>
                    <a:pt x="8246" y="11454"/>
                    <a:pt x="8252" y="11404"/>
                  </a:cubicBezTo>
                  <a:cubicBezTo>
                    <a:pt x="8262" y="11354"/>
                    <a:pt x="8266" y="11301"/>
                    <a:pt x="8269" y="11250"/>
                  </a:cubicBezTo>
                  <a:cubicBezTo>
                    <a:pt x="8276" y="11200"/>
                    <a:pt x="8276" y="11150"/>
                    <a:pt x="8279" y="11100"/>
                  </a:cubicBezTo>
                  <a:cubicBezTo>
                    <a:pt x="8282" y="11000"/>
                    <a:pt x="8279" y="10899"/>
                    <a:pt x="8279" y="10799"/>
                  </a:cubicBezTo>
                  <a:cubicBezTo>
                    <a:pt x="8276" y="10702"/>
                    <a:pt x="8276" y="10602"/>
                    <a:pt x="8269" y="10505"/>
                  </a:cubicBezTo>
                  <a:lnTo>
                    <a:pt x="8269" y="10361"/>
                  </a:lnTo>
                  <a:cubicBezTo>
                    <a:pt x="8269" y="10334"/>
                    <a:pt x="8269" y="10304"/>
                    <a:pt x="8276" y="10281"/>
                  </a:cubicBezTo>
                  <a:cubicBezTo>
                    <a:pt x="8276" y="10251"/>
                    <a:pt x="8279" y="10221"/>
                    <a:pt x="8282" y="10197"/>
                  </a:cubicBezTo>
                  <a:cubicBezTo>
                    <a:pt x="8292" y="10100"/>
                    <a:pt x="8299" y="10010"/>
                    <a:pt x="8309" y="9913"/>
                  </a:cubicBezTo>
                  <a:cubicBezTo>
                    <a:pt x="8316" y="9809"/>
                    <a:pt x="8319" y="9702"/>
                    <a:pt x="8329" y="9599"/>
                  </a:cubicBezTo>
                  <a:cubicBezTo>
                    <a:pt x="8332" y="9499"/>
                    <a:pt x="8336" y="9402"/>
                    <a:pt x="8349" y="9308"/>
                  </a:cubicBezTo>
                  <a:cubicBezTo>
                    <a:pt x="8352" y="9274"/>
                    <a:pt x="8359" y="9241"/>
                    <a:pt x="8366" y="9208"/>
                  </a:cubicBezTo>
                  <a:cubicBezTo>
                    <a:pt x="8383" y="9168"/>
                    <a:pt x="8396" y="9127"/>
                    <a:pt x="8409" y="9084"/>
                  </a:cubicBezTo>
                  <a:cubicBezTo>
                    <a:pt x="8416" y="9047"/>
                    <a:pt x="8429" y="9007"/>
                    <a:pt x="8429" y="8967"/>
                  </a:cubicBezTo>
                  <a:cubicBezTo>
                    <a:pt x="8429" y="8950"/>
                    <a:pt x="8429" y="8930"/>
                    <a:pt x="8426" y="8913"/>
                  </a:cubicBezTo>
                  <a:cubicBezTo>
                    <a:pt x="8419" y="8907"/>
                    <a:pt x="8419" y="8897"/>
                    <a:pt x="8416" y="8890"/>
                  </a:cubicBezTo>
                  <a:cubicBezTo>
                    <a:pt x="8413" y="8885"/>
                    <a:pt x="8407" y="8882"/>
                    <a:pt x="8401" y="8882"/>
                  </a:cubicBezTo>
                  <a:cubicBezTo>
                    <a:pt x="8394" y="8882"/>
                    <a:pt x="8388" y="8885"/>
                    <a:pt x="8383" y="8890"/>
                  </a:cubicBezTo>
                  <a:cubicBezTo>
                    <a:pt x="8369" y="8900"/>
                    <a:pt x="8369" y="8923"/>
                    <a:pt x="8369" y="8940"/>
                  </a:cubicBezTo>
                  <a:cubicBezTo>
                    <a:pt x="8363" y="9010"/>
                    <a:pt x="8346" y="9077"/>
                    <a:pt x="8332" y="9147"/>
                  </a:cubicBezTo>
                  <a:cubicBezTo>
                    <a:pt x="8302" y="9214"/>
                    <a:pt x="8276" y="9278"/>
                    <a:pt x="8242" y="9341"/>
                  </a:cubicBezTo>
                  <a:cubicBezTo>
                    <a:pt x="8212" y="9402"/>
                    <a:pt x="8179" y="9465"/>
                    <a:pt x="8149" y="9529"/>
                  </a:cubicBezTo>
                  <a:cubicBezTo>
                    <a:pt x="8115" y="9599"/>
                    <a:pt x="8082" y="9666"/>
                    <a:pt x="8048" y="9736"/>
                  </a:cubicBezTo>
                  <a:cubicBezTo>
                    <a:pt x="8018" y="9799"/>
                    <a:pt x="7985" y="9860"/>
                    <a:pt x="7951" y="9920"/>
                  </a:cubicBezTo>
                  <a:cubicBezTo>
                    <a:pt x="7928" y="9967"/>
                    <a:pt x="7901" y="10010"/>
                    <a:pt x="7874" y="10054"/>
                  </a:cubicBezTo>
                  <a:cubicBezTo>
                    <a:pt x="7861" y="10077"/>
                    <a:pt x="7848" y="10094"/>
                    <a:pt x="7834" y="10114"/>
                  </a:cubicBezTo>
                  <a:cubicBezTo>
                    <a:pt x="7818" y="10134"/>
                    <a:pt x="7808" y="10154"/>
                    <a:pt x="7791" y="10181"/>
                  </a:cubicBezTo>
                  <a:lnTo>
                    <a:pt x="7690" y="10304"/>
                  </a:lnTo>
                  <a:cubicBezTo>
                    <a:pt x="7627" y="10381"/>
                    <a:pt x="7560" y="10455"/>
                    <a:pt x="7493" y="10535"/>
                  </a:cubicBezTo>
                  <a:cubicBezTo>
                    <a:pt x="7456" y="10582"/>
                    <a:pt x="7416" y="10629"/>
                    <a:pt x="7390" y="10679"/>
                  </a:cubicBezTo>
                  <a:cubicBezTo>
                    <a:pt x="7343" y="10749"/>
                    <a:pt x="7299" y="10829"/>
                    <a:pt x="7263" y="10903"/>
                  </a:cubicBezTo>
                  <a:cubicBezTo>
                    <a:pt x="7256" y="10923"/>
                    <a:pt x="7246" y="10940"/>
                    <a:pt x="7239" y="10963"/>
                  </a:cubicBezTo>
                  <a:cubicBezTo>
                    <a:pt x="7229" y="10986"/>
                    <a:pt x="7216" y="11006"/>
                    <a:pt x="7209" y="11033"/>
                  </a:cubicBezTo>
                  <a:cubicBezTo>
                    <a:pt x="7192" y="11080"/>
                    <a:pt x="7176" y="11120"/>
                    <a:pt x="7159" y="11167"/>
                  </a:cubicBezTo>
                  <a:cubicBezTo>
                    <a:pt x="7122" y="11267"/>
                    <a:pt x="7082" y="11364"/>
                    <a:pt x="7045" y="11464"/>
                  </a:cubicBezTo>
                  <a:cubicBezTo>
                    <a:pt x="7039" y="11488"/>
                    <a:pt x="7025" y="11515"/>
                    <a:pt x="7018" y="11538"/>
                  </a:cubicBezTo>
                  <a:cubicBezTo>
                    <a:pt x="6978" y="11632"/>
                    <a:pt x="6942" y="11719"/>
                    <a:pt x="6905" y="11809"/>
                  </a:cubicBezTo>
                  <a:cubicBezTo>
                    <a:pt x="6888" y="11856"/>
                    <a:pt x="6868" y="11906"/>
                    <a:pt x="6851" y="11953"/>
                  </a:cubicBezTo>
                  <a:cubicBezTo>
                    <a:pt x="6835" y="12003"/>
                    <a:pt x="6818" y="12056"/>
                    <a:pt x="6801" y="12106"/>
                  </a:cubicBezTo>
                  <a:cubicBezTo>
                    <a:pt x="6771" y="12207"/>
                    <a:pt x="6751" y="12307"/>
                    <a:pt x="6724" y="12407"/>
                  </a:cubicBezTo>
                  <a:cubicBezTo>
                    <a:pt x="6704" y="12501"/>
                    <a:pt x="6684" y="12591"/>
                    <a:pt x="6657" y="12685"/>
                  </a:cubicBezTo>
                  <a:cubicBezTo>
                    <a:pt x="6637" y="12768"/>
                    <a:pt x="6611" y="12855"/>
                    <a:pt x="6587" y="12939"/>
                  </a:cubicBezTo>
                  <a:cubicBezTo>
                    <a:pt x="6560" y="13026"/>
                    <a:pt x="6540" y="13119"/>
                    <a:pt x="6520" y="13210"/>
                  </a:cubicBezTo>
                  <a:cubicBezTo>
                    <a:pt x="6484" y="13387"/>
                    <a:pt x="6453" y="13561"/>
                    <a:pt x="6417" y="13738"/>
                  </a:cubicBezTo>
                  <a:cubicBezTo>
                    <a:pt x="6373" y="13932"/>
                    <a:pt x="6323" y="14126"/>
                    <a:pt x="6276" y="14323"/>
                  </a:cubicBezTo>
                  <a:cubicBezTo>
                    <a:pt x="6256" y="14423"/>
                    <a:pt x="6233" y="14517"/>
                    <a:pt x="6209" y="14617"/>
                  </a:cubicBezTo>
                  <a:cubicBezTo>
                    <a:pt x="6186" y="14728"/>
                    <a:pt x="6159" y="14835"/>
                    <a:pt x="6132" y="14948"/>
                  </a:cubicBezTo>
                  <a:cubicBezTo>
                    <a:pt x="6106" y="15042"/>
                    <a:pt x="6082" y="15129"/>
                    <a:pt x="6052" y="15219"/>
                  </a:cubicBezTo>
                  <a:cubicBezTo>
                    <a:pt x="6025" y="15303"/>
                    <a:pt x="5999" y="15386"/>
                    <a:pt x="5972" y="15470"/>
                  </a:cubicBezTo>
                  <a:cubicBezTo>
                    <a:pt x="5918" y="15650"/>
                    <a:pt x="5858" y="15828"/>
                    <a:pt x="5815" y="16005"/>
                  </a:cubicBezTo>
                  <a:cubicBezTo>
                    <a:pt x="5808" y="16015"/>
                    <a:pt x="5808" y="16028"/>
                    <a:pt x="5805" y="16035"/>
                  </a:cubicBezTo>
                  <a:lnTo>
                    <a:pt x="5805" y="16032"/>
                  </a:lnTo>
                  <a:cubicBezTo>
                    <a:pt x="5805" y="16038"/>
                    <a:pt x="5801" y="16045"/>
                    <a:pt x="5801" y="16052"/>
                  </a:cubicBezTo>
                  <a:cubicBezTo>
                    <a:pt x="5765" y="16199"/>
                    <a:pt x="5731" y="16346"/>
                    <a:pt x="5698" y="16490"/>
                  </a:cubicBezTo>
                  <a:cubicBezTo>
                    <a:pt x="5681" y="16546"/>
                    <a:pt x="5668" y="16603"/>
                    <a:pt x="5651" y="16657"/>
                  </a:cubicBezTo>
                  <a:cubicBezTo>
                    <a:pt x="5648" y="16670"/>
                    <a:pt x="5641" y="16687"/>
                    <a:pt x="5638" y="16700"/>
                  </a:cubicBezTo>
                  <a:cubicBezTo>
                    <a:pt x="5621" y="16720"/>
                    <a:pt x="5604" y="16747"/>
                    <a:pt x="5591" y="16767"/>
                  </a:cubicBezTo>
                  <a:cubicBezTo>
                    <a:pt x="5564" y="16807"/>
                    <a:pt x="5537" y="16851"/>
                    <a:pt x="5507" y="16891"/>
                  </a:cubicBezTo>
                  <a:cubicBezTo>
                    <a:pt x="5480" y="16938"/>
                    <a:pt x="5450" y="16988"/>
                    <a:pt x="5424" y="17035"/>
                  </a:cubicBezTo>
                  <a:cubicBezTo>
                    <a:pt x="5414" y="17055"/>
                    <a:pt x="5404" y="17075"/>
                    <a:pt x="5390" y="17098"/>
                  </a:cubicBezTo>
                  <a:cubicBezTo>
                    <a:pt x="5384" y="17118"/>
                    <a:pt x="5370" y="17135"/>
                    <a:pt x="5363" y="17155"/>
                  </a:cubicBezTo>
                  <a:cubicBezTo>
                    <a:pt x="5340" y="17202"/>
                    <a:pt x="5320" y="17249"/>
                    <a:pt x="5300" y="17289"/>
                  </a:cubicBezTo>
                  <a:cubicBezTo>
                    <a:pt x="5253" y="17389"/>
                    <a:pt x="5206" y="17486"/>
                    <a:pt x="5163" y="17586"/>
                  </a:cubicBezTo>
                  <a:cubicBezTo>
                    <a:pt x="5156" y="17593"/>
                    <a:pt x="5153" y="17603"/>
                    <a:pt x="5149" y="17616"/>
                  </a:cubicBezTo>
                  <a:cubicBezTo>
                    <a:pt x="5156" y="17590"/>
                    <a:pt x="5163" y="17566"/>
                    <a:pt x="5170" y="17539"/>
                  </a:cubicBezTo>
                  <a:cubicBezTo>
                    <a:pt x="5193" y="17442"/>
                    <a:pt x="5220" y="17342"/>
                    <a:pt x="5250" y="17245"/>
                  </a:cubicBezTo>
                  <a:cubicBezTo>
                    <a:pt x="5277" y="17138"/>
                    <a:pt x="5313" y="17035"/>
                    <a:pt x="5347" y="16924"/>
                  </a:cubicBezTo>
                  <a:cubicBezTo>
                    <a:pt x="5407" y="16724"/>
                    <a:pt x="5447" y="16516"/>
                    <a:pt x="5484" y="16312"/>
                  </a:cubicBezTo>
                  <a:cubicBezTo>
                    <a:pt x="5521" y="16105"/>
                    <a:pt x="5554" y="15898"/>
                    <a:pt x="5574" y="15694"/>
                  </a:cubicBezTo>
                  <a:cubicBezTo>
                    <a:pt x="5601" y="15470"/>
                    <a:pt x="5618" y="15249"/>
                    <a:pt x="5641" y="15032"/>
                  </a:cubicBezTo>
                  <a:lnTo>
                    <a:pt x="5641" y="15019"/>
                  </a:lnTo>
                  <a:cubicBezTo>
                    <a:pt x="5664" y="15012"/>
                    <a:pt x="5684" y="14985"/>
                    <a:pt x="5674" y="14965"/>
                  </a:cubicBezTo>
                  <a:cubicBezTo>
                    <a:pt x="5668" y="14938"/>
                    <a:pt x="5664" y="14915"/>
                    <a:pt x="5658" y="14888"/>
                  </a:cubicBezTo>
                  <a:cubicBezTo>
                    <a:pt x="5674" y="14771"/>
                    <a:pt x="5688" y="14654"/>
                    <a:pt x="5704" y="14537"/>
                  </a:cubicBezTo>
                  <a:cubicBezTo>
                    <a:pt x="5725" y="14350"/>
                    <a:pt x="5751" y="14163"/>
                    <a:pt x="5771" y="13975"/>
                  </a:cubicBezTo>
                  <a:cubicBezTo>
                    <a:pt x="5788" y="13808"/>
                    <a:pt x="5801" y="13641"/>
                    <a:pt x="5808" y="13477"/>
                  </a:cubicBezTo>
                  <a:cubicBezTo>
                    <a:pt x="5818" y="13307"/>
                    <a:pt x="5822" y="13133"/>
                    <a:pt x="5822" y="12962"/>
                  </a:cubicBezTo>
                  <a:lnTo>
                    <a:pt x="5822" y="12859"/>
                  </a:lnTo>
                  <a:cubicBezTo>
                    <a:pt x="5832" y="12825"/>
                    <a:pt x="5835" y="12788"/>
                    <a:pt x="5842" y="12755"/>
                  </a:cubicBezTo>
                  <a:cubicBezTo>
                    <a:pt x="5882" y="12564"/>
                    <a:pt x="5918" y="12374"/>
                    <a:pt x="5949" y="12187"/>
                  </a:cubicBezTo>
                  <a:cubicBezTo>
                    <a:pt x="5965" y="12090"/>
                    <a:pt x="5972" y="11993"/>
                    <a:pt x="5985" y="11896"/>
                  </a:cubicBezTo>
                  <a:cubicBezTo>
                    <a:pt x="5989" y="11856"/>
                    <a:pt x="5992" y="11809"/>
                    <a:pt x="5992" y="11769"/>
                  </a:cubicBezTo>
                  <a:cubicBezTo>
                    <a:pt x="5999" y="11722"/>
                    <a:pt x="5999" y="11675"/>
                    <a:pt x="6002" y="11625"/>
                  </a:cubicBezTo>
                  <a:cubicBezTo>
                    <a:pt x="6009" y="11438"/>
                    <a:pt x="6015" y="11250"/>
                    <a:pt x="6015" y="11060"/>
                  </a:cubicBezTo>
                  <a:cubicBezTo>
                    <a:pt x="6015" y="10960"/>
                    <a:pt x="6015" y="10859"/>
                    <a:pt x="6009" y="10759"/>
                  </a:cubicBezTo>
                  <a:lnTo>
                    <a:pt x="5999" y="10498"/>
                  </a:lnTo>
                  <a:cubicBezTo>
                    <a:pt x="6019" y="10455"/>
                    <a:pt x="6035" y="10415"/>
                    <a:pt x="6056" y="10374"/>
                  </a:cubicBezTo>
                  <a:cubicBezTo>
                    <a:pt x="6089" y="10308"/>
                    <a:pt x="6126" y="10237"/>
                    <a:pt x="6159" y="10171"/>
                  </a:cubicBezTo>
                  <a:lnTo>
                    <a:pt x="6209" y="10084"/>
                  </a:lnTo>
                  <a:cubicBezTo>
                    <a:pt x="6226" y="10057"/>
                    <a:pt x="6243" y="10033"/>
                    <a:pt x="6256" y="10007"/>
                  </a:cubicBezTo>
                  <a:cubicBezTo>
                    <a:pt x="6286" y="9963"/>
                    <a:pt x="6320" y="9916"/>
                    <a:pt x="6353" y="9870"/>
                  </a:cubicBezTo>
                  <a:cubicBezTo>
                    <a:pt x="6383" y="9833"/>
                    <a:pt x="6410" y="9799"/>
                    <a:pt x="6440" y="9763"/>
                  </a:cubicBezTo>
                  <a:cubicBezTo>
                    <a:pt x="6470" y="9723"/>
                    <a:pt x="6504" y="9689"/>
                    <a:pt x="6530" y="9656"/>
                  </a:cubicBezTo>
                  <a:cubicBezTo>
                    <a:pt x="6560" y="9622"/>
                    <a:pt x="6591" y="9589"/>
                    <a:pt x="6624" y="9555"/>
                  </a:cubicBezTo>
                  <a:cubicBezTo>
                    <a:pt x="6654" y="9529"/>
                    <a:pt x="6677" y="9495"/>
                    <a:pt x="6708" y="9462"/>
                  </a:cubicBezTo>
                  <a:cubicBezTo>
                    <a:pt x="6728" y="9435"/>
                    <a:pt x="6754" y="9412"/>
                    <a:pt x="6774" y="9381"/>
                  </a:cubicBezTo>
                  <a:cubicBezTo>
                    <a:pt x="6798" y="9348"/>
                    <a:pt x="6828" y="9318"/>
                    <a:pt x="6855" y="9285"/>
                  </a:cubicBezTo>
                  <a:cubicBezTo>
                    <a:pt x="6878" y="9248"/>
                    <a:pt x="6908" y="9211"/>
                    <a:pt x="6932" y="9178"/>
                  </a:cubicBezTo>
                  <a:cubicBezTo>
                    <a:pt x="6958" y="9144"/>
                    <a:pt x="6978" y="9111"/>
                    <a:pt x="7005" y="9071"/>
                  </a:cubicBezTo>
                  <a:cubicBezTo>
                    <a:pt x="7092" y="8943"/>
                    <a:pt x="7172" y="8813"/>
                    <a:pt x="7256" y="8679"/>
                  </a:cubicBezTo>
                  <a:cubicBezTo>
                    <a:pt x="7296" y="8613"/>
                    <a:pt x="7339" y="8549"/>
                    <a:pt x="7376" y="8482"/>
                  </a:cubicBezTo>
                  <a:cubicBezTo>
                    <a:pt x="7393" y="8452"/>
                    <a:pt x="7413" y="8425"/>
                    <a:pt x="7430" y="8392"/>
                  </a:cubicBezTo>
                  <a:cubicBezTo>
                    <a:pt x="7450" y="8352"/>
                    <a:pt x="7477" y="8315"/>
                    <a:pt x="7497" y="8275"/>
                  </a:cubicBezTo>
                  <a:cubicBezTo>
                    <a:pt x="7517" y="8231"/>
                    <a:pt x="7540" y="8195"/>
                    <a:pt x="7563" y="8151"/>
                  </a:cubicBezTo>
                  <a:cubicBezTo>
                    <a:pt x="7580" y="8118"/>
                    <a:pt x="7597" y="8091"/>
                    <a:pt x="7610" y="8057"/>
                  </a:cubicBezTo>
                  <a:cubicBezTo>
                    <a:pt x="7627" y="8027"/>
                    <a:pt x="7640" y="7994"/>
                    <a:pt x="7650" y="7964"/>
                  </a:cubicBezTo>
                  <a:cubicBezTo>
                    <a:pt x="7664" y="7934"/>
                    <a:pt x="7674" y="7910"/>
                    <a:pt x="7684" y="7880"/>
                  </a:cubicBezTo>
                  <a:cubicBezTo>
                    <a:pt x="7690" y="7867"/>
                    <a:pt x="7697" y="7857"/>
                    <a:pt x="7701" y="7844"/>
                  </a:cubicBezTo>
                  <a:cubicBezTo>
                    <a:pt x="7721" y="7797"/>
                    <a:pt x="7731" y="7757"/>
                    <a:pt x="7747" y="7710"/>
                  </a:cubicBezTo>
                  <a:cubicBezTo>
                    <a:pt x="7761" y="7673"/>
                    <a:pt x="7767" y="7633"/>
                    <a:pt x="7781" y="7596"/>
                  </a:cubicBezTo>
                  <a:cubicBezTo>
                    <a:pt x="7804" y="7529"/>
                    <a:pt x="7821" y="7459"/>
                    <a:pt x="7838" y="7392"/>
                  </a:cubicBezTo>
                  <a:cubicBezTo>
                    <a:pt x="7878" y="7228"/>
                    <a:pt x="7925" y="7064"/>
                    <a:pt x="7971" y="6904"/>
                  </a:cubicBezTo>
                  <a:cubicBezTo>
                    <a:pt x="7991" y="6827"/>
                    <a:pt x="8011" y="6747"/>
                    <a:pt x="8035" y="6673"/>
                  </a:cubicBezTo>
                  <a:lnTo>
                    <a:pt x="8062" y="6573"/>
                  </a:lnTo>
                  <a:cubicBezTo>
                    <a:pt x="8068" y="6540"/>
                    <a:pt x="8078" y="6506"/>
                    <a:pt x="8085" y="6469"/>
                  </a:cubicBezTo>
                  <a:cubicBezTo>
                    <a:pt x="8095" y="6419"/>
                    <a:pt x="8102" y="6372"/>
                    <a:pt x="8112" y="6322"/>
                  </a:cubicBezTo>
                  <a:cubicBezTo>
                    <a:pt x="8115" y="6289"/>
                    <a:pt x="8118" y="6252"/>
                    <a:pt x="8128" y="6219"/>
                  </a:cubicBezTo>
                  <a:cubicBezTo>
                    <a:pt x="8135" y="6142"/>
                    <a:pt x="8149" y="6071"/>
                    <a:pt x="8159" y="5995"/>
                  </a:cubicBezTo>
                  <a:lnTo>
                    <a:pt x="8159" y="5988"/>
                  </a:lnTo>
                  <a:lnTo>
                    <a:pt x="8159" y="5978"/>
                  </a:lnTo>
                  <a:lnTo>
                    <a:pt x="8159" y="5975"/>
                  </a:lnTo>
                  <a:cubicBezTo>
                    <a:pt x="8162" y="5944"/>
                    <a:pt x="8165" y="5918"/>
                    <a:pt x="8165" y="5888"/>
                  </a:cubicBezTo>
                  <a:lnTo>
                    <a:pt x="8165" y="5894"/>
                  </a:lnTo>
                  <a:cubicBezTo>
                    <a:pt x="8165" y="5888"/>
                    <a:pt x="8165" y="5878"/>
                    <a:pt x="8169" y="5874"/>
                  </a:cubicBezTo>
                  <a:lnTo>
                    <a:pt x="8169" y="5884"/>
                  </a:lnTo>
                  <a:cubicBezTo>
                    <a:pt x="8175" y="5861"/>
                    <a:pt x="8175" y="5841"/>
                    <a:pt x="8179" y="5821"/>
                  </a:cubicBezTo>
                  <a:cubicBezTo>
                    <a:pt x="8182" y="5794"/>
                    <a:pt x="8182" y="5771"/>
                    <a:pt x="8185" y="5744"/>
                  </a:cubicBezTo>
                  <a:cubicBezTo>
                    <a:pt x="8185" y="5724"/>
                    <a:pt x="8192" y="5704"/>
                    <a:pt x="8185" y="5687"/>
                  </a:cubicBezTo>
                  <a:cubicBezTo>
                    <a:pt x="8182" y="5674"/>
                    <a:pt x="8179" y="5657"/>
                    <a:pt x="8169" y="5644"/>
                  </a:cubicBezTo>
                  <a:cubicBezTo>
                    <a:pt x="8162" y="5637"/>
                    <a:pt x="8149" y="5627"/>
                    <a:pt x="8135" y="5623"/>
                  </a:cubicBezTo>
                  <a:cubicBezTo>
                    <a:pt x="8132" y="5622"/>
                    <a:pt x="8129" y="5622"/>
                    <a:pt x="8125" y="5622"/>
                  </a:cubicBezTo>
                  <a:cubicBezTo>
                    <a:pt x="8116" y="5622"/>
                    <a:pt x="8105" y="5624"/>
                    <a:pt x="8098" y="5627"/>
                  </a:cubicBezTo>
                  <a:cubicBezTo>
                    <a:pt x="8082" y="5637"/>
                    <a:pt x="8075" y="5650"/>
                    <a:pt x="8065" y="5660"/>
                  </a:cubicBezTo>
                  <a:lnTo>
                    <a:pt x="8042" y="5700"/>
                  </a:lnTo>
                  <a:cubicBezTo>
                    <a:pt x="8032" y="5710"/>
                    <a:pt x="8025" y="5724"/>
                    <a:pt x="8015" y="5740"/>
                  </a:cubicBezTo>
                  <a:cubicBezTo>
                    <a:pt x="7995" y="5771"/>
                    <a:pt x="7975" y="5804"/>
                    <a:pt x="7951" y="5834"/>
                  </a:cubicBezTo>
                  <a:lnTo>
                    <a:pt x="7814" y="6045"/>
                  </a:lnTo>
                  <a:cubicBezTo>
                    <a:pt x="7774" y="6112"/>
                    <a:pt x="7734" y="6178"/>
                    <a:pt x="7694" y="6252"/>
                  </a:cubicBezTo>
                  <a:cubicBezTo>
                    <a:pt x="7617" y="6386"/>
                    <a:pt x="7547" y="6523"/>
                    <a:pt x="7477" y="6660"/>
                  </a:cubicBezTo>
                  <a:lnTo>
                    <a:pt x="7413" y="6774"/>
                  </a:lnTo>
                  <a:cubicBezTo>
                    <a:pt x="7396" y="6804"/>
                    <a:pt x="7376" y="6837"/>
                    <a:pt x="7359" y="6864"/>
                  </a:cubicBezTo>
                  <a:cubicBezTo>
                    <a:pt x="7316" y="6931"/>
                    <a:pt x="7279" y="6998"/>
                    <a:pt x="7239" y="7061"/>
                  </a:cubicBezTo>
                  <a:cubicBezTo>
                    <a:pt x="7192" y="7131"/>
                    <a:pt x="7146" y="7198"/>
                    <a:pt x="7099" y="7272"/>
                  </a:cubicBezTo>
                  <a:cubicBezTo>
                    <a:pt x="7059" y="7329"/>
                    <a:pt x="7022" y="7389"/>
                    <a:pt x="6978" y="7449"/>
                  </a:cubicBezTo>
                  <a:cubicBezTo>
                    <a:pt x="6955" y="7492"/>
                    <a:pt x="6925" y="7533"/>
                    <a:pt x="6898" y="7573"/>
                  </a:cubicBezTo>
                  <a:cubicBezTo>
                    <a:pt x="6878" y="7599"/>
                    <a:pt x="6861" y="7633"/>
                    <a:pt x="6845" y="7663"/>
                  </a:cubicBezTo>
                  <a:cubicBezTo>
                    <a:pt x="6828" y="7693"/>
                    <a:pt x="6808" y="7726"/>
                    <a:pt x="6791" y="7757"/>
                  </a:cubicBezTo>
                  <a:cubicBezTo>
                    <a:pt x="6764" y="7800"/>
                    <a:pt x="6744" y="7844"/>
                    <a:pt x="6721" y="7890"/>
                  </a:cubicBezTo>
                  <a:cubicBezTo>
                    <a:pt x="6681" y="7961"/>
                    <a:pt x="6647" y="8031"/>
                    <a:pt x="6611" y="8108"/>
                  </a:cubicBezTo>
                  <a:cubicBezTo>
                    <a:pt x="6577" y="8175"/>
                    <a:pt x="6544" y="8235"/>
                    <a:pt x="6510" y="8298"/>
                  </a:cubicBezTo>
                  <a:cubicBezTo>
                    <a:pt x="6477" y="8358"/>
                    <a:pt x="6443" y="8415"/>
                    <a:pt x="6410" y="8469"/>
                  </a:cubicBezTo>
                  <a:cubicBezTo>
                    <a:pt x="6373" y="8532"/>
                    <a:pt x="6336" y="8596"/>
                    <a:pt x="6296" y="8663"/>
                  </a:cubicBezTo>
                  <a:cubicBezTo>
                    <a:pt x="6260" y="8726"/>
                    <a:pt x="6226" y="8793"/>
                    <a:pt x="6189" y="8853"/>
                  </a:cubicBezTo>
                  <a:cubicBezTo>
                    <a:pt x="6169" y="8893"/>
                    <a:pt x="6153" y="8930"/>
                    <a:pt x="6129" y="8967"/>
                  </a:cubicBezTo>
                  <a:cubicBezTo>
                    <a:pt x="6106" y="9014"/>
                    <a:pt x="6086" y="9064"/>
                    <a:pt x="6059" y="9111"/>
                  </a:cubicBezTo>
                  <a:cubicBezTo>
                    <a:pt x="6039" y="9147"/>
                    <a:pt x="6022" y="9188"/>
                    <a:pt x="6005" y="9231"/>
                  </a:cubicBezTo>
                  <a:cubicBezTo>
                    <a:pt x="5985" y="9281"/>
                    <a:pt x="5962" y="9328"/>
                    <a:pt x="5939" y="9378"/>
                  </a:cubicBezTo>
                  <a:cubicBezTo>
                    <a:pt x="5935" y="9385"/>
                    <a:pt x="5935" y="9395"/>
                    <a:pt x="5929" y="9402"/>
                  </a:cubicBezTo>
                  <a:cubicBezTo>
                    <a:pt x="5929" y="9381"/>
                    <a:pt x="5925" y="9361"/>
                    <a:pt x="5925" y="9338"/>
                  </a:cubicBezTo>
                  <a:cubicBezTo>
                    <a:pt x="5918" y="9244"/>
                    <a:pt x="5905" y="9151"/>
                    <a:pt x="5895" y="9054"/>
                  </a:cubicBezTo>
                  <a:cubicBezTo>
                    <a:pt x="5888" y="8960"/>
                    <a:pt x="5878" y="8863"/>
                    <a:pt x="5875" y="8766"/>
                  </a:cubicBezTo>
                  <a:cubicBezTo>
                    <a:pt x="5862" y="8579"/>
                    <a:pt x="5855" y="8392"/>
                    <a:pt x="5838" y="8201"/>
                  </a:cubicBezTo>
                  <a:cubicBezTo>
                    <a:pt x="5822" y="8017"/>
                    <a:pt x="5788" y="7833"/>
                    <a:pt x="5751" y="7650"/>
                  </a:cubicBezTo>
                  <a:cubicBezTo>
                    <a:pt x="5728" y="7556"/>
                    <a:pt x="5704" y="7456"/>
                    <a:pt x="5684" y="7359"/>
                  </a:cubicBezTo>
                  <a:cubicBezTo>
                    <a:pt x="5661" y="7272"/>
                    <a:pt x="5634" y="7182"/>
                    <a:pt x="5611" y="7095"/>
                  </a:cubicBezTo>
                  <a:cubicBezTo>
                    <a:pt x="5591" y="7004"/>
                    <a:pt x="5571" y="6914"/>
                    <a:pt x="5551" y="6824"/>
                  </a:cubicBezTo>
                  <a:cubicBezTo>
                    <a:pt x="5541" y="6774"/>
                    <a:pt x="5527" y="6727"/>
                    <a:pt x="5521" y="6677"/>
                  </a:cubicBezTo>
                  <a:cubicBezTo>
                    <a:pt x="5517" y="6653"/>
                    <a:pt x="5511" y="6630"/>
                    <a:pt x="5507" y="6606"/>
                  </a:cubicBezTo>
                  <a:cubicBezTo>
                    <a:pt x="5504" y="6586"/>
                    <a:pt x="5501" y="6560"/>
                    <a:pt x="5491" y="6540"/>
                  </a:cubicBezTo>
                  <a:cubicBezTo>
                    <a:pt x="5477" y="6509"/>
                    <a:pt x="5454" y="6486"/>
                    <a:pt x="5420" y="6479"/>
                  </a:cubicBezTo>
                  <a:cubicBezTo>
                    <a:pt x="5417" y="6479"/>
                    <a:pt x="5413" y="6479"/>
                    <a:pt x="5410" y="6479"/>
                  </a:cubicBezTo>
                  <a:cubicBezTo>
                    <a:pt x="5380" y="6479"/>
                    <a:pt x="5351" y="6491"/>
                    <a:pt x="5333" y="6509"/>
                  </a:cubicBezTo>
                  <a:cubicBezTo>
                    <a:pt x="5307" y="6540"/>
                    <a:pt x="5310" y="6576"/>
                    <a:pt x="5310" y="6610"/>
                  </a:cubicBezTo>
                  <a:cubicBezTo>
                    <a:pt x="5310" y="6670"/>
                    <a:pt x="5303" y="6727"/>
                    <a:pt x="5300" y="6787"/>
                  </a:cubicBezTo>
                  <a:cubicBezTo>
                    <a:pt x="5277" y="6958"/>
                    <a:pt x="5240" y="7125"/>
                    <a:pt x="5203" y="7292"/>
                  </a:cubicBezTo>
                  <a:cubicBezTo>
                    <a:pt x="5156" y="7462"/>
                    <a:pt x="5106" y="7630"/>
                    <a:pt x="5059" y="7800"/>
                  </a:cubicBezTo>
                  <a:cubicBezTo>
                    <a:pt x="5009" y="7981"/>
                    <a:pt x="4959" y="8164"/>
                    <a:pt x="4905" y="8345"/>
                  </a:cubicBezTo>
                  <a:lnTo>
                    <a:pt x="4882" y="8419"/>
                  </a:lnTo>
                  <a:cubicBezTo>
                    <a:pt x="4869" y="8392"/>
                    <a:pt x="4859" y="8362"/>
                    <a:pt x="4849" y="8332"/>
                  </a:cubicBezTo>
                  <a:lnTo>
                    <a:pt x="4835" y="8308"/>
                  </a:lnTo>
                  <a:cubicBezTo>
                    <a:pt x="4832" y="8295"/>
                    <a:pt x="4825" y="8285"/>
                    <a:pt x="4822" y="8275"/>
                  </a:cubicBezTo>
                  <a:cubicBezTo>
                    <a:pt x="4768" y="8128"/>
                    <a:pt x="4718" y="7984"/>
                    <a:pt x="4665" y="7840"/>
                  </a:cubicBezTo>
                  <a:cubicBezTo>
                    <a:pt x="4685" y="7800"/>
                    <a:pt x="4671" y="7750"/>
                    <a:pt x="4638" y="7730"/>
                  </a:cubicBezTo>
                  <a:cubicBezTo>
                    <a:pt x="4635" y="7726"/>
                    <a:pt x="4625" y="7723"/>
                    <a:pt x="4621" y="7723"/>
                  </a:cubicBezTo>
                  <a:cubicBezTo>
                    <a:pt x="4608" y="7666"/>
                    <a:pt x="4598" y="7613"/>
                    <a:pt x="4588" y="7559"/>
                  </a:cubicBezTo>
                  <a:cubicBezTo>
                    <a:pt x="4584" y="7539"/>
                    <a:pt x="4584" y="7513"/>
                    <a:pt x="4584" y="7492"/>
                  </a:cubicBezTo>
                  <a:cubicBezTo>
                    <a:pt x="4584" y="7472"/>
                    <a:pt x="4584" y="7456"/>
                    <a:pt x="4588" y="7432"/>
                  </a:cubicBezTo>
                  <a:cubicBezTo>
                    <a:pt x="4588" y="7426"/>
                    <a:pt x="4588" y="7416"/>
                    <a:pt x="4591" y="7409"/>
                  </a:cubicBezTo>
                  <a:cubicBezTo>
                    <a:pt x="4591" y="7406"/>
                    <a:pt x="4598" y="7406"/>
                    <a:pt x="4598" y="7399"/>
                  </a:cubicBezTo>
                  <a:cubicBezTo>
                    <a:pt x="4601" y="7379"/>
                    <a:pt x="4605" y="7359"/>
                    <a:pt x="4608" y="7342"/>
                  </a:cubicBezTo>
                  <a:cubicBezTo>
                    <a:pt x="4615" y="7322"/>
                    <a:pt x="4615" y="7305"/>
                    <a:pt x="4618" y="7282"/>
                  </a:cubicBezTo>
                  <a:cubicBezTo>
                    <a:pt x="4625" y="7212"/>
                    <a:pt x="4638" y="7141"/>
                    <a:pt x="4655" y="7071"/>
                  </a:cubicBezTo>
                  <a:cubicBezTo>
                    <a:pt x="4658" y="7058"/>
                    <a:pt x="4658" y="7044"/>
                    <a:pt x="4665" y="7038"/>
                  </a:cubicBezTo>
                  <a:lnTo>
                    <a:pt x="4665" y="7041"/>
                  </a:lnTo>
                  <a:cubicBezTo>
                    <a:pt x="4665" y="7038"/>
                    <a:pt x="4665" y="7031"/>
                    <a:pt x="4668" y="7031"/>
                  </a:cubicBezTo>
                  <a:cubicBezTo>
                    <a:pt x="4675" y="6998"/>
                    <a:pt x="4685" y="6964"/>
                    <a:pt x="4698" y="6937"/>
                  </a:cubicBezTo>
                  <a:cubicBezTo>
                    <a:pt x="4705" y="6907"/>
                    <a:pt x="4715" y="6877"/>
                    <a:pt x="4725" y="6847"/>
                  </a:cubicBezTo>
                  <a:lnTo>
                    <a:pt x="4752" y="6787"/>
                  </a:lnTo>
                  <a:cubicBezTo>
                    <a:pt x="4758" y="6764"/>
                    <a:pt x="4772" y="6744"/>
                    <a:pt x="4782" y="6723"/>
                  </a:cubicBezTo>
                  <a:cubicBezTo>
                    <a:pt x="4798" y="6687"/>
                    <a:pt x="4818" y="6647"/>
                    <a:pt x="4839" y="6610"/>
                  </a:cubicBezTo>
                  <a:cubicBezTo>
                    <a:pt x="4855" y="6580"/>
                    <a:pt x="4872" y="6556"/>
                    <a:pt x="4889" y="6526"/>
                  </a:cubicBezTo>
                  <a:cubicBezTo>
                    <a:pt x="4902" y="6506"/>
                    <a:pt x="4915" y="6486"/>
                    <a:pt x="4932" y="6459"/>
                  </a:cubicBezTo>
                  <a:cubicBezTo>
                    <a:pt x="4966" y="6406"/>
                    <a:pt x="4999" y="6356"/>
                    <a:pt x="5036" y="6302"/>
                  </a:cubicBezTo>
                  <a:cubicBezTo>
                    <a:pt x="5103" y="6202"/>
                    <a:pt x="5166" y="6102"/>
                    <a:pt x="5233" y="6001"/>
                  </a:cubicBezTo>
                  <a:cubicBezTo>
                    <a:pt x="5267" y="5944"/>
                    <a:pt x="5303" y="5894"/>
                    <a:pt x="5337" y="5841"/>
                  </a:cubicBezTo>
                  <a:cubicBezTo>
                    <a:pt x="5370" y="5794"/>
                    <a:pt x="5404" y="5751"/>
                    <a:pt x="5437" y="5700"/>
                  </a:cubicBezTo>
                  <a:lnTo>
                    <a:pt x="5437" y="5700"/>
                  </a:lnTo>
                  <a:cubicBezTo>
                    <a:pt x="5437" y="5704"/>
                    <a:pt x="5434" y="5704"/>
                    <a:pt x="5434" y="5707"/>
                  </a:cubicBezTo>
                  <a:cubicBezTo>
                    <a:pt x="5491" y="5627"/>
                    <a:pt x="5554" y="5550"/>
                    <a:pt x="5618" y="5473"/>
                  </a:cubicBezTo>
                  <a:cubicBezTo>
                    <a:pt x="5678" y="5393"/>
                    <a:pt x="5741" y="5319"/>
                    <a:pt x="5805" y="5242"/>
                  </a:cubicBezTo>
                  <a:cubicBezTo>
                    <a:pt x="5888" y="5142"/>
                    <a:pt x="5972" y="5042"/>
                    <a:pt x="6052" y="4938"/>
                  </a:cubicBezTo>
                  <a:cubicBezTo>
                    <a:pt x="6122" y="4848"/>
                    <a:pt x="6193" y="4751"/>
                    <a:pt x="6270" y="4657"/>
                  </a:cubicBezTo>
                  <a:cubicBezTo>
                    <a:pt x="6340" y="4564"/>
                    <a:pt x="6413" y="4470"/>
                    <a:pt x="6490" y="4373"/>
                  </a:cubicBezTo>
                  <a:cubicBezTo>
                    <a:pt x="6570" y="4273"/>
                    <a:pt x="6644" y="4169"/>
                    <a:pt x="6721" y="4069"/>
                  </a:cubicBezTo>
                  <a:cubicBezTo>
                    <a:pt x="6791" y="3972"/>
                    <a:pt x="6865" y="3878"/>
                    <a:pt x="6942" y="3785"/>
                  </a:cubicBezTo>
                  <a:cubicBezTo>
                    <a:pt x="6978" y="3738"/>
                    <a:pt x="7022" y="3698"/>
                    <a:pt x="7059" y="3651"/>
                  </a:cubicBezTo>
                  <a:cubicBezTo>
                    <a:pt x="7079" y="3631"/>
                    <a:pt x="7099" y="3604"/>
                    <a:pt x="7115" y="3584"/>
                  </a:cubicBezTo>
                  <a:cubicBezTo>
                    <a:pt x="7139" y="3561"/>
                    <a:pt x="7162" y="3534"/>
                    <a:pt x="7182" y="3510"/>
                  </a:cubicBezTo>
                  <a:cubicBezTo>
                    <a:pt x="7206" y="3477"/>
                    <a:pt x="7199" y="3427"/>
                    <a:pt x="7166" y="3400"/>
                  </a:cubicBezTo>
                  <a:cubicBezTo>
                    <a:pt x="7149" y="3387"/>
                    <a:pt x="7129" y="3380"/>
                    <a:pt x="7105" y="3380"/>
                  </a:cubicBezTo>
                  <a:cubicBezTo>
                    <a:pt x="7095" y="3380"/>
                    <a:pt x="7089" y="3383"/>
                    <a:pt x="7079" y="3383"/>
                  </a:cubicBezTo>
                  <a:cubicBezTo>
                    <a:pt x="7065" y="3387"/>
                    <a:pt x="7049" y="3393"/>
                    <a:pt x="7039" y="3393"/>
                  </a:cubicBezTo>
                  <a:cubicBezTo>
                    <a:pt x="7005" y="3400"/>
                    <a:pt x="6972" y="3410"/>
                    <a:pt x="6942" y="3417"/>
                  </a:cubicBezTo>
                  <a:cubicBezTo>
                    <a:pt x="6871" y="3434"/>
                    <a:pt x="6804" y="3460"/>
                    <a:pt x="6741" y="3487"/>
                  </a:cubicBezTo>
                  <a:cubicBezTo>
                    <a:pt x="6627" y="3537"/>
                    <a:pt x="6520" y="3594"/>
                    <a:pt x="6410" y="3651"/>
                  </a:cubicBezTo>
                  <a:cubicBezTo>
                    <a:pt x="6296" y="3711"/>
                    <a:pt x="6186" y="3765"/>
                    <a:pt x="6072" y="3821"/>
                  </a:cubicBezTo>
                  <a:cubicBezTo>
                    <a:pt x="5962" y="3878"/>
                    <a:pt x="5855" y="3928"/>
                    <a:pt x="5755" y="3989"/>
                  </a:cubicBezTo>
                  <a:cubicBezTo>
                    <a:pt x="5725" y="4005"/>
                    <a:pt x="5701" y="4022"/>
                    <a:pt x="5671" y="4045"/>
                  </a:cubicBezTo>
                  <a:cubicBezTo>
                    <a:pt x="5658" y="4052"/>
                    <a:pt x="5641" y="4062"/>
                    <a:pt x="5628" y="4072"/>
                  </a:cubicBezTo>
                  <a:cubicBezTo>
                    <a:pt x="5618" y="4082"/>
                    <a:pt x="5608" y="4089"/>
                    <a:pt x="5594" y="4099"/>
                  </a:cubicBezTo>
                  <a:cubicBezTo>
                    <a:pt x="5571" y="4116"/>
                    <a:pt x="5544" y="4136"/>
                    <a:pt x="5524" y="4156"/>
                  </a:cubicBezTo>
                  <a:cubicBezTo>
                    <a:pt x="5504" y="4172"/>
                    <a:pt x="5477" y="4196"/>
                    <a:pt x="5457" y="4216"/>
                  </a:cubicBezTo>
                  <a:cubicBezTo>
                    <a:pt x="5434" y="4239"/>
                    <a:pt x="5407" y="4263"/>
                    <a:pt x="5384" y="4286"/>
                  </a:cubicBezTo>
                  <a:cubicBezTo>
                    <a:pt x="5357" y="4313"/>
                    <a:pt x="5333" y="4340"/>
                    <a:pt x="5307" y="4366"/>
                  </a:cubicBezTo>
                  <a:cubicBezTo>
                    <a:pt x="5290" y="4383"/>
                    <a:pt x="5273" y="4403"/>
                    <a:pt x="5256" y="4423"/>
                  </a:cubicBezTo>
                  <a:cubicBezTo>
                    <a:pt x="5240" y="4447"/>
                    <a:pt x="5220" y="4467"/>
                    <a:pt x="5203" y="4487"/>
                  </a:cubicBezTo>
                  <a:cubicBezTo>
                    <a:pt x="5176" y="4517"/>
                    <a:pt x="5156" y="4547"/>
                    <a:pt x="5133" y="4574"/>
                  </a:cubicBezTo>
                  <a:cubicBezTo>
                    <a:pt x="5116" y="4600"/>
                    <a:pt x="5099" y="4620"/>
                    <a:pt x="5083" y="4647"/>
                  </a:cubicBezTo>
                  <a:cubicBezTo>
                    <a:pt x="5066" y="4667"/>
                    <a:pt x="5053" y="4687"/>
                    <a:pt x="5036" y="4707"/>
                  </a:cubicBezTo>
                  <a:cubicBezTo>
                    <a:pt x="5022" y="4731"/>
                    <a:pt x="5009" y="4748"/>
                    <a:pt x="4999" y="4768"/>
                  </a:cubicBezTo>
                  <a:cubicBezTo>
                    <a:pt x="4992" y="4774"/>
                    <a:pt x="4986" y="4784"/>
                    <a:pt x="4982" y="4798"/>
                  </a:cubicBezTo>
                  <a:lnTo>
                    <a:pt x="4982" y="4791"/>
                  </a:lnTo>
                  <a:cubicBezTo>
                    <a:pt x="4966" y="4821"/>
                    <a:pt x="4949" y="4854"/>
                    <a:pt x="4932" y="4885"/>
                  </a:cubicBezTo>
                  <a:cubicBezTo>
                    <a:pt x="4919" y="4908"/>
                    <a:pt x="4905" y="4938"/>
                    <a:pt x="4892" y="4965"/>
                  </a:cubicBezTo>
                  <a:cubicBezTo>
                    <a:pt x="4882" y="4988"/>
                    <a:pt x="4872" y="5008"/>
                    <a:pt x="4859" y="5035"/>
                  </a:cubicBezTo>
                  <a:cubicBezTo>
                    <a:pt x="4849" y="5065"/>
                    <a:pt x="4835" y="5089"/>
                    <a:pt x="4825" y="5119"/>
                  </a:cubicBezTo>
                  <a:lnTo>
                    <a:pt x="4788" y="5219"/>
                  </a:lnTo>
                  <a:cubicBezTo>
                    <a:pt x="4775" y="5249"/>
                    <a:pt x="4768" y="5276"/>
                    <a:pt x="4758" y="5306"/>
                  </a:cubicBezTo>
                  <a:cubicBezTo>
                    <a:pt x="4752" y="5326"/>
                    <a:pt x="4748" y="5353"/>
                    <a:pt x="4738" y="5373"/>
                  </a:cubicBezTo>
                  <a:cubicBezTo>
                    <a:pt x="4732" y="5403"/>
                    <a:pt x="4718" y="5436"/>
                    <a:pt x="4715" y="5466"/>
                  </a:cubicBezTo>
                  <a:lnTo>
                    <a:pt x="4715" y="5456"/>
                  </a:lnTo>
                  <a:cubicBezTo>
                    <a:pt x="4701" y="5500"/>
                    <a:pt x="4691" y="5543"/>
                    <a:pt x="4681" y="5587"/>
                  </a:cubicBezTo>
                  <a:cubicBezTo>
                    <a:pt x="4668" y="5627"/>
                    <a:pt x="4658" y="5674"/>
                    <a:pt x="4651" y="5717"/>
                  </a:cubicBezTo>
                  <a:cubicBezTo>
                    <a:pt x="4641" y="5761"/>
                    <a:pt x="4635" y="5804"/>
                    <a:pt x="4621" y="5851"/>
                  </a:cubicBezTo>
                  <a:cubicBezTo>
                    <a:pt x="4605" y="5938"/>
                    <a:pt x="4588" y="6021"/>
                    <a:pt x="4571" y="6108"/>
                  </a:cubicBezTo>
                  <a:cubicBezTo>
                    <a:pt x="4548" y="6229"/>
                    <a:pt x="4524" y="6352"/>
                    <a:pt x="4508" y="6476"/>
                  </a:cubicBezTo>
                  <a:cubicBezTo>
                    <a:pt x="4504" y="6503"/>
                    <a:pt x="4501" y="6530"/>
                    <a:pt x="4498" y="6560"/>
                  </a:cubicBezTo>
                  <a:cubicBezTo>
                    <a:pt x="4491" y="6586"/>
                    <a:pt x="4487" y="6613"/>
                    <a:pt x="4487" y="6640"/>
                  </a:cubicBezTo>
                  <a:lnTo>
                    <a:pt x="4474" y="6754"/>
                  </a:lnTo>
                  <a:cubicBezTo>
                    <a:pt x="4471" y="6780"/>
                    <a:pt x="4471" y="6810"/>
                    <a:pt x="4471" y="6840"/>
                  </a:cubicBezTo>
                  <a:cubicBezTo>
                    <a:pt x="4464" y="6961"/>
                    <a:pt x="4464" y="7081"/>
                    <a:pt x="4464" y="7198"/>
                  </a:cubicBezTo>
                  <a:lnTo>
                    <a:pt x="4464" y="7245"/>
                  </a:lnTo>
                  <a:cubicBezTo>
                    <a:pt x="4441" y="7182"/>
                    <a:pt x="4417" y="7125"/>
                    <a:pt x="4397" y="7061"/>
                  </a:cubicBezTo>
                  <a:cubicBezTo>
                    <a:pt x="4320" y="6861"/>
                    <a:pt x="4247" y="6663"/>
                    <a:pt x="4170" y="6463"/>
                  </a:cubicBezTo>
                  <a:lnTo>
                    <a:pt x="4096" y="6275"/>
                  </a:lnTo>
                  <a:cubicBezTo>
                    <a:pt x="4063" y="6175"/>
                    <a:pt x="4033" y="6071"/>
                    <a:pt x="3996" y="5971"/>
                  </a:cubicBezTo>
                  <a:cubicBezTo>
                    <a:pt x="3989" y="5961"/>
                    <a:pt x="3986" y="5951"/>
                    <a:pt x="3986" y="5941"/>
                  </a:cubicBezTo>
                  <a:cubicBezTo>
                    <a:pt x="3973" y="5868"/>
                    <a:pt x="3956" y="5791"/>
                    <a:pt x="3949" y="5717"/>
                  </a:cubicBezTo>
                  <a:cubicBezTo>
                    <a:pt x="3939" y="5657"/>
                    <a:pt x="3932" y="5600"/>
                    <a:pt x="3929" y="5543"/>
                  </a:cubicBezTo>
                  <a:cubicBezTo>
                    <a:pt x="3906" y="5376"/>
                    <a:pt x="3882" y="5216"/>
                    <a:pt x="3866" y="5048"/>
                  </a:cubicBezTo>
                  <a:cubicBezTo>
                    <a:pt x="3856" y="4968"/>
                    <a:pt x="3852" y="4888"/>
                    <a:pt x="3849" y="4804"/>
                  </a:cubicBezTo>
                  <a:cubicBezTo>
                    <a:pt x="3846" y="4724"/>
                    <a:pt x="3836" y="4647"/>
                    <a:pt x="3836" y="4564"/>
                  </a:cubicBezTo>
                  <a:cubicBezTo>
                    <a:pt x="3832" y="4480"/>
                    <a:pt x="3832" y="4396"/>
                    <a:pt x="3822" y="4313"/>
                  </a:cubicBezTo>
                  <a:cubicBezTo>
                    <a:pt x="3815" y="4233"/>
                    <a:pt x="3805" y="4149"/>
                    <a:pt x="3789" y="4069"/>
                  </a:cubicBezTo>
                  <a:cubicBezTo>
                    <a:pt x="3762" y="3905"/>
                    <a:pt x="3722" y="3744"/>
                    <a:pt x="3685" y="3581"/>
                  </a:cubicBezTo>
                  <a:cubicBezTo>
                    <a:pt x="3648" y="3413"/>
                    <a:pt x="3601" y="3246"/>
                    <a:pt x="3555" y="3079"/>
                  </a:cubicBezTo>
                  <a:cubicBezTo>
                    <a:pt x="3535" y="2999"/>
                    <a:pt x="3511" y="2919"/>
                    <a:pt x="3481" y="2845"/>
                  </a:cubicBezTo>
                  <a:cubicBezTo>
                    <a:pt x="3451" y="2765"/>
                    <a:pt x="3418" y="2685"/>
                    <a:pt x="3384" y="2611"/>
                  </a:cubicBezTo>
                  <a:cubicBezTo>
                    <a:pt x="3337" y="2511"/>
                    <a:pt x="3287" y="2410"/>
                    <a:pt x="3237" y="2310"/>
                  </a:cubicBezTo>
                  <a:cubicBezTo>
                    <a:pt x="3167" y="2166"/>
                    <a:pt x="3100" y="2023"/>
                    <a:pt x="3026" y="1879"/>
                  </a:cubicBezTo>
                  <a:cubicBezTo>
                    <a:pt x="2983" y="1799"/>
                    <a:pt x="2946" y="1722"/>
                    <a:pt x="2903" y="1641"/>
                  </a:cubicBezTo>
                  <a:cubicBezTo>
                    <a:pt x="2886" y="1608"/>
                    <a:pt x="2869" y="1575"/>
                    <a:pt x="2853" y="1538"/>
                  </a:cubicBezTo>
                  <a:cubicBezTo>
                    <a:pt x="2846" y="1514"/>
                    <a:pt x="2832" y="1494"/>
                    <a:pt x="2826" y="1474"/>
                  </a:cubicBezTo>
                  <a:cubicBezTo>
                    <a:pt x="2816" y="1454"/>
                    <a:pt x="2809" y="1431"/>
                    <a:pt x="2796" y="1414"/>
                  </a:cubicBezTo>
                  <a:cubicBezTo>
                    <a:pt x="2785" y="1401"/>
                    <a:pt x="2768" y="1392"/>
                    <a:pt x="2750" y="1392"/>
                  </a:cubicBezTo>
                  <a:cubicBezTo>
                    <a:pt x="2746" y="1392"/>
                    <a:pt x="2741" y="1393"/>
                    <a:pt x="2736" y="1394"/>
                  </a:cubicBezTo>
                  <a:cubicBezTo>
                    <a:pt x="2719" y="1397"/>
                    <a:pt x="2699" y="1414"/>
                    <a:pt x="2695" y="1431"/>
                  </a:cubicBezTo>
                  <a:cubicBezTo>
                    <a:pt x="2692" y="1448"/>
                    <a:pt x="2692" y="1461"/>
                    <a:pt x="2695" y="1474"/>
                  </a:cubicBezTo>
                  <a:lnTo>
                    <a:pt x="2695" y="1478"/>
                  </a:lnTo>
                  <a:cubicBezTo>
                    <a:pt x="2699" y="1511"/>
                    <a:pt x="2702" y="1541"/>
                    <a:pt x="2702" y="1575"/>
                  </a:cubicBezTo>
                  <a:cubicBezTo>
                    <a:pt x="2702" y="1628"/>
                    <a:pt x="2699" y="1682"/>
                    <a:pt x="2699" y="1738"/>
                  </a:cubicBezTo>
                  <a:cubicBezTo>
                    <a:pt x="2692" y="1909"/>
                    <a:pt x="2679" y="2079"/>
                    <a:pt x="2662" y="2250"/>
                  </a:cubicBezTo>
                  <a:lnTo>
                    <a:pt x="2635" y="2501"/>
                  </a:lnTo>
                  <a:cubicBezTo>
                    <a:pt x="2629" y="2591"/>
                    <a:pt x="2632" y="2678"/>
                    <a:pt x="2632" y="2765"/>
                  </a:cubicBezTo>
                  <a:cubicBezTo>
                    <a:pt x="2632" y="2892"/>
                    <a:pt x="2642" y="3019"/>
                    <a:pt x="2645" y="3146"/>
                  </a:cubicBezTo>
                  <a:cubicBezTo>
                    <a:pt x="2649" y="3280"/>
                    <a:pt x="2652" y="3417"/>
                    <a:pt x="2659" y="3551"/>
                  </a:cubicBezTo>
                  <a:cubicBezTo>
                    <a:pt x="2662" y="3631"/>
                    <a:pt x="2669" y="3711"/>
                    <a:pt x="2679" y="3788"/>
                  </a:cubicBezTo>
                  <a:cubicBezTo>
                    <a:pt x="2682" y="3821"/>
                    <a:pt x="2685" y="3861"/>
                    <a:pt x="2692" y="3895"/>
                  </a:cubicBezTo>
                  <a:lnTo>
                    <a:pt x="2679" y="3855"/>
                  </a:lnTo>
                  <a:cubicBezTo>
                    <a:pt x="2649" y="3768"/>
                    <a:pt x="2619" y="3681"/>
                    <a:pt x="2585" y="3594"/>
                  </a:cubicBezTo>
                  <a:cubicBezTo>
                    <a:pt x="2525" y="3427"/>
                    <a:pt x="2465" y="3260"/>
                    <a:pt x="2394" y="3093"/>
                  </a:cubicBezTo>
                  <a:lnTo>
                    <a:pt x="2394" y="3086"/>
                  </a:lnTo>
                  <a:cubicBezTo>
                    <a:pt x="2394" y="3082"/>
                    <a:pt x="2391" y="3079"/>
                    <a:pt x="2391" y="3076"/>
                  </a:cubicBezTo>
                  <a:cubicBezTo>
                    <a:pt x="2384" y="3066"/>
                    <a:pt x="2381" y="3059"/>
                    <a:pt x="2378" y="3046"/>
                  </a:cubicBezTo>
                  <a:cubicBezTo>
                    <a:pt x="2374" y="3042"/>
                    <a:pt x="2374" y="3036"/>
                    <a:pt x="2368" y="3032"/>
                  </a:cubicBezTo>
                  <a:lnTo>
                    <a:pt x="2368" y="3029"/>
                  </a:lnTo>
                  <a:cubicBezTo>
                    <a:pt x="2368" y="3029"/>
                    <a:pt x="2368" y="3026"/>
                    <a:pt x="2364" y="3026"/>
                  </a:cubicBezTo>
                  <a:cubicBezTo>
                    <a:pt x="2364" y="3026"/>
                    <a:pt x="2364" y="3019"/>
                    <a:pt x="2361" y="3019"/>
                  </a:cubicBezTo>
                  <a:cubicBezTo>
                    <a:pt x="2361" y="3016"/>
                    <a:pt x="2358" y="3012"/>
                    <a:pt x="2358" y="3009"/>
                  </a:cubicBezTo>
                  <a:lnTo>
                    <a:pt x="2267" y="2818"/>
                  </a:lnTo>
                  <a:cubicBezTo>
                    <a:pt x="2184" y="2651"/>
                    <a:pt x="2100" y="2491"/>
                    <a:pt x="2013" y="2327"/>
                  </a:cubicBezTo>
                  <a:cubicBezTo>
                    <a:pt x="1973" y="2250"/>
                    <a:pt x="1930" y="2176"/>
                    <a:pt x="1893" y="2100"/>
                  </a:cubicBezTo>
                  <a:lnTo>
                    <a:pt x="1766" y="1849"/>
                  </a:lnTo>
                  <a:cubicBezTo>
                    <a:pt x="1746" y="1809"/>
                    <a:pt x="1726" y="1772"/>
                    <a:pt x="1706" y="1728"/>
                  </a:cubicBezTo>
                  <a:cubicBezTo>
                    <a:pt x="1682" y="1688"/>
                    <a:pt x="1659" y="1645"/>
                    <a:pt x="1639" y="1605"/>
                  </a:cubicBezTo>
                  <a:cubicBezTo>
                    <a:pt x="1612" y="1561"/>
                    <a:pt x="1589" y="1514"/>
                    <a:pt x="1559" y="1474"/>
                  </a:cubicBezTo>
                  <a:cubicBezTo>
                    <a:pt x="1532" y="1427"/>
                    <a:pt x="1498" y="1387"/>
                    <a:pt x="1475" y="1344"/>
                  </a:cubicBezTo>
                  <a:cubicBezTo>
                    <a:pt x="1448" y="1307"/>
                    <a:pt x="1422" y="1270"/>
                    <a:pt x="1391" y="1230"/>
                  </a:cubicBezTo>
                  <a:cubicBezTo>
                    <a:pt x="1361" y="1193"/>
                    <a:pt x="1331" y="1160"/>
                    <a:pt x="1305" y="1127"/>
                  </a:cubicBezTo>
                  <a:cubicBezTo>
                    <a:pt x="1244" y="1060"/>
                    <a:pt x="1181" y="993"/>
                    <a:pt x="1114" y="929"/>
                  </a:cubicBezTo>
                  <a:cubicBezTo>
                    <a:pt x="980" y="802"/>
                    <a:pt x="840" y="675"/>
                    <a:pt x="696" y="555"/>
                  </a:cubicBezTo>
                  <a:cubicBezTo>
                    <a:pt x="622" y="488"/>
                    <a:pt x="546" y="424"/>
                    <a:pt x="472" y="361"/>
                  </a:cubicBezTo>
                  <a:cubicBezTo>
                    <a:pt x="435" y="334"/>
                    <a:pt x="402" y="304"/>
                    <a:pt x="362" y="271"/>
                  </a:cubicBezTo>
                  <a:cubicBezTo>
                    <a:pt x="328" y="244"/>
                    <a:pt x="302" y="217"/>
                    <a:pt x="268" y="187"/>
                  </a:cubicBezTo>
                  <a:lnTo>
                    <a:pt x="195" y="117"/>
                  </a:lnTo>
                  <a:cubicBezTo>
                    <a:pt x="178" y="100"/>
                    <a:pt x="161" y="77"/>
                    <a:pt x="144" y="57"/>
                  </a:cubicBezTo>
                  <a:cubicBezTo>
                    <a:pt x="128" y="33"/>
                    <a:pt x="111" y="10"/>
                    <a:pt x="84" y="3"/>
                  </a:cubicBezTo>
                  <a:cubicBezTo>
                    <a:pt x="77" y="1"/>
                    <a:pt x="70"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7"/>
            <p:cNvSpPr/>
            <p:nvPr/>
          </p:nvSpPr>
          <p:spPr>
            <a:xfrm>
              <a:off x="1802191" y="4102606"/>
              <a:ext cx="131" cy="1967"/>
            </a:xfrm>
            <a:custGeom>
              <a:avLst/>
              <a:gdLst/>
              <a:ahLst/>
              <a:cxnLst/>
              <a:rect l="l" t="t" r="r" b="b"/>
              <a:pathLst>
                <a:path w="1" h="15" extrusionOk="0">
                  <a:moveTo>
                    <a:pt x="1" y="1"/>
                  </a:moveTo>
                  <a:cubicBezTo>
                    <a:pt x="1" y="8"/>
                    <a:pt x="1" y="8"/>
                    <a:pt x="1" y="1"/>
                  </a:cubicBezTo>
                  <a:lnTo>
                    <a:pt x="1" y="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7"/>
            <p:cNvSpPr/>
            <p:nvPr/>
          </p:nvSpPr>
          <p:spPr>
            <a:xfrm>
              <a:off x="2146500" y="3777315"/>
              <a:ext cx="525" cy="918"/>
            </a:xfrm>
            <a:custGeom>
              <a:avLst/>
              <a:gdLst/>
              <a:ahLst/>
              <a:cxnLst/>
              <a:rect l="l" t="t" r="r" b="b"/>
              <a:pathLst>
                <a:path w="4" h="7" extrusionOk="0">
                  <a:moveTo>
                    <a:pt x="1" y="0"/>
                  </a:moveTo>
                  <a:lnTo>
                    <a:pt x="1" y="3"/>
                  </a:lnTo>
                  <a:lnTo>
                    <a:pt x="1" y="7"/>
                  </a:lnTo>
                  <a:cubicBezTo>
                    <a:pt x="1" y="3"/>
                    <a:pt x="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7"/>
            <p:cNvSpPr/>
            <p:nvPr/>
          </p:nvSpPr>
          <p:spPr>
            <a:xfrm>
              <a:off x="1657122" y="2776914"/>
              <a:ext cx="918" cy="656"/>
            </a:xfrm>
            <a:custGeom>
              <a:avLst/>
              <a:gdLst/>
              <a:ahLst/>
              <a:cxnLst/>
              <a:rect l="l" t="t" r="r" b="b"/>
              <a:pathLst>
                <a:path w="7" h="5" extrusionOk="0">
                  <a:moveTo>
                    <a:pt x="7" y="4"/>
                  </a:moveTo>
                  <a:cubicBezTo>
                    <a:pt x="7" y="4"/>
                    <a:pt x="0" y="1"/>
                    <a:pt x="7" y="4"/>
                  </a:cubicBez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7"/>
            <p:cNvSpPr/>
            <p:nvPr/>
          </p:nvSpPr>
          <p:spPr>
            <a:xfrm>
              <a:off x="1783435" y="2813378"/>
              <a:ext cx="131" cy="131"/>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7"/>
            <p:cNvSpPr/>
            <p:nvPr/>
          </p:nvSpPr>
          <p:spPr>
            <a:xfrm>
              <a:off x="1695291" y="2480872"/>
              <a:ext cx="1836" cy="131"/>
            </a:xfrm>
            <a:custGeom>
              <a:avLst/>
              <a:gdLst/>
              <a:ahLst/>
              <a:cxnLst/>
              <a:rect l="l" t="t" r="r" b="b"/>
              <a:pathLst>
                <a:path w="14" h="1" extrusionOk="0">
                  <a:moveTo>
                    <a:pt x="0" y="1"/>
                  </a:moveTo>
                  <a:lnTo>
                    <a:pt x="0" y="1"/>
                  </a:lnTo>
                  <a:lnTo>
                    <a:pt x="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7"/>
            <p:cNvSpPr/>
            <p:nvPr/>
          </p:nvSpPr>
          <p:spPr>
            <a:xfrm>
              <a:off x="1689127" y="2479561"/>
              <a:ext cx="1836" cy="525"/>
            </a:xfrm>
            <a:custGeom>
              <a:avLst/>
              <a:gdLst/>
              <a:ahLst/>
              <a:cxnLst/>
              <a:rect l="l" t="t" r="r" b="b"/>
              <a:pathLst>
                <a:path w="14" h="4" extrusionOk="0">
                  <a:moveTo>
                    <a:pt x="0" y="1"/>
                  </a:moveTo>
                  <a:cubicBezTo>
                    <a:pt x="2" y="3"/>
                    <a:pt x="4" y="3"/>
                    <a:pt x="6" y="3"/>
                  </a:cubicBezTo>
                  <a:cubicBezTo>
                    <a:pt x="8" y="3"/>
                    <a:pt x="10" y="3"/>
                    <a:pt x="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7"/>
            <p:cNvSpPr/>
            <p:nvPr/>
          </p:nvSpPr>
          <p:spPr>
            <a:xfrm>
              <a:off x="1835114" y="2545800"/>
              <a:ext cx="1049" cy="1443"/>
            </a:xfrm>
            <a:custGeom>
              <a:avLst/>
              <a:gdLst/>
              <a:ahLst/>
              <a:cxnLst/>
              <a:rect l="l" t="t" r="r" b="b"/>
              <a:pathLst>
                <a:path w="8" h="11" extrusionOk="0">
                  <a:moveTo>
                    <a:pt x="1" y="1"/>
                  </a:moveTo>
                  <a:lnTo>
                    <a:pt x="1" y="1"/>
                  </a:lnTo>
                  <a:cubicBezTo>
                    <a:pt x="1" y="7"/>
                    <a:pt x="4" y="7"/>
                    <a:pt x="7" y="11"/>
                  </a:cubicBezTo>
                  <a:cubicBezTo>
                    <a:pt x="7" y="7"/>
                    <a:pt x="4" y="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7"/>
            <p:cNvSpPr/>
            <p:nvPr/>
          </p:nvSpPr>
          <p:spPr>
            <a:xfrm>
              <a:off x="1723754" y="2038057"/>
              <a:ext cx="131" cy="525"/>
            </a:xfrm>
            <a:custGeom>
              <a:avLst/>
              <a:gdLst/>
              <a:ahLst/>
              <a:cxnLst/>
              <a:rect l="l" t="t" r="r" b="b"/>
              <a:pathLst>
                <a:path w="1" h="4" extrusionOk="0">
                  <a:moveTo>
                    <a:pt x="0" y="3"/>
                  </a:moveTo>
                  <a:lnTo>
                    <a:pt x="0" y="3"/>
                  </a:lnTo>
                  <a:cubicBezTo>
                    <a:pt x="0" y="0"/>
                    <a:pt x="0" y="0"/>
                    <a:pt x="0" y="3"/>
                  </a:cubicBezTo>
                  <a:cubicBezTo>
                    <a:pt x="0" y="0"/>
                    <a:pt x="0" y="3"/>
                    <a:pt x="0" y="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7"/>
            <p:cNvSpPr/>
            <p:nvPr/>
          </p:nvSpPr>
          <p:spPr>
            <a:xfrm>
              <a:off x="1912764" y="3762756"/>
              <a:ext cx="131" cy="131"/>
            </a:xfrm>
            <a:custGeom>
              <a:avLst/>
              <a:gdLst/>
              <a:ahLst/>
              <a:cxnLst/>
              <a:rect l="l" t="t" r="r" b="b"/>
              <a:pathLst>
                <a:path w="1" h="1" extrusionOk="0">
                  <a:moveTo>
                    <a:pt x="0" y="1"/>
                  </a:moveTo>
                  <a:lnTo>
                    <a:pt x="0"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7"/>
            <p:cNvSpPr/>
            <p:nvPr/>
          </p:nvSpPr>
          <p:spPr>
            <a:xfrm>
              <a:off x="1721131" y="4181174"/>
              <a:ext cx="525" cy="1443"/>
            </a:xfrm>
            <a:custGeom>
              <a:avLst/>
              <a:gdLst/>
              <a:ahLst/>
              <a:cxnLst/>
              <a:rect l="l" t="t" r="r" b="b"/>
              <a:pathLst>
                <a:path w="4" h="11" extrusionOk="0">
                  <a:moveTo>
                    <a:pt x="0" y="0"/>
                  </a:moveTo>
                  <a:lnTo>
                    <a:pt x="0" y="10"/>
                  </a:lnTo>
                  <a:cubicBezTo>
                    <a:pt x="0" y="10"/>
                    <a:pt x="4" y="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7"/>
            <p:cNvSpPr/>
            <p:nvPr/>
          </p:nvSpPr>
          <p:spPr>
            <a:xfrm>
              <a:off x="2201721" y="2918573"/>
              <a:ext cx="656" cy="1049"/>
            </a:xfrm>
            <a:custGeom>
              <a:avLst/>
              <a:gdLst/>
              <a:ahLst/>
              <a:cxnLst/>
              <a:rect l="l" t="t" r="r" b="b"/>
              <a:pathLst>
                <a:path w="5" h="8" extrusionOk="0">
                  <a:moveTo>
                    <a:pt x="1" y="7"/>
                  </a:moveTo>
                  <a:cubicBezTo>
                    <a:pt x="1" y="7"/>
                    <a:pt x="1" y="1"/>
                    <a:pt x="4" y="1"/>
                  </a:cubicBezTo>
                  <a:lnTo>
                    <a:pt x="4" y="1"/>
                  </a:lnTo>
                  <a:cubicBezTo>
                    <a:pt x="1" y="1"/>
                    <a:pt x="1" y="7"/>
                    <a:pt x="1" y="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5" name="Google Shape;1225;p27"/>
          <p:cNvPicPr preferRelativeResize="0"/>
          <p:nvPr/>
        </p:nvPicPr>
        <p:blipFill rotWithShape="1">
          <a:blip r:embed="rId2">
            <a:alphaModFix/>
          </a:blip>
          <a:srcRect l="450" r="-449"/>
          <a:stretch/>
        </p:blipFill>
        <p:spPr>
          <a:xfrm>
            <a:off x="0" y="0"/>
            <a:ext cx="9144000" cy="5143500"/>
          </a:xfrm>
          <a:prstGeom prst="rect">
            <a:avLst/>
          </a:prstGeom>
          <a:noFill/>
          <a:ln>
            <a:noFill/>
          </a:ln>
          <a:effectLst>
            <a:outerShdw blurRad="100013" dist="114300" dir="8820000" algn="bl" rotWithShape="0">
              <a:srgbClr val="2A0700">
                <a:alpha val="13000"/>
              </a:srgbClr>
            </a:outerShdw>
          </a:effectLst>
        </p:spPr>
      </p:pic>
      <p:grpSp>
        <p:nvGrpSpPr>
          <p:cNvPr id="1226" name="Google Shape;1226;p27"/>
          <p:cNvGrpSpPr/>
          <p:nvPr/>
        </p:nvGrpSpPr>
        <p:grpSpPr>
          <a:xfrm rot="-4136501" flipH="1">
            <a:off x="657710" y="927797"/>
            <a:ext cx="847590" cy="733802"/>
            <a:chOff x="7952950" y="901100"/>
            <a:chExt cx="1191061" cy="1031298"/>
          </a:xfrm>
        </p:grpSpPr>
        <p:sp>
          <p:nvSpPr>
            <p:cNvPr id="1227" name="Google Shape;1227;p27"/>
            <p:cNvSpPr/>
            <p:nvPr/>
          </p:nvSpPr>
          <p:spPr>
            <a:xfrm>
              <a:off x="8211568" y="1191120"/>
              <a:ext cx="527" cy="738"/>
            </a:xfrm>
            <a:custGeom>
              <a:avLst/>
              <a:gdLst/>
              <a:ahLst/>
              <a:cxnLst/>
              <a:rect l="l" t="t" r="r" b="b"/>
              <a:pathLst>
                <a:path w="5" h="7" extrusionOk="0">
                  <a:moveTo>
                    <a:pt x="1" y="0"/>
                  </a:moveTo>
                  <a:cubicBezTo>
                    <a:pt x="1" y="0"/>
                    <a:pt x="1" y="7"/>
                    <a:pt x="4" y="7"/>
                  </a:cubicBezTo>
                  <a:lnTo>
                    <a:pt x="1"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7"/>
            <p:cNvSpPr/>
            <p:nvPr/>
          </p:nvSpPr>
          <p:spPr>
            <a:xfrm>
              <a:off x="8186275" y="1167092"/>
              <a:ext cx="0" cy="105"/>
            </a:xfrm>
            <a:custGeom>
              <a:avLst/>
              <a:gdLst/>
              <a:ahLst/>
              <a:cxnLst/>
              <a:rect l="l" t="t" r="r" b="b"/>
              <a:pathLst>
                <a:path h="1" extrusionOk="0">
                  <a:moveTo>
                    <a:pt x="0" y="1"/>
                  </a:moveTo>
                  <a:lnTo>
                    <a:pt x="0" y="1"/>
                  </a:lnTo>
                  <a:lnTo>
                    <a:pt x="0"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7"/>
            <p:cNvSpPr/>
            <p:nvPr/>
          </p:nvSpPr>
          <p:spPr>
            <a:xfrm>
              <a:off x="7952950" y="901100"/>
              <a:ext cx="1191061" cy="1031298"/>
            </a:xfrm>
            <a:custGeom>
              <a:avLst/>
              <a:gdLst/>
              <a:ahLst/>
              <a:cxnLst/>
              <a:rect l="l" t="t" r="r" b="b"/>
              <a:pathLst>
                <a:path w="11302" h="9786" extrusionOk="0">
                  <a:moveTo>
                    <a:pt x="9703" y="1515"/>
                  </a:moveTo>
                  <a:lnTo>
                    <a:pt x="9703" y="1515"/>
                  </a:lnTo>
                  <a:cubicBezTo>
                    <a:pt x="9704" y="1516"/>
                    <a:pt x="9705" y="1517"/>
                    <a:pt x="9706" y="1518"/>
                  </a:cubicBezTo>
                  <a:lnTo>
                    <a:pt x="9706" y="1518"/>
                  </a:lnTo>
                  <a:cubicBezTo>
                    <a:pt x="9705" y="1516"/>
                    <a:pt x="9705" y="1515"/>
                    <a:pt x="9703" y="1515"/>
                  </a:cubicBezTo>
                  <a:close/>
                  <a:moveTo>
                    <a:pt x="2752" y="2990"/>
                  </a:moveTo>
                  <a:cubicBezTo>
                    <a:pt x="2753" y="2991"/>
                    <a:pt x="2755" y="2992"/>
                    <a:pt x="2756" y="2993"/>
                  </a:cubicBezTo>
                  <a:cubicBezTo>
                    <a:pt x="2754" y="2993"/>
                    <a:pt x="2753" y="2992"/>
                    <a:pt x="2752" y="2990"/>
                  </a:cubicBezTo>
                  <a:close/>
                  <a:moveTo>
                    <a:pt x="5616" y="1653"/>
                  </a:moveTo>
                  <a:lnTo>
                    <a:pt x="5616" y="1653"/>
                  </a:lnTo>
                  <a:cubicBezTo>
                    <a:pt x="5619" y="1660"/>
                    <a:pt x="5625" y="1669"/>
                    <a:pt x="5628" y="1679"/>
                  </a:cubicBezTo>
                  <a:cubicBezTo>
                    <a:pt x="5631" y="1696"/>
                    <a:pt x="5641" y="1712"/>
                    <a:pt x="5644" y="1726"/>
                  </a:cubicBezTo>
                  <a:cubicBezTo>
                    <a:pt x="5658" y="1766"/>
                    <a:pt x="5668" y="1806"/>
                    <a:pt x="5685" y="1846"/>
                  </a:cubicBezTo>
                  <a:cubicBezTo>
                    <a:pt x="5701" y="1883"/>
                    <a:pt x="5718" y="1926"/>
                    <a:pt x="5741" y="1963"/>
                  </a:cubicBezTo>
                  <a:lnTo>
                    <a:pt x="5791" y="2077"/>
                  </a:lnTo>
                  <a:cubicBezTo>
                    <a:pt x="5808" y="2117"/>
                    <a:pt x="5828" y="2160"/>
                    <a:pt x="5845" y="2197"/>
                  </a:cubicBezTo>
                  <a:cubicBezTo>
                    <a:pt x="5868" y="2267"/>
                    <a:pt x="5895" y="2344"/>
                    <a:pt x="5915" y="2418"/>
                  </a:cubicBezTo>
                  <a:cubicBezTo>
                    <a:pt x="5929" y="2458"/>
                    <a:pt x="5935" y="2498"/>
                    <a:pt x="5949" y="2535"/>
                  </a:cubicBezTo>
                  <a:cubicBezTo>
                    <a:pt x="5962" y="2575"/>
                    <a:pt x="5975" y="2608"/>
                    <a:pt x="5985" y="2645"/>
                  </a:cubicBezTo>
                  <a:cubicBezTo>
                    <a:pt x="5999" y="2685"/>
                    <a:pt x="6016" y="2732"/>
                    <a:pt x="6029" y="2775"/>
                  </a:cubicBezTo>
                  <a:cubicBezTo>
                    <a:pt x="6042" y="2816"/>
                    <a:pt x="6049" y="2859"/>
                    <a:pt x="6062" y="2899"/>
                  </a:cubicBezTo>
                  <a:lnTo>
                    <a:pt x="6099" y="3036"/>
                  </a:lnTo>
                  <a:cubicBezTo>
                    <a:pt x="6102" y="3046"/>
                    <a:pt x="6102" y="3060"/>
                    <a:pt x="6109" y="3066"/>
                  </a:cubicBezTo>
                  <a:cubicBezTo>
                    <a:pt x="6066" y="3070"/>
                    <a:pt x="6019" y="3076"/>
                    <a:pt x="5979" y="3080"/>
                  </a:cubicBezTo>
                  <a:cubicBezTo>
                    <a:pt x="5969" y="3080"/>
                    <a:pt x="5962" y="3083"/>
                    <a:pt x="5959" y="3083"/>
                  </a:cubicBezTo>
                  <a:cubicBezTo>
                    <a:pt x="5952" y="3080"/>
                    <a:pt x="5952" y="3076"/>
                    <a:pt x="5949" y="3070"/>
                  </a:cubicBezTo>
                  <a:lnTo>
                    <a:pt x="5912" y="3010"/>
                  </a:lnTo>
                  <a:cubicBezTo>
                    <a:pt x="5862" y="2916"/>
                    <a:pt x="5815" y="2819"/>
                    <a:pt x="5775" y="2719"/>
                  </a:cubicBezTo>
                  <a:cubicBezTo>
                    <a:pt x="5765" y="2699"/>
                    <a:pt x="5758" y="2675"/>
                    <a:pt x="5748" y="2652"/>
                  </a:cubicBezTo>
                  <a:cubicBezTo>
                    <a:pt x="5741" y="2632"/>
                    <a:pt x="5735" y="2608"/>
                    <a:pt x="5728" y="2585"/>
                  </a:cubicBezTo>
                  <a:cubicBezTo>
                    <a:pt x="5715" y="2525"/>
                    <a:pt x="5698" y="2458"/>
                    <a:pt x="5691" y="2394"/>
                  </a:cubicBezTo>
                  <a:cubicBezTo>
                    <a:pt x="5678" y="2327"/>
                    <a:pt x="5664" y="2257"/>
                    <a:pt x="5658" y="2190"/>
                  </a:cubicBezTo>
                  <a:cubicBezTo>
                    <a:pt x="5651" y="2167"/>
                    <a:pt x="5651" y="2144"/>
                    <a:pt x="5648" y="2124"/>
                  </a:cubicBezTo>
                  <a:cubicBezTo>
                    <a:pt x="5644" y="2063"/>
                    <a:pt x="5641" y="2010"/>
                    <a:pt x="5641" y="1950"/>
                  </a:cubicBezTo>
                  <a:cubicBezTo>
                    <a:pt x="5641" y="1923"/>
                    <a:pt x="5641" y="1893"/>
                    <a:pt x="5634" y="1866"/>
                  </a:cubicBezTo>
                  <a:cubicBezTo>
                    <a:pt x="5634" y="1839"/>
                    <a:pt x="5634" y="1813"/>
                    <a:pt x="5631" y="1782"/>
                  </a:cubicBezTo>
                  <a:cubicBezTo>
                    <a:pt x="5628" y="1741"/>
                    <a:pt x="5625" y="1697"/>
                    <a:pt x="5616" y="1653"/>
                  </a:cubicBezTo>
                  <a:close/>
                  <a:moveTo>
                    <a:pt x="7703" y="3728"/>
                  </a:moveTo>
                  <a:cubicBezTo>
                    <a:pt x="7702" y="3728"/>
                    <a:pt x="7701" y="3728"/>
                    <a:pt x="7701" y="3728"/>
                  </a:cubicBezTo>
                  <a:cubicBezTo>
                    <a:pt x="7701" y="3728"/>
                    <a:pt x="7702" y="3728"/>
                    <a:pt x="7703" y="3728"/>
                  </a:cubicBezTo>
                  <a:close/>
                  <a:moveTo>
                    <a:pt x="7584" y="111"/>
                  </a:moveTo>
                  <a:cubicBezTo>
                    <a:pt x="7607" y="111"/>
                    <a:pt x="7637" y="114"/>
                    <a:pt x="7664" y="121"/>
                  </a:cubicBezTo>
                  <a:cubicBezTo>
                    <a:pt x="7684" y="124"/>
                    <a:pt x="7701" y="127"/>
                    <a:pt x="7717" y="131"/>
                  </a:cubicBezTo>
                  <a:cubicBezTo>
                    <a:pt x="7741" y="141"/>
                    <a:pt x="7767" y="148"/>
                    <a:pt x="7788" y="154"/>
                  </a:cubicBezTo>
                  <a:cubicBezTo>
                    <a:pt x="7808" y="161"/>
                    <a:pt x="7824" y="164"/>
                    <a:pt x="7848" y="174"/>
                  </a:cubicBezTo>
                  <a:lnTo>
                    <a:pt x="7854" y="178"/>
                  </a:lnTo>
                  <a:cubicBezTo>
                    <a:pt x="7898" y="198"/>
                    <a:pt x="7935" y="221"/>
                    <a:pt x="7968" y="238"/>
                  </a:cubicBezTo>
                  <a:cubicBezTo>
                    <a:pt x="8008" y="261"/>
                    <a:pt x="8055" y="291"/>
                    <a:pt x="8105" y="325"/>
                  </a:cubicBezTo>
                  <a:lnTo>
                    <a:pt x="8182" y="375"/>
                  </a:lnTo>
                  <a:cubicBezTo>
                    <a:pt x="8199" y="388"/>
                    <a:pt x="8219" y="398"/>
                    <a:pt x="8236" y="412"/>
                  </a:cubicBezTo>
                  <a:cubicBezTo>
                    <a:pt x="8272" y="438"/>
                    <a:pt x="8316" y="462"/>
                    <a:pt x="8353" y="489"/>
                  </a:cubicBezTo>
                  <a:lnTo>
                    <a:pt x="8369" y="495"/>
                  </a:lnTo>
                  <a:lnTo>
                    <a:pt x="8386" y="505"/>
                  </a:lnTo>
                  <a:cubicBezTo>
                    <a:pt x="8403" y="512"/>
                    <a:pt x="8419" y="525"/>
                    <a:pt x="8436" y="539"/>
                  </a:cubicBezTo>
                  <a:cubicBezTo>
                    <a:pt x="8456" y="549"/>
                    <a:pt x="8476" y="565"/>
                    <a:pt x="8500" y="579"/>
                  </a:cubicBezTo>
                  <a:cubicBezTo>
                    <a:pt x="8516" y="592"/>
                    <a:pt x="8533" y="606"/>
                    <a:pt x="8543" y="622"/>
                  </a:cubicBezTo>
                  <a:cubicBezTo>
                    <a:pt x="8557" y="629"/>
                    <a:pt x="8570" y="642"/>
                    <a:pt x="8577" y="656"/>
                  </a:cubicBezTo>
                  <a:lnTo>
                    <a:pt x="8583" y="659"/>
                  </a:lnTo>
                  <a:cubicBezTo>
                    <a:pt x="8593" y="672"/>
                    <a:pt x="8603" y="682"/>
                    <a:pt x="8617" y="696"/>
                  </a:cubicBezTo>
                  <a:cubicBezTo>
                    <a:pt x="8623" y="709"/>
                    <a:pt x="8627" y="716"/>
                    <a:pt x="8637" y="729"/>
                  </a:cubicBezTo>
                  <a:lnTo>
                    <a:pt x="8637" y="756"/>
                  </a:lnTo>
                  <a:cubicBezTo>
                    <a:pt x="8633" y="816"/>
                    <a:pt x="8623" y="880"/>
                    <a:pt x="8617" y="940"/>
                  </a:cubicBezTo>
                  <a:cubicBezTo>
                    <a:pt x="8610" y="947"/>
                    <a:pt x="8603" y="957"/>
                    <a:pt x="8600" y="967"/>
                  </a:cubicBezTo>
                  <a:cubicBezTo>
                    <a:pt x="8593" y="973"/>
                    <a:pt x="8593" y="980"/>
                    <a:pt x="8590" y="983"/>
                  </a:cubicBezTo>
                  <a:cubicBezTo>
                    <a:pt x="8587" y="997"/>
                    <a:pt x="8577" y="1013"/>
                    <a:pt x="8573" y="1027"/>
                  </a:cubicBezTo>
                  <a:cubicBezTo>
                    <a:pt x="8567" y="1047"/>
                    <a:pt x="8553" y="1074"/>
                    <a:pt x="8543" y="1094"/>
                  </a:cubicBezTo>
                  <a:cubicBezTo>
                    <a:pt x="8523" y="1144"/>
                    <a:pt x="8503" y="1191"/>
                    <a:pt x="8476" y="1241"/>
                  </a:cubicBezTo>
                  <a:cubicBezTo>
                    <a:pt x="8436" y="1318"/>
                    <a:pt x="8393" y="1395"/>
                    <a:pt x="8349" y="1468"/>
                  </a:cubicBezTo>
                  <a:cubicBezTo>
                    <a:pt x="8322" y="1502"/>
                    <a:pt x="8299" y="1535"/>
                    <a:pt x="8269" y="1565"/>
                  </a:cubicBezTo>
                  <a:cubicBezTo>
                    <a:pt x="8209" y="1629"/>
                    <a:pt x="8152" y="1686"/>
                    <a:pt x="8088" y="1746"/>
                  </a:cubicBezTo>
                  <a:cubicBezTo>
                    <a:pt x="8139" y="1709"/>
                    <a:pt x="8192" y="1665"/>
                    <a:pt x="8242" y="1629"/>
                  </a:cubicBezTo>
                  <a:cubicBezTo>
                    <a:pt x="8272" y="1602"/>
                    <a:pt x="8306" y="1582"/>
                    <a:pt x="8336" y="1558"/>
                  </a:cubicBezTo>
                  <a:cubicBezTo>
                    <a:pt x="8353" y="1542"/>
                    <a:pt x="8373" y="1528"/>
                    <a:pt x="8389" y="1512"/>
                  </a:cubicBezTo>
                  <a:cubicBezTo>
                    <a:pt x="8409" y="1492"/>
                    <a:pt x="8433" y="1468"/>
                    <a:pt x="8450" y="1445"/>
                  </a:cubicBezTo>
                  <a:cubicBezTo>
                    <a:pt x="8466" y="1425"/>
                    <a:pt x="8483" y="1401"/>
                    <a:pt x="8493" y="1381"/>
                  </a:cubicBezTo>
                  <a:cubicBezTo>
                    <a:pt x="8510" y="1361"/>
                    <a:pt x="8526" y="1334"/>
                    <a:pt x="8540" y="1314"/>
                  </a:cubicBezTo>
                  <a:cubicBezTo>
                    <a:pt x="8570" y="1268"/>
                    <a:pt x="8593" y="1224"/>
                    <a:pt x="8620" y="1177"/>
                  </a:cubicBezTo>
                  <a:cubicBezTo>
                    <a:pt x="8637" y="1144"/>
                    <a:pt x="8650" y="1110"/>
                    <a:pt x="8667" y="1077"/>
                  </a:cubicBezTo>
                  <a:cubicBezTo>
                    <a:pt x="8674" y="1060"/>
                    <a:pt x="8677" y="1044"/>
                    <a:pt x="8687" y="1027"/>
                  </a:cubicBezTo>
                  <a:cubicBezTo>
                    <a:pt x="8690" y="1017"/>
                    <a:pt x="8690" y="1013"/>
                    <a:pt x="8694" y="1007"/>
                  </a:cubicBezTo>
                  <a:cubicBezTo>
                    <a:pt x="8704" y="990"/>
                    <a:pt x="8710" y="973"/>
                    <a:pt x="8710" y="957"/>
                  </a:cubicBezTo>
                  <a:lnTo>
                    <a:pt x="8710" y="913"/>
                  </a:lnTo>
                  <a:lnTo>
                    <a:pt x="8710" y="900"/>
                  </a:lnTo>
                  <a:cubicBezTo>
                    <a:pt x="8757" y="1007"/>
                    <a:pt x="8807" y="1107"/>
                    <a:pt x="8884" y="1191"/>
                  </a:cubicBezTo>
                  <a:cubicBezTo>
                    <a:pt x="8904" y="1214"/>
                    <a:pt x="8924" y="1231"/>
                    <a:pt x="8951" y="1251"/>
                  </a:cubicBezTo>
                  <a:cubicBezTo>
                    <a:pt x="8971" y="1268"/>
                    <a:pt x="8995" y="1284"/>
                    <a:pt x="9028" y="1301"/>
                  </a:cubicBezTo>
                  <a:cubicBezTo>
                    <a:pt x="9071" y="1328"/>
                    <a:pt x="9122" y="1344"/>
                    <a:pt x="9162" y="1365"/>
                  </a:cubicBezTo>
                  <a:lnTo>
                    <a:pt x="9178" y="1375"/>
                  </a:lnTo>
                  <a:cubicBezTo>
                    <a:pt x="9212" y="1391"/>
                    <a:pt x="9242" y="1408"/>
                    <a:pt x="9275" y="1425"/>
                  </a:cubicBezTo>
                  <a:cubicBezTo>
                    <a:pt x="9289" y="1431"/>
                    <a:pt x="9305" y="1441"/>
                    <a:pt x="9319" y="1451"/>
                  </a:cubicBezTo>
                  <a:cubicBezTo>
                    <a:pt x="9336" y="1475"/>
                    <a:pt x="9356" y="1495"/>
                    <a:pt x="9372" y="1518"/>
                  </a:cubicBezTo>
                  <a:cubicBezTo>
                    <a:pt x="9396" y="1552"/>
                    <a:pt x="9419" y="1585"/>
                    <a:pt x="9429" y="1612"/>
                  </a:cubicBezTo>
                  <a:cubicBezTo>
                    <a:pt x="9446" y="1642"/>
                    <a:pt x="9469" y="1669"/>
                    <a:pt x="9486" y="1702"/>
                  </a:cubicBezTo>
                  <a:cubicBezTo>
                    <a:pt x="9496" y="1726"/>
                    <a:pt x="9506" y="1746"/>
                    <a:pt x="9513" y="1766"/>
                  </a:cubicBezTo>
                  <a:cubicBezTo>
                    <a:pt x="9519" y="1782"/>
                    <a:pt x="9526" y="1799"/>
                    <a:pt x="9529" y="1816"/>
                  </a:cubicBezTo>
                  <a:lnTo>
                    <a:pt x="9543" y="1893"/>
                  </a:lnTo>
                  <a:lnTo>
                    <a:pt x="9543" y="1899"/>
                  </a:lnTo>
                  <a:cubicBezTo>
                    <a:pt x="9546" y="1926"/>
                    <a:pt x="9546" y="1953"/>
                    <a:pt x="9546" y="1983"/>
                  </a:cubicBezTo>
                  <a:cubicBezTo>
                    <a:pt x="9546" y="1996"/>
                    <a:pt x="9546" y="2010"/>
                    <a:pt x="9543" y="2020"/>
                  </a:cubicBezTo>
                  <a:cubicBezTo>
                    <a:pt x="9539" y="2037"/>
                    <a:pt x="9536" y="2060"/>
                    <a:pt x="9529" y="2080"/>
                  </a:cubicBezTo>
                  <a:cubicBezTo>
                    <a:pt x="9523" y="2103"/>
                    <a:pt x="9513" y="2130"/>
                    <a:pt x="9506" y="2150"/>
                  </a:cubicBezTo>
                  <a:cubicBezTo>
                    <a:pt x="9496" y="2170"/>
                    <a:pt x="9486" y="2194"/>
                    <a:pt x="9473" y="2217"/>
                  </a:cubicBezTo>
                  <a:lnTo>
                    <a:pt x="9422" y="2294"/>
                  </a:lnTo>
                  <a:cubicBezTo>
                    <a:pt x="9402" y="2317"/>
                    <a:pt x="9379" y="2344"/>
                    <a:pt x="9362" y="2364"/>
                  </a:cubicBezTo>
                  <a:cubicBezTo>
                    <a:pt x="9352" y="2381"/>
                    <a:pt x="9336" y="2398"/>
                    <a:pt x="9322" y="2414"/>
                  </a:cubicBezTo>
                  <a:cubicBezTo>
                    <a:pt x="9292" y="2448"/>
                    <a:pt x="9269" y="2485"/>
                    <a:pt x="9239" y="2518"/>
                  </a:cubicBezTo>
                  <a:lnTo>
                    <a:pt x="9219" y="2548"/>
                  </a:lnTo>
                  <a:cubicBezTo>
                    <a:pt x="9188" y="2585"/>
                    <a:pt x="9158" y="2615"/>
                    <a:pt x="9135" y="2645"/>
                  </a:cubicBezTo>
                  <a:lnTo>
                    <a:pt x="9128" y="2648"/>
                  </a:lnTo>
                  <a:lnTo>
                    <a:pt x="9125" y="2652"/>
                  </a:lnTo>
                  <a:lnTo>
                    <a:pt x="9108" y="2668"/>
                  </a:lnTo>
                  <a:cubicBezTo>
                    <a:pt x="9035" y="2739"/>
                    <a:pt x="8968" y="2799"/>
                    <a:pt x="8894" y="2852"/>
                  </a:cubicBezTo>
                  <a:cubicBezTo>
                    <a:pt x="8891" y="2856"/>
                    <a:pt x="8888" y="2856"/>
                    <a:pt x="8888" y="2862"/>
                  </a:cubicBezTo>
                  <a:cubicBezTo>
                    <a:pt x="8874" y="2869"/>
                    <a:pt x="8857" y="2879"/>
                    <a:pt x="8844" y="2889"/>
                  </a:cubicBezTo>
                  <a:cubicBezTo>
                    <a:pt x="8827" y="2899"/>
                    <a:pt x="8811" y="2906"/>
                    <a:pt x="8791" y="2916"/>
                  </a:cubicBezTo>
                  <a:cubicBezTo>
                    <a:pt x="8774" y="2923"/>
                    <a:pt x="8757" y="2929"/>
                    <a:pt x="8740" y="2933"/>
                  </a:cubicBezTo>
                  <a:cubicBezTo>
                    <a:pt x="8717" y="2939"/>
                    <a:pt x="8694" y="2946"/>
                    <a:pt x="8670" y="2953"/>
                  </a:cubicBezTo>
                  <a:cubicBezTo>
                    <a:pt x="8650" y="2956"/>
                    <a:pt x="8633" y="2963"/>
                    <a:pt x="8610" y="2969"/>
                  </a:cubicBezTo>
                  <a:cubicBezTo>
                    <a:pt x="8590" y="2979"/>
                    <a:pt x="8567" y="2983"/>
                    <a:pt x="8540" y="2996"/>
                  </a:cubicBezTo>
                  <a:cubicBezTo>
                    <a:pt x="8503" y="3013"/>
                    <a:pt x="8470" y="3033"/>
                    <a:pt x="8443" y="3063"/>
                  </a:cubicBezTo>
                  <a:cubicBezTo>
                    <a:pt x="8439" y="3066"/>
                    <a:pt x="8436" y="3070"/>
                    <a:pt x="8433" y="3080"/>
                  </a:cubicBezTo>
                  <a:cubicBezTo>
                    <a:pt x="8403" y="3106"/>
                    <a:pt x="8376" y="3147"/>
                    <a:pt x="8343" y="3190"/>
                  </a:cubicBezTo>
                  <a:lnTo>
                    <a:pt x="8336" y="3203"/>
                  </a:lnTo>
                  <a:cubicBezTo>
                    <a:pt x="8309" y="3237"/>
                    <a:pt x="8289" y="3267"/>
                    <a:pt x="8266" y="3300"/>
                  </a:cubicBezTo>
                  <a:cubicBezTo>
                    <a:pt x="8199" y="3381"/>
                    <a:pt x="8132" y="3454"/>
                    <a:pt x="8065" y="3521"/>
                  </a:cubicBezTo>
                  <a:lnTo>
                    <a:pt x="8058" y="3524"/>
                  </a:lnTo>
                  <a:lnTo>
                    <a:pt x="8052" y="3534"/>
                  </a:lnTo>
                  <a:lnTo>
                    <a:pt x="8038" y="3548"/>
                  </a:lnTo>
                  <a:cubicBezTo>
                    <a:pt x="8022" y="3565"/>
                    <a:pt x="8005" y="3575"/>
                    <a:pt x="7988" y="3588"/>
                  </a:cubicBezTo>
                  <a:lnTo>
                    <a:pt x="7981" y="3598"/>
                  </a:lnTo>
                  <a:cubicBezTo>
                    <a:pt x="7971" y="3601"/>
                    <a:pt x="7968" y="3605"/>
                    <a:pt x="7958" y="3615"/>
                  </a:cubicBezTo>
                  <a:lnTo>
                    <a:pt x="7941" y="3621"/>
                  </a:lnTo>
                  <a:lnTo>
                    <a:pt x="7925" y="3631"/>
                  </a:lnTo>
                  <a:cubicBezTo>
                    <a:pt x="7905" y="3638"/>
                    <a:pt x="7888" y="3651"/>
                    <a:pt x="7868" y="3658"/>
                  </a:cubicBezTo>
                  <a:cubicBezTo>
                    <a:pt x="7850" y="3667"/>
                    <a:pt x="7830" y="3673"/>
                    <a:pt x="7812" y="3684"/>
                  </a:cubicBezTo>
                  <a:lnTo>
                    <a:pt x="7812" y="3684"/>
                  </a:lnTo>
                  <a:cubicBezTo>
                    <a:pt x="7829" y="3677"/>
                    <a:pt x="7847" y="3671"/>
                    <a:pt x="7864" y="3665"/>
                  </a:cubicBezTo>
                  <a:cubicBezTo>
                    <a:pt x="7884" y="3655"/>
                    <a:pt x="7908" y="3648"/>
                    <a:pt x="7931" y="3638"/>
                  </a:cubicBezTo>
                  <a:cubicBezTo>
                    <a:pt x="7958" y="3628"/>
                    <a:pt x="7988" y="3618"/>
                    <a:pt x="8008" y="3605"/>
                  </a:cubicBezTo>
                  <a:cubicBezTo>
                    <a:pt x="8035" y="3595"/>
                    <a:pt x="8058" y="3581"/>
                    <a:pt x="8085" y="3565"/>
                  </a:cubicBezTo>
                  <a:cubicBezTo>
                    <a:pt x="8122" y="3544"/>
                    <a:pt x="8155" y="3514"/>
                    <a:pt x="8192" y="3484"/>
                  </a:cubicBezTo>
                  <a:lnTo>
                    <a:pt x="8199" y="3481"/>
                  </a:lnTo>
                  <a:cubicBezTo>
                    <a:pt x="8236" y="3451"/>
                    <a:pt x="8269" y="3417"/>
                    <a:pt x="8299" y="3394"/>
                  </a:cubicBezTo>
                  <a:cubicBezTo>
                    <a:pt x="8309" y="3384"/>
                    <a:pt x="8319" y="3371"/>
                    <a:pt x="8326" y="3364"/>
                  </a:cubicBezTo>
                  <a:cubicBezTo>
                    <a:pt x="8349" y="3344"/>
                    <a:pt x="8369" y="3317"/>
                    <a:pt x="8389" y="3297"/>
                  </a:cubicBezTo>
                  <a:cubicBezTo>
                    <a:pt x="8416" y="3267"/>
                    <a:pt x="8439" y="3234"/>
                    <a:pt x="8466" y="3203"/>
                  </a:cubicBezTo>
                  <a:lnTo>
                    <a:pt x="8483" y="3183"/>
                  </a:lnTo>
                  <a:cubicBezTo>
                    <a:pt x="8500" y="3160"/>
                    <a:pt x="8523" y="3130"/>
                    <a:pt x="8553" y="3100"/>
                  </a:cubicBezTo>
                  <a:cubicBezTo>
                    <a:pt x="8560" y="3093"/>
                    <a:pt x="8573" y="3083"/>
                    <a:pt x="8583" y="3070"/>
                  </a:cubicBezTo>
                  <a:cubicBezTo>
                    <a:pt x="8587" y="3066"/>
                    <a:pt x="8593" y="3063"/>
                    <a:pt x="8600" y="3060"/>
                  </a:cubicBezTo>
                  <a:cubicBezTo>
                    <a:pt x="8607" y="3053"/>
                    <a:pt x="8610" y="3050"/>
                    <a:pt x="8620" y="3050"/>
                  </a:cubicBezTo>
                  <a:cubicBezTo>
                    <a:pt x="8653" y="3036"/>
                    <a:pt x="8690" y="3030"/>
                    <a:pt x="8717" y="3020"/>
                  </a:cubicBezTo>
                  <a:cubicBezTo>
                    <a:pt x="8750" y="3013"/>
                    <a:pt x="8784" y="3003"/>
                    <a:pt x="8821" y="2993"/>
                  </a:cubicBezTo>
                  <a:cubicBezTo>
                    <a:pt x="8837" y="2983"/>
                    <a:pt x="8857" y="2979"/>
                    <a:pt x="8874" y="2969"/>
                  </a:cubicBezTo>
                  <a:lnTo>
                    <a:pt x="8924" y="2946"/>
                  </a:lnTo>
                  <a:cubicBezTo>
                    <a:pt x="8941" y="2936"/>
                    <a:pt x="8958" y="2926"/>
                    <a:pt x="8978" y="2913"/>
                  </a:cubicBezTo>
                  <a:lnTo>
                    <a:pt x="9028" y="2876"/>
                  </a:lnTo>
                  <a:cubicBezTo>
                    <a:pt x="9061" y="2849"/>
                    <a:pt x="9091" y="2819"/>
                    <a:pt x="9122" y="2792"/>
                  </a:cubicBezTo>
                  <a:lnTo>
                    <a:pt x="9128" y="2782"/>
                  </a:lnTo>
                  <a:cubicBezTo>
                    <a:pt x="9155" y="2759"/>
                    <a:pt x="9185" y="2732"/>
                    <a:pt x="9208" y="2709"/>
                  </a:cubicBezTo>
                  <a:lnTo>
                    <a:pt x="9235" y="2682"/>
                  </a:lnTo>
                  <a:cubicBezTo>
                    <a:pt x="9269" y="2648"/>
                    <a:pt x="9295" y="2615"/>
                    <a:pt x="9319" y="2582"/>
                  </a:cubicBezTo>
                  <a:cubicBezTo>
                    <a:pt x="9336" y="2558"/>
                    <a:pt x="9356" y="2528"/>
                    <a:pt x="9372" y="2501"/>
                  </a:cubicBezTo>
                  <a:lnTo>
                    <a:pt x="9392" y="2468"/>
                  </a:lnTo>
                  <a:cubicBezTo>
                    <a:pt x="9412" y="2434"/>
                    <a:pt x="9439" y="2398"/>
                    <a:pt x="9473" y="2358"/>
                  </a:cubicBezTo>
                  <a:lnTo>
                    <a:pt x="9479" y="2348"/>
                  </a:lnTo>
                  <a:cubicBezTo>
                    <a:pt x="9503" y="2314"/>
                    <a:pt x="9526" y="2281"/>
                    <a:pt x="9546" y="2247"/>
                  </a:cubicBezTo>
                  <a:cubicBezTo>
                    <a:pt x="9596" y="2167"/>
                    <a:pt x="9630" y="2083"/>
                    <a:pt x="9657" y="2006"/>
                  </a:cubicBezTo>
                  <a:cubicBezTo>
                    <a:pt x="9677" y="1930"/>
                    <a:pt x="9677" y="1843"/>
                    <a:pt x="9657" y="1749"/>
                  </a:cubicBezTo>
                  <a:cubicBezTo>
                    <a:pt x="9646" y="1706"/>
                    <a:pt x="9626" y="1662"/>
                    <a:pt x="9606" y="1622"/>
                  </a:cubicBezTo>
                  <a:cubicBezTo>
                    <a:pt x="9603" y="1615"/>
                    <a:pt x="9596" y="1609"/>
                    <a:pt x="9593" y="1605"/>
                  </a:cubicBezTo>
                  <a:lnTo>
                    <a:pt x="9593" y="1605"/>
                  </a:lnTo>
                  <a:cubicBezTo>
                    <a:pt x="9596" y="1609"/>
                    <a:pt x="9606" y="1615"/>
                    <a:pt x="9613" y="1622"/>
                  </a:cubicBezTo>
                  <a:cubicBezTo>
                    <a:pt x="9636" y="1639"/>
                    <a:pt x="9653" y="1655"/>
                    <a:pt x="9670" y="1672"/>
                  </a:cubicBezTo>
                  <a:cubicBezTo>
                    <a:pt x="9680" y="1712"/>
                    <a:pt x="9703" y="1732"/>
                    <a:pt x="9720" y="1756"/>
                  </a:cubicBezTo>
                  <a:cubicBezTo>
                    <a:pt x="9723" y="1762"/>
                    <a:pt x="9727" y="1766"/>
                    <a:pt x="9730" y="1776"/>
                  </a:cubicBezTo>
                  <a:lnTo>
                    <a:pt x="9743" y="1799"/>
                  </a:lnTo>
                  <a:cubicBezTo>
                    <a:pt x="9747" y="1816"/>
                    <a:pt x="9753" y="1829"/>
                    <a:pt x="9757" y="1846"/>
                  </a:cubicBezTo>
                  <a:lnTo>
                    <a:pt x="9770" y="1923"/>
                  </a:lnTo>
                  <a:cubicBezTo>
                    <a:pt x="9777" y="2006"/>
                    <a:pt x="9787" y="2083"/>
                    <a:pt x="9787" y="2167"/>
                  </a:cubicBezTo>
                  <a:cubicBezTo>
                    <a:pt x="9787" y="2194"/>
                    <a:pt x="9787" y="2217"/>
                    <a:pt x="9780" y="2241"/>
                  </a:cubicBezTo>
                  <a:cubicBezTo>
                    <a:pt x="9777" y="2264"/>
                    <a:pt x="9774" y="2284"/>
                    <a:pt x="9763" y="2311"/>
                  </a:cubicBezTo>
                  <a:cubicBezTo>
                    <a:pt x="9757" y="2334"/>
                    <a:pt x="9743" y="2364"/>
                    <a:pt x="9730" y="2398"/>
                  </a:cubicBezTo>
                  <a:cubicBezTo>
                    <a:pt x="9710" y="2444"/>
                    <a:pt x="9690" y="2485"/>
                    <a:pt x="9663" y="2528"/>
                  </a:cubicBezTo>
                  <a:cubicBezTo>
                    <a:pt x="9613" y="2608"/>
                    <a:pt x="9570" y="2672"/>
                    <a:pt x="9526" y="2732"/>
                  </a:cubicBezTo>
                  <a:cubicBezTo>
                    <a:pt x="9479" y="2786"/>
                    <a:pt x="9439" y="2839"/>
                    <a:pt x="9392" y="2896"/>
                  </a:cubicBezTo>
                  <a:cubicBezTo>
                    <a:pt x="9342" y="2959"/>
                    <a:pt x="9292" y="3006"/>
                    <a:pt x="9245" y="3053"/>
                  </a:cubicBezTo>
                  <a:cubicBezTo>
                    <a:pt x="9138" y="3160"/>
                    <a:pt x="9051" y="3234"/>
                    <a:pt x="8968" y="3297"/>
                  </a:cubicBezTo>
                  <a:cubicBezTo>
                    <a:pt x="8921" y="3330"/>
                    <a:pt x="8871" y="3364"/>
                    <a:pt x="8824" y="3397"/>
                  </a:cubicBezTo>
                  <a:lnTo>
                    <a:pt x="8817" y="3401"/>
                  </a:lnTo>
                  <a:cubicBezTo>
                    <a:pt x="8767" y="3434"/>
                    <a:pt x="8717" y="3464"/>
                    <a:pt x="8667" y="3494"/>
                  </a:cubicBezTo>
                  <a:lnTo>
                    <a:pt x="8643" y="3504"/>
                  </a:lnTo>
                  <a:lnTo>
                    <a:pt x="8640" y="3504"/>
                  </a:lnTo>
                  <a:cubicBezTo>
                    <a:pt x="8593" y="3531"/>
                    <a:pt x="8553" y="3548"/>
                    <a:pt x="8516" y="3565"/>
                  </a:cubicBezTo>
                  <a:cubicBezTo>
                    <a:pt x="8473" y="3581"/>
                    <a:pt x="8436" y="3595"/>
                    <a:pt x="8403" y="3601"/>
                  </a:cubicBezTo>
                  <a:cubicBezTo>
                    <a:pt x="8359" y="3615"/>
                    <a:pt x="8322" y="3621"/>
                    <a:pt x="8282" y="3635"/>
                  </a:cubicBezTo>
                  <a:lnTo>
                    <a:pt x="8269" y="3638"/>
                  </a:lnTo>
                  <a:lnTo>
                    <a:pt x="8249" y="3645"/>
                  </a:lnTo>
                  <a:cubicBezTo>
                    <a:pt x="8189" y="3655"/>
                    <a:pt x="8125" y="3668"/>
                    <a:pt x="8075" y="3682"/>
                  </a:cubicBezTo>
                  <a:cubicBezTo>
                    <a:pt x="8022" y="3688"/>
                    <a:pt x="7971" y="3698"/>
                    <a:pt x="7915" y="3702"/>
                  </a:cubicBezTo>
                  <a:lnTo>
                    <a:pt x="7901" y="3702"/>
                  </a:lnTo>
                  <a:cubicBezTo>
                    <a:pt x="7858" y="3705"/>
                    <a:pt x="7814" y="3712"/>
                    <a:pt x="7767" y="3718"/>
                  </a:cubicBezTo>
                  <a:lnTo>
                    <a:pt x="7754" y="3718"/>
                  </a:lnTo>
                  <a:cubicBezTo>
                    <a:pt x="7743" y="3720"/>
                    <a:pt x="7732" y="3721"/>
                    <a:pt x="7720" y="3723"/>
                  </a:cubicBezTo>
                  <a:lnTo>
                    <a:pt x="7720" y="3723"/>
                  </a:lnTo>
                  <a:cubicBezTo>
                    <a:pt x="7721" y="3723"/>
                    <a:pt x="7723" y="3722"/>
                    <a:pt x="7724" y="3722"/>
                  </a:cubicBezTo>
                  <a:lnTo>
                    <a:pt x="7737" y="3718"/>
                  </a:lnTo>
                  <a:lnTo>
                    <a:pt x="7754" y="3708"/>
                  </a:lnTo>
                  <a:cubicBezTo>
                    <a:pt x="7771" y="3702"/>
                    <a:pt x="7784" y="3698"/>
                    <a:pt x="7801" y="3688"/>
                  </a:cubicBezTo>
                  <a:lnTo>
                    <a:pt x="7804" y="3688"/>
                  </a:lnTo>
                  <a:cubicBezTo>
                    <a:pt x="7807" y="3687"/>
                    <a:pt x="7809" y="3685"/>
                    <a:pt x="7812" y="3684"/>
                  </a:cubicBezTo>
                  <a:lnTo>
                    <a:pt x="7812" y="3684"/>
                  </a:lnTo>
                  <a:cubicBezTo>
                    <a:pt x="7790" y="3692"/>
                    <a:pt x="7768" y="3699"/>
                    <a:pt x="7747" y="3705"/>
                  </a:cubicBezTo>
                  <a:cubicBezTo>
                    <a:pt x="7734" y="3712"/>
                    <a:pt x="7721" y="3718"/>
                    <a:pt x="7707" y="3722"/>
                  </a:cubicBezTo>
                  <a:cubicBezTo>
                    <a:pt x="7707" y="3722"/>
                    <a:pt x="7705" y="3726"/>
                    <a:pt x="7703" y="3728"/>
                  </a:cubicBezTo>
                  <a:lnTo>
                    <a:pt x="7703" y="3728"/>
                  </a:lnTo>
                  <a:cubicBezTo>
                    <a:pt x="7708" y="3726"/>
                    <a:pt x="7714" y="3724"/>
                    <a:pt x="7720" y="3723"/>
                  </a:cubicBezTo>
                  <a:lnTo>
                    <a:pt x="7720" y="3723"/>
                  </a:lnTo>
                  <a:cubicBezTo>
                    <a:pt x="7710" y="3727"/>
                    <a:pt x="7696" y="3736"/>
                    <a:pt x="7684" y="3742"/>
                  </a:cubicBezTo>
                  <a:lnTo>
                    <a:pt x="7657" y="3755"/>
                  </a:lnTo>
                  <a:lnTo>
                    <a:pt x="7654" y="3758"/>
                  </a:lnTo>
                  <a:lnTo>
                    <a:pt x="7647" y="3765"/>
                  </a:lnTo>
                  <a:cubicBezTo>
                    <a:pt x="7640" y="3765"/>
                    <a:pt x="7637" y="3768"/>
                    <a:pt x="7634" y="3772"/>
                  </a:cubicBezTo>
                  <a:cubicBezTo>
                    <a:pt x="7638" y="3736"/>
                    <a:pt x="7635" y="3726"/>
                    <a:pt x="7630" y="3726"/>
                  </a:cubicBezTo>
                  <a:cubicBezTo>
                    <a:pt x="7627" y="3726"/>
                    <a:pt x="7624" y="3728"/>
                    <a:pt x="7620" y="3732"/>
                  </a:cubicBezTo>
                  <a:lnTo>
                    <a:pt x="7617" y="3735"/>
                  </a:lnTo>
                  <a:lnTo>
                    <a:pt x="7590" y="3698"/>
                  </a:lnTo>
                  <a:cubicBezTo>
                    <a:pt x="7564" y="3651"/>
                    <a:pt x="7523" y="3598"/>
                    <a:pt x="7483" y="3548"/>
                  </a:cubicBezTo>
                  <a:cubicBezTo>
                    <a:pt x="7487" y="3544"/>
                    <a:pt x="7490" y="3534"/>
                    <a:pt x="7497" y="3531"/>
                  </a:cubicBezTo>
                  <a:cubicBezTo>
                    <a:pt x="7513" y="3508"/>
                    <a:pt x="7533" y="3488"/>
                    <a:pt x="7550" y="3471"/>
                  </a:cubicBezTo>
                  <a:lnTo>
                    <a:pt x="7570" y="3451"/>
                  </a:lnTo>
                  <a:lnTo>
                    <a:pt x="7574" y="3448"/>
                  </a:lnTo>
                  <a:cubicBezTo>
                    <a:pt x="7597" y="3424"/>
                    <a:pt x="7620" y="3404"/>
                    <a:pt x="7640" y="3384"/>
                  </a:cubicBezTo>
                  <a:cubicBezTo>
                    <a:pt x="7654" y="3371"/>
                    <a:pt x="7671" y="3361"/>
                    <a:pt x="7684" y="3347"/>
                  </a:cubicBezTo>
                  <a:lnTo>
                    <a:pt x="7701" y="3330"/>
                  </a:lnTo>
                  <a:cubicBezTo>
                    <a:pt x="7717" y="3317"/>
                    <a:pt x="7734" y="3300"/>
                    <a:pt x="7747" y="3287"/>
                  </a:cubicBezTo>
                  <a:cubicBezTo>
                    <a:pt x="7764" y="3274"/>
                    <a:pt x="7774" y="3264"/>
                    <a:pt x="7788" y="3247"/>
                  </a:cubicBezTo>
                  <a:lnTo>
                    <a:pt x="7798" y="3237"/>
                  </a:lnTo>
                  <a:lnTo>
                    <a:pt x="7814" y="3220"/>
                  </a:lnTo>
                  <a:lnTo>
                    <a:pt x="7831" y="3203"/>
                  </a:lnTo>
                  <a:cubicBezTo>
                    <a:pt x="7848" y="3183"/>
                    <a:pt x="7868" y="3163"/>
                    <a:pt x="7884" y="3140"/>
                  </a:cubicBezTo>
                  <a:cubicBezTo>
                    <a:pt x="7888" y="3137"/>
                    <a:pt x="7891" y="3133"/>
                    <a:pt x="7898" y="3123"/>
                  </a:cubicBezTo>
                  <a:lnTo>
                    <a:pt x="7901" y="3120"/>
                  </a:lnTo>
                  <a:cubicBezTo>
                    <a:pt x="7908" y="3106"/>
                    <a:pt x="7918" y="3096"/>
                    <a:pt x="7931" y="3083"/>
                  </a:cubicBezTo>
                  <a:lnTo>
                    <a:pt x="7968" y="3033"/>
                  </a:lnTo>
                  <a:cubicBezTo>
                    <a:pt x="7985" y="3006"/>
                    <a:pt x="8005" y="2979"/>
                    <a:pt x="8022" y="2953"/>
                  </a:cubicBezTo>
                  <a:lnTo>
                    <a:pt x="8048" y="2913"/>
                  </a:lnTo>
                  <a:lnTo>
                    <a:pt x="8048" y="2913"/>
                  </a:lnTo>
                  <a:cubicBezTo>
                    <a:pt x="8022" y="2936"/>
                    <a:pt x="7998" y="2963"/>
                    <a:pt x="7971" y="2983"/>
                  </a:cubicBezTo>
                  <a:lnTo>
                    <a:pt x="7968" y="2986"/>
                  </a:lnTo>
                  <a:lnTo>
                    <a:pt x="7938" y="3016"/>
                  </a:lnTo>
                  <a:cubicBezTo>
                    <a:pt x="7931" y="3023"/>
                    <a:pt x="7921" y="3033"/>
                    <a:pt x="7915" y="3046"/>
                  </a:cubicBezTo>
                  <a:lnTo>
                    <a:pt x="7888" y="3070"/>
                  </a:lnTo>
                  <a:lnTo>
                    <a:pt x="7881" y="3080"/>
                  </a:lnTo>
                  <a:lnTo>
                    <a:pt x="7871" y="3086"/>
                  </a:lnTo>
                  <a:cubicBezTo>
                    <a:pt x="7868" y="3090"/>
                    <a:pt x="7864" y="3100"/>
                    <a:pt x="7854" y="3103"/>
                  </a:cubicBezTo>
                  <a:lnTo>
                    <a:pt x="7851" y="3106"/>
                  </a:lnTo>
                  <a:lnTo>
                    <a:pt x="7788" y="3170"/>
                  </a:lnTo>
                  <a:cubicBezTo>
                    <a:pt x="7771" y="3183"/>
                    <a:pt x="7757" y="3200"/>
                    <a:pt x="7741" y="3213"/>
                  </a:cubicBezTo>
                  <a:cubicBezTo>
                    <a:pt x="7707" y="3247"/>
                    <a:pt x="7671" y="3284"/>
                    <a:pt x="7634" y="3324"/>
                  </a:cubicBezTo>
                  <a:lnTo>
                    <a:pt x="7597" y="3367"/>
                  </a:lnTo>
                  <a:lnTo>
                    <a:pt x="7557" y="3407"/>
                  </a:lnTo>
                  <a:lnTo>
                    <a:pt x="7553" y="3414"/>
                  </a:lnTo>
                  <a:cubicBezTo>
                    <a:pt x="7533" y="3434"/>
                    <a:pt x="7513" y="3458"/>
                    <a:pt x="7497" y="3481"/>
                  </a:cubicBezTo>
                  <a:lnTo>
                    <a:pt x="7487" y="3488"/>
                  </a:lnTo>
                  <a:cubicBezTo>
                    <a:pt x="7480" y="3501"/>
                    <a:pt x="7470" y="3508"/>
                    <a:pt x="7463" y="3521"/>
                  </a:cubicBezTo>
                  <a:lnTo>
                    <a:pt x="7457" y="3518"/>
                  </a:lnTo>
                  <a:cubicBezTo>
                    <a:pt x="7420" y="3474"/>
                    <a:pt x="7383" y="3441"/>
                    <a:pt x="7346" y="3407"/>
                  </a:cubicBezTo>
                  <a:cubicBezTo>
                    <a:pt x="7296" y="3367"/>
                    <a:pt x="7236" y="3324"/>
                    <a:pt x="7169" y="3287"/>
                  </a:cubicBezTo>
                  <a:cubicBezTo>
                    <a:pt x="7179" y="3280"/>
                    <a:pt x="7182" y="3270"/>
                    <a:pt x="7189" y="3264"/>
                  </a:cubicBezTo>
                  <a:lnTo>
                    <a:pt x="7202" y="3250"/>
                  </a:lnTo>
                  <a:cubicBezTo>
                    <a:pt x="7206" y="3247"/>
                    <a:pt x="7212" y="3240"/>
                    <a:pt x="7212" y="3237"/>
                  </a:cubicBezTo>
                  <a:lnTo>
                    <a:pt x="7216" y="3234"/>
                  </a:lnTo>
                  <a:cubicBezTo>
                    <a:pt x="7222" y="3223"/>
                    <a:pt x="7229" y="3213"/>
                    <a:pt x="7236" y="3203"/>
                  </a:cubicBezTo>
                  <a:cubicBezTo>
                    <a:pt x="7253" y="3180"/>
                    <a:pt x="7269" y="3157"/>
                    <a:pt x="7283" y="3137"/>
                  </a:cubicBezTo>
                  <a:cubicBezTo>
                    <a:pt x="7289" y="3123"/>
                    <a:pt x="7299" y="3117"/>
                    <a:pt x="7306" y="3103"/>
                  </a:cubicBezTo>
                  <a:cubicBezTo>
                    <a:pt x="7313" y="3096"/>
                    <a:pt x="7319" y="3086"/>
                    <a:pt x="7323" y="3080"/>
                  </a:cubicBezTo>
                  <a:cubicBezTo>
                    <a:pt x="7340" y="3053"/>
                    <a:pt x="7353" y="3033"/>
                    <a:pt x="7366" y="3013"/>
                  </a:cubicBezTo>
                  <a:lnTo>
                    <a:pt x="7390" y="2973"/>
                  </a:lnTo>
                  <a:cubicBezTo>
                    <a:pt x="7413" y="2939"/>
                    <a:pt x="7430" y="2906"/>
                    <a:pt x="7450" y="2879"/>
                  </a:cubicBezTo>
                  <a:cubicBezTo>
                    <a:pt x="7503" y="2786"/>
                    <a:pt x="7550" y="2685"/>
                    <a:pt x="7590" y="2585"/>
                  </a:cubicBezTo>
                  <a:cubicBezTo>
                    <a:pt x="7624" y="2501"/>
                    <a:pt x="7664" y="2404"/>
                    <a:pt x="7691" y="2301"/>
                  </a:cubicBezTo>
                  <a:cubicBezTo>
                    <a:pt x="7704" y="2251"/>
                    <a:pt x="7717" y="2204"/>
                    <a:pt x="7724" y="2160"/>
                  </a:cubicBezTo>
                  <a:cubicBezTo>
                    <a:pt x="7734" y="2117"/>
                    <a:pt x="7737" y="2080"/>
                    <a:pt x="7741" y="2037"/>
                  </a:cubicBezTo>
                  <a:lnTo>
                    <a:pt x="7747" y="1996"/>
                  </a:lnTo>
                  <a:lnTo>
                    <a:pt x="7747" y="1996"/>
                  </a:lnTo>
                  <a:cubicBezTo>
                    <a:pt x="7734" y="2033"/>
                    <a:pt x="7717" y="2077"/>
                    <a:pt x="7701" y="2113"/>
                  </a:cubicBezTo>
                  <a:cubicBezTo>
                    <a:pt x="7687" y="2147"/>
                    <a:pt x="7671" y="2177"/>
                    <a:pt x="7657" y="2204"/>
                  </a:cubicBezTo>
                  <a:cubicBezTo>
                    <a:pt x="7640" y="2237"/>
                    <a:pt x="7624" y="2267"/>
                    <a:pt x="7604" y="2301"/>
                  </a:cubicBezTo>
                  <a:cubicBezTo>
                    <a:pt x="7597" y="2314"/>
                    <a:pt x="7587" y="2331"/>
                    <a:pt x="7580" y="2344"/>
                  </a:cubicBezTo>
                  <a:lnTo>
                    <a:pt x="7574" y="2351"/>
                  </a:lnTo>
                  <a:cubicBezTo>
                    <a:pt x="7540" y="2411"/>
                    <a:pt x="7497" y="2485"/>
                    <a:pt x="7457" y="2568"/>
                  </a:cubicBezTo>
                  <a:lnTo>
                    <a:pt x="7420" y="2655"/>
                  </a:lnTo>
                  <a:lnTo>
                    <a:pt x="7406" y="2685"/>
                  </a:lnTo>
                  <a:lnTo>
                    <a:pt x="7400" y="2712"/>
                  </a:lnTo>
                  <a:lnTo>
                    <a:pt x="7366" y="2789"/>
                  </a:lnTo>
                  <a:cubicBezTo>
                    <a:pt x="7350" y="2829"/>
                    <a:pt x="7333" y="2869"/>
                    <a:pt x="7313" y="2906"/>
                  </a:cubicBezTo>
                  <a:cubicBezTo>
                    <a:pt x="7303" y="2929"/>
                    <a:pt x="7289" y="2953"/>
                    <a:pt x="7279" y="2973"/>
                  </a:cubicBezTo>
                  <a:lnTo>
                    <a:pt x="7263" y="3006"/>
                  </a:lnTo>
                  <a:lnTo>
                    <a:pt x="7253" y="3023"/>
                  </a:lnTo>
                  <a:cubicBezTo>
                    <a:pt x="7246" y="3040"/>
                    <a:pt x="7239" y="3053"/>
                    <a:pt x="7233" y="3070"/>
                  </a:cubicBezTo>
                  <a:lnTo>
                    <a:pt x="7206" y="3120"/>
                  </a:lnTo>
                  <a:lnTo>
                    <a:pt x="7196" y="3140"/>
                  </a:lnTo>
                  <a:cubicBezTo>
                    <a:pt x="7186" y="3153"/>
                    <a:pt x="7182" y="3167"/>
                    <a:pt x="7172" y="3180"/>
                  </a:cubicBezTo>
                  <a:cubicBezTo>
                    <a:pt x="7166" y="3197"/>
                    <a:pt x="7152" y="3217"/>
                    <a:pt x="7146" y="3234"/>
                  </a:cubicBezTo>
                  <a:cubicBezTo>
                    <a:pt x="7139" y="3240"/>
                    <a:pt x="7132" y="3254"/>
                    <a:pt x="7122" y="3264"/>
                  </a:cubicBezTo>
                  <a:lnTo>
                    <a:pt x="7119" y="3267"/>
                  </a:lnTo>
                  <a:lnTo>
                    <a:pt x="7119" y="3270"/>
                  </a:lnTo>
                  <a:cubicBezTo>
                    <a:pt x="7105" y="3264"/>
                    <a:pt x="7089" y="3254"/>
                    <a:pt x="7079" y="3250"/>
                  </a:cubicBezTo>
                  <a:cubicBezTo>
                    <a:pt x="7055" y="3240"/>
                    <a:pt x="7039" y="3234"/>
                    <a:pt x="7019" y="3223"/>
                  </a:cubicBezTo>
                  <a:cubicBezTo>
                    <a:pt x="6912" y="3173"/>
                    <a:pt x="6788" y="3137"/>
                    <a:pt x="6651" y="3103"/>
                  </a:cubicBezTo>
                  <a:lnTo>
                    <a:pt x="6631" y="3100"/>
                  </a:lnTo>
                  <a:lnTo>
                    <a:pt x="6631" y="3096"/>
                  </a:lnTo>
                  <a:lnTo>
                    <a:pt x="6631" y="3090"/>
                  </a:lnTo>
                  <a:cubicBezTo>
                    <a:pt x="6637" y="3086"/>
                    <a:pt x="6647" y="3080"/>
                    <a:pt x="6654" y="3073"/>
                  </a:cubicBezTo>
                  <a:cubicBezTo>
                    <a:pt x="6661" y="3070"/>
                    <a:pt x="6661" y="3063"/>
                    <a:pt x="6661" y="3063"/>
                  </a:cubicBezTo>
                  <a:cubicBezTo>
                    <a:pt x="6656" y="3058"/>
                    <a:pt x="6653" y="3055"/>
                    <a:pt x="6650" y="3055"/>
                  </a:cubicBezTo>
                  <a:cubicBezTo>
                    <a:pt x="6649" y="3055"/>
                    <a:pt x="6648" y="3055"/>
                    <a:pt x="6647" y="3056"/>
                  </a:cubicBezTo>
                  <a:lnTo>
                    <a:pt x="6647" y="3053"/>
                  </a:lnTo>
                  <a:cubicBezTo>
                    <a:pt x="6647" y="3050"/>
                    <a:pt x="6651" y="3046"/>
                    <a:pt x="6651" y="3040"/>
                  </a:cubicBezTo>
                  <a:cubicBezTo>
                    <a:pt x="6664" y="3006"/>
                    <a:pt x="6681" y="2973"/>
                    <a:pt x="6698" y="2936"/>
                  </a:cubicBezTo>
                  <a:cubicBezTo>
                    <a:pt x="6701" y="2923"/>
                    <a:pt x="6711" y="2913"/>
                    <a:pt x="6714" y="2899"/>
                  </a:cubicBezTo>
                  <a:cubicBezTo>
                    <a:pt x="6721" y="2882"/>
                    <a:pt x="6731" y="2862"/>
                    <a:pt x="6738" y="2846"/>
                  </a:cubicBezTo>
                  <a:cubicBezTo>
                    <a:pt x="6771" y="2779"/>
                    <a:pt x="6801" y="2705"/>
                    <a:pt x="6835" y="2628"/>
                  </a:cubicBezTo>
                  <a:lnTo>
                    <a:pt x="6835" y="2628"/>
                  </a:lnTo>
                  <a:lnTo>
                    <a:pt x="6831" y="2632"/>
                  </a:lnTo>
                  <a:cubicBezTo>
                    <a:pt x="6835" y="2618"/>
                    <a:pt x="6845" y="2602"/>
                    <a:pt x="6848" y="2588"/>
                  </a:cubicBezTo>
                  <a:lnTo>
                    <a:pt x="6851" y="2582"/>
                  </a:lnTo>
                  <a:lnTo>
                    <a:pt x="6855" y="2568"/>
                  </a:lnTo>
                  <a:cubicBezTo>
                    <a:pt x="6861" y="2561"/>
                    <a:pt x="6865" y="2548"/>
                    <a:pt x="6868" y="2538"/>
                  </a:cubicBezTo>
                  <a:lnTo>
                    <a:pt x="6881" y="2511"/>
                  </a:lnTo>
                  <a:lnTo>
                    <a:pt x="6905" y="2448"/>
                  </a:lnTo>
                  <a:lnTo>
                    <a:pt x="6918" y="2414"/>
                  </a:lnTo>
                  <a:lnTo>
                    <a:pt x="6932" y="2381"/>
                  </a:lnTo>
                  <a:cubicBezTo>
                    <a:pt x="6935" y="2368"/>
                    <a:pt x="6938" y="2361"/>
                    <a:pt x="6938" y="2348"/>
                  </a:cubicBezTo>
                  <a:lnTo>
                    <a:pt x="6945" y="2334"/>
                  </a:lnTo>
                  <a:lnTo>
                    <a:pt x="6948" y="2321"/>
                  </a:lnTo>
                  <a:lnTo>
                    <a:pt x="6962" y="2284"/>
                  </a:lnTo>
                  <a:cubicBezTo>
                    <a:pt x="6965" y="2264"/>
                    <a:pt x="6968" y="2244"/>
                    <a:pt x="6978" y="2220"/>
                  </a:cubicBezTo>
                  <a:cubicBezTo>
                    <a:pt x="6985" y="2184"/>
                    <a:pt x="6995" y="2147"/>
                    <a:pt x="7002" y="2100"/>
                  </a:cubicBezTo>
                  <a:cubicBezTo>
                    <a:pt x="7012" y="2060"/>
                    <a:pt x="7015" y="2017"/>
                    <a:pt x="7022" y="1976"/>
                  </a:cubicBezTo>
                  <a:lnTo>
                    <a:pt x="7032" y="1920"/>
                  </a:lnTo>
                  <a:cubicBezTo>
                    <a:pt x="7045" y="1846"/>
                    <a:pt x="7055" y="1769"/>
                    <a:pt x="7065" y="1696"/>
                  </a:cubicBezTo>
                  <a:cubicBezTo>
                    <a:pt x="7079" y="1595"/>
                    <a:pt x="7082" y="1512"/>
                    <a:pt x="7085" y="1435"/>
                  </a:cubicBezTo>
                  <a:lnTo>
                    <a:pt x="7085" y="1291"/>
                  </a:lnTo>
                  <a:cubicBezTo>
                    <a:pt x="7085" y="1261"/>
                    <a:pt x="7082" y="1231"/>
                    <a:pt x="7082" y="1201"/>
                  </a:cubicBezTo>
                  <a:cubicBezTo>
                    <a:pt x="7082" y="1184"/>
                    <a:pt x="7079" y="1167"/>
                    <a:pt x="7079" y="1151"/>
                  </a:cubicBezTo>
                  <a:lnTo>
                    <a:pt x="7072" y="1167"/>
                  </a:lnTo>
                  <a:cubicBezTo>
                    <a:pt x="7069" y="1194"/>
                    <a:pt x="7062" y="1217"/>
                    <a:pt x="7055" y="1244"/>
                  </a:cubicBezTo>
                  <a:cubicBezTo>
                    <a:pt x="7049" y="1268"/>
                    <a:pt x="7045" y="1298"/>
                    <a:pt x="7035" y="1324"/>
                  </a:cubicBezTo>
                  <a:lnTo>
                    <a:pt x="7022" y="1375"/>
                  </a:lnTo>
                  <a:cubicBezTo>
                    <a:pt x="7019" y="1395"/>
                    <a:pt x="7012" y="1411"/>
                    <a:pt x="7005" y="1428"/>
                  </a:cubicBezTo>
                  <a:cubicBezTo>
                    <a:pt x="6998" y="1448"/>
                    <a:pt x="6995" y="1465"/>
                    <a:pt x="6988" y="1485"/>
                  </a:cubicBezTo>
                  <a:lnTo>
                    <a:pt x="6988" y="1482"/>
                  </a:lnTo>
                  <a:cubicBezTo>
                    <a:pt x="6972" y="1545"/>
                    <a:pt x="6955" y="1602"/>
                    <a:pt x="6945" y="1662"/>
                  </a:cubicBezTo>
                  <a:cubicBezTo>
                    <a:pt x="6932" y="1712"/>
                    <a:pt x="6922" y="1769"/>
                    <a:pt x="6915" y="1833"/>
                  </a:cubicBezTo>
                  <a:cubicBezTo>
                    <a:pt x="6902" y="1903"/>
                    <a:pt x="6895" y="1980"/>
                    <a:pt x="6885" y="2050"/>
                  </a:cubicBezTo>
                  <a:lnTo>
                    <a:pt x="6885" y="2060"/>
                  </a:lnTo>
                  <a:lnTo>
                    <a:pt x="6881" y="2083"/>
                  </a:lnTo>
                  <a:lnTo>
                    <a:pt x="6878" y="2113"/>
                  </a:lnTo>
                  <a:lnTo>
                    <a:pt x="6878" y="2120"/>
                  </a:lnTo>
                  <a:lnTo>
                    <a:pt x="6878" y="2130"/>
                  </a:lnTo>
                  <a:lnTo>
                    <a:pt x="6878" y="2137"/>
                  </a:lnTo>
                  <a:cubicBezTo>
                    <a:pt x="6871" y="2160"/>
                    <a:pt x="6871" y="2180"/>
                    <a:pt x="6868" y="2200"/>
                  </a:cubicBezTo>
                  <a:lnTo>
                    <a:pt x="6865" y="2227"/>
                  </a:lnTo>
                  <a:cubicBezTo>
                    <a:pt x="6861" y="2244"/>
                    <a:pt x="6855" y="2264"/>
                    <a:pt x="6851" y="2281"/>
                  </a:cubicBezTo>
                  <a:lnTo>
                    <a:pt x="6848" y="2304"/>
                  </a:lnTo>
                  <a:cubicBezTo>
                    <a:pt x="6845" y="2327"/>
                    <a:pt x="6838" y="2344"/>
                    <a:pt x="6835" y="2364"/>
                  </a:cubicBezTo>
                  <a:lnTo>
                    <a:pt x="6828" y="2388"/>
                  </a:lnTo>
                  <a:cubicBezTo>
                    <a:pt x="6821" y="2411"/>
                    <a:pt x="6818" y="2428"/>
                    <a:pt x="6811" y="2448"/>
                  </a:cubicBezTo>
                  <a:lnTo>
                    <a:pt x="6811" y="2444"/>
                  </a:lnTo>
                  <a:cubicBezTo>
                    <a:pt x="6805" y="2455"/>
                    <a:pt x="6805" y="2465"/>
                    <a:pt x="6801" y="2478"/>
                  </a:cubicBezTo>
                  <a:cubicBezTo>
                    <a:pt x="6788" y="2521"/>
                    <a:pt x="6778" y="2565"/>
                    <a:pt x="6761" y="2612"/>
                  </a:cubicBezTo>
                  <a:cubicBezTo>
                    <a:pt x="6731" y="2705"/>
                    <a:pt x="6704" y="2782"/>
                    <a:pt x="6681" y="2856"/>
                  </a:cubicBezTo>
                  <a:lnTo>
                    <a:pt x="6667" y="2889"/>
                  </a:lnTo>
                  <a:cubicBezTo>
                    <a:pt x="6654" y="2923"/>
                    <a:pt x="6647" y="2956"/>
                    <a:pt x="6634" y="2989"/>
                  </a:cubicBezTo>
                  <a:lnTo>
                    <a:pt x="6627" y="3020"/>
                  </a:lnTo>
                  <a:lnTo>
                    <a:pt x="6617" y="3050"/>
                  </a:lnTo>
                  <a:lnTo>
                    <a:pt x="6614" y="3063"/>
                  </a:lnTo>
                  <a:cubicBezTo>
                    <a:pt x="6611" y="3080"/>
                    <a:pt x="6601" y="3096"/>
                    <a:pt x="6601" y="3117"/>
                  </a:cubicBezTo>
                  <a:lnTo>
                    <a:pt x="6601" y="3120"/>
                  </a:lnTo>
                  <a:cubicBezTo>
                    <a:pt x="6547" y="3113"/>
                    <a:pt x="6497" y="3100"/>
                    <a:pt x="6443" y="3096"/>
                  </a:cubicBezTo>
                  <a:cubicBezTo>
                    <a:pt x="6397" y="3090"/>
                    <a:pt x="6350" y="3086"/>
                    <a:pt x="6310" y="3086"/>
                  </a:cubicBezTo>
                  <a:lnTo>
                    <a:pt x="6226" y="3086"/>
                  </a:lnTo>
                  <a:cubicBezTo>
                    <a:pt x="6226" y="3083"/>
                    <a:pt x="6229" y="3083"/>
                    <a:pt x="6229" y="3083"/>
                  </a:cubicBezTo>
                  <a:cubicBezTo>
                    <a:pt x="6236" y="3070"/>
                    <a:pt x="6250" y="3053"/>
                    <a:pt x="6260" y="3040"/>
                  </a:cubicBezTo>
                  <a:cubicBezTo>
                    <a:pt x="6270" y="3020"/>
                    <a:pt x="6280" y="2999"/>
                    <a:pt x="6293" y="2969"/>
                  </a:cubicBezTo>
                  <a:cubicBezTo>
                    <a:pt x="6293" y="2966"/>
                    <a:pt x="6296" y="2963"/>
                    <a:pt x="6296" y="2953"/>
                  </a:cubicBezTo>
                  <a:cubicBezTo>
                    <a:pt x="6300" y="2946"/>
                    <a:pt x="6303" y="2936"/>
                    <a:pt x="6310" y="2923"/>
                  </a:cubicBezTo>
                  <a:cubicBezTo>
                    <a:pt x="6316" y="2899"/>
                    <a:pt x="6326" y="2869"/>
                    <a:pt x="6333" y="2846"/>
                  </a:cubicBezTo>
                  <a:cubicBezTo>
                    <a:pt x="6347" y="2789"/>
                    <a:pt x="6360" y="2735"/>
                    <a:pt x="6367" y="2679"/>
                  </a:cubicBezTo>
                  <a:cubicBezTo>
                    <a:pt x="6377" y="2618"/>
                    <a:pt x="6380" y="2561"/>
                    <a:pt x="6380" y="2505"/>
                  </a:cubicBezTo>
                  <a:cubicBezTo>
                    <a:pt x="6383" y="2455"/>
                    <a:pt x="6383" y="2401"/>
                    <a:pt x="6383" y="2354"/>
                  </a:cubicBezTo>
                  <a:lnTo>
                    <a:pt x="6383" y="2344"/>
                  </a:lnTo>
                  <a:cubicBezTo>
                    <a:pt x="6383" y="2294"/>
                    <a:pt x="6387" y="2247"/>
                    <a:pt x="6387" y="2210"/>
                  </a:cubicBezTo>
                  <a:cubicBezTo>
                    <a:pt x="6393" y="2164"/>
                    <a:pt x="6397" y="2117"/>
                    <a:pt x="6403" y="2080"/>
                  </a:cubicBezTo>
                  <a:lnTo>
                    <a:pt x="6403" y="2070"/>
                  </a:lnTo>
                  <a:lnTo>
                    <a:pt x="6403" y="2060"/>
                  </a:lnTo>
                  <a:cubicBezTo>
                    <a:pt x="6410" y="2020"/>
                    <a:pt x="6417" y="1983"/>
                    <a:pt x="6420" y="1946"/>
                  </a:cubicBezTo>
                  <a:cubicBezTo>
                    <a:pt x="6427" y="1903"/>
                    <a:pt x="6430" y="1863"/>
                    <a:pt x="6430" y="1813"/>
                  </a:cubicBezTo>
                  <a:cubicBezTo>
                    <a:pt x="6430" y="1786"/>
                    <a:pt x="6430" y="1762"/>
                    <a:pt x="6433" y="1736"/>
                  </a:cubicBezTo>
                  <a:cubicBezTo>
                    <a:pt x="6433" y="1679"/>
                    <a:pt x="6437" y="1615"/>
                    <a:pt x="6443" y="1552"/>
                  </a:cubicBezTo>
                  <a:cubicBezTo>
                    <a:pt x="6447" y="1535"/>
                    <a:pt x="6447" y="1525"/>
                    <a:pt x="6450" y="1508"/>
                  </a:cubicBezTo>
                  <a:lnTo>
                    <a:pt x="6450" y="1502"/>
                  </a:lnTo>
                  <a:cubicBezTo>
                    <a:pt x="6460" y="1482"/>
                    <a:pt x="6464" y="1462"/>
                    <a:pt x="6470" y="1441"/>
                  </a:cubicBezTo>
                  <a:cubicBezTo>
                    <a:pt x="6480" y="1415"/>
                    <a:pt x="6494" y="1395"/>
                    <a:pt x="6504" y="1375"/>
                  </a:cubicBezTo>
                  <a:cubicBezTo>
                    <a:pt x="6517" y="1351"/>
                    <a:pt x="6534" y="1328"/>
                    <a:pt x="6550" y="1308"/>
                  </a:cubicBezTo>
                  <a:cubicBezTo>
                    <a:pt x="6550" y="1301"/>
                    <a:pt x="6554" y="1301"/>
                    <a:pt x="6554" y="1298"/>
                  </a:cubicBezTo>
                  <a:lnTo>
                    <a:pt x="6564" y="1291"/>
                  </a:lnTo>
                  <a:lnTo>
                    <a:pt x="6571" y="1281"/>
                  </a:lnTo>
                  <a:lnTo>
                    <a:pt x="6581" y="1274"/>
                  </a:lnTo>
                  <a:lnTo>
                    <a:pt x="6584" y="1264"/>
                  </a:lnTo>
                  <a:cubicBezTo>
                    <a:pt x="6664" y="1164"/>
                    <a:pt x="6721" y="1080"/>
                    <a:pt x="6778" y="997"/>
                  </a:cubicBezTo>
                  <a:cubicBezTo>
                    <a:pt x="6801" y="957"/>
                    <a:pt x="6821" y="907"/>
                    <a:pt x="6848" y="846"/>
                  </a:cubicBezTo>
                  <a:cubicBezTo>
                    <a:pt x="6865" y="800"/>
                    <a:pt x="6885" y="749"/>
                    <a:pt x="6905" y="699"/>
                  </a:cubicBezTo>
                  <a:lnTo>
                    <a:pt x="6912" y="689"/>
                  </a:lnTo>
                  <a:lnTo>
                    <a:pt x="6915" y="679"/>
                  </a:lnTo>
                  <a:cubicBezTo>
                    <a:pt x="6962" y="572"/>
                    <a:pt x="7002" y="489"/>
                    <a:pt x="7049" y="408"/>
                  </a:cubicBezTo>
                  <a:cubicBezTo>
                    <a:pt x="7082" y="348"/>
                    <a:pt x="7115" y="295"/>
                    <a:pt x="7156" y="241"/>
                  </a:cubicBezTo>
                  <a:cubicBezTo>
                    <a:pt x="7169" y="228"/>
                    <a:pt x="7179" y="214"/>
                    <a:pt x="7189" y="204"/>
                  </a:cubicBezTo>
                  <a:lnTo>
                    <a:pt x="7212" y="181"/>
                  </a:lnTo>
                  <a:cubicBezTo>
                    <a:pt x="7219" y="178"/>
                    <a:pt x="7222" y="174"/>
                    <a:pt x="7233" y="171"/>
                  </a:cubicBezTo>
                  <a:cubicBezTo>
                    <a:pt x="7246" y="161"/>
                    <a:pt x="7256" y="158"/>
                    <a:pt x="7273" y="154"/>
                  </a:cubicBezTo>
                  <a:lnTo>
                    <a:pt x="7313" y="141"/>
                  </a:lnTo>
                  <a:cubicBezTo>
                    <a:pt x="7356" y="131"/>
                    <a:pt x="7400" y="124"/>
                    <a:pt x="7440" y="121"/>
                  </a:cubicBezTo>
                  <a:cubicBezTo>
                    <a:pt x="7490" y="114"/>
                    <a:pt x="7537" y="111"/>
                    <a:pt x="7584" y="111"/>
                  </a:cubicBezTo>
                  <a:close/>
                  <a:moveTo>
                    <a:pt x="4464" y="495"/>
                  </a:moveTo>
                  <a:cubicBezTo>
                    <a:pt x="4484" y="495"/>
                    <a:pt x="4511" y="495"/>
                    <a:pt x="4531" y="502"/>
                  </a:cubicBezTo>
                  <a:cubicBezTo>
                    <a:pt x="4564" y="505"/>
                    <a:pt x="4595" y="509"/>
                    <a:pt x="4628" y="512"/>
                  </a:cubicBezTo>
                  <a:lnTo>
                    <a:pt x="4645" y="512"/>
                  </a:lnTo>
                  <a:cubicBezTo>
                    <a:pt x="4665" y="519"/>
                    <a:pt x="4685" y="522"/>
                    <a:pt x="4702" y="525"/>
                  </a:cubicBezTo>
                  <a:cubicBezTo>
                    <a:pt x="4712" y="529"/>
                    <a:pt x="4718" y="529"/>
                    <a:pt x="4728" y="535"/>
                  </a:cubicBezTo>
                  <a:lnTo>
                    <a:pt x="4752" y="545"/>
                  </a:lnTo>
                  <a:lnTo>
                    <a:pt x="4792" y="572"/>
                  </a:lnTo>
                  <a:cubicBezTo>
                    <a:pt x="4812" y="589"/>
                    <a:pt x="4832" y="606"/>
                    <a:pt x="4852" y="626"/>
                  </a:cubicBezTo>
                  <a:cubicBezTo>
                    <a:pt x="4869" y="642"/>
                    <a:pt x="4882" y="656"/>
                    <a:pt x="4895" y="672"/>
                  </a:cubicBezTo>
                  <a:cubicBezTo>
                    <a:pt x="4902" y="679"/>
                    <a:pt x="4912" y="693"/>
                    <a:pt x="4919" y="703"/>
                  </a:cubicBezTo>
                  <a:lnTo>
                    <a:pt x="4929" y="709"/>
                  </a:lnTo>
                  <a:cubicBezTo>
                    <a:pt x="4946" y="729"/>
                    <a:pt x="4959" y="746"/>
                    <a:pt x="4976" y="769"/>
                  </a:cubicBezTo>
                  <a:lnTo>
                    <a:pt x="4992" y="793"/>
                  </a:lnTo>
                  <a:cubicBezTo>
                    <a:pt x="5049" y="873"/>
                    <a:pt x="5103" y="957"/>
                    <a:pt x="5163" y="1037"/>
                  </a:cubicBezTo>
                  <a:cubicBezTo>
                    <a:pt x="5186" y="1074"/>
                    <a:pt x="5213" y="1110"/>
                    <a:pt x="5236" y="1144"/>
                  </a:cubicBezTo>
                  <a:lnTo>
                    <a:pt x="5250" y="1164"/>
                  </a:lnTo>
                  <a:cubicBezTo>
                    <a:pt x="5260" y="1177"/>
                    <a:pt x="5267" y="1194"/>
                    <a:pt x="5277" y="1207"/>
                  </a:cubicBezTo>
                  <a:lnTo>
                    <a:pt x="5287" y="1231"/>
                  </a:lnTo>
                  <a:cubicBezTo>
                    <a:pt x="5297" y="1244"/>
                    <a:pt x="5303" y="1261"/>
                    <a:pt x="5313" y="1274"/>
                  </a:cubicBezTo>
                  <a:lnTo>
                    <a:pt x="5327" y="1298"/>
                  </a:lnTo>
                  <a:cubicBezTo>
                    <a:pt x="5337" y="1321"/>
                    <a:pt x="5350" y="1341"/>
                    <a:pt x="5360" y="1365"/>
                  </a:cubicBezTo>
                  <a:cubicBezTo>
                    <a:pt x="5370" y="1395"/>
                    <a:pt x="5387" y="1425"/>
                    <a:pt x="5404" y="1462"/>
                  </a:cubicBezTo>
                  <a:lnTo>
                    <a:pt x="5410" y="1475"/>
                  </a:lnTo>
                  <a:cubicBezTo>
                    <a:pt x="5414" y="1492"/>
                    <a:pt x="5420" y="1508"/>
                    <a:pt x="5427" y="1525"/>
                  </a:cubicBezTo>
                  <a:lnTo>
                    <a:pt x="5437" y="1562"/>
                  </a:lnTo>
                  <a:lnTo>
                    <a:pt x="5447" y="1592"/>
                  </a:lnTo>
                  <a:lnTo>
                    <a:pt x="5450" y="1599"/>
                  </a:lnTo>
                  <a:cubicBezTo>
                    <a:pt x="5460" y="1642"/>
                    <a:pt x="5467" y="1679"/>
                    <a:pt x="5477" y="1722"/>
                  </a:cubicBezTo>
                  <a:cubicBezTo>
                    <a:pt x="5481" y="1762"/>
                    <a:pt x="5484" y="1806"/>
                    <a:pt x="5487" y="1843"/>
                  </a:cubicBezTo>
                  <a:cubicBezTo>
                    <a:pt x="5487" y="1866"/>
                    <a:pt x="5494" y="1889"/>
                    <a:pt x="5494" y="1913"/>
                  </a:cubicBezTo>
                  <a:lnTo>
                    <a:pt x="5497" y="1956"/>
                  </a:lnTo>
                  <a:cubicBezTo>
                    <a:pt x="5501" y="1996"/>
                    <a:pt x="5501" y="2040"/>
                    <a:pt x="5504" y="2080"/>
                  </a:cubicBezTo>
                  <a:cubicBezTo>
                    <a:pt x="5511" y="2113"/>
                    <a:pt x="5511" y="2147"/>
                    <a:pt x="5514" y="2184"/>
                  </a:cubicBezTo>
                  <a:lnTo>
                    <a:pt x="5514" y="2200"/>
                  </a:lnTo>
                  <a:cubicBezTo>
                    <a:pt x="5527" y="2307"/>
                    <a:pt x="5544" y="2411"/>
                    <a:pt x="5564" y="2515"/>
                  </a:cubicBezTo>
                  <a:lnTo>
                    <a:pt x="5571" y="2551"/>
                  </a:lnTo>
                  <a:cubicBezTo>
                    <a:pt x="5578" y="2582"/>
                    <a:pt x="5584" y="2608"/>
                    <a:pt x="5588" y="2632"/>
                  </a:cubicBezTo>
                  <a:cubicBezTo>
                    <a:pt x="5598" y="2662"/>
                    <a:pt x="5604" y="2692"/>
                    <a:pt x="5614" y="2725"/>
                  </a:cubicBezTo>
                  <a:cubicBezTo>
                    <a:pt x="5621" y="2745"/>
                    <a:pt x="5631" y="2769"/>
                    <a:pt x="5638" y="2792"/>
                  </a:cubicBezTo>
                  <a:lnTo>
                    <a:pt x="5648" y="2812"/>
                  </a:lnTo>
                  <a:cubicBezTo>
                    <a:pt x="5661" y="2842"/>
                    <a:pt x="5671" y="2866"/>
                    <a:pt x="5681" y="2892"/>
                  </a:cubicBezTo>
                  <a:cubicBezTo>
                    <a:pt x="5705" y="2946"/>
                    <a:pt x="5731" y="2993"/>
                    <a:pt x="5751" y="3036"/>
                  </a:cubicBezTo>
                  <a:lnTo>
                    <a:pt x="5755" y="3050"/>
                  </a:lnTo>
                  <a:cubicBezTo>
                    <a:pt x="5768" y="3070"/>
                    <a:pt x="5778" y="3093"/>
                    <a:pt x="5795" y="3113"/>
                  </a:cubicBezTo>
                  <a:cubicBezTo>
                    <a:pt x="5785" y="3113"/>
                    <a:pt x="5778" y="3117"/>
                    <a:pt x="5768" y="3117"/>
                  </a:cubicBezTo>
                  <a:cubicBezTo>
                    <a:pt x="5715" y="3130"/>
                    <a:pt x="5661" y="3147"/>
                    <a:pt x="5601" y="3167"/>
                  </a:cubicBezTo>
                  <a:cubicBezTo>
                    <a:pt x="5521" y="3193"/>
                    <a:pt x="5420" y="3227"/>
                    <a:pt x="5330" y="3264"/>
                  </a:cubicBezTo>
                  <a:cubicBezTo>
                    <a:pt x="5320" y="3250"/>
                    <a:pt x="5317" y="3234"/>
                    <a:pt x="5310" y="3220"/>
                  </a:cubicBezTo>
                  <a:cubicBezTo>
                    <a:pt x="5300" y="3210"/>
                    <a:pt x="5297" y="3197"/>
                    <a:pt x="5293" y="3180"/>
                  </a:cubicBezTo>
                  <a:cubicBezTo>
                    <a:pt x="5283" y="3163"/>
                    <a:pt x="5280" y="3150"/>
                    <a:pt x="5270" y="3133"/>
                  </a:cubicBezTo>
                  <a:cubicBezTo>
                    <a:pt x="5267" y="3120"/>
                    <a:pt x="5260" y="3110"/>
                    <a:pt x="5253" y="3100"/>
                  </a:cubicBezTo>
                  <a:lnTo>
                    <a:pt x="5230" y="3050"/>
                  </a:lnTo>
                  <a:lnTo>
                    <a:pt x="5216" y="3020"/>
                  </a:lnTo>
                  <a:cubicBezTo>
                    <a:pt x="5210" y="2999"/>
                    <a:pt x="5196" y="2983"/>
                    <a:pt x="5186" y="2963"/>
                  </a:cubicBezTo>
                  <a:lnTo>
                    <a:pt x="5176" y="2936"/>
                  </a:lnTo>
                  <a:cubicBezTo>
                    <a:pt x="5163" y="2916"/>
                    <a:pt x="5150" y="2892"/>
                    <a:pt x="5136" y="2869"/>
                  </a:cubicBezTo>
                  <a:cubicBezTo>
                    <a:pt x="5093" y="2792"/>
                    <a:pt x="5049" y="2715"/>
                    <a:pt x="4999" y="2635"/>
                  </a:cubicBezTo>
                  <a:cubicBezTo>
                    <a:pt x="4952" y="2565"/>
                    <a:pt x="4902" y="2491"/>
                    <a:pt x="4842" y="2408"/>
                  </a:cubicBezTo>
                  <a:cubicBezTo>
                    <a:pt x="4832" y="2394"/>
                    <a:pt x="4825" y="2381"/>
                    <a:pt x="4812" y="2368"/>
                  </a:cubicBezTo>
                  <a:lnTo>
                    <a:pt x="4798" y="2358"/>
                  </a:lnTo>
                  <a:cubicBezTo>
                    <a:pt x="4792" y="2344"/>
                    <a:pt x="4778" y="2331"/>
                    <a:pt x="4768" y="2317"/>
                  </a:cubicBezTo>
                  <a:lnTo>
                    <a:pt x="4762" y="2311"/>
                  </a:lnTo>
                  <a:cubicBezTo>
                    <a:pt x="4742" y="2284"/>
                    <a:pt x="4715" y="2257"/>
                    <a:pt x="4692" y="2230"/>
                  </a:cubicBezTo>
                  <a:lnTo>
                    <a:pt x="4665" y="2207"/>
                  </a:lnTo>
                  <a:lnTo>
                    <a:pt x="4641" y="2180"/>
                  </a:lnTo>
                  <a:lnTo>
                    <a:pt x="4641" y="2180"/>
                  </a:lnTo>
                  <a:cubicBezTo>
                    <a:pt x="4661" y="2217"/>
                    <a:pt x="4685" y="2257"/>
                    <a:pt x="4708" y="2294"/>
                  </a:cubicBezTo>
                  <a:cubicBezTo>
                    <a:pt x="4725" y="2327"/>
                    <a:pt x="4745" y="2364"/>
                    <a:pt x="4762" y="2401"/>
                  </a:cubicBezTo>
                  <a:lnTo>
                    <a:pt x="4778" y="2434"/>
                  </a:lnTo>
                  <a:cubicBezTo>
                    <a:pt x="4792" y="2465"/>
                    <a:pt x="4802" y="2491"/>
                    <a:pt x="4819" y="2518"/>
                  </a:cubicBezTo>
                  <a:cubicBezTo>
                    <a:pt x="4862" y="2608"/>
                    <a:pt x="4902" y="2679"/>
                    <a:pt x="4946" y="2745"/>
                  </a:cubicBezTo>
                  <a:lnTo>
                    <a:pt x="5009" y="2842"/>
                  </a:lnTo>
                  <a:cubicBezTo>
                    <a:pt x="5036" y="2892"/>
                    <a:pt x="5069" y="2936"/>
                    <a:pt x="5099" y="2986"/>
                  </a:cubicBezTo>
                  <a:cubicBezTo>
                    <a:pt x="5143" y="3053"/>
                    <a:pt x="5183" y="3127"/>
                    <a:pt x="5236" y="3217"/>
                  </a:cubicBezTo>
                  <a:cubicBezTo>
                    <a:pt x="5250" y="3244"/>
                    <a:pt x="5267" y="3267"/>
                    <a:pt x="5280" y="3294"/>
                  </a:cubicBezTo>
                  <a:lnTo>
                    <a:pt x="5253" y="3304"/>
                  </a:lnTo>
                  <a:cubicBezTo>
                    <a:pt x="5129" y="3361"/>
                    <a:pt x="5016" y="3431"/>
                    <a:pt x="4912" y="3511"/>
                  </a:cubicBezTo>
                  <a:cubicBezTo>
                    <a:pt x="4865" y="3461"/>
                    <a:pt x="4819" y="3404"/>
                    <a:pt x="4782" y="3364"/>
                  </a:cubicBezTo>
                  <a:cubicBezTo>
                    <a:pt x="4758" y="3334"/>
                    <a:pt x="4735" y="3304"/>
                    <a:pt x="4712" y="3277"/>
                  </a:cubicBezTo>
                  <a:cubicBezTo>
                    <a:pt x="4678" y="3234"/>
                    <a:pt x="4645" y="3193"/>
                    <a:pt x="4611" y="3153"/>
                  </a:cubicBezTo>
                  <a:cubicBezTo>
                    <a:pt x="4548" y="3083"/>
                    <a:pt x="4494" y="3016"/>
                    <a:pt x="4441" y="2959"/>
                  </a:cubicBezTo>
                  <a:cubicBezTo>
                    <a:pt x="4414" y="2933"/>
                    <a:pt x="4381" y="2896"/>
                    <a:pt x="4347" y="2866"/>
                  </a:cubicBezTo>
                  <a:cubicBezTo>
                    <a:pt x="4327" y="2846"/>
                    <a:pt x="4300" y="2819"/>
                    <a:pt x="4277" y="2799"/>
                  </a:cubicBezTo>
                  <a:lnTo>
                    <a:pt x="4240" y="2762"/>
                  </a:lnTo>
                  <a:lnTo>
                    <a:pt x="4240" y="2762"/>
                  </a:lnTo>
                  <a:cubicBezTo>
                    <a:pt x="4260" y="2792"/>
                    <a:pt x="4280" y="2819"/>
                    <a:pt x="4307" y="2846"/>
                  </a:cubicBezTo>
                  <a:cubicBezTo>
                    <a:pt x="4344" y="2896"/>
                    <a:pt x="4377" y="2946"/>
                    <a:pt x="4414" y="2999"/>
                  </a:cubicBezTo>
                  <a:cubicBezTo>
                    <a:pt x="4444" y="3046"/>
                    <a:pt x="4481" y="3096"/>
                    <a:pt x="4518" y="3147"/>
                  </a:cubicBezTo>
                  <a:lnTo>
                    <a:pt x="4514" y="3143"/>
                  </a:lnTo>
                  <a:lnTo>
                    <a:pt x="4514" y="3143"/>
                  </a:lnTo>
                  <a:cubicBezTo>
                    <a:pt x="4561" y="3203"/>
                    <a:pt x="4611" y="3267"/>
                    <a:pt x="4668" y="3330"/>
                  </a:cubicBezTo>
                  <a:cubicBezTo>
                    <a:pt x="4695" y="3361"/>
                    <a:pt x="4725" y="3387"/>
                    <a:pt x="4748" y="3417"/>
                  </a:cubicBezTo>
                  <a:lnTo>
                    <a:pt x="4778" y="3448"/>
                  </a:lnTo>
                  <a:lnTo>
                    <a:pt x="4792" y="3461"/>
                  </a:lnTo>
                  <a:lnTo>
                    <a:pt x="4815" y="3484"/>
                  </a:lnTo>
                  <a:lnTo>
                    <a:pt x="4829" y="3498"/>
                  </a:lnTo>
                  <a:lnTo>
                    <a:pt x="4832" y="3501"/>
                  </a:lnTo>
                  <a:lnTo>
                    <a:pt x="4852" y="3521"/>
                  </a:lnTo>
                  <a:lnTo>
                    <a:pt x="4862" y="3531"/>
                  </a:lnTo>
                  <a:lnTo>
                    <a:pt x="4869" y="3538"/>
                  </a:lnTo>
                  <a:cubicBezTo>
                    <a:pt x="4832" y="3571"/>
                    <a:pt x="4795" y="3605"/>
                    <a:pt x="4762" y="3638"/>
                  </a:cubicBezTo>
                  <a:lnTo>
                    <a:pt x="4715" y="3685"/>
                  </a:lnTo>
                  <a:cubicBezTo>
                    <a:pt x="4692" y="3715"/>
                    <a:pt x="4665" y="3745"/>
                    <a:pt x="4635" y="3779"/>
                  </a:cubicBezTo>
                  <a:lnTo>
                    <a:pt x="4628" y="3779"/>
                  </a:lnTo>
                  <a:lnTo>
                    <a:pt x="4564" y="3752"/>
                  </a:lnTo>
                  <a:lnTo>
                    <a:pt x="4541" y="3745"/>
                  </a:lnTo>
                  <a:cubicBezTo>
                    <a:pt x="4528" y="3738"/>
                    <a:pt x="4514" y="3735"/>
                    <a:pt x="4508" y="3732"/>
                  </a:cubicBezTo>
                  <a:lnTo>
                    <a:pt x="4498" y="3728"/>
                  </a:lnTo>
                  <a:cubicBezTo>
                    <a:pt x="4467" y="3715"/>
                    <a:pt x="4444" y="3702"/>
                    <a:pt x="4414" y="3685"/>
                  </a:cubicBezTo>
                  <a:cubicBezTo>
                    <a:pt x="4411" y="3685"/>
                    <a:pt x="4407" y="3682"/>
                    <a:pt x="4401" y="3678"/>
                  </a:cubicBezTo>
                  <a:lnTo>
                    <a:pt x="4401" y="3678"/>
                  </a:lnTo>
                  <a:lnTo>
                    <a:pt x="4407" y="3682"/>
                  </a:lnTo>
                  <a:cubicBezTo>
                    <a:pt x="4401" y="3678"/>
                    <a:pt x="4394" y="3672"/>
                    <a:pt x="4391" y="3668"/>
                  </a:cubicBezTo>
                  <a:lnTo>
                    <a:pt x="4381" y="3668"/>
                  </a:lnTo>
                  <a:cubicBezTo>
                    <a:pt x="4364" y="3655"/>
                    <a:pt x="4347" y="3648"/>
                    <a:pt x="4330" y="3635"/>
                  </a:cubicBezTo>
                  <a:cubicBezTo>
                    <a:pt x="4314" y="3621"/>
                    <a:pt x="4300" y="3615"/>
                    <a:pt x="4284" y="3601"/>
                  </a:cubicBezTo>
                  <a:lnTo>
                    <a:pt x="4267" y="3588"/>
                  </a:lnTo>
                  <a:cubicBezTo>
                    <a:pt x="4233" y="3565"/>
                    <a:pt x="4200" y="3538"/>
                    <a:pt x="4173" y="3514"/>
                  </a:cubicBezTo>
                  <a:lnTo>
                    <a:pt x="4163" y="3504"/>
                  </a:lnTo>
                  <a:cubicBezTo>
                    <a:pt x="4163" y="3504"/>
                    <a:pt x="4160" y="3504"/>
                    <a:pt x="4160" y="3501"/>
                  </a:cubicBezTo>
                  <a:cubicBezTo>
                    <a:pt x="4123" y="3468"/>
                    <a:pt x="4080" y="3434"/>
                    <a:pt x="4040" y="3397"/>
                  </a:cubicBezTo>
                  <a:cubicBezTo>
                    <a:pt x="3999" y="3364"/>
                    <a:pt x="3963" y="3327"/>
                    <a:pt x="3923" y="3284"/>
                  </a:cubicBezTo>
                  <a:lnTo>
                    <a:pt x="3912" y="3277"/>
                  </a:lnTo>
                  <a:cubicBezTo>
                    <a:pt x="3892" y="3254"/>
                    <a:pt x="3872" y="3230"/>
                    <a:pt x="3849" y="3203"/>
                  </a:cubicBezTo>
                  <a:cubicBezTo>
                    <a:pt x="3832" y="3187"/>
                    <a:pt x="3822" y="3167"/>
                    <a:pt x="3805" y="3150"/>
                  </a:cubicBezTo>
                  <a:cubicBezTo>
                    <a:pt x="3792" y="3133"/>
                    <a:pt x="3779" y="3117"/>
                    <a:pt x="3762" y="3100"/>
                  </a:cubicBezTo>
                  <a:cubicBezTo>
                    <a:pt x="3739" y="3070"/>
                    <a:pt x="3712" y="3043"/>
                    <a:pt x="3678" y="3003"/>
                  </a:cubicBezTo>
                  <a:lnTo>
                    <a:pt x="3645" y="2966"/>
                  </a:lnTo>
                  <a:cubicBezTo>
                    <a:pt x="3628" y="2946"/>
                    <a:pt x="3608" y="2926"/>
                    <a:pt x="3592" y="2903"/>
                  </a:cubicBezTo>
                  <a:lnTo>
                    <a:pt x="3578" y="2886"/>
                  </a:lnTo>
                  <a:cubicBezTo>
                    <a:pt x="3555" y="2862"/>
                    <a:pt x="3528" y="2832"/>
                    <a:pt x="3505" y="2809"/>
                  </a:cubicBezTo>
                  <a:lnTo>
                    <a:pt x="3478" y="2782"/>
                  </a:lnTo>
                  <a:lnTo>
                    <a:pt x="3478" y="2782"/>
                  </a:lnTo>
                  <a:cubicBezTo>
                    <a:pt x="3508" y="2829"/>
                    <a:pt x="3538" y="2876"/>
                    <a:pt x="3561" y="2926"/>
                  </a:cubicBezTo>
                  <a:cubicBezTo>
                    <a:pt x="3605" y="2996"/>
                    <a:pt x="3645" y="3066"/>
                    <a:pt x="3699" y="3143"/>
                  </a:cubicBezTo>
                  <a:cubicBezTo>
                    <a:pt x="3729" y="3180"/>
                    <a:pt x="3759" y="3217"/>
                    <a:pt x="3782" y="3254"/>
                  </a:cubicBezTo>
                  <a:cubicBezTo>
                    <a:pt x="3795" y="3267"/>
                    <a:pt x="3805" y="3284"/>
                    <a:pt x="3816" y="3297"/>
                  </a:cubicBezTo>
                  <a:lnTo>
                    <a:pt x="3826" y="3304"/>
                  </a:lnTo>
                  <a:cubicBezTo>
                    <a:pt x="3842" y="3320"/>
                    <a:pt x="3856" y="3337"/>
                    <a:pt x="3872" y="3354"/>
                  </a:cubicBezTo>
                  <a:lnTo>
                    <a:pt x="3866" y="3354"/>
                  </a:lnTo>
                  <a:lnTo>
                    <a:pt x="3872" y="3361"/>
                  </a:lnTo>
                  <a:cubicBezTo>
                    <a:pt x="3912" y="3401"/>
                    <a:pt x="3956" y="3444"/>
                    <a:pt x="4006" y="3488"/>
                  </a:cubicBezTo>
                  <a:cubicBezTo>
                    <a:pt x="4050" y="3531"/>
                    <a:pt x="4100" y="3568"/>
                    <a:pt x="4150" y="3605"/>
                  </a:cubicBezTo>
                  <a:cubicBezTo>
                    <a:pt x="4183" y="3631"/>
                    <a:pt x="4217" y="3655"/>
                    <a:pt x="4250" y="3678"/>
                  </a:cubicBezTo>
                  <a:cubicBezTo>
                    <a:pt x="4274" y="3688"/>
                    <a:pt x="4294" y="3702"/>
                    <a:pt x="4310" y="3715"/>
                  </a:cubicBezTo>
                  <a:lnTo>
                    <a:pt x="4317" y="3718"/>
                  </a:lnTo>
                  <a:cubicBezTo>
                    <a:pt x="4327" y="3722"/>
                    <a:pt x="4330" y="3728"/>
                    <a:pt x="4340" y="3732"/>
                  </a:cubicBezTo>
                  <a:lnTo>
                    <a:pt x="4357" y="3738"/>
                  </a:lnTo>
                  <a:lnTo>
                    <a:pt x="4377" y="3752"/>
                  </a:lnTo>
                  <a:cubicBezTo>
                    <a:pt x="4384" y="3755"/>
                    <a:pt x="4391" y="3762"/>
                    <a:pt x="4397" y="3762"/>
                  </a:cubicBezTo>
                  <a:lnTo>
                    <a:pt x="4407" y="3765"/>
                  </a:lnTo>
                  <a:cubicBezTo>
                    <a:pt x="4414" y="3768"/>
                    <a:pt x="4424" y="3772"/>
                    <a:pt x="4431" y="3772"/>
                  </a:cubicBezTo>
                  <a:cubicBezTo>
                    <a:pt x="4451" y="3782"/>
                    <a:pt x="4478" y="3789"/>
                    <a:pt x="4498" y="3799"/>
                  </a:cubicBezTo>
                  <a:lnTo>
                    <a:pt x="4518" y="3805"/>
                  </a:lnTo>
                  <a:cubicBezTo>
                    <a:pt x="4541" y="3815"/>
                    <a:pt x="4558" y="3819"/>
                    <a:pt x="4578" y="3829"/>
                  </a:cubicBezTo>
                  <a:cubicBezTo>
                    <a:pt x="4574" y="3832"/>
                    <a:pt x="4568" y="3835"/>
                    <a:pt x="4568" y="3839"/>
                  </a:cubicBezTo>
                  <a:cubicBezTo>
                    <a:pt x="4531" y="3889"/>
                    <a:pt x="4508" y="3936"/>
                    <a:pt x="4484" y="3982"/>
                  </a:cubicBezTo>
                  <a:lnTo>
                    <a:pt x="4481" y="3996"/>
                  </a:lnTo>
                  <a:cubicBezTo>
                    <a:pt x="4474" y="3996"/>
                    <a:pt x="4464" y="3999"/>
                    <a:pt x="4457" y="3999"/>
                  </a:cubicBezTo>
                  <a:lnTo>
                    <a:pt x="4411" y="3999"/>
                  </a:lnTo>
                  <a:lnTo>
                    <a:pt x="4431" y="3996"/>
                  </a:lnTo>
                  <a:lnTo>
                    <a:pt x="4407" y="3996"/>
                  </a:lnTo>
                  <a:cubicBezTo>
                    <a:pt x="4394" y="3996"/>
                    <a:pt x="4377" y="3996"/>
                    <a:pt x="4364" y="3989"/>
                  </a:cubicBezTo>
                  <a:cubicBezTo>
                    <a:pt x="4340" y="3986"/>
                    <a:pt x="4314" y="3982"/>
                    <a:pt x="4290" y="3972"/>
                  </a:cubicBezTo>
                  <a:lnTo>
                    <a:pt x="4277" y="3969"/>
                  </a:lnTo>
                  <a:cubicBezTo>
                    <a:pt x="4247" y="3962"/>
                    <a:pt x="4213" y="3949"/>
                    <a:pt x="4180" y="3936"/>
                  </a:cubicBezTo>
                  <a:cubicBezTo>
                    <a:pt x="4160" y="3929"/>
                    <a:pt x="4133" y="3916"/>
                    <a:pt x="4113" y="3902"/>
                  </a:cubicBezTo>
                  <a:cubicBezTo>
                    <a:pt x="4063" y="3872"/>
                    <a:pt x="4009" y="3835"/>
                    <a:pt x="3966" y="3805"/>
                  </a:cubicBezTo>
                  <a:lnTo>
                    <a:pt x="3879" y="3742"/>
                  </a:lnTo>
                  <a:lnTo>
                    <a:pt x="3866" y="3735"/>
                  </a:lnTo>
                  <a:cubicBezTo>
                    <a:pt x="3849" y="3722"/>
                    <a:pt x="3832" y="3712"/>
                    <a:pt x="3816" y="3695"/>
                  </a:cubicBezTo>
                  <a:lnTo>
                    <a:pt x="3678" y="3581"/>
                  </a:lnTo>
                  <a:cubicBezTo>
                    <a:pt x="3615" y="3528"/>
                    <a:pt x="3555" y="3468"/>
                    <a:pt x="3491" y="3414"/>
                  </a:cubicBezTo>
                  <a:cubicBezTo>
                    <a:pt x="3464" y="3394"/>
                    <a:pt x="3444" y="3371"/>
                    <a:pt x="3421" y="3351"/>
                  </a:cubicBezTo>
                  <a:cubicBezTo>
                    <a:pt x="3314" y="3254"/>
                    <a:pt x="3230" y="3187"/>
                    <a:pt x="3154" y="3130"/>
                  </a:cubicBezTo>
                  <a:lnTo>
                    <a:pt x="3154" y="3130"/>
                  </a:lnTo>
                  <a:lnTo>
                    <a:pt x="3157" y="3133"/>
                  </a:lnTo>
                  <a:cubicBezTo>
                    <a:pt x="3154" y="3133"/>
                    <a:pt x="3154" y="3130"/>
                    <a:pt x="3147" y="3130"/>
                  </a:cubicBezTo>
                  <a:cubicBezTo>
                    <a:pt x="3137" y="3120"/>
                    <a:pt x="3120" y="3110"/>
                    <a:pt x="3107" y="3100"/>
                  </a:cubicBezTo>
                  <a:lnTo>
                    <a:pt x="3080" y="3080"/>
                  </a:lnTo>
                  <a:cubicBezTo>
                    <a:pt x="2986" y="3010"/>
                    <a:pt x="2903" y="2943"/>
                    <a:pt x="2812" y="2879"/>
                  </a:cubicBezTo>
                  <a:cubicBezTo>
                    <a:pt x="2789" y="2862"/>
                    <a:pt x="2762" y="2839"/>
                    <a:pt x="2739" y="2822"/>
                  </a:cubicBezTo>
                  <a:cubicBezTo>
                    <a:pt x="2712" y="2806"/>
                    <a:pt x="2689" y="2786"/>
                    <a:pt x="2662" y="2769"/>
                  </a:cubicBezTo>
                  <a:cubicBezTo>
                    <a:pt x="2655" y="2765"/>
                    <a:pt x="2645" y="2755"/>
                    <a:pt x="2639" y="2752"/>
                  </a:cubicBezTo>
                  <a:cubicBezTo>
                    <a:pt x="2625" y="2745"/>
                    <a:pt x="2609" y="2735"/>
                    <a:pt x="2595" y="2722"/>
                  </a:cubicBezTo>
                  <a:lnTo>
                    <a:pt x="2558" y="2695"/>
                  </a:lnTo>
                  <a:lnTo>
                    <a:pt x="2525" y="2668"/>
                  </a:lnTo>
                  <a:lnTo>
                    <a:pt x="2495" y="2645"/>
                  </a:lnTo>
                  <a:cubicBezTo>
                    <a:pt x="2468" y="2618"/>
                    <a:pt x="2438" y="2595"/>
                    <a:pt x="2408" y="2565"/>
                  </a:cubicBezTo>
                  <a:cubicBezTo>
                    <a:pt x="2371" y="2528"/>
                    <a:pt x="2328" y="2488"/>
                    <a:pt x="2291" y="2448"/>
                  </a:cubicBezTo>
                  <a:lnTo>
                    <a:pt x="2278" y="2434"/>
                  </a:lnTo>
                  <a:cubicBezTo>
                    <a:pt x="2254" y="2404"/>
                    <a:pt x="2224" y="2378"/>
                    <a:pt x="2204" y="2344"/>
                  </a:cubicBezTo>
                  <a:cubicBezTo>
                    <a:pt x="2184" y="2314"/>
                    <a:pt x="2161" y="2281"/>
                    <a:pt x="2144" y="2251"/>
                  </a:cubicBezTo>
                  <a:cubicBezTo>
                    <a:pt x="2124" y="2214"/>
                    <a:pt x="2107" y="2177"/>
                    <a:pt x="2090" y="2140"/>
                  </a:cubicBezTo>
                  <a:cubicBezTo>
                    <a:pt x="2087" y="2130"/>
                    <a:pt x="2084" y="2117"/>
                    <a:pt x="2084" y="2110"/>
                  </a:cubicBezTo>
                  <a:cubicBezTo>
                    <a:pt x="2077" y="2090"/>
                    <a:pt x="2074" y="2067"/>
                    <a:pt x="2070" y="2043"/>
                  </a:cubicBezTo>
                  <a:lnTo>
                    <a:pt x="2070" y="2040"/>
                  </a:lnTo>
                  <a:lnTo>
                    <a:pt x="2070" y="2027"/>
                  </a:lnTo>
                  <a:cubicBezTo>
                    <a:pt x="2067" y="1990"/>
                    <a:pt x="2067" y="1946"/>
                    <a:pt x="2067" y="1899"/>
                  </a:cubicBezTo>
                  <a:cubicBezTo>
                    <a:pt x="2067" y="1873"/>
                    <a:pt x="2070" y="1846"/>
                    <a:pt x="2070" y="1823"/>
                  </a:cubicBezTo>
                  <a:cubicBezTo>
                    <a:pt x="2074" y="1796"/>
                    <a:pt x="2077" y="1772"/>
                    <a:pt x="2087" y="1749"/>
                  </a:cubicBezTo>
                  <a:cubicBezTo>
                    <a:pt x="2094" y="1729"/>
                    <a:pt x="2100" y="1709"/>
                    <a:pt x="2107" y="1692"/>
                  </a:cubicBezTo>
                  <a:cubicBezTo>
                    <a:pt x="2117" y="1672"/>
                    <a:pt x="2124" y="1655"/>
                    <a:pt x="2140" y="1629"/>
                  </a:cubicBezTo>
                  <a:cubicBezTo>
                    <a:pt x="2154" y="1612"/>
                    <a:pt x="2161" y="1595"/>
                    <a:pt x="2174" y="1579"/>
                  </a:cubicBezTo>
                  <a:cubicBezTo>
                    <a:pt x="2187" y="1562"/>
                    <a:pt x="2204" y="1545"/>
                    <a:pt x="2221" y="1528"/>
                  </a:cubicBezTo>
                  <a:cubicBezTo>
                    <a:pt x="2227" y="1522"/>
                    <a:pt x="2241" y="1512"/>
                    <a:pt x="2254" y="1498"/>
                  </a:cubicBezTo>
                  <a:cubicBezTo>
                    <a:pt x="2271" y="1488"/>
                    <a:pt x="2284" y="1478"/>
                    <a:pt x="2301" y="1472"/>
                  </a:cubicBezTo>
                  <a:cubicBezTo>
                    <a:pt x="2321" y="1458"/>
                    <a:pt x="2338" y="1448"/>
                    <a:pt x="2358" y="1445"/>
                  </a:cubicBezTo>
                  <a:cubicBezTo>
                    <a:pt x="2378" y="1438"/>
                    <a:pt x="2395" y="1431"/>
                    <a:pt x="2418" y="1428"/>
                  </a:cubicBezTo>
                  <a:lnTo>
                    <a:pt x="2478" y="1415"/>
                  </a:lnTo>
                  <a:cubicBezTo>
                    <a:pt x="2508" y="1411"/>
                    <a:pt x="2542" y="1411"/>
                    <a:pt x="2572" y="1411"/>
                  </a:cubicBezTo>
                  <a:lnTo>
                    <a:pt x="2585" y="1411"/>
                  </a:lnTo>
                  <a:cubicBezTo>
                    <a:pt x="2612" y="1411"/>
                    <a:pt x="2645" y="1408"/>
                    <a:pt x="2675" y="1405"/>
                  </a:cubicBezTo>
                  <a:cubicBezTo>
                    <a:pt x="2706" y="1398"/>
                    <a:pt x="2736" y="1391"/>
                    <a:pt x="2762" y="1378"/>
                  </a:cubicBezTo>
                  <a:cubicBezTo>
                    <a:pt x="2796" y="1365"/>
                    <a:pt x="2829" y="1348"/>
                    <a:pt x="2859" y="1328"/>
                  </a:cubicBezTo>
                  <a:lnTo>
                    <a:pt x="2859" y="1331"/>
                  </a:lnTo>
                  <a:cubicBezTo>
                    <a:pt x="2863" y="1338"/>
                    <a:pt x="2869" y="1344"/>
                    <a:pt x="2873" y="1348"/>
                  </a:cubicBezTo>
                  <a:cubicBezTo>
                    <a:pt x="2876" y="1358"/>
                    <a:pt x="2886" y="1365"/>
                    <a:pt x="2889" y="1375"/>
                  </a:cubicBezTo>
                  <a:cubicBezTo>
                    <a:pt x="2896" y="1381"/>
                    <a:pt x="2903" y="1391"/>
                    <a:pt x="2909" y="1405"/>
                  </a:cubicBezTo>
                  <a:cubicBezTo>
                    <a:pt x="2913" y="1411"/>
                    <a:pt x="2923" y="1415"/>
                    <a:pt x="2930" y="1425"/>
                  </a:cubicBezTo>
                  <a:cubicBezTo>
                    <a:pt x="2960" y="1455"/>
                    <a:pt x="2986" y="1482"/>
                    <a:pt x="3013" y="1515"/>
                  </a:cubicBezTo>
                  <a:cubicBezTo>
                    <a:pt x="3043" y="1548"/>
                    <a:pt x="3073" y="1582"/>
                    <a:pt x="3103" y="1612"/>
                  </a:cubicBezTo>
                  <a:lnTo>
                    <a:pt x="3204" y="1712"/>
                  </a:lnTo>
                  <a:cubicBezTo>
                    <a:pt x="3230" y="1742"/>
                    <a:pt x="3261" y="1776"/>
                    <a:pt x="3294" y="1806"/>
                  </a:cubicBezTo>
                  <a:cubicBezTo>
                    <a:pt x="3304" y="1813"/>
                    <a:pt x="3311" y="1823"/>
                    <a:pt x="3324" y="1829"/>
                  </a:cubicBezTo>
                  <a:cubicBezTo>
                    <a:pt x="3331" y="1839"/>
                    <a:pt x="3341" y="1843"/>
                    <a:pt x="3347" y="1849"/>
                  </a:cubicBezTo>
                  <a:lnTo>
                    <a:pt x="3398" y="1889"/>
                  </a:lnTo>
                  <a:cubicBezTo>
                    <a:pt x="3404" y="1889"/>
                    <a:pt x="3404" y="1893"/>
                    <a:pt x="3404" y="1893"/>
                  </a:cubicBezTo>
                  <a:lnTo>
                    <a:pt x="3398" y="1893"/>
                  </a:lnTo>
                  <a:cubicBezTo>
                    <a:pt x="3404" y="1896"/>
                    <a:pt x="3408" y="1896"/>
                    <a:pt x="3411" y="1899"/>
                  </a:cubicBezTo>
                  <a:lnTo>
                    <a:pt x="3408" y="1899"/>
                  </a:lnTo>
                  <a:cubicBezTo>
                    <a:pt x="3411" y="1906"/>
                    <a:pt x="3414" y="1910"/>
                    <a:pt x="3421" y="1910"/>
                  </a:cubicBezTo>
                  <a:cubicBezTo>
                    <a:pt x="3441" y="1926"/>
                    <a:pt x="3461" y="1940"/>
                    <a:pt x="3481" y="1956"/>
                  </a:cubicBezTo>
                  <a:lnTo>
                    <a:pt x="3491" y="1963"/>
                  </a:lnTo>
                  <a:cubicBezTo>
                    <a:pt x="3495" y="1963"/>
                    <a:pt x="3495" y="1966"/>
                    <a:pt x="3498" y="1966"/>
                  </a:cubicBezTo>
                  <a:cubicBezTo>
                    <a:pt x="3505" y="1973"/>
                    <a:pt x="3508" y="1973"/>
                    <a:pt x="3511" y="1976"/>
                  </a:cubicBezTo>
                  <a:cubicBezTo>
                    <a:pt x="3531" y="1993"/>
                    <a:pt x="3558" y="2003"/>
                    <a:pt x="3578" y="2023"/>
                  </a:cubicBezTo>
                  <a:cubicBezTo>
                    <a:pt x="3481" y="1926"/>
                    <a:pt x="3391" y="1826"/>
                    <a:pt x="3294" y="1729"/>
                  </a:cubicBezTo>
                  <a:cubicBezTo>
                    <a:pt x="3237" y="1665"/>
                    <a:pt x="3174" y="1599"/>
                    <a:pt x="3110" y="1542"/>
                  </a:cubicBezTo>
                  <a:cubicBezTo>
                    <a:pt x="3080" y="1512"/>
                    <a:pt x="3047" y="1482"/>
                    <a:pt x="3020" y="1448"/>
                  </a:cubicBezTo>
                  <a:lnTo>
                    <a:pt x="2970" y="1398"/>
                  </a:lnTo>
                  <a:cubicBezTo>
                    <a:pt x="2953" y="1381"/>
                    <a:pt x="2940" y="1365"/>
                    <a:pt x="2923" y="1348"/>
                  </a:cubicBezTo>
                  <a:lnTo>
                    <a:pt x="2923" y="1348"/>
                  </a:lnTo>
                  <a:lnTo>
                    <a:pt x="2926" y="1355"/>
                  </a:lnTo>
                  <a:cubicBezTo>
                    <a:pt x="2919" y="1344"/>
                    <a:pt x="2913" y="1338"/>
                    <a:pt x="2906" y="1328"/>
                  </a:cubicBezTo>
                  <a:cubicBezTo>
                    <a:pt x="2903" y="1324"/>
                    <a:pt x="2896" y="1314"/>
                    <a:pt x="2893" y="1311"/>
                  </a:cubicBezTo>
                  <a:lnTo>
                    <a:pt x="2889" y="1311"/>
                  </a:lnTo>
                  <a:cubicBezTo>
                    <a:pt x="2896" y="1304"/>
                    <a:pt x="2909" y="1298"/>
                    <a:pt x="2913" y="1291"/>
                  </a:cubicBezTo>
                  <a:lnTo>
                    <a:pt x="2923" y="1281"/>
                  </a:lnTo>
                  <a:cubicBezTo>
                    <a:pt x="2956" y="1244"/>
                    <a:pt x="2986" y="1197"/>
                    <a:pt x="3020" y="1141"/>
                  </a:cubicBezTo>
                  <a:cubicBezTo>
                    <a:pt x="3040" y="1094"/>
                    <a:pt x="3060" y="1054"/>
                    <a:pt x="3080" y="1007"/>
                  </a:cubicBezTo>
                  <a:cubicBezTo>
                    <a:pt x="3090" y="987"/>
                    <a:pt x="3103" y="960"/>
                    <a:pt x="3113" y="940"/>
                  </a:cubicBezTo>
                  <a:cubicBezTo>
                    <a:pt x="3123" y="923"/>
                    <a:pt x="3130" y="907"/>
                    <a:pt x="3143" y="890"/>
                  </a:cubicBezTo>
                  <a:lnTo>
                    <a:pt x="3147" y="886"/>
                  </a:lnTo>
                  <a:cubicBezTo>
                    <a:pt x="3160" y="863"/>
                    <a:pt x="3177" y="843"/>
                    <a:pt x="3190" y="823"/>
                  </a:cubicBezTo>
                  <a:cubicBezTo>
                    <a:pt x="3207" y="803"/>
                    <a:pt x="3224" y="779"/>
                    <a:pt x="3240" y="763"/>
                  </a:cubicBezTo>
                  <a:cubicBezTo>
                    <a:pt x="3257" y="753"/>
                    <a:pt x="3274" y="736"/>
                    <a:pt x="3287" y="723"/>
                  </a:cubicBezTo>
                  <a:cubicBezTo>
                    <a:pt x="3307" y="706"/>
                    <a:pt x="3327" y="693"/>
                    <a:pt x="3347" y="679"/>
                  </a:cubicBezTo>
                  <a:cubicBezTo>
                    <a:pt x="3364" y="672"/>
                    <a:pt x="3388" y="662"/>
                    <a:pt x="3404" y="656"/>
                  </a:cubicBezTo>
                  <a:cubicBezTo>
                    <a:pt x="3431" y="642"/>
                    <a:pt x="3464" y="636"/>
                    <a:pt x="3495" y="626"/>
                  </a:cubicBezTo>
                  <a:cubicBezTo>
                    <a:pt x="3541" y="619"/>
                    <a:pt x="3588" y="609"/>
                    <a:pt x="3625" y="606"/>
                  </a:cubicBezTo>
                  <a:lnTo>
                    <a:pt x="3658" y="602"/>
                  </a:lnTo>
                  <a:lnTo>
                    <a:pt x="3688" y="596"/>
                  </a:lnTo>
                  <a:lnTo>
                    <a:pt x="3692" y="596"/>
                  </a:lnTo>
                  <a:cubicBezTo>
                    <a:pt x="3709" y="596"/>
                    <a:pt x="3722" y="592"/>
                    <a:pt x="3739" y="592"/>
                  </a:cubicBezTo>
                  <a:lnTo>
                    <a:pt x="3772" y="589"/>
                  </a:lnTo>
                  <a:lnTo>
                    <a:pt x="3792" y="586"/>
                  </a:lnTo>
                  <a:lnTo>
                    <a:pt x="3782" y="586"/>
                  </a:lnTo>
                  <a:lnTo>
                    <a:pt x="3829" y="579"/>
                  </a:lnTo>
                  <a:lnTo>
                    <a:pt x="3839" y="579"/>
                  </a:lnTo>
                  <a:cubicBezTo>
                    <a:pt x="3846" y="579"/>
                    <a:pt x="3859" y="576"/>
                    <a:pt x="3866" y="576"/>
                  </a:cubicBezTo>
                  <a:cubicBezTo>
                    <a:pt x="3923" y="569"/>
                    <a:pt x="3976" y="562"/>
                    <a:pt x="4026" y="555"/>
                  </a:cubicBezTo>
                  <a:cubicBezTo>
                    <a:pt x="4056" y="552"/>
                    <a:pt x="4080" y="545"/>
                    <a:pt x="4110" y="542"/>
                  </a:cubicBezTo>
                  <a:cubicBezTo>
                    <a:pt x="4150" y="539"/>
                    <a:pt x="4190" y="529"/>
                    <a:pt x="4233" y="522"/>
                  </a:cubicBezTo>
                  <a:cubicBezTo>
                    <a:pt x="4277" y="512"/>
                    <a:pt x="4324" y="509"/>
                    <a:pt x="4367" y="502"/>
                  </a:cubicBezTo>
                  <a:cubicBezTo>
                    <a:pt x="4397" y="502"/>
                    <a:pt x="4424" y="495"/>
                    <a:pt x="4451" y="495"/>
                  </a:cubicBezTo>
                  <a:close/>
                  <a:moveTo>
                    <a:pt x="6316" y="3197"/>
                  </a:moveTo>
                  <a:cubicBezTo>
                    <a:pt x="6373" y="3197"/>
                    <a:pt x="6440" y="3203"/>
                    <a:pt x="6507" y="3213"/>
                  </a:cubicBezTo>
                  <a:cubicBezTo>
                    <a:pt x="6587" y="3227"/>
                    <a:pt x="6664" y="3244"/>
                    <a:pt x="6741" y="3260"/>
                  </a:cubicBezTo>
                  <a:cubicBezTo>
                    <a:pt x="6801" y="3277"/>
                    <a:pt x="6855" y="3297"/>
                    <a:pt x="6908" y="3317"/>
                  </a:cubicBezTo>
                  <a:cubicBezTo>
                    <a:pt x="6965" y="3344"/>
                    <a:pt x="7022" y="3367"/>
                    <a:pt x="7082" y="3401"/>
                  </a:cubicBezTo>
                  <a:cubicBezTo>
                    <a:pt x="7082" y="3401"/>
                    <a:pt x="7085" y="3401"/>
                    <a:pt x="7085" y="3404"/>
                  </a:cubicBezTo>
                  <a:lnTo>
                    <a:pt x="7092" y="3411"/>
                  </a:lnTo>
                  <a:lnTo>
                    <a:pt x="7115" y="3421"/>
                  </a:lnTo>
                  <a:cubicBezTo>
                    <a:pt x="7152" y="3448"/>
                    <a:pt x="7186" y="3471"/>
                    <a:pt x="7222" y="3498"/>
                  </a:cubicBezTo>
                  <a:cubicBezTo>
                    <a:pt x="7256" y="3521"/>
                    <a:pt x="7283" y="3548"/>
                    <a:pt x="7309" y="3578"/>
                  </a:cubicBezTo>
                  <a:cubicBezTo>
                    <a:pt x="7333" y="3615"/>
                    <a:pt x="7356" y="3645"/>
                    <a:pt x="7383" y="3678"/>
                  </a:cubicBezTo>
                  <a:cubicBezTo>
                    <a:pt x="7416" y="3728"/>
                    <a:pt x="7450" y="3779"/>
                    <a:pt x="7480" y="3832"/>
                  </a:cubicBezTo>
                  <a:cubicBezTo>
                    <a:pt x="7503" y="3882"/>
                    <a:pt x="7523" y="3929"/>
                    <a:pt x="7547" y="3979"/>
                  </a:cubicBezTo>
                  <a:cubicBezTo>
                    <a:pt x="7557" y="4016"/>
                    <a:pt x="7570" y="4049"/>
                    <a:pt x="7580" y="4086"/>
                  </a:cubicBezTo>
                  <a:cubicBezTo>
                    <a:pt x="7587" y="4120"/>
                    <a:pt x="7590" y="4156"/>
                    <a:pt x="7600" y="4196"/>
                  </a:cubicBezTo>
                  <a:cubicBezTo>
                    <a:pt x="7604" y="4220"/>
                    <a:pt x="7604" y="4243"/>
                    <a:pt x="7604" y="4270"/>
                  </a:cubicBezTo>
                  <a:cubicBezTo>
                    <a:pt x="7604" y="4283"/>
                    <a:pt x="7604" y="4297"/>
                    <a:pt x="7600" y="4313"/>
                  </a:cubicBezTo>
                  <a:cubicBezTo>
                    <a:pt x="7597" y="4340"/>
                    <a:pt x="7587" y="4370"/>
                    <a:pt x="7580" y="4404"/>
                  </a:cubicBezTo>
                  <a:lnTo>
                    <a:pt x="7574" y="4420"/>
                  </a:lnTo>
                  <a:lnTo>
                    <a:pt x="7567" y="4447"/>
                  </a:lnTo>
                  <a:cubicBezTo>
                    <a:pt x="7553" y="4471"/>
                    <a:pt x="7547" y="4494"/>
                    <a:pt x="7533" y="4521"/>
                  </a:cubicBezTo>
                  <a:cubicBezTo>
                    <a:pt x="7520" y="4541"/>
                    <a:pt x="7503" y="4568"/>
                    <a:pt x="7490" y="4588"/>
                  </a:cubicBezTo>
                  <a:cubicBezTo>
                    <a:pt x="7467" y="4618"/>
                    <a:pt x="7440" y="4648"/>
                    <a:pt x="7413" y="4671"/>
                  </a:cubicBezTo>
                  <a:cubicBezTo>
                    <a:pt x="7353" y="4725"/>
                    <a:pt x="7296" y="4771"/>
                    <a:pt x="7246" y="4808"/>
                  </a:cubicBezTo>
                  <a:cubicBezTo>
                    <a:pt x="7139" y="4885"/>
                    <a:pt x="7035" y="4952"/>
                    <a:pt x="6928" y="5016"/>
                  </a:cubicBezTo>
                  <a:cubicBezTo>
                    <a:pt x="6838" y="5059"/>
                    <a:pt x="6751" y="5102"/>
                    <a:pt x="6654" y="5139"/>
                  </a:cubicBezTo>
                  <a:cubicBezTo>
                    <a:pt x="6597" y="5159"/>
                    <a:pt x="6537" y="5176"/>
                    <a:pt x="6487" y="5189"/>
                  </a:cubicBezTo>
                  <a:cubicBezTo>
                    <a:pt x="6437" y="5203"/>
                    <a:pt x="6387" y="5209"/>
                    <a:pt x="6336" y="5216"/>
                  </a:cubicBezTo>
                  <a:cubicBezTo>
                    <a:pt x="6283" y="5221"/>
                    <a:pt x="6225" y="5224"/>
                    <a:pt x="6163" y="5224"/>
                  </a:cubicBezTo>
                  <a:cubicBezTo>
                    <a:pt x="6140" y="5224"/>
                    <a:pt x="6117" y="5224"/>
                    <a:pt x="6092" y="5223"/>
                  </a:cubicBezTo>
                  <a:cubicBezTo>
                    <a:pt x="5962" y="5220"/>
                    <a:pt x="5832" y="5206"/>
                    <a:pt x="5701" y="5189"/>
                  </a:cubicBezTo>
                  <a:cubicBezTo>
                    <a:pt x="5624" y="5176"/>
                    <a:pt x="5551" y="5159"/>
                    <a:pt x="5481" y="5143"/>
                  </a:cubicBezTo>
                  <a:cubicBezTo>
                    <a:pt x="5424" y="5126"/>
                    <a:pt x="5364" y="5106"/>
                    <a:pt x="5307" y="5086"/>
                  </a:cubicBezTo>
                  <a:cubicBezTo>
                    <a:pt x="5247" y="5059"/>
                    <a:pt x="5196" y="5036"/>
                    <a:pt x="5150" y="5006"/>
                  </a:cubicBezTo>
                  <a:cubicBezTo>
                    <a:pt x="5089" y="4969"/>
                    <a:pt x="5039" y="4935"/>
                    <a:pt x="4992" y="4895"/>
                  </a:cubicBezTo>
                  <a:cubicBezTo>
                    <a:pt x="4939" y="4855"/>
                    <a:pt x="4889" y="4808"/>
                    <a:pt x="4832" y="4758"/>
                  </a:cubicBezTo>
                  <a:cubicBezTo>
                    <a:pt x="4795" y="4718"/>
                    <a:pt x="4758" y="4675"/>
                    <a:pt x="4725" y="4628"/>
                  </a:cubicBezTo>
                  <a:cubicBezTo>
                    <a:pt x="4705" y="4601"/>
                    <a:pt x="4681" y="4571"/>
                    <a:pt x="4665" y="4537"/>
                  </a:cubicBezTo>
                  <a:cubicBezTo>
                    <a:pt x="4648" y="4507"/>
                    <a:pt x="4641" y="4477"/>
                    <a:pt x="4628" y="4457"/>
                  </a:cubicBezTo>
                  <a:cubicBezTo>
                    <a:pt x="4625" y="4440"/>
                    <a:pt x="4615" y="4424"/>
                    <a:pt x="4611" y="4407"/>
                  </a:cubicBezTo>
                  <a:cubicBezTo>
                    <a:pt x="4611" y="4400"/>
                    <a:pt x="4608" y="4390"/>
                    <a:pt x="4608" y="4384"/>
                  </a:cubicBezTo>
                  <a:lnTo>
                    <a:pt x="4608" y="4354"/>
                  </a:lnTo>
                  <a:cubicBezTo>
                    <a:pt x="4608" y="4340"/>
                    <a:pt x="4608" y="4323"/>
                    <a:pt x="4611" y="4313"/>
                  </a:cubicBezTo>
                  <a:cubicBezTo>
                    <a:pt x="4628" y="4323"/>
                    <a:pt x="4645" y="4337"/>
                    <a:pt x="4661" y="4340"/>
                  </a:cubicBezTo>
                  <a:cubicBezTo>
                    <a:pt x="4678" y="4344"/>
                    <a:pt x="4692" y="4350"/>
                    <a:pt x="4708" y="4350"/>
                  </a:cubicBezTo>
                  <a:lnTo>
                    <a:pt x="4735" y="4350"/>
                  </a:lnTo>
                  <a:cubicBezTo>
                    <a:pt x="4745" y="4350"/>
                    <a:pt x="4748" y="4344"/>
                    <a:pt x="4758" y="4340"/>
                  </a:cubicBezTo>
                  <a:cubicBezTo>
                    <a:pt x="4762" y="4340"/>
                    <a:pt x="4765" y="4337"/>
                    <a:pt x="4765" y="4334"/>
                  </a:cubicBezTo>
                  <a:cubicBezTo>
                    <a:pt x="4762" y="4334"/>
                    <a:pt x="4758" y="4334"/>
                    <a:pt x="4758" y="4330"/>
                  </a:cubicBezTo>
                  <a:cubicBezTo>
                    <a:pt x="4752" y="4330"/>
                    <a:pt x="4752" y="4323"/>
                    <a:pt x="4748" y="4323"/>
                  </a:cubicBezTo>
                  <a:cubicBezTo>
                    <a:pt x="4732" y="4313"/>
                    <a:pt x="4722" y="4300"/>
                    <a:pt x="4708" y="4287"/>
                  </a:cubicBezTo>
                  <a:lnTo>
                    <a:pt x="4678" y="4257"/>
                  </a:lnTo>
                  <a:cubicBezTo>
                    <a:pt x="4671" y="4250"/>
                    <a:pt x="4665" y="4240"/>
                    <a:pt x="4661" y="4233"/>
                  </a:cubicBezTo>
                  <a:cubicBezTo>
                    <a:pt x="4661" y="4230"/>
                    <a:pt x="4665" y="4223"/>
                    <a:pt x="4665" y="4220"/>
                  </a:cubicBezTo>
                  <a:cubicBezTo>
                    <a:pt x="4665" y="4206"/>
                    <a:pt x="4661" y="4196"/>
                    <a:pt x="4651" y="4183"/>
                  </a:cubicBezTo>
                  <a:lnTo>
                    <a:pt x="4661" y="4166"/>
                  </a:lnTo>
                  <a:cubicBezTo>
                    <a:pt x="4678" y="4140"/>
                    <a:pt x="4692" y="4116"/>
                    <a:pt x="4708" y="4096"/>
                  </a:cubicBezTo>
                  <a:lnTo>
                    <a:pt x="4718" y="4083"/>
                  </a:lnTo>
                  <a:cubicBezTo>
                    <a:pt x="4728" y="4073"/>
                    <a:pt x="4735" y="4069"/>
                    <a:pt x="4745" y="4063"/>
                  </a:cubicBezTo>
                  <a:lnTo>
                    <a:pt x="4748" y="4056"/>
                  </a:lnTo>
                  <a:cubicBezTo>
                    <a:pt x="4762" y="4049"/>
                    <a:pt x="4775" y="4036"/>
                    <a:pt x="4792" y="4029"/>
                  </a:cubicBezTo>
                  <a:cubicBezTo>
                    <a:pt x="4795" y="4029"/>
                    <a:pt x="4802" y="4023"/>
                    <a:pt x="4809" y="4019"/>
                  </a:cubicBezTo>
                  <a:cubicBezTo>
                    <a:pt x="4815" y="4016"/>
                    <a:pt x="4825" y="4013"/>
                    <a:pt x="4832" y="4003"/>
                  </a:cubicBezTo>
                  <a:cubicBezTo>
                    <a:pt x="4862" y="3972"/>
                    <a:pt x="4865" y="3929"/>
                    <a:pt x="4845" y="3896"/>
                  </a:cubicBezTo>
                  <a:cubicBezTo>
                    <a:pt x="4835" y="3882"/>
                    <a:pt x="4825" y="3872"/>
                    <a:pt x="4812" y="3865"/>
                  </a:cubicBezTo>
                  <a:cubicBezTo>
                    <a:pt x="4815" y="3862"/>
                    <a:pt x="4819" y="3855"/>
                    <a:pt x="4819" y="3852"/>
                  </a:cubicBezTo>
                  <a:cubicBezTo>
                    <a:pt x="4859" y="3805"/>
                    <a:pt x="4895" y="3762"/>
                    <a:pt x="4936" y="3722"/>
                  </a:cubicBezTo>
                  <a:lnTo>
                    <a:pt x="4942" y="3718"/>
                  </a:lnTo>
                  <a:cubicBezTo>
                    <a:pt x="4982" y="3678"/>
                    <a:pt x="5029" y="3638"/>
                    <a:pt x="5083" y="3601"/>
                  </a:cubicBezTo>
                  <a:cubicBezTo>
                    <a:pt x="5143" y="3561"/>
                    <a:pt x="5203" y="3521"/>
                    <a:pt x="5267" y="3484"/>
                  </a:cubicBezTo>
                  <a:cubicBezTo>
                    <a:pt x="5370" y="3431"/>
                    <a:pt x="5481" y="3387"/>
                    <a:pt x="5581" y="3347"/>
                  </a:cubicBezTo>
                  <a:lnTo>
                    <a:pt x="5578" y="3347"/>
                  </a:lnTo>
                  <a:cubicBezTo>
                    <a:pt x="5594" y="3344"/>
                    <a:pt x="5604" y="3334"/>
                    <a:pt x="5621" y="3330"/>
                  </a:cubicBezTo>
                  <a:cubicBezTo>
                    <a:pt x="5698" y="3300"/>
                    <a:pt x="5771" y="3277"/>
                    <a:pt x="5852" y="3254"/>
                  </a:cubicBezTo>
                  <a:cubicBezTo>
                    <a:pt x="5929" y="3237"/>
                    <a:pt x="6002" y="3227"/>
                    <a:pt x="6099" y="3213"/>
                  </a:cubicBezTo>
                  <a:lnTo>
                    <a:pt x="6129" y="3210"/>
                  </a:lnTo>
                  <a:lnTo>
                    <a:pt x="6122" y="3210"/>
                  </a:lnTo>
                  <a:cubicBezTo>
                    <a:pt x="6133" y="3210"/>
                    <a:pt x="6146" y="3210"/>
                    <a:pt x="6153" y="3203"/>
                  </a:cubicBezTo>
                  <a:cubicBezTo>
                    <a:pt x="6203" y="3200"/>
                    <a:pt x="6253" y="3197"/>
                    <a:pt x="6316" y="3197"/>
                  </a:cubicBezTo>
                  <a:close/>
                  <a:moveTo>
                    <a:pt x="8108" y="5641"/>
                  </a:moveTo>
                  <a:lnTo>
                    <a:pt x="8108" y="5641"/>
                  </a:lnTo>
                  <a:cubicBezTo>
                    <a:pt x="8108" y="5641"/>
                    <a:pt x="8108" y="5641"/>
                    <a:pt x="8108" y="5641"/>
                  </a:cubicBezTo>
                  <a:cubicBezTo>
                    <a:pt x="8108" y="5641"/>
                    <a:pt x="8108" y="5641"/>
                    <a:pt x="8108" y="5641"/>
                  </a:cubicBezTo>
                  <a:close/>
                  <a:moveTo>
                    <a:pt x="2602" y="5714"/>
                  </a:moveTo>
                  <a:lnTo>
                    <a:pt x="2619" y="5721"/>
                  </a:lnTo>
                  <a:lnTo>
                    <a:pt x="2629" y="5723"/>
                  </a:lnTo>
                  <a:lnTo>
                    <a:pt x="2629" y="5723"/>
                  </a:lnTo>
                  <a:cubicBezTo>
                    <a:pt x="2620" y="5720"/>
                    <a:pt x="2611" y="5717"/>
                    <a:pt x="2602" y="5714"/>
                  </a:cubicBezTo>
                  <a:close/>
                  <a:moveTo>
                    <a:pt x="10599" y="3367"/>
                  </a:moveTo>
                  <a:cubicBezTo>
                    <a:pt x="10616" y="3367"/>
                    <a:pt x="10629" y="3367"/>
                    <a:pt x="10646" y="3371"/>
                  </a:cubicBezTo>
                  <a:cubicBezTo>
                    <a:pt x="10660" y="3374"/>
                    <a:pt x="10670" y="3374"/>
                    <a:pt x="10680" y="3381"/>
                  </a:cubicBezTo>
                  <a:cubicBezTo>
                    <a:pt x="10686" y="3384"/>
                    <a:pt x="10696" y="3384"/>
                    <a:pt x="10700" y="3387"/>
                  </a:cubicBezTo>
                  <a:lnTo>
                    <a:pt x="10726" y="3401"/>
                  </a:lnTo>
                  <a:cubicBezTo>
                    <a:pt x="10733" y="3404"/>
                    <a:pt x="10743" y="3407"/>
                    <a:pt x="10746" y="3417"/>
                  </a:cubicBezTo>
                  <a:cubicBezTo>
                    <a:pt x="10750" y="3421"/>
                    <a:pt x="10760" y="3424"/>
                    <a:pt x="10763" y="3434"/>
                  </a:cubicBezTo>
                  <a:cubicBezTo>
                    <a:pt x="10770" y="3441"/>
                    <a:pt x="10777" y="3451"/>
                    <a:pt x="10783" y="3458"/>
                  </a:cubicBezTo>
                  <a:cubicBezTo>
                    <a:pt x="10797" y="3474"/>
                    <a:pt x="10807" y="3488"/>
                    <a:pt x="10813" y="3504"/>
                  </a:cubicBezTo>
                  <a:cubicBezTo>
                    <a:pt x="10820" y="3518"/>
                    <a:pt x="10827" y="3534"/>
                    <a:pt x="10833" y="3548"/>
                  </a:cubicBezTo>
                  <a:cubicBezTo>
                    <a:pt x="10843" y="3571"/>
                    <a:pt x="10850" y="3591"/>
                    <a:pt x="10860" y="3621"/>
                  </a:cubicBezTo>
                  <a:cubicBezTo>
                    <a:pt x="10867" y="3665"/>
                    <a:pt x="10877" y="3705"/>
                    <a:pt x="10880" y="3755"/>
                  </a:cubicBezTo>
                  <a:cubicBezTo>
                    <a:pt x="10884" y="3802"/>
                    <a:pt x="10884" y="3849"/>
                    <a:pt x="10884" y="3892"/>
                  </a:cubicBezTo>
                  <a:cubicBezTo>
                    <a:pt x="10880" y="4026"/>
                    <a:pt x="10867" y="4160"/>
                    <a:pt x="10847" y="4290"/>
                  </a:cubicBezTo>
                  <a:lnTo>
                    <a:pt x="10847" y="4293"/>
                  </a:lnTo>
                  <a:cubicBezTo>
                    <a:pt x="10833" y="4374"/>
                    <a:pt x="10820" y="4451"/>
                    <a:pt x="10830" y="4527"/>
                  </a:cubicBezTo>
                  <a:cubicBezTo>
                    <a:pt x="10833" y="4568"/>
                    <a:pt x="10837" y="4608"/>
                    <a:pt x="10847" y="4651"/>
                  </a:cubicBezTo>
                  <a:cubicBezTo>
                    <a:pt x="10853" y="4691"/>
                    <a:pt x="10863" y="4735"/>
                    <a:pt x="10877" y="4775"/>
                  </a:cubicBezTo>
                  <a:cubicBezTo>
                    <a:pt x="10894" y="4835"/>
                    <a:pt x="10914" y="4892"/>
                    <a:pt x="10934" y="4945"/>
                  </a:cubicBezTo>
                  <a:lnTo>
                    <a:pt x="10950" y="4989"/>
                  </a:lnTo>
                  <a:cubicBezTo>
                    <a:pt x="10977" y="5052"/>
                    <a:pt x="10997" y="5123"/>
                    <a:pt x="11021" y="5196"/>
                  </a:cubicBezTo>
                  <a:cubicBezTo>
                    <a:pt x="11034" y="5240"/>
                    <a:pt x="11047" y="5286"/>
                    <a:pt x="11061" y="5327"/>
                  </a:cubicBezTo>
                  <a:cubicBezTo>
                    <a:pt x="11067" y="5357"/>
                    <a:pt x="11077" y="5387"/>
                    <a:pt x="11084" y="5420"/>
                  </a:cubicBezTo>
                  <a:lnTo>
                    <a:pt x="11087" y="5437"/>
                  </a:lnTo>
                  <a:cubicBezTo>
                    <a:pt x="11111" y="5504"/>
                    <a:pt x="11131" y="5571"/>
                    <a:pt x="11148" y="5637"/>
                  </a:cubicBezTo>
                  <a:cubicBezTo>
                    <a:pt x="11151" y="5658"/>
                    <a:pt x="11154" y="5681"/>
                    <a:pt x="11161" y="5704"/>
                  </a:cubicBezTo>
                  <a:cubicBezTo>
                    <a:pt x="11164" y="5748"/>
                    <a:pt x="11164" y="5798"/>
                    <a:pt x="11164" y="5841"/>
                  </a:cubicBezTo>
                  <a:lnTo>
                    <a:pt x="11161" y="5861"/>
                  </a:lnTo>
                  <a:lnTo>
                    <a:pt x="11151" y="5882"/>
                  </a:lnTo>
                  <a:cubicBezTo>
                    <a:pt x="11148" y="5905"/>
                    <a:pt x="11138" y="5922"/>
                    <a:pt x="11134" y="5942"/>
                  </a:cubicBezTo>
                  <a:cubicBezTo>
                    <a:pt x="11131" y="5948"/>
                    <a:pt x="11128" y="5962"/>
                    <a:pt x="11128" y="5972"/>
                  </a:cubicBezTo>
                  <a:lnTo>
                    <a:pt x="11118" y="5989"/>
                  </a:lnTo>
                  <a:cubicBezTo>
                    <a:pt x="11114" y="5999"/>
                    <a:pt x="11111" y="6009"/>
                    <a:pt x="11104" y="6022"/>
                  </a:cubicBezTo>
                  <a:lnTo>
                    <a:pt x="11098" y="6039"/>
                  </a:lnTo>
                  <a:cubicBezTo>
                    <a:pt x="11091" y="6055"/>
                    <a:pt x="11081" y="6072"/>
                    <a:pt x="11074" y="6092"/>
                  </a:cubicBezTo>
                  <a:lnTo>
                    <a:pt x="11067" y="6099"/>
                  </a:lnTo>
                  <a:cubicBezTo>
                    <a:pt x="11041" y="6139"/>
                    <a:pt x="11024" y="6166"/>
                    <a:pt x="11011" y="6196"/>
                  </a:cubicBezTo>
                  <a:cubicBezTo>
                    <a:pt x="11007" y="6209"/>
                    <a:pt x="11001" y="6226"/>
                    <a:pt x="10994" y="6239"/>
                  </a:cubicBezTo>
                  <a:cubicBezTo>
                    <a:pt x="10991" y="6246"/>
                    <a:pt x="10991" y="6253"/>
                    <a:pt x="10984" y="6259"/>
                  </a:cubicBezTo>
                  <a:cubicBezTo>
                    <a:pt x="10977" y="6279"/>
                    <a:pt x="10974" y="6296"/>
                    <a:pt x="10964" y="6313"/>
                  </a:cubicBezTo>
                  <a:cubicBezTo>
                    <a:pt x="10957" y="6336"/>
                    <a:pt x="10944" y="6356"/>
                    <a:pt x="10934" y="6373"/>
                  </a:cubicBezTo>
                  <a:lnTo>
                    <a:pt x="10910" y="6410"/>
                  </a:lnTo>
                  <a:lnTo>
                    <a:pt x="10884" y="6447"/>
                  </a:lnTo>
                  <a:lnTo>
                    <a:pt x="10880" y="6453"/>
                  </a:lnTo>
                  <a:cubicBezTo>
                    <a:pt x="10840" y="6503"/>
                    <a:pt x="10800" y="6544"/>
                    <a:pt x="10763" y="6580"/>
                  </a:cubicBezTo>
                  <a:lnTo>
                    <a:pt x="10760" y="6587"/>
                  </a:lnTo>
                  <a:lnTo>
                    <a:pt x="10760" y="6580"/>
                  </a:lnTo>
                  <a:lnTo>
                    <a:pt x="10746" y="6594"/>
                  </a:lnTo>
                  <a:cubicBezTo>
                    <a:pt x="10730" y="6610"/>
                    <a:pt x="10710" y="6624"/>
                    <a:pt x="10690" y="6640"/>
                  </a:cubicBezTo>
                  <a:cubicBezTo>
                    <a:pt x="10660" y="6661"/>
                    <a:pt x="10633" y="6677"/>
                    <a:pt x="10606" y="6694"/>
                  </a:cubicBezTo>
                  <a:cubicBezTo>
                    <a:pt x="10593" y="6697"/>
                    <a:pt x="10579" y="6707"/>
                    <a:pt x="10566" y="6711"/>
                  </a:cubicBezTo>
                  <a:cubicBezTo>
                    <a:pt x="10546" y="6721"/>
                    <a:pt x="10529" y="6724"/>
                    <a:pt x="10509" y="6727"/>
                  </a:cubicBezTo>
                  <a:cubicBezTo>
                    <a:pt x="10489" y="6731"/>
                    <a:pt x="10462" y="6737"/>
                    <a:pt x="10446" y="6741"/>
                  </a:cubicBezTo>
                  <a:cubicBezTo>
                    <a:pt x="10422" y="6741"/>
                    <a:pt x="10392" y="6744"/>
                    <a:pt x="10365" y="6744"/>
                  </a:cubicBezTo>
                  <a:lnTo>
                    <a:pt x="10312" y="6744"/>
                  </a:lnTo>
                  <a:cubicBezTo>
                    <a:pt x="10292" y="6744"/>
                    <a:pt x="10268" y="6741"/>
                    <a:pt x="10248" y="6737"/>
                  </a:cubicBezTo>
                  <a:lnTo>
                    <a:pt x="10235" y="6737"/>
                  </a:lnTo>
                  <a:cubicBezTo>
                    <a:pt x="10191" y="6727"/>
                    <a:pt x="10145" y="6721"/>
                    <a:pt x="10094" y="6707"/>
                  </a:cubicBezTo>
                  <a:lnTo>
                    <a:pt x="10081" y="6704"/>
                  </a:lnTo>
                  <a:cubicBezTo>
                    <a:pt x="10064" y="6697"/>
                    <a:pt x="10048" y="6691"/>
                    <a:pt x="10031" y="6687"/>
                  </a:cubicBezTo>
                  <a:lnTo>
                    <a:pt x="9957" y="6661"/>
                  </a:lnTo>
                  <a:cubicBezTo>
                    <a:pt x="9911" y="6644"/>
                    <a:pt x="9867" y="6627"/>
                    <a:pt x="9824" y="6607"/>
                  </a:cubicBezTo>
                  <a:lnTo>
                    <a:pt x="9810" y="6604"/>
                  </a:lnTo>
                  <a:lnTo>
                    <a:pt x="9747" y="6577"/>
                  </a:lnTo>
                  <a:lnTo>
                    <a:pt x="9733" y="6574"/>
                  </a:lnTo>
                  <a:lnTo>
                    <a:pt x="9710" y="6560"/>
                  </a:lnTo>
                  <a:lnTo>
                    <a:pt x="9693" y="6554"/>
                  </a:lnTo>
                  <a:lnTo>
                    <a:pt x="9677" y="6544"/>
                  </a:lnTo>
                  <a:lnTo>
                    <a:pt x="9663" y="6537"/>
                  </a:lnTo>
                  <a:cubicBezTo>
                    <a:pt x="9640" y="6520"/>
                    <a:pt x="9616" y="6507"/>
                    <a:pt x="9593" y="6490"/>
                  </a:cubicBezTo>
                  <a:cubicBezTo>
                    <a:pt x="9566" y="6473"/>
                    <a:pt x="9539" y="6453"/>
                    <a:pt x="9513" y="6430"/>
                  </a:cubicBezTo>
                  <a:cubicBezTo>
                    <a:pt x="9496" y="6420"/>
                    <a:pt x="9479" y="6403"/>
                    <a:pt x="9463" y="6390"/>
                  </a:cubicBezTo>
                  <a:cubicBezTo>
                    <a:pt x="9439" y="6370"/>
                    <a:pt x="9416" y="6353"/>
                    <a:pt x="9392" y="6330"/>
                  </a:cubicBezTo>
                  <a:cubicBezTo>
                    <a:pt x="9342" y="6289"/>
                    <a:pt x="9292" y="6253"/>
                    <a:pt x="9232" y="6226"/>
                  </a:cubicBezTo>
                  <a:cubicBezTo>
                    <a:pt x="9166" y="6197"/>
                    <a:pt x="9109" y="6183"/>
                    <a:pt x="9053" y="6183"/>
                  </a:cubicBezTo>
                  <a:cubicBezTo>
                    <a:pt x="9038" y="6183"/>
                    <a:pt x="9023" y="6184"/>
                    <a:pt x="9008" y="6186"/>
                  </a:cubicBezTo>
                  <a:cubicBezTo>
                    <a:pt x="8941" y="6192"/>
                    <a:pt x="8888" y="6219"/>
                    <a:pt x="8821" y="6259"/>
                  </a:cubicBezTo>
                  <a:cubicBezTo>
                    <a:pt x="8794" y="6276"/>
                    <a:pt x="8770" y="6289"/>
                    <a:pt x="8744" y="6306"/>
                  </a:cubicBezTo>
                  <a:cubicBezTo>
                    <a:pt x="8714" y="6323"/>
                    <a:pt x="8690" y="6336"/>
                    <a:pt x="8660" y="6343"/>
                  </a:cubicBezTo>
                  <a:cubicBezTo>
                    <a:pt x="8643" y="6353"/>
                    <a:pt x="8627" y="6356"/>
                    <a:pt x="8607" y="6360"/>
                  </a:cubicBezTo>
                  <a:cubicBezTo>
                    <a:pt x="8593" y="6363"/>
                    <a:pt x="8580" y="6363"/>
                    <a:pt x="8570" y="6370"/>
                  </a:cubicBezTo>
                  <a:lnTo>
                    <a:pt x="8536" y="6370"/>
                  </a:lnTo>
                  <a:cubicBezTo>
                    <a:pt x="8523" y="6370"/>
                    <a:pt x="8513" y="6370"/>
                    <a:pt x="8503" y="6363"/>
                  </a:cubicBezTo>
                  <a:cubicBezTo>
                    <a:pt x="8486" y="6360"/>
                    <a:pt x="8473" y="6360"/>
                    <a:pt x="8456" y="6356"/>
                  </a:cubicBezTo>
                  <a:cubicBezTo>
                    <a:pt x="8436" y="6346"/>
                    <a:pt x="8409" y="6340"/>
                    <a:pt x="8386" y="6330"/>
                  </a:cubicBezTo>
                  <a:lnTo>
                    <a:pt x="8353" y="6320"/>
                  </a:lnTo>
                  <a:lnTo>
                    <a:pt x="8319" y="6303"/>
                  </a:lnTo>
                  <a:cubicBezTo>
                    <a:pt x="8306" y="6293"/>
                    <a:pt x="8289" y="6289"/>
                    <a:pt x="8276" y="6279"/>
                  </a:cubicBezTo>
                  <a:lnTo>
                    <a:pt x="8259" y="6273"/>
                  </a:lnTo>
                  <a:cubicBezTo>
                    <a:pt x="8226" y="6256"/>
                    <a:pt x="8189" y="6236"/>
                    <a:pt x="8145" y="6209"/>
                  </a:cubicBezTo>
                  <a:lnTo>
                    <a:pt x="8072" y="6162"/>
                  </a:lnTo>
                  <a:cubicBezTo>
                    <a:pt x="7995" y="6119"/>
                    <a:pt x="7925" y="6069"/>
                    <a:pt x="7844" y="6009"/>
                  </a:cubicBezTo>
                  <a:cubicBezTo>
                    <a:pt x="7761" y="5942"/>
                    <a:pt x="7691" y="5885"/>
                    <a:pt x="7627" y="5828"/>
                  </a:cubicBezTo>
                  <a:cubicBezTo>
                    <a:pt x="7584" y="5791"/>
                    <a:pt x="7537" y="5751"/>
                    <a:pt x="7493" y="5708"/>
                  </a:cubicBezTo>
                  <a:lnTo>
                    <a:pt x="7460" y="5678"/>
                  </a:lnTo>
                  <a:lnTo>
                    <a:pt x="7373" y="5604"/>
                  </a:lnTo>
                  <a:lnTo>
                    <a:pt x="7366" y="5594"/>
                  </a:lnTo>
                  <a:cubicBezTo>
                    <a:pt x="7323" y="5561"/>
                    <a:pt x="7286" y="5527"/>
                    <a:pt x="7239" y="5500"/>
                  </a:cubicBezTo>
                  <a:cubicBezTo>
                    <a:pt x="7199" y="5474"/>
                    <a:pt x="7142" y="5440"/>
                    <a:pt x="7082" y="5423"/>
                  </a:cubicBezTo>
                  <a:lnTo>
                    <a:pt x="7019" y="5410"/>
                  </a:lnTo>
                  <a:lnTo>
                    <a:pt x="6998" y="5407"/>
                  </a:lnTo>
                  <a:cubicBezTo>
                    <a:pt x="6985" y="5403"/>
                    <a:pt x="6972" y="5403"/>
                    <a:pt x="6965" y="5400"/>
                  </a:cubicBezTo>
                  <a:cubicBezTo>
                    <a:pt x="6942" y="5393"/>
                    <a:pt x="6922" y="5393"/>
                    <a:pt x="6902" y="5390"/>
                  </a:cubicBezTo>
                  <a:cubicBezTo>
                    <a:pt x="6888" y="5390"/>
                    <a:pt x="6871" y="5387"/>
                    <a:pt x="6858" y="5387"/>
                  </a:cubicBezTo>
                  <a:cubicBezTo>
                    <a:pt x="6841" y="5383"/>
                    <a:pt x="6831" y="5383"/>
                    <a:pt x="6818" y="5383"/>
                  </a:cubicBezTo>
                  <a:lnTo>
                    <a:pt x="6815" y="5383"/>
                  </a:lnTo>
                  <a:cubicBezTo>
                    <a:pt x="6821" y="5377"/>
                    <a:pt x="6831" y="5373"/>
                    <a:pt x="6835" y="5370"/>
                  </a:cubicBezTo>
                  <a:cubicBezTo>
                    <a:pt x="6865" y="5353"/>
                    <a:pt x="6891" y="5337"/>
                    <a:pt x="6925" y="5320"/>
                  </a:cubicBezTo>
                  <a:cubicBezTo>
                    <a:pt x="6955" y="5303"/>
                    <a:pt x="6985" y="5286"/>
                    <a:pt x="7015" y="5266"/>
                  </a:cubicBezTo>
                  <a:lnTo>
                    <a:pt x="7035" y="5273"/>
                  </a:lnTo>
                  <a:cubicBezTo>
                    <a:pt x="7049" y="5283"/>
                    <a:pt x="7059" y="5286"/>
                    <a:pt x="7072" y="5293"/>
                  </a:cubicBezTo>
                  <a:lnTo>
                    <a:pt x="7119" y="5320"/>
                  </a:lnTo>
                  <a:lnTo>
                    <a:pt x="7166" y="5343"/>
                  </a:lnTo>
                  <a:lnTo>
                    <a:pt x="7253" y="5393"/>
                  </a:lnTo>
                  <a:lnTo>
                    <a:pt x="7286" y="5417"/>
                  </a:lnTo>
                  <a:lnTo>
                    <a:pt x="7293" y="5420"/>
                  </a:lnTo>
                  <a:lnTo>
                    <a:pt x="7319" y="5433"/>
                  </a:lnTo>
                  <a:lnTo>
                    <a:pt x="7343" y="5444"/>
                  </a:lnTo>
                  <a:lnTo>
                    <a:pt x="7386" y="5467"/>
                  </a:lnTo>
                  <a:lnTo>
                    <a:pt x="7473" y="5504"/>
                  </a:lnTo>
                  <a:cubicBezTo>
                    <a:pt x="7510" y="5520"/>
                    <a:pt x="7553" y="5537"/>
                    <a:pt x="7594" y="5551"/>
                  </a:cubicBezTo>
                  <a:cubicBezTo>
                    <a:pt x="7671" y="5571"/>
                    <a:pt x="7751" y="5587"/>
                    <a:pt x="7824" y="5601"/>
                  </a:cubicBezTo>
                  <a:lnTo>
                    <a:pt x="7854" y="5604"/>
                  </a:lnTo>
                  <a:cubicBezTo>
                    <a:pt x="7871" y="5607"/>
                    <a:pt x="7888" y="5611"/>
                    <a:pt x="7905" y="5611"/>
                  </a:cubicBezTo>
                  <a:cubicBezTo>
                    <a:pt x="7925" y="5617"/>
                    <a:pt x="7951" y="5621"/>
                    <a:pt x="7971" y="5624"/>
                  </a:cubicBezTo>
                  <a:cubicBezTo>
                    <a:pt x="8021" y="5634"/>
                    <a:pt x="8061" y="5637"/>
                    <a:pt x="8108" y="5641"/>
                  </a:cubicBezTo>
                  <a:lnTo>
                    <a:pt x="8108" y="5641"/>
                  </a:lnTo>
                  <a:cubicBezTo>
                    <a:pt x="8105" y="5640"/>
                    <a:pt x="8101" y="5637"/>
                    <a:pt x="8095" y="5637"/>
                  </a:cubicBezTo>
                  <a:lnTo>
                    <a:pt x="8088" y="5634"/>
                  </a:lnTo>
                  <a:cubicBezTo>
                    <a:pt x="8058" y="5621"/>
                    <a:pt x="8028" y="5607"/>
                    <a:pt x="7991" y="5587"/>
                  </a:cubicBezTo>
                  <a:lnTo>
                    <a:pt x="7971" y="5574"/>
                  </a:lnTo>
                  <a:lnTo>
                    <a:pt x="7921" y="5551"/>
                  </a:lnTo>
                  <a:cubicBezTo>
                    <a:pt x="7891" y="5537"/>
                    <a:pt x="7861" y="5524"/>
                    <a:pt x="7838" y="5510"/>
                  </a:cubicBezTo>
                  <a:cubicBezTo>
                    <a:pt x="7784" y="5490"/>
                    <a:pt x="7727" y="5474"/>
                    <a:pt x="7677" y="5457"/>
                  </a:cubicBezTo>
                  <a:cubicBezTo>
                    <a:pt x="7627" y="5440"/>
                    <a:pt x="7584" y="5423"/>
                    <a:pt x="7533" y="5407"/>
                  </a:cubicBezTo>
                  <a:lnTo>
                    <a:pt x="7523" y="5403"/>
                  </a:lnTo>
                  <a:cubicBezTo>
                    <a:pt x="7507" y="5400"/>
                    <a:pt x="7490" y="5390"/>
                    <a:pt x="7473" y="5387"/>
                  </a:cubicBezTo>
                  <a:lnTo>
                    <a:pt x="7457" y="5377"/>
                  </a:lnTo>
                  <a:cubicBezTo>
                    <a:pt x="7440" y="5370"/>
                    <a:pt x="7420" y="5367"/>
                    <a:pt x="7403" y="5357"/>
                  </a:cubicBezTo>
                  <a:cubicBezTo>
                    <a:pt x="7393" y="5353"/>
                    <a:pt x="7386" y="5350"/>
                    <a:pt x="7373" y="5350"/>
                  </a:cubicBezTo>
                  <a:cubicBezTo>
                    <a:pt x="7366" y="5343"/>
                    <a:pt x="7356" y="5343"/>
                    <a:pt x="7350" y="5340"/>
                  </a:cubicBezTo>
                  <a:cubicBezTo>
                    <a:pt x="7306" y="5323"/>
                    <a:pt x="7259" y="5300"/>
                    <a:pt x="7202" y="5270"/>
                  </a:cubicBezTo>
                  <a:lnTo>
                    <a:pt x="7169" y="5253"/>
                  </a:lnTo>
                  <a:cubicBezTo>
                    <a:pt x="7139" y="5240"/>
                    <a:pt x="7115" y="5223"/>
                    <a:pt x="7085" y="5209"/>
                  </a:cubicBezTo>
                  <a:cubicBezTo>
                    <a:pt x="7089" y="5206"/>
                    <a:pt x="7092" y="5206"/>
                    <a:pt x="7099" y="5203"/>
                  </a:cubicBezTo>
                  <a:cubicBezTo>
                    <a:pt x="7132" y="5176"/>
                    <a:pt x="7169" y="5153"/>
                    <a:pt x="7206" y="5123"/>
                  </a:cubicBezTo>
                  <a:lnTo>
                    <a:pt x="7239" y="5136"/>
                  </a:lnTo>
                  <a:cubicBezTo>
                    <a:pt x="7269" y="5149"/>
                    <a:pt x="7299" y="5159"/>
                    <a:pt x="7333" y="5173"/>
                  </a:cubicBezTo>
                  <a:cubicBezTo>
                    <a:pt x="7343" y="5176"/>
                    <a:pt x="7356" y="5186"/>
                    <a:pt x="7370" y="5189"/>
                  </a:cubicBezTo>
                  <a:lnTo>
                    <a:pt x="7390" y="5199"/>
                  </a:lnTo>
                  <a:lnTo>
                    <a:pt x="7403" y="5203"/>
                  </a:lnTo>
                  <a:cubicBezTo>
                    <a:pt x="7416" y="5206"/>
                    <a:pt x="7433" y="5216"/>
                    <a:pt x="7443" y="5220"/>
                  </a:cubicBezTo>
                  <a:lnTo>
                    <a:pt x="7477" y="5233"/>
                  </a:lnTo>
                  <a:lnTo>
                    <a:pt x="7510" y="5243"/>
                  </a:lnTo>
                  <a:lnTo>
                    <a:pt x="7550" y="5256"/>
                  </a:lnTo>
                  <a:lnTo>
                    <a:pt x="7567" y="5266"/>
                  </a:lnTo>
                  <a:cubicBezTo>
                    <a:pt x="7574" y="5270"/>
                    <a:pt x="7577" y="5270"/>
                    <a:pt x="7587" y="5270"/>
                  </a:cubicBezTo>
                  <a:lnTo>
                    <a:pt x="7594" y="5273"/>
                  </a:lnTo>
                  <a:lnTo>
                    <a:pt x="7604" y="5276"/>
                  </a:lnTo>
                  <a:cubicBezTo>
                    <a:pt x="7610" y="5283"/>
                    <a:pt x="7620" y="5283"/>
                    <a:pt x="7627" y="5286"/>
                  </a:cubicBezTo>
                  <a:lnTo>
                    <a:pt x="7640" y="5290"/>
                  </a:lnTo>
                  <a:cubicBezTo>
                    <a:pt x="7657" y="5293"/>
                    <a:pt x="7671" y="5300"/>
                    <a:pt x="7687" y="5303"/>
                  </a:cubicBezTo>
                  <a:cubicBezTo>
                    <a:pt x="7734" y="5310"/>
                    <a:pt x="7777" y="5323"/>
                    <a:pt x="7824" y="5333"/>
                  </a:cubicBezTo>
                  <a:cubicBezTo>
                    <a:pt x="7908" y="5350"/>
                    <a:pt x="7995" y="5370"/>
                    <a:pt x="8078" y="5390"/>
                  </a:cubicBezTo>
                  <a:cubicBezTo>
                    <a:pt x="8119" y="5400"/>
                    <a:pt x="8155" y="5407"/>
                    <a:pt x="8192" y="5420"/>
                  </a:cubicBezTo>
                  <a:cubicBezTo>
                    <a:pt x="8239" y="5433"/>
                    <a:pt x="8289" y="5444"/>
                    <a:pt x="8336" y="5454"/>
                  </a:cubicBezTo>
                  <a:lnTo>
                    <a:pt x="8346" y="5457"/>
                  </a:lnTo>
                  <a:cubicBezTo>
                    <a:pt x="8363" y="5460"/>
                    <a:pt x="8386" y="5467"/>
                    <a:pt x="8403" y="5470"/>
                  </a:cubicBezTo>
                  <a:lnTo>
                    <a:pt x="8413" y="5474"/>
                  </a:lnTo>
                  <a:lnTo>
                    <a:pt x="8439" y="5477"/>
                  </a:lnTo>
                  <a:cubicBezTo>
                    <a:pt x="8446" y="5477"/>
                    <a:pt x="8456" y="5484"/>
                    <a:pt x="8463" y="5484"/>
                  </a:cubicBezTo>
                  <a:lnTo>
                    <a:pt x="8476" y="5484"/>
                  </a:lnTo>
                  <a:cubicBezTo>
                    <a:pt x="8496" y="5487"/>
                    <a:pt x="8520" y="5487"/>
                    <a:pt x="8536" y="5487"/>
                  </a:cubicBezTo>
                  <a:lnTo>
                    <a:pt x="8543" y="5487"/>
                  </a:lnTo>
                  <a:cubicBezTo>
                    <a:pt x="8563" y="5487"/>
                    <a:pt x="8587" y="5490"/>
                    <a:pt x="8607" y="5490"/>
                  </a:cubicBezTo>
                  <a:lnTo>
                    <a:pt x="8978" y="5490"/>
                  </a:lnTo>
                  <a:cubicBezTo>
                    <a:pt x="9031" y="5490"/>
                    <a:pt x="9078" y="5487"/>
                    <a:pt x="9115" y="5484"/>
                  </a:cubicBezTo>
                  <a:cubicBezTo>
                    <a:pt x="9142" y="5477"/>
                    <a:pt x="9162" y="5474"/>
                    <a:pt x="9188" y="5474"/>
                  </a:cubicBezTo>
                  <a:cubicBezTo>
                    <a:pt x="9208" y="5470"/>
                    <a:pt x="9225" y="5467"/>
                    <a:pt x="9245" y="5460"/>
                  </a:cubicBezTo>
                  <a:lnTo>
                    <a:pt x="9255" y="5460"/>
                  </a:lnTo>
                  <a:cubicBezTo>
                    <a:pt x="9295" y="5454"/>
                    <a:pt x="9339" y="5440"/>
                    <a:pt x="9379" y="5427"/>
                  </a:cubicBezTo>
                  <a:cubicBezTo>
                    <a:pt x="9429" y="5410"/>
                    <a:pt x="9473" y="5393"/>
                    <a:pt x="9509" y="5370"/>
                  </a:cubicBezTo>
                  <a:lnTo>
                    <a:pt x="9509" y="5370"/>
                  </a:lnTo>
                  <a:cubicBezTo>
                    <a:pt x="9493" y="5373"/>
                    <a:pt x="9479" y="5377"/>
                    <a:pt x="9463" y="5383"/>
                  </a:cubicBezTo>
                  <a:cubicBezTo>
                    <a:pt x="9443" y="5387"/>
                    <a:pt x="9426" y="5390"/>
                    <a:pt x="9406" y="5393"/>
                  </a:cubicBezTo>
                  <a:cubicBezTo>
                    <a:pt x="9389" y="5400"/>
                    <a:pt x="9376" y="5400"/>
                    <a:pt x="9359" y="5400"/>
                  </a:cubicBezTo>
                  <a:lnTo>
                    <a:pt x="9346" y="5400"/>
                  </a:lnTo>
                  <a:lnTo>
                    <a:pt x="9322" y="5403"/>
                  </a:lnTo>
                  <a:lnTo>
                    <a:pt x="9295" y="5403"/>
                  </a:lnTo>
                  <a:cubicBezTo>
                    <a:pt x="9255" y="5407"/>
                    <a:pt x="9208" y="5410"/>
                    <a:pt x="9162" y="5417"/>
                  </a:cubicBezTo>
                  <a:lnTo>
                    <a:pt x="8590" y="5417"/>
                  </a:lnTo>
                  <a:cubicBezTo>
                    <a:pt x="8570" y="5417"/>
                    <a:pt x="8553" y="5417"/>
                    <a:pt x="8530" y="5410"/>
                  </a:cubicBezTo>
                  <a:cubicBezTo>
                    <a:pt x="8520" y="5410"/>
                    <a:pt x="8506" y="5410"/>
                    <a:pt x="8496" y="5407"/>
                  </a:cubicBezTo>
                  <a:lnTo>
                    <a:pt x="8460" y="5403"/>
                  </a:lnTo>
                  <a:lnTo>
                    <a:pt x="8436" y="5400"/>
                  </a:lnTo>
                  <a:lnTo>
                    <a:pt x="8409" y="5393"/>
                  </a:lnTo>
                  <a:cubicBezTo>
                    <a:pt x="8403" y="5393"/>
                    <a:pt x="8389" y="5390"/>
                    <a:pt x="8379" y="5387"/>
                  </a:cubicBezTo>
                  <a:lnTo>
                    <a:pt x="8369" y="5383"/>
                  </a:lnTo>
                  <a:cubicBezTo>
                    <a:pt x="8343" y="5377"/>
                    <a:pt x="8319" y="5370"/>
                    <a:pt x="8292" y="5367"/>
                  </a:cubicBezTo>
                  <a:lnTo>
                    <a:pt x="8222" y="5350"/>
                  </a:lnTo>
                  <a:cubicBezTo>
                    <a:pt x="8185" y="5340"/>
                    <a:pt x="8145" y="5327"/>
                    <a:pt x="8108" y="5320"/>
                  </a:cubicBezTo>
                  <a:cubicBezTo>
                    <a:pt x="8018" y="5300"/>
                    <a:pt x="7935" y="5276"/>
                    <a:pt x="7854" y="5266"/>
                  </a:cubicBezTo>
                  <a:lnTo>
                    <a:pt x="7834" y="5260"/>
                  </a:lnTo>
                  <a:cubicBezTo>
                    <a:pt x="7794" y="5253"/>
                    <a:pt x="7757" y="5250"/>
                    <a:pt x="7721" y="5240"/>
                  </a:cubicBezTo>
                  <a:cubicBezTo>
                    <a:pt x="7684" y="5233"/>
                    <a:pt x="7640" y="5223"/>
                    <a:pt x="7594" y="5209"/>
                  </a:cubicBezTo>
                  <a:lnTo>
                    <a:pt x="7570" y="5203"/>
                  </a:lnTo>
                  <a:lnTo>
                    <a:pt x="7537" y="5193"/>
                  </a:lnTo>
                  <a:cubicBezTo>
                    <a:pt x="7523" y="5189"/>
                    <a:pt x="7510" y="5186"/>
                    <a:pt x="7493" y="5183"/>
                  </a:cubicBezTo>
                  <a:lnTo>
                    <a:pt x="7473" y="5173"/>
                  </a:lnTo>
                  <a:cubicBezTo>
                    <a:pt x="7450" y="5166"/>
                    <a:pt x="7423" y="5153"/>
                    <a:pt x="7393" y="5143"/>
                  </a:cubicBezTo>
                  <a:lnTo>
                    <a:pt x="7356" y="5133"/>
                  </a:lnTo>
                  <a:lnTo>
                    <a:pt x="7333" y="5123"/>
                  </a:lnTo>
                  <a:cubicBezTo>
                    <a:pt x="7306" y="5116"/>
                    <a:pt x="7283" y="5102"/>
                    <a:pt x="7256" y="5092"/>
                  </a:cubicBezTo>
                  <a:lnTo>
                    <a:pt x="7249" y="5089"/>
                  </a:lnTo>
                  <a:cubicBezTo>
                    <a:pt x="7256" y="5086"/>
                    <a:pt x="7266" y="5076"/>
                    <a:pt x="7269" y="5072"/>
                  </a:cubicBezTo>
                  <a:cubicBezTo>
                    <a:pt x="7333" y="5022"/>
                    <a:pt x="7383" y="4982"/>
                    <a:pt x="7433" y="4935"/>
                  </a:cubicBezTo>
                  <a:cubicBezTo>
                    <a:pt x="7440" y="4935"/>
                    <a:pt x="7450" y="4939"/>
                    <a:pt x="7457" y="4939"/>
                  </a:cubicBezTo>
                  <a:cubicBezTo>
                    <a:pt x="7467" y="4939"/>
                    <a:pt x="7473" y="4942"/>
                    <a:pt x="7477" y="4942"/>
                  </a:cubicBezTo>
                  <a:lnTo>
                    <a:pt x="7510" y="4952"/>
                  </a:lnTo>
                  <a:lnTo>
                    <a:pt x="7533" y="4955"/>
                  </a:lnTo>
                  <a:cubicBezTo>
                    <a:pt x="7557" y="4959"/>
                    <a:pt x="7584" y="4969"/>
                    <a:pt x="7607" y="4972"/>
                  </a:cubicBezTo>
                  <a:lnTo>
                    <a:pt x="7637" y="4982"/>
                  </a:lnTo>
                  <a:lnTo>
                    <a:pt x="7667" y="4989"/>
                  </a:lnTo>
                  <a:cubicBezTo>
                    <a:pt x="7671" y="4989"/>
                    <a:pt x="7677" y="4992"/>
                    <a:pt x="7684" y="4992"/>
                  </a:cubicBezTo>
                  <a:lnTo>
                    <a:pt x="7694" y="4999"/>
                  </a:lnTo>
                  <a:cubicBezTo>
                    <a:pt x="7711" y="5002"/>
                    <a:pt x="7727" y="5006"/>
                    <a:pt x="7744" y="5006"/>
                  </a:cubicBezTo>
                  <a:cubicBezTo>
                    <a:pt x="7771" y="5006"/>
                    <a:pt x="7791" y="5009"/>
                    <a:pt x="7818" y="5009"/>
                  </a:cubicBezTo>
                  <a:lnTo>
                    <a:pt x="7854" y="5016"/>
                  </a:lnTo>
                  <a:lnTo>
                    <a:pt x="7955" y="5016"/>
                  </a:lnTo>
                  <a:cubicBezTo>
                    <a:pt x="7985" y="5016"/>
                    <a:pt x="8012" y="5009"/>
                    <a:pt x="8038" y="5009"/>
                  </a:cubicBezTo>
                  <a:cubicBezTo>
                    <a:pt x="8092" y="5006"/>
                    <a:pt x="8145" y="4992"/>
                    <a:pt x="8195" y="4982"/>
                  </a:cubicBezTo>
                  <a:lnTo>
                    <a:pt x="8212" y="4975"/>
                  </a:lnTo>
                  <a:lnTo>
                    <a:pt x="8246" y="4969"/>
                  </a:lnTo>
                  <a:lnTo>
                    <a:pt x="8279" y="4959"/>
                  </a:lnTo>
                  <a:cubicBezTo>
                    <a:pt x="8296" y="4955"/>
                    <a:pt x="8319" y="4952"/>
                    <a:pt x="8336" y="4949"/>
                  </a:cubicBezTo>
                  <a:lnTo>
                    <a:pt x="8346" y="4942"/>
                  </a:lnTo>
                  <a:cubicBezTo>
                    <a:pt x="8389" y="4935"/>
                    <a:pt x="8429" y="4932"/>
                    <a:pt x="8473" y="4925"/>
                  </a:cubicBezTo>
                  <a:cubicBezTo>
                    <a:pt x="8510" y="4922"/>
                    <a:pt x="8553" y="4919"/>
                    <a:pt x="8593" y="4919"/>
                  </a:cubicBezTo>
                  <a:cubicBezTo>
                    <a:pt x="8640" y="4915"/>
                    <a:pt x="8680" y="4915"/>
                    <a:pt x="8727" y="4909"/>
                  </a:cubicBezTo>
                  <a:cubicBezTo>
                    <a:pt x="8770" y="4905"/>
                    <a:pt x="8811" y="4899"/>
                    <a:pt x="8857" y="4889"/>
                  </a:cubicBezTo>
                  <a:cubicBezTo>
                    <a:pt x="8864" y="4885"/>
                    <a:pt x="8877" y="4885"/>
                    <a:pt x="8888" y="4882"/>
                  </a:cubicBezTo>
                  <a:lnTo>
                    <a:pt x="8891" y="4882"/>
                  </a:lnTo>
                  <a:lnTo>
                    <a:pt x="8898" y="4875"/>
                  </a:lnTo>
                  <a:cubicBezTo>
                    <a:pt x="8904" y="4875"/>
                    <a:pt x="8911" y="4872"/>
                    <a:pt x="8914" y="4872"/>
                  </a:cubicBezTo>
                  <a:cubicBezTo>
                    <a:pt x="8941" y="4865"/>
                    <a:pt x="8961" y="4855"/>
                    <a:pt x="8981" y="4848"/>
                  </a:cubicBezTo>
                  <a:cubicBezTo>
                    <a:pt x="9028" y="4825"/>
                    <a:pt x="9065" y="4808"/>
                    <a:pt x="9105" y="4788"/>
                  </a:cubicBezTo>
                  <a:cubicBezTo>
                    <a:pt x="9125" y="4775"/>
                    <a:pt x="9142" y="4765"/>
                    <a:pt x="9158" y="4755"/>
                  </a:cubicBezTo>
                  <a:cubicBezTo>
                    <a:pt x="9175" y="4741"/>
                    <a:pt x="9195" y="4725"/>
                    <a:pt x="9212" y="4708"/>
                  </a:cubicBezTo>
                  <a:lnTo>
                    <a:pt x="9212" y="4708"/>
                  </a:lnTo>
                  <a:cubicBezTo>
                    <a:pt x="9195" y="4718"/>
                    <a:pt x="9182" y="4725"/>
                    <a:pt x="9165" y="4731"/>
                  </a:cubicBezTo>
                  <a:cubicBezTo>
                    <a:pt x="9158" y="4735"/>
                    <a:pt x="9145" y="4738"/>
                    <a:pt x="9138" y="4741"/>
                  </a:cubicBezTo>
                  <a:lnTo>
                    <a:pt x="9132" y="4741"/>
                  </a:lnTo>
                  <a:lnTo>
                    <a:pt x="9125" y="4748"/>
                  </a:lnTo>
                  <a:cubicBezTo>
                    <a:pt x="9105" y="4755"/>
                    <a:pt x="9088" y="4765"/>
                    <a:pt x="9065" y="4768"/>
                  </a:cubicBezTo>
                  <a:lnTo>
                    <a:pt x="9038" y="4775"/>
                  </a:lnTo>
                  <a:cubicBezTo>
                    <a:pt x="9021" y="4782"/>
                    <a:pt x="9005" y="4788"/>
                    <a:pt x="8991" y="4792"/>
                  </a:cubicBezTo>
                  <a:lnTo>
                    <a:pt x="8961" y="4802"/>
                  </a:lnTo>
                  <a:cubicBezTo>
                    <a:pt x="8944" y="4805"/>
                    <a:pt x="8934" y="4808"/>
                    <a:pt x="8918" y="4815"/>
                  </a:cubicBezTo>
                  <a:cubicBezTo>
                    <a:pt x="8891" y="4822"/>
                    <a:pt x="8871" y="4825"/>
                    <a:pt x="8844" y="4835"/>
                  </a:cubicBezTo>
                  <a:cubicBezTo>
                    <a:pt x="8834" y="4838"/>
                    <a:pt x="8824" y="4838"/>
                    <a:pt x="8817" y="4838"/>
                  </a:cubicBezTo>
                  <a:lnTo>
                    <a:pt x="8807" y="4842"/>
                  </a:lnTo>
                  <a:cubicBezTo>
                    <a:pt x="8804" y="4842"/>
                    <a:pt x="8801" y="4848"/>
                    <a:pt x="8791" y="4848"/>
                  </a:cubicBezTo>
                  <a:lnTo>
                    <a:pt x="8770" y="4852"/>
                  </a:lnTo>
                  <a:lnTo>
                    <a:pt x="8737" y="4855"/>
                  </a:lnTo>
                  <a:lnTo>
                    <a:pt x="8717" y="4855"/>
                  </a:lnTo>
                  <a:cubicBezTo>
                    <a:pt x="8704" y="4855"/>
                    <a:pt x="8687" y="4858"/>
                    <a:pt x="8670" y="4858"/>
                  </a:cubicBezTo>
                  <a:cubicBezTo>
                    <a:pt x="8640" y="4858"/>
                    <a:pt x="8617" y="4865"/>
                    <a:pt x="8587" y="4865"/>
                  </a:cubicBezTo>
                  <a:cubicBezTo>
                    <a:pt x="8503" y="4868"/>
                    <a:pt x="8419" y="4875"/>
                    <a:pt x="8333" y="4892"/>
                  </a:cubicBezTo>
                  <a:lnTo>
                    <a:pt x="8326" y="4892"/>
                  </a:lnTo>
                  <a:lnTo>
                    <a:pt x="8266" y="4905"/>
                  </a:lnTo>
                  <a:lnTo>
                    <a:pt x="8232" y="4915"/>
                  </a:lnTo>
                  <a:lnTo>
                    <a:pt x="8199" y="4922"/>
                  </a:lnTo>
                  <a:lnTo>
                    <a:pt x="8189" y="4925"/>
                  </a:lnTo>
                  <a:cubicBezTo>
                    <a:pt x="8135" y="4939"/>
                    <a:pt x="8075" y="4952"/>
                    <a:pt x="8018" y="4959"/>
                  </a:cubicBezTo>
                  <a:cubicBezTo>
                    <a:pt x="7988" y="4965"/>
                    <a:pt x="7958" y="4965"/>
                    <a:pt x="7931" y="4965"/>
                  </a:cubicBezTo>
                  <a:lnTo>
                    <a:pt x="7871" y="4965"/>
                  </a:lnTo>
                  <a:lnTo>
                    <a:pt x="7808" y="4959"/>
                  </a:lnTo>
                  <a:lnTo>
                    <a:pt x="7784" y="4959"/>
                  </a:lnTo>
                  <a:cubicBezTo>
                    <a:pt x="7764" y="4959"/>
                    <a:pt x="7747" y="4959"/>
                    <a:pt x="7724" y="4955"/>
                  </a:cubicBezTo>
                  <a:cubicBezTo>
                    <a:pt x="7707" y="4952"/>
                    <a:pt x="7697" y="4952"/>
                    <a:pt x="7684" y="4949"/>
                  </a:cubicBezTo>
                  <a:lnTo>
                    <a:pt x="7667" y="4942"/>
                  </a:lnTo>
                  <a:lnTo>
                    <a:pt x="7617" y="4932"/>
                  </a:lnTo>
                  <a:lnTo>
                    <a:pt x="7553" y="4919"/>
                  </a:lnTo>
                  <a:lnTo>
                    <a:pt x="7520" y="4909"/>
                  </a:lnTo>
                  <a:cubicBezTo>
                    <a:pt x="7503" y="4905"/>
                    <a:pt x="7490" y="4902"/>
                    <a:pt x="7473" y="4902"/>
                  </a:cubicBezTo>
                  <a:lnTo>
                    <a:pt x="7480" y="4899"/>
                  </a:lnTo>
                  <a:lnTo>
                    <a:pt x="7490" y="4885"/>
                  </a:lnTo>
                  <a:cubicBezTo>
                    <a:pt x="7500" y="4875"/>
                    <a:pt x="7513" y="4865"/>
                    <a:pt x="7520" y="4852"/>
                  </a:cubicBezTo>
                  <a:cubicBezTo>
                    <a:pt x="7574" y="4792"/>
                    <a:pt x="7614" y="4748"/>
                    <a:pt x="7640" y="4701"/>
                  </a:cubicBezTo>
                  <a:cubicBezTo>
                    <a:pt x="7674" y="4648"/>
                    <a:pt x="7707" y="4584"/>
                    <a:pt x="7731" y="4517"/>
                  </a:cubicBezTo>
                  <a:cubicBezTo>
                    <a:pt x="7737" y="4491"/>
                    <a:pt x="7747" y="4454"/>
                    <a:pt x="7754" y="4420"/>
                  </a:cubicBezTo>
                  <a:cubicBezTo>
                    <a:pt x="7754" y="4414"/>
                    <a:pt x="7757" y="4404"/>
                    <a:pt x="7757" y="4400"/>
                  </a:cubicBezTo>
                  <a:lnTo>
                    <a:pt x="7771" y="4404"/>
                  </a:lnTo>
                  <a:cubicBezTo>
                    <a:pt x="7784" y="4407"/>
                    <a:pt x="7798" y="4414"/>
                    <a:pt x="7804" y="4417"/>
                  </a:cubicBezTo>
                  <a:lnTo>
                    <a:pt x="7831" y="4430"/>
                  </a:lnTo>
                  <a:cubicBezTo>
                    <a:pt x="7841" y="4437"/>
                    <a:pt x="7858" y="4440"/>
                    <a:pt x="7871" y="4451"/>
                  </a:cubicBezTo>
                  <a:cubicBezTo>
                    <a:pt x="7891" y="4457"/>
                    <a:pt x="7915" y="4464"/>
                    <a:pt x="7938" y="4467"/>
                  </a:cubicBezTo>
                  <a:cubicBezTo>
                    <a:pt x="7952" y="4463"/>
                    <a:pt x="7964" y="4462"/>
                    <a:pt x="7976" y="4462"/>
                  </a:cubicBezTo>
                  <a:cubicBezTo>
                    <a:pt x="7991" y="4462"/>
                    <a:pt x="8006" y="4464"/>
                    <a:pt x="8025" y="4464"/>
                  </a:cubicBezTo>
                  <a:cubicBezTo>
                    <a:pt x="8088" y="4464"/>
                    <a:pt x="8152" y="4457"/>
                    <a:pt x="8205" y="4454"/>
                  </a:cubicBezTo>
                  <a:cubicBezTo>
                    <a:pt x="8322" y="4447"/>
                    <a:pt x="8436" y="4417"/>
                    <a:pt x="8540" y="4367"/>
                  </a:cubicBezTo>
                  <a:cubicBezTo>
                    <a:pt x="8607" y="4334"/>
                    <a:pt x="8674" y="4297"/>
                    <a:pt x="8750" y="4253"/>
                  </a:cubicBezTo>
                  <a:cubicBezTo>
                    <a:pt x="8824" y="4206"/>
                    <a:pt x="8888" y="4166"/>
                    <a:pt x="8941" y="4123"/>
                  </a:cubicBezTo>
                  <a:cubicBezTo>
                    <a:pt x="8968" y="4106"/>
                    <a:pt x="8988" y="4086"/>
                    <a:pt x="9011" y="4069"/>
                  </a:cubicBezTo>
                  <a:lnTo>
                    <a:pt x="9125" y="3982"/>
                  </a:lnTo>
                  <a:lnTo>
                    <a:pt x="9122" y="3986"/>
                  </a:lnTo>
                  <a:lnTo>
                    <a:pt x="9125" y="3986"/>
                  </a:lnTo>
                  <a:lnTo>
                    <a:pt x="9122" y="3989"/>
                  </a:lnTo>
                  <a:cubicBezTo>
                    <a:pt x="9145" y="3972"/>
                    <a:pt x="9172" y="3956"/>
                    <a:pt x="9195" y="3936"/>
                  </a:cubicBezTo>
                  <a:cubicBezTo>
                    <a:pt x="9279" y="3879"/>
                    <a:pt x="9372" y="3829"/>
                    <a:pt x="9456" y="3779"/>
                  </a:cubicBezTo>
                  <a:cubicBezTo>
                    <a:pt x="9493" y="3755"/>
                    <a:pt x="9529" y="3738"/>
                    <a:pt x="9570" y="3722"/>
                  </a:cubicBezTo>
                  <a:cubicBezTo>
                    <a:pt x="9596" y="3708"/>
                    <a:pt x="9626" y="3702"/>
                    <a:pt x="9660" y="3695"/>
                  </a:cubicBezTo>
                  <a:lnTo>
                    <a:pt x="9774" y="3655"/>
                  </a:lnTo>
                  <a:lnTo>
                    <a:pt x="9934" y="3591"/>
                  </a:lnTo>
                  <a:lnTo>
                    <a:pt x="9977" y="3575"/>
                  </a:lnTo>
                  <a:cubicBezTo>
                    <a:pt x="10041" y="3551"/>
                    <a:pt x="10101" y="3531"/>
                    <a:pt x="10165" y="3504"/>
                  </a:cubicBezTo>
                  <a:cubicBezTo>
                    <a:pt x="10242" y="3478"/>
                    <a:pt x="10319" y="3448"/>
                    <a:pt x="10395" y="3417"/>
                  </a:cubicBezTo>
                  <a:cubicBezTo>
                    <a:pt x="10432" y="3404"/>
                    <a:pt x="10462" y="3394"/>
                    <a:pt x="10492" y="3384"/>
                  </a:cubicBezTo>
                  <a:cubicBezTo>
                    <a:pt x="10512" y="3381"/>
                    <a:pt x="10529" y="3377"/>
                    <a:pt x="10549" y="3371"/>
                  </a:cubicBezTo>
                  <a:cubicBezTo>
                    <a:pt x="10566" y="3371"/>
                    <a:pt x="10583" y="3367"/>
                    <a:pt x="10599" y="3367"/>
                  </a:cubicBezTo>
                  <a:close/>
                  <a:moveTo>
                    <a:pt x="1361" y="3053"/>
                  </a:moveTo>
                  <a:cubicBezTo>
                    <a:pt x="1388" y="3053"/>
                    <a:pt x="1418" y="3056"/>
                    <a:pt x="1448" y="3063"/>
                  </a:cubicBezTo>
                  <a:cubicBezTo>
                    <a:pt x="1472" y="3066"/>
                    <a:pt x="1499" y="3070"/>
                    <a:pt x="1522" y="3070"/>
                  </a:cubicBezTo>
                  <a:lnTo>
                    <a:pt x="1582" y="3080"/>
                  </a:lnTo>
                  <a:lnTo>
                    <a:pt x="1589" y="3080"/>
                  </a:lnTo>
                  <a:cubicBezTo>
                    <a:pt x="1679" y="3090"/>
                    <a:pt x="1766" y="3103"/>
                    <a:pt x="1853" y="3106"/>
                  </a:cubicBezTo>
                  <a:cubicBezTo>
                    <a:pt x="1906" y="3113"/>
                    <a:pt x="1957" y="3113"/>
                    <a:pt x="2013" y="3117"/>
                  </a:cubicBezTo>
                  <a:lnTo>
                    <a:pt x="2037" y="3117"/>
                  </a:lnTo>
                  <a:cubicBezTo>
                    <a:pt x="2087" y="3117"/>
                    <a:pt x="2140" y="3120"/>
                    <a:pt x="2191" y="3130"/>
                  </a:cubicBezTo>
                  <a:cubicBezTo>
                    <a:pt x="2231" y="3133"/>
                    <a:pt x="2268" y="3140"/>
                    <a:pt x="2304" y="3153"/>
                  </a:cubicBezTo>
                  <a:cubicBezTo>
                    <a:pt x="2351" y="3167"/>
                    <a:pt x="2391" y="3183"/>
                    <a:pt x="2438" y="3203"/>
                  </a:cubicBezTo>
                  <a:cubicBezTo>
                    <a:pt x="2488" y="3223"/>
                    <a:pt x="2538" y="3250"/>
                    <a:pt x="2599" y="3284"/>
                  </a:cubicBezTo>
                  <a:lnTo>
                    <a:pt x="2632" y="3304"/>
                  </a:lnTo>
                  <a:cubicBezTo>
                    <a:pt x="2659" y="3320"/>
                    <a:pt x="2685" y="3337"/>
                    <a:pt x="2716" y="3357"/>
                  </a:cubicBezTo>
                  <a:cubicBezTo>
                    <a:pt x="2752" y="3387"/>
                    <a:pt x="2792" y="3417"/>
                    <a:pt x="2843" y="3454"/>
                  </a:cubicBezTo>
                  <a:cubicBezTo>
                    <a:pt x="2883" y="3484"/>
                    <a:pt x="2919" y="3514"/>
                    <a:pt x="2960" y="3541"/>
                  </a:cubicBezTo>
                  <a:cubicBezTo>
                    <a:pt x="2983" y="3558"/>
                    <a:pt x="3003" y="3575"/>
                    <a:pt x="3026" y="3591"/>
                  </a:cubicBezTo>
                  <a:cubicBezTo>
                    <a:pt x="3043" y="3605"/>
                    <a:pt x="3057" y="3615"/>
                    <a:pt x="3073" y="3625"/>
                  </a:cubicBezTo>
                  <a:cubicBezTo>
                    <a:pt x="3093" y="3641"/>
                    <a:pt x="3117" y="3655"/>
                    <a:pt x="3137" y="3668"/>
                  </a:cubicBezTo>
                  <a:cubicBezTo>
                    <a:pt x="3143" y="3675"/>
                    <a:pt x="3157" y="3682"/>
                    <a:pt x="3167" y="3688"/>
                  </a:cubicBezTo>
                  <a:lnTo>
                    <a:pt x="3227" y="3725"/>
                  </a:lnTo>
                  <a:lnTo>
                    <a:pt x="3254" y="3742"/>
                  </a:lnTo>
                  <a:cubicBezTo>
                    <a:pt x="3274" y="3755"/>
                    <a:pt x="3294" y="3768"/>
                    <a:pt x="3311" y="3782"/>
                  </a:cubicBezTo>
                  <a:lnTo>
                    <a:pt x="3341" y="3799"/>
                  </a:lnTo>
                  <a:cubicBezTo>
                    <a:pt x="3371" y="3815"/>
                    <a:pt x="3394" y="3825"/>
                    <a:pt x="3421" y="3839"/>
                  </a:cubicBezTo>
                  <a:cubicBezTo>
                    <a:pt x="3491" y="3872"/>
                    <a:pt x="3568" y="3909"/>
                    <a:pt x="3642" y="3939"/>
                  </a:cubicBezTo>
                  <a:cubicBezTo>
                    <a:pt x="3695" y="3966"/>
                    <a:pt x="3745" y="3986"/>
                    <a:pt x="3795" y="4009"/>
                  </a:cubicBezTo>
                  <a:cubicBezTo>
                    <a:pt x="3839" y="4033"/>
                    <a:pt x="3886" y="4053"/>
                    <a:pt x="3926" y="4073"/>
                  </a:cubicBezTo>
                  <a:lnTo>
                    <a:pt x="3973" y="4099"/>
                  </a:lnTo>
                  <a:cubicBezTo>
                    <a:pt x="4043" y="4133"/>
                    <a:pt x="4103" y="4160"/>
                    <a:pt x="4160" y="4186"/>
                  </a:cubicBezTo>
                  <a:cubicBezTo>
                    <a:pt x="4230" y="4220"/>
                    <a:pt x="4294" y="4240"/>
                    <a:pt x="4347" y="4257"/>
                  </a:cubicBezTo>
                  <a:cubicBezTo>
                    <a:pt x="4364" y="4260"/>
                    <a:pt x="4381" y="4267"/>
                    <a:pt x="4404" y="4270"/>
                  </a:cubicBezTo>
                  <a:cubicBezTo>
                    <a:pt x="4391" y="4310"/>
                    <a:pt x="4381" y="4357"/>
                    <a:pt x="4377" y="4400"/>
                  </a:cubicBezTo>
                  <a:cubicBezTo>
                    <a:pt x="4377" y="4424"/>
                    <a:pt x="4377" y="4454"/>
                    <a:pt x="4381" y="4484"/>
                  </a:cubicBezTo>
                  <a:lnTo>
                    <a:pt x="4337" y="4487"/>
                  </a:lnTo>
                  <a:cubicBezTo>
                    <a:pt x="4320" y="4487"/>
                    <a:pt x="4297" y="4487"/>
                    <a:pt x="4277" y="4491"/>
                  </a:cubicBezTo>
                  <a:lnTo>
                    <a:pt x="4260" y="4491"/>
                  </a:lnTo>
                  <a:cubicBezTo>
                    <a:pt x="4230" y="4491"/>
                    <a:pt x="4203" y="4491"/>
                    <a:pt x="4173" y="4487"/>
                  </a:cubicBezTo>
                  <a:cubicBezTo>
                    <a:pt x="4123" y="4484"/>
                    <a:pt x="4073" y="4474"/>
                    <a:pt x="4026" y="4471"/>
                  </a:cubicBezTo>
                  <a:lnTo>
                    <a:pt x="4009" y="4467"/>
                  </a:lnTo>
                  <a:lnTo>
                    <a:pt x="3986" y="4461"/>
                  </a:lnTo>
                  <a:cubicBezTo>
                    <a:pt x="3936" y="4454"/>
                    <a:pt x="3879" y="4444"/>
                    <a:pt x="3829" y="4437"/>
                  </a:cubicBezTo>
                  <a:cubicBezTo>
                    <a:pt x="3779" y="4427"/>
                    <a:pt x="3722" y="4417"/>
                    <a:pt x="3668" y="4404"/>
                  </a:cubicBezTo>
                  <a:cubicBezTo>
                    <a:pt x="3625" y="4390"/>
                    <a:pt x="3578" y="4377"/>
                    <a:pt x="3538" y="4360"/>
                  </a:cubicBezTo>
                  <a:lnTo>
                    <a:pt x="3508" y="4354"/>
                  </a:lnTo>
                  <a:cubicBezTo>
                    <a:pt x="3491" y="4350"/>
                    <a:pt x="3478" y="4344"/>
                    <a:pt x="3461" y="4337"/>
                  </a:cubicBezTo>
                  <a:cubicBezTo>
                    <a:pt x="3438" y="4327"/>
                    <a:pt x="3411" y="4320"/>
                    <a:pt x="3391" y="4310"/>
                  </a:cubicBezTo>
                  <a:cubicBezTo>
                    <a:pt x="3294" y="4277"/>
                    <a:pt x="3194" y="4243"/>
                    <a:pt x="3100" y="4210"/>
                  </a:cubicBezTo>
                  <a:lnTo>
                    <a:pt x="3040" y="4190"/>
                  </a:lnTo>
                  <a:lnTo>
                    <a:pt x="3040" y="4190"/>
                  </a:lnTo>
                  <a:lnTo>
                    <a:pt x="3057" y="4200"/>
                  </a:lnTo>
                  <a:cubicBezTo>
                    <a:pt x="3160" y="4243"/>
                    <a:pt x="3267" y="4293"/>
                    <a:pt x="3371" y="4340"/>
                  </a:cubicBezTo>
                  <a:cubicBezTo>
                    <a:pt x="3394" y="4350"/>
                    <a:pt x="3418" y="4360"/>
                    <a:pt x="3441" y="4370"/>
                  </a:cubicBezTo>
                  <a:lnTo>
                    <a:pt x="3471" y="4384"/>
                  </a:lnTo>
                  <a:lnTo>
                    <a:pt x="3508" y="4400"/>
                  </a:lnTo>
                  <a:lnTo>
                    <a:pt x="3595" y="4437"/>
                  </a:lnTo>
                  <a:cubicBezTo>
                    <a:pt x="3605" y="4440"/>
                    <a:pt x="3612" y="4444"/>
                    <a:pt x="3625" y="4444"/>
                  </a:cubicBezTo>
                  <a:lnTo>
                    <a:pt x="3635" y="4451"/>
                  </a:lnTo>
                  <a:cubicBezTo>
                    <a:pt x="3652" y="4454"/>
                    <a:pt x="3668" y="4461"/>
                    <a:pt x="3688" y="4467"/>
                  </a:cubicBezTo>
                  <a:lnTo>
                    <a:pt x="3789" y="4491"/>
                  </a:lnTo>
                  <a:cubicBezTo>
                    <a:pt x="3819" y="4494"/>
                    <a:pt x="3842" y="4501"/>
                    <a:pt x="3872" y="4504"/>
                  </a:cubicBezTo>
                  <a:cubicBezTo>
                    <a:pt x="3929" y="4511"/>
                    <a:pt x="3989" y="4524"/>
                    <a:pt x="4046" y="4534"/>
                  </a:cubicBezTo>
                  <a:lnTo>
                    <a:pt x="4147" y="4544"/>
                  </a:lnTo>
                  <a:cubicBezTo>
                    <a:pt x="4160" y="4547"/>
                    <a:pt x="4172" y="4549"/>
                    <a:pt x="4185" y="4549"/>
                  </a:cubicBezTo>
                  <a:cubicBezTo>
                    <a:pt x="4198" y="4549"/>
                    <a:pt x="4210" y="4547"/>
                    <a:pt x="4223" y="4544"/>
                  </a:cubicBezTo>
                  <a:cubicBezTo>
                    <a:pt x="4247" y="4544"/>
                    <a:pt x="4270" y="4541"/>
                    <a:pt x="4294" y="4541"/>
                  </a:cubicBezTo>
                  <a:cubicBezTo>
                    <a:pt x="4330" y="4537"/>
                    <a:pt x="4371" y="4527"/>
                    <a:pt x="4394" y="4524"/>
                  </a:cubicBezTo>
                  <a:cubicBezTo>
                    <a:pt x="4397" y="4537"/>
                    <a:pt x="4404" y="4554"/>
                    <a:pt x="4404" y="4568"/>
                  </a:cubicBezTo>
                  <a:lnTo>
                    <a:pt x="4407" y="4584"/>
                  </a:lnTo>
                  <a:lnTo>
                    <a:pt x="4421" y="4621"/>
                  </a:lnTo>
                  <a:cubicBezTo>
                    <a:pt x="4461" y="4658"/>
                    <a:pt x="4481" y="4715"/>
                    <a:pt x="4511" y="4765"/>
                  </a:cubicBezTo>
                  <a:cubicBezTo>
                    <a:pt x="4488" y="4775"/>
                    <a:pt x="4461" y="4785"/>
                    <a:pt x="4434" y="4792"/>
                  </a:cubicBezTo>
                  <a:lnTo>
                    <a:pt x="4401" y="4805"/>
                  </a:lnTo>
                  <a:lnTo>
                    <a:pt x="4314" y="4838"/>
                  </a:lnTo>
                  <a:lnTo>
                    <a:pt x="4297" y="4848"/>
                  </a:lnTo>
                  <a:lnTo>
                    <a:pt x="4247" y="4868"/>
                  </a:lnTo>
                  <a:cubicBezTo>
                    <a:pt x="4233" y="4872"/>
                    <a:pt x="4223" y="4882"/>
                    <a:pt x="4210" y="4885"/>
                  </a:cubicBezTo>
                  <a:cubicBezTo>
                    <a:pt x="4197" y="4889"/>
                    <a:pt x="4183" y="4899"/>
                    <a:pt x="4173" y="4902"/>
                  </a:cubicBezTo>
                  <a:lnTo>
                    <a:pt x="4163" y="4905"/>
                  </a:lnTo>
                  <a:cubicBezTo>
                    <a:pt x="4160" y="4905"/>
                    <a:pt x="4150" y="4909"/>
                    <a:pt x="4147" y="4909"/>
                  </a:cubicBezTo>
                  <a:cubicBezTo>
                    <a:pt x="4093" y="4915"/>
                    <a:pt x="4036" y="4922"/>
                    <a:pt x="3979" y="4935"/>
                  </a:cubicBezTo>
                  <a:cubicBezTo>
                    <a:pt x="3959" y="4939"/>
                    <a:pt x="3939" y="4942"/>
                    <a:pt x="3916" y="4942"/>
                  </a:cubicBezTo>
                  <a:cubicBezTo>
                    <a:pt x="3872" y="4952"/>
                    <a:pt x="3826" y="4955"/>
                    <a:pt x="3779" y="4965"/>
                  </a:cubicBezTo>
                  <a:lnTo>
                    <a:pt x="3712" y="4972"/>
                  </a:lnTo>
                  <a:lnTo>
                    <a:pt x="3538" y="4985"/>
                  </a:lnTo>
                  <a:lnTo>
                    <a:pt x="3508" y="4985"/>
                  </a:lnTo>
                  <a:cubicBezTo>
                    <a:pt x="3488" y="4985"/>
                    <a:pt x="3468" y="4989"/>
                    <a:pt x="3444" y="4989"/>
                  </a:cubicBezTo>
                  <a:lnTo>
                    <a:pt x="3344" y="4989"/>
                  </a:lnTo>
                  <a:cubicBezTo>
                    <a:pt x="3294" y="4989"/>
                    <a:pt x="3254" y="4985"/>
                    <a:pt x="3217" y="4982"/>
                  </a:cubicBezTo>
                  <a:cubicBezTo>
                    <a:pt x="3187" y="4975"/>
                    <a:pt x="3154" y="4969"/>
                    <a:pt x="3123" y="4959"/>
                  </a:cubicBezTo>
                  <a:cubicBezTo>
                    <a:pt x="3087" y="4949"/>
                    <a:pt x="3050" y="4935"/>
                    <a:pt x="3006" y="4919"/>
                  </a:cubicBezTo>
                  <a:cubicBezTo>
                    <a:pt x="2990" y="4909"/>
                    <a:pt x="2970" y="4902"/>
                    <a:pt x="2953" y="4892"/>
                  </a:cubicBezTo>
                  <a:lnTo>
                    <a:pt x="2953" y="4892"/>
                  </a:lnTo>
                  <a:cubicBezTo>
                    <a:pt x="2993" y="4919"/>
                    <a:pt x="3037" y="4939"/>
                    <a:pt x="3077" y="4959"/>
                  </a:cubicBezTo>
                  <a:cubicBezTo>
                    <a:pt x="3167" y="5002"/>
                    <a:pt x="3254" y="5032"/>
                    <a:pt x="3344" y="5042"/>
                  </a:cubicBezTo>
                  <a:cubicBezTo>
                    <a:pt x="3374" y="5049"/>
                    <a:pt x="3411" y="5052"/>
                    <a:pt x="3444" y="5056"/>
                  </a:cubicBezTo>
                  <a:lnTo>
                    <a:pt x="3458" y="5056"/>
                  </a:lnTo>
                  <a:lnTo>
                    <a:pt x="3575" y="5066"/>
                  </a:lnTo>
                  <a:cubicBezTo>
                    <a:pt x="3592" y="5066"/>
                    <a:pt x="3612" y="5066"/>
                    <a:pt x="3628" y="5069"/>
                  </a:cubicBezTo>
                  <a:lnTo>
                    <a:pt x="3725" y="5069"/>
                  </a:lnTo>
                  <a:lnTo>
                    <a:pt x="3792" y="5066"/>
                  </a:lnTo>
                  <a:lnTo>
                    <a:pt x="3839" y="5066"/>
                  </a:lnTo>
                  <a:cubicBezTo>
                    <a:pt x="3892" y="5059"/>
                    <a:pt x="3946" y="5056"/>
                    <a:pt x="3989" y="5052"/>
                  </a:cubicBezTo>
                  <a:lnTo>
                    <a:pt x="4026" y="5049"/>
                  </a:lnTo>
                  <a:lnTo>
                    <a:pt x="4096" y="5039"/>
                  </a:lnTo>
                  <a:cubicBezTo>
                    <a:pt x="4110" y="5039"/>
                    <a:pt x="4123" y="5039"/>
                    <a:pt x="4136" y="5036"/>
                  </a:cubicBezTo>
                  <a:lnTo>
                    <a:pt x="4160" y="5036"/>
                  </a:lnTo>
                  <a:cubicBezTo>
                    <a:pt x="4180" y="5036"/>
                    <a:pt x="4197" y="5032"/>
                    <a:pt x="4213" y="5022"/>
                  </a:cubicBezTo>
                  <a:cubicBezTo>
                    <a:pt x="4223" y="5019"/>
                    <a:pt x="4237" y="5016"/>
                    <a:pt x="4243" y="5009"/>
                  </a:cubicBezTo>
                  <a:lnTo>
                    <a:pt x="4260" y="5002"/>
                  </a:lnTo>
                  <a:lnTo>
                    <a:pt x="4274" y="4999"/>
                  </a:lnTo>
                  <a:cubicBezTo>
                    <a:pt x="4307" y="4985"/>
                    <a:pt x="4337" y="4972"/>
                    <a:pt x="4371" y="4959"/>
                  </a:cubicBezTo>
                  <a:lnTo>
                    <a:pt x="4374" y="4959"/>
                  </a:lnTo>
                  <a:cubicBezTo>
                    <a:pt x="4374" y="4959"/>
                    <a:pt x="4377" y="4959"/>
                    <a:pt x="4377" y="4955"/>
                  </a:cubicBezTo>
                  <a:cubicBezTo>
                    <a:pt x="4424" y="4939"/>
                    <a:pt x="4471" y="4919"/>
                    <a:pt x="4521" y="4902"/>
                  </a:cubicBezTo>
                  <a:lnTo>
                    <a:pt x="4574" y="4882"/>
                  </a:lnTo>
                  <a:lnTo>
                    <a:pt x="4598" y="4919"/>
                  </a:lnTo>
                  <a:cubicBezTo>
                    <a:pt x="4628" y="4959"/>
                    <a:pt x="4661" y="5006"/>
                    <a:pt x="4708" y="5052"/>
                  </a:cubicBezTo>
                  <a:cubicBezTo>
                    <a:pt x="4722" y="5069"/>
                    <a:pt x="4738" y="5079"/>
                    <a:pt x="4748" y="5096"/>
                  </a:cubicBezTo>
                  <a:cubicBezTo>
                    <a:pt x="4745" y="5102"/>
                    <a:pt x="4738" y="5102"/>
                    <a:pt x="4732" y="5102"/>
                  </a:cubicBezTo>
                  <a:cubicBezTo>
                    <a:pt x="4715" y="5106"/>
                    <a:pt x="4695" y="5116"/>
                    <a:pt x="4678" y="5126"/>
                  </a:cubicBezTo>
                  <a:cubicBezTo>
                    <a:pt x="4658" y="5136"/>
                    <a:pt x="4641" y="5146"/>
                    <a:pt x="4621" y="5156"/>
                  </a:cubicBezTo>
                  <a:lnTo>
                    <a:pt x="4581" y="5176"/>
                  </a:lnTo>
                  <a:cubicBezTo>
                    <a:pt x="4561" y="5186"/>
                    <a:pt x="4541" y="5196"/>
                    <a:pt x="4524" y="5209"/>
                  </a:cubicBezTo>
                  <a:cubicBezTo>
                    <a:pt x="4488" y="5230"/>
                    <a:pt x="4444" y="5253"/>
                    <a:pt x="4407" y="5270"/>
                  </a:cubicBezTo>
                  <a:cubicBezTo>
                    <a:pt x="4387" y="5276"/>
                    <a:pt x="4364" y="5290"/>
                    <a:pt x="4344" y="5296"/>
                  </a:cubicBezTo>
                  <a:cubicBezTo>
                    <a:pt x="4324" y="5306"/>
                    <a:pt x="4304" y="5313"/>
                    <a:pt x="4277" y="5323"/>
                  </a:cubicBezTo>
                  <a:lnTo>
                    <a:pt x="4243" y="5337"/>
                  </a:lnTo>
                  <a:cubicBezTo>
                    <a:pt x="4213" y="5347"/>
                    <a:pt x="4190" y="5357"/>
                    <a:pt x="4160" y="5370"/>
                  </a:cubicBezTo>
                  <a:cubicBezTo>
                    <a:pt x="4136" y="5383"/>
                    <a:pt x="4120" y="5390"/>
                    <a:pt x="4096" y="5397"/>
                  </a:cubicBezTo>
                  <a:cubicBezTo>
                    <a:pt x="4076" y="5410"/>
                    <a:pt x="4056" y="5420"/>
                    <a:pt x="4036" y="5430"/>
                  </a:cubicBezTo>
                  <a:lnTo>
                    <a:pt x="3946" y="5480"/>
                  </a:lnTo>
                  <a:lnTo>
                    <a:pt x="3919" y="5497"/>
                  </a:lnTo>
                  <a:lnTo>
                    <a:pt x="3909" y="5504"/>
                  </a:lnTo>
                  <a:cubicBezTo>
                    <a:pt x="3896" y="5507"/>
                    <a:pt x="3889" y="5514"/>
                    <a:pt x="3876" y="5520"/>
                  </a:cubicBezTo>
                  <a:lnTo>
                    <a:pt x="3859" y="5527"/>
                  </a:lnTo>
                  <a:cubicBezTo>
                    <a:pt x="3852" y="5530"/>
                    <a:pt x="3839" y="5537"/>
                    <a:pt x="3829" y="5544"/>
                  </a:cubicBezTo>
                  <a:lnTo>
                    <a:pt x="3819" y="5547"/>
                  </a:lnTo>
                  <a:cubicBezTo>
                    <a:pt x="3805" y="5554"/>
                    <a:pt x="3795" y="5557"/>
                    <a:pt x="3785" y="5564"/>
                  </a:cubicBezTo>
                  <a:lnTo>
                    <a:pt x="3762" y="5574"/>
                  </a:lnTo>
                  <a:lnTo>
                    <a:pt x="3742" y="5581"/>
                  </a:lnTo>
                  <a:lnTo>
                    <a:pt x="3725" y="5587"/>
                  </a:lnTo>
                  <a:lnTo>
                    <a:pt x="3692" y="5597"/>
                  </a:lnTo>
                  <a:cubicBezTo>
                    <a:pt x="3678" y="5604"/>
                    <a:pt x="3672" y="5607"/>
                    <a:pt x="3658" y="5607"/>
                  </a:cubicBezTo>
                  <a:lnTo>
                    <a:pt x="3645" y="5611"/>
                  </a:lnTo>
                  <a:cubicBezTo>
                    <a:pt x="3618" y="5621"/>
                    <a:pt x="3581" y="5627"/>
                    <a:pt x="3555" y="5637"/>
                  </a:cubicBezTo>
                  <a:lnTo>
                    <a:pt x="3354" y="5688"/>
                  </a:lnTo>
                  <a:lnTo>
                    <a:pt x="3357" y="5688"/>
                  </a:lnTo>
                  <a:lnTo>
                    <a:pt x="3347" y="5691"/>
                  </a:lnTo>
                  <a:cubicBezTo>
                    <a:pt x="3307" y="5698"/>
                    <a:pt x="3264" y="5711"/>
                    <a:pt x="3224" y="5721"/>
                  </a:cubicBezTo>
                  <a:cubicBezTo>
                    <a:pt x="3177" y="5728"/>
                    <a:pt x="3133" y="5738"/>
                    <a:pt x="3090" y="5741"/>
                  </a:cubicBezTo>
                  <a:cubicBezTo>
                    <a:pt x="3023" y="5748"/>
                    <a:pt x="2956" y="5748"/>
                    <a:pt x="2893" y="5748"/>
                  </a:cubicBezTo>
                  <a:cubicBezTo>
                    <a:pt x="2869" y="5748"/>
                    <a:pt x="2839" y="5744"/>
                    <a:pt x="2816" y="5744"/>
                  </a:cubicBezTo>
                  <a:lnTo>
                    <a:pt x="2799" y="5744"/>
                  </a:lnTo>
                  <a:cubicBezTo>
                    <a:pt x="2786" y="5744"/>
                    <a:pt x="2772" y="5744"/>
                    <a:pt x="2759" y="5741"/>
                  </a:cubicBezTo>
                  <a:cubicBezTo>
                    <a:pt x="2719" y="5738"/>
                    <a:pt x="2675" y="5731"/>
                    <a:pt x="2635" y="5724"/>
                  </a:cubicBezTo>
                  <a:lnTo>
                    <a:pt x="2629" y="5723"/>
                  </a:lnTo>
                  <a:lnTo>
                    <a:pt x="2629" y="5723"/>
                  </a:lnTo>
                  <a:cubicBezTo>
                    <a:pt x="2670" y="5736"/>
                    <a:pt x="2711" y="5747"/>
                    <a:pt x="2752" y="5758"/>
                  </a:cubicBezTo>
                  <a:cubicBezTo>
                    <a:pt x="2769" y="5761"/>
                    <a:pt x="2779" y="5764"/>
                    <a:pt x="2796" y="5764"/>
                  </a:cubicBezTo>
                  <a:lnTo>
                    <a:pt x="2819" y="5771"/>
                  </a:lnTo>
                  <a:cubicBezTo>
                    <a:pt x="2856" y="5778"/>
                    <a:pt x="2893" y="5788"/>
                    <a:pt x="2926" y="5791"/>
                  </a:cubicBezTo>
                  <a:cubicBezTo>
                    <a:pt x="2979" y="5798"/>
                    <a:pt x="3030" y="5801"/>
                    <a:pt x="3081" y="5801"/>
                  </a:cubicBezTo>
                  <a:cubicBezTo>
                    <a:pt x="3156" y="5801"/>
                    <a:pt x="3230" y="5794"/>
                    <a:pt x="3304" y="5778"/>
                  </a:cubicBezTo>
                  <a:cubicBezTo>
                    <a:pt x="3354" y="5771"/>
                    <a:pt x="3398" y="5758"/>
                    <a:pt x="3448" y="5744"/>
                  </a:cubicBezTo>
                  <a:lnTo>
                    <a:pt x="3491" y="5738"/>
                  </a:lnTo>
                  <a:cubicBezTo>
                    <a:pt x="3521" y="5728"/>
                    <a:pt x="3548" y="5724"/>
                    <a:pt x="3578" y="5714"/>
                  </a:cubicBezTo>
                  <a:lnTo>
                    <a:pt x="3622" y="5704"/>
                  </a:lnTo>
                  <a:lnTo>
                    <a:pt x="3658" y="5691"/>
                  </a:lnTo>
                  <a:lnTo>
                    <a:pt x="3675" y="5688"/>
                  </a:lnTo>
                  <a:cubicBezTo>
                    <a:pt x="3695" y="5681"/>
                    <a:pt x="3715" y="5674"/>
                    <a:pt x="3732" y="5671"/>
                  </a:cubicBezTo>
                  <a:cubicBezTo>
                    <a:pt x="3759" y="5661"/>
                    <a:pt x="3779" y="5654"/>
                    <a:pt x="3805" y="5644"/>
                  </a:cubicBezTo>
                  <a:lnTo>
                    <a:pt x="3829" y="5631"/>
                  </a:lnTo>
                  <a:lnTo>
                    <a:pt x="3839" y="5627"/>
                  </a:lnTo>
                  <a:cubicBezTo>
                    <a:pt x="3846" y="5624"/>
                    <a:pt x="3849" y="5624"/>
                    <a:pt x="3859" y="5621"/>
                  </a:cubicBezTo>
                  <a:lnTo>
                    <a:pt x="3876" y="5611"/>
                  </a:lnTo>
                  <a:cubicBezTo>
                    <a:pt x="3889" y="5604"/>
                    <a:pt x="3906" y="5597"/>
                    <a:pt x="3916" y="5591"/>
                  </a:cubicBezTo>
                  <a:cubicBezTo>
                    <a:pt x="3939" y="5577"/>
                    <a:pt x="3963" y="5564"/>
                    <a:pt x="3983" y="5554"/>
                  </a:cubicBezTo>
                  <a:lnTo>
                    <a:pt x="4096" y="5490"/>
                  </a:lnTo>
                  <a:lnTo>
                    <a:pt x="4116" y="5480"/>
                  </a:lnTo>
                  <a:cubicBezTo>
                    <a:pt x="4130" y="5474"/>
                    <a:pt x="4147" y="5464"/>
                    <a:pt x="4160" y="5460"/>
                  </a:cubicBezTo>
                  <a:cubicBezTo>
                    <a:pt x="4183" y="5447"/>
                    <a:pt x="4210" y="5437"/>
                    <a:pt x="4233" y="5427"/>
                  </a:cubicBezTo>
                  <a:cubicBezTo>
                    <a:pt x="4250" y="5420"/>
                    <a:pt x="4267" y="5413"/>
                    <a:pt x="4284" y="5407"/>
                  </a:cubicBezTo>
                  <a:lnTo>
                    <a:pt x="4347" y="5380"/>
                  </a:lnTo>
                  <a:cubicBezTo>
                    <a:pt x="4391" y="5360"/>
                    <a:pt x="4431" y="5343"/>
                    <a:pt x="4467" y="5323"/>
                  </a:cubicBezTo>
                  <a:cubicBezTo>
                    <a:pt x="4491" y="5310"/>
                    <a:pt x="4508" y="5303"/>
                    <a:pt x="4528" y="5290"/>
                  </a:cubicBezTo>
                  <a:cubicBezTo>
                    <a:pt x="4548" y="5276"/>
                    <a:pt x="4564" y="5270"/>
                    <a:pt x="4585" y="5256"/>
                  </a:cubicBezTo>
                  <a:cubicBezTo>
                    <a:pt x="4608" y="5246"/>
                    <a:pt x="4625" y="5236"/>
                    <a:pt x="4645" y="5226"/>
                  </a:cubicBezTo>
                  <a:lnTo>
                    <a:pt x="4661" y="5220"/>
                  </a:lnTo>
                  <a:cubicBezTo>
                    <a:pt x="4685" y="5206"/>
                    <a:pt x="4708" y="5193"/>
                    <a:pt x="4732" y="5186"/>
                  </a:cubicBezTo>
                  <a:cubicBezTo>
                    <a:pt x="4748" y="5179"/>
                    <a:pt x="4768" y="5173"/>
                    <a:pt x="4785" y="5169"/>
                  </a:cubicBezTo>
                  <a:lnTo>
                    <a:pt x="4802" y="5163"/>
                  </a:lnTo>
                  <a:lnTo>
                    <a:pt x="4809" y="5169"/>
                  </a:lnTo>
                  <a:lnTo>
                    <a:pt x="4815" y="5173"/>
                  </a:lnTo>
                  <a:cubicBezTo>
                    <a:pt x="4865" y="5213"/>
                    <a:pt x="4919" y="5256"/>
                    <a:pt x="4976" y="5290"/>
                  </a:cubicBezTo>
                  <a:cubicBezTo>
                    <a:pt x="4976" y="5290"/>
                    <a:pt x="4969" y="5290"/>
                    <a:pt x="4969" y="5293"/>
                  </a:cubicBezTo>
                  <a:lnTo>
                    <a:pt x="4962" y="5303"/>
                  </a:lnTo>
                  <a:lnTo>
                    <a:pt x="4929" y="5323"/>
                  </a:lnTo>
                  <a:lnTo>
                    <a:pt x="4902" y="5337"/>
                  </a:lnTo>
                  <a:lnTo>
                    <a:pt x="4879" y="5347"/>
                  </a:lnTo>
                  <a:lnTo>
                    <a:pt x="4865" y="5357"/>
                  </a:lnTo>
                  <a:cubicBezTo>
                    <a:pt x="4859" y="5360"/>
                    <a:pt x="4852" y="5363"/>
                    <a:pt x="4845" y="5370"/>
                  </a:cubicBezTo>
                  <a:cubicBezTo>
                    <a:pt x="4829" y="5380"/>
                    <a:pt x="4812" y="5393"/>
                    <a:pt x="4792" y="5410"/>
                  </a:cubicBezTo>
                  <a:cubicBezTo>
                    <a:pt x="4758" y="5440"/>
                    <a:pt x="4725" y="5474"/>
                    <a:pt x="4692" y="5504"/>
                  </a:cubicBezTo>
                  <a:lnTo>
                    <a:pt x="4681" y="5510"/>
                  </a:lnTo>
                  <a:cubicBezTo>
                    <a:pt x="4628" y="5564"/>
                    <a:pt x="4574" y="5614"/>
                    <a:pt x="4518" y="5671"/>
                  </a:cubicBezTo>
                  <a:lnTo>
                    <a:pt x="4514" y="5674"/>
                  </a:lnTo>
                  <a:cubicBezTo>
                    <a:pt x="4474" y="5714"/>
                    <a:pt x="4431" y="5761"/>
                    <a:pt x="4394" y="5808"/>
                  </a:cubicBezTo>
                  <a:cubicBezTo>
                    <a:pt x="4340" y="5871"/>
                    <a:pt x="4297" y="5915"/>
                    <a:pt x="4264" y="5962"/>
                  </a:cubicBezTo>
                  <a:lnTo>
                    <a:pt x="4190" y="6055"/>
                  </a:lnTo>
                  <a:cubicBezTo>
                    <a:pt x="4126" y="6132"/>
                    <a:pt x="4060" y="6213"/>
                    <a:pt x="3996" y="6293"/>
                  </a:cubicBezTo>
                  <a:cubicBezTo>
                    <a:pt x="3949" y="6350"/>
                    <a:pt x="3906" y="6400"/>
                    <a:pt x="3862" y="6447"/>
                  </a:cubicBezTo>
                  <a:cubicBezTo>
                    <a:pt x="3829" y="6483"/>
                    <a:pt x="3792" y="6527"/>
                    <a:pt x="3742" y="6574"/>
                  </a:cubicBezTo>
                  <a:lnTo>
                    <a:pt x="3725" y="6590"/>
                  </a:lnTo>
                  <a:lnTo>
                    <a:pt x="3725" y="6584"/>
                  </a:lnTo>
                  <a:cubicBezTo>
                    <a:pt x="3715" y="6594"/>
                    <a:pt x="3709" y="6600"/>
                    <a:pt x="3699" y="6607"/>
                  </a:cubicBezTo>
                  <a:cubicBezTo>
                    <a:pt x="3672" y="6634"/>
                    <a:pt x="3642" y="6661"/>
                    <a:pt x="3608" y="6684"/>
                  </a:cubicBezTo>
                  <a:cubicBezTo>
                    <a:pt x="3598" y="6691"/>
                    <a:pt x="3592" y="6697"/>
                    <a:pt x="3581" y="6701"/>
                  </a:cubicBezTo>
                  <a:cubicBezTo>
                    <a:pt x="3573" y="6699"/>
                    <a:pt x="3564" y="6698"/>
                    <a:pt x="3556" y="6698"/>
                  </a:cubicBezTo>
                  <a:cubicBezTo>
                    <a:pt x="3548" y="6698"/>
                    <a:pt x="3541" y="6699"/>
                    <a:pt x="3538" y="6701"/>
                  </a:cubicBezTo>
                  <a:cubicBezTo>
                    <a:pt x="3528" y="6701"/>
                    <a:pt x="3521" y="6707"/>
                    <a:pt x="3511" y="6711"/>
                  </a:cubicBezTo>
                  <a:cubicBezTo>
                    <a:pt x="3508" y="6711"/>
                    <a:pt x="3498" y="6714"/>
                    <a:pt x="3495" y="6714"/>
                  </a:cubicBezTo>
                  <a:cubicBezTo>
                    <a:pt x="3488" y="6717"/>
                    <a:pt x="3474" y="6717"/>
                    <a:pt x="3468" y="6724"/>
                  </a:cubicBezTo>
                  <a:cubicBezTo>
                    <a:pt x="3391" y="6741"/>
                    <a:pt x="3317" y="6751"/>
                    <a:pt x="3237" y="6764"/>
                  </a:cubicBezTo>
                  <a:cubicBezTo>
                    <a:pt x="3210" y="6768"/>
                    <a:pt x="3187" y="6768"/>
                    <a:pt x="3160" y="6768"/>
                  </a:cubicBezTo>
                  <a:cubicBezTo>
                    <a:pt x="3073" y="6764"/>
                    <a:pt x="2980" y="6751"/>
                    <a:pt x="2893" y="6741"/>
                  </a:cubicBezTo>
                  <a:lnTo>
                    <a:pt x="2869" y="6741"/>
                  </a:lnTo>
                  <a:cubicBezTo>
                    <a:pt x="2826" y="6731"/>
                    <a:pt x="2786" y="6727"/>
                    <a:pt x="2742" y="6717"/>
                  </a:cubicBezTo>
                  <a:cubicBezTo>
                    <a:pt x="2689" y="6707"/>
                    <a:pt x="2635" y="6694"/>
                    <a:pt x="2585" y="6681"/>
                  </a:cubicBezTo>
                  <a:cubicBezTo>
                    <a:pt x="2552" y="6674"/>
                    <a:pt x="2512" y="6661"/>
                    <a:pt x="2478" y="6647"/>
                  </a:cubicBezTo>
                  <a:cubicBezTo>
                    <a:pt x="2455" y="6640"/>
                    <a:pt x="2428" y="6630"/>
                    <a:pt x="2405" y="6617"/>
                  </a:cubicBezTo>
                  <a:lnTo>
                    <a:pt x="2375" y="6610"/>
                  </a:lnTo>
                  <a:lnTo>
                    <a:pt x="2368" y="6607"/>
                  </a:lnTo>
                  <a:cubicBezTo>
                    <a:pt x="2324" y="6590"/>
                    <a:pt x="2288" y="6574"/>
                    <a:pt x="2244" y="6550"/>
                  </a:cubicBezTo>
                  <a:cubicBezTo>
                    <a:pt x="2221" y="6540"/>
                    <a:pt x="2201" y="6527"/>
                    <a:pt x="2174" y="6513"/>
                  </a:cubicBezTo>
                  <a:cubicBezTo>
                    <a:pt x="2157" y="6507"/>
                    <a:pt x="2140" y="6497"/>
                    <a:pt x="2130" y="6483"/>
                  </a:cubicBezTo>
                  <a:lnTo>
                    <a:pt x="2114" y="6477"/>
                  </a:lnTo>
                  <a:lnTo>
                    <a:pt x="2107" y="6473"/>
                  </a:lnTo>
                  <a:cubicBezTo>
                    <a:pt x="2074" y="6450"/>
                    <a:pt x="2040" y="6426"/>
                    <a:pt x="2007" y="6406"/>
                  </a:cubicBezTo>
                  <a:lnTo>
                    <a:pt x="1993" y="6396"/>
                  </a:lnTo>
                  <a:lnTo>
                    <a:pt x="1983" y="6390"/>
                  </a:lnTo>
                  <a:cubicBezTo>
                    <a:pt x="1967" y="6373"/>
                    <a:pt x="1943" y="6360"/>
                    <a:pt x="1926" y="6343"/>
                  </a:cubicBezTo>
                  <a:cubicBezTo>
                    <a:pt x="1903" y="6323"/>
                    <a:pt x="1883" y="6296"/>
                    <a:pt x="1856" y="6276"/>
                  </a:cubicBezTo>
                  <a:lnTo>
                    <a:pt x="1850" y="6266"/>
                  </a:lnTo>
                  <a:cubicBezTo>
                    <a:pt x="1806" y="6226"/>
                    <a:pt x="1759" y="6179"/>
                    <a:pt x="1716" y="6139"/>
                  </a:cubicBezTo>
                  <a:cubicBezTo>
                    <a:pt x="1702" y="6126"/>
                    <a:pt x="1686" y="6112"/>
                    <a:pt x="1669" y="6099"/>
                  </a:cubicBezTo>
                  <a:lnTo>
                    <a:pt x="1656" y="6089"/>
                  </a:lnTo>
                  <a:cubicBezTo>
                    <a:pt x="1619" y="6055"/>
                    <a:pt x="1565" y="6012"/>
                    <a:pt x="1502" y="5989"/>
                  </a:cubicBezTo>
                  <a:cubicBezTo>
                    <a:pt x="1449" y="5966"/>
                    <a:pt x="1398" y="5955"/>
                    <a:pt x="1351" y="5955"/>
                  </a:cubicBezTo>
                  <a:cubicBezTo>
                    <a:pt x="1335" y="5955"/>
                    <a:pt x="1320" y="5956"/>
                    <a:pt x="1305" y="5958"/>
                  </a:cubicBezTo>
                  <a:cubicBezTo>
                    <a:pt x="1251" y="5965"/>
                    <a:pt x="1198" y="5989"/>
                    <a:pt x="1144" y="6015"/>
                  </a:cubicBezTo>
                  <a:cubicBezTo>
                    <a:pt x="1087" y="6045"/>
                    <a:pt x="1044" y="6072"/>
                    <a:pt x="1004" y="6095"/>
                  </a:cubicBezTo>
                  <a:cubicBezTo>
                    <a:pt x="997" y="6099"/>
                    <a:pt x="987" y="6106"/>
                    <a:pt x="980" y="6112"/>
                  </a:cubicBezTo>
                  <a:cubicBezTo>
                    <a:pt x="964" y="6122"/>
                    <a:pt x="950" y="6132"/>
                    <a:pt x="933" y="6142"/>
                  </a:cubicBezTo>
                  <a:lnTo>
                    <a:pt x="870" y="6176"/>
                  </a:lnTo>
                  <a:cubicBezTo>
                    <a:pt x="833" y="6192"/>
                    <a:pt x="800" y="6209"/>
                    <a:pt x="763" y="6226"/>
                  </a:cubicBezTo>
                  <a:cubicBezTo>
                    <a:pt x="743" y="6233"/>
                    <a:pt x="720" y="6239"/>
                    <a:pt x="699" y="6246"/>
                  </a:cubicBezTo>
                  <a:cubicBezTo>
                    <a:pt x="686" y="6249"/>
                    <a:pt x="669" y="6249"/>
                    <a:pt x="659" y="6256"/>
                  </a:cubicBezTo>
                  <a:cubicBezTo>
                    <a:pt x="643" y="6256"/>
                    <a:pt x="629" y="6259"/>
                    <a:pt x="613" y="6259"/>
                  </a:cubicBezTo>
                  <a:cubicBezTo>
                    <a:pt x="599" y="6259"/>
                    <a:pt x="582" y="6259"/>
                    <a:pt x="569" y="6256"/>
                  </a:cubicBezTo>
                  <a:cubicBezTo>
                    <a:pt x="552" y="6249"/>
                    <a:pt x="542" y="6249"/>
                    <a:pt x="526" y="6246"/>
                  </a:cubicBezTo>
                  <a:cubicBezTo>
                    <a:pt x="509" y="6243"/>
                    <a:pt x="495" y="6239"/>
                    <a:pt x="479" y="6229"/>
                  </a:cubicBezTo>
                  <a:cubicBezTo>
                    <a:pt x="459" y="6223"/>
                    <a:pt x="435" y="6209"/>
                    <a:pt x="415" y="6196"/>
                  </a:cubicBezTo>
                  <a:lnTo>
                    <a:pt x="378" y="6172"/>
                  </a:lnTo>
                  <a:cubicBezTo>
                    <a:pt x="352" y="6149"/>
                    <a:pt x="328" y="6126"/>
                    <a:pt x="302" y="6099"/>
                  </a:cubicBezTo>
                  <a:cubicBezTo>
                    <a:pt x="268" y="6065"/>
                    <a:pt x="235" y="6029"/>
                    <a:pt x="208" y="5992"/>
                  </a:cubicBezTo>
                  <a:lnTo>
                    <a:pt x="181" y="5955"/>
                  </a:lnTo>
                  <a:cubicBezTo>
                    <a:pt x="175" y="5942"/>
                    <a:pt x="168" y="5928"/>
                    <a:pt x="164" y="5915"/>
                  </a:cubicBezTo>
                  <a:cubicBezTo>
                    <a:pt x="164" y="5888"/>
                    <a:pt x="168" y="5858"/>
                    <a:pt x="171" y="5828"/>
                  </a:cubicBezTo>
                  <a:lnTo>
                    <a:pt x="178" y="5815"/>
                  </a:lnTo>
                  <a:lnTo>
                    <a:pt x="178" y="5808"/>
                  </a:lnTo>
                  <a:cubicBezTo>
                    <a:pt x="181" y="5795"/>
                    <a:pt x="181" y="5778"/>
                    <a:pt x="185" y="5764"/>
                  </a:cubicBezTo>
                  <a:cubicBezTo>
                    <a:pt x="198" y="5728"/>
                    <a:pt x="211" y="5691"/>
                    <a:pt x="228" y="5647"/>
                  </a:cubicBezTo>
                  <a:cubicBezTo>
                    <a:pt x="238" y="5624"/>
                    <a:pt x="251" y="5597"/>
                    <a:pt x="261" y="5574"/>
                  </a:cubicBezTo>
                  <a:lnTo>
                    <a:pt x="275" y="5547"/>
                  </a:lnTo>
                  <a:cubicBezTo>
                    <a:pt x="282" y="5530"/>
                    <a:pt x="292" y="5520"/>
                    <a:pt x="298" y="5507"/>
                  </a:cubicBezTo>
                  <a:lnTo>
                    <a:pt x="305" y="5494"/>
                  </a:lnTo>
                  <a:cubicBezTo>
                    <a:pt x="322" y="5464"/>
                    <a:pt x="345" y="5437"/>
                    <a:pt x="362" y="5410"/>
                  </a:cubicBezTo>
                  <a:cubicBezTo>
                    <a:pt x="368" y="5397"/>
                    <a:pt x="378" y="5387"/>
                    <a:pt x="389" y="5373"/>
                  </a:cubicBezTo>
                  <a:cubicBezTo>
                    <a:pt x="399" y="5360"/>
                    <a:pt x="405" y="5353"/>
                    <a:pt x="415" y="5340"/>
                  </a:cubicBezTo>
                  <a:lnTo>
                    <a:pt x="449" y="5290"/>
                  </a:lnTo>
                  <a:cubicBezTo>
                    <a:pt x="455" y="5280"/>
                    <a:pt x="462" y="5270"/>
                    <a:pt x="469" y="5260"/>
                  </a:cubicBezTo>
                  <a:lnTo>
                    <a:pt x="479" y="5246"/>
                  </a:lnTo>
                  <a:cubicBezTo>
                    <a:pt x="516" y="5186"/>
                    <a:pt x="549" y="5123"/>
                    <a:pt x="569" y="5062"/>
                  </a:cubicBezTo>
                  <a:cubicBezTo>
                    <a:pt x="589" y="5006"/>
                    <a:pt x="602" y="4939"/>
                    <a:pt x="616" y="4875"/>
                  </a:cubicBezTo>
                  <a:cubicBezTo>
                    <a:pt x="619" y="4878"/>
                    <a:pt x="629" y="4885"/>
                    <a:pt x="633" y="4885"/>
                  </a:cubicBezTo>
                  <a:cubicBezTo>
                    <a:pt x="723" y="4929"/>
                    <a:pt x="816" y="4975"/>
                    <a:pt x="903" y="5022"/>
                  </a:cubicBezTo>
                  <a:cubicBezTo>
                    <a:pt x="917" y="5029"/>
                    <a:pt x="930" y="5039"/>
                    <a:pt x="940" y="5042"/>
                  </a:cubicBezTo>
                  <a:cubicBezTo>
                    <a:pt x="957" y="5052"/>
                    <a:pt x="970" y="5056"/>
                    <a:pt x="987" y="5056"/>
                  </a:cubicBezTo>
                  <a:cubicBezTo>
                    <a:pt x="1000" y="5059"/>
                    <a:pt x="1007" y="5059"/>
                    <a:pt x="1020" y="5062"/>
                  </a:cubicBezTo>
                  <a:cubicBezTo>
                    <a:pt x="1051" y="5072"/>
                    <a:pt x="1074" y="5076"/>
                    <a:pt x="1104" y="5086"/>
                  </a:cubicBezTo>
                  <a:cubicBezTo>
                    <a:pt x="1147" y="5096"/>
                    <a:pt x="1188" y="5106"/>
                    <a:pt x="1231" y="5119"/>
                  </a:cubicBezTo>
                  <a:cubicBezTo>
                    <a:pt x="1301" y="5139"/>
                    <a:pt x="1375" y="5143"/>
                    <a:pt x="1452" y="5153"/>
                  </a:cubicBezTo>
                  <a:lnTo>
                    <a:pt x="1589" y="5163"/>
                  </a:lnTo>
                  <a:lnTo>
                    <a:pt x="1629" y="5163"/>
                  </a:lnTo>
                  <a:cubicBezTo>
                    <a:pt x="1695" y="5167"/>
                    <a:pt x="1761" y="5169"/>
                    <a:pt x="1826" y="5169"/>
                  </a:cubicBezTo>
                  <a:cubicBezTo>
                    <a:pt x="1995" y="5169"/>
                    <a:pt x="2163" y="5157"/>
                    <a:pt x="2331" y="5153"/>
                  </a:cubicBezTo>
                  <a:cubicBezTo>
                    <a:pt x="2207" y="5146"/>
                    <a:pt x="2090" y="5143"/>
                    <a:pt x="1973" y="5136"/>
                  </a:cubicBezTo>
                  <a:cubicBezTo>
                    <a:pt x="1923" y="5129"/>
                    <a:pt x="1873" y="5123"/>
                    <a:pt x="1823" y="5119"/>
                  </a:cubicBezTo>
                  <a:cubicBezTo>
                    <a:pt x="1799" y="5113"/>
                    <a:pt x="1779" y="5113"/>
                    <a:pt x="1753" y="5109"/>
                  </a:cubicBezTo>
                  <a:cubicBezTo>
                    <a:pt x="1723" y="5106"/>
                    <a:pt x="1696" y="5096"/>
                    <a:pt x="1666" y="5092"/>
                  </a:cubicBezTo>
                  <a:lnTo>
                    <a:pt x="1669" y="5092"/>
                  </a:lnTo>
                  <a:cubicBezTo>
                    <a:pt x="1622" y="5086"/>
                    <a:pt x="1579" y="5072"/>
                    <a:pt x="1532" y="5062"/>
                  </a:cubicBezTo>
                  <a:cubicBezTo>
                    <a:pt x="1499" y="5056"/>
                    <a:pt x="1462" y="5046"/>
                    <a:pt x="1428" y="5039"/>
                  </a:cubicBezTo>
                  <a:cubicBezTo>
                    <a:pt x="1388" y="5029"/>
                    <a:pt x="1348" y="5022"/>
                    <a:pt x="1311" y="5009"/>
                  </a:cubicBezTo>
                  <a:cubicBezTo>
                    <a:pt x="1285" y="5002"/>
                    <a:pt x="1261" y="4989"/>
                    <a:pt x="1234" y="4979"/>
                  </a:cubicBezTo>
                  <a:cubicBezTo>
                    <a:pt x="1214" y="4972"/>
                    <a:pt x="1188" y="4962"/>
                    <a:pt x="1168" y="4955"/>
                  </a:cubicBezTo>
                  <a:cubicBezTo>
                    <a:pt x="1147" y="4945"/>
                    <a:pt x="1127" y="4939"/>
                    <a:pt x="1104" y="4935"/>
                  </a:cubicBezTo>
                  <a:cubicBezTo>
                    <a:pt x="1094" y="4929"/>
                    <a:pt x="1081" y="4925"/>
                    <a:pt x="1071" y="4922"/>
                  </a:cubicBezTo>
                  <a:cubicBezTo>
                    <a:pt x="1054" y="4919"/>
                    <a:pt x="1037" y="4912"/>
                    <a:pt x="1027" y="4909"/>
                  </a:cubicBezTo>
                  <a:cubicBezTo>
                    <a:pt x="1027" y="4909"/>
                    <a:pt x="1020" y="4909"/>
                    <a:pt x="1020" y="4905"/>
                  </a:cubicBezTo>
                  <a:cubicBezTo>
                    <a:pt x="964" y="4872"/>
                    <a:pt x="903" y="4838"/>
                    <a:pt x="847" y="4808"/>
                  </a:cubicBezTo>
                  <a:cubicBezTo>
                    <a:pt x="776" y="4771"/>
                    <a:pt x="703" y="4735"/>
                    <a:pt x="636" y="4688"/>
                  </a:cubicBezTo>
                  <a:cubicBezTo>
                    <a:pt x="636" y="4641"/>
                    <a:pt x="629" y="4594"/>
                    <a:pt x="626" y="4554"/>
                  </a:cubicBezTo>
                  <a:cubicBezTo>
                    <a:pt x="613" y="4491"/>
                    <a:pt x="599" y="4424"/>
                    <a:pt x="582" y="4360"/>
                  </a:cubicBezTo>
                  <a:lnTo>
                    <a:pt x="582" y="4357"/>
                  </a:lnTo>
                  <a:lnTo>
                    <a:pt x="582" y="4354"/>
                  </a:lnTo>
                  <a:lnTo>
                    <a:pt x="579" y="4334"/>
                  </a:lnTo>
                  <a:cubicBezTo>
                    <a:pt x="566" y="4273"/>
                    <a:pt x="549" y="4210"/>
                    <a:pt x="536" y="4150"/>
                  </a:cubicBezTo>
                  <a:cubicBezTo>
                    <a:pt x="526" y="4083"/>
                    <a:pt x="512" y="4009"/>
                    <a:pt x="502" y="3952"/>
                  </a:cubicBezTo>
                  <a:lnTo>
                    <a:pt x="502" y="3942"/>
                  </a:lnTo>
                  <a:cubicBezTo>
                    <a:pt x="499" y="3902"/>
                    <a:pt x="495" y="3859"/>
                    <a:pt x="495" y="3819"/>
                  </a:cubicBezTo>
                  <a:cubicBezTo>
                    <a:pt x="495" y="3782"/>
                    <a:pt x="499" y="3742"/>
                    <a:pt x="502" y="3705"/>
                  </a:cubicBezTo>
                  <a:cubicBezTo>
                    <a:pt x="509" y="3685"/>
                    <a:pt x="512" y="3655"/>
                    <a:pt x="519" y="3631"/>
                  </a:cubicBezTo>
                  <a:cubicBezTo>
                    <a:pt x="529" y="3605"/>
                    <a:pt x="532" y="3585"/>
                    <a:pt x="542" y="3568"/>
                  </a:cubicBezTo>
                  <a:cubicBezTo>
                    <a:pt x="546" y="3565"/>
                    <a:pt x="546" y="3558"/>
                    <a:pt x="549" y="3551"/>
                  </a:cubicBezTo>
                  <a:cubicBezTo>
                    <a:pt x="562" y="3524"/>
                    <a:pt x="569" y="3504"/>
                    <a:pt x="582" y="3484"/>
                  </a:cubicBezTo>
                  <a:cubicBezTo>
                    <a:pt x="609" y="3441"/>
                    <a:pt x="633" y="3404"/>
                    <a:pt x="663" y="3367"/>
                  </a:cubicBezTo>
                  <a:cubicBezTo>
                    <a:pt x="686" y="3334"/>
                    <a:pt x="720" y="3300"/>
                    <a:pt x="760" y="3264"/>
                  </a:cubicBezTo>
                  <a:lnTo>
                    <a:pt x="770" y="3250"/>
                  </a:lnTo>
                  <a:cubicBezTo>
                    <a:pt x="810" y="3217"/>
                    <a:pt x="837" y="3187"/>
                    <a:pt x="870" y="3167"/>
                  </a:cubicBezTo>
                  <a:lnTo>
                    <a:pt x="870" y="3167"/>
                  </a:lnTo>
                  <a:lnTo>
                    <a:pt x="867" y="3170"/>
                  </a:lnTo>
                  <a:cubicBezTo>
                    <a:pt x="870" y="3167"/>
                    <a:pt x="877" y="3167"/>
                    <a:pt x="880" y="3163"/>
                  </a:cubicBezTo>
                  <a:cubicBezTo>
                    <a:pt x="897" y="3150"/>
                    <a:pt x="913" y="3140"/>
                    <a:pt x="930" y="3130"/>
                  </a:cubicBezTo>
                  <a:cubicBezTo>
                    <a:pt x="950" y="3117"/>
                    <a:pt x="970" y="3106"/>
                    <a:pt x="997" y="3100"/>
                  </a:cubicBezTo>
                  <a:cubicBezTo>
                    <a:pt x="1027" y="3090"/>
                    <a:pt x="1051" y="3083"/>
                    <a:pt x="1081" y="3073"/>
                  </a:cubicBezTo>
                  <a:cubicBezTo>
                    <a:pt x="1111" y="3066"/>
                    <a:pt x="1137" y="3063"/>
                    <a:pt x="1168" y="3056"/>
                  </a:cubicBezTo>
                  <a:cubicBezTo>
                    <a:pt x="1231" y="3053"/>
                    <a:pt x="1298" y="3053"/>
                    <a:pt x="1361" y="3053"/>
                  </a:cubicBezTo>
                  <a:close/>
                  <a:moveTo>
                    <a:pt x="1378" y="6075"/>
                  </a:moveTo>
                  <a:cubicBezTo>
                    <a:pt x="1385" y="6075"/>
                    <a:pt x="1398" y="6075"/>
                    <a:pt x="1405" y="6079"/>
                  </a:cubicBezTo>
                  <a:cubicBezTo>
                    <a:pt x="1415" y="6079"/>
                    <a:pt x="1428" y="6082"/>
                    <a:pt x="1435" y="6089"/>
                  </a:cubicBezTo>
                  <a:cubicBezTo>
                    <a:pt x="1448" y="6092"/>
                    <a:pt x="1465" y="6095"/>
                    <a:pt x="1478" y="6099"/>
                  </a:cubicBezTo>
                  <a:cubicBezTo>
                    <a:pt x="1488" y="6106"/>
                    <a:pt x="1499" y="6112"/>
                    <a:pt x="1512" y="6116"/>
                  </a:cubicBezTo>
                  <a:cubicBezTo>
                    <a:pt x="1532" y="6129"/>
                    <a:pt x="1552" y="6146"/>
                    <a:pt x="1572" y="6159"/>
                  </a:cubicBezTo>
                  <a:lnTo>
                    <a:pt x="1569" y="6159"/>
                  </a:lnTo>
                  <a:cubicBezTo>
                    <a:pt x="1579" y="6166"/>
                    <a:pt x="1585" y="6172"/>
                    <a:pt x="1595" y="6179"/>
                  </a:cubicBezTo>
                  <a:cubicBezTo>
                    <a:pt x="1632" y="6209"/>
                    <a:pt x="1666" y="6243"/>
                    <a:pt x="1699" y="6273"/>
                  </a:cubicBezTo>
                  <a:lnTo>
                    <a:pt x="1773" y="6346"/>
                  </a:lnTo>
                  <a:lnTo>
                    <a:pt x="1806" y="6380"/>
                  </a:lnTo>
                  <a:cubicBezTo>
                    <a:pt x="1886" y="6460"/>
                    <a:pt x="1957" y="6517"/>
                    <a:pt x="2030" y="6567"/>
                  </a:cubicBezTo>
                  <a:cubicBezTo>
                    <a:pt x="2080" y="6600"/>
                    <a:pt x="2120" y="6627"/>
                    <a:pt x="2164" y="6651"/>
                  </a:cubicBezTo>
                  <a:cubicBezTo>
                    <a:pt x="2207" y="6677"/>
                    <a:pt x="2254" y="6701"/>
                    <a:pt x="2304" y="6724"/>
                  </a:cubicBezTo>
                  <a:cubicBezTo>
                    <a:pt x="2364" y="6747"/>
                    <a:pt x="2408" y="6768"/>
                    <a:pt x="2455" y="6781"/>
                  </a:cubicBezTo>
                  <a:cubicBezTo>
                    <a:pt x="2505" y="6798"/>
                    <a:pt x="2558" y="6814"/>
                    <a:pt x="2615" y="6828"/>
                  </a:cubicBezTo>
                  <a:cubicBezTo>
                    <a:pt x="2706" y="6851"/>
                    <a:pt x="2806" y="6868"/>
                    <a:pt x="2923" y="6885"/>
                  </a:cubicBezTo>
                  <a:cubicBezTo>
                    <a:pt x="2986" y="6891"/>
                    <a:pt x="3033" y="6895"/>
                    <a:pt x="3077" y="6898"/>
                  </a:cubicBezTo>
                  <a:lnTo>
                    <a:pt x="2966" y="6925"/>
                  </a:lnTo>
                  <a:cubicBezTo>
                    <a:pt x="2926" y="6931"/>
                    <a:pt x="2893" y="6938"/>
                    <a:pt x="2856" y="6945"/>
                  </a:cubicBezTo>
                  <a:lnTo>
                    <a:pt x="2669" y="6982"/>
                  </a:lnTo>
                  <a:cubicBezTo>
                    <a:pt x="2615" y="6992"/>
                    <a:pt x="2558" y="6998"/>
                    <a:pt x="2498" y="7008"/>
                  </a:cubicBezTo>
                  <a:cubicBezTo>
                    <a:pt x="2448" y="7012"/>
                    <a:pt x="2391" y="7015"/>
                    <a:pt x="2341" y="7022"/>
                  </a:cubicBezTo>
                  <a:cubicBezTo>
                    <a:pt x="2308" y="7022"/>
                    <a:pt x="2274" y="7023"/>
                    <a:pt x="2241" y="7023"/>
                  </a:cubicBezTo>
                  <a:cubicBezTo>
                    <a:pt x="2224" y="7023"/>
                    <a:pt x="2207" y="7023"/>
                    <a:pt x="2191" y="7022"/>
                  </a:cubicBezTo>
                  <a:lnTo>
                    <a:pt x="2187" y="7022"/>
                  </a:lnTo>
                  <a:cubicBezTo>
                    <a:pt x="2084" y="7015"/>
                    <a:pt x="1997" y="7012"/>
                    <a:pt x="1906" y="6998"/>
                  </a:cubicBezTo>
                  <a:cubicBezTo>
                    <a:pt x="1896" y="6998"/>
                    <a:pt x="1883" y="6995"/>
                    <a:pt x="1870" y="6992"/>
                  </a:cubicBezTo>
                  <a:cubicBezTo>
                    <a:pt x="1863" y="6988"/>
                    <a:pt x="1853" y="6988"/>
                    <a:pt x="1846" y="6982"/>
                  </a:cubicBezTo>
                  <a:cubicBezTo>
                    <a:pt x="1836" y="6978"/>
                    <a:pt x="1830" y="6975"/>
                    <a:pt x="1823" y="6971"/>
                  </a:cubicBezTo>
                  <a:cubicBezTo>
                    <a:pt x="1799" y="6955"/>
                    <a:pt x="1769" y="6938"/>
                    <a:pt x="1739" y="6911"/>
                  </a:cubicBezTo>
                  <a:lnTo>
                    <a:pt x="1716" y="6891"/>
                  </a:lnTo>
                  <a:cubicBezTo>
                    <a:pt x="1696" y="6875"/>
                    <a:pt x="1672" y="6858"/>
                    <a:pt x="1649" y="6841"/>
                  </a:cubicBezTo>
                  <a:cubicBezTo>
                    <a:pt x="1582" y="6791"/>
                    <a:pt x="1488" y="6764"/>
                    <a:pt x="1388" y="6764"/>
                  </a:cubicBezTo>
                  <a:cubicBezTo>
                    <a:pt x="1351" y="6764"/>
                    <a:pt x="1311" y="6764"/>
                    <a:pt x="1261" y="6774"/>
                  </a:cubicBezTo>
                  <a:cubicBezTo>
                    <a:pt x="1231" y="6778"/>
                    <a:pt x="1198" y="6781"/>
                    <a:pt x="1168" y="6781"/>
                  </a:cubicBezTo>
                  <a:lnTo>
                    <a:pt x="1147" y="6788"/>
                  </a:lnTo>
                  <a:lnTo>
                    <a:pt x="1131" y="6788"/>
                  </a:lnTo>
                  <a:cubicBezTo>
                    <a:pt x="1094" y="6791"/>
                    <a:pt x="1054" y="6794"/>
                    <a:pt x="1017" y="6794"/>
                  </a:cubicBezTo>
                  <a:cubicBezTo>
                    <a:pt x="1004" y="6794"/>
                    <a:pt x="994" y="6794"/>
                    <a:pt x="977" y="6791"/>
                  </a:cubicBezTo>
                  <a:cubicBezTo>
                    <a:pt x="964" y="6788"/>
                    <a:pt x="950" y="6788"/>
                    <a:pt x="937" y="6781"/>
                  </a:cubicBezTo>
                  <a:cubicBezTo>
                    <a:pt x="920" y="6778"/>
                    <a:pt x="903" y="6768"/>
                    <a:pt x="883" y="6761"/>
                  </a:cubicBezTo>
                  <a:cubicBezTo>
                    <a:pt x="843" y="6744"/>
                    <a:pt x="803" y="6724"/>
                    <a:pt x="753" y="6694"/>
                  </a:cubicBezTo>
                  <a:cubicBezTo>
                    <a:pt x="716" y="6674"/>
                    <a:pt x="676" y="6647"/>
                    <a:pt x="636" y="6620"/>
                  </a:cubicBezTo>
                  <a:cubicBezTo>
                    <a:pt x="602" y="6597"/>
                    <a:pt x="569" y="6570"/>
                    <a:pt x="529" y="6540"/>
                  </a:cubicBezTo>
                  <a:cubicBezTo>
                    <a:pt x="469" y="6493"/>
                    <a:pt x="429" y="6457"/>
                    <a:pt x="392" y="6416"/>
                  </a:cubicBezTo>
                  <a:cubicBezTo>
                    <a:pt x="365" y="6393"/>
                    <a:pt x="345" y="6370"/>
                    <a:pt x="325" y="6340"/>
                  </a:cubicBezTo>
                  <a:cubicBezTo>
                    <a:pt x="308" y="6316"/>
                    <a:pt x="295" y="6293"/>
                    <a:pt x="278" y="6266"/>
                  </a:cubicBezTo>
                  <a:cubicBezTo>
                    <a:pt x="261" y="6239"/>
                    <a:pt x="248" y="6209"/>
                    <a:pt x="235" y="6179"/>
                  </a:cubicBezTo>
                  <a:cubicBezTo>
                    <a:pt x="228" y="6156"/>
                    <a:pt x="218" y="6126"/>
                    <a:pt x="211" y="6099"/>
                  </a:cubicBezTo>
                  <a:lnTo>
                    <a:pt x="211" y="6099"/>
                  </a:lnTo>
                  <a:cubicBezTo>
                    <a:pt x="211" y="6099"/>
                    <a:pt x="215" y="6106"/>
                    <a:pt x="215" y="6109"/>
                  </a:cubicBezTo>
                  <a:lnTo>
                    <a:pt x="225" y="6116"/>
                  </a:lnTo>
                  <a:cubicBezTo>
                    <a:pt x="241" y="6139"/>
                    <a:pt x="251" y="6156"/>
                    <a:pt x="268" y="6176"/>
                  </a:cubicBezTo>
                  <a:lnTo>
                    <a:pt x="278" y="6182"/>
                  </a:lnTo>
                  <a:cubicBezTo>
                    <a:pt x="292" y="6196"/>
                    <a:pt x="302" y="6213"/>
                    <a:pt x="315" y="6226"/>
                  </a:cubicBezTo>
                  <a:cubicBezTo>
                    <a:pt x="342" y="6249"/>
                    <a:pt x="365" y="6266"/>
                    <a:pt x="395" y="6289"/>
                  </a:cubicBezTo>
                  <a:cubicBezTo>
                    <a:pt x="462" y="6326"/>
                    <a:pt x="526" y="6350"/>
                    <a:pt x="592" y="6360"/>
                  </a:cubicBezTo>
                  <a:cubicBezTo>
                    <a:pt x="609" y="6361"/>
                    <a:pt x="626" y="6362"/>
                    <a:pt x="642" y="6362"/>
                  </a:cubicBezTo>
                  <a:cubicBezTo>
                    <a:pt x="692" y="6362"/>
                    <a:pt x="741" y="6355"/>
                    <a:pt x="786" y="6340"/>
                  </a:cubicBezTo>
                  <a:cubicBezTo>
                    <a:pt x="843" y="6323"/>
                    <a:pt x="897" y="6296"/>
                    <a:pt x="947" y="6273"/>
                  </a:cubicBezTo>
                  <a:lnTo>
                    <a:pt x="970" y="6259"/>
                  </a:lnTo>
                  <a:lnTo>
                    <a:pt x="1020" y="6233"/>
                  </a:lnTo>
                  <a:cubicBezTo>
                    <a:pt x="1067" y="6206"/>
                    <a:pt x="1117" y="6176"/>
                    <a:pt x="1164" y="6149"/>
                  </a:cubicBezTo>
                  <a:lnTo>
                    <a:pt x="1181" y="6142"/>
                  </a:lnTo>
                  <a:cubicBezTo>
                    <a:pt x="1211" y="6126"/>
                    <a:pt x="1244" y="6109"/>
                    <a:pt x="1278" y="6095"/>
                  </a:cubicBezTo>
                  <a:cubicBezTo>
                    <a:pt x="1288" y="6092"/>
                    <a:pt x="1305" y="6089"/>
                    <a:pt x="1318" y="6082"/>
                  </a:cubicBezTo>
                  <a:cubicBezTo>
                    <a:pt x="1331" y="6079"/>
                    <a:pt x="1338" y="6079"/>
                    <a:pt x="1351" y="6075"/>
                  </a:cubicBezTo>
                  <a:close/>
                  <a:moveTo>
                    <a:pt x="6748" y="5403"/>
                  </a:moveTo>
                  <a:lnTo>
                    <a:pt x="6748" y="5407"/>
                  </a:lnTo>
                  <a:cubicBezTo>
                    <a:pt x="6748" y="5420"/>
                    <a:pt x="6754" y="5433"/>
                    <a:pt x="6768" y="5437"/>
                  </a:cubicBezTo>
                  <a:cubicBezTo>
                    <a:pt x="6777" y="5439"/>
                    <a:pt x="6788" y="5442"/>
                    <a:pt x="6800" y="5442"/>
                  </a:cubicBezTo>
                  <a:cubicBezTo>
                    <a:pt x="6805" y="5442"/>
                    <a:pt x="6810" y="5441"/>
                    <a:pt x="6815" y="5440"/>
                  </a:cubicBezTo>
                  <a:cubicBezTo>
                    <a:pt x="6818" y="5440"/>
                    <a:pt x="6821" y="5437"/>
                    <a:pt x="6828" y="5433"/>
                  </a:cubicBezTo>
                  <a:lnTo>
                    <a:pt x="6831" y="5427"/>
                  </a:lnTo>
                  <a:cubicBezTo>
                    <a:pt x="6845" y="5427"/>
                    <a:pt x="6855" y="5433"/>
                    <a:pt x="6865" y="5433"/>
                  </a:cubicBezTo>
                  <a:cubicBezTo>
                    <a:pt x="6878" y="5433"/>
                    <a:pt x="6885" y="5437"/>
                    <a:pt x="6898" y="5437"/>
                  </a:cubicBezTo>
                  <a:cubicBezTo>
                    <a:pt x="6938" y="5444"/>
                    <a:pt x="6985" y="5454"/>
                    <a:pt x="7032" y="5467"/>
                  </a:cubicBezTo>
                  <a:cubicBezTo>
                    <a:pt x="7045" y="5470"/>
                    <a:pt x="7062" y="5474"/>
                    <a:pt x="7072" y="5477"/>
                  </a:cubicBezTo>
                  <a:lnTo>
                    <a:pt x="7122" y="5504"/>
                  </a:lnTo>
                  <a:cubicBezTo>
                    <a:pt x="7152" y="5520"/>
                    <a:pt x="7179" y="5540"/>
                    <a:pt x="7202" y="5561"/>
                  </a:cubicBezTo>
                  <a:lnTo>
                    <a:pt x="7212" y="5567"/>
                  </a:lnTo>
                  <a:cubicBezTo>
                    <a:pt x="7273" y="5621"/>
                    <a:pt x="7336" y="5678"/>
                    <a:pt x="7390" y="5738"/>
                  </a:cubicBezTo>
                  <a:cubicBezTo>
                    <a:pt x="7423" y="5771"/>
                    <a:pt x="7457" y="5805"/>
                    <a:pt x="7497" y="5838"/>
                  </a:cubicBezTo>
                  <a:cubicBezTo>
                    <a:pt x="7580" y="5918"/>
                    <a:pt x="7667" y="5995"/>
                    <a:pt x="7754" y="6072"/>
                  </a:cubicBezTo>
                  <a:cubicBezTo>
                    <a:pt x="7834" y="6139"/>
                    <a:pt x="7925" y="6206"/>
                    <a:pt x="8022" y="6266"/>
                  </a:cubicBezTo>
                  <a:lnTo>
                    <a:pt x="8038" y="6279"/>
                  </a:lnTo>
                  <a:cubicBezTo>
                    <a:pt x="8055" y="6293"/>
                    <a:pt x="8075" y="6306"/>
                    <a:pt x="8092" y="6313"/>
                  </a:cubicBezTo>
                  <a:lnTo>
                    <a:pt x="8119" y="6330"/>
                  </a:lnTo>
                  <a:cubicBezTo>
                    <a:pt x="8135" y="6340"/>
                    <a:pt x="8152" y="6353"/>
                    <a:pt x="8169" y="6360"/>
                  </a:cubicBezTo>
                  <a:lnTo>
                    <a:pt x="8192" y="6373"/>
                  </a:lnTo>
                  <a:cubicBezTo>
                    <a:pt x="8215" y="6380"/>
                    <a:pt x="8232" y="6393"/>
                    <a:pt x="8252" y="6403"/>
                  </a:cubicBezTo>
                  <a:cubicBezTo>
                    <a:pt x="8269" y="6410"/>
                    <a:pt x="8289" y="6420"/>
                    <a:pt x="8309" y="6426"/>
                  </a:cubicBezTo>
                  <a:lnTo>
                    <a:pt x="8333" y="6433"/>
                  </a:lnTo>
                  <a:cubicBezTo>
                    <a:pt x="8403" y="6470"/>
                    <a:pt x="8473" y="6483"/>
                    <a:pt x="8536" y="6490"/>
                  </a:cubicBezTo>
                  <a:cubicBezTo>
                    <a:pt x="8542" y="6490"/>
                    <a:pt x="8547" y="6490"/>
                    <a:pt x="8553" y="6490"/>
                  </a:cubicBezTo>
                  <a:cubicBezTo>
                    <a:pt x="8612" y="6490"/>
                    <a:pt x="8676" y="6474"/>
                    <a:pt x="8740" y="6443"/>
                  </a:cubicBezTo>
                  <a:cubicBezTo>
                    <a:pt x="8784" y="6423"/>
                    <a:pt x="8821" y="6396"/>
                    <a:pt x="8867" y="6370"/>
                  </a:cubicBezTo>
                  <a:cubicBezTo>
                    <a:pt x="8874" y="6360"/>
                    <a:pt x="8888" y="6356"/>
                    <a:pt x="8894" y="6346"/>
                  </a:cubicBezTo>
                  <a:cubicBezTo>
                    <a:pt x="8918" y="6330"/>
                    <a:pt x="8941" y="6320"/>
                    <a:pt x="8961" y="6303"/>
                  </a:cubicBezTo>
                  <a:cubicBezTo>
                    <a:pt x="8974" y="6296"/>
                    <a:pt x="8984" y="6289"/>
                    <a:pt x="8995" y="6286"/>
                  </a:cubicBezTo>
                  <a:cubicBezTo>
                    <a:pt x="9005" y="6279"/>
                    <a:pt x="9008" y="6279"/>
                    <a:pt x="9018" y="6276"/>
                  </a:cubicBezTo>
                  <a:cubicBezTo>
                    <a:pt x="9025" y="6276"/>
                    <a:pt x="9035" y="6273"/>
                    <a:pt x="9041" y="6273"/>
                  </a:cubicBezTo>
                  <a:lnTo>
                    <a:pt x="9071" y="6273"/>
                  </a:lnTo>
                  <a:cubicBezTo>
                    <a:pt x="9085" y="6273"/>
                    <a:pt x="9095" y="6273"/>
                    <a:pt x="9105" y="6276"/>
                  </a:cubicBezTo>
                  <a:cubicBezTo>
                    <a:pt x="9118" y="6279"/>
                    <a:pt x="9128" y="6279"/>
                    <a:pt x="9142" y="6286"/>
                  </a:cubicBezTo>
                  <a:cubicBezTo>
                    <a:pt x="9158" y="6289"/>
                    <a:pt x="9175" y="6296"/>
                    <a:pt x="9192" y="6303"/>
                  </a:cubicBezTo>
                  <a:cubicBezTo>
                    <a:pt x="9208" y="6309"/>
                    <a:pt x="9229" y="6320"/>
                    <a:pt x="9245" y="6326"/>
                  </a:cubicBezTo>
                  <a:cubicBezTo>
                    <a:pt x="9279" y="6346"/>
                    <a:pt x="9312" y="6373"/>
                    <a:pt x="9342" y="6393"/>
                  </a:cubicBezTo>
                  <a:cubicBezTo>
                    <a:pt x="9346" y="6396"/>
                    <a:pt x="9356" y="6400"/>
                    <a:pt x="9359" y="6406"/>
                  </a:cubicBezTo>
                  <a:lnTo>
                    <a:pt x="9376" y="6423"/>
                  </a:lnTo>
                  <a:cubicBezTo>
                    <a:pt x="9412" y="6453"/>
                    <a:pt x="9453" y="6487"/>
                    <a:pt x="9489" y="6513"/>
                  </a:cubicBezTo>
                  <a:cubicBezTo>
                    <a:pt x="9509" y="6530"/>
                    <a:pt x="9529" y="6544"/>
                    <a:pt x="9553" y="6560"/>
                  </a:cubicBezTo>
                  <a:lnTo>
                    <a:pt x="9556" y="6564"/>
                  </a:lnTo>
                  <a:cubicBezTo>
                    <a:pt x="9576" y="6580"/>
                    <a:pt x="9596" y="6594"/>
                    <a:pt x="9623" y="6607"/>
                  </a:cubicBezTo>
                  <a:cubicBezTo>
                    <a:pt x="9636" y="6614"/>
                    <a:pt x="9653" y="6624"/>
                    <a:pt x="9663" y="6630"/>
                  </a:cubicBezTo>
                  <a:lnTo>
                    <a:pt x="9690" y="6644"/>
                  </a:lnTo>
                  <a:lnTo>
                    <a:pt x="9703" y="6647"/>
                  </a:lnTo>
                  <a:cubicBezTo>
                    <a:pt x="9727" y="6661"/>
                    <a:pt x="9753" y="6667"/>
                    <a:pt x="9780" y="6681"/>
                  </a:cubicBezTo>
                  <a:cubicBezTo>
                    <a:pt x="9827" y="6697"/>
                    <a:pt x="9887" y="6724"/>
                    <a:pt x="9947" y="6744"/>
                  </a:cubicBezTo>
                  <a:cubicBezTo>
                    <a:pt x="9998" y="6761"/>
                    <a:pt x="10054" y="6778"/>
                    <a:pt x="10111" y="6791"/>
                  </a:cubicBezTo>
                  <a:cubicBezTo>
                    <a:pt x="10188" y="6807"/>
                    <a:pt x="10263" y="6817"/>
                    <a:pt x="10338" y="6817"/>
                  </a:cubicBezTo>
                  <a:cubicBezTo>
                    <a:pt x="10372" y="6817"/>
                    <a:pt x="10405" y="6815"/>
                    <a:pt x="10439" y="6811"/>
                  </a:cubicBezTo>
                  <a:cubicBezTo>
                    <a:pt x="10482" y="6808"/>
                    <a:pt x="10526" y="6798"/>
                    <a:pt x="10559" y="6788"/>
                  </a:cubicBezTo>
                  <a:cubicBezTo>
                    <a:pt x="10571" y="6795"/>
                    <a:pt x="10583" y="6798"/>
                    <a:pt x="10594" y="6798"/>
                  </a:cubicBezTo>
                  <a:cubicBezTo>
                    <a:pt x="10614" y="6798"/>
                    <a:pt x="10632" y="6788"/>
                    <a:pt x="10650" y="6778"/>
                  </a:cubicBezTo>
                  <a:lnTo>
                    <a:pt x="10650" y="6778"/>
                  </a:lnTo>
                  <a:lnTo>
                    <a:pt x="10629" y="6794"/>
                  </a:lnTo>
                  <a:cubicBezTo>
                    <a:pt x="10613" y="6808"/>
                    <a:pt x="10596" y="6814"/>
                    <a:pt x="10579" y="6828"/>
                  </a:cubicBezTo>
                  <a:cubicBezTo>
                    <a:pt x="10563" y="6838"/>
                    <a:pt x="10546" y="6844"/>
                    <a:pt x="10532" y="6854"/>
                  </a:cubicBezTo>
                  <a:cubicBezTo>
                    <a:pt x="10506" y="6864"/>
                    <a:pt x="10476" y="6875"/>
                    <a:pt x="10439" y="6881"/>
                  </a:cubicBezTo>
                  <a:cubicBezTo>
                    <a:pt x="10395" y="6891"/>
                    <a:pt x="10355" y="6898"/>
                    <a:pt x="10308" y="6905"/>
                  </a:cubicBezTo>
                  <a:cubicBezTo>
                    <a:pt x="10248" y="6908"/>
                    <a:pt x="10195" y="6911"/>
                    <a:pt x="10141" y="6911"/>
                  </a:cubicBezTo>
                  <a:cubicBezTo>
                    <a:pt x="10091" y="6908"/>
                    <a:pt x="10044" y="6905"/>
                    <a:pt x="9998" y="6895"/>
                  </a:cubicBezTo>
                  <a:cubicBezTo>
                    <a:pt x="9974" y="6892"/>
                    <a:pt x="9949" y="6890"/>
                    <a:pt x="9922" y="6890"/>
                  </a:cubicBezTo>
                  <a:cubicBezTo>
                    <a:pt x="9910" y="6890"/>
                    <a:pt x="9899" y="6890"/>
                    <a:pt x="9887" y="6891"/>
                  </a:cubicBezTo>
                  <a:cubicBezTo>
                    <a:pt x="9830" y="6895"/>
                    <a:pt x="9777" y="6911"/>
                    <a:pt x="9727" y="6935"/>
                  </a:cubicBezTo>
                  <a:cubicBezTo>
                    <a:pt x="9660" y="6975"/>
                    <a:pt x="9596" y="7025"/>
                    <a:pt x="9539" y="7068"/>
                  </a:cubicBezTo>
                  <a:cubicBezTo>
                    <a:pt x="9519" y="7085"/>
                    <a:pt x="9496" y="7102"/>
                    <a:pt x="9479" y="7115"/>
                  </a:cubicBezTo>
                  <a:cubicBezTo>
                    <a:pt x="9446" y="7135"/>
                    <a:pt x="9419" y="7159"/>
                    <a:pt x="9389" y="7175"/>
                  </a:cubicBezTo>
                  <a:cubicBezTo>
                    <a:pt x="9356" y="7192"/>
                    <a:pt x="9319" y="7209"/>
                    <a:pt x="9285" y="7219"/>
                  </a:cubicBezTo>
                  <a:lnTo>
                    <a:pt x="9245" y="7232"/>
                  </a:lnTo>
                  <a:cubicBezTo>
                    <a:pt x="9239" y="7232"/>
                    <a:pt x="9229" y="7236"/>
                    <a:pt x="9222" y="7236"/>
                  </a:cubicBezTo>
                  <a:lnTo>
                    <a:pt x="9208" y="7236"/>
                  </a:lnTo>
                  <a:cubicBezTo>
                    <a:pt x="9195" y="7236"/>
                    <a:pt x="9188" y="7236"/>
                    <a:pt x="9175" y="7232"/>
                  </a:cubicBezTo>
                  <a:cubicBezTo>
                    <a:pt x="9105" y="7219"/>
                    <a:pt x="9031" y="7199"/>
                    <a:pt x="8968" y="7182"/>
                  </a:cubicBezTo>
                  <a:cubicBezTo>
                    <a:pt x="8928" y="7175"/>
                    <a:pt x="8894" y="7165"/>
                    <a:pt x="8861" y="7159"/>
                  </a:cubicBezTo>
                  <a:cubicBezTo>
                    <a:pt x="8827" y="7149"/>
                    <a:pt x="8794" y="7142"/>
                    <a:pt x="8764" y="7132"/>
                  </a:cubicBezTo>
                  <a:cubicBezTo>
                    <a:pt x="8727" y="7122"/>
                    <a:pt x="8694" y="7109"/>
                    <a:pt x="8653" y="7095"/>
                  </a:cubicBezTo>
                  <a:cubicBezTo>
                    <a:pt x="8610" y="7075"/>
                    <a:pt x="8567" y="7055"/>
                    <a:pt x="8520" y="7028"/>
                  </a:cubicBezTo>
                  <a:cubicBezTo>
                    <a:pt x="8473" y="6998"/>
                    <a:pt x="8433" y="6975"/>
                    <a:pt x="8399" y="6945"/>
                  </a:cubicBezTo>
                  <a:cubicBezTo>
                    <a:pt x="8369" y="6921"/>
                    <a:pt x="8339" y="6895"/>
                    <a:pt x="8306" y="6861"/>
                  </a:cubicBezTo>
                  <a:cubicBezTo>
                    <a:pt x="8132" y="6674"/>
                    <a:pt x="7951" y="6490"/>
                    <a:pt x="7774" y="6306"/>
                  </a:cubicBezTo>
                  <a:lnTo>
                    <a:pt x="7737" y="6263"/>
                  </a:lnTo>
                  <a:cubicBezTo>
                    <a:pt x="7647" y="6166"/>
                    <a:pt x="7547" y="6069"/>
                    <a:pt x="7450" y="5972"/>
                  </a:cubicBezTo>
                  <a:lnTo>
                    <a:pt x="7423" y="5952"/>
                  </a:lnTo>
                  <a:cubicBezTo>
                    <a:pt x="7380" y="5908"/>
                    <a:pt x="7333" y="5861"/>
                    <a:pt x="7283" y="5821"/>
                  </a:cubicBezTo>
                  <a:cubicBezTo>
                    <a:pt x="7219" y="5764"/>
                    <a:pt x="7162" y="5718"/>
                    <a:pt x="7102" y="5671"/>
                  </a:cubicBezTo>
                  <a:lnTo>
                    <a:pt x="7099" y="5668"/>
                  </a:lnTo>
                  <a:cubicBezTo>
                    <a:pt x="7035" y="5621"/>
                    <a:pt x="6965" y="5574"/>
                    <a:pt x="6871" y="5520"/>
                  </a:cubicBezTo>
                  <a:lnTo>
                    <a:pt x="6761" y="5457"/>
                  </a:lnTo>
                  <a:lnTo>
                    <a:pt x="6744" y="5433"/>
                  </a:lnTo>
                  <a:lnTo>
                    <a:pt x="6738" y="5423"/>
                  </a:lnTo>
                  <a:lnTo>
                    <a:pt x="6731" y="5410"/>
                  </a:lnTo>
                  <a:lnTo>
                    <a:pt x="6748" y="5403"/>
                  </a:lnTo>
                  <a:close/>
                  <a:moveTo>
                    <a:pt x="5233" y="5437"/>
                  </a:moveTo>
                  <a:cubicBezTo>
                    <a:pt x="5313" y="5467"/>
                    <a:pt x="5394" y="5490"/>
                    <a:pt x="5474" y="5507"/>
                  </a:cubicBezTo>
                  <a:cubicBezTo>
                    <a:pt x="5491" y="5510"/>
                    <a:pt x="5507" y="5517"/>
                    <a:pt x="5517" y="5517"/>
                  </a:cubicBezTo>
                  <a:lnTo>
                    <a:pt x="5514" y="5561"/>
                  </a:lnTo>
                  <a:lnTo>
                    <a:pt x="5511" y="5591"/>
                  </a:lnTo>
                  <a:cubicBezTo>
                    <a:pt x="5507" y="5621"/>
                    <a:pt x="5501" y="5651"/>
                    <a:pt x="5497" y="5684"/>
                  </a:cubicBezTo>
                  <a:lnTo>
                    <a:pt x="5494" y="5721"/>
                  </a:lnTo>
                  <a:cubicBezTo>
                    <a:pt x="5484" y="5771"/>
                    <a:pt x="5477" y="5825"/>
                    <a:pt x="5464" y="5878"/>
                  </a:cubicBezTo>
                  <a:cubicBezTo>
                    <a:pt x="5447" y="5962"/>
                    <a:pt x="5430" y="6055"/>
                    <a:pt x="5410" y="6152"/>
                  </a:cubicBezTo>
                  <a:cubicBezTo>
                    <a:pt x="5390" y="6243"/>
                    <a:pt x="5374" y="6320"/>
                    <a:pt x="5350" y="6393"/>
                  </a:cubicBezTo>
                  <a:cubicBezTo>
                    <a:pt x="5343" y="6426"/>
                    <a:pt x="5330" y="6460"/>
                    <a:pt x="5323" y="6493"/>
                  </a:cubicBezTo>
                  <a:lnTo>
                    <a:pt x="5323" y="6497"/>
                  </a:lnTo>
                  <a:cubicBezTo>
                    <a:pt x="5323" y="6503"/>
                    <a:pt x="5317" y="6507"/>
                    <a:pt x="5317" y="6510"/>
                  </a:cubicBezTo>
                  <a:lnTo>
                    <a:pt x="5313" y="6527"/>
                  </a:lnTo>
                  <a:lnTo>
                    <a:pt x="5307" y="6554"/>
                  </a:lnTo>
                  <a:lnTo>
                    <a:pt x="5300" y="6570"/>
                  </a:lnTo>
                  <a:cubicBezTo>
                    <a:pt x="5297" y="6580"/>
                    <a:pt x="5293" y="6590"/>
                    <a:pt x="5290" y="6604"/>
                  </a:cubicBezTo>
                  <a:lnTo>
                    <a:pt x="5267" y="6657"/>
                  </a:lnTo>
                  <a:lnTo>
                    <a:pt x="5247" y="6711"/>
                  </a:lnTo>
                  <a:lnTo>
                    <a:pt x="5230" y="6744"/>
                  </a:lnTo>
                  <a:cubicBezTo>
                    <a:pt x="5223" y="6764"/>
                    <a:pt x="5210" y="6791"/>
                    <a:pt x="5200" y="6811"/>
                  </a:cubicBezTo>
                  <a:lnTo>
                    <a:pt x="5180" y="6854"/>
                  </a:lnTo>
                  <a:lnTo>
                    <a:pt x="5143" y="6928"/>
                  </a:lnTo>
                  <a:lnTo>
                    <a:pt x="5113" y="6992"/>
                  </a:lnTo>
                  <a:lnTo>
                    <a:pt x="5083" y="7055"/>
                  </a:lnTo>
                  <a:cubicBezTo>
                    <a:pt x="5076" y="7072"/>
                    <a:pt x="5066" y="7082"/>
                    <a:pt x="5059" y="7099"/>
                  </a:cubicBezTo>
                  <a:lnTo>
                    <a:pt x="5026" y="7159"/>
                  </a:lnTo>
                  <a:cubicBezTo>
                    <a:pt x="5012" y="7179"/>
                    <a:pt x="4996" y="7206"/>
                    <a:pt x="4982" y="7226"/>
                  </a:cubicBezTo>
                  <a:cubicBezTo>
                    <a:pt x="4979" y="7229"/>
                    <a:pt x="4976" y="7239"/>
                    <a:pt x="4972" y="7242"/>
                  </a:cubicBezTo>
                  <a:lnTo>
                    <a:pt x="4966" y="7249"/>
                  </a:lnTo>
                  <a:cubicBezTo>
                    <a:pt x="4959" y="7262"/>
                    <a:pt x="4949" y="7272"/>
                    <a:pt x="4942" y="7282"/>
                  </a:cubicBezTo>
                  <a:lnTo>
                    <a:pt x="4929" y="7299"/>
                  </a:lnTo>
                  <a:cubicBezTo>
                    <a:pt x="4916" y="7313"/>
                    <a:pt x="4905" y="7329"/>
                    <a:pt x="4895" y="7343"/>
                  </a:cubicBezTo>
                  <a:cubicBezTo>
                    <a:pt x="4875" y="7366"/>
                    <a:pt x="4855" y="7389"/>
                    <a:pt x="4832" y="7413"/>
                  </a:cubicBezTo>
                  <a:cubicBezTo>
                    <a:pt x="4865" y="7383"/>
                    <a:pt x="4905" y="7356"/>
                    <a:pt x="4939" y="7323"/>
                  </a:cubicBezTo>
                  <a:cubicBezTo>
                    <a:pt x="4946" y="7313"/>
                    <a:pt x="4956" y="7306"/>
                    <a:pt x="4962" y="7299"/>
                  </a:cubicBezTo>
                  <a:cubicBezTo>
                    <a:pt x="4966" y="7296"/>
                    <a:pt x="4972" y="7292"/>
                    <a:pt x="4972" y="7289"/>
                  </a:cubicBezTo>
                  <a:lnTo>
                    <a:pt x="4979" y="7279"/>
                  </a:lnTo>
                  <a:lnTo>
                    <a:pt x="4986" y="7272"/>
                  </a:lnTo>
                  <a:lnTo>
                    <a:pt x="5016" y="7242"/>
                  </a:lnTo>
                  <a:lnTo>
                    <a:pt x="5036" y="7216"/>
                  </a:lnTo>
                  <a:lnTo>
                    <a:pt x="5063" y="7189"/>
                  </a:lnTo>
                  <a:lnTo>
                    <a:pt x="5086" y="7149"/>
                  </a:lnTo>
                  <a:lnTo>
                    <a:pt x="5099" y="7132"/>
                  </a:lnTo>
                  <a:cubicBezTo>
                    <a:pt x="5119" y="7105"/>
                    <a:pt x="5136" y="7075"/>
                    <a:pt x="5163" y="7038"/>
                  </a:cubicBezTo>
                  <a:cubicBezTo>
                    <a:pt x="5210" y="6961"/>
                    <a:pt x="5253" y="6881"/>
                    <a:pt x="5297" y="6804"/>
                  </a:cubicBezTo>
                  <a:lnTo>
                    <a:pt x="5303" y="6788"/>
                  </a:lnTo>
                  <a:cubicBezTo>
                    <a:pt x="5313" y="6774"/>
                    <a:pt x="5317" y="6761"/>
                    <a:pt x="5320" y="6747"/>
                  </a:cubicBezTo>
                  <a:lnTo>
                    <a:pt x="5347" y="6694"/>
                  </a:lnTo>
                  <a:lnTo>
                    <a:pt x="5354" y="6674"/>
                  </a:lnTo>
                  <a:cubicBezTo>
                    <a:pt x="5370" y="6637"/>
                    <a:pt x="5384" y="6597"/>
                    <a:pt x="5400" y="6560"/>
                  </a:cubicBezTo>
                  <a:lnTo>
                    <a:pt x="5404" y="6544"/>
                  </a:lnTo>
                  <a:lnTo>
                    <a:pt x="5417" y="6507"/>
                  </a:lnTo>
                  <a:lnTo>
                    <a:pt x="5420" y="6490"/>
                  </a:lnTo>
                  <a:lnTo>
                    <a:pt x="5427" y="6473"/>
                  </a:lnTo>
                  <a:cubicBezTo>
                    <a:pt x="5430" y="6457"/>
                    <a:pt x="5434" y="6443"/>
                    <a:pt x="5437" y="6426"/>
                  </a:cubicBezTo>
                  <a:lnTo>
                    <a:pt x="5444" y="6406"/>
                  </a:lnTo>
                  <a:cubicBezTo>
                    <a:pt x="5450" y="6373"/>
                    <a:pt x="5460" y="6340"/>
                    <a:pt x="5467" y="6303"/>
                  </a:cubicBezTo>
                  <a:cubicBezTo>
                    <a:pt x="5484" y="6223"/>
                    <a:pt x="5504" y="6126"/>
                    <a:pt x="5527" y="6029"/>
                  </a:cubicBezTo>
                  <a:lnTo>
                    <a:pt x="5551" y="5892"/>
                  </a:lnTo>
                  <a:lnTo>
                    <a:pt x="5551" y="5878"/>
                  </a:lnTo>
                  <a:cubicBezTo>
                    <a:pt x="5554" y="5861"/>
                    <a:pt x="5554" y="5851"/>
                    <a:pt x="5561" y="5835"/>
                  </a:cubicBezTo>
                  <a:lnTo>
                    <a:pt x="5564" y="5808"/>
                  </a:lnTo>
                  <a:lnTo>
                    <a:pt x="5571" y="5751"/>
                  </a:lnTo>
                  <a:cubicBezTo>
                    <a:pt x="5571" y="5734"/>
                    <a:pt x="5578" y="5721"/>
                    <a:pt x="5578" y="5704"/>
                  </a:cubicBezTo>
                  <a:lnTo>
                    <a:pt x="5578" y="5694"/>
                  </a:lnTo>
                  <a:lnTo>
                    <a:pt x="5578" y="5678"/>
                  </a:lnTo>
                  <a:cubicBezTo>
                    <a:pt x="5578" y="5661"/>
                    <a:pt x="5581" y="5651"/>
                    <a:pt x="5581" y="5634"/>
                  </a:cubicBezTo>
                  <a:lnTo>
                    <a:pt x="5584" y="5591"/>
                  </a:lnTo>
                  <a:lnTo>
                    <a:pt x="5584" y="5551"/>
                  </a:lnTo>
                  <a:lnTo>
                    <a:pt x="5584" y="5537"/>
                  </a:lnTo>
                  <a:lnTo>
                    <a:pt x="5598" y="5537"/>
                  </a:lnTo>
                  <a:cubicBezTo>
                    <a:pt x="5648" y="5544"/>
                    <a:pt x="5701" y="5551"/>
                    <a:pt x="5761" y="5554"/>
                  </a:cubicBezTo>
                  <a:lnTo>
                    <a:pt x="5761" y="5567"/>
                  </a:lnTo>
                  <a:lnTo>
                    <a:pt x="5761" y="5587"/>
                  </a:lnTo>
                  <a:lnTo>
                    <a:pt x="5761" y="5604"/>
                  </a:lnTo>
                  <a:cubicBezTo>
                    <a:pt x="5761" y="5624"/>
                    <a:pt x="5765" y="5644"/>
                    <a:pt x="5768" y="5674"/>
                  </a:cubicBezTo>
                  <a:cubicBezTo>
                    <a:pt x="5771" y="5701"/>
                    <a:pt x="5778" y="5721"/>
                    <a:pt x="5785" y="5744"/>
                  </a:cubicBezTo>
                  <a:cubicBezTo>
                    <a:pt x="5805" y="5841"/>
                    <a:pt x="5828" y="5918"/>
                    <a:pt x="5852" y="5989"/>
                  </a:cubicBezTo>
                  <a:cubicBezTo>
                    <a:pt x="5855" y="5902"/>
                    <a:pt x="5852" y="5818"/>
                    <a:pt x="5848" y="5741"/>
                  </a:cubicBezTo>
                  <a:cubicBezTo>
                    <a:pt x="5848" y="5718"/>
                    <a:pt x="5845" y="5688"/>
                    <a:pt x="5838" y="5661"/>
                  </a:cubicBezTo>
                  <a:cubicBezTo>
                    <a:pt x="5835" y="5634"/>
                    <a:pt x="5835" y="5607"/>
                    <a:pt x="5835" y="5577"/>
                  </a:cubicBezTo>
                  <a:lnTo>
                    <a:pt x="5835" y="5561"/>
                  </a:lnTo>
                  <a:cubicBezTo>
                    <a:pt x="5885" y="5561"/>
                    <a:pt x="5932" y="5567"/>
                    <a:pt x="5982" y="5567"/>
                  </a:cubicBezTo>
                  <a:lnTo>
                    <a:pt x="6166" y="5567"/>
                  </a:lnTo>
                  <a:cubicBezTo>
                    <a:pt x="6169" y="5574"/>
                    <a:pt x="6173" y="5584"/>
                    <a:pt x="6173" y="5591"/>
                  </a:cubicBezTo>
                  <a:cubicBezTo>
                    <a:pt x="6186" y="5624"/>
                    <a:pt x="6199" y="5658"/>
                    <a:pt x="6206" y="5691"/>
                  </a:cubicBezTo>
                  <a:lnTo>
                    <a:pt x="6219" y="5724"/>
                  </a:lnTo>
                  <a:cubicBezTo>
                    <a:pt x="6233" y="5758"/>
                    <a:pt x="6246" y="5791"/>
                    <a:pt x="6253" y="5825"/>
                  </a:cubicBezTo>
                  <a:cubicBezTo>
                    <a:pt x="6256" y="5841"/>
                    <a:pt x="6266" y="5858"/>
                    <a:pt x="6270" y="5871"/>
                  </a:cubicBezTo>
                  <a:lnTo>
                    <a:pt x="6283" y="5912"/>
                  </a:lnTo>
                  <a:cubicBezTo>
                    <a:pt x="6286" y="5922"/>
                    <a:pt x="6286" y="5928"/>
                    <a:pt x="6290" y="5938"/>
                  </a:cubicBezTo>
                  <a:lnTo>
                    <a:pt x="6296" y="5945"/>
                  </a:lnTo>
                  <a:lnTo>
                    <a:pt x="6300" y="5962"/>
                  </a:lnTo>
                  <a:lnTo>
                    <a:pt x="6313" y="6002"/>
                  </a:lnTo>
                  <a:cubicBezTo>
                    <a:pt x="6313" y="6009"/>
                    <a:pt x="6316" y="6022"/>
                    <a:pt x="6316" y="6029"/>
                  </a:cubicBezTo>
                  <a:cubicBezTo>
                    <a:pt x="6316" y="6042"/>
                    <a:pt x="6320" y="6055"/>
                    <a:pt x="6323" y="6069"/>
                  </a:cubicBezTo>
                  <a:lnTo>
                    <a:pt x="6333" y="6095"/>
                  </a:lnTo>
                  <a:lnTo>
                    <a:pt x="6336" y="6112"/>
                  </a:lnTo>
                  <a:cubicBezTo>
                    <a:pt x="6340" y="6129"/>
                    <a:pt x="6347" y="6146"/>
                    <a:pt x="6350" y="6169"/>
                  </a:cubicBezTo>
                  <a:lnTo>
                    <a:pt x="6357" y="6196"/>
                  </a:lnTo>
                  <a:cubicBezTo>
                    <a:pt x="6367" y="6226"/>
                    <a:pt x="6373" y="6253"/>
                    <a:pt x="6380" y="6279"/>
                  </a:cubicBezTo>
                  <a:lnTo>
                    <a:pt x="6383" y="6296"/>
                  </a:lnTo>
                  <a:cubicBezTo>
                    <a:pt x="6390" y="6320"/>
                    <a:pt x="6397" y="6343"/>
                    <a:pt x="6403" y="6363"/>
                  </a:cubicBezTo>
                  <a:lnTo>
                    <a:pt x="6413" y="6393"/>
                  </a:lnTo>
                  <a:lnTo>
                    <a:pt x="6464" y="6557"/>
                  </a:lnTo>
                  <a:lnTo>
                    <a:pt x="6474" y="6597"/>
                  </a:lnTo>
                  <a:cubicBezTo>
                    <a:pt x="6464" y="6497"/>
                    <a:pt x="6447" y="6403"/>
                    <a:pt x="6433" y="6303"/>
                  </a:cubicBezTo>
                  <a:cubicBezTo>
                    <a:pt x="6430" y="6263"/>
                    <a:pt x="6420" y="6223"/>
                    <a:pt x="6417" y="6186"/>
                  </a:cubicBezTo>
                  <a:cubicBezTo>
                    <a:pt x="6413" y="6162"/>
                    <a:pt x="6413" y="6146"/>
                    <a:pt x="6407" y="6126"/>
                  </a:cubicBezTo>
                  <a:lnTo>
                    <a:pt x="6397" y="6039"/>
                  </a:lnTo>
                  <a:lnTo>
                    <a:pt x="6397" y="6029"/>
                  </a:lnTo>
                  <a:cubicBezTo>
                    <a:pt x="6397" y="6009"/>
                    <a:pt x="6390" y="5985"/>
                    <a:pt x="6383" y="5962"/>
                  </a:cubicBezTo>
                  <a:lnTo>
                    <a:pt x="6370" y="5925"/>
                  </a:lnTo>
                  <a:cubicBezTo>
                    <a:pt x="6367" y="5908"/>
                    <a:pt x="6357" y="5888"/>
                    <a:pt x="6353" y="5871"/>
                  </a:cubicBezTo>
                  <a:lnTo>
                    <a:pt x="6333" y="5811"/>
                  </a:lnTo>
                  <a:lnTo>
                    <a:pt x="6313" y="5754"/>
                  </a:lnTo>
                  <a:cubicBezTo>
                    <a:pt x="6303" y="5724"/>
                    <a:pt x="6296" y="5701"/>
                    <a:pt x="6283" y="5671"/>
                  </a:cubicBezTo>
                  <a:lnTo>
                    <a:pt x="6273" y="5644"/>
                  </a:lnTo>
                  <a:cubicBezTo>
                    <a:pt x="6266" y="5621"/>
                    <a:pt x="6256" y="5601"/>
                    <a:pt x="6250" y="5574"/>
                  </a:cubicBezTo>
                  <a:cubicBezTo>
                    <a:pt x="6250" y="5571"/>
                    <a:pt x="6246" y="5567"/>
                    <a:pt x="6246" y="5561"/>
                  </a:cubicBezTo>
                  <a:lnTo>
                    <a:pt x="6270" y="5561"/>
                  </a:lnTo>
                  <a:cubicBezTo>
                    <a:pt x="6350" y="5554"/>
                    <a:pt x="6417" y="5544"/>
                    <a:pt x="6484" y="5527"/>
                  </a:cubicBezTo>
                  <a:lnTo>
                    <a:pt x="6520" y="5517"/>
                  </a:lnTo>
                  <a:cubicBezTo>
                    <a:pt x="6550" y="5554"/>
                    <a:pt x="6581" y="5591"/>
                    <a:pt x="6611" y="5624"/>
                  </a:cubicBezTo>
                  <a:cubicBezTo>
                    <a:pt x="6627" y="5644"/>
                    <a:pt x="6644" y="5668"/>
                    <a:pt x="6664" y="5691"/>
                  </a:cubicBezTo>
                  <a:cubicBezTo>
                    <a:pt x="6678" y="5708"/>
                    <a:pt x="6694" y="5724"/>
                    <a:pt x="6704" y="5741"/>
                  </a:cubicBezTo>
                  <a:cubicBezTo>
                    <a:pt x="6738" y="5778"/>
                    <a:pt x="6768" y="5821"/>
                    <a:pt x="6798" y="5861"/>
                  </a:cubicBezTo>
                  <a:cubicBezTo>
                    <a:pt x="6831" y="5908"/>
                    <a:pt x="6865" y="5958"/>
                    <a:pt x="6898" y="6005"/>
                  </a:cubicBezTo>
                  <a:lnTo>
                    <a:pt x="6915" y="6029"/>
                  </a:lnTo>
                  <a:cubicBezTo>
                    <a:pt x="6945" y="6072"/>
                    <a:pt x="6972" y="6119"/>
                    <a:pt x="6998" y="6159"/>
                  </a:cubicBezTo>
                  <a:lnTo>
                    <a:pt x="7035" y="6223"/>
                  </a:lnTo>
                  <a:cubicBezTo>
                    <a:pt x="7052" y="6249"/>
                    <a:pt x="7072" y="6279"/>
                    <a:pt x="7089" y="6313"/>
                  </a:cubicBezTo>
                  <a:cubicBezTo>
                    <a:pt x="7112" y="6346"/>
                    <a:pt x="7132" y="6380"/>
                    <a:pt x="7149" y="6416"/>
                  </a:cubicBezTo>
                  <a:cubicBezTo>
                    <a:pt x="7156" y="6433"/>
                    <a:pt x="7169" y="6457"/>
                    <a:pt x="7179" y="6473"/>
                  </a:cubicBezTo>
                  <a:lnTo>
                    <a:pt x="7189" y="6497"/>
                  </a:lnTo>
                  <a:lnTo>
                    <a:pt x="7206" y="6527"/>
                  </a:lnTo>
                  <a:lnTo>
                    <a:pt x="7216" y="6544"/>
                  </a:lnTo>
                  <a:cubicBezTo>
                    <a:pt x="7219" y="6550"/>
                    <a:pt x="7229" y="6564"/>
                    <a:pt x="7233" y="6577"/>
                  </a:cubicBezTo>
                  <a:lnTo>
                    <a:pt x="7253" y="6627"/>
                  </a:lnTo>
                  <a:lnTo>
                    <a:pt x="7256" y="6640"/>
                  </a:lnTo>
                  <a:lnTo>
                    <a:pt x="7266" y="6654"/>
                  </a:lnTo>
                  <a:cubicBezTo>
                    <a:pt x="7269" y="6661"/>
                    <a:pt x="7273" y="6674"/>
                    <a:pt x="7279" y="6681"/>
                  </a:cubicBezTo>
                  <a:lnTo>
                    <a:pt x="7319" y="6788"/>
                  </a:lnTo>
                  <a:cubicBezTo>
                    <a:pt x="7340" y="6844"/>
                    <a:pt x="7363" y="6905"/>
                    <a:pt x="7383" y="6965"/>
                  </a:cubicBezTo>
                  <a:lnTo>
                    <a:pt x="7390" y="6988"/>
                  </a:lnTo>
                  <a:cubicBezTo>
                    <a:pt x="7400" y="7008"/>
                    <a:pt x="7403" y="7028"/>
                    <a:pt x="7413" y="7048"/>
                  </a:cubicBezTo>
                  <a:lnTo>
                    <a:pt x="7420" y="7082"/>
                  </a:lnTo>
                  <a:cubicBezTo>
                    <a:pt x="7430" y="7105"/>
                    <a:pt x="7433" y="7129"/>
                    <a:pt x="7440" y="7149"/>
                  </a:cubicBezTo>
                  <a:lnTo>
                    <a:pt x="7457" y="7229"/>
                  </a:lnTo>
                  <a:cubicBezTo>
                    <a:pt x="7473" y="7299"/>
                    <a:pt x="7483" y="7373"/>
                    <a:pt x="7490" y="7426"/>
                  </a:cubicBezTo>
                  <a:cubicBezTo>
                    <a:pt x="7500" y="7490"/>
                    <a:pt x="7507" y="7560"/>
                    <a:pt x="7517" y="7627"/>
                  </a:cubicBezTo>
                  <a:cubicBezTo>
                    <a:pt x="7523" y="7680"/>
                    <a:pt x="7537" y="7740"/>
                    <a:pt x="7550" y="7794"/>
                  </a:cubicBezTo>
                  <a:lnTo>
                    <a:pt x="7553" y="7824"/>
                  </a:lnTo>
                  <a:lnTo>
                    <a:pt x="7567" y="7884"/>
                  </a:lnTo>
                  <a:lnTo>
                    <a:pt x="7570" y="7918"/>
                  </a:lnTo>
                  <a:cubicBezTo>
                    <a:pt x="7574" y="7941"/>
                    <a:pt x="7580" y="7961"/>
                    <a:pt x="7580" y="7981"/>
                  </a:cubicBezTo>
                  <a:cubicBezTo>
                    <a:pt x="7580" y="7991"/>
                    <a:pt x="7584" y="8001"/>
                    <a:pt x="7584" y="8011"/>
                  </a:cubicBezTo>
                  <a:cubicBezTo>
                    <a:pt x="7587" y="8051"/>
                    <a:pt x="7587" y="8092"/>
                    <a:pt x="7587" y="8132"/>
                  </a:cubicBezTo>
                  <a:cubicBezTo>
                    <a:pt x="7587" y="8162"/>
                    <a:pt x="7584" y="8192"/>
                    <a:pt x="7580" y="8219"/>
                  </a:cubicBezTo>
                  <a:cubicBezTo>
                    <a:pt x="7574" y="8249"/>
                    <a:pt x="7567" y="8279"/>
                    <a:pt x="7564" y="8309"/>
                  </a:cubicBezTo>
                  <a:cubicBezTo>
                    <a:pt x="7557" y="8319"/>
                    <a:pt x="7550" y="8329"/>
                    <a:pt x="7547" y="8342"/>
                  </a:cubicBezTo>
                  <a:lnTo>
                    <a:pt x="7540" y="8346"/>
                  </a:lnTo>
                  <a:cubicBezTo>
                    <a:pt x="7530" y="8369"/>
                    <a:pt x="7513" y="8399"/>
                    <a:pt x="7500" y="8426"/>
                  </a:cubicBezTo>
                  <a:lnTo>
                    <a:pt x="7483" y="8453"/>
                  </a:lnTo>
                  <a:cubicBezTo>
                    <a:pt x="7467" y="8483"/>
                    <a:pt x="7450" y="8509"/>
                    <a:pt x="7433" y="8536"/>
                  </a:cubicBezTo>
                  <a:cubicBezTo>
                    <a:pt x="7416" y="8563"/>
                    <a:pt x="7396" y="8586"/>
                    <a:pt x="7373" y="8616"/>
                  </a:cubicBezTo>
                  <a:lnTo>
                    <a:pt x="7356" y="8643"/>
                  </a:lnTo>
                  <a:lnTo>
                    <a:pt x="7356" y="8643"/>
                  </a:lnTo>
                  <a:lnTo>
                    <a:pt x="7363" y="8636"/>
                  </a:lnTo>
                  <a:lnTo>
                    <a:pt x="7363" y="8636"/>
                  </a:lnTo>
                  <a:cubicBezTo>
                    <a:pt x="7353" y="8650"/>
                    <a:pt x="7340" y="8663"/>
                    <a:pt x="7333" y="8677"/>
                  </a:cubicBezTo>
                  <a:cubicBezTo>
                    <a:pt x="7316" y="8697"/>
                    <a:pt x="7296" y="8720"/>
                    <a:pt x="7279" y="8743"/>
                  </a:cubicBezTo>
                  <a:lnTo>
                    <a:pt x="7269" y="8754"/>
                  </a:lnTo>
                  <a:lnTo>
                    <a:pt x="7202" y="8847"/>
                  </a:lnTo>
                  <a:lnTo>
                    <a:pt x="7199" y="8850"/>
                  </a:lnTo>
                  <a:cubicBezTo>
                    <a:pt x="7186" y="8867"/>
                    <a:pt x="7169" y="8884"/>
                    <a:pt x="7156" y="8901"/>
                  </a:cubicBezTo>
                  <a:cubicBezTo>
                    <a:pt x="7139" y="8917"/>
                    <a:pt x="7119" y="8937"/>
                    <a:pt x="7099" y="8954"/>
                  </a:cubicBezTo>
                  <a:cubicBezTo>
                    <a:pt x="7089" y="8961"/>
                    <a:pt x="7085" y="8964"/>
                    <a:pt x="7079" y="8967"/>
                  </a:cubicBezTo>
                  <a:lnTo>
                    <a:pt x="7072" y="8971"/>
                  </a:lnTo>
                  <a:lnTo>
                    <a:pt x="7035" y="8998"/>
                  </a:lnTo>
                  <a:lnTo>
                    <a:pt x="7012" y="9011"/>
                  </a:lnTo>
                  <a:cubicBezTo>
                    <a:pt x="7002" y="9014"/>
                    <a:pt x="6995" y="9014"/>
                    <a:pt x="6985" y="9018"/>
                  </a:cubicBezTo>
                  <a:cubicBezTo>
                    <a:pt x="6968" y="9021"/>
                    <a:pt x="6952" y="9021"/>
                    <a:pt x="6935" y="9024"/>
                  </a:cubicBezTo>
                  <a:cubicBezTo>
                    <a:pt x="6915" y="9024"/>
                    <a:pt x="6898" y="9031"/>
                    <a:pt x="6878" y="9031"/>
                  </a:cubicBezTo>
                  <a:cubicBezTo>
                    <a:pt x="6851" y="9031"/>
                    <a:pt x="6828" y="9024"/>
                    <a:pt x="6798" y="9021"/>
                  </a:cubicBezTo>
                  <a:cubicBezTo>
                    <a:pt x="6751" y="9014"/>
                    <a:pt x="6711" y="9004"/>
                    <a:pt x="6667" y="8994"/>
                  </a:cubicBezTo>
                  <a:cubicBezTo>
                    <a:pt x="6627" y="8981"/>
                    <a:pt x="6584" y="8964"/>
                    <a:pt x="6544" y="8947"/>
                  </a:cubicBezTo>
                  <a:cubicBezTo>
                    <a:pt x="6504" y="8931"/>
                    <a:pt x="6470" y="8914"/>
                    <a:pt x="6437" y="8897"/>
                  </a:cubicBezTo>
                  <a:cubicBezTo>
                    <a:pt x="6400" y="8877"/>
                    <a:pt x="6370" y="8850"/>
                    <a:pt x="6336" y="8830"/>
                  </a:cubicBezTo>
                  <a:lnTo>
                    <a:pt x="6330" y="8827"/>
                  </a:lnTo>
                  <a:cubicBezTo>
                    <a:pt x="6303" y="8804"/>
                    <a:pt x="6276" y="8784"/>
                    <a:pt x="6250" y="8764"/>
                  </a:cubicBezTo>
                  <a:cubicBezTo>
                    <a:pt x="6200" y="8729"/>
                    <a:pt x="6142" y="8710"/>
                    <a:pt x="6087" y="8710"/>
                  </a:cubicBezTo>
                  <a:cubicBezTo>
                    <a:pt x="6068" y="8710"/>
                    <a:pt x="6050" y="8713"/>
                    <a:pt x="6032" y="8717"/>
                  </a:cubicBezTo>
                  <a:cubicBezTo>
                    <a:pt x="5995" y="8727"/>
                    <a:pt x="5959" y="8743"/>
                    <a:pt x="5919" y="8754"/>
                  </a:cubicBezTo>
                  <a:cubicBezTo>
                    <a:pt x="5895" y="8767"/>
                    <a:pt x="5865" y="8777"/>
                    <a:pt x="5842" y="8787"/>
                  </a:cubicBezTo>
                  <a:cubicBezTo>
                    <a:pt x="5812" y="8800"/>
                    <a:pt x="5781" y="8810"/>
                    <a:pt x="5751" y="8817"/>
                  </a:cubicBezTo>
                  <a:cubicBezTo>
                    <a:pt x="5715" y="8827"/>
                    <a:pt x="5678" y="8830"/>
                    <a:pt x="5641" y="8837"/>
                  </a:cubicBezTo>
                  <a:cubicBezTo>
                    <a:pt x="5614" y="8844"/>
                    <a:pt x="5584" y="8844"/>
                    <a:pt x="5557" y="8844"/>
                  </a:cubicBezTo>
                  <a:cubicBezTo>
                    <a:pt x="5477" y="8837"/>
                    <a:pt x="5400" y="8830"/>
                    <a:pt x="5327" y="8820"/>
                  </a:cubicBezTo>
                  <a:cubicBezTo>
                    <a:pt x="5327" y="8817"/>
                    <a:pt x="5330" y="8817"/>
                    <a:pt x="5330" y="8814"/>
                  </a:cubicBezTo>
                  <a:cubicBezTo>
                    <a:pt x="5343" y="8800"/>
                    <a:pt x="5350" y="8787"/>
                    <a:pt x="5364" y="8770"/>
                  </a:cubicBezTo>
                  <a:cubicBezTo>
                    <a:pt x="5380" y="8750"/>
                    <a:pt x="5394" y="8733"/>
                    <a:pt x="5410" y="8713"/>
                  </a:cubicBezTo>
                  <a:cubicBezTo>
                    <a:pt x="5434" y="8683"/>
                    <a:pt x="5457" y="8650"/>
                    <a:pt x="5477" y="8616"/>
                  </a:cubicBezTo>
                  <a:lnTo>
                    <a:pt x="5551" y="8503"/>
                  </a:lnTo>
                  <a:cubicBezTo>
                    <a:pt x="5581" y="8463"/>
                    <a:pt x="5608" y="8416"/>
                    <a:pt x="5634" y="8369"/>
                  </a:cubicBezTo>
                  <a:lnTo>
                    <a:pt x="5634" y="8369"/>
                  </a:lnTo>
                  <a:cubicBezTo>
                    <a:pt x="5578" y="8443"/>
                    <a:pt x="5514" y="8513"/>
                    <a:pt x="5457" y="8586"/>
                  </a:cubicBezTo>
                  <a:cubicBezTo>
                    <a:pt x="5434" y="8616"/>
                    <a:pt x="5410" y="8643"/>
                    <a:pt x="5390" y="8670"/>
                  </a:cubicBezTo>
                  <a:cubicBezTo>
                    <a:pt x="5350" y="8717"/>
                    <a:pt x="5313" y="8764"/>
                    <a:pt x="5277" y="8804"/>
                  </a:cubicBezTo>
                  <a:lnTo>
                    <a:pt x="5267" y="8814"/>
                  </a:lnTo>
                  <a:lnTo>
                    <a:pt x="5263" y="8814"/>
                  </a:lnTo>
                  <a:cubicBezTo>
                    <a:pt x="5166" y="8797"/>
                    <a:pt x="5073" y="8784"/>
                    <a:pt x="4979" y="8760"/>
                  </a:cubicBezTo>
                  <a:cubicBezTo>
                    <a:pt x="4956" y="8750"/>
                    <a:pt x="4929" y="8743"/>
                    <a:pt x="4909" y="8733"/>
                  </a:cubicBezTo>
                  <a:cubicBezTo>
                    <a:pt x="4875" y="8717"/>
                    <a:pt x="4845" y="8700"/>
                    <a:pt x="4805" y="8680"/>
                  </a:cubicBezTo>
                  <a:cubicBezTo>
                    <a:pt x="4732" y="8636"/>
                    <a:pt x="4665" y="8593"/>
                    <a:pt x="4608" y="8546"/>
                  </a:cubicBezTo>
                  <a:cubicBezTo>
                    <a:pt x="4541" y="8496"/>
                    <a:pt x="4481" y="8443"/>
                    <a:pt x="4414" y="8382"/>
                  </a:cubicBezTo>
                  <a:cubicBezTo>
                    <a:pt x="4387" y="8359"/>
                    <a:pt x="4357" y="8329"/>
                    <a:pt x="4327" y="8302"/>
                  </a:cubicBezTo>
                  <a:cubicBezTo>
                    <a:pt x="4294" y="8275"/>
                    <a:pt x="4260" y="8242"/>
                    <a:pt x="4227" y="8212"/>
                  </a:cubicBezTo>
                  <a:lnTo>
                    <a:pt x="4153" y="8148"/>
                  </a:lnTo>
                  <a:cubicBezTo>
                    <a:pt x="4110" y="8115"/>
                    <a:pt x="4063" y="8081"/>
                    <a:pt x="4009" y="8065"/>
                  </a:cubicBezTo>
                  <a:cubicBezTo>
                    <a:pt x="3960" y="8051"/>
                    <a:pt x="3907" y="8045"/>
                    <a:pt x="3846" y="8045"/>
                  </a:cubicBezTo>
                  <a:cubicBezTo>
                    <a:pt x="3819" y="8045"/>
                    <a:pt x="3791" y="8046"/>
                    <a:pt x="3762" y="8048"/>
                  </a:cubicBezTo>
                  <a:cubicBezTo>
                    <a:pt x="3705" y="8051"/>
                    <a:pt x="3638" y="8065"/>
                    <a:pt x="3568" y="8085"/>
                  </a:cubicBezTo>
                  <a:lnTo>
                    <a:pt x="3505" y="8102"/>
                  </a:lnTo>
                  <a:lnTo>
                    <a:pt x="3368" y="8142"/>
                  </a:lnTo>
                  <a:cubicBezTo>
                    <a:pt x="3304" y="8158"/>
                    <a:pt x="3240" y="8165"/>
                    <a:pt x="3187" y="8175"/>
                  </a:cubicBezTo>
                  <a:lnTo>
                    <a:pt x="3174" y="8175"/>
                  </a:lnTo>
                  <a:cubicBezTo>
                    <a:pt x="3167" y="8175"/>
                    <a:pt x="3160" y="8168"/>
                    <a:pt x="3157" y="8168"/>
                  </a:cubicBezTo>
                  <a:lnTo>
                    <a:pt x="3154" y="8152"/>
                  </a:lnTo>
                  <a:cubicBezTo>
                    <a:pt x="3154" y="8128"/>
                    <a:pt x="3150" y="8108"/>
                    <a:pt x="3150" y="8085"/>
                  </a:cubicBezTo>
                  <a:cubicBezTo>
                    <a:pt x="3150" y="8065"/>
                    <a:pt x="3150" y="8045"/>
                    <a:pt x="3154" y="8025"/>
                  </a:cubicBezTo>
                  <a:cubicBezTo>
                    <a:pt x="3157" y="7998"/>
                    <a:pt x="3160" y="7981"/>
                    <a:pt x="3167" y="7961"/>
                  </a:cubicBezTo>
                  <a:lnTo>
                    <a:pt x="3177" y="7924"/>
                  </a:lnTo>
                  <a:lnTo>
                    <a:pt x="3190" y="7898"/>
                  </a:lnTo>
                  <a:cubicBezTo>
                    <a:pt x="3200" y="7884"/>
                    <a:pt x="3204" y="7878"/>
                    <a:pt x="3210" y="7868"/>
                  </a:cubicBezTo>
                  <a:cubicBezTo>
                    <a:pt x="3224" y="7851"/>
                    <a:pt x="3240" y="7841"/>
                    <a:pt x="3254" y="7824"/>
                  </a:cubicBezTo>
                  <a:lnTo>
                    <a:pt x="3257" y="7817"/>
                  </a:lnTo>
                  <a:cubicBezTo>
                    <a:pt x="3284" y="7794"/>
                    <a:pt x="3307" y="7767"/>
                    <a:pt x="3337" y="7747"/>
                  </a:cubicBezTo>
                  <a:cubicBezTo>
                    <a:pt x="3368" y="7724"/>
                    <a:pt x="3394" y="7697"/>
                    <a:pt x="3428" y="7677"/>
                  </a:cubicBezTo>
                  <a:cubicBezTo>
                    <a:pt x="3454" y="7660"/>
                    <a:pt x="3485" y="7640"/>
                    <a:pt x="3508" y="7623"/>
                  </a:cubicBezTo>
                  <a:cubicBezTo>
                    <a:pt x="3558" y="7590"/>
                    <a:pt x="3608" y="7557"/>
                    <a:pt x="3655" y="7516"/>
                  </a:cubicBezTo>
                  <a:lnTo>
                    <a:pt x="3755" y="7430"/>
                  </a:lnTo>
                  <a:cubicBezTo>
                    <a:pt x="3769" y="7416"/>
                    <a:pt x="3785" y="7406"/>
                    <a:pt x="3795" y="7393"/>
                  </a:cubicBezTo>
                  <a:cubicBezTo>
                    <a:pt x="3852" y="7346"/>
                    <a:pt x="3902" y="7299"/>
                    <a:pt x="3953" y="7262"/>
                  </a:cubicBezTo>
                  <a:lnTo>
                    <a:pt x="3959" y="7256"/>
                  </a:lnTo>
                  <a:cubicBezTo>
                    <a:pt x="4009" y="7216"/>
                    <a:pt x="4060" y="7175"/>
                    <a:pt x="4106" y="7139"/>
                  </a:cubicBezTo>
                  <a:cubicBezTo>
                    <a:pt x="4147" y="7099"/>
                    <a:pt x="4193" y="7062"/>
                    <a:pt x="4240" y="7015"/>
                  </a:cubicBezTo>
                  <a:lnTo>
                    <a:pt x="4243" y="7012"/>
                  </a:lnTo>
                  <a:cubicBezTo>
                    <a:pt x="4243" y="7012"/>
                    <a:pt x="4247" y="7012"/>
                    <a:pt x="4247" y="7008"/>
                  </a:cubicBezTo>
                  <a:lnTo>
                    <a:pt x="4297" y="6958"/>
                  </a:lnTo>
                  <a:lnTo>
                    <a:pt x="4347" y="6908"/>
                  </a:lnTo>
                  <a:cubicBezTo>
                    <a:pt x="4377" y="6875"/>
                    <a:pt x="4407" y="6841"/>
                    <a:pt x="4447" y="6794"/>
                  </a:cubicBezTo>
                  <a:cubicBezTo>
                    <a:pt x="4531" y="6694"/>
                    <a:pt x="4621" y="6594"/>
                    <a:pt x="4705" y="6493"/>
                  </a:cubicBezTo>
                  <a:cubicBezTo>
                    <a:pt x="4775" y="6410"/>
                    <a:pt x="4865" y="6293"/>
                    <a:pt x="4939" y="6169"/>
                  </a:cubicBezTo>
                  <a:cubicBezTo>
                    <a:pt x="4966" y="6112"/>
                    <a:pt x="4999" y="6055"/>
                    <a:pt x="5029" y="5992"/>
                  </a:cubicBezTo>
                  <a:cubicBezTo>
                    <a:pt x="5056" y="5935"/>
                    <a:pt x="5083" y="5871"/>
                    <a:pt x="5109" y="5801"/>
                  </a:cubicBezTo>
                  <a:cubicBezTo>
                    <a:pt x="5133" y="5738"/>
                    <a:pt x="5156" y="5678"/>
                    <a:pt x="5176" y="5617"/>
                  </a:cubicBezTo>
                  <a:cubicBezTo>
                    <a:pt x="5190" y="5584"/>
                    <a:pt x="5196" y="5554"/>
                    <a:pt x="5206" y="5520"/>
                  </a:cubicBezTo>
                  <a:lnTo>
                    <a:pt x="5213" y="5494"/>
                  </a:lnTo>
                  <a:cubicBezTo>
                    <a:pt x="5216" y="5474"/>
                    <a:pt x="5223" y="5454"/>
                    <a:pt x="5230" y="5437"/>
                  </a:cubicBezTo>
                  <a:close/>
                  <a:moveTo>
                    <a:pt x="3862" y="8122"/>
                  </a:moveTo>
                  <a:cubicBezTo>
                    <a:pt x="3879" y="8122"/>
                    <a:pt x="3896" y="8128"/>
                    <a:pt x="3912" y="8128"/>
                  </a:cubicBezTo>
                  <a:cubicBezTo>
                    <a:pt x="3926" y="8132"/>
                    <a:pt x="3943" y="8132"/>
                    <a:pt x="3956" y="8135"/>
                  </a:cubicBezTo>
                  <a:cubicBezTo>
                    <a:pt x="3963" y="8138"/>
                    <a:pt x="3976" y="8145"/>
                    <a:pt x="3986" y="8145"/>
                  </a:cubicBezTo>
                  <a:lnTo>
                    <a:pt x="4009" y="8155"/>
                  </a:lnTo>
                  <a:cubicBezTo>
                    <a:pt x="4023" y="8165"/>
                    <a:pt x="4030" y="8168"/>
                    <a:pt x="4040" y="8178"/>
                  </a:cubicBezTo>
                  <a:cubicBezTo>
                    <a:pt x="4093" y="8222"/>
                    <a:pt x="4143" y="8269"/>
                    <a:pt x="4180" y="8312"/>
                  </a:cubicBezTo>
                  <a:lnTo>
                    <a:pt x="4237" y="8366"/>
                  </a:lnTo>
                  <a:cubicBezTo>
                    <a:pt x="4274" y="8406"/>
                    <a:pt x="4310" y="8446"/>
                    <a:pt x="4347" y="8483"/>
                  </a:cubicBezTo>
                  <a:cubicBezTo>
                    <a:pt x="4404" y="8536"/>
                    <a:pt x="4461" y="8590"/>
                    <a:pt x="4528" y="8647"/>
                  </a:cubicBezTo>
                  <a:cubicBezTo>
                    <a:pt x="4578" y="8687"/>
                    <a:pt x="4631" y="8723"/>
                    <a:pt x="4692" y="8764"/>
                  </a:cubicBezTo>
                  <a:cubicBezTo>
                    <a:pt x="4748" y="8800"/>
                    <a:pt x="4812" y="8837"/>
                    <a:pt x="4879" y="8867"/>
                  </a:cubicBezTo>
                  <a:cubicBezTo>
                    <a:pt x="4946" y="8897"/>
                    <a:pt x="5016" y="8907"/>
                    <a:pt x="5079" y="8921"/>
                  </a:cubicBezTo>
                  <a:cubicBezTo>
                    <a:pt x="5140" y="8934"/>
                    <a:pt x="5210" y="8947"/>
                    <a:pt x="5277" y="8961"/>
                  </a:cubicBezTo>
                  <a:cubicBezTo>
                    <a:pt x="5347" y="8971"/>
                    <a:pt x="5417" y="8981"/>
                    <a:pt x="5474" y="8984"/>
                  </a:cubicBezTo>
                  <a:cubicBezTo>
                    <a:pt x="5522" y="8988"/>
                    <a:pt x="5567" y="8993"/>
                    <a:pt x="5610" y="8993"/>
                  </a:cubicBezTo>
                  <a:cubicBezTo>
                    <a:pt x="5635" y="8993"/>
                    <a:pt x="5660" y="8991"/>
                    <a:pt x="5685" y="8988"/>
                  </a:cubicBezTo>
                  <a:cubicBezTo>
                    <a:pt x="5745" y="8981"/>
                    <a:pt x="5815" y="8971"/>
                    <a:pt x="5878" y="8947"/>
                  </a:cubicBezTo>
                  <a:cubicBezTo>
                    <a:pt x="5912" y="8934"/>
                    <a:pt x="5942" y="8921"/>
                    <a:pt x="5969" y="8907"/>
                  </a:cubicBezTo>
                  <a:lnTo>
                    <a:pt x="5992" y="8901"/>
                  </a:lnTo>
                  <a:cubicBezTo>
                    <a:pt x="6012" y="8894"/>
                    <a:pt x="6029" y="8884"/>
                    <a:pt x="6049" y="8877"/>
                  </a:cubicBezTo>
                  <a:lnTo>
                    <a:pt x="6059" y="8871"/>
                  </a:lnTo>
                  <a:lnTo>
                    <a:pt x="6076" y="8867"/>
                  </a:lnTo>
                  <a:lnTo>
                    <a:pt x="6086" y="8864"/>
                  </a:lnTo>
                  <a:lnTo>
                    <a:pt x="6112" y="8864"/>
                  </a:lnTo>
                  <a:cubicBezTo>
                    <a:pt x="6116" y="8864"/>
                    <a:pt x="6126" y="8867"/>
                    <a:pt x="6129" y="8867"/>
                  </a:cubicBezTo>
                  <a:cubicBezTo>
                    <a:pt x="6136" y="8871"/>
                    <a:pt x="6143" y="8877"/>
                    <a:pt x="6149" y="8877"/>
                  </a:cubicBezTo>
                  <a:cubicBezTo>
                    <a:pt x="6173" y="8894"/>
                    <a:pt x="6196" y="8911"/>
                    <a:pt x="6216" y="8921"/>
                  </a:cubicBezTo>
                  <a:cubicBezTo>
                    <a:pt x="6233" y="8934"/>
                    <a:pt x="6253" y="8951"/>
                    <a:pt x="6270" y="8964"/>
                  </a:cubicBezTo>
                  <a:cubicBezTo>
                    <a:pt x="6320" y="8998"/>
                    <a:pt x="6363" y="9021"/>
                    <a:pt x="6403" y="9038"/>
                  </a:cubicBezTo>
                  <a:cubicBezTo>
                    <a:pt x="6480" y="9071"/>
                    <a:pt x="6544" y="9095"/>
                    <a:pt x="6607" y="9108"/>
                  </a:cubicBezTo>
                  <a:cubicBezTo>
                    <a:pt x="6671" y="9128"/>
                    <a:pt x="6738" y="9135"/>
                    <a:pt x="6801" y="9138"/>
                  </a:cubicBezTo>
                  <a:cubicBezTo>
                    <a:pt x="6835" y="9138"/>
                    <a:pt x="6868" y="9138"/>
                    <a:pt x="6905" y="9135"/>
                  </a:cubicBezTo>
                  <a:cubicBezTo>
                    <a:pt x="6942" y="9131"/>
                    <a:pt x="6975" y="9121"/>
                    <a:pt x="7005" y="9115"/>
                  </a:cubicBezTo>
                  <a:cubicBezTo>
                    <a:pt x="7052" y="9101"/>
                    <a:pt x="7102" y="9071"/>
                    <a:pt x="7146" y="9034"/>
                  </a:cubicBezTo>
                  <a:cubicBezTo>
                    <a:pt x="7162" y="9018"/>
                    <a:pt x="7179" y="9004"/>
                    <a:pt x="7192" y="8988"/>
                  </a:cubicBezTo>
                  <a:cubicBezTo>
                    <a:pt x="7202" y="8981"/>
                    <a:pt x="7212" y="8971"/>
                    <a:pt x="7216" y="8964"/>
                  </a:cubicBezTo>
                  <a:cubicBezTo>
                    <a:pt x="7256" y="8917"/>
                    <a:pt x="7289" y="8857"/>
                    <a:pt x="7323" y="8810"/>
                  </a:cubicBezTo>
                  <a:lnTo>
                    <a:pt x="7326" y="8804"/>
                  </a:lnTo>
                  <a:lnTo>
                    <a:pt x="7336" y="8794"/>
                  </a:lnTo>
                  <a:cubicBezTo>
                    <a:pt x="7350" y="8770"/>
                    <a:pt x="7366" y="8747"/>
                    <a:pt x="7383" y="8727"/>
                  </a:cubicBezTo>
                  <a:cubicBezTo>
                    <a:pt x="7390" y="8717"/>
                    <a:pt x="7393" y="8710"/>
                    <a:pt x="7403" y="8700"/>
                  </a:cubicBezTo>
                  <a:lnTo>
                    <a:pt x="7406" y="8697"/>
                  </a:lnTo>
                  <a:lnTo>
                    <a:pt x="7406" y="8697"/>
                  </a:lnTo>
                  <a:cubicBezTo>
                    <a:pt x="7406" y="8721"/>
                    <a:pt x="7403" y="8730"/>
                    <a:pt x="7400" y="8737"/>
                  </a:cubicBezTo>
                  <a:cubicBezTo>
                    <a:pt x="7386" y="8770"/>
                    <a:pt x="7373" y="8804"/>
                    <a:pt x="7363" y="8844"/>
                  </a:cubicBezTo>
                  <a:lnTo>
                    <a:pt x="7350" y="8887"/>
                  </a:lnTo>
                  <a:lnTo>
                    <a:pt x="7313" y="9001"/>
                  </a:lnTo>
                  <a:cubicBezTo>
                    <a:pt x="7303" y="9031"/>
                    <a:pt x="7289" y="9061"/>
                    <a:pt x="7276" y="9088"/>
                  </a:cubicBezTo>
                  <a:cubicBezTo>
                    <a:pt x="7273" y="9105"/>
                    <a:pt x="7266" y="9118"/>
                    <a:pt x="7256" y="9135"/>
                  </a:cubicBezTo>
                  <a:lnTo>
                    <a:pt x="7249" y="9151"/>
                  </a:lnTo>
                  <a:cubicBezTo>
                    <a:pt x="7239" y="9171"/>
                    <a:pt x="7229" y="9192"/>
                    <a:pt x="7219" y="9215"/>
                  </a:cubicBezTo>
                  <a:cubicBezTo>
                    <a:pt x="7206" y="9235"/>
                    <a:pt x="7196" y="9252"/>
                    <a:pt x="7182" y="9268"/>
                  </a:cubicBezTo>
                  <a:cubicBezTo>
                    <a:pt x="7169" y="9282"/>
                    <a:pt x="7162" y="9295"/>
                    <a:pt x="7149" y="9305"/>
                  </a:cubicBezTo>
                  <a:cubicBezTo>
                    <a:pt x="7136" y="9319"/>
                    <a:pt x="7119" y="9332"/>
                    <a:pt x="7099" y="9349"/>
                  </a:cubicBezTo>
                  <a:cubicBezTo>
                    <a:pt x="7089" y="9355"/>
                    <a:pt x="7079" y="9362"/>
                    <a:pt x="7069" y="9365"/>
                  </a:cubicBezTo>
                  <a:cubicBezTo>
                    <a:pt x="7062" y="9369"/>
                    <a:pt x="7055" y="9372"/>
                    <a:pt x="7049" y="9372"/>
                  </a:cubicBezTo>
                  <a:cubicBezTo>
                    <a:pt x="7035" y="9379"/>
                    <a:pt x="7029" y="9382"/>
                    <a:pt x="7019" y="9382"/>
                  </a:cubicBezTo>
                  <a:cubicBezTo>
                    <a:pt x="6985" y="9389"/>
                    <a:pt x="6948" y="9395"/>
                    <a:pt x="6915" y="9399"/>
                  </a:cubicBezTo>
                  <a:cubicBezTo>
                    <a:pt x="6902" y="9399"/>
                    <a:pt x="6888" y="9402"/>
                    <a:pt x="6878" y="9402"/>
                  </a:cubicBezTo>
                  <a:cubicBezTo>
                    <a:pt x="6855" y="9405"/>
                    <a:pt x="6835" y="9405"/>
                    <a:pt x="6811" y="9409"/>
                  </a:cubicBezTo>
                  <a:cubicBezTo>
                    <a:pt x="6788" y="9416"/>
                    <a:pt x="6768" y="9416"/>
                    <a:pt x="6744" y="9419"/>
                  </a:cubicBezTo>
                  <a:cubicBezTo>
                    <a:pt x="6694" y="9422"/>
                    <a:pt x="6647" y="9426"/>
                    <a:pt x="6601" y="9426"/>
                  </a:cubicBezTo>
                  <a:cubicBezTo>
                    <a:pt x="6554" y="9422"/>
                    <a:pt x="6510" y="9422"/>
                    <a:pt x="6464" y="9416"/>
                  </a:cubicBezTo>
                  <a:lnTo>
                    <a:pt x="6450" y="9416"/>
                  </a:lnTo>
                  <a:cubicBezTo>
                    <a:pt x="6433" y="9409"/>
                    <a:pt x="6417" y="9409"/>
                    <a:pt x="6397" y="9405"/>
                  </a:cubicBezTo>
                  <a:cubicBezTo>
                    <a:pt x="6350" y="9399"/>
                    <a:pt x="6310" y="9389"/>
                    <a:pt x="6263" y="9375"/>
                  </a:cubicBezTo>
                  <a:cubicBezTo>
                    <a:pt x="6183" y="9359"/>
                    <a:pt x="6099" y="9339"/>
                    <a:pt x="6016" y="9325"/>
                  </a:cubicBezTo>
                  <a:cubicBezTo>
                    <a:pt x="5945" y="9315"/>
                    <a:pt x="5885" y="9315"/>
                    <a:pt x="5832" y="9315"/>
                  </a:cubicBezTo>
                  <a:cubicBezTo>
                    <a:pt x="5795" y="9315"/>
                    <a:pt x="5761" y="9319"/>
                    <a:pt x="5725" y="9322"/>
                  </a:cubicBezTo>
                  <a:cubicBezTo>
                    <a:pt x="5695" y="9325"/>
                    <a:pt x="5664" y="9335"/>
                    <a:pt x="5634" y="9339"/>
                  </a:cubicBezTo>
                  <a:lnTo>
                    <a:pt x="5631" y="9339"/>
                  </a:lnTo>
                  <a:cubicBezTo>
                    <a:pt x="5584" y="9349"/>
                    <a:pt x="5544" y="9359"/>
                    <a:pt x="5497" y="9372"/>
                  </a:cubicBezTo>
                  <a:cubicBezTo>
                    <a:pt x="5481" y="9375"/>
                    <a:pt x="5460" y="9382"/>
                    <a:pt x="5444" y="9389"/>
                  </a:cubicBezTo>
                  <a:lnTo>
                    <a:pt x="5343" y="9416"/>
                  </a:lnTo>
                  <a:cubicBezTo>
                    <a:pt x="5313" y="9422"/>
                    <a:pt x="5290" y="9426"/>
                    <a:pt x="5260" y="9436"/>
                  </a:cubicBezTo>
                  <a:cubicBezTo>
                    <a:pt x="5190" y="9456"/>
                    <a:pt x="5129" y="9472"/>
                    <a:pt x="5079" y="9499"/>
                  </a:cubicBezTo>
                  <a:cubicBezTo>
                    <a:pt x="5059" y="9506"/>
                    <a:pt x="5039" y="9519"/>
                    <a:pt x="5016" y="9526"/>
                  </a:cubicBezTo>
                  <a:cubicBezTo>
                    <a:pt x="4979" y="9543"/>
                    <a:pt x="4939" y="9566"/>
                    <a:pt x="4895" y="9583"/>
                  </a:cubicBezTo>
                  <a:cubicBezTo>
                    <a:pt x="4862" y="9593"/>
                    <a:pt x="4832" y="9603"/>
                    <a:pt x="4795" y="9616"/>
                  </a:cubicBezTo>
                  <a:cubicBezTo>
                    <a:pt x="4742" y="9629"/>
                    <a:pt x="4695" y="9636"/>
                    <a:pt x="4645" y="9643"/>
                  </a:cubicBezTo>
                  <a:cubicBezTo>
                    <a:pt x="4628" y="9643"/>
                    <a:pt x="4611" y="9650"/>
                    <a:pt x="4591" y="9650"/>
                  </a:cubicBezTo>
                  <a:cubicBezTo>
                    <a:pt x="4574" y="9650"/>
                    <a:pt x="4558" y="9650"/>
                    <a:pt x="4541" y="9643"/>
                  </a:cubicBezTo>
                  <a:cubicBezTo>
                    <a:pt x="4528" y="9640"/>
                    <a:pt x="4521" y="9640"/>
                    <a:pt x="4508" y="9636"/>
                  </a:cubicBezTo>
                  <a:cubicBezTo>
                    <a:pt x="4491" y="9633"/>
                    <a:pt x="4474" y="9623"/>
                    <a:pt x="4457" y="9619"/>
                  </a:cubicBezTo>
                  <a:cubicBezTo>
                    <a:pt x="4437" y="9609"/>
                    <a:pt x="4421" y="9603"/>
                    <a:pt x="4397" y="9589"/>
                  </a:cubicBezTo>
                  <a:cubicBezTo>
                    <a:pt x="4340" y="9553"/>
                    <a:pt x="4280" y="9516"/>
                    <a:pt x="4227" y="9472"/>
                  </a:cubicBezTo>
                  <a:cubicBezTo>
                    <a:pt x="4207" y="9456"/>
                    <a:pt x="4190" y="9439"/>
                    <a:pt x="4173" y="9422"/>
                  </a:cubicBezTo>
                  <a:cubicBezTo>
                    <a:pt x="4136" y="9385"/>
                    <a:pt x="4103" y="9339"/>
                    <a:pt x="4060" y="9288"/>
                  </a:cubicBezTo>
                  <a:lnTo>
                    <a:pt x="4056" y="9285"/>
                  </a:lnTo>
                  <a:cubicBezTo>
                    <a:pt x="4046" y="9272"/>
                    <a:pt x="4040" y="9262"/>
                    <a:pt x="4026" y="9245"/>
                  </a:cubicBezTo>
                  <a:lnTo>
                    <a:pt x="4003" y="9205"/>
                  </a:lnTo>
                  <a:cubicBezTo>
                    <a:pt x="3993" y="9188"/>
                    <a:pt x="3986" y="9168"/>
                    <a:pt x="3976" y="9151"/>
                  </a:cubicBezTo>
                  <a:cubicBezTo>
                    <a:pt x="3973" y="9135"/>
                    <a:pt x="3963" y="9115"/>
                    <a:pt x="3959" y="9098"/>
                  </a:cubicBezTo>
                  <a:cubicBezTo>
                    <a:pt x="3956" y="9085"/>
                    <a:pt x="3956" y="9071"/>
                    <a:pt x="3953" y="9058"/>
                  </a:cubicBezTo>
                  <a:cubicBezTo>
                    <a:pt x="3946" y="9041"/>
                    <a:pt x="3943" y="9021"/>
                    <a:pt x="3939" y="9004"/>
                  </a:cubicBezTo>
                  <a:cubicBezTo>
                    <a:pt x="3929" y="8971"/>
                    <a:pt x="3912" y="8937"/>
                    <a:pt x="3892" y="8914"/>
                  </a:cubicBezTo>
                  <a:cubicBezTo>
                    <a:pt x="3872" y="8884"/>
                    <a:pt x="3846" y="8857"/>
                    <a:pt x="3809" y="8830"/>
                  </a:cubicBezTo>
                  <a:cubicBezTo>
                    <a:pt x="3762" y="8790"/>
                    <a:pt x="3712" y="8754"/>
                    <a:pt x="3655" y="8707"/>
                  </a:cubicBezTo>
                  <a:cubicBezTo>
                    <a:pt x="3595" y="8667"/>
                    <a:pt x="3545" y="8630"/>
                    <a:pt x="3501" y="8600"/>
                  </a:cubicBezTo>
                  <a:lnTo>
                    <a:pt x="3474" y="8583"/>
                  </a:lnTo>
                  <a:cubicBezTo>
                    <a:pt x="3458" y="8570"/>
                    <a:pt x="3438" y="8556"/>
                    <a:pt x="3421" y="8546"/>
                  </a:cubicBezTo>
                  <a:cubicBezTo>
                    <a:pt x="3394" y="8530"/>
                    <a:pt x="3371" y="8506"/>
                    <a:pt x="3344" y="8489"/>
                  </a:cubicBezTo>
                  <a:cubicBezTo>
                    <a:pt x="3334" y="8479"/>
                    <a:pt x="3321" y="8469"/>
                    <a:pt x="3307" y="8456"/>
                  </a:cubicBezTo>
                  <a:cubicBezTo>
                    <a:pt x="3287" y="8433"/>
                    <a:pt x="3261" y="8406"/>
                    <a:pt x="3237" y="8369"/>
                  </a:cubicBezTo>
                  <a:cubicBezTo>
                    <a:pt x="3224" y="8352"/>
                    <a:pt x="3210" y="8332"/>
                    <a:pt x="3204" y="8316"/>
                  </a:cubicBezTo>
                  <a:cubicBezTo>
                    <a:pt x="3194" y="8299"/>
                    <a:pt x="3187" y="8279"/>
                    <a:pt x="3177" y="8262"/>
                  </a:cubicBezTo>
                  <a:cubicBezTo>
                    <a:pt x="3174" y="8252"/>
                    <a:pt x="3170" y="8239"/>
                    <a:pt x="3170" y="8232"/>
                  </a:cubicBezTo>
                  <a:lnTo>
                    <a:pt x="3174" y="8232"/>
                  </a:lnTo>
                  <a:cubicBezTo>
                    <a:pt x="3187" y="8232"/>
                    <a:pt x="3204" y="8232"/>
                    <a:pt x="3217" y="8229"/>
                  </a:cubicBezTo>
                  <a:lnTo>
                    <a:pt x="3220" y="8229"/>
                  </a:lnTo>
                  <a:lnTo>
                    <a:pt x="3240" y="8222"/>
                  </a:lnTo>
                  <a:lnTo>
                    <a:pt x="3261" y="8219"/>
                  </a:lnTo>
                  <a:cubicBezTo>
                    <a:pt x="3307" y="8215"/>
                    <a:pt x="3354" y="8205"/>
                    <a:pt x="3408" y="8195"/>
                  </a:cubicBezTo>
                  <a:lnTo>
                    <a:pt x="3521" y="8168"/>
                  </a:lnTo>
                  <a:cubicBezTo>
                    <a:pt x="3585" y="8155"/>
                    <a:pt x="3645" y="8138"/>
                    <a:pt x="3712" y="8132"/>
                  </a:cubicBezTo>
                  <a:cubicBezTo>
                    <a:pt x="3762" y="8128"/>
                    <a:pt x="3809" y="8122"/>
                    <a:pt x="3856" y="8122"/>
                  </a:cubicBezTo>
                  <a:close/>
                  <a:moveTo>
                    <a:pt x="7600" y="0"/>
                  </a:moveTo>
                  <a:cubicBezTo>
                    <a:pt x="7570" y="0"/>
                    <a:pt x="7547" y="0"/>
                    <a:pt x="7517" y="4"/>
                  </a:cubicBezTo>
                  <a:cubicBezTo>
                    <a:pt x="7463" y="7"/>
                    <a:pt x="7406" y="10"/>
                    <a:pt x="7356" y="24"/>
                  </a:cubicBezTo>
                  <a:cubicBezTo>
                    <a:pt x="7286" y="37"/>
                    <a:pt x="7216" y="57"/>
                    <a:pt x="7162" y="107"/>
                  </a:cubicBezTo>
                  <a:cubicBezTo>
                    <a:pt x="7119" y="144"/>
                    <a:pt x="7089" y="191"/>
                    <a:pt x="7055" y="238"/>
                  </a:cubicBezTo>
                  <a:cubicBezTo>
                    <a:pt x="7029" y="285"/>
                    <a:pt x="6998" y="335"/>
                    <a:pt x="6968" y="378"/>
                  </a:cubicBezTo>
                  <a:cubicBezTo>
                    <a:pt x="6945" y="425"/>
                    <a:pt x="6918" y="475"/>
                    <a:pt x="6895" y="525"/>
                  </a:cubicBezTo>
                  <a:cubicBezTo>
                    <a:pt x="6868" y="576"/>
                    <a:pt x="6848" y="626"/>
                    <a:pt x="6828" y="676"/>
                  </a:cubicBezTo>
                  <a:cubicBezTo>
                    <a:pt x="6805" y="726"/>
                    <a:pt x="6788" y="776"/>
                    <a:pt x="6768" y="826"/>
                  </a:cubicBezTo>
                  <a:lnTo>
                    <a:pt x="6718" y="927"/>
                  </a:lnTo>
                  <a:cubicBezTo>
                    <a:pt x="6678" y="993"/>
                    <a:pt x="6631" y="1060"/>
                    <a:pt x="6581" y="1124"/>
                  </a:cubicBezTo>
                  <a:cubicBezTo>
                    <a:pt x="6560" y="1147"/>
                    <a:pt x="6537" y="1177"/>
                    <a:pt x="6514" y="1204"/>
                  </a:cubicBezTo>
                  <a:cubicBezTo>
                    <a:pt x="6494" y="1227"/>
                    <a:pt x="6470" y="1254"/>
                    <a:pt x="6450" y="1281"/>
                  </a:cubicBezTo>
                  <a:cubicBezTo>
                    <a:pt x="6417" y="1328"/>
                    <a:pt x="6393" y="1378"/>
                    <a:pt x="6370" y="1431"/>
                  </a:cubicBezTo>
                  <a:cubicBezTo>
                    <a:pt x="6350" y="1482"/>
                    <a:pt x="6343" y="1538"/>
                    <a:pt x="6336" y="1592"/>
                  </a:cubicBezTo>
                  <a:cubicBezTo>
                    <a:pt x="6333" y="1645"/>
                    <a:pt x="6330" y="1696"/>
                    <a:pt x="6323" y="1749"/>
                  </a:cubicBezTo>
                  <a:cubicBezTo>
                    <a:pt x="6320" y="1806"/>
                    <a:pt x="6316" y="1859"/>
                    <a:pt x="6306" y="1913"/>
                  </a:cubicBezTo>
                  <a:cubicBezTo>
                    <a:pt x="6306" y="1923"/>
                    <a:pt x="6303" y="1930"/>
                    <a:pt x="6303" y="1940"/>
                  </a:cubicBezTo>
                  <a:cubicBezTo>
                    <a:pt x="6300" y="1956"/>
                    <a:pt x="6300" y="1966"/>
                    <a:pt x="6296" y="1983"/>
                  </a:cubicBezTo>
                  <a:cubicBezTo>
                    <a:pt x="6286" y="2040"/>
                    <a:pt x="6280" y="2097"/>
                    <a:pt x="6270" y="2150"/>
                  </a:cubicBezTo>
                  <a:cubicBezTo>
                    <a:pt x="6266" y="2210"/>
                    <a:pt x="6263" y="2267"/>
                    <a:pt x="6266" y="2327"/>
                  </a:cubicBezTo>
                  <a:cubicBezTo>
                    <a:pt x="6266" y="2441"/>
                    <a:pt x="6270" y="2548"/>
                    <a:pt x="6270" y="2662"/>
                  </a:cubicBezTo>
                  <a:lnTo>
                    <a:pt x="6270" y="2679"/>
                  </a:lnTo>
                  <a:lnTo>
                    <a:pt x="6270" y="2695"/>
                  </a:lnTo>
                  <a:lnTo>
                    <a:pt x="6270" y="2702"/>
                  </a:lnTo>
                  <a:cubicBezTo>
                    <a:pt x="6270" y="2729"/>
                    <a:pt x="6266" y="2752"/>
                    <a:pt x="6266" y="2779"/>
                  </a:cubicBezTo>
                  <a:cubicBezTo>
                    <a:pt x="6266" y="2799"/>
                    <a:pt x="6263" y="2826"/>
                    <a:pt x="6260" y="2846"/>
                  </a:cubicBezTo>
                  <a:cubicBezTo>
                    <a:pt x="6253" y="2862"/>
                    <a:pt x="6253" y="2882"/>
                    <a:pt x="6250" y="2899"/>
                  </a:cubicBezTo>
                  <a:lnTo>
                    <a:pt x="6236" y="2949"/>
                  </a:lnTo>
                  <a:cubicBezTo>
                    <a:pt x="6233" y="2966"/>
                    <a:pt x="6229" y="2983"/>
                    <a:pt x="6219" y="2996"/>
                  </a:cubicBezTo>
                  <a:cubicBezTo>
                    <a:pt x="6213" y="3013"/>
                    <a:pt x="6209" y="3026"/>
                    <a:pt x="6196" y="3043"/>
                  </a:cubicBezTo>
                  <a:cubicBezTo>
                    <a:pt x="6193" y="3050"/>
                    <a:pt x="6186" y="3053"/>
                    <a:pt x="6183" y="3063"/>
                  </a:cubicBezTo>
                  <a:cubicBezTo>
                    <a:pt x="6179" y="3066"/>
                    <a:pt x="6176" y="3076"/>
                    <a:pt x="6166" y="3080"/>
                  </a:cubicBezTo>
                  <a:lnTo>
                    <a:pt x="6153" y="3030"/>
                  </a:lnTo>
                  <a:cubicBezTo>
                    <a:pt x="6129" y="2936"/>
                    <a:pt x="6102" y="2849"/>
                    <a:pt x="6082" y="2759"/>
                  </a:cubicBezTo>
                  <a:cubicBezTo>
                    <a:pt x="6062" y="2675"/>
                    <a:pt x="6032" y="2592"/>
                    <a:pt x="6012" y="2508"/>
                  </a:cubicBezTo>
                  <a:lnTo>
                    <a:pt x="5999" y="2458"/>
                  </a:lnTo>
                  <a:lnTo>
                    <a:pt x="5999" y="2451"/>
                  </a:lnTo>
                  <a:lnTo>
                    <a:pt x="5999" y="2444"/>
                  </a:lnTo>
                  <a:lnTo>
                    <a:pt x="5999" y="2434"/>
                  </a:lnTo>
                  <a:lnTo>
                    <a:pt x="5999" y="2431"/>
                  </a:lnTo>
                  <a:cubicBezTo>
                    <a:pt x="5985" y="2384"/>
                    <a:pt x="5975" y="2344"/>
                    <a:pt x="5962" y="2297"/>
                  </a:cubicBezTo>
                  <a:cubicBezTo>
                    <a:pt x="5949" y="2257"/>
                    <a:pt x="5932" y="2214"/>
                    <a:pt x="5915" y="2174"/>
                  </a:cubicBezTo>
                  <a:cubicBezTo>
                    <a:pt x="5898" y="2130"/>
                    <a:pt x="5882" y="2090"/>
                    <a:pt x="5865" y="2050"/>
                  </a:cubicBezTo>
                  <a:cubicBezTo>
                    <a:pt x="5848" y="2010"/>
                    <a:pt x="5832" y="1973"/>
                    <a:pt x="5812" y="1930"/>
                  </a:cubicBezTo>
                  <a:lnTo>
                    <a:pt x="5761" y="1816"/>
                  </a:lnTo>
                  <a:cubicBezTo>
                    <a:pt x="5748" y="1782"/>
                    <a:pt x="5735" y="1746"/>
                    <a:pt x="5725" y="1709"/>
                  </a:cubicBezTo>
                  <a:cubicBezTo>
                    <a:pt x="5711" y="1672"/>
                    <a:pt x="5695" y="1632"/>
                    <a:pt x="5678" y="1595"/>
                  </a:cubicBezTo>
                  <a:cubicBezTo>
                    <a:pt x="5661" y="1562"/>
                    <a:pt x="5644" y="1525"/>
                    <a:pt x="5618" y="1492"/>
                  </a:cubicBezTo>
                  <a:cubicBezTo>
                    <a:pt x="5594" y="1458"/>
                    <a:pt x="5574" y="1425"/>
                    <a:pt x="5547" y="1391"/>
                  </a:cubicBezTo>
                  <a:lnTo>
                    <a:pt x="5534" y="1378"/>
                  </a:lnTo>
                  <a:lnTo>
                    <a:pt x="5541" y="1381"/>
                  </a:lnTo>
                  <a:cubicBezTo>
                    <a:pt x="5534" y="1378"/>
                    <a:pt x="5534" y="1375"/>
                    <a:pt x="5531" y="1371"/>
                  </a:cubicBezTo>
                  <a:cubicBezTo>
                    <a:pt x="5527" y="1365"/>
                    <a:pt x="5527" y="1358"/>
                    <a:pt x="5524" y="1355"/>
                  </a:cubicBezTo>
                  <a:cubicBezTo>
                    <a:pt x="5514" y="1328"/>
                    <a:pt x="5501" y="1304"/>
                    <a:pt x="5491" y="1278"/>
                  </a:cubicBezTo>
                  <a:cubicBezTo>
                    <a:pt x="5464" y="1224"/>
                    <a:pt x="5440" y="1171"/>
                    <a:pt x="5410" y="1120"/>
                  </a:cubicBezTo>
                  <a:cubicBezTo>
                    <a:pt x="5394" y="1094"/>
                    <a:pt x="5380" y="1064"/>
                    <a:pt x="5364" y="1040"/>
                  </a:cubicBezTo>
                  <a:cubicBezTo>
                    <a:pt x="5347" y="1013"/>
                    <a:pt x="5330" y="990"/>
                    <a:pt x="5313" y="960"/>
                  </a:cubicBezTo>
                  <a:cubicBezTo>
                    <a:pt x="5283" y="913"/>
                    <a:pt x="5250" y="870"/>
                    <a:pt x="5216" y="826"/>
                  </a:cubicBezTo>
                  <a:cubicBezTo>
                    <a:pt x="5213" y="823"/>
                    <a:pt x="5210" y="813"/>
                    <a:pt x="5206" y="810"/>
                  </a:cubicBezTo>
                  <a:lnTo>
                    <a:pt x="5206" y="810"/>
                  </a:lnTo>
                  <a:lnTo>
                    <a:pt x="5210" y="813"/>
                  </a:lnTo>
                  <a:cubicBezTo>
                    <a:pt x="5200" y="803"/>
                    <a:pt x="5193" y="793"/>
                    <a:pt x="5186" y="786"/>
                  </a:cubicBezTo>
                  <a:cubicBezTo>
                    <a:pt x="5186" y="786"/>
                    <a:pt x="5183" y="779"/>
                    <a:pt x="5180" y="773"/>
                  </a:cubicBezTo>
                  <a:cubicBezTo>
                    <a:pt x="5180" y="773"/>
                    <a:pt x="5180" y="769"/>
                    <a:pt x="5176" y="769"/>
                  </a:cubicBezTo>
                  <a:lnTo>
                    <a:pt x="5089" y="656"/>
                  </a:lnTo>
                  <a:cubicBezTo>
                    <a:pt x="5059" y="619"/>
                    <a:pt x="5026" y="586"/>
                    <a:pt x="4992" y="545"/>
                  </a:cubicBezTo>
                  <a:cubicBezTo>
                    <a:pt x="4922" y="475"/>
                    <a:pt x="4832" y="405"/>
                    <a:pt x="4732" y="388"/>
                  </a:cubicBezTo>
                  <a:cubicBezTo>
                    <a:pt x="4688" y="378"/>
                    <a:pt x="4638" y="375"/>
                    <a:pt x="4591" y="372"/>
                  </a:cubicBezTo>
                  <a:cubicBezTo>
                    <a:pt x="4550" y="369"/>
                    <a:pt x="4510" y="365"/>
                    <a:pt x="4471" y="365"/>
                  </a:cubicBezTo>
                  <a:cubicBezTo>
                    <a:pt x="4454" y="365"/>
                    <a:pt x="4437" y="366"/>
                    <a:pt x="4421" y="368"/>
                  </a:cubicBezTo>
                  <a:cubicBezTo>
                    <a:pt x="4361" y="372"/>
                    <a:pt x="4297" y="378"/>
                    <a:pt x="4240" y="392"/>
                  </a:cubicBezTo>
                  <a:cubicBezTo>
                    <a:pt x="4130" y="408"/>
                    <a:pt x="4016" y="422"/>
                    <a:pt x="3906" y="438"/>
                  </a:cubicBezTo>
                  <a:cubicBezTo>
                    <a:pt x="3826" y="445"/>
                    <a:pt x="3752" y="455"/>
                    <a:pt x="3672" y="462"/>
                  </a:cubicBezTo>
                  <a:cubicBezTo>
                    <a:pt x="3638" y="469"/>
                    <a:pt x="3608" y="472"/>
                    <a:pt x="3575" y="475"/>
                  </a:cubicBezTo>
                  <a:cubicBezTo>
                    <a:pt x="3551" y="479"/>
                    <a:pt x="3521" y="485"/>
                    <a:pt x="3495" y="489"/>
                  </a:cubicBezTo>
                  <a:cubicBezTo>
                    <a:pt x="3421" y="505"/>
                    <a:pt x="3344" y="529"/>
                    <a:pt x="3277" y="572"/>
                  </a:cubicBezTo>
                  <a:cubicBezTo>
                    <a:pt x="3244" y="592"/>
                    <a:pt x="3207" y="619"/>
                    <a:pt x="3177" y="646"/>
                  </a:cubicBezTo>
                  <a:cubicBezTo>
                    <a:pt x="3150" y="672"/>
                    <a:pt x="3123" y="703"/>
                    <a:pt x="3103" y="729"/>
                  </a:cubicBezTo>
                  <a:cubicBezTo>
                    <a:pt x="3053" y="793"/>
                    <a:pt x="3020" y="863"/>
                    <a:pt x="2986" y="937"/>
                  </a:cubicBezTo>
                  <a:cubicBezTo>
                    <a:pt x="2956" y="993"/>
                    <a:pt x="2930" y="1057"/>
                    <a:pt x="2896" y="1110"/>
                  </a:cubicBezTo>
                  <a:cubicBezTo>
                    <a:pt x="2889" y="1127"/>
                    <a:pt x="2876" y="1144"/>
                    <a:pt x="2863" y="1157"/>
                  </a:cubicBezTo>
                  <a:cubicBezTo>
                    <a:pt x="2856" y="1164"/>
                    <a:pt x="2846" y="1177"/>
                    <a:pt x="2839" y="1187"/>
                  </a:cubicBezTo>
                  <a:cubicBezTo>
                    <a:pt x="2829" y="1194"/>
                    <a:pt x="2823" y="1197"/>
                    <a:pt x="2812" y="1207"/>
                  </a:cubicBezTo>
                  <a:cubicBezTo>
                    <a:pt x="2802" y="1214"/>
                    <a:pt x="2786" y="1227"/>
                    <a:pt x="2769" y="1237"/>
                  </a:cubicBezTo>
                  <a:cubicBezTo>
                    <a:pt x="2752" y="1244"/>
                    <a:pt x="2739" y="1254"/>
                    <a:pt x="2722" y="1258"/>
                  </a:cubicBezTo>
                  <a:lnTo>
                    <a:pt x="2685" y="1271"/>
                  </a:lnTo>
                  <a:cubicBezTo>
                    <a:pt x="2669" y="1274"/>
                    <a:pt x="2652" y="1274"/>
                    <a:pt x="2635" y="1278"/>
                  </a:cubicBezTo>
                  <a:cubicBezTo>
                    <a:pt x="2595" y="1281"/>
                    <a:pt x="2565" y="1281"/>
                    <a:pt x="2525" y="1281"/>
                  </a:cubicBezTo>
                  <a:cubicBezTo>
                    <a:pt x="2448" y="1288"/>
                    <a:pt x="2371" y="1298"/>
                    <a:pt x="2298" y="1331"/>
                  </a:cubicBezTo>
                  <a:cubicBezTo>
                    <a:pt x="2221" y="1365"/>
                    <a:pt x="2154" y="1411"/>
                    <a:pt x="2100" y="1475"/>
                  </a:cubicBezTo>
                  <a:cubicBezTo>
                    <a:pt x="2047" y="1538"/>
                    <a:pt x="2003" y="1609"/>
                    <a:pt x="1980" y="1689"/>
                  </a:cubicBezTo>
                  <a:cubicBezTo>
                    <a:pt x="1953" y="1766"/>
                    <a:pt x="1947" y="1846"/>
                    <a:pt x="1947" y="1926"/>
                  </a:cubicBezTo>
                  <a:cubicBezTo>
                    <a:pt x="1947" y="1966"/>
                    <a:pt x="1950" y="2010"/>
                    <a:pt x="1953" y="2050"/>
                  </a:cubicBezTo>
                  <a:cubicBezTo>
                    <a:pt x="1957" y="2090"/>
                    <a:pt x="1960" y="2124"/>
                    <a:pt x="1973" y="2160"/>
                  </a:cubicBezTo>
                  <a:cubicBezTo>
                    <a:pt x="1987" y="2207"/>
                    <a:pt x="2010" y="2247"/>
                    <a:pt x="2033" y="2291"/>
                  </a:cubicBezTo>
                  <a:cubicBezTo>
                    <a:pt x="2054" y="2327"/>
                    <a:pt x="2070" y="2361"/>
                    <a:pt x="2094" y="2394"/>
                  </a:cubicBezTo>
                  <a:cubicBezTo>
                    <a:pt x="2117" y="2418"/>
                    <a:pt x="2134" y="2448"/>
                    <a:pt x="2154" y="2475"/>
                  </a:cubicBezTo>
                  <a:cubicBezTo>
                    <a:pt x="2174" y="2495"/>
                    <a:pt x="2191" y="2515"/>
                    <a:pt x="2214" y="2535"/>
                  </a:cubicBezTo>
                  <a:cubicBezTo>
                    <a:pt x="2254" y="2582"/>
                    <a:pt x="2301" y="2625"/>
                    <a:pt x="2341" y="2665"/>
                  </a:cubicBezTo>
                  <a:cubicBezTo>
                    <a:pt x="2358" y="2682"/>
                    <a:pt x="2375" y="2695"/>
                    <a:pt x="2391" y="2712"/>
                  </a:cubicBezTo>
                  <a:cubicBezTo>
                    <a:pt x="2411" y="2732"/>
                    <a:pt x="2435" y="2749"/>
                    <a:pt x="2458" y="2769"/>
                  </a:cubicBezTo>
                  <a:cubicBezTo>
                    <a:pt x="2485" y="2792"/>
                    <a:pt x="2508" y="2809"/>
                    <a:pt x="2535" y="2829"/>
                  </a:cubicBezTo>
                  <a:cubicBezTo>
                    <a:pt x="2572" y="2859"/>
                    <a:pt x="2609" y="2882"/>
                    <a:pt x="2642" y="2909"/>
                  </a:cubicBezTo>
                  <a:cubicBezTo>
                    <a:pt x="2676" y="2934"/>
                    <a:pt x="2713" y="2959"/>
                    <a:pt x="2748" y="2986"/>
                  </a:cubicBezTo>
                  <a:lnTo>
                    <a:pt x="2748" y="2986"/>
                  </a:lnTo>
                  <a:cubicBezTo>
                    <a:pt x="2747" y="2986"/>
                    <a:pt x="2746" y="2986"/>
                    <a:pt x="2746" y="2986"/>
                  </a:cubicBezTo>
                  <a:cubicBezTo>
                    <a:pt x="2772" y="3010"/>
                    <a:pt x="2802" y="3030"/>
                    <a:pt x="2829" y="3053"/>
                  </a:cubicBezTo>
                  <a:cubicBezTo>
                    <a:pt x="2856" y="3076"/>
                    <a:pt x="2879" y="3093"/>
                    <a:pt x="2909" y="3117"/>
                  </a:cubicBezTo>
                  <a:cubicBezTo>
                    <a:pt x="2966" y="3163"/>
                    <a:pt x="3023" y="3203"/>
                    <a:pt x="3073" y="3247"/>
                  </a:cubicBezTo>
                  <a:lnTo>
                    <a:pt x="3123" y="3284"/>
                  </a:lnTo>
                  <a:cubicBezTo>
                    <a:pt x="3154" y="3310"/>
                    <a:pt x="3187" y="3334"/>
                    <a:pt x="3214" y="3361"/>
                  </a:cubicBezTo>
                  <a:cubicBezTo>
                    <a:pt x="3304" y="3434"/>
                    <a:pt x="3388" y="3511"/>
                    <a:pt x="3474" y="3585"/>
                  </a:cubicBezTo>
                  <a:cubicBezTo>
                    <a:pt x="3561" y="3661"/>
                    <a:pt x="3655" y="3732"/>
                    <a:pt x="3749" y="3799"/>
                  </a:cubicBezTo>
                  <a:lnTo>
                    <a:pt x="3899" y="3899"/>
                  </a:lnTo>
                  <a:cubicBezTo>
                    <a:pt x="3923" y="3912"/>
                    <a:pt x="3946" y="3929"/>
                    <a:pt x="3966" y="3939"/>
                  </a:cubicBezTo>
                  <a:cubicBezTo>
                    <a:pt x="4009" y="3966"/>
                    <a:pt x="4056" y="3989"/>
                    <a:pt x="4096" y="4006"/>
                  </a:cubicBezTo>
                  <a:cubicBezTo>
                    <a:pt x="4130" y="4019"/>
                    <a:pt x="4163" y="4033"/>
                    <a:pt x="4200" y="4039"/>
                  </a:cubicBezTo>
                  <a:cubicBezTo>
                    <a:pt x="4217" y="4046"/>
                    <a:pt x="4233" y="4049"/>
                    <a:pt x="4247" y="4049"/>
                  </a:cubicBezTo>
                  <a:cubicBezTo>
                    <a:pt x="4264" y="4053"/>
                    <a:pt x="4277" y="4053"/>
                    <a:pt x="4294" y="4056"/>
                  </a:cubicBezTo>
                  <a:cubicBezTo>
                    <a:pt x="4314" y="4063"/>
                    <a:pt x="4334" y="4066"/>
                    <a:pt x="4357" y="4066"/>
                  </a:cubicBezTo>
                  <a:lnTo>
                    <a:pt x="4411" y="4066"/>
                  </a:lnTo>
                  <a:cubicBezTo>
                    <a:pt x="4431" y="4066"/>
                    <a:pt x="4447" y="4066"/>
                    <a:pt x="4467" y="4063"/>
                  </a:cubicBezTo>
                  <a:lnTo>
                    <a:pt x="4478" y="4063"/>
                  </a:lnTo>
                  <a:cubicBezTo>
                    <a:pt x="4467" y="4096"/>
                    <a:pt x="4461" y="4123"/>
                    <a:pt x="4457" y="4156"/>
                  </a:cubicBezTo>
                  <a:cubicBezTo>
                    <a:pt x="4444" y="4153"/>
                    <a:pt x="4427" y="4153"/>
                    <a:pt x="4414" y="4150"/>
                  </a:cubicBezTo>
                  <a:cubicBezTo>
                    <a:pt x="4334" y="4123"/>
                    <a:pt x="4260" y="4096"/>
                    <a:pt x="4177" y="4063"/>
                  </a:cubicBezTo>
                  <a:cubicBezTo>
                    <a:pt x="4066" y="4016"/>
                    <a:pt x="3959" y="3962"/>
                    <a:pt x="3849" y="3916"/>
                  </a:cubicBezTo>
                  <a:cubicBezTo>
                    <a:pt x="3749" y="3872"/>
                    <a:pt x="3648" y="3832"/>
                    <a:pt x="3545" y="3789"/>
                  </a:cubicBezTo>
                  <a:cubicBezTo>
                    <a:pt x="3495" y="3765"/>
                    <a:pt x="3441" y="3745"/>
                    <a:pt x="3391" y="3718"/>
                  </a:cubicBezTo>
                  <a:cubicBezTo>
                    <a:pt x="3337" y="3688"/>
                    <a:pt x="3281" y="3661"/>
                    <a:pt x="3227" y="3628"/>
                  </a:cubicBezTo>
                  <a:lnTo>
                    <a:pt x="3127" y="3565"/>
                  </a:lnTo>
                  <a:cubicBezTo>
                    <a:pt x="3113" y="3554"/>
                    <a:pt x="3103" y="3548"/>
                    <a:pt x="3087" y="3534"/>
                  </a:cubicBezTo>
                  <a:cubicBezTo>
                    <a:pt x="3063" y="3518"/>
                    <a:pt x="3043" y="3504"/>
                    <a:pt x="3023" y="3488"/>
                  </a:cubicBezTo>
                  <a:cubicBezTo>
                    <a:pt x="2960" y="3448"/>
                    <a:pt x="2903" y="3401"/>
                    <a:pt x="2843" y="3354"/>
                  </a:cubicBezTo>
                  <a:cubicBezTo>
                    <a:pt x="2789" y="3314"/>
                    <a:pt x="2729" y="3277"/>
                    <a:pt x="2672" y="3244"/>
                  </a:cubicBezTo>
                  <a:cubicBezTo>
                    <a:pt x="2535" y="3153"/>
                    <a:pt x="2378" y="3086"/>
                    <a:pt x="2217" y="3063"/>
                  </a:cubicBezTo>
                  <a:cubicBezTo>
                    <a:pt x="2127" y="3050"/>
                    <a:pt x="2037" y="3046"/>
                    <a:pt x="1950" y="3043"/>
                  </a:cubicBezTo>
                  <a:cubicBezTo>
                    <a:pt x="1883" y="3036"/>
                    <a:pt x="1819" y="3033"/>
                    <a:pt x="1753" y="3026"/>
                  </a:cubicBezTo>
                  <a:lnTo>
                    <a:pt x="1676" y="3013"/>
                  </a:lnTo>
                  <a:cubicBezTo>
                    <a:pt x="1609" y="2999"/>
                    <a:pt x="1542" y="2986"/>
                    <a:pt x="1475" y="2979"/>
                  </a:cubicBezTo>
                  <a:lnTo>
                    <a:pt x="1375" y="2966"/>
                  </a:lnTo>
                  <a:cubicBezTo>
                    <a:pt x="1338" y="2966"/>
                    <a:pt x="1301" y="2963"/>
                    <a:pt x="1264" y="2963"/>
                  </a:cubicBezTo>
                  <a:cubicBezTo>
                    <a:pt x="1184" y="2963"/>
                    <a:pt x="1107" y="2966"/>
                    <a:pt x="1034" y="2986"/>
                  </a:cubicBezTo>
                  <a:cubicBezTo>
                    <a:pt x="950" y="3010"/>
                    <a:pt x="867" y="3046"/>
                    <a:pt x="800" y="3100"/>
                  </a:cubicBezTo>
                  <a:cubicBezTo>
                    <a:pt x="763" y="3130"/>
                    <a:pt x="723" y="3163"/>
                    <a:pt x="689" y="3197"/>
                  </a:cubicBezTo>
                  <a:cubicBezTo>
                    <a:pt x="656" y="3230"/>
                    <a:pt x="623" y="3264"/>
                    <a:pt x="596" y="3300"/>
                  </a:cubicBezTo>
                  <a:cubicBezTo>
                    <a:pt x="536" y="3371"/>
                    <a:pt x="485" y="3451"/>
                    <a:pt x="449" y="3534"/>
                  </a:cubicBezTo>
                  <a:cubicBezTo>
                    <a:pt x="368" y="3735"/>
                    <a:pt x="395" y="3962"/>
                    <a:pt x="432" y="4170"/>
                  </a:cubicBezTo>
                  <a:cubicBezTo>
                    <a:pt x="455" y="4313"/>
                    <a:pt x="499" y="4454"/>
                    <a:pt x="516" y="4601"/>
                  </a:cubicBezTo>
                  <a:cubicBezTo>
                    <a:pt x="519" y="4634"/>
                    <a:pt x="519" y="4668"/>
                    <a:pt x="519" y="4705"/>
                  </a:cubicBezTo>
                  <a:lnTo>
                    <a:pt x="519" y="4735"/>
                  </a:lnTo>
                  <a:cubicBezTo>
                    <a:pt x="516" y="4748"/>
                    <a:pt x="516" y="4765"/>
                    <a:pt x="516" y="4775"/>
                  </a:cubicBezTo>
                  <a:cubicBezTo>
                    <a:pt x="516" y="4788"/>
                    <a:pt x="516" y="4805"/>
                    <a:pt x="512" y="4818"/>
                  </a:cubicBezTo>
                  <a:cubicBezTo>
                    <a:pt x="506" y="4855"/>
                    <a:pt x="499" y="4889"/>
                    <a:pt x="489" y="4922"/>
                  </a:cubicBezTo>
                  <a:cubicBezTo>
                    <a:pt x="482" y="4955"/>
                    <a:pt x="469" y="4992"/>
                    <a:pt x="452" y="5026"/>
                  </a:cubicBezTo>
                  <a:cubicBezTo>
                    <a:pt x="439" y="5056"/>
                    <a:pt x="422" y="5086"/>
                    <a:pt x="405" y="5116"/>
                  </a:cubicBezTo>
                  <a:cubicBezTo>
                    <a:pt x="389" y="5143"/>
                    <a:pt x="368" y="5173"/>
                    <a:pt x="348" y="5203"/>
                  </a:cubicBezTo>
                  <a:cubicBezTo>
                    <a:pt x="335" y="5220"/>
                    <a:pt x="322" y="5236"/>
                    <a:pt x="312" y="5250"/>
                  </a:cubicBezTo>
                  <a:cubicBezTo>
                    <a:pt x="295" y="5270"/>
                    <a:pt x="282" y="5286"/>
                    <a:pt x="265" y="5306"/>
                  </a:cubicBezTo>
                  <a:cubicBezTo>
                    <a:pt x="251" y="5323"/>
                    <a:pt x="238" y="5337"/>
                    <a:pt x="228" y="5353"/>
                  </a:cubicBezTo>
                  <a:lnTo>
                    <a:pt x="188" y="5403"/>
                  </a:lnTo>
                  <a:cubicBezTo>
                    <a:pt x="178" y="5423"/>
                    <a:pt x="164" y="5440"/>
                    <a:pt x="151" y="5460"/>
                  </a:cubicBezTo>
                  <a:cubicBezTo>
                    <a:pt x="138" y="5484"/>
                    <a:pt x="131" y="5504"/>
                    <a:pt x="118" y="5520"/>
                  </a:cubicBezTo>
                  <a:cubicBezTo>
                    <a:pt x="101" y="5554"/>
                    <a:pt x="84" y="5587"/>
                    <a:pt x="71" y="5621"/>
                  </a:cubicBezTo>
                  <a:cubicBezTo>
                    <a:pt x="51" y="5671"/>
                    <a:pt x="31" y="5724"/>
                    <a:pt x="17" y="5778"/>
                  </a:cubicBezTo>
                  <a:cubicBezTo>
                    <a:pt x="4" y="5835"/>
                    <a:pt x="1" y="5892"/>
                    <a:pt x="1" y="5945"/>
                  </a:cubicBezTo>
                  <a:cubicBezTo>
                    <a:pt x="1" y="6039"/>
                    <a:pt x="14" y="6129"/>
                    <a:pt x="44" y="6219"/>
                  </a:cubicBezTo>
                  <a:cubicBezTo>
                    <a:pt x="78" y="6309"/>
                    <a:pt x="118" y="6396"/>
                    <a:pt x="181" y="6477"/>
                  </a:cubicBezTo>
                  <a:cubicBezTo>
                    <a:pt x="245" y="6557"/>
                    <a:pt x="315" y="6624"/>
                    <a:pt x="395" y="6687"/>
                  </a:cubicBezTo>
                  <a:cubicBezTo>
                    <a:pt x="435" y="6721"/>
                    <a:pt x="479" y="6754"/>
                    <a:pt x="519" y="6781"/>
                  </a:cubicBezTo>
                  <a:cubicBezTo>
                    <a:pt x="556" y="6808"/>
                    <a:pt x="599" y="6831"/>
                    <a:pt x="639" y="6858"/>
                  </a:cubicBezTo>
                  <a:cubicBezTo>
                    <a:pt x="683" y="6881"/>
                    <a:pt x="730" y="6908"/>
                    <a:pt x="773" y="6928"/>
                  </a:cubicBezTo>
                  <a:cubicBezTo>
                    <a:pt x="816" y="6945"/>
                    <a:pt x="857" y="6965"/>
                    <a:pt x="903" y="6975"/>
                  </a:cubicBezTo>
                  <a:cubicBezTo>
                    <a:pt x="930" y="6978"/>
                    <a:pt x="957" y="6982"/>
                    <a:pt x="984" y="6982"/>
                  </a:cubicBezTo>
                  <a:cubicBezTo>
                    <a:pt x="1004" y="6982"/>
                    <a:pt x="1024" y="6982"/>
                    <a:pt x="1047" y="6978"/>
                  </a:cubicBezTo>
                  <a:cubicBezTo>
                    <a:pt x="1067" y="6978"/>
                    <a:pt x="1087" y="6975"/>
                    <a:pt x="1104" y="6971"/>
                  </a:cubicBezTo>
                  <a:cubicBezTo>
                    <a:pt x="1171" y="6961"/>
                    <a:pt x="1234" y="6948"/>
                    <a:pt x="1298" y="6941"/>
                  </a:cubicBezTo>
                  <a:cubicBezTo>
                    <a:pt x="1331" y="6938"/>
                    <a:pt x="1365" y="6938"/>
                    <a:pt x="1398" y="6938"/>
                  </a:cubicBezTo>
                  <a:cubicBezTo>
                    <a:pt x="1415" y="6938"/>
                    <a:pt x="1425" y="6938"/>
                    <a:pt x="1442" y="6941"/>
                  </a:cubicBezTo>
                  <a:cubicBezTo>
                    <a:pt x="1455" y="6945"/>
                    <a:pt x="1468" y="6945"/>
                    <a:pt x="1482" y="6948"/>
                  </a:cubicBezTo>
                  <a:cubicBezTo>
                    <a:pt x="1488" y="6955"/>
                    <a:pt x="1499" y="6955"/>
                    <a:pt x="1509" y="6958"/>
                  </a:cubicBezTo>
                  <a:cubicBezTo>
                    <a:pt x="1522" y="6961"/>
                    <a:pt x="1532" y="6971"/>
                    <a:pt x="1539" y="6975"/>
                  </a:cubicBezTo>
                  <a:cubicBezTo>
                    <a:pt x="1575" y="6998"/>
                    <a:pt x="1609" y="7025"/>
                    <a:pt x="1642" y="7055"/>
                  </a:cubicBezTo>
                  <a:cubicBezTo>
                    <a:pt x="1666" y="7072"/>
                    <a:pt x="1689" y="7088"/>
                    <a:pt x="1709" y="7099"/>
                  </a:cubicBezTo>
                  <a:cubicBezTo>
                    <a:pt x="1726" y="7109"/>
                    <a:pt x="1743" y="7122"/>
                    <a:pt x="1766" y="7129"/>
                  </a:cubicBezTo>
                  <a:cubicBezTo>
                    <a:pt x="1786" y="7139"/>
                    <a:pt x="1809" y="7145"/>
                    <a:pt x="1836" y="7149"/>
                  </a:cubicBezTo>
                  <a:cubicBezTo>
                    <a:pt x="1883" y="7162"/>
                    <a:pt x="1933" y="7165"/>
                    <a:pt x="1983" y="7165"/>
                  </a:cubicBezTo>
                  <a:cubicBezTo>
                    <a:pt x="2033" y="7172"/>
                    <a:pt x="2077" y="7175"/>
                    <a:pt x="2127" y="7175"/>
                  </a:cubicBezTo>
                  <a:cubicBezTo>
                    <a:pt x="2201" y="7175"/>
                    <a:pt x="2268" y="7175"/>
                    <a:pt x="2338" y="7172"/>
                  </a:cubicBezTo>
                  <a:cubicBezTo>
                    <a:pt x="2411" y="7165"/>
                    <a:pt x="2485" y="7159"/>
                    <a:pt x="2555" y="7145"/>
                  </a:cubicBezTo>
                  <a:cubicBezTo>
                    <a:pt x="2689" y="7125"/>
                    <a:pt x="2819" y="7088"/>
                    <a:pt x="2953" y="7058"/>
                  </a:cubicBezTo>
                  <a:cubicBezTo>
                    <a:pt x="3023" y="7042"/>
                    <a:pt x="3097" y="7025"/>
                    <a:pt x="3170" y="7005"/>
                  </a:cubicBezTo>
                  <a:cubicBezTo>
                    <a:pt x="3207" y="6995"/>
                    <a:pt x="3247" y="6982"/>
                    <a:pt x="3287" y="6971"/>
                  </a:cubicBezTo>
                  <a:cubicBezTo>
                    <a:pt x="3324" y="6958"/>
                    <a:pt x="3357" y="6945"/>
                    <a:pt x="3391" y="6931"/>
                  </a:cubicBezTo>
                  <a:cubicBezTo>
                    <a:pt x="3454" y="6908"/>
                    <a:pt x="3515" y="6881"/>
                    <a:pt x="3575" y="6851"/>
                  </a:cubicBezTo>
                  <a:cubicBezTo>
                    <a:pt x="3595" y="6841"/>
                    <a:pt x="3622" y="6831"/>
                    <a:pt x="3642" y="6814"/>
                  </a:cubicBezTo>
                  <a:cubicBezTo>
                    <a:pt x="3665" y="6798"/>
                    <a:pt x="3688" y="6781"/>
                    <a:pt x="3712" y="6761"/>
                  </a:cubicBezTo>
                  <a:cubicBezTo>
                    <a:pt x="3739" y="6741"/>
                    <a:pt x="3762" y="6714"/>
                    <a:pt x="3789" y="6691"/>
                  </a:cubicBezTo>
                  <a:cubicBezTo>
                    <a:pt x="3889" y="6594"/>
                    <a:pt x="3979" y="6483"/>
                    <a:pt x="4066" y="6376"/>
                  </a:cubicBezTo>
                  <a:cubicBezTo>
                    <a:pt x="4157" y="6273"/>
                    <a:pt x="4240" y="6166"/>
                    <a:pt x="4324" y="6062"/>
                  </a:cubicBezTo>
                  <a:cubicBezTo>
                    <a:pt x="4364" y="6012"/>
                    <a:pt x="4407" y="5962"/>
                    <a:pt x="4447" y="5915"/>
                  </a:cubicBezTo>
                  <a:cubicBezTo>
                    <a:pt x="4467" y="5892"/>
                    <a:pt x="4494" y="5868"/>
                    <a:pt x="4514" y="5841"/>
                  </a:cubicBezTo>
                  <a:lnTo>
                    <a:pt x="4595" y="5761"/>
                  </a:lnTo>
                  <a:cubicBezTo>
                    <a:pt x="4631" y="5728"/>
                    <a:pt x="4668" y="5691"/>
                    <a:pt x="4708" y="5658"/>
                  </a:cubicBezTo>
                  <a:cubicBezTo>
                    <a:pt x="4735" y="5627"/>
                    <a:pt x="4768" y="5597"/>
                    <a:pt x="4798" y="5574"/>
                  </a:cubicBezTo>
                  <a:cubicBezTo>
                    <a:pt x="4832" y="5540"/>
                    <a:pt x="4869" y="5507"/>
                    <a:pt x="4909" y="5477"/>
                  </a:cubicBezTo>
                  <a:cubicBezTo>
                    <a:pt x="4936" y="5457"/>
                    <a:pt x="4969" y="5440"/>
                    <a:pt x="5002" y="5420"/>
                  </a:cubicBezTo>
                  <a:cubicBezTo>
                    <a:pt x="5033" y="5403"/>
                    <a:pt x="5066" y="5380"/>
                    <a:pt x="5096" y="5363"/>
                  </a:cubicBezTo>
                  <a:cubicBezTo>
                    <a:pt x="5103" y="5370"/>
                    <a:pt x="5116" y="5377"/>
                    <a:pt x="5126" y="5380"/>
                  </a:cubicBezTo>
                  <a:cubicBezTo>
                    <a:pt x="5119" y="5390"/>
                    <a:pt x="5119" y="5393"/>
                    <a:pt x="5116" y="5403"/>
                  </a:cubicBezTo>
                  <a:lnTo>
                    <a:pt x="5103" y="5440"/>
                  </a:lnTo>
                  <a:cubicBezTo>
                    <a:pt x="5096" y="5464"/>
                    <a:pt x="5083" y="5487"/>
                    <a:pt x="5076" y="5510"/>
                  </a:cubicBezTo>
                  <a:cubicBezTo>
                    <a:pt x="5036" y="5597"/>
                    <a:pt x="4999" y="5688"/>
                    <a:pt x="4962" y="5771"/>
                  </a:cubicBezTo>
                  <a:cubicBezTo>
                    <a:pt x="4942" y="5815"/>
                    <a:pt x="4919" y="5861"/>
                    <a:pt x="4895" y="5908"/>
                  </a:cubicBezTo>
                  <a:cubicBezTo>
                    <a:pt x="4875" y="5948"/>
                    <a:pt x="4852" y="5992"/>
                    <a:pt x="4829" y="6032"/>
                  </a:cubicBezTo>
                  <a:cubicBezTo>
                    <a:pt x="4809" y="6072"/>
                    <a:pt x="4785" y="6109"/>
                    <a:pt x="4762" y="6142"/>
                  </a:cubicBezTo>
                  <a:cubicBezTo>
                    <a:pt x="4735" y="6179"/>
                    <a:pt x="4708" y="6216"/>
                    <a:pt x="4681" y="6256"/>
                  </a:cubicBezTo>
                  <a:cubicBezTo>
                    <a:pt x="4668" y="6273"/>
                    <a:pt x="4658" y="6289"/>
                    <a:pt x="4645" y="6299"/>
                  </a:cubicBezTo>
                  <a:cubicBezTo>
                    <a:pt x="4601" y="6350"/>
                    <a:pt x="4561" y="6396"/>
                    <a:pt x="4518" y="6447"/>
                  </a:cubicBezTo>
                  <a:cubicBezTo>
                    <a:pt x="4478" y="6497"/>
                    <a:pt x="4434" y="6544"/>
                    <a:pt x="4394" y="6594"/>
                  </a:cubicBezTo>
                  <a:cubicBezTo>
                    <a:pt x="4350" y="6647"/>
                    <a:pt x="4307" y="6697"/>
                    <a:pt x="4260" y="6751"/>
                  </a:cubicBezTo>
                  <a:cubicBezTo>
                    <a:pt x="4217" y="6798"/>
                    <a:pt x="4173" y="6844"/>
                    <a:pt x="4130" y="6891"/>
                  </a:cubicBezTo>
                  <a:lnTo>
                    <a:pt x="4126" y="6895"/>
                  </a:lnTo>
                  <a:lnTo>
                    <a:pt x="3976" y="7032"/>
                  </a:lnTo>
                  <a:cubicBezTo>
                    <a:pt x="3926" y="7075"/>
                    <a:pt x="3876" y="7115"/>
                    <a:pt x="3822" y="7159"/>
                  </a:cubicBezTo>
                  <a:cubicBezTo>
                    <a:pt x="3772" y="7195"/>
                    <a:pt x="3725" y="7236"/>
                    <a:pt x="3678" y="7279"/>
                  </a:cubicBezTo>
                  <a:cubicBezTo>
                    <a:pt x="3632" y="7319"/>
                    <a:pt x="3581" y="7363"/>
                    <a:pt x="3531" y="7403"/>
                  </a:cubicBezTo>
                  <a:cubicBezTo>
                    <a:pt x="3498" y="7430"/>
                    <a:pt x="3464" y="7450"/>
                    <a:pt x="3428" y="7476"/>
                  </a:cubicBezTo>
                  <a:cubicBezTo>
                    <a:pt x="3314" y="7547"/>
                    <a:pt x="3210" y="7630"/>
                    <a:pt x="3113" y="7720"/>
                  </a:cubicBezTo>
                  <a:cubicBezTo>
                    <a:pt x="3080" y="7754"/>
                    <a:pt x="3053" y="7787"/>
                    <a:pt x="3030" y="7831"/>
                  </a:cubicBezTo>
                  <a:cubicBezTo>
                    <a:pt x="3013" y="7864"/>
                    <a:pt x="2996" y="7901"/>
                    <a:pt x="2990" y="7944"/>
                  </a:cubicBezTo>
                  <a:cubicBezTo>
                    <a:pt x="2980" y="7981"/>
                    <a:pt x="2976" y="8018"/>
                    <a:pt x="2973" y="8055"/>
                  </a:cubicBezTo>
                  <a:cubicBezTo>
                    <a:pt x="2963" y="8155"/>
                    <a:pt x="2976" y="8255"/>
                    <a:pt x="3013" y="8349"/>
                  </a:cubicBezTo>
                  <a:cubicBezTo>
                    <a:pt x="3030" y="8396"/>
                    <a:pt x="3057" y="8439"/>
                    <a:pt x="3087" y="8483"/>
                  </a:cubicBezTo>
                  <a:cubicBezTo>
                    <a:pt x="3093" y="8496"/>
                    <a:pt x="3103" y="8506"/>
                    <a:pt x="3113" y="8519"/>
                  </a:cubicBezTo>
                  <a:cubicBezTo>
                    <a:pt x="3147" y="8566"/>
                    <a:pt x="3190" y="8613"/>
                    <a:pt x="3237" y="8647"/>
                  </a:cubicBezTo>
                  <a:cubicBezTo>
                    <a:pt x="3264" y="8667"/>
                    <a:pt x="3291" y="8687"/>
                    <a:pt x="3321" y="8707"/>
                  </a:cubicBezTo>
                  <a:cubicBezTo>
                    <a:pt x="3347" y="8723"/>
                    <a:pt x="3374" y="8747"/>
                    <a:pt x="3404" y="8764"/>
                  </a:cubicBezTo>
                  <a:cubicBezTo>
                    <a:pt x="3508" y="8834"/>
                    <a:pt x="3612" y="8904"/>
                    <a:pt x="3712" y="8981"/>
                  </a:cubicBezTo>
                  <a:cubicBezTo>
                    <a:pt x="3729" y="8991"/>
                    <a:pt x="3742" y="9004"/>
                    <a:pt x="3759" y="9018"/>
                  </a:cubicBezTo>
                  <a:cubicBezTo>
                    <a:pt x="3762" y="9021"/>
                    <a:pt x="3765" y="9031"/>
                    <a:pt x="3772" y="9034"/>
                  </a:cubicBezTo>
                  <a:cubicBezTo>
                    <a:pt x="3772" y="9038"/>
                    <a:pt x="3775" y="9038"/>
                    <a:pt x="3775" y="9041"/>
                  </a:cubicBezTo>
                  <a:cubicBezTo>
                    <a:pt x="3779" y="9048"/>
                    <a:pt x="3779" y="9051"/>
                    <a:pt x="3782" y="9054"/>
                  </a:cubicBezTo>
                  <a:cubicBezTo>
                    <a:pt x="3792" y="9081"/>
                    <a:pt x="3799" y="9105"/>
                    <a:pt x="3805" y="9131"/>
                  </a:cubicBezTo>
                  <a:cubicBezTo>
                    <a:pt x="3812" y="9165"/>
                    <a:pt x="3826" y="9198"/>
                    <a:pt x="3842" y="9232"/>
                  </a:cubicBezTo>
                  <a:cubicBezTo>
                    <a:pt x="3856" y="9258"/>
                    <a:pt x="3872" y="9292"/>
                    <a:pt x="3892" y="9319"/>
                  </a:cubicBezTo>
                  <a:cubicBezTo>
                    <a:pt x="3912" y="9349"/>
                    <a:pt x="3933" y="9375"/>
                    <a:pt x="3959" y="9405"/>
                  </a:cubicBezTo>
                  <a:cubicBezTo>
                    <a:pt x="3979" y="9432"/>
                    <a:pt x="3999" y="9452"/>
                    <a:pt x="4026" y="9476"/>
                  </a:cubicBezTo>
                  <a:cubicBezTo>
                    <a:pt x="4073" y="9526"/>
                    <a:pt x="4123" y="9573"/>
                    <a:pt x="4177" y="9609"/>
                  </a:cubicBezTo>
                  <a:cubicBezTo>
                    <a:pt x="4230" y="9650"/>
                    <a:pt x="4284" y="9683"/>
                    <a:pt x="4344" y="9716"/>
                  </a:cubicBezTo>
                  <a:cubicBezTo>
                    <a:pt x="4374" y="9733"/>
                    <a:pt x="4401" y="9743"/>
                    <a:pt x="4431" y="9757"/>
                  </a:cubicBezTo>
                  <a:cubicBezTo>
                    <a:pt x="4464" y="9770"/>
                    <a:pt x="4498" y="9777"/>
                    <a:pt x="4531" y="9783"/>
                  </a:cubicBezTo>
                  <a:cubicBezTo>
                    <a:pt x="4548" y="9785"/>
                    <a:pt x="4564" y="9786"/>
                    <a:pt x="4581" y="9786"/>
                  </a:cubicBezTo>
                  <a:cubicBezTo>
                    <a:pt x="4597" y="9786"/>
                    <a:pt x="4613" y="9785"/>
                    <a:pt x="4628" y="9783"/>
                  </a:cubicBezTo>
                  <a:cubicBezTo>
                    <a:pt x="4661" y="9777"/>
                    <a:pt x="4695" y="9773"/>
                    <a:pt x="4725" y="9767"/>
                  </a:cubicBezTo>
                  <a:cubicBezTo>
                    <a:pt x="4785" y="9753"/>
                    <a:pt x="4852" y="9736"/>
                    <a:pt x="4912" y="9710"/>
                  </a:cubicBezTo>
                  <a:cubicBezTo>
                    <a:pt x="4946" y="9700"/>
                    <a:pt x="4976" y="9683"/>
                    <a:pt x="5009" y="9666"/>
                  </a:cubicBezTo>
                  <a:cubicBezTo>
                    <a:pt x="5033" y="9653"/>
                    <a:pt x="5063" y="9636"/>
                    <a:pt x="5086" y="9619"/>
                  </a:cubicBezTo>
                  <a:cubicBezTo>
                    <a:pt x="5126" y="9599"/>
                    <a:pt x="5163" y="9583"/>
                    <a:pt x="5200" y="9566"/>
                  </a:cubicBezTo>
                  <a:cubicBezTo>
                    <a:pt x="5280" y="9536"/>
                    <a:pt x="5364" y="9509"/>
                    <a:pt x="5444" y="9486"/>
                  </a:cubicBezTo>
                  <a:cubicBezTo>
                    <a:pt x="5521" y="9459"/>
                    <a:pt x="5601" y="9436"/>
                    <a:pt x="5685" y="9416"/>
                  </a:cubicBezTo>
                  <a:cubicBezTo>
                    <a:pt x="5705" y="9409"/>
                    <a:pt x="5721" y="9405"/>
                    <a:pt x="5745" y="9402"/>
                  </a:cubicBezTo>
                  <a:cubicBezTo>
                    <a:pt x="5765" y="9399"/>
                    <a:pt x="5781" y="9399"/>
                    <a:pt x="5802" y="9392"/>
                  </a:cubicBezTo>
                  <a:cubicBezTo>
                    <a:pt x="5828" y="9392"/>
                    <a:pt x="5852" y="9392"/>
                    <a:pt x="5882" y="9389"/>
                  </a:cubicBezTo>
                  <a:cubicBezTo>
                    <a:pt x="5922" y="9389"/>
                    <a:pt x="5962" y="9392"/>
                    <a:pt x="6002" y="9402"/>
                  </a:cubicBezTo>
                  <a:cubicBezTo>
                    <a:pt x="6039" y="9405"/>
                    <a:pt x="6072" y="9416"/>
                    <a:pt x="6112" y="9422"/>
                  </a:cubicBezTo>
                  <a:cubicBezTo>
                    <a:pt x="6173" y="9436"/>
                    <a:pt x="6236" y="9452"/>
                    <a:pt x="6300" y="9469"/>
                  </a:cubicBezTo>
                  <a:cubicBezTo>
                    <a:pt x="6357" y="9486"/>
                    <a:pt x="6420" y="9502"/>
                    <a:pt x="6484" y="9516"/>
                  </a:cubicBezTo>
                  <a:cubicBezTo>
                    <a:pt x="6547" y="9523"/>
                    <a:pt x="6614" y="9533"/>
                    <a:pt x="6681" y="9533"/>
                  </a:cubicBezTo>
                  <a:cubicBezTo>
                    <a:pt x="6741" y="9533"/>
                    <a:pt x="6805" y="9523"/>
                    <a:pt x="6871" y="9519"/>
                  </a:cubicBezTo>
                  <a:cubicBezTo>
                    <a:pt x="6905" y="9516"/>
                    <a:pt x="6935" y="9516"/>
                    <a:pt x="6968" y="9509"/>
                  </a:cubicBezTo>
                  <a:cubicBezTo>
                    <a:pt x="7019" y="9506"/>
                    <a:pt x="7069" y="9502"/>
                    <a:pt x="7115" y="9476"/>
                  </a:cubicBezTo>
                  <a:cubicBezTo>
                    <a:pt x="7159" y="9456"/>
                    <a:pt x="7202" y="9422"/>
                    <a:pt x="7239" y="9389"/>
                  </a:cubicBezTo>
                  <a:cubicBezTo>
                    <a:pt x="7249" y="9382"/>
                    <a:pt x="7259" y="9369"/>
                    <a:pt x="7269" y="9355"/>
                  </a:cubicBezTo>
                  <a:cubicBezTo>
                    <a:pt x="7299" y="9322"/>
                    <a:pt x="7323" y="9285"/>
                    <a:pt x="7343" y="9242"/>
                  </a:cubicBezTo>
                  <a:cubicBezTo>
                    <a:pt x="7353" y="9222"/>
                    <a:pt x="7366" y="9202"/>
                    <a:pt x="7373" y="9175"/>
                  </a:cubicBezTo>
                  <a:cubicBezTo>
                    <a:pt x="7400" y="9115"/>
                    <a:pt x="7420" y="9051"/>
                    <a:pt x="7440" y="8988"/>
                  </a:cubicBezTo>
                  <a:cubicBezTo>
                    <a:pt x="7460" y="8931"/>
                    <a:pt x="7477" y="8871"/>
                    <a:pt x="7503" y="8814"/>
                  </a:cubicBezTo>
                  <a:cubicBezTo>
                    <a:pt x="7510" y="8790"/>
                    <a:pt x="7520" y="8770"/>
                    <a:pt x="7533" y="8750"/>
                  </a:cubicBezTo>
                  <a:cubicBezTo>
                    <a:pt x="7540" y="8730"/>
                    <a:pt x="7553" y="8707"/>
                    <a:pt x="7567" y="8687"/>
                  </a:cubicBezTo>
                  <a:lnTo>
                    <a:pt x="7627" y="8550"/>
                  </a:lnTo>
                  <a:cubicBezTo>
                    <a:pt x="7654" y="8483"/>
                    <a:pt x="7677" y="8416"/>
                    <a:pt x="7701" y="8349"/>
                  </a:cubicBezTo>
                  <a:cubicBezTo>
                    <a:pt x="7724" y="8262"/>
                    <a:pt x="7741" y="8178"/>
                    <a:pt x="7741" y="8085"/>
                  </a:cubicBezTo>
                  <a:lnTo>
                    <a:pt x="7741" y="8078"/>
                  </a:lnTo>
                  <a:cubicBezTo>
                    <a:pt x="7741" y="8065"/>
                    <a:pt x="7744" y="8051"/>
                    <a:pt x="7744" y="8038"/>
                  </a:cubicBezTo>
                  <a:cubicBezTo>
                    <a:pt x="7751" y="8011"/>
                    <a:pt x="7751" y="7981"/>
                    <a:pt x="7751" y="7951"/>
                  </a:cubicBezTo>
                  <a:cubicBezTo>
                    <a:pt x="7751" y="7928"/>
                    <a:pt x="7751" y="7898"/>
                    <a:pt x="7744" y="7871"/>
                  </a:cubicBezTo>
                  <a:cubicBezTo>
                    <a:pt x="7737" y="7837"/>
                    <a:pt x="7724" y="7811"/>
                    <a:pt x="7707" y="7781"/>
                  </a:cubicBezTo>
                  <a:cubicBezTo>
                    <a:pt x="7704" y="7761"/>
                    <a:pt x="7704" y="7744"/>
                    <a:pt x="7701" y="7720"/>
                  </a:cubicBezTo>
                  <a:cubicBezTo>
                    <a:pt x="7687" y="7660"/>
                    <a:pt x="7677" y="7597"/>
                    <a:pt x="7671" y="7533"/>
                  </a:cubicBezTo>
                  <a:lnTo>
                    <a:pt x="7671" y="7543"/>
                  </a:lnTo>
                  <a:cubicBezTo>
                    <a:pt x="7667" y="7493"/>
                    <a:pt x="7660" y="7443"/>
                    <a:pt x="7654" y="7396"/>
                  </a:cubicBezTo>
                  <a:cubicBezTo>
                    <a:pt x="7650" y="7376"/>
                    <a:pt x="7650" y="7353"/>
                    <a:pt x="7644" y="7336"/>
                  </a:cubicBezTo>
                  <a:cubicBezTo>
                    <a:pt x="7640" y="7309"/>
                    <a:pt x="7637" y="7279"/>
                    <a:pt x="7627" y="7249"/>
                  </a:cubicBezTo>
                  <a:cubicBezTo>
                    <a:pt x="7624" y="7229"/>
                    <a:pt x="7620" y="7209"/>
                    <a:pt x="7610" y="7185"/>
                  </a:cubicBezTo>
                  <a:lnTo>
                    <a:pt x="7600" y="7135"/>
                  </a:lnTo>
                  <a:cubicBezTo>
                    <a:pt x="7600" y="7129"/>
                    <a:pt x="7594" y="7119"/>
                    <a:pt x="7590" y="7112"/>
                  </a:cubicBezTo>
                  <a:cubicBezTo>
                    <a:pt x="7574" y="7065"/>
                    <a:pt x="7560" y="7018"/>
                    <a:pt x="7543" y="6978"/>
                  </a:cubicBezTo>
                  <a:cubicBezTo>
                    <a:pt x="7533" y="6941"/>
                    <a:pt x="7517" y="6901"/>
                    <a:pt x="7503" y="6864"/>
                  </a:cubicBezTo>
                  <a:cubicBezTo>
                    <a:pt x="7490" y="6834"/>
                    <a:pt x="7477" y="6801"/>
                    <a:pt x="7467" y="6774"/>
                  </a:cubicBezTo>
                  <a:lnTo>
                    <a:pt x="7390" y="6610"/>
                  </a:lnTo>
                  <a:cubicBezTo>
                    <a:pt x="7373" y="6580"/>
                    <a:pt x="7356" y="6547"/>
                    <a:pt x="7340" y="6517"/>
                  </a:cubicBezTo>
                  <a:cubicBezTo>
                    <a:pt x="7319" y="6483"/>
                    <a:pt x="7299" y="6450"/>
                    <a:pt x="7283" y="6416"/>
                  </a:cubicBezTo>
                  <a:cubicBezTo>
                    <a:pt x="7266" y="6390"/>
                    <a:pt x="7243" y="6360"/>
                    <a:pt x="7222" y="6330"/>
                  </a:cubicBezTo>
                  <a:cubicBezTo>
                    <a:pt x="7206" y="6306"/>
                    <a:pt x="7186" y="6276"/>
                    <a:pt x="7169" y="6249"/>
                  </a:cubicBezTo>
                  <a:cubicBezTo>
                    <a:pt x="7092" y="6146"/>
                    <a:pt x="7019" y="6039"/>
                    <a:pt x="6942" y="5938"/>
                  </a:cubicBezTo>
                  <a:cubicBezTo>
                    <a:pt x="6902" y="5882"/>
                    <a:pt x="6855" y="5825"/>
                    <a:pt x="6808" y="5771"/>
                  </a:cubicBezTo>
                  <a:cubicBezTo>
                    <a:pt x="6771" y="5721"/>
                    <a:pt x="6731" y="5674"/>
                    <a:pt x="6691" y="5624"/>
                  </a:cubicBezTo>
                  <a:cubicBezTo>
                    <a:pt x="6688" y="5622"/>
                    <a:pt x="6688" y="5617"/>
                    <a:pt x="6686" y="5614"/>
                  </a:cubicBezTo>
                  <a:lnTo>
                    <a:pt x="6686" y="5614"/>
                  </a:lnTo>
                  <a:cubicBezTo>
                    <a:pt x="6687" y="5614"/>
                    <a:pt x="6687" y="5614"/>
                    <a:pt x="6688" y="5614"/>
                  </a:cubicBezTo>
                  <a:cubicBezTo>
                    <a:pt x="6654" y="5574"/>
                    <a:pt x="6631" y="5527"/>
                    <a:pt x="6597" y="5480"/>
                  </a:cubicBezTo>
                  <a:cubicBezTo>
                    <a:pt x="6597" y="5477"/>
                    <a:pt x="6591" y="5477"/>
                    <a:pt x="6591" y="5474"/>
                  </a:cubicBezTo>
                  <a:cubicBezTo>
                    <a:pt x="6601" y="5474"/>
                    <a:pt x="6604" y="5470"/>
                    <a:pt x="6614" y="5464"/>
                  </a:cubicBezTo>
                  <a:cubicBezTo>
                    <a:pt x="6634" y="5477"/>
                    <a:pt x="6657" y="5494"/>
                    <a:pt x="6681" y="5507"/>
                  </a:cubicBezTo>
                  <a:cubicBezTo>
                    <a:pt x="6731" y="5537"/>
                    <a:pt x="6754" y="5587"/>
                    <a:pt x="6791" y="5627"/>
                  </a:cubicBezTo>
                  <a:cubicBezTo>
                    <a:pt x="6818" y="5654"/>
                    <a:pt x="6841" y="5664"/>
                    <a:pt x="6871" y="5681"/>
                  </a:cubicBezTo>
                  <a:cubicBezTo>
                    <a:pt x="6918" y="5708"/>
                    <a:pt x="6955" y="5744"/>
                    <a:pt x="6998" y="5778"/>
                  </a:cubicBezTo>
                  <a:cubicBezTo>
                    <a:pt x="7039" y="5815"/>
                    <a:pt x="7089" y="5848"/>
                    <a:pt x="7126" y="5888"/>
                  </a:cubicBezTo>
                  <a:cubicBezTo>
                    <a:pt x="7172" y="5925"/>
                    <a:pt x="7219" y="5958"/>
                    <a:pt x="7259" y="5999"/>
                  </a:cubicBezTo>
                  <a:cubicBezTo>
                    <a:pt x="7273" y="6012"/>
                    <a:pt x="7283" y="6025"/>
                    <a:pt x="7289" y="6042"/>
                  </a:cubicBezTo>
                  <a:cubicBezTo>
                    <a:pt x="7299" y="6055"/>
                    <a:pt x="7309" y="6065"/>
                    <a:pt x="7319" y="6079"/>
                  </a:cubicBezTo>
                  <a:cubicBezTo>
                    <a:pt x="7360" y="6122"/>
                    <a:pt x="7400" y="6162"/>
                    <a:pt x="7436" y="6206"/>
                  </a:cubicBezTo>
                  <a:cubicBezTo>
                    <a:pt x="7540" y="6316"/>
                    <a:pt x="7640" y="6433"/>
                    <a:pt x="7744" y="6550"/>
                  </a:cubicBezTo>
                  <a:lnTo>
                    <a:pt x="8045" y="6891"/>
                  </a:lnTo>
                  <a:cubicBezTo>
                    <a:pt x="8095" y="6948"/>
                    <a:pt x="8152" y="7008"/>
                    <a:pt x="8205" y="7062"/>
                  </a:cubicBezTo>
                  <a:cubicBezTo>
                    <a:pt x="8262" y="7115"/>
                    <a:pt x="8326" y="7165"/>
                    <a:pt x="8393" y="7202"/>
                  </a:cubicBezTo>
                  <a:cubicBezTo>
                    <a:pt x="8429" y="7226"/>
                    <a:pt x="8463" y="7246"/>
                    <a:pt x="8503" y="7266"/>
                  </a:cubicBezTo>
                  <a:cubicBezTo>
                    <a:pt x="8536" y="7286"/>
                    <a:pt x="8573" y="7299"/>
                    <a:pt x="8610" y="7316"/>
                  </a:cubicBezTo>
                  <a:cubicBezTo>
                    <a:pt x="8677" y="7346"/>
                    <a:pt x="8754" y="7363"/>
                    <a:pt x="8824" y="7379"/>
                  </a:cubicBezTo>
                  <a:cubicBezTo>
                    <a:pt x="8894" y="7396"/>
                    <a:pt x="8964" y="7413"/>
                    <a:pt x="9041" y="7426"/>
                  </a:cubicBezTo>
                  <a:cubicBezTo>
                    <a:pt x="9078" y="7433"/>
                    <a:pt x="9122" y="7443"/>
                    <a:pt x="9158" y="7446"/>
                  </a:cubicBezTo>
                  <a:cubicBezTo>
                    <a:pt x="9168" y="7447"/>
                    <a:pt x="9177" y="7447"/>
                    <a:pt x="9186" y="7447"/>
                  </a:cubicBezTo>
                  <a:cubicBezTo>
                    <a:pt x="9214" y="7447"/>
                    <a:pt x="9242" y="7444"/>
                    <a:pt x="9272" y="7436"/>
                  </a:cubicBezTo>
                  <a:cubicBezTo>
                    <a:pt x="9299" y="7430"/>
                    <a:pt x="9329" y="7416"/>
                    <a:pt x="9359" y="7403"/>
                  </a:cubicBezTo>
                  <a:cubicBezTo>
                    <a:pt x="9392" y="7386"/>
                    <a:pt x="9426" y="7366"/>
                    <a:pt x="9459" y="7346"/>
                  </a:cubicBezTo>
                  <a:cubicBezTo>
                    <a:pt x="9493" y="7326"/>
                    <a:pt x="9526" y="7299"/>
                    <a:pt x="9556" y="7269"/>
                  </a:cubicBezTo>
                  <a:cubicBezTo>
                    <a:pt x="9593" y="7236"/>
                    <a:pt x="9626" y="7202"/>
                    <a:pt x="9660" y="7169"/>
                  </a:cubicBezTo>
                  <a:lnTo>
                    <a:pt x="9710" y="7119"/>
                  </a:lnTo>
                  <a:cubicBezTo>
                    <a:pt x="9733" y="7099"/>
                    <a:pt x="9760" y="7075"/>
                    <a:pt x="9784" y="7058"/>
                  </a:cubicBezTo>
                  <a:cubicBezTo>
                    <a:pt x="9797" y="7048"/>
                    <a:pt x="9810" y="7042"/>
                    <a:pt x="9824" y="7035"/>
                  </a:cubicBezTo>
                  <a:cubicBezTo>
                    <a:pt x="9834" y="7032"/>
                    <a:pt x="9844" y="7025"/>
                    <a:pt x="9857" y="7018"/>
                  </a:cubicBezTo>
                  <a:cubicBezTo>
                    <a:pt x="9864" y="7015"/>
                    <a:pt x="9877" y="7012"/>
                    <a:pt x="9884" y="7012"/>
                  </a:cubicBezTo>
                  <a:cubicBezTo>
                    <a:pt x="9894" y="7012"/>
                    <a:pt x="9901" y="7008"/>
                    <a:pt x="9911" y="7008"/>
                  </a:cubicBezTo>
                  <a:lnTo>
                    <a:pt x="9951" y="7008"/>
                  </a:lnTo>
                  <a:cubicBezTo>
                    <a:pt x="9984" y="7008"/>
                    <a:pt x="10024" y="7012"/>
                    <a:pt x="10058" y="7015"/>
                  </a:cubicBezTo>
                  <a:cubicBezTo>
                    <a:pt x="10094" y="7018"/>
                    <a:pt x="10128" y="7018"/>
                    <a:pt x="10165" y="7018"/>
                  </a:cubicBezTo>
                  <a:cubicBezTo>
                    <a:pt x="10235" y="7018"/>
                    <a:pt x="10308" y="7015"/>
                    <a:pt x="10375" y="7008"/>
                  </a:cubicBezTo>
                  <a:cubicBezTo>
                    <a:pt x="10412" y="7002"/>
                    <a:pt x="10446" y="6995"/>
                    <a:pt x="10482" y="6985"/>
                  </a:cubicBezTo>
                  <a:cubicBezTo>
                    <a:pt x="10516" y="6978"/>
                    <a:pt x="10553" y="6968"/>
                    <a:pt x="10586" y="6951"/>
                  </a:cubicBezTo>
                  <a:cubicBezTo>
                    <a:pt x="10619" y="6941"/>
                    <a:pt x="10650" y="6925"/>
                    <a:pt x="10680" y="6901"/>
                  </a:cubicBezTo>
                  <a:cubicBezTo>
                    <a:pt x="10710" y="6881"/>
                    <a:pt x="10736" y="6861"/>
                    <a:pt x="10767" y="6834"/>
                  </a:cubicBezTo>
                  <a:cubicBezTo>
                    <a:pt x="10820" y="6791"/>
                    <a:pt x="10877" y="6741"/>
                    <a:pt x="10930" y="6691"/>
                  </a:cubicBezTo>
                  <a:cubicBezTo>
                    <a:pt x="10947" y="6674"/>
                    <a:pt x="10964" y="6661"/>
                    <a:pt x="10981" y="6644"/>
                  </a:cubicBezTo>
                  <a:cubicBezTo>
                    <a:pt x="10987" y="6634"/>
                    <a:pt x="10997" y="6627"/>
                    <a:pt x="11004" y="6614"/>
                  </a:cubicBezTo>
                  <a:cubicBezTo>
                    <a:pt x="11027" y="6590"/>
                    <a:pt x="11047" y="6560"/>
                    <a:pt x="11064" y="6530"/>
                  </a:cubicBezTo>
                  <a:cubicBezTo>
                    <a:pt x="11084" y="6497"/>
                    <a:pt x="11101" y="6463"/>
                    <a:pt x="11118" y="6430"/>
                  </a:cubicBezTo>
                  <a:cubicBezTo>
                    <a:pt x="11184" y="6296"/>
                    <a:pt x="11235" y="6156"/>
                    <a:pt x="11278" y="6009"/>
                  </a:cubicBezTo>
                  <a:lnTo>
                    <a:pt x="11278" y="6005"/>
                  </a:lnTo>
                  <a:cubicBezTo>
                    <a:pt x="11278" y="5999"/>
                    <a:pt x="11281" y="5992"/>
                    <a:pt x="11281" y="5989"/>
                  </a:cubicBezTo>
                  <a:cubicBezTo>
                    <a:pt x="11295" y="5942"/>
                    <a:pt x="11301" y="5892"/>
                    <a:pt x="11301" y="5841"/>
                  </a:cubicBezTo>
                  <a:lnTo>
                    <a:pt x="11301" y="5764"/>
                  </a:lnTo>
                  <a:cubicBezTo>
                    <a:pt x="11301" y="5744"/>
                    <a:pt x="11301" y="5724"/>
                    <a:pt x="11298" y="5704"/>
                  </a:cubicBezTo>
                  <a:cubicBezTo>
                    <a:pt x="11295" y="5658"/>
                    <a:pt x="11285" y="5611"/>
                    <a:pt x="11271" y="5564"/>
                  </a:cubicBezTo>
                  <a:lnTo>
                    <a:pt x="11211" y="5340"/>
                  </a:lnTo>
                  <a:cubicBezTo>
                    <a:pt x="11188" y="5270"/>
                    <a:pt x="11168" y="5193"/>
                    <a:pt x="11148" y="5123"/>
                  </a:cubicBezTo>
                  <a:cubicBezTo>
                    <a:pt x="11104" y="4979"/>
                    <a:pt x="11037" y="4842"/>
                    <a:pt x="10997" y="4695"/>
                  </a:cubicBezTo>
                  <a:cubicBezTo>
                    <a:pt x="10984" y="4644"/>
                    <a:pt x="10977" y="4594"/>
                    <a:pt x="10970" y="4544"/>
                  </a:cubicBezTo>
                  <a:cubicBezTo>
                    <a:pt x="10967" y="4511"/>
                    <a:pt x="10967" y="4484"/>
                    <a:pt x="10967" y="4451"/>
                  </a:cubicBezTo>
                  <a:cubicBezTo>
                    <a:pt x="10970" y="4410"/>
                    <a:pt x="10970" y="4377"/>
                    <a:pt x="10981" y="4340"/>
                  </a:cubicBezTo>
                  <a:cubicBezTo>
                    <a:pt x="10994" y="4260"/>
                    <a:pt x="11001" y="4186"/>
                    <a:pt x="11011" y="4106"/>
                  </a:cubicBezTo>
                  <a:cubicBezTo>
                    <a:pt x="11014" y="4069"/>
                    <a:pt x="11017" y="4026"/>
                    <a:pt x="11021" y="3989"/>
                  </a:cubicBezTo>
                  <a:cubicBezTo>
                    <a:pt x="11027" y="3956"/>
                    <a:pt x="11031" y="3922"/>
                    <a:pt x="11031" y="3889"/>
                  </a:cubicBezTo>
                  <a:cubicBezTo>
                    <a:pt x="11031" y="3809"/>
                    <a:pt x="11031" y="3725"/>
                    <a:pt x="11017" y="3648"/>
                  </a:cubicBezTo>
                  <a:cubicBezTo>
                    <a:pt x="11004" y="3571"/>
                    <a:pt x="10987" y="3498"/>
                    <a:pt x="10950" y="3431"/>
                  </a:cubicBezTo>
                  <a:cubicBezTo>
                    <a:pt x="10927" y="3384"/>
                    <a:pt x="10897" y="3341"/>
                    <a:pt x="10860" y="3307"/>
                  </a:cubicBezTo>
                  <a:cubicBezTo>
                    <a:pt x="10803" y="3264"/>
                    <a:pt x="10730" y="3237"/>
                    <a:pt x="10653" y="3234"/>
                  </a:cubicBezTo>
                  <a:cubicBezTo>
                    <a:pt x="10576" y="3234"/>
                    <a:pt x="10499" y="3247"/>
                    <a:pt x="10425" y="3274"/>
                  </a:cubicBezTo>
                  <a:cubicBezTo>
                    <a:pt x="10352" y="3304"/>
                    <a:pt x="10282" y="3337"/>
                    <a:pt x="10212" y="3364"/>
                  </a:cubicBezTo>
                  <a:cubicBezTo>
                    <a:pt x="10141" y="3391"/>
                    <a:pt x="10074" y="3417"/>
                    <a:pt x="10001" y="3448"/>
                  </a:cubicBezTo>
                  <a:lnTo>
                    <a:pt x="9790" y="3534"/>
                  </a:lnTo>
                  <a:lnTo>
                    <a:pt x="9794" y="3534"/>
                  </a:lnTo>
                  <a:cubicBezTo>
                    <a:pt x="9713" y="3565"/>
                    <a:pt x="9630" y="3591"/>
                    <a:pt x="9546" y="3621"/>
                  </a:cubicBezTo>
                  <a:cubicBezTo>
                    <a:pt x="9476" y="3648"/>
                    <a:pt x="9409" y="3685"/>
                    <a:pt x="9342" y="3722"/>
                  </a:cubicBezTo>
                  <a:cubicBezTo>
                    <a:pt x="9275" y="3758"/>
                    <a:pt x="9212" y="3799"/>
                    <a:pt x="9145" y="3835"/>
                  </a:cubicBezTo>
                  <a:cubicBezTo>
                    <a:pt x="9015" y="3916"/>
                    <a:pt x="8898" y="4003"/>
                    <a:pt x="8770" y="4076"/>
                  </a:cubicBezTo>
                  <a:cubicBezTo>
                    <a:pt x="8710" y="4106"/>
                    <a:pt x="8657" y="4136"/>
                    <a:pt x="8597" y="4166"/>
                  </a:cubicBezTo>
                  <a:lnTo>
                    <a:pt x="8436" y="4240"/>
                  </a:lnTo>
                  <a:cubicBezTo>
                    <a:pt x="8403" y="4253"/>
                    <a:pt x="8363" y="4267"/>
                    <a:pt x="8329" y="4273"/>
                  </a:cubicBezTo>
                  <a:cubicBezTo>
                    <a:pt x="8292" y="4283"/>
                    <a:pt x="8252" y="4287"/>
                    <a:pt x="8212" y="4290"/>
                  </a:cubicBezTo>
                  <a:cubicBezTo>
                    <a:pt x="8172" y="4293"/>
                    <a:pt x="8129" y="4300"/>
                    <a:pt x="8088" y="4300"/>
                  </a:cubicBezTo>
                  <a:cubicBezTo>
                    <a:pt x="8052" y="4303"/>
                    <a:pt x="8012" y="4303"/>
                    <a:pt x="7975" y="4303"/>
                  </a:cubicBezTo>
                  <a:lnTo>
                    <a:pt x="7955" y="4303"/>
                  </a:lnTo>
                  <a:cubicBezTo>
                    <a:pt x="7941" y="4300"/>
                    <a:pt x="7925" y="4300"/>
                    <a:pt x="7911" y="4293"/>
                  </a:cubicBezTo>
                  <a:cubicBezTo>
                    <a:pt x="7888" y="4287"/>
                    <a:pt x="7861" y="4277"/>
                    <a:pt x="7838" y="4273"/>
                  </a:cubicBezTo>
                  <a:cubicBezTo>
                    <a:pt x="7821" y="4270"/>
                    <a:pt x="7808" y="4267"/>
                    <a:pt x="7791" y="4260"/>
                  </a:cubicBezTo>
                  <a:cubicBezTo>
                    <a:pt x="7788" y="4260"/>
                    <a:pt x="7784" y="4257"/>
                    <a:pt x="7777" y="4257"/>
                  </a:cubicBezTo>
                  <a:cubicBezTo>
                    <a:pt x="7777" y="4183"/>
                    <a:pt x="7767" y="4103"/>
                    <a:pt x="7744" y="4033"/>
                  </a:cubicBezTo>
                  <a:cubicBezTo>
                    <a:pt x="7724" y="3969"/>
                    <a:pt x="7701" y="3906"/>
                    <a:pt x="7674" y="3849"/>
                  </a:cubicBezTo>
                  <a:lnTo>
                    <a:pt x="7684" y="3849"/>
                  </a:lnTo>
                  <a:cubicBezTo>
                    <a:pt x="7711" y="3842"/>
                    <a:pt x="7744" y="3842"/>
                    <a:pt x="7774" y="3842"/>
                  </a:cubicBezTo>
                  <a:cubicBezTo>
                    <a:pt x="7808" y="3842"/>
                    <a:pt x="7841" y="3839"/>
                    <a:pt x="7874" y="3839"/>
                  </a:cubicBezTo>
                  <a:cubicBezTo>
                    <a:pt x="7951" y="3839"/>
                    <a:pt x="8022" y="3835"/>
                    <a:pt x="8092" y="3825"/>
                  </a:cubicBezTo>
                  <a:cubicBezTo>
                    <a:pt x="8102" y="3825"/>
                    <a:pt x="8105" y="3825"/>
                    <a:pt x="8112" y="3822"/>
                  </a:cubicBezTo>
                  <a:cubicBezTo>
                    <a:pt x="8202" y="3815"/>
                    <a:pt x="8289" y="3799"/>
                    <a:pt x="8376" y="3782"/>
                  </a:cubicBezTo>
                  <a:cubicBezTo>
                    <a:pt x="8423" y="3772"/>
                    <a:pt x="8463" y="3758"/>
                    <a:pt x="8510" y="3748"/>
                  </a:cubicBezTo>
                  <a:cubicBezTo>
                    <a:pt x="8557" y="3735"/>
                    <a:pt x="8603" y="3718"/>
                    <a:pt x="8647" y="3698"/>
                  </a:cubicBezTo>
                  <a:cubicBezTo>
                    <a:pt x="8704" y="3675"/>
                    <a:pt x="8754" y="3648"/>
                    <a:pt x="8797" y="3618"/>
                  </a:cubicBezTo>
                  <a:cubicBezTo>
                    <a:pt x="8847" y="3588"/>
                    <a:pt x="8894" y="3554"/>
                    <a:pt x="8944" y="3521"/>
                  </a:cubicBezTo>
                  <a:cubicBezTo>
                    <a:pt x="8991" y="3488"/>
                    <a:pt x="9038" y="3454"/>
                    <a:pt x="9078" y="3417"/>
                  </a:cubicBezTo>
                  <a:cubicBezTo>
                    <a:pt x="9122" y="3381"/>
                    <a:pt x="9162" y="3341"/>
                    <a:pt x="9205" y="3300"/>
                  </a:cubicBezTo>
                  <a:cubicBezTo>
                    <a:pt x="9242" y="3264"/>
                    <a:pt x="9279" y="3230"/>
                    <a:pt x="9315" y="3190"/>
                  </a:cubicBezTo>
                  <a:lnTo>
                    <a:pt x="9329" y="3180"/>
                  </a:lnTo>
                  <a:cubicBezTo>
                    <a:pt x="9372" y="3137"/>
                    <a:pt x="9409" y="3096"/>
                    <a:pt x="9446" y="3053"/>
                  </a:cubicBezTo>
                  <a:cubicBezTo>
                    <a:pt x="9483" y="3013"/>
                    <a:pt x="9516" y="2969"/>
                    <a:pt x="9550" y="2929"/>
                  </a:cubicBezTo>
                  <a:cubicBezTo>
                    <a:pt x="9590" y="2882"/>
                    <a:pt x="9623" y="2839"/>
                    <a:pt x="9657" y="2796"/>
                  </a:cubicBezTo>
                  <a:cubicBezTo>
                    <a:pt x="9690" y="2752"/>
                    <a:pt x="9717" y="2705"/>
                    <a:pt x="9747" y="2662"/>
                  </a:cubicBezTo>
                  <a:cubicBezTo>
                    <a:pt x="9777" y="2612"/>
                    <a:pt x="9810" y="2565"/>
                    <a:pt x="9830" y="2511"/>
                  </a:cubicBezTo>
                  <a:cubicBezTo>
                    <a:pt x="9857" y="2455"/>
                    <a:pt x="9881" y="2401"/>
                    <a:pt x="9897" y="2348"/>
                  </a:cubicBezTo>
                  <a:cubicBezTo>
                    <a:pt x="9914" y="2294"/>
                    <a:pt x="9924" y="2234"/>
                    <a:pt x="9931" y="2177"/>
                  </a:cubicBezTo>
                  <a:cubicBezTo>
                    <a:pt x="9934" y="2117"/>
                    <a:pt x="9934" y="2063"/>
                    <a:pt x="9934" y="2003"/>
                  </a:cubicBezTo>
                  <a:cubicBezTo>
                    <a:pt x="9934" y="1950"/>
                    <a:pt x="9934" y="1896"/>
                    <a:pt x="9927" y="1843"/>
                  </a:cubicBezTo>
                  <a:cubicBezTo>
                    <a:pt x="9924" y="1813"/>
                    <a:pt x="9917" y="1782"/>
                    <a:pt x="9911" y="1759"/>
                  </a:cubicBezTo>
                  <a:cubicBezTo>
                    <a:pt x="9901" y="1732"/>
                    <a:pt x="9894" y="1702"/>
                    <a:pt x="9877" y="1682"/>
                  </a:cubicBezTo>
                  <a:cubicBezTo>
                    <a:pt x="9864" y="1662"/>
                    <a:pt x="9847" y="1642"/>
                    <a:pt x="9830" y="1619"/>
                  </a:cubicBezTo>
                  <a:cubicBezTo>
                    <a:pt x="9791" y="1592"/>
                    <a:pt x="9749" y="1557"/>
                    <a:pt x="9706" y="1518"/>
                  </a:cubicBezTo>
                  <a:lnTo>
                    <a:pt x="9706" y="1518"/>
                  </a:lnTo>
                  <a:cubicBezTo>
                    <a:pt x="9707" y="1519"/>
                    <a:pt x="9707" y="1521"/>
                    <a:pt x="9708" y="1523"/>
                  </a:cubicBezTo>
                  <a:lnTo>
                    <a:pt x="9708" y="1523"/>
                  </a:lnTo>
                  <a:cubicBezTo>
                    <a:pt x="9702" y="1514"/>
                    <a:pt x="9693" y="1511"/>
                    <a:pt x="9690" y="1508"/>
                  </a:cubicBezTo>
                  <a:cubicBezTo>
                    <a:pt x="9687" y="1502"/>
                    <a:pt x="9680" y="1498"/>
                    <a:pt x="9673" y="1495"/>
                  </a:cubicBezTo>
                  <a:cubicBezTo>
                    <a:pt x="9670" y="1492"/>
                    <a:pt x="9663" y="1485"/>
                    <a:pt x="9660" y="1485"/>
                  </a:cubicBezTo>
                  <a:cubicBezTo>
                    <a:pt x="9653" y="1478"/>
                    <a:pt x="9643" y="1475"/>
                    <a:pt x="9636" y="1465"/>
                  </a:cubicBezTo>
                  <a:cubicBezTo>
                    <a:pt x="9570" y="1411"/>
                    <a:pt x="9506" y="1361"/>
                    <a:pt x="9432" y="1311"/>
                  </a:cubicBezTo>
                  <a:cubicBezTo>
                    <a:pt x="9372" y="1264"/>
                    <a:pt x="9302" y="1227"/>
                    <a:pt x="9225" y="1194"/>
                  </a:cubicBezTo>
                  <a:cubicBezTo>
                    <a:pt x="9222" y="1191"/>
                    <a:pt x="9212" y="1191"/>
                    <a:pt x="9208" y="1187"/>
                  </a:cubicBezTo>
                  <a:cubicBezTo>
                    <a:pt x="9175" y="1174"/>
                    <a:pt x="9142" y="1157"/>
                    <a:pt x="9112" y="1137"/>
                  </a:cubicBezTo>
                  <a:cubicBezTo>
                    <a:pt x="9095" y="1124"/>
                    <a:pt x="9078" y="1114"/>
                    <a:pt x="9061" y="1104"/>
                  </a:cubicBezTo>
                  <a:cubicBezTo>
                    <a:pt x="9048" y="1094"/>
                    <a:pt x="9041" y="1084"/>
                    <a:pt x="9031" y="1077"/>
                  </a:cubicBezTo>
                  <a:cubicBezTo>
                    <a:pt x="9011" y="1057"/>
                    <a:pt x="8991" y="1030"/>
                    <a:pt x="8974" y="1007"/>
                  </a:cubicBezTo>
                  <a:cubicBezTo>
                    <a:pt x="8954" y="977"/>
                    <a:pt x="8938" y="947"/>
                    <a:pt x="8921" y="920"/>
                  </a:cubicBezTo>
                  <a:cubicBezTo>
                    <a:pt x="8888" y="860"/>
                    <a:pt x="8857" y="796"/>
                    <a:pt x="8827" y="736"/>
                  </a:cubicBezTo>
                  <a:cubicBezTo>
                    <a:pt x="8814" y="706"/>
                    <a:pt x="8801" y="679"/>
                    <a:pt x="8787" y="652"/>
                  </a:cubicBezTo>
                  <a:cubicBezTo>
                    <a:pt x="8774" y="626"/>
                    <a:pt x="8754" y="606"/>
                    <a:pt x="8737" y="579"/>
                  </a:cubicBezTo>
                  <a:lnTo>
                    <a:pt x="8674" y="519"/>
                  </a:lnTo>
                  <a:cubicBezTo>
                    <a:pt x="8653" y="502"/>
                    <a:pt x="8633" y="479"/>
                    <a:pt x="8607" y="469"/>
                  </a:cubicBezTo>
                  <a:cubicBezTo>
                    <a:pt x="8560" y="435"/>
                    <a:pt x="8510" y="405"/>
                    <a:pt x="8460" y="375"/>
                  </a:cubicBezTo>
                  <a:cubicBezTo>
                    <a:pt x="8416" y="351"/>
                    <a:pt x="8363" y="321"/>
                    <a:pt x="8319" y="295"/>
                  </a:cubicBezTo>
                  <a:lnTo>
                    <a:pt x="8292" y="285"/>
                  </a:lnTo>
                  <a:cubicBezTo>
                    <a:pt x="8242" y="255"/>
                    <a:pt x="8195" y="224"/>
                    <a:pt x="8149" y="194"/>
                  </a:cubicBezTo>
                  <a:cubicBezTo>
                    <a:pt x="8098" y="168"/>
                    <a:pt x="8052" y="138"/>
                    <a:pt x="8002" y="111"/>
                  </a:cubicBezTo>
                  <a:cubicBezTo>
                    <a:pt x="7951" y="87"/>
                    <a:pt x="7901" y="61"/>
                    <a:pt x="7851" y="44"/>
                  </a:cubicBezTo>
                  <a:cubicBezTo>
                    <a:pt x="7801" y="24"/>
                    <a:pt x="7747" y="7"/>
                    <a:pt x="7687" y="4"/>
                  </a:cubicBezTo>
                  <a:cubicBezTo>
                    <a:pt x="7657" y="0"/>
                    <a:pt x="7630" y="0"/>
                    <a:pt x="760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7"/>
            <p:cNvSpPr/>
            <p:nvPr/>
          </p:nvSpPr>
          <p:spPr>
            <a:xfrm>
              <a:off x="8808475" y="1304831"/>
              <a:ext cx="843" cy="105"/>
            </a:xfrm>
            <a:custGeom>
              <a:avLst/>
              <a:gdLst/>
              <a:ahLst/>
              <a:cxnLst/>
              <a:rect l="l" t="t" r="r" b="b"/>
              <a:pathLst>
                <a:path w="8" h="1" extrusionOk="0">
                  <a:moveTo>
                    <a:pt x="7" y="1"/>
                  </a:moveTo>
                  <a:lnTo>
                    <a:pt x="1" y="1"/>
                  </a:ln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7"/>
            <p:cNvSpPr/>
            <p:nvPr/>
          </p:nvSpPr>
          <p:spPr>
            <a:xfrm>
              <a:off x="8585057" y="1155500"/>
              <a:ext cx="105" cy="105"/>
            </a:xfrm>
            <a:custGeom>
              <a:avLst/>
              <a:gdLst/>
              <a:ahLst/>
              <a:cxnLst/>
              <a:rect l="l" t="t" r="r" b="b"/>
              <a:pathLst>
                <a:path w="1" h="1" extrusionOk="0">
                  <a:moveTo>
                    <a:pt x="1" y="0"/>
                  </a:moveTo>
                  <a:lnTo>
                    <a:pt x="1" y="0"/>
                  </a:lnTo>
                  <a:lnTo>
                    <a:pt x="1"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7"/>
            <p:cNvSpPr/>
            <p:nvPr/>
          </p:nvSpPr>
          <p:spPr>
            <a:xfrm>
              <a:off x="8982889" y="1385556"/>
              <a:ext cx="105" cy="105"/>
            </a:xfrm>
            <a:custGeom>
              <a:avLst/>
              <a:gdLst/>
              <a:ahLst/>
              <a:cxnLst/>
              <a:rect l="l" t="t" r="r" b="b"/>
              <a:pathLst>
                <a:path w="1" h="1" extrusionOk="0">
                  <a:moveTo>
                    <a:pt x="1" y="1"/>
                  </a:move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7"/>
            <p:cNvSpPr/>
            <p:nvPr/>
          </p:nvSpPr>
          <p:spPr>
            <a:xfrm>
              <a:off x="8963815" y="1381341"/>
              <a:ext cx="24133" cy="11698"/>
            </a:xfrm>
            <a:custGeom>
              <a:avLst/>
              <a:gdLst/>
              <a:ahLst/>
              <a:cxnLst/>
              <a:rect l="l" t="t" r="r" b="b"/>
              <a:pathLst>
                <a:path w="229" h="111" extrusionOk="0">
                  <a:moveTo>
                    <a:pt x="228" y="1"/>
                  </a:moveTo>
                  <a:cubicBezTo>
                    <a:pt x="188" y="1"/>
                    <a:pt x="155" y="7"/>
                    <a:pt x="121" y="14"/>
                  </a:cubicBezTo>
                  <a:lnTo>
                    <a:pt x="71" y="27"/>
                  </a:lnTo>
                  <a:cubicBezTo>
                    <a:pt x="65" y="31"/>
                    <a:pt x="51" y="34"/>
                    <a:pt x="44" y="34"/>
                  </a:cubicBezTo>
                  <a:lnTo>
                    <a:pt x="31" y="41"/>
                  </a:lnTo>
                  <a:cubicBezTo>
                    <a:pt x="28" y="41"/>
                    <a:pt x="21" y="44"/>
                    <a:pt x="18" y="47"/>
                  </a:cubicBezTo>
                  <a:lnTo>
                    <a:pt x="14" y="51"/>
                  </a:lnTo>
                  <a:cubicBezTo>
                    <a:pt x="4" y="61"/>
                    <a:pt x="1" y="74"/>
                    <a:pt x="11" y="84"/>
                  </a:cubicBezTo>
                  <a:cubicBezTo>
                    <a:pt x="14" y="97"/>
                    <a:pt x="28" y="108"/>
                    <a:pt x="38" y="108"/>
                  </a:cubicBezTo>
                  <a:cubicBezTo>
                    <a:pt x="43" y="109"/>
                    <a:pt x="47" y="110"/>
                    <a:pt x="51" y="110"/>
                  </a:cubicBezTo>
                  <a:cubicBezTo>
                    <a:pt x="55" y="110"/>
                    <a:pt x="59" y="109"/>
                    <a:pt x="65" y="108"/>
                  </a:cubicBezTo>
                  <a:cubicBezTo>
                    <a:pt x="71" y="101"/>
                    <a:pt x="81" y="97"/>
                    <a:pt x="85" y="97"/>
                  </a:cubicBezTo>
                  <a:cubicBezTo>
                    <a:pt x="98" y="94"/>
                    <a:pt x="105" y="84"/>
                    <a:pt x="118" y="81"/>
                  </a:cubicBezTo>
                  <a:cubicBezTo>
                    <a:pt x="138" y="67"/>
                    <a:pt x="161" y="57"/>
                    <a:pt x="182" y="41"/>
                  </a:cubicBezTo>
                  <a:cubicBezTo>
                    <a:pt x="198" y="27"/>
                    <a:pt x="212" y="14"/>
                    <a:pt x="22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7"/>
            <p:cNvSpPr/>
            <p:nvPr/>
          </p:nvSpPr>
          <p:spPr>
            <a:xfrm>
              <a:off x="8563979" y="1575249"/>
              <a:ext cx="19075" cy="169775"/>
            </a:xfrm>
            <a:custGeom>
              <a:avLst/>
              <a:gdLst/>
              <a:ahLst/>
              <a:cxnLst/>
              <a:rect l="l" t="t" r="r" b="b"/>
              <a:pathLst>
                <a:path w="181" h="1611" extrusionOk="0">
                  <a:moveTo>
                    <a:pt x="143" y="1"/>
                  </a:moveTo>
                  <a:cubicBezTo>
                    <a:pt x="137" y="1"/>
                    <a:pt x="131" y="4"/>
                    <a:pt x="127" y="9"/>
                  </a:cubicBezTo>
                  <a:lnTo>
                    <a:pt x="121" y="13"/>
                  </a:lnTo>
                  <a:cubicBezTo>
                    <a:pt x="97" y="50"/>
                    <a:pt x="87" y="100"/>
                    <a:pt x="84" y="133"/>
                  </a:cubicBezTo>
                  <a:cubicBezTo>
                    <a:pt x="80" y="150"/>
                    <a:pt x="80" y="163"/>
                    <a:pt x="80" y="180"/>
                  </a:cubicBezTo>
                  <a:lnTo>
                    <a:pt x="80" y="210"/>
                  </a:lnTo>
                  <a:cubicBezTo>
                    <a:pt x="80" y="243"/>
                    <a:pt x="77" y="270"/>
                    <a:pt x="77" y="307"/>
                  </a:cubicBezTo>
                  <a:lnTo>
                    <a:pt x="77" y="511"/>
                  </a:lnTo>
                  <a:cubicBezTo>
                    <a:pt x="77" y="578"/>
                    <a:pt x="70" y="645"/>
                    <a:pt x="64" y="712"/>
                  </a:cubicBezTo>
                  <a:lnTo>
                    <a:pt x="60" y="748"/>
                  </a:lnTo>
                  <a:cubicBezTo>
                    <a:pt x="60" y="768"/>
                    <a:pt x="54" y="792"/>
                    <a:pt x="54" y="812"/>
                  </a:cubicBezTo>
                  <a:cubicBezTo>
                    <a:pt x="54" y="832"/>
                    <a:pt x="50" y="852"/>
                    <a:pt x="47" y="869"/>
                  </a:cubicBezTo>
                  <a:cubicBezTo>
                    <a:pt x="47" y="885"/>
                    <a:pt x="44" y="899"/>
                    <a:pt x="44" y="916"/>
                  </a:cubicBezTo>
                  <a:lnTo>
                    <a:pt x="37" y="942"/>
                  </a:lnTo>
                  <a:cubicBezTo>
                    <a:pt x="30" y="1026"/>
                    <a:pt x="20" y="1109"/>
                    <a:pt x="17" y="1196"/>
                  </a:cubicBezTo>
                  <a:cubicBezTo>
                    <a:pt x="14" y="1287"/>
                    <a:pt x="10" y="1384"/>
                    <a:pt x="4" y="1494"/>
                  </a:cubicBezTo>
                  <a:cubicBezTo>
                    <a:pt x="4" y="1531"/>
                    <a:pt x="0" y="1567"/>
                    <a:pt x="0" y="1611"/>
                  </a:cubicBezTo>
                  <a:lnTo>
                    <a:pt x="10" y="1581"/>
                  </a:lnTo>
                  <a:cubicBezTo>
                    <a:pt x="14" y="1564"/>
                    <a:pt x="17" y="1551"/>
                    <a:pt x="20" y="1534"/>
                  </a:cubicBezTo>
                  <a:cubicBezTo>
                    <a:pt x="47" y="1434"/>
                    <a:pt x="70" y="1333"/>
                    <a:pt x="87" y="1260"/>
                  </a:cubicBezTo>
                  <a:cubicBezTo>
                    <a:pt x="100" y="1213"/>
                    <a:pt x="111" y="1166"/>
                    <a:pt x="117" y="1119"/>
                  </a:cubicBezTo>
                  <a:lnTo>
                    <a:pt x="121" y="1099"/>
                  </a:lnTo>
                  <a:cubicBezTo>
                    <a:pt x="131" y="1053"/>
                    <a:pt x="144" y="1009"/>
                    <a:pt x="147" y="962"/>
                  </a:cubicBezTo>
                  <a:cubicBezTo>
                    <a:pt x="151" y="926"/>
                    <a:pt x="161" y="882"/>
                    <a:pt x="164" y="842"/>
                  </a:cubicBezTo>
                  <a:cubicBezTo>
                    <a:pt x="167" y="812"/>
                    <a:pt x="167" y="782"/>
                    <a:pt x="171" y="752"/>
                  </a:cubicBezTo>
                  <a:cubicBezTo>
                    <a:pt x="181" y="668"/>
                    <a:pt x="181" y="574"/>
                    <a:pt x="177" y="461"/>
                  </a:cubicBezTo>
                  <a:cubicBezTo>
                    <a:pt x="177" y="424"/>
                    <a:pt x="171" y="381"/>
                    <a:pt x="167" y="344"/>
                  </a:cubicBezTo>
                  <a:lnTo>
                    <a:pt x="164" y="314"/>
                  </a:lnTo>
                  <a:lnTo>
                    <a:pt x="161" y="280"/>
                  </a:lnTo>
                  <a:cubicBezTo>
                    <a:pt x="154" y="240"/>
                    <a:pt x="151" y="197"/>
                    <a:pt x="151" y="157"/>
                  </a:cubicBezTo>
                  <a:cubicBezTo>
                    <a:pt x="151" y="140"/>
                    <a:pt x="151" y="120"/>
                    <a:pt x="154" y="106"/>
                  </a:cubicBezTo>
                  <a:cubicBezTo>
                    <a:pt x="154" y="96"/>
                    <a:pt x="161" y="90"/>
                    <a:pt x="161" y="80"/>
                  </a:cubicBezTo>
                  <a:cubicBezTo>
                    <a:pt x="164" y="73"/>
                    <a:pt x="164" y="66"/>
                    <a:pt x="167" y="60"/>
                  </a:cubicBezTo>
                  <a:lnTo>
                    <a:pt x="171" y="56"/>
                  </a:lnTo>
                  <a:cubicBezTo>
                    <a:pt x="177" y="46"/>
                    <a:pt x="177" y="40"/>
                    <a:pt x="171" y="29"/>
                  </a:cubicBezTo>
                  <a:cubicBezTo>
                    <a:pt x="167" y="23"/>
                    <a:pt x="164" y="13"/>
                    <a:pt x="154" y="9"/>
                  </a:cubicBezTo>
                  <a:cubicBezTo>
                    <a:pt x="152" y="3"/>
                    <a:pt x="148" y="1"/>
                    <a:pt x="14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7"/>
            <p:cNvSpPr/>
            <p:nvPr/>
          </p:nvSpPr>
          <p:spPr>
            <a:xfrm>
              <a:off x="8822597" y="1166460"/>
              <a:ext cx="10644" cy="14754"/>
            </a:xfrm>
            <a:custGeom>
              <a:avLst/>
              <a:gdLst/>
              <a:ahLst/>
              <a:cxnLst/>
              <a:rect l="l" t="t" r="r" b="b"/>
              <a:pathLst>
                <a:path w="101" h="140" extrusionOk="0">
                  <a:moveTo>
                    <a:pt x="91" y="0"/>
                  </a:moveTo>
                  <a:cubicBezTo>
                    <a:pt x="67" y="13"/>
                    <a:pt x="40" y="27"/>
                    <a:pt x="24" y="47"/>
                  </a:cubicBezTo>
                  <a:cubicBezTo>
                    <a:pt x="20" y="60"/>
                    <a:pt x="14" y="64"/>
                    <a:pt x="7" y="74"/>
                  </a:cubicBezTo>
                  <a:cubicBezTo>
                    <a:pt x="0" y="80"/>
                    <a:pt x="0" y="94"/>
                    <a:pt x="0" y="107"/>
                  </a:cubicBezTo>
                  <a:cubicBezTo>
                    <a:pt x="4" y="117"/>
                    <a:pt x="14" y="130"/>
                    <a:pt x="20" y="134"/>
                  </a:cubicBezTo>
                  <a:cubicBezTo>
                    <a:pt x="27" y="138"/>
                    <a:pt x="34" y="140"/>
                    <a:pt x="41" y="140"/>
                  </a:cubicBezTo>
                  <a:cubicBezTo>
                    <a:pt x="52" y="140"/>
                    <a:pt x="62" y="135"/>
                    <a:pt x="70" y="127"/>
                  </a:cubicBezTo>
                  <a:cubicBezTo>
                    <a:pt x="74" y="124"/>
                    <a:pt x="74" y="117"/>
                    <a:pt x="81" y="114"/>
                  </a:cubicBezTo>
                  <a:cubicBezTo>
                    <a:pt x="91" y="94"/>
                    <a:pt x="97" y="77"/>
                    <a:pt x="97" y="60"/>
                  </a:cubicBezTo>
                  <a:cubicBezTo>
                    <a:pt x="101" y="40"/>
                    <a:pt x="97" y="23"/>
                    <a:pt x="9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7"/>
            <p:cNvSpPr/>
            <p:nvPr/>
          </p:nvSpPr>
          <p:spPr>
            <a:xfrm>
              <a:off x="8775384" y="1649019"/>
              <a:ext cx="422" cy="211"/>
            </a:xfrm>
            <a:custGeom>
              <a:avLst/>
              <a:gdLst/>
              <a:ahLst/>
              <a:cxnLst/>
              <a:rect l="l" t="t" r="r" b="b"/>
              <a:pathLst>
                <a:path w="4" h="2" extrusionOk="0">
                  <a:moveTo>
                    <a:pt x="1" y="0"/>
                  </a:moveTo>
                  <a:cubicBezTo>
                    <a:pt x="1" y="0"/>
                    <a:pt x="1" y="2"/>
                    <a:pt x="4" y="2"/>
                  </a:cubicBezTo>
                  <a:cubicBezTo>
                    <a:pt x="2" y="0"/>
                    <a:pt x="2" y="0"/>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7"/>
            <p:cNvSpPr/>
            <p:nvPr/>
          </p:nvSpPr>
          <p:spPr>
            <a:xfrm>
              <a:off x="8788030" y="1666091"/>
              <a:ext cx="1159" cy="1475"/>
            </a:xfrm>
            <a:custGeom>
              <a:avLst/>
              <a:gdLst/>
              <a:ahLst/>
              <a:cxnLst/>
              <a:rect l="l" t="t" r="r" b="b"/>
              <a:pathLst>
                <a:path w="11" h="14" extrusionOk="0">
                  <a:moveTo>
                    <a:pt x="1" y="0"/>
                  </a:moveTo>
                  <a:cubicBezTo>
                    <a:pt x="1" y="3"/>
                    <a:pt x="7" y="7"/>
                    <a:pt x="11" y="13"/>
                  </a:cubicBezTo>
                  <a:cubicBezTo>
                    <a:pt x="7" y="7"/>
                    <a:pt x="7" y="3"/>
                    <a:pt x="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7"/>
            <p:cNvSpPr/>
            <p:nvPr/>
          </p:nvSpPr>
          <p:spPr>
            <a:xfrm>
              <a:off x="8496954" y="1380603"/>
              <a:ext cx="39309" cy="31194"/>
            </a:xfrm>
            <a:custGeom>
              <a:avLst/>
              <a:gdLst/>
              <a:ahLst/>
              <a:cxnLst/>
              <a:rect l="l" t="t" r="r" b="b"/>
              <a:pathLst>
                <a:path w="373" h="296" extrusionOk="0">
                  <a:moveTo>
                    <a:pt x="77" y="1"/>
                  </a:moveTo>
                  <a:cubicBezTo>
                    <a:pt x="61" y="1"/>
                    <a:pt x="46" y="6"/>
                    <a:pt x="34" y="18"/>
                  </a:cubicBezTo>
                  <a:cubicBezTo>
                    <a:pt x="8" y="38"/>
                    <a:pt x="1" y="71"/>
                    <a:pt x="8" y="104"/>
                  </a:cubicBezTo>
                  <a:cubicBezTo>
                    <a:pt x="14" y="125"/>
                    <a:pt x="24" y="141"/>
                    <a:pt x="38" y="158"/>
                  </a:cubicBezTo>
                  <a:cubicBezTo>
                    <a:pt x="51" y="175"/>
                    <a:pt x="68" y="191"/>
                    <a:pt x="81" y="205"/>
                  </a:cubicBezTo>
                  <a:cubicBezTo>
                    <a:pt x="98" y="221"/>
                    <a:pt x="115" y="235"/>
                    <a:pt x="125" y="252"/>
                  </a:cubicBezTo>
                  <a:cubicBezTo>
                    <a:pt x="121" y="252"/>
                    <a:pt x="121" y="248"/>
                    <a:pt x="118" y="248"/>
                  </a:cubicBezTo>
                  <a:cubicBezTo>
                    <a:pt x="141" y="272"/>
                    <a:pt x="175" y="295"/>
                    <a:pt x="215" y="295"/>
                  </a:cubicBezTo>
                  <a:cubicBezTo>
                    <a:pt x="248" y="292"/>
                    <a:pt x="275" y="275"/>
                    <a:pt x="305" y="258"/>
                  </a:cubicBezTo>
                  <a:cubicBezTo>
                    <a:pt x="315" y="255"/>
                    <a:pt x="319" y="252"/>
                    <a:pt x="325" y="242"/>
                  </a:cubicBezTo>
                  <a:lnTo>
                    <a:pt x="335" y="235"/>
                  </a:lnTo>
                  <a:cubicBezTo>
                    <a:pt x="342" y="221"/>
                    <a:pt x="352" y="205"/>
                    <a:pt x="355" y="188"/>
                  </a:cubicBezTo>
                  <a:cubicBezTo>
                    <a:pt x="359" y="168"/>
                    <a:pt x="369" y="141"/>
                    <a:pt x="372" y="121"/>
                  </a:cubicBezTo>
                  <a:lnTo>
                    <a:pt x="372" y="121"/>
                  </a:lnTo>
                  <a:cubicBezTo>
                    <a:pt x="349" y="138"/>
                    <a:pt x="319" y="151"/>
                    <a:pt x="292" y="165"/>
                  </a:cubicBezTo>
                  <a:lnTo>
                    <a:pt x="232" y="165"/>
                  </a:lnTo>
                  <a:lnTo>
                    <a:pt x="155" y="74"/>
                  </a:lnTo>
                  <a:cubicBezTo>
                    <a:pt x="151" y="71"/>
                    <a:pt x="148" y="64"/>
                    <a:pt x="145" y="58"/>
                  </a:cubicBezTo>
                  <a:lnTo>
                    <a:pt x="145" y="54"/>
                  </a:lnTo>
                  <a:cubicBezTo>
                    <a:pt x="135" y="38"/>
                    <a:pt x="128" y="18"/>
                    <a:pt x="108" y="8"/>
                  </a:cubicBezTo>
                  <a:cubicBezTo>
                    <a:pt x="98" y="3"/>
                    <a:pt x="87" y="1"/>
                    <a:pt x="7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7"/>
            <p:cNvSpPr/>
            <p:nvPr/>
          </p:nvSpPr>
          <p:spPr>
            <a:xfrm>
              <a:off x="8572094" y="1397675"/>
              <a:ext cx="38782" cy="14965"/>
            </a:xfrm>
            <a:custGeom>
              <a:avLst/>
              <a:gdLst/>
              <a:ahLst/>
              <a:cxnLst/>
              <a:rect l="l" t="t" r="r" b="b"/>
              <a:pathLst>
                <a:path w="368" h="142" extrusionOk="0">
                  <a:moveTo>
                    <a:pt x="47" y="1"/>
                  </a:moveTo>
                  <a:cubicBezTo>
                    <a:pt x="39" y="1"/>
                    <a:pt x="31" y="3"/>
                    <a:pt x="23" y="9"/>
                  </a:cubicBezTo>
                  <a:cubicBezTo>
                    <a:pt x="3" y="26"/>
                    <a:pt x="0" y="59"/>
                    <a:pt x="20" y="80"/>
                  </a:cubicBezTo>
                  <a:cubicBezTo>
                    <a:pt x="34" y="93"/>
                    <a:pt x="50" y="106"/>
                    <a:pt x="67" y="113"/>
                  </a:cubicBezTo>
                  <a:cubicBezTo>
                    <a:pt x="84" y="123"/>
                    <a:pt x="104" y="130"/>
                    <a:pt x="120" y="136"/>
                  </a:cubicBezTo>
                  <a:cubicBezTo>
                    <a:pt x="142" y="140"/>
                    <a:pt x="164" y="142"/>
                    <a:pt x="186" y="142"/>
                  </a:cubicBezTo>
                  <a:cubicBezTo>
                    <a:pt x="201" y="142"/>
                    <a:pt x="217" y="141"/>
                    <a:pt x="234" y="140"/>
                  </a:cubicBezTo>
                  <a:cubicBezTo>
                    <a:pt x="268" y="136"/>
                    <a:pt x="294" y="123"/>
                    <a:pt x="318" y="103"/>
                  </a:cubicBezTo>
                  <a:cubicBezTo>
                    <a:pt x="321" y="96"/>
                    <a:pt x="321" y="93"/>
                    <a:pt x="324" y="93"/>
                  </a:cubicBezTo>
                  <a:cubicBezTo>
                    <a:pt x="344" y="70"/>
                    <a:pt x="354" y="39"/>
                    <a:pt x="368" y="9"/>
                  </a:cubicBezTo>
                  <a:lnTo>
                    <a:pt x="368" y="9"/>
                  </a:lnTo>
                  <a:cubicBezTo>
                    <a:pt x="351" y="13"/>
                    <a:pt x="341" y="19"/>
                    <a:pt x="338" y="23"/>
                  </a:cubicBezTo>
                  <a:lnTo>
                    <a:pt x="311" y="36"/>
                  </a:lnTo>
                  <a:cubicBezTo>
                    <a:pt x="304" y="39"/>
                    <a:pt x="291" y="43"/>
                    <a:pt x="284" y="46"/>
                  </a:cubicBezTo>
                  <a:cubicBezTo>
                    <a:pt x="278" y="46"/>
                    <a:pt x="274" y="53"/>
                    <a:pt x="271" y="53"/>
                  </a:cubicBezTo>
                  <a:lnTo>
                    <a:pt x="237" y="53"/>
                  </a:lnTo>
                  <a:cubicBezTo>
                    <a:pt x="204" y="46"/>
                    <a:pt x="167" y="43"/>
                    <a:pt x="134" y="39"/>
                  </a:cubicBezTo>
                  <a:cubicBezTo>
                    <a:pt x="124" y="39"/>
                    <a:pt x="117" y="36"/>
                    <a:pt x="107" y="36"/>
                  </a:cubicBezTo>
                  <a:cubicBezTo>
                    <a:pt x="104" y="36"/>
                    <a:pt x="100" y="29"/>
                    <a:pt x="100" y="29"/>
                  </a:cubicBezTo>
                  <a:cubicBezTo>
                    <a:pt x="100" y="29"/>
                    <a:pt x="94" y="29"/>
                    <a:pt x="94" y="26"/>
                  </a:cubicBezTo>
                  <a:cubicBezTo>
                    <a:pt x="94" y="26"/>
                    <a:pt x="90" y="26"/>
                    <a:pt x="90" y="23"/>
                  </a:cubicBezTo>
                  <a:cubicBezTo>
                    <a:pt x="79" y="10"/>
                    <a:pt x="63" y="1"/>
                    <a:pt x="4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7"/>
            <p:cNvSpPr/>
            <p:nvPr/>
          </p:nvSpPr>
          <p:spPr>
            <a:xfrm>
              <a:off x="8646075" y="1377863"/>
              <a:ext cx="30035" cy="21182"/>
            </a:xfrm>
            <a:custGeom>
              <a:avLst/>
              <a:gdLst/>
              <a:ahLst/>
              <a:cxnLst/>
              <a:rect l="l" t="t" r="r" b="b"/>
              <a:pathLst>
                <a:path w="285" h="201" extrusionOk="0">
                  <a:moveTo>
                    <a:pt x="271" y="0"/>
                  </a:moveTo>
                  <a:cubicBezTo>
                    <a:pt x="258" y="13"/>
                    <a:pt x="254" y="23"/>
                    <a:pt x="251" y="30"/>
                  </a:cubicBezTo>
                  <a:cubicBezTo>
                    <a:pt x="244" y="40"/>
                    <a:pt x="241" y="47"/>
                    <a:pt x="234" y="57"/>
                  </a:cubicBezTo>
                  <a:lnTo>
                    <a:pt x="224" y="64"/>
                  </a:lnTo>
                  <a:cubicBezTo>
                    <a:pt x="221" y="67"/>
                    <a:pt x="218" y="67"/>
                    <a:pt x="218" y="70"/>
                  </a:cubicBezTo>
                  <a:cubicBezTo>
                    <a:pt x="211" y="70"/>
                    <a:pt x="211" y="77"/>
                    <a:pt x="207" y="77"/>
                  </a:cubicBezTo>
                  <a:lnTo>
                    <a:pt x="211" y="77"/>
                  </a:lnTo>
                  <a:cubicBezTo>
                    <a:pt x="207" y="80"/>
                    <a:pt x="204" y="80"/>
                    <a:pt x="201" y="80"/>
                  </a:cubicBezTo>
                  <a:cubicBezTo>
                    <a:pt x="194" y="80"/>
                    <a:pt x="187" y="84"/>
                    <a:pt x="184" y="84"/>
                  </a:cubicBezTo>
                  <a:cubicBezTo>
                    <a:pt x="174" y="84"/>
                    <a:pt x="171" y="84"/>
                    <a:pt x="161" y="87"/>
                  </a:cubicBezTo>
                  <a:lnTo>
                    <a:pt x="124" y="87"/>
                  </a:lnTo>
                  <a:cubicBezTo>
                    <a:pt x="117" y="87"/>
                    <a:pt x="104" y="87"/>
                    <a:pt x="94" y="84"/>
                  </a:cubicBezTo>
                  <a:cubicBezTo>
                    <a:pt x="87" y="80"/>
                    <a:pt x="74" y="80"/>
                    <a:pt x="67" y="77"/>
                  </a:cubicBezTo>
                  <a:cubicBezTo>
                    <a:pt x="63" y="76"/>
                    <a:pt x="60" y="76"/>
                    <a:pt x="57" y="76"/>
                  </a:cubicBezTo>
                  <a:cubicBezTo>
                    <a:pt x="35" y="76"/>
                    <a:pt x="18" y="93"/>
                    <a:pt x="7" y="110"/>
                  </a:cubicBezTo>
                  <a:cubicBezTo>
                    <a:pt x="0" y="130"/>
                    <a:pt x="4" y="151"/>
                    <a:pt x="20" y="167"/>
                  </a:cubicBezTo>
                  <a:cubicBezTo>
                    <a:pt x="27" y="177"/>
                    <a:pt x="37" y="184"/>
                    <a:pt x="44" y="191"/>
                  </a:cubicBezTo>
                  <a:cubicBezTo>
                    <a:pt x="54" y="194"/>
                    <a:pt x="60" y="194"/>
                    <a:pt x="70" y="197"/>
                  </a:cubicBezTo>
                  <a:cubicBezTo>
                    <a:pt x="87" y="201"/>
                    <a:pt x="104" y="201"/>
                    <a:pt x="124" y="201"/>
                  </a:cubicBezTo>
                  <a:cubicBezTo>
                    <a:pt x="161" y="201"/>
                    <a:pt x="201" y="187"/>
                    <a:pt x="234" y="164"/>
                  </a:cubicBezTo>
                  <a:lnTo>
                    <a:pt x="244" y="151"/>
                  </a:lnTo>
                  <a:cubicBezTo>
                    <a:pt x="254" y="144"/>
                    <a:pt x="261" y="130"/>
                    <a:pt x="268" y="120"/>
                  </a:cubicBezTo>
                  <a:cubicBezTo>
                    <a:pt x="274" y="110"/>
                    <a:pt x="278" y="97"/>
                    <a:pt x="278" y="84"/>
                  </a:cubicBezTo>
                  <a:cubicBezTo>
                    <a:pt x="284" y="54"/>
                    <a:pt x="274" y="30"/>
                    <a:pt x="27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7"/>
            <p:cNvSpPr/>
            <p:nvPr/>
          </p:nvSpPr>
          <p:spPr>
            <a:xfrm>
              <a:off x="8602024" y="1337922"/>
              <a:ext cx="30772" cy="24133"/>
            </a:xfrm>
            <a:custGeom>
              <a:avLst/>
              <a:gdLst/>
              <a:ahLst/>
              <a:cxnLst/>
              <a:rect l="l" t="t" r="r" b="b"/>
              <a:pathLst>
                <a:path w="292" h="229" extrusionOk="0">
                  <a:moveTo>
                    <a:pt x="125" y="1"/>
                  </a:moveTo>
                  <a:cubicBezTo>
                    <a:pt x="76" y="1"/>
                    <a:pt x="29" y="33"/>
                    <a:pt x="17" y="85"/>
                  </a:cubicBezTo>
                  <a:cubicBezTo>
                    <a:pt x="0" y="152"/>
                    <a:pt x="40" y="219"/>
                    <a:pt x="111" y="225"/>
                  </a:cubicBezTo>
                  <a:cubicBezTo>
                    <a:pt x="121" y="227"/>
                    <a:pt x="131" y="229"/>
                    <a:pt x="142" y="229"/>
                  </a:cubicBezTo>
                  <a:cubicBezTo>
                    <a:pt x="180" y="229"/>
                    <a:pt x="218" y="215"/>
                    <a:pt x="244" y="189"/>
                  </a:cubicBezTo>
                  <a:cubicBezTo>
                    <a:pt x="274" y="158"/>
                    <a:pt x="291" y="128"/>
                    <a:pt x="291" y="92"/>
                  </a:cubicBezTo>
                  <a:cubicBezTo>
                    <a:pt x="291" y="71"/>
                    <a:pt x="284" y="45"/>
                    <a:pt x="268" y="31"/>
                  </a:cubicBezTo>
                  <a:cubicBezTo>
                    <a:pt x="258" y="28"/>
                    <a:pt x="254" y="28"/>
                    <a:pt x="244" y="28"/>
                  </a:cubicBezTo>
                  <a:lnTo>
                    <a:pt x="224" y="28"/>
                  </a:lnTo>
                  <a:cubicBezTo>
                    <a:pt x="221" y="28"/>
                    <a:pt x="218" y="28"/>
                    <a:pt x="208" y="25"/>
                  </a:cubicBezTo>
                  <a:cubicBezTo>
                    <a:pt x="204" y="25"/>
                    <a:pt x="194" y="21"/>
                    <a:pt x="191" y="21"/>
                  </a:cubicBezTo>
                  <a:cubicBezTo>
                    <a:pt x="188" y="21"/>
                    <a:pt x="188" y="18"/>
                    <a:pt x="184" y="18"/>
                  </a:cubicBezTo>
                  <a:cubicBezTo>
                    <a:pt x="166" y="6"/>
                    <a:pt x="145" y="1"/>
                    <a:pt x="12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7"/>
            <p:cNvSpPr/>
            <p:nvPr/>
          </p:nvSpPr>
          <p:spPr>
            <a:xfrm>
              <a:off x="8535420" y="1344350"/>
              <a:ext cx="31826" cy="19496"/>
            </a:xfrm>
            <a:custGeom>
              <a:avLst/>
              <a:gdLst/>
              <a:ahLst/>
              <a:cxnLst/>
              <a:rect l="l" t="t" r="r" b="b"/>
              <a:pathLst>
                <a:path w="302" h="185" extrusionOk="0">
                  <a:moveTo>
                    <a:pt x="301" y="0"/>
                  </a:moveTo>
                  <a:lnTo>
                    <a:pt x="301" y="0"/>
                  </a:lnTo>
                  <a:cubicBezTo>
                    <a:pt x="299" y="7"/>
                    <a:pt x="296" y="14"/>
                    <a:pt x="294" y="20"/>
                  </a:cubicBezTo>
                  <a:lnTo>
                    <a:pt x="294" y="20"/>
                  </a:lnTo>
                  <a:cubicBezTo>
                    <a:pt x="297" y="14"/>
                    <a:pt x="300" y="8"/>
                    <a:pt x="301" y="0"/>
                  </a:cubicBezTo>
                  <a:close/>
                  <a:moveTo>
                    <a:pt x="294" y="20"/>
                  </a:moveTo>
                  <a:cubicBezTo>
                    <a:pt x="290" y="28"/>
                    <a:pt x="285" y="36"/>
                    <a:pt x="281" y="44"/>
                  </a:cubicBezTo>
                  <a:cubicBezTo>
                    <a:pt x="271" y="57"/>
                    <a:pt x="258" y="67"/>
                    <a:pt x="251" y="81"/>
                  </a:cubicBezTo>
                  <a:cubicBezTo>
                    <a:pt x="241" y="91"/>
                    <a:pt x="234" y="97"/>
                    <a:pt x="224" y="101"/>
                  </a:cubicBezTo>
                  <a:cubicBezTo>
                    <a:pt x="218" y="107"/>
                    <a:pt x="214" y="111"/>
                    <a:pt x="204" y="117"/>
                  </a:cubicBezTo>
                  <a:cubicBezTo>
                    <a:pt x="198" y="124"/>
                    <a:pt x="191" y="128"/>
                    <a:pt x="184" y="131"/>
                  </a:cubicBezTo>
                  <a:cubicBezTo>
                    <a:pt x="174" y="134"/>
                    <a:pt x="171" y="134"/>
                    <a:pt x="164" y="141"/>
                  </a:cubicBezTo>
                  <a:cubicBezTo>
                    <a:pt x="158" y="141"/>
                    <a:pt x="158" y="141"/>
                    <a:pt x="154" y="144"/>
                  </a:cubicBezTo>
                  <a:cubicBezTo>
                    <a:pt x="151" y="144"/>
                    <a:pt x="141" y="144"/>
                    <a:pt x="137" y="148"/>
                  </a:cubicBezTo>
                  <a:lnTo>
                    <a:pt x="121" y="148"/>
                  </a:lnTo>
                  <a:cubicBezTo>
                    <a:pt x="117" y="148"/>
                    <a:pt x="107" y="148"/>
                    <a:pt x="104" y="144"/>
                  </a:cubicBezTo>
                  <a:cubicBezTo>
                    <a:pt x="101" y="144"/>
                    <a:pt x="101" y="144"/>
                    <a:pt x="97" y="141"/>
                  </a:cubicBezTo>
                  <a:cubicBezTo>
                    <a:pt x="91" y="141"/>
                    <a:pt x="87" y="134"/>
                    <a:pt x="87" y="134"/>
                  </a:cubicBezTo>
                  <a:cubicBezTo>
                    <a:pt x="84" y="131"/>
                    <a:pt x="74" y="128"/>
                    <a:pt x="71" y="128"/>
                  </a:cubicBezTo>
                  <a:lnTo>
                    <a:pt x="64" y="117"/>
                  </a:lnTo>
                  <a:lnTo>
                    <a:pt x="54" y="111"/>
                  </a:lnTo>
                  <a:cubicBezTo>
                    <a:pt x="51" y="107"/>
                    <a:pt x="51" y="101"/>
                    <a:pt x="47" y="101"/>
                  </a:cubicBezTo>
                  <a:cubicBezTo>
                    <a:pt x="37" y="91"/>
                    <a:pt x="34" y="81"/>
                    <a:pt x="30" y="67"/>
                  </a:cubicBezTo>
                  <a:cubicBezTo>
                    <a:pt x="24" y="64"/>
                    <a:pt x="24" y="61"/>
                    <a:pt x="24" y="51"/>
                  </a:cubicBezTo>
                  <a:cubicBezTo>
                    <a:pt x="24" y="47"/>
                    <a:pt x="20" y="44"/>
                    <a:pt x="20" y="41"/>
                  </a:cubicBezTo>
                  <a:cubicBezTo>
                    <a:pt x="17" y="44"/>
                    <a:pt x="14" y="47"/>
                    <a:pt x="7" y="47"/>
                  </a:cubicBezTo>
                  <a:cubicBezTo>
                    <a:pt x="4" y="51"/>
                    <a:pt x="4" y="57"/>
                    <a:pt x="4" y="61"/>
                  </a:cubicBezTo>
                  <a:cubicBezTo>
                    <a:pt x="4" y="64"/>
                    <a:pt x="4" y="67"/>
                    <a:pt x="0" y="67"/>
                  </a:cubicBezTo>
                  <a:cubicBezTo>
                    <a:pt x="0" y="77"/>
                    <a:pt x="0" y="84"/>
                    <a:pt x="4" y="94"/>
                  </a:cubicBezTo>
                  <a:cubicBezTo>
                    <a:pt x="7" y="101"/>
                    <a:pt x="14" y="114"/>
                    <a:pt x="20" y="124"/>
                  </a:cubicBezTo>
                  <a:cubicBezTo>
                    <a:pt x="40" y="161"/>
                    <a:pt x="87" y="184"/>
                    <a:pt x="131" y="184"/>
                  </a:cubicBezTo>
                  <a:cubicBezTo>
                    <a:pt x="141" y="184"/>
                    <a:pt x="151" y="184"/>
                    <a:pt x="164" y="181"/>
                  </a:cubicBezTo>
                  <a:cubicBezTo>
                    <a:pt x="171" y="181"/>
                    <a:pt x="184" y="178"/>
                    <a:pt x="191" y="174"/>
                  </a:cubicBezTo>
                  <a:cubicBezTo>
                    <a:pt x="208" y="164"/>
                    <a:pt x="221" y="158"/>
                    <a:pt x="234" y="144"/>
                  </a:cubicBezTo>
                  <a:cubicBezTo>
                    <a:pt x="238" y="141"/>
                    <a:pt x="238" y="141"/>
                    <a:pt x="238" y="134"/>
                  </a:cubicBezTo>
                  <a:cubicBezTo>
                    <a:pt x="248" y="128"/>
                    <a:pt x="254" y="114"/>
                    <a:pt x="258" y="107"/>
                  </a:cubicBezTo>
                  <a:cubicBezTo>
                    <a:pt x="264" y="97"/>
                    <a:pt x="271" y="84"/>
                    <a:pt x="275" y="74"/>
                  </a:cubicBezTo>
                  <a:cubicBezTo>
                    <a:pt x="282" y="57"/>
                    <a:pt x="288" y="39"/>
                    <a:pt x="294" y="2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7"/>
            <p:cNvSpPr/>
            <p:nvPr/>
          </p:nvSpPr>
          <p:spPr>
            <a:xfrm>
              <a:off x="8494846" y="1316107"/>
              <a:ext cx="25503" cy="13173"/>
            </a:xfrm>
            <a:custGeom>
              <a:avLst/>
              <a:gdLst/>
              <a:ahLst/>
              <a:cxnLst/>
              <a:rect l="l" t="t" r="r" b="b"/>
              <a:pathLst>
                <a:path w="242" h="125" extrusionOk="0">
                  <a:moveTo>
                    <a:pt x="242" y="1"/>
                  </a:moveTo>
                  <a:cubicBezTo>
                    <a:pt x="232" y="11"/>
                    <a:pt x="218" y="18"/>
                    <a:pt x="205" y="24"/>
                  </a:cubicBezTo>
                  <a:cubicBezTo>
                    <a:pt x="191" y="28"/>
                    <a:pt x="181" y="34"/>
                    <a:pt x="165" y="41"/>
                  </a:cubicBezTo>
                  <a:cubicBezTo>
                    <a:pt x="151" y="44"/>
                    <a:pt x="138" y="48"/>
                    <a:pt x="121" y="51"/>
                  </a:cubicBezTo>
                  <a:cubicBezTo>
                    <a:pt x="115" y="51"/>
                    <a:pt x="101" y="58"/>
                    <a:pt x="91" y="58"/>
                  </a:cubicBezTo>
                  <a:lnTo>
                    <a:pt x="54" y="58"/>
                  </a:lnTo>
                  <a:cubicBezTo>
                    <a:pt x="47" y="54"/>
                    <a:pt x="41" y="51"/>
                    <a:pt x="34" y="51"/>
                  </a:cubicBezTo>
                  <a:cubicBezTo>
                    <a:pt x="29" y="51"/>
                    <a:pt x="24" y="53"/>
                    <a:pt x="18" y="58"/>
                  </a:cubicBezTo>
                  <a:cubicBezTo>
                    <a:pt x="1" y="68"/>
                    <a:pt x="1" y="95"/>
                    <a:pt x="14" y="108"/>
                  </a:cubicBezTo>
                  <a:cubicBezTo>
                    <a:pt x="21" y="118"/>
                    <a:pt x="34" y="125"/>
                    <a:pt x="48" y="125"/>
                  </a:cubicBezTo>
                  <a:cubicBezTo>
                    <a:pt x="58" y="118"/>
                    <a:pt x="74" y="118"/>
                    <a:pt x="91" y="115"/>
                  </a:cubicBezTo>
                  <a:cubicBezTo>
                    <a:pt x="121" y="108"/>
                    <a:pt x="155" y="95"/>
                    <a:pt x="181" y="75"/>
                  </a:cubicBezTo>
                  <a:cubicBezTo>
                    <a:pt x="188" y="68"/>
                    <a:pt x="191" y="61"/>
                    <a:pt x="201" y="58"/>
                  </a:cubicBezTo>
                  <a:cubicBezTo>
                    <a:pt x="205" y="51"/>
                    <a:pt x="208" y="44"/>
                    <a:pt x="218" y="41"/>
                  </a:cubicBezTo>
                  <a:lnTo>
                    <a:pt x="242"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7"/>
            <p:cNvSpPr/>
            <p:nvPr/>
          </p:nvSpPr>
          <p:spPr>
            <a:xfrm>
              <a:off x="8561872" y="1308414"/>
              <a:ext cx="34250" cy="21288"/>
            </a:xfrm>
            <a:custGeom>
              <a:avLst/>
              <a:gdLst/>
              <a:ahLst/>
              <a:cxnLst/>
              <a:rect l="l" t="t" r="r" b="b"/>
              <a:pathLst>
                <a:path w="325" h="202" extrusionOk="0">
                  <a:moveTo>
                    <a:pt x="112" y="0"/>
                  </a:moveTo>
                  <a:cubicBezTo>
                    <a:pt x="79" y="0"/>
                    <a:pt x="47" y="18"/>
                    <a:pt x="30" y="47"/>
                  </a:cubicBezTo>
                  <a:cubicBezTo>
                    <a:pt x="0" y="97"/>
                    <a:pt x="20" y="154"/>
                    <a:pt x="70" y="181"/>
                  </a:cubicBezTo>
                  <a:cubicBezTo>
                    <a:pt x="101" y="195"/>
                    <a:pt x="134" y="202"/>
                    <a:pt x="167" y="202"/>
                  </a:cubicBezTo>
                  <a:cubicBezTo>
                    <a:pt x="174" y="202"/>
                    <a:pt x="181" y="202"/>
                    <a:pt x="187" y="201"/>
                  </a:cubicBezTo>
                  <a:cubicBezTo>
                    <a:pt x="221" y="191"/>
                    <a:pt x="254" y="181"/>
                    <a:pt x="274" y="158"/>
                  </a:cubicBezTo>
                  <a:cubicBezTo>
                    <a:pt x="281" y="154"/>
                    <a:pt x="284" y="154"/>
                    <a:pt x="284" y="151"/>
                  </a:cubicBezTo>
                  <a:cubicBezTo>
                    <a:pt x="301" y="134"/>
                    <a:pt x="318" y="107"/>
                    <a:pt x="321" y="84"/>
                  </a:cubicBezTo>
                  <a:cubicBezTo>
                    <a:pt x="324" y="67"/>
                    <a:pt x="321" y="47"/>
                    <a:pt x="318" y="31"/>
                  </a:cubicBezTo>
                  <a:cubicBezTo>
                    <a:pt x="291" y="31"/>
                    <a:pt x="268" y="34"/>
                    <a:pt x="241" y="34"/>
                  </a:cubicBezTo>
                  <a:lnTo>
                    <a:pt x="204" y="34"/>
                  </a:lnTo>
                  <a:cubicBezTo>
                    <a:pt x="197" y="34"/>
                    <a:pt x="187" y="31"/>
                    <a:pt x="181" y="31"/>
                  </a:cubicBezTo>
                  <a:cubicBezTo>
                    <a:pt x="174" y="31"/>
                    <a:pt x="174" y="31"/>
                    <a:pt x="171" y="24"/>
                  </a:cubicBezTo>
                  <a:cubicBezTo>
                    <a:pt x="167" y="24"/>
                    <a:pt x="167" y="20"/>
                    <a:pt x="167" y="20"/>
                  </a:cubicBezTo>
                  <a:cubicBezTo>
                    <a:pt x="151" y="7"/>
                    <a:pt x="131" y="0"/>
                    <a:pt x="11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7"/>
            <p:cNvSpPr/>
            <p:nvPr/>
          </p:nvSpPr>
          <p:spPr>
            <a:xfrm>
              <a:off x="8648499" y="1320428"/>
              <a:ext cx="35726" cy="20339"/>
            </a:xfrm>
            <a:custGeom>
              <a:avLst/>
              <a:gdLst/>
              <a:ahLst/>
              <a:cxnLst/>
              <a:rect l="l" t="t" r="r" b="b"/>
              <a:pathLst>
                <a:path w="339" h="193" extrusionOk="0">
                  <a:moveTo>
                    <a:pt x="312" y="0"/>
                  </a:moveTo>
                  <a:cubicBezTo>
                    <a:pt x="312" y="3"/>
                    <a:pt x="305" y="3"/>
                    <a:pt x="305" y="7"/>
                  </a:cubicBezTo>
                  <a:cubicBezTo>
                    <a:pt x="302" y="13"/>
                    <a:pt x="298" y="24"/>
                    <a:pt x="288" y="30"/>
                  </a:cubicBezTo>
                  <a:lnTo>
                    <a:pt x="278" y="44"/>
                  </a:lnTo>
                  <a:lnTo>
                    <a:pt x="268" y="54"/>
                  </a:lnTo>
                  <a:lnTo>
                    <a:pt x="265" y="57"/>
                  </a:lnTo>
                  <a:cubicBezTo>
                    <a:pt x="265" y="57"/>
                    <a:pt x="261" y="57"/>
                    <a:pt x="261" y="60"/>
                  </a:cubicBezTo>
                  <a:cubicBezTo>
                    <a:pt x="255" y="64"/>
                    <a:pt x="248" y="64"/>
                    <a:pt x="245" y="64"/>
                  </a:cubicBezTo>
                  <a:cubicBezTo>
                    <a:pt x="238" y="64"/>
                    <a:pt x="235" y="70"/>
                    <a:pt x="231" y="70"/>
                  </a:cubicBezTo>
                  <a:cubicBezTo>
                    <a:pt x="221" y="70"/>
                    <a:pt x="215" y="70"/>
                    <a:pt x="205" y="74"/>
                  </a:cubicBezTo>
                  <a:lnTo>
                    <a:pt x="178" y="74"/>
                  </a:lnTo>
                  <a:cubicBezTo>
                    <a:pt x="168" y="74"/>
                    <a:pt x="161" y="74"/>
                    <a:pt x="151" y="70"/>
                  </a:cubicBezTo>
                  <a:cubicBezTo>
                    <a:pt x="144" y="64"/>
                    <a:pt x="131" y="64"/>
                    <a:pt x="121" y="60"/>
                  </a:cubicBezTo>
                  <a:cubicBezTo>
                    <a:pt x="111" y="57"/>
                    <a:pt x="101" y="54"/>
                    <a:pt x="88" y="54"/>
                  </a:cubicBezTo>
                  <a:lnTo>
                    <a:pt x="64" y="54"/>
                  </a:lnTo>
                  <a:cubicBezTo>
                    <a:pt x="51" y="54"/>
                    <a:pt x="37" y="60"/>
                    <a:pt x="31" y="67"/>
                  </a:cubicBezTo>
                  <a:cubicBezTo>
                    <a:pt x="1" y="87"/>
                    <a:pt x="21" y="137"/>
                    <a:pt x="47" y="154"/>
                  </a:cubicBezTo>
                  <a:cubicBezTo>
                    <a:pt x="61" y="161"/>
                    <a:pt x="67" y="167"/>
                    <a:pt x="81" y="174"/>
                  </a:cubicBezTo>
                  <a:cubicBezTo>
                    <a:pt x="94" y="177"/>
                    <a:pt x="111" y="181"/>
                    <a:pt x="121" y="187"/>
                  </a:cubicBezTo>
                  <a:cubicBezTo>
                    <a:pt x="137" y="191"/>
                    <a:pt x="153" y="193"/>
                    <a:pt x="170" y="193"/>
                  </a:cubicBezTo>
                  <a:cubicBezTo>
                    <a:pt x="182" y="193"/>
                    <a:pt x="193" y="192"/>
                    <a:pt x="205" y="191"/>
                  </a:cubicBezTo>
                  <a:cubicBezTo>
                    <a:pt x="238" y="187"/>
                    <a:pt x="278" y="171"/>
                    <a:pt x="298" y="151"/>
                  </a:cubicBezTo>
                  <a:cubicBezTo>
                    <a:pt x="312" y="134"/>
                    <a:pt x="318" y="120"/>
                    <a:pt x="322" y="104"/>
                  </a:cubicBezTo>
                  <a:cubicBezTo>
                    <a:pt x="338" y="67"/>
                    <a:pt x="328" y="27"/>
                    <a:pt x="31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7"/>
            <p:cNvSpPr/>
            <p:nvPr/>
          </p:nvSpPr>
          <p:spPr>
            <a:xfrm>
              <a:off x="8629846" y="1287969"/>
              <a:ext cx="16335" cy="11171"/>
            </a:xfrm>
            <a:custGeom>
              <a:avLst/>
              <a:gdLst/>
              <a:ahLst/>
              <a:cxnLst/>
              <a:rect l="l" t="t" r="r" b="b"/>
              <a:pathLst>
                <a:path w="155" h="106" extrusionOk="0">
                  <a:moveTo>
                    <a:pt x="81" y="1"/>
                  </a:moveTo>
                  <a:cubicBezTo>
                    <a:pt x="61" y="1"/>
                    <a:pt x="44" y="1"/>
                    <a:pt x="27" y="14"/>
                  </a:cubicBezTo>
                  <a:cubicBezTo>
                    <a:pt x="10" y="24"/>
                    <a:pt x="0" y="44"/>
                    <a:pt x="0" y="61"/>
                  </a:cubicBezTo>
                  <a:cubicBezTo>
                    <a:pt x="7" y="77"/>
                    <a:pt x="17" y="97"/>
                    <a:pt x="37" y="101"/>
                  </a:cubicBezTo>
                  <a:cubicBezTo>
                    <a:pt x="45" y="104"/>
                    <a:pt x="51" y="105"/>
                    <a:pt x="57" y="105"/>
                  </a:cubicBezTo>
                  <a:cubicBezTo>
                    <a:pt x="66" y="105"/>
                    <a:pt x="74" y="103"/>
                    <a:pt x="87" y="97"/>
                  </a:cubicBezTo>
                  <a:cubicBezTo>
                    <a:pt x="97" y="94"/>
                    <a:pt x="111" y="84"/>
                    <a:pt x="121" y="74"/>
                  </a:cubicBezTo>
                  <a:lnTo>
                    <a:pt x="127" y="64"/>
                  </a:lnTo>
                  <a:cubicBezTo>
                    <a:pt x="141" y="47"/>
                    <a:pt x="154" y="27"/>
                    <a:pt x="148" y="7"/>
                  </a:cubicBezTo>
                  <a:lnTo>
                    <a:pt x="137" y="7"/>
                  </a:lnTo>
                  <a:cubicBezTo>
                    <a:pt x="121" y="7"/>
                    <a:pt x="101" y="1"/>
                    <a:pt x="8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7"/>
            <p:cNvSpPr/>
            <p:nvPr/>
          </p:nvSpPr>
          <p:spPr>
            <a:xfrm>
              <a:off x="8566719" y="1283648"/>
              <a:ext cx="33618" cy="11382"/>
            </a:xfrm>
            <a:custGeom>
              <a:avLst/>
              <a:gdLst/>
              <a:ahLst/>
              <a:cxnLst/>
              <a:rect l="l" t="t" r="r" b="b"/>
              <a:pathLst>
                <a:path w="319" h="108" extrusionOk="0">
                  <a:moveTo>
                    <a:pt x="292" y="0"/>
                  </a:moveTo>
                  <a:cubicBezTo>
                    <a:pt x="290" y="0"/>
                    <a:pt x="287" y="2"/>
                    <a:pt x="285" y="5"/>
                  </a:cubicBezTo>
                  <a:cubicBezTo>
                    <a:pt x="278" y="8"/>
                    <a:pt x="278" y="8"/>
                    <a:pt x="275" y="8"/>
                  </a:cubicBezTo>
                  <a:cubicBezTo>
                    <a:pt x="264" y="8"/>
                    <a:pt x="251" y="7"/>
                    <a:pt x="239" y="7"/>
                  </a:cubicBezTo>
                  <a:cubicBezTo>
                    <a:pt x="233" y="7"/>
                    <a:pt x="227" y="7"/>
                    <a:pt x="222" y="8"/>
                  </a:cubicBezTo>
                  <a:cubicBezTo>
                    <a:pt x="202" y="8"/>
                    <a:pt x="175" y="15"/>
                    <a:pt x="155" y="18"/>
                  </a:cubicBezTo>
                  <a:lnTo>
                    <a:pt x="101" y="18"/>
                  </a:lnTo>
                  <a:cubicBezTo>
                    <a:pt x="95" y="18"/>
                    <a:pt x="88" y="15"/>
                    <a:pt x="85" y="15"/>
                  </a:cubicBezTo>
                  <a:cubicBezTo>
                    <a:pt x="78" y="15"/>
                    <a:pt x="74" y="8"/>
                    <a:pt x="71" y="8"/>
                  </a:cubicBezTo>
                  <a:cubicBezTo>
                    <a:pt x="59" y="3"/>
                    <a:pt x="47" y="0"/>
                    <a:pt x="34" y="0"/>
                  </a:cubicBezTo>
                  <a:cubicBezTo>
                    <a:pt x="30" y="0"/>
                    <a:pt x="25" y="0"/>
                    <a:pt x="21" y="1"/>
                  </a:cubicBezTo>
                  <a:cubicBezTo>
                    <a:pt x="11" y="1"/>
                    <a:pt x="8" y="8"/>
                    <a:pt x="8" y="18"/>
                  </a:cubicBezTo>
                  <a:cubicBezTo>
                    <a:pt x="1" y="58"/>
                    <a:pt x="44" y="85"/>
                    <a:pt x="78" y="98"/>
                  </a:cubicBezTo>
                  <a:cubicBezTo>
                    <a:pt x="95" y="105"/>
                    <a:pt x="113" y="107"/>
                    <a:pt x="131" y="107"/>
                  </a:cubicBezTo>
                  <a:cubicBezTo>
                    <a:pt x="162" y="107"/>
                    <a:pt x="192" y="100"/>
                    <a:pt x="222" y="92"/>
                  </a:cubicBezTo>
                  <a:cubicBezTo>
                    <a:pt x="238" y="88"/>
                    <a:pt x="255" y="85"/>
                    <a:pt x="272" y="75"/>
                  </a:cubicBezTo>
                  <a:cubicBezTo>
                    <a:pt x="278" y="72"/>
                    <a:pt x="292" y="68"/>
                    <a:pt x="302" y="58"/>
                  </a:cubicBezTo>
                  <a:lnTo>
                    <a:pt x="305" y="55"/>
                  </a:lnTo>
                  <a:cubicBezTo>
                    <a:pt x="319" y="38"/>
                    <a:pt x="309" y="18"/>
                    <a:pt x="295" y="1"/>
                  </a:cubicBezTo>
                  <a:cubicBezTo>
                    <a:pt x="294" y="0"/>
                    <a:pt x="293" y="0"/>
                    <a:pt x="29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7"/>
            <p:cNvSpPr/>
            <p:nvPr/>
          </p:nvSpPr>
          <p:spPr>
            <a:xfrm>
              <a:off x="8681590" y="1323168"/>
              <a:ext cx="24449" cy="21604"/>
            </a:xfrm>
            <a:custGeom>
              <a:avLst/>
              <a:gdLst/>
              <a:ahLst/>
              <a:cxnLst/>
              <a:rect l="l" t="t" r="r" b="b"/>
              <a:pathLst>
                <a:path w="232" h="205" extrusionOk="0">
                  <a:moveTo>
                    <a:pt x="205" y="1"/>
                  </a:moveTo>
                  <a:cubicBezTo>
                    <a:pt x="201" y="18"/>
                    <a:pt x="185" y="28"/>
                    <a:pt x="171" y="34"/>
                  </a:cubicBezTo>
                  <a:cubicBezTo>
                    <a:pt x="168" y="34"/>
                    <a:pt x="168" y="41"/>
                    <a:pt x="165" y="41"/>
                  </a:cubicBezTo>
                  <a:cubicBezTo>
                    <a:pt x="158" y="44"/>
                    <a:pt x="155" y="44"/>
                    <a:pt x="151" y="44"/>
                  </a:cubicBezTo>
                  <a:cubicBezTo>
                    <a:pt x="148" y="44"/>
                    <a:pt x="141" y="48"/>
                    <a:pt x="135" y="48"/>
                  </a:cubicBezTo>
                  <a:cubicBezTo>
                    <a:pt x="125" y="48"/>
                    <a:pt x="115" y="51"/>
                    <a:pt x="105" y="51"/>
                  </a:cubicBezTo>
                  <a:lnTo>
                    <a:pt x="74" y="51"/>
                  </a:lnTo>
                  <a:cubicBezTo>
                    <a:pt x="64" y="51"/>
                    <a:pt x="54" y="54"/>
                    <a:pt x="48" y="61"/>
                  </a:cubicBezTo>
                  <a:cubicBezTo>
                    <a:pt x="21" y="71"/>
                    <a:pt x="1" y="98"/>
                    <a:pt x="1" y="128"/>
                  </a:cubicBezTo>
                  <a:cubicBezTo>
                    <a:pt x="1" y="155"/>
                    <a:pt x="18" y="181"/>
                    <a:pt x="41" y="195"/>
                  </a:cubicBezTo>
                  <a:cubicBezTo>
                    <a:pt x="58" y="201"/>
                    <a:pt x="74" y="205"/>
                    <a:pt x="91" y="205"/>
                  </a:cubicBezTo>
                  <a:cubicBezTo>
                    <a:pt x="108" y="205"/>
                    <a:pt x="121" y="198"/>
                    <a:pt x="135" y="195"/>
                  </a:cubicBezTo>
                  <a:cubicBezTo>
                    <a:pt x="155" y="185"/>
                    <a:pt x="171" y="171"/>
                    <a:pt x="188" y="155"/>
                  </a:cubicBezTo>
                  <a:cubicBezTo>
                    <a:pt x="198" y="148"/>
                    <a:pt x="201" y="145"/>
                    <a:pt x="205" y="135"/>
                  </a:cubicBezTo>
                  <a:cubicBezTo>
                    <a:pt x="218" y="115"/>
                    <a:pt x="232" y="88"/>
                    <a:pt x="225" y="64"/>
                  </a:cubicBezTo>
                  <a:cubicBezTo>
                    <a:pt x="225" y="38"/>
                    <a:pt x="218" y="21"/>
                    <a:pt x="2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7"/>
            <p:cNvSpPr/>
            <p:nvPr/>
          </p:nvSpPr>
          <p:spPr>
            <a:xfrm>
              <a:off x="8862749" y="1021239"/>
              <a:ext cx="422" cy="422"/>
            </a:xfrm>
            <a:custGeom>
              <a:avLst/>
              <a:gdLst/>
              <a:ahLst/>
              <a:cxnLst/>
              <a:rect l="l" t="t" r="r" b="b"/>
              <a:pathLst>
                <a:path w="4" h="4" extrusionOk="0">
                  <a:moveTo>
                    <a:pt x="4" y="1"/>
                  </a:moveTo>
                  <a:lnTo>
                    <a:pt x="0" y="4"/>
                  </a:lnTo>
                  <a:cubicBezTo>
                    <a:pt x="0" y="4"/>
                    <a:pt x="4" y="4"/>
                    <a:pt x="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7"/>
            <p:cNvSpPr/>
            <p:nvPr/>
          </p:nvSpPr>
          <p:spPr>
            <a:xfrm>
              <a:off x="8127048" y="1444782"/>
              <a:ext cx="422" cy="105"/>
            </a:xfrm>
            <a:custGeom>
              <a:avLst/>
              <a:gdLst/>
              <a:ahLst/>
              <a:cxnLst/>
              <a:rect l="l" t="t" r="r" b="b"/>
              <a:pathLst>
                <a:path w="4" h="1" extrusionOk="0">
                  <a:moveTo>
                    <a:pt x="4" y="0"/>
                  </a:moveTo>
                  <a:lnTo>
                    <a:pt x="0" y="0"/>
                  </a:lnTo>
                  <a:lnTo>
                    <a:pt x="0"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7"/>
            <p:cNvSpPr/>
            <p:nvPr/>
          </p:nvSpPr>
          <p:spPr>
            <a:xfrm>
              <a:off x="8679483" y="1741758"/>
              <a:ext cx="16019" cy="95163"/>
            </a:xfrm>
            <a:custGeom>
              <a:avLst/>
              <a:gdLst/>
              <a:ahLst/>
              <a:cxnLst/>
              <a:rect l="l" t="t" r="r" b="b"/>
              <a:pathLst>
                <a:path w="152" h="903" extrusionOk="0">
                  <a:moveTo>
                    <a:pt x="118" y="1"/>
                  </a:moveTo>
                  <a:cubicBezTo>
                    <a:pt x="121" y="81"/>
                    <a:pt x="121" y="155"/>
                    <a:pt x="121" y="232"/>
                  </a:cubicBezTo>
                  <a:lnTo>
                    <a:pt x="121" y="308"/>
                  </a:lnTo>
                  <a:lnTo>
                    <a:pt x="121" y="369"/>
                  </a:lnTo>
                  <a:cubicBezTo>
                    <a:pt x="121" y="385"/>
                    <a:pt x="121" y="402"/>
                    <a:pt x="125" y="419"/>
                  </a:cubicBezTo>
                  <a:lnTo>
                    <a:pt x="125" y="435"/>
                  </a:lnTo>
                  <a:lnTo>
                    <a:pt x="125" y="449"/>
                  </a:lnTo>
                  <a:cubicBezTo>
                    <a:pt x="121" y="466"/>
                    <a:pt x="118" y="486"/>
                    <a:pt x="111" y="502"/>
                  </a:cubicBezTo>
                  <a:cubicBezTo>
                    <a:pt x="108" y="516"/>
                    <a:pt x="108" y="522"/>
                    <a:pt x="104" y="536"/>
                  </a:cubicBezTo>
                  <a:cubicBezTo>
                    <a:pt x="94" y="566"/>
                    <a:pt x="91" y="593"/>
                    <a:pt x="84" y="623"/>
                  </a:cubicBezTo>
                  <a:cubicBezTo>
                    <a:pt x="78" y="653"/>
                    <a:pt x="71" y="676"/>
                    <a:pt x="61" y="706"/>
                  </a:cubicBezTo>
                  <a:cubicBezTo>
                    <a:pt x="58" y="720"/>
                    <a:pt x="58" y="736"/>
                    <a:pt x="54" y="750"/>
                  </a:cubicBezTo>
                  <a:cubicBezTo>
                    <a:pt x="51" y="773"/>
                    <a:pt x="44" y="793"/>
                    <a:pt x="38" y="817"/>
                  </a:cubicBezTo>
                  <a:cubicBezTo>
                    <a:pt x="38" y="820"/>
                    <a:pt x="34" y="823"/>
                    <a:pt x="34" y="827"/>
                  </a:cubicBezTo>
                  <a:cubicBezTo>
                    <a:pt x="24" y="843"/>
                    <a:pt x="18" y="860"/>
                    <a:pt x="4" y="877"/>
                  </a:cubicBezTo>
                  <a:cubicBezTo>
                    <a:pt x="1" y="887"/>
                    <a:pt x="4" y="894"/>
                    <a:pt x="8" y="900"/>
                  </a:cubicBezTo>
                  <a:cubicBezTo>
                    <a:pt x="9" y="902"/>
                    <a:pt x="13" y="903"/>
                    <a:pt x="16" y="903"/>
                  </a:cubicBezTo>
                  <a:cubicBezTo>
                    <a:pt x="19" y="903"/>
                    <a:pt x="23" y="902"/>
                    <a:pt x="24" y="900"/>
                  </a:cubicBezTo>
                  <a:lnTo>
                    <a:pt x="28" y="894"/>
                  </a:lnTo>
                  <a:cubicBezTo>
                    <a:pt x="34" y="887"/>
                    <a:pt x="38" y="877"/>
                    <a:pt x="44" y="867"/>
                  </a:cubicBezTo>
                  <a:cubicBezTo>
                    <a:pt x="51" y="857"/>
                    <a:pt x="58" y="843"/>
                    <a:pt x="61" y="837"/>
                  </a:cubicBezTo>
                  <a:cubicBezTo>
                    <a:pt x="68" y="833"/>
                    <a:pt x="68" y="827"/>
                    <a:pt x="68" y="820"/>
                  </a:cubicBezTo>
                  <a:cubicBezTo>
                    <a:pt x="68" y="817"/>
                    <a:pt x="71" y="810"/>
                    <a:pt x="71" y="803"/>
                  </a:cubicBezTo>
                  <a:cubicBezTo>
                    <a:pt x="74" y="790"/>
                    <a:pt x="74" y="783"/>
                    <a:pt x="78" y="770"/>
                  </a:cubicBezTo>
                  <a:cubicBezTo>
                    <a:pt x="78" y="760"/>
                    <a:pt x="84" y="753"/>
                    <a:pt x="84" y="750"/>
                  </a:cubicBezTo>
                  <a:cubicBezTo>
                    <a:pt x="91" y="710"/>
                    <a:pt x="101" y="670"/>
                    <a:pt x="108" y="633"/>
                  </a:cubicBezTo>
                  <a:cubicBezTo>
                    <a:pt x="121" y="586"/>
                    <a:pt x="128" y="539"/>
                    <a:pt x="141" y="489"/>
                  </a:cubicBezTo>
                  <a:cubicBezTo>
                    <a:pt x="141" y="482"/>
                    <a:pt x="145" y="476"/>
                    <a:pt x="145" y="469"/>
                  </a:cubicBezTo>
                  <a:cubicBezTo>
                    <a:pt x="151" y="459"/>
                    <a:pt x="151" y="449"/>
                    <a:pt x="151" y="439"/>
                  </a:cubicBezTo>
                  <a:cubicBezTo>
                    <a:pt x="151" y="419"/>
                    <a:pt x="145" y="399"/>
                    <a:pt x="145" y="382"/>
                  </a:cubicBezTo>
                  <a:cubicBezTo>
                    <a:pt x="145" y="355"/>
                    <a:pt x="141" y="332"/>
                    <a:pt x="141" y="302"/>
                  </a:cubicBezTo>
                  <a:lnTo>
                    <a:pt x="118"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27"/>
          <p:cNvGrpSpPr/>
          <p:nvPr/>
        </p:nvGrpSpPr>
        <p:grpSpPr>
          <a:xfrm rot="-4437864">
            <a:off x="7375466" y="3623287"/>
            <a:ext cx="1143292" cy="947947"/>
            <a:chOff x="4046900" y="3120700"/>
            <a:chExt cx="534829" cy="443427"/>
          </a:xfrm>
        </p:grpSpPr>
        <p:sp>
          <p:nvSpPr>
            <p:cNvPr id="1253" name="Google Shape;1253;p27"/>
            <p:cNvSpPr/>
            <p:nvPr/>
          </p:nvSpPr>
          <p:spPr>
            <a:xfrm>
              <a:off x="4310719" y="3120700"/>
              <a:ext cx="150010" cy="194497"/>
            </a:xfrm>
            <a:custGeom>
              <a:avLst/>
              <a:gdLst/>
              <a:ahLst/>
              <a:cxnLst/>
              <a:rect l="l" t="t" r="r" b="b"/>
              <a:pathLst>
                <a:path w="4070" h="5277" extrusionOk="0">
                  <a:moveTo>
                    <a:pt x="3823" y="1643"/>
                  </a:moveTo>
                  <a:cubicBezTo>
                    <a:pt x="3824" y="1644"/>
                    <a:pt x="3825" y="1644"/>
                    <a:pt x="3825" y="1645"/>
                  </a:cubicBezTo>
                  <a:cubicBezTo>
                    <a:pt x="3825" y="1645"/>
                    <a:pt x="3825" y="1644"/>
                    <a:pt x="3823" y="1643"/>
                  </a:cubicBezTo>
                  <a:close/>
                  <a:moveTo>
                    <a:pt x="2214" y="144"/>
                  </a:moveTo>
                  <a:cubicBezTo>
                    <a:pt x="2264" y="144"/>
                    <a:pt x="2307" y="144"/>
                    <a:pt x="2351" y="151"/>
                  </a:cubicBezTo>
                  <a:cubicBezTo>
                    <a:pt x="2374" y="154"/>
                    <a:pt x="2391" y="157"/>
                    <a:pt x="2411" y="161"/>
                  </a:cubicBezTo>
                  <a:cubicBezTo>
                    <a:pt x="2428" y="167"/>
                    <a:pt x="2444" y="174"/>
                    <a:pt x="2461" y="177"/>
                  </a:cubicBezTo>
                  <a:cubicBezTo>
                    <a:pt x="2478" y="184"/>
                    <a:pt x="2491" y="191"/>
                    <a:pt x="2508" y="194"/>
                  </a:cubicBezTo>
                  <a:cubicBezTo>
                    <a:pt x="2528" y="204"/>
                    <a:pt x="2545" y="211"/>
                    <a:pt x="2565" y="221"/>
                  </a:cubicBezTo>
                  <a:cubicBezTo>
                    <a:pt x="2581" y="228"/>
                    <a:pt x="2595" y="238"/>
                    <a:pt x="2612" y="244"/>
                  </a:cubicBezTo>
                  <a:cubicBezTo>
                    <a:pt x="2632" y="258"/>
                    <a:pt x="2652" y="271"/>
                    <a:pt x="2668" y="284"/>
                  </a:cubicBezTo>
                  <a:cubicBezTo>
                    <a:pt x="2682" y="291"/>
                    <a:pt x="2698" y="301"/>
                    <a:pt x="2712" y="311"/>
                  </a:cubicBezTo>
                  <a:lnTo>
                    <a:pt x="2715" y="318"/>
                  </a:lnTo>
                  <a:lnTo>
                    <a:pt x="2729" y="325"/>
                  </a:lnTo>
                  <a:cubicBezTo>
                    <a:pt x="2749" y="338"/>
                    <a:pt x="2765" y="355"/>
                    <a:pt x="2782" y="371"/>
                  </a:cubicBezTo>
                  <a:lnTo>
                    <a:pt x="2785" y="375"/>
                  </a:lnTo>
                  <a:lnTo>
                    <a:pt x="2795" y="378"/>
                  </a:lnTo>
                  <a:lnTo>
                    <a:pt x="2812" y="395"/>
                  </a:lnTo>
                  <a:lnTo>
                    <a:pt x="2976" y="559"/>
                  </a:lnTo>
                  <a:lnTo>
                    <a:pt x="3053" y="639"/>
                  </a:lnTo>
                  <a:cubicBezTo>
                    <a:pt x="3070" y="659"/>
                    <a:pt x="3093" y="679"/>
                    <a:pt x="3110" y="702"/>
                  </a:cubicBezTo>
                  <a:lnTo>
                    <a:pt x="3116" y="712"/>
                  </a:lnTo>
                  <a:cubicBezTo>
                    <a:pt x="3133" y="736"/>
                    <a:pt x="3146" y="753"/>
                    <a:pt x="3160" y="773"/>
                  </a:cubicBezTo>
                  <a:cubicBezTo>
                    <a:pt x="3170" y="789"/>
                    <a:pt x="3183" y="809"/>
                    <a:pt x="3197" y="829"/>
                  </a:cubicBezTo>
                  <a:lnTo>
                    <a:pt x="3200" y="839"/>
                  </a:lnTo>
                  <a:lnTo>
                    <a:pt x="3203" y="846"/>
                  </a:lnTo>
                  <a:lnTo>
                    <a:pt x="3213" y="863"/>
                  </a:lnTo>
                  <a:cubicBezTo>
                    <a:pt x="3243" y="910"/>
                    <a:pt x="3267" y="957"/>
                    <a:pt x="3297" y="1003"/>
                  </a:cubicBezTo>
                  <a:cubicBezTo>
                    <a:pt x="3327" y="1047"/>
                    <a:pt x="3360" y="1094"/>
                    <a:pt x="3397" y="1144"/>
                  </a:cubicBezTo>
                  <a:cubicBezTo>
                    <a:pt x="3447" y="1207"/>
                    <a:pt x="3501" y="1271"/>
                    <a:pt x="3554" y="1331"/>
                  </a:cubicBezTo>
                  <a:cubicBezTo>
                    <a:pt x="3581" y="1358"/>
                    <a:pt x="3601" y="1388"/>
                    <a:pt x="3628" y="1411"/>
                  </a:cubicBezTo>
                  <a:cubicBezTo>
                    <a:pt x="3645" y="1431"/>
                    <a:pt x="3661" y="1448"/>
                    <a:pt x="3671" y="1471"/>
                  </a:cubicBezTo>
                  <a:cubicBezTo>
                    <a:pt x="3681" y="1488"/>
                    <a:pt x="3695" y="1505"/>
                    <a:pt x="3701" y="1525"/>
                  </a:cubicBezTo>
                  <a:cubicBezTo>
                    <a:pt x="3712" y="1542"/>
                    <a:pt x="3718" y="1555"/>
                    <a:pt x="3722" y="1572"/>
                  </a:cubicBezTo>
                  <a:cubicBezTo>
                    <a:pt x="3738" y="1608"/>
                    <a:pt x="3755" y="1642"/>
                    <a:pt x="3778" y="1672"/>
                  </a:cubicBezTo>
                  <a:lnTo>
                    <a:pt x="3788" y="1689"/>
                  </a:lnTo>
                  <a:cubicBezTo>
                    <a:pt x="3815" y="1725"/>
                    <a:pt x="3839" y="1766"/>
                    <a:pt x="3865" y="1806"/>
                  </a:cubicBezTo>
                  <a:cubicBezTo>
                    <a:pt x="3885" y="1846"/>
                    <a:pt x="3905" y="1883"/>
                    <a:pt x="3922" y="1923"/>
                  </a:cubicBezTo>
                  <a:lnTo>
                    <a:pt x="3922" y="1919"/>
                  </a:lnTo>
                  <a:cubicBezTo>
                    <a:pt x="3939" y="1956"/>
                    <a:pt x="3956" y="2003"/>
                    <a:pt x="3969" y="2043"/>
                  </a:cubicBezTo>
                  <a:cubicBezTo>
                    <a:pt x="3986" y="2093"/>
                    <a:pt x="3996" y="2140"/>
                    <a:pt x="4002" y="2187"/>
                  </a:cubicBezTo>
                  <a:lnTo>
                    <a:pt x="4002" y="2194"/>
                  </a:lnTo>
                  <a:cubicBezTo>
                    <a:pt x="4002" y="2210"/>
                    <a:pt x="4006" y="2230"/>
                    <a:pt x="4006" y="2247"/>
                  </a:cubicBezTo>
                  <a:cubicBezTo>
                    <a:pt x="4012" y="2260"/>
                    <a:pt x="4012" y="2274"/>
                    <a:pt x="4012" y="2291"/>
                  </a:cubicBezTo>
                  <a:cubicBezTo>
                    <a:pt x="4012" y="2314"/>
                    <a:pt x="4012" y="2344"/>
                    <a:pt x="4006" y="2371"/>
                  </a:cubicBezTo>
                  <a:cubicBezTo>
                    <a:pt x="4002" y="2398"/>
                    <a:pt x="3999" y="2428"/>
                    <a:pt x="3989" y="2458"/>
                  </a:cubicBezTo>
                  <a:cubicBezTo>
                    <a:pt x="3972" y="2525"/>
                    <a:pt x="3946" y="2591"/>
                    <a:pt x="3919" y="2658"/>
                  </a:cubicBezTo>
                  <a:cubicBezTo>
                    <a:pt x="3915" y="2672"/>
                    <a:pt x="3905" y="2682"/>
                    <a:pt x="3902" y="2695"/>
                  </a:cubicBezTo>
                  <a:cubicBezTo>
                    <a:pt x="3885" y="2739"/>
                    <a:pt x="3865" y="2775"/>
                    <a:pt x="3849" y="2815"/>
                  </a:cubicBezTo>
                  <a:cubicBezTo>
                    <a:pt x="3829" y="2866"/>
                    <a:pt x="3802" y="2912"/>
                    <a:pt x="3772" y="2966"/>
                  </a:cubicBezTo>
                  <a:cubicBezTo>
                    <a:pt x="3762" y="2989"/>
                    <a:pt x="3745" y="3013"/>
                    <a:pt x="3732" y="3039"/>
                  </a:cubicBezTo>
                  <a:cubicBezTo>
                    <a:pt x="3712" y="3080"/>
                    <a:pt x="3685" y="3116"/>
                    <a:pt x="3655" y="3156"/>
                  </a:cubicBezTo>
                  <a:cubicBezTo>
                    <a:pt x="3628" y="3190"/>
                    <a:pt x="3601" y="3217"/>
                    <a:pt x="3578" y="3247"/>
                  </a:cubicBezTo>
                  <a:lnTo>
                    <a:pt x="3561" y="3267"/>
                  </a:lnTo>
                  <a:cubicBezTo>
                    <a:pt x="3548" y="3280"/>
                    <a:pt x="3538" y="3294"/>
                    <a:pt x="3528" y="3307"/>
                  </a:cubicBezTo>
                  <a:lnTo>
                    <a:pt x="3521" y="3310"/>
                  </a:lnTo>
                  <a:cubicBezTo>
                    <a:pt x="3514" y="3314"/>
                    <a:pt x="3504" y="3324"/>
                    <a:pt x="3498" y="3330"/>
                  </a:cubicBezTo>
                  <a:cubicBezTo>
                    <a:pt x="3481" y="3347"/>
                    <a:pt x="3464" y="3364"/>
                    <a:pt x="3447" y="3377"/>
                  </a:cubicBezTo>
                  <a:cubicBezTo>
                    <a:pt x="3431" y="3394"/>
                    <a:pt x="3417" y="3407"/>
                    <a:pt x="3401" y="3417"/>
                  </a:cubicBezTo>
                  <a:lnTo>
                    <a:pt x="3370" y="3444"/>
                  </a:lnTo>
                  <a:cubicBezTo>
                    <a:pt x="3350" y="3461"/>
                    <a:pt x="3334" y="3477"/>
                    <a:pt x="3314" y="3494"/>
                  </a:cubicBezTo>
                  <a:cubicBezTo>
                    <a:pt x="3294" y="3514"/>
                    <a:pt x="3270" y="3531"/>
                    <a:pt x="3250" y="3548"/>
                  </a:cubicBezTo>
                  <a:cubicBezTo>
                    <a:pt x="3200" y="3594"/>
                    <a:pt x="3153" y="3635"/>
                    <a:pt x="3103" y="3681"/>
                  </a:cubicBezTo>
                  <a:cubicBezTo>
                    <a:pt x="3086" y="3695"/>
                    <a:pt x="3076" y="3711"/>
                    <a:pt x="3060" y="3725"/>
                  </a:cubicBezTo>
                  <a:lnTo>
                    <a:pt x="3053" y="3728"/>
                  </a:lnTo>
                  <a:lnTo>
                    <a:pt x="3033" y="3748"/>
                  </a:lnTo>
                  <a:lnTo>
                    <a:pt x="2986" y="3795"/>
                  </a:lnTo>
                  <a:lnTo>
                    <a:pt x="2983" y="3798"/>
                  </a:lnTo>
                  <a:lnTo>
                    <a:pt x="2979" y="3802"/>
                  </a:lnTo>
                  <a:cubicBezTo>
                    <a:pt x="2953" y="3832"/>
                    <a:pt x="2926" y="3862"/>
                    <a:pt x="2896" y="3889"/>
                  </a:cubicBezTo>
                  <a:lnTo>
                    <a:pt x="2892" y="3895"/>
                  </a:lnTo>
                  <a:cubicBezTo>
                    <a:pt x="2876" y="3912"/>
                    <a:pt x="2859" y="3932"/>
                    <a:pt x="2842" y="3949"/>
                  </a:cubicBezTo>
                  <a:lnTo>
                    <a:pt x="2798" y="3993"/>
                  </a:lnTo>
                  <a:lnTo>
                    <a:pt x="2799" y="3992"/>
                  </a:lnTo>
                  <a:lnTo>
                    <a:pt x="2779" y="4012"/>
                  </a:lnTo>
                  <a:lnTo>
                    <a:pt x="2759" y="4032"/>
                  </a:lnTo>
                  <a:lnTo>
                    <a:pt x="2742" y="4049"/>
                  </a:lnTo>
                  <a:cubicBezTo>
                    <a:pt x="2732" y="4056"/>
                    <a:pt x="2725" y="4069"/>
                    <a:pt x="2712" y="4079"/>
                  </a:cubicBezTo>
                  <a:lnTo>
                    <a:pt x="2665" y="4116"/>
                  </a:lnTo>
                  <a:lnTo>
                    <a:pt x="2618" y="4153"/>
                  </a:lnTo>
                  <a:cubicBezTo>
                    <a:pt x="2612" y="4163"/>
                    <a:pt x="2598" y="4170"/>
                    <a:pt x="2591" y="4180"/>
                  </a:cubicBezTo>
                  <a:lnTo>
                    <a:pt x="2575" y="4193"/>
                  </a:lnTo>
                  <a:lnTo>
                    <a:pt x="2561" y="4203"/>
                  </a:lnTo>
                  <a:cubicBezTo>
                    <a:pt x="2551" y="4213"/>
                    <a:pt x="2541" y="4216"/>
                    <a:pt x="2531" y="4226"/>
                  </a:cubicBezTo>
                  <a:cubicBezTo>
                    <a:pt x="2525" y="4233"/>
                    <a:pt x="2511" y="4236"/>
                    <a:pt x="2501" y="4246"/>
                  </a:cubicBezTo>
                  <a:lnTo>
                    <a:pt x="2441" y="4283"/>
                  </a:lnTo>
                  <a:cubicBezTo>
                    <a:pt x="2408" y="4300"/>
                    <a:pt x="2377" y="4320"/>
                    <a:pt x="2347" y="4337"/>
                  </a:cubicBezTo>
                  <a:lnTo>
                    <a:pt x="2341" y="4343"/>
                  </a:lnTo>
                  <a:lnTo>
                    <a:pt x="2331" y="4347"/>
                  </a:lnTo>
                  <a:cubicBezTo>
                    <a:pt x="2301" y="4367"/>
                    <a:pt x="2274" y="4384"/>
                    <a:pt x="2244" y="4400"/>
                  </a:cubicBezTo>
                  <a:lnTo>
                    <a:pt x="2030" y="4527"/>
                  </a:lnTo>
                  <a:lnTo>
                    <a:pt x="1980" y="4554"/>
                  </a:lnTo>
                  <a:lnTo>
                    <a:pt x="1929" y="4584"/>
                  </a:lnTo>
                  <a:lnTo>
                    <a:pt x="1879" y="4611"/>
                  </a:lnTo>
                  <a:lnTo>
                    <a:pt x="1859" y="4621"/>
                  </a:lnTo>
                  <a:lnTo>
                    <a:pt x="1849" y="4628"/>
                  </a:lnTo>
                  <a:cubicBezTo>
                    <a:pt x="1829" y="4634"/>
                    <a:pt x="1809" y="4648"/>
                    <a:pt x="1789" y="4654"/>
                  </a:cubicBezTo>
                  <a:lnTo>
                    <a:pt x="1756" y="4671"/>
                  </a:lnTo>
                  <a:lnTo>
                    <a:pt x="1705" y="4698"/>
                  </a:lnTo>
                  <a:lnTo>
                    <a:pt x="1699" y="4698"/>
                  </a:lnTo>
                  <a:lnTo>
                    <a:pt x="1652" y="4715"/>
                  </a:lnTo>
                  <a:lnTo>
                    <a:pt x="1602" y="4731"/>
                  </a:lnTo>
                  <a:cubicBezTo>
                    <a:pt x="1585" y="4738"/>
                    <a:pt x="1562" y="4748"/>
                    <a:pt x="1542" y="4751"/>
                  </a:cubicBezTo>
                  <a:cubicBezTo>
                    <a:pt x="1535" y="4755"/>
                    <a:pt x="1525" y="4755"/>
                    <a:pt x="1518" y="4761"/>
                  </a:cubicBezTo>
                  <a:cubicBezTo>
                    <a:pt x="1488" y="4771"/>
                    <a:pt x="1455" y="4781"/>
                    <a:pt x="1425" y="4788"/>
                  </a:cubicBezTo>
                  <a:lnTo>
                    <a:pt x="1351" y="4815"/>
                  </a:lnTo>
                  <a:cubicBezTo>
                    <a:pt x="1301" y="4832"/>
                    <a:pt x="1244" y="4848"/>
                    <a:pt x="1191" y="4872"/>
                  </a:cubicBezTo>
                  <a:cubicBezTo>
                    <a:pt x="1154" y="4888"/>
                    <a:pt x="1124" y="4905"/>
                    <a:pt x="1100" y="4928"/>
                  </a:cubicBezTo>
                  <a:cubicBezTo>
                    <a:pt x="1084" y="4939"/>
                    <a:pt x="1070" y="4952"/>
                    <a:pt x="1057" y="4965"/>
                  </a:cubicBezTo>
                  <a:lnTo>
                    <a:pt x="1033" y="4989"/>
                  </a:lnTo>
                  <a:cubicBezTo>
                    <a:pt x="1017" y="5002"/>
                    <a:pt x="1003" y="5019"/>
                    <a:pt x="987" y="5032"/>
                  </a:cubicBezTo>
                  <a:cubicBezTo>
                    <a:pt x="977" y="5035"/>
                    <a:pt x="973" y="5039"/>
                    <a:pt x="967" y="5046"/>
                  </a:cubicBezTo>
                  <a:cubicBezTo>
                    <a:pt x="957" y="5049"/>
                    <a:pt x="950" y="5056"/>
                    <a:pt x="940" y="5062"/>
                  </a:cubicBezTo>
                  <a:lnTo>
                    <a:pt x="866" y="5099"/>
                  </a:lnTo>
                  <a:cubicBezTo>
                    <a:pt x="850" y="5106"/>
                    <a:pt x="826" y="5112"/>
                    <a:pt x="809" y="5119"/>
                  </a:cubicBezTo>
                  <a:lnTo>
                    <a:pt x="773" y="5132"/>
                  </a:lnTo>
                  <a:cubicBezTo>
                    <a:pt x="756" y="5136"/>
                    <a:pt x="743" y="5136"/>
                    <a:pt x="733" y="5139"/>
                  </a:cubicBezTo>
                  <a:cubicBezTo>
                    <a:pt x="719" y="5139"/>
                    <a:pt x="702" y="5146"/>
                    <a:pt x="689" y="5146"/>
                  </a:cubicBezTo>
                  <a:cubicBezTo>
                    <a:pt x="676" y="5149"/>
                    <a:pt x="666" y="5149"/>
                    <a:pt x="649" y="5149"/>
                  </a:cubicBezTo>
                  <a:lnTo>
                    <a:pt x="619" y="5149"/>
                  </a:lnTo>
                  <a:cubicBezTo>
                    <a:pt x="599" y="5146"/>
                    <a:pt x="582" y="5146"/>
                    <a:pt x="565" y="5139"/>
                  </a:cubicBezTo>
                  <a:cubicBezTo>
                    <a:pt x="552" y="5136"/>
                    <a:pt x="535" y="5132"/>
                    <a:pt x="519" y="5129"/>
                  </a:cubicBezTo>
                  <a:cubicBezTo>
                    <a:pt x="488" y="5119"/>
                    <a:pt x="455" y="5112"/>
                    <a:pt x="425" y="5099"/>
                  </a:cubicBezTo>
                  <a:cubicBezTo>
                    <a:pt x="398" y="5086"/>
                    <a:pt x="368" y="5072"/>
                    <a:pt x="321" y="5066"/>
                  </a:cubicBezTo>
                  <a:lnTo>
                    <a:pt x="321" y="5066"/>
                  </a:lnTo>
                  <a:cubicBezTo>
                    <a:pt x="321" y="5067"/>
                    <a:pt x="322" y="5068"/>
                    <a:pt x="322" y="5068"/>
                  </a:cubicBezTo>
                  <a:lnTo>
                    <a:pt x="322" y="5068"/>
                  </a:lnTo>
                  <a:cubicBezTo>
                    <a:pt x="286" y="5055"/>
                    <a:pt x="254" y="5038"/>
                    <a:pt x="221" y="5022"/>
                  </a:cubicBezTo>
                  <a:cubicBezTo>
                    <a:pt x="204" y="5015"/>
                    <a:pt x="184" y="5002"/>
                    <a:pt x="167" y="4989"/>
                  </a:cubicBezTo>
                  <a:cubicBezTo>
                    <a:pt x="157" y="4985"/>
                    <a:pt x="151" y="4975"/>
                    <a:pt x="141" y="4969"/>
                  </a:cubicBezTo>
                  <a:cubicBezTo>
                    <a:pt x="127" y="4955"/>
                    <a:pt x="117" y="4942"/>
                    <a:pt x="104" y="4925"/>
                  </a:cubicBezTo>
                  <a:cubicBezTo>
                    <a:pt x="91" y="4908"/>
                    <a:pt x="77" y="4888"/>
                    <a:pt x="67" y="4872"/>
                  </a:cubicBezTo>
                  <a:lnTo>
                    <a:pt x="67" y="4868"/>
                  </a:lnTo>
                  <a:lnTo>
                    <a:pt x="54" y="4842"/>
                  </a:lnTo>
                  <a:lnTo>
                    <a:pt x="54" y="4842"/>
                  </a:lnTo>
                  <a:cubicBezTo>
                    <a:pt x="57" y="4843"/>
                    <a:pt x="60" y="4843"/>
                    <a:pt x="63" y="4843"/>
                  </a:cubicBezTo>
                  <a:cubicBezTo>
                    <a:pt x="77" y="4843"/>
                    <a:pt x="91" y="4832"/>
                    <a:pt x="94" y="4818"/>
                  </a:cubicBezTo>
                  <a:cubicBezTo>
                    <a:pt x="111" y="4765"/>
                    <a:pt x="124" y="4704"/>
                    <a:pt x="127" y="4648"/>
                  </a:cubicBezTo>
                  <a:lnTo>
                    <a:pt x="141" y="4534"/>
                  </a:lnTo>
                  <a:cubicBezTo>
                    <a:pt x="144" y="4480"/>
                    <a:pt x="151" y="4420"/>
                    <a:pt x="154" y="4363"/>
                  </a:cubicBezTo>
                  <a:cubicBezTo>
                    <a:pt x="157" y="4323"/>
                    <a:pt x="157" y="4290"/>
                    <a:pt x="161" y="4253"/>
                  </a:cubicBezTo>
                  <a:lnTo>
                    <a:pt x="161" y="4236"/>
                  </a:lnTo>
                  <a:lnTo>
                    <a:pt x="167" y="4200"/>
                  </a:lnTo>
                  <a:cubicBezTo>
                    <a:pt x="167" y="4170"/>
                    <a:pt x="167" y="4146"/>
                    <a:pt x="171" y="4116"/>
                  </a:cubicBezTo>
                  <a:cubicBezTo>
                    <a:pt x="174" y="4099"/>
                    <a:pt x="174" y="4086"/>
                    <a:pt x="174" y="4069"/>
                  </a:cubicBezTo>
                  <a:cubicBezTo>
                    <a:pt x="174" y="4056"/>
                    <a:pt x="171" y="4046"/>
                    <a:pt x="167" y="4036"/>
                  </a:cubicBezTo>
                  <a:lnTo>
                    <a:pt x="167" y="4032"/>
                  </a:lnTo>
                  <a:cubicBezTo>
                    <a:pt x="167" y="4022"/>
                    <a:pt x="161" y="4016"/>
                    <a:pt x="161" y="4006"/>
                  </a:cubicBezTo>
                  <a:cubicBezTo>
                    <a:pt x="157" y="3966"/>
                    <a:pt x="154" y="3922"/>
                    <a:pt x="151" y="3879"/>
                  </a:cubicBezTo>
                  <a:lnTo>
                    <a:pt x="151" y="3865"/>
                  </a:lnTo>
                  <a:cubicBezTo>
                    <a:pt x="151" y="3845"/>
                    <a:pt x="144" y="3829"/>
                    <a:pt x="144" y="3805"/>
                  </a:cubicBezTo>
                  <a:cubicBezTo>
                    <a:pt x="144" y="3752"/>
                    <a:pt x="141" y="3698"/>
                    <a:pt x="141" y="3645"/>
                  </a:cubicBezTo>
                  <a:cubicBezTo>
                    <a:pt x="137" y="3561"/>
                    <a:pt x="137" y="3471"/>
                    <a:pt x="137" y="3367"/>
                  </a:cubicBezTo>
                  <a:cubicBezTo>
                    <a:pt x="137" y="3247"/>
                    <a:pt x="137" y="3130"/>
                    <a:pt x="144" y="3013"/>
                  </a:cubicBezTo>
                  <a:cubicBezTo>
                    <a:pt x="154" y="2896"/>
                    <a:pt x="167" y="2779"/>
                    <a:pt x="178" y="2662"/>
                  </a:cubicBezTo>
                  <a:cubicBezTo>
                    <a:pt x="178" y="2645"/>
                    <a:pt x="184" y="2625"/>
                    <a:pt x="184" y="2608"/>
                  </a:cubicBezTo>
                  <a:cubicBezTo>
                    <a:pt x="188" y="2551"/>
                    <a:pt x="194" y="2494"/>
                    <a:pt x="204" y="2441"/>
                  </a:cubicBezTo>
                  <a:cubicBezTo>
                    <a:pt x="218" y="2364"/>
                    <a:pt x="234" y="2291"/>
                    <a:pt x="251" y="2224"/>
                  </a:cubicBezTo>
                  <a:lnTo>
                    <a:pt x="268" y="2160"/>
                  </a:lnTo>
                  <a:cubicBezTo>
                    <a:pt x="274" y="2130"/>
                    <a:pt x="278" y="2107"/>
                    <a:pt x="288" y="2080"/>
                  </a:cubicBezTo>
                  <a:cubicBezTo>
                    <a:pt x="295" y="2050"/>
                    <a:pt x="301" y="2026"/>
                    <a:pt x="308" y="2000"/>
                  </a:cubicBezTo>
                  <a:lnTo>
                    <a:pt x="311" y="1993"/>
                  </a:lnTo>
                  <a:lnTo>
                    <a:pt x="325" y="1946"/>
                  </a:lnTo>
                  <a:cubicBezTo>
                    <a:pt x="325" y="1943"/>
                    <a:pt x="328" y="1939"/>
                    <a:pt x="328" y="1929"/>
                  </a:cubicBezTo>
                  <a:cubicBezTo>
                    <a:pt x="341" y="1883"/>
                    <a:pt x="355" y="1832"/>
                    <a:pt x="361" y="1782"/>
                  </a:cubicBezTo>
                  <a:lnTo>
                    <a:pt x="368" y="1762"/>
                  </a:lnTo>
                  <a:cubicBezTo>
                    <a:pt x="388" y="1662"/>
                    <a:pt x="402" y="1558"/>
                    <a:pt x="412" y="1415"/>
                  </a:cubicBezTo>
                  <a:cubicBezTo>
                    <a:pt x="418" y="1348"/>
                    <a:pt x="422" y="1291"/>
                    <a:pt x="422" y="1237"/>
                  </a:cubicBezTo>
                  <a:cubicBezTo>
                    <a:pt x="422" y="1191"/>
                    <a:pt x="418" y="1144"/>
                    <a:pt x="418" y="1097"/>
                  </a:cubicBezTo>
                  <a:lnTo>
                    <a:pt x="418" y="1070"/>
                  </a:lnTo>
                  <a:lnTo>
                    <a:pt x="418" y="1053"/>
                  </a:lnTo>
                  <a:lnTo>
                    <a:pt x="418" y="1030"/>
                  </a:lnTo>
                  <a:lnTo>
                    <a:pt x="418" y="923"/>
                  </a:lnTo>
                  <a:cubicBezTo>
                    <a:pt x="418" y="873"/>
                    <a:pt x="422" y="823"/>
                    <a:pt x="425" y="763"/>
                  </a:cubicBezTo>
                  <a:lnTo>
                    <a:pt x="425" y="759"/>
                  </a:lnTo>
                  <a:cubicBezTo>
                    <a:pt x="428" y="739"/>
                    <a:pt x="435" y="712"/>
                    <a:pt x="438" y="689"/>
                  </a:cubicBezTo>
                  <a:cubicBezTo>
                    <a:pt x="442" y="672"/>
                    <a:pt x="445" y="652"/>
                    <a:pt x="455" y="636"/>
                  </a:cubicBezTo>
                  <a:cubicBezTo>
                    <a:pt x="458" y="622"/>
                    <a:pt x="468" y="609"/>
                    <a:pt x="472" y="595"/>
                  </a:cubicBezTo>
                  <a:cubicBezTo>
                    <a:pt x="478" y="585"/>
                    <a:pt x="488" y="572"/>
                    <a:pt x="502" y="555"/>
                  </a:cubicBezTo>
                  <a:lnTo>
                    <a:pt x="522" y="535"/>
                  </a:lnTo>
                  <a:cubicBezTo>
                    <a:pt x="535" y="522"/>
                    <a:pt x="545" y="512"/>
                    <a:pt x="559" y="502"/>
                  </a:cubicBezTo>
                  <a:cubicBezTo>
                    <a:pt x="575" y="488"/>
                    <a:pt x="589" y="478"/>
                    <a:pt x="602" y="472"/>
                  </a:cubicBezTo>
                  <a:cubicBezTo>
                    <a:pt x="622" y="458"/>
                    <a:pt x="646" y="445"/>
                    <a:pt x="679" y="428"/>
                  </a:cubicBezTo>
                  <a:cubicBezTo>
                    <a:pt x="719" y="412"/>
                    <a:pt x="759" y="395"/>
                    <a:pt x="796" y="385"/>
                  </a:cubicBezTo>
                  <a:lnTo>
                    <a:pt x="803" y="385"/>
                  </a:lnTo>
                  <a:cubicBezTo>
                    <a:pt x="819" y="375"/>
                    <a:pt x="836" y="371"/>
                    <a:pt x="853" y="368"/>
                  </a:cubicBezTo>
                  <a:lnTo>
                    <a:pt x="873" y="358"/>
                  </a:lnTo>
                  <a:lnTo>
                    <a:pt x="893" y="355"/>
                  </a:lnTo>
                  <a:cubicBezTo>
                    <a:pt x="940" y="341"/>
                    <a:pt x="990" y="328"/>
                    <a:pt x="1040" y="318"/>
                  </a:cubicBezTo>
                  <a:cubicBezTo>
                    <a:pt x="1181" y="288"/>
                    <a:pt x="1291" y="261"/>
                    <a:pt x="1395" y="241"/>
                  </a:cubicBezTo>
                  <a:lnTo>
                    <a:pt x="1438" y="234"/>
                  </a:lnTo>
                  <a:cubicBezTo>
                    <a:pt x="1532" y="218"/>
                    <a:pt x="1632" y="194"/>
                    <a:pt x="1729" y="177"/>
                  </a:cubicBezTo>
                  <a:cubicBezTo>
                    <a:pt x="1776" y="174"/>
                    <a:pt x="1812" y="171"/>
                    <a:pt x="1849" y="167"/>
                  </a:cubicBezTo>
                  <a:cubicBezTo>
                    <a:pt x="1893" y="161"/>
                    <a:pt x="1929" y="161"/>
                    <a:pt x="1973" y="157"/>
                  </a:cubicBezTo>
                  <a:lnTo>
                    <a:pt x="2026" y="154"/>
                  </a:lnTo>
                  <a:cubicBezTo>
                    <a:pt x="2083" y="151"/>
                    <a:pt x="2147" y="144"/>
                    <a:pt x="2207" y="144"/>
                  </a:cubicBezTo>
                  <a:close/>
                  <a:moveTo>
                    <a:pt x="2304" y="0"/>
                  </a:moveTo>
                  <a:cubicBezTo>
                    <a:pt x="2244" y="0"/>
                    <a:pt x="2187" y="4"/>
                    <a:pt x="2127" y="7"/>
                  </a:cubicBezTo>
                  <a:cubicBezTo>
                    <a:pt x="2070" y="14"/>
                    <a:pt x="2013" y="17"/>
                    <a:pt x="1960" y="24"/>
                  </a:cubicBezTo>
                  <a:cubicBezTo>
                    <a:pt x="1903" y="30"/>
                    <a:pt x="1846" y="37"/>
                    <a:pt x="1789" y="47"/>
                  </a:cubicBezTo>
                  <a:cubicBezTo>
                    <a:pt x="1672" y="67"/>
                    <a:pt x="1558" y="97"/>
                    <a:pt x="1441" y="124"/>
                  </a:cubicBezTo>
                  <a:cubicBezTo>
                    <a:pt x="1334" y="154"/>
                    <a:pt x="1221" y="181"/>
                    <a:pt x="1110" y="208"/>
                  </a:cubicBezTo>
                  <a:cubicBezTo>
                    <a:pt x="1053" y="224"/>
                    <a:pt x="990" y="241"/>
                    <a:pt x="933" y="258"/>
                  </a:cubicBezTo>
                  <a:lnTo>
                    <a:pt x="843" y="284"/>
                  </a:lnTo>
                  <a:lnTo>
                    <a:pt x="806" y="298"/>
                  </a:lnTo>
                  <a:lnTo>
                    <a:pt x="769" y="308"/>
                  </a:lnTo>
                  <a:cubicBezTo>
                    <a:pt x="666" y="351"/>
                    <a:pt x="552" y="391"/>
                    <a:pt x="472" y="475"/>
                  </a:cubicBezTo>
                  <a:cubicBezTo>
                    <a:pt x="425" y="522"/>
                    <a:pt x="391" y="582"/>
                    <a:pt x="371" y="642"/>
                  </a:cubicBezTo>
                  <a:cubicBezTo>
                    <a:pt x="358" y="682"/>
                    <a:pt x="351" y="719"/>
                    <a:pt x="348" y="759"/>
                  </a:cubicBezTo>
                  <a:lnTo>
                    <a:pt x="348" y="769"/>
                  </a:lnTo>
                  <a:lnTo>
                    <a:pt x="348" y="773"/>
                  </a:lnTo>
                  <a:lnTo>
                    <a:pt x="348" y="776"/>
                  </a:lnTo>
                  <a:lnTo>
                    <a:pt x="348" y="789"/>
                  </a:lnTo>
                  <a:lnTo>
                    <a:pt x="348" y="793"/>
                  </a:lnTo>
                  <a:lnTo>
                    <a:pt x="348" y="806"/>
                  </a:lnTo>
                  <a:lnTo>
                    <a:pt x="348" y="809"/>
                  </a:lnTo>
                  <a:cubicBezTo>
                    <a:pt x="341" y="860"/>
                    <a:pt x="338" y="910"/>
                    <a:pt x="338" y="960"/>
                  </a:cubicBezTo>
                  <a:lnTo>
                    <a:pt x="338" y="1127"/>
                  </a:lnTo>
                  <a:cubicBezTo>
                    <a:pt x="338" y="1177"/>
                    <a:pt x="338" y="1227"/>
                    <a:pt x="335" y="1277"/>
                  </a:cubicBezTo>
                  <a:cubicBezTo>
                    <a:pt x="331" y="1334"/>
                    <a:pt x="321" y="1388"/>
                    <a:pt x="318" y="1441"/>
                  </a:cubicBezTo>
                  <a:lnTo>
                    <a:pt x="318" y="1438"/>
                  </a:lnTo>
                  <a:cubicBezTo>
                    <a:pt x="308" y="1508"/>
                    <a:pt x="301" y="1585"/>
                    <a:pt x="288" y="1655"/>
                  </a:cubicBezTo>
                  <a:cubicBezTo>
                    <a:pt x="274" y="1736"/>
                    <a:pt x="258" y="1812"/>
                    <a:pt x="241" y="1893"/>
                  </a:cubicBezTo>
                  <a:cubicBezTo>
                    <a:pt x="218" y="2003"/>
                    <a:pt x="188" y="2110"/>
                    <a:pt x="164" y="2220"/>
                  </a:cubicBezTo>
                  <a:cubicBezTo>
                    <a:pt x="151" y="2277"/>
                    <a:pt x="137" y="2337"/>
                    <a:pt x="131" y="2394"/>
                  </a:cubicBezTo>
                  <a:cubicBezTo>
                    <a:pt x="121" y="2458"/>
                    <a:pt x="117" y="2515"/>
                    <a:pt x="114" y="2578"/>
                  </a:cubicBezTo>
                  <a:cubicBezTo>
                    <a:pt x="101" y="2695"/>
                    <a:pt x="91" y="2815"/>
                    <a:pt x="84" y="2932"/>
                  </a:cubicBezTo>
                  <a:cubicBezTo>
                    <a:pt x="81" y="2993"/>
                    <a:pt x="81" y="3056"/>
                    <a:pt x="74" y="3113"/>
                  </a:cubicBezTo>
                  <a:lnTo>
                    <a:pt x="74" y="3290"/>
                  </a:lnTo>
                  <a:cubicBezTo>
                    <a:pt x="74" y="3401"/>
                    <a:pt x="74" y="3518"/>
                    <a:pt x="81" y="3635"/>
                  </a:cubicBezTo>
                  <a:cubicBezTo>
                    <a:pt x="81" y="3695"/>
                    <a:pt x="81" y="3752"/>
                    <a:pt x="84" y="3812"/>
                  </a:cubicBezTo>
                  <a:cubicBezTo>
                    <a:pt x="84" y="3835"/>
                    <a:pt x="87" y="3865"/>
                    <a:pt x="87" y="3895"/>
                  </a:cubicBezTo>
                  <a:cubicBezTo>
                    <a:pt x="87" y="3915"/>
                    <a:pt x="87" y="3935"/>
                    <a:pt x="91" y="3959"/>
                  </a:cubicBezTo>
                  <a:cubicBezTo>
                    <a:pt x="91" y="3992"/>
                    <a:pt x="97" y="4026"/>
                    <a:pt x="107" y="4059"/>
                  </a:cubicBezTo>
                  <a:lnTo>
                    <a:pt x="107" y="4053"/>
                  </a:lnTo>
                  <a:cubicBezTo>
                    <a:pt x="114" y="4059"/>
                    <a:pt x="114" y="4066"/>
                    <a:pt x="114" y="4069"/>
                  </a:cubicBezTo>
                  <a:lnTo>
                    <a:pt x="114" y="4076"/>
                  </a:lnTo>
                  <a:cubicBezTo>
                    <a:pt x="114" y="4103"/>
                    <a:pt x="107" y="4129"/>
                    <a:pt x="107" y="4160"/>
                  </a:cubicBezTo>
                  <a:cubicBezTo>
                    <a:pt x="104" y="4176"/>
                    <a:pt x="104" y="4186"/>
                    <a:pt x="104" y="4203"/>
                  </a:cubicBezTo>
                  <a:cubicBezTo>
                    <a:pt x="101" y="4246"/>
                    <a:pt x="101" y="4287"/>
                    <a:pt x="97" y="4330"/>
                  </a:cubicBezTo>
                  <a:cubicBezTo>
                    <a:pt x="87" y="4430"/>
                    <a:pt x="84" y="4531"/>
                    <a:pt x="71" y="4631"/>
                  </a:cubicBezTo>
                  <a:cubicBezTo>
                    <a:pt x="67" y="4668"/>
                    <a:pt x="64" y="4701"/>
                    <a:pt x="54" y="4738"/>
                  </a:cubicBezTo>
                  <a:cubicBezTo>
                    <a:pt x="47" y="4755"/>
                    <a:pt x="40" y="4778"/>
                    <a:pt x="37" y="4795"/>
                  </a:cubicBezTo>
                  <a:cubicBezTo>
                    <a:pt x="30" y="4778"/>
                    <a:pt x="24" y="4765"/>
                    <a:pt x="17" y="4751"/>
                  </a:cubicBezTo>
                  <a:lnTo>
                    <a:pt x="17" y="4751"/>
                  </a:lnTo>
                  <a:cubicBezTo>
                    <a:pt x="7" y="4818"/>
                    <a:pt x="0" y="4885"/>
                    <a:pt x="24" y="4949"/>
                  </a:cubicBezTo>
                  <a:cubicBezTo>
                    <a:pt x="37" y="4972"/>
                    <a:pt x="50" y="4999"/>
                    <a:pt x="71" y="5019"/>
                  </a:cubicBezTo>
                  <a:cubicBezTo>
                    <a:pt x="84" y="5032"/>
                    <a:pt x="101" y="5046"/>
                    <a:pt x="114" y="5056"/>
                  </a:cubicBezTo>
                  <a:cubicBezTo>
                    <a:pt x="131" y="5069"/>
                    <a:pt x="147" y="5082"/>
                    <a:pt x="164" y="5089"/>
                  </a:cubicBezTo>
                  <a:cubicBezTo>
                    <a:pt x="201" y="5112"/>
                    <a:pt x="238" y="5132"/>
                    <a:pt x="281" y="5149"/>
                  </a:cubicBezTo>
                  <a:cubicBezTo>
                    <a:pt x="318" y="5166"/>
                    <a:pt x="358" y="5183"/>
                    <a:pt x="398" y="5196"/>
                  </a:cubicBezTo>
                  <a:cubicBezTo>
                    <a:pt x="432" y="5203"/>
                    <a:pt x="458" y="5216"/>
                    <a:pt x="488" y="5223"/>
                  </a:cubicBezTo>
                  <a:cubicBezTo>
                    <a:pt x="519" y="5233"/>
                    <a:pt x="549" y="5239"/>
                    <a:pt x="575" y="5246"/>
                  </a:cubicBezTo>
                  <a:cubicBezTo>
                    <a:pt x="585" y="5249"/>
                    <a:pt x="592" y="5249"/>
                    <a:pt x="602" y="5249"/>
                  </a:cubicBezTo>
                  <a:lnTo>
                    <a:pt x="619" y="5249"/>
                  </a:lnTo>
                  <a:cubicBezTo>
                    <a:pt x="626" y="5249"/>
                    <a:pt x="639" y="5249"/>
                    <a:pt x="649" y="5276"/>
                  </a:cubicBezTo>
                  <a:lnTo>
                    <a:pt x="659" y="5276"/>
                  </a:lnTo>
                  <a:cubicBezTo>
                    <a:pt x="692" y="5273"/>
                    <a:pt x="722" y="5270"/>
                    <a:pt x="756" y="5266"/>
                  </a:cubicBezTo>
                  <a:cubicBezTo>
                    <a:pt x="786" y="5259"/>
                    <a:pt x="809" y="5253"/>
                    <a:pt x="840" y="5243"/>
                  </a:cubicBezTo>
                  <a:cubicBezTo>
                    <a:pt x="856" y="5239"/>
                    <a:pt x="870" y="5233"/>
                    <a:pt x="886" y="5226"/>
                  </a:cubicBezTo>
                  <a:cubicBezTo>
                    <a:pt x="906" y="5219"/>
                    <a:pt x="933" y="5209"/>
                    <a:pt x="953" y="5199"/>
                  </a:cubicBezTo>
                  <a:cubicBezTo>
                    <a:pt x="987" y="5183"/>
                    <a:pt x="1020" y="5159"/>
                    <a:pt x="1053" y="5136"/>
                  </a:cubicBezTo>
                  <a:cubicBezTo>
                    <a:pt x="1067" y="5126"/>
                    <a:pt x="1077" y="5119"/>
                    <a:pt x="1090" y="5106"/>
                  </a:cubicBezTo>
                  <a:lnTo>
                    <a:pt x="1100" y="5099"/>
                  </a:lnTo>
                  <a:lnTo>
                    <a:pt x="1104" y="5092"/>
                  </a:lnTo>
                  <a:lnTo>
                    <a:pt x="1120" y="5076"/>
                  </a:lnTo>
                  <a:cubicBezTo>
                    <a:pt x="1134" y="5066"/>
                    <a:pt x="1150" y="5049"/>
                    <a:pt x="1167" y="5035"/>
                  </a:cubicBezTo>
                  <a:cubicBezTo>
                    <a:pt x="1174" y="5025"/>
                    <a:pt x="1184" y="5022"/>
                    <a:pt x="1194" y="5015"/>
                  </a:cubicBezTo>
                  <a:cubicBezTo>
                    <a:pt x="1207" y="5005"/>
                    <a:pt x="1217" y="5002"/>
                    <a:pt x="1227" y="4999"/>
                  </a:cubicBezTo>
                  <a:cubicBezTo>
                    <a:pt x="1237" y="4992"/>
                    <a:pt x="1251" y="4989"/>
                    <a:pt x="1261" y="4985"/>
                  </a:cubicBezTo>
                  <a:cubicBezTo>
                    <a:pt x="1308" y="4965"/>
                    <a:pt x="1358" y="4952"/>
                    <a:pt x="1408" y="4935"/>
                  </a:cubicBezTo>
                  <a:lnTo>
                    <a:pt x="1428" y="4925"/>
                  </a:lnTo>
                  <a:cubicBezTo>
                    <a:pt x="1451" y="4922"/>
                    <a:pt x="1475" y="4915"/>
                    <a:pt x="1502" y="4905"/>
                  </a:cubicBezTo>
                  <a:cubicBezTo>
                    <a:pt x="1535" y="4898"/>
                    <a:pt x="1562" y="4885"/>
                    <a:pt x="1595" y="4875"/>
                  </a:cubicBezTo>
                  <a:lnTo>
                    <a:pt x="1672" y="4852"/>
                  </a:lnTo>
                  <a:lnTo>
                    <a:pt x="1692" y="4842"/>
                  </a:lnTo>
                  <a:lnTo>
                    <a:pt x="1756" y="4818"/>
                  </a:lnTo>
                  <a:lnTo>
                    <a:pt x="1812" y="4791"/>
                  </a:lnTo>
                  <a:lnTo>
                    <a:pt x="1856" y="4775"/>
                  </a:lnTo>
                  <a:cubicBezTo>
                    <a:pt x="1873" y="4771"/>
                    <a:pt x="1889" y="4758"/>
                    <a:pt x="1906" y="4751"/>
                  </a:cubicBezTo>
                  <a:lnTo>
                    <a:pt x="1929" y="4738"/>
                  </a:lnTo>
                  <a:cubicBezTo>
                    <a:pt x="2036" y="4681"/>
                    <a:pt x="2137" y="4621"/>
                    <a:pt x="2227" y="4564"/>
                  </a:cubicBezTo>
                  <a:lnTo>
                    <a:pt x="2274" y="4534"/>
                  </a:lnTo>
                  <a:cubicBezTo>
                    <a:pt x="2361" y="4480"/>
                    <a:pt x="2448" y="4424"/>
                    <a:pt x="2531" y="4367"/>
                  </a:cubicBezTo>
                  <a:lnTo>
                    <a:pt x="2545" y="4357"/>
                  </a:lnTo>
                  <a:cubicBezTo>
                    <a:pt x="2561" y="4347"/>
                    <a:pt x="2581" y="4330"/>
                    <a:pt x="2598" y="4317"/>
                  </a:cubicBezTo>
                  <a:lnTo>
                    <a:pt x="2622" y="4300"/>
                  </a:lnTo>
                  <a:cubicBezTo>
                    <a:pt x="2642" y="4287"/>
                    <a:pt x="2658" y="4270"/>
                    <a:pt x="2678" y="4253"/>
                  </a:cubicBezTo>
                  <a:lnTo>
                    <a:pt x="2695" y="4236"/>
                  </a:lnTo>
                  <a:lnTo>
                    <a:pt x="2705" y="4230"/>
                  </a:lnTo>
                  <a:lnTo>
                    <a:pt x="2725" y="4206"/>
                  </a:lnTo>
                  <a:lnTo>
                    <a:pt x="2745" y="4186"/>
                  </a:lnTo>
                  <a:lnTo>
                    <a:pt x="2795" y="4136"/>
                  </a:lnTo>
                  <a:lnTo>
                    <a:pt x="2815" y="4116"/>
                  </a:lnTo>
                  <a:cubicBezTo>
                    <a:pt x="2829" y="4099"/>
                    <a:pt x="2846" y="4086"/>
                    <a:pt x="2859" y="4069"/>
                  </a:cubicBezTo>
                  <a:lnTo>
                    <a:pt x="2926" y="3999"/>
                  </a:lnTo>
                  <a:lnTo>
                    <a:pt x="2929" y="3996"/>
                  </a:lnTo>
                  <a:lnTo>
                    <a:pt x="2956" y="3969"/>
                  </a:lnTo>
                  <a:cubicBezTo>
                    <a:pt x="2979" y="3935"/>
                    <a:pt x="3013" y="3905"/>
                    <a:pt x="3043" y="3872"/>
                  </a:cubicBezTo>
                  <a:lnTo>
                    <a:pt x="3046" y="3869"/>
                  </a:lnTo>
                  <a:lnTo>
                    <a:pt x="3060" y="3852"/>
                  </a:lnTo>
                  <a:lnTo>
                    <a:pt x="3066" y="3845"/>
                  </a:lnTo>
                  <a:lnTo>
                    <a:pt x="3080" y="3832"/>
                  </a:lnTo>
                  <a:lnTo>
                    <a:pt x="3093" y="3818"/>
                  </a:lnTo>
                  <a:lnTo>
                    <a:pt x="3096" y="3815"/>
                  </a:lnTo>
                  <a:lnTo>
                    <a:pt x="3106" y="3805"/>
                  </a:lnTo>
                  <a:lnTo>
                    <a:pt x="3110" y="3802"/>
                  </a:lnTo>
                  <a:lnTo>
                    <a:pt x="3116" y="3795"/>
                  </a:lnTo>
                  <a:lnTo>
                    <a:pt x="3123" y="3785"/>
                  </a:lnTo>
                  <a:lnTo>
                    <a:pt x="3123" y="3782"/>
                  </a:lnTo>
                  <a:lnTo>
                    <a:pt x="3150" y="3752"/>
                  </a:lnTo>
                  <a:cubicBezTo>
                    <a:pt x="3177" y="3732"/>
                    <a:pt x="3200" y="3708"/>
                    <a:pt x="3227" y="3681"/>
                  </a:cubicBezTo>
                  <a:lnTo>
                    <a:pt x="3350" y="3568"/>
                  </a:lnTo>
                  <a:lnTo>
                    <a:pt x="3374" y="3551"/>
                  </a:lnTo>
                  <a:cubicBezTo>
                    <a:pt x="3441" y="3491"/>
                    <a:pt x="3511" y="3427"/>
                    <a:pt x="3574" y="3360"/>
                  </a:cubicBezTo>
                  <a:lnTo>
                    <a:pt x="3581" y="3350"/>
                  </a:lnTo>
                  <a:cubicBezTo>
                    <a:pt x="3608" y="3324"/>
                    <a:pt x="3635" y="3294"/>
                    <a:pt x="3661" y="3260"/>
                  </a:cubicBezTo>
                  <a:cubicBezTo>
                    <a:pt x="3698" y="3210"/>
                    <a:pt x="3732" y="3160"/>
                    <a:pt x="3762" y="3113"/>
                  </a:cubicBezTo>
                  <a:cubicBezTo>
                    <a:pt x="3765" y="3100"/>
                    <a:pt x="3775" y="3093"/>
                    <a:pt x="3778" y="3083"/>
                  </a:cubicBezTo>
                  <a:cubicBezTo>
                    <a:pt x="3792" y="3066"/>
                    <a:pt x="3802" y="3049"/>
                    <a:pt x="3812" y="3029"/>
                  </a:cubicBezTo>
                  <a:lnTo>
                    <a:pt x="3842" y="2976"/>
                  </a:lnTo>
                  <a:lnTo>
                    <a:pt x="3862" y="2939"/>
                  </a:lnTo>
                  <a:cubicBezTo>
                    <a:pt x="3882" y="2896"/>
                    <a:pt x="3902" y="2849"/>
                    <a:pt x="3929" y="2795"/>
                  </a:cubicBezTo>
                  <a:lnTo>
                    <a:pt x="3942" y="2772"/>
                  </a:lnTo>
                  <a:cubicBezTo>
                    <a:pt x="3949" y="2755"/>
                    <a:pt x="3959" y="2732"/>
                    <a:pt x="3966" y="2712"/>
                  </a:cubicBezTo>
                  <a:cubicBezTo>
                    <a:pt x="3979" y="2682"/>
                    <a:pt x="3992" y="2648"/>
                    <a:pt x="4002" y="2622"/>
                  </a:cubicBezTo>
                  <a:cubicBezTo>
                    <a:pt x="4019" y="2578"/>
                    <a:pt x="4036" y="2531"/>
                    <a:pt x="4046" y="2491"/>
                  </a:cubicBezTo>
                  <a:cubicBezTo>
                    <a:pt x="4059" y="2444"/>
                    <a:pt x="4066" y="2394"/>
                    <a:pt x="4066" y="2344"/>
                  </a:cubicBezTo>
                  <a:cubicBezTo>
                    <a:pt x="4069" y="2244"/>
                    <a:pt x="4053" y="2147"/>
                    <a:pt x="4026" y="2053"/>
                  </a:cubicBezTo>
                  <a:cubicBezTo>
                    <a:pt x="3999" y="1956"/>
                    <a:pt x="3959" y="1863"/>
                    <a:pt x="3909" y="1779"/>
                  </a:cubicBezTo>
                  <a:lnTo>
                    <a:pt x="3819" y="1642"/>
                  </a:lnTo>
                  <a:cubicBezTo>
                    <a:pt x="3821" y="1642"/>
                    <a:pt x="3822" y="1642"/>
                    <a:pt x="3823" y="1643"/>
                  </a:cubicBezTo>
                  <a:lnTo>
                    <a:pt x="3823" y="1643"/>
                  </a:lnTo>
                  <a:cubicBezTo>
                    <a:pt x="3811" y="1627"/>
                    <a:pt x="3801" y="1611"/>
                    <a:pt x="3795" y="1595"/>
                  </a:cubicBezTo>
                  <a:cubicBezTo>
                    <a:pt x="3782" y="1562"/>
                    <a:pt x="3768" y="1525"/>
                    <a:pt x="3752" y="1491"/>
                  </a:cubicBezTo>
                  <a:cubicBezTo>
                    <a:pt x="3742" y="1461"/>
                    <a:pt x="3725" y="1438"/>
                    <a:pt x="3708" y="1411"/>
                  </a:cubicBezTo>
                  <a:cubicBezTo>
                    <a:pt x="3668" y="1361"/>
                    <a:pt x="3628" y="1311"/>
                    <a:pt x="3584" y="1261"/>
                  </a:cubicBezTo>
                  <a:cubicBezTo>
                    <a:pt x="3574" y="1244"/>
                    <a:pt x="3564" y="1234"/>
                    <a:pt x="3551" y="1221"/>
                  </a:cubicBezTo>
                  <a:cubicBezTo>
                    <a:pt x="3524" y="1177"/>
                    <a:pt x="3491" y="1137"/>
                    <a:pt x="3461" y="1094"/>
                  </a:cubicBezTo>
                  <a:cubicBezTo>
                    <a:pt x="3434" y="1057"/>
                    <a:pt x="3411" y="1017"/>
                    <a:pt x="3384" y="977"/>
                  </a:cubicBezTo>
                  <a:cubicBezTo>
                    <a:pt x="3360" y="933"/>
                    <a:pt x="3334" y="890"/>
                    <a:pt x="3314" y="843"/>
                  </a:cubicBezTo>
                  <a:cubicBezTo>
                    <a:pt x="3294" y="803"/>
                    <a:pt x="3274" y="759"/>
                    <a:pt x="3247" y="719"/>
                  </a:cubicBezTo>
                  <a:cubicBezTo>
                    <a:pt x="3223" y="676"/>
                    <a:pt x="3193" y="639"/>
                    <a:pt x="3163" y="602"/>
                  </a:cubicBezTo>
                  <a:cubicBezTo>
                    <a:pt x="3133" y="565"/>
                    <a:pt x="3100" y="525"/>
                    <a:pt x="3066" y="492"/>
                  </a:cubicBezTo>
                  <a:cubicBezTo>
                    <a:pt x="3026" y="452"/>
                    <a:pt x="2989" y="408"/>
                    <a:pt x="2949" y="368"/>
                  </a:cubicBezTo>
                  <a:cubicBezTo>
                    <a:pt x="2912" y="321"/>
                    <a:pt x="2872" y="281"/>
                    <a:pt x="2829" y="238"/>
                  </a:cubicBezTo>
                  <a:cubicBezTo>
                    <a:pt x="2782" y="198"/>
                    <a:pt x="2739" y="154"/>
                    <a:pt x="2682" y="124"/>
                  </a:cubicBezTo>
                  <a:cubicBezTo>
                    <a:pt x="2655" y="107"/>
                    <a:pt x="2628" y="91"/>
                    <a:pt x="2598" y="81"/>
                  </a:cubicBezTo>
                  <a:cubicBezTo>
                    <a:pt x="2575" y="67"/>
                    <a:pt x="2548" y="54"/>
                    <a:pt x="2525" y="47"/>
                  </a:cubicBezTo>
                  <a:cubicBezTo>
                    <a:pt x="2525" y="40"/>
                    <a:pt x="2521" y="40"/>
                    <a:pt x="2521" y="40"/>
                  </a:cubicBezTo>
                  <a:lnTo>
                    <a:pt x="2525" y="40"/>
                  </a:lnTo>
                  <a:lnTo>
                    <a:pt x="2488" y="30"/>
                  </a:lnTo>
                  <a:cubicBezTo>
                    <a:pt x="2428" y="7"/>
                    <a:pt x="2364" y="0"/>
                    <a:pt x="23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7"/>
            <p:cNvSpPr/>
            <p:nvPr/>
          </p:nvSpPr>
          <p:spPr>
            <a:xfrm>
              <a:off x="4329368" y="3197952"/>
              <a:ext cx="131729" cy="115696"/>
            </a:xfrm>
            <a:custGeom>
              <a:avLst/>
              <a:gdLst/>
              <a:ahLst/>
              <a:cxnLst/>
              <a:rect l="l" t="t" r="r" b="b"/>
              <a:pathLst>
                <a:path w="3574" h="3139" extrusionOk="0">
                  <a:moveTo>
                    <a:pt x="3557" y="1"/>
                  </a:moveTo>
                  <a:cubicBezTo>
                    <a:pt x="3550" y="14"/>
                    <a:pt x="3543" y="27"/>
                    <a:pt x="3540" y="41"/>
                  </a:cubicBezTo>
                  <a:cubicBezTo>
                    <a:pt x="3533" y="51"/>
                    <a:pt x="3530" y="61"/>
                    <a:pt x="3526" y="74"/>
                  </a:cubicBezTo>
                  <a:cubicBezTo>
                    <a:pt x="3516" y="98"/>
                    <a:pt x="3510" y="124"/>
                    <a:pt x="3506" y="148"/>
                  </a:cubicBezTo>
                  <a:lnTo>
                    <a:pt x="3506" y="151"/>
                  </a:lnTo>
                  <a:cubicBezTo>
                    <a:pt x="3493" y="195"/>
                    <a:pt x="3480" y="235"/>
                    <a:pt x="3466" y="275"/>
                  </a:cubicBezTo>
                  <a:lnTo>
                    <a:pt x="3456" y="308"/>
                  </a:lnTo>
                  <a:cubicBezTo>
                    <a:pt x="3446" y="332"/>
                    <a:pt x="3440" y="362"/>
                    <a:pt x="3430" y="385"/>
                  </a:cubicBezTo>
                  <a:cubicBezTo>
                    <a:pt x="3423" y="415"/>
                    <a:pt x="3413" y="442"/>
                    <a:pt x="3406" y="462"/>
                  </a:cubicBezTo>
                  <a:lnTo>
                    <a:pt x="3406" y="465"/>
                  </a:lnTo>
                  <a:cubicBezTo>
                    <a:pt x="3406" y="475"/>
                    <a:pt x="3406" y="479"/>
                    <a:pt x="3399" y="482"/>
                  </a:cubicBezTo>
                  <a:cubicBezTo>
                    <a:pt x="3393" y="509"/>
                    <a:pt x="3379" y="529"/>
                    <a:pt x="3366" y="552"/>
                  </a:cubicBezTo>
                  <a:cubicBezTo>
                    <a:pt x="3356" y="576"/>
                    <a:pt x="3339" y="596"/>
                    <a:pt x="3326" y="616"/>
                  </a:cubicBezTo>
                  <a:lnTo>
                    <a:pt x="3316" y="629"/>
                  </a:lnTo>
                  <a:cubicBezTo>
                    <a:pt x="3306" y="643"/>
                    <a:pt x="3296" y="653"/>
                    <a:pt x="3289" y="666"/>
                  </a:cubicBezTo>
                  <a:cubicBezTo>
                    <a:pt x="3279" y="676"/>
                    <a:pt x="3272" y="686"/>
                    <a:pt x="3262" y="699"/>
                  </a:cubicBezTo>
                  <a:cubicBezTo>
                    <a:pt x="3229" y="750"/>
                    <a:pt x="3195" y="796"/>
                    <a:pt x="3159" y="847"/>
                  </a:cubicBezTo>
                  <a:lnTo>
                    <a:pt x="3149" y="853"/>
                  </a:lnTo>
                  <a:lnTo>
                    <a:pt x="3142" y="863"/>
                  </a:lnTo>
                  <a:lnTo>
                    <a:pt x="3092" y="927"/>
                  </a:lnTo>
                  <a:lnTo>
                    <a:pt x="3072" y="950"/>
                  </a:lnTo>
                  <a:cubicBezTo>
                    <a:pt x="3045" y="980"/>
                    <a:pt x="3022" y="1014"/>
                    <a:pt x="2995" y="1044"/>
                  </a:cubicBezTo>
                  <a:cubicBezTo>
                    <a:pt x="2975" y="1067"/>
                    <a:pt x="2948" y="1097"/>
                    <a:pt x="2928" y="1121"/>
                  </a:cubicBezTo>
                  <a:lnTo>
                    <a:pt x="2921" y="1131"/>
                  </a:lnTo>
                  <a:cubicBezTo>
                    <a:pt x="2895" y="1164"/>
                    <a:pt x="2864" y="1194"/>
                    <a:pt x="2841" y="1221"/>
                  </a:cubicBezTo>
                  <a:lnTo>
                    <a:pt x="2838" y="1228"/>
                  </a:lnTo>
                  <a:lnTo>
                    <a:pt x="2831" y="1231"/>
                  </a:lnTo>
                  <a:cubicBezTo>
                    <a:pt x="2824" y="1244"/>
                    <a:pt x="2811" y="1251"/>
                    <a:pt x="2804" y="1261"/>
                  </a:cubicBezTo>
                  <a:cubicBezTo>
                    <a:pt x="2791" y="1271"/>
                    <a:pt x="2778" y="1281"/>
                    <a:pt x="2764" y="1295"/>
                  </a:cubicBezTo>
                  <a:cubicBezTo>
                    <a:pt x="2717" y="1331"/>
                    <a:pt x="2664" y="1368"/>
                    <a:pt x="2620" y="1402"/>
                  </a:cubicBezTo>
                  <a:cubicBezTo>
                    <a:pt x="2594" y="1418"/>
                    <a:pt x="2570" y="1438"/>
                    <a:pt x="2544" y="1455"/>
                  </a:cubicBezTo>
                  <a:cubicBezTo>
                    <a:pt x="2513" y="1472"/>
                    <a:pt x="2490" y="1488"/>
                    <a:pt x="2463" y="1505"/>
                  </a:cubicBezTo>
                  <a:cubicBezTo>
                    <a:pt x="2453" y="1512"/>
                    <a:pt x="2437" y="1519"/>
                    <a:pt x="2423" y="1529"/>
                  </a:cubicBezTo>
                  <a:cubicBezTo>
                    <a:pt x="2309" y="1589"/>
                    <a:pt x="2192" y="1646"/>
                    <a:pt x="2062" y="1702"/>
                  </a:cubicBezTo>
                  <a:cubicBezTo>
                    <a:pt x="2009" y="1729"/>
                    <a:pt x="1958" y="1749"/>
                    <a:pt x="1912" y="1766"/>
                  </a:cubicBezTo>
                  <a:cubicBezTo>
                    <a:pt x="1835" y="1799"/>
                    <a:pt x="1761" y="1823"/>
                    <a:pt x="1691" y="1850"/>
                  </a:cubicBezTo>
                  <a:lnTo>
                    <a:pt x="1467" y="1923"/>
                  </a:lnTo>
                  <a:lnTo>
                    <a:pt x="1327" y="1963"/>
                  </a:lnTo>
                  <a:cubicBezTo>
                    <a:pt x="1303" y="1970"/>
                    <a:pt x="1276" y="1973"/>
                    <a:pt x="1253" y="1983"/>
                  </a:cubicBezTo>
                  <a:cubicBezTo>
                    <a:pt x="1216" y="1990"/>
                    <a:pt x="1176" y="2003"/>
                    <a:pt x="1143" y="2017"/>
                  </a:cubicBezTo>
                  <a:cubicBezTo>
                    <a:pt x="1116" y="2023"/>
                    <a:pt x="1082" y="2037"/>
                    <a:pt x="1049" y="2053"/>
                  </a:cubicBezTo>
                  <a:lnTo>
                    <a:pt x="1039" y="2057"/>
                  </a:lnTo>
                  <a:cubicBezTo>
                    <a:pt x="1022" y="2064"/>
                    <a:pt x="1009" y="2070"/>
                    <a:pt x="992" y="2080"/>
                  </a:cubicBezTo>
                  <a:cubicBezTo>
                    <a:pt x="975" y="2087"/>
                    <a:pt x="955" y="2097"/>
                    <a:pt x="939" y="2107"/>
                  </a:cubicBezTo>
                  <a:cubicBezTo>
                    <a:pt x="925" y="2117"/>
                    <a:pt x="909" y="2124"/>
                    <a:pt x="899" y="2134"/>
                  </a:cubicBezTo>
                  <a:lnTo>
                    <a:pt x="889" y="2140"/>
                  </a:lnTo>
                  <a:cubicBezTo>
                    <a:pt x="882" y="2147"/>
                    <a:pt x="875" y="2150"/>
                    <a:pt x="872" y="2154"/>
                  </a:cubicBezTo>
                  <a:lnTo>
                    <a:pt x="868" y="2157"/>
                  </a:lnTo>
                  <a:lnTo>
                    <a:pt x="858" y="2164"/>
                  </a:lnTo>
                  <a:cubicBezTo>
                    <a:pt x="852" y="2167"/>
                    <a:pt x="842" y="2170"/>
                    <a:pt x="838" y="2174"/>
                  </a:cubicBezTo>
                  <a:cubicBezTo>
                    <a:pt x="808" y="2201"/>
                    <a:pt x="782" y="2224"/>
                    <a:pt x="751" y="2254"/>
                  </a:cubicBezTo>
                  <a:cubicBezTo>
                    <a:pt x="721" y="2284"/>
                    <a:pt x="698" y="2314"/>
                    <a:pt x="671" y="2341"/>
                  </a:cubicBezTo>
                  <a:lnTo>
                    <a:pt x="668" y="2348"/>
                  </a:lnTo>
                  <a:cubicBezTo>
                    <a:pt x="665" y="2351"/>
                    <a:pt x="658" y="2358"/>
                    <a:pt x="654" y="2364"/>
                  </a:cubicBezTo>
                  <a:cubicBezTo>
                    <a:pt x="654" y="2368"/>
                    <a:pt x="651" y="2371"/>
                    <a:pt x="648" y="2374"/>
                  </a:cubicBezTo>
                  <a:cubicBezTo>
                    <a:pt x="631" y="2398"/>
                    <a:pt x="618" y="2421"/>
                    <a:pt x="601" y="2448"/>
                  </a:cubicBezTo>
                  <a:lnTo>
                    <a:pt x="598" y="2455"/>
                  </a:lnTo>
                  <a:cubicBezTo>
                    <a:pt x="581" y="2485"/>
                    <a:pt x="568" y="2508"/>
                    <a:pt x="554" y="2532"/>
                  </a:cubicBezTo>
                  <a:cubicBezTo>
                    <a:pt x="551" y="2532"/>
                    <a:pt x="551" y="2535"/>
                    <a:pt x="551" y="2535"/>
                  </a:cubicBezTo>
                  <a:cubicBezTo>
                    <a:pt x="534" y="2565"/>
                    <a:pt x="521" y="2588"/>
                    <a:pt x="507" y="2619"/>
                  </a:cubicBezTo>
                  <a:cubicBezTo>
                    <a:pt x="504" y="2635"/>
                    <a:pt x="497" y="2652"/>
                    <a:pt x="487" y="2669"/>
                  </a:cubicBezTo>
                  <a:cubicBezTo>
                    <a:pt x="477" y="2689"/>
                    <a:pt x="467" y="2709"/>
                    <a:pt x="461" y="2726"/>
                  </a:cubicBezTo>
                  <a:cubicBezTo>
                    <a:pt x="461" y="2732"/>
                    <a:pt x="454" y="2736"/>
                    <a:pt x="454" y="2736"/>
                  </a:cubicBezTo>
                  <a:cubicBezTo>
                    <a:pt x="451" y="2736"/>
                    <a:pt x="451" y="2739"/>
                    <a:pt x="447" y="2742"/>
                  </a:cubicBezTo>
                  <a:cubicBezTo>
                    <a:pt x="430" y="2756"/>
                    <a:pt x="417" y="2772"/>
                    <a:pt x="400" y="2786"/>
                  </a:cubicBezTo>
                  <a:cubicBezTo>
                    <a:pt x="384" y="2799"/>
                    <a:pt x="370" y="2809"/>
                    <a:pt x="360" y="2822"/>
                  </a:cubicBezTo>
                  <a:cubicBezTo>
                    <a:pt x="344" y="2836"/>
                    <a:pt x="330" y="2853"/>
                    <a:pt x="313" y="2866"/>
                  </a:cubicBezTo>
                  <a:cubicBezTo>
                    <a:pt x="287" y="2889"/>
                    <a:pt x="260" y="2916"/>
                    <a:pt x="233" y="2939"/>
                  </a:cubicBezTo>
                  <a:lnTo>
                    <a:pt x="210" y="2966"/>
                  </a:lnTo>
                  <a:lnTo>
                    <a:pt x="146" y="3016"/>
                  </a:lnTo>
                  <a:cubicBezTo>
                    <a:pt x="116" y="3040"/>
                    <a:pt x="86" y="3060"/>
                    <a:pt x="53" y="3083"/>
                  </a:cubicBezTo>
                  <a:lnTo>
                    <a:pt x="59" y="3083"/>
                  </a:lnTo>
                  <a:cubicBezTo>
                    <a:pt x="46" y="3087"/>
                    <a:pt x="36" y="3093"/>
                    <a:pt x="26" y="3100"/>
                  </a:cubicBezTo>
                  <a:cubicBezTo>
                    <a:pt x="16" y="3103"/>
                    <a:pt x="13" y="3103"/>
                    <a:pt x="9" y="3110"/>
                  </a:cubicBezTo>
                  <a:cubicBezTo>
                    <a:pt x="1" y="3122"/>
                    <a:pt x="7" y="3138"/>
                    <a:pt x="24" y="3138"/>
                  </a:cubicBezTo>
                  <a:cubicBezTo>
                    <a:pt x="26" y="3138"/>
                    <a:pt x="29" y="3138"/>
                    <a:pt x="33" y="3137"/>
                  </a:cubicBezTo>
                  <a:cubicBezTo>
                    <a:pt x="39" y="3137"/>
                    <a:pt x="46" y="3137"/>
                    <a:pt x="49" y="3133"/>
                  </a:cubicBezTo>
                  <a:cubicBezTo>
                    <a:pt x="53" y="3127"/>
                    <a:pt x="63" y="3123"/>
                    <a:pt x="69" y="3120"/>
                  </a:cubicBezTo>
                  <a:cubicBezTo>
                    <a:pt x="86" y="3110"/>
                    <a:pt x="99" y="3103"/>
                    <a:pt x="113" y="3093"/>
                  </a:cubicBezTo>
                  <a:cubicBezTo>
                    <a:pt x="173" y="3053"/>
                    <a:pt x="230" y="3006"/>
                    <a:pt x="283" y="2956"/>
                  </a:cubicBezTo>
                  <a:cubicBezTo>
                    <a:pt x="313" y="2926"/>
                    <a:pt x="347" y="2903"/>
                    <a:pt x="374" y="2873"/>
                  </a:cubicBezTo>
                  <a:cubicBezTo>
                    <a:pt x="390" y="2856"/>
                    <a:pt x="414" y="2839"/>
                    <a:pt x="430" y="2822"/>
                  </a:cubicBezTo>
                  <a:cubicBezTo>
                    <a:pt x="437" y="2816"/>
                    <a:pt x="447" y="2809"/>
                    <a:pt x="454" y="2802"/>
                  </a:cubicBezTo>
                  <a:cubicBezTo>
                    <a:pt x="467" y="2789"/>
                    <a:pt x="481" y="2782"/>
                    <a:pt x="491" y="2769"/>
                  </a:cubicBezTo>
                  <a:lnTo>
                    <a:pt x="517" y="2742"/>
                  </a:lnTo>
                  <a:cubicBezTo>
                    <a:pt x="521" y="2736"/>
                    <a:pt x="531" y="2722"/>
                    <a:pt x="534" y="2715"/>
                  </a:cubicBezTo>
                  <a:cubicBezTo>
                    <a:pt x="541" y="2705"/>
                    <a:pt x="547" y="2692"/>
                    <a:pt x="551" y="2685"/>
                  </a:cubicBezTo>
                  <a:cubicBezTo>
                    <a:pt x="558" y="2665"/>
                    <a:pt x="568" y="2649"/>
                    <a:pt x="581" y="2625"/>
                  </a:cubicBezTo>
                  <a:lnTo>
                    <a:pt x="581" y="2632"/>
                  </a:lnTo>
                  <a:cubicBezTo>
                    <a:pt x="588" y="2608"/>
                    <a:pt x="601" y="2592"/>
                    <a:pt x="608" y="2575"/>
                  </a:cubicBezTo>
                  <a:cubicBezTo>
                    <a:pt x="614" y="2572"/>
                    <a:pt x="618" y="2565"/>
                    <a:pt x="621" y="2555"/>
                  </a:cubicBezTo>
                  <a:lnTo>
                    <a:pt x="624" y="2548"/>
                  </a:lnTo>
                  <a:lnTo>
                    <a:pt x="634" y="2532"/>
                  </a:lnTo>
                  <a:cubicBezTo>
                    <a:pt x="648" y="2508"/>
                    <a:pt x="665" y="2485"/>
                    <a:pt x="681" y="2465"/>
                  </a:cubicBezTo>
                  <a:lnTo>
                    <a:pt x="691" y="2448"/>
                  </a:lnTo>
                  <a:cubicBezTo>
                    <a:pt x="705" y="2425"/>
                    <a:pt x="721" y="2408"/>
                    <a:pt x="738" y="2388"/>
                  </a:cubicBezTo>
                  <a:cubicBezTo>
                    <a:pt x="751" y="2374"/>
                    <a:pt x="765" y="2358"/>
                    <a:pt x="775" y="2348"/>
                  </a:cubicBezTo>
                  <a:lnTo>
                    <a:pt x="785" y="2334"/>
                  </a:lnTo>
                  <a:lnTo>
                    <a:pt x="792" y="2324"/>
                  </a:lnTo>
                  <a:cubicBezTo>
                    <a:pt x="805" y="2318"/>
                    <a:pt x="815" y="2308"/>
                    <a:pt x="822" y="2301"/>
                  </a:cubicBezTo>
                  <a:cubicBezTo>
                    <a:pt x="832" y="2291"/>
                    <a:pt x="838" y="2288"/>
                    <a:pt x="848" y="2281"/>
                  </a:cubicBezTo>
                  <a:lnTo>
                    <a:pt x="865" y="2267"/>
                  </a:lnTo>
                  <a:cubicBezTo>
                    <a:pt x="868" y="2267"/>
                    <a:pt x="872" y="2264"/>
                    <a:pt x="875" y="2257"/>
                  </a:cubicBezTo>
                  <a:cubicBezTo>
                    <a:pt x="885" y="2251"/>
                    <a:pt x="892" y="2241"/>
                    <a:pt x="902" y="2237"/>
                  </a:cubicBezTo>
                  <a:lnTo>
                    <a:pt x="922" y="2224"/>
                  </a:lnTo>
                  <a:lnTo>
                    <a:pt x="942" y="2214"/>
                  </a:lnTo>
                  <a:lnTo>
                    <a:pt x="952" y="2207"/>
                  </a:lnTo>
                  <a:cubicBezTo>
                    <a:pt x="965" y="2197"/>
                    <a:pt x="982" y="2187"/>
                    <a:pt x="999" y="2181"/>
                  </a:cubicBezTo>
                  <a:cubicBezTo>
                    <a:pt x="1019" y="2170"/>
                    <a:pt x="1039" y="2157"/>
                    <a:pt x="1059" y="2150"/>
                  </a:cubicBezTo>
                  <a:cubicBezTo>
                    <a:pt x="1089" y="2137"/>
                    <a:pt x="1126" y="2120"/>
                    <a:pt x="1166" y="2107"/>
                  </a:cubicBezTo>
                  <a:cubicBezTo>
                    <a:pt x="1199" y="2100"/>
                    <a:pt x="1233" y="2087"/>
                    <a:pt x="1273" y="2074"/>
                  </a:cubicBezTo>
                  <a:lnTo>
                    <a:pt x="1333" y="2057"/>
                  </a:lnTo>
                  <a:cubicBezTo>
                    <a:pt x="1387" y="2047"/>
                    <a:pt x="1444" y="2030"/>
                    <a:pt x="1500" y="2013"/>
                  </a:cubicBezTo>
                  <a:cubicBezTo>
                    <a:pt x="1577" y="1987"/>
                    <a:pt x="1658" y="1963"/>
                    <a:pt x="1721" y="1936"/>
                  </a:cubicBezTo>
                  <a:cubicBezTo>
                    <a:pt x="1788" y="1916"/>
                    <a:pt x="1861" y="1886"/>
                    <a:pt x="1942" y="1853"/>
                  </a:cubicBezTo>
                  <a:cubicBezTo>
                    <a:pt x="2085" y="1796"/>
                    <a:pt x="2226" y="1729"/>
                    <a:pt x="2373" y="1652"/>
                  </a:cubicBezTo>
                  <a:cubicBezTo>
                    <a:pt x="2437" y="1619"/>
                    <a:pt x="2507" y="1579"/>
                    <a:pt x="2574" y="1532"/>
                  </a:cubicBezTo>
                  <a:cubicBezTo>
                    <a:pt x="2627" y="1495"/>
                    <a:pt x="2681" y="1452"/>
                    <a:pt x="2731" y="1412"/>
                  </a:cubicBezTo>
                  <a:lnTo>
                    <a:pt x="2754" y="1395"/>
                  </a:lnTo>
                  <a:lnTo>
                    <a:pt x="2758" y="1388"/>
                  </a:lnTo>
                  <a:lnTo>
                    <a:pt x="2764" y="1385"/>
                  </a:lnTo>
                  <a:lnTo>
                    <a:pt x="2814" y="1348"/>
                  </a:lnTo>
                  <a:cubicBezTo>
                    <a:pt x="2841" y="1328"/>
                    <a:pt x="2875" y="1301"/>
                    <a:pt x="2905" y="1268"/>
                  </a:cubicBezTo>
                  <a:cubicBezTo>
                    <a:pt x="2925" y="1244"/>
                    <a:pt x="2948" y="1214"/>
                    <a:pt x="2978" y="1178"/>
                  </a:cubicBezTo>
                  <a:cubicBezTo>
                    <a:pt x="3025" y="1114"/>
                    <a:pt x="3075" y="1050"/>
                    <a:pt x="3125" y="984"/>
                  </a:cubicBezTo>
                  <a:lnTo>
                    <a:pt x="3139" y="967"/>
                  </a:lnTo>
                  <a:cubicBezTo>
                    <a:pt x="3145" y="953"/>
                    <a:pt x="3159" y="943"/>
                    <a:pt x="3165" y="930"/>
                  </a:cubicBezTo>
                  <a:cubicBezTo>
                    <a:pt x="3195" y="893"/>
                    <a:pt x="3216" y="860"/>
                    <a:pt x="3239" y="830"/>
                  </a:cubicBezTo>
                  <a:cubicBezTo>
                    <a:pt x="3282" y="763"/>
                    <a:pt x="3326" y="699"/>
                    <a:pt x="3373" y="636"/>
                  </a:cubicBezTo>
                  <a:cubicBezTo>
                    <a:pt x="3379" y="626"/>
                    <a:pt x="3396" y="599"/>
                    <a:pt x="3409" y="579"/>
                  </a:cubicBezTo>
                  <a:cubicBezTo>
                    <a:pt x="3416" y="566"/>
                    <a:pt x="3426" y="552"/>
                    <a:pt x="3430" y="542"/>
                  </a:cubicBezTo>
                  <a:cubicBezTo>
                    <a:pt x="3446" y="509"/>
                    <a:pt x="3460" y="469"/>
                    <a:pt x="3473" y="435"/>
                  </a:cubicBezTo>
                  <a:cubicBezTo>
                    <a:pt x="3483" y="398"/>
                    <a:pt x="3493" y="365"/>
                    <a:pt x="3506" y="328"/>
                  </a:cubicBezTo>
                  <a:cubicBezTo>
                    <a:pt x="3513" y="291"/>
                    <a:pt x="3526" y="258"/>
                    <a:pt x="3540" y="218"/>
                  </a:cubicBezTo>
                  <a:cubicBezTo>
                    <a:pt x="3547" y="201"/>
                    <a:pt x="3550" y="181"/>
                    <a:pt x="3557" y="164"/>
                  </a:cubicBezTo>
                  <a:cubicBezTo>
                    <a:pt x="3560" y="148"/>
                    <a:pt x="3567" y="128"/>
                    <a:pt x="3567" y="108"/>
                  </a:cubicBezTo>
                  <a:cubicBezTo>
                    <a:pt x="3573" y="91"/>
                    <a:pt x="3573" y="67"/>
                    <a:pt x="3567" y="51"/>
                  </a:cubicBezTo>
                  <a:cubicBezTo>
                    <a:pt x="3563" y="34"/>
                    <a:pt x="3563" y="17"/>
                    <a:pt x="355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7"/>
            <p:cNvSpPr/>
            <p:nvPr/>
          </p:nvSpPr>
          <p:spPr>
            <a:xfrm>
              <a:off x="4155553" y="3137101"/>
              <a:ext cx="160994" cy="173378"/>
            </a:xfrm>
            <a:custGeom>
              <a:avLst/>
              <a:gdLst/>
              <a:ahLst/>
              <a:cxnLst/>
              <a:rect l="l" t="t" r="r" b="b"/>
              <a:pathLst>
                <a:path w="4368" h="4704" extrusionOk="0">
                  <a:moveTo>
                    <a:pt x="4217" y="4537"/>
                  </a:moveTo>
                  <a:cubicBezTo>
                    <a:pt x="4217" y="4537"/>
                    <a:pt x="4215" y="4537"/>
                    <a:pt x="4214" y="4539"/>
                  </a:cubicBezTo>
                  <a:lnTo>
                    <a:pt x="4214" y="4539"/>
                  </a:lnTo>
                  <a:cubicBezTo>
                    <a:pt x="4215" y="4538"/>
                    <a:pt x="4216" y="4538"/>
                    <a:pt x="4217" y="4537"/>
                  </a:cubicBezTo>
                  <a:close/>
                  <a:moveTo>
                    <a:pt x="2813" y="87"/>
                  </a:moveTo>
                  <a:cubicBezTo>
                    <a:pt x="2850" y="87"/>
                    <a:pt x="2893" y="87"/>
                    <a:pt x="2930" y="90"/>
                  </a:cubicBezTo>
                  <a:lnTo>
                    <a:pt x="2926" y="90"/>
                  </a:lnTo>
                  <a:cubicBezTo>
                    <a:pt x="2973" y="94"/>
                    <a:pt x="3017" y="100"/>
                    <a:pt x="3064" y="114"/>
                  </a:cubicBezTo>
                  <a:cubicBezTo>
                    <a:pt x="3107" y="127"/>
                    <a:pt x="3147" y="140"/>
                    <a:pt x="3191" y="157"/>
                  </a:cubicBezTo>
                  <a:cubicBezTo>
                    <a:pt x="3227" y="174"/>
                    <a:pt x="3267" y="194"/>
                    <a:pt x="3308" y="214"/>
                  </a:cubicBezTo>
                  <a:cubicBezTo>
                    <a:pt x="3344" y="237"/>
                    <a:pt x="3378" y="257"/>
                    <a:pt x="3411" y="281"/>
                  </a:cubicBezTo>
                  <a:cubicBezTo>
                    <a:pt x="3415" y="281"/>
                    <a:pt x="3421" y="287"/>
                    <a:pt x="3425" y="291"/>
                  </a:cubicBezTo>
                  <a:cubicBezTo>
                    <a:pt x="3441" y="308"/>
                    <a:pt x="3461" y="324"/>
                    <a:pt x="3478" y="341"/>
                  </a:cubicBezTo>
                  <a:lnTo>
                    <a:pt x="3475" y="334"/>
                  </a:lnTo>
                  <a:lnTo>
                    <a:pt x="3475" y="334"/>
                  </a:lnTo>
                  <a:cubicBezTo>
                    <a:pt x="3495" y="351"/>
                    <a:pt x="3512" y="374"/>
                    <a:pt x="3528" y="394"/>
                  </a:cubicBezTo>
                  <a:cubicBezTo>
                    <a:pt x="3532" y="394"/>
                    <a:pt x="3532" y="398"/>
                    <a:pt x="3538" y="401"/>
                  </a:cubicBezTo>
                  <a:cubicBezTo>
                    <a:pt x="3548" y="418"/>
                    <a:pt x="3562" y="435"/>
                    <a:pt x="3572" y="451"/>
                  </a:cubicBezTo>
                  <a:cubicBezTo>
                    <a:pt x="3578" y="475"/>
                    <a:pt x="3592" y="491"/>
                    <a:pt x="3598" y="512"/>
                  </a:cubicBezTo>
                  <a:cubicBezTo>
                    <a:pt x="3608" y="532"/>
                    <a:pt x="3612" y="548"/>
                    <a:pt x="3622" y="575"/>
                  </a:cubicBezTo>
                  <a:cubicBezTo>
                    <a:pt x="3632" y="615"/>
                    <a:pt x="3639" y="659"/>
                    <a:pt x="3645" y="699"/>
                  </a:cubicBezTo>
                  <a:lnTo>
                    <a:pt x="3645" y="709"/>
                  </a:lnTo>
                  <a:lnTo>
                    <a:pt x="3649" y="746"/>
                  </a:lnTo>
                  <a:cubicBezTo>
                    <a:pt x="3652" y="782"/>
                    <a:pt x="3662" y="816"/>
                    <a:pt x="3665" y="853"/>
                  </a:cubicBezTo>
                  <a:cubicBezTo>
                    <a:pt x="3672" y="886"/>
                    <a:pt x="3675" y="926"/>
                    <a:pt x="3682" y="960"/>
                  </a:cubicBezTo>
                  <a:lnTo>
                    <a:pt x="3689" y="983"/>
                  </a:lnTo>
                  <a:lnTo>
                    <a:pt x="3692" y="1000"/>
                  </a:lnTo>
                  <a:cubicBezTo>
                    <a:pt x="3709" y="1097"/>
                    <a:pt x="3726" y="1194"/>
                    <a:pt x="3746" y="1287"/>
                  </a:cubicBezTo>
                  <a:cubicBezTo>
                    <a:pt x="3759" y="1344"/>
                    <a:pt x="3772" y="1394"/>
                    <a:pt x="3782" y="1448"/>
                  </a:cubicBezTo>
                  <a:cubicBezTo>
                    <a:pt x="3789" y="1464"/>
                    <a:pt x="3792" y="1478"/>
                    <a:pt x="3796" y="1494"/>
                  </a:cubicBezTo>
                  <a:lnTo>
                    <a:pt x="3799" y="1505"/>
                  </a:lnTo>
                  <a:lnTo>
                    <a:pt x="3806" y="1531"/>
                  </a:lnTo>
                  <a:cubicBezTo>
                    <a:pt x="3809" y="1551"/>
                    <a:pt x="3812" y="1568"/>
                    <a:pt x="3816" y="1585"/>
                  </a:cubicBezTo>
                  <a:lnTo>
                    <a:pt x="3816" y="1581"/>
                  </a:lnTo>
                  <a:cubicBezTo>
                    <a:pt x="3816" y="1585"/>
                    <a:pt x="3822" y="1595"/>
                    <a:pt x="3822" y="1598"/>
                  </a:cubicBezTo>
                  <a:lnTo>
                    <a:pt x="3829" y="1628"/>
                  </a:lnTo>
                  <a:lnTo>
                    <a:pt x="3843" y="1668"/>
                  </a:lnTo>
                  <a:lnTo>
                    <a:pt x="3843" y="1672"/>
                  </a:lnTo>
                  <a:cubicBezTo>
                    <a:pt x="3846" y="1688"/>
                    <a:pt x="3856" y="1705"/>
                    <a:pt x="3859" y="1722"/>
                  </a:cubicBezTo>
                  <a:lnTo>
                    <a:pt x="3873" y="1765"/>
                  </a:lnTo>
                  <a:lnTo>
                    <a:pt x="3889" y="1822"/>
                  </a:lnTo>
                  <a:cubicBezTo>
                    <a:pt x="3896" y="1836"/>
                    <a:pt x="3899" y="1852"/>
                    <a:pt x="3906" y="1866"/>
                  </a:cubicBezTo>
                  <a:lnTo>
                    <a:pt x="3909" y="1882"/>
                  </a:lnTo>
                  <a:lnTo>
                    <a:pt x="3983" y="2083"/>
                  </a:lnTo>
                  <a:lnTo>
                    <a:pt x="4023" y="2180"/>
                  </a:lnTo>
                  <a:cubicBezTo>
                    <a:pt x="4033" y="2217"/>
                    <a:pt x="4046" y="2250"/>
                    <a:pt x="4060" y="2284"/>
                  </a:cubicBezTo>
                  <a:lnTo>
                    <a:pt x="4073" y="2327"/>
                  </a:lnTo>
                  <a:lnTo>
                    <a:pt x="4083" y="2364"/>
                  </a:lnTo>
                  <a:lnTo>
                    <a:pt x="4090" y="2380"/>
                  </a:lnTo>
                  <a:lnTo>
                    <a:pt x="4113" y="2454"/>
                  </a:lnTo>
                  <a:cubicBezTo>
                    <a:pt x="4140" y="2551"/>
                    <a:pt x="4160" y="2631"/>
                    <a:pt x="4177" y="2701"/>
                  </a:cubicBezTo>
                  <a:cubicBezTo>
                    <a:pt x="4190" y="2748"/>
                    <a:pt x="4200" y="2795"/>
                    <a:pt x="4210" y="2839"/>
                  </a:cubicBezTo>
                  <a:cubicBezTo>
                    <a:pt x="4217" y="2882"/>
                    <a:pt x="4227" y="2929"/>
                    <a:pt x="4234" y="2969"/>
                  </a:cubicBezTo>
                  <a:lnTo>
                    <a:pt x="4244" y="3012"/>
                  </a:lnTo>
                  <a:lnTo>
                    <a:pt x="4250" y="3053"/>
                  </a:lnTo>
                  <a:cubicBezTo>
                    <a:pt x="4257" y="3073"/>
                    <a:pt x="4260" y="3089"/>
                    <a:pt x="4260" y="3106"/>
                  </a:cubicBezTo>
                  <a:lnTo>
                    <a:pt x="4264" y="3133"/>
                  </a:lnTo>
                  <a:cubicBezTo>
                    <a:pt x="4267" y="3153"/>
                    <a:pt x="4274" y="3180"/>
                    <a:pt x="4274" y="3200"/>
                  </a:cubicBezTo>
                  <a:lnTo>
                    <a:pt x="4274" y="3206"/>
                  </a:lnTo>
                  <a:lnTo>
                    <a:pt x="4274" y="3216"/>
                  </a:lnTo>
                  <a:lnTo>
                    <a:pt x="4274" y="3236"/>
                  </a:lnTo>
                  <a:lnTo>
                    <a:pt x="4274" y="3256"/>
                  </a:lnTo>
                  <a:lnTo>
                    <a:pt x="4274" y="3280"/>
                  </a:lnTo>
                  <a:cubicBezTo>
                    <a:pt x="4267" y="3330"/>
                    <a:pt x="4267" y="3373"/>
                    <a:pt x="4264" y="3417"/>
                  </a:cubicBezTo>
                  <a:cubicBezTo>
                    <a:pt x="4257" y="3517"/>
                    <a:pt x="4250" y="3618"/>
                    <a:pt x="4244" y="3718"/>
                  </a:cubicBezTo>
                  <a:cubicBezTo>
                    <a:pt x="4240" y="3751"/>
                    <a:pt x="4234" y="3785"/>
                    <a:pt x="4234" y="3818"/>
                  </a:cubicBezTo>
                  <a:lnTo>
                    <a:pt x="4230" y="3868"/>
                  </a:lnTo>
                  <a:cubicBezTo>
                    <a:pt x="4227" y="3915"/>
                    <a:pt x="4227" y="3965"/>
                    <a:pt x="4227" y="4009"/>
                  </a:cubicBezTo>
                  <a:lnTo>
                    <a:pt x="4227" y="4022"/>
                  </a:lnTo>
                  <a:lnTo>
                    <a:pt x="4227" y="4089"/>
                  </a:lnTo>
                  <a:cubicBezTo>
                    <a:pt x="4230" y="4116"/>
                    <a:pt x="4230" y="4139"/>
                    <a:pt x="4230" y="4169"/>
                  </a:cubicBezTo>
                  <a:cubicBezTo>
                    <a:pt x="4234" y="4216"/>
                    <a:pt x="4240" y="4266"/>
                    <a:pt x="4244" y="4316"/>
                  </a:cubicBezTo>
                  <a:lnTo>
                    <a:pt x="4244" y="4326"/>
                  </a:lnTo>
                  <a:cubicBezTo>
                    <a:pt x="4247" y="4350"/>
                    <a:pt x="4247" y="4370"/>
                    <a:pt x="4250" y="4390"/>
                  </a:cubicBezTo>
                  <a:cubicBezTo>
                    <a:pt x="4257" y="4417"/>
                    <a:pt x="4257" y="4437"/>
                    <a:pt x="4260" y="4460"/>
                  </a:cubicBezTo>
                  <a:cubicBezTo>
                    <a:pt x="4260" y="4470"/>
                    <a:pt x="4260" y="4483"/>
                    <a:pt x="4264" y="4494"/>
                  </a:cubicBezTo>
                  <a:cubicBezTo>
                    <a:pt x="4264" y="4504"/>
                    <a:pt x="4267" y="4507"/>
                    <a:pt x="4267" y="4510"/>
                  </a:cubicBezTo>
                  <a:cubicBezTo>
                    <a:pt x="4267" y="4517"/>
                    <a:pt x="4267" y="4524"/>
                    <a:pt x="4274" y="4527"/>
                  </a:cubicBezTo>
                  <a:cubicBezTo>
                    <a:pt x="4277" y="4527"/>
                    <a:pt x="4277" y="4534"/>
                    <a:pt x="4277" y="4534"/>
                  </a:cubicBezTo>
                  <a:cubicBezTo>
                    <a:pt x="4267" y="4527"/>
                    <a:pt x="4257" y="4527"/>
                    <a:pt x="4247" y="4527"/>
                  </a:cubicBezTo>
                  <a:cubicBezTo>
                    <a:pt x="4234" y="4527"/>
                    <a:pt x="4224" y="4537"/>
                    <a:pt x="4214" y="4540"/>
                  </a:cubicBezTo>
                  <a:cubicBezTo>
                    <a:pt x="4214" y="4540"/>
                    <a:pt x="4214" y="4539"/>
                    <a:pt x="4214" y="4539"/>
                  </a:cubicBezTo>
                  <a:lnTo>
                    <a:pt x="4214" y="4539"/>
                  </a:lnTo>
                  <a:cubicBezTo>
                    <a:pt x="4204" y="4545"/>
                    <a:pt x="4192" y="4551"/>
                    <a:pt x="4177" y="4557"/>
                  </a:cubicBezTo>
                  <a:lnTo>
                    <a:pt x="4180" y="4557"/>
                  </a:lnTo>
                  <a:cubicBezTo>
                    <a:pt x="4160" y="4567"/>
                    <a:pt x="4143" y="4574"/>
                    <a:pt x="4127" y="4577"/>
                  </a:cubicBezTo>
                  <a:cubicBezTo>
                    <a:pt x="4117" y="4584"/>
                    <a:pt x="4107" y="4584"/>
                    <a:pt x="4093" y="4587"/>
                  </a:cubicBezTo>
                  <a:cubicBezTo>
                    <a:pt x="4070" y="4587"/>
                    <a:pt x="4046" y="4590"/>
                    <a:pt x="4026" y="4590"/>
                  </a:cubicBezTo>
                  <a:lnTo>
                    <a:pt x="3705" y="4590"/>
                  </a:lnTo>
                  <a:cubicBezTo>
                    <a:pt x="3655" y="4590"/>
                    <a:pt x="3598" y="4594"/>
                    <a:pt x="3548" y="4601"/>
                  </a:cubicBezTo>
                  <a:cubicBezTo>
                    <a:pt x="3532" y="4604"/>
                    <a:pt x="3515" y="4604"/>
                    <a:pt x="3498" y="4604"/>
                  </a:cubicBezTo>
                  <a:cubicBezTo>
                    <a:pt x="3465" y="4604"/>
                    <a:pt x="3438" y="4607"/>
                    <a:pt x="3408" y="4607"/>
                  </a:cubicBezTo>
                  <a:lnTo>
                    <a:pt x="3311" y="4607"/>
                  </a:lnTo>
                  <a:cubicBezTo>
                    <a:pt x="3277" y="4604"/>
                    <a:pt x="3244" y="4604"/>
                    <a:pt x="3211" y="4601"/>
                  </a:cubicBezTo>
                  <a:cubicBezTo>
                    <a:pt x="3187" y="4594"/>
                    <a:pt x="3154" y="4590"/>
                    <a:pt x="3124" y="4587"/>
                  </a:cubicBezTo>
                  <a:cubicBezTo>
                    <a:pt x="3094" y="4584"/>
                    <a:pt x="3064" y="4574"/>
                    <a:pt x="3040" y="4570"/>
                  </a:cubicBezTo>
                  <a:cubicBezTo>
                    <a:pt x="3007" y="4560"/>
                    <a:pt x="2977" y="4554"/>
                    <a:pt x="2943" y="4544"/>
                  </a:cubicBezTo>
                  <a:cubicBezTo>
                    <a:pt x="2903" y="4534"/>
                    <a:pt x="2860" y="4524"/>
                    <a:pt x="2819" y="4510"/>
                  </a:cubicBezTo>
                  <a:cubicBezTo>
                    <a:pt x="2813" y="4510"/>
                    <a:pt x="2809" y="4507"/>
                    <a:pt x="2789" y="4494"/>
                  </a:cubicBezTo>
                  <a:lnTo>
                    <a:pt x="2689" y="4470"/>
                  </a:lnTo>
                  <a:lnTo>
                    <a:pt x="2696" y="4470"/>
                  </a:lnTo>
                  <a:lnTo>
                    <a:pt x="2545" y="4430"/>
                  </a:lnTo>
                  <a:cubicBezTo>
                    <a:pt x="2495" y="4420"/>
                    <a:pt x="2445" y="4407"/>
                    <a:pt x="2391" y="4393"/>
                  </a:cubicBezTo>
                  <a:cubicBezTo>
                    <a:pt x="2341" y="4380"/>
                    <a:pt x="2295" y="4373"/>
                    <a:pt x="2244" y="4363"/>
                  </a:cubicBezTo>
                  <a:cubicBezTo>
                    <a:pt x="2201" y="4356"/>
                    <a:pt x="2157" y="4346"/>
                    <a:pt x="2111" y="4340"/>
                  </a:cubicBezTo>
                  <a:cubicBezTo>
                    <a:pt x="2010" y="4320"/>
                    <a:pt x="1907" y="4293"/>
                    <a:pt x="1806" y="4276"/>
                  </a:cubicBezTo>
                  <a:cubicBezTo>
                    <a:pt x="1786" y="4273"/>
                    <a:pt x="1766" y="4270"/>
                    <a:pt x="1740" y="4263"/>
                  </a:cubicBezTo>
                  <a:cubicBezTo>
                    <a:pt x="1716" y="4259"/>
                    <a:pt x="1686" y="4256"/>
                    <a:pt x="1659" y="4253"/>
                  </a:cubicBezTo>
                  <a:cubicBezTo>
                    <a:pt x="1622" y="4246"/>
                    <a:pt x="1582" y="4239"/>
                    <a:pt x="1539" y="4236"/>
                  </a:cubicBezTo>
                  <a:cubicBezTo>
                    <a:pt x="1516" y="4229"/>
                    <a:pt x="1492" y="4229"/>
                    <a:pt x="1469" y="4226"/>
                  </a:cubicBezTo>
                  <a:lnTo>
                    <a:pt x="1442" y="4223"/>
                  </a:lnTo>
                  <a:lnTo>
                    <a:pt x="1342" y="4209"/>
                  </a:lnTo>
                  <a:cubicBezTo>
                    <a:pt x="1325" y="4206"/>
                    <a:pt x="1308" y="4206"/>
                    <a:pt x="1291" y="4203"/>
                  </a:cubicBezTo>
                  <a:lnTo>
                    <a:pt x="1205" y="4189"/>
                  </a:lnTo>
                  <a:cubicBezTo>
                    <a:pt x="1198" y="4186"/>
                    <a:pt x="1188" y="4186"/>
                    <a:pt x="1181" y="4186"/>
                  </a:cubicBezTo>
                  <a:cubicBezTo>
                    <a:pt x="1134" y="4179"/>
                    <a:pt x="1088" y="4173"/>
                    <a:pt x="1041" y="4169"/>
                  </a:cubicBezTo>
                  <a:cubicBezTo>
                    <a:pt x="967" y="4159"/>
                    <a:pt x="897" y="4152"/>
                    <a:pt x="823" y="4142"/>
                  </a:cubicBezTo>
                  <a:lnTo>
                    <a:pt x="820" y="4142"/>
                  </a:lnTo>
                  <a:lnTo>
                    <a:pt x="780" y="4139"/>
                  </a:lnTo>
                  <a:cubicBezTo>
                    <a:pt x="753" y="4139"/>
                    <a:pt x="723" y="4136"/>
                    <a:pt x="700" y="4129"/>
                  </a:cubicBezTo>
                  <a:lnTo>
                    <a:pt x="673" y="4126"/>
                  </a:lnTo>
                  <a:cubicBezTo>
                    <a:pt x="613" y="4119"/>
                    <a:pt x="546" y="4109"/>
                    <a:pt x="482" y="4092"/>
                  </a:cubicBezTo>
                  <a:cubicBezTo>
                    <a:pt x="449" y="4086"/>
                    <a:pt x="412" y="4072"/>
                    <a:pt x="379" y="4059"/>
                  </a:cubicBezTo>
                  <a:cubicBezTo>
                    <a:pt x="352" y="4052"/>
                    <a:pt x="329" y="4039"/>
                    <a:pt x="305" y="4025"/>
                  </a:cubicBezTo>
                  <a:cubicBezTo>
                    <a:pt x="295" y="4022"/>
                    <a:pt x="285" y="4012"/>
                    <a:pt x="272" y="4005"/>
                  </a:cubicBezTo>
                  <a:cubicBezTo>
                    <a:pt x="262" y="3995"/>
                    <a:pt x="252" y="3985"/>
                    <a:pt x="238" y="3975"/>
                  </a:cubicBezTo>
                  <a:cubicBezTo>
                    <a:pt x="228" y="3962"/>
                    <a:pt x="215" y="3952"/>
                    <a:pt x="205" y="3939"/>
                  </a:cubicBezTo>
                  <a:lnTo>
                    <a:pt x="181" y="3902"/>
                  </a:lnTo>
                  <a:cubicBezTo>
                    <a:pt x="171" y="3888"/>
                    <a:pt x="168" y="3875"/>
                    <a:pt x="161" y="3858"/>
                  </a:cubicBezTo>
                  <a:cubicBezTo>
                    <a:pt x="148" y="3835"/>
                    <a:pt x="135" y="3801"/>
                    <a:pt x="128" y="3771"/>
                  </a:cubicBezTo>
                  <a:cubicBezTo>
                    <a:pt x="118" y="3745"/>
                    <a:pt x="115" y="3721"/>
                    <a:pt x="111" y="3694"/>
                  </a:cubicBezTo>
                  <a:cubicBezTo>
                    <a:pt x="111" y="3674"/>
                    <a:pt x="105" y="3654"/>
                    <a:pt x="105" y="3634"/>
                  </a:cubicBezTo>
                  <a:cubicBezTo>
                    <a:pt x="105" y="3601"/>
                    <a:pt x="105" y="3567"/>
                    <a:pt x="111" y="3534"/>
                  </a:cubicBezTo>
                  <a:lnTo>
                    <a:pt x="115" y="3507"/>
                  </a:lnTo>
                  <a:cubicBezTo>
                    <a:pt x="118" y="3484"/>
                    <a:pt x="118" y="3457"/>
                    <a:pt x="121" y="3434"/>
                  </a:cubicBezTo>
                  <a:lnTo>
                    <a:pt x="121" y="3427"/>
                  </a:lnTo>
                  <a:cubicBezTo>
                    <a:pt x="128" y="3410"/>
                    <a:pt x="128" y="3400"/>
                    <a:pt x="131" y="3384"/>
                  </a:cubicBezTo>
                  <a:lnTo>
                    <a:pt x="131" y="3370"/>
                  </a:lnTo>
                  <a:lnTo>
                    <a:pt x="135" y="3353"/>
                  </a:lnTo>
                  <a:cubicBezTo>
                    <a:pt x="138" y="3337"/>
                    <a:pt x="138" y="3323"/>
                    <a:pt x="141" y="3307"/>
                  </a:cubicBezTo>
                  <a:lnTo>
                    <a:pt x="148" y="3293"/>
                  </a:lnTo>
                  <a:cubicBezTo>
                    <a:pt x="151" y="3273"/>
                    <a:pt x="155" y="3256"/>
                    <a:pt x="161" y="3236"/>
                  </a:cubicBezTo>
                  <a:lnTo>
                    <a:pt x="168" y="3203"/>
                  </a:lnTo>
                  <a:lnTo>
                    <a:pt x="181" y="3159"/>
                  </a:lnTo>
                  <a:cubicBezTo>
                    <a:pt x="181" y="3153"/>
                    <a:pt x="181" y="3149"/>
                    <a:pt x="185" y="3139"/>
                  </a:cubicBezTo>
                  <a:lnTo>
                    <a:pt x="188" y="3126"/>
                  </a:lnTo>
                  <a:cubicBezTo>
                    <a:pt x="198" y="3109"/>
                    <a:pt x="202" y="3093"/>
                    <a:pt x="205" y="3076"/>
                  </a:cubicBezTo>
                  <a:cubicBezTo>
                    <a:pt x="208" y="3059"/>
                    <a:pt x="218" y="3042"/>
                    <a:pt x="222" y="3026"/>
                  </a:cubicBezTo>
                  <a:lnTo>
                    <a:pt x="232" y="3002"/>
                  </a:lnTo>
                  <a:cubicBezTo>
                    <a:pt x="248" y="2959"/>
                    <a:pt x="258" y="2919"/>
                    <a:pt x="272" y="2872"/>
                  </a:cubicBezTo>
                  <a:lnTo>
                    <a:pt x="275" y="2852"/>
                  </a:lnTo>
                  <a:lnTo>
                    <a:pt x="288" y="2802"/>
                  </a:lnTo>
                  <a:cubicBezTo>
                    <a:pt x="288" y="2788"/>
                    <a:pt x="292" y="2782"/>
                    <a:pt x="292" y="2772"/>
                  </a:cubicBezTo>
                  <a:cubicBezTo>
                    <a:pt x="298" y="2758"/>
                    <a:pt x="298" y="2748"/>
                    <a:pt x="302" y="2735"/>
                  </a:cubicBezTo>
                  <a:cubicBezTo>
                    <a:pt x="302" y="2732"/>
                    <a:pt x="305" y="2722"/>
                    <a:pt x="305" y="2715"/>
                  </a:cubicBezTo>
                  <a:cubicBezTo>
                    <a:pt x="309" y="2691"/>
                    <a:pt x="309" y="2675"/>
                    <a:pt x="315" y="2655"/>
                  </a:cubicBezTo>
                  <a:cubicBezTo>
                    <a:pt x="319" y="2635"/>
                    <a:pt x="319" y="2618"/>
                    <a:pt x="319" y="2601"/>
                  </a:cubicBezTo>
                  <a:lnTo>
                    <a:pt x="319" y="2498"/>
                  </a:lnTo>
                  <a:cubicBezTo>
                    <a:pt x="315" y="2421"/>
                    <a:pt x="305" y="2350"/>
                    <a:pt x="288" y="2287"/>
                  </a:cubicBezTo>
                  <a:cubicBezTo>
                    <a:pt x="285" y="2267"/>
                    <a:pt x="282" y="2247"/>
                    <a:pt x="272" y="2223"/>
                  </a:cubicBezTo>
                  <a:lnTo>
                    <a:pt x="258" y="2187"/>
                  </a:lnTo>
                  <a:lnTo>
                    <a:pt x="255" y="2180"/>
                  </a:lnTo>
                  <a:lnTo>
                    <a:pt x="242" y="2136"/>
                  </a:lnTo>
                  <a:cubicBezTo>
                    <a:pt x="242" y="2130"/>
                    <a:pt x="238" y="2116"/>
                    <a:pt x="235" y="2106"/>
                  </a:cubicBezTo>
                  <a:cubicBezTo>
                    <a:pt x="225" y="2090"/>
                    <a:pt x="222" y="2080"/>
                    <a:pt x="218" y="2063"/>
                  </a:cubicBezTo>
                  <a:lnTo>
                    <a:pt x="205" y="2013"/>
                  </a:lnTo>
                  <a:cubicBezTo>
                    <a:pt x="202" y="1999"/>
                    <a:pt x="202" y="1989"/>
                    <a:pt x="202" y="1979"/>
                  </a:cubicBezTo>
                  <a:lnTo>
                    <a:pt x="202" y="1949"/>
                  </a:lnTo>
                  <a:cubicBezTo>
                    <a:pt x="202" y="1932"/>
                    <a:pt x="205" y="1916"/>
                    <a:pt x="208" y="1899"/>
                  </a:cubicBezTo>
                  <a:cubicBezTo>
                    <a:pt x="215" y="1882"/>
                    <a:pt x="222" y="1866"/>
                    <a:pt x="225" y="1849"/>
                  </a:cubicBezTo>
                  <a:cubicBezTo>
                    <a:pt x="235" y="1832"/>
                    <a:pt x="242" y="1812"/>
                    <a:pt x="255" y="1789"/>
                  </a:cubicBezTo>
                  <a:lnTo>
                    <a:pt x="255" y="1795"/>
                  </a:lnTo>
                  <a:cubicBezTo>
                    <a:pt x="272" y="1769"/>
                    <a:pt x="288" y="1739"/>
                    <a:pt x="309" y="1715"/>
                  </a:cubicBezTo>
                  <a:cubicBezTo>
                    <a:pt x="349" y="1665"/>
                    <a:pt x="389" y="1615"/>
                    <a:pt x="442" y="1561"/>
                  </a:cubicBezTo>
                  <a:lnTo>
                    <a:pt x="476" y="1528"/>
                  </a:lnTo>
                  <a:cubicBezTo>
                    <a:pt x="506" y="1498"/>
                    <a:pt x="539" y="1464"/>
                    <a:pt x="569" y="1431"/>
                  </a:cubicBezTo>
                  <a:cubicBezTo>
                    <a:pt x="589" y="1404"/>
                    <a:pt x="606" y="1384"/>
                    <a:pt x="623" y="1361"/>
                  </a:cubicBezTo>
                  <a:lnTo>
                    <a:pt x="626" y="1354"/>
                  </a:lnTo>
                  <a:cubicBezTo>
                    <a:pt x="636" y="1347"/>
                    <a:pt x="640" y="1334"/>
                    <a:pt x="650" y="1327"/>
                  </a:cubicBezTo>
                  <a:lnTo>
                    <a:pt x="656" y="1317"/>
                  </a:lnTo>
                  <a:cubicBezTo>
                    <a:pt x="666" y="1311"/>
                    <a:pt x="670" y="1301"/>
                    <a:pt x="673" y="1294"/>
                  </a:cubicBezTo>
                  <a:lnTo>
                    <a:pt x="676" y="1284"/>
                  </a:lnTo>
                  <a:cubicBezTo>
                    <a:pt x="690" y="1260"/>
                    <a:pt x="703" y="1237"/>
                    <a:pt x="716" y="1214"/>
                  </a:cubicBezTo>
                  <a:lnTo>
                    <a:pt x="753" y="1137"/>
                  </a:lnTo>
                  <a:cubicBezTo>
                    <a:pt x="760" y="1117"/>
                    <a:pt x="773" y="1093"/>
                    <a:pt x="787" y="1067"/>
                  </a:cubicBezTo>
                  <a:lnTo>
                    <a:pt x="800" y="1040"/>
                  </a:lnTo>
                  <a:lnTo>
                    <a:pt x="807" y="1026"/>
                  </a:lnTo>
                  <a:cubicBezTo>
                    <a:pt x="810" y="1013"/>
                    <a:pt x="820" y="1003"/>
                    <a:pt x="823" y="996"/>
                  </a:cubicBezTo>
                  <a:lnTo>
                    <a:pt x="827" y="990"/>
                  </a:lnTo>
                  <a:cubicBezTo>
                    <a:pt x="843" y="966"/>
                    <a:pt x="857" y="949"/>
                    <a:pt x="874" y="926"/>
                  </a:cubicBezTo>
                  <a:lnTo>
                    <a:pt x="884" y="913"/>
                  </a:lnTo>
                  <a:lnTo>
                    <a:pt x="890" y="899"/>
                  </a:lnTo>
                  <a:lnTo>
                    <a:pt x="894" y="893"/>
                  </a:lnTo>
                  <a:lnTo>
                    <a:pt x="907" y="879"/>
                  </a:lnTo>
                  <a:lnTo>
                    <a:pt x="924" y="859"/>
                  </a:lnTo>
                  <a:lnTo>
                    <a:pt x="940" y="836"/>
                  </a:lnTo>
                  <a:lnTo>
                    <a:pt x="950" y="829"/>
                  </a:lnTo>
                  <a:cubicBezTo>
                    <a:pt x="967" y="809"/>
                    <a:pt x="987" y="789"/>
                    <a:pt x="1007" y="769"/>
                  </a:cubicBezTo>
                  <a:cubicBezTo>
                    <a:pt x="1017" y="762"/>
                    <a:pt x="1027" y="752"/>
                    <a:pt x="1037" y="749"/>
                  </a:cubicBezTo>
                  <a:cubicBezTo>
                    <a:pt x="1051" y="742"/>
                    <a:pt x="1061" y="732"/>
                    <a:pt x="1074" y="729"/>
                  </a:cubicBezTo>
                  <a:cubicBezTo>
                    <a:pt x="1091" y="719"/>
                    <a:pt x="1104" y="715"/>
                    <a:pt x="1121" y="712"/>
                  </a:cubicBezTo>
                  <a:cubicBezTo>
                    <a:pt x="1128" y="712"/>
                    <a:pt x="1141" y="709"/>
                    <a:pt x="1154" y="705"/>
                  </a:cubicBezTo>
                  <a:cubicBezTo>
                    <a:pt x="1171" y="699"/>
                    <a:pt x="1191" y="692"/>
                    <a:pt x="1208" y="685"/>
                  </a:cubicBezTo>
                  <a:lnTo>
                    <a:pt x="1285" y="662"/>
                  </a:lnTo>
                  <a:cubicBezTo>
                    <a:pt x="1305" y="655"/>
                    <a:pt x="1322" y="649"/>
                    <a:pt x="1338" y="642"/>
                  </a:cubicBezTo>
                  <a:lnTo>
                    <a:pt x="1355" y="632"/>
                  </a:lnTo>
                  <a:cubicBezTo>
                    <a:pt x="1372" y="625"/>
                    <a:pt x="1385" y="622"/>
                    <a:pt x="1402" y="612"/>
                  </a:cubicBezTo>
                  <a:lnTo>
                    <a:pt x="1422" y="605"/>
                  </a:lnTo>
                  <a:lnTo>
                    <a:pt x="1435" y="598"/>
                  </a:lnTo>
                  <a:cubicBezTo>
                    <a:pt x="1452" y="592"/>
                    <a:pt x="1462" y="588"/>
                    <a:pt x="1479" y="578"/>
                  </a:cubicBezTo>
                  <a:lnTo>
                    <a:pt x="1502" y="565"/>
                  </a:lnTo>
                  <a:cubicBezTo>
                    <a:pt x="1539" y="548"/>
                    <a:pt x="1576" y="528"/>
                    <a:pt x="1612" y="512"/>
                  </a:cubicBezTo>
                  <a:lnTo>
                    <a:pt x="1653" y="495"/>
                  </a:lnTo>
                  <a:cubicBezTo>
                    <a:pt x="1679" y="478"/>
                    <a:pt x="1709" y="461"/>
                    <a:pt x="1740" y="448"/>
                  </a:cubicBezTo>
                  <a:lnTo>
                    <a:pt x="1786" y="428"/>
                  </a:lnTo>
                  <a:cubicBezTo>
                    <a:pt x="1873" y="388"/>
                    <a:pt x="1957" y="344"/>
                    <a:pt x="2044" y="304"/>
                  </a:cubicBezTo>
                  <a:cubicBezTo>
                    <a:pt x="2054" y="298"/>
                    <a:pt x="2064" y="294"/>
                    <a:pt x="2074" y="291"/>
                  </a:cubicBezTo>
                  <a:lnTo>
                    <a:pt x="2087" y="287"/>
                  </a:lnTo>
                  <a:cubicBezTo>
                    <a:pt x="2091" y="287"/>
                    <a:pt x="2094" y="281"/>
                    <a:pt x="2097" y="281"/>
                  </a:cubicBezTo>
                  <a:cubicBezTo>
                    <a:pt x="2097" y="277"/>
                    <a:pt x="2097" y="277"/>
                    <a:pt x="2104" y="277"/>
                  </a:cubicBezTo>
                  <a:cubicBezTo>
                    <a:pt x="2121" y="271"/>
                    <a:pt x="2137" y="264"/>
                    <a:pt x="2154" y="257"/>
                  </a:cubicBezTo>
                  <a:cubicBezTo>
                    <a:pt x="2181" y="244"/>
                    <a:pt x="2214" y="227"/>
                    <a:pt x="2248" y="214"/>
                  </a:cubicBezTo>
                  <a:cubicBezTo>
                    <a:pt x="2328" y="187"/>
                    <a:pt x="2391" y="160"/>
                    <a:pt x="2455" y="144"/>
                  </a:cubicBezTo>
                  <a:cubicBezTo>
                    <a:pt x="2515" y="124"/>
                    <a:pt x="2582" y="107"/>
                    <a:pt x="2646" y="97"/>
                  </a:cubicBezTo>
                  <a:cubicBezTo>
                    <a:pt x="2692" y="90"/>
                    <a:pt x="2739" y="87"/>
                    <a:pt x="2793" y="87"/>
                  </a:cubicBezTo>
                  <a:close/>
                  <a:moveTo>
                    <a:pt x="2807" y="1"/>
                  </a:moveTo>
                  <a:cubicBezTo>
                    <a:pt x="2787" y="1"/>
                    <a:pt x="2766" y="1"/>
                    <a:pt x="2746" y="3"/>
                  </a:cubicBezTo>
                  <a:cubicBezTo>
                    <a:pt x="2709" y="3"/>
                    <a:pt x="2676" y="7"/>
                    <a:pt x="2639" y="10"/>
                  </a:cubicBezTo>
                  <a:cubicBezTo>
                    <a:pt x="2605" y="13"/>
                    <a:pt x="2572" y="20"/>
                    <a:pt x="2539" y="27"/>
                  </a:cubicBezTo>
                  <a:cubicBezTo>
                    <a:pt x="2465" y="40"/>
                    <a:pt x="2395" y="60"/>
                    <a:pt x="2328" y="87"/>
                  </a:cubicBezTo>
                  <a:cubicBezTo>
                    <a:pt x="2261" y="110"/>
                    <a:pt x="2191" y="140"/>
                    <a:pt x="2124" y="170"/>
                  </a:cubicBezTo>
                  <a:cubicBezTo>
                    <a:pt x="2081" y="187"/>
                    <a:pt x="2040" y="204"/>
                    <a:pt x="2004" y="221"/>
                  </a:cubicBezTo>
                  <a:cubicBezTo>
                    <a:pt x="1903" y="264"/>
                    <a:pt x="1796" y="314"/>
                    <a:pt x="1696" y="361"/>
                  </a:cubicBezTo>
                  <a:cubicBezTo>
                    <a:pt x="1646" y="388"/>
                    <a:pt x="1602" y="408"/>
                    <a:pt x="1552" y="431"/>
                  </a:cubicBezTo>
                  <a:cubicBezTo>
                    <a:pt x="1512" y="455"/>
                    <a:pt x="1472" y="471"/>
                    <a:pt x="1435" y="488"/>
                  </a:cubicBezTo>
                  <a:cubicBezTo>
                    <a:pt x="1412" y="495"/>
                    <a:pt x="1395" y="505"/>
                    <a:pt x="1375" y="512"/>
                  </a:cubicBezTo>
                  <a:cubicBezTo>
                    <a:pt x="1358" y="515"/>
                    <a:pt x="1345" y="525"/>
                    <a:pt x="1328" y="528"/>
                  </a:cubicBezTo>
                  <a:lnTo>
                    <a:pt x="1268" y="555"/>
                  </a:lnTo>
                  <a:cubicBezTo>
                    <a:pt x="1251" y="562"/>
                    <a:pt x="1235" y="565"/>
                    <a:pt x="1218" y="572"/>
                  </a:cubicBezTo>
                  <a:lnTo>
                    <a:pt x="1178" y="582"/>
                  </a:lnTo>
                  <a:cubicBezTo>
                    <a:pt x="1154" y="588"/>
                    <a:pt x="1134" y="592"/>
                    <a:pt x="1111" y="598"/>
                  </a:cubicBezTo>
                  <a:cubicBezTo>
                    <a:pt x="1074" y="612"/>
                    <a:pt x="1041" y="622"/>
                    <a:pt x="1007" y="642"/>
                  </a:cubicBezTo>
                  <a:cubicBezTo>
                    <a:pt x="977" y="659"/>
                    <a:pt x="954" y="675"/>
                    <a:pt x="927" y="699"/>
                  </a:cubicBezTo>
                  <a:cubicBezTo>
                    <a:pt x="910" y="712"/>
                    <a:pt x="900" y="725"/>
                    <a:pt x="887" y="742"/>
                  </a:cubicBezTo>
                  <a:cubicBezTo>
                    <a:pt x="884" y="749"/>
                    <a:pt x="874" y="759"/>
                    <a:pt x="867" y="766"/>
                  </a:cubicBezTo>
                  <a:cubicBezTo>
                    <a:pt x="854" y="779"/>
                    <a:pt x="843" y="792"/>
                    <a:pt x="837" y="806"/>
                  </a:cubicBezTo>
                  <a:cubicBezTo>
                    <a:pt x="827" y="816"/>
                    <a:pt x="823" y="826"/>
                    <a:pt x="817" y="839"/>
                  </a:cubicBezTo>
                  <a:cubicBezTo>
                    <a:pt x="810" y="846"/>
                    <a:pt x="803" y="856"/>
                    <a:pt x="800" y="863"/>
                  </a:cubicBezTo>
                  <a:cubicBezTo>
                    <a:pt x="793" y="873"/>
                    <a:pt x="787" y="883"/>
                    <a:pt x="777" y="896"/>
                  </a:cubicBezTo>
                  <a:cubicBezTo>
                    <a:pt x="773" y="909"/>
                    <a:pt x="767" y="916"/>
                    <a:pt x="760" y="929"/>
                  </a:cubicBezTo>
                  <a:cubicBezTo>
                    <a:pt x="753" y="943"/>
                    <a:pt x="750" y="960"/>
                    <a:pt x="740" y="973"/>
                  </a:cubicBezTo>
                  <a:cubicBezTo>
                    <a:pt x="736" y="980"/>
                    <a:pt x="733" y="993"/>
                    <a:pt x="726" y="1000"/>
                  </a:cubicBezTo>
                  <a:cubicBezTo>
                    <a:pt x="706" y="1046"/>
                    <a:pt x="690" y="1090"/>
                    <a:pt x="673" y="1133"/>
                  </a:cubicBezTo>
                  <a:lnTo>
                    <a:pt x="650" y="1197"/>
                  </a:lnTo>
                  <a:cubicBezTo>
                    <a:pt x="636" y="1217"/>
                    <a:pt x="626" y="1240"/>
                    <a:pt x="619" y="1257"/>
                  </a:cubicBezTo>
                  <a:cubicBezTo>
                    <a:pt x="609" y="1277"/>
                    <a:pt x="599" y="1297"/>
                    <a:pt x="586" y="1314"/>
                  </a:cubicBezTo>
                  <a:cubicBezTo>
                    <a:pt x="573" y="1331"/>
                    <a:pt x="556" y="1351"/>
                    <a:pt x="543" y="1374"/>
                  </a:cubicBezTo>
                  <a:cubicBezTo>
                    <a:pt x="526" y="1391"/>
                    <a:pt x="516" y="1408"/>
                    <a:pt x="502" y="1424"/>
                  </a:cubicBezTo>
                  <a:lnTo>
                    <a:pt x="459" y="1464"/>
                  </a:lnTo>
                  <a:cubicBezTo>
                    <a:pt x="439" y="1481"/>
                    <a:pt x="422" y="1501"/>
                    <a:pt x="405" y="1518"/>
                  </a:cubicBezTo>
                  <a:cubicBezTo>
                    <a:pt x="389" y="1535"/>
                    <a:pt x="372" y="1558"/>
                    <a:pt x="355" y="1575"/>
                  </a:cubicBezTo>
                  <a:cubicBezTo>
                    <a:pt x="339" y="1585"/>
                    <a:pt x="325" y="1601"/>
                    <a:pt x="315" y="1618"/>
                  </a:cubicBezTo>
                  <a:cubicBezTo>
                    <a:pt x="288" y="1648"/>
                    <a:pt x="265" y="1678"/>
                    <a:pt x="242" y="1708"/>
                  </a:cubicBezTo>
                  <a:cubicBezTo>
                    <a:pt x="215" y="1752"/>
                    <a:pt x="185" y="1795"/>
                    <a:pt x="168" y="1846"/>
                  </a:cubicBezTo>
                  <a:cubicBezTo>
                    <a:pt x="165" y="1852"/>
                    <a:pt x="165" y="1862"/>
                    <a:pt x="158" y="1869"/>
                  </a:cubicBezTo>
                  <a:cubicBezTo>
                    <a:pt x="155" y="1896"/>
                    <a:pt x="141" y="1929"/>
                    <a:pt x="141" y="1963"/>
                  </a:cubicBezTo>
                  <a:cubicBezTo>
                    <a:pt x="141" y="1993"/>
                    <a:pt x="141" y="2016"/>
                    <a:pt x="151" y="2049"/>
                  </a:cubicBezTo>
                  <a:cubicBezTo>
                    <a:pt x="155" y="2080"/>
                    <a:pt x="168" y="2110"/>
                    <a:pt x="175" y="2136"/>
                  </a:cubicBezTo>
                  <a:lnTo>
                    <a:pt x="188" y="2177"/>
                  </a:lnTo>
                  <a:lnTo>
                    <a:pt x="215" y="2250"/>
                  </a:lnTo>
                  <a:cubicBezTo>
                    <a:pt x="225" y="2294"/>
                    <a:pt x="235" y="2330"/>
                    <a:pt x="238" y="2364"/>
                  </a:cubicBezTo>
                  <a:cubicBezTo>
                    <a:pt x="248" y="2404"/>
                    <a:pt x="252" y="2451"/>
                    <a:pt x="252" y="2498"/>
                  </a:cubicBezTo>
                  <a:lnTo>
                    <a:pt x="252" y="2528"/>
                  </a:lnTo>
                  <a:cubicBezTo>
                    <a:pt x="252" y="2561"/>
                    <a:pt x="252" y="2588"/>
                    <a:pt x="248" y="2618"/>
                  </a:cubicBezTo>
                  <a:cubicBezTo>
                    <a:pt x="242" y="2655"/>
                    <a:pt x="235" y="2695"/>
                    <a:pt x="225" y="2732"/>
                  </a:cubicBezTo>
                  <a:lnTo>
                    <a:pt x="218" y="2762"/>
                  </a:lnTo>
                  <a:lnTo>
                    <a:pt x="208" y="2795"/>
                  </a:lnTo>
                  <a:cubicBezTo>
                    <a:pt x="205" y="2805"/>
                    <a:pt x="202" y="2822"/>
                    <a:pt x="198" y="2839"/>
                  </a:cubicBezTo>
                  <a:lnTo>
                    <a:pt x="188" y="2865"/>
                  </a:lnTo>
                  <a:cubicBezTo>
                    <a:pt x="185" y="2882"/>
                    <a:pt x="175" y="2895"/>
                    <a:pt x="171" y="2912"/>
                  </a:cubicBezTo>
                  <a:lnTo>
                    <a:pt x="168" y="2929"/>
                  </a:lnTo>
                  <a:cubicBezTo>
                    <a:pt x="158" y="2946"/>
                    <a:pt x="155" y="2966"/>
                    <a:pt x="148" y="2982"/>
                  </a:cubicBezTo>
                  <a:lnTo>
                    <a:pt x="138" y="3002"/>
                  </a:lnTo>
                  <a:cubicBezTo>
                    <a:pt x="135" y="3019"/>
                    <a:pt x="125" y="3032"/>
                    <a:pt x="121" y="3049"/>
                  </a:cubicBezTo>
                  <a:lnTo>
                    <a:pt x="118" y="3066"/>
                  </a:lnTo>
                  <a:lnTo>
                    <a:pt x="98" y="3133"/>
                  </a:lnTo>
                  <a:lnTo>
                    <a:pt x="85" y="3183"/>
                  </a:lnTo>
                  <a:cubicBezTo>
                    <a:pt x="81" y="3190"/>
                    <a:pt x="81" y="3200"/>
                    <a:pt x="74" y="3206"/>
                  </a:cubicBezTo>
                  <a:cubicBezTo>
                    <a:pt x="71" y="3223"/>
                    <a:pt x="68" y="3246"/>
                    <a:pt x="64" y="3263"/>
                  </a:cubicBezTo>
                  <a:lnTo>
                    <a:pt x="58" y="3280"/>
                  </a:lnTo>
                  <a:cubicBezTo>
                    <a:pt x="54" y="3300"/>
                    <a:pt x="51" y="3323"/>
                    <a:pt x="48" y="3347"/>
                  </a:cubicBezTo>
                  <a:lnTo>
                    <a:pt x="21" y="3497"/>
                  </a:lnTo>
                  <a:lnTo>
                    <a:pt x="18" y="3521"/>
                  </a:lnTo>
                  <a:cubicBezTo>
                    <a:pt x="14" y="3541"/>
                    <a:pt x="14" y="3567"/>
                    <a:pt x="8" y="3587"/>
                  </a:cubicBezTo>
                  <a:cubicBezTo>
                    <a:pt x="1" y="3654"/>
                    <a:pt x="8" y="3721"/>
                    <a:pt x="24" y="3788"/>
                  </a:cubicBezTo>
                  <a:cubicBezTo>
                    <a:pt x="48" y="3868"/>
                    <a:pt x="71" y="3925"/>
                    <a:pt x="101" y="3975"/>
                  </a:cubicBezTo>
                  <a:cubicBezTo>
                    <a:pt x="118" y="4005"/>
                    <a:pt x="141" y="4035"/>
                    <a:pt x="168" y="4059"/>
                  </a:cubicBezTo>
                  <a:cubicBezTo>
                    <a:pt x="192" y="4086"/>
                    <a:pt x="218" y="4102"/>
                    <a:pt x="242" y="4119"/>
                  </a:cubicBezTo>
                  <a:cubicBezTo>
                    <a:pt x="292" y="4149"/>
                    <a:pt x="349" y="4173"/>
                    <a:pt x="409" y="4189"/>
                  </a:cubicBezTo>
                  <a:cubicBezTo>
                    <a:pt x="452" y="4203"/>
                    <a:pt x="489" y="4209"/>
                    <a:pt x="533" y="4219"/>
                  </a:cubicBezTo>
                  <a:cubicBezTo>
                    <a:pt x="553" y="4223"/>
                    <a:pt x="569" y="4223"/>
                    <a:pt x="589" y="4226"/>
                  </a:cubicBezTo>
                  <a:cubicBezTo>
                    <a:pt x="643" y="4236"/>
                    <a:pt x="700" y="4243"/>
                    <a:pt x="753" y="4249"/>
                  </a:cubicBezTo>
                  <a:cubicBezTo>
                    <a:pt x="780" y="4253"/>
                    <a:pt x="803" y="4253"/>
                    <a:pt x="830" y="4256"/>
                  </a:cubicBezTo>
                  <a:cubicBezTo>
                    <a:pt x="854" y="4259"/>
                    <a:pt x="880" y="4259"/>
                    <a:pt x="904" y="4266"/>
                  </a:cubicBezTo>
                  <a:cubicBezTo>
                    <a:pt x="917" y="4266"/>
                    <a:pt x="924" y="4270"/>
                    <a:pt x="937" y="4270"/>
                  </a:cubicBezTo>
                  <a:cubicBezTo>
                    <a:pt x="997" y="4276"/>
                    <a:pt x="1057" y="4283"/>
                    <a:pt x="1118" y="4290"/>
                  </a:cubicBezTo>
                  <a:lnTo>
                    <a:pt x="1201" y="4300"/>
                  </a:lnTo>
                  <a:lnTo>
                    <a:pt x="1205" y="4300"/>
                  </a:lnTo>
                  <a:lnTo>
                    <a:pt x="1342" y="4316"/>
                  </a:lnTo>
                  <a:lnTo>
                    <a:pt x="1542" y="4340"/>
                  </a:lnTo>
                  <a:cubicBezTo>
                    <a:pt x="1576" y="4343"/>
                    <a:pt x="1609" y="4350"/>
                    <a:pt x="1639" y="4353"/>
                  </a:cubicBezTo>
                  <a:lnTo>
                    <a:pt x="1686" y="4356"/>
                  </a:lnTo>
                  <a:lnTo>
                    <a:pt x="1703" y="4360"/>
                  </a:lnTo>
                  <a:cubicBezTo>
                    <a:pt x="1716" y="4360"/>
                    <a:pt x="1726" y="4366"/>
                    <a:pt x="1740" y="4366"/>
                  </a:cubicBezTo>
                  <a:lnTo>
                    <a:pt x="1790" y="4373"/>
                  </a:lnTo>
                  <a:lnTo>
                    <a:pt x="1833" y="4383"/>
                  </a:lnTo>
                  <a:cubicBezTo>
                    <a:pt x="1867" y="4387"/>
                    <a:pt x="1903" y="4393"/>
                    <a:pt x="1940" y="4403"/>
                  </a:cubicBezTo>
                  <a:lnTo>
                    <a:pt x="1984" y="4410"/>
                  </a:lnTo>
                  <a:cubicBezTo>
                    <a:pt x="2027" y="4423"/>
                    <a:pt x="2077" y="4433"/>
                    <a:pt x="2124" y="4440"/>
                  </a:cubicBezTo>
                  <a:lnTo>
                    <a:pt x="2171" y="4450"/>
                  </a:lnTo>
                  <a:cubicBezTo>
                    <a:pt x="2251" y="4467"/>
                    <a:pt x="2325" y="4483"/>
                    <a:pt x="2405" y="4500"/>
                  </a:cubicBezTo>
                  <a:cubicBezTo>
                    <a:pt x="2445" y="4510"/>
                    <a:pt x="2485" y="4520"/>
                    <a:pt x="2525" y="4534"/>
                  </a:cubicBezTo>
                  <a:lnTo>
                    <a:pt x="2602" y="4554"/>
                  </a:lnTo>
                  <a:lnTo>
                    <a:pt x="2689" y="4577"/>
                  </a:lnTo>
                  <a:cubicBezTo>
                    <a:pt x="2726" y="4587"/>
                    <a:pt x="2763" y="4601"/>
                    <a:pt x="2803" y="4607"/>
                  </a:cubicBezTo>
                  <a:cubicBezTo>
                    <a:pt x="2840" y="4621"/>
                    <a:pt x="2876" y="4627"/>
                    <a:pt x="2913" y="4641"/>
                  </a:cubicBezTo>
                  <a:lnTo>
                    <a:pt x="2940" y="4651"/>
                  </a:lnTo>
                  <a:cubicBezTo>
                    <a:pt x="2993" y="4667"/>
                    <a:pt x="3040" y="4677"/>
                    <a:pt x="3090" y="4687"/>
                  </a:cubicBezTo>
                  <a:cubicBezTo>
                    <a:pt x="3149" y="4697"/>
                    <a:pt x="3201" y="4703"/>
                    <a:pt x="3251" y="4703"/>
                  </a:cubicBezTo>
                  <a:cubicBezTo>
                    <a:pt x="3289" y="4703"/>
                    <a:pt x="3325" y="4699"/>
                    <a:pt x="3361" y="4691"/>
                  </a:cubicBezTo>
                  <a:lnTo>
                    <a:pt x="3445" y="4691"/>
                  </a:lnTo>
                  <a:cubicBezTo>
                    <a:pt x="3498" y="4687"/>
                    <a:pt x="3555" y="4684"/>
                    <a:pt x="3605" y="4677"/>
                  </a:cubicBezTo>
                  <a:cubicBezTo>
                    <a:pt x="3625" y="4677"/>
                    <a:pt x="3642" y="4674"/>
                    <a:pt x="3662" y="4674"/>
                  </a:cubicBezTo>
                  <a:cubicBezTo>
                    <a:pt x="3699" y="4674"/>
                    <a:pt x="3732" y="4671"/>
                    <a:pt x="3772" y="4671"/>
                  </a:cubicBezTo>
                  <a:lnTo>
                    <a:pt x="3779" y="4671"/>
                  </a:lnTo>
                  <a:cubicBezTo>
                    <a:pt x="3816" y="4671"/>
                    <a:pt x="3849" y="4667"/>
                    <a:pt x="3886" y="4667"/>
                  </a:cubicBezTo>
                  <a:lnTo>
                    <a:pt x="3983" y="4667"/>
                  </a:lnTo>
                  <a:cubicBezTo>
                    <a:pt x="4010" y="4667"/>
                    <a:pt x="4030" y="4661"/>
                    <a:pt x="4053" y="4661"/>
                  </a:cubicBezTo>
                  <a:cubicBezTo>
                    <a:pt x="4083" y="4657"/>
                    <a:pt x="4113" y="4657"/>
                    <a:pt x="4137" y="4651"/>
                  </a:cubicBezTo>
                  <a:cubicBezTo>
                    <a:pt x="4164" y="4644"/>
                    <a:pt x="4190" y="4637"/>
                    <a:pt x="4214" y="4624"/>
                  </a:cubicBezTo>
                  <a:cubicBezTo>
                    <a:pt x="4227" y="4621"/>
                    <a:pt x="4244" y="4611"/>
                    <a:pt x="4257" y="4604"/>
                  </a:cubicBezTo>
                  <a:lnTo>
                    <a:pt x="4281" y="4590"/>
                  </a:lnTo>
                  <a:cubicBezTo>
                    <a:pt x="4294" y="4584"/>
                    <a:pt x="4301" y="4577"/>
                    <a:pt x="4304" y="4567"/>
                  </a:cubicBezTo>
                  <a:cubicBezTo>
                    <a:pt x="4314" y="4550"/>
                    <a:pt x="4314" y="4534"/>
                    <a:pt x="4301" y="4520"/>
                  </a:cubicBezTo>
                  <a:lnTo>
                    <a:pt x="4304" y="4520"/>
                  </a:lnTo>
                  <a:cubicBezTo>
                    <a:pt x="4311" y="4520"/>
                    <a:pt x="4314" y="4520"/>
                    <a:pt x="4314" y="4517"/>
                  </a:cubicBezTo>
                  <a:cubicBezTo>
                    <a:pt x="4317" y="4507"/>
                    <a:pt x="4314" y="4504"/>
                    <a:pt x="4311" y="4504"/>
                  </a:cubicBezTo>
                  <a:cubicBezTo>
                    <a:pt x="4304" y="4490"/>
                    <a:pt x="4304" y="4477"/>
                    <a:pt x="4301" y="4467"/>
                  </a:cubicBezTo>
                  <a:cubicBezTo>
                    <a:pt x="4297" y="4440"/>
                    <a:pt x="4294" y="4410"/>
                    <a:pt x="4287" y="4383"/>
                  </a:cubicBezTo>
                  <a:cubicBezTo>
                    <a:pt x="4284" y="4356"/>
                    <a:pt x="4284" y="4326"/>
                    <a:pt x="4284" y="4303"/>
                  </a:cubicBezTo>
                  <a:lnTo>
                    <a:pt x="4284" y="4173"/>
                  </a:lnTo>
                  <a:cubicBezTo>
                    <a:pt x="4284" y="4136"/>
                    <a:pt x="4284" y="4092"/>
                    <a:pt x="4287" y="4056"/>
                  </a:cubicBezTo>
                  <a:cubicBezTo>
                    <a:pt x="4297" y="3969"/>
                    <a:pt x="4304" y="3885"/>
                    <a:pt x="4314" y="3801"/>
                  </a:cubicBezTo>
                  <a:lnTo>
                    <a:pt x="4314" y="3788"/>
                  </a:lnTo>
                  <a:cubicBezTo>
                    <a:pt x="4317" y="3785"/>
                    <a:pt x="4317" y="3775"/>
                    <a:pt x="4317" y="3768"/>
                  </a:cubicBezTo>
                  <a:lnTo>
                    <a:pt x="4317" y="3765"/>
                  </a:lnTo>
                  <a:lnTo>
                    <a:pt x="4317" y="3758"/>
                  </a:lnTo>
                  <a:cubicBezTo>
                    <a:pt x="4317" y="3748"/>
                    <a:pt x="4321" y="3731"/>
                    <a:pt x="4321" y="3715"/>
                  </a:cubicBezTo>
                  <a:cubicBezTo>
                    <a:pt x="4321" y="3701"/>
                    <a:pt x="4327" y="3684"/>
                    <a:pt x="4327" y="3671"/>
                  </a:cubicBezTo>
                  <a:lnTo>
                    <a:pt x="4327" y="3674"/>
                  </a:lnTo>
                  <a:cubicBezTo>
                    <a:pt x="4331" y="3648"/>
                    <a:pt x="4331" y="3621"/>
                    <a:pt x="4334" y="3591"/>
                  </a:cubicBezTo>
                  <a:lnTo>
                    <a:pt x="4334" y="3597"/>
                  </a:lnTo>
                  <a:cubicBezTo>
                    <a:pt x="4337" y="3541"/>
                    <a:pt x="4347" y="3490"/>
                    <a:pt x="4351" y="3437"/>
                  </a:cubicBezTo>
                  <a:cubicBezTo>
                    <a:pt x="4354" y="3397"/>
                    <a:pt x="4361" y="3350"/>
                    <a:pt x="4364" y="3303"/>
                  </a:cubicBezTo>
                  <a:cubicBezTo>
                    <a:pt x="4367" y="3290"/>
                    <a:pt x="4367" y="3280"/>
                    <a:pt x="4367" y="3266"/>
                  </a:cubicBezTo>
                  <a:lnTo>
                    <a:pt x="4367" y="3223"/>
                  </a:lnTo>
                  <a:cubicBezTo>
                    <a:pt x="4367" y="3213"/>
                    <a:pt x="4364" y="3200"/>
                    <a:pt x="4364" y="3186"/>
                  </a:cubicBezTo>
                  <a:cubicBezTo>
                    <a:pt x="4364" y="3170"/>
                    <a:pt x="4361" y="3156"/>
                    <a:pt x="4361" y="3139"/>
                  </a:cubicBezTo>
                  <a:cubicBezTo>
                    <a:pt x="4354" y="3116"/>
                    <a:pt x="4354" y="3089"/>
                    <a:pt x="4351" y="3066"/>
                  </a:cubicBezTo>
                  <a:cubicBezTo>
                    <a:pt x="4347" y="3039"/>
                    <a:pt x="4347" y="3019"/>
                    <a:pt x="4344" y="2999"/>
                  </a:cubicBezTo>
                  <a:cubicBezTo>
                    <a:pt x="4344" y="2979"/>
                    <a:pt x="4341" y="2952"/>
                    <a:pt x="4334" y="2929"/>
                  </a:cubicBezTo>
                  <a:cubicBezTo>
                    <a:pt x="4331" y="2905"/>
                    <a:pt x="4327" y="2882"/>
                    <a:pt x="4321" y="2855"/>
                  </a:cubicBezTo>
                  <a:cubicBezTo>
                    <a:pt x="4317" y="2829"/>
                    <a:pt x="4311" y="2798"/>
                    <a:pt x="4304" y="2768"/>
                  </a:cubicBezTo>
                  <a:cubicBezTo>
                    <a:pt x="4301" y="2745"/>
                    <a:pt x="4294" y="2718"/>
                    <a:pt x="4287" y="2695"/>
                  </a:cubicBezTo>
                  <a:lnTo>
                    <a:pt x="4250" y="2544"/>
                  </a:lnTo>
                  <a:cubicBezTo>
                    <a:pt x="4244" y="2518"/>
                    <a:pt x="4237" y="2494"/>
                    <a:pt x="4230" y="2471"/>
                  </a:cubicBezTo>
                  <a:cubicBezTo>
                    <a:pt x="4227" y="2451"/>
                    <a:pt x="4220" y="2431"/>
                    <a:pt x="4214" y="2411"/>
                  </a:cubicBezTo>
                  <a:cubicBezTo>
                    <a:pt x="4197" y="2360"/>
                    <a:pt x="4184" y="2314"/>
                    <a:pt x="4167" y="2267"/>
                  </a:cubicBezTo>
                  <a:cubicBezTo>
                    <a:pt x="4150" y="2220"/>
                    <a:pt x="4130" y="2170"/>
                    <a:pt x="4113" y="2120"/>
                  </a:cubicBezTo>
                  <a:cubicBezTo>
                    <a:pt x="4077" y="2026"/>
                    <a:pt x="4036" y="1926"/>
                    <a:pt x="4000" y="1825"/>
                  </a:cubicBezTo>
                  <a:cubicBezTo>
                    <a:pt x="3983" y="1775"/>
                    <a:pt x="3966" y="1729"/>
                    <a:pt x="3950" y="1678"/>
                  </a:cubicBezTo>
                  <a:cubicBezTo>
                    <a:pt x="3946" y="1662"/>
                    <a:pt x="3936" y="1645"/>
                    <a:pt x="3933" y="1625"/>
                  </a:cubicBezTo>
                  <a:cubicBezTo>
                    <a:pt x="3926" y="1595"/>
                    <a:pt x="3916" y="1568"/>
                    <a:pt x="3909" y="1545"/>
                  </a:cubicBezTo>
                  <a:lnTo>
                    <a:pt x="3909" y="1548"/>
                  </a:lnTo>
                  <a:cubicBezTo>
                    <a:pt x="3903" y="1528"/>
                    <a:pt x="3896" y="1508"/>
                    <a:pt x="3893" y="1484"/>
                  </a:cubicBezTo>
                  <a:cubicBezTo>
                    <a:pt x="3883" y="1464"/>
                    <a:pt x="3879" y="1448"/>
                    <a:pt x="3876" y="1428"/>
                  </a:cubicBezTo>
                  <a:cubicBezTo>
                    <a:pt x="3863" y="1377"/>
                    <a:pt x="3849" y="1331"/>
                    <a:pt x="3843" y="1284"/>
                  </a:cubicBezTo>
                  <a:cubicBezTo>
                    <a:pt x="3836" y="1260"/>
                    <a:pt x="3829" y="1230"/>
                    <a:pt x="3826" y="1207"/>
                  </a:cubicBezTo>
                  <a:cubicBezTo>
                    <a:pt x="3819" y="1180"/>
                    <a:pt x="3812" y="1150"/>
                    <a:pt x="3809" y="1123"/>
                  </a:cubicBezTo>
                  <a:cubicBezTo>
                    <a:pt x="3799" y="1073"/>
                    <a:pt x="3792" y="1026"/>
                    <a:pt x="3782" y="976"/>
                  </a:cubicBezTo>
                  <a:lnTo>
                    <a:pt x="3759" y="839"/>
                  </a:lnTo>
                  <a:lnTo>
                    <a:pt x="3759" y="843"/>
                  </a:lnTo>
                  <a:cubicBezTo>
                    <a:pt x="3759" y="839"/>
                    <a:pt x="3752" y="829"/>
                    <a:pt x="3752" y="822"/>
                  </a:cubicBezTo>
                  <a:cubicBezTo>
                    <a:pt x="3749" y="816"/>
                    <a:pt x="3749" y="809"/>
                    <a:pt x="3749" y="806"/>
                  </a:cubicBezTo>
                  <a:lnTo>
                    <a:pt x="3749" y="809"/>
                  </a:lnTo>
                  <a:cubicBezTo>
                    <a:pt x="3746" y="806"/>
                    <a:pt x="3746" y="799"/>
                    <a:pt x="3746" y="796"/>
                  </a:cubicBezTo>
                  <a:cubicBezTo>
                    <a:pt x="3742" y="762"/>
                    <a:pt x="3736" y="732"/>
                    <a:pt x="3732" y="699"/>
                  </a:cubicBezTo>
                  <a:cubicBezTo>
                    <a:pt x="3729" y="675"/>
                    <a:pt x="3726" y="645"/>
                    <a:pt x="3719" y="622"/>
                  </a:cubicBezTo>
                  <a:cubicBezTo>
                    <a:pt x="3715" y="605"/>
                    <a:pt x="3712" y="582"/>
                    <a:pt x="3709" y="562"/>
                  </a:cubicBezTo>
                  <a:cubicBezTo>
                    <a:pt x="3699" y="522"/>
                    <a:pt x="3685" y="481"/>
                    <a:pt x="3665" y="445"/>
                  </a:cubicBezTo>
                  <a:cubicBezTo>
                    <a:pt x="3629" y="374"/>
                    <a:pt x="3578" y="311"/>
                    <a:pt x="3518" y="257"/>
                  </a:cubicBezTo>
                  <a:cubicBezTo>
                    <a:pt x="3468" y="211"/>
                    <a:pt x="3411" y="174"/>
                    <a:pt x="3351" y="140"/>
                  </a:cubicBezTo>
                  <a:cubicBezTo>
                    <a:pt x="3291" y="107"/>
                    <a:pt x="3227" y="77"/>
                    <a:pt x="3160" y="57"/>
                  </a:cubicBezTo>
                  <a:cubicBezTo>
                    <a:pt x="3094" y="37"/>
                    <a:pt x="3027" y="20"/>
                    <a:pt x="2957" y="10"/>
                  </a:cubicBezTo>
                  <a:cubicBezTo>
                    <a:pt x="2905" y="5"/>
                    <a:pt x="2856" y="1"/>
                    <a:pt x="280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7"/>
            <p:cNvSpPr/>
            <p:nvPr/>
          </p:nvSpPr>
          <p:spPr>
            <a:xfrm>
              <a:off x="4165431" y="3289468"/>
              <a:ext cx="160736" cy="143155"/>
            </a:xfrm>
            <a:custGeom>
              <a:avLst/>
              <a:gdLst/>
              <a:ahLst/>
              <a:cxnLst/>
              <a:rect l="l" t="t" r="r" b="b"/>
              <a:pathLst>
                <a:path w="4361" h="3884" extrusionOk="0">
                  <a:moveTo>
                    <a:pt x="2461" y="3581"/>
                  </a:moveTo>
                  <a:cubicBezTo>
                    <a:pt x="2460" y="3583"/>
                    <a:pt x="2458" y="3583"/>
                    <a:pt x="2458" y="3583"/>
                  </a:cubicBezTo>
                  <a:lnTo>
                    <a:pt x="2461" y="3581"/>
                  </a:lnTo>
                  <a:close/>
                  <a:moveTo>
                    <a:pt x="243" y="0"/>
                  </a:moveTo>
                  <a:cubicBezTo>
                    <a:pt x="233" y="0"/>
                    <a:pt x="223" y="2"/>
                    <a:pt x="214" y="5"/>
                  </a:cubicBezTo>
                  <a:cubicBezTo>
                    <a:pt x="201" y="15"/>
                    <a:pt x="188" y="25"/>
                    <a:pt x="174" y="35"/>
                  </a:cubicBezTo>
                  <a:cubicBezTo>
                    <a:pt x="168" y="42"/>
                    <a:pt x="154" y="52"/>
                    <a:pt x="148" y="65"/>
                  </a:cubicBezTo>
                  <a:cubicBezTo>
                    <a:pt x="117" y="102"/>
                    <a:pt x="91" y="142"/>
                    <a:pt x="81" y="186"/>
                  </a:cubicBezTo>
                  <a:cubicBezTo>
                    <a:pt x="51" y="276"/>
                    <a:pt x="81" y="373"/>
                    <a:pt x="107" y="440"/>
                  </a:cubicBezTo>
                  <a:cubicBezTo>
                    <a:pt x="117" y="460"/>
                    <a:pt x="131" y="483"/>
                    <a:pt x="141" y="503"/>
                  </a:cubicBezTo>
                  <a:lnTo>
                    <a:pt x="151" y="520"/>
                  </a:lnTo>
                  <a:cubicBezTo>
                    <a:pt x="164" y="550"/>
                    <a:pt x="181" y="574"/>
                    <a:pt x="188" y="594"/>
                  </a:cubicBezTo>
                  <a:lnTo>
                    <a:pt x="191" y="604"/>
                  </a:lnTo>
                  <a:cubicBezTo>
                    <a:pt x="208" y="637"/>
                    <a:pt x="218" y="670"/>
                    <a:pt x="231" y="704"/>
                  </a:cubicBezTo>
                  <a:lnTo>
                    <a:pt x="234" y="707"/>
                  </a:lnTo>
                  <a:cubicBezTo>
                    <a:pt x="241" y="751"/>
                    <a:pt x="255" y="784"/>
                    <a:pt x="258" y="821"/>
                  </a:cubicBezTo>
                  <a:cubicBezTo>
                    <a:pt x="258" y="841"/>
                    <a:pt x="265" y="861"/>
                    <a:pt x="265" y="884"/>
                  </a:cubicBezTo>
                  <a:cubicBezTo>
                    <a:pt x="265" y="925"/>
                    <a:pt x="258" y="968"/>
                    <a:pt x="255" y="1005"/>
                  </a:cubicBezTo>
                  <a:lnTo>
                    <a:pt x="255" y="1008"/>
                  </a:lnTo>
                  <a:cubicBezTo>
                    <a:pt x="255" y="1018"/>
                    <a:pt x="251" y="1025"/>
                    <a:pt x="251" y="1035"/>
                  </a:cubicBezTo>
                  <a:cubicBezTo>
                    <a:pt x="248" y="1072"/>
                    <a:pt x="238" y="1105"/>
                    <a:pt x="234" y="1142"/>
                  </a:cubicBezTo>
                  <a:cubicBezTo>
                    <a:pt x="224" y="1179"/>
                    <a:pt x="218" y="1212"/>
                    <a:pt x="208" y="1252"/>
                  </a:cubicBezTo>
                  <a:lnTo>
                    <a:pt x="204" y="1272"/>
                  </a:lnTo>
                  <a:lnTo>
                    <a:pt x="204" y="1269"/>
                  </a:lnTo>
                  <a:cubicBezTo>
                    <a:pt x="201" y="1276"/>
                    <a:pt x="201" y="1286"/>
                    <a:pt x="198" y="1292"/>
                  </a:cubicBezTo>
                  <a:cubicBezTo>
                    <a:pt x="188" y="1326"/>
                    <a:pt x="174" y="1363"/>
                    <a:pt x="164" y="1396"/>
                  </a:cubicBezTo>
                  <a:cubicBezTo>
                    <a:pt x="148" y="1446"/>
                    <a:pt x="131" y="1490"/>
                    <a:pt x="114" y="1530"/>
                  </a:cubicBezTo>
                  <a:cubicBezTo>
                    <a:pt x="107" y="1536"/>
                    <a:pt x="107" y="1536"/>
                    <a:pt x="107" y="1540"/>
                  </a:cubicBezTo>
                  <a:lnTo>
                    <a:pt x="104" y="1553"/>
                  </a:lnTo>
                  <a:cubicBezTo>
                    <a:pt x="84" y="1597"/>
                    <a:pt x="67" y="1643"/>
                    <a:pt x="51" y="1690"/>
                  </a:cubicBezTo>
                  <a:cubicBezTo>
                    <a:pt x="24" y="1770"/>
                    <a:pt x="0" y="1854"/>
                    <a:pt x="0" y="1944"/>
                  </a:cubicBezTo>
                  <a:cubicBezTo>
                    <a:pt x="0" y="1978"/>
                    <a:pt x="4" y="2008"/>
                    <a:pt x="4" y="2031"/>
                  </a:cubicBezTo>
                  <a:cubicBezTo>
                    <a:pt x="4" y="2061"/>
                    <a:pt x="14" y="2091"/>
                    <a:pt x="17" y="2115"/>
                  </a:cubicBezTo>
                  <a:cubicBezTo>
                    <a:pt x="30" y="2165"/>
                    <a:pt x="47" y="2215"/>
                    <a:pt x="67" y="2272"/>
                  </a:cubicBezTo>
                  <a:cubicBezTo>
                    <a:pt x="91" y="2342"/>
                    <a:pt x="124" y="2406"/>
                    <a:pt x="151" y="2456"/>
                  </a:cubicBezTo>
                  <a:lnTo>
                    <a:pt x="188" y="2516"/>
                  </a:lnTo>
                  <a:lnTo>
                    <a:pt x="201" y="2539"/>
                  </a:lnTo>
                  <a:cubicBezTo>
                    <a:pt x="214" y="2566"/>
                    <a:pt x="234" y="2593"/>
                    <a:pt x="261" y="2626"/>
                  </a:cubicBezTo>
                  <a:cubicBezTo>
                    <a:pt x="285" y="2656"/>
                    <a:pt x="311" y="2690"/>
                    <a:pt x="338" y="2717"/>
                  </a:cubicBezTo>
                  <a:cubicBezTo>
                    <a:pt x="368" y="2750"/>
                    <a:pt x="402" y="2784"/>
                    <a:pt x="438" y="2814"/>
                  </a:cubicBezTo>
                  <a:cubicBezTo>
                    <a:pt x="472" y="2840"/>
                    <a:pt x="505" y="2864"/>
                    <a:pt x="545" y="2884"/>
                  </a:cubicBezTo>
                  <a:cubicBezTo>
                    <a:pt x="612" y="2924"/>
                    <a:pt x="689" y="2957"/>
                    <a:pt x="779" y="2981"/>
                  </a:cubicBezTo>
                  <a:cubicBezTo>
                    <a:pt x="833" y="2997"/>
                    <a:pt x="890" y="3011"/>
                    <a:pt x="947" y="3024"/>
                  </a:cubicBezTo>
                  <a:lnTo>
                    <a:pt x="980" y="3031"/>
                  </a:lnTo>
                  <a:cubicBezTo>
                    <a:pt x="1017" y="3044"/>
                    <a:pt x="1057" y="3051"/>
                    <a:pt x="1097" y="3068"/>
                  </a:cubicBezTo>
                  <a:lnTo>
                    <a:pt x="1147" y="3094"/>
                  </a:lnTo>
                  <a:cubicBezTo>
                    <a:pt x="1154" y="3098"/>
                    <a:pt x="1157" y="3101"/>
                    <a:pt x="1167" y="3108"/>
                  </a:cubicBezTo>
                  <a:cubicBezTo>
                    <a:pt x="1174" y="3115"/>
                    <a:pt x="1184" y="3118"/>
                    <a:pt x="1191" y="3128"/>
                  </a:cubicBezTo>
                  <a:cubicBezTo>
                    <a:pt x="1197" y="3131"/>
                    <a:pt x="1201" y="3141"/>
                    <a:pt x="1204" y="3145"/>
                  </a:cubicBezTo>
                  <a:cubicBezTo>
                    <a:pt x="1207" y="3151"/>
                    <a:pt x="1217" y="3161"/>
                    <a:pt x="1221" y="3168"/>
                  </a:cubicBezTo>
                  <a:cubicBezTo>
                    <a:pt x="1234" y="3195"/>
                    <a:pt x="1241" y="3215"/>
                    <a:pt x="1254" y="3242"/>
                  </a:cubicBezTo>
                  <a:lnTo>
                    <a:pt x="1258" y="3252"/>
                  </a:lnTo>
                  <a:cubicBezTo>
                    <a:pt x="1268" y="3268"/>
                    <a:pt x="1274" y="3292"/>
                    <a:pt x="1284" y="3308"/>
                  </a:cubicBezTo>
                  <a:cubicBezTo>
                    <a:pt x="1301" y="3342"/>
                    <a:pt x="1318" y="3375"/>
                    <a:pt x="1338" y="3412"/>
                  </a:cubicBezTo>
                  <a:cubicBezTo>
                    <a:pt x="1365" y="3452"/>
                    <a:pt x="1385" y="3492"/>
                    <a:pt x="1405" y="3526"/>
                  </a:cubicBezTo>
                  <a:cubicBezTo>
                    <a:pt x="1425" y="3559"/>
                    <a:pt x="1448" y="3593"/>
                    <a:pt x="1472" y="3626"/>
                  </a:cubicBezTo>
                  <a:cubicBezTo>
                    <a:pt x="1498" y="3653"/>
                    <a:pt x="1525" y="3686"/>
                    <a:pt x="1558" y="3716"/>
                  </a:cubicBezTo>
                  <a:cubicBezTo>
                    <a:pt x="1589" y="3743"/>
                    <a:pt x="1622" y="3766"/>
                    <a:pt x="1652" y="3783"/>
                  </a:cubicBezTo>
                  <a:cubicBezTo>
                    <a:pt x="1722" y="3827"/>
                    <a:pt x="1803" y="3853"/>
                    <a:pt x="1883" y="3863"/>
                  </a:cubicBezTo>
                  <a:cubicBezTo>
                    <a:pt x="1906" y="3867"/>
                    <a:pt x="1926" y="3867"/>
                    <a:pt x="1953" y="3870"/>
                  </a:cubicBezTo>
                  <a:cubicBezTo>
                    <a:pt x="2000" y="3877"/>
                    <a:pt x="2040" y="3880"/>
                    <a:pt x="2077" y="3880"/>
                  </a:cubicBezTo>
                  <a:lnTo>
                    <a:pt x="2090" y="3880"/>
                  </a:lnTo>
                  <a:cubicBezTo>
                    <a:pt x="2103" y="3880"/>
                    <a:pt x="2120" y="3880"/>
                    <a:pt x="2160" y="3883"/>
                  </a:cubicBezTo>
                  <a:cubicBezTo>
                    <a:pt x="2190" y="3883"/>
                    <a:pt x="2214" y="3883"/>
                    <a:pt x="2237" y="3880"/>
                  </a:cubicBezTo>
                  <a:cubicBezTo>
                    <a:pt x="2287" y="3870"/>
                    <a:pt x="2327" y="3860"/>
                    <a:pt x="2364" y="3843"/>
                  </a:cubicBezTo>
                  <a:cubicBezTo>
                    <a:pt x="2398" y="3827"/>
                    <a:pt x="2438" y="3810"/>
                    <a:pt x="2471" y="3783"/>
                  </a:cubicBezTo>
                  <a:cubicBezTo>
                    <a:pt x="2528" y="3743"/>
                    <a:pt x="2582" y="3700"/>
                    <a:pt x="2638" y="3649"/>
                  </a:cubicBezTo>
                  <a:cubicBezTo>
                    <a:pt x="2662" y="3626"/>
                    <a:pt x="2692" y="3599"/>
                    <a:pt x="2715" y="3576"/>
                  </a:cubicBezTo>
                  <a:lnTo>
                    <a:pt x="2765" y="3526"/>
                  </a:lnTo>
                  <a:lnTo>
                    <a:pt x="2779" y="3512"/>
                  </a:lnTo>
                  <a:cubicBezTo>
                    <a:pt x="2826" y="3466"/>
                    <a:pt x="2872" y="3415"/>
                    <a:pt x="2913" y="3365"/>
                  </a:cubicBezTo>
                  <a:lnTo>
                    <a:pt x="2913" y="3362"/>
                  </a:lnTo>
                  <a:cubicBezTo>
                    <a:pt x="2949" y="3315"/>
                    <a:pt x="2993" y="3265"/>
                    <a:pt x="3033" y="3211"/>
                  </a:cubicBezTo>
                  <a:cubicBezTo>
                    <a:pt x="3076" y="3158"/>
                    <a:pt x="3113" y="3101"/>
                    <a:pt x="3143" y="3051"/>
                  </a:cubicBezTo>
                  <a:cubicBezTo>
                    <a:pt x="3180" y="2994"/>
                    <a:pt x="3213" y="2934"/>
                    <a:pt x="3244" y="2880"/>
                  </a:cubicBezTo>
                  <a:cubicBezTo>
                    <a:pt x="3264" y="2847"/>
                    <a:pt x="3280" y="2814"/>
                    <a:pt x="3297" y="2780"/>
                  </a:cubicBezTo>
                  <a:cubicBezTo>
                    <a:pt x="3310" y="2757"/>
                    <a:pt x="3324" y="2733"/>
                    <a:pt x="3334" y="2710"/>
                  </a:cubicBezTo>
                  <a:cubicBezTo>
                    <a:pt x="3384" y="2610"/>
                    <a:pt x="3444" y="2506"/>
                    <a:pt x="3518" y="2372"/>
                  </a:cubicBezTo>
                  <a:cubicBezTo>
                    <a:pt x="3551" y="2312"/>
                    <a:pt x="3581" y="2255"/>
                    <a:pt x="3611" y="2195"/>
                  </a:cubicBezTo>
                  <a:cubicBezTo>
                    <a:pt x="3641" y="2142"/>
                    <a:pt x="3661" y="2088"/>
                    <a:pt x="3692" y="2021"/>
                  </a:cubicBezTo>
                  <a:cubicBezTo>
                    <a:pt x="3698" y="1994"/>
                    <a:pt x="3712" y="1974"/>
                    <a:pt x="3718" y="1948"/>
                  </a:cubicBezTo>
                  <a:cubicBezTo>
                    <a:pt x="3735" y="1914"/>
                    <a:pt x="3748" y="1877"/>
                    <a:pt x="3765" y="1844"/>
                  </a:cubicBezTo>
                  <a:lnTo>
                    <a:pt x="3778" y="1814"/>
                  </a:lnTo>
                  <a:cubicBezTo>
                    <a:pt x="3795" y="1770"/>
                    <a:pt x="3815" y="1724"/>
                    <a:pt x="3842" y="1677"/>
                  </a:cubicBezTo>
                  <a:lnTo>
                    <a:pt x="3852" y="1653"/>
                  </a:lnTo>
                  <a:cubicBezTo>
                    <a:pt x="3865" y="1627"/>
                    <a:pt x="3882" y="1597"/>
                    <a:pt x="3896" y="1573"/>
                  </a:cubicBezTo>
                  <a:cubicBezTo>
                    <a:pt x="3902" y="1546"/>
                    <a:pt x="3916" y="1526"/>
                    <a:pt x="3929" y="1506"/>
                  </a:cubicBezTo>
                  <a:cubicBezTo>
                    <a:pt x="3962" y="1453"/>
                    <a:pt x="3996" y="1393"/>
                    <a:pt x="4026" y="1336"/>
                  </a:cubicBezTo>
                  <a:lnTo>
                    <a:pt x="4113" y="1159"/>
                  </a:lnTo>
                  <a:cubicBezTo>
                    <a:pt x="4143" y="1102"/>
                    <a:pt x="4166" y="1042"/>
                    <a:pt x="4193" y="985"/>
                  </a:cubicBezTo>
                  <a:cubicBezTo>
                    <a:pt x="4216" y="925"/>
                    <a:pt x="4247" y="861"/>
                    <a:pt x="4270" y="804"/>
                  </a:cubicBezTo>
                  <a:cubicBezTo>
                    <a:pt x="4283" y="771"/>
                    <a:pt x="4300" y="741"/>
                    <a:pt x="4313" y="707"/>
                  </a:cubicBezTo>
                  <a:cubicBezTo>
                    <a:pt x="4327" y="687"/>
                    <a:pt x="4333" y="660"/>
                    <a:pt x="4344" y="637"/>
                  </a:cubicBezTo>
                  <a:cubicBezTo>
                    <a:pt x="4350" y="610"/>
                    <a:pt x="4360" y="587"/>
                    <a:pt x="4347" y="560"/>
                  </a:cubicBezTo>
                  <a:cubicBezTo>
                    <a:pt x="4338" y="550"/>
                    <a:pt x="4327" y="543"/>
                    <a:pt x="4316" y="543"/>
                  </a:cubicBezTo>
                  <a:cubicBezTo>
                    <a:pt x="4309" y="543"/>
                    <a:pt x="4303" y="545"/>
                    <a:pt x="4297" y="550"/>
                  </a:cubicBezTo>
                  <a:lnTo>
                    <a:pt x="4293" y="553"/>
                  </a:lnTo>
                  <a:cubicBezTo>
                    <a:pt x="4283" y="560"/>
                    <a:pt x="4280" y="574"/>
                    <a:pt x="4283" y="587"/>
                  </a:cubicBezTo>
                  <a:cubicBezTo>
                    <a:pt x="4283" y="590"/>
                    <a:pt x="4280" y="600"/>
                    <a:pt x="4280" y="604"/>
                  </a:cubicBezTo>
                  <a:cubicBezTo>
                    <a:pt x="4277" y="607"/>
                    <a:pt x="4277" y="617"/>
                    <a:pt x="4270" y="620"/>
                  </a:cubicBezTo>
                  <a:cubicBezTo>
                    <a:pt x="4247" y="677"/>
                    <a:pt x="4216" y="734"/>
                    <a:pt x="4186" y="791"/>
                  </a:cubicBezTo>
                  <a:cubicBezTo>
                    <a:pt x="4166" y="841"/>
                    <a:pt x="4143" y="888"/>
                    <a:pt x="4116" y="938"/>
                  </a:cubicBezTo>
                  <a:cubicBezTo>
                    <a:pt x="4093" y="985"/>
                    <a:pt x="4073" y="1028"/>
                    <a:pt x="4046" y="1075"/>
                  </a:cubicBezTo>
                  <a:cubicBezTo>
                    <a:pt x="4026" y="1112"/>
                    <a:pt x="4009" y="1145"/>
                    <a:pt x="3989" y="1185"/>
                  </a:cubicBezTo>
                  <a:lnTo>
                    <a:pt x="3966" y="1225"/>
                  </a:lnTo>
                  <a:cubicBezTo>
                    <a:pt x="3949" y="1259"/>
                    <a:pt x="3929" y="1292"/>
                    <a:pt x="3909" y="1326"/>
                  </a:cubicBezTo>
                  <a:cubicBezTo>
                    <a:pt x="3862" y="1403"/>
                    <a:pt x="3815" y="1476"/>
                    <a:pt x="3775" y="1556"/>
                  </a:cubicBezTo>
                  <a:cubicBezTo>
                    <a:pt x="3745" y="1610"/>
                    <a:pt x="3715" y="1670"/>
                    <a:pt x="3688" y="1730"/>
                  </a:cubicBezTo>
                  <a:cubicBezTo>
                    <a:pt x="3661" y="1794"/>
                    <a:pt x="3631" y="1857"/>
                    <a:pt x="3608" y="1921"/>
                  </a:cubicBezTo>
                  <a:cubicBezTo>
                    <a:pt x="3548" y="2055"/>
                    <a:pt x="3498" y="2162"/>
                    <a:pt x="3444" y="2259"/>
                  </a:cubicBezTo>
                  <a:lnTo>
                    <a:pt x="3431" y="2279"/>
                  </a:lnTo>
                  <a:lnTo>
                    <a:pt x="3414" y="2309"/>
                  </a:lnTo>
                  <a:lnTo>
                    <a:pt x="3414" y="2312"/>
                  </a:lnTo>
                  <a:lnTo>
                    <a:pt x="3394" y="2346"/>
                  </a:lnTo>
                  <a:cubicBezTo>
                    <a:pt x="3377" y="2376"/>
                    <a:pt x="3361" y="2399"/>
                    <a:pt x="3347" y="2426"/>
                  </a:cubicBezTo>
                  <a:lnTo>
                    <a:pt x="3347" y="2422"/>
                  </a:lnTo>
                  <a:lnTo>
                    <a:pt x="3347" y="2416"/>
                  </a:lnTo>
                  <a:cubicBezTo>
                    <a:pt x="3347" y="2422"/>
                    <a:pt x="3344" y="2429"/>
                    <a:pt x="3340" y="2432"/>
                  </a:cubicBezTo>
                  <a:lnTo>
                    <a:pt x="3327" y="2456"/>
                  </a:lnTo>
                  <a:cubicBezTo>
                    <a:pt x="3297" y="2506"/>
                    <a:pt x="3274" y="2549"/>
                    <a:pt x="3244" y="2600"/>
                  </a:cubicBezTo>
                  <a:cubicBezTo>
                    <a:pt x="3227" y="2630"/>
                    <a:pt x="3207" y="2663"/>
                    <a:pt x="3190" y="2697"/>
                  </a:cubicBezTo>
                  <a:lnTo>
                    <a:pt x="3173" y="2723"/>
                  </a:lnTo>
                  <a:cubicBezTo>
                    <a:pt x="3167" y="2723"/>
                    <a:pt x="3167" y="2727"/>
                    <a:pt x="3167" y="2727"/>
                  </a:cubicBezTo>
                  <a:cubicBezTo>
                    <a:pt x="3160" y="2743"/>
                    <a:pt x="3150" y="2757"/>
                    <a:pt x="3143" y="2773"/>
                  </a:cubicBezTo>
                  <a:cubicBezTo>
                    <a:pt x="3106" y="2844"/>
                    <a:pt x="3073" y="2897"/>
                    <a:pt x="3040" y="2947"/>
                  </a:cubicBezTo>
                  <a:cubicBezTo>
                    <a:pt x="3006" y="2997"/>
                    <a:pt x="2966" y="3051"/>
                    <a:pt x="2923" y="3115"/>
                  </a:cubicBezTo>
                  <a:cubicBezTo>
                    <a:pt x="2889" y="3161"/>
                    <a:pt x="2849" y="3201"/>
                    <a:pt x="2816" y="3242"/>
                  </a:cubicBezTo>
                  <a:cubicBezTo>
                    <a:pt x="2789" y="3275"/>
                    <a:pt x="2759" y="3308"/>
                    <a:pt x="2729" y="3335"/>
                  </a:cubicBezTo>
                  <a:lnTo>
                    <a:pt x="2715" y="3352"/>
                  </a:lnTo>
                  <a:lnTo>
                    <a:pt x="2712" y="3359"/>
                  </a:lnTo>
                  <a:cubicBezTo>
                    <a:pt x="2675" y="3392"/>
                    <a:pt x="2638" y="3432"/>
                    <a:pt x="2598" y="3466"/>
                  </a:cubicBezTo>
                  <a:cubicBezTo>
                    <a:pt x="2575" y="3492"/>
                    <a:pt x="2548" y="3512"/>
                    <a:pt x="2525" y="3532"/>
                  </a:cubicBezTo>
                  <a:cubicBezTo>
                    <a:pt x="2505" y="3549"/>
                    <a:pt x="2488" y="3563"/>
                    <a:pt x="2465" y="3579"/>
                  </a:cubicBezTo>
                  <a:lnTo>
                    <a:pt x="2461" y="3581"/>
                  </a:lnTo>
                  <a:lnTo>
                    <a:pt x="2461" y="3581"/>
                  </a:lnTo>
                  <a:cubicBezTo>
                    <a:pt x="2461" y="3581"/>
                    <a:pt x="2461" y="3580"/>
                    <a:pt x="2461" y="3579"/>
                  </a:cubicBezTo>
                  <a:lnTo>
                    <a:pt x="2461" y="3579"/>
                  </a:lnTo>
                  <a:cubicBezTo>
                    <a:pt x="2461" y="3579"/>
                    <a:pt x="2461" y="3579"/>
                    <a:pt x="2461" y="3579"/>
                  </a:cubicBezTo>
                  <a:lnTo>
                    <a:pt x="2461" y="3579"/>
                  </a:lnTo>
                  <a:cubicBezTo>
                    <a:pt x="2461" y="3579"/>
                    <a:pt x="2459" y="3579"/>
                    <a:pt x="2458" y="3582"/>
                  </a:cubicBezTo>
                  <a:lnTo>
                    <a:pt x="2458" y="3582"/>
                  </a:lnTo>
                  <a:cubicBezTo>
                    <a:pt x="2459" y="3581"/>
                    <a:pt x="2460" y="3580"/>
                    <a:pt x="2461" y="3579"/>
                  </a:cubicBezTo>
                  <a:lnTo>
                    <a:pt x="2461" y="3579"/>
                  </a:lnTo>
                  <a:lnTo>
                    <a:pt x="2458" y="3583"/>
                  </a:lnTo>
                  <a:cubicBezTo>
                    <a:pt x="2458" y="3582"/>
                    <a:pt x="2458" y="3582"/>
                    <a:pt x="2458" y="3582"/>
                  </a:cubicBezTo>
                  <a:lnTo>
                    <a:pt x="2458" y="3582"/>
                  </a:lnTo>
                  <a:cubicBezTo>
                    <a:pt x="2454" y="3584"/>
                    <a:pt x="2447" y="3587"/>
                    <a:pt x="2444" y="3593"/>
                  </a:cubicBezTo>
                  <a:cubicBezTo>
                    <a:pt x="2414" y="3609"/>
                    <a:pt x="2388" y="3629"/>
                    <a:pt x="2358" y="3649"/>
                  </a:cubicBezTo>
                  <a:cubicBezTo>
                    <a:pt x="2341" y="3659"/>
                    <a:pt x="2324" y="3670"/>
                    <a:pt x="2304" y="3680"/>
                  </a:cubicBezTo>
                  <a:cubicBezTo>
                    <a:pt x="2287" y="3683"/>
                    <a:pt x="2274" y="3693"/>
                    <a:pt x="2257" y="3696"/>
                  </a:cubicBezTo>
                  <a:cubicBezTo>
                    <a:pt x="2244" y="3700"/>
                    <a:pt x="2230" y="3700"/>
                    <a:pt x="2220" y="3703"/>
                  </a:cubicBezTo>
                  <a:cubicBezTo>
                    <a:pt x="2204" y="3703"/>
                    <a:pt x="2190" y="3710"/>
                    <a:pt x="2170" y="3710"/>
                  </a:cubicBezTo>
                  <a:cubicBezTo>
                    <a:pt x="2093" y="3710"/>
                    <a:pt x="2023" y="3700"/>
                    <a:pt x="1953" y="3696"/>
                  </a:cubicBezTo>
                  <a:cubicBezTo>
                    <a:pt x="1913" y="3693"/>
                    <a:pt x="1879" y="3686"/>
                    <a:pt x="1846" y="3680"/>
                  </a:cubicBezTo>
                  <a:cubicBezTo>
                    <a:pt x="1826" y="3670"/>
                    <a:pt x="1809" y="3666"/>
                    <a:pt x="1789" y="3659"/>
                  </a:cubicBezTo>
                  <a:cubicBezTo>
                    <a:pt x="1772" y="3649"/>
                    <a:pt x="1752" y="3636"/>
                    <a:pt x="1736" y="3629"/>
                  </a:cubicBezTo>
                  <a:cubicBezTo>
                    <a:pt x="1719" y="3619"/>
                    <a:pt x="1702" y="3609"/>
                    <a:pt x="1679" y="3596"/>
                  </a:cubicBezTo>
                  <a:cubicBezTo>
                    <a:pt x="1669" y="3583"/>
                    <a:pt x="1655" y="3576"/>
                    <a:pt x="1642" y="3563"/>
                  </a:cubicBezTo>
                  <a:cubicBezTo>
                    <a:pt x="1629" y="3549"/>
                    <a:pt x="1619" y="3532"/>
                    <a:pt x="1605" y="3519"/>
                  </a:cubicBezTo>
                  <a:cubicBezTo>
                    <a:pt x="1579" y="3486"/>
                    <a:pt x="1555" y="3452"/>
                    <a:pt x="1528" y="3415"/>
                  </a:cubicBezTo>
                  <a:cubicBezTo>
                    <a:pt x="1508" y="3382"/>
                    <a:pt x="1488" y="3352"/>
                    <a:pt x="1468" y="3318"/>
                  </a:cubicBezTo>
                  <a:lnTo>
                    <a:pt x="1461" y="3312"/>
                  </a:lnTo>
                  <a:cubicBezTo>
                    <a:pt x="1441" y="3278"/>
                    <a:pt x="1418" y="3235"/>
                    <a:pt x="1395" y="3195"/>
                  </a:cubicBezTo>
                  <a:lnTo>
                    <a:pt x="1388" y="3181"/>
                  </a:lnTo>
                  <a:cubicBezTo>
                    <a:pt x="1375" y="3158"/>
                    <a:pt x="1361" y="3135"/>
                    <a:pt x="1351" y="3111"/>
                  </a:cubicBezTo>
                  <a:cubicBezTo>
                    <a:pt x="1321" y="3061"/>
                    <a:pt x="1278" y="3014"/>
                    <a:pt x="1234" y="2991"/>
                  </a:cubicBezTo>
                  <a:cubicBezTo>
                    <a:pt x="1154" y="2941"/>
                    <a:pt x="1057" y="2924"/>
                    <a:pt x="970" y="2901"/>
                  </a:cubicBezTo>
                  <a:lnTo>
                    <a:pt x="957" y="2897"/>
                  </a:lnTo>
                  <a:cubicBezTo>
                    <a:pt x="910" y="2890"/>
                    <a:pt x="870" y="2880"/>
                    <a:pt x="823" y="2867"/>
                  </a:cubicBezTo>
                  <a:cubicBezTo>
                    <a:pt x="773" y="2857"/>
                    <a:pt x="733" y="2844"/>
                    <a:pt x="689" y="2827"/>
                  </a:cubicBezTo>
                  <a:cubicBezTo>
                    <a:pt x="656" y="2814"/>
                    <a:pt x="622" y="2797"/>
                    <a:pt x="592" y="2780"/>
                  </a:cubicBezTo>
                  <a:lnTo>
                    <a:pt x="519" y="2730"/>
                  </a:lnTo>
                  <a:cubicBezTo>
                    <a:pt x="499" y="2713"/>
                    <a:pt x="475" y="2697"/>
                    <a:pt x="455" y="2677"/>
                  </a:cubicBezTo>
                  <a:lnTo>
                    <a:pt x="458" y="2677"/>
                  </a:lnTo>
                  <a:lnTo>
                    <a:pt x="438" y="2656"/>
                  </a:lnTo>
                  <a:cubicBezTo>
                    <a:pt x="415" y="2630"/>
                    <a:pt x="388" y="2600"/>
                    <a:pt x="365" y="2573"/>
                  </a:cubicBezTo>
                  <a:lnTo>
                    <a:pt x="301" y="2483"/>
                  </a:lnTo>
                  <a:lnTo>
                    <a:pt x="291" y="2466"/>
                  </a:lnTo>
                  <a:cubicBezTo>
                    <a:pt x="275" y="2442"/>
                    <a:pt x="258" y="2412"/>
                    <a:pt x="241" y="2382"/>
                  </a:cubicBezTo>
                  <a:cubicBezTo>
                    <a:pt x="224" y="2356"/>
                    <a:pt x="208" y="2325"/>
                    <a:pt x="191" y="2282"/>
                  </a:cubicBezTo>
                  <a:cubicBezTo>
                    <a:pt x="168" y="2232"/>
                    <a:pt x="151" y="2182"/>
                    <a:pt x="134" y="2142"/>
                  </a:cubicBezTo>
                  <a:lnTo>
                    <a:pt x="134" y="2138"/>
                  </a:lnTo>
                  <a:lnTo>
                    <a:pt x="121" y="2088"/>
                  </a:lnTo>
                  <a:cubicBezTo>
                    <a:pt x="117" y="2065"/>
                    <a:pt x="114" y="2048"/>
                    <a:pt x="107" y="2028"/>
                  </a:cubicBezTo>
                  <a:cubicBezTo>
                    <a:pt x="107" y="2004"/>
                    <a:pt x="104" y="1974"/>
                    <a:pt x="104" y="1941"/>
                  </a:cubicBezTo>
                  <a:lnTo>
                    <a:pt x="104" y="1928"/>
                  </a:lnTo>
                  <a:cubicBezTo>
                    <a:pt x="104" y="1911"/>
                    <a:pt x="107" y="1894"/>
                    <a:pt x="107" y="1877"/>
                  </a:cubicBezTo>
                  <a:cubicBezTo>
                    <a:pt x="114" y="1854"/>
                    <a:pt x="117" y="1827"/>
                    <a:pt x="124" y="1804"/>
                  </a:cubicBezTo>
                  <a:lnTo>
                    <a:pt x="124" y="1794"/>
                  </a:lnTo>
                  <a:cubicBezTo>
                    <a:pt x="131" y="1774"/>
                    <a:pt x="137" y="1747"/>
                    <a:pt x="148" y="1727"/>
                  </a:cubicBezTo>
                  <a:cubicBezTo>
                    <a:pt x="151" y="1707"/>
                    <a:pt x="158" y="1687"/>
                    <a:pt x="168" y="1663"/>
                  </a:cubicBezTo>
                  <a:lnTo>
                    <a:pt x="171" y="1657"/>
                  </a:lnTo>
                  <a:cubicBezTo>
                    <a:pt x="181" y="1640"/>
                    <a:pt x="184" y="1623"/>
                    <a:pt x="191" y="1607"/>
                  </a:cubicBezTo>
                  <a:lnTo>
                    <a:pt x="191" y="1603"/>
                  </a:lnTo>
                  <a:lnTo>
                    <a:pt x="201" y="1580"/>
                  </a:lnTo>
                  <a:cubicBezTo>
                    <a:pt x="224" y="1526"/>
                    <a:pt x="248" y="1473"/>
                    <a:pt x="268" y="1419"/>
                  </a:cubicBezTo>
                  <a:lnTo>
                    <a:pt x="268" y="1413"/>
                  </a:lnTo>
                  <a:cubicBezTo>
                    <a:pt x="288" y="1353"/>
                    <a:pt x="315" y="1286"/>
                    <a:pt x="325" y="1219"/>
                  </a:cubicBezTo>
                  <a:cubicBezTo>
                    <a:pt x="335" y="1185"/>
                    <a:pt x="341" y="1152"/>
                    <a:pt x="348" y="1118"/>
                  </a:cubicBezTo>
                  <a:lnTo>
                    <a:pt x="358" y="1028"/>
                  </a:lnTo>
                  <a:lnTo>
                    <a:pt x="358" y="1022"/>
                  </a:lnTo>
                  <a:cubicBezTo>
                    <a:pt x="368" y="961"/>
                    <a:pt x="372" y="918"/>
                    <a:pt x="372" y="874"/>
                  </a:cubicBezTo>
                  <a:cubicBezTo>
                    <a:pt x="372" y="838"/>
                    <a:pt x="368" y="804"/>
                    <a:pt x="358" y="771"/>
                  </a:cubicBezTo>
                  <a:lnTo>
                    <a:pt x="355" y="757"/>
                  </a:lnTo>
                  <a:cubicBezTo>
                    <a:pt x="351" y="744"/>
                    <a:pt x="351" y="734"/>
                    <a:pt x="348" y="724"/>
                  </a:cubicBezTo>
                  <a:cubicBezTo>
                    <a:pt x="331" y="660"/>
                    <a:pt x="315" y="600"/>
                    <a:pt x="285" y="540"/>
                  </a:cubicBezTo>
                  <a:cubicBezTo>
                    <a:pt x="271" y="510"/>
                    <a:pt x="255" y="483"/>
                    <a:pt x="238" y="453"/>
                  </a:cubicBezTo>
                  <a:cubicBezTo>
                    <a:pt x="224" y="433"/>
                    <a:pt x="208" y="403"/>
                    <a:pt x="198" y="376"/>
                  </a:cubicBezTo>
                  <a:cubicBezTo>
                    <a:pt x="188" y="366"/>
                    <a:pt x="184" y="353"/>
                    <a:pt x="181" y="336"/>
                  </a:cubicBezTo>
                  <a:cubicBezTo>
                    <a:pt x="174" y="323"/>
                    <a:pt x="174" y="306"/>
                    <a:pt x="171" y="293"/>
                  </a:cubicBezTo>
                  <a:cubicBezTo>
                    <a:pt x="168" y="286"/>
                    <a:pt x="168" y="276"/>
                    <a:pt x="168" y="269"/>
                  </a:cubicBezTo>
                  <a:lnTo>
                    <a:pt x="168" y="249"/>
                  </a:lnTo>
                  <a:cubicBezTo>
                    <a:pt x="168" y="239"/>
                    <a:pt x="171" y="232"/>
                    <a:pt x="171" y="222"/>
                  </a:cubicBezTo>
                  <a:cubicBezTo>
                    <a:pt x="174" y="209"/>
                    <a:pt x="181" y="199"/>
                    <a:pt x="184" y="189"/>
                  </a:cubicBezTo>
                  <a:lnTo>
                    <a:pt x="198" y="166"/>
                  </a:lnTo>
                  <a:cubicBezTo>
                    <a:pt x="201" y="156"/>
                    <a:pt x="208" y="149"/>
                    <a:pt x="214" y="139"/>
                  </a:cubicBezTo>
                  <a:cubicBezTo>
                    <a:pt x="221" y="132"/>
                    <a:pt x="231" y="119"/>
                    <a:pt x="238" y="109"/>
                  </a:cubicBezTo>
                  <a:cubicBezTo>
                    <a:pt x="248" y="105"/>
                    <a:pt x="251" y="99"/>
                    <a:pt x="258" y="92"/>
                  </a:cubicBezTo>
                  <a:cubicBezTo>
                    <a:pt x="268" y="89"/>
                    <a:pt x="271" y="85"/>
                    <a:pt x="275" y="82"/>
                  </a:cubicBezTo>
                  <a:cubicBezTo>
                    <a:pt x="285" y="72"/>
                    <a:pt x="288" y="65"/>
                    <a:pt x="291" y="52"/>
                  </a:cubicBezTo>
                  <a:cubicBezTo>
                    <a:pt x="298" y="35"/>
                    <a:pt x="288" y="15"/>
                    <a:pt x="271" y="5"/>
                  </a:cubicBezTo>
                  <a:cubicBezTo>
                    <a:pt x="263" y="2"/>
                    <a:pt x="253" y="0"/>
                    <a:pt x="24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7"/>
            <p:cNvSpPr/>
            <p:nvPr/>
          </p:nvSpPr>
          <p:spPr>
            <a:xfrm>
              <a:off x="4289379" y="3275573"/>
              <a:ext cx="68813" cy="65017"/>
            </a:xfrm>
            <a:custGeom>
              <a:avLst/>
              <a:gdLst/>
              <a:ahLst/>
              <a:cxnLst/>
              <a:rect l="l" t="t" r="r" b="b"/>
              <a:pathLst>
                <a:path w="1867" h="1764" extrusionOk="0">
                  <a:moveTo>
                    <a:pt x="867" y="1"/>
                  </a:moveTo>
                  <a:cubicBezTo>
                    <a:pt x="827" y="1"/>
                    <a:pt x="783" y="18"/>
                    <a:pt x="763" y="51"/>
                  </a:cubicBezTo>
                  <a:cubicBezTo>
                    <a:pt x="753" y="61"/>
                    <a:pt x="750" y="71"/>
                    <a:pt x="746" y="85"/>
                  </a:cubicBezTo>
                  <a:cubicBezTo>
                    <a:pt x="733" y="128"/>
                    <a:pt x="730" y="165"/>
                    <a:pt x="726" y="202"/>
                  </a:cubicBezTo>
                  <a:lnTo>
                    <a:pt x="726" y="195"/>
                  </a:lnTo>
                  <a:cubicBezTo>
                    <a:pt x="713" y="295"/>
                    <a:pt x="703" y="389"/>
                    <a:pt x="696" y="489"/>
                  </a:cubicBezTo>
                  <a:lnTo>
                    <a:pt x="683" y="690"/>
                  </a:lnTo>
                  <a:lnTo>
                    <a:pt x="633" y="589"/>
                  </a:lnTo>
                  <a:cubicBezTo>
                    <a:pt x="629" y="573"/>
                    <a:pt x="619" y="563"/>
                    <a:pt x="616" y="546"/>
                  </a:cubicBezTo>
                  <a:cubicBezTo>
                    <a:pt x="603" y="502"/>
                    <a:pt x="586" y="462"/>
                    <a:pt x="569" y="412"/>
                  </a:cubicBezTo>
                  <a:cubicBezTo>
                    <a:pt x="559" y="375"/>
                    <a:pt x="543" y="342"/>
                    <a:pt x="529" y="309"/>
                  </a:cubicBezTo>
                  <a:cubicBezTo>
                    <a:pt x="516" y="278"/>
                    <a:pt x="502" y="248"/>
                    <a:pt x="482" y="225"/>
                  </a:cubicBezTo>
                  <a:cubicBezTo>
                    <a:pt x="466" y="202"/>
                    <a:pt x="449" y="188"/>
                    <a:pt x="426" y="182"/>
                  </a:cubicBezTo>
                  <a:cubicBezTo>
                    <a:pt x="415" y="178"/>
                    <a:pt x="409" y="178"/>
                    <a:pt x="399" y="178"/>
                  </a:cubicBezTo>
                  <a:cubicBezTo>
                    <a:pt x="365" y="178"/>
                    <a:pt x="332" y="202"/>
                    <a:pt x="325" y="232"/>
                  </a:cubicBezTo>
                  <a:cubicBezTo>
                    <a:pt x="315" y="262"/>
                    <a:pt x="319" y="292"/>
                    <a:pt x="325" y="325"/>
                  </a:cubicBezTo>
                  <a:cubicBezTo>
                    <a:pt x="329" y="352"/>
                    <a:pt x="332" y="379"/>
                    <a:pt x="342" y="402"/>
                  </a:cubicBezTo>
                  <a:cubicBezTo>
                    <a:pt x="362" y="466"/>
                    <a:pt x="382" y="516"/>
                    <a:pt x="409" y="559"/>
                  </a:cubicBezTo>
                  <a:cubicBezTo>
                    <a:pt x="412" y="566"/>
                    <a:pt x="419" y="576"/>
                    <a:pt x="426" y="583"/>
                  </a:cubicBezTo>
                  <a:cubicBezTo>
                    <a:pt x="419" y="583"/>
                    <a:pt x="415" y="579"/>
                    <a:pt x="412" y="576"/>
                  </a:cubicBezTo>
                  <a:cubicBezTo>
                    <a:pt x="392" y="559"/>
                    <a:pt x="375" y="543"/>
                    <a:pt x="352" y="529"/>
                  </a:cubicBezTo>
                  <a:cubicBezTo>
                    <a:pt x="295" y="492"/>
                    <a:pt x="245" y="459"/>
                    <a:pt x="191" y="429"/>
                  </a:cubicBezTo>
                  <a:cubicBezTo>
                    <a:pt x="175" y="416"/>
                    <a:pt x="148" y="412"/>
                    <a:pt x="128" y="412"/>
                  </a:cubicBezTo>
                  <a:cubicBezTo>
                    <a:pt x="95" y="412"/>
                    <a:pt x="68" y="419"/>
                    <a:pt x="51" y="436"/>
                  </a:cubicBezTo>
                  <a:cubicBezTo>
                    <a:pt x="34" y="452"/>
                    <a:pt x="18" y="469"/>
                    <a:pt x="11" y="499"/>
                  </a:cubicBezTo>
                  <a:cubicBezTo>
                    <a:pt x="1" y="529"/>
                    <a:pt x="8" y="559"/>
                    <a:pt x="11" y="579"/>
                  </a:cubicBezTo>
                  <a:cubicBezTo>
                    <a:pt x="18" y="616"/>
                    <a:pt x="41" y="650"/>
                    <a:pt x="58" y="670"/>
                  </a:cubicBezTo>
                  <a:cubicBezTo>
                    <a:pt x="74" y="696"/>
                    <a:pt x="98" y="726"/>
                    <a:pt x="125" y="750"/>
                  </a:cubicBezTo>
                  <a:cubicBezTo>
                    <a:pt x="135" y="757"/>
                    <a:pt x="145" y="770"/>
                    <a:pt x="158" y="780"/>
                  </a:cubicBezTo>
                  <a:cubicBezTo>
                    <a:pt x="195" y="817"/>
                    <a:pt x="232" y="847"/>
                    <a:pt x="275" y="877"/>
                  </a:cubicBezTo>
                  <a:cubicBezTo>
                    <a:pt x="295" y="894"/>
                    <a:pt x="315" y="904"/>
                    <a:pt x="342" y="920"/>
                  </a:cubicBezTo>
                  <a:cubicBezTo>
                    <a:pt x="369" y="940"/>
                    <a:pt x="399" y="961"/>
                    <a:pt x="432" y="981"/>
                  </a:cubicBezTo>
                  <a:cubicBezTo>
                    <a:pt x="482" y="1007"/>
                    <a:pt x="519" y="1031"/>
                    <a:pt x="559" y="1051"/>
                  </a:cubicBezTo>
                  <a:cubicBezTo>
                    <a:pt x="559" y="1054"/>
                    <a:pt x="553" y="1054"/>
                    <a:pt x="549" y="1057"/>
                  </a:cubicBezTo>
                  <a:cubicBezTo>
                    <a:pt x="519" y="1081"/>
                    <a:pt x="492" y="1104"/>
                    <a:pt x="459" y="1134"/>
                  </a:cubicBezTo>
                  <a:cubicBezTo>
                    <a:pt x="392" y="1191"/>
                    <a:pt x="342" y="1238"/>
                    <a:pt x="295" y="1285"/>
                  </a:cubicBezTo>
                  <a:cubicBezTo>
                    <a:pt x="265" y="1315"/>
                    <a:pt x="252" y="1348"/>
                    <a:pt x="258" y="1382"/>
                  </a:cubicBezTo>
                  <a:cubicBezTo>
                    <a:pt x="258" y="1415"/>
                    <a:pt x="278" y="1449"/>
                    <a:pt x="308" y="1469"/>
                  </a:cubicBezTo>
                  <a:cubicBezTo>
                    <a:pt x="329" y="1482"/>
                    <a:pt x="349" y="1489"/>
                    <a:pt x="375" y="1489"/>
                  </a:cubicBezTo>
                  <a:cubicBezTo>
                    <a:pt x="395" y="1489"/>
                    <a:pt x="419" y="1485"/>
                    <a:pt x="442" y="1472"/>
                  </a:cubicBezTo>
                  <a:cubicBezTo>
                    <a:pt x="449" y="1469"/>
                    <a:pt x="459" y="1459"/>
                    <a:pt x="466" y="1455"/>
                  </a:cubicBezTo>
                  <a:cubicBezTo>
                    <a:pt x="469" y="1452"/>
                    <a:pt x="476" y="1452"/>
                    <a:pt x="479" y="1449"/>
                  </a:cubicBezTo>
                  <a:lnTo>
                    <a:pt x="496" y="1439"/>
                  </a:lnTo>
                  <a:lnTo>
                    <a:pt x="516" y="1422"/>
                  </a:lnTo>
                  <a:lnTo>
                    <a:pt x="616" y="1348"/>
                  </a:lnTo>
                  <a:lnTo>
                    <a:pt x="643" y="1325"/>
                  </a:lnTo>
                  <a:lnTo>
                    <a:pt x="666" y="1308"/>
                  </a:lnTo>
                  <a:lnTo>
                    <a:pt x="666" y="1308"/>
                  </a:lnTo>
                  <a:cubicBezTo>
                    <a:pt x="663" y="1318"/>
                    <a:pt x="663" y="1325"/>
                    <a:pt x="660" y="1335"/>
                  </a:cubicBezTo>
                  <a:cubicBezTo>
                    <a:pt x="646" y="1372"/>
                    <a:pt x="636" y="1409"/>
                    <a:pt x="626" y="1452"/>
                  </a:cubicBezTo>
                  <a:lnTo>
                    <a:pt x="619" y="1465"/>
                  </a:lnTo>
                  <a:lnTo>
                    <a:pt x="616" y="1485"/>
                  </a:lnTo>
                  <a:cubicBezTo>
                    <a:pt x="613" y="1509"/>
                    <a:pt x="603" y="1532"/>
                    <a:pt x="599" y="1556"/>
                  </a:cubicBezTo>
                  <a:cubicBezTo>
                    <a:pt x="596" y="1562"/>
                    <a:pt x="596" y="1566"/>
                    <a:pt x="596" y="1569"/>
                  </a:cubicBezTo>
                  <a:cubicBezTo>
                    <a:pt x="593" y="1596"/>
                    <a:pt x="583" y="1619"/>
                    <a:pt x="583" y="1646"/>
                  </a:cubicBezTo>
                  <a:cubicBezTo>
                    <a:pt x="583" y="1673"/>
                    <a:pt x="593" y="1699"/>
                    <a:pt x="609" y="1723"/>
                  </a:cubicBezTo>
                  <a:cubicBezTo>
                    <a:pt x="619" y="1740"/>
                    <a:pt x="633" y="1750"/>
                    <a:pt x="650" y="1756"/>
                  </a:cubicBezTo>
                  <a:cubicBezTo>
                    <a:pt x="657" y="1761"/>
                    <a:pt x="664" y="1763"/>
                    <a:pt x="673" y="1763"/>
                  </a:cubicBezTo>
                  <a:cubicBezTo>
                    <a:pt x="682" y="1763"/>
                    <a:pt x="694" y="1760"/>
                    <a:pt x="710" y="1753"/>
                  </a:cubicBezTo>
                  <a:cubicBezTo>
                    <a:pt x="736" y="1753"/>
                    <a:pt x="767" y="1740"/>
                    <a:pt x="783" y="1719"/>
                  </a:cubicBezTo>
                  <a:cubicBezTo>
                    <a:pt x="793" y="1706"/>
                    <a:pt x="803" y="1693"/>
                    <a:pt x="810" y="1683"/>
                  </a:cubicBezTo>
                  <a:cubicBezTo>
                    <a:pt x="817" y="1659"/>
                    <a:pt x="820" y="1643"/>
                    <a:pt x="830" y="1619"/>
                  </a:cubicBezTo>
                  <a:cubicBezTo>
                    <a:pt x="837" y="1586"/>
                    <a:pt x="847" y="1552"/>
                    <a:pt x="853" y="1522"/>
                  </a:cubicBezTo>
                  <a:lnTo>
                    <a:pt x="864" y="1492"/>
                  </a:lnTo>
                  <a:cubicBezTo>
                    <a:pt x="867" y="1472"/>
                    <a:pt x="870" y="1449"/>
                    <a:pt x="877" y="1425"/>
                  </a:cubicBezTo>
                  <a:cubicBezTo>
                    <a:pt x="884" y="1372"/>
                    <a:pt x="897" y="1315"/>
                    <a:pt x="910" y="1258"/>
                  </a:cubicBezTo>
                  <a:cubicBezTo>
                    <a:pt x="914" y="1265"/>
                    <a:pt x="920" y="1268"/>
                    <a:pt x="927" y="1271"/>
                  </a:cubicBezTo>
                  <a:cubicBezTo>
                    <a:pt x="930" y="1275"/>
                    <a:pt x="934" y="1275"/>
                    <a:pt x="937" y="1282"/>
                  </a:cubicBezTo>
                  <a:lnTo>
                    <a:pt x="977" y="1305"/>
                  </a:lnTo>
                  <a:cubicBezTo>
                    <a:pt x="994" y="1318"/>
                    <a:pt x="1004" y="1325"/>
                    <a:pt x="1021" y="1338"/>
                  </a:cubicBezTo>
                  <a:cubicBezTo>
                    <a:pt x="1047" y="1368"/>
                    <a:pt x="1077" y="1399"/>
                    <a:pt x="1111" y="1425"/>
                  </a:cubicBezTo>
                  <a:cubicBezTo>
                    <a:pt x="1138" y="1452"/>
                    <a:pt x="1164" y="1475"/>
                    <a:pt x="1188" y="1499"/>
                  </a:cubicBezTo>
                  <a:cubicBezTo>
                    <a:pt x="1205" y="1509"/>
                    <a:pt x="1218" y="1522"/>
                    <a:pt x="1235" y="1536"/>
                  </a:cubicBezTo>
                  <a:cubicBezTo>
                    <a:pt x="1248" y="1542"/>
                    <a:pt x="1255" y="1552"/>
                    <a:pt x="1268" y="1559"/>
                  </a:cubicBezTo>
                  <a:cubicBezTo>
                    <a:pt x="1281" y="1566"/>
                    <a:pt x="1288" y="1569"/>
                    <a:pt x="1301" y="1572"/>
                  </a:cubicBezTo>
                  <a:lnTo>
                    <a:pt x="1312" y="1576"/>
                  </a:lnTo>
                  <a:cubicBezTo>
                    <a:pt x="1322" y="1582"/>
                    <a:pt x="1332" y="1582"/>
                    <a:pt x="1345" y="1582"/>
                  </a:cubicBezTo>
                  <a:cubicBezTo>
                    <a:pt x="1368" y="1582"/>
                    <a:pt x="1398" y="1569"/>
                    <a:pt x="1419" y="1542"/>
                  </a:cubicBezTo>
                  <a:cubicBezTo>
                    <a:pt x="1439" y="1522"/>
                    <a:pt x="1449" y="1492"/>
                    <a:pt x="1445" y="1469"/>
                  </a:cubicBezTo>
                  <a:cubicBezTo>
                    <a:pt x="1439" y="1449"/>
                    <a:pt x="1435" y="1425"/>
                    <a:pt x="1422" y="1409"/>
                  </a:cubicBezTo>
                  <a:cubicBezTo>
                    <a:pt x="1415" y="1399"/>
                    <a:pt x="1405" y="1385"/>
                    <a:pt x="1388" y="1372"/>
                  </a:cubicBezTo>
                  <a:lnTo>
                    <a:pt x="1382" y="1368"/>
                  </a:lnTo>
                  <a:cubicBezTo>
                    <a:pt x="1355" y="1352"/>
                    <a:pt x="1332" y="1332"/>
                    <a:pt x="1305" y="1308"/>
                  </a:cubicBezTo>
                  <a:lnTo>
                    <a:pt x="1288" y="1298"/>
                  </a:lnTo>
                  <a:cubicBezTo>
                    <a:pt x="1271" y="1288"/>
                    <a:pt x="1261" y="1275"/>
                    <a:pt x="1248" y="1268"/>
                  </a:cubicBezTo>
                  <a:lnTo>
                    <a:pt x="1268" y="1268"/>
                  </a:lnTo>
                  <a:cubicBezTo>
                    <a:pt x="1315" y="1268"/>
                    <a:pt x="1355" y="1265"/>
                    <a:pt x="1398" y="1255"/>
                  </a:cubicBezTo>
                  <a:cubicBezTo>
                    <a:pt x="1455" y="1241"/>
                    <a:pt x="1515" y="1225"/>
                    <a:pt x="1569" y="1205"/>
                  </a:cubicBezTo>
                  <a:cubicBezTo>
                    <a:pt x="1582" y="1198"/>
                    <a:pt x="1599" y="1191"/>
                    <a:pt x="1612" y="1185"/>
                  </a:cubicBezTo>
                  <a:cubicBezTo>
                    <a:pt x="1649" y="1168"/>
                    <a:pt x="1689" y="1148"/>
                    <a:pt x="1733" y="1121"/>
                  </a:cubicBezTo>
                  <a:cubicBezTo>
                    <a:pt x="1736" y="1118"/>
                    <a:pt x="1746" y="1118"/>
                    <a:pt x="1750" y="1114"/>
                  </a:cubicBezTo>
                  <a:cubicBezTo>
                    <a:pt x="1780" y="1101"/>
                    <a:pt x="1806" y="1084"/>
                    <a:pt x="1830" y="1057"/>
                  </a:cubicBezTo>
                  <a:cubicBezTo>
                    <a:pt x="1863" y="1021"/>
                    <a:pt x="1867" y="971"/>
                    <a:pt x="1846" y="930"/>
                  </a:cubicBezTo>
                  <a:cubicBezTo>
                    <a:pt x="1823" y="887"/>
                    <a:pt x="1780" y="864"/>
                    <a:pt x="1729" y="864"/>
                  </a:cubicBezTo>
                  <a:lnTo>
                    <a:pt x="1723" y="864"/>
                  </a:lnTo>
                  <a:cubicBezTo>
                    <a:pt x="1706" y="864"/>
                    <a:pt x="1686" y="867"/>
                    <a:pt x="1669" y="867"/>
                  </a:cubicBezTo>
                  <a:cubicBezTo>
                    <a:pt x="1649" y="870"/>
                    <a:pt x="1632" y="870"/>
                    <a:pt x="1612" y="874"/>
                  </a:cubicBezTo>
                  <a:cubicBezTo>
                    <a:pt x="1596" y="854"/>
                    <a:pt x="1572" y="837"/>
                    <a:pt x="1549" y="830"/>
                  </a:cubicBezTo>
                  <a:cubicBezTo>
                    <a:pt x="1536" y="830"/>
                    <a:pt x="1529" y="823"/>
                    <a:pt x="1515" y="823"/>
                  </a:cubicBezTo>
                  <a:lnTo>
                    <a:pt x="1469" y="823"/>
                  </a:lnTo>
                  <a:lnTo>
                    <a:pt x="1479" y="817"/>
                  </a:lnTo>
                  <a:cubicBezTo>
                    <a:pt x="1489" y="803"/>
                    <a:pt x="1505" y="790"/>
                    <a:pt x="1519" y="780"/>
                  </a:cubicBezTo>
                  <a:lnTo>
                    <a:pt x="1546" y="757"/>
                  </a:lnTo>
                  <a:cubicBezTo>
                    <a:pt x="1606" y="700"/>
                    <a:pt x="1673" y="636"/>
                    <a:pt x="1706" y="556"/>
                  </a:cubicBezTo>
                  <a:cubicBezTo>
                    <a:pt x="1719" y="519"/>
                    <a:pt x="1719" y="482"/>
                    <a:pt x="1699" y="452"/>
                  </a:cubicBezTo>
                  <a:cubicBezTo>
                    <a:pt x="1696" y="446"/>
                    <a:pt x="1689" y="436"/>
                    <a:pt x="1683" y="432"/>
                  </a:cubicBezTo>
                  <a:cubicBezTo>
                    <a:pt x="1669" y="422"/>
                    <a:pt x="1663" y="416"/>
                    <a:pt x="1649" y="412"/>
                  </a:cubicBezTo>
                  <a:cubicBezTo>
                    <a:pt x="1636" y="406"/>
                    <a:pt x="1619" y="402"/>
                    <a:pt x="1606" y="402"/>
                  </a:cubicBezTo>
                  <a:lnTo>
                    <a:pt x="1599" y="402"/>
                  </a:lnTo>
                  <a:cubicBezTo>
                    <a:pt x="1569" y="406"/>
                    <a:pt x="1539" y="422"/>
                    <a:pt x="1522" y="439"/>
                  </a:cubicBezTo>
                  <a:cubicBezTo>
                    <a:pt x="1472" y="482"/>
                    <a:pt x="1405" y="533"/>
                    <a:pt x="1335" y="583"/>
                  </a:cubicBezTo>
                  <a:cubicBezTo>
                    <a:pt x="1382" y="499"/>
                    <a:pt x="1412" y="436"/>
                    <a:pt x="1432" y="372"/>
                  </a:cubicBezTo>
                  <a:cubicBezTo>
                    <a:pt x="1452" y="302"/>
                    <a:pt x="1472" y="228"/>
                    <a:pt x="1439" y="168"/>
                  </a:cubicBezTo>
                  <a:cubicBezTo>
                    <a:pt x="1432" y="148"/>
                    <a:pt x="1415" y="131"/>
                    <a:pt x="1388" y="115"/>
                  </a:cubicBezTo>
                  <a:cubicBezTo>
                    <a:pt x="1372" y="101"/>
                    <a:pt x="1352" y="98"/>
                    <a:pt x="1322" y="98"/>
                  </a:cubicBezTo>
                  <a:lnTo>
                    <a:pt x="1312" y="98"/>
                  </a:lnTo>
                  <a:cubicBezTo>
                    <a:pt x="1261" y="98"/>
                    <a:pt x="1218" y="138"/>
                    <a:pt x="1181" y="178"/>
                  </a:cubicBezTo>
                  <a:cubicBezTo>
                    <a:pt x="1164" y="198"/>
                    <a:pt x="1148" y="215"/>
                    <a:pt x="1131" y="232"/>
                  </a:cubicBezTo>
                  <a:cubicBezTo>
                    <a:pt x="1084" y="285"/>
                    <a:pt x="1044" y="345"/>
                    <a:pt x="1001" y="399"/>
                  </a:cubicBezTo>
                  <a:lnTo>
                    <a:pt x="1001" y="382"/>
                  </a:lnTo>
                  <a:lnTo>
                    <a:pt x="1001" y="289"/>
                  </a:lnTo>
                  <a:cubicBezTo>
                    <a:pt x="1001" y="238"/>
                    <a:pt x="1001" y="188"/>
                    <a:pt x="997" y="135"/>
                  </a:cubicBezTo>
                  <a:cubicBezTo>
                    <a:pt x="994" y="95"/>
                    <a:pt x="981" y="64"/>
                    <a:pt x="960" y="38"/>
                  </a:cubicBezTo>
                  <a:cubicBezTo>
                    <a:pt x="944" y="18"/>
                    <a:pt x="914" y="4"/>
                    <a:pt x="88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7"/>
            <p:cNvSpPr/>
            <p:nvPr/>
          </p:nvSpPr>
          <p:spPr>
            <a:xfrm>
              <a:off x="4297782" y="3311692"/>
              <a:ext cx="136926" cy="159482"/>
            </a:xfrm>
            <a:custGeom>
              <a:avLst/>
              <a:gdLst/>
              <a:ahLst/>
              <a:cxnLst/>
              <a:rect l="l" t="t" r="r" b="b"/>
              <a:pathLst>
                <a:path w="3715" h="4327" extrusionOk="0">
                  <a:moveTo>
                    <a:pt x="876" y="1"/>
                  </a:moveTo>
                  <a:cubicBezTo>
                    <a:pt x="866" y="1"/>
                    <a:pt x="853" y="4"/>
                    <a:pt x="839" y="14"/>
                  </a:cubicBezTo>
                  <a:cubicBezTo>
                    <a:pt x="833" y="21"/>
                    <a:pt x="826" y="31"/>
                    <a:pt x="833" y="41"/>
                  </a:cubicBezTo>
                  <a:cubicBezTo>
                    <a:pt x="836" y="54"/>
                    <a:pt x="843" y="64"/>
                    <a:pt x="853" y="71"/>
                  </a:cubicBezTo>
                  <a:cubicBezTo>
                    <a:pt x="866" y="81"/>
                    <a:pt x="883" y="84"/>
                    <a:pt x="893" y="88"/>
                  </a:cubicBezTo>
                  <a:cubicBezTo>
                    <a:pt x="906" y="91"/>
                    <a:pt x="916" y="98"/>
                    <a:pt x="926" y="101"/>
                  </a:cubicBezTo>
                  <a:cubicBezTo>
                    <a:pt x="943" y="104"/>
                    <a:pt x="960" y="114"/>
                    <a:pt x="977" y="121"/>
                  </a:cubicBezTo>
                  <a:cubicBezTo>
                    <a:pt x="1007" y="138"/>
                    <a:pt x="1037" y="154"/>
                    <a:pt x="1060" y="174"/>
                  </a:cubicBezTo>
                  <a:cubicBezTo>
                    <a:pt x="1104" y="208"/>
                    <a:pt x="1144" y="238"/>
                    <a:pt x="1187" y="268"/>
                  </a:cubicBezTo>
                  <a:cubicBezTo>
                    <a:pt x="1227" y="298"/>
                    <a:pt x="1274" y="332"/>
                    <a:pt x="1318" y="358"/>
                  </a:cubicBezTo>
                  <a:cubicBezTo>
                    <a:pt x="1334" y="368"/>
                    <a:pt x="1344" y="382"/>
                    <a:pt x="1361" y="388"/>
                  </a:cubicBezTo>
                  <a:cubicBezTo>
                    <a:pt x="1368" y="392"/>
                    <a:pt x="1374" y="398"/>
                    <a:pt x="1384" y="402"/>
                  </a:cubicBezTo>
                  <a:cubicBezTo>
                    <a:pt x="1418" y="422"/>
                    <a:pt x="1455" y="442"/>
                    <a:pt x="1488" y="465"/>
                  </a:cubicBezTo>
                  <a:cubicBezTo>
                    <a:pt x="1562" y="505"/>
                    <a:pt x="1629" y="539"/>
                    <a:pt x="1692" y="569"/>
                  </a:cubicBezTo>
                  <a:cubicBezTo>
                    <a:pt x="1759" y="592"/>
                    <a:pt x="1826" y="622"/>
                    <a:pt x="1906" y="653"/>
                  </a:cubicBezTo>
                  <a:cubicBezTo>
                    <a:pt x="1986" y="683"/>
                    <a:pt x="2063" y="706"/>
                    <a:pt x="2143" y="733"/>
                  </a:cubicBezTo>
                  <a:cubicBezTo>
                    <a:pt x="2170" y="736"/>
                    <a:pt x="2194" y="743"/>
                    <a:pt x="2220" y="753"/>
                  </a:cubicBezTo>
                  <a:lnTo>
                    <a:pt x="2237" y="756"/>
                  </a:lnTo>
                  <a:cubicBezTo>
                    <a:pt x="2280" y="770"/>
                    <a:pt x="2331" y="786"/>
                    <a:pt x="2377" y="800"/>
                  </a:cubicBezTo>
                  <a:lnTo>
                    <a:pt x="2541" y="850"/>
                  </a:lnTo>
                  <a:cubicBezTo>
                    <a:pt x="2578" y="860"/>
                    <a:pt x="2615" y="877"/>
                    <a:pt x="2655" y="890"/>
                  </a:cubicBezTo>
                  <a:lnTo>
                    <a:pt x="2675" y="900"/>
                  </a:lnTo>
                  <a:cubicBezTo>
                    <a:pt x="2692" y="910"/>
                    <a:pt x="2712" y="920"/>
                    <a:pt x="2732" y="927"/>
                  </a:cubicBezTo>
                  <a:lnTo>
                    <a:pt x="2749" y="937"/>
                  </a:lnTo>
                  <a:cubicBezTo>
                    <a:pt x="2759" y="940"/>
                    <a:pt x="2772" y="950"/>
                    <a:pt x="2782" y="953"/>
                  </a:cubicBezTo>
                  <a:lnTo>
                    <a:pt x="2859" y="990"/>
                  </a:lnTo>
                  <a:lnTo>
                    <a:pt x="2906" y="1010"/>
                  </a:lnTo>
                  <a:lnTo>
                    <a:pt x="2899" y="1010"/>
                  </a:lnTo>
                  <a:cubicBezTo>
                    <a:pt x="2899" y="1017"/>
                    <a:pt x="2906" y="1017"/>
                    <a:pt x="2906" y="1017"/>
                  </a:cubicBezTo>
                  <a:lnTo>
                    <a:pt x="2909" y="1020"/>
                  </a:lnTo>
                  <a:lnTo>
                    <a:pt x="2932" y="1034"/>
                  </a:lnTo>
                  <a:cubicBezTo>
                    <a:pt x="2979" y="1060"/>
                    <a:pt x="3029" y="1091"/>
                    <a:pt x="3080" y="1121"/>
                  </a:cubicBezTo>
                  <a:cubicBezTo>
                    <a:pt x="3126" y="1151"/>
                    <a:pt x="3173" y="1184"/>
                    <a:pt x="3230" y="1221"/>
                  </a:cubicBezTo>
                  <a:lnTo>
                    <a:pt x="3257" y="1238"/>
                  </a:lnTo>
                  <a:lnTo>
                    <a:pt x="3273" y="1251"/>
                  </a:lnTo>
                  <a:lnTo>
                    <a:pt x="3294" y="1271"/>
                  </a:lnTo>
                  <a:lnTo>
                    <a:pt x="3300" y="1278"/>
                  </a:lnTo>
                  <a:cubicBezTo>
                    <a:pt x="3327" y="1308"/>
                    <a:pt x="3350" y="1335"/>
                    <a:pt x="3374" y="1358"/>
                  </a:cubicBezTo>
                  <a:lnTo>
                    <a:pt x="3411" y="1405"/>
                  </a:lnTo>
                  <a:lnTo>
                    <a:pt x="3411" y="1405"/>
                  </a:lnTo>
                  <a:lnTo>
                    <a:pt x="3407" y="1402"/>
                  </a:lnTo>
                  <a:lnTo>
                    <a:pt x="3407" y="1402"/>
                  </a:lnTo>
                  <a:cubicBezTo>
                    <a:pt x="3411" y="1405"/>
                    <a:pt x="3411" y="1408"/>
                    <a:pt x="3414" y="1412"/>
                  </a:cubicBezTo>
                  <a:cubicBezTo>
                    <a:pt x="3427" y="1435"/>
                    <a:pt x="3444" y="1455"/>
                    <a:pt x="3457" y="1475"/>
                  </a:cubicBezTo>
                  <a:cubicBezTo>
                    <a:pt x="3464" y="1492"/>
                    <a:pt x="3474" y="1505"/>
                    <a:pt x="3481" y="1522"/>
                  </a:cubicBezTo>
                  <a:cubicBezTo>
                    <a:pt x="3484" y="1539"/>
                    <a:pt x="3494" y="1555"/>
                    <a:pt x="3497" y="1572"/>
                  </a:cubicBezTo>
                  <a:cubicBezTo>
                    <a:pt x="3511" y="1619"/>
                    <a:pt x="3518" y="1659"/>
                    <a:pt x="3524" y="1692"/>
                  </a:cubicBezTo>
                  <a:cubicBezTo>
                    <a:pt x="3528" y="1719"/>
                    <a:pt x="3531" y="1746"/>
                    <a:pt x="3534" y="1776"/>
                  </a:cubicBezTo>
                  <a:lnTo>
                    <a:pt x="3534" y="1789"/>
                  </a:lnTo>
                  <a:cubicBezTo>
                    <a:pt x="3541" y="1836"/>
                    <a:pt x="3548" y="1876"/>
                    <a:pt x="3548" y="1923"/>
                  </a:cubicBezTo>
                  <a:lnTo>
                    <a:pt x="3548" y="1926"/>
                  </a:lnTo>
                  <a:lnTo>
                    <a:pt x="3548" y="1930"/>
                  </a:lnTo>
                  <a:cubicBezTo>
                    <a:pt x="3548" y="1953"/>
                    <a:pt x="3544" y="1973"/>
                    <a:pt x="3544" y="1993"/>
                  </a:cubicBezTo>
                  <a:cubicBezTo>
                    <a:pt x="3541" y="2010"/>
                    <a:pt x="3541" y="2023"/>
                    <a:pt x="3534" y="2040"/>
                  </a:cubicBezTo>
                  <a:cubicBezTo>
                    <a:pt x="3524" y="2090"/>
                    <a:pt x="3501" y="2140"/>
                    <a:pt x="3484" y="2191"/>
                  </a:cubicBezTo>
                  <a:lnTo>
                    <a:pt x="3474" y="2224"/>
                  </a:lnTo>
                  <a:cubicBezTo>
                    <a:pt x="3457" y="2274"/>
                    <a:pt x="3441" y="2321"/>
                    <a:pt x="3414" y="2381"/>
                  </a:cubicBezTo>
                  <a:lnTo>
                    <a:pt x="3407" y="2398"/>
                  </a:lnTo>
                  <a:lnTo>
                    <a:pt x="3401" y="2411"/>
                  </a:lnTo>
                  <a:cubicBezTo>
                    <a:pt x="3384" y="2458"/>
                    <a:pt x="3364" y="2505"/>
                    <a:pt x="3340" y="2555"/>
                  </a:cubicBezTo>
                  <a:lnTo>
                    <a:pt x="3324" y="2592"/>
                  </a:lnTo>
                  <a:cubicBezTo>
                    <a:pt x="3307" y="2625"/>
                    <a:pt x="3294" y="2662"/>
                    <a:pt x="3277" y="2695"/>
                  </a:cubicBezTo>
                  <a:lnTo>
                    <a:pt x="3277" y="2699"/>
                  </a:lnTo>
                  <a:cubicBezTo>
                    <a:pt x="3257" y="2746"/>
                    <a:pt x="3233" y="2796"/>
                    <a:pt x="3217" y="2846"/>
                  </a:cubicBezTo>
                  <a:cubicBezTo>
                    <a:pt x="3210" y="2859"/>
                    <a:pt x="3207" y="2873"/>
                    <a:pt x="3200" y="2889"/>
                  </a:cubicBezTo>
                  <a:cubicBezTo>
                    <a:pt x="3190" y="2929"/>
                    <a:pt x="3177" y="2966"/>
                    <a:pt x="3160" y="3010"/>
                  </a:cubicBezTo>
                  <a:cubicBezTo>
                    <a:pt x="3146" y="3043"/>
                    <a:pt x="3133" y="3073"/>
                    <a:pt x="3116" y="3100"/>
                  </a:cubicBezTo>
                  <a:cubicBezTo>
                    <a:pt x="3093" y="3143"/>
                    <a:pt x="3063" y="3184"/>
                    <a:pt x="3033" y="3227"/>
                  </a:cubicBezTo>
                  <a:lnTo>
                    <a:pt x="3026" y="3240"/>
                  </a:lnTo>
                  <a:lnTo>
                    <a:pt x="3013" y="3250"/>
                  </a:lnTo>
                  <a:lnTo>
                    <a:pt x="2999" y="3267"/>
                  </a:lnTo>
                  <a:cubicBezTo>
                    <a:pt x="2973" y="3307"/>
                    <a:pt x="2939" y="3347"/>
                    <a:pt x="2909" y="3384"/>
                  </a:cubicBezTo>
                  <a:lnTo>
                    <a:pt x="2889" y="3411"/>
                  </a:lnTo>
                  <a:lnTo>
                    <a:pt x="2866" y="3434"/>
                  </a:lnTo>
                  <a:lnTo>
                    <a:pt x="2859" y="3444"/>
                  </a:lnTo>
                  <a:cubicBezTo>
                    <a:pt x="2856" y="3451"/>
                    <a:pt x="2846" y="3461"/>
                    <a:pt x="2842" y="3464"/>
                  </a:cubicBezTo>
                  <a:lnTo>
                    <a:pt x="2832" y="3474"/>
                  </a:lnTo>
                  <a:cubicBezTo>
                    <a:pt x="2812" y="3494"/>
                    <a:pt x="2795" y="3515"/>
                    <a:pt x="2775" y="3535"/>
                  </a:cubicBezTo>
                  <a:lnTo>
                    <a:pt x="2749" y="3561"/>
                  </a:lnTo>
                  <a:lnTo>
                    <a:pt x="2739" y="3575"/>
                  </a:lnTo>
                  <a:lnTo>
                    <a:pt x="2725" y="3585"/>
                  </a:lnTo>
                  <a:cubicBezTo>
                    <a:pt x="2715" y="3595"/>
                    <a:pt x="2708" y="3598"/>
                    <a:pt x="2698" y="3608"/>
                  </a:cubicBezTo>
                  <a:lnTo>
                    <a:pt x="2658" y="3645"/>
                  </a:lnTo>
                  <a:lnTo>
                    <a:pt x="2622" y="3675"/>
                  </a:lnTo>
                  <a:cubicBezTo>
                    <a:pt x="2608" y="3682"/>
                    <a:pt x="2598" y="3692"/>
                    <a:pt x="2588" y="3698"/>
                  </a:cubicBezTo>
                  <a:lnTo>
                    <a:pt x="2578" y="3708"/>
                  </a:lnTo>
                  <a:cubicBezTo>
                    <a:pt x="2575" y="3708"/>
                    <a:pt x="2571" y="3712"/>
                    <a:pt x="2565" y="3715"/>
                  </a:cubicBezTo>
                  <a:cubicBezTo>
                    <a:pt x="2555" y="3725"/>
                    <a:pt x="2545" y="3732"/>
                    <a:pt x="2538" y="3735"/>
                  </a:cubicBezTo>
                  <a:lnTo>
                    <a:pt x="2444" y="3795"/>
                  </a:lnTo>
                  <a:lnTo>
                    <a:pt x="2397" y="3819"/>
                  </a:lnTo>
                  <a:lnTo>
                    <a:pt x="2354" y="3846"/>
                  </a:lnTo>
                  <a:cubicBezTo>
                    <a:pt x="2337" y="3852"/>
                    <a:pt x="2324" y="3862"/>
                    <a:pt x="2307" y="3869"/>
                  </a:cubicBezTo>
                  <a:lnTo>
                    <a:pt x="2287" y="3879"/>
                  </a:lnTo>
                  <a:lnTo>
                    <a:pt x="2277" y="3882"/>
                  </a:lnTo>
                  <a:lnTo>
                    <a:pt x="2227" y="3909"/>
                  </a:lnTo>
                  <a:lnTo>
                    <a:pt x="2153" y="3946"/>
                  </a:lnTo>
                  <a:lnTo>
                    <a:pt x="2077" y="3983"/>
                  </a:lnTo>
                  <a:lnTo>
                    <a:pt x="1926" y="4060"/>
                  </a:lnTo>
                  <a:lnTo>
                    <a:pt x="1812" y="4110"/>
                  </a:lnTo>
                  <a:lnTo>
                    <a:pt x="1796" y="4116"/>
                  </a:lnTo>
                  <a:cubicBezTo>
                    <a:pt x="1769" y="4130"/>
                    <a:pt x="1729" y="4143"/>
                    <a:pt x="1692" y="4153"/>
                  </a:cubicBezTo>
                  <a:cubicBezTo>
                    <a:pt x="1655" y="4167"/>
                    <a:pt x="1622" y="4177"/>
                    <a:pt x="1592" y="4180"/>
                  </a:cubicBezTo>
                  <a:cubicBezTo>
                    <a:pt x="1572" y="4180"/>
                    <a:pt x="1552" y="4183"/>
                    <a:pt x="1525" y="4183"/>
                  </a:cubicBezTo>
                  <a:lnTo>
                    <a:pt x="1518" y="4183"/>
                  </a:lnTo>
                  <a:cubicBezTo>
                    <a:pt x="1491" y="4183"/>
                    <a:pt x="1475" y="4180"/>
                    <a:pt x="1455" y="4180"/>
                  </a:cubicBezTo>
                  <a:cubicBezTo>
                    <a:pt x="1411" y="4170"/>
                    <a:pt x="1368" y="4167"/>
                    <a:pt x="1324" y="4153"/>
                  </a:cubicBezTo>
                  <a:cubicBezTo>
                    <a:pt x="1284" y="4143"/>
                    <a:pt x="1241" y="4130"/>
                    <a:pt x="1207" y="4116"/>
                  </a:cubicBezTo>
                  <a:cubicBezTo>
                    <a:pt x="1187" y="4110"/>
                    <a:pt x="1167" y="4100"/>
                    <a:pt x="1144" y="4086"/>
                  </a:cubicBezTo>
                  <a:cubicBezTo>
                    <a:pt x="1124" y="4076"/>
                    <a:pt x="1104" y="4063"/>
                    <a:pt x="1087" y="4049"/>
                  </a:cubicBezTo>
                  <a:cubicBezTo>
                    <a:pt x="1043" y="4016"/>
                    <a:pt x="1003" y="3979"/>
                    <a:pt x="967" y="3942"/>
                  </a:cubicBezTo>
                  <a:cubicBezTo>
                    <a:pt x="953" y="3932"/>
                    <a:pt x="940" y="3919"/>
                    <a:pt x="926" y="3909"/>
                  </a:cubicBezTo>
                  <a:cubicBezTo>
                    <a:pt x="876" y="3862"/>
                    <a:pt x="826" y="3829"/>
                    <a:pt x="776" y="3812"/>
                  </a:cubicBezTo>
                  <a:cubicBezTo>
                    <a:pt x="742" y="3802"/>
                    <a:pt x="716" y="3795"/>
                    <a:pt x="676" y="3792"/>
                  </a:cubicBezTo>
                  <a:lnTo>
                    <a:pt x="652" y="3785"/>
                  </a:lnTo>
                  <a:lnTo>
                    <a:pt x="649" y="3785"/>
                  </a:lnTo>
                  <a:cubicBezTo>
                    <a:pt x="625" y="3785"/>
                    <a:pt x="605" y="3782"/>
                    <a:pt x="585" y="3779"/>
                  </a:cubicBezTo>
                  <a:lnTo>
                    <a:pt x="522" y="3765"/>
                  </a:lnTo>
                  <a:cubicBezTo>
                    <a:pt x="502" y="3762"/>
                    <a:pt x="482" y="3752"/>
                    <a:pt x="458" y="3745"/>
                  </a:cubicBezTo>
                  <a:cubicBezTo>
                    <a:pt x="438" y="3742"/>
                    <a:pt x="422" y="3729"/>
                    <a:pt x="401" y="3718"/>
                  </a:cubicBezTo>
                  <a:cubicBezTo>
                    <a:pt x="385" y="3712"/>
                    <a:pt x="375" y="3702"/>
                    <a:pt x="365" y="3695"/>
                  </a:cubicBezTo>
                  <a:cubicBezTo>
                    <a:pt x="355" y="3692"/>
                    <a:pt x="351" y="3685"/>
                    <a:pt x="341" y="3678"/>
                  </a:cubicBezTo>
                  <a:cubicBezTo>
                    <a:pt x="338" y="3668"/>
                    <a:pt x="335" y="3665"/>
                    <a:pt x="331" y="3662"/>
                  </a:cubicBezTo>
                  <a:cubicBezTo>
                    <a:pt x="325" y="3658"/>
                    <a:pt x="321" y="3648"/>
                    <a:pt x="318" y="3645"/>
                  </a:cubicBezTo>
                  <a:cubicBezTo>
                    <a:pt x="315" y="3642"/>
                    <a:pt x="315" y="3632"/>
                    <a:pt x="308" y="3628"/>
                  </a:cubicBezTo>
                  <a:cubicBezTo>
                    <a:pt x="305" y="3618"/>
                    <a:pt x="305" y="3611"/>
                    <a:pt x="301" y="3601"/>
                  </a:cubicBezTo>
                  <a:cubicBezTo>
                    <a:pt x="288" y="3545"/>
                    <a:pt x="274" y="3484"/>
                    <a:pt x="268" y="3428"/>
                  </a:cubicBezTo>
                  <a:lnTo>
                    <a:pt x="264" y="3398"/>
                  </a:lnTo>
                  <a:cubicBezTo>
                    <a:pt x="258" y="3361"/>
                    <a:pt x="251" y="3327"/>
                    <a:pt x="248" y="3291"/>
                  </a:cubicBezTo>
                  <a:cubicBezTo>
                    <a:pt x="248" y="3280"/>
                    <a:pt x="241" y="3277"/>
                    <a:pt x="241" y="3267"/>
                  </a:cubicBezTo>
                  <a:lnTo>
                    <a:pt x="241" y="3264"/>
                  </a:lnTo>
                  <a:lnTo>
                    <a:pt x="241" y="3260"/>
                  </a:lnTo>
                  <a:cubicBezTo>
                    <a:pt x="238" y="3257"/>
                    <a:pt x="238" y="3247"/>
                    <a:pt x="238" y="3244"/>
                  </a:cubicBezTo>
                  <a:lnTo>
                    <a:pt x="238" y="3240"/>
                  </a:lnTo>
                  <a:lnTo>
                    <a:pt x="238" y="3234"/>
                  </a:lnTo>
                  <a:lnTo>
                    <a:pt x="238" y="3224"/>
                  </a:lnTo>
                  <a:lnTo>
                    <a:pt x="224" y="3123"/>
                  </a:lnTo>
                  <a:cubicBezTo>
                    <a:pt x="221" y="3083"/>
                    <a:pt x="221" y="3043"/>
                    <a:pt x="218" y="3006"/>
                  </a:cubicBezTo>
                  <a:cubicBezTo>
                    <a:pt x="214" y="2939"/>
                    <a:pt x="204" y="2866"/>
                    <a:pt x="198" y="2799"/>
                  </a:cubicBezTo>
                  <a:cubicBezTo>
                    <a:pt x="191" y="2756"/>
                    <a:pt x="181" y="2705"/>
                    <a:pt x="164" y="2645"/>
                  </a:cubicBezTo>
                  <a:cubicBezTo>
                    <a:pt x="154" y="2615"/>
                    <a:pt x="151" y="2592"/>
                    <a:pt x="141" y="2565"/>
                  </a:cubicBezTo>
                  <a:cubicBezTo>
                    <a:pt x="137" y="2545"/>
                    <a:pt x="134" y="2522"/>
                    <a:pt x="131" y="2498"/>
                  </a:cubicBezTo>
                  <a:cubicBezTo>
                    <a:pt x="131" y="2475"/>
                    <a:pt x="124" y="2448"/>
                    <a:pt x="124" y="2428"/>
                  </a:cubicBezTo>
                  <a:cubicBezTo>
                    <a:pt x="131" y="2408"/>
                    <a:pt x="131" y="2381"/>
                    <a:pt x="131" y="2361"/>
                  </a:cubicBezTo>
                  <a:cubicBezTo>
                    <a:pt x="131" y="2344"/>
                    <a:pt x="134" y="2331"/>
                    <a:pt x="134" y="2314"/>
                  </a:cubicBezTo>
                  <a:lnTo>
                    <a:pt x="134" y="2304"/>
                  </a:lnTo>
                  <a:cubicBezTo>
                    <a:pt x="137" y="2254"/>
                    <a:pt x="141" y="2211"/>
                    <a:pt x="151" y="2170"/>
                  </a:cubicBezTo>
                  <a:cubicBezTo>
                    <a:pt x="154" y="2137"/>
                    <a:pt x="164" y="2104"/>
                    <a:pt x="171" y="2070"/>
                  </a:cubicBezTo>
                  <a:lnTo>
                    <a:pt x="174" y="2047"/>
                  </a:lnTo>
                  <a:cubicBezTo>
                    <a:pt x="184" y="2020"/>
                    <a:pt x="187" y="1993"/>
                    <a:pt x="198" y="1963"/>
                  </a:cubicBezTo>
                  <a:cubicBezTo>
                    <a:pt x="224" y="1843"/>
                    <a:pt x="248" y="1743"/>
                    <a:pt x="268" y="1646"/>
                  </a:cubicBezTo>
                  <a:cubicBezTo>
                    <a:pt x="271" y="1612"/>
                    <a:pt x="281" y="1579"/>
                    <a:pt x="284" y="1545"/>
                  </a:cubicBezTo>
                  <a:cubicBezTo>
                    <a:pt x="288" y="1535"/>
                    <a:pt x="288" y="1519"/>
                    <a:pt x="291" y="1502"/>
                  </a:cubicBezTo>
                  <a:cubicBezTo>
                    <a:pt x="301" y="1452"/>
                    <a:pt x="315" y="1395"/>
                    <a:pt x="321" y="1345"/>
                  </a:cubicBezTo>
                  <a:cubicBezTo>
                    <a:pt x="331" y="1311"/>
                    <a:pt x="335" y="1274"/>
                    <a:pt x="341" y="1241"/>
                  </a:cubicBezTo>
                  <a:cubicBezTo>
                    <a:pt x="355" y="1177"/>
                    <a:pt x="368" y="1111"/>
                    <a:pt x="381" y="1050"/>
                  </a:cubicBezTo>
                  <a:lnTo>
                    <a:pt x="391" y="990"/>
                  </a:lnTo>
                  <a:cubicBezTo>
                    <a:pt x="405" y="917"/>
                    <a:pt x="418" y="840"/>
                    <a:pt x="435" y="770"/>
                  </a:cubicBezTo>
                  <a:cubicBezTo>
                    <a:pt x="438" y="756"/>
                    <a:pt x="438" y="743"/>
                    <a:pt x="442" y="733"/>
                  </a:cubicBezTo>
                  <a:lnTo>
                    <a:pt x="442" y="736"/>
                  </a:lnTo>
                  <a:cubicBezTo>
                    <a:pt x="442" y="726"/>
                    <a:pt x="448" y="723"/>
                    <a:pt x="448" y="716"/>
                  </a:cubicBezTo>
                  <a:lnTo>
                    <a:pt x="448" y="719"/>
                  </a:lnTo>
                  <a:cubicBezTo>
                    <a:pt x="452" y="709"/>
                    <a:pt x="452" y="699"/>
                    <a:pt x="455" y="686"/>
                  </a:cubicBezTo>
                  <a:lnTo>
                    <a:pt x="455" y="689"/>
                  </a:lnTo>
                  <a:cubicBezTo>
                    <a:pt x="465" y="666"/>
                    <a:pt x="468" y="636"/>
                    <a:pt x="475" y="609"/>
                  </a:cubicBezTo>
                  <a:cubicBezTo>
                    <a:pt x="482" y="589"/>
                    <a:pt x="488" y="569"/>
                    <a:pt x="492" y="549"/>
                  </a:cubicBezTo>
                  <a:cubicBezTo>
                    <a:pt x="492" y="539"/>
                    <a:pt x="498" y="536"/>
                    <a:pt x="498" y="526"/>
                  </a:cubicBezTo>
                  <a:cubicBezTo>
                    <a:pt x="502" y="509"/>
                    <a:pt x="508" y="492"/>
                    <a:pt x="508" y="475"/>
                  </a:cubicBezTo>
                  <a:cubicBezTo>
                    <a:pt x="515" y="459"/>
                    <a:pt x="515" y="442"/>
                    <a:pt x="515" y="425"/>
                  </a:cubicBezTo>
                  <a:cubicBezTo>
                    <a:pt x="515" y="405"/>
                    <a:pt x="518" y="382"/>
                    <a:pt x="518" y="355"/>
                  </a:cubicBezTo>
                  <a:lnTo>
                    <a:pt x="518" y="322"/>
                  </a:lnTo>
                  <a:lnTo>
                    <a:pt x="518" y="302"/>
                  </a:lnTo>
                  <a:cubicBezTo>
                    <a:pt x="515" y="288"/>
                    <a:pt x="515" y="288"/>
                    <a:pt x="505" y="281"/>
                  </a:cubicBezTo>
                  <a:cubicBezTo>
                    <a:pt x="503" y="275"/>
                    <a:pt x="497" y="273"/>
                    <a:pt x="491" y="273"/>
                  </a:cubicBezTo>
                  <a:cubicBezTo>
                    <a:pt x="487" y="273"/>
                    <a:pt x="484" y="274"/>
                    <a:pt x="482" y="275"/>
                  </a:cubicBezTo>
                  <a:cubicBezTo>
                    <a:pt x="472" y="285"/>
                    <a:pt x="472" y="298"/>
                    <a:pt x="485" y="298"/>
                  </a:cubicBezTo>
                  <a:lnTo>
                    <a:pt x="488" y="298"/>
                  </a:lnTo>
                  <a:lnTo>
                    <a:pt x="488" y="302"/>
                  </a:lnTo>
                  <a:lnTo>
                    <a:pt x="488" y="305"/>
                  </a:lnTo>
                  <a:cubicBezTo>
                    <a:pt x="485" y="335"/>
                    <a:pt x="485" y="358"/>
                    <a:pt x="482" y="388"/>
                  </a:cubicBezTo>
                  <a:cubicBezTo>
                    <a:pt x="482" y="402"/>
                    <a:pt x="475" y="415"/>
                    <a:pt x="475" y="425"/>
                  </a:cubicBezTo>
                  <a:cubicBezTo>
                    <a:pt x="472" y="442"/>
                    <a:pt x="472" y="465"/>
                    <a:pt x="468" y="482"/>
                  </a:cubicBezTo>
                  <a:cubicBezTo>
                    <a:pt x="458" y="519"/>
                    <a:pt x="448" y="556"/>
                    <a:pt x="435" y="592"/>
                  </a:cubicBezTo>
                  <a:cubicBezTo>
                    <a:pt x="418" y="639"/>
                    <a:pt x="401" y="686"/>
                    <a:pt x="388" y="733"/>
                  </a:cubicBezTo>
                  <a:cubicBezTo>
                    <a:pt x="371" y="786"/>
                    <a:pt x="355" y="840"/>
                    <a:pt x="341" y="893"/>
                  </a:cubicBezTo>
                  <a:cubicBezTo>
                    <a:pt x="318" y="990"/>
                    <a:pt x="298" y="1091"/>
                    <a:pt x="271" y="1191"/>
                  </a:cubicBezTo>
                  <a:lnTo>
                    <a:pt x="271" y="1188"/>
                  </a:lnTo>
                  <a:cubicBezTo>
                    <a:pt x="248" y="1284"/>
                    <a:pt x="221" y="1385"/>
                    <a:pt x="201" y="1478"/>
                  </a:cubicBezTo>
                  <a:cubicBezTo>
                    <a:pt x="191" y="1512"/>
                    <a:pt x="187" y="1545"/>
                    <a:pt x="181" y="1579"/>
                  </a:cubicBezTo>
                  <a:lnTo>
                    <a:pt x="167" y="1629"/>
                  </a:lnTo>
                  <a:cubicBezTo>
                    <a:pt x="164" y="1656"/>
                    <a:pt x="154" y="1679"/>
                    <a:pt x="151" y="1706"/>
                  </a:cubicBezTo>
                  <a:cubicBezTo>
                    <a:pt x="141" y="1726"/>
                    <a:pt x="137" y="1746"/>
                    <a:pt x="134" y="1769"/>
                  </a:cubicBezTo>
                  <a:lnTo>
                    <a:pt x="134" y="1773"/>
                  </a:lnTo>
                  <a:cubicBezTo>
                    <a:pt x="114" y="1853"/>
                    <a:pt x="97" y="1920"/>
                    <a:pt x="80" y="1980"/>
                  </a:cubicBezTo>
                  <a:lnTo>
                    <a:pt x="74" y="1997"/>
                  </a:lnTo>
                  <a:cubicBezTo>
                    <a:pt x="54" y="2063"/>
                    <a:pt x="37" y="2137"/>
                    <a:pt x="24" y="2204"/>
                  </a:cubicBezTo>
                  <a:cubicBezTo>
                    <a:pt x="17" y="2254"/>
                    <a:pt x="7" y="2308"/>
                    <a:pt x="4" y="2358"/>
                  </a:cubicBezTo>
                  <a:lnTo>
                    <a:pt x="4" y="2374"/>
                  </a:lnTo>
                  <a:cubicBezTo>
                    <a:pt x="4" y="2394"/>
                    <a:pt x="0" y="2415"/>
                    <a:pt x="0" y="2438"/>
                  </a:cubicBezTo>
                  <a:cubicBezTo>
                    <a:pt x="0" y="2461"/>
                    <a:pt x="4" y="2491"/>
                    <a:pt x="4" y="2522"/>
                  </a:cubicBezTo>
                  <a:cubicBezTo>
                    <a:pt x="4" y="2528"/>
                    <a:pt x="7" y="2538"/>
                    <a:pt x="7" y="2545"/>
                  </a:cubicBezTo>
                  <a:lnTo>
                    <a:pt x="7" y="2558"/>
                  </a:lnTo>
                  <a:cubicBezTo>
                    <a:pt x="7" y="2572"/>
                    <a:pt x="7" y="2578"/>
                    <a:pt x="14" y="2592"/>
                  </a:cubicBezTo>
                  <a:lnTo>
                    <a:pt x="17" y="2605"/>
                  </a:lnTo>
                  <a:cubicBezTo>
                    <a:pt x="20" y="2625"/>
                    <a:pt x="30" y="2645"/>
                    <a:pt x="34" y="2665"/>
                  </a:cubicBezTo>
                  <a:lnTo>
                    <a:pt x="37" y="2682"/>
                  </a:lnTo>
                  <a:cubicBezTo>
                    <a:pt x="40" y="2709"/>
                    <a:pt x="50" y="2729"/>
                    <a:pt x="54" y="2756"/>
                  </a:cubicBezTo>
                  <a:cubicBezTo>
                    <a:pt x="57" y="2776"/>
                    <a:pt x="64" y="2799"/>
                    <a:pt x="67" y="2826"/>
                  </a:cubicBezTo>
                  <a:cubicBezTo>
                    <a:pt x="70" y="2873"/>
                    <a:pt x="74" y="2916"/>
                    <a:pt x="80" y="2960"/>
                  </a:cubicBezTo>
                  <a:cubicBezTo>
                    <a:pt x="80" y="2976"/>
                    <a:pt x="84" y="2993"/>
                    <a:pt x="84" y="3010"/>
                  </a:cubicBezTo>
                  <a:cubicBezTo>
                    <a:pt x="84" y="3040"/>
                    <a:pt x="84" y="3063"/>
                    <a:pt x="87" y="3093"/>
                  </a:cubicBezTo>
                  <a:cubicBezTo>
                    <a:pt x="91" y="3147"/>
                    <a:pt x="101" y="3194"/>
                    <a:pt x="104" y="3234"/>
                  </a:cubicBezTo>
                  <a:cubicBezTo>
                    <a:pt x="107" y="3267"/>
                    <a:pt x="117" y="3307"/>
                    <a:pt x="121" y="3344"/>
                  </a:cubicBezTo>
                  <a:lnTo>
                    <a:pt x="124" y="3377"/>
                  </a:lnTo>
                  <a:lnTo>
                    <a:pt x="131" y="3398"/>
                  </a:lnTo>
                  <a:lnTo>
                    <a:pt x="134" y="3418"/>
                  </a:lnTo>
                  <a:lnTo>
                    <a:pt x="134" y="3424"/>
                  </a:lnTo>
                  <a:lnTo>
                    <a:pt x="134" y="3428"/>
                  </a:lnTo>
                  <a:lnTo>
                    <a:pt x="137" y="3448"/>
                  </a:lnTo>
                  <a:lnTo>
                    <a:pt x="137" y="3451"/>
                  </a:lnTo>
                  <a:lnTo>
                    <a:pt x="137" y="3458"/>
                  </a:lnTo>
                  <a:lnTo>
                    <a:pt x="137" y="3461"/>
                  </a:lnTo>
                  <a:lnTo>
                    <a:pt x="137" y="3464"/>
                  </a:lnTo>
                  <a:cubicBezTo>
                    <a:pt x="141" y="3468"/>
                    <a:pt x="141" y="3478"/>
                    <a:pt x="141" y="3481"/>
                  </a:cubicBezTo>
                  <a:cubicBezTo>
                    <a:pt x="141" y="3501"/>
                    <a:pt x="147" y="3525"/>
                    <a:pt x="151" y="3545"/>
                  </a:cubicBezTo>
                  <a:lnTo>
                    <a:pt x="151" y="3551"/>
                  </a:lnTo>
                  <a:cubicBezTo>
                    <a:pt x="154" y="3575"/>
                    <a:pt x="157" y="3598"/>
                    <a:pt x="164" y="3618"/>
                  </a:cubicBezTo>
                  <a:lnTo>
                    <a:pt x="167" y="3628"/>
                  </a:lnTo>
                  <a:cubicBezTo>
                    <a:pt x="171" y="3645"/>
                    <a:pt x="174" y="3662"/>
                    <a:pt x="184" y="3678"/>
                  </a:cubicBezTo>
                  <a:cubicBezTo>
                    <a:pt x="198" y="3712"/>
                    <a:pt x="214" y="3742"/>
                    <a:pt x="234" y="3762"/>
                  </a:cubicBezTo>
                  <a:cubicBezTo>
                    <a:pt x="254" y="3785"/>
                    <a:pt x="284" y="3812"/>
                    <a:pt x="315" y="3829"/>
                  </a:cubicBezTo>
                  <a:cubicBezTo>
                    <a:pt x="331" y="3839"/>
                    <a:pt x="341" y="3849"/>
                    <a:pt x="365" y="3856"/>
                  </a:cubicBezTo>
                  <a:cubicBezTo>
                    <a:pt x="385" y="3869"/>
                    <a:pt x="408" y="3879"/>
                    <a:pt x="432" y="3886"/>
                  </a:cubicBezTo>
                  <a:lnTo>
                    <a:pt x="438" y="3889"/>
                  </a:lnTo>
                  <a:cubicBezTo>
                    <a:pt x="458" y="3902"/>
                    <a:pt x="485" y="3906"/>
                    <a:pt x="515" y="3916"/>
                  </a:cubicBezTo>
                  <a:lnTo>
                    <a:pt x="525" y="3919"/>
                  </a:lnTo>
                  <a:lnTo>
                    <a:pt x="589" y="3932"/>
                  </a:lnTo>
                  <a:cubicBezTo>
                    <a:pt x="602" y="3932"/>
                    <a:pt x="609" y="3936"/>
                    <a:pt x="622" y="3936"/>
                  </a:cubicBezTo>
                  <a:cubicBezTo>
                    <a:pt x="642" y="3939"/>
                    <a:pt x="669" y="3946"/>
                    <a:pt x="689" y="3949"/>
                  </a:cubicBezTo>
                  <a:cubicBezTo>
                    <a:pt x="702" y="3953"/>
                    <a:pt x="709" y="3956"/>
                    <a:pt x="722" y="3963"/>
                  </a:cubicBezTo>
                  <a:lnTo>
                    <a:pt x="749" y="3973"/>
                  </a:lnTo>
                  <a:cubicBezTo>
                    <a:pt x="756" y="3979"/>
                    <a:pt x="766" y="3986"/>
                    <a:pt x="773" y="3993"/>
                  </a:cubicBezTo>
                  <a:cubicBezTo>
                    <a:pt x="789" y="4003"/>
                    <a:pt x="806" y="4016"/>
                    <a:pt x="823" y="4033"/>
                  </a:cubicBezTo>
                  <a:cubicBezTo>
                    <a:pt x="833" y="4039"/>
                    <a:pt x="843" y="4049"/>
                    <a:pt x="853" y="4063"/>
                  </a:cubicBezTo>
                  <a:cubicBezTo>
                    <a:pt x="910" y="4120"/>
                    <a:pt x="973" y="4183"/>
                    <a:pt x="1043" y="4223"/>
                  </a:cubicBezTo>
                  <a:cubicBezTo>
                    <a:pt x="1084" y="4247"/>
                    <a:pt x="1120" y="4267"/>
                    <a:pt x="1160" y="4280"/>
                  </a:cubicBezTo>
                  <a:cubicBezTo>
                    <a:pt x="1201" y="4294"/>
                    <a:pt x="1241" y="4304"/>
                    <a:pt x="1284" y="4314"/>
                  </a:cubicBezTo>
                  <a:cubicBezTo>
                    <a:pt x="1327" y="4321"/>
                    <a:pt x="1365" y="4327"/>
                    <a:pt x="1406" y="4327"/>
                  </a:cubicBezTo>
                  <a:cubicBezTo>
                    <a:pt x="1436" y="4327"/>
                    <a:pt x="1468" y="4324"/>
                    <a:pt x="1505" y="4317"/>
                  </a:cubicBezTo>
                  <a:cubicBezTo>
                    <a:pt x="1528" y="4317"/>
                    <a:pt x="1555" y="4317"/>
                    <a:pt x="1578" y="4314"/>
                  </a:cubicBezTo>
                  <a:cubicBezTo>
                    <a:pt x="1746" y="4294"/>
                    <a:pt x="1896" y="4203"/>
                    <a:pt x="2043" y="4126"/>
                  </a:cubicBezTo>
                  <a:lnTo>
                    <a:pt x="2056" y="4120"/>
                  </a:lnTo>
                  <a:cubicBezTo>
                    <a:pt x="2140" y="4070"/>
                    <a:pt x="2227" y="4026"/>
                    <a:pt x="2311" y="3976"/>
                  </a:cubicBezTo>
                  <a:lnTo>
                    <a:pt x="2461" y="3886"/>
                  </a:lnTo>
                  <a:lnTo>
                    <a:pt x="2474" y="3879"/>
                  </a:lnTo>
                  <a:cubicBezTo>
                    <a:pt x="2491" y="3866"/>
                    <a:pt x="2504" y="3859"/>
                    <a:pt x="2521" y="3849"/>
                  </a:cubicBezTo>
                  <a:lnTo>
                    <a:pt x="2561" y="3825"/>
                  </a:lnTo>
                  <a:lnTo>
                    <a:pt x="2605" y="3799"/>
                  </a:lnTo>
                  <a:cubicBezTo>
                    <a:pt x="2622" y="3792"/>
                    <a:pt x="2632" y="3779"/>
                    <a:pt x="2648" y="3765"/>
                  </a:cubicBezTo>
                  <a:cubicBezTo>
                    <a:pt x="2658" y="3759"/>
                    <a:pt x="2662" y="3752"/>
                    <a:pt x="2672" y="3749"/>
                  </a:cubicBezTo>
                  <a:cubicBezTo>
                    <a:pt x="2692" y="3735"/>
                    <a:pt x="2708" y="3718"/>
                    <a:pt x="2725" y="3708"/>
                  </a:cubicBezTo>
                  <a:cubicBezTo>
                    <a:pt x="2728" y="3702"/>
                    <a:pt x="2739" y="3698"/>
                    <a:pt x="2742" y="3695"/>
                  </a:cubicBezTo>
                  <a:cubicBezTo>
                    <a:pt x="2755" y="3682"/>
                    <a:pt x="2765" y="3675"/>
                    <a:pt x="2779" y="3662"/>
                  </a:cubicBezTo>
                  <a:lnTo>
                    <a:pt x="2812" y="3628"/>
                  </a:lnTo>
                  <a:lnTo>
                    <a:pt x="2846" y="3595"/>
                  </a:lnTo>
                  <a:cubicBezTo>
                    <a:pt x="2859" y="3581"/>
                    <a:pt x="2872" y="3565"/>
                    <a:pt x="2882" y="3551"/>
                  </a:cubicBezTo>
                  <a:lnTo>
                    <a:pt x="2899" y="3535"/>
                  </a:lnTo>
                  <a:cubicBezTo>
                    <a:pt x="2916" y="3518"/>
                    <a:pt x="2929" y="3501"/>
                    <a:pt x="2946" y="3484"/>
                  </a:cubicBezTo>
                  <a:cubicBezTo>
                    <a:pt x="2989" y="3441"/>
                    <a:pt x="3023" y="3398"/>
                    <a:pt x="3049" y="3361"/>
                  </a:cubicBezTo>
                  <a:cubicBezTo>
                    <a:pt x="3083" y="3317"/>
                    <a:pt x="3116" y="3274"/>
                    <a:pt x="3150" y="3230"/>
                  </a:cubicBezTo>
                  <a:cubicBezTo>
                    <a:pt x="3163" y="3210"/>
                    <a:pt x="3177" y="3194"/>
                    <a:pt x="3190" y="3177"/>
                  </a:cubicBezTo>
                  <a:lnTo>
                    <a:pt x="3197" y="3163"/>
                  </a:lnTo>
                  <a:cubicBezTo>
                    <a:pt x="3230" y="3117"/>
                    <a:pt x="3257" y="3067"/>
                    <a:pt x="3277" y="3016"/>
                  </a:cubicBezTo>
                  <a:lnTo>
                    <a:pt x="3294" y="2973"/>
                  </a:lnTo>
                  <a:lnTo>
                    <a:pt x="3324" y="2896"/>
                  </a:lnTo>
                  <a:cubicBezTo>
                    <a:pt x="3334" y="2863"/>
                    <a:pt x="3350" y="2826"/>
                    <a:pt x="3367" y="2792"/>
                  </a:cubicBezTo>
                  <a:lnTo>
                    <a:pt x="3377" y="2772"/>
                  </a:lnTo>
                  <a:cubicBezTo>
                    <a:pt x="3384" y="2759"/>
                    <a:pt x="3390" y="2742"/>
                    <a:pt x="3397" y="2729"/>
                  </a:cubicBezTo>
                  <a:lnTo>
                    <a:pt x="3417" y="2689"/>
                  </a:lnTo>
                  <a:lnTo>
                    <a:pt x="3431" y="2665"/>
                  </a:lnTo>
                  <a:cubicBezTo>
                    <a:pt x="3441" y="2649"/>
                    <a:pt x="3447" y="2639"/>
                    <a:pt x="3457" y="2622"/>
                  </a:cubicBezTo>
                  <a:lnTo>
                    <a:pt x="3481" y="2572"/>
                  </a:lnTo>
                  <a:lnTo>
                    <a:pt x="3491" y="2548"/>
                  </a:lnTo>
                  <a:cubicBezTo>
                    <a:pt x="3511" y="2512"/>
                    <a:pt x="3531" y="2471"/>
                    <a:pt x="3551" y="2428"/>
                  </a:cubicBezTo>
                  <a:lnTo>
                    <a:pt x="3574" y="2381"/>
                  </a:lnTo>
                  <a:cubicBezTo>
                    <a:pt x="3584" y="2354"/>
                    <a:pt x="3601" y="2321"/>
                    <a:pt x="3615" y="2287"/>
                  </a:cubicBezTo>
                  <a:lnTo>
                    <a:pt x="3665" y="2160"/>
                  </a:lnTo>
                  <a:lnTo>
                    <a:pt x="3678" y="2124"/>
                  </a:lnTo>
                  <a:cubicBezTo>
                    <a:pt x="3701" y="2060"/>
                    <a:pt x="3715" y="2007"/>
                    <a:pt x="3715" y="1946"/>
                  </a:cubicBezTo>
                  <a:cubicBezTo>
                    <a:pt x="3715" y="1913"/>
                    <a:pt x="3715" y="1876"/>
                    <a:pt x="3711" y="1839"/>
                  </a:cubicBezTo>
                  <a:lnTo>
                    <a:pt x="3708" y="1819"/>
                  </a:lnTo>
                  <a:lnTo>
                    <a:pt x="3701" y="1796"/>
                  </a:lnTo>
                  <a:cubicBezTo>
                    <a:pt x="3691" y="1712"/>
                    <a:pt x="3678" y="1656"/>
                    <a:pt x="3665" y="1595"/>
                  </a:cubicBezTo>
                  <a:cubicBezTo>
                    <a:pt x="3658" y="1559"/>
                    <a:pt x="3648" y="1522"/>
                    <a:pt x="3631" y="1485"/>
                  </a:cubicBezTo>
                  <a:cubicBezTo>
                    <a:pt x="3615" y="1445"/>
                    <a:pt x="3598" y="1418"/>
                    <a:pt x="3581" y="1388"/>
                  </a:cubicBezTo>
                  <a:cubicBezTo>
                    <a:pt x="3574" y="1385"/>
                    <a:pt x="3568" y="1375"/>
                    <a:pt x="3564" y="1368"/>
                  </a:cubicBezTo>
                  <a:cubicBezTo>
                    <a:pt x="3544" y="1338"/>
                    <a:pt x="3524" y="1311"/>
                    <a:pt x="3501" y="1284"/>
                  </a:cubicBezTo>
                  <a:lnTo>
                    <a:pt x="3491" y="1268"/>
                  </a:lnTo>
                  <a:cubicBezTo>
                    <a:pt x="3447" y="1218"/>
                    <a:pt x="3414" y="1177"/>
                    <a:pt x="3377" y="1144"/>
                  </a:cubicBezTo>
                  <a:lnTo>
                    <a:pt x="3314" y="1094"/>
                  </a:lnTo>
                  <a:cubicBezTo>
                    <a:pt x="3310" y="1094"/>
                    <a:pt x="3310" y="1091"/>
                    <a:pt x="3307" y="1091"/>
                  </a:cubicBezTo>
                  <a:cubicBezTo>
                    <a:pt x="3294" y="1084"/>
                    <a:pt x="3284" y="1074"/>
                    <a:pt x="3273" y="1067"/>
                  </a:cubicBezTo>
                  <a:cubicBezTo>
                    <a:pt x="3263" y="1060"/>
                    <a:pt x="3257" y="1054"/>
                    <a:pt x="3247" y="1050"/>
                  </a:cubicBezTo>
                  <a:cubicBezTo>
                    <a:pt x="3223" y="1034"/>
                    <a:pt x="3197" y="1020"/>
                    <a:pt x="3173" y="1004"/>
                  </a:cubicBezTo>
                  <a:cubicBezTo>
                    <a:pt x="3146" y="987"/>
                    <a:pt x="3126" y="974"/>
                    <a:pt x="3100" y="960"/>
                  </a:cubicBezTo>
                  <a:cubicBezTo>
                    <a:pt x="3093" y="957"/>
                    <a:pt x="3090" y="953"/>
                    <a:pt x="3080" y="950"/>
                  </a:cubicBezTo>
                  <a:cubicBezTo>
                    <a:pt x="3049" y="927"/>
                    <a:pt x="3016" y="910"/>
                    <a:pt x="2983" y="893"/>
                  </a:cubicBezTo>
                  <a:lnTo>
                    <a:pt x="2959" y="883"/>
                  </a:lnTo>
                  <a:cubicBezTo>
                    <a:pt x="2946" y="873"/>
                    <a:pt x="2932" y="870"/>
                    <a:pt x="2916" y="860"/>
                  </a:cubicBezTo>
                  <a:lnTo>
                    <a:pt x="2892" y="850"/>
                  </a:lnTo>
                  <a:cubicBezTo>
                    <a:pt x="2882" y="843"/>
                    <a:pt x="2879" y="840"/>
                    <a:pt x="2872" y="836"/>
                  </a:cubicBezTo>
                  <a:cubicBezTo>
                    <a:pt x="2859" y="826"/>
                    <a:pt x="2842" y="823"/>
                    <a:pt x="2829" y="816"/>
                  </a:cubicBezTo>
                  <a:lnTo>
                    <a:pt x="2799" y="803"/>
                  </a:lnTo>
                  <a:cubicBezTo>
                    <a:pt x="2759" y="786"/>
                    <a:pt x="2722" y="770"/>
                    <a:pt x="2678" y="753"/>
                  </a:cubicBezTo>
                  <a:lnTo>
                    <a:pt x="2645" y="739"/>
                  </a:lnTo>
                  <a:lnTo>
                    <a:pt x="2625" y="733"/>
                  </a:lnTo>
                  <a:lnTo>
                    <a:pt x="2615" y="726"/>
                  </a:lnTo>
                  <a:cubicBezTo>
                    <a:pt x="2611" y="726"/>
                    <a:pt x="2605" y="723"/>
                    <a:pt x="2598" y="723"/>
                  </a:cubicBezTo>
                  <a:lnTo>
                    <a:pt x="2555" y="709"/>
                  </a:lnTo>
                  <a:lnTo>
                    <a:pt x="2515" y="699"/>
                  </a:lnTo>
                  <a:cubicBezTo>
                    <a:pt x="2461" y="683"/>
                    <a:pt x="2411" y="666"/>
                    <a:pt x="2357" y="649"/>
                  </a:cubicBezTo>
                  <a:cubicBezTo>
                    <a:pt x="2324" y="636"/>
                    <a:pt x="2287" y="626"/>
                    <a:pt x="2247" y="616"/>
                  </a:cubicBezTo>
                  <a:lnTo>
                    <a:pt x="2207" y="602"/>
                  </a:lnTo>
                  <a:lnTo>
                    <a:pt x="2147" y="586"/>
                  </a:lnTo>
                  <a:cubicBezTo>
                    <a:pt x="2120" y="576"/>
                    <a:pt x="2087" y="566"/>
                    <a:pt x="2053" y="556"/>
                  </a:cubicBezTo>
                  <a:cubicBezTo>
                    <a:pt x="1986" y="536"/>
                    <a:pt x="1919" y="509"/>
                    <a:pt x="1836" y="475"/>
                  </a:cubicBezTo>
                  <a:lnTo>
                    <a:pt x="1809" y="465"/>
                  </a:lnTo>
                  <a:cubicBezTo>
                    <a:pt x="1759" y="442"/>
                    <a:pt x="1719" y="425"/>
                    <a:pt x="1675" y="405"/>
                  </a:cubicBezTo>
                  <a:cubicBezTo>
                    <a:pt x="1612" y="382"/>
                    <a:pt x="1555" y="348"/>
                    <a:pt x="1511" y="322"/>
                  </a:cubicBezTo>
                  <a:cubicBezTo>
                    <a:pt x="1508" y="322"/>
                    <a:pt x="1508" y="318"/>
                    <a:pt x="1505" y="318"/>
                  </a:cubicBezTo>
                  <a:cubicBezTo>
                    <a:pt x="1485" y="308"/>
                    <a:pt x="1468" y="298"/>
                    <a:pt x="1445" y="285"/>
                  </a:cubicBezTo>
                  <a:cubicBezTo>
                    <a:pt x="1441" y="281"/>
                    <a:pt x="1435" y="275"/>
                    <a:pt x="1425" y="271"/>
                  </a:cubicBezTo>
                  <a:cubicBezTo>
                    <a:pt x="1408" y="265"/>
                    <a:pt x="1394" y="255"/>
                    <a:pt x="1384" y="248"/>
                  </a:cubicBezTo>
                  <a:lnTo>
                    <a:pt x="1344" y="221"/>
                  </a:lnTo>
                  <a:cubicBezTo>
                    <a:pt x="1321" y="205"/>
                    <a:pt x="1291" y="188"/>
                    <a:pt x="1267" y="171"/>
                  </a:cubicBezTo>
                  <a:cubicBezTo>
                    <a:pt x="1224" y="148"/>
                    <a:pt x="1184" y="121"/>
                    <a:pt x="1137" y="98"/>
                  </a:cubicBezTo>
                  <a:cubicBezTo>
                    <a:pt x="1110" y="84"/>
                    <a:pt x="1087" y="67"/>
                    <a:pt x="1060" y="54"/>
                  </a:cubicBezTo>
                  <a:cubicBezTo>
                    <a:pt x="1040" y="47"/>
                    <a:pt x="1020" y="34"/>
                    <a:pt x="993" y="24"/>
                  </a:cubicBezTo>
                  <a:cubicBezTo>
                    <a:pt x="970" y="17"/>
                    <a:pt x="943" y="7"/>
                    <a:pt x="920" y="4"/>
                  </a:cubicBezTo>
                  <a:cubicBezTo>
                    <a:pt x="906" y="4"/>
                    <a:pt x="890" y="1"/>
                    <a:pt x="87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7"/>
            <p:cNvSpPr/>
            <p:nvPr/>
          </p:nvSpPr>
          <p:spPr>
            <a:xfrm>
              <a:off x="4334123" y="3314420"/>
              <a:ext cx="663" cy="627"/>
            </a:xfrm>
            <a:custGeom>
              <a:avLst/>
              <a:gdLst/>
              <a:ahLst/>
              <a:cxnLst/>
              <a:rect l="l" t="t" r="r" b="b"/>
              <a:pathLst>
                <a:path w="18" h="17" extrusionOk="0">
                  <a:moveTo>
                    <a:pt x="7" y="0"/>
                  </a:moveTo>
                  <a:cubicBezTo>
                    <a:pt x="4" y="0"/>
                    <a:pt x="1" y="7"/>
                    <a:pt x="1" y="10"/>
                  </a:cubicBezTo>
                  <a:cubicBezTo>
                    <a:pt x="1" y="14"/>
                    <a:pt x="4" y="17"/>
                    <a:pt x="7" y="17"/>
                  </a:cubicBezTo>
                  <a:cubicBezTo>
                    <a:pt x="14" y="17"/>
                    <a:pt x="17" y="14"/>
                    <a:pt x="17" y="10"/>
                  </a:cubicBezTo>
                  <a:cubicBezTo>
                    <a:pt x="17" y="7"/>
                    <a:pt x="14" y="0"/>
                    <a:pt x="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7"/>
            <p:cNvSpPr/>
            <p:nvPr/>
          </p:nvSpPr>
          <p:spPr>
            <a:xfrm>
              <a:off x="4400280" y="3209525"/>
              <a:ext cx="106666" cy="149789"/>
            </a:xfrm>
            <a:custGeom>
              <a:avLst/>
              <a:gdLst/>
              <a:ahLst/>
              <a:cxnLst/>
              <a:rect l="l" t="t" r="r" b="b"/>
              <a:pathLst>
                <a:path w="2894" h="4064" extrusionOk="0">
                  <a:moveTo>
                    <a:pt x="1793" y="1"/>
                  </a:moveTo>
                  <a:cubicBezTo>
                    <a:pt x="1783" y="1"/>
                    <a:pt x="1770" y="4"/>
                    <a:pt x="1756" y="11"/>
                  </a:cubicBezTo>
                  <a:cubicBezTo>
                    <a:pt x="1756" y="11"/>
                    <a:pt x="1753" y="14"/>
                    <a:pt x="1750" y="14"/>
                  </a:cubicBezTo>
                  <a:lnTo>
                    <a:pt x="1673" y="51"/>
                  </a:lnTo>
                  <a:cubicBezTo>
                    <a:pt x="1626" y="81"/>
                    <a:pt x="1589" y="121"/>
                    <a:pt x="1556" y="165"/>
                  </a:cubicBezTo>
                  <a:cubicBezTo>
                    <a:pt x="1539" y="185"/>
                    <a:pt x="1522" y="212"/>
                    <a:pt x="1506" y="232"/>
                  </a:cubicBezTo>
                  <a:cubicBezTo>
                    <a:pt x="1489" y="255"/>
                    <a:pt x="1475" y="282"/>
                    <a:pt x="1459" y="305"/>
                  </a:cubicBezTo>
                  <a:cubicBezTo>
                    <a:pt x="1442" y="329"/>
                    <a:pt x="1432" y="352"/>
                    <a:pt x="1419" y="372"/>
                  </a:cubicBezTo>
                  <a:cubicBezTo>
                    <a:pt x="1409" y="389"/>
                    <a:pt x="1402" y="402"/>
                    <a:pt x="1392" y="415"/>
                  </a:cubicBezTo>
                  <a:cubicBezTo>
                    <a:pt x="1385" y="422"/>
                    <a:pt x="1382" y="432"/>
                    <a:pt x="1375" y="439"/>
                  </a:cubicBezTo>
                  <a:cubicBezTo>
                    <a:pt x="1372" y="449"/>
                    <a:pt x="1372" y="452"/>
                    <a:pt x="1372" y="462"/>
                  </a:cubicBezTo>
                  <a:cubicBezTo>
                    <a:pt x="1374" y="469"/>
                    <a:pt x="1380" y="474"/>
                    <a:pt x="1387" y="474"/>
                  </a:cubicBezTo>
                  <a:cubicBezTo>
                    <a:pt x="1391" y="474"/>
                    <a:pt x="1395" y="472"/>
                    <a:pt x="1399" y="469"/>
                  </a:cubicBezTo>
                  <a:cubicBezTo>
                    <a:pt x="1405" y="466"/>
                    <a:pt x="1405" y="462"/>
                    <a:pt x="1409" y="452"/>
                  </a:cubicBezTo>
                  <a:cubicBezTo>
                    <a:pt x="1415" y="449"/>
                    <a:pt x="1419" y="439"/>
                    <a:pt x="1422" y="432"/>
                  </a:cubicBezTo>
                  <a:cubicBezTo>
                    <a:pt x="1422" y="429"/>
                    <a:pt x="1425" y="422"/>
                    <a:pt x="1425" y="422"/>
                  </a:cubicBezTo>
                  <a:cubicBezTo>
                    <a:pt x="1432" y="419"/>
                    <a:pt x="1432" y="415"/>
                    <a:pt x="1435" y="412"/>
                  </a:cubicBezTo>
                  <a:cubicBezTo>
                    <a:pt x="1439" y="405"/>
                    <a:pt x="1439" y="399"/>
                    <a:pt x="1442" y="395"/>
                  </a:cubicBezTo>
                  <a:cubicBezTo>
                    <a:pt x="1469" y="355"/>
                    <a:pt x="1489" y="319"/>
                    <a:pt x="1516" y="285"/>
                  </a:cubicBezTo>
                  <a:cubicBezTo>
                    <a:pt x="1526" y="272"/>
                    <a:pt x="1536" y="265"/>
                    <a:pt x="1542" y="252"/>
                  </a:cubicBezTo>
                  <a:cubicBezTo>
                    <a:pt x="1559" y="232"/>
                    <a:pt x="1582" y="205"/>
                    <a:pt x="1602" y="185"/>
                  </a:cubicBezTo>
                  <a:cubicBezTo>
                    <a:pt x="1623" y="165"/>
                    <a:pt x="1636" y="151"/>
                    <a:pt x="1653" y="138"/>
                  </a:cubicBezTo>
                  <a:cubicBezTo>
                    <a:pt x="1669" y="128"/>
                    <a:pt x="1683" y="118"/>
                    <a:pt x="1693" y="111"/>
                  </a:cubicBezTo>
                  <a:lnTo>
                    <a:pt x="1743" y="84"/>
                  </a:lnTo>
                  <a:lnTo>
                    <a:pt x="1783" y="71"/>
                  </a:lnTo>
                  <a:cubicBezTo>
                    <a:pt x="1790" y="71"/>
                    <a:pt x="1793" y="68"/>
                    <a:pt x="1803" y="68"/>
                  </a:cubicBezTo>
                  <a:cubicBezTo>
                    <a:pt x="1810" y="64"/>
                    <a:pt x="1816" y="64"/>
                    <a:pt x="1823" y="64"/>
                  </a:cubicBezTo>
                  <a:lnTo>
                    <a:pt x="1840" y="64"/>
                  </a:lnTo>
                  <a:cubicBezTo>
                    <a:pt x="1843" y="68"/>
                    <a:pt x="1850" y="68"/>
                    <a:pt x="1853" y="68"/>
                  </a:cubicBezTo>
                  <a:lnTo>
                    <a:pt x="1857" y="68"/>
                  </a:lnTo>
                  <a:cubicBezTo>
                    <a:pt x="1877" y="78"/>
                    <a:pt x="1900" y="88"/>
                    <a:pt x="1917" y="98"/>
                  </a:cubicBezTo>
                  <a:lnTo>
                    <a:pt x="1923" y="101"/>
                  </a:lnTo>
                  <a:cubicBezTo>
                    <a:pt x="1974" y="135"/>
                    <a:pt x="2020" y="165"/>
                    <a:pt x="2067" y="198"/>
                  </a:cubicBezTo>
                  <a:cubicBezTo>
                    <a:pt x="2071" y="202"/>
                    <a:pt x="2077" y="205"/>
                    <a:pt x="2084" y="212"/>
                  </a:cubicBezTo>
                  <a:lnTo>
                    <a:pt x="2094" y="218"/>
                  </a:lnTo>
                  <a:cubicBezTo>
                    <a:pt x="2121" y="235"/>
                    <a:pt x="2144" y="255"/>
                    <a:pt x="2171" y="282"/>
                  </a:cubicBezTo>
                  <a:cubicBezTo>
                    <a:pt x="2204" y="319"/>
                    <a:pt x="2238" y="352"/>
                    <a:pt x="2271" y="395"/>
                  </a:cubicBezTo>
                  <a:cubicBezTo>
                    <a:pt x="2285" y="412"/>
                    <a:pt x="2291" y="429"/>
                    <a:pt x="2305" y="446"/>
                  </a:cubicBezTo>
                  <a:cubicBezTo>
                    <a:pt x="2311" y="456"/>
                    <a:pt x="2321" y="472"/>
                    <a:pt x="2328" y="489"/>
                  </a:cubicBezTo>
                  <a:cubicBezTo>
                    <a:pt x="2335" y="506"/>
                    <a:pt x="2341" y="519"/>
                    <a:pt x="2345" y="536"/>
                  </a:cubicBezTo>
                  <a:cubicBezTo>
                    <a:pt x="2355" y="556"/>
                    <a:pt x="2358" y="583"/>
                    <a:pt x="2361" y="606"/>
                  </a:cubicBezTo>
                  <a:cubicBezTo>
                    <a:pt x="2368" y="639"/>
                    <a:pt x="2371" y="680"/>
                    <a:pt x="2371" y="716"/>
                  </a:cubicBezTo>
                  <a:lnTo>
                    <a:pt x="2371" y="783"/>
                  </a:lnTo>
                  <a:lnTo>
                    <a:pt x="2371" y="830"/>
                  </a:lnTo>
                  <a:lnTo>
                    <a:pt x="2371" y="847"/>
                  </a:lnTo>
                  <a:cubicBezTo>
                    <a:pt x="2371" y="880"/>
                    <a:pt x="2368" y="917"/>
                    <a:pt x="2361" y="950"/>
                  </a:cubicBezTo>
                  <a:lnTo>
                    <a:pt x="2361" y="967"/>
                  </a:lnTo>
                  <a:lnTo>
                    <a:pt x="2358" y="1007"/>
                  </a:lnTo>
                  <a:cubicBezTo>
                    <a:pt x="2355" y="1031"/>
                    <a:pt x="2355" y="1051"/>
                    <a:pt x="2351" y="1071"/>
                  </a:cubicBezTo>
                  <a:lnTo>
                    <a:pt x="2351" y="1067"/>
                  </a:lnTo>
                  <a:cubicBezTo>
                    <a:pt x="2351" y="1091"/>
                    <a:pt x="2345" y="1121"/>
                    <a:pt x="2341" y="1148"/>
                  </a:cubicBezTo>
                  <a:cubicBezTo>
                    <a:pt x="2341" y="1171"/>
                    <a:pt x="2338" y="1201"/>
                    <a:pt x="2335" y="1225"/>
                  </a:cubicBezTo>
                  <a:cubicBezTo>
                    <a:pt x="2328" y="1248"/>
                    <a:pt x="2328" y="1265"/>
                    <a:pt x="2325" y="1285"/>
                  </a:cubicBezTo>
                  <a:lnTo>
                    <a:pt x="2321" y="1315"/>
                  </a:lnTo>
                  <a:lnTo>
                    <a:pt x="2318" y="1338"/>
                  </a:lnTo>
                  <a:cubicBezTo>
                    <a:pt x="2311" y="1372"/>
                    <a:pt x="2308" y="1402"/>
                    <a:pt x="2308" y="1435"/>
                  </a:cubicBezTo>
                  <a:cubicBezTo>
                    <a:pt x="2308" y="1472"/>
                    <a:pt x="2311" y="1509"/>
                    <a:pt x="2318" y="1552"/>
                  </a:cubicBezTo>
                  <a:cubicBezTo>
                    <a:pt x="2325" y="1592"/>
                    <a:pt x="2338" y="1632"/>
                    <a:pt x="2358" y="1666"/>
                  </a:cubicBezTo>
                  <a:cubicBezTo>
                    <a:pt x="2378" y="1699"/>
                    <a:pt x="2402" y="1723"/>
                    <a:pt x="2425" y="1743"/>
                  </a:cubicBezTo>
                  <a:cubicBezTo>
                    <a:pt x="2452" y="1766"/>
                    <a:pt x="2475" y="1786"/>
                    <a:pt x="2502" y="1803"/>
                  </a:cubicBezTo>
                  <a:cubicBezTo>
                    <a:pt x="2522" y="1820"/>
                    <a:pt x="2545" y="1833"/>
                    <a:pt x="2572" y="1850"/>
                  </a:cubicBezTo>
                  <a:cubicBezTo>
                    <a:pt x="2592" y="1860"/>
                    <a:pt x="2619" y="1873"/>
                    <a:pt x="2639" y="1890"/>
                  </a:cubicBezTo>
                  <a:cubicBezTo>
                    <a:pt x="2659" y="1907"/>
                    <a:pt x="2686" y="1927"/>
                    <a:pt x="2706" y="1950"/>
                  </a:cubicBezTo>
                  <a:lnTo>
                    <a:pt x="2719" y="1960"/>
                  </a:lnTo>
                  <a:cubicBezTo>
                    <a:pt x="2736" y="1977"/>
                    <a:pt x="2753" y="1994"/>
                    <a:pt x="2763" y="2010"/>
                  </a:cubicBezTo>
                  <a:cubicBezTo>
                    <a:pt x="2776" y="2024"/>
                    <a:pt x="2786" y="2040"/>
                    <a:pt x="2793" y="2054"/>
                  </a:cubicBezTo>
                  <a:lnTo>
                    <a:pt x="2806" y="2077"/>
                  </a:lnTo>
                  <a:lnTo>
                    <a:pt x="2820" y="2117"/>
                  </a:lnTo>
                  <a:cubicBezTo>
                    <a:pt x="2826" y="2137"/>
                    <a:pt x="2830" y="2157"/>
                    <a:pt x="2836" y="2184"/>
                  </a:cubicBezTo>
                  <a:cubicBezTo>
                    <a:pt x="2843" y="2224"/>
                    <a:pt x="2846" y="2258"/>
                    <a:pt x="2846" y="2294"/>
                  </a:cubicBezTo>
                  <a:lnTo>
                    <a:pt x="2846" y="2345"/>
                  </a:lnTo>
                  <a:cubicBezTo>
                    <a:pt x="2843" y="2371"/>
                    <a:pt x="2840" y="2395"/>
                    <a:pt x="2836" y="2418"/>
                  </a:cubicBezTo>
                  <a:lnTo>
                    <a:pt x="2836" y="2422"/>
                  </a:lnTo>
                  <a:lnTo>
                    <a:pt x="2836" y="2425"/>
                  </a:lnTo>
                  <a:lnTo>
                    <a:pt x="2836" y="2428"/>
                  </a:lnTo>
                  <a:lnTo>
                    <a:pt x="2836" y="2435"/>
                  </a:lnTo>
                  <a:lnTo>
                    <a:pt x="2836" y="2438"/>
                  </a:lnTo>
                  <a:cubicBezTo>
                    <a:pt x="2830" y="2455"/>
                    <a:pt x="2823" y="2472"/>
                    <a:pt x="2820" y="2485"/>
                  </a:cubicBezTo>
                  <a:cubicBezTo>
                    <a:pt x="2813" y="2492"/>
                    <a:pt x="2813" y="2502"/>
                    <a:pt x="2809" y="2508"/>
                  </a:cubicBezTo>
                  <a:cubicBezTo>
                    <a:pt x="2796" y="2539"/>
                    <a:pt x="2789" y="2572"/>
                    <a:pt x="2779" y="2602"/>
                  </a:cubicBezTo>
                  <a:cubicBezTo>
                    <a:pt x="2773" y="2639"/>
                    <a:pt x="2763" y="2676"/>
                    <a:pt x="2759" y="2709"/>
                  </a:cubicBezTo>
                  <a:lnTo>
                    <a:pt x="2759" y="2722"/>
                  </a:lnTo>
                  <a:cubicBezTo>
                    <a:pt x="2753" y="2756"/>
                    <a:pt x="2746" y="2793"/>
                    <a:pt x="2743" y="2829"/>
                  </a:cubicBezTo>
                  <a:cubicBezTo>
                    <a:pt x="2743" y="2846"/>
                    <a:pt x="2739" y="2870"/>
                    <a:pt x="2739" y="2886"/>
                  </a:cubicBezTo>
                  <a:cubicBezTo>
                    <a:pt x="2739" y="2903"/>
                    <a:pt x="2736" y="2923"/>
                    <a:pt x="2736" y="2940"/>
                  </a:cubicBezTo>
                  <a:lnTo>
                    <a:pt x="2736" y="2953"/>
                  </a:lnTo>
                  <a:cubicBezTo>
                    <a:pt x="2736" y="2970"/>
                    <a:pt x="2729" y="2987"/>
                    <a:pt x="2726" y="3003"/>
                  </a:cubicBezTo>
                  <a:cubicBezTo>
                    <a:pt x="2719" y="3030"/>
                    <a:pt x="2709" y="3060"/>
                    <a:pt x="2702" y="3087"/>
                  </a:cubicBezTo>
                  <a:cubicBezTo>
                    <a:pt x="2669" y="3160"/>
                    <a:pt x="2636" y="3231"/>
                    <a:pt x="2592" y="3308"/>
                  </a:cubicBezTo>
                  <a:cubicBezTo>
                    <a:pt x="2575" y="3338"/>
                    <a:pt x="2559" y="3364"/>
                    <a:pt x="2542" y="3391"/>
                  </a:cubicBezTo>
                  <a:lnTo>
                    <a:pt x="2529" y="3411"/>
                  </a:lnTo>
                  <a:cubicBezTo>
                    <a:pt x="2512" y="3441"/>
                    <a:pt x="2495" y="3471"/>
                    <a:pt x="2475" y="3495"/>
                  </a:cubicBezTo>
                  <a:lnTo>
                    <a:pt x="2475" y="3498"/>
                  </a:lnTo>
                  <a:lnTo>
                    <a:pt x="2468" y="3508"/>
                  </a:lnTo>
                  <a:cubicBezTo>
                    <a:pt x="2445" y="3538"/>
                    <a:pt x="2422" y="3565"/>
                    <a:pt x="2398" y="3592"/>
                  </a:cubicBezTo>
                  <a:lnTo>
                    <a:pt x="2385" y="3608"/>
                  </a:lnTo>
                  <a:lnTo>
                    <a:pt x="2368" y="3625"/>
                  </a:lnTo>
                  <a:cubicBezTo>
                    <a:pt x="2355" y="3639"/>
                    <a:pt x="2338" y="3655"/>
                    <a:pt x="2325" y="3672"/>
                  </a:cubicBezTo>
                  <a:cubicBezTo>
                    <a:pt x="2308" y="3689"/>
                    <a:pt x="2298" y="3699"/>
                    <a:pt x="2278" y="3712"/>
                  </a:cubicBezTo>
                  <a:lnTo>
                    <a:pt x="2275" y="3715"/>
                  </a:lnTo>
                  <a:lnTo>
                    <a:pt x="2278" y="3715"/>
                  </a:lnTo>
                  <a:lnTo>
                    <a:pt x="2275" y="3722"/>
                  </a:lnTo>
                  <a:lnTo>
                    <a:pt x="2268" y="3725"/>
                  </a:lnTo>
                  <a:lnTo>
                    <a:pt x="2264" y="3729"/>
                  </a:lnTo>
                  <a:cubicBezTo>
                    <a:pt x="2258" y="3732"/>
                    <a:pt x="2251" y="3739"/>
                    <a:pt x="2248" y="3742"/>
                  </a:cubicBezTo>
                  <a:cubicBezTo>
                    <a:pt x="2218" y="3762"/>
                    <a:pt x="2184" y="3782"/>
                    <a:pt x="2147" y="3809"/>
                  </a:cubicBezTo>
                  <a:cubicBezTo>
                    <a:pt x="2107" y="3832"/>
                    <a:pt x="2071" y="3856"/>
                    <a:pt x="2027" y="3873"/>
                  </a:cubicBezTo>
                  <a:cubicBezTo>
                    <a:pt x="2004" y="3879"/>
                    <a:pt x="1984" y="3889"/>
                    <a:pt x="1957" y="3896"/>
                  </a:cubicBezTo>
                  <a:cubicBezTo>
                    <a:pt x="1927" y="3903"/>
                    <a:pt x="1897" y="3913"/>
                    <a:pt x="1860" y="3916"/>
                  </a:cubicBezTo>
                  <a:cubicBezTo>
                    <a:pt x="1833" y="3923"/>
                    <a:pt x="1800" y="3923"/>
                    <a:pt x="1770" y="3926"/>
                  </a:cubicBezTo>
                  <a:cubicBezTo>
                    <a:pt x="1750" y="3926"/>
                    <a:pt x="1733" y="3926"/>
                    <a:pt x="1713" y="3929"/>
                  </a:cubicBezTo>
                  <a:cubicBezTo>
                    <a:pt x="1673" y="3933"/>
                    <a:pt x="1636" y="3943"/>
                    <a:pt x="1599" y="3946"/>
                  </a:cubicBezTo>
                  <a:lnTo>
                    <a:pt x="1562" y="3949"/>
                  </a:lnTo>
                  <a:cubicBezTo>
                    <a:pt x="1539" y="3953"/>
                    <a:pt x="1506" y="3960"/>
                    <a:pt x="1472" y="3960"/>
                  </a:cubicBezTo>
                  <a:cubicBezTo>
                    <a:pt x="1449" y="3960"/>
                    <a:pt x="1429" y="3960"/>
                    <a:pt x="1402" y="3953"/>
                  </a:cubicBezTo>
                  <a:cubicBezTo>
                    <a:pt x="1385" y="3953"/>
                    <a:pt x="1372" y="3953"/>
                    <a:pt x="1355" y="3949"/>
                  </a:cubicBezTo>
                  <a:cubicBezTo>
                    <a:pt x="1332" y="3946"/>
                    <a:pt x="1312" y="3946"/>
                    <a:pt x="1285" y="3943"/>
                  </a:cubicBezTo>
                  <a:cubicBezTo>
                    <a:pt x="1245" y="3939"/>
                    <a:pt x="1205" y="3933"/>
                    <a:pt x="1168" y="3933"/>
                  </a:cubicBezTo>
                  <a:cubicBezTo>
                    <a:pt x="1094" y="3933"/>
                    <a:pt x="1014" y="3926"/>
                    <a:pt x="944" y="3916"/>
                  </a:cubicBezTo>
                  <a:cubicBezTo>
                    <a:pt x="920" y="3916"/>
                    <a:pt x="900" y="3913"/>
                    <a:pt x="880" y="3909"/>
                  </a:cubicBezTo>
                  <a:cubicBezTo>
                    <a:pt x="867" y="3909"/>
                    <a:pt x="850" y="3906"/>
                    <a:pt x="837" y="3899"/>
                  </a:cubicBezTo>
                  <a:lnTo>
                    <a:pt x="830" y="3896"/>
                  </a:lnTo>
                  <a:cubicBezTo>
                    <a:pt x="787" y="3889"/>
                    <a:pt x="737" y="3873"/>
                    <a:pt x="693" y="3856"/>
                  </a:cubicBezTo>
                  <a:cubicBezTo>
                    <a:pt x="683" y="3849"/>
                    <a:pt x="670" y="3846"/>
                    <a:pt x="663" y="3842"/>
                  </a:cubicBezTo>
                  <a:cubicBezTo>
                    <a:pt x="616" y="3822"/>
                    <a:pt x="566" y="3799"/>
                    <a:pt x="516" y="3792"/>
                  </a:cubicBezTo>
                  <a:cubicBezTo>
                    <a:pt x="486" y="3789"/>
                    <a:pt x="462" y="3782"/>
                    <a:pt x="432" y="3779"/>
                  </a:cubicBezTo>
                  <a:cubicBezTo>
                    <a:pt x="396" y="3776"/>
                    <a:pt x="359" y="3772"/>
                    <a:pt x="325" y="3762"/>
                  </a:cubicBezTo>
                  <a:lnTo>
                    <a:pt x="275" y="3749"/>
                  </a:lnTo>
                  <a:lnTo>
                    <a:pt x="268" y="3749"/>
                  </a:lnTo>
                  <a:cubicBezTo>
                    <a:pt x="252" y="3742"/>
                    <a:pt x="232" y="3729"/>
                    <a:pt x="212" y="3722"/>
                  </a:cubicBezTo>
                  <a:cubicBezTo>
                    <a:pt x="192" y="3709"/>
                    <a:pt x="165" y="3699"/>
                    <a:pt x="141" y="3692"/>
                  </a:cubicBezTo>
                  <a:cubicBezTo>
                    <a:pt x="95" y="3675"/>
                    <a:pt x="48" y="3665"/>
                    <a:pt x="1" y="3649"/>
                  </a:cubicBezTo>
                  <a:lnTo>
                    <a:pt x="1" y="3649"/>
                  </a:lnTo>
                  <a:cubicBezTo>
                    <a:pt x="31" y="3689"/>
                    <a:pt x="65" y="3725"/>
                    <a:pt x="101" y="3756"/>
                  </a:cubicBezTo>
                  <a:cubicBezTo>
                    <a:pt x="125" y="3772"/>
                    <a:pt x="148" y="3789"/>
                    <a:pt x="175" y="3799"/>
                  </a:cubicBezTo>
                  <a:cubicBezTo>
                    <a:pt x="195" y="3809"/>
                    <a:pt x="215" y="3822"/>
                    <a:pt x="235" y="3829"/>
                  </a:cubicBezTo>
                  <a:cubicBezTo>
                    <a:pt x="282" y="3849"/>
                    <a:pt x="332" y="3859"/>
                    <a:pt x="379" y="3866"/>
                  </a:cubicBezTo>
                  <a:cubicBezTo>
                    <a:pt x="426" y="3876"/>
                    <a:pt x="466" y="3883"/>
                    <a:pt x="513" y="3893"/>
                  </a:cubicBezTo>
                  <a:lnTo>
                    <a:pt x="519" y="3893"/>
                  </a:lnTo>
                  <a:lnTo>
                    <a:pt x="559" y="3906"/>
                  </a:lnTo>
                  <a:lnTo>
                    <a:pt x="609" y="3929"/>
                  </a:lnTo>
                  <a:cubicBezTo>
                    <a:pt x="626" y="3939"/>
                    <a:pt x="636" y="3943"/>
                    <a:pt x="653" y="3949"/>
                  </a:cubicBezTo>
                  <a:cubicBezTo>
                    <a:pt x="683" y="3963"/>
                    <a:pt x="716" y="3976"/>
                    <a:pt x="763" y="3990"/>
                  </a:cubicBezTo>
                  <a:lnTo>
                    <a:pt x="767" y="3990"/>
                  </a:lnTo>
                  <a:cubicBezTo>
                    <a:pt x="803" y="3996"/>
                    <a:pt x="837" y="4006"/>
                    <a:pt x="877" y="4013"/>
                  </a:cubicBezTo>
                  <a:cubicBezTo>
                    <a:pt x="914" y="4023"/>
                    <a:pt x="951" y="4023"/>
                    <a:pt x="987" y="4026"/>
                  </a:cubicBezTo>
                  <a:cubicBezTo>
                    <a:pt x="1034" y="4026"/>
                    <a:pt x="1084" y="4030"/>
                    <a:pt x="1131" y="4030"/>
                  </a:cubicBezTo>
                  <a:lnTo>
                    <a:pt x="1235" y="4030"/>
                  </a:lnTo>
                  <a:cubicBezTo>
                    <a:pt x="1255" y="4030"/>
                    <a:pt x="1275" y="4030"/>
                    <a:pt x="1298" y="4033"/>
                  </a:cubicBezTo>
                  <a:lnTo>
                    <a:pt x="1332" y="4033"/>
                  </a:lnTo>
                  <a:cubicBezTo>
                    <a:pt x="1352" y="4033"/>
                    <a:pt x="1372" y="4040"/>
                    <a:pt x="1395" y="4040"/>
                  </a:cubicBezTo>
                  <a:cubicBezTo>
                    <a:pt x="1402" y="4043"/>
                    <a:pt x="1415" y="4043"/>
                    <a:pt x="1365" y="4063"/>
                  </a:cubicBezTo>
                  <a:cubicBezTo>
                    <a:pt x="1382" y="4063"/>
                    <a:pt x="1399" y="4060"/>
                    <a:pt x="1415" y="4060"/>
                  </a:cubicBezTo>
                  <a:cubicBezTo>
                    <a:pt x="1455" y="4056"/>
                    <a:pt x="1492" y="4050"/>
                    <a:pt x="1532" y="4043"/>
                  </a:cubicBezTo>
                  <a:cubicBezTo>
                    <a:pt x="1549" y="4040"/>
                    <a:pt x="1559" y="4040"/>
                    <a:pt x="1576" y="4033"/>
                  </a:cubicBezTo>
                  <a:cubicBezTo>
                    <a:pt x="1586" y="4033"/>
                    <a:pt x="1599" y="4030"/>
                    <a:pt x="1606" y="4030"/>
                  </a:cubicBezTo>
                  <a:cubicBezTo>
                    <a:pt x="1639" y="4026"/>
                    <a:pt x="1676" y="4023"/>
                    <a:pt x="1709" y="4016"/>
                  </a:cubicBezTo>
                  <a:cubicBezTo>
                    <a:pt x="1723" y="4013"/>
                    <a:pt x="1740" y="4013"/>
                    <a:pt x="1753" y="4013"/>
                  </a:cubicBezTo>
                  <a:cubicBezTo>
                    <a:pt x="1786" y="4010"/>
                    <a:pt x="1816" y="4010"/>
                    <a:pt x="1843" y="4006"/>
                  </a:cubicBezTo>
                  <a:cubicBezTo>
                    <a:pt x="1923" y="3996"/>
                    <a:pt x="2010" y="3973"/>
                    <a:pt x="2117" y="3929"/>
                  </a:cubicBezTo>
                  <a:cubicBezTo>
                    <a:pt x="2161" y="3909"/>
                    <a:pt x="2211" y="3889"/>
                    <a:pt x="2261" y="3863"/>
                  </a:cubicBezTo>
                  <a:cubicBezTo>
                    <a:pt x="2288" y="3849"/>
                    <a:pt x="2308" y="3842"/>
                    <a:pt x="2328" y="3829"/>
                  </a:cubicBezTo>
                  <a:lnTo>
                    <a:pt x="2335" y="3826"/>
                  </a:lnTo>
                  <a:cubicBezTo>
                    <a:pt x="2358" y="3812"/>
                    <a:pt x="2385" y="3799"/>
                    <a:pt x="2405" y="3782"/>
                  </a:cubicBezTo>
                  <a:cubicBezTo>
                    <a:pt x="2412" y="3779"/>
                    <a:pt x="2425" y="3772"/>
                    <a:pt x="2435" y="3762"/>
                  </a:cubicBezTo>
                  <a:cubicBezTo>
                    <a:pt x="2445" y="3756"/>
                    <a:pt x="2458" y="3746"/>
                    <a:pt x="2472" y="3732"/>
                  </a:cubicBezTo>
                  <a:cubicBezTo>
                    <a:pt x="2492" y="3715"/>
                    <a:pt x="2512" y="3695"/>
                    <a:pt x="2535" y="3675"/>
                  </a:cubicBezTo>
                  <a:cubicBezTo>
                    <a:pt x="2562" y="3645"/>
                    <a:pt x="2589" y="3608"/>
                    <a:pt x="2609" y="3575"/>
                  </a:cubicBezTo>
                  <a:cubicBezTo>
                    <a:pt x="2619" y="3558"/>
                    <a:pt x="2626" y="3545"/>
                    <a:pt x="2636" y="3528"/>
                  </a:cubicBezTo>
                  <a:cubicBezTo>
                    <a:pt x="2642" y="3515"/>
                    <a:pt x="2646" y="3505"/>
                    <a:pt x="2652" y="3491"/>
                  </a:cubicBezTo>
                  <a:cubicBezTo>
                    <a:pt x="2656" y="3475"/>
                    <a:pt x="2662" y="3461"/>
                    <a:pt x="2669" y="3445"/>
                  </a:cubicBezTo>
                  <a:cubicBezTo>
                    <a:pt x="2689" y="3391"/>
                    <a:pt x="2713" y="3338"/>
                    <a:pt x="2729" y="3281"/>
                  </a:cubicBezTo>
                  <a:cubicBezTo>
                    <a:pt x="2739" y="3257"/>
                    <a:pt x="2746" y="3227"/>
                    <a:pt x="2756" y="3204"/>
                  </a:cubicBezTo>
                  <a:cubicBezTo>
                    <a:pt x="2763" y="3174"/>
                    <a:pt x="2776" y="3144"/>
                    <a:pt x="2779" y="3114"/>
                  </a:cubicBezTo>
                  <a:cubicBezTo>
                    <a:pt x="2786" y="3080"/>
                    <a:pt x="2793" y="3043"/>
                    <a:pt x="2796" y="3010"/>
                  </a:cubicBezTo>
                  <a:cubicBezTo>
                    <a:pt x="2803" y="2970"/>
                    <a:pt x="2803" y="2926"/>
                    <a:pt x="2803" y="2886"/>
                  </a:cubicBezTo>
                  <a:cubicBezTo>
                    <a:pt x="2803" y="2826"/>
                    <a:pt x="2806" y="2773"/>
                    <a:pt x="2809" y="2719"/>
                  </a:cubicBezTo>
                  <a:cubicBezTo>
                    <a:pt x="2813" y="2679"/>
                    <a:pt x="2823" y="2639"/>
                    <a:pt x="2830" y="2602"/>
                  </a:cubicBezTo>
                  <a:cubicBezTo>
                    <a:pt x="2840" y="2575"/>
                    <a:pt x="2846" y="2545"/>
                    <a:pt x="2856" y="2522"/>
                  </a:cubicBezTo>
                  <a:cubicBezTo>
                    <a:pt x="2863" y="2492"/>
                    <a:pt x="2873" y="2468"/>
                    <a:pt x="2876" y="2442"/>
                  </a:cubicBezTo>
                  <a:cubicBezTo>
                    <a:pt x="2886" y="2408"/>
                    <a:pt x="2893" y="2371"/>
                    <a:pt x="2893" y="2335"/>
                  </a:cubicBezTo>
                  <a:cubicBezTo>
                    <a:pt x="2893" y="2308"/>
                    <a:pt x="2893" y="2278"/>
                    <a:pt x="2890" y="2254"/>
                  </a:cubicBezTo>
                  <a:cubicBezTo>
                    <a:pt x="2880" y="2204"/>
                    <a:pt x="2876" y="2154"/>
                    <a:pt x="2860" y="2104"/>
                  </a:cubicBezTo>
                  <a:cubicBezTo>
                    <a:pt x="2846" y="2054"/>
                    <a:pt x="2820" y="2007"/>
                    <a:pt x="2779" y="1967"/>
                  </a:cubicBezTo>
                  <a:cubicBezTo>
                    <a:pt x="2746" y="1923"/>
                    <a:pt x="2706" y="1887"/>
                    <a:pt x="2662" y="1853"/>
                  </a:cubicBezTo>
                  <a:cubicBezTo>
                    <a:pt x="2622" y="1820"/>
                    <a:pt x="2572" y="1793"/>
                    <a:pt x="2525" y="1760"/>
                  </a:cubicBezTo>
                  <a:cubicBezTo>
                    <a:pt x="2502" y="1739"/>
                    <a:pt x="2472" y="1719"/>
                    <a:pt x="2445" y="1693"/>
                  </a:cubicBezTo>
                  <a:cubicBezTo>
                    <a:pt x="2442" y="1686"/>
                    <a:pt x="2435" y="1683"/>
                    <a:pt x="2428" y="1673"/>
                  </a:cubicBezTo>
                  <a:cubicBezTo>
                    <a:pt x="2422" y="1659"/>
                    <a:pt x="2408" y="1649"/>
                    <a:pt x="2402" y="1632"/>
                  </a:cubicBezTo>
                  <a:cubicBezTo>
                    <a:pt x="2395" y="1622"/>
                    <a:pt x="2392" y="1609"/>
                    <a:pt x="2388" y="1602"/>
                  </a:cubicBezTo>
                  <a:cubicBezTo>
                    <a:pt x="2385" y="1592"/>
                    <a:pt x="2385" y="1586"/>
                    <a:pt x="2378" y="1576"/>
                  </a:cubicBezTo>
                  <a:cubicBezTo>
                    <a:pt x="2378" y="1566"/>
                    <a:pt x="2375" y="1556"/>
                    <a:pt x="2375" y="1549"/>
                  </a:cubicBezTo>
                  <a:cubicBezTo>
                    <a:pt x="2371" y="1515"/>
                    <a:pt x="2368" y="1482"/>
                    <a:pt x="2368" y="1449"/>
                  </a:cubicBezTo>
                  <a:cubicBezTo>
                    <a:pt x="2368" y="1398"/>
                    <a:pt x="2375" y="1342"/>
                    <a:pt x="2378" y="1288"/>
                  </a:cubicBezTo>
                  <a:lnTo>
                    <a:pt x="2392" y="1174"/>
                  </a:lnTo>
                  <a:lnTo>
                    <a:pt x="2392" y="1181"/>
                  </a:lnTo>
                  <a:cubicBezTo>
                    <a:pt x="2395" y="1141"/>
                    <a:pt x="2402" y="1108"/>
                    <a:pt x="2405" y="1074"/>
                  </a:cubicBezTo>
                  <a:lnTo>
                    <a:pt x="2405" y="1081"/>
                  </a:lnTo>
                  <a:cubicBezTo>
                    <a:pt x="2405" y="1047"/>
                    <a:pt x="2408" y="1017"/>
                    <a:pt x="2412" y="984"/>
                  </a:cubicBezTo>
                  <a:cubicBezTo>
                    <a:pt x="2418" y="954"/>
                    <a:pt x="2422" y="924"/>
                    <a:pt x="2422" y="897"/>
                  </a:cubicBezTo>
                  <a:cubicBezTo>
                    <a:pt x="2425" y="837"/>
                    <a:pt x="2422" y="783"/>
                    <a:pt x="2422" y="723"/>
                  </a:cubicBezTo>
                  <a:lnTo>
                    <a:pt x="2422" y="720"/>
                  </a:lnTo>
                  <a:cubicBezTo>
                    <a:pt x="2422" y="696"/>
                    <a:pt x="2422" y="670"/>
                    <a:pt x="2418" y="646"/>
                  </a:cubicBezTo>
                  <a:cubicBezTo>
                    <a:pt x="2412" y="619"/>
                    <a:pt x="2412" y="589"/>
                    <a:pt x="2405" y="566"/>
                  </a:cubicBezTo>
                  <a:cubicBezTo>
                    <a:pt x="2395" y="519"/>
                    <a:pt x="2378" y="472"/>
                    <a:pt x="2355" y="432"/>
                  </a:cubicBezTo>
                  <a:cubicBezTo>
                    <a:pt x="2325" y="382"/>
                    <a:pt x="2291" y="339"/>
                    <a:pt x="2254" y="298"/>
                  </a:cubicBezTo>
                  <a:cubicBezTo>
                    <a:pt x="2238" y="278"/>
                    <a:pt x="2221" y="255"/>
                    <a:pt x="2201" y="238"/>
                  </a:cubicBezTo>
                  <a:cubicBezTo>
                    <a:pt x="2178" y="218"/>
                    <a:pt x="2158" y="202"/>
                    <a:pt x="2134" y="181"/>
                  </a:cubicBezTo>
                  <a:cubicBezTo>
                    <a:pt x="2091" y="145"/>
                    <a:pt x="2051" y="115"/>
                    <a:pt x="2004" y="84"/>
                  </a:cubicBezTo>
                  <a:cubicBezTo>
                    <a:pt x="1977" y="68"/>
                    <a:pt x="1954" y="54"/>
                    <a:pt x="1927" y="38"/>
                  </a:cubicBezTo>
                  <a:cubicBezTo>
                    <a:pt x="1900" y="21"/>
                    <a:pt x="1867" y="1"/>
                    <a:pt x="183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7"/>
            <p:cNvSpPr/>
            <p:nvPr/>
          </p:nvSpPr>
          <p:spPr>
            <a:xfrm>
              <a:off x="4417455" y="3322897"/>
              <a:ext cx="84551" cy="46883"/>
            </a:xfrm>
            <a:custGeom>
              <a:avLst/>
              <a:gdLst/>
              <a:ahLst/>
              <a:cxnLst/>
              <a:rect l="l" t="t" r="r" b="b"/>
              <a:pathLst>
                <a:path w="2294" h="1272" extrusionOk="0">
                  <a:moveTo>
                    <a:pt x="2293" y="1"/>
                  </a:moveTo>
                  <a:lnTo>
                    <a:pt x="2293" y="1"/>
                  </a:lnTo>
                  <a:cubicBezTo>
                    <a:pt x="2290" y="4"/>
                    <a:pt x="2283" y="11"/>
                    <a:pt x="2277" y="14"/>
                  </a:cubicBezTo>
                  <a:cubicBezTo>
                    <a:pt x="2253" y="31"/>
                    <a:pt x="2233" y="51"/>
                    <a:pt x="2220" y="78"/>
                  </a:cubicBezTo>
                  <a:cubicBezTo>
                    <a:pt x="2210" y="94"/>
                    <a:pt x="2203" y="104"/>
                    <a:pt x="2200" y="121"/>
                  </a:cubicBezTo>
                  <a:cubicBezTo>
                    <a:pt x="2193" y="138"/>
                    <a:pt x="2190" y="151"/>
                    <a:pt x="2186" y="168"/>
                  </a:cubicBezTo>
                  <a:cubicBezTo>
                    <a:pt x="2176" y="198"/>
                    <a:pt x="2170" y="228"/>
                    <a:pt x="2166" y="255"/>
                  </a:cubicBezTo>
                  <a:cubicBezTo>
                    <a:pt x="2156" y="285"/>
                    <a:pt x="2153" y="315"/>
                    <a:pt x="2143" y="345"/>
                  </a:cubicBezTo>
                  <a:lnTo>
                    <a:pt x="2143" y="349"/>
                  </a:lnTo>
                  <a:cubicBezTo>
                    <a:pt x="2140" y="349"/>
                    <a:pt x="2140" y="352"/>
                    <a:pt x="2140" y="355"/>
                  </a:cubicBezTo>
                  <a:cubicBezTo>
                    <a:pt x="2126" y="399"/>
                    <a:pt x="2116" y="446"/>
                    <a:pt x="2099" y="486"/>
                  </a:cubicBezTo>
                  <a:lnTo>
                    <a:pt x="2099" y="489"/>
                  </a:lnTo>
                  <a:cubicBezTo>
                    <a:pt x="2073" y="546"/>
                    <a:pt x="2043" y="596"/>
                    <a:pt x="2019" y="649"/>
                  </a:cubicBezTo>
                  <a:cubicBezTo>
                    <a:pt x="2009" y="663"/>
                    <a:pt x="2006" y="680"/>
                    <a:pt x="1999" y="690"/>
                  </a:cubicBezTo>
                  <a:lnTo>
                    <a:pt x="1992" y="703"/>
                  </a:lnTo>
                  <a:lnTo>
                    <a:pt x="1986" y="730"/>
                  </a:lnTo>
                  <a:cubicBezTo>
                    <a:pt x="1972" y="756"/>
                    <a:pt x="1959" y="783"/>
                    <a:pt x="1949" y="807"/>
                  </a:cubicBezTo>
                  <a:cubicBezTo>
                    <a:pt x="1942" y="820"/>
                    <a:pt x="1936" y="830"/>
                    <a:pt x="1926" y="840"/>
                  </a:cubicBezTo>
                  <a:cubicBezTo>
                    <a:pt x="1922" y="850"/>
                    <a:pt x="1919" y="853"/>
                    <a:pt x="1916" y="857"/>
                  </a:cubicBezTo>
                  <a:cubicBezTo>
                    <a:pt x="1909" y="863"/>
                    <a:pt x="1902" y="867"/>
                    <a:pt x="1895" y="870"/>
                  </a:cubicBezTo>
                  <a:cubicBezTo>
                    <a:pt x="1875" y="887"/>
                    <a:pt x="1852" y="904"/>
                    <a:pt x="1832" y="917"/>
                  </a:cubicBezTo>
                  <a:lnTo>
                    <a:pt x="1819" y="924"/>
                  </a:lnTo>
                  <a:lnTo>
                    <a:pt x="1805" y="934"/>
                  </a:lnTo>
                  <a:cubicBezTo>
                    <a:pt x="1785" y="947"/>
                    <a:pt x="1758" y="964"/>
                    <a:pt x="1738" y="974"/>
                  </a:cubicBezTo>
                  <a:lnTo>
                    <a:pt x="1735" y="980"/>
                  </a:lnTo>
                  <a:lnTo>
                    <a:pt x="1722" y="987"/>
                  </a:lnTo>
                  <a:cubicBezTo>
                    <a:pt x="1705" y="1001"/>
                    <a:pt x="1685" y="1007"/>
                    <a:pt x="1661" y="1021"/>
                  </a:cubicBezTo>
                  <a:cubicBezTo>
                    <a:pt x="1638" y="1037"/>
                    <a:pt x="1608" y="1051"/>
                    <a:pt x="1585" y="1067"/>
                  </a:cubicBezTo>
                  <a:lnTo>
                    <a:pt x="1578" y="1071"/>
                  </a:lnTo>
                  <a:cubicBezTo>
                    <a:pt x="1558" y="1084"/>
                    <a:pt x="1534" y="1097"/>
                    <a:pt x="1511" y="1108"/>
                  </a:cubicBezTo>
                  <a:cubicBezTo>
                    <a:pt x="1488" y="1121"/>
                    <a:pt x="1467" y="1131"/>
                    <a:pt x="1441" y="1141"/>
                  </a:cubicBezTo>
                  <a:cubicBezTo>
                    <a:pt x="1401" y="1158"/>
                    <a:pt x="1367" y="1171"/>
                    <a:pt x="1334" y="1184"/>
                  </a:cubicBezTo>
                  <a:lnTo>
                    <a:pt x="1330" y="1184"/>
                  </a:lnTo>
                  <a:cubicBezTo>
                    <a:pt x="1320" y="1188"/>
                    <a:pt x="1310" y="1191"/>
                    <a:pt x="1304" y="1191"/>
                  </a:cubicBezTo>
                  <a:lnTo>
                    <a:pt x="1287" y="1198"/>
                  </a:lnTo>
                  <a:lnTo>
                    <a:pt x="1270" y="1201"/>
                  </a:lnTo>
                  <a:lnTo>
                    <a:pt x="1254" y="1204"/>
                  </a:lnTo>
                  <a:lnTo>
                    <a:pt x="1237" y="1208"/>
                  </a:lnTo>
                  <a:cubicBezTo>
                    <a:pt x="1233" y="1215"/>
                    <a:pt x="1223" y="1215"/>
                    <a:pt x="1217" y="1215"/>
                  </a:cubicBezTo>
                  <a:lnTo>
                    <a:pt x="1207" y="1215"/>
                  </a:lnTo>
                  <a:cubicBezTo>
                    <a:pt x="1190" y="1218"/>
                    <a:pt x="1173" y="1218"/>
                    <a:pt x="1157" y="1218"/>
                  </a:cubicBezTo>
                  <a:lnTo>
                    <a:pt x="1116" y="1218"/>
                  </a:lnTo>
                  <a:cubicBezTo>
                    <a:pt x="1086" y="1218"/>
                    <a:pt x="1056" y="1221"/>
                    <a:pt x="1030" y="1221"/>
                  </a:cubicBezTo>
                  <a:cubicBezTo>
                    <a:pt x="989" y="1221"/>
                    <a:pt x="956" y="1218"/>
                    <a:pt x="912" y="1215"/>
                  </a:cubicBezTo>
                  <a:lnTo>
                    <a:pt x="869" y="1215"/>
                  </a:lnTo>
                  <a:cubicBezTo>
                    <a:pt x="846" y="1208"/>
                    <a:pt x="819" y="1208"/>
                    <a:pt x="795" y="1204"/>
                  </a:cubicBezTo>
                  <a:cubicBezTo>
                    <a:pt x="785" y="1201"/>
                    <a:pt x="782" y="1201"/>
                    <a:pt x="772" y="1201"/>
                  </a:cubicBezTo>
                  <a:lnTo>
                    <a:pt x="762" y="1201"/>
                  </a:lnTo>
                  <a:cubicBezTo>
                    <a:pt x="745" y="1201"/>
                    <a:pt x="732" y="1201"/>
                    <a:pt x="715" y="1198"/>
                  </a:cubicBezTo>
                  <a:cubicBezTo>
                    <a:pt x="699" y="1191"/>
                    <a:pt x="678" y="1188"/>
                    <a:pt x="655" y="1184"/>
                  </a:cubicBezTo>
                  <a:cubicBezTo>
                    <a:pt x="638" y="1181"/>
                    <a:pt x="628" y="1174"/>
                    <a:pt x="612" y="1171"/>
                  </a:cubicBezTo>
                  <a:lnTo>
                    <a:pt x="571" y="1158"/>
                  </a:lnTo>
                  <a:lnTo>
                    <a:pt x="568" y="1154"/>
                  </a:lnTo>
                  <a:cubicBezTo>
                    <a:pt x="538" y="1141"/>
                    <a:pt x="511" y="1134"/>
                    <a:pt x="481" y="1121"/>
                  </a:cubicBezTo>
                  <a:cubicBezTo>
                    <a:pt x="481" y="1118"/>
                    <a:pt x="478" y="1118"/>
                    <a:pt x="478" y="1118"/>
                  </a:cubicBezTo>
                  <a:lnTo>
                    <a:pt x="468" y="1114"/>
                  </a:lnTo>
                  <a:lnTo>
                    <a:pt x="461" y="1108"/>
                  </a:lnTo>
                  <a:cubicBezTo>
                    <a:pt x="461" y="1104"/>
                    <a:pt x="454" y="1104"/>
                    <a:pt x="454" y="1104"/>
                  </a:cubicBezTo>
                  <a:cubicBezTo>
                    <a:pt x="448" y="1101"/>
                    <a:pt x="434" y="1097"/>
                    <a:pt x="428" y="1091"/>
                  </a:cubicBezTo>
                  <a:cubicBezTo>
                    <a:pt x="401" y="1081"/>
                    <a:pt x="371" y="1067"/>
                    <a:pt x="347" y="1057"/>
                  </a:cubicBezTo>
                  <a:cubicBezTo>
                    <a:pt x="327" y="1054"/>
                    <a:pt x="304" y="1047"/>
                    <a:pt x="284" y="1037"/>
                  </a:cubicBezTo>
                  <a:cubicBezTo>
                    <a:pt x="271" y="1034"/>
                    <a:pt x="254" y="1024"/>
                    <a:pt x="237" y="1021"/>
                  </a:cubicBezTo>
                  <a:cubicBezTo>
                    <a:pt x="234" y="1017"/>
                    <a:pt x="234" y="1017"/>
                    <a:pt x="230" y="1017"/>
                  </a:cubicBezTo>
                  <a:cubicBezTo>
                    <a:pt x="210" y="1007"/>
                    <a:pt x="194" y="1001"/>
                    <a:pt x="170" y="987"/>
                  </a:cubicBezTo>
                  <a:cubicBezTo>
                    <a:pt x="154" y="974"/>
                    <a:pt x="133" y="964"/>
                    <a:pt x="117" y="950"/>
                  </a:cubicBezTo>
                  <a:cubicBezTo>
                    <a:pt x="103" y="937"/>
                    <a:pt x="87" y="930"/>
                    <a:pt x="77" y="917"/>
                  </a:cubicBezTo>
                  <a:cubicBezTo>
                    <a:pt x="67" y="914"/>
                    <a:pt x="63" y="904"/>
                    <a:pt x="53" y="900"/>
                  </a:cubicBezTo>
                  <a:cubicBezTo>
                    <a:pt x="50" y="894"/>
                    <a:pt x="43" y="890"/>
                    <a:pt x="37" y="887"/>
                  </a:cubicBezTo>
                  <a:cubicBezTo>
                    <a:pt x="30" y="884"/>
                    <a:pt x="26" y="877"/>
                    <a:pt x="16" y="873"/>
                  </a:cubicBezTo>
                  <a:cubicBezTo>
                    <a:pt x="15" y="872"/>
                    <a:pt x="14" y="872"/>
                    <a:pt x="12" y="872"/>
                  </a:cubicBezTo>
                  <a:cubicBezTo>
                    <a:pt x="6" y="872"/>
                    <a:pt x="0" y="881"/>
                    <a:pt x="3" y="887"/>
                  </a:cubicBezTo>
                  <a:cubicBezTo>
                    <a:pt x="10" y="894"/>
                    <a:pt x="16" y="904"/>
                    <a:pt x="26" y="907"/>
                  </a:cubicBezTo>
                  <a:lnTo>
                    <a:pt x="30" y="910"/>
                  </a:lnTo>
                  <a:cubicBezTo>
                    <a:pt x="33" y="917"/>
                    <a:pt x="43" y="920"/>
                    <a:pt x="47" y="924"/>
                  </a:cubicBezTo>
                  <a:cubicBezTo>
                    <a:pt x="53" y="937"/>
                    <a:pt x="67" y="947"/>
                    <a:pt x="77" y="954"/>
                  </a:cubicBezTo>
                  <a:cubicBezTo>
                    <a:pt x="83" y="960"/>
                    <a:pt x="97" y="970"/>
                    <a:pt x="103" y="977"/>
                  </a:cubicBezTo>
                  <a:cubicBezTo>
                    <a:pt x="120" y="991"/>
                    <a:pt x="137" y="1007"/>
                    <a:pt x="160" y="1021"/>
                  </a:cubicBezTo>
                  <a:cubicBezTo>
                    <a:pt x="194" y="1041"/>
                    <a:pt x="227" y="1057"/>
                    <a:pt x="261" y="1074"/>
                  </a:cubicBezTo>
                  <a:cubicBezTo>
                    <a:pt x="281" y="1084"/>
                    <a:pt x="297" y="1091"/>
                    <a:pt x="317" y="1101"/>
                  </a:cubicBezTo>
                  <a:lnTo>
                    <a:pt x="344" y="1114"/>
                  </a:lnTo>
                  <a:cubicBezTo>
                    <a:pt x="351" y="1118"/>
                    <a:pt x="364" y="1121"/>
                    <a:pt x="371" y="1124"/>
                  </a:cubicBezTo>
                  <a:cubicBezTo>
                    <a:pt x="388" y="1134"/>
                    <a:pt x="404" y="1141"/>
                    <a:pt x="428" y="1151"/>
                  </a:cubicBezTo>
                  <a:cubicBezTo>
                    <a:pt x="454" y="1158"/>
                    <a:pt x="481" y="1171"/>
                    <a:pt x="518" y="1184"/>
                  </a:cubicBezTo>
                  <a:cubicBezTo>
                    <a:pt x="568" y="1204"/>
                    <a:pt x="632" y="1225"/>
                    <a:pt x="695" y="1235"/>
                  </a:cubicBezTo>
                  <a:lnTo>
                    <a:pt x="819" y="1248"/>
                  </a:lnTo>
                  <a:cubicBezTo>
                    <a:pt x="836" y="1248"/>
                    <a:pt x="856" y="1248"/>
                    <a:pt x="879" y="1251"/>
                  </a:cubicBezTo>
                  <a:lnTo>
                    <a:pt x="896" y="1251"/>
                  </a:lnTo>
                  <a:cubicBezTo>
                    <a:pt x="923" y="1255"/>
                    <a:pt x="953" y="1255"/>
                    <a:pt x="983" y="1258"/>
                  </a:cubicBezTo>
                  <a:cubicBezTo>
                    <a:pt x="1006" y="1258"/>
                    <a:pt x="1033" y="1258"/>
                    <a:pt x="1056" y="1271"/>
                  </a:cubicBezTo>
                  <a:lnTo>
                    <a:pt x="1304" y="1271"/>
                  </a:lnTo>
                  <a:cubicBezTo>
                    <a:pt x="1317" y="1268"/>
                    <a:pt x="1334" y="1268"/>
                    <a:pt x="1347" y="1265"/>
                  </a:cubicBezTo>
                  <a:cubicBezTo>
                    <a:pt x="1374" y="1255"/>
                    <a:pt x="1404" y="1248"/>
                    <a:pt x="1437" y="1238"/>
                  </a:cubicBezTo>
                  <a:lnTo>
                    <a:pt x="1447" y="1235"/>
                  </a:lnTo>
                  <a:cubicBezTo>
                    <a:pt x="1457" y="1231"/>
                    <a:pt x="1467" y="1225"/>
                    <a:pt x="1481" y="1221"/>
                  </a:cubicBezTo>
                  <a:cubicBezTo>
                    <a:pt x="1498" y="1215"/>
                    <a:pt x="1508" y="1208"/>
                    <a:pt x="1524" y="1201"/>
                  </a:cubicBezTo>
                  <a:cubicBezTo>
                    <a:pt x="1554" y="1188"/>
                    <a:pt x="1585" y="1171"/>
                    <a:pt x="1608" y="1158"/>
                  </a:cubicBezTo>
                  <a:cubicBezTo>
                    <a:pt x="1625" y="1151"/>
                    <a:pt x="1638" y="1141"/>
                    <a:pt x="1655" y="1134"/>
                  </a:cubicBezTo>
                  <a:lnTo>
                    <a:pt x="1685" y="1118"/>
                  </a:lnTo>
                  <a:cubicBezTo>
                    <a:pt x="1715" y="1101"/>
                    <a:pt x="1738" y="1084"/>
                    <a:pt x="1768" y="1067"/>
                  </a:cubicBezTo>
                  <a:cubicBezTo>
                    <a:pt x="1788" y="1054"/>
                    <a:pt x="1815" y="1037"/>
                    <a:pt x="1839" y="1021"/>
                  </a:cubicBezTo>
                  <a:cubicBezTo>
                    <a:pt x="1865" y="1004"/>
                    <a:pt x="1889" y="984"/>
                    <a:pt x="1916" y="967"/>
                  </a:cubicBezTo>
                  <a:cubicBezTo>
                    <a:pt x="1939" y="947"/>
                    <a:pt x="1966" y="924"/>
                    <a:pt x="1986" y="900"/>
                  </a:cubicBezTo>
                  <a:cubicBezTo>
                    <a:pt x="2002" y="870"/>
                    <a:pt x="2019" y="840"/>
                    <a:pt x="2033" y="817"/>
                  </a:cubicBezTo>
                  <a:cubicBezTo>
                    <a:pt x="2039" y="803"/>
                    <a:pt x="2043" y="787"/>
                    <a:pt x="2053" y="770"/>
                  </a:cubicBezTo>
                  <a:cubicBezTo>
                    <a:pt x="2069" y="733"/>
                    <a:pt x="2086" y="696"/>
                    <a:pt x="2106" y="663"/>
                  </a:cubicBezTo>
                  <a:lnTo>
                    <a:pt x="2109" y="653"/>
                  </a:lnTo>
                  <a:cubicBezTo>
                    <a:pt x="2119" y="636"/>
                    <a:pt x="2133" y="619"/>
                    <a:pt x="2140" y="603"/>
                  </a:cubicBezTo>
                  <a:lnTo>
                    <a:pt x="2143" y="599"/>
                  </a:lnTo>
                  <a:cubicBezTo>
                    <a:pt x="2153" y="579"/>
                    <a:pt x="2170" y="556"/>
                    <a:pt x="2176" y="536"/>
                  </a:cubicBezTo>
                  <a:cubicBezTo>
                    <a:pt x="2183" y="529"/>
                    <a:pt x="2183" y="522"/>
                    <a:pt x="2186" y="519"/>
                  </a:cubicBezTo>
                  <a:cubicBezTo>
                    <a:pt x="2203" y="482"/>
                    <a:pt x="2220" y="439"/>
                    <a:pt x="2233" y="399"/>
                  </a:cubicBezTo>
                  <a:cubicBezTo>
                    <a:pt x="2243" y="369"/>
                    <a:pt x="2250" y="335"/>
                    <a:pt x="2257" y="305"/>
                  </a:cubicBezTo>
                  <a:cubicBezTo>
                    <a:pt x="2260" y="278"/>
                    <a:pt x="2270" y="248"/>
                    <a:pt x="2273" y="218"/>
                  </a:cubicBezTo>
                  <a:cubicBezTo>
                    <a:pt x="2277" y="188"/>
                    <a:pt x="2283" y="161"/>
                    <a:pt x="2287" y="128"/>
                  </a:cubicBezTo>
                  <a:lnTo>
                    <a:pt x="2287" y="81"/>
                  </a:lnTo>
                  <a:cubicBezTo>
                    <a:pt x="2290" y="68"/>
                    <a:pt x="2290" y="51"/>
                    <a:pt x="2290" y="38"/>
                  </a:cubicBezTo>
                  <a:cubicBezTo>
                    <a:pt x="2290" y="28"/>
                    <a:pt x="2293" y="14"/>
                    <a:pt x="229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7"/>
            <p:cNvSpPr/>
            <p:nvPr/>
          </p:nvSpPr>
          <p:spPr>
            <a:xfrm>
              <a:off x="4287684" y="3336350"/>
              <a:ext cx="144445" cy="143339"/>
            </a:xfrm>
            <a:custGeom>
              <a:avLst/>
              <a:gdLst/>
              <a:ahLst/>
              <a:cxnLst/>
              <a:rect l="l" t="t" r="r" b="b"/>
              <a:pathLst>
                <a:path w="3919" h="3889" extrusionOk="0">
                  <a:moveTo>
                    <a:pt x="642" y="0"/>
                  </a:moveTo>
                  <a:cubicBezTo>
                    <a:pt x="632" y="4"/>
                    <a:pt x="629" y="10"/>
                    <a:pt x="625" y="17"/>
                  </a:cubicBezTo>
                  <a:lnTo>
                    <a:pt x="602" y="37"/>
                  </a:lnTo>
                  <a:lnTo>
                    <a:pt x="599" y="40"/>
                  </a:lnTo>
                  <a:lnTo>
                    <a:pt x="595" y="44"/>
                  </a:lnTo>
                  <a:cubicBezTo>
                    <a:pt x="592" y="50"/>
                    <a:pt x="585" y="57"/>
                    <a:pt x="579" y="60"/>
                  </a:cubicBezTo>
                  <a:cubicBezTo>
                    <a:pt x="575" y="67"/>
                    <a:pt x="565" y="70"/>
                    <a:pt x="562" y="74"/>
                  </a:cubicBezTo>
                  <a:cubicBezTo>
                    <a:pt x="558" y="77"/>
                    <a:pt x="558" y="77"/>
                    <a:pt x="558" y="84"/>
                  </a:cubicBezTo>
                  <a:cubicBezTo>
                    <a:pt x="558" y="84"/>
                    <a:pt x="558" y="87"/>
                    <a:pt x="562" y="87"/>
                  </a:cubicBezTo>
                  <a:lnTo>
                    <a:pt x="568" y="87"/>
                  </a:lnTo>
                  <a:cubicBezTo>
                    <a:pt x="575" y="84"/>
                    <a:pt x="579" y="84"/>
                    <a:pt x="582" y="77"/>
                  </a:cubicBezTo>
                  <a:cubicBezTo>
                    <a:pt x="595" y="70"/>
                    <a:pt x="602" y="60"/>
                    <a:pt x="612" y="54"/>
                  </a:cubicBezTo>
                  <a:lnTo>
                    <a:pt x="615" y="50"/>
                  </a:lnTo>
                  <a:lnTo>
                    <a:pt x="642" y="24"/>
                  </a:lnTo>
                  <a:lnTo>
                    <a:pt x="642" y="24"/>
                  </a:lnTo>
                  <a:cubicBezTo>
                    <a:pt x="642" y="34"/>
                    <a:pt x="635" y="37"/>
                    <a:pt x="635" y="40"/>
                  </a:cubicBezTo>
                  <a:cubicBezTo>
                    <a:pt x="632" y="57"/>
                    <a:pt x="629" y="81"/>
                    <a:pt x="619" y="97"/>
                  </a:cubicBezTo>
                  <a:cubicBezTo>
                    <a:pt x="599" y="141"/>
                    <a:pt x="582" y="191"/>
                    <a:pt x="565" y="241"/>
                  </a:cubicBezTo>
                  <a:cubicBezTo>
                    <a:pt x="558" y="268"/>
                    <a:pt x="552" y="288"/>
                    <a:pt x="545" y="315"/>
                  </a:cubicBezTo>
                  <a:cubicBezTo>
                    <a:pt x="535" y="348"/>
                    <a:pt x="525" y="378"/>
                    <a:pt x="515" y="415"/>
                  </a:cubicBezTo>
                  <a:lnTo>
                    <a:pt x="495" y="482"/>
                  </a:lnTo>
                  <a:lnTo>
                    <a:pt x="482" y="525"/>
                  </a:lnTo>
                  <a:lnTo>
                    <a:pt x="458" y="602"/>
                  </a:lnTo>
                  <a:cubicBezTo>
                    <a:pt x="448" y="636"/>
                    <a:pt x="441" y="666"/>
                    <a:pt x="431" y="699"/>
                  </a:cubicBezTo>
                  <a:lnTo>
                    <a:pt x="428" y="719"/>
                  </a:lnTo>
                  <a:lnTo>
                    <a:pt x="425" y="739"/>
                  </a:lnTo>
                  <a:cubicBezTo>
                    <a:pt x="415" y="776"/>
                    <a:pt x="401" y="809"/>
                    <a:pt x="395" y="843"/>
                  </a:cubicBezTo>
                  <a:cubicBezTo>
                    <a:pt x="385" y="873"/>
                    <a:pt x="375" y="903"/>
                    <a:pt x="365" y="933"/>
                  </a:cubicBezTo>
                  <a:lnTo>
                    <a:pt x="351" y="967"/>
                  </a:lnTo>
                  <a:cubicBezTo>
                    <a:pt x="341" y="1000"/>
                    <a:pt x="331" y="1037"/>
                    <a:pt x="318" y="1074"/>
                  </a:cubicBezTo>
                  <a:lnTo>
                    <a:pt x="314" y="1087"/>
                  </a:lnTo>
                  <a:cubicBezTo>
                    <a:pt x="308" y="1120"/>
                    <a:pt x="294" y="1154"/>
                    <a:pt x="278" y="1201"/>
                  </a:cubicBezTo>
                  <a:lnTo>
                    <a:pt x="261" y="1241"/>
                  </a:lnTo>
                  <a:cubicBezTo>
                    <a:pt x="244" y="1271"/>
                    <a:pt x="231" y="1304"/>
                    <a:pt x="217" y="1338"/>
                  </a:cubicBezTo>
                  <a:cubicBezTo>
                    <a:pt x="197" y="1388"/>
                    <a:pt x="181" y="1435"/>
                    <a:pt x="164" y="1485"/>
                  </a:cubicBezTo>
                  <a:cubicBezTo>
                    <a:pt x="157" y="1508"/>
                    <a:pt x="144" y="1538"/>
                    <a:pt x="134" y="1568"/>
                  </a:cubicBezTo>
                  <a:cubicBezTo>
                    <a:pt x="117" y="1608"/>
                    <a:pt x="107" y="1645"/>
                    <a:pt x="90" y="1689"/>
                  </a:cubicBezTo>
                  <a:lnTo>
                    <a:pt x="84" y="1695"/>
                  </a:lnTo>
                  <a:cubicBezTo>
                    <a:pt x="80" y="1709"/>
                    <a:pt x="74" y="1725"/>
                    <a:pt x="67" y="1742"/>
                  </a:cubicBezTo>
                  <a:lnTo>
                    <a:pt x="64" y="1756"/>
                  </a:lnTo>
                  <a:cubicBezTo>
                    <a:pt x="60" y="1769"/>
                    <a:pt x="57" y="1786"/>
                    <a:pt x="50" y="1802"/>
                  </a:cubicBezTo>
                  <a:lnTo>
                    <a:pt x="47" y="1812"/>
                  </a:lnTo>
                  <a:cubicBezTo>
                    <a:pt x="44" y="1829"/>
                    <a:pt x="40" y="1853"/>
                    <a:pt x="34" y="1869"/>
                  </a:cubicBezTo>
                  <a:lnTo>
                    <a:pt x="30" y="1889"/>
                  </a:lnTo>
                  <a:cubicBezTo>
                    <a:pt x="27" y="1903"/>
                    <a:pt x="27" y="1919"/>
                    <a:pt x="23" y="1929"/>
                  </a:cubicBezTo>
                  <a:lnTo>
                    <a:pt x="17" y="1946"/>
                  </a:lnTo>
                  <a:cubicBezTo>
                    <a:pt x="13" y="1963"/>
                    <a:pt x="10" y="1980"/>
                    <a:pt x="10" y="1996"/>
                  </a:cubicBezTo>
                  <a:lnTo>
                    <a:pt x="10" y="2010"/>
                  </a:lnTo>
                  <a:cubicBezTo>
                    <a:pt x="7" y="2023"/>
                    <a:pt x="7" y="2030"/>
                    <a:pt x="7" y="2040"/>
                  </a:cubicBezTo>
                  <a:lnTo>
                    <a:pt x="7" y="2070"/>
                  </a:lnTo>
                  <a:cubicBezTo>
                    <a:pt x="7" y="2107"/>
                    <a:pt x="0" y="2143"/>
                    <a:pt x="0" y="2194"/>
                  </a:cubicBezTo>
                  <a:lnTo>
                    <a:pt x="0" y="2260"/>
                  </a:lnTo>
                  <a:lnTo>
                    <a:pt x="0" y="2327"/>
                  </a:lnTo>
                  <a:lnTo>
                    <a:pt x="0" y="2374"/>
                  </a:lnTo>
                  <a:lnTo>
                    <a:pt x="0" y="2394"/>
                  </a:lnTo>
                  <a:cubicBezTo>
                    <a:pt x="0" y="2441"/>
                    <a:pt x="7" y="2488"/>
                    <a:pt x="13" y="2531"/>
                  </a:cubicBezTo>
                  <a:cubicBezTo>
                    <a:pt x="27" y="2591"/>
                    <a:pt x="44" y="2645"/>
                    <a:pt x="60" y="2705"/>
                  </a:cubicBezTo>
                  <a:cubicBezTo>
                    <a:pt x="74" y="2742"/>
                    <a:pt x="84" y="2782"/>
                    <a:pt x="97" y="2822"/>
                  </a:cubicBezTo>
                  <a:lnTo>
                    <a:pt x="97" y="2825"/>
                  </a:lnTo>
                  <a:cubicBezTo>
                    <a:pt x="110" y="2862"/>
                    <a:pt x="124" y="2899"/>
                    <a:pt x="141" y="2939"/>
                  </a:cubicBezTo>
                  <a:cubicBezTo>
                    <a:pt x="151" y="2969"/>
                    <a:pt x="167" y="3013"/>
                    <a:pt x="191" y="3046"/>
                  </a:cubicBezTo>
                  <a:cubicBezTo>
                    <a:pt x="214" y="3093"/>
                    <a:pt x="248" y="3133"/>
                    <a:pt x="284" y="3173"/>
                  </a:cubicBezTo>
                  <a:cubicBezTo>
                    <a:pt x="348" y="3233"/>
                    <a:pt x="411" y="3287"/>
                    <a:pt x="468" y="3344"/>
                  </a:cubicBezTo>
                  <a:cubicBezTo>
                    <a:pt x="505" y="3377"/>
                    <a:pt x="535" y="3407"/>
                    <a:pt x="568" y="3431"/>
                  </a:cubicBezTo>
                  <a:cubicBezTo>
                    <a:pt x="582" y="3444"/>
                    <a:pt x="599" y="3454"/>
                    <a:pt x="612" y="3467"/>
                  </a:cubicBezTo>
                  <a:lnTo>
                    <a:pt x="619" y="3471"/>
                  </a:lnTo>
                  <a:cubicBezTo>
                    <a:pt x="629" y="3481"/>
                    <a:pt x="642" y="3491"/>
                    <a:pt x="649" y="3498"/>
                  </a:cubicBezTo>
                  <a:lnTo>
                    <a:pt x="662" y="3511"/>
                  </a:lnTo>
                  <a:cubicBezTo>
                    <a:pt x="685" y="3538"/>
                    <a:pt x="729" y="3578"/>
                    <a:pt x="762" y="3618"/>
                  </a:cubicBezTo>
                  <a:cubicBezTo>
                    <a:pt x="766" y="3628"/>
                    <a:pt x="776" y="3631"/>
                    <a:pt x="779" y="3638"/>
                  </a:cubicBezTo>
                  <a:cubicBezTo>
                    <a:pt x="786" y="3651"/>
                    <a:pt x="799" y="3661"/>
                    <a:pt x="809" y="3675"/>
                  </a:cubicBezTo>
                  <a:cubicBezTo>
                    <a:pt x="826" y="3695"/>
                    <a:pt x="843" y="3715"/>
                    <a:pt x="863" y="3732"/>
                  </a:cubicBezTo>
                  <a:lnTo>
                    <a:pt x="913" y="3768"/>
                  </a:lnTo>
                  <a:cubicBezTo>
                    <a:pt x="930" y="3778"/>
                    <a:pt x="950" y="3785"/>
                    <a:pt x="966" y="3795"/>
                  </a:cubicBezTo>
                  <a:cubicBezTo>
                    <a:pt x="1006" y="3812"/>
                    <a:pt x="1043" y="3829"/>
                    <a:pt x="1083" y="3835"/>
                  </a:cubicBezTo>
                  <a:cubicBezTo>
                    <a:pt x="1164" y="3859"/>
                    <a:pt x="1247" y="3865"/>
                    <a:pt x="1327" y="3875"/>
                  </a:cubicBezTo>
                  <a:cubicBezTo>
                    <a:pt x="1364" y="3879"/>
                    <a:pt x="1408" y="3879"/>
                    <a:pt x="1444" y="3882"/>
                  </a:cubicBezTo>
                  <a:cubicBezTo>
                    <a:pt x="1461" y="3885"/>
                    <a:pt x="1478" y="3885"/>
                    <a:pt x="1498" y="3889"/>
                  </a:cubicBezTo>
                  <a:cubicBezTo>
                    <a:pt x="1521" y="3889"/>
                    <a:pt x="1545" y="3889"/>
                    <a:pt x="1568" y="3885"/>
                  </a:cubicBezTo>
                  <a:cubicBezTo>
                    <a:pt x="1612" y="3882"/>
                    <a:pt x="1648" y="3872"/>
                    <a:pt x="1689" y="3869"/>
                  </a:cubicBezTo>
                  <a:cubicBezTo>
                    <a:pt x="1705" y="3865"/>
                    <a:pt x="1729" y="3862"/>
                    <a:pt x="1745" y="3862"/>
                  </a:cubicBezTo>
                  <a:cubicBezTo>
                    <a:pt x="1762" y="3855"/>
                    <a:pt x="1779" y="3855"/>
                    <a:pt x="1799" y="3855"/>
                  </a:cubicBezTo>
                  <a:lnTo>
                    <a:pt x="1899" y="3855"/>
                  </a:lnTo>
                  <a:cubicBezTo>
                    <a:pt x="1936" y="3855"/>
                    <a:pt x="1979" y="3855"/>
                    <a:pt x="2020" y="3862"/>
                  </a:cubicBezTo>
                  <a:cubicBezTo>
                    <a:pt x="2050" y="3864"/>
                    <a:pt x="2079" y="3867"/>
                    <a:pt x="2109" y="3867"/>
                  </a:cubicBezTo>
                  <a:cubicBezTo>
                    <a:pt x="2121" y="3867"/>
                    <a:pt x="2134" y="3866"/>
                    <a:pt x="2147" y="3865"/>
                  </a:cubicBezTo>
                  <a:cubicBezTo>
                    <a:pt x="2163" y="3862"/>
                    <a:pt x="2183" y="3862"/>
                    <a:pt x="2203" y="3855"/>
                  </a:cubicBezTo>
                  <a:cubicBezTo>
                    <a:pt x="2230" y="3849"/>
                    <a:pt x="2250" y="3839"/>
                    <a:pt x="2274" y="3829"/>
                  </a:cubicBezTo>
                  <a:cubicBezTo>
                    <a:pt x="2290" y="3815"/>
                    <a:pt x="2314" y="3805"/>
                    <a:pt x="2330" y="3798"/>
                  </a:cubicBezTo>
                  <a:cubicBezTo>
                    <a:pt x="2351" y="3788"/>
                    <a:pt x="2367" y="3782"/>
                    <a:pt x="2387" y="3772"/>
                  </a:cubicBezTo>
                  <a:lnTo>
                    <a:pt x="2384" y="3772"/>
                  </a:lnTo>
                  <a:cubicBezTo>
                    <a:pt x="2401" y="3765"/>
                    <a:pt x="2421" y="3762"/>
                    <a:pt x="2437" y="3752"/>
                  </a:cubicBezTo>
                  <a:cubicBezTo>
                    <a:pt x="2458" y="3745"/>
                    <a:pt x="2474" y="3738"/>
                    <a:pt x="2498" y="3732"/>
                  </a:cubicBezTo>
                  <a:cubicBezTo>
                    <a:pt x="2518" y="3722"/>
                    <a:pt x="2534" y="3715"/>
                    <a:pt x="2554" y="3705"/>
                  </a:cubicBezTo>
                  <a:cubicBezTo>
                    <a:pt x="2591" y="3688"/>
                    <a:pt x="2625" y="3665"/>
                    <a:pt x="2658" y="3645"/>
                  </a:cubicBezTo>
                  <a:cubicBezTo>
                    <a:pt x="2692" y="3621"/>
                    <a:pt x="2725" y="3598"/>
                    <a:pt x="2758" y="3571"/>
                  </a:cubicBezTo>
                  <a:cubicBezTo>
                    <a:pt x="2775" y="3564"/>
                    <a:pt x="2789" y="3551"/>
                    <a:pt x="2805" y="3538"/>
                  </a:cubicBezTo>
                  <a:cubicBezTo>
                    <a:pt x="2822" y="3521"/>
                    <a:pt x="2842" y="3511"/>
                    <a:pt x="2859" y="3494"/>
                  </a:cubicBezTo>
                  <a:cubicBezTo>
                    <a:pt x="2892" y="3467"/>
                    <a:pt x="2922" y="3437"/>
                    <a:pt x="2956" y="3411"/>
                  </a:cubicBezTo>
                  <a:cubicBezTo>
                    <a:pt x="2972" y="3397"/>
                    <a:pt x="2986" y="3380"/>
                    <a:pt x="3002" y="3367"/>
                  </a:cubicBezTo>
                  <a:lnTo>
                    <a:pt x="3039" y="3330"/>
                  </a:lnTo>
                  <a:cubicBezTo>
                    <a:pt x="3069" y="3300"/>
                    <a:pt x="3099" y="3270"/>
                    <a:pt x="3126" y="3237"/>
                  </a:cubicBezTo>
                  <a:cubicBezTo>
                    <a:pt x="3156" y="3203"/>
                    <a:pt x="3186" y="3170"/>
                    <a:pt x="3210" y="3133"/>
                  </a:cubicBezTo>
                  <a:cubicBezTo>
                    <a:pt x="3209" y="3133"/>
                    <a:pt x="3209" y="3133"/>
                    <a:pt x="3209" y="3133"/>
                  </a:cubicBezTo>
                  <a:lnTo>
                    <a:pt x="3209" y="3133"/>
                  </a:lnTo>
                  <a:lnTo>
                    <a:pt x="3283" y="3036"/>
                  </a:lnTo>
                  <a:cubicBezTo>
                    <a:pt x="3293" y="3019"/>
                    <a:pt x="3303" y="3009"/>
                    <a:pt x="3317" y="2993"/>
                  </a:cubicBezTo>
                  <a:cubicBezTo>
                    <a:pt x="3320" y="2983"/>
                    <a:pt x="3327" y="2976"/>
                    <a:pt x="3333" y="2966"/>
                  </a:cubicBezTo>
                  <a:cubicBezTo>
                    <a:pt x="3340" y="2959"/>
                    <a:pt x="3350" y="2946"/>
                    <a:pt x="3354" y="2936"/>
                  </a:cubicBezTo>
                  <a:cubicBezTo>
                    <a:pt x="3367" y="2919"/>
                    <a:pt x="3380" y="2902"/>
                    <a:pt x="3387" y="2886"/>
                  </a:cubicBezTo>
                  <a:cubicBezTo>
                    <a:pt x="3400" y="2869"/>
                    <a:pt x="3414" y="2849"/>
                    <a:pt x="3420" y="2829"/>
                  </a:cubicBezTo>
                  <a:cubicBezTo>
                    <a:pt x="3434" y="2809"/>
                    <a:pt x="3440" y="2792"/>
                    <a:pt x="3451" y="2769"/>
                  </a:cubicBezTo>
                  <a:lnTo>
                    <a:pt x="3474" y="2708"/>
                  </a:lnTo>
                  <a:cubicBezTo>
                    <a:pt x="3477" y="2692"/>
                    <a:pt x="3487" y="2675"/>
                    <a:pt x="3494" y="2658"/>
                  </a:cubicBezTo>
                  <a:lnTo>
                    <a:pt x="3507" y="2632"/>
                  </a:lnTo>
                  <a:lnTo>
                    <a:pt x="3521" y="2608"/>
                  </a:lnTo>
                  <a:lnTo>
                    <a:pt x="3537" y="2575"/>
                  </a:lnTo>
                  <a:lnTo>
                    <a:pt x="3554" y="2541"/>
                  </a:lnTo>
                  <a:cubicBezTo>
                    <a:pt x="3564" y="2528"/>
                    <a:pt x="3568" y="2515"/>
                    <a:pt x="3574" y="2501"/>
                  </a:cubicBezTo>
                  <a:lnTo>
                    <a:pt x="3581" y="2494"/>
                  </a:lnTo>
                  <a:lnTo>
                    <a:pt x="3584" y="2484"/>
                  </a:lnTo>
                  <a:lnTo>
                    <a:pt x="3608" y="2448"/>
                  </a:lnTo>
                  <a:lnTo>
                    <a:pt x="3618" y="2434"/>
                  </a:lnTo>
                  <a:cubicBezTo>
                    <a:pt x="3624" y="2428"/>
                    <a:pt x="3631" y="2414"/>
                    <a:pt x="3638" y="2408"/>
                  </a:cubicBezTo>
                  <a:lnTo>
                    <a:pt x="3644" y="2398"/>
                  </a:lnTo>
                  <a:cubicBezTo>
                    <a:pt x="3654" y="2384"/>
                    <a:pt x="3658" y="2377"/>
                    <a:pt x="3668" y="2364"/>
                  </a:cubicBezTo>
                  <a:cubicBezTo>
                    <a:pt x="3675" y="2344"/>
                    <a:pt x="3688" y="2327"/>
                    <a:pt x="3695" y="2311"/>
                  </a:cubicBezTo>
                  <a:cubicBezTo>
                    <a:pt x="3711" y="2277"/>
                    <a:pt x="3728" y="2244"/>
                    <a:pt x="3751" y="2207"/>
                  </a:cubicBezTo>
                  <a:lnTo>
                    <a:pt x="3758" y="2190"/>
                  </a:lnTo>
                  <a:cubicBezTo>
                    <a:pt x="3771" y="2163"/>
                    <a:pt x="3785" y="2133"/>
                    <a:pt x="3795" y="2110"/>
                  </a:cubicBezTo>
                  <a:cubicBezTo>
                    <a:pt x="3812" y="2073"/>
                    <a:pt x="3828" y="2030"/>
                    <a:pt x="3842" y="1993"/>
                  </a:cubicBezTo>
                  <a:cubicBezTo>
                    <a:pt x="3858" y="1956"/>
                    <a:pt x="3872" y="1923"/>
                    <a:pt x="3878" y="1883"/>
                  </a:cubicBezTo>
                  <a:lnTo>
                    <a:pt x="3878" y="1879"/>
                  </a:lnTo>
                  <a:cubicBezTo>
                    <a:pt x="3889" y="1839"/>
                    <a:pt x="3895" y="1796"/>
                    <a:pt x="3902" y="1762"/>
                  </a:cubicBezTo>
                  <a:cubicBezTo>
                    <a:pt x="3905" y="1725"/>
                    <a:pt x="3909" y="1689"/>
                    <a:pt x="3912" y="1645"/>
                  </a:cubicBezTo>
                  <a:lnTo>
                    <a:pt x="3912" y="1615"/>
                  </a:lnTo>
                  <a:lnTo>
                    <a:pt x="3912" y="1588"/>
                  </a:lnTo>
                  <a:cubicBezTo>
                    <a:pt x="3919" y="1572"/>
                    <a:pt x="3919" y="1555"/>
                    <a:pt x="3912" y="1528"/>
                  </a:cubicBezTo>
                  <a:lnTo>
                    <a:pt x="3912" y="1508"/>
                  </a:lnTo>
                  <a:cubicBezTo>
                    <a:pt x="3909" y="1475"/>
                    <a:pt x="3905" y="1445"/>
                    <a:pt x="3905" y="1411"/>
                  </a:cubicBezTo>
                  <a:cubicBezTo>
                    <a:pt x="3905" y="1381"/>
                    <a:pt x="3905" y="1354"/>
                    <a:pt x="3909" y="1328"/>
                  </a:cubicBezTo>
                  <a:lnTo>
                    <a:pt x="3909" y="1324"/>
                  </a:lnTo>
                  <a:lnTo>
                    <a:pt x="3909" y="1321"/>
                  </a:lnTo>
                  <a:lnTo>
                    <a:pt x="3909" y="1314"/>
                  </a:lnTo>
                  <a:cubicBezTo>
                    <a:pt x="3912" y="1294"/>
                    <a:pt x="3919" y="1274"/>
                    <a:pt x="3912" y="1254"/>
                  </a:cubicBezTo>
                  <a:cubicBezTo>
                    <a:pt x="3912" y="1231"/>
                    <a:pt x="3909" y="1214"/>
                    <a:pt x="3902" y="1197"/>
                  </a:cubicBezTo>
                  <a:cubicBezTo>
                    <a:pt x="3885" y="1207"/>
                    <a:pt x="3872" y="1221"/>
                    <a:pt x="3858" y="1237"/>
                  </a:cubicBezTo>
                  <a:lnTo>
                    <a:pt x="3845" y="1261"/>
                  </a:lnTo>
                  <a:cubicBezTo>
                    <a:pt x="3842" y="1271"/>
                    <a:pt x="3838" y="1281"/>
                    <a:pt x="3838" y="1294"/>
                  </a:cubicBezTo>
                  <a:cubicBezTo>
                    <a:pt x="3835" y="1338"/>
                    <a:pt x="3835" y="1378"/>
                    <a:pt x="3835" y="1421"/>
                  </a:cubicBezTo>
                  <a:cubicBezTo>
                    <a:pt x="3835" y="1461"/>
                    <a:pt x="3842" y="1508"/>
                    <a:pt x="3842" y="1548"/>
                  </a:cubicBezTo>
                  <a:lnTo>
                    <a:pt x="3842" y="1575"/>
                  </a:lnTo>
                  <a:lnTo>
                    <a:pt x="3818" y="1739"/>
                  </a:lnTo>
                  <a:cubicBezTo>
                    <a:pt x="3812" y="1766"/>
                    <a:pt x="3805" y="1789"/>
                    <a:pt x="3802" y="1812"/>
                  </a:cubicBezTo>
                  <a:lnTo>
                    <a:pt x="3802" y="1816"/>
                  </a:lnTo>
                  <a:lnTo>
                    <a:pt x="3802" y="1822"/>
                  </a:lnTo>
                  <a:cubicBezTo>
                    <a:pt x="3788" y="1873"/>
                    <a:pt x="3771" y="1916"/>
                    <a:pt x="3755" y="1960"/>
                  </a:cubicBezTo>
                  <a:cubicBezTo>
                    <a:pt x="3738" y="1996"/>
                    <a:pt x="3725" y="2026"/>
                    <a:pt x="3711" y="2056"/>
                  </a:cubicBezTo>
                  <a:cubicBezTo>
                    <a:pt x="3701" y="2080"/>
                    <a:pt x="3691" y="2100"/>
                    <a:pt x="3678" y="2123"/>
                  </a:cubicBezTo>
                  <a:lnTo>
                    <a:pt x="3671" y="2133"/>
                  </a:lnTo>
                  <a:lnTo>
                    <a:pt x="3658" y="2163"/>
                  </a:lnTo>
                  <a:cubicBezTo>
                    <a:pt x="3634" y="2214"/>
                    <a:pt x="3608" y="2267"/>
                    <a:pt x="3578" y="2317"/>
                  </a:cubicBezTo>
                  <a:cubicBezTo>
                    <a:pt x="3568" y="2341"/>
                    <a:pt x="3551" y="2364"/>
                    <a:pt x="3537" y="2384"/>
                  </a:cubicBezTo>
                  <a:lnTo>
                    <a:pt x="3527" y="2398"/>
                  </a:lnTo>
                  <a:lnTo>
                    <a:pt x="3491" y="2474"/>
                  </a:lnTo>
                  <a:lnTo>
                    <a:pt x="3487" y="2484"/>
                  </a:lnTo>
                  <a:cubicBezTo>
                    <a:pt x="3484" y="2494"/>
                    <a:pt x="3477" y="2508"/>
                    <a:pt x="3474" y="2515"/>
                  </a:cubicBezTo>
                  <a:lnTo>
                    <a:pt x="3467" y="2531"/>
                  </a:lnTo>
                  <a:lnTo>
                    <a:pt x="3461" y="2545"/>
                  </a:lnTo>
                  <a:cubicBezTo>
                    <a:pt x="3457" y="2558"/>
                    <a:pt x="3454" y="2565"/>
                    <a:pt x="3451" y="2575"/>
                  </a:cubicBezTo>
                  <a:cubicBezTo>
                    <a:pt x="3440" y="2585"/>
                    <a:pt x="3437" y="2598"/>
                    <a:pt x="3434" y="2611"/>
                  </a:cubicBezTo>
                  <a:cubicBezTo>
                    <a:pt x="3424" y="2632"/>
                    <a:pt x="3417" y="2648"/>
                    <a:pt x="3407" y="2668"/>
                  </a:cubicBezTo>
                  <a:lnTo>
                    <a:pt x="3407" y="2675"/>
                  </a:lnTo>
                  <a:lnTo>
                    <a:pt x="3400" y="2692"/>
                  </a:lnTo>
                  <a:lnTo>
                    <a:pt x="3384" y="2735"/>
                  </a:lnTo>
                  <a:cubicBezTo>
                    <a:pt x="3374" y="2762"/>
                    <a:pt x="3367" y="2782"/>
                    <a:pt x="3354" y="2802"/>
                  </a:cubicBezTo>
                  <a:cubicBezTo>
                    <a:pt x="3347" y="2819"/>
                    <a:pt x="3333" y="2842"/>
                    <a:pt x="3323" y="2859"/>
                  </a:cubicBezTo>
                  <a:lnTo>
                    <a:pt x="3317" y="2869"/>
                  </a:lnTo>
                  <a:cubicBezTo>
                    <a:pt x="3307" y="2882"/>
                    <a:pt x="3303" y="2896"/>
                    <a:pt x="3297" y="2902"/>
                  </a:cubicBezTo>
                  <a:cubicBezTo>
                    <a:pt x="3283" y="2926"/>
                    <a:pt x="3270" y="2942"/>
                    <a:pt x="3257" y="2959"/>
                  </a:cubicBezTo>
                  <a:lnTo>
                    <a:pt x="3250" y="2969"/>
                  </a:lnTo>
                  <a:cubicBezTo>
                    <a:pt x="3233" y="2996"/>
                    <a:pt x="3213" y="3019"/>
                    <a:pt x="3196" y="3046"/>
                  </a:cubicBezTo>
                  <a:lnTo>
                    <a:pt x="3200" y="3043"/>
                  </a:lnTo>
                  <a:lnTo>
                    <a:pt x="3200" y="3043"/>
                  </a:lnTo>
                  <a:cubicBezTo>
                    <a:pt x="3186" y="3060"/>
                    <a:pt x="3170" y="3080"/>
                    <a:pt x="3156" y="3096"/>
                  </a:cubicBezTo>
                  <a:lnTo>
                    <a:pt x="3160" y="3093"/>
                  </a:lnTo>
                  <a:lnTo>
                    <a:pt x="3160" y="3093"/>
                  </a:lnTo>
                  <a:cubicBezTo>
                    <a:pt x="3140" y="3120"/>
                    <a:pt x="3120" y="3146"/>
                    <a:pt x="3099" y="3170"/>
                  </a:cubicBezTo>
                  <a:lnTo>
                    <a:pt x="3089" y="3180"/>
                  </a:lnTo>
                  <a:lnTo>
                    <a:pt x="3066" y="3203"/>
                  </a:lnTo>
                  <a:lnTo>
                    <a:pt x="3033" y="3243"/>
                  </a:lnTo>
                  <a:lnTo>
                    <a:pt x="2999" y="3277"/>
                  </a:lnTo>
                  <a:cubicBezTo>
                    <a:pt x="2989" y="3280"/>
                    <a:pt x="2986" y="3287"/>
                    <a:pt x="2976" y="3294"/>
                  </a:cubicBezTo>
                  <a:lnTo>
                    <a:pt x="2966" y="3300"/>
                  </a:lnTo>
                  <a:cubicBezTo>
                    <a:pt x="2952" y="3314"/>
                    <a:pt x="2936" y="3327"/>
                    <a:pt x="2922" y="3337"/>
                  </a:cubicBezTo>
                  <a:lnTo>
                    <a:pt x="2909" y="3350"/>
                  </a:lnTo>
                  <a:lnTo>
                    <a:pt x="2875" y="3380"/>
                  </a:lnTo>
                  <a:lnTo>
                    <a:pt x="2842" y="3411"/>
                  </a:lnTo>
                  <a:cubicBezTo>
                    <a:pt x="2825" y="3421"/>
                    <a:pt x="2809" y="3437"/>
                    <a:pt x="2792" y="3451"/>
                  </a:cubicBezTo>
                  <a:lnTo>
                    <a:pt x="2782" y="3461"/>
                  </a:lnTo>
                  <a:cubicBezTo>
                    <a:pt x="2758" y="3477"/>
                    <a:pt x="2742" y="3487"/>
                    <a:pt x="2722" y="3504"/>
                  </a:cubicBezTo>
                  <a:cubicBezTo>
                    <a:pt x="2708" y="3514"/>
                    <a:pt x="2692" y="3528"/>
                    <a:pt x="2682" y="3534"/>
                  </a:cubicBezTo>
                  <a:lnTo>
                    <a:pt x="2668" y="3544"/>
                  </a:lnTo>
                  <a:cubicBezTo>
                    <a:pt x="2635" y="3564"/>
                    <a:pt x="2601" y="3588"/>
                    <a:pt x="2565" y="3615"/>
                  </a:cubicBezTo>
                  <a:cubicBezTo>
                    <a:pt x="2541" y="3628"/>
                    <a:pt x="2521" y="3638"/>
                    <a:pt x="2501" y="3648"/>
                  </a:cubicBezTo>
                  <a:cubicBezTo>
                    <a:pt x="2484" y="3655"/>
                    <a:pt x="2468" y="3661"/>
                    <a:pt x="2451" y="3668"/>
                  </a:cubicBezTo>
                  <a:lnTo>
                    <a:pt x="2434" y="3678"/>
                  </a:lnTo>
                  <a:cubicBezTo>
                    <a:pt x="2404" y="3688"/>
                    <a:pt x="2384" y="3698"/>
                    <a:pt x="2357" y="3711"/>
                  </a:cubicBezTo>
                  <a:cubicBezTo>
                    <a:pt x="2334" y="3722"/>
                    <a:pt x="2307" y="3735"/>
                    <a:pt x="2287" y="3748"/>
                  </a:cubicBezTo>
                  <a:cubicBezTo>
                    <a:pt x="2264" y="3762"/>
                    <a:pt x="2240" y="3772"/>
                    <a:pt x="2220" y="3782"/>
                  </a:cubicBezTo>
                  <a:cubicBezTo>
                    <a:pt x="2217" y="3782"/>
                    <a:pt x="2207" y="3785"/>
                    <a:pt x="2203" y="3785"/>
                  </a:cubicBezTo>
                  <a:cubicBezTo>
                    <a:pt x="2197" y="3785"/>
                    <a:pt x="2190" y="3788"/>
                    <a:pt x="2183" y="3788"/>
                  </a:cubicBezTo>
                  <a:cubicBezTo>
                    <a:pt x="2163" y="3795"/>
                    <a:pt x="2140" y="3795"/>
                    <a:pt x="2120" y="3795"/>
                  </a:cubicBezTo>
                  <a:cubicBezTo>
                    <a:pt x="2083" y="3795"/>
                    <a:pt x="2046" y="3795"/>
                    <a:pt x="2013" y="3788"/>
                  </a:cubicBezTo>
                  <a:lnTo>
                    <a:pt x="1989" y="3788"/>
                  </a:lnTo>
                  <a:cubicBezTo>
                    <a:pt x="1949" y="3788"/>
                    <a:pt x="1913" y="3785"/>
                    <a:pt x="1869" y="3785"/>
                  </a:cubicBezTo>
                  <a:lnTo>
                    <a:pt x="1749" y="3785"/>
                  </a:lnTo>
                  <a:cubicBezTo>
                    <a:pt x="1715" y="3788"/>
                    <a:pt x="1678" y="3795"/>
                    <a:pt x="1645" y="3798"/>
                  </a:cubicBezTo>
                  <a:lnTo>
                    <a:pt x="1635" y="3798"/>
                  </a:lnTo>
                  <a:cubicBezTo>
                    <a:pt x="1598" y="3802"/>
                    <a:pt x="1561" y="3812"/>
                    <a:pt x="1518" y="3812"/>
                  </a:cubicBezTo>
                  <a:lnTo>
                    <a:pt x="1468" y="3812"/>
                  </a:lnTo>
                  <a:cubicBezTo>
                    <a:pt x="1451" y="3812"/>
                    <a:pt x="1434" y="3805"/>
                    <a:pt x="1418" y="3805"/>
                  </a:cubicBezTo>
                  <a:lnTo>
                    <a:pt x="1404" y="3805"/>
                  </a:lnTo>
                  <a:cubicBezTo>
                    <a:pt x="1358" y="3802"/>
                    <a:pt x="1314" y="3795"/>
                    <a:pt x="1277" y="3788"/>
                  </a:cubicBezTo>
                  <a:cubicBezTo>
                    <a:pt x="1234" y="3782"/>
                    <a:pt x="1190" y="3772"/>
                    <a:pt x="1147" y="3765"/>
                  </a:cubicBezTo>
                  <a:cubicBezTo>
                    <a:pt x="1130" y="3762"/>
                    <a:pt x="1107" y="3755"/>
                    <a:pt x="1083" y="3748"/>
                  </a:cubicBezTo>
                  <a:cubicBezTo>
                    <a:pt x="1063" y="3745"/>
                    <a:pt x="1043" y="3735"/>
                    <a:pt x="1023" y="3728"/>
                  </a:cubicBezTo>
                  <a:lnTo>
                    <a:pt x="1027" y="3728"/>
                  </a:lnTo>
                  <a:cubicBezTo>
                    <a:pt x="1020" y="3728"/>
                    <a:pt x="1016" y="3722"/>
                    <a:pt x="1013" y="3722"/>
                  </a:cubicBezTo>
                  <a:cubicBezTo>
                    <a:pt x="993" y="3715"/>
                    <a:pt x="970" y="3705"/>
                    <a:pt x="950" y="3695"/>
                  </a:cubicBezTo>
                  <a:cubicBezTo>
                    <a:pt x="946" y="3695"/>
                    <a:pt x="943" y="3688"/>
                    <a:pt x="936" y="3685"/>
                  </a:cubicBezTo>
                  <a:cubicBezTo>
                    <a:pt x="930" y="3678"/>
                    <a:pt x="916" y="3668"/>
                    <a:pt x="910" y="3661"/>
                  </a:cubicBezTo>
                  <a:cubicBezTo>
                    <a:pt x="896" y="3648"/>
                    <a:pt x="879" y="3635"/>
                    <a:pt x="866" y="3618"/>
                  </a:cubicBezTo>
                  <a:cubicBezTo>
                    <a:pt x="859" y="3604"/>
                    <a:pt x="846" y="3598"/>
                    <a:pt x="839" y="3584"/>
                  </a:cubicBezTo>
                  <a:lnTo>
                    <a:pt x="829" y="3571"/>
                  </a:lnTo>
                  <a:cubicBezTo>
                    <a:pt x="806" y="3548"/>
                    <a:pt x="779" y="3518"/>
                    <a:pt x="749" y="3487"/>
                  </a:cubicBezTo>
                  <a:lnTo>
                    <a:pt x="736" y="3477"/>
                  </a:lnTo>
                  <a:cubicBezTo>
                    <a:pt x="729" y="3464"/>
                    <a:pt x="716" y="3454"/>
                    <a:pt x="702" y="3444"/>
                  </a:cubicBezTo>
                  <a:cubicBezTo>
                    <a:pt x="689" y="3431"/>
                    <a:pt x="672" y="3414"/>
                    <a:pt x="652" y="3401"/>
                  </a:cubicBezTo>
                  <a:cubicBezTo>
                    <a:pt x="635" y="3387"/>
                    <a:pt x="625" y="3377"/>
                    <a:pt x="609" y="3364"/>
                  </a:cubicBezTo>
                  <a:cubicBezTo>
                    <a:pt x="592" y="3347"/>
                    <a:pt x="568" y="3334"/>
                    <a:pt x="552" y="3317"/>
                  </a:cubicBezTo>
                  <a:cubicBezTo>
                    <a:pt x="528" y="3297"/>
                    <a:pt x="502" y="3270"/>
                    <a:pt x="478" y="3250"/>
                  </a:cubicBezTo>
                  <a:lnTo>
                    <a:pt x="458" y="3233"/>
                  </a:lnTo>
                  <a:cubicBezTo>
                    <a:pt x="431" y="3210"/>
                    <a:pt x="401" y="3183"/>
                    <a:pt x="375" y="3153"/>
                  </a:cubicBezTo>
                  <a:lnTo>
                    <a:pt x="368" y="3150"/>
                  </a:lnTo>
                  <a:cubicBezTo>
                    <a:pt x="344" y="3126"/>
                    <a:pt x="324" y="3103"/>
                    <a:pt x="301" y="3080"/>
                  </a:cubicBezTo>
                  <a:cubicBezTo>
                    <a:pt x="284" y="3063"/>
                    <a:pt x="274" y="3046"/>
                    <a:pt x="264" y="3029"/>
                  </a:cubicBezTo>
                  <a:cubicBezTo>
                    <a:pt x="251" y="3009"/>
                    <a:pt x="244" y="2986"/>
                    <a:pt x="231" y="2963"/>
                  </a:cubicBezTo>
                  <a:cubicBezTo>
                    <a:pt x="227" y="2949"/>
                    <a:pt x="224" y="2942"/>
                    <a:pt x="217" y="2929"/>
                  </a:cubicBezTo>
                  <a:lnTo>
                    <a:pt x="217" y="2926"/>
                  </a:lnTo>
                  <a:lnTo>
                    <a:pt x="214" y="2916"/>
                  </a:lnTo>
                  <a:cubicBezTo>
                    <a:pt x="211" y="2909"/>
                    <a:pt x="207" y="2902"/>
                    <a:pt x="207" y="2896"/>
                  </a:cubicBezTo>
                  <a:cubicBezTo>
                    <a:pt x="201" y="2886"/>
                    <a:pt x="201" y="2879"/>
                    <a:pt x="197" y="2869"/>
                  </a:cubicBezTo>
                  <a:lnTo>
                    <a:pt x="184" y="2832"/>
                  </a:lnTo>
                  <a:lnTo>
                    <a:pt x="177" y="2809"/>
                  </a:lnTo>
                  <a:cubicBezTo>
                    <a:pt x="174" y="2795"/>
                    <a:pt x="167" y="2779"/>
                    <a:pt x="164" y="2765"/>
                  </a:cubicBezTo>
                  <a:lnTo>
                    <a:pt x="161" y="2745"/>
                  </a:lnTo>
                  <a:cubicBezTo>
                    <a:pt x="157" y="2732"/>
                    <a:pt x="151" y="2715"/>
                    <a:pt x="147" y="2702"/>
                  </a:cubicBezTo>
                  <a:lnTo>
                    <a:pt x="130" y="2652"/>
                  </a:lnTo>
                  <a:lnTo>
                    <a:pt x="127" y="2642"/>
                  </a:lnTo>
                  <a:lnTo>
                    <a:pt x="117" y="2615"/>
                  </a:lnTo>
                  <a:lnTo>
                    <a:pt x="110" y="2591"/>
                  </a:lnTo>
                  <a:cubicBezTo>
                    <a:pt x="107" y="2561"/>
                    <a:pt x="97" y="2535"/>
                    <a:pt x="94" y="2508"/>
                  </a:cubicBezTo>
                  <a:cubicBezTo>
                    <a:pt x="90" y="2474"/>
                    <a:pt x="87" y="2441"/>
                    <a:pt x="87" y="2398"/>
                  </a:cubicBezTo>
                  <a:lnTo>
                    <a:pt x="87" y="2374"/>
                  </a:lnTo>
                  <a:lnTo>
                    <a:pt x="87" y="2307"/>
                  </a:lnTo>
                  <a:lnTo>
                    <a:pt x="87" y="2194"/>
                  </a:lnTo>
                  <a:lnTo>
                    <a:pt x="87" y="2170"/>
                  </a:lnTo>
                  <a:cubicBezTo>
                    <a:pt x="90" y="2143"/>
                    <a:pt x="90" y="2117"/>
                    <a:pt x="90" y="2093"/>
                  </a:cubicBezTo>
                  <a:lnTo>
                    <a:pt x="94" y="2040"/>
                  </a:lnTo>
                  <a:cubicBezTo>
                    <a:pt x="94" y="2026"/>
                    <a:pt x="97" y="2016"/>
                    <a:pt x="97" y="2006"/>
                  </a:cubicBezTo>
                  <a:lnTo>
                    <a:pt x="97" y="1996"/>
                  </a:lnTo>
                  <a:lnTo>
                    <a:pt x="97" y="1990"/>
                  </a:lnTo>
                  <a:lnTo>
                    <a:pt x="100" y="1943"/>
                  </a:lnTo>
                  <a:cubicBezTo>
                    <a:pt x="100" y="1929"/>
                    <a:pt x="107" y="1916"/>
                    <a:pt x="107" y="1909"/>
                  </a:cubicBezTo>
                  <a:lnTo>
                    <a:pt x="110" y="1896"/>
                  </a:lnTo>
                  <a:lnTo>
                    <a:pt x="110" y="1893"/>
                  </a:lnTo>
                  <a:cubicBezTo>
                    <a:pt x="114" y="1883"/>
                    <a:pt x="114" y="1873"/>
                    <a:pt x="117" y="1859"/>
                  </a:cubicBezTo>
                  <a:cubicBezTo>
                    <a:pt x="124" y="1846"/>
                    <a:pt x="127" y="1829"/>
                    <a:pt x="130" y="1812"/>
                  </a:cubicBezTo>
                  <a:lnTo>
                    <a:pt x="130" y="1809"/>
                  </a:lnTo>
                  <a:lnTo>
                    <a:pt x="130" y="1806"/>
                  </a:lnTo>
                  <a:lnTo>
                    <a:pt x="130" y="1799"/>
                  </a:lnTo>
                  <a:cubicBezTo>
                    <a:pt x="141" y="1779"/>
                    <a:pt x="144" y="1759"/>
                    <a:pt x="151" y="1739"/>
                  </a:cubicBezTo>
                  <a:cubicBezTo>
                    <a:pt x="161" y="1715"/>
                    <a:pt x="164" y="1699"/>
                    <a:pt x="174" y="1679"/>
                  </a:cubicBezTo>
                  <a:cubicBezTo>
                    <a:pt x="184" y="1639"/>
                    <a:pt x="201" y="1598"/>
                    <a:pt x="214" y="1562"/>
                  </a:cubicBezTo>
                  <a:lnTo>
                    <a:pt x="224" y="1542"/>
                  </a:lnTo>
                  <a:cubicBezTo>
                    <a:pt x="244" y="1471"/>
                    <a:pt x="268" y="1398"/>
                    <a:pt x="298" y="1328"/>
                  </a:cubicBezTo>
                  <a:cubicBezTo>
                    <a:pt x="301" y="1308"/>
                    <a:pt x="311" y="1291"/>
                    <a:pt x="318" y="1274"/>
                  </a:cubicBezTo>
                  <a:lnTo>
                    <a:pt x="328" y="1254"/>
                  </a:lnTo>
                  <a:cubicBezTo>
                    <a:pt x="341" y="1224"/>
                    <a:pt x="351" y="1194"/>
                    <a:pt x="361" y="1164"/>
                  </a:cubicBezTo>
                  <a:cubicBezTo>
                    <a:pt x="375" y="1137"/>
                    <a:pt x="381" y="1104"/>
                    <a:pt x="391" y="1074"/>
                  </a:cubicBezTo>
                  <a:lnTo>
                    <a:pt x="398" y="1047"/>
                  </a:lnTo>
                  <a:cubicBezTo>
                    <a:pt x="408" y="1023"/>
                    <a:pt x="415" y="993"/>
                    <a:pt x="425" y="970"/>
                  </a:cubicBezTo>
                  <a:lnTo>
                    <a:pt x="435" y="930"/>
                  </a:lnTo>
                  <a:lnTo>
                    <a:pt x="448" y="893"/>
                  </a:lnTo>
                  <a:lnTo>
                    <a:pt x="448" y="896"/>
                  </a:lnTo>
                  <a:lnTo>
                    <a:pt x="498" y="686"/>
                  </a:lnTo>
                  <a:cubicBezTo>
                    <a:pt x="518" y="602"/>
                    <a:pt x="535" y="522"/>
                    <a:pt x="552" y="438"/>
                  </a:cubicBezTo>
                  <a:lnTo>
                    <a:pt x="579" y="325"/>
                  </a:lnTo>
                  <a:cubicBezTo>
                    <a:pt x="585" y="284"/>
                    <a:pt x="599" y="241"/>
                    <a:pt x="609" y="201"/>
                  </a:cubicBezTo>
                  <a:cubicBezTo>
                    <a:pt x="615" y="167"/>
                    <a:pt x="625" y="137"/>
                    <a:pt x="632" y="104"/>
                  </a:cubicBezTo>
                  <a:cubicBezTo>
                    <a:pt x="635" y="91"/>
                    <a:pt x="642" y="74"/>
                    <a:pt x="645" y="60"/>
                  </a:cubicBezTo>
                  <a:cubicBezTo>
                    <a:pt x="649" y="50"/>
                    <a:pt x="652" y="37"/>
                    <a:pt x="652" y="24"/>
                  </a:cubicBezTo>
                  <a:cubicBezTo>
                    <a:pt x="652" y="17"/>
                    <a:pt x="652" y="7"/>
                    <a:pt x="649" y="4"/>
                  </a:cubicBezTo>
                  <a:cubicBezTo>
                    <a:pt x="649" y="0"/>
                    <a:pt x="645" y="0"/>
                    <a:pt x="64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7"/>
            <p:cNvSpPr/>
            <p:nvPr/>
          </p:nvSpPr>
          <p:spPr>
            <a:xfrm>
              <a:off x="4157543" y="3306311"/>
              <a:ext cx="95535" cy="127158"/>
            </a:xfrm>
            <a:custGeom>
              <a:avLst/>
              <a:gdLst/>
              <a:ahLst/>
              <a:cxnLst/>
              <a:rect l="l" t="t" r="r" b="b"/>
              <a:pathLst>
                <a:path w="2592" h="3450" extrusionOk="0">
                  <a:moveTo>
                    <a:pt x="365" y="0"/>
                  </a:moveTo>
                  <a:cubicBezTo>
                    <a:pt x="362" y="0"/>
                    <a:pt x="360" y="1"/>
                    <a:pt x="358" y="3"/>
                  </a:cubicBezTo>
                  <a:cubicBezTo>
                    <a:pt x="348" y="10"/>
                    <a:pt x="351" y="16"/>
                    <a:pt x="358" y="20"/>
                  </a:cubicBezTo>
                  <a:cubicBezTo>
                    <a:pt x="365" y="30"/>
                    <a:pt x="368" y="33"/>
                    <a:pt x="375" y="43"/>
                  </a:cubicBezTo>
                  <a:cubicBezTo>
                    <a:pt x="378" y="43"/>
                    <a:pt x="378" y="46"/>
                    <a:pt x="378" y="46"/>
                  </a:cubicBezTo>
                  <a:cubicBezTo>
                    <a:pt x="378" y="50"/>
                    <a:pt x="382" y="53"/>
                    <a:pt x="382" y="60"/>
                  </a:cubicBezTo>
                  <a:cubicBezTo>
                    <a:pt x="392" y="76"/>
                    <a:pt x="392" y="93"/>
                    <a:pt x="395" y="110"/>
                  </a:cubicBezTo>
                  <a:cubicBezTo>
                    <a:pt x="398" y="120"/>
                    <a:pt x="398" y="130"/>
                    <a:pt x="398" y="137"/>
                  </a:cubicBezTo>
                  <a:lnTo>
                    <a:pt x="398" y="150"/>
                  </a:lnTo>
                  <a:cubicBezTo>
                    <a:pt x="398" y="170"/>
                    <a:pt x="395" y="197"/>
                    <a:pt x="395" y="217"/>
                  </a:cubicBezTo>
                  <a:lnTo>
                    <a:pt x="395" y="220"/>
                  </a:lnTo>
                  <a:cubicBezTo>
                    <a:pt x="392" y="234"/>
                    <a:pt x="392" y="250"/>
                    <a:pt x="385" y="267"/>
                  </a:cubicBezTo>
                  <a:lnTo>
                    <a:pt x="375" y="317"/>
                  </a:lnTo>
                  <a:lnTo>
                    <a:pt x="375" y="320"/>
                  </a:lnTo>
                  <a:lnTo>
                    <a:pt x="368" y="334"/>
                  </a:lnTo>
                  <a:cubicBezTo>
                    <a:pt x="365" y="351"/>
                    <a:pt x="362" y="364"/>
                    <a:pt x="358" y="377"/>
                  </a:cubicBezTo>
                  <a:cubicBezTo>
                    <a:pt x="351" y="391"/>
                    <a:pt x="348" y="407"/>
                    <a:pt x="341" y="424"/>
                  </a:cubicBezTo>
                  <a:lnTo>
                    <a:pt x="341" y="421"/>
                  </a:lnTo>
                  <a:cubicBezTo>
                    <a:pt x="331" y="448"/>
                    <a:pt x="318" y="471"/>
                    <a:pt x="301" y="504"/>
                  </a:cubicBezTo>
                  <a:cubicBezTo>
                    <a:pt x="295" y="521"/>
                    <a:pt x="281" y="544"/>
                    <a:pt x="275" y="561"/>
                  </a:cubicBezTo>
                  <a:cubicBezTo>
                    <a:pt x="265" y="571"/>
                    <a:pt x="261" y="581"/>
                    <a:pt x="258" y="588"/>
                  </a:cubicBezTo>
                  <a:cubicBezTo>
                    <a:pt x="228" y="651"/>
                    <a:pt x="201" y="702"/>
                    <a:pt x="181" y="752"/>
                  </a:cubicBezTo>
                  <a:lnTo>
                    <a:pt x="181" y="748"/>
                  </a:lnTo>
                  <a:lnTo>
                    <a:pt x="174" y="765"/>
                  </a:lnTo>
                  <a:lnTo>
                    <a:pt x="164" y="789"/>
                  </a:lnTo>
                  <a:lnTo>
                    <a:pt x="164" y="785"/>
                  </a:lnTo>
                  <a:cubicBezTo>
                    <a:pt x="161" y="805"/>
                    <a:pt x="151" y="822"/>
                    <a:pt x="144" y="845"/>
                  </a:cubicBezTo>
                  <a:lnTo>
                    <a:pt x="127" y="882"/>
                  </a:lnTo>
                  <a:cubicBezTo>
                    <a:pt x="114" y="906"/>
                    <a:pt x="101" y="939"/>
                    <a:pt x="94" y="969"/>
                  </a:cubicBezTo>
                  <a:cubicBezTo>
                    <a:pt x="81" y="1006"/>
                    <a:pt x="74" y="1039"/>
                    <a:pt x="64" y="1069"/>
                  </a:cubicBezTo>
                  <a:cubicBezTo>
                    <a:pt x="57" y="1099"/>
                    <a:pt x="51" y="1133"/>
                    <a:pt x="47" y="1163"/>
                  </a:cubicBezTo>
                  <a:lnTo>
                    <a:pt x="47" y="1173"/>
                  </a:lnTo>
                  <a:lnTo>
                    <a:pt x="47" y="1190"/>
                  </a:lnTo>
                  <a:cubicBezTo>
                    <a:pt x="44" y="1200"/>
                    <a:pt x="44" y="1213"/>
                    <a:pt x="44" y="1220"/>
                  </a:cubicBezTo>
                  <a:lnTo>
                    <a:pt x="31" y="1334"/>
                  </a:lnTo>
                  <a:cubicBezTo>
                    <a:pt x="27" y="1370"/>
                    <a:pt x="27" y="1404"/>
                    <a:pt x="27" y="1441"/>
                  </a:cubicBezTo>
                  <a:cubicBezTo>
                    <a:pt x="27" y="1464"/>
                    <a:pt x="31" y="1481"/>
                    <a:pt x="31" y="1501"/>
                  </a:cubicBezTo>
                  <a:cubicBezTo>
                    <a:pt x="31" y="1517"/>
                    <a:pt x="34" y="1534"/>
                    <a:pt x="34" y="1551"/>
                  </a:cubicBezTo>
                  <a:cubicBezTo>
                    <a:pt x="41" y="1584"/>
                    <a:pt x="44" y="1621"/>
                    <a:pt x="44" y="1658"/>
                  </a:cubicBezTo>
                  <a:lnTo>
                    <a:pt x="44" y="1685"/>
                  </a:lnTo>
                  <a:cubicBezTo>
                    <a:pt x="47" y="1741"/>
                    <a:pt x="41" y="1805"/>
                    <a:pt x="34" y="1868"/>
                  </a:cubicBezTo>
                  <a:cubicBezTo>
                    <a:pt x="34" y="1889"/>
                    <a:pt x="31" y="1909"/>
                    <a:pt x="27" y="1929"/>
                  </a:cubicBezTo>
                  <a:cubicBezTo>
                    <a:pt x="24" y="1965"/>
                    <a:pt x="14" y="1996"/>
                    <a:pt x="7" y="2036"/>
                  </a:cubicBezTo>
                  <a:cubicBezTo>
                    <a:pt x="0" y="2066"/>
                    <a:pt x="0" y="2096"/>
                    <a:pt x="7" y="2133"/>
                  </a:cubicBezTo>
                  <a:cubicBezTo>
                    <a:pt x="10" y="2146"/>
                    <a:pt x="17" y="2163"/>
                    <a:pt x="24" y="2179"/>
                  </a:cubicBezTo>
                  <a:cubicBezTo>
                    <a:pt x="27" y="2186"/>
                    <a:pt x="27" y="2193"/>
                    <a:pt x="31" y="2203"/>
                  </a:cubicBezTo>
                  <a:cubicBezTo>
                    <a:pt x="61" y="2273"/>
                    <a:pt x="94" y="2340"/>
                    <a:pt x="131" y="2407"/>
                  </a:cubicBezTo>
                  <a:cubicBezTo>
                    <a:pt x="141" y="2423"/>
                    <a:pt x="148" y="2437"/>
                    <a:pt x="158" y="2454"/>
                  </a:cubicBezTo>
                  <a:cubicBezTo>
                    <a:pt x="164" y="2470"/>
                    <a:pt x="178" y="2487"/>
                    <a:pt x="184" y="2497"/>
                  </a:cubicBezTo>
                  <a:cubicBezTo>
                    <a:pt x="208" y="2530"/>
                    <a:pt x="228" y="2561"/>
                    <a:pt x="251" y="2591"/>
                  </a:cubicBezTo>
                  <a:cubicBezTo>
                    <a:pt x="275" y="2614"/>
                    <a:pt x="301" y="2641"/>
                    <a:pt x="328" y="2664"/>
                  </a:cubicBezTo>
                  <a:cubicBezTo>
                    <a:pt x="351" y="2688"/>
                    <a:pt x="382" y="2711"/>
                    <a:pt x="408" y="2738"/>
                  </a:cubicBezTo>
                  <a:lnTo>
                    <a:pt x="425" y="2754"/>
                  </a:lnTo>
                  <a:lnTo>
                    <a:pt x="428" y="2758"/>
                  </a:lnTo>
                  <a:cubicBezTo>
                    <a:pt x="448" y="2781"/>
                    <a:pt x="475" y="2808"/>
                    <a:pt x="499" y="2828"/>
                  </a:cubicBezTo>
                  <a:cubicBezTo>
                    <a:pt x="519" y="2848"/>
                    <a:pt x="549" y="2871"/>
                    <a:pt x="579" y="2888"/>
                  </a:cubicBezTo>
                  <a:cubicBezTo>
                    <a:pt x="609" y="2905"/>
                    <a:pt x="636" y="2922"/>
                    <a:pt x="669" y="2932"/>
                  </a:cubicBezTo>
                  <a:cubicBezTo>
                    <a:pt x="703" y="2945"/>
                    <a:pt x="733" y="2955"/>
                    <a:pt x="766" y="2962"/>
                  </a:cubicBezTo>
                  <a:cubicBezTo>
                    <a:pt x="800" y="2975"/>
                    <a:pt x="836" y="2982"/>
                    <a:pt x="876" y="2995"/>
                  </a:cubicBezTo>
                  <a:cubicBezTo>
                    <a:pt x="913" y="3009"/>
                    <a:pt x="947" y="3022"/>
                    <a:pt x="980" y="3032"/>
                  </a:cubicBezTo>
                  <a:cubicBezTo>
                    <a:pt x="1013" y="3045"/>
                    <a:pt x="1047" y="3055"/>
                    <a:pt x="1080" y="3065"/>
                  </a:cubicBezTo>
                  <a:cubicBezTo>
                    <a:pt x="1100" y="3075"/>
                    <a:pt x="1117" y="3079"/>
                    <a:pt x="1137" y="3089"/>
                  </a:cubicBezTo>
                  <a:cubicBezTo>
                    <a:pt x="1151" y="3092"/>
                    <a:pt x="1167" y="3099"/>
                    <a:pt x="1181" y="3106"/>
                  </a:cubicBezTo>
                  <a:cubicBezTo>
                    <a:pt x="1187" y="3112"/>
                    <a:pt x="1201" y="3116"/>
                    <a:pt x="1214" y="3122"/>
                  </a:cubicBezTo>
                  <a:cubicBezTo>
                    <a:pt x="1227" y="3126"/>
                    <a:pt x="1234" y="3136"/>
                    <a:pt x="1248" y="3139"/>
                  </a:cubicBezTo>
                  <a:cubicBezTo>
                    <a:pt x="1281" y="3156"/>
                    <a:pt x="1304" y="3172"/>
                    <a:pt x="1334" y="3192"/>
                  </a:cubicBezTo>
                  <a:cubicBezTo>
                    <a:pt x="1368" y="3213"/>
                    <a:pt x="1398" y="3236"/>
                    <a:pt x="1428" y="3256"/>
                  </a:cubicBezTo>
                  <a:cubicBezTo>
                    <a:pt x="1462" y="3276"/>
                    <a:pt x="1488" y="3293"/>
                    <a:pt x="1522" y="3309"/>
                  </a:cubicBezTo>
                  <a:cubicBezTo>
                    <a:pt x="1552" y="3326"/>
                    <a:pt x="1585" y="3340"/>
                    <a:pt x="1615" y="3356"/>
                  </a:cubicBezTo>
                  <a:lnTo>
                    <a:pt x="1665" y="3380"/>
                  </a:lnTo>
                  <a:cubicBezTo>
                    <a:pt x="1672" y="3386"/>
                    <a:pt x="1686" y="3390"/>
                    <a:pt x="1696" y="3393"/>
                  </a:cubicBezTo>
                  <a:cubicBezTo>
                    <a:pt x="1706" y="3403"/>
                    <a:pt x="1722" y="3406"/>
                    <a:pt x="1736" y="3410"/>
                  </a:cubicBezTo>
                  <a:cubicBezTo>
                    <a:pt x="1772" y="3420"/>
                    <a:pt x="1816" y="3426"/>
                    <a:pt x="1853" y="3430"/>
                  </a:cubicBezTo>
                  <a:cubicBezTo>
                    <a:pt x="1889" y="3437"/>
                    <a:pt x="1920" y="3440"/>
                    <a:pt x="1953" y="3440"/>
                  </a:cubicBezTo>
                  <a:lnTo>
                    <a:pt x="1953" y="3450"/>
                  </a:lnTo>
                  <a:lnTo>
                    <a:pt x="1973" y="3450"/>
                  </a:lnTo>
                  <a:cubicBezTo>
                    <a:pt x="2013" y="3447"/>
                    <a:pt x="2050" y="3443"/>
                    <a:pt x="2083" y="3440"/>
                  </a:cubicBezTo>
                  <a:cubicBezTo>
                    <a:pt x="2113" y="3433"/>
                    <a:pt x="2140" y="3430"/>
                    <a:pt x="2174" y="3423"/>
                  </a:cubicBezTo>
                  <a:cubicBezTo>
                    <a:pt x="2180" y="3416"/>
                    <a:pt x="2184" y="3416"/>
                    <a:pt x="2187" y="3416"/>
                  </a:cubicBezTo>
                  <a:cubicBezTo>
                    <a:pt x="2224" y="3410"/>
                    <a:pt x="2257" y="3400"/>
                    <a:pt x="2297" y="3393"/>
                  </a:cubicBezTo>
                  <a:cubicBezTo>
                    <a:pt x="2331" y="3383"/>
                    <a:pt x="2364" y="3380"/>
                    <a:pt x="2398" y="3373"/>
                  </a:cubicBezTo>
                  <a:cubicBezTo>
                    <a:pt x="2414" y="3366"/>
                    <a:pt x="2431" y="3366"/>
                    <a:pt x="2448" y="3363"/>
                  </a:cubicBezTo>
                  <a:cubicBezTo>
                    <a:pt x="2455" y="3363"/>
                    <a:pt x="2468" y="3360"/>
                    <a:pt x="2475" y="3360"/>
                  </a:cubicBezTo>
                  <a:cubicBezTo>
                    <a:pt x="2481" y="3360"/>
                    <a:pt x="2488" y="3356"/>
                    <a:pt x="2498" y="3356"/>
                  </a:cubicBezTo>
                  <a:cubicBezTo>
                    <a:pt x="2535" y="3346"/>
                    <a:pt x="2572" y="3326"/>
                    <a:pt x="2592" y="3293"/>
                  </a:cubicBezTo>
                  <a:cubicBezTo>
                    <a:pt x="2588" y="3293"/>
                    <a:pt x="2585" y="3289"/>
                    <a:pt x="2582" y="3289"/>
                  </a:cubicBezTo>
                  <a:cubicBezTo>
                    <a:pt x="2572" y="3283"/>
                    <a:pt x="2558" y="3283"/>
                    <a:pt x="2551" y="3279"/>
                  </a:cubicBezTo>
                  <a:cubicBezTo>
                    <a:pt x="2538" y="3276"/>
                    <a:pt x="2525" y="3273"/>
                    <a:pt x="2508" y="3273"/>
                  </a:cubicBezTo>
                  <a:cubicBezTo>
                    <a:pt x="2488" y="3273"/>
                    <a:pt x="2468" y="3276"/>
                    <a:pt x="2448" y="3279"/>
                  </a:cubicBezTo>
                  <a:lnTo>
                    <a:pt x="2398" y="3293"/>
                  </a:lnTo>
                  <a:cubicBezTo>
                    <a:pt x="2364" y="3299"/>
                    <a:pt x="2324" y="3309"/>
                    <a:pt x="2291" y="3316"/>
                  </a:cubicBezTo>
                  <a:lnTo>
                    <a:pt x="2190" y="3343"/>
                  </a:lnTo>
                  <a:cubicBezTo>
                    <a:pt x="2157" y="3350"/>
                    <a:pt x="2120" y="3356"/>
                    <a:pt x="2087" y="3363"/>
                  </a:cubicBezTo>
                  <a:lnTo>
                    <a:pt x="2083" y="3363"/>
                  </a:lnTo>
                  <a:cubicBezTo>
                    <a:pt x="2047" y="3366"/>
                    <a:pt x="2006" y="3376"/>
                    <a:pt x="1970" y="3376"/>
                  </a:cubicBezTo>
                  <a:cubicBezTo>
                    <a:pt x="1946" y="3376"/>
                    <a:pt x="1923" y="3376"/>
                    <a:pt x="1903" y="3373"/>
                  </a:cubicBezTo>
                  <a:cubicBezTo>
                    <a:pt x="1886" y="3366"/>
                    <a:pt x="1869" y="3366"/>
                    <a:pt x="1853" y="3363"/>
                  </a:cubicBezTo>
                  <a:cubicBezTo>
                    <a:pt x="1846" y="3363"/>
                    <a:pt x="1836" y="3360"/>
                    <a:pt x="1829" y="3360"/>
                  </a:cubicBezTo>
                  <a:cubicBezTo>
                    <a:pt x="1819" y="3360"/>
                    <a:pt x="1813" y="3356"/>
                    <a:pt x="1803" y="3356"/>
                  </a:cubicBezTo>
                  <a:cubicBezTo>
                    <a:pt x="1796" y="3356"/>
                    <a:pt x="1789" y="3350"/>
                    <a:pt x="1782" y="3350"/>
                  </a:cubicBezTo>
                  <a:cubicBezTo>
                    <a:pt x="1772" y="3346"/>
                    <a:pt x="1766" y="3346"/>
                    <a:pt x="1756" y="3343"/>
                  </a:cubicBezTo>
                  <a:cubicBezTo>
                    <a:pt x="1736" y="3333"/>
                    <a:pt x="1716" y="3326"/>
                    <a:pt x="1699" y="3316"/>
                  </a:cubicBezTo>
                  <a:cubicBezTo>
                    <a:pt x="1679" y="3309"/>
                    <a:pt x="1662" y="3299"/>
                    <a:pt x="1645" y="3293"/>
                  </a:cubicBezTo>
                  <a:cubicBezTo>
                    <a:pt x="1612" y="3276"/>
                    <a:pt x="1572" y="3259"/>
                    <a:pt x="1538" y="3239"/>
                  </a:cubicBezTo>
                  <a:lnTo>
                    <a:pt x="1528" y="3229"/>
                  </a:lnTo>
                  <a:lnTo>
                    <a:pt x="1515" y="3223"/>
                  </a:lnTo>
                  <a:cubicBezTo>
                    <a:pt x="1482" y="3206"/>
                    <a:pt x="1448" y="3179"/>
                    <a:pt x="1415" y="3159"/>
                  </a:cubicBezTo>
                  <a:cubicBezTo>
                    <a:pt x="1388" y="3139"/>
                    <a:pt x="1365" y="3122"/>
                    <a:pt x="1334" y="3106"/>
                  </a:cubicBezTo>
                  <a:cubicBezTo>
                    <a:pt x="1328" y="3099"/>
                    <a:pt x="1321" y="3095"/>
                    <a:pt x="1314" y="3092"/>
                  </a:cubicBezTo>
                  <a:lnTo>
                    <a:pt x="1311" y="3089"/>
                  </a:lnTo>
                  <a:lnTo>
                    <a:pt x="1304" y="3082"/>
                  </a:lnTo>
                  <a:cubicBezTo>
                    <a:pt x="1298" y="3079"/>
                    <a:pt x="1294" y="3079"/>
                    <a:pt x="1288" y="3075"/>
                  </a:cubicBezTo>
                  <a:cubicBezTo>
                    <a:pt x="1281" y="3065"/>
                    <a:pt x="1268" y="3062"/>
                    <a:pt x="1261" y="3059"/>
                  </a:cubicBezTo>
                  <a:cubicBezTo>
                    <a:pt x="1254" y="3055"/>
                    <a:pt x="1248" y="3055"/>
                    <a:pt x="1244" y="3049"/>
                  </a:cubicBezTo>
                  <a:lnTo>
                    <a:pt x="1234" y="3045"/>
                  </a:lnTo>
                  <a:cubicBezTo>
                    <a:pt x="1201" y="3032"/>
                    <a:pt x="1167" y="3022"/>
                    <a:pt x="1134" y="3012"/>
                  </a:cubicBezTo>
                  <a:lnTo>
                    <a:pt x="1100" y="3005"/>
                  </a:lnTo>
                  <a:lnTo>
                    <a:pt x="1027" y="2978"/>
                  </a:lnTo>
                  <a:cubicBezTo>
                    <a:pt x="987" y="2965"/>
                    <a:pt x="953" y="2955"/>
                    <a:pt x="917" y="2942"/>
                  </a:cubicBezTo>
                  <a:cubicBezTo>
                    <a:pt x="883" y="2928"/>
                    <a:pt x="850" y="2922"/>
                    <a:pt x="816" y="2912"/>
                  </a:cubicBezTo>
                  <a:cubicBezTo>
                    <a:pt x="800" y="2908"/>
                    <a:pt x="779" y="2905"/>
                    <a:pt x="763" y="2898"/>
                  </a:cubicBezTo>
                  <a:cubicBezTo>
                    <a:pt x="749" y="2895"/>
                    <a:pt x="733" y="2888"/>
                    <a:pt x="716" y="2882"/>
                  </a:cubicBezTo>
                  <a:cubicBezTo>
                    <a:pt x="686" y="2875"/>
                    <a:pt x="666" y="2861"/>
                    <a:pt x="642" y="2848"/>
                  </a:cubicBezTo>
                  <a:lnTo>
                    <a:pt x="642" y="2848"/>
                  </a:lnTo>
                  <a:lnTo>
                    <a:pt x="646" y="2855"/>
                  </a:lnTo>
                  <a:cubicBezTo>
                    <a:pt x="642" y="2855"/>
                    <a:pt x="632" y="2848"/>
                    <a:pt x="629" y="2845"/>
                  </a:cubicBezTo>
                  <a:lnTo>
                    <a:pt x="629" y="2845"/>
                  </a:lnTo>
                  <a:lnTo>
                    <a:pt x="632" y="2848"/>
                  </a:lnTo>
                  <a:lnTo>
                    <a:pt x="629" y="2848"/>
                  </a:lnTo>
                  <a:cubicBezTo>
                    <a:pt x="616" y="2845"/>
                    <a:pt x="609" y="2838"/>
                    <a:pt x="596" y="2828"/>
                  </a:cubicBezTo>
                  <a:lnTo>
                    <a:pt x="589" y="2825"/>
                  </a:lnTo>
                  <a:lnTo>
                    <a:pt x="582" y="2821"/>
                  </a:lnTo>
                  <a:lnTo>
                    <a:pt x="579" y="2815"/>
                  </a:lnTo>
                  <a:cubicBezTo>
                    <a:pt x="569" y="2808"/>
                    <a:pt x="559" y="2798"/>
                    <a:pt x="545" y="2788"/>
                  </a:cubicBezTo>
                  <a:lnTo>
                    <a:pt x="529" y="2771"/>
                  </a:lnTo>
                  <a:lnTo>
                    <a:pt x="515" y="2758"/>
                  </a:lnTo>
                  <a:cubicBezTo>
                    <a:pt x="489" y="2731"/>
                    <a:pt x="469" y="2708"/>
                    <a:pt x="445" y="2688"/>
                  </a:cubicBezTo>
                  <a:lnTo>
                    <a:pt x="435" y="2678"/>
                  </a:lnTo>
                  <a:cubicBezTo>
                    <a:pt x="412" y="2658"/>
                    <a:pt x="385" y="2637"/>
                    <a:pt x="365" y="2614"/>
                  </a:cubicBezTo>
                  <a:lnTo>
                    <a:pt x="358" y="2607"/>
                  </a:lnTo>
                  <a:lnTo>
                    <a:pt x="308" y="2557"/>
                  </a:lnTo>
                  <a:lnTo>
                    <a:pt x="301" y="2554"/>
                  </a:lnTo>
                  <a:lnTo>
                    <a:pt x="285" y="2530"/>
                  </a:lnTo>
                  <a:lnTo>
                    <a:pt x="281" y="2527"/>
                  </a:lnTo>
                  <a:cubicBezTo>
                    <a:pt x="278" y="2524"/>
                    <a:pt x="275" y="2520"/>
                    <a:pt x="268" y="2510"/>
                  </a:cubicBezTo>
                  <a:cubicBezTo>
                    <a:pt x="265" y="2504"/>
                    <a:pt x="258" y="2490"/>
                    <a:pt x="251" y="2480"/>
                  </a:cubicBezTo>
                  <a:cubicBezTo>
                    <a:pt x="231" y="2444"/>
                    <a:pt x="211" y="2410"/>
                    <a:pt x="194" y="2373"/>
                  </a:cubicBezTo>
                  <a:cubicBezTo>
                    <a:pt x="178" y="2340"/>
                    <a:pt x="164" y="2306"/>
                    <a:pt x="144" y="2263"/>
                  </a:cubicBezTo>
                  <a:cubicBezTo>
                    <a:pt x="127" y="2230"/>
                    <a:pt x="111" y="2196"/>
                    <a:pt x="101" y="2163"/>
                  </a:cubicBezTo>
                  <a:cubicBezTo>
                    <a:pt x="101" y="2156"/>
                    <a:pt x="97" y="2146"/>
                    <a:pt x="97" y="2139"/>
                  </a:cubicBezTo>
                  <a:cubicBezTo>
                    <a:pt x="94" y="2129"/>
                    <a:pt x="94" y="2123"/>
                    <a:pt x="94" y="2113"/>
                  </a:cubicBezTo>
                  <a:lnTo>
                    <a:pt x="94" y="2092"/>
                  </a:lnTo>
                  <a:cubicBezTo>
                    <a:pt x="97" y="2076"/>
                    <a:pt x="97" y="2062"/>
                    <a:pt x="101" y="2052"/>
                  </a:cubicBezTo>
                  <a:cubicBezTo>
                    <a:pt x="107" y="2039"/>
                    <a:pt x="107" y="2026"/>
                    <a:pt x="111" y="2012"/>
                  </a:cubicBezTo>
                  <a:lnTo>
                    <a:pt x="111" y="2006"/>
                  </a:lnTo>
                  <a:cubicBezTo>
                    <a:pt x="117" y="1972"/>
                    <a:pt x="124" y="1942"/>
                    <a:pt x="127" y="1912"/>
                  </a:cubicBezTo>
                  <a:lnTo>
                    <a:pt x="127" y="1902"/>
                  </a:lnTo>
                  <a:lnTo>
                    <a:pt x="127" y="1895"/>
                  </a:lnTo>
                  <a:lnTo>
                    <a:pt x="127" y="1892"/>
                  </a:lnTo>
                  <a:cubicBezTo>
                    <a:pt x="131" y="1878"/>
                    <a:pt x="131" y="1872"/>
                    <a:pt x="131" y="1862"/>
                  </a:cubicBezTo>
                  <a:cubicBezTo>
                    <a:pt x="131" y="1828"/>
                    <a:pt x="134" y="1792"/>
                    <a:pt x="134" y="1751"/>
                  </a:cubicBezTo>
                  <a:cubicBezTo>
                    <a:pt x="134" y="1715"/>
                    <a:pt x="134" y="1671"/>
                    <a:pt x="131" y="1638"/>
                  </a:cubicBezTo>
                  <a:cubicBezTo>
                    <a:pt x="127" y="1611"/>
                    <a:pt x="127" y="1588"/>
                    <a:pt x="124" y="1561"/>
                  </a:cubicBezTo>
                  <a:lnTo>
                    <a:pt x="117" y="1534"/>
                  </a:lnTo>
                  <a:lnTo>
                    <a:pt x="117" y="1521"/>
                  </a:lnTo>
                  <a:cubicBezTo>
                    <a:pt x="117" y="1507"/>
                    <a:pt x="114" y="1491"/>
                    <a:pt x="114" y="1477"/>
                  </a:cubicBezTo>
                  <a:cubicBezTo>
                    <a:pt x="111" y="1457"/>
                    <a:pt x="111" y="1441"/>
                    <a:pt x="111" y="1424"/>
                  </a:cubicBezTo>
                  <a:cubicBezTo>
                    <a:pt x="111" y="1377"/>
                    <a:pt x="111" y="1337"/>
                    <a:pt x="114" y="1300"/>
                  </a:cubicBezTo>
                  <a:cubicBezTo>
                    <a:pt x="117" y="1260"/>
                    <a:pt x="124" y="1220"/>
                    <a:pt x="127" y="1176"/>
                  </a:cubicBezTo>
                  <a:cubicBezTo>
                    <a:pt x="131" y="1156"/>
                    <a:pt x="131" y="1140"/>
                    <a:pt x="134" y="1120"/>
                  </a:cubicBezTo>
                  <a:cubicBezTo>
                    <a:pt x="134" y="1106"/>
                    <a:pt x="141" y="1089"/>
                    <a:pt x="144" y="1073"/>
                  </a:cubicBezTo>
                  <a:lnTo>
                    <a:pt x="144" y="1069"/>
                  </a:lnTo>
                  <a:cubicBezTo>
                    <a:pt x="148" y="1049"/>
                    <a:pt x="158" y="1033"/>
                    <a:pt x="161" y="1009"/>
                  </a:cubicBezTo>
                  <a:cubicBezTo>
                    <a:pt x="164" y="986"/>
                    <a:pt x="174" y="966"/>
                    <a:pt x="181" y="942"/>
                  </a:cubicBezTo>
                  <a:cubicBezTo>
                    <a:pt x="194" y="906"/>
                    <a:pt x="211" y="865"/>
                    <a:pt x="228" y="819"/>
                  </a:cubicBezTo>
                  <a:lnTo>
                    <a:pt x="228" y="815"/>
                  </a:lnTo>
                  <a:cubicBezTo>
                    <a:pt x="228" y="805"/>
                    <a:pt x="231" y="799"/>
                    <a:pt x="234" y="789"/>
                  </a:cubicBezTo>
                  <a:lnTo>
                    <a:pt x="241" y="782"/>
                  </a:lnTo>
                  <a:cubicBezTo>
                    <a:pt x="261" y="732"/>
                    <a:pt x="278" y="688"/>
                    <a:pt x="298" y="648"/>
                  </a:cubicBezTo>
                  <a:cubicBezTo>
                    <a:pt x="301" y="635"/>
                    <a:pt x="311" y="628"/>
                    <a:pt x="315" y="615"/>
                  </a:cubicBezTo>
                  <a:cubicBezTo>
                    <a:pt x="331" y="581"/>
                    <a:pt x="348" y="544"/>
                    <a:pt x="362" y="508"/>
                  </a:cubicBezTo>
                  <a:cubicBezTo>
                    <a:pt x="378" y="468"/>
                    <a:pt x="392" y="434"/>
                    <a:pt x="398" y="401"/>
                  </a:cubicBezTo>
                  <a:cubicBezTo>
                    <a:pt x="408" y="357"/>
                    <a:pt x="415" y="327"/>
                    <a:pt x="418" y="294"/>
                  </a:cubicBezTo>
                  <a:lnTo>
                    <a:pt x="418" y="284"/>
                  </a:lnTo>
                  <a:cubicBezTo>
                    <a:pt x="425" y="277"/>
                    <a:pt x="425" y="270"/>
                    <a:pt x="425" y="264"/>
                  </a:cubicBezTo>
                  <a:lnTo>
                    <a:pt x="425" y="250"/>
                  </a:lnTo>
                  <a:lnTo>
                    <a:pt x="425" y="230"/>
                  </a:lnTo>
                  <a:lnTo>
                    <a:pt x="425" y="180"/>
                  </a:lnTo>
                  <a:lnTo>
                    <a:pt x="425" y="133"/>
                  </a:lnTo>
                  <a:cubicBezTo>
                    <a:pt x="418" y="117"/>
                    <a:pt x="418" y="103"/>
                    <a:pt x="415" y="93"/>
                  </a:cubicBezTo>
                  <a:cubicBezTo>
                    <a:pt x="415" y="76"/>
                    <a:pt x="412" y="60"/>
                    <a:pt x="402" y="43"/>
                  </a:cubicBezTo>
                  <a:cubicBezTo>
                    <a:pt x="402" y="36"/>
                    <a:pt x="398" y="30"/>
                    <a:pt x="395" y="26"/>
                  </a:cubicBezTo>
                  <a:cubicBezTo>
                    <a:pt x="392" y="26"/>
                    <a:pt x="392" y="20"/>
                    <a:pt x="385" y="16"/>
                  </a:cubicBezTo>
                  <a:lnTo>
                    <a:pt x="375" y="3"/>
                  </a:lnTo>
                  <a:cubicBezTo>
                    <a:pt x="372" y="1"/>
                    <a:pt x="368" y="0"/>
                    <a:pt x="36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7"/>
            <p:cNvSpPr/>
            <p:nvPr/>
          </p:nvSpPr>
          <p:spPr>
            <a:xfrm>
              <a:off x="4165467" y="3234625"/>
              <a:ext cx="140833" cy="74784"/>
            </a:xfrm>
            <a:custGeom>
              <a:avLst/>
              <a:gdLst/>
              <a:ahLst/>
              <a:cxnLst/>
              <a:rect l="l" t="t" r="r" b="b"/>
              <a:pathLst>
                <a:path w="3821" h="2029" extrusionOk="0">
                  <a:moveTo>
                    <a:pt x="17" y="1"/>
                  </a:moveTo>
                  <a:cubicBezTo>
                    <a:pt x="15" y="1"/>
                    <a:pt x="14" y="1"/>
                    <a:pt x="13" y="2"/>
                  </a:cubicBezTo>
                  <a:cubicBezTo>
                    <a:pt x="9" y="5"/>
                    <a:pt x="3" y="15"/>
                    <a:pt x="3" y="19"/>
                  </a:cubicBezTo>
                  <a:cubicBezTo>
                    <a:pt x="1" y="27"/>
                    <a:pt x="5" y="31"/>
                    <a:pt x="9" y="31"/>
                  </a:cubicBezTo>
                  <a:cubicBezTo>
                    <a:pt x="12" y="31"/>
                    <a:pt x="15" y="29"/>
                    <a:pt x="16" y="25"/>
                  </a:cubicBezTo>
                  <a:cubicBezTo>
                    <a:pt x="19" y="32"/>
                    <a:pt x="19" y="35"/>
                    <a:pt x="19" y="39"/>
                  </a:cubicBezTo>
                  <a:cubicBezTo>
                    <a:pt x="19" y="59"/>
                    <a:pt x="26" y="86"/>
                    <a:pt x="26" y="106"/>
                  </a:cubicBezTo>
                  <a:lnTo>
                    <a:pt x="26" y="136"/>
                  </a:lnTo>
                  <a:lnTo>
                    <a:pt x="26" y="139"/>
                  </a:lnTo>
                  <a:lnTo>
                    <a:pt x="26" y="169"/>
                  </a:lnTo>
                  <a:lnTo>
                    <a:pt x="26" y="226"/>
                  </a:lnTo>
                  <a:lnTo>
                    <a:pt x="26" y="236"/>
                  </a:lnTo>
                  <a:cubicBezTo>
                    <a:pt x="29" y="289"/>
                    <a:pt x="29" y="343"/>
                    <a:pt x="33" y="400"/>
                  </a:cubicBezTo>
                  <a:cubicBezTo>
                    <a:pt x="36" y="417"/>
                    <a:pt x="36" y="433"/>
                    <a:pt x="36" y="450"/>
                  </a:cubicBezTo>
                  <a:cubicBezTo>
                    <a:pt x="36" y="473"/>
                    <a:pt x="43" y="493"/>
                    <a:pt x="43" y="520"/>
                  </a:cubicBezTo>
                  <a:lnTo>
                    <a:pt x="43" y="534"/>
                  </a:lnTo>
                  <a:cubicBezTo>
                    <a:pt x="43" y="544"/>
                    <a:pt x="46" y="560"/>
                    <a:pt x="46" y="574"/>
                  </a:cubicBezTo>
                  <a:cubicBezTo>
                    <a:pt x="46" y="594"/>
                    <a:pt x="50" y="620"/>
                    <a:pt x="53" y="641"/>
                  </a:cubicBezTo>
                  <a:cubicBezTo>
                    <a:pt x="63" y="684"/>
                    <a:pt x="70" y="721"/>
                    <a:pt x="80" y="758"/>
                  </a:cubicBezTo>
                  <a:cubicBezTo>
                    <a:pt x="86" y="778"/>
                    <a:pt x="93" y="801"/>
                    <a:pt x="100" y="821"/>
                  </a:cubicBezTo>
                  <a:cubicBezTo>
                    <a:pt x="110" y="841"/>
                    <a:pt x="116" y="858"/>
                    <a:pt x="126" y="878"/>
                  </a:cubicBezTo>
                  <a:cubicBezTo>
                    <a:pt x="133" y="895"/>
                    <a:pt x="147" y="908"/>
                    <a:pt x="153" y="925"/>
                  </a:cubicBezTo>
                  <a:lnTo>
                    <a:pt x="160" y="935"/>
                  </a:lnTo>
                  <a:cubicBezTo>
                    <a:pt x="170" y="951"/>
                    <a:pt x="183" y="962"/>
                    <a:pt x="197" y="978"/>
                  </a:cubicBezTo>
                  <a:lnTo>
                    <a:pt x="220" y="1005"/>
                  </a:lnTo>
                  <a:cubicBezTo>
                    <a:pt x="233" y="1018"/>
                    <a:pt x="250" y="1028"/>
                    <a:pt x="264" y="1038"/>
                  </a:cubicBezTo>
                  <a:cubicBezTo>
                    <a:pt x="280" y="1052"/>
                    <a:pt x="300" y="1058"/>
                    <a:pt x="317" y="1069"/>
                  </a:cubicBezTo>
                  <a:cubicBezTo>
                    <a:pt x="397" y="1105"/>
                    <a:pt x="467" y="1135"/>
                    <a:pt x="538" y="1162"/>
                  </a:cubicBezTo>
                  <a:lnTo>
                    <a:pt x="544" y="1162"/>
                  </a:lnTo>
                  <a:lnTo>
                    <a:pt x="551" y="1169"/>
                  </a:lnTo>
                  <a:cubicBezTo>
                    <a:pt x="551" y="1172"/>
                    <a:pt x="554" y="1172"/>
                    <a:pt x="554" y="1172"/>
                  </a:cubicBezTo>
                  <a:lnTo>
                    <a:pt x="564" y="1175"/>
                  </a:lnTo>
                  <a:cubicBezTo>
                    <a:pt x="588" y="1186"/>
                    <a:pt x="628" y="1202"/>
                    <a:pt x="665" y="1219"/>
                  </a:cubicBezTo>
                  <a:cubicBezTo>
                    <a:pt x="698" y="1236"/>
                    <a:pt x="732" y="1252"/>
                    <a:pt x="762" y="1269"/>
                  </a:cubicBezTo>
                  <a:cubicBezTo>
                    <a:pt x="785" y="1286"/>
                    <a:pt x="815" y="1303"/>
                    <a:pt x="845" y="1323"/>
                  </a:cubicBezTo>
                  <a:cubicBezTo>
                    <a:pt x="865" y="1336"/>
                    <a:pt x="882" y="1353"/>
                    <a:pt x="902" y="1373"/>
                  </a:cubicBezTo>
                  <a:cubicBezTo>
                    <a:pt x="919" y="1389"/>
                    <a:pt x="932" y="1406"/>
                    <a:pt x="949" y="1423"/>
                  </a:cubicBezTo>
                  <a:lnTo>
                    <a:pt x="962" y="1436"/>
                  </a:lnTo>
                  <a:lnTo>
                    <a:pt x="972" y="1446"/>
                  </a:lnTo>
                  <a:cubicBezTo>
                    <a:pt x="986" y="1456"/>
                    <a:pt x="996" y="1470"/>
                    <a:pt x="1006" y="1476"/>
                  </a:cubicBezTo>
                  <a:cubicBezTo>
                    <a:pt x="1029" y="1493"/>
                    <a:pt x="1053" y="1510"/>
                    <a:pt x="1079" y="1523"/>
                  </a:cubicBezTo>
                  <a:cubicBezTo>
                    <a:pt x="1103" y="1537"/>
                    <a:pt x="1123" y="1547"/>
                    <a:pt x="1150" y="1560"/>
                  </a:cubicBezTo>
                  <a:cubicBezTo>
                    <a:pt x="1163" y="1563"/>
                    <a:pt x="1173" y="1573"/>
                    <a:pt x="1186" y="1577"/>
                  </a:cubicBezTo>
                  <a:lnTo>
                    <a:pt x="1206" y="1590"/>
                  </a:lnTo>
                  <a:cubicBezTo>
                    <a:pt x="1236" y="1603"/>
                    <a:pt x="1263" y="1613"/>
                    <a:pt x="1290" y="1630"/>
                  </a:cubicBezTo>
                  <a:cubicBezTo>
                    <a:pt x="1323" y="1647"/>
                    <a:pt x="1357" y="1670"/>
                    <a:pt x="1397" y="1687"/>
                  </a:cubicBezTo>
                  <a:cubicBezTo>
                    <a:pt x="1417" y="1694"/>
                    <a:pt x="1434" y="1704"/>
                    <a:pt x="1454" y="1710"/>
                  </a:cubicBezTo>
                  <a:cubicBezTo>
                    <a:pt x="1474" y="1714"/>
                    <a:pt x="1497" y="1724"/>
                    <a:pt x="1517" y="1727"/>
                  </a:cubicBezTo>
                  <a:cubicBezTo>
                    <a:pt x="1537" y="1731"/>
                    <a:pt x="1557" y="1731"/>
                    <a:pt x="1581" y="1737"/>
                  </a:cubicBezTo>
                  <a:cubicBezTo>
                    <a:pt x="1598" y="1737"/>
                    <a:pt x="1618" y="1741"/>
                    <a:pt x="1638" y="1741"/>
                  </a:cubicBezTo>
                  <a:cubicBezTo>
                    <a:pt x="1681" y="1744"/>
                    <a:pt x="1721" y="1747"/>
                    <a:pt x="1765" y="1747"/>
                  </a:cubicBezTo>
                  <a:cubicBezTo>
                    <a:pt x="1777" y="1749"/>
                    <a:pt x="1790" y="1750"/>
                    <a:pt x="1803" y="1750"/>
                  </a:cubicBezTo>
                  <a:cubicBezTo>
                    <a:pt x="1828" y="1750"/>
                    <a:pt x="1855" y="1747"/>
                    <a:pt x="1882" y="1747"/>
                  </a:cubicBezTo>
                  <a:cubicBezTo>
                    <a:pt x="1949" y="1747"/>
                    <a:pt x="2019" y="1754"/>
                    <a:pt x="2086" y="1757"/>
                  </a:cubicBezTo>
                  <a:cubicBezTo>
                    <a:pt x="2102" y="1757"/>
                    <a:pt x="2119" y="1761"/>
                    <a:pt x="2136" y="1764"/>
                  </a:cubicBezTo>
                  <a:cubicBezTo>
                    <a:pt x="2166" y="1774"/>
                    <a:pt x="2199" y="1781"/>
                    <a:pt x="2226" y="1794"/>
                  </a:cubicBezTo>
                  <a:cubicBezTo>
                    <a:pt x="2256" y="1807"/>
                    <a:pt x="2290" y="1821"/>
                    <a:pt x="2320" y="1831"/>
                  </a:cubicBezTo>
                  <a:lnTo>
                    <a:pt x="2316" y="1831"/>
                  </a:lnTo>
                  <a:cubicBezTo>
                    <a:pt x="2370" y="1854"/>
                    <a:pt x="2427" y="1874"/>
                    <a:pt x="2484" y="1894"/>
                  </a:cubicBezTo>
                  <a:lnTo>
                    <a:pt x="2477" y="1894"/>
                  </a:lnTo>
                  <a:cubicBezTo>
                    <a:pt x="2517" y="1911"/>
                    <a:pt x="2554" y="1928"/>
                    <a:pt x="2591" y="1941"/>
                  </a:cubicBezTo>
                  <a:cubicBezTo>
                    <a:pt x="2627" y="1955"/>
                    <a:pt x="2661" y="1965"/>
                    <a:pt x="2701" y="1975"/>
                  </a:cubicBezTo>
                  <a:cubicBezTo>
                    <a:pt x="2738" y="1981"/>
                    <a:pt x="2771" y="1995"/>
                    <a:pt x="2808" y="2005"/>
                  </a:cubicBezTo>
                  <a:cubicBezTo>
                    <a:pt x="2845" y="2011"/>
                    <a:pt x="2885" y="2015"/>
                    <a:pt x="2922" y="2021"/>
                  </a:cubicBezTo>
                  <a:cubicBezTo>
                    <a:pt x="2958" y="2025"/>
                    <a:pt x="2992" y="2028"/>
                    <a:pt x="3008" y="2028"/>
                  </a:cubicBezTo>
                  <a:lnTo>
                    <a:pt x="3022" y="2028"/>
                  </a:lnTo>
                  <a:cubicBezTo>
                    <a:pt x="3039" y="2028"/>
                    <a:pt x="3059" y="2025"/>
                    <a:pt x="3079" y="2025"/>
                  </a:cubicBezTo>
                  <a:cubicBezTo>
                    <a:pt x="3095" y="2021"/>
                    <a:pt x="3119" y="2021"/>
                    <a:pt x="3139" y="2021"/>
                  </a:cubicBezTo>
                  <a:cubicBezTo>
                    <a:pt x="3179" y="2015"/>
                    <a:pt x="3222" y="2011"/>
                    <a:pt x="3263" y="2005"/>
                  </a:cubicBezTo>
                  <a:cubicBezTo>
                    <a:pt x="3299" y="1995"/>
                    <a:pt x="3339" y="1991"/>
                    <a:pt x="3376" y="1981"/>
                  </a:cubicBezTo>
                  <a:cubicBezTo>
                    <a:pt x="3413" y="1975"/>
                    <a:pt x="3450" y="1971"/>
                    <a:pt x="3490" y="1958"/>
                  </a:cubicBezTo>
                  <a:cubicBezTo>
                    <a:pt x="3510" y="1955"/>
                    <a:pt x="3527" y="1948"/>
                    <a:pt x="3547" y="1941"/>
                  </a:cubicBezTo>
                  <a:cubicBezTo>
                    <a:pt x="3564" y="1938"/>
                    <a:pt x="3587" y="1928"/>
                    <a:pt x="3604" y="1924"/>
                  </a:cubicBezTo>
                  <a:cubicBezTo>
                    <a:pt x="3624" y="1921"/>
                    <a:pt x="3640" y="1911"/>
                    <a:pt x="3660" y="1904"/>
                  </a:cubicBezTo>
                  <a:cubicBezTo>
                    <a:pt x="3681" y="1894"/>
                    <a:pt x="3697" y="1881"/>
                    <a:pt x="3714" y="1874"/>
                  </a:cubicBezTo>
                  <a:cubicBezTo>
                    <a:pt x="3754" y="1848"/>
                    <a:pt x="3788" y="1821"/>
                    <a:pt x="3821" y="1794"/>
                  </a:cubicBezTo>
                  <a:lnTo>
                    <a:pt x="3821" y="1794"/>
                  </a:lnTo>
                  <a:cubicBezTo>
                    <a:pt x="3821" y="1794"/>
                    <a:pt x="3814" y="1797"/>
                    <a:pt x="3811" y="1797"/>
                  </a:cubicBezTo>
                  <a:cubicBezTo>
                    <a:pt x="3774" y="1814"/>
                    <a:pt x="3741" y="1827"/>
                    <a:pt x="3704" y="1841"/>
                  </a:cubicBezTo>
                  <a:lnTo>
                    <a:pt x="3707" y="1841"/>
                  </a:lnTo>
                  <a:cubicBezTo>
                    <a:pt x="3697" y="1844"/>
                    <a:pt x="3691" y="1844"/>
                    <a:pt x="3681" y="1848"/>
                  </a:cubicBezTo>
                  <a:lnTo>
                    <a:pt x="3630" y="1861"/>
                  </a:lnTo>
                  <a:lnTo>
                    <a:pt x="3580" y="1874"/>
                  </a:lnTo>
                  <a:cubicBezTo>
                    <a:pt x="3553" y="1881"/>
                    <a:pt x="3527" y="1891"/>
                    <a:pt x="3497" y="1898"/>
                  </a:cubicBezTo>
                  <a:cubicBezTo>
                    <a:pt x="3493" y="1898"/>
                    <a:pt x="3487" y="1904"/>
                    <a:pt x="3480" y="1904"/>
                  </a:cubicBezTo>
                  <a:cubicBezTo>
                    <a:pt x="3436" y="1921"/>
                    <a:pt x="3386" y="1928"/>
                    <a:pt x="3343" y="1938"/>
                  </a:cubicBezTo>
                  <a:lnTo>
                    <a:pt x="3303" y="1944"/>
                  </a:lnTo>
                  <a:cubicBezTo>
                    <a:pt x="3273" y="1948"/>
                    <a:pt x="3243" y="1958"/>
                    <a:pt x="3212" y="1961"/>
                  </a:cubicBezTo>
                  <a:lnTo>
                    <a:pt x="3209" y="1961"/>
                  </a:lnTo>
                  <a:cubicBezTo>
                    <a:pt x="3176" y="1965"/>
                    <a:pt x="3146" y="1971"/>
                    <a:pt x="3112" y="1971"/>
                  </a:cubicBezTo>
                  <a:cubicBezTo>
                    <a:pt x="3079" y="1971"/>
                    <a:pt x="3052" y="1975"/>
                    <a:pt x="3022" y="1975"/>
                  </a:cubicBezTo>
                  <a:cubicBezTo>
                    <a:pt x="2985" y="1975"/>
                    <a:pt x="2945" y="1971"/>
                    <a:pt x="2908" y="1965"/>
                  </a:cubicBezTo>
                  <a:lnTo>
                    <a:pt x="2912" y="1965"/>
                  </a:lnTo>
                  <a:cubicBezTo>
                    <a:pt x="2868" y="1961"/>
                    <a:pt x="2825" y="1955"/>
                    <a:pt x="2784" y="1944"/>
                  </a:cubicBezTo>
                  <a:lnTo>
                    <a:pt x="2788" y="1944"/>
                  </a:lnTo>
                  <a:cubicBezTo>
                    <a:pt x="2754" y="1931"/>
                    <a:pt x="2718" y="1921"/>
                    <a:pt x="2684" y="1911"/>
                  </a:cubicBezTo>
                  <a:cubicBezTo>
                    <a:pt x="2651" y="1904"/>
                    <a:pt x="2617" y="1891"/>
                    <a:pt x="2584" y="1878"/>
                  </a:cubicBezTo>
                  <a:cubicBezTo>
                    <a:pt x="2571" y="1874"/>
                    <a:pt x="2554" y="1871"/>
                    <a:pt x="2540" y="1861"/>
                  </a:cubicBezTo>
                  <a:lnTo>
                    <a:pt x="2537" y="1858"/>
                  </a:lnTo>
                  <a:cubicBezTo>
                    <a:pt x="2524" y="1848"/>
                    <a:pt x="2510" y="1844"/>
                    <a:pt x="2494" y="1837"/>
                  </a:cubicBezTo>
                  <a:cubicBezTo>
                    <a:pt x="2467" y="1821"/>
                    <a:pt x="2433" y="1807"/>
                    <a:pt x="2403" y="1794"/>
                  </a:cubicBezTo>
                  <a:lnTo>
                    <a:pt x="2370" y="1781"/>
                  </a:lnTo>
                  <a:cubicBezTo>
                    <a:pt x="2350" y="1774"/>
                    <a:pt x="2326" y="1761"/>
                    <a:pt x="2306" y="1754"/>
                  </a:cubicBezTo>
                  <a:cubicBezTo>
                    <a:pt x="2276" y="1741"/>
                    <a:pt x="2243" y="1727"/>
                    <a:pt x="2216" y="1714"/>
                  </a:cubicBezTo>
                  <a:cubicBezTo>
                    <a:pt x="2193" y="1710"/>
                    <a:pt x="2176" y="1704"/>
                    <a:pt x="2159" y="1697"/>
                  </a:cubicBezTo>
                  <a:lnTo>
                    <a:pt x="2156" y="1697"/>
                  </a:lnTo>
                  <a:cubicBezTo>
                    <a:pt x="2139" y="1694"/>
                    <a:pt x="2119" y="1690"/>
                    <a:pt x="2102" y="1687"/>
                  </a:cubicBezTo>
                  <a:cubicBezTo>
                    <a:pt x="2069" y="1680"/>
                    <a:pt x="2032" y="1677"/>
                    <a:pt x="1992" y="1674"/>
                  </a:cubicBezTo>
                  <a:lnTo>
                    <a:pt x="1982" y="1674"/>
                  </a:lnTo>
                  <a:cubicBezTo>
                    <a:pt x="1942" y="1670"/>
                    <a:pt x="1902" y="1664"/>
                    <a:pt x="1858" y="1664"/>
                  </a:cubicBezTo>
                  <a:cubicBezTo>
                    <a:pt x="1825" y="1660"/>
                    <a:pt x="1785" y="1660"/>
                    <a:pt x="1748" y="1657"/>
                  </a:cubicBezTo>
                  <a:cubicBezTo>
                    <a:pt x="1681" y="1647"/>
                    <a:pt x="1608" y="1640"/>
                    <a:pt x="1541" y="1624"/>
                  </a:cubicBezTo>
                  <a:cubicBezTo>
                    <a:pt x="1534" y="1624"/>
                    <a:pt x="1521" y="1620"/>
                    <a:pt x="1514" y="1613"/>
                  </a:cubicBezTo>
                  <a:cubicBezTo>
                    <a:pt x="1491" y="1607"/>
                    <a:pt x="1471" y="1597"/>
                    <a:pt x="1450" y="1587"/>
                  </a:cubicBezTo>
                  <a:lnTo>
                    <a:pt x="1447" y="1580"/>
                  </a:lnTo>
                  <a:lnTo>
                    <a:pt x="1440" y="1580"/>
                  </a:lnTo>
                  <a:cubicBezTo>
                    <a:pt x="1430" y="1573"/>
                    <a:pt x="1414" y="1563"/>
                    <a:pt x="1400" y="1557"/>
                  </a:cubicBezTo>
                  <a:cubicBezTo>
                    <a:pt x="1387" y="1543"/>
                    <a:pt x="1370" y="1537"/>
                    <a:pt x="1353" y="1527"/>
                  </a:cubicBezTo>
                  <a:lnTo>
                    <a:pt x="1350" y="1523"/>
                  </a:lnTo>
                  <a:cubicBezTo>
                    <a:pt x="1303" y="1496"/>
                    <a:pt x="1257" y="1476"/>
                    <a:pt x="1216" y="1456"/>
                  </a:cubicBezTo>
                  <a:cubicBezTo>
                    <a:pt x="1190" y="1446"/>
                    <a:pt x="1170" y="1436"/>
                    <a:pt x="1146" y="1426"/>
                  </a:cubicBezTo>
                  <a:cubicBezTo>
                    <a:pt x="1123" y="1420"/>
                    <a:pt x="1103" y="1410"/>
                    <a:pt x="1083" y="1396"/>
                  </a:cubicBezTo>
                  <a:cubicBezTo>
                    <a:pt x="1073" y="1393"/>
                    <a:pt x="1066" y="1386"/>
                    <a:pt x="1056" y="1379"/>
                  </a:cubicBezTo>
                  <a:cubicBezTo>
                    <a:pt x="1036" y="1363"/>
                    <a:pt x="1019" y="1346"/>
                    <a:pt x="999" y="1329"/>
                  </a:cubicBezTo>
                  <a:cubicBezTo>
                    <a:pt x="982" y="1319"/>
                    <a:pt x="969" y="1306"/>
                    <a:pt x="952" y="1293"/>
                  </a:cubicBezTo>
                  <a:cubicBezTo>
                    <a:pt x="922" y="1269"/>
                    <a:pt x="889" y="1242"/>
                    <a:pt x="852" y="1222"/>
                  </a:cubicBezTo>
                  <a:cubicBezTo>
                    <a:pt x="835" y="1212"/>
                    <a:pt x="819" y="1202"/>
                    <a:pt x="798" y="1192"/>
                  </a:cubicBezTo>
                  <a:lnTo>
                    <a:pt x="785" y="1186"/>
                  </a:lnTo>
                  <a:cubicBezTo>
                    <a:pt x="772" y="1175"/>
                    <a:pt x="755" y="1172"/>
                    <a:pt x="745" y="1162"/>
                  </a:cubicBezTo>
                  <a:cubicBezTo>
                    <a:pt x="695" y="1142"/>
                    <a:pt x="645" y="1122"/>
                    <a:pt x="595" y="1105"/>
                  </a:cubicBezTo>
                  <a:cubicBezTo>
                    <a:pt x="568" y="1095"/>
                    <a:pt x="538" y="1085"/>
                    <a:pt x="514" y="1075"/>
                  </a:cubicBezTo>
                  <a:cubicBezTo>
                    <a:pt x="481" y="1062"/>
                    <a:pt x="444" y="1052"/>
                    <a:pt x="411" y="1035"/>
                  </a:cubicBezTo>
                  <a:cubicBezTo>
                    <a:pt x="371" y="1018"/>
                    <a:pt x="344" y="1002"/>
                    <a:pt x="310" y="985"/>
                  </a:cubicBezTo>
                  <a:cubicBezTo>
                    <a:pt x="300" y="978"/>
                    <a:pt x="297" y="975"/>
                    <a:pt x="287" y="972"/>
                  </a:cubicBezTo>
                  <a:cubicBezTo>
                    <a:pt x="281" y="963"/>
                    <a:pt x="273" y="959"/>
                    <a:pt x="267" y="954"/>
                  </a:cubicBezTo>
                  <a:lnTo>
                    <a:pt x="267" y="954"/>
                  </a:lnTo>
                  <a:cubicBezTo>
                    <a:pt x="260" y="941"/>
                    <a:pt x="247" y="935"/>
                    <a:pt x="237" y="921"/>
                  </a:cubicBezTo>
                  <a:cubicBezTo>
                    <a:pt x="227" y="908"/>
                    <a:pt x="217" y="891"/>
                    <a:pt x="203" y="875"/>
                  </a:cubicBezTo>
                  <a:lnTo>
                    <a:pt x="200" y="871"/>
                  </a:lnTo>
                  <a:cubicBezTo>
                    <a:pt x="197" y="861"/>
                    <a:pt x="187" y="851"/>
                    <a:pt x="183" y="841"/>
                  </a:cubicBezTo>
                  <a:cubicBezTo>
                    <a:pt x="180" y="834"/>
                    <a:pt x="170" y="821"/>
                    <a:pt x="167" y="808"/>
                  </a:cubicBezTo>
                  <a:lnTo>
                    <a:pt x="143" y="734"/>
                  </a:lnTo>
                  <a:cubicBezTo>
                    <a:pt x="133" y="704"/>
                    <a:pt x="126" y="674"/>
                    <a:pt x="120" y="651"/>
                  </a:cubicBezTo>
                  <a:lnTo>
                    <a:pt x="110" y="587"/>
                  </a:lnTo>
                  <a:lnTo>
                    <a:pt x="103" y="567"/>
                  </a:lnTo>
                  <a:lnTo>
                    <a:pt x="93" y="467"/>
                  </a:lnTo>
                  <a:lnTo>
                    <a:pt x="86" y="450"/>
                  </a:lnTo>
                  <a:lnTo>
                    <a:pt x="83" y="403"/>
                  </a:lnTo>
                  <a:cubicBezTo>
                    <a:pt x="83" y="376"/>
                    <a:pt x="80" y="353"/>
                    <a:pt x="76" y="326"/>
                  </a:cubicBezTo>
                  <a:cubicBezTo>
                    <a:pt x="70" y="283"/>
                    <a:pt x="66" y="239"/>
                    <a:pt x="63" y="199"/>
                  </a:cubicBezTo>
                  <a:lnTo>
                    <a:pt x="63" y="186"/>
                  </a:lnTo>
                  <a:lnTo>
                    <a:pt x="50" y="86"/>
                  </a:lnTo>
                  <a:lnTo>
                    <a:pt x="50" y="72"/>
                  </a:lnTo>
                  <a:cubicBezTo>
                    <a:pt x="50" y="65"/>
                    <a:pt x="46" y="55"/>
                    <a:pt x="46" y="49"/>
                  </a:cubicBezTo>
                  <a:cubicBezTo>
                    <a:pt x="43" y="35"/>
                    <a:pt x="43" y="25"/>
                    <a:pt x="36" y="19"/>
                  </a:cubicBezTo>
                  <a:cubicBezTo>
                    <a:pt x="33" y="15"/>
                    <a:pt x="33" y="9"/>
                    <a:pt x="29" y="5"/>
                  </a:cubicBezTo>
                  <a:cubicBezTo>
                    <a:pt x="27" y="3"/>
                    <a:pt x="21" y="1"/>
                    <a:pt x="1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7"/>
            <p:cNvSpPr/>
            <p:nvPr/>
          </p:nvSpPr>
          <p:spPr>
            <a:xfrm>
              <a:off x="4046900" y="3189364"/>
              <a:ext cx="115991" cy="165122"/>
            </a:xfrm>
            <a:custGeom>
              <a:avLst/>
              <a:gdLst/>
              <a:ahLst/>
              <a:cxnLst/>
              <a:rect l="l" t="t" r="r" b="b"/>
              <a:pathLst>
                <a:path w="3147" h="4480" extrusionOk="0">
                  <a:moveTo>
                    <a:pt x="2454" y="0"/>
                  </a:moveTo>
                  <a:cubicBezTo>
                    <a:pt x="2428" y="0"/>
                    <a:pt x="2402" y="1"/>
                    <a:pt x="2377" y="3"/>
                  </a:cubicBezTo>
                  <a:cubicBezTo>
                    <a:pt x="2277" y="10"/>
                    <a:pt x="2180" y="16"/>
                    <a:pt x="2080" y="20"/>
                  </a:cubicBezTo>
                  <a:lnTo>
                    <a:pt x="2029" y="20"/>
                  </a:lnTo>
                  <a:cubicBezTo>
                    <a:pt x="1979" y="20"/>
                    <a:pt x="1926" y="16"/>
                    <a:pt x="1876" y="13"/>
                  </a:cubicBezTo>
                  <a:cubicBezTo>
                    <a:pt x="1851" y="11"/>
                    <a:pt x="1826" y="10"/>
                    <a:pt x="1800" y="10"/>
                  </a:cubicBezTo>
                  <a:cubicBezTo>
                    <a:pt x="1775" y="10"/>
                    <a:pt x="1750" y="11"/>
                    <a:pt x="1725" y="13"/>
                  </a:cubicBezTo>
                  <a:cubicBezTo>
                    <a:pt x="1625" y="26"/>
                    <a:pt x="1525" y="53"/>
                    <a:pt x="1428" y="80"/>
                  </a:cubicBezTo>
                  <a:cubicBezTo>
                    <a:pt x="1378" y="93"/>
                    <a:pt x="1324" y="103"/>
                    <a:pt x="1274" y="117"/>
                  </a:cubicBezTo>
                  <a:cubicBezTo>
                    <a:pt x="1227" y="130"/>
                    <a:pt x="1177" y="137"/>
                    <a:pt x="1127" y="150"/>
                  </a:cubicBezTo>
                  <a:cubicBezTo>
                    <a:pt x="1080" y="163"/>
                    <a:pt x="1030" y="177"/>
                    <a:pt x="980" y="187"/>
                  </a:cubicBezTo>
                  <a:cubicBezTo>
                    <a:pt x="953" y="193"/>
                    <a:pt x="926" y="200"/>
                    <a:pt x="903" y="204"/>
                  </a:cubicBezTo>
                  <a:cubicBezTo>
                    <a:pt x="876" y="210"/>
                    <a:pt x="856" y="214"/>
                    <a:pt x="829" y="217"/>
                  </a:cubicBezTo>
                  <a:cubicBezTo>
                    <a:pt x="792" y="227"/>
                    <a:pt x="756" y="230"/>
                    <a:pt x="712" y="234"/>
                  </a:cubicBezTo>
                  <a:cubicBezTo>
                    <a:pt x="679" y="237"/>
                    <a:pt x="645" y="237"/>
                    <a:pt x="612" y="244"/>
                  </a:cubicBezTo>
                  <a:lnTo>
                    <a:pt x="388" y="254"/>
                  </a:lnTo>
                  <a:lnTo>
                    <a:pt x="334" y="254"/>
                  </a:lnTo>
                  <a:cubicBezTo>
                    <a:pt x="318" y="254"/>
                    <a:pt x="304" y="250"/>
                    <a:pt x="288" y="250"/>
                  </a:cubicBezTo>
                  <a:cubicBezTo>
                    <a:pt x="244" y="247"/>
                    <a:pt x="204" y="237"/>
                    <a:pt x="161" y="230"/>
                  </a:cubicBezTo>
                  <a:lnTo>
                    <a:pt x="100" y="217"/>
                  </a:lnTo>
                  <a:cubicBezTo>
                    <a:pt x="87" y="214"/>
                    <a:pt x="74" y="210"/>
                    <a:pt x="60" y="210"/>
                  </a:cubicBezTo>
                  <a:cubicBezTo>
                    <a:pt x="50" y="204"/>
                    <a:pt x="37" y="204"/>
                    <a:pt x="27" y="204"/>
                  </a:cubicBezTo>
                  <a:cubicBezTo>
                    <a:pt x="10" y="210"/>
                    <a:pt x="0" y="227"/>
                    <a:pt x="0" y="244"/>
                  </a:cubicBezTo>
                  <a:cubicBezTo>
                    <a:pt x="0" y="250"/>
                    <a:pt x="3" y="260"/>
                    <a:pt x="7" y="264"/>
                  </a:cubicBezTo>
                  <a:cubicBezTo>
                    <a:pt x="10" y="270"/>
                    <a:pt x="17" y="277"/>
                    <a:pt x="20" y="284"/>
                  </a:cubicBezTo>
                  <a:cubicBezTo>
                    <a:pt x="27" y="304"/>
                    <a:pt x="40" y="327"/>
                    <a:pt x="50" y="347"/>
                  </a:cubicBezTo>
                  <a:cubicBezTo>
                    <a:pt x="67" y="381"/>
                    <a:pt x="77" y="418"/>
                    <a:pt x="90" y="451"/>
                  </a:cubicBezTo>
                  <a:cubicBezTo>
                    <a:pt x="107" y="488"/>
                    <a:pt x="120" y="521"/>
                    <a:pt x="134" y="561"/>
                  </a:cubicBezTo>
                  <a:lnTo>
                    <a:pt x="184" y="712"/>
                  </a:lnTo>
                  <a:cubicBezTo>
                    <a:pt x="201" y="762"/>
                    <a:pt x="217" y="805"/>
                    <a:pt x="237" y="852"/>
                  </a:cubicBezTo>
                  <a:cubicBezTo>
                    <a:pt x="254" y="899"/>
                    <a:pt x="274" y="946"/>
                    <a:pt x="294" y="989"/>
                  </a:cubicBezTo>
                  <a:cubicBezTo>
                    <a:pt x="304" y="1016"/>
                    <a:pt x="318" y="1043"/>
                    <a:pt x="324" y="1066"/>
                  </a:cubicBezTo>
                  <a:cubicBezTo>
                    <a:pt x="334" y="1086"/>
                    <a:pt x="338" y="1106"/>
                    <a:pt x="344" y="1130"/>
                  </a:cubicBezTo>
                  <a:cubicBezTo>
                    <a:pt x="354" y="1170"/>
                    <a:pt x="368" y="1213"/>
                    <a:pt x="374" y="1253"/>
                  </a:cubicBezTo>
                  <a:cubicBezTo>
                    <a:pt x="395" y="1357"/>
                    <a:pt x="421" y="1461"/>
                    <a:pt x="455" y="1561"/>
                  </a:cubicBezTo>
                  <a:cubicBezTo>
                    <a:pt x="471" y="1604"/>
                    <a:pt x="488" y="1651"/>
                    <a:pt x="508" y="1698"/>
                  </a:cubicBezTo>
                  <a:cubicBezTo>
                    <a:pt x="525" y="1745"/>
                    <a:pt x="545" y="1788"/>
                    <a:pt x="562" y="1838"/>
                  </a:cubicBezTo>
                  <a:lnTo>
                    <a:pt x="612" y="1989"/>
                  </a:lnTo>
                  <a:cubicBezTo>
                    <a:pt x="625" y="2036"/>
                    <a:pt x="639" y="2086"/>
                    <a:pt x="655" y="2133"/>
                  </a:cubicBezTo>
                  <a:cubicBezTo>
                    <a:pt x="672" y="2183"/>
                    <a:pt x="689" y="2236"/>
                    <a:pt x="709" y="2286"/>
                  </a:cubicBezTo>
                  <a:cubicBezTo>
                    <a:pt x="726" y="2333"/>
                    <a:pt x="742" y="2383"/>
                    <a:pt x="759" y="2430"/>
                  </a:cubicBezTo>
                  <a:cubicBezTo>
                    <a:pt x="762" y="2447"/>
                    <a:pt x="769" y="2457"/>
                    <a:pt x="772" y="2474"/>
                  </a:cubicBezTo>
                  <a:lnTo>
                    <a:pt x="809" y="2624"/>
                  </a:lnTo>
                  <a:cubicBezTo>
                    <a:pt x="823" y="2674"/>
                    <a:pt x="836" y="2724"/>
                    <a:pt x="853" y="2775"/>
                  </a:cubicBezTo>
                  <a:cubicBezTo>
                    <a:pt x="863" y="2825"/>
                    <a:pt x="886" y="2872"/>
                    <a:pt x="903" y="2922"/>
                  </a:cubicBezTo>
                  <a:cubicBezTo>
                    <a:pt x="919" y="2972"/>
                    <a:pt x="940" y="3022"/>
                    <a:pt x="963" y="3069"/>
                  </a:cubicBezTo>
                  <a:cubicBezTo>
                    <a:pt x="986" y="3109"/>
                    <a:pt x="1006" y="3156"/>
                    <a:pt x="1026" y="3203"/>
                  </a:cubicBezTo>
                  <a:cubicBezTo>
                    <a:pt x="1047" y="3253"/>
                    <a:pt x="1073" y="3300"/>
                    <a:pt x="1097" y="3343"/>
                  </a:cubicBezTo>
                  <a:cubicBezTo>
                    <a:pt x="1120" y="3386"/>
                    <a:pt x="1143" y="3427"/>
                    <a:pt x="1170" y="3467"/>
                  </a:cubicBezTo>
                  <a:cubicBezTo>
                    <a:pt x="1190" y="3500"/>
                    <a:pt x="1220" y="3527"/>
                    <a:pt x="1244" y="3560"/>
                  </a:cubicBezTo>
                  <a:lnTo>
                    <a:pt x="1271" y="3587"/>
                  </a:lnTo>
                  <a:lnTo>
                    <a:pt x="1294" y="3610"/>
                  </a:lnTo>
                  <a:cubicBezTo>
                    <a:pt x="1304" y="3624"/>
                    <a:pt x="1314" y="3634"/>
                    <a:pt x="1327" y="3644"/>
                  </a:cubicBezTo>
                  <a:cubicBezTo>
                    <a:pt x="1337" y="3654"/>
                    <a:pt x="1344" y="3657"/>
                    <a:pt x="1354" y="3667"/>
                  </a:cubicBezTo>
                  <a:cubicBezTo>
                    <a:pt x="1394" y="3701"/>
                    <a:pt x="1438" y="3734"/>
                    <a:pt x="1481" y="3768"/>
                  </a:cubicBezTo>
                  <a:cubicBezTo>
                    <a:pt x="1521" y="3794"/>
                    <a:pt x="1558" y="3821"/>
                    <a:pt x="1595" y="3845"/>
                  </a:cubicBezTo>
                  <a:cubicBezTo>
                    <a:pt x="1638" y="3875"/>
                    <a:pt x="1682" y="3901"/>
                    <a:pt x="1725" y="3928"/>
                  </a:cubicBezTo>
                  <a:cubicBezTo>
                    <a:pt x="1745" y="3941"/>
                    <a:pt x="1772" y="3958"/>
                    <a:pt x="1792" y="3972"/>
                  </a:cubicBezTo>
                  <a:cubicBezTo>
                    <a:pt x="1812" y="3985"/>
                    <a:pt x="1839" y="4002"/>
                    <a:pt x="1859" y="4012"/>
                  </a:cubicBezTo>
                  <a:lnTo>
                    <a:pt x="1862" y="4012"/>
                  </a:lnTo>
                  <a:cubicBezTo>
                    <a:pt x="1889" y="4025"/>
                    <a:pt x="1912" y="4042"/>
                    <a:pt x="1939" y="4055"/>
                  </a:cubicBezTo>
                  <a:cubicBezTo>
                    <a:pt x="1963" y="4072"/>
                    <a:pt x="1993" y="4085"/>
                    <a:pt x="2016" y="4095"/>
                  </a:cubicBezTo>
                  <a:cubicBezTo>
                    <a:pt x="2046" y="4109"/>
                    <a:pt x="2076" y="4122"/>
                    <a:pt x="2110" y="4135"/>
                  </a:cubicBezTo>
                  <a:cubicBezTo>
                    <a:pt x="2126" y="4142"/>
                    <a:pt x="2140" y="4145"/>
                    <a:pt x="2150" y="4152"/>
                  </a:cubicBezTo>
                  <a:cubicBezTo>
                    <a:pt x="2167" y="4159"/>
                    <a:pt x="2180" y="4162"/>
                    <a:pt x="2197" y="4169"/>
                  </a:cubicBezTo>
                  <a:cubicBezTo>
                    <a:pt x="2297" y="4202"/>
                    <a:pt x="2397" y="4226"/>
                    <a:pt x="2498" y="4256"/>
                  </a:cubicBezTo>
                  <a:cubicBezTo>
                    <a:pt x="2548" y="4269"/>
                    <a:pt x="2595" y="4286"/>
                    <a:pt x="2645" y="4296"/>
                  </a:cubicBezTo>
                  <a:cubicBezTo>
                    <a:pt x="2668" y="4306"/>
                    <a:pt x="2695" y="4309"/>
                    <a:pt x="2718" y="4319"/>
                  </a:cubicBezTo>
                  <a:lnTo>
                    <a:pt x="2768" y="4329"/>
                  </a:lnTo>
                  <a:cubicBezTo>
                    <a:pt x="2792" y="4339"/>
                    <a:pt x="2815" y="4343"/>
                    <a:pt x="2835" y="4353"/>
                  </a:cubicBezTo>
                  <a:cubicBezTo>
                    <a:pt x="2879" y="4373"/>
                    <a:pt x="2926" y="4396"/>
                    <a:pt x="2966" y="4420"/>
                  </a:cubicBezTo>
                  <a:cubicBezTo>
                    <a:pt x="2982" y="4426"/>
                    <a:pt x="2996" y="4440"/>
                    <a:pt x="3012" y="4446"/>
                  </a:cubicBezTo>
                  <a:lnTo>
                    <a:pt x="3019" y="4456"/>
                  </a:lnTo>
                  <a:cubicBezTo>
                    <a:pt x="3033" y="4463"/>
                    <a:pt x="3046" y="4470"/>
                    <a:pt x="3086" y="4480"/>
                  </a:cubicBezTo>
                  <a:cubicBezTo>
                    <a:pt x="3099" y="4480"/>
                    <a:pt x="3113" y="4476"/>
                    <a:pt x="3119" y="4463"/>
                  </a:cubicBezTo>
                  <a:cubicBezTo>
                    <a:pt x="3136" y="4446"/>
                    <a:pt x="3136" y="4416"/>
                    <a:pt x="3116" y="4400"/>
                  </a:cubicBezTo>
                  <a:cubicBezTo>
                    <a:pt x="3109" y="4396"/>
                    <a:pt x="3096" y="4389"/>
                    <a:pt x="3086" y="4379"/>
                  </a:cubicBezTo>
                  <a:lnTo>
                    <a:pt x="3083" y="4376"/>
                  </a:lnTo>
                  <a:cubicBezTo>
                    <a:pt x="3069" y="4366"/>
                    <a:pt x="3059" y="4363"/>
                    <a:pt x="3046" y="4356"/>
                  </a:cubicBezTo>
                  <a:lnTo>
                    <a:pt x="3009" y="4333"/>
                  </a:lnTo>
                  <a:cubicBezTo>
                    <a:pt x="2986" y="4316"/>
                    <a:pt x="2962" y="4306"/>
                    <a:pt x="2942" y="4293"/>
                  </a:cubicBezTo>
                  <a:cubicBezTo>
                    <a:pt x="2936" y="4289"/>
                    <a:pt x="2932" y="4289"/>
                    <a:pt x="2929" y="4283"/>
                  </a:cubicBezTo>
                  <a:cubicBezTo>
                    <a:pt x="2922" y="4279"/>
                    <a:pt x="2919" y="4279"/>
                    <a:pt x="2915" y="4276"/>
                  </a:cubicBezTo>
                  <a:cubicBezTo>
                    <a:pt x="2899" y="4266"/>
                    <a:pt x="2882" y="4259"/>
                    <a:pt x="2869" y="4256"/>
                  </a:cubicBezTo>
                  <a:cubicBezTo>
                    <a:pt x="2852" y="4249"/>
                    <a:pt x="2835" y="4242"/>
                    <a:pt x="2819" y="4239"/>
                  </a:cubicBezTo>
                  <a:lnTo>
                    <a:pt x="2782" y="4226"/>
                  </a:lnTo>
                  <a:lnTo>
                    <a:pt x="2745" y="4212"/>
                  </a:lnTo>
                  <a:cubicBezTo>
                    <a:pt x="2728" y="4206"/>
                    <a:pt x="2708" y="4199"/>
                    <a:pt x="2685" y="4192"/>
                  </a:cubicBezTo>
                  <a:cubicBezTo>
                    <a:pt x="2611" y="4165"/>
                    <a:pt x="2531" y="4139"/>
                    <a:pt x="2451" y="4115"/>
                  </a:cubicBezTo>
                  <a:lnTo>
                    <a:pt x="2424" y="4109"/>
                  </a:lnTo>
                  <a:cubicBezTo>
                    <a:pt x="2381" y="4099"/>
                    <a:pt x="2340" y="4089"/>
                    <a:pt x="2297" y="4075"/>
                  </a:cubicBezTo>
                  <a:lnTo>
                    <a:pt x="2277" y="4072"/>
                  </a:lnTo>
                  <a:cubicBezTo>
                    <a:pt x="2260" y="4065"/>
                    <a:pt x="2240" y="4058"/>
                    <a:pt x="2217" y="4055"/>
                  </a:cubicBezTo>
                  <a:cubicBezTo>
                    <a:pt x="2200" y="4048"/>
                    <a:pt x="2190" y="4042"/>
                    <a:pt x="2173" y="4038"/>
                  </a:cubicBezTo>
                  <a:cubicBezTo>
                    <a:pt x="2163" y="4032"/>
                    <a:pt x="2157" y="4032"/>
                    <a:pt x="2147" y="4028"/>
                  </a:cubicBezTo>
                  <a:lnTo>
                    <a:pt x="2116" y="4015"/>
                  </a:lnTo>
                  <a:lnTo>
                    <a:pt x="2090" y="4005"/>
                  </a:lnTo>
                  <a:cubicBezTo>
                    <a:pt x="2076" y="3998"/>
                    <a:pt x="2063" y="3992"/>
                    <a:pt x="2050" y="3988"/>
                  </a:cubicBezTo>
                  <a:lnTo>
                    <a:pt x="2040" y="3982"/>
                  </a:lnTo>
                  <a:cubicBezTo>
                    <a:pt x="2006" y="3965"/>
                    <a:pt x="1976" y="3948"/>
                    <a:pt x="1943" y="3931"/>
                  </a:cubicBezTo>
                  <a:cubicBezTo>
                    <a:pt x="1862" y="3888"/>
                    <a:pt x="1779" y="3838"/>
                    <a:pt x="1692" y="3781"/>
                  </a:cubicBezTo>
                  <a:cubicBezTo>
                    <a:pt x="1688" y="3778"/>
                    <a:pt x="1678" y="3774"/>
                    <a:pt x="1675" y="3771"/>
                  </a:cubicBezTo>
                  <a:cubicBezTo>
                    <a:pt x="1665" y="3764"/>
                    <a:pt x="1655" y="3758"/>
                    <a:pt x="1642" y="3748"/>
                  </a:cubicBezTo>
                  <a:lnTo>
                    <a:pt x="1625" y="3738"/>
                  </a:lnTo>
                  <a:cubicBezTo>
                    <a:pt x="1612" y="3724"/>
                    <a:pt x="1598" y="3714"/>
                    <a:pt x="1585" y="3707"/>
                  </a:cubicBezTo>
                  <a:cubicBezTo>
                    <a:pt x="1545" y="3674"/>
                    <a:pt x="1501" y="3644"/>
                    <a:pt x="1461" y="3614"/>
                  </a:cubicBezTo>
                  <a:lnTo>
                    <a:pt x="1458" y="3614"/>
                  </a:lnTo>
                  <a:cubicBezTo>
                    <a:pt x="1431" y="3597"/>
                    <a:pt x="1411" y="3574"/>
                    <a:pt x="1388" y="3554"/>
                  </a:cubicBezTo>
                  <a:lnTo>
                    <a:pt x="1374" y="3540"/>
                  </a:lnTo>
                  <a:lnTo>
                    <a:pt x="1344" y="3510"/>
                  </a:lnTo>
                  <a:lnTo>
                    <a:pt x="1331" y="3497"/>
                  </a:lnTo>
                  <a:cubicBezTo>
                    <a:pt x="1324" y="3487"/>
                    <a:pt x="1311" y="3477"/>
                    <a:pt x="1304" y="3463"/>
                  </a:cubicBezTo>
                  <a:cubicBezTo>
                    <a:pt x="1277" y="3437"/>
                    <a:pt x="1257" y="3407"/>
                    <a:pt x="1240" y="3376"/>
                  </a:cubicBezTo>
                  <a:cubicBezTo>
                    <a:pt x="1167" y="3259"/>
                    <a:pt x="1113" y="3136"/>
                    <a:pt x="1060" y="3012"/>
                  </a:cubicBezTo>
                  <a:lnTo>
                    <a:pt x="1047" y="2989"/>
                  </a:lnTo>
                  <a:lnTo>
                    <a:pt x="1043" y="2979"/>
                  </a:lnTo>
                  <a:lnTo>
                    <a:pt x="1040" y="2972"/>
                  </a:lnTo>
                  <a:cubicBezTo>
                    <a:pt x="1010" y="2908"/>
                    <a:pt x="990" y="2845"/>
                    <a:pt x="970" y="2785"/>
                  </a:cubicBezTo>
                  <a:cubicBezTo>
                    <a:pt x="943" y="2701"/>
                    <a:pt x="926" y="2634"/>
                    <a:pt x="909" y="2561"/>
                  </a:cubicBezTo>
                  <a:lnTo>
                    <a:pt x="909" y="2557"/>
                  </a:lnTo>
                  <a:cubicBezTo>
                    <a:pt x="896" y="2507"/>
                    <a:pt x="889" y="2457"/>
                    <a:pt x="873" y="2407"/>
                  </a:cubicBezTo>
                  <a:cubicBezTo>
                    <a:pt x="856" y="2360"/>
                    <a:pt x="839" y="2310"/>
                    <a:pt x="823" y="2260"/>
                  </a:cubicBezTo>
                  <a:cubicBezTo>
                    <a:pt x="802" y="2206"/>
                    <a:pt x="786" y="2153"/>
                    <a:pt x="769" y="2103"/>
                  </a:cubicBezTo>
                  <a:cubicBezTo>
                    <a:pt x="759" y="2076"/>
                    <a:pt x="749" y="2049"/>
                    <a:pt x="742" y="2022"/>
                  </a:cubicBezTo>
                  <a:cubicBezTo>
                    <a:pt x="736" y="1999"/>
                    <a:pt x="729" y="1976"/>
                    <a:pt x="722" y="1955"/>
                  </a:cubicBezTo>
                  <a:cubicBezTo>
                    <a:pt x="692" y="1859"/>
                    <a:pt x="659" y="1758"/>
                    <a:pt x="619" y="1665"/>
                  </a:cubicBezTo>
                  <a:lnTo>
                    <a:pt x="602" y="1624"/>
                  </a:lnTo>
                  <a:cubicBezTo>
                    <a:pt x="588" y="1591"/>
                    <a:pt x="572" y="1558"/>
                    <a:pt x="558" y="1524"/>
                  </a:cubicBezTo>
                  <a:cubicBezTo>
                    <a:pt x="542" y="1481"/>
                    <a:pt x="525" y="1431"/>
                    <a:pt x="512" y="1384"/>
                  </a:cubicBezTo>
                  <a:lnTo>
                    <a:pt x="508" y="1364"/>
                  </a:lnTo>
                  <a:lnTo>
                    <a:pt x="505" y="1340"/>
                  </a:lnTo>
                  <a:cubicBezTo>
                    <a:pt x="488" y="1297"/>
                    <a:pt x="475" y="1247"/>
                    <a:pt x="461" y="1197"/>
                  </a:cubicBezTo>
                  <a:cubicBezTo>
                    <a:pt x="458" y="1173"/>
                    <a:pt x="451" y="1156"/>
                    <a:pt x="445" y="1136"/>
                  </a:cubicBezTo>
                  <a:lnTo>
                    <a:pt x="441" y="1116"/>
                  </a:lnTo>
                  <a:cubicBezTo>
                    <a:pt x="435" y="1090"/>
                    <a:pt x="425" y="1069"/>
                    <a:pt x="418" y="1049"/>
                  </a:cubicBezTo>
                  <a:cubicBezTo>
                    <a:pt x="405" y="1016"/>
                    <a:pt x="388" y="986"/>
                    <a:pt x="374" y="956"/>
                  </a:cubicBezTo>
                  <a:cubicBezTo>
                    <a:pt x="368" y="946"/>
                    <a:pt x="361" y="929"/>
                    <a:pt x="354" y="916"/>
                  </a:cubicBezTo>
                  <a:lnTo>
                    <a:pt x="291" y="779"/>
                  </a:lnTo>
                  <a:lnTo>
                    <a:pt x="288" y="765"/>
                  </a:lnTo>
                  <a:lnTo>
                    <a:pt x="278" y="738"/>
                  </a:lnTo>
                  <a:cubicBezTo>
                    <a:pt x="257" y="695"/>
                    <a:pt x="241" y="645"/>
                    <a:pt x="224" y="601"/>
                  </a:cubicBezTo>
                  <a:cubicBezTo>
                    <a:pt x="207" y="565"/>
                    <a:pt x="194" y="528"/>
                    <a:pt x="177" y="488"/>
                  </a:cubicBezTo>
                  <a:lnTo>
                    <a:pt x="171" y="468"/>
                  </a:lnTo>
                  <a:lnTo>
                    <a:pt x="157" y="438"/>
                  </a:lnTo>
                  <a:cubicBezTo>
                    <a:pt x="140" y="401"/>
                    <a:pt x="127" y="367"/>
                    <a:pt x="110" y="331"/>
                  </a:cubicBezTo>
                  <a:cubicBezTo>
                    <a:pt x="107" y="321"/>
                    <a:pt x="104" y="311"/>
                    <a:pt x="100" y="300"/>
                  </a:cubicBezTo>
                  <a:lnTo>
                    <a:pt x="110" y="300"/>
                  </a:lnTo>
                  <a:cubicBezTo>
                    <a:pt x="137" y="304"/>
                    <a:pt x="161" y="314"/>
                    <a:pt x="187" y="317"/>
                  </a:cubicBezTo>
                  <a:cubicBezTo>
                    <a:pt x="227" y="327"/>
                    <a:pt x="261" y="331"/>
                    <a:pt x="291" y="334"/>
                  </a:cubicBezTo>
                  <a:cubicBezTo>
                    <a:pt x="324" y="337"/>
                    <a:pt x="354" y="344"/>
                    <a:pt x="388" y="344"/>
                  </a:cubicBezTo>
                  <a:lnTo>
                    <a:pt x="505" y="344"/>
                  </a:lnTo>
                  <a:cubicBezTo>
                    <a:pt x="558" y="337"/>
                    <a:pt x="609" y="337"/>
                    <a:pt x="662" y="334"/>
                  </a:cubicBezTo>
                  <a:cubicBezTo>
                    <a:pt x="726" y="331"/>
                    <a:pt x="776" y="327"/>
                    <a:pt x="829" y="317"/>
                  </a:cubicBezTo>
                  <a:cubicBezTo>
                    <a:pt x="879" y="311"/>
                    <a:pt x="929" y="300"/>
                    <a:pt x="980" y="287"/>
                  </a:cubicBezTo>
                  <a:cubicBezTo>
                    <a:pt x="1010" y="284"/>
                    <a:pt x="1036" y="277"/>
                    <a:pt x="1063" y="267"/>
                  </a:cubicBezTo>
                  <a:cubicBezTo>
                    <a:pt x="1087" y="264"/>
                    <a:pt x="1107" y="254"/>
                    <a:pt x="1127" y="250"/>
                  </a:cubicBezTo>
                  <a:lnTo>
                    <a:pt x="1227" y="227"/>
                  </a:lnTo>
                  <a:cubicBezTo>
                    <a:pt x="1294" y="210"/>
                    <a:pt x="1361" y="193"/>
                    <a:pt x="1424" y="177"/>
                  </a:cubicBezTo>
                  <a:lnTo>
                    <a:pt x="1464" y="163"/>
                  </a:lnTo>
                  <a:cubicBezTo>
                    <a:pt x="1545" y="137"/>
                    <a:pt x="1632" y="113"/>
                    <a:pt x="1715" y="100"/>
                  </a:cubicBezTo>
                  <a:cubicBezTo>
                    <a:pt x="1739" y="100"/>
                    <a:pt x="1755" y="97"/>
                    <a:pt x="1775" y="97"/>
                  </a:cubicBezTo>
                  <a:lnTo>
                    <a:pt x="1846" y="97"/>
                  </a:lnTo>
                  <a:cubicBezTo>
                    <a:pt x="1862" y="97"/>
                    <a:pt x="1882" y="100"/>
                    <a:pt x="1899" y="100"/>
                  </a:cubicBezTo>
                  <a:lnTo>
                    <a:pt x="1922" y="100"/>
                  </a:lnTo>
                  <a:cubicBezTo>
                    <a:pt x="1973" y="103"/>
                    <a:pt x="2026" y="103"/>
                    <a:pt x="2076" y="103"/>
                  </a:cubicBezTo>
                  <a:cubicBezTo>
                    <a:pt x="2113" y="103"/>
                    <a:pt x="2157" y="100"/>
                    <a:pt x="2197" y="100"/>
                  </a:cubicBezTo>
                  <a:lnTo>
                    <a:pt x="2217" y="100"/>
                  </a:lnTo>
                  <a:cubicBezTo>
                    <a:pt x="2274" y="100"/>
                    <a:pt x="2324" y="97"/>
                    <a:pt x="2374" y="97"/>
                  </a:cubicBezTo>
                  <a:lnTo>
                    <a:pt x="2394" y="97"/>
                  </a:lnTo>
                  <a:cubicBezTo>
                    <a:pt x="2431" y="97"/>
                    <a:pt x="2474" y="97"/>
                    <a:pt x="2514" y="100"/>
                  </a:cubicBezTo>
                  <a:lnTo>
                    <a:pt x="2641" y="113"/>
                  </a:lnTo>
                  <a:lnTo>
                    <a:pt x="2658" y="113"/>
                  </a:lnTo>
                  <a:cubicBezTo>
                    <a:pt x="2685" y="117"/>
                    <a:pt x="2712" y="120"/>
                    <a:pt x="2735" y="127"/>
                  </a:cubicBezTo>
                  <a:cubicBezTo>
                    <a:pt x="2758" y="130"/>
                    <a:pt x="2775" y="133"/>
                    <a:pt x="2792" y="143"/>
                  </a:cubicBezTo>
                  <a:cubicBezTo>
                    <a:pt x="2819" y="153"/>
                    <a:pt x="2849" y="167"/>
                    <a:pt x="2879" y="183"/>
                  </a:cubicBezTo>
                  <a:cubicBezTo>
                    <a:pt x="2915" y="204"/>
                    <a:pt x="2946" y="227"/>
                    <a:pt x="2976" y="247"/>
                  </a:cubicBezTo>
                  <a:cubicBezTo>
                    <a:pt x="2986" y="254"/>
                    <a:pt x="2999" y="264"/>
                    <a:pt x="3012" y="277"/>
                  </a:cubicBezTo>
                  <a:lnTo>
                    <a:pt x="3036" y="297"/>
                  </a:lnTo>
                  <a:cubicBezTo>
                    <a:pt x="3046" y="304"/>
                    <a:pt x="3059" y="314"/>
                    <a:pt x="3069" y="317"/>
                  </a:cubicBezTo>
                  <a:cubicBezTo>
                    <a:pt x="3076" y="321"/>
                    <a:pt x="3079" y="321"/>
                    <a:pt x="3083" y="321"/>
                  </a:cubicBezTo>
                  <a:cubicBezTo>
                    <a:pt x="3089" y="324"/>
                    <a:pt x="3095" y="325"/>
                    <a:pt x="3102" y="325"/>
                  </a:cubicBezTo>
                  <a:cubicBezTo>
                    <a:pt x="3110" y="325"/>
                    <a:pt x="3119" y="323"/>
                    <a:pt x="3126" y="317"/>
                  </a:cubicBezTo>
                  <a:cubicBezTo>
                    <a:pt x="3146" y="304"/>
                    <a:pt x="3143" y="270"/>
                    <a:pt x="3133" y="254"/>
                  </a:cubicBezTo>
                  <a:cubicBezTo>
                    <a:pt x="3126" y="230"/>
                    <a:pt x="3103" y="217"/>
                    <a:pt x="3083" y="200"/>
                  </a:cubicBezTo>
                  <a:cubicBezTo>
                    <a:pt x="3046" y="170"/>
                    <a:pt x="3012" y="143"/>
                    <a:pt x="2969" y="117"/>
                  </a:cubicBezTo>
                  <a:cubicBezTo>
                    <a:pt x="2929" y="87"/>
                    <a:pt x="2882" y="63"/>
                    <a:pt x="2832" y="46"/>
                  </a:cubicBezTo>
                  <a:cubicBezTo>
                    <a:pt x="2785" y="26"/>
                    <a:pt x="2735" y="16"/>
                    <a:pt x="2685" y="13"/>
                  </a:cubicBezTo>
                  <a:cubicBezTo>
                    <a:pt x="2635" y="10"/>
                    <a:pt x="2581" y="10"/>
                    <a:pt x="2531" y="3"/>
                  </a:cubicBezTo>
                  <a:cubicBezTo>
                    <a:pt x="2506" y="1"/>
                    <a:pt x="2480" y="0"/>
                    <a:pt x="245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7"/>
            <p:cNvSpPr/>
            <p:nvPr/>
          </p:nvSpPr>
          <p:spPr>
            <a:xfrm>
              <a:off x="4159276" y="3198837"/>
              <a:ext cx="4828" cy="6892"/>
            </a:xfrm>
            <a:custGeom>
              <a:avLst/>
              <a:gdLst/>
              <a:ahLst/>
              <a:cxnLst/>
              <a:rect l="l" t="t" r="r" b="b"/>
              <a:pathLst>
                <a:path w="131" h="187" extrusionOk="0">
                  <a:moveTo>
                    <a:pt x="4" y="0"/>
                  </a:moveTo>
                  <a:cubicBezTo>
                    <a:pt x="4" y="20"/>
                    <a:pt x="0" y="40"/>
                    <a:pt x="4" y="60"/>
                  </a:cubicBezTo>
                  <a:cubicBezTo>
                    <a:pt x="4" y="70"/>
                    <a:pt x="10" y="74"/>
                    <a:pt x="10" y="84"/>
                  </a:cubicBezTo>
                  <a:cubicBezTo>
                    <a:pt x="20" y="117"/>
                    <a:pt x="34" y="140"/>
                    <a:pt x="54" y="161"/>
                  </a:cubicBezTo>
                  <a:lnTo>
                    <a:pt x="60" y="167"/>
                  </a:lnTo>
                  <a:lnTo>
                    <a:pt x="60" y="171"/>
                  </a:lnTo>
                  <a:lnTo>
                    <a:pt x="60" y="174"/>
                  </a:lnTo>
                  <a:cubicBezTo>
                    <a:pt x="60" y="177"/>
                    <a:pt x="64" y="177"/>
                    <a:pt x="67" y="184"/>
                  </a:cubicBezTo>
                  <a:cubicBezTo>
                    <a:pt x="72" y="186"/>
                    <a:pt x="75" y="186"/>
                    <a:pt x="79" y="186"/>
                  </a:cubicBezTo>
                  <a:cubicBezTo>
                    <a:pt x="83" y="186"/>
                    <a:pt x="87" y="186"/>
                    <a:pt x="94" y="184"/>
                  </a:cubicBezTo>
                  <a:cubicBezTo>
                    <a:pt x="97" y="184"/>
                    <a:pt x="104" y="184"/>
                    <a:pt x="111" y="177"/>
                  </a:cubicBezTo>
                  <a:cubicBezTo>
                    <a:pt x="121" y="174"/>
                    <a:pt x="131" y="157"/>
                    <a:pt x="127" y="140"/>
                  </a:cubicBezTo>
                  <a:lnTo>
                    <a:pt x="127" y="137"/>
                  </a:lnTo>
                  <a:lnTo>
                    <a:pt x="127" y="117"/>
                  </a:lnTo>
                  <a:cubicBezTo>
                    <a:pt x="121" y="107"/>
                    <a:pt x="121" y="100"/>
                    <a:pt x="117" y="90"/>
                  </a:cubicBezTo>
                  <a:cubicBezTo>
                    <a:pt x="111" y="74"/>
                    <a:pt x="97" y="57"/>
                    <a:pt x="84" y="43"/>
                  </a:cubicBezTo>
                  <a:cubicBezTo>
                    <a:pt x="60" y="23"/>
                    <a:pt x="34" y="7"/>
                    <a:pt x="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7"/>
            <p:cNvSpPr/>
            <p:nvPr/>
          </p:nvSpPr>
          <p:spPr>
            <a:xfrm>
              <a:off x="4414949" y="3339814"/>
              <a:ext cx="166780" cy="132871"/>
            </a:xfrm>
            <a:custGeom>
              <a:avLst/>
              <a:gdLst/>
              <a:ahLst/>
              <a:cxnLst/>
              <a:rect l="l" t="t" r="r" b="b"/>
              <a:pathLst>
                <a:path w="4525" h="3605" extrusionOk="0">
                  <a:moveTo>
                    <a:pt x="2344" y="0"/>
                  </a:moveTo>
                  <a:cubicBezTo>
                    <a:pt x="2324" y="0"/>
                    <a:pt x="2304" y="5"/>
                    <a:pt x="2288" y="10"/>
                  </a:cubicBezTo>
                  <a:cubicBezTo>
                    <a:pt x="2268" y="20"/>
                    <a:pt x="2244" y="30"/>
                    <a:pt x="2224" y="43"/>
                  </a:cubicBezTo>
                  <a:cubicBezTo>
                    <a:pt x="2234" y="47"/>
                    <a:pt x="2241" y="53"/>
                    <a:pt x="2254" y="53"/>
                  </a:cubicBezTo>
                  <a:cubicBezTo>
                    <a:pt x="2278" y="57"/>
                    <a:pt x="2304" y="60"/>
                    <a:pt x="2328" y="60"/>
                  </a:cubicBezTo>
                  <a:lnTo>
                    <a:pt x="2385" y="60"/>
                  </a:lnTo>
                  <a:cubicBezTo>
                    <a:pt x="2401" y="60"/>
                    <a:pt x="2422" y="63"/>
                    <a:pt x="2438" y="63"/>
                  </a:cubicBezTo>
                  <a:lnTo>
                    <a:pt x="2435" y="63"/>
                  </a:lnTo>
                  <a:cubicBezTo>
                    <a:pt x="2488" y="73"/>
                    <a:pt x="2552" y="80"/>
                    <a:pt x="2609" y="94"/>
                  </a:cubicBezTo>
                  <a:cubicBezTo>
                    <a:pt x="2642" y="104"/>
                    <a:pt x="2676" y="114"/>
                    <a:pt x="2719" y="130"/>
                  </a:cubicBezTo>
                  <a:cubicBezTo>
                    <a:pt x="2759" y="147"/>
                    <a:pt x="2796" y="160"/>
                    <a:pt x="2836" y="174"/>
                  </a:cubicBezTo>
                  <a:cubicBezTo>
                    <a:pt x="2856" y="180"/>
                    <a:pt x="2880" y="187"/>
                    <a:pt x="2906" y="194"/>
                  </a:cubicBezTo>
                  <a:cubicBezTo>
                    <a:pt x="2960" y="211"/>
                    <a:pt x="3010" y="224"/>
                    <a:pt x="3060" y="244"/>
                  </a:cubicBezTo>
                  <a:cubicBezTo>
                    <a:pt x="3094" y="261"/>
                    <a:pt x="3130" y="277"/>
                    <a:pt x="3170" y="297"/>
                  </a:cubicBezTo>
                  <a:cubicBezTo>
                    <a:pt x="3194" y="314"/>
                    <a:pt x="3211" y="328"/>
                    <a:pt x="3231" y="341"/>
                  </a:cubicBezTo>
                  <a:lnTo>
                    <a:pt x="3294" y="391"/>
                  </a:lnTo>
                  <a:cubicBezTo>
                    <a:pt x="3311" y="404"/>
                    <a:pt x="3328" y="421"/>
                    <a:pt x="3344" y="431"/>
                  </a:cubicBezTo>
                  <a:cubicBezTo>
                    <a:pt x="3378" y="458"/>
                    <a:pt x="3415" y="491"/>
                    <a:pt x="3448" y="521"/>
                  </a:cubicBezTo>
                  <a:cubicBezTo>
                    <a:pt x="3471" y="542"/>
                    <a:pt x="3491" y="562"/>
                    <a:pt x="3511" y="588"/>
                  </a:cubicBezTo>
                  <a:cubicBezTo>
                    <a:pt x="3532" y="612"/>
                    <a:pt x="3545" y="638"/>
                    <a:pt x="3562" y="662"/>
                  </a:cubicBezTo>
                  <a:cubicBezTo>
                    <a:pt x="3572" y="675"/>
                    <a:pt x="3578" y="692"/>
                    <a:pt x="3588" y="709"/>
                  </a:cubicBezTo>
                  <a:cubicBezTo>
                    <a:pt x="3595" y="729"/>
                    <a:pt x="3605" y="745"/>
                    <a:pt x="3608" y="762"/>
                  </a:cubicBezTo>
                  <a:cubicBezTo>
                    <a:pt x="3615" y="796"/>
                    <a:pt x="3625" y="829"/>
                    <a:pt x="3628" y="862"/>
                  </a:cubicBezTo>
                  <a:cubicBezTo>
                    <a:pt x="3632" y="876"/>
                    <a:pt x="3632" y="893"/>
                    <a:pt x="3639" y="906"/>
                  </a:cubicBezTo>
                  <a:cubicBezTo>
                    <a:pt x="3645" y="963"/>
                    <a:pt x="3662" y="1023"/>
                    <a:pt x="3679" y="1080"/>
                  </a:cubicBezTo>
                  <a:cubicBezTo>
                    <a:pt x="3695" y="1133"/>
                    <a:pt x="3712" y="1190"/>
                    <a:pt x="3739" y="1250"/>
                  </a:cubicBezTo>
                  <a:cubicBezTo>
                    <a:pt x="3742" y="1264"/>
                    <a:pt x="3746" y="1274"/>
                    <a:pt x="3749" y="1280"/>
                  </a:cubicBezTo>
                  <a:lnTo>
                    <a:pt x="3756" y="1297"/>
                  </a:lnTo>
                  <a:lnTo>
                    <a:pt x="3759" y="1307"/>
                  </a:lnTo>
                  <a:cubicBezTo>
                    <a:pt x="3759" y="1314"/>
                    <a:pt x="3762" y="1324"/>
                    <a:pt x="3766" y="1331"/>
                  </a:cubicBezTo>
                  <a:lnTo>
                    <a:pt x="3776" y="1351"/>
                  </a:lnTo>
                  <a:cubicBezTo>
                    <a:pt x="3782" y="1371"/>
                    <a:pt x="3796" y="1391"/>
                    <a:pt x="3802" y="1411"/>
                  </a:cubicBezTo>
                  <a:lnTo>
                    <a:pt x="3809" y="1418"/>
                  </a:lnTo>
                  <a:cubicBezTo>
                    <a:pt x="3832" y="1468"/>
                    <a:pt x="3859" y="1521"/>
                    <a:pt x="3883" y="1571"/>
                  </a:cubicBezTo>
                  <a:lnTo>
                    <a:pt x="3959" y="1762"/>
                  </a:lnTo>
                  <a:cubicBezTo>
                    <a:pt x="3980" y="1809"/>
                    <a:pt x="3996" y="1852"/>
                    <a:pt x="4016" y="1899"/>
                  </a:cubicBezTo>
                  <a:lnTo>
                    <a:pt x="4030" y="1932"/>
                  </a:lnTo>
                  <a:cubicBezTo>
                    <a:pt x="4046" y="1979"/>
                    <a:pt x="4066" y="2019"/>
                    <a:pt x="4083" y="2066"/>
                  </a:cubicBezTo>
                  <a:cubicBezTo>
                    <a:pt x="4107" y="2120"/>
                    <a:pt x="4127" y="2180"/>
                    <a:pt x="4143" y="2237"/>
                  </a:cubicBezTo>
                  <a:cubicBezTo>
                    <a:pt x="4163" y="2304"/>
                    <a:pt x="4184" y="2374"/>
                    <a:pt x="4207" y="2441"/>
                  </a:cubicBezTo>
                  <a:cubicBezTo>
                    <a:pt x="4224" y="2491"/>
                    <a:pt x="4234" y="2538"/>
                    <a:pt x="4250" y="2588"/>
                  </a:cubicBezTo>
                  <a:lnTo>
                    <a:pt x="4301" y="2738"/>
                  </a:lnTo>
                  <a:cubicBezTo>
                    <a:pt x="4314" y="2788"/>
                    <a:pt x="4331" y="2835"/>
                    <a:pt x="4347" y="2885"/>
                  </a:cubicBezTo>
                  <a:lnTo>
                    <a:pt x="4331" y="2892"/>
                  </a:lnTo>
                  <a:lnTo>
                    <a:pt x="4307" y="2905"/>
                  </a:lnTo>
                  <a:lnTo>
                    <a:pt x="4290" y="2905"/>
                  </a:lnTo>
                  <a:cubicBezTo>
                    <a:pt x="4244" y="2925"/>
                    <a:pt x="4197" y="2942"/>
                    <a:pt x="4157" y="2959"/>
                  </a:cubicBezTo>
                  <a:cubicBezTo>
                    <a:pt x="4113" y="2976"/>
                    <a:pt x="4066" y="2992"/>
                    <a:pt x="4023" y="3009"/>
                  </a:cubicBezTo>
                  <a:cubicBezTo>
                    <a:pt x="3983" y="3022"/>
                    <a:pt x="3943" y="3032"/>
                    <a:pt x="3909" y="3036"/>
                  </a:cubicBezTo>
                  <a:cubicBezTo>
                    <a:pt x="3859" y="3039"/>
                    <a:pt x="3806" y="3042"/>
                    <a:pt x="3759" y="3049"/>
                  </a:cubicBezTo>
                  <a:lnTo>
                    <a:pt x="3729" y="3049"/>
                  </a:lnTo>
                  <a:cubicBezTo>
                    <a:pt x="3695" y="3052"/>
                    <a:pt x="3659" y="3052"/>
                    <a:pt x="3622" y="3056"/>
                  </a:cubicBezTo>
                  <a:lnTo>
                    <a:pt x="3545" y="3069"/>
                  </a:lnTo>
                  <a:cubicBezTo>
                    <a:pt x="3528" y="3073"/>
                    <a:pt x="3508" y="3079"/>
                    <a:pt x="3491" y="3083"/>
                  </a:cubicBezTo>
                  <a:lnTo>
                    <a:pt x="3471" y="3086"/>
                  </a:lnTo>
                  <a:cubicBezTo>
                    <a:pt x="3421" y="3096"/>
                    <a:pt x="3374" y="3106"/>
                    <a:pt x="3324" y="3119"/>
                  </a:cubicBezTo>
                  <a:cubicBezTo>
                    <a:pt x="3271" y="3133"/>
                    <a:pt x="3211" y="3146"/>
                    <a:pt x="3154" y="3156"/>
                  </a:cubicBezTo>
                  <a:cubicBezTo>
                    <a:pt x="3097" y="3169"/>
                    <a:pt x="3040" y="3183"/>
                    <a:pt x="2987" y="3196"/>
                  </a:cubicBezTo>
                  <a:cubicBezTo>
                    <a:pt x="2940" y="3203"/>
                    <a:pt x="2890" y="3216"/>
                    <a:pt x="2843" y="3230"/>
                  </a:cubicBezTo>
                  <a:lnTo>
                    <a:pt x="2813" y="3236"/>
                  </a:lnTo>
                  <a:cubicBezTo>
                    <a:pt x="2763" y="3250"/>
                    <a:pt x="2712" y="3263"/>
                    <a:pt x="2652" y="3270"/>
                  </a:cubicBezTo>
                  <a:lnTo>
                    <a:pt x="2635" y="3270"/>
                  </a:lnTo>
                  <a:lnTo>
                    <a:pt x="2609" y="3273"/>
                  </a:lnTo>
                  <a:lnTo>
                    <a:pt x="2595" y="3273"/>
                  </a:lnTo>
                  <a:cubicBezTo>
                    <a:pt x="2492" y="3290"/>
                    <a:pt x="2378" y="3307"/>
                    <a:pt x="2271" y="3337"/>
                  </a:cubicBezTo>
                  <a:lnTo>
                    <a:pt x="2184" y="3363"/>
                  </a:lnTo>
                  <a:cubicBezTo>
                    <a:pt x="2157" y="3367"/>
                    <a:pt x="2127" y="3373"/>
                    <a:pt x="2101" y="3383"/>
                  </a:cubicBezTo>
                  <a:lnTo>
                    <a:pt x="2094" y="3383"/>
                  </a:lnTo>
                  <a:cubicBezTo>
                    <a:pt x="2067" y="3390"/>
                    <a:pt x="2037" y="3397"/>
                    <a:pt x="2007" y="3404"/>
                  </a:cubicBezTo>
                  <a:cubicBezTo>
                    <a:pt x="1977" y="3414"/>
                    <a:pt x="1953" y="3417"/>
                    <a:pt x="1927" y="3420"/>
                  </a:cubicBezTo>
                  <a:lnTo>
                    <a:pt x="1920" y="3420"/>
                  </a:lnTo>
                  <a:cubicBezTo>
                    <a:pt x="1870" y="3424"/>
                    <a:pt x="1823" y="3434"/>
                    <a:pt x="1773" y="3437"/>
                  </a:cubicBezTo>
                  <a:cubicBezTo>
                    <a:pt x="1733" y="3440"/>
                    <a:pt x="1693" y="3447"/>
                    <a:pt x="1653" y="3450"/>
                  </a:cubicBezTo>
                  <a:lnTo>
                    <a:pt x="1632" y="3450"/>
                  </a:lnTo>
                  <a:cubicBezTo>
                    <a:pt x="1535" y="3457"/>
                    <a:pt x="1435" y="3467"/>
                    <a:pt x="1338" y="3470"/>
                  </a:cubicBezTo>
                  <a:lnTo>
                    <a:pt x="1131" y="3470"/>
                  </a:lnTo>
                  <a:cubicBezTo>
                    <a:pt x="1104" y="3467"/>
                    <a:pt x="1081" y="3467"/>
                    <a:pt x="1054" y="3467"/>
                  </a:cubicBezTo>
                  <a:cubicBezTo>
                    <a:pt x="1024" y="3464"/>
                    <a:pt x="991" y="3464"/>
                    <a:pt x="964" y="3457"/>
                  </a:cubicBezTo>
                  <a:cubicBezTo>
                    <a:pt x="934" y="3454"/>
                    <a:pt x="900" y="3450"/>
                    <a:pt x="867" y="3440"/>
                  </a:cubicBezTo>
                  <a:lnTo>
                    <a:pt x="857" y="3440"/>
                  </a:lnTo>
                  <a:cubicBezTo>
                    <a:pt x="847" y="3437"/>
                    <a:pt x="833" y="3437"/>
                    <a:pt x="823" y="3434"/>
                  </a:cubicBezTo>
                  <a:cubicBezTo>
                    <a:pt x="807" y="3424"/>
                    <a:pt x="797" y="3420"/>
                    <a:pt x="780" y="3417"/>
                  </a:cubicBezTo>
                  <a:lnTo>
                    <a:pt x="767" y="3414"/>
                  </a:lnTo>
                  <a:cubicBezTo>
                    <a:pt x="746" y="3400"/>
                    <a:pt x="720" y="3390"/>
                    <a:pt x="696" y="3380"/>
                  </a:cubicBezTo>
                  <a:cubicBezTo>
                    <a:pt x="670" y="3367"/>
                    <a:pt x="639" y="3353"/>
                    <a:pt x="616" y="3337"/>
                  </a:cubicBezTo>
                  <a:cubicBezTo>
                    <a:pt x="596" y="3320"/>
                    <a:pt x="573" y="3307"/>
                    <a:pt x="553" y="3297"/>
                  </a:cubicBezTo>
                  <a:cubicBezTo>
                    <a:pt x="532" y="3283"/>
                    <a:pt x="516" y="3266"/>
                    <a:pt x="496" y="3253"/>
                  </a:cubicBezTo>
                  <a:cubicBezTo>
                    <a:pt x="482" y="3246"/>
                    <a:pt x="469" y="3233"/>
                    <a:pt x="456" y="3220"/>
                  </a:cubicBezTo>
                  <a:cubicBezTo>
                    <a:pt x="446" y="3203"/>
                    <a:pt x="429" y="3186"/>
                    <a:pt x="415" y="3169"/>
                  </a:cubicBezTo>
                  <a:cubicBezTo>
                    <a:pt x="385" y="3133"/>
                    <a:pt x="355" y="3089"/>
                    <a:pt x="329" y="3049"/>
                  </a:cubicBezTo>
                  <a:cubicBezTo>
                    <a:pt x="315" y="3032"/>
                    <a:pt x="305" y="3016"/>
                    <a:pt x="295" y="2999"/>
                  </a:cubicBezTo>
                  <a:lnTo>
                    <a:pt x="288" y="2996"/>
                  </a:lnTo>
                  <a:lnTo>
                    <a:pt x="268" y="2962"/>
                  </a:lnTo>
                  <a:lnTo>
                    <a:pt x="262" y="2949"/>
                  </a:lnTo>
                  <a:cubicBezTo>
                    <a:pt x="255" y="2945"/>
                    <a:pt x="252" y="2935"/>
                    <a:pt x="248" y="2932"/>
                  </a:cubicBezTo>
                  <a:cubicBezTo>
                    <a:pt x="245" y="2922"/>
                    <a:pt x="238" y="2919"/>
                    <a:pt x="235" y="2912"/>
                  </a:cubicBezTo>
                  <a:cubicBezTo>
                    <a:pt x="232" y="2899"/>
                    <a:pt x="222" y="2885"/>
                    <a:pt x="218" y="2872"/>
                  </a:cubicBezTo>
                  <a:lnTo>
                    <a:pt x="211" y="2855"/>
                  </a:lnTo>
                  <a:cubicBezTo>
                    <a:pt x="195" y="2815"/>
                    <a:pt x="171" y="2772"/>
                    <a:pt x="155" y="2728"/>
                  </a:cubicBezTo>
                  <a:lnTo>
                    <a:pt x="148" y="2711"/>
                  </a:lnTo>
                  <a:cubicBezTo>
                    <a:pt x="145" y="2698"/>
                    <a:pt x="138" y="2688"/>
                    <a:pt x="135" y="2681"/>
                  </a:cubicBezTo>
                  <a:cubicBezTo>
                    <a:pt x="131" y="2665"/>
                    <a:pt x="121" y="2651"/>
                    <a:pt x="115" y="2635"/>
                  </a:cubicBezTo>
                  <a:cubicBezTo>
                    <a:pt x="105" y="2628"/>
                    <a:pt x="101" y="2618"/>
                    <a:pt x="98" y="2611"/>
                  </a:cubicBezTo>
                  <a:cubicBezTo>
                    <a:pt x="84" y="2588"/>
                    <a:pt x="71" y="2564"/>
                    <a:pt x="61" y="2544"/>
                  </a:cubicBezTo>
                  <a:cubicBezTo>
                    <a:pt x="61" y="2544"/>
                    <a:pt x="61" y="2538"/>
                    <a:pt x="54" y="2538"/>
                  </a:cubicBezTo>
                  <a:cubicBezTo>
                    <a:pt x="50" y="2535"/>
                    <a:pt x="43" y="2533"/>
                    <a:pt x="38" y="2533"/>
                  </a:cubicBezTo>
                  <a:cubicBezTo>
                    <a:pt x="35" y="2533"/>
                    <a:pt x="33" y="2533"/>
                    <a:pt x="31" y="2534"/>
                  </a:cubicBezTo>
                  <a:cubicBezTo>
                    <a:pt x="11" y="2544"/>
                    <a:pt x="1" y="2568"/>
                    <a:pt x="18" y="2584"/>
                  </a:cubicBezTo>
                  <a:cubicBezTo>
                    <a:pt x="21" y="2588"/>
                    <a:pt x="21" y="2594"/>
                    <a:pt x="28" y="2598"/>
                  </a:cubicBezTo>
                  <a:cubicBezTo>
                    <a:pt x="38" y="2628"/>
                    <a:pt x="54" y="2655"/>
                    <a:pt x="68" y="2685"/>
                  </a:cubicBezTo>
                  <a:cubicBezTo>
                    <a:pt x="78" y="2711"/>
                    <a:pt x="88" y="2738"/>
                    <a:pt x="98" y="2768"/>
                  </a:cubicBezTo>
                  <a:cubicBezTo>
                    <a:pt x="101" y="2788"/>
                    <a:pt x="111" y="2812"/>
                    <a:pt x="118" y="2832"/>
                  </a:cubicBezTo>
                  <a:cubicBezTo>
                    <a:pt x="131" y="2865"/>
                    <a:pt x="145" y="2895"/>
                    <a:pt x="151" y="2929"/>
                  </a:cubicBezTo>
                  <a:cubicBezTo>
                    <a:pt x="155" y="2935"/>
                    <a:pt x="155" y="2945"/>
                    <a:pt x="161" y="2952"/>
                  </a:cubicBezTo>
                  <a:cubicBezTo>
                    <a:pt x="165" y="2962"/>
                    <a:pt x="171" y="2972"/>
                    <a:pt x="178" y="2982"/>
                  </a:cubicBezTo>
                  <a:cubicBezTo>
                    <a:pt x="181" y="2989"/>
                    <a:pt x="185" y="2996"/>
                    <a:pt x="188" y="3002"/>
                  </a:cubicBezTo>
                  <a:cubicBezTo>
                    <a:pt x="198" y="3019"/>
                    <a:pt x="211" y="3036"/>
                    <a:pt x="218" y="3052"/>
                  </a:cubicBezTo>
                  <a:cubicBezTo>
                    <a:pt x="248" y="3103"/>
                    <a:pt x="272" y="3153"/>
                    <a:pt x="305" y="3203"/>
                  </a:cubicBezTo>
                  <a:cubicBezTo>
                    <a:pt x="322" y="3230"/>
                    <a:pt x="339" y="3256"/>
                    <a:pt x="362" y="3283"/>
                  </a:cubicBezTo>
                  <a:cubicBezTo>
                    <a:pt x="382" y="3307"/>
                    <a:pt x="402" y="3333"/>
                    <a:pt x="429" y="3353"/>
                  </a:cubicBezTo>
                  <a:cubicBezTo>
                    <a:pt x="446" y="3367"/>
                    <a:pt x="456" y="3373"/>
                    <a:pt x="469" y="3387"/>
                  </a:cubicBezTo>
                  <a:lnTo>
                    <a:pt x="546" y="3437"/>
                  </a:lnTo>
                  <a:cubicBezTo>
                    <a:pt x="569" y="3450"/>
                    <a:pt x="596" y="3467"/>
                    <a:pt x="619" y="3480"/>
                  </a:cubicBezTo>
                  <a:cubicBezTo>
                    <a:pt x="646" y="3497"/>
                    <a:pt x="673" y="3507"/>
                    <a:pt x="700" y="3521"/>
                  </a:cubicBezTo>
                  <a:cubicBezTo>
                    <a:pt x="716" y="3531"/>
                    <a:pt x="730" y="3534"/>
                    <a:pt x="746" y="3541"/>
                  </a:cubicBezTo>
                  <a:cubicBezTo>
                    <a:pt x="763" y="3547"/>
                    <a:pt x="780" y="3554"/>
                    <a:pt x="797" y="3557"/>
                  </a:cubicBezTo>
                  <a:cubicBezTo>
                    <a:pt x="823" y="3567"/>
                    <a:pt x="853" y="3574"/>
                    <a:pt x="884" y="3581"/>
                  </a:cubicBezTo>
                  <a:lnTo>
                    <a:pt x="970" y="3591"/>
                  </a:lnTo>
                  <a:cubicBezTo>
                    <a:pt x="1004" y="3597"/>
                    <a:pt x="1034" y="3601"/>
                    <a:pt x="1067" y="3601"/>
                  </a:cubicBezTo>
                  <a:cubicBezTo>
                    <a:pt x="1098" y="3601"/>
                    <a:pt x="1131" y="3604"/>
                    <a:pt x="1158" y="3604"/>
                  </a:cubicBezTo>
                  <a:cubicBezTo>
                    <a:pt x="1171" y="3604"/>
                    <a:pt x="1184" y="3604"/>
                    <a:pt x="1197" y="3604"/>
                  </a:cubicBezTo>
                  <a:cubicBezTo>
                    <a:pt x="1229" y="3604"/>
                    <a:pt x="1258" y="3603"/>
                    <a:pt x="1285" y="3591"/>
                  </a:cubicBezTo>
                  <a:cubicBezTo>
                    <a:pt x="1358" y="3591"/>
                    <a:pt x="1435" y="3587"/>
                    <a:pt x="1509" y="3584"/>
                  </a:cubicBezTo>
                  <a:lnTo>
                    <a:pt x="1673" y="3571"/>
                  </a:lnTo>
                  <a:cubicBezTo>
                    <a:pt x="1733" y="3567"/>
                    <a:pt x="1793" y="3564"/>
                    <a:pt x="1853" y="3554"/>
                  </a:cubicBezTo>
                  <a:cubicBezTo>
                    <a:pt x="1917" y="3547"/>
                    <a:pt x="1973" y="3537"/>
                    <a:pt x="2034" y="3524"/>
                  </a:cubicBezTo>
                  <a:cubicBezTo>
                    <a:pt x="2091" y="3514"/>
                    <a:pt x="2144" y="3500"/>
                    <a:pt x="2204" y="3484"/>
                  </a:cubicBezTo>
                  <a:cubicBezTo>
                    <a:pt x="2261" y="3470"/>
                    <a:pt x="2321" y="3454"/>
                    <a:pt x="2378" y="3440"/>
                  </a:cubicBezTo>
                  <a:cubicBezTo>
                    <a:pt x="2438" y="3424"/>
                    <a:pt x="2495" y="3417"/>
                    <a:pt x="2559" y="3404"/>
                  </a:cubicBezTo>
                  <a:cubicBezTo>
                    <a:pt x="2612" y="3397"/>
                    <a:pt x="2669" y="3383"/>
                    <a:pt x="2722" y="3370"/>
                  </a:cubicBezTo>
                  <a:cubicBezTo>
                    <a:pt x="2776" y="3353"/>
                    <a:pt x="2829" y="3340"/>
                    <a:pt x="2886" y="3323"/>
                  </a:cubicBezTo>
                  <a:cubicBezTo>
                    <a:pt x="2940" y="3307"/>
                    <a:pt x="2997" y="3290"/>
                    <a:pt x="3057" y="3280"/>
                  </a:cubicBezTo>
                  <a:cubicBezTo>
                    <a:pt x="3110" y="3266"/>
                    <a:pt x="3170" y="3253"/>
                    <a:pt x="3224" y="3240"/>
                  </a:cubicBezTo>
                  <a:cubicBezTo>
                    <a:pt x="3341" y="3216"/>
                    <a:pt x="3455" y="3186"/>
                    <a:pt x="3572" y="3163"/>
                  </a:cubicBezTo>
                  <a:cubicBezTo>
                    <a:pt x="3605" y="3156"/>
                    <a:pt x="3642" y="3149"/>
                    <a:pt x="3679" y="3149"/>
                  </a:cubicBezTo>
                  <a:cubicBezTo>
                    <a:pt x="3722" y="3149"/>
                    <a:pt x="3762" y="3146"/>
                    <a:pt x="3806" y="3146"/>
                  </a:cubicBezTo>
                  <a:cubicBezTo>
                    <a:pt x="3863" y="3139"/>
                    <a:pt x="3923" y="3139"/>
                    <a:pt x="3976" y="3133"/>
                  </a:cubicBezTo>
                  <a:cubicBezTo>
                    <a:pt x="4006" y="3129"/>
                    <a:pt x="4033" y="3123"/>
                    <a:pt x="4063" y="3116"/>
                  </a:cubicBezTo>
                  <a:cubicBezTo>
                    <a:pt x="4090" y="3106"/>
                    <a:pt x="4117" y="3099"/>
                    <a:pt x="4147" y="3089"/>
                  </a:cubicBezTo>
                  <a:cubicBezTo>
                    <a:pt x="4200" y="3073"/>
                    <a:pt x="4250" y="3056"/>
                    <a:pt x="4307" y="3039"/>
                  </a:cubicBezTo>
                  <a:cubicBezTo>
                    <a:pt x="4331" y="3032"/>
                    <a:pt x="4351" y="3022"/>
                    <a:pt x="4377" y="3016"/>
                  </a:cubicBezTo>
                  <a:cubicBezTo>
                    <a:pt x="4394" y="3012"/>
                    <a:pt x="4414" y="3002"/>
                    <a:pt x="4434" y="2996"/>
                  </a:cubicBezTo>
                  <a:cubicBezTo>
                    <a:pt x="4441" y="2996"/>
                    <a:pt x="4448" y="2989"/>
                    <a:pt x="4451" y="2989"/>
                  </a:cubicBezTo>
                  <a:cubicBezTo>
                    <a:pt x="4468" y="2986"/>
                    <a:pt x="4484" y="2979"/>
                    <a:pt x="4498" y="2962"/>
                  </a:cubicBezTo>
                  <a:cubicBezTo>
                    <a:pt x="4511" y="2949"/>
                    <a:pt x="4515" y="2932"/>
                    <a:pt x="4518" y="2912"/>
                  </a:cubicBezTo>
                  <a:cubicBezTo>
                    <a:pt x="4525" y="2895"/>
                    <a:pt x="4515" y="2879"/>
                    <a:pt x="4508" y="2862"/>
                  </a:cubicBezTo>
                  <a:cubicBezTo>
                    <a:pt x="4501" y="2855"/>
                    <a:pt x="4498" y="2848"/>
                    <a:pt x="4494" y="2845"/>
                  </a:cubicBezTo>
                  <a:lnTo>
                    <a:pt x="4468" y="2795"/>
                  </a:lnTo>
                  <a:cubicBezTo>
                    <a:pt x="4441" y="2731"/>
                    <a:pt x="4414" y="2671"/>
                    <a:pt x="4384" y="2611"/>
                  </a:cubicBezTo>
                  <a:cubicBezTo>
                    <a:pt x="4384" y="2611"/>
                    <a:pt x="4381" y="2604"/>
                    <a:pt x="4381" y="2601"/>
                  </a:cubicBezTo>
                  <a:cubicBezTo>
                    <a:pt x="4361" y="2548"/>
                    <a:pt x="4334" y="2487"/>
                    <a:pt x="4314" y="2434"/>
                  </a:cubicBezTo>
                  <a:cubicBezTo>
                    <a:pt x="4294" y="2377"/>
                    <a:pt x="4267" y="2314"/>
                    <a:pt x="4247" y="2250"/>
                  </a:cubicBezTo>
                  <a:cubicBezTo>
                    <a:pt x="4227" y="2197"/>
                    <a:pt x="4207" y="2136"/>
                    <a:pt x="4184" y="2083"/>
                  </a:cubicBezTo>
                  <a:cubicBezTo>
                    <a:pt x="4167" y="2029"/>
                    <a:pt x="4143" y="1979"/>
                    <a:pt x="4123" y="1926"/>
                  </a:cubicBezTo>
                  <a:cubicBezTo>
                    <a:pt x="4077" y="1815"/>
                    <a:pt x="4033" y="1702"/>
                    <a:pt x="3993" y="1595"/>
                  </a:cubicBezTo>
                  <a:cubicBezTo>
                    <a:pt x="3973" y="1541"/>
                    <a:pt x="3946" y="1484"/>
                    <a:pt x="3923" y="1431"/>
                  </a:cubicBezTo>
                  <a:cubicBezTo>
                    <a:pt x="3909" y="1407"/>
                    <a:pt x="3893" y="1377"/>
                    <a:pt x="3879" y="1347"/>
                  </a:cubicBezTo>
                  <a:cubicBezTo>
                    <a:pt x="3873" y="1327"/>
                    <a:pt x="3859" y="1307"/>
                    <a:pt x="3849" y="1280"/>
                  </a:cubicBezTo>
                  <a:lnTo>
                    <a:pt x="3812" y="1180"/>
                  </a:lnTo>
                  <a:cubicBezTo>
                    <a:pt x="3799" y="1147"/>
                    <a:pt x="3792" y="1113"/>
                    <a:pt x="3779" y="1080"/>
                  </a:cubicBezTo>
                  <a:cubicBezTo>
                    <a:pt x="3766" y="1033"/>
                    <a:pt x="3749" y="990"/>
                    <a:pt x="3742" y="943"/>
                  </a:cubicBezTo>
                  <a:cubicBezTo>
                    <a:pt x="3732" y="896"/>
                    <a:pt x="3725" y="846"/>
                    <a:pt x="3715" y="799"/>
                  </a:cubicBezTo>
                  <a:cubicBezTo>
                    <a:pt x="3709" y="749"/>
                    <a:pt x="3695" y="699"/>
                    <a:pt x="3672" y="655"/>
                  </a:cubicBezTo>
                  <a:cubicBezTo>
                    <a:pt x="3655" y="622"/>
                    <a:pt x="3632" y="588"/>
                    <a:pt x="3612" y="558"/>
                  </a:cubicBezTo>
                  <a:cubicBezTo>
                    <a:pt x="3575" y="505"/>
                    <a:pt x="3525" y="455"/>
                    <a:pt x="3475" y="411"/>
                  </a:cubicBezTo>
                  <a:cubicBezTo>
                    <a:pt x="3431" y="374"/>
                    <a:pt x="3388" y="341"/>
                    <a:pt x="3341" y="304"/>
                  </a:cubicBezTo>
                  <a:cubicBezTo>
                    <a:pt x="3321" y="287"/>
                    <a:pt x="3297" y="271"/>
                    <a:pt x="3274" y="254"/>
                  </a:cubicBezTo>
                  <a:cubicBezTo>
                    <a:pt x="3254" y="237"/>
                    <a:pt x="3227" y="224"/>
                    <a:pt x="3204" y="211"/>
                  </a:cubicBezTo>
                  <a:cubicBezTo>
                    <a:pt x="3154" y="187"/>
                    <a:pt x="3104" y="164"/>
                    <a:pt x="3047" y="147"/>
                  </a:cubicBezTo>
                  <a:cubicBezTo>
                    <a:pt x="2993" y="130"/>
                    <a:pt x="2936" y="120"/>
                    <a:pt x="2876" y="107"/>
                  </a:cubicBezTo>
                  <a:lnTo>
                    <a:pt x="2873" y="107"/>
                  </a:lnTo>
                  <a:cubicBezTo>
                    <a:pt x="2843" y="104"/>
                    <a:pt x="2819" y="94"/>
                    <a:pt x="2789" y="87"/>
                  </a:cubicBezTo>
                  <a:cubicBezTo>
                    <a:pt x="2759" y="77"/>
                    <a:pt x="2736" y="70"/>
                    <a:pt x="2709" y="60"/>
                  </a:cubicBezTo>
                  <a:cubicBezTo>
                    <a:pt x="2686" y="53"/>
                    <a:pt x="2656" y="40"/>
                    <a:pt x="2625" y="37"/>
                  </a:cubicBezTo>
                  <a:cubicBezTo>
                    <a:pt x="2595" y="27"/>
                    <a:pt x="2562" y="23"/>
                    <a:pt x="2535" y="20"/>
                  </a:cubicBezTo>
                  <a:cubicBezTo>
                    <a:pt x="2478" y="10"/>
                    <a:pt x="2422" y="3"/>
                    <a:pt x="2368" y="3"/>
                  </a:cubicBezTo>
                  <a:cubicBezTo>
                    <a:pt x="2360" y="1"/>
                    <a:pt x="2352" y="0"/>
                    <a:pt x="234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7"/>
            <p:cNvSpPr/>
            <p:nvPr/>
          </p:nvSpPr>
          <p:spPr>
            <a:xfrm>
              <a:off x="4207336" y="3427718"/>
              <a:ext cx="114627" cy="136410"/>
            </a:xfrm>
            <a:custGeom>
              <a:avLst/>
              <a:gdLst/>
              <a:ahLst/>
              <a:cxnLst/>
              <a:rect l="l" t="t" r="r" b="b"/>
              <a:pathLst>
                <a:path w="3110" h="3701" extrusionOk="0">
                  <a:moveTo>
                    <a:pt x="555" y="1"/>
                  </a:moveTo>
                  <a:cubicBezTo>
                    <a:pt x="547" y="1"/>
                    <a:pt x="538" y="3"/>
                    <a:pt x="532" y="9"/>
                  </a:cubicBezTo>
                  <a:cubicBezTo>
                    <a:pt x="528" y="12"/>
                    <a:pt x="518" y="19"/>
                    <a:pt x="512" y="26"/>
                  </a:cubicBezTo>
                  <a:lnTo>
                    <a:pt x="505" y="29"/>
                  </a:lnTo>
                  <a:cubicBezTo>
                    <a:pt x="498" y="36"/>
                    <a:pt x="485" y="46"/>
                    <a:pt x="478" y="52"/>
                  </a:cubicBezTo>
                  <a:cubicBezTo>
                    <a:pt x="478" y="59"/>
                    <a:pt x="472" y="59"/>
                    <a:pt x="472" y="59"/>
                  </a:cubicBezTo>
                  <a:cubicBezTo>
                    <a:pt x="465" y="62"/>
                    <a:pt x="452" y="69"/>
                    <a:pt x="445" y="79"/>
                  </a:cubicBezTo>
                  <a:cubicBezTo>
                    <a:pt x="428" y="92"/>
                    <a:pt x="411" y="102"/>
                    <a:pt x="395" y="119"/>
                  </a:cubicBezTo>
                  <a:lnTo>
                    <a:pt x="294" y="209"/>
                  </a:lnTo>
                  <a:cubicBezTo>
                    <a:pt x="288" y="213"/>
                    <a:pt x="281" y="216"/>
                    <a:pt x="278" y="219"/>
                  </a:cubicBezTo>
                  <a:cubicBezTo>
                    <a:pt x="268" y="229"/>
                    <a:pt x="261" y="236"/>
                    <a:pt x="254" y="246"/>
                  </a:cubicBezTo>
                  <a:cubicBezTo>
                    <a:pt x="248" y="253"/>
                    <a:pt x="238" y="266"/>
                    <a:pt x="234" y="276"/>
                  </a:cubicBezTo>
                  <a:cubicBezTo>
                    <a:pt x="221" y="293"/>
                    <a:pt x="214" y="313"/>
                    <a:pt x="201" y="330"/>
                  </a:cubicBezTo>
                  <a:cubicBezTo>
                    <a:pt x="184" y="360"/>
                    <a:pt x="167" y="387"/>
                    <a:pt x="151" y="420"/>
                  </a:cubicBezTo>
                  <a:cubicBezTo>
                    <a:pt x="134" y="453"/>
                    <a:pt x="121" y="484"/>
                    <a:pt x="111" y="517"/>
                  </a:cubicBezTo>
                  <a:cubicBezTo>
                    <a:pt x="100" y="550"/>
                    <a:pt x="87" y="584"/>
                    <a:pt x="80" y="617"/>
                  </a:cubicBezTo>
                  <a:lnTo>
                    <a:pt x="80" y="621"/>
                  </a:lnTo>
                  <a:cubicBezTo>
                    <a:pt x="80" y="627"/>
                    <a:pt x="77" y="634"/>
                    <a:pt x="77" y="637"/>
                  </a:cubicBezTo>
                  <a:lnTo>
                    <a:pt x="77" y="631"/>
                  </a:lnTo>
                  <a:cubicBezTo>
                    <a:pt x="77" y="637"/>
                    <a:pt x="70" y="647"/>
                    <a:pt x="70" y="654"/>
                  </a:cubicBezTo>
                  <a:cubicBezTo>
                    <a:pt x="67" y="661"/>
                    <a:pt x="67" y="661"/>
                    <a:pt x="67" y="664"/>
                  </a:cubicBezTo>
                  <a:lnTo>
                    <a:pt x="67" y="667"/>
                  </a:lnTo>
                  <a:lnTo>
                    <a:pt x="67" y="671"/>
                  </a:lnTo>
                  <a:cubicBezTo>
                    <a:pt x="50" y="724"/>
                    <a:pt x="44" y="784"/>
                    <a:pt x="34" y="845"/>
                  </a:cubicBezTo>
                  <a:cubicBezTo>
                    <a:pt x="27" y="901"/>
                    <a:pt x="17" y="958"/>
                    <a:pt x="14" y="1019"/>
                  </a:cubicBezTo>
                  <a:cubicBezTo>
                    <a:pt x="4" y="1072"/>
                    <a:pt x="0" y="1132"/>
                    <a:pt x="0" y="1186"/>
                  </a:cubicBezTo>
                  <a:lnTo>
                    <a:pt x="0" y="1239"/>
                  </a:lnTo>
                  <a:lnTo>
                    <a:pt x="0" y="1286"/>
                  </a:lnTo>
                  <a:cubicBezTo>
                    <a:pt x="4" y="1316"/>
                    <a:pt x="4" y="1339"/>
                    <a:pt x="10" y="1370"/>
                  </a:cubicBezTo>
                  <a:cubicBezTo>
                    <a:pt x="14" y="1383"/>
                    <a:pt x="14" y="1400"/>
                    <a:pt x="17" y="1416"/>
                  </a:cubicBezTo>
                  <a:cubicBezTo>
                    <a:pt x="17" y="1430"/>
                    <a:pt x="17" y="1436"/>
                    <a:pt x="20" y="1450"/>
                  </a:cubicBezTo>
                  <a:cubicBezTo>
                    <a:pt x="30" y="1483"/>
                    <a:pt x="34" y="1513"/>
                    <a:pt x="44" y="1540"/>
                  </a:cubicBezTo>
                  <a:cubicBezTo>
                    <a:pt x="97" y="1767"/>
                    <a:pt x="181" y="1988"/>
                    <a:pt x="248" y="2209"/>
                  </a:cubicBezTo>
                  <a:lnTo>
                    <a:pt x="248" y="2202"/>
                  </a:lnTo>
                  <a:cubicBezTo>
                    <a:pt x="261" y="2239"/>
                    <a:pt x="268" y="2272"/>
                    <a:pt x="278" y="2309"/>
                  </a:cubicBezTo>
                  <a:cubicBezTo>
                    <a:pt x="301" y="2419"/>
                    <a:pt x="314" y="2533"/>
                    <a:pt x="335" y="2640"/>
                  </a:cubicBezTo>
                  <a:cubicBezTo>
                    <a:pt x="355" y="2750"/>
                    <a:pt x="381" y="2857"/>
                    <a:pt x="398" y="2968"/>
                  </a:cubicBezTo>
                  <a:lnTo>
                    <a:pt x="398" y="2971"/>
                  </a:lnTo>
                  <a:cubicBezTo>
                    <a:pt x="401" y="2991"/>
                    <a:pt x="401" y="3011"/>
                    <a:pt x="405" y="3035"/>
                  </a:cubicBezTo>
                  <a:cubicBezTo>
                    <a:pt x="415" y="3118"/>
                    <a:pt x="428" y="3195"/>
                    <a:pt x="438" y="3279"/>
                  </a:cubicBezTo>
                  <a:cubicBezTo>
                    <a:pt x="452" y="3369"/>
                    <a:pt x="478" y="3453"/>
                    <a:pt x="505" y="3529"/>
                  </a:cubicBezTo>
                  <a:cubicBezTo>
                    <a:pt x="512" y="3553"/>
                    <a:pt x="518" y="3570"/>
                    <a:pt x="528" y="3590"/>
                  </a:cubicBezTo>
                  <a:cubicBezTo>
                    <a:pt x="532" y="3603"/>
                    <a:pt x="535" y="3610"/>
                    <a:pt x="538" y="3620"/>
                  </a:cubicBezTo>
                  <a:cubicBezTo>
                    <a:pt x="545" y="3630"/>
                    <a:pt x="548" y="3643"/>
                    <a:pt x="555" y="3656"/>
                  </a:cubicBezTo>
                  <a:cubicBezTo>
                    <a:pt x="565" y="3666"/>
                    <a:pt x="569" y="3677"/>
                    <a:pt x="582" y="3687"/>
                  </a:cubicBezTo>
                  <a:cubicBezTo>
                    <a:pt x="589" y="3690"/>
                    <a:pt x="602" y="3693"/>
                    <a:pt x="615" y="3697"/>
                  </a:cubicBezTo>
                  <a:cubicBezTo>
                    <a:pt x="617" y="3699"/>
                    <a:pt x="619" y="3701"/>
                    <a:pt x="621" y="3701"/>
                  </a:cubicBezTo>
                  <a:cubicBezTo>
                    <a:pt x="625" y="3701"/>
                    <a:pt x="630" y="3697"/>
                    <a:pt x="632" y="3687"/>
                  </a:cubicBezTo>
                  <a:cubicBezTo>
                    <a:pt x="649" y="3687"/>
                    <a:pt x="666" y="3680"/>
                    <a:pt x="682" y="3677"/>
                  </a:cubicBezTo>
                  <a:cubicBezTo>
                    <a:pt x="706" y="3670"/>
                    <a:pt x="726" y="3653"/>
                    <a:pt x="749" y="3636"/>
                  </a:cubicBezTo>
                  <a:cubicBezTo>
                    <a:pt x="766" y="3623"/>
                    <a:pt x="776" y="3613"/>
                    <a:pt x="789" y="3603"/>
                  </a:cubicBezTo>
                  <a:cubicBezTo>
                    <a:pt x="876" y="3526"/>
                    <a:pt x="966" y="3456"/>
                    <a:pt x="1053" y="3376"/>
                  </a:cubicBezTo>
                  <a:cubicBezTo>
                    <a:pt x="1100" y="3335"/>
                    <a:pt x="1144" y="3292"/>
                    <a:pt x="1187" y="3252"/>
                  </a:cubicBezTo>
                  <a:cubicBezTo>
                    <a:pt x="1224" y="3212"/>
                    <a:pt x="1267" y="3178"/>
                    <a:pt x="1307" y="3145"/>
                  </a:cubicBezTo>
                  <a:cubicBezTo>
                    <a:pt x="1344" y="3122"/>
                    <a:pt x="1384" y="3091"/>
                    <a:pt x="1421" y="3068"/>
                  </a:cubicBezTo>
                  <a:cubicBezTo>
                    <a:pt x="1461" y="3041"/>
                    <a:pt x="1501" y="3011"/>
                    <a:pt x="1541" y="2988"/>
                  </a:cubicBezTo>
                  <a:cubicBezTo>
                    <a:pt x="1638" y="2924"/>
                    <a:pt x="1735" y="2857"/>
                    <a:pt x="1829" y="2794"/>
                  </a:cubicBezTo>
                  <a:cubicBezTo>
                    <a:pt x="1879" y="2760"/>
                    <a:pt x="1929" y="2724"/>
                    <a:pt x="1979" y="2690"/>
                  </a:cubicBezTo>
                  <a:cubicBezTo>
                    <a:pt x="2026" y="2657"/>
                    <a:pt x="2073" y="2633"/>
                    <a:pt x="2120" y="2603"/>
                  </a:cubicBezTo>
                  <a:cubicBezTo>
                    <a:pt x="2147" y="2587"/>
                    <a:pt x="2180" y="2567"/>
                    <a:pt x="2210" y="2550"/>
                  </a:cubicBezTo>
                  <a:cubicBezTo>
                    <a:pt x="2310" y="2493"/>
                    <a:pt x="2411" y="2436"/>
                    <a:pt x="2511" y="2376"/>
                  </a:cubicBezTo>
                  <a:cubicBezTo>
                    <a:pt x="2561" y="2349"/>
                    <a:pt x="2608" y="2316"/>
                    <a:pt x="2658" y="2286"/>
                  </a:cubicBezTo>
                  <a:cubicBezTo>
                    <a:pt x="2682" y="2269"/>
                    <a:pt x="2712" y="2252"/>
                    <a:pt x="2738" y="2232"/>
                  </a:cubicBezTo>
                  <a:cubicBezTo>
                    <a:pt x="2782" y="2192"/>
                    <a:pt x="2825" y="2152"/>
                    <a:pt x="2862" y="2105"/>
                  </a:cubicBezTo>
                  <a:cubicBezTo>
                    <a:pt x="2899" y="2058"/>
                    <a:pt x="2939" y="2008"/>
                    <a:pt x="2966" y="1958"/>
                  </a:cubicBezTo>
                  <a:cubicBezTo>
                    <a:pt x="2979" y="1935"/>
                    <a:pt x="2996" y="1908"/>
                    <a:pt x="3009" y="1881"/>
                  </a:cubicBezTo>
                  <a:cubicBezTo>
                    <a:pt x="3023" y="1851"/>
                    <a:pt x="3033" y="1824"/>
                    <a:pt x="3046" y="1798"/>
                  </a:cubicBezTo>
                  <a:cubicBezTo>
                    <a:pt x="3066" y="1741"/>
                    <a:pt x="3090" y="1687"/>
                    <a:pt x="3096" y="1634"/>
                  </a:cubicBezTo>
                  <a:cubicBezTo>
                    <a:pt x="3106" y="1580"/>
                    <a:pt x="3110" y="1520"/>
                    <a:pt x="3110" y="1463"/>
                  </a:cubicBezTo>
                  <a:cubicBezTo>
                    <a:pt x="3110" y="1440"/>
                    <a:pt x="3110" y="1423"/>
                    <a:pt x="3106" y="1406"/>
                  </a:cubicBezTo>
                  <a:cubicBezTo>
                    <a:pt x="3100" y="1403"/>
                    <a:pt x="3100" y="1396"/>
                    <a:pt x="3100" y="1390"/>
                  </a:cubicBezTo>
                  <a:lnTo>
                    <a:pt x="3100" y="1386"/>
                  </a:lnTo>
                  <a:lnTo>
                    <a:pt x="3100" y="1383"/>
                  </a:lnTo>
                  <a:cubicBezTo>
                    <a:pt x="3090" y="1333"/>
                    <a:pt x="3076" y="1286"/>
                    <a:pt x="3059" y="1236"/>
                  </a:cubicBezTo>
                  <a:cubicBezTo>
                    <a:pt x="3056" y="1216"/>
                    <a:pt x="3046" y="1196"/>
                    <a:pt x="3039" y="1172"/>
                  </a:cubicBezTo>
                  <a:cubicBezTo>
                    <a:pt x="3033" y="1156"/>
                    <a:pt x="3029" y="1136"/>
                    <a:pt x="3013" y="1129"/>
                  </a:cubicBezTo>
                  <a:cubicBezTo>
                    <a:pt x="3006" y="1125"/>
                    <a:pt x="2999" y="1123"/>
                    <a:pt x="2992" y="1123"/>
                  </a:cubicBezTo>
                  <a:cubicBezTo>
                    <a:pt x="2981" y="1123"/>
                    <a:pt x="2971" y="1127"/>
                    <a:pt x="2962" y="1136"/>
                  </a:cubicBezTo>
                  <a:cubicBezTo>
                    <a:pt x="2959" y="1139"/>
                    <a:pt x="2956" y="1146"/>
                    <a:pt x="2956" y="1149"/>
                  </a:cubicBezTo>
                  <a:cubicBezTo>
                    <a:pt x="2949" y="1156"/>
                    <a:pt x="2949" y="1169"/>
                    <a:pt x="2956" y="1179"/>
                  </a:cubicBezTo>
                  <a:cubicBezTo>
                    <a:pt x="2959" y="1186"/>
                    <a:pt x="2959" y="1199"/>
                    <a:pt x="2962" y="1206"/>
                  </a:cubicBezTo>
                  <a:cubicBezTo>
                    <a:pt x="2962" y="1212"/>
                    <a:pt x="2966" y="1219"/>
                    <a:pt x="2966" y="1222"/>
                  </a:cubicBezTo>
                  <a:cubicBezTo>
                    <a:pt x="2976" y="1256"/>
                    <a:pt x="2983" y="1286"/>
                    <a:pt x="2989" y="1316"/>
                  </a:cubicBezTo>
                  <a:cubicBezTo>
                    <a:pt x="2993" y="1350"/>
                    <a:pt x="2996" y="1383"/>
                    <a:pt x="2996" y="1416"/>
                  </a:cubicBezTo>
                  <a:lnTo>
                    <a:pt x="2996" y="1430"/>
                  </a:lnTo>
                  <a:lnTo>
                    <a:pt x="2996" y="1433"/>
                  </a:lnTo>
                  <a:lnTo>
                    <a:pt x="2996" y="1436"/>
                  </a:lnTo>
                  <a:lnTo>
                    <a:pt x="2996" y="1446"/>
                  </a:lnTo>
                  <a:cubicBezTo>
                    <a:pt x="2996" y="1456"/>
                    <a:pt x="2993" y="1473"/>
                    <a:pt x="2993" y="1487"/>
                  </a:cubicBezTo>
                  <a:cubicBezTo>
                    <a:pt x="2989" y="1520"/>
                    <a:pt x="2979" y="1553"/>
                    <a:pt x="2972" y="1590"/>
                  </a:cubicBezTo>
                  <a:cubicBezTo>
                    <a:pt x="2962" y="1624"/>
                    <a:pt x="2949" y="1654"/>
                    <a:pt x="2939" y="1691"/>
                  </a:cubicBezTo>
                  <a:lnTo>
                    <a:pt x="2932" y="1704"/>
                  </a:lnTo>
                  <a:lnTo>
                    <a:pt x="2929" y="1707"/>
                  </a:lnTo>
                  <a:cubicBezTo>
                    <a:pt x="2929" y="1717"/>
                    <a:pt x="2926" y="1721"/>
                    <a:pt x="2926" y="1724"/>
                  </a:cubicBezTo>
                  <a:cubicBezTo>
                    <a:pt x="2912" y="1754"/>
                    <a:pt x="2906" y="1781"/>
                    <a:pt x="2892" y="1804"/>
                  </a:cubicBezTo>
                  <a:cubicBezTo>
                    <a:pt x="2882" y="1821"/>
                    <a:pt x="2876" y="1841"/>
                    <a:pt x="2865" y="1858"/>
                  </a:cubicBezTo>
                  <a:cubicBezTo>
                    <a:pt x="2862" y="1871"/>
                    <a:pt x="2855" y="1881"/>
                    <a:pt x="2849" y="1891"/>
                  </a:cubicBezTo>
                  <a:lnTo>
                    <a:pt x="2845" y="1898"/>
                  </a:lnTo>
                  <a:cubicBezTo>
                    <a:pt x="2829" y="1925"/>
                    <a:pt x="2809" y="1955"/>
                    <a:pt x="2789" y="1988"/>
                  </a:cubicBezTo>
                  <a:lnTo>
                    <a:pt x="2782" y="1991"/>
                  </a:lnTo>
                  <a:cubicBezTo>
                    <a:pt x="2762" y="2022"/>
                    <a:pt x="2738" y="2052"/>
                    <a:pt x="2712" y="2082"/>
                  </a:cubicBezTo>
                  <a:cubicBezTo>
                    <a:pt x="2698" y="2092"/>
                    <a:pt x="2682" y="2105"/>
                    <a:pt x="2672" y="2118"/>
                  </a:cubicBezTo>
                  <a:cubicBezTo>
                    <a:pt x="2655" y="2135"/>
                    <a:pt x="2631" y="2149"/>
                    <a:pt x="2608" y="2165"/>
                  </a:cubicBezTo>
                  <a:cubicBezTo>
                    <a:pt x="2491" y="2242"/>
                    <a:pt x="2394" y="2302"/>
                    <a:pt x="2307" y="2356"/>
                  </a:cubicBezTo>
                  <a:cubicBezTo>
                    <a:pt x="2210" y="2416"/>
                    <a:pt x="2113" y="2476"/>
                    <a:pt x="2010" y="2543"/>
                  </a:cubicBezTo>
                  <a:cubicBezTo>
                    <a:pt x="1959" y="2577"/>
                    <a:pt x="1913" y="2617"/>
                    <a:pt x="1862" y="2650"/>
                  </a:cubicBezTo>
                  <a:cubicBezTo>
                    <a:pt x="1822" y="2684"/>
                    <a:pt x="1776" y="2710"/>
                    <a:pt x="1735" y="2740"/>
                  </a:cubicBezTo>
                  <a:cubicBezTo>
                    <a:pt x="1638" y="2807"/>
                    <a:pt x="1538" y="2871"/>
                    <a:pt x="1441" y="2938"/>
                  </a:cubicBezTo>
                  <a:lnTo>
                    <a:pt x="1404" y="2961"/>
                  </a:lnTo>
                  <a:cubicBezTo>
                    <a:pt x="1374" y="2984"/>
                    <a:pt x="1341" y="3004"/>
                    <a:pt x="1307" y="3028"/>
                  </a:cubicBezTo>
                  <a:cubicBezTo>
                    <a:pt x="1261" y="3058"/>
                    <a:pt x="1210" y="3095"/>
                    <a:pt x="1167" y="3138"/>
                  </a:cubicBezTo>
                  <a:cubicBezTo>
                    <a:pt x="1137" y="3162"/>
                    <a:pt x="1104" y="3192"/>
                    <a:pt x="1073" y="3222"/>
                  </a:cubicBezTo>
                  <a:cubicBezTo>
                    <a:pt x="1060" y="3235"/>
                    <a:pt x="1043" y="3245"/>
                    <a:pt x="1033" y="3259"/>
                  </a:cubicBezTo>
                  <a:cubicBezTo>
                    <a:pt x="993" y="3295"/>
                    <a:pt x="953" y="3329"/>
                    <a:pt x="916" y="3362"/>
                  </a:cubicBezTo>
                  <a:lnTo>
                    <a:pt x="906" y="3372"/>
                  </a:lnTo>
                  <a:cubicBezTo>
                    <a:pt x="873" y="3402"/>
                    <a:pt x="839" y="3426"/>
                    <a:pt x="806" y="3453"/>
                  </a:cubicBezTo>
                  <a:cubicBezTo>
                    <a:pt x="793" y="3459"/>
                    <a:pt x="786" y="3469"/>
                    <a:pt x="773" y="3476"/>
                  </a:cubicBezTo>
                  <a:cubicBezTo>
                    <a:pt x="739" y="3503"/>
                    <a:pt x="706" y="3526"/>
                    <a:pt x="672" y="3546"/>
                  </a:cubicBezTo>
                  <a:cubicBezTo>
                    <a:pt x="669" y="3553"/>
                    <a:pt x="659" y="3553"/>
                    <a:pt x="655" y="3556"/>
                  </a:cubicBezTo>
                  <a:lnTo>
                    <a:pt x="652" y="3543"/>
                  </a:lnTo>
                  <a:cubicBezTo>
                    <a:pt x="649" y="3536"/>
                    <a:pt x="649" y="3526"/>
                    <a:pt x="642" y="3523"/>
                  </a:cubicBezTo>
                  <a:lnTo>
                    <a:pt x="635" y="3499"/>
                  </a:lnTo>
                  <a:cubicBezTo>
                    <a:pt x="632" y="3493"/>
                    <a:pt x="625" y="3479"/>
                    <a:pt x="622" y="3473"/>
                  </a:cubicBezTo>
                  <a:cubicBezTo>
                    <a:pt x="609" y="3439"/>
                    <a:pt x="599" y="3402"/>
                    <a:pt x="585" y="3362"/>
                  </a:cubicBezTo>
                  <a:cubicBezTo>
                    <a:pt x="575" y="3325"/>
                    <a:pt x="569" y="3289"/>
                    <a:pt x="559" y="3255"/>
                  </a:cubicBezTo>
                  <a:cubicBezTo>
                    <a:pt x="552" y="3218"/>
                    <a:pt x="542" y="3178"/>
                    <a:pt x="538" y="3142"/>
                  </a:cubicBezTo>
                  <a:lnTo>
                    <a:pt x="538" y="3138"/>
                  </a:lnTo>
                  <a:lnTo>
                    <a:pt x="538" y="3125"/>
                  </a:lnTo>
                  <a:lnTo>
                    <a:pt x="535" y="3111"/>
                  </a:lnTo>
                  <a:lnTo>
                    <a:pt x="535" y="3101"/>
                  </a:lnTo>
                  <a:cubicBezTo>
                    <a:pt x="532" y="3095"/>
                    <a:pt x="532" y="3088"/>
                    <a:pt x="532" y="3081"/>
                  </a:cubicBezTo>
                  <a:lnTo>
                    <a:pt x="525" y="3055"/>
                  </a:lnTo>
                  <a:lnTo>
                    <a:pt x="518" y="3004"/>
                  </a:lnTo>
                  <a:cubicBezTo>
                    <a:pt x="508" y="2941"/>
                    <a:pt x="498" y="2877"/>
                    <a:pt x="485" y="2824"/>
                  </a:cubicBezTo>
                  <a:cubicBezTo>
                    <a:pt x="475" y="2784"/>
                    <a:pt x="468" y="2744"/>
                    <a:pt x="458" y="2704"/>
                  </a:cubicBezTo>
                  <a:lnTo>
                    <a:pt x="452" y="2660"/>
                  </a:lnTo>
                  <a:cubicBezTo>
                    <a:pt x="438" y="2607"/>
                    <a:pt x="425" y="2553"/>
                    <a:pt x="418" y="2493"/>
                  </a:cubicBezTo>
                  <a:lnTo>
                    <a:pt x="415" y="2480"/>
                  </a:lnTo>
                  <a:cubicBezTo>
                    <a:pt x="391" y="2376"/>
                    <a:pt x="371" y="2266"/>
                    <a:pt x="341" y="2159"/>
                  </a:cubicBezTo>
                  <a:lnTo>
                    <a:pt x="324" y="2105"/>
                  </a:lnTo>
                  <a:lnTo>
                    <a:pt x="324" y="2108"/>
                  </a:lnTo>
                  <a:cubicBezTo>
                    <a:pt x="321" y="2105"/>
                    <a:pt x="321" y="2095"/>
                    <a:pt x="318" y="2088"/>
                  </a:cubicBezTo>
                  <a:cubicBezTo>
                    <a:pt x="304" y="2055"/>
                    <a:pt x="298" y="2022"/>
                    <a:pt x="284" y="1988"/>
                  </a:cubicBezTo>
                  <a:cubicBezTo>
                    <a:pt x="271" y="1955"/>
                    <a:pt x="258" y="1921"/>
                    <a:pt x="251" y="1888"/>
                  </a:cubicBezTo>
                  <a:lnTo>
                    <a:pt x="251" y="1884"/>
                  </a:lnTo>
                  <a:lnTo>
                    <a:pt x="238" y="1838"/>
                  </a:lnTo>
                  <a:lnTo>
                    <a:pt x="234" y="1824"/>
                  </a:lnTo>
                  <a:cubicBezTo>
                    <a:pt x="224" y="1804"/>
                    <a:pt x="221" y="1777"/>
                    <a:pt x="214" y="1757"/>
                  </a:cubicBezTo>
                  <a:lnTo>
                    <a:pt x="207" y="1751"/>
                  </a:lnTo>
                  <a:cubicBezTo>
                    <a:pt x="191" y="1694"/>
                    <a:pt x="174" y="1640"/>
                    <a:pt x="164" y="1587"/>
                  </a:cubicBezTo>
                  <a:cubicBezTo>
                    <a:pt x="154" y="1557"/>
                    <a:pt x="151" y="1523"/>
                    <a:pt x="141" y="1493"/>
                  </a:cubicBezTo>
                  <a:cubicBezTo>
                    <a:pt x="137" y="1473"/>
                    <a:pt x="134" y="1450"/>
                    <a:pt x="131" y="1430"/>
                  </a:cubicBezTo>
                  <a:lnTo>
                    <a:pt x="131" y="1420"/>
                  </a:lnTo>
                  <a:lnTo>
                    <a:pt x="124" y="1403"/>
                  </a:lnTo>
                  <a:cubicBezTo>
                    <a:pt x="124" y="1390"/>
                    <a:pt x="121" y="1380"/>
                    <a:pt x="121" y="1363"/>
                  </a:cubicBezTo>
                  <a:lnTo>
                    <a:pt x="117" y="1326"/>
                  </a:lnTo>
                  <a:lnTo>
                    <a:pt x="117" y="1303"/>
                  </a:lnTo>
                  <a:lnTo>
                    <a:pt x="117" y="1299"/>
                  </a:lnTo>
                  <a:lnTo>
                    <a:pt x="117" y="1279"/>
                  </a:lnTo>
                  <a:cubicBezTo>
                    <a:pt x="114" y="1239"/>
                    <a:pt x="114" y="1206"/>
                    <a:pt x="117" y="1169"/>
                  </a:cubicBezTo>
                  <a:cubicBezTo>
                    <a:pt x="121" y="1119"/>
                    <a:pt x="124" y="1072"/>
                    <a:pt x="131" y="1035"/>
                  </a:cubicBezTo>
                  <a:lnTo>
                    <a:pt x="131" y="1029"/>
                  </a:lnTo>
                  <a:cubicBezTo>
                    <a:pt x="137" y="955"/>
                    <a:pt x="147" y="881"/>
                    <a:pt x="157" y="811"/>
                  </a:cubicBezTo>
                  <a:lnTo>
                    <a:pt x="164" y="784"/>
                  </a:lnTo>
                  <a:cubicBezTo>
                    <a:pt x="167" y="761"/>
                    <a:pt x="174" y="731"/>
                    <a:pt x="181" y="701"/>
                  </a:cubicBezTo>
                  <a:cubicBezTo>
                    <a:pt x="187" y="667"/>
                    <a:pt x="197" y="631"/>
                    <a:pt x="204" y="597"/>
                  </a:cubicBezTo>
                  <a:lnTo>
                    <a:pt x="207" y="581"/>
                  </a:lnTo>
                  <a:lnTo>
                    <a:pt x="221" y="544"/>
                  </a:lnTo>
                  <a:lnTo>
                    <a:pt x="234" y="504"/>
                  </a:lnTo>
                  <a:lnTo>
                    <a:pt x="238" y="487"/>
                  </a:lnTo>
                  <a:cubicBezTo>
                    <a:pt x="248" y="470"/>
                    <a:pt x="251" y="460"/>
                    <a:pt x="258" y="443"/>
                  </a:cubicBezTo>
                  <a:cubicBezTo>
                    <a:pt x="268" y="433"/>
                    <a:pt x="271" y="420"/>
                    <a:pt x="274" y="413"/>
                  </a:cubicBezTo>
                  <a:cubicBezTo>
                    <a:pt x="281" y="410"/>
                    <a:pt x="281" y="400"/>
                    <a:pt x="284" y="397"/>
                  </a:cubicBezTo>
                  <a:cubicBezTo>
                    <a:pt x="298" y="377"/>
                    <a:pt x="304" y="360"/>
                    <a:pt x="318" y="336"/>
                  </a:cubicBezTo>
                  <a:cubicBezTo>
                    <a:pt x="324" y="326"/>
                    <a:pt x="331" y="313"/>
                    <a:pt x="338" y="300"/>
                  </a:cubicBezTo>
                  <a:cubicBezTo>
                    <a:pt x="338" y="296"/>
                    <a:pt x="341" y="296"/>
                    <a:pt x="341" y="293"/>
                  </a:cubicBezTo>
                  <a:cubicBezTo>
                    <a:pt x="355" y="276"/>
                    <a:pt x="371" y="260"/>
                    <a:pt x="388" y="243"/>
                  </a:cubicBezTo>
                  <a:lnTo>
                    <a:pt x="405" y="226"/>
                  </a:lnTo>
                  <a:lnTo>
                    <a:pt x="421" y="209"/>
                  </a:lnTo>
                  <a:cubicBezTo>
                    <a:pt x="442" y="183"/>
                    <a:pt x="465" y="163"/>
                    <a:pt x="488" y="143"/>
                  </a:cubicBezTo>
                  <a:cubicBezTo>
                    <a:pt x="492" y="143"/>
                    <a:pt x="498" y="136"/>
                    <a:pt x="502" y="132"/>
                  </a:cubicBezTo>
                  <a:cubicBezTo>
                    <a:pt x="528" y="112"/>
                    <a:pt x="552" y="96"/>
                    <a:pt x="575" y="79"/>
                  </a:cubicBezTo>
                  <a:cubicBezTo>
                    <a:pt x="599" y="66"/>
                    <a:pt x="602" y="42"/>
                    <a:pt x="589" y="19"/>
                  </a:cubicBezTo>
                  <a:cubicBezTo>
                    <a:pt x="581" y="7"/>
                    <a:pt x="568" y="1"/>
                    <a:pt x="5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7"/>
            <p:cNvSpPr/>
            <p:nvPr/>
          </p:nvSpPr>
          <p:spPr>
            <a:xfrm>
              <a:off x="4321444" y="3206945"/>
              <a:ext cx="28233" cy="82856"/>
            </a:xfrm>
            <a:custGeom>
              <a:avLst/>
              <a:gdLst/>
              <a:ahLst/>
              <a:cxnLst/>
              <a:rect l="l" t="t" r="r" b="b"/>
              <a:pathLst>
                <a:path w="766" h="2248" extrusionOk="0">
                  <a:moveTo>
                    <a:pt x="766" y="1"/>
                  </a:moveTo>
                  <a:lnTo>
                    <a:pt x="752" y="74"/>
                  </a:lnTo>
                  <a:cubicBezTo>
                    <a:pt x="749" y="98"/>
                    <a:pt x="746" y="114"/>
                    <a:pt x="739" y="134"/>
                  </a:cubicBezTo>
                  <a:cubicBezTo>
                    <a:pt x="732" y="158"/>
                    <a:pt x="729" y="181"/>
                    <a:pt x="719" y="201"/>
                  </a:cubicBezTo>
                  <a:cubicBezTo>
                    <a:pt x="706" y="241"/>
                    <a:pt x="692" y="285"/>
                    <a:pt x="679" y="325"/>
                  </a:cubicBezTo>
                  <a:cubicBezTo>
                    <a:pt x="656" y="378"/>
                    <a:pt x="639" y="439"/>
                    <a:pt x="622" y="499"/>
                  </a:cubicBezTo>
                  <a:cubicBezTo>
                    <a:pt x="619" y="522"/>
                    <a:pt x="612" y="549"/>
                    <a:pt x="602" y="572"/>
                  </a:cubicBezTo>
                  <a:cubicBezTo>
                    <a:pt x="595" y="592"/>
                    <a:pt x="589" y="616"/>
                    <a:pt x="582" y="636"/>
                  </a:cubicBezTo>
                  <a:cubicBezTo>
                    <a:pt x="579" y="649"/>
                    <a:pt x="572" y="656"/>
                    <a:pt x="569" y="669"/>
                  </a:cubicBezTo>
                  <a:cubicBezTo>
                    <a:pt x="569" y="676"/>
                    <a:pt x="565" y="686"/>
                    <a:pt x="562" y="693"/>
                  </a:cubicBezTo>
                  <a:cubicBezTo>
                    <a:pt x="552" y="709"/>
                    <a:pt x="549" y="733"/>
                    <a:pt x="538" y="750"/>
                  </a:cubicBezTo>
                  <a:cubicBezTo>
                    <a:pt x="535" y="770"/>
                    <a:pt x="528" y="786"/>
                    <a:pt x="518" y="806"/>
                  </a:cubicBezTo>
                  <a:cubicBezTo>
                    <a:pt x="495" y="860"/>
                    <a:pt x="472" y="910"/>
                    <a:pt x="448" y="967"/>
                  </a:cubicBezTo>
                  <a:cubicBezTo>
                    <a:pt x="435" y="987"/>
                    <a:pt x="421" y="1010"/>
                    <a:pt x="415" y="1037"/>
                  </a:cubicBezTo>
                  <a:cubicBezTo>
                    <a:pt x="401" y="1067"/>
                    <a:pt x="388" y="1091"/>
                    <a:pt x="378" y="1121"/>
                  </a:cubicBezTo>
                  <a:cubicBezTo>
                    <a:pt x="365" y="1151"/>
                    <a:pt x="351" y="1178"/>
                    <a:pt x="345" y="1208"/>
                  </a:cubicBezTo>
                  <a:cubicBezTo>
                    <a:pt x="338" y="1224"/>
                    <a:pt x="331" y="1244"/>
                    <a:pt x="328" y="1261"/>
                  </a:cubicBezTo>
                  <a:cubicBezTo>
                    <a:pt x="321" y="1275"/>
                    <a:pt x="321" y="1285"/>
                    <a:pt x="318" y="1295"/>
                  </a:cubicBezTo>
                  <a:cubicBezTo>
                    <a:pt x="311" y="1325"/>
                    <a:pt x="301" y="1351"/>
                    <a:pt x="294" y="1378"/>
                  </a:cubicBezTo>
                  <a:cubicBezTo>
                    <a:pt x="288" y="1405"/>
                    <a:pt x="281" y="1435"/>
                    <a:pt x="271" y="1462"/>
                  </a:cubicBezTo>
                  <a:cubicBezTo>
                    <a:pt x="268" y="1478"/>
                    <a:pt x="261" y="1502"/>
                    <a:pt x="254" y="1522"/>
                  </a:cubicBezTo>
                  <a:cubicBezTo>
                    <a:pt x="251" y="1529"/>
                    <a:pt x="251" y="1539"/>
                    <a:pt x="248" y="1545"/>
                  </a:cubicBezTo>
                  <a:cubicBezTo>
                    <a:pt x="238" y="1575"/>
                    <a:pt x="228" y="1609"/>
                    <a:pt x="218" y="1639"/>
                  </a:cubicBezTo>
                  <a:lnTo>
                    <a:pt x="218" y="1636"/>
                  </a:lnTo>
                  <a:cubicBezTo>
                    <a:pt x="214" y="1639"/>
                    <a:pt x="214" y="1639"/>
                    <a:pt x="214" y="1642"/>
                  </a:cubicBezTo>
                  <a:cubicBezTo>
                    <a:pt x="211" y="1646"/>
                    <a:pt x="211" y="1646"/>
                    <a:pt x="211" y="1652"/>
                  </a:cubicBezTo>
                  <a:lnTo>
                    <a:pt x="211" y="1646"/>
                  </a:lnTo>
                  <a:cubicBezTo>
                    <a:pt x="207" y="1656"/>
                    <a:pt x="207" y="1659"/>
                    <a:pt x="201" y="1669"/>
                  </a:cubicBezTo>
                  <a:lnTo>
                    <a:pt x="201" y="1672"/>
                  </a:lnTo>
                  <a:cubicBezTo>
                    <a:pt x="197" y="1676"/>
                    <a:pt x="197" y="1676"/>
                    <a:pt x="197" y="1679"/>
                  </a:cubicBezTo>
                  <a:cubicBezTo>
                    <a:pt x="197" y="1686"/>
                    <a:pt x="194" y="1689"/>
                    <a:pt x="194" y="1692"/>
                  </a:cubicBezTo>
                  <a:lnTo>
                    <a:pt x="194" y="1696"/>
                  </a:lnTo>
                  <a:lnTo>
                    <a:pt x="194" y="1702"/>
                  </a:lnTo>
                  <a:lnTo>
                    <a:pt x="194" y="1706"/>
                  </a:lnTo>
                  <a:lnTo>
                    <a:pt x="194" y="1709"/>
                  </a:lnTo>
                  <a:lnTo>
                    <a:pt x="194" y="1713"/>
                  </a:lnTo>
                  <a:cubicBezTo>
                    <a:pt x="194" y="1719"/>
                    <a:pt x="191" y="1723"/>
                    <a:pt x="191" y="1726"/>
                  </a:cubicBezTo>
                  <a:cubicBezTo>
                    <a:pt x="184" y="1729"/>
                    <a:pt x="184" y="1729"/>
                    <a:pt x="184" y="1736"/>
                  </a:cubicBezTo>
                  <a:cubicBezTo>
                    <a:pt x="181" y="1739"/>
                    <a:pt x="181" y="1739"/>
                    <a:pt x="181" y="1743"/>
                  </a:cubicBezTo>
                  <a:lnTo>
                    <a:pt x="181" y="1746"/>
                  </a:lnTo>
                  <a:lnTo>
                    <a:pt x="144" y="1846"/>
                  </a:lnTo>
                  <a:cubicBezTo>
                    <a:pt x="131" y="1880"/>
                    <a:pt x="124" y="1913"/>
                    <a:pt x="111" y="1947"/>
                  </a:cubicBezTo>
                  <a:lnTo>
                    <a:pt x="111" y="1943"/>
                  </a:lnTo>
                  <a:cubicBezTo>
                    <a:pt x="100" y="1960"/>
                    <a:pt x="97" y="1973"/>
                    <a:pt x="94" y="1990"/>
                  </a:cubicBezTo>
                  <a:cubicBezTo>
                    <a:pt x="90" y="2000"/>
                    <a:pt x="80" y="2017"/>
                    <a:pt x="77" y="2033"/>
                  </a:cubicBezTo>
                  <a:cubicBezTo>
                    <a:pt x="74" y="2050"/>
                    <a:pt x="64" y="2064"/>
                    <a:pt x="60" y="2080"/>
                  </a:cubicBezTo>
                  <a:lnTo>
                    <a:pt x="47" y="2117"/>
                  </a:lnTo>
                  <a:cubicBezTo>
                    <a:pt x="40" y="2134"/>
                    <a:pt x="30" y="2157"/>
                    <a:pt x="24" y="2174"/>
                  </a:cubicBezTo>
                  <a:cubicBezTo>
                    <a:pt x="24" y="2181"/>
                    <a:pt x="17" y="2187"/>
                    <a:pt x="14" y="2194"/>
                  </a:cubicBezTo>
                  <a:cubicBezTo>
                    <a:pt x="10" y="2197"/>
                    <a:pt x="7" y="2207"/>
                    <a:pt x="7" y="2211"/>
                  </a:cubicBezTo>
                  <a:cubicBezTo>
                    <a:pt x="0" y="2217"/>
                    <a:pt x="0" y="2224"/>
                    <a:pt x="7" y="2231"/>
                  </a:cubicBezTo>
                  <a:cubicBezTo>
                    <a:pt x="9" y="2240"/>
                    <a:pt x="13" y="2247"/>
                    <a:pt x="17" y="2247"/>
                  </a:cubicBezTo>
                  <a:cubicBezTo>
                    <a:pt x="19" y="2247"/>
                    <a:pt x="21" y="2245"/>
                    <a:pt x="24" y="2241"/>
                  </a:cubicBezTo>
                  <a:lnTo>
                    <a:pt x="30" y="2241"/>
                  </a:lnTo>
                  <a:cubicBezTo>
                    <a:pt x="40" y="2241"/>
                    <a:pt x="44" y="2237"/>
                    <a:pt x="47" y="2231"/>
                  </a:cubicBezTo>
                  <a:cubicBezTo>
                    <a:pt x="57" y="2224"/>
                    <a:pt x="57" y="2217"/>
                    <a:pt x="60" y="2211"/>
                  </a:cubicBezTo>
                  <a:cubicBezTo>
                    <a:pt x="60" y="2207"/>
                    <a:pt x="64" y="2207"/>
                    <a:pt x="64" y="2204"/>
                  </a:cubicBezTo>
                  <a:cubicBezTo>
                    <a:pt x="74" y="2187"/>
                    <a:pt x="77" y="2174"/>
                    <a:pt x="84" y="2157"/>
                  </a:cubicBezTo>
                  <a:lnTo>
                    <a:pt x="97" y="2130"/>
                  </a:lnTo>
                  <a:lnTo>
                    <a:pt x="111" y="2094"/>
                  </a:lnTo>
                  <a:lnTo>
                    <a:pt x="161" y="1957"/>
                  </a:lnTo>
                  <a:lnTo>
                    <a:pt x="184" y="1893"/>
                  </a:lnTo>
                  <a:cubicBezTo>
                    <a:pt x="207" y="1840"/>
                    <a:pt x="228" y="1789"/>
                    <a:pt x="248" y="1736"/>
                  </a:cubicBezTo>
                  <a:cubicBezTo>
                    <a:pt x="261" y="1706"/>
                    <a:pt x="274" y="1679"/>
                    <a:pt x="281" y="1652"/>
                  </a:cubicBezTo>
                  <a:cubicBezTo>
                    <a:pt x="291" y="1629"/>
                    <a:pt x="294" y="1612"/>
                    <a:pt x="301" y="1592"/>
                  </a:cubicBezTo>
                  <a:cubicBezTo>
                    <a:pt x="308" y="1579"/>
                    <a:pt x="311" y="1572"/>
                    <a:pt x="314" y="1559"/>
                  </a:cubicBezTo>
                  <a:cubicBezTo>
                    <a:pt x="328" y="1529"/>
                    <a:pt x="335" y="1495"/>
                    <a:pt x="345" y="1465"/>
                  </a:cubicBezTo>
                  <a:cubicBezTo>
                    <a:pt x="351" y="1438"/>
                    <a:pt x="361" y="1405"/>
                    <a:pt x="368" y="1375"/>
                  </a:cubicBezTo>
                  <a:lnTo>
                    <a:pt x="395" y="1288"/>
                  </a:lnTo>
                  <a:lnTo>
                    <a:pt x="418" y="1211"/>
                  </a:lnTo>
                  <a:cubicBezTo>
                    <a:pt x="431" y="1188"/>
                    <a:pt x="442" y="1161"/>
                    <a:pt x="448" y="1137"/>
                  </a:cubicBezTo>
                  <a:cubicBezTo>
                    <a:pt x="452" y="1127"/>
                    <a:pt x="458" y="1114"/>
                    <a:pt x="462" y="1104"/>
                  </a:cubicBezTo>
                  <a:cubicBezTo>
                    <a:pt x="468" y="1081"/>
                    <a:pt x="478" y="1064"/>
                    <a:pt x="485" y="1044"/>
                  </a:cubicBezTo>
                  <a:cubicBezTo>
                    <a:pt x="498" y="1014"/>
                    <a:pt x="508" y="990"/>
                    <a:pt x="518" y="964"/>
                  </a:cubicBezTo>
                  <a:cubicBezTo>
                    <a:pt x="528" y="944"/>
                    <a:pt x="542" y="920"/>
                    <a:pt x="549" y="893"/>
                  </a:cubicBezTo>
                  <a:cubicBezTo>
                    <a:pt x="559" y="877"/>
                    <a:pt x="565" y="857"/>
                    <a:pt x="575" y="837"/>
                  </a:cubicBezTo>
                  <a:cubicBezTo>
                    <a:pt x="579" y="827"/>
                    <a:pt x="582" y="813"/>
                    <a:pt x="585" y="806"/>
                  </a:cubicBezTo>
                  <a:cubicBezTo>
                    <a:pt x="595" y="773"/>
                    <a:pt x="609" y="740"/>
                    <a:pt x="619" y="706"/>
                  </a:cubicBezTo>
                  <a:cubicBezTo>
                    <a:pt x="625" y="696"/>
                    <a:pt x="625" y="689"/>
                    <a:pt x="629" y="679"/>
                  </a:cubicBezTo>
                  <a:lnTo>
                    <a:pt x="642" y="629"/>
                  </a:lnTo>
                  <a:cubicBezTo>
                    <a:pt x="649" y="606"/>
                    <a:pt x="652" y="576"/>
                    <a:pt x="662" y="552"/>
                  </a:cubicBezTo>
                  <a:cubicBezTo>
                    <a:pt x="666" y="522"/>
                    <a:pt x="676" y="489"/>
                    <a:pt x="682" y="455"/>
                  </a:cubicBezTo>
                  <a:cubicBezTo>
                    <a:pt x="686" y="439"/>
                    <a:pt x="692" y="425"/>
                    <a:pt x="696" y="409"/>
                  </a:cubicBezTo>
                  <a:cubicBezTo>
                    <a:pt x="699" y="395"/>
                    <a:pt x="699" y="378"/>
                    <a:pt x="702" y="368"/>
                  </a:cubicBezTo>
                  <a:cubicBezTo>
                    <a:pt x="712" y="338"/>
                    <a:pt x="716" y="308"/>
                    <a:pt x="726" y="278"/>
                  </a:cubicBezTo>
                  <a:cubicBezTo>
                    <a:pt x="732" y="251"/>
                    <a:pt x="736" y="218"/>
                    <a:pt x="746" y="188"/>
                  </a:cubicBezTo>
                  <a:cubicBezTo>
                    <a:pt x="749" y="171"/>
                    <a:pt x="749" y="154"/>
                    <a:pt x="752" y="138"/>
                  </a:cubicBezTo>
                  <a:cubicBezTo>
                    <a:pt x="752" y="124"/>
                    <a:pt x="759" y="108"/>
                    <a:pt x="759" y="98"/>
                  </a:cubicBezTo>
                  <a:cubicBezTo>
                    <a:pt x="762" y="64"/>
                    <a:pt x="762" y="34"/>
                    <a:pt x="76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7"/>
            <p:cNvSpPr/>
            <p:nvPr/>
          </p:nvSpPr>
          <p:spPr>
            <a:xfrm>
              <a:off x="4327599" y="3245276"/>
              <a:ext cx="33061" cy="49205"/>
            </a:xfrm>
            <a:custGeom>
              <a:avLst/>
              <a:gdLst/>
              <a:ahLst/>
              <a:cxnLst/>
              <a:rect l="l" t="t" r="r" b="b"/>
              <a:pathLst>
                <a:path w="897" h="1335" extrusionOk="0">
                  <a:moveTo>
                    <a:pt x="896" y="0"/>
                  </a:moveTo>
                  <a:lnTo>
                    <a:pt x="896" y="0"/>
                  </a:lnTo>
                  <a:cubicBezTo>
                    <a:pt x="883" y="27"/>
                    <a:pt x="870" y="51"/>
                    <a:pt x="853" y="77"/>
                  </a:cubicBezTo>
                  <a:cubicBezTo>
                    <a:pt x="843" y="94"/>
                    <a:pt x="833" y="114"/>
                    <a:pt x="820" y="131"/>
                  </a:cubicBezTo>
                  <a:lnTo>
                    <a:pt x="783" y="194"/>
                  </a:lnTo>
                  <a:cubicBezTo>
                    <a:pt x="769" y="214"/>
                    <a:pt x="759" y="231"/>
                    <a:pt x="746" y="251"/>
                  </a:cubicBezTo>
                  <a:cubicBezTo>
                    <a:pt x="729" y="271"/>
                    <a:pt x="716" y="298"/>
                    <a:pt x="699" y="318"/>
                  </a:cubicBezTo>
                  <a:cubicBezTo>
                    <a:pt x="692" y="328"/>
                    <a:pt x="682" y="338"/>
                    <a:pt x="676" y="352"/>
                  </a:cubicBezTo>
                  <a:cubicBezTo>
                    <a:pt x="666" y="365"/>
                    <a:pt x="662" y="372"/>
                    <a:pt x="652" y="382"/>
                  </a:cubicBezTo>
                  <a:lnTo>
                    <a:pt x="552" y="505"/>
                  </a:lnTo>
                  <a:lnTo>
                    <a:pt x="489" y="582"/>
                  </a:lnTo>
                  <a:cubicBezTo>
                    <a:pt x="468" y="606"/>
                    <a:pt x="452" y="632"/>
                    <a:pt x="432" y="656"/>
                  </a:cubicBezTo>
                  <a:cubicBezTo>
                    <a:pt x="395" y="706"/>
                    <a:pt x="361" y="756"/>
                    <a:pt x="321" y="813"/>
                  </a:cubicBezTo>
                  <a:lnTo>
                    <a:pt x="321" y="816"/>
                  </a:lnTo>
                  <a:cubicBezTo>
                    <a:pt x="318" y="823"/>
                    <a:pt x="311" y="833"/>
                    <a:pt x="305" y="840"/>
                  </a:cubicBezTo>
                  <a:lnTo>
                    <a:pt x="305" y="846"/>
                  </a:lnTo>
                  <a:cubicBezTo>
                    <a:pt x="291" y="870"/>
                    <a:pt x="275" y="890"/>
                    <a:pt x="258" y="917"/>
                  </a:cubicBezTo>
                  <a:cubicBezTo>
                    <a:pt x="251" y="923"/>
                    <a:pt x="244" y="937"/>
                    <a:pt x="234" y="947"/>
                  </a:cubicBezTo>
                  <a:cubicBezTo>
                    <a:pt x="221" y="957"/>
                    <a:pt x="214" y="973"/>
                    <a:pt x="201" y="987"/>
                  </a:cubicBezTo>
                  <a:cubicBezTo>
                    <a:pt x="194" y="1004"/>
                    <a:pt x="181" y="1017"/>
                    <a:pt x="168" y="1034"/>
                  </a:cubicBezTo>
                  <a:cubicBezTo>
                    <a:pt x="154" y="1047"/>
                    <a:pt x="147" y="1064"/>
                    <a:pt x="137" y="1074"/>
                  </a:cubicBezTo>
                  <a:cubicBezTo>
                    <a:pt x="131" y="1090"/>
                    <a:pt x="117" y="1104"/>
                    <a:pt x="111" y="1121"/>
                  </a:cubicBezTo>
                  <a:cubicBezTo>
                    <a:pt x="94" y="1151"/>
                    <a:pt x="77" y="1174"/>
                    <a:pt x="61" y="1201"/>
                  </a:cubicBezTo>
                  <a:lnTo>
                    <a:pt x="34" y="1238"/>
                  </a:lnTo>
                  <a:cubicBezTo>
                    <a:pt x="30" y="1251"/>
                    <a:pt x="24" y="1258"/>
                    <a:pt x="17" y="1268"/>
                  </a:cubicBezTo>
                  <a:lnTo>
                    <a:pt x="7" y="1291"/>
                  </a:lnTo>
                  <a:cubicBezTo>
                    <a:pt x="0" y="1308"/>
                    <a:pt x="0" y="1321"/>
                    <a:pt x="0" y="1335"/>
                  </a:cubicBezTo>
                  <a:cubicBezTo>
                    <a:pt x="14" y="1324"/>
                    <a:pt x="24" y="1318"/>
                    <a:pt x="17" y="1304"/>
                  </a:cubicBezTo>
                  <a:cubicBezTo>
                    <a:pt x="27" y="1291"/>
                    <a:pt x="34" y="1274"/>
                    <a:pt x="44" y="1264"/>
                  </a:cubicBezTo>
                  <a:cubicBezTo>
                    <a:pt x="51" y="1254"/>
                    <a:pt x="57" y="1241"/>
                    <a:pt x="64" y="1234"/>
                  </a:cubicBezTo>
                  <a:cubicBezTo>
                    <a:pt x="77" y="1207"/>
                    <a:pt x="94" y="1187"/>
                    <a:pt x="111" y="1164"/>
                  </a:cubicBezTo>
                  <a:cubicBezTo>
                    <a:pt x="127" y="1141"/>
                    <a:pt x="141" y="1117"/>
                    <a:pt x="158" y="1097"/>
                  </a:cubicBezTo>
                  <a:cubicBezTo>
                    <a:pt x="161" y="1090"/>
                    <a:pt x="164" y="1084"/>
                    <a:pt x="168" y="1080"/>
                  </a:cubicBezTo>
                  <a:cubicBezTo>
                    <a:pt x="178" y="1067"/>
                    <a:pt x="191" y="1054"/>
                    <a:pt x="198" y="1040"/>
                  </a:cubicBezTo>
                  <a:cubicBezTo>
                    <a:pt x="228" y="1014"/>
                    <a:pt x="258" y="980"/>
                    <a:pt x="281" y="950"/>
                  </a:cubicBezTo>
                  <a:cubicBezTo>
                    <a:pt x="295" y="940"/>
                    <a:pt x="301" y="930"/>
                    <a:pt x="311" y="917"/>
                  </a:cubicBezTo>
                  <a:cubicBezTo>
                    <a:pt x="318" y="903"/>
                    <a:pt x="331" y="890"/>
                    <a:pt x="341" y="880"/>
                  </a:cubicBezTo>
                  <a:cubicBezTo>
                    <a:pt x="361" y="853"/>
                    <a:pt x="378" y="830"/>
                    <a:pt x="398" y="803"/>
                  </a:cubicBezTo>
                  <a:cubicBezTo>
                    <a:pt x="415" y="780"/>
                    <a:pt x="435" y="756"/>
                    <a:pt x="452" y="733"/>
                  </a:cubicBezTo>
                  <a:cubicBezTo>
                    <a:pt x="485" y="686"/>
                    <a:pt x="525" y="639"/>
                    <a:pt x="562" y="589"/>
                  </a:cubicBezTo>
                  <a:cubicBezTo>
                    <a:pt x="582" y="566"/>
                    <a:pt x="599" y="535"/>
                    <a:pt x="619" y="512"/>
                  </a:cubicBezTo>
                  <a:cubicBezTo>
                    <a:pt x="629" y="499"/>
                    <a:pt x="642" y="482"/>
                    <a:pt x="649" y="469"/>
                  </a:cubicBezTo>
                  <a:cubicBezTo>
                    <a:pt x="659" y="452"/>
                    <a:pt x="669" y="438"/>
                    <a:pt x="679" y="422"/>
                  </a:cubicBezTo>
                  <a:cubicBezTo>
                    <a:pt x="699" y="398"/>
                    <a:pt x="713" y="372"/>
                    <a:pt x="729" y="345"/>
                  </a:cubicBezTo>
                  <a:cubicBezTo>
                    <a:pt x="736" y="335"/>
                    <a:pt x="743" y="321"/>
                    <a:pt x="749" y="311"/>
                  </a:cubicBezTo>
                  <a:cubicBezTo>
                    <a:pt x="759" y="298"/>
                    <a:pt x="763" y="285"/>
                    <a:pt x="769" y="271"/>
                  </a:cubicBezTo>
                  <a:lnTo>
                    <a:pt x="769" y="268"/>
                  </a:lnTo>
                  <a:lnTo>
                    <a:pt x="769" y="265"/>
                  </a:lnTo>
                  <a:lnTo>
                    <a:pt x="833" y="138"/>
                  </a:lnTo>
                  <a:lnTo>
                    <a:pt x="89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7"/>
            <p:cNvSpPr/>
            <p:nvPr/>
          </p:nvSpPr>
          <p:spPr>
            <a:xfrm>
              <a:off x="4368621" y="3224821"/>
              <a:ext cx="6339" cy="9399"/>
            </a:xfrm>
            <a:custGeom>
              <a:avLst/>
              <a:gdLst/>
              <a:ahLst/>
              <a:cxnLst/>
              <a:rect l="l" t="t" r="r" b="b"/>
              <a:pathLst>
                <a:path w="172" h="255" extrusionOk="0">
                  <a:moveTo>
                    <a:pt x="171" y="0"/>
                  </a:moveTo>
                  <a:cubicBezTo>
                    <a:pt x="151" y="21"/>
                    <a:pt x="134" y="37"/>
                    <a:pt x="118" y="57"/>
                  </a:cubicBezTo>
                  <a:cubicBezTo>
                    <a:pt x="101" y="77"/>
                    <a:pt x="88" y="94"/>
                    <a:pt x="71" y="118"/>
                  </a:cubicBezTo>
                  <a:cubicBezTo>
                    <a:pt x="58" y="134"/>
                    <a:pt x="48" y="154"/>
                    <a:pt x="31" y="174"/>
                  </a:cubicBezTo>
                  <a:cubicBezTo>
                    <a:pt x="24" y="178"/>
                    <a:pt x="21" y="188"/>
                    <a:pt x="17" y="191"/>
                  </a:cubicBezTo>
                  <a:cubicBezTo>
                    <a:pt x="14" y="198"/>
                    <a:pt x="14" y="201"/>
                    <a:pt x="7" y="204"/>
                  </a:cubicBezTo>
                  <a:cubicBezTo>
                    <a:pt x="1" y="218"/>
                    <a:pt x="1" y="228"/>
                    <a:pt x="7" y="241"/>
                  </a:cubicBezTo>
                  <a:cubicBezTo>
                    <a:pt x="14" y="248"/>
                    <a:pt x="21" y="251"/>
                    <a:pt x="24" y="255"/>
                  </a:cubicBezTo>
                  <a:cubicBezTo>
                    <a:pt x="38" y="255"/>
                    <a:pt x="51" y="245"/>
                    <a:pt x="58" y="238"/>
                  </a:cubicBezTo>
                  <a:cubicBezTo>
                    <a:pt x="71" y="225"/>
                    <a:pt x="81" y="208"/>
                    <a:pt x="88" y="194"/>
                  </a:cubicBezTo>
                  <a:lnTo>
                    <a:pt x="88" y="194"/>
                  </a:lnTo>
                  <a:lnTo>
                    <a:pt x="84" y="201"/>
                  </a:lnTo>
                  <a:cubicBezTo>
                    <a:pt x="104" y="168"/>
                    <a:pt x="124" y="138"/>
                    <a:pt x="138" y="104"/>
                  </a:cubicBezTo>
                  <a:cubicBezTo>
                    <a:pt x="155" y="71"/>
                    <a:pt x="165" y="37"/>
                    <a:pt x="17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7"/>
            <p:cNvSpPr/>
            <p:nvPr/>
          </p:nvSpPr>
          <p:spPr>
            <a:xfrm>
              <a:off x="4333128" y="3232819"/>
              <a:ext cx="70914" cy="66454"/>
            </a:xfrm>
            <a:custGeom>
              <a:avLst/>
              <a:gdLst/>
              <a:ahLst/>
              <a:cxnLst/>
              <a:rect l="l" t="t" r="r" b="b"/>
              <a:pathLst>
                <a:path w="1924" h="1803" extrusionOk="0">
                  <a:moveTo>
                    <a:pt x="1923" y="1"/>
                  </a:moveTo>
                  <a:cubicBezTo>
                    <a:pt x="1918" y="8"/>
                    <a:pt x="1914" y="14"/>
                    <a:pt x="1910" y="21"/>
                  </a:cubicBezTo>
                  <a:lnTo>
                    <a:pt x="1910" y="21"/>
                  </a:lnTo>
                  <a:cubicBezTo>
                    <a:pt x="1915" y="14"/>
                    <a:pt x="1919" y="8"/>
                    <a:pt x="1923" y="1"/>
                  </a:cubicBezTo>
                  <a:close/>
                  <a:moveTo>
                    <a:pt x="1342" y="623"/>
                  </a:moveTo>
                  <a:cubicBezTo>
                    <a:pt x="1340" y="623"/>
                    <a:pt x="1338" y="624"/>
                    <a:pt x="1338" y="626"/>
                  </a:cubicBezTo>
                  <a:cubicBezTo>
                    <a:pt x="1339" y="625"/>
                    <a:pt x="1341" y="624"/>
                    <a:pt x="1342" y="623"/>
                  </a:cubicBezTo>
                  <a:close/>
                  <a:moveTo>
                    <a:pt x="1281" y="676"/>
                  </a:moveTo>
                  <a:cubicBezTo>
                    <a:pt x="1281" y="676"/>
                    <a:pt x="1278" y="676"/>
                    <a:pt x="1278" y="679"/>
                  </a:cubicBezTo>
                  <a:lnTo>
                    <a:pt x="1278" y="679"/>
                  </a:lnTo>
                  <a:cubicBezTo>
                    <a:pt x="1279" y="678"/>
                    <a:pt x="1280" y="677"/>
                    <a:pt x="1281" y="676"/>
                  </a:cubicBezTo>
                  <a:close/>
                  <a:moveTo>
                    <a:pt x="1378" y="676"/>
                  </a:moveTo>
                  <a:lnTo>
                    <a:pt x="1378" y="676"/>
                  </a:lnTo>
                  <a:cubicBezTo>
                    <a:pt x="1377" y="677"/>
                    <a:pt x="1376" y="678"/>
                    <a:pt x="1375" y="679"/>
                  </a:cubicBezTo>
                  <a:lnTo>
                    <a:pt x="1375" y="679"/>
                  </a:lnTo>
                  <a:cubicBezTo>
                    <a:pt x="1377" y="679"/>
                    <a:pt x="1378" y="678"/>
                    <a:pt x="1378" y="676"/>
                  </a:cubicBezTo>
                  <a:close/>
                  <a:moveTo>
                    <a:pt x="1910" y="21"/>
                  </a:moveTo>
                  <a:cubicBezTo>
                    <a:pt x="1884" y="57"/>
                    <a:pt x="1851" y="91"/>
                    <a:pt x="1823" y="125"/>
                  </a:cubicBezTo>
                  <a:lnTo>
                    <a:pt x="1820" y="128"/>
                  </a:lnTo>
                  <a:lnTo>
                    <a:pt x="1816" y="135"/>
                  </a:lnTo>
                  <a:cubicBezTo>
                    <a:pt x="1816" y="138"/>
                    <a:pt x="1813" y="138"/>
                    <a:pt x="1813" y="141"/>
                  </a:cubicBezTo>
                  <a:lnTo>
                    <a:pt x="1806" y="145"/>
                  </a:lnTo>
                  <a:cubicBezTo>
                    <a:pt x="1763" y="201"/>
                    <a:pt x="1716" y="252"/>
                    <a:pt x="1669" y="305"/>
                  </a:cubicBezTo>
                  <a:lnTo>
                    <a:pt x="1632" y="342"/>
                  </a:lnTo>
                  <a:lnTo>
                    <a:pt x="1596" y="379"/>
                  </a:lnTo>
                  <a:lnTo>
                    <a:pt x="1539" y="435"/>
                  </a:lnTo>
                  <a:cubicBezTo>
                    <a:pt x="1515" y="459"/>
                    <a:pt x="1495" y="486"/>
                    <a:pt x="1469" y="506"/>
                  </a:cubicBezTo>
                  <a:cubicBezTo>
                    <a:pt x="1430" y="545"/>
                    <a:pt x="1387" y="587"/>
                    <a:pt x="1342" y="623"/>
                  </a:cubicBezTo>
                  <a:lnTo>
                    <a:pt x="1342" y="623"/>
                  </a:lnTo>
                  <a:cubicBezTo>
                    <a:pt x="1344" y="623"/>
                    <a:pt x="1345" y="623"/>
                    <a:pt x="1345" y="623"/>
                  </a:cubicBezTo>
                  <a:lnTo>
                    <a:pt x="1345" y="623"/>
                  </a:lnTo>
                  <a:cubicBezTo>
                    <a:pt x="1321" y="643"/>
                    <a:pt x="1298" y="659"/>
                    <a:pt x="1278" y="680"/>
                  </a:cubicBezTo>
                  <a:cubicBezTo>
                    <a:pt x="1278" y="679"/>
                    <a:pt x="1278" y="679"/>
                    <a:pt x="1278" y="679"/>
                  </a:cubicBezTo>
                  <a:lnTo>
                    <a:pt x="1278" y="679"/>
                  </a:lnTo>
                  <a:cubicBezTo>
                    <a:pt x="1249" y="704"/>
                    <a:pt x="1220" y="724"/>
                    <a:pt x="1194" y="746"/>
                  </a:cubicBezTo>
                  <a:lnTo>
                    <a:pt x="1188" y="746"/>
                  </a:lnTo>
                  <a:cubicBezTo>
                    <a:pt x="1161" y="773"/>
                    <a:pt x="1128" y="803"/>
                    <a:pt x="1097" y="827"/>
                  </a:cubicBezTo>
                  <a:cubicBezTo>
                    <a:pt x="1077" y="843"/>
                    <a:pt x="1054" y="863"/>
                    <a:pt x="1034" y="880"/>
                  </a:cubicBezTo>
                  <a:cubicBezTo>
                    <a:pt x="1014" y="897"/>
                    <a:pt x="994" y="914"/>
                    <a:pt x="970" y="937"/>
                  </a:cubicBezTo>
                  <a:cubicBezTo>
                    <a:pt x="950" y="954"/>
                    <a:pt x="934" y="970"/>
                    <a:pt x="914" y="987"/>
                  </a:cubicBezTo>
                  <a:cubicBezTo>
                    <a:pt x="880" y="1014"/>
                    <a:pt x="847" y="1041"/>
                    <a:pt x="813" y="1064"/>
                  </a:cubicBezTo>
                  <a:cubicBezTo>
                    <a:pt x="787" y="1087"/>
                    <a:pt x="763" y="1104"/>
                    <a:pt x="736" y="1124"/>
                  </a:cubicBezTo>
                  <a:cubicBezTo>
                    <a:pt x="713" y="1141"/>
                    <a:pt x="693" y="1161"/>
                    <a:pt x="666" y="1178"/>
                  </a:cubicBezTo>
                  <a:cubicBezTo>
                    <a:pt x="616" y="1214"/>
                    <a:pt x="569" y="1258"/>
                    <a:pt x="526" y="1295"/>
                  </a:cubicBezTo>
                  <a:cubicBezTo>
                    <a:pt x="499" y="1315"/>
                    <a:pt x="476" y="1342"/>
                    <a:pt x="449" y="1362"/>
                  </a:cubicBezTo>
                  <a:cubicBezTo>
                    <a:pt x="429" y="1378"/>
                    <a:pt x="409" y="1398"/>
                    <a:pt x="385" y="1422"/>
                  </a:cubicBezTo>
                  <a:cubicBezTo>
                    <a:pt x="342" y="1462"/>
                    <a:pt x="298" y="1505"/>
                    <a:pt x="258" y="1545"/>
                  </a:cubicBezTo>
                  <a:cubicBezTo>
                    <a:pt x="215" y="1582"/>
                    <a:pt x="178" y="1626"/>
                    <a:pt x="135" y="1662"/>
                  </a:cubicBezTo>
                  <a:cubicBezTo>
                    <a:pt x="114" y="1683"/>
                    <a:pt x="91" y="1706"/>
                    <a:pt x="68" y="1726"/>
                  </a:cubicBezTo>
                  <a:cubicBezTo>
                    <a:pt x="51" y="1739"/>
                    <a:pt x="41" y="1749"/>
                    <a:pt x="24" y="1763"/>
                  </a:cubicBezTo>
                  <a:cubicBezTo>
                    <a:pt x="11" y="1773"/>
                    <a:pt x="1" y="1786"/>
                    <a:pt x="1" y="1803"/>
                  </a:cubicBezTo>
                  <a:cubicBezTo>
                    <a:pt x="12" y="1803"/>
                    <a:pt x="20" y="1799"/>
                    <a:pt x="26" y="1799"/>
                  </a:cubicBezTo>
                  <a:cubicBezTo>
                    <a:pt x="28" y="1799"/>
                    <a:pt x="30" y="1799"/>
                    <a:pt x="31" y="1800"/>
                  </a:cubicBezTo>
                  <a:lnTo>
                    <a:pt x="48" y="1783"/>
                  </a:lnTo>
                  <a:cubicBezTo>
                    <a:pt x="58" y="1780"/>
                    <a:pt x="61" y="1773"/>
                    <a:pt x="68" y="1766"/>
                  </a:cubicBezTo>
                  <a:cubicBezTo>
                    <a:pt x="81" y="1756"/>
                    <a:pt x="98" y="1743"/>
                    <a:pt x="111" y="1729"/>
                  </a:cubicBezTo>
                  <a:cubicBezTo>
                    <a:pt x="158" y="1689"/>
                    <a:pt x="208" y="1642"/>
                    <a:pt x="252" y="1599"/>
                  </a:cubicBezTo>
                  <a:cubicBezTo>
                    <a:pt x="298" y="1562"/>
                    <a:pt x="342" y="1522"/>
                    <a:pt x="385" y="1482"/>
                  </a:cubicBezTo>
                  <a:lnTo>
                    <a:pt x="462" y="1422"/>
                  </a:lnTo>
                  <a:cubicBezTo>
                    <a:pt x="486" y="1405"/>
                    <a:pt x="509" y="1382"/>
                    <a:pt x="532" y="1365"/>
                  </a:cubicBezTo>
                  <a:cubicBezTo>
                    <a:pt x="576" y="1328"/>
                    <a:pt x="626" y="1295"/>
                    <a:pt x="670" y="1261"/>
                  </a:cubicBezTo>
                  <a:cubicBezTo>
                    <a:pt x="720" y="1224"/>
                    <a:pt x="770" y="1191"/>
                    <a:pt x="820" y="1154"/>
                  </a:cubicBezTo>
                  <a:cubicBezTo>
                    <a:pt x="847" y="1138"/>
                    <a:pt x="867" y="1114"/>
                    <a:pt x="894" y="1097"/>
                  </a:cubicBezTo>
                  <a:cubicBezTo>
                    <a:pt x="900" y="1091"/>
                    <a:pt x="914" y="1081"/>
                    <a:pt x="920" y="1074"/>
                  </a:cubicBezTo>
                  <a:cubicBezTo>
                    <a:pt x="930" y="1064"/>
                    <a:pt x="944" y="1057"/>
                    <a:pt x="950" y="1047"/>
                  </a:cubicBezTo>
                  <a:cubicBezTo>
                    <a:pt x="970" y="1031"/>
                    <a:pt x="987" y="1014"/>
                    <a:pt x="1011" y="997"/>
                  </a:cubicBezTo>
                  <a:cubicBezTo>
                    <a:pt x="1031" y="977"/>
                    <a:pt x="1051" y="960"/>
                    <a:pt x="1071" y="940"/>
                  </a:cubicBezTo>
                  <a:cubicBezTo>
                    <a:pt x="1087" y="924"/>
                    <a:pt x="1111" y="904"/>
                    <a:pt x="1131" y="887"/>
                  </a:cubicBezTo>
                  <a:cubicBezTo>
                    <a:pt x="1164" y="860"/>
                    <a:pt x="1198" y="837"/>
                    <a:pt x="1228" y="807"/>
                  </a:cubicBezTo>
                  <a:cubicBezTo>
                    <a:pt x="1228" y="803"/>
                    <a:pt x="1231" y="803"/>
                    <a:pt x="1231" y="803"/>
                  </a:cubicBezTo>
                  <a:cubicBezTo>
                    <a:pt x="1255" y="780"/>
                    <a:pt x="1285" y="760"/>
                    <a:pt x="1311" y="736"/>
                  </a:cubicBezTo>
                  <a:cubicBezTo>
                    <a:pt x="1331" y="720"/>
                    <a:pt x="1353" y="698"/>
                    <a:pt x="1375" y="679"/>
                  </a:cubicBezTo>
                  <a:lnTo>
                    <a:pt x="1375" y="679"/>
                  </a:lnTo>
                  <a:cubicBezTo>
                    <a:pt x="1373" y="680"/>
                    <a:pt x="1372" y="680"/>
                    <a:pt x="1372" y="680"/>
                  </a:cubicBezTo>
                  <a:cubicBezTo>
                    <a:pt x="1385" y="673"/>
                    <a:pt x="1395" y="659"/>
                    <a:pt x="1405" y="653"/>
                  </a:cubicBezTo>
                  <a:cubicBezTo>
                    <a:pt x="1418" y="643"/>
                    <a:pt x="1428" y="636"/>
                    <a:pt x="1435" y="626"/>
                  </a:cubicBezTo>
                  <a:cubicBezTo>
                    <a:pt x="1455" y="609"/>
                    <a:pt x="1479" y="593"/>
                    <a:pt x="1495" y="573"/>
                  </a:cubicBezTo>
                  <a:cubicBezTo>
                    <a:pt x="1515" y="546"/>
                    <a:pt x="1539" y="526"/>
                    <a:pt x="1562" y="502"/>
                  </a:cubicBezTo>
                  <a:cubicBezTo>
                    <a:pt x="1582" y="479"/>
                    <a:pt x="1602" y="456"/>
                    <a:pt x="1622" y="429"/>
                  </a:cubicBezTo>
                  <a:cubicBezTo>
                    <a:pt x="1636" y="419"/>
                    <a:pt x="1646" y="405"/>
                    <a:pt x="1652" y="392"/>
                  </a:cubicBezTo>
                  <a:cubicBezTo>
                    <a:pt x="1663" y="379"/>
                    <a:pt x="1669" y="372"/>
                    <a:pt x="1679" y="359"/>
                  </a:cubicBezTo>
                  <a:cubicBezTo>
                    <a:pt x="1699" y="335"/>
                    <a:pt x="1716" y="308"/>
                    <a:pt x="1733" y="285"/>
                  </a:cubicBezTo>
                  <a:lnTo>
                    <a:pt x="1733" y="288"/>
                  </a:lnTo>
                  <a:cubicBezTo>
                    <a:pt x="1746" y="272"/>
                    <a:pt x="1753" y="255"/>
                    <a:pt x="1766" y="238"/>
                  </a:cubicBezTo>
                  <a:cubicBezTo>
                    <a:pt x="1773" y="221"/>
                    <a:pt x="1786" y="208"/>
                    <a:pt x="1796" y="191"/>
                  </a:cubicBezTo>
                  <a:cubicBezTo>
                    <a:pt x="1800" y="191"/>
                    <a:pt x="1800" y="188"/>
                    <a:pt x="1800" y="188"/>
                  </a:cubicBezTo>
                  <a:cubicBezTo>
                    <a:pt x="1823" y="151"/>
                    <a:pt x="1853" y="108"/>
                    <a:pt x="1880" y="71"/>
                  </a:cubicBezTo>
                  <a:cubicBezTo>
                    <a:pt x="1892" y="52"/>
                    <a:pt x="1900" y="37"/>
                    <a:pt x="1910" y="2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7"/>
            <p:cNvSpPr/>
            <p:nvPr/>
          </p:nvSpPr>
          <p:spPr>
            <a:xfrm>
              <a:off x="4239733" y="3268312"/>
              <a:ext cx="63616" cy="41465"/>
            </a:xfrm>
            <a:custGeom>
              <a:avLst/>
              <a:gdLst/>
              <a:ahLst/>
              <a:cxnLst/>
              <a:rect l="l" t="t" r="r" b="b"/>
              <a:pathLst>
                <a:path w="1726" h="1125" extrusionOk="0">
                  <a:moveTo>
                    <a:pt x="0" y="1"/>
                  </a:moveTo>
                  <a:cubicBezTo>
                    <a:pt x="7" y="12"/>
                    <a:pt x="14" y="23"/>
                    <a:pt x="21" y="34"/>
                  </a:cubicBezTo>
                  <a:lnTo>
                    <a:pt x="21" y="34"/>
                  </a:lnTo>
                  <a:cubicBezTo>
                    <a:pt x="15" y="23"/>
                    <a:pt x="8" y="12"/>
                    <a:pt x="0" y="1"/>
                  </a:cubicBezTo>
                  <a:close/>
                  <a:moveTo>
                    <a:pt x="21" y="34"/>
                  </a:moveTo>
                  <a:cubicBezTo>
                    <a:pt x="33" y="53"/>
                    <a:pt x="43" y="72"/>
                    <a:pt x="54" y="91"/>
                  </a:cubicBezTo>
                  <a:cubicBezTo>
                    <a:pt x="71" y="114"/>
                    <a:pt x="87" y="144"/>
                    <a:pt x="104" y="168"/>
                  </a:cubicBezTo>
                  <a:cubicBezTo>
                    <a:pt x="107" y="175"/>
                    <a:pt x="107" y="178"/>
                    <a:pt x="111" y="181"/>
                  </a:cubicBezTo>
                  <a:lnTo>
                    <a:pt x="114" y="185"/>
                  </a:lnTo>
                  <a:cubicBezTo>
                    <a:pt x="124" y="198"/>
                    <a:pt x="128" y="208"/>
                    <a:pt x="138" y="218"/>
                  </a:cubicBezTo>
                  <a:cubicBezTo>
                    <a:pt x="144" y="231"/>
                    <a:pt x="158" y="248"/>
                    <a:pt x="164" y="261"/>
                  </a:cubicBezTo>
                  <a:cubicBezTo>
                    <a:pt x="174" y="275"/>
                    <a:pt x="188" y="285"/>
                    <a:pt x="194" y="298"/>
                  </a:cubicBezTo>
                  <a:cubicBezTo>
                    <a:pt x="204" y="312"/>
                    <a:pt x="211" y="322"/>
                    <a:pt x="221" y="332"/>
                  </a:cubicBezTo>
                  <a:cubicBezTo>
                    <a:pt x="231" y="348"/>
                    <a:pt x="241" y="362"/>
                    <a:pt x="255" y="375"/>
                  </a:cubicBezTo>
                  <a:lnTo>
                    <a:pt x="328" y="449"/>
                  </a:lnTo>
                  <a:cubicBezTo>
                    <a:pt x="348" y="475"/>
                    <a:pt x="375" y="499"/>
                    <a:pt x="398" y="522"/>
                  </a:cubicBezTo>
                  <a:cubicBezTo>
                    <a:pt x="428" y="549"/>
                    <a:pt x="459" y="576"/>
                    <a:pt x="489" y="599"/>
                  </a:cubicBezTo>
                  <a:cubicBezTo>
                    <a:pt x="499" y="609"/>
                    <a:pt x="512" y="623"/>
                    <a:pt x="525" y="629"/>
                  </a:cubicBezTo>
                  <a:cubicBezTo>
                    <a:pt x="539" y="636"/>
                    <a:pt x="545" y="646"/>
                    <a:pt x="559" y="656"/>
                  </a:cubicBezTo>
                  <a:cubicBezTo>
                    <a:pt x="562" y="659"/>
                    <a:pt x="572" y="663"/>
                    <a:pt x="576" y="666"/>
                  </a:cubicBezTo>
                  <a:cubicBezTo>
                    <a:pt x="629" y="699"/>
                    <a:pt x="679" y="733"/>
                    <a:pt x="739" y="760"/>
                  </a:cubicBezTo>
                  <a:cubicBezTo>
                    <a:pt x="793" y="783"/>
                    <a:pt x="850" y="800"/>
                    <a:pt x="910" y="817"/>
                  </a:cubicBezTo>
                  <a:cubicBezTo>
                    <a:pt x="987" y="840"/>
                    <a:pt x="1057" y="863"/>
                    <a:pt x="1131" y="883"/>
                  </a:cubicBezTo>
                  <a:cubicBezTo>
                    <a:pt x="1164" y="897"/>
                    <a:pt x="1201" y="907"/>
                    <a:pt x="1238" y="913"/>
                  </a:cubicBezTo>
                  <a:cubicBezTo>
                    <a:pt x="1281" y="927"/>
                    <a:pt x="1328" y="937"/>
                    <a:pt x="1375" y="954"/>
                  </a:cubicBezTo>
                  <a:cubicBezTo>
                    <a:pt x="1398" y="967"/>
                    <a:pt x="1425" y="977"/>
                    <a:pt x="1448" y="990"/>
                  </a:cubicBezTo>
                  <a:cubicBezTo>
                    <a:pt x="1462" y="997"/>
                    <a:pt x="1478" y="1000"/>
                    <a:pt x="1492" y="1010"/>
                  </a:cubicBezTo>
                  <a:cubicBezTo>
                    <a:pt x="1508" y="1017"/>
                    <a:pt x="1522" y="1027"/>
                    <a:pt x="1538" y="1034"/>
                  </a:cubicBezTo>
                  <a:cubicBezTo>
                    <a:pt x="1549" y="1044"/>
                    <a:pt x="1559" y="1047"/>
                    <a:pt x="1572" y="1054"/>
                  </a:cubicBezTo>
                  <a:cubicBezTo>
                    <a:pt x="1589" y="1067"/>
                    <a:pt x="1605" y="1077"/>
                    <a:pt x="1622" y="1091"/>
                  </a:cubicBezTo>
                  <a:cubicBezTo>
                    <a:pt x="1625" y="1094"/>
                    <a:pt x="1632" y="1097"/>
                    <a:pt x="1639" y="1101"/>
                  </a:cubicBezTo>
                  <a:cubicBezTo>
                    <a:pt x="1645" y="1107"/>
                    <a:pt x="1649" y="1111"/>
                    <a:pt x="1659" y="1114"/>
                  </a:cubicBezTo>
                  <a:cubicBezTo>
                    <a:pt x="1662" y="1117"/>
                    <a:pt x="1666" y="1124"/>
                    <a:pt x="1672" y="1124"/>
                  </a:cubicBezTo>
                  <a:lnTo>
                    <a:pt x="1679" y="1124"/>
                  </a:lnTo>
                  <a:cubicBezTo>
                    <a:pt x="1679" y="1124"/>
                    <a:pt x="1682" y="1124"/>
                    <a:pt x="1689" y="1101"/>
                  </a:cubicBezTo>
                  <a:cubicBezTo>
                    <a:pt x="1699" y="1101"/>
                    <a:pt x="1716" y="1094"/>
                    <a:pt x="1722" y="1081"/>
                  </a:cubicBezTo>
                  <a:cubicBezTo>
                    <a:pt x="1726" y="1064"/>
                    <a:pt x="1726" y="1047"/>
                    <a:pt x="1712" y="1037"/>
                  </a:cubicBezTo>
                  <a:cubicBezTo>
                    <a:pt x="1709" y="1034"/>
                    <a:pt x="1706" y="1034"/>
                    <a:pt x="1699" y="1030"/>
                  </a:cubicBezTo>
                  <a:cubicBezTo>
                    <a:pt x="1696" y="1027"/>
                    <a:pt x="1692" y="1027"/>
                    <a:pt x="1689" y="1020"/>
                  </a:cubicBezTo>
                  <a:cubicBezTo>
                    <a:pt x="1682" y="1017"/>
                    <a:pt x="1679" y="1017"/>
                    <a:pt x="1676" y="1014"/>
                  </a:cubicBezTo>
                  <a:cubicBezTo>
                    <a:pt x="1666" y="1010"/>
                    <a:pt x="1662" y="1004"/>
                    <a:pt x="1655" y="1000"/>
                  </a:cubicBezTo>
                  <a:cubicBezTo>
                    <a:pt x="1639" y="987"/>
                    <a:pt x="1622" y="980"/>
                    <a:pt x="1605" y="967"/>
                  </a:cubicBezTo>
                  <a:cubicBezTo>
                    <a:pt x="1595" y="964"/>
                    <a:pt x="1582" y="954"/>
                    <a:pt x="1572" y="947"/>
                  </a:cubicBezTo>
                  <a:cubicBezTo>
                    <a:pt x="1559" y="934"/>
                    <a:pt x="1542" y="927"/>
                    <a:pt x="1528" y="917"/>
                  </a:cubicBezTo>
                  <a:cubicBezTo>
                    <a:pt x="1492" y="893"/>
                    <a:pt x="1448" y="867"/>
                    <a:pt x="1405" y="847"/>
                  </a:cubicBezTo>
                  <a:cubicBezTo>
                    <a:pt x="1378" y="837"/>
                    <a:pt x="1355" y="827"/>
                    <a:pt x="1324" y="817"/>
                  </a:cubicBezTo>
                  <a:cubicBezTo>
                    <a:pt x="1311" y="813"/>
                    <a:pt x="1294" y="810"/>
                    <a:pt x="1281" y="803"/>
                  </a:cubicBezTo>
                  <a:cubicBezTo>
                    <a:pt x="1211" y="783"/>
                    <a:pt x="1137" y="763"/>
                    <a:pt x="1060" y="743"/>
                  </a:cubicBezTo>
                  <a:cubicBezTo>
                    <a:pt x="1027" y="733"/>
                    <a:pt x="993" y="720"/>
                    <a:pt x="960" y="713"/>
                  </a:cubicBezTo>
                  <a:lnTo>
                    <a:pt x="910" y="699"/>
                  </a:lnTo>
                  <a:cubicBezTo>
                    <a:pt x="876" y="693"/>
                    <a:pt x="846" y="683"/>
                    <a:pt x="820" y="676"/>
                  </a:cubicBezTo>
                  <a:cubicBezTo>
                    <a:pt x="793" y="666"/>
                    <a:pt x="769" y="659"/>
                    <a:pt x="746" y="646"/>
                  </a:cubicBezTo>
                  <a:cubicBezTo>
                    <a:pt x="706" y="619"/>
                    <a:pt x="669" y="599"/>
                    <a:pt x="626" y="576"/>
                  </a:cubicBezTo>
                  <a:cubicBezTo>
                    <a:pt x="612" y="566"/>
                    <a:pt x="606" y="562"/>
                    <a:pt x="592" y="552"/>
                  </a:cubicBezTo>
                  <a:lnTo>
                    <a:pt x="592" y="552"/>
                  </a:lnTo>
                  <a:cubicBezTo>
                    <a:pt x="592" y="555"/>
                    <a:pt x="593" y="557"/>
                    <a:pt x="593" y="558"/>
                  </a:cubicBezTo>
                  <a:lnTo>
                    <a:pt x="593" y="558"/>
                  </a:lnTo>
                  <a:cubicBezTo>
                    <a:pt x="584" y="551"/>
                    <a:pt x="575" y="545"/>
                    <a:pt x="562" y="536"/>
                  </a:cubicBezTo>
                  <a:lnTo>
                    <a:pt x="562" y="536"/>
                  </a:lnTo>
                  <a:cubicBezTo>
                    <a:pt x="562" y="537"/>
                    <a:pt x="562" y="537"/>
                    <a:pt x="563" y="538"/>
                  </a:cubicBezTo>
                  <a:lnTo>
                    <a:pt x="563" y="538"/>
                  </a:lnTo>
                  <a:lnTo>
                    <a:pt x="529" y="516"/>
                  </a:lnTo>
                  <a:cubicBezTo>
                    <a:pt x="522" y="509"/>
                    <a:pt x="509" y="502"/>
                    <a:pt x="502" y="496"/>
                  </a:cubicBezTo>
                  <a:cubicBezTo>
                    <a:pt x="475" y="479"/>
                    <a:pt x="452" y="459"/>
                    <a:pt x="425" y="442"/>
                  </a:cubicBezTo>
                  <a:cubicBezTo>
                    <a:pt x="378" y="409"/>
                    <a:pt x="335" y="368"/>
                    <a:pt x="288" y="332"/>
                  </a:cubicBezTo>
                  <a:cubicBezTo>
                    <a:pt x="268" y="312"/>
                    <a:pt x="241" y="292"/>
                    <a:pt x="221" y="268"/>
                  </a:cubicBezTo>
                  <a:cubicBezTo>
                    <a:pt x="211" y="261"/>
                    <a:pt x="201" y="251"/>
                    <a:pt x="191" y="241"/>
                  </a:cubicBezTo>
                  <a:cubicBezTo>
                    <a:pt x="178" y="228"/>
                    <a:pt x="171" y="215"/>
                    <a:pt x="158" y="201"/>
                  </a:cubicBezTo>
                  <a:cubicBezTo>
                    <a:pt x="144" y="191"/>
                    <a:pt x="134" y="178"/>
                    <a:pt x="121" y="161"/>
                  </a:cubicBezTo>
                  <a:cubicBezTo>
                    <a:pt x="104" y="144"/>
                    <a:pt x="91" y="128"/>
                    <a:pt x="77" y="111"/>
                  </a:cubicBezTo>
                  <a:cubicBezTo>
                    <a:pt x="58" y="85"/>
                    <a:pt x="39" y="60"/>
                    <a:pt x="21" y="34"/>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7"/>
            <p:cNvSpPr/>
            <p:nvPr/>
          </p:nvSpPr>
          <p:spPr>
            <a:xfrm>
              <a:off x="4261663" y="3243544"/>
              <a:ext cx="44782" cy="55876"/>
            </a:xfrm>
            <a:custGeom>
              <a:avLst/>
              <a:gdLst/>
              <a:ahLst/>
              <a:cxnLst/>
              <a:rect l="l" t="t" r="r" b="b"/>
              <a:pathLst>
                <a:path w="1215" h="1516" extrusionOk="0">
                  <a:moveTo>
                    <a:pt x="1" y="1"/>
                  </a:moveTo>
                  <a:lnTo>
                    <a:pt x="1" y="1"/>
                  </a:lnTo>
                  <a:cubicBezTo>
                    <a:pt x="34" y="61"/>
                    <a:pt x="64" y="118"/>
                    <a:pt x="98" y="178"/>
                  </a:cubicBezTo>
                  <a:cubicBezTo>
                    <a:pt x="121" y="231"/>
                    <a:pt x="151" y="282"/>
                    <a:pt x="178" y="335"/>
                  </a:cubicBezTo>
                  <a:cubicBezTo>
                    <a:pt x="188" y="365"/>
                    <a:pt x="201" y="392"/>
                    <a:pt x="215" y="415"/>
                  </a:cubicBezTo>
                  <a:cubicBezTo>
                    <a:pt x="228" y="445"/>
                    <a:pt x="245" y="479"/>
                    <a:pt x="261" y="512"/>
                  </a:cubicBezTo>
                  <a:cubicBezTo>
                    <a:pt x="271" y="536"/>
                    <a:pt x="288" y="566"/>
                    <a:pt x="302" y="596"/>
                  </a:cubicBezTo>
                  <a:cubicBezTo>
                    <a:pt x="315" y="613"/>
                    <a:pt x="322" y="633"/>
                    <a:pt x="335" y="653"/>
                  </a:cubicBezTo>
                  <a:cubicBezTo>
                    <a:pt x="355" y="683"/>
                    <a:pt x="372" y="713"/>
                    <a:pt x="388" y="746"/>
                  </a:cubicBezTo>
                  <a:cubicBezTo>
                    <a:pt x="395" y="750"/>
                    <a:pt x="398" y="760"/>
                    <a:pt x="402" y="766"/>
                  </a:cubicBezTo>
                  <a:cubicBezTo>
                    <a:pt x="415" y="786"/>
                    <a:pt x="422" y="803"/>
                    <a:pt x="435" y="820"/>
                  </a:cubicBezTo>
                  <a:cubicBezTo>
                    <a:pt x="445" y="833"/>
                    <a:pt x="449" y="843"/>
                    <a:pt x="459" y="853"/>
                  </a:cubicBezTo>
                  <a:cubicBezTo>
                    <a:pt x="465" y="867"/>
                    <a:pt x="475" y="877"/>
                    <a:pt x="482" y="887"/>
                  </a:cubicBezTo>
                  <a:cubicBezTo>
                    <a:pt x="499" y="917"/>
                    <a:pt x="519" y="944"/>
                    <a:pt x="536" y="967"/>
                  </a:cubicBezTo>
                  <a:lnTo>
                    <a:pt x="599" y="1054"/>
                  </a:lnTo>
                  <a:cubicBezTo>
                    <a:pt x="606" y="1064"/>
                    <a:pt x="616" y="1077"/>
                    <a:pt x="626" y="1084"/>
                  </a:cubicBezTo>
                  <a:cubicBezTo>
                    <a:pt x="643" y="1101"/>
                    <a:pt x="653" y="1117"/>
                    <a:pt x="666" y="1134"/>
                  </a:cubicBezTo>
                  <a:cubicBezTo>
                    <a:pt x="686" y="1154"/>
                    <a:pt x="703" y="1178"/>
                    <a:pt x="726" y="1198"/>
                  </a:cubicBezTo>
                  <a:cubicBezTo>
                    <a:pt x="753" y="1231"/>
                    <a:pt x="786" y="1261"/>
                    <a:pt x="826" y="1288"/>
                  </a:cubicBezTo>
                  <a:cubicBezTo>
                    <a:pt x="836" y="1301"/>
                    <a:pt x="850" y="1311"/>
                    <a:pt x="863" y="1318"/>
                  </a:cubicBezTo>
                  <a:cubicBezTo>
                    <a:pt x="877" y="1328"/>
                    <a:pt x="893" y="1338"/>
                    <a:pt x="903" y="1348"/>
                  </a:cubicBezTo>
                  <a:lnTo>
                    <a:pt x="943" y="1371"/>
                  </a:lnTo>
                  <a:cubicBezTo>
                    <a:pt x="960" y="1382"/>
                    <a:pt x="977" y="1395"/>
                    <a:pt x="994" y="1402"/>
                  </a:cubicBezTo>
                  <a:lnTo>
                    <a:pt x="1030" y="1428"/>
                  </a:lnTo>
                  <a:cubicBezTo>
                    <a:pt x="1037" y="1432"/>
                    <a:pt x="1044" y="1435"/>
                    <a:pt x="1050" y="1438"/>
                  </a:cubicBezTo>
                  <a:cubicBezTo>
                    <a:pt x="1060" y="1438"/>
                    <a:pt x="1064" y="1445"/>
                    <a:pt x="1071" y="1448"/>
                  </a:cubicBezTo>
                  <a:cubicBezTo>
                    <a:pt x="1084" y="1452"/>
                    <a:pt x="1094" y="1462"/>
                    <a:pt x="1104" y="1465"/>
                  </a:cubicBezTo>
                  <a:cubicBezTo>
                    <a:pt x="1117" y="1472"/>
                    <a:pt x="1127" y="1478"/>
                    <a:pt x="1134" y="1482"/>
                  </a:cubicBezTo>
                  <a:cubicBezTo>
                    <a:pt x="1144" y="1489"/>
                    <a:pt x="1151" y="1495"/>
                    <a:pt x="1161" y="1499"/>
                  </a:cubicBezTo>
                  <a:cubicBezTo>
                    <a:pt x="1164" y="1499"/>
                    <a:pt x="1171" y="1499"/>
                    <a:pt x="1167" y="1515"/>
                  </a:cubicBezTo>
                  <a:cubicBezTo>
                    <a:pt x="1171" y="1515"/>
                    <a:pt x="1174" y="1509"/>
                    <a:pt x="1181" y="1509"/>
                  </a:cubicBezTo>
                  <a:cubicBezTo>
                    <a:pt x="1188" y="1505"/>
                    <a:pt x="1198" y="1502"/>
                    <a:pt x="1201" y="1492"/>
                  </a:cubicBezTo>
                  <a:cubicBezTo>
                    <a:pt x="1214" y="1475"/>
                    <a:pt x="1208" y="1455"/>
                    <a:pt x="1191" y="1442"/>
                  </a:cubicBezTo>
                  <a:cubicBezTo>
                    <a:pt x="1184" y="1438"/>
                    <a:pt x="1171" y="1432"/>
                    <a:pt x="1164" y="1425"/>
                  </a:cubicBezTo>
                  <a:cubicBezTo>
                    <a:pt x="1154" y="1422"/>
                    <a:pt x="1147" y="1415"/>
                    <a:pt x="1137" y="1408"/>
                  </a:cubicBezTo>
                  <a:cubicBezTo>
                    <a:pt x="1124" y="1402"/>
                    <a:pt x="1117" y="1398"/>
                    <a:pt x="1104" y="1388"/>
                  </a:cubicBezTo>
                  <a:cubicBezTo>
                    <a:pt x="1101" y="1388"/>
                    <a:pt x="1101" y="1385"/>
                    <a:pt x="1097" y="1385"/>
                  </a:cubicBezTo>
                  <a:lnTo>
                    <a:pt x="1091" y="1382"/>
                  </a:lnTo>
                  <a:cubicBezTo>
                    <a:pt x="1091" y="1375"/>
                    <a:pt x="1087" y="1375"/>
                    <a:pt x="1084" y="1371"/>
                  </a:cubicBezTo>
                  <a:cubicBezTo>
                    <a:pt x="1067" y="1358"/>
                    <a:pt x="1050" y="1351"/>
                    <a:pt x="1034" y="1338"/>
                  </a:cubicBezTo>
                  <a:lnTo>
                    <a:pt x="1030" y="1335"/>
                  </a:lnTo>
                  <a:lnTo>
                    <a:pt x="1024" y="1331"/>
                  </a:lnTo>
                  <a:lnTo>
                    <a:pt x="1030" y="1331"/>
                  </a:lnTo>
                  <a:cubicBezTo>
                    <a:pt x="1024" y="1325"/>
                    <a:pt x="1020" y="1325"/>
                    <a:pt x="1017" y="1321"/>
                  </a:cubicBezTo>
                  <a:cubicBezTo>
                    <a:pt x="1014" y="1315"/>
                    <a:pt x="1004" y="1308"/>
                    <a:pt x="997" y="1305"/>
                  </a:cubicBezTo>
                  <a:lnTo>
                    <a:pt x="997" y="1305"/>
                  </a:lnTo>
                  <a:lnTo>
                    <a:pt x="1000" y="1308"/>
                  </a:lnTo>
                  <a:lnTo>
                    <a:pt x="964" y="1285"/>
                  </a:lnTo>
                  <a:cubicBezTo>
                    <a:pt x="913" y="1248"/>
                    <a:pt x="867" y="1208"/>
                    <a:pt x="820" y="1171"/>
                  </a:cubicBezTo>
                  <a:cubicBezTo>
                    <a:pt x="766" y="1121"/>
                    <a:pt x="719" y="1067"/>
                    <a:pt x="669" y="1017"/>
                  </a:cubicBezTo>
                  <a:cubicBezTo>
                    <a:pt x="639" y="987"/>
                    <a:pt x="616" y="957"/>
                    <a:pt x="589" y="930"/>
                  </a:cubicBezTo>
                  <a:lnTo>
                    <a:pt x="516" y="843"/>
                  </a:lnTo>
                  <a:cubicBezTo>
                    <a:pt x="512" y="833"/>
                    <a:pt x="502" y="830"/>
                    <a:pt x="499" y="820"/>
                  </a:cubicBezTo>
                  <a:cubicBezTo>
                    <a:pt x="482" y="800"/>
                    <a:pt x="469" y="783"/>
                    <a:pt x="455" y="766"/>
                  </a:cubicBezTo>
                  <a:cubicBezTo>
                    <a:pt x="449" y="753"/>
                    <a:pt x="439" y="746"/>
                    <a:pt x="432" y="733"/>
                  </a:cubicBezTo>
                  <a:cubicBezTo>
                    <a:pt x="422" y="723"/>
                    <a:pt x="419" y="713"/>
                    <a:pt x="412" y="703"/>
                  </a:cubicBezTo>
                  <a:cubicBezTo>
                    <a:pt x="388" y="676"/>
                    <a:pt x="372" y="646"/>
                    <a:pt x="352" y="616"/>
                  </a:cubicBezTo>
                  <a:cubicBezTo>
                    <a:pt x="338" y="596"/>
                    <a:pt x="322" y="569"/>
                    <a:pt x="312" y="549"/>
                  </a:cubicBezTo>
                  <a:cubicBezTo>
                    <a:pt x="302" y="532"/>
                    <a:pt x="288" y="516"/>
                    <a:pt x="281" y="499"/>
                  </a:cubicBezTo>
                  <a:cubicBezTo>
                    <a:pt x="255" y="452"/>
                    <a:pt x="231" y="412"/>
                    <a:pt x="205" y="365"/>
                  </a:cubicBezTo>
                  <a:cubicBezTo>
                    <a:pt x="171" y="308"/>
                    <a:pt x="144" y="251"/>
                    <a:pt x="111" y="195"/>
                  </a:cubicBezTo>
                  <a:cubicBezTo>
                    <a:pt x="71" y="128"/>
                    <a:pt x="37" y="64"/>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7"/>
            <p:cNvSpPr/>
            <p:nvPr/>
          </p:nvSpPr>
          <p:spPr>
            <a:xfrm>
              <a:off x="4289158" y="3253901"/>
              <a:ext cx="22962" cy="43713"/>
            </a:xfrm>
            <a:custGeom>
              <a:avLst/>
              <a:gdLst/>
              <a:ahLst/>
              <a:cxnLst/>
              <a:rect l="l" t="t" r="r" b="b"/>
              <a:pathLst>
                <a:path w="623" h="1186" extrusionOk="0">
                  <a:moveTo>
                    <a:pt x="0" y="1"/>
                  </a:moveTo>
                  <a:cubicBezTo>
                    <a:pt x="24" y="54"/>
                    <a:pt x="50" y="114"/>
                    <a:pt x="74" y="168"/>
                  </a:cubicBezTo>
                  <a:cubicBezTo>
                    <a:pt x="107" y="251"/>
                    <a:pt x="147" y="332"/>
                    <a:pt x="181" y="415"/>
                  </a:cubicBezTo>
                  <a:cubicBezTo>
                    <a:pt x="201" y="462"/>
                    <a:pt x="221" y="512"/>
                    <a:pt x="241" y="556"/>
                  </a:cubicBezTo>
                  <a:cubicBezTo>
                    <a:pt x="258" y="589"/>
                    <a:pt x="271" y="622"/>
                    <a:pt x="288" y="656"/>
                  </a:cubicBezTo>
                  <a:lnTo>
                    <a:pt x="288" y="663"/>
                  </a:lnTo>
                  <a:cubicBezTo>
                    <a:pt x="301" y="686"/>
                    <a:pt x="308" y="706"/>
                    <a:pt x="321" y="733"/>
                  </a:cubicBezTo>
                  <a:cubicBezTo>
                    <a:pt x="321" y="736"/>
                    <a:pt x="325" y="736"/>
                    <a:pt x="325" y="739"/>
                  </a:cubicBezTo>
                  <a:cubicBezTo>
                    <a:pt x="331" y="749"/>
                    <a:pt x="335" y="763"/>
                    <a:pt x="338" y="770"/>
                  </a:cubicBezTo>
                  <a:cubicBezTo>
                    <a:pt x="341" y="770"/>
                    <a:pt x="341" y="773"/>
                    <a:pt x="341" y="773"/>
                  </a:cubicBezTo>
                  <a:cubicBezTo>
                    <a:pt x="341" y="780"/>
                    <a:pt x="348" y="783"/>
                    <a:pt x="348" y="786"/>
                  </a:cubicBezTo>
                  <a:cubicBezTo>
                    <a:pt x="348" y="790"/>
                    <a:pt x="351" y="796"/>
                    <a:pt x="351" y="800"/>
                  </a:cubicBezTo>
                  <a:cubicBezTo>
                    <a:pt x="355" y="800"/>
                    <a:pt x="355" y="803"/>
                    <a:pt x="355" y="803"/>
                  </a:cubicBezTo>
                  <a:cubicBezTo>
                    <a:pt x="365" y="823"/>
                    <a:pt x="375" y="846"/>
                    <a:pt x="385" y="866"/>
                  </a:cubicBezTo>
                  <a:lnTo>
                    <a:pt x="472" y="1040"/>
                  </a:lnTo>
                  <a:cubicBezTo>
                    <a:pt x="488" y="1067"/>
                    <a:pt x="502" y="1097"/>
                    <a:pt x="515" y="1121"/>
                  </a:cubicBezTo>
                  <a:cubicBezTo>
                    <a:pt x="522" y="1141"/>
                    <a:pt x="535" y="1164"/>
                    <a:pt x="552" y="1174"/>
                  </a:cubicBezTo>
                  <a:cubicBezTo>
                    <a:pt x="562" y="1182"/>
                    <a:pt x="568" y="1185"/>
                    <a:pt x="578" y="1185"/>
                  </a:cubicBezTo>
                  <a:cubicBezTo>
                    <a:pt x="581" y="1185"/>
                    <a:pt x="584" y="1185"/>
                    <a:pt x="589" y="1184"/>
                  </a:cubicBezTo>
                  <a:cubicBezTo>
                    <a:pt x="605" y="1184"/>
                    <a:pt x="615" y="1171"/>
                    <a:pt x="619" y="1154"/>
                  </a:cubicBezTo>
                  <a:cubicBezTo>
                    <a:pt x="622" y="1131"/>
                    <a:pt x="619" y="1114"/>
                    <a:pt x="609" y="1090"/>
                  </a:cubicBezTo>
                  <a:cubicBezTo>
                    <a:pt x="592" y="1064"/>
                    <a:pt x="572" y="1030"/>
                    <a:pt x="555" y="997"/>
                  </a:cubicBezTo>
                  <a:lnTo>
                    <a:pt x="432" y="770"/>
                  </a:lnTo>
                  <a:cubicBezTo>
                    <a:pt x="405" y="729"/>
                    <a:pt x="385" y="686"/>
                    <a:pt x="358" y="646"/>
                  </a:cubicBezTo>
                  <a:cubicBezTo>
                    <a:pt x="341" y="612"/>
                    <a:pt x="325" y="579"/>
                    <a:pt x="304" y="546"/>
                  </a:cubicBezTo>
                  <a:cubicBezTo>
                    <a:pt x="201" y="365"/>
                    <a:pt x="97" y="184"/>
                    <a:pt x="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7"/>
            <p:cNvSpPr/>
            <p:nvPr/>
          </p:nvSpPr>
          <p:spPr>
            <a:xfrm>
              <a:off x="4200407" y="3159989"/>
              <a:ext cx="35162" cy="66970"/>
            </a:xfrm>
            <a:custGeom>
              <a:avLst/>
              <a:gdLst/>
              <a:ahLst/>
              <a:cxnLst/>
              <a:rect l="l" t="t" r="r" b="b"/>
              <a:pathLst>
                <a:path w="954" h="1817" extrusionOk="0">
                  <a:moveTo>
                    <a:pt x="18" y="1"/>
                  </a:moveTo>
                  <a:cubicBezTo>
                    <a:pt x="8" y="4"/>
                    <a:pt x="1" y="11"/>
                    <a:pt x="4" y="21"/>
                  </a:cubicBezTo>
                  <a:cubicBezTo>
                    <a:pt x="4" y="28"/>
                    <a:pt x="8" y="34"/>
                    <a:pt x="8" y="41"/>
                  </a:cubicBezTo>
                  <a:cubicBezTo>
                    <a:pt x="14" y="44"/>
                    <a:pt x="14" y="54"/>
                    <a:pt x="14" y="58"/>
                  </a:cubicBezTo>
                  <a:cubicBezTo>
                    <a:pt x="18" y="78"/>
                    <a:pt x="21" y="94"/>
                    <a:pt x="31" y="118"/>
                  </a:cubicBezTo>
                  <a:lnTo>
                    <a:pt x="54" y="191"/>
                  </a:lnTo>
                  <a:lnTo>
                    <a:pt x="54" y="188"/>
                  </a:lnTo>
                  <a:cubicBezTo>
                    <a:pt x="64" y="211"/>
                    <a:pt x="71" y="235"/>
                    <a:pt x="81" y="258"/>
                  </a:cubicBezTo>
                  <a:lnTo>
                    <a:pt x="105" y="335"/>
                  </a:lnTo>
                  <a:lnTo>
                    <a:pt x="118" y="372"/>
                  </a:lnTo>
                  <a:cubicBezTo>
                    <a:pt x="131" y="402"/>
                    <a:pt x="138" y="435"/>
                    <a:pt x="151" y="462"/>
                  </a:cubicBezTo>
                  <a:cubicBezTo>
                    <a:pt x="165" y="492"/>
                    <a:pt x="171" y="519"/>
                    <a:pt x="185" y="546"/>
                  </a:cubicBezTo>
                  <a:cubicBezTo>
                    <a:pt x="188" y="559"/>
                    <a:pt x="198" y="573"/>
                    <a:pt x="202" y="586"/>
                  </a:cubicBezTo>
                  <a:cubicBezTo>
                    <a:pt x="205" y="596"/>
                    <a:pt x="208" y="613"/>
                    <a:pt x="218" y="626"/>
                  </a:cubicBezTo>
                  <a:cubicBezTo>
                    <a:pt x="232" y="656"/>
                    <a:pt x="242" y="686"/>
                    <a:pt x="255" y="710"/>
                  </a:cubicBezTo>
                  <a:cubicBezTo>
                    <a:pt x="268" y="736"/>
                    <a:pt x="282" y="763"/>
                    <a:pt x="292" y="790"/>
                  </a:cubicBezTo>
                  <a:cubicBezTo>
                    <a:pt x="299" y="797"/>
                    <a:pt x="302" y="803"/>
                    <a:pt x="305" y="810"/>
                  </a:cubicBezTo>
                  <a:cubicBezTo>
                    <a:pt x="315" y="823"/>
                    <a:pt x="319" y="837"/>
                    <a:pt x="325" y="847"/>
                  </a:cubicBezTo>
                  <a:cubicBezTo>
                    <a:pt x="335" y="863"/>
                    <a:pt x="349" y="877"/>
                    <a:pt x="355" y="894"/>
                  </a:cubicBezTo>
                  <a:cubicBezTo>
                    <a:pt x="365" y="907"/>
                    <a:pt x="375" y="924"/>
                    <a:pt x="385" y="940"/>
                  </a:cubicBezTo>
                  <a:lnTo>
                    <a:pt x="409" y="977"/>
                  </a:lnTo>
                  <a:cubicBezTo>
                    <a:pt x="416" y="987"/>
                    <a:pt x="419" y="990"/>
                    <a:pt x="422" y="997"/>
                  </a:cubicBezTo>
                  <a:cubicBezTo>
                    <a:pt x="432" y="1014"/>
                    <a:pt x="439" y="1027"/>
                    <a:pt x="449" y="1041"/>
                  </a:cubicBezTo>
                  <a:lnTo>
                    <a:pt x="472" y="1077"/>
                  </a:lnTo>
                  <a:cubicBezTo>
                    <a:pt x="486" y="1097"/>
                    <a:pt x="499" y="1114"/>
                    <a:pt x="509" y="1138"/>
                  </a:cubicBezTo>
                  <a:cubicBezTo>
                    <a:pt x="523" y="1148"/>
                    <a:pt x="533" y="1164"/>
                    <a:pt x="539" y="1178"/>
                  </a:cubicBezTo>
                  <a:cubicBezTo>
                    <a:pt x="566" y="1211"/>
                    <a:pt x="586" y="1245"/>
                    <a:pt x="606" y="1278"/>
                  </a:cubicBezTo>
                  <a:lnTo>
                    <a:pt x="606" y="1281"/>
                  </a:lnTo>
                  <a:cubicBezTo>
                    <a:pt x="606" y="1288"/>
                    <a:pt x="609" y="1288"/>
                    <a:pt x="609" y="1291"/>
                  </a:cubicBezTo>
                  <a:lnTo>
                    <a:pt x="609" y="1288"/>
                  </a:lnTo>
                  <a:lnTo>
                    <a:pt x="616" y="1291"/>
                  </a:lnTo>
                  <a:lnTo>
                    <a:pt x="616" y="1288"/>
                  </a:lnTo>
                  <a:cubicBezTo>
                    <a:pt x="619" y="1288"/>
                    <a:pt x="619" y="1291"/>
                    <a:pt x="619" y="1291"/>
                  </a:cubicBezTo>
                  <a:cubicBezTo>
                    <a:pt x="623" y="1291"/>
                    <a:pt x="623" y="1295"/>
                    <a:pt x="626" y="1298"/>
                  </a:cubicBezTo>
                  <a:cubicBezTo>
                    <a:pt x="636" y="1308"/>
                    <a:pt x="643" y="1321"/>
                    <a:pt x="653" y="1332"/>
                  </a:cubicBezTo>
                  <a:cubicBezTo>
                    <a:pt x="690" y="1388"/>
                    <a:pt x="726" y="1445"/>
                    <a:pt x="760" y="1499"/>
                  </a:cubicBezTo>
                  <a:cubicBezTo>
                    <a:pt x="786" y="1541"/>
                    <a:pt x="812" y="1582"/>
                    <a:pt x="837" y="1623"/>
                  </a:cubicBezTo>
                  <a:lnTo>
                    <a:pt x="837" y="1623"/>
                  </a:lnTo>
                  <a:cubicBezTo>
                    <a:pt x="837" y="1623"/>
                    <a:pt x="837" y="1623"/>
                    <a:pt x="837" y="1622"/>
                  </a:cubicBezTo>
                  <a:cubicBezTo>
                    <a:pt x="820" y="1596"/>
                    <a:pt x="807" y="1566"/>
                    <a:pt x="793" y="1542"/>
                  </a:cubicBezTo>
                  <a:cubicBezTo>
                    <a:pt x="777" y="1512"/>
                    <a:pt x="767" y="1482"/>
                    <a:pt x="750" y="1455"/>
                  </a:cubicBezTo>
                  <a:cubicBezTo>
                    <a:pt x="736" y="1428"/>
                    <a:pt x="720" y="1398"/>
                    <a:pt x="706" y="1375"/>
                  </a:cubicBezTo>
                  <a:cubicBezTo>
                    <a:pt x="700" y="1362"/>
                    <a:pt x="693" y="1348"/>
                    <a:pt x="686" y="1338"/>
                  </a:cubicBezTo>
                  <a:cubicBezTo>
                    <a:pt x="683" y="1325"/>
                    <a:pt x="676" y="1315"/>
                    <a:pt x="670" y="1305"/>
                  </a:cubicBezTo>
                  <a:cubicBezTo>
                    <a:pt x="606" y="1194"/>
                    <a:pt x="543" y="1087"/>
                    <a:pt x="476" y="977"/>
                  </a:cubicBezTo>
                  <a:cubicBezTo>
                    <a:pt x="442" y="927"/>
                    <a:pt x="416" y="873"/>
                    <a:pt x="382" y="823"/>
                  </a:cubicBezTo>
                  <a:cubicBezTo>
                    <a:pt x="375" y="813"/>
                    <a:pt x="369" y="803"/>
                    <a:pt x="365" y="793"/>
                  </a:cubicBezTo>
                  <a:cubicBezTo>
                    <a:pt x="359" y="787"/>
                    <a:pt x="352" y="773"/>
                    <a:pt x="349" y="763"/>
                  </a:cubicBezTo>
                  <a:cubicBezTo>
                    <a:pt x="342" y="760"/>
                    <a:pt x="342" y="756"/>
                    <a:pt x="339" y="753"/>
                  </a:cubicBezTo>
                  <a:cubicBezTo>
                    <a:pt x="325" y="726"/>
                    <a:pt x="315" y="696"/>
                    <a:pt x="302" y="673"/>
                  </a:cubicBezTo>
                  <a:cubicBezTo>
                    <a:pt x="288" y="646"/>
                    <a:pt x="282" y="626"/>
                    <a:pt x="268" y="603"/>
                  </a:cubicBezTo>
                  <a:cubicBezTo>
                    <a:pt x="258" y="579"/>
                    <a:pt x="252" y="563"/>
                    <a:pt x="242" y="542"/>
                  </a:cubicBezTo>
                  <a:cubicBezTo>
                    <a:pt x="225" y="506"/>
                    <a:pt x="208" y="462"/>
                    <a:pt x="192" y="425"/>
                  </a:cubicBezTo>
                  <a:cubicBezTo>
                    <a:pt x="168" y="369"/>
                    <a:pt x="141" y="305"/>
                    <a:pt x="118" y="245"/>
                  </a:cubicBezTo>
                  <a:cubicBezTo>
                    <a:pt x="108" y="222"/>
                    <a:pt x="101" y="191"/>
                    <a:pt x="88" y="168"/>
                  </a:cubicBezTo>
                  <a:cubicBezTo>
                    <a:pt x="81" y="155"/>
                    <a:pt x="74" y="138"/>
                    <a:pt x="71" y="125"/>
                  </a:cubicBezTo>
                  <a:cubicBezTo>
                    <a:pt x="64" y="108"/>
                    <a:pt x="58" y="88"/>
                    <a:pt x="51" y="68"/>
                  </a:cubicBezTo>
                  <a:lnTo>
                    <a:pt x="51" y="71"/>
                  </a:lnTo>
                  <a:cubicBezTo>
                    <a:pt x="48" y="58"/>
                    <a:pt x="48" y="44"/>
                    <a:pt x="41" y="34"/>
                  </a:cubicBezTo>
                  <a:cubicBezTo>
                    <a:pt x="41" y="28"/>
                    <a:pt x="38" y="21"/>
                    <a:pt x="38" y="11"/>
                  </a:cubicBezTo>
                  <a:cubicBezTo>
                    <a:pt x="34" y="4"/>
                    <a:pt x="24" y="1"/>
                    <a:pt x="18" y="1"/>
                  </a:cubicBezTo>
                  <a:close/>
                  <a:moveTo>
                    <a:pt x="837" y="1623"/>
                  </a:moveTo>
                  <a:cubicBezTo>
                    <a:pt x="844" y="1643"/>
                    <a:pt x="857" y="1663"/>
                    <a:pt x="867" y="1683"/>
                  </a:cubicBezTo>
                  <a:cubicBezTo>
                    <a:pt x="875" y="1691"/>
                    <a:pt x="882" y="1700"/>
                    <a:pt x="889" y="1708"/>
                  </a:cubicBezTo>
                  <a:lnTo>
                    <a:pt x="889" y="1708"/>
                  </a:lnTo>
                  <a:cubicBezTo>
                    <a:pt x="872" y="1680"/>
                    <a:pt x="854" y="1651"/>
                    <a:pt x="837" y="1623"/>
                  </a:cubicBezTo>
                  <a:close/>
                  <a:moveTo>
                    <a:pt x="889" y="1708"/>
                  </a:moveTo>
                  <a:cubicBezTo>
                    <a:pt x="911" y="1744"/>
                    <a:pt x="932" y="1780"/>
                    <a:pt x="954" y="1816"/>
                  </a:cubicBezTo>
                  <a:cubicBezTo>
                    <a:pt x="937" y="1781"/>
                    <a:pt x="919" y="1745"/>
                    <a:pt x="889" y="1708"/>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7"/>
            <p:cNvSpPr/>
            <p:nvPr/>
          </p:nvSpPr>
          <p:spPr>
            <a:xfrm>
              <a:off x="4387712" y="3125491"/>
              <a:ext cx="16328" cy="66085"/>
            </a:xfrm>
            <a:custGeom>
              <a:avLst/>
              <a:gdLst/>
              <a:ahLst/>
              <a:cxnLst/>
              <a:rect l="l" t="t" r="r" b="b"/>
              <a:pathLst>
                <a:path w="443" h="1793" extrusionOk="0">
                  <a:moveTo>
                    <a:pt x="409" y="1"/>
                  </a:moveTo>
                  <a:cubicBezTo>
                    <a:pt x="392" y="1"/>
                    <a:pt x="385" y="17"/>
                    <a:pt x="385" y="27"/>
                  </a:cubicBezTo>
                  <a:cubicBezTo>
                    <a:pt x="385" y="41"/>
                    <a:pt x="389" y="58"/>
                    <a:pt x="389" y="71"/>
                  </a:cubicBezTo>
                  <a:cubicBezTo>
                    <a:pt x="389" y="118"/>
                    <a:pt x="389" y="158"/>
                    <a:pt x="385" y="205"/>
                  </a:cubicBezTo>
                  <a:lnTo>
                    <a:pt x="385" y="201"/>
                  </a:lnTo>
                  <a:cubicBezTo>
                    <a:pt x="382" y="225"/>
                    <a:pt x="382" y="245"/>
                    <a:pt x="375" y="271"/>
                  </a:cubicBezTo>
                  <a:cubicBezTo>
                    <a:pt x="375" y="278"/>
                    <a:pt x="372" y="292"/>
                    <a:pt x="372" y="302"/>
                  </a:cubicBezTo>
                  <a:cubicBezTo>
                    <a:pt x="372" y="312"/>
                    <a:pt x="369" y="325"/>
                    <a:pt x="369" y="338"/>
                  </a:cubicBezTo>
                  <a:cubicBezTo>
                    <a:pt x="359" y="385"/>
                    <a:pt x="355" y="425"/>
                    <a:pt x="349" y="469"/>
                  </a:cubicBezTo>
                  <a:cubicBezTo>
                    <a:pt x="349" y="489"/>
                    <a:pt x="342" y="509"/>
                    <a:pt x="339" y="529"/>
                  </a:cubicBezTo>
                  <a:lnTo>
                    <a:pt x="302" y="720"/>
                  </a:lnTo>
                  <a:cubicBezTo>
                    <a:pt x="299" y="746"/>
                    <a:pt x="288" y="773"/>
                    <a:pt x="285" y="803"/>
                  </a:cubicBezTo>
                  <a:cubicBezTo>
                    <a:pt x="282" y="830"/>
                    <a:pt x="272" y="860"/>
                    <a:pt x="268" y="890"/>
                  </a:cubicBezTo>
                  <a:cubicBezTo>
                    <a:pt x="265" y="920"/>
                    <a:pt x="255" y="944"/>
                    <a:pt x="252" y="974"/>
                  </a:cubicBezTo>
                  <a:cubicBezTo>
                    <a:pt x="248" y="990"/>
                    <a:pt x="242" y="1010"/>
                    <a:pt x="238" y="1027"/>
                  </a:cubicBezTo>
                  <a:cubicBezTo>
                    <a:pt x="238" y="1037"/>
                    <a:pt x="235" y="1044"/>
                    <a:pt x="235" y="1054"/>
                  </a:cubicBezTo>
                  <a:cubicBezTo>
                    <a:pt x="232" y="1077"/>
                    <a:pt x="222" y="1104"/>
                    <a:pt x="218" y="1127"/>
                  </a:cubicBezTo>
                  <a:cubicBezTo>
                    <a:pt x="215" y="1147"/>
                    <a:pt x="205" y="1174"/>
                    <a:pt x="202" y="1198"/>
                  </a:cubicBezTo>
                  <a:cubicBezTo>
                    <a:pt x="198" y="1221"/>
                    <a:pt x="188" y="1241"/>
                    <a:pt x="185" y="1261"/>
                  </a:cubicBezTo>
                  <a:cubicBezTo>
                    <a:pt x="175" y="1291"/>
                    <a:pt x="168" y="1315"/>
                    <a:pt x="158" y="1345"/>
                  </a:cubicBezTo>
                  <a:cubicBezTo>
                    <a:pt x="155" y="1361"/>
                    <a:pt x="148" y="1378"/>
                    <a:pt x="141" y="1395"/>
                  </a:cubicBezTo>
                  <a:cubicBezTo>
                    <a:pt x="135" y="1415"/>
                    <a:pt x="131" y="1442"/>
                    <a:pt x="121" y="1462"/>
                  </a:cubicBezTo>
                  <a:cubicBezTo>
                    <a:pt x="115" y="1478"/>
                    <a:pt x="108" y="1499"/>
                    <a:pt x="101" y="1515"/>
                  </a:cubicBezTo>
                  <a:cubicBezTo>
                    <a:pt x="98" y="1532"/>
                    <a:pt x="88" y="1549"/>
                    <a:pt x="85" y="1565"/>
                  </a:cubicBezTo>
                  <a:cubicBezTo>
                    <a:pt x="71" y="1606"/>
                    <a:pt x="58" y="1639"/>
                    <a:pt x="48" y="1672"/>
                  </a:cubicBezTo>
                  <a:cubicBezTo>
                    <a:pt x="34" y="1713"/>
                    <a:pt x="18" y="1749"/>
                    <a:pt x="1" y="1793"/>
                  </a:cubicBezTo>
                  <a:cubicBezTo>
                    <a:pt x="18" y="1756"/>
                    <a:pt x="34" y="1723"/>
                    <a:pt x="51" y="1682"/>
                  </a:cubicBezTo>
                  <a:cubicBezTo>
                    <a:pt x="75" y="1629"/>
                    <a:pt x="101" y="1579"/>
                    <a:pt x="125" y="1525"/>
                  </a:cubicBezTo>
                  <a:cubicBezTo>
                    <a:pt x="138" y="1499"/>
                    <a:pt x="151" y="1475"/>
                    <a:pt x="158" y="1448"/>
                  </a:cubicBezTo>
                  <a:cubicBezTo>
                    <a:pt x="168" y="1432"/>
                    <a:pt x="175" y="1412"/>
                    <a:pt x="185" y="1392"/>
                  </a:cubicBezTo>
                  <a:cubicBezTo>
                    <a:pt x="188" y="1382"/>
                    <a:pt x="192" y="1375"/>
                    <a:pt x="195" y="1361"/>
                  </a:cubicBezTo>
                  <a:cubicBezTo>
                    <a:pt x="218" y="1311"/>
                    <a:pt x="235" y="1264"/>
                    <a:pt x="252" y="1214"/>
                  </a:cubicBezTo>
                  <a:cubicBezTo>
                    <a:pt x="252" y="1208"/>
                    <a:pt x="255" y="1204"/>
                    <a:pt x="255" y="1194"/>
                  </a:cubicBezTo>
                  <a:lnTo>
                    <a:pt x="268" y="1144"/>
                  </a:lnTo>
                  <a:cubicBezTo>
                    <a:pt x="275" y="1124"/>
                    <a:pt x="278" y="1107"/>
                    <a:pt x="285" y="1091"/>
                  </a:cubicBezTo>
                  <a:cubicBezTo>
                    <a:pt x="285" y="1081"/>
                    <a:pt x="288" y="1077"/>
                    <a:pt x="288" y="1071"/>
                  </a:cubicBezTo>
                  <a:cubicBezTo>
                    <a:pt x="295" y="1040"/>
                    <a:pt x="302" y="1014"/>
                    <a:pt x="309" y="987"/>
                  </a:cubicBezTo>
                  <a:cubicBezTo>
                    <a:pt x="312" y="960"/>
                    <a:pt x="322" y="937"/>
                    <a:pt x="325" y="910"/>
                  </a:cubicBezTo>
                  <a:lnTo>
                    <a:pt x="325" y="907"/>
                  </a:lnTo>
                  <a:cubicBezTo>
                    <a:pt x="329" y="877"/>
                    <a:pt x="339" y="853"/>
                    <a:pt x="342" y="823"/>
                  </a:cubicBezTo>
                  <a:cubicBezTo>
                    <a:pt x="345" y="793"/>
                    <a:pt x="355" y="763"/>
                    <a:pt x="359" y="736"/>
                  </a:cubicBezTo>
                  <a:cubicBezTo>
                    <a:pt x="359" y="726"/>
                    <a:pt x="362" y="723"/>
                    <a:pt x="362" y="713"/>
                  </a:cubicBezTo>
                  <a:cubicBezTo>
                    <a:pt x="369" y="696"/>
                    <a:pt x="369" y="679"/>
                    <a:pt x="372" y="663"/>
                  </a:cubicBezTo>
                  <a:cubicBezTo>
                    <a:pt x="379" y="626"/>
                    <a:pt x="389" y="592"/>
                    <a:pt x="392" y="556"/>
                  </a:cubicBezTo>
                  <a:cubicBezTo>
                    <a:pt x="395" y="539"/>
                    <a:pt x="395" y="522"/>
                    <a:pt x="402" y="506"/>
                  </a:cubicBezTo>
                  <a:cubicBezTo>
                    <a:pt x="406" y="462"/>
                    <a:pt x="412" y="422"/>
                    <a:pt x="419" y="378"/>
                  </a:cubicBezTo>
                  <a:cubicBezTo>
                    <a:pt x="422" y="345"/>
                    <a:pt x="426" y="318"/>
                    <a:pt x="429" y="288"/>
                  </a:cubicBezTo>
                  <a:cubicBezTo>
                    <a:pt x="436" y="241"/>
                    <a:pt x="442" y="201"/>
                    <a:pt x="442" y="154"/>
                  </a:cubicBezTo>
                  <a:cubicBezTo>
                    <a:pt x="442" y="111"/>
                    <a:pt x="442" y="68"/>
                    <a:pt x="439" y="24"/>
                  </a:cubicBezTo>
                  <a:cubicBezTo>
                    <a:pt x="439" y="7"/>
                    <a:pt x="426" y="1"/>
                    <a:pt x="40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7"/>
            <p:cNvSpPr/>
            <p:nvPr/>
          </p:nvSpPr>
          <p:spPr>
            <a:xfrm>
              <a:off x="4409421" y="3261051"/>
              <a:ext cx="78175" cy="39732"/>
            </a:xfrm>
            <a:custGeom>
              <a:avLst/>
              <a:gdLst/>
              <a:ahLst/>
              <a:cxnLst/>
              <a:rect l="l" t="t" r="r" b="b"/>
              <a:pathLst>
                <a:path w="2121" h="1078" extrusionOk="0">
                  <a:moveTo>
                    <a:pt x="2103" y="0"/>
                  </a:moveTo>
                  <a:cubicBezTo>
                    <a:pt x="2093" y="0"/>
                    <a:pt x="2087" y="7"/>
                    <a:pt x="2087" y="17"/>
                  </a:cubicBezTo>
                  <a:lnTo>
                    <a:pt x="2087" y="21"/>
                  </a:lnTo>
                  <a:lnTo>
                    <a:pt x="2087" y="27"/>
                  </a:lnTo>
                  <a:cubicBezTo>
                    <a:pt x="2080" y="44"/>
                    <a:pt x="2077" y="57"/>
                    <a:pt x="2073" y="71"/>
                  </a:cubicBezTo>
                  <a:cubicBezTo>
                    <a:pt x="2067" y="91"/>
                    <a:pt x="2057" y="117"/>
                    <a:pt x="2043" y="138"/>
                  </a:cubicBezTo>
                  <a:cubicBezTo>
                    <a:pt x="2040" y="148"/>
                    <a:pt x="2030" y="158"/>
                    <a:pt x="2027" y="164"/>
                  </a:cubicBezTo>
                  <a:cubicBezTo>
                    <a:pt x="2013" y="188"/>
                    <a:pt x="2003" y="204"/>
                    <a:pt x="1986" y="224"/>
                  </a:cubicBezTo>
                  <a:cubicBezTo>
                    <a:pt x="1976" y="238"/>
                    <a:pt x="1966" y="245"/>
                    <a:pt x="1956" y="258"/>
                  </a:cubicBezTo>
                  <a:cubicBezTo>
                    <a:pt x="1936" y="278"/>
                    <a:pt x="1916" y="305"/>
                    <a:pt x="1889" y="325"/>
                  </a:cubicBezTo>
                  <a:cubicBezTo>
                    <a:pt x="1876" y="335"/>
                    <a:pt x="1866" y="345"/>
                    <a:pt x="1853" y="358"/>
                  </a:cubicBezTo>
                  <a:cubicBezTo>
                    <a:pt x="1839" y="372"/>
                    <a:pt x="1826" y="378"/>
                    <a:pt x="1816" y="392"/>
                  </a:cubicBezTo>
                  <a:cubicBezTo>
                    <a:pt x="1786" y="418"/>
                    <a:pt x="1759" y="438"/>
                    <a:pt x="1736" y="458"/>
                  </a:cubicBezTo>
                  <a:cubicBezTo>
                    <a:pt x="1716" y="475"/>
                    <a:pt x="1689" y="495"/>
                    <a:pt x="1669" y="512"/>
                  </a:cubicBezTo>
                  <a:lnTo>
                    <a:pt x="1605" y="562"/>
                  </a:lnTo>
                  <a:cubicBezTo>
                    <a:pt x="1582" y="586"/>
                    <a:pt x="1552" y="606"/>
                    <a:pt x="1525" y="626"/>
                  </a:cubicBezTo>
                  <a:cubicBezTo>
                    <a:pt x="1505" y="642"/>
                    <a:pt x="1485" y="656"/>
                    <a:pt x="1458" y="672"/>
                  </a:cubicBezTo>
                  <a:cubicBezTo>
                    <a:pt x="1441" y="679"/>
                    <a:pt x="1425" y="693"/>
                    <a:pt x="1408" y="703"/>
                  </a:cubicBezTo>
                  <a:cubicBezTo>
                    <a:pt x="1398" y="709"/>
                    <a:pt x="1385" y="713"/>
                    <a:pt x="1371" y="723"/>
                  </a:cubicBezTo>
                  <a:cubicBezTo>
                    <a:pt x="1341" y="739"/>
                    <a:pt x="1314" y="756"/>
                    <a:pt x="1281" y="773"/>
                  </a:cubicBezTo>
                  <a:cubicBezTo>
                    <a:pt x="1268" y="776"/>
                    <a:pt x="1258" y="786"/>
                    <a:pt x="1248" y="789"/>
                  </a:cubicBezTo>
                  <a:cubicBezTo>
                    <a:pt x="1237" y="793"/>
                    <a:pt x="1224" y="796"/>
                    <a:pt x="1217" y="803"/>
                  </a:cubicBezTo>
                  <a:cubicBezTo>
                    <a:pt x="1201" y="806"/>
                    <a:pt x="1187" y="813"/>
                    <a:pt x="1171" y="820"/>
                  </a:cubicBezTo>
                  <a:cubicBezTo>
                    <a:pt x="1164" y="823"/>
                    <a:pt x="1151" y="826"/>
                    <a:pt x="1141" y="830"/>
                  </a:cubicBezTo>
                  <a:cubicBezTo>
                    <a:pt x="1124" y="836"/>
                    <a:pt x="1114" y="843"/>
                    <a:pt x="1097" y="846"/>
                  </a:cubicBezTo>
                  <a:cubicBezTo>
                    <a:pt x="1087" y="846"/>
                    <a:pt x="1074" y="853"/>
                    <a:pt x="1067" y="856"/>
                  </a:cubicBezTo>
                  <a:lnTo>
                    <a:pt x="990" y="880"/>
                  </a:lnTo>
                  <a:cubicBezTo>
                    <a:pt x="967" y="890"/>
                    <a:pt x="940" y="896"/>
                    <a:pt x="913" y="907"/>
                  </a:cubicBezTo>
                  <a:lnTo>
                    <a:pt x="823" y="930"/>
                  </a:lnTo>
                  <a:cubicBezTo>
                    <a:pt x="766" y="943"/>
                    <a:pt x="706" y="960"/>
                    <a:pt x="649" y="973"/>
                  </a:cubicBezTo>
                  <a:cubicBezTo>
                    <a:pt x="586" y="990"/>
                    <a:pt x="529" y="1000"/>
                    <a:pt x="465" y="1014"/>
                  </a:cubicBezTo>
                  <a:cubicBezTo>
                    <a:pt x="435" y="1024"/>
                    <a:pt x="402" y="1027"/>
                    <a:pt x="372" y="1037"/>
                  </a:cubicBezTo>
                  <a:cubicBezTo>
                    <a:pt x="353" y="1039"/>
                    <a:pt x="335" y="1043"/>
                    <a:pt x="315" y="1048"/>
                  </a:cubicBezTo>
                  <a:lnTo>
                    <a:pt x="315" y="1048"/>
                  </a:lnTo>
                  <a:cubicBezTo>
                    <a:pt x="325" y="1046"/>
                    <a:pt x="336" y="1045"/>
                    <a:pt x="345" y="1044"/>
                  </a:cubicBezTo>
                  <a:cubicBezTo>
                    <a:pt x="372" y="1040"/>
                    <a:pt x="398" y="1037"/>
                    <a:pt x="428" y="1030"/>
                  </a:cubicBezTo>
                  <a:cubicBezTo>
                    <a:pt x="485" y="1020"/>
                    <a:pt x="545" y="1010"/>
                    <a:pt x="602" y="1003"/>
                  </a:cubicBezTo>
                  <a:cubicBezTo>
                    <a:pt x="662" y="993"/>
                    <a:pt x="723" y="987"/>
                    <a:pt x="783" y="973"/>
                  </a:cubicBezTo>
                  <a:cubicBezTo>
                    <a:pt x="813" y="970"/>
                    <a:pt x="846" y="963"/>
                    <a:pt x="873" y="957"/>
                  </a:cubicBezTo>
                  <a:cubicBezTo>
                    <a:pt x="903" y="953"/>
                    <a:pt x="937" y="943"/>
                    <a:pt x="967" y="937"/>
                  </a:cubicBezTo>
                  <a:cubicBezTo>
                    <a:pt x="980" y="937"/>
                    <a:pt x="990" y="930"/>
                    <a:pt x="1003" y="927"/>
                  </a:cubicBezTo>
                  <a:cubicBezTo>
                    <a:pt x="1020" y="920"/>
                    <a:pt x="1040" y="913"/>
                    <a:pt x="1057" y="910"/>
                  </a:cubicBezTo>
                  <a:cubicBezTo>
                    <a:pt x="1090" y="903"/>
                    <a:pt x="1120" y="890"/>
                    <a:pt x="1151" y="880"/>
                  </a:cubicBezTo>
                  <a:cubicBezTo>
                    <a:pt x="1177" y="870"/>
                    <a:pt x="1204" y="860"/>
                    <a:pt x="1234" y="846"/>
                  </a:cubicBezTo>
                  <a:cubicBezTo>
                    <a:pt x="1248" y="843"/>
                    <a:pt x="1258" y="836"/>
                    <a:pt x="1271" y="830"/>
                  </a:cubicBezTo>
                  <a:cubicBezTo>
                    <a:pt x="1284" y="826"/>
                    <a:pt x="1298" y="820"/>
                    <a:pt x="1308" y="813"/>
                  </a:cubicBezTo>
                  <a:cubicBezTo>
                    <a:pt x="1338" y="803"/>
                    <a:pt x="1365" y="789"/>
                    <a:pt x="1391" y="773"/>
                  </a:cubicBezTo>
                  <a:cubicBezTo>
                    <a:pt x="1405" y="763"/>
                    <a:pt x="1418" y="759"/>
                    <a:pt x="1431" y="753"/>
                  </a:cubicBezTo>
                  <a:cubicBezTo>
                    <a:pt x="1445" y="743"/>
                    <a:pt x="1465" y="729"/>
                    <a:pt x="1482" y="723"/>
                  </a:cubicBezTo>
                  <a:cubicBezTo>
                    <a:pt x="1528" y="693"/>
                    <a:pt x="1582" y="659"/>
                    <a:pt x="1625" y="626"/>
                  </a:cubicBezTo>
                  <a:cubicBezTo>
                    <a:pt x="1639" y="612"/>
                    <a:pt x="1652" y="606"/>
                    <a:pt x="1665" y="596"/>
                  </a:cubicBezTo>
                  <a:cubicBezTo>
                    <a:pt x="1682" y="589"/>
                    <a:pt x="1692" y="576"/>
                    <a:pt x="1706" y="569"/>
                  </a:cubicBezTo>
                  <a:cubicBezTo>
                    <a:pt x="1732" y="552"/>
                    <a:pt x="1752" y="535"/>
                    <a:pt x="1776" y="512"/>
                  </a:cubicBezTo>
                  <a:cubicBezTo>
                    <a:pt x="1799" y="495"/>
                    <a:pt x="1823" y="475"/>
                    <a:pt x="1843" y="455"/>
                  </a:cubicBezTo>
                  <a:lnTo>
                    <a:pt x="1873" y="425"/>
                  </a:lnTo>
                  <a:cubicBezTo>
                    <a:pt x="1886" y="418"/>
                    <a:pt x="1893" y="405"/>
                    <a:pt x="1906" y="392"/>
                  </a:cubicBezTo>
                  <a:cubicBezTo>
                    <a:pt x="1920" y="378"/>
                    <a:pt x="1933" y="368"/>
                    <a:pt x="1940" y="355"/>
                  </a:cubicBezTo>
                  <a:cubicBezTo>
                    <a:pt x="1946" y="341"/>
                    <a:pt x="1960" y="328"/>
                    <a:pt x="1970" y="318"/>
                  </a:cubicBezTo>
                  <a:cubicBezTo>
                    <a:pt x="1973" y="311"/>
                    <a:pt x="1976" y="305"/>
                    <a:pt x="1983" y="301"/>
                  </a:cubicBezTo>
                  <a:cubicBezTo>
                    <a:pt x="1990" y="291"/>
                    <a:pt x="1993" y="288"/>
                    <a:pt x="2000" y="278"/>
                  </a:cubicBezTo>
                  <a:lnTo>
                    <a:pt x="2023" y="241"/>
                  </a:lnTo>
                  <a:cubicBezTo>
                    <a:pt x="2033" y="234"/>
                    <a:pt x="2037" y="224"/>
                    <a:pt x="2040" y="218"/>
                  </a:cubicBezTo>
                  <a:cubicBezTo>
                    <a:pt x="2050" y="204"/>
                    <a:pt x="2057" y="191"/>
                    <a:pt x="2067" y="174"/>
                  </a:cubicBezTo>
                  <a:cubicBezTo>
                    <a:pt x="2077" y="151"/>
                    <a:pt x="2090" y="124"/>
                    <a:pt x="2100" y="94"/>
                  </a:cubicBezTo>
                  <a:cubicBezTo>
                    <a:pt x="2103" y="77"/>
                    <a:pt x="2107" y="67"/>
                    <a:pt x="2110" y="51"/>
                  </a:cubicBezTo>
                  <a:cubicBezTo>
                    <a:pt x="2117" y="41"/>
                    <a:pt x="2120" y="27"/>
                    <a:pt x="2120" y="17"/>
                  </a:cubicBezTo>
                  <a:cubicBezTo>
                    <a:pt x="2120" y="7"/>
                    <a:pt x="2110" y="0"/>
                    <a:pt x="2103" y="0"/>
                  </a:cubicBezTo>
                  <a:close/>
                  <a:moveTo>
                    <a:pt x="315" y="1048"/>
                  </a:moveTo>
                  <a:cubicBezTo>
                    <a:pt x="305" y="1049"/>
                    <a:pt x="296" y="1050"/>
                    <a:pt x="288" y="1054"/>
                  </a:cubicBezTo>
                  <a:cubicBezTo>
                    <a:pt x="297" y="1052"/>
                    <a:pt x="306" y="1050"/>
                    <a:pt x="315" y="1048"/>
                  </a:cubicBezTo>
                  <a:close/>
                  <a:moveTo>
                    <a:pt x="288" y="1054"/>
                  </a:moveTo>
                  <a:cubicBezTo>
                    <a:pt x="275" y="1054"/>
                    <a:pt x="268" y="1054"/>
                    <a:pt x="256" y="1057"/>
                  </a:cubicBezTo>
                  <a:lnTo>
                    <a:pt x="256" y="1057"/>
                  </a:lnTo>
                  <a:cubicBezTo>
                    <a:pt x="267" y="1056"/>
                    <a:pt x="278" y="1055"/>
                    <a:pt x="288" y="1054"/>
                  </a:cubicBezTo>
                  <a:close/>
                  <a:moveTo>
                    <a:pt x="256" y="1057"/>
                  </a:moveTo>
                  <a:cubicBezTo>
                    <a:pt x="254" y="1057"/>
                    <a:pt x="252" y="1057"/>
                    <a:pt x="251" y="1057"/>
                  </a:cubicBezTo>
                  <a:lnTo>
                    <a:pt x="251" y="1057"/>
                  </a:lnTo>
                  <a:cubicBezTo>
                    <a:pt x="252" y="1057"/>
                    <a:pt x="253" y="1057"/>
                    <a:pt x="255" y="1057"/>
                  </a:cubicBezTo>
                  <a:cubicBezTo>
                    <a:pt x="255" y="1057"/>
                    <a:pt x="255" y="1057"/>
                    <a:pt x="256" y="1057"/>
                  </a:cubicBezTo>
                  <a:close/>
                  <a:moveTo>
                    <a:pt x="251" y="1057"/>
                  </a:moveTo>
                  <a:lnTo>
                    <a:pt x="251" y="1057"/>
                  </a:lnTo>
                  <a:cubicBezTo>
                    <a:pt x="225" y="1057"/>
                    <a:pt x="196" y="1060"/>
                    <a:pt x="168" y="1060"/>
                  </a:cubicBezTo>
                  <a:cubicBezTo>
                    <a:pt x="134" y="1060"/>
                    <a:pt x="101" y="1064"/>
                    <a:pt x="71" y="1064"/>
                  </a:cubicBezTo>
                  <a:cubicBezTo>
                    <a:pt x="59" y="1070"/>
                    <a:pt x="46" y="1073"/>
                    <a:pt x="32" y="1075"/>
                  </a:cubicBezTo>
                  <a:lnTo>
                    <a:pt x="32" y="1075"/>
                  </a:lnTo>
                  <a:cubicBezTo>
                    <a:pt x="76" y="1072"/>
                    <a:pt x="121" y="1069"/>
                    <a:pt x="161" y="1064"/>
                  </a:cubicBezTo>
                  <a:cubicBezTo>
                    <a:pt x="178" y="1064"/>
                    <a:pt x="198" y="1060"/>
                    <a:pt x="214" y="1060"/>
                  </a:cubicBezTo>
                  <a:cubicBezTo>
                    <a:pt x="226" y="1059"/>
                    <a:pt x="238" y="1058"/>
                    <a:pt x="251" y="1057"/>
                  </a:cubicBezTo>
                  <a:close/>
                  <a:moveTo>
                    <a:pt x="32" y="1075"/>
                  </a:moveTo>
                  <a:lnTo>
                    <a:pt x="32" y="1075"/>
                  </a:lnTo>
                  <a:cubicBezTo>
                    <a:pt x="21" y="1076"/>
                    <a:pt x="11" y="1076"/>
                    <a:pt x="0" y="1077"/>
                  </a:cubicBezTo>
                  <a:cubicBezTo>
                    <a:pt x="12" y="1077"/>
                    <a:pt x="22" y="1076"/>
                    <a:pt x="32" y="1075"/>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7"/>
            <p:cNvSpPr/>
            <p:nvPr/>
          </p:nvSpPr>
          <p:spPr>
            <a:xfrm>
              <a:off x="4349160" y="3301704"/>
              <a:ext cx="55876" cy="10726"/>
            </a:xfrm>
            <a:custGeom>
              <a:avLst/>
              <a:gdLst/>
              <a:ahLst/>
              <a:cxnLst/>
              <a:rect l="l" t="t" r="r" b="b"/>
              <a:pathLst>
                <a:path w="1516" h="291" extrusionOk="0">
                  <a:moveTo>
                    <a:pt x="1512" y="1"/>
                  </a:moveTo>
                  <a:cubicBezTo>
                    <a:pt x="1502" y="4"/>
                    <a:pt x="1498" y="4"/>
                    <a:pt x="1492" y="4"/>
                  </a:cubicBezTo>
                  <a:cubicBezTo>
                    <a:pt x="1485" y="4"/>
                    <a:pt x="1475" y="7"/>
                    <a:pt x="1468" y="7"/>
                  </a:cubicBezTo>
                  <a:cubicBezTo>
                    <a:pt x="1452" y="11"/>
                    <a:pt x="1435" y="11"/>
                    <a:pt x="1418" y="14"/>
                  </a:cubicBezTo>
                  <a:cubicBezTo>
                    <a:pt x="1361" y="28"/>
                    <a:pt x="1301" y="38"/>
                    <a:pt x="1244" y="48"/>
                  </a:cubicBezTo>
                  <a:cubicBezTo>
                    <a:pt x="1184" y="61"/>
                    <a:pt x="1131" y="71"/>
                    <a:pt x="1070" y="84"/>
                  </a:cubicBezTo>
                  <a:cubicBezTo>
                    <a:pt x="1020" y="91"/>
                    <a:pt x="977" y="101"/>
                    <a:pt x="930" y="108"/>
                  </a:cubicBezTo>
                  <a:cubicBezTo>
                    <a:pt x="876" y="121"/>
                    <a:pt x="826" y="128"/>
                    <a:pt x="769" y="138"/>
                  </a:cubicBezTo>
                  <a:cubicBezTo>
                    <a:pt x="703" y="148"/>
                    <a:pt x="636" y="165"/>
                    <a:pt x="569" y="178"/>
                  </a:cubicBezTo>
                  <a:cubicBezTo>
                    <a:pt x="542" y="181"/>
                    <a:pt x="515" y="191"/>
                    <a:pt x="485" y="195"/>
                  </a:cubicBezTo>
                  <a:cubicBezTo>
                    <a:pt x="459" y="198"/>
                    <a:pt x="428" y="208"/>
                    <a:pt x="398" y="211"/>
                  </a:cubicBezTo>
                  <a:cubicBezTo>
                    <a:pt x="378" y="211"/>
                    <a:pt x="358" y="215"/>
                    <a:pt x="335" y="221"/>
                  </a:cubicBezTo>
                  <a:cubicBezTo>
                    <a:pt x="325" y="221"/>
                    <a:pt x="315" y="225"/>
                    <a:pt x="308" y="225"/>
                  </a:cubicBezTo>
                  <a:cubicBezTo>
                    <a:pt x="291" y="228"/>
                    <a:pt x="275" y="231"/>
                    <a:pt x="258" y="231"/>
                  </a:cubicBezTo>
                  <a:lnTo>
                    <a:pt x="248" y="231"/>
                  </a:lnTo>
                  <a:cubicBezTo>
                    <a:pt x="235" y="231"/>
                    <a:pt x="228" y="228"/>
                    <a:pt x="214" y="228"/>
                  </a:cubicBezTo>
                  <a:cubicBezTo>
                    <a:pt x="208" y="228"/>
                    <a:pt x="198" y="225"/>
                    <a:pt x="191" y="225"/>
                  </a:cubicBezTo>
                  <a:cubicBezTo>
                    <a:pt x="178" y="225"/>
                    <a:pt x="168" y="225"/>
                    <a:pt x="158" y="221"/>
                  </a:cubicBezTo>
                  <a:cubicBezTo>
                    <a:pt x="131" y="215"/>
                    <a:pt x="101" y="208"/>
                    <a:pt x="77" y="205"/>
                  </a:cubicBezTo>
                  <a:lnTo>
                    <a:pt x="81" y="205"/>
                  </a:lnTo>
                  <a:cubicBezTo>
                    <a:pt x="74" y="205"/>
                    <a:pt x="61" y="198"/>
                    <a:pt x="51" y="198"/>
                  </a:cubicBezTo>
                  <a:lnTo>
                    <a:pt x="57" y="198"/>
                  </a:lnTo>
                  <a:cubicBezTo>
                    <a:pt x="47" y="198"/>
                    <a:pt x="44" y="195"/>
                    <a:pt x="41" y="195"/>
                  </a:cubicBezTo>
                  <a:lnTo>
                    <a:pt x="34" y="195"/>
                  </a:lnTo>
                  <a:cubicBezTo>
                    <a:pt x="31" y="191"/>
                    <a:pt x="27" y="191"/>
                    <a:pt x="17" y="191"/>
                  </a:cubicBezTo>
                  <a:cubicBezTo>
                    <a:pt x="10" y="191"/>
                    <a:pt x="0" y="201"/>
                    <a:pt x="0" y="208"/>
                  </a:cubicBezTo>
                  <a:lnTo>
                    <a:pt x="0" y="211"/>
                  </a:lnTo>
                  <a:cubicBezTo>
                    <a:pt x="0" y="221"/>
                    <a:pt x="7" y="228"/>
                    <a:pt x="14" y="231"/>
                  </a:cubicBezTo>
                  <a:cubicBezTo>
                    <a:pt x="34" y="245"/>
                    <a:pt x="51" y="245"/>
                    <a:pt x="74" y="252"/>
                  </a:cubicBezTo>
                  <a:cubicBezTo>
                    <a:pt x="97" y="255"/>
                    <a:pt x="128" y="258"/>
                    <a:pt x="151" y="268"/>
                  </a:cubicBezTo>
                  <a:lnTo>
                    <a:pt x="201" y="278"/>
                  </a:lnTo>
                  <a:cubicBezTo>
                    <a:pt x="214" y="278"/>
                    <a:pt x="224" y="285"/>
                    <a:pt x="235" y="288"/>
                  </a:cubicBezTo>
                  <a:cubicBezTo>
                    <a:pt x="238" y="289"/>
                    <a:pt x="242" y="290"/>
                    <a:pt x="245" y="290"/>
                  </a:cubicBezTo>
                  <a:cubicBezTo>
                    <a:pt x="253" y="290"/>
                    <a:pt x="261" y="287"/>
                    <a:pt x="268" y="278"/>
                  </a:cubicBezTo>
                  <a:lnTo>
                    <a:pt x="281" y="278"/>
                  </a:lnTo>
                  <a:lnTo>
                    <a:pt x="469" y="265"/>
                  </a:lnTo>
                  <a:lnTo>
                    <a:pt x="519" y="265"/>
                  </a:lnTo>
                  <a:cubicBezTo>
                    <a:pt x="539" y="262"/>
                    <a:pt x="562" y="262"/>
                    <a:pt x="582" y="258"/>
                  </a:cubicBezTo>
                  <a:cubicBezTo>
                    <a:pt x="602" y="258"/>
                    <a:pt x="619" y="255"/>
                    <a:pt x="636" y="252"/>
                  </a:cubicBezTo>
                  <a:cubicBezTo>
                    <a:pt x="656" y="252"/>
                    <a:pt x="672" y="245"/>
                    <a:pt x="696" y="242"/>
                  </a:cubicBezTo>
                  <a:lnTo>
                    <a:pt x="689" y="242"/>
                  </a:lnTo>
                  <a:cubicBezTo>
                    <a:pt x="753" y="228"/>
                    <a:pt x="813" y="218"/>
                    <a:pt x="873" y="205"/>
                  </a:cubicBezTo>
                  <a:cubicBezTo>
                    <a:pt x="933" y="191"/>
                    <a:pt x="997" y="175"/>
                    <a:pt x="1054" y="158"/>
                  </a:cubicBezTo>
                  <a:cubicBezTo>
                    <a:pt x="1124" y="138"/>
                    <a:pt x="1197" y="111"/>
                    <a:pt x="1264" y="88"/>
                  </a:cubicBezTo>
                  <a:lnTo>
                    <a:pt x="1475" y="11"/>
                  </a:lnTo>
                  <a:lnTo>
                    <a:pt x="1515"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7"/>
            <p:cNvSpPr/>
            <p:nvPr/>
          </p:nvSpPr>
          <p:spPr>
            <a:xfrm>
              <a:off x="4347944" y="3319101"/>
              <a:ext cx="39327" cy="7556"/>
            </a:xfrm>
            <a:custGeom>
              <a:avLst/>
              <a:gdLst/>
              <a:ahLst/>
              <a:cxnLst/>
              <a:rect l="l" t="t" r="r" b="b"/>
              <a:pathLst>
                <a:path w="1067" h="205" extrusionOk="0">
                  <a:moveTo>
                    <a:pt x="17" y="0"/>
                  </a:moveTo>
                  <a:cubicBezTo>
                    <a:pt x="13" y="0"/>
                    <a:pt x="3" y="4"/>
                    <a:pt x="0" y="7"/>
                  </a:cubicBezTo>
                  <a:lnTo>
                    <a:pt x="0" y="14"/>
                  </a:lnTo>
                  <a:cubicBezTo>
                    <a:pt x="3" y="17"/>
                    <a:pt x="10" y="20"/>
                    <a:pt x="17" y="20"/>
                  </a:cubicBezTo>
                  <a:cubicBezTo>
                    <a:pt x="27" y="24"/>
                    <a:pt x="33" y="24"/>
                    <a:pt x="43" y="30"/>
                  </a:cubicBezTo>
                  <a:cubicBezTo>
                    <a:pt x="50" y="34"/>
                    <a:pt x="64" y="34"/>
                    <a:pt x="70" y="37"/>
                  </a:cubicBezTo>
                  <a:cubicBezTo>
                    <a:pt x="87" y="40"/>
                    <a:pt x="110" y="47"/>
                    <a:pt x="130" y="54"/>
                  </a:cubicBezTo>
                  <a:cubicBezTo>
                    <a:pt x="161" y="64"/>
                    <a:pt x="184" y="70"/>
                    <a:pt x="214" y="80"/>
                  </a:cubicBezTo>
                  <a:cubicBezTo>
                    <a:pt x="247" y="90"/>
                    <a:pt x="281" y="101"/>
                    <a:pt x="314" y="114"/>
                  </a:cubicBezTo>
                  <a:cubicBezTo>
                    <a:pt x="348" y="121"/>
                    <a:pt x="378" y="134"/>
                    <a:pt x="411" y="141"/>
                  </a:cubicBezTo>
                  <a:cubicBezTo>
                    <a:pt x="492" y="164"/>
                    <a:pt x="568" y="184"/>
                    <a:pt x="652" y="187"/>
                  </a:cubicBezTo>
                  <a:cubicBezTo>
                    <a:pt x="685" y="191"/>
                    <a:pt x="719" y="191"/>
                    <a:pt x="752" y="191"/>
                  </a:cubicBezTo>
                  <a:lnTo>
                    <a:pt x="853" y="191"/>
                  </a:lnTo>
                  <a:cubicBezTo>
                    <a:pt x="913" y="191"/>
                    <a:pt x="970" y="197"/>
                    <a:pt x="1030" y="201"/>
                  </a:cubicBezTo>
                  <a:cubicBezTo>
                    <a:pt x="996" y="191"/>
                    <a:pt x="966" y="187"/>
                    <a:pt x="936" y="181"/>
                  </a:cubicBezTo>
                  <a:cubicBezTo>
                    <a:pt x="906" y="174"/>
                    <a:pt x="883" y="174"/>
                    <a:pt x="853" y="171"/>
                  </a:cubicBezTo>
                  <a:cubicBezTo>
                    <a:pt x="819" y="167"/>
                    <a:pt x="786" y="164"/>
                    <a:pt x="752" y="164"/>
                  </a:cubicBezTo>
                  <a:cubicBezTo>
                    <a:pt x="716" y="157"/>
                    <a:pt x="679" y="157"/>
                    <a:pt x="645" y="154"/>
                  </a:cubicBezTo>
                  <a:cubicBezTo>
                    <a:pt x="599" y="151"/>
                    <a:pt x="548" y="141"/>
                    <a:pt x="502" y="134"/>
                  </a:cubicBezTo>
                  <a:cubicBezTo>
                    <a:pt x="485" y="131"/>
                    <a:pt x="465" y="124"/>
                    <a:pt x="445" y="121"/>
                  </a:cubicBezTo>
                  <a:lnTo>
                    <a:pt x="395" y="107"/>
                  </a:lnTo>
                  <a:cubicBezTo>
                    <a:pt x="381" y="104"/>
                    <a:pt x="371" y="104"/>
                    <a:pt x="364" y="101"/>
                  </a:cubicBezTo>
                  <a:cubicBezTo>
                    <a:pt x="328" y="87"/>
                    <a:pt x="291" y="80"/>
                    <a:pt x="251" y="67"/>
                  </a:cubicBezTo>
                  <a:cubicBezTo>
                    <a:pt x="211" y="54"/>
                    <a:pt x="164" y="40"/>
                    <a:pt x="124" y="30"/>
                  </a:cubicBezTo>
                  <a:cubicBezTo>
                    <a:pt x="104" y="20"/>
                    <a:pt x="84" y="17"/>
                    <a:pt x="64" y="14"/>
                  </a:cubicBezTo>
                  <a:cubicBezTo>
                    <a:pt x="47" y="7"/>
                    <a:pt x="33" y="4"/>
                    <a:pt x="17" y="0"/>
                  </a:cubicBezTo>
                  <a:close/>
                  <a:moveTo>
                    <a:pt x="1030" y="201"/>
                  </a:moveTo>
                  <a:cubicBezTo>
                    <a:pt x="1043" y="201"/>
                    <a:pt x="1050" y="204"/>
                    <a:pt x="1067" y="204"/>
                  </a:cubicBezTo>
                  <a:cubicBezTo>
                    <a:pt x="1053" y="201"/>
                    <a:pt x="1043" y="201"/>
                    <a:pt x="1030" y="20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7"/>
            <p:cNvSpPr/>
            <p:nvPr/>
          </p:nvSpPr>
          <p:spPr>
            <a:xfrm>
              <a:off x="4404629" y="3334138"/>
              <a:ext cx="65090" cy="3833"/>
            </a:xfrm>
            <a:custGeom>
              <a:avLst/>
              <a:gdLst/>
              <a:ahLst/>
              <a:cxnLst/>
              <a:rect l="l" t="t" r="r" b="b"/>
              <a:pathLst>
                <a:path w="1766" h="104" extrusionOk="0">
                  <a:moveTo>
                    <a:pt x="1344" y="0"/>
                  </a:moveTo>
                  <a:cubicBezTo>
                    <a:pt x="1327" y="7"/>
                    <a:pt x="1304" y="7"/>
                    <a:pt x="1284" y="7"/>
                  </a:cubicBezTo>
                  <a:cubicBezTo>
                    <a:pt x="1271" y="7"/>
                    <a:pt x="1260" y="10"/>
                    <a:pt x="1247" y="10"/>
                  </a:cubicBezTo>
                  <a:cubicBezTo>
                    <a:pt x="1217" y="13"/>
                    <a:pt x="1184" y="17"/>
                    <a:pt x="1153" y="24"/>
                  </a:cubicBezTo>
                  <a:cubicBezTo>
                    <a:pt x="1143" y="24"/>
                    <a:pt x="1133" y="27"/>
                    <a:pt x="1120" y="27"/>
                  </a:cubicBezTo>
                  <a:cubicBezTo>
                    <a:pt x="1103" y="27"/>
                    <a:pt x="1093" y="30"/>
                    <a:pt x="1077" y="30"/>
                  </a:cubicBezTo>
                  <a:cubicBezTo>
                    <a:pt x="1043" y="34"/>
                    <a:pt x="1013" y="34"/>
                    <a:pt x="980" y="40"/>
                  </a:cubicBezTo>
                  <a:cubicBezTo>
                    <a:pt x="953" y="40"/>
                    <a:pt x="926" y="44"/>
                    <a:pt x="899" y="44"/>
                  </a:cubicBezTo>
                  <a:cubicBezTo>
                    <a:pt x="859" y="44"/>
                    <a:pt x="812" y="47"/>
                    <a:pt x="769" y="47"/>
                  </a:cubicBezTo>
                  <a:lnTo>
                    <a:pt x="716" y="47"/>
                  </a:lnTo>
                  <a:cubicBezTo>
                    <a:pt x="645" y="47"/>
                    <a:pt x="568" y="44"/>
                    <a:pt x="498" y="44"/>
                  </a:cubicBezTo>
                  <a:lnTo>
                    <a:pt x="428" y="44"/>
                  </a:lnTo>
                  <a:cubicBezTo>
                    <a:pt x="401" y="44"/>
                    <a:pt x="378" y="40"/>
                    <a:pt x="351" y="40"/>
                  </a:cubicBezTo>
                  <a:cubicBezTo>
                    <a:pt x="284" y="34"/>
                    <a:pt x="214" y="30"/>
                    <a:pt x="147" y="27"/>
                  </a:cubicBezTo>
                  <a:lnTo>
                    <a:pt x="47" y="13"/>
                  </a:lnTo>
                  <a:lnTo>
                    <a:pt x="27" y="13"/>
                  </a:lnTo>
                  <a:cubicBezTo>
                    <a:pt x="23" y="13"/>
                    <a:pt x="13" y="13"/>
                    <a:pt x="10" y="17"/>
                  </a:cubicBezTo>
                  <a:cubicBezTo>
                    <a:pt x="7" y="17"/>
                    <a:pt x="7" y="20"/>
                    <a:pt x="0" y="27"/>
                  </a:cubicBezTo>
                  <a:cubicBezTo>
                    <a:pt x="10" y="30"/>
                    <a:pt x="13" y="34"/>
                    <a:pt x="23" y="37"/>
                  </a:cubicBezTo>
                  <a:cubicBezTo>
                    <a:pt x="30" y="44"/>
                    <a:pt x="40" y="44"/>
                    <a:pt x="47" y="44"/>
                  </a:cubicBezTo>
                  <a:lnTo>
                    <a:pt x="43" y="44"/>
                  </a:lnTo>
                  <a:cubicBezTo>
                    <a:pt x="77" y="47"/>
                    <a:pt x="114" y="50"/>
                    <a:pt x="147" y="54"/>
                  </a:cubicBezTo>
                  <a:cubicBezTo>
                    <a:pt x="157" y="60"/>
                    <a:pt x="167" y="60"/>
                    <a:pt x="177" y="60"/>
                  </a:cubicBezTo>
                  <a:cubicBezTo>
                    <a:pt x="214" y="64"/>
                    <a:pt x="257" y="67"/>
                    <a:pt x="298" y="70"/>
                  </a:cubicBezTo>
                  <a:lnTo>
                    <a:pt x="448" y="84"/>
                  </a:lnTo>
                  <a:lnTo>
                    <a:pt x="685" y="97"/>
                  </a:lnTo>
                  <a:cubicBezTo>
                    <a:pt x="699" y="97"/>
                    <a:pt x="712" y="97"/>
                    <a:pt x="742" y="104"/>
                  </a:cubicBezTo>
                  <a:lnTo>
                    <a:pt x="980" y="104"/>
                  </a:lnTo>
                  <a:cubicBezTo>
                    <a:pt x="1000" y="104"/>
                    <a:pt x="1016" y="100"/>
                    <a:pt x="1036" y="100"/>
                  </a:cubicBezTo>
                  <a:cubicBezTo>
                    <a:pt x="1070" y="97"/>
                    <a:pt x="1110" y="97"/>
                    <a:pt x="1143" y="94"/>
                  </a:cubicBezTo>
                  <a:cubicBezTo>
                    <a:pt x="1153" y="94"/>
                    <a:pt x="1167" y="87"/>
                    <a:pt x="1180" y="87"/>
                  </a:cubicBezTo>
                  <a:cubicBezTo>
                    <a:pt x="1197" y="84"/>
                    <a:pt x="1214" y="84"/>
                    <a:pt x="1230" y="80"/>
                  </a:cubicBezTo>
                  <a:cubicBezTo>
                    <a:pt x="1254" y="77"/>
                    <a:pt x="1284" y="70"/>
                    <a:pt x="1311" y="67"/>
                  </a:cubicBezTo>
                  <a:cubicBezTo>
                    <a:pt x="1327" y="64"/>
                    <a:pt x="1337" y="60"/>
                    <a:pt x="1354" y="60"/>
                  </a:cubicBezTo>
                  <a:cubicBezTo>
                    <a:pt x="1371" y="60"/>
                    <a:pt x="1388" y="54"/>
                    <a:pt x="1404" y="54"/>
                  </a:cubicBezTo>
                  <a:cubicBezTo>
                    <a:pt x="1438" y="50"/>
                    <a:pt x="1468" y="50"/>
                    <a:pt x="1498" y="47"/>
                  </a:cubicBezTo>
                  <a:cubicBezTo>
                    <a:pt x="1528" y="44"/>
                    <a:pt x="1551" y="44"/>
                    <a:pt x="1581" y="40"/>
                  </a:cubicBezTo>
                  <a:lnTo>
                    <a:pt x="1668" y="27"/>
                  </a:lnTo>
                  <a:cubicBezTo>
                    <a:pt x="1698" y="20"/>
                    <a:pt x="1732" y="13"/>
                    <a:pt x="1765" y="3"/>
                  </a:cubicBezTo>
                  <a:lnTo>
                    <a:pt x="1765" y="3"/>
                  </a:lnTo>
                  <a:cubicBezTo>
                    <a:pt x="1729" y="10"/>
                    <a:pt x="1685" y="13"/>
                    <a:pt x="1648" y="17"/>
                  </a:cubicBezTo>
                  <a:lnTo>
                    <a:pt x="1581" y="17"/>
                  </a:lnTo>
                  <a:cubicBezTo>
                    <a:pt x="1565" y="17"/>
                    <a:pt x="1545" y="13"/>
                    <a:pt x="1528" y="13"/>
                  </a:cubicBezTo>
                  <a:cubicBezTo>
                    <a:pt x="1495" y="10"/>
                    <a:pt x="1464" y="7"/>
                    <a:pt x="1431" y="7"/>
                  </a:cubicBezTo>
                  <a:cubicBezTo>
                    <a:pt x="1418" y="0"/>
                    <a:pt x="1401" y="0"/>
                    <a:pt x="138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7"/>
            <p:cNvSpPr/>
            <p:nvPr/>
          </p:nvSpPr>
          <p:spPr>
            <a:xfrm>
              <a:off x="4321444" y="3322676"/>
              <a:ext cx="25542" cy="100474"/>
            </a:xfrm>
            <a:custGeom>
              <a:avLst/>
              <a:gdLst/>
              <a:ahLst/>
              <a:cxnLst/>
              <a:rect l="l" t="t" r="r" b="b"/>
              <a:pathLst>
                <a:path w="693" h="2726" extrusionOk="0">
                  <a:moveTo>
                    <a:pt x="16" y="1"/>
                  </a:moveTo>
                  <a:cubicBezTo>
                    <a:pt x="11" y="1"/>
                    <a:pt x="9" y="5"/>
                    <a:pt x="7" y="7"/>
                  </a:cubicBezTo>
                  <a:cubicBezTo>
                    <a:pt x="0" y="14"/>
                    <a:pt x="0" y="24"/>
                    <a:pt x="0" y="30"/>
                  </a:cubicBezTo>
                  <a:cubicBezTo>
                    <a:pt x="7" y="44"/>
                    <a:pt x="7" y="57"/>
                    <a:pt x="10" y="70"/>
                  </a:cubicBezTo>
                  <a:cubicBezTo>
                    <a:pt x="17" y="121"/>
                    <a:pt x="27" y="174"/>
                    <a:pt x="34" y="224"/>
                  </a:cubicBezTo>
                  <a:cubicBezTo>
                    <a:pt x="34" y="231"/>
                    <a:pt x="40" y="244"/>
                    <a:pt x="40" y="258"/>
                  </a:cubicBezTo>
                  <a:cubicBezTo>
                    <a:pt x="40" y="271"/>
                    <a:pt x="44" y="278"/>
                    <a:pt x="44" y="291"/>
                  </a:cubicBezTo>
                  <a:cubicBezTo>
                    <a:pt x="47" y="321"/>
                    <a:pt x="47" y="345"/>
                    <a:pt x="50" y="375"/>
                  </a:cubicBezTo>
                  <a:cubicBezTo>
                    <a:pt x="57" y="395"/>
                    <a:pt x="57" y="415"/>
                    <a:pt x="60" y="438"/>
                  </a:cubicBezTo>
                  <a:lnTo>
                    <a:pt x="74" y="562"/>
                  </a:lnTo>
                  <a:lnTo>
                    <a:pt x="84" y="689"/>
                  </a:lnTo>
                  <a:cubicBezTo>
                    <a:pt x="84" y="699"/>
                    <a:pt x="90" y="712"/>
                    <a:pt x="90" y="726"/>
                  </a:cubicBezTo>
                  <a:lnTo>
                    <a:pt x="90" y="739"/>
                  </a:lnTo>
                  <a:lnTo>
                    <a:pt x="90" y="742"/>
                  </a:lnTo>
                  <a:cubicBezTo>
                    <a:pt x="97" y="809"/>
                    <a:pt x="111" y="879"/>
                    <a:pt x="124" y="950"/>
                  </a:cubicBezTo>
                  <a:cubicBezTo>
                    <a:pt x="141" y="1040"/>
                    <a:pt x="151" y="1127"/>
                    <a:pt x="167" y="1214"/>
                  </a:cubicBezTo>
                  <a:lnTo>
                    <a:pt x="194" y="1364"/>
                  </a:lnTo>
                  <a:cubicBezTo>
                    <a:pt x="194" y="1374"/>
                    <a:pt x="197" y="1384"/>
                    <a:pt x="197" y="1394"/>
                  </a:cubicBezTo>
                  <a:cubicBezTo>
                    <a:pt x="197" y="1408"/>
                    <a:pt x="201" y="1424"/>
                    <a:pt x="207" y="1441"/>
                  </a:cubicBezTo>
                  <a:cubicBezTo>
                    <a:pt x="214" y="1475"/>
                    <a:pt x="218" y="1501"/>
                    <a:pt x="228" y="1535"/>
                  </a:cubicBezTo>
                  <a:cubicBezTo>
                    <a:pt x="238" y="1598"/>
                    <a:pt x="258" y="1662"/>
                    <a:pt x="274" y="1725"/>
                  </a:cubicBezTo>
                  <a:cubicBezTo>
                    <a:pt x="301" y="1849"/>
                    <a:pt x="341" y="1969"/>
                    <a:pt x="381" y="2093"/>
                  </a:cubicBezTo>
                  <a:cubicBezTo>
                    <a:pt x="395" y="2133"/>
                    <a:pt x="411" y="2177"/>
                    <a:pt x="428" y="2217"/>
                  </a:cubicBezTo>
                  <a:cubicBezTo>
                    <a:pt x="445" y="2260"/>
                    <a:pt x="465" y="2297"/>
                    <a:pt x="482" y="2334"/>
                  </a:cubicBezTo>
                  <a:cubicBezTo>
                    <a:pt x="502" y="2381"/>
                    <a:pt x="528" y="2431"/>
                    <a:pt x="552" y="2478"/>
                  </a:cubicBezTo>
                  <a:cubicBezTo>
                    <a:pt x="599" y="2558"/>
                    <a:pt x="645" y="2641"/>
                    <a:pt x="692" y="2725"/>
                  </a:cubicBezTo>
                  <a:cubicBezTo>
                    <a:pt x="645" y="2631"/>
                    <a:pt x="599" y="2534"/>
                    <a:pt x="565" y="2448"/>
                  </a:cubicBezTo>
                  <a:cubicBezTo>
                    <a:pt x="538" y="2394"/>
                    <a:pt x="515" y="2344"/>
                    <a:pt x="495" y="2287"/>
                  </a:cubicBezTo>
                  <a:cubicBezTo>
                    <a:pt x="472" y="2234"/>
                    <a:pt x="452" y="2180"/>
                    <a:pt x="435" y="2127"/>
                  </a:cubicBezTo>
                  <a:cubicBezTo>
                    <a:pt x="395" y="2000"/>
                    <a:pt x="361" y="1876"/>
                    <a:pt x="331" y="1745"/>
                  </a:cubicBezTo>
                  <a:cubicBezTo>
                    <a:pt x="314" y="1679"/>
                    <a:pt x="298" y="1615"/>
                    <a:pt x="284" y="1548"/>
                  </a:cubicBezTo>
                  <a:cubicBezTo>
                    <a:pt x="278" y="1515"/>
                    <a:pt x="271" y="1481"/>
                    <a:pt x="264" y="1448"/>
                  </a:cubicBezTo>
                  <a:cubicBezTo>
                    <a:pt x="264" y="1434"/>
                    <a:pt x="261" y="1418"/>
                    <a:pt x="258" y="1401"/>
                  </a:cubicBezTo>
                  <a:cubicBezTo>
                    <a:pt x="251" y="1391"/>
                    <a:pt x="251" y="1374"/>
                    <a:pt x="248" y="1361"/>
                  </a:cubicBezTo>
                  <a:cubicBezTo>
                    <a:pt x="241" y="1301"/>
                    <a:pt x="228" y="1241"/>
                    <a:pt x="218" y="1180"/>
                  </a:cubicBezTo>
                  <a:cubicBezTo>
                    <a:pt x="201" y="1093"/>
                    <a:pt x="191" y="1007"/>
                    <a:pt x="174" y="916"/>
                  </a:cubicBezTo>
                  <a:cubicBezTo>
                    <a:pt x="164" y="859"/>
                    <a:pt x="157" y="799"/>
                    <a:pt x="144" y="742"/>
                  </a:cubicBezTo>
                  <a:lnTo>
                    <a:pt x="144" y="739"/>
                  </a:lnTo>
                  <a:cubicBezTo>
                    <a:pt x="134" y="666"/>
                    <a:pt x="127" y="599"/>
                    <a:pt x="117" y="532"/>
                  </a:cubicBezTo>
                  <a:cubicBezTo>
                    <a:pt x="111" y="478"/>
                    <a:pt x="107" y="421"/>
                    <a:pt x="97" y="365"/>
                  </a:cubicBezTo>
                  <a:cubicBezTo>
                    <a:pt x="90" y="328"/>
                    <a:pt x="84" y="294"/>
                    <a:pt x="80" y="258"/>
                  </a:cubicBezTo>
                  <a:cubicBezTo>
                    <a:pt x="80" y="244"/>
                    <a:pt x="77" y="238"/>
                    <a:pt x="77" y="224"/>
                  </a:cubicBezTo>
                  <a:cubicBezTo>
                    <a:pt x="74" y="207"/>
                    <a:pt x="74" y="191"/>
                    <a:pt x="67" y="174"/>
                  </a:cubicBezTo>
                  <a:cubicBezTo>
                    <a:pt x="60" y="141"/>
                    <a:pt x="57" y="104"/>
                    <a:pt x="47" y="64"/>
                  </a:cubicBezTo>
                  <a:cubicBezTo>
                    <a:pt x="47" y="57"/>
                    <a:pt x="44" y="44"/>
                    <a:pt x="44" y="30"/>
                  </a:cubicBezTo>
                  <a:cubicBezTo>
                    <a:pt x="40" y="24"/>
                    <a:pt x="40" y="14"/>
                    <a:pt x="34" y="10"/>
                  </a:cubicBezTo>
                  <a:cubicBezTo>
                    <a:pt x="30" y="7"/>
                    <a:pt x="27" y="4"/>
                    <a:pt x="24" y="4"/>
                  </a:cubicBezTo>
                  <a:cubicBezTo>
                    <a:pt x="20" y="1"/>
                    <a:pt x="18" y="1"/>
                    <a:pt x="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7"/>
            <p:cNvSpPr/>
            <p:nvPr/>
          </p:nvSpPr>
          <p:spPr>
            <a:xfrm>
              <a:off x="4326973" y="3318437"/>
              <a:ext cx="34277" cy="73494"/>
            </a:xfrm>
            <a:custGeom>
              <a:avLst/>
              <a:gdLst/>
              <a:ahLst/>
              <a:cxnLst/>
              <a:rect l="l" t="t" r="r" b="b"/>
              <a:pathLst>
                <a:path w="930" h="1994" extrusionOk="0">
                  <a:moveTo>
                    <a:pt x="28" y="0"/>
                  </a:moveTo>
                  <a:cubicBezTo>
                    <a:pt x="25" y="0"/>
                    <a:pt x="21" y="1"/>
                    <a:pt x="17" y="1"/>
                  </a:cubicBezTo>
                  <a:cubicBezTo>
                    <a:pt x="7" y="5"/>
                    <a:pt x="1" y="18"/>
                    <a:pt x="1" y="25"/>
                  </a:cubicBezTo>
                  <a:cubicBezTo>
                    <a:pt x="1" y="32"/>
                    <a:pt x="7" y="35"/>
                    <a:pt x="7" y="38"/>
                  </a:cubicBezTo>
                  <a:cubicBezTo>
                    <a:pt x="24" y="88"/>
                    <a:pt x="41" y="135"/>
                    <a:pt x="57" y="182"/>
                  </a:cubicBezTo>
                  <a:cubicBezTo>
                    <a:pt x="68" y="215"/>
                    <a:pt x="78" y="249"/>
                    <a:pt x="91" y="282"/>
                  </a:cubicBezTo>
                  <a:cubicBezTo>
                    <a:pt x="101" y="322"/>
                    <a:pt x="118" y="359"/>
                    <a:pt x="131" y="403"/>
                  </a:cubicBezTo>
                  <a:cubicBezTo>
                    <a:pt x="141" y="423"/>
                    <a:pt x="144" y="439"/>
                    <a:pt x="151" y="460"/>
                  </a:cubicBezTo>
                  <a:cubicBezTo>
                    <a:pt x="158" y="470"/>
                    <a:pt x="158" y="473"/>
                    <a:pt x="161" y="483"/>
                  </a:cubicBezTo>
                  <a:cubicBezTo>
                    <a:pt x="164" y="500"/>
                    <a:pt x="175" y="516"/>
                    <a:pt x="178" y="533"/>
                  </a:cubicBezTo>
                  <a:cubicBezTo>
                    <a:pt x="195" y="577"/>
                    <a:pt x="211" y="627"/>
                    <a:pt x="228" y="674"/>
                  </a:cubicBezTo>
                  <a:cubicBezTo>
                    <a:pt x="235" y="704"/>
                    <a:pt x="248" y="737"/>
                    <a:pt x="261" y="770"/>
                  </a:cubicBezTo>
                  <a:cubicBezTo>
                    <a:pt x="268" y="794"/>
                    <a:pt x="278" y="817"/>
                    <a:pt x="285" y="841"/>
                  </a:cubicBezTo>
                  <a:cubicBezTo>
                    <a:pt x="302" y="884"/>
                    <a:pt x="318" y="928"/>
                    <a:pt x="335" y="971"/>
                  </a:cubicBezTo>
                  <a:cubicBezTo>
                    <a:pt x="348" y="994"/>
                    <a:pt x="358" y="1021"/>
                    <a:pt x="368" y="1045"/>
                  </a:cubicBezTo>
                  <a:cubicBezTo>
                    <a:pt x="378" y="1071"/>
                    <a:pt x="385" y="1091"/>
                    <a:pt x="399" y="1118"/>
                  </a:cubicBezTo>
                  <a:cubicBezTo>
                    <a:pt x="402" y="1128"/>
                    <a:pt x="412" y="1138"/>
                    <a:pt x="415" y="1152"/>
                  </a:cubicBezTo>
                  <a:cubicBezTo>
                    <a:pt x="435" y="1188"/>
                    <a:pt x="452" y="1222"/>
                    <a:pt x="475" y="1259"/>
                  </a:cubicBezTo>
                  <a:cubicBezTo>
                    <a:pt x="492" y="1285"/>
                    <a:pt x="509" y="1312"/>
                    <a:pt x="526" y="1339"/>
                  </a:cubicBezTo>
                  <a:cubicBezTo>
                    <a:pt x="542" y="1369"/>
                    <a:pt x="559" y="1392"/>
                    <a:pt x="576" y="1422"/>
                  </a:cubicBezTo>
                  <a:cubicBezTo>
                    <a:pt x="616" y="1486"/>
                    <a:pt x="659" y="1553"/>
                    <a:pt x="699" y="1620"/>
                  </a:cubicBezTo>
                  <a:cubicBezTo>
                    <a:pt x="736" y="1677"/>
                    <a:pt x="776" y="1740"/>
                    <a:pt x="810" y="1797"/>
                  </a:cubicBezTo>
                  <a:cubicBezTo>
                    <a:pt x="826" y="1830"/>
                    <a:pt x="847" y="1860"/>
                    <a:pt x="863" y="1891"/>
                  </a:cubicBezTo>
                  <a:lnTo>
                    <a:pt x="927" y="1991"/>
                  </a:lnTo>
                  <a:cubicBezTo>
                    <a:pt x="893" y="1927"/>
                    <a:pt x="860" y="1860"/>
                    <a:pt x="816" y="1787"/>
                  </a:cubicBezTo>
                  <a:cubicBezTo>
                    <a:pt x="796" y="1737"/>
                    <a:pt x="770" y="1680"/>
                    <a:pt x="746" y="1630"/>
                  </a:cubicBezTo>
                  <a:lnTo>
                    <a:pt x="709" y="1556"/>
                  </a:lnTo>
                  <a:cubicBezTo>
                    <a:pt x="699" y="1536"/>
                    <a:pt x="693" y="1519"/>
                    <a:pt x="683" y="1503"/>
                  </a:cubicBezTo>
                  <a:cubicBezTo>
                    <a:pt x="646" y="1436"/>
                    <a:pt x="609" y="1362"/>
                    <a:pt x="569" y="1295"/>
                  </a:cubicBezTo>
                  <a:cubicBezTo>
                    <a:pt x="552" y="1272"/>
                    <a:pt x="536" y="1245"/>
                    <a:pt x="526" y="1218"/>
                  </a:cubicBezTo>
                  <a:cubicBezTo>
                    <a:pt x="509" y="1182"/>
                    <a:pt x="492" y="1145"/>
                    <a:pt x="469" y="1112"/>
                  </a:cubicBezTo>
                  <a:cubicBezTo>
                    <a:pt x="459" y="1088"/>
                    <a:pt x="445" y="1058"/>
                    <a:pt x="432" y="1031"/>
                  </a:cubicBezTo>
                  <a:cubicBezTo>
                    <a:pt x="419" y="1008"/>
                    <a:pt x="409" y="978"/>
                    <a:pt x="395" y="954"/>
                  </a:cubicBezTo>
                  <a:cubicBezTo>
                    <a:pt x="395" y="948"/>
                    <a:pt x="392" y="944"/>
                    <a:pt x="392" y="941"/>
                  </a:cubicBezTo>
                  <a:cubicBezTo>
                    <a:pt x="375" y="894"/>
                    <a:pt x="352" y="854"/>
                    <a:pt x="335" y="807"/>
                  </a:cubicBezTo>
                  <a:cubicBezTo>
                    <a:pt x="328" y="787"/>
                    <a:pt x="318" y="760"/>
                    <a:pt x="312" y="740"/>
                  </a:cubicBezTo>
                  <a:cubicBezTo>
                    <a:pt x="281" y="657"/>
                    <a:pt x="248" y="573"/>
                    <a:pt x="218" y="490"/>
                  </a:cubicBezTo>
                  <a:cubicBezTo>
                    <a:pt x="198" y="436"/>
                    <a:pt x="181" y="383"/>
                    <a:pt x="161" y="326"/>
                  </a:cubicBezTo>
                  <a:cubicBezTo>
                    <a:pt x="144" y="279"/>
                    <a:pt x="128" y="229"/>
                    <a:pt x="111" y="185"/>
                  </a:cubicBezTo>
                  <a:cubicBezTo>
                    <a:pt x="98" y="139"/>
                    <a:pt x="81" y="95"/>
                    <a:pt x="64" y="52"/>
                  </a:cubicBezTo>
                  <a:lnTo>
                    <a:pt x="64" y="55"/>
                  </a:lnTo>
                  <a:cubicBezTo>
                    <a:pt x="61" y="48"/>
                    <a:pt x="61" y="35"/>
                    <a:pt x="57" y="25"/>
                  </a:cubicBezTo>
                  <a:cubicBezTo>
                    <a:pt x="51" y="18"/>
                    <a:pt x="51" y="12"/>
                    <a:pt x="47" y="8"/>
                  </a:cubicBezTo>
                  <a:cubicBezTo>
                    <a:pt x="45" y="3"/>
                    <a:pt x="37" y="0"/>
                    <a:pt x="28" y="0"/>
                  </a:cubicBezTo>
                  <a:close/>
                  <a:moveTo>
                    <a:pt x="927" y="1991"/>
                  </a:moveTo>
                  <a:cubicBezTo>
                    <a:pt x="927" y="1991"/>
                    <a:pt x="927" y="1991"/>
                    <a:pt x="927" y="1991"/>
                  </a:cubicBezTo>
                  <a:lnTo>
                    <a:pt x="927" y="1991"/>
                  </a:lnTo>
                  <a:cubicBezTo>
                    <a:pt x="927" y="1992"/>
                    <a:pt x="928" y="1993"/>
                    <a:pt x="928" y="1993"/>
                  </a:cubicBezTo>
                  <a:cubicBezTo>
                    <a:pt x="928" y="1993"/>
                    <a:pt x="928" y="1992"/>
                    <a:pt x="927" y="1991"/>
                  </a:cubicBezTo>
                  <a:lnTo>
                    <a:pt x="927" y="1991"/>
                  </a:lnTo>
                  <a:cubicBezTo>
                    <a:pt x="928" y="1992"/>
                    <a:pt x="929" y="1992"/>
                    <a:pt x="929" y="1992"/>
                  </a:cubicBezTo>
                  <a:cubicBezTo>
                    <a:pt x="930" y="1992"/>
                    <a:pt x="929" y="1991"/>
                    <a:pt x="927" y="199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7"/>
            <p:cNvSpPr/>
            <p:nvPr/>
          </p:nvSpPr>
          <p:spPr>
            <a:xfrm>
              <a:off x="4369358" y="3406451"/>
              <a:ext cx="13600" cy="18281"/>
            </a:xfrm>
            <a:custGeom>
              <a:avLst/>
              <a:gdLst/>
              <a:ahLst/>
              <a:cxnLst/>
              <a:rect l="l" t="t" r="r" b="b"/>
              <a:pathLst>
                <a:path w="369" h="496" extrusionOk="0">
                  <a:moveTo>
                    <a:pt x="1" y="1"/>
                  </a:moveTo>
                  <a:cubicBezTo>
                    <a:pt x="4" y="17"/>
                    <a:pt x="7" y="37"/>
                    <a:pt x="18" y="54"/>
                  </a:cubicBezTo>
                  <a:lnTo>
                    <a:pt x="18" y="58"/>
                  </a:lnTo>
                  <a:cubicBezTo>
                    <a:pt x="24" y="64"/>
                    <a:pt x="31" y="78"/>
                    <a:pt x="38" y="88"/>
                  </a:cubicBezTo>
                  <a:cubicBezTo>
                    <a:pt x="48" y="98"/>
                    <a:pt x="58" y="114"/>
                    <a:pt x="71" y="131"/>
                  </a:cubicBezTo>
                  <a:lnTo>
                    <a:pt x="108" y="181"/>
                  </a:lnTo>
                  <a:cubicBezTo>
                    <a:pt x="114" y="191"/>
                    <a:pt x="121" y="195"/>
                    <a:pt x="128" y="205"/>
                  </a:cubicBezTo>
                  <a:cubicBezTo>
                    <a:pt x="145" y="228"/>
                    <a:pt x="165" y="255"/>
                    <a:pt x="185" y="278"/>
                  </a:cubicBezTo>
                  <a:cubicBezTo>
                    <a:pt x="221" y="325"/>
                    <a:pt x="262" y="372"/>
                    <a:pt x="302" y="419"/>
                  </a:cubicBezTo>
                  <a:cubicBezTo>
                    <a:pt x="322" y="445"/>
                    <a:pt x="345" y="472"/>
                    <a:pt x="369" y="496"/>
                  </a:cubicBezTo>
                  <a:cubicBezTo>
                    <a:pt x="332" y="439"/>
                    <a:pt x="288" y="385"/>
                    <a:pt x="252" y="322"/>
                  </a:cubicBezTo>
                  <a:cubicBezTo>
                    <a:pt x="231" y="288"/>
                    <a:pt x="205" y="258"/>
                    <a:pt x="185" y="225"/>
                  </a:cubicBezTo>
                  <a:cubicBezTo>
                    <a:pt x="171" y="205"/>
                    <a:pt x="158" y="188"/>
                    <a:pt x="148" y="171"/>
                  </a:cubicBezTo>
                  <a:cubicBezTo>
                    <a:pt x="124" y="138"/>
                    <a:pt x="101" y="108"/>
                    <a:pt x="81" y="74"/>
                  </a:cubicBezTo>
                  <a:cubicBezTo>
                    <a:pt x="71" y="61"/>
                    <a:pt x="64" y="51"/>
                    <a:pt x="51" y="37"/>
                  </a:cubicBezTo>
                  <a:lnTo>
                    <a:pt x="1"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7"/>
            <p:cNvSpPr/>
            <p:nvPr/>
          </p:nvSpPr>
          <p:spPr>
            <a:xfrm>
              <a:off x="4334860" y="3319948"/>
              <a:ext cx="57977" cy="61036"/>
            </a:xfrm>
            <a:custGeom>
              <a:avLst/>
              <a:gdLst/>
              <a:ahLst/>
              <a:cxnLst/>
              <a:rect l="l" t="t" r="r" b="b"/>
              <a:pathLst>
                <a:path w="1573" h="1656" extrusionOk="0">
                  <a:moveTo>
                    <a:pt x="1" y="1"/>
                  </a:moveTo>
                  <a:lnTo>
                    <a:pt x="1" y="1"/>
                  </a:lnTo>
                  <a:cubicBezTo>
                    <a:pt x="4" y="14"/>
                    <a:pt x="4" y="27"/>
                    <a:pt x="11" y="34"/>
                  </a:cubicBezTo>
                  <a:cubicBezTo>
                    <a:pt x="14" y="47"/>
                    <a:pt x="17" y="57"/>
                    <a:pt x="27" y="67"/>
                  </a:cubicBezTo>
                  <a:cubicBezTo>
                    <a:pt x="37" y="91"/>
                    <a:pt x="51" y="108"/>
                    <a:pt x="64" y="124"/>
                  </a:cubicBezTo>
                  <a:cubicBezTo>
                    <a:pt x="81" y="144"/>
                    <a:pt x="94" y="161"/>
                    <a:pt x="104" y="181"/>
                  </a:cubicBezTo>
                  <a:cubicBezTo>
                    <a:pt x="148" y="241"/>
                    <a:pt x="195" y="298"/>
                    <a:pt x="235" y="358"/>
                  </a:cubicBezTo>
                  <a:cubicBezTo>
                    <a:pt x="261" y="392"/>
                    <a:pt x="285" y="429"/>
                    <a:pt x="315" y="462"/>
                  </a:cubicBezTo>
                  <a:cubicBezTo>
                    <a:pt x="365" y="526"/>
                    <a:pt x="415" y="592"/>
                    <a:pt x="465" y="653"/>
                  </a:cubicBezTo>
                  <a:lnTo>
                    <a:pt x="516" y="716"/>
                  </a:lnTo>
                  <a:cubicBezTo>
                    <a:pt x="519" y="716"/>
                    <a:pt x="519" y="719"/>
                    <a:pt x="522" y="726"/>
                  </a:cubicBezTo>
                  <a:cubicBezTo>
                    <a:pt x="532" y="733"/>
                    <a:pt x="539" y="746"/>
                    <a:pt x="549" y="753"/>
                  </a:cubicBezTo>
                  <a:cubicBezTo>
                    <a:pt x="599" y="810"/>
                    <a:pt x="649" y="863"/>
                    <a:pt x="693" y="917"/>
                  </a:cubicBezTo>
                  <a:lnTo>
                    <a:pt x="706" y="930"/>
                  </a:lnTo>
                  <a:lnTo>
                    <a:pt x="746" y="967"/>
                  </a:lnTo>
                  <a:lnTo>
                    <a:pt x="833" y="1054"/>
                  </a:lnTo>
                  <a:cubicBezTo>
                    <a:pt x="873" y="1097"/>
                    <a:pt x="920" y="1137"/>
                    <a:pt x="960" y="1181"/>
                  </a:cubicBezTo>
                  <a:cubicBezTo>
                    <a:pt x="974" y="1188"/>
                    <a:pt x="984" y="1201"/>
                    <a:pt x="997" y="1211"/>
                  </a:cubicBezTo>
                  <a:cubicBezTo>
                    <a:pt x="1024" y="1238"/>
                    <a:pt x="1057" y="1268"/>
                    <a:pt x="1091" y="1295"/>
                  </a:cubicBezTo>
                  <a:cubicBezTo>
                    <a:pt x="1137" y="1328"/>
                    <a:pt x="1184" y="1361"/>
                    <a:pt x="1234" y="1388"/>
                  </a:cubicBezTo>
                  <a:cubicBezTo>
                    <a:pt x="1258" y="1405"/>
                    <a:pt x="1285" y="1418"/>
                    <a:pt x="1308" y="1435"/>
                  </a:cubicBezTo>
                  <a:cubicBezTo>
                    <a:pt x="1338" y="1452"/>
                    <a:pt x="1365" y="1472"/>
                    <a:pt x="1391" y="1488"/>
                  </a:cubicBezTo>
                  <a:cubicBezTo>
                    <a:pt x="1424" y="1511"/>
                    <a:pt x="1453" y="1534"/>
                    <a:pt x="1482" y="1559"/>
                  </a:cubicBezTo>
                  <a:lnTo>
                    <a:pt x="1482" y="1559"/>
                  </a:lnTo>
                  <a:cubicBezTo>
                    <a:pt x="1479" y="1556"/>
                    <a:pt x="1475" y="1552"/>
                    <a:pt x="1472" y="1549"/>
                  </a:cubicBezTo>
                  <a:cubicBezTo>
                    <a:pt x="1455" y="1529"/>
                    <a:pt x="1438" y="1512"/>
                    <a:pt x="1418" y="1495"/>
                  </a:cubicBezTo>
                  <a:cubicBezTo>
                    <a:pt x="1398" y="1478"/>
                    <a:pt x="1381" y="1465"/>
                    <a:pt x="1358" y="1448"/>
                  </a:cubicBezTo>
                  <a:cubicBezTo>
                    <a:pt x="1348" y="1438"/>
                    <a:pt x="1335" y="1432"/>
                    <a:pt x="1325" y="1422"/>
                  </a:cubicBezTo>
                  <a:lnTo>
                    <a:pt x="1315" y="1412"/>
                  </a:lnTo>
                  <a:lnTo>
                    <a:pt x="1264" y="1371"/>
                  </a:lnTo>
                  <a:cubicBezTo>
                    <a:pt x="1248" y="1361"/>
                    <a:pt x="1234" y="1351"/>
                    <a:pt x="1218" y="1338"/>
                  </a:cubicBezTo>
                  <a:cubicBezTo>
                    <a:pt x="1171" y="1305"/>
                    <a:pt x="1124" y="1271"/>
                    <a:pt x="1084" y="1234"/>
                  </a:cubicBezTo>
                  <a:lnTo>
                    <a:pt x="1084" y="1234"/>
                  </a:lnTo>
                  <a:lnTo>
                    <a:pt x="1087" y="1238"/>
                  </a:lnTo>
                  <a:cubicBezTo>
                    <a:pt x="1057" y="1211"/>
                    <a:pt x="1030" y="1184"/>
                    <a:pt x="1000" y="1154"/>
                  </a:cubicBezTo>
                  <a:cubicBezTo>
                    <a:pt x="957" y="1114"/>
                    <a:pt x="913" y="1071"/>
                    <a:pt x="870" y="1030"/>
                  </a:cubicBezTo>
                  <a:lnTo>
                    <a:pt x="729" y="887"/>
                  </a:lnTo>
                  <a:cubicBezTo>
                    <a:pt x="716" y="880"/>
                    <a:pt x="706" y="867"/>
                    <a:pt x="699" y="860"/>
                  </a:cubicBezTo>
                  <a:cubicBezTo>
                    <a:pt x="679" y="836"/>
                    <a:pt x="656" y="813"/>
                    <a:pt x="636" y="793"/>
                  </a:cubicBezTo>
                  <a:cubicBezTo>
                    <a:pt x="602" y="760"/>
                    <a:pt x="572" y="726"/>
                    <a:pt x="546" y="693"/>
                  </a:cubicBezTo>
                  <a:cubicBezTo>
                    <a:pt x="536" y="679"/>
                    <a:pt x="522" y="663"/>
                    <a:pt x="512" y="649"/>
                  </a:cubicBezTo>
                  <a:cubicBezTo>
                    <a:pt x="485" y="616"/>
                    <a:pt x="462" y="586"/>
                    <a:pt x="435" y="552"/>
                  </a:cubicBezTo>
                  <a:cubicBezTo>
                    <a:pt x="412" y="526"/>
                    <a:pt x="385" y="489"/>
                    <a:pt x="362" y="462"/>
                  </a:cubicBezTo>
                  <a:cubicBezTo>
                    <a:pt x="352" y="452"/>
                    <a:pt x="345" y="442"/>
                    <a:pt x="335" y="432"/>
                  </a:cubicBezTo>
                  <a:cubicBezTo>
                    <a:pt x="332" y="429"/>
                    <a:pt x="332" y="425"/>
                    <a:pt x="328" y="419"/>
                  </a:cubicBezTo>
                  <a:cubicBezTo>
                    <a:pt x="318" y="405"/>
                    <a:pt x="312" y="398"/>
                    <a:pt x="302" y="385"/>
                  </a:cubicBezTo>
                  <a:cubicBezTo>
                    <a:pt x="281" y="362"/>
                    <a:pt x="265" y="335"/>
                    <a:pt x="245" y="312"/>
                  </a:cubicBezTo>
                  <a:cubicBezTo>
                    <a:pt x="218" y="278"/>
                    <a:pt x="188" y="238"/>
                    <a:pt x="164" y="205"/>
                  </a:cubicBezTo>
                  <a:lnTo>
                    <a:pt x="128" y="154"/>
                  </a:lnTo>
                  <a:cubicBezTo>
                    <a:pt x="111" y="131"/>
                    <a:pt x="88" y="101"/>
                    <a:pt x="71" y="78"/>
                  </a:cubicBezTo>
                  <a:cubicBezTo>
                    <a:pt x="64" y="61"/>
                    <a:pt x="51" y="44"/>
                    <a:pt x="37" y="31"/>
                  </a:cubicBezTo>
                  <a:cubicBezTo>
                    <a:pt x="27" y="17"/>
                    <a:pt x="14" y="11"/>
                    <a:pt x="1" y="1"/>
                  </a:cubicBezTo>
                  <a:close/>
                  <a:moveTo>
                    <a:pt x="1482" y="1559"/>
                  </a:moveTo>
                  <a:cubicBezTo>
                    <a:pt x="1498" y="1576"/>
                    <a:pt x="1512" y="1593"/>
                    <a:pt x="1525" y="1612"/>
                  </a:cubicBezTo>
                  <a:cubicBezTo>
                    <a:pt x="1536" y="1616"/>
                    <a:pt x="1547" y="1625"/>
                    <a:pt x="1556" y="1635"/>
                  </a:cubicBezTo>
                  <a:lnTo>
                    <a:pt x="1556" y="1635"/>
                  </a:lnTo>
                  <a:cubicBezTo>
                    <a:pt x="1533" y="1609"/>
                    <a:pt x="1512" y="1586"/>
                    <a:pt x="1485" y="1562"/>
                  </a:cubicBezTo>
                  <a:cubicBezTo>
                    <a:pt x="1484" y="1561"/>
                    <a:pt x="1483" y="1560"/>
                    <a:pt x="1482" y="1559"/>
                  </a:cubicBezTo>
                  <a:close/>
                  <a:moveTo>
                    <a:pt x="1556" y="1635"/>
                  </a:moveTo>
                  <a:lnTo>
                    <a:pt x="1556" y="1635"/>
                  </a:lnTo>
                  <a:cubicBezTo>
                    <a:pt x="1557" y="1637"/>
                    <a:pt x="1558" y="1638"/>
                    <a:pt x="1559" y="1639"/>
                  </a:cubicBezTo>
                  <a:lnTo>
                    <a:pt x="1559" y="1639"/>
                  </a:lnTo>
                  <a:cubicBezTo>
                    <a:pt x="1558" y="1638"/>
                    <a:pt x="1557" y="1636"/>
                    <a:pt x="1556" y="1635"/>
                  </a:cubicBezTo>
                  <a:close/>
                  <a:moveTo>
                    <a:pt x="1559" y="1639"/>
                  </a:moveTo>
                  <a:cubicBezTo>
                    <a:pt x="1561" y="1641"/>
                    <a:pt x="1563" y="1644"/>
                    <a:pt x="1565" y="1646"/>
                  </a:cubicBezTo>
                  <a:lnTo>
                    <a:pt x="1565" y="1646"/>
                  </a:lnTo>
                  <a:cubicBezTo>
                    <a:pt x="1565" y="1646"/>
                    <a:pt x="1565" y="1646"/>
                    <a:pt x="1565" y="1646"/>
                  </a:cubicBezTo>
                  <a:cubicBezTo>
                    <a:pt x="1563" y="1643"/>
                    <a:pt x="1561" y="1641"/>
                    <a:pt x="1559" y="1639"/>
                  </a:cubicBezTo>
                  <a:close/>
                  <a:moveTo>
                    <a:pt x="1565" y="1646"/>
                  </a:moveTo>
                  <a:lnTo>
                    <a:pt x="1565" y="1646"/>
                  </a:lnTo>
                  <a:cubicBezTo>
                    <a:pt x="1566" y="1649"/>
                    <a:pt x="1569" y="1652"/>
                    <a:pt x="1572" y="1656"/>
                  </a:cubicBezTo>
                  <a:cubicBezTo>
                    <a:pt x="1570" y="1652"/>
                    <a:pt x="1568" y="1649"/>
                    <a:pt x="1565" y="1646"/>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7"/>
            <p:cNvSpPr/>
            <p:nvPr/>
          </p:nvSpPr>
          <p:spPr>
            <a:xfrm>
              <a:off x="4212017" y="3308633"/>
              <a:ext cx="100584" cy="24547"/>
            </a:xfrm>
            <a:custGeom>
              <a:avLst/>
              <a:gdLst/>
              <a:ahLst/>
              <a:cxnLst/>
              <a:rect l="l" t="t" r="r" b="b"/>
              <a:pathLst>
                <a:path w="2729" h="666" extrusionOk="0">
                  <a:moveTo>
                    <a:pt x="2695" y="0"/>
                  </a:moveTo>
                  <a:cubicBezTo>
                    <a:pt x="2685" y="0"/>
                    <a:pt x="2682" y="0"/>
                    <a:pt x="2678" y="3"/>
                  </a:cubicBezTo>
                  <a:cubicBezTo>
                    <a:pt x="2678" y="7"/>
                    <a:pt x="2675" y="7"/>
                    <a:pt x="2668" y="13"/>
                  </a:cubicBezTo>
                  <a:cubicBezTo>
                    <a:pt x="2648" y="23"/>
                    <a:pt x="2625" y="33"/>
                    <a:pt x="2601" y="47"/>
                  </a:cubicBezTo>
                  <a:cubicBezTo>
                    <a:pt x="2575" y="57"/>
                    <a:pt x="2545" y="74"/>
                    <a:pt x="2514" y="87"/>
                  </a:cubicBezTo>
                  <a:cubicBezTo>
                    <a:pt x="2498" y="97"/>
                    <a:pt x="2484" y="100"/>
                    <a:pt x="2468" y="107"/>
                  </a:cubicBezTo>
                  <a:cubicBezTo>
                    <a:pt x="2444" y="120"/>
                    <a:pt x="2418" y="134"/>
                    <a:pt x="2394" y="140"/>
                  </a:cubicBezTo>
                  <a:cubicBezTo>
                    <a:pt x="2351" y="154"/>
                    <a:pt x="2311" y="167"/>
                    <a:pt x="2267" y="184"/>
                  </a:cubicBezTo>
                  <a:cubicBezTo>
                    <a:pt x="2210" y="204"/>
                    <a:pt x="2147" y="224"/>
                    <a:pt x="2090" y="251"/>
                  </a:cubicBezTo>
                  <a:cubicBezTo>
                    <a:pt x="2033" y="271"/>
                    <a:pt x="1980" y="298"/>
                    <a:pt x="1926" y="318"/>
                  </a:cubicBezTo>
                  <a:cubicBezTo>
                    <a:pt x="1812" y="364"/>
                    <a:pt x="1699" y="401"/>
                    <a:pt x="1582" y="438"/>
                  </a:cubicBezTo>
                  <a:lnTo>
                    <a:pt x="1588" y="438"/>
                  </a:lnTo>
                  <a:cubicBezTo>
                    <a:pt x="1528" y="455"/>
                    <a:pt x="1465" y="475"/>
                    <a:pt x="1408" y="491"/>
                  </a:cubicBezTo>
                  <a:cubicBezTo>
                    <a:pt x="1378" y="502"/>
                    <a:pt x="1344" y="508"/>
                    <a:pt x="1314" y="518"/>
                  </a:cubicBezTo>
                  <a:cubicBezTo>
                    <a:pt x="1304" y="522"/>
                    <a:pt x="1287" y="525"/>
                    <a:pt x="1274" y="532"/>
                  </a:cubicBezTo>
                  <a:lnTo>
                    <a:pt x="1224" y="542"/>
                  </a:lnTo>
                  <a:cubicBezTo>
                    <a:pt x="1194" y="552"/>
                    <a:pt x="1160" y="555"/>
                    <a:pt x="1130" y="565"/>
                  </a:cubicBezTo>
                  <a:cubicBezTo>
                    <a:pt x="1107" y="572"/>
                    <a:pt x="1077" y="575"/>
                    <a:pt x="1053" y="582"/>
                  </a:cubicBezTo>
                  <a:cubicBezTo>
                    <a:pt x="1040" y="585"/>
                    <a:pt x="1023" y="585"/>
                    <a:pt x="1010" y="588"/>
                  </a:cubicBezTo>
                  <a:cubicBezTo>
                    <a:pt x="997" y="588"/>
                    <a:pt x="987" y="592"/>
                    <a:pt x="973" y="592"/>
                  </a:cubicBezTo>
                  <a:cubicBezTo>
                    <a:pt x="953" y="598"/>
                    <a:pt x="936" y="598"/>
                    <a:pt x="913" y="602"/>
                  </a:cubicBezTo>
                  <a:cubicBezTo>
                    <a:pt x="886" y="605"/>
                    <a:pt x="853" y="609"/>
                    <a:pt x="823" y="615"/>
                  </a:cubicBezTo>
                  <a:cubicBezTo>
                    <a:pt x="793" y="619"/>
                    <a:pt x="763" y="619"/>
                    <a:pt x="736" y="622"/>
                  </a:cubicBezTo>
                  <a:cubicBezTo>
                    <a:pt x="706" y="625"/>
                    <a:pt x="676" y="625"/>
                    <a:pt x="646" y="625"/>
                  </a:cubicBezTo>
                  <a:lnTo>
                    <a:pt x="472" y="625"/>
                  </a:lnTo>
                  <a:cubicBezTo>
                    <a:pt x="452" y="625"/>
                    <a:pt x="428" y="622"/>
                    <a:pt x="405" y="622"/>
                  </a:cubicBezTo>
                  <a:lnTo>
                    <a:pt x="391" y="622"/>
                  </a:lnTo>
                  <a:cubicBezTo>
                    <a:pt x="325" y="615"/>
                    <a:pt x="261" y="609"/>
                    <a:pt x="201" y="602"/>
                  </a:cubicBezTo>
                  <a:cubicBezTo>
                    <a:pt x="134" y="598"/>
                    <a:pt x="67" y="588"/>
                    <a:pt x="0" y="582"/>
                  </a:cubicBezTo>
                  <a:lnTo>
                    <a:pt x="0" y="582"/>
                  </a:lnTo>
                  <a:cubicBezTo>
                    <a:pt x="40" y="588"/>
                    <a:pt x="84" y="592"/>
                    <a:pt x="124" y="602"/>
                  </a:cubicBezTo>
                  <a:cubicBezTo>
                    <a:pt x="187" y="609"/>
                    <a:pt x="251" y="619"/>
                    <a:pt x="311" y="632"/>
                  </a:cubicBezTo>
                  <a:lnTo>
                    <a:pt x="401" y="642"/>
                  </a:lnTo>
                  <a:cubicBezTo>
                    <a:pt x="411" y="642"/>
                    <a:pt x="425" y="649"/>
                    <a:pt x="438" y="649"/>
                  </a:cubicBezTo>
                  <a:cubicBezTo>
                    <a:pt x="452" y="649"/>
                    <a:pt x="468" y="652"/>
                    <a:pt x="478" y="652"/>
                  </a:cubicBezTo>
                  <a:cubicBezTo>
                    <a:pt x="502" y="652"/>
                    <a:pt x="518" y="655"/>
                    <a:pt x="539" y="655"/>
                  </a:cubicBezTo>
                  <a:cubicBezTo>
                    <a:pt x="545" y="659"/>
                    <a:pt x="559" y="659"/>
                    <a:pt x="572" y="659"/>
                  </a:cubicBezTo>
                  <a:cubicBezTo>
                    <a:pt x="592" y="659"/>
                    <a:pt x="609" y="665"/>
                    <a:pt x="629" y="665"/>
                  </a:cubicBezTo>
                  <a:lnTo>
                    <a:pt x="722" y="665"/>
                  </a:lnTo>
                  <a:cubicBezTo>
                    <a:pt x="722" y="665"/>
                    <a:pt x="726" y="665"/>
                    <a:pt x="726" y="652"/>
                  </a:cubicBezTo>
                  <a:lnTo>
                    <a:pt x="809" y="652"/>
                  </a:lnTo>
                  <a:cubicBezTo>
                    <a:pt x="823" y="645"/>
                    <a:pt x="833" y="645"/>
                    <a:pt x="846" y="645"/>
                  </a:cubicBezTo>
                  <a:cubicBezTo>
                    <a:pt x="863" y="645"/>
                    <a:pt x="883" y="642"/>
                    <a:pt x="900" y="642"/>
                  </a:cubicBezTo>
                  <a:cubicBezTo>
                    <a:pt x="913" y="642"/>
                    <a:pt x="926" y="639"/>
                    <a:pt x="940" y="639"/>
                  </a:cubicBezTo>
                  <a:cubicBezTo>
                    <a:pt x="950" y="639"/>
                    <a:pt x="966" y="635"/>
                    <a:pt x="980" y="635"/>
                  </a:cubicBezTo>
                  <a:lnTo>
                    <a:pt x="1067" y="622"/>
                  </a:lnTo>
                  <a:cubicBezTo>
                    <a:pt x="1100" y="619"/>
                    <a:pt x="1134" y="612"/>
                    <a:pt x="1164" y="605"/>
                  </a:cubicBezTo>
                  <a:cubicBezTo>
                    <a:pt x="1197" y="595"/>
                    <a:pt x="1227" y="592"/>
                    <a:pt x="1261" y="585"/>
                  </a:cubicBezTo>
                  <a:cubicBezTo>
                    <a:pt x="1324" y="572"/>
                    <a:pt x="1384" y="555"/>
                    <a:pt x="1445" y="538"/>
                  </a:cubicBezTo>
                  <a:cubicBezTo>
                    <a:pt x="1468" y="528"/>
                    <a:pt x="1498" y="522"/>
                    <a:pt x="1528" y="512"/>
                  </a:cubicBezTo>
                  <a:cubicBezTo>
                    <a:pt x="1552" y="505"/>
                    <a:pt x="1582" y="495"/>
                    <a:pt x="1608" y="488"/>
                  </a:cubicBezTo>
                  <a:cubicBezTo>
                    <a:pt x="1635" y="478"/>
                    <a:pt x="1662" y="471"/>
                    <a:pt x="1692" y="461"/>
                  </a:cubicBezTo>
                  <a:lnTo>
                    <a:pt x="1685" y="461"/>
                  </a:lnTo>
                  <a:cubicBezTo>
                    <a:pt x="1692" y="461"/>
                    <a:pt x="1695" y="458"/>
                    <a:pt x="1699" y="458"/>
                  </a:cubicBezTo>
                  <a:cubicBezTo>
                    <a:pt x="1729" y="451"/>
                    <a:pt x="1759" y="438"/>
                    <a:pt x="1786" y="428"/>
                  </a:cubicBezTo>
                  <a:cubicBezTo>
                    <a:pt x="1819" y="418"/>
                    <a:pt x="1849" y="408"/>
                    <a:pt x="1879" y="395"/>
                  </a:cubicBezTo>
                  <a:cubicBezTo>
                    <a:pt x="1933" y="374"/>
                    <a:pt x="1986" y="351"/>
                    <a:pt x="2043" y="328"/>
                  </a:cubicBezTo>
                  <a:cubicBezTo>
                    <a:pt x="2100" y="304"/>
                    <a:pt x="2163" y="284"/>
                    <a:pt x="2220" y="257"/>
                  </a:cubicBezTo>
                  <a:cubicBezTo>
                    <a:pt x="2277" y="237"/>
                    <a:pt x="2334" y="217"/>
                    <a:pt x="2394" y="194"/>
                  </a:cubicBezTo>
                  <a:lnTo>
                    <a:pt x="2387" y="194"/>
                  </a:lnTo>
                  <a:cubicBezTo>
                    <a:pt x="2401" y="191"/>
                    <a:pt x="2418" y="187"/>
                    <a:pt x="2431" y="184"/>
                  </a:cubicBezTo>
                  <a:cubicBezTo>
                    <a:pt x="2444" y="177"/>
                    <a:pt x="2454" y="171"/>
                    <a:pt x="2468" y="167"/>
                  </a:cubicBezTo>
                  <a:cubicBezTo>
                    <a:pt x="2501" y="150"/>
                    <a:pt x="2531" y="137"/>
                    <a:pt x="2565" y="120"/>
                  </a:cubicBezTo>
                  <a:cubicBezTo>
                    <a:pt x="2585" y="107"/>
                    <a:pt x="2605" y="100"/>
                    <a:pt x="2628" y="90"/>
                  </a:cubicBezTo>
                  <a:cubicBezTo>
                    <a:pt x="2645" y="87"/>
                    <a:pt x="2655" y="77"/>
                    <a:pt x="2672" y="70"/>
                  </a:cubicBezTo>
                  <a:cubicBezTo>
                    <a:pt x="2685" y="64"/>
                    <a:pt x="2695" y="57"/>
                    <a:pt x="2705" y="50"/>
                  </a:cubicBezTo>
                  <a:cubicBezTo>
                    <a:pt x="2712" y="50"/>
                    <a:pt x="2715" y="43"/>
                    <a:pt x="2718" y="40"/>
                  </a:cubicBezTo>
                  <a:cubicBezTo>
                    <a:pt x="2718" y="40"/>
                    <a:pt x="2725" y="37"/>
                    <a:pt x="2725" y="33"/>
                  </a:cubicBezTo>
                  <a:cubicBezTo>
                    <a:pt x="2728" y="23"/>
                    <a:pt x="2725" y="17"/>
                    <a:pt x="2718" y="7"/>
                  </a:cubicBezTo>
                  <a:cubicBezTo>
                    <a:pt x="2712" y="3"/>
                    <a:pt x="2702" y="0"/>
                    <a:pt x="26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7"/>
            <p:cNvSpPr/>
            <p:nvPr/>
          </p:nvSpPr>
          <p:spPr>
            <a:xfrm>
              <a:off x="4258825" y="3318585"/>
              <a:ext cx="52780" cy="36415"/>
            </a:xfrm>
            <a:custGeom>
              <a:avLst/>
              <a:gdLst/>
              <a:ahLst/>
              <a:cxnLst/>
              <a:rect l="l" t="t" r="r" b="b"/>
              <a:pathLst>
                <a:path w="1432" h="988" extrusionOk="0">
                  <a:moveTo>
                    <a:pt x="1432" y="1"/>
                  </a:moveTo>
                  <a:lnTo>
                    <a:pt x="1408" y="14"/>
                  </a:lnTo>
                  <a:cubicBezTo>
                    <a:pt x="1408" y="14"/>
                    <a:pt x="1405" y="18"/>
                    <a:pt x="1398" y="18"/>
                  </a:cubicBezTo>
                  <a:cubicBezTo>
                    <a:pt x="1388" y="21"/>
                    <a:pt x="1372" y="31"/>
                    <a:pt x="1355" y="38"/>
                  </a:cubicBezTo>
                  <a:cubicBezTo>
                    <a:pt x="1338" y="48"/>
                    <a:pt x="1321" y="54"/>
                    <a:pt x="1308" y="64"/>
                  </a:cubicBezTo>
                  <a:cubicBezTo>
                    <a:pt x="1278" y="81"/>
                    <a:pt x="1248" y="101"/>
                    <a:pt x="1221" y="118"/>
                  </a:cubicBezTo>
                  <a:cubicBezTo>
                    <a:pt x="1198" y="135"/>
                    <a:pt x="1174" y="148"/>
                    <a:pt x="1154" y="161"/>
                  </a:cubicBezTo>
                  <a:lnTo>
                    <a:pt x="1077" y="211"/>
                  </a:lnTo>
                  <a:cubicBezTo>
                    <a:pt x="1024" y="248"/>
                    <a:pt x="974" y="282"/>
                    <a:pt x="924" y="318"/>
                  </a:cubicBezTo>
                  <a:cubicBezTo>
                    <a:pt x="877" y="352"/>
                    <a:pt x="827" y="385"/>
                    <a:pt x="780" y="419"/>
                  </a:cubicBezTo>
                  <a:cubicBezTo>
                    <a:pt x="756" y="439"/>
                    <a:pt x="730" y="456"/>
                    <a:pt x="706" y="472"/>
                  </a:cubicBezTo>
                  <a:lnTo>
                    <a:pt x="629" y="522"/>
                  </a:lnTo>
                  <a:cubicBezTo>
                    <a:pt x="623" y="532"/>
                    <a:pt x="609" y="536"/>
                    <a:pt x="603" y="546"/>
                  </a:cubicBezTo>
                  <a:cubicBezTo>
                    <a:pt x="552" y="579"/>
                    <a:pt x="496" y="606"/>
                    <a:pt x="445" y="639"/>
                  </a:cubicBezTo>
                  <a:cubicBezTo>
                    <a:pt x="425" y="656"/>
                    <a:pt x="402" y="670"/>
                    <a:pt x="379" y="686"/>
                  </a:cubicBezTo>
                  <a:lnTo>
                    <a:pt x="342" y="713"/>
                  </a:lnTo>
                  <a:cubicBezTo>
                    <a:pt x="328" y="723"/>
                    <a:pt x="318" y="733"/>
                    <a:pt x="305" y="740"/>
                  </a:cubicBezTo>
                  <a:cubicBezTo>
                    <a:pt x="292" y="750"/>
                    <a:pt x="278" y="763"/>
                    <a:pt x="268" y="770"/>
                  </a:cubicBezTo>
                  <a:cubicBezTo>
                    <a:pt x="255" y="780"/>
                    <a:pt x="241" y="790"/>
                    <a:pt x="228" y="800"/>
                  </a:cubicBezTo>
                  <a:cubicBezTo>
                    <a:pt x="205" y="820"/>
                    <a:pt x="185" y="837"/>
                    <a:pt x="158" y="857"/>
                  </a:cubicBezTo>
                  <a:cubicBezTo>
                    <a:pt x="106" y="899"/>
                    <a:pt x="57" y="944"/>
                    <a:pt x="6" y="983"/>
                  </a:cubicBezTo>
                  <a:lnTo>
                    <a:pt x="6" y="983"/>
                  </a:lnTo>
                  <a:cubicBezTo>
                    <a:pt x="7" y="983"/>
                    <a:pt x="10" y="982"/>
                    <a:pt x="14" y="980"/>
                  </a:cubicBezTo>
                  <a:cubicBezTo>
                    <a:pt x="64" y="937"/>
                    <a:pt x="114" y="900"/>
                    <a:pt x="171" y="857"/>
                  </a:cubicBezTo>
                  <a:cubicBezTo>
                    <a:pt x="195" y="837"/>
                    <a:pt x="215" y="820"/>
                    <a:pt x="241" y="803"/>
                  </a:cubicBezTo>
                  <a:cubicBezTo>
                    <a:pt x="265" y="783"/>
                    <a:pt x="292" y="766"/>
                    <a:pt x="315" y="750"/>
                  </a:cubicBezTo>
                  <a:cubicBezTo>
                    <a:pt x="332" y="740"/>
                    <a:pt x="345" y="733"/>
                    <a:pt x="358" y="723"/>
                  </a:cubicBezTo>
                  <a:lnTo>
                    <a:pt x="395" y="700"/>
                  </a:lnTo>
                  <a:cubicBezTo>
                    <a:pt x="442" y="666"/>
                    <a:pt x="492" y="639"/>
                    <a:pt x="542" y="613"/>
                  </a:cubicBezTo>
                  <a:cubicBezTo>
                    <a:pt x="572" y="599"/>
                    <a:pt x="596" y="583"/>
                    <a:pt x="626" y="566"/>
                  </a:cubicBezTo>
                  <a:cubicBezTo>
                    <a:pt x="653" y="549"/>
                    <a:pt x="676" y="536"/>
                    <a:pt x="703" y="519"/>
                  </a:cubicBezTo>
                  <a:cubicBezTo>
                    <a:pt x="730" y="502"/>
                    <a:pt x="756" y="486"/>
                    <a:pt x="780" y="469"/>
                  </a:cubicBezTo>
                  <a:cubicBezTo>
                    <a:pt x="806" y="456"/>
                    <a:pt x="827" y="439"/>
                    <a:pt x="850" y="422"/>
                  </a:cubicBezTo>
                  <a:cubicBezTo>
                    <a:pt x="900" y="389"/>
                    <a:pt x="954" y="355"/>
                    <a:pt x="1000" y="318"/>
                  </a:cubicBezTo>
                  <a:cubicBezTo>
                    <a:pt x="1027" y="302"/>
                    <a:pt x="1047" y="282"/>
                    <a:pt x="1074" y="265"/>
                  </a:cubicBezTo>
                  <a:cubicBezTo>
                    <a:pt x="1097" y="245"/>
                    <a:pt x="1117" y="221"/>
                    <a:pt x="1144" y="205"/>
                  </a:cubicBezTo>
                  <a:cubicBezTo>
                    <a:pt x="1151" y="195"/>
                    <a:pt x="1164" y="185"/>
                    <a:pt x="1178" y="178"/>
                  </a:cubicBezTo>
                  <a:cubicBezTo>
                    <a:pt x="1191" y="165"/>
                    <a:pt x="1208" y="155"/>
                    <a:pt x="1218" y="145"/>
                  </a:cubicBezTo>
                  <a:cubicBezTo>
                    <a:pt x="1231" y="135"/>
                    <a:pt x="1241" y="131"/>
                    <a:pt x="1251" y="121"/>
                  </a:cubicBezTo>
                  <a:lnTo>
                    <a:pt x="1291" y="98"/>
                  </a:lnTo>
                  <a:cubicBezTo>
                    <a:pt x="1315" y="84"/>
                    <a:pt x="1335" y="71"/>
                    <a:pt x="1358" y="54"/>
                  </a:cubicBezTo>
                  <a:cubicBezTo>
                    <a:pt x="1382" y="38"/>
                    <a:pt x="1412" y="21"/>
                    <a:pt x="1432" y="1"/>
                  </a:cubicBezTo>
                  <a:close/>
                  <a:moveTo>
                    <a:pt x="6" y="983"/>
                  </a:moveTo>
                  <a:lnTo>
                    <a:pt x="6" y="983"/>
                  </a:lnTo>
                  <a:cubicBezTo>
                    <a:pt x="3" y="984"/>
                    <a:pt x="3" y="985"/>
                    <a:pt x="1" y="987"/>
                  </a:cubicBezTo>
                  <a:cubicBezTo>
                    <a:pt x="2" y="986"/>
                    <a:pt x="4" y="985"/>
                    <a:pt x="6" y="983"/>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7"/>
            <p:cNvSpPr/>
            <p:nvPr/>
          </p:nvSpPr>
          <p:spPr>
            <a:xfrm>
              <a:off x="4228160" y="3360380"/>
              <a:ext cx="24289" cy="8772"/>
            </a:xfrm>
            <a:custGeom>
              <a:avLst/>
              <a:gdLst/>
              <a:ahLst/>
              <a:cxnLst/>
              <a:rect l="l" t="t" r="r" b="b"/>
              <a:pathLst>
                <a:path w="659" h="238" extrusionOk="0">
                  <a:moveTo>
                    <a:pt x="619" y="0"/>
                  </a:moveTo>
                  <a:cubicBezTo>
                    <a:pt x="615" y="0"/>
                    <a:pt x="605" y="4"/>
                    <a:pt x="602" y="7"/>
                  </a:cubicBezTo>
                  <a:cubicBezTo>
                    <a:pt x="599" y="7"/>
                    <a:pt x="599" y="14"/>
                    <a:pt x="592" y="14"/>
                  </a:cubicBezTo>
                  <a:cubicBezTo>
                    <a:pt x="575" y="20"/>
                    <a:pt x="555" y="34"/>
                    <a:pt x="539" y="40"/>
                  </a:cubicBezTo>
                  <a:cubicBezTo>
                    <a:pt x="498" y="64"/>
                    <a:pt x="455" y="87"/>
                    <a:pt x="408" y="107"/>
                  </a:cubicBezTo>
                  <a:cubicBezTo>
                    <a:pt x="358" y="137"/>
                    <a:pt x="304" y="164"/>
                    <a:pt x="248" y="181"/>
                  </a:cubicBezTo>
                  <a:lnTo>
                    <a:pt x="157" y="204"/>
                  </a:lnTo>
                  <a:lnTo>
                    <a:pt x="97" y="218"/>
                  </a:lnTo>
                  <a:cubicBezTo>
                    <a:pt x="78" y="221"/>
                    <a:pt x="59" y="227"/>
                    <a:pt x="41" y="231"/>
                  </a:cubicBezTo>
                  <a:lnTo>
                    <a:pt x="41" y="231"/>
                  </a:lnTo>
                  <a:cubicBezTo>
                    <a:pt x="57" y="230"/>
                    <a:pt x="75" y="229"/>
                    <a:pt x="90" y="224"/>
                  </a:cubicBezTo>
                  <a:cubicBezTo>
                    <a:pt x="131" y="221"/>
                    <a:pt x="171" y="218"/>
                    <a:pt x="208" y="214"/>
                  </a:cubicBezTo>
                  <a:cubicBezTo>
                    <a:pt x="254" y="204"/>
                    <a:pt x="304" y="198"/>
                    <a:pt x="351" y="181"/>
                  </a:cubicBezTo>
                  <a:lnTo>
                    <a:pt x="425" y="154"/>
                  </a:lnTo>
                  <a:lnTo>
                    <a:pt x="452" y="141"/>
                  </a:lnTo>
                  <a:cubicBezTo>
                    <a:pt x="492" y="124"/>
                    <a:pt x="532" y="104"/>
                    <a:pt x="572" y="87"/>
                  </a:cubicBezTo>
                  <a:cubicBezTo>
                    <a:pt x="589" y="80"/>
                    <a:pt x="602" y="74"/>
                    <a:pt x="619" y="67"/>
                  </a:cubicBezTo>
                  <a:cubicBezTo>
                    <a:pt x="625" y="64"/>
                    <a:pt x="639" y="54"/>
                    <a:pt x="649" y="47"/>
                  </a:cubicBezTo>
                  <a:cubicBezTo>
                    <a:pt x="656" y="37"/>
                    <a:pt x="659" y="24"/>
                    <a:pt x="659" y="14"/>
                  </a:cubicBezTo>
                  <a:cubicBezTo>
                    <a:pt x="659" y="7"/>
                    <a:pt x="659" y="4"/>
                    <a:pt x="656" y="4"/>
                  </a:cubicBezTo>
                  <a:cubicBezTo>
                    <a:pt x="652" y="0"/>
                    <a:pt x="642" y="0"/>
                    <a:pt x="635" y="0"/>
                  </a:cubicBezTo>
                  <a:close/>
                  <a:moveTo>
                    <a:pt x="41" y="231"/>
                  </a:moveTo>
                  <a:cubicBezTo>
                    <a:pt x="33" y="231"/>
                    <a:pt x="25" y="231"/>
                    <a:pt x="17" y="231"/>
                  </a:cubicBezTo>
                  <a:cubicBezTo>
                    <a:pt x="16" y="234"/>
                    <a:pt x="14" y="235"/>
                    <a:pt x="11" y="236"/>
                  </a:cubicBezTo>
                  <a:lnTo>
                    <a:pt x="11" y="236"/>
                  </a:lnTo>
                  <a:cubicBezTo>
                    <a:pt x="21" y="235"/>
                    <a:pt x="31" y="233"/>
                    <a:pt x="41" y="231"/>
                  </a:cubicBezTo>
                  <a:close/>
                  <a:moveTo>
                    <a:pt x="11" y="236"/>
                  </a:moveTo>
                  <a:cubicBezTo>
                    <a:pt x="8" y="237"/>
                    <a:pt x="4" y="237"/>
                    <a:pt x="0" y="238"/>
                  </a:cubicBezTo>
                  <a:cubicBezTo>
                    <a:pt x="4" y="238"/>
                    <a:pt x="8" y="238"/>
                    <a:pt x="11" y="236"/>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7"/>
            <p:cNvSpPr/>
            <p:nvPr/>
          </p:nvSpPr>
          <p:spPr>
            <a:xfrm>
              <a:off x="4049222" y="3199058"/>
              <a:ext cx="125500" cy="94834"/>
            </a:xfrm>
            <a:custGeom>
              <a:avLst/>
              <a:gdLst/>
              <a:ahLst/>
              <a:cxnLst/>
              <a:rect l="l" t="t" r="r" b="b"/>
              <a:pathLst>
                <a:path w="3405" h="2573" extrusionOk="0">
                  <a:moveTo>
                    <a:pt x="1" y="1"/>
                  </a:moveTo>
                  <a:cubicBezTo>
                    <a:pt x="7" y="27"/>
                    <a:pt x="7" y="51"/>
                    <a:pt x="14" y="74"/>
                  </a:cubicBezTo>
                  <a:cubicBezTo>
                    <a:pt x="17" y="91"/>
                    <a:pt x="27" y="108"/>
                    <a:pt x="37" y="121"/>
                  </a:cubicBezTo>
                  <a:lnTo>
                    <a:pt x="61" y="158"/>
                  </a:lnTo>
                  <a:cubicBezTo>
                    <a:pt x="74" y="181"/>
                    <a:pt x="91" y="205"/>
                    <a:pt x="111" y="221"/>
                  </a:cubicBezTo>
                  <a:cubicBezTo>
                    <a:pt x="131" y="241"/>
                    <a:pt x="151" y="258"/>
                    <a:pt x="178" y="272"/>
                  </a:cubicBezTo>
                  <a:cubicBezTo>
                    <a:pt x="204" y="288"/>
                    <a:pt x="228" y="302"/>
                    <a:pt x="251" y="318"/>
                  </a:cubicBezTo>
                  <a:cubicBezTo>
                    <a:pt x="258" y="318"/>
                    <a:pt x="258" y="322"/>
                    <a:pt x="261" y="322"/>
                  </a:cubicBezTo>
                  <a:cubicBezTo>
                    <a:pt x="274" y="334"/>
                    <a:pt x="281" y="347"/>
                    <a:pt x="293" y="357"/>
                  </a:cubicBezTo>
                  <a:lnTo>
                    <a:pt x="293" y="357"/>
                  </a:lnTo>
                  <a:cubicBezTo>
                    <a:pt x="312" y="383"/>
                    <a:pt x="332" y="406"/>
                    <a:pt x="358" y="432"/>
                  </a:cubicBezTo>
                  <a:cubicBezTo>
                    <a:pt x="372" y="445"/>
                    <a:pt x="382" y="452"/>
                    <a:pt x="395" y="465"/>
                  </a:cubicBezTo>
                  <a:cubicBezTo>
                    <a:pt x="408" y="479"/>
                    <a:pt x="425" y="486"/>
                    <a:pt x="442" y="499"/>
                  </a:cubicBezTo>
                  <a:cubicBezTo>
                    <a:pt x="459" y="512"/>
                    <a:pt x="479" y="519"/>
                    <a:pt x="495" y="532"/>
                  </a:cubicBezTo>
                  <a:cubicBezTo>
                    <a:pt x="515" y="546"/>
                    <a:pt x="539" y="552"/>
                    <a:pt x="556" y="566"/>
                  </a:cubicBezTo>
                  <a:cubicBezTo>
                    <a:pt x="612" y="606"/>
                    <a:pt x="663" y="656"/>
                    <a:pt x="723" y="699"/>
                  </a:cubicBezTo>
                  <a:cubicBezTo>
                    <a:pt x="749" y="720"/>
                    <a:pt x="783" y="746"/>
                    <a:pt x="816" y="766"/>
                  </a:cubicBezTo>
                  <a:cubicBezTo>
                    <a:pt x="850" y="786"/>
                    <a:pt x="880" y="813"/>
                    <a:pt x="913" y="837"/>
                  </a:cubicBezTo>
                  <a:cubicBezTo>
                    <a:pt x="973" y="887"/>
                    <a:pt x="1034" y="937"/>
                    <a:pt x="1094" y="990"/>
                  </a:cubicBezTo>
                  <a:cubicBezTo>
                    <a:pt x="1097" y="990"/>
                    <a:pt x="1097" y="994"/>
                    <a:pt x="1101" y="994"/>
                  </a:cubicBezTo>
                  <a:lnTo>
                    <a:pt x="1107" y="1000"/>
                  </a:lnTo>
                  <a:lnTo>
                    <a:pt x="1114" y="1007"/>
                  </a:lnTo>
                  <a:cubicBezTo>
                    <a:pt x="1144" y="1034"/>
                    <a:pt x="1167" y="1054"/>
                    <a:pt x="1194" y="1077"/>
                  </a:cubicBezTo>
                  <a:cubicBezTo>
                    <a:pt x="1228" y="1107"/>
                    <a:pt x="1258" y="1134"/>
                    <a:pt x="1284" y="1161"/>
                  </a:cubicBezTo>
                  <a:cubicBezTo>
                    <a:pt x="1315" y="1191"/>
                    <a:pt x="1345" y="1218"/>
                    <a:pt x="1375" y="1244"/>
                  </a:cubicBezTo>
                  <a:cubicBezTo>
                    <a:pt x="1401" y="1271"/>
                    <a:pt x="1432" y="1295"/>
                    <a:pt x="1458" y="1325"/>
                  </a:cubicBezTo>
                  <a:cubicBezTo>
                    <a:pt x="1485" y="1355"/>
                    <a:pt x="1515" y="1385"/>
                    <a:pt x="1542" y="1412"/>
                  </a:cubicBezTo>
                  <a:lnTo>
                    <a:pt x="1535" y="1408"/>
                  </a:lnTo>
                  <a:lnTo>
                    <a:pt x="1535" y="1408"/>
                  </a:lnTo>
                  <a:cubicBezTo>
                    <a:pt x="1559" y="1438"/>
                    <a:pt x="1582" y="1462"/>
                    <a:pt x="1602" y="1492"/>
                  </a:cubicBezTo>
                  <a:cubicBezTo>
                    <a:pt x="1629" y="1525"/>
                    <a:pt x="1652" y="1555"/>
                    <a:pt x="1682" y="1585"/>
                  </a:cubicBezTo>
                  <a:cubicBezTo>
                    <a:pt x="1732" y="1639"/>
                    <a:pt x="1793" y="1686"/>
                    <a:pt x="1846" y="1729"/>
                  </a:cubicBezTo>
                  <a:lnTo>
                    <a:pt x="1849" y="1736"/>
                  </a:lnTo>
                  <a:cubicBezTo>
                    <a:pt x="1859" y="1739"/>
                    <a:pt x="1863" y="1743"/>
                    <a:pt x="1866" y="1746"/>
                  </a:cubicBezTo>
                  <a:lnTo>
                    <a:pt x="1880" y="1759"/>
                  </a:lnTo>
                  <a:lnTo>
                    <a:pt x="1936" y="1820"/>
                  </a:lnTo>
                  <a:cubicBezTo>
                    <a:pt x="1960" y="1840"/>
                    <a:pt x="1977" y="1860"/>
                    <a:pt x="1997" y="1880"/>
                  </a:cubicBezTo>
                  <a:cubicBezTo>
                    <a:pt x="2037" y="1927"/>
                    <a:pt x="2080" y="1963"/>
                    <a:pt x="2120" y="2007"/>
                  </a:cubicBezTo>
                  <a:cubicBezTo>
                    <a:pt x="2134" y="2020"/>
                    <a:pt x="2150" y="2030"/>
                    <a:pt x="2167" y="2044"/>
                  </a:cubicBezTo>
                  <a:cubicBezTo>
                    <a:pt x="2184" y="2057"/>
                    <a:pt x="2197" y="2070"/>
                    <a:pt x="2214" y="2077"/>
                  </a:cubicBezTo>
                  <a:cubicBezTo>
                    <a:pt x="2247" y="2104"/>
                    <a:pt x="2281" y="2127"/>
                    <a:pt x="2318" y="2147"/>
                  </a:cubicBezTo>
                  <a:cubicBezTo>
                    <a:pt x="2384" y="2191"/>
                    <a:pt x="2451" y="2237"/>
                    <a:pt x="2518" y="2278"/>
                  </a:cubicBezTo>
                  <a:cubicBezTo>
                    <a:pt x="2552" y="2304"/>
                    <a:pt x="2588" y="2324"/>
                    <a:pt x="2622" y="2341"/>
                  </a:cubicBezTo>
                  <a:cubicBezTo>
                    <a:pt x="2662" y="2358"/>
                    <a:pt x="2699" y="2375"/>
                    <a:pt x="2735" y="2388"/>
                  </a:cubicBezTo>
                  <a:cubicBezTo>
                    <a:pt x="2772" y="2405"/>
                    <a:pt x="2816" y="2411"/>
                    <a:pt x="2852" y="2425"/>
                  </a:cubicBezTo>
                  <a:cubicBezTo>
                    <a:pt x="2889" y="2431"/>
                    <a:pt x="2923" y="2445"/>
                    <a:pt x="2963" y="2458"/>
                  </a:cubicBezTo>
                  <a:lnTo>
                    <a:pt x="3050" y="2495"/>
                  </a:lnTo>
                  <a:cubicBezTo>
                    <a:pt x="3080" y="2508"/>
                    <a:pt x="3103" y="2522"/>
                    <a:pt x="3133" y="2535"/>
                  </a:cubicBezTo>
                  <a:cubicBezTo>
                    <a:pt x="3147" y="2542"/>
                    <a:pt x="3163" y="2545"/>
                    <a:pt x="3173" y="2552"/>
                  </a:cubicBezTo>
                  <a:cubicBezTo>
                    <a:pt x="3197" y="2558"/>
                    <a:pt x="3217" y="2562"/>
                    <a:pt x="3237" y="2568"/>
                  </a:cubicBezTo>
                  <a:cubicBezTo>
                    <a:pt x="3247" y="2568"/>
                    <a:pt x="3257" y="2572"/>
                    <a:pt x="3267" y="2572"/>
                  </a:cubicBezTo>
                  <a:cubicBezTo>
                    <a:pt x="3267" y="2572"/>
                    <a:pt x="3267" y="2572"/>
                    <a:pt x="3267" y="2572"/>
                  </a:cubicBezTo>
                  <a:lnTo>
                    <a:pt x="3267" y="2572"/>
                  </a:lnTo>
                  <a:cubicBezTo>
                    <a:pt x="3270" y="2573"/>
                    <a:pt x="3273" y="2573"/>
                    <a:pt x="3276" y="2573"/>
                  </a:cubicBezTo>
                  <a:cubicBezTo>
                    <a:pt x="3284" y="2573"/>
                    <a:pt x="3292" y="2569"/>
                    <a:pt x="3307" y="2558"/>
                  </a:cubicBezTo>
                  <a:lnTo>
                    <a:pt x="3331" y="2558"/>
                  </a:lnTo>
                  <a:cubicBezTo>
                    <a:pt x="3347" y="2555"/>
                    <a:pt x="3357" y="2555"/>
                    <a:pt x="3374" y="2555"/>
                  </a:cubicBezTo>
                  <a:cubicBezTo>
                    <a:pt x="3391" y="2555"/>
                    <a:pt x="3404" y="2532"/>
                    <a:pt x="3404" y="2515"/>
                  </a:cubicBezTo>
                  <a:cubicBezTo>
                    <a:pt x="3404" y="2501"/>
                    <a:pt x="3390" y="2487"/>
                    <a:pt x="3375" y="2487"/>
                  </a:cubicBezTo>
                  <a:cubicBezTo>
                    <a:pt x="3373" y="2487"/>
                    <a:pt x="3370" y="2487"/>
                    <a:pt x="3367" y="2488"/>
                  </a:cubicBezTo>
                  <a:cubicBezTo>
                    <a:pt x="3341" y="2492"/>
                    <a:pt x="3317" y="2495"/>
                    <a:pt x="3290" y="2495"/>
                  </a:cubicBezTo>
                  <a:lnTo>
                    <a:pt x="3287" y="2495"/>
                  </a:lnTo>
                  <a:cubicBezTo>
                    <a:pt x="3277" y="2495"/>
                    <a:pt x="3267" y="2495"/>
                    <a:pt x="3257" y="2492"/>
                  </a:cubicBezTo>
                  <a:lnTo>
                    <a:pt x="3207" y="2478"/>
                  </a:lnTo>
                  <a:cubicBezTo>
                    <a:pt x="3200" y="2475"/>
                    <a:pt x="3194" y="2475"/>
                    <a:pt x="3187" y="2471"/>
                  </a:cubicBezTo>
                  <a:cubicBezTo>
                    <a:pt x="3150" y="2458"/>
                    <a:pt x="3117" y="2441"/>
                    <a:pt x="3080" y="2425"/>
                  </a:cubicBezTo>
                  <a:cubicBezTo>
                    <a:pt x="3040" y="2408"/>
                    <a:pt x="3000" y="2395"/>
                    <a:pt x="2963" y="2381"/>
                  </a:cubicBezTo>
                  <a:cubicBezTo>
                    <a:pt x="2923" y="2375"/>
                    <a:pt x="2883" y="2361"/>
                    <a:pt x="2842" y="2354"/>
                  </a:cubicBezTo>
                  <a:cubicBezTo>
                    <a:pt x="2806" y="2344"/>
                    <a:pt x="2772" y="2331"/>
                    <a:pt x="2735" y="2321"/>
                  </a:cubicBezTo>
                  <a:cubicBezTo>
                    <a:pt x="2712" y="2311"/>
                    <a:pt x="2689" y="2304"/>
                    <a:pt x="2665" y="2291"/>
                  </a:cubicBezTo>
                  <a:lnTo>
                    <a:pt x="2602" y="2254"/>
                  </a:lnTo>
                  <a:cubicBezTo>
                    <a:pt x="2582" y="2241"/>
                    <a:pt x="2562" y="2224"/>
                    <a:pt x="2538" y="2211"/>
                  </a:cubicBezTo>
                  <a:cubicBezTo>
                    <a:pt x="2495" y="2181"/>
                    <a:pt x="2451" y="2154"/>
                    <a:pt x="2411" y="2124"/>
                  </a:cubicBezTo>
                  <a:cubicBezTo>
                    <a:pt x="2398" y="2120"/>
                    <a:pt x="2388" y="2110"/>
                    <a:pt x="2378" y="2104"/>
                  </a:cubicBezTo>
                  <a:cubicBezTo>
                    <a:pt x="2344" y="2080"/>
                    <a:pt x="2314" y="2060"/>
                    <a:pt x="2284" y="2040"/>
                  </a:cubicBezTo>
                  <a:cubicBezTo>
                    <a:pt x="2261" y="2023"/>
                    <a:pt x="2231" y="1997"/>
                    <a:pt x="2204" y="1977"/>
                  </a:cubicBezTo>
                  <a:cubicBezTo>
                    <a:pt x="2160" y="1937"/>
                    <a:pt x="2117" y="1890"/>
                    <a:pt x="2077" y="1843"/>
                  </a:cubicBezTo>
                  <a:lnTo>
                    <a:pt x="2070" y="1840"/>
                  </a:lnTo>
                  <a:cubicBezTo>
                    <a:pt x="2070" y="1836"/>
                    <a:pt x="2067" y="1836"/>
                    <a:pt x="2067" y="1830"/>
                  </a:cubicBezTo>
                  <a:lnTo>
                    <a:pt x="2053" y="1820"/>
                  </a:lnTo>
                  <a:lnTo>
                    <a:pt x="2053" y="1813"/>
                  </a:lnTo>
                  <a:cubicBezTo>
                    <a:pt x="2050" y="1806"/>
                    <a:pt x="2047" y="1803"/>
                    <a:pt x="2043" y="1796"/>
                  </a:cubicBezTo>
                  <a:cubicBezTo>
                    <a:pt x="2007" y="1759"/>
                    <a:pt x="1977" y="1723"/>
                    <a:pt x="1940" y="1689"/>
                  </a:cubicBezTo>
                  <a:cubicBezTo>
                    <a:pt x="1903" y="1656"/>
                    <a:pt x="1863" y="1619"/>
                    <a:pt x="1819" y="1585"/>
                  </a:cubicBezTo>
                  <a:cubicBezTo>
                    <a:pt x="1816" y="1585"/>
                    <a:pt x="1813" y="1579"/>
                    <a:pt x="1806" y="1575"/>
                  </a:cubicBezTo>
                  <a:cubicBezTo>
                    <a:pt x="1749" y="1525"/>
                    <a:pt x="1699" y="1465"/>
                    <a:pt x="1646" y="1405"/>
                  </a:cubicBezTo>
                  <a:cubicBezTo>
                    <a:pt x="1595" y="1341"/>
                    <a:pt x="1535" y="1288"/>
                    <a:pt x="1478" y="1234"/>
                  </a:cubicBezTo>
                  <a:cubicBezTo>
                    <a:pt x="1415" y="1178"/>
                    <a:pt x="1355" y="1124"/>
                    <a:pt x="1294" y="1071"/>
                  </a:cubicBezTo>
                  <a:cubicBezTo>
                    <a:pt x="1231" y="1017"/>
                    <a:pt x="1167" y="967"/>
                    <a:pt x="1104" y="910"/>
                  </a:cubicBezTo>
                  <a:cubicBezTo>
                    <a:pt x="1044" y="863"/>
                    <a:pt x="984" y="810"/>
                    <a:pt x="920" y="760"/>
                  </a:cubicBezTo>
                  <a:cubicBezTo>
                    <a:pt x="860" y="713"/>
                    <a:pt x="796" y="666"/>
                    <a:pt x="736" y="616"/>
                  </a:cubicBezTo>
                  <a:cubicBezTo>
                    <a:pt x="713" y="592"/>
                    <a:pt x="686" y="572"/>
                    <a:pt x="666" y="549"/>
                  </a:cubicBezTo>
                  <a:cubicBezTo>
                    <a:pt x="642" y="529"/>
                    <a:pt x="619" y="502"/>
                    <a:pt x="596" y="482"/>
                  </a:cubicBezTo>
                  <a:cubicBezTo>
                    <a:pt x="546" y="439"/>
                    <a:pt x="492" y="405"/>
                    <a:pt x="445" y="365"/>
                  </a:cubicBezTo>
                  <a:cubicBezTo>
                    <a:pt x="412" y="332"/>
                    <a:pt x="378" y="298"/>
                    <a:pt x="345" y="268"/>
                  </a:cubicBezTo>
                  <a:cubicBezTo>
                    <a:pt x="328" y="255"/>
                    <a:pt x="311" y="241"/>
                    <a:pt x="295" y="235"/>
                  </a:cubicBezTo>
                  <a:cubicBezTo>
                    <a:pt x="281" y="225"/>
                    <a:pt x="268" y="221"/>
                    <a:pt x="258" y="218"/>
                  </a:cubicBezTo>
                  <a:cubicBezTo>
                    <a:pt x="231" y="208"/>
                    <a:pt x="208" y="201"/>
                    <a:pt x="181" y="188"/>
                  </a:cubicBezTo>
                  <a:cubicBezTo>
                    <a:pt x="168" y="185"/>
                    <a:pt x="161" y="175"/>
                    <a:pt x="151" y="171"/>
                  </a:cubicBezTo>
                  <a:cubicBezTo>
                    <a:pt x="144" y="165"/>
                    <a:pt x="134" y="158"/>
                    <a:pt x="128" y="151"/>
                  </a:cubicBezTo>
                  <a:lnTo>
                    <a:pt x="101" y="124"/>
                  </a:lnTo>
                  <a:cubicBezTo>
                    <a:pt x="91" y="114"/>
                    <a:pt x="77" y="101"/>
                    <a:pt x="67" y="84"/>
                  </a:cubicBezTo>
                  <a:cubicBezTo>
                    <a:pt x="51" y="51"/>
                    <a:pt x="31" y="21"/>
                    <a:pt x="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7"/>
            <p:cNvSpPr/>
            <p:nvPr/>
          </p:nvSpPr>
          <p:spPr>
            <a:xfrm>
              <a:off x="4130196" y="3223088"/>
              <a:ext cx="22446" cy="62879"/>
            </a:xfrm>
            <a:custGeom>
              <a:avLst/>
              <a:gdLst/>
              <a:ahLst/>
              <a:cxnLst/>
              <a:rect l="l" t="t" r="r" b="b"/>
              <a:pathLst>
                <a:path w="609" h="1706" extrusionOk="0">
                  <a:moveTo>
                    <a:pt x="0" y="1"/>
                  </a:moveTo>
                  <a:lnTo>
                    <a:pt x="0" y="1"/>
                  </a:lnTo>
                  <a:cubicBezTo>
                    <a:pt x="14" y="37"/>
                    <a:pt x="17" y="71"/>
                    <a:pt x="24" y="108"/>
                  </a:cubicBezTo>
                  <a:cubicBezTo>
                    <a:pt x="30" y="131"/>
                    <a:pt x="30" y="148"/>
                    <a:pt x="34" y="165"/>
                  </a:cubicBezTo>
                  <a:lnTo>
                    <a:pt x="47" y="251"/>
                  </a:lnTo>
                  <a:cubicBezTo>
                    <a:pt x="50" y="285"/>
                    <a:pt x="54" y="318"/>
                    <a:pt x="64" y="352"/>
                  </a:cubicBezTo>
                  <a:cubicBezTo>
                    <a:pt x="74" y="409"/>
                    <a:pt x="84" y="472"/>
                    <a:pt x="97" y="532"/>
                  </a:cubicBezTo>
                  <a:cubicBezTo>
                    <a:pt x="104" y="566"/>
                    <a:pt x="107" y="592"/>
                    <a:pt x="117" y="629"/>
                  </a:cubicBezTo>
                  <a:cubicBezTo>
                    <a:pt x="124" y="663"/>
                    <a:pt x="131" y="689"/>
                    <a:pt x="137" y="723"/>
                  </a:cubicBezTo>
                  <a:cubicBezTo>
                    <a:pt x="154" y="786"/>
                    <a:pt x="167" y="847"/>
                    <a:pt x="184" y="907"/>
                  </a:cubicBezTo>
                  <a:cubicBezTo>
                    <a:pt x="201" y="974"/>
                    <a:pt x="218" y="1047"/>
                    <a:pt x="234" y="1114"/>
                  </a:cubicBezTo>
                  <a:cubicBezTo>
                    <a:pt x="241" y="1151"/>
                    <a:pt x="251" y="1184"/>
                    <a:pt x="258" y="1218"/>
                  </a:cubicBezTo>
                  <a:cubicBezTo>
                    <a:pt x="268" y="1251"/>
                    <a:pt x="281" y="1285"/>
                    <a:pt x="288" y="1318"/>
                  </a:cubicBezTo>
                  <a:cubicBezTo>
                    <a:pt x="291" y="1335"/>
                    <a:pt x="301" y="1348"/>
                    <a:pt x="304" y="1365"/>
                  </a:cubicBezTo>
                  <a:cubicBezTo>
                    <a:pt x="314" y="1375"/>
                    <a:pt x="318" y="1392"/>
                    <a:pt x="324" y="1408"/>
                  </a:cubicBezTo>
                  <a:cubicBezTo>
                    <a:pt x="341" y="1442"/>
                    <a:pt x="355" y="1472"/>
                    <a:pt x="371" y="1505"/>
                  </a:cubicBezTo>
                  <a:cubicBezTo>
                    <a:pt x="375" y="1522"/>
                    <a:pt x="385" y="1535"/>
                    <a:pt x="391" y="1549"/>
                  </a:cubicBezTo>
                  <a:cubicBezTo>
                    <a:pt x="401" y="1559"/>
                    <a:pt x="408" y="1575"/>
                    <a:pt x="418" y="1589"/>
                  </a:cubicBezTo>
                  <a:cubicBezTo>
                    <a:pt x="425" y="1599"/>
                    <a:pt x="431" y="1609"/>
                    <a:pt x="438" y="1619"/>
                  </a:cubicBezTo>
                  <a:cubicBezTo>
                    <a:pt x="452" y="1632"/>
                    <a:pt x="465" y="1649"/>
                    <a:pt x="482" y="1659"/>
                  </a:cubicBezTo>
                  <a:cubicBezTo>
                    <a:pt x="488" y="1669"/>
                    <a:pt x="502" y="1672"/>
                    <a:pt x="508" y="1682"/>
                  </a:cubicBezTo>
                  <a:cubicBezTo>
                    <a:pt x="518" y="1686"/>
                    <a:pt x="522" y="1689"/>
                    <a:pt x="532" y="1692"/>
                  </a:cubicBezTo>
                  <a:cubicBezTo>
                    <a:pt x="538" y="1699"/>
                    <a:pt x="552" y="1702"/>
                    <a:pt x="559" y="1702"/>
                  </a:cubicBezTo>
                  <a:cubicBezTo>
                    <a:pt x="569" y="1702"/>
                    <a:pt x="575" y="1706"/>
                    <a:pt x="589" y="1706"/>
                  </a:cubicBezTo>
                  <a:cubicBezTo>
                    <a:pt x="602" y="1706"/>
                    <a:pt x="605" y="1699"/>
                    <a:pt x="609" y="1676"/>
                  </a:cubicBezTo>
                  <a:cubicBezTo>
                    <a:pt x="609" y="1669"/>
                    <a:pt x="602" y="1659"/>
                    <a:pt x="592" y="1659"/>
                  </a:cubicBezTo>
                  <a:lnTo>
                    <a:pt x="579" y="1659"/>
                  </a:lnTo>
                  <a:cubicBezTo>
                    <a:pt x="569" y="1656"/>
                    <a:pt x="559" y="1656"/>
                    <a:pt x="552" y="1652"/>
                  </a:cubicBezTo>
                  <a:lnTo>
                    <a:pt x="549" y="1652"/>
                  </a:lnTo>
                  <a:lnTo>
                    <a:pt x="542" y="1646"/>
                  </a:lnTo>
                  <a:cubicBezTo>
                    <a:pt x="538" y="1642"/>
                    <a:pt x="532" y="1639"/>
                    <a:pt x="525" y="1636"/>
                  </a:cubicBezTo>
                  <a:cubicBezTo>
                    <a:pt x="518" y="1629"/>
                    <a:pt x="515" y="1622"/>
                    <a:pt x="505" y="1612"/>
                  </a:cubicBezTo>
                  <a:cubicBezTo>
                    <a:pt x="498" y="1606"/>
                    <a:pt x="492" y="1592"/>
                    <a:pt x="485" y="1585"/>
                  </a:cubicBezTo>
                  <a:cubicBezTo>
                    <a:pt x="475" y="1572"/>
                    <a:pt x="468" y="1555"/>
                    <a:pt x="458" y="1542"/>
                  </a:cubicBezTo>
                  <a:cubicBezTo>
                    <a:pt x="448" y="1522"/>
                    <a:pt x="435" y="1495"/>
                    <a:pt x="425" y="1472"/>
                  </a:cubicBezTo>
                  <a:cubicBezTo>
                    <a:pt x="415" y="1445"/>
                    <a:pt x="405" y="1418"/>
                    <a:pt x="398" y="1392"/>
                  </a:cubicBezTo>
                  <a:cubicBezTo>
                    <a:pt x="388" y="1358"/>
                    <a:pt x="375" y="1328"/>
                    <a:pt x="368" y="1295"/>
                  </a:cubicBezTo>
                  <a:cubicBezTo>
                    <a:pt x="365" y="1268"/>
                    <a:pt x="355" y="1234"/>
                    <a:pt x="348" y="1204"/>
                  </a:cubicBezTo>
                  <a:cubicBezTo>
                    <a:pt x="331" y="1137"/>
                    <a:pt x="318" y="1067"/>
                    <a:pt x="301" y="994"/>
                  </a:cubicBezTo>
                  <a:cubicBezTo>
                    <a:pt x="291" y="960"/>
                    <a:pt x="284" y="923"/>
                    <a:pt x="274" y="887"/>
                  </a:cubicBezTo>
                  <a:cubicBezTo>
                    <a:pt x="268" y="857"/>
                    <a:pt x="258" y="823"/>
                    <a:pt x="251" y="793"/>
                  </a:cubicBezTo>
                  <a:cubicBezTo>
                    <a:pt x="241" y="760"/>
                    <a:pt x="234" y="733"/>
                    <a:pt x="224" y="699"/>
                  </a:cubicBezTo>
                  <a:cubicBezTo>
                    <a:pt x="218" y="659"/>
                    <a:pt x="207" y="626"/>
                    <a:pt x="201" y="592"/>
                  </a:cubicBezTo>
                  <a:cubicBezTo>
                    <a:pt x="184" y="526"/>
                    <a:pt x="167" y="465"/>
                    <a:pt x="154" y="399"/>
                  </a:cubicBezTo>
                  <a:cubicBezTo>
                    <a:pt x="147" y="358"/>
                    <a:pt x="137" y="322"/>
                    <a:pt x="124" y="285"/>
                  </a:cubicBezTo>
                  <a:cubicBezTo>
                    <a:pt x="117" y="255"/>
                    <a:pt x="107" y="225"/>
                    <a:pt x="97" y="198"/>
                  </a:cubicBezTo>
                  <a:cubicBezTo>
                    <a:pt x="87" y="181"/>
                    <a:pt x="84" y="165"/>
                    <a:pt x="74" y="148"/>
                  </a:cubicBezTo>
                  <a:cubicBezTo>
                    <a:pt x="70" y="134"/>
                    <a:pt x="67" y="124"/>
                    <a:pt x="64" y="118"/>
                  </a:cubicBezTo>
                  <a:cubicBezTo>
                    <a:pt x="64" y="108"/>
                    <a:pt x="57" y="104"/>
                    <a:pt x="54" y="98"/>
                  </a:cubicBezTo>
                  <a:cubicBezTo>
                    <a:pt x="50" y="84"/>
                    <a:pt x="40" y="68"/>
                    <a:pt x="34" y="54"/>
                  </a:cubicBezTo>
                  <a:cubicBezTo>
                    <a:pt x="20" y="37"/>
                    <a:pt x="14" y="17"/>
                    <a:pt x="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7"/>
            <p:cNvSpPr/>
            <p:nvPr/>
          </p:nvSpPr>
          <p:spPr>
            <a:xfrm>
              <a:off x="4128832" y="3275425"/>
              <a:ext cx="23699" cy="10504"/>
            </a:xfrm>
            <a:custGeom>
              <a:avLst/>
              <a:gdLst/>
              <a:ahLst/>
              <a:cxnLst/>
              <a:rect l="l" t="t" r="r" b="b"/>
              <a:pathLst>
                <a:path w="643" h="285" extrusionOk="0">
                  <a:moveTo>
                    <a:pt x="20" y="1"/>
                  </a:moveTo>
                  <a:cubicBezTo>
                    <a:pt x="14" y="1"/>
                    <a:pt x="6" y="7"/>
                    <a:pt x="4" y="15"/>
                  </a:cubicBezTo>
                  <a:cubicBezTo>
                    <a:pt x="0" y="22"/>
                    <a:pt x="7" y="32"/>
                    <a:pt x="17" y="35"/>
                  </a:cubicBezTo>
                  <a:cubicBezTo>
                    <a:pt x="41" y="45"/>
                    <a:pt x="61" y="48"/>
                    <a:pt x="87" y="55"/>
                  </a:cubicBezTo>
                  <a:cubicBezTo>
                    <a:pt x="94" y="62"/>
                    <a:pt x="104" y="62"/>
                    <a:pt x="111" y="65"/>
                  </a:cubicBezTo>
                  <a:cubicBezTo>
                    <a:pt x="121" y="68"/>
                    <a:pt x="134" y="72"/>
                    <a:pt x="141" y="79"/>
                  </a:cubicBezTo>
                  <a:cubicBezTo>
                    <a:pt x="144" y="82"/>
                    <a:pt x="154" y="82"/>
                    <a:pt x="158" y="85"/>
                  </a:cubicBezTo>
                  <a:lnTo>
                    <a:pt x="184" y="99"/>
                  </a:lnTo>
                  <a:cubicBezTo>
                    <a:pt x="188" y="102"/>
                    <a:pt x="194" y="102"/>
                    <a:pt x="201" y="105"/>
                  </a:cubicBezTo>
                  <a:cubicBezTo>
                    <a:pt x="204" y="112"/>
                    <a:pt x="211" y="112"/>
                    <a:pt x="218" y="115"/>
                  </a:cubicBezTo>
                  <a:cubicBezTo>
                    <a:pt x="238" y="122"/>
                    <a:pt x="255" y="135"/>
                    <a:pt x="271" y="145"/>
                  </a:cubicBezTo>
                  <a:cubicBezTo>
                    <a:pt x="288" y="152"/>
                    <a:pt x="301" y="165"/>
                    <a:pt x="318" y="172"/>
                  </a:cubicBezTo>
                  <a:cubicBezTo>
                    <a:pt x="338" y="189"/>
                    <a:pt x="361" y="202"/>
                    <a:pt x="388" y="216"/>
                  </a:cubicBezTo>
                  <a:cubicBezTo>
                    <a:pt x="418" y="229"/>
                    <a:pt x="442" y="239"/>
                    <a:pt x="472" y="252"/>
                  </a:cubicBezTo>
                  <a:cubicBezTo>
                    <a:pt x="502" y="266"/>
                    <a:pt x="525" y="279"/>
                    <a:pt x="555" y="282"/>
                  </a:cubicBezTo>
                  <a:cubicBezTo>
                    <a:pt x="564" y="284"/>
                    <a:pt x="573" y="285"/>
                    <a:pt x="582" y="285"/>
                  </a:cubicBezTo>
                  <a:cubicBezTo>
                    <a:pt x="591" y="285"/>
                    <a:pt x="601" y="284"/>
                    <a:pt x="609" y="282"/>
                  </a:cubicBezTo>
                  <a:lnTo>
                    <a:pt x="642" y="282"/>
                  </a:lnTo>
                  <a:cubicBezTo>
                    <a:pt x="619" y="269"/>
                    <a:pt x="596" y="262"/>
                    <a:pt x="575" y="249"/>
                  </a:cubicBezTo>
                  <a:cubicBezTo>
                    <a:pt x="569" y="249"/>
                    <a:pt x="562" y="246"/>
                    <a:pt x="555" y="239"/>
                  </a:cubicBezTo>
                  <a:cubicBezTo>
                    <a:pt x="545" y="239"/>
                    <a:pt x="542" y="236"/>
                    <a:pt x="535" y="232"/>
                  </a:cubicBezTo>
                  <a:cubicBezTo>
                    <a:pt x="522" y="222"/>
                    <a:pt x="505" y="219"/>
                    <a:pt x="492" y="212"/>
                  </a:cubicBezTo>
                  <a:cubicBezTo>
                    <a:pt x="472" y="202"/>
                    <a:pt x="445" y="189"/>
                    <a:pt x="425" y="179"/>
                  </a:cubicBezTo>
                  <a:lnTo>
                    <a:pt x="428" y="179"/>
                  </a:lnTo>
                  <a:cubicBezTo>
                    <a:pt x="425" y="172"/>
                    <a:pt x="418" y="172"/>
                    <a:pt x="412" y="169"/>
                  </a:cubicBezTo>
                  <a:cubicBezTo>
                    <a:pt x="392" y="162"/>
                    <a:pt x="375" y="149"/>
                    <a:pt x="358" y="139"/>
                  </a:cubicBezTo>
                  <a:cubicBezTo>
                    <a:pt x="335" y="129"/>
                    <a:pt x="308" y="112"/>
                    <a:pt x="285" y="99"/>
                  </a:cubicBezTo>
                  <a:cubicBezTo>
                    <a:pt x="271" y="89"/>
                    <a:pt x="258" y="85"/>
                    <a:pt x="241" y="79"/>
                  </a:cubicBezTo>
                  <a:cubicBezTo>
                    <a:pt x="228" y="72"/>
                    <a:pt x="211" y="65"/>
                    <a:pt x="201" y="62"/>
                  </a:cubicBezTo>
                  <a:cubicBezTo>
                    <a:pt x="188" y="52"/>
                    <a:pt x="171" y="48"/>
                    <a:pt x="158" y="45"/>
                  </a:cubicBezTo>
                  <a:lnTo>
                    <a:pt x="121" y="32"/>
                  </a:lnTo>
                  <a:lnTo>
                    <a:pt x="84" y="18"/>
                  </a:lnTo>
                  <a:cubicBezTo>
                    <a:pt x="61" y="15"/>
                    <a:pt x="44" y="5"/>
                    <a:pt x="24" y="2"/>
                  </a:cubicBezTo>
                  <a:cubicBezTo>
                    <a:pt x="23" y="1"/>
                    <a:pt x="21" y="1"/>
                    <a:pt x="2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7"/>
            <p:cNvSpPr/>
            <p:nvPr/>
          </p:nvSpPr>
          <p:spPr>
            <a:xfrm>
              <a:off x="4103806" y="3286924"/>
              <a:ext cx="52927" cy="17544"/>
            </a:xfrm>
            <a:custGeom>
              <a:avLst/>
              <a:gdLst/>
              <a:ahLst/>
              <a:cxnLst/>
              <a:rect l="l" t="t" r="r" b="b"/>
              <a:pathLst>
                <a:path w="1436" h="476" extrusionOk="0">
                  <a:moveTo>
                    <a:pt x="1134" y="77"/>
                  </a:moveTo>
                  <a:cubicBezTo>
                    <a:pt x="1134" y="77"/>
                    <a:pt x="1129" y="77"/>
                    <a:pt x="1128" y="79"/>
                  </a:cubicBezTo>
                  <a:lnTo>
                    <a:pt x="1128" y="79"/>
                  </a:lnTo>
                  <a:cubicBezTo>
                    <a:pt x="1130" y="79"/>
                    <a:pt x="1132" y="78"/>
                    <a:pt x="1134" y="77"/>
                  </a:cubicBezTo>
                  <a:close/>
                  <a:moveTo>
                    <a:pt x="1101" y="91"/>
                  </a:moveTo>
                  <a:cubicBezTo>
                    <a:pt x="1101" y="91"/>
                    <a:pt x="1094" y="91"/>
                    <a:pt x="1094" y="94"/>
                  </a:cubicBezTo>
                  <a:lnTo>
                    <a:pt x="1094" y="94"/>
                  </a:lnTo>
                  <a:lnTo>
                    <a:pt x="1101" y="91"/>
                  </a:lnTo>
                  <a:close/>
                  <a:moveTo>
                    <a:pt x="1054" y="111"/>
                  </a:moveTo>
                  <a:lnTo>
                    <a:pt x="1054" y="111"/>
                  </a:lnTo>
                  <a:cubicBezTo>
                    <a:pt x="1054" y="111"/>
                    <a:pt x="1052" y="111"/>
                    <a:pt x="1051" y="113"/>
                  </a:cubicBezTo>
                  <a:lnTo>
                    <a:pt x="1051" y="113"/>
                  </a:lnTo>
                  <a:cubicBezTo>
                    <a:pt x="1052" y="112"/>
                    <a:pt x="1053" y="112"/>
                    <a:pt x="1054" y="111"/>
                  </a:cubicBezTo>
                  <a:close/>
                  <a:moveTo>
                    <a:pt x="1415" y="1"/>
                  </a:moveTo>
                  <a:cubicBezTo>
                    <a:pt x="1388" y="1"/>
                    <a:pt x="1358" y="4"/>
                    <a:pt x="1335" y="7"/>
                  </a:cubicBezTo>
                  <a:lnTo>
                    <a:pt x="1338" y="7"/>
                  </a:lnTo>
                  <a:cubicBezTo>
                    <a:pt x="1308" y="14"/>
                    <a:pt x="1275" y="24"/>
                    <a:pt x="1248" y="31"/>
                  </a:cubicBezTo>
                  <a:cubicBezTo>
                    <a:pt x="1204" y="44"/>
                    <a:pt x="1168" y="64"/>
                    <a:pt x="1127" y="81"/>
                  </a:cubicBezTo>
                  <a:cubicBezTo>
                    <a:pt x="1127" y="80"/>
                    <a:pt x="1128" y="80"/>
                    <a:pt x="1128" y="79"/>
                  </a:cubicBezTo>
                  <a:lnTo>
                    <a:pt x="1128" y="79"/>
                  </a:lnTo>
                  <a:cubicBezTo>
                    <a:pt x="1117" y="84"/>
                    <a:pt x="1105" y="91"/>
                    <a:pt x="1094" y="94"/>
                  </a:cubicBezTo>
                  <a:cubicBezTo>
                    <a:pt x="1094" y="94"/>
                    <a:pt x="1094" y="94"/>
                    <a:pt x="1094" y="94"/>
                  </a:cubicBezTo>
                  <a:lnTo>
                    <a:pt x="1094" y="94"/>
                  </a:lnTo>
                  <a:lnTo>
                    <a:pt x="1051" y="114"/>
                  </a:lnTo>
                  <a:cubicBezTo>
                    <a:pt x="1051" y="114"/>
                    <a:pt x="1051" y="113"/>
                    <a:pt x="1051" y="113"/>
                  </a:cubicBezTo>
                  <a:lnTo>
                    <a:pt x="1051" y="113"/>
                  </a:lnTo>
                  <a:cubicBezTo>
                    <a:pt x="1036" y="121"/>
                    <a:pt x="1023" y="125"/>
                    <a:pt x="1007" y="131"/>
                  </a:cubicBezTo>
                  <a:lnTo>
                    <a:pt x="957" y="158"/>
                  </a:lnTo>
                  <a:cubicBezTo>
                    <a:pt x="900" y="181"/>
                    <a:pt x="847" y="211"/>
                    <a:pt x="786" y="238"/>
                  </a:cubicBezTo>
                  <a:cubicBezTo>
                    <a:pt x="756" y="251"/>
                    <a:pt x="723" y="261"/>
                    <a:pt x="696" y="275"/>
                  </a:cubicBezTo>
                  <a:cubicBezTo>
                    <a:pt x="683" y="278"/>
                    <a:pt x="669" y="288"/>
                    <a:pt x="653" y="291"/>
                  </a:cubicBezTo>
                  <a:cubicBezTo>
                    <a:pt x="636" y="301"/>
                    <a:pt x="623" y="305"/>
                    <a:pt x="606" y="308"/>
                  </a:cubicBezTo>
                  <a:cubicBezTo>
                    <a:pt x="582" y="312"/>
                    <a:pt x="552" y="322"/>
                    <a:pt x="529" y="328"/>
                  </a:cubicBezTo>
                  <a:cubicBezTo>
                    <a:pt x="499" y="338"/>
                    <a:pt x="472" y="342"/>
                    <a:pt x="449" y="352"/>
                  </a:cubicBezTo>
                  <a:cubicBezTo>
                    <a:pt x="378" y="372"/>
                    <a:pt x="302" y="392"/>
                    <a:pt x="231" y="412"/>
                  </a:cubicBezTo>
                  <a:cubicBezTo>
                    <a:pt x="195" y="425"/>
                    <a:pt x="161" y="439"/>
                    <a:pt x="121" y="445"/>
                  </a:cubicBezTo>
                  <a:cubicBezTo>
                    <a:pt x="81" y="455"/>
                    <a:pt x="44" y="469"/>
                    <a:pt x="1" y="475"/>
                  </a:cubicBezTo>
                  <a:lnTo>
                    <a:pt x="24" y="475"/>
                  </a:lnTo>
                  <a:cubicBezTo>
                    <a:pt x="64" y="472"/>
                    <a:pt x="98" y="472"/>
                    <a:pt x="134" y="469"/>
                  </a:cubicBezTo>
                  <a:cubicBezTo>
                    <a:pt x="175" y="462"/>
                    <a:pt x="215" y="459"/>
                    <a:pt x="255" y="455"/>
                  </a:cubicBezTo>
                  <a:lnTo>
                    <a:pt x="355" y="442"/>
                  </a:lnTo>
                  <a:cubicBezTo>
                    <a:pt x="395" y="439"/>
                    <a:pt x="435" y="435"/>
                    <a:pt x="472" y="425"/>
                  </a:cubicBezTo>
                  <a:cubicBezTo>
                    <a:pt x="532" y="418"/>
                    <a:pt x="596" y="405"/>
                    <a:pt x="656" y="388"/>
                  </a:cubicBezTo>
                  <a:cubicBezTo>
                    <a:pt x="686" y="378"/>
                    <a:pt x="720" y="375"/>
                    <a:pt x="750" y="362"/>
                  </a:cubicBezTo>
                  <a:cubicBezTo>
                    <a:pt x="776" y="355"/>
                    <a:pt x="806" y="342"/>
                    <a:pt x="837" y="328"/>
                  </a:cubicBezTo>
                  <a:cubicBezTo>
                    <a:pt x="873" y="318"/>
                    <a:pt x="910" y="295"/>
                    <a:pt x="950" y="278"/>
                  </a:cubicBezTo>
                  <a:cubicBezTo>
                    <a:pt x="984" y="261"/>
                    <a:pt x="1017" y="241"/>
                    <a:pt x="1051" y="225"/>
                  </a:cubicBezTo>
                  <a:cubicBezTo>
                    <a:pt x="1117" y="191"/>
                    <a:pt x="1174" y="144"/>
                    <a:pt x="1234" y="104"/>
                  </a:cubicBezTo>
                  <a:cubicBezTo>
                    <a:pt x="1251" y="94"/>
                    <a:pt x="1261" y="87"/>
                    <a:pt x="1278" y="77"/>
                  </a:cubicBezTo>
                  <a:cubicBezTo>
                    <a:pt x="1295" y="71"/>
                    <a:pt x="1311" y="61"/>
                    <a:pt x="1328" y="57"/>
                  </a:cubicBezTo>
                  <a:lnTo>
                    <a:pt x="1325" y="57"/>
                  </a:lnTo>
                  <a:cubicBezTo>
                    <a:pt x="1341" y="47"/>
                    <a:pt x="1355" y="47"/>
                    <a:pt x="1368" y="44"/>
                  </a:cubicBezTo>
                  <a:cubicBezTo>
                    <a:pt x="1371" y="41"/>
                    <a:pt x="1378" y="41"/>
                    <a:pt x="1385" y="41"/>
                  </a:cubicBezTo>
                  <a:lnTo>
                    <a:pt x="1415" y="41"/>
                  </a:lnTo>
                  <a:cubicBezTo>
                    <a:pt x="1422" y="41"/>
                    <a:pt x="1435" y="34"/>
                    <a:pt x="1435" y="21"/>
                  </a:cubicBezTo>
                  <a:cubicBezTo>
                    <a:pt x="1435" y="7"/>
                    <a:pt x="1425" y="1"/>
                    <a:pt x="14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7"/>
            <p:cNvSpPr/>
            <p:nvPr/>
          </p:nvSpPr>
          <p:spPr>
            <a:xfrm>
              <a:off x="4134729" y="3309739"/>
              <a:ext cx="37374" cy="17876"/>
            </a:xfrm>
            <a:custGeom>
              <a:avLst/>
              <a:gdLst/>
              <a:ahLst/>
              <a:cxnLst/>
              <a:rect l="l" t="t" r="r" b="b"/>
              <a:pathLst>
                <a:path w="1014" h="485" extrusionOk="0">
                  <a:moveTo>
                    <a:pt x="994" y="0"/>
                  </a:moveTo>
                  <a:cubicBezTo>
                    <a:pt x="994" y="0"/>
                    <a:pt x="987" y="0"/>
                    <a:pt x="984" y="3"/>
                  </a:cubicBezTo>
                  <a:cubicBezTo>
                    <a:pt x="984" y="7"/>
                    <a:pt x="981" y="7"/>
                    <a:pt x="977" y="10"/>
                  </a:cubicBezTo>
                  <a:cubicBezTo>
                    <a:pt x="967" y="20"/>
                    <a:pt x="954" y="24"/>
                    <a:pt x="947" y="34"/>
                  </a:cubicBezTo>
                  <a:cubicBezTo>
                    <a:pt x="930" y="44"/>
                    <a:pt x="914" y="57"/>
                    <a:pt x="894" y="70"/>
                  </a:cubicBezTo>
                  <a:cubicBezTo>
                    <a:pt x="820" y="117"/>
                    <a:pt x="746" y="154"/>
                    <a:pt x="670" y="191"/>
                  </a:cubicBezTo>
                  <a:cubicBezTo>
                    <a:pt x="616" y="221"/>
                    <a:pt x="559" y="244"/>
                    <a:pt x="502" y="274"/>
                  </a:cubicBezTo>
                  <a:cubicBezTo>
                    <a:pt x="476" y="291"/>
                    <a:pt x="446" y="308"/>
                    <a:pt x="415" y="321"/>
                  </a:cubicBezTo>
                  <a:cubicBezTo>
                    <a:pt x="392" y="338"/>
                    <a:pt x="362" y="348"/>
                    <a:pt x="335" y="361"/>
                  </a:cubicBezTo>
                  <a:lnTo>
                    <a:pt x="332" y="361"/>
                  </a:lnTo>
                  <a:cubicBezTo>
                    <a:pt x="315" y="371"/>
                    <a:pt x="295" y="378"/>
                    <a:pt x="278" y="388"/>
                  </a:cubicBezTo>
                  <a:lnTo>
                    <a:pt x="282" y="388"/>
                  </a:lnTo>
                  <a:cubicBezTo>
                    <a:pt x="265" y="395"/>
                    <a:pt x="252" y="401"/>
                    <a:pt x="235" y="408"/>
                  </a:cubicBezTo>
                  <a:cubicBezTo>
                    <a:pt x="218" y="415"/>
                    <a:pt x="198" y="421"/>
                    <a:pt x="181" y="428"/>
                  </a:cubicBezTo>
                  <a:cubicBezTo>
                    <a:pt x="148" y="441"/>
                    <a:pt x="118" y="451"/>
                    <a:pt x="84" y="461"/>
                  </a:cubicBezTo>
                  <a:cubicBezTo>
                    <a:pt x="66" y="469"/>
                    <a:pt x="45" y="475"/>
                    <a:pt x="26" y="481"/>
                  </a:cubicBezTo>
                  <a:lnTo>
                    <a:pt x="26" y="481"/>
                  </a:lnTo>
                  <a:cubicBezTo>
                    <a:pt x="49" y="478"/>
                    <a:pt x="74" y="477"/>
                    <a:pt x="101" y="475"/>
                  </a:cubicBezTo>
                  <a:cubicBezTo>
                    <a:pt x="161" y="468"/>
                    <a:pt x="218" y="455"/>
                    <a:pt x="278" y="435"/>
                  </a:cubicBezTo>
                  <a:lnTo>
                    <a:pt x="315" y="421"/>
                  </a:lnTo>
                  <a:cubicBezTo>
                    <a:pt x="329" y="418"/>
                    <a:pt x="345" y="408"/>
                    <a:pt x="359" y="405"/>
                  </a:cubicBezTo>
                  <a:cubicBezTo>
                    <a:pt x="375" y="395"/>
                    <a:pt x="385" y="391"/>
                    <a:pt x="402" y="385"/>
                  </a:cubicBezTo>
                  <a:cubicBezTo>
                    <a:pt x="415" y="378"/>
                    <a:pt x="429" y="371"/>
                    <a:pt x="442" y="368"/>
                  </a:cubicBezTo>
                  <a:cubicBezTo>
                    <a:pt x="476" y="355"/>
                    <a:pt x="502" y="338"/>
                    <a:pt x="536" y="321"/>
                  </a:cubicBezTo>
                  <a:lnTo>
                    <a:pt x="700" y="234"/>
                  </a:lnTo>
                  <a:cubicBezTo>
                    <a:pt x="713" y="224"/>
                    <a:pt x="726" y="217"/>
                    <a:pt x="743" y="207"/>
                  </a:cubicBezTo>
                  <a:lnTo>
                    <a:pt x="803" y="171"/>
                  </a:lnTo>
                  <a:cubicBezTo>
                    <a:pt x="843" y="144"/>
                    <a:pt x="880" y="124"/>
                    <a:pt x="914" y="100"/>
                  </a:cubicBezTo>
                  <a:cubicBezTo>
                    <a:pt x="930" y="87"/>
                    <a:pt x="950" y="70"/>
                    <a:pt x="967" y="57"/>
                  </a:cubicBezTo>
                  <a:cubicBezTo>
                    <a:pt x="977" y="54"/>
                    <a:pt x="984" y="50"/>
                    <a:pt x="994" y="40"/>
                  </a:cubicBezTo>
                  <a:lnTo>
                    <a:pt x="1011" y="24"/>
                  </a:lnTo>
                  <a:cubicBezTo>
                    <a:pt x="1014" y="17"/>
                    <a:pt x="1014" y="7"/>
                    <a:pt x="1011" y="3"/>
                  </a:cubicBezTo>
                  <a:cubicBezTo>
                    <a:pt x="1004" y="0"/>
                    <a:pt x="997" y="0"/>
                    <a:pt x="994" y="0"/>
                  </a:cubicBezTo>
                  <a:close/>
                  <a:moveTo>
                    <a:pt x="26" y="481"/>
                  </a:moveTo>
                  <a:cubicBezTo>
                    <a:pt x="17" y="482"/>
                    <a:pt x="9" y="483"/>
                    <a:pt x="1" y="485"/>
                  </a:cubicBezTo>
                  <a:lnTo>
                    <a:pt x="11" y="485"/>
                  </a:lnTo>
                  <a:cubicBezTo>
                    <a:pt x="16" y="484"/>
                    <a:pt x="21" y="482"/>
                    <a:pt x="26" y="48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7"/>
            <p:cNvSpPr/>
            <p:nvPr/>
          </p:nvSpPr>
          <p:spPr>
            <a:xfrm>
              <a:off x="4426928" y="3365282"/>
              <a:ext cx="147651" cy="80386"/>
            </a:xfrm>
            <a:custGeom>
              <a:avLst/>
              <a:gdLst/>
              <a:ahLst/>
              <a:cxnLst/>
              <a:rect l="l" t="t" r="r" b="b"/>
              <a:pathLst>
                <a:path w="4006" h="2181" extrusionOk="0">
                  <a:moveTo>
                    <a:pt x="30" y="0"/>
                  </a:moveTo>
                  <a:cubicBezTo>
                    <a:pt x="26" y="0"/>
                    <a:pt x="21" y="0"/>
                    <a:pt x="17" y="1"/>
                  </a:cubicBezTo>
                  <a:cubicBezTo>
                    <a:pt x="10" y="1"/>
                    <a:pt x="0" y="8"/>
                    <a:pt x="0" y="21"/>
                  </a:cubicBezTo>
                  <a:cubicBezTo>
                    <a:pt x="0" y="31"/>
                    <a:pt x="10" y="38"/>
                    <a:pt x="24" y="38"/>
                  </a:cubicBezTo>
                  <a:lnTo>
                    <a:pt x="30" y="38"/>
                  </a:lnTo>
                  <a:cubicBezTo>
                    <a:pt x="40" y="38"/>
                    <a:pt x="47" y="41"/>
                    <a:pt x="57" y="41"/>
                  </a:cubicBezTo>
                  <a:cubicBezTo>
                    <a:pt x="74" y="48"/>
                    <a:pt x="94" y="51"/>
                    <a:pt x="114" y="58"/>
                  </a:cubicBezTo>
                  <a:lnTo>
                    <a:pt x="111" y="58"/>
                  </a:lnTo>
                  <a:cubicBezTo>
                    <a:pt x="134" y="68"/>
                    <a:pt x="164" y="81"/>
                    <a:pt x="191" y="91"/>
                  </a:cubicBezTo>
                  <a:cubicBezTo>
                    <a:pt x="261" y="125"/>
                    <a:pt x="328" y="171"/>
                    <a:pt x="391" y="215"/>
                  </a:cubicBezTo>
                  <a:cubicBezTo>
                    <a:pt x="415" y="232"/>
                    <a:pt x="442" y="252"/>
                    <a:pt x="465" y="268"/>
                  </a:cubicBezTo>
                  <a:cubicBezTo>
                    <a:pt x="505" y="292"/>
                    <a:pt x="535" y="319"/>
                    <a:pt x="572" y="349"/>
                  </a:cubicBezTo>
                  <a:cubicBezTo>
                    <a:pt x="605" y="372"/>
                    <a:pt x="635" y="402"/>
                    <a:pt x="672" y="432"/>
                  </a:cubicBezTo>
                  <a:cubicBezTo>
                    <a:pt x="706" y="459"/>
                    <a:pt x="732" y="489"/>
                    <a:pt x="766" y="516"/>
                  </a:cubicBezTo>
                  <a:lnTo>
                    <a:pt x="829" y="566"/>
                  </a:lnTo>
                  <a:lnTo>
                    <a:pt x="866" y="589"/>
                  </a:lnTo>
                  <a:cubicBezTo>
                    <a:pt x="906" y="616"/>
                    <a:pt x="940" y="640"/>
                    <a:pt x="976" y="666"/>
                  </a:cubicBezTo>
                  <a:cubicBezTo>
                    <a:pt x="1013" y="690"/>
                    <a:pt x="1050" y="710"/>
                    <a:pt x="1090" y="737"/>
                  </a:cubicBezTo>
                  <a:cubicBezTo>
                    <a:pt x="1127" y="760"/>
                    <a:pt x="1164" y="783"/>
                    <a:pt x="1200" y="807"/>
                  </a:cubicBezTo>
                  <a:cubicBezTo>
                    <a:pt x="1244" y="833"/>
                    <a:pt x="1281" y="857"/>
                    <a:pt x="1317" y="884"/>
                  </a:cubicBezTo>
                  <a:cubicBezTo>
                    <a:pt x="1341" y="894"/>
                    <a:pt x="1361" y="910"/>
                    <a:pt x="1381" y="924"/>
                  </a:cubicBezTo>
                  <a:cubicBezTo>
                    <a:pt x="1401" y="940"/>
                    <a:pt x="1428" y="954"/>
                    <a:pt x="1448" y="971"/>
                  </a:cubicBezTo>
                  <a:lnTo>
                    <a:pt x="1445" y="967"/>
                  </a:lnTo>
                  <a:lnTo>
                    <a:pt x="1445" y="967"/>
                  </a:lnTo>
                  <a:cubicBezTo>
                    <a:pt x="1478" y="991"/>
                    <a:pt x="1511" y="1011"/>
                    <a:pt x="1545" y="1034"/>
                  </a:cubicBezTo>
                  <a:cubicBezTo>
                    <a:pt x="1568" y="1051"/>
                    <a:pt x="1598" y="1068"/>
                    <a:pt x="1628" y="1084"/>
                  </a:cubicBezTo>
                  <a:cubicBezTo>
                    <a:pt x="1642" y="1091"/>
                    <a:pt x="1652" y="1101"/>
                    <a:pt x="1669" y="1108"/>
                  </a:cubicBezTo>
                  <a:cubicBezTo>
                    <a:pt x="1685" y="1118"/>
                    <a:pt x="1699" y="1121"/>
                    <a:pt x="1715" y="1128"/>
                  </a:cubicBezTo>
                  <a:cubicBezTo>
                    <a:pt x="1749" y="1144"/>
                    <a:pt x="1779" y="1161"/>
                    <a:pt x="1812" y="1175"/>
                  </a:cubicBezTo>
                  <a:cubicBezTo>
                    <a:pt x="1893" y="1208"/>
                    <a:pt x="1976" y="1245"/>
                    <a:pt x="2053" y="1278"/>
                  </a:cubicBezTo>
                  <a:lnTo>
                    <a:pt x="2294" y="1378"/>
                  </a:lnTo>
                  <a:cubicBezTo>
                    <a:pt x="2337" y="1395"/>
                    <a:pt x="2381" y="1419"/>
                    <a:pt x="2428" y="1435"/>
                  </a:cubicBezTo>
                  <a:cubicBezTo>
                    <a:pt x="2468" y="1452"/>
                    <a:pt x="2504" y="1469"/>
                    <a:pt x="2548" y="1485"/>
                  </a:cubicBezTo>
                  <a:cubicBezTo>
                    <a:pt x="2588" y="1502"/>
                    <a:pt x="2628" y="1522"/>
                    <a:pt x="2668" y="1539"/>
                  </a:cubicBezTo>
                  <a:lnTo>
                    <a:pt x="2782" y="1589"/>
                  </a:lnTo>
                  <a:cubicBezTo>
                    <a:pt x="2819" y="1606"/>
                    <a:pt x="2862" y="1623"/>
                    <a:pt x="2899" y="1639"/>
                  </a:cubicBezTo>
                  <a:cubicBezTo>
                    <a:pt x="2939" y="1656"/>
                    <a:pt x="2986" y="1676"/>
                    <a:pt x="3033" y="1693"/>
                  </a:cubicBezTo>
                  <a:cubicBezTo>
                    <a:pt x="3066" y="1709"/>
                    <a:pt x="3103" y="1723"/>
                    <a:pt x="3140" y="1740"/>
                  </a:cubicBezTo>
                  <a:cubicBezTo>
                    <a:pt x="3163" y="1746"/>
                    <a:pt x="3180" y="1756"/>
                    <a:pt x="3200" y="1763"/>
                  </a:cubicBezTo>
                  <a:cubicBezTo>
                    <a:pt x="3220" y="1773"/>
                    <a:pt x="3240" y="1786"/>
                    <a:pt x="3263" y="1793"/>
                  </a:cubicBezTo>
                  <a:cubicBezTo>
                    <a:pt x="3283" y="1803"/>
                    <a:pt x="3303" y="1813"/>
                    <a:pt x="3324" y="1826"/>
                  </a:cubicBezTo>
                  <a:lnTo>
                    <a:pt x="3387" y="1863"/>
                  </a:lnTo>
                  <a:lnTo>
                    <a:pt x="3524" y="1954"/>
                  </a:lnTo>
                  <a:cubicBezTo>
                    <a:pt x="3558" y="1974"/>
                    <a:pt x="3598" y="1994"/>
                    <a:pt x="3631" y="2014"/>
                  </a:cubicBezTo>
                  <a:cubicBezTo>
                    <a:pt x="3668" y="2037"/>
                    <a:pt x="3705" y="2057"/>
                    <a:pt x="3748" y="2077"/>
                  </a:cubicBezTo>
                  <a:cubicBezTo>
                    <a:pt x="3832" y="2114"/>
                    <a:pt x="3919" y="2137"/>
                    <a:pt x="4006" y="2181"/>
                  </a:cubicBezTo>
                  <a:cubicBezTo>
                    <a:pt x="3909" y="2124"/>
                    <a:pt x="3812" y="2074"/>
                    <a:pt x="3718" y="2017"/>
                  </a:cubicBezTo>
                  <a:cubicBezTo>
                    <a:pt x="3678" y="2000"/>
                    <a:pt x="3645" y="1977"/>
                    <a:pt x="3608" y="1957"/>
                  </a:cubicBezTo>
                  <a:cubicBezTo>
                    <a:pt x="3574" y="1933"/>
                    <a:pt x="3538" y="1910"/>
                    <a:pt x="3504" y="1890"/>
                  </a:cubicBezTo>
                  <a:cubicBezTo>
                    <a:pt x="3471" y="1863"/>
                    <a:pt x="3434" y="1843"/>
                    <a:pt x="3394" y="1816"/>
                  </a:cubicBezTo>
                  <a:cubicBezTo>
                    <a:pt x="3374" y="1806"/>
                    <a:pt x="3357" y="1793"/>
                    <a:pt x="3340" y="1783"/>
                  </a:cubicBezTo>
                  <a:cubicBezTo>
                    <a:pt x="3320" y="1773"/>
                    <a:pt x="3303" y="1760"/>
                    <a:pt x="3283" y="1750"/>
                  </a:cubicBezTo>
                  <a:cubicBezTo>
                    <a:pt x="3277" y="1746"/>
                    <a:pt x="3273" y="1746"/>
                    <a:pt x="3270" y="1743"/>
                  </a:cubicBezTo>
                  <a:cubicBezTo>
                    <a:pt x="3267" y="1743"/>
                    <a:pt x="3267" y="1740"/>
                    <a:pt x="3260" y="1740"/>
                  </a:cubicBezTo>
                  <a:cubicBezTo>
                    <a:pt x="3257" y="1733"/>
                    <a:pt x="3250" y="1733"/>
                    <a:pt x="3243" y="1730"/>
                  </a:cubicBezTo>
                  <a:lnTo>
                    <a:pt x="3220" y="1716"/>
                  </a:lnTo>
                  <a:lnTo>
                    <a:pt x="3223" y="1716"/>
                  </a:lnTo>
                  <a:cubicBezTo>
                    <a:pt x="3223" y="1716"/>
                    <a:pt x="3220" y="1713"/>
                    <a:pt x="3217" y="1713"/>
                  </a:cubicBezTo>
                  <a:cubicBezTo>
                    <a:pt x="3200" y="1706"/>
                    <a:pt x="3176" y="1696"/>
                    <a:pt x="3156" y="1689"/>
                  </a:cubicBezTo>
                  <a:cubicBezTo>
                    <a:pt x="3140" y="1679"/>
                    <a:pt x="3126" y="1673"/>
                    <a:pt x="3110" y="1666"/>
                  </a:cubicBezTo>
                  <a:lnTo>
                    <a:pt x="2986" y="1616"/>
                  </a:lnTo>
                  <a:cubicBezTo>
                    <a:pt x="2916" y="1589"/>
                    <a:pt x="2849" y="1559"/>
                    <a:pt x="2775" y="1526"/>
                  </a:cubicBezTo>
                  <a:cubicBezTo>
                    <a:pt x="2698" y="1489"/>
                    <a:pt x="2621" y="1452"/>
                    <a:pt x="2541" y="1415"/>
                  </a:cubicBezTo>
                  <a:cubicBezTo>
                    <a:pt x="2498" y="1395"/>
                    <a:pt x="2454" y="1378"/>
                    <a:pt x="2407" y="1358"/>
                  </a:cubicBezTo>
                  <a:lnTo>
                    <a:pt x="2297" y="1308"/>
                  </a:lnTo>
                  <a:cubicBezTo>
                    <a:pt x="2220" y="1275"/>
                    <a:pt x="2140" y="1238"/>
                    <a:pt x="2066" y="1205"/>
                  </a:cubicBezTo>
                  <a:cubicBezTo>
                    <a:pt x="1983" y="1168"/>
                    <a:pt x="1903" y="1128"/>
                    <a:pt x="1819" y="1091"/>
                  </a:cubicBezTo>
                  <a:cubicBezTo>
                    <a:pt x="1782" y="1071"/>
                    <a:pt x="1749" y="1054"/>
                    <a:pt x="1712" y="1037"/>
                  </a:cubicBezTo>
                  <a:cubicBezTo>
                    <a:pt x="1695" y="1027"/>
                    <a:pt x="1672" y="1014"/>
                    <a:pt x="1652" y="1004"/>
                  </a:cubicBezTo>
                  <a:cubicBezTo>
                    <a:pt x="1638" y="997"/>
                    <a:pt x="1628" y="991"/>
                    <a:pt x="1615" y="981"/>
                  </a:cubicBezTo>
                  <a:cubicBezTo>
                    <a:pt x="1612" y="977"/>
                    <a:pt x="1605" y="977"/>
                    <a:pt x="1602" y="974"/>
                  </a:cubicBezTo>
                  <a:cubicBezTo>
                    <a:pt x="1565" y="951"/>
                    <a:pt x="1531" y="927"/>
                    <a:pt x="1495" y="904"/>
                  </a:cubicBezTo>
                  <a:cubicBezTo>
                    <a:pt x="1495" y="900"/>
                    <a:pt x="1488" y="900"/>
                    <a:pt x="1488" y="900"/>
                  </a:cubicBezTo>
                  <a:cubicBezTo>
                    <a:pt x="1481" y="890"/>
                    <a:pt x="1468" y="884"/>
                    <a:pt x="1455" y="874"/>
                  </a:cubicBezTo>
                  <a:cubicBezTo>
                    <a:pt x="1418" y="850"/>
                    <a:pt x="1384" y="827"/>
                    <a:pt x="1348" y="803"/>
                  </a:cubicBezTo>
                  <a:cubicBezTo>
                    <a:pt x="1311" y="783"/>
                    <a:pt x="1271" y="757"/>
                    <a:pt x="1234" y="733"/>
                  </a:cubicBezTo>
                  <a:cubicBezTo>
                    <a:pt x="1160" y="683"/>
                    <a:pt x="1080" y="636"/>
                    <a:pt x="1003" y="586"/>
                  </a:cubicBezTo>
                  <a:cubicBezTo>
                    <a:pt x="976" y="566"/>
                    <a:pt x="943" y="543"/>
                    <a:pt x="913" y="523"/>
                  </a:cubicBezTo>
                  <a:cubicBezTo>
                    <a:pt x="900" y="516"/>
                    <a:pt x="893" y="509"/>
                    <a:pt x="883" y="502"/>
                  </a:cubicBezTo>
                  <a:cubicBezTo>
                    <a:pt x="866" y="489"/>
                    <a:pt x="853" y="476"/>
                    <a:pt x="836" y="466"/>
                  </a:cubicBezTo>
                  <a:cubicBezTo>
                    <a:pt x="813" y="442"/>
                    <a:pt x="783" y="422"/>
                    <a:pt x="759" y="402"/>
                  </a:cubicBezTo>
                  <a:cubicBezTo>
                    <a:pt x="729" y="375"/>
                    <a:pt x="699" y="352"/>
                    <a:pt x="669" y="332"/>
                  </a:cubicBezTo>
                  <a:cubicBezTo>
                    <a:pt x="602" y="282"/>
                    <a:pt x="532" y="235"/>
                    <a:pt x="462" y="188"/>
                  </a:cubicBezTo>
                  <a:cubicBezTo>
                    <a:pt x="415" y="165"/>
                    <a:pt x="375" y="138"/>
                    <a:pt x="331" y="115"/>
                  </a:cubicBezTo>
                  <a:cubicBezTo>
                    <a:pt x="278" y="85"/>
                    <a:pt x="228" y="54"/>
                    <a:pt x="167" y="34"/>
                  </a:cubicBezTo>
                  <a:cubicBezTo>
                    <a:pt x="144" y="24"/>
                    <a:pt x="114" y="18"/>
                    <a:pt x="84" y="8"/>
                  </a:cubicBezTo>
                  <a:cubicBezTo>
                    <a:pt x="68" y="5"/>
                    <a:pt x="49" y="0"/>
                    <a:pt x="3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7"/>
            <p:cNvSpPr/>
            <p:nvPr/>
          </p:nvSpPr>
          <p:spPr>
            <a:xfrm>
              <a:off x="4459103" y="3385222"/>
              <a:ext cx="37595" cy="68960"/>
            </a:xfrm>
            <a:custGeom>
              <a:avLst/>
              <a:gdLst/>
              <a:ahLst/>
              <a:cxnLst/>
              <a:rect l="l" t="t" r="r" b="b"/>
              <a:pathLst>
                <a:path w="1020" h="1871" extrusionOk="0">
                  <a:moveTo>
                    <a:pt x="11" y="0"/>
                  </a:moveTo>
                  <a:cubicBezTo>
                    <a:pt x="6" y="0"/>
                    <a:pt x="1" y="4"/>
                    <a:pt x="3" y="12"/>
                  </a:cubicBezTo>
                  <a:lnTo>
                    <a:pt x="3" y="15"/>
                  </a:lnTo>
                  <a:cubicBezTo>
                    <a:pt x="3" y="18"/>
                    <a:pt x="6" y="22"/>
                    <a:pt x="10" y="22"/>
                  </a:cubicBezTo>
                  <a:cubicBezTo>
                    <a:pt x="10" y="28"/>
                    <a:pt x="17" y="32"/>
                    <a:pt x="20" y="35"/>
                  </a:cubicBezTo>
                  <a:lnTo>
                    <a:pt x="57" y="99"/>
                  </a:lnTo>
                  <a:cubicBezTo>
                    <a:pt x="67" y="112"/>
                    <a:pt x="70" y="119"/>
                    <a:pt x="73" y="129"/>
                  </a:cubicBezTo>
                  <a:cubicBezTo>
                    <a:pt x="124" y="206"/>
                    <a:pt x="174" y="289"/>
                    <a:pt x="224" y="373"/>
                  </a:cubicBezTo>
                  <a:cubicBezTo>
                    <a:pt x="241" y="399"/>
                    <a:pt x="254" y="430"/>
                    <a:pt x="271" y="453"/>
                  </a:cubicBezTo>
                  <a:cubicBezTo>
                    <a:pt x="277" y="473"/>
                    <a:pt x="291" y="493"/>
                    <a:pt x="301" y="513"/>
                  </a:cubicBezTo>
                  <a:lnTo>
                    <a:pt x="361" y="637"/>
                  </a:lnTo>
                  <a:lnTo>
                    <a:pt x="424" y="777"/>
                  </a:lnTo>
                  <a:cubicBezTo>
                    <a:pt x="468" y="864"/>
                    <a:pt x="505" y="951"/>
                    <a:pt x="541" y="1038"/>
                  </a:cubicBezTo>
                  <a:cubicBezTo>
                    <a:pt x="558" y="1085"/>
                    <a:pt x="578" y="1132"/>
                    <a:pt x="595" y="1172"/>
                  </a:cubicBezTo>
                  <a:cubicBezTo>
                    <a:pt x="612" y="1219"/>
                    <a:pt x="635" y="1262"/>
                    <a:pt x="655" y="1306"/>
                  </a:cubicBezTo>
                  <a:lnTo>
                    <a:pt x="692" y="1382"/>
                  </a:lnTo>
                  <a:cubicBezTo>
                    <a:pt x="739" y="1466"/>
                    <a:pt x="789" y="1550"/>
                    <a:pt x="842" y="1633"/>
                  </a:cubicBezTo>
                  <a:cubicBezTo>
                    <a:pt x="869" y="1673"/>
                    <a:pt x="893" y="1713"/>
                    <a:pt x="923" y="1750"/>
                  </a:cubicBezTo>
                  <a:cubicBezTo>
                    <a:pt x="939" y="1770"/>
                    <a:pt x="953" y="1790"/>
                    <a:pt x="969" y="1814"/>
                  </a:cubicBezTo>
                  <a:cubicBezTo>
                    <a:pt x="986" y="1834"/>
                    <a:pt x="1003" y="1851"/>
                    <a:pt x="1020" y="1871"/>
                  </a:cubicBezTo>
                  <a:cubicBezTo>
                    <a:pt x="1006" y="1851"/>
                    <a:pt x="993" y="1824"/>
                    <a:pt x="993" y="1800"/>
                  </a:cubicBezTo>
                  <a:lnTo>
                    <a:pt x="969" y="1737"/>
                  </a:lnTo>
                  <a:cubicBezTo>
                    <a:pt x="959" y="1717"/>
                    <a:pt x="956" y="1700"/>
                    <a:pt x="946" y="1680"/>
                  </a:cubicBezTo>
                  <a:cubicBezTo>
                    <a:pt x="913" y="1580"/>
                    <a:pt x="889" y="1473"/>
                    <a:pt x="856" y="1372"/>
                  </a:cubicBezTo>
                  <a:cubicBezTo>
                    <a:pt x="836" y="1306"/>
                    <a:pt x="809" y="1239"/>
                    <a:pt x="786" y="1179"/>
                  </a:cubicBezTo>
                  <a:cubicBezTo>
                    <a:pt x="745" y="1082"/>
                    <a:pt x="695" y="995"/>
                    <a:pt x="652" y="901"/>
                  </a:cubicBezTo>
                  <a:lnTo>
                    <a:pt x="588" y="787"/>
                  </a:lnTo>
                  <a:cubicBezTo>
                    <a:pt x="575" y="767"/>
                    <a:pt x="558" y="744"/>
                    <a:pt x="545" y="717"/>
                  </a:cubicBezTo>
                  <a:cubicBezTo>
                    <a:pt x="538" y="710"/>
                    <a:pt x="528" y="697"/>
                    <a:pt x="521" y="684"/>
                  </a:cubicBezTo>
                  <a:cubicBezTo>
                    <a:pt x="511" y="670"/>
                    <a:pt x="508" y="664"/>
                    <a:pt x="501" y="650"/>
                  </a:cubicBezTo>
                  <a:lnTo>
                    <a:pt x="501" y="654"/>
                  </a:lnTo>
                  <a:cubicBezTo>
                    <a:pt x="475" y="617"/>
                    <a:pt x="451" y="583"/>
                    <a:pt x="424" y="547"/>
                  </a:cubicBezTo>
                  <a:cubicBezTo>
                    <a:pt x="368" y="466"/>
                    <a:pt x="307" y="383"/>
                    <a:pt x="251" y="303"/>
                  </a:cubicBezTo>
                  <a:cubicBezTo>
                    <a:pt x="220" y="262"/>
                    <a:pt x="187" y="219"/>
                    <a:pt x="157" y="179"/>
                  </a:cubicBezTo>
                  <a:cubicBezTo>
                    <a:pt x="144" y="165"/>
                    <a:pt x="137" y="149"/>
                    <a:pt x="124" y="132"/>
                  </a:cubicBezTo>
                  <a:cubicBezTo>
                    <a:pt x="117" y="119"/>
                    <a:pt x="107" y="112"/>
                    <a:pt x="100" y="99"/>
                  </a:cubicBezTo>
                  <a:cubicBezTo>
                    <a:pt x="93" y="92"/>
                    <a:pt x="87" y="85"/>
                    <a:pt x="83" y="79"/>
                  </a:cubicBezTo>
                  <a:cubicBezTo>
                    <a:pt x="77" y="68"/>
                    <a:pt x="70" y="65"/>
                    <a:pt x="67" y="55"/>
                  </a:cubicBezTo>
                  <a:lnTo>
                    <a:pt x="60" y="52"/>
                  </a:lnTo>
                  <a:cubicBezTo>
                    <a:pt x="53" y="45"/>
                    <a:pt x="43" y="32"/>
                    <a:pt x="37" y="25"/>
                  </a:cubicBezTo>
                  <a:lnTo>
                    <a:pt x="17" y="2"/>
                  </a:lnTo>
                  <a:cubicBezTo>
                    <a:pt x="15" y="1"/>
                    <a:pt x="13" y="0"/>
                    <a:pt x="1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7"/>
            <p:cNvSpPr/>
            <p:nvPr/>
          </p:nvSpPr>
          <p:spPr>
            <a:xfrm>
              <a:off x="4463379" y="3382937"/>
              <a:ext cx="78543" cy="9657"/>
            </a:xfrm>
            <a:custGeom>
              <a:avLst/>
              <a:gdLst/>
              <a:ahLst/>
              <a:cxnLst/>
              <a:rect l="l" t="t" r="r" b="b"/>
              <a:pathLst>
                <a:path w="2131" h="262" extrusionOk="0">
                  <a:moveTo>
                    <a:pt x="1846" y="0"/>
                  </a:moveTo>
                  <a:cubicBezTo>
                    <a:pt x="1830" y="7"/>
                    <a:pt x="1816" y="7"/>
                    <a:pt x="1800" y="7"/>
                  </a:cubicBezTo>
                  <a:cubicBezTo>
                    <a:pt x="1780" y="7"/>
                    <a:pt x="1763" y="10"/>
                    <a:pt x="1743" y="10"/>
                  </a:cubicBezTo>
                  <a:cubicBezTo>
                    <a:pt x="1716" y="13"/>
                    <a:pt x="1686" y="17"/>
                    <a:pt x="1663" y="23"/>
                  </a:cubicBezTo>
                  <a:cubicBezTo>
                    <a:pt x="1629" y="27"/>
                    <a:pt x="1596" y="30"/>
                    <a:pt x="1562" y="40"/>
                  </a:cubicBezTo>
                  <a:cubicBezTo>
                    <a:pt x="1529" y="47"/>
                    <a:pt x="1495" y="54"/>
                    <a:pt x="1462" y="60"/>
                  </a:cubicBezTo>
                  <a:lnTo>
                    <a:pt x="1275" y="97"/>
                  </a:lnTo>
                  <a:lnTo>
                    <a:pt x="1097" y="137"/>
                  </a:lnTo>
                  <a:cubicBezTo>
                    <a:pt x="1067" y="141"/>
                    <a:pt x="1044" y="147"/>
                    <a:pt x="1014" y="154"/>
                  </a:cubicBezTo>
                  <a:cubicBezTo>
                    <a:pt x="980" y="161"/>
                    <a:pt x="944" y="164"/>
                    <a:pt x="910" y="174"/>
                  </a:cubicBezTo>
                  <a:cubicBezTo>
                    <a:pt x="890" y="177"/>
                    <a:pt x="873" y="177"/>
                    <a:pt x="850" y="181"/>
                  </a:cubicBezTo>
                  <a:cubicBezTo>
                    <a:pt x="833" y="184"/>
                    <a:pt x="817" y="191"/>
                    <a:pt x="800" y="191"/>
                  </a:cubicBezTo>
                  <a:lnTo>
                    <a:pt x="649" y="201"/>
                  </a:lnTo>
                  <a:cubicBezTo>
                    <a:pt x="624" y="204"/>
                    <a:pt x="601" y="206"/>
                    <a:pt x="578" y="206"/>
                  </a:cubicBezTo>
                  <a:cubicBezTo>
                    <a:pt x="554" y="206"/>
                    <a:pt x="531" y="204"/>
                    <a:pt x="506" y="201"/>
                  </a:cubicBezTo>
                  <a:cubicBezTo>
                    <a:pt x="472" y="197"/>
                    <a:pt x="442" y="194"/>
                    <a:pt x="412" y="191"/>
                  </a:cubicBezTo>
                  <a:cubicBezTo>
                    <a:pt x="412" y="184"/>
                    <a:pt x="409" y="184"/>
                    <a:pt x="405" y="184"/>
                  </a:cubicBezTo>
                  <a:cubicBezTo>
                    <a:pt x="375" y="177"/>
                    <a:pt x="345" y="174"/>
                    <a:pt x="315" y="164"/>
                  </a:cubicBezTo>
                  <a:cubicBezTo>
                    <a:pt x="278" y="157"/>
                    <a:pt x="245" y="147"/>
                    <a:pt x="208" y="141"/>
                  </a:cubicBezTo>
                  <a:lnTo>
                    <a:pt x="108" y="114"/>
                  </a:lnTo>
                  <a:cubicBezTo>
                    <a:pt x="84" y="107"/>
                    <a:pt x="54" y="100"/>
                    <a:pt x="28" y="94"/>
                  </a:cubicBezTo>
                  <a:cubicBezTo>
                    <a:pt x="26" y="93"/>
                    <a:pt x="24" y="93"/>
                    <a:pt x="22" y="93"/>
                  </a:cubicBezTo>
                  <a:cubicBezTo>
                    <a:pt x="14" y="93"/>
                    <a:pt x="7" y="99"/>
                    <a:pt x="4" y="107"/>
                  </a:cubicBezTo>
                  <a:cubicBezTo>
                    <a:pt x="1" y="117"/>
                    <a:pt x="8" y="127"/>
                    <a:pt x="18" y="130"/>
                  </a:cubicBezTo>
                  <a:cubicBezTo>
                    <a:pt x="34" y="137"/>
                    <a:pt x="54" y="141"/>
                    <a:pt x="71" y="144"/>
                  </a:cubicBezTo>
                  <a:cubicBezTo>
                    <a:pt x="94" y="147"/>
                    <a:pt x="118" y="157"/>
                    <a:pt x="138" y="161"/>
                  </a:cubicBezTo>
                  <a:cubicBezTo>
                    <a:pt x="175" y="174"/>
                    <a:pt x="218" y="181"/>
                    <a:pt x="255" y="194"/>
                  </a:cubicBezTo>
                  <a:lnTo>
                    <a:pt x="442" y="244"/>
                  </a:lnTo>
                  <a:cubicBezTo>
                    <a:pt x="472" y="254"/>
                    <a:pt x="502" y="258"/>
                    <a:pt x="536" y="261"/>
                  </a:cubicBezTo>
                  <a:cubicBezTo>
                    <a:pt x="552" y="261"/>
                    <a:pt x="568" y="262"/>
                    <a:pt x="582" y="262"/>
                  </a:cubicBezTo>
                  <a:cubicBezTo>
                    <a:pt x="596" y="262"/>
                    <a:pt x="609" y="261"/>
                    <a:pt x="623" y="258"/>
                  </a:cubicBezTo>
                  <a:lnTo>
                    <a:pt x="663" y="258"/>
                  </a:lnTo>
                  <a:cubicBezTo>
                    <a:pt x="706" y="258"/>
                    <a:pt x="746" y="251"/>
                    <a:pt x="790" y="248"/>
                  </a:cubicBezTo>
                  <a:cubicBezTo>
                    <a:pt x="823" y="244"/>
                    <a:pt x="850" y="241"/>
                    <a:pt x="880" y="234"/>
                  </a:cubicBezTo>
                  <a:cubicBezTo>
                    <a:pt x="894" y="234"/>
                    <a:pt x="907" y="234"/>
                    <a:pt x="917" y="231"/>
                  </a:cubicBezTo>
                  <a:cubicBezTo>
                    <a:pt x="934" y="227"/>
                    <a:pt x="947" y="227"/>
                    <a:pt x="964" y="224"/>
                  </a:cubicBezTo>
                  <a:cubicBezTo>
                    <a:pt x="994" y="221"/>
                    <a:pt x="1024" y="211"/>
                    <a:pt x="1051" y="207"/>
                  </a:cubicBezTo>
                  <a:cubicBezTo>
                    <a:pt x="1091" y="201"/>
                    <a:pt x="1124" y="194"/>
                    <a:pt x="1161" y="184"/>
                  </a:cubicBezTo>
                  <a:lnTo>
                    <a:pt x="1348" y="147"/>
                  </a:lnTo>
                  <a:cubicBezTo>
                    <a:pt x="1408" y="134"/>
                    <a:pt x="1465" y="127"/>
                    <a:pt x="1525" y="114"/>
                  </a:cubicBezTo>
                  <a:cubicBezTo>
                    <a:pt x="1549" y="110"/>
                    <a:pt x="1569" y="107"/>
                    <a:pt x="1596" y="100"/>
                  </a:cubicBezTo>
                  <a:cubicBezTo>
                    <a:pt x="1616" y="97"/>
                    <a:pt x="1642" y="97"/>
                    <a:pt x="1663" y="94"/>
                  </a:cubicBezTo>
                  <a:cubicBezTo>
                    <a:pt x="1726" y="84"/>
                    <a:pt x="1783" y="80"/>
                    <a:pt x="1846" y="74"/>
                  </a:cubicBezTo>
                  <a:cubicBezTo>
                    <a:pt x="1863" y="74"/>
                    <a:pt x="1876" y="67"/>
                    <a:pt x="1887" y="67"/>
                  </a:cubicBezTo>
                  <a:cubicBezTo>
                    <a:pt x="1903" y="67"/>
                    <a:pt x="1917" y="64"/>
                    <a:pt x="1933" y="64"/>
                  </a:cubicBezTo>
                  <a:cubicBezTo>
                    <a:pt x="1977" y="64"/>
                    <a:pt x="2014" y="57"/>
                    <a:pt x="2050" y="57"/>
                  </a:cubicBezTo>
                  <a:cubicBezTo>
                    <a:pt x="2057" y="56"/>
                    <a:pt x="2063" y="55"/>
                    <a:pt x="2070" y="55"/>
                  </a:cubicBezTo>
                  <a:cubicBezTo>
                    <a:pt x="2082" y="55"/>
                    <a:pt x="2095" y="57"/>
                    <a:pt x="2111" y="57"/>
                  </a:cubicBezTo>
                  <a:cubicBezTo>
                    <a:pt x="2117" y="60"/>
                    <a:pt x="2121" y="60"/>
                    <a:pt x="2131" y="60"/>
                  </a:cubicBezTo>
                  <a:cubicBezTo>
                    <a:pt x="2104" y="47"/>
                    <a:pt x="2077" y="34"/>
                    <a:pt x="2047" y="27"/>
                  </a:cubicBezTo>
                  <a:lnTo>
                    <a:pt x="1983" y="13"/>
                  </a:lnTo>
                  <a:cubicBezTo>
                    <a:pt x="1967" y="10"/>
                    <a:pt x="1953" y="7"/>
                    <a:pt x="1937" y="7"/>
                  </a:cubicBezTo>
                  <a:cubicBezTo>
                    <a:pt x="1920" y="0"/>
                    <a:pt x="1903" y="0"/>
                    <a:pt x="188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7"/>
            <p:cNvSpPr/>
            <p:nvPr/>
          </p:nvSpPr>
          <p:spPr>
            <a:xfrm>
              <a:off x="4514794" y="3417250"/>
              <a:ext cx="20124" cy="30776"/>
            </a:xfrm>
            <a:custGeom>
              <a:avLst/>
              <a:gdLst/>
              <a:ahLst/>
              <a:cxnLst/>
              <a:rect l="l" t="t" r="r" b="b"/>
              <a:pathLst>
                <a:path w="546" h="835" extrusionOk="0">
                  <a:moveTo>
                    <a:pt x="4" y="1"/>
                  </a:moveTo>
                  <a:cubicBezTo>
                    <a:pt x="2" y="1"/>
                    <a:pt x="0" y="4"/>
                    <a:pt x="0" y="9"/>
                  </a:cubicBezTo>
                  <a:cubicBezTo>
                    <a:pt x="0" y="12"/>
                    <a:pt x="3" y="19"/>
                    <a:pt x="7" y="25"/>
                  </a:cubicBezTo>
                  <a:cubicBezTo>
                    <a:pt x="13" y="25"/>
                    <a:pt x="13" y="19"/>
                    <a:pt x="13" y="19"/>
                  </a:cubicBezTo>
                  <a:lnTo>
                    <a:pt x="13" y="25"/>
                  </a:lnTo>
                  <a:cubicBezTo>
                    <a:pt x="17" y="35"/>
                    <a:pt x="27" y="45"/>
                    <a:pt x="30" y="59"/>
                  </a:cubicBezTo>
                  <a:cubicBezTo>
                    <a:pt x="33" y="65"/>
                    <a:pt x="44" y="79"/>
                    <a:pt x="47" y="85"/>
                  </a:cubicBezTo>
                  <a:lnTo>
                    <a:pt x="70" y="136"/>
                  </a:lnTo>
                  <a:cubicBezTo>
                    <a:pt x="74" y="146"/>
                    <a:pt x="84" y="159"/>
                    <a:pt x="87" y="166"/>
                  </a:cubicBezTo>
                  <a:cubicBezTo>
                    <a:pt x="97" y="179"/>
                    <a:pt x="104" y="196"/>
                    <a:pt x="114" y="209"/>
                  </a:cubicBezTo>
                  <a:cubicBezTo>
                    <a:pt x="120" y="226"/>
                    <a:pt x="130" y="236"/>
                    <a:pt x="137" y="253"/>
                  </a:cubicBezTo>
                  <a:cubicBezTo>
                    <a:pt x="140" y="266"/>
                    <a:pt x="150" y="276"/>
                    <a:pt x="157" y="286"/>
                  </a:cubicBezTo>
                  <a:cubicBezTo>
                    <a:pt x="174" y="316"/>
                    <a:pt x="194" y="343"/>
                    <a:pt x="214" y="370"/>
                  </a:cubicBezTo>
                  <a:cubicBezTo>
                    <a:pt x="231" y="393"/>
                    <a:pt x="241" y="416"/>
                    <a:pt x="257" y="437"/>
                  </a:cubicBezTo>
                  <a:cubicBezTo>
                    <a:pt x="278" y="463"/>
                    <a:pt x="288" y="483"/>
                    <a:pt x="304" y="503"/>
                  </a:cubicBezTo>
                  <a:cubicBezTo>
                    <a:pt x="318" y="527"/>
                    <a:pt x="331" y="547"/>
                    <a:pt x="341" y="564"/>
                  </a:cubicBezTo>
                  <a:lnTo>
                    <a:pt x="341" y="567"/>
                  </a:lnTo>
                  <a:cubicBezTo>
                    <a:pt x="378" y="614"/>
                    <a:pt x="405" y="661"/>
                    <a:pt x="438" y="704"/>
                  </a:cubicBezTo>
                  <a:cubicBezTo>
                    <a:pt x="451" y="727"/>
                    <a:pt x="468" y="747"/>
                    <a:pt x="485" y="768"/>
                  </a:cubicBezTo>
                  <a:cubicBezTo>
                    <a:pt x="505" y="788"/>
                    <a:pt x="522" y="814"/>
                    <a:pt x="545" y="834"/>
                  </a:cubicBezTo>
                  <a:cubicBezTo>
                    <a:pt x="535" y="818"/>
                    <a:pt x="522" y="804"/>
                    <a:pt x="508" y="778"/>
                  </a:cubicBezTo>
                  <a:cubicBezTo>
                    <a:pt x="502" y="764"/>
                    <a:pt x="492" y="747"/>
                    <a:pt x="485" y="734"/>
                  </a:cubicBezTo>
                  <a:cubicBezTo>
                    <a:pt x="471" y="711"/>
                    <a:pt x="455" y="681"/>
                    <a:pt x="441" y="654"/>
                  </a:cubicBezTo>
                  <a:cubicBezTo>
                    <a:pt x="431" y="630"/>
                    <a:pt x="418" y="610"/>
                    <a:pt x="405" y="584"/>
                  </a:cubicBezTo>
                  <a:cubicBezTo>
                    <a:pt x="398" y="570"/>
                    <a:pt x="388" y="554"/>
                    <a:pt x="381" y="537"/>
                  </a:cubicBezTo>
                  <a:lnTo>
                    <a:pt x="354" y="500"/>
                  </a:lnTo>
                  <a:cubicBezTo>
                    <a:pt x="338" y="470"/>
                    <a:pt x="318" y="443"/>
                    <a:pt x="301" y="416"/>
                  </a:cubicBezTo>
                  <a:lnTo>
                    <a:pt x="301" y="420"/>
                  </a:lnTo>
                  <a:cubicBezTo>
                    <a:pt x="301" y="416"/>
                    <a:pt x="298" y="416"/>
                    <a:pt x="298" y="413"/>
                  </a:cubicBezTo>
                  <a:cubicBezTo>
                    <a:pt x="288" y="400"/>
                    <a:pt x="281" y="393"/>
                    <a:pt x="271" y="380"/>
                  </a:cubicBezTo>
                  <a:cubicBezTo>
                    <a:pt x="268" y="370"/>
                    <a:pt x="257" y="360"/>
                    <a:pt x="251" y="350"/>
                  </a:cubicBezTo>
                  <a:cubicBezTo>
                    <a:pt x="234" y="330"/>
                    <a:pt x="217" y="303"/>
                    <a:pt x="201" y="283"/>
                  </a:cubicBezTo>
                  <a:cubicBezTo>
                    <a:pt x="181" y="253"/>
                    <a:pt x="164" y="229"/>
                    <a:pt x="140" y="203"/>
                  </a:cubicBezTo>
                  <a:cubicBezTo>
                    <a:pt x="134" y="196"/>
                    <a:pt x="130" y="182"/>
                    <a:pt x="120" y="176"/>
                  </a:cubicBezTo>
                  <a:cubicBezTo>
                    <a:pt x="114" y="166"/>
                    <a:pt x="104" y="152"/>
                    <a:pt x="97" y="142"/>
                  </a:cubicBezTo>
                  <a:cubicBezTo>
                    <a:pt x="90" y="129"/>
                    <a:pt x="84" y="119"/>
                    <a:pt x="74" y="109"/>
                  </a:cubicBezTo>
                  <a:cubicBezTo>
                    <a:pt x="70" y="99"/>
                    <a:pt x="64" y="85"/>
                    <a:pt x="57" y="79"/>
                  </a:cubicBezTo>
                  <a:cubicBezTo>
                    <a:pt x="54" y="65"/>
                    <a:pt x="47" y="52"/>
                    <a:pt x="37" y="42"/>
                  </a:cubicBezTo>
                  <a:cubicBezTo>
                    <a:pt x="33" y="35"/>
                    <a:pt x="33" y="29"/>
                    <a:pt x="30" y="25"/>
                  </a:cubicBezTo>
                  <a:cubicBezTo>
                    <a:pt x="27" y="19"/>
                    <a:pt x="27" y="15"/>
                    <a:pt x="20" y="12"/>
                  </a:cubicBezTo>
                  <a:cubicBezTo>
                    <a:pt x="17" y="9"/>
                    <a:pt x="13" y="9"/>
                    <a:pt x="7" y="2"/>
                  </a:cubicBezTo>
                  <a:cubicBezTo>
                    <a:pt x="6" y="1"/>
                    <a:pt x="5" y="1"/>
                    <a:pt x="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7"/>
            <p:cNvSpPr/>
            <p:nvPr/>
          </p:nvSpPr>
          <p:spPr>
            <a:xfrm>
              <a:off x="4521059" y="3407926"/>
              <a:ext cx="28380" cy="8440"/>
            </a:xfrm>
            <a:custGeom>
              <a:avLst/>
              <a:gdLst/>
              <a:ahLst/>
              <a:cxnLst/>
              <a:rect l="l" t="t" r="r" b="b"/>
              <a:pathLst>
                <a:path w="770" h="229" extrusionOk="0">
                  <a:moveTo>
                    <a:pt x="699" y="1"/>
                  </a:moveTo>
                  <a:cubicBezTo>
                    <a:pt x="679" y="1"/>
                    <a:pt x="653" y="1"/>
                    <a:pt x="632" y="4"/>
                  </a:cubicBezTo>
                  <a:cubicBezTo>
                    <a:pt x="592" y="11"/>
                    <a:pt x="549" y="18"/>
                    <a:pt x="512" y="31"/>
                  </a:cubicBezTo>
                  <a:cubicBezTo>
                    <a:pt x="492" y="38"/>
                    <a:pt x="465" y="48"/>
                    <a:pt x="445" y="54"/>
                  </a:cubicBezTo>
                  <a:cubicBezTo>
                    <a:pt x="429" y="61"/>
                    <a:pt x="412" y="68"/>
                    <a:pt x="395" y="78"/>
                  </a:cubicBezTo>
                  <a:cubicBezTo>
                    <a:pt x="342" y="101"/>
                    <a:pt x="285" y="128"/>
                    <a:pt x="228" y="145"/>
                  </a:cubicBezTo>
                  <a:cubicBezTo>
                    <a:pt x="178" y="161"/>
                    <a:pt x="124" y="171"/>
                    <a:pt x="67" y="181"/>
                  </a:cubicBezTo>
                  <a:cubicBezTo>
                    <a:pt x="57" y="185"/>
                    <a:pt x="44" y="185"/>
                    <a:pt x="31" y="188"/>
                  </a:cubicBezTo>
                  <a:lnTo>
                    <a:pt x="17" y="188"/>
                  </a:lnTo>
                  <a:cubicBezTo>
                    <a:pt x="11" y="188"/>
                    <a:pt x="1" y="198"/>
                    <a:pt x="1" y="205"/>
                  </a:cubicBezTo>
                  <a:cubicBezTo>
                    <a:pt x="1" y="215"/>
                    <a:pt x="11" y="221"/>
                    <a:pt x="17" y="221"/>
                  </a:cubicBezTo>
                  <a:cubicBezTo>
                    <a:pt x="27" y="228"/>
                    <a:pt x="31" y="228"/>
                    <a:pt x="41" y="228"/>
                  </a:cubicBezTo>
                  <a:cubicBezTo>
                    <a:pt x="47" y="228"/>
                    <a:pt x="57" y="228"/>
                    <a:pt x="54" y="221"/>
                  </a:cubicBezTo>
                  <a:lnTo>
                    <a:pt x="87" y="221"/>
                  </a:lnTo>
                  <a:cubicBezTo>
                    <a:pt x="118" y="218"/>
                    <a:pt x="144" y="218"/>
                    <a:pt x="171" y="218"/>
                  </a:cubicBezTo>
                  <a:cubicBezTo>
                    <a:pt x="191" y="218"/>
                    <a:pt x="212" y="219"/>
                    <a:pt x="234" y="219"/>
                  </a:cubicBezTo>
                  <a:cubicBezTo>
                    <a:pt x="266" y="219"/>
                    <a:pt x="298" y="217"/>
                    <a:pt x="328" y="211"/>
                  </a:cubicBezTo>
                  <a:cubicBezTo>
                    <a:pt x="352" y="201"/>
                    <a:pt x="378" y="198"/>
                    <a:pt x="402" y="188"/>
                  </a:cubicBezTo>
                  <a:cubicBezTo>
                    <a:pt x="432" y="181"/>
                    <a:pt x="459" y="171"/>
                    <a:pt x="482" y="161"/>
                  </a:cubicBezTo>
                  <a:cubicBezTo>
                    <a:pt x="529" y="138"/>
                    <a:pt x="569" y="111"/>
                    <a:pt x="612" y="84"/>
                  </a:cubicBezTo>
                  <a:cubicBezTo>
                    <a:pt x="659" y="61"/>
                    <a:pt x="703" y="31"/>
                    <a:pt x="749" y="11"/>
                  </a:cubicBezTo>
                  <a:cubicBezTo>
                    <a:pt x="756" y="11"/>
                    <a:pt x="763" y="4"/>
                    <a:pt x="77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7"/>
            <p:cNvSpPr/>
            <p:nvPr/>
          </p:nvSpPr>
          <p:spPr>
            <a:xfrm>
              <a:off x="4511808" y="3416845"/>
              <a:ext cx="12753" cy="2211"/>
            </a:xfrm>
            <a:custGeom>
              <a:avLst/>
              <a:gdLst/>
              <a:ahLst/>
              <a:cxnLst/>
              <a:rect l="l" t="t" r="r" b="b"/>
              <a:pathLst>
                <a:path w="346" h="60" extrusionOk="0">
                  <a:moveTo>
                    <a:pt x="322" y="0"/>
                  </a:moveTo>
                  <a:cubicBezTo>
                    <a:pt x="320" y="0"/>
                    <a:pt x="317" y="1"/>
                    <a:pt x="315" y="3"/>
                  </a:cubicBezTo>
                  <a:lnTo>
                    <a:pt x="302" y="3"/>
                  </a:lnTo>
                  <a:cubicBezTo>
                    <a:pt x="275" y="6"/>
                    <a:pt x="248" y="6"/>
                    <a:pt x="218" y="10"/>
                  </a:cubicBezTo>
                  <a:cubicBezTo>
                    <a:pt x="198" y="10"/>
                    <a:pt x="171" y="13"/>
                    <a:pt x="151" y="13"/>
                  </a:cubicBezTo>
                  <a:lnTo>
                    <a:pt x="1" y="26"/>
                  </a:lnTo>
                  <a:cubicBezTo>
                    <a:pt x="28" y="30"/>
                    <a:pt x="58" y="40"/>
                    <a:pt x="81" y="43"/>
                  </a:cubicBezTo>
                  <a:cubicBezTo>
                    <a:pt x="108" y="46"/>
                    <a:pt x="135" y="53"/>
                    <a:pt x="161" y="53"/>
                  </a:cubicBezTo>
                  <a:cubicBezTo>
                    <a:pt x="165" y="53"/>
                    <a:pt x="168" y="53"/>
                    <a:pt x="171" y="60"/>
                  </a:cubicBezTo>
                  <a:cubicBezTo>
                    <a:pt x="195" y="60"/>
                    <a:pt x="211" y="56"/>
                    <a:pt x="231" y="56"/>
                  </a:cubicBezTo>
                  <a:cubicBezTo>
                    <a:pt x="245" y="56"/>
                    <a:pt x="255" y="53"/>
                    <a:pt x="268" y="53"/>
                  </a:cubicBezTo>
                  <a:cubicBezTo>
                    <a:pt x="278" y="53"/>
                    <a:pt x="282" y="46"/>
                    <a:pt x="288" y="46"/>
                  </a:cubicBezTo>
                  <a:cubicBezTo>
                    <a:pt x="295" y="46"/>
                    <a:pt x="298" y="43"/>
                    <a:pt x="302" y="43"/>
                  </a:cubicBezTo>
                  <a:cubicBezTo>
                    <a:pt x="305" y="43"/>
                    <a:pt x="312" y="43"/>
                    <a:pt x="315" y="40"/>
                  </a:cubicBezTo>
                  <a:cubicBezTo>
                    <a:pt x="322" y="40"/>
                    <a:pt x="328" y="36"/>
                    <a:pt x="332" y="36"/>
                  </a:cubicBezTo>
                  <a:cubicBezTo>
                    <a:pt x="338" y="30"/>
                    <a:pt x="345" y="20"/>
                    <a:pt x="338" y="10"/>
                  </a:cubicBezTo>
                  <a:cubicBezTo>
                    <a:pt x="336" y="5"/>
                    <a:pt x="329" y="0"/>
                    <a:pt x="32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7"/>
            <p:cNvSpPr/>
            <p:nvPr/>
          </p:nvSpPr>
          <p:spPr>
            <a:xfrm>
              <a:off x="4434188" y="3368231"/>
              <a:ext cx="17286" cy="39622"/>
            </a:xfrm>
            <a:custGeom>
              <a:avLst/>
              <a:gdLst/>
              <a:ahLst/>
              <a:cxnLst/>
              <a:rect l="l" t="t" r="r" b="b"/>
              <a:pathLst>
                <a:path w="469" h="1075" extrusionOk="0">
                  <a:moveTo>
                    <a:pt x="23" y="0"/>
                  </a:moveTo>
                  <a:cubicBezTo>
                    <a:pt x="17" y="0"/>
                    <a:pt x="9" y="7"/>
                    <a:pt x="7" y="11"/>
                  </a:cubicBezTo>
                  <a:cubicBezTo>
                    <a:pt x="0" y="21"/>
                    <a:pt x="0" y="28"/>
                    <a:pt x="0" y="38"/>
                  </a:cubicBezTo>
                  <a:cubicBezTo>
                    <a:pt x="0" y="45"/>
                    <a:pt x="7" y="55"/>
                    <a:pt x="7" y="61"/>
                  </a:cubicBezTo>
                  <a:lnTo>
                    <a:pt x="7" y="88"/>
                  </a:lnTo>
                  <a:lnTo>
                    <a:pt x="7" y="112"/>
                  </a:lnTo>
                  <a:cubicBezTo>
                    <a:pt x="10" y="122"/>
                    <a:pt x="10" y="128"/>
                    <a:pt x="14" y="138"/>
                  </a:cubicBezTo>
                  <a:cubicBezTo>
                    <a:pt x="17" y="155"/>
                    <a:pt x="27" y="172"/>
                    <a:pt x="34" y="188"/>
                  </a:cubicBezTo>
                  <a:cubicBezTo>
                    <a:pt x="41" y="202"/>
                    <a:pt x="47" y="212"/>
                    <a:pt x="51" y="225"/>
                  </a:cubicBezTo>
                  <a:cubicBezTo>
                    <a:pt x="64" y="262"/>
                    <a:pt x="81" y="295"/>
                    <a:pt x="97" y="332"/>
                  </a:cubicBezTo>
                  <a:cubicBezTo>
                    <a:pt x="104" y="356"/>
                    <a:pt x="114" y="372"/>
                    <a:pt x="124" y="392"/>
                  </a:cubicBezTo>
                  <a:lnTo>
                    <a:pt x="161" y="479"/>
                  </a:lnTo>
                  <a:lnTo>
                    <a:pt x="161" y="476"/>
                  </a:lnTo>
                  <a:cubicBezTo>
                    <a:pt x="178" y="509"/>
                    <a:pt x="188" y="540"/>
                    <a:pt x="208" y="573"/>
                  </a:cubicBezTo>
                  <a:lnTo>
                    <a:pt x="208" y="576"/>
                  </a:lnTo>
                  <a:lnTo>
                    <a:pt x="245" y="653"/>
                  </a:lnTo>
                  <a:lnTo>
                    <a:pt x="268" y="703"/>
                  </a:lnTo>
                  <a:cubicBezTo>
                    <a:pt x="301" y="764"/>
                    <a:pt x="331" y="827"/>
                    <a:pt x="365" y="891"/>
                  </a:cubicBezTo>
                  <a:cubicBezTo>
                    <a:pt x="382" y="917"/>
                    <a:pt x="395" y="944"/>
                    <a:pt x="412" y="974"/>
                  </a:cubicBezTo>
                  <a:cubicBezTo>
                    <a:pt x="432" y="1008"/>
                    <a:pt x="448" y="1041"/>
                    <a:pt x="469" y="1074"/>
                  </a:cubicBezTo>
                  <a:cubicBezTo>
                    <a:pt x="452" y="1028"/>
                    <a:pt x="432" y="988"/>
                    <a:pt x="422" y="927"/>
                  </a:cubicBezTo>
                  <a:cubicBezTo>
                    <a:pt x="398" y="860"/>
                    <a:pt x="372" y="797"/>
                    <a:pt x="348" y="730"/>
                  </a:cubicBezTo>
                  <a:cubicBezTo>
                    <a:pt x="321" y="670"/>
                    <a:pt x="295" y="606"/>
                    <a:pt x="265" y="543"/>
                  </a:cubicBezTo>
                  <a:lnTo>
                    <a:pt x="265" y="546"/>
                  </a:lnTo>
                  <a:cubicBezTo>
                    <a:pt x="261" y="543"/>
                    <a:pt x="261" y="540"/>
                    <a:pt x="255" y="536"/>
                  </a:cubicBezTo>
                  <a:lnTo>
                    <a:pt x="255" y="529"/>
                  </a:lnTo>
                  <a:cubicBezTo>
                    <a:pt x="245" y="503"/>
                    <a:pt x="228" y="473"/>
                    <a:pt x="214" y="443"/>
                  </a:cubicBezTo>
                  <a:cubicBezTo>
                    <a:pt x="204" y="422"/>
                    <a:pt x="194" y="406"/>
                    <a:pt x="184" y="386"/>
                  </a:cubicBezTo>
                  <a:cubicBezTo>
                    <a:pt x="178" y="372"/>
                    <a:pt x="171" y="356"/>
                    <a:pt x="164" y="342"/>
                  </a:cubicBezTo>
                  <a:cubicBezTo>
                    <a:pt x="148" y="309"/>
                    <a:pt x="131" y="272"/>
                    <a:pt x="114" y="239"/>
                  </a:cubicBezTo>
                  <a:cubicBezTo>
                    <a:pt x="111" y="239"/>
                    <a:pt x="111" y="235"/>
                    <a:pt x="111" y="235"/>
                  </a:cubicBezTo>
                  <a:lnTo>
                    <a:pt x="111" y="239"/>
                  </a:lnTo>
                  <a:cubicBezTo>
                    <a:pt x="101" y="225"/>
                    <a:pt x="94" y="209"/>
                    <a:pt x="84" y="192"/>
                  </a:cubicBezTo>
                  <a:cubicBezTo>
                    <a:pt x="81" y="175"/>
                    <a:pt x="71" y="162"/>
                    <a:pt x="64" y="145"/>
                  </a:cubicBezTo>
                  <a:cubicBezTo>
                    <a:pt x="54" y="135"/>
                    <a:pt x="51" y="122"/>
                    <a:pt x="47" y="108"/>
                  </a:cubicBezTo>
                  <a:cubicBezTo>
                    <a:pt x="47" y="105"/>
                    <a:pt x="44" y="102"/>
                    <a:pt x="44" y="95"/>
                  </a:cubicBezTo>
                  <a:cubicBezTo>
                    <a:pt x="44" y="88"/>
                    <a:pt x="41" y="78"/>
                    <a:pt x="41" y="71"/>
                  </a:cubicBezTo>
                  <a:cubicBezTo>
                    <a:pt x="41" y="61"/>
                    <a:pt x="34" y="51"/>
                    <a:pt x="34" y="41"/>
                  </a:cubicBezTo>
                  <a:cubicBezTo>
                    <a:pt x="41" y="41"/>
                    <a:pt x="44" y="41"/>
                    <a:pt x="47" y="38"/>
                  </a:cubicBezTo>
                  <a:cubicBezTo>
                    <a:pt x="51" y="38"/>
                    <a:pt x="47" y="28"/>
                    <a:pt x="47" y="25"/>
                  </a:cubicBezTo>
                  <a:cubicBezTo>
                    <a:pt x="44" y="18"/>
                    <a:pt x="41" y="8"/>
                    <a:pt x="31" y="5"/>
                  </a:cubicBezTo>
                  <a:cubicBezTo>
                    <a:pt x="28" y="2"/>
                    <a:pt x="26" y="0"/>
                    <a:pt x="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7"/>
            <p:cNvSpPr/>
            <p:nvPr/>
          </p:nvSpPr>
          <p:spPr>
            <a:xfrm>
              <a:off x="4233689" y="3346743"/>
              <a:ext cx="77180" cy="206033"/>
            </a:xfrm>
            <a:custGeom>
              <a:avLst/>
              <a:gdLst/>
              <a:ahLst/>
              <a:cxnLst/>
              <a:rect l="l" t="t" r="r" b="b"/>
              <a:pathLst>
                <a:path w="2094" h="5590" extrusionOk="0">
                  <a:moveTo>
                    <a:pt x="2071" y="1"/>
                  </a:moveTo>
                  <a:cubicBezTo>
                    <a:pt x="2066" y="1"/>
                    <a:pt x="2062" y="2"/>
                    <a:pt x="2060" y="6"/>
                  </a:cubicBezTo>
                  <a:cubicBezTo>
                    <a:pt x="2057" y="16"/>
                    <a:pt x="2054" y="19"/>
                    <a:pt x="2047" y="26"/>
                  </a:cubicBezTo>
                  <a:cubicBezTo>
                    <a:pt x="2047" y="33"/>
                    <a:pt x="2044" y="39"/>
                    <a:pt x="2040" y="43"/>
                  </a:cubicBezTo>
                  <a:lnTo>
                    <a:pt x="2027" y="69"/>
                  </a:lnTo>
                  <a:cubicBezTo>
                    <a:pt x="2020" y="83"/>
                    <a:pt x="2010" y="99"/>
                    <a:pt x="2003" y="116"/>
                  </a:cubicBezTo>
                  <a:lnTo>
                    <a:pt x="2003" y="109"/>
                  </a:lnTo>
                  <a:cubicBezTo>
                    <a:pt x="1993" y="126"/>
                    <a:pt x="1990" y="140"/>
                    <a:pt x="1980" y="153"/>
                  </a:cubicBezTo>
                  <a:cubicBezTo>
                    <a:pt x="1973" y="166"/>
                    <a:pt x="1963" y="183"/>
                    <a:pt x="1960" y="193"/>
                  </a:cubicBezTo>
                  <a:cubicBezTo>
                    <a:pt x="1957" y="210"/>
                    <a:pt x="1947" y="226"/>
                    <a:pt x="1943" y="243"/>
                  </a:cubicBezTo>
                  <a:cubicBezTo>
                    <a:pt x="1937" y="270"/>
                    <a:pt x="1923" y="300"/>
                    <a:pt x="1913" y="323"/>
                  </a:cubicBezTo>
                  <a:cubicBezTo>
                    <a:pt x="1896" y="377"/>
                    <a:pt x="1876" y="427"/>
                    <a:pt x="1856" y="484"/>
                  </a:cubicBezTo>
                  <a:cubicBezTo>
                    <a:pt x="1843" y="507"/>
                    <a:pt x="1830" y="537"/>
                    <a:pt x="1819" y="568"/>
                  </a:cubicBezTo>
                  <a:cubicBezTo>
                    <a:pt x="1809" y="591"/>
                    <a:pt x="1796" y="611"/>
                    <a:pt x="1786" y="638"/>
                  </a:cubicBezTo>
                  <a:cubicBezTo>
                    <a:pt x="1763" y="678"/>
                    <a:pt x="1743" y="718"/>
                    <a:pt x="1719" y="755"/>
                  </a:cubicBezTo>
                  <a:cubicBezTo>
                    <a:pt x="1702" y="785"/>
                    <a:pt x="1686" y="808"/>
                    <a:pt x="1669" y="838"/>
                  </a:cubicBezTo>
                  <a:cubicBezTo>
                    <a:pt x="1652" y="862"/>
                    <a:pt x="1636" y="888"/>
                    <a:pt x="1622" y="912"/>
                  </a:cubicBezTo>
                  <a:cubicBezTo>
                    <a:pt x="1592" y="962"/>
                    <a:pt x="1572" y="1022"/>
                    <a:pt x="1552" y="1076"/>
                  </a:cubicBezTo>
                  <a:cubicBezTo>
                    <a:pt x="1529" y="1129"/>
                    <a:pt x="1512" y="1186"/>
                    <a:pt x="1492" y="1240"/>
                  </a:cubicBezTo>
                  <a:cubicBezTo>
                    <a:pt x="1478" y="1263"/>
                    <a:pt x="1472" y="1293"/>
                    <a:pt x="1458" y="1320"/>
                  </a:cubicBezTo>
                  <a:cubicBezTo>
                    <a:pt x="1445" y="1347"/>
                    <a:pt x="1428" y="1373"/>
                    <a:pt x="1418" y="1403"/>
                  </a:cubicBezTo>
                  <a:cubicBezTo>
                    <a:pt x="1392" y="1454"/>
                    <a:pt x="1361" y="1504"/>
                    <a:pt x="1335" y="1554"/>
                  </a:cubicBezTo>
                  <a:cubicBezTo>
                    <a:pt x="1301" y="1607"/>
                    <a:pt x="1268" y="1661"/>
                    <a:pt x="1238" y="1714"/>
                  </a:cubicBezTo>
                  <a:cubicBezTo>
                    <a:pt x="1228" y="1728"/>
                    <a:pt x="1224" y="1744"/>
                    <a:pt x="1218" y="1761"/>
                  </a:cubicBezTo>
                  <a:cubicBezTo>
                    <a:pt x="1211" y="1771"/>
                    <a:pt x="1208" y="1781"/>
                    <a:pt x="1204" y="1791"/>
                  </a:cubicBezTo>
                  <a:cubicBezTo>
                    <a:pt x="1191" y="1821"/>
                    <a:pt x="1178" y="1848"/>
                    <a:pt x="1171" y="1878"/>
                  </a:cubicBezTo>
                  <a:cubicBezTo>
                    <a:pt x="1154" y="1938"/>
                    <a:pt x="1134" y="1992"/>
                    <a:pt x="1114" y="2049"/>
                  </a:cubicBezTo>
                  <a:cubicBezTo>
                    <a:pt x="1097" y="2109"/>
                    <a:pt x="1077" y="2166"/>
                    <a:pt x="1061" y="2226"/>
                  </a:cubicBezTo>
                  <a:cubicBezTo>
                    <a:pt x="1054" y="2256"/>
                    <a:pt x="1040" y="2289"/>
                    <a:pt x="1030" y="2323"/>
                  </a:cubicBezTo>
                  <a:cubicBezTo>
                    <a:pt x="1024" y="2356"/>
                    <a:pt x="1014" y="2383"/>
                    <a:pt x="1007" y="2416"/>
                  </a:cubicBezTo>
                  <a:cubicBezTo>
                    <a:pt x="990" y="2467"/>
                    <a:pt x="977" y="2523"/>
                    <a:pt x="967" y="2574"/>
                  </a:cubicBezTo>
                  <a:lnTo>
                    <a:pt x="940" y="2660"/>
                  </a:lnTo>
                  <a:cubicBezTo>
                    <a:pt x="933" y="2694"/>
                    <a:pt x="920" y="2724"/>
                    <a:pt x="910" y="2757"/>
                  </a:cubicBezTo>
                  <a:lnTo>
                    <a:pt x="910" y="2751"/>
                  </a:lnTo>
                  <a:cubicBezTo>
                    <a:pt x="903" y="2784"/>
                    <a:pt x="890" y="2814"/>
                    <a:pt x="877" y="2848"/>
                  </a:cubicBezTo>
                  <a:lnTo>
                    <a:pt x="877" y="2844"/>
                  </a:lnTo>
                  <a:cubicBezTo>
                    <a:pt x="860" y="2878"/>
                    <a:pt x="850" y="2915"/>
                    <a:pt x="837" y="2948"/>
                  </a:cubicBezTo>
                  <a:cubicBezTo>
                    <a:pt x="820" y="2985"/>
                    <a:pt x="806" y="3028"/>
                    <a:pt x="793" y="3065"/>
                  </a:cubicBezTo>
                  <a:lnTo>
                    <a:pt x="780" y="3102"/>
                  </a:lnTo>
                  <a:cubicBezTo>
                    <a:pt x="776" y="3129"/>
                    <a:pt x="770" y="3149"/>
                    <a:pt x="760" y="3175"/>
                  </a:cubicBezTo>
                  <a:cubicBezTo>
                    <a:pt x="753" y="3212"/>
                    <a:pt x="740" y="3246"/>
                    <a:pt x="733" y="3282"/>
                  </a:cubicBezTo>
                  <a:cubicBezTo>
                    <a:pt x="716" y="3336"/>
                    <a:pt x="703" y="3386"/>
                    <a:pt x="686" y="3443"/>
                  </a:cubicBezTo>
                  <a:cubicBezTo>
                    <a:pt x="669" y="3503"/>
                    <a:pt x="649" y="3567"/>
                    <a:pt x="633" y="3630"/>
                  </a:cubicBezTo>
                  <a:cubicBezTo>
                    <a:pt x="619" y="3684"/>
                    <a:pt x="602" y="3737"/>
                    <a:pt x="586" y="3794"/>
                  </a:cubicBezTo>
                  <a:cubicBezTo>
                    <a:pt x="569" y="3851"/>
                    <a:pt x="552" y="3911"/>
                    <a:pt x="529" y="3968"/>
                  </a:cubicBezTo>
                  <a:cubicBezTo>
                    <a:pt x="512" y="4005"/>
                    <a:pt x="506" y="4045"/>
                    <a:pt x="489" y="4078"/>
                  </a:cubicBezTo>
                  <a:cubicBezTo>
                    <a:pt x="442" y="4188"/>
                    <a:pt x="392" y="4302"/>
                    <a:pt x="355" y="4416"/>
                  </a:cubicBezTo>
                  <a:cubicBezTo>
                    <a:pt x="335" y="4473"/>
                    <a:pt x="318" y="4533"/>
                    <a:pt x="298" y="4590"/>
                  </a:cubicBezTo>
                  <a:cubicBezTo>
                    <a:pt x="275" y="4650"/>
                    <a:pt x="258" y="4707"/>
                    <a:pt x="238" y="4767"/>
                  </a:cubicBezTo>
                  <a:cubicBezTo>
                    <a:pt x="201" y="4867"/>
                    <a:pt x="164" y="4967"/>
                    <a:pt x="131" y="5068"/>
                  </a:cubicBezTo>
                  <a:cubicBezTo>
                    <a:pt x="94" y="5165"/>
                    <a:pt x="68" y="5268"/>
                    <a:pt x="47" y="5369"/>
                  </a:cubicBezTo>
                  <a:lnTo>
                    <a:pt x="47" y="5365"/>
                  </a:lnTo>
                  <a:cubicBezTo>
                    <a:pt x="27" y="5439"/>
                    <a:pt x="14" y="5516"/>
                    <a:pt x="1" y="5589"/>
                  </a:cubicBezTo>
                  <a:cubicBezTo>
                    <a:pt x="24" y="5516"/>
                    <a:pt x="58" y="5442"/>
                    <a:pt x="81" y="5372"/>
                  </a:cubicBezTo>
                  <a:cubicBezTo>
                    <a:pt x="108" y="5302"/>
                    <a:pt x="134" y="5228"/>
                    <a:pt x="158" y="5158"/>
                  </a:cubicBezTo>
                  <a:lnTo>
                    <a:pt x="198" y="5048"/>
                  </a:lnTo>
                  <a:cubicBezTo>
                    <a:pt x="208" y="5008"/>
                    <a:pt x="221" y="4974"/>
                    <a:pt x="235" y="4937"/>
                  </a:cubicBezTo>
                  <a:lnTo>
                    <a:pt x="235" y="4934"/>
                  </a:lnTo>
                  <a:cubicBezTo>
                    <a:pt x="241" y="4914"/>
                    <a:pt x="251" y="4887"/>
                    <a:pt x="258" y="4864"/>
                  </a:cubicBezTo>
                  <a:lnTo>
                    <a:pt x="258" y="4867"/>
                  </a:lnTo>
                  <a:cubicBezTo>
                    <a:pt x="288" y="4787"/>
                    <a:pt x="315" y="4707"/>
                    <a:pt x="338" y="4630"/>
                  </a:cubicBezTo>
                  <a:cubicBezTo>
                    <a:pt x="352" y="4590"/>
                    <a:pt x="365" y="4553"/>
                    <a:pt x="375" y="4513"/>
                  </a:cubicBezTo>
                  <a:cubicBezTo>
                    <a:pt x="389" y="4473"/>
                    <a:pt x="402" y="4439"/>
                    <a:pt x="415" y="4402"/>
                  </a:cubicBezTo>
                  <a:lnTo>
                    <a:pt x="415" y="4406"/>
                  </a:lnTo>
                  <a:cubicBezTo>
                    <a:pt x="432" y="4369"/>
                    <a:pt x="442" y="4329"/>
                    <a:pt x="459" y="4289"/>
                  </a:cubicBezTo>
                  <a:cubicBezTo>
                    <a:pt x="475" y="4249"/>
                    <a:pt x="499" y="4205"/>
                    <a:pt x="516" y="4165"/>
                  </a:cubicBezTo>
                  <a:cubicBezTo>
                    <a:pt x="526" y="4145"/>
                    <a:pt x="536" y="4122"/>
                    <a:pt x="542" y="4102"/>
                  </a:cubicBezTo>
                  <a:cubicBezTo>
                    <a:pt x="552" y="4081"/>
                    <a:pt x="559" y="4055"/>
                    <a:pt x="569" y="4035"/>
                  </a:cubicBezTo>
                  <a:cubicBezTo>
                    <a:pt x="576" y="4018"/>
                    <a:pt x="586" y="4001"/>
                    <a:pt x="589" y="3984"/>
                  </a:cubicBezTo>
                  <a:cubicBezTo>
                    <a:pt x="602" y="3961"/>
                    <a:pt x="609" y="3931"/>
                    <a:pt x="619" y="3904"/>
                  </a:cubicBezTo>
                  <a:cubicBezTo>
                    <a:pt x="636" y="3854"/>
                    <a:pt x="653" y="3801"/>
                    <a:pt x="669" y="3750"/>
                  </a:cubicBezTo>
                  <a:cubicBezTo>
                    <a:pt x="689" y="3684"/>
                    <a:pt x="716" y="3620"/>
                    <a:pt x="736" y="3553"/>
                  </a:cubicBezTo>
                  <a:cubicBezTo>
                    <a:pt x="773" y="3443"/>
                    <a:pt x="810" y="3333"/>
                    <a:pt x="850" y="3219"/>
                  </a:cubicBezTo>
                  <a:cubicBezTo>
                    <a:pt x="867" y="3169"/>
                    <a:pt x="883" y="3125"/>
                    <a:pt x="903" y="3075"/>
                  </a:cubicBezTo>
                  <a:cubicBezTo>
                    <a:pt x="917" y="3045"/>
                    <a:pt x="923" y="3015"/>
                    <a:pt x="937" y="2991"/>
                  </a:cubicBezTo>
                  <a:cubicBezTo>
                    <a:pt x="950" y="2958"/>
                    <a:pt x="960" y="2928"/>
                    <a:pt x="974" y="2898"/>
                  </a:cubicBezTo>
                  <a:cubicBezTo>
                    <a:pt x="994" y="2851"/>
                    <a:pt x="1017" y="2808"/>
                    <a:pt x="1034" y="2757"/>
                  </a:cubicBezTo>
                  <a:lnTo>
                    <a:pt x="1057" y="2681"/>
                  </a:lnTo>
                  <a:cubicBezTo>
                    <a:pt x="1067" y="2650"/>
                    <a:pt x="1077" y="2617"/>
                    <a:pt x="1087" y="2584"/>
                  </a:cubicBezTo>
                  <a:lnTo>
                    <a:pt x="1111" y="2497"/>
                  </a:lnTo>
                  <a:cubicBezTo>
                    <a:pt x="1121" y="2473"/>
                    <a:pt x="1124" y="2447"/>
                    <a:pt x="1134" y="2423"/>
                  </a:cubicBezTo>
                  <a:cubicBezTo>
                    <a:pt x="1151" y="2363"/>
                    <a:pt x="1168" y="2309"/>
                    <a:pt x="1184" y="2249"/>
                  </a:cubicBezTo>
                  <a:cubicBezTo>
                    <a:pt x="1204" y="2192"/>
                    <a:pt x="1221" y="2129"/>
                    <a:pt x="1238" y="2072"/>
                  </a:cubicBezTo>
                  <a:cubicBezTo>
                    <a:pt x="1254" y="2015"/>
                    <a:pt x="1275" y="1958"/>
                    <a:pt x="1291" y="1905"/>
                  </a:cubicBezTo>
                  <a:cubicBezTo>
                    <a:pt x="1305" y="1878"/>
                    <a:pt x="1311" y="1851"/>
                    <a:pt x="1321" y="1828"/>
                  </a:cubicBezTo>
                  <a:cubicBezTo>
                    <a:pt x="1328" y="1808"/>
                    <a:pt x="1338" y="1791"/>
                    <a:pt x="1345" y="1768"/>
                  </a:cubicBezTo>
                  <a:cubicBezTo>
                    <a:pt x="1345" y="1763"/>
                    <a:pt x="1349" y="1760"/>
                    <a:pt x="1352" y="1754"/>
                  </a:cubicBezTo>
                  <a:lnTo>
                    <a:pt x="1352" y="1754"/>
                  </a:lnTo>
                  <a:cubicBezTo>
                    <a:pt x="1352" y="1755"/>
                    <a:pt x="1351" y="1756"/>
                    <a:pt x="1351" y="1758"/>
                  </a:cubicBezTo>
                  <a:cubicBezTo>
                    <a:pt x="1352" y="1756"/>
                    <a:pt x="1353" y="1753"/>
                    <a:pt x="1354" y="1751"/>
                  </a:cubicBezTo>
                  <a:lnTo>
                    <a:pt x="1354" y="1751"/>
                  </a:lnTo>
                  <a:cubicBezTo>
                    <a:pt x="1354" y="1751"/>
                    <a:pt x="1354" y="1751"/>
                    <a:pt x="1354" y="1751"/>
                  </a:cubicBezTo>
                  <a:lnTo>
                    <a:pt x="1354" y="1751"/>
                  </a:lnTo>
                  <a:cubicBezTo>
                    <a:pt x="1354" y="1751"/>
                    <a:pt x="1354" y="1751"/>
                    <a:pt x="1354" y="1750"/>
                  </a:cubicBezTo>
                  <a:lnTo>
                    <a:pt x="1354" y="1750"/>
                  </a:lnTo>
                  <a:cubicBezTo>
                    <a:pt x="1354" y="1751"/>
                    <a:pt x="1354" y="1751"/>
                    <a:pt x="1354" y="1751"/>
                  </a:cubicBezTo>
                  <a:lnTo>
                    <a:pt x="1354" y="1751"/>
                  </a:lnTo>
                  <a:cubicBezTo>
                    <a:pt x="1354" y="1750"/>
                    <a:pt x="1355" y="1749"/>
                    <a:pt x="1355" y="1748"/>
                  </a:cubicBezTo>
                  <a:lnTo>
                    <a:pt x="1355" y="1748"/>
                  </a:lnTo>
                  <a:cubicBezTo>
                    <a:pt x="1354" y="1749"/>
                    <a:pt x="1354" y="1750"/>
                    <a:pt x="1354" y="1750"/>
                  </a:cubicBezTo>
                  <a:lnTo>
                    <a:pt x="1354" y="1750"/>
                  </a:lnTo>
                  <a:cubicBezTo>
                    <a:pt x="1356" y="1742"/>
                    <a:pt x="1359" y="1733"/>
                    <a:pt x="1361" y="1728"/>
                  </a:cubicBezTo>
                  <a:cubicBezTo>
                    <a:pt x="1368" y="1728"/>
                    <a:pt x="1368" y="1724"/>
                    <a:pt x="1368" y="1724"/>
                  </a:cubicBezTo>
                  <a:lnTo>
                    <a:pt x="1368" y="1728"/>
                  </a:lnTo>
                  <a:cubicBezTo>
                    <a:pt x="1375" y="1714"/>
                    <a:pt x="1385" y="1698"/>
                    <a:pt x="1392" y="1684"/>
                  </a:cubicBezTo>
                  <a:cubicBezTo>
                    <a:pt x="1422" y="1637"/>
                    <a:pt x="1452" y="1584"/>
                    <a:pt x="1475" y="1537"/>
                  </a:cubicBezTo>
                  <a:cubicBezTo>
                    <a:pt x="1488" y="1510"/>
                    <a:pt x="1505" y="1480"/>
                    <a:pt x="1519" y="1454"/>
                  </a:cubicBezTo>
                  <a:lnTo>
                    <a:pt x="1555" y="1363"/>
                  </a:lnTo>
                  <a:cubicBezTo>
                    <a:pt x="1575" y="1310"/>
                    <a:pt x="1592" y="1256"/>
                    <a:pt x="1609" y="1203"/>
                  </a:cubicBezTo>
                  <a:cubicBezTo>
                    <a:pt x="1626" y="1146"/>
                    <a:pt x="1642" y="1089"/>
                    <a:pt x="1662" y="1036"/>
                  </a:cubicBezTo>
                  <a:cubicBezTo>
                    <a:pt x="1676" y="995"/>
                    <a:pt x="1692" y="959"/>
                    <a:pt x="1709" y="922"/>
                  </a:cubicBezTo>
                  <a:cubicBezTo>
                    <a:pt x="1726" y="888"/>
                    <a:pt x="1743" y="858"/>
                    <a:pt x="1759" y="828"/>
                  </a:cubicBezTo>
                  <a:cubicBezTo>
                    <a:pt x="1776" y="795"/>
                    <a:pt x="1796" y="761"/>
                    <a:pt x="1813" y="728"/>
                  </a:cubicBezTo>
                  <a:cubicBezTo>
                    <a:pt x="1819" y="725"/>
                    <a:pt x="1819" y="721"/>
                    <a:pt x="1823" y="718"/>
                  </a:cubicBezTo>
                  <a:cubicBezTo>
                    <a:pt x="1823" y="718"/>
                    <a:pt x="1826" y="711"/>
                    <a:pt x="1826" y="708"/>
                  </a:cubicBezTo>
                  <a:cubicBezTo>
                    <a:pt x="1830" y="705"/>
                    <a:pt x="1830" y="701"/>
                    <a:pt x="1836" y="695"/>
                  </a:cubicBezTo>
                  <a:cubicBezTo>
                    <a:pt x="1836" y="695"/>
                    <a:pt x="1840" y="691"/>
                    <a:pt x="1840" y="688"/>
                  </a:cubicBezTo>
                  <a:lnTo>
                    <a:pt x="1840" y="685"/>
                  </a:lnTo>
                  <a:lnTo>
                    <a:pt x="1840" y="678"/>
                  </a:lnTo>
                  <a:lnTo>
                    <a:pt x="1840" y="674"/>
                  </a:lnTo>
                  <a:cubicBezTo>
                    <a:pt x="1856" y="638"/>
                    <a:pt x="1873" y="604"/>
                    <a:pt x="1886" y="568"/>
                  </a:cubicBezTo>
                  <a:lnTo>
                    <a:pt x="1923" y="467"/>
                  </a:lnTo>
                  <a:cubicBezTo>
                    <a:pt x="1937" y="427"/>
                    <a:pt x="1947" y="387"/>
                    <a:pt x="1960" y="344"/>
                  </a:cubicBezTo>
                  <a:cubicBezTo>
                    <a:pt x="1973" y="303"/>
                    <a:pt x="1987" y="257"/>
                    <a:pt x="2003" y="216"/>
                  </a:cubicBezTo>
                  <a:lnTo>
                    <a:pt x="2064" y="76"/>
                  </a:lnTo>
                  <a:cubicBezTo>
                    <a:pt x="2074" y="66"/>
                    <a:pt x="2080" y="49"/>
                    <a:pt x="2090" y="33"/>
                  </a:cubicBezTo>
                  <a:cubicBezTo>
                    <a:pt x="2094" y="23"/>
                    <a:pt x="2094" y="9"/>
                    <a:pt x="2087" y="6"/>
                  </a:cubicBezTo>
                  <a:cubicBezTo>
                    <a:pt x="2082" y="2"/>
                    <a:pt x="2076" y="1"/>
                    <a:pt x="207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7"/>
            <p:cNvSpPr/>
            <p:nvPr/>
          </p:nvSpPr>
          <p:spPr>
            <a:xfrm>
              <a:off x="4225802" y="3454955"/>
              <a:ext cx="40838" cy="28933"/>
            </a:xfrm>
            <a:custGeom>
              <a:avLst/>
              <a:gdLst/>
              <a:ahLst/>
              <a:cxnLst/>
              <a:rect l="l" t="t" r="r" b="b"/>
              <a:pathLst>
                <a:path w="1108" h="785" extrusionOk="0">
                  <a:moveTo>
                    <a:pt x="887" y="266"/>
                  </a:moveTo>
                  <a:lnTo>
                    <a:pt x="883" y="273"/>
                  </a:lnTo>
                  <a:cubicBezTo>
                    <a:pt x="883" y="273"/>
                    <a:pt x="887" y="273"/>
                    <a:pt x="887" y="266"/>
                  </a:cubicBezTo>
                  <a:close/>
                  <a:moveTo>
                    <a:pt x="1064" y="0"/>
                  </a:moveTo>
                  <a:cubicBezTo>
                    <a:pt x="1053" y="0"/>
                    <a:pt x="1042" y="6"/>
                    <a:pt x="1034" y="15"/>
                  </a:cubicBezTo>
                  <a:lnTo>
                    <a:pt x="1030" y="22"/>
                  </a:lnTo>
                  <a:cubicBezTo>
                    <a:pt x="1014" y="39"/>
                    <a:pt x="997" y="59"/>
                    <a:pt x="980" y="76"/>
                  </a:cubicBezTo>
                  <a:cubicBezTo>
                    <a:pt x="967" y="82"/>
                    <a:pt x="957" y="96"/>
                    <a:pt x="947" y="106"/>
                  </a:cubicBezTo>
                  <a:cubicBezTo>
                    <a:pt x="920" y="126"/>
                    <a:pt x="900" y="149"/>
                    <a:pt x="873" y="169"/>
                  </a:cubicBezTo>
                  <a:lnTo>
                    <a:pt x="837" y="209"/>
                  </a:lnTo>
                  <a:cubicBezTo>
                    <a:pt x="813" y="233"/>
                    <a:pt x="786" y="253"/>
                    <a:pt x="763" y="276"/>
                  </a:cubicBezTo>
                  <a:cubicBezTo>
                    <a:pt x="736" y="296"/>
                    <a:pt x="713" y="320"/>
                    <a:pt x="686" y="343"/>
                  </a:cubicBezTo>
                  <a:cubicBezTo>
                    <a:pt x="656" y="366"/>
                    <a:pt x="623" y="393"/>
                    <a:pt x="596" y="417"/>
                  </a:cubicBezTo>
                  <a:lnTo>
                    <a:pt x="556" y="443"/>
                  </a:lnTo>
                  <a:cubicBezTo>
                    <a:pt x="539" y="457"/>
                    <a:pt x="529" y="463"/>
                    <a:pt x="512" y="477"/>
                  </a:cubicBezTo>
                  <a:cubicBezTo>
                    <a:pt x="479" y="497"/>
                    <a:pt x="449" y="517"/>
                    <a:pt x="415" y="540"/>
                  </a:cubicBezTo>
                  <a:cubicBezTo>
                    <a:pt x="348" y="584"/>
                    <a:pt x="278" y="627"/>
                    <a:pt x="211" y="667"/>
                  </a:cubicBezTo>
                  <a:cubicBezTo>
                    <a:pt x="144" y="711"/>
                    <a:pt x="71" y="751"/>
                    <a:pt x="1" y="784"/>
                  </a:cubicBezTo>
                  <a:cubicBezTo>
                    <a:pt x="47" y="768"/>
                    <a:pt x="88" y="758"/>
                    <a:pt x="134" y="734"/>
                  </a:cubicBezTo>
                  <a:cubicBezTo>
                    <a:pt x="205" y="707"/>
                    <a:pt x="278" y="677"/>
                    <a:pt x="348" y="644"/>
                  </a:cubicBezTo>
                  <a:cubicBezTo>
                    <a:pt x="385" y="624"/>
                    <a:pt x="422" y="607"/>
                    <a:pt x="462" y="584"/>
                  </a:cubicBezTo>
                  <a:cubicBezTo>
                    <a:pt x="472" y="577"/>
                    <a:pt x="489" y="567"/>
                    <a:pt x="502" y="560"/>
                  </a:cubicBezTo>
                  <a:cubicBezTo>
                    <a:pt x="519" y="550"/>
                    <a:pt x="536" y="544"/>
                    <a:pt x="552" y="530"/>
                  </a:cubicBezTo>
                  <a:cubicBezTo>
                    <a:pt x="572" y="517"/>
                    <a:pt x="589" y="507"/>
                    <a:pt x="613" y="493"/>
                  </a:cubicBezTo>
                  <a:cubicBezTo>
                    <a:pt x="619" y="483"/>
                    <a:pt x="633" y="480"/>
                    <a:pt x="639" y="473"/>
                  </a:cubicBezTo>
                  <a:cubicBezTo>
                    <a:pt x="659" y="460"/>
                    <a:pt x="679" y="447"/>
                    <a:pt x="699" y="430"/>
                  </a:cubicBezTo>
                  <a:cubicBezTo>
                    <a:pt x="713" y="423"/>
                    <a:pt x="723" y="410"/>
                    <a:pt x="736" y="400"/>
                  </a:cubicBezTo>
                  <a:cubicBezTo>
                    <a:pt x="770" y="373"/>
                    <a:pt x="806" y="340"/>
                    <a:pt x="840" y="310"/>
                  </a:cubicBezTo>
                  <a:cubicBezTo>
                    <a:pt x="853" y="296"/>
                    <a:pt x="870" y="280"/>
                    <a:pt x="887" y="266"/>
                  </a:cubicBezTo>
                  <a:lnTo>
                    <a:pt x="923" y="229"/>
                  </a:lnTo>
                  <a:cubicBezTo>
                    <a:pt x="950" y="206"/>
                    <a:pt x="974" y="183"/>
                    <a:pt x="1000" y="159"/>
                  </a:cubicBezTo>
                  <a:lnTo>
                    <a:pt x="1034" y="126"/>
                  </a:lnTo>
                  <a:cubicBezTo>
                    <a:pt x="1054" y="109"/>
                    <a:pt x="1071" y="89"/>
                    <a:pt x="1091" y="66"/>
                  </a:cubicBezTo>
                  <a:cubicBezTo>
                    <a:pt x="1107" y="49"/>
                    <a:pt x="1104" y="22"/>
                    <a:pt x="1087" y="9"/>
                  </a:cubicBezTo>
                  <a:cubicBezTo>
                    <a:pt x="1080" y="3"/>
                    <a:pt x="1072" y="0"/>
                    <a:pt x="106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7"/>
            <p:cNvSpPr/>
            <p:nvPr/>
          </p:nvSpPr>
          <p:spPr>
            <a:xfrm>
              <a:off x="4273125" y="3430224"/>
              <a:ext cx="16660" cy="70914"/>
            </a:xfrm>
            <a:custGeom>
              <a:avLst/>
              <a:gdLst/>
              <a:ahLst/>
              <a:cxnLst/>
              <a:rect l="l" t="t" r="r" b="b"/>
              <a:pathLst>
                <a:path w="452" h="1924" extrusionOk="0">
                  <a:moveTo>
                    <a:pt x="31" y="1"/>
                  </a:moveTo>
                  <a:cubicBezTo>
                    <a:pt x="24" y="1"/>
                    <a:pt x="17" y="1"/>
                    <a:pt x="14" y="8"/>
                  </a:cubicBezTo>
                  <a:cubicBezTo>
                    <a:pt x="4" y="14"/>
                    <a:pt x="1" y="24"/>
                    <a:pt x="1" y="31"/>
                  </a:cubicBezTo>
                  <a:cubicBezTo>
                    <a:pt x="7" y="95"/>
                    <a:pt x="17" y="161"/>
                    <a:pt x="24" y="225"/>
                  </a:cubicBezTo>
                  <a:cubicBezTo>
                    <a:pt x="31" y="258"/>
                    <a:pt x="34" y="285"/>
                    <a:pt x="37" y="319"/>
                  </a:cubicBezTo>
                  <a:cubicBezTo>
                    <a:pt x="41" y="359"/>
                    <a:pt x="51" y="392"/>
                    <a:pt x="54" y="426"/>
                  </a:cubicBezTo>
                  <a:lnTo>
                    <a:pt x="54" y="419"/>
                  </a:lnTo>
                  <a:cubicBezTo>
                    <a:pt x="64" y="462"/>
                    <a:pt x="67" y="509"/>
                    <a:pt x="74" y="549"/>
                  </a:cubicBezTo>
                  <a:cubicBezTo>
                    <a:pt x="84" y="596"/>
                    <a:pt x="87" y="636"/>
                    <a:pt x="98" y="683"/>
                  </a:cubicBezTo>
                  <a:cubicBezTo>
                    <a:pt x="104" y="733"/>
                    <a:pt x="108" y="780"/>
                    <a:pt x="118" y="827"/>
                  </a:cubicBezTo>
                  <a:cubicBezTo>
                    <a:pt x="121" y="864"/>
                    <a:pt x="124" y="900"/>
                    <a:pt x="134" y="937"/>
                  </a:cubicBezTo>
                  <a:cubicBezTo>
                    <a:pt x="138" y="981"/>
                    <a:pt x="148" y="1017"/>
                    <a:pt x="154" y="1061"/>
                  </a:cubicBezTo>
                  <a:lnTo>
                    <a:pt x="181" y="1171"/>
                  </a:lnTo>
                  <a:cubicBezTo>
                    <a:pt x="198" y="1238"/>
                    <a:pt x="218" y="1302"/>
                    <a:pt x="238" y="1365"/>
                  </a:cubicBezTo>
                  <a:cubicBezTo>
                    <a:pt x="271" y="1455"/>
                    <a:pt x="305" y="1552"/>
                    <a:pt x="342" y="1646"/>
                  </a:cubicBezTo>
                  <a:cubicBezTo>
                    <a:pt x="382" y="1740"/>
                    <a:pt x="415" y="1833"/>
                    <a:pt x="452" y="1923"/>
                  </a:cubicBezTo>
                  <a:cubicBezTo>
                    <a:pt x="449" y="1907"/>
                    <a:pt x="442" y="1890"/>
                    <a:pt x="442" y="1870"/>
                  </a:cubicBezTo>
                  <a:lnTo>
                    <a:pt x="442" y="1867"/>
                  </a:lnTo>
                  <a:cubicBezTo>
                    <a:pt x="435" y="1806"/>
                    <a:pt x="425" y="1746"/>
                    <a:pt x="418" y="1686"/>
                  </a:cubicBezTo>
                  <a:lnTo>
                    <a:pt x="392" y="1512"/>
                  </a:lnTo>
                  <a:lnTo>
                    <a:pt x="392" y="1516"/>
                  </a:lnTo>
                  <a:cubicBezTo>
                    <a:pt x="385" y="1472"/>
                    <a:pt x="375" y="1429"/>
                    <a:pt x="368" y="1385"/>
                  </a:cubicBezTo>
                  <a:cubicBezTo>
                    <a:pt x="358" y="1338"/>
                    <a:pt x="348" y="1295"/>
                    <a:pt x="335" y="1248"/>
                  </a:cubicBezTo>
                  <a:cubicBezTo>
                    <a:pt x="315" y="1168"/>
                    <a:pt x="281" y="1084"/>
                    <a:pt x="255" y="1004"/>
                  </a:cubicBezTo>
                  <a:cubicBezTo>
                    <a:pt x="251" y="987"/>
                    <a:pt x="248" y="977"/>
                    <a:pt x="241" y="961"/>
                  </a:cubicBezTo>
                  <a:cubicBezTo>
                    <a:pt x="238" y="947"/>
                    <a:pt x="235" y="930"/>
                    <a:pt x="231" y="917"/>
                  </a:cubicBezTo>
                  <a:cubicBezTo>
                    <a:pt x="221" y="870"/>
                    <a:pt x="208" y="827"/>
                    <a:pt x="198" y="780"/>
                  </a:cubicBezTo>
                  <a:cubicBezTo>
                    <a:pt x="184" y="726"/>
                    <a:pt x="171" y="676"/>
                    <a:pt x="158" y="626"/>
                  </a:cubicBezTo>
                  <a:cubicBezTo>
                    <a:pt x="154" y="603"/>
                    <a:pt x="148" y="583"/>
                    <a:pt x="141" y="563"/>
                  </a:cubicBezTo>
                  <a:cubicBezTo>
                    <a:pt x="138" y="543"/>
                    <a:pt x="131" y="516"/>
                    <a:pt x="124" y="496"/>
                  </a:cubicBezTo>
                  <a:cubicBezTo>
                    <a:pt x="118" y="446"/>
                    <a:pt x="104" y="395"/>
                    <a:pt x="91" y="345"/>
                  </a:cubicBezTo>
                  <a:lnTo>
                    <a:pt x="67" y="195"/>
                  </a:lnTo>
                  <a:cubicBezTo>
                    <a:pt x="57" y="135"/>
                    <a:pt x="54" y="81"/>
                    <a:pt x="47" y="24"/>
                  </a:cubicBezTo>
                  <a:cubicBezTo>
                    <a:pt x="47" y="14"/>
                    <a:pt x="41" y="8"/>
                    <a:pt x="3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7"/>
            <p:cNvSpPr/>
            <p:nvPr/>
          </p:nvSpPr>
          <p:spPr>
            <a:xfrm>
              <a:off x="4253886" y="3495424"/>
              <a:ext cx="7445" cy="36157"/>
            </a:xfrm>
            <a:custGeom>
              <a:avLst/>
              <a:gdLst/>
              <a:ahLst/>
              <a:cxnLst/>
              <a:rect l="l" t="t" r="r" b="b"/>
              <a:pathLst>
                <a:path w="202" h="981" extrusionOk="0">
                  <a:moveTo>
                    <a:pt x="11" y="1"/>
                  </a:moveTo>
                  <a:cubicBezTo>
                    <a:pt x="4" y="11"/>
                    <a:pt x="1" y="17"/>
                    <a:pt x="1" y="27"/>
                  </a:cubicBezTo>
                  <a:lnTo>
                    <a:pt x="1" y="44"/>
                  </a:lnTo>
                  <a:cubicBezTo>
                    <a:pt x="1" y="47"/>
                    <a:pt x="4" y="54"/>
                    <a:pt x="4" y="64"/>
                  </a:cubicBezTo>
                  <a:lnTo>
                    <a:pt x="18" y="128"/>
                  </a:lnTo>
                  <a:cubicBezTo>
                    <a:pt x="24" y="168"/>
                    <a:pt x="38" y="211"/>
                    <a:pt x="44" y="255"/>
                  </a:cubicBezTo>
                  <a:cubicBezTo>
                    <a:pt x="58" y="318"/>
                    <a:pt x="75" y="378"/>
                    <a:pt x="88" y="439"/>
                  </a:cubicBezTo>
                  <a:cubicBezTo>
                    <a:pt x="95" y="499"/>
                    <a:pt x="108" y="552"/>
                    <a:pt x="121" y="612"/>
                  </a:cubicBezTo>
                  <a:cubicBezTo>
                    <a:pt x="145" y="733"/>
                    <a:pt x="175" y="857"/>
                    <a:pt x="202" y="980"/>
                  </a:cubicBezTo>
                  <a:cubicBezTo>
                    <a:pt x="195" y="920"/>
                    <a:pt x="192" y="863"/>
                    <a:pt x="198" y="806"/>
                  </a:cubicBezTo>
                  <a:cubicBezTo>
                    <a:pt x="195" y="756"/>
                    <a:pt x="188" y="703"/>
                    <a:pt x="178" y="653"/>
                  </a:cubicBezTo>
                  <a:lnTo>
                    <a:pt x="165" y="589"/>
                  </a:lnTo>
                  <a:cubicBezTo>
                    <a:pt x="161" y="586"/>
                    <a:pt x="161" y="582"/>
                    <a:pt x="161" y="576"/>
                  </a:cubicBezTo>
                  <a:cubicBezTo>
                    <a:pt x="155" y="536"/>
                    <a:pt x="145" y="499"/>
                    <a:pt x="138" y="455"/>
                  </a:cubicBezTo>
                  <a:lnTo>
                    <a:pt x="111" y="345"/>
                  </a:lnTo>
                  <a:cubicBezTo>
                    <a:pt x="95" y="285"/>
                    <a:pt x="85" y="228"/>
                    <a:pt x="71" y="168"/>
                  </a:cubicBezTo>
                  <a:cubicBezTo>
                    <a:pt x="65" y="141"/>
                    <a:pt x="58" y="118"/>
                    <a:pt x="54" y="94"/>
                  </a:cubicBezTo>
                  <a:cubicBezTo>
                    <a:pt x="48" y="81"/>
                    <a:pt x="48" y="71"/>
                    <a:pt x="44" y="57"/>
                  </a:cubicBezTo>
                  <a:cubicBezTo>
                    <a:pt x="41" y="51"/>
                    <a:pt x="41" y="37"/>
                    <a:pt x="38" y="31"/>
                  </a:cubicBezTo>
                  <a:cubicBezTo>
                    <a:pt x="34" y="17"/>
                    <a:pt x="24" y="11"/>
                    <a:pt x="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7"/>
            <p:cNvSpPr/>
            <p:nvPr/>
          </p:nvSpPr>
          <p:spPr>
            <a:xfrm>
              <a:off x="4235421" y="3504196"/>
              <a:ext cx="14817" cy="10357"/>
            </a:xfrm>
            <a:custGeom>
              <a:avLst/>
              <a:gdLst/>
              <a:ahLst/>
              <a:cxnLst/>
              <a:rect l="l" t="t" r="r" b="b"/>
              <a:pathLst>
                <a:path w="402" h="281" extrusionOk="0">
                  <a:moveTo>
                    <a:pt x="368" y="0"/>
                  </a:moveTo>
                  <a:cubicBezTo>
                    <a:pt x="358" y="7"/>
                    <a:pt x="352" y="7"/>
                    <a:pt x="345" y="10"/>
                  </a:cubicBezTo>
                  <a:cubicBezTo>
                    <a:pt x="335" y="17"/>
                    <a:pt x="318" y="27"/>
                    <a:pt x="305" y="33"/>
                  </a:cubicBezTo>
                  <a:cubicBezTo>
                    <a:pt x="285" y="47"/>
                    <a:pt x="261" y="64"/>
                    <a:pt x="245" y="77"/>
                  </a:cubicBezTo>
                  <a:cubicBezTo>
                    <a:pt x="221" y="94"/>
                    <a:pt x="201" y="114"/>
                    <a:pt x="174" y="130"/>
                  </a:cubicBezTo>
                  <a:cubicBezTo>
                    <a:pt x="141" y="161"/>
                    <a:pt x="104" y="191"/>
                    <a:pt x="71" y="217"/>
                  </a:cubicBezTo>
                  <a:cubicBezTo>
                    <a:pt x="44" y="241"/>
                    <a:pt x="24" y="261"/>
                    <a:pt x="0" y="281"/>
                  </a:cubicBezTo>
                  <a:cubicBezTo>
                    <a:pt x="37" y="264"/>
                    <a:pt x="71" y="244"/>
                    <a:pt x="107" y="217"/>
                  </a:cubicBezTo>
                  <a:cubicBezTo>
                    <a:pt x="141" y="201"/>
                    <a:pt x="171" y="181"/>
                    <a:pt x="198" y="161"/>
                  </a:cubicBezTo>
                  <a:cubicBezTo>
                    <a:pt x="228" y="140"/>
                    <a:pt x="255" y="117"/>
                    <a:pt x="281" y="100"/>
                  </a:cubicBezTo>
                  <a:cubicBezTo>
                    <a:pt x="295" y="94"/>
                    <a:pt x="311" y="80"/>
                    <a:pt x="325" y="74"/>
                  </a:cubicBezTo>
                  <a:cubicBezTo>
                    <a:pt x="338" y="64"/>
                    <a:pt x="348" y="60"/>
                    <a:pt x="362" y="50"/>
                  </a:cubicBezTo>
                  <a:lnTo>
                    <a:pt x="358" y="50"/>
                  </a:lnTo>
                  <a:cubicBezTo>
                    <a:pt x="362" y="50"/>
                    <a:pt x="368" y="47"/>
                    <a:pt x="372" y="47"/>
                  </a:cubicBezTo>
                  <a:cubicBezTo>
                    <a:pt x="375" y="47"/>
                    <a:pt x="378" y="43"/>
                    <a:pt x="385" y="43"/>
                  </a:cubicBezTo>
                  <a:cubicBezTo>
                    <a:pt x="392" y="43"/>
                    <a:pt x="392" y="33"/>
                    <a:pt x="395" y="30"/>
                  </a:cubicBezTo>
                  <a:cubicBezTo>
                    <a:pt x="402" y="23"/>
                    <a:pt x="392" y="10"/>
                    <a:pt x="385" y="7"/>
                  </a:cubicBezTo>
                  <a:cubicBezTo>
                    <a:pt x="375" y="0"/>
                    <a:pt x="372" y="0"/>
                    <a:pt x="36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7"/>
            <p:cNvSpPr/>
            <p:nvPr/>
          </p:nvSpPr>
          <p:spPr>
            <a:xfrm>
              <a:off x="4243566" y="3423111"/>
              <a:ext cx="33540" cy="24805"/>
            </a:xfrm>
            <a:custGeom>
              <a:avLst/>
              <a:gdLst/>
              <a:ahLst/>
              <a:cxnLst/>
              <a:rect l="l" t="t" r="r" b="b"/>
              <a:pathLst>
                <a:path w="910" h="673" extrusionOk="0">
                  <a:moveTo>
                    <a:pt x="642" y="174"/>
                  </a:moveTo>
                  <a:cubicBezTo>
                    <a:pt x="642" y="174"/>
                    <a:pt x="639" y="174"/>
                    <a:pt x="639" y="176"/>
                  </a:cubicBezTo>
                  <a:lnTo>
                    <a:pt x="639" y="176"/>
                  </a:lnTo>
                  <a:cubicBezTo>
                    <a:pt x="640" y="176"/>
                    <a:pt x="641" y="175"/>
                    <a:pt x="642" y="174"/>
                  </a:cubicBezTo>
                  <a:close/>
                  <a:moveTo>
                    <a:pt x="881" y="0"/>
                  </a:moveTo>
                  <a:cubicBezTo>
                    <a:pt x="874" y="0"/>
                    <a:pt x="866" y="3"/>
                    <a:pt x="859" y="10"/>
                  </a:cubicBezTo>
                  <a:lnTo>
                    <a:pt x="856" y="13"/>
                  </a:lnTo>
                  <a:cubicBezTo>
                    <a:pt x="839" y="27"/>
                    <a:pt x="826" y="37"/>
                    <a:pt x="816" y="47"/>
                  </a:cubicBezTo>
                  <a:cubicBezTo>
                    <a:pt x="799" y="60"/>
                    <a:pt x="776" y="77"/>
                    <a:pt x="759" y="90"/>
                  </a:cubicBezTo>
                  <a:cubicBezTo>
                    <a:pt x="742" y="97"/>
                    <a:pt x="732" y="110"/>
                    <a:pt x="719" y="120"/>
                  </a:cubicBezTo>
                  <a:cubicBezTo>
                    <a:pt x="689" y="140"/>
                    <a:pt x="665" y="161"/>
                    <a:pt x="639" y="177"/>
                  </a:cubicBezTo>
                  <a:cubicBezTo>
                    <a:pt x="639" y="177"/>
                    <a:pt x="639" y="177"/>
                    <a:pt x="639" y="176"/>
                  </a:cubicBezTo>
                  <a:lnTo>
                    <a:pt x="639" y="176"/>
                  </a:lnTo>
                  <a:cubicBezTo>
                    <a:pt x="623" y="189"/>
                    <a:pt x="604" y="198"/>
                    <a:pt x="585" y="211"/>
                  </a:cubicBezTo>
                  <a:cubicBezTo>
                    <a:pt x="582" y="214"/>
                    <a:pt x="572" y="221"/>
                    <a:pt x="569" y="224"/>
                  </a:cubicBezTo>
                  <a:cubicBezTo>
                    <a:pt x="565" y="227"/>
                    <a:pt x="555" y="231"/>
                    <a:pt x="552" y="237"/>
                  </a:cubicBezTo>
                  <a:cubicBezTo>
                    <a:pt x="542" y="241"/>
                    <a:pt x="535" y="244"/>
                    <a:pt x="532" y="247"/>
                  </a:cubicBezTo>
                  <a:cubicBezTo>
                    <a:pt x="522" y="247"/>
                    <a:pt x="518" y="254"/>
                    <a:pt x="515" y="257"/>
                  </a:cubicBezTo>
                  <a:cubicBezTo>
                    <a:pt x="492" y="264"/>
                    <a:pt x="475" y="278"/>
                    <a:pt x="458" y="291"/>
                  </a:cubicBezTo>
                  <a:lnTo>
                    <a:pt x="465" y="291"/>
                  </a:lnTo>
                  <a:lnTo>
                    <a:pt x="425" y="314"/>
                  </a:lnTo>
                  <a:cubicBezTo>
                    <a:pt x="408" y="328"/>
                    <a:pt x="388" y="341"/>
                    <a:pt x="371" y="354"/>
                  </a:cubicBezTo>
                  <a:cubicBezTo>
                    <a:pt x="348" y="375"/>
                    <a:pt x="318" y="395"/>
                    <a:pt x="291" y="415"/>
                  </a:cubicBezTo>
                  <a:cubicBezTo>
                    <a:pt x="241" y="458"/>
                    <a:pt x="197" y="498"/>
                    <a:pt x="147" y="542"/>
                  </a:cubicBezTo>
                  <a:cubicBezTo>
                    <a:pt x="100" y="578"/>
                    <a:pt x="57" y="622"/>
                    <a:pt x="14" y="659"/>
                  </a:cubicBezTo>
                  <a:lnTo>
                    <a:pt x="0" y="672"/>
                  </a:lnTo>
                  <a:cubicBezTo>
                    <a:pt x="54" y="635"/>
                    <a:pt x="104" y="602"/>
                    <a:pt x="151" y="562"/>
                  </a:cubicBezTo>
                  <a:lnTo>
                    <a:pt x="187" y="538"/>
                  </a:lnTo>
                  <a:cubicBezTo>
                    <a:pt x="191" y="538"/>
                    <a:pt x="191" y="532"/>
                    <a:pt x="197" y="532"/>
                  </a:cubicBezTo>
                  <a:cubicBezTo>
                    <a:pt x="204" y="528"/>
                    <a:pt x="214" y="522"/>
                    <a:pt x="221" y="515"/>
                  </a:cubicBezTo>
                  <a:cubicBezTo>
                    <a:pt x="224" y="515"/>
                    <a:pt x="224" y="512"/>
                    <a:pt x="231" y="512"/>
                  </a:cubicBezTo>
                  <a:cubicBezTo>
                    <a:pt x="264" y="492"/>
                    <a:pt x="291" y="471"/>
                    <a:pt x="324" y="455"/>
                  </a:cubicBezTo>
                  <a:cubicBezTo>
                    <a:pt x="358" y="431"/>
                    <a:pt x="398" y="411"/>
                    <a:pt x="431" y="391"/>
                  </a:cubicBezTo>
                  <a:cubicBezTo>
                    <a:pt x="465" y="375"/>
                    <a:pt x="498" y="354"/>
                    <a:pt x="532" y="331"/>
                  </a:cubicBezTo>
                  <a:cubicBezTo>
                    <a:pt x="585" y="304"/>
                    <a:pt x="635" y="274"/>
                    <a:pt x="686" y="241"/>
                  </a:cubicBezTo>
                  <a:cubicBezTo>
                    <a:pt x="699" y="231"/>
                    <a:pt x="706" y="221"/>
                    <a:pt x="719" y="211"/>
                  </a:cubicBezTo>
                  <a:cubicBezTo>
                    <a:pt x="726" y="207"/>
                    <a:pt x="732" y="197"/>
                    <a:pt x="739" y="194"/>
                  </a:cubicBezTo>
                  <a:lnTo>
                    <a:pt x="766" y="171"/>
                  </a:lnTo>
                  <a:cubicBezTo>
                    <a:pt x="783" y="157"/>
                    <a:pt x="793" y="144"/>
                    <a:pt x="806" y="130"/>
                  </a:cubicBezTo>
                  <a:cubicBezTo>
                    <a:pt x="819" y="120"/>
                    <a:pt x="836" y="104"/>
                    <a:pt x="853" y="90"/>
                  </a:cubicBezTo>
                  <a:cubicBezTo>
                    <a:pt x="869" y="77"/>
                    <a:pt x="886" y="64"/>
                    <a:pt x="900" y="47"/>
                  </a:cubicBezTo>
                  <a:cubicBezTo>
                    <a:pt x="906" y="40"/>
                    <a:pt x="910" y="23"/>
                    <a:pt x="900" y="10"/>
                  </a:cubicBezTo>
                  <a:cubicBezTo>
                    <a:pt x="895" y="3"/>
                    <a:pt x="888" y="0"/>
                    <a:pt x="88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2pPr>
            <a:lvl3pPr lvl="2"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3pPr>
            <a:lvl4pPr lvl="3"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4pPr>
            <a:lvl5pPr lvl="4"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5pPr>
            <a:lvl6pPr lvl="5"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6pPr>
            <a:lvl7pPr lvl="6"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7pPr>
            <a:lvl8pPr lvl="7"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8pPr>
            <a:lvl9pPr lvl="8"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a:buChar char="●"/>
              <a:defRPr>
                <a:solidFill>
                  <a:schemeClr val="dk1"/>
                </a:solidFill>
                <a:latin typeface="Sarabun"/>
                <a:ea typeface="Sarabun"/>
                <a:cs typeface="Sarabun"/>
                <a:sym typeface="Sarabun"/>
              </a:defRPr>
            </a:lvl1pPr>
            <a:lvl2pPr marL="914400" lvl="1"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2pPr>
            <a:lvl3pPr marL="1371600" lvl="2"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3pPr>
            <a:lvl4pPr marL="1828800" lvl="3"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4pPr>
            <a:lvl5pPr marL="2286000" lvl="4"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5pPr>
            <a:lvl6pPr marL="2743200" lvl="5"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6pPr>
            <a:lvl7pPr marL="3200400" lvl="6"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7pPr>
            <a:lvl8pPr marL="3657600" lvl="7" indent="-317500">
              <a:lnSpc>
                <a:spcPct val="100000"/>
              </a:lnSpc>
              <a:spcBef>
                <a:spcPts val="1600"/>
              </a:spcBef>
              <a:spcAft>
                <a:spcPts val="0"/>
              </a:spcAft>
              <a:buClr>
                <a:schemeClr val="dk1"/>
              </a:buClr>
              <a:buSzPts val="1400"/>
              <a:buFont typeface="Sarabun"/>
              <a:buChar char="○"/>
              <a:defRPr>
                <a:solidFill>
                  <a:schemeClr val="dk1"/>
                </a:solidFill>
                <a:latin typeface="Sarabun"/>
                <a:ea typeface="Sarabun"/>
                <a:cs typeface="Sarabun"/>
                <a:sym typeface="Sarabun"/>
              </a:defRPr>
            </a:lvl8pPr>
            <a:lvl9pPr marL="4114800" lvl="8" indent="-317500">
              <a:lnSpc>
                <a:spcPct val="100000"/>
              </a:lnSpc>
              <a:spcBef>
                <a:spcPts val="1600"/>
              </a:spcBef>
              <a:spcAft>
                <a:spcPts val="1600"/>
              </a:spcAft>
              <a:buClr>
                <a:schemeClr val="dk1"/>
              </a:buClr>
              <a:buSzPts val="1400"/>
              <a:buFont typeface="Sarabun"/>
              <a:buChar char="■"/>
              <a:defRPr>
                <a:solidFill>
                  <a:schemeClr val="dk1"/>
                </a:solidFill>
                <a:latin typeface="Sarabun"/>
                <a:ea typeface="Sarabun"/>
                <a:cs typeface="Sarabun"/>
                <a:sym typeface="Sarabu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5" r:id="rId4"/>
    <p:sldLayoutId id="2147483658" r:id="rId5"/>
    <p:sldLayoutId id="2147483659" r:id="rId6"/>
    <p:sldLayoutId id="2147483668" r:id="rId7"/>
    <p:sldLayoutId id="2147483670" r:id="rId8"/>
    <p:sldLayoutId id="2147483673" r:id="rId9"/>
    <p:sldLayoutId id="2147483674"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sp>
        <p:nvSpPr>
          <p:cNvPr id="1394" name="Google Shape;1394;p35"/>
          <p:cNvSpPr txBox="1">
            <a:spLocks noGrp="1"/>
          </p:cNvSpPr>
          <p:nvPr>
            <p:ph type="ctrTitle"/>
          </p:nvPr>
        </p:nvSpPr>
        <p:spPr>
          <a:xfrm>
            <a:off x="756985" y="1189780"/>
            <a:ext cx="7507266" cy="1035719"/>
          </a:xfrm>
          <a:prstGeom prst="rect">
            <a:avLst/>
          </a:prstGeom>
        </p:spPr>
        <p:txBody>
          <a:bodyPr spcFirstLastPara="1" wrap="square" lIns="91425" tIns="91425" rIns="91425" bIns="91425" anchor="b" anchorCtr="0">
            <a:noAutofit/>
          </a:bodyPr>
          <a:lstStyle/>
          <a:p>
            <a:r>
              <a:rPr lang="zh-TW" altLang="zh-TW" sz="2400" kern="100" dirty="0">
                <a:solidFill>
                  <a:schemeClr val="accent3"/>
                </a:solidFill>
                <a:effectLst/>
                <a:latin typeface="Calibri" panose="020F0502020204030204" pitchFamily="34" charset="0"/>
                <a:ea typeface="標楷體" panose="03000509000000000000" pitchFamily="65" charset="-120"/>
                <a:cs typeface="Times New Roman" panose="02020603050405020304" pitchFamily="18" charset="0"/>
              </a:rPr>
              <a:t>教育議題期末報告－</a:t>
            </a:r>
            <a:br>
              <a:rPr lang="zh-TW" altLang="zh-TW" sz="1800" kern="100" dirty="0">
                <a:solidFill>
                  <a:schemeClr val="accent3"/>
                </a:solidFill>
                <a:effectLst/>
                <a:latin typeface="Calibri" panose="020F0502020204030204" pitchFamily="34" charset="0"/>
                <a:ea typeface="新細明體" panose="02020500000000000000" pitchFamily="18" charset="-120"/>
                <a:cs typeface="Times New Roman" panose="02020603050405020304" pitchFamily="18" charset="0"/>
              </a:rPr>
            </a:br>
            <a:r>
              <a:rPr lang="zh-TW" altLang="zh-TW" sz="3600" kern="100" dirty="0">
                <a:solidFill>
                  <a:schemeClr val="accent3"/>
                </a:solidFill>
                <a:effectLst/>
                <a:latin typeface="標楷體" panose="03000509000000000000" pitchFamily="65" charset="-120"/>
                <a:ea typeface="標楷體" panose="03000509000000000000" pitchFamily="65" charset="-120"/>
                <a:cs typeface="Times New Roman" panose="02020603050405020304" pitchFamily="18" charset="0"/>
              </a:rPr>
              <a:t>對校外試教與校內試教</a:t>
            </a:r>
            <a:r>
              <a:rPr lang="zh-TW" altLang="en-US" sz="3600" kern="100" dirty="0">
                <a:solidFill>
                  <a:schemeClr val="accent3"/>
                </a:solidFill>
                <a:effectLst/>
                <a:latin typeface="標楷體" panose="03000509000000000000" pitchFamily="65" charset="-120"/>
                <a:ea typeface="標楷體" panose="03000509000000000000" pitchFamily="65" charset="-120"/>
                <a:cs typeface="Times New Roman" panose="02020603050405020304" pitchFamily="18" charset="0"/>
              </a:rPr>
              <a:t>進行</a:t>
            </a:r>
            <a:r>
              <a:rPr lang="zh-TW" altLang="zh-TW" sz="3600" kern="100" dirty="0">
                <a:solidFill>
                  <a:schemeClr val="accent3"/>
                </a:solidFill>
                <a:effectLst/>
                <a:latin typeface="標楷體" panose="03000509000000000000" pitchFamily="65" charset="-120"/>
                <a:ea typeface="標楷體" panose="03000509000000000000" pitchFamily="65" charset="-120"/>
                <a:cs typeface="Times New Roman" panose="02020603050405020304" pitchFamily="18" charset="0"/>
              </a:rPr>
              <a:t>異同比較</a:t>
            </a:r>
          </a:p>
        </p:txBody>
      </p:sp>
      <p:sp>
        <p:nvSpPr>
          <p:cNvPr id="1395" name="Google Shape;1395;p35"/>
          <p:cNvSpPr txBox="1">
            <a:spLocks noGrp="1"/>
          </p:cNvSpPr>
          <p:nvPr>
            <p:ph type="subTitle" idx="1"/>
          </p:nvPr>
        </p:nvSpPr>
        <p:spPr>
          <a:xfrm>
            <a:off x="900229" y="2677165"/>
            <a:ext cx="3975170" cy="1973312"/>
          </a:xfrm>
          <a:prstGeom prst="rect">
            <a:avLst/>
          </a:prstGeom>
        </p:spPr>
        <p:txBody>
          <a:bodyPr spcFirstLastPara="1" wrap="square" lIns="91425" tIns="91425" rIns="91425" bIns="91425" anchor="ctr" anchorCtr="0">
            <a:noAutofit/>
          </a:bodyPr>
          <a:lstStyle/>
          <a:p>
            <a:r>
              <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rPr>
              <a:t>指導教授：廖婉鈞</a:t>
            </a:r>
            <a:r>
              <a:rPr lang="zh-TW" altLang="en-US" sz="2000" kern="100" dirty="0">
                <a:effectLst/>
                <a:latin typeface="標楷體" panose="03000509000000000000" pitchFamily="65" charset="-120"/>
                <a:ea typeface="標楷體" panose="03000509000000000000" pitchFamily="65" charset="-120"/>
                <a:cs typeface="Times New Roman" panose="02020603050405020304" pitchFamily="18" charset="0"/>
              </a:rPr>
              <a:t>老師</a:t>
            </a:r>
            <a:endParaRPr lang="en-US" altLang="zh-TW" sz="2000" kern="100" dirty="0">
              <a:latin typeface="標楷體" panose="03000509000000000000" pitchFamily="65" charset="-120"/>
              <a:ea typeface="標楷體" panose="03000509000000000000" pitchFamily="65" charset="-120"/>
              <a:cs typeface="Times New Roman" panose="02020603050405020304" pitchFamily="18" charset="0"/>
            </a:endParaRPr>
          </a:p>
          <a:p>
            <a:r>
              <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rPr>
              <a:t>組別：第五組</a:t>
            </a:r>
          </a:p>
          <a:p>
            <a:r>
              <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rPr>
              <a:t>組員：</a:t>
            </a:r>
            <a:r>
              <a:rPr lang="en-US" altLang="zh-TW" sz="2000" kern="100" dirty="0">
                <a:effectLst/>
                <a:latin typeface="標楷體" panose="03000509000000000000" pitchFamily="65" charset="-120"/>
                <a:ea typeface="標楷體" panose="03000509000000000000" pitchFamily="65" charset="-120"/>
                <a:cs typeface="Times New Roman" panose="02020603050405020304" pitchFamily="18" charset="0"/>
              </a:rPr>
              <a:t>B10856012</a:t>
            </a:r>
            <a:r>
              <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rPr>
              <a:t>吳明軒</a:t>
            </a:r>
          </a:p>
          <a:p>
            <a:r>
              <a:rPr lang="zh-TW" altLang="en-US" sz="2000" kern="100" dirty="0">
                <a:effectLst/>
                <a:latin typeface="標楷體" panose="03000509000000000000" pitchFamily="65" charset="-120"/>
                <a:ea typeface="標楷體" panose="03000509000000000000" pitchFamily="65" charset="-120"/>
                <a:cs typeface="Times New Roman" panose="02020603050405020304" pitchFamily="18" charset="0"/>
              </a:rPr>
              <a:t>      </a:t>
            </a:r>
            <a:r>
              <a:rPr lang="en-US" altLang="zh-TW" sz="2000" kern="100" dirty="0">
                <a:effectLst/>
                <a:latin typeface="標楷體" panose="03000509000000000000" pitchFamily="65" charset="-120"/>
                <a:ea typeface="標楷體" panose="03000509000000000000" pitchFamily="65" charset="-120"/>
                <a:cs typeface="Times New Roman" panose="02020603050405020304" pitchFamily="18" charset="0"/>
              </a:rPr>
              <a:t>B10863003</a:t>
            </a:r>
            <a:r>
              <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rPr>
              <a:t>林湘琪</a:t>
            </a:r>
          </a:p>
          <a:p>
            <a:r>
              <a:rPr lang="en-US" altLang="zh-TW" sz="2000" kern="100" dirty="0">
                <a:effectLst/>
                <a:latin typeface="標楷體" panose="03000509000000000000" pitchFamily="65" charset="-120"/>
                <a:ea typeface="標楷體" panose="03000509000000000000" pitchFamily="65" charset="-120"/>
                <a:cs typeface="Times New Roman" panose="02020603050405020304" pitchFamily="18" charset="0"/>
              </a:rPr>
              <a:t>      B10913047</a:t>
            </a:r>
            <a:r>
              <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rPr>
              <a:t>廖書妤</a:t>
            </a:r>
          </a:p>
          <a:p>
            <a:r>
              <a:rPr lang="en-US" altLang="zh-TW" sz="2000" dirty="0">
                <a:effectLst/>
                <a:latin typeface="標楷體" panose="03000509000000000000" pitchFamily="65" charset="-120"/>
                <a:ea typeface="標楷體" panose="03000509000000000000" pitchFamily="65" charset="-120"/>
                <a:cs typeface="Times New Roman" panose="02020603050405020304" pitchFamily="18" charset="0"/>
              </a:rPr>
              <a:t>      B11076028</a:t>
            </a:r>
            <a:r>
              <a:rPr lang="zh-TW" altLang="zh-TW" sz="2000" dirty="0">
                <a:effectLst/>
                <a:latin typeface="標楷體" panose="03000509000000000000" pitchFamily="65" charset="-120"/>
                <a:ea typeface="標楷體" panose="03000509000000000000" pitchFamily="65" charset="-120"/>
                <a:cs typeface="Times New Roman" panose="02020603050405020304" pitchFamily="18" charset="0"/>
              </a:rPr>
              <a:t>林宜臻</a:t>
            </a:r>
            <a:endParaRPr sz="1800" dirty="0">
              <a:latin typeface="標楷體" panose="03000509000000000000" pitchFamily="65" charset="-120"/>
              <a:ea typeface="標楷體" panose="03000509000000000000" pitchFamily="65" charset="-120"/>
            </a:endParaRPr>
          </a:p>
        </p:txBody>
      </p:sp>
      <p:grpSp>
        <p:nvGrpSpPr>
          <p:cNvPr id="1396" name="Google Shape;1396;p35"/>
          <p:cNvGrpSpPr/>
          <p:nvPr/>
        </p:nvGrpSpPr>
        <p:grpSpPr>
          <a:xfrm>
            <a:off x="6317656" y="2142439"/>
            <a:ext cx="1986320" cy="2567985"/>
            <a:chOff x="765600" y="992075"/>
            <a:chExt cx="2615818" cy="3549203"/>
          </a:xfrm>
        </p:grpSpPr>
        <p:sp>
          <p:nvSpPr>
            <p:cNvPr id="1397" name="Google Shape;1397;p35"/>
            <p:cNvSpPr/>
            <p:nvPr/>
          </p:nvSpPr>
          <p:spPr>
            <a:xfrm>
              <a:off x="2033878" y="1108024"/>
              <a:ext cx="1295226" cy="1173906"/>
            </a:xfrm>
            <a:custGeom>
              <a:avLst/>
              <a:gdLst/>
              <a:ahLst/>
              <a:cxnLst/>
              <a:rect l="l" t="t" r="r" b="b"/>
              <a:pathLst>
                <a:path w="24459" h="22168" extrusionOk="0">
                  <a:moveTo>
                    <a:pt x="10855" y="1"/>
                  </a:moveTo>
                  <a:cubicBezTo>
                    <a:pt x="10512" y="1"/>
                    <a:pt x="10168" y="14"/>
                    <a:pt x="9827" y="39"/>
                  </a:cubicBezTo>
                  <a:cubicBezTo>
                    <a:pt x="7186" y="236"/>
                    <a:pt x="3689" y="965"/>
                    <a:pt x="2084" y="3312"/>
                  </a:cubicBezTo>
                  <a:cubicBezTo>
                    <a:pt x="1" y="6375"/>
                    <a:pt x="1933" y="10835"/>
                    <a:pt x="4434" y="13012"/>
                  </a:cubicBezTo>
                  <a:cubicBezTo>
                    <a:pt x="5581" y="14008"/>
                    <a:pt x="7002" y="14780"/>
                    <a:pt x="7758" y="16067"/>
                  </a:cubicBezTo>
                  <a:cubicBezTo>
                    <a:pt x="8386" y="17134"/>
                    <a:pt x="8473" y="18428"/>
                    <a:pt x="9105" y="19491"/>
                  </a:cubicBezTo>
                  <a:cubicBezTo>
                    <a:pt x="10267" y="21440"/>
                    <a:pt x="12828" y="22168"/>
                    <a:pt x="15241" y="22168"/>
                  </a:cubicBezTo>
                  <a:cubicBezTo>
                    <a:pt x="16097" y="22168"/>
                    <a:pt x="16935" y="22076"/>
                    <a:pt x="17684" y="21915"/>
                  </a:cubicBezTo>
                  <a:cubicBezTo>
                    <a:pt x="19787" y="21464"/>
                    <a:pt x="21763" y="20283"/>
                    <a:pt x="22930" y="18562"/>
                  </a:cubicBezTo>
                  <a:cubicBezTo>
                    <a:pt x="24458" y="16305"/>
                    <a:pt x="24458" y="13376"/>
                    <a:pt x="23559" y="10882"/>
                  </a:cubicBezTo>
                  <a:cubicBezTo>
                    <a:pt x="22218" y="7157"/>
                    <a:pt x="18985" y="2864"/>
                    <a:pt x="15274" y="955"/>
                  </a:cubicBezTo>
                  <a:cubicBezTo>
                    <a:pt x="13937" y="269"/>
                    <a:pt x="12396" y="1"/>
                    <a:pt x="10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5"/>
            <p:cNvSpPr/>
            <p:nvPr/>
          </p:nvSpPr>
          <p:spPr>
            <a:xfrm>
              <a:off x="1224202" y="3307544"/>
              <a:ext cx="1285641" cy="1232581"/>
            </a:xfrm>
            <a:custGeom>
              <a:avLst/>
              <a:gdLst/>
              <a:ahLst/>
              <a:cxnLst/>
              <a:rect l="l" t="t" r="r" b="b"/>
              <a:pathLst>
                <a:path w="24278" h="23276" extrusionOk="0">
                  <a:moveTo>
                    <a:pt x="7183" y="0"/>
                  </a:moveTo>
                  <a:cubicBezTo>
                    <a:pt x="6527" y="0"/>
                    <a:pt x="5871" y="79"/>
                    <a:pt x="5223" y="209"/>
                  </a:cubicBezTo>
                  <a:cubicBezTo>
                    <a:pt x="3658" y="520"/>
                    <a:pt x="1742" y="1048"/>
                    <a:pt x="776" y="2419"/>
                  </a:cubicBezTo>
                  <a:cubicBezTo>
                    <a:pt x="54" y="3452"/>
                    <a:pt x="0" y="4813"/>
                    <a:pt x="164" y="6063"/>
                  </a:cubicBezTo>
                  <a:cubicBezTo>
                    <a:pt x="422" y="8089"/>
                    <a:pt x="565" y="10276"/>
                    <a:pt x="1134" y="12238"/>
                  </a:cubicBezTo>
                  <a:cubicBezTo>
                    <a:pt x="2792" y="17963"/>
                    <a:pt x="9413" y="23276"/>
                    <a:pt x="15582" y="23276"/>
                  </a:cubicBezTo>
                  <a:cubicBezTo>
                    <a:pt x="16168" y="23276"/>
                    <a:pt x="16750" y="23228"/>
                    <a:pt x="17323" y="23128"/>
                  </a:cubicBezTo>
                  <a:cubicBezTo>
                    <a:pt x="19707" y="22710"/>
                    <a:pt x="21963" y="21279"/>
                    <a:pt x="23090" y="19136"/>
                  </a:cubicBezTo>
                  <a:cubicBezTo>
                    <a:pt x="24277" y="16882"/>
                    <a:pt x="24023" y="13933"/>
                    <a:pt x="22201" y="12098"/>
                  </a:cubicBezTo>
                  <a:cubicBezTo>
                    <a:pt x="20399" y="10279"/>
                    <a:pt x="17707" y="9791"/>
                    <a:pt x="15801" y="8116"/>
                  </a:cubicBezTo>
                  <a:cubicBezTo>
                    <a:pt x="12819" y="5485"/>
                    <a:pt x="12863" y="663"/>
                    <a:pt x="8155" y="62"/>
                  </a:cubicBezTo>
                  <a:cubicBezTo>
                    <a:pt x="7832" y="19"/>
                    <a:pt x="7507" y="0"/>
                    <a:pt x="7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5"/>
            <p:cNvSpPr/>
            <p:nvPr/>
          </p:nvSpPr>
          <p:spPr>
            <a:xfrm>
              <a:off x="1907656" y="2859956"/>
              <a:ext cx="682007" cy="486074"/>
            </a:xfrm>
            <a:custGeom>
              <a:avLst/>
              <a:gdLst/>
              <a:ahLst/>
              <a:cxnLst/>
              <a:rect l="l" t="t" r="r" b="b"/>
              <a:pathLst>
                <a:path w="12879" h="9179" extrusionOk="0">
                  <a:moveTo>
                    <a:pt x="5582" y="0"/>
                  </a:moveTo>
                  <a:cubicBezTo>
                    <a:pt x="4203" y="0"/>
                    <a:pt x="2796" y="381"/>
                    <a:pt x="1745" y="1272"/>
                  </a:cubicBezTo>
                  <a:cubicBezTo>
                    <a:pt x="632" y="2215"/>
                    <a:pt x="0" y="3789"/>
                    <a:pt x="401" y="5200"/>
                  </a:cubicBezTo>
                  <a:cubicBezTo>
                    <a:pt x="893" y="6935"/>
                    <a:pt x="2698" y="7935"/>
                    <a:pt x="4410" y="8517"/>
                  </a:cubicBezTo>
                  <a:cubicBezTo>
                    <a:pt x="5523" y="8897"/>
                    <a:pt x="6707" y="9179"/>
                    <a:pt x="7876" y="9179"/>
                  </a:cubicBezTo>
                  <a:cubicBezTo>
                    <a:pt x="8486" y="9179"/>
                    <a:pt x="9093" y="9102"/>
                    <a:pt x="9683" y="8921"/>
                  </a:cubicBezTo>
                  <a:cubicBezTo>
                    <a:pt x="11398" y="8400"/>
                    <a:pt x="12879" y="6792"/>
                    <a:pt x="12749" y="5003"/>
                  </a:cubicBezTo>
                  <a:cubicBezTo>
                    <a:pt x="12508" y="1660"/>
                    <a:pt x="8696" y="102"/>
                    <a:pt x="5841" y="5"/>
                  </a:cubicBezTo>
                  <a:cubicBezTo>
                    <a:pt x="5755" y="2"/>
                    <a:pt x="5669" y="0"/>
                    <a:pt x="55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5"/>
            <p:cNvSpPr/>
            <p:nvPr/>
          </p:nvSpPr>
          <p:spPr>
            <a:xfrm>
              <a:off x="765600" y="992075"/>
              <a:ext cx="2615818" cy="3549203"/>
            </a:xfrm>
            <a:custGeom>
              <a:avLst/>
              <a:gdLst/>
              <a:ahLst/>
              <a:cxnLst/>
              <a:rect l="l" t="t" r="r" b="b"/>
              <a:pathLst>
                <a:path w="49397" h="67023" fill="none" extrusionOk="0">
                  <a:moveTo>
                    <a:pt x="33974" y="67022"/>
                  </a:moveTo>
                  <a:cubicBezTo>
                    <a:pt x="33974" y="67022"/>
                    <a:pt x="35194" y="62194"/>
                    <a:pt x="35940" y="60824"/>
                  </a:cubicBezTo>
                  <a:cubicBezTo>
                    <a:pt x="36682" y="59453"/>
                    <a:pt x="38798" y="59366"/>
                    <a:pt x="41175" y="59012"/>
                  </a:cubicBezTo>
                  <a:cubicBezTo>
                    <a:pt x="43556" y="58654"/>
                    <a:pt x="45104" y="56541"/>
                    <a:pt x="46087" y="53859"/>
                  </a:cubicBezTo>
                  <a:cubicBezTo>
                    <a:pt x="47006" y="51348"/>
                    <a:pt x="47565" y="48657"/>
                    <a:pt x="48096" y="46042"/>
                  </a:cubicBezTo>
                  <a:cubicBezTo>
                    <a:pt x="48614" y="43485"/>
                    <a:pt x="49397" y="40787"/>
                    <a:pt x="48972" y="38155"/>
                  </a:cubicBezTo>
                  <a:cubicBezTo>
                    <a:pt x="48798" y="37055"/>
                    <a:pt x="47802" y="32150"/>
                    <a:pt x="46271" y="32495"/>
                  </a:cubicBezTo>
                  <a:cubicBezTo>
                    <a:pt x="44840" y="32819"/>
                    <a:pt x="44422" y="33107"/>
                    <a:pt x="43372" y="32913"/>
                  </a:cubicBezTo>
                  <a:cubicBezTo>
                    <a:pt x="42325" y="32722"/>
                    <a:pt x="41811" y="32990"/>
                    <a:pt x="42025" y="33464"/>
                  </a:cubicBezTo>
                  <a:cubicBezTo>
                    <a:pt x="42232" y="33943"/>
                    <a:pt x="46478" y="34093"/>
                    <a:pt x="46822" y="32074"/>
                  </a:cubicBezTo>
                  <a:cubicBezTo>
                    <a:pt x="47163" y="30054"/>
                    <a:pt x="43282" y="30362"/>
                    <a:pt x="42747" y="31291"/>
                  </a:cubicBezTo>
                  <a:cubicBezTo>
                    <a:pt x="42212" y="32224"/>
                    <a:pt x="41182" y="33408"/>
                    <a:pt x="41299" y="32395"/>
                  </a:cubicBezTo>
                  <a:cubicBezTo>
                    <a:pt x="41413" y="31388"/>
                    <a:pt x="42349" y="29385"/>
                    <a:pt x="44004" y="29446"/>
                  </a:cubicBezTo>
                  <a:cubicBezTo>
                    <a:pt x="45659" y="29502"/>
                    <a:pt x="46254" y="31198"/>
                    <a:pt x="46899" y="30816"/>
                  </a:cubicBezTo>
                  <a:cubicBezTo>
                    <a:pt x="47548" y="30435"/>
                    <a:pt x="47050" y="25410"/>
                    <a:pt x="43967" y="25654"/>
                  </a:cubicBezTo>
                  <a:cubicBezTo>
                    <a:pt x="40881" y="25902"/>
                    <a:pt x="40426" y="28075"/>
                    <a:pt x="40844" y="28530"/>
                  </a:cubicBezTo>
                  <a:cubicBezTo>
                    <a:pt x="41262" y="28984"/>
                    <a:pt x="41894" y="28359"/>
                    <a:pt x="43185" y="27329"/>
                  </a:cubicBezTo>
                  <a:cubicBezTo>
                    <a:pt x="44482" y="26303"/>
                    <a:pt x="45946" y="26778"/>
                    <a:pt x="45946" y="27122"/>
                  </a:cubicBezTo>
                  <a:cubicBezTo>
                    <a:pt x="45946" y="27463"/>
                    <a:pt x="43415" y="26721"/>
                    <a:pt x="40921" y="29961"/>
                  </a:cubicBezTo>
                  <a:cubicBezTo>
                    <a:pt x="38424" y="33197"/>
                    <a:pt x="42710" y="38225"/>
                    <a:pt x="43295" y="39088"/>
                  </a:cubicBezTo>
                  <a:cubicBezTo>
                    <a:pt x="43880" y="39947"/>
                    <a:pt x="44301" y="41315"/>
                    <a:pt x="43355" y="42174"/>
                  </a:cubicBezTo>
                  <a:cubicBezTo>
                    <a:pt x="42412" y="43037"/>
                    <a:pt x="42299" y="42238"/>
                    <a:pt x="42312" y="41786"/>
                  </a:cubicBezTo>
                  <a:cubicBezTo>
                    <a:pt x="42325" y="41335"/>
                    <a:pt x="42178" y="41225"/>
                    <a:pt x="41841" y="41559"/>
                  </a:cubicBezTo>
                  <a:cubicBezTo>
                    <a:pt x="41496" y="41887"/>
                    <a:pt x="40878" y="41800"/>
                    <a:pt x="40219" y="41181"/>
                  </a:cubicBezTo>
                  <a:cubicBezTo>
                    <a:pt x="39557" y="40563"/>
                    <a:pt x="39136" y="40860"/>
                    <a:pt x="38985" y="41368"/>
                  </a:cubicBezTo>
                  <a:cubicBezTo>
                    <a:pt x="38832" y="41873"/>
                    <a:pt x="37364" y="42649"/>
                    <a:pt x="36635" y="41753"/>
                  </a:cubicBezTo>
                  <a:cubicBezTo>
                    <a:pt x="35909" y="40860"/>
                    <a:pt x="36528" y="40165"/>
                    <a:pt x="36528" y="40165"/>
                  </a:cubicBezTo>
                  <a:cubicBezTo>
                    <a:pt x="36528" y="40165"/>
                    <a:pt x="36792" y="39904"/>
                    <a:pt x="36615" y="39723"/>
                  </a:cubicBezTo>
                  <a:cubicBezTo>
                    <a:pt x="36441" y="39546"/>
                    <a:pt x="35478" y="40529"/>
                    <a:pt x="35943" y="41676"/>
                  </a:cubicBezTo>
                  <a:cubicBezTo>
                    <a:pt x="36408" y="42819"/>
                    <a:pt x="37929" y="42920"/>
                    <a:pt x="38641" y="42448"/>
                  </a:cubicBezTo>
                  <a:cubicBezTo>
                    <a:pt x="39356" y="41977"/>
                    <a:pt x="40560" y="41619"/>
                    <a:pt x="40991" y="42702"/>
                  </a:cubicBezTo>
                  <a:cubicBezTo>
                    <a:pt x="41423" y="43786"/>
                    <a:pt x="40423" y="44578"/>
                    <a:pt x="41339" y="44822"/>
                  </a:cubicBezTo>
                  <a:cubicBezTo>
                    <a:pt x="42252" y="45063"/>
                    <a:pt x="41944" y="43719"/>
                    <a:pt x="42944" y="44304"/>
                  </a:cubicBezTo>
                  <a:cubicBezTo>
                    <a:pt x="43947" y="44889"/>
                    <a:pt x="45562" y="47149"/>
                    <a:pt x="45010" y="48590"/>
                  </a:cubicBezTo>
                  <a:cubicBezTo>
                    <a:pt x="44459" y="50034"/>
                    <a:pt x="42429" y="49904"/>
                    <a:pt x="41817" y="49493"/>
                  </a:cubicBezTo>
                  <a:cubicBezTo>
                    <a:pt x="41212" y="49085"/>
                    <a:pt x="43683" y="49747"/>
                    <a:pt x="43623" y="48450"/>
                  </a:cubicBezTo>
                  <a:cubicBezTo>
                    <a:pt x="43566" y="47149"/>
                    <a:pt x="42519" y="47233"/>
                    <a:pt x="42777" y="47657"/>
                  </a:cubicBezTo>
                  <a:cubicBezTo>
                    <a:pt x="43031" y="48082"/>
                    <a:pt x="43044" y="49369"/>
                    <a:pt x="41025" y="49326"/>
                  </a:cubicBezTo>
                  <a:cubicBezTo>
                    <a:pt x="39005" y="49286"/>
                    <a:pt x="37989" y="49553"/>
                    <a:pt x="37635" y="49707"/>
                  </a:cubicBezTo>
                  <a:cubicBezTo>
                    <a:pt x="37284" y="49861"/>
                    <a:pt x="36732" y="49921"/>
                    <a:pt x="36484" y="49787"/>
                  </a:cubicBezTo>
                  <a:cubicBezTo>
                    <a:pt x="36240" y="49653"/>
                    <a:pt x="36327" y="49653"/>
                    <a:pt x="36986" y="49503"/>
                  </a:cubicBezTo>
                  <a:cubicBezTo>
                    <a:pt x="37645" y="49352"/>
                    <a:pt x="39069" y="47570"/>
                    <a:pt x="40804" y="47199"/>
                  </a:cubicBezTo>
                  <a:cubicBezTo>
                    <a:pt x="42536" y="46828"/>
                    <a:pt x="44265" y="47293"/>
                    <a:pt x="44592" y="48413"/>
                  </a:cubicBezTo>
                  <a:cubicBezTo>
                    <a:pt x="44923" y="49536"/>
                    <a:pt x="43980" y="51793"/>
                    <a:pt x="41767" y="51746"/>
                  </a:cubicBezTo>
                  <a:cubicBezTo>
                    <a:pt x="39557" y="51699"/>
                    <a:pt x="36391" y="50462"/>
                    <a:pt x="35826" y="49523"/>
                  </a:cubicBezTo>
                  <a:cubicBezTo>
                    <a:pt x="35257" y="48583"/>
                    <a:pt x="36618" y="49092"/>
                    <a:pt x="37595" y="47664"/>
                  </a:cubicBezTo>
                  <a:cubicBezTo>
                    <a:pt x="38567" y="46233"/>
                    <a:pt x="39861" y="44531"/>
                    <a:pt x="40670" y="44805"/>
                  </a:cubicBezTo>
                  <a:cubicBezTo>
                    <a:pt x="41476" y="45076"/>
                    <a:pt x="41349" y="45394"/>
                    <a:pt x="42235" y="45213"/>
                  </a:cubicBezTo>
                  <a:cubicBezTo>
                    <a:pt x="43121" y="45033"/>
                    <a:pt x="43746" y="45417"/>
                    <a:pt x="42984" y="45962"/>
                  </a:cubicBezTo>
                  <a:cubicBezTo>
                    <a:pt x="42225" y="46504"/>
                    <a:pt x="40570" y="45772"/>
                    <a:pt x="39470" y="46517"/>
                  </a:cubicBezTo>
                  <a:cubicBezTo>
                    <a:pt x="38370" y="47266"/>
                    <a:pt x="37260" y="48944"/>
                    <a:pt x="36735" y="49138"/>
                  </a:cubicBezTo>
                  <a:cubicBezTo>
                    <a:pt x="36214" y="49329"/>
                    <a:pt x="35762" y="49232"/>
                    <a:pt x="35762" y="49232"/>
                  </a:cubicBezTo>
                  <a:cubicBezTo>
                    <a:pt x="35762" y="49232"/>
                    <a:pt x="36331" y="50071"/>
                    <a:pt x="37578" y="49964"/>
                  </a:cubicBezTo>
                  <a:cubicBezTo>
                    <a:pt x="38825" y="49864"/>
                    <a:pt x="41172" y="49399"/>
                    <a:pt x="42342" y="49901"/>
                  </a:cubicBezTo>
                  <a:cubicBezTo>
                    <a:pt x="43512" y="50396"/>
                    <a:pt x="43215" y="50954"/>
                    <a:pt x="41807" y="50954"/>
                  </a:cubicBezTo>
                  <a:cubicBezTo>
                    <a:pt x="40396" y="50954"/>
                    <a:pt x="39333" y="50442"/>
                    <a:pt x="39333" y="50974"/>
                  </a:cubicBezTo>
                  <a:cubicBezTo>
                    <a:pt x="39333" y="51509"/>
                    <a:pt x="40704" y="52184"/>
                    <a:pt x="41998" y="52278"/>
                  </a:cubicBezTo>
                  <a:cubicBezTo>
                    <a:pt x="43288" y="52368"/>
                    <a:pt x="43813" y="52813"/>
                    <a:pt x="43766" y="53184"/>
                  </a:cubicBezTo>
                  <a:cubicBezTo>
                    <a:pt x="43720" y="53562"/>
                    <a:pt x="42509" y="53164"/>
                    <a:pt x="41667" y="52846"/>
                  </a:cubicBezTo>
                  <a:cubicBezTo>
                    <a:pt x="40828" y="52529"/>
                    <a:pt x="39226" y="52746"/>
                    <a:pt x="38638" y="53278"/>
                  </a:cubicBezTo>
                  <a:cubicBezTo>
                    <a:pt x="38049" y="53813"/>
                    <a:pt x="38129" y="54250"/>
                    <a:pt x="38571" y="54250"/>
                  </a:cubicBezTo>
                  <a:cubicBezTo>
                    <a:pt x="39015" y="54250"/>
                    <a:pt x="40112" y="52866"/>
                    <a:pt x="42416" y="53445"/>
                  </a:cubicBezTo>
                  <a:cubicBezTo>
                    <a:pt x="44719" y="54020"/>
                    <a:pt x="44887" y="55819"/>
                    <a:pt x="43018" y="57651"/>
                  </a:cubicBezTo>
                  <a:cubicBezTo>
                    <a:pt x="41149" y="59486"/>
                    <a:pt x="29360" y="61168"/>
                    <a:pt x="21232" y="52759"/>
                  </a:cubicBezTo>
                  <a:cubicBezTo>
                    <a:pt x="17979" y="48553"/>
                    <a:pt x="16524" y="45695"/>
                    <a:pt x="17557" y="45293"/>
                  </a:cubicBezTo>
                  <a:cubicBezTo>
                    <a:pt x="18590" y="44892"/>
                    <a:pt x="18259" y="47898"/>
                    <a:pt x="16785" y="48506"/>
                  </a:cubicBezTo>
                  <a:cubicBezTo>
                    <a:pt x="15311" y="49118"/>
                    <a:pt x="14264" y="48590"/>
                    <a:pt x="14515" y="47885"/>
                  </a:cubicBezTo>
                  <a:cubicBezTo>
                    <a:pt x="14766" y="47176"/>
                    <a:pt x="16100" y="48296"/>
                    <a:pt x="15561" y="49841"/>
                  </a:cubicBezTo>
                  <a:cubicBezTo>
                    <a:pt x="15026" y="51389"/>
                    <a:pt x="13679" y="50603"/>
                    <a:pt x="13940" y="49740"/>
                  </a:cubicBezTo>
                  <a:cubicBezTo>
                    <a:pt x="14200" y="48881"/>
                    <a:pt x="15682" y="48420"/>
                    <a:pt x="15458" y="47610"/>
                  </a:cubicBezTo>
                  <a:cubicBezTo>
                    <a:pt x="15234" y="46798"/>
                    <a:pt x="13579" y="47921"/>
                    <a:pt x="12245" y="46935"/>
                  </a:cubicBezTo>
                  <a:cubicBezTo>
                    <a:pt x="10914" y="45949"/>
                    <a:pt x="6812" y="40242"/>
                    <a:pt x="9429" y="36527"/>
                  </a:cubicBezTo>
                  <a:cubicBezTo>
                    <a:pt x="12041" y="32809"/>
                    <a:pt x="16815" y="36500"/>
                    <a:pt x="17704" y="40242"/>
                  </a:cubicBezTo>
                  <a:cubicBezTo>
                    <a:pt x="18590" y="43983"/>
                    <a:pt x="15855" y="43334"/>
                    <a:pt x="15066" y="41248"/>
                  </a:cubicBezTo>
                  <a:cubicBezTo>
                    <a:pt x="14277" y="39162"/>
                    <a:pt x="12910" y="37533"/>
                    <a:pt x="11372" y="37915"/>
                  </a:cubicBezTo>
                  <a:cubicBezTo>
                    <a:pt x="9837" y="38299"/>
                    <a:pt x="9620" y="42880"/>
                    <a:pt x="11181" y="44341"/>
                  </a:cubicBezTo>
                  <a:cubicBezTo>
                    <a:pt x="12739" y="45805"/>
                    <a:pt x="14632" y="44558"/>
                    <a:pt x="12860" y="43214"/>
                  </a:cubicBezTo>
                  <a:cubicBezTo>
                    <a:pt x="11084" y="41870"/>
                    <a:pt x="11232" y="40071"/>
                    <a:pt x="12693" y="39904"/>
                  </a:cubicBezTo>
                  <a:cubicBezTo>
                    <a:pt x="14157" y="39737"/>
                    <a:pt x="14394" y="44605"/>
                    <a:pt x="17009" y="44605"/>
                  </a:cubicBezTo>
                  <a:cubicBezTo>
                    <a:pt x="19624" y="44605"/>
                    <a:pt x="18691" y="40215"/>
                    <a:pt x="17852" y="38921"/>
                  </a:cubicBezTo>
                  <a:cubicBezTo>
                    <a:pt x="17009" y="37624"/>
                    <a:pt x="16624" y="35969"/>
                    <a:pt x="17805" y="34772"/>
                  </a:cubicBezTo>
                  <a:cubicBezTo>
                    <a:pt x="18978" y="33571"/>
                    <a:pt x="19172" y="31723"/>
                    <a:pt x="17995" y="31870"/>
                  </a:cubicBezTo>
                  <a:cubicBezTo>
                    <a:pt x="16822" y="32013"/>
                    <a:pt x="15862" y="34461"/>
                    <a:pt x="14495" y="33668"/>
                  </a:cubicBezTo>
                  <a:cubicBezTo>
                    <a:pt x="13127" y="32876"/>
                    <a:pt x="19196" y="30358"/>
                    <a:pt x="18356" y="29111"/>
                  </a:cubicBezTo>
                  <a:cubicBezTo>
                    <a:pt x="17514" y="27868"/>
                    <a:pt x="16270" y="29977"/>
                    <a:pt x="16006" y="28797"/>
                  </a:cubicBezTo>
                  <a:cubicBezTo>
                    <a:pt x="15745" y="27623"/>
                    <a:pt x="20108" y="27600"/>
                    <a:pt x="19817" y="26470"/>
                  </a:cubicBezTo>
                  <a:cubicBezTo>
                    <a:pt x="19530" y="25343"/>
                    <a:pt x="17276" y="25534"/>
                    <a:pt x="18908" y="24675"/>
                  </a:cubicBezTo>
                  <a:cubicBezTo>
                    <a:pt x="20536" y="23809"/>
                    <a:pt x="22813" y="23762"/>
                    <a:pt x="21690" y="21415"/>
                  </a:cubicBezTo>
                  <a:cubicBezTo>
                    <a:pt x="20563" y="19064"/>
                    <a:pt x="23970" y="17025"/>
                    <a:pt x="26728" y="16594"/>
                  </a:cubicBezTo>
                  <a:cubicBezTo>
                    <a:pt x="29487" y="16166"/>
                    <a:pt x="30995" y="14196"/>
                    <a:pt x="30062" y="13501"/>
                  </a:cubicBezTo>
                  <a:cubicBezTo>
                    <a:pt x="29126" y="12809"/>
                    <a:pt x="27206" y="13528"/>
                    <a:pt x="26919" y="12759"/>
                  </a:cubicBezTo>
                  <a:cubicBezTo>
                    <a:pt x="26631" y="11990"/>
                    <a:pt x="29871" y="10960"/>
                    <a:pt x="32506" y="13645"/>
                  </a:cubicBezTo>
                  <a:cubicBezTo>
                    <a:pt x="35144" y="16333"/>
                    <a:pt x="39293" y="13116"/>
                    <a:pt x="41694" y="15992"/>
                  </a:cubicBezTo>
                  <a:cubicBezTo>
                    <a:pt x="44091" y="18874"/>
                    <a:pt x="43873" y="21365"/>
                    <a:pt x="45435" y="23404"/>
                  </a:cubicBezTo>
                  <a:cubicBezTo>
                    <a:pt x="46993" y="25444"/>
                    <a:pt x="47424" y="29278"/>
                    <a:pt x="47351" y="30954"/>
                  </a:cubicBezTo>
                  <a:cubicBezTo>
                    <a:pt x="47280" y="32635"/>
                    <a:pt x="48578" y="33284"/>
                    <a:pt x="48912" y="31890"/>
                  </a:cubicBezTo>
                  <a:cubicBezTo>
                    <a:pt x="49246" y="30499"/>
                    <a:pt x="47448" y="27670"/>
                    <a:pt x="47902" y="25079"/>
                  </a:cubicBezTo>
                  <a:cubicBezTo>
                    <a:pt x="48357" y="22488"/>
                    <a:pt x="48511" y="18566"/>
                    <a:pt x="44509" y="15056"/>
                  </a:cubicBezTo>
                  <a:cubicBezTo>
                    <a:pt x="40510" y="11545"/>
                    <a:pt x="39530" y="12036"/>
                    <a:pt x="37939" y="10321"/>
                  </a:cubicBezTo>
                  <a:cubicBezTo>
                    <a:pt x="36347" y="8609"/>
                    <a:pt x="34308" y="9138"/>
                    <a:pt x="31125" y="7299"/>
                  </a:cubicBezTo>
                  <a:cubicBezTo>
                    <a:pt x="27939" y="5467"/>
                    <a:pt x="23412" y="8278"/>
                    <a:pt x="24107" y="9913"/>
                  </a:cubicBezTo>
                  <a:cubicBezTo>
                    <a:pt x="24799" y="11545"/>
                    <a:pt x="31249" y="7830"/>
                    <a:pt x="29169" y="3915"/>
                  </a:cubicBezTo>
                  <a:cubicBezTo>
                    <a:pt x="27086" y="0"/>
                    <a:pt x="20764" y="2812"/>
                    <a:pt x="21131" y="4975"/>
                  </a:cubicBezTo>
                  <a:cubicBezTo>
                    <a:pt x="21499" y="7138"/>
                    <a:pt x="24395" y="6443"/>
                    <a:pt x="23987" y="3999"/>
                  </a:cubicBezTo>
                  <a:cubicBezTo>
                    <a:pt x="23575" y="1548"/>
                    <a:pt x="19700" y="2080"/>
                    <a:pt x="17253" y="3751"/>
                  </a:cubicBezTo>
                  <a:cubicBezTo>
                    <a:pt x="14802" y="5423"/>
                    <a:pt x="15010" y="7957"/>
                    <a:pt x="16805" y="7994"/>
                  </a:cubicBezTo>
                  <a:cubicBezTo>
                    <a:pt x="18604" y="8034"/>
                    <a:pt x="21499" y="2692"/>
                    <a:pt x="17377" y="1344"/>
                  </a:cubicBezTo>
                  <a:cubicBezTo>
                    <a:pt x="13258" y="0"/>
                    <a:pt x="8727" y="4935"/>
                    <a:pt x="10035" y="8770"/>
                  </a:cubicBezTo>
                  <a:cubicBezTo>
                    <a:pt x="11339" y="12608"/>
                    <a:pt x="17952" y="15497"/>
                    <a:pt x="20810" y="10569"/>
                  </a:cubicBezTo>
                  <a:cubicBezTo>
                    <a:pt x="22726" y="7382"/>
                    <a:pt x="17340" y="7750"/>
                    <a:pt x="15872" y="9873"/>
                  </a:cubicBezTo>
                  <a:cubicBezTo>
                    <a:pt x="14408" y="11996"/>
                    <a:pt x="14445" y="17831"/>
                    <a:pt x="7223" y="17710"/>
                  </a:cubicBezTo>
                  <a:cubicBezTo>
                    <a:pt x="1" y="17590"/>
                    <a:pt x="1305" y="12648"/>
                    <a:pt x="2896" y="11919"/>
                  </a:cubicBezTo>
                  <a:cubicBezTo>
                    <a:pt x="4488" y="11184"/>
                    <a:pt x="11185" y="13648"/>
                    <a:pt x="11265" y="15266"/>
                  </a:cubicBezTo>
                  <a:cubicBezTo>
                    <a:pt x="11342" y="16884"/>
                    <a:pt x="6691" y="12979"/>
                    <a:pt x="5795" y="9880"/>
                  </a:cubicBezTo>
                  <a:cubicBezTo>
                    <a:pt x="4899" y="6777"/>
                    <a:pt x="12489" y="9756"/>
                    <a:pt x="12776" y="14410"/>
                  </a:cubicBezTo>
                  <a:cubicBezTo>
                    <a:pt x="13060" y="19061"/>
                    <a:pt x="5187" y="17102"/>
                    <a:pt x="4247" y="21956"/>
                  </a:cubicBezTo>
                  <a:cubicBezTo>
                    <a:pt x="3304" y="26814"/>
                    <a:pt x="4164" y="27222"/>
                    <a:pt x="3431" y="31505"/>
                  </a:cubicBezTo>
                  <a:cubicBezTo>
                    <a:pt x="2696" y="35791"/>
                    <a:pt x="5307" y="39830"/>
                    <a:pt x="7346" y="37503"/>
                  </a:cubicBezTo>
                  <a:cubicBezTo>
                    <a:pt x="9386" y="35176"/>
                    <a:pt x="7758" y="33461"/>
                    <a:pt x="6898" y="33625"/>
                  </a:cubicBezTo>
                  <a:cubicBezTo>
                    <a:pt x="6043" y="33789"/>
                    <a:pt x="5143" y="36684"/>
                    <a:pt x="6163" y="39218"/>
                  </a:cubicBezTo>
                  <a:cubicBezTo>
                    <a:pt x="7183" y="41746"/>
                    <a:pt x="5795" y="43053"/>
                    <a:pt x="6654" y="45257"/>
                  </a:cubicBezTo>
                  <a:cubicBezTo>
                    <a:pt x="7510" y="47460"/>
                    <a:pt x="6654" y="50028"/>
                    <a:pt x="9797" y="50319"/>
                  </a:cubicBezTo>
                  <a:cubicBezTo>
                    <a:pt x="12940" y="50603"/>
                    <a:pt x="12733" y="54197"/>
                    <a:pt x="14164" y="54197"/>
                  </a:cubicBezTo>
                  <a:cubicBezTo>
                    <a:pt x="15591" y="54197"/>
                    <a:pt x="16287" y="51378"/>
                    <a:pt x="15267" y="51342"/>
                  </a:cubicBezTo>
                  <a:cubicBezTo>
                    <a:pt x="14247" y="51298"/>
                    <a:pt x="14695" y="53054"/>
                    <a:pt x="14983" y="55137"/>
                  </a:cubicBezTo>
                  <a:cubicBezTo>
                    <a:pt x="15267" y="57216"/>
                    <a:pt x="14003" y="64154"/>
                    <a:pt x="14003" y="64154"/>
                  </a:cubicBezTo>
                </a:path>
              </a:pathLst>
            </a:custGeom>
            <a:noFill/>
            <a:ln w="9525" cap="rnd" cmpd="sng">
              <a:solidFill>
                <a:schemeClr val="dk1"/>
              </a:solidFill>
              <a:prstDash val="solid"/>
              <a:miter lim="334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 name="Google Shape;1401;p35"/>
          <p:cNvSpPr/>
          <p:nvPr/>
        </p:nvSpPr>
        <p:spPr>
          <a:xfrm rot="-6978533">
            <a:off x="4312828" y="2427897"/>
            <a:ext cx="806779" cy="705100"/>
          </a:xfrm>
          <a:custGeom>
            <a:avLst/>
            <a:gdLst/>
            <a:ahLst/>
            <a:cxnLst/>
            <a:rect l="l" t="t" r="r" b="b"/>
            <a:pathLst>
              <a:path w="37083" h="31795" extrusionOk="0">
                <a:moveTo>
                  <a:pt x="29636" y="1"/>
                </a:moveTo>
                <a:lnTo>
                  <a:pt x="0" y="22494"/>
                </a:lnTo>
                <a:cubicBezTo>
                  <a:pt x="61" y="22524"/>
                  <a:pt x="122" y="22554"/>
                  <a:pt x="182" y="22554"/>
                </a:cubicBezTo>
                <a:cubicBezTo>
                  <a:pt x="274" y="22585"/>
                  <a:pt x="334" y="22646"/>
                  <a:pt x="365" y="22706"/>
                </a:cubicBezTo>
                <a:lnTo>
                  <a:pt x="730" y="23162"/>
                </a:lnTo>
                <a:cubicBezTo>
                  <a:pt x="753" y="23198"/>
                  <a:pt x="758" y="23206"/>
                  <a:pt x="756" y="23206"/>
                </a:cubicBezTo>
                <a:cubicBezTo>
                  <a:pt x="754" y="23206"/>
                  <a:pt x="747" y="23200"/>
                  <a:pt x="741" y="23200"/>
                </a:cubicBezTo>
                <a:cubicBezTo>
                  <a:pt x="735" y="23200"/>
                  <a:pt x="730" y="23205"/>
                  <a:pt x="730" y="23223"/>
                </a:cubicBezTo>
                <a:cubicBezTo>
                  <a:pt x="730" y="23254"/>
                  <a:pt x="699" y="23254"/>
                  <a:pt x="669" y="23254"/>
                </a:cubicBezTo>
                <a:lnTo>
                  <a:pt x="638" y="23223"/>
                </a:lnTo>
                <a:lnTo>
                  <a:pt x="638" y="23223"/>
                </a:lnTo>
                <a:cubicBezTo>
                  <a:pt x="851" y="23497"/>
                  <a:pt x="1064" y="23801"/>
                  <a:pt x="1338" y="24135"/>
                </a:cubicBezTo>
                <a:lnTo>
                  <a:pt x="1611" y="24469"/>
                </a:lnTo>
                <a:lnTo>
                  <a:pt x="1763" y="24591"/>
                </a:lnTo>
                <a:cubicBezTo>
                  <a:pt x="1824" y="24621"/>
                  <a:pt x="1885" y="24682"/>
                  <a:pt x="1976" y="24743"/>
                </a:cubicBezTo>
                <a:cubicBezTo>
                  <a:pt x="2006" y="24773"/>
                  <a:pt x="2037" y="24804"/>
                  <a:pt x="2067" y="24865"/>
                </a:cubicBezTo>
                <a:lnTo>
                  <a:pt x="2067" y="24895"/>
                </a:lnTo>
                <a:cubicBezTo>
                  <a:pt x="2219" y="25077"/>
                  <a:pt x="2371" y="25229"/>
                  <a:pt x="2493" y="25412"/>
                </a:cubicBezTo>
                <a:cubicBezTo>
                  <a:pt x="2797" y="25746"/>
                  <a:pt x="3100" y="26050"/>
                  <a:pt x="3374" y="26354"/>
                </a:cubicBezTo>
                <a:cubicBezTo>
                  <a:pt x="3526" y="26475"/>
                  <a:pt x="3617" y="26658"/>
                  <a:pt x="3617" y="26871"/>
                </a:cubicBezTo>
                <a:cubicBezTo>
                  <a:pt x="3678" y="26931"/>
                  <a:pt x="3769" y="27023"/>
                  <a:pt x="3860" y="27083"/>
                </a:cubicBezTo>
                <a:cubicBezTo>
                  <a:pt x="3860" y="27083"/>
                  <a:pt x="3860" y="27070"/>
                  <a:pt x="3869" y="27070"/>
                </a:cubicBezTo>
                <a:cubicBezTo>
                  <a:pt x="3874" y="27070"/>
                  <a:pt x="3881" y="27073"/>
                  <a:pt x="3891" y="27083"/>
                </a:cubicBezTo>
                <a:cubicBezTo>
                  <a:pt x="3921" y="27114"/>
                  <a:pt x="3982" y="27144"/>
                  <a:pt x="4012" y="27175"/>
                </a:cubicBezTo>
                <a:cubicBezTo>
                  <a:pt x="4256" y="27448"/>
                  <a:pt x="4499" y="27631"/>
                  <a:pt x="4742" y="27904"/>
                </a:cubicBezTo>
                <a:cubicBezTo>
                  <a:pt x="4803" y="27965"/>
                  <a:pt x="4894" y="28147"/>
                  <a:pt x="4863" y="28178"/>
                </a:cubicBezTo>
                <a:cubicBezTo>
                  <a:pt x="4863" y="28208"/>
                  <a:pt x="4803" y="28269"/>
                  <a:pt x="4772" y="28330"/>
                </a:cubicBezTo>
                <a:lnTo>
                  <a:pt x="4803" y="28360"/>
                </a:lnTo>
                <a:cubicBezTo>
                  <a:pt x="4863" y="28512"/>
                  <a:pt x="4924" y="28664"/>
                  <a:pt x="4955" y="28816"/>
                </a:cubicBezTo>
                <a:lnTo>
                  <a:pt x="5076" y="28968"/>
                </a:lnTo>
                <a:cubicBezTo>
                  <a:pt x="5471" y="29181"/>
                  <a:pt x="5806" y="29545"/>
                  <a:pt x="5958" y="30001"/>
                </a:cubicBezTo>
                <a:cubicBezTo>
                  <a:pt x="6018" y="30093"/>
                  <a:pt x="6079" y="30214"/>
                  <a:pt x="6140" y="30305"/>
                </a:cubicBezTo>
                <a:cubicBezTo>
                  <a:pt x="6262" y="30397"/>
                  <a:pt x="6414" y="30518"/>
                  <a:pt x="6505" y="30670"/>
                </a:cubicBezTo>
                <a:cubicBezTo>
                  <a:pt x="6535" y="30700"/>
                  <a:pt x="6566" y="30761"/>
                  <a:pt x="6566" y="30792"/>
                </a:cubicBezTo>
                <a:lnTo>
                  <a:pt x="6566" y="30852"/>
                </a:lnTo>
                <a:lnTo>
                  <a:pt x="6474" y="30852"/>
                </a:lnTo>
                <a:cubicBezTo>
                  <a:pt x="6444" y="30852"/>
                  <a:pt x="6414" y="30852"/>
                  <a:pt x="6383" y="30883"/>
                </a:cubicBezTo>
                <a:cubicBezTo>
                  <a:pt x="6383" y="30883"/>
                  <a:pt x="6383" y="30913"/>
                  <a:pt x="6383" y="30944"/>
                </a:cubicBezTo>
                <a:cubicBezTo>
                  <a:pt x="6414" y="31004"/>
                  <a:pt x="6414" y="31035"/>
                  <a:pt x="6444" y="31065"/>
                </a:cubicBezTo>
                <a:cubicBezTo>
                  <a:pt x="6505" y="31126"/>
                  <a:pt x="6596" y="31156"/>
                  <a:pt x="6596" y="31308"/>
                </a:cubicBezTo>
                <a:cubicBezTo>
                  <a:pt x="6596" y="31369"/>
                  <a:pt x="6626" y="31430"/>
                  <a:pt x="6657" y="31521"/>
                </a:cubicBezTo>
                <a:cubicBezTo>
                  <a:pt x="6748" y="31582"/>
                  <a:pt x="6778" y="31673"/>
                  <a:pt x="6809" y="31795"/>
                </a:cubicBezTo>
                <a:lnTo>
                  <a:pt x="37083" y="8876"/>
                </a:lnTo>
                <a:cubicBezTo>
                  <a:pt x="36931" y="8603"/>
                  <a:pt x="36809" y="8360"/>
                  <a:pt x="36627" y="8025"/>
                </a:cubicBezTo>
                <a:cubicBezTo>
                  <a:pt x="36566" y="7904"/>
                  <a:pt x="36505" y="7752"/>
                  <a:pt x="36505" y="7600"/>
                </a:cubicBezTo>
                <a:cubicBezTo>
                  <a:pt x="36445" y="7509"/>
                  <a:pt x="36384" y="7448"/>
                  <a:pt x="36323" y="7357"/>
                </a:cubicBezTo>
                <a:lnTo>
                  <a:pt x="36262" y="7357"/>
                </a:lnTo>
                <a:cubicBezTo>
                  <a:pt x="36262" y="7326"/>
                  <a:pt x="36232" y="7265"/>
                  <a:pt x="36232" y="7235"/>
                </a:cubicBezTo>
                <a:cubicBezTo>
                  <a:pt x="36201" y="7144"/>
                  <a:pt x="36141" y="7083"/>
                  <a:pt x="36110" y="6992"/>
                </a:cubicBezTo>
                <a:lnTo>
                  <a:pt x="35958" y="6810"/>
                </a:lnTo>
                <a:cubicBezTo>
                  <a:pt x="35928" y="6718"/>
                  <a:pt x="35867" y="6627"/>
                  <a:pt x="35806" y="6597"/>
                </a:cubicBezTo>
                <a:cubicBezTo>
                  <a:pt x="35776" y="6566"/>
                  <a:pt x="35776" y="6536"/>
                  <a:pt x="35745" y="6536"/>
                </a:cubicBezTo>
                <a:cubicBezTo>
                  <a:pt x="35593" y="6384"/>
                  <a:pt x="35442" y="6232"/>
                  <a:pt x="35290" y="6110"/>
                </a:cubicBezTo>
                <a:cubicBezTo>
                  <a:pt x="35275" y="6130"/>
                  <a:pt x="35259" y="6139"/>
                  <a:pt x="35243" y="6139"/>
                </a:cubicBezTo>
                <a:cubicBezTo>
                  <a:pt x="35159" y="6139"/>
                  <a:pt x="35057" y="5913"/>
                  <a:pt x="34955" y="5837"/>
                </a:cubicBezTo>
                <a:cubicBezTo>
                  <a:pt x="34925" y="5715"/>
                  <a:pt x="34864" y="5624"/>
                  <a:pt x="34773" y="5563"/>
                </a:cubicBezTo>
                <a:cubicBezTo>
                  <a:pt x="34668" y="5484"/>
                  <a:pt x="34585" y="5405"/>
                  <a:pt x="34506" y="5405"/>
                </a:cubicBezTo>
                <a:cubicBezTo>
                  <a:pt x="34493" y="5405"/>
                  <a:pt x="34481" y="5407"/>
                  <a:pt x="34469" y="5411"/>
                </a:cubicBezTo>
                <a:cubicBezTo>
                  <a:pt x="34410" y="5417"/>
                  <a:pt x="34362" y="5422"/>
                  <a:pt x="34322" y="5422"/>
                </a:cubicBezTo>
                <a:cubicBezTo>
                  <a:pt x="34158" y="5422"/>
                  <a:pt x="34129" y="5341"/>
                  <a:pt x="33983" y="4925"/>
                </a:cubicBezTo>
                <a:cubicBezTo>
                  <a:pt x="33983" y="4895"/>
                  <a:pt x="33952" y="4895"/>
                  <a:pt x="33952" y="4864"/>
                </a:cubicBezTo>
                <a:cubicBezTo>
                  <a:pt x="33922" y="4803"/>
                  <a:pt x="33861" y="4743"/>
                  <a:pt x="33861" y="4743"/>
                </a:cubicBezTo>
                <a:cubicBezTo>
                  <a:pt x="33856" y="4748"/>
                  <a:pt x="33847" y="4751"/>
                  <a:pt x="33837" y="4751"/>
                </a:cubicBezTo>
                <a:cubicBezTo>
                  <a:pt x="33788" y="4751"/>
                  <a:pt x="33693" y="4696"/>
                  <a:pt x="33618" y="4621"/>
                </a:cubicBezTo>
                <a:lnTo>
                  <a:pt x="33679" y="4621"/>
                </a:lnTo>
                <a:cubicBezTo>
                  <a:pt x="33703" y="4621"/>
                  <a:pt x="33722" y="4626"/>
                  <a:pt x="33735" y="4626"/>
                </a:cubicBezTo>
                <a:cubicBezTo>
                  <a:pt x="33754" y="4626"/>
                  <a:pt x="33758" y="4615"/>
                  <a:pt x="33739" y="4560"/>
                </a:cubicBezTo>
                <a:cubicBezTo>
                  <a:pt x="33739" y="4469"/>
                  <a:pt x="33679" y="4408"/>
                  <a:pt x="33618" y="4347"/>
                </a:cubicBezTo>
                <a:cubicBezTo>
                  <a:pt x="33496" y="4256"/>
                  <a:pt x="33344" y="4135"/>
                  <a:pt x="33253" y="4013"/>
                </a:cubicBezTo>
                <a:cubicBezTo>
                  <a:pt x="33242" y="4015"/>
                  <a:pt x="33231" y="4016"/>
                  <a:pt x="33220" y="4016"/>
                </a:cubicBezTo>
                <a:cubicBezTo>
                  <a:pt x="33083" y="4016"/>
                  <a:pt x="32968" y="3848"/>
                  <a:pt x="32827" y="3679"/>
                </a:cubicBezTo>
                <a:cubicBezTo>
                  <a:pt x="32767" y="3588"/>
                  <a:pt x="32706" y="3527"/>
                  <a:pt x="32615" y="3496"/>
                </a:cubicBezTo>
                <a:cubicBezTo>
                  <a:pt x="32524" y="3466"/>
                  <a:pt x="32432" y="3405"/>
                  <a:pt x="32402" y="3344"/>
                </a:cubicBezTo>
                <a:cubicBezTo>
                  <a:pt x="32280" y="3192"/>
                  <a:pt x="32159" y="3010"/>
                  <a:pt x="32007" y="2858"/>
                </a:cubicBezTo>
                <a:cubicBezTo>
                  <a:pt x="31998" y="2845"/>
                  <a:pt x="31992" y="2836"/>
                  <a:pt x="31988" y="2831"/>
                </a:cubicBezTo>
                <a:lnTo>
                  <a:pt x="31988" y="2831"/>
                </a:lnTo>
                <a:cubicBezTo>
                  <a:pt x="31990" y="2832"/>
                  <a:pt x="31992" y="2833"/>
                  <a:pt x="31995" y="2833"/>
                </a:cubicBezTo>
                <a:cubicBezTo>
                  <a:pt x="32001" y="2833"/>
                  <a:pt x="32007" y="2826"/>
                  <a:pt x="32007" y="2797"/>
                </a:cubicBezTo>
                <a:cubicBezTo>
                  <a:pt x="32007" y="2776"/>
                  <a:pt x="32037" y="2754"/>
                  <a:pt x="32055" y="2754"/>
                </a:cubicBezTo>
                <a:cubicBezTo>
                  <a:pt x="32062" y="2754"/>
                  <a:pt x="32068" y="2758"/>
                  <a:pt x="32068" y="2767"/>
                </a:cubicBezTo>
                <a:lnTo>
                  <a:pt x="32098" y="2797"/>
                </a:lnTo>
                <a:cubicBezTo>
                  <a:pt x="31885" y="2493"/>
                  <a:pt x="31672" y="2189"/>
                  <a:pt x="31338" y="1825"/>
                </a:cubicBezTo>
                <a:lnTo>
                  <a:pt x="31065" y="1490"/>
                </a:lnTo>
                <a:lnTo>
                  <a:pt x="30913" y="1338"/>
                </a:lnTo>
                <a:cubicBezTo>
                  <a:pt x="30852" y="1308"/>
                  <a:pt x="30761" y="1247"/>
                  <a:pt x="30669" y="1186"/>
                </a:cubicBezTo>
                <a:cubicBezTo>
                  <a:pt x="30639" y="1156"/>
                  <a:pt x="30609" y="1095"/>
                  <a:pt x="30578" y="1065"/>
                </a:cubicBezTo>
                <a:lnTo>
                  <a:pt x="30578" y="1004"/>
                </a:lnTo>
                <a:cubicBezTo>
                  <a:pt x="30396" y="822"/>
                  <a:pt x="30244" y="639"/>
                  <a:pt x="30092" y="457"/>
                </a:cubicBezTo>
                <a:lnTo>
                  <a:pt x="29636" y="1"/>
                </a:lnTo>
                <a:close/>
              </a:path>
            </a:pathLst>
          </a:custGeom>
          <a:solidFill>
            <a:srgbClr val="D6BCAD">
              <a:alpha val="7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439;p38">
            <a:extLst>
              <a:ext uri="{FF2B5EF4-FFF2-40B4-BE49-F238E27FC236}">
                <a16:creationId xmlns:a16="http://schemas.microsoft.com/office/drawing/2014/main" id="{7B36C011-FDCC-0D2B-922C-6F1D6B71596D}"/>
              </a:ext>
            </a:extLst>
          </p:cNvPr>
          <p:cNvSpPr/>
          <p:nvPr/>
        </p:nvSpPr>
        <p:spPr>
          <a:xfrm rot="-6081462">
            <a:off x="667429" y="4127029"/>
            <a:ext cx="806874" cy="705112"/>
          </a:xfrm>
          <a:custGeom>
            <a:avLst/>
            <a:gdLst/>
            <a:ahLst/>
            <a:cxnLst/>
            <a:rect l="l" t="t" r="r" b="b"/>
            <a:pathLst>
              <a:path w="37083" h="31795" extrusionOk="0">
                <a:moveTo>
                  <a:pt x="29636" y="1"/>
                </a:moveTo>
                <a:lnTo>
                  <a:pt x="0" y="22494"/>
                </a:lnTo>
                <a:cubicBezTo>
                  <a:pt x="61" y="22524"/>
                  <a:pt x="122" y="22554"/>
                  <a:pt x="182" y="22554"/>
                </a:cubicBezTo>
                <a:cubicBezTo>
                  <a:pt x="274" y="22585"/>
                  <a:pt x="334" y="22646"/>
                  <a:pt x="365" y="22706"/>
                </a:cubicBezTo>
                <a:lnTo>
                  <a:pt x="730" y="23162"/>
                </a:lnTo>
                <a:cubicBezTo>
                  <a:pt x="753" y="23198"/>
                  <a:pt x="758" y="23206"/>
                  <a:pt x="756" y="23206"/>
                </a:cubicBezTo>
                <a:cubicBezTo>
                  <a:pt x="754" y="23206"/>
                  <a:pt x="747" y="23200"/>
                  <a:pt x="741" y="23200"/>
                </a:cubicBezTo>
                <a:cubicBezTo>
                  <a:pt x="735" y="23200"/>
                  <a:pt x="730" y="23205"/>
                  <a:pt x="730" y="23223"/>
                </a:cubicBezTo>
                <a:cubicBezTo>
                  <a:pt x="730" y="23254"/>
                  <a:pt x="699" y="23254"/>
                  <a:pt x="669" y="23254"/>
                </a:cubicBezTo>
                <a:lnTo>
                  <a:pt x="638" y="23223"/>
                </a:lnTo>
                <a:lnTo>
                  <a:pt x="638" y="23223"/>
                </a:lnTo>
                <a:cubicBezTo>
                  <a:pt x="851" y="23497"/>
                  <a:pt x="1064" y="23801"/>
                  <a:pt x="1338" y="24135"/>
                </a:cubicBezTo>
                <a:lnTo>
                  <a:pt x="1611" y="24469"/>
                </a:lnTo>
                <a:lnTo>
                  <a:pt x="1763" y="24591"/>
                </a:lnTo>
                <a:cubicBezTo>
                  <a:pt x="1824" y="24621"/>
                  <a:pt x="1885" y="24682"/>
                  <a:pt x="1976" y="24743"/>
                </a:cubicBezTo>
                <a:cubicBezTo>
                  <a:pt x="2006" y="24773"/>
                  <a:pt x="2037" y="24804"/>
                  <a:pt x="2067" y="24865"/>
                </a:cubicBezTo>
                <a:lnTo>
                  <a:pt x="2067" y="24895"/>
                </a:lnTo>
                <a:cubicBezTo>
                  <a:pt x="2219" y="25077"/>
                  <a:pt x="2371" y="25229"/>
                  <a:pt x="2493" y="25412"/>
                </a:cubicBezTo>
                <a:cubicBezTo>
                  <a:pt x="2797" y="25746"/>
                  <a:pt x="3100" y="26050"/>
                  <a:pt x="3374" y="26354"/>
                </a:cubicBezTo>
                <a:cubicBezTo>
                  <a:pt x="3526" y="26475"/>
                  <a:pt x="3617" y="26658"/>
                  <a:pt x="3617" y="26871"/>
                </a:cubicBezTo>
                <a:cubicBezTo>
                  <a:pt x="3678" y="26931"/>
                  <a:pt x="3769" y="27023"/>
                  <a:pt x="3860" y="27083"/>
                </a:cubicBezTo>
                <a:cubicBezTo>
                  <a:pt x="3860" y="27083"/>
                  <a:pt x="3860" y="27070"/>
                  <a:pt x="3869" y="27070"/>
                </a:cubicBezTo>
                <a:cubicBezTo>
                  <a:pt x="3874" y="27070"/>
                  <a:pt x="3881" y="27073"/>
                  <a:pt x="3891" y="27083"/>
                </a:cubicBezTo>
                <a:cubicBezTo>
                  <a:pt x="3921" y="27114"/>
                  <a:pt x="3982" y="27144"/>
                  <a:pt x="4012" y="27175"/>
                </a:cubicBezTo>
                <a:cubicBezTo>
                  <a:pt x="4256" y="27448"/>
                  <a:pt x="4499" y="27631"/>
                  <a:pt x="4742" y="27904"/>
                </a:cubicBezTo>
                <a:cubicBezTo>
                  <a:pt x="4803" y="27965"/>
                  <a:pt x="4894" y="28147"/>
                  <a:pt x="4863" y="28178"/>
                </a:cubicBezTo>
                <a:cubicBezTo>
                  <a:pt x="4863" y="28208"/>
                  <a:pt x="4803" y="28269"/>
                  <a:pt x="4772" y="28330"/>
                </a:cubicBezTo>
                <a:lnTo>
                  <a:pt x="4803" y="28360"/>
                </a:lnTo>
                <a:cubicBezTo>
                  <a:pt x="4863" y="28512"/>
                  <a:pt x="4924" y="28664"/>
                  <a:pt x="4955" y="28816"/>
                </a:cubicBezTo>
                <a:lnTo>
                  <a:pt x="5076" y="28968"/>
                </a:lnTo>
                <a:cubicBezTo>
                  <a:pt x="5471" y="29181"/>
                  <a:pt x="5806" y="29545"/>
                  <a:pt x="5958" y="30001"/>
                </a:cubicBezTo>
                <a:cubicBezTo>
                  <a:pt x="6018" y="30093"/>
                  <a:pt x="6079" y="30214"/>
                  <a:pt x="6140" y="30305"/>
                </a:cubicBezTo>
                <a:cubicBezTo>
                  <a:pt x="6262" y="30397"/>
                  <a:pt x="6414" y="30518"/>
                  <a:pt x="6505" y="30670"/>
                </a:cubicBezTo>
                <a:cubicBezTo>
                  <a:pt x="6535" y="30700"/>
                  <a:pt x="6566" y="30761"/>
                  <a:pt x="6566" y="30792"/>
                </a:cubicBezTo>
                <a:lnTo>
                  <a:pt x="6566" y="30852"/>
                </a:lnTo>
                <a:lnTo>
                  <a:pt x="6474" y="30852"/>
                </a:lnTo>
                <a:cubicBezTo>
                  <a:pt x="6444" y="30852"/>
                  <a:pt x="6414" y="30852"/>
                  <a:pt x="6383" y="30883"/>
                </a:cubicBezTo>
                <a:cubicBezTo>
                  <a:pt x="6383" y="30883"/>
                  <a:pt x="6383" y="30913"/>
                  <a:pt x="6383" y="30944"/>
                </a:cubicBezTo>
                <a:cubicBezTo>
                  <a:pt x="6414" y="31004"/>
                  <a:pt x="6414" y="31035"/>
                  <a:pt x="6444" y="31065"/>
                </a:cubicBezTo>
                <a:cubicBezTo>
                  <a:pt x="6505" y="31126"/>
                  <a:pt x="6596" y="31156"/>
                  <a:pt x="6596" y="31308"/>
                </a:cubicBezTo>
                <a:cubicBezTo>
                  <a:pt x="6596" y="31369"/>
                  <a:pt x="6626" y="31430"/>
                  <a:pt x="6657" y="31521"/>
                </a:cubicBezTo>
                <a:cubicBezTo>
                  <a:pt x="6748" y="31582"/>
                  <a:pt x="6778" y="31673"/>
                  <a:pt x="6809" y="31795"/>
                </a:cubicBezTo>
                <a:lnTo>
                  <a:pt x="37083" y="8876"/>
                </a:lnTo>
                <a:cubicBezTo>
                  <a:pt x="36931" y="8603"/>
                  <a:pt x="36809" y="8360"/>
                  <a:pt x="36627" y="8025"/>
                </a:cubicBezTo>
                <a:cubicBezTo>
                  <a:pt x="36566" y="7904"/>
                  <a:pt x="36505" y="7752"/>
                  <a:pt x="36505" y="7600"/>
                </a:cubicBezTo>
                <a:cubicBezTo>
                  <a:pt x="36445" y="7509"/>
                  <a:pt x="36384" y="7448"/>
                  <a:pt x="36323" y="7357"/>
                </a:cubicBezTo>
                <a:lnTo>
                  <a:pt x="36262" y="7357"/>
                </a:lnTo>
                <a:cubicBezTo>
                  <a:pt x="36262" y="7326"/>
                  <a:pt x="36232" y="7265"/>
                  <a:pt x="36232" y="7235"/>
                </a:cubicBezTo>
                <a:cubicBezTo>
                  <a:pt x="36201" y="7144"/>
                  <a:pt x="36141" y="7083"/>
                  <a:pt x="36110" y="6992"/>
                </a:cubicBezTo>
                <a:lnTo>
                  <a:pt x="35958" y="6810"/>
                </a:lnTo>
                <a:cubicBezTo>
                  <a:pt x="35928" y="6718"/>
                  <a:pt x="35867" y="6627"/>
                  <a:pt x="35806" y="6597"/>
                </a:cubicBezTo>
                <a:cubicBezTo>
                  <a:pt x="35776" y="6566"/>
                  <a:pt x="35776" y="6536"/>
                  <a:pt x="35745" y="6536"/>
                </a:cubicBezTo>
                <a:cubicBezTo>
                  <a:pt x="35593" y="6384"/>
                  <a:pt x="35442" y="6232"/>
                  <a:pt x="35290" y="6110"/>
                </a:cubicBezTo>
                <a:cubicBezTo>
                  <a:pt x="35275" y="6130"/>
                  <a:pt x="35259" y="6139"/>
                  <a:pt x="35243" y="6139"/>
                </a:cubicBezTo>
                <a:cubicBezTo>
                  <a:pt x="35159" y="6139"/>
                  <a:pt x="35057" y="5913"/>
                  <a:pt x="34955" y="5837"/>
                </a:cubicBezTo>
                <a:cubicBezTo>
                  <a:pt x="34925" y="5715"/>
                  <a:pt x="34864" y="5624"/>
                  <a:pt x="34773" y="5563"/>
                </a:cubicBezTo>
                <a:cubicBezTo>
                  <a:pt x="34668" y="5484"/>
                  <a:pt x="34585" y="5405"/>
                  <a:pt x="34506" y="5405"/>
                </a:cubicBezTo>
                <a:cubicBezTo>
                  <a:pt x="34493" y="5405"/>
                  <a:pt x="34481" y="5407"/>
                  <a:pt x="34469" y="5411"/>
                </a:cubicBezTo>
                <a:cubicBezTo>
                  <a:pt x="34410" y="5417"/>
                  <a:pt x="34362" y="5422"/>
                  <a:pt x="34322" y="5422"/>
                </a:cubicBezTo>
                <a:cubicBezTo>
                  <a:pt x="34158" y="5422"/>
                  <a:pt x="34129" y="5341"/>
                  <a:pt x="33983" y="4925"/>
                </a:cubicBezTo>
                <a:cubicBezTo>
                  <a:pt x="33983" y="4895"/>
                  <a:pt x="33952" y="4895"/>
                  <a:pt x="33952" y="4864"/>
                </a:cubicBezTo>
                <a:cubicBezTo>
                  <a:pt x="33922" y="4803"/>
                  <a:pt x="33861" y="4743"/>
                  <a:pt x="33861" y="4743"/>
                </a:cubicBezTo>
                <a:cubicBezTo>
                  <a:pt x="33856" y="4748"/>
                  <a:pt x="33847" y="4751"/>
                  <a:pt x="33837" y="4751"/>
                </a:cubicBezTo>
                <a:cubicBezTo>
                  <a:pt x="33788" y="4751"/>
                  <a:pt x="33693" y="4696"/>
                  <a:pt x="33618" y="4621"/>
                </a:cubicBezTo>
                <a:lnTo>
                  <a:pt x="33679" y="4621"/>
                </a:lnTo>
                <a:cubicBezTo>
                  <a:pt x="33703" y="4621"/>
                  <a:pt x="33722" y="4626"/>
                  <a:pt x="33735" y="4626"/>
                </a:cubicBezTo>
                <a:cubicBezTo>
                  <a:pt x="33754" y="4626"/>
                  <a:pt x="33758" y="4615"/>
                  <a:pt x="33739" y="4560"/>
                </a:cubicBezTo>
                <a:cubicBezTo>
                  <a:pt x="33739" y="4469"/>
                  <a:pt x="33679" y="4408"/>
                  <a:pt x="33618" y="4347"/>
                </a:cubicBezTo>
                <a:cubicBezTo>
                  <a:pt x="33496" y="4256"/>
                  <a:pt x="33344" y="4135"/>
                  <a:pt x="33253" y="4013"/>
                </a:cubicBezTo>
                <a:cubicBezTo>
                  <a:pt x="33242" y="4015"/>
                  <a:pt x="33231" y="4016"/>
                  <a:pt x="33220" y="4016"/>
                </a:cubicBezTo>
                <a:cubicBezTo>
                  <a:pt x="33083" y="4016"/>
                  <a:pt x="32968" y="3848"/>
                  <a:pt x="32827" y="3679"/>
                </a:cubicBezTo>
                <a:cubicBezTo>
                  <a:pt x="32767" y="3588"/>
                  <a:pt x="32706" y="3527"/>
                  <a:pt x="32615" y="3496"/>
                </a:cubicBezTo>
                <a:cubicBezTo>
                  <a:pt x="32524" y="3466"/>
                  <a:pt x="32432" y="3405"/>
                  <a:pt x="32402" y="3344"/>
                </a:cubicBezTo>
                <a:cubicBezTo>
                  <a:pt x="32280" y="3192"/>
                  <a:pt x="32159" y="3010"/>
                  <a:pt x="32007" y="2858"/>
                </a:cubicBezTo>
                <a:cubicBezTo>
                  <a:pt x="31998" y="2845"/>
                  <a:pt x="31992" y="2836"/>
                  <a:pt x="31988" y="2831"/>
                </a:cubicBezTo>
                <a:lnTo>
                  <a:pt x="31988" y="2831"/>
                </a:lnTo>
                <a:cubicBezTo>
                  <a:pt x="31990" y="2832"/>
                  <a:pt x="31992" y="2833"/>
                  <a:pt x="31995" y="2833"/>
                </a:cubicBezTo>
                <a:cubicBezTo>
                  <a:pt x="32001" y="2833"/>
                  <a:pt x="32007" y="2826"/>
                  <a:pt x="32007" y="2797"/>
                </a:cubicBezTo>
                <a:cubicBezTo>
                  <a:pt x="32007" y="2776"/>
                  <a:pt x="32037" y="2754"/>
                  <a:pt x="32055" y="2754"/>
                </a:cubicBezTo>
                <a:cubicBezTo>
                  <a:pt x="32062" y="2754"/>
                  <a:pt x="32068" y="2758"/>
                  <a:pt x="32068" y="2767"/>
                </a:cubicBezTo>
                <a:lnTo>
                  <a:pt x="32098" y="2797"/>
                </a:lnTo>
                <a:cubicBezTo>
                  <a:pt x="31885" y="2493"/>
                  <a:pt x="31672" y="2189"/>
                  <a:pt x="31338" y="1825"/>
                </a:cubicBezTo>
                <a:lnTo>
                  <a:pt x="31065" y="1490"/>
                </a:lnTo>
                <a:lnTo>
                  <a:pt x="30913" y="1338"/>
                </a:lnTo>
                <a:cubicBezTo>
                  <a:pt x="30852" y="1308"/>
                  <a:pt x="30761" y="1247"/>
                  <a:pt x="30669" y="1186"/>
                </a:cubicBezTo>
                <a:cubicBezTo>
                  <a:pt x="30639" y="1156"/>
                  <a:pt x="30609" y="1095"/>
                  <a:pt x="30578" y="1065"/>
                </a:cubicBezTo>
                <a:lnTo>
                  <a:pt x="30578" y="1004"/>
                </a:lnTo>
                <a:cubicBezTo>
                  <a:pt x="30396" y="822"/>
                  <a:pt x="30244" y="639"/>
                  <a:pt x="30092" y="457"/>
                </a:cubicBezTo>
                <a:lnTo>
                  <a:pt x="29636"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2"/>
        <p:cNvGrpSpPr/>
        <p:nvPr/>
      </p:nvGrpSpPr>
      <p:grpSpPr>
        <a:xfrm>
          <a:off x="0" y="0"/>
          <a:ext cx="0" cy="0"/>
          <a:chOff x="0" y="0"/>
          <a:chExt cx="0" cy="0"/>
        </a:xfrm>
      </p:grpSpPr>
      <p:sp>
        <p:nvSpPr>
          <p:cNvPr id="1433" name="Google Shape;1433;p38"/>
          <p:cNvSpPr txBox="1">
            <a:spLocks noGrp="1"/>
          </p:cNvSpPr>
          <p:nvPr>
            <p:ph type="title" idx="2"/>
          </p:nvPr>
        </p:nvSpPr>
        <p:spPr>
          <a:xfrm>
            <a:off x="2566800" y="2889194"/>
            <a:ext cx="4010400" cy="8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sz="3600" dirty="0">
                <a:latin typeface="標楷體" panose="03000509000000000000" pitchFamily="65" charset="-120"/>
                <a:ea typeface="標楷體" panose="03000509000000000000" pitchFamily="65" charset="-120"/>
              </a:rPr>
              <a:t>試教問題</a:t>
            </a:r>
            <a:endParaRPr sz="3600" dirty="0">
              <a:latin typeface="標楷體" panose="03000509000000000000" pitchFamily="65" charset="-120"/>
              <a:ea typeface="標楷體" panose="03000509000000000000" pitchFamily="65" charset="-120"/>
            </a:endParaRPr>
          </a:p>
        </p:txBody>
      </p:sp>
      <p:sp>
        <p:nvSpPr>
          <p:cNvPr id="1435" name="Google Shape;1435;p38"/>
          <p:cNvSpPr txBox="1">
            <a:spLocks noGrp="1"/>
          </p:cNvSpPr>
          <p:nvPr>
            <p:ph type="title"/>
          </p:nvPr>
        </p:nvSpPr>
        <p:spPr>
          <a:xfrm flipH="1">
            <a:off x="2566800" y="1951094"/>
            <a:ext cx="4010400" cy="93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6600" dirty="0"/>
              <a:t>04</a:t>
            </a:r>
            <a:endParaRPr sz="6600" dirty="0"/>
          </a:p>
        </p:txBody>
      </p:sp>
      <p:sp>
        <p:nvSpPr>
          <p:cNvPr id="1436" name="Google Shape;1436;p38"/>
          <p:cNvSpPr/>
          <p:nvPr/>
        </p:nvSpPr>
        <p:spPr>
          <a:xfrm rot="634201">
            <a:off x="6996877" y="2517877"/>
            <a:ext cx="1008374" cy="2144008"/>
          </a:xfrm>
          <a:custGeom>
            <a:avLst/>
            <a:gdLst/>
            <a:ahLst/>
            <a:cxnLst/>
            <a:rect l="l" t="t" r="r" b="b"/>
            <a:pathLst>
              <a:path w="12475" h="26526" extrusionOk="0">
                <a:moveTo>
                  <a:pt x="5393" y="103"/>
                </a:moveTo>
                <a:lnTo>
                  <a:pt x="5393" y="109"/>
                </a:lnTo>
                <a:cubicBezTo>
                  <a:pt x="5397" y="113"/>
                  <a:pt x="5400" y="123"/>
                  <a:pt x="5403" y="126"/>
                </a:cubicBezTo>
                <a:cubicBezTo>
                  <a:pt x="5420" y="153"/>
                  <a:pt x="5434" y="183"/>
                  <a:pt x="5447" y="213"/>
                </a:cubicBezTo>
                <a:lnTo>
                  <a:pt x="5454" y="230"/>
                </a:lnTo>
                <a:lnTo>
                  <a:pt x="5464" y="250"/>
                </a:lnTo>
                <a:cubicBezTo>
                  <a:pt x="5470" y="270"/>
                  <a:pt x="5480" y="293"/>
                  <a:pt x="5484" y="310"/>
                </a:cubicBezTo>
                <a:cubicBezTo>
                  <a:pt x="5487" y="317"/>
                  <a:pt x="5494" y="327"/>
                  <a:pt x="5494" y="337"/>
                </a:cubicBezTo>
                <a:cubicBezTo>
                  <a:pt x="5500" y="360"/>
                  <a:pt x="5504" y="380"/>
                  <a:pt x="5514" y="400"/>
                </a:cubicBezTo>
                <a:cubicBezTo>
                  <a:pt x="5530" y="464"/>
                  <a:pt x="5551" y="531"/>
                  <a:pt x="5567" y="594"/>
                </a:cubicBezTo>
                <a:cubicBezTo>
                  <a:pt x="5581" y="648"/>
                  <a:pt x="5594" y="701"/>
                  <a:pt x="5604" y="761"/>
                </a:cubicBezTo>
                <a:cubicBezTo>
                  <a:pt x="5631" y="885"/>
                  <a:pt x="5654" y="1019"/>
                  <a:pt x="5678" y="1166"/>
                </a:cubicBezTo>
                <a:cubicBezTo>
                  <a:pt x="5688" y="1246"/>
                  <a:pt x="5698" y="1330"/>
                  <a:pt x="5711" y="1413"/>
                </a:cubicBezTo>
                <a:cubicBezTo>
                  <a:pt x="5718" y="1467"/>
                  <a:pt x="5721" y="1524"/>
                  <a:pt x="5731" y="1581"/>
                </a:cubicBezTo>
                <a:cubicBezTo>
                  <a:pt x="5751" y="1721"/>
                  <a:pt x="5771" y="1865"/>
                  <a:pt x="5801" y="2002"/>
                </a:cubicBezTo>
                <a:cubicBezTo>
                  <a:pt x="5811" y="2049"/>
                  <a:pt x="5821" y="2099"/>
                  <a:pt x="5831" y="2142"/>
                </a:cubicBezTo>
                <a:lnTo>
                  <a:pt x="5845" y="2216"/>
                </a:lnTo>
                <a:cubicBezTo>
                  <a:pt x="5855" y="2276"/>
                  <a:pt x="5865" y="2336"/>
                  <a:pt x="5872" y="2400"/>
                </a:cubicBezTo>
                <a:lnTo>
                  <a:pt x="5878" y="2410"/>
                </a:lnTo>
                <a:cubicBezTo>
                  <a:pt x="5882" y="2437"/>
                  <a:pt x="5882" y="2460"/>
                  <a:pt x="5885" y="2483"/>
                </a:cubicBezTo>
                <a:lnTo>
                  <a:pt x="5885" y="2493"/>
                </a:lnTo>
                <a:cubicBezTo>
                  <a:pt x="5885" y="2510"/>
                  <a:pt x="5888" y="2527"/>
                  <a:pt x="5888" y="2544"/>
                </a:cubicBezTo>
                <a:lnTo>
                  <a:pt x="5888" y="2560"/>
                </a:lnTo>
                <a:cubicBezTo>
                  <a:pt x="5888" y="2584"/>
                  <a:pt x="5892" y="2604"/>
                  <a:pt x="5892" y="2624"/>
                </a:cubicBezTo>
                <a:lnTo>
                  <a:pt x="5892" y="2704"/>
                </a:lnTo>
                <a:cubicBezTo>
                  <a:pt x="5892" y="2737"/>
                  <a:pt x="5888" y="2768"/>
                  <a:pt x="5888" y="2794"/>
                </a:cubicBezTo>
                <a:cubicBezTo>
                  <a:pt x="5888" y="2811"/>
                  <a:pt x="5885" y="2834"/>
                  <a:pt x="5885" y="2851"/>
                </a:cubicBezTo>
                <a:lnTo>
                  <a:pt x="5885" y="2868"/>
                </a:lnTo>
                <a:cubicBezTo>
                  <a:pt x="5882" y="2911"/>
                  <a:pt x="5878" y="2955"/>
                  <a:pt x="5872" y="3002"/>
                </a:cubicBezTo>
                <a:lnTo>
                  <a:pt x="5868" y="3022"/>
                </a:lnTo>
                <a:lnTo>
                  <a:pt x="5855" y="3092"/>
                </a:lnTo>
                <a:cubicBezTo>
                  <a:pt x="5848" y="3135"/>
                  <a:pt x="5838" y="3179"/>
                  <a:pt x="5831" y="3222"/>
                </a:cubicBezTo>
                <a:cubicBezTo>
                  <a:pt x="5821" y="3262"/>
                  <a:pt x="5815" y="3302"/>
                  <a:pt x="5805" y="3343"/>
                </a:cubicBezTo>
                <a:lnTo>
                  <a:pt x="5798" y="3389"/>
                </a:lnTo>
                <a:cubicBezTo>
                  <a:pt x="5785" y="3446"/>
                  <a:pt x="5771" y="3503"/>
                  <a:pt x="5758" y="3560"/>
                </a:cubicBezTo>
                <a:lnTo>
                  <a:pt x="5754" y="3570"/>
                </a:lnTo>
                <a:cubicBezTo>
                  <a:pt x="5751" y="3590"/>
                  <a:pt x="5748" y="3610"/>
                  <a:pt x="5738" y="3630"/>
                </a:cubicBezTo>
                <a:lnTo>
                  <a:pt x="5731" y="3660"/>
                </a:lnTo>
                <a:cubicBezTo>
                  <a:pt x="5728" y="3680"/>
                  <a:pt x="5718" y="3704"/>
                  <a:pt x="5714" y="3724"/>
                </a:cubicBezTo>
                <a:lnTo>
                  <a:pt x="5704" y="3754"/>
                </a:lnTo>
                <a:lnTo>
                  <a:pt x="5684" y="3814"/>
                </a:lnTo>
                <a:cubicBezTo>
                  <a:pt x="5678" y="3837"/>
                  <a:pt x="5671" y="3854"/>
                  <a:pt x="5664" y="3871"/>
                </a:cubicBezTo>
                <a:lnTo>
                  <a:pt x="5654" y="3894"/>
                </a:lnTo>
                <a:cubicBezTo>
                  <a:pt x="5644" y="3931"/>
                  <a:pt x="5627" y="3971"/>
                  <a:pt x="5611" y="4008"/>
                </a:cubicBezTo>
                <a:lnTo>
                  <a:pt x="5594" y="4055"/>
                </a:lnTo>
                <a:cubicBezTo>
                  <a:pt x="5581" y="4081"/>
                  <a:pt x="5567" y="4115"/>
                  <a:pt x="5554" y="4145"/>
                </a:cubicBezTo>
                <a:cubicBezTo>
                  <a:pt x="5527" y="4222"/>
                  <a:pt x="5497" y="4295"/>
                  <a:pt x="5464" y="4372"/>
                </a:cubicBezTo>
                <a:cubicBezTo>
                  <a:pt x="5444" y="4423"/>
                  <a:pt x="5420" y="4473"/>
                  <a:pt x="5400" y="4516"/>
                </a:cubicBezTo>
                <a:cubicBezTo>
                  <a:pt x="5383" y="4560"/>
                  <a:pt x="5367" y="4600"/>
                  <a:pt x="5350" y="4640"/>
                </a:cubicBezTo>
                <a:cubicBezTo>
                  <a:pt x="5330" y="4690"/>
                  <a:pt x="5310" y="4733"/>
                  <a:pt x="5293" y="4784"/>
                </a:cubicBezTo>
                <a:cubicBezTo>
                  <a:pt x="5280" y="4814"/>
                  <a:pt x="5270" y="4847"/>
                  <a:pt x="5263" y="4877"/>
                </a:cubicBezTo>
                <a:cubicBezTo>
                  <a:pt x="5250" y="4914"/>
                  <a:pt x="5243" y="4951"/>
                  <a:pt x="5230" y="4991"/>
                </a:cubicBezTo>
                <a:cubicBezTo>
                  <a:pt x="5220" y="5028"/>
                  <a:pt x="5210" y="5061"/>
                  <a:pt x="5199" y="5098"/>
                </a:cubicBezTo>
                <a:cubicBezTo>
                  <a:pt x="5196" y="5111"/>
                  <a:pt x="5196" y="5118"/>
                  <a:pt x="5193" y="5131"/>
                </a:cubicBezTo>
                <a:lnTo>
                  <a:pt x="5186" y="5141"/>
                </a:lnTo>
                <a:cubicBezTo>
                  <a:pt x="5186" y="5145"/>
                  <a:pt x="5183" y="5151"/>
                  <a:pt x="5183" y="5158"/>
                </a:cubicBezTo>
                <a:cubicBezTo>
                  <a:pt x="5179" y="5165"/>
                  <a:pt x="5179" y="5178"/>
                  <a:pt x="5176" y="5185"/>
                </a:cubicBezTo>
                <a:lnTo>
                  <a:pt x="5169" y="5215"/>
                </a:lnTo>
                <a:cubicBezTo>
                  <a:pt x="5166" y="5235"/>
                  <a:pt x="5163" y="5262"/>
                  <a:pt x="5159" y="5282"/>
                </a:cubicBezTo>
                <a:lnTo>
                  <a:pt x="5153" y="5302"/>
                </a:lnTo>
                <a:cubicBezTo>
                  <a:pt x="5149" y="5332"/>
                  <a:pt x="5146" y="5362"/>
                  <a:pt x="5143" y="5385"/>
                </a:cubicBezTo>
                <a:cubicBezTo>
                  <a:pt x="5136" y="5412"/>
                  <a:pt x="5133" y="5442"/>
                  <a:pt x="5129" y="5469"/>
                </a:cubicBezTo>
                <a:cubicBezTo>
                  <a:pt x="5126" y="5499"/>
                  <a:pt x="5119" y="5533"/>
                  <a:pt x="5116" y="5566"/>
                </a:cubicBezTo>
                <a:cubicBezTo>
                  <a:pt x="5113" y="5543"/>
                  <a:pt x="5113" y="5519"/>
                  <a:pt x="5109" y="5496"/>
                </a:cubicBezTo>
                <a:cubicBezTo>
                  <a:pt x="5109" y="5479"/>
                  <a:pt x="5103" y="5466"/>
                  <a:pt x="5103" y="5449"/>
                </a:cubicBezTo>
                <a:cubicBezTo>
                  <a:pt x="5096" y="5362"/>
                  <a:pt x="5082" y="5275"/>
                  <a:pt x="5076" y="5195"/>
                </a:cubicBezTo>
                <a:cubicBezTo>
                  <a:pt x="5066" y="5141"/>
                  <a:pt x="5062" y="5081"/>
                  <a:pt x="5052" y="5028"/>
                </a:cubicBezTo>
                <a:lnTo>
                  <a:pt x="5042" y="4944"/>
                </a:lnTo>
                <a:cubicBezTo>
                  <a:pt x="5029" y="4834"/>
                  <a:pt x="5016" y="4717"/>
                  <a:pt x="5002" y="4580"/>
                </a:cubicBezTo>
                <a:cubicBezTo>
                  <a:pt x="4999" y="4546"/>
                  <a:pt x="4999" y="4513"/>
                  <a:pt x="4996" y="4476"/>
                </a:cubicBezTo>
                <a:cubicBezTo>
                  <a:pt x="4986" y="4396"/>
                  <a:pt x="4982" y="4316"/>
                  <a:pt x="4975" y="4239"/>
                </a:cubicBezTo>
                <a:cubicBezTo>
                  <a:pt x="4965" y="4172"/>
                  <a:pt x="4962" y="4105"/>
                  <a:pt x="4952" y="4038"/>
                </a:cubicBezTo>
                <a:cubicBezTo>
                  <a:pt x="4949" y="3981"/>
                  <a:pt x="4945" y="3921"/>
                  <a:pt x="4945" y="3847"/>
                </a:cubicBezTo>
                <a:cubicBezTo>
                  <a:pt x="4945" y="3781"/>
                  <a:pt x="4942" y="3710"/>
                  <a:pt x="4935" y="3657"/>
                </a:cubicBezTo>
                <a:cubicBezTo>
                  <a:pt x="4929" y="3577"/>
                  <a:pt x="4919" y="3510"/>
                  <a:pt x="4912" y="3453"/>
                </a:cubicBezTo>
                <a:lnTo>
                  <a:pt x="4912" y="3460"/>
                </a:lnTo>
                <a:lnTo>
                  <a:pt x="4912" y="3470"/>
                </a:lnTo>
                <a:cubicBezTo>
                  <a:pt x="4909" y="3486"/>
                  <a:pt x="4902" y="3506"/>
                  <a:pt x="4899" y="3523"/>
                </a:cubicBezTo>
                <a:cubicBezTo>
                  <a:pt x="4892" y="3570"/>
                  <a:pt x="4879" y="3613"/>
                  <a:pt x="4875" y="3660"/>
                </a:cubicBezTo>
                <a:cubicBezTo>
                  <a:pt x="4868" y="3687"/>
                  <a:pt x="4865" y="3720"/>
                  <a:pt x="4862" y="3747"/>
                </a:cubicBezTo>
                <a:lnTo>
                  <a:pt x="4862" y="3757"/>
                </a:lnTo>
                <a:cubicBezTo>
                  <a:pt x="4858" y="3787"/>
                  <a:pt x="4852" y="3821"/>
                  <a:pt x="4858" y="3854"/>
                </a:cubicBezTo>
                <a:cubicBezTo>
                  <a:pt x="4858" y="3914"/>
                  <a:pt x="4858" y="3978"/>
                  <a:pt x="4865" y="4045"/>
                </a:cubicBezTo>
                <a:cubicBezTo>
                  <a:pt x="4868" y="4095"/>
                  <a:pt x="4879" y="4142"/>
                  <a:pt x="4882" y="4192"/>
                </a:cubicBezTo>
                <a:lnTo>
                  <a:pt x="4885" y="4242"/>
                </a:lnTo>
                <a:lnTo>
                  <a:pt x="4885" y="4259"/>
                </a:lnTo>
                <a:cubicBezTo>
                  <a:pt x="4899" y="4389"/>
                  <a:pt x="4912" y="4523"/>
                  <a:pt x="4919" y="4650"/>
                </a:cubicBezTo>
                <a:lnTo>
                  <a:pt x="4919" y="4663"/>
                </a:lnTo>
                <a:cubicBezTo>
                  <a:pt x="4929" y="4790"/>
                  <a:pt x="4942" y="4914"/>
                  <a:pt x="4952" y="5051"/>
                </a:cubicBezTo>
                <a:cubicBezTo>
                  <a:pt x="4965" y="5181"/>
                  <a:pt x="4975" y="5315"/>
                  <a:pt x="4982" y="5446"/>
                </a:cubicBezTo>
                <a:lnTo>
                  <a:pt x="4986" y="5512"/>
                </a:lnTo>
                <a:cubicBezTo>
                  <a:pt x="4996" y="5616"/>
                  <a:pt x="4999" y="5730"/>
                  <a:pt x="5009" y="5833"/>
                </a:cubicBezTo>
                <a:cubicBezTo>
                  <a:pt x="5016" y="5894"/>
                  <a:pt x="5019" y="5930"/>
                  <a:pt x="5026" y="5974"/>
                </a:cubicBezTo>
                <a:cubicBezTo>
                  <a:pt x="5012" y="5950"/>
                  <a:pt x="4999" y="5934"/>
                  <a:pt x="4982" y="5914"/>
                </a:cubicBezTo>
                <a:cubicBezTo>
                  <a:pt x="4945" y="5864"/>
                  <a:pt x="4909" y="5813"/>
                  <a:pt x="4862" y="5763"/>
                </a:cubicBezTo>
                <a:cubicBezTo>
                  <a:pt x="4818" y="5710"/>
                  <a:pt x="4768" y="5656"/>
                  <a:pt x="4718" y="5593"/>
                </a:cubicBezTo>
                <a:cubicBezTo>
                  <a:pt x="4691" y="5559"/>
                  <a:pt x="4665" y="5529"/>
                  <a:pt x="4641" y="5496"/>
                </a:cubicBezTo>
                <a:cubicBezTo>
                  <a:pt x="4614" y="5466"/>
                  <a:pt x="4591" y="5439"/>
                  <a:pt x="4568" y="5412"/>
                </a:cubicBezTo>
                <a:lnTo>
                  <a:pt x="4481" y="5298"/>
                </a:lnTo>
                <a:cubicBezTo>
                  <a:pt x="4467" y="5288"/>
                  <a:pt x="4461" y="5272"/>
                  <a:pt x="4447" y="5258"/>
                </a:cubicBezTo>
                <a:lnTo>
                  <a:pt x="4424" y="5225"/>
                </a:lnTo>
                <a:cubicBezTo>
                  <a:pt x="4397" y="5188"/>
                  <a:pt x="4367" y="5148"/>
                  <a:pt x="4347" y="5108"/>
                </a:cubicBezTo>
                <a:lnTo>
                  <a:pt x="4330" y="5081"/>
                </a:lnTo>
                <a:cubicBezTo>
                  <a:pt x="4317" y="5061"/>
                  <a:pt x="4307" y="5041"/>
                  <a:pt x="4293" y="5024"/>
                </a:cubicBezTo>
                <a:lnTo>
                  <a:pt x="4270" y="4988"/>
                </a:lnTo>
                <a:lnTo>
                  <a:pt x="4247" y="4941"/>
                </a:lnTo>
                <a:cubicBezTo>
                  <a:pt x="4233" y="4911"/>
                  <a:pt x="4217" y="4887"/>
                  <a:pt x="4206" y="4857"/>
                </a:cubicBezTo>
                <a:lnTo>
                  <a:pt x="4180" y="4807"/>
                </a:lnTo>
                <a:lnTo>
                  <a:pt x="4173" y="4790"/>
                </a:lnTo>
                <a:lnTo>
                  <a:pt x="4166" y="4780"/>
                </a:lnTo>
                <a:cubicBezTo>
                  <a:pt x="4160" y="4760"/>
                  <a:pt x="4146" y="4740"/>
                  <a:pt x="4140" y="4720"/>
                </a:cubicBezTo>
                <a:lnTo>
                  <a:pt x="4106" y="4640"/>
                </a:lnTo>
                <a:lnTo>
                  <a:pt x="4099" y="4626"/>
                </a:lnTo>
                <a:lnTo>
                  <a:pt x="4083" y="4580"/>
                </a:lnTo>
                <a:cubicBezTo>
                  <a:pt x="4079" y="4573"/>
                  <a:pt x="4079" y="4570"/>
                  <a:pt x="4076" y="4560"/>
                </a:cubicBezTo>
                <a:cubicBezTo>
                  <a:pt x="4073" y="4553"/>
                  <a:pt x="4073" y="4546"/>
                  <a:pt x="4066" y="4540"/>
                </a:cubicBezTo>
                <a:cubicBezTo>
                  <a:pt x="4063" y="4529"/>
                  <a:pt x="4063" y="4526"/>
                  <a:pt x="4059" y="4519"/>
                </a:cubicBezTo>
                <a:cubicBezTo>
                  <a:pt x="4056" y="4496"/>
                  <a:pt x="4046" y="4479"/>
                  <a:pt x="4043" y="4459"/>
                </a:cubicBezTo>
                <a:cubicBezTo>
                  <a:pt x="4039" y="4439"/>
                  <a:pt x="4029" y="4423"/>
                  <a:pt x="4026" y="4402"/>
                </a:cubicBezTo>
                <a:cubicBezTo>
                  <a:pt x="4016" y="4372"/>
                  <a:pt x="4013" y="4339"/>
                  <a:pt x="4006" y="4309"/>
                </a:cubicBezTo>
                <a:cubicBezTo>
                  <a:pt x="3999" y="4289"/>
                  <a:pt x="3996" y="4262"/>
                  <a:pt x="3992" y="4242"/>
                </a:cubicBezTo>
                <a:cubicBezTo>
                  <a:pt x="3982" y="4192"/>
                  <a:pt x="3976" y="4142"/>
                  <a:pt x="3966" y="4075"/>
                </a:cubicBezTo>
                <a:lnTo>
                  <a:pt x="3962" y="4055"/>
                </a:lnTo>
                <a:cubicBezTo>
                  <a:pt x="3959" y="4038"/>
                  <a:pt x="3959" y="4021"/>
                  <a:pt x="3959" y="4001"/>
                </a:cubicBezTo>
                <a:cubicBezTo>
                  <a:pt x="3959" y="3991"/>
                  <a:pt x="3959" y="3978"/>
                  <a:pt x="3956" y="3971"/>
                </a:cubicBezTo>
                <a:cubicBezTo>
                  <a:pt x="3956" y="3951"/>
                  <a:pt x="3949" y="3934"/>
                  <a:pt x="3949" y="3911"/>
                </a:cubicBezTo>
                <a:lnTo>
                  <a:pt x="3949" y="3884"/>
                </a:lnTo>
                <a:lnTo>
                  <a:pt x="3949" y="3821"/>
                </a:lnTo>
                <a:lnTo>
                  <a:pt x="3949" y="3777"/>
                </a:lnTo>
                <a:lnTo>
                  <a:pt x="3949" y="3737"/>
                </a:lnTo>
                <a:lnTo>
                  <a:pt x="3956" y="3677"/>
                </a:lnTo>
                <a:lnTo>
                  <a:pt x="3956" y="3667"/>
                </a:lnTo>
                <a:lnTo>
                  <a:pt x="3956" y="3637"/>
                </a:lnTo>
                <a:lnTo>
                  <a:pt x="3959" y="3590"/>
                </a:lnTo>
                <a:cubicBezTo>
                  <a:pt x="3962" y="3570"/>
                  <a:pt x="3962" y="3550"/>
                  <a:pt x="3966" y="3533"/>
                </a:cubicBezTo>
                <a:lnTo>
                  <a:pt x="3966" y="3523"/>
                </a:lnTo>
                <a:lnTo>
                  <a:pt x="3966" y="3516"/>
                </a:lnTo>
                <a:lnTo>
                  <a:pt x="3972" y="3493"/>
                </a:lnTo>
                <a:cubicBezTo>
                  <a:pt x="3976" y="3456"/>
                  <a:pt x="3982" y="3419"/>
                  <a:pt x="3989" y="3383"/>
                </a:cubicBezTo>
                <a:lnTo>
                  <a:pt x="3992" y="3356"/>
                </a:lnTo>
                <a:lnTo>
                  <a:pt x="4016" y="3219"/>
                </a:lnTo>
                <a:cubicBezTo>
                  <a:pt x="4029" y="3159"/>
                  <a:pt x="4043" y="3105"/>
                  <a:pt x="4056" y="3048"/>
                </a:cubicBezTo>
                <a:cubicBezTo>
                  <a:pt x="4063" y="3008"/>
                  <a:pt x="4076" y="2971"/>
                  <a:pt x="4083" y="2935"/>
                </a:cubicBezTo>
                <a:lnTo>
                  <a:pt x="4093" y="2908"/>
                </a:lnTo>
                <a:lnTo>
                  <a:pt x="4110" y="2854"/>
                </a:lnTo>
                <a:lnTo>
                  <a:pt x="4126" y="2808"/>
                </a:lnTo>
                <a:cubicBezTo>
                  <a:pt x="4133" y="2788"/>
                  <a:pt x="4140" y="2771"/>
                  <a:pt x="4146" y="2751"/>
                </a:cubicBezTo>
                <a:lnTo>
                  <a:pt x="4150" y="2734"/>
                </a:lnTo>
                <a:cubicBezTo>
                  <a:pt x="4173" y="2674"/>
                  <a:pt x="4196" y="2617"/>
                  <a:pt x="4217" y="2557"/>
                </a:cubicBezTo>
                <a:cubicBezTo>
                  <a:pt x="4243" y="2500"/>
                  <a:pt x="4263" y="2437"/>
                  <a:pt x="4290" y="2380"/>
                </a:cubicBezTo>
                <a:cubicBezTo>
                  <a:pt x="4313" y="2313"/>
                  <a:pt x="4337" y="2246"/>
                  <a:pt x="4367" y="2179"/>
                </a:cubicBezTo>
                <a:lnTo>
                  <a:pt x="4380" y="2149"/>
                </a:lnTo>
                <a:cubicBezTo>
                  <a:pt x="4400" y="2095"/>
                  <a:pt x="4424" y="2039"/>
                  <a:pt x="4444" y="1988"/>
                </a:cubicBezTo>
                <a:cubicBezTo>
                  <a:pt x="4474" y="1918"/>
                  <a:pt x="4501" y="1851"/>
                  <a:pt x="4527" y="1788"/>
                </a:cubicBezTo>
                <a:cubicBezTo>
                  <a:pt x="4531" y="1778"/>
                  <a:pt x="4541" y="1761"/>
                  <a:pt x="4544" y="1748"/>
                </a:cubicBezTo>
                <a:cubicBezTo>
                  <a:pt x="4574" y="1684"/>
                  <a:pt x="4601" y="1617"/>
                  <a:pt x="4631" y="1554"/>
                </a:cubicBezTo>
                <a:lnTo>
                  <a:pt x="4665" y="1484"/>
                </a:lnTo>
                <a:cubicBezTo>
                  <a:pt x="4685" y="1437"/>
                  <a:pt x="4711" y="1387"/>
                  <a:pt x="4735" y="1337"/>
                </a:cubicBezTo>
                <a:cubicBezTo>
                  <a:pt x="4748" y="1316"/>
                  <a:pt x="4758" y="1296"/>
                  <a:pt x="4768" y="1276"/>
                </a:cubicBezTo>
                <a:lnTo>
                  <a:pt x="4782" y="1253"/>
                </a:lnTo>
                <a:cubicBezTo>
                  <a:pt x="4792" y="1236"/>
                  <a:pt x="4802" y="1216"/>
                  <a:pt x="4812" y="1199"/>
                </a:cubicBezTo>
                <a:lnTo>
                  <a:pt x="4832" y="1166"/>
                </a:lnTo>
                <a:cubicBezTo>
                  <a:pt x="4845" y="1149"/>
                  <a:pt x="4858" y="1129"/>
                  <a:pt x="4865" y="1113"/>
                </a:cubicBezTo>
                <a:cubicBezTo>
                  <a:pt x="4879" y="1092"/>
                  <a:pt x="4892" y="1076"/>
                  <a:pt x="4902" y="1052"/>
                </a:cubicBezTo>
                <a:cubicBezTo>
                  <a:pt x="4912" y="1046"/>
                  <a:pt x="4915" y="1032"/>
                  <a:pt x="4925" y="1026"/>
                </a:cubicBezTo>
                <a:cubicBezTo>
                  <a:pt x="4935" y="1009"/>
                  <a:pt x="4949" y="992"/>
                  <a:pt x="4962" y="969"/>
                </a:cubicBezTo>
                <a:cubicBezTo>
                  <a:pt x="4986" y="932"/>
                  <a:pt x="5016" y="892"/>
                  <a:pt x="5042" y="852"/>
                </a:cubicBezTo>
                <a:cubicBezTo>
                  <a:pt x="5062" y="818"/>
                  <a:pt x="5079" y="792"/>
                  <a:pt x="5096" y="761"/>
                </a:cubicBezTo>
                <a:cubicBezTo>
                  <a:pt x="5113" y="731"/>
                  <a:pt x="5129" y="701"/>
                  <a:pt x="5143" y="675"/>
                </a:cubicBezTo>
                <a:cubicBezTo>
                  <a:pt x="5159" y="641"/>
                  <a:pt x="5169" y="611"/>
                  <a:pt x="5186" y="578"/>
                </a:cubicBezTo>
                <a:cubicBezTo>
                  <a:pt x="5203" y="544"/>
                  <a:pt x="5216" y="514"/>
                  <a:pt x="5233" y="481"/>
                </a:cubicBezTo>
                <a:cubicBezTo>
                  <a:pt x="5263" y="414"/>
                  <a:pt x="5296" y="347"/>
                  <a:pt x="5327" y="280"/>
                </a:cubicBezTo>
                <a:cubicBezTo>
                  <a:pt x="5353" y="216"/>
                  <a:pt x="5377" y="160"/>
                  <a:pt x="5393" y="103"/>
                </a:cubicBezTo>
                <a:close/>
                <a:moveTo>
                  <a:pt x="7105" y="7114"/>
                </a:moveTo>
                <a:lnTo>
                  <a:pt x="7103" y="7116"/>
                </a:lnTo>
                <a:lnTo>
                  <a:pt x="7105" y="7114"/>
                </a:lnTo>
                <a:close/>
                <a:moveTo>
                  <a:pt x="2157" y="5549"/>
                </a:moveTo>
                <a:cubicBezTo>
                  <a:pt x="2220" y="5549"/>
                  <a:pt x="2287" y="5553"/>
                  <a:pt x="2354" y="5559"/>
                </a:cubicBezTo>
                <a:cubicBezTo>
                  <a:pt x="2364" y="5559"/>
                  <a:pt x="2378" y="5559"/>
                  <a:pt x="2391" y="5563"/>
                </a:cubicBezTo>
                <a:cubicBezTo>
                  <a:pt x="2414" y="5563"/>
                  <a:pt x="2441" y="5566"/>
                  <a:pt x="2471" y="5566"/>
                </a:cubicBezTo>
                <a:lnTo>
                  <a:pt x="2481" y="5566"/>
                </a:lnTo>
                <a:cubicBezTo>
                  <a:pt x="2538" y="5569"/>
                  <a:pt x="2592" y="5576"/>
                  <a:pt x="2645" y="5583"/>
                </a:cubicBezTo>
                <a:cubicBezTo>
                  <a:pt x="2705" y="5593"/>
                  <a:pt x="2759" y="5603"/>
                  <a:pt x="2812" y="5616"/>
                </a:cubicBezTo>
                <a:cubicBezTo>
                  <a:pt x="2866" y="5633"/>
                  <a:pt x="2923" y="5650"/>
                  <a:pt x="2976" y="5676"/>
                </a:cubicBezTo>
                <a:cubicBezTo>
                  <a:pt x="2996" y="5683"/>
                  <a:pt x="3023" y="5696"/>
                  <a:pt x="3043" y="5710"/>
                </a:cubicBezTo>
                <a:cubicBezTo>
                  <a:pt x="3060" y="5716"/>
                  <a:pt x="3076" y="5726"/>
                  <a:pt x="3090" y="5733"/>
                </a:cubicBezTo>
                <a:cubicBezTo>
                  <a:pt x="3093" y="5733"/>
                  <a:pt x="3096" y="5736"/>
                  <a:pt x="3100" y="5736"/>
                </a:cubicBezTo>
                <a:lnTo>
                  <a:pt x="3106" y="5743"/>
                </a:lnTo>
                <a:lnTo>
                  <a:pt x="3127" y="5753"/>
                </a:lnTo>
                <a:lnTo>
                  <a:pt x="3140" y="5763"/>
                </a:lnTo>
                <a:lnTo>
                  <a:pt x="3157" y="5770"/>
                </a:lnTo>
                <a:cubicBezTo>
                  <a:pt x="3163" y="5777"/>
                  <a:pt x="3173" y="5780"/>
                  <a:pt x="3180" y="5787"/>
                </a:cubicBezTo>
                <a:cubicBezTo>
                  <a:pt x="3193" y="5797"/>
                  <a:pt x="3200" y="5800"/>
                  <a:pt x="3213" y="5810"/>
                </a:cubicBezTo>
                <a:lnTo>
                  <a:pt x="3227" y="5817"/>
                </a:lnTo>
                <a:cubicBezTo>
                  <a:pt x="3230" y="5820"/>
                  <a:pt x="3234" y="5820"/>
                  <a:pt x="3240" y="5827"/>
                </a:cubicBezTo>
                <a:cubicBezTo>
                  <a:pt x="3247" y="5830"/>
                  <a:pt x="3257" y="5837"/>
                  <a:pt x="3267" y="5847"/>
                </a:cubicBezTo>
                <a:lnTo>
                  <a:pt x="3294" y="5867"/>
                </a:lnTo>
                <a:cubicBezTo>
                  <a:pt x="3314" y="5884"/>
                  <a:pt x="3334" y="5897"/>
                  <a:pt x="3357" y="5914"/>
                </a:cubicBezTo>
                <a:cubicBezTo>
                  <a:pt x="3374" y="5927"/>
                  <a:pt x="3384" y="5937"/>
                  <a:pt x="3401" y="5950"/>
                </a:cubicBezTo>
                <a:lnTo>
                  <a:pt x="3441" y="5984"/>
                </a:lnTo>
                <a:cubicBezTo>
                  <a:pt x="3458" y="5997"/>
                  <a:pt x="3474" y="6014"/>
                  <a:pt x="3484" y="6027"/>
                </a:cubicBezTo>
                <a:lnTo>
                  <a:pt x="3501" y="6044"/>
                </a:lnTo>
                <a:cubicBezTo>
                  <a:pt x="3518" y="6061"/>
                  <a:pt x="3541" y="6081"/>
                  <a:pt x="3561" y="6098"/>
                </a:cubicBezTo>
                <a:lnTo>
                  <a:pt x="3585" y="6128"/>
                </a:lnTo>
                <a:lnTo>
                  <a:pt x="3631" y="6171"/>
                </a:lnTo>
                <a:cubicBezTo>
                  <a:pt x="3648" y="6195"/>
                  <a:pt x="3665" y="6215"/>
                  <a:pt x="3685" y="6231"/>
                </a:cubicBezTo>
                <a:lnTo>
                  <a:pt x="3708" y="6255"/>
                </a:lnTo>
                <a:cubicBezTo>
                  <a:pt x="3725" y="6271"/>
                  <a:pt x="3735" y="6295"/>
                  <a:pt x="3752" y="6312"/>
                </a:cubicBezTo>
                <a:lnTo>
                  <a:pt x="3768" y="6332"/>
                </a:lnTo>
                <a:cubicBezTo>
                  <a:pt x="3779" y="6345"/>
                  <a:pt x="3789" y="6352"/>
                  <a:pt x="3795" y="6362"/>
                </a:cubicBezTo>
                <a:cubicBezTo>
                  <a:pt x="3792" y="6362"/>
                  <a:pt x="3792" y="6355"/>
                  <a:pt x="3789" y="6355"/>
                </a:cubicBezTo>
                <a:cubicBezTo>
                  <a:pt x="3775" y="6352"/>
                  <a:pt x="3765" y="6348"/>
                  <a:pt x="3752" y="6345"/>
                </a:cubicBezTo>
                <a:lnTo>
                  <a:pt x="3748" y="6345"/>
                </a:lnTo>
                <a:cubicBezTo>
                  <a:pt x="3732" y="6338"/>
                  <a:pt x="3715" y="6332"/>
                  <a:pt x="3698" y="6328"/>
                </a:cubicBezTo>
                <a:cubicBezTo>
                  <a:pt x="3692" y="6322"/>
                  <a:pt x="3682" y="6322"/>
                  <a:pt x="3675" y="6318"/>
                </a:cubicBezTo>
                <a:cubicBezTo>
                  <a:pt x="3661" y="6315"/>
                  <a:pt x="3648" y="6312"/>
                  <a:pt x="3641" y="6312"/>
                </a:cubicBezTo>
                <a:lnTo>
                  <a:pt x="3625" y="6305"/>
                </a:lnTo>
                <a:lnTo>
                  <a:pt x="3611" y="6302"/>
                </a:lnTo>
                <a:cubicBezTo>
                  <a:pt x="3601" y="6298"/>
                  <a:pt x="3595" y="6298"/>
                  <a:pt x="3581" y="6295"/>
                </a:cubicBezTo>
                <a:lnTo>
                  <a:pt x="3558" y="6288"/>
                </a:lnTo>
                <a:cubicBezTo>
                  <a:pt x="3511" y="6281"/>
                  <a:pt x="3461" y="6268"/>
                  <a:pt x="3411" y="6265"/>
                </a:cubicBezTo>
                <a:cubicBezTo>
                  <a:pt x="3357" y="6258"/>
                  <a:pt x="3290" y="6251"/>
                  <a:pt x="3227" y="6245"/>
                </a:cubicBezTo>
                <a:cubicBezTo>
                  <a:pt x="3173" y="6241"/>
                  <a:pt x="3123" y="6235"/>
                  <a:pt x="3066" y="6235"/>
                </a:cubicBezTo>
                <a:cubicBezTo>
                  <a:pt x="3010" y="6231"/>
                  <a:pt x="2946" y="6231"/>
                  <a:pt x="2882" y="6225"/>
                </a:cubicBezTo>
                <a:cubicBezTo>
                  <a:pt x="2765" y="6215"/>
                  <a:pt x="2648" y="6198"/>
                  <a:pt x="2538" y="6181"/>
                </a:cubicBezTo>
                <a:cubicBezTo>
                  <a:pt x="2448" y="6168"/>
                  <a:pt x="2361" y="6161"/>
                  <a:pt x="2277" y="6151"/>
                </a:cubicBezTo>
                <a:lnTo>
                  <a:pt x="2180" y="6141"/>
                </a:lnTo>
                <a:cubicBezTo>
                  <a:pt x="2120" y="6131"/>
                  <a:pt x="2060" y="6128"/>
                  <a:pt x="2003" y="6121"/>
                </a:cubicBezTo>
                <a:cubicBezTo>
                  <a:pt x="1943" y="6118"/>
                  <a:pt x="1893" y="6114"/>
                  <a:pt x="1839" y="6111"/>
                </a:cubicBezTo>
                <a:cubicBezTo>
                  <a:pt x="1809" y="6111"/>
                  <a:pt x="1779" y="6104"/>
                  <a:pt x="1752" y="6104"/>
                </a:cubicBezTo>
                <a:lnTo>
                  <a:pt x="1662" y="6104"/>
                </a:lnTo>
                <a:cubicBezTo>
                  <a:pt x="1639" y="6104"/>
                  <a:pt x="1612" y="6114"/>
                  <a:pt x="1589" y="6118"/>
                </a:cubicBezTo>
                <a:cubicBezTo>
                  <a:pt x="1562" y="6128"/>
                  <a:pt x="1538" y="6134"/>
                  <a:pt x="1518" y="6148"/>
                </a:cubicBezTo>
                <a:cubicBezTo>
                  <a:pt x="1545" y="6181"/>
                  <a:pt x="1589" y="6205"/>
                  <a:pt x="1635" y="6218"/>
                </a:cubicBezTo>
                <a:cubicBezTo>
                  <a:pt x="1645" y="6221"/>
                  <a:pt x="1662" y="6228"/>
                  <a:pt x="1679" y="6228"/>
                </a:cubicBezTo>
                <a:cubicBezTo>
                  <a:pt x="1702" y="6228"/>
                  <a:pt x="1722" y="6228"/>
                  <a:pt x="1742" y="6231"/>
                </a:cubicBezTo>
                <a:lnTo>
                  <a:pt x="1769" y="6231"/>
                </a:lnTo>
                <a:cubicBezTo>
                  <a:pt x="1803" y="6231"/>
                  <a:pt x="1836" y="6235"/>
                  <a:pt x="1873" y="6235"/>
                </a:cubicBezTo>
                <a:cubicBezTo>
                  <a:pt x="1930" y="6238"/>
                  <a:pt x="1993" y="6245"/>
                  <a:pt x="2053" y="6248"/>
                </a:cubicBezTo>
                <a:cubicBezTo>
                  <a:pt x="2110" y="6251"/>
                  <a:pt x="2170" y="6261"/>
                  <a:pt x="2227" y="6265"/>
                </a:cubicBezTo>
                <a:cubicBezTo>
                  <a:pt x="2261" y="6268"/>
                  <a:pt x="2294" y="6271"/>
                  <a:pt x="2327" y="6271"/>
                </a:cubicBezTo>
                <a:cubicBezTo>
                  <a:pt x="2408" y="6281"/>
                  <a:pt x="2491" y="6288"/>
                  <a:pt x="2572" y="6298"/>
                </a:cubicBezTo>
                <a:lnTo>
                  <a:pt x="2588" y="6302"/>
                </a:lnTo>
                <a:lnTo>
                  <a:pt x="2913" y="6338"/>
                </a:lnTo>
                <a:cubicBezTo>
                  <a:pt x="2943" y="6345"/>
                  <a:pt x="2976" y="6345"/>
                  <a:pt x="3006" y="6348"/>
                </a:cubicBezTo>
                <a:cubicBezTo>
                  <a:pt x="3030" y="6348"/>
                  <a:pt x="3050" y="6352"/>
                  <a:pt x="3076" y="6352"/>
                </a:cubicBezTo>
                <a:cubicBezTo>
                  <a:pt x="3110" y="6355"/>
                  <a:pt x="3140" y="6355"/>
                  <a:pt x="3167" y="6362"/>
                </a:cubicBezTo>
                <a:cubicBezTo>
                  <a:pt x="3197" y="6365"/>
                  <a:pt x="3224" y="6365"/>
                  <a:pt x="3250" y="6368"/>
                </a:cubicBezTo>
                <a:cubicBezTo>
                  <a:pt x="3290" y="6372"/>
                  <a:pt x="3327" y="6382"/>
                  <a:pt x="3367" y="6388"/>
                </a:cubicBezTo>
                <a:lnTo>
                  <a:pt x="3377" y="6388"/>
                </a:lnTo>
                <a:cubicBezTo>
                  <a:pt x="3391" y="6395"/>
                  <a:pt x="3407" y="6395"/>
                  <a:pt x="3417" y="6398"/>
                </a:cubicBezTo>
                <a:lnTo>
                  <a:pt x="3464" y="6412"/>
                </a:lnTo>
                <a:lnTo>
                  <a:pt x="3481" y="6415"/>
                </a:lnTo>
                <a:cubicBezTo>
                  <a:pt x="3528" y="6429"/>
                  <a:pt x="3575" y="6445"/>
                  <a:pt x="3625" y="6455"/>
                </a:cubicBezTo>
                <a:cubicBezTo>
                  <a:pt x="3665" y="6469"/>
                  <a:pt x="3702" y="6485"/>
                  <a:pt x="3742" y="6499"/>
                </a:cubicBezTo>
                <a:lnTo>
                  <a:pt x="3752" y="6502"/>
                </a:lnTo>
                <a:lnTo>
                  <a:pt x="3768" y="6512"/>
                </a:lnTo>
                <a:cubicBezTo>
                  <a:pt x="3809" y="6529"/>
                  <a:pt x="3845" y="6546"/>
                  <a:pt x="3879" y="6566"/>
                </a:cubicBezTo>
                <a:lnTo>
                  <a:pt x="3899" y="6579"/>
                </a:lnTo>
                <a:cubicBezTo>
                  <a:pt x="3916" y="6586"/>
                  <a:pt x="3929" y="6596"/>
                  <a:pt x="3942" y="6602"/>
                </a:cubicBezTo>
                <a:cubicBezTo>
                  <a:pt x="3959" y="6616"/>
                  <a:pt x="3979" y="6622"/>
                  <a:pt x="3996" y="6636"/>
                </a:cubicBezTo>
                <a:lnTo>
                  <a:pt x="4183" y="6763"/>
                </a:lnTo>
                <a:cubicBezTo>
                  <a:pt x="4213" y="6776"/>
                  <a:pt x="4240" y="6793"/>
                  <a:pt x="4257" y="6810"/>
                </a:cubicBezTo>
                <a:cubicBezTo>
                  <a:pt x="4213" y="6803"/>
                  <a:pt x="4173" y="6800"/>
                  <a:pt x="4116" y="6796"/>
                </a:cubicBezTo>
                <a:lnTo>
                  <a:pt x="4083" y="6793"/>
                </a:lnTo>
                <a:cubicBezTo>
                  <a:pt x="4046" y="6786"/>
                  <a:pt x="4009" y="6786"/>
                  <a:pt x="3972" y="6783"/>
                </a:cubicBezTo>
                <a:lnTo>
                  <a:pt x="3936" y="6783"/>
                </a:lnTo>
                <a:cubicBezTo>
                  <a:pt x="3899" y="6780"/>
                  <a:pt x="3859" y="6780"/>
                  <a:pt x="3815" y="6780"/>
                </a:cubicBezTo>
                <a:lnTo>
                  <a:pt x="3728" y="6780"/>
                </a:lnTo>
                <a:cubicBezTo>
                  <a:pt x="3708" y="6780"/>
                  <a:pt x="3682" y="6783"/>
                  <a:pt x="3658" y="6786"/>
                </a:cubicBezTo>
                <a:cubicBezTo>
                  <a:pt x="3608" y="6796"/>
                  <a:pt x="3555" y="6803"/>
                  <a:pt x="3498" y="6813"/>
                </a:cubicBezTo>
                <a:cubicBezTo>
                  <a:pt x="3458" y="6820"/>
                  <a:pt x="3411" y="6830"/>
                  <a:pt x="3361" y="6843"/>
                </a:cubicBezTo>
                <a:lnTo>
                  <a:pt x="3347" y="6846"/>
                </a:lnTo>
                <a:cubicBezTo>
                  <a:pt x="3300" y="6860"/>
                  <a:pt x="3257" y="6867"/>
                  <a:pt x="3210" y="6880"/>
                </a:cubicBezTo>
                <a:lnTo>
                  <a:pt x="3207" y="6880"/>
                </a:lnTo>
                <a:cubicBezTo>
                  <a:pt x="3150" y="6893"/>
                  <a:pt x="3096" y="6910"/>
                  <a:pt x="3043" y="6927"/>
                </a:cubicBezTo>
                <a:lnTo>
                  <a:pt x="2993" y="6937"/>
                </a:lnTo>
                <a:cubicBezTo>
                  <a:pt x="2909" y="6964"/>
                  <a:pt x="2816" y="6987"/>
                  <a:pt x="2699" y="7017"/>
                </a:cubicBezTo>
                <a:cubicBezTo>
                  <a:pt x="2632" y="7034"/>
                  <a:pt x="2572" y="7050"/>
                  <a:pt x="2505" y="7070"/>
                </a:cubicBezTo>
                <a:cubicBezTo>
                  <a:pt x="2471" y="7081"/>
                  <a:pt x="2431" y="7094"/>
                  <a:pt x="2398" y="7101"/>
                </a:cubicBezTo>
                <a:cubicBezTo>
                  <a:pt x="2361" y="7111"/>
                  <a:pt x="2324" y="7117"/>
                  <a:pt x="2287" y="7131"/>
                </a:cubicBezTo>
                <a:cubicBezTo>
                  <a:pt x="2264" y="7134"/>
                  <a:pt x="2247" y="7137"/>
                  <a:pt x="2227" y="7144"/>
                </a:cubicBezTo>
                <a:cubicBezTo>
                  <a:pt x="2210" y="7147"/>
                  <a:pt x="2194" y="7151"/>
                  <a:pt x="2174" y="7151"/>
                </a:cubicBezTo>
                <a:lnTo>
                  <a:pt x="2170" y="7151"/>
                </a:lnTo>
                <a:cubicBezTo>
                  <a:pt x="2157" y="7151"/>
                  <a:pt x="2147" y="7154"/>
                  <a:pt x="2137" y="7154"/>
                </a:cubicBezTo>
                <a:lnTo>
                  <a:pt x="2113" y="7161"/>
                </a:lnTo>
                <a:cubicBezTo>
                  <a:pt x="2103" y="7161"/>
                  <a:pt x="2090" y="7164"/>
                  <a:pt x="2073" y="7164"/>
                </a:cubicBezTo>
                <a:lnTo>
                  <a:pt x="2057" y="7164"/>
                </a:lnTo>
                <a:cubicBezTo>
                  <a:pt x="2020" y="7164"/>
                  <a:pt x="1980" y="7167"/>
                  <a:pt x="1940" y="7167"/>
                </a:cubicBezTo>
                <a:lnTo>
                  <a:pt x="1843" y="7167"/>
                </a:lnTo>
                <a:cubicBezTo>
                  <a:pt x="1789" y="7167"/>
                  <a:pt x="1736" y="7164"/>
                  <a:pt x="1672" y="7151"/>
                </a:cubicBezTo>
                <a:cubicBezTo>
                  <a:pt x="1605" y="7144"/>
                  <a:pt x="1538" y="7124"/>
                  <a:pt x="1475" y="7107"/>
                </a:cubicBezTo>
                <a:cubicBezTo>
                  <a:pt x="1395" y="7087"/>
                  <a:pt x="1318" y="7060"/>
                  <a:pt x="1241" y="7024"/>
                </a:cubicBezTo>
                <a:cubicBezTo>
                  <a:pt x="1174" y="6997"/>
                  <a:pt x="1110" y="6964"/>
                  <a:pt x="1050" y="6923"/>
                </a:cubicBezTo>
                <a:cubicBezTo>
                  <a:pt x="990" y="6887"/>
                  <a:pt x="933" y="6850"/>
                  <a:pt x="883" y="6806"/>
                </a:cubicBezTo>
                <a:cubicBezTo>
                  <a:pt x="826" y="6766"/>
                  <a:pt x="773" y="6716"/>
                  <a:pt x="723" y="6663"/>
                </a:cubicBezTo>
                <a:cubicBezTo>
                  <a:pt x="699" y="6633"/>
                  <a:pt x="672" y="6612"/>
                  <a:pt x="652" y="6582"/>
                </a:cubicBezTo>
                <a:cubicBezTo>
                  <a:pt x="642" y="6569"/>
                  <a:pt x="632" y="6556"/>
                  <a:pt x="622" y="6546"/>
                </a:cubicBezTo>
                <a:lnTo>
                  <a:pt x="599" y="6512"/>
                </a:lnTo>
                <a:lnTo>
                  <a:pt x="559" y="6465"/>
                </a:lnTo>
                <a:cubicBezTo>
                  <a:pt x="542" y="6445"/>
                  <a:pt x="525" y="6419"/>
                  <a:pt x="515" y="6398"/>
                </a:cubicBezTo>
                <a:lnTo>
                  <a:pt x="502" y="6382"/>
                </a:lnTo>
                <a:cubicBezTo>
                  <a:pt x="475" y="6348"/>
                  <a:pt x="452" y="6312"/>
                  <a:pt x="432" y="6271"/>
                </a:cubicBezTo>
                <a:lnTo>
                  <a:pt x="418" y="6255"/>
                </a:lnTo>
                <a:cubicBezTo>
                  <a:pt x="388" y="6215"/>
                  <a:pt x="358" y="6171"/>
                  <a:pt x="335" y="6131"/>
                </a:cubicBezTo>
                <a:lnTo>
                  <a:pt x="281" y="6054"/>
                </a:lnTo>
                <a:lnTo>
                  <a:pt x="248" y="6004"/>
                </a:lnTo>
                <a:lnTo>
                  <a:pt x="221" y="5967"/>
                </a:lnTo>
                <a:lnTo>
                  <a:pt x="214" y="5954"/>
                </a:lnTo>
                <a:cubicBezTo>
                  <a:pt x="198" y="5930"/>
                  <a:pt x="181" y="5900"/>
                  <a:pt x="158" y="5867"/>
                </a:cubicBezTo>
                <a:cubicBezTo>
                  <a:pt x="158" y="5864"/>
                  <a:pt x="154" y="5864"/>
                  <a:pt x="154" y="5860"/>
                </a:cubicBezTo>
                <a:cubicBezTo>
                  <a:pt x="148" y="5843"/>
                  <a:pt x="138" y="5830"/>
                  <a:pt x="134" y="5813"/>
                </a:cubicBezTo>
                <a:cubicBezTo>
                  <a:pt x="134" y="5810"/>
                  <a:pt x="131" y="5800"/>
                  <a:pt x="131" y="5797"/>
                </a:cubicBezTo>
                <a:lnTo>
                  <a:pt x="164" y="5797"/>
                </a:lnTo>
                <a:cubicBezTo>
                  <a:pt x="265" y="5793"/>
                  <a:pt x="358" y="5783"/>
                  <a:pt x="458" y="5777"/>
                </a:cubicBezTo>
                <a:cubicBezTo>
                  <a:pt x="502" y="5770"/>
                  <a:pt x="549" y="5770"/>
                  <a:pt x="589" y="5767"/>
                </a:cubicBezTo>
                <a:lnTo>
                  <a:pt x="753" y="5753"/>
                </a:lnTo>
                <a:cubicBezTo>
                  <a:pt x="836" y="5750"/>
                  <a:pt x="927" y="5747"/>
                  <a:pt x="1044" y="5747"/>
                </a:cubicBezTo>
                <a:lnTo>
                  <a:pt x="1057" y="5747"/>
                </a:lnTo>
                <a:cubicBezTo>
                  <a:pt x="1100" y="5747"/>
                  <a:pt x="1144" y="5747"/>
                  <a:pt x="1191" y="5743"/>
                </a:cubicBezTo>
                <a:cubicBezTo>
                  <a:pt x="1244" y="5736"/>
                  <a:pt x="1294" y="5733"/>
                  <a:pt x="1344" y="5726"/>
                </a:cubicBezTo>
                <a:cubicBezTo>
                  <a:pt x="1388" y="5720"/>
                  <a:pt x="1435" y="5710"/>
                  <a:pt x="1495" y="5696"/>
                </a:cubicBezTo>
                <a:cubicBezTo>
                  <a:pt x="1542" y="5683"/>
                  <a:pt x="1589" y="5670"/>
                  <a:pt x="1629" y="5660"/>
                </a:cubicBezTo>
                <a:lnTo>
                  <a:pt x="1689" y="5636"/>
                </a:lnTo>
                <a:cubicBezTo>
                  <a:pt x="1759" y="5613"/>
                  <a:pt x="1836" y="5593"/>
                  <a:pt x="1906" y="5569"/>
                </a:cubicBezTo>
                <a:cubicBezTo>
                  <a:pt x="1940" y="5563"/>
                  <a:pt x="1970" y="5559"/>
                  <a:pt x="1993" y="5553"/>
                </a:cubicBezTo>
                <a:cubicBezTo>
                  <a:pt x="2037" y="5549"/>
                  <a:pt x="2077" y="5549"/>
                  <a:pt x="2120" y="5549"/>
                </a:cubicBezTo>
                <a:close/>
                <a:moveTo>
                  <a:pt x="8797" y="3266"/>
                </a:moveTo>
                <a:lnTo>
                  <a:pt x="8797" y="3269"/>
                </a:lnTo>
                <a:lnTo>
                  <a:pt x="8797" y="3276"/>
                </a:lnTo>
                <a:lnTo>
                  <a:pt x="8787" y="3403"/>
                </a:lnTo>
                <a:lnTo>
                  <a:pt x="8787" y="3419"/>
                </a:lnTo>
                <a:cubicBezTo>
                  <a:pt x="8777" y="3470"/>
                  <a:pt x="8774" y="3520"/>
                  <a:pt x="8764" y="3573"/>
                </a:cubicBezTo>
                <a:lnTo>
                  <a:pt x="8764" y="3590"/>
                </a:lnTo>
                <a:cubicBezTo>
                  <a:pt x="8757" y="3654"/>
                  <a:pt x="8747" y="3717"/>
                  <a:pt x="8740" y="3774"/>
                </a:cubicBezTo>
                <a:cubicBezTo>
                  <a:pt x="8737" y="3811"/>
                  <a:pt x="8730" y="3851"/>
                  <a:pt x="8723" y="3888"/>
                </a:cubicBezTo>
                <a:lnTo>
                  <a:pt x="8723" y="3901"/>
                </a:lnTo>
                <a:lnTo>
                  <a:pt x="8720" y="3918"/>
                </a:lnTo>
                <a:lnTo>
                  <a:pt x="8707" y="4018"/>
                </a:lnTo>
                <a:lnTo>
                  <a:pt x="8707" y="4021"/>
                </a:lnTo>
                <a:lnTo>
                  <a:pt x="8697" y="4071"/>
                </a:lnTo>
                <a:cubicBezTo>
                  <a:pt x="8693" y="4095"/>
                  <a:pt x="8690" y="4122"/>
                  <a:pt x="8687" y="4152"/>
                </a:cubicBezTo>
                <a:lnTo>
                  <a:pt x="8687" y="4158"/>
                </a:lnTo>
                <a:cubicBezTo>
                  <a:pt x="8680" y="4175"/>
                  <a:pt x="8680" y="4192"/>
                  <a:pt x="8677" y="4209"/>
                </a:cubicBezTo>
                <a:cubicBezTo>
                  <a:pt x="8673" y="4235"/>
                  <a:pt x="8670" y="4259"/>
                  <a:pt x="8663" y="4289"/>
                </a:cubicBezTo>
                <a:lnTo>
                  <a:pt x="8663" y="4292"/>
                </a:lnTo>
                <a:cubicBezTo>
                  <a:pt x="8657" y="4346"/>
                  <a:pt x="8647" y="4402"/>
                  <a:pt x="8640" y="4453"/>
                </a:cubicBezTo>
                <a:cubicBezTo>
                  <a:pt x="8623" y="4553"/>
                  <a:pt x="8603" y="4653"/>
                  <a:pt x="8576" y="4770"/>
                </a:cubicBezTo>
                <a:cubicBezTo>
                  <a:pt x="8570" y="4804"/>
                  <a:pt x="8563" y="4837"/>
                  <a:pt x="8556" y="4871"/>
                </a:cubicBezTo>
                <a:lnTo>
                  <a:pt x="8543" y="4921"/>
                </a:lnTo>
                <a:cubicBezTo>
                  <a:pt x="8536" y="4947"/>
                  <a:pt x="8530" y="4978"/>
                  <a:pt x="8523" y="5008"/>
                </a:cubicBezTo>
                <a:cubicBezTo>
                  <a:pt x="8520" y="5024"/>
                  <a:pt x="8513" y="5041"/>
                  <a:pt x="8509" y="5054"/>
                </a:cubicBezTo>
                <a:cubicBezTo>
                  <a:pt x="8503" y="5078"/>
                  <a:pt x="8493" y="5105"/>
                  <a:pt x="8489" y="5128"/>
                </a:cubicBezTo>
                <a:lnTo>
                  <a:pt x="8479" y="5155"/>
                </a:lnTo>
                <a:cubicBezTo>
                  <a:pt x="8473" y="5175"/>
                  <a:pt x="8463" y="5198"/>
                  <a:pt x="8456" y="5222"/>
                </a:cubicBezTo>
                <a:lnTo>
                  <a:pt x="8453" y="5232"/>
                </a:lnTo>
                <a:lnTo>
                  <a:pt x="8446" y="5248"/>
                </a:lnTo>
                <a:cubicBezTo>
                  <a:pt x="8439" y="5272"/>
                  <a:pt x="8429" y="5292"/>
                  <a:pt x="8423" y="5315"/>
                </a:cubicBezTo>
                <a:lnTo>
                  <a:pt x="8406" y="5355"/>
                </a:lnTo>
                <a:cubicBezTo>
                  <a:pt x="8396" y="5372"/>
                  <a:pt x="8389" y="5392"/>
                  <a:pt x="8379" y="5409"/>
                </a:cubicBezTo>
                <a:lnTo>
                  <a:pt x="8369" y="5439"/>
                </a:lnTo>
                <a:lnTo>
                  <a:pt x="8356" y="5466"/>
                </a:lnTo>
                <a:lnTo>
                  <a:pt x="8346" y="5482"/>
                </a:lnTo>
                <a:cubicBezTo>
                  <a:pt x="8342" y="5496"/>
                  <a:pt x="8336" y="5509"/>
                  <a:pt x="8329" y="5516"/>
                </a:cubicBezTo>
                <a:lnTo>
                  <a:pt x="8309" y="5559"/>
                </a:lnTo>
                <a:cubicBezTo>
                  <a:pt x="8296" y="5589"/>
                  <a:pt x="8279" y="5616"/>
                  <a:pt x="8269" y="5646"/>
                </a:cubicBezTo>
                <a:cubicBezTo>
                  <a:pt x="8242" y="5696"/>
                  <a:pt x="8219" y="5743"/>
                  <a:pt x="8192" y="5793"/>
                </a:cubicBezTo>
                <a:cubicBezTo>
                  <a:pt x="8168" y="5843"/>
                  <a:pt x="8138" y="5890"/>
                  <a:pt x="8112" y="5940"/>
                </a:cubicBezTo>
                <a:cubicBezTo>
                  <a:pt x="8092" y="5974"/>
                  <a:pt x="8075" y="6007"/>
                  <a:pt x="8055" y="6044"/>
                </a:cubicBezTo>
                <a:lnTo>
                  <a:pt x="8045" y="6061"/>
                </a:lnTo>
                <a:lnTo>
                  <a:pt x="8025" y="6098"/>
                </a:lnTo>
                <a:lnTo>
                  <a:pt x="8005" y="6134"/>
                </a:lnTo>
                <a:cubicBezTo>
                  <a:pt x="7995" y="6151"/>
                  <a:pt x="7985" y="6164"/>
                  <a:pt x="7975" y="6181"/>
                </a:cubicBezTo>
                <a:lnTo>
                  <a:pt x="7971" y="6191"/>
                </a:lnTo>
                <a:lnTo>
                  <a:pt x="7961" y="6201"/>
                </a:lnTo>
                <a:cubicBezTo>
                  <a:pt x="7954" y="6215"/>
                  <a:pt x="7944" y="6228"/>
                  <a:pt x="7934" y="6241"/>
                </a:cubicBezTo>
                <a:lnTo>
                  <a:pt x="7918" y="6261"/>
                </a:lnTo>
                <a:cubicBezTo>
                  <a:pt x="7904" y="6275"/>
                  <a:pt x="7894" y="6291"/>
                  <a:pt x="7884" y="6302"/>
                </a:cubicBezTo>
                <a:cubicBezTo>
                  <a:pt x="7871" y="6318"/>
                  <a:pt x="7858" y="6332"/>
                  <a:pt x="7841" y="6348"/>
                </a:cubicBezTo>
                <a:lnTo>
                  <a:pt x="7827" y="6365"/>
                </a:lnTo>
                <a:cubicBezTo>
                  <a:pt x="7817" y="6382"/>
                  <a:pt x="7804" y="6395"/>
                  <a:pt x="7787" y="6412"/>
                </a:cubicBezTo>
                <a:lnTo>
                  <a:pt x="7784" y="6415"/>
                </a:lnTo>
                <a:lnTo>
                  <a:pt x="7774" y="6425"/>
                </a:lnTo>
                <a:cubicBezTo>
                  <a:pt x="7761" y="6435"/>
                  <a:pt x="7751" y="6449"/>
                  <a:pt x="7737" y="6465"/>
                </a:cubicBezTo>
                <a:lnTo>
                  <a:pt x="7677" y="6519"/>
                </a:lnTo>
                <a:cubicBezTo>
                  <a:pt x="7667" y="6532"/>
                  <a:pt x="7654" y="6542"/>
                  <a:pt x="7640" y="6552"/>
                </a:cubicBezTo>
                <a:cubicBezTo>
                  <a:pt x="7634" y="6562"/>
                  <a:pt x="7623" y="6566"/>
                  <a:pt x="7620" y="6576"/>
                </a:cubicBezTo>
                <a:cubicBezTo>
                  <a:pt x="7607" y="6586"/>
                  <a:pt x="7590" y="6599"/>
                  <a:pt x="7577" y="6609"/>
                </a:cubicBezTo>
                <a:lnTo>
                  <a:pt x="7570" y="6616"/>
                </a:lnTo>
                <a:cubicBezTo>
                  <a:pt x="7540" y="6643"/>
                  <a:pt x="7506" y="6666"/>
                  <a:pt x="7476" y="6693"/>
                </a:cubicBezTo>
                <a:lnTo>
                  <a:pt x="7450" y="6716"/>
                </a:lnTo>
                <a:lnTo>
                  <a:pt x="7426" y="6733"/>
                </a:lnTo>
                <a:cubicBezTo>
                  <a:pt x="7356" y="6786"/>
                  <a:pt x="7286" y="6843"/>
                  <a:pt x="7219" y="6900"/>
                </a:cubicBezTo>
                <a:cubicBezTo>
                  <a:pt x="7175" y="6933"/>
                  <a:pt x="7135" y="6970"/>
                  <a:pt x="7099" y="7010"/>
                </a:cubicBezTo>
                <a:cubicBezTo>
                  <a:pt x="7058" y="7044"/>
                  <a:pt x="7022" y="7077"/>
                  <a:pt x="6988" y="7114"/>
                </a:cubicBezTo>
                <a:lnTo>
                  <a:pt x="6985" y="7117"/>
                </a:lnTo>
                <a:cubicBezTo>
                  <a:pt x="6951" y="7147"/>
                  <a:pt x="6921" y="7184"/>
                  <a:pt x="6885" y="7221"/>
                </a:cubicBezTo>
                <a:cubicBezTo>
                  <a:pt x="6858" y="7248"/>
                  <a:pt x="6838" y="7278"/>
                  <a:pt x="6814" y="7301"/>
                </a:cubicBezTo>
                <a:cubicBezTo>
                  <a:pt x="6821" y="7281"/>
                  <a:pt x="6824" y="7261"/>
                  <a:pt x="6834" y="7238"/>
                </a:cubicBezTo>
                <a:cubicBezTo>
                  <a:pt x="6871" y="7117"/>
                  <a:pt x="6908" y="6994"/>
                  <a:pt x="6941" y="6870"/>
                </a:cubicBezTo>
                <a:lnTo>
                  <a:pt x="7005" y="6659"/>
                </a:lnTo>
                <a:cubicBezTo>
                  <a:pt x="7022" y="6599"/>
                  <a:pt x="7042" y="6536"/>
                  <a:pt x="7058" y="6479"/>
                </a:cubicBezTo>
                <a:cubicBezTo>
                  <a:pt x="7082" y="6412"/>
                  <a:pt x="7102" y="6345"/>
                  <a:pt x="7122" y="6275"/>
                </a:cubicBezTo>
                <a:cubicBezTo>
                  <a:pt x="7152" y="6178"/>
                  <a:pt x="7182" y="6074"/>
                  <a:pt x="7216" y="5950"/>
                </a:cubicBezTo>
                <a:lnTo>
                  <a:pt x="7252" y="5827"/>
                </a:lnTo>
                <a:cubicBezTo>
                  <a:pt x="7256" y="5813"/>
                  <a:pt x="7256" y="5800"/>
                  <a:pt x="7256" y="5790"/>
                </a:cubicBezTo>
                <a:cubicBezTo>
                  <a:pt x="7256" y="5777"/>
                  <a:pt x="7252" y="5763"/>
                  <a:pt x="7242" y="5757"/>
                </a:cubicBezTo>
                <a:cubicBezTo>
                  <a:pt x="7232" y="5733"/>
                  <a:pt x="7209" y="5723"/>
                  <a:pt x="7189" y="5716"/>
                </a:cubicBezTo>
                <a:lnTo>
                  <a:pt x="7172" y="5716"/>
                </a:lnTo>
                <a:cubicBezTo>
                  <a:pt x="7152" y="5716"/>
                  <a:pt x="7135" y="5726"/>
                  <a:pt x="7122" y="5740"/>
                </a:cubicBezTo>
                <a:cubicBezTo>
                  <a:pt x="7105" y="5750"/>
                  <a:pt x="7099" y="5767"/>
                  <a:pt x="7092" y="5790"/>
                </a:cubicBezTo>
                <a:cubicBezTo>
                  <a:pt x="7072" y="5864"/>
                  <a:pt x="7055" y="5940"/>
                  <a:pt x="7035" y="6014"/>
                </a:cubicBezTo>
                <a:lnTo>
                  <a:pt x="6992" y="6151"/>
                </a:lnTo>
                <a:lnTo>
                  <a:pt x="6985" y="6184"/>
                </a:lnTo>
                <a:lnTo>
                  <a:pt x="6958" y="6268"/>
                </a:lnTo>
                <a:cubicBezTo>
                  <a:pt x="6941" y="6328"/>
                  <a:pt x="6921" y="6385"/>
                  <a:pt x="6905" y="6445"/>
                </a:cubicBezTo>
                <a:lnTo>
                  <a:pt x="6891" y="6482"/>
                </a:lnTo>
                <a:cubicBezTo>
                  <a:pt x="6871" y="6546"/>
                  <a:pt x="6851" y="6609"/>
                  <a:pt x="6831" y="6666"/>
                </a:cubicBezTo>
                <a:cubicBezTo>
                  <a:pt x="6808" y="6733"/>
                  <a:pt x="6788" y="6796"/>
                  <a:pt x="6768" y="6863"/>
                </a:cubicBezTo>
                <a:cubicBezTo>
                  <a:pt x="6717" y="7017"/>
                  <a:pt x="6667" y="7177"/>
                  <a:pt x="6617" y="7331"/>
                </a:cubicBezTo>
                <a:lnTo>
                  <a:pt x="6554" y="7519"/>
                </a:lnTo>
                <a:cubicBezTo>
                  <a:pt x="6554" y="7512"/>
                  <a:pt x="6550" y="7502"/>
                  <a:pt x="6550" y="7495"/>
                </a:cubicBezTo>
                <a:cubicBezTo>
                  <a:pt x="6547" y="7472"/>
                  <a:pt x="6540" y="7448"/>
                  <a:pt x="6534" y="7428"/>
                </a:cubicBezTo>
                <a:lnTo>
                  <a:pt x="6530" y="7405"/>
                </a:lnTo>
                <a:cubicBezTo>
                  <a:pt x="6490" y="7338"/>
                  <a:pt x="6483" y="7311"/>
                  <a:pt x="6473" y="7284"/>
                </a:cubicBezTo>
                <a:cubicBezTo>
                  <a:pt x="6467" y="7248"/>
                  <a:pt x="6457" y="7214"/>
                  <a:pt x="6450" y="7184"/>
                </a:cubicBezTo>
                <a:cubicBezTo>
                  <a:pt x="6447" y="7164"/>
                  <a:pt x="6440" y="7147"/>
                  <a:pt x="6437" y="7124"/>
                </a:cubicBezTo>
                <a:cubicBezTo>
                  <a:pt x="6433" y="7117"/>
                  <a:pt x="6433" y="7104"/>
                  <a:pt x="6430" y="7097"/>
                </a:cubicBezTo>
                <a:cubicBezTo>
                  <a:pt x="6416" y="7037"/>
                  <a:pt x="6406" y="6980"/>
                  <a:pt x="6400" y="6927"/>
                </a:cubicBezTo>
                <a:lnTo>
                  <a:pt x="6400" y="6920"/>
                </a:lnTo>
                <a:cubicBezTo>
                  <a:pt x="6396" y="6877"/>
                  <a:pt x="6390" y="6826"/>
                  <a:pt x="6386" y="6776"/>
                </a:cubicBezTo>
                <a:cubicBezTo>
                  <a:pt x="6386" y="6716"/>
                  <a:pt x="6383" y="6663"/>
                  <a:pt x="6383" y="6609"/>
                </a:cubicBezTo>
                <a:cubicBezTo>
                  <a:pt x="6383" y="6549"/>
                  <a:pt x="6386" y="6482"/>
                  <a:pt x="6390" y="6419"/>
                </a:cubicBezTo>
                <a:cubicBezTo>
                  <a:pt x="6396" y="6348"/>
                  <a:pt x="6403" y="6291"/>
                  <a:pt x="6413" y="6228"/>
                </a:cubicBezTo>
                <a:lnTo>
                  <a:pt x="6413" y="6218"/>
                </a:lnTo>
                <a:cubicBezTo>
                  <a:pt x="6416" y="6195"/>
                  <a:pt x="6420" y="6168"/>
                  <a:pt x="6423" y="6148"/>
                </a:cubicBezTo>
                <a:cubicBezTo>
                  <a:pt x="6433" y="6098"/>
                  <a:pt x="6447" y="6044"/>
                  <a:pt x="6453" y="5994"/>
                </a:cubicBezTo>
                <a:cubicBezTo>
                  <a:pt x="6467" y="5944"/>
                  <a:pt x="6473" y="5894"/>
                  <a:pt x="6487" y="5847"/>
                </a:cubicBezTo>
                <a:lnTo>
                  <a:pt x="6490" y="5827"/>
                </a:lnTo>
                <a:cubicBezTo>
                  <a:pt x="6507" y="5743"/>
                  <a:pt x="6530" y="5650"/>
                  <a:pt x="6554" y="5566"/>
                </a:cubicBezTo>
                <a:lnTo>
                  <a:pt x="6554" y="5559"/>
                </a:lnTo>
                <a:lnTo>
                  <a:pt x="6580" y="5482"/>
                </a:lnTo>
                <a:cubicBezTo>
                  <a:pt x="6587" y="5456"/>
                  <a:pt x="6600" y="5426"/>
                  <a:pt x="6614" y="5395"/>
                </a:cubicBezTo>
                <a:cubicBezTo>
                  <a:pt x="6630" y="5355"/>
                  <a:pt x="6647" y="5322"/>
                  <a:pt x="6664" y="5292"/>
                </a:cubicBezTo>
                <a:cubicBezTo>
                  <a:pt x="6681" y="5258"/>
                  <a:pt x="6697" y="5225"/>
                  <a:pt x="6717" y="5191"/>
                </a:cubicBezTo>
                <a:cubicBezTo>
                  <a:pt x="6764" y="5111"/>
                  <a:pt x="6804" y="5038"/>
                  <a:pt x="6841" y="4978"/>
                </a:cubicBezTo>
                <a:cubicBezTo>
                  <a:pt x="6848" y="4971"/>
                  <a:pt x="6854" y="4957"/>
                  <a:pt x="6858" y="4947"/>
                </a:cubicBezTo>
                <a:cubicBezTo>
                  <a:pt x="6888" y="4897"/>
                  <a:pt x="6921" y="4847"/>
                  <a:pt x="6955" y="4804"/>
                </a:cubicBezTo>
                <a:cubicBezTo>
                  <a:pt x="6975" y="4774"/>
                  <a:pt x="6998" y="4740"/>
                  <a:pt x="7018" y="4710"/>
                </a:cubicBezTo>
                <a:cubicBezTo>
                  <a:pt x="7038" y="4680"/>
                  <a:pt x="7065" y="4653"/>
                  <a:pt x="7085" y="4620"/>
                </a:cubicBezTo>
                <a:cubicBezTo>
                  <a:pt x="7102" y="4596"/>
                  <a:pt x="7119" y="4576"/>
                  <a:pt x="7135" y="4560"/>
                </a:cubicBezTo>
                <a:cubicBezTo>
                  <a:pt x="7149" y="4543"/>
                  <a:pt x="7165" y="4526"/>
                  <a:pt x="7182" y="4513"/>
                </a:cubicBezTo>
                <a:lnTo>
                  <a:pt x="7185" y="4509"/>
                </a:lnTo>
                <a:lnTo>
                  <a:pt x="7199" y="4503"/>
                </a:lnTo>
                <a:cubicBezTo>
                  <a:pt x="7206" y="4493"/>
                  <a:pt x="7216" y="4489"/>
                  <a:pt x="7222" y="4479"/>
                </a:cubicBezTo>
                <a:cubicBezTo>
                  <a:pt x="7236" y="4473"/>
                  <a:pt x="7249" y="4459"/>
                  <a:pt x="7259" y="4453"/>
                </a:cubicBezTo>
                <a:lnTo>
                  <a:pt x="7266" y="4446"/>
                </a:lnTo>
                <a:cubicBezTo>
                  <a:pt x="7276" y="4439"/>
                  <a:pt x="7289" y="4426"/>
                  <a:pt x="7303" y="4419"/>
                </a:cubicBezTo>
                <a:lnTo>
                  <a:pt x="7326" y="4396"/>
                </a:lnTo>
                <a:cubicBezTo>
                  <a:pt x="7343" y="4389"/>
                  <a:pt x="7356" y="4376"/>
                  <a:pt x="7373" y="4362"/>
                </a:cubicBezTo>
                <a:lnTo>
                  <a:pt x="7383" y="4356"/>
                </a:lnTo>
                <a:lnTo>
                  <a:pt x="7389" y="4346"/>
                </a:lnTo>
                <a:cubicBezTo>
                  <a:pt x="7430" y="4319"/>
                  <a:pt x="7476" y="4285"/>
                  <a:pt x="7520" y="4255"/>
                </a:cubicBezTo>
                <a:cubicBezTo>
                  <a:pt x="7560" y="4225"/>
                  <a:pt x="7597" y="4195"/>
                  <a:pt x="7637" y="4168"/>
                </a:cubicBezTo>
                <a:lnTo>
                  <a:pt x="7644" y="4162"/>
                </a:lnTo>
                <a:cubicBezTo>
                  <a:pt x="7664" y="4145"/>
                  <a:pt x="7687" y="4128"/>
                  <a:pt x="7710" y="4112"/>
                </a:cubicBezTo>
                <a:cubicBezTo>
                  <a:pt x="7754" y="4078"/>
                  <a:pt x="7794" y="4045"/>
                  <a:pt x="7837" y="4018"/>
                </a:cubicBezTo>
                <a:cubicBezTo>
                  <a:pt x="7858" y="4001"/>
                  <a:pt x="7878" y="3985"/>
                  <a:pt x="7894" y="3971"/>
                </a:cubicBezTo>
                <a:cubicBezTo>
                  <a:pt x="7975" y="3908"/>
                  <a:pt x="8058" y="3837"/>
                  <a:pt x="8138" y="3774"/>
                </a:cubicBezTo>
                <a:cubicBezTo>
                  <a:pt x="8212" y="3710"/>
                  <a:pt x="8289" y="3650"/>
                  <a:pt x="8366" y="3587"/>
                </a:cubicBezTo>
                <a:cubicBezTo>
                  <a:pt x="8402" y="3557"/>
                  <a:pt x="8439" y="3533"/>
                  <a:pt x="8473" y="3503"/>
                </a:cubicBezTo>
                <a:lnTo>
                  <a:pt x="8489" y="3490"/>
                </a:lnTo>
                <a:lnTo>
                  <a:pt x="8486" y="3503"/>
                </a:lnTo>
                <a:lnTo>
                  <a:pt x="8479" y="3516"/>
                </a:lnTo>
                <a:cubicBezTo>
                  <a:pt x="8446" y="3573"/>
                  <a:pt x="8413" y="3633"/>
                  <a:pt x="8379" y="3687"/>
                </a:cubicBezTo>
                <a:cubicBezTo>
                  <a:pt x="8359" y="3720"/>
                  <a:pt x="8336" y="3757"/>
                  <a:pt x="8309" y="3794"/>
                </a:cubicBezTo>
                <a:cubicBezTo>
                  <a:pt x="8259" y="3867"/>
                  <a:pt x="8209" y="3941"/>
                  <a:pt x="8162" y="4008"/>
                </a:cubicBezTo>
                <a:cubicBezTo>
                  <a:pt x="8061" y="4158"/>
                  <a:pt x="7958" y="4309"/>
                  <a:pt x="7844" y="4456"/>
                </a:cubicBezTo>
                <a:cubicBezTo>
                  <a:pt x="7807" y="4503"/>
                  <a:pt x="7767" y="4553"/>
                  <a:pt x="7720" y="4596"/>
                </a:cubicBezTo>
                <a:cubicBezTo>
                  <a:pt x="7704" y="4620"/>
                  <a:pt x="7684" y="4636"/>
                  <a:pt x="7667" y="4657"/>
                </a:cubicBezTo>
                <a:lnTo>
                  <a:pt x="7657" y="4663"/>
                </a:lnTo>
                <a:lnTo>
                  <a:pt x="7640" y="4680"/>
                </a:lnTo>
                <a:cubicBezTo>
                  <a:pt x="7623" y="4697"/>
                  <a:pt x="7607" y="4713"/>
                  <a:pt x="7590" y="4737"/>
                </a:cubicBezTo>
                <a:lnTo>
                  <a:pt x="7583" y="4747"/>
                </a:lnTo>
                <a:cubicBezTo>
                  <a:pt x="7573" y="4757"/>
                  <a:pt x="7567" y="4770"/>
                  <a:pt x="7557" y="4780"/>
                </a:cubicBezTo>
                <a:cubicBezTo>
                  <a:pt x="7550" y="4794"/>
                  <a:pt x="7537" y="4810"/>
                  <a:pt x="7527" y="4824"/>
                </a:cubicBezTo>
                <a:cubicBezTo>
                  <a:pt x="7506" y="4857"/>
                  <a:pt x="7490" y="4881"/>
                  <a:pt x="7473" y="4907"/>
                </a:cubicBezTo>
                <a:cubicBezTo>
                  <a:pt x="7440" y="4961"/>
                  <a:pt x="7409" y="5024"/>
                  <a:pt x="7376" y="5095"/>
                </a:cubicBezTo>
                <a:lnTo>
                  <a:pt x="7359" y="5128"/>
                </a:lnTo>
                <a:cubicBezTo>
                  <a:pt x="7349" y="5155"/>
                  <a:pt x="7336" y="5178"/>
                  <a:pt x="7326" y="5208"/>
                </a:cubicBezTo>
                <a:cubicBezTo>
                  <a:pt x="7316" y="5232"/>
                  <a:pt x="7306" y="5262"/>
                  <a:pt x="7299" y="5288"/>
                </a:cubicBezTo>
                <a:cubicBezTo>
                  <a:pt x="7289" y="5315"/>
                  <a:pt x="7276" y="5349"/>
                  <a:pt x="7269" y="5379"/>
                </a:cubicBezTo>
                <a:lnTo>
                  <a:pt x="7266" y="5395"/>
                </a:lnTo>
                <a:cubicBezTo>
                  <a:pt x="7259" y="5409"/>
                  <a:pt x="7256" y="5416"/>
                  <a:pt x="7256" y="5429"/>
                </a:cubicBezTo>
                <a:lnTo>
                  <a:pt x="7256" y="5432"/>
                </a:lnTo>
                <a:cubicBezTo>
                  <a:pt x="7252" y="5442"/>
                  <a:pt x="7252" y="5446"/>
                  <a:pt x="7252" y="5456"/>
                </a:cubicBezTo>
                <a:cubicBezTo>
                  <a:pt x="7252" y="5462"/>
                  <a:pt x="7252" y="5466"/>
                  <a:pt x="7256" y="5476"/>
                </a:cubicBezTo>
                <a:cubicBezTo>
                  <a:pt x="7259" y="5479"/>
                  <a:pt x="7266" y="5482"/>
                  <a:pt x="7272" y="5482"/>
                </a:cubicBezTo>
                <a:lnTo>
                  <a:pt x="7282" y="5482"/>
                </a:lnTo>
                <a:cubicBezTo>
                  <a:pt x="7299" y="5476"/>
                  <a:pt x="7303" y="5462"/>
                  <a:pt x="7306" y="5446"/>
                </a:cubicBezTo>
                <a:cubicBezTo>
                  <a:pt x="7306" y="5442"/>
                  <a:pt x="7306" y="5442"/>
                  <a:pt x="7309" y="5439"/>
                </a:cubicBezTo>
                <a:lnTo>
                  <a:pt x="7323" y="5399"/>
                </a:lnTo>
                <a:lnTo>
                  <a:pt x="7333" y="5382"/>
                </a:lnTo>
                <a:cubicBezTo>
                  <a:pt x="7343" y="5349"/>
                  <a:pt x="7353" y="5322"/>
                  <a:pt x="7366" y="5288"/>
                </a:cubicBezTo>
                <a:cubicBezTo>
                  <a:pt x="7376" y="5255"/>
                  <a:pt x="7393" y="5215"/>
                  <a:pt x="7416" y="5181"/>
                </a:cubicBezTo>
                <a:cubicBezTo>
                  <a:pt x="7433" y="5148"/>
                  <a:pt x="7453" y="5115"/>
                  <a:pt x="7473" y="5078"/>
                </a:cubicBezTo>
                <a:cubicBezTo>
                  <a:pt x="7493" y="5044"/>
                  <a:pt x="7510" y="5014"/>
                  <a:pt x="7533" y="4988"/>
                </a:cubicBezTo>
                <a:cubicBezTo>
                  <a:pt x="7550" y="4961"/>
                  <a:pt x="7570" y="4937"/>
                  <a:pt x="7587" y="4911"/>
                </a:cubicBezTo>
                <a:lnTo>
                  <a:pt x="7593" y="4904"/>
                </a:lnTo>
                <a:lnTo>
                  <a:pt x="7603" y="4894"/>
                </a:lnTo>
                <a:cubicBezTo>
                  <a:pt x="7617" y="4881"/>
                  <a:pt x="7623" y="4871"/>
                  <a:pt x="7637" y="4857"/>
                </a:cubicBezTo>
                <a:cubicBezTo>
                  <a:pt x="7650" y="4844"/>
                  <a:pt x="7657" y="4830"/>
                  <a:pt x="7670" y="4824"/>
                </a:cubicBezTo>
                <a:lnTo>
                  <a:pt x="7674" y="4820"/>
                </a:lnTo>
                <a:cubicBezTo>
                  <a:pt x="7700" y="4794"/>
                  <a:pt x="7727" y="4774"/>
                  <a:pt x="7754" y="4747"/>
                </a:cubicBezTo>
                <a:lnTo>
                  <a:pt x="7841" y="4673"/>
                </a:lnTo>
                <a:cubicBezTo>
                  <a:pt x="7901" y="4620"/>
                  <a:pt x="7954" y="4563"/>
                  <a:pt x="8001" y="4513"/>
                </a:cubicBezTo>
                <a:cubicBezTo>
                  <a:pt x="8045" y="4463"/>
                  <a:pt x="8092" y="4409"/>
                  <a:pt x="8142" y="4356"/>
                </a:cubicBezTo>
                <a:cubicBezTo>
                  <a:pt x="8155" y="4339"/>
                  <a:pt x="8172" y="4322"/>
                  <a:pt x="8185" y="4305"/>
                </a:cubicBezTo>
                <a:cubicBezTo>
                  <a:pt x="8212" y="4272"/>
                  <a:pt x="8242" y="4239"/>
                  <a:pt x="8269" y="4205"/>
                </a:cubicBezTo>
                <a:cubicBezTo>
                  <a:pt x="8306" y="4158"/>
                  <a:pt x="8346" y="4108"/>
                  <a:pt x="8396" y="4041"/>
                </a:cubicBezTo>
                <a:cubicBezTo>
                  <a:pt x="8406" y="4028"/>
                  <a:pt x="8413" y="4021"/>
                  <a:pt x="8423" y="4008"/>
                </a:cubicBezTo>
                <a:cubicBezTo>
                  <a:pt x="8456" y="3968"/>
                  <a:pt x="8489" y="3924"/>
                  <a:pt x="8520" y="3878"/>
                </a:cubicBezTo>
                <a:cubicBezTo>
                  <a:pt x="8553" y="3827"/>
                  <a:pt x="8586" y="3767"/>
                  <a:pt x="8623" y="3690"/>
                </a:cubicBezTo>
                <a:cubicBezTo>
                  <a:pt x="8657" y="3620"/>
                  <a:pt x="8687" y="3557"/>
                  <a:pt x="8710" y="3500"/>
                </a:cubicBezTo>
                <a:lnTo>
                  <a:pt x="8713" y="3490"/>
                </a:lnTo>
                <a:cubicBezTo>
                  <a:pt x="8727" y="3460"/>
                  <a:pt x="8740" y="3433"/>
                  <a:pt x="8747" y="3403"/>
                </a:cubicBezTo>
                <a:cubicBezTo>
                  <a:pt x="8754" y="3393"/>
                  <a:pt x="8754" y="3383"/>
                  <a:pt x="8757" y="3373"/>
                </a:cubicBezTo>
                <a:lnTo>
                  <a:pt x="8757" y="3369"/>
                </a:lnTo>
                <a:cubicBezTo>
                  <a:pt x="8760" y="3356"/>
                  <a:pt x="8760" y="3349"/>
                  <a:pt x="8760" y="3339"/>
                </a:cubicBezTo>
                <a:cubicBezTo>
                  <a:pt x="8760" y="3323"/>
                  <a:pt x="8760" y="3309"/>
                  <a:pt x="8757" y="3299"/>
                </a:cubicBezTo>
                <a:cubicBezTo>
                  <a:pt x="8770" y="3286"/>
                  <a:pt x="8787" y="3272"/>
                  <a:pt x="8797" y="3266"/>
                </a:cubicBezTo>
                <a:close/>
                <a:moveTo>
                  <a:pt x="7911" y="7791"/>
                </a:moveTo>
                <a:cubicBezTo>
                  <a:pt x="7911" y="7792"/>
                  <a:pt x="7911" y="7792"/>
                  <a:pt x="7911" y="7793"/>
                </a:cubicBezTo>
                <a:cubicBezTo>
                  <a:pt x="7911" y="7792"/>
                  <a:pt x="7911" y="7792"/>
                  <a:pt x="7911" y="7791"/>
                </a:cubicBezTo>
                <a:close/>
                <a:moveTo>
                  <a:pt x="8396" y="5887"/>
                </a:moveTo>
                <a:cubicBezTo>
                  <a:pt x="8396" y="5887"/>
                  <a:pt x="8396" y="5894"/>
                  <a:pt x="8402" y="5894"/>
                </a:cubicBezTo>
                <a:lnTo>
                  <a:pt x="8406" y="5897"/>
                </a:lnTo>
                <a:cubicBezTo>
                  <a:pt x="8429" y="5934"/>
                  <a:pt x="8456" y="5977"/>
                  <a:pt x="8479" y="6014"/>
                </a:cubicBezTo>
                <a:cubicBezTo>
                  <a:pt x="8503" y="6051"/>
                  <a:pt x="8526" y="6094"/>
                  <a:pt x="8543" y="6128"/>
                </a:cubicBezTo>
                <a:cubicBezTo>
                  <a:pt x="8576" y="6188"/>
                  <a:pt x="8606" y="6245"/>
                  <a:pt x="8630" y="6295"/>
                </a:cubicBezTo>
                <a:cubicBezTo>
                  <a:pt x="8657" y="6345"/>
                  <a:pt x="8680" y="6388"/>
                  <a:pt x="8700" y="6435"/>
                </a:cubicBezTo>
                <a:cubicBezTo>
                  <a:pt x="8744" y="6522"/>
                  <a:pt x="8784" y="6616"/>
                  <a:pt x="8827" y="6703"/>
                </a:cubicBezTo>
                <a:lnTo>
                  <a:pt x="8847" y="6746"/>
                </a:lnTo>
                <a:cubicBezTo>
                  <a:pt x="8881" y="6816"/>
                  <a:pt x="8914" y="6890"/>
                  <a:pt x="8951" y="6970"/>
                </a:cubicBezTo>
                <a:cubicBezTo>
                  <a:pt x="8991" y="7047"/>
                  <a:pt x="9028" y="7124"/>
                  <a:pt x="9071" y="7204"/>
                </a:cubicBezTo>
                <a:cubicBezTo>
                  <a:pt x="9111" y="7284"/>
                  <a:pt x="9155" y="7358"/>
                  <a:pt x="9198" y="7435"/>
                </a:cubicBezTo>
                <a:lnTo>
                  <a:pt x="9325" y="7649"/>
                </a:lnTo>
                <a:lnTo>
                  <a:pt x="9325" y="7642"/>
                </a:lnTo>
                <a:lnTo>
                  <a:pt x="9342" y="7672"/>
                </a:lnTo>
                <a:cubicBezTo>
                  <a:pt x="9359" y="7702"/>
                  <a:pt x="9375" y="7736"/>
                  <a:pt x="9392" y="7769"/>
                </a:cubicBezTo>
                <a:cubicBezTo>
                  <a:pt x="9412" y="7809"/>
                  <a:pt x="9432" y="7853"/>
                  <a:pt x="9449" y="7893"/>
                </a:cubicBezTo>
                <a:lnTo>
                  <a:pt x="9452" y="7906"/>
                </a:lnTo>
                <a:cubicBezTo>
                  <a:pt x="9466" y="7936"/>
                  <a:pt x="9476" y="7960"/>
                  <a:pt x="9482" y="7990"/>
                </a:cubicBezTo>
                <a:cubicBezTo>
                  <a:pt x="9496" y="8023"/>
                  <a:pt x="9502" y="8057"/>
                  <a:pt x="9513" y="8087"/>
                </a:cubicBezTo>
                <a:lnTo>
                  <a:pt x="9513" y="8090"/>
                </a:lnTo>
                <a:cubicBezTo>
                  <a:pt x="9519" y="8124"/>
                  <a:pt x="9529" y="8160"/>
                  <a:pt x="9536" y="8204"/>
                </a:cubicBezTo>
                <a:cubicBezTo>
                  <a:pt x="9543" y="8237"/>
                  <a:pt x="9546" y="8271"/>
                  <a:pt x="9549" y="8301"/>
                </a:cubicBezTo>
                <a:lnTo>
                  <a:pt x="9549" y="8308"/>
                </a:lnTo>
                <a:cubicBezTo>
                  <a:pt x="9553" y="8344"/>
                  <a:pt x="9559" y="8388"/>
                  <a:pt x="9559" y="8428"/>
                </a:cubicBezTo>
                <a:cubicBezTo>
                  <a:pt x="9559" y="8468"/>
                  <a:pt x="9559" y="8501"/>
                  <a:pt x="9563" y="8538"/>
                </a:cubicBezTo>
                <a:cubicBezTo>
                  <a:pt x="9563" y="8612"/>
                  <a:pt x="9559" y="8685"/>
                  <a:pt x="9553" y="8752"/>
                </a:cubicBezTo>
                <a:cubicBezTo>
                  <a:pt x="9549" y="8819"/>
                  <a:pt x="9543" y="8889"/>
                  <a:pt x="9533" y="8956"/>
                </a:cubicBezTo>
                <a:cubicBezTo>
                  <a:pt x="9526" y="9023"/>
                  <a:pt x="9513" y="9093"/>
                  <a:pt x="9496" y="9170"/>
                </a:cubicBezTo>
                <a:cubicBezTo>
                  <a:pt x="9476" y="9257"/>
                  <a:pt x="9462" y="9327"/>
                  <a:pt x="9446" y="9391"/>
                </a:cubicBezTo>
                <a:lnTo>
                  <a:pt x="9436" y="9421"/>
                </a:lnTo>
                <a:cubicBezTo>
                  <a:pt x="9402" y="9555"/>
                  <a:pt x="9369" y="9692"/>
                  <a:pt x="9332" y="9825"/>
                </a:cubicBezTo>
                <a:lnTo>
                  <a:pt x="9325" y="9849"/>
                </a:lnTo>
                <a:cubicBezTo>
                  <a:pt x="9312" y="9889"/>
                  <a:pt x="9299" y="9929"/>
                  <a:pt x="9285" y="9966"/>
                </a:cubicBezTo>
                <a:cubicBezTo>
                  <a:pt x="9268" y="10009"/>
                  <a:pt x="9252" y="10056"/>
                  <a:pt x="9232" y="10096"/>
                </a:cubicBezTo>
                <a:cubicBezTo>
                  <a:pt x="9215" y="10133"/>
                  <a:pt x="9195" y="10180"/>
                  <a:pt x="9168" y="10227"/>
                </a:cubicBezTo>
                <a:cubicBezTo>
                  <a:pt x="9148" y="10267"/>
                  <a:pt x="9125" y="10314"/>
                  <a:pt x="9098" y="10350"/>
                </a:cubicBezTo>
                <a:cubicBezTo>
                  <a:pt x="9071" y="10394"/>
                  <a:pt x="9044" y="10441"/>
                  <a:pt x="9014" y="10481"/>
                </a:cubicBezTo>
                <a:cubicBezTo>
                  <a:pt x="8998" y="10511"/>
                  <a:pt x="8978" y="10541"/>
                  <a:pt x="8961" y="10564"/>
                </a:cubicBezTo>
                <a:cubicBezTo>
                  <a:pt x="8924" y="10625"/>
                  <a:pt x="8884" y="10678"/>
                  <a:pt x="8847" y="10735"/>
                </a:cubicBezTo>
                <a:cubicBezTo>
                  <a:pt x="8827" y="10768"/>
                  <a:pt x="8807" y="10802"/>
                  <a:pt x="8784" y="10842"/>
                </a:cubicBezTo>
                <a:cubicBezTo>
                  <a:pt x="8750" y="10899"/>
                  <a:pt x="8713" y="10959"/>
                  <a:pt x="8680" y="11016"/>
                </a:cubicBezTo>
                <a:cubicBezTo>
                  <a:pt x="8680" y="11009"/>
                  <a:pt x="8683" y="11002"/>
                  <a:pt x="8683" y="10996"/>
                </a:cubicBezTo>
                <a:cubicBezTo>
                  <a:pt x="8690" y="10969"/>
                  <a:pt x="8697" y="10946"/>
                  <a:pt x="8700" y="10919"/>
                </a:cubicBezTo>
                <a:lnTo>
                  <a:pt x="8710" y="10879"/>
                </a:lnTo>
                <a:cubicBezTo>
                  <a:pt x="8727" y="10812"/>
                  <a:pt x="8744" y="10742"/>
                  <a:pt x="8760" y="10668"/>
                </a:cubicBezTo>
                <a:cubicBezTo>
                  <a:pt x="8767" y="10631"/>
                  <a:pt x="8774" y="10594"/>
                  <a:pt x="8777" y="10551"/>
                </a:cubicBezTo>
                <a:lnTo>
                  <a:pt x="8777" y="10544"/>
                </a:lnTo>
                <a:cubicBezTo>
                  <a:pt x="8780" y="10501"/>
                  <a:pt x="8784" y="10461"/>
                  <a:pt x="8784" y="10414"/>
                </a:cubicBezTo>
                <a:cubicBezTo>
                  <a:pt x="8797" y="10126"/>
                  <a:pt x="8807" y="9745"/>
                  <a:pt x="8740" y="9374"/>
                </a:cubicBezTo>
                <a:cubicBezTo>
                  <a:pt x="8727" y="9294"/>
                  <a:pt x="8710" y="9214"/>
                  <a:pt x="8683" y="9107"/>
                </a:cubicBezTo>
                <a:cubicBezTo>
                  <a:pt x="8673" y="9056"/>
                  <a:pt x="8663" y="9010"/>
                  <a:pt x="8650" y="8960"/>
                </a:cubicBezTo>
                <a:cubicBezTo>
                  <a:pt x="8643" y="8923"/>
                  <a:pt x="8633" y="8886"/>
                  <a:pt x="8623" y="8843"/>
                </a:cubicBezTo>
                <a:lnTo>
                  <a:pt x="8616" y="8822"/>
                </a:lnTo>
                <a:cubicBezTo>
                  <a:pt x="8610" y="8786"/>
                  <a:pt x="8600" y="8746"/>
                  <a:pt x="8593" y="8712"/>
                </a:cubicBezTo>
                <a:cubicBezTo>
                  <a:pt x="8583" y="8669"/>
                  <a:pt x="8576" y="8625"/>
                  <a:pt x="8566" y="8578"/>
                </a:cubicBezTo>
                <a:cubicBezTo>
                  <a:pt x="8556" y="8508"/>
                  <a:pt x="8546" y="8438"/>
                  <a:pt x="8540" y="8368"/>
                </a:cubicBezTo>
                <a:lnTo>
                  <a:pt x="8533" y="8324"/>
                </a:lnTo>
                <a:lnTo>
                  <a:pt x="8530" y="8284"/>
                </a:lnTo>
                <a:cubicBezTo>
                  <a:pt x="8526" y="8244"/>
                  <a:pt x="8523" y="8207"/>
                  <a:pt x="8523" y="8174"/>
                </a:cubicBezTo>
                <a:cubicBezTo>
                  <a:pt x="8520" y="8120"/>
                  <a:pt x="8520" y="8067"/>
                  <a:pt x="8513" y="8010"/>
                </a:cubicBezTo>
                <a:cubicBezTo>
                  <a:pt x="8509" y="7900"/>
                  <a:pt x="8506" y="7799"/>
                  <a:pt x="8503" y="7699"/>
                </a:cubicBezTo>
                <a:lnTo>
                  <a:pt x="8496" y="7736"/>
                </a:lnTo>
                <a:cubicBezTo>
                  <a:pt x="8489" y="7806"/>
                  <a:pt x="8479" y="7883"/>
                  <a:pt x="8473" y="7957"/>
                </a:cubicBezTo>
                <a:lnTo>
                  <a:pt x="8459" y="8084"/>
                </a:lnTo>
                <a:cubicBezTo>
                  <a:pt x="8456" y="8124"/>
                  <a:pt x="8456" y="8160"/>
                  <a:pt x="8453" y="8204"/>
                </a:cubicBezTo>
                <a:lnTo>
                  <a:pt x="8453" y="8291"/>
                </a:lnTo>
                <a:lnTo>
                  <a:pt x="8453" y="8328"/>
                </a:lnTo>
                <a:cubicBezTo>
                  <a:pt x="8453" y="8358"/>
                  <a:pt x="8453" y="8388"/>
                  <a:pt x="8456" y="8411"/>
                </a:cubicBezTo>
                <a:lnTo>
                  <a:pt x="8456" y="8441"/>
                </a:lnTo>
                <a:cubicBezTo>
                  <a:pt x="8456" y="8471"/>
                  <a:pt x="8459" y="8495"/>
                  <a:pt x="8463" y="8525"/>
                </a:cubicBezTo>
                <a:lnTo>
                  <a:pt x="8469" y="8555"/>
                </a:lnTo>
                <a:cubicBezTo>
                  <a:pt x="8473" y="8595"/>
                  <a:pt x="8476" y="8629"/>
                  <a:pt x="8486" y="8662"/>
                </a:cubicBezTo>
                <a:lnTo>
                  <a:pt x="8509" y="8789"/>
                </a:lnTo>
                <a:cubicBezTo>
                  <a:pt x="8516" y="8826"/>
                  <a:pt x="8526" y="8869"/>
                  <a:pt x="8533" y="8903"/>
                </a:cubicBezTo>
                <a:cubicBezTo>
                  <a:pt x="8553" y="8980"/>
                  <a:pt x="8573" y="9060"/>
                  <a:pt x="8590" y="9140"/>
                </a:cubicBezTo>
                <a:lnTo>
                  <a:pt x="8593" y="9153"/>
                </a:lnTo>
                <a:cubicBezTo>
                  <a:pt x="8610" y="9227"/>
                  <a:pt x="8627" y="9304"/>
                  <a:pt x="8640" y="9377"/>
                </a:cubicBezTo>
                <a:cubicBezTo>
                  <a:pt x="8657" y="9458"/>
                  <a:pt x="8663" y="9538"/>
                  <a:pt x="8673" y="9605"/>
                </a:cubicBezTo>
                <a:cubicBezTo>
                  <a:pt x="8677" y="9655"/>
                  <a:pt x="8687" y="9705"/>
                  <a:pt x="8690" y="9759"/>
                </a:cubicBezTo>
                <a:cubicBezTo>
                  <a:pt x="8693" y="9812"/>
                  <a:pt x="8697" y="9862"/>
                  <a:pt x="8697" y="9916"/>
                </a:cubicBezTo>
                <a:cubicBezTo>
                  <a:pt x="8700" y="10023"/>
                  <a:pt x="8700" y="10126"/>
                  <a:pt x="8700" y="10250"/>
                </a:cubicBezTo>
                <a:lnTo>
                  <a:pt x="8700" y="10317"/>
                </a:lnTo>
                <a:lnTo>
                  <a:pt x="8700" y="10324"/>
                </a:lnTo>
                <a:cubicBezTo>
                  <a:pt x="8700" y="10357"/>
                  <a:pt x="8697" y="10394"/>
                  <a:pt x="8697" y="10434"/>
                </a:cubicBezTo>
                <a:lnTo>
                  <a:pt x="8697" y="10464"/>
                </a:lnTo>
                <a:cubicBezTo>
                  <a:pt x="8693" y="10508"/>
                  <a:pt x="8693" y="10548"/>
                  <a:pt x="8690" y="10594"/>
                </a:cubicBezTo>
                <a:cubicBezTo>
                  <a:pt x="8687" y="10591"/>
                  <a:pt x="8680" y="10591"/>
                  <a:pt x="8673" y="10591"/>
                </a:cubicBezTo>
                <a:cubicBezTo>
                  <a:pt x="8663" y="10591"/>
                  <a:pt x="8660" y="10594"/>
                  <a:pt x="8653" y="10598"/>
                </a:cubicBezTo>
                <a:cubicBezTo>
                  <a:pt x="8637" y="10611"/>
                  <a:pt x="8630" y="10628"/>
                  <a:pt x="8630" y="10648"/>
                </a:cubicBezTo>
                <a:cubicBezTo>
                  <a:pt x="8610" y="10782"/>
                  <a:pt x="8586" y="10925"/>
                  <a:pt x="8546" y="11063"/>
                </a:cubicBezTo>
                <a:cubicBezTo>
                  <a:pt x="8513" y="11193"/>
                  <a:pt x="8479" y="11337"/>
                  <a:pt x="8439" y="11511"/>
                </a:cubicBezTo>
                <a:lnTo>
                  <a:pt x="8409" y="11634"/>
                </a:lnTo>
                <a:lnTo>
                  <a:pt x="8406" y="11648"/>
                </a:lnTo>
                <a:cubicBezTo>
                  <a:pt x="8389" y="11694"/>
                  <a:pt x="8372" y="11745"/>
                  <a:pt x="8359" y="11795"/>
                </a:cubicBezTo>
                <a:cubicBezTo>
                  <a:pt x="8359" y="11798"/>
                  <a:pt x="8356" y="11801"/>
                  <a:pt x="8356" y="11805"/>
                </a:cubicBezTo>
                <a:lnTo>
                  <a:pt x="8329" y="11895"/>
                </a:lnTo>
                <a:cubicBezTo>
                  <a:pt x="8322" y="11918"/>
                  <a:pt x="8319" y="11939"/>
                  <a:pt x="8309" y="11965"/>
                </a:cubicBezTo>
                <a:cubicBezTo>
                  <a:pt x="8309" y="11928"/>
                  <a:pt x="8309" y="11895"/>
                  <a:pt x="8306" y="11862"/>
                </a:cubicBezTo>
                <a:cubicBezTo>
                  <a:pt x="8296" y="11765"/>
                  <a:pt x="8289" y="11681"/>
                  <a:pt x="8279" y="11611"/>
                </a:cubicBezTo>
                <a:cubicBezTo>
                  <a:pt x="8275" y="11567"/>
                  <a:pt x="8269" y="11531"/>
                  <a:pt x="8255" y="11487"/>
                </a:cubicBezTo>
                <a:cubicBezTo>
                  <a:pt x="8245" y="11447"/>
                  <a:pt x="8235" y="11404"/>
                  <a:pt x="8222" y="11360"/>
                </a:cubicBezTo>
                <a:cubicBezTo>
                  <a:pt x="8219" y="11337"/>
                  <a:pt x="8209" y="11320"/>
                  <a:pt x="8202" y="11300"/>
                </a:cubicBezTo>
                <a:cubicBezTo>
                  <a:pt x="8175" y="11230"/>
                  <a:pt x="8152" y="11163"/>
                  <a:pt x="8122" y="11096"/>
                </a:cubicBezTo>
                <a:cubicBezTo>
                  <a:pt x="8112" y="11076"/>
                  <a:pt x="8105" y="11049"/>
                  <a:pt x="8095" y="11029"/>
                </a:cubicBezTo>
                <a:cubicBezTo>
                  <a:pt x="8075" y="10982"/>
                  <a:pt x="8058" y="10935"/>
                  <a:pt x="8041" y="10892"/>
                </a:cubicBezTo>
                <a:lnTo>
                  <a:pt x="8041" y="10885"/>
                </a:lnTo>
                <a:cubicBezTo>
                  <a:pt x="8038" y="10875"/>
                  <a:pt x="8035" y="10862"/>
                  <a:pt x="8025" y="10849"/>
                </a:cubicBezTo>
                <a:cubicBezTo>
                  <a:pt x="8028" y="10842"/>
                  <a:pt x="8028" y="10832"/>
                  <a:pt x="8028" y="10829"/>
                </a:cubicBezTo>
                <a:cubicBezTo>
                  <a:pt x="8028" y="10812"/>
                  <a:pt x="8018" y="10795"/>
                  <a:pt x="8005" y="10782"/>
                </a:cubicBezTo>
                <a:cubicBezTo>
                  <a:pt x="7985" y="10725"/>
                  <a:pt x="7961" y="10661"/>
                  <a:pt x="7944" y="10598"/>
                </a:cubicBezTo>
                <a:cubicBezTo>
                  <a:pt x="7924" y="10534"/>
                  <a:pt x="7908" y="10467"/>
                  <a:pt x="7888" y="10397"/>
                </a:cubicBezTo>
                <a:cubicBezTo>
                  <a:pt x="7871" y="10314"/>
                  <a:pt x="7854" y="10243"/>
                  <a:pt x="7841" y="10173"/>
                </a:cubicBezTo>
                <a:cubicBezTo>
                  <a:pt x="7827" y="10096"/>
                  <a:pt x="7817" y="10019"/>
                  <a:pt x="7804" y="9936"/>
                </a:cubicBezTo>
                <a:lnTo>
                  <a:pt x="7801" y="9912"/>
                </a:lnTo>
                <a:cubicBezTo>
                  <a:pt x="7794" y="9872"/>
                  <a:pt x="7791" y="9825"/>
                  <a:pt x="7787" y="9779"/>
                </a:cubicBezTo>
                <a:cubicBezTo>
                  <a:pt x="7784" y="9725"/>
                  <a:pt x="7784" y="9672"/>
                  <a:pt x="7784" y="9618"/>
                </a:cubicBezTo>
                <a:lnTo>
                  <a:pt x="7784" y="9541"/>
                </a:lnTo>
                <a:cubicBezTo>
                  <a:pt x="7787" y="9471"/>
                  <a:pt x="7787" y="9411"/>
                  <a:pt x="7791" y="9354"/>
                </a:cubicBezTo>
                <a:lnTo>
                  <a:pt x="7804" y="9190"/>
                </a:lnTo>
                <a:cubicBezTo>
                  <a:pt x="7807" y="9153"/>
                  <a:pt x="7811" y="9120"/>
                  <a:pt x="7817" y="9083"/>
                </a:cubicBezTo>
                <a:lnTo>
                  <a:pt x="7817" y="9067"/>
                </a:lnTo>
                <a:cubicBezTo>
                  <a:pt x="7827" y="8973"/>
                  <a:pt x="7844" y="8876"/>
                  <a:pt x="7861" y="8782"/>
                </a:cubicBezTo>
                <a:cubicBezTo>
                  <a:pt x="7874" y="8705"/>
                  <a:pt x="7891" y="8632"/>
                  <a:pt x="7908" y="8558"/>
                </a:cubicBezTo>
                <a:lnTo>
                  <a:pt x="7911" y="8545"/>
                </a:lnTo>
                <a:lnTo>
                  <a:pt x="7918" y="8535"/>
                </a:lnTo>
                <a:cubicBezTo>
                  <a:pt x="7934" y="8461"/>
                  <a:pt x="7951" y="8394"/>
                  <a:pt x="7961" y="8324"/>
                </a:cubicBezTo>
                <a:lnTo>
                  <a:pt x="7971" y="8284"/>
                </a:lnTo>
                <a:cubicBezTo>
                  <a:pt x="7988" y="8207"/>
                  <a:pt x="8005" y="8134"/>
                  <a:pt x="8025" y="8057"/>
                </a:cubicBezTo>
                <a:cubicBezTo>
                  <a:pt x="8045" y="7970"/>
                  <a:pt x="8068" y="7886"/>
                  <a:pt x="8088" y="7799"/>
                </a:cubicBezTo>
                <a:cubicBezTo>
                  <a:pt x="8125" y="7632"/>
                  <a:pt x="8162" y="7455"/>
                  <a:pt x="8199" y="7284"/>
                </a:cubicBezTo>
                <a:cubicBezTo>
                  <a:pt x="8225" y="7154"/>
                  <a:pt x="8245" y="7020"/>
                  <a:pt x="8262" y="6897"/>
                </a:cubicBezTo>
                <a:lnTo>
                  <a:pt x="8275" y="6796"/>
                </a:lnTo>
                <a:lnTo>
                  <a:pt x="8275" y="6786"/>
                </a:lnTo>
                <a:cubicBezTo>
                  <a:pt x="8296" y="6649"/>
                  <a:pt x="8312" y="6529"/>
                  <a:pt x="8329" y="6405"/>
                </a:cubicBezTo>
                <a:lnTo>
                  <a:pt x="8336" y="6362"/>
                </a:lnTo>
                <a:cubicBezTo>
                  <a:pt x="8346" y="6251"/>
                  <a:pt x="8362" y="6138"/>
                  <a:pt x="8376" y="6031"/>
                </a:cubicBezTo>
                <a:lnTo>
                  <a:pt x="8376" y="6027"/>
                </a:lnTo>
                <a:lnTo>
                  <a:pt x="8376" y="6014"/>
                </a:lnTo>
                <a:cubicBezTo>
                  <a:pt x="8376" y="6004"/>
                  <a:pt x="8379" y="5997"/>
                  <a:pt x="8379" y="5987"/>
                </a:cubicBezTo>
                <a:cubicBezTo>
                  <a:pt x="8386" y="5960"/>
                  <a:pt x="8389" y="5930"/>
                  <a:pt x="8392" y="5904"/>
                </a:cubicBezTo>
                <a:cubicBezTo>
                  <a:pt x="8392" y="5900"/>
                  <a:pt x="8392" y="5894"/>
                  <a:pt x="8396" y="5887"/>
                </a:cubicBezTo>
                <a:close/>
                <a:moveTo>
                  <a:pt x="9646" y="10120"/>
                </a:moveTo>
                <a:lnTo>
                  <a:pt x="9646" y="10120"/>
                </a:lnTo>
                <a:cubicBezTo>
                  <a:pt x="9643" y="10126"/>
                  <a:pt x="9643" y="10136"/>
                  <a:pt x="9640" y="10143"/>
                </a:cubicBezTo>
                <a:cubicBezTo>
                  <a:pt x="9626" y="10190"/>
                  <a:pt x="9613" y="10230"/>
                  <a:pt x="9596" y="10270"/>
                </a:cubicBezTo>
                <a:lnTo>
                  <a:pt x="9596" y="10273"/>
                </a:lnTo>
                <a:cubicBezTo>
                  <a:pt x="9566" y="10357"/>
                  <a:pt x="9533" y="10444"/>
                  <a:pt x="9506" y="10528"/>
                </a:cubicBezTo>
                <a:lnTo>
                  <a:pt x="9482" y="10588"/>
                </a:lnTo>
                <a:cubicBezTo>
                  <a:pt x="9442" y="10695"/>
                  <a:pt x="9399" y="10798"/>
                  <a:pt x="9359" y="10905"/>
                </a:cubicBezTo>
                <a:cubicBezTo>
                  <a:pt x="9322" y="10996"/>
                  <a:pt x="9289" y="11093"/>
                  <a:pt x="9255" y="11183"/>
                </a:cubicBezTo>
                <a:lnTo>
                  <a:pt x="9238" y="11226"/>
                </a:lnTo>
                <a:cubicBezTo>
                  <a:pt x="9222" y="11273"/>
                  <a:pt x="9202" y="11323"/>
                  <a:pt x="9182" y="11373"/>
                </a:cubicBezTo>
                <a:cubicBezTo>
                  <a:pt x="9161" y="11424"/>
                  <a:pt x="9141" y="11477"/>
                  <a:pt x="9118" y="11531"/>
                </a:cubicBezTo>
                <a:cubicBezTo>
                  <a:pt x="9098" y="11577"/>
                  <a:pt x="9078" y="11624"/>
                  <a:pt x="9054" y="11674"/>
                </a:cubicBezTo>
                <a:cubicBezTo>
                  <a:pt x="9031" y="11715"/>
                  <a:pt x="9011" y="11751"/>
                  <a:pt x="8988" y="11791"/>
                </a:cubicBezTo>
                <a:lnTo>
                  <a:pt x="8981" y="11795"/>
                </a:lnTo>
                <a:cubicBezTo>
                  <a:pt x="8961" y="11832"/>
                  <a:pt x="8937" y="11865"/>
                  <a:pt x="8911" y="11902"/>
                </a:cubicBezTo>
                <a:cubicBezTo>
                  <a:pt x="8861" y="11979"/>
                  <a:pt x="8807" y="12052"/>
                  <a:pt x="8744" y="12136"/>
                </a:cubicBezTo>
                <a:cubicBezTo>
                  <a:pt x="8713" y="12179"/>
                  <a:pt x="8680" y="12219"/>
                  <a:pt x="8643" y="12266"/>
                </a:cubicBezTo>
                <a:lnTo>
                  <a:pt x="8627" y="12286"/>
                </a:lnTo>
                <a:cubicBezTo>
                  <a:pt x="8606" y="12310"/>
                  <a:pt x="8590" y="12333"/>
                  <a:pt x="8570" y="12353"/>
                </a:cubicBezTo>
                <a:cubicBezTo>
                  <a:pt x="8543" y="12383"/>
                  <a:pt x="8523" y="12410"/>
                  <a:pt x="8496" y="12433"/>
                </a:cubicBezTo>
                <a:lnTo>
                  <a:pt x="8486" y="12447"/>
                </a:lnTo>
                <a:cubicBezTo>
                  <a:pt x="8429" y="12504"/>
                  <a:pt x="8379" y="12560"/>
                  <a:pt x="8326" y="12611"/>
                </a:cubicBezTo>
                <a:cubicBezTo>
                  <a:pt x="8312" y="12617"/>
                  <a:pt x="8302" y="12631"/>
                  <a:pt x="8292" y="12637"/>
                </a:cubicBezTo>
                <a:lnTo>
                  <a:pt x="8326" y="12500"/>
                </a:lnTo>
                <a:cubicBezTo>
                  <a:pt x="8356" y="12387"/>
                  <a:pt x="8386" y="12270"/>
                  <a:pt x="8409" y="12159"/>
                </a:cubicBezTo>
                <a:cubicBezTo>
                  <a:pt x="8409" y="12153"/>
                  <a:pt x="8409" y="12153"/>
                  <a:pt x="8413" y="12149"/>
                </a:cubicBezTo>
                <a:cubicBezTo>
                  <a:pt x="8423" y="12119"/>
                  <a:pt x="8426" y="12096"/>
                  <a:pt x="8433" y="12066"/>
                </a:cubicBezTo>
                <a:lnTo>
                  <a:pt x="8433" y="12059"/>
                </a:lnTo>
                <a:lnTo>
                  <a:pt x="8459" y="11945"/>
                </a:lnTo>
                <a:cubicBezTo>
                  <a:pt x="8463" y="11928"/>
                  <a:pt x="8466" y="11908"/>
                  <a:pt x="8473" y="11892"/>
                </a:cubicBezTo>
                <a:lnTo>
                  <a:pt x="8476" y="11882"/>
                </a:lnTo>
                <a:cubicBezTo>
                  <a:pt x="8476" y="11878"/>
                  <a:pt x="8479" y="11868"/>
                  <a:pt x="8479" y="11865"/>
                </a:cubicBezTo>
                <a:cubicBezTo>
                  <a:pt x="8479" y="11862"/>
                  <a:pt x="8479" y="11862"/>
                  <a:pt x="8483" y="11858"/>
                </a:cubicBezTo>
                <a:cubicBezTo>
                  <a:pt x="8483" y="11852"/>
                  <a:pt x="8489" y="11848"/>
                  <a:pt x="8489" y="11845"/>
                </a:cubicBezTo>
                <a:cubicBezTo>
                  <a:pt x="8489" y="11842"/>
                  <a:pt x="8493" y="11835"/>
                  <a:pt x="8493" y="11832"/>
                </a:cubicBezTo>
                <a:lnTo>
                  <a:pt x="8493" y="11828"/>
                </a:lnTo>
                <a:cubicBezTo>
                  <a:pt x="8496" y="11815"/>
                  <a:pt x="8499" y="11801"/>
                  <a:pt x="8499" y="11795"/>
                </a:cubicBezTo>
                <a:cubicBezTo>
                  <a:pt x="8499" y="11791"/>
                  <a:pt x="8506" y="11785"/>
                  <a:pt x="8506" y="11778"/>
                </a:cubicBezTo>
                <a:cubicBezTo>
                  <a:pt x="8516" y="11731"/>
                  <a:pt x="8533" y="11684"/>
                  <a:pt x="8546" y="11644"/>
                </a:cubicBezTo>
                <a:cubicBezTo>
                  <a:pt x="8573" y="11581"/>
                  <a:pt x="8596" y="11514"/>
                  <a:pt x="8623" y="11460"/>
                </a:cubicBezTo>
                <a:cubicBezTo>
                  <a:pt x="8643" y="11414"/>
                  <a:pt x="8663" y="11373"/>
                  <a:pt x="8680" y="11330"/>
                </a:cubicBezTo>
                <a:cubicBezTo>
                  <a:pt x="8700" y="11290"/>
                  <a:pt x="8717" y="11250"/>
                  <a:pt x="8740" y="11210"/>
                </a:cubicBezTo>
                <a:cubicBezTo>
                  <a:pt x="8780" y="11129"/>
                  <a:pt x="8827" y="11049"/>
                  <a:pt x="8867" y="10979"/>
                </a:cubicBezTo>
                <a:cubicBezTo>
                  <a:pt x="8897" y="10932"/>
                  <a:pt x="8927" y="10889"/>
                  <a:pt x="8961" y="10839"/>
                </a:cubicBezTo>
                <a:cubicBezTo>
                  <a:pt x="8994" y="10788"/>
                  <a:pt x="9028" y="10738"/>
                  <a:pt x="9068" y="10678"/>
                </a:cubicBezTo>
                <a:lnTo>
                  <a:pt x="9081" y="10658"/>
                </a:lnTo>
                <a:lnTo>
                  <a:pt x="9095" y="10638"/>
                </a:lnTo>
                <a:cubicBezTo>
                  <a:pt x="9131" y="10581"/>
                  <a:pt x="9175" y="10524"/>
                  <a:pt x="9208" y="10471"/>
                </a:cubicBezTo>
                <a:cubicBezTo>
                  <a:pt x="9242" y="10414"/>
                  <a:pt x="9278" y="10357"/>
                  <a:pt x="9309" y="10294"/>
                </a:cubicBezTo>
                <a:cubicBezTo>
                  <a:pt x="9362" y="10277"/>
                  <a:pt x="9399" y="10260"/>
                  <a:pt x="9439" y="10240"/>
                </a:cubicBezTo>
                <a:cubicBezTo>
                  <a:pt x="9456" y="10230"/>
                  <a:pt x="9466" y="10223"/>
                  <a:pt x="9479" y="10213"/>
                </a:cubicBezTo>
                <a:cubicBezTo>
                  <a:pt x="9489" y="10210"/>
                  <a:pt x="9496" y="10203"/>
                  <a:pt x="9506" y="10197"/>
                </a:cubicBezTo>
                <a:cubicBezTo>
                  <a:pt x="9529" y="10180"/>
                  <a:pt x="9556" y="10170"/>
                  <a:pt x="9579" y="10153"/>
                </a:cubicBezTo>
                <a:cubicBezTo>
                  <a:pt x="9583" y="10153"/>
                  <a:pt x="9583" y="10146"/>
                  <a:pt x="9589" y="10146"/>
                </a:cubicBezTo>
                <a:lnTo>
                  <a:pt x="9596" y="10143"/>
                </a:lnTo>
                <a:lnTo>
                  <a:pt x="9646" y="10120"/>
                </a:lnTo>
                <a:close/>
                <a:moveTo>
                  <a:pt x="7941" y="10925"/>
                </a:moveTo>
                <a:lnTo>
                  <a:pt x="7968" y="10986"/>
                </a:lnTo>
                <a:cubicBezTo>
                  <a:pt x="7975" y="11009"/>
                  <a:pt x="7985" y="11029"/>
                  <a:pt x="7995" y="11049"/>
                </a:cubicBezTo>
                <a:lnTo>
                  <a:pt x="8005" y="11066"/>
                </a:lnTo>
                <a:cubicBezTo>
                  <a:pt x="8031" y="11133"/>
                  <a:pt x="8061" y="11203"/>
                  <a:pt x="8092" y="11270"/>
                </a:cubicBezTo>
                <a:cubicBezTo>
                  <a:pt x="8115" y="11337"/>
                  <a:pt x="8138" y="11404"/>
                  <a:pt x="8158" y="11477"/>
                </a:cubicBezTo>
                <a:cubicBezTo>
                  <a:pt x="8165" y="11517"/>
                  <a:pt x="8178" y="11561"/>
                  <a:pt x="8182" y="11597"/>
                </a:cubicBezTo>
                <a:cubicBezTo>
                  <a:pt x="8192" y="11634"/>
                  <a:pt x="8195" y="11668"/>
                  <a:pt x="8199" y="11704"/>
                </a:cubicBezTo>
                <a:lnTo>
                  <a:pt x="8199" y="11715"/>
                </a:lnTo>
                <a:cubicBezTo>
                  <a:pt x="8205" y="11768"/>
                  <a:pt x="8209" y="11811"/>
                  <a:pt x="8212" y="11852"/>
                </a:cubicBezTo>
                <a:cubicBezTo>
                  <a:pt x="8215" y="11895"/>
                  <a:pt x="8215" y="11939"/>
                  <a:pt x="8215" y="11982"/>
                </a:cubicBezTo>
                <a:lnTo>
                  <a:pt x="8215" y="11999"/>
                </a:lnTo>
                <a:cubicBezTo>
                  <a:pt x="8215" y="12035"/>
                  <a:pt x="8215" y="12072"/>
                  <a:pt x="8212" y="12106"/>
                </a:cubicBezTo>
                <a:cubicBezTo>
                  <a:pt x="8209" y="12153"/>
                  <a:pt x="8205" y="12203"/>
                  <a:pt x="8199" y="12249"/>
                </a:cubicBezTo>
                <a:cubicBezTo>
                  <a:pt x="8192" y="12330"/>
                  <a:pt x="8178" y="12407"/>
                  <a:pt x="8172" y="12484"/>
                </a:cubicBezTo>
                <a:lnTo>
                  <a:pt x="8165" y="12507"/>
                </a:lnTo>
                <a:cubicBezTo>
                  <a:pt x="8158" y="12580"/>
                  <a:pt x="8145" y="12637"/>
                  <a:pt x="8138" y="12697"/>
                </a:cubicBezTo>
                <a:lnTo>
                  <a:pt x="8115" y="12754"/>
                </a:lnTo>
                <a:cubicBezTo>
                  <a:pt x="8068" y="12781"/>
                  <a:pt x="8011" y="12801"/>
                  <a:pt x="7948" y="12831"/>
                </a:cubicBezTo>
                <a:cubicBezTo>
                  <a:pt x="7908" y="12848"/>
                  <a:pt x="7861" y="12865"/>
                  <a:pt x="7811" y="12881"/>
                </a:cubicBezTo>
                <a:cubicBezTo>
                  <a:pt x="7764" y="12898"/>
                  <a:pt x="7720" y="12908"/>
                  <a:pt x="7674" y="12921"/>
                </a:cubicBezTo>
                <a:lnTo>
                  <a:pt x="7647" y="12932"/>
                </a:lnTo>
                <a:cubicBezTo>
                  <a:pt x="7623" y="12938"/>
                  <a:pt x="7593" y="12948"/>
                  <a:pt x="7570" y="12952"/>
                </a:cubicBezTo>
                <a:cubicBezTo>
                  <a:pt x="7543" y="12958"/>
                  <a:pt x="7513" y="12968"/>
                  <a:pt x="7490" y="12972"/>
                </a:cubicBezTo>
                <a:cubicBezTo>
                  <a:pt x="7473" y="12975"/>
                  <a:pt x="7460" y="12982"/>
                  <a:pt x="7443" y="12985"/>
                </a:cubicBezTo>
                <a:cubicBezTo>
                  <a:pt x="7426" y="12988"/>
                  <a:pt x="7413" y="12992"/>
                  <a:pt x="7396" y="12998"/>
                </a:cubicBezTo>
                <a:lnTo>
                  <a:pt x="7339" y="13015"/>
                </a:lnTo>
                <a:cubicBezTo>
                  <a:pt x="7286" y="13032"/>
                  <a:pt x="7229" y="13042"/>
                  <a:pt x="7172" y="13059"/>
                </a:cubicBezTo>
                <a:cubicBezTo>
                  <a:pt x="7159" y="13065"/>
                  <a:pt x="7152" y="13065"/>
                  <a:pt x="7139" y="13069"/>
                </a:cubicBezTo>
                <a:cubicBezTo>
                  <a:pt x="7119" y="13072"/>
                  <a:pt x="7092" y="13082"/>
                  <a:pt x="7072" y="13085"/>
                </a:cubicBezTo>
                <a:lnTo>
                  <a:pt x="7052" y="13089"/>
                </a:lnTo>
                <a:cubicBezTo>
                  <a:pt x="7018" y="13092"/>
                  <a:pt x="6988" y="13102"/>
                  <a:pt x="6955" y="13105"/>
                </a:cubicBezTo>
                <a:lnTo>
                  <a:pt x="6928" y="13109"/>
                </a:lnTo>
                <a:cubicBezTo>
                  <a:pt x="6908" y="13115"/>
                  <a:pt x="6885" y="13119"/>
                  <a:pt x="6861" y="13122"/>
                </a:cubicBezTo>
                <a:cubicBezTo>
                  <a:pt x="6901" y="13059"/>
                  <a:pt x="6945" y="12985"/>
                  <a:pt x="6995" y="12915"/>
                </a:cubicBezTo>
                <a:cubicBezTo>
                  <a:pt x="7022" y="12875"/>
                  <a:pt x="7052" y="12838"/>
                  <a:pt x="7078" y="12798"/>
                </a:cubicBezTo>
                <a:cubicBezTo>
                  <a:pt x="7109" y="12758"/>
                  <a:pt x="7139" y="12718"/>
                  <a:pt x="7172" y="12674"/>
                </a:cubicBezTo>
                <a:lnTo>
                  <a:pt x="7175" y="12671"/>
                </a:lnTo>
                <a:lnTo>
                  <a:pt x="7175" y="12674"/>
                </a:lnTo>
                <a:cubicBezTo>
                  <a:pt x="7175" y="12674"/>
                  <a:pt x="7175" y="12671"/>
                  <a:pt x="7179" y="12671"/>
                </a:cubicBezTo>
                <a:lnTo>
                  <a:pt x="7189" y="12664"/>
                </a:lnTo>
                <a:lnTo>
                  <a:pt x="7192" y="12657"/>
                </a:lnTo>
                <a:lnTo>
                  <a:pt x="7196" y="12654"/>
                </a:lnTo>
                <a:lnTo>
                  <a:pt x="7202" y="12651"/>
                </a:lnTo>
                <a:lnTo>
                  <a:pt x="7206" y="12647"/>
                </a:lnTo>
                <a:lnTo>
                  <a:pt x="7206" y="12641"/>
                </a:lnTo>
                <a:lnTo>
                  <a:pt x="7206" y="12637"/>
                </a:lnTo>
                <a:lnTo>
                  <a:pt x="7206" y="12634"/>
                </a:lnTo>
                <a:lnTo>
                  <a:pt x="7209" y="12631"/>
                </a:lnTo>
                <a:lnTo>
                  <a:pt x="7219" y="12621"/>
                </a:lnTo>
                <a:cubicBezTo>
                  <a:pt x="7222" y="12614"/>
                  <a:pt x="7229" y="12611"/>
                  <a:pt x="7236" y="12601"/>
                </a:cubicBezTo>
                <a:cubicBezTo>
                  <a:pt x="7259" y="12567"/>
                  <a:pt x="7289" y="12534"/>
                  <a:pt x="7313" y="12500"/>
                </a:cubicBezTo>
                <a:lnTo>
                  <a:pt x="7393" y="12403"/>
                </a:lnTo>
                <a:cubicBezTo>
                  <a:pt x="7420" y="12377"/>
                  <a:pt x="7440" y="12346"/>
                  <a:pt x="7463" y="12320"/>
                </a:cubicBezTo>
                <a:cubicBezTo>
                  <a:pt x="7490" y="12293"/>
                  <a:pt x="7513" y="12263"/>
                  <a:pt x="7537" y="12233"/>
                </a:cubicBezTo>
                <a:lnTo>
                  <a:pt x="7674" y="12069"/>
                </a:lnTo>
                <a:cubicBezTo>
                  <a:pt x="7714" y="12019"/>
                  <a:pt x="7754" y="11969"/>
                  <a:pt x="7794" y="11918"/>
                </a:cubicBezTo>
                <a:cubicBezTo>
                  <a:pt x="7824" y="11882"/>
                  <a:pt x="7847" y="11848"/>
                  <a:pt x="7878" y="11811"/>
                </a:cubicBezTo>
                <a:lnTo>
                  <a:pt x="7878" y="11808"/>
                </a:lnTo>
                <a:cubicBezTo>
                  <a:pt x="7911" y="11765"/>
                  <a:pt x="7944" y="11725"/>
                  <a:pt x="7978" y="11684"/>
                </a:cubicBezTo>
                <a:lnTo>
                  <a:pt x="7981" y="11681"/>
                </a:lnTo>
                <a:cubicBezTo>
                  <a:pt x="8005" y="11658"/>
                  <a:pt x="8021" y="11634"/>
                  <a:pt x="8041" y="11611"/>
                </a:cubicBezTo>
                <a:lnTo>
                  <a:pt x="8048" y="11597"/>
                </a:lnTo>
                <a:lnTo>
                  <a:pt x="8065" y="11577"/>
                </a:lnTo>
                <a:lnTo>
                  <a:pt x="8071" y="11574"/>
                </a:lnTo>
                <a:cubicBezTo>
                  <a:pt x="8078" y="11564"/>
                  <a:pt x="8088" y="11551"/>
                  <a:pt x="8092" y="11544"/>
                </a:cubicBezTo>
                <a:cubicBezTo>
                  <a:pt x="8098" y="11524"/>
                  <a:pt x="8112" y="11497"/>
                  <a:pt x="8105" y="11467"/>
                </a:cubicBezTo>
                <a:cubicBezTo>
                  <a:pt x="8105" y="11464"/>
                  <a:pt x="8098" y="11457"/>
                  <a:pt x="8098" y="11450"/>
                </a:cubicBezTo>
                <a:cubicBezTo>
                  <a:pt x="8098" y="11450"/>
                  <a:pt x="8095" y="11447"/>
                  <a:pt x="8088" y="11447"/>
                </a:cubicBezTo>
                <a:lnTo>
                  <a:pt x="8082" y="11447"/>
                </a:lnTo>
                <a:cubicBezTo>
                  <a:pt x="8058" y="11447"/>
                  <a:pt x="8028" y="11460"/>
                  <a:pt x="8008" y="11477"/>
                </a:cubicBezTo>
                <a:lnTo>
                  <a:pt x="7981" y="11501"/>
                </a:lnTo>
                <a:lnTo>
                  <a:pt x="7978" y="11507"/>
                </a:lnTo>
                <a:lnTo>
                  <a:pt x="7948" y="11534"/>
                </a:lnTo>
                <a:cubicBezTo>
                  <a:pt x="7924" y="11561"/>
                  <a:pt x="7898" y="11591"/>
                  <a:pt x="7878" y="11614"/>
                </a:cubicBezTo>
                <a:cubicBezTo>
                  <a:pt x="7831" y="11668"/>
                  <a:pt x="7781" y="11721"/>
                  <a:pt x="7737" y="11778"/>
                </a:cubicBezTo>
                <a:cubicBezTo>
                  <a:pt x="7704" y="11818"/>
                  <a:pt x="7664" y="11862"/>
                  <a:pt x="7630" y="11902"/>
                </a:cubicBezTo>
                <a:cubicBezTo>
                  <a:pt x="7597" y="11945"/>
                  <a:pt x="7563" y="11982"/>
                  <a:pt x="7530" y="12025"/>
                </a:cubicBezTo>
                <a:cubicBezTo>
                  <a:pt x="7506" y="12052"/>
                  <a:pt x="7480" y="12082"/>
                  <a:pt x="7456" y="12109"/>
                </a:cubicBezTo>
                <a:cubicBezTo>
                  <a:pt x="7409" y="12163"/>
                  <a:pt x="7359" y="12216"/>
                  <a:pt x="7313" y="12276"/>
                </a:cubicBezTo>
                <a:cubicBezTo>
                  <a:pt x="7242" y="12363"/>
                  <a:pt x="7172" y="12450"/>
                  <a:pt x="7105" y="12537"/>
                </a:cubicBezTo>
                <a:cubicBezTo>
                  <a:pt x="7028" y="12637"/>
                  <a:pt x="6968" y="12728"/>
                  <a:pt x="6908" y="12811"/>
                </a:cubicBezTo>
                <a:cubicBezTo>
                  <a:pt x="6878" y="12855"/>
                  <a:pt x="6851" y="12901"/>
                  <a:pt x="6811" y="12965"/>
                </a:cubicBezTo>
                <a:cubicBezTo>
                  <a:pt x="6804" y="12982"/>
                  <a:pt x="6791" y="12998"/>
                  <a:pt x="6784" y="13015"/>
                </a:cubicBezTo>
                <a:lnTo>
                  <a:pt x="6771" y="13035"/>
                </a:lnTo>
                <a:lnTo>
                  <a:pt x="6768" y="13042"/>
                </a:lnTo>
                <a:lnTo>
                  <a:pt x="6768" y="13032"/>
                </a:lnTo>
                <a:lnTo>
                  <a:pt x="6768" y="12972"/>
                </a:lnTo>
                <a:cubicBezTo>
                  <a:pt x="6754" y="12948"/>
                  <a:pt x="6754" y="12918"/>
                  <a:pt x="6758" y="12895"/>
                </a:cubicBezTo>
                <a:cubicBezTo>
                  <a:pt x="6758" y="12868"/>
                  <a:pt x="6764" y="12845"/>
                  <a:pt x="6764" y="12818"/>
                </a:cubicBezTo>
                <a:cubicBezTo>
                  <a:pt x="6768" y="12768"/>
                  <a:pt x="6774" y="12718"/>
                  <a:pt x="6784" y="12654"/>
                </a:cubicBezTo>
                <a:cubicBezTo>
                  <a:pt x="6791" y="12614"/>
                  <a:pt x="6798" y="12577"/>
                  <a:pt x="6804" y="12537"/>
                </a:cubicBezTo>
                <a:cubicBezTo>
                  <a:pt x="6814" y="12500"/>
                  <a:pt x="6818" y="12467"/>
                  <a:pt x="6824" y="12437"/>
                </a:cubicBezTo>
                <a:cubicBezTo>
                  <a:pt x="6834" y="12403"/>
                  <a:pt x="6841" y="12366"/>
                  <a:pt x="6851" y="12333"/>
                </a:cubicBezTo>
                <a:cubicBezTo>
                  <a:pt x="6858" y="12296"/>
                  <a:pt x="6871" y="12256"/>
                  <a:pt x="6881" y="12216"/>
                </a:cubicBezTo>
                <a:lnTo>
                  <a:pt x="6885" y="12199"/>
                </a:lnTo>
                <a:cubicBezTo>
                  <a:pt x="6888" y="12183"/>
                  <a:pt x="6891" y="12169"/>
                  <a:pt x="6898" y="12153"/>
                </a:cubicBezTo>
                <a:cubicBezTo>
                  <a:pt x="6901" y="12146"/>
                  <a:pt x="6901" y="12139"/>
                  <a:pt x="6905" y="12132"/>
                </a:cubicBezTo>
                <a:cubicBezTo>
                  <a:pt x="6908" y="12119"/>
                  <a:pt x="6911" y="12102"/>
                  <a:pt x="6921" y="12089"/>
                </a:cubicBezTo>
                <a:lnTo>
                  <a:pt x="6921" y="12086"/>
                </a:lnTo>
                <a:cubicBezTo>
                  <a:pt x="6925" y="12082"/>
                  <a:pt x="6925" y="12072"/>
                  <a:pt x="6928" y="12069"/>
                </a:cubicBezTo>
                <a:cubicBezTo>
                  <a:pt x="6935" y="12056"/>
                  <a:pt x="6938" y="12046"/>
                  <a:pt x="6945" y="12032"/>
                </a:cubicBezTo>
                <a:lnTo>
                  <a:pt x="6958" y="12005"/>
                </a:lnTo>
                <a:lnTo>
                  <a:pt x="6972" y="11972"/>
                </a:lnTo>
                <a:cubicBezTo>
                  <a:pt x="7008" y="11888"/>
                  <a:pt x="7052" y="11798"/>
                  <a:pt x="7092" y="11711"/>
                </a:cubicBezTo>
                <a:cubicBezTo>
                  <a:pt x="7135" y="11621"/>
                  <a:pt x="7185" y="11534"/>
                  <a:pt x="7232" y="11454"/>
                </a:cubicBezTo>
                <a:lnTo>
                  <a:pt x="7239" y="11444"/>
                </a:lnTo>
                <a:cubicBezTo>
                  <a:pt x="7252" y="11420"/>
                  <a:pt x="7266" y="11400"/>
                  <a:pt x="7282" y="11380"/>
                </a:cubicBezTo>
                <a:cubicBezTo>
                  <a:pt x="7299" y="11353"/>
                  <a:pt x="7319" y="11327"/>
                  <a:pt x="7339" y="11300"/>
                </a:cubicBezTo>
                <a:cubicBezTo>
                  <a:pt x="7353" y="11283"/>
                  <a:pt x="7373" y="11263"/>
                  <a:pt x="7389" y="11243"/>
                </a:cubicBezTo>
                <a:lnTo>
                  <a:pt x="7443" y="11186"/>
                </a:lnTo>
                <a:cubicBezTo>
                  <a:pt x="7483" y="11153"/>
                  <a:pt x="7523" y="11116"/>
                  <a:pt x="7567" y="11083"/>
                </a:cubicBezTo>
                <a:lnTo>
                  <a:pt x="7603" y="11059"/>
                </a:lnTo>
                <a:cubicBezTo>
                  <a:pt x="7620" y="11049"/>
                  <a:pt x="7634" y="11042"/>
                  <a:pt x="7650" y="11032"/>
                </a:cubicBezTo>
                <a:cubicBezTo>
                  <a:pt x="7657" y="11029"/>
                  <a:pt x="7670" y="11019"/>
                  <a:pt x="7677" y="11016"/>
                </a:cubicBezTo>
                <a:cubicBezTo>
                  <a:pt x="7694" y="11009"/>
                  <a:pt x="7710" y="10999"/>
                  <a:pt x="7734" y="10986"/>
                </a:cubicBezTo>
                <a:cubicBezTo>
                  <a:pt x="7751" y="10979"/>
                  <a:pt x="7771" y="10969"/>
                  <a:pt x="7791" y="10962"/>
                </a:cubicBezTo>
                <a:cubicBezTo>
                  <a:pt x="7817" y="10952"/>
                  <a:pt x="7841" y="10946"/>
                  <a:pt x="7861" y="10942"/>
                </a:cubicBezTo>
                <a:cubicBezTo>
                  <a:pt x="7888" y="10932"/>
                  <a:pt x="7908" y="10929"/>
                  <a:pt x="7934" y="10925"/>
                </a:cubicBezTo>
                <a:close/>
                <a:moveTo>
                  <a:pt x="6841" y="13152"/>
                </a:moveTo>
                <a:cubicBezTo>
                  <a:pt x="6841" y="13154"/>
                  <a:pt x="6840" y="13155"/>
                  <a:pt x="6839" y="13156"/>
                </a:cubicBezTo>
                <a:lnTo>
                  <a:pt x="6839" y="13156"/>
                </a:lnTo>
                <a:cubicBezTo>
                  <a:pt x="6840" y="13154"/>
                  <a:pt x="6841" y="13153"/>
                  <a:pt x="6841" y="13152"/>
                </a:cubicBezTo>
                <a:close/>
                <a:moveTo>
                  <a:pt x="12276" y="9191"/>
                </a:moveTo>
                <a:lnTo>
                  <a:pt x="12274" y="9194"/>
                </a:lnTo>
                <a:lnTo>
                  <a:pt x="12261" y="9207"/>
                </a:lnTo>
                <a:lnTo>
                  <a:pt x="12251" y="9220"/>
                </a:lnTo>
                <a:cubicBezTo>
                  <a:pt x="12237" y="9237"/>
                  <a:pt x="12224" y="9254"/>
                  <a:pt x="12211" y="9277"/>
                </a:cubicBezTo>
                <a:lnTo>
                  <a:pt x="12204" y="9294"/>
                </a:lnTo>
                <a:cubicBezTo>
                  <a:pt x="12191" y="9311"/>
                  <a:pt x="12184" y="9327"/>
                  <a:pt x="12171" y="9344"/>
                </a:cubicBezTo>
                <a:lnTo>
                  <a:pt x="12167" y="9354"/>
                </a:lnTo>
                <a:lnTo>
                  <a:pt x="12090" y="9478"/>
                </a:lnTo>
                <a:lnTo>
                  <a:pt x="12084" y="9494"/>
                </a:lnTo>
                <a:cubicBezTo>
                  <a:pt x="12060" y="9538"/>
                  <a:pt x="12037" y="9578"/>
                  <a:pt x="12017" y="9622"/>
                </a:cubicBezTo>
                <a:cubicBezTo>
                  <a:pt x="12007" y="9638"/>
                  <a:pt x="12000" y="9655"/>
                  <a:pt x="11990" y="9675"/>
                </a:cubicBezTo>
                <a:cubicBezTo>
                  <a:pt x="11973" y="9708"/>
                  <a:pt x="11957" y="9742"/>
                  <a:pt x="11937" y="9779"/>
                </a:cubicBezTo>
                <a:cubicBezTo>
                  <a:pt x="11826" y="9996"/>
                  <a:pt x="11736" y="10177"/>
                  <a:pt x="11649" y="10337"/>
                </a:cubicBezTo>
                <a:lnTo>
                  <a:pt x="11622" y="10387"/>
                </a:lnTo>
                <a:lnTo>
                  <a:pt x="11499" y="10625"/>
                </a:lnTo>
                <a:lnTo>
                  <a:pt x="11475" y="10665"/>
                </a:lnTo>
                <a:cubicBezTo>
                  <a:pt x="11435" y="10745"/>
                  <a:pt x="11392" y="10825"/>
                  <a:pt x="11348" y="10905"/>
                </a:cubicBezTo>
                <a:cubicBezTo>
                  <a:pt x="11275" y="11022"/>
                  <a:pt x="11198" y="11133"/>
                  <a:pt x="11117" y="11240"/>
                </a:cubicBezTo>
                <a:lnTo>
                  <a:pt x="11101" y="11260"/>
                </a:lnTo>
                <a:lnTo>
                  <a:pt x="11097" y="11266"/>
                </a:lnTo>
                <a:lnTo>
                  <a:pt x="11091" y="11273"/>
                </a:lnTo>
                <a:lnTo>
                  <a:pt x="11087" y="11277"/>
                </a:lnTo>
                <a:lnTo>
                  <a:pt x="11084" y="11280"/>
                </a:lnTo>
                <a:cubicBezTo>
                  <a:pt x="11081" y="11283"/>
                  <a:pt x="11081" y="11290"/>
                  <a:pt x="11074" y="11290"/>
                </a:cubicBezTo>
                <a:cubicBezTo>
                  <a:pt x="11064" y="11307"/>
                  <a:pt x="11050" y="11317"/>
                  <a:pt x="11037" y="11333"/>
                </a:cubicBezTo>
                <a:lnTo>
                  <a:pt x="11017" y="11360"/>
                </a:lnTo>
                <a:cubicBezTo>
                  <a:pt x="10990" y="11390"/>
                  <a:pt x="10970" y="11417"/>
                  <a:pt x="10947" y="11447"/>
                </a:cubicBezTo>
                <a:cubicBezTo>
                  <a:pt x="10903" y="11497"/>
                  <a:pt x="10867" y="11557"/>
                  <a:pt x="10823" y="11614"/>
                </a:cubicBezTo>
                <a:cubicBezTo>
                  <a:pt x="10816" y="11628"/>
                  <a:pt x="10806" y="11641"/>
                  <a:pt x="10803" y="11648"/>
                </a:cubicBezTo>
                <a:cubicBezTo>
                  <a:pt x="10766" y="11701"/>
                  <a:pt x="10733" y="11758"/>
                  <a:pt x="10706" y="11801"/>
                </a:cubicBezTo>
                <a:cubicBezTo>
                  <a:pt x="10703" y="11811"/>
                  <a:pt x="10699" y="11815"/>
                  <a:pt x="10696" y="11825"/>
                </a:cubicBezTo>
                <a:lnTo>
                  <a:pt x="10686" y="11835"/>
                </a:lnTo>
                <a:lnTo>
                  <a:pt x="10679" y="11852"/>
                </a:lnTo>
                <a:lnTo>
                  <a:pt x="10669" y="11865"/>
                </a:lnTo>
                <a:lnTo>
                  <a:pt x="10663" y="11878"/>
                </a:lnTo>
                <a:lnTo>
                  <a:pt x="10649" y="11902"/>
                </a:lnTo>
                <a:cubicBezTo>
                  <a:pt x="10629" y="11942"/>
                  <a:pt x="10602" y="11979"/>
                  <a:pt x="10582" y="12012"/>
                </a:cubicBezTo>
                <a:lnTo>
                  <a:pt x="10532" y="12086"/>
                </a:lnTo>
                <a:cubicBezTo>
                  <a:pt x="10519" y="12109"/>
                  <a:pt x="10502" y="12126"/>
                  <a:pt x="10485" y="12146"/>
                </a:cubicBezTo>
                <a:lnTo>
                  <a:pt x="10479" y="12153"/>
                </a:lnTo>
                <a:cubicBezTo>
                  <a:pt x="10462" y="12169"/>
                  <a:pt x="10449" y="12193"/>
                  <a:pt x="10432" y="12209"/>
                </a:cubicBezTo>
                <a:lnTo>
                  <a:pt x="10382" y="12259"/>
                </a:lnTo>
                <a:lnTo>
                  <a:pt x="10365" y="12276"/>
                </a:lnTo>
                <a:cubicBezTo>
                  <a:pt x="10302" y="12330"/>
                  <a:pt x="10238" y="12383"/>
                  <a:pt x="10171" y="12433"/>
                </a:cubicBezTo>
                <a:cubicBezTo>
                  <a:pt x="10154" y="12447"/>
                  <a:pt x="10134" y="12463"/>
                  <a:pt x="10118" y="12477"/>
                </a:cubicBezTo>
                <a:lnTo>
                  <a:pt x="10101" y="12487"/>
                </a:lnTo>
                <a:cubicBezTo>
                  <a:pt x="10064" y="12517"/>
                  <a:pt x="10027" y="12547"/>
                  <a:pt x="9994" y="12580"/>
                </a:cubicBezTo>
                <a:cubicBezTo>
                  <a:pt x="9971" y="12597"/>
                  <a:pt x="9954" y="12617"/>
                  <a:pt x="9934" y="12637"/>
                </a:cubicBezTo>
                <a:cubicBezTo>
                  <a:pt x="9917" y="12654"/>
                  <a:pt x="9900" y="12671"/>
                  <a:pt x="9884" y="12697"/>
                </a:cubicBezTo>
                <a:cubicBezTo>
                  <a:pt x="9827" y="12771"/>
                  <a:pt x="9763" y="12861"/>
                  <a:pt x="9703" y="12962"/>
                </a:cubicBezTo>
                <a:lnTo>
                  <a:pt x="9616" y="13112"/>
                </a:lnTo>
                <a:cubicBezTo>
                  <a:pt x="9593" y="13152"/>
                  <a:pt x="9566" y="13196"/>
                  <a:pt x="9546" y="13236"/>
                </a:cubicBezTo>
                <a:cubicBezTo>
                  <a:pt x="9533" y="13252"/>
                  <a:pt x="9526" y="13269"/>
                  <a:pt x="9516" y="13286"/>
                </a:cubicBezTo>
                <a:cubicBezTo>
                  <a:pt x="9509" y="13299"/>
                  <a:pt x="9496" y="13316"/>
                  <a:pt x="9486" y="13329"/>
                </a:cubicBezTo>
                <a:cubicBezTo>
                  <a:pt x="9479" y="13336"/>
                  <a:pt x="9469" y="13349"/>
                  <a:pt x="9462" y="13356"/>
                </a:cubicBezTo>
                <a:cubicBezTo>
                  <a:pt x="9452" y="13366"/>
                  <a:pt x="9449" y="13373"/>
                  <a:pt x="9442" y="13383"/>
                </a:cubicBezTo>
                <a:cubicBezTo>
                  <a:pt x="9432" y="13396"/>
                  <a:pt x="9426" y="13403"/>
                  <a:pt x="9416" y="13416"/>
                </a:cubicBezTo>
                <a:lnTo>
                  <a:pt x="9399" y="13436"/>
                </a:lnTo>
                <a:cubicBezTo>
                  <a:pt x="9375" y="13466"/>
                  <a:pt x="9349" y="13490"/>
                  <a:pt x="9325" y="13520"/>
                </a:cubicBezTo>
                <a:lnTo>
                  <a:pt x="9299" y="13547"/>
                </a:lnTo>
                <a:lnTo>
                  <a:pt x="9295" y="13550"/>
                </a:lnTo>
                <a:cubicBezTo>
                  <a:pt x="9299" y="13547"/>
                  <a:pt x="9302" y="13537"/>
                  <a:pt x="9302" y="13533"/>
                </a:cubicBezTo>
                <a:cubicBezTo>
                  <a:pt x="9325" y="13497"/>
                  <a:pt x="9342" y="13453"/>
                  <a:pt x="9362" y="13406"/>
                </a:cubicBezTo>
                <a:cubicBezTo>
                  <a:pt x="9412" y="13299"/>
                  <a:pt x="9446" y="13206"/>
                  <a:pt x="9469" y="13119"/>
                </a:cubicBezTo>
                <a:cubicBezTo>
                  <a:pt x="9496" y="13022"/>
                  <a:pt x="9519" y="12921"/>
                  <a:pt x="9543" y="12828"/>
                </a:cubicBezTo>
                <a:cubicBezTo>
                  <a:pt x="9563" y="12734"/>
                  <a:pt x="9583" y="12637"/>
                  <a:pt x="9609" y="12544"/>
                </a:cubicBezTo>
                <a:lnTo>
                  <a:pt x="9609" y="12537"/>
                </a:lnTo>
                <a:cubicBezTo>
                  <a:pt x="9609" y="12534"/>
                  <a:pt x="9609" y="12530"/>
                  <a:pt x="9613" y="12530"/>
                </a:cubicBezTo>
                <a:lnTo>
                  <a:pt x="9616" y="12510"/>
                </a:lnTo>
                <a:cubicBezTo>
                  <a:pt x="9653" y="12377"/>
                  <a:pt x="9696" y="12236"/>
                  <a:pt x="9726" y="12099"/>
                </a:cubicBezTo>
                <a:cubicBezTo>
                  <a:pt x="9737" y="12042"/>
                  <a:pt x="9750" y="11985"/>
                  <a:pt x="9763" y="11928"/>
                </a:cubicBezTo>
                <a:cubicBezTo>
                  <a:pt x="9780" y="11845"/>
                  <a:pt x="9800" y="11758"/>
                  <a:pt x="9820" y="11674"/>
                </a:cubicBezTo>
                <a:cubicBezTo>
                  <a:pt x="9833" y="11628"/>
                  <a:pt x="9850" y="11581"/>
                  <a:pt x="9870" y="11531"/>
                </a:cubicBezTo>
                <a:cubicBezTo>
                  <a:pt x="9900" y="11467"/>
                  <a:pt x="9934" y="11400"/>
                  <a:pt x="9971" y="11333"/>
                </a:cubicBezTo>
                <a:cubicBezTo>
                  <a:pt x="9994" y="11297"/>
                  <a:pt x="10014" y="11260"/>
                  <a:pt x="10034" y="11226"/>
                </a:cubicBezTo>
                <a:cubicBezTo>
                  <a:pt x="10047" y="11200"/>
                  <a:pt x="10064" y="11176"/>
                  <a:pt x="10078" y="11149"/>
                </a:cubicBezTo>
                <a:cubicBezTo>
                  <a:pt x="10131" y="11059"/>
                  <a:pt x="10168" y="10959"/>
                  <a:pt x="10205" y="10862"/>
                </a:cubicBezTo>
                <a:cubicBezTo>
                  <a:pt x="10221" y="10825"/>
                  <a:pt x="10235" y="10788"/>
                  <a:pt x="10251" y="10745"/>
                </a:cubicBezTo>
                <a:cubicBezTo>
                  <a:pt x="10295" y="10648"/>
                  <a:pt x="10338" y="10564"/>
                  <a:pt x="10385" y="10487"/>
                </a:cubicBezTo>
                <a:cubicBezTo>
                  <a:pt x="10412" y="10444"/>
                  <a:pt x="10439" y="10407"/>
                  <a:pt x="10465" y="10370"/>
                </a:cubicBezTo>
                <a:cubicBezTo>
                  <a:pt x="10485" y="10347"/>
                  <a:pt x="10506" y="10324"/>
                  <a:pt x="10529" y="10304"/>
                </a:cubicBezTo>
                <a:cubicBezTo>
                  <a:pt x="10552" y="10277"/>
                  <a:pt x="10582" y="10257"/>
                  <a:pt x="10613" y="10230"/>
                </a:cubicBezTo>
                <a:cubicBezTo>
                  <a:pt x="10646" y="10207"/>
                  <a:pt x="10683" y="10187"/>
                  <a:pt x="10716" y="10163"/>
                </a:cubicBezTo>
                <a:cubicBezTo>
                  <a:pt x="10756" y="10143"/>
                  <a:pt x="10803" y="10120"/>
                  <a:pt x="10850" y="10096"/>
                </a:cubicBezTo>
                <a:cubicBezTo>
                  <a:pt x="10903" y="10076"/>
                  <a:pt x="10954" y="10056"/>
                  <a:pt x="11004" y="10036"/>
                </a:cubicBezTo>
                <a:lnTo>
                  <a:pt x="11037" y="10023"/>
                </a:lnTo>
                <a:cubicBezTo>
                  <a:pt x="11087" y="10003"/>
                  <a:pt x="11137" y="9986"/>
                  <a:pt x="11188" y="9963"/>
                </a:cubicBezTo>
                <a:lnTo>
                  <a:pt x="11198" y="9959"/>
                </a:lnTo>
                <a:cubicBezTo>
                  <a:pt x="11238" y="9943"/>
                  <a:pt x="11285" y="9926"/>
                  <a:pt x="11331" y="9906"/>
                </a:cubicBezTo>
                <a:cubicBezTo>
                  <a:pt x="11375" y="9886"/>
                  <a:pt x="11418" y="9852"/>
                  <a:pt x="11455" y="9822"/>
                </a:cubicBezTo>
                <a:lnTo>
                  <a:pt x="11458" y="9819"/>
                </a:lnTo>
                <a:cubicBezTo>
                  <a:pt x="11488" y="9795"/>
                  <a:pt x="11522" y="9772"/>
                  <a:pt x="11552" y="9745"/>
                </a:cubicBezTo>
                <a:lnTo>
                  <a:pt x="11582" y="9722"/>
                </a:lnTo>
                <a:cubicBezTo>
                  <a:pt x="11619" y="9692"/>
                  <a:pt x="11659" y="9658"/>
                  <a:pt x="11702" y="9628"/>
                </a:cubicBezTo>
                <a:cubicBezTo>
                  <a:pt x="11753" y="9591"/>
                  <a:pt x="11803" y="9551"/>
                  <a:pt x="11853" y="9508"/>
                </a:cubicBezTo>
                <a:lnTo>
                  <a:pt x="11926" y="9444"/>
                </a:lnTo>
                <a:cubicBezTo>
                  <a:pt x="11950" y="9428"/>
                  <a:pt x="11967" y="9418"/>
                  <a:pt x="11987" y="9401"/>
                </a:cubicBezTo>
                <a:cubicBezTo>
                  <a:pt x="12003" y="9387"/>
                  <a:pt x="12020" y="9371"/>
                  <a:pt x="12040" y="9357"/>
                </a:cubicBezTo>
                <a:cubicBezTo>
                  <a:pt x="12054" y="9351"/>
                  <a:pt x="12067" y="9337"/>
                  <a:pt x="12077" y="9327"/>
                </a:cubicBezTo>
                <a:cubicBezTo>
                  <a:pt x="12104" y="9307"/>
                  <a:pt x="12127" y="9287"/>
                  <a:pt x="12154" y="9270"/>
                </a:cubicBezTo>
                <a:cubicBezTo>
                  <a:pt x="12190" y="9243"/>
                  <a:pt x="12232" y="9216"/>
                  <a:pt x="12276" y="9191"/>
                </a:cubicBezTo>
                <a:close/>
                <a:moveTo>
                  <a:pt x="12368" y="9157"/>
                </a:moveTo>
                <a:lnTo>
                  <a:pt x="12371" y="9160"/>
                </a:lnTo>
                <a:lnTo>
                  <a:pt x="12374" y="9167"/>
                </a:lnTo>
                <a:lnTo>
                  <a:pt x="12378" y="9170"/>
                </a:lnTo>
                <a:lnTo>
                  <a:pt x="12385" y="9174"/>
                </a:lnTo>
                <a:lnTo>
                  <a:pt x="12388" y="9177"/>
                </a:lnTo>
                <a:lnTo>
                  <a:pt x="12391" y="9187"/>
                </a:lnTo>
                <a:lnTo>
                  <a:pt x="12405" y="9224"/>
                </a:lnTo>
                <a:cubicBezTo>
                  <a:pt x="12405" y="9234"/>
                  <a:pt x="12408" y="9240"/>
                  <a:pt x="12408" y="9250"/>
                </a:cubicBezTo>
                <a:cubicBezTo>
                  <a:pt x="12411" y="9274"/>
                  <a:pt x="12411" y="9294"/>
                  <a:pt x="12411" y="9324"/>
                </a:cubicBezTo>
                <a:cubicBezTo>
                  <a:pt x="12385" y="9334"/>
                  <a:pt x="12385" y="9367"/>
                  <a:pt x="12381" y="9404"/>
                </a:cubicBezTo>
                <a:cubicBezTo>
                  <a:pt x="12374" y="9441"/>
                  <a:pt x="12371" y="9484"/>
                  <a:pt x="12368" y="9518"/>
                </a:cubicBezTo>
                <a:lnTo>
                  <a:pt x="12364" y="9555"/>
                </a:lnTo>
                <a:cubicBezTo>
                  <a:pt x="12358" y="9575"/>
                  <a:pt x="12354" y="9601"/>
                  <a:pt x="12354" y="9622"/>
                </a:cubicBezTo>
                <a:cubicBezTo>
                  <a:pt x="12351" y="9642"/>
                  <a:pt x="12348" y="9658"/>
                  <a:pt x="12348" y="9678"/>
                </a:cubicBezTo>
                <a:cubicBezTo>
                  <a:pt x="12334" y="9752"/>
                  <a:pt x="12321" y="9822"/>
                  <a:pt x="12304" y="9896"/>
                </a:cubicBezTo>
                <a:cubicBezTo>
                  <a:pt x="12288" y="9979"/>
                  <a:pt x="12264" y="10063"/>
                  <a:pt x="12237" y="10170"/>
                </a:cubicBezTo>
                <a:cubicBezTo>
                  <a:pt x="12197" y="10307"/>
                  <a:pt x="12150" y="10447"/>
                  <a:pt x="12107" y="10581"/>
                </a:cubicBezTo>
                <a:lnTo>
                  <a:pt x="12104" y="10594"/>
                </a:lnTo>
                <a:lnTo>
                  <a:pt x="12100" y="10608"/>
                </a:lnTo>
                <a:cubicBezTo>
                  <a:pt x="12087" y="10645"/>
                  <a:pt x="12074" y="10688"/>
                  <a:pt x="12064" y="10722"/>
                </a:cubicBezTo>
                <a:cubicBezTo>
                  <a:pt x="12050" y="10758"/>
                  <a:pt x="12037" y="10795"/>
                  <a:pt x="12023" y="10825"/>
                </a:cubicBezTo>
                <a:cubicBezTo>
                  <a:pt x="12003" y="10879"/>
                  <a:pt x="11983" y="10932"/>
                  <a:pt x="11963" y="10982"/>
                </a:cubicBezTo>
                <a:lnTo>
                  <a:pt x="11950" y="11012"/>
                </a:lnTo>
                <a:lnTo>
                  <a:pt x="11937" y="11042"/>
                </a:lnTo>
                <a:cubicBezTo>
                  <a:pt x="11913" y="11093"/>
                  <a:pt x="11890" y="11146"/>
                  <a:pt x="11866" y="11196"/>
                </a:cubicBezTo>
                <a:cubicBezTo>
                  <a:pt x="11833" y="11260"/>
                  <a:pt x="11799" y="11323"/>
                  <a:pt x="11766" y="11380"/>
                </a:cubicBezTo>
                <a:cubicBezTo>
                  <a:pt x="11719" y="11450"/>
                  <a:pt x="11669" y="11527"/>
                  <a:pt x="11612" y="11608"/>
                </a:cubicBezTo>
                <a:cubicBezTo>
                  <a:pt x="11549" y="11691"/>
                  <a:pt x="11488" y="11768"/>
                  <a:pt x="11435" y="11845"/>
                </a:cubicBezTo>
                <a:cubicBezTo>
                  <a:pt x="11398" y="11895"/>
                  <a:pt x="11365" y="11945"/>
                  <a:pt x="11328" y="11995"/>
                </a:cubicBezTo>
                <a:cubicBezTo>
                  <a:pt x="11254" y="12096"/>
                  <a:pt x="11184" y="12196"/>
                  <a:pt x="11111" y="12296"/>
                </a:cubicBezTo>
                <a:lnTo>
                  <a:pt x="11071" y="12340"/>
                </a:lnTo>
                <a:cubicBezTo>
                  <a:pt x="11020" y="12400"/>
                  <a:pt x="10970" y="12463"/>
                  <a:pt x="10927" y="12524"/>
                </a:cubicBezTo>
                <a:cubicBezTo>
                  <a:pt x="10903" y="12554"/>
                  <a:pt x="10880" y="12584"/>
                  <a:pt x="10860" y="12617"/>
                </a:cubicBezTo>
                <a:cubicBezTo>
                  <a:pt x="10826" y="12664"/>
                  <a:pt x="10793" y="12708"/>
                  <a:pt x="10760" y="12751"/>
                </a:cubicBezTo>
                <a:lnTo>
                  <a:pt x="10760" y="12748"/>
                </a:lnTo>
                <a:cubicBezTo>
                  <a:pt x="10750" y="12758"/>
                  <a:pt x="10743" y="12768"/>
                  <a:pt x="10733" y="12781"/>
                </a:cubicBezTo>
                <a:lnTo>
                  <a:pt x="10696" y="12831"/>
                </a:lnTo>
                <a:cubicBezTo>
                  <a:pt x="10646" y="12888"/>
                  <a:pt x="10596" y="12938"/>
                  <a:pt x="10549" y="12988"/>
                </a:cubicBezTo>
                <a:lnTo>
                  <a:pt x="10529" y="13008"/>
                </a:lnTo>
                <a:cubicBezTo>
                  <a:pt x="10512" y="13022"/>
                  <a:pt x="10499" y="13039"/>
                  <a:pt x="10482" y="13052"/>
                </a:cubicBezTo>
                <a:lnTo>
                  <a:pt x="10445" y="13082"/>
                </a:lnTo>
                <a:lnTo>
                  <a:pt x="10409" y="13109"/>
                </a:lnTo>
                <a:lnTo>
                  <a:pt x="10392" y="13122"/>
                </a:lnTo>
                <a:lnTo>
                  <a:pt x="10342" y="13159"/>
                </a:lnTo>
                <a:cubicBezTo>
                  <a:pt x="10315" y="13176"/>
                  <a:pt x="10285" y="13192"/>
                  <a:pt x="10261" y="13209"/>
                </a:cubicBezTo>
                <a:lnTo>
                  <a:pt x="10225" y="13232"/>
                </a:lnTo>
                <a:lnTo>
                  <a:pt x="10185" y="13252"/>
                </a:lnTo>
                <a:cubicBezTo>
                  <a:pt x="10168" y="13259"/>
                  <a:pt x="10148" y="13269"/>
                  <a:pt x="10131" y="13276"/>
                </a:cubicBezTo>
                <a:lnTo>
                  <a:pt x="10108" y="13289"/>
                </a:lnTo>
                <a:cubicBezTo>
                  <a:pt x="10064" y="13309"/>
                  <a:pt x="10024" y="13323"/>
                  <a:pt x="9984" y="13339"/>
                </a:cubicBezTo>
                <a:cubicBezTo>
                  <a:pt x="9974" y="13343"/>
                  <a:pt x="9961" y="13349"/>
                  <a:pt x="9947" y="13356"/>
                </a:cubicBezTo>
                <a:cubicBezTo>
                  <a:pt x="9860" y="13390"/>
                  <a:pt x="9767" y="13433"/>
                  <a:pt x="9656" y="13487"/>
                </a:cubicBezTo>
                <a:cubicBezTo>
                  <a:pt x="9616" y="13503"/>
                  <a:pt x="9576" y="13527"/>
                  <a:pt x="9526" y="13553"/>
                </a:cubicBezTo>
                <a:lnTo>
                  <a:pt x="9513" y="13557"/>
                </a:lnTo>
                <a:cubicBezTo>
                  <a:pt x="9492" y="13570"/>
                  <a:pt x="9476" y="13577"/>
                  <a:pt x="9456" y="13590"/>
                </a:cubicBezTo>
                <a:cubicBezTo>
                  <a:pt x="9446" y="13594"/>
                  <a:pt x="9442" y="13600"/>
                  <a:pt x="9432" y="13604"/>
                </a:cubicBezTo>
                <a:cubicBezTo>
                  <a:pt x="9416" y="13610"/>
                  <a:pt x="9399" y="13620"/>
                  <a:pt x="9382" y="13634"/>
                </a:cubicBezTo>
                <a:cubicBezTo>
                  <a:pt x="9339" y="13660"/>
                  <a:pt x="9292" y="13690"/>
                  <a:pt x="9248" y="13724"/>
                </a:cubicBezTo>
                <a:cubicBezTo>
                  <a:pt x="9225" y="13744"/>
                  <a:pt x="9198" y="13761"/>
                  <a:pt x="9175" y="13784"/>
                </a:cubicBezTo>
                <a:cubicBezTo>
                  <a:pt x="9188" y="13767"/>
                  <a:pt x="9198" y="13754"/>
                  <a:pt x="9215" y="13737"/>
                </a:cubicBezTo>
                <a:cubicBezTo>
                  <a:pt x="9265" y="13677"/>
                  <a:pt x="9315" y="13620"/>
                  <a:pt x="9375" y="13567"/>
                </a:cubicBezTo>
                <a:lnTo>
                  <a:pt x="9379" y="13560"/>
                </a:lnTo>
                <a:lnTo>
                  <a:pt x="9389" y="13557"/>
                </a:lnTo>
                <a:cubicBezTo>
                  <a:pt x="9395" y="13550"/>
                  <a:pt x="9406" y="13540"/>
                  <a:pt x="9416" y="13533"/>
                </a:cubicBezTo>
                <a:lnTo>
                  <a:pt x="9442" y="13507"/>
                </a:lnTo>
                <a:cubicBezTo>
                  <a:pt x="9459" y="13490"/>
                  <a:pt x="9476" y="13473"/>
                  <a:pt x="9492" y="13453"/>
                </a:cubicBezTo>
                <a:lnTo>
                  <a:pt x="9519" y="13423"/>
                </a:lnTo>
                <a:cubicBezTo>
                  <a:pt x="9529" y="13416"/>
                  <a:pt x="9533" y="13406"/>
                  <a:pt x="9543" y="13400"/>
                </a:cubicBezTo>
                <a:cubicBezTo>
                  <a:pt x="9559" y="13383"/>
                  <a:pt x="9576" y="13359"/>
                  <a:pt x="9593" y="13336"/>
                </a:cubicBezTo>
                <a:cubicBezTo>
                  <a:pt x="9616" y="13299"/>
                  <a:pt x="9643" y="13259"/>
                  <a:pt x="9663" y="13222"/>
                </a:cubicBezTo>
                <a:lnTo>
                  <a:pt x="9676" y="13206"/>
                </a:lnTo>
                <a:lnTo>
                  <a:pt x="9696" y="13169"/>
                </a:lnTo>
                <a:cubicBezTo>
                  <a:pt x="9713" y="13139"/>
                  <a:pt x="9733" y="13105"/>
                  <a:pt x="9750" y="13079"/>
                </a:cubicBezTo>
                <a:lnTo>
                  <a:pt x="9750" y="13072"/>
                </a:lnTo>
                <a:lnTo>
                  <a:pt x="9760" y="13055"/>
                </a:lnTo>
                <a:lnTo>
                  <a:pt x="9767" y="13039"/>
                </a:lnTo>
                <a:lnTo>
                  <a:pt x="9770" y="13035"/>
                </a:lnTo>
                <a:lnTo>
                  <a:pt x="9770" y="13039"/>
                </a:lnTo>
                <a:cubicBezTo>
                  <a:pt x="9783" y="13022"/>
                  <a:pt x="9793" y="13005"/>
                  <a:pt x="9803" y="12988"/>
                </a:cubicBezTo>
                <a:cubicBezTo>
                  <a:pt x="9817" y="12968"/>
                  <a:pt x="9830" y="12952"/>
                  <a:pt x="9844" y="12932"/>
                </a:cubicBezTo>
                <a:lnTo>
                  <a:pt x="9867" y="12891"/>
                </a:lnTo>
                <a:cubicBezTo>
                  <a:pt x="9894" y="12855"/>
                  <a:pt x="9920" y="12818"/>
                  <a:pt x="9947" y="12784"/>
                </a:cubicBezTo>
                <a:cubicBezTo>
                  <a:pt x="9964" y="12768"/>
                  <a:pt x="9977" y="12751"/>
                  <a:pt x="9994" y="12731"/>
                </a:cubicBezTo>
                <a:cubicBezTo>
                  <a:pt x="10004" y="12718"/>
                  <a:pt x="10017" y="12701"/>
                  <a:pt x="10034" y="12687"/>
                </a:cubicBezTo>
                <a:lnTo>
                  <a:pt x="10037" y="12684"/>
                </a:lnTo>
                <a:lnTo>
                  <a:pt x="10044" y="12681"/>
                </a:lnTo>
                <a:cubicBezTo>
                  <a:pt x="10054" y="12671"/>
                  <a:pt x="10064" y="12661"/>
                  <a:pt x="10078" y="12651"/>
                </a:cubicBezTo>
                <a:cubicBezTo>
                  <a:pt x="10094" y="12634"/>
                  <a:pt x="10114" y="12621"/>
                  <a:pt x="10131" y="12604"/>
                </a:cubicBezTo>
                <a:cubicBezTo>
                  <a:pt x="10148" y="12594"/>
                  <a:pt x="10168" y="12577"/>
                  <a:pt x="10185" y="12564"/>
                </a:cubicBezTo>
                <a:cubicBezTo>
                  <a:pt x="10198" y="12554"/>
                  <a:pt x="10211" y="12544"/>
                  <a:pt x="10225" y="12534"/>
                </a:cubicBezTo>
                <a:cubicBezTo>
                  <a:pt x="10258" y="12510"/>
                  <a:pt x="10295" y="12480"/>
                  <a:pt x="10325" y="12453"/>
                </a:cubicBezTo>
                <a:cubicBezTo>
                  <a:pt x="10358" y="12430"/>
                  <a:pt x="10385" y="12403"/>
                  <a:pt x="10412" y="12380"/>
                </a:cubicBezTo>
                <a:cubicBezTo>
                  <a:pt x="10432" y="12360"/>
                  <a:pt x="10452" y="12336"/>
                  <a:pt x="10479" y="12316"/>
                </a:cubicBezTo>
                <a:lnTo>
                  <a:pt x="10502" y="12293"/>
                </a:lnTo>
                <a:lnTo>
                  <a:pt x="10512" y="12283"/>
                </a:lnTo>
                <a:lnTo>
                  <a:pt x="10532" y="12263"/>
                </a:lnTo>
                <a:lnTo>
                  <a:pt x="10536" y="12259"/>
                </a:lnTo>
                <a:cubicBezTo>
                  <a:pt x="10552" y="12243"/>
                  <a:pt x="10566" y="12219"/>
                  <a:pt x="10582" y="12199"/>
                </a:cubicBezTo>
                <a:cubicBezTo>
                  <a:pt x="10599" y="12179"/>
                  <a:pt x="10616" y="12159"/>
                  <a:pt x="10633" y="12129"/>
                </a:cubicBezTo>
                <a:cubicBezTo>
                  <a:pt x="10663" y="12082"/>
                  <a:pt x="10689" y="12035"/>
                  <a:pt x="10716" y="11995"/>
                </a:cubicBezTo>
                <a:lnTo>
                  <a:pt x="10730" y="11975"/>
                </a:lnTo>
                <a:cubicBezTo>
                  <a:pt x="10750" y="11935"/>
                  <a:pt x="10773" y="11898"/>
                  <a:pt x="10796" y="11858"/>
                </a:cubicBezTo>
                <a:lnTo>
                  <a:pt x="10820" y="11811"/>
                </a:lnTo>
                <a:lnTo>
                  <a:pt x="10833" y="11785"/>
                </a:lnTo>
                <a:cubicBezTo>
                  <a:pt x="10837" y="11778"/>
                  <a:pt x="10840" y="11768"/>
                  <a:pt x="10850" y="11761"/>
                </a:cubicBezTo>
                <a:cubicBezTo>
                  <a:pt x="10857" y="11748"/>
                  <a:pt x="10867" y="11735"/>
                  <a:pt x="10870" y="11728"/>
                </a:cubicBezTo>
                <a:cubicBezTo>
                  <a:pt x="10873" y="11718"/>
                  <a:pt x="10880" y="11711"/>
                  <a:pt x="10887" y="11701"/>
                </a:cubicBezTo>
                <a:cubicBezTo>
                  <a:pt x="10903" y="11678"/>
                  <a:pt x="10920" y="11651"/>
                  <a:pt x="10940" y="11624"/>
                </a:cubicBezTo>
                <a:cubicBezTo>
                  <a:pt x="10957" y="11597"/>
                  <a:pt x="10977" y="11577"/>
                  <a:pt x="10990" y="11551"/>
                </a:cubicBezTo>
                <a:cubicBezTo>
                  <a:pt x="11007" y="11527"/>
                  <a:pt x="11030" y="11501"/>
                  <a:pt x="11054" y="11474"/>
                </a:cubicBezTo>
                <a:cubicBezTo>
                  <a:pt x="11074" y="11447"/>
                  <a:pt x="11101" y="11417"/>
                  <a:pt x="11121" y="11394"/>
                </a:cubicBezTo>
                <a:cubicBezTo>
                  <a:pt x="11154" y="11357"/>
                  <a:pt x="11184" y="11317"/>
                  <a:pt x="11218" y="11280"/>
                </a:cubicBezTo>
                <a:cubicBezTo>
                  <a:pt x="11268" y="11216"/>
                  <a:pt x="11318" y="11156"/>
                  <a:pt x="11371" y="11083"/>
                </a:cubicBezTo>
                <a:cubicBezTo>
                  <a:pt x="11402" y="11046"/>
                  <a:pt x="11435" y="10999"/>
                  <a:pt x="11465" y="10956"/>
                </a:cubicBezTo>
                <a:cubicBezTo>
                  <a:pt x="11499" y="10905"/>
                  <a:pt x="11525" y="10855"/>
                  <a:pt x="11552" y="10808"/>
                </a:cubicBezTo>
                <a:cubicBezTo>
                  <a:pt x="11602" y="10722"/>
                  <a:pt x="11652" y="10628"/>
                  <a:pt x="11702" y="10538"/>
                </a:cubicBezTo>
                <a:lnTo>
                  <a:pt x="11719" y="10508"/>
                </a:lnTo>
                <a:lnTo>
                  <a:pt x="11783" y="10394"/>
                </a:lnTo>
                <a:lnTo>
                  <a:pt x="11856" y="10243"/>
                </a:lnTo>
                <a:cubicBezTo>
                  <a:pt x="11876" y="10203"/>
                  <a:pt x="11900" y="10156"/>
                  <a:pt x="11920" y="10113"/>
                </a:cubicBezTo>
                <a:lnTo>
                  <a:pt x="11926" y="10096"/>
                </a:lnTo>
                <a:cubicBezTo>
                  <a:pt x="11940" y="10070"/>
                  <a:pt x="11953" y="10046"/>
                  <a:pt x="11960" y="10023"/>
                </a:cubicBezTo>
                <a:cubicBezTo>
                  <a:pt x="11970" y="10003"/>
                  <a:pt x="11983" y="9979"/>
                  <a:pt x="11990" y="9959"/>
                </a:cubicBezTo>
                <a:lnTo>
                  <a:pt x="11990" y="9956"/>
                </a:lnTo>
                <a:lnTo>
                  <a:pt x="11993" y="9953"/>
                </a:lnTo>
                <a:lnTo>
                  <a:pt x="12000" y="9939"/>
                </a:lnTo>
                <a:lnTo>
                  <a:pt x="12003" y="9926"/>
                </a:lnTo>
                <a:lnTo>
                  <a:pt x="12010" y="9909"/>
                </a:lnTo>
                <a:lnTo>
                  <a:pt x="12020" y="9889"/>
                </a:lnTo>
                <a:lnTo>
                  <a:pt x="12020" y="9886"/>
                </a:lnTo>
                <a:lnTo>
                  <a:pt x="12023" y="9879"/>
                </a:lnTo>
                <a:lnTo>
                  <a:pt x="12023" y="9876"/>
                </a:lnTo>
                <a:lnTo>
                  <a:pt x="12023" y="9872"/>
                </a:lnTo>
                <a:lnTo>
                  <a:pt x="12027" y="9859"/>
                </a:lnTo>
                <a:cubicBezTo>
                  <a:pt x="12070" y="9769"/>
                  <a:pt x="12104" y="9672"/>
                  <a:pt x="12140" y="9585"/>
                </a:cubicBezTo>
                <a:cubicBezTo>
                  <a:pt x="12154" y="9545"/>
                  <a:pt x="12171" y="9511"/>
                  <a:pt x="12184" y="9474"/>
                </a:cubicBezTo>
                <a:cubicBezTo>
                  <a:pt x="12204" y="9418"/>
                  <a:pt x="12224" y="9357"/>
                  <a:pt x="12251" y="9301"/>
                </a:cubicBezTo>
                <a:lnTo>
                  <a:pt x="12257" y="9284"/>
                </a:lnTo>
                <a:cubicBezTo>
                  <a:pt x="12261" y="9270"/>
                  <a:pt x="12271" y="9257"/>
                  <a:pt x="12274" y="9244"/>
                </a:cubicBezTo>
                <a:cubicBezTo>
                  <a:pt x="12278" y="9234"/>
                  <a:pt x="12288" y="9220"/>
                  <a:pt x="12291" y="9207"/>
                </a:cubicBezTo>
                <a:cubicBezTo>
                  <a:pt x="12294" y="9204"/>
                  <a:pt x="12294" y="9194"/>
                  <a:pt x="12301" y="9190"/>
                </a:cubicBezTo>
                <a:cubicBezTo>
                  <a:pt x="12301" y="9190"/>
                  <a:pt x="12301" y="9187"/>
                  <a:pt x="12304" y="9187"/>
                </a:cubicBezTo>
                <a:lnTo>
                  <a:pt x="12308" y="9184"/>
                </a:lnTo>
                <a:lnTo>
                  <a:pt x="12308" y="9177"/>
                </a:lnTo>
                <a:cubicBezTo>
                  <a:pt x="12308" y="9176"/>
                  <a:pt x="12308" y="9175"/>
                  <a:pt x="12308" y="9174"/>
                </a:cubicBezTo>
                <a:lnTo>
                  <a:pt x="12308" y="9174"/>
                </a:lnTo>
                <a:cubicBezTo>
                  <a:pt x="12319" y="9169"/>
                  <a:pt x="12329" y="9165"/>
                  <a:pt x="12338" y="9160"/>
                </a:cubicBezTo>
                <a:cubicBezTo>
                  <a:pt x="12341" y="9160"/>
                  <a:pt x="12344" y="9157"/>
                  <a:pt x="12344" y="9157"/>
                </a:cubicBezTo>
                <a:close/>
                <a:moveTo>
                  <a:pt x="3494" y="14302"/>
                </a:moveTo>
                <a:lnTo>
                  <a:pt x="3498" y="14306"/>
                </a:lnTo>
                <a:cubicBezTo>
                  <a:pt x="3498" y="14306"/>
                  <a:pt x="3494" y="14306"/>
                  <a:pt x="3494" y="14302"/>
                </a:cubicBezTo>
                <a:close/>
                <a:moveTo>
                  <a:pt x="3635" y="9772"/>
                </a:moveTo>
                <a:cubicBezTo>
                  <a:pt x="3641" y="9775"/>
                  <a:pt x="3645" y="9775"/>
                  <a:pt x="3648" y="9779"/>
                </a:cubicBezTo>
                <a:lnTo>
                  <a:pt x="3658" y="9782"/>
                </a:lnTo>
                <a:lnTo>
                  <a:pt x="3665" y="9789"/>
                </a:lnTo>
                <a:cubicBezTo>
                  <a:pt x="3735" y="9829"/>
                  <a:pt x="3792" y="9866"/>
                  <a:pt x="3845" y="9909"/>
                </a:cubicBezTo>
                <a:cubicBezTo>
                  <a:pt x="3892" y="9946"/>
                  <a:pt x="3929" y="9989"/>
                  <a:pt x="3969" y="10029"/>
                </a:cubicBezTo>
                <a:lnTo>
                  <a:pt x="4013" y="10073"/>
                </a:lnTo>
                <a:cubicBezTo>
                  <a:pt x="4083" y="10143"/>
                  <a:pt x="4136" y="10200"/>
                  <a:pt x="4193" y="10253"/>
                </a:cubicBezTo>
                <a:lnTo>
                  <a:pt x="4213" y="10273"/>
                </a:lnTo>
                <a:lnTo>
                  <a:pt x="4233" y="10294"/>
                </a:lnTo>
                <a:cubicBezTo>
                  <a:pt x="4293" y="10357"/>
                  <a:pt x="4347" y="10421"/>
                  <a:pt x="4400" y="10481"/>
                </a:cubicBezTo>
                <a:cubicBezTo>
                  <a:pt x="4437" y="10524"/>
                  <a:pt x="4477" y="10571"/>
                  <a:pt x="4514" y="10611"/>
                </a:cubicBezTo>
                <a:cubicBezTo>
                  <a:pt x="4551" y="10655"/>
                  <a:pt x="4584" y="10691"/>
                  <a:pt x="4621" y="10732"/>
                </a:cubicBezTo>
                <a:lnTo>
                  <a:pt x="4668" y="10782"/>
                </a:lnTo>
                <a:cubicBezTo>
                  <a:pt x="4721" y="10842"/>
                  <a:pt x="4778" y="10899"/>
                  <a:pt x="4822" y="10966"/>
                </a:cubicBezTo>
                <a:cubicBezTo>
                  <a:pt x="4845" y="10992"/>
                  <a:pt x="4862" y="11022"/>
                  <a:pt x="4879" y="11053"/>
                </a:cubicBezTo>
                <a:cubicBezTo>
                  <a:pt x="4895" y="11089"/>
                  <a:pt x="4915" y="11126"/>
                  <a:pt x="4932" y="11163"/>
                </a:cubicBezTo>
                <a:cubicBezTo>
                  <a:pt x="4949" y="11196"/>
                  <a:pt x="4962" y="11233"/>
                  <a:pt x="4979" y="11270"/>
                </a:cubicBezTo>
                <a:lnTo>
                  <a:pt x="4982" y="11280"/>
                </a:lnTo>
                <a:cubicBezTo>
                  <a:pt x="4996" y="11313"/>
                  <a:pt x="5006" y="11350"/>
                  <a:pt x="5019" y="11387"/>
                </a:cubicBezTo>
                <a:cubicBezTo>
                  <a:pt x="5032" y="11427"/>
                  <a:pt x="5039" y="11464"/>
                  <a:pt x="5049" y="11497"/>
                </a:cubicBezTo>
                <a:lnTo>
                  <a:pt x="5056" y="11534"/>
                </a:lnTo>
                <a:cubicBezTo>
                  <a:pt x="5062" y="11551"/>
                  <a:pt x="5066" y="11567"/>
                  <a:pt x="5066" y="11584"/>
                </a:cubicBezTo>
                <a:cubicBezTo>
                  <a:pt x="5069" y="11601"/>
                  <a:pt x="5072" y="11621"/>
                  <a:pt x="5072" y="11638"/>
                </a:cubicBezTo>
                <a:cubicBezTo>
                  <a:pt x="5072" y="11648"/>
                  <a:pt x="5079" y="11661"/>
                  <a:pt x="5079" y="11668"/>
                </a:cubicBezTo>
                <a:cubicBezTo>
                  <a:pt x="5086" y="11715"/>
                  <a:pt x="5089" y="11761"/>
                  <a:pt x="5099" y="11805"/>
                </a:cubicBezTo>
                <a:lnTo>
                  <a:pt x="5099" y="11815"/>
                </a:lnTo>
                <a:lnTo>
                  <a:pt x="5099" y="11818"/>
                </a:lnTo>
                <a:lnTo>
                  <a:pt x="5103" y="11862"/>
                </a:lnTo>
                <a:cubicBezTo>
                  <a:pt x="5119" y="11989"/>
                  <a:pt x="5136" y="12119"/>
                  <a:pt x="5169" y="12246"/>
                </a:cubicBezTo>
                <a:cubicBezTo>
                  <a:pt x="5179" y="12280"/>
                  <a:pt x="5189" y="12313"/>
                  <a:pt x="5199" y="12346"/>
                </a:cubicBezTo>
                <a:cubicBezTo>
                  <a:pt x="5206" y="12373"/>
                  <a:pt x="5220" y="12403"/>
                  <a:pt x="5233" y="12433"/>
                </a:cubicBezTo>
                <a:cubicBezTo>
                  <a:pt x="5246" y="12457"/>
                  <a:pt x="5253" y="12480"/>
                  <a:pt x="5270" y="12507"/>
                </a:cubicBezTo>
                <a:cubicBezTo>
                  <a:pt x="5283" y="12534"/>
                  <a:pt x="5300" y="12564"/>
                  <a:pt x="5317" y="12590"/>
                </a:cubicBezTo>
                <a:cubicBezTo>
                  <a:pt x="5337" y="12621"/>
                  <a:pt x="5353" y="12654"/>
                  <a:pt x="5373" y="12684"/>
                </a:cubicBezTo>
                <a:lnTo>
                  <a:pt x="5383" y="12697"/>
                </a:lnTo>
                <a:cubicBezTo>
                  <a:pt x="5400" y="12721"/>
                  <a:pt x="5417" y="12748"/>
                  <a:pt x="5430" y="12774"/>
                </a:cubicBezTo>
                <a:cubicBezTo>
                  <a:pt x="5440" y="12798"/>
                  <a:pt x="5450" y="12818"/>
                  <a:pt x="5457" y="12838"/>
                </a:cubicBezTo>
                <a:cubicBezTo>
                  <a:pt x="5470" y="12875"/>
                  <a:pt x="5484" y="12908"/>
                  <a:pt x="5490" y="12952"/>
                </a:cubicBezTo>
                <a:lnTo>
                  <a:pt x="5490" y="12958"/>
                </a:lnTo>
                <a:cubicBezTo>
                  <a:pt x="5500" y="12988"/>
                  <a:pt x="5504" y="13018"/>
                  <a:pt x="5507" y="13052"/>
                </a:cubicBezTo>
                <a:cubicBezTo>
                  <a:pt x="5514" y="13085"/>
                  <a:pt x="5517" y="13115"/>
                  <a:pt x="5520" y="13149"/>
                </a:cubicBezTo>
                <a:lnTo>
                  <a:pt x="5520" y="13152"/>
                </a:lnTo>
                <a:lnTo>
                  <a:pt x="5520" y="13169"/>
                </a:lnTo>
                <a:cubicBezTo>
                  <a:pt x="5520" y="13186"/>
                  <a:pt x="5524" y="13199"/>
                  <a:pt x="5524" y="13216"/>
                </a:cubicBezTo>
                <a:lnTo>
                  <a:pt x="5524" y="13286"/>
                </a:lnTo>
                <a:cubicBezTo>
                  <a:pt x="5524" y="13339"/>
                  <a:pt x="5520" y="13393"/>
                  <a:pt x="5517" y="13450"/>
                </a:cubicBezTo>
                <a:cubicBezTo>
                  <a:pt x="5517" y="13456"/>
                  <a:pt x="5517" y="13470"/>
                  <a:pt x="5514" y="13476"/>
                </a:cubicBezTo>
                <a:cubicBezTo>
                  <a:pt x="5514" y="13500"/>
                  <a:pt x="5507" y="13517"/>
                  <a:pt x="5507" y="13537"/>
                </a:cubicBezTo>
                <a:cubicBezTo>
                  <a:pt x="5504" y="13553"/>
                  <a:pt x="5504" y="13573"/>
                  <a:pt x="5500" y="13590"/>
                </a:cubicBezTo>
                <a:lnTo>
                  <a:pt x="5497" y="13620"/>
                </a:lnTo>
                <a:lnTo>
                  <a:pt x="5490" y="13634"/>
                </a:lnTo>
                <a:cubicBezTo>
                  <a:pt x="5490" y="13640"/>
                  <a:pt x="5487" y="13654"/>
                  <a:pt x="5487" y="13660"/>
                </a:cubicBezTo>
                <a:cubicBezTo>
                  <a:pt x="5487" y="13667"/>
                  <a:pt x="5487" y="13670"/>
                  <a:pt x="5484" y="13674"/>
                </a:cubicBezTo>
                <a:cubicBezTo>
                  <a:pt x="5484" y="13684"/>
                  <a:pt x="5480" y="13694"/>
                  <a:pt x="5480" y="13704"/>
                </a:cubicBezTo>
                <a:lnTo>
                  <a:pt x="5457" y="13784"/>
                </a:lnTo>
                <a:cubicBezTo>
                  <a:pt x="5447" y="13824"/>
                  <a:pt x="5430" y="13868"/>
                  <a:pt x="5413" y="13911"/>
                </a:cubicBezTo>
                <a:cubicBezTo>
                  <a:pt x="5397" y="13955"/>
                  <a:pt x="5380" y="13991"/>
                  <a:pt x="5367" y="14025"/>
                </a:cubicBezTo>
                <a:cubicBezTo>
                  <a:pt x="5337" y="14085"/>
                  <a:pt x="5313" y="14142"/>
                  <a:pt x="5283" y="14205"/>
                </a:cubicBezTo>
                <a:cubicBezTo>
                  <a:pt x="5266" y="14242"/>
                  <a:pt x="5250" y="14279"/>
                  <a:pt x="5230" y="14319"/>
                </a:cubicBezTo>
                <a:cubicBezTo>
                  <a:pt x="5203" y="14373"/>
                  <a:pt x="5179" y="14426"/>
                  <a:pt x="5153" y="14486"/>
                </a:cubicBezTo>
                <a:lnTo>
                  <a:pt x="5129" y="14546"/>
                </a:lnTo>
                <a:cubicBezTo>
                  <a:pt x="5123" y="14556"/>
                  <a:pt x="5123" y="14560"/>
                  <a:pt x="5119" y="14570"/>
                </a:cubicBezTo>
                <a:cubicBezTo>
                  <a:pt x="5113" y="14587"/>
                  <a:pt x="5106" y="14603"/>
                  <a:pt x="5099" y="14623"/>
                </a:cubicBezTo>
                <a:lnTo>
                  <a:pt x="5089" y="14653"/>
                </a:lnTo>
                <a:cubicBezTo>
                  <a:pt x="5082" y="14677"/>
                  <a:pt x="5072" y="14697"/>
                  <a:pt x="5069" y="14724"/>
                </a:cubicBezTo>
                <a:lnTo>
                  <a:pt x="5062" y="14754"/>
                </a:lnTo>
                <a:cubicBezTo>
                  <a:pt x="5052" y="14777"/>
                  <a:pt x="5049" y="14804"/>
                  <a:pt x="5039" y="14827"/>
                </a:cubicBezTo>
                <a:cubicBezTo>
                  <a:pt x="5019" y="14904"/>
                  <a:pt x="5002" y="14981"/>
                  <a:pt x="4986" y="15058"/>
                </a:cubicBezTo>
                <a:cubicBezTo>
                  <a:pt x="4955" y="15175"/>
                  <a:pt x="4932" y="15292"/>
                  <a:pt x="4905" y="15412"/>
                </a:cubicBezTo>
                <a:cubicBezTo>
                  <a:pt x="4902" y="15439"/>
                  <a:pt x="4895" y="15466"/>
                  <a:pt x="4889" y="15493"/>
                </a:cubicBezTo>
                <a:cubicBezTo>
                  <a:pt x="4872" y="15559"/>
                  <a:pt x="4862" y="15630"/>
                  <a:pt x="4848" y="15700"/>
                </a:cubicBezTo>
                <a:cubicBezTo>
                  <a:pt x="4835" y="15773"/>
                  <a:pt x="4818" y="15847"/>
                  <a:pt x="4805" y="15927"/>
                </a:cubicBezTo>
                <a:cubicBezTo>
                  <a:pt x="4802" y="15957"/>
                  <a:pt x="4795" y="15984"/>
                  <a:pt x="4788" y="16014"/>
                </a:cubicBezTo>
                <a:cubicBezTo>
                  <a:pt x="4785" y="16044"/>
                  <a:pt x="4782" y="16074"/>
                  <a:pt x="4772" y="16108"/>
                </a:cubicBezTo>
                <a:cubicBezTo>
                  <a:pt x="4765" y="16084"/>
                  <a:pt x="4761" y="16064"/>
                  <a:pt x="4751" y="16048"/>
                </a:cubicBezTo>
                <a:cubicBezTo>
                  <a:pt x="4735" y="15931"/>
                  <a:pt x="4715" y="15800"/>
                  <a:pt x="4685" y="15656"/>
                </a:cubicBezTo>
                <a:cubicBezTo>
                  <a:pt x="4678" y="15606"/>
                  <a:pt x="4665" y="15559"/>
                  <a:pt x="4655" y="15509"/>
                </a:cubicBezTo>
                <a:cubicBezTo>
                  <a:pt x="4644" y="15459"/>
                  <a:pt x="4634" y="15409"/>
                  <a:pt x="4621" y="15359"/>
                </a:cubicBezTo>
                <a:cubicBezTo>
                  <a:pt x="4614" y="15309"/>
                  <a:pt x="4601" y="15259"/>
                  <a:pt x="4594" y="15208"/>
                </a:cubicBezTo>
                <a:lnTo>
                  <a:pt x="4588" y="15175"/>
                </a:lnTo>
                <a:cubicBezTo>
                  <a:pt x="4581" y="15131"/>
                  <a:pt x="4571" y="15091"/>
                  <a:pt x="4564" y="15045"/>
                </a:cubicBezTo>
                <a:cubicBezTo>
                  <a:pt x="4551" y="14988"/>
                  <a:pt x="4537" y="14938"/>
                  <a:pt x="4521" y="14887"/>
                </a:cubicBezTo>
                <a:cubicBezTo>
                  <a:pt x="4514" y="14864"/>
                  <a:pt x="4504" y="14841"/>
                  <a:pt x="4497" y="14821"/>
                </a:cubicBezTo>
                <a:cubicBezTo>
                  <a:pt x="4487" y="14794"/>
                  <a:pt x="4477" y="14774"/>
                  <a:pt x="4464" y="14747"/>
                </a:cubicBezTo>
                <a:cubicBezTo>
                  <a:pt x="4437" y="14704"/>
                  <a:pt x="4414" y="14657"/>
                  <a:pt x="4394" y="14607"/>
                </a:cubicBezTo>
                <a:cubicBezTo>
                  <a:pt x="4377" y="14570"/>
                  <a:pt x="4360" y="14526"/>
                  <a:pt x="4344" y="14490"/>
                </a:cubicBezTo>
                <a:lnTo>
                  <a:pt x="4334" y="14469"/>
                </a:lnTo>
                <a:cubicBezTo>
                  <a:pt x="4334" y="14463"/>
                  <a:pt x="4330" y="14463"/>
                  <a:pt x="4330" y="14459"/>
                </a:cubicBezTo>
                <a:lnTo>
                  <a:pt x="4327" y="14446"/>
                </a:lnTo>
                <a:lnTo>
                  <a:pt x="4313" y="14413"/>
                </a:lnTo>
                <a:cubicBezTo>
                  <a:pt x="4297" y="14373"/>
                  <a:pt x="4283" y="14329"/>
                  <a:pt x="4267" y="14289"/>
                </a:cubicBezTo>
                <a:cubicBezTo>
                  <a:pt x="4247" y="14235"/>
                  <a:pt x="4230" y="14179"/>
                  <a:pt x="4210" y="14125"/>
                </a:cubicBezTo>
                <a:cubicBezTo>
                  <a:pt x="4180" y="14052"/>
                  <a:pt x="4153" y="13975"/>
                  <a:pt x="4130" y="13904"/>
                </a:cubicBezTo>
                <a:lnTo>
                  <a:pt x="4103" y="13838"/>
                </a:lnTo>
                <a:cubicBezTo>
                  <a:pt x="4093" y="13804"/>
                  <a:pt x="4079" y="13774"/>
                  <a:pt x="4069" y="13741"/>
                </a:cubicBezTo>
                <a:cubicBezTo>
                  <a:pt x="4046" y="13677"/>
                  <a:pt x="4026" y="13610"/>
                  <a:pt x="4003" y="13550"/>
                </a:cubicBezTo>
                <a:cubicBezTo>
                  <a:pt x="3986" y="13493"/>
                  <a:pt x="3969" y="13443"/>
                  <a:pt x="3959" y="13400"/>
                </a:cubicBezTo>
                <a:cubicBezTo>
                  <a:pt x="3946" y="13349"/>
                  <a:pt x="3932" y="13303"/>
                  <a:pt x="3919" y="13256"/>
                </a:cubicBezTo>
                <a:cubicBezTo>
                  <a:pt x="3892" y="13132"/>
                  <a:pt x="3875" y="13008"/>
                  <a:pt x="3862" y="12905"/>
                </a:cubicBezTo>
                <a:lnTo>
                  <a:pt x="3849" y="12801"/>
                </a:lnTo>
                <a:cubicBezTo>
                  <a:pt x="3842" y="12718"/>
                  <a:pt x="3829" y="12637"/>
                  <a:pt x="3819" y="12554"/>
                </a:cubicBezTo>
                <a:lnTo>
                  <a:pt x="3815" y="12530"/>
                </a:lnTo>
                <a:lnTo>
                  <a:pt x="3812" y="12504"/>
                </a:lnTo>
                <a:cubicBezTo>
                  <a:pt x="3802" y="12430"/>
                  <a:pt x="3792" y="12356"/>
                  <a:pt x="3782" y="12283"/>
                </a:cubicBezTo>
                <a:cubicBezTo>
                  <a:pt x="3779" y="12249"/>
                  <a:pt x="3775" y="12216"/>
                  <a:pt x="3768" y="12186"/>
                </a:cubicBezTo>
                <a:cubicBezTo>
                  <a:pt x="3758" y="12062"/>
                  <a:pt x="3745" y="11962"/>
                  <a:pt x="3742" y="11868"/>
                </a:cubicBezTo>
                <a:cubicBezTo>
                  <a:pt x="3732" y="11761"/>
                  <a:pt x="3728" y="11651"/>
                  <a:pt x="3728" y="11547"/>
                </a:cubicBezTo>
                <a:lnTo>
                  <a:pt x="3728" y="11387"/>
                </a:lnTo>
                <a:lnTo>
                  <a:pt x="3728" y="11333"/>
                </a:lnTo>
                <a:lnTo>
                  <a:pt x="3728" y="11230"/>
                </a:lnTo>
                <a:cubicBezTo>
                  <a:pt x="3725" y="11126"/>
                  <a:pt x="3708" y="11026"/>
                  <a:pt x="3685" y="10932"/>
                </a:cubicBezTo>
                <a:cubicBezTo>
                  <a:pt x="3661" y="11019"/>
                  <a:pt x="3645" y="11113"/>
                  <a:pt x="3635" y="11200"/>
                </a:cubicBezTo>
                <a:cubicBezTo>
                  <a:pt x="3631" y="11233"/>
                  <a:pt x="3631" y="11270"/>
                  <a:pt x="3631" y="11303"/>
                </a:cubicBezTo>
                <a:lnTo>
                  <a:pt x="3631" y="11333"/>
                </a:lnTo>
                <a:lnTo>
                  <a:pt x="3631" y="11420"/>
                </a:lnTo>
                <a:lnTo>
                  <a:pt x="3631" y="11470"/>
                </a:lnTo>
                <a:lnTo>
                  <a:pt x="3631" y="11484"/>
                </a:lnTo>
                <a:cubicBezTo>
                  <a:pt x="3631" y="11547"/>
                  <a:pt x="3631" y="11614"/>
                  <a:pt x="3635" y="11678"/>
                </a:cubicBezTo>
                <a:cubicBezTo>
                  <a:pt x="3635" y="11701"/>
                  <a:pt x="3635" y="11728"/>
                  <a:pt x="3641" y="11751"/>
                </a:cubicBezTo>
                <a:cubicBezTo>
                  <a:pt x="3645" y="11832"/>
                  <a:pt x="3648" y="11915"/>
                  <a:pt x="3658" y="12002"/>
                </a:cubicBezTo>
                <a:cubicBezTo>
                  <a:pt x="3665" y="12089"/>
                  <a:pt x="3675" y="12179"/>
                  <a:pt x="3685" y="12273"/>
                </a:cubicBezTo>
                <a:cubicBezTo>
                  <a:pt x="3692" y="12303"/>
                  <a:pt x="3695" y="12336"/>
                  <a:pt x="3698" y="12366"/>
                </a:cubicBezTo>
                <a:cubicBezTo>
                  <a:pt x="3708" y="12417"/>
                  <a:pt x="3715" y="12467"/>
                  <a:pt x="3718" y="12517"/>
                </a:cubicBezTo>
                <a:cubicBezTo>
                  <a:pt x="3732" y="12601"/>
                  <a:pt x="3745" y="12684"/>
                  <a:pt x="3758" y="12771"/>
                </a:cubicBezTo>
                <a:lnTo>
                  <a:pt x="3765" y="12818"/>
                </a:lnTo>
                <a:lnTo>
                  <a:pt x="3765" y="12825"/>
                </a:lnTo>
                <a:cubicBezTo>
                  <a:pt x="3779" y="12921"/>
                  <a:pt x="3795" y="13025"/>
                  <a:pt x="3812" y="13122"/>
                </a:cubicBezTo>
                <a:cubicBezTo>
                  <a:pt x="3849" y="13323"/>
                  <a:pt x="3919" y="13523"/>
                  <a:pt x="3982" y="13701"/>
                </a:cubicBezTo>
                <a:lnTo>
                  <a:pt x="4069" y="13951"/>
                </a:lnTo>
                <a:lnTo>
                  <a:pt x="4083" y="13988"/>
                </a:lnTo>
                <a:cubicBezTo>
                  <a:pt x="4096" y="14028"/>
                  <a:pt x="4113" y="14072"/>
                  <a:pt x="4130" y="14112"/>
                </a:cubicBezTo>
                <a:lnTo>
                  <a:pt x="4193" y="14289"/>
                </a:lnTo>
                <a:cubicBezTo>
                  <a:pt x="4200" y="14312"/>
                  <a:pt x="4210" y="14336"/>
                  <a:pt x="4213" y="14359"/>
                </a:cubicBezTo>
                <a:cubicBezTo>
                  <a:pt x="4237" y="14429"/>
                  <a:pt x="4263" y="14510"/>
                  <a:pt x="4293" y="14580"/>
                </a:cubicBezTo>
                <a:cubicBezTo>
                  <a:pt x="4313" y="14637"/>
                  <a:pt x="4337" y="14687"/>
                  <a:pt x="4360" y="14737"/>
                </a:cubicBezTo>
                <a:lnTo>
                  <a:pt x="4364" y="14747"/>
                </a:lnTo>
                <a:cubicBezTo>
                  <a:pt x="4380" y="14787"/>
                  <a:pt x="4400" y="14827"/>
                  <a:pt x="4417" y="14864"/>
                </a:cubicBezTo>
                <a:cubicBezTo>
                  <a:pt x="4427" y="14894"/>
                  <a:pt x="4437" y="14924"/>
                  <a:pt x="4447" y="14954"/>
                </a:cubicBezTo>
                <a:cubicBezTo>
                  <a:pt x="4467" y="15045"/>
                  <a:pt x="4484" y="15142"/>
                  <a:pt x="4501" y="15232"/>
                </a:cubicBezTo>
                <a:lnTo>
                  <a:pt x="4504" y="15249"/>
                </a:lnTo>
                <a:cubicBezTo>
                  <a:pt x="4527" y="15366"/>
                  <a:pt x="4544" y="15473"/>
                  <a:pt x="4564" y="15576"/>
                </a:cubicBezTo>
                <a:lnTo>
                  <a:pt x="4568" y="15606"/>
                </a:lnTo>
                <a:cubicBezTo>
                  <a:pt x="4558" y="15569"/>
                  <a:pt x="4551" y="15559"/>
                  <a:pt x="4548" y="15553"/>
                </a:cubicBezTo>
                <a:cubicBezTo>
                  <a:pt x="4544" y="15539"/>
                  <a:pt x="4541" y="15529"/>
                  <a:pt x="4531" y="15519"/>
                </a:cubicBezTo>
                <a:lnTo>
                  <a:pt x="4517" y="15493"/>
                </a:lnTo>
                <a:cubicBezTo>
                  <a:pt x="4504" y="15469"/>
                  <a:pt x="4497" y="15439"/>
                  <a:pt x="4484" y="15409"/>
                </a:cubicBezTo>
                <a:cubicBezTo>
                  <a:pt x="4457" y="15342"/>
                  <a:pt x="4427" y="15279"/>
                  <a:pt x="4397" y="15218"/>
                </a:cubicBezTo>
                <a:cubicBezTo>
                  <a:pt x="4367" y="15158"/>
                  <a:pt x="4334" y="15091"/>
                  <a:pt x="4293" y="15028"/>
                </a:cubicBezTo>
                <a:lnTo>
                  <a:pt x="4290" y="15021"/>
                </a:lnTo>
                <a:cubicBezTo>
                  <a:pt x="4283" y="15011"/>
                  <a:pt x="4277" y="15001"/>
                  <a:pt x="4267" y="14991"/>
                </a:cubicBezTo>
                <a:cubicBezTo>
                  <a:pt x="4260" y="14974"/>
                  <a:pt x="4247" y="14958"/>
                  <a:pt x="4240" y="14944"/>
                </a:cubicBezTo>
                <a:cubicBezTo>
                  <a:pt x="4233" y="14941"/>
                  <a:pt x="4230" y="14934"/>
                  <a:pt x="4227" y="14928"/>
                </a:cubicBezTo>
                <a:lnTo>
                  <a:pt x="4200" y="14891"/>
                </a:lnTo>
                <a:lnTo>
                  <a:pt x="4166" y="14844"/>
                </a:lnTo>
                <a:cubicBezTo>
                  <a:pt x="4150" y="14821"/>
                  <a:pt x="4130" y="14800"/>
                  <a:pt x="4110" y="14777"/>
                </a:cubicBezTo>
                <a:lnTo>
                  <a:pt x="4096" y="14767"/>
                </a:lnTo>
                <a:cubicBezTo>
                  <a:pt x="4069" y="14737"/>
                  <a:pt x="4043" y="14710"/>
                  <a:pt x="4013" y="14687"/>
                </a:cubicBezTo>
                <a:cubicBezTo>
                  <a:pt x="3986" y="14667"/>
                  <a:pt x="3962" y="14640"/>
                  <a:pt x="3932" y="14620"/>
                </a:cubicBezTo>
                <a:cubicBezTo>
                  <a:pt x="3902" y="14600"/>
                  <a:pt x="3875" y="14573"/>
                  <a:pt x="3845" y="14553"/>
                </a:cubicBezTo>
                <a:cubicBezTo>
                  <a:pt x="3802" y="14523"/>
                  <a:pt x="3765" y="14493"/>
                  <a:pt x="3725" y="14469"/>
                </a:cubicBezTo>
                <a:cubicBezTo>
                  <a:pt x="3708" y="14456"/>
                  <a:pt x="3685" y="14443"/>
                  <a:pt x="3668" y="14433"/>
                </a:cubicBezTo>
                <a:cubicBezTo>
                  <a:pt x="3635" y="14409"/>
                  <a:pt x="3601" y="14386"/>
                  <a:pt x="3568" y="14359"/>
                </a:cubicBezTo>
                <a:cubicBezTo>
                  <a:pt x="3551" y="14349"/>
                  <a:pt x="3531" y="14332"/>
                  <a:pt x="3514" y="14319"/>
                </a:cubicBezTo>
                <a:lnTo>
                  <a:pt x="3494" y="14302"/>
                </a:lnTo>
                <a:lnTo>
                  <a:pt x="3491" y="14299"/>
                </a:lnTo>
                <a:cubicBezTo>
                  <a:pt x="3481" y="14292"/>
                  <a:pt x="3478" y="14286"/>
                  <a:pt x="3468" y="14282"/>
                </a:cubicBezTo>
                <a:lnTo>
                  <a:pt x="3434" y="14252"/>
                </a:lnTo>
                <a:cubicBezTo>
                  <a:pt x="3397" y="14222"/>
                  <a:pt x="3364" y="14189"/>
                  <a:pt x="3330" y="14155"/>
                </a:cubicBezTo>
                <a:cubicBezTo>
                  <a:pt x="3314" y="14135"/>
                  <a:pt x="3297" y="14118"/>
                  <a:pt x="3280" y="14098"/>
                </a:cubicBezTo>
                <a:cubicBezTo>
                  <a:pt x="3267" y="14082"/>
                  <a:pt x="3260" y="14065"/>
                  <a:pt x="3247" y="14048"/>
                </a:cubicBezTo>
                <a:cubicBezTo>
                  <a:pt x="3230" y="14015"/>
                  <a:pt x="3213" y="13985"/>
                  <a:pt x="3197" y="13951"/>
                </a:cubicBezTo>
                <a:cubicBezTo>
                  <a:pt x="3183" y="13925"/>
                  <a:pt x="3173" y="13901"/>
                  <a:pt x="3163" y="13874"/>
                </a:cubicBezTo>
                <a:lnTo>
                  <a:pt x="3150" y="13851"/>
                </a:lnTo>
                <a:cubicBezTo>
                  <a:pt x="3123" y="13784"/>
                  <a:pt x="3093" y="13721"/>
                  <a:pt x="3066" y="13657"/>
                </a:cubicBezTo>
                <a:cubicBezTo>
                  <a:pt x="3016" y="13523"/>
                  <a:pt x="2976" y="13380"/>
                  <a:pt x="2929" y="13212"/>
                </a:cubicBezTo>
                <a:cubicBezTo>
                  <a:pt x="2913" y="13149"/>
                  <a:pt x="2899" y="13085"/>
                  <a:pt x="2882" y="13018"/>
                </a:cubicBezTo>
                <a:cubicBezTo>
                  <a:pt x="2872" y="12952"/>
                  <a:pt x="2862" y="12885"/>
                  <a:pt x="2856" y="12828"/>
                </a:cubicBezTo>
                <a:cubicBezTo>
                  <a:pt x="2849" y="12794"/>
                  <a:pt x="2849" y="12761"/>
                  <a:pt x="2846" y="12728"/>
                </a:cubicBezTo>
                <a:lnTo>
                  <a:pt x="2846" y="12631"/>
                </a:lnTo>
                <a:cubicBezTo>
                  <a:pt x="2846" y="12580"/>
                  <a:pt x="2849" y="12514"/>
                  <a:pt x="2859" y="12447"/>
                </a:cubicBezTo>
                <a:cubicBezTo>
                  <a:pt x="2862" y="12383"/>
                  <a:pt x="2872" y="12316"/>
                  <a:pt x="2879" y="12263"/>
                </a:cubicBezTo>
                <a:cubicBezTo>
                  <a:pt x="2893" y="12196"/>
                  <a:pt x="2899" y="12129"/>
                  <a:pt x="2916" y="12066"/>
                </a:cubicBezTo>
                <a:cubicBezTo>
                  <a:pt x="2916" y="12062"/>
                  <a:pt x="2923" y="12052"/>
                  <a:pt x="2923" y="12049"/>
                </a:cubicBezTo>
                <a:cubicBezTo>
                  <a:pt x="2933" y="11995"/>
                  <a:pt x="2949" y="11935"/>
                  <a:pt x="2963" y="11885"/>
                </a:cubicBezTo>
                <a:cubicBezTo>
                  <a:pt x="3010" y="11725"/>
                  <a:pt x="3056" y="11584"/>
                  <a:pt x="3096" y="11460"/>
                </a:cubicBezTo>
                <a:cubicBezTo>
                  <a:pt x="3113" y="11417"/>
                  <a:pt x="3127" y="11377"/>
                  <a:pt x="3143" y="11340"/>
                </a:cubicBezTo>
                <a:cubicBezTo>
                  <a:pt x="3183" y="11226"/>
                  <a:pt x="3234" y="11113"/>
                  <a:pt x="3280" y="10999"/>
                </a:cubicBezTo>
                <a:lnTo>
                  <a:pt x="3310" y="10929"/>
                </a:lnTo>
                <a:cubicBezTo>
                  <a:pt x="3334" y="10872"/>
                  <a:pt x="3361" y="10805"/>
                  <a:pt x="3384" y="10742"/>
                </a:cubicBezTo>
                <a:cubicBezTo>
                  <a:pt x="3397" y="10708"/>
                  <a:pt x="3411" y="10675"/>
                  <a:pt x="3424" y="10638"/>
                </a:cubicBezTo>
                <a:cubicBezTo>
                  <a:pt x="3434" y="10598"/>
                  <a:pt x="3448" y="10561"/>
                  <a:pt x="3461" y="10521"/>
                </a:cubicBezTo>
                <a:cubicBezTo>
                  <a:pt x="3468" y="10494"/>
                  <a:pt x="3478" y="10471"/>
                  <a:pt x="3481" y="10444"/>
                </a:cubicBezTo>
                <a:lnTo>
                  <a:pt x="3491" y="10414"/>
                </a:lnTo>
                <a:lnTo>
                  <a:pt x="3514" y="10314"/>
                </a:lnTo>
                <a:lnTo>
                  <a:pt x="3565" y="10090"/>
                </a:lnTo>
                <a:lnTo>
                  <a:pt x="3575" y="10053"/>
                </a:lnTo>
                <a:cubicBezTo>
                  <a:pt x="3585" y="9996"/>
                  <a:pt x="3598" y="9943"/>
                  <a:pt x="3611" y="9886"/>
                </a:cubicBezTo>
                <a:cubicBezTo>
                  <a:pt x="3618" y="9852"/>
                  <a:pt x="3628" y="9822"/>
                  <a:pt x="3631" y="9789"/>
                </a:cubicBezTo>
                <a:cubicBezTo>
                  <a:pt x="3631" y="9785"/>
                  <a:pt x="3635" y="9775"/>
                  <a:pt x="3635" y="9772"/>
                </a:cubicBezTo>
                <a:close/>
                <a:moveTo>
                  <a:pt x="8055" y="12982"/>
                </a:moveTo>
                <a:cubicBezTo>
                  <a:pt x="7985" y="13206"/>
                  <a:pt x="7918" y="13433"/>
                  <a:pt x="7858" y="13657"/>
                </a:cubicBezTo>
                <a:cubicBezTo>
                  <a:pt x="7811" y="13818"/>
                  <a:pt x="7771" y="13978"/>
                  <a:pt x="7734" y="14142"/>
                </a:cubicBezTo>
                <a:cubicBezTo>
                  <a:pt x="7724" y="14175"/>
                  <a:pt x="7717" y="14209"/>
                  <a:pt x="7707" y="14245"/>
                </a:cubicBezTo>
                <a:cubicBezTo>
                  <a:pt x="7657" y="14406"/>
                  <a:pt x="7607" y="14563"/>
                  <a:pt x="7553" y="14720"/>
                </a:cubicBezTo>
                <a:cubicBezTo>
                  <a:pt x="7527" y="14794"/>
                  <a:pt x="7493" y="14864"/>
                  <a:pt x="7466" y="14938"/>
                </a:cubicBezTo>
                <a:cubicBezTo>
                  <a:pt x="7436" y="15008"/>
                  <a:pt x="7406" y="15078"/>
                  <a:pt x="7376" y="15145"/>
                </a:cubicBezTo>
                <a:cubicBezTo>
                  <a:pt x="7336" y="15238"/>
                  <a:pt x="7292" y="15329"/>
                  <a:pt x="7249" y="15422"/>
                </a:cubicBezTo>
                <a:cubicBezTo>
                  <a:pt x="7206" y="15506"/>
                  <a:pt x="7169" y="15590"/>
                  <a:pt x="7122" y="15673"/>
                </a:cubicBezTo>
                <a:cubicBezTo>
                  <a:pt x="7075" y="15760"/>
                  <a:pt x="7025" y="15850"/>
                  <a:pt x="6982" y="15941"/>
                </a:cubicBezTo>
                <a:cubicBezTo>
                  <a:pt x="6918" y="16021"/>
                  <a:pt x="6881" y="16104"/>
                  <a:pt x="6841" y="16191"/>
                </a:cubicBezTo>
                <a:cubicBezTo>
                  <a:pt x="6771" y="16349"/>
                  <a:pt x="6704" y="16509"/>
                  <a:pt x="6634" y="16666"/>
                </a:cubicBezTo>
                <a:cubicBezTo>
                  <a:pt x="6580" y="16783"/>
                  <a:pt x="6523" y="16900"/>
                  <a:pt x="6467" y="17017"/>
                </a:cubicBezTo>
                <a:cubicBezTo>
                  <a:pt x="6440" y="17064"/>
                  <a:pt x="6416" y="17107"/>
                  <a:pt x="6390" y="17151"/>
                </a:cubicBezTo>
                <a:cubicBezTo>
                  <a:pt x="6313" y="17291"/>
                  <a:pt x="6236" y="17425"/>
                  <a:pt x="6162" y="17562"/>
                </a:cubicBezTo>
                <a:cubicBezTo>
                  <a:pt x="6082" y="17709"/>
                  <a:pt x="6002" y="17853"/>
                  <a:pt x="5918" y="17997"/>
                </a:cubicBezTo>
                <a:cubicBezTo>
                  <a:pt x="5855" y="18097"/>
                  <a:pt x="5798" y="18197"/>
                  <a:pt x="5731" y="18294"/>
                </a:cubicBezTo>
                <a:cubicBezTo>
                  <a:pt x="5698" y="18345"/>
                  <a:pt x="5664" y="18395"/>
                  <a:pt x="5627" y="18438"/>
                </a:cubicBezTo>
                <a:cubicBezTo>
                  <a:pt x="5607" y="18465"/>
                  <a:pt x="5587" y="18488"/>
                  <a:pt x="5571" y="18512"/>
                </a:cubicBezTo>
                <a:cubicBezTo>
                  <a:pt x="5604" y="18405"/>
                  <a:pt x="5634" y="18298"/>
                  <a:pt x="5658" y="18194"/>
                </a:cubicBezTo>
                <a:cubicBezTo>
                  <a:pt x="5691" y="18050"/>
                  <a:pt x="5724" y="17903"/>
                  <a:pt x="5758" y="17763"/>
                </a:cubicBezTo>
                <a:cubicBezTo>
                  <a:pt x="5795" y="17619"/>
                  <a:pt x="5821" y="17482"/>
                  <a:pt x="5851" y="17341"/>
                </a:cubicBezTo>
                <a:cubicBezTo>
                  <a:pt x="5882" y="17198"/>
                  <a:pt x="5905" y="17051"/>
                  <a:pt x="5925" y="16910"/>
                </a:cubicBezTo>
                <a:cubicBezTo>
                  <a:pt x="5948" y="16766"/>
                  <a:pt x="5968" y="16623"/>
                  <a:pt x="5989" y="16479"/>
                </a:cubicBezTo>
                <a:cubicBezTo>
                  <a:pt x="6005" y="16355"/>
                  <a:pt x="6022" y="16231"/>
                  <a:pt x="6039" y="16108"/>
                </a:cubicBezTo>
                <a:cubicBezTo>
                  <a:pt x="6075" y="15810"/>
                  <a:pt x="6109" y="15513"/>
                  <a:pt x="6139" y="15215"/>
                </a:cubicBezTo>
                <a:cubicBezTo>
                  <a:pt x="6156" y="15058"/>
                  <a:pt x="6169" y="14894"/>
                  <a:pt x="6176" y="14737"/>
                </a:cubicBezTo>
                <a:cubicBezTo>
                  <a:pt x="6186" y="14730"/>
                  <a:pt x="6189" y="14724"/>
                  <a:pt x="6192" y="14714"/>
                </a:cubicBezTo>
                <a:cubicBezTo>
                  <a:pt x="6203" y="14657"/>
                  <a:pt x="6219" y="14603"/>
                  <a:pt x="6236" y="14546"/>
                </a:cubicBezTo>
                <a:cubicBezTo>
                  <a:pt x="6253" y="14490"/>
                  <a:pt x="6269" y="14426"/>
                  <a:pt x="6286" y="14369"/>
                </a:cubicBezTo>
                <a:cubicBezTo>
                  <a:pt x="6299" y="14329"/>
                  <a:pt x="6306" y="14289"/>
                  <a:pt x="6323" y="14252"/>
                </a:cubicBezTo>
                <a:cubicBezTo>
                  <a:pt x="6336" y="14209"/>
                  <a:pt x="6350" y="14169"/>
                  <a:pt x="6366" y="14128"/>
                </a:cubicBezTo>
                <a:cubicBezTo>
                  <a:pt x="6373" y="14105"/>
                  <a:pt x="6386" y="14075"/>
                  <a:pt x="6393" y="14052"/>
                </a:cubicBezTo>
                <a:cubicBezTo>
                  <a:pt x="6400" y="14038"/>
                  <a:pt x="6406" y="14021"/>
                  <a:pt x="6410" y="14005"/>
                </a:cubicBezTo>
                <a:cubicBezTo>
                  <a:pt x="6427" y="13961"/>
                  <a:pt x="6450" y="13921"/>
                  <a:pt x="6467" y="13878"/>
                </a:cubicBezTo>
                <a:lnTo>
                  <a:pt x="6527" y="13741"/>
                </a:lnTo>
                <a:cubicBezTo>
                  <a:pt x="6554" y="13690"/>
                  <a:pt x="6577" y="13640"/>
                  <a:pt x="6604" y="13587"/>
                </a:cubicBezTo>
                <a:cubicBezTo>
                  <a:pt x="6630" y="13537"/>
                  <a:pt x="6654" y="13487"/>
                  <a:pt x="6684" y="13436"/>
                </a:cubicBezTo>
                <a:cubicBezTo>
                  <a:pt x="6707" y="13386"/>
                  <a:pt x="6737" y="13336"/>
                  <a:pt x="6764" y="13289"/>
                </a:cubicBezTo>
                <a:cubicBezTo>
                  <a:pt x="6787" y="13245"/>
                  <a:pt x="6815" y="13203"/>
                  <a:pt x="6838" y="13159"/>
                </a:cubicBezTo>
                <a:lnTo>
                  <a:pt x="6838" y="13159"/>
                </a:lnTo>
                <a:cubicBezTo>
                  <a:pt x="6838" y="13159"/>
                  <a:pt x="6838" y="13159"/>
                  <a:pt x="6838" y="13159"/>
                </a:cubicBezTo>
                <a:cubicBezTo>
                  <a:pt x="6841" y="13156"/>
                  <a:pt x="6841" y="13152"/>
                  <a:pt x="6848" y="13149"/>
                </a:cubicBezTo>
                <a:cubicBezTo>
                  <a:pt x="6871" y="13149"/>
                  <a:pt x="6898" y="13142"/>
                  <a:pt x="6921" y="13142"/>
                </a:cubicBezTo>
                <a:lnTo>
                  <a:pt x="6988" y="13142"/>
                </a:lnTo>
                <a:cubicBezTo>
                  <a:pt x="7025" y="13142"/>
                  <a:pt x="7065" y="13142"/>
                  <a:pt x="7105" y="13139"/>
                </a:cubicBezTo>
                <a:cubicBezTo>
                  <a:pt x="7135" y="13139"/>
                  <a:pt x="7159" y="13135"/>
                  <a:pt x="7189" y="13135"/>
                </a:cubicBezTo>
                <a:cubicBezTo>
                  <a:pt x="7209" y="13135"/>
                  <a:pt x="7232" y="13132"/>
                  <a:pt x="7252" y="13125"/>
                </a:cubicBezTo>
                <a:cubicBezTo>
                  <a:pt x="7299" y="13122"/>
                  <a:pt x="7343" y="13115"/>
                  <a:pt x="7389" y="13109"/>
                </a:cubicBezTo>
                <a:cubicBezTo>
                  <a:pt x="7500" y="13099"/>
                  <a:pt x="7607" y="13082"/>
                  <a:pt x="7710" y="13059"/>
                </a:cubicBezTo>
                <a:cubicBezTo>
                  <a:pt x="7771" y="13052"/>
                  <a:pt x="7824" y="13039"/>
                  <a:pt x="7884" y="13025"/>
                </a:cubicBezTo>
                <a:cubicBezTo>
                  <a:pt x="7911" y="13018"/>
                  <a:pt x="7938" y="13015"/>
                  <a:pt x="7968" y="13005"/>
                </a:cubicBezTo>
                <a:lnTo>
                  <a:pt x="8055" y="12982"/>
                </a:lnTo>
                <a:close/>
                <a:moveTo>
                  <a:pt x="9171" y="19389"/>
                </a:moveTo>
                <a:cubicBezTo>
                  <a:pt x="9170" y="19390"/>
                  <a:pt x="9168" y="19391"/>
                  <a:pt x="9165" y="19391"/>
                </a:cubicBezTo>
                <a:cubicBezTo>
                  <a:pt x="9167" y="19390"/>
                  <a:pt x="9169" y="19390"/>
                  <a:pt x="9171" y="19389"/>
                </a:cubicBezTo>
                <a:close/>
                <a:moveTo>
                  <a:pt x="9140" y="19404"/>
                </a:moveTo>
                <a:cubicBezTo>
                  <a:pt x="9140" y="19404"/>
                  <a:pt x="9139" y="19404"/>
                  <a:pt x="9138" y="19404"/>
                </a:cubicBezTo>
                <a:cubicBezTo>
                  <a:pt x="9139" y="19404"/>
                  <a:pt x="9140" y="19404"/>
                  <a:pt x="9140" y="19404"/>
                </a:cubicBezTo>
                <a:close/>
                <a:moveTo>
                  <a:pt x="11422" y="15680"/>
                </a:moveTo>
                <a:lnTo>
                  <a:pt x="11422" y="15687"/>
                </a:lnTo>
                <a:lnTo>
                  <a:pt x="11422" y="15690"/>
                </a:lnTo>
                <a:cubicBezTo>
                  <a:pt x="11408" y="15727"/>
                  <a:pt x="11402" y="15763"/>
                  <a:pt x="11388" y="15797"/>
                </a:cubicBezTo>
                <a:cubicBezTo>
                  <a:pt x="11375" y="15837"/>
                  <a:pt x="11365" y="15870"/>
                  <a:pt x="11351" y="15897"/>
                </a:cubicBezTo>
                <a:cubicBezTo>
                  <a:pt x="11331" y="15954"/>
                  <a:pt x="11305" y="16011"/>
                  <a:pt x="11285" y="16064"/>
                </a:cubicBezTo>
                <a:cubicBezTo>
                  <a:pt x="11271" y="16094"/>
                  <a:pt x="11258" y="16128"/>
                  <a:pt x="11248" y="16158"/>
                </a:cubicBezTo>
                <a:cubicBezTo>
                  <a:pt x="11208" y="16245"/>
                  <a:pt x="11171" y="16338"/>
                  <a:pt x="11137" y="16425"/>
                </a:cubicBezTo>
                <a:cubicBezTo>
                  <a:pt x="11071" y="16589"/>
                  <a:pt x="11004" y="16763"/>
                  <a:pt x="10937" y="16947"/>
                </a:cubicBezTo>
                <a:cubicBezTo>
                  <a:pt x="10903" y="17041"/>
                  <a:pt x="10870" y="17128"/>
                  <a:pt x="10840" y="17218"/>
                </a:cubicBezTo>
                <a:cubicBezTo>
                  <a:pt x="10813" y="17308"/>
                  <a:pt x="10783" y="17395"/>
                  <a:pt x="10756" y="17485"/>
                </a:cubicBezTo>
                <a:lnTo>
                  <a:pt x="10733" y="17562"/>
                </a:lnTo>
                <a:cubicBezTo>
                  <a:pt x="10713" y="17626"/>
                  <a:pt x="10696" y="17693"/>
                  <a:pt x="10673" y="17753"/>
                </a:cubicBezTo>
                <a:cubicBezTo>
                  <a:pt x="10656" y="17803"/>
                  <a:pt x="10639" y="17853"/>
                  <a:pt x="10623" y="17900"/>
                </a:cubicBezTo>
                <a:cubicBezTo>
                  <a:pt x="10613" y="17937"/>
                  <a:pt x="10596" y="17980"/>
                  <a:pt x="10579" y="18014"/>
                </a:cubicBezTo>
                <a:lnTo>
                  <a:pt x="10572" y="18020"/>
                </a:lnTo>
                <a:lnTo>
                  <a:pt x="10566" y="18037"/>
                </a:lnTo>
                <a:cubicBezTo>
                  <a:pt x="10556" y="18060"/>
                  <a:pt x="10546" y="18080"/>
                  <a:pt x="10536" y="18100"/>
                </a:cubicBezTo>
                <a:cubicBezTo>
                  <a:pt x="10522" y="18127"/>
                  <a:pt x="10512" y="18147"/>
                  <a:pt x="10499" y="18167"/>
                </a:cubicBezTo>
                <a:cubicBezTo>
                  <a:pt x="10482" y="18194"/>
                  <a:pt x="10465" y="18217"/>
                  <a:pt x="10449" y="18238"/>
                </a:cubicBezTo>
                <a:cubicBezTo>
                  <a:pt x="10435" y="18254"/>
                  <a:pt x="10422" y="18278"/>
                  <a:pt x="10412" y="18294"/>
                </a:cubicBezTo>
                <a:lnTo>
                  <a:pt x="10399" y="18311"/>
                </a:lnTo>
                <a:lnTo>
                  <a:pt x="10382" y="18331"/>
                </a:lnTo>
                <a:lnTo>
                  <a:pt x="10365" y="18351"/>
                </a:lnTo>
                <a:cubicBezTo>
                  <a:pt x="10318" y="18405"/>
                  <a:pt x="10278" y="18455"/>
                  <a:pt x="10231" y="18502"/>
                </a:cubicBezTo>
                <a:cubicBezTo>
                  <a:pt x="10185" y="18552"/>
                  <a:pt x="10134" y="18599"/>
                  <a:pt x="10084" y="18649"/>
                </a:cubicBezTo>
                <a:lnTo>
                  <a:pt x="10071" y="18662"/>
                </a:lnTo>
                <a:cubicBezTo>
                  <a:pt x="10044" y="18689"/>
                  <a:pt x="10011" y="18719"/>
                  <a:pt x="9981" y="18749"/>
                </a:cubicBezTo>
                <a:cubicBezTo>
                  <a:pt x="9964" y="18766"/>
                  <a:pt x="9947" y="18779"/>
                  <a:pt x="9930" y="18796"/>
                </a:cubicBezTo>
                <a:cubicBezTo>
                  <a:pt x="9887" y="18836"/>
                  <a:pt x="9844" y="18873"/>
                  <a:pt x="9800" y="18916"/>
                </a:cubicBezTo>
                <a:cubicBezTo>
                  <a:pt x="9760" y="18953"/>
                  <a:pt x="9716" y="18986"/>
                  <a:pt x="9670" y="19023"/>
                </a:cubicBezTo>
                <a:lnTo>
                  <a:pt x="9660" y="19033"/>
                </a:lnTo>
                <a:lnTo>
                  <a:pt x="9636" y="19050"/>
                </a:lnTo>
                <a:cubicBezTo>
                  <a:pt x="9596" y="19080"/>
                  <a:pt x="9553" y="19103"/>
                  <a:pt x="9509" y="19130"/>
                </a:cubicBezTo>
                <a:cubicBezTo>
                  <a:pt x="9476" y="19147"/>
                  <a:pt x="9446" y="19164"/>
                  <a:pt x="9412" y="19180"/>
                </a:cubicBezTo>
                <a:cubicBezTo>
                  <a:pt x="9379" y="19197"/>
                  <a:pt x="9349" y="19214"/>
                  <a:pt x="9315" y="19231"/>
                </a:cubicBezTo>
                <a:cubicBezTo>
                  <a:pt x="9299" y="19237"/>
                  <a:pt x="9278" y="19247"/>
                  <a:pt x="9262" y="19254"/>
                </a:cubicBezTo>
                <a:cubicBezTo>
                  <a:pt x="9248" y="19257"/>
                  <a:pt x="9235" y="19267"/>
                  <a:pt x="9225" y="19271"/>
                </a:cubicBezTo>
                <a:lnTo>
                  <a:pt x="9198" y="19284"/>
                </a:lnTo>
                <a:lnTo>
                  <a:pt x="9175" y="19297"/>
                </a:lnTo>
                <a:cubicBezTo>
                  <a:pt x="9161" y="19301"/>
                  <a:pt x="9148" y="19304"/>
                  <a:pt x="9135" y="19314"/>
                </a:cubicBezTo>
                <a:lnTo>
                  <a:pt x="9098" y="19331"/>
                </a:lnTo>
                <a:lnTo>
                  <a:pt x="9061" y="19341"/>
                </a:lnTo>
                <a:cubicBezTo>
                  <a:pt x="9044" y="19351"/>
                  <a:pt x="9028" y="19354"/>
                  <a:pt x="9011" y="19358"/>
                </a:cubicBezTo>
                <a:lnTo>
                  <a:pt x="8994" y="19364"/>
                </a:lnTo>
                <a:cubicBezTo>
                  <a:pt x="8974" y="19371"/>
                  <a:pt x="8951" y="19374"/>
                  <a:pt x="8931" y="19384"/>
                </a:cubicBezTo>
                <a:lnTo>
                  <a:pt x="8897" y="19391"/>
                </a:lnTo>
                <a:cubicBezTo>
                  <a:pt x="8881" y="19398"/>
                  <a:pt x="8867" y="19401"/>
                  <a:pt x="8851" y="19404"/>
                </a:cubicBezTo>
                <a:cubicBezTo>
                  <a:pt x="8814" y="19414"/>
                  <a:pt x="8774" y="19421"/>
                  <a:pt x="8733" y="19431"/>
                </a:cubicBezTo>
                <a:lnTo>
                  <a:pt x="8610" y="19455"/>
                </a:lnTo>
                <a:cubicBezTo>
                  <a:pt x="8563" y="19465"/>
                  <a:pt x="8513" y="19471"/>
                  <a:pt x="8466" y="19481"/>
                </a:cubicBezTo>
                <a:cubicBezTo>
                  <a:pt x="8439" y="19485"/>
                  <a:pt x="8406" y="19488"/>
                  <a:pt x="8376" y="19491"/>
                </a:cubicBezTo>
                <a:lnTo>
                  <a:pt x="8349" y="19498"/>
                </a:lnTo>
                <a:cubicBezTo>
                  <a:pt x="8342" y="19498"/>
                  <a:pt x="8329" y="19498"/>
                  <a:pt x="8322" y="19501"/>
                </a:cubicBezTo>
                <a:cubicBezTo>
                  <a:pt x="8306" y="19501"/>
                  <a:pt x="8289" y="19505"/>
                  <a:pt x="8272" y="19505"/>
                </a:cubicBezTo>
                <a:lnTo>
                  <a:pt x="8249" y="19505"/>
                </a:lnTo>
                <a:cubicBezTo>
                  <a:pt x="8225" y="19505"/>
                  <a:pt x="8205" y="19508"/>
                  <a:pt x="8178" y="19508"/>
                </a:cubicBezTo>
                <a:cubicBezTo>
                  <a:pt x="8128" y="19515"/>
                  <a:pt x="8078" y="19515"/>
                  <a:pt x="8028" y="19518"/>
                </a:cubicBezTo>
                <a:cubicBezTo>
                  <a:pt x="7981" y="19521"/>
                  <a:pt x="7941" y="19521"/>
                  <a:pt x="7894" y="19525"/>
                </a:cubicBezTo>
                <a:cubicBezTo>
                  <a:pt x="7878" y="19525"/>
                  <a:pt x="7858" y="19525"/>
                  <a:pt x="7841" y="19531"/>
                </a:cubicBezTo>
                <a:cubicBezTo>
                  <a:pt x="7811" y="19531"/>
                  <a:pt x="7787" y="19535"/>
                  <a:pt x="7757" y="19535"/>
                </a:cubicBezTo>
                <a:cubicBezTo>
                  <a:pt x="7730" y="19535"/>
                  <a:pt x="7707" y="19538"/>
                  <a:pt x="7680" y="19538"/>
                </a:cubicBezTo>
                <a:cubicBezTo>
                  <a:pt x="7670" y="19538"/>
                  <a:pt x="7657" y="19541"/>
                  <a:pt x="7644" y="19541"/>
                </a:cubicBezTo>
                <a:lnTo>
                  <a:pt x="7654" y="19535"/>
                </a:lnTo>
                <a:cubicBezTo>
                  <a:pt x="7690" y="19505"/>
                  <a:pt x="7724" y="19475"/>
                  <a:pt x="7757" y="19448"/>
                </a:cubicBezTo>
                <a:cubicBezTo>
                  <a:pt x="7781" y="19424"/>
                  <a:pt x="7804" y="19408"/>
                  <a:pt x="7824" y="19388"/>
                </a:cubicBezTo>
                <a:lnTo>
                  <a:pt x="7864" y="19354"/>
                </a:lnTo>
                <a:cubicBezTo>
                  <a:pt x="7908" y="19321"/>
                  <a:pt x="7948" y="19284"/>
                  <a:pt x="7995" y="19247"/>
                </a:cubicBezTo>
                <a:cubicBezTo>
                  <a:pt x="8122" y="19137"/>
                  <a:pt x="8239" y="19030"/>
                  <a:pt x="8346" y="18920"/>
                </a:cubicBezTo>
                <a:cubicBezTo>
                  <a:pt x="8399" y="18866"/>
                  <a:pt x="8456" y="18803"/>
                  <a:pt x="8496" y="18749"/>
                </a:cubicBezTo>
                <a:cubicBezTo>
                  <a:pt x="8546" y="18689"/>
                  <a:pt x="8593" y="18629"/>
                  <a:pt x="8640" y="18572"/>
                </a:cubicBezTo>
                <a:lnTo>
                  <a:pt x="8750" y="18421"/>
                </a:lnTo>
                <a:cubicBezTo>
                  <a:pt x="8807" y="18348"/>
                  <a:pt x="8861" y="18271"/>
                  <a:pt x="8917" y="18201"/>
                </a:cubicBezTo>
                <a:cubicBezTo>
                  <a:pt x="8964" y="18147"/>
                  <a:pt x="9011" y="18094"/>
                  <a:pt x="9058" y="18044"/>
                </a:cubicBezTo>
                <a:cubicBezTo>
                  <a:pt x="9101" y="17993"/>
                  <a:pt x="9158" y="17943"/>
                  <a:pt x="9198" y="17900"/>
                </a:cubicBezTo>
                <a:cubicBezTo>
                  <a:pt x="9228" y="17876"/>
                  <a:pt x="9258" y="17850"/>
                  <a:pt x="9285" y="17820"/>
                </a:cubicBezTo>
                <a:cubicBezTo>
                  <a:pt x="9335" y="17779"/>
                  <a:pt x="9385" y="17733"/>
                  <a:pt x="9436" y="17686"/>
                </a:cubicBezTo>
                <a:cubicBezTo>
                  <a:pt x="9516" y="17609"/>
                  <a:pt x="9596" y="17525"/>
                  <a:pt x="9663" y="17442"/>
                </a:cubicBezTo>
                <a:cubicBezTo>
                  <a:pt x="9720" y="17375"/>
                  <a:pt x="9780" y="17301"/>
                  <a:pt x="9837" y="17231"/>
                </a:cubicBezTo>
                <a:cubicBezTo>
                  <a:pt x="9877" y="17191"/>
                  <a:pt x="9910" y="17144"/>
                  <a:pt x="9947" y="17101"/>
                </a:cubicBezTo>
                <a:cubicBezTo>
                  <a:pt x="10001" y="17041"/>
                  <a:pt x="10047" y="16980"/>
                  <a:pt x="10094" y="16924"/>
                </a:cubicBezTo>
                <a:cubicBezTo>
                  <a:pt x="10121" y="16883"/>
                  <a:pt x="10151" y="16843"/>
                  <a:pt x="10181" y="16800"/>
                </a:cubicBezTo>
                <a:cubicBezTo>
                  <a:pt x="10195" y="16783"/>
                  <a:pt x="10205" y="16763"/>
                  <a:pt x="10221" y="16746"/>
                </a:cubicBezTo>
                <a:lnTo>
                  <a:pt x="10261" y="16696"/>
                </a:lnTo>
                <a:lnTo>
                  <a:pt x="10285" y="16663"/>
                </a:lnTo>
                <a:lnTo>
                  <a:pt x="10295" y="16649"/>
                </a:lnTo>
                <a:cubicBezTo>
                  <a:pt x="10302" y="16643"/>
                  <a:pt x="10312" y="16629"/>
                  <a:pt x="10315" y="16623"/>
                </a:cubicBezTo>
                <a:cubicBezTo>
                  <a:pt x="10318" y="16616"/>
                  <a:pt x="10318" y="16613"/>
                  <a:pt x="10322" y="16609"/>
                </a:cubicBezTo>
                <a:cubicBezTo>
                  <a:pt x="10332" y="16599"/>
                  <a:pt x="10338" y="16593"/>
                  <a:pt x="10345" y="16579"/>
                </a:cubicBezTo>
                <a:lnTo>
                  <a:pt x="10345" y="16576"/>
                </a:lnTo>
                <a:cubicBezTo>
                  <a:pt x="10348" y="16562"/>
                  <a:pt x="10352" y="16549"/>
                  <a:pt x="10338" y="16539"/>
                </a:cubicBezTo>
                <a:cubicBezTo>
                  <a:pt x="10335" y="16532"/>
                  <a:pt x="10328" y="16529"/>
                  <a:pt x="10318" y="16529"/>
                </a:cubicBezTo>
                <a:lnTo>
                  <a:pt x="10312" y="16529"/>
                </a:lnTo>
                <a:cubicBezTo>
                  <a:pt x="10302" y="16529"/>
                  <a:pt x="10295" y="16532"/>
                  <a:pt x="10288" y="16542"/>
                </a:cubicBezTo>
                <a:cubicBezTo>
                  <a:pt x="10285" y="16546"/>
                  <a:pt x="10282" y="16556"/>
                  <a:pt x="10271" y="16559"/>
                </a:cubicBezTo>
                <a:lnTo>
                  <a:pt x="10268" y="16562"/>
                </a:lnTo>
                <a:lnTo>
                  <a:pt x="10238" y="16599"/>
                </a:lnTo>
                <a:cubicBezTo>
                  <a:pt x="10198" y="16656"/>
                  <a:pt x="10154" y="16713"/>
                  <a:pt x="10114" y="16773"/>
                </a:cubicBezTo>
                <a:cubicBezTo>
                  <a:pt x="10088" y="16807"/>
                  <a:pt x="10068" y="16833"/>
                  <a:pt x="10047" y="16863"/>
                </a:cubicBezTo>
                <a:cubicBezTo>
                  <a:pt x="10027" y="16893"/>
                  <a:pt x="10004" y="16924"/>
                  <a:pt x="9984" y="16947"/>
                </a:cubicBezTo>
                <a:lnTo>
                  <a:pt x="9987" y="16944"/>
                </a:lnTo>
                <a:lnTo>
                  <a:pt x="9987" y="16944"/>
                </a:lnTo>
                <a:cubicBezTo>
                  <a:pt x="9900" y="17051"/>
                  <a:pt x="9803" y="17164"/>
                  <a:pt x="9703" y="17278"/>
                </a:cubicBezTo>
                <a:cubicBezTo>
                  <a:pt x="9636" y="17352"/>
                  <a:pt x="9563" y="17432"/>
                  <a:pt x="9486" y="17509"/>
                </a:cubicBezTo>
                <a:lnTo>
                  <a:pt x="9412" y="17582"/>
                </a:lnTo>
                <a:lnTo>
                  <a:pt x="9392" y="17602"/>
                </a:lnTo>
                <a:lnTo>
                  <a:pt x="9369" y="17626"/>
                </a:lnTo>
                <a:cubicBezTo>
                  <a:pt x="9315" y="17676"/>
                  <a:pt x="9252" y="17716"/>
                  <a:pt x="9198" y="17763"/>
                </a:cubicBezTo>
                <a:cubicBezTo>
                  <a:pt x="9168" y="17783"/>
                  <a:pt x="9141" y="17803"/>
                  <a:pt x="9111" y="17830"/>
                </a:cubicBezTo>
                <a:cubicBezTo>
                  <a:pt x="9081" y="17853"/>
                  <a:pt x="9048" y="17880"/>
                  <a:pt x="9018" y="17903"/>
                </a:cubicBezTo>
                <a:cubicBezTo>
                  <a:pt x="8914" y="17993"/>
                  <a:pt x="8810" y="18094"/>
                  <a:pt x="8697" y="18214"/>
                </a:cubicBezTo>
                <a:cubicBezTo>
                  <a:pt x="8650" y="18264"/>
                  <a:pt x="8606" y="18314"/>
                  <a:pt x="8560" y="18368"/>
                </a:cubicBezTo>
                <a:cubicBezTo>
                  <a:pt x="8499" y="18435"/>
                  <a:pt x="8439" y="18502"/>
                  <a:pt x="8379" y="18569"/>
                </a:cubicBezTo>
                <a:cubicBezTo>
                  <a:pt x="8292" y="18665"/>
                  <a:pt x="8192" y="18766"/>
                  <a:pt x="8071" y="18883"/>
                </a:cubicBezTo>
                <a:cubicBezTo>
                  <a:pt x="7981" y="18963"/>
                  <a:pt x="7894" y="19040"/>
                  <a:pt x="7811" y="19117"/>
                </a:cubicBezTo>
                <a:lnTo>
                  <a:pt x="7730" y="19187"/>
                </a:lnTo>
                <a:lnTo>
                  <a:pt x="7664" y="19251"/>
                </a:lnTo>
                <a:lnTo>
                  <a:pt x="7553" y="19351"/>
                </a:lnTo>
                <a:cubicBezTo>
                  <a:pt x="7530" y="19371"/>
                  <a:pt x="7510" y="19388"/>
                  <a:pt x="7486" y="19408"/>
                </a:cubicBezTo>
                <a:cubicBezTo>
                  <a:pt x="7470" y="19388"/>
                  <a:pt x="7473" y="19384"/>
                  <a:pt x="7473" y="19374"/>
                </a:cubicBezTo>
                <a:lnTo>
                  <a:pt x="7483" y="19358"/>
                </a:lnTo>
                <a:lnTo>
                  <a:pt x="7557" y="19221"/>
                </a:lnTo>
                <a:cubicBezTo>
                  <a:pt x="7570" y="19200"/>
                  <a:pt x="7583" y="19174"/>
                  <a:pt x="7593" y="19150"/>
                </a:cubicBezTo>
                <a:cubicBezTo>
                  <a:pt x="7603" y="19137"/>
                  <a:pt x="7607" y="19124"/>
                  <a:pt x="7617" y="19114"/>
                </a:cubicBezTo>
                <a:cubicBezTo>
                  <a:pt x="7640" y="19067"/>
                  <a:pt x="7660" y="19020"/>
                  <a:pt x="7684" y="18980"/>
                </a:cubicBezTo>
                <a:cubicBezTo>
                  <a:pt x="7704" y="18936"/>
                  <a:pt x="7720" y="18890"/>
                  <a:pt x="7740" y="18849"/>
                </a:cubicBezTo>
                <a:lnTo>
                  <a:pt x="7744" y="18839"/>
                </a:lnTo>
                <a:cubicBezTo>
                  <a:pt x="7774" y="18779"/>
                  <a:pt x="7801" y="18712"/>
                  <a:pt x="7824" y="18649"/>
                </a:cubicBezTo>
                <a:lnTo>
                  <a:pt x="7851" y="18589"/>
                </a:lnTo>
                <a:cubicBezTo>
                  <a:pt x="7884" y="18505"/>
                  <a:pt x="7921" y="18421"/>
                  <a:pt x="7954" y="18338"/>
                </a:cubicBezTo>
                <a:lnTo>
                  <a:pt x="7958" y="18328"/>
                </a:lnTo>
                <a:cubicBezTo>
                  <a:pt x="7971" y="18294"/>
                  <a:pt x="7988" y="18264"/>
                  <a:pt x="8001" y="18231"/>
                </a:cubicBezTo>
                <a:cubicBezTo>
                  <a:pt x="8005" y="18221"/>
                  <a:pt x="8008" y="18211"/>
                  <a:pt x="8011" y="18201"/>
                </a:cubicBezTo>
                <a:lnTo>
                  <a:pt x="8021" y="18184"/>
                </a:lnTo>
                <a:lnTo>
                  <a:pt x="8028" y="18167"/>
                </a:lnTo>
                <a:cubicBezTo>
                  <a:pt x="8031" y="18161"/>
                  <a:pt x="8038" y="18147"/>
                  <a:pt x="8045" y="18137"/>
                </a:cubicBezTo>
                <a:lnTo>
                  <a:pt x="8061" y="18110"/>
                </a:lnTo>
                <a:lnTo>
                  <a:pt x="8071" y="18087"/>
                </a:lnTo>
                <a:lnTo>
                  <a:pt x="8078" y="18077"/>
                </a:lnTo>
                <a:cubicBezTo>
                  <a:pt x="8082" y="18067"/>
                  <a:pt x="8088" y="18054"/>
                  <a:pt x="8095" y="18047"/>
                </a:cubicBezTo>
                <a:lnTo>
                  <a:pt x="8108" y="18027"/>
                </a:lnTo>
                <a:cubicBezTo>
                  <a:pt x="8122" y="18003"/>
                  <a:pt x="8135" y="17980"/>
                  <a:pt x="8145" y="17960"/>
                </a:cubicBezTo>
                <a:lnTo>
                  <a:pt x="8175" y="17913"/>
                </a:lnTo>
                <a:lnTo>
                  <a:pt x="8205" y="17866"/>
                </a:lnTo>
                <a:cubicBezTo>
                  <a:pt x="8212" y="17853"/>
                  <a:pt x="8222" y="17846"/>
                  <a:pt x="8225" y="17833"/>
                </a:cubicBezTo>
                <a:lnTo>
                  <a:pt x="8239" y="17816"/>
                </a:lnTo>
                <a:cubicBezTo>
                  <a:pt x="8242" y="17810"/>
                  <a:pt x="8245" y="17803"/>
                  <a:pt x="8252" y="17796"/>
                </a:cubicBezTo>
                <a:cubicBezTo>
                  <a:pt x="8259" y="17783"/>
                  <a:pt x="8269" y="17766"/>
                  <a:pt x="8279" y="17753"/>
                </a:cubicBezTo>
                <a:cubicBezTo>
                  <a:pt x="8282" y="17746"/>
                  <a:pt x="8292" y="17736"/>
                  <a:pt x="8296" y="17733"/>
                </a:cubicBezTo>
                <a:cubicBezTo>
                  <a:pt x="8302" y="17726"/>
                  <a:pt x="8309" y="17716"/>
                  <a:pt x="8312" y="17713"/>
                </a:cubicBezTo>
                <a:cubicBezTo>
                  <a:pt x="8329" y="17693"/>
                  <a:pt x="8346" y="17666"/>
                  <a:pt x="8362" y="17646"/>
                </a:cubicBezTo>
                <a:lnTo>
                  <a:pt x="8423" y="17569"/>
                </a:lnTo>
                <a:lnTo>
                  <a:pt x="8449" y="17532"/>
                </a:lnTo>
                <a:cubicBezTo>
                  <a:pt x="8469" y="17512"/>
                  <a:pt x="8486" y="17485"/>
                  <a:pt x="8499" y="17465"/>
                </a:cubicBezTo>
                <a:cubicBezTo>
                  <a:pt x="8513" y="17448"/>
                  <a:pt x="8526" y="17435"/>
                  <a:pt x="8533" y="17418"/>
                </a:cubicBezTo>
                <a:cubicBezTo>
                  <a:pt x="8556" y="17395"/>
                  <a:pt x="8573" y="17375"/>
                  <a:pt x="8593" y="17348"/>
                </a:cubicBezTo>
                <a:lnTo>
                  <a:pt x="8616" y="17315"/>
                </a:lnTo>
                <a:lnTo>
                  <a:pt x="8623" y="17311"/>
                </a:lnTo>
                <a:cubicBezTo>
                  <a:pt x="8627" y="17308"/>
                  <a:pt x="8630" y="17298"/>
                  <a:pt x="8637" y="17295"/>
                </a:cubicBezTo>
                <a:lnTo>
                  <a:pt x="8653" y="17278"/>
                </a:lnTo>
                <a:lnTo>
                  <a:pt x="8697" y="17218"/>
                </a:lnTo>
                <a:cubicBezTo>
                  <a:pt x="8713" y="17198"/>
                  <a:pt x="8730" y="17178"/>
                  <a:pt x="8747" y="17161"/>
                </a:cubicBezTo>
                <a:lnTo>
                  <a:pt x="8767" y="17134"/>
                </a:lnTo>
                <a:cubicBezTo>
                  <a:pt x="8814" y="17081"/>
                  <a:pt x="8864" y="17031"/>
                  <a:pt x="8914" y="16977"/>
                </a:cubicBezTo>
                <a:cubicBezTo>
                  <a:pt x="8924" y="16967"/>
                  <a:pt x="8934" y="16960"/>
                  <a:pt x="8944" y="16950"/>
                </a:cubicBezTo>
                <a:lnTo>
                  <a:pt x="8951" y="16944"/>
                </a:lnTo>
                <a:cubicBezTo>
                  <a:pt x="8961" y="16934"/>
                  <a:pt x="8968" y="16927"/>
                  <a:pt x="8978" y="16924"/>
                </a:cubicBezTo>
                <a:lnTo>
                  <a:pt x="9014" y="16893"/>
                </a:lnTo>
                <a:lnTo>
                  <a:pt x="9024" y="16883"/>
                </a:lnTo>
                <a:lnTo>
                  <a:pt x="9041" y="16867"/>
                </a:lnTo>
                <a:cubicBezTo>
                  <a:pt x="9048" y="16860"/>
                  <a:pt x="9061" y="16857"/>
                  <a:pt x="9068" y="16847"/>
                </a:cubicBezTo>
                <a:lnTo>
                  <a:pt x="9091" y="16830"/>
                </a:lnTo>
                <a:lnTo>
                  <a:pt x="9095" y="16827"/>
                </a:lnTo>
                <a:cubicBezTo>
                  <a:pt x="9101" y="16817"/>
                  <a:pt x="9111" y="16813"/>
                  <a:pt x="9118" y="16810"/>
                </a:cubicBezTo>
                <a:lnTo>
                  <a:pt x="9145" y="16793"/>
                </a:lnTo>
                <a:cubicBezTo>
                  <a:pt x="9165" y="16780"/>
                  <a:pt x="9192" y="16763"/>
                  <a:pt x="9212" y="16750"/>
                </a:cubicBezTo>
                <a:cubicBezTo>
                  <a:pt x="9242" y="16733"/>
                  <a:pt x="9275" y="16713"/>
                  <a:pt x="9302" y="16696"/>
                </a:cubicBezTo>
                <a:lnTo>
                  <a:pt x="9416" y="16633"/>
                </a:lnTo>
                <a:cubicBezTo>
                  <a:pt x="9492" y="16589"/>
                  <a:pt x="9569" y="16539"/>
                  <a:pt x="9643" y="16479"/>
                </a:cubicBezTo>
                <a:cubicBezTo>
                  <a:pt x="9680" y="16449"/>
                  <a:pt x="9716" y="16422"/>
                  <a:pt x="9753" y="16389"/>
                </a:cubicBezTo>
                <a:cubicBezTo>
                  <a:pt x="9783" y="16362"/>
                  <a:pt x="9813" y="16338"/>
                  <a:pt x="9847" y="16315"/>
                </a:cubicBezTo>
                <a:lnTo>
                  <a:pt x="9867" y="16298"/>
                </a:lnTo>
                <a:lnTo>
                  <a:pt x="9880" y="16292"/>
                </a:lnTo>
                <a:cubicBezTo>
                  <a:pt x="9887" y="16282"/>
                  <a:pt x="9897" y="16278"/>
                  <a:pt x="9910" y="16272"/>
                </a:cubicBezTo>
                <a:cubicBezTo>
                  <a:pt x="9917" y="16262"/>
                  <a:pt x="9927" y="16258"/>
                  <a:pt x="9937" y="16248"/>
                </a:cubicBezTo>
                <a:cubicBezTo>
                  <a:pt x="9964" y="16231"/>
                  <a:pt x="9987" y="16221"/>
                  <a:pt x="10011" y="16208"/>
                </a:cubicBezTo>
                <a:lnTo>
                  <a:pt x="10017" y="16205"/>
                </a:lnTo>
                <a:cubicBezTo>
                  <a:pt x="10037" y="16191"/>
                  <a:pt x="10064" y="16181"/>
                  <a:pt x="10088" y="16171"/>
                </a:cubicBezTo>
                <a:cubicBezTo>
                  <a:pt x="10114" y="16161"/>
                  <a:pt x="10134" y="16155"/>
                  <a:pt x="10161" y="16148"/>
                </a:cubicBezTo>
                <a:lnTo>
                  <a:pt x="10178" y="16145"/>
                </a:lnTo>
                <a:cubicBezTo>
                  <a:pt x="10195" y="16141"/>
                  <a:pt x="10205" y="16138"/>
                  <a:pt x="10221" y="16138"/>
                </a:cubicBezTo>
                <a:lnTo>
                  <a:pt x="10248" y="16131"/>
                </a:lnTo>
                <a:cubicBezTo>
                  <a:pt x="10255" y="16131"/>
                  <a:pt x="10265" y="16128"/>
                  <a:pt x="10268" y="16128"/>
                </a:cubicBezTo>
                <a:cubicBezTo>
                  <a:pt x="10278" y="16128"/>
                  <a:pt x="10285" y="16124"/>
                  <a:pt x="10288" y="16124"/>
                </a:cubicBezTo>
                <a:cubicBezTo>
                  <a:pt x="10312" y="16121"/>
                  <a:pt x="10328" y="16121"/>
                  <a:pt x="10348" y="16114"/>
                </a:cubicBezTo>
                <a:cubicBezTo>
                  <a:pt x="10368" y="16111"/>
                  <a:pt x="10385" y="16111"/>
                  <a:pt x="10405" y="16108"/>
                </a:cubicBezTo>
                <a:lnTo>
                  <a:pt x="10439" y="16104"/>
                </a:lnTo>
                <a:cubicBezTo>
                  <a:pt x="10482" y="16098"/>
                  <a:pt x="10522" y="16091"/>
                  <a:pt x="10566" y="16088"/>
                </a:cubicBezTo>
                <a:lnTo>
                  <a:pt x="10582" y="16081"/>
                </a:lnTo>
                <a:cubicBezTo>
                  <a:pt x="10599" y="16078"/>
                  <a:pt x="10616" y="16078"/>
                  <a:pt x="10633" y="16074"/>
                </a:cubicBezTo>
                <a:lnTo>
                  <a:pt x="10653" y="16071"/>
                </a:lnTo>
                <a:cubicBezTo>
                  <a:pt x="10669" y="16064"/>
                  <a:pt x="10689" y="16061"/>
                  <a:pt x="10706" y="16058"/>
                </a:cubicBezTo>
                <a:lnTo>
                  <a:pt x="10723" y="16054"/>
                </a:lnTo>
                <a:cubicBezTo>
                  <a:pt x="10740" y="16048"/>
                  <a:pt x="10763" y="16044"/>
                  <a:pt x="10780" y="16041"/>
                </a:cubicBezTo>
                <a:cubicBezTo>
                  <a:pt x="10840" y="16024"/>
                  <a:pt x="10890" y="16004"/>
                  <a:pt x="10940" y="15977"/>
                </a:cubicBezTo>
                <a:lnTo>
                  <a:pt x="10984" y="15957"/>
                </a:lnTo>
                <a:cubicBezTo>
                  <a:pt x="11014" y="15941"/>
                  <a:pt x="11040" y="15927"/>
                  <a:pt x="11074" y="15911"/>
                </a:cubicBezTo>
                <a:cubicBezTo>
                  <a:pt x="11124" y="15887"/>
                  <a:pt x="11168" y="15860"/>
                  <a:pt x="11204" y="15840"/>
                </a:cubicBezTo>
                <a:cubicBezTo>
                  <a:pt x="11241" y="15820"/>
                  <a:pt x="11281" y="15793"/>
                  <a:pt x="11321" y="15760"/>
                </a:cubicBezTo>
                <a:cubicBezTo>
                  <a:pt x="11355" y="15737"/>
                  <a:pt x="11392" y="15707"/>
                  <a:pt x="11422" y="15680"/>
                </a:cubicBezTo>
                <a:close/>
                <a:moveTo>
                  <a:pt x="5401" y="0"/>
                </a:moveTo>
                <a:cubicBezTo>
                  <a:pt x="5394" y="0"/>
                  <a:pt x="5388" y="2"/>
                  <a:pt x="5383" y="6"/>
                </a:cubicBezTo>
                <a:cubicBezTo>
                  <a:pt x="5377" y="9"/>
                  <a:pt x="5367" y="16"/>
                  <a:pt x="5363" y="26"/>
                </a:cubicBezTo>
                <a:lnTo>
                  <a:pt x="5350" y="63"/>
                </a:lnTo>
                <a:lnTo>
                  <a:pt x="5350" y="59"/>
                </a:lnTo>
                <a:cubicBezTo>
                  <a:pt x="5337" y="99"/>
                  <a:pt x="5320" y="143"/>
                  <a:pt x="5303" y="183"/>
                </a:cubicBezTo>
                <a:cubicBezTo>
                  <a:pt x="5266" y="267"/>
                  <a:pt x="5226" y="357"/>
                  <a:pt x="5183" y="440"/>
                </a:cubicBezTo>
                <a:cubicBezTo>
                  <a:pt x="5163" y="481"/>
                  <a:pt x="5143" y="524"/>
                  <a:pt x="5126" y="564"/>
                </a:cubicBezTo>
                <a:cubicBezTo>
                  <a:pt x="5113" y="584"/>
                  <a:pt x="5103" y="611"/>
                  <a:pt x="5092" y="631"/>
                </a:cubicBezTo>
                <a:cubicBezTo>
                  <a:pt x="5079" y="651"/>
                  <a:pt x="5066" y="675"/>
                  <a:pt x="5059" y="695"/>
                </a:cubicBezTo>
                <a:cubicBezTo>
                  <a:pt x="5036" y="731"/>
                  <a:pt x="5012" y="765"/>
                  <a:pt x="4992" y="798"/>
                </a:cubicBezTo>
                <a:lnTo>
                  <a:pt x="4879" y="962"/>
                </a:lnTo>
                <a:cubicBezTo>
                  <a:pt x="4858" y="992"/>
                  <a:pt x="4835" y="1019"/>
                  <a:pt x="4818" y="1049"/>
                </a:cubicBezTo>
                <a:cubicBezTo>
                  <a:pt x="4798" y="1079"/>
                  <a:pt x="4778" y="1109"/>
                  <a:pt x="4761" y="1143"/>
                </a:cubicBezTo>
                <a:cubicBezTo>
                  <a:pt x="4748" y="1163"/>
                  <a:pt x="4741" y="1179"/>
                  <a:pt x="4728" y="1199"/>
                </a:cubicBezTo>
                <a:cubicBezTo>
                  <a:pt x="4718" y="1213"/>
                  <a:pt x="4715" y="1226"/>
                  <a:pt x="4708" y="1236"/>
                </a:cubicBezTo>
                <a:cubicBezTo>
                  <a:pt x="4691" y="1270"/>
                  <a:pt x="4675" y="1300"/>
                  <a:pt x="4658" y="1333"/>
                </a:cubicBezTo>
                <a:cubicBezTo>
                  <a:pt x="4628" y="1397"/>
                  <a:pt x="4598" y="1454"/>
                  <a:pt x="4568" y="1517"/>
                </a:cubicBezTo>
                <a:cubicBezTo>
                  <a:pt x="4511" y="1644"/>
                  <a:pt x="4447" y="1768"/>
                  <a:pt x="4394" y="1895"/>
                </a:cubicBezTo>
                <a:cubicBezTo>
                  <a:pt x="4340" y="2022"/>
                  <a:pt x="4283" y="2149"/>
                  <a:pt x="4230" y="2279"/>
                </a:cubicBezTo>
                <a:cubicBezTo>
                  <a:pt x="4176" y="2406"/>
                  <a:pt x="4116" y="2540"/>
                  <a:pt x="4063" y="2671"/>
                </a:cubicBezTo>
                <a:cubicBezTo>
                  <a:pt x="4049" y="2701"/>
                  <a:pt x="4039" y="2731"/>
                  <a:pt x="4029" y="2764"/>
                </a:cubicBezTo>
                <a:cubicBezTo>
                  <a:pt x="4016" y="2798"/>
                  <a:pt x="4006" y="2834"/>
                  <a:pt x="3992" y="2868"/>
                </a:cubicBezTo>
                <a:cubicBezTo>
                  <a:pt x="3982" y="2901"/>
                  <a:pt x="3972" y="2938"/>
                  <a:pt x="3962" y="2971"/>
                </a:cubicBezTo>
                <a:lnTo>
                  <a:pt x="3939" y="3085"/>
                </a:lnTo>
                <a:cubicBezTo>
                  <a:pt x="3929" y="3122"/>
                  <a:pt x="3922" y="3159"/>
                  <a:pt x="3916" y="3202"/>
                </a:cubicBezTo>
                <a:cubicBezTo>
                  <a:pt x="3912" y="3232"/>
                  <a:pt x="3906" y="3266"/>
                  <a:pt x="3899" y="3292"/>
                </a:cubicBezTo>
                <a:cubicBezTo>
                  <a:pt x="3896" y="3323"/>
                  <a:pt x="3889" y="3356"/>
                  <a:pt x="3882" y="3386"/>
                </a:cubicBezTo>
                <a:cubicBezTo>
                  <a:pt x="3879" y="3409"/>
                  <a:pt x="3875" y="3436"/>
                  <a:pt x="3875" y="3460"/>
                </a:cubicBezTo>
                <a:cubicBezTo>
                  <a:pt x="3875" y="3470"/>
                  <a:pt x="3872" y="3483"/>
                  <a:pt x="3872" y="3490"/>
                </a:cubicBezTo>
                <a:cubicBezTo>
                  <a:pt x="3872" y="3510"/>
                  <a:pt x="3865" y="3536"/>
                  <a:pt x="3865" y="3557"/>
                </a:cubicBezTo>
                <a:cubicBezTo>
                  <a:pt x="3865" y="3573"/>
                  <a:pt x="3862" y="3587"/>
                  <a:pt x="3862" y="3603"/>
                </a:cubicBezTo>
                <a:cubicBezTo>
                  <a:pt x="3862" y="3637"/>
                  <a:pt x="3859" y="3670"/>
                  <a:pt x="3859" y="3707"/>
                </a:cubicBezTo>
                <a:lnTo>
                  <a:pt x="3859" y="3767"/>
                </a:lnTo>
                <a:lnTo>
                  <a:pt x="3859" y="3811"/>
                </a:lnTo>
                <a:cubicBezTo>
                  <a:pt x="3859" y="3844"/>
                  <a:pt x="3859" y="3878"/>
                  <a:pt x="3862" y="3911"/>
                </a:cubicBezTo>
                <a:cubicBezTo>
                  <a:pt x="3865" y="3951"/>
                  <a:pt x="3865" y="3988"/>
                  <a:pt x="3872" y="4021"/>
                </a:cubicBezTo>
                <a:lnTo>
                  <a:pt x="3882" y="4135"/>
                </a:lnTo>
                <a:cubicBezTo>
                  <a:pt x="3892" y="4198"/>
                  <a:pt x="3906" y="4262"/>
                  <a:pt x="3916" y="4329"/>
                </a:cubicBezTo>
                <a:cubicBezTo>
                  <a:pt x="3926" y="4362"/>
                  <a:pt x="3929" y="4396"/>
                  <a:pt x="3939" y="4426"/>
                </a:cubicBezTo>
                <a:cubicBezTo>
                  <a:pt x="3946" y="4449"/>
                  <a:pt x="3949" y="4473"/>
                  <a:pt x="3959" y="4496"/>
                </a:cubicBezTo>
                <a:cubicBezTo>
                  <a:pt x="3962" y="4509"/>
                  <a:pt x="3962" y="4516"/>
                  <a:pt x="3966" y="4529"/>
                </a:cubicBezTo>
                <a:cubicBezTo>
                  <a:pt x="3979" y="4570"/>
                  <a:pt x="3992" y="4606"/>
                  <a:pt x="4009" y="4643"/>
                </a:cubicBezTo>
                <a:cubicBezTo>
                  <a:pt x="4013" y="4657"/>
                  <a:pt x="4016" y="4667"/>
                  <a:pt x="4026" y="4680"/>
                </a:cubicBezTo>
                <a:cubicBezTo>
                  <a:pt x="4033" y="4700"/>
                  <a:pt x="4043" y="4723"/>
                  <a:pt x="4056" y="4743"/>
                </a:cubicBezTo>
                <a:cubicBezTo>
                  <a:pt x="4079" y="4807"/>
                  <a:pt x="4113" y="4864"/>
                  <a:pt x="4146" y="4927"/>
                </a:cubicBezTo>
                <a:cubicBezTo>
                  <a:pt x="4180" y="4988"/>
                  <a:pt x="4213" y="5044"/>
                  <a:pt x="4250" y="5101"/>
                </a:cubicBezTo>
                <a:cubicBezTo>
                  <a:pt x="4267" y="5128"/>
                  <a:pt x="4283" y="5158"/>
                  <a:pt x="4300" y="5181"/>
                </a:cubicBezTo>
                <a:cubicBezTo>
                  <a:pt x="4327" y="5215"/>
                  <a:pt x="4350" y="5252"/>
                  <a:pt x="4374" y="5285"/>
                </a:cubicBezTo>
                <a:cubicBezTo>
                  <a:pt x="4394" y="5315"/>
                  <a:pt x="4414" y="5342"/>
                  <a:pt x="4434" y="5369"/>
                </a:cubicBezTo>
                <a:cubicBezTo>
                  <a:pt x="4451" y="5395"/>
                  <a:pt x="4467" y="5416"/>
                  <a:pt x="4491" y="5436"/>
                </a:cubicBezTo>
                <a:cubicBezTo>
                  <a:pt x="4514" y="5466"/>
                  <a:pt x="4541" y="5499"/>
                  <a:pt x="4568" y="5529"/>
                </a:cubicBezTo>
                <a:cubicBezTo>
                  <a:pt x="4594" y="5559"/>
                  <a:pt x="4624" y="5586"/>
                  <a:pt x="4648" y="5616"/>
                </a:cubicBezTo>
                <a:cubicBezTo>
                  <a:pt x="4691" y="5663"/>
                  <a:pt x="4731" y="5713"/>
                  <a:pt x="4775" y="5760"/>
                </a:cubicBezTo>
                <a:lnTo>
                  <a:pt x="4912" y="5920"/>
                </a:lnTo>
                <a:cubicBezTo>
                  <a:pt x="4932" y="5947"/>
                  <a:pt x="4959" y="5977"/>
                  <a:pt x="4979" y="6001"/>
                </a:cubicBezTo>
                <a:cubicBezTo>
                  <a:pt x="4999" y="6027"/>
                  <a:pt x="5019" y="6057"/>
                  <a:pt x="5042" y="6081"/>
                </a:cubicBezTo>
                <a:cubicBezTo>
                  <a:pt x="5046" y="6088"/>
                  <a:pt x="5049" y="6094"/>
                  <a:pt x="5052" y="6101"/>
                </a:cubicBezTo>
                <a:cubicBezTo>
                  <a:pt x="5059" y="6141"/>
                  <a:pt x="5062" y="6178"/>
                  <a:pt x="5069" y="6215"/>
                </a:cubicBezTo>
                <a:cubicBezTo>
                  <a:pt x="5079" y="6278"/>
                  <a:pt x="5086" y="6338"/>
                  <a:pt x="5096" y="6398"/>
                </a:cubicBezTo>
                <a:cubicBezTo>
                  <a:pt x="5103" y="6469"/>
                  <a:pt x="5116" y="6536"/>
                  <a:pt x="5129" y="6606"/>
                </a:cubicBezTo>
                <a:cubicBezTo>
                  <a:pt x="5133" y="6633"/>
                  <a:pt x="5136" y="6663"/>
                  <a:pt x="5143" y="6686"/>
                </a:cubicBezTo>
                <a:cubicBezTo>
                  <a:pt x="5146" y="6716"/>
                  <a:pt x="5149" y="6746"/>
                  <a:pt x="5159" y="6773"/>
                </a:cubicBezTo>
                <a:cubicBezTo>
                  <a:pt x="5176" y="6840"/>
                  <a:pt x="5186" y="6907"/>
                  <a:pt x="5203" y="6970"/>
                </a:cubicBezTo>
                <a:cubicBezTo>
                  <a:pt x="5236" y="7099"/>
                  <a:pt x="5275" y="7227"/>
                  <a:pt x="5308" y="7353"/>
                </a:cubicBezTo>
                <a:lnTo>
                  <a:pt x="5308" y="7353"/>
                </a:lnTo>
                <a:cubicBezTo>
                  <a:pt x="5307" y="7352"/>
                  <a:pt x="5306" y="7351"/>
                  <a:pt x="5303" y="7351"/>
                </a:cubicBezTo>
                <a:cubicBezTo>
                  <a:pt x="5317" y="7398"/>
                  <a:pt x="5330" y="7448"/>
                  <a:pt x="5337" y="7495"/>
                </a:cubicBezTo>
                <a:cubicBezTo>
                  <a:pt x="5350" y="7535"/>
                  <a:pt x="5360" y="7582"/>
                  <a:pt x="5367" y="7626"/>
                </a:cubicBezTo>
                <a:lnTo>
                  <a:pt x="5403" y="7803"/>
                </a:lnTo>
                <a:lnTo>
                  <a:pt x="5430" y="7916"/>
                </a:lnTo>
                <a:cubicBezTo>
                  <a:pt x="5413" y="7883"/>
                  <a:pt x="5400" y="7853"/>
                  <a:pt x="5380" y="7819"/>
                </a:cubicBezTo>
                <a:cubicBezTo>
                  <a:pt x="5350" y="7766"/>
                  <a:pt x="5317" y="7716"/>
                  <a:pt x="5286" y="7659"/>
                </a:cubicBezTo>
                <a:lnTo>
                  <a:pt x="5186" y="7508"/>
                </a:lnTo>
                <a:cubicBezTo>
                  <a:pt x="5126" y="7415"/>
                  <a:pt x="5059" y="7325"/>
                  <a:pt x="4992" y="7234"/>
                </a:cubicBezTo>
                <a:lnTo>
                  <a:pt x="4992" y="7238"/>
                </a:lnTo>
                <a:cubicBezTo>
                  <a:pt x="4932" y="7157"/>
                  <a:pt x="4879" y="7081"/>
                  <a:pt x="4812" y="7007"/>
                </a:cubicBezTo>
                <a:cubicBezTo>
                  <a:pt x="4798" y="6997"/>
                  <a:pt x="4785" y="6984"/>
                  <a:pt x="4778" y="6970"/>
                </a:cubicBezTo>
                <a:lnTo>
                  <a:pt x="4741" y="6933"/>
                </a:lnTo>
                <a:cubicBezTo>
                  <a:pt x="4718" y="6913"/>
                  <a:pt x="4695" y="6890"/>
                  <a:pt x="4668" y="6870"/>
                </a:cubicBezTo>
                <a:cubicBezTo>
                  <a:pt x="4624" y="6830"/>
                  <a:pt x="4574" y="6796"/>
                  <a:pt x="4524" y="6756"/>
                </a:cubicBezTo>
                <a:cubicBezTo>
                  <a:pt x="4477" y="6723"/>
                  <a:pt x="4430" y="6696"/>
                  <a:pt x="4390" y="6666"/>
                </a:cubicBezTo>
                <a:cubicBezTo>
                  <a:pt x="4340" y="6633"/>
                  <a:pt x="4290" y="6599"/>
                  <a:pt x="4240" y="6562"/>
                </a:cubicBezTo>
                <a:cubicBezTo>
                  <a:pt x="4143" y="6495"/>
                  <a:pt x="4039" y="6432"/>
                  <a:pt x="3932" y="6382"/>
                </a:cubicBezTo>
                <a:cubicBezTo>
                  <a:pt x="3922" y="6378"/>
                  <a:pt x="3912" y="6372"/>
                  <a:pt x="3899" y="6368"/>
                </a:cubicBezTo>
                <a:cubicBezTo>
                  <a:pt x="3896" y="6365"/>
                  <a:pt x="3892" y="6355"/>
                  <a:pt x="3882" y="6352"/>
                </a:cubicBezTo>
                <a:cubicBezTo>
                  <a:pt x="3865" y="6328"/>
                  <a:pt x="3849" y="6305"/>
                  <a:pt x="3832" y="6281"/>
                </a:cubicBezTo>
                <a:cubicBezTo>
                  <a:pt x="3812" y="6251"/>
                  <a:pt x="3795" y="6228"/>
                  <a:pt x="3775" y="6198"/>
                </a:cubicBezTo>
                <a:cubicBezTo>
                  <a:pt x="3758" y="6171"/>
                  <a:pt x="3738" y="6148"/>
                  <a:pt x="3715" y="6121"/>
                </a:cubicBezTo>
                <a:cubicBezTo>
                  <a:pt x="3708" y="6111"/>
                  <a:pt x="3698" y="6101"/>
                  <a:pt x="3692" y="6088"/>
                </a:cubicBezTo>
                <a:cubicBezTo>
                  <a:pt x="3682" y="6081"/>
                  <a:pt x="3675" y="6067"/>
                  <a:pt x="3665" y="6061"/>
                </a:cubicBezTo>
                <a:cubicBezTo>
                  <a:pt x="3648" y="6044"/>
                  <a:pt x="3638" y="6027"/>
                  <a:pt x="3621" y="6004"/>
                </a:cubicBezTo>
                <a:cubicBezTo>
                  <a:pt x="3615" y="5997"/>
                  <a:pt x="3608" y="5994"/>
                  <a:pt x="3605" y="5984"/>
                </a:cubicBezTo>
                <a:cubicBezTo>
                  <a:pt x="3605" y="5984"/>
                  <a:pt x="3605" y="5981"/>
                  <a:pt x="3598" y="5981"/>
                </a:cubicBezTo>
                <a:lnTo>
                  <a:pt x="3591" y="5971"/>
                </a:lnTo>
                <a:lnTo>
                  <a:pt x="3581" y="5964"/>
                </a:lnTo>
                <a:lnTo>
                  <a:pt x="3581" y="5964"/>
                </a:lnTo>
                <a:lnTo>
                  <a:pt x="3588" y="5967"/>
                </a:lnTo>
                <a:lnTo>
                  <a:pt x="3578" y="5960"/>
                </a:lnTo>
                <a:lnTo>
                  <a:pt x="3575" y="5954"/>
                </a:lnTo>
                <a:cubicBezTo>
                  <a:pt x="3572" y="5951"/>
                  <a:pt x="3571" y="5949"/>
                  <a:pt x="3568" y="5948"/>
                </a:cubicBezTo>
                <a:lnTo>
                  <a:pt x="3568" y="5948"/>
                </a:lnTo>
                <a:lnTo>
                  <a:pt x="3558" y="5937"/>
                </a:lnTo>
                <a:cubicBezTo>
                  <a:pt x="3555" y="5934"/>
                  <a:pt x="3548" y="5930"/>
                  <a:pt x="3548" y="5927"/>
                </a:cubicBezTo>
                <a:lnTo>
                  <a:pt x="3538" y="5914"/>
                </a:lnTo>
                <a:lnTo>
                  <a:pt x="3528" y="5904"/>
                </a:lnTo>
                <a:lnTo>
                  <a:pt x="3531" y="5910"/>
                </a:lnTo>
                <a:cubicBezTo>
                  <a:pt x="3528" y="5904"/>
                  <a:pt x="3524" y="5900"/>
                  <a:pt x="3521" y="5894"/>
                </a:cubicBezTo>
                <a:lnTo>
                  <a:pt x="3514" y="5887"/>
                </a:lnTo>
                <a:lnTo>
                  <a:pt x="3471" y="5843"/>
                </a:lnTo>
                <a:cubicBezTo>
                  <a:pt x="3454" y="5827"/>
                  <a:pt x="3437" y="5813"/>
                  <a:pt x="3424" y="5797"/>
                </a:cubicBezTo>
                <a:cubicBezTo>
                  <a:pt x="3404" y="5780"/>
                  <a:pt x="3381" y="5763"/>
                  <a:pt x="3361" y="5743"/>
                </a:cubicBezTo>
                <a:cubicBezTo>
                  <a:pt x="3344" y="5730"/>
                  <a:pt x="3327" y="5716"/>
                  <a:pt x="3310" y="5700"/>
                </a:cubicBezTo>
                <a:cubicBezTo>
                  <a:pt x="3294" y="5686"/>
                  <a:pt x="3280" y="5680"/>
                  <a:pt x="3264" y="5666"/>
                </a:cubicBezTo>
                <a:cubicBezTo>
                  <a:pt x="3257" y="5663"/>
                  <a:pt x="3247" y="5653"/>
                  <a:pt x="3244" y="5650"/>
                </a:cubicBezTo>
                <a:cubicBezTo>
                  <a:pt x="3220" y="5633"/>
                  <a:pt x="3197" y="5619"/>
                  <a:pt x="3173" y="5603"/>
                </a:cubicBezTo>
                <a:cubicBezTo>
                  <a:pt x="3157" y="5593"/>
                  <a:pt x="3137" y="5583"/>
                  <a:pt x="3120" y="5569"/>
                </a:cubicBezTo>
                <a:cubicBezTo>
                  <a:pt x="3093" y="5553"/>
                  <a:pt x="3063" y="5543"/>
                  <a:pt x="3040" y="5529"/>
                </a:cubicBezTo>
                <a:cubicBezTo>
                  <a:pt x="2976" y="5499"/>
                  <a:pt x="2909" y="5469"/>
                  <a:pt x="2842" y="5449"/>
                </a:cubicBezTo>
                <a:cubicBezTo>
                  <a:pt x="2775" y="5429"/>
                  <a:pt x="2705" y="5412"/>
                  <a:pt x="2635" y="5402"/>
                </a:cubicBezTo>
                <a:cubicBezTo>
                  <a:pt x="2521" y="5385"/>
                  <a:pt x="2408" y="5379"/>
                  <a:pt x="2294" y="5369"/>
                </a:cubicBezTo>
                <a:cubicBezTo>
                  <a:pt x="2251" y="5365"/>
                  <a:pt x="2204" y="5362"/>
                  <a:pt x="2157" y="5362"/>
                </a:cubicBezTo>
                <a:cubicBezTo>
                  <a:pt x="2134" y="5362"/>
                  <a:pt x="2107" y="5359"/>
                  <a:pt x="2083" y="5359"/>
                </a:cubicBezTo>
                <a:lnTo>
                  <a:pt x="2003" y="5359"/>
                </a:lnTo>
                <a:cubicBezTo>
                  <a:pt x="1976" y="5362"/>
                  <a:pt x="1953" y="5362"/>
                  <a:pt x="1926" y="5365"/>
                </a:cubicBezTo>
                <a:cubicBezTo>
                  <a:pt x="1903" y="5369"/>
                  <a:pt x="1873" y="5379"/>
                  <a:pt x="1849" y="5385"/>
                </a:cubicBezTo>
                <a:cubicBezTo>
                  <a:pt x="1803" y="5399"/>
                  <a:pt x="1756" y="5416"/>
                  <a:pt x="1706" y="5432"/>
                </a:cubicBezTo>
                <a:cubicBezTo>
                  <a:pt x="1615" y="5462"/>
                  <a:pt x="1525" y="5496"/>
                  <a:pt x="1435" y="5519"/>
                </a:cubicBezTo>
                <a:cubicBezTo>
                  <a:pt x="1408" y="5529"/>
                  <a:pt x="1381" y="5533"/>
                  <a:pt x="1351" y="5536"/>
                </a:cubicBezTo>
                <a:cubicBezTo>
                  <a:pt x="1321" y="5543"/>
                  <a:pt x="1291" y="5546"/>
                  <a:pt x="1258" y="5549"/>
                </a:cubicBezTo>
                <a:lnTo>
                  <a:pt x="1254" y="5549"/>
                </a:lnTo>
                <a:cubicBezTo>
                  <a:pt x="1217" y="5553"/>
                  <a:pt x="1174" y="5559"/>
                  <a:pt x="1137" y="5559"/>
                </a:cubicBezTo>
                <a:cubicBezTo>
                  <a:pt x="1097" y="5559"/>
                  <a:pt x="1054" y="5563"/>
                  <a:pt x="1013" y="5563"/>
                </a:cubicBezTo>
                <a:cubicBezTo>
                  <a:pt x="917" y="5566"/>
                  <a:pt x="820" y="5569"/>
                  <a:pt x="723" y="5579"/>
                </a:cubicBezTo>
                <a:cubicBezTo>
                  <a:pt x="629" y="5586"/>
                  <a:pt x="529" y="5599"/>
                  <a:pt x="432" y="5609"/>
                </a:cubicBezTo>
                <a:cubicBezTo>
                  <a:pt x="382" y="5613"/>
                  <a:pt x="328" y="5616"/>
                  <a:pt x="278" y="5619"/>
                </a:cubicBezTo>
                <a:cubicBezTo>
                  <a:pt x="255" y="5619"/>
                  <a:pt x="234" y="5626"/>
                  <a:pt x="211" y="5626"/>
                </a:cubicBezTo>
                <a:cubicBezTo>
                  <a:pt x="198" y="5626"/>
                  <a:pt x="184" y="5629"/>
                  <a:pt x="168" y="5629"/>
                </a:cubicBezTo>
                <a:cubicBezTo>
                  <a:pt x="148" y="5629"/>
                  <a:pt x="127" y="5629"/>
                  <a:pt x="104" y="5633"/>
                </a:cubicBezTo>
                <a:cubicBezTo>
                  <a:pt x="87" y="5636"/>
                  <a:pt x="71" y="5636"/>
                  <a:pt x="54" y="5650"/>
                </a:cubicBezTo>
                <a:cubicBezTo>
                  <a:pt x="44" y="5660"/>
                  <a:pt x="31" y="5666"/>
                  <a:pt x="20" y="5680"/>
                </a:cubicBezTo>
                <a:cubicBezTo>
                  <a:pt x="14" y="5693"/>
                  <a:pt x="10" y="5703"/>
                  <a:pt x="4" y="5720"/>
                </a:cubicBezTo>
                <a:cubicBezTo>
                  <a:pt x="0" y="5733"/>
                  <a:pt x="0" y="5750"/>
                  <a:pt x="4" y="5763"/>
                </a:cubicBezTo>
                <a:cubicBezTo>
                  <a:pt x="10" y="5797"/>
                  <a:pt x="20" y="5830"/>
                  <a:pt x="37" y="5864"/>
                </a:cubicBezTo>
                <a:lnTo>
                  <a:pt x="77" y="5937"/>
                </a:lnTo>
                <a:cubicBezTo>
                  <a:pt x="101" y="5981"/>
                  <a:pt x="127" y="6021"/>
                  <a:pt x="151" y="6061"/>
                </a:cubicBezTo>
                <a:cubicBezTo>
                  <a:pt x="211" y="6148"/>
                  <a:pt x="265" y="6235"/>
                  <a:pt x="321" y="6322"/>
                </a:cubicBezTo>
                <a:cubicBezTo>
                  <a:pt x="351" y="6365"/>
                  <a:pt x="378" y="6405"/>
                  <a:pt x="405" y="6449"/>
                </a:cubicBezTo>
                <a:cubicBezTo>
                  <a:pt x="422" y="6469"/>
                  <a:pt x="435" y="6489"/>
                  <a:pt x="452" y="6515"/>
                </a:cubicBezTo>
                <a:cubicBezTo>
                  <a:pt x="455" y="6522"/>
                  <a:pt x="465" y="6532"/>
                  <a:pt x="469" y="6536"/>
                </a:cubicBezTo>
                <a:cubicBezTo>
                  <a:pt x="479" y="6549"/>
                  <a:pt x="489" y="6562"/>
                  <a:pt x="499" y="6572"/>
                </a:cubicBezTo>
                <a:cubicBezTo>
                  <a:pt x="515" y="6596"/>
                  <a:pt x="532" y="6619"/>
                  <a:pt x="549" y="6639"/>
                </a:cubicBezTo>
                <a:cubicBezTo>
                  <a:pt x="569" y="6666"/>
                  <a:pt x="589" y="6689"/>
                  <a:pt x="612" y="6713"/>
                </a:cubicBezTo>
                <a:cubicBezTo>
                  <a:pt x="636" y="6736"/>
                  <a:pt x="656" y="6763"/>
                  <a:pt x="682" y="6786"/>
                </a:cubicBezTo>
                <a:cubicBezTo>
                  <a:pt x="783" y="6887"/>
                  <a:pt x="896" y="6970"/>
                  <a:pt x="1020" y="7040"/>
                </a:cubicBezTo>
                <a:cubicBezTo>
                  <a:pt x="1084" y="7081"/>
                  <a:pt x="1151" y="7107"/>
                  <a:pt x="1217" y="7137"/>
                </a:cubicBezTo>
                <a:cubicBezTo>
                  <a:pt x="1284" y="7167"/>
                  <a:pt x="1351" y="7188"/>
                  <a:pt x="1421" y="7208"/>
                </a:cubicBezTo>
                <a:cubicBezTo>
                  <a:pt x="1492" y="7231"/>
                  <a:pt x="1565" y="7248"/>
                  <a:pt x="1635" y="7254"/>
                </a:cubicBezTo>
                <a:cubicBezTo>
                  <a:pt x="1699" y="7264"/>
                  <a:pt x="1759" y="7271"/>
                  <a:pt x="1823" y="7271"/>
                </a:cubicBezTo>
                <a:lnTo>
                  <a:pt x="1943" y="7271"/>
                </a:lnTo>
                <a:cubicBezTo>
                  <a:pt x="1966" y="7271"/>
                  <a:pt x="1983" y="7271"/>
                  <a:pt x="2003" y="7268"/>
                </a:cubicBezTo>
                <a:cubicBezTo>
                  <a:pt x="2027" y="7268"/>
                  <a:pt x="2050" y="7264"/>
                  <a:pt x="2073" y="7264"/>
                </a:cubicBezTo>
                <a:cubicBezTo>
                  <a:pt x="2093" y="7264"/>
                  <a:pt x="2117" y="7258"/>
                  <a:pt x="2137" y="7254"/>
                </a:cubicBezTo>
                <a:cubicBezTo>
                  <a:pt x="2157" y="7251"/>
                  <a:pt x="2177" y="7251"/>
                  <a:pt x="2200" y="7248"/>
                </a:cubicBezTo>
                <a:lnTo>
                  <a:pt x="2190" y="7248"/>
                </a:lnTo>
                <a:cubicBezTo>
                  <a:pt x="2204" y="7248"/>
                  <a:pt x="2220" y="7241"/>
                  <a:pt x="2234" y="7238"/>
                </a:cubicBezTo>
                <a:cubicBezTo>
                  <a:pt x="2254" y="7234"/>
                  <a:pt x="2277" y="7231"/>
                  <a:pt x="2301" y="7224"/>
                </a:cubicBezTo>
                <a:cubicBezTo>
                  <a:pt x="2351" y="7218"/>
                  <a:pt x="2394" y="7201"/>
                  <a:pt x="2441" y="7188"/>
                </a:cubicBezTo>
                <a:cubicBezTo>
                  <a:pt x="2468" y="7181"/>
                  <a:pt x="2491" y="7174"/>
                  <a:pt x="2518" y="7167"/>
                </a:cubicBezTo>
                <a:cubicBezTo>
                  <a:pt x="2538" y="7164"/>
                  <a:pt x="2555" y="7154"/>
                  <a:pt x="2575" y="7151"/>
                </a:cubicBezTo>
                <a:lnTo>
                  <a:pt x="2739" y="7101"/>
                </a:lnTo>
                <a:cubicBezTo>
                  <a:pt x="2779" y="7087"/>
                  <a:pt x="2826" y="7074"/>
                  <a:pt x="2869" y="7064"/>
                </a:cubicBezTo>
                <a:cubicBezTo>
                  <a:pt x="2923" y="7047"/>
                  <a:pt x="2973" y="7030"/>
                  <a:pt x="3026" y="7014"/>
                </a:cubicBezTo>
                <a:cubicBezTo>
                  <a:pt x="3073" y="6997"/>
                  <a:pt x="3120" y="6984"/>
                  <a:pt x="3163" y="6967"/>
                </a:cubicBezTo>
                <a:cubicBezTo>
                  <a:pt x="3257" y="6937"/>
                  <a:pt x="3354" y="6907"/>
                  <a:pt x="3448" y="6883"/>
                </a:cubicBezTo>
                <a:cubicBezTo>
                  <a:pt x="3491" y="6873"/>
                  <a:pt x="3528" y="6863"/>
                  <a:pt x="3571" y="6853"/>
                </a:cubicBezTo>
                <a:cubicBezTo>
                  <a:pt x="3608" y="6846"/>
                  <a:pt x="3645" y="6840"/>
                  <a:pt x="3688" y="6833"/>
                </a:cubicBezTo>
                <a:lnTo>
                  <a:pt x="3682" y="6833"/>
                </a:lnTo>
                <a:cubicBezTo>
                  <a:pt x="3698" y="6833"/>
                  <a:pt x="3712" y="6830"/>
                  <a:pt x="3728" y="6830"/>
                </a:cubicBezTo>
                <a:cubicBezTo>
                  <a:pt x="3745" y="6830"/>
                  <a:pt x="3758" y="6830"/>
                  <a:pt x="3775" y="6823"/>
                </a:cubicBezTo>
                <a:cubicBezTo>
                  <a:pt x="3939" y="6830"/>
                  <a:pt x="4106" y="6836"/>
                  <a:pt x="4267" y="6863"/>
                </a:cubicBezTo>
                <a:cubicBezTo>
                  <a:pt x="4300" y="6867"/>
                  <a:pt x="4330" y="6870"/>
                  <a:pt x="4364" y="6883"/>
                </a:cubicBezTo>
                <a:cubicBezTo>
                  <a:pt x="4367" y="6883"/>
                  <a:pt x="4377" y="6887"/>
                  <a:pt x="4380" y="6890"/>
                </a:cubicBezTo>
                <a:cubicBezTo>
                  <a:pt x="4394" y="6900"/>
                  <a:pt x="4410" y="6903"/>
                  <a:pt x="4424" y="6913"/>
                </a:cubicBezTo>
                <a:cubicBezTo>
                  <a:pt x="4441" y="6923"/>
                  <a:pt x="4457" y="6933"/>
                  <a:pt x="4474" y="6947"/>
                </a:cubicBezTo>
                <a:cubicBezTo>
                  <a:pt x="4494" y="6957"/>
                  <a:pt x="4514" y="6974"/>
                  <a:pt x="4534" y="6987"/>
                </a:cubicBezTo>
                <a:cubicBezTo>
                  <a:pt x="4551" y="6997"/>
                  <a:pt x="4574" y="7004"/>
                  <a:pt x="4591" y="7014"/>
                </a:cubicBezTo>
                <a:cubicBezTo>
                  <a:pt x="4628" y="7064"/>
                  <a:pt x="4668" y="7114"/>
                  <a:pt x="4701" y="7164"/>
                </a:cubicBezTo>
                <a:cubicBezTo>
                  <a:pt x="4745" y="7221"/>
                  <a:pt x="4782" y="7274"/>
                  <a:pt x="4825" y="7335"/>
                </a:cubicBezTo>
                <a:cubicBezTo>
                  <a:pt x="4909" y="7452"/>
                  <a:pt x="4986" y="7569"/>
                  <a:pt x="5076" y="7686"/>
                </a:cubicBezTo>
                <a:lnTo>
                  <a:pt x="5199" y="7850"/>
                </a:lnTo>
                <a:lnTo>
                  <a:pt x="5337" y="8023"/>
                </a:lnTo>
                <a:lnTo>
                  <a:pt x="5400" y="8110"/>
                </a:lnTo>
                <a:cubicBezTo>
                  <a:pt x="5420" y="8140"/>
                  <a:pt x="5437" y="8170"/>
                  <a:pt x="5454" y="8204"/>
                </a:cubicBezTo>
                <a:cubicBezTo>
                  <a:pt x="5464" y="8221"/>
                  <a:pt x="5470" y="8241"/>
                  <a:pt x="5484" y="8257"/>
                </a:cubicBezTo>
                <a:cubicBezTo>
                  <a:pt x="5504" y="8308"/>
                  <a:pt x="5530" y="8358"/>
                  <a:pt x="5551" y="8411"/>
                </a:cubicBezTo>
                <a:cubicBezTo>
                  <a:pt x="5561" y="8428"/>
                  <a:pt x="5567" y="8451"/>
                  <a:pt x="5577" y="8468"/>
                </a:cubicBezTo>
                <a:cubicBezTo>
                  <a:pt x="5584" y="8495"/>
                  <a:pt x="5587" y="8528"/>
                  <a:pt x="5597" y="8558"/>
                </a:cubicBezTo>
                <a:cubicBezTo>
                  <a:pt x="5604" y="8588"/>
                  <a:pt x="5611" y="8612"/>
                  <a:pt x="5617" y="8642"/>
                </a:cubicBezTo>
                <a:cubicBezTo>
                  <a:pt x="5627" y="8675"/>
                  <a:pt x="5634" y="8709"/>
                  <a:pt x="5651" y="8742"/>
                </a:cubicBezTo>
                <a:cubicBezTo>
                  <a:pt x="5654" y="8756"/>
                  <a:pt x="5668" y="8759"/>
                  <a:pt x="5678" y="8759"/>
                </a:cubicBezTo>
                <a:cubicBezTo>
                  <a:pt x="5681" y="8759"/>
                  <a:pt x="5684" y="8759"/>
                  <a:pt x="5688" y="8756"/>
                </a:cubicBezTo>
                <a:cubicBezTo>
                  <a:pt x="5714" y="8819"/>
                  <a:pt x="5734" y="8879"/>
                  <a:pt x="5754" y="8943"/>
                </a:cubicBezTo>
                <a:cubicBezTo>
                  <a:pt x="5795" y="9056"/>
                  <a:pt x="5831" y="9170"/>
                  <a:pt x="5861" y="9281"/>
                </a:cubicBezTo>
                <a:cubicBezTo>
                  <a:pt x="5872" y="9344"/>
                  <a:pt x="5888" y="9404"/>
                  <a:pt x="5902" y="9464"/>
                </a:cubicBezTo>
                <a:cubicBezTo>
                  <a:pt x="5912" y="9525"/>
                  <a:pt x="5922" y="9588"/>
                  <a:pt x="5932" y="9645"/>
                </a:cubicBezTo>
                <a:cubicBezTo>
                  <a:pt x="5935" y="9688"/>
                  <a:pt x="5938" y="9725"/>
                  <a:pt x="5945" y="9765"/>
                </a:cubicBezTo>
                <a:cubicBezTo>
                  <a:pt x="5945" y="9789"/>
                  <a:pt x="5948" y="9809"/>
                  <a:pt x="5948" y="9829"/>
                </a:cubicBezTo>
                <a:cubicBezTo>
                  <a:pt x="5948" y="9849"/>
                  <a:pt x="5948" y="9872"/>
                  <a:pt x="5952" y="9892"/>
                </a:cubicBezTo>
                <a:cubicBezTo>
                  <a:pt x="5955" y="9912"/>
                  <a:pt x="5962" y="9932"/>
                  <a:pt x="5965" y="9949"/>
                </a:cubicBezTo>
                <a:lnTo>
                  <a:pt x="5965" y="9979"/>
                </a:lnTo>
                <a:cubicBezTo>
                  <a:pt x="5965" y="10009"/>
                  <a:pt x="5962" y="10039"/>
                  <a:pt x="5962" y="10066"/>
                </a:cubicBezTo>
                <a:lnTo>
                  <a:pt x="5962" y="10297"/>
                </a:lnTo>
                <a:cubicBezTo>
                  <a:pt x="5965" y="10451"/>
                  <a:pt x="5972" y="10601"/>
                  <a:pt x="5979" y="10758"/>
                </a:cubicBezTo>
                <a:cubicBezTo>
                  <a:pt x="5985" y="10902"/>
                  <a:pt x="5989" y="11053"/>
                  <a:pt x="5995" y="11200"/>
                </a:cubicBezTo>
                <a:cubicBezTo>
                  <a:pt x="6012" y="11778"/>
                  <a:pt x="6015" y="12350"/>
                  <a:pt x="6012" y="12925"/>
                </a:cubicBezTo>
                <a:lnTo>
                  <a:pt x="6012" y="12932"/>
                </a:lnTo>
                <a:cubicBezTo>
                  <a:pt x="6005" y="13025"/>
                  <a:pt x="6005" y="13125"/>
                  <a:pt x="6002" y="13222"/>
                </a:cubicBezTo>
                <a:lnTo>
                  <a:pt x="6002" y="13232"/>
                </a:lnTo>
                <a:lnTo>
                  <a:pt x="6002" y="13283"/>
                </a:lnTo>
                <a:cubicBezTo>
                  <a:pt x="5999" y="13410"/>
                  <a:pt x="5999" y="13537"/>
                  <a:pt x="6002" y="13667"/>
                </a:cubicBezTo>
                <a:cubicBezTo>
                  <a:pt x="6002" y="13787"/>
                  <a:pt x="6012" y="13908"/>
                  <a:pt x="6015" y="14028"/>
                </a:cubicBezTo>
                <a:cubicBezTo>
                  <a:pt x="6019" y="14145"/>
                  <a:pt x="6022" y="14259"/>
                  <a:pt x="6022" y="14376"/>
                </a:cubicBezTo>
                <a:cubicBezTo>
                  <a:pt x="6019" y="14573"/>
                  <a:pt x="6012" y="14774"/>
                  <a:pt x="5995" y="14971"/>
                </a:cubicBezTo>
                <a:cubicBezTo>
                  <a:pt x="5965" y="15265"/>
                  <a:pt x="5932" y="15559"/>
                  <a:pt x="5898" y="15850"/>
                </a:cubicBezTo>
                <a:cubicBezTo>
                  <a:pt x="5865" y="16141"/>
                  <a:pt x="5828" y="16429"/>
                  <a:pt x="5785" y="16716"/>
                </a:cubicBezTo>
                <a:cubicBezTo>
                  <a:pt x="5768" y="16837"/>
                  <a:pt x="5748" y="16960"/>
                  <a:pt x="5728" y="17081"/>
                </a:cubicBezTo>
                <a:cubicBezTo>
                  <a:pt x="5701" y="17201"/>
                  <a:pt x="5678" y="17318"/>
                  <a:pt x="5651" y="17438"/>
                </a:cubicBezTo>
                <a:cubicBezTo>
                  <a:pt x="5601" y="17669"/>
                  <a:pt x="5537" y="17890"/>
                  <a:pt x="5480" y="18117"/>
                </a:cubicBezTo>
                <a:cubicBezTo>
                  <a:pt x="5434" y="18271"/>
                  <a:pt x="5380" y="18421"/>
                  <a:pt x="5333" y="18575"/>
                </a:cubicBezTo>
                <a:cubicBezTo>
                  <a:pt x="5296" y="18689"/>
                  <a:pt x="5263" y="18799"/>
                  <a:pt x="5220" y="18906"/>
                </a:cubicBezTo>
                <a:cubicBezTo>
                  <a:pt x="5143" y="19007"/>
                  <a:pt x="5062" y="19107"/>
                  <a:pt x="4986" y="19210"/>
                </a:cubicBezTo>
                <a:cubicBezTo>
                  <a:pt x="4935" y="19277"/>
                  <a:pt x="4892" y="19351"/>
                  <a:pt x="4845" y="19418"/>
                </a:cubicBezTo>
                <a:cubicBezTo>
                  <a:pt x="4798" y="19488"/>
                  <a:pt x="4748" y="19555"/>
                  <a:pt x="4701" y="19625"/>
                </a:cubicBezTo>
                <a:cubicBezTo>
                  <a:pt x="4631" y="19725"/>
                  <a:pt x="4558" y="19826"/>
                  <a:pt x="4484" y="19929"/>
                </a:cubicBezTo>
                <a:cubicBezTo>
                  <a:pt x="4484" y="19923"/>
                  <a:pt x="4491" y="19919"/>
                  <a:pt x="4491" y="19909"/>
                </a:cubicBezTo>
                <a:cubicBezTo>
                  <a:pt x="4514" y="19809"/>
                  <a:pt x="4531" y="19705"/>
                  <a:pt x="4548" y="19605"/>
                </a:cubicBezTo>
                <a:lnTo>
                  <a:pt x="4598" y="19304"/>
                </a:lnTo>
                <a:cubicBezTo>
                  <a:pt x="4631" y="19100"/>
                  <a:pt x="4658" y="18890"/>
                  <a:pt x="4678" y="18682"/>
                </a:cubicBezTo>
                <a:lnTo>
                  <a:pt x="4701" y="18368"/>
                </a:lnTo>
                <a:cubicBezTo>
                  <a:pt x="4711" y="18264"/>
                  <a:pt x="4715" y="18157"/>
                  <a:pt x="4718" y="18054"/>
                </a:cubicBezTo>
                <a:cubicBezTo>
                  <a:pt x="4728" y="17850"/>
                  <a:pt x="4741" y="17649"/>
                  <a:pt x="4761" y="17445"/>
                </a:cubicBezTo>
                <a:cubicBezTo>
                  <a:pt x="4778" y="17238"/>
                  <a:pt x="4785" y="17037"/>
                  <a:pt x="4795" y="16833"/>
                </a:cubicBezTo>
                <a:cubicBezTo>
                  <a:pt x="4798" y="16730"/>
                  <a:pt x="4802" y="16626"/>
                  <a:pt x="4802" y="16519"/>
                </a:cubicBezTo>
                <a:cubicBezTo>
                  <a:pt x="4802" y="16476"/>
                  <a:pt x="4798" y="16429"/>
                  <a:pt x="4798" y="16382"/>
                </a:cubicBezTo>
                <a:lnTo>
                  <a:pt x="4808" y="16382"/>
                </a:lnTo>
                <a:cubicBezTo>
                  <a:pt x="4825" y="16382"/>
                  <a:pt x="4842" y="16375"/>
                  <a:pt x="4852" y="16362"/>
                </a:cubicBezTo>
                <a:cubicBezTo>
                  <a:pt x="4865" y="16345"/>
                  <a:pt x="4875" y="16332"/>
                  <a:pt x="4879" y="16312"/>
                </a:cubicBezTo>
                <a:cubicBezTo>
                  <a:pt x="4882" y="16298"/>
                  <a:pt x="4882" y="16285"/>
                  <a:pt x="4882" y="16275"/>
                </a:cubicBezTo>
                <a:cubicBezTo>
                  <a:pt x="4885" y="16252"/>
                  <a:pt x="4885" y="16228"/>
                  <a:pt x="4892" y="16208"/>
                </a:cubicBezTo>
                <a:cubicBezTo>
                  <a:pt x="4895" y="16178"/>
                  <a:pt x="4899" y="16145"/>
                  <a:pt x="4899" y="16114"/>
                </a:cubicBezTo>
                <a:lnTo>
                  <a:pt x="4925" y="15900"/>
                </a:lnTo>
                <a:lnTo>
                  <a:pt x="4986" y="15513"/>
                </a:lnTo>
                <a:cubicBezTo>
                  <a:pt x="5012" y="15362"/>
                  <a:pt x="5042" y="15215"/>
                  <a:pt x="5069" y="15071"/>
                </a:cubicBezTo>
                <a:cubicBezTo>
                  <a:pt x="5099" y="14931"/>
                  <a:pt x="5129" y="14794"/>
                  <a:pt x="5163" y="14660"/>
                </a:cubicBezTo>
                <a:cubicBezTo>
                  <a:pt x="5166" y="14643"/>
                  <a:pt x="5169" y="14627"/>
                  <a:pt x="5179" y="14613"/>
                </a:cubicBezTo>
                <a:cubicBezTo>
                  <a:pt x="5183" y="14603"/>
                  <a:pt x="5186" y="14587"/>
                  <a:pt x="5193" y="14573"/>
                </a:cubicBezTo>
                <a:cubicBezTo>
                  <a:pt x="5203" y="14543"/>
                  <a:pt x="5216" y="14510"/>
                  <a:pt x="5230" y="14480"/>
                </a:cubicBezTo>
                <a:cubicBezTo>
                  <a:pt x="5283" y="14363"/>
                  <a:pt x="5337" y="14245"/>
                  <a:pt x="5397" y="14128"/>
                </a:cubicBezTo>
                <a:cubicBezTo>
                  <a:pt x="5430" y="14062"/>
                  <a:pt x="5464" y="13995"/>
                  <a:pt x="5494" y="13925"/>
                </a:cubicBezTo>
                <a:cubicBezTo>
                  <a:pt x="5504" y="13891"/>
                  <a:pt x="5520" y="13861"/>
                  <a:pt x="5534" y="13828"/>
                </a:cubicBezTo>
                <a:cubicBezTo>
                  <a:pt x="5544" y="13811"/>
                  <a:pt x="5547" y="13791"/>
                  <a:pt x="5554" y="13774"/>
                </a:cubicBezTo>
                <a:lnTo>
                  <a:pt x="5567" y="13737"/>
                </a:lnTo>
                <a:cubicBezTo>
                  <a:pt x="5581" y="13701"/>
                  <a:pt x="5587" y="13660"/>
                  <a:pt x="5597" y="13627"/>
                </a:cubicBezTo>
                <a:cubicBezTo>
                  <a:pt x="5601" y="13610"/>
                  <a:pt x="5604" y="13590"/>
                  <a:pt x="5611" y="13573"/>
                </a:cubicBezTo>
                <a:cubicBezTo>
                  <a:pt x="5614" y="13553"/>
                  <a:pt x="5617" y="13533"/>
                  <a:pt x="5617" y="13510"/>
                </a:cubicBezTo>
                <a:lnTo>
                  <a:pt x="5631" y="13400"/>
                </a:lnTo>
                <a:cubicBezTo>
                  <a:pt x="5634" y="13366"/>
                  <a:pt x="5637" y="13336"/>
                  <a:pt x="5637" y="13303"/>
                </a:cubicBezTo>
                <a:cubicBezTo>
                  <a:pt x="5637" y="13266"/>
                  <a:pt x="5644" y="13226"/>
                  <a:pt x="5644" y="13189"/>
                </a:cubicBezTo>
                <a:lnTo>
                  <a:pt x="5644" y="13135"/>
                </a:lnTo>
                <a:cubicBezTo>
                  <a:pt x="5644" y="13119"/>
                  <a:pt x="5644" y="13099"/>
                  <a:pt x="5637" y="13082"/>
                </a:cubicBezTo>
                <a:cubicBezTo>
                  <a:pt x="5631" y="13008"/>
                  <a:pt x="5621" y="12935"/>
                  <a:pt x="5601" y="12865"/>
                </a:cubicBezTo>
                <a:cubicBezTo>
                  <a:pt x="5594" y="12825"/>
                  <a:pt x="5584" y="12788"/>
                  <a:pt x="5571" y="12754"/>
                </a:cubicBezTo>
                <a:cubicBezTo>
                  <a:pt x="5551" y="12701"/>
                  <a:pt x="5527" y="12651"/>
                  <a:pt x="5497" y="12601"/>
                </a:cubicBezTo>
                <a:cubicBezTo>
                  <a:pt x="5454" y="12537"/>
                  <a:pt x="5417" y="12470"/>
                  <a:pt x="5380" y="12407"/>
                </a:cubicBezTo>
                <a:cubicBezTo>
                  <a:pt x="5363" y="12373"/>
                  <a:pt x="5347" y="12340"/>
                  <a:pt x="5330" y="12303"/>
                </a:cubicBezTo>
                <a:lnTo>
                  <a:pt x="5293" y="12189"/>
                </a:lnTo>
                <a:cubicBezTo>
                  <a:pt x="5286" y="12169"/>
                  <a:pt x="5283" y="12153"/>
                  <a:pt x="5276" y="12132"/>
                </a:cubicBezTo>
                <a:cubicBezTo>
                  <a:pt x="5270" y="12102"/>
                  <a:pt x="5263" y="12072"/>
                  <a:pt x="5260" y="12049"/>
                </a:cubicBezTo>
                <a:cubicBezTo>
                  <a:pt x="5253" y="12022"/>
                  <a:pt x="5250" y="12002"/>
                  <a:pt x="5246" y="11979"/>
                </a:cubicBezTo>
                <a:cubicBezTo>
                  <a:pt x="5236" y="11928"/>
                  <a:pt x="5230" y="11878"/>
                  <a:pt x="5226" y="11828"/>
                </a:cubicBezTo>
                <a:cubicBezTo>
                  <a:pt x="5216" y="11781"/>
                  <a:pt x="5213" y="11731"/>
                  <a:pt x="5203" y="11684"/>
                </a:cubicBezTo>
                <a:cubicBezTo>
                  <a:pt x="5199" y="11654"/>
                  <a:pt x="5196" y="11631"/>
                  <a:pt x="5193" y="11601"/>
                </a:cubicBezTo>
                <a:cubicBezTo>
                  <a:pt x="5186" y="11571"/>
                  <a:pt x="5179" y="11547"/>
                  <a:pt x="5176" y="11517"/>
                </a:cubicBezTo>
                <a:cubicBezTo>
                  <a:pt x="5166" y="11484"/>
                  <a:pt x="5159" y="11454"/>
                  <a:pt x="5153" y="11420"/>
                </a:cubicBezTo>
                <a:cubicBezTo>
                  <a:pt x="5146" y="11387"/>
                  <a:pt x="5136" y="11353"/>
                  <a:pt x="5126" y="11327"/>
                </a:cubicBezTo>
                <a:cubicBezTo>
                  <a:pt x="5113" y="11287"/>
                  <a:pt x="5099" y="11250"/>
                  <a:pt x="5082" y="11213"/>
                </a:cubicBezTo>
                <a:cubicBezTo>
                  <a:pt x="5069" y="11176"/>
                  <a:pt x="5052" y="11143"/>
                  <a:pt x="5036" y="11103"/>
                </a:cubicBezTo>
                <a:cubicBezTo>
                  <a:pt x="5026" y="11076"/>
                  <a:pt x="5012" y="11046"/>
                  <a:pt x="4999" y="11019"/>
                </a:cubicBezTo>
                <a:cubicBezTo>
                  <a:pt x="4969" y="10966"/>
                  <a:pt x="4945" y="10915"/>
                  <a:pt x="4909" y="10865"/>
                </a:cubicBezTo>
                <a:cubicBezTo>
                  <a:pt x="4862" y="10798"/>
                  <a:pt x="4808" y="10735"/>
                  <a:pt x="4751" y="10678"/>
                </a:cubicBezTo>
                <a:cubicBezTo>
                  <a:pt x="4658" y="10568"/>
                  <a:pt x="4558" y="10461"/>
                  <a:pt x="4464" y="10347"/>
                </a:cubicBezTo>
                <a:cubicBezTo>
                  <a:pt x="4417" y="10290"/>
                  <a:pt x="4367" y="10233"/>
                  <a:pt x="4324" y="10177"/>
                </a:cubicBezTo>
                <a:cubicBezTo>
                  <a:pt x="4277" y="10126"/>
                  <a:pt x="4230" y="10073"/>
                  <a:pt x="4190" y="10023"/>
                </a:cubicBezTo>
                <a:cubicBezTo>
                  <a:pt x="4143" y="9973"/>
                  <a:pt x="4096" y="9916"/>
                  <a:pt x="4049" y="9866"/>
                </a:cubicBezTo>
                <a:cubicBezTo>
                  <a:pt x="4029" y="9842"/>
                  <a:pt x="4006" y="9815"/>
                  <a:pt x="3979" y="9795"/>
                </a:cubicBezTo>
                <a:cubicBezTo>
                  <a:pt x="3956" y="9772"/>
                  <a:pt x="3926" y="9749"/>
                  <a:pt x="3896" y="9729"/>
                </a:cubicBezTo>
                <a:cubicBezTo>
                  <a:pt x="3839" y="9692"/>
                  <a:pt x="3779" y="9655"/>
                  <a:pt x="3722" y="9622"/>
                </a:cubicBezTo>
                <a:cubicBezTo>
                  <a:pt x="3704" y="9611"/>
                  <a:pt x="3688" y="9607"/>
                  <a:pt x="3672" y="9607"/>
                </a:cubicBezTo>
                <a:cubicBezTo>
                  <a:pt x="3668" y="9607"/>
                  <a:pt x="3663" y="9607"/>
                  <a:pt x="3658" y="9608"/>
                </a:cubicBezTo>
                <a:cubicBezTo>
                  <a:pt x="3648" y="9608"/>
                  <a:pt x="3645" y="9612"/>
                  <a:pt x="3638" y="9615"/>
                </a:cubicBezTo>
                <a:lnTo>
                  <a:pt x="3625" y="9615"/>
                </a:lnTo>
                <a:cubicBezTo>
                  <a:pt x="3611" y="9622"/>
                  <a:pt x="3605" y="9628"/>
                  <a:pt x="3598" y="9645"/>
                </a:cubicBezTo>
                <a:cubicBezTo>
                  <a:pt x="3595" y="9658"/>
                  <a:pt x="3595" y="9672"/>
                  <a:pt x="3591" y="9682"/>
                </a:cubicBezTo>
                <a:cubicBezTo>
                  <a:pt x="3588" y="9708"/>
                  <a:pt x="3578" y="9732"/>
                  <a:pt x="3575" y="9759"/>
                </a:cubicBezTo>
                <a:cubicBezTo>
                  <a:pt x="3561" y="9809"/>
                  <a:pt x="3548" y="9862"/>
                  <a:pt x="3541" y="9912"/>
                </a:cubicBezTo>
                <a:cubicBezTo>
                  <a:pt x="3514" y="10023"/>
                  <a:pt x="3488" y="10130"/>
                  <a:pt x="3461" y="10243"/>
                </a:cubicBezTo>
                <a:cubicBezTo>
                  <a:pt x="3454" y="10277"/>
                  <a:pt x="3444" y="10307"/>
                  <a:pt x="3431" y="10340"/>
                </a:cubicBezTo>
                <a:cubicBezTo>
                  <a:pt x="3424" y="10367"/>
                  <a:pt x="3411" y="10401"/>
                  <a:pt x="3404" y="10431"/>
                </a:cubicBezTo>
                <a:cubicBezTo>
                  <a:pt x="3394" y="10461"/>
                  <a:pt x="3381" y="10491"/>
                  <a:pt x="3371" y="10518"/>
                </a:cubicBezTo>
                <a:cubicBezTo>
                  <a:pt x="3357" y="10551"/>
                  <a:pt x="3344" y="10584"/>
                  <a:pt x="3327" y="10625"/>
                </a:cubicBezTo>
                <a:cubicBezTo>
                  <a:pt x="3324" y="10635"/>
                  <a:pt x="3320" y="10645"/>
                  <a:pt x="3314" y="10658"/>
                </a:cubicBezTo>
                <a:cubicBezTo>
                  <a:pt x="3314" y="10661"/>
                  <a:pt x="3310" y="10661"/>
                  <a:pt x="3310" y="10665"/>
                </a:cubicBezTo>
                <a:cubicBezTo>
                  <a:pt x="3310" y="10668"/>
                  <a:pt x="3307" y="10675"/>
                  <a:pt x="3307" y="10678"/>
                </a:cubicBezTo>
                <a:lnTo>
                  <a:pt x="3307" y="10678"/>
                </a:lnTo>
                <a:cubicBezTo>
                  <a:pt x="3307" y="10678"/>
                  <a:pt x="3307" y="10675"/>
                  <a:pt x="3310" y="10675"/>
                </a:cubicBezTo>
                <a:cubicBezTo>
                  <a:pt x="3310" y="10678"/>
                  <a:pt x="3307" y="10681"/>
                  <a:pt x="3307" y="10685"/>
                </a:cubicBezTo>
                <a:lnTo>
                  <a:pt x="3307" y="10685"/>
                </a:lnTo>
                <a:cubicBezTo>
                  <a:pt x="3307" y="10685"/>
                  <a:pt x="3307" y="10681"/>
                  <a:pt x="3310" y="10681"/>
                </a:cubicBezTo>
                <a:cubicBezTo>
                  <a:pt x="3297" y="10708"/>
                  <a:pt x="3287" y="10732"/>
                  <a:pt x="3274" y="10762"/>
                </a:cubicBezTo>
                <a:cubicBezTo>
                  <a:pt x="3210" y="10892"/>
                  <a:pt x="3147" y="11016"/>
                  <a:pt x="3090" y="11146"/>
                </a:cubicBezTo>
                <a:cubicBezTo>
                  <a:pt x="3056" y="11216"/>
                  <a:pt x="3023" y="11293"/>
                  <a:pt x="2993" y="11367"/>
                </a:cubicBezTo>
                <a:cubicBezTo>
                  <a:pt x="2963" y="11434"/>
                  <a:pt x="2943" y="11501"/>
                  <a:pt x="2919" y="11567"/>
                </a:cubicBezTo>
                <a:cubicBezTo>
                  <a:pt x="2896" y="11631"/>
                  <a:pt x="2872" y="11694"/>
                  <a:pt x="2852" y="11761"/>
                </a:cubicBezTo>
                <a:cubicBezTo>
                  <a:pt x="2826" y="11832"/>
                  <a:pt x="2806" y="11908"/>
                  <a:pt x="2789" y="11982"/>
                </a:cubicBezTo>
                <a:cubicBezTo>
                  <a:pt x="2772" y="12052"/>
                  <a:pt x="2759" y="12126"/>
                  <a:pt x="2752" y="12199"/>
                </a:cubicBezTo>
                <a:cubicBezTo>
                  <a:pt x="2739" y="12276"/>
                  <a:pt x="2735" y="12346"/>
                  <a:pt x="2725" y="12420"/>
                </a:cubicBezTo>
                <a:cubicBezTo>
                  <a:pt x="2722" y="12494"/>
                  <a:pt x="2719" y="12567"/>
                  <a:pt x="2719" y="12637"/>
                </a:cubicBezTo>
                <a:cubicBezTo>
                  <a:pt x="2719" y="12714"/>
                  <a:pt x="2725" y="12784"/>
                  <a:pt x="2735" y="12861"/>
                </a:cubicBezTo>
                <a:cubicBezTo>
                  <a:pt x="2742" y="12932"/>
                  <a:pt x="2759" y="13002"/>
                  <a:pt x="2772" y="13069"/>
                </a:cubicBezTo>
                <a:cubicBezTo>
                  <a:pt x="2789" y="13139"/>
                  <a:pt x="2802" y="13206"/>
                  <a:pt x="2822" y="13279"/>
                </a:cubicBezTo>
                <a:cubicBezTo>
                  <a:pt x="2859" y="13420"/>
                  <a:pt x="2896" y="13557"/>
                  <a:pt x="2946" y="13697"/>
                </a:cubicBezTo>
                <a:cubicBezTo>
                  <a:pt x="2973" y="13764"/>
                  <a:pt x="2996" y="13831"/>
                  <a:pt x="3026" y="13901"/>
                </a:cubicBezTo>
                <a:cubicBezTo>
                  <a:pt x="3056" y="13968"/>
                  <a:pt x="3086" y="14035"/>
                  <a:pt x="3120" y="14102"/>
                </a:cubicBezTo>
                <a:cubicBezTo>
                  <a:pt x="3143" y="14142"/>
                  <a:pt x="3170" y="14185"/>
                  <a:pt x="3197" y="14222"/>
                </a:cubicBezTo>
                <a:cubicBezTo>
                  <a:pt x="3213" y="14242"/>
                  <a:pt x="3237" y="14266"/>
                  <a:pt x="3257" y="14282"/>
                </a:cubicBezTo>
                <a:cubicBezTo>
                  <a:pt x="3280" y="14306"/>
                  <a:pt x="3307" y="14326"/>
                  <a:pt x="3330" y="14352"/>
                </a:cubicBezTo>
                <a:cubicBezTo>
                  <a:pt x="3361" y="14376"/>
                  <a:pt x="3391" y="14403"/>
                  <a:pt x="3424" y="14423"/>
                </a:cubicBezTo>
                <a:cubicBezTo>
                  <a:pt x="3458" y="14449"/>
                  <a:pt x="3488" y="14473"/>
                  <a:pt x="3521" y="14493"/>
                </a:cubicBezTo>
                <a:cubicBezTo>
                  <a:pt x="3578" y="14536"/>
                  <a:pt x="3638" y="14573"/>
                  <a:pt x="3695" y="14610"/>
                </a:cubicBezTo>
                <a:cubicBezTo>
                  <a:pt x="3755" y="14650"/>
                  <a:pt x="3809" y="14690"/>
                  <a:pt x="3862" y="14734"/>
                </a:cubicBezTo>
                <a:cubicBezTo>
                  <a:pt x="3889" y="14754"/>
                  <a:pt x="3916" y="14777"/>
                  <a:pt x="3942" y="14800"/>
                </a:cubicBezTo>
                <a:cubicBezTo>
                  <a:pt x="3966" y="14824"/>
                  <a:pt x="3992" y="14851"/>
                  <a:pt x="4023" y="14874"/>
                </a:cubicBezTo>
                <a:cubicBezTo>
                  <a:pt x="4039" y="14894"/>
                  <a:pt x="4059" y="14911"/>
                  <a:pt x="4076" y="14934"/>
                </a:cubicBezTo>
                <a:lnTo>
                  <a:pt x="4126" y="14994"/>
                </a:lnTo>
                <a:cubicBezTo>
                  <a:pt x="4173" y="15061"/>
                  <a:pt x="4213" y="15128"/>
                  <a:pt x="4257" y="15202"/>
                </a:cubicBezTo>
                <a:cubicBezTo>
                  <a:pt x="4277" y="15242"/>
                  <a:pt x="4297" y="15279"/>
                  <a:pt x="4313" y="15322"/>
                </a:cubicBezTo>
                <a:cubicBezTo>
                  <a:pt x="4344" y="15386"/>
                  <a:pt x="4367" y="15452"/>
                  <a:pt x="4394" y="15513"/>
                </a:cubicBezTo>
                <a:cubicBezTo>
                  <a:pt x="4424" y="15580"/>
                  <a:pt x="4451" y="15643"/>
                  <a:pt x="4484" y="15707"/>
                </a:cubicBezTo>
                <a:lnTo>
                  <a:pt x="4584" y="15894"/>
                </a:lnTo>
                <a:cubicBezTo>
                  <a:pt x="4614" y="15954"/>
                  <a:pt x="4644" y="16014"/>
                  <a:pt x="4668" y="16078"/>
                </a:cubicBezTo>
                <a:cubicBezTo>
                  <a:pt x="4668" y="16081"/>
                  <a:pt x="4675" y="16088"/>
                  <a:pt x="4675" y="16091"/>
                </a:cubicBezTo>
                <a:lnTo>
                  <a:pt x="4675" y="16098"/>
                </a:lnTo>
                <a:cubicBezTo>
                  <a:pt x="4685" y="16198"/>
                  <a:pt x="4691" y="16298"/>
                  <a:pt x="4698" y="16405"/>
                </a:cubicBezTo>
                <a:cubicBezTo>
                  <a:pt x="4701" y="16496"/>
                  <a:pt x="4701" y="16593"/>
                  <a:pt x="4701" y="16683"/>
                </a:cubicBezTo>
                <a:cubicBezTo>
                  <a:pt x="4701" y="16783"/>
                  <a:pt x="4698" y="16880"/>
                  <a:pt x="4698" y="16980"/>
                </a:cubicBezTo>
                <a:cubicBezTo>
                  <a:pt x="4695" y="17081"/>
                  <a:pt x="4695" y="17181"/>
                  <a:pt x="4685" y="17281"/>
                </a:cubicBezTo>
                <a:cubicBezTo>
                  <a:pt x="4678" y="17385"/>
                  <a:pt x="4665" y="17492"/>
                  <a:pt x="4651" y="17599"/>
                </a:cubicBezTo>
                <a:cubicBezTo>
                  <a:pt x="4628" y="17800"/>
                  <a:pt x="4608" y="18003"/>
                  <a:pt x="4581" y="18204"/>
                </a:cubicBezTo>
                <a:cubicBezTo>
                  <a:pt x="4561" y="18345"/>
                  <a:pt x="4541" y="18482"/>
                  <a:pt x="4514" y="18622"/>
                </a:cubicBezTo>
                <a:cubicBezTo>
                  <a:pt x="4481" y="18836"/>
                  <a:pt x="4447" y="19053"/>
                  <a:pt x="4417" y="19271"/>
                </a:cubicBezTo>
                <a:cubicBezTo>
                  <a:pt x="4390" y="19471"/>
                  <a:pt x="4374" y="19672"/>
                  <a:pt x="4347" y="19872"/>
                </a:cubicBezTo>
                <a:cubicBezTo>
                  <a:pt x="4330" y="19993"/>
                  <a:pt x="4310" y="20117"/>
                  <a:pt x="4283" y="20237"/>
                </a:cubicBezTo>
                <a:cubicBezTo>
                  <a:pt x="4240" y="20307"/>
                  <a:pt x="4190" y="20374"/>
                  <a:pt x="4143" y="20444"/>
                </a:cubicBezTo>
                <a:cubicBezTo>
                  <a:pt x="4046" y="20588"/>
                  <a:pt x="3946" y="20728"/>
                  <a:pt x="3849" y="20869"/>
                </a:cubicBezTo>
                <a:cubicBezTo>
                  <a:pt x="3799" y="20939"/>
                  <a:pt x="3755" y="21009"/>
                  <a:pt x="3708" y="21079"/>
                </a:cubicBezTo>
                <a:cubicBezTo>
                  <a:pt x="3661" y="21150"/>
                  <a:pt x="3621" y="21223"/>
                  <a:pt x="3578" y="21293"/>
                </a:cubicBezTo>
                <a:cubicBezTo>
                  <a:pt x="3558" y="21330"/>
                  <a:pt x="3538" y="21370"/>
                  <a:pt x="3514" y="21400"/>
                </a:cubicBezTo>
                <a:lnTo>
                  <a:pt x="3514" y="21407"/>
                </a:lnTo>
                <a:cubicBezTo>
                  <a:pt x="3371" y="21658"/>
                  <a:pt x="3247" y="21919"/>
                  <a:pt x="3123" y="22183"/>
                </a:cubicBezTo>
                <a:cubicBezTo>
                  <a:pt x="3026" y="22383"/>
                  <a:pt x="2943" y="22587"/>
                  <a:pt x="2862" y="22798"/>
                </a:cubicBezTo>
                <a:cubicBezTo>
                  <a:pt x="2869" y="22755"/>
                  <a:pt x="2872" y="22714"/>
                  <a:pt x="2876" y="22678"/>
                </a:cubicBezTo>
                <a:cubicBezTo>
                  <a:pt x="2879" y="22627"/>
                  <a:pt x="2889" y="22577"/>
                  <a:pt x="2893" y="22527"/>
                </a:cubicBezTo>
                <a:lnTo>
                  <a:pt x="2906" y="22377"/>
                </a:lnTo>
                <a:cubicBezTo>
                  <a:pt x="2923" y="22179"/>
                  <a:pt x="2946" y="21982"/>
                  <a:pt x="2973" y="21785"/>
                </a:cubicBezTo>
                <a:lnTo>
                  <a:pt x="2973" y="21792"/>
                </a:lnTo>
                <a:cubicBezTo>
                  <a:pt x="2973" y="21782"/>
                  <a:pt x="2976" y="21775"/>
                  <a:pt x="2976" y="21765"/>
                </a:cubicBezTo>
                <a:lnTo>
                  <a:pt x="2976" y="21762"/>
                </a:lnTo>
                <a:lnTo>
                  <a:pt x="2976" y="21758"/>
                </a:lnTo>
                <a:cubicBezTo>
                  <a:pt x="2993" y="21628"/>
                  <a:pt x="3013" y="21497"/>
                  <a:pt x="3030" y="21367"/>
                </a:cubicBezTo>
                <a:cubicBezTo>
                  <a:pt x="3046" y="21240"/>
                  <a:pt x="3060" y="21106"/>
                  <a:pt x="3076" y="20976"/>
                </a:cubicBezTo>
                <a:lnTo>
                  <a:pt x="3076" y="20982"/>
                </a:lnTo>
                <a:cubicBezTo>
                  <a:pt x="3086" y="20939"/>
                  <a:pt x="3090" y="20889"/>
                  <a:pt x="3096" y="20842"/>
                </a:cubicBezTo>
                <a:cubicBezTo>
                  <a:pt x="3130" y="20641"/>
                  <a:pt x="3163" y="20441"/>
                  <a:pt x="3173" y="20237"/>
                </a:cubicBezTo>
                <a:cubicBezTo>
                  <a:pt x="3177" y="20137"/>
                  <a:pt x="3173" y="20036"/>
                  <a:pt x="3163" y="19939"/>
                </a:cubicBezTo>
                <a:lnTo>
                  <a:pt x="3153" y="19776"/>
                </a:lnTo>
                <a:cubicBezTo>
                  <a:pt x="3153" y="19752"/>
                  <a:pt x="3147" y="19729"/>
                  <a:pt x="3147" y="19705"/>
                </a:cubicBezTo>
                <a:cubicBezTo>
                  <a:pt x="3143" y="19672"/>
                  <a:pt x="3143" y="19638"/>
                  <a:pt x="3137" y="19605"/>
                </a:cubicBezTo>
                <a:cubicBezTo>
                  <a:pt x="3132" y="19593"/>
                  <a:pt x="3121" y="19585"/>
                  <a:pt x="3110" y="19585"/>
                </a:cubicBezTo>
                <a:cubicBezTo>
                  <a:pt x="3102" y="19585"/>
                  <a:pt x="3095" y="19588"/>
                  <a:pt x="3090" y="19595"/>
                </a:cubicBezTo>
                <a:cubicBezTo>
                  <a:pt x="3090" y="19595"/>
                  <a:pt x="3090" y="19602"/>
                  <a:pt x="3086" y="19602"/>
                </a:cubicBezTo>
                <a:cubicBezTo>
                  <a:pt x="3076" y="19608"/>
                  <a:pt x="3080" y="19622"/>
                  <a:pt x="3086" y="19628"/>
                </a:cubicBezTo>
                <a:lnTo>
                  <a:pt x="3086" y="19662"/>
                </a:lnTo>
                <a:cubicBezTo>
                  <a:pt x="3086" y="19735"/>
                  <a:pt x="3080" y="19802"/>
                  <a:pt x="3080" y="19872"/>
                </a:cubicBezTo>
                <a:lnTo>
                  <a:pt x="3080" y="20070"/>
                </a:lnTo>
                <a:cubicBezTo>
                  <a:pt x="3080" y="20157"/>
                  <a:pt x="3073" y="20247"/>
                  <a:pt x="3063" y="20337"/>
                </a:cubicBezTo>
                <a:cubicBezTo>
                  <a:pt x="3056" y="20421"/>
                  <a:pt x="3043" y="20504"/>
                  <a:pt x="3036" y="20581"/>
                </a:cubicBezTo>
                <a:cubicBezTo>
                  <a:pt x="3006" y="20765"/>
                  <a:pt x="2973" y="20949"/>
                  <a:pt x="2943" y="21130"/>
                </a:cubicBezTo>
                <a:cubicBezTo>
                  <a:pt x="2926" y="21233"/>
                  <a:pt x="2909" y="21340"/>
                  <a:pt x="2889" y="21441"/>
                </a:cubicBezTo>
                <a:cubicBezTo>
                  <a:pt x="2869" y="21541"/>
                  <a:pt x="2846" y="21641"/>
                  <a:pt x="2826" y="21735"/>
                </a:cubicBezTo>
                <a:cubicBezTo>
                  <a:pt x="2802" y="21835"/>
                  <a:pt x="2779" y="21935"/>
                  <a:pt x="2755" y="22036"/>
                </a:cubicBezTo>
                <a:cubicBezTo>
                  <a:pt x="2735" y="22133"/>
                  <a:pt x="2709" y="22226"/>
                  <a:pt x="2689" y="22320"/>
                </a:cubicBezTo>
                <a:lnTo>
                  <a:pt x="2625" y="22611"/>
                </a:lnTo>
                <a:cubicBezTo>
                  <a:pt x="2605" y="22704"/>
                  <a:pt x="2575" y="22801"/>
                  <a:pt x="2555" y="22898"/>
                </a:cubicBezTo>
                <a:cubicBezTo>
                  <a:pt x="2535" y="23002"/>
                  <a:pt x="2521" y="23106"/>
                  <a:pt x="2508" y="23206"/>
                </a:cubicBezTo>
                <a:cubicBezTo>
                  <a:pt x="2495" y="23306"/>
                  <a:pt x="2478" y="23403"/>
                  <a:pt x="2475" y="23503"/>
                </a:cubicBezTo>
                <a:cubicBezTo>
                  <a:pt x="2468" y="23604"/>
                  <a:pt x="2468" y="23707"/>
                  <a:pt x="2471" y="23814"/>
                </a:cubicBezTo>
                <a:cubicBezTo>
                  <a:pt x="2475" y="23901"/>
                  <a:pt x="2485" y="23988"/>
                  <a:pt x="2491" y="24082"/>
                </a:cubicBezTo>
                <a:cubicBezTo>
                  <a:pt x="2478" y="24142"/>
                  <a:pt x="2471" y="24206"/>
                  <a:pt x="2458" y="24269"/>
                </a:cubicBezTo>
                <a:cubicBezTo>
                  <a:pt x="2434" y="24409"/>
                  <a:pt x="2401" y="24553"/>
                  <a:pt x="2361" y="24690"/>
                </a:cubicBezTo>
                <a:cubicBezTo>
                  <a:pt x="2327" y="24824"/>
                  <a:pt x="2291" y="24954"/>
                  <a:pt x="2271" y="25092"/>
                </a:cubicBezTo>
                <a:cubicBezTo>
                  <a:pt x="2244" y="25235"/>
                  <a:pt x="2224" y="25372"/>
                  <a:pt x="2204" y="25513"/>
                </a:cubicBezTo>
                <a:cubicBezTo>
                  <a:pt x="2184" y="25657"/>
                  <a:pt x="2157" y="25797"/>
                  <a:pt x="2137" y="25941"/>
                </a:cubicBezTo>
                <a:cubicBezTo>
                  <a:pt x="2124" y="26021"/>
                  <a:pt x="2124" y="26095"/>
                  <a:pt x="2124" y="26175"/>
                </a:cubicBezTo>
                <a:cubicBezTo>
                  <a:pt x="2124" y="26215"/>
                  <a:pt x="2134" y="26258"/>
                  <a:pt x="2140" y="26299"/>
                </a:cubicBezTo>
                <a:cubicBezTo>
                  <a:pt x="2140" y="26309"/>
                  <a:pt x="2144" y="26315"/>
                  <a:pt x="2144" y="26325"/>
                </a:cubicBezTo>
                <a:cubicBezTo>
                  <a:pt x="2154" y="26359"/>
                  <a:pt x="2160" y="26382"/>
                  <a:pt x="2177" y="26409"/>
                </a:cubicBezTo>
                <a:cubicBezTo>
                  <a:pt x="2200" y="26449"/>
                  <a:pt x="2237" y="26479"/>
                  <a:pt x="2274" y="26499"/>
                </a:cubicBezTo>
                <a:cubicBezTo>
                  <a:pt x="2307" y="26516"/>
                  <a:pt x="2344" y="26526"/>
                  <a:pt x="2378" y="26526"/>
                </a:cubicBezTo>
                <a:cubicBezTo>
                  <a:pt x="2391" y="26526"/>
                  <a:pt x="2408" y="26526"/>
                  <a:pt x="2421" y="26523"/>
                </a:cubicBezTo>
                <a:cubicBezTo>
                  <a:pt x="2471" y="26513"/>
                  <a:pt x="2511" y="26489"/>
                  <a:pt x="2551" y="26449"/>
                </a:cubicBezTo>
                <a:cubicBezTo>
                  <a:pt x="2592" y="26412"/>
                  <a:pt x="2612" y="26355"/>
                  <a:pt x="2618" y="26299"/>
                </a:cubicBezTo>
                <a:lnTo>
                  <a:pt x="2618" y="26225"/>
                </a:lnTo>
                <a:lnTo>
                  <a:pt x="2618" y="26145"/>
                </a:lnTo>
                <a:cubicBezTo>
                  <a:pt x="2622" y="26041"/>
                  <a:pt x="2628" y="25937"/>
                  <a:pt x="2642" y="25830"/>
                </a:cubicBezTo>
                <a:cubicBezTo>
                  <a:pt x="2655" y="25710"/>
                  <a:pt x="2672" y="25590"/>
                  <a:pt x="2689" y="25469"/>
                </a:cubicBezTo>
                <a:cubicBezTo>
                  <a:pt x="2705" y="25326"/>
                  <a:pt x="2712" y="25185"/>
                  <a:pt x="2725" y="25041"/>
                </a:cubicBezTo>
                <a:cubicBezTo>
                  <a:pt x="2739" y="24901"/>
                  <a:pt x="2752" y="24754"/>
                  <a:pt x="2769" y="24610"/>
                </a:cubicBezTo>
                <a:cubicBezTo>
                  <a:pt x="2775" y="24527"/>
                  <a:pt x="2786" y="24440"/>
                  <a:pt x="2789" y="24356"/>
                </a:cubicBezTo>
                <a:cubicBezTo>
                  <a:pt x="2792" y="24339"/>
                  <a:pt x="2792" y="24323"/>
                  <a:pt x="2796" y="24306"/>
                </a:cubicBezTo>
                <a:cubicBezTo>
                  <a:pt x="2812" y="24199"/>
                  <a:pt x="2836" y="24085"/>
                  <a:pt x="2859" y="23975"/>
                </a:cubicBezTo>
                <a:cubicBezTo>
                  <a:pt x="2886" y="23858"/>
                  <a:pt x="2913" y="23747"/>
                  <a:pt x="2939" y="23630"/>
                </a:cubicBezTo>
                <a:cubicBezTo>
                  <a:pt x="2993" y="23406"/>
                  <a:pt x="3046" y="23189"/>
                  <a:pt x="3106" y="22972"/>
                </a:cubicBezTo>
                <a:lnTo>
                  <a:pt x="3157" y="22811"/>
                </a:lnTo>
                <a:cubicBezTo>
                  <a:pt x="3177" y="22748"/>
                  <a:pt x="3197" y="22684"/>
                  <a:pt x="3224" y="22621"/>
                </a:cubicBezTo>
                <a:cubicBezTo>
                  <a:pt x="3264" y="22510"/>
                  <a:pt x="3307" y="22400"/>
                  <a:pt x="3354" y="22293"/>
                </a:cubicBezTo>
                <a:cubicBezTo>
                  <a:pt x="3364" y="22263"/>
                  <a:pt x="3381" y="22230"/>
                  <a:pt x="3394" y="22199"/>
                </a:cubicBezTo>
                <a:cubicBezTo>
                  <a:pt x="3397" y="22196"/>
                  <a:pt x="3404" y="22186"/>
                  <a:pt x="3404" y="22183"/>
                </a:cubicBezTo>
                <a:lnTo>
                  <a:pt x="3404" y="22179"/>
                </a:lnTo>
                <a:cubicBezTo>
                  <a:pt x="3448" y="22079"/>
                  <a:pt x="3491" y="21982"/>
                  <a:pt x="3541" y="21882"/>
                </a:cubicBezTo>
                <a:lnTo>
                  <a:pt x="3591" y="21782"/>
                </a:lnTo>
                <a:cubicBezTo>
                  <a:pt x="3598" y="21775"/>
                  <a:pt x="3608" y="21765"/>
                  <a:pt x="3611" y="21758"/>
                </a:cubicBezTo>
                <a:cubicBezTo>
                  <a:pt x="3628" y="21741"/>
                  <a:pt x="3645" y="21728"/>
                  <a:pt x="3661" y="21711"/>
                </a:cubicBezTo>
                <a:cubicBezTo>
                  <a:pt x="3678" y="21698"/>
                  <a:pt x="3695" y="21681"/>
                  <a:pt x="3715" y="21668"/>
                </a:cubicBezTo>
                <a:cubicBezTo>
                  <a:pt x="3732" y="21658"/>
                  <a:pt x="3748" y="21644"/>
                  <a:pt x="3765" y="21634"/>
                </a:cubicBezTo>
                <a:cubicBezTo>
                  <a:pt x="3782" y="21624"/>
                  <a:pt x="3805" y="21614"/>
                  <a:pt x="3822" y="21601"/>
                </a:cubicBezTo>
                <a:cubicBezTo>
                  <a:pt x="3882" y="21568"/>
                  <a:pt x="3946" y="21541"/>
                  <a:pt x="4009" y="21511"/>
                </a:cubicBezTo>
                <a:cubicBezTo>
                  <a:pt x="4073" y="21481"/>
                  <a:pt x="4130" y="21447"/>
                  <a:pt x="4190" y="21414"/>
                </a:cubicBezTo>
                <a:cubicBezTo>
                  <a:pt x="4247" y="21380"/>
                  <a:pt x="4307" y="21347"/>
                  <a:pt x="4360" y="21313"/>
                </a:cubicBezTo>
                <a:cubicBezTo>
                  <a:pt x="4417" y="21280"/>
                  <a:pt x="4474" y="21247"/>
                  <a:pt x="4531" y="21217"/>
                </a:cubicBezTo>
                <a:cubicBezTo>
                  <a:pt x="4644" y="21156"/>
                  <a:pt x="4758" y="21096"/>
                  <a:pt x="4868" y="21033"/>
                </a:cubicBezTo>
                <a:lnTo>
                  <a:pt x="4865" y="21033"/>
                </a:lnTo>
                <a:cubicBezTo>
                  <a:pt x="4919" y="21006"/>
                  <a:pt x="4979" y="20972"/>
                  <a:pt x="5032" y="20942"/>
                </a:cubicBezTo>
                <a:cubicBezTo>
                  <a:pt x="5032" y="20942"/>
                  <a:pt x="5031" y="20943"/>
                  <a:pt x="5030" y="20943"/>
                </a:cubicBezTo>
                <a:lnTo>
                  <a:pt x="5030" y="20943"/>
                </a:lnTo>
                <a:cubicBezTo>
                  <a:pt x="5049" y="20931"/>
                  <a:pt x="5071" y="20921"/>
                  <a:pt x="5092" y="20909"/>
                </a:cubicBezTo>
                <a:cubicBezTo>
                  <a:pt x="5096" y="20906"/>
                  <a:pt x="5099" y="20906"/>
                  <a:pt x="5103" y="20899"/>
                </a:cubicBezTo>
                <a:cubicBezTo>
                  <a:pt x="5153" y="20875"/>
                  <a:pt x="5203" y="20845"/>
                  <a:pt x="5253" y="20822"/>
                </a:cubicBezTo>
                <a:lnTo>
                  <a:pt x="5263" y="20822"/>
                </a:lnTo>
                <a:cubicBezTo>
                  <a:pt x="5266" y="20822"/>
                  <a:pt x="5270" y="20822"/>
                  <a:pt x="5276" y="20815"/>
                </a:cubicBezTo>
                <a:cubicBezTo>
                  <a:pt x="5280" y="20815"/>
                  <a:pt x="5283" y="20812"/>
                  <a:pt x="5286" y="20809"/>
                </a:cubicBezTo>
                <a:cubicBezTo>
                  <a:pt x="5296" y="20805"/>
                  <a:pt x="5300" y="20799"/>
                  <a:pt x="5310" y="20792"/>
                </a:cubicBezTo>
                <a:cubicBezTo>
                  <a:pt x="5313" y="20789"/>
                  <a:pt x="5317" y="20789"/>
                  <a:pt x="5317" y="20782"/>
                </a:cubicBezTo>
                <a:cubicBezTo>
                  <a:pt x="5383" y="20748"/>
                  <a:pt x="5450" y="20712"/>
                  <a:pt x="5517" y="20678"/>
                </a:cubicBezTo>
                <a:cubicBezTo>
                  <a:pt x="5651" y="20608"/>
                  <a:pt x="5785" y="20538"/>
                  <a:pt x="5922" y="20464"/>
                </a:cubicBezTo>
                <a:lnTo>
                  <a:pt x="6122" y="20364"/>
                </a:lnTo>
                <a:cubicBezTo>
                  <a:pt x="6199" y="20327"/>
                  <a:pt x="6273" y="20287"/>
                  <a:pt x="6346" y="20247"/>
                </a:cubicBezTo>
                <a:cubicBezTo>
                  <a:pt x="6413" y="20210"/>
                  <a:pt x="6480" y="20173"/>
                  <a:pt x="6540" y="20137"/>
                </a:cubicBezTo>
                <a:cubicBezTo>
                  <a:pt x="6604" y="20096"/>
                  <a:pt x="6667" y="20063"/>
                  <a:pt x="6731" y="20030"/>
                </a:cubicBezTo>
                <a:lnTo>
                  <a:pt x="6724" y="20030"/>
                </a:lnTo>
                <a:cubicBezTo>
                  <a:pt x="6731" y="20030"/>
                  <a:pt x="6731" y="20026"/>
                  <a:pt x="6734" y="20026"/>
                </a:cubicBezTo>
                <a:cubicBezTo>
                  <a:pt x="6734" y="20026"/>
                  <a:pt x="6737" y="20026"/>
                  <a:pt x="6737" y="20023"/>
                </a:cubicBezTo>
                <a:cubicBezTo>
                  <a:pt x="6774" y="20003"/>
                  <a:pt x="6818" y="19979"/>
                  <a:pt x="6854" y="19959"/>
                </a:cubicBezTo>
                <a:cubicBezTo>
                  <a:pt x="6992" y="19889"/>
                  <a:pt x="7135" y="19819"/>
                  <a:pt x="7269" y="19742"/>
                </a:cubicBezTo>
                <a:cubicBezTo>
                  <a:pt x="7306" y="19722"/>
                  <a:pt x="7343" y="19695"/>
                  <a:pt x="7376" y="19675"/>
                </a:cubicBezTo>
                <a:cubicBezTo>
                  <a:pt x="7389" y="19672"/>
                  <a:pt x="7406" y="19672"/>
                  <a:pt x="7420" y="19669"/>
                </a:cubicBezTo>
                <a:cubicBezTo>
                  <a:pt x="7456" y="19658"/>
                  <a:pt x="7493" y="19655"/>
                  <a:pt x="7533" y="19652"/>
                </a:cubicBezTo>
                <a:cubicBezTo>
                  <a:pt x="7550" y="19645"/>
                  <a:pt x="7567" y="19645"/>
                  <a:pt x="7587" y="19642"/>
                </a:cubicBezTo>
                <a:cubicBezTo>
                  <a:pt x="7603" y="19638"/>
                  <a:pt x="7620" y="19638"/>
                  <a:pt x="7637" y="19635"/>
                </a:cubicBezTo>
                <a:lnTo>
                  <a:pt x="7627" y="19635"/>
                </a:lnTo>
                <a:cubicBezTo>
                  <a:pt x="7644" y="19635"/>
                  <a:pt x="7660" y="19632"/>
                  <a:pt x="7677" y="19632"/>
                </a:cubicBezTo>
                <a:cubicBezTo>
                  <a:pt x="7784" y="19622"/>
                  <a:pt x="7888" y="19618"/>
                  <a:pt x="7991" y="19615"/>
                </a:cubicBezTo>
                <a:cubicBezTo>
                  <a:pt x="8088" y="19608"/>
                  <a:pt x="8178" y="19605"/>
                  <a:pt x="8272" y="19598"/>
                </a:cubicBezTo>
                <a:cubicBezTo>
                  <a:pt x="8369" y="19588"/>
                  <a:pt x="8463" y="19572"/>
                  <a:pt x="8560" y="19555"/>
                </a:cubicBezTo>
                <a:lnTo>
                  <a:pt x="8687" y="19531"/>
                </a:lnTo>
                <a:cubicBezTo>
                  <a:pt x="8737" y="19521"/>
                  <a:pt x="8787" y="19508"/>
                  <a:pt x="8837" y="19495"/>
                </a:cubicBezTo>
                <a:cubicBezTo>
                  <a:pt x="8861" y="19491"/>
                  <a:pt x="8881" y="19488"/>
                  <a:pt x="8907" y="19478"/>
                </a:cubicBezTo>
                <a:cubicBezTo>
                  <a:pt x="8937" y="19471"/>
                  <a:pt x="8964" y="19461"/>
                  <a:pt x="8991" y="19455"/>
                </a:cubicBezTo>
                <a:cubicBezTo>
                  <a:pt x="9008" y="19451"/>
                  <a:pt x="9024" y="19448"/>
                  <a:pt x="9044" y="19438"/>
                </a:cubicBezTo>
                <a:cubicBezTo>
                  <a:pt x="9071" y="19431"/>
                  <a:pt x="9095" y="19421"/>
                  <a:pt x="9115" y="19411"/>
                </a:cubicBezTo>
                <a:cubicBezTo>
                  <a:pt x="9118" y="19409"/>
                  <a:pt x="9122" y="19408"/>
                  <a:pt x="9125" y="19407"/>
                </a:cubicBezTo>
                <a:lnTo>
                  <a:pt x="9125" y="19407"/>
                </a:lnTo>
                <a:cubicBezTo>
                  <a:pt x="9125" y="19408"/>
                  <a:pt x="9125" y="19408"/>
                  <a:pt x="9125" y="19408"/>
                </a:cubicBezTo>
                <a:cubicBezTo>
                  <a:pt x="9126" y="19408"/>
                  <a:pt x="9127" y="19407"/>
                  <a:pt x="9127" y="19407"/>
                </a:cubicBezTo>
                <a:lnTo>
                  <a:pt x="9127" y="19407"/>
                </a:lnTo>
                <a:cubicBezTo>
                  <a:pt x="9127" y="19407"/>
                  <a:pt x="9126" y="19407"/>
                  <a:pt x="9125" y="19407"/>
                </a:cubicBezTo>
                <a:lnTo>
                  <a:pt x="9125" y="19407"/>
                </a:lnTo>
                <a:cubicBezTo>
                  <a:pt x="9126" y="19407"/>
                  <a:pt x="9127" y="19407"/>
                  <a:pt x="9128" y="19406"/>
                </a:cubicBezTo>
                <a:lnTo>
                  <a:pt x="9128" y="19406"/>
                </a:lnTo>
                <a:cubicBezTo>
                  <a:pt x="9127" y="19407"/>
                  <a:pt x="9127" y="19407"/>
                  <a:pt x="9127" y="19407"/>
                </a:cubicBezTo>
                <a:lnTo>
                  <a:pt x="9127" y="19407"/>
                </a:lnTo>
                <a:cubicBezTo>
                  <a:pt x="9128" y="19407"/>
                  <a:pt x="9129" y="19406"/>
                  <a:pt x="9129" y="19406"/>
                </a:cubicBezTo>
                <a:lnTo>
                  <a:pt x="9129" y="19406"/>
                </a:lnTo>
                <a:cubicBezTo>
                  <a:pt x="9133" y="19405"/>
                  <a:pt x="9138" y="19404"/>
                  <a:pt x="9142" y="19402"/>
                </a:cubicBezTo>
                <a:lnTo>
                  <a:pt x="9142" y="19402"/>
                </a:lnTo>
                <a:cubicBezTo>
                  <a:pt x="9141" y="19403"/>
                  <a:pt x="9141" y="19403"/>
                  <a:pt x="9140" y="19404"/>
                </a:cubicBezTo>
                <a:lnTo>
                  <a:pt x="9140" y="19404"/>
                </a:lnTo>
                <a:cubicBezTo>
                  <a:pt x="9150" y="19401"/>
                  <a:pt x="9162" y="19397"/>
                  <a:pt x="9174" y="19389"/>
                </a:cubicBezTo>
                <a:lnTo>
                  <a:pt x="9174" y="19389"/>
                </a:lnTo>
                <a:cubicBezTo>
                  <a:pt x="9179" y="19387"/>
                  <a:pt x="9185" y="19387"/>
                  <a:pt x="9192" y="19384"/>
                </a:cubicBezTo>
                <a:cubicBezTo>
                  <a:pt x="9192" y="19384"/>
                  <a:pt x="9195" y="19384"/>
                  <a:pt x="9195" y="19381"/>
                </a:cubicBezTo>
                <a:lnTo>
                  <a:pt x="9205" y="19381"/>
                </a:lnTo>
                <a:cubicBezTo>
                  <a:pt x="9222" y="19371"/>
                  <a:pt x="9238" y="19364"/>
                  <a:pt x="9255" y="19358"/>
                </a:cubicBezTo>
                <a:cubicBezTo>
                  <a:pt x="9272" y="19351"/>
                  <a:pt x="9282" y="19348"/>
                  <a:pt x="9299" y="19338"/>
                </a:cubicBezTo>
                <a:cubicBezTo>
                  <a:pt x="9339" y="19321"/>
                  <a:pt x="9375" y="19304"/>
                  <a:pt x="9412" y="19284"/>
                </a:cubicBezTo>
                <a:lnTo>
                  <a:pt x="9539" y="19221"/>
                </a:lnTo>
                <a:cubicBezTo>
                  <a:pt x="9563" y="19207"/>
                  <a:pt x="9583" y="19197"/>
                  <a:pt x="9609" y="19184"/>
                </a:cubicBezTo>
                <a:cubicBezTo>
                  <a:pt x="9630" y="19170"/>
                  <a:pt x="9650" y="19157"/>
                  <a:pt x="9676" y="19140"/>
                </a:cubicBezTo>
                <a:cubicBezTo>
                  <a:pt x="9757" y="19090"/>
                  <a:pt x="9827" y="19030"/>
                  <a:pt x="9894" y="18966"/>
                </a:cubicBezTo>
                <a:lnTo>
                  <a:pt x="9900" y="18956"/>
                </a:lnTo>
                <a:lnTo>
                  <a:pt x="9900" y="18956"/>
                </a:lnTo>
                <a:cubicBezTo>
                  <a:pt x="9897" y="18956"/>
                  <a:pt x="9897" y="18963"/>
                  <a:pt x="9894" y="18963"/>
                </a:cubicBezTo>
                <a:lnTo>
                  <a:pt x="9897" y="18956"/>
                </a:lnTo>
                <a:lnTo>
                  <a:pt x="9900" y="18953"/>
                </a:lnTo>
                <a:lnTo>
                  <a:pt x="9907" y="18950"/>
                </a:lnTo>
                <a:lnTo>
                  <a:pt x="9916" y="18938"/>
                </a:lnTo>
                <a:lnTo>
                  <a:pt x="9916" y="18938"/>
                </a:lnTo>
                <a:lnTo>
                  <a:pt x="9927" y="18930"/>
                </a:lnTo>
                <a:lnTo>
                  <a:pt x="9924" y="18933"/>
                </a:lnTo>
                <a:cubicBezTo>
                  <a:pt x="9977" y="18883"/>
                  <a:pt x="10031" y="18826"/>
                  <a:pt x="10084" y="18772"/>
                </a:cubicBezTo>
                <a:cubicBezTo>
                  <a:pt x="10141" y="18722"/>
                  <a:pt x="10191" y="18672"/>
                  <a:pt x="10245" y="18619"/>
                </a:cubicBezTo>
                <a:cubicBezTo>
                  <a:pt x="10312" y="18552"/>
                  <a:pt x="10378" y="18485"/>
                  <a:pt x="10435" y="18408"/>
                </a:cubicBezTo>
                <a:cubicBezTo>
                  <a:pt x="10469" y="18371"/>
                  <a:pt x="10499" y="18334"/>
                  <a:pt x="10529" y="18291"/>
                </a:cubicBezTo>
                <a:cubicBezTo>
                  <a:pt x="10546" y="18271"/>
                  <a:pt x="10559" y="18251"/>
                  <a:pt x="10569" y="18231"/>
                </a:cubicBezTo>
                <a:cubicBezTo>
                  <a:pt x="10582" y="18207"/>
                  <a:pt x="10596" y="18191"/>
                  <a:pt x="10609" y="18171"/>
                </a:cubicBezTo>
                <a:cubicBezTo>
                  <a:pt x="10616" y="18157"/>
                  <a:pt x="10619" y="18151"/>
                  <a:pt x="10626" y="18137"/>
                </a:cubicBezTo>
                <a:lnTo>
                  <a:pt x="10636" y="18114"/>
                </a:lnTo>
                <a:cubicBezTo>
                  <a:pt x="10649" y="18090"/>
                  <a:pt x="10659" y="18070"/>
                  <a:pt x="10669" y="18050"/>
                </a:cubicBezTo>
                <a:cubicBezTo>
                  <a:pt x="10693" y="18003"/>
                  <a:pt x="10713" y="17957"/>
                  <a:pt x="10730" y="17913"/>
                </a:cubicBezTo>
                <a:cubicBezTo>
                  <a:pt x="10763" y="17820"/>
                  <a:pt x="10793" y="17729"/>
                  <a:pt x="10820" y="17636"/>
                </a:cubicBezTo>
                <a:cubicBezTo>
                  <a:pt x="10850" y="17545"/>
                  <a:pt x="10877" y="17455"/>
                  <a:pt x="10903" y="17365"/>
                </a:cubicBezTo>
                <a:cubicBezTo>
                  <a:pt x="10933" y="17278"/>
                  <a:pt x="10964" y="17184"/>
                  <a:pt x="10994" y="17097"/>
                </a:cubicBezTo>
                <a:cubicBezTo>
                  <a:pt x="11020" y="17010"/>
                  <a:pt x="11050" y="16927"/>
                  <a:pt x="11084" y="16837"/>
                </a:cubicBezTo>
                <a:cubicBezTo>
                  <a:pt x="11117" y="16750"/>
                  <a:pt x="11147" y="16659"/>
                  <a:pt x="11181" y="16569"/>
                </a:cubicBezTo>
                <a:cubicBezTo>
                  <a:pt x="11248" y="16392"/>
                  <a:pt x="11318" y="16215"/>
                  <a:pt x="11385" y="16034"/>
                </a:cubicBezTo>
                <a:cubicBezTo>
                  <a:pt x="11418" y="15947"/>
                  <a:pt x="11448" y="15860"/>
                  <a:pt x="11482" y="15767"/>
                </a:cubicBezTo>
                <a:cubicBezTo>
                  <a:pt x="11512" y="15683"/>
                  <a:pt x="11529" y="15596"/>
                  <a:pt x="11549" y="15513"/>
                </a:cubicBezTo>
                <a:cubicBezTo>
                  <a:pt x="11552" y="15499"/>
                  <a:pt x="11549" y="15483"/>
                  <a:pt x="11539" y="15473"/>
                </a:cubicBezTo>
                <a:cubicBezTo>
                  <a:pt x="11534" y="15462"/>
                  <a:pt x="11523" y="15458"/>
                  <a:pt x="11510" y="15458"/>
                </a:cubicBezTo>
                <a:cubicBezTo>
                  <a:pt x="11506" y="15458"/>
                  <a:pt x="11502" y="15458"/>
                  <a:pt x="11499" y="15459"/>
                </a:cubicBezTo>
                <a:cubicBezTo>
                  <a:pt x="11488" y="15459"/>
                  <a:pt x="11482" y="15466"/>
                  <a:pt x="11472" y="15473"/>
                </a:cubicBezTo>
                <a:cubicBezTo>
                  <a:pt x="11465" y="15479"/>
                  <a:pt x="11455" y="15489"/>
                  <a:pt x="11448" y="15493"/>
                </a:cubicBezTo>
                <a:cubicBezTo>
                  <a:pt x="11432" y="15506"/>
                  <a:pt x="11418" y="15516"/>
                  <a:pt x="11402" y="15529"/>
                </a:cubicBezTo>
                <a:cubicBezTo>
                  <a:pt x="11368" y="15556"/>
                  <a:pt x="11335" y="15580"/>
                  <a:pt x="11298" y="15606"/>
                </a:cubicBezTo>
                <a:cubicBezTo>
                  <a:pt x="11271" y="15623"/>
                  <a:pt x="11251" y="15640"/>
                  <a:pt x="11228" y="15656"/>
                </a:cubicBezTo>
                <a:cubicBezTo>
                  <a:pt x="11201" y="15673"/>
                  <a:pt x="11171" y="15690"/>
                  <a:pt x="11147" y="15700"/>
                </a:cubicBezTo>
                <a:cubicBezTo>
                  <a:pt x="11104" y="15723"/>
                  <a:pt x="11061" y="15747"/>
                  <a:pt x="11017" y="15767"/>
                </a:cubicBezTo>
                <a:cubicBezTo>
                  <a:pt x="10960" y="15797"/>
                  <a:pt x="10897" y="15827"/>
                  <a:pt x="10837" y="15850"/>
                </a:cubicBezTo>
                <a:cubicBezTo>
                  <a:pt x="10793" y="15867"/>
                  <a:pt x="10746" y="15880"/>
                  <a:pt x="10699" y="15894"/>
                </a:cubicBezTo>
                <a:cubicBezTo>
                  <a:pt x="10676" y="15897"/>
                  <a:pt x="10653" y="15907"/>
                  <a:pt x="10629" y="15911"/>
                </a:cubicBezTo>
                <a:cubicBezTo>
                  <a:pt x="10602" y="15914"/>
                  <a:pt x="10582" y="15917"/>
                  <a:pt x="10559" y="15924"/>
                </a:cubicBezTo>
                <a:cubicBezTo>
                  <a:pt x="10516" y="15931"/>
                  <a:pt x="10475" y="15934"/>
                  <a:pt x="10432" y="15944"/>
                </a:cubicBezTo>
                <a:cubicBezTo>
                  <a:pt x="10412" y="15947"/>
                  <a:pt x="10385" y="15951"/>
                  <a:pt x="10365" y="15951"/>
                </a:cubicBezTo>
                <a:cubicBezTo>
                  <a:pt x="10342" y="15957"/>
                  <a:pt x="10315" y="15961"/>
                  <a:pt x="10295" y="15964"/>
                </a:cubicBezTo>
                <a:cubicBezTo>
                  <a:pt x="10235" y="15977"/>
                  <a:pt x="10181" y="15984"/>
                  <a:pt x="10128" y="16007"/>
                </a:cubicBezTo>
                <a:cubicBezTo>
                  <a:pt x="10024" y="16044"/>
                  <a:pt x="9927" y="16101"/>
                  <a:pt x="9840" y="16168"/>
                </a:cubicBezTo>
                <a:cubicBezTo>
                  <a:pt x="9800" y="16198"/>
                  <a:pt x="9760" y="16231"/>
                  <a:pt x="9723" y="16262"/>
                </a:cubicBezTo>
                <a:cubicBezTo>
                  <a:pt x="9690" y="16292"/>
                  <a:pt x="9650" y="16315"/>
                  <a:pt x="9613" y="16342"/>
                </a:cubicBezTo>
                <a:cubicBezTo>
                  <a:pt x="9593" y="16359"/>
                  <a:pt x="9573" y="16375"/>
                  <a:pt x="9546" y="16385"/>
                </a:cubicBezTo>
                <a:cubicBezTo>
                  <a:pt x="9523" y="16402"/>
                  <a:pt x="9499" y="16415"/>
                  <a:pt x="9476" y="16432"/>
                </a:cubicBezTo>
                <a:cubicBezTo>
                  <a:pt x="9462" y="16442"/>
                  <a:pt x="9449" y="16445"/>
                  <a:pt x="9442" y="16452"/>
                </a:cubicBezTo>
                <a:cubicBezTo>
                  <a:pt x="9429" y="16462"/>
                  <a:pt x="9422" y="16466"/>
                  <a:pt x="9409" y="16476"/>
                </a:cubicBezTo>
                <a:cubicBezTo>
                  <a:pt x="9389" y="16486"/>
                  <a:pt x="9365" y="16499"/>
                  <a:pt x="9342" y="16512"/>
                </a:cubicBezTo>
                <a:cubicBezTo>
                  <a:pt x="9299" y="16536"/>
                  <a:pt x="9258" y="16559"/>
                  <a:pt x="9212" y="16583"/>
                </a:cubicBezTo>
                <a:lnTo>
                  <a:pt x="9088" y="16659"/>
                </a:lnTo>
                <a:cubicBezTo>
                  <a:pt x="9064" y="16669"/>
                  <a:pt x="9048" y="16683"/>
                  <a:pt x="9031" y="16696"/>
                </a:cubicBezTo>
                <a:lnTo>
                  <a:pt x="8981" y="16733"/>
                </a:lnTo>
                <a:cubicBezTo>
                  <a:pt x="8964" y="16746"/>
                  <a:pt x="8944" y="16763"/>
                  <a:pt x="8927" y="16776"/>
                </a:cubicBezTo>
                <a:cubicBezTo>
                  <a:pt x="8907" y="16793"/>
                  <a:pt x="8887" y="16813"/>
                  <a:pt x="8864" y="16830"/>
                </a:cubicBezTo>
                <a:cubicBezTo>
                  <a:pt x="8844" y="16847"/>
                  <a:pt x="8827" y="16867"/>
                  <a:pt x="8807" y="16887"/>
                </a:cubicBezTo>
                <a:cubicBezTo>
                  <a:pt x="8794" y="16900"/>
                  <a:pt x="8780" y="16914"/>
                  <a:pt x="8770" y="16930"/>
                </a:cubicBezTo>
                <a:cubicBezTo>
                  <a:pt x="8754" y="16947"/>
                  <a:pt x="8737" y="16967"/>
                  <a:pt x="8720" y="16984"/>
                </a:cubicBezTo>
                <a:cubicBezTo>
                  <a:pt x="8703" y="17007"/>
                  <a:pt x="8687" y="17027"/>
                  <a:pt x="8663" y="17044"/>
                </a:cubicBezTo>
                <a:cubicBezTo>
                  <a:pt x="8536" y="17191"/>
                  <a:pt x="8419" y="17341"/>
                  <a:pt x="8302" y="17495"/>
                </a:cubicBezTo>
                <a:cubicBezTo>
                  <a:pt x="8272" y="17532"/>
                  <a:pt x="8242" y="17569"/>
                  <a:pt x="8219" y="17612"/>
                </a:cubicBezTo>
                <a:cubicBezTo>
                  <a:pt x="8189" y="17649"/>
                  <a:pt x="8162" y="17693"/>
                  <a:pt x="8138" y="17729"/>
                </a:cubicBezTo>
                <a:cubicBezTo>
                  <a:pt x="8128" y="17746"/>
                  <a:pt x="8118" y="17763"/>
                  <a:pt x="8108" y="17776"/>
                </a:cubicBezTo>
                <a:cubicBezTo>
                  <a:pt x="8095" y="17796"/>
                  <a:pt x="8078" y="17816"/>
                  <a:pt x="8068" y="17843"/>
                </a:cubicBezTo>
                <a:cubicBezTo>
                  <a:pt x="8045" y="17883"/>
                  <a:pt x="8021" y="17920"/>
                  <a:pt x="8001" y="17963"/>
                </a:cubicBezTo>
                <a:cubicBezTo>
                  <a:pt x="7991" y="17983"/>
                  <a:pt x="7978" y="18003"/>
                  <a:pt x="7968" y="18027"/>
                </a:cubicBezTo>
                <a:cubicBezTo>
                  <a:pt x="7954" y="18050"/>
                  <a:pt x="7941" y="18080"/>
                  <a:pt x="7928" y="18104"/>
                </a:cubicBezTo>
                <a:cubicBezTo>
                  <a:pt x="7921" y="18121"/>
                  <a:pt x="7911" y="18144"/>
                  <a:pt x="7904" y="18164"/>
                </a:cubicBezTo>
                <a:lnTo>
                  <a:pt x="7878" y="18228"/>
                </a:lnTo>
                <a:cubicBezTo>
                  <a:pt x="7841" y="18318"/>
                  <a:pt x="7804" y="18411"/>
                  <a:pt x="7771" y="18505"/>
                </a:cubicBezTo>
                <a:cubicBezTo>
                  <a:pt x="7740" y="18589"/>
                  <a:pt x="7707" y="18672"/>
                  <a:pt x="7677" y="18752"/>
                </a:cubicBezTo>
                <a:cubicBezTo>
                  <a:pt x="7660" y="18803"/>
                  <a:pt x="7640" y="18853"/>
                  <a:pt x="7620" y="18900"/>
                </a:cubicBezTo>
                <a:lnTo>
                  <a:pt x="7570" y="19023"/>
                </a:lnTo>
                <a:cubicBezTo>
                  <a:pt x="7557" y="19057"/>
                  <a:pt x="7540" y="19087"/>
                  <a:pt x="7527" y="19120"/>
                </a:cubicBezTo>
                <a:cubicBezTo>
                  <a:pt x="7490" y="19214"/>
                  <a:pt x="7450" y="19301"/>
                  <a:pt x="7406" y="19391"/>
                </a:cubicBezTo>
                <a:cubicBezTo>
                  <a:pt x="7399" y="19398"/>
                  <a:pt x="7393" y="19401"/>
                  <a:pt x="7389" y="19408"/>
                </a:cubicBezTo>
                <a:lnTo>
                  <a:pt x="7386" y="19414"/>
                </a:lnTo>
                <a:cubicBezTo>
                  <a:pt x="7386" y="19414"/>
                  <a:pt x="7383" y="19414"/>
                  <a:pt x="7383" y="19418"/>
                </a:cubicBezTo>
                <a:cubicBezTo>
                  <a:pt x="7343" y="19448"/>
                  <a:pt x="7306" y="19471"/>
                  <a:pt x="7266" y="19498"/>
                </a:cubicBezTo>
                <a:lnTo>
                  <a:pt x="7139" y="19572"/>
                </a:lnTo>
                <a:cubicBezTo>
                  <a:pt x="7142" y="19572"/>
                  <a:pt x="7149" y="19568"/>
                  <a:pt x="7152" y="19568"/>
                </a:cubicBezTo>
                <a:cubicBezTo>
                  <a:pt x="7132" y="19582"/>
                  <a:pt x="7115" y="19588"/>
                  <a:pt x="7092" y="19602"/>
                </a:cubicBezTo>
                <a:lnTo>
                  <a:pt x="6717" y="19802"/>
                </a:lnTo>
                <a:cubicBezTo>
                  <a:pt x="6714" y="19806"/>
                  <a:pt x="6707" y="19806"/>
                  <a:pt x="6704" y="19806"/>
                </a:cubicBezTo>
                <a:lnTo>
                  <a:pt x="6701" y="19806"/>
                </a:lnTo>
                <a:cubicBezTo>
                  <a:pt x="6697" y="19809"/>
                  <a:pt x="6691" y="19809"/>
                  <a:pt x="6684" y="19816"/>
                </a:cubicBezTo>
                <a:cubicBezTo>
                  <a:pt x="6507" y="19909"/>
                  <a:pt x="6340" y="20016"/>
                  <a:pt x="6169" y="20110"/>
                </a:cubicBezTo>
                <a:cubicBezTo>
                  <a:pt x="6022" y="20190"/>
                  <a:pt x="5872" y="20267"/>
                  <a:pt x="5728" y="20344"/>
                </a:cubicBezTo>
                <a:cubicBezTo>
                  <a:pt x="5731" y="20341"/>
                  <a:pt x="5731" y="20337"/>
                  <a:pt x="5734" y="20337"/>
                </a:cubicBezTo>
                <a:cubicBezTo>
                  <a:pt x="5771" y="20290"/>
                  <a:pt x="5805" y="20244"/>
                  <a:pt x="5838" y="20200"/>
                </a:cubicBezTo>
                <a:cubicBezTo>
                  <a:pt x="5872" y="20157"/>
                  <a:pt x="5902" y="20110"/>
                  <a:pt x="5935" y="20070"/>
                </a:cubicBezTo>
                <a:cubicBezTo>
                  <a:pt x="5985" y="20003"/>
                  <a:pt x="6039" y="19933"/>
                  <a:pt x="6089" y="19866"/>
                </a:cubicBezTo>
                <a:cubicBezTo>
                  <a:pt x="6139" y="19799"/>
                  <a:pt x="6189" y="19735"/>
                  <a:pt x="6246" y="19669"/>
                </a:cubicBezTo>
                <a:cubicBezTo>
                  <a:pt x="6299" y="19602"/>
                  <a:pt x="6350" y="19531"/>
                  <a:pt x="6400" y="19458"/>
                </a:cubicBezTo>
                <a:cubicBezTo>
                  <a:pt x="6450" y="19391"/>
                  <a:pt x="6500" y="19324"/>
                  <a:pt x="6540" y="19254"/>
                </a:cubicBezTo>
                <a:cubicBezTo>
                  <a:pt x="6547" y="19247"/>
                  <a:pt x="6550" y="19241"/>
                  <a:pt x="6554" y="19234"/>
                </a:cubicBezTo>
                <a:lnTo>
                  <a:pt x="6554" y="19234"/>
                </a:lnTo>
                <a:lnTo>
                  <a:pt x="6550" y="19237"/>
                </a:lnTo>
                <a:cubicBezTo>
                  <a:pt x="6554" y="19231"/>
                  <a:pt x="6557" y="19224"/>
                  <a:pt x="6564" y="19217"/>
                </a:cubicBezTo>
                <a:lnTo>
                  <a:pt x="6567" y="19214"/>
                </a:lnTo>
                <a:lnTo>
                  <a:pt x="6604" y="19150"/>
                </a:lnTo>
                <a:cubicBezTo>
                  <a:pt x="6647" y="19080"/>
                  <a:pt x="6687" y="19003"/>
                  <a:pt x="6731" y="18933"/>
                </a:cubicBezTo>
                <a:cubicBezTo>
                  <a:pt x="6741" y="18916"/>
                  <a:pt x="6751" y="18896"/>
                  <a:pt x="6764" y="18879"/>
                </a:cubicBezTo>
                <a:cubicBezTo>
                  <a:pt x="6774" y="18856"/>
                  <a:pt x="6784" y="18836"/>
                  <a:pt x="6788" y="18816"/>
                </a:cubicBezTo>
                <a:cubicBezTo>
                  <a:pt x="6798" y="18783"/>
                  <a:pt x="6791" y="18746"/>
                  <a:pt x="6774" y="18712"/>
                </a:cubicBezTo>
                <a:cubicBezTo>
                  <a:pt x="6747" y="18722"/>
                  <a:pt x="6724" y="18746"/>
                  <a:pt x="6704" y="18766"/>
                </a:cubicBezTo>
                <a:cubicBezTo>
                  <a:pt x="6697" y="18772"/>
                  <a:pt x="6687" y="18786"/>
                  <a:pt x="6684" y="18799"/>
                </a:cubicBezTo>
                <a:lnTo>
                  <a:pt x="6671" y="18823"/>
                </a:lnTo>
                <a:cubicBezTo>
                  <a:pt x="6664" y="18839"/>
                  <a:pt x="6654" y="18856"/>
                  <a:pt x="6641" y="18873"/>
                </a:cubicBezTo>
                <a:lnTo>
                  <a:pt x="6580" y="18986"/>
                </a:lnTo>
                <a:cubicBezTo>
                  <a:pt x="6540" y="19057"/>
                  <a:pt x="6500" y="19134"/>
                  <a:pt x="6457" y="19204"/>
                </a:cubicBezTo>
                <a:cubicBezTo>
                  <a:pt x="6437" y="19237"/>
                  <a:pt x="6416" y="19267"/>
                  <a:pt x="6396" y="19301"/>
                </a:cubicBezTo>
                <a:cubicBezTo>
                  <a:pt x="6370" y="19334"/>
                  <a:pt x="6346" y="19368"/>
                  <a:pt x="6323" y="19401"/>
                </a:cubicBezTo>
                <a:cubicBezTo>
                  <a:pt x="6279" y="19468"/>
                  <a:pt x="6229" y="19535"/>
                  <a:pt x="6179" y="19598"/>
                </a:cubicBezTo>
                <a:cubicBezTo>
                  <a:pt x="6129" y="19665"/>
                  <a:pt x="6072" y="19732"/>
                  <a:pt x="6022" y="19799"/>
                </a:cubicBezTo>
                <a:cubicBezTo>
                  <a:pt x="5972" y="19866"/>
                  <a:pt x="5928" y="19933"/>
                  <a:pt x="5878" y="20000"/>
                </a:cubicBezTo>
                <a:cubicBezTo>
                  <a:pt x="5778" y="20140"/>
                  <a:pt x="5681" y="20284"/>
                  <a:pt x="5577" y="20417"/>
                </a:cubicBezTo>
                <a:cubicBezTo>
                  <a:pt x="5444" y="20488"/>
                  <a:pt x="5313" y="20558"/>
                  <a:pt x="5179" y="20635"/>
                </a:cubicBezTo>
                <a:cubicBezTo>
                  <a:pt x="5046" y="20708"/>
                  <a:pt x="4912" y="20789"/>
                  <a:pt x="4778" y="20869"/>
                </a:cubicBezTo>
                <a:cubicBezTo>
                  <a:pt x="4644" y="20946"/>
                  <a:pt x="4511" y="21026"/>
                  <a:pt x="4380" y="21110"/>
                </a:cubicBezTo>
                <a:cubicBezTo>
                  <a:pt x="4257" y="21190"/>
                  <a:pt x="4133" y="21273"/>
                  <a:pt x="4009" y="21347"/>
                </a:cubicBezTo>
                <a:lnTo>
                  <a:pt x="3896" y="21410"/>
                </a:lnTo>
                <a:lnTo>
                  <a:pt x="3809" y="21461"/>
                </a:lnTo>
                <a:cubicBezTo>
                  <a:pt x="3792" y="21471"/>
                  <a:pt x="3775" y="21481"/>
                  <a:pt x="3758" y="21491"/>
                </a:cubicBezTo>
                <a:cubicBezTo>
                  <a:pt x="3742" y="21504"/>
                  <a:pt x="3725" y="21511"/>
                  <a:pt x="3708" y="21524"/>
                </a:cubicBezTo>
                <a:cubicBezTo>
                  <a:pt x="3715" y="21507"/>
                  <a:pt x="3728" y="21487"/>
                  <a:pt x="3738" y="21471"/>
                </a:cubicBezTo>
                <a:cubicBezTo>
                  <a:pt x="3782" y="21394"/>
                  <a:pt x="3829" y="21324"/>
                  <a:pt x="3879" y="21247"/>
                </a:cubicBezTo>
                <a:cubicBezTo>
                  <a:pt x="3926" y="21180"/>
                  <a:pt x="3972" y="21110"/>
                  <a:pt x="4016" y="21043"/>
                </a:cubicBezTo>
                <a:cubicBezTo>
                  <a:pt x="4116" y="20896"/>
                  <a:pt x="4217" y="20752"/>
                  <a:pt x="4313" y="20605"/>
                </a:cubicBezTo>
                <a:cubicBezTo>
                  <a:pt x="4410" y="20468"/>
                  <a:pt x="4497" y="20320"/>
                  <a:pt x="4598" y="20187"/>
                </a:cubicBezTo>
                <a:cubicBezTo>
                  <a:pt x="4698" y="20050"/>
                  <a:pt x="4798" y="19919"/>
                  <a:pt x="4909" y="19786"/>
                </a:cubicBezTo>
                <a:cubicBezTo>
                  <a:pt x="5036" y="19625"/>
                  <a:pt x="5163" y="19471"/>
                  <a:pt x="5293" y="19314"/>
                </a:cubicBezTo>
                <a:cubicBezTo>
                  <a:pt x="5387" y="19190"/>
                  <a:pt x="5487" y="19070"/>
                  <a:pt x="5584" y="18953"/>
                </a:cubicBezTo>
                <a:cubicBezTo>
                  <a:pt x="5678" y="18839"/>
                  <a:pt x="5768" y="18722"/>
                  <a:pt x="5855" y="18602"/>
                </a:cubicBezTo>
                <a:cubicBezTo>
                  <a:pt x="5962" y="18452"/>
                  <a:pt x="6062" y="18298"/>
                  <a:pt x="6152" y="18134"/>
                </a:cubicBezTo>
                <a:cubicBezTo>
                  <a:pt x="6246" y="17980"/>
                  <a:pt x="6330" y="17820"/>
                  <a:pt x="6406" y="17659"/>
                </a:cubicBezTo>
                <a:cubicBezTo>
                  <a:pt x="6450" y="17576"/>
                  <a:pt x="6490" y="17495"/>
                  <a:pt x="6537" y="17412"/>
                </a:cubicBezTo>
                <a:cubicBezTo>
                  <a:pt x="6580" y="17331"/>
                  <a:pt x="6624" y="17251"/>
                  <a:pt x="6664" y="17174"/>
                </a:cubicBezTo>
                <a:cubicBezTo>
                  <a:pt x="6747" y="17010"/>
                  <a:pt x="6821" y="16847"/>
                  <a:pt x="6891" y="16683"/>
                </a:cubicBezTo>
                <a:lnTo>
                  <a:pt x="7082" y="16245"/>
                </a:lnTo>
                <a:lnTo>
                  <a:pt x="7182" y="16021"/>
                </a:lnTo>
                <a:lnTo>
                  <a:pt x="7192" y="15994"/>
                </a:lnTo>
                <a:lnTo>
                  <a:pt x="7232" y="15944"/>
                </a:lnTo>
                <a:cubicBezTo>
                  <a:pt x="7272" y="15894"/>
                  <a:pt x="7316" y="15840"/>
                  <a:pt x="7359" y="15790"/>
                </a:cubicBezTo>
                <a:cubicBezTo>
                  <a:pt x="7393" y="15753"/>
                  <a:pt x="7426" y="15720"/>
                  <a:pt x="7460" y="15680"/>
                </a:cubicBezTo>
                <a:lnTo>
                  <a:pt x="7600" y="15529"/>
                </a:lnTo>
                <a:cubicBezTo>
                  <a:pt x="7754" y="15362"/>
                  <a:pt x="7908" y="15202"/>
                  <a:pt x="8061" y="15035"/>
                </a:cubicBezTo>
                <a:cubicBezTo>
                  <a:pt x="8202" y="14884"/>
                  <a:pt x="8322" y="14720"/>
                  <a:pt x="8459" y="14570"/>
                </a:cubicBezTo>
                <a:cubicBezTo>
                  <a:pt x="8530" y="14490"/>
                  <a:pt x="8610" y="14409"/>
                  <a:pt x="8680" y="14326"/>
                </a:cubicBezTo>
                <a:cubicBezTo>
                  <a:pt x="8747" y="14252"/>
                  <a:pt x="8810" y="14169"/>
                  <a:pt x="8871" y="14085"/>
                </a:cubicBezTo>
                <a:cubicBezTo>
                  <a:pt x="8894" y="14068"/>
                  <a:pt x="8914" y="14048"/>
                  <a:pt x="8941" y="14032"/>
                </a:cubicBezTo>
                <a:cubicBezTo>
                  <a:pt x="9048" y="13948"/>
                  <a:pt x="9161" y="13864"/>
                  <a:pt x="9272" y="13781"/>
                </a:cubicBezTo>
                <a:cubicBezTo>
                  <a:pt x="9312" y="13751"/>
                  <a:pt x="9355" y="13721"/>
                  <a:pt x="9399" y="13690"/>
                </a:cubicBezTo>
                <a:cubicBezTo>
                  <a:pt x="9446" y="13664"/>
                  <a:pt x="9492" y="13637"/>
                  <a:pt x="9539" y="13614"/>
                </a:cubicBezTo>
                <a:lnTo>
                  <a:pt x="9763" y="13500"/>
                </a:lnTo>
                <a:cubicBezTo>
                  <a:pt x="9840" y="13466"/>
                  <a:pt x="9914" y="13433"/>
                  <a:pt x="9991" y="13403"/>
                </a:cubicBezTo>
                <a:cubicBezTo>
                  <a:pt x="10074" y="13370"/>
                  <a:pt x="10151" y="13339"/>
                  <a:pt x="10231" y="13303"/>
                </a:cubicBezTo>
                <a:cubicBezTo>
                  <a:pt x="10275" y="13283"/>
                  <a:pt x="10318" y="13263"/>
                  <a:pt x="10362" y="13236"/>
                </a:cubicBezTo>
                <a:cubicBezTo>
                  <a:pt x="10409" y="13212"/>
                  <a:pt x="10459" y="13182"/>
                  <a:pt x="10499" y="13152"/>
                </a:cubicBezTo>
                <a:cubicBezTo>
                  <a:pt x="10546" y="13119"/>
                  <a:pt x="10586" y="13089"/>
                  <a:pt x="10629" y="13055"/>
                </a:cubicBezTo>
                <a:cubicBezTo>
                  <a:pt x="10666" y="13028"/>
                  <a:pt x="10709" y="12995"/>
                  <a:pt x="10743" y="12962"/>
                </a:cubicBezTo>
                <a:cubicBezTo>
                  <a:pt x="10783" y="12921"/>
                  <a:pt x="10820" y="12885"/>
                  <a:pt x="10860" y="12848"/>
                </a:cubicBezTo>
                <a:cubicBezTo>
                  <a:pt x="10900" y="12804"/>
                  <a:pt x="10944" y="12764"/>
                  <a:pt x="10980" y="12718"/>
                </a:cubicBezTo>
                <a:cubicBezTo>
                  <a:pt x="11047" y="12647"/>
                  <a:pt x="11111" y="12577"/>
                  <a:pt x="11181" y="12510"/>
                </a:cubicBezTo>
                <a:cubicBezTo>
                  <a:pt x="11261" y="12437"/>
                  <a:pt x="11335" y="12363"/>
                  <a:pt x="11412" y="12283"/>
                </a:cubicBezTo>
                <a:cubicBezTo>
                  <a:pt x="11482" y="12203"/>
                  <a:pt x="11552" y="12126"/>
                  <a:pt x="11622" y="12042"/>
                </a:cubicBezTo>
                <a:cubicBezTo>
                  <a:pt x="11689" y="11965"/>
                  <a:pt x="11753" y="11885"/>
                  <a:pt x="11819" y="11808"/>
                </a:cubicBezTo>
                <a:cubicBezTo>
                  <a:pt x="11856" y="11761"/>
                  <a:pt x="11896" y="11715"/>
                  <a:pt x="11930" y="11668"/>
                </a:cubicBezTo>
                <a:cubicBezTo>
                  <a:pt x="11947" y="11648"/>
                  <a:pt x="11957" y="11628"/>
                  <a:pt x="11973" y="11608"/>
                </a:cubicBezTo>
                <a:cubicBezTo>
                  <a:pt x="11990" y="11581"/>
                  <a:pt x="12007" y="11557"/>
                  <a:pt x="12020" y="11531"/>
                </a:cubicBezTo>
                <a:cubicBezTo>
                  <a:pt x="12047" y="11491"/>
                  <a:pt x="12067" y="11444"/>
                  <a:pt x="12087" y="11400"/>
                </a:cubicBezTo>
                <a:cubicBezTo>
                  <a:pt x="12114" y="11347"/>
                  <a:pt x="12137" y="11290"/>
                  <a:pt x="12157" y="11233"/>
                </a:cubicBezTo>
                <a:cubicBezTo>
                  <a:pt x="12181" y="11190"/>
                  <a:pt x="12191" y="11136"/>
                  <a:pt x="12207" y="11089"/>
                </a:cubicBezTo>
                <a:cubicBezTo>
                  <a:pt x="12224" y="11039"/>
                  <a:pt x="12241" y="10982"/>
                  <a:pt x="12254" y="10929"/>
                </a:cubicBezTo>
                <a:lnTo>
                  <a:pt x="12291" y="10778"/>
                </a:lnTo>
                <a:cubicBezTo>
                  <a:pt x="12304" y="10725"/>
                  <a:pt x="12314" y="10671"/>
                  <a:pt x="12324" y="10618"/>
                </a:cubicBezTo>
                <a:lnTo>
                  <a:pt x="12351" y="10467"/>
                </a:lnTo>
                <a:cubicBezTo>
                  <a:pt x="12358" y="10421"/>
                  <a:pt x="12368" y="10374"/>
                  <a:pt x="12371" y="10324"/>
                </a:cubicBezTo>
                <a:lnTo>
                  <a:pt x="12371" y="10314"/>
                </a:lnTo>
                <a:lnTo>
                  <a:pt x="12371" y="10310"/>
                </a:lnTo>
                <a:cubicBezTo>
                  <a:pt x="12371" y="10307"/>
                  <a:pt x="12371" y="10297"/>
                  <a:pt x="12374" y="10294"/>
                </a:cubicBezTo>
                <a:lnTo>
                  <a:pt x="12374" y="10307"/>
                </a:lnTo>
                <a:cubicBezTo>
                  <a:pt x="12374" y="10294"/>
                  <a:pt x="12381" y="10280"/>
                  <a:pt x="12381" y="10270"/>
                </a:cubicBezTo>
                <a:lnTo>
                  <a:pt x="12381" y="10280"/>
                </a:lnTo>
                <a:cubicBezTo>
                  <a:pt x="12381" y="10273"/>
                  <a:pt x="12381" y="10270"/>
                  <a:pt x="12385" y="10260"/>
                </a:cubicBezTo>
                <a:lnTo>
                  <a:pt x="12385" y="10257"/>
                </a:lnTo>
                <a:lnTo>
                  <a:pt x="12385" y="10253"/>
                </a:lnTo>
                <a:cubicBezTo>
                  <a:pt x="12385" y="10243"/>
                  <a:pt x="12385" y="10240"/>
                  <a:pt x="12388" y="10230"/>
                </a:cubicBezTo>
                <a:cubicBezTo>
                  <a:pt x="12408" y="10086"/>
                  <a:pt x="12425" y="9936"/>
                  <a:pt x="12441" y="9789"/>
                </a:cubicBezTo>
                <a:cubicBezTo>
                  <a:pt x="12451" y="9708"/>
                  <a:pt x="12458" y="9635"/>
                  <a:pt x="12465" y="9555"/>
                </a:cubicBezTo>
                <a:cubicBezTo>
                  <a:pt x="12468" y="9488"/>
                  <a:pt x="12471" y="9418"/>
                  <a:pt x="12475" y="9351"/>
                </a:cubicBezTo>
                <a:lnTo>
                  <a:pt x="12475" y="9327"/>
                </a:lnTo>
                <a:lnTo>
                  <a:pt x="12475" y="9307"/>
                </a:lnTo>
                <a:lnTo>
                  <a:pt x="12475" y="9294"/>
                </a:lnTo>
                <a:cubicBezTo>
                  <a:pt x="12468" y="9344"/>
                  <a:pt x="12466" y="9355"/>
                  <a:pt x="12465" y="9355"/>
                </a:cubicBezTo>
                <a:cubicBezTo>
                  <a:pt x="12465" y="9355"/>
                  <a:pt x="12465" y="9353"/>
                  <a:pt x="12465" y="9351"/>
                </a:cubicBezTo>
                <a:lnTo>
                  <a:pt x="12465" y="9301"/>
                </a:lnTo>
                <a:cubicBezTo>
                  <a:pt x="12465" y="9277"/>
                  <a:pt x="12458" y="9257"/>
                  <a:pt x="12458" y="9237"/>
                </a:cubicBezTo>
                <a:cubicBezTo>
                  <a:pt x="12455" y="9210"/>
                  <a:pt x="12451" y="9187"/>
                  <a:pt x="12441" y="9160"/>
                </a:cubicBezTo>
                <a:cubicBezTo>
                  <a:pt x="12431" y="9123"/>
                  <a:pt x="12415" y="9087"/>
                  <a:pt x="12374" y="9067"/>
                </a:cubicBezTo>
                <a:cubicBezTo>
                  <a:pt x="12363" y="9056"/>
                  <a:pt x="12349" y="9053"/>
                  <a:pt x="12334" y="9053"/>
                </a:cubicBezTo>
                <a:cubicBezTo>
                  <a:pt x="12319" y="9053"/>
                  <a:pt x="12304" y="9056"/>
                  <a:pt x="12291" y="9060"/>
                </a:cubicBezTo>
                <a:cubicBezTo>
                  <a:pt x="12251" y="9077"/>
                  <a:pt x="12207" y="9100"/>
                  <a:pt x="12171" y="9120"/>
                </a:cubicBezTo>
                <a:cubicBezTo>
                  <a:pt x="12130" y="9140"/>
                  <a:pt x="12087" y="9167"/>
                  <a:pt x="12050" y="9194"/>
                </a:cubicBezTo>
                <a:cubicBezTo>
                  <a:pt x="12007" y="9224"/>
                  <a:pt x="11970" y="9254"/>
                  <a:pt x="11933" y="9284"/>
                </a:cubicBezTo>
                <a:cubicBezTo>
                  <a:pt x="11896" y="9311"/>
                  <a:pt x="11856" y="9337"/>
                  <a:pt x="11823" y="9367"/>
                </a:cubicBezTo>
                <a:cubicBezTo>
                  <a:pt x="11749" y="9428"/>
                  <a:pt x="11669" y="9491"/>
                  <a:pt x="11595" y="9555"/>
                </a:cubicBezTo>
                <a:cubicBezTo>
                  <a:pt x="11515" y="9622"/>
                  <a:pt x="11438" y="9688"/>
                  <a:pt x="11361" y="9745"/>
                </a:cubicBezTo>
                <a:cubicBezTo>
                  <a:pt x="11335" y="9762"/>
                  <a:pt x="11315" y="9779"/>
                  <a:pt x="11288" y="9792"/>
                </a:cubicBezTo>
                <a:cubicBezTo>
                  <a:pt x="11201" y="9839"/>
                  <a:pt x="11104" y="9876"/>
                  <a:pt x="11010" y="9912"/>
                </a:cubicBezTo>
                <a:cubicBezTo>
                  <a:pt x="10910" y="9953"/>
                  <a:pt x="10810" y="9989"/>
                  <a:pt x="10713" y="10039"/>
                </a:cubicBezTo>
                <a:cubicBezTo>
                  <a:pt x="10666" y="10063"/>
                  <a:pt x="10619" y="10090"/>
                  <a:pt x="10579" y="10120"/>
                </a:cubicBezTo>
                <a:cubicBezTo>
                  <a:pt x="10536" y="10143"/>
                  <a:pt x="10499" y="10173"/>
                  <a:pt x="10465" y="10210"/>
                </a:cubicBezTo>
                <a:cubicBezTo>
                  <a:pt x="10432" y="10243"/>
                  <a:pt x="10395" y="10280"/>
                  <a:pt x="10368" y="10320"/>
                </a:cubicBezTo>
                <a:cubicBezTo>
                  <a:pt x="10342" y="10360"/>
                  <a:pt x="10308" y="10404"/>
                  <a:pt x="10282" y="10447"/>
                </a:cubicBezTo>
                <a:cubicBezTo>
                  <a:pt x="10228" y="10534"/>
                  <a:pt x="10181" y="10625"/>
                  <a:pt x="10141" y="10718"/>
                </a:cubicBezTo>
                <a:cubicBezTo>
                  <a:pt x="10098" y="10815"/>
                  <a:pt x="10057" y="10912"/>
                  <a:pt x="10007" y="11006"/>
                </a:cubicBezTo>
                <a:cubicBezTo>
                  <a:pt x="9984" y="11032"/>
                  <a:pt x="9967" y="11063"/>
                  <a:pt x="9947" y="11093"/>
                </a:cubicBezTo>
                <a:cubicBezTo>
                  <a:pt x="9830" y="11260"/>
                  <a:pt x="9710" y="11434"/>
                  <a:pt x="9656" y="11634"/>
                </a:cubicBezTo>
                <a:cubicBezTo>
                  <a:pt x="9599" y="11832"/>
                  <a:pt x="9556" y="12029"/>
                  <a:pt x="9506" y="12219"/>
                </a:cubicBezTo>
                <a:cubicBezTo>
                  <a:pt x="9506" y="12223"/>
                  <a:pt x="9499" y="12233"/>
                  <a:pt x="9499" y="12236"/>
                </a:cubicBezTo>
                <a:cubicBezTo>
                  <a:pt x="9466" y="12353"/>
                  <a:pt x="9429" y="12467"/>
                  <a:pt x="9399" y="12587"/>
                </a:cubicBezTo>
                <a:cubicBezTo>
                  <a:pt x="9372" y="12697"/>
                  <a:pt x="9345" y="12801"/>
                  <a:pt x="9315" y="12905"/>
                </a:cubicBezTo>
                <a:cubicBezTo>
                  <a:pt x="9295" y="12985"/>
                  <a:pt x="9272" y="13069"/>
                  <a:pt x="9242" y="13142"/>
                </a:cubicBezTo>
                <a:cubicBezTo>
                  <a:pt x="9215" y="13216"/>
                  <a:pt x="9182" y="13286"/>
                  <a:pt x="9155" y="13353"/>
                </a:cubicBezTo>
                <a:cubicBezTo>
                  <a:pt x="9098" y="13473"/>
                  <a:pt x="9044" y="13587"/>
                  <a:pt x="8981" y="13704"/>
                </a:cubicBezTo>
                <a:cubicBezTo>
                  <a:pt x="8914" y="13824"/>
                  <a:pt x="8847" y="13941"/>
                  <a:pt x="8780" y="14058"/>
                </a:cubicBezTo>
                <a:cubicBezTo>
                  <a:pt x="8760" y="14098"/>
                  <a:pt x="8740" y="14128"/>
                  <a:pt x="8713" y="14165"/>
                </a:cubicBezTo>
                <a:cubicBezTo>
                  <a:pt x="8693" y="14182"/>
                  <a:pt x="8677" y="14199"/>
                  <a:pt x="8660" y="14219"/>
                </a:cubicBezTo>
                <a:cubicBezTo>
                  <a:pt x="8586" y="14292"/>
                  <a:pt x="8513" y="14369"/>
                  <a:pt x="8446" y="14453"/>
                </a:cubicBezTo>
                <a:cubicBezTo>
                  <a:pt x="8379" y="14536"/>
                  <a:pt x="8309" y="14623"/>
                  <a:pt x="8252" y="14717"/>
                </a:cubicBezTo>
                <a:cubicBezTo>
                  <a:pt x="8225" y="14757"/>
                  <a:pt x="8195" y="14800"/>
                  <a:pt x="8172" y="14844"/>
                </a:cubicBezTo>
                <a:cubicBezTo>
                  <a:pt x="8142" y="14884"/>
                  <a:pt x="8112" y="14918"/>
                  <a:pt x="8088" y="14954"/>
                </a:cubicBezTo>
                <a:cubicBezTo>
                  <a:pt x="8058" y="14988"/>
                  <a:pt x="8035" y="15021"/>
                  <a:pt x="8005" y="15055"/>
                </a:cubicBezTo>
                <a:cubicBezTo>
                  <a:pt x="7858" y="15225"/>
                  <a:pt x="7704" y="15389"/>
                  <a:pt x="7550" y="15556"/>
                </a:cubicBezTo>
                <a:cubicBezTo>
                  <a:pt x="7483" y="15626"/>
                  <a:pt x="7416" y="15703"/>
                  <a:pt x="7349" y="15773"/>
                </a:cubicBezTo>
                <a:cubicBezTo>
                  <a:pt x="7399" y="15663"/>
                  <a:pt x="7453" y="15559"/>
                  <a:pt x="7500" y="15452"/>
                </a:cubicBezTo>
                <a:cubicBezTo>
                  <a:pt x="7560" y="15305"/>
                  <a:pt x="7620" y="15155"/>
                  <a:pt x="7674" y="15004"/>
                </a:cubicBezTo>
                <a:lnTo>
                  <a:pt x="7751" y="14790"/>
                </a:lnTo>
                <a:cubicBezTo>
                  <a:pt x="7774" y="14710"/>
                  <a:pt x="7794" y="14633"/>
                  <a:pt x="7821" y="14553"/>
                </a:cubicBezTo>
                <a:cubicBezTo>
                  <a:pt x="7868" y="14383"/>
                  <a:pt x="7911" y="14215"/>
                  <a:pt x="7958" y="14042"/>
                </a:cubicBezTo>
                <a:cubicBezTo>
                  <a:pt x="8005" y="13871"/>
                  <a:pt x="8051" y="13704"/>
                  <a:pt x="8095" y="13533"/>
                </a:cubicBezTo>
                <a:cubicBezTo>
                  <a:pt x="8142" y="13356"/>
                  <a:pt x="8185" y="13182"/>
                  <a:pt x="8229" y="13005"/>
                </a:cubicBezTo>
                <a:cubicBezTo>
                  <a:pt x="8239" y="12972"/>
                  <a:pt x="8245" y="12938"/>
                  <a:pt x="8255" y="12901"/>
                </a:cubicBezTo>
                <a:cubicBezTo>
                  <a:pt x="8302" y="12881"/>
                  <a:pt x="8342" y="12855"/>
                  <a:pt x="8386" y="12828"/>
                </a:cubicBezTo>
                <a:cubicBezTo>
                  <a:pt x="8436" y="12794"/>
                  <a:pt x="8479" y="12748"/>
                  <a:pt x="8520" y="12704"/>
                </a:cubicBezTo>
                <a:cubicBezTo>
                  <a:pt x="8556" y="12664"/>
                  <a:pt x="8596" y="12617"/>
                  <a:pt x="8637" y="12570"/>
                </a:cubicBezTo>
                <a:cubicBezTo>
                  <a:pt x="8787" y="12400"/>
                  <a:pt x="8924" y="12216"/>
                  <a:pt x="9044" y="12029"/>
                </a:cubicBezTo>
                <a:cubicBezTo>
                  <a:pt x="9108" y="11932"/>
                  <a:pt x="9171" y="11832"/>
                  <a:pt x="9215" y="11728"/>
                </a:cubicBezTo>
                <a:cubicBezTo>
                  <a:pt x="9242" y="11674"/>
                  <a:pt x="9262" y="11624"/>
                  <a:pt x="9282" y="11567"/>
                </a:cubicBezTo>
                <a:cubicBezTo>
                  <a:pt x="9305" y="11514"/>
                  <a:pt x="9322" y="11460"/>
                  <a:pt x="9339" y="11407"/>
                </a:cubicBezTo>
                <a:cubicBezTo>
                  <a:pt x="9355" y="11350"/>
                  <a:pt x="9372" y="11297"/>
                  <a:pt x="9389" y="11246"/>
                </a:cubicBezTo>
                <a:cubicBezTo>
                  <a:pt x="9406" y="11193"/>
                  <a:pt x="9416" y="11139"/>
                  <a:pt x="9432" y="11089"/>
                </a:cubicBezTo>
                <a:cubicBezTo>
                  <a:pt x="9466" y="10979"/>
                  <a:pt x="9506" y="10872"/>
                  <a:pt x="9543" y="10762"/>
                </a:cubicBezTo>
                <a:cubicBezTo>
                  <a:pt x="9576" y="10658"/>
                  <a:pt x="9613" y="10548"/>
                  <a:pt x="9646" y="10444"/>
                </a:cubicBezTo>
                <a:cubicBezTo>
                  <a:pt x="9680" y="10340"/>
                  <a:pt x="9713" y="10237"/>
                  <a:pt x="9743" y="10126"/>
                </a:cubicBezTo>
                <a:cubicBezTo>
                  <a:pt x="9747" y="10110"/>
                  <a:pt x="9750" y="10093"/>
                  <a:pt x="9757" y="10073"/>
                </a:cubicBezTo>
                <a:cubicBezTo>
                  <a:pt x="9760" y="10054"/>
                  <a:pt x="9742" y="10029"/>
                  <a:pt x="9720" y="10029"/>
                </a:cubicBezTo>
                <a:cubicBezTo>
                  <a:pt x="9719" y="10029"/>
                  <a:pt x="9718" y="10029"/>
                  <a:pt x="9716" y="10029"/>
                </a:cubicBezTo>
                <a:cubicBezTo>
                  <a:pt x="9700" y="10029"/>
                  <a:pt x="9683" y="10036"/>
                  <a:pt x="9666" y="10043"/>
                </a:cubicBezTo>
                <a:cubicBezTo>
                  <a:pt x="9650" y="10053"/>
                  <a:pt x="9640" y="10056"/>
                  <a:pt x="9623" y="10063"/>
                </a:cubicBezTo>
                <a:cubicBezTo>
                  <a:pt x="9606" y="10073"/>
                  <a:pt x="9589" y="10080"/>
                  <a:pt x="9573" y="10093"/>
                </a:cubicBezTo>
                <a:cubicBezTo>
                  <a:pt x="9543" y="10110"/>
                  <a:pt x="9509" y="10126"/>
                  <a:pt x="9479" y="10146"/>
                </a:cubicBezTo>
                <a:cubicBezTo>
                  <a:pt x="9449" y="10170"/>
                  <a:pt x="9422" y="10190"/>
                  <a:pt x="9395" y="10213"/>
                </a:cubicBezTo>
                <a:cubicBezTo>
                  <a:pt x="9379" y="10230"/>
                  <a:pt x="9365" y="10247"/>
                  <a:pt x="9355" y="10263"/>
                </a:cubicBezTo>
                <a:lnTo>
                  <a:pt x="9365" y="10240"/>
                </a:lnTo>
                <a:cubicBezTo>
                  <a:pt x="9382" y="10203"/>
                  <a:pt x="9399" y="10163"/>
                  <a:pt x="9416" y="10123"/>
                </a:cubicBezTo>
                <a:cubicBezTo>
                  <a:pt x="9432" y="10086"/>
                  <a:pt x="9446" y="10053"/>
                  <a:pt x="9459" y="10013"/>
                </a:cubicBezTo>
                <a:cubicBezTo>
                  <a:pt x="9489" y="9926"/>
                  <a:pt x="9513" y="9842"/>
                  <a:pt x="9529" y="9755"/>
                </a:cubicBezTo>
                <a:cubicBezTo>
                  <a:pt x="9549" y="9672"/>
                  <a:pt x="9566" y="9588"/>
                  <a:pt x="9589" y="9501"/>
                </a:cubicBezTo>
                <a:lnTo>
                  <a:pt x="9640" y="9260"/>
                </a:lnTo>
                <a:cubicBezTo>
                  <a:pt x="9656" y="9174"/>
                  <a:pt x="9666" y="9083"/>
                  <a:pt x="9676" y="8993"/>
                </a:cubicBezTo>
                <a:cubicBezTo>
                  <a:pt x="9683" y="8909"/>
                  <a:pt x="9690" y="8832"/>
                  <a:pt x="9690" y="8749"/>
                </a:cubicBezTo>
                <a:lnTo>
                  <a:pt x="9690" y="8692"/>
                </a:lnTo>
                <a:cubicBezTo>
                  <a:pt x="9690" y="8598"/>
                  <a:pt x="9683" y="8501"/>
                  <a:pt x="9676" y="8405"/>
                </a:cubicBezTo>
                <a:cubicBezTo>
                  <a:pt x="9673" y="8358"/>
                  <a:pt x="9666" y="8314"/>
                  <a:pt x="9660" y="8267"/>
                </a:cubicBezTo>
                <a:cubicBezTo>
                  <a:pt x="9650" y="8221"/>
                  <a:pt x="9643" y="8181"/>
                  <a:pt x="9633" y="8137"/>
                </a:cubicBezTo>
                <a:cubicBezTo>
                  <a:pt x="9623" y="8090"/>
                  <a:pt x="9609" y="8050"/>
                  <a:pt x="9596" y="8003"/>
                </a:cubicBezTo>
                <a:lnTo>
                  <a:pt x="9573" y="7940"/>
                </a:lnTo>
                <a:cubicBezTo>
                  <a:pt x="9563" y="7923"/>
                  <a:pt x="9556" y="7903"/>
                  <a:pt x="9549" y="7886"/>
                </a:cubicBezTo>
                <a:cubicBezTo>
                  <a:pt x="9516" y="7813"/>
                  <a:pt x="9479" y="7746"/>
                  <a:pt x="9442" y="7672"/>
                </a:cubicBezTo>
                <a:cubicBezTo>
                  <a:pt x="9355" y="7529"/>
                  <a:pt x="9262" y="7381"/>
                  <a:pt x="9178" y="7231"/>
                </a:cubicBezTo>
                <a:cubicBezTo>
                  <a:pt x="9121" y="7121"/>
                  <a:pt x="9064" y="7010"/>
                  <a:pt x="9011" y="6893"/>
                </a:cubicBezTo>
                <a:cubicBezTo>
                  <a:pt x="8958" y="6770"/>
                  <a:pt x="8907" y="6653"/>
                  <a:pt x="8857" y="6532"/>
                </a:cubicBezTo>
                <a:cubicBezTo>
                  <a:pt x="8790" y="6378"/>
                  <a:pt x="8723" y="6228"/>
                  <a:pt x="8653" y="6081"/>
                </a:cubicBezTo>
                <a:cubicBezTo>
                  <a:pt x="8613" y="6007"/>
                  <a:pt x="8576" y="5930"/>
                  <a:pt x="8530" y="5857"/>
                </a:cubicBezTo>
                <a:cubicBezTo>
                  <a:pt x="8520" y="5840"/>
                  <a:pt x="8506" y="5817"/>
                  <a:pt x="8493" y="5800"/>
                </a:cubicBezTo>
                <a:cubicBezTo>
                  <a:pt x="8479" y="5783"/>
                  <a:pt x="8469" y="5773"/>
                  <a:pt x="8453" y="5760"/>
                </a:cubicBezTo>
                <a:cubicBezTo>
                  <a:pt x="8443" y="5750"/>
                  <a:pt x="8426" y="5740"/>
                  <a:pt x="8413" y="5740"/>
                </a:cubicBezTo>
                <a:cubicBezTo>
                  <a:pt x="8405" y="5737"/>
                  <a:pt x="8397" y="5735"/>
                  <a:pt x="8390" y="5735"/>
                </a:cubicBezTo>
                <a:cubicBezTo>
                  <a:pt x="8381" y="5735"/>
                  <a:pt x="8372" y="5738"/>
                  <a:pt x="8362" y="5743"/>
                </a:cubicBezTo>
                <a:cubicBezTo>
                  <a:pt x="8352" y="5750"/>
                  <a:pt x="8342" y="5760"/>
                  <a:pt x="8336" y="5770"/>
                </a:cubicBezTo>
                <a:cubicBezTo>
                  <a:pt x="8326" y="5787"/>
                  <a:pt x="8322" y="5810"/>
                  <a:pt x="8322" y="5830"/>
                </a:cubicBezTo>
                <a:cubicBezTo>
                  <a:pt x="8289" y="5991"/>
                  <a:pt x="8269" y="6148"/>
                  <a:pt x="8242" y="6308"/>
                </a:cubicBezTo>
                <a:cubicBezTo>
                  <a:pt x="8229" y="6385"/>
                  <a:pt x="8219" y="6469"/>
                  <a:pt x="8205" y="6549"/>
                </a:cubicBezTo>
                <a:lnTo>
                  <a:pt x="8155" y="6800"/>
                </a:lnTo>
                <a:cubicBezTo>
                  <a:pt x="8138" y="6883"/>
                  <a:pt x="8125" y="6964"/>
                  <a:pt x="8108" y="7047"/>
                </a:cubicBezTo>
                <a:cubicBezTo>
                  <a:pt x="8092" y="7134"/>
                  <a:pt x="8071" y="7218"/>
                  <a:pt x="8045" y="7305"/>
                </a:cubicBezTo>
                <a:cubicBezTo>
                  <a:pt x="8005" y="7468"/>
                  <a:pt x="7955" y="7631"/>
                  <a:pt x="7911" y="7791"/>
                </a:cubicBezTo>
                <a:lnTo>
                  <a:pt x="7911" y="7791"/>
                </a:lnTo>
                <a:cubicBezTo>
                  <a:pt x="7913" y="7789"/>
                  <a:pt x="7916" y="7787"/>
                  <a:pt x="7917" y="7784"/>
                </a:cubicBezTo>
                <a:lnTo>
                  <a:pt x="7917" y="7784"/>
                </a:lnTo>
                <a:cubicBezTo>
                  <a:pt x="7871" y="7944"/>
                  <a:pt x="7824" y="8104"/>
                  <a:pt x="7784" y="8267"/>
                </a:cubicBezTo>
                <a:cubicBezTo>
                  <a:pt x="7740" y="8428"/>
                  <a:pt x="7700" y="8595"/>
                  <a:pt x="7670" y="8762"/>
                </a:cubicBezTo>
                <a:cubicBezTo>
                  <a:pt x="7654" y="8856"/>
                  <a:pt x="7640" y="8946"/>
                  <a:pt x="7627" y="9043"/>
                </a:cubicBezTo>
                <a:cubicBezTo>
                  <a:pt x="7623" y="9060"/>
                  <a:pt x="7623" y="9077"/>
                  <a:pt x="7623" y="9093"/>
                </a:cubicBezTo>
                <a:cubicBezTo>
                  <a:pt x="7623" y="9113"/>
                  <a:pt x="7620" y="9137"/>
                  <a:pt x="7620" y="9157"/>
                </a:cubicBezTo>
                <a:cubicBezTo>
                  <a:pt x="7620" y="9197"/>
                  <a:pt x="7617" y="9237"/>
                  <a:pt x="7617" y="9277"/>
                </a:cubicBezTo>
                <a:cubicBezTo>
                  <a:pt x="7610" y="9454"/>
                  <a:pt x="7610" y="9628"/>
                  <a:pt x="7640" y="9805"/>
                </a:cubicBezTo>
                <a:cubicBezTo>
                  <a:pt x="7667" y="9973"/>
                  <a:pt x="7704" y="10140"/>
                  <a:pt x="7751" y="10300"/>
                </a:cubicBezTo>
                <a:cubicBezTo>
                  <a:pt x="7794" y="10461"/>
                  <a:pt x="7851" y="10618"/>
                  <a:pt x="7908" y="10775"/>
                </a:cubicBezTo>
                <a:cubicBezTo>
                  <a:pt x="7888" y="10778"/>
                  <a:pt x="7871" y="10782"/>
                  <a:pt x="7851" y="10785"/>
                </a:cubicBezTo>
                <a:lnTo>
                  <a:pt x="7854" y="10785"/>
                </a:lnTo>
                <a:cubicBezTo>
                  <a:pt x="7852" y="10785"/>
                  <a:pt x="7845" y="10789"/>
                  <a:pt x="7841" y="10791"/>
                </a:cubicBezTo>
                <a:lnTo>
                  <a:pt x="7841" y="10791"/>
                </a:lnTo>
                <a:cubicBezTo>
                  <a:pt x="7842" y="10790"/>
                  <a:pt x="7843" y="10788"/>
                  <a:pt x="7844" y="10785"/>
                </a:cubicBezTo>
                <a:lnTo>
                  <a:pt x="7844" y="10785"/>
                </a:lnTo>
                <a:cubicBezTo>
                  <a:pt x="7801" y="10798"/>
                  <a:pt x="7754" y="10812"/>
                  <a:pt x="7710" y="10829"/>
                </a:cubicBezTo>
                <a:cubicBezTo>
                  <a:pt x="7667" y="10849"/>
                  <a:pt x="7623" y="10869"/>
                  <a:pt x="7583" y="10895"/>
                </a:cubicBezTo>
                <a:cubicBezTo>
                  <a:pt x="7560" y="10909"/>
                  <a:pt x="7537" y="10919"/>
                  <a:pt x="7516" y="10935"/>
                </a:cubicBezTo>
                <a:cubicBezTo>
                  <a:pt x="7490" y="10952"/>
                  <a:pt x="7470" y="10969"/>
                  <a:pt x="7450" y="10992"/>
                </a:cubicBezTo>
                <a:cubicBezTo>
                  <a:pt x="7403" y="11029"/>
                  <a:pt x="7359" y="11073"/>
                  <a:pt x="7319" y="11109"/>
                </a:cubicBezTo>
                <a:cubicBezTo>
                  <a:pt x="7276" y="11149"/>
                  <a:pt x="7242" y="11193"/>
                  <a:pt x="7209" y="11240"/>
                </a:cubicBezTo>
                <a:cubicBezTo>
                  <a:pt x="7175" y="11283"/>
                  <a:pt x="7149" y="11330"/>
                  <a:pt x="7119" y="11380"/>
                </a:cubicBezTo>
                <a:cubicBezTo>
                  <a:pt x="7115" y="11384"/>
                  <a:pt x="7115" y="11387"/>
                  <a:pt x="7109" y="11394"/>
                </a:cubicBezTo>
                <a:cubicBezTo>
                  <a:pt x="7105" y="11400"/>
                  <a:pt x="7102" y="11410"/>
                  <a:pt x="7099" y="11414"/>
                </a:cubicBezTo>
                <a:cubicBezTo>
                  <a:pt x="7019" y="11542"/>
                  <a:pt x="6956" y="11674"/>
                  <a:pt x="6900" y="11809"/>
                </a:cubicBezTo>
                <a:lnTo>
                  <a:pt x="6900" y="11809"/>
                </a:lnTo>
                <a:cubicBezTo>
                  <a:pt x="6901" y="11809"/>
                  <a:pt x="6901" y="11808"/>
                  <a:pt x="6901" y="11808"/>
                </a:cubicBezTo>
                <a:lnTo>
                  <a:pt x="6901" y="11808"/>
                </a:lnTo>
                <a:cubicBezTo>
                  <a:pt x="6901" y="11809"/>
                  <a:pt x="6900" y="11810"/>
                  <a:pt x="6899" y="11812"/>
                </a:cubicBezTo>
                <a:lnTo>
                  <a:pt x="6899" y="11812"/>
                </a:lnTo>
                <a:cubicBezTo>
                  <a:pt x="6900" y="11811"/>
                  <a:pt x="6900" y="11810"/>
                  <a:pt x="6900" y="11809"/>
                </a:cubicBezTo>
                <a:lnTo>
                  <a:pt x="6900" y="11809"/>
                </a:lnTo>
                <a:cubicBezTo>
                  <a:pt x="6899" y="11811"/>
                  <a:pt x="6898" y="11812"/>
                  <a:pt x="6898" y="11814"/>
                </a:cubicBezTo>
                <a:lnTo>
                  <a:pt x="6898" y="11814"/>
                </a:lnTo>
                <a:cubicBezTo>
                  <a:pt x="6898" y="11813"/>
                  <a:pt x="6899" y="11812"/>
                  <a:pt x="6899" y="11812"/>
                </a:cubicBezTo>
                <a:lnTo>
                  <a:pt x="6899" y="11812"/>
                </a:lnTo>
                <a:cubicBezTo>
                  <a:pt x="6899" y="11813"/>
                  <a:pt x="6898" y="11814"/>
                  <a:pt x="6898" y="11815"/>
                </a:cubicBezTo>
                <a:cubicBezTo>
                  <a:pt x="6898" y="11815"/>
                  <a:pt x="6898" y="11814"/>
                  <a:pt x="6898" y="11814"/>
                </a:cubicBezTo>
                <a:lnTo>
                  <a:pt x="6898" y="11814"/>
                </a:lnTo>
                <a:cubicBezTo>
                  <a:pt x="6890" y="11829"/>
                  <a:pt x="6883" y="11847"/>
                  <a:pt x="6875" y="11862"/>
                </a:cubicBezTo>
                <a:cubicBezTo>
                  <a:pt x="6838" y="11949"/>
                  <a:pt x="6804" y="12042"/>
                  <a:pt x="6781" y="12136"/>
                </a:cubicBezTo>
                <a:cubicBezTo>
                  <a:pt x="6754" y="12236"/>
                  <a:pt x="6737" y="12336"/>
                  <a:pt x="6721" y="12437"/>
                </a:cubicBezTo>
                <a:cubicBezTo>
                  <a:pt x="6714" y="12494"/>
                  <a:pt x="6704" y="12547"/>
                  <a:pt x="6701" y="12601"/>
                </a:cubicBezTo>
                <a:cubicBezTo>
                  <a:pt x="6697" y="12661"/>
                  <a:pt x="6691" y="12718"/>
                  <a:pt x="6691" y="12778"/>
                </a:cubicBezTo>
                <a:cubicBezTo>
                  <a:pt x="6691" y="12831"/>
                  <a:pt x="6697" y="12888"/>
                  <a:pt x="6701" y="12945"/>
                </a:cubicBezTo>
                <a:cubicBezTo>
                  <a:pt x="6704" y="12972"/>
                  <a:pt x="6707" y="12998"/>
                  <a:pt x="6714" y="13028"/>
                </a:cubicBezTo>
                <a:lnTo>
                  <a:pt x="6724" y="13115"/>
                </a:lnTo>
                <a:lnTo>
                  <a:pt x="6724" y="13129"/>
                </a:lnTo>
                <a:lnTo>
                  <a:pt x="6724" y="13132"/>
                </a:lnTo>
                <a:lnTo>
                  <a:pt x="6724" y="13135"/>
                </a:lnTo>
                <a:cubicBezTo>
                  <a:pt x="6724" y="13139"/>
                  <a:pt x="6724" y="13139"/>
                  <a:pt x="6731" y="13142"/>
                </a:cubicBezTo>
                <a:cubicBezTo>
                  <a:pt x="6707" y="13179"/>
                  <a:pt x="6687" y="13216"/>
                  <a:pt x="6671" y="13252"/>
                </a:cubicBezTo>
                <a:cubicBezTo>
                  <a:pt x="6647" y="13303"/>
                  <a:pt x="6617" y="13353"/>
                  <a:pt x="6590" y="13403"/>
                </a:cubicBezTo>
                <a:cubicBezTo>
                  <a:pt x="6567" y="13453"/>
                  <a:pt x="6540" y="13503"/>
                  <a:pt x="6517" y="13557"/>
                </a:cubicBezTo>
                <a:cubicBezTo>
                  <a:pt x="6490" y="13610"/>
                  <a:pt x="6467" y="13660"/>
                  <a:pt x="6447" y="13717"/>
                </a:cubicBezTo>
                <a:cubicBezTo>
                  <a:pt x="6423" y="13771"/>
                  <a:pt x="6400" y="13821"/>
                  <a:pt x="6380" y="13874"/>
                </a:cubicBezTo>
                <a:lnTo>
                  <a:pt x="6340" y="13975"/>
                </a:lnTo>
                <a:cubicBezTo>
                  <a:pt x="6333" y="13998"/>
                  <a:pt x="6323" y="14021"/>
                  <a:pt x="6316" y="14042"/>
                </a:cubicBezTo>
                <a:cubicBezTo>
                  <a:pt x="6306" y="14068"/>
                  <a:pt x="6299" y="14088"/>
                  <a:pt x="6289" y="14112"/>
                </a:cubicBezTo>
                <a:cubicBezTo>
                  <a:pt x="6283" y="14145"/>
                  <a:pt x="6269" y="14179"/>
                  <a:pt x="6263" y="14219"/>
                </a:cubicBezTo>
                <a:cubicBezTo>
                  <a:pt x="6253" y="14239"/>
                  <a:pt x="6249" y="14262"/>
                  <a:pt x="6246" y="14286"/>
                </a:cubicBezTo>
                <a:cubicBezTo>
                  <a:pt x="6236" y="14309"/>
                  <a:pt x="6233" y="14336"/>
                  <a:pt x="6223" y="14359"/>
                </a:cubicBezTo>
                <a:cubicBezTo>
                  <a:pt x="6216" y="14393"/>
                  <a:pt x="6206" y="14423"/>
                  <a:pt x="6203" y="14456"/>
                </a:cubicBezTo>
                <a:cubicBezTo>
                  <a:pt x="6203" y="14423"/>
                  <a:pt x="6206" y="14393"/>
                  <a:pt x="6206" y="14359"/>
                </a:cubicBezTo>
                <a:cubicBezTo>
                  <a:pt x="6206" y="14212"/>
                  <a:pt x="6199" y="14068"/>
                  <a:pt x="6189" y="13925"/>
                </a:cubicBezTo>
                <a:cubicBezTo>
                  <a:pt x="6182" y="13777"/>
                  <a:pt x="6179" y="13627"/>
                  <a:pt x="6172" y="13476"/>
                </a:cubicBezTo>
                <a:lnTo>
                  <a:pt x="6172" y="13269"/>
                </a:lnTo>
                <a:lnTo>
                  <a:pt x="6172" y="13266"/>
                </a:lnTo>
                <a:lnTo>
                  <a:pt x="6172" y="13256"/>
                </a:lnTo>
                <a:cubicBezTo>
                  <a:pt x="6172" y="13172"/>
                  <a:pt x="6172" y="13085"/>
                  <a:pt x="6179" y="13002"/>
                </a:cubicBezTo>
                <a:lnTo>
                  <a:pt x="6179" y="12564"/>
                </a:lnTo>
                <a:lnTo>
                  <a:pt x="6179" y="12129"/>
                </a:lnTo>
                <a:cubicBezTo>
                  <a:pt x="6182" y="11845"/>
                  <a:pt x="6182" y="11561"/>
                  <a:pt x="6182" y="11280"/>
                </a:cubicBezTo>
                <a:cubicBezTo>
                  <a:pt x="6182" y="11173"/>
                  <a:pt x="6186" y="11066"/>
                  <a:pt x="6186" y="10959"/>
                </a:cubicBezTo>
                <a:lnTo>
                  <a:pt x="6186" y="10956"/>
                </a:lnTo>
                <a:lnTo>
                  <a:pt x="6186" y="10912"/>
                </a:lnTo>
                <a:lnTo>
                  <a:pt x="6186" y="10808"/>
                </a:lnTo>
                <a:lnTo>
                  <a:pt x="6186" y="10805"/>
                </a:lnTo>
                <a:lnTo>
                  <a:pt x="6186" y="10798"/>
                </a:lnTo>
                <a:lnTo>
                  <a:pt x="6186" y="10788"/>
                </a:lnTo>
                <a:lnTo>
                  <a:pt x="6186" y="10628"/>
                </a:lnTo>
                <a:cubicBezTo>
                  <a:pt x="6186" y="10487"/>
                  <a:pt x="6189" y="10347"/>
                  <a:pt x="6196" y="10207"/>
                </a:cubicBezTo>
                <a:cubicBezTo>
                  <a:pt x="6196" y="10170"/>
                  <a:pt x="6196" y="10130"/>
                  <a:pt x="6199" y="10093"/>
                </a:cubicBezTo>
                <a:cubicBezTo>
                  <a:pt x="6203" y="10056"/>
                  <a:pt x="6203" y="10013"/>
                  <a:pt x="6206" y="9976"/>
                </a:cubicBezTo>
                <a:cubicBezTo>
                  <a:pt x="6213" y="9912"/>
                  <a:pt x="6219" y="9852"/>
                  <a:pt x="6229" y="9785"/>
                </a:cubicBezTo>
                <a:lnTo>
                  <a:pt x="6229" y="9775"/>
                </a:lnTo>
                <a:cubicBezTo>
                  <a:pt x="6233" y="9752"/>
                  <a:pt x="6236" y="9729"/>
                  <a:pt x="6236" y="9705"/>
                </a:cubicBezTo>
                <a:cubicBezTo>
                  <a:pt x="6256" y="9561"/>
                  <a:pt x="6283" y="9421"/>
                  <a:pt x="6303" y="9277"/>
                </a:cubicBezTo>
                <a:cubicBezTo>
                  <a:pt x="6330" y="9133"/>
                  <a:pt x="6350" y="8983"/>
                  <a:pt x="6380" y="8836"/>
                </a:cubicBezTo>
                <a:cubicBezTo>
                  <a:pt x="6433" y="8552"/>
                  <a:pt x="6503" y="8271"/>
                  <a:pt x="6580" y="7990"/>
                </a:cubicBezTo>
                <a:cubicBezTo>
                  <a:pt x="6600" y="7916"/>
                  <a:pt x="6620" y="7839"/>
                  <a:pt x="6647" y="7769"/>
                </a:cubicBezTo>
                <a:cubicBezTo>
                  <a:pt x="6671" y="7696"/>
                  <a:pt x="6697" y="7619"/>
                  <a:pt x="6717" y="7545"/>
                </a:cubicBezTo>
                <a:cubicBezTo>
                  <a:pt x="6741" y="7515"/>
                  <a:pt x="6771" y="7482"/>
                  <a:pt x="6798" y="7452"/>
                </a:cubicBezTo>
                <a:cubicBezTo>
                  <a:pt x="6824" y="7415"/>
                  <a:pt x="6858" y="7378"/>
                  <a:pt x="6891" y="7338"/>
                </a:cubicBezTo>
                <a:cubicBezTo>
                  <a:pt x="6925" y="7298"/>
                  <a:pt x="6965" y="7261"/>
                  <a:pt x="7002" y="7218"/>
                </a:cubicBezTo>
                <a:cubicBezTo>
                  <a:pt x="7035" y="7181"/>
                  <a:pt x="7072" y="7147"/>
                  <a:pt x="7105" y="7114"/>
                </a:cubicBezTo>
                <a:lnTo>
                  <a:pt x="7105" y="7114"/>
                </a:lnTo>
                <a:lnTo>
                  <a:pt x="7152" y="7067"/>
                </a:lnTo>
                <a:cubicBezTo>
                  <a:pt x="7222" y="7000"/>
                  <a:pt x="7299" y="6933"/>
                  <a:pt x="7373" y="6870"/>
                </a:cubicBezTo>
                <a:cubicBezTo>
                  <a:pt x="7453" y="6810"/>
                  <a:pt x="7533" y="6746"/>
                  <a:pt x="7610" y="6679"/>
                </a:cubicBezTo>
                <a:cubicBezTo>
                  <a:pt x="7634" y="6663"/>
                  <a:pt x="7654" y="6646"/>
                  <a:pt x="7670" y="6629"/>
                </a:cubicBezTo>
                <a:cubicBezTo>
                  <a:pt x="7694" y="6609"/>
                  <a:pt x="7717" y="6586"/>
                  <a:pt x="7737" y="6566"/>
                </a:cubicBezTo>
                <a:cubicBezTo>
                  <a:pt x="7757" y="6549"/>
                  <a:pt x="7774" y="6529"/>
                  <a:pt x="7791" y="6512"/>
                </a:cubicBezTo>
                <a:lnTo>
                  <a:pt x="7837" y="6465"/>
                </a:lnTo>
                <a:cubicBezTo>
                  <a:pt x="7854" y="6449"/>
                  <a:pt x="7871" y="6432"/>
                  <a:pt x="7888" y="6412"/>
                </a:cubicBezTo>
                <a:cubicBezTo>
                  <a:pt x="7908" y="6385"/>
                  <a:pt x="7928" y="6365"/>
                  <a:pt x="7944" y="6342"/>
                </a:cubicBezTo>
                <a:cubicBezTo>
                  <a:pt x="7954" y="6332"/>
                  <a:pt x="7958" y="6325"/>
                  <a:pt x="7968" y="6315"/>
                </a:cubicBezTo>
                <a:cubicBezTo>
                  <a:pt x="7978" y="6302"/>
                  <a:pt x="7988" y="6285"/>
                  <a:pt x="8001" y="6275"/>
                </a:cubicBezTo>
                <a:cubicBezTo>
                  <a:pt x="8011" y="6258"/>
                  <a:pt x="8025" y="6235"/>
                  <a:pt x="8038" y="6218"/>
                </a:cubicBezTo>
                <a:cubicBezTo>
                  <a:pt x="8051" y="6201"/>
                  <a:pt x="8061" y="6181"/>
                  <a:pt x="8075" y="6161"/>
                </a:cubicBezTo>
                <a:cubicBezTo>
                  <a:pt x="8092" y="6134"/>
                  <a:pt x="8105" y="6111"/>
                  <a:pt x="8122" y="6084"/>
                </a:cubicBezTo>
                <a:cubicBezTo>
                  <a:pt x="8138" y="6061"/>
                  <a:pt x="8152" y="6034"/>
                  <a:pt x="8168" y="6011"/>
                </a:cubicBezTo>
                <a:cubicBezTo>
                  <a:pt x="8175" y="5994"/>
                  <a:pt x="8189" y="5977"/>
                  <a:pt x="8195" y="5960"/>
                </a:cubicBezTo>
                <a:cubicBezTo>
                  <a:pt x="8252" y="5864"/>
                  <a:pt x="8306" y="5767"/>
                  <a:pt x="8356" y="5666"/>
                </a:cubicBezTo>
                <a:cubicBezTo>
                  <a:pt x="8376" y="5626"/>
                  <a:pt x="8402" y="5579"/>
                  <a:pt x="8423" y="5539"/>
                </a:cubicBezTo>
                <a:cubicBezTo>
                  <a:pt x="8436" y="5512"/>
                  <a:pt x="8446" y="5489"/>
                  <a:pt x="8456" y="5462"/>
                </a:cubicBezTo>
                <a:cubicBezTo>
                  <a:pt x="8463" y="5442"/>
                  <a:pt x="8476" y="5422"/>
                  <a:pt x="8486" y="5405"/>
                </a:cubicBezTo>
                <a:cubicBezTo>
                  <a:pt x="8496" y="5375"/>
                  <a:pt x="8509" y="5345"/>
                  <a:pt x="8523" y="5312"/>
                </a:cubicBezTo>
                <a:lnTo>
                  <a:pt x="8546" y="5248"/>
                </a:lnTo>
                <a:cubicBezTo>
                  <a:pt x="8556" y="5228"/>
                  <a:pt x="8563" y="5208"/>
                  <a:pt x="8573" y="5181"/>
                </a:cubicBezTo>
                <a:cubicBezTo>
                  <a:pt x="8580" y="5155"/>
                  <a:pt x="8593" y="5121"/>
                  <a:pt x="8603" y="5091"/>
                </a:cubicBezTo>
                <a:cubicBezTo>
                  <a:pt x="8620" y="5041"/>
                  <a:pt x="8630" y="4988"/>
                  <a:pt x="8647" y="4937"/>
                </a:cubicBezTo>
                <a:cubicBezTo>
                  <a:pt x="8660" y="4891"/>
                  <a:pt x="8673" y="4840"/>
                  <a:pt x="8687" y="4790"/>
                </a:cubicBezTo>
                <a:cubicBezTo>
                  <a:pt x="8697" y="4743"/>
                  <a:pt x="8707" y="4693"/>
                  <a:pt x="8720" y="4647"/>
                </a:cubicBezTo>
                <a:cubicBezTo>
                  <a:pt x="8727" y="4603"/>
                  <a:pt x="8740" y="4553"/>
                  <a:pt x="8747" y="4506"/>
                </a:cubicBezTo>
                <a:cubicBezTo>
                  <a:pt x="8757" y="4453"/>
                  <a:pt x="8770" y="4402"/>
                  <a:pt x="8777" y="4346"/>
                </a:cubicBezTo>
                <a:cubicBezTo>
                  <a:pt x="8787" y="4292"/>
                  <a:pt x="8797" y="4239"/>
                  <a:pt x="8807" y="4178"/>
                </a:cubicBezTo>
                <a:cubicBezTo>
                  <a:pt x="8824" y="4078"/>
                  <a:pt x="8837" y="3978"/>
                  <a:pt x="8854" y="3878"/>
                </a:cubicBezTo>
                <a:cubicBezTo>
                  <a:pt x="8857" y="3851"/>
                  <a:pt x="8861" y="3817"/>
                  <a:pt x="8864" y="3787"/>
                </a:cubicBezTo>
                <a:cubicBezTo>
                  <a:pt x="8877" y="3687"/>
                  <a:pt x="8891" y="3590"/>
                  <a:pt x="8897" y="3490"/>
                </a:cubicBezTo>
                <a:cubicBezTo>
                  <a:pt x="8904" y="3440"/>
                  <a:pt x="8911" y="3389"/>
                  <a:pt x="8914" y="3336"/>
                </a:cubicBezTo>
                <a:cubicBezTo>
                  <a:pt x="8921" y="3309"/>
                  <a:pt x="8921" y="3286"/>
                  <a:pt x="8921" y="3259"/>
                </a:cubicBezTo>
                <a:cubicBezTo>
                  <a:pt x="8921" y="3249"/>
                  <a:pt x="8924" y="3232"/>
                  <a:pt x="8924" y="3219"/>
                </a:cubicBezTo>
                <a:lnTo>
                  <a:pt x="8924" y="3172"/>
                </a:lnTo>
                <a:cubicBezTo>
                  <a:pt x="8924" y="3165"/>
                  <a:pt x="8924" y="3155"/>
                  <a:pt x="8921" y="3149"/>
                </a:cubicBezTo>
                <a:cubicBezTo>
                  <a:pt x="8921" y="3139"/>
                  <a:pt x="8914" y="3132"/>
                  <a:pt x="8911" y="3122"/>
                </a:cubicBezTo>
                <a:cubicBezTo>
                  <a:pt x="8907" y="3109"/>
                  <a:pt x="8897" y="3099"/>
                  <a:pt x="8881" y="3088"/>
                </a:cubicBezTo>
                <a:cubicBezTo>
                  <a:pt x="8874" y="3086"/>
                  <a:pt x="8865" y="3084"/>
                  <a:pt x="8855" y="3084"/>
                </a:cubicBezTo>
                <a:cubicBezTo>
                  <a:pt x="8852" y="3084"/>
                  <a:pt x="8848" y="3084"/>
                  <a:pt x="8844" y="3085"/>
                </a:cubicBezTo>
                <a:cubicBezTo>
                  <a:pt x="8830" y="3085"/>
                  <a:pt x="8820" y="3088"/>
                  <a:pt x="8810" y="3099"/>
                </a:cubicBezTo>
                <a:cubicBezTo>
                  <a:pt x="8804" y="3102"/>
                  <a:pt x="8794" y="3109"/>
                  <a:pt x="8787" y="3119"/>
                </a:cubicBezTo>
                <a:cubicBezTo>
                  <a:pt x="8764" y="3139"/>
                  <a:pt x="8740" y="3159"/>
                  <a:pt x="8713" y="3182"/>
                </a:cubicBezTo>
                <a:cubicBezTo>
                  <a:pt x="8693" y="3202"/>
                  <a:pt x="8670" y="3219"/>
                  <a:pt x="8647" y="3239"/>
                </a:cubicBezTo>
                <a:cubicBezTo>
                  <a:pt x="8596" y="3282"/>
                  <a:pt x="8543" y="3326"/>
                  <a:pt x="8493" y="3369"/>
                </a:cubicBezTo>
                <a:cubicBezTo>
                  <a:pt x="8413" y="3436"/>
                  <a:pt x="8329" y="3500"/>
                  <a:pt x="8252" y="3567"/>
                </a:cubicBezTo>
                <a:lnTo>
                  <a:pt x="8011" y="3767"/>
                </a:lnTo>
                <a:cubicBezTo>
                  <a:pt x="7934" y="3834"/>
                  <a:pt x="7854" y="3894"/>
                  <a:pt x="7774" y="3958"/>
                </a:cubicBezTo>
                <a:cubicBezTo>
                  <a:pt x="7757" y="3974"/>
                  <a:pt x="7737" y="3988"/>
                  <a:pt x="7717" y="4001"/>
                </a:cubicBezTo>
                <a:lnTo>
                  <a:pt x="7654" y="4051"/>
                </a:lnTo>
                <a:cubicBezTo>
                  <a:pt x="7610" y="4078"/>
                  <a:pt x="7570" y="4112"/>
                  <a:pt x="7527" y="4142"/>
                </a:cubicBezTo>
                <a:cubicBezTo>
                  <a:pt x="7527" y="4142"/>
                  <a:pt x="7528" y="4142"/>
                  <a:pt x="7529" y="4141"/>
                </a:cubicBezTo>
                <a:lnTo>
                  <a:pt x="7529" y="4141"/>
                </a:lnTo>
                <a:cubicBezTo>
                  <a:pt x="7483" y="4174"/>
                  <a:pt x="7435" y="4206"/>
                  <a:pt x="7389" y="4239"/>
                </a:cubicBezTo>
                <a:cubicBezTo>
                  <a:pt x="7359" y="4259"/>
                  <a:pt x="7326" y="4279"/>
                  <a:pt x="7299" y="4302"/>
                </a:cubicBezTo>
                <a:cubicBezTo>
                  <a:pt x="7272" y="4319"/>
                  <a:pt x="7249" y="4339"/>
                  <a:pt x="7222" y="4356"/>
                </a:cubicBezTo>
                <a:lnTo>
                  <a:pt x="7226" y="4352"/>
                </a:lnTo>
                <a:lnTo>
                  <a:pt x="7226" y="4352"/>
                </a:lnTo>
                <a:cubicBezTo>
                  <a:pt x="7219" y="4356"/>
                  <a:pt x="7209" y="4362"/>
                  <a:pt x="7202" y="4372"/>
                </a:cubicBezTo>
                <a:cubicBezTo>
                  <a:pt x="7192" y="4376"/>
                  <a:pt x="7185" y="4386"/>
                  <a:pt x="7182" y="4389"/>
                </a:cubicBezTo>
                <a:cubicBezTo>
                  <a:pt x="7169" y="4402"/>
                  <a:pt x="7152" y="4412"/>
                  <a:pt x="7139" y="4426"/>
                </a:cubicBezTo>
                <a:cubicBezTo>
                  <a:pt x="7115" y="4453"/>
                  <a:pt x="7085" y="4479"/>
                  <a:pt x="7058" y="4509"/>
                </a:cubicBezTo>
                <a:cubicBezTo>
                  <a:pt x="7022" y="4553"/>
                  <a:pt x="6992" y="4593"/>
                  <a:pt x="6958" y="4636"/>
                </a:cubicBezTo>
                <a:cubicBezTo>
                  <a:pt x="6931" y="4673"/>
                  <a:pt x="6905" y="4710"/>
                  <a:pt x="6881" y="4747"/>
                </a:cubicBezTo>
                <a:cubicBezTo>
                  <a:pt x="6821" y="4830"/>
                  <a:pt x="6768" y="4921"/>
                  <a:pt x="6714" y="5004"/>
                </a:cubicBezTo>
                <a:cubicBezTo>
                  <a:pt x="6687" y="5041"/>
                  <a:pt x="6667" y="5078"/>
                  <a:pt x="6647" y="5115"/>
                </a:cubicBezTo>
                <a:cubicBezTo>
                  <a:pt x="6590" y="5205"/>
                  <a:pt x="6547" y="5295"/>
                  <a:pt x="6507" y="5395"/>
                </a:cubicBezTo>
                <a:cubicBezTo>
                  <a:pt x="6470" y="5492"/>
                  <a:pt x="6447" y="5589"/>
                  <a:pt x="6420" y="5690"/>
                </a:cubicBezTo>
                <a:cubicBezTo>
                  <a:pt x="6396" y="5783"/>
                  <a:pt x="6373" y="5877"/>
                  <a:pt x="6353" y="5974"/>
                </a:cubicBezTo>
                <a:cubicBezTo>
                  <a:pt x="6333" y="6074"/>
                  <a:pt x="6313" y="6178"/>
                  <a:pt x="6303" y="6278"/>
                </a:cubicBezTo>
                <a:cubicBezTo>
                  <a:pt x="6299" y="6332"/>
                  <a:pt x="6296" y="6382"/>
                  <a:pt x="6296" y="6435"/>
                </a:cubicBezTo>
                <a:cubicBezTo>
                  <a:pt x="6296" y="6492"/>
                  <a:pt x="6296" y="6542"/>
                  <a:pt x="6299" y="6596"/>
                </a:cubicBezTo>
                <a:cubicBezTo>
                  <a:pt x="6299" y="6646"/>
                  <a:pt x="6303" y="6696"/>
                  <a:pt x="6306" y="6746"/>
                </a:cubicBezTo>
                <a:cubicBezTo>
                  <a:pt x="6313" y="6796"/>
                  <a:pt x="6316" y="6846"/>
                  <a:pt x="6323" y="6897"/>
                </a:cubicBezTo>
                <a:cubicBezTo>
                  <a:pt x="6333" y="6947"/>
                  <a:pt x="6346" y="6994"/>
                  <a:pt x="6353" y="7037"/>
                </a:cubicBezTo>
                <a:cubicBezTo>
                  <a:pt x="6366" y="7087"/>
                  <a:pt x="6380" y="7134"/>
                  <a:pt x="6390" y="7184"/>
                </a:cubicBezTo>
                <a:cubicBezTo>
                  <a:pt x="6406" y="7238"/>
                  <a:pt x="6420" y="7288"/>
                  <a:pt x="6437" y="7345"/>
                </a:cubicBezTo>
                <a:cubicBezTo>
                  <a:pt x="6450" y="7388"/>
                  <a:pt x="6467" y="7435"/>
                  <a:pt x="6480" y="7482"/>
                </a:cubicBezTo>
                <a:cubicBezTo>
                  <a:pt x="6487" y="7515"/>
                  <a:pt x="6490" y="7545"/>
                  <a:pt x="6500" y="7579"/>
                </a:cubicBezTo>
                <a:lnTo>
                  <a:pt x="6500" y="7585"/>
                </a:lnTo>
                <a:cubicBezTo>
                  <a:pt x="6440" y="7753"/>
                  <a:pt x="6386" y="7920"/>
                  <a:pt x="6336" y="8090"/>
                </a:cubicBezTo>
                <a:cubicBezTo>
                  <a:pt x="6273" y="8314"/>
                  <a:pt x="6213" y="8538"/>
                  <a:pt x="6166" y="8766"/>
                </a:cubicBezTo>
                <a:cubicBezTo>
                  <a:pt x="6132" y="8926"/>
                  <a:pt x="6102" y="9090"/>
                  <a:pt x="6072" y="9254"/>
                </a:cubicBezTo>
                <a:cubicBezTo>
                  <a:pt x="6062" y="9204"/>
                  <a:pt x="6052" y="9157"/>
                  <a:pt x="6035" y="9107"/>
                </a:cubicBezTo>
                <a:cubicBezTo>
                  <a:pt x="6015" y="9040"/>
                  <a:pt x="5989" y="8973"/>
                  <a:pt x="5962" y="8906"/>
                </a:cubicBezTo>
                <a:cubicBezTo>
                  <a:pt x="5902" y="8766"/>
                  <a:pt x="5838" y="8625"/>
                  <a:pt x="5771" y="8491"/>
                </a:cubicBezTo>
                <a:cubicBezTo>
                  <a:pt x="5744" y="8431"/>
                  <a:pt x="5711" y="8368"/>
                  <a:pt x="5671" y="8304"/>
                </a:cubicBezTo>
                <a:lnTo>
                  <a:pt x="5621" y="8217"/>
                </a:lnTo>
                <a:cubicBezTo>
                  <a:pt x="5604" y="8117"/>
                  <a:pt x="5584" y="8013"/>
                  <a:pt x="5571" y="7913"/>
                </a:cubicBezTo>
                <a:cubicBezTo>
                  <a:pt x="5551" y="7779"/>
                  <a:pt x="5534" y="7649"/>
                  <a:pt x="5514" y="7515"/>
                </a:cubicBezTo>
                <a:cubicBezTo>
                  <a:pt x="5494" y="7395"/>
                  <a:pt x="5467" y="7271"/>
                  <a:pt x="5437" y="7151"/>
                </a:cubicBezTo>
                <a:lnTo>
                  <a:pt x="5387" y="6937"/>
                </a:lnTo>
                <a:cubicBezTo>
                  <a:pt x="5370" y="6877"/>
                  <a:pt x="5360" y="6816"/>
                  <a:pt x="5347" y="6753"/>
                </a:cubicBezTo>
                <a:cubicBezTo>
                  <a:pt x="5337" y="6719"/>
                  <a:pt x="5333" y="6686"/>
                  <a:pt x="5327" y="6653"/>
                </a:cubicBezTo>
                <a:cubicBezTo>
                  <a:pt x="5320" y="6629"/>
                  <a:pt x="5317" y="6602"/>
                  <a:pt x="5310" y="6579"/>
                </a:cubicBezTo>
                <a:lnTo>
                  <a:pt x="5270" y="6365"/>
                </a:lnTo>
                <a:cubicBezTo>
                  <a:pt x="5250" y="6251"/>
                  <a:pt x="5230" y="6141"/>
                  <a:pt x="5203" y="6027"/>
                </a:cubicBezTo>
                <a:cubicBezTo>
                  <a:pt x="5210" y="5994"/>
                  <a:pt x="5213" y="5964"/>
                  <a:pt x="5220" y="5930"/>
                </a:cubicBezTo>
                <a:cubicBezTo>
                  <a:pt x="5233" y="5864"/>
                  <a:pt x="5246" y="5797"/>
                  <a:pt x="5253" y="5730"/>
                </a:cubicBezTo>
                <a:cubicBezTo>
                  <a:pt x="5270" y="5613"/>
                  <a:pt x="5283" y="5492"/>
                  <a:pt x="5300" y="5375"/>
                </a:cubicBezTo>
                <a:cubicBezTo>
                  <a:pt x="5310" y="5332"/>
                  <a:pt x="5313" y="5292"/>
                  <a:pt x="5320" y="5248"/>
                </a:cubicBezTo>
                <a:cubicBezTo>
                  <a:pt x="5330" y="5208"/>
                  <a:pt x="5337" y="5161"/>
                  <a:pt x="5347" y="5121"/>
                </a:cubicBezTo>
                <a:cubicBezTo>
                  <a:pt x="5353" y="5081"/>
                  <a:pt x="5367" y="5041"/>
                  <a:pt x="5377" y="5004"/>
                </a:cubicBezTo>
                <a:cubicBezTo>
                  <a:pt x="5383" y="4964"/>
                  <a:pt x="5397" y="4924"/>
                  <a:pt x="5410" y="4887"/>
                </a:cubicBezTo>
                <a:cubicBezTo>
                  <a:pt x="5417" y="4864"/>
                  <a:pt x="5420" y="4844"/>
                  <a:pt x="5430" y="4824"/>
                </a:cubicBezTo>
                <a:cubicBezTo>
                  <a:pt x="5450" y="4760"/>
                  <a:pt x="5470" y="4697"/>
                  <a:pt x="5497" y="4636"/>
                </a:cubicBezTo>
                <a:cubicBezTo>
                  <a:pt x="5520" y="4570"/>
                  <a:pt x="5551" y="4503"/>
                  <a:pt x="5577" y="4436"/>
                </a:cubicBezTo>
                <a:cubicBezTo>
                  <a:pt x="5631" y="4305"/>
                  <a:pt x="5681" y="4175"/>
                  <a:pt x="5731" y="4045"/>
                </a:cubicBezTo>
                <a:lnTo>
                  <a:pt x="5768" y="3944"/>
                </a:lnTo>
                <a:cubicBezTo>
                  <a:pt x="5781" y="3911"/>
                  <a:pt x="5795" y="3878"/>
                  <a:pt x="5801" y="3844"/>
                </a:cubicBezTo>
                <a:cubicBezTo>
                  <a:pt x="5815" y="3811"/>
                  <a:pt x="5821" y="3777"/>
                  <a:pt x="5835" y="3744"/>
                </a:cubicBezTo>
                <a:cubicBezTo>
                  <a:pt x="5848" y="3710"/>
                  <a:pt x="5851" y="3674"/>
                  <a:pt x="5861" y="3640"/>
                </a:cubicBezTo>
                <a:cubicBezTo>
                  <a:pt x="5868" y="3610"/>
                  <a:pt x="5872" y="3583"/>
                  <a:pt x="5882" y="3550"/>
                </a:cubicBezTo>
                <a:cubicBezTo>
                  <a:pt x="5885" y="3520"/>
                  <a:pt x="5895" y="3490"/>
                  <a:pt x="5898" y="3466"/>
                </a:cubicBezTo>
                <a:cubicBezTo>
                  <a:pt x="5905" y="3423"/>
                  <a:pt x="5915" y="3376"/>
                  <a:pt x="5922" y="3336"/>
                </a:cubicBezTo>
                <a:cubicBezTo>
                  <a:pt x="5928" y="3306"/>
                  <a:pt x="5935" y="3276"/>
                  <a:pt x="5938" y="3249"/>
                </a:cubicBezTo>
                <a:lnTo>
                  <a:pt x="5979" y="3022"/>
                </a:lnTo>
                <a:cubicBezTo>
                  <a:pt x="5979" y="3008"/>
                  <a:pt x="5982" y="2998"/>
                  <a:pt x="5982" y="2985"/>
                </a:cubicBezTo>
                <a:cubicBezTo>
                  <a:pt x="5985" y="2958"/>
                  <a:pt x="5985" y="2938"/>
                  <a:pt x="5989" y="2915"/>
                </a:cubicBezTo>
                <a:cubicBezTo>
                  <a:pt x="5995" y="2881"/>
                  <a:pt x="5995" y="2848"/>
                  <a:pt x="5995" y="2814"/>
                </a:cubicBezTo>
                <a:cubicBezTo>
                  <a:pt x="5995" y="2781"/>
                  <a:pt x="5995" y="2741"/>
                  <a:pt x="5999" y="2707"/>
                </a:cubicBezTo>
                <a:cubicBezTo>
                  <a:pt x="5999" y="2674"/>
                  <a:pt x="5999" y="2637"/>
                  <a:pt x="5995" y="2604"/>
                </a:cubicBezTo>
                <a:cubicBezTo>
                  <a:pt x="5989" y="2533"/>
                  <a:pt x="5982" y="2463"/>
                  <a:pt x="5972" y="2396"/>
                </a:cubicBezTo>
                <a:cubicBezTo>
                  <a:pt x="5955" y="2263"/>
                  <a:pt x="5922" y="2129"/>
                  <a:pt x="5895" y="1999"/>
                </a:cubicBezTo>
                <a:cubicBezTo>
                  <a:pt x="5865" y="1865"/>
                  <a:pt x="5835" y="1728"/>
                  <a:pt x="5815" y="1587"/>
                </a:cubicBezTo>
                <a:cubicBezTo>
                  <a:pt x="5795" y="1450"/>
                  <a:pt x="5778" y="1313"/>
                  <a:pt x="5761" y="1179"/>
                </a:cubicBezTo>
                <a:cubicBezTo>
                  <a:pt x="5751" y="1109"/>
                  <a:pt x="5738" y="1042"/>
                  <a:pt x="5728" y="969"/>
                </a:cubicBezTo>
                <a:cubicBezTo>
                  <a:pt x="5714" y="902"/>
                  <a:pt x="5704" y="835"/>
                  <a:pt x="5694" y="768"/>
                </a:cubicBezTo>
                <a:cubicBezTo>
                  <a:pt x="5684" y="735"/>
                  <a:pt x="5681" y="701"/>
                  <a:pt x="5671" y="668"/>
                </a:cubicBezTo>
                <a:cubicBezTo>
                  <a:pt x="5664" y="631"/>
                  <a:pt x="5654" y="594"/>
                  <a:pt x="5648" y="561"/>
                </a:cubicBezTo>
                <a:lnTo>
                  <a:pt x="5621" y="461"/>
                </a:lnTo>
                <a:cubicBezTo>
                  <a:pt x="5614" y="427"/>
                  <a:pt x="5604" y="394"/>
                  <a:pt x="5594" y="360"/>
                </a:cubicBezTo>
                <a:cubicBezTo>
                  <a:pt x="5571" y="293"/>
                  <a:pt x="5551" y="227"/>
                  <a:pt x="5520" y="163"/>
                </a:cubicBezTo>
                <a:cubicBezTo>
                  <a:pt x="5514" y="143"/>
                  <a:pt x="5504" y="123"/>
                  <a:pt x="5494" y="96"/>
                </a:cubicBezTo>
                <a:cubicBezTo>
                  <a:pt x="5484" y="79"/>
                  <a:pt x="5477" y="63"/>
                  <a:pt x="5467" y="49"/>
                </a:cubicBezTo>
                <a:cubicBezTo>
                  <a:pt x="5460" y="39"/>
                  <a:pt x="5450" y="26"/>
                  <a:pt x="5444" y="16"/>
                </a:cubicBezTo>
                <a:cubicBezTo>
                  <a:pt x="5432" y="9"/>
                  <a:pt x="5415" y="0"/>
                  <a:pt x="5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8"/>
          <p:cNvSpPr/>
          <p:nvPr/>
        </p:nvSpPr>
        <p:spPr>
          <a:xfrm rot="2700000" flipH="1">
            <a:off x="1893911" y="598413"/>
            <a:ext cx="758455" cy="1943053"/>
          </a:xfrm>
          <a:custGeom>
            <a:avLst/>
            <a:gdLst/>
            <a:ahLst/>
            <a:cxnLst/>
            <a:rect l="l" t="t" r="r" b="b"/>
            <a:pathLst>
              <a:path w="9383" h="24040" extrusionOk="0">
                <a:moveTo>
                  <a:pt x="124" y="221"/>
                </a:moveTo>
                <a:lnTo>
                  <a:pt x="134" y="227"/>
                </a:lnTo>
                <a:cubicBezTo>
                  <a:pt x="151" y="244"/>
                  <a:pt x="171" y="261"/>
                  <a:pt x="191" y="277"/>
                </a:cubicBezTo>
                <a:cubicBezTo>
                  <a:pt x="225" y="307"/>
                  <a:pt x="261" y="338"/>
                  <a:pt x="295" y="368"/>
                </a:cubicBezTo>
                <a:lnTo>
                  <a:pt x="325" y="388"/>
                </a:lnTo>
                <a:cubicBezTo>
                  <a:pt x="388" y="438"/>
                  <a:pt x="452" y="488"/>
                  <a:pt x="509" y="538"/>
                </a:cubicBezTo>
                <a:lnTo>
                  <a:pt x="536" y="558"/>
                </a:lnTo>
                <a:cubicBezTo>
                  <a:pt x="602" y="618"/>
                  <a:pt x="669" y="675"/>
                  <a:pt x="736" y="739"/>
                </a:cubicBezTo>
                <a:cubicBezTo>
                  <a:pt x="780" y="779"/>
                  <a:pt x="830" y="826"/>
                  <a:pt x="877" y="869"/>
                </a:cubicBezTo>
                <a:lnTo>
                  <a:pt x="937" y="923"/>
                </a:lnTo>
                <a:lnTo>
                  <a:pt x="953" y="939"/>
                </a:lnTo>
                <a:cubicBezTo>
                  <a:pt x="1004" y="986"/>
                  <a:pt x="1050" y="1036"/>
                  <a:pt x="1097" y="1086"/>
                </a:cubicBezTo>
                <a:lnTo>
                  <a:pt x="1121" y="1107"/>
                </a:lnTo>
                <a:cubicBezTo>
                  <a:pt x="1137" y="1127"/>
                  <a:pt x="1157" y="1143"/>
                  <a:pt x="1174" y="1163"/>
                </a:cubicBezTo>
                <a:lnTo>
                  <a:pt x="1188" y="1180"/>
                </a:lnTo>
                <a:cubicBezTo>
                  <a:pt x="1208" y="1207"/>
                  <a:pt x="1228" y="1237"/>
                  <a:pt x="1254" y="1260"/>
                </a:cubicBezTo>
                <a:lnTo>
                  <a:pt x="1258" y="1270"/>
                </a:lnTo>
                <a:lnTo>
                  <a:pt x="1301" y="1327"/>
                </a:lnTo>
                <a:cubicBezTo>
                  <a:pt x="1305" y="1331"/>
                  <a:pt x="1308" y="1341"/>
                  <a:pt x="1311" y="1344"/>
                </a:cubicBezTo>
                <a:cubicBezTo>
                  <a:pt x="1321" y="1357"/>
                  <a:pt x="1335" y="1371"/>
                  <a:pt x="1341" y="1384"/>
                </a:cubicBezTo>
                <a:cubicBezTo>
                  <a:pt x="1371" y="1424"/>
                  <a:pt x="1395" y="1468"/>
                  <a:pt x="1425" y="1508"/>
                </a:cubicBezTo>
                <a:cubicBezTo>
                  <a:pt x="1438" y="1528"/>
                  <a:pt x="1452" y="1555"/>
                  <a:pt x="1462" y="1575"/>
                </a:cubicBezTo>
                <a:cubicBezTo>
                  <a:pt x="1475" y="1595"/>
                  <a:pt x="1488" y="1621"/>
                  <a:pt x="1502" y="1641"/>
                </a:cubicBezTo>
                <a:cubicBezTo>
                  <a:pt x="1519" y="1675"/>
                  <a:pt x="1539" y="1708"/>
                  <a:pt x="1555" y="1738"/>
                </a:cubicBezTo>
                <a:cubicBezTo>
                  <a:pt x="1562" y="1752"/>
                  <a:pt x="1569" y="1762"/>
                  <a:pt x="1575" y="1779"/>
                </a:cubicBezTo>
                <a:cubicBezTo>
                  <a:pt x="1609" y="1845"/>
                  <a:pt x="1642" y="1912"/>
                  <a:pt x="1676" y="1976"/>
                </a:cubicBezTo>
                <a:lnTo>
                  <a:pt x="1706" y="2039"/>
                </a:lnTo>
                <a:cubicBezTo>
                  <a:pt x="1712" y="2056"/>
                  <a:pt x="1722" y="2076"/>
                  <a:pt x="1736" y="2096"/>
                </a:cubicBezTo>
                <a:cubicBezTo>
                  <a:pt x="1756" y="2140"/>
                  <a:pt x="1776" y="2183"/>
                  <a:pt x="1803" y="2230"/>
                </a:cubicBezTo>
                <a:cubicBezTo>
                  <a:pt x="1813" y="2257"/>
                  <a:pt x="1826" y="2277"/>
                  <a:pt x="1839" y="2300"/>
                </a:cubicBezTo>
                <a:cubicBezTo>
                  <a:pt x="1886" y="2384"/>
                  <a:pt x="1926" y="2467"/>
                  <a:pt x="1973" y="2551"/>
                </a:cubicBezTo>
                <a:cubicBezTo>
                  <a:pt x="1997" y="2598"/>
                  <a:pt x="2017" y="2641"/>
                  <a:pt x="2040" y="2685"/>
                </a:cubicBezTo>
                <a:cubicBezTo>
                  <a:pt x="2097" y="2798"/>
                  <a:pt x="2147" y="2902"/>
                  <a:pt x="2194" y="3002"/>
                </a:cubicBezTo>
                <a:cubicBezTo>
                  <a:pt x="2160" y="2949"/>
                  <a:pt x="2127" y="2892"/>
                  <a:pt x="2094" y="2835"/>
                </a:cubicBezTo>
                <a:cubicBezTo>
                  <a:pt x="2067" y="2795"/>
                  <a:pt x="2040" y="2748"/>
                  <a:pt x="2007" y="2708"/>
                </a:cubicBezTo>
                <a:cubicBezTo>
                  <a:pt x="1973" y="2661"/>
                  <a:pt x="1940" y="2618"/>
                  <a:pt x="1900" y="2574"/>
                </a:cubicBezTo>
                <a:cubicBezTo>
                  <a:pt x="1829" y="2481"/>
                  <a:pt x="1759" y="2394"/>
                  <a:pt x="1689" y="2300"/>
                </a:cubicBezTo>
                <a:cubicBezTo>
                  <a:pt x="1619" y="2213"/>
                  <a:pt x="1549" y="2126"/>
                  <a:pt x="1482" y="2039"/>
                </a:cubicBezTo>
                <a:cubicBezTo>
                  <a:pt x="1415" y="1949"/>
                  <a:pt x="1355" y="1859"/>
                  <a:pt x="1288" y="1772"/>
                </a:cubicBezTo>
                <a:cubicBezTo>
                  <a:pt x="1264" y="1745"/>
                  <a:pt x="1248" y="1722"/>
                  <a:pt x="1228" y="1695"/>
                </a:cubicBezTo>
                <a:cubicBezTo>
                  <a:pt x="1211" y="1675"/>
                  <a:pt x="1194" y="1655"/>
                  <a:pt x="1174" y="1631"/>
                </a:cubicBezTo>
                <a:cubicBezTo>
                  <a:pt x="1157" y="1615"/>
                  <a:pt x="1141" y="1595"/>
                  <a:pt x="1124" y="1578"/>
                </a:cubicBezTo>
                <a:lnTo>
                  <a:pt x="1057" y="1511"/>
                </a:lnTo>
                <a:cubicBezTo>
                  <a:pt x="1037" y="1491"/>
                  <a:pt x="1010" y="1474"/>
                  <a:pt x="990" y="1454"/>
                </a:cubicBezTo>
                <a:lnTo>
                  <a:pt x="927" y="1404"/>
                </a:lnTo>
                <a:cubicBezTo>
                  <a:pt x="883" y="1364"/>
                  <a:pt x="836" y="1331"/>
                  <a:pt x="790" y="1290"/>
                </a:cubicBezTo>
                <a:lnTo>
                  <a:pt x="790" y="1290"/>
                </a:lnTo>
                <a:cubicBezTo>
                  <a:pt x="796" y="1297"/>
                  <a:pt x="803" y="1307"/>
                  <a:pt x="810" y="1314"/>
                </a:cubicBezTo>
                <a:cubicBezTo>
                  <a:pt x="826" y="1337"/>
                  <a:pt x="843" y="1354"/>
                  <a:pt x="857" y="1374"/>
                </a:cubicBezTo>
                <a:cubicBezTo>
                  <a:pt x="890" y="1411"/>
                  <a:pt x="920" y="1454"/>
                  <a:pt x="953" y="1491"/>
                </a:cubicBezTo>
                <a:cubicBezTo>
                  <a:pt x="974" y="1514"/>
                  <a:pt x="994" y="1541"/>
                  <a:pt x="1010" y="1565"/>
                </a:cubicBezTo>
                <a:cubicBezTo>
                  <a:pt x="1027" y="1591"/>
                  <a:pt x="1050" y="1615"/>
                  <a:pt x="1067" y="1641"/>
                </a:cubicBezTo>
                <a:cubicBezTo>
                  <a:pt x="1084" y="1665"/>
                  <a:pt x="1101" y="1695"/>
                  <a:pt x="1121" y="1722"/>
                </a:cubicBezTo>
                <a:cubicBezTo>
                  <a:pt x="1154" y="1765"/>
                  <a:pt x="1184" y="1819"/>
                  <a:pt x="1218" y="1862"/>
                </a:cubicBezTo>
                <a:cubicBezTo>
                  <a:pt x="1251" y="1909"/>
                  <a:pt x="1278" y="1956"/>
                  <a:pt x="1308" y="2003"/>
                </a:cubicBezTo>
                <a:cubicBezTo>
                  <a:pt x="1338" y="2046"/>
                  <a:pt x="1371" y="2093"/>
                  <a:pt x="1405" y="2140"/>
                </a:cubicBezTo>
                <a:cubicBezTo>
                  <a:pt x="1458" y="2220"/>
                  <a:pt x="1519" y="2297"/>
                  <a:pt x="1579" y="2374"/>
                </a:cubicBezTo>
                <a:cubicBezTo>
                  <a:pt x="1585" y="2380"/>
                  <a:pt x="1589" y="2387"/>
                  <a:pt x="1595" y="2394"/>
                </a:cubicBezTo>
                <a:cubicBezTo>
                  <a:pt x="1669" y="2487"/>
                  <a:pt x="1739" y="2574"/>
                  <a:pt x="1813" y="2665"/>
                </a:cubicBezTo>
                <a:cubicBezTo>
                  <a:pt x="1846" y="2708"/>
                  <a:pt x="1880" y="2745"/>
                  <a:pt x="1913" y="2788"/>
                </a:cubicBezTo>
                <a:cubicBezTo>
                  <a:pt x="1923" y="2795"/>
                  <a:pt x="1930" y="2808"/>
                  <a:pt x="1936" y="2815"/>
                </a:cubicBezTo>
                <a:cubicBezTo>
                  <a:pt x="2003" y="2905"/>
                  <a:pt x="2060" y="2999"/>
                  <a:pt x="2120" y="3093"/>
                </a:cubicBezTo>
                <a:cubicBezTo>
                  <a:pt x="2157" y="3149"/>
                  <a:pt x="2194" y="3210"/>
                  <a:pt x="2231" y="3273"/>
                </a:cubicBezTo>
                <a:cubicBezTo>
                  <a:pt x="2234" y="3276"/>
                  <a:pt x="2237" y="3281"/>
                  <a:pt x="2239" y="3285"/>
                </a:cubicBezTo>
                <a:lnTo>
                  <a:pt x="2239" y="3285"/>
                </a:lnTo>
                <a:cubicBezTo>
                  <a:pt x="2232" y="3276"/>
                  <a:pt x="2224" y="3270"/>
                  <a:pt x="2214" y="3260"/>
                </a:cubicBezTo>
                <a:cubicBezTo>
                  <a:pt x="2211" y="3263"/>
                  <a:pt x="2207" y="3266"/>
                  <a:pt x="2197" y="3266"/>
                </a:cubicBezTo>
                <a:cubicBezTo>
                  <a:pt x="2191" y="3270"/>
                  <a:pt x="2181" y="3270"/>
                  <a:pt x="2170" y="3270"/>
                </a:cubicBezTo>
                <a:cubicBezTo>
                  <a:pt x="2157" y="3290"/>
                  <a:pt x="2154" y="3290"/>
                  <a:pt x="2154" y="3290"/>
                </a:cubicBezTo>
                <a:cubicBezTo>
                  <a:pt x="2140" y="3283"/>
                  <a:pt x="2127" y="3280"/>
                  <a:pt x="2120" y="3273"/>
                </a:cubicBezTo>
                <a:cubicBezTo>
                  <a:pt x="2100" y="3260"/>
                  <a:pt x="2094" y="3240"/>
                  <a:pt x="2080" y="3226"/>
                </a:cubicBezTo>
                <a:cubicBezTo>
                  <a:pt x="2063" y="3210"/>
                  <a:pt x="2053" y="3189"/>
                  <a:pt x="2037" y="3173"/>
                </a:cubicBezTo>
                <a:cubicBezTo>
                  <a:pt x="2010" y="3139"/>
                  <a:pt x="1980" y="3106"/>
                  <a:pt x="1957" y="3072"/>
                </a:cubicBezTo>
                <a:lnTo>
                  <a:pt x="1946" y="3062"/>
                </a:lnTo>
                <a:lnTo>
                  <a:pt x="1876" y="2992"/>
                </a:lnTo>
                <a:lnTo>
                  <a:pt x="1860" y="2975"/>
                </a:lnTo>
                <a:cubicBezTo>
                  <a:pt x="1796" y="2915"/>
                  <a:pt x="1729" y="2855"/>
                  <a:pt x="1669" y="2795"/>
                </a:cubicBezTo>
                <a:cubicBezTo>
                  <a:pt x="1636" y="2765"/>
                  <a:pt x="1595" y="2731"/>
                  <a:pt x="1555" y="2698"/>
                </a:cubicBezTo>
                <a:cubicBezTo>
                  <a:pt x="1512" y="2665"/>
                  <a:pt x="1475" y="2631"/>
                  <a:pt x="1435" y="2598"/>
                </a:cubicBezTo>
                <a:lnTo>
                  <a:pt x="1308" y="2497"/>
                </a:lnTo>
                <a:cubicBezTo>
                  <a:pt x="1278" y="2477"/>
                  <a:pt x="1254" y="2457"/>
                  <a:pt x="1224" y="2431"/>
                </a:cubicBezTo>
                <a:lnTo>
                  <a:pt x="1211" y="2417"/>
                </a:lnTo>
                <a:cubicBezTo>
                  <a:pt x="1184" y="2397"/>
                  <a:pt x="1157" y="2374"/>
                  <a:pt x="1127" y="2350"/>
                </a:cubicBezTo>
                <a:lnTo>
                  <a:pt x="1074" y="2307"/>
                </a:lnTo>
                <a:cubicBezTo>
                  <a:pt x="1054" y="2290"/>
                  <a:pt x="1034" y="2267"/>
                  <a:pt x="1010" y="2250"/>
                </a:cubicBezTo>
                <a:lnTo>
                  <a:pt x="970" y="2210"/>
                </a:lnTo>
                <a:lnTo>
                  <a:pt x="887" y="2130"/>
                </a:lnTo>
                <a:cubicBezTo>
                  <a:pt x="857" y="2106"/>
                  <a:pt x="830" y="2076"/>
                  <a:pt x="806" y="2046"/>
                </a:cubicBezTo>
                <a:cubicBezTo>
                  <a:pt x="793" y="2033"/>
                  <a:pt x="783" y="2023"/>
                  <a:pt x="773" y="2009"/>
                </a:cubicBezTo>
                <a:cubicBezTo>
                  <a:pt x="693" y="1926"/>
                  <a:pt x="619" y="1839"/>
                  <a:pt x="562" y="1772"/>
                </a:cubicBezTo>
                <a:cubicBezTo>
                  <a:pt x="526" y="1725"/>
                  <a:pt x="495" y="1682"/>
                  <a:pt x="475" y="1645"/>
                </a:cubicBezTo>
                <a:cubicBezTo>
                  <a:pt x="452" y="1605"/>
                  <a:pt x="425" y="1555"/>
                  <a:pt x="405" y="1508"/>
                </a:cubicBezTo>
                <a:cubicBezTo>
                  <a:pt x="368" y="1424"/>
                  <a:pt x="338" y="1337"/>
                  <a:pt x="308" y="1247"/>
                </a:cubicBezTo>
                <a:lnTo>
                  <a:pt x="295" y="1210"/>
                </a:lnTo>
                <a:cubicBezTo>
                  <a:pt x="288" y="1177"/>
                  <a:pt x="275" y="1147"/>
                  <a:pt x="268" y="1113"/>
                </a:cubicBezTo>
                <a:lnTo>
                  <a:pt x="258" y="1076"/>
                </a:lnTo>
                <a:lnTo>
                  <a:pt x="245" y="1040"/>
                </a:lnTo>
                <a:cubicBezTo>
                  <a:pt x="241" y="1030"/>
                  <a:pt x="241" y="1023"/>
                  <a:pt x="238" y="1013"/>
                </a:cubicBezTo>
                <a:lnTo>
                  <a:pt x="225" y="963"/>
                </a:lnTo>
                <a:cubicBezTo>
                  <a:pt x="221" y="939"/>
                  <a:pt x="211" y="909"/>
                  <a:pt x="208" y="886"/>
                </a:cubicBezTo>
                <a:cubicBezTo>
                  <a:pt x="205" y="859"/>
                  <a:pt x="195" y="829"/>
                  <a:pt x="191" y="806"/>
                </a:cubicBezTo>
                <a:lnTo>
                  <a:pt x="188" y="762"/>
                </a:lnTo>
                <a:cubicBezTo>
                  <a:pt x="178" y="722"/>
                  <a:pt x="174" y="675"/>
                  <a:pt x="171" y="635"/>
                </a:cubicBezTo>
                <a:lnTo>
                  <a:pt x="168" y="585"/>
                </a:lnTo>
                <a:lnTo>
                  <a:pt x="161" y="535"/>
                </a:lnTo>
                <a:lnTo>
                  <a:pt x="151" y="428"/>
                </a:lnTo>
                <a:cubicBezTo>
                  <a:pt x="141" y="361"/>
                  <a:pt x="134" y="301"/>
                  <a:pt x="124" y="234"/>
                </a:cubicBezTo>
                <a:lnTo>
                  <a:pt x="124" y="221"/>
                </a:lnTo>
                <a:close/>
                <a:moveTo>
                  <a:pt x="2796" y="1678"/>
                </a:moveTo>
                <a:cubicBezTo>
                  <a:pt x="2796" y="1682"/>
                  <a:pt x="2799" y="1688"/>
                  <a:pt x="2799" y="1688"/>
                </a:cubicBezTo>
                <a:lnTo>
                  <a:pt x="2802" y="1695"/>
                </a:lnTo>
                <a:lnTo>
                  <a:pt x="2809" y="1698"/>
                </a:lnTo>
                <a:lnTo>
                  <a:pt x="2819" y="1725"/>
                </a:lnTo>
                <a:cubicBezTo>
                  <a:pt x="2863" y="1805"/>
                  <a:pt x="2899" y="1879"/>
                  <a:pt x="2933" y="1949"/>
                </a:cubicBezTo>
                <a:cubicBezTo>
                  <a:pt x="2966" y="2023"/>
                  <a:pt x="3000" y="2089"/>
                  <a:pt x="3030" y="2156"/>
                </a:cubicBezTo>
                <a:lnTo>
                  <a:pt x="3130" y="2367"/>
                </a:lnTo>
                <a:cubicBezTo>
                  <a:pt x="3167" y="2451"/>
                  <a:pt x="3210" y="2534"/>
                  <a:pt x="3247" y="2618"/>
                </a:cubicBezTo>
                <a:cubicBezTo>
                  <a:pt x="3250" y="2631"/>
                  <a:pt x="3254" y="2641"/>
                  <a:pt x="3260" y="2651"/>
                </a:cubicBezTo>
                <a:cubicBezTo>
                  <a:pt x="3264" y="2665"/>
                  <a:pt x="3267" y="2675"/>
                  <a:pt x="3270" y="2685"/>
                </a:cubicBezTo>
                <a:lnTo>
                  <a:pt x="3284" y="2715"/>
                </a:lnTo>
                <a:cubicBezTo>
                  <a:pt x="3294" y="2735"/>
                  <a:pt x="3301" y="2762"/>
                  <a:pt x="3311" y="2782"/>
                </a:cubicBezTo>
                <a:lnTo>
                  <a:pt x="3321" y="2812"/>
                </a:lnTo>
                <a:lnTo>
                  <a:pt x="3371" y="2962"/>
                </a:lnTo>
                <a:lnTo>
                  <a:pt x="3384" y="2996"/>
                </a:lnTo>
                <a:cubicBezTo>
                  <a:pt x="3387" y="3002"/>
                  <a:pt x="3387" y="3016"/>
                  <a:pt x="3394" y="3026"/>
                </a:cubicBezTo>
                <a:cubicBezTo>
                  <a:pt x="3404" y="3066"/>
                  <a:pt x="3418" y="3109"/>
                  <a:pt x="3428" y="3149"/>
                </a:cubicBezTo>
                <a:cubicBezTo>
                  <a:pt x="3468" y="3313"/>
                  <a:pt x="3511" y="3480"/>
                  <a:pt x="3548" y="3648"/>
                </a:cubicBezTo>
                <a:lnTo>
                  <a:pt x="3551" y="3664"/>
                </a:lnTo>
                <a:cubicBezTo>
                  <a:pt x="3585" y="3815"/>
                  <a:pt x="3622" y="3972"/>
                  <a:pt x="3648" y="4129"/>
                </a:cubicBezTo>
                <a:cubicBezTo>
                  <a:pt x="3662" y="4213"/>
                  <a:pt x="3668" y="4296"/>
                  <a:pt x="3672" y="4383"/>
                </a:cubicBezTo>
                <a:cubicBezTo>
                  <a:pt x="3678" y="4430"/>
                  <a:pt x="3678" y="4473"/>
                  <a:pt x="3682" y="4517"/>
                </a:cubicBezTo>
                <a:cubicBezTo>
                  <a:pt x="3682" y="4550"/>
                  <a:pt x="3685" y="4587"/>
                  <a:pt x="3685" y="4620"/>
                </a:cubicBezTo>
                <a:lnTo>
                  <a:pt x="3685" y="4624"/>
                </a:lnTo>
                <a:cubicBezTo>
                  <a:pt x="3688" y="4684"/>
                  <a:pt x="3695" y="4748"/>
                  <a:pt x="3698" y="4804"/>
                </a:cubicBezTo>
                <a:lnTo>
                  <a:pt x="3702" y="4871"/>
                </a:lnTo>
                <a:cubicBezTo>
                  <a:pt x="3705" y="4918"/>
                  <a:pt x="3712" y="4965"/>
                  <a:pt x="3715" y="5005"/>
                </a:cubicBezTo>
                <a:cubicBezTo>
                  <a:pt x="3718" y="5048"/>
                  <a:pt x="3722" y="5089"/>
                  <a:pt x="3729" y="5125"/>
                </a:cubicBezTo>
                <a:cubicBezTo>
                  <a:pt x="3732" y="5165"/>
                  <a:pt x="3735" y="5202"/>
                  <a:pt x="3745" y="5239"/>
                </a:cubicBezTo>
                <a:lnTo>
                  <a:pt x="3708" y="5125"/>
                </a:lnTo>
                <a:lnTo>
                  <a:pt x="3708" y="5135"/>
                </a:lnTo>
                <a:cubicBezTo>
                  <a:pt x="3652" y="4941"/>
                  <a:pt x="3588" y="4751"/>
                  <a:pt x="3535" y="4557"/>
                </a:cubicBezTo>
                <a:lnTo>
                  <a:pt x="3535" y="4564"/>
                </a:lnTo>
                <a:cubicBezTo>
                  <a:pt x="3508" y="4457"/>
                  <a:pt x="3474" y="4350"/>
                  <a:pt x="3438" y="4246"/>
                </a:cubicBezTo>
                <a:cubicBezTo>
                  <a:pt x="3354" y="3972"/>
                  <a:pt x="3260" y="3704"/>
                  <a:pt x="3177" y="3437"/>
                </a:cubicBezTo>
                <a:lnTo>
                  <a:pt x="3177" y="3437"/>
                </a:lnTo>
                <a:cubicBezTo>
                  <a:pt x="3197" y="3611"/>
                  <a:pt x="3214" y="3778"/>
                  <a:pt x="3237" y="3948"/>
                </a:cubicBezTo>
                <a:lnTo>
                  <a:pt x="3250" y="4035"/>
                </a:lnTo>
                <a:cubicBezTo>
                  <a:pt x="3270" y="4172"/>
                  <a:pt x="3297" y="4316"/>
                  <a:pt x="3327" y="4453"/>
                </a:cubicBezTo>
                <a:cubicBezTo>
                  <a:pt x="3361" y="4600"/>
                  <a:pt x="3401" y="4748"/>
                  <a:pt x="3451" y="4888"/>
                </a:cubicBezTo>
                <a:cubicBezTo>
                  <a:pt x="3541" y="5155"/>
                  <a:pt x="3625" y="5426"/>
                  <a:pt x="3729" y="5690"/>
                </a:cubicBezTo>
                <a:cubicBezTo>
                  <a:pt x="3752" y="5757"/>
                  <a:pt x="3782" y="5821"/>
                  <a:pt x="3809" y="5884"/>
                </a:cubicBezTo>
                <a:lnTo>
                  <a:pt x="3869" y="6035"/>
                </a:lnTo>
                <a:cubicBezTo>
                  <a:pt x="3876" y="6051"/>
                  <a:pt x="3876" y="6061"/>
                  <a:pt x="3879" y="6078"/>
                </a:cubicBezTo>
                <a:cubicBezTo>
                  <a:pt x="3842" y="6035"/>
                  <a:pt x="3809" y="5988"/>
                  <a:pt x="3772" y="5941"/>
                </a:cubicBezTo>
                <a:cubicBezTo>
                  <a:pt x="3749" y="5908"/>
                  <a:pt x="3718" y="5874"/>
                  <a:pt x="3688" y="5841"/>
                </a:cubicBezTo>
                <a:cubicBezTo>
                  <a:pt x="3655" y="5801"/>
                  <a:pt x="3625" y="5757"/>
                  <a:pt x="3588" y="5720"/>
                </a:cubicBezTo>
                <a:cubicBezTo>
                  <a:pt x="3561" y="5687"/>
                  <a:pt x="3531" y="5654"/>
                  <a:pt x="3501" y="5617"/>
                </a:cubicBezTo>
                <a:lnTo>
                  <a:pt x="3484" y="5590"/>
                </a:lnTo>
                <a:cubicBezTo>
                  <a:pt x="3451" y="5547"/>
                  <a:pt x="3414" y="5500"/>
                  <a:pt x="3384" y="5453"/>
                </a:cubicBezTo>
                <a:cubicBezTo>
                  <a:pt x="3344" y="5396"/>
                  <a:pt x="3304" y="5336"/>
                  <a:pt x="3267" y="5279"/>
                </a:cubicBezTo>
                <a:cubicBezTo>
                  <a:pt x="3244" y="5232"/>
                  <a:pt x="3214" y="5185"/>
                  <a:pt x="3187" y="5139"/>
                </a:cubicBezTo>
                <a:cubicBezTo>
                  <a:pt x="3163" y="5095"/>
                  <a:pt x="3143" y="5048"/>
                  <a:pt x="3120" y="5002"/>
                </a:cubicBezTo>
                <a:lnTo>
                  <a:pt x="3110" y="4972"/>
                </a:lnTo>
                <a:lnTo>
                  <a:pt x="3070" y="4871"/>
                </a:lnTo>
                <a:cubicBezTo>
                  <a:pt x="3053" y="4828"/>
                  <a:pt x="3036" y="4774"/>
                  <a:pt x="3026" y="4734"/>
                </a:cubicBezTo>
                <a:cubicBezTo>
                  <a:pt x="2996" y="4630"/>
                  <a:pt x="2970" y="4523"/>
                  <a:pt x="2953" y="4447"/>
                </a:cubicBezTo>
                <a:cubicBezTo>
                  <a:pt x="2933" y="4350"/>
                  <a:pt x="2916" y="4249"/>
                  <a:pt x="2899" y="4162"/>
                </a:cubicBezTo>
                <a:cubicBezTo>
                  <a:pt x="2886" y="4055"/>
                  <a:pt x="2876" y="3955"/>
                  <a:pt x="2859" y="3851"/>
                </a:cubicBezTo>
                <a:lnTo>
                  <a:pt x="2859" y="3838"/>
                </a:lnTo>
                <a:cubicBezTo>
                  <a:pt x="2846" y="3748"/>
                  <a:pt x="2832" y="3654"/>
                  <a:pt x="2826" y="3561"/>
                </a:cubicBezTo>
                <a:lnTo>
                  <a:pt x="2799" y="3233"/>
                </a:lnTo>
                <a:cubicBezTo>
                  <a:pt x="2796" y="3179"/>
                  <a:pt x="2792" y="3119"/>
                  <a:pt x="2786" y="3066"/>
                </a:cubicBezTo>
                <a:cubicBezTo>
                  <a:pt x="2782" y="3029"/>
                  <a:pt x="2782" y="2996"/>
                  <a:pt x="2779" y="2959"/>
                </a:cubicBezTo>
                <a:lnTo>
                  <a:pt x="2779" y="2949"/>
                </a:lnTo>
                <a:cubicBezTo>
                  <a:pt x="2776" y="2902"/>
                  <a:pt x="2769" y="2858"/>
                  <a:pt x="2769" y="2812"/>
                </a:cubicBezTo>
                <a:cubicBezTo>
                  <a:pt x="2766" y="2768"/>
                  <a:pt x="2766" y="2728"/>
                  <a:pt x="2762" y="2685"/>
                </a:cubicBezTo>
                <a:cubicBezTo>
                  <a:pt x="2762" y="2644"/>
                  <a:pt x="2759" y="2608"/>
                  <a:pt x="2759" y="2568"/>
                </a:cubicBezTo>
                <a:cubicBezTo>
                  <a:pt x="2759" y="2491"/>
                  <a:pt x="2762" y="2424"/>
                  <a:pt x="2766" y="2360"/>
                </a:cubicBezTo>
                <a:cubicBezTo>
                  <a:pt x="2769" y="2317"/>
                  <a:pt x="2769" y="2277"/>
                  <a:pt x="2776" y="2230"/>
                </a:cubicBezTo>
                <a:cubicBezTo>
                  <a:pt x="2779" y="2190"/>
                  <a:pt x="2779" y="2146"/>
                  <a:pt x="2782" y="2100"/>
                </a:cubicBezTo>
                <a:cubicBezTo>
                  <a:pt x="2786" y="2023"/>
                  <a:pt x="2792" y="1939"/>
                  <a:pt x="2792" y="1859"/>
                </a:cubicBezTo>
                <a:lnTo>
                  <a:pt x="2792" y="1839"/>
                </a:lnTo>
                <a:cubicBezTo>
                  <a:pt x="2792" y="1782"/>
                  <a:pt x="2796" y="1728"/>
                  <a:pt x="2796" y="1678"/>
                </a:cubicBezTo>
                <a:close/>
                <a:moveTo>
                  <a:pt x="6858" y="3597"/>
                </a:moveTo>
                <a:cubicBezTo>
                  <a:pt x="6858" y="3601"/>
                  <a:pt x="6855" y="3601"/>
                  <a:pt x="6855" y="3607"/>
                </a:cubicBezTo>
                <a:cubicBezTo>
                  <a:pt x="6845" y="3614"/>
                  <a:pt x="6838" y="3624"/>
                  <a:pt x="6828" y="3634"/>
                </a:cubicBezTo>
                <a:cubicBezTo>
                  <a:pt x="6784" y="3691"/>
                  <a:pt x="6741" y="3741"/>
                  <a:pt x="6708" y="3785"/>
                </a:cubicBezTo>
                <a:cubicBezTo>
                  <a:pt x="6661" y="3848"/>
                  <a:pt x="6611" y="3912"/>
                  <a:pt x="6570" y="3968"/>
                </a:cubicBezTo>
                <a:cubicBezTo>
                  <a:pt x="6544" y="4002"/>
                  <a:pt x="6520" y="4042"/>
                  <a:pt x="6494" y="4075"/>
                </a:cubicBezTo>
                <a:cubicBezTo>
                  <a:pt x="6453" y="4132"/>
                  <a:pt x="6417" y="4182"/>
                  <a:pt x="6377" y="4226"/>
                </a:cubicBezTo>
                <a:cubicBezTo>
                  <a:pt x="6343" y="4269"/>
                  <a:pt x="6310" y="4313"/>
                  <a:pt x="6276" y="4350"/>
                </a:cubicBezTo>
                <a:lnTo>
                  <a:pt x="6206" y="4443"/>
                </a:lnTo>
                <a:cubicBezTo>
                  <a:pt x="6153" y="4510"/>
                  <a:pt x="6099" y="4580"/>
                  <a:pt x="6042" y="4647"/>
                </a:cubicBezTo>
                <a:lnTo>
                  <a:pt x="5982" y="4731"/>
                </a:lnTo>
                <a:cubicBezTo>
                  <a:pt x="5925" y="4798"/>
                  <a:pt x="5875" y="4865"/>
                  <a:pt x="5822" y="4931"/>
                </a:cubicBezTo>
                <a:lnTo>
                  <a:pt x="5808" y="4948"/>
                </a:lnTo>
                <a:lnTo>
                  <a:pt x="5708" y="5072"/>
                </a:lnTo>
                <a:lnTo>
                  <a:pt x="5668" y="5122"/>
                </a:lnTo>
                <a:cubicBezTo>
                  <a:pt x="5641" y="5152"/>
                  <a:pt x="5618" y="5182"/>
                  <a:pt x="5591" y="5216"/>
                </a:cubicBezTo>
                <a:cubicBezTo>
                  <a:pt x="5551" y="5269"/>
                  <a:pt x="5507" y="5319"/>
                  <a:pt x="5467" y="5369"/>
                </a:cubicBezTo>
                <a:cubicBezTo>
                  <a:pt x="5427" y="5420"/>
                  <a:pt x="5387" y="5470"/>
                  <a:pt x="5353" y="5520"/>
                </a:cubicBezTo>
                <a:cubicBezTo>
                  <a:pt x="5320" y="5567"/>
                  <a:pt x="5287" y="5617"/>
                  <a:pt x="5253" y="5664"/>
                </a:cubicBezTo>
                <a:lnTo>
                  <a:pt x="5243" y="5674"/>
                </a:lnTo>
                <a:cubicBezTo>
                  <a:pt x="5206" y="5730"/>
                  <a:pt x="5176" y="5771"/>
                  <a:pt x="5153" y="5814"/>
                </a:cubicBezTo>
                <a:lnTo>
                  <a:pt x="5053" y="5975"/>
                </a:lnTo>
                <a:cubicBezTo>
                  <a:pt x="5049" y="5985"/>
                  <a:pt x="5046" y="5991"/>
                  <a:pt x="5036" y="6001"/>
                </a:cubicBezTo>
                <a:cubicBezTo>
                  <a:pt x="5026" y="6015"/>
                  <a:pt x="5019" y="6025"/>
                  <a:pt x="5009" y="6041"/>
                </a:cubicBezTo>
                <a:cubicBezTo>
                  <a:pt x="4999" y="6068"/>
                  <a:pt x="4982" y="6088"/>
                  <a:pt x="4969" y="6115"/>
                </a:cubicBezTo>
                <a:cubicBezTo>
                  <a:pt x="4966" y="6118"/>
                  <a:pt x="4962" y="6125"/>
                  <a:pt x="4962" y="6132"/>
                </a:cubicBezTo>
                <a:cubicBezTo>
                  <a:pt x="4925" y="6185"/>
                  <a:pt x="4889" y="6242"/>
                  <a:pt x="4855" y="6299"/>
                </a:cubicBezTo>
                <a:cubicBezTo>
                  <a:pt x="4842" y="6319"/>
                  <a:pt x="4829" y="6342"/>
                  <a:pt x="4815" y="6366"/>
                </a:cubicBezTo>
                <a:lnTo>
                  <a:pt x="4805" y="6382"/>
                </a:lnTo>
                <a:cubicBezTo>
                  <a:pt x="4795" y="6399"/>
                  <a:pt x="4785" y="6416"/>
                  <a:pt x="4772" y="6436"/>
                </a:cubicBezTo>
                <a:lnTo>
                  <a:pt x="4772" y="6439"/>
                </a:lnTo>
                <a:cubicBezTo>
                  <a:pt x="4772" y="6443"/>
                  <a:pt x="4768" y="6449"/>
                  <a:pt x="4768" y="6453"/>
                </a:cubicBezTo>
                <a:lnTo>
                  <a:pt x="4762" y="6466"/>
                </a:lnTo>
                <a:lnTo>
                  <a:pt x="4752" y="6476"/>
                </a:lnTo>
                <a:lnTo>
                  <a:pt x="4788" y="6302"/>
                </a:lnTo>
                <a:cubicBezTo>
                  <a:pt x="4795" y="6282"/>
                  <a:pt x="4802" y="6255"/>
                  <a:pt x="4805" y="6235"/>
                </a:cubicBezTo>
                <a:cubicBezTo>
                  <a:pt x="4815" y="6215"/>
                  <a:pt x="4822" y="6189"/>
                  <a:pt x="4829" y="6168"/>
                </a:cubicBezTo>
                <a:cubicBezTo>
                  <a:pt x="4835" y="6148"/>
                  <a:pt x="4845" y="6125"/>
                  <a:pt x="4852" y="6108"/>
                </a:cubicBezTo>
                <a:cubicBezTo>
                  <a:pt x="4889" y="6018"/>
                  <a:pt x="4936" y="5924"/>
                  <a:pt x="4982" y="5834"/>
                </a:cubicBezTo>
                <a:cubicBezTo>
                  <a:pt x="4999" y="5804"/>
                  <a:pt x="5016" y="5781"/>
                  <a:pt x="5032" y="5751"/>
                </a:cubicBezTo>
                <a:lnTo>
                  <a:pt x="5096" y="5650"/>
                </a:lnTo>
                <a:cubicBezTo>
                  <a:pt x="5133" y="5590"/>
                  <a:pt x="5173" y="5533"/>
                  <a:pt x="5213" y="5480"/>
                </a:cubicBezTo>
                <a:lnTo>
                  <a:pt x="5213" y="5480"/>
                </a:lnTo>
                <a:lnTo>
                  <a:pt x="5206" y="5483"/>
                </a:lnTo>
                <a:cubicBezTo>
                  <a:pt x="5240" y="5440"/>
                  <a:pt x="5270" y="5396"/>
                  <a:pt x="5300" y="5353"/>
                </a:cubicBezTo>
                <a:cubicBezTo>
                  <a:pt x="5333" y="5303"/>
                  <a:pt x="5367" y="5256"/>
                  <a:pt x="5400" y="5206"/>
                </a:cubicBezTo>
                <a:cubicBezTo>
                  <a:pt x="5457" y="5115"/>
                  <a:pt x="5514" y="5022"/>
                  <a:pt x="5567" y="4928"/>
                </a:cubicBezTo>
                <a:lnTo>
                  <a:pt x="5567" y="4928"/>
                </a:lnTo>
                <a:cubicBezTo>
                  <a:pt x="5504" y="4998"/>
                  <a:pt x="5437" y="5068"/>
                  <a:pt x="5373" y="5135"/>
                </a:cubicBezTo>
                <a:lnTo>
                  <a:pt x="5380" y="5132"/>
                </a:lnTo>
                <a:lnTo>
                  <a:pt x="5380" y="5132"/>
                </a:lnTo>
                <a:cubicBezTo>
                  <a:pt x="5350" y="5162"/>
                  <a:pt x="5320" y="5196"/>
                  <a:pt x="5287" y="5222"/>
                </a:cubicBezTo>
                <a:lnTo>
                  <a:pt x="5196" y="5316"/>
                </a:lnTo>
                <a:cubicBezTo>
                  <a:pt x="5180" y="5336"/>
                  <a:pt x="5156" y="5353"/>
                  <a:pt x="5139" y="5373"/>
                </a:cubicBezTo>
                <a:cubicBezTo>
                  <a:pt x="5096" y="5423"/>
                  <a:pt x="5053" y="5480"/>
                  <a:pt x="5012" y="5533"/>
                </a:cubicBezTo>
                <a:cubicBezTo>
                  <a:pt x="4972" y="5587"/>
                  <a:pt x="4936" y="5640"/>
                  <a:pt x="4902" y="5697"/>
                </a:cubicBezTo>
                <a:cubicBezTo>
                  <a:pt x="4865" y="5751"/>
                  <a:pt x="4835" y="5807"/>
                  <a:pt x="4802" y="5868"/>
                </a:cubicBezTo>
                <a:cubicBezTo>
                  <a:pt x="4785" y="5898"/>
                  <a:pt x="4768" y="5931"/>
                  <a:pt x="4755" y="5958"/>
                </a:cubicBezTo>
                <a:cubicBezTo>
                  <a:pt x="4745" y="5985"/>
                  <a:pt x="4732" y="6015"/>
                  <a:pt x="4718" y="6038"/>
                </a:cubicBezTo>
                <a:cubicBezTo>
                  <a:pt x="4705" y="6071"/>
                  <a:pt x="4688" y="6102"/>
                  <a:pt x="4678" y="6135"/>
                </a:cubicBezTo>
                <a:cubicBezTo>
                  <a:pt x="4671" y="6152"/>
                  <a:pt x="4665" y="6165"/>
                  <a:pt x="4661" y="6182"/>
                </a:cubicBezTo>
                <a:cubicBezTo>
                  <a:pt x="4655" y="6202"/>
                  <a:pt x="4648" y="6219"/>
                  <a:pt x="4645" y="6239"/>
                </a:cubicBezTo>
                <a:cubicBezTo>
                  <a:pt x="4643" y="6243"/>
                  <a:pt x="4641" y="6247"/>
                  <a:pt x="4639" y="6251"/>
                </a:cubicBezTo>
                <a:lnTo>
                  <a:pt x="4639" y="6251"/>
                </a:lnTo>
                <a:cubicBezTo>
                  <a:pt x="4658" y="6155"/>
                  <a:pt x="4680" y="6059"/>
                  <a:pt x="4701" y="5954"/>
                </a:cubicBezTo>
                <a:lnTo>
                  <a:pt x="4705" y="5938"/>
                </a:lnTo>
                <a:cubicBezTo>
                  <a:pt x="4718" y="5878"/>
                  <a:pt x="4732" y="5817"/>
                  <a:pt x="4748" y="5754"/>
                </a:cubicBezTo>
                <a:cubicBezTo>
                  <a:pt x="4752" y="5730"/>
                  <a:pt x="4762" y="5704"/>
                  <a:pt x="4765" y="5684"/>
                </a:cubicBezTo>
                <a:cubicBezTo>
                  <a:pt x="4768" y="5657"/>
                  <a:pt x="4778" y="5634"/>
                  <a:pt x="4782" y="5613"/>
                </a:cubicBezTo>
                <a:lnTo>
                  <a:pt x="4785" y="5590"/>
                </a:lnTo>
                <a:cubicBezTo>
                  <a:pt x="4798" y="5550"/>
                  <a:pt x="4805" y="5506"/>
                  <a:pt x="4818" y="5470"/>
                </a:cubicBezTo>
                <a:cubicBezTo>
                  <a:pt x="4829" y="5446"/>
                  <a:pt x="4835" y="5416"/>
                  <a:pt x="4845" y="5389"/>
                </a:cubicBezTo>
                <a:lnTo>
                  <a:pt x="4855" y="5353"/>
                </a:lnTo>
                <a:lnTo>
                  <a:pt x="4882" y="5276"/>
                </a:lnTo>
                <a:cubicBezTo>
                  <a:pt x="4882" y="5272"/>
                  <a:pt x="4885" y="5269"/>
                  <a:pt x="4885" y="5266"/>
                </a:cubicBezTo>
                <a:cubicBezTo>
                  <a:pt x="4889" y="5256"/>
                  <a:pt x="4895" y="5242"/>
                  <a:pt x="4899" y="5236"/>
                </a:cubicBezTo>
                <a:cubicBezTo>
                  <a:pt x="4905" y="5209"/>
                  <a:pt x="4915" y="5185"/>
                  <a:pt x="4929" y="5165"/>
                </a:cubicBezTo>
                <a:cubicBezTo>
                  <a:pt x="4932" y="5155"/>
                  <a:pt x="4936" y="5145"/>
                  <a:pt x="4939" y="5135"/>
                </a:cubicBezTo>
                <a:lnTo>
                  <a:pt x="4946" y="5122"/>
                </a:lnTo>
                <a:lnTo>
                  <a:pt x="4962" y="5085"/>
                </a:lnTo>
                <a:cubicBezTo>
                  <a:pt x="4962" y="5082"/>
                  <a:pt x="4966" y="5082"/>
                  <a:pt x="4966" y="5079"/>
                </a:cubicBezTo>
                <a:cubicBezTo>
                  <a:pt x="4966" y="5072"/>
                  <a:pt x="4969" y="5072"/>
                  <a:pt x="4969" y="5068"/>
                </a:cubicBezTo>
                <a:cubicBezTo>
                  <a:pt x="4972" y="5055"/>
                  <a:pt x="4979" y="5048"/>
                  <a:pt x="4986" y="5035"/>
                </a:cubicBezTo>
                <a:cubicBezTo>
                  <a:pt x="4996" y="5018"/>
                  <a:pt x="5002" y="5002"/>
                  <a:pt x="5012" y="4988"/>
                </a:cubicBezTo>
                <a:lnTo>
                  <a:pt x="5036" y="4938"/>
                </a:lnTo>
                <a:lnTo>
                  <a:pt x="5063" y="4895"/>
                </a:lnTo>
                <a:cubicBezTo>
                  <a:pt x="5066" y="4888"/>
                  <a:pt x="5066" y="4885"/>
                  <a:pt x="5069" y="4878"/>
                </a:cubicBezTo>
                <a:cubicBezTo>
                  <a:pt x="5073" y="4865"/>
                  <a:pt x="5083" y="4854"/>
                  <a:pt x="5086" y="4844"/>
                </a:cubicBezTo>
                <a:cubicBezTo>
                  <a:pt x="5093" y="4831"/>
                  <a:pt x="5099" y="4821"/>
                  <a:pt x="5106" y="4811"/>
                </a:cubicBezTo>
                <a:cubicBezTo>
                  <a:pt x="5123" y="4788"/>
                  <a:pt x="5136" y="4764"/>
                  <a:pt x="5153" y="4744"/>
                </a:cubicBezTo>
                <a:lnTo>
                  <a:pt x="5153" y="4744"/>
                </a:lnTo>
                <a:lnTo>
                  <a:pt x="5149" y="4748"/>
                </a:lnTo>
                <a:cubicBezTo>
                  <a:pt x="5153" y="4744"/>
                  <a:pt x="5156" y="4734"/>
                  <a:pt x="5163" y="4731"/>
                </a:cubicBezTo>
                <a:cubicBezTo>
                  <a:pt x="5180" y="4704"/>
                  <a:pt x="5200" y="4681"/>
                  <a:pt x="5216" y="4654"/>
                </a:cubicBezTo>
                <a:lnTo>
                  <a:pt x="5220" y="4651"/>
                </a:lnTo>
                <a:cubicBezTo>
                  <a:pt x="5230" y="4637"/>
                  <a:pt x="5240" y="4624"/>
                  <a:pt x="5250" y="4614"/>
                </a:cubicBezTo>
                <a:lnTo>
                  <a:pt x="5263" y="4597"/>
                </a:lnTo>
                <a:cubicBezTo>
                  <a:pt x="5267" y="4590"/>
                  <a:pt x="5270" y="4584"/>
                  <a:pt x="5273" y="4580"/>
                </a:cubicBezTo>
                <a:cubicBezTo>
                  <a:pt x="5283" y="4567"/>
                  <a:pt x="5290" y="4557"/>
                  <a:pt x="5300" y="4550"/>
                </a:cubicBezTo>
                <a:lnTo>
                  <a:pt x="5323" y="4520"/>
                </a:lnTo>
                <a:cubicBezTo>
                  <a:pt x="5347" y="4500"/>
                  <a:pt x="5363" y="4477"/>
                  <a:pt x="5384" y="4453"/>
                </a:cubicBezTo>
                <a:cubicBezTo>
                  <a:pt x="5400" y="4437"/>
                  <a:pt x="5417" y="4420"/>
                  <a:pt x="5430" y="4403"/>
                </a:cubicBezTo>
                <a:lnTo>
                  <a:pt x="5447" y="4386"/>
                </a:lnTo>
                <a:lnTo>
                  <a:pt x="5497" y="4336"/>
                </a:lnTo>
                <a:lnTo>
                  <a:pt x="5514" y="4320"/>
                </a:lnTo>
                <a:cubicBezTo>
                  <a:pt x="5524" y="4310"/>
                  <a:pt x="5537" y="4296"/>
                  <a:pt x="5554" y="4283"/>
                </a:cubicBezTo>
                <a:cubicBezTo>
                  <a:pt x="5574" y="4266"/>
                  <a:pt x="5601" y="4246"/>
                  <a:pt x="5621" y="4229"/>
                </a:cubicBezTo>
                <a:lnTo>
                  <a:pt x="5658" y="4203"/>
                </a:lnTo>
                <a:lnTo>
                  <a:pt x="5698" y="4179"/>
                </a:lnTo>
                <a:cubicBezTo>
                  <a:pt x="5704" y="4176"/>
                  <a:pt x="5715" y="4166"/>
                  <a:pt x="5721" y="4162"/>
                </a:cubicBezTo>
                <a:lnTo>
                  <a:pt x="5731" y="4159"/>
                </a:lnTo>
                <a:lnTo>
                  <a:pt x="5735" y="4152"/>
                </a:lnTo>
                <a:lnTo>
                  <a:pt x="5738" y="4149"/>
                </a:lnTo>
                <a:lnTo>
                  <a:pt x="5751" y="4142"/>
                </a:lnTo>
                <a:lnTo>
                  <a:pt x="5765" y="4132"/>
                </a:lnTo>
                <a:cubicBezTo>
                  <a:pt x="5808" y="4109"/>
                  <a:pt x="5865" y="4075"/>
                  <a:pt x="5922" y="4045"/>
                </a:cubicBezTo>
                <a:lnTo>
                  <a:pt x="6099" y="3958"/>
                </a:lnTo>
                <a:cubicBezTo>
                  <a:pt x="6206" y="3902"/>
                  <a:pt x="6316" y="3851"/>
                  <a:pt x="6423" y="3798"/>
                </a:cubicBezTo>
                <a:cubicBezTo>
                  <a:pt x="6453" y="3785"/>
                  <a:pt x="6484" y="3768"/>
                  <a:pt x="6507" y="3758"/>
                </a:cubicBezTo>
                <a:cubicBezTo>
                  <a:pt x="6584" y="3718"/>
                  <a:pt x="6661" y="3681"/>
                  <a:pt x="6741" y="3644"/>
                </a:cubicBezTo>
                <a:cubicBezTo>
                  <a:pt x="6768" y="3634"/>
                  <a:pt x="6788" y="3627"/>
                  <a:pt x="6804" y="3617"/>
                </a:cubicBezTo>
                <a:cubicBezTo>
                  <a:pt x="6825" y="3611"/>
                  <a:pt x="6841" y="3607"/>
                  <a:pt x="6858" y="3597"/>
                </a:cubicBezTo>
                <a:close/>
                <a:moveTo>
                  <a:pt x="947" y="6560"/>
                </a:moveTo>
                <a:lnTo>
                  <a:pt x="952" y="6562"/>
                </a:lnTo>
                <a:lnTo>
                  <a:pt x="952" y="6562"/>
                </a:lnTo>
                <a:lnTo>
                  <a:pt x="953" y="6563"/>
                </a:lnTo>
                <a:lnTo>
                  <a:pt x="947" y="6560"/>
                </a:lnTo>
                <a:close/>
                <a:moveTo>
                  <a:pt x="3421" y="6580"/>
                </a:moveTo>
                <a:lnTo>
                  <a:pt x="3427" y="6584"/>
                </a:lnTo>
                <a:lnTo>
                  <a:pt x="3427" y="6584"/>
                </a:lnTo>
                <a:cubicBezTo>
                  <a:pt x="3426" y="6580"/>
                  <a:pt x="3421" y="6580"/>
                  <a:pt x="3421" y="6580"/>
                </a:cubicBezTo>
                <a:close/>
                <a:moveTo>
                  <a:pt x="3398" y="7130"/>
                </a:moveTo>
                <a:cubicBezTo>
                  <a:pt x="3399" y="7131"/>
                  <a:pt x="3401" y="7131"/>
                  <a:pt x="3401" y="7131"/>
                </a:cubicBezTo>
                <a:cubicBezTo>
                  <a:pt x="3400" y="7131"/>
                  <a:pt x="3399" y="7130"/>
                  <a:pt x="3398" y="7130"/>
                </a:cubicBezTo>
                <a:close/>
                <a:moveTo>
                  <a:pt x="4013" y="7365"/>
                </a:moveTo>
                <a:cubicBezTo>
                  <a:pt x="4013" y="7366"/>
                  <a:pt x="4014" y="7366"/>
                  <a:pt x="4015" y="7367"/>
                </a:cubicBezTo>
                <a:lnTo>
                  <a:pt x="4015" y="7367"/>
                </a:lnTo>
                <a:cubicBezTo>
                  <a:pt x="4014" y="7366"/>
                  <a:pt x="4014" y="7365"/>
                  <a:pt x="4013" y="7365"/>
                </a:cubicBezTo>
                <a:close/>
                <a:moveTo>
                  <a:pt x="2010" y="6279"/>
                </a:moveTo>
                <a:cubicBezTo>
                  <a:pt x="2050" y="6279"/>
                  <a:pt x="2094" y="6279"/>
                  <a:pt x="2134" y="6285"/>
                </a:cubicBezTo>
                <a:cubicBezTo>
                  <a:pt x="2181" y="6289"/>
                  <a:pt x="2231" y="6289"/>
                  <a:pt x="2277" y="6292"/>
                </a:cubicBezTo>
                <a:cubicBezTo>
                  <a:pt x="2311" y="6296"/>
                  <a:pt x="2348" y="6302"/>
                  <a:pt x="2381" y="6306"/>
                </a:cubicBezTo>
                <a:lnTo>
                  <a:pt x="2384" y="6306"/>
                </a:lnTo>
                <a:cubicBezTo>
                  <a:pt x="2428" y="6309"/>
                  <a:pt x="2468" y="6319"/>
                  <a:pt x="2515" y="6326"/>
                </a:cubicBezTo>
                <a:cubicBezTo>
                  <a:pt x="2532" y="6329"/>
                  <a:pt x="2545" y="6329"/>
                  <a:pt x="2562" y="6336"/>
                </a:cubicBezTo>
                <a:cubicBezTo>
                  <a:pt x="2582" y="6339"/>
                  <a:pt x="2602" y="6342"/>
                  <a:pt x="2629" y="6352"/>
                </a:cubicBezTo>
                <a:lnTo>
                  <a:pt x="2642" y="6356"/>
                </a:lnTo>
                <a:cubicBezTo>
                  <a:pt x="2682" y="6369"/>
                  <a:pt x="2729" y="6379"/>
                  <a:pt x="2769" y="6396"/>
                </a:cubicBezTo>
                <a:cubicBezTo>
                  <a:pt x="2782" y="6402"/>
                  <a:pt x="2799" y="6409"/>
                  <a:pt x="2812" y="6419"/>
                </a:cubicBezTo>
                <a:lnTo>
                  <a:pt x="2863" y="6443"/>
                </a:lnTo>
                <a:lnTo>
                  <a:pt x="2886" y="6456"/>
                </a:lnTo>
                <a:lnTo>
                  <a:pt x="2933" y="6479"/>
                </a:lnTo>
                <a:cubicBezTo>
                  <a:pt x="2950" y="6489"/>
                  <a:pt x="2963" y="6496"/>
                  <a:pt x="2976" y="6506"/>
                </a:cubicBezTo>
                <a:lnTo>
                  <a:pt x="2986" y="6513"/>
                </a:lnTo>
                <a:lnTo>
                  <a:pt x="3127" y="6603"/>
                </a:lnTo>
                <a:cubicBezTo>
                  <a:pt x="3170" y="6630"/>
                  <a:pt x="3214" y="6660"/>
                  <a:pt x="3254" y="6690"/>
                </a:cubicBezTo>
                <a:cubicBezTo>
                  <a:pt x="3297" y="6720"/>
                  <a:pt x="3334" y="6744"/>
                  <a:pt x="3367" y="6770"/>
                </a:cubicBezTo>
                <a:cubicBezTo>
                  <a:pt x="3377" y="6774"/>
                  <a:pt x="3381" y="6780"/>
                  <a:pt x="3387" y="6787"/>
                </a:cubicBezTo>
                <a:cubicBezTo>
                  <a:pt x="3434" y="6820"/>
                  <a:pt x="3478" y="6854"/>
                  <a:pt x="3518" y="6887"/>
                </a:cubicBezTo>
                <a:cubicBezTo>
                  <a:pt x="3571" y="6927"/>
                  <a:pt x="3632" y="6974"/>
                  <a:pt x="3685" y="7014"/>
                </a:cubicBezTo>
                <a:cubicBezTo>
                  <a:pt x="3715" y="7041"/>
                  <a:pt x="3739" y="7061"/>
                  <a:pt x="3765" y="7081"/>
                </a:cubicBezTo>
                <a:cubicBezTo>
                  <a:pt x="3836" y="7141"/>
                  <a:pt x="3902" y="7198"/>
                  <a:pt x="3966" y="7258"/>
                </a:cubicBezTo>
                <a:cubicBezTo>
                  <a:pt x="4016" y="7305"/>
                  <a:pt x="4063" y="7355"/>
                  <a:pt x="4113" y="7399"/>
                </a:cubicBezTo>
                <a:cubicBezTo>
                  <a:pt x="4123" y="7412"/>
                  <a:pt x="4140" y="7429"/>
                  <a:pt x="4153" y="7446"/>
                </a:cubicBezTo>
                <a:cubicBezTo>
                  <a:pt x="4107" y="7423"/>
                  <a:pt x="4058" y="7393"/>
                  <a:pt x="4015" y="7367"/>
                </a:cubicBezTo>
                <a:lnTo>
                  <a:pt x="4015" y="7367"/>
                </a:lnTo>
                <a:cubicBezTo>
                  <a:pt x="4016" y="7368"/>
                  <a:pt x="4016" y="7369"/>
                  <a:pt x="4017" y="7371"/>
                </a:cubicBezTo>
                <a:lnTo>
                  <a:pt x="4017" y="7371"/>
                </a:lnTo>
                <a:cubicBezTo>
                  <a:pt x="3978" y="7345"/>
                  <a:pt x="3935" y="7325"/>
                  <a:pt x="3899" y="7305"/>
                </a:cubicBezTo>
                <a:cubicBezTo>
                  <a:pt x="3866" y="7282"/>
                  <a:pt x="3832" y="7265"/>
                  <a:pt x="3799" y="7245"/>
                </a:cubicBezTo>
                <a:cubicBezTo>
                  <a:pt x="3799" y="7245"/>
                  <a:pt x="3795" y="7245"/>
                  <a:pt x="3795" y="7242"/>
                </a:cubicBezTo>
                <a:cubicBezTo>
                  <a:pt x="3729" y="7205"/>
                  <a:pt x="3655" y="7161"/>
                  <a:pt x="3585" y="7125"/>
                </a:cubicBezTo>
                <a:cubicBezTo>
                  <a:pt x="3565" y="7115"/>
                  <a:pt x="3548" y="7105"/>
                  <a:pt x="3528" y="7095"/>
                </a:cubicBezTo>
                <a:cubicBezTo>
                  <a:pt x="3511" y="7088"/>
                  <a:pt x="3488" y="7078"/>
                  <a:pt x="3471" y="7071"/>
                </a:cubicBezTo>
                <a:cubicBezTo>
                  <a:pt x="3434" y="7054"/>
                  <a:pt x="3398" y="7041"/>
                  <a:pt x="3361" y="7028"/>
                </a:cubicBezTo>
                <a:cubicBezTo>
                  <a:pt x="3294" y="7004"/>
                  <a:pt x="3220" y="6988"/>
                  <a:pt x="3150" y="6974"/>
                </a:cubicBezTo>
                <a:cubicBezTo>
                  <a:pt x="3130" y="6971"/>
                  <a:pt x="3110" y="6964"/>
                  <a:pt x="3087" y="6964"/>
                </a:cubicBezTo>
                <a:cubicBezTo>
                  <a:pt x="3067" y="6964"/>
                  <a:pt x="3046" y="6961"/>
                  <a:pt x="3030" y="6961"/>
                </a:cubicBezTo>
                <a:cubicBezTo>
                  <a:pt x="2993" y="6958"/>
                  <a:pt x="2950" y="6958"/>
                  <a:pt x="2913" y="6954"/>
                </a:cubicBezTo>
                <a:lnTo>
                  <a:pt x="2913" y="6954"/>
                </a:lnTo>
                <a:lnTo>
                  <a:pt x="3026" y="6978"/>
                </a:lnTo>
                <a:cubicBezTo>
                  <a:pt x="3063" y="6988"/>
                  <a:pt x="3097" y="6998"/>
                  <a:pt x="3133" y="7011"/>
                </a:cubicBezTo>
                <a:cubicBezTo>
                  <a:pt x="3163" y="7024"/>
                  <a:pt x="3197" y="7031"/>
                  <a:pt x="3227" y="7044"/>
                </a:cubicBezTo>
                <a:cubicBezTo>
                  <a:pt x="3254" y="7058"/>
                  <a:pt x="3284" y="7071"/>
                  <a:pt x="3311" y="7081"/>
                </a:cubicBezTo>
                <a:cubicBezTo>
                  <a:pt x="3336" y="7097"/>
                  <a:pt x="3369" y="7114"/>
                  <a:pt x="3398" y="7130"/>
                </a:cubicBezTo>
                <a:lnTo>
                  <a:pt x="3398" y="7130"/>
                </a:lnTo>
                <a:cubicBezTo>
                  <a:pt x="3398" y="7129"/>
                  <a:pt x="3398" y="7129"/>
                  <a:pt x="3398" y="7128"/>
                </a:cubicBezTo>
                <a:lnTo>
                  <a:pt x="3398" y="7128"/>
                </a:lnTo>
                <a:cubicBezTo>
                  <a:pt x="3431" y="7148"/>
                  <a:pt x="3464" y="7165"/>
                  <a:pt x="3494" y="7188"/>
                </a:cubicBezTo>
                <a:cubicBezTo>
                  <a:pt x="3528" y="7212"/>
                  <a:pt x="3561" y="7232"/>
                  <a:pt x="3598" y="7258"/>
                </a:cubicBezTo>
                <a:cubicBezTo>
                  <a:pt x="3662" y="7299"/>
                  <a:pt x="3722" y="7345"/>
                  <a:pt x="3785" y="7389"/>
                </a:cubicBezTo>
                <a:cubicBezTo>
                  <a:pt x="3886" y="7456"/>
                  <a:pt x="3986" y="7513"/>
                  <a:pt x="4086" y="7573"/>
                </a:cubicBezTo>
                <a:cubicBezTo>
                  <a:pt x="4053" y="7563"/>
                  <a:pt x="4033" y="7556"/>
                  <a:pt x="4013" y="7553"/>
                </a:cubicBezTo>
                <a:cubicBezTo>
                  <a:pt x="3993" y="7543"/>
                  <a:pt x="3969" y="7539"/>
                  <a:pt x="3949" y="7529"/>
                </a:cubicBezTo>
                <a:cubicBezTo>
                  <a:pt x="3912" y="7519"/>
                  <a:pt x="3876" y="7506"/>
                  <a:pt x="3836" y="7496"/>
                </a:cubicBezTo>
                <a:cubicBezTo>
                  <a:pt x="3735" y="7469"/>
                  <a:pt x="3635" y="7442"/>
                  <a:pt x="3541" y="7422"/>
                </a:cubicBezTo>
                <a:lnTo>
                  <a:pt x="3464" y="7406"/>
                </a:lnTo>
                <a:cubicBezTo>
                  <a:pt x="3347" y="7375"/>
                  <a:pt x="3250" y="7345"/>
                  <a:pt x="3167" y="7322"/>
                </a:cubicBezTo>
                <a:lnTo>
                  <a:pt x="3123" y="7309"/>
                </a:lnTo>
                <a:cubicBezTo>
                  <a:pt x="3030" y="7278"/>
                  <a:pt x="2939" y="7248"/>
                  <a:pt x="2843" y="7225"/>
                </a:cubicBezTo>
                <a:cubicBezTo>
                  <a:pt x="2766" y="7205"/>
                  <a:pt x="2695" y="7188"/>
                  <a:pt x="2622" y="7165"/>
                </a:cubicBezTo>
                <a:cubicBezTo>
                  <a:pt x="2545" y="7148"/>
                  <a:pt x="2471" y="7131"/>
                  <a:pt x="2398" y="7115"/>
                </a:cubicBezTo>
                <a:cubicBezTo>
                  <a:pt x="2324" y="7098"/>
                  <a:pt x="2247" y="7081"/>
                  <a:pt x="2174" y="7061"/>
                </a:cubicBezTo>
                <a:cubicBezTo>
                  <a:pt x="2157" y="7058"/>
                  <a:pt x="2137" y="7054"/>
                  <a:pt x="2120" y="7048"/>
                </a:cubicBezTo>
                <a:cubicBezTo>
                  <a:pt x="2070" y="7038"/>
                  <a:pt x="2023" y="7024"/>
                  <a:pt x="1980" y="7011"/>
                </a:cubicBezTo>
                <a:cubicBezTo>
                  <a:pt x="1940" y="6998"/>
                  <a:pt x="1896" y="6988"/>
                  <a:pt x="1860" y="6978"/>
                </a:cubicBezTo>
                <a:cubicBezTo>
                  <a:pt x="1813" y="6964"/>
                  <a:pt x="1766" y="6947"/>
                  <a:pt x="1722" y="6931"/>
                </a:cubicBezTo>
                <a:cubicBezTo>
                  <a:pt x="1692" y="6924"/>
                  <a:pt x="1662" y="6911"/>
                  <a:pt x="1632" y="6897"/>
                </a:cubicBezTo>
                <a:lnTo>
                  <a:pt x="1609" y="6891"/>
                </a:lnTo>
                <a:lnTo>
                  <a:pt x="1579" y="6877"/>
                </a:lnTo>
                <a:cubicBezTo>
                  <a:pt x="1555" y="6871"/>
                  <a:pt x="1529" y="6861"/>
                  <a:pt x="1508" y="6847"/>
                </a:cubicBezTo>
                <a:cubicBezTo>
                  <a:pt x="1495" y="6844"/>
                  <a:pt x="1485" y="6837"/>
                  <a:pt x="1472" y="6830"/>
                </a:cubicBezTo>
                <a:lnTo>
                  <a:pt x="1395" y="6794"/>
                </a:lnTo>
                <a:cubicBezTo>
                  <a:pt x="1381" y="6787"/>
                  <a:pt x="1371" y="6780"/>
                  <a:pt x="1358" y="6777"/>
                </a:cubicBezTo>
                <a:lnTo>
                  <a:pt x="1281" y="6740"/>
                </a:lnTo>
                <a:cubicBezTo>
                  <a:pt x="1244" y="6720"/>
                  <a:pt x="1204" y="6697"/>
                  <a:pt x="1164" y="6677"/>
                </a:cubicBezTo>
                <a:cubicBezTo>
                  <a:pt x="1127" y="6657"/>
                  <a:pt x="1094" y="6637"/>
                  <a:pt x="1057" y="6620"/>
                </a:cubicBezTo>
                <a:lnTo>
                  <a:pt x="1054" y="6620"/>
                </a:lnTo>
                <a:cubicBezTo>
                  <a:pt x="1027" y="6606"/>
                  <a:pt x="1004" y="6590"/>
                  <a:pt x="977" y="6576"/>
                </a:cubicBezTo>
                <a:lnTo>
                  <a:pt x="952" y="6562"/>
                </a:lnTo>
                <a:lnTo>
                  <a:pt x="952" y="6562"/>
                </a:lnTo>
                <a:lnTo>
                  <a:pt x="943" y="6560"/>
                </a:lnTo>
                <a:cubicBezTo>
                  <a:pt x="940" y="6556"/>
                  <a:pt x="930" y="6553"/>
                  <a:pt x="927" y="6553"/>
                </a:cubicBezTo>
                <a:cubicBezTo>
                  <a:pt x="903" y="6540"/>
                  <a:pt x="877" y="6523"/>
                  <a:pt x="853" y="6509"/>
                </a:cubicBezTo>
                <a:lnTo>
                  <a:pt x="846" y="6509"/>
                </a:lnTo>
                <a:cubicBezTo>
                  <a:pt x="843" y="6506"/>
                  <a:pt x="840" y="6506"/>
                  <a:pt x="830" y="6503"/>
                </a:cubicBezTo>
                <a:lnTo>
                  <a:pt x="810" y="6489"/>
                </a:lnTo>
                <a:cubicBezTo>
                  <a:pt x="813" y="6489"/>
                  <a:pt x="820" y="6486"/>
                  <a:pt x="826" y="6486"/>
                </a:cubicBezTo>
                <a:cubicBezTo>
                  <a:pt x="857" y="6476"/>
                  <a:pt x="887" y="6469"/>
                  <a:pt x="910" y="6463"/>
                </a:cubicBezTo>
                <a:cubicBezTo>
                  <a:pt x="974" y="6446"/>
                  <a:pt x="1040" y="6429"/>
                  <a:pt x="1104" y="6413"/>
                </a:cubicBezTo>
                <a:cubicBezTo>
                  <a:pt x="1157" y="6402"/>
                  <a:pt x="1211" y="6386"/>
                  <a:pt x="1271" y="6372"/>
                </a:cubicBezTo>
                <a:lnTo>
                  <a:pt x="1381" y="6346"/>
                </a:lnTo>
                <a:cubicBezTo>
                  <a:pt x="1465" y="6329"/>
                  <a:pt x="1549" y="6312"/>
                  <a:pt x="1632" y="6302"/>
                </a:cubicBezTo>
                <a:lnTo>
                  <a:pt x="1639" y="6302"/>
                </a:lnTo>
                <a:lnTo>
                  <a:pt x="1749" y="6289"/>
                </a:lnTo>
                <a:cubicBezTo>
                  <a:pt x="1796" y="6285"/>
                  <a:pt x="1843" y="6285"/>
                  <a:pt x="1890" y="6279"/>
                </a:cubicBezTo>
                <a:close/>
                <a:moveTo>
                  <a:pt x="7222" y="8081"/>
                </a:moveTo>
                <a:lnTo>
                  <a:pt x="7222" y="8081"/>
                </a:lnTo>
                <a:cubicBezTo>
                  <a:pt x="7222" y="8082"/>
                  <a:pt x="7221" y="8083"/>
                  <a:pt x="7220" y="8084"/>
                </a:cubicBezTo>
                <a:lnTo>
                  <a:pt x="7220" y="8084"/>
                </a:lnTo>
                <a:cubicBezTo>
                  <a:pt x="7222" y="8084"/>
                  <a:pt x="7222" y="8081"/>
                  <a:pt x="7222" y="8081"/>
                </a:cubicBezTo>
                <a:close/>
                <a:moveTo>
                  <a:pt x="6891" y="8593"/>
                </a:moveTo>
                <a:cubicBezTo>
                  <a:pt x="6891" y="8594"/>
                  <a:pt x="6891" y="8595"/>
                  <a:pt x="6890" y="8595"/>
                </a:cubicBezTo>
                <a:lnTo>
                  <a:pt x="6890" y="8595"/>
                </a:lnTo>
                <a:cubicBezTo>
                  <a:pt x="6891" y="8595"/>
                  <a:pt x="6891" y="8594"/>
                  <a:pt x="6891" y="8593"/>
                </a:cubicBezTo>
                <a:close/>
                <a:moveTo>
                  <a:pt x="6890" y="8595"/>
                </a:moveTo>
                <a:cubicBezTo>
                  <a:pt x="6889" y="8596"/>
                  <a:pt x="6888" y="8597"/>
                  <a:pt x="6888" y="8599"/>
                </a:cubicBezTo>
                <a:cubicBezTo>
                  <a:pt x="6889" y="8598"/>
                  <a:pt x="6889" y="8597"/>
                  <a:pt x="6890" y="8595"/>
                </a:cubicBezTo>
                <a:close/>
                <a:moveTo>
                  <a:pt x="6824" y="8711"/>
                </a:moveTo>
                <a:cubicBezTo>
                  <a:pt x="6824" y="8711"/>
                  <a:pt x="6824" y="8712"/>
                  <a:pt x="6823" y="8712"/>
                </a:cubicBezTo>
                <a:lnTo>
                  <a:pt x="6823" y="8712"/>
                </a:lnTo>
                <a:cubicBezTo>
                  <a:pt x="6824" y="8712"/>
                  <a:pt x="6824" y="8711"/>
                  <a:pt x="6824" y="8711"/>
                </a:cubicBezTo>
                <a:close/>
                <a:moveTo>
                  <a:pt x="8075" y="5837"/>
                </a:moveTo>
                <a:lnTo>
                  <a:pt x="8075" y="5841"/>
                </a:lnTo>
                <a:lnTo>
                  <a:pt x="8075" y="5844"/>
                </a:lnTo>
                <a:lnTo>
                  <a:pt x="8075" y="5854"/>
                </a:lnTo>
                <a:lnTo>
                  <a:pt x="8065" y="5908"/>
                </a:lnTo>
                <a:cubicBezTo>
                  <a:pt x="8058" y="5985"/>
                  <a:pt x="8045" y="6061"/>
                  <a:pt x="8035" y="6142"/>
                </a:cubicBezTo>
                <a:cubicBezTo>
                  <a:pt x="8032" y="6158"/>
                  <a:pt x="8032" y="6175"/>
                  <a:pt x="8028" y="6189"/>
                </a:cubicBezTo>
                <a:cubicBezTo>
                  <a:pt x="8025" y="6222"/>
                  <a:pt x="8018" y="6259"/>
                  <a:pt x="8011" y="6296"/>
                </a:cubicBezTo>
                <a:lnTo>
                  <a:pt x="8001" y="6346"/>
                </a:lnTo>
                <a:lnTo>
                  <a:pt x="7995" y="6396"/>
                </a:lnTo>
                <a:lnTo>
                  <a:pt x="7991" y="6413"/>
                </a:lnTo>
                <a:cubicBezTo>
                  <a:pt x="7988" y="6426"/>
                  <a:pt x="7988" y="6439"/>
                  <a:pt x="7981" y="6453"/>
                </a:cubicBezTo>
                <a:lnTo>
                  <a:pt x="7981" y="6456"/>
                </a:lnTo>
                <a:cubicBezTo>
                  <a:pt x="7978" y="6463"/>
                  <a:pt x="7978" y="6476"/>
                  <a:pt x="7975" y="6486"/>
                </a:cubicBezTo>
                <a:cubicBezTo>
                  <a:pt x="7961" y="6530"/>
                  <a:pt x="7955" y="6576"/>
                  <a:pt x="7941" y="6620"/>
                </a:cubicBezTo>
                <a:lnTo>
                  <a:pt x="7864" y="6871"/>
                </a:lnTo>
                <a:cubicBezTo>
                  <a:pt x="7821" y="7021"/>
                  <a:pt x="7774" y="7175"/>
                  <a:pt x="7727" y="7325"/>
                </a:cubicBezTo>
                <a:lnTo>
                  <a:pt x="7721" y="7345"/>
                </a:lnTo>
                <a:cubicBezTo>
                  <a:pt x="7697" y="7416"/>
                  <a:pt x="7677" y="7489"/>
                  <a:pt x="7657" y="7556"/>
                </a:cubicBezTo>
                <a:lnTo>
                  <a:pt x="7647" y="7583"/>
                </a:lnTo>
                <a:lnTo>
                  <a:pt x="7624" y="7660"/>
                </a:lnTo>
                <a:lnTo>
                  <a:pt x="7597" y="7726"/>
                </a:lnTo>
                <a:lnTo>
                  <a:pt x="7577" y="7777"/>
                </a:lnTo>
                <a:cubicBezTo>
                  <a:pt x="7570" y="7793"/>
                  <a:pt x="7563" y="7807"/>
                  <a:pt x="7557" y="7823"/>
                </a:cubicBezTo>
                <a:lnTo>
                  <a:pt x="7543" y="7850"/>
                </a:lnTo>
                <a:lnTo>
                  <a:pt x="7537" y="7874"/>
                </a:lnTo>
                <a:cubicBezTo>
                  <a:pt x="7527" y="7884"/>
                  <a:pt x="7523" y="7900"/>
                  <a:pt x="7513" y="7914"/>
                </a:cubicBezTo>
                <a:lnTo>
                  <a:pt x="7503" y="7944"/>
                </a:lnTo>
                <a:cubicBezTo>
                  <a:pt x="7487" y="7981"/>
                  <a:pt x="7463" y="8014"/>
                  <a:pt x="7446" y="8051"/>
                </a:cubicBezTo>
                <a:lnTo>
                  <a:pt x="7430" y="8081"/>
                </a:lnTo>
                <a:cubicBezTo>
                  <a:pt x="7406" y="8124"/>
                  <a:pt x="7380" y="8168"/>
                  <a:pt x="7356" y="8211"/>
                </a:cubicBezTo>
                <a:cubicBezTo>
                  <a:pt x="7313" y="8282"/>
                  <a:pt x="7276" y="8342"/>
                  <a:pt x="7242" y="8395"/>
                </a:cubicBezTo>
                <a:cubicBezTo>
                  <a:pt x="7176" y="8499"/>
                  <a:pt x="7105" y="8609"/>
                  <a:pt x="7039" y="8713"/>
                </a:cubicBezTo>
                <a:lnTo>
                  <a:pt x="6982" y="8796"/>
                </a:lnTo>
                <a:lnTo>
                  <a:pt x="6955" y="8843"/>
                </a:lnTo>
                <a:cubicBezTo>
                  <a:pt x="6925" y="8887"/>
                  <a:pt x="6895" y="8933"/>
                  <a:pt x="6865" y="8977"/>
                </a:cubicBezTo>
                <a:lnTo>
                  <a:pt x="6848" y="9000"/>
                </a:lnTo>
                <a:cubicBezTo>
                  <a:pt x="6831" y="9027"/>
                  <a:pt x="6821" y="9047"/>
                  <a:pt x="6804" y="9071"/>
                </a:cubicBezTo>
                <a:lnTo>
                  <a:pt x="6734" y="9171"/>
                </a:lnTo>
                <a:lnTo>
                  <a:pt x="6684" y="9234"/>
                </a:lnTo>
                <a:lnTo>
                  <a:pt x="6644" y="9281"/>
                </a:lnTo>
                <a:cubicBezTo>
                  <a:pt x="6627" y="9301"/>
                  <a:pt x="6607" y="9321"/>
                  <a:pt x="6591" y="9345"/>
                </a:cubicBezTo>
                <a:lnTo>
                  <a:pt x="6570" y="9368"/>
                </a:lnTo>
                <a:cubicBezTo>
                  <a:pt x="6544" y="9398"/>
                  <a:pt x="6520" y="9422"/>
                  <a:pt x="6494" y="9452"/>
                </a:cubicBezTo>
                <a:cubicBezTo>
                  <a:pt x="6470" y="9482"/>
                  <a:pt x="6443" y="9505"/>
                  <a:pt x="6420" y="9535"/>
                </a:cubicBezTo>
                <a:lnTo>
                  <a:pt x="6390" y="9569"/>
                </a:lnTo>
                <a:lnTo>
                  <a:pt x="6360" y="9602"/>
                </a:lnTo>
                <a:lnTo>
                  <a:pt x="6346" y="9616"/>
                </a:lnTo>
                <a:cubicBezTo>
                  <a:pt x="6340" y="9622"/>
                  <a:pt x="6336" y="9632"/>
                  <a:pt x="6326" y="9639"/>
                </a:cubicBezTo>
                <a:cubicBezTo>
                  <a:pt x="6300" y="9672"/>
                  <a:pt x="6273" y="9712"/>
                  <a:pt x="6243" y="9746"/>
                </a:cubicBezTo>
                <a:cubicBezTo>
                  <a:pt x="6226" y="9766"/>
                  <a:pt x="6209" y="9789"/>
                  <a:pt x="6193" y="9816"/>
                </a:cubicBezTo>
                <a:lnTo>
                  <a:pt x="6173" y="9846"/>
                </a:lnTo>
                <a:cubicBezTo>
                  <a:pt x="6156" y="9870"/>
                  <a:pt x="6136" y="9900"/>
                  <a:pt x="6119" y="9923"/>
                </a:cubicBezTo>
                <a:cubicBezTo>
                  <a:pt x="6132" y="9890"/>
                  <a:pt x="6146" y="9856"/>
                  <a:pt x="6159" y="9830"/>
                </a:cubicBezTo>
                <a:cubicBezTo>
                  <a:pt x="6176" y="9786"/>
                  <a:pt x="6196" y="9749"/>
                  <a:pt x="6219" y="9706"/>
                </a:cubicBezTo>
                <a:cubicBezTo>
                  <a:pt x="6226" y="9686"/>
                  <a:pt x="6239" y="9669"/>
                  <a:pt x="6246" y="9649"/>
                </a:cubicBezTo>
                <a:cubicBezTo>
                  <a:pt x="6260" y="9629"/>
                  <a:pt x="6273" y="9602"/>
                  <a:pt x="6286" y="9582"/>
                </a:cubicBezTo>
                <a:cubicBezTo>
                  <a:pt x="6323" y="9519"/>
                  <a:pt x="6356" y="9462"/>
                  <a:pt x="6397" y="9402"/>
                </a:cubicBezTo>
                <a:cubicBezTo>
                  <a:pt x="6440" y="9338"/>
                  <a:pt x="6480" y="9271"/>
                  <a:pt x="6524" y="9211"/>
                </a:cubicBezTo>
                <a:cubicBezTo>
                  <a:pt x="6577" y="9127"/>
                  <a:pt x="6631" y="9037"/>
                  <a:pt x="6681" y="8954"/>
                </a:cubicBezTo>
                <a:cubicBezTo>
                  <a:pt x="6730" y="8878"/>
                  <a:pt x="6776" y="8797"/>
                  <a:pt x="6821" y="8715"/>
                </a:cubicBezTo>
                <a:lnTo>
                  <a:pt x="6821" y="8715"/>
                </a:lnTo>
                <a:cubicBezTo>
                  <a:pt x="6821" y="8716"/>
                  <a:pt x="6821" y="8716"/>
                  <a:pt x="6821" y="8716"/>
                </a:cubicBezTo>
                <a:cubicBezTo>
                  <a:pt x="6822" y="8715"/>
                  <a:pt x="6822" y="8714"/>
                  <a:pt x="6823" y="8712"/>
                </a:cubicBezTo>
                <a:lnTo>
                  <a:pt x="6823" y="8712"/>
                </a:lnTo>
                <a:cubicBezTo>
                  <a:pt x="6823" y="8713"/>
                  <a:pt x="6823" y="8713"/>
                  <a:pt x="6822" y="8713"/>
                </a:cubicBezTo>
                <a:lnTo>
                  <a:pt x="6822" y="8713"/>
                </a:lnTo>
                <a:cubicBezTo>
                  <a:pt x="6823" y="8712"/>
                  <a:pt x="6824" y="8711"/>
                  <a:pt x="6825" y="8709"/>
                </a:cubicBezTo>
                <a:lnTo>
                  <a:pt x="6825" y="8709"/>
                </a:lnTo>
                <a:cubicBezTo>
                  <a:pt x="6825" y="8710"/>
                  <a:pt x="6824" y="8710"/>
                  <a:pt x="6824" y="8711"/>
                </a:cubicBezTo>
                <a:lnTo>
                  <a:pt x="6824" y="8711"/>
                </a:lnTo>
                <a:cubicBezTo>
                  <a:pt x="6829" y="8704"/>
                  <a:pt x="6835" y="8694"/>
                  <a:pt x="6838" y="8686"/>
                </a:cubicBezTo>
                <a:cubicBezTo>
                  <a:pt x="6855" y="8653"/>
                  <a:pt x="6871" y="8626"/>
                  <a:pt x="6891" y="8592"/>
                </a:cubicBezTo>
                <a:lnTo>
                  <a:pt x="6891" y="8592"/>
                </a:lnTo>
                <a:cubicBezTo>
                  <a:pt x="6891" y="8593"/>
                  <a:pt x="6891" y="8593"/>
                  <a:pt x="6891" y="8593"/>
                </a:cubicBezTo>
                <a:lnTo>
                  <a:pt x="6891" y="8593"/>
                </a:lnTo>
                <a:cubicBezTo>
                  <a:pt x="6910" y="8559"/>
                  <a:pt x="6929" y="8527"/>
                  <a:pt x="6952" y="8492"/>
                </a:cubicBezTo>
                <a:cubicBezTo>
                  <a:pt x="6975" y="8449"/>
                  <a:pt x="6995" y="8412"/>
                  <a:pt x="7022" y="8368"/>
                </a:cubicBezTo>
                <a:cubicBezTo>
                  <a:pt x="7042" y="8332"/>
                  <a:pt x="7069" y="8295"/>
                  <a:pt x="7092" y="8258"/>
                </a:cubicBezTo>
                <a:cubicBezTo>
                  <a:pt x="7099" y="8241"/>
                  <a:pt x="7112" y="8228"/>
                  <a:pt x="7122" y="8215"/>
                </a:cubicBezTo>
                <a:lnTo>
                  <a:pt x="7159" y="8164"/>
                </a:lnTo>
                <a:cubicBezTo>
                  <a:pt x="7178" y="8135"/>
                  <a:pt x="7198" y="8113"/>
                  <a:pt x="7220" y="8084"/>
                </a:cubicBezTo>
                <a:lnTo>
                  <a:pt x="7220" y="8084"/>
                </a:lnTo>
                <a:cubicBezTo>
                  <a:pt x="7220" y="8084"/>
                  <a:pt x="7219" y="8084"/>
                  <a:pt x="7219" y="8084"/>
                </a:cubicBezTo>
                <a:cubicBezTo>
                  <a:pt x="7219" y="8081"/>
                  <a:pt x="7222" y="8081"/>
                  <a:pt x="7222" y="8078"/>
                </a:cubicBezTo>
                <a:lnTo>
                  <a:pt x="7226" y="8074"/>
                </a:lnTo>
                <a:cubicBezTo>
                  <a:pt x="7276" y="8007"/>
                  <a:pt x="7326" y="7940"/>
                  <a:pt x="7373" y="7874"/>
                </a:cubicBezTo>
                <a:cubicBezTo>
                  <a:pt x="7426" y="7793"/>
                  <a:pt x="7480" y="7713"/>
                  <a:pt x="7530" y="7633"/>
                </a:cubicBezTo>
                <a:lnTo>
                  <a:pt x="7530" y="7633"/>
                </a:lnTo>
                <a:cubicBezTo>
                  <a:pt x="7440" y="7743"/>
                  <a:pt x="7346" y="7847"/>
                  <a:pt x="7253" y="7947"/>
                </a:cubicBezTo>
                <a:lnTo>
                  <a:pt x="7246" y="7951"/>
                </a:lnTo>
                <a:cubicBezTo>
                  <a:pt x="7242" y="7957"/>
                  <a:pt x="7239" y="7961"/>
                  <a:pt x="7236" y="7967"/>
                </a:cubicBezTo>
                <a:lnTo>
                  <a:pt x="7206" y="7997"/>
                </a:lnTo>
                <a:lnTo>
                  <a:pt x="7209" y="7994"/>
                </a:lnTo>
                <a:lnTo>
                  <a:pt x="7209" y="7994"/>
                </a:lnTo>
                <a:cubicBezTo>
                  <a:pt x="7206" y="7997"/>
                  <a:pt x="7206" y="8001"/>
                  <a:pt x="7202" y="8001"/>
                </a:cubicBezTo>
                <a:lnTo>
                  <a:pt x="7186" y="8017"/>
                </a:lnTo>
                <a:lnTo>
                  <a:pt x="7189" y="8014"/>
                </a:lnTo>
                <a:lnTo>
                  <a:pt x="7186" y="8017"/>
                </a:lnTo>
                <a:lnTo>
                  <a:pt x="7186" y="8017"/>
                </a:lnTo>
                <a:cubicBezTo>
                  <a:pt x="7122" y="8084"/>
                  <a:pt x="7062" y="8151"/>
                  <a:pt x="7005" y="8218"/>
                </a:cubicBezTo>
                <a:cubicBezTo>
                  <a:pt x="6988" y="8241"/>
                  <a:pt x="6972" y="8258"/>
                  <a:pt x="6958" y="8278"/>
                </a:cubicBezTo>
                <a:cubicBezTo>
                  <a:pt x="6942" y="8298"/>
                  <a:pt x="6925" y="8325"/>
                  <a:pt x="6908" y="8345"/>
                </a:cubicBezTo>
                <a:cubicBezTo>
                  <a:pt x="6885" y="8378"/>
                  <a:pt x="6861" y="8412"/>
                  <a:pt x="6841" y="8445"/>
                </a:cubicBezTo>
                <a:cubicBezTo>
                  <a:pt x="6788" y="8529"/>
                  <a:pt x="6738" y="8613"/>
                  <a:pt x="6687" y="8699"/>
                </a:cubicBezTo>
                <a:cubicBezTo>
                  <a:pt x="6637" y="8786"/>
                  <a:pt x="6591" y="8877"/>
                  <a:pt x="6540" y="8960"/>
                </a:cubicBezTo>
                <a:cubicBezTo>
                  <a:pt x="6500" y="9034"/>
                  <a:pt x="6453" y="9114"/>
                  <a:pt x="6407" y="9188"/>
                </a:cubicBezTo>
                <a:cubicBezTo>
                  <a:pt x="6356" y="9271"/>
                  <a:pt x="6306" y="9361"/>
                  <a:pt x="6260" y="9448"/>
                </a:cubicBezTo>
                <a:lnTo>
                  <a:pt x="6223" y="9522"/>
                </a:lnTo>
                <a:cubicBezTo>
                  <a:pt x="6216" y="9545"/>
                  <a:pt x="6203" y="9565"/>
                  <a:pt x="6193" y="9585"/>
                </a:cubicBezTo>
                <a:cubicBezTo>
                  <a:pt x="6186" y="9605"/>
                  <a:pt x="6176" y="9622"/>
                  <a:pt x="6169" y="9646"/>
                </a:cubicBezTo>
                <a:cubicBezTo>
                  <a:pt x="6159" y="9669"/>
                  <a:pt x="6149" y="9696"/>
                  <a:pt x="6139" y="9716"/>
                </a:cubicBezTo>
                <a:cubicBezTo>
                  <a:pt x="6122" y="9766"/>
                  <a:pt x="6102" y="9813"/>
                  <a:pt x="6086" y="9863"/>
                </a:cubicBezTo>
                <a:cubicBezTo>
                  <a:pt x="6069" y="9903"/>
                  <a:pt x="6056" y="9947"/>
                  <a:pt x="6042" y="9990"/>
                </a:cubicBezTo>
                <a:cubicBezTo>
                  <a:pt x="6032" y="10033"/>
                  <a:pt x="6015" y="10074"/>
                  <a:pt x="5999" y="10120"/>
                </a:cubicBezTo>
                <a:cubicBezTo>
                  <a:pt x="5999" y="10124"/>
                  <a:pt x="5992" y="10130"/>
                  <a:pt x="5992" y="10130"/>
                </a:cubicBezTo>
                <a:cubicBezTo>
                  <a:pt x="5989" y="10057"/>
                  <a:pt x="5985" y="9983"/>
                  <a:pt x="5982" y="9913"/>
                </a:cubicBezTo>
                <a:cubicBezTo>
                  <a:pt x="5982" y="9880"/>
                  <a:pt x="5975" y="9840"/>
                  <a:pt x="5975" y="9806"/>
                </a:cubicBezTo>
                <a:cubicBezTo>
                  <a:pt x="5972" y="9793"/>
                  <a:pt x="5975" y="9779"/>
                  <a:pt x="5982" y="9766"/>
                </a:cubicBezTo>
                <a:cubicBezTo>
                  <a:pt x="5989" y="9743"/>
                  <a:pt x="5999" y="9712"/>
                  <a:pt x="6009" y="9686"/>
                </a:cubicBezTo>
                <a:lnTo>
                  <a:pt x="6059" y="9562"/>
                </a:lnTo>
                <a:lnTo>
                  <a:pt x="6109" y="9435"/>
                </a:lnTo>
                <a:lnTo>
                  <a:pt x="6173" y="9298"/>
                </a:lnTo>
                <a:cubicBezTo>
                  <a:pt x="6179" y="9278"/>
                  <a:pt x="6193" y="9251"/>
                  <a:pt x="6203" y="9231"/>
                </a:cubicBezTo>
                <a:cubicBezTo>
                  <a:pt x="6226" y="9178"/>
                  <a:pt x="6253" y="9127"/>
                  <a:pt x="6273" y="9081"/>
                </a:cubicBezTo>
                <a:lnTo>
                  <a:pt x="6296" y="9030"/>
                </a:lnTo>
                <a:cubicBezTo>
                  <a:pt x="6320" y="8994"/>
                  <a:pt x="6336" y="8950"/>
                  <a:pt x="6356" y="8913"/>
                </a:cubicBezTo>
                <a:lnTo>
                  <a:pt x="6377" y="8873"/>
                </a:lnTo>
                <a:cubicBezTo>
                  <a:pt x="6403" y="8823"/>
                  <a:pt x="6430" y="8776"/>
                  <a:pt x="6457" y="8726"/>
                </a:cubicBezTo>
                <a:cubicBezTo>
                  <a:pt x="6463" y="8713"/>
                  <a:pt x="6473" y="8696"/>
                  <a:pt x="6480" y="8683"/>
                </a:cubicBezTo>
                <a:lnTo>
                  <a:pt x="6490" y="8666"/>
                </a:lnTo>
                <a:cubicBezTo>
                  <a:pt x="6530" y="8592"/>
                  <a:pt x="6574" y="8522"/>
                  <a:pt x="6621" y="8445"/>
                </a:cubicBezTo>
                <a:lnTo>
                  <a:pt x="6637" y="8422"/>
                </a:lnTo>
                <a:cubicBezTo>
                  <a:pt x="6647" y="8399"/>
                  <a:pt x="6661" y="8378"/>
                  <a:pt x="6674" y="8355"/>
                </a:cubicBezTo>
                <a:lnTo>
                  <a:pt x="6744" y="8215"/>
                </a:lnTo>
                <a:cubicBezTo>
                  <a:pt x="6774" y="8161"/>
                  <a:pt x="6798" y="8108"/>
                  <a:pt x="6828" y="8051"/>
                </a:cubicBezTo>
                <a:lnTo>
                  <a:pt x="6855" y="7997"/>
                </a:lnTo>
                <a:cubicBezTo>
                  <a:pt x="6875" y="7957"/>
                  <a:pt x="6898" y="7910"/>
                  <a:pt x="6922" y="7867"/>
                </a:cubicBezTo>
                <a:cubicBezTo>
                  <a:pt x="6932" y="7847"/>
                  <a:pt x="6942" y="7827"/>
                  <a:pt x="6948" y="7810"/>
                </a:cubicBezTo>
                <a:cubicBezTo>
                  <a:pt x="6958" y="7797"/>
                  <a:pt x="6965" y="7780"/>
                  <a:pt x="6975" y="7767"/>
                </a:cubicBezTo>
                <a:cubicBezTo>
                  <a:pt x="6982" y="7757"/>
                  <a:pt x="6988" y="7743"/>
                  <a:pt x="6995" y="7730"/>
                </a:cubicBezTo>
                <a:cubicBezTo>
                  <a:pt x="7008" y="7706"/>
                  <a:pt x="7025" y="7680"/>
                  <a:pt x="7042" y="7656"/>
                </a:cubicBezTo>
                <a:lnTo>
                  <a:pt x="7075" y="7599"/>
                </a:lnTo>
                <a:lnTo>
                  <a:pt x="7109" y="7546"/>
                </a:lnTo>
                <a:cubicBezTo>
                  <a:pt x="7139" y="7499"/>
                  <a:pt x="7166" y="7456"/>
                  <a:pt x="7196" y="7412"/>
                </a:cubicBezTo>
                <a:lnTo>
                  <a:pt x="7222" y="7375"/>
                </a:lnTo>
                <a:cubicBezTo>
                  <a:pt x="7313" y="7242"/>
                  <a:pt x="7396" y="7108"/>
                  <a:pt x="7477" y="6971"/>
                </a:cubicBezTo>
                <a:cubicBezTo>
                  <a:pt x="7483" y="6958"/>
                  <a:pt x="7490" y="6944"/>
                  <a:pt x="7497" y="6931"/>
                </a:cubicBezTo>
                <a:cubicBezTo>
                  <a:pt x="7513" y="6907"/>
                  <a:pt x="7527" y="6881"/>
                  <a:pt x="7540" y="6857"/>
                </a:cubicBezTo>
                <a:lnTo>
                  <a:pt x="7607" y="6730"/>
                </a:lnTo>
                <a:cubicBezTo>
                  <a:pt x="7634" y="6680"/>
                  <a:pt x="7660" y="6627"/>
                  <a:pt x="7684" y="6573"/>
                </a:cubicBezTo>
                <a:lnTo>
                  <a:pt x="7701" y="6536"/>
                </a:lnTo>
                <a:lnTo>
                  <a:pt x="7727" y="6479"/>
                </a:lnTo>
                <a:lnTo>
                  <a:pt x="7801" y="6329"/>
                </a:lnTo>
                <a:cubicBezTo>
                  <a:pt x="7824" y="6292"/>
                  <a:pt x="7841" y="6255"/>
                  <a:pt x="7861" y="6222"/>
                </a:cubicBezTo>
                <a:cubicBezTo>
                  <a:pt x="7878" y="6189"/>
                  <a:pt x="7898" y="6152"/>
                  <a:pt x="7915" y="6118"/>
                </a:cubicBezTo>
                <a:lnTo>
                  <a:pt x="7958" y="6041"/>
                </a:lnTo>
                <a:cubicBezTo>
                  <a:pt x="7981" y="6001"/>
                  <a:pt x="8001" y="5958"/>
                  <a:pt x="8028" y="5921"/>
                </a:cubicBezTo>
                <a:cubicBezTo>
                  <a:pt x="8042" y="5901"/>
                  <a:pt x="8048" y="5884"/>
                  <a:pt x="8062" y="5861"/>
                </a:cubicBezTo>
                <a:lnTo>
                  <a:pt x="8075" y="5837"/>
                </a:lnTo>
                <a:close/>
                <a:moveTo>
                  <a:pt x="2331" y="8365"/>
                </a:moveTo>
                <a:lnTo>
                  <a:pt x="2394" y="8378"/>
                </a:lnTo>
                <a:cubicBezTo>
                  <a:pt x="2512" y="8409"/>
                  <a:pt x="2639" y="8449"/>
                  <a:pt x="2782" y="8506"/>
                </a:cubicBezTo>
                <a:cubicBezTo>
                  <a:pt x="2832" y="8526"/>
                  <a:pt x="2883" y="8546"/>
                  <a:pt x="2929" y="8566"/>
                </a:cubicBezTo>
                <a:cubicBezTo>
                  <a:pt x="2976" y="8589"/>
                  <a:pt x="3020" y="8613"/>
                  <a:pt x="3067" y="8639"/>
                </a:cubicBezTo>
                <a:lnTo>
                  <a:pt x="3073" y="8643"/>
                </a:lnTo>
                <a:lnTo>
                  <a:pt x="3077" y="8643"/>
                </a:lnTo>
                <a:lnTo>
                  <a:pt x="3080" y="8646"/>
                </a:lnTo>
                <a:lnTo>
                  <a:pt x="3087" y="8649"/>
                </a:lnTo>
                <a:lnTo>
                  <a:pt x="3083" y="8649"/>
                </a:lnTo>
                <a:lnTo>
                  <a:pt x="3093" y="8656"/>
                </a:lnTo>
                <a:lnTo>
                  <a:pt x="3110" y="8663"/>
                </a:lnTo>
                <a:lnTo>
                  <a:pt x="3113" y="8663"/>
                </a:lnTo>
                <a:lnTo>
                  <a:pt x="3117" y="8666"/>
                </a:lnTo>
                <a:cubicBezTo>
                  <a:pt x="3133" y="8676"/>
                  <a:pt x="3147" y="8683"/>
                  <a:pt x="3163" y="8693"/>
                </a:cubicBezTo>
                <a:cubicBezTo>
                  <a:pt x="3167" y="8696"/>
                  <a:pt x="3177" y="8699"/>
                  <a:pt x="3180" y="8706"/>
                </a:cubicBezTo>
                <a:cubicBezTo>
                  <a:pt x="3220" y="8730"/>
                  <a:pt x="3267" y="8760"/>
                  <a:pt x="3311" y="8793"/>
                </a:cubicBezTo>
                <a:cubicBezTo>
                  <a:pt x="3337" y="8816"/>
                  <a:pt x="3371" y="8843"/>
                  <a:pt x="3401" y="8867"/>
                </a:cubicBezTo>
                <a:cubicBezTo>
                  <a:pt x="3448" y="8907"/>
                  <a:pt x="3498" y="8943"/>
                  <a:pt x="3548" y="8980"/>
                </a:cubicBezTo>
                <a:lnTo>
                  <a:pt x="3628" y="9040"/>
                </a:lnTo>
                <a:cubicBezTo>
                  <a:pt x="3655" y="9064"/>
                  <a:pt x="3685" y="9084"/>
                  <a:pt x="3712" y="9111"/>
                </a:cubicBezTo>
                <a:cubicBezTo>
                  <a:pt x="3755" y="9157"/>
                  <a:pt x="3795" y="9208"/>
                  <a:pt x="3832" y="9251"/>
                </a:cubicBezTo>
                <a:lnTo>
                  <a:pt x="3836" y="9258"/>
                </a:lnTo>
                <a:lnTo>
                  <a:pt x="3839" y="9261"/>
                </a:lnTo>
                <a:lnTo>
                  <a:pt x="3852" y="9278"/>
                </a:lnTo>
                <a:lnTo>
                  <a:pt x="3866" y="9291"/>
                </a:lnTo>
                <a:cubicBezTo>
                  <a:pt x="3922" y="9361"/>
                  <a:pt x="3983" y="9432"/>
                  <a:pt x="4046" y="9502"/>
                </a:cubicBezTo>
                <a:cubicBezTo>
                  <a:pt x="4066" y="9529"/>
                  <a:pt x="4086" y="9549"/>
                  <a:pt x="4103" y="9575"/>
                </a:cubicBezTo>
                <a:cubicBezTo>
                  <a:pt x="4126" y="9599"/>
                  <a:pt x="4146" y="9619"/>
                  <a:pt x="4163" y="9646"/>
                </a:cubicBezTo>
                <a:lnTo>
                  <a:pt x="4230" y="9719"/>
                </a:lnTo>
                <a:lnTo>
                  <a:pt x="4243" y="9733"/>
                </a:lnTo>
                <a:cubicBezTo>
                  <a:pt x="4300" y="9799"/>
                  <a:pt x="4360" y="9870"/>
                  <a:pt x="4421" y="9933"/>
                </a:cubicBezTo>
                <a:lnTo>
                  <a:pt x="4467" y="9980"/>
                </a:lnTo>
                <a:lnTo>
                  <a:pt x="4494" y="10003"/>
                </a:lnTo>
                <a:cubicBezTo>
                  <a:pt x="4477" y="10087"/>
                  <a:pt x="4464" y="10167"/>
                  <a:pt x="4454" y="10247"/>
                </a:cubicBezTo>
                <a:cubicBezTo>
                  <a:pt x="4447" y="10221"/>
                  <a:pt x="4434" y="10197"/>
                  <a:pt x="4421" y="10171"/>
                </a:cubicBezTo>
                <a:cubicBezTo>
                  <a:pt x="4401" y="10127"/>
                  <a:pt x="4370" y="10084"/>
                  <a:pt x="4347" y="10043"/>
                </a:cubicBezTo>
                <a:cubicBezTo>
                  <a:pt x="4340" y="10033"/>
                  <a:pt x="4334" y="10027"/>
                  <a:pt x="4330" y="10017"/>
                </a:cubicBezTo>
                <a:lnTo>
                  <a:pt x="4304" y="9980"/>
                </a:lnTo>
                <a:cubicBezTo>
                  <a:pt x="4290" y="9960"/>
                  <a:pt x="4274" y="9943"/>
                  <a:pt x="4257" y="9920"/>
                </a:cubicBezTo>
                <a:cubicBezTo>
                  <a:pt x="4197" y="9846"/>
                  <a:pt x="4130" y="9769"/>
                  <a:pt x="4066" y="9699"/>
                </a:cubicBezTo>
                <a:cubicBezTo>
                  <a:pt x="3936" y="9552"/>
                  <a:pt x="3809" y="9408"/>
                  <a:pt x="3685" y="9258"/>
                </a:cubicBezTo>
                <a:lnTo>
                  <a:pt x="3685" y="9258"/>
                </a:lnTo>
                <a:cubicBezTo>
                  <a:pt x="3708" y="9291"/>
                  <a:pt x="3729" y="9325"/>
                  <a:pt x="3745" y="9358"/>
                </a:cubicBezTo>
                <a:cubicBezTo>
                  <a:pt x="3759" y="9378"/>
                  <a:pt x="3769" y="9395"/>
                  <a:pt x="3782" y="9415"/>
                </a:cubicBezTo>
                <a:cubicBezTo>
                  <a:pt x="3815" y="9468"/>
                  <a:pt x="3849" y="9519"/>
                  <a:pt x="3882" y="9569"/>
                </a:cubicBezTo>
                <a:cubicBezTo>
                  <a:pt x="3919" y="9626"/>
                  <a:pt x="3959" y="9679"/>
                  <a:pt x="3996" y="9729"/>
                </a:cubicBezTo>
                <a:cubicBezTo>
                  <a:pt x="4023" y="9769"/>
                  <a:pt x="4053" y="9809"/>
                  <a:pt x="4086" y="9850"/>
                </a:cubicBezTo>
                <a:lnTo>
                  <a:pt x="4173" y="9963"/>
                </a:lnTo>
                <a:cubicBezTo>
                  <a:pt x="4203" y="10003"/>
                  <a:pt x="4237" y="10047"/>
                  <a:pt x="4267" y="10087"/>
                </a:cubicBezTo>
                <a:lnTo>
                  <a:pt x="4340" y="10201"/>
                </a:lnTo>
                <a:cubicBezTo>
                  <a:pt x="4357" y="10224"/>
                  <a:pt x="4370" y="10254"/>
                  <a:pt x="4387" y="10281"/>
                </a:cubicBezTo>
                <a:cubicBezTo>
                  <a:pt x="4397" y="10298"/>
                  <a:pt x="4404" y="10314"/>
                  <a:pt x="4407" y="10334"/>
                </a:cubicBezTo>
                <a:lnTo>
                  <a:pt x="4407" y="10338"/>
                </a:lnTo>
                <a:cubicBezTo>
                  <a:pt x="4407" y="10344"/>
                  <a:pt x="4404" y="10348"/>
                  <a:pt x="4404" y="10351"/>
                </a:cubicBezTo>
                <a:cubicBezTo>
                  <a:pt x="4404" y="10368"/>
                  <a:pt x="4417" y="10381"/>
                  <a:pt x="4434" y="10385"/>
                </a:cubicBezTo>
                <a:lnTo>
                  <a:pt x="4447" y="10385"/>
                </a:lnTo>
                <a:cubicBezTo>
                  <a:pt x="4441" y="10438"/>
                  <a:pt x="4434" y="10488"/>
                  <a:pt x="4434" y="10545"/>
                </a:cubicBezTo>
                <a:cubicBezTo>
                  <a:pt x="4434" y="10585"/>
                  <a:pt x="4434" y="10629"/>
                  <a:pt x="4431" y="10665"/>
                </a:cubicBezTo>
                <a:lnTo>
                  <a:pt x="4431" y="10662"/>
                </a:lnTo>
                <a:cubicBezTo>
                  <a:pt x="4414" y="10632"/>
                  <a:pt x="4397" y="10602"/>
                  <a:pt x="4380" y="10568"/>
                </a:cubicBezTo>
                <a:cubicBezTo>
                  <a:pt x="4357" y="10535"/>
                  <a:pt x="4340" y="10498"/>
                  <a:pt x="4317" y="10465"/>
                </a:cubicBezTo>
                <a:lnTo>
                  <a:pt x="4317" y="10461"/>
                </a:lnTo>
                <a:lnTo>
                  <a:pt x="4310" y="10448"/>
                </a:lnTo>
                <a:lnTo>
                  <a:pt x="4304" y="10445"/>
                </a:lnTo>
                <a:lnTo>
                  <a:pt x="4300" y="10438"/>
                </a:lnTo>
                <a:lnTo>
                  <a:pt x="4300" y="10435"/>
                </a:lnTo>
                <a:cubicBezTo>
                  <a:pt x="4297" y="10431"/>
                  <a:pt x="4297" y="10428"/>
                  <a:pt x="4294" y="10421"/>
                </a:cubicBezTo>
                <a:lnTo>
                  <a:pt x="4287" y="10415"/>
                </a:lnTo>
                <a:lnTo>
                  <a:pt x="4287" y="10411"/>
                </a:lnTo>
                <a:lnTo>
                  <a:pt x="4284" y="10405"/>
                </a:lnTo>
                <a:lnTo>
                  <a:pt x="4277" y="10395"/>
                </a:lnTo>
                <a:cubicBezTo>
                  <a:pt x="4213" y="10294"/>
                  <a:pt x="4143" y="10194"/>
                  <a:pt x="4070" y="10100"/>
                </a:cubicBezTo>
                <a:cubicBezTo>
                  <a:pt x="4026" y="10037"/>
                  <a:pt x="3976" y="9977"/>
                  <a:pt x="3929" y="9910"/>
                </a:cubicBezTo>
                <a:cubicBezTo>
                  <a:pt x="3882" y="9843"/>
                  <a:pt x="3836" y="9779"/>
                  <a:pt x="3792" y="9712"/>
                </a:cubicBezTo>
                <a:lnTo>
                  <a:pt x="3742" y="9636"/>
                </a:lnTo>
                <a:cubicBezTo>
                  <a:pt x="3675" y="9535"/>
                  <a:pt x="3608" y="9432"/>
                  <a:pt x="3528" y="9341"/>
                </a:cubicBezTo>
                <a:cubicBezTo>
                  <a:pt x="3501" y="9311"/>
                  <a:pt x="3478" y="9281"/>
                  <a:pt x="3448" y="9248"/>
                </a:cubicBezTo>
                <a:cubicBezTo>
                  <a:pt x="3424" y="9218"/>
                  <a:pt x="3394" y="9194"/>
                  <a:pt x="3364" y="9174"/>
                </a:cubicBezTo>
                <a:lnTo>
                  <a:pt x="3361" y="9168"/>
                </a:lnTo>
                <a:cubicBezTo>
                  <a:pt x="3327" y="9141"/>
                  <a:pt x="3291" y="9111"/>
                  <a:pt x="3257" y="9084"/>
                </a:cubicBezTo>
                <a:lnTo>
                  <a:pt x="3194" y="9034"/>
                </a:lnTo>
                <a:cubicBezTo>
                  <a:pt x="3143" y="8994"/>
                  <a:pt x="3093" y="8950"/>
                  <a:pt x="3043" y="8907"/>
                </a:cubicBezTo>
                <a:cubicBezTo>
                  <a:pt x="2976" y="8847"/>
                  <a:pt x="2909" y="8790"/>
                  <a:pt x="2843" y="8733"/>
                </a:cubicBezTo>
                <a:cubicBezTo>
                  <a:pt x="2762" y="8673"/>
                  <a:pt x="2682" y="8616"/>
                  <a:pt x="2598" y="8562"/>
                </a:cubicBezTo>
                <a:cubicBezTo>
                  <a:pt x="2555" y="8529"/>
                  <a:pt x="2505" y="8499"/>
                  <a:pt x="2458" y="8465"/>
                </a:cubicBezTo>
                <a:lnTo>
                  <a:pt x="2425" y="8442"/>
                </a:lnTo>
                <a:cubicBezTo>
                  <a:pt x="2408" y="8429"/>
                  <a:pt x="2391" y="8415"/>
                  <a:pt x="2371" y="8405"/>
                </a:cubicBezTo>
                <a:cubicBezTo>
                  <a:pt x="2361" y="8399"/>
                  <a:pt x="2351" y="8392"/>
                  <a:pt x="2348" y="8388"/>
                </a:cubicBezTo>
                <a:cubicBezTo>
                  <a:pt x="2341" y="8378"/>
                  <a:pt x="2328" y="8375"/>
                  <a:pt x="2321" y="8365"/>
                </a:cubicBezTo>
                <a:close/>
                <a:moveTo>
                  <a:pt x="7475" y="12051"/>
                </a:moveTo>
                <a:lnTo>
                  <a:pt x="7475" y="12051"/>
                </a:lnTo>
                <a:cubicBezTo>
                  <a:pt x="7473" y="12053"/>
                  <a:pt x="7473" y="12053"/>
                  <a:pt x="7473" y="12056"/>
                </a:cubicBezTo>
                <a:cubicBezTo>
                  <a:pt x="7474" y="12054"/>
                  <a:pt x="7475" y="12053"/>
                  <a:pt x="7475" y="12051"/>
                </a:cubicBezTo>
                <a:close/>
                <a:moveTo>
                  <a:pt x="5454" y="7111"/>
                </a:moveTo>
                <a:cubicBezTo>
                  <a:pt x="5454" y="7121"/>
                  <a:pt x="5457" y="7125"/>
                  <a:pt x="5457" y="7135"/>
                </a:cubicBezTo>
                <a:cubicBezTo>
                  <a:pt x="5467" y="7168"/>
                  <a:pt x="5480" y="7205"/>
                  <a:pt x="5487" y="7238"/>
                </a:cubicBezTo>
                <a:lnTo>
                  <a:pt x="5501" y="7289"/>
                </a:lnTo>
                <a:cubicBezTo>
                  <a:pt x="5501" y="7292"/>
                  <a:pt x="5504" y="7295"/>
                  <a:pt x="5504" y="7302"/>
                </a:cubicBezTo>
                <a:cubicBezTo>
                  <a:pt x="5521" y="7362"/>
                  <a:pt x="5537" y="7426"/>
                  <a:pt x="5554" y="7486"/>
                </a:cubicBezTo>
                <a:cubicBezTo>
                  <a:pt x="5571" y="7543"/>
                  <a:pt x="5584" y="7596"/>
                  <a:pt x="5598" y="7646"/>
                </a:cubicBezTo>
                <a:lnTo>
                  <a:pt x="5601" y="7673"/>
                </a:lnTo>
                <a:cubicBezTo>
                  <a:pt x="5614" y="7723"/>
                  <a:pt x="5624" y="7773"/>
                  <a:pt x="5634" y="7823"/>
                </a:cubicBezTo>
                <a:cubicBezTo>
                  <a:pt x="5648" y="7877"/>
                  <a:pt x="5654" y="7930"/>
                  <a:pt x="5664" y="7987"/>
                </a:cubicBezTo>
                <a:lnTo>
                  <a:pt x="5664" y="7994"/>
                </a:lnTo>
                <a:lnTo>
                  <a:pt x="5664" y="7997"/>
                </a:lnTo>
                <a:cubicBezTo>
                  <a:pt x="5664" y="8011"/>
                  <a:pt x="5668" y="8024"/>
                  <a:pt x="5668" y="8037"/>
                </a:cubicBezTo>
                <a:cubicBezTo>
                  <a:pt x="5671" y="8047"/>
                  <a:pt x="5671" y="8064"/>
                  <a:pt x="5671" y="8081"/>
                </a:cubicBezTo>
                <a:cubicBezTo>
                  <a:pt x="5671" y="8094"/>
                  <a:pt x="5674" y="8108"/>
                  <a:pt x="5674" y="8114"/>
                </a:cubicBezTo>
                <a:lnTo>
                  <a:pt x="5688" y="8228"/>
                </a:lnTo>
                <a:cubicBezTo>
                  <a:pt x="5691" y="8282"/>
                  <a:pt x="5701" y="8345"/>
                  <a:pt x="5704" y="8409"/>
                </a:cubicBezTo>
                <a:cubicBezTo>
                  <a:pt x="5704" y="8429"/>
                  <a:pt x="5708" y="8449"/>
                  <a:pt x="5708" y="8472"/>
                </a:cubicBezTo>
                <a:lnTo>
                  <a:pt x="5718" y="8566"/>
                </a:lnTo>
                <a:cubicBezTo>
                  <a:pt x="5731" y="8726"/>
                  <a:pt x="5741" y="8890"/>
                  <a:pt x="5758" y="9047"/>
                </a:cubicBezTo>
                <a:cubicBezTo>
                  <a:pt x="5765" y="9097"/>
                  <a:pt x="5771" y="9151"/>
                  <a:pt x="5775" y="9201"/>
                </a:cubicBezTo>
                <a:cubicBezTo>
                  <a:pt x="5781" y="9244"/>
                  <a:pt x="5785" y="9281"/>
                  <a:pt x="5788" y="9325"/>
                </a:cubicBezTo>
                <a:cubicBezTo>
                  <a:pt x="5798" y="9412"/>
                  <a:pt x="5808" y="9509"/>
                  <a:pt x="5815" y="9602"/>
                </a:cubicBezTo>
                <a:cubicBezTo>
                  <a:pt x="5822" y="9743"/>
                  <a:pt x="5825" y="9883"/>
                  <a:pt x="5835" y="10017"/>
                </a:cubicBezTo>
                <a:cubicBezTo>
                  <a:pt x="5838" y="10070"/>
                  <a:pt x="5838" y="10127"/>
                  <a:pt x="5842" y="10184"/>
                </a:cubicBezTo>
                <a:lnTo>
                  <a:pt x="5842" y="10194"/>
                </a:lnTo>
                <a:cubicBezTo>
                  <a:pt x="5842" y="10244"/>
                  <a:pt x="5848" y="10294"/>
                  <a:pt x="5852" y="10344"/>
                </a:cubicBezTo>
                <a:cubicBezTo>
                  <a:pt x="5852" y="10364"/>
                  <a:pt x="5852" y="10388"/>
                  <a:pt x="5855" y="10411"/>
                </a:cubicBezTo>
                <a:cubicBezTo>
                  <a:pt x="5858" y="10518"/>
                  <a:pt x="5865" y="10632"/>
                  <a:pt x="5868" y="10739"/>
                </a:cubicBezTo>
                <a:lnTo>
                  <a:pt x="5868" y="10756"/>
                </a:lnTo>
                <a:cubicBezTo>
                  <a:pt x="5868" y="10940"/>
                  <a:pt x="5865" y="11120"/>
                  <a:pt x="5855" y="11321"/>
                </a:cubicBezTo>
                <a:cubicBezTo>
                  <a:pt x="5855" y="11371"/>
                  <a:pt x="5852" y="11418"/>
                  <a:pt x="5848" y="11468"/>
                </a:cubicBezTo>
                <a:cubicBezTo>
                  <a:pt x="5848" y="11485"/>
                  <a:pt x="5842" y="11501"/>
                  <a:pt x="5842" y="11518"/>
                </a:cubicBezTo>
                <a:cubicBezTo>
                  <a:pt x="5842" y="11548"/>
                  <a:pt x="5838" y="11581"/>
                  <a:pt x="5835" y="11608"/>
                </a:cubicBezTo>
                <a:cubicBezTo>
                  <a:pt x="5835" y="11625"/>
                  <a:pt x="5832" y="11642"/>
                  <a:pt x="5832" y="11665"/>
                </a:cubicBezTo>
                <a:cubicBezTo>
                  <a:pt x="5825" y="11692"/>
                  <a:pt x="5825" y="11719"/>
                  <a:pt x="5822" y="11749"/>
                </a:cubicBezTo>
                <a:cubicBezTo>
                  <a:pt x="5818" y="11772"/>
                  <a:pt x="5818" y="11792"/>
                  <a:pt x="5815" y="11819"/>
                </a:cubicBezTo>
                <a:cubicBezTo>
                  <a:pt x="5815" y="11836"/>
                  <a:pt x="5808" y="11852"/>
                  <a:pt x="5808" y="11869"/>
                </a:cubicBezTo>
                <a:lnTo>
                  <a:pt x="5808" y="11876"/>
                </a:lnTo>
                <a:cubicBezTo>
                  <a:pt x="5805" y="11896"/>
                  <a:pt x="5805" y="11919"/>
                  <a:pt x="5801" y="11939"/>
                </a:cubicBezTo>
                <a:cubicBezTo>
                  <a:pt x="5801" y="11946"/>
                  <a:pt x="5801" y="11953"/>
                  <a:pt x="5798" y="11959"/>
                </a:cubicBezTo>
                <a:cubicBezTo>
                  <a:pt x="5785" y="12043"/>
                  <a:pt x="5775" y="12130"/>
                  <a:pt x="5758" y="12220"/>
                </a:cubicBezTo>
                <a:cubicBezTo>
                  <a:pt x="5735" y="12377"/>
                  <a:pt x="5701" y="12538"/>
                  <a:pt x="5671" y="12691"/>
                </a:cubicBezTo>
                <a:lnTo>
                  <a:pt x="5651" y="12792"/>
                </a:lnTo>
                <a:cubicBezTo>
                  <a:pt x="5634" y="12872"/>
                  <a:pt x="5621" y="12952"/>
                  <a:pt x="5608" y="13026"/>
                </a:cubicBezTo>
                <a:lnTo>
                  <a:pt x="5601" y="13073"/>
                </a:lnTo>
                <a:lnTo>
                  <a:pt x="5598" y="13099"/>
                </a:lnTo>
                <a:cubicBezTo>
                  <a:pt x="5591" y="13133"/>
                  <a:pt x="5584" y="13166"/>
                  <a:pt x="5581" y="13200"/>
                </a:cubicBezTo>
                <a:cubicBezTo>
                  <a:pt x="5571" y="13257"/>
                  <a:pt x="5567" y="13310"/>
                  <a:pt x="5557" y="13357"/>
                </a:cubicBezTo>
                <a:cubicBezTo>
                  <a:pt x="5551" y="13447"/>
                  <a:pt x="5547" y="13541"/>
                  <a:pt x="5541" y="13631"/>
                </a:cubicBezTo>
                <a:cubicBezTo>
                  <a:pt x="5541" y="13658"/>
                  <a:pt x="5541" y="13681"/>
                  <a:pt x="5537" y="13708"/>
                </a:cubicBezTo>
                <a:cubicBezTo>
                  <a:pt x="5537" y="13731"/>
                  <a:pt x="5537" y="13758"/>
                  <a:pt x="5534" y="13781"/>
                </a:cubicBezTo>
                <a:lnTo>
                  <a:pt x="5534" y="13795"/>
                </a:lnTo>
                <a:cubicBezTo>
                  <a:pt x="5534" y="13825"/>
                  <a:pt x="5534" y="13855"/>
                  <a:pt x="5531" y="13882"/>
                </a:cubicBezTo>
                <a:cubicBezTo>
                  <a:pt x="5531" y="13862"/>
                  <a:pt x="5524" y="13842"/>
                  <a:pt x="5524" y="13815"/>
                </a:cubicBezTo>
                <a:cubicBezTo>
                  <a:pt x="5507" y="13494"/>
                  <a:pt x="5470" y="13176"/>
                  <a:pt x="5420" y="12859"/>
                </a:cubicBezTo>
                <a:cubicBezTo>
                  <a:pt x="5420" y="12852"/>
                  <a:pt x="5417" y="12842"/>
                  <a:pt x="5417" y="12835"/>
                </a:cubicBezTo>
                <a:lnTo>
                  <a:pt x="5417" y="12845"/>
                </a:lnTo>
                <a:cubicBezTo>
                  <a:pt x="5414" y="12829"/>
                  <a:pt x="5414" y="12808"/>
                  <a:pt x="5407" y="12792"/>
                </a:cubicBezTo>
                <a:cubicBezTo>
                  <a:pt x="5407" y="12785"/>
                  <a:pt x="5404" y="12775"/>
                  <a:pt x="5404" y="12768"/>
                </a:cubicBezTo>
                <a:lnTo>
                  <a:pt x="5404" y="12762"/>
                </a:lnTo>
                <a:cubicBezTo>
                  <a:pt x="5397" y="12722"/>
                  <a:pt x="5390" y="12675"/>
                  <a:pt x="5384" y="12635"/>
                </a:cubicBezTo>
                <a:lnTo>
                  <a:pt x="5384" y="12645"/>
                </a:lnTo>
                <a:cubicBezTo>
                  <a:pt x="5363" y="12504"/>
                  <a:pt x="5347" y="12367"/>
                  <a:pt x="5330" y="12223"/>
                </a:cubicBezTo>
                <a:cubicBezTo>
                  <a:pt x="5320" y="12143"/>
                  <a:pt x="5313" y="12070"/>
                  <a:pt x="5307" y="11989"/>
                </a:cubicBezTo>
                <a:cubicBezTo>
                  <a:pt x="5300" y="11909"/>
                  <a:pt x="5297" y="11832"/>
                  <a:pt x="5290" y="11752"/>
                </a:cubicBezTo>
                <a:cubicBezTo>
                  <a:pt x="5287" y="11668"/>
                  <a:pt x="5280" y="11585"/>
                  <a:pt x="5273" y="11498"/>
                </a:cubicBezTo>
                <a:cubicBezTo>
                  <a:pt x="5270" y="11421"/>
                  <a:pt x="5267" y="11347"/>
                  <a:pt x="5267" y="11271"/>
                </a:cubicBezTo>
                <a:cubicBezTo>
                  <a:pt x="5267" y="11113"/>
                  <a:pt x="5270" y="10950"/>
                  <a:pt x="5273" y="10789"/>
                </a:cubicBezTo>
                <a:cubicBezTo>
                  <a:pt x="5283" y="10629"/>
                  <a:pt x="5287" y="10468"/>
                  <a:pt x="5287" y="10304"/>
                </a:cubicBezTo>
                <a:cubicBezTo>
                  <a:pt x="5287" y="10144"/>
                  <a:pt x="5283" y="9983"/>
                  <a:pt x="5290" y="9819"/>
                </a:cubicBezTo>
                <a:cubicBezTo>
                  <a:pt x="5297" y="9736"/>
                  <a:pt x="5303" y="9659"/>
                  <a:pt x="5313" y="9575"/>
                </a:cubicBezTo>
                <a:cubicBezTo>
                  <a:pt x="5320" y="9495"/>
                  <a:pt x="5330" y="9415"/>
                  <a:pt x="5337" y="9341"/>
                </a:cubicBezTo>
                <a:cubicBezTo>
                  <a:pt x="5347" y="9261"/>
                  <a:pt x="5353" y="9178"/>
                  <a:pt x="5357" y="9094"/>
                </a:cubicBezTo>
                <a:cubicBezTo>
                  <a:pt x="5363" y="9010"/>
                  <a:pt x="5363" y="8923"/>
                  <a:pt x="5363" y="8840"/>
                </a:cubicBezTo>
                <a:lnTo>
                  <a:pt x="5363" y="8840"/>
                </a:lnTo>
                <a:cubicBezTo>
                  <a:pt x="5350" y="8933"/>
                  <a:pt x="5330" y="9030"/>
                  <a:pt x="5307" y="9127"/>
                </a:cubicBezTo>
                <a:lnTo>
                  <a:pt x="5307" y="9124"/>
                </a:lnTo>
                <a:cubicBezTo>
                  <a:pt x="5290" y="9184"/>
                  <a:pt x="5273" y="9251"/>
                  <a:pt x="5256" y="9315"/>
                </a:cubicBezTo>
                <a:cubicBezTo>
                  <a:pt x="5240" y="9368"/>
                  <a:pt x="5223" y="9428"/>
                  <a:pt x="5213" y="9482"/>
                </a:cubicBezTo>
                <a:cubicBezTo>
                  <a:pt x="5200" y="9525"/>
                  <a:pt x="5190" y="9565"/>
                  <a:pt x="5180" y="9609"/>
                </a:cubicBezTo>
                <a:cubicBezTo>
                  <a:pt x="5170" y="9646"/>
                  <a:pt x="5156" y="9682"/>
                  <a:pt x="5153" y="9726"/>
                </a:cubicBezTo>
                <a:cubicBezTo>
                  <a:pt x="5139" y="9803"/>
                  <a:pt x="5123" y="9883"/>
                  <a:pt x="5116" y="9963"/>
                </a:cubicBezTo>
                <a:cubicBezTo>
                  <a:pt x="5099" y="10127"/>
                  <a:pt x="5089" y="10288"/>
                  <a:pt x="5083" y="10451"/>
                </a:cubicBezTo>
                <a:cubicBezTo>
                  <a:pt x="5079" y="10532"/>
                  <a:pt x="5079" y="10612"/>
                  <a:pt x="5073" y="10689"/>
                </a:cubicBezTo>
                <a:cubicBezTo>
                  <a:pt x="5069" y="10769"/>
                  <a:pt x="5069" y="10849"/>
                  <a:pt x="5069" y="10929"/>
                </a:cubicBezTo>
                <a:cubicBezTo>
                  <a:pt x="5069" y="11090"/>
                  <a:pt x="5069" y="11257"/>
                  <a:pt x="5083" y="11421"/>
                </a:cubicBezTo>
                <a:lnTo>
                  <a:pt x="5119" y="11922"/>
                </a:lnTo>
                <a:cubicBezTo>
                  <a:pt x="5123" y="11999"/>
                  <a:pt x="5133" y="12076"/>
                  <a:pt x="5139" y="12153"/>
                </a:cubicBezTo>
                <a:cubicBezTo>
                  <a:pt x="5149" y="12227"/>
                  <a:pt x="5156" y="12304"/>
                  <a:pt x="5166" y="12384"/>
                </a:cubicBezTo>
                <a:cubicBezTo>
                  <a:pt x="5186" y="12551"/>
                  <a:pt x="5213" y="12718"/>
                  <a:pt x="5240" y="12885"/>
                </a:cubicBezTo>
                <a:cubicBezTo>
                  <a:pt x="5267" y="13036"/>
                  <a:pt x="5297" y="13190"/>
                  <a:pt x="5317" y="13343"/>
                </a:cubicBezTo>
                <a:cubicBezTo>
                  <a:pt x="5323" y="13397"/>
                  <a:pt x="5333" y="13454"/>
                  <a:pt x="5337" y="13507"/>
                </a:cubicBezTo>
                <a:cubicBezTo>
                  <a:pt x="5347" y="13571"/>
                  <a:pt x="5353" y="13631"/>
                  <a:pt x="5357" y="13695"/>
                </a:cubicBezTo>
                <a:cubicBezTo>
                  <a:pt x="5370" y="13805"/>
                  <a:pt x="5380" y="13912"/>
                  <a:pt x="5390" y="14026"/>
                </a:cubicBezTo>
                <a:cubicBezTo>
                  <a:pt x="5407" y="14189"/>
                  <a:pt x="5430" y="14350"/>
                  <a:pt x="5454" y="14514"/>
                </a:cubicBezTo>
                <a:cubicBezTo>
                  <a:pt x="5457" y="14550"/>
                  <a:pt x="5467" y="14584"/>
                  <a:pt x="5474" y="14624"/>
                </a:cubicBezTo>
                <a:cubicBezTo>
                  <a:pt x="5470" y="14661"/>
                  <a:pt x="5470" y="14698"/>
                  <a:pt x="5467" y="14731"/>
                </a:cubicBezTo>
                <a:lnTo>
                  <a:pt x="5464" y="14774"/>
                </a:lnTo>
                <a:lnTo>
                  <a:pt x="5464" y="14781"/>
                </a:lnTo>
                <a:cubicBezTo>
                  <a:pt x="5457" y="14768"/>
                  <a:pt x="5457" y="14761"/>
                  <a:pt x="5454" y="14748"/>
                </a:cubicBezTo>
                <a:cubicBezTo>
                  <a:pt x="5450" y="14734"/>
                  <a:pt x="5447" y="14718"/>
                  <a:pt x="5447" y="14708"/>
                </a:cubicBezTo>
                <a:cubicBezTo>
                  <a:pt x="5440" y="14681"/>
                  <a:pt x="5434" y="14657"/>
                  <a:pt x="5430" y="14627"/>
                </a:cubicBezTo>
                <a:cubicBezTo>
                  <a:pt x="5444" y="14497"/>
                  <a:pt x="5417" y="14360"/>
                  <a:pt x="5370" y="14226"/>
                </a:cubicBezTo>
                <a:cubicBezTo>
                  <a:pt x="5347" y="14149"/>
                  <a:pt x="5317" y="14079"/>
                  <a:pt x="5287" y="14005"/>
                </a:cubicBezTo>
                <a:lnTo>
                  <a:pt x="5267" y="13955"/>
                </a:lnTo>
                <a:lnTo>
                  <a:pt x="5263" y="13942"/>
                </a:lnTo>
                <a:lnTo>
                  <a:pt x="5256" y="13929"/>
                </a:lnTo>
                <a:cubicBezTo>
                  <a:pt x="5230" y="13852"/>
                  <a:pt x="5200" y="13775"/>
                  <a:pt x="5170" y="13698"/>
                </a:cubicBezTo>
                <a:cubicBezTo>
                  <a:pt x="5153" y="13658"/>
                  <a:pt x="5136" y="13611"/>
                  <a:pt x="5119" y="13564"/>
                </a:cubicBezTo>
                <a:lnTo>
                  <a:pt x="5069" y="13427"/>
                </a:lnTo>
                <a:cubicBezTo>
                  <a:pt x="5056" y="13390"/>
                  <a:pt x="5039" y="13347"/>
                  <a:pt x="5029" y="13300"/>
                </a:cubicBezTo>
                <a:cubicBezTo>
                  <a:pt x="5016" y="13260"/>
                  <a:pt x="4999" y="13210"/>
                  <a:pt x="4982" y="13160"/>
                </a:cubicBezTo>
                <a:lnTo>
                  <a:pt x="4982" y="13150"/>
                </a:lnTo>
                <a:cubicBezTo>
                  <a:pt x="4982" y="13146"/>
                  <a:pt x="4982" y="13146"/>
                  <a:pt x="4979" y="13143"/>
                </a:cubicBezTo>
                <a:cubicBezTo>
                  <a:pt x="4972" y="13136"/>
                  <a:pt x="4972" y="13126"/>
                  <a:pt x="4969" y="13119"/>
                </a:cubicBezTo>
                <a:lnTo>
                  <a:pt x="4962" y="13093"/>
                </a:lnTo>
                <a:cubicBezTo>
                  <a:pt x="4936" y="13009"/>
                  <a:pt x="4915" y="12926"/>
                  <a:pt x="4895" y="12839"/>
                </a:cubicBezTo>
                <a:cubicBezTo>
                  <a:pt x="4872" y="12755"/>
                  <a:pt x="4852" y="12671"/>
                  <a:pt x="4835" y="12588"/>
                </a:cubicBezTo>
                <a:lnTo>
                  <a:pt x="4829" y="12558"/>
                </a:lnTo>
                <a:lnTo>
                  <a:pt x="4818" y="12528"/>
                </a:lnTo>
                <a:lnTo>
                  <a:pt x="4815" y="12511"/>
                </a:lnTo>
                <a:cubicBezTo>
                  <a:pt x="4795" y="12434"/>
                  <a:pt x="4778" y="12350"/>
                  <a:pt x="4762" y="12267"/>
                </a:cubicBezTo>
                <a:cubicBezTo>
                  <a:pt x="4738" y="12177"/>
                  <a:pt x="4722" y="12086"/>
                  <a:pt x="4705" y="11986"/>
                </a:cubicBezTo>
                <a:lnTo>
                  <a:pt x="4701" y="11959"/>
                </a:lnTo>
                <a:lnTo>
                  <a:pt x="4698" y="11939"/>
                </a:lnTo>
                <a:cubicBezTo>
                  <a:pt x="4688" y="11889"/>
                  <a:pt x="4685" y="11842"/>
                  <a:pt x="4681" y="11792"/>
                </a:cubicBezTo>
                <a:cubicBezTo>
                  <a:pt x="4668" y="11672"/>
                  <a:pt x="4655" y="11551"/>
                  <a:pt x="4651" y="11438"/>
                </a:cubicBezTo>
                <a:cubicBezTo>
                  <a:pt x="4651" y="11418"/>
                  <a:pt x="4648" y="11398"/>
                  <a:pt x="4648" y="11374"/>
                </a:cubicBezTo>
                <a:cubicBezTo>
                  <a:pt x="4645" y="11281"/>
                  <a:pt x="4638" y="11174"/>
                  <a:pt x="4635" y="11067"/>
                </a:cubicBezTo>
                <a:cubicBezTo>
                  <a:pt x="4631" y="10986"/>
                  <a:pt x="4631" y="10906"/>
                  <a:pt x="4631" y="10819"/>
                </a:cubicBezTo>
                <a:lnTo>
                  <a:pt x="4631" y="10752"/>
                </a:lnTo>
                <a:lnTo>
                  <a:pt x="4631" y="10545"/>
                </a:lnTo>
                <a:cubicBezTo>
                  <a:pt x="4631" y="10498"/>
                  <a:pt x="4635" y="10455"/>
                  <a:pt x="4638" y="10411"/>
                </a:cubicBezTo>
                <a:cubicBezTo>
                  <a:pt x="4645" y="10364"/>
                  <a:pt x="4648" y="10321"/>
                  <a:pt x="4651" y="10278"/>
                </a:cubicBezTo>
                <a:cubicBezTo>
                  <a:pt x="4665" y="10181"/>
                  <a:pt x="4678" y="10094"/>
                  <a:pt x="4695" y="10010"/>
                </a:cubicBezTo>
                <a:cubicBezTo>
                  <a:pt x="4711" y="9913"/>
                  <a:pt x="4728" y="9816"/>
                  <a:pt x="4745" y="9726"/>
                </a:cubicBezTo>
                <a:cubicBezTo>
                  <a:pt x="4752" y="9682"/>
                  <a:pt x="4762" y="9636"/>
                  <a:pt x="4765" y="9595"/>
                </a:cubicBezTo>
                <a:lnTo>
                  <a:pt x="4788" y="9445"/>
                </a:lnTo>
                <a:cubicBezTo>
                  <a:pt x="4805" y="9351"/>
                  <a:pt x="4829" y="9258"/>
                  <a:pt x="4845" y="9181"/>
                </a:cubicBezTo>
                <a:cubicBezTo>
                  <a:pt x="4855" y="9134"/>
                  <a:pt x="4869" y="9097"/>
                  <a:pt x="4879" y="9061"/>
                </a:cubicBezTo>
                <a:cubicBezTo>
                  <a:pt x="4882" y="9047"/>
                  <a:pt x="4885" y="9034"/>
                  <a:pt x="4889" y="9027"/>
                </a:cubicBezTo>
                <a:cubicBezTo>
                  <a:pt x="4899" y="9007"/>
                  <a:pt x="4902" y="8980"/>
                  <a:pt x="4912" y="8960"/>
                </a:cubicBezTo>
                <a:cubicBezTo>
                  <a:pt x="4936" y="8890"/>
                  <a:pt x="4962" y="8816"/>
                  <a:pt x="4989" y="8743"/>
                </a:cubicBezTo>
                <a:cubicBezTo>
                  <a:pt x="4989" y="8740"/>
                  <a:pt x="4989" y="8740"/>
                  <a:pt x="4996" y="8733"/>
                </a:cubicBezTo>
                <a:cubicBezTo>
                  <a:pt x="5029" y="8643"/>
                  <a:pt x="5063" y="8556"/>
                  <a:pt x="5089" y="8465"/>
                </a:cubicBezTo>
                <a:cubicBezTo>
                  <a:pt x="5119" y="8378"/>
                  <a:pt x="5149" y="8292"/>
                  <a:pt x="5173" y="8205"/>
                </a:cubicBezTo>
                <a:cubicBezTo>
                  <a:pt x="5230" y="8024"/>
                  <a:pt x="5273" y="7840"/>
                  <a:pt x="5333" y="7640"/>
                </a:cubicBezTo>
                <a:cubicBezTo>
                  <a:pt x="5357" y="7543"/>
                  <a:pt x="5384" y="7452"/>
                  <a:pt x="5404" y="7369"/>
                </a:cubicBezTo>
                <a:cubicBezTo>
                  <a:pt x="5424" y="7278"/>
                  <a:pt x="5440" y="7195"/>
                  <a:pt x="5454" y="7111"/>
                </a:cubicBezTo>
                <a:close/>
                <a:moveTo>
                  <a:pt x="8306" y="9368"/>
                </a:moveTo>
                <a:lnTo>
                  <a:pt x="8306" y="9381"/>
                </a:lnTo>
                <a:cubicBezTo>
                  <a:pt x="8306" y="9395"/>
                  <a:pt x="8306" y="9405"/>
                  <a:pt x="8299" y="9418"/>
                </a:cubicBezTo>
                <a:lnTo>
                  <a:pt x="8292" y="9502"/>
                </a:lnTo>
                <a:lnTo>
                  <a:pt x="8279" y="9666"/>
                </a:lnTo>
                <a:cubicBezTo>
                  <a:pt x="8276" y="9743"/>
                  <a:pt x="8266" y="9819"/>
                  <a:pt x="8256" y="9920"/>
                </a:cubicBezTo>
                <a:lnTo>
                  <a:pt x="8249" y="9950"/>
                </a:lnTo>
                <a:lnTo>
                  <a:pt x="8242" y="10013"/>
                </a:lnTo>
                <a:cubicBezTo>
                  <a:pt x="8239" y="10057"/>
                  <a:pt x="8229" y="10107"/>
                  <a:pt x="8225" y="10154"/>
                </a:cubicBezTo>
                <a:cubicBezTo>
                  <a:pt x="8222" y="10197"/>
                  <a:pt x="8212" y="10241"/>
                  <a:pt x="8209" y="10291"/>
                </a:cubicBezTo>
                <a:cubicBezTo>
                  <a:pt x="8205" y="10341"/>
                  <a:pt x="8199" y="10398"/>
                  <a:pt x="8195" y="10455"/>
                </a:cubicBezTo>
                <a:cubicBezTo>
                  <a:pt x="8195" y="10502"/>
                  <a:pt x="8192" y="10552"/>
                  <a:pt x="8192" y="10598"/>
                </a:cubicBezTo>
                <a:lnTo>
                  <a:pt x="8192" y="10615"/>
                </a:lnTo>
                <a:lnTo>
                  <a:pt x="8192" y="10719"/>
                </a:lnTo>
                <a:cubicBezTo>
                  <a:pt x="8192" y="10779"/>
                  <a:pt x="8192" y="10839"/>
                  <a:pt x="8189" y="10903"/>
                </a:cubicBezTo>
                <a:lnTo>
                  <a:pt x="8189" y="10946"/>
                </a:lnTo>
                <a:lnTo>
                  <a:pt x="8189" y="10986"/>
                </a:lnTo>
                <a:lnTo>
                  <a:pt x="8189" y="11006"/>
                </a:lnTo>
                <a:lnTo>
                  <a:pt x="8189" y="11033"/>
                </a:lnTo>
                <a:lnTo>
                  <a:pt x="8189" y="11057"/>
                </a:lnTo>
                <a:cubicBezTo>
                  <a:pt x="8182" y="11087"/>
                  <a:pt x="8182" y="11113"/>
                  <a:pt x="8179" y="11140"/>
                </a:cubicBezTo>
                <a:lnTo>
                  <a:pt x="8175" y="11204"/>
                </a:lnTo>
                <a:lnTo>
                  <a:pt x="8172" y="11237"/>
                </a:lnTo>
                <a:lnTo>
                  <a:pt x="8165" y="11271"/>
                </a:lnTo>
                <a:cubicBezTo>
                  <a:pt x="8165" y="11281"/>
                  <a:pt x="8162" y="11287"/>
                  <a:pt x="8162" y="11297"/>
                </a:cubicBezTo>
                <a:cubicBezTo>
                  <a:pt x="8162" y="11314"/>
                  <a:pt x="8159" y="11331"/>
                  <a:pt x="8155" y="11341"/>
                </a:cubicBezTo>
                <a:lnTo>
                  <a:pt x="8142" y="11418"/>
                </a:lnTo>
                <a:cubicBezTo>
                  <a:pt x="8142" y="11424"/>
                  <a:pt x="8139" y="11431"/>
                  <a:pt x="8139" y="11438"/>
                </a:cubicBezTo>
                <a:cubicBezTo>
                  <a:pt x="8132" y="11451"/>
                  <a:pt x="8132" y="11468"/>
                  <a:pt x="8128" y="11481"/>
                </a:cubicBezTo>
                <a:lnTo>
                  <a:pt x="8122" y="11518"/>
                </a:lnTo>
                <a:cubicBezTo>
                  <a:pt x="8105" y="11591"/>
                  <a:pt x="8088" y="11672"/>
                  <a:pt x="8065" y="11749"/>
                </a:cubicBezTo>
                <a:lnTo>
                  <a:pt x="8055" y="11799"/>
                </a:lnTo>
                <a:cubicBezTo>
                  <a:pt x="8042" y="11849"/>
                  <a:pt x="8028" y="11899"/>
                  <a:pt x="8015" y="11943"/>
                </a:cubicBezTo>
                <a:lnTo>
                  <a:pt x="7955" y="12170"/>
                </a:lnTo>
                <a:cubicBezTo>
                  <a:pt x="7925" y="12270"/>
                  <a:pt x="7891" y="12367"/>
                  <a:pt x="7858" y="12461"/>
                </a:cubicBezTo>
                <a:cubicBezTo>
                  <a:pt x="7838" y="12521"/>
                  <a:pt x="7814" y="12584"/>
                  <a:pt x="7787" y="12655"/>
                </a:cubicBezTo>
                <a:cubicBezTo>
                  <a:pt x="7777" y="12678"/>
                  <a:pt x="7771" y="12705"/>
                  <a:pt x="7757" y="12728"/>
                </a:cubicBezTo>
                <a:lnTo>
                  <a:pt x="7731" y="12795"/>
                </a:lnTo>
                <a:cubicBezTo>
                  <a:pt x="7704" y="12869"/>
                  <a:pt x="7677" y="12942"/>
                  <a:pt x="7647" y="13012"/>
                </a:cubicBezTo>
                <a:cubicBezTo>
                  <a:pt x="7614" y="13106"/>
                  <a:pt x="7577" y="13206"/>
                  <a:pt x="7540" y="13307"/>
                </a:cubicBezTo>
                <a:cubicBezTo>
                  <a:pt x="7537" y="13320"/>
                  <a:pt x="7530" y="13327"/>
                  <a:pt x="7527" y="13340"/>
                </a:cubicBezTo>
                <a:lnTo>
                  <a:pt x="7503" y="13404"/>
                </a:lnTo>
                <a:cubicBezTo>
                  <a:pt x="7497" y="13414"/>
                  <a:pt x="7493" y="13424"/>
                  <a:pt x="7487" y="13437"/>
                </a:cubicBezTo>
                <a:cubicBezTo>
                  <a:pt x="7473" y="13460"/>
                  <a:pt x="7463" y="13481"/>
                  <a:pt x="7453" y="13507"/>
                </a:cubicBezTo>
                <a:cubicBezTo>
                  <a:pt x="7446" y="13511"/>
                  <a:pt x="7446" y="13521"/>
                  <a:pt x="7443" y="13524"/>
                </a:cubicBezTo>
                <a:cubicBezTo>
                  <a:pt x="7440" y="13527"/>
                  <a:pt x="7440" y="13537"/>
                  <a:pt x="7436" y="13541"/>
                </a:cubicBezTo>
                <a:cubicBezTo>
                  <a:pt x="7423" y="13561"/>
                  <a:pt x="7413" y="13588"/>
                  <a:pt x="7403" y="13608"/>
                </a:cubicBezTo>
                <a:lnTo>
                  <a:pt x="7353" y="13698"/>
                </a:lnTo>
                <a:lnTo>
                  <a:pt x="7339" y="13725"/>
                </a:lnTo>
                <a:cubicBezTo>
                  <a:pt x="7326" y="13748"/>
                  <a:pt x="7309" y="13775"/>
                  <a:pt x="7296" y="13795"/>
                </a:cubicBezTo>
                <a:lnTo>
                  <a:pt x="7259" y="13858"/>
                </a:lnTo>
                <a:cubicBezTo>
                  <a:pt x="7256" y="13865"/>
                  <a:pt x="7253" y="13872"/>
                  <a:pt x="7246" y="13878"/>
                </a:cubicBezTo>
                <a:cubicBezTo>
                  <a:pt x="7239" y="13892"/>
                  <a:pt x="7236" y="13898"/>
                  <a:pt x="7226" y="13912"/>
                </a:cubicBezTo>
                <a:cubicBezTo>
                  <a:pt x="7212" y="13932"/>
                  <a:pt x="7196" y="13959"/>
                  <a:pt x="7186" y="13982"/>
                </a:cubicBezTo>
                <a:cubicBezTo>
                  <a:pt x="7172" y="14009"/>
                  <a:pt x="7156" y="14029"/>
                  <a:pt x="7142" y="14052"/>
                </a:cubicBezTo>
                <a:cubicBezTo>
                  <a:pt x="7095" y="14136"/>
                  <a:pt x="7052" y="14226"/>
                  <a:pt x="7008" y="14310"/>
                </a:cubicBezTo>
                <a:cubicBezTo>
                  <a:pt x="6962" y="14400"/>
                  <a:pt x="6918" y="14497"/>
                  <a:pt x="6871" y="14587"/>
                </a:cubicBezTo>
                <a:cubicBezTo>
                  <a:pt x="6855" y="14617"/>
                  <a:pt x="6841" y="14651"/>
                  <a:pt x="6825" y="14684"/>
                </a:cubicBezTo>
                <a:cubicBezTo>
                  <a:pt x="6768" y="14801"/>
                  <a:pt x="6708" y="14922"/>
                  <a:pt x="6644" y="15035"/>
                </a:cubicBezTo>
                <a:cubicBezTo>
                  <a:pt x="6627" y="15069"/>
                  <a:pt x="6607" y="15099"/>
                  <a:pt x="6587" y="15132"/>
                </a:cubicBezTo>
                <a:cubicBezTo>
                  <a:pt x="6567" y="15166"/>
                  <a:pt x="6540" y="15199"/>
                  <a:pt x="6517" y="15236"/>
                </a:cubicBezTo>
                <a:lnTo>
                  <a:pt x="6490" y="15269"/>
                </a:lnTo>
                <a:lnTo>
                  <a:pt x="6477" y="15293"/>
                </a:lnTo>
                <a:cubicBezTo>
                  <a:pt x="6420" y="15370"/>
                  <a:pt x="6360" y="15453"/>
                  <a:pt x="6303" y="15543"/>
                </a:cubicBezTo>
                <a:cubicBezTo>
                  <a:pt x="6303" y="15546"/>
                  <a:pt x="6301" y="15546"/>
                  <a:pt x="6300" y="15548"/>
                </a:cubicBezTo>
                <a:lnTo>
                  <a:pt x="6300" y="15548"/>
                </a:lnTo>
                <a:cubicBezTo>
                  <a:pt x="6310" y="15518"/>
                  <a:pt x="6323" y="15486"/>
                  <a:pt x="6333" y="15460"/>
                </a:cubicBezTo>
                <a:cubicBezTo>
                  <a:pt x="6366" y="15376"/>
                  <a:pt x="6400" y="15293"/>
                  <a:pt x="6433" y="15202"/>
                </a:cubicBezTo>
                <a:lnTo>
                  <a:pt x="6433" y="15209"/>
                </a:lnTo>
                <a:cubicBezTo>
                  <a:pt x="6450" y="15169"/>
                  <a:pt x="6467" y="15129"/>
                  <a:pt x="6487" y="15092"/>
                </a:cubicBezTo>
                <a:cubicBezTo>
                  <a:pt x="6507" y="15045"/>
                  <a:pt x="6527" y="15002"/>
                  <a:pt x="6550" y="14958"/>
                </a:cubicBezTo>
                <a:cubicBezTo>
                  <a:pt x="6587" y="14875"/>
                  <a:pt x="6627" y="14791"/>
                  <a:pt x="6667" y="14701"/>
                </a:cubicBezTo>
                <a:cubicBezTo>
                  <a:pt x="6701" y="14631"/>
                  <a:pt x="6728" y="14560"/>
                  <a:pt x="6758" y="14484"/>
                </a:cubicBezTo>
                <a:lnTo>
                  <a:pt x="6794" y="14397"/>
                </a:lnTo>
                <a:cubicBezTo>
                  <a:pt x="6808" y="14360"/>
                  <a:pt x="6825" y="14326"/>
                  <a:pt x="6838" y="14290"/>
                </a:cubicBezTo>
                <a:cubicBezTo>
                  <a:pt x="6861" y="14223"/>
                  <a:pt x="6891" y="14149"/>
                  <a:pt x="6911" y="14082"/>
                </a:cubicBezTo>
                <a:cubicBezTo>
                  <a:pt x="6942" y="13999"/>
                  <a:pt x="6972" y="13912"/>
                  <a:pt x="7002" y="13828"/>
                </a:cubicBezTo>
                <a:cubicBezTo>
                  <a:pt x="7012" y="13798"/>
                  <a:pt x="7022" y="13765"/>
                  <a:pt x="7028" y="13738"/>
                </a:cubicBezTo>
                <a:cubicBezTo>
                  <a:pt x="7045" y="13681"/>
                  <a:pt x="7062" y="13631"/>
                  <a:pt x="7079" y="13577"/>
                </a:cubicBezTo>
                <a:cubicBezTo>
                  <a:pt x="7102" y="13511"/>
                  <a:pt x="7125" y="13440"/>
                  <a:pt x="7146" y="13374"/>
                </a:cubicBezTo>
                <a:cubicBezTo>
                  <a:pt x="7169" y="13307"/>
                  <a:pt x="7189" y="13240"/>
                  <a:pt x="7212" y="13173"/>
                </a:cubicBezTo>
                <a:cubicBezTo>
                  <a:pt x="7239" y="13103"/>
                  <a:pt x="7259" y="13026"/>
                  <a:pt x="7286" y="12956"/>
                </a:cubicBezTo>
                <a:lnTo>
                  <a:pt x="7460" y="12454"/>
                </a:lnTo>
                <a:cubicBezTo>
                  <a:pt x="7480" y="12391"/>
                  <a:pt x="7503" y="12324"/>
                  <a:pt x="7523" y="12257"/>
                </a:cubicBezTo>
                <a:lnTo>
                  <a:pt x="7587" y="12056"/>
                </a:lnTo>
                <a:lnTo>
                  <a:pt x="7737" y="11541"/>
                </a:lnTo>
                <a:cubicBezTo>
                  <a:pt x="7787" y="11381"/>
                  <a:pt x="7838" y="11217"/>
                  <a:pt x="7888" y="11050"/>
                </a:cubicBezTo>
                <a:lnTo>
                  <a:pt x="7888" y="11050"/>
                </a:lnTo>
                <a:cubicBezTo>
                  <a:pt x="7871" y="11087"/>
                  <a:pt x="7854" y="11123"/>
                  <a:pt x="7838" y="11167"/>
                </a:cubicBezTo>
                <a:cubicBezTo>
                  <a:pt x="7774" y="11314"/>
                  <a:pt x="7711" y="11458"/>
                  <a:pt x="7654" y="11608"/>
                </a:cubicBezTo>
                <a:cubicBezTo>
                  <a:pt x="7591" y="11757"/>
                  <a:pt x="7531" y="11902"/>
                  <a:pt x="7475" y="12051"/>
                </a:cubicBezTo>
                <a:lnTo>
                  <a:pt x="7475" y="12051"/>
                </a:lnTo>
                <a:cubicBezTo>
                  <a:pt x="7476" y="12050"/>
                  <a:pt x="7476" y="12050"/>
                  <a:pt x="7477" y="12050"/>
                </a:cubicBezTo>
                <a:lnTo>
                  <a:pt x="7477" y="12050"/>
                </a:lnTo>
                <a:cubicBezTo>
                  <a:pt x="7420" y="12183"/>
                  <a:pt x="7363" y="12317"/>
                  <a:pt x="7309" y="12444"/>
                </a:cubicBezTo>
                <a:lnTo>
                  <a:pt x="7222" y="12645"/>
                </a:lnTo>
                <a:cubicBezTo>
                  <a:pt x="7189" y="12728"/>
                  <a:pt x="7156" y="12808"/>
                  <a:pt x="7122" y="12892"/>
                </a:cubicBezTo>
                <a:cubicBezTo>
                  <a:pt x="7122" y="12895"/>
                  <a:pt x="7119" y="12902"/>
                  <a:pt x="7119" y="12902"/>
                </a:cubicBezTo>
                <a:lnTo>
                  <a:pt x="7119" y="12895"/>
                </a:lnTo>
                <a:cubicBezTo>
                  <a:pt x="7119" y="12902"/>
                  <a:pt x="7112" y="12902"/>
                  <a:pt x="7112" y="12905"/>
                </a:cubicBezTo>
                <a:cubicBezTo>
                  <a:pt x="7095" y="12946"/>
                  <a:pt x="7085" y="12989"/>
                  <a:pt x="7069" y="13029"/>
                </a:cubicBezTo>
                <a:cubicBezTo>
                  <a:pt x="7052" y="13086"/>
                  <a:pt x="7028" y="13136"/>
                  <a:pt x="7012" y="13190"/>
                </a:cubicBezTo>
                <a:cubicBezTo>
                  <a:pt x="7002" y="13226"/>
                  <a:pt x="6992" y="13260"/>
                  <a:pt x="6978" y="13297"/>
                </a:cubicBezTo>
                <a:cubicBezTo>
                  <a:pt x="6962" y="13353"/>
                  <a:pt x="6945" y="13410"/>
                  <a:pt x="6928" y="13464"/>
                </a:cubicBezTo>
                <a:cubicBezTo>
                  <a:pt x="6888" y="13604"/>
                  <a:pt x="6841" y="13745"/>
                  <a:pt x="6794" y="13882"/>
                </a:cubicBezTo>
                <a:cubicBezTo>
                  <a:pt x="6774" y="13949"/>
                  <a:pt x="6751" y="14022"/>
                  <a:pt x="6724" y="14089"/>
                </a:cubicBezTo>
                <a:cubicBezTo>
                  <a:pt x="6694" y="14173"/>
                  <a:pt x="6667" y="14250"/>
                  <a:pt x="6637" y="14333"/>
                </a:cubicBezTo>
                <a:cubicBezTo>
                  <a:pt x="6607" y="14407"/>
                  <a:pt x="6577" y="14477"/>
                  <a:pt x="6550" y="14544"/>
                </a:cubicBezTo>
                <a:cubicBezTo>
                  <a:pt x="6494" y="14677"/>
                  <a:pt x="6433" y="14808"/>
                  <a:pt x="6373" y="14935"/>
                </a:cubicBezTo>
                <a:cubicBezTo>
                  <a:pt x="6364" y="14957"/>
                  <a:pt x="6355" y="14978"/>
                  <a:pt x="6346" y="14998"/>
                </a:cubicBezTo>
                <a:lnTo>
                  <a:pt x="6346" y="14998"/>
                </a:lnTo>
                <a:cubicBezTo>
                  <a:pt x="6363" y="14945"/>
                  <a:pt x="6375" y="14883"/>
                  <a:pt x="6387" y="14825"/>
                </a:cubicBezTo>
                <a:cubicBezTo>
                  <a:pt x="6407" y="14728"/>
                  <a:pt x="6423" y="14631"/>
                  <a:pt x="6443" y="14530"/>
                </a:cubicBezTo>
                <a:lnTo>
                  <a:pt x="6447" y="14510"/>
                </a:lnTo>
                <a:lnTo>
                  <a:pt x="6510" y="14209"/>
                </a:lnTo>
                <a:lnTo>
                  <a:pt x="6527" y="14129"/>
                </a:lnTo>
                <a:cubicBezTo>
                  <a:pt x="6540" y="14066"/>
                  <a:pt x="6557" y="13999"/>
                  <a:pt x="6570" y="13932"/>
                </a:cubicBezTo>
                <a:cubicBezTo>
                  <a:pt x="6597" y="13791"/>
                  <a:pt x="6624" y="13648"/>
                  <a:pt x="6644" y="13511"/>
                </a:cubicBezTo>
                <a:cubicBezTo>
                  <a:pt x="6657" y="13444"/>
                  <a:pt x="6671" y="13377"/>
                  <a:pt x="6677" y="13310"/>
                </a:cubicBezTo>
                <a:cubicBezTo>
                  <a:pt x="6687" y="13260"/>
                  <a:pt x="6701" y="13210"/>
                  <a:pt x="6708" y="13160"/>
                </a:cubicBezTo>
                <a:cubicBezTo>
                  <a:pt x="6711" y="13136"/>
                  <a:pt x="6718" y="13113"/>
                  <a:pt x="6721" y="13093"/>
                </a:cubicBezTo>
                <a:lnTo>
                  <a:pt x="6734" y="13029"/>
                </a:lnTo>
                <a:cubicBezTo>
                  <a:pt x="6741" y="12992"/>
                  <a:pt x="6751" y="12959"/>
                  <a:pt x="6758" y="12922"/>
                </a:cubicBezTo>
                <a:cubicBezTo>
                  <a:pt x="6774" y="12859"/>
                  <a:pt x="6788" y="12795"/>
                  <a:pt x="6804" y="12735"/>
                </a:cubicBezTo>
                <a:cubicBezTo>
                  <a:pt x="6825" y="12645"/>
                  <a:pt x="6845" y="12554"/>
                  <a:pt x="6861" y="12467"/>
                </a:cubicBezTo>
                <a:cubicBezTo>
                  <a:pt x="6885" y="12360"/>
                  <a:pt x="6908" y="12253"/>
                  <a:pt x="6935" y="12150"/>
                </a:cubicBezTo>
                <a:lnTo>
                  <a:pt x="6942" y="12123"/>
                </a:lnTo>
                <a:cubicBezTo>
                  <a:pt x="6945" y="12103"/>
                  <a:pt x="6948" y="12086"/>
                  <a:pt x="6958" y="12066"/>
                </a:cubicBezTo>
                <a:lnTo>
                  <a:pt x="6972" y="12019"/>
                </a:lnTo>
                <a:lnTo>
                  <a:pt x="6985" y="11983"/>
                </a:lnTo>
                <a:cubicBezTo>
                  <a:pt x="7002" y="11936"/>
                  <a:pt x="7018" y="11886"/>
                  <a:pt x="7035" y="11839"/>
                </a:cubicBezTo>
                <a:lnTo>
                  <a:pt x="7042" y="11819"/>
                </a:lnTo>
                <a:lnTo>
                  <a:pt x="7042" y="11822"/>
                </a:lnTo>
                <a:cubicBezTo>
                  <a:pt x="7045" y="11819"/>
                  <a:pt x="7045" y="11809"/>
                  <a:pt x="7052" y="11805"/>
                </a:cubicBezTo>
                <a:cubicBezTo>
                  <a:pt x="7062" y="11775"/>
                  <a:pt x="7075" y="11742"/>
                  <a:pt x="7089" y="11715"/>
                </a:cubicBezTo>
                <a:cubicBezTo>
                  <a:pt x="7125" y="11625"/>
                  <a:pt x="7159" y="11535"/>
                  <a:pt x="7192" y="11448"/>
                </a:cubicBezTo>
                <a:lnTo>
                  <a:pt x="7269" y="11247"/>
                </a:lnTo>
                <a:cubicBezTo>
                  <a:pt x="7289" y="11187"/>
                  <a:pt x="7309" y="11130"/>
                  <a:pt x="7329" y="11073"/>
                </a:cubicBezTo>
                <a:lnTo>
                  <a:pt x="7346" y="11036"/>
                </a:lnTo>
                <a:lnTo>
                  <a:pt x="7356" y="11016"/>
                </a:lnTo>
                <a:lnTo>
                  <a:pt x="7363" y="11000"/>
                </a:lnTo>
                <a:cubicBezTo>
                  <a:pt x="7366" y="10986"/>
                  <a:pt x="7373" y="10973"/>
                  <a:pt x="7376" y="10966"/>
                </a:cubicBezTo>
                <a:lnTo>
                  <a:pt x="7380" y="10953"/>
                </a:lnTo>
                <a:cubicBezTo>
                  <a:pt x="7406" y="10899"/>
                  <a:pt x="7430" y="10846"/>
                  <a:pt x="7460" y="10792"/>
                </a:cubicBezTo>
                <a:cubicBezTo>
                  <a:pt x="7477" y="10766"/>
                  <a:pt x="7493" y="10739"/>
                  <a:pt x="7510" y="10716"/>
                </a:cubicBezTo>
                <a:cubicBezTo>
                  <a:pt x="7527" y="10689"/>
                  <a:pt x="7547" y="10659"/>
                  <a:pt x="7570" y="10632"/>
                </a:cubicBezTo>
                <a:lnTo>
                  <a:pt x="7680" y="10492"/>
                </a:lnTo>
                <a:cubicBezTo>
                  <a:pt x="7690" y="10485"/>
                  <a:pt x="7697" y="10475"/>
                  <a:pt x="7701" y="10465"/>
                </a:cubicBezTo>
                <a:cubicBezTo>
                  <a:pt x="7737" y="10421"/>
                  <a:pt x="7767" y="10385"/>
                  <a:pt x="7797" y="10341"/>
                </a:cubicBezTo>
                <a:cubicBezTo>
                  <a:pt x="7831" y="10301"/>
                  <a:pt x="7864" y="10254"/>
                  <a:pt x="7898" y="10204"/>
                </a:cubicBezTo>
                <a:cubicBezTo>
                  <a:pt x="7928" y="10157"/>
                  <a:pt x="7961" y="10107"/>
                  <a:pt x="7995" y="10050"/>
                </a:cubicBezTo>
                <a:lnTo>
                  <a:pt x="8015" y="10007"/>
                </a:lnTo>
                <a:lnTo>
                  <a:pt x="8038" y="9967"/>
                </a:lnTo>
                <a:cubicBezTo>
                  <a:pt x="8045" y="9953"/>
                  <a:pt x="8048" y="9936"/>
                  <a:pt x="8058" y="9923"/>
                </a:cubicBezTo>
                <a:lnTo>
                  <a:pt x="8065" y="9903"/>
                </a:lnTo>
                <a:cubicBezTo>
                  <a:pt x="8088" y="9856"/>
                  <a:pt x="8108" y="9819"/>
                  <a:pt x="8125" y="9779"/>
                </a:cubicBezTo>
                <a:cubicBezTo>
                  <a:pt x="8142" y="9736"/>
                  <a:pt x="8162" y="9696"/>
                  <a:pt x="8179" y="9649"/>
                </a:cubicBezTo>
                <a:cubicBezTo>
                  <a:pt x="8205" y="9595"/>
                  <a:pt x="8225" y="9539"/>
                  <a:pt x="8249" y="9485"/>
                </a:cubicBezTo>
                <a:lnTo>
                  <a:pt x="8289" y="9402"/>
                </a:lnTo>
                <a:lnTo>
                  <a:pt x="8306" y="9368"/>
                </a:lnTo>
                <a:close/>
                <a:moveTo>
                  <a:pt x="6867" y="17186"/>
                </a:moveTo>
                <a:cubicBezTo>
                  <a:pt x="6866" y="17187"/>
                  <a:pt x="6865" y="17187"/>
                  <a:pt x="6865" y="17188"/>
                </a:cubicBezTo>
                <a:cubicBezTo>
                  <a:pt x="6865" y="17187"/>
                  <a:pt x="6866" y="17186"/>
                  <a:pt x="6867" y="17186"/>
                </a:cubicBezTo>
                <a:close/>
                <a:moveTo>
                  <a:pt x="3759" y="11705"/>
                </a:moveTo>
                <a:cubicBezTo>
                  <a:pt x="3765" y="11729"/>
                  <a:pt x="3769" y="11759"/>
                  <a:pt x="3779" y="11785"/>
                </a:cubicBezTo>
                <a:cubicBezTo>
                  <a:pt x="3782" y="11802"/>
                  <a:pt x="3785" y="11819"/>
                  <a:pt x="3792" y="11829"/>
                </a:cubicBezTo>
                <a:cubicBezTo>
                  <a:pt x="3812" y="11902"/>
                  <a:pt x="3829" y="11969"/>
                  <a:pt x="3849" y="12036"/>
                </a:cubicBezTo>
                <a:lnTo>
                  <a:pt x="3849" y="12040"/>
                </a:lnTo>
                <a:cubicBezTo>
                  <a:pt x="3866" y="12096"/>
                  <a:pt x="3882" y="12146"/>
                  <a:pt x="3896" y="12190"/>
                </a:cubicBezTo>
                <a:cubicBezTo>
                  <a:pt x="3912" y="12237"/>
                  <a:pt x="3926" y="12277"/>
                  <a:pt x="3936" y="12314"/>
                </a:cubicBezTo>
                <a:lnTo>
                  <a:pt x="3953" y="12364"/>
                </a:lnTo>
                <a:cubicBezTo>
                  <a:pt x="3983" y="12441"/>
                  <a:pt x="4009" y="12521"/>
                  <a:pt x="4033" y="12598"/>
                </a:cubicBezTo>
                <a:cubicBezTo>
                  <a:pt x="4046" y="12641"/>
                  <a:pt x="4063" y="12688"/>
                  <a:pt x="4076" y="12732"/>
                </a:cubicBezTo>
                <a:cubicBezTo>
                  <a:pt x="4116" y="12865"/>
                  <a:pt x="4160" y="13012"/>
                  <a:pt x="4203" y="13166"/>
                </a:cubicBezTo>
                <a:cubicBezTo>
                  <a:pt x="4230" y="13260"/>
                  <a:pt x="4250" y="13330"/>
                  <a:pt x="4263" y="13400"/>
                </a:cubicBezTo>
                <a:cubicBezTo>
                  <a:pt x="4284" y="13484"/>
                  <a:pt x="4300" y="13567"/>
                  <a:pt x="4320" y="13651"/>
                </a:cubicBezTo>
                <a:cubicBezTo>
                  <a:pt x="4360" y="13825"/>
                  <a:pt x="4387" y="13979"/>
                  <a:pt x="4414" y="14129"/>
                </a:cubicBezTo>
                <a:cubicBezTo>
                  <a:pt x="4434" y="14283"/>
                  <a:pt x="4447" y="14400"/>
                  <a:pt x="4461" y="14510"/>
                </a:cubicBezTo>
                <a:cubicBezTo>
                  <a:pt x="4467" y="14601"/>
                  <a:pt x="4477" y="14688"/>
                  <a:pt x="4484" y="14781"/>
                </a:cubicBezTo>
                <a:lnTo>
                  <a:pt x="4494" y="14898"/>
                </a:lnTo>
                <a:cubicBezTo>
                  <a:pt x="4511" y="15085"/>
                  <a:pt x="4528" y="15286"/>
                  <a:pt x="4534" y="15490"/>
                </a:cubicBezTo>
                <a:cubicBezTo>
                  <a:pt x="4544" y="15704"/>
                  <a:pt x="4548" y="15915"/>
                  <a:pt x="4551" y="16108"/>
                </a:cubicBezTo>
                <a:lnTo>
                  <a:pt x="4551" y="16169"/>
                </a:lnTo>
                <a:lnTo>
                  <a:pt x="4551" y="16189"/>
                </a:lnTo>
                <a:lnTo>
                  <a:pt x="4551" y="16439"/>
                </a:lnTo>
                <a:cubicBezTo>
                  <a:pt x="4548" y="16556"/>
                  <a:pt x="4538" y="16677"/>
                  <a:pt x="4528" y="16784"/>
                </a:cubicBezTo>
                <a:lnTo>
                  <a:pt x="4518" y="16867"/>
                </a:lnTo>
                <a:lnTo>
                  <a:pt x="4514" y="16908"/>
                </a:lnTo>
                <a:lnTo>
                  <a:pt x="4514" y="16921"/>
                </a:lnTo>
                <a:cubicBezTo>
                  <a:pt x="4511" y="16951"/>
                  <a:pt x="4504" y="16978"/>
                  <a:pt x="4501" y="17011"/>
                </a:cubicBezTo>
                <a:cubicBezTo>
                  <a:pt x="4498" y="17058"/>
                  <a:pt x="4487" y="17101"/>
                  <a:pt x="4484" y="17145"/>
                </a:cubicBezTo>
                <a:lnTo>
                  <a:pt x="4477" y="17208"/>
                </a:lnTo>
                <a:lnTo>
                  <a:pt x="4477" y="17222"/>
                </a:lnTo>
                <a:lnTo>
                  <a:pt x="4477" y="17235"/>
                </a:lnTo>
                <a:lnTo>
                  <a:pt x="4471" y="17259"/>
                </a:lnTo>
                <a:cubicBezTo>
                  <a:pt x="4461" y="17362"/>
                  <a:pt x="4447" y="17473"/>
                  <a:pt x="4434" y="17576"/>
                </a:cubicBezTo>
                <a:cubicBezTo>
                  <a:pt x="4427" y="17636"/>
                  <a:pt x="4421" y="17690"/>
                  <a:pt x="4414" y="17747"/>
                </a:cubicBezTo>
                <a:cubicBezTo>
                  <a:pt x="4397" y="17874"/>
                  <a:pt x="4377" y="17997"/>
                  <a:pt x="4354" y="18115"/>
                </a:cubicBezTo>
                <a:cubicBezTo>
                  <a:pt x="4354" y="18081"/>
                  <a:pt x="4354" y="18048"/>
                  <a:pt x="4350" y="18014"/>
                </a:cubicBezTo>
                <a:cubicBezTo>
                  <a:pt x="4347" y="17947"/>
                  <a:pt x="4347" y="17887"/>
                  <a:pt x="4347" y="17820"/>
                </a:cubicBezTo>
                <a:lnTo>
                  <a:pt x="4347" y="17693"/>
                </a:lnTo>
                <a:lnTo>
                  <a:pt x="4347" y="17573"/>
                </a:lnTo>
                <a:cubicBezTo>
                  <a:pt x="4347" y="17419"/>
                  <a:pt x="4347" y="17269"/>
                  <a:pt x="4337" y="17111"/>
                </a:cubicBezTo>
                <a:cubicBezTo>
                  <a:pt x="4330" y="16958"/>
                  <a:pt x="4320" y="16807"/>
                  <a:pt x="4314" y="16653"/>
                </a:cubicBezTo>
                <a:cubicBezTo>
                  <a:pt x="4300" y="16500"/>
                  <a:pt x="4287" y="16342"/>
                  <a:pt x="4267" y="16189"/>
                </a:cubicBezTo>
                <a:cubicBezTo>
                  <a:pt x="4250" y="16038"/>
                  <a:pt x="4230" y="15884"/>
                  <a:pt x="4213" y="15734"/>
                </a:cubicBezTo>
                <a:cubicBezTo>
                  <a:pt x="4197" y="15580"/>
                  <a:pt x="4180" y="15420"/>
                  <a:pt x="4167" y="15263"/>
                </a:cubicBezTo>
                <a:lnTo>
                  <a:pt x="4130" y="14798"/>
                </a:lnTo>
                <a:cubicBezTo>
                  <a:pt x="4100" y="14480"/>
                  <a:pt x="4063" y="14159"/>
                  <a:pt x="4033" y="13842"/>
                </a:cubicBezTo>
                <a:cubicBezTo>
                  <a:pt x="4003" y="13534"/>
                  <a:pt x="3983" y="13230"/>
                  <a:pt x="3959" y="12929"/>
                </a:cubicBezTo>
                <a:cubicBezTo>
                  <a:pt x="3959" y="12992"/>
                  <a:pt x="3953" y="13056"/>
                  <a:pt x="3949" y="13116"/>
                </a:cubicBezTo>
                <a:cubicBezTo>
                  <a:pt x="3943" y="13277"/>
                  <a:pt x="3932" y="13434"/>
                  <a:pt x="3926" y="13598"/>
                </a:cubicBezTo>
                <a:cubicBezTo>
                  <a:pt x="3926" y="13631"/>
                  <a:pt x="3919" y="13664"/>
                  <a:pt x="3919" y="13698"/>
                </a:cubicBezTo>
                <a:cubicBezTo>
                  <a:pt x="3919" y="13735"/>
                  <a:pt x="3916" y="13778"/>
                  <a:pt x="3916" y="13815"/>
                </a:cubicBezTo>
                <a:lnTo>
                  <a:pt x="3916" y="14046"/>
                </a:lnTo>
                <a:cubicBezTo>
                  <a:pt x="3919" y="14363"/>
                  <a:pt x="3932" y="14681"/>
                  <a:pt x="3959" y="14995"/>
                </a:cubicBezTo>
                <a:cubicBezTo>
                  <a:pt x="3983" y="15299"/>
                  <a:pt x="4009" y="15604"/>
                  <a:pt x="4053" y="15905"/>
                </a:cubicBezTo>
                <a:cubicBezTo>
                  <a:pt x="4063" y="15968"/>
                  <a:pt x="4070" y="16025"/>
                  <a:pt x="4083" y="16088"/>
                </a:cubicBezTo>
                <a:lnTo>
                  <a:pt x="4083" y="16085"/>
                </a:lnTo>
                <a:lnTo>
                  <a:pt x="4110" y="16249"/>
                </a:lnTo>
                <a:cubicBezTo>
                  <a:pt x="4116" y="16299"/>
                  <a:pt x="4120" y="16342"/>
                  <a:pt x="4130" y="16393"/>
                </a:cubicBezTo>
                <a:lnTo>
                  <a:pt x="4167" y="16670"/>
                </a:lnTo>
                <a:cubicBezTo>
                  <a:pt x="4180" y="16754"/>
                  <a:pt x="4187" y="16837"/>
                  <a:pt x="4197" y="16921"/>
                </a:cubicBezTo>
                <a:cubicBezTo>
                  <a:pt x="4213" y="17075"/>
                  <a:pt x="4230" y="17225"/>
                  <a:pt x="4243" y="17379"/>
                </a:cubicBezTo>
                <a:cubicBezTo>
                  <a:pt x="4253" y="17529"/>
                  <a:pt x="4253" y="17680"/>
                  <a:pt x="4260" y="17830"/>
                </a:cubicBezTo>
                <a:lnTo>
                  <a:pt x="4260" y="17824"/>
                </a:lnTo>
                <a:cubicBezTo>
                  <a:pt x="4260" y="17891"/>
                  <a:pt x="4260" y="17957"/>
                  <a:pt x="4263" y="18024"/>
                </a:cubicBezTo>
                <a:cubicBezTo>
                  <a:pt x="4213" y="17817"/>
                  <a:pt x="4170" y="17623"/>
                  <a:pt x="4130" y="17436"/>
                </a:cubicBezTo>
                <a:cubicBezTo>
                  <a:pt x="4113" y="17352"/>
                  <a:pt x="4090" y="17255"/>
                  <a:pt x="4066" y="17155"/>
                </a:cubicBezTo>
                <a:cubicBezTo>
                  <a:pt x="4043" y="17055"/>
                  <a:pt x="4016" y="16941"/>
                  <a:pt x="3989" y="16834"/>
                </a:cubicBezTo>
                <a:cubicBezTo>
                  <a:pt x="3969" y="16757"/>
                  <a:pt x="3949" y="16680"/>
                  <a:pt x="3932" y="16603"/>
                </a:cubicBezTo>
                <a:lnTo>
                  <a:pt x="3916" y="16546"/>
                </a:lnTo>
                <a:lnTo>
                  <a:pt x="3839" y="16256"/>
                </a:lnTo>
                <a:cubicBezTo>
                  <a:pt x="3795" y="16088"/>
                  <a:pt x="3752" y="15905"/>
                  <a:pt x="3705" y="15667"/>
                </a:cubicBezTo>
                <a:cubicBezTo>
                  <a:pt x="3685" y="15570"/>
                  <a:pt x="3668" y="15477"/>
                  <a:pt x="3648" y="15376"/>
                </a:cubicBezTo>
                <a:cubicBezTo>
                  <a:pt x="3632" y="15276"/>
                  <a:pt x="3615" y="15179"/>
                  <a:pt x="3598" y="15082"/>
                </a:cubicBezTo>
                <a:cubicBezTo>
                  <a:pt x="3595" y="15062"/>
                  <a:pt x="3595" y="15035"/>
                  <a:pt x="3588" y="15015"/>
                </a:cubicBezTo>
                <a:lnTo>
                  <a:pt x="3585" y="14968"/>
                </a:lnTo>
                <a:cubicBezTo>
                  <a:pt x="3585" y="14958"/>
                  <a:pt x="3581" y="14948"/>
                  <a:pt x="3581" y="14942"/>
                </a:cubicBezTo>
                <a:cubicBezTo>
                  <a:pt x="3578" y="14918"/>
                  <a:pt x="3578" y="14898"/>
                  <a:pt x="3575" y="14878"/>
                </a:cubicBezTo>
                <a:lnTo>
                  <a:pt x="3568" y="14835"/>
                </a:lnTo>
                <a:cubicBezTo>
                  <a:pt x="3565" y="14811"/>
                  <a:pt x="3565" y="14781"/>
                  <a:pt x="3561" y="14758"/>
                </a:cubicBezTo>
                <a:cubicBezTo>
                  <a:pt x="3561" y="14744"/>
                  <a:pt x="3561" y="14734"/>
                  <a:pt x="3558" y="14724"/>
                </a:cubicBezTo>
                <a:cubicBezTo>
                  <a:pt x="3558" y="14701"/>
                  <a:pt x="3551" y="14684"/>
                  <a:pt x="3551" y="14664"/>
                </a:cubicBezTo>
                <a:cubicBezTo>
                  <a:pt x="3551" y="14641"/>
                  <a:pt x="3548" y="14614"/>
                  <a:pt x="3548" y="14584"/>
                </a:cubicBezTo>
                <a:cubicBezTo>
                  <a:pt x="3545" y="14540"/>
                  <a:pt x="3545" y="14490"/>
                  <a:pt x="3541" y="14443"/>
                </a:cubicBezTo>
                <a:lnTo>
                  <a:pt x="3541" y="14407"/>
                </a:lnTo>
                <a:cubicBezTo>
                  <a:pt x="3541" y="14343"/>
                  <a:pt x="3535" y="14283"/>
                  <a:pt x="3535" y="14226"/>
                </a:cubicBezTo>
                <a:lnTo>
                  <a:pt x="3535" y="14163"/>
                </a:lnTo>
                <a:cubicBezTo>
                  <a:pt x="3535" y="14092"/>
                  <a:pt x="3535" y="14015"/>
                  <a:pt x="3541" y="13945"/>
                </a:cubicBezTo>
                <a:lnTo>
                  <a:pt x="3545" y="13878"/>
                </a:lnTo>
                <a:cubicBezTo>
                  <a:pt x="3545" y="13838"/>
                  <a:pt x="3548" y="13798"/>
                  <a:pt x="3548" y="13758"/>
                </a:cubicBezTo>
                <a:cubicBezTo>
                  <a:pt x="3548" y="13725"/>
                  <a:pt x="3551" y="13695"/>
                  <a:pt x="3551" y="13661"/>
                </a:cubicBezTo>
                <a:cubicBezTo>
                  <a:pt x="3551" y="13644"/>
                  <a:pt x="3558" y="13631"/>
                  <a:pt x="3558" y="13614"/>
                </a:cubicBezTo>
                <a:cubicBezTo>
                  <a:pt x="3568" y="13414"/>
                  <a:pt x="3591" y="13210"/>
                  <a:pt x="3608" y="13026"/>
                </a:cubicBezTo>
                <a:cubicBezTo>
                  <a:pt x="3615" y="12972"/>
                  <a:pt x="3618" y="12919"/>
                  <a:pt x="3625" y="12869"/>
                </a:cubicBezTo>
                <a:cubicBezTo>
                  <a:pt x="3628" y="12835"/>
                  <a:pt x="3632" y="12805"/>
                  <a:pt x="3635" y="12772"/>
                </a:cubicBezTo>
                <a:cubicBezTo>
                  <a:pt x="3645" y="12722"/>
                  <a:pt x="3648" y="12668"/>
                  <a:pt x="3658" y="12618"/>
                </a:cubicBezTo>
                <a:lnTo>
                  <a:pt x="3668" y="12541"/>
                </a:lnTo>
                <a:cubicBezTo>
                  <a:pt x="3678" y="12494"/>
                  <a:pt x="3682" y="12451"/>
                  <a:pt x="3692" y="12404"/>
                </a:cubicBezTo>
                <a:lnTo>
                  <a:pt x="3698" y="12337"/>
                </a:lnTo>
                <a:cubicBezTo>
                  <a:pt x="3712" y="12253"/>
                  <a:pt x="3718" y="12167"/>
                  <a:pt x="3732" y="12083"/>
                </a:cubicBezTo>
                <a:lnTo>
                  <a:pt x="3742" y="12023"/>
                </a:lnTo>
                <a:cubicBezTo>
                  <a:pt x="3745" y="11989"/>
                  <a:pt x="3745" y="11956"/>
                  <a:pt x="3749" y="11922"/>
                </a:cubicBezTo>
                <a:lnTo>
                  <a:pt x="3749" y="11909"/>
                </a:lnTo>
                <a:lnTo>
                  <a:pt x="3752" y="11826"/>
                </a:lnTo>
                <a:lnTo>
                  <a:pt x="3759" y="11722"/>
                </a:lnTo>
                <a:lnTo>
                  <a:pt x="3759" y="11709"/>
                </a:lnTo>
                <a:lnTo>
                  <a:pt x="3759" y="11705"/>
                </a:lnTo>
                <a:close/>
                <a:moveTo>
                  <a:pt x="6423" y="18228"/>
                </a:moveTo>
                <a:lnTo>
                  <a:pt x="6420" y="18232"/>
                </a:lnTo>
                <a:cubicBezTo>
                  <a:pt x="6423" y="18232"/>
                  <a:pt x="6423" y="18228"/>
                  <a:pt x="6423" y="18228"/>
                </a:cubicBezTo>
                <a:close/>
                <a:moveTo>
                  <a:pt x="4330" y="18235"/>
                </a:moveTo>
                <a:lnTo>
                  <a:pt x="4317" y="18292"/>
                </a:lnTo>
                <a:cubicBezTo>
                  <a:pt x="4314" y="18272"/>
                  <a:pt x="4310" y="18255"/>
                  <a:pt x="4304" y="18235"/>
                </a:cubicBezTo>
                <a:cubicBezTo>
                  <a:pt x="4307" y="18235"/>
                  <a:pt x="4314" y="18238"/>
                  <a:pt x="4317" y="18238"/>
                </a:cubicBezTo>
                <a:cubicBezTo>
                  <a:pt x="4320" y="18238"/>
                  <a:pt x="4324" y="18235"/>
                  <a:pt x="4330" y="18235"/>
                </a:cubicBezTo>
                <a:close/>
                <a:moveTo>
                  <a:pt x="5736" y="18587"/>
                </a:moveTo>
                <a:lnTo>
                  <a:pt x="5736" y="18587"/>
                </a:lnTo>
                <a:lnTo>
                  <a:pt x="5735" y="18589"/>
                </a:lnTo>
                <a:cubicBezTo>
                  <a:pt x="5735" y="18589"/>
                  <a:pt x="5736" y="18588"/>
                  <a:pt x="5736" y="18587"/>
                </a:cubicBezTo>
                <a:close/>
                <a:moveTo>
                  <a:pt x="5741" y="18579"/>
                </a:moveTo>
                <a:lnTo>
                  <a:pt x="5728" y="18593"/>
                </a:lnTo>
                <a:lnTo>
                  <a:pt x="5728" y="18593"/>
                </a:lnTo>
                <a:lnTo>
                  <a:pt x="5736" y="18587"/>
                </a:lnTo>
                <a:lnTo>
                  <a:pt x="5741" y="18579"/>
                </a:lnTo>
                <a:close/>
                <a:moveTo>
                  <a:pt x="9118" y="14778"/>
                </a:moveTo>
                <a:lnTo>
                  <a:pt x="9118" y="14778"/>
                </a:lnTo>
                <a:cubicBezTo>
                  <a:pt x="9108" y="14801"/>
                  <a:pt x="9108" y="14801"/>
                  <a:pt x="9108" y="14808"/>
                </a:cubicBezTo>
                <a:lnTo>
                  <a:pt x="9108" y="14811"/>
                </a:lnTo>
                <a:cubicBezTo>
                  <a:pt x="9101" y="14831"/>
                  <a:pt x="9098" y="14858"/>
                  <a:pt x="9095" y="14878"/>
                </a:cubicBezTo>
                <a:lnTo>
                  <a:pt x="9081" y="14942"/>
                </a:lnTo>
                <a:lnTo>
                  <a:pt x="9068" y="15002"/>
                </a:lnTo>
                <a:cubicBezTo>
                  <a:pt x="9055" y="15062"/>
                  <a:pt x="9048" y="15119"/>
                  <a:pt x="9035" y="15179"/>
                </a:cubicBezTo>
                <a:lnTo>
                  <a:pt x="8998" y="15353"/>
                </a:lnTo>
                <a:cubicBezTo>
                  <a:pt x="8978" y="15433"/>
                  <a:pt x="8951" y="15513"/>
                  <a:pt x="8921" y="15587"/>
                </a:cubicBezTo>
                <a:cubicBezTo>
                  <a:pt x="8904" y="15624"/>
                  <a:pt x="8894" y="15657"/>
                  <a:pt x="8877" y="15691"/>
                </a:cubicBezTo>
                <a:cubicBezTo>
                  <a:pt x="8861" y="15724"/>
                  <a:pt x="8844" y="15757"/>
                  <a:pt x="8827" y="15787"/>
                </a:cubicBezTo>
                <a:cubicBezTo>
                  <a:pt x="8804" y="15824"/>
                  <a:pt x="8784" y="15864"/>
                  <a:pt x="8760" y="15901"/>
                </a:cubicBezTo>
                <a:cubicBezTo>
                  <a:pt x="8734" y="15938"/>
                  <a:pt x="8710" y="15975"/>
                  <a:pt x="8680" y="16015"/>
                </a:cubicBezTo>
                <a:cubicBezTo>
                  <a:pt x="8627" y="16088"/>
                  <a:pt x="8566" y="16159"/>
                  <a:pt x="8513" y="16232"/>
                </a:cubicBezTo>
                <a:lnTo>
                  <a:pt x="8470" y="16286"/>
                </a:lnTo>
                <a:cubicBezTo>
                  <a:pt x="8436" y="16326"/>
                  <a:pt x="8403" y="16369"/>
                  <a:pt x="8376" y="16409"/>
                </a:cubicBezTo>
                <a:cubicBezTo>
                  <a:pt x="8359" y="16433"/>
                  <a:pt x="8342" y="16456"/>
                  <a:pt x="8326" y="16476"/>
                </a:cubicBezTo>
                <a:cubicBezTo>
                  <a:pt x="8292" y="16523"/>
                  <a:pt x="8259" y="16567"/>
                  <a:pt x="8225" y="16610"/>
                </a:cubicBezTo>
                <a:lnTo>
                  <a:pt x="8185" y="16660"/>
                </a:lnTo>
                <a:cubicBezTo>
                  <a:pt x="8159" y="16704"/>
                  <a:pt x="8125" y="16740"/>
                  <a:pt x="8095" y="16777"/>
                </a:cubicBezTo>
                <a:lnTo>
                  <a:pt x="8065" y="16817"/>
                </a:lnTo>
                <a:lnTo>
                  <a:pt x="8028" y="16861"/>
                </a:lnTo>
                <a:lnTo>
                  <a:pt x="7981" y="16921"/>
                </a:lnTo>
                <a:cubicBezTo>
                  <a:pt x="7975" y="16934"/>
                  <a:pt x="7961" y="16944"/>
                  <a:pt x="7951" y="16958"/>
                </a:cubicBezTo>
                <a:lnTo>
                  <a:pt x="7945" y="16968"/>
                </a:lnTo>
                <a:lnTo>
                  <a:pt x="7894" y="17021"/>
                </a:lnTo>
                <a:cubicBezTo>
                  <a:pt x="7858" y="17061"/>
                  <a:pt x="7821" y="17108"/>
                  <a:pt x="7781" y="17152"/>
                </a:cubicBezTo>
                <a:lnTo>
                  <a:pt x="7777" y="17155"/>
                </a:lnTo>
                <a:lnTo>
                  <a:pt x="7774" y="17158"/>
                </a:lnTo>
                <a:lnTo>
                  <a:pt x="7761" y="17172"/>
                </a:lnTo>
                <a:lnTo>
                  <a:pt x="7757" y="17175"/>
                </a:lnTo>
                <a:lnTo>
                  <a:pt x="7754" y="17178"/>
                </a:lnTo>
                <a:lnTo>
                  <a:pt x="7747" y="17185"/>
                </a:lnTo>
                <a:lnTo>
                  <a:pt x="7744" y="17188"/>
                </a:lnTo>
                <a:lnTo>
                  <a:pt x="7741" y="17192"/>
                </a:lnTo>
                <a:lnTo>
                  <a:pt x="7670" y="17269"/>
                </a:lnTo>
                <a:lnTo>
                  <a:pt x="7670" y="17262"/>
                </a:lnTo>
                <a:lnTo>
                  <a:pt x="7664" y="17269"/>
                </a:lnTo>
                <a:cubicBezTo>
                  <a:pt x="7657" y="17275"/>
                  <a:pt x="7654" y="17285"/>
                  <a:pt x="7644" y="17289"/>
                </a:cubicBezTo>
                <a:lnTo>
                  <a:pt x="7640" y="17292"/>
                </a:lnTo>
                <a:lnTo>
                  <a:pt x="7637" y="17295"/>
                </a:lnTo>
                <a:lnTo>
                  <a:pt x="7630" y="17302"/>
                </a:lnTo>
                <a:lnTo>
                  <a:pt x="7627" y="17305"/>
                </a:lnTo>
                <a:lnTo>
                  <a:pt x="7624" y="17309"/>
                </a:lnTo>
                <a:lnTo>
                  <a:pt x="7620" y="17312"/>
                </a:lnTo>
                <a:lnTo>
                  <a:pt x="7607" y="17329"/>
                </a:lnTo>
                <a:lnTo>
                  <a:pt x="7604" y="17335"/>
                </a:lnTo>
                <a:lnTo>
                  <a:pt x="7597" y="17339"/>
                </a:lnTo>
                <a:lnTo>
                  <a:pt x="7594" y="17342"/>
                </a:lnTo>
                <a:lnTo>
                  <a:pt x="7587" y="17352"/>
                </a:lnTo>
                <a:lnTo>
                  <a:pt x="7577" y="17359"/>
                </a:lnTo>
                <a:lnTo>
                  <a:pt x="7563" y="17372"/>
                </a:lnTo>
                <a:lnTo>
                  <a:pt x="7560" y="17376"/>
                </a:lnTo>
                <a:lnTo>
                  <a:pt x="7557" y="17379"/>
                </a:lnTo>
                <a:lnTo>
                  <a:pt x="7553" y="17386"/>
                </a:lnTo>
                <a:lnTo>
                  <a:pt x="7547" y="17389"/>
                </a:lnTo>
                <a:lnTo>
                  <a:pt x="7543" y="17392"/>
                </a:lnTo>
                <a:lnTo>
                  <a:pt x="7523" y="17412"/>
                </a:lnTo>
                <a:lnTo>
                  <a:pt x="7520" y="17419"/>
                </a:lnTo>
                <a:lnTo>
                  <a:pt x="7513" y="17422"/>
                </a:lnTo>
                <a:lnTo>
                  <a:pt x="7490" y="17446"/>
                </a:lnTo>
                <a:lnTo>
                  <a:pt x="7477" y="17459"/>
                </a:lnTo>
                <a:lnTo>
                  <a:pt x="7463" y="17473"/>
                </a:lnTo>
                <a:lnTo>
                  <a:pt x="7463" y="17469"/>
                </a:lnTo>
                <a:lnTo>
                  <a:pt x="7463" y="17463"/>
                </a:lnTo>
                <a:cubicBezTo>
                  <a:pt x="7453" y="17476"/>
                  <a:pt x="7440" y="17493"/>
                  <a:pt x="7426" y="17506"/>
                </a:cubicBezTo>
                <a:lnTo>
                  <a:pt x="7380" y="17553"/>
                </a:lnTo>
                <a:lnTo>
                  <a:pt x="7376" y="17556"/>
                </a:lnTo>
                <a:lnTo>
                  <a:pt x="7346" y="17586"/>
                </a:lnTo>
                <a:cubicBezTo>
                  <a:pt x="7319" y="17613"/>
                  <a:pt x="7293" y="17643"/>
                  <a:pt x="7269" y="17670"/>
                </a:cubicBezTo>
                <a:cubicBezTo>
                  <a:pt x="7256" y="17680"/>
                  <a:pt x="7242" y="17697"/>
                  <a:pt x="7229" y="17710"/>
                </a:cubicBezTo>
                <a:lnTo>
                  <a:pt x="7146" y="17804"/>
                </a:lnTo>
                <a:lnTo>
                  <a:pt x="7125" y="17827"/>
                </a:lnTo>
                <a:lnTo>
                  <a:pt x="7122" y="17830"/>
                </a:lnTo>
                <a:lnTo>
                  <a:pt x="7119" y="17837"/>
                </a:lnTo>
                <a:lnTo>
                  <a:pt x="7085" y="17870"/>
                </a:lnTo>
                <a:lnTo>
                  <a:pt x="7052" y="17904"/>
                </a:lnTo>
                <a:lnTo>
                  <a:pt x="6985" y="17971"/>
                </a:lnTo>
                <a:lnTo>
                  <a:pt x="6945" y="18008"/>
                </a:lnTo>
                <a:lnTo>
                  <a:pt x="6901" y="18054"/>
                </a:lnTo>
                <a:lnTo>
                  <a:pt x="6855" y="18098"/>
                </a:lnTo>
                <a:lnTo>
                  <a:pt x="6724" y="18225"/>
                </a:lnTo>
                <a:lnTo>
                  <a:pt x="6644" y="18298"/>
                </a:lnTo>
                <a:cubicBezTo>
                  <a:pt x="6617" y="18328"/>
                  <a:pt x="6587" y="18355"/>
                  <a:pt x="6554" y="18382"/>
                </a:cubicBezTo>
                <a:cubicBezTo>
                  <a:pt x="6544" y="18392"/>
                  <a:pt x="6534" y="18399"/>
                  <a:pt x="6524" y="18412"/>
                </a:cubicBezTo>
                <a:cubicBezTo>
                  <a:pt x="6504" y="18429"/>
                  <a:pt x="6484" y="18449"/>
                  <a:pt x="6467" y="18466"/>
                </a:cubicBezTo>
                <a:cubicBezTo>
                  <a:pt x="6427" y="18506"/>
                  <a:pt x="6387" y="18539"/>
                  <a:pt x="6350" y="18576"/>
                </a:cubicBezTo>
                <a:cubicBezTo>
                  <a:pt x="6260" y="18646"/>
                  <a:pt x="6186" y="18710"/>
                  <a:pt x="6109" y="18773"/>
                </a:cubicBezTo>
                <a:cubicBezTo>
                  <a:pt x="6086" y="18793"/>
                  <a:pt x="6059" y="18810"/>
                  <a:pt x="6035" y="18827"/>
                </a:cubicBezTo>
                <a:lnTo>
                  <a:pt x="5999" y="18850"/>
                </a:lnTo>
                <a:lnTo>
                  <a:pt x="5965" y="18877"/>
                </a:lnTo>
                <a:lnTo>
                  <a:pt x="5858" y="18950"/>
                </a:lnTo>
                <a:cubicBezTo>
                  <a:pt x="5822" y="18980"/>
                  <a:pt x="5781" y="19011"/>
                  <a:pt x="5738" y="19041"/>
                </a:cubicBezTo>
                <a:cubicBezTo>
                  <a:pt x="5718" y="19051"/>
                  <a:pt x="5698" y="19067"/>
                  <a:pt x="5674" y="19081"/>
                </a:cubicBezTo>
                <a:cubicBezTo>
                  <a:pt x="5624" y="19118"/>
                  <a:pt x="5574" y="19151"/>
                  <a:pt x="5524" y="19191"/>
                </a:cubicBezTo>
                <a:lnTo>
                  <a:pt x="5474" y="19225"/>
                </a:lnTo>
                <a:cubicBezTo>
                  <a:pt x="5467" y="19228"/>
                  <a:pt x="5464" y="19231"/>
                  <a:pt x="5454" y="19235"/>
                </a:cubicBezTo>
                <a:cubicBezTo>
                  <a:pt x="5484" y="19211"/>
                  <a:pt x="5514" y="19184"/>
                  <a:pt x="5541" y="19158"/>
                </a:cubicBezTo>
                <a:lnTo>
                  <a:pt x="5664" y="19034"/>
                </a:lnTo>
                <a:cubicBezTo>
                  <a:pt x="5688" y="19011"/>
                  <a:pt x="5718" y="18984"/>
                  <a:pt x="5741" y="18957"/>
                </a:cubicBezTo>
                <a:lnTo>
                  <a:pt x="5748" y="18950"/>
                </a:lnTo>
                <a:cubicBezTo>
                  <a:pt x="5748" y="18950"/>
                  <a:pt x="5748" y="18947"/>
                  <a:pt x="5751" y="18947"/>
                </a:cubicBezTo>
                <a:cubicBezTo>
                  <a:pt x="5755" y="18944"/>
                  <a:pt x="5758" y="18934"/>
                  <a:pt x="5768" y="18930"/>
                </a:cubicBezTo>
                <a:lnTo>
                  <a:pt x="5788" y="18910"/>
                </a:lnTo>
                <a:lnTo>
                  <a:pt x="5801" y="18897"/>
                </a:lnTo>
                <a:lnTo>
                  <a:pt x="5798" y="18900"/>
                </a:lnTo>
                <a:lnTo>
                  <a:pt x="5798" y="18900"/>
                </a:lnTo>
                <a:cubicBezTo>
                  <a:pt x="5825" y="18873"/>
                  <a:pt x="5855" y="18843"/>
                  <a:pt x="5885" y="18810"/>
                </a:cubicBezTo>
                <a:lnTo>
                  <a:pt x="5885" y="18810"/>
                </a:lnTo>
                <a:lnTo>
                  <a:pt x="5882" y="18813"/>
                </a:lnTo>
                <a:cubicBezTo>
                  <a:pt x="5888" y="18801"/>
                  <a:pt x="5901" y="18794"/>
                  <a:pt x="5908" y="18782"/>
                </a:cubicBezTo>
                <a:lnTo>
                  <a:pt x="5908" y="18782"/>
                </a:lnTo>
                <a:lnTo>
                  <a:pt x="5915" y="18777"/>
                </a:lnTo>
                <a:lnTo>
                  <a:pt x="5908" y="18780"/>
                </a:lnTo>
                <a:lnTo>
                  <a:pt x="5935" y="18756"/>
                </a:lnTo>
                <a:cubicBezTo>
                  <a:pt x="6022" y="18663"/>
                  <a:pt x="6106" y="18566"/>
                  <a:pt x="6193" y="18476"/>
                </a:cubicBezTo>
                <a:cubicBezTo>
                  <a:pt x="6226" y="18442"/>
                  <a:pt x="6256" y="18405"/>
                  <a:pt x="6290" y="18372"/>
                </a:cubicBezTo>
                <a:cubicBezTo>
                  <a:pt x="6333" y="18325"/>
                  <a:pt x="6373" y="18278"/>
                  <a:pt x="6417" y="18238"/>
                </a:cubicBezTo>
                <a:lnTo>
                  <a:pt x="6420" y="18232"/>
                </a:lnTo>
                <a:cubicBezTo>
                  <a:pt x="6457" y="18195"/>
                  <a:pt x="6490" y="18158"/>
                  <a:pt x="6527" y="18121"/>
                </a:cubicBezTo>
                <a:lnTo>
                  <a:pt x="6527" y="18121"/>
                </a:lnTo>
                <a:lnTo>
                  <a:pt x="6524" y="18125"/>
                </a:lnTo>
                <a:cubicBezTo>
                  <a:pt x="6533" y="18115"/>
                  <a:pt x="6539" y="18106"/>
                  <a:pt x="6551" y="18096"/>
                </a:cubicBezTo>
                <a:lnTo>
                  <a:pt x="6551" y="18096"/>
                </a:lnTo>
                <a:cubicBezTo>
                  <a:pt x="6551" y="18097"/>
                  <a:pt x="6551" y="18097"/>
                  <a:pt x="6550" y="18098"/>
                </a:cubicBezTo>
                <a:lnTo>
                  <a:pt x="6554" y="18094"/>
                </a:lnTo>
                <a:lnTo>
                  <a:pt x="6554" y="18094"/>
                </a:lnTo>
                <a:cubicBezTo>
                  <a:pt x="6553" y="18095"/>
                  <a:pt x="6552" y="18096"/>
                  <a:pt x="6551" y="18096"/>
                </a:cubicBezTo>
                <a:lnTo>
                  <a:pt x="6551" y="18096"/>
                </a:lnTo>
                <a:cubicBezTo>
                  <a:pt x="6555" y="18091"/>
                  <a:pt x="6561" y="18087"/>
                  <a:pt x="6567" y="18078"/>
                </a:cubicBezTo>
                <a:cubicBezTo>
                  <a:pt x="6567" y="18078"/>
                  <a:pt x="6567" y="18074"/>
                  <a:pt x="6570" y="18074"/>
                </a:cubicBezTo>
                <a:cubicBezTo>
                  <a:pt x="6591" y="18058"/>
                  <a:pt x="6607" y="18038"/>
                  <a:pt x="6627" y="18014"/>
                </a:cubicBezTo>
                <a:lnTo>
                  <a:pt x="6708" y="17937"/>
                </a:lnTo>
                <a:cubicBezTo>
                  <a:pt x="6751" y="17894"/>
                  <a:pt x="6788" y="17854"/>
                  <a:pt x="6828" y="17810"/>
                </a:cubicBezTo>
                <a:cubicBezTo>
                  <a:pt x="6861" y="17773"/>
                  <a:pt x="6901" y="17740"/>
                  <a:pt x="6935" y="17703"/>
                </a:cubicBezTo>
                <a:cubicBezTo>
                  <a:pt x="6958" y="17673"/>
                  <a:pt x="6988" y="17643"/>
                  <a:pt x="7012" y="17613"/>
                </a:cubicBezTo>
                <a:cubicBezTo>
                  <a:pt x="7022" y="17603"/>
                  <a:pt x="7035" y="17593"/>
                  <a:pt x="7042" y="17580"/>
                </a:cubicBezTo>
                <a:cubicBezTo>
                  <a:pt x="7089" y="17526"/>
                  <a:pt x="7129" y="17473"/>
                  <a:pt x="7176" y="17419"/>
                </a:cubicBezTo>
                <a:cubicBezTo>
                  <a:pt x="7189" y="17406"/>
                  <a:pt x="7196" y="17389"/>
                  <a:pt x="7209" y="17372"/>
                </a:cubicBezTo>
                <a:cubicBezTo>
                  <a:pt x="7236" y="17339"/>
                  <a:pt x="7256" y="17305"/>
                  <a:pt x="7279" y="17272"/>
                </a:cubicBezTo>
                <a:cubicBezTo>
                  <a:pt x="7339" y="17188"/>
                  <a:pt x="7396" y="17101"/>
                  <a:pt x="7456" y="17018"/>
                </a:cubicBezTo>
                <a:lnTo>
                  <a:pt x="7557" y="16867"/>
                </a:lnTo>
                <a:cubicBezTo>
                  <a:pt x="7590" y="16817"/>
                  <a:pt x="7627" y="16770"/>
                  <a:pt x="7660" y="16720"/>
                </a:cubicBezTo>
                <a:cubicBezTo>
                  <a:pt x="7690" y="16677"/>
                  <a:pt x="7721" y="16637"/>
                  <a:pt x="7754" y="16593"/>
                </a:cubicBezTo>
                <a:cubicBezTo>
                  <a:pt x="7757" y="16590"/>
                  <a:pt x="7757" y="16587"/>
                  <a:pt x="7761" y="16587"/>
                </a:cubicBezTo>
                <a:cubicBezTo>
                  <a:pt x="7764" y="16583"/>
                  <a:pt x="7771" y="16573"/>
                  <a:pt x="7774" y="16570"/>
                </a:cubicBezTo>
                <a:cubicBezTo>
                  <a:pt x="7808" y="16523"/>
                  <a:pt x="7844" y="16473"/>
                  <a:pt x="7878" y="16426"/>
                </a:cubicBezTo>
                <a:lnTo>
                  <a:pt x="7878" y="16426"/>
                </a:lnTo>
                <a:cubicBezTo>
                  <a:pt x="7794" y="16516"/>
                  <a:pt x="7711" y="16607"/>
                  <a:pt x="7627" y="16700"/>
                </a:cubicBezTo>
                <a:cubicBezTo>
                  <a:pt x="7610" y="16717"/>
                  <a:pt x="7597" y="16734"/>
                  <a:pt x="7587" y="16750"/>
                </a:cubicBezTo>
                <a:cubicBezTo>
                  <a:pt x="7560" y="16774"/>
                  <a:pt x="7540" y="16804"/>
                  <a:pt x="7513" y="16827"/>
                </a:cubicBezTo>
                <a:cubicBezTo>
                  <a:pt x="7477" y="16871"/>
                  <a:pt x="7443" y="16918"/>
                  <a:pt x="7406" y="16958"/>
                </a:cubicBezTo>
                <a:cubicBezTo>
                  <a:pt x="7373" y="16994"/>
                  <a:pt x="7343" y="17038"/>
                  <a:pt x="7309" y="17078"/>
                </a:cubicBezTo>
                <a:cubicBezTo>
                  <a:pt x="7276" y="17122"/>
                  <a:pt x="7246" y="17158"/>
                  <a:pt x="7212" y="17202"/>
                </a:cubicBezTo>
                <a:cubicBezTo>
                  <a:pt x="7189" y="17235"/>
                  <a:pt x="7162" y="17262"/>
                  <a:pt x="7139" y="17295"/>
                </a:cubicBezTo>
                <a:cubicBezTo>
                  <a:pt x="7125" y="17312"/>
                  <a:pt x="7109" y="17335"/>
                  <a:pt x="7095" y="17352"/>
                </a:cubicBezTo>
                <a:lnTo>
                  <a:pt x="7022" y="17439"/>
                </a:lnTo>
                <a:lnTo>
                  <a:pt x="6972" y="17503"/>
                </a:lnTo>
                <a:cubicBezTo>
                  <a:pt x="6962" y="17509"/>
                  <a:pt x="6955" y="17523"/>
                  <a:pt x="6945" y="17529"/>
                </a:cubicBezTo>
                <a:cubicBezTo>
                  <a:pt x="6895" y="17586"/>
                  <a:pt x="6841" y="17643"/>
                  <a:pt x="6791" y="17697"/>
                </a:cubicBezTo>
                <a:cubicBezTo>
                  <a:pt x="6708" y="17780"/>
                  <a:pt x="6624" y="17870"/>
                  <a:pt x="6544" y="17954"/>
                </a:cubicBezTo>
                <a:cubicBezTo>
                  <a:pt x="6473" y="18028"/>
                  <a:pt x="6400" y="18104"/>
                  <a:pt x="6333" y="18178"/>
                </a:cubicBezTo>
                <a:cubicBezTo>
                  <a:pt x="6173" y="18355"/>
                  <a:pt x="6009" y="18529"/>
                  <a:pt x="5852" y="18700"/>
                </a:cubicBezTo>
                <a:cubicBezTo>
                  <a:pt x="5815" y="18740"/>
                  <a:pt x="5781" y="18777"/>
                  <a:pt x="5741" y="18813"/>
                </a:cubicBezTo>
                <a:cubicBezTo>
                  <a:pt x="5771" y="18780"/>
                  <a:pt x="5801" y="18750"/>
                  <a:pt x="5832" y="18716"/>
                </a:cubicBezTo>
                <a:lnTo>
                  <a:pt x="5848" y="18700"/>
                </a:lnTo>
                <a:lnTo>
                  <a:pt x="5905" y="18639"/>
                </a:lnTo>
                <a:lnTo>
                  <a:pt x="5992" y="18539"/>
                </a:lnTo>
                <a:cubicBezTo>
                  <a:pt x="6015" y="18512"/>
                  <a:pt x="6039" y="18489"/>
                  <a:pt x="6059" y="18459"/>
                </a:cubicBezTo>
                <a:lnTo>
                  <a:pt x="6076" y="18439"/>
                </a:lnTo>
                <a:lnTo>
                  <a:pt x="6126" y="18375"/>
                </a:lnTo>
                <a:cubicBezTo>
                  <a:pt x="6176" y="18312"/>
                  <a:pt x="6223" y="18248"/>
                  <a:pt x="6266" y="18188"/>
                </a:cubicBezTo>
                <a:cubicBezTo>
                  <a:pt x="6270" y="18178"/>
                  <a:pt x="6273" y="18175"/>
                  <a:pt x="6283" y="18165"/>
                </a:cubicBezTo>
                <a:cubicBezTo>
                  <a:pt x="6306" y="18131"/>
                  <a:pt x="6326" y="18098"/>
                  <a:pt x="6353" y="18071"/>
                </a:cubicBezTo>
                <a:lnTo>
                  <a:pt x="6356" y="18064"/>
                </a:lnTo>
                <a:cubicBezTo>
                  <a:pt x="6366" y="18054"/>
                  <a:pt x="6373" y="18044"/>
                  <a:pt x="6383" y="18031"/>
                </a:cubicBezTo>
                <a:lnTo>
                  <a:pt x="6407" y="17997"/>
                </a:lnTo>
                <a:lnTo>
                  <a:pt x="6450" y="17944"/>
                </a:lnTo>
                <a:lnTo>
                  <a:pt x="6470" y="17921"/>
                </a:lnTo>
                <a:cubicBezTo>
                  <a:pt x="6507" y="17870"/>
                  <a:pt x="6544" y="17820"/>
                  <a:pt x="6584" y="17773"/>
                </a:cubicBezTo>
                <a:cubicBezTo>
                  <a:pt x="6591" y="17760"/>
                  <a:pt x="6601" y="17753"/>
                  <a:pt x="6607" y="17740"/>
                </a:cubicBezTo>
                <a:cubicBezTo>
                  <a:pt x="6651" y="17687"/>
                  <a:pt x="6691" y="17636"/>
                  <a:pt x="6734" y="17580"/>
                </a:cubicBezTo>
                <a:cubicBezTo>
                  <a:pt x="6778" y="17526"/>
                  <a:pt x="6821" y="17473"/>
                  <a:pt x="6868" y="17412"/>
                </a:cubicBezTo>
                <a:cubicBezTo>
                  <a:pt x="6878" y="17396"/>
                  <a:pt x="6895" y="17376"/>
                  <a:pt x="6908" y="17359"/>
                </a:cubicBezTo>
                <a:lnTo>
                  <a:pt x="6928" y="17335"/>
                </a:lnTo>
                <a:cubicBezTo>
                  <a:pt x="6938" y="17325"/>
                  <a:pt x="6945" y="17312"/>
                  <a:pt x="6952" y="17305"/>
                </a:cubicBezTo>
                <a:cubicBezTo>
                  <a:pt x="6962" y="17289"/>
                  <a:pt x="6978" y="17269"/>
                  <a:pt x="6992" y="17252"/>
                </a:cubicBezTo>
                <a:lnTo>
                  <a:pt x="6995" y="17245"/>
                </a:lnTo>
                <a:cubicBezTo>
                  <a:pt x="7002" y="17242"/>
                  <a:pt x="7005" y="17239"/>
                  <a:pt x="7005" y="17235"/>
                </a:cubicBezTo>
                <a:cubicBezTo>
                  <a:pt x="7022" y="17212"/>
                  <a:pt x="7039" y="17188"/>
                  <a:pt x="7055" y="17168"/>
                </a:cubicBezTo>
                <a:cubicBezTo>
                  <a:pt x="7075" y="17138"/>
                  <a:pt x="7095" y="17111"/>
                  <a:pt x="7119" y="17085"/>
                </a:cubicBezTo>
                <a:cubicBezTo>
                  <a:pt x="7146" y="17045"/>
                  <a:pt x="7172" y="17004"/>
                  <a:pt x="7202" y="16968"/>
                </a:cubicBezTo>
                <a:lnTo>
                  <a:pt x="7236" y="16921"/>
                </a:lnTo>
                <a:cubicBezTo>
                  <a:pt x="7253" y="16901"/>
                  <a:pt x="7263" y="16874"/>
                  <a:pt x="7279" y="16854"/>
                </a:cubicBezTo>
                <a:cubicBezTo>
                  <a:pt x="7296" y="16824"/>
                  <a:pt x="7319" y="16801"/>
                  <a:pt x="7339" y="16770"/>
                </a:cubicBezTo>
                <a:cubicBezTo>
                  <a:pt x="7359" y="16744"/>
                  <a:pt x="7376" y="16717"/>
                  <a:pt x="7396" y="16690"/>
                </a:cubicBezTo>
                <a:cubicBezTo>
                  <a:pt x="7413" y="16667"/>
                  <a:pt x="7436" y="16640"/>
                  <a:pt x="7453" y="16617"/>
                </a:cubicBezTo>
                <a:cubicBezTo>
                  <a:pt x="7470" y="16593"/>
                  <a:pt x="7480" y="16573"/>
                  <a:pt x="7497" y="16556"/>
                </a:cubicBezTo>
                <a:lnTo>
                  <a:pt x="7513" y="16536"/>
                </a:lnTo>
                <a:lnTo>
                  <a:pt x="7540" y="16503"/>
                </a:lnTo>
                <a:lnTo>
                  <a:pt x="7557" y="16483"/>
                </a:lnTo>
                <a:lnTo>
                  <a:pt x="7560" y="16473"/>
                </a:lnTo>
                <a:lnTo>
                  <a:pt x="7573" y="16460"/>
                </a:lnTo>
                <a:lnTo>
                  <a:pt x="7637" y="16386"/>
                </a:lnTo>
                <a:lnTo>
                  <a:pt x="7711" y="16299"/>
                </a:lnTo>
                <a:cubicBezTo>
                  <a:pt x="7737" y="16272"/>
                  <a:pt x="7761" y="16249"/>
                  <a:pt x="7781" y="16222"/>
                </a:cubicBezTo>
                <a:lnTo>
                  <a:pt x="7808" y="16199"/>
                </a:lnTo>
                <a:lnTo>
                  <a:pt x="7828" y="16175"/>
                </a:lnTo>
                <a:cubicBezTo>
                  <a:pt x="7844" y="16159"/>
                  <a:pt x="7861" y="16139"/>
                  <a:pt x="7881" y="16122"/>
                </a:cubicBezTo>
                <a:lnTo>
                  <a:pt x="7921" y="16088"/>
                </a:lnTo>
                <a:lnTo>
                  <a:pt x="8082" y="15938"/>
                </a:lnTo>
                <a:lnTo>
                  <a:pt x="8132" y="15888"/>
                </a:lnTo>
                <a:lnTo>
                  <a:pt x="8182" y="15838"/>
                </a:lnTo>
                <a:lnTo>
                  <a:pt x="8225" y="15798"/>
                </a:lnTo>
                <a:lnTo>
                  <a:pt x="8239" y="15781"/>
                </a:lnTo>
                <a:lnTo>
                  <a:pt x="8339" y="15670"/>
                </a:lnTo>
                <a:cubicBezTo>
                  <a:pt x="8349" y="15657"/>
                  <a:pt x="8363" y="15640"/>
                  <a:pt x="8376" y="15630"/>
                </a:cubicBezTo>
                <a:lnTo>
                  <a:pt x="8383" y="15617"/>
                </a:lnTo>
                <a:lnTo>
                  <a:pt x="8416" y="15574"/>
                </a:lnTo>
                <a:cubicBezTo>
                  <a:pt x="8449" y="15533"/>
                  <a:pt x="8490" y="15490"/>
                  <a:pt x="8523" y="15450"/>
                </a:cubicBezTo>
                <a:lnTo>
                  <a:pt x="8560" y="15403"/>
                </a:lnTo>
                <a:cubicBezTo>
                  <a:pt x="8593" y="15363"/>
                  <a:pt x="8627" y="15319"/>
                  <a:pt x="8663" y="15279"/>
                </a:cubicBezTo>
                <a:cubicBezTo>
                  <a:pt x="8677" y="15263"/>
                  <a:pt x="8694" y="15246"/>
                  <a:pt x="8707" y="15229"/>
                </a:cubicBezTo>
                <a:cubicBezTo>
                  <a:pt x="8740" y="15189"/>
                  <a:pt x="8774" y="15149"/>
                  <a:pt x="8811" y="15112"/>
                </a:cubicBezTo>
                <a:lnTo>
                  <a:pt x="8851" y="15069"/>
                </a:lnTo>
                <a:cubicBezTo>
                  <a:pt x="8891" y="15029"/>
                  <a:pt x="8928" y="14988"/>
                  <a:pt x="8964" y="14948"/>
                </a:cubicBezTo>
                <a:lnTo>
                  <a:pt x="9011" y="14898"/>
                </a:lnTo>
                <a:lnTo>
                  <a:pt x="9058" y="14848"/>
                </a:lnTo>
                <a:cubicBezTo>
                  <a:pt x="9075" y="14828"/>
                  <a:pt x="9091" y="14805"/>
                  <a:pt x="9108" y="14788"/>
                </a:cubicBezTo>
                <a:lnTo>
                  <a:pt x="9118" y="14778"/>
                </a:lnTo>
                <a:close/>
                <a:moveTo>
                  <a:pt x="5153" y="19415"/>
                </a:moveTo>
                <a:cubicBezTo>
                  <a:pt x="5156" y="19422"/>
                  <a:pt x="5160" y="19428"/>
                  <a:pt x="5170" y="19428"/>
                </a:cubicBezTo>
                <a:cubicBezTo>
                  <a:pt x="5173" y="19432"/>
                  <a:pt x="5183" y="19432"/>
                  <a:pt x="5186" y="19432"/>
                </a:cubicBezTo>
                <a:cubicBezTo>
                  <a:pt x="5183" y="19442"/>
                  <a:pt x="5173" y="19445"/>
                  <a:pt x="5163" y="19455"/>
                </a:cubicBezTo>
                <a:lnTo>
                  <a:pt x="5064" y="19511"/>
                </a:lnTo>
                <a:lnTo>
                  <a:pt x="5064" y="19511"/>
                </a:lnTo>
                <a:lnTo>
                  <a:pt x="5066" y="19509"/>
                </a:lnTo>
                <a:cubicBezTo>
                  <a:pt x="5093" y="19475"/>
                  <a:pt x="5123" y="19449"/>
                  <a:pt x="5153" y="19415"/>
                </a:cubicBezTo>
                <a:close/>
                <a:moveTo>
                  <a:pt x="2916" y="15052"/>
                </a:moveTo>
                <a:cubicBezTo>
                  <a:pt x="2919" y="15075"/>
                  <a:pt x="2919" y="15092"/>
                  <a:pt x="2926" y="15112"/>
                </a:cubicBezTo>
                <a:lnTo>
                  <a:pt x="2933" y="15176"/>
                </a:lnTo>
                <a:lnTo>
                  <a:pt x="2983" y="15513"/>
                </a:lnTo>
                <a:cubicBezTo>
                  <a:pt x="2993" y="15567"/>
                  <a:pt x="3000" y="15627"/>
                  <a:pt x="3010" y="15684"/>
                </a:cubicBezTo>
                <a:lnTo>
                  <a:pt x="3010" y="15687"/>
                </a:lnTo>
                <a:lnTo>
                  <a:pt x="3010" y="15694"/>
                </a:lnTo>
                <a:lnTo>
                  <a:pt x="3010" y="15697"/>
                </a:lnTo>
                <a:lnTo>
                  <a:pt x="3020" y="15787"/>
                </a:lnTo>
                <a:lnTo>
                  <a:pt x="3033" y="15881"/>
                </a:lnTo>
                <a:cubicBezTo>
                  <a:pt x="3036" y="15921"/>
                  <a:pt x="3043" y="15961"/>
                  <a:pt x="3046" y="16001"/>
                </a:cubicBezTo>
                <a:lnTo>
                  <a:pt x="3050" y="16032"/>
                </a:lnTo>
                <a:lnTo>
                  <a:pt x="3053" y="16058"/>
                </a:lnTo>
                <a:cubicBezTo>
                  <a:pt x="3060" y="16098"/>
                  <a:pt x="3063" y="16139"/>
                  <a:pt x="3067" y="16182"/>
                </a:cubicBezTo>
                <a:lnTo>
                  <a:pt x="3070" y="16239"/>
                </a:lnTo>
                <a:cubicBezTo>
                  <a:pt x="3070" y="16282"/>
                  <a:pt x="3077" y="16322"/>
                  <a:pt x="3077" y="16366"/>
                </a:cubicBezTo>
                <a:lnTo>
                  <a:pt x="3077" y="16433"/>
                </a:lnTo>
                <a:lnTo>
                  <a:pt x="3077" y="16583"/>
                </a:lnTo>
                <a:lnTo>
                  <a:pt x="3077" y="16680"/>
                </a:lnTo>
                <a:cubicBezTo>
                  <a:pt x="3077" y="16724"/>
                  <a:pt x="3077" y="16774"/>
                  <a:pt x="3070" y="16821"/>
                </a:cubicBezTo>
                <a:lnTo>
                  <a:pt x="3070" y="16824"/>
                </a:lnTo>
                <a:lnTo>
                  <a:pt x="3070" y="16894"/>
                </a:lnTo>
                <a:cubicBezTo>
                  <a:pt x="3067" y="17035"/>
                  <a:pt x="3067" y="17182"/>
                  <a:pt x="3067" y="17322"/>
                </a:cubicBezTo>
                <a:lnTo>
                  <a:pt x="3067" y="17392"/>
                </a:lnTo>
                <a:lnTo>
                  <a:pt x="3067" y="17596"/>
                </a:lnTo>
                <a:lnTo>
                  <a:pt x="3067" y="17646"/>
                </a:lnTo>
                <a:cubicBezTo>
                  <a:pt x="3067" y="17680"/>
                  <a:pt x="3067" y="17720"/>
                  <a:pt x="3063" y="17753"/>
                </a:cubicBezTo>
                <a:lnTo>
                  <a:pt x="3060" y="17844"/>
                </a:lnTo>
                <a:lnTo>
                  <a:pt x="3053" y="17914"/>
                </a:lnTo>
                <a:lnTo>
                  <a:pt x="3053" y="17921"/>
                </a:lnTo>
                <a:cubicBezTo>
                  <a:pt x="3050" y="17991"/>
                  <a:pt x="3046" y="18061"/>
                  <a:pt x="3036" y="18131"/>
                </a:cubicBezTo>
                <a:lnTo>
                  <a:pt x="3030" y="18208"/>
                </a:lnTo>
                <a:lnTo>
                  <a:pt x="3003" y="18446"/>
                </a:lnTo>
                <a:lnTo>
                  <a:pt x="3003" y="18459"/>
                </a:lnTo>
                <a:cubicBezTo>
                  <a:pt x="2996" y="18542"/>
                  <a:pt x="2983" y="18623"/>
                  <a:pt x="2976" y="18706"/>
                </a:cubicBezTo>
                <a:lnTo>
                  <a:pt x="2976" y="18700"/>
                </a:lnTo>
                <a:lnTo>
                  <a:pt x="2970" y="18750"/>
                </a:lnTo>
                <a:cubicBezTo>
                  <a:pt x="2963" y="18833"/>
                  <a:pt x="2950" y="18924"/>
                  <a:pt x="2936" y="19007"/>
                </a:cubicBezTo>
                <a:cubicBezTo>
                  <a:pt x="2933" y="19027"/>
                  <a:pt x="2933" y="19044"/>
                  <a:pt x="2929" y="19064"/>
                </a:cubicBezTo>
                <a:cubicBezTo>
                  <a:pt x="2926" y="19101"/>
                  <a:pt x="2916" y="19144"/>
                  <a:pt x="2913" y="19181"/>
                </a:cubicBezTo>
                <a:cubicBezTo>
                  <a:pt x="2903" y="19225"/>
                  <a:pt x="2899" y="19261"/>
                  <a:pt x="2893" y="19301"/>
                </a:cubicBezTo>
                <a:lnTo>
                  <a:pt x="2883" y="19358"/>
                </a:lnTo>
                <a:cubicBezTo>
                  <a:pt x="2853" y="19529"/>
                  <a:pt x="2812" y="19703"/>
                  <a:pt x="2769" y="19870"/>
                </a:cubicBezTo>
                <a:lnTo>
                  <a:pt x="2759" y="19930"/>
                </a:lnTo>
                <a:cubicBezTo>
                  <a:pt x="2742" y="20004"/>
                  <a:pt x="2719" y="20077"/>
                  <a:pt x="2702" y="20147"/>
                </a:cubicBezTo>
                <a:lnTo>
                  <a:pt x="2692" y="20197"/>
                </a:lnTo>
                <a:lnTo>
                  <a:pt x="2665" y="20311"/>
                </a:lnTo>
                <a:lnTo>
                  <a:pt x="2629" y="20462"/>
                </a:lnTo>
                <a:lnTo>
                  <a:pt x="2629" y="20465"/>
                </a:lnTo>
                <a:lnTo>
                  <a:pt x="2629" y="20468"/>
                </a:lnTo>
                <a:lnTo>
                  <a:pt x="2612" y="20532"/>
                </a:lnTo>
                <a:cubicBezTo>
                  <a:pt x="2595" y="20602"/>
                  <a:pt x="2575" y="20679"/>
                  <a:pt x="2552" y="20749"/>
                </a:cubicBezTo>
                <a:cubicBezTo>
                  <a:pt x="2535" y="20803"/>
                  <a:pt x="2525" y="20856"/>
                  <a:pt x="2508" y="20906"/>
                </a:cubicBezTo>
                <a:cubicBezTo>
                  <a:pt x="2508" y="20910"/>
                  <a:pt x="2507" y="20913"/>
                  <a:pt x="2506" y="20916"/>
                </a:cubicBezTo>
                <a:lnTo>
                  <a:pt x="2506" y="20916"/>
                </a:lnTo>
                <a:cubicBezTo>
                  <a:pt x="2510" y="20901"/>
                  <a:pt x="2512" y="20885"/>
                  <a:pt x="2512" y="20873"/>
                </a:cubicBezTo>
                <a:cubicBezTo>
                  <a:pt x="2518" y="20823"/>
                  <a:pt x="2528" y="20769"/>
                  <a:pt x="2535" y="20719"/>
                </a:cubicBezTo>
                <a:cubicBezTo>
                  <a:pt x="2545" y="20656"/>
                  <a:pt x="2558" y="20589"/>
                  <a:pt x="2565" y="20528"/>
                </a:cubicBezTo>
                <a:cubicBezTo>
                  <a:pt x="2575" y="20448"/>
                  <a:pt x="2585" y="20371"/>
                  <a:pt x="2595" y="20294"/>
                </a:cubicBezTo>
                <a:cubicBezTo>
                  <a:pt x="2612" y="20161"/>
                  <a:pt x="2625" y="20020"/>
                  <a:pt x="2642" y="19887"/>
                </a:cubicBezTo>
                <a:lnTo>
                  <a:pt x="2652" y="19749"/>
                </a:lnTo>
                <a:cubicBezTo>
                  <a:pt x="2662" y="19666"/>
                  <a:pt x="2665" y="19582"/>
                  <a:pt x="2675" y="19499"/>
                </a:cubicBezTo>
                <a:cubicBezTo>
                  <a:pt x="2682" y="19368"/>
                  <a:pt x="2695" y="19241"/>
                  <a:pt x="2702" y="19111"/>
                </a:cubicBezTo>
                <a:cubicBezTo>
                  <a:pt x="2709" y="19057"/>
                  <a:pt x="2712" y="18997"/>
                  <a:pt x="2719" y="18944"/>
                </a:cubicBezTo>
                <a:cubicBezTo>
                  <a:pt x="2725" y="18877"/>
                  <a:pt x="2732" y="18810"/>
                  <a:pt x="2736" y="18740"/>
                </a:cubicBezTo>
                <a:lnTo>
                  <a:pt x="2776" y="18412"/>
                </a:lnTo>
                <a:cubicBezTo>
                  <a:pt x="2779" y="18395"/>
                  <a:pt x="2779" y="18382"/>
                  <a:pt x="2782" y="18365"/>
                </a:cubicBezTo>
                <a:cubicBezTo>
                  <a:pt x="2792" y="18322"/>
                  <a:pt x="2799" y="18275"/>
                  <a:pt x="2802" y="18228"/>
                </a:cubicBezTo>
                <a:lnTo>
                  <a:pt x="2816" y="18155"/>
                </a:lnTo>
                <a:cubicBezTo>
                  <a:pt x="2829" y="18088"/>
                  <a:pt x="2843" y="18021"/>
                  <a:pt x="2859" y="17954"/>
                </a:cubicBezTo>
                <a:lnTo>
                  <a:pt x="2946" y="17539"/>
                </a:lnTo>
                <a:lnTo>
                  <a:pt x="2946" y="17539"/>
                </a:lnTo>
                <a:cubicBezTo>
                  <a:pt x="2903" y="17673"/>
                  <a:pt x="2863" y="17807"/>
                  <a:pt x="2826" y="17944"/>
                </a:cubicBezTo>
                <a:cubicBezTo>
                  <a:pt x="2802" y="18011"/>
                  <a:pt x="2786" y="18078"/>
                  <a:pt x="2766" y="18141"/>
                </a:cubicBezTo>
                <a:cubicBezTo>
                  <a:pt x="2759" y="18161"/>
                  <a:pt x="2752" y="18188"/>
                  <a:pt x="2749" y="18208"/>
                </a:cubicBezTo>
                <a:cubicBezTo>
                  <a:pt x="2736" y="18248"/>
                  <a:pt x="2729" y="18295"/>
                  <a:pt x="2715" y="18342"/>
                </a:cubicBezTo>
                <a:cubicBezTo>
                  <a:pt x="2712" y="18362"/>
                  <a:pt x="2702" y="18382"/>
                  <a:pt x="2699" y="18405"/>
                </a:cubicBezTo>
                <a:cubicBezTo>
                  <a:pt x="2695" y="18432"/>
                  <a:pt x="2685" y="18462"/>
                  <a:pt x="2682" y="18492"/>
                </a:cubicBezTo>
                <a:cubicBezTo>
                  <a:pt x="2669" y="18573"/>
                  <a:pt x="2652" y="18646"/>
                  <a:pt x="2642" y="18726"/>
                </a:cubicBezTo>
                <a:cubicBezTo>
                  <a:pt x="2635" y="18743"/>
                  <a:pt x="2635" y="18756"/>
                  <a:pt x="2632" y="18773"/>
                </a:cubicBezTo>
                <a:cubicBezTo>
                  <a:pt x="2625" y="18813"/>
                  <a:pt x="2619" y="18860"/>
                  <a:pt x="2612" y="18900"/>
                </a:cubicBezTo>
                <a:cubicBezTo>
                  <a:pt x="2602" y="18967"/>
                  <a:pt x="2592" y="19034"/>
                  <a:pt x="2582" y="19101"/>
                </a:cubicBezTo>
                <a:lnTo>
                  <a:pt x="2545" y="19452"/>
                </a:lnTo>
                <a:lnTo>
                  <a:pt x="2508" y="19843"/>
                </a:lnTo>
                <a:cubicBezTo>
                  <a:pt x="2501" y="19893"/>
                  <a:pt x="2498" y="19947"/>
                  <a:pt x="2491" y="19997"/>
                </a:cubicBezTo>
                <a:cubicBezTo>
                  <a:pt x="2481" y="20067"/>
                  <a:pt x="2478" y="20134"/>
                  <a:pt x="2468" y="20204"/>
                </a:cubicBezTo>
                <a:lnTo>
                  <a:pt x="2468" y="20197"/>
                </a:lnTo>
                <a:cubicBezTo>
                  <a:pt x="2451" y="20314"/>
                  <a:pt x="2441" y="20432"/>
                  <a:pt x="2428" y="20549"/>
                </a:cubicBezTo>
                <a:cubicBezTo>
                  <a:pt x="2415" y="20632"/>
                  <a:pt x="2408" y="20716"/>
                  <a:pt x="2394" y="20799"/>
                </a:cubicBezTo>
                <a:lnTo>
                  <a:pt x="2368" y="20950"/>
                </a:lnTo>
                <a:cubicBezTo>
                  <a:pt x="2364" y="20970"/>
                  <a:pt x="2361" y="20997"/>
                  <a:pt x="2358" y="21017"/>
                </a:cubicBezTo>
                <a:cubicBezTo>
                  <a:pt x="2358" y="20970"/>
                  <a:pt x="2351" y="20923"/>
                  <a:pt x="2351" y="20880"/>
                </a:cubicBezTo>
                <a:cubicBezTo>
                  <a:pt x="2348" y="20729"/>
                  <a:pt x="2334" y="20579"/>
                  <a:pt x="2324" y="20438"/>
                </a:cubicBezTo>
                <a:cubicBezTo>
                  <a:pt x="2318" y="20395"/>
                  <a:pt x="2314" y="20351"/>
                  <a:pt x="2311" y="20311"/>
                </a:cubicBezTo>
                <a:cubicBezTo>
                  <a:pt x="2291" y="20127"/>
                  <a:pt x="2267" y="19937"/>
                  <a:pt x="2247" y="19753"/>
                </a:cubicBezTo>
                <a:cubicBezTo>
                  <a:pt x="2247" y="19743"/>
                  <a:pt x="2244" y="19733"/>
                  <a:pt x="2244" y="19719"/>
                </a:cubicBezTo>
                <a:cubicBezTo>
                  <a:pt x="2231" y="19619"/>
                  <a:pt x="2217" y="19525"/>
                  <a:pt x="2207" y="19425"/>
                </a:cubicBezTo>
                <a:cubicBezTo>
                  <a:pt x="2197" y="19345"/>
                  <a:pt x="2184" y="19261"/>
                  <a:pt x="2177" y="19181"/>
                </a:cubicBezTo>
                <a:cubicBezTo>
                  <a:pt x="2177" y="19064"/>
                  <a:pt x="2170" y="18980"/>
                  <a:pt x="2160" y="18894"/>
                </a:cubicBezTo>
                <a:lnTo>
                  <a:pt x="2147" y="18756"/>
                </a:lnTo>
                <a:cubicBezTo>
                  <a:pt x="2144" y="18710"/>
                  <a:pt x="2140" y="18659"/>
                  <a:pt x="2140" y="18606"/>
                </a:cubicBezTo>
                <a:lnTo>
                  <a:pt x="2140" y="18512"/>
                </a:lnTo>
                <a:lnTo>
                  <a:pt x="2140" y="18442"/>
                </a:lnTo>
                <a:cubicBezTo>
                  <a:pt x="2140" y="18405"/>
                  <a:pt x="2144" y="18372"/>
                  <a:pt x="2144" y="18335"/>
                </a:cubicBezTo>
                <a:lnTo>
                  <a:pt x="2144" y="18312"/>
                </a:lnTo>
                <a:lnTo>
                  <a:pt x="2144" y="18288"/>
                </a:lnTo>
                <a:cubicBezTo>
                  <a:pt x="2147" y="18255"/>
                  <a:pt x="2147" y="18218"/>
                  <a:pt x="2150" y="18185"/>
                </a:cubicBezTo>
                <a:lnTo>
                  <a:pt x="2167" y="18021"/>
                </a:lnTo>
                <a:cubicBezTo>
                  <a:pt x="2174" y="17991"/>
                  <a:pt x="2177" y="17957"/>
                  <a:pt x="2181" y="17927"/>
                </a:cubicBezTo>
                <a:lnTo>
                  <a:pt x="2184" y="17907"/>
                </a:lnTo>
                <a:cubicBezTo>
                  <a:pt x="2194" y="17857"/>
                  <a:pt x="2197" y="17810"/>
                  <a:pt x="2207" y="17760"/>
                </a:cubicBezTo>
                <a:cubicBezTo>
                  <a:pt x="2214" y="17710"/>
                  <a:pt x="2224" y="17660"/>
                  <a:pt x="2231" y="17603"/>
                </a:cubicBezTo>
                <a:cubicBezTo>
                  <a:pt x="2244" y="17523"/>
                  <a:pt x="2261" y="17439"/>
                  <a:pt x="2277" y="17359"/>
                </a:cubicBezTo>
                <a:lnTo>
                  <a:pt x="2284" y="17315"/>
                </a:lnTo>
                <a:cubicBezTo>
                  <a:pt x="2301" y="17225"/>
                  <a:pt x="2324" y="17138"/>
                  <a:pt x="2344" y="17048"/>
                </a:cubicBezTo>
                <a:cubicBezTo>
                  <a:pt x="2364" y="16958"/>
                  <a:pt x="2384" y="16867"/>
                  <a:pt x="2411" y="16774"/>
                </a:cubicBezTo>
                <a:lnTo>
                  <a:pt x="2498" y="16449"/>
                </a:lnTo>
                <a:cubicBezTo>
                  <a:pt x="2532" y="16322"/>
                  <a:pt x="2568" y="16202"/>
                  <a:pt x="2608" y="16088"/>
                </a:cubicBezTo>
                <a:cubicBezTo>
                  <a:pt x="2625" y="16035"/>
                  <a:pt x="2642" y="15978"/>
                  <a:pt x="2659" y="15921"/>
                </a:cubicBezTo>
                <a:lnTo>
                  <a:pt x="2685" y="15828"/>
                </a:lnTo>
                <a:cubicBezTo>
                  <a:pt x="2709" y="15754"/>
                  <a:pt x="2729" y="15680"/>
                  <a:pt x="2749" y="15610"/>
                </a:cubicBezTo>
                <a:lnTo>
                  <a:pt x="2759" y="15580"/>
                </a:lnTo>
                <a:lnTo>
                  <a:pt x="2769" y="15533"/>
                </a:lnTo>
                <a:cubicBezTo>
                  <a:pt x="2792" y="15453"/>
                  <a:pt x="2816" y="15376"/>
                  <a:pt x="2843" y="15293"/>
                </a:cubicBezTo>
                <a:lnTo>
                  <a:pt x="2853" y="15253"/>
                </a:lnTo>
                <a:cubicBezTo>
                  <a:pt x="2863" y="15219"/>
                  <a:pt x="2869" y="15192"/>
                  <a:pt x="2883" y="15162"/>
                </a:cubicBezTo>
                <a:lnTo>
                  <a:pt x="2896" y="15119"/>
                </a:lnTo>
                <a:cubicBezTo>
                  <a:pt x="2903" y="15099"/>
                  <a:pt x="2909" y="15075"/>
                  <a:pt x="2916" y="15052"/>
                </a:cubicBezTo>
                <a:close/>
                <a:moveTo>
                  <a:pt x="2381" y="21800"/>
                </a:moveTo>
                <a:lnTo>
                  <a:pt x="2381" y="21800"/>
                </a:lnTo>
                <a:cubicBezTo>
                  <a:pt x="2381" y="21800"/>
                  <a:pt x="2380" y="21801"/>
                  <a:pt x="2380" y="21802"/>
                </a:cubicBezTo>
                <a:lnTo>
                  <a:pt x="2380" y="21802"/>
                </a:lnTo>
                <a:cubicBezTo>
                  <a:pt x="2380" y="21801"/>
                  <a:pt x="2381" y="21801"/>
                  <a:pt x="2381" y="21800"/>
                </a:cubicBezTo>
                <a:close/>
                <a:moveTo>
                  <a:pt x="64" y="0"/>
                </a:moveTo>
                <a:cubicBezTo>
                  <a:pt x="27" y="0"/>
                  <a:pt x="1" y="30"/>
                  <a:pt x="1" y="70"/>
                </a:cubicBezTo>
                <a:cubicBezTo>
                  <a:pt x="1" y="117"/>
                  <a:pt x="7" y="167"/>
                  <a:pt x="11" y="210"/>
                </a:cubicBezTo>
                <a:cubicBezTo>
                  <a:pt x="17" y="257"/>
                  <a:pt x="17" y="301"/>
                  <a:pt x="21" y="344"/>
                </a:cubicBezTo>
                <a:cubicBezTo>
                  <a:pt x="24" y="438"/>
                  <a:pt x="34" y="535"/>
                  <a:pt x="37" y="625"/>
                </a:cubicBezTo>
                <a:cubicBezTo>
                  <a:pt x="41" y="669"/>
                  <a:pt x="44" y="709"/>
                  <a:pt x="51" y="755"/>
                </a:cubicBezTo>
                <a:cubicBezTo>
                  <a:pt x="54" y="796"/>
                  <a:pt x="57" y="839"/>
                  <a:pt x="67" y="879"/>
                </a:cubicBezTo>
                <a:cubicBezTo>
                  <a:pt x="71" y="909"/>
                  <a:pt x="77" y="943"/>
                  <a:pt x="84" y="973"/>
                </a:cubicBezTo>
                <a:cubicBezTo>
                  <a:pt x="88" y="989"/>
                  <a:pt x="88" y="1003"/>
                  <a:pt x="91" y="1020"/>
                </a:cubicBezTo>
                <a:cubicBezTo>
                  <a:pt x="104" y="1070"/>
                  <a:pt x="111" y="1120"/>
                  <a:pt x="124" y="1170"/>
                </a:cubicBezTo>
                <a:lnTo>
                  <a:pt x="161" y="1307"/>
                </a:lnTo>
                <a:cubicBezTo>
                  <a:pt x="188" y="1397"/>
                  <a:pt x="218" y="1491"/>
                  <a:pt x="251" y="1581"/>
                </a:cubicBezTo>
                <a:cubicBezTo>
                  <a:pt x="295" y="1698"/>
                  <a:pt x="358" y="1812"/>
                  <a:pt x="435" y="1912"/>
                </a:cubicBezTo>
                <a:cubicBezTo>
                  <a:pt x="462" y="1949"/>
                  <a:pt x="492" y="1989"/>
                  <a:pt x="526" y="2026"/>
                </a:cubicBezTo>
                <a:cubicBezTo>
                  <a:pt x="589" y="2100"/>
                  <a:pt x="656" y="2176"/>
                  <a:pt x="723" y="2250"/>
                </a:cubicBezTo>
                <a:cubicBezTo>
                  <a:pt x="746" y="2280"/>
                  <a:pt x="776" y="2310"/>
                  <a:pt x="803" y="2334"/>
                </a:cubicBezTo>
                <a:cubicBezTo>
                  <a:pt x="836" y="2367"/>
                  <a:pt x="870" y="2407"/>
                  <a:pt x="903" y="2434"/>
                </a:cubicBezTo>
                <a:lnTo>
                  <a:pt x="1027" y="2548"/>
                </a:lnTo>
                <a:cubicBezTo>
                  <a:pt x="1060" y="2578"/>
                  <a:pt x="1094" y="2608"/>
                  <a:pt x="1127" y="2631"/>
                </a:cubicBezTo>
                <a:cubicBezTo>
                  <a:pt x="1194" y="2685"/>
                  <a:pt x="1261" y="2735"/>
                  <a:pt x="1328" y="2792"/>
                </a:cubicBezTo>
                <a:cubicBezTo>
                  <a:pt x="1405" y="2852"/>
                  <a:pt x="1478" y="2915"/>
                  <a:pt x="1549" y="2979"/>
                </a:cubicBezTo>
                <a:cubicBezTo>
                  <a:pt x="1622" y="3042"/>
                  <a:pt x="1692" y="3103"/>
                  <a:pt x="1763" y="3169"/>
                </a:cubicBezTo>
                <a:lnTo>
                  <a:pt x="1850" y="3260"/>
                </a:lnTo>
                <a:cubicBezTo>
                  <a:pt x="1880" y="3286"/>
                  <a:pt x="1910" y="3320"/>
                  <a:pt x="1940" y="3350"/>
                </a:cubicBezTo>
                <a:lnTo>
                  <a:pt x="2140" y="3564"/>
                </a:lnTo>
                <a:cubicBezTo>
                  <a:pt x="2201" y="3627"/>
                  <a:pt x="2261" y="3688"/>
                  <a:pt x="2318" y="3755"/>
                </a:cubicBezTo>
                <a:cubicBezTo>
                  <a:pt x="2381" y="3828"/>
                  <a:pt x="2441" y="3902"/>
                  <a:pt x="2501" y="3972"/>
                </a:cubicBezTo>
                <a:lnTo>
                  <a:pt x="2501" y="3968"/>
                </a:lnTo>
                <a:lnTo>
                  <a:pt x="2565" y="4045"/>
                </a:lnTo>
                <a:cubicBezTo>
                  <a:pt x="2568" y="4065"/>
                  <a:pt x="2578" y="4082"/>
                  <a:pt x="2585" y="4102"/>
                </a:cubicBezTo>
                <a:cubicBezTo>
                  <a:pt x="2608" y="4149"/>
                  <a:pt x="2632" y="4186"/>
                  <a:pt x="2665" y="4223"/>
                </a:cubicBezTo>
                <a:cubicBezTo>
                  <a:pt x="2685" y="4246"/>
                  <a:pt x="2715" y="4263"/>
                  <a:pt x="2742" y="4279"/>
                </a:cubicBezTo>
                <a:cubicBezTo>
                  <a:pt x="2742" y="4286"/>
                  <a:pt x="2742" y="4289"/>
                  <a:pt x="2746" y="4299"/>
                </a:cubicBezTo>
                <a:cubicBezTo>
                  <a:pt x="2759" y="4383"/>
                  <a:pt x="2776" y="4470"/>
                  <a:pt x="2796" y="4554"/>
                </a:cubicBezTo>
                <a:cubicBezTo>
                  <a:pt x="2832" y="4714"/>
                  <a:pt x="2876" y="4875"/>
                  <a:pt x="2936" y="5025"/>
                </a:cubicBezTo>
                <a:cubicBezTo>
                  <a:pt x="2953" y="5072"/>
                  <a:pt x="2976" y="5115"/>
                  <a:pt x="2996" y="5155"/>
                </a:cubicBezTo>
                <a:cubicBezTo>
                  <a:pt x="3016" y="5199"/>
                  <a:pt x="3036" y="5236"/>
                  <a:pt x="3060" y="5276"/>
                </a:cubicBezTo>
                <a:cubicBezTo>
                  <a:pt x="3100" y="5353"/>
                  <a:pt x="3150" y="5426"/>
                  <a:pt x="3197" y="5500"/>
                </a:cubicBezTo>
                <a:cubicBezTo>
                  <a:pt x="3287" y="5640"/>
                  <a:pt x="3398" y="5771"/>
                  <a:pt x="3515" y="5894"/>
                </a:cubicBezTo>
                <a:cubicBezTo>
                  <a:pt x="3628" y="6018"/>
                  <a:pt x="3739" y="6138"/>
                  <a:pt x="3849" y="6269"/>
                </a:cubicBezTo>
                <a:cubicBezTo>
                  <a:pt x="3862" y="6285"/>
                  <a:pt x="3872" y="6296"/>
                  <a:pt x="3886" y="6312"/>
                </a:cubicBezTo>
                <a:cubicBezTo>
                  <a:pt x="3899" y="6329"/>
                  <a:pt x="3906" y="6346"/>
                  <a:pt x="3919" y="6362"/>
                </a:cubicBezTo>
                <a:cubicBezTo>
                  <a:pt x="3922" y="6369"/>
                  <a:pt x="3929" y="6376"/>
                  <a:pt x="3929" y="6379"/>
                </a:cubicBezTo>
                <a:cubicBezTo>
                  <a:pt x="3932" y="6409"/>
                  <a:pt x="3956" y="6436"/>
                  <a:pt x="3989" y="6436"/>
                </a:cubicBezTo>
                <a:cubicBezTo>
                  <a:pt x="3996" y="6443"/>
                  <a:pt x="3996" y="6453"/>
                  <a:pt x="3999" y="6459"/>
                </a:cubicBezTo>
                <a:cubicBezTo>
                  <a:pt x="4033" y="6553"/>
                  <a:pt x="4063" y="6647"/>
                  <a:pt x="4100" y="6740"/>
                </a:cubicBezTo>
                <a:cubicBezTo>
                  <a:pt x="4133" y="6837"/>
                  <a:pt x="4173" y="6927"/>
                  <a:pt x="4207" y="7024"/>
                </a:cubicBezTo>
                <a:cubicBezTo>
                  <a:pt x="4240" y="7121"/>
                  <a:pt x="4274" y="7215"/>
                  <a:pt x="4314" y="7312"/>
                </a:cubicBezTo>
                <a:cubicBezTo>
                  <a:pt x="4334" y="7359"/>
                  <a:pt x="4350" y="7406"/>
                  <a:pt x="4370" y="7449"/>
                </a:cubicBezTo>
                <a:cubicBezTo>
                  <a:pt x="4380" y="7476"/>
                  <a:pt x="4391" y="7499"/>
                  <a:pt x="4401" y="7526"/>
                </a:cubicBezTo>
                <a:lnTo>
                  <a:pt x="4314" y="7412"/>
                </a:lnTo>
                <a:cubicBezTo>
                  <a:pt x="4233" y="7315"/>
                  <a:pt x="4150" y="7215"/>
                  <a:pt x="4063" y="7128"/>
                </a:cubicBezTo>
                <a:cubicBezTo>
                  <a:pt x="4019" y="7081"/>
                  <a:pt x="3979" y="7041"/>
                  <a:pt x="3932" y="6998"/>
                </a:cubicBezTo>
                <a:cubicBezTo>
                  <a:pt x="3886" y="6958"/>
                  <a:pt x="3839" y="6911"/>
                  <a:pt x="3795" y="6874"/>
                </a:cubicBezTo>
                <a:cubicBezTo>
                  <a:pt x="3698" y="6790"/>
                  <a:pt x="3598" y="6707"/>
                  <a:pt x="3494" y="6630"/>
                </a:cubicBezTo>
                <a:cubicBezTo>
                  <a:pt x="3481" y="6623"/>
                  <a:pt x="3468" y="6613"/>
                  <a:pt x="3454" y="6603"/>
                </a:cubicBezTo>
                <a:lnTo>
                  <a:pt x="3454" y="6603"/>
                </a:lnTo>
                <a:lnTo>
                  <a:pt x="3461" y="6606"/>
                </a:lnTo>
                <a:lnTo>
                  <a:pt x="3461" y="6606"/>
                </a:lnTo>
                <a:lnTo>
                  <a:pt x="3427" y="6584"/>
                </a:lnTo>
                <a:lnTo>
                  <a:pt x="3427" y="6584"/>
                </a:lnTo>
                <a:cubicBezTo>
                  <a:pt x="3427" y="6585"/>
                  <a:pt x="3428" y="6585"/>
                  <a:pt x="3428" y="6586"/>
                </a:cubicBezTo>
                <a:lnTo>
                  <a:pt x="3421" y="6580"/>
                </a:lnTo>
                <a:lnTo>
                  <a:pt x="3421" y="6580"/>
                </a:lnTo>
                <a:lnTo>
                  <a:pt x="3421" y="6580"/>
                </a:lnTo>
                <a:lnTo>
                  <a:pt x="3418" y="6580"/>
                </a:lnTo>
                <a:cubicBezTo>
                  <a:pt x="3418" y="6580"/>
                  <a:pt x="3414" y="6580"/>
                  <a:pt x="3414" y="6576"/>
                </a:cubicBezTo>
                <a:cubicBezTo>
                  <a:pt x="3361" y="6536"/>
                  <a:pt x="3301" y="6496"/>
                  <a:pt x="3247" y="6459"/>
                </a:cubicBezTo>
                <a:lnTo>
                  <a:pt x="3070" y="6346"/>
                </a:lnTo>
                <a:cubicBezTo>
                  <a:pt x="3046" y="6329"/>
                  <a:pt x="3016" y="6319"/>
                  <a:pt x="2993" y="6302"/>
                </a:cubicBezTo>
                <a:cubicBezTo>
                  <a:pt x="2929" y="6269"/>
                  <a:pt x="2866" y="6239"/>
                  <a:pt x="2799" y="6212"/>
                </a:cubicBezTo>
                <a:cubicBezTo>
                  <a:pt x="2769" y="6202"/>
                  <a:pt x="2736" y="6192"/>
                  <a:pt x="2702" y="6185"/>
                </a:cubicBezTo>
                <a:cubicBezTo>
                  <a:pt x="2685" y="6178"/>
                  <a:pt x="2665" y="6175"/>
                  <a:pt x="2649" y="6172"/>
                </a:cubicBezTo>
                <a:cubicBezTo>
                  <a:pt x="2635" y="6168"/>
                  <a:pt x="2625" y="6162"/>
                  <a:pt x="2612" y="6162"/>
                </a:cubicBezTo>
                <a:cubicBezTo>
                  <a:pt x="2548" y="6152"/>
                  <a:pt x="2485" y="6142"/>
                  <a:pt x="2428" y="6135"/>
                </a:cubicBezTo>
                <a:cubicBezTo>
                  <a:pt x="2418" y="6135"/>
                  <a:pt x="2408" y="6128"/>
                  <a:pt x="2398" y="6128"/>
                </a:cubicBezTo>
                <a:lnTo>
                  <a:pt x="2394" y="6128"/>
                </a:lnTo>
                <a:cubicBezTo>
                  <a:pt x="2318" y="6122"/>
                  <a:pt x="2244" y="6118"/>
                  <a:pt x="2167" y="6108"/>
                </a:cubicBezTo>
                <a:cubicBezTo>
                  <a:pt x="2110" y="6105"/>
                  <a:pt x="2050" y="6105"/>
                  <a:pt x="1993" y="6105"/>
                </a:cubicBezTo>
                <a:cubicBezTo>
                  <a:pt x="1926" y="6105"/>
                  <a:pt x="1860" y="6105"/>
                  <a:pt x="1793" y="6108"/>
                </a:cubicBezTo>
                <a:cubicBezTo>
                  <a:pt x="1666" y="6118"/>
                  <a:pt x="1542" y="6138"/>
                  <a:pt x="1422" y="6162"/>
                </a:cubicBezTo>
                <a:cubicBezTo>
                  <a:pt x="1298" y="6189"/>
                  <a:pt x="1177" y="6222"/>
                  <a:pt x="1057" y="6255"/>
                </a:cubicBezTo>
                <a:lnTo>
                  <a:pt x="880" y="6306"/>
                </a:lnTo>
                <a:cubicBezTo>
                  <a:pt x="823" y="6322"/>
                  <a:pt x="763" y="6339"/>
                  <a:pt x="703" y="6359"/>
                </a:cubicBezTo>
                <a:lnTo>
                  <a:pt x="653" y="6372"/>
                </a:lnTo>
                <a:cubicBezTo>
                  <a:pt x="622" y="6379"/>
                  <a:pt x="589" y="6386"/>
                  <a:pt x="569" y="6413"/>
                </a:cubicBezTo>
                <a:cubicBezTo>
                  <a:pt x="546" y="6443"/>
                  <a:pt x="542" y="6476"/>
                  <a:pt x="559" y="6509"/>
                </a:cubicBezTo>
                <a:cubicBezTo>
                  <a:pt x="576" y="6543"/>
                  <a:pt x="612" y="6563"/>
                  <a:pt x="643" y="6580"/>
                </a:cubicBezTo>
                <a:cubicBezTo>
                  <a:pt x="663" y="6593"/>
                  <a:pt x="679" y="6603"/>
                  <a:pt x="703" y="6613"/>
                </a:cubicBezTo>
                <a:cubicBezTo>
                  <a:pt x="729" y="6630"/>
                  <a:pt x="760" y="6647"/>
                  <a:pt x="793" y="6663"/>
                </a:cubicBezTo>
                <a:cubicBezTo>
                  <a:pt x="793" y="6663"/>
                  <a:pt x="796" y="6663"/>
                  <a:pt x="796" y="6670"/>
                </a:cubicBezTo>
                <a:cubicBezTo>
                  <a:pt x="907" y="6730"/>
                  <a:pt x="1014" y="6790"/>
                  <a:pt x="1124" y="6854"/>
                </a:cubicBezTo>
                <a:cubicBezTo>
                  <a:pt x="1204" y="6897"/>
                  <a:pt x="1288" y="6944"/>
                  <a:pt x="1371" y="6988"/>
                </a:cubicBezTo>
                <a:lnTo>
                  <a:pt x="1472" y="7038"/>
                </a:lnTo>
                <a:cubicBezTo>
                  <a:pt x="1498" y="7048"/>
                  <a:pt x="1532" y="7061"/>
                  <a:pt x="1562" y="7078"/>
                </a:cubicBezTo>
                <a:cubicBezTo>
                  <a:pt x="1622" y="7105"/>
                  <a:pt x="1679" y="7125"/>
                  <a:pt x="1739" y="7145"/>
                </a:cubicBezTo>
                <a:cubicBezTo>
                  <a:pt x="1796" y="7165"/>
                  <a:pt x="1856" y="7188"/>
                  <a:pt x="1913" y="7205"/>
                </a:cubicBezTo>
                <a:cubicBezTo>
                  <a:pt x="1980" y="7225"/>
                  <a:pt x="2043" y="7242"/>
                  <a:pt x="2110" y="7258"/>
                </a:cubicBezTo>
                <a:cubicBezTo>
                  <a:pt x="2174" y="7275"/>
                  <a:pt x="2234" y="7289"/>
                  <a:pt x="2298" y="7305"/>
                </a:cubicBezTo>
                <a:cubicBezTo>
                  <a:pt x="2358" y="7315"/>
                  <a:pt x="2418" y="7329"/>
                  <a:pt x="2478" y="7342"/>
                </a:cubicBezTo>
                <a:cubicBezTo>
                  <a:pt x="2598" y="7365"/>
                  <a:pt x="2715" y="7395"/>
                  <a:pt x="2836" y="7426"/>
                </a:cubicBezTo>
                <a:cubicBezTo>
                  <a:pt x="2909" y="7442"/>
                  <a:pt x="2980" y="7462"/>
                  <a:pt x="3046" y="7482"/>
                </a:cubicBezTo>
                <a:cubicBezTo>
                  <a:pt x="3167" y="7516"/>
                  <a:pt x="3287" y="7556"/>
                  <a:pt x="3411" y="7583"/>
                </a:cubicBezTo>
                <a:cubicBezTo>
                  <a:pt x="3531" y="7613"/>
                  <a:pt x="3652" y="7640"/>
                  <a:pt x="3772" y="7673"/>
                </a:cubicBezTo>
                <a:lnTo>
                  <a:pt x="3899" y="7710"/>
                </a:lnTo>
                <a:lnTo>
                  <a:pt x="4023" y="7747"/>
                </a:lnTo>
                <a:cubicBezTo>
                  <a:pt x="4066" y="7760"/>
                  <a:pt x="4113" y="7773"/>
                  <a:pt x="4153" y="7783"/>
                </a:cubicBezTo>
                <a:cubicBezTo>
                  <a:pt x="4197" y="7797"/>
                  <a:pt x="4237" y="7813"/>
                  <a:pt x="4280" y="7830"/>
                </a:cubicBezTo>
                <a:cubicBezTo>
                  <a:pt x="4320" y="7847"/>
                  <a:pt x="4357" y="7867"/>
                  <a:pt x="4401" y="7890"/>
                </a:cubicBezTo>
                <a:lnTo>
                  <a:pt x="4464" y="7927"/>
                </a:lnTo>
                <a:lnTo>
                  <a:pt x="4538" y="7991"/>
                </a:lnTo>
                <a:cubicBezTo>
                  <a:pt x="4548" y="7997"/>
                  <a:pt x="4554" y="8001"/>
                  <a:pt x="4564" y="8011"/>
                </a:cubicBezTo>
                <a:lnTo>
                  <a:pt x="4564" y="8014"/>
                </a:lnTo>
                <a:cubicBezTo>
                  <a:pt x="4564" y="8024"/>
                  <a:pt x="4571" y="8027"/>
                  <a:pt x="4581" y="8027"/>
                </a:cubicBezTo>
                <a:cubicBezTo>
                  <a:pt x="4605" y="8101"/>
                  <a:pt x="4635" y="8175"/>
                  <a:pt x="4658" y="8248"/>
                </a:cubicBezTo>
                <a:lnTo>
                  <a:pt x="4822" y="8726"/>
                </a:lnTo>
                <a:cubicBezTo>
                  <a:pt x="4802" y="8780"/>
                  <a:pt x="4782" y="8837"/>
                  <a:pt x="4765" y="8897"/>
                </a:cubicBezTo>
                <a:cubicBezTo>
                  <a:pt x="4735" y="8994"/>
                  <a:pt x="4705" y="9084"/>
                  <a:pt x="4685" y="9181"/>
                </a:cubicBezTo>
                <a:cubicBezTo>
                  <a:pt x="4665" y="9271"/>
                  <a:pt x="4641" y="9365"/>
                  <a:pt x="4631" y="9462"/>
                </a:cubicBezTo>
                <a:cubicBezTo>
                  <a:pt x="4615" y="9555"/>
                  <a:pt x="4598" y="9652"/>
                  <a:pt x="4584" y="9749"/>
                </a:cubicBezTo>
                <a:cubicBezTo>
                  <a:pt x="4584" y="9756"/>
                  <a:pt x="4581" y="9766"/>
                  <a:pt x="4581" y="9769"/>
                </a:cubicBezTo>
                <a:cubicBezTo>
                  <a:pt x="4551" y="9739"/>
                  <a:pt x="4521" y="9712"/>
                  <a:pt x="4498" y="9682"/>
                </a:cubicBezTo>
                <a:lnTo>
                  <a:pt x="4307" y="9468"/>
                </a:lnTo>
                <a:cubicBezTo>
                  <a:pt x="4247" y="9398"/>
                  <a:pt x="4183" y="9331"/>
                  <a:pt x="4116" y="9261"/>
                </a:cubicBezTo>
                <a:cubicBezTo>
                  <a:pt x="4083" y="9228"/>
                  <a:pt x="4053" y="9188"/>
                  <a:pt x="4019" y="9151"/>
                </a:cubicBezTo>
                <a:cubicBezTo>
                  <a:pt x="3989" y="9114"/>
                  <a:pt x="3956" y="9081"/>
                  <a:pt x="3929" y="9047"/>
                </a:cubicBezTo>
                <a:cubicBezTo>
                  <a:pt x="3896" y="9014"/>
                  <a:pt x="3862" y="8980"/>
                  <a:pt x="3822" y="8950"/>
                </a:cubicBezTo>
                <a:cubicBezTo>
                  <a:pt x="3785" y="8920"/>
                  <a:pt x="3749" y="8897"/>
                  <a:pt x="3712" y="8867"/>
                </a:cubicBezTo>
                <a:cubicBezTo>
                  <a:pt x="3712" y="8867"/>
                  <a:pt x="3705" y="8867"/>
                  <a:pt x="3705" y="8863"/>
                </a:cubicBezTo>
                <a:cubicBezTo>
                  <a:pt x="3628" y="8803"/>
                  <a:pt x="3555" y="8743"/>
                  <a:pt x="3478" y="8683"/>
                </a:cubicBezTo>
                <a:cubicBezTo>
                  <a:pt x="3401" y="8626"/>
                  <a:pt x="3321" y="8576"/>
                  <a:pt x="3237" y="8529"/>
                </a:cubicBezTo>
                <a:cubicBezTo>
                  <a:pt x="3153" y="8482"/>
                  <a:pt x="3067" y="8435"/>
                  <a:pt x="2980" y="8395"/>
                </a:cubicBezTo>
                <a:cubicBezTo>
                  <a:pt x="2893" y="8358"/>
                  <a:pt x="2802" y="8325"/>
                  <a:pt x="2715" y="8292"/>
                </a:cubicBezTo>
                <a:cubicBezTo>
                  <a:pt x="2632" y="8261"/>
                  <a:pt x="2545" y="8231"/>
                  <a:pt x="2458" y="8208"/>
                </a:cubicBezTo>
                <a:cubicBezTo>
                  <a:pt x="2411" y="8195"/>
                  <a:pt x="2364" y="8185"/>
                  <a:pt x="2324" y="8178"/>
                </a:cubicBezTo>
                <a:cubicBezTo>
                  <a:pt x="2281" y="8168"/>
                  <a:pt x="2234" y="8161"/>
                  <a:pt x="2191" y="8158"/>
                </a:cubicBezTo>
                <a:cubicBezTo>
                  <a:pt x="2177" y="8156"/>
                  <a:pt x="2164" y="8155"/>
                  <a:pt x="2151" y="8155"/>
                </a:cubicBezTo>
                <a:cubicBezTo>
                  <a:pt x="2122" y="8155"/>
                  <a:pt x="2093" y="8159"/>
                  <a:pt x="2063" y="8161"/>
                </a:cubicBezTo>
                <a:cubicBezTo>
                  <a:pt x="2047" y="8164"/>
                  <a:pt x="2027" y="8168"/>
                  <a:pt x="2010" y="8175"/>
                </a:cubicBezTo>
                <a:cubicBezTo>
                  <a:pt x="1977" y="8181"/>
                  <a:pt x="1946" y="8198"/>
                  <a:pt x="1926" y="8225"/>
                </a:cubicBezTo>
                <a:cubicBezTo>
                  <a:pt x="1906" y="8248"/>
                  <a:pt x="1893" y="8285"/>
                  <a:pt x="1906" y="8315"/>
                </a:cubicBezTo>
                <a:cubicBezTo>
                  <a:pt x="1916" y="8345"/>
                  <a:pt x="1943" y="8368"/>
                  <a:pt x="1977" y="8378"/>
                </a:cubicBezTo>
                <a:cubicBezTo>
                  <a:pt x="1983" y="8382"/>
                  <a:pt x="1997" y="8382"/>
                  <a:pt x="2010" y="8382"/>
                </a:cubicBezTo>
                <a:cubicBezTo>
                  <a:pt x="2015" y="8384"/>
                  <a:pt x="2019" y="8388"/>
                  <a:pt x="2024" y="8388"/>
                </a:cubicBezTo>
                <a:cubicBezTo>
                  <a:pt x="2026" y="8388"/>
                  <a:pt x="2028" y="8387"/>
                  <a:pt x="2030" y="8385"/>
                </a:cubicBezTo>
                <a:lnTo>
                  <a:pt x="2033" y="8385"/>
                </a:lnTo>
                <a:cubicBezTo>
                  <a:pt x="2043" y="8385"/>
                  <a:pt x="2050" y="8382"/>
                  <a:pt x="2063" y="8382"/>
                </a:cubicBezTo>
                <a:cubicBezTo>
                  <a:pt x="2067" y="8382"/>
                  <a:pt x="2074" y="8382"/>
                  <a:pt x="2074" y="8378"/>
                </a:cubicBezTo>
                <a:cubicBezTo>
                  <a:pt x="2084" y="8375"/>
                  <a:pt x="2097" y="8375"/>
                  <a:pt x="2110" y="8368"/>
                </a:cubicBezTo>
                <a:lnTo>
                  <a:pt x="2124" y="8368"/>
                </a:lnTo>
                <a:lnTo>
                  <a:pt x="2134" y="8395"/>
                </a:lnTo>
                <a:cubicBezTo>
                  <a:pt x="2160" y="8435"/>
                  <a:pt x="2194" y="8479"/>
                  <a:pt x="2231" y="8509"/>
                </a:cubicBezTo>
                <a:cubicBezTo>
                  <a:pt x="2267" y="8536"/>
                  <a:pt x="2301" y="8566"/>
                  <a:pt x="2341" y="8592"/>
                </a:cubicBezTo>
                <a:cubicBezTo>
                  <a:pt x="2384" y="8626"/>
                  <a:pt x="2431" y="8663"/>
                  <a:pt x="2478" y="8696"/>
                </a:cubicBezTo>
                <a:cubicBezTo>
                  <a:pt x="2515" y="8726"/>
                  <a:pt x="2558" y="8750"/>
                  <a:pt x="2595" y="8780"/>
                </a:cubicBezTo>
                <a:cubicBezTo>
                  <a:pt x="2612" y="8793"/>
                  <a:pt x="2632" y="8810"/>
                  <a:pt x="2649" y="8820"/>
                </a:cubicBezTo>
                <a:cubicBezTo>
                  <a:pt x="2679" y="8843"/>
                  <a:pt x="2709" y="8863"/>
                  <a:pt x="2732" y="8887"/>
                </a:cubicBezTo>
                <a:cubicBezTo>
                  <a:pt x="2766" y="8913"/>
                  <a:pt x="2796" y="8943"/>
                  <a:pt x="2829" y="8967"/>
                </a:cubicBezTo>
                <a:cubicBezTo>
                  <a:pt x="2889" y="9017"/>
                  <a:pt x="2943" y="9067"/>
                  <a:pt x="3000" y="9117"/>
                </a:cubicBezTo>
                <a:cubicBezTo>
                  <a:pt x="3056" y="9168"/>
                  <a:pt x="3113" y="9214"/>
                  <a:pt x="3174" y="9261"/>
                </a:cubicBezTo>
                <a:cubicBezTo>
                  <a:pt x="3200" y="9281"/>
                  <a:pt x="3230" y="9301"/>
                  <a:pt x="3257" y="9328"/>
                </a:cubicBezTo>
                <a:cubicBezTo>
                  <a:pt x="3284" y="9351"/>
                  <a:pt x="3314" y="9378"/>
                  <a:pt x="3341" y="9402"/>
                </a:cubicBezTo>
                <a:cubicBezTo>
                  <a:pt x="3357" y="9418"/>
                  <a:pt x="3374" y="9435"/>
                  <a:pt x="3384" y="9452"/>
                </a:cubicBezTo>
                <a:cubicBezTo>
                  <a:pt x="3401" y="9468"/>
                  <a:pt x="3418" y="9488"/>
                  <a:pt x="3431" y="9505"/>
                </a:cubicBezTo>
                <a:cubicBezTo>
                  <a:pt x="3468" y="9555"/>
                  <a:pt x="3511" y="9605"/>
                  <a:pt x="3548" y="9662"/>
                </a:cubicBezTo>
                <a:cubicBezTo>
                  <a:pt x="3585" y="9716"/>
                  <a:pt x="3628" y="9773"/>
                  <a:pt x="3665" y="9830"/>
                </a:cubicBezTo>
                <a:cubicBezTo>
                  <a:pt x="3712" y="9890"/>
                  <a:pt x="3752" y="9957"/>
                  <a:pt x="3799" y="10020"/>
                </a:cubicBezTo>
                <a:cubicBezTo>
                  <a:pt x="3849" y="10087"/>
                  <a:pt x="3899" y="10154"/>
                  <a:pt x="3949" y="10217"/>
                </a:cubicBezTo>
                <a:cubicBezTo>
                  <a:pt x="3996" y="10274"/>
                  <a:pt x="4043" y="10338"/>
                  <a:pt x="4086" y="10398"/>
                </a:cubicBezTo>
                <a:cubicBezTo>
                  <a:pt x="4130" y="10455"/>
                  <a:pt x="4170" y="10518"/>
                  <a:pt x="4210" y="10582"/>
                </a:cubicBezTo>
                <a:cubicBezTo>
                  <a:pt x="4233" y="10625"/>
                  <a:pt x="4263" y="10672"/>
                  <a:pt x="4287" y="10719"/>
                </a:cubicBezTo>
                <a:cubicBezTo>
                  <a:pt x="4314" y="10766"/>
                  <a:pt x="4337" y="10816"/>
                  <a:pt x="4364" y="10859"/>
                </a:cubicBezTo>
                <a:cubicBezTo>
                  <a:pt x="4394" y="10916"/>
                  <a:pt x="4417" y="10966"/>
                  <a:pt x="4447" y="11020"/>
                </a:cubicBezTo>
                <a:lnTo>
                  <a:pt x="4447" y="11140"/>
                </a:lnTo>
                <a:cubicBezTo>
                  <a:pt x="4447" y="11334"/>
                  <a:pt x="4454" y="11528"/>
                  <a:pt x="4467" y="11722"/>
                </a:cubicBezTo>
                <a:cubicBezTo>
                  <a:pt x="4484" y="11912"/>
                  <a:pt x="4504" y="12106"/>
                  <a:pt x="4548" y="12294"/>
                </a:cubicBezTo>
                <a:cubicBezTo>
                  <a:pt x="4588" y="12474"/>
                  <a:pt x="4638" y="12655"/>
                  <a:pt x="4688" y="12832"/>
                </a:cubicBezTo>
                <a:lnTo>
                  <a:pt x="4700" y="12867"/>
                </a:lnTo>
                <a:lnTo>
                  <a:pt x="4700" y="12867"/>
                </a:lnTo>
                <a:cubicBezTo>
                  <a:pt x="4701" y="12870"/>
                  <a:pt x="4701" y="12874"/>
                  <a:pt x="4701" y="12875"/>
                </a:cubicBezTo>
                <a:cubicBezTo>
                  <a:pt x="4701" y="12879"/>
                  <a:pt x="4701" y="12882"/>
                  <a:pt x="4705" y="12882"/>
                </a:cubicBezTo>
                <a:lnTo>
                  <a:pt x="4705" y="12889"/>
                </a:lnTo>
                <a:cubicBezTo>
                  <a:pt x="4711" y="12895"/>
                  <a:pt x="4711" y="12909"/>
                  <a:pt x="4715" y="12915"/>
                </a:cubicBezTo>
                <a:lnTo>
                  <a:pt x="4715" y="12912"/>
                </a:lnTo>
                <a:cubicBezTo>
                  <a:pt x="4765" y="13079"/>
                  <a:pt x="4815" y="13246"/>
                  <a:pt x="4882" y="13410"/>
                </a:cubicBezTo>
                <a:cubicBezTo>
                  <a:pt x="4952" y="13591"/>
                  <a:pt x="5029" y="13768"/>
                  <a:pt x="5103" y="13945"/>
                </a:cubicBezTo>
                <a:cubicBezTo>
                  <a:pt x="5136" y="14029"/>
                  <a:pt x="5173" y="14109"/>
                  <a:pt x="5206" y="14193"/>
                </a:cubicBezTo>
                <a:cubicBezTo>
                  <a:pt x="5223" y="14236"/>
                  <a:pt x="5246" y="14280"/>
                  <a:pt x="5263" y="14326"/>
                </a:cubicBezTo>
                <a:cubicBezTo>
                  <a:pt x="5280" y="14367"/>
                  <a:pt x="5290" y="14413"/>
                  <a:pt x="5303" y="14453"/>
                </a:cubicBezTo>
                <a:cubicBezTo>
                  <a:pt x="5337" y="14584"/>
                  <a:pt x="5367" y="14714"/>
                  <a:pt x="5397" y="14845"/>
                </a:cubicBezTo>
                <a:cubicBezTo>
                  <a:pt x="5407" y="14905"/>
                  <a:pt x="5420" y="14965"/>
                  <a:pt x="5434" y="15029"/>
                </a:cubicBezTo>
                <a:cubicBezTo>
                  <a:pt x="5440" y="15062"/>
                  <a:pt x="5447" y="15089"/>
                  <a:pt x="5454" y="15122"/>
                </a:cubicBezTo>
                <a:cubicBezTo>
                  <a:pt x="5457" y="15139"/>
                  <a:pt x="5464" y="15162"/>
                  <a:pt x="5467" y="15179"/>
                </a:cubicBezTo>
                <a:cubicBezTo>
                  <a:pt x="5464" y="15232"/>
                  <a:pt x="5454" y="15283"/>
                  <a:pt x="5450" y="15336"/>
                </a:cubicBezTo>
                <a:cubicBezTo>
                  <a:pt x="5437" y="15463"/>
                  <a:pt x="5420" y="15590"/>
                  <a:pt x="5407" y="15717"/>
                </a:cubicBezTo>
                <a:cubicBezTo>
                  <a:pt x="5363" y="16048"/>
                  <a:pt x="5300" y="16373"/>
                  <a:pt x="5223" y="16694"/>
                </a:cubicBezTo>
                <a:cubicBezTo>
                  <a:pt x="5200" y="16791"/>
                  <a:pt x="5170" y="16884"/>
                  <a:pt x="5139" y="16974"/>
                </a:cubicBezTo>
                <a:cubicBezTo>
                  <a:pt x="5079" y="17172"/>
                  <a:pt x="5029" y="17372"/>
                  <a:pt x="4972" y="17570"/>
                </a:cubicBezTo>
                <a:lnTo>
                  <a:pt x="4885" y="17880"/>
                </a:lnTo>
                <a:cubicBezTo>
                  <a:pt x="4855" y="17981"/>
                  <a:pt x="4822" y="18088"/>
                  <a:pt x="4795" y="18188"/>
                </a:cubicBezTo>
                <a:cubicBezTo>
                  <a:pt x="4762" y="18292"/>
                  <a:pt x="4728" y="18399"/>
                  <a:pt x="4688" y="18506"/>
                </a:cubicBezTo>
                <a:cubicBezTo>
                  <a:pt x="4661" y="18593"/>
                  <a:pt x="4628" y="18680"/>
                  <a:pt x="4598" y="18766"/>
                </a:cubicBezTo>
                <a:cubicBezTo>
                  <a:pt x="4594" y="18777"/>
                  <a:pt x="4594" y="18780"/>
                  <a:pt x="4588" y="18790"/>
                </a:cubicBezTo>
                <a:cubicBezTo>
                  <a:pt x="4534" y="18914"/>
                  <a:pt x="4484" y="19044"/>
                  <a:pt x="4434" y="19174"/>
                </a:cubicBezTo>
                <a:lnTo>
                  <a:pt x="4421" y="19148"/>
                </a:lnTo>
                <a:lnTo>
                  <a:pt x="4421" y="19067"/>
                </a:lnTo>
                <a:cubicBezTo>
                  <a:pt x="4421" y="19001"/>
                  <a:pt x="4417" y="18930"/>
                  <a:pt x="4414" y="18863"/>
                </a:cubicBezTo>
                <a:cubicBezTo>
                  <a:pt x="4427" y="18800"/>
                  <a:pt x="4434" y="18740"/>
                  <a:pt x="4447" y="18676"/>
                </a:cubicBezTo>
                <a:cubicBezTo>
                  <a:pt x="4464" y="18583"/>
                  <a:pt x="4481" y="18496"/>
                  <a:pt x="4501" y="18405"/>
                </a:cubicBezTo>
                <a:cubicBezTo>
                  <a:pt x="4521" y="18308"/>
                  <a:pt x="4548" y="18208"/>
                  <a:pt x="4568" y="18111"/>
                </a:cubicBezTo>
                <a:cubicBezTo>
                  <a:pt x="4605" y="17914"/>
                  <a:pt x="4631" y="17710"/>
                  <a:pt x="4655" y="17509"/>
                </a:cubicBezTo>
                <a:cubicBezTo>
                  <a:pt x="4668" y="17406"/>
                  <a:pt x="4681" y="17302"/>
                  <a:pt x="4695" y="17192"/>
                </a:cubicBezTo>
                <a:lnTo>
                  <a:pt x="4732" y="16918"/>
                </a:lnTo>
                <a:cubicBezTo>
                  <a:pt x="4745" y="16811"/>
                  <a:pt x="4755" y="16707"/>
                  <a:pt x="4765" y="16603"/>
                </a:cubicBezTo>
                <a:cubicBezTo>
                  <a:pt x="4772" y="16500"/>
                  <a:pt x="4778" y="16399"/>
                  <a:pt x="4778" y="16292"/>
                </a:cubicBezTo>
                <a:cubicBezTo>
                  <a:pt x="4778" y="16092"/>
                  <a:pt x="4778" y="15891"/>
                  <a:pt x="4768" y="15691"/>
                </a:cubicBezTo>
                <a:cubicBezTo>
                  <a:pt x="4765" y="15587"/>
                  <a:pt x="4762" y="15483"/>
                  <a:pt x="4755" y="15373"/>
                </a:cubicBezTo>
                <a:cubicBezTo>
                  <a:pt x="4752" y="15269"/>
                  <a:pt x="4745" y="15166"/>
                  <a:pt x="4735" y="15065"/>
                </a:cubicBezTo>
                <a:lnTo>
                  <a:pt x="4711" y="14778"/>
                </a:lnTo>
                <a:cubicBezTo>
                  <a:pt x="4701" y="14681"/>
                  <a:pt x="4695" y="14581"/>
                  <a:pt x="4685" y="14484"/>
                </a:cubicBezTo>
                <a:cubicBezTo>
                  <a:pt x="4678" y="14387"/>
                  <a:pt x="4665" y="14293"/>
                  <a:pt x="4651" y="14196"/>
                </a:cubicBezTo>
                <a:cubicBezTo>
                  <a:pt x="4635" y="14092"/>
                  <a:pt x="4621" y="13985"/>
                  <a:pt x="4601" y="13885"/>
                </a:cubicBezTo>
                <a:cubicBezTo>
                  <a:pt x="4584" y="13791"/>
                  <a:pt x="4564" y="13698"/>
                  <a:pt x="4544" y="13601"/>
                </a:cubicBezTo>
                <a:cubicBezTo>
                  <a:pt x="4521" y="13501"/>
                  <a:pt x="4501" y="13407"/>
                  <a:pt x="4481" y="13307"/>
                </a:cubicBezTo>
                <a:cubicBezTo>
                  <a:pt x="4434" y="13106"/>
                  <a:pt x="4370" y="12909"/>
                  <a:pt x="4314" y="12712"/>
                </a:cubicBezTo>
                <a:cubicBezTo>
                  <a:pt x="4287" y="12621"/>
                  <a:pt x="4260" y="12528"/>
                  <a:pt x="4227" y="12441"/>
                </a:cubicBezTo>
                <a:lnTo>
                  <a:pt x="4126" y="12163"/>
                </a:lnTo>
                <a:cubicBezTo>
                  <a:pt x="4060" y="11976"/>
                  <a:pt x="3996" y="11789"/>
                  <a:pt x="3936" y="11602"/>
                </a:cubicBezTo>
                <a:cubicBezTo>
                  <a:pt x="3909" y="11508"/>
                  <a:pt x="3882" y="11418"/>
                  <a:pt x="3849" y="11324"/>
                </a:cubicBezTo>
                <a:cubicBezTo>
                  <a:pt x="3819" y="11244"/>
                  <a:pt x="3792" y="11167"/>
                  <a:pt x="3752" y="11090"/>
                </a:cubicBezTo>
                <a:cubicBezTo>
                  <a:pt x="3742" y="11067"/>
                  <a:pt x="3712" y="11053"/>
                  <a:pt x="3685" y="11053"/>
                </a:cubicBezTo>
                <a:cubicBezTo>
                  <a:pt x="3658" y="11057"/>
                  <a:pt x="3635" y="11073"/>
                  <a:pt x="3625" y="11100"/>
                </a:cubicBezTo>
                <a:cubicBezTo>
                  <a:pt x="3615" y="11120"/>
                  <a:pt x="3618" y="11137"/>
                  <a:pt x="3625" y="11157"/>
                </a:cubicBezTo>
                <a:cubicBezTo>
                  <a:pt x="3628" y="11170"/>
                  <a:pt x="3628" y="11184"/>
                  <a:pt x="3632" y="11200"/>
                </a:cubicBezTo>
                <a:cubicBezTo>
                  <a:pt x="3635" y="11237"/>
                  <a:pt x="3645" y="11274"/>
                  <a:pt x="3645" y="11311"/>
                </a:cubicBezTo>
                <a:cubicBezTo>
                  <a:pt x="3648" y="11361"/>
                  <a:pt x="3652" y="11418"/>
                  <a:pt x="3658" y="11468"/>
                </a:cubicBezTo>
                <a:cubicBezTo>
                  <a:pt x="3662" y="11505"/>
                  <a:pt x="3658" y="11545"/>
                  <a:pt x="3662" y="11585"/>
                </a:cubicBezTo>
                <a:cubicBezTo>
                  <a:pt x="3662" y="11628"/>
                  <a:pt x="3662" y="11672"/>
                  <a:pt x="3665" y="11719"/>
                </a:cubicBezTo>
                <a:lnTo>
                  <a:pt x="3665" y="11745"/>
                </a:lnTo>
                <a:cubicBezTo>
                  <a:pt x="3665" y="11775"/>
                  <a:pt x="3662" y="11805"/>
                  <a:pt x="3662" y="11839"/>
                </a:cubicBezTo>
                <a:cubicBezTo>
                  <a:pt x="3662" y="11886"/>
                  <a:pt x="3658" y="11936"/>
                  <a:pt x="3658" y="11979"/>
                </a:cubicBezTo>
                <a:cubicBezTo>
                  <a:pt x="3658" y="11993"/>
                  <a:pt x="3652" y="12006"/>
                  <a:pt x="3652" y="12019"/>
                </a:cubicBezTo>
                <a:cubicBezTo>
                  <a:pt x="3648" y="12046"/>
                  <a:pt x="3645" y="12076"/>
                  <a:pt x="3645" y="12110"/>
                </a:cubicBezTo>
                <a:cubicBezTo>
                  <a:pt x="3642" y="12153"/>
                  <a:pt x="3635" y="12197"/>
                  <a:pt x="3632" y="12240"/>
                </a:cubicBezTo>
                <a:lnTo>
                  <a:pt x="3595" y="12491"/>
                </a:lnTo>
                <a:cubicBezTo>
                  <a:pt x="3581" y="12578"/>
                  <a:pt x="3565" y="12671"/>
                  <a:pt x="3551" y="12758"/>
                </a:cubicBezTo>
                <a:lnTo>
                  <a:pt x="3515" y="13059"/>
                </a:lnTo>
                <a:cubicBezTo>
                  <a:pt x="3501" y="13173"/>
                  <a:pt x="3491" y="13280"/>
                  <a:pt x="3478" y="13394"/>
                </a:cubicBezTo>
                <a:cubicBezTo>
                  <a:pt x="3464" y="13501"/>
                  <a:pt x="3458" y="13608"/>
                  <a:pt x="3448" y="13715"/>
                </a:cubicBezTo>
                <a:cubicBezTo>
                  <a:pt x="3444" y="13751"/>
                  <a:pt x="3444" y="13791"/>
                  <a:pt x="3441" y="13832"/>
                </a:cubicBezTo>
                <a:cubicBezTo>
                  <a:pt x="3434" y="13882"/>
                  <a:pt x="3431" y="13935"/>
                  <a:pt x="3431" y="13985"/>
                </a:cubicBezTo>
                <a:cubicBezTo>
                  <a:pt x="3428" y="14086"/>
                  <a:pt x="3428" y="14193"/>
                  <a:pt x="3428" y="14293"/>
                </a:cubicBezTo>
                <a:lnTo>
                  <a:pt x="3428" y="14453"/>
                </a:lnTo>
                <a:cubicBezTo>
                  <a:pt x="3428" y="14514"/>
                  <a:pt x="3431" y="14570"/>
                  <a:pt x="3431" y="14631"/>
                </a:cubicBezTo>
                <a:cubicBezTo>
                  <a:pt x="3431" y="14671"/>
                  <a:pt x="3434" y="14711"/>
                  <a:pt x="3441" y="14751"/>
                </a:cubicBezTo>
                <a:cubicBezTo>
                  <a:pt x="3444" y="14801"/>
                  <a:pt x="3444" y="14851"/>
                  <a:pt x="3448" y="14901"/>
                </a:cubicBezTo>
                <a:cubicBezTo>
                  <a:pt x="3458" y="14965"/>
                  <a:pt x="3461" y="15022"/>
                  <a:pt x="3468" y="15085"/>
                </a:cubicBezTo>
                <a:cubicBezTo>
                  <a:pt x="3474" y="15132"/>
                  <a:pt x="3481" y="15179"/>
                  <a:pt x="3491" y="15222"/>
                </a:cubicBezTo>
                <a:cubicBezTo>
                  <a:pt x="3508" y="15323"/>
                  <a:pt x="3525" y="15423"/>
                  <a:pt x="3545" y="15523"/>
                </a:cubicBezTo>
                <a:cubicBezTo>
                  <a:pt x="3565" y="15624"/>
                  <a:pt x="3585" y="15731"/>
                  <a:pt x="3608" y="15831"/>
                </a:cubicBezTo>
                <a:cubicBezTo>
                  <a:pt x="3628" y="15921"/>
                  <a:pt x="3645" y="16015"/>
                  <a:pt x="3668" y="16102"/>
                </a:cubicBezTo>
                <a:cubicBezTo>
                  <a:pt x="3695" y="16209"/>
                  <a:pt x="3725" y="16316"/>
                  <a:pt x="3752" y="16419"/>
                </a:cubicBezTo>
                <a:cubicBezTo>
                  <a:pt x="3779" y="16516"/>
                  <a:pt x="3809" y="16610"/>
                  <a:pt x="3836" y="16710"/>
                </a:cubicBezTo>
                <a:cubicBezTo>
                  <a:pt x="3892" y="16904"/>
                  <a:pt x="3936" y="17101"/>
                  <a:pt x="3986" y="17292"/>
                </a:cubicBezTo>
                <a:cubicBezTo>
                  <a:pt x="4033" y="17479"/>
                  <a:pt x="4076" y="17673"/>
                  <a:pt x="4116" y="17860"/>
                </a:cubicBezTo>
                <a:cubicBezTo>
                  <a:pt x="4160" y="18054"/>
                  <a:pt x="4200" y="18242"/>
                  <a:pt x="4233" y="18432"/>
                </a:cubicBezTo>
                <a:cubicBezTo>
                  <a:pt x="4243" y="18492"/>
                  <a:pt x="4250" y="18546"/>
                  <a:pt x="4253" y="18606"/>
                </a:cubicBezTo>
                <a:cubicBezTo>
                  <a:pt x="4260" y="18659"/>
                  <a:pt x="4263" y="18713"/>
                  <a:pt x="4263" y="18766"/>
                </a:cubicBezTo>
                <a:cubicBezTo>
                  <a:pt x="4263" y="18797"/>
                  <a:pt x="4263" y="18823"/>
                  <a:pt x="4267" y="18850"/>
                </a:cubicBezTo>
                <a:cubicBezTo>
                  <a:pt x="4260" y="18910"/>
                  <a:pt x="4250" y="18964"/>
                  <a:pt x="4243" y="19024"/>
                </a:cubicBezTo>
                <a:cubicBezTo>
                  <a:pt x="4227" y="19118"/>
                  <a:pt x="4203" y="19211"/>
                  <a:pt x="4183" y="19301"/>
                </a:cubicBezTo>
                <a:lnTo>
                  <a:pt x="4096" y="19616"/>
                </a:lnTo>
                <a:cubicBezTo>
                  <a:pt x="4080" y="19663"/>
                  <a:pt x="4060" y="19709"/>
                  <a:pt x="4043" y="19753"/>
                </a:cubicBezTo>
                <a:cubicBezTo>
                  <a:pt x="4033" y="19770"/>
                  <a:pt x="4029" y="19783"/>
                  <a:pt x="4026" y="19800"/>
                </a:cubicBezTo>
                <a:cubicBezTo>
                  <a:pt x="4013" y="19830"/>
                  <a:pt x="4003" y="19860"/>
                  <a:pt x="3993" y="19883"/>
                </a:cubicBezTo>
                <a:cubicBezTo>
                  <a:pt x="3976" y="19927"/>
                  <a:pt x="3963" y="19963"/>
                  <a:pt x="3946" y="20004"/>
                </a:cubicBezTo>
                <a:cubicBezTo>
                  <a:pt x="3929" y="20054"/>
                  <a:pt x="3912" y="20104"/>
                  <a:pt x="3892" y="20151"/>
                </a:cubicBezTo>
                <a:cubicBezTo>
                  <a:pt x="3866" y="20218"/>
                  <a:pt x="3846" y="20281"/>
                  <a:pt x="3829" y="20348"/>
                </a:cubicBezTo>
                <a:cubicBezTo>
                  <a:pt x="3802" y="20378"/>
                  <a:pt x="3782" y="20405"/>
                  <a:pt x="3759" y="20435"/>
                </a:cubicBezTo>
                <a:cubicBezTo>
                  <a:pt x="3712" y="20498"/>
                  <a:pt x="3665" y="20555"/>
                  <a:pt x="3618" y="20619"/>
                </a:cubicBezTo>
                <a:cubicBezTo>
                  <a:pt x="3585" y="20645"/>
                  <a:pt x="3551" y="20666"/>
                  <a:pt x="3525" y="20689"/>
                </a:cubicBezTo>
                <a:cubicBezTo>
                  <a:pt x="3481" y="20722"/>
                  <a:pt x="3441" y="20763"/>
                  <a:pt x="3398" y="20799"/>
                </a:cubicBezTo>
                <a:cubicBezTo>
                  <a:pt x="3357" y="20839"/>
                  <a:pt x="3317" y="20883"/>
                  <a:pt x="3284" y="20930"/>
                </a:cubicBezTo>
                <a:cubicBezTo>
                  <a:pt x="3247" y="20973"/>
                  <a:pt x="3214" y="21023"/>
                  <a:pt x="3180" y="21073"/>
                </a:cubicBezTo>
                <a:cubicBezTo>
                  <a:pt x="3150" y="21120"/>
                  <a:pt x="3123" y="21167"/>
                  <a:pt x="3090" y="21214"/>
                </a:cubicBezTo>
                <a:lnTo>
                  <a:pt x="3000" y="21338"/>
                </a:lnTo>
                <a:cubicBezTo>
                  <a:pt x="2826" y="21518"/>
                  <a:pt x="2645" y="21692"/>
                  <a:pt x="2461" y="21866"/>
                </a:cubicBezTo>
                <a:cubicBezTo>
                  <a:pt x="2411" y="21916"/>
                  <a:pt x="2358" y="21959"/>
                  <a:pt x="2304" y="22006"/>
                </a:cubicBezTo>
                <a:cubicBezTo>
                  <a:pt x="2314" y="21959"/>
                  <a:pt x="2331" y="21916"/>
                  <a:pt x="2341" y="21869"/>
                </a:cubicBezTo>
                <a:cubicBezTo>
                  <a:pt x="2354" y="21849"/>
                  <a:pt x="2361" y="21826"/>
                  <a:pt x="2374" y="21809"/>
                </a:cubicBezTo>
                <a:lnTo>
                  <a:pt x="2374" y="21816"/>
                </a:lnTo>
                <a:cubicBezTo>
                  <a:pt x="2376" y="21812"/>
                  <a:pt x="2377" y="21808"/>
                  <a:pt x="2378" y="21805"/>
                </a:cubicBezTo>
                <a:lnTo>
                  <a:pt x="2378" y="21805"/>
                </a:lnTo>
                <a:cubicBezTo>
                  <a:pt x="2379" y="21804"/>
                  <a:pt x="2379" y="21803"/>
                  <a:pt x="2380" y="21802"/>
                </a:cubicBezTo>
                <a:lnTo>
                  <a:pt x="2380" y="21802"/>
                </a:lnTo>
                <a:cubicBezTo>
                  <a:pt x="2379" y="21802"/>
                  <a:pt x="2379" y="21803"/>
                  <a:pt x="2379" y="21803"/>
                </a:cubicBezTo>
                <a:lnTo>
                  <a:pt x="2379" y="21803"/>
                </a:lnTo>
                <a:cubicBezTo>
                  <a:pt x="2379" y="21801"/>
                  <a:pt x="2380" y="21800"/>
                  <a:pt x="2381" y="21799"/>
                </a:cubicBezTo>
                <a:lnTo>
                  <a:pt x="2381" y="21799"/>
                </a:lnTo>
                <a:cubicBezTo>
                  <a:pt x="2381" y="21799"/>
                  <a:pt x="2381" y="21799"/>
                  <a:pt x="2381" y="21800"/>
                </a:cubicBezTo>
                <a:lnTo>
                  <a:pt x="2381" y="21800"/>
                </a:lnTo>
                <a:cubicBezTo>
                  <a:pt x="2400" y="21764"/>
                  <a:pt x="2422" y="21720"/>
                  <a:pt x="2438" y="21685"/>
                </a:cubicBezTo>
                <a:cubicBezTo>
                  <a:pt x="2455" y="21655"/>
                  <a:pt x="2465" y="21622"/>
                  <a:pt x="2478" y="21592"/>
                </a:cubicBezTo>
                <a:cubicBezTo>
                  <a:pt x="2498" y="21548"/>
                  <a:pt x="2522" y="21505"/>
                  <a:pt x="2538" y="21458"/>
                </a:cubicBezTo>
                <a:cubicBezTo>
                  <a:pt x="2555" y="21408"/>
                  <a:pt x="2575" y="21364"/>
                  <a:pt x="2592" y="21314"/>
                </a:cubicBezTo>
                <a:cubicBezTo>
                  <a:pt x="2608" y="21264"/>
                  <a:pt x="2625" y="21214"/>
                  <a:pt x="2645" y="21164"/>
                </a:cubicBezTo>
                <a:cubicBezTo>
                  <a:pt x="2662" y="21120"/>
                  <a:pt x="2675" y="21080"/>
                  <a:pt x="2689" y="21033"/>
                </a:cubicBezTo>
                <a:cubicBezTo>
                  <a:pt x="2715" y="20940"/>
                  <a:pt x="2746" y="20849"/>
                  <a:pt x="2772" y="20752"/>
                </a:cubicBezTo>
                <a:cubicBezTo>
                  <a:pt x="2782" y="20712"/>
                  <a:pt x="2792" y="20669"/>
                  <a:pt x="2806" y="20632"/>
                </a:cubicBezTo>
                <a:lnTo>
                  <a:pt x="2843" y="20495"/>
                </a:lnTo>
                <a:lnTo>
                  <a:pt x="2843" y="20498"/>
                </a:lnTo>
                <a:cubicBezTo>
                  <a:pt x="2863" y="20421"/>
                  <a:pt x="2879" y="20351"/>
                  <a:pt x="2896" y="20278"/>
                </a:cubicBezTo>
                <a:cubicBezTo>
                  <a:pt x="2899" y="20268"/>
                  <a:pt x="2899" y="20254"/>
                  <a:pt x="2906" y="20248"/>
                </a:cubicBezTo>
                <a:cubicBezTo>
                  <a:pt x="2906" y="20246"/>
                  <a:pt x="2907" y="20244"/>
                  <a:pt x="2907" y="20242"/>
                </a:cubicBezTo>
                <a:lnTo>
                  <a:pt x="2907" y="20242"/>
                </a:lnTo>
                <a:cubicBezTo>
                  <a:pt x="2907" y="20244"/>
                  <a:pt x="2907" y="20246"/>
                  <a:pt x="2906" y="20248"/>
                </a:cubicBezTo>
                <a:cubicBezTo>
                  <a:pt x="2909" y="20244"/>
                  <a:pt x="2909" y="20238"/>
                  <a:pt x="2909" y="20234"/>
                </a:cubicBezTo>
                <a:lnTo>
                  <a:pt x="2909" y="20234"/>
                </a:lnTo>
                <a:cubicBezTo>
                  <a:pt x="2909" y="20236"/>
                  <a:pt x="2908" y="20239"/>
                  <a:pt x="2907" y="20242"/>
                </a:cubicBezTo>
                <a:lnTo>
                  <a:pt x="2907" y="20242"/>
                </a:lnTo>
                <a:cubicBezTo>
                  <a:pt x="2947" y="20076"/>
                  <a:pt x="2993" y="19908"/>
                  <a:pt x="3033" y="19743"/>
                </a:cubicBezTo>
                <a:cubicBezTo>
                  <a:pt x="3043" y="19703"/>
                  <a:pt x="3050" y="19663"/>
                  <a:pt x="3063" y="19626"/>
                </a:cubicBezTo>
                <a:cubicBezTo>
                  <a:pt x="3077" y="19579"/>
                  <a:pt x="3083" y="19529"/>
                  <a:pt x="3097" y="19482"/>
                </a:cubicBezTo>
                <a:cubicBezTo>
                  <a:pt x="3107" y="19445"/>
                  <a:pt x="3110" y="19408"/>
                  <a:pt x="3117" y="19375"/>
                </a:cubicBezTo>
                <a:cubicBezTo>
                  <a:pt x="3127" y="19325"/>
                  <a:pt x="3133" y="19278"/>
                  <a:pt x="3143" y="19228"/>
                </a:cubicBezTo>
                <a:cubicBezTo>
                  <a:pt x="3150" y="19191"/>
                  <a:pt x="3157" y="19151"/>
                  <a:pt x="3160" y="19114"/>
                </a:cubicBezTo>
                <a:cubicBezTo>
                  <a:pt x="3167" y="19067"/>
                  <a:pt x="3174" y="19024"/>
                  <a:pt x="3180" y="18980"/>
                </a:cubicBezTo>
                <a:cubicBezTo>
                  <a:pt x="3190" y="18940"/>
                  <a:pt x="3194" y="18897"/>
                  <a:pt x="3197" y="18857"/>
                </a:cubicBezTo>
                <a:lnTo>
                  <a:pt x="3210" y="18743"/>
                </a:lnTo>
                <a:cubicBezTo>
                  <a:pt x="3217" y="18659"/>
                  <a:pt x="3230" y="18576"/>
                  <a:pt x="3240" y="18496"/>
                </a:cubicBezTo>
                <a:lnTo>
                  <a:pt x="3240" y="18492"/>
                </a:lnTo>
                <a:cubicBezTo>
                  <a:pt x="3257" y="18305"/>
                  <a:pt x="3277" y="18115"/>
                  <a:pt x="3284" y="17924"/>
                </a:cubicBezTo>
                <a:cubicBezTo>
                  <a:pt x="3284" y="17874"/>
                  <a:pt x="3291" y="17824"/>
                  <a:pt x="3291" y="17770"/>
                </a:cubicBezTo>
                <a:lnTo>
                  <a:pt x="3291" y="17603"/>
                </a:lnTo>
                <a:cubicBezTo>
                  <a:pt x="3291" y="17513"/>
                  <a:pt x="3284" y="17426"/>
                  <a:pt x="3284" y="17339"/>
                </a:cubicBezTo>
                <a:lnTo>
                  <a:pt x="3284" y="17335"/>
                </a:lnTo>
                <a:lnTo>
                  <a:pt x="3284" y="17329"/>
                </a:lnTo>
                <a:lnTo>
                  <a:pt x="3284" y="17312"/>
                </a:lnTo>
                <a:lnTo>
                  <a:pt x="3284" y="17262"/>
                </a:lnTo>
                <a:lnTo>
                  <a:pt x="3284" y="17162"/>
                </a:lnTo>
                <a:lnTo>
                  <a:pt x="3284" y="17101"/>
                </a:lnTo>
                <a:lnTo>
                  <a:pt x="3284" y="17088"/>
                </a:lnTo>
                <a:lnTo>
                  <a:pt x="3284" y="17085"/>
                </a:lnTo>
                <a:lnTo>
                  <a:pt x="3284" y="17075"/>
                </a:lnTo>
                <a:cubicBezTo>
                  <a:pt x="3284" y="16991"/>
                  <a:pt x="3284" y="16904"/>
                  <a:pt x="3281" y="16821"/>
                </a:cubicBezTo>
                <a:lnTo>
                  <a:pt x="3281" y="16824"/>
                </a:lnTo>
                <a:cubicBezTo>
                  <a:pt x="3281" y="16690"/>
                  <a:pt x="3277" y="16556"/>
                  <a:pt x="3274" y="16423"/>
                </a:cubicBezTo>
                <a:cubicBezTo>
                  <a:pt x="3274" y="16359"/>
                  <a:pt x="3264" y="16302"/>
                  <a:pt x="3260" y="16239"/>
                </a:cubicBezTo>
                <a:cubicBezTo>
                  <a:pt x="3257" y="16209"/>
                  <a:pt x="3257" y="16182"/>
                  <a:pt x="3250" y="16152"/>
                </a:cubicBezTo>
                <a:cubicBezTo>
                  <a:pt x="3247" y="16125"/>
                  <a:pt x="3244" y="16098"/>
                  <a:pt x="3240" y="16072"/>
                </a:cubicBezTo>
                <a:cubicBezTo>
                  <a:pt x="3230" y="16022"/>
                  <a:pt x="3224" y="15968"/>
                  <a:pt x="3217" y="15918"/>
                </a:cubicBezTo>
                <a:cubicBezTo>
                  <a:pt x="3210" y="15868"/>
                  <a:pt x="3200" y="15814"/>
                  <a:pt x="3190" y="15764"/>
                </a:cubicBezTo>
                <a:cubicBezTo>
                  <a:pt x="3174" y="15674"/>
                  <a:pt x="3157" y="15590"/>
                  <a:pt x="3143" y="15503"/>
                </a:cubicBezTo>
                <a:cubicBezTo>
                  <a:pt x="3110" y="15316"/>
                  <a:pt x="3073" y="15132"/>
                  <a:pt x="3043" y="14945"/>
                </a:cubicBezTo>
                <a:cubicBezTo>
                  <a:pt x="3043" y="14928"/>
                  <a:pt x="3040" y="14912"/>
                  <a:pt x="3030" y="14898"/>
                </a:cubicBezTo>
                <a:cubicBezTo>
                  <a:pt x="3026" y="14888"/>
                  <a:pt x="3016" y="14881"/>
                  <a:pt x="3013" y="14871"/>
                </a:cubicBezTo>
                <a:cubicBezTo>
                  <a:pt x="3003" y="14860"/>
                  <a:pt x="2990" y="14855"/>
                  <a:pt x="2976" y="14855"/>
                </a:cubicBezTo>
                <a:cubicBezTo>
                  <a:pt x="2961" y="14855"/>
                  <a:pt x="2945" y="14861"/>
                  <a:pt x="2933" y="14871"/>
                </a:cubicBezTo>
                <a:cubicBezTo>
                  <a:pt x="2916" y="14895"/>
                  <a:pt x="2906" y="14915"/>
                  <a:pt x="2893" y="14938"/>
                </a:cubicBezTo>
                <a:cubicBezTo>
                  <a:pt x="2879" y="14965"/>
                  <a:pt x="2873" y="14995"/>
                  <a:pt x="2863" y="15019"/>
                </a:cubicBezTo>
                <a:cubicBezTo>
                  <a:pt x="2856" y="15039"/>
                  <a:pt x="2849" y="15062"/>
                  <a:pt x="2843" y="15082"/>
                </a:cubicBezTo>
                <a:cubicBezTo>
                  <a:pt x="2829" y="15122"/>
                  <a:pt x="2812" y="15166"/>
                  <a:pt x="2799" y="15206"/>
                </a:cubicBezTo>
                <a:cubicBezTo>
                  <a:pt x="2772" y="15306"/>
                  <a:pt x="2742" y="15406"/>
                  <a:pt x="2712" y="15513"/>
                </a:cubicBezTo>
                <a:cubicBezTo>
                  <a:pt x="2662" y="15691"/>
                  <a:pt x="2608" y="15868"/>
                  <a:pt x="2555" y="16048"/>
                </a:cubicBezTo>
                <a:cubicBezTo>
                  <a:pt x="2528" y="16132"/>
                  <a:pt x="2498" y="16219"/>
                  <a:pt x="2475" y="16302"/>
                </a:cubicBezTo>
                <a:cubicBezTo>
                  <a:pt x="2448" y="16393"/>
                  <a:pt x="2421" y="16483"/>
                  <a:pt x="2398" y="16573"/>
                </a:cubicBezTo>
                <a:cubicBezTo>
                  <a:pt x="2348" y="16770"/>
                  <a:pt x="2298" y="16968"/>
                  <a:pt x="2254" y="17162"/>
                </a:cubicBezTo>
                <a:cubicBezTo>
                  <a:pt x="2231" y="17259"/>
                  <a:pt x="2211" y="17356"/>
                  <a:pt x="2194" y="17453"/>
                </a:cubicBezTo>
                <a:cubicBezTo>
                  <a:pt x="2174" y="17546"/>
                  <a:pt x="2160" y="17643"/>
                  <a:pt x="2144" y="17740"/>
                </a:cubicBezTo>
                <a:cubicBezTo>
                  <a:pt x="2127" y="17830"/>
                  <a:pt x="2120" y="17921"/>
                  <a:pt x="2104" y="18011"/>
                </a:cubicBezTo>
                <a:cubicBezTo>
                  <a:pt x="2094" y="18061"/>
                  <a:pt x="2090" y="18115"/>
                  <a:pt x="2087" y="18165"/>
                </a:cubicBezTo>
                <a:cubicBezTo>
                  <a:pt x="2080" y="18205"/>
                  <a:pt x="2077" y="18245"/>
                  <a:pt x="2074" y="18282"/>
                </a:cubicBezTo>
                <a:cubicBezTo>
                  <a:pt x="2070" y="18328"/>
                  <a:pt x="2063" y="18375"/>
                  <a:pt x="2063" y="18422"/>
                </a:cubicBezTo>
                <a:lnTo>
                  <a:pt x="2063" y="18599"/>
                </a:lnTo>
                <a:cubicBezTo>
                  <a:pt x="2063" y="18643"/>
                  <a:pt x="2070" y="18690"/>
                  <a:pt x="2070" y="18730"/>
                </a:cubicBezTo>
                <a:cubicBezTo>
                  <a:pt x="2070" y="18773"/>
                  <a:pt x="2074" y="18813"/>
                  <a:pt x="2077" y="18860"/>
                </a:cubicBezTo>
                <a:cubicBezTo>
                  <a:pt x="2090" y="19051"/>
                  <a:pt x="2110" y="19245"/>
                  <a:pt x="2127" y="19435"/>
                </a:cubicBezTo>
                <a:cubicBezTo>
                  <a:pt x="2144" y="19626"/>
                  <a:pt x="2160" y="19810"/>
                  <a:pt x="2174" y="19997"/>
                </a:cubicBezTo>
                <a:cubicBezTo>
                  <a:pt x="2187" y="20187"/>
                  <a:pt x="2197" y="20381"/>
                  <a:pt x="2207" y="20579"/>
                </a:cubicBezTo>
                <a:lnTo>
                  <a:pt x="2207" y="20706"/>
                </a:lnTo>
                <a:cubicBezTo>
                  <a:pt x="2207" y="20839"/>
                  <a:pt x="2204" y="20970"/>
                  <a:pt x="2197" y="21104"/>
                </a:cubicBezTo>
                <a:cubicBezTo>
                  <a:pt x="2197" y="21167"/>
                  <a:pt x="2194" y="21234"/>
                  <a:pt x="2194" y="21297"/>
                </a:cubicBezTo>
                <a:lnTo>
                  <a:pt x="2181" y="21498"/>
                </a:lnTo>
                <a:cubicBezTo>
                  <a:pt x="2174" y="21548"/>
                  <a:pt x="2170" y="21598"/>
                  <a:pt x="2160" y="21649"/>
                </a:cubicBezTo>
                <a:cubicBezTo>
                  <a:pt x="2157" y="21672"/>
                  <a:pt x="2154" y="21699"/>
                  <a:pt x="2144" y="21722"/>
                </a:cubicBezTo>
                <a:cubicBezTo>
                  <a:pt x="2137" y="21752"/>
                  <a:pt x="2130" y="21776"/>
                  <a:pt x="2124" y="21806"/>
                </a:cubicBezTo>
                <a:cubicBezTo>
                  <a:pt x="2110" y="21842"/>
                  <a:pt x="2104" y="21886"/>
                  <a:pt x="2090" y="21923"/>
                </a:cubicBezTo>
                <a:cubicBezTo>
                  <a:pt x="2074" y="21969"/>
                  <a:pt x="2060" y="22016"/>
                  <a:pt x="2047" y="22060"/>
                </a:cubicBezTo>
                <a:cubicBezTo>
                  <a:pt x="2030" y="22120"/>
                  <a:pt x="2013" y="22177"/>
                  <a:pt x="2007" y="22237"/>
                </a:cubicBezTo>
                <a:cubicBezTo>
                  <a:pt x="1997" y="22254"/>
                  <a:pt x="1987" y="22270"/>
                  <a:pt x="1977" y="22290"/>
                </a:cubicBezTo>
                <a:cubicBezTo>
                  <a:pt x="1946" y="22307"/>
                  <a:pt x="1913" y="22324"/>
                  <a:pt x="1886" y="22341"/>
                </a:cubicBezTo>
                <a:cubicBezTo>
                  <a:pt x="1809" y="22387"/>
                  <a:pt x="1736" y="22444"/>
                  <a:pt x="1672" y="22508"/>
                </a:cubicBezTo>
                <a:cubicBezTo>
                  <a:pt x="1612" y="22568"/>
                  <a:pt x="1559" y="22635"/>
                  <a:pt x="1502" y="22695"/>
                </a:cubicBezTo>
                <a:lnTo>
                  <a:pt x="1452" y="22745"/>
                </a:lnTo>
                <a:cubicBezTo>
                  <a:pt x="1442" y="22752"/>
                  <a:pt x="1438" y="22755"/>
                  <a:pt x="1428" y="22759"/>
                </a:cubicBezTo>
                <a:cubicBezTo>
                  <a:pt x="1311" y="22845"/>
                  <a:pt x="1188" y="22929"/>
                  <a:pt x="1060" y="23009"/>
                </a:cubicBezTo>
                <a:cubicBezTo>
                  <a:pt x="984" y="23056"/>
                  <a:pt x="907" y="23106"/>
                  <a:pt x="826" y="23156"/>
                </a:cubicBezTo>
                <a:cubicBezTo>
                  <a:pt x="753" y="23207"/>
                  <a:pt x="683" y="23257"/>
                  <a:pt x="606" y="23307"/>
                </a:cubicBezTo>
                <a:cubicBezTo>
                  <a:pt x="502" y="23377"/>
                  <a:pt x="385" y="23444"/>
                  <a:pt x="291" y="23538"/>
                </a:cubicBezTo>
                <a:cubicBezTo>
                  <a:pt x="218" y="23608"/>
                  <a:pt x="181" y="23708"/>
                  <a:pt x="201" y="23812"/>
                </a:cubicBezTo>
                <a:cubicBezTo>
                  <a:pt x="221" y="23909"/>
                  <a:pt x="291" y="23989"/>
                  <a:pt x="388" y="24022"/>
                </a:cubicBezTo>
                <a:cubicBezTo>
                  <a:pt x="422" y="24032"/>
                  <a:pt x="459" y="24039"/>
                  <a:pt x="499" y="24039"/>
                </a:cubicBezTo>
                <a:cubicBezTo>
                  <a:pt x="539" y="24039"/>
                  <a:pt x="586" y="24032"/>
                  <a:pt x="626" y="24026"/>
                </a:cubicBezTo>
                <a:cubicBezTo>
                  <a:pt x="643" y="24022"/>
                  <a:pt x="656" y="24016"/>
                  <a:pt x="673" y="24012"/>
                </a:cubicBezTo>
                <a:cubicBezTo>
                  <a:pt x="736" y="23989"/>
                  <a:pt x="793" y="23955"/>
                  <a:pt x="843" y="23909"/>
                </a:cubicBezTo>
                <a:cubicBezTo>
                  <a:pt x="873" y="23909"/>
                  <a:pt x="907" y="23909"/>
                  <a:pt x="937" y="23905"/>
                </a:cubicBezTo>
                <a:cubicBezTo>
                  <a:pt x="967" y="23899"/>
                  <a:pt x="990" y="23889"/>
                  <a:pt x="1020" y="23875"/>
                </a:cubicBezTo>
                <a:cubicBezTo>
                  <a:pt x="1034" y="23872"/>
                  <a:pt x="1040" y="23862"/>
                  <a:pt x="1050" y="23859"/>
                </a:cubicBezTo>
                <a:cubicBezTo>
                  <a:pt x="1091" y="23838"/>
                  <a:pt x="1127" y="23815"/>
                  <a:pt x="1167" y="23792"/>
                </a:cubicBezTo>
                <a:cubicBezTo>
                  <a:pt x="1188" y="23778"/>
                  <a:pt x="1208" y="23762"/>
                  <a:pt x="1228" y="23748"/>
                </a:cubicBezTo>
                <a:cubicBezTo>
                  <a:pt x="1284" y="23711"/>
                  <a:pt x="1335" y="23675"/>
                  <a:pt x="1385" y="23631"/>
                </a:cubicBezTo>
                <a:cubicBezTo>
                  <a:pt x="1472" y="23558"/>
                  <a:pt x="1559" y="23481"/>
                  <a:pt x="1642" y="23404"/>
                </a:cubicBezTo>
                <a:lnTo>
                  <a:pt x="1706" y="23340"/>
                </a:lnTo>
                <a:lnTo>
                  <a:pt x="1753" y="23293"/>
                </a:lnTo>
                <a:lnTo>
                  <a:pt x="1792" y="23254"/>
                </a:lnTo>
                <a:lnTo>
                  <a:pt x="1792" y="23254"/>
                </a:lnTo>
                <a:cubicBezTo>
                  <a:pt x="1786" y="23260"/>
                  <a:pt x="1776" y="23270"/>
                  <a:pt x="1769" y="23280"/>
                </a:cubicBezTo>
                <a:cubicBezTo>
                  <a:pt x="1843" y="23203"/>
                  <a:pt x="1920" y="23123"/>
                  <a:pt x="1987" y="23039"/>
                </a:cubicBezTo>
                <a:cubicBezTo>
                  <a:pt x="2023" y="22996"/>
                  <a:pt x="2057" y="22952"/>
                  <a:pt x="2090" y="22906"/>
                </a:cubicBezTo>
                <a:cubicBezTo>
                  <a:pt x="2120" y="22855"/>
                  <a:pt x="2147" y="22805"/>
                  <a:pt x="2174" y="22752"/>
                </a:cubicBezTo>
                <a:cubicBezTo>
                  <a:pt x="2207" y="22675"/>
                  <a:pt x="2227" y="22601"/>
                  <a:pt x="2247" y="22521"/>
                </a:cubicBezTo>
                <a:lnTo>
                  <a:pt x="2254" y="22518"/>
                </a:lnTo>
                <a:cubicBezTo>
                  <a:pt x="2338" y="22438"/>
                  <a:pt x="2415" y="22361"/>
                  <a:pt x="2498" y="22284"/>
                </a:cubicBezTo>
                <a:cubicBezTo>
                  <a:pt x="2649" y="22137"/>
                  <a:pt x="2789" y="21976"/>
                  <a:pt x="2933" y="21826"/>
                </a:cubicBezTo>
                <a:cubicBezTo>
                  <a:pt x="3083" y="21665"/>
                  <a:pt x="3240" y="21505"/>
                  <a:pt x="3391" y="21338"/>
                </a:cubicBezTo>
                <a:cubicBezTo>
                  <a:pt x="3464" y="21254"/>
                  <a:pt x="3531" y="21167"/>
                  <a:pt x="3601" y="21083"/>
                </a:cubicBezTo>
                <a:cubicBezTo>
                  <a:pt x="3632" y="21047"/>
                  <a:pt x="3658" y="21007"/>
                  <a:pt x="3685" y="20970"/>
                </a:cubicBezTo>
                <a:cubicBezTo>
                  <a:pt x="3718" y="20923"/>
                  <a:pt x="3752" y="20883"/>
                  <a:pt x="3782" y="20836"/>
                </a:cubicBezTo>
                <a:cubicBezTo>
                  <a:pt x="3836" y="20766"/>
                  <a:pt x="3886" y="20696"/>
                  <a:pt x="3943" y="20619"/>
                </a:cubicBezTo>
                <a:cubicBezTo>
                  <a:pt x="3993" y="20552"/>
                  <a:pt x="4043" y="20488"/>
                  <a:pt x="4096" y="20421"/>
                </a:cubicBezTo>
                <a:cubicBezTo>
                  <a:pt x="4130" y="20381"/>
                  <a:pt x="4163" y="20335"/>
                  <a:pt x="4197" y="20294"/>
                </a:cubicBezTo>
                <a:cubicBezTo>
                  <a:pt x="4203" y="20281"/>
                  <a:pt x="4213" y="20264"/>
                  <a:pt x="4227" y="20251"/>
                </a:cubicBezTo>
                <a:cubicBezTo>
                  <a:pt x="4260" y="20238"/>
                  <a:pt x="4294" y="20221"/>
                  <a:pt x="4327" y="20211"/>
                </a:cubicBezTo>
                <a:lnTo>
                  <a:pt x="4427" y="20161"/>
                </a:lnTo>
                <a:cubicBezTo>
                  <a:pt x="4461" y="20144"/>
                  <a:pt x="4487" y="20127"/>
                  <a:pt x="4521" y="20104"/>
                </a:cubicBezTo>
                <a:cubicBezTo>
                  <a:pt x="4584" y="20067"/>
                  <a:pt x="4645" y="20020"/>
                  <a:pt x="4698" y="19977"/>
                </a:cubicBezTo>
                <a:cubicBezTo>
                  <a:pt x="4722" y="19953"/>
                  <a:pt x="4748" y="19930"/>
                  <a:pt x="4772" y="19903"/>
                </a:cubicBezTo>
                <a:cubicBezTo>
                  <a:pt x="4788" y="19887"/>
                  <a:pt x="4805" y="19866"/>
                  <a:pt x="4829" y="19850"/>
                </a:cubicBezTo>
                <a:cubicBezTo>
                  <a:pt x="4845" y="19843"/>
                  <a:pt x="4865" y="19830"/>
                  <a:pt x="4885" y="19820"/>
                </a:cubicBezTo>
                <a:cubicBezTo>
                  <a:pt x="4949" y="19786"/>
                  <a:pt x="5012" y="19759"/>
                  <a:pt x="5073" y="19726"/>
                </a:cubicBezTo>
                <a:cubicBezTo>
                  <a:pt x="5119" y="19699"/>
                  <a:pt x="5163" y="19676"/>
                  <a:pt x="5206" y="19652"/>
                </a:cubicBezTo>
                <a:cubicBezTo>
                  <a:pt x="5236" y="19636"/>
                  <a:pt x="5263" y="19626"/>
                  <a:pt x="5290" y="19609"/>
                </a:cubicBezTo>
                <a:cubicBezTo>
                  <a:pt x="5287" y="19609"/>
                  <a:pt x="5287" y="19612"/>
                  <a:pt x="5283" y="19612"/>
                </a:cubicBezTo>
                <a:cubicBezTo>
                  <a:pt x="5357" y="19566"/>
                  <a:pt x="5430" y="19525"/>
                  <a:pt x="5504" y="19479"/>
                </a:cubicBezTo>
                <a:cubicBezTo>
                  <a:pt x="5524" y="19465"/>
                  <a:pt x="5547" y="19452"/>
                  <a:pt x="5567" y="19435"/>
                </a:cubicBezTo>
                <a:cubicBezTo>
                  <a:pt x="5614" y="19408"/>
                  <a:pt x="5654" y="19378"/>
                  <a:pt x="5701" y="19352"/>
                </a:cubicBezTo>
                <a:cubicBezTo>
                  <a:pt x="5755" y="19318"/>
                  <a:pt x="5805" y="19285"/>
                  <a:pt x="5855" y="19251"/>
                </a:cubicBezTo>
                <a:cubicBezTo>
                  <a:pt x="5915" y="19214"/>
                  <a:pt x="5972" y="19178"/>
                  <a:pt x="6025" y="19141"/>
                </a:cubicBezTo>
                <a:cubicBezTo>
                  <a:pt x="6102" y="19084"/>
                  <a:pt x="6176" y="19034"/>
                  <a:pt x="6256" y="18980"/>
                </a:cubicBezTo>
                <a:cubicBezTo>
                  <a:pt x="6310" y="18944"/>
                  <a:pt x="6360" y="18900"/>
                  <a:pt x="6417" y="18860"/>
                </a:cubicBezTo>
                <a:cubicBezTo>
                  <a:pt x="6467" y="18823"/>
                  <a:pt x="6517" y="18783"/>
                  <a:pt x="6567" y="18743"/>
                </a:cubicBezTo>
                <a:cubicBezTo>
                  <a:pt x="6637" y="18680"/>
                  <a:pt x="6708" y="18616"/>
                  <a:pt x="6784" y="18556"/>
                </a:cubicBezTo>
                <a:cubicBezTo>
                  <a:pt x="6828" y="18516"/>
                  <a:pt x="6871" y="18472"/>
                  <a:pt x="6911" y="18432"/>
                </a:cubicBezTo>
                <a:cubicBezTo>
                  <a:pt x="6952" y="18395"/>
                  <a:pt x="6988" y="18362"/>
                  <a:pt x="7025" y="18325"/>
                </a:cubicBezTo>
                <a:cubicBezTo>
                  <a:pt x="7042" y="18308"/>
                  <a:pt x="7059" y="18295"/>
                  <a:pt x="7072" y="18278"/>
                </a:cubicBezTo>
                <a:cubicBezTo>
                  <a:pt x="7135" y="18215"/>
                  <a:pt x="7192" y="18155"/>
                  <a:pt x="7253" y="18094"/>
                </a:cubicBezTo>
                <a:cubicBezTo>
                  <a:pt x="7353" y="17994"/>
                  <a:pt x="7446" y="17891"/>
                  <a:pt x="7543" y="17787"/>
                </a:cubicBezTo>
                <a:lnTo>
                  <a:pt x="7553" y="17777"/>
                </a:lnTo>
                <a:cubicBezTo>
                  <a:pt x="7687" y="17640"/>
                  <a:pt x="7814" y="17506"/>
                  <a:pt x="7948" y="17369"/>
                </a:cubicBezTo>
                <a:lnTo>
                  <a:pt x="8088" y="17218"/>
                </a:lnTo>
                <a:lnTo>
                  <a:pt x="8175" y="17118"/>
                </a:lnTo>
                <a:cubicBezTo>
                  <a:pt x="8189" y="17101"/>
                  <a:pt x="8199" y="17088"/>
                  <a:pt x="8212" y="17071"/>
                </a:cubicBezTo>
                <a:cubicBezTo>
                  <a:pt x="8246" y="17028"/>
                  <a:pt x="8276" y="16991"/>
                  <a:pt x="8309" y="16951"/>
                </a:cubicBezTo>
                <a:cubicBezTo>
                  <a:pt x="8326" y="16928"/>
                  <a:pt x="8346" y="16904"/>
                  <a:pt x="8363" y="16884"/>
                </a:cubicBezTo>
                <a:lnTo>
                  <a:pt x="8513" y="16684"/>
                </a:lnTo>
                <a:cubicBezTo>
                  <a:pt x="8600" y="16567"/>
                  <a:pt x="8694" y="16449"/>
                  <a:pt x="8780" y="16332"/>
                </a:cubicBezTo>
                <a:cubicBezTo>
                  <a:pt x="8881" y="16202"/>
                  <a:pt x="8974" y="16068"/>
                  <a:pt x="9048" y="15925"/>
                </a:cubicBezTo>
                <a:cubicBezTo>
                  <a:pt x="9095" y="15834"/>
                  <a:pt x="9135" y="15741"/>
                  <a:pt x="9165" y="15640"/>
                </a:cubicBezTo>
                <a:cubicBezTo>
                  <a:pt x="9195" y="15553"/>
                  <a:pt x="9215" y="15467"/>
                  <a:pt x="9232" y="15373"/>
                </a:cubicBezTo>
                <a:cubicBezTo>
                  <a:pt x="9259" y="15229"/>
                  <a:pt x="9279" y="15079"/>
                  <a:pt x="9302" y="14932"/>
                </a:cubicBezTo>
                <a:cubicBezTo>
                  <a:pt x="9315" y="14855"/>
                  <a:pt x="9329" y="14781"/>
                  <a:pt x="9342" y="14711"/>
                </a:cubicBezTo>
                <a:cubicBezTo>
                  <a:pt x="9345" y="14681"/>
                  <a:pt x="9352" y="14651"/>
                  <a:pt x="9359" y="14617"/>
                </a:cubicBezTo>
                <a:cubicBezTo>
                  <a:pt x="9366" y="14581"/>
                  <a:pt x="9369" y="14537"/>
                  <a:pt x="9382" y="14500"/>
                </a:cubicBezTo>
                <a:lnTo>
                  <a:pt x="9382" y="14497"/>
                </a:lnTo>
                <a:cubicBezTo>
                  <a:pt x="9345" y="14410"/>
                  <a:pt x="9325" y="14367"/>
                  <a:pt x="9285" y="14357"/>
                </a:cubicBezTo>
                <a:cubicBezTo>
                  <a:pt x="9278" y="14354"/>
                  <a:pt x="9269" y="14352"/>
                  <a:pt x="9261" y="14352"/>
                </a:cubicBezTo>
                <a:cubicBezTo>
                  <a:pt x="9232" y="14352"/>
                  <a:pt x="9203" y="14371"/>
                  <a:pt x="9195" y="14400"/>
                </a:cubicBezTo>
                <a:lnTo>
                  <a:pt x="9195" y="14403"/>
                </a:lnTo>
                <a:cubicBezTo>
                  <a:pt x="9195" y="14410"/>
                  <a:pt x="9195" y="14410"/>
                  <a:pt x="9192" y="14413"/>
                </a:cubicBezTo>
                <a:cubicBezTo>
                  <a:pt x="9182" y="14437"/>
                  <a:pt x="9168" y="14460"/>
                  <a:pt x="9158" y="14484"/>
                </a:cubicBezTo>
                <a:cubicBezTo>
                  <a:pt x="9135" y="14527"/>
                  <a:pt x="9108" y="14564"/>
                  <a:pt x="9081" y="14601"/>
                </a:cubicBezTo>
                <a:cubicBezTo>
                  <a:pt x="9011" y="14698"/>
                  <a:pt x="8928" y="14784"/>
                  <a:pt x="8847" y="14871"/>
                </a:cubicBezTo>
                <a:cubicBezTo>
                  <a:pt x="8817" y="14901"/>
                  <a:pt x="8787" y="14935"/>
                  <a:pt x="8760" y="14965"/>
                </a:cubicBezTo>
                <a:cubicBezTo>
                  <a:pt x="8727" y="14998"/>
                  <a:pt x="8694" y="15035"/>
                  <a:pt x="8660" y="15069"/>
                </a:cubicBezTo>
                <a:cubicBezTo>
                  <a:pt x="8630" y="15102"/>
                  <a:pt x="8600" y="15136"/>
                  <a:pt x="8566" y="15172"/>
                </a:cubicBezTo>
                <a:cubicBezTo>
                  <a:pt x="8550" y="15196"/>
                  <a:pt x="8530" y="15216"/>
                  <a:pt x="8513" y="15236"/>
                </a:cubicBezTo>
                <a:cubicBezTo>
                  <a:pt x="8463" y="15296"/>
                  <a:pt x="8416" y="15353"/>
                  <a:pt x="8366" y="15413"/>
                </a:cubicBezTo>
                <a:cubicBezTo>
                  <a:pt x="8342" y="15440"/>
                  <a:pt x="8316" y="15473"/>
                  <a:pt x="8286" y="15503"/>
                </a:cubicBezTo>
                <a:cubicBezTo>
                  <a:pt x="8269" y="15523"/>
                  <a:pt x="8252" y="15540"/>
                  <a:pt x="8239" y="15563"/>
                </a:cubicBezTo>
                <a:cubicBezTo>
                  <a:pt x="8229" y="15570"/>
                  <a:pt x="8225" y="15580"/>
                  <a:pt x="8215" y="15587"/>
                </a:cubicBezTo>
                <a:cubicBezTo>
                  <a:pt x="8165" y="15640"/>
                  <a:pt x="8118" y="15691"/>
                  <a:pt x="8072" y="15747"/>
                </a:cubicBezTo>
                <a:cubicBezTo>
                  <a:pt x="7975" y="15841"/>
                  <a:pt x="7874" y="15938"/>
                  <a:pt x="7774" y="16032"/>
                </a:cubicBezTo>
                <a:cubicBezTo>
                  <a:pt x="7727" y="16075"/>
                  <a:pt x="7680" y="16122"/>
                  <a:pt x="7640" y="16169"/>
                </a:cubicBezTo>
                <a:lnTo>
                  <a:pt x="7587" y="16222"/>
                </a:lnTo>
                <a:lnTo>
                  <a:pt x="7510" y="16309"/>
                </a:lnTo>
                <a:cubicBezTo>
                  <a:pt x="7493" y="16332"/>
                  <a:pt x="7477" y="16349"/>
                  <a:pt x="7460" y="16369"/>
                </a:cubicBezTo>
                <a:cubicBezTo>
                  <a:pt x="7456" y="16373"/>
                  <a:pt x="7446" y="16383"/>
                  <a:pt x="7443" y="16389"/>
                </a:cubicBezTo>
                <a:lnTo>
                  <a:pt x="7366" y="16490"/>
                </a:lnTo>
                <a:cubicBezTo>
                  <a:pt x="7349" y="16516"/>
                  <a:pt x="7329" y="16540"/>
                  <a:pt x="7313" y="16567"/>
                </a:cubicBezTo>
                <a:cubicBezTo>
                  <a:pt x="7283" y="16603"/>
                  <a:pt x="7259" y="16640"/>
                  <a:pt x="7229" y="16684"/>
                </a:cubicBezTo>
                <a:cubicBezTo>
                  <a:pt x="7189" y="16740"/>
                  <a:pt x="7146" y="16804"/>
                  <a:pt x="7105" y="16864"/>
                </a:cubicBezTo>
                <a:cubicBezTo>
                  <a:pt x="7089" y="16887"/>
                  <a:pt x="7072" y="16914"/>
                  <a:pt x="7049" y="16938"/>
                </a:cubicBezTo>
                <a:lnTo>
                  <a:pt x="6988" y="17025"/>
                </a:lnTo>
                <a:cubicBezTo>
                  <a:pt x="6982" y="17031"/>
                  <a:pt x="6982" y="17035"/>
                  <a:pt x="6978" y="17035"/>
                </a:cubicBezTo>
                <a:cubicBezTo>
                  <a:pt x="6978" y="17031"/>
                  <a:pt x="6982" y="17031"/>
                  <a:pt x="6982" y="17025"/>
                </a:cubicBezTo>
                <a:lnTo>
                  <a:pt x="6982" y="17025"/>
                </a:lnTo>
                <a:cubicBezTo>
                  <a:pt x="6958" y="17065"/>
                  <a:pt x="6928" y="17098"/>
                  <a:pt x="6905" y="17135"/>
                </a:cubicBezTo>
                <a:cubicBezTo>
                  <a:pt x="6893" y="17150"/>
                  <a:pt x="6881" y="17168"/>
                  <a:pt x="6869" y="17183"/>
                </a:cubicBezTo>
                <a:lnTo>
                  <a:pt x="6869" y="17183"/>
                </a:lnTo>
                <a:cubicBezTo>
                  <a:pt x="6865" y="17186"/>
                  <a:pt x="6864" y="17189"/>
                  <a:pt x="6861" y="17192"/>
                </a:cubicBezTo>
                <a:cubicBezTo>
                  <a:pt x="6861" y="17188"/>
                  <a:pt x="6865" y="17188"/>
                  <a:pt x="6865" y="17185"/>
                </a:cubicBezTo>
                <a:lnTo>
                  <a:pt x="6865" y="17185"/>
                </a:lnTo>
                <a:cubicBezTo>
                  <a:pt x="6694" y="17406"/>
                  <a:pt x="6514" y="17623"/>
                  <a:pt x="6343" y="17850"/>
                </a:cubicBezTo>
                <a:cubicBezTo>
                  <a:pt x="6256" y="17961"/>
                  <a:pt x="6169" y="18078"/>
                  <a:pt x="6079" y="18195"/>
                </a:cubicBezTo>
                <a:cubicBezTo>
                  <a:pt x="6039" y="18255"/>
                  <a:pt x="5992" y="18308"/>
                  <a:pt x="5942" y="18362"/>
                </a:cubicBezTo>
                <a:cubicBezTo>
                  <a:pt x="5895" y="18419"/>
                  <a:pt x="5852" y="18462"/>
                  <a:pt x="5805" y="18512"/>
                </a:cubicBezTo>
                <a:lnTo>
                  <a:pt x="5801" y="18519"/>
                </a:lnTo>
                <a:cubicBezTo>
                  <a:pt x="5779" y="18542"/>
                  <a:pt x="5756" y="18561"/>
                  <a:pt x="5736" y="18587"/>
                </a:cubicBezTo>
                <a:lnTo>
                  <a:pt x="5736" y="18587"/>
                </a:lnTo>
                <a:lnTo>
                  <a:pt x="5738" y="18586"/>
                </a:lnTo>
                <a:lnTo>
                  <a:pt x="5738" y="18586"/>
                </a:lnTo>
                <a:cubicBezTo>
                  <a:pt x="5718" y="18606"/>
                  <a:pt x="5694" y="18629"/>
                  <a:pt x="5671" y="18653"/>
                </a:cubicBezTo>
                <a:cubicBezTo>
                  <a:pt x="5628" y="18696"/>
                  <a:pt x="5584" y="18743"/>
                  <a:pt x="5537" y="18787"/>
                </a:cubicBezTo>
                <a:lnTo>
                  <a:pt x="5387" y="18924"/>
                </a:lnTo>
                <a:cubicBezTo>
                  <a:pt x="5283" y="19021"/>
                  <a:pt x="5176" y="19114"/>
                  <a:pt x="5076" y="19211"/>
                </a:cubicBezTo>
                <a:cubicBezTo>
                  <a:pt x="4972" y="19311"/>
                  <a:pt x="4872" y="19412"/>
                  <a:pt x="4772" y="19512"/>
                </a:cubicBezTo>
                <a:lnTo>
                  <a:pt x="4625" y="19659"/>
                </a:lnTo>
                <a:cubicBezTo>
                  <a:pt x="4571" y="19713"/>
                  <a:pt x="4518" y="19766"/>
                  <a:pt x="4464" y="19826"/>
                </a:cubicBezTo>
                <a:cubicBezTo>
                  <a:pt x="4447" y="19846"/>
                  <a:pt x="4424" y="19863"/>
                  <a:pt x="4404" y="19880"/>
                </a:cubicBezTo>
                <a:lnTo>
                  <a:pt x="4374" y="19910"/>
                </a:lnTo>
                <a:lnTo>
                  <a:pt x="4300" y="19960"/>
                </a:lnTo>
                <a:lnTo>
                  <a:pt x="4290" y="19967"/>
                </a:lnTo>
                <a:cubicBezTo>
                  <a:pt x="4330" y="19893"/>
                  <a:pt x="4364" y="19816"/>
                  <a:pt x="4397" y="19743"/>
                </a:cubicBezTo>
                <a:lnTo>
                  <a:pt x="4521" y="19442"/>
                </a:lnTo>
                <a:cubicBezTo>
                  <a:pt x="4601" y="19241"/>
                  <a:pt x="4681" y="19041"/>
                  <a:pt x="4755" y="18837"/>
                </a:cubicBezTo>
                <a:cubicBezTo>
                  <a:pt x="4832" y="18619"/>
                  <a:pt x="4909" y="18402"/>
                  <a:pt x="4976" y="18185"/>
                </a:cubicBezTo>
                <a:cubicBezTo>
                  <a:pt x="4986" y="18161"/>
                  <a:pt x="4989" y="18141"/>
                  <a:pt x="4999" y="18121"/>
                </a:cubicBezTo>
                <a:cubicBezTo>
                  <a:pt x="5016" y="18091"/>
                  <a:pt x="5036" y="18068"/>
                  <a:pt x="5053" y="18038"/>
                </a:cubicBezTo>
                <a:cubicBezTo>
                  <a:pt x="5083" y="17994"/>
                  <a:pt x="5106" y="17951"/>
                  <a:pt x="5136" y="17904"/>
                </a:cubicBezTo>
                <a:cubicBezTo>
                  <a:pt x="5149" y="17887"/>
                  <a:pt x="5156" y="17867"/>
                  <a:pt x="5170" y="17844"/>
                </a:cubicBezTo>
                <a:cubicBezTo>
                  <a:pt x="5183" y="17824"/>
                  <a:pt x="5193" y="17804"/>
                  <a:pt x="5206" y="17777"/>
                </a:cubicBezTo>
                <a:cubicBezTo>
                  <a:pt x="5226" y="17737"/>
                  <a:pt x="5253" y="17693"/>
                  <a:pt x="5273" y="17653"/>
                </a:cubicBezTo>
                <a:cubicBezTo>
                  <a:pt x="5320" y="17556"/>
                  <a:pt x="5370" y="17466"/>
                  <a:pt x="5417" y="17369"/>
                </a:cubicBezTo>
                <a:cubicBezTo>
                  <a:pt x="5440" y="17319"/>
                  <a:pt x="5467" y="17272"/>
                  <a:pt x="5487" y="17222"/>
                </a:cubicBezTo>
                <a:cubicBezTo>
                  <a:pt x="5507" y="17182"/>
                  <a:pt x="5527" y="17142"/>
                  <a:pt x="5551" y="17105"/>
                </a:cubicBezTo>
                <a:cubicBezTo>
                  <a:pt x="5551" y="17101"/>
                  <a:pt x="5554" y="17101"/>
                  <a:pt x="5554" y="17098"/>
                </a:cubicBezTo>
                <a:lnTo>
                  <a:pt x="5554" y="17138"/>
                </a:lnTo>
                <a:cubicBezTo>
                  <a:pt x="5601" y="17101"/>
                  <a:pt x="5644" y="17058"/>
                  <a:pt x="5684" y="17008"/>
                </a:cubicBezTo>
                <a:cubicBezTo>
                  <a:pt x="5701" y="16988"/>
                  <a:pt x="5718" y="16968"/>
                  <a:pt x="5728" y="16941"/>
                </a:cubicBezTo>
                <a:cubicBezTo>
                  <a:pt x="5745" y="16918"/>
                  <a:pt x="5758" y="16887"/>
                  <a:pt x="5771" y="16857"/>
                </a:cubicBezTo>
                <a:cubicBezTo>
                  <a:pt x="5801" y="16787"/>
                  <a:pt x="5828" y="16717"/>
                  <a:pt x="5855" y="16647"/>
                </a:cubicBezTo>
                <a:cubicBezTo>
                  <a:pt x="5858" y="16637"/>
                  <a:pt x="5868" y="16630"/>
                  <a:pt x="5872" y="16620"/>
                </a:cubicBezTo>
                <a:cubicBezTo>
                  <a:pt x="5929" y="16536"/>
                  <a:pt x="5985" y="16453"/>
                  <a:pt x="6029" y="16366"/>
                </a:cubicBezTo>
                <a:lnTo>
                  <a:pt x="6169" y="16102"/>
                </a:lnTo>
                <a:cubicBezTo>
                  <a:pt x="6213" y="16005"/>
                  <a:pt x="6260" y="15915"/>
                  <a:pt x="6310" y="15821"/>
                </a:cubicBezTo>
                <a:cubicBezTo>
                  <a:pt x="6353" y="15751"/>
                  <a:pt x="6390" y="15684"/>
                  <a:pt x="6437" y="15617"/>
                </a:cubicBezTo>
                <a:cubicBezTo>
                  <a:pt x="6480" y="15547"/>
                  <a:pt x="6530" y="15480"/>
                  <a:pt x="6580" y="15410"/>
                </a:cubicBezTo>
                <a:cubicBezTo>
                  <a:pt x="6611" y="15370"/>
                  <a:pt x="6637" y="15333"/>
                  <a:pt x="6661" y="15299"/>
                </a:cubicBezTo>
                <a:cubicBezTo>
                  <a:pt x="6681" y="15269"/>
                  <a:pt x="6704" y="15236"/>
                  <a:pt x="6724" y="15209"/>
                </a:cubicBezTo>
                <a:cubicBezTo>
                  <a:pt x="6758" y="15159"/>
                  <a:pt x="6788" y="15102"/>
                  <a:pt x="6811" y="15045"/>
                </a:cubicBezTo>
                <a:cubicBezTo>
                  <a:pt x="6875" y="14925"/>
                  <a:pt x="6932" y="14798"/>
                  <a:pt x="6992" y="14677"/>
                </a:cubicBezTo>
                <a:cubicBezTo>
                  <a:pt x="7028" y="14597"/>
                  <a:pt x="7072" y="14514"/>
                  <a:pt x="7109" y="14433"/>
                </a:cubicBezTo>
                <a:cubicBezTo>
                  <a:pt x="7146" y="14357"/>
                  <a:pt x="7189" y="14280"/>
                  <a:pt x="7226" y="14199"/>
                </a:cubicBezTo>
                <a:cubicBezTo>
                  <a:pt x="7246" y="14166"/>
                  <a:pt x="7263" y="14129"/>
                  <a:pt x="7283" y="14096"/>
                </a:cubicBezTo>
                <a:lnTo>
                  <a:pt x="7346" y="13995"/>
                </a:lnTo>
                <a:cubicBezTo>
                  <a:pt x="7373" y="13959"/>
                  <a:pt x="7396" y="13922"/>
                  <a:pt x="7416" y="13882"/>
                </a:cubicBezTo>
                <a:cubicBezTo>
                  <a:pt x="7446" y="13838"/>
                  <a:pt x="7473" y="13791"/>
                  <a:pt x="7497" y="13745"/>
                </a:cubicBezTo>
                <a:cubicBezTo>
                  <a:pt x="7510" y="13725"/>
                  <a:pt x="7523" y="13698"/>
                  <a:pt x="7533" y="13678"/>
                </a:cubicBezTo>
                <a:cubicBezTo>
                  <a:pt x="7547" y="13654"/>
                  <a:pt x="7563" y="13624"/>
                  <a:pt x="7577" y="13598"/>
                </a:cubicBezTo>
                <a:cubicBezTo>
                  <a:pt x="7597" y="13557"/>
                  <a:pt x="7617" y="13514"/>
                  <a:pt x="7637" y="13477"/>
                </a:cubicBezTo>
                <a:cubicBezTo>
                  <a:pt x="7657" y="13427"/>
                  <a:pt x="7677" y="13380"/>
                  <a:pt x="7694" y="13330"/>
                </a:cubicBezTo>
                <a:cubicBezTo>
                  <a:pt x="7714" y="13277"/>
                  <a:pt x="7737" y="13226"/>
                  <a:pt x="7757" y="13173"/>
                </a:cubicBezTo>
                <a:cubicBezTo>
                  <a:pt x="7791" y="13076"/>
                  <a:pt x="7828" y="12986"/>
                  <a:pt x="7861" y="12889"/>
                </a:cubicBezTo>
                <a:cubicBezTo>
                  <a:pt x="7894" y="12795"/>
                  <a:pt x="7928" y="12708"/>
                  <a:pt x="7961" y="12618"/>
                </a:cubicBezTo>
                <a:cubicBezTo>
                  <a:pt x="7995" y="12518"/>
                  <a:pt x="8025" y="12421"/>
                  <a:pt x="8055" y="12320"/>
                </a:cubicBezTo>
                <a:cubicBezTo>
                  <a:pt x="8112" y="12120"/>
                  <a:pt x="8159" y="11919"/>
                  <a:pt x="8199" y="11715"/>
                </a:cubicBezTo>
                <a:cubicBezTo>
                  <a:pt x="8209" y="11665"/>
                  <a:pt x="8222" y="11608"/>
                  <a:pt x="8229" y="11558"/>
                </a:cubicBezTo>
                <a:cubicBezTo>
                  <a:pt x="8235" y="11508"/>
                  <a:pt x="8246" y="11454"/>
                  <a:pt x="8252" y="11404"/>
                </a:cubicBezTo>
                <a:cubicBezTo>
                  <a:pt x="8262" y="11354"/>
                  <a:pt x="8266" y="11301"/>
                  <a:pt x="8269" y="11250"/>
                </a:cubicBezTo>
                <a:cubicBezTo>
                  <a:pt x="8276" y="11200"/>
                  <a:pt x="8276" y="11150"/>
                  <a:pt x="8279" y="11100"/>
                </a:cubicBezTo>
                <a:cubicBezTo>
                  <a:pt x="8282" y="11000"/>
                  <a:pt x="8279" y="10899"/>
                  <a:pt x="8279" y="10799"/>
                </a:cubicBezTo>
                <a:cubicBezTo>
                  <a:pt x="8276" y="10702"/>
                  <a:pt x="8276" y="10602"/>
                  <a:pt x="8269" y="10505"/>
                </a:cubicBezTo>
                <a:lnTo>
                  <a:pt x="8269" y="10361"/>
                </a:lnTo>
                <a:cubicBezTo>
                  <a:pt x="8269" y="10334"/>
                  <a:pt x="8269" y="10304"/>
                  <a:pt x="8276" y="10281"/>
                </a:cubicBezTo>
                <a:cubicBezTo>
                  <a:pt x="8276" y="10251"/>
                  <a:pt x="8279" y="10221"/>
                  <a:pt x="8282" y="10197"/>
                </a:cubicBezTo>
                <a:cubicBezTo>
                  <a:pt x="8292" y="10100"/>
                  <a:pt x="8299" y="10010"/>
                  <a:pt x="8309" y="9913"/>
                </a:cubicBezTo>
                <a:cubicBezTo>
                  <a:pt x="8316" y="9809"/>
                  <a:pt x="8319" y="9702"/>
                  <a:pt x="8329" y="9599"/>
                </a:cubicBezTo>
                <a:cubicBezTo>
                  <a:pt x="8332" y="9499"/>
                  <a:pt x="8336" y="9402"/>
                  <a:pt x="8349" y="9308"/>
                </a:cubicBezTo>
                <a:cubicBezTo>
                  <a:pt x="8352" y="9274"/>
                  <a:pt x="8359" y="9241"/>
                  <a:pt x="8366" y="9208"/>
                </a:cubicBezTo>
                <a:cubicBezTo>
                  <a:pt x="8383" y="9168"/>
                  <a:pt x="8396" y="9127"/>
                  <a:pt x="8409" y="9084"/>
                </a:cubicBezTo>
                <a:cubicBezTo>
                  <a:pt x="8416" y="9047"/>
                  <a:pt x="8429" y="9007"/>
                  <a:pt x="8429" y="8967"/>
                </a:cubicBezTo>
                <a:cubicBezTo>
                  <a:pt x="8429" y="8950"/>
                  <a:pt x="8429" y="8930"/>
                  <a:pt x="8426" y="8913"/>
                </a:cubicBezTo>
                <a:cubicBezTo>
                  <a:pt x="8419" y="8907"/>
                  <a:pt x="8419" y="8897"/>
                  <a:pt x="8416" y="8890"/>
                </a:cubicBezTo>
                <a:cubicBezTo>
                  <a:pt x="8413" y="8885"/>
                  <a:pt x="8407" y="8882"/>
                  <a:pt x="8401" y="8882"/>
                </a:cubicBezTo>
                <a:cubicBezTo>
                  <a:pt x="8394" y="8882"/>
                  <a:pt x="8388" y="8885"/>
                  <a:pt x="8383" y="8890"/>
                </a:cubicBezTo>
                <a:cubicBezTo>
                  <a:pt x="8369" y="8900"/>
                  <a:pt x="8369" y="8923"/>
                  <a:pt x="8369" y="8940"/>
                </a:cubicBezTo>
                <a:cubicBezTo>
                  <a:pt x="8363" y="9010"/>
                  <a:pt x="8346" y="9077"/>
                  <a:pt x="8332" y="9147"/>
                </a:cubicBezTo>
                <a:cubicBezTo>
                  <a:pt x="8302" y="9214"/>
                  <a:pt x="8276" y="9278"/>
                  <a:pt x="8242" y="9341"/>
                </a:cubicBezTo>
                <a:cubicBezTo>
                  <a:pt x="8212" y="9402"/>
                  <a:pt x="8179" y="9465"/>
                  <a:pt x="8149" y="9529"/>
                </a:cubicBezTo>
                <a:cubicBezTo>
                  <a:pt x="8115" y="9599"/>
                  <a:pt x="8082" y="9666"/>
                  <a:pt x="8048" y="9736"/>
                </a:cubicBezTo>
                <a:cubicBezTo>
                  <a:pt x="8018" y="9799"/>
                  <a:pt x="7985" y="9860"/>
                  <a:pt x="7951" y="9920"/>
                </a:cubicBezTo>
                <a:cubicBezTo>
                  <a:pt x="7928" y="9967"/>
                  <a:pt x="7901" y="10010"/>
                  <a:pt x="7874" y="10054"/>
                </a:cubicBezTo>
                <a:cubicBezTo>
                  <a:pt x="7861" y="10077"/>
                  <a:pt x="7848" y="10094"/>
                  <a:pt x="7834" y="10114"/>
                </a:cubicBezTo>
                <a:cubicBezTo>
                  <a:pt x="7818" y="10134"/>
                  <a:pt x="7808" y="10154"/>
                  <a:pt x="7791" y="10181"/>
                </a:cubicBezTo>
                <a:lnTo>
                  <a:pt x="7690" y="10304"/>
                </a:lnTo>
                <a:cubicBezTo>
                  <a:pt x="7627" y="10381"/>
                  <a:pt x="7560" y="10455"/>
                  <a:pt x="7493" y="10535"/>
                </a:cubicBezTo>
                <a:cubicBezTo>
                  <a:pt x="7456" y="10582"/>
                  <a:pt x="7416" y="10629"/>
                  <a:pt x="7390" y="10679"/>
                </a:cubicBezTo>
                <a:cubicBezTo>
                  <a:pt x="7343" y="10749"/>
                  <a:pt x="7299" y="10829"/>
                  <a:pt x="7263" y="10903"/>
                </a:cubicBezTo>
                <a:cubicBezTo>
                  <a:pt x="7256" y="10923"/>
                  <a:pt x="7246" y="10940"/>
                  <a:pt x="7239" y="10963"/>
                </a:cubicBezTo>
                <a:cubicBezTo>
                  <a:pt x="7229" y="10986"/>
                  <a:pt x="7216" y="11006"/>
                  <a:pt x="7209" y="11033"/>
                </a:cubicBezTo>
                <a:cubicBezTo>
                  <a:pt x="7192" y="11080"/>
                  <a:pt x="7176" y="11120"/>
                  <a:pt x="7159" y="11167"/>
                </a:cubicBezTo>
                <a:cubicBezTo>
                  <a:pt x="7122" y="11267"/>
                  <a:pt x="7082" y="11364"/>
                  <a:pt x="7045" y="11464"/>
                </a:cubicBezTo>
                <a:cubicBezTo>
                  <a:pt x="7039" y="11488"/>
                  <a:pt x="7025" y="11515"/>
                  <a:pt x="7018" y="11538"/>
                </a:cubicBezTo>
                <a:cubicBezTo>
                  <a:pt x="6978" y="11632"/>
                  <a:pt x="6942" y="11719"/>
                  <a:pt x="6905" y="11809"/>
                </a:cubicBezTo>
                <a:cubicBezTo>
                  <a:pt x="6888" y="11856"/>
                  <a:pt x="6868" y="11906"/>
                  <a:pt x="6851" y="11953"/>
                </a:cubicBezTo>
                <a:cubicBezTo>
                  <a:pt x="6835" y="12003"/>
                  <a:pt x="6818" y="12056"/>
                  <a:pt x="6801" y="12106"/>
                </a:cubicBezTo>
                <a:cubicBezTo>
                  <a:pt x="6771" y="12207"/>
                  <a:pt x="6751" y="12307"/>
                  <a:pt x="6724" y="12407"/>
                </a:cubicBezTo>
                <a:cubicBezTo>
                  <a:pt x="6704" y="12501"/>
                  <a:pt x="6684" y="12591"/>
                  <a:pt x="6657" y="12685"/>
                </a:cubicBezTo>
                <a:cubicBezTo>
                  <a:pt x="6637" y="12768"/>
                  <a:pt x="6611" y="12855"/>
                  <a:pt x="6587" y="12939"/>
                </a:cubicBezTo>
                <a:cubicBezTo>
                  <a:pt x="6560" y="13026"/>
                  <a:pt x="6540" y="13119"/>
                  <a:pt x="6520" y="13210"/>
                </a:cubicBezTo>
                <a:cubicBezTo>
                  <a:pt x="6484" y="13387"/>
                  <a:pt x="6453" y="13561"/>
                  <a:pt x="6417" y="13738"/>
                </a:cubicBezTo>
                <a:cubicBezTo>
                  <a:pt x="6373" y="13932"/>
                  <a:pt x="6323" y="14126"/>
                  <a:pt x="6276" y="14323"/>
                </a:cubicBezTo>
                <a:cubicBezTo>
                  <a:pt x="6256" y="14423"/>
                  <a:pt x="6233" y="14517"/>
                  <a:pt x="6209" y="14617"/>
                </a:cubicBezTo>
                <a:cubicBezTo>
                  <a:pt x="6186" y="14728"/>
                  <a:pt x="6159" y="14835"/>
                  <a:pt x="6132" y="14948"/>
                </a:cubicBezTo>
                <a:cubicBezTo>
                  <a:pt x="6106" y="15042"/>
                  <a:pt x="6082" y="15129"/>
                  <a:pt x="6052" y="15219"/>
                </a:cubicBezTo>
                <a:cubicBezTo>
                  <a:pt x="6025" y="15303"/>
                  <a:pt x="5999" y="15386"/>
                  <a:pt x="5972" y="15470"/>
                </a:cubicBezTo>
                <a:cubicBezTo>
                  <a:pt x="5918" y="15650"/>
                  <a:pt x="5858" y="15828"/>
                  <a:pt x="5815" y="16005"/>
                </a:cubicBezTo>
                <a:cubicBezTo>
                  <a:pt x="5808" y="16015"/>
                  <a:pt x="5808" y="16028"/>
                  <a:pt x="5805" y="16035"/>
                </a:cubicBezTo>
                <a:lnTo>
                  <a:pt x="5805" y="16032"/>
                </a:lnTo>
                <a:cubicBezTo>
                  <a:pt x="5805" y="16038"/>
                  <a:pt x="5801" y="16045"/>
                  <a:pt x="5801" y="16052"/>
                </a:cubicBezTo>
                <a:cubicBezTo>
                  <a:pt x="5765" y="16199"/>
                  <a:pt x="5731" y="16346"/>
                  <a:pt x="5698" y="16490"/>
                </a:cubicBezTo>
                <a:cubicBezTo>
                  <a:pt x="5681" y="16546"/>
                  <a:pt x="5668" y="16603"/>
                  <a:pt x="5651" y="16657"/>
                </a:cubicBezTo>
                <a:cubicBezTo>
                  <a:pt x="5648" y="16670"/>
                  <a:pt x="5641" y="16687"/>
                  <a:pt x="5638" y="16700"/>
                </a:cubicBezTo>
                <a:cubicBezTo>
                  <a:pt x="5621" y="16720"/>
                  <a:pt x="5604" y="16747"/>
                  <a:pt x="5591" y="16767"/>
                </a:cubicBezTo>
                <a:cubicBezTo>
                  <a:pt x="5564" y="16807"/>
                  <a:pt x="5537" y="16851"/>
                  <a:pt x="5507" y="16891"/>
                </a:cubicBezTo>
                <a:cubicBezTo>
                  <a:pt x="5480" y="16938"/>
                  <a:pt x="5450" y="16988"/>
                  <a:pt x="5424" y="17035"/>
                </a:cubicBezTo>
                <a:cubicBezTo>
                  <a:pt x="5414" y="17055"/>
                  <a:pt x="5404" y="17075"/>
                  <a:pt x="5390" y="17098"/>
                </a:cubicBezTo>
                <a:cubicBezTo>
                  <a:pt x="5384" y="17118"/>
                  <a:pt x="5370" y="17135"/>
                  <a:pt x="5363" y="17155"/>
                </a:cubicBezTo>
                <a:cubicBezTo>
                  <a:pt x="5340" y="17202"/>
                  <a:pt x="5320" y="17249"/>
                  <a:pt x="5300" y="17289"/>
                </a:cubicBezTo>
                <a:cubicBezTo>
                  <a:pt x="5253" y="17389"/>
                  <a:pt x="5206" y="17486"/>
                  <a:pt x="5163" y="17586"/>
                </a:cubicBezTo>
                <a:cubicBezTo>
                  <a:pt x="5156" y="17593"/>
                  <a:pt x="5153" y="17603"/>
                  <a:pt x="5149" y="17616"/>
                </a:cubicBezTo>
                <a:cubicBezTo>
                  <a:pt x="5156" y="17590"/>
                  <a:pt x="5163" y="17566"/>
                  <a:pt x="5170" y="17539"/>
                </a:cubicBezTo>
                <a:cubicBezTo>
                  <a:pt x="5193" y="17442"/>
                  <a:pt x="5220" y="17342"/>
                  <a:pt x="5250" y="17245"/>
                </a:cubicBezTo>
                <a:cubicBezTo>
                  <a:pt x="5277" y="17138"/>
                  <a:pt x="5313" y="17035"/>
                  <a:pt x="5347" y="16924"/>
                </a:cubicBezTo>
                <a:cubicBezTo>
                  <a:pt x="5407" y="16724"/>
                  <a:pt x="5447" y="16516"/>
                  <a:pt x="5484" y="16312"/>
                </a:cubicBezTo>
                <a:cubicBezTo>
                  <a:pt x="5521" y="16105"/>
                  <a:pt x="5554" y="15898"/>
                  <a:pt x="5574" y="15694"/>
                </a:cubicBezTo>
                <a:cubicBezTo>
                  <a:pt x="5601" y="15470"/>
                  <a:pt x="5618" y="15249"/>
                  <a:pt x="5641" y="15032"/>
                </a:cubicBezTo>
                <a:lnTo>
                  <a:pt x="5641" y="15019"/>
                </a:lnTo>
                <a:cubicBezTo>
                  <a:pt x="5664" y="15012"/>
                  <a:pt x="5684" y="14985"/>
                  <a:pt x="5674" y="14965"/>
                </a:cubicBezTo>
                <a:cubicBezTo>
                  <a:pt x="5668" y="14938"/>
                  <a:pt x="5664" y="14915"/>
                  <a:pt x="5658" y="14888"/>
                </a:cubicBezTo>
                <a:cubicBezTo>
                  <a:pt x="5674" y="14771"/>
                  <a:pt x="5688" y="14654"/>
                  <a:pt x="5704" y="14537"/>
                </a:cubicBezTo>
                <a:cubicBezTo>
                  <a:pt x="5725" y="14350"/>
                  <a:pt x="5751" y="14163"/>
                  <a:pt x="5771" y="13975"/>
                </a:cubicBezTo>
                <a:cubicBezTo>
                  <a:pt x="5788" y="13808"/>
                  <a:pt x="5801" y="13641"/>
                  <a:pt x="5808" y="13477"/>
                </a:cubicBezTo>
                <a:cubicBezTo>
                  <a:pt x="5818" y="13307"/>
                  <a:pt x="5822" y="13133"/>
                  <a:pt x="5822" y="12962"/>
                </a:cubicBezTo>
                <a:lnTo>
                  <a:pt x="5822" y="12859"/>
                </a:lnTo>
                <a:cubicBezTo>
                  <a:pt x="5832" y="12825"/>
                  <a:pt x="5835" y="12788"/>
                  <a:pt x="5842" y="12755"/>
                </a:cubicBezTo>
                <a:cubicBezTo>
                  <a:pt x="5882" y="12564"/>
                  <a:pt x="5918" y="12374"/>
                  <a:pt x="5949" y="12187"/>
                </a:cubicBezTo>
                <a:cubicBezTo>
                  <a:pt x="5965" y="12090"/>
                  <a:pt x="5972" y="11993"/>
                  <a:pt x="5985" y="11896"/>
                </a:cubicBezTo>
                <a:cubicBezTo>
                  <a:pt x="5989" y="11856"/>
                  <a:pt x="5992" y="11809"/>
                  <a:pt x="5992" y="11769"/>
                </a:cubicBezTo>
                <a:cubicBezTo>
                  <a:pt x="5999" y="11722"/>
                  <a:pt x="5999" y="11675"/>
                  <a:pt x="6002" y="11625"/>
                </a:cubicBezTo>
                <a:cubicBezTo>
                  <a:pt x="6009" y="11438"/>
                  <a:pt x="6015" y="11250"/>
                  <a:pt x="6015" y="11060"/>
                </a:cubicBezTo>
                <a:cubicBezTo>
                  <a:pt x="6015" y="10960"/>
                  <a:pt x="6015" y="10859"/>
                  <a:pt x="6009" y="10759"/>
                </a:cubicBezTo>
                <a:lnTo>
                  <a:pt x="5999" y="10498"/>
                </a:lnTo>
                <a:cubicBezTo>
                  <a:pt x="6019" y="10455"/>
                  <a:pt x="6035" y="10415"/>
                  <a:pt x="6056" y="10374"/>
                </a:cubicBezTo>
                <a:cubicBezTo>
                  <a:pt x="6089" y="10308"/>
                  <a:pt x="6126" y="10237"/>
                  <a:pt x="6159" y="10171"/>
                </a:cubicBezTo>
                <a:lnTo>
                  <a:pt x="6209" y="10084"/>
                </a:lnTo>
                <a:cubicBezTo>
                  <a:pt x="6226" y="10057"/>
                  <a:pt x="6243" y="10033"/>
                  <a:pt x="6256" y="10007"/>
                </a:cubicBezTo>
                <a:cubicBezTo>
                  <a:pt x="6286" y="9963"/>
                  <a:pt x="6320" y="9916"/>
                  <a:pt x="6353" y="9870"/>
                </a:cubicBezTo>
                <a:cubicBezTo>
                  <a:pt x="6383" y="9833"/>
                  <a:pt x="6410" y="9799"/>
                  <a:pt x="6440" y="9763"/>
                </a:cubicBezTo>
                <a:cubicBezTo>
                  <a:pt x="6470" y="9723"/>
                  <a:pt x="6504" y="9689"/>
                  <a:pt x="6530" y="9656"/>
                </a:cubicBezTo>
                <a:cubicBezTo>
                  <a:pt x="6560" y="9622"/>
                  <a:pt x="6591" y="9589"/>
                  <a:pt x="6624" y="9555"/>
                </a:cubicBezTo>
                <a:cubicBezTo>
                  <a:pt x="6654" y="9529"/>
                  <a:pt x="6677" y="9495"/>
                  <a:pt x="6708" y="9462"/>
                </a:cubicBezTo>
                <a:cubicBezTo>
                  <a:pt x="6728" y="9435"/>
                  <a:pt x="6754" y="9412"/>
                  <a:pt x="6774" y="9381"/>
                </a:cubicBezTo>
                <a:cubicBezTo>
                  <a:pt x="6798" y="9348"/>
                  <a:pt x="6828" y="9318"/>
                  <a:pt x="6855" y="9285"/>
                </a:cubicBezTo>
                <a:cubicBezTo>
                  <a:pt x="6878" y="9248"/>
                  <a:pt x="6908" y="9211"/>
                  <a:pt x="6932" y="9178"/>
                </a:cubicBezTo>
                <a:cubicBezTo>
                  <a:pt x="6958" y="9144"/>
                  <a:pt x="6978" y="9111"/>
                  <a:pt x="7005" y="9071"/>
                </a:cubicBezTo>
                <a:cubicBezTo>
                  <a:pt x="7092" y="8943"/>
                  <a:pt x="7172" y="8813"/>
                  <a:pt x="7256" y="8679"/>
                </a:cubicBezTo>
                <a:cubicBezTo>
                  <a:pt x="7296" y="8613"/>
                  <a:pt x="7339" y="8549"/>
                  <a:pt x="7376" y="8482"/>
                </a:cubicBezTo>
                <a:cubicBezTo>
                  <a:pt x="7393" y="8452"/>
                  <a:pt x="7413" y="8425"/>
                  <a:pt x="7430" y="8392"/>
                </a:cubicBezTo>
                <a:cubicBezTo>
                  <a:pt x="7450" y="8352"/>
                  <a:pt x="7477" y="8315"/>
                  <a:pt x="7497" y="8275"/>
                </a:cubicBezTo>
                <a:cubicBezTo>
                  <a:pt x="7517" y="8231"/>
                  <a:pt x="7540" y="8195"/>
                  <a:pt x="7563" y="8151"/>
                </a:cubicBezTo>
                <a:cubicBezTo>
                  <a:pt x="7580" y="8118"/>
                  <a:pt x="7597" y="8091"/>
                  <a:pt x="7610" y="8057"/>
                </a:cubicBezTo>
                <a:cubicBezTo>
                  <a:pt x="7627" y="8027"/>
                  <a:pt x="7640" y="7994"/>
                  <a:pt x="7650" y="7964"/>
                </a:cubicBezTo>
                <a:cubicBezTo>
                  <a:pt x="7664" y="7934"/>
                  <a:pt x="7674" y="7910"/>
                  <a:pt x="7684" y="7880"/>
                </a:cubicBezTo>
                <a:cubicBezTo>
                  <a:pt x="7690" y="7867"/>
                  <a:pt x="7697" y="7857"/>
                  <a:pt x="7701" y="7844"/>
                </a:cubicBezTo>
                <a:cubicBezTo>
                  <a:pt x="7721" y="7797"/>
                  <a:pt x="7731" y="7757"/>
                  <a:pt x="7747" y="7710"/>
                </a:cubicBezTo>
                <a:cubicBezTo>
                  <a:pt x="7761" y="7673"/>
                  <a:pt x="7767" y="7633"/>
                  <a:pt x="7781" y="7596"/>
                </a:cubicBezTo>
                <a:cubicBezTo>
                  <a:pt x="7804" y="7529"/>
                  <a:pt x="7821" y="7459"/>
                  <a:pt x="7838" y="7392"/>
                </a:cubicBezTo>
                <a:cubicBezTo>
                  <a:pt x="7878" y="7228"/>
                  <a:pt x="7925" y="7064"/>
                  <a:pt x="7971" y="6904"/>
                </a:cubicBezTo>
                <a:cubicBezTo>
                  <a:pt x="7991" y="6827"/>
                  <a:pt x="8011" y="6747"/>
                  <a:pt x="8035" y="6673"/>
                </a:cubicBezTo>
                <a:lnTo>
                  <a:pt x="8062" y="6573"/>
                </a:lnTo>
                <a:cubicBezTo>
                  <a:pt x="8068" y="6540"/>
                  <a:pt x="8078" y="6506"/>
                  <a:pt x="8085" y="6469"/>
                </a:cubicBezTo>
                <a:cubicBezTo>
                  <a:pt x="8095" y="6419"/>
                  <a:pt x="8102" y="6372"/>
                  <a:pt x="8112" y="6322"/>
                </a:cubicBezTo>
                <a:cubicBezTo>
                  <a:pt x="8115" y="6289"/>
                  <a:pt x="8118" y="6252"/>
                  <a:pt x="8128" y="6219"/>
                </a:cubicBezTo>
                <a:cubicBezTo>
                  <a:pt x="8135" y="6142"/>
                  <a:pt x="8149" y="6071"/>
                  <a:pt x="8159" y="5995"/>
                </a:cubicBezTo>
                <a:lnTo>
                  <a:pt x="8159" y="5988"/>
                </a:lnTo>
                <a:lnTo>
                  <a:pt x="8159" y="5978"/>
                </a:lnTo>
                <a:lnTo>
                  <a:pt x="8159" y="5975"/>
                </a:lnTo>
                <a:cubicBezTo>
                  <a:pt x="8162" y="5944"/>
                  <a:pt x="8165" y="5918"/>
                  <a:pt x="8165" y="5888"/>
                </a:cubicBezTo>
                <a:lnTo>
                  <a:pt x="8165" y="5894"/>
                </a:lnTo>
                <a:cubicBezTo>
                  <a:pt x="8165" y="5888"/>
                  <a:pt x="8165" y="5878"/>
                  <a:pt x="8169" y="5874"/>
                </a:cubicBezTo>
                <a:lnTo>
                  <a:pt x="8169" y="5884"/>
                </a:lnTo>
                <a:cubicBezTo>
                  <a:pt x="8175" y="5861"/>
                  <a:pt x="8175" y="5841"/>
                  <a:pt x="8179" y="5821"/>
                </a:cubicBezTo>
                <a:cubicBezTo>
                  <a:pt x="8182" y="5794"/>
                  <a:pt x="8182" y="5771"/>
                  <a:pt x="8185" y="5744"/>
                </a:cubicBezTo>
                <a:cubicBezTo>
                  <a:pt x="8185" y="5724"/>
                  <a:pt x="8192" y="5704"/>
                  <a:pt x="8185" y="5687"/>
                </a:cubicBezTo>
                <a:cubicBezTo>
                  <a:pt x="8182" y="5674"/>
                  <a:pt x="8179" y="5657"/>
                  <a:pt x="8169" y="5644"/>
                </a:cubicBezTo>
                <a:cubicBezTo>
                  <a:pt x="8162" y="5637"/>
                  <a:pt x="8149" y="5627"/>
                  <a:pt x="8135" y="5623"/>
                </a:cubicBezTo>
                <a:cubicBezTo>
                  <a:pt x="8132" y="5622"/>
                  <a:pt x="8129" y="5622"/>
                  <a:pt x="8125" y="5622"/>
                </a:cubicBezTo>
                <a:cubicBezTo>
                  <a:pt x="8116" y="5622"/>
                  <a:pt x="8105" y="5624"/>
                  <a:pt x="8098" y="5627"/>
                </a:cubicBezTo>
                <a:cubicBezTo>
                  <a:pt x="8082" y="5637"/>
                  <a:pt x="8075" y="5650"/>
                  <a:pt x="8065" y="5660"/>
                </a:cubicBezTo>
                <a:lnTo>
                  <a:pt x="8042" y="5700"/>
                </a:lnTo>
                <a:cubicBezTo>
                  <a:pt x="8032" y="5710"/>
                  <a:pt x="8025" y="5724"/>
                  <a:pt x="8015" y="5740"/>
                </a:cubicBezTo>
                <a:cubicBezTo>
                  <a:pt x="7995" y="5771"/>
                  <a:pt x="7975" y="5804"/>
                  <a:pt x="7951" y="5834"/>
                </a:cubicBezTo>
                <a:lnTo>
                  <a:pt x="7814" y="6045"/>
                </a:lnTo>
                <a:cubicBezTo>
                  <a:pt x="7774" y="6112"/>
                  <a:pt x="7734" y="6178"/>
                  <a:pt x="7694" y="6252"/>
                </a:cubicBezTo>
                <a:cubicBezTo>
                  <a:pt x="7617" y="6386"/>
                  <a:pt x="7547" y="6523"/>
                  <a:pt x="7477" y="6660"/>
                </a:cubicBezTo>
                <a:lnTo>
                  <a:pt x="7413" y="6774"/>
                </a:lnTo>
                <a:cubicBezTo>
                  <a:pt x="7396" y="6804"/>
                  <a:pt x="7376" y="6837"/>
                  <a:pt x="7359" y="6864"/>
                </a:cubicBezTo>
                <a:cubicBezTo>
                  <a:pt x="7316" y="6931"/>
                  <a:pt x="7279" y="6998"/>
                  <a:pt x="7239" y="7061"/>
                </a:cubicBezTo>
                <a:cubicBezTo>
                  <a:pt x="7192" y="7131"/>
                  <a:pt x="7146" y="7198"/>
                  <a:pt x="7099" y="7272"/>
                </a:cubicBezTo>
                <a:cubicBezTo>
                  <a:pt x="7059" y="7329"/>
                  <a:pt x="7022" y="7389"/>
                  <a:pt x="6978" y="7449"/>
                </a:cubicBezTo>
                <a:cubicBezTo>
                  <a:pt x="6955" y="7492"/>
                  <a:pt x="6925" y="7533"/>
                  <a:pt x="6898" y="7573"/>
                </a:cubicBezTo>
                <a:cubicBezTo>
                  <a:pt x="6878" y="7599"/>
                  <a:pt x="6861" y="7633"/>
                  <a:pt x="6845" y="7663"/>
                </a:cubicBezTo>
                <a:cubicBezTo>
                  <a:pt x="6828" y="7693"/>
                  <a:pt x="6808" y="7726"/>
                  <a:pt x="6791" y="7757"/>
                </a:cubicBezTo>
                <a:cubicBezTo>
                  <a:pt x="6764" y="7800"/>
                  <a:pt x="6744" y="7844"/>
                  <a:pt x="6721" y="7890"/>
                </a:cubicBezTo>
                <a:cubicBezTo>
                  <a:pt x="6681" y="7961"/>
                  <a:pt x="6647" y="8031"/>
                  <a:pt x="6611" y="8108"/>
                </a:cubicBezTo>
                <a:cubicBezTo>
                  <a:pt x="6577" y="8175"/>
                  <a:pt x="6544" y="8235"/>
                  <a:pt x="6510" y="8298"/>
                </a:cubicBezTo>
                <a:cubicBezTo>
                  <a:pt x="6477" y="8358"/>
                  <a:pt x="6443" y="8415"/>
                  <a:pt x="6410" y="8469"/>
                </a:cubicBezTo>
                <a:cubicBezTo>
                  <a:pt x="6373" y="8532"/>
                  <a:pt x="6336" y="8596"/>
                  <a:pt x="6296" y="8663"/>
                </a:cubicBezTo>
                <a:cubicBezTo>
                  <a:pt x="6260" y="8726"/>
                  <a:pt x="6226" y="8793"/>
                  <a:pt x="6189" y="8853"/>
                </a:cubicBezTo>
                <a:cubicBezTo>
                  <a:pt x="6169" y="8893"/>
                  <a:pt x="6153" y="8930"/>
                  <a:pt x="6129" y="8967"/>
                </a:cubicBezTo>
                <a:cubicBezTo>
                  <a:pt x="6106" y="9014"/>
                  <a:pt x="6086" y="9064"/>
                  <a:pt x="6059" y="9111"/>
                </a:cubicBezTo>
                <a:cubicBezTo>
                  <a:pt x="6039" y="9147"/>
                  <a:pt x="6022" y="9188"/>
                  <a:pt x="6005" y="9231"/>
                </a:cubicBezTo>
                <a:cubicBezTo>
                  <a:pt x="5985" y="9281"/>
                  <a:pt x="5962" y="9328"/>
                  <a:pt x="5939" y="9378"/>
                </a:cubicBezTo>
                <a:cubicBezTo>
                  <a:pt x="5935" y="9385"/>
                  <a:pt x="5935" y="9395"/>
                  <a:pt x="5929" y="9402"/>
                </a:cubicBezTo>
                <a:cubicBezTo>
                  <a:pt x="5929" y="9381"/>
                  <a:pt x="5925" y="9361"/>
                  <a:pt x="5925" y="9338"/>
                </a:cubicBezTo>
                <a:cubicBezTo>
                  <a:pt x="5918" y="9244"/>
                  <a:pt x="5905" y="9151"/>
                  <a:pt x="5895" y="9054"/>
                </a:cubicBezTo>
                <a:cubicBezTo>
                  <a:pt x="5888" y="8960"/>
                  <a:pt x="5878" y="8863"/>
                  <a:pt x="5875" y="8766"/>
                </a:cubicBezTo>
                <a:cubicBezTo>
                  <a:pt x="5862" y="8579"/>
                  <a:pt x="5855" y="8392"/>
                  <a:pt x="5838" y="8201"/>
                </a:cubicBezTo>
                <a:cubicBezTo>
                  <a:pt x="5822" y="8017"/>
                  <a:pt x="5788" y="7833"/>
                  <a:pt x="5751" y="7650"/>
                </a:cubicBezTo>
                <a:cubicBezTo>
                  <a:pt x="5728" y="7556"/>
                  <a:pt x="5704" y="7456"/>
                  <a:pt x="5684" y="7359"/>
                </a:cubicBezTo>
                <a:cubicBezTo>
                  <a:pt x="5661" y="7272"/>
                  <a:pt x="5634" y="7182"/>
                  <a:pt x="5611" y="7095"/>
                </a:cubicBezTo>
                <a:cubicBezTo>
                  <a:pt x="5591" y="7004"/>
                  <a:pt x="5571" y="6914"/>
                  <a:pt x="5551" y="6824"/>
                </a:cubicBezTo>
                <a:cubicBezTo>
                  <a:pt x="5541" y="6774"/>
                  <a:pt x="5527" y="6727"/>
                  <a:pt x="5521" y="6677"/>
                </a:cubicBezTo>
                <a:cubicBezTo>
                  <a:pt x="5517" y="6653"/>
                  <a:pt x="5511" y="6630"/>
                  <a:pt x="5507" y="6606"/>
                </a:cubicBezTo>
                <a:cubicBezTo>
                  <a:pt x="5504" y="6586"/>
                  <a:pt x="5501" y="6560"/>
                  <a:pt x="5491" y="6540"/>
                </a:cubicBezTo>
                <a:cubicBezTo>
                  <a:pt x="5477" y="6509"/>
                  <a:pt x="5454" y="6486"/>
                  <a:pt x="5420" y="6479"/>
                </a:cubicBezTo>
                <a:cubicBezTo>
                  <a:pt x="5417" y="6479"/>
                  <a:pt x="5413" y="6479"/>
                  <a:pt x="5410" y="6479"/>
                </a:cubicBezTo>
                <a:cubicBezTo>
                  <a:pt x="5380" y="6479"/>
                  <a:pt x="5351" y="6491"/>
                  <a:pt x="5333" y="6509"/>
                </a:cubicBezTo>
                <a:cubicBezTo>
                  <a:pt x="5307" y="6540"/>
                  <a:pt x="5310" y="6576"/>
                  <a:pt x="5310" y="6610"/>
                </a:cubicBezTo>
                <a:cubicBezTo>
                  <a:pt x="5310" y="6670"/>
                  <a:pt x="5303" y="6727"/>
                  <a:pt x="5300" y="6787"/>
                </a:cubicBezTo>
                <a:cubicBezTo>
                  <a:pt x="5277" y="6958"/>
                  <a:pt x="5240" y="7125"/>
                  <a:pt x="5203" y="7292"/>
                </a:cubicBezTo>
                <a:cubicBezTo>
                  <a:pt x="5156" y="7462"/>
                  <a:pt x="5106" y="7630"/>
                  <a:pt x="5059" y="7800"/>
                </a:cubicBezTo>
                <a:cubicBezTo>
                  <a:pt x="5009" y="7981"/>
                  <a:pt x="4959" y="8164"/>
                  <a:pt x="4905" y="8345"/>
                </a:cubicBezTo>
                <a:lnTo>
                  <a:pt x="4882" y="8419"/>
                </a:lnTo>
                <a:cubicBezTo>
                  <a:pt x="4869" y="8392"/>
                  <a:pt x="4859" y="8362"/>
                  <a:pt x="4849" y="8332"/>
                </a:cubicBezTo>
                <a:lnTo>
                  <a:pt x="4835" y="8308"/>
                </a:lnTo>
                <a:cubicBezTo>
                  <a:pt x="4832" y="8295"/>
                  <a:pt x="4825" y="8285"/>
                  <a:pt x="4822" y="8275"/>
                </a:cubicBezTo>
                <a:cubicBezTo>
                  <a:pt x="4768" y="8128"/>
                  <a:pt x="4718" y="7984"/>
                  <a:pt x="4665" y="7840"/>
                </a:cubicBezTo>
                <a:cubicBezTo>
                  <a:pt x="4685" y="7800"/>
                  <a:pt x="4671" y="7750"/>
                  <a:pt x="4638" y="7730"/>
                </a:cubicBezTo>
                <a:cubicBezTo>
                  <a:pt x="4635" y="7726"/>
                  <a:pt x="4625" y="7723"/>
                  <a:pt x="4621" y="7723"/>
                </a:cubicBezTo>
                <a:cubicBezTo>
                  <a:pt x="4608" y="7666"/>
                  <a:pt x="4598" y="7613"/>
                  <a:pt x="4588" y="7559"/>
                </a:cubicBezTo>
                <a:cubicBezTo>
                  <a:pt x="4584" y="7539"/>
                  <a:pt x="4584" y="7513"/>
                  <a:pt x="4584" y="7492"/>
                </a:cubicBezTo>
                <a:cubicBezTo>
                  <a:pt x="4584" y="7472"/>
                  <a:pt x="4584" y="7456"/>
                  <a:pt x="4588" y="7432"/>
                </a:cubicBezTo>
                <a:cubicBezTo>
                  <a:pt x="4588" y="7426"/>
                  <a:pt x="4588" y="7416"/>
                  <a:pt x="4591" y="7409"/>
                </a:cubicBezTo>
                <a:cubicBezTo>
                  <a:pt x="4591" y="7406"/>
                  <a:pt x="4598" y="7406"/>
                  <a:pt x="4598" y="7399"/>
                </a:cubicBezTo>
                <a:cubicBezTo>
                  <a:pt x="4601" y="7379"/>
                  <a:pt x="4605" y="7359"/>
                  <a:pt x="4608" y="7342"/>
                </a:cubicBezTo>
                <a:cubicBezTo>
                  <a:pt x="4615" y="7322"/>
                  <a:pt x="4615" y="7305"/>
                  <a:pt x="4618" y="7282"/>
                </a:cubicBezTo>
                <a:cubicBezTo>
                  <a:pt x="4625" y="7212"/>
                  <a:pt x="4638" y="7141"/>
                  <a:pt x="4655" y="7071"/>
                </a:cubicBezTo>
                <a:cubicBezTo>
                  <a:pt x="4658" y="7058"/>
                  <a:pt x="4658" y="7044"/>
                  <a:pt x="4665" y="7038"/>
                </a:cubicBezTo>
                <a:lnTo>
                  <a:pt x="4665" y="7041"/>
                </a:lnTo>
                <a:cubicBezTo>
                  <a:pt x="4665" y="7038"/>
                  <a:pt x="4665" y="7031"/>
                  <a:pt x="4668" y="7031"/>
                </a:cubicBezTo>
                <a:cubicBezTo>
                  <a:pt x="4675" y="6998"/>
                  <a:pt x="4685" y="6964"/>
                  <a:pt x="4698" y="6937"/>
                </a:cubicBezTo>
                <a:cubicBezTo>
                  <a:pt x="4705" y="6907"/>
                  <a:pt x="4715" y="6877"/>
                  <a:pt x="4725" y="6847"/>
                </a:cubicBezTo>
                <a:lnTo>
                  <a:pt x="4752" y="6787"/>
                </a:lnTo>
                <a:cubicBezTo>
                  <a:pt x="4758" y="6764"/>
                  <a:pt x="4772" y="6744"/>
                  <a:pt x="4782" y="6723"/>
                </a:cubicBezTo>
                <a:cubicBezTo>
                  <a:pt x="4798" y="6687"/>
                  <a:pt x="4818" y="6647"/>
                  <a:pt x="4839" y="6610"/>
                </a:cubicBezTo>
                <a:cubicBezTo>
                  <a:pt x="4855" y="6580"/>
                  <a:pt x="4872" y="6556"/>
                  <a:pt x="4889" y="6526"/>
                </a:cubicBezTo>
                <a:cubicBezTo>
                  <a:pt x="4902" y="6506"/>
                  <a:pt x="4915" y="6486"/>
                  <a:pt x="4932" y="6459"/>
                </a:cubicBezTo>
                <a:cubicBezTo>
                  <a:pt x="4966" y="6406"/>
                  <a:pt x="4999" y="6356"/>
                  <a:pt x="5036" y="6302"/>
                </a:cubicBezTo>
                <a:cubicBezTo>
                  <a:pt x="5103" y="6202"/>
                  <a:pt x="5166" y="6102"/>
                  <a:pt x="5233" y="6001"/>
                </a:cubicBezTo>
                <a:cubicBezTo>
                  <a:pt x="5267" y="5944"/>
                  <a:pt x="5303" y="5894"/>
                  <a:pt x="5337" y="5841"/>
                </a:cubicBezTo>
                <a:cubicBezTo>
                  <a:pt x="5370" y="5794"/>
                  <a:pt x="5404" y="5751"/>
                  <a:pt x="5437" y="5700"/>
                </a:cubicBezTo>
                <a:lnTo>
                  <a:pt x="5437" y="5700"/>
                </a:lnTo>
                <a:cubicBezTo>
                  <a:pt x="5437" y="5704"/>
                  <a:pt x="5434" y="5704"/>
                  <a:pt x="5434" y="5707"/>
                </a:cubicBezTo>
                <a:cubicBezTo>
                  <a:pt x="5491" y="5627"/>
                  <a:pt x="5554" y="5550"/>
                  <a:pt x="5618" y="5473"/>
                </a:cubicBezTo>
                <a:cubicBezTo>
                  <a:pt x="5678" y="5393"/>
                  <a:pt x="5741" y="5319"/>
                  <a:pt x="5805" y="5242"/>
                </a:cubicBezTo>
                <a:cubicBezTo>
                  <a:pt x="5888" y="5142"/>
                  <a:pt x="5972" y="5042"/>
                  <a:pt x="6052" y="4938"/>
                </a:cubicBezTo>
                <a:cubicBezTo>
                  <a:pt x="6122" y="4848"/>
                  <a:pt x="6193" y="4751"/>
                  <a:pt x="6270" y="4657"/>
                </a:cubicBezTo>
                <a:cubicBezTo>
                  <a:pt x="6340" y="4564"/>
                  <a:pt x="6413" y="4470"/>
                  <a:pt x="6490" y="4373"/>
                </a:cubicBezTo>
                <a:cubicBezTo>
                  <a:pt x="6570" y="4273"/>
                  <a:pt x="6644" y="4169"/>
                  <a:pt x="6721" y="4069"/>
                </a:cubicBezTo>
                <a:cubicBezTo>
                  <a:pt x="6791" y="3972"/>
                  <a:pt x="6865" y="3878"/>
                  <a:pt x="6942" y="3785"/>
                </a:cubicBezTo>
                <a:cubicBezTo>
                  <a:pt x="6978" y="3738"/>
                  <a:pt x="7022" y="3698"/>
                  <a:pt x="7059" y="3651"/>
                </a:cubicBezTo>
                <a:cubicBezTo>
                  <a:pt x="7079" y="3631"/>
                  <a:pt x="7099" y="3604"/>
                  <a:pt x="7115" y="3584"/>
                </a:cubicBezTo>
                <a:cubicBezTo>
                  <a:pt x="7139" y="3561"/>
                  <a:pt x="7162" y="3534"/>
                  <a:pt x="7182" y="3510"/>
                </a:cubicBezTo>
                <a:cubicBezTo>
                  <a:pt x="7206" y="3477"/>
                  <a:pt x="7199" y="3427"/>
                  <a:pt x="7166" y="3400"/>
                </a:cubicBezTo>
                <a:cubicBezTo>
                  <a:pt x="7149" y="3387"/>
                  <a:pt x="7129" y="3380"/>
                  <a:pt x="7105" y="3380"/>
                </a:cubicBezTo>
                <a:cubicBezTo>
                  <a:pt x="7095" y="3380"/>
                  <a:pt x="7089" y="3383"/>
                  <a:pt x="7079" y="3383"/>
                </a:cubicBezTo>
                <a:cubicBezTo>
                  <a:pt x="7065" y="3387"/>
                  <a:pt x="7049" y="3393"/>
                  <a:pt x="7039" y="3393"/>
                </a:cubicBezTo>
                <a:cubicBezTo>
                  <a:pt x="7005" y="3400"/>
                  <a:pt x="6972" y="3410"/>
                  <a:pt x="6942" y="3417"/>
                </a:cubicBezTo>
                <a:cubicBezTo>
                  <a:pt x="6871" y="3434"/>
                  <a:pt x="6804" y="3460"/>
                  <a:pt x="6741" y="3487"/>
                </a:cubicBezTo>
                <a:cubicBezTo>
                  <a:pt x="6627" y="3537"/>
                  <a:pt x="6520" y="3594"/>
                  <a:pt x="6410" y="3651"/>
                </a:cubicBezTo>
                <a:cubicBezTo>
                  <a:pt x="6296" y="3711"/>
                  <a:pt x="6186" y="3765"/>
                  <a:pt x="6072" y="3821"/>
                </a:cubicBezTo>
                <a:cubicBezTo>
                  <a:pt x="5962" y="3878"/>
                  <a:pt x="5855" y="3928"/>
                  <a:pt x="5755" y="3989"/>
                </a:cubicBezTo>
                <a:cubicBezTo>
                  <a:pt x="5725" y="4005"/>
                  <a:pt x="5701" y="4022"/>
                  <a:pt x="5671" y="4045"/>
                </a:cubicBezTo>
                <a:cubicBezTo>
                  <a:pt x="5658" y="4052"/>
                  <a:pt x="5641" y="4062"/>
                  <a:pt x="5628" y="4072"/>
                </a:cubicBezTo>
                <a:cubicBezTo>
                  <a:pt x="5618" y="4082"/>
                  <a:pt x="5608" y="4089"/>
                  <a:pt x="5594" y="4099"/>
                </a:cubicBezTo>
                <a:cubicBezTo>
                  <a:pt x="5571" y="4116"/>
                  <a:pt x="5544" y="4136"/>
                  <a:pt x="5524" y="4156"/>
                </a:cubicBezTo>
                <a:cubicBezTo>
                  <a:pt x="5504" y="4172"/>
                  <a:pt x="5477" y="4196"/>
                  <a:pt x="5457" y="4216"/>
                </a:cubicBezTo>
                <a:cubicBezTo>
                  <a:pt x="5434" y="4239"/>
                  <a:pt x="5407" y="4263"/>
                  <a:pt x="5384" y="4286"/>
                </a:cubicBezTo>
                <a:cubicBezTo>
                  <a:pt x="5357" y="4313"/>
                  <a:pt x="5333" y="4340"/>
                  <a:pt x="5307" y="4366"/>
                </a:cubicBezTo>
                <a:cubicBezTo>
                  <a:pt x="5290" y="4383"/>
                  <a:pt x="5273" y="4403"/>
                  <a:pt x="5256" y="4423"/>
                </a:cubicBezTo>
                <a:cubicBezTo>
                  <a:pt x="5240" y="4447"/>
                  <a:pt x="5220" y="4467"/>
                  <a:pt x="5203" y="4487"/>
                </a:cubicBezTo>
                <a:cubicBezTo>
                  <a:pt x="5176" y="4517"/>
                  <a:pt x="5156" y="4547"/>
                  <a:pt x="5133" y="4574"/>
                </a:cubicBezTo>
                <a:cubicBezTo>
                  <a:pt x="5116" y="4600"/>
                  <a:pt x="5099" y="4620"/>
                  <a:pt x="5083" y="4647"/>
                </a:cubicBezTo>
                <a:cubicBezTo>
                  <a:pt x="5066" y="4667"/>
                  <a:pt x="5053" y="4687"/>
                  <a:pt x="5036" y="4707"/>
                </a:cubicBezTo>
                <a:cubicBezTo>
                  <a:pt x="5022" y="4731"/>
                  <a:pt x="5009" y="4748"/>
                  <a:pt x="4999" y="4768"/>
                </a:cubicBezTo>
                <a:cubicBezTo>
                  <a:pt x="4992" y="4774"/>
                  <a:pt x="4986" y="4784"/>
                  <a:pt x="4982" y="4798"/>
                </a:cubicBezTo>
                <a:lnTo>
                  <a:pt x="4982" y="4791"/>
                </a:lnTo>
                <a:cubicBezTo>
                  <a:pt x="4966" y="4821"/>
                  <a:pt x="4949" y="4854"/>
                  <a:pt x="4932" y="4885"/>
                </a:cubicBezTo>
                <a:cubicBezTo>
                  <a:pt x="4919" y="4908"/>
                  <a:pt x="4905" y="4938"/>
                  <a:pt x="4892" y="4965"/>
                </a:cubicBezTo>
                <a:cubicBezTo>
                  <a:pt x="4882" y="4988"/>
                  <a:pt x="4872" y="5008"/>
                  <a:pt x="4859" y="5035"/>
                </a:cubicBezTo>
                <a:cubicBezTo>
                  <a:pt x="4849" y="5065"/>
                  <a:pt x="4835" y="5089"/>
                  <a:pt x="4825" y="5119"/>
                </a:cubicBezTo>
                <a:lnTo>
                  <a:pt x="4788" y="5219"/>
                </a:lnTo>
                <a:cubicBezTo>
                  <a:pt x="4775" y="5249"/>
                  <a:pt x="4768" y="5276"/>
                  <a:pt x="4758" y="5306"/>
                </a:cubicBezTo>
                <a:cubicBezTo>
                  <a:pt x="4752" y="5326"/>
                  <a:pt x="4748" y="5353"/>
                  <a:pt x="4738" y="5373"/>
                </a:cubicBezTo>
                <a:cubicBezTo>
                  <a:pt x="4732" y="5403"/>
                  <a:pt x="4718" y="5436"/>
                  <a:pt x="4715" y="5466"/>
                </a:cubicBezTo>
                <a:lnTo>
                  <a:pt x="4715" y="5456"/>
                </a:lnTo>
                <a:cubicBezTo>
                  <a:pt x="4701" y="5500"/>
                  <a:pt x="4691" y="5543"/>
                  <a:pt x="4681" y="5587"/>
                </a:cubicBezTo>
                <a:cubicBezTo>
                  <a:pt x="4668" y="5627"/>
                  <a:pt x="4658" y="5674"/>
                  <a:pt x="4651" y="5717"/>
                </a:cubicBezTo>
                <a:cubicBezTo>
                  <a:pt x="4641" y="5761"/>
                  <a:pt x="4635" y="5804"/>
                  <a:pt x="4621" y="5851"/>
                </a:cubicBezTo>
                <a:cubicBezTo>
                  <a:pt x="4605" y="5938"/>
                  <a:pt x="4588" y="6021"/>
                  <a:pt x="4571" y="6108"/>
                </a:cubicBezTo>
                <a:cubicBezTo>
                  <a:pt x="4548" y="6229"/>
                  <a:pt x="4524" y="6352"/>
                  <a:pt x="4508" y="6476"/>
                </a:cubicBezTo>
                <a:cubicBezTo>
                  <a:pt x="4504" y="6503"/>
                  <a:pt x="4501" y="6530"/>
                  <a:pt x="4498" y="6560"/>
                </a:cubicBezTo>
                <a:cubicBezTo>
                  <a:pt x="4491" y="6586"/>
                  <a:pt x="4487" y="6613"/>
                  <a:pt x="4487" y="6640"/>
                </a:cubicBezTo>
                <a:lnTo>
                  <a:pt x="4474" y="6754"/>
                </a:lnTo>
                <a:cubicBezTo>
                  <a:pt x="4471" y="6780"/>
                  <a:pt x="4471" y="6810"/>
                  <a:pt x="4471" y="6840"/>
                </a:cubicBezTo>
                <a:cubicBezTo>
                  <a:pt x="4464" y="6961"/>
                  <a:pt x="4464" y="7081"/>
                  <a:pt x="4464" y="7198"/>
                </a:cubicBezTo>
                <a:lnTo>
                  <a:pt x="4464" y="7245"/>
                </a:lnTo>
                <a:cubicBezTo>
                  <a:pt x="4441" y="7182"/>
                  <a:pt x="4417" y="7125"/>
                  <a:pt x="4397" y="7061"/>
                </a:cubicBezTo>
                <a:cubicBezTo>
                  <a:pt x="4320" y="6861"/>
                  <a:pt x="4247" y="6663"/>
                  <a:pt x="4170" y="6463"/>
                </a:cubicBezTo>
                <a:lnTo>
                  <a:pt x="4096" y="6275"/>
                </a:lnTo>
                <a:cubicBezTo>
                  <a:pt x="4063" y="6175"/>
                  <a:pt x="4033" y="6071"/>
                  <a:pt x="3996" y="5971"/>
                </a:cubicBezTo>
                <a:cubicBezTo>
                  <a:pt x="3989" y="5961"/>
                  <a:pt x="3986" y="5951"/>
                  <a:pt x="3986" y="5941"/>
                </a:cubicBezTo>
                <a:cubicBezTo>
                  <a:pt x="3973" y="5868"/>
                  <a:pt x="3956" y="5791"/>
                  <a:pt x="3949" y="5717"/>
                </a:cubicBezTo>
                <a:cubicBezTo>
                  <a:pt x="3939" y="5657"/>
                  <a:pt x="3932" y="5600"/>
                  <a:pt x="3929" y="5543"/>
                </a:cubicBezTo>
                <a:cubicBezTo>
                  <a:pt x="3906" y="5376"/>
                  <a:pt x="3882" y="5216"/>
                  <a:pt x="3866" y="5048"/>
                </a:cubicBezTo>
                <a:cubicBezTo>
                  <a:pt x="3856" y="4968"/>
                  <a:pt x="3852" y="4888"/>
                  <a:pt x="3849" y="4804"/>
                </a:cubicBezTo>
                <a:cubicBezTo>
                  <a:pt x="3846" y="4724"/>
                  <a:pt x="3836" y="4647"/>
                  <a:pt x="3836" y="4564"/>
                </a:cubicBezTo>
                <a:cubicBezTo>
                  <a:pt x="3832" y="4480"/>
                  <a:pt x="3832" y="4396"/>
                  <a:pt x="3822" y="4313"/>
                </a:cubicBezTo>
                <a:cubicBezTo>
                  <a:pt x="3815" y="4233"/>
                  <a:pt x="3805" y="4149"/>
                  <a:pt x="3789" y="4069"/>
                </a:cubicBezTo>
                <a:cubicBezTo>
                  <a:pt x="3762" y="3905"/>
                  <a:pt x="3722" y="3744"/>
                  <a:pt x="3685" y="3581"/>
                </a:cubicBezTo>
                <a:cubicBezTo>
                  <a:pt x="3648" y="3413"/>
                  <a:pt x="3601" y="3246"/>
                  <a:pt x="3555" y="3079"/>
                </a:cubicBezTo>
                <a:cubicBezTo>
                  <a:pt x="3535" y="2999"/>
                  <a:pt x="3511" y="2919"/>
                  <a:pt x="3481" y="2845"/>
                </a:cubicBezTo>
                <a:cubicBezTo>
                  <a:pt x="3451" y="2765"/>
                  <a:pt x="3418" y="2685"/>
                  <a:pt x="3384" y="2611"/>
                </a:cubicBezTo>
                <a:cubicBezTo>
                  <a:pt x="3337" y="2511"/>
                  <a:pt x="3287" y="2410"/>
                  <a:pt x="3237" y="2310"/>
                </a:cubicBezTo>
                <a:cubicBezTo>
                  <a:pt x="3167" y="2166"/>
                  <a:pt x="3100" y="2023"/>
                  <a:pt x="3026" y="1879"/>
                </a:cubicBezTo>
                <a:cubicBezTo>
                  <a:pt x="2983" y="1799"/>
                  <a:pt x="2946" y="1722"/>
                  <a:pt x="2903" y="1641"/>
                </a:cubicBezTo>
                <a:cubicBezTo>
                  <a:pt x="2886" y="1608"/>
                  <a:pt x="2869" y="1575"/>
                  <a:pt x="2853" y="1538"/>
                </a:cubicBezTo>
                <a:cubicBezTo>
                  <a:pt x="2846" y="1514"/>
                  <a:pt x="2832" y="1494"/>
                  <a:pt x="2826" y="1474"/>
                </a:cubicBezTo>
                <a:cubicBezTo>
                  <a:pt x="2816" y="1454"/>
                  <a:pt x="2809" y="1431"/>
                  <a:pt x="2796" y="1414"/>
                </a:cubicBezTo>
                <a:cubicBezTo>
                  <a:pt x="2785" y="1401"/>
                  <a:pt x="2768" y="1392"/>
                  <a:pt x="2750" y="1392"/>
                </a:cubicBezTo>
                <a:cubicBezTo>
                  <a:pt x="2746" y="1392"/>
                  <a:pt x="2741" y="1393"/>
                  <a:pt x="2736" y="1394"/>
                </a:cubicBezTo>
                <a:cubicBezTo>
                  <a:pt x="2719" y="1397"/>
                  <a:pt x="2699" y="1414"/>
                  <a:pt x="2695" y="1431"/>
                </a:cubicBezTo>
                <a:cubicBezTo>
                  <a:pt x="2692" y="1448"/>
                  <a:pt x="2692" y="1461"/>
                  <a:pt x="2695" y="1474"/>
                </a:cubicBezTo>
                <a:lnTo>
                  <a:pt x="2695" y="1478"/>
                </a:lnTo>
                <a:cubicBezTo>
                  <a:pt x="2699" y="1511"/>
                  <a:pt x="2702" y="1541"/>
                  <a:pt x="2702" y="1575"/>
                </a:cubicBezTo>
                <a:cubicBezTo>
                  <a:pt x="2702" y="1628"/>
                  <a:pt x="2699" y="1682"/>
                  <a:pt x="2699" y="1738"/>
                </a:cubicBezTo>
                <a:cubicBezTo>
                  <a:pt x="2692" y="1909"/>
                  <a:pt x="2679" y="2079"/>
                  <a:pt x="2662" y="2250"/>
                </a:cubicBezTo>
                <a:lnTo>
                  <a:pt x="2635" y="2501"/>
                </a:lnTo>
                <a:cubicBezTo>
                  <a:pt x="2629" y="2591"/>
                  <a:pt x="2632" y="2678"/>
                  <a:pt x="2632" y="2765"/>
                </a:cubicBezTo>
                <a:cubicBezTo>
                  <a:pt x="2632" y="2892"/>
                  <a:pt x="2642" y="3019"/>
                  <a:pt x="2645" y="3146"/>
                </a:cubicBezTo>
                <a:cubicBezTo>
                  <a:pt x="2649" y="3280"/>
                  <a:pt x="2652" y="3417"/>
                  <a:pt x="2659" y="3551"/>
                </a:cubicBezTo>
                <a:cubicBezTo>
                  <a:pt x="2662" y="3631"/>
                  <a:pt x="2669" y="3711"/>
                  <a:pt x="2679" y="3788"/>
                </a:cubicBezTo>
                <a:cubicBezTo>
                  <a:pt x="2682" y="3821"/>
                  <a:pt x="2685" y="3861"/>
                  <a:pt x="2692" y="3895"/>
                </a:cubicBezTo>
                <a:lnTo>
                  <a:pt x="2679" y="3855"/>
                </a:lnTo>
                <a:cubicBezTo>
                  <a:pt x="2649" y="3768"/>
                  <a:pt x="2619" y="3681"/>
                  <a:pt x="2585" y="3594"/>
                </a:cubicBezTo>
                <a:cubicBezTo>
                  <a:pt x="2525" y="3427"/>
                  <a:pt x="2465" y="3260"/>
                  <a:pt x="2394" y="3093"/>
                </a:cubicBezTo>
                <a:lnTo>
                  <a:pt x="2394" y="3086"/>
                </a:lnTo>
                <a:cubicBezTo>
                  <a:pt x="2394" y="3082"/>
                  <a:pt x="2391" y="3079"/>
                  <a:pt x="2391" y="3076"/>
                </a:cubicBezTo>
                <a:cubicBezTo>
                  <a:pt x="2384" y="3066"/>
                  <a:pt x="2381" y="3059"/>
                  <a:pt x="2378" y="3046"/>
                </a:cubicBezTo>
                <a:cubicBezTo>
                  <a:pt x="2374" y="3042"/>
                  <a:pt x="2374" y="3036"/>
                  <a:pt x="2368" y="3032"/>
                </a:cubicBezTo>
                <a:lnTo>
                  <a:pt x="2368" y="3029"/>
                </a:lnTo>
                <a:cubicBezTo>
                  <a:pt x="2368" y="3029"/>
                  <a:pt x="2368" y="3026"/>
                  <a:pt x="2364" y="3026"/>
                </a:cubicBezTo>
                <a:cubicBezTo>
                  <a:pt x="2364" y="3026"/>
                  <a:pt x="2364" y="3019"/>
                  <a:pt x="2361" y="3019"/>
                </a:cubicBezTo>
                <a:cubicBezTo>
                  <a:pt x="2361" y="3016"/>
                  <a:pt x="2358" y="3012"/>
                  <a:pt x="2358" y="3009"/>
                </a:cubicBezTo>
                <a:lnTo>
                  <a:pt x="2267" y="2818"/>
                </a:lnTo>
                <a:cubicBezTo>
                  <a:pt x="2184" y="2651"/>
                  <a:pt x="2100" y="2491"/>
                  <a:pt x="2013" y="2327"/>
                </a:cubicBezTo>
                <a:cubicBezTo>
                  <a:pt x="1973" y="2250"/>
                  <a:pt x="1930" y="2176"/>
                  <a:pt x="1893" y="2100"/>
                </a:cubicBezTo>
                <a:lnTo>
                  <a:pt x="1766" y="1849"/>
                </a:lnTo>
                <a:cubicBezTo>
                  <a:pt x="1746" y="1809"/>
                  <a:pt x="1726" y="1772"/>
                  <a:pt x="1706" y="1728"/>
                </a:cubicBezTo>
                <a:cubicBezTo>
                  <a:pt x="1682" y="1688"/>
                  <a:pt x="1659" y="1645"/>
                  <a:pt x="1639" y="1605"/>
                </a:cubicBezTo>
                <a:cubicBezTo>
                  <a:pt x="1612" y="1561"/>
                  <a:pt x="1589" y="1514"/>
                  <a:pt x="1559" y="1474"/>
                </a:cubicBezTo>
                <a:cubicBezTo>
                  <a:pt x="1532" y="1427"/>
                  <a:pt x="1498" y="1387"/>
                  <a:pt x="1475" y="1344"/>
                </a:cubicBezTo>
                <a:cubicBezTo>
                  <a:pt x="1448" y="1307"/>
                  <a:pt x="1422" y="1270"/>
                  <a:pt x="1391" y="1230"/>
                </a:cubicBezTo>
                <a:cubicBezTo>
                  <a:pt x="1361" y="1193"/>
                  <a:pt x="1331" y="1160"/>
                  <a:pt x="1305" y="1127"/>
                </a:cubicBezTo>
                <a:cubicBezTo>
                  <a:pt x="1244" y="1060"/>
                  <a:pt x="1181" y="993"/>
                  <a:pt x="1114" y="929"/>
                </a:cubicBezTo>
                <a:cubicBezTo>
                  <a:pt x="980" y="802"/>
                  <a:pt x="840" y="675"/>
                  <a:pt x="696" y="555"/>
                </a:cubicBezTo>
                <a:cubicBezTo>
                  <a:pt x="622" y="488"/>
                  <a:pt x="546" y="424"/>
                  <a:pt x="472" y="361"/>
                </a:cubicBezTo>
                <a:cubicBezTo>
                  <a:pt x="435" y="334"/>
                  <a:pt x="402" y="304"/>
                  <a:pt x="362" y="271"/>
                </a:cubicBezTo>
                <a:cubicBezTo>
                  <a:pt x="328" y="244"/>
                  <a:pt x="302" y="217"/>
                  <a:pt x="268" y="187"/>
                </a:cubicBezTo>
                <a:lnTo>
                  <a:pt x="195" y="117"/>
                </a:lnTo>
                <a:cubicBezTo>
                  <a:pt x="178" y="100"/>
                  <a:pt x="161" y="77"/>
                  <a:pt x="144" y="57"/>
                </a:cubicBezTo>
                <a:cubicBezTo>
                  <a:pt x="128" y="33"/>
                  <a:pt x="111" y="10"/>
                  <a:pt x="84" y="3"/>
                </a:cubicBezTo>
                <a:cubicBezTo>
                  <a:pt x="77" y="1"/>
                  <a:pt x="70"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8"/>
          <p:cNvSpPr/>
          <p:nvPr/>
        </p:nvSpPr>
        <p:spPr>
          <a:xfrm rot="2464762">
            <a:off x="5966965" y="1934751"/>
            <a:ext cx="922761" cy="279284"/>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8"/>
          <p:cNvSpPr/>
          <p:nvPr/>
        </p:nvSpPr>
        <p:spPr>
          <a:xfrm rot="-6081462">
            <a:off x="2307339" y="3237227"/>
            <a:ext cx="806874" cy="705112"/>
          </a:xfrm>
          <a:custGeom>
            <a:avLst/>
            <a:gdLst/>
            <a:ahLst/>
            <a:cxnLst/>
            <a:rect l="l" t="t" r="r" b="b"/>
            <a:pathLst>
              <a:path w="37083" h="31795" extrusionOk="0">
                <a:moveTo>
                  <a:pt x="29636" y="1"/>
                </a:moveTo>
                <a:lnTo>
                  <a:pt x="0" y="22494"/>
                </a:lnTo>
                <a:cubicBezTo>
                  <a:pt x="61" y="22524"/>
                  <a:pt x="122" y="22554"/>
                  <a:pt x="182" y="22554"/>
                </a:cubicBezTo>
                <a:cubicBezTo>
                  <a:pt x="274" y="22585"/>
                  <a:pt x="334" y="22646"/>
                  <a:pt x="365" y="22706"/>
                </a:cubicBezTo>
                <a:lnTo>
                  <a:pt x="730" y="23162"/>
                </a:lnTo>
                <a:cubicBezTo>
                  <a:pt x="753" y="23198"/>
                  <a:pt x="758" y="23206"/>
                  <a:pt x="756" y="23206"/>
                </a:cubicBezTo>
                <a:cubicBezTo>
                  <a:pt x="754" y="23206"/>
                  <a:pt x="747" y="23200"/>
                  <a:pt x="741" y="23200"/>
                </a:cubicBezTo>
                <a:cubicBezTo>
                  <a:pt x="735" y="23200"/>
                  <a:pt x="730" y="23205"/>
                  <a:pt x="730" y="23223"/>
                </a:cubicBezTo>
                <a:cubicBezTo>
                  <a:pt x="730" y="23254"/>
                  <a:pt x="699" y="23254"/>
                  <a:pt x="669" y="23254"/>
                </a:cubicBezTo>
                <a:lnTo>
                  <a:pt x="638" y="23223"/>
                </a:lnTo>
                <a:lnTo>
                  <a:pt x="638" y="23223"/>
                </a:lnTo>
                <a:cubicBezTo>
                  <a:pt x="851" y="23497"/>
                  <a:pt x="1064" y="23801"/>
                  <a:pt x="1338" y="24135"/>
                </a:cubicBezTo>
                <a:lnTo>
                  <a:pt x="1611" y="24469"/>
                </a:lnTo>
                <a:lnTo>
                  <a:pt x="1763" y="24591"/>
                </a:lnTo>
                <a:cubicBezTo>
                  <a:pt x="1824" y="24621"/>
                  <a:pt x="1885" y="24682"/>
                  <a:pt x="1976" y="24743"/>
                </a:cubicBezTo>
                <a:cubicBezTo>
                  <a:pt x="2006" y="24773"/>
                  <a:pt x="2037" y="24804"/>
                  <a:pt x="2067" y="24865"/>
                </a:cubicBezTo>
                <a:lnTo>
                  <a:pt x="2067" y="24895"/>
                </a:lnTo>
                <a:cubicBezTo>
                  <a:pt x="2219" y="25077"/>
                  <a:pt x="2371" y="25229"/>
                  <a:pt x="2493" y="25412"/>
                </a:cubicBezTo>
                <a:cubicBezTo>
                  <a:pt x="2797" y="25746"/>
                  <a:pt x="3100" y="26050"/>
                  <a:pt x="3374" y="26354"/>
                </a:cubicBezTo>
                <a:cubicBezTo>
                  <a:pt x="3526" y="26475"/>
                  <a:pt x="3617" y="26658"/>
                  <a:pt x="3617" y="26871"/>
                </a:cubicBezTo>
                <a:cubicBezTo>
                  <a:pt x="3678" y="26931"/>
                  <a:pt x="3769" y="27023"/>
                  <a:pt x="3860" y="27083"/>
                </a:cubicBezTo>
                <a:cubicBezTo>
                  <a:pt x="3860" y="27083"/>
                  <a:pt x="3860" y="27070"/>
                  <a:pt x="3869" y="27070"/>
                </a:cubicBezTo>
                <a:cubicBezTo>
                  <a:pt x="3874" y="27070"/>
                  <a:pt x="3881" y="27073"/>
                  <a:pt x="3891" y="27083"/>
                </a:cubicBezTo>
                <a:cubicBezTo>
                  <a:pt x="3921" y="27114"/>
                  <a:pt x="3982" y="27144"/>
                  <a:pt x="4012" y="27175"/>
                </a:cubicBezTo>
                <a:cubicBezTo>
                  <a:pt x="4256" y="27448"/>
                  <a:pt x="4499" y="27631"/>
                  <a:pt x="4742" y="27904"/>
                </a:cubicBezTo>
                <a:cubicBezTo>
                  <a:pt x="4803" y="27965"/>
                  <a:pt x="4894" y="28147"/>
                  <a:pt x="4863" y="28178"/>
                </a:cubicBezTo>
                <a:cubicBezTo>
                  <a:pt x="4863" y="28208"/>
                  <a:pt x="4803" y="28269"/>
                  <a:pt x="4772" y="28330"/>
                </a:cubicBezTo>
                <a:lnTo>
                  <a:pt x="4803" y="28360"/>
                </a:lnTo>
                <a:cubicBezTo>
                  <a:pt x="4863" y="28512"/>
                  <a:pt x="4924" y="28664"/>
                  <a:pt x="4955" y="28816"/>
                </a:cubicBezTo>
                <a:lnTo>
                  <a:pt x="5076" y="28968"/>
                </a:lnTo>
                <a:cubicBezTo>
                  <a:pt x="5471" y="29181"/>
                  <a:pt x="5806" y="29545"/>
                  <a:pt x="5958" y="30001"/>
                </a:cubicBezTo>
                <a:cubicBezTo>
                  <a:pt x="6018" y="30093"/>
                  <a:pt x="6079" y="30214"/>
                  <a:pt x="6140" y="30305"/>
                </a:cubicBezTo>
                <a:cubicBezTo>
                  <a:pt x="6262" y="30397"/>
                  <a:pt x="6414" y="30518"/>
                  <a:pt x="6505" y="30670"/>
                </a:cubicBezTo>
                <a:cubicBezTo>
                  <a:pt x="6535" y="30700"/>
                  <a:pt x="6566" y="30761"/>
                  <a:pt x="6566" y="30792"/>
                </a:cubicBezTo>
                <a:lnTo>
                  <a:pt x="6566" y="30852"/>
                </a:lnTo>
                <a:lnTo>
                  <a:pt x="6474" y="30852"/>
                </a:lnTo>
                <a:cubicBezTo>
                  <a:pt x="6444" y="30852"/>
                  <a:pt x="6414" y="30852"/>
                  <a:pt x="6383" y="30883"/>
                </a:cubicBezTo>
                <a:cubicBezTo>
                  <a:pt x="6383" y="30883"/>
                  <a:pt x="6383" y="30913"/>
                  <a:pt x="6383" y="30944"/>
                </a:cubicBezTo>
                <a:cubicBezTo>
                  <a:pt x="6414" y="31004"/>
                  <a:pt x="6414" y="31035"/>
                  <a:pt x="6444" y="31065"/>
                </a:cubicBezTo>
                <a:cubicBezTo>
                  <a:pt x="6505" y="31126"/>
                  <a:pt x="6596" y="31156"/>
                  <a:pt x="6596" y="31308"/>
                </a:cubicBezTo>
                <a:cubicBezTo>
                  <a:pt x="6596" y="31369"/>
                  <a:pt x="6626" y="31430"/>
                  <a:pt x="6657" y="31521"/>
                </a:cubicBezTo>
                <a:cubicBezTo>
                  <a:pt x="6748" y="31582"/>
                  <a:pt x="6778" y="31673"/>
                  <a:pt x="6809" y="31795"/>
                </a:cubicBezTo>
                <a:lnTo>
                  <a:pt x="37083" y="8876"/>
                </a:lnTo>
                <a:cubicBezTo>
                  <a:pt x="36931" y="8603"/>
                  <a:pt x="36809" y="8360"/>
                  <a:pt x="36627" y="8025"/>
                </a:cubicBezTo>
                <a:cubicBezTo>
                  <a:pt x="36566" y="7904"/>
                  <a:pt x="36505" y="7752"/>
                  <a:pt x="36505" y="7600"/>
                </a:cubicBezTo>
                <a:cubicBezTo>
                  <a:pt x="36445" y="7509"/>
                  <a:pt x="36384" y="7448"/>
                  <a:pt x="36323" y="7357"/>
                </a:cubicBezTo>
                <a:lnTo>
                  <a:pt x="36262" y="7357"/>
                </a:lnTo>
                <a:cubicBezTo>
                  <a:pt x="36262" y="7326"/>
                  <a:pt x="36232" y="7265"/>
                  <a:pt x="36232" y="7235"/>
                </a:cubicBezTo>
                <a:cubicBezTo>
                  <a:pt x="36201" y="7144"/>
                  <a:pt x="36141" y="7083"/>
                  <a:pt x="36110" y="6992"/>
                </a:cubicBezTo>
                <a:lnTo>
                  <a:pt x="35958" y="6810"/>
                </a:lnTo>
                <a:cubicBezTo>
                  <a:pt x="35928" y="6718"/>
                  <a:pt x="35867" y="6627"/>
                  <a:pt x="35806" y="6597"/>
                </a:cubicBezTo>
                <a:cubicBezTo>
                  <a:pt x="35776" y="6566"/>
                  <a:pt x="35776" y="6536"/>
                  <a:pt x="35745" y="6536"/>
                </a:cubicBezTo>
                <a:cubicBezTo>
                  <a:pt x="35593" y="6384"/>
                  <a:pt x="35442" y="6232"/>
                  <a:pt x="35290" y="6110"/>
                </a:cubicBezTo>
                <a:cubicBezTo>
                  <a:pt x="35275" y="6130"/>
                  <a:pt x="35259" y="6139"/>
                  <a:pt x="35243" y="6139"/>
                </a:cubicBezTo>
                <a:cubicBezTo>
                  <a:pt x="35159" y="6139"/>
                  <a:pt x="35057" y="5913"/>
                  <a:pt x="34955" y="5837"/>
                </a:cubicBezTo>
                <a:cubicBezTo>
                  <a:pt x="34925" y="5715"/>
                  <a:pt x="34864" y="5624"/>
                  <a:pt x="34773" y="5563"/>
                </a:cubicBezTo>
                <a:cubicBezTo>
                  <a:pt x="34668" y="5484"/>
                  <a:pt x="34585" y="5405"/>
                  <a:pt x="34506" y="5405"/>
                </a:cubicBezTo>
                <a:cubicBezTo>
                  <a:pt x="34493" y="5405"/>
                  <a:pt x="34481" y="5407"/>
                  <a:pt x="34469" y="5411"/>
                </a:cubicBezTo>
                <a:cubicBezTo>
                  <a:pt x="34410" y="5417"/>
                  <a:pt x="34362" y="5422"/>
                  <a:pt x="34322" y="5422"/>
                </a:cubicBezTo>
                <a:cubicBezTo>
                  <a:pt x="34158" y="5422"/>
                  <a:pt x="34129" y="5341"/>
                  <a:pt x="33983" y="4925"/>
                </a:cubicBezTo>
                <a:cubicBezTo>
                  <a:pt x="33983" y="4895"/>
                  <a:pt x="33952" y="4895"/>
                  <a:pt x="33952" y="4864"/>
                </a:cubicBezTo>
                <a:cubicBezTo>
                  <a:pt x="33922" y="4803"/>
                  <a:pt x="33861" y="4743"/>
                  <a:pt x="33861" y="4743"/>
                </a:cubicBezTo>
                <a:cubicBezTo>
                  <a:pt x="33856" y="4748"/>
                  <a:pt x="33847" y="4751"/>
                  <a:pt x="33837" y="4751"/>
                </a:cubicBezTo>
                <a:cubicBezTo>
                  <a:pt x="33788" y="4751"/>
                  <a:pt x="33693" y="4696"/>
                  <a:pt x="33618" y="4621"/>
                </a:cubicBezTo>
                <a:lnTo>
                  <a:pt x="33679" y="4621"/>
                </a:lnTo>
                <a:cubicBezTo>
                  <a:pt x="33703" y="4621"/>
                  <a:pt x="33722" y="4626"/>
                  <a:pt x="33735" y="4626"/>
                </a:cubicBezTo>
                <a:cubicBezTo>
                  <a:pt x="33754" y="4626"/>
                  <a:pt x="33758" y="4615"/>
                  <a:pt x="33739" y="4560"/>
                </a:cubicBezTo>
                <a:cubicBezTo>
                  <a:pt x="33739" y="4469"/>
                  <a:pt x="33679" y="4408"/>
                  <a:pt x="33618" y="4347"/>
                </a:cubicBezTo>
                <a:cubicBezTo>
                  <a:pt x="33496" y="4256"/>
                  <a:pt x="33344" y="4135"/>
                  <a:pt x="33253" y="4013"/>
                </a:cubicBezTo>
                <a:cubicBezTo>
                  <a:pt x="33242" y="4015"/>
                  <a:pt x="33231" y="4016"/>
                  <a:pt x="33220" y="4016"/>
                </a:cubicBezTo>
                <a:cubicBezTo>
                  <a:pt x="33083" y="4016"/>
                  <a:pt x="32968" y="3848"/>
                  <a:pt x="32827" y="3679"/>
                </a:cubicBezTo>
                <a:cubicBezTo>
                  <a:pt x="32767" y="3588"/>
                  <a:pt x="32706" y="3527"/>
                  <a:pt x="32615" y="3496"/>
                </a:cubicBezTo>
                <a:cubicBezTo>
                  <a:pt x="32524" y="3466"/>
                  <a:pt x="32432" y="3405"/>
                  <a:pt x="32402" y="3344"/>
                </a:cubicBezTo>
                <a:cubicBezTo>
                  <a:pt x="32280" y="3192"/>
                  <a:pt x="32159" y="3010"/>
                  <a:pt x="32007" y="2858"/>
                </a:cubicBezTo>
                <a:cubicBezTo>
                  <a:pt x="31998" y="2845"/>
                  <a:pt x="31992" y="2836"/>
                  <a:pt x="31988" y="2831"/>
                </a:cubicBezTo>
                <a:lnTo>
                  <a:pt x="31988" y="2831"/>
                </a:lnTo>
                <a:cubicBezTo>
                  <a:pt x="31990" y="2832"/>
                  <a:pt x="31992" y="2833"/>
                  <a:pt x="31995" y="2833"/>
                </a:cubicBezTo>
                <a:cubicBezTo>
                  <a:pt x="32001" y="2833"/>
                  <a:pt x="32007" y="2826"/>
                  <a:pt x="32007" y="2797"/>
                </a:cubicBezTo>
                <a:cubicBezTo>
                  <a:pt x="32007" y="2776"/>
                  <a:pt x="32037" y="2754"/>
                  <a:pt x="32055" y="2754"/>
                </a:cubicBezTo>
                <a:cubicBezTo>
                  <a:pt x="32062" y="2754"/>
                  <a:pt x="32068" y="2758"/>
                  <a:pt x="32068" y="2767"/>
                </a:cubicBezTo>
                <a:lnTo>
                  <a:pt x="32098" y="2797"/>
                </a:lnTo>
                <a:cubicBezTo>
                  <a:pt x="31885" y="2493"/>
                  <a:pt x="31672" y="2189"/>
                  <a:pt x="31338" y="1825"/>
                </a:cubicBezTo>
                <a:lnTo>
                  <a:pt x="31065" y="1490"/>
                </a:lnTo>
                <a:lnTo>
                  <a:pt x="30913" y="1338"/>
                </a:lnTo>
                <a:cubicBezTo>
                  <a:pt x="30852" y="1308"/>
                  <a:pt x="30761" y="1247"/>
                  <a:pt x="30669" y="1186"/>
                </a:cubicBezTo>
                <a:cubicBezTo>
                  <a:pt x="30639" y="1156"/>
                  <a:pt x="30609" y="1095"/>
                  <a:pt x="30578" y="1065"/>
                </a:cubicBezTo>
                <a:lnTo>
                  <a:pt x="30578" y="1004"/>
                </a:lnTo>
                <a:cubicBezTo>
                  <a:pt x="30396" y="822"/>
                  <a:pt x="30244" y="639"/>
                  <a:pt x="30092" y="457"/>
                </a:cubicBezTo>
                <a:lnTo>
                  <a:pt x="29636"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2776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9"/>
        <p:cNvGrpSpPr/>
        <p:nvPr/>
      </p:nvGrpSpPr>
      <p:grpSpPr>
        <a:xfrm>
          <a:off x="0" y="0"/>
          <a:ext cx="0" cy="0"/>
          <a:chOff x="0" y="0"/>
          <a:chExt cx="0" cy="0"/>
        </a:xfrm>
      </p:grpSpPr>
      <p:sp>
        <p:nvSpPr>
          <p:cNvPr id="1600" name="Google Shape;1600;p44"/>
          <p:cNvSpPr/>
          <p:nvPr/>
        </p:nvSpPr>
        <p:spPr>
          <a:xfrm>
            <a:off x="1068430" y="1226162"/>
            <a:ext cx="3234212" cy="3274828"/>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p>
        </p:txBody>
      </p:sp>
      <p:sp>
        <p:nvSpPr>
          <p:cNvPr id="1602" name="Google Shape;1602;p44"/>
          <p:cNvSpPr/>
          <p:nvPr/>
        </p:nvSpPr>
        <p:spPr>
          <a:xfrm>
            <a:off x="4936154" y="1233377"/>
            <a:ext cx="3234212" cy="3274827"/>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zh-TW" altLang="en-US" dirty="0"/>
          </a:p>
        </p:txBody>
      </p:sp>
      <p:sp>
        <p:nvSpPr>
          <p:cNvPr id="1623" name="Google Shape;1623;p44"/>
          <p:cNvSpPr/>
          <p:nvPr/>
        </p:nvSpPr>
        <p:spPr>
          <a:xfrm rot="5543828">
            <a:off x="782342" y="3143770"/>
            <a:ext cx="572176" cy="258646"/>
          </a:xfrm>
          <a:custGeom>
            <a:avLst/>
            <a:gdLst/>
            <a:ahLst/>
            <a:cxnLst/>
            <a:rect l="l" t="t" r="r" b="b"/>
            <a:pathLst>
              <a:path w="46696" h="12569" extrusionOk="0">
                <a:moveTo>
                  <a:pt x="2118" y="0"/>
                </a:moveTo>
                <a:cubicBezTo>
                  <a:pt x="2377" y="306"/>
                  <a:pt x="2566" y="683"/>
                  <a:pt x="2660" y="1059"/>
                </a:cubicBezTo>
                <a:cubicBezTo>
                  <a:pt x="2730" y="1766"/>
                  <a:pt x="2071" y="1813"/>
                  <a:pt x="1671" y="2213"/>
                </a:cubicBezTo>
                <a:cubicBezTo>
                  <a:pt x="1389" y="2495"/>
                  <a:pt x="1248" y="2848"/>
                  <a:pt x="1248" y="3225"/>
                </a:cubicBezTo>
                <a:cubicBezTo>
                  <a:pt x="1201" y="3554"/>
                  <a:pt x="1295" y="3884"/>
                  <a:pt x="1248" y="4213"/>
                </a:cubicBezTo>
                <a:cubicBezTo>
                  <a:pt x="1248" y="4660"/>
                  <a:pt x="1083" y="5084"/>
                  <a:pt x="1036" y="5531"/>
                </a:cubicBezTo>
                <a:cubicBezTo>
                  <a:pt x="1036" y="5955"/>
                  <a:pt x="1083" y="6402"/>
                  <a:pt x="1201" y="6802"/>
                </a:cubicBezTo>
                <a:cubicBezTo>
                  <a:pt x="1318" y="7438"/>
                  <a:pt x="989" y="7673"/>
                  <a:pt x="542" y="8050"/>
                </a:cubicBezTo>
                <a:cubicBezTo>
                  <a:pt x="0" y="8473"/>
                  <a:pt x="236" y="9015"/>
                  <a:pt x="447" y="9556"/>
                </a:cubicBezTo>
                <a:lnTo>
                  <a:pt x="1201" y="11533"/>
                </a:lnTo>
                <a:cubicBezTo>
                  <a:pt x="1318" y="11862"/>
                  <a:pt x="1483" y="12192"/>
                  <a:pt x="1648" y="12568"/>
                </a:cubicBezTo>
                <a:lnTo>
                  <a:pt x="46672" y="12568"/>
                </a:lnTo>
                <a:cubicBezTo>
                  <a:pt x="46696" y="12333"/>
                  <a:pt x="46649" y="12098"/>
                  <a:pt x="46554" y="11909"/>
                </a:cubicBezTo>
                <a:cubicBezTo>
                  <a:pt x="46460" y="11862"/>
                  <a:pt x="46390" y="11768"/>
                  <a:pt x="46295" y="11745"/>
                </a:cubicBezTo>
                <a:cubicBezTo>
                  <a:pt x="46201" y="11603"/>
                  <a:pt x="46154" y="11462"/>
                  <a:pt x="46131" y="11321"/>
                </a:cubicBezTo>
                <a:cubicBezTo>
                  <a:pt x="46084" y="11203"/>
                  <a:pt x="46013" y="10992"/>
                  <a:pt x="45966" y="10874"/>
                </a:cubicBezTo>
                <a:cubicBezTo>
                  <a:pt x="45919" y="10544"/>
                  <a:pt x="46084" y="10168"/>
                  <a:pt x="46131" y="9838"/>
                </a:cubicBezTo>
                <a:cubicBezTo>
                  <a:pt x="46178" y="9368"/>
                  <a:pt x="46060" y="8897"/>
                  <a:pt x="45801" y="8520"/>
                </a:cubicBezTo>
                <a:cubicBezTo>
                  <a:pt x="45495" y="8003"/>
                  <a:pt x="45966" y="7838"/>
                  <a:pt x="45919" y="7391"/>
                </a:cubicBezTo>
                <a:cubicBezTo>
                  <a:pt x="45872" y="7108"/>
                  <a:pt x="45330" y="6684"/>
                  <a:pt x="45095" y="6567"/>
                </a:cubicBezTo>
                <a:cubicBezTo>
                  <a:pt x="45472" y="5978"/>
                  <a:pt x="46554" y="6025"/>
                  <a:pt x="46672" y="5108"/>
                </a:cubicBezTo>
                <a:cubicBezTo>
                  <a:pt x="46672" y="4825"/>
                  <a:pt x="46625" y="4543"/>
                  <a:pt x="46507" y="4284"/>
                </a:cubicBezTo>
                <a:cubicBezTo>
                  <a:pt x="46554" y="4119"/>
                  <a:pt x="46507" y="3954"/>
                  <a:pt x="46390" y="3837"/>
                </a:cubicBezTo>
                <a:cubicBezTo>
                  <a:pt x="46319" y="3695"/>
                  <a:pt x="46225" y="3578"/>
                  <a:pt x="46084" y="3507"/>
                </a:cubicBezTo>
                <a:cubicBezTo>
                  <a:pt x="45919" y="2966"/>
                  <a:pt x="46507" y="2566"/>
                  <a:pt x="46507" y="2024"/>
                </a:cubicBezTo>
                <a:cubicBezTo>
                  <a:pt x="46507" y="1813"/>
                  <a:pt x="46295" y="1530"/>
                  <a:pt x="46295" y="1318"/>
                </a:cubicBezTo>
                <a:cubicBezTo>
                  <a:pt x="46248" y="871"/>
                  <a:pt x="46248" y="448"/>
                  <a:pt x="46248" y="0"/>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4"/>
          <p:cNvSpPr/>
          <p:nvPr/>
        </p:nvSpPr>
        <p:spPr>
          <a:xfrm rot="-2700000">
            <a:off x="4776203" y="1275611"/>
            <a:ext cx="572225" cy="258630"/>
          </a:xfrm>
          <a:custGeom>
            <a:avLst/>
            <a:gdLst/>
            <a:ahLst/>
            <a:cxnLst/>
            <a:rect l="l" t="t" r="r" b="b"/>
            <a:pathLst>
              <a:path w="45967" h="12569" extrusionOk="0">
                <a:moveTo>
                  <a:pt x="518" y="1"/>
                </a:moveTo>
                <a:lnTo>
                  <a:pt x="518" y="1248"/>
                </a:lnTo>
                <a:cubicBezTo>
                  <a:pt x="518" y="1884"/>
                  <a:pt x="824" y="2331"/>
                  <a:pt x="895" y="2896"/>
                </a:cubicBezTo>
                <a:cubicBezTo>
                  <a:pt x="1012" y="3649"/>
                  <a:pt x="1107" y="4355"/>
                  <a:pt x="824" y="5084"/>
                </a:cubicBezTo>
                <a:cubicBezTo>
                  <a:pt x="659" y="5602"/>
                  <a:pt x="824" y="5626"/>
                  <a:pt x="942" y="6120"/>
                </a:cubicBezTo>
                <a:cubicBezTo>
                  <a:pt x="1107" y="6708"/>
                  <a:pt x="895" y="7250"/>
                  <a:pt x="848" y="7862"/>
                </a:cubicBezTo>
                <a:cubicBezTo>
                  <a:pt x="824" y="8709"/>
                  <a:pt x="0" y="9203"/>
                  <a:pt x="1036" y="9839"/>
                </a:cubicBezTo>
                <a:cubicBezTo>
                  <a:pt x="1365" y="10051"/>
                  <a:pt x="2213" y="10074"/>
                  <a:pt x="2024" y="10615"/>
                </a:cubicBezTo>
                <a:cubicBezTo>
                  <a:pt x="1883" y="11039"/>
                  <a:pt x="1201" y="11157"/>
                  <a:pt x="1060" y="11604"/>
                </a:cubicBezTo>
                <a:cubicBezTo>
                  <a:pt x="1036" y="11933"/>
                  <a:pt x="1012" y="12239"/>
                  <a:pt x="1036" y="12569"/>
                </a:cubicBezTo>
                <a:lnTo>
                  <a:pt x="44036" y="12569"/>
                </a:lnTo>
                <a:lnTo>
                  <a:pt x="43283" y="12428"/>
                </a:lnTo>
                <a:cubicBezTo>
                  <a:pt x="42906" y="12404"/>
                  <a:pt x="42247" y="12428"/>
                  <a:pt x="42036" y="12028"/>
                </a:cubicBezTo>
                <a:cubicBezTo>
                  <a:pt x="42412" y="11698"/>
                  <a:pt x="43071" y="11604"/>
                  <a:pt x="43565" y="11439"/>
                </a:cubicBezTo>
                <a:cubicBezTo>
                  <a:pt x="44107" y="11298"/>
                  <a:pt x="44648" y="11110"/>
                  <a:pt x="45142" y="10851"/>
                </a:cubicBezTo>
                <a:cubicBezTo>
                  <a:pt x="45754" y="10474"/>
                  <a:pt x="45896" y="9886"/>
                  <a:pt x="45919" y="9203"/>
                </a:cubicBezTo>
                <a:cubicBezTo>
                  <a:pt x="45966" y="8497"/>
                  <a:pt x="45754" y="8121"/>
                  <a:pt x="45590" y="7532"/>
                </a:cubicBezTo>
                <a:cubicBezTo>
                  <a:pt x="45542" y="7226"/>
                  <a:pt x="45519" y="6897"/>
                  <a:pt x="45566" y="6591"/>
                </a:cubicBezTo>
                <a:cubicBezTo>
                  <a:pt x="45542" y="6214"/>
                  <a:pt x="45495" y="5838"/>
                  <a:pt x="45425" y="5485"/>
                </a:cubicBezTo>
                <a:cubicBezTo>
                  <a:pt x="45425" y="5202"/>
                  <a:pt x="45401" y="4920"/>
                  <a:pt x="45354" y="4637"/>
                </a:cubicBezTo>
                <a:cubicBezTo>
                  <a:pt x="45307" y="4449"/>
                  <a:pt x="45189" y="4355"/>
                  <a:pt x="45189" y="4120"/>
                </a:cubicBezTo>
                <a:cubicBezTo>
                  <a:pt x="45260" y="3719"/>
                  <a:pt x="45331" y="3319"/>
                  <a:pt x="45401" y="2896"/>
                </a:cubicBezTo>
                <a:cubicBezTo>
                  <a:pt x="45401" y="2566"/>
                  <a:pt x="45401" y="2237"/>
                  <a:pt x="45401" y="1907"/>
                </a:cubicBezTo>
                <a:cubicBezTo>
                  <a:pt x="45354" y="1672"/>
                  <a:pt x="45048" y="1366"/>
                  <a:pt x="45025" y="1178"/>
                </a:cubicBezTo>
                <a:cubicBezTo>
                  <a:pt x="44978" y="683"/>
                  <a:pt x="45731" y="683"/>
                  <a:pt x="45848" y="307"/>
                </a:cubicBezTo>
                <a:cubicBezTo>
                  <a:pt x="45896" y="213"/>
                  <a:pt x="45848" y="142"/>
                  <a:pt x="45801" y="1"/>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72;p42">
            <a:extLst>
              <a:ext uri="{FF2B5EF4-FFF2-40B4-BE49-F238E27FC236}">
                <a16:creationId xmlns:a16="http://schemas.microsoft.com/office/drawing/2014/main" id="{186AE755-D509-7065-6DD0-6F897A591242}"/>
              </a:ext>
            </a:extLst>
          </p:cNvPr>
          <p:cNvSpPr/>
          <p:nvPr/>
        </p:nvSpPr>
        <p:spPr>
          <a:xfrm rot="10670359">
            <a:off x="7677653" y="4381438"/>
            <a:ext cx="322580" cy="239103"/>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15;p48">
            <a:extLst>
              <a:ext uri="{FF2B5EF4-FFF2-40B4-BE49-F238E27FC236}">
                <a16:creationId xmlns:a16="http://schemas.microsoft.com/office/drawing/2014/main" id="{9EBE549D-1079-AE2C-FD90-58233568EA4A}"/>
              </a:ext>
            </a:extLst>
          </p:cNvPr>
          <p:cNvSpPr/>
          <p:nvPr/>
        </p:nvSpPr>
        <p:spPr>
          <a:xfrm rot="-790552">
            <a:off x="3288499" y="4371675"/>
            <a:ext cx="863113" cy="258628"/>
          </a:xfrm>
          <a:custGeom>
            <a:avLst/>
            <a:gdLst/>
            <a:ahLst/>
            <a:cxnLst/>
            <a:rect l="l" t="t" r="r" b="b"/>
            <a:pathLst>
              <a:path w="45967" h="12569" extrusionOk="0">
                <a:moveTo>
                  <a:pt x="518" y="1"/>
                </a:moveTo>
                <a:lnTo>
                  <a:pt x="518" y="1248"/>
                </a:lnTo>
                <a:cubicBezTo>
                  <a:pt x="518" y="1884"/>
                  <a:pt x="824" y="2331"/>
                  <a:pt x="895" y="2896"/>
                </a:cubicBezTo>
                <a:cubicBezTo>
                  <a:pt x="1012" y="3649"/>
                  <a:pt x="1107" y="4355"/>
                  <a:pt x="824" y="5084"/>
                </a:cubicBezTo>
                <a:cubicBezTo>
                  <a:pt x="659" y="5602"/>
                  <a:pt x="824" y="5626"/>
                  <a:pt x="942" y="6120"/>
                </a:cubicBezTo>
                <a:cubicBezTo>
                  <a:pt x="1107" y="6708"/>
                  <a:pt x="895" y="7250"/>
                  <a:pt x="848" y="7862"/>
                </a:cubicBezTo>
                <a:cubicBezTo>
                  <a:pt x="824" y="8709"/>
                  <a:pt x="0" y="9203"/>
                  <a:pt x="1036" y="9839"/>
                </a:cubicBezTo>
                <a:cubicBezTo>
                  <a:pt x="1365" y="10051"/>
                  <a:pt x="2213" y="10074"/>
                  <a:pt x="2024" y="10615"/>
                </a:cubicBezTo>
                <a:cubicBezTo>
                  <a:pt x="1883" y="11039"/>
                  <a:pt x="1201" y="11157"/>
                  <a:pt x="1060" y="11604"/>
                </a:cubicBezTo>
                <a:cubicBezTo>
                  <a:pt x="1036" y="11933"/>
                  <a:pt x="1012" y="12239"/>
                  <a:pt x="1036" y="12569"/>
                </a:cubicBezTo>
                <a:lnTo>
                  <a:pt x="44036" y="12569"/>
                </a:lnTo>
                <a:lnTo>
                  <a:pt x="43283" y="12428"/>
                </a:lnTo>
                <a:cubicBezTo>
                  <a:pt x="42906" y="12404"/>
                  <a:pt x="42247" y="12428"/>
                  <a:pt x="42036" y="12028"/>
                </a:cubicBezTo>
                <a:cubicBezTo>
                  <a:pt x="42412" y="11698"/>
                  <a:pt x="43071" y="11604"/>
                  <a:pt x="43565" y="11439"/>
                </a:cubicBezTo>
                <a:cubicBezTo>
                  <a:pt x="44107" y="11298"/>
                  <a:pt x="44648" y="11110"/>
                  <a:pt x="45142" y="10851"/>
                </a:cubicBezTo>
                <a:cubicBezTo>
                  <a:pt x="45754" y="10474"/>
                  <a:pt x="45896" y="9886"/>
                  <a:pt x="45919" y="9203"/>
                </a:cubicBezTo>
                <a:cubicBezTo>
                  <a:pt x="45966" y="8497"/>
                  <a:pt x="45754" y="8121"/>
                  <a:pt x="45590" y="7532"/>
                </a:cubicBezTo>
                <a:cubicBezTo>
                  <a:pt x="45542" y="7226"/>
                  <a:pt x="45519" y="6897"/>
                  <a:pt x="45566" y="6591"/>
                </a:cubicBezTo>
                <a:cubicBezTo>
                  <a:pt x="45542" y="6214"/>
                  <a:pt x="45495" y="5838"/>
                  <a:pt x="45425" y="5485"/>
                </a:cubicBezTo>
                <a:cubicBezTo>
                  <a:pt x="45425" y="5202"/>
                  <a:pt x="45401" y="4920"/>
                  <a:pt x="45354" y="4637"/>
                </a:cubicBezTo>
                <a:cubicBezTo>
                  <a:pt x="45307" y="4449"/>
                  <a:pt x="45189" y="4355"/>
                  <a:pt x="45189" y="4120"/>
                </a:cubicBezTo>
                <a:cubicBezTo>
                  <a:pt x="45260" y="3719"/>
                  <a:pt x="45331" y="3319"/>
                  <a:pt x="45401" y="2896"/>
                </a:cubicBezTo>
                <a:cubicBezTo>
                  <a:pt x="45401" y="2566"/>
                  <a:pt x="45401" y="2237"/>
                  <a:pt x="45401" y="1907"/>
                </a:cubicBezTo>
                <a:cubicBezTo>
                  <a:pt x="45354" y="1672"/>
                  <a:pt x="45048" y="1366"/>
                  <a:pt x="45025" y="1178"/>
                </a:cubicBezTo>
                <a:cubicBezTo>
                  <a:pt x="44978" y="683"/>
                  <a:pt x="45731" y="683"/>
                  <a:pt x="45848" y="307"/>
                </a:cubicBezTo>
                <a:cubicBezTo>
                  <a:pt x="45896" y="213"/>
                  <a:pt x="45848" y="142"/>
                  <a:pt x="45801" y="1"/>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98;p56">
            <a:extLst>
              <a:ext uri="{FF2B5EF4-FFF2-40B4-BE49-F238E27FC236}">
                <a16:creationId xmlns:a16="http://schemas.microsoft.com/office/drawing/2014/main" id="{204AB16D-E656-4B4A-5F1F-3E5FC6974E51}"/>
              </a:ext>
            </a:extLst>
          </p:cNvPr>
          <p:cNvSpPr/>
          <p:nvPr/>
        </p:nvSpPr>
        <p:spPr>
          <a:xfrm rot="-5238143">
            <a:off x="4059585" y="1480693"/>
            <a:ext cx="486112" cy="239086"/>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文字方塊 20">
            <a:extLst>
              <a:ext uri="{FF2B5EF4-FFF2-40B4-BE49-F238E27FC236}">
                <a16:creationId xmlns:a16="http://schemas.microsoft.com/office/drawing/2014/main" id="{C818FC83-B014-D63D-B83F-8857B39B9C6B}"/>
              </a:ext>
            </a:extLst>
          </p:cNvPr>
          <p:cNvSpPr txBox="1"/>
          <p:nvPr/>
        </p:nvSpPr>
        <p:spPr>
          <a:xfrm>
            <a:off x="1115340" y="1698678"/>
            <a:ext cx="3109329" cy="2154436"/>
          </a:xfrm>
          <a:prstGeom prst="rect">
            <a:avLst/>
          </a:prstGeom>
          <a:noFill/>
        </p:spPr>
        <p:txBody>
          <a:bodyPr wrap="square" rtlCol="0">
            <a:spAutoFit/>
          </a:bodyPr>
          <a:lstStyle/>
          <a:p>
            <a:pPr marL="304800"/>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校外：</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342900" lvl="0" indent="-342900">
              <a:buFont typeface="+mj-lt"/>
              <a:buAutoNum type="arabicPeriod"/>
            </a:pPr>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有拖堂的情形。</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342900" lvl="0" indent="-342900">
              <a:buFont typeface="+mj-lt"/>
              <a:buAutoNum type="arabicPeriod"/>
            </a:pPr>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學生參與度落差較大。</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342900" lvl="0" indent="-342900">
              <a:buFont typeface="+mj-lt"/>
              <a:buAutoNum type="arabicPeriod"/>
            </a:pPr>
            <a:r>
              <a:rPr lang="zh-TW" altLang="en-US" sz="2000" kern="100" dirty="0">
                <a:latin typeface="Calibri" panose="020F0502020204030204" pitchFamily="34" charset="0"/>
                <a:ea typeface="標楷體" panose="03000509000000000000" pitchFamily="65" charset="-120"/>
                <a:cs typeface="Times New Roman" panose="02020603050405020304" pitchFamily="18" charset="0"/>
              </a:rPr>
              <a:t>需</a:t>
            </a:r>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更加貼近主題</a:t>
            </a:r>
            <a:r>
              <a:rPr lang="zh-TW" altLang="en-US" sz="2000" kern="100" dirty="0">
                <a:effectLst/>
                <a:latin typeface="Calibri" panose="020F0502020204030204" pitchFamily="34" charset="0"/>
                <a:ea typeface="標楷體" panose="03000509000000000000" pitchFamily="65" charset="-120"/>
                <a:cs typeface="Times New Roman" panose="02020603050405020304" pitchFamily="18" charset="0"/>
              </a:rPr>
              <a:t>，避免離題</a:t>
            </a:r>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342900" lvl="0" indent="-342900">
              <a:buFont typeface="+mj-lt"/>
              <a:buAutoNum type="arabicPeriod"/>
            </a:pPr>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設備不熟悉。</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TW" altLang="en-US" dirty="0"/>
          </a:p>
        </p:txBody>
      </p:sp>
      <p:sp>
        <p:nvSpPr>
          <p:cNvPr id="22" name="文字方塊 21">
            <a:extLst>
              <a:ext uri="{FF2B5EF4-FFF2-40B4-BE49-F238E27FC236}">
                <a16:creationId xmlns:a16="http://schemas.microsoft.com/office/drawing/2014/main" id="{5B61A133-5754-575D-48BB-6957BBD7EADB}"/>
              </a:ext>
            </a:extLst>
          </p:cNvPr>
          <p:cNvSpPr txBox="1"/>
          <p:nvPr/>
        </p:nvSpPr>
        <p:spPr>
          <a:xfrm>
            <a:off x="4991095" y="1698678"/>
            <a:ext cx="3084475" cy="1938992"/>
          </a:xfrm>
          <a:prstGeom prst="rect">
            <a:avLst/>
          </a:prstGeom>
          <a:noFill/>
        </p:spPr>
        <p:txBody>
          <a:bodyPr wrap="square" rtlCol="0">
            <a:spAutoFit/>
          </a:bodyPr>
          <a:lstStyle/>
          <a:p>
            <a:pPr marL="304800"/>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校內：</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342900" lvl="0" indent="-342900">
              <a:buFont typeface="+mj-lt"/>
              <a:buAutoNum type="arabicPeriod"/>
            </a:pPr>
            <a:r>
              <a:rPr lang="zh-TW" altLang="en-US" sz="2000" kern="100" dirty="0">
                <a:effectLst/>
                <a:latin typeface="Calibri" panose="020F0502020204030204" pitchFamily="34" charset="0"/>
                <a:ea typeface="標楷體" panose="03000509000000000000" pitchFamily="65" charset="-120"/>
                <a:cs typeface="Times New Roman" panose="02020603050405020304" pitchFamily="18" charset="0"/>
              </a:rPr>
              <a:t>授課時間較短</a:t>
            </a:r>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342900" lvl="0" indent="-342900">
              <a:buFont typeface="+mj-lt"/>
              <a:buAutoNum type="arabicPeriod"/>
            </a:pPr>
            <a:r>
              <a:rPr lang="zh-TW" altLang="en-US" sz="2000" kern="100" dirty="0">
                <a:effectLst/>
                <a:latin typeface="Calibri" panose="020F0502020204030204" pitchFamily="34" charset="0"/>
                <a:ea typeface="標楷體" panose="03000509000000000000" pitchFamily="65" charset="-120"/>
                <a:cs typeface="Times New Roman" panose="02020603050405020304" pitchFamily="18" charset="0"/>
              </a:rPr>
              <a:t>講師</a:t>
            </a:r>
            <a:r>
              <a:rPr lang="zh-TW" altLang="en-US" sz="2000" kern="100" dirty="0">
                <a:latin typeface="Calibri" panose="020F0502020204030204" pitchFamily="34" charset="0"/>
                <a:ea typeface="標楷體" panose="03000509000000000000" pitchFamily="65" charset="-120"/>
                <a:cs typeface="Times New Roman" panose="02020603050405020304" pitchFamily="18" charset="0"/>
              </a:rPr>
              <a:t>話語較不流暢</a:t>
            </a:r>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342900" lvl="0" indent="-342900">
              <a:buFont typeface="+mj-lt"/>
              <a:buAutoNum type="arabicPeriod"/>
            </a:pPr>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教學內容過於簡略。</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342900" lvl="0" indent="-342900">
              <a:buFont typeface="+mj-lt"/>
              <a:buAutoNum type="arabicPeriod"/>
            </a:pPr>
            <a:r>
              <a:rPr lang="zh-TW" altLang="en-US" sz="2000" kern="100" dirty="0">
                <a:latin typeface="Calibri" panose="020F0502020204030204" pitchFamily="34" charset="0"/>
                <a:ea typeface="標楷體" panose="03000509000000000000" pitchFamily="65" charset="-120"/>
                <a:cs typeface="Times New Roman" panose="02020603050405020304" pitchFamily="18" charset="0"/>
              </a:rPr>
              <a:t>無破冰活動，師生</a:t>
            </a:r>
            <a:r>
              <a:rPr lang="zh-TW" altLang="zh-TW" sz="2000" kern="100" dirty="0">
                <a:latin typeface="Calibri" panose="020F0502020204030204" pitchFamily="34" charset="0"/>
                <a:ea typeface="標楷體" panose="03000509000000000000" pitchFamily="65" charset="-120"/>
                <a:cs typeface="Times New Roman" panose="02020603050405020304" pitchFamily="18" charset="0"/>
              </a:rPr>
              <a:t>互動</a:t>
            </a:r>
            <a:r>
              <a:rPr lang="zh-TW" altLang="en-US" sz="2000" kern="100" dirty="0">
                <a:latin typeface="Calibri" panose="020F0502020204030204" pitchFamily="34" charset="0"/>
                <a:ea typeface="標楷體" panose="03000509000000000000" pitchFamily="65" charset="-120"/>
                <a:cs typeface="Times New Roman" panose="02020603050405020304" pitchFamily="18" charset="0"/>
              </a:rPr>
              <a:t>較尷尬</a:t>
            </a:r>
            <a:r>
              <a:rPr lang="zh-TW" altLang="zh-TW" sz="2000" kern="100" dirty="0">
                <a:effectLst/>
                <a:latin typeface="Calibri" panose="020F0502020204030204" pitchFamily="34" charset="0"/>
                <a:ea typeface="標楷體" panose="03000509000000000000" pitchFamily="65" charset="-120"/>
                <a:cs typeface="Times New Roman" panose="02020603050405020304" pitchFamily="18" charset="0"/>
              </a:rPr>
              <a:t>。</a:t>
            </a:r>
            <a:endParaRPr lang="zh-TW" altLang="zh-TW" sz="2000" kern="100" dirty="0">
              <a:effectLst/>
              <a:latin typeface="Calibri" panose="020F0502020204030204" pitchFamily="34" charset="0"/>
              <a:ea typeface="新細明體" panose="02020500000000000000" pitchFamily="18" charset="-120"/>
              <a:cs typeface="Times New Roman" panose="02020603050405020304" pitchFamily="18" charset="0"/>
            </a:endParaRPr>
          </a:p>
        </p:txBody>
      </p:sp>
      <p:grpSp>
        <p:nvGrpSpPr>
          <p:cNvPr id="23" name="Google Shape;2177;p62">
            <a:extLst>
              <a:ext uri="{FF2B5EF4-FFF2-40B4-BE49-F238E27FC236}">
                <a16:creationId xmlns:a16="http://schemas.microsoft.com/office/drawing/2014/main" id="{7E45B47B-95AD-7ED2-8050-EA64A60434B6}"/>
              </a:ext>
            </a:extLst>
          </p:cNvPr>
          <p:cNvGrpSpPr/>
          <p:nvPr/>
        </p:nvGrpSpPr>
        <p:grpSpPr>
          <a:xfrm>
            <a:off x="4302641" y="3444823"/>
            <a:ext cx="627887" cy="1228346"/>
            <a:chOff x="3887485" y="3172071"/>
            <a:chExt cx="574830" cy="1124550"/>
          </a:xfrm>
        </p:grpSpPr>
        <p:sp>
          <p:nvSpPr>
            <p:cNvPr id="24" name="Google Shape;2178;p62">
              <a:extLst>
                <a:ext uri="{FF2B5EF4-FFF2-40B4-BE49-F238E27FC236}">
                  <a16:creationId xmlns:a16="http://schemas.microsoft.com/office/drawing/2014/main" id="{68AAF300-7B12-C8B2-2021-F5863E5CB5FA}"/>
                </a:ext>
              </a:extLst>
            </p:cNvPr>
            <p:cNvSpPr/>
            <p:nvPr/>
          </p:nvSpPr>
          <p:spPr>
            <a:xfrm>
              <a:off x="4189151" y="3623392"/>
              <a:ext cx="47" cy="656"/>
            </a:xfrm>
            <a:custGeom>
              <a:avLst/>
              <a:gdLst/>
              <a:ahLst/>
              <a:cxnLst/>
              <a:rect l="l" t="t" r="r" b="b"/>
              <a:pathLst>
                <a:path w="1" h="14" extrusionOk="0">
                  <a:moveTo>
                    <a:pt x="1" y="14"/>
                  </a:moveTo>
                  <a:lnTo>
                    <a:pt x="1" y="1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79;p62">
              <a:extLst>
                <a:ext uri="{FF2B5EF4-FFF2-40B4-BE49-F238E27FC236}">
                  <a16:creationId xmlns:a16="http://schemas.microsoft.com/office/drawing/2014/main" id="{2CC9CF6A-1DFB-C781-9AB0-45E9ED929BCA}"/>
                </a:ext>
              </a:extLst>
            </p:cNvPr>
            <p:cNvSpPr/>
            <p:nvPr/>
          </p:nvSpPr>
          <p:spPr>
            <a:xfrm>
              <a:off x="4462268" y="3575895"/>
              <a:ext cx="47" cy="516"/>
            </a:xfrm>
            <a:custGeom>
              <a:avLst/>
              <a:gdLst/>
              <a:ahLst/>
              <a:cxnLst/>
              <a:rect l="l" t="t" r="r" b="b"/>
              <a:pathLst>
                <a:path w="1" h="11" extrusionOk="0">
                  <a:moveTo>
                    <a:pt x="0" y="1"/>
                  </a:moveTo>
                  <a:lnTo>
                    <a:pt x="0" y="7"/>
                  </a:lnTo>
                  <a:lnTo>
                    <a:pt x="0" y="1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80;p62">
              <a:extLst>
                <a:ext uri="{FF2B5EF4-FFF2-40B4-BE49-F238E27FC236}">
                  <a16:creationId xmlns:a16="http://schemas.microsoft.com/office/drawing/2014/main" id="{CBA61FE0-5C02-7D30-2795-9F61939966FC}"/>
                </a:ext>
              </a:extLst>
            </p:cNvPr>
            <p:cNvSpPr/>
            <p:nvPr/>
          </p:nvSpPr>
          <p:spPr>
            <a:xfrm>
              <a:off x="4387015" y="3378688"/>
              <a:ext cx="47" cy="375"/>
            </a:xfrm>
            <a:custGeom>
              <a:avLst/>
              <a:gdLst/>
              <a:ahLst/>
              <a:cxnLst/>
              <a:rect l="l" t="t" r="r" b="b"/>
              <a:pathLst>
                <a:path w="1" h="8" extrusionOk="0">
                  <a:moveTo>
                    <a:pt x="0" y="7"/>
                  </a:moveTo>
                  <a:lnTo>
                    <a:pt x="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81;p62">
              <a:extLst>
                <a:ext uri="{FF2B5EF4-FFF2-40B4-BE49-F238E27FC236}">
                  <a16:creationId xmlns:a16="http://schemas.microsoft.com/office/drawing/2014/main" id="{98F1E7C3-E850-2BED-E31F-37076BF26CC0}"/>
                </a:ext>
              </a:extLst>
            </p:cNvPr>
            <p:cNvSpPr/>
            <p:nvPr/>
          </p:nvSpPr>
          <p:spPr>
            <a:xfrm>
              <a:off x="4373042" y="3682985"/>
              <a:ext cx="375" cy="47"/>
            </a:xfrm>
            <a:custGeom>
              <a:avLst/>
              <a:gdLst/>
              <a:ahLst/>
              <a:cxnLst/>
              <a:rect l="l" t="t" r="r" b="b"/>
              <a:pathLst>
                <a:path w="8" h="1" extrusionOk="0">
                  <a:moveTo>
                    <a:pt x="1" y="0"/>
                  </a:moveTo>
                  <a:lnTo>
                    <a:pt x="1" y="0"/>
                  </a:lnTo>
                  <a:lnTo>
                    <a:pt x="1" y="0"/>
                  </a:lnTo>
                  <a:lnTo>
                    <a:pt x="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82;p62">
              <a:extLst>
                <a:ext uri="{FF2B5EF4-FFF2-40B4-BE49-F238E27FC236}">
                  <a16:creationId xmlns:a16="http://schemas.microsoft.com/office/drawing/2014/main" id="{A8458206-4719-39DE-7386-6A514AE56D57}"/>
                </a:ext>
              </a:extLst>
            </p:cNvPr>
            <p:cNvSpPr/>
            <p:nvPr/>
          </p:nvSpPr>
          <p:spPr>
            <a:xfrm>
              <a:off x="4302993" y="3636098"/>
              <a:ext cx="47" cy="188"/>
            </a:xfrm>
            <a:custGeom>
              <a:avLst/>
              <a:gdLst/>
              <a:ahLst/>
              <a:cxnLst/>
              <a:rect l="l" t="t" r="r" b="b"/>
              <a:pathLst>
                <a:path w="1" h="4" extrusionOk="0">
                  <a:moveTo>
                    <a:pt x="0" y="4"/>
                  </a:moveTo>
                  <a:lnTo>
                    <a:pt x="0" y="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83;p62">
              <a:extLst>
                <a:ext uri="{FF2B5EF4-FFF2-40B4-BE49-F238E27FC236}">
                  <a16:creationId xmlns:a16="http://schemas.microsoft.com/office/drawing/2014/main" id="{A840F4CB-25BF-AFEA-6E4F-DB952834BB74}"/>
                </a:ext>
              </a:extLst>
            </p:cNvPr>
            <p:cNvSpPr/>
            <p:nvPr/>
          </p:nvSpPr>
          <p:spPr>
            <a:xfrm>
              <a:off x="4160415" y="3814986"/>
              <a:ext cx="328" cy="985"/>
            </a:xfrm>
            <a:custGeom>
              <a:avLst/>
              <a:gdLst/>
              <a:ahLst/>
              <a:cxnLst/>
              <a:rect l="l" t="t" r="r" b="b"/>
              <a:pathLst>
                <a:path w="7" h="21" extrusionOk="0">
                  <a:moveTo>
                    <a:pt x="0" y="1"/>
                  </a:moveTo>
                  <a:lnTo>
                    <a:pt x="0" y="4"/>
                  </a:lnTo>
                  <a:cubicBezTo>
                    <a:pt x="0" y="5"/>
                    <a:pt x="1" y="5"/>
                    <a:pt x="1" y="6"/>
                  </a:cubicBezTo>
                  <a:lnTo>
                    <a:pt x="1" y="6"/>
                  </a:lnTo>
                  <a:cubicBezTo>
                    <a:pt x="0" y="4"/>
                    <a:pt x="0" y="2"/>
                    <a:pt x="0" y="1"/>
                  </a:cubicBezTo>
                  <a:close/>
                  <a:moveTo>
                    <a:pt x="1" y="6"/>
                  </a:moveTo>
                  <a:lnTo>
                    <a:pt x="1" y="6"/>
                  </a:lnTo>
                  <a:cubicBezTo>
                    <a:pt x="1" y="8"/>
                    <a:pt x="2" y="9"/>
                    <a:pt x="2" y="11"/>
                  </a:cubicBezTo>
                  <a:lnTo>
                    <a:pt x="2" y="11"/>
                  </a:lnTo>
                  <a:cubicBezTo>
                    <a:pt x="2" y="9"/>
                    <a:pt x="1" y="8"/>
                    <a:pt x="1" y="6"/>
                  </a:cubicBezTo>
                  <a:close/>
                  <a:moveTo>
                    <a:pt x="2" y="11"/>
                  </a:moveTo>
                  <a:cubicBezTo>
                    <a:pt x="4" y="16"/>
                    <a:pt x="4" y="18"/>
                    <a:pt x="7" y="21"/>
                  </a:cubicBezTo>
                  <a:cubicBezTo>
                    <a:pt x="5" y="17"/>
                    <a:pt x="3" y="14"/>
                    <a:pt x="2" y="1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84;p62">
              <a:extLst>
                <a:ext uri="{FF2B5EF4-FFF2-40B4-BE49-F238E27FC236}">
                  <a16:creationId xmlns:a16="http://schemas.microsoft.com/office/drawing/2014/main" id="{13BF05A9-5FA5-45AD-C2F6-89436B774C9D}"/>
                </a:ext>
              </a:extLst>
            </p:cNvPr>
            <p:cNvSpPr/>
            <p:nvPr/>
          </p:nvSpPr>
          <p:spPr>
            <a:xfrm>
              <a:off x="4013987" y="3924890"/>
              <a:ext cx="188" cy="188"/>
            </a:xfrm>
            <a:custGeom>
              <a:avLst/>
              <a:gdLst/>
              <a:ahLst/>
              <a:cxnLst/>
              <a:rect l="l" t="t" r="r" b="b"/>
              <a:pathLst>
                <a:path w="4" h="4" extrusionOk="0">
                  <a:moveTo>
                    <a:pt x="0" y="0"/>
                  </a:moveTo>
                  <a:cubicBezTo>
                    <a:pt x="0" y="0"/>
                    <a:pt x="0" y="4"/>
                    <a:pt x="4" y="4"/>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85;p62">
              <a:extLst>
                <a:ext uri="{FF2B5EF4-FFF2-40B4-BE49-F238E27FC236}">
                  <a16:creationId xmlns:a16="http://schemas.microsoft.com/office/drawing/2014/main" id="{5A9A51BD-ED90-D33B-441B-8FF110652DB1}"/>
                </a:ext>
              </a:extLst>
            </p:cNvPr>
            <p:cNvSpPr/>
            <p:nvPr/>
          </p:nvSpPr>
          <p:spPr>
            <a:xfrm>
              <a:off x="4110527" y="3529538"/>
              <a:ext cx="47" cy="47"/>
            </a:xfrm>
            <a:custGeom>
              <a:avLst/>
              <a:gdLst/>
              <a:ahLst/>
              <a:cxnLst/>
              <a:rect l="l" t="t" r="r" b="b"/>
              <a:pathLst>
                <a:path w="1" h="1" extrusionOk="0">
                  <a:moveTo>
                    <a:pt x="1" y="0"/>
                  </a:move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186;p62">
              <a:extLst>
                <a:ext uri="{FF2B5EF4-FFF2-40B4-BE49-F238E27FC236}">
                  <a16:creationId xmlns:a16="http://schemas.microsoft.com/office/drawing/2014/main" id="{78F1E301-BCC2-2F34-70ED-75E76A7175C4}"/>
                </a:ext>
              </a:extLst>
            </p:cNvPr>
            <p:cNvSpPr/>
            <p:nvPr/>
          </p:nvSpPr>
          <p:spPr>
            <a:xfrm>
              <a:off x="4175606" y="3937877"/>
              <a:ext cx="188" cy="234"/>
            </a:xfrm>
            <a:custGeom>
              <a:avLst/>
              <a:gdLst/>
              <a:ahLst/>
              <a:cxnLst/>
              <a:rect l="l" t="t" r="r" b="b"/>
              <a:pathLst>
                <a:path w="4" h="5" extrusionOk="0">
                  <a:moveTo>
                    <a:pt x="1" y="1"/>
                  </a:moveTo>
                  <a:lnTo>
                    <a:pt x="4" y="4"/>
                  </a:lnTo>
                  <a:cubicBezTo>
                    <a:pt x="4" y="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187;p62">
              <a:extLst>
                <a:ext uri="{FF2B5EF4-FFF2-40B4-BE49-F238E27FC236}">
                  <a16:creationId xmlns:a16="http://schemas.microsoft.com/office/drawing/2014/main" id="{E51C0052-33DE-95BD-51FF-4B47B85B7650}"/>
                </a:ext>
              </a:extLst>
            </p:cNvPr>
            <p:cNvSpPr/>
            <p:nvPr/>
          </p:nvSpPr>
          <p:spPr>
            <a:xfrm>
              <a:off x="4177013" y="3939940"/>
              <a:ext cx="188" cy="375"/>
            </a:xfrm>
            <a:custGeom>
              <a:avLst/>
              <a:gdLst/>
              <a:ahLst/>
              <a:cxnLst/>
              <a:rect l="l" t="t" r="r" b="b"/>
              <a:pathLst>
                <a:path w="4" h="8" extrusionOk="0">
                  <a:moveTo>
                    <a:pt x="1" y="0"/>
                  </a:moveTo>
                  <a:cubicBezTo>
                    <a:pt x="1" y="0"/>
                    <a:pt x="1" y="7"/>
                    <a:pt x="4" y="7"/>
                  </a:cubicBezTo>
                  <a:cubicBezTo>
                    <a:pt x="4" y="7"/>
                    <a:pt x="4"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88;p62">
              <a:extLst>
                <a:ext uri="{FF2B5EF4-FFF2-40B4-BE49-F238E27FC236}">
                  <a16:creationId xmlns:a16="http://schemas.microsoft.com/office/drawing/2014/main" id="{1C718F85-157C-4EA8-2176-8D7ACF3AC0FE}"/>
                </a:ext>
              </a:extLst>
            </p:cNvPr>
            <p:cNvSpPr/>
            <p:nvPr/>
          </p:nvSpPr>
          <p:spPr>
            <a:xfrm>
              <a:off x="4309000" y="3997330"/>
              <a:ext cx="375" cy="328"/>
            </a:xfrm>
            <a:custGeom>
              <a:avLst/>
              <a:gdLst/>
              <a:ahLst/>
              <a:cxnLst/>
              <a:rect l="l" t="t" r="r" b="b"/>
              <a:pathLst>
                <a:path w="8" h="7" extrusionOk="0">
                  <a:moveTo>
                    <a:pt x="1" y="0"/>
                  </a:moveTo>
                  <a:cubicBezTo>
                    <a:pt x="1" y="0"/>
                    <a:pt x="7" y="0"/>
                    <a:pt x="7" y="7"/>
                  </a:cubicBezTo>
                  <a:lnTo>
                    <a:pt x="7" y="7"/>
                  </a:lnTo>
                  <a:cubicBezTo>
                    <a:pt x="7" y="0"/>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89;p62">
              <a:extLst>
                <a:ext uri="{FF2B5EF4-FFF2-40B4-BE49-F238E27FC236}">
                  <a16:creationId xmlns:a16="http://schemas.microsoft.com/office/drawing/2014/main" id="{96D45E14-9797-DBBF-AFEF-684D977D1860}"/>
                </a:ext>
              </a:extLst>
            </p:cNvPr>
            <p:cNvSpPr/>
            <p:nvPr/>
          </p:nvSpPr>
          <p:spPr>
            <a:xfrm>
              <a:off x="4274069" y="4000143"/>
              <a:ext cx="188" cy="141"/>
            </a:xfrm>
            <a:custGeom>
              <a:avLst/>
              <a:gdLst/>
              <a:ahLst/>
              <a:cxnLst/>
              <a:rect l="l" t="t" r="r" b="b"/>
              <a:pathLst>
                <a:path w="4" h="3" extrusionOk="0">
                  <a:moveTo>
                    <a:pt x="0" y="0"/>
                  </a:moveTo>
                  <a:cubicBezTo>
                    <a:pt x="2" y="2"/>
                    <a:pt x="3" y="3"/>
                    <a:pt x="3" y="3"/>
                  </a:cubicBezTo>
                  <a:cubicBezTo>
                    <a:pt x="4" y="3"/>
                    <a:pt x="4" y="2"/>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190;p62">
              <a:extLst>
                <a:ext uri="{FF2B5EF4-FFF2-40B4-BE49-F238E27FC236}">
                  <a16:creationId xmlns:a16="http://schemas.microsoft.com/office/drawing/2014/main" id="{B90F65D5-78B0-401F-3AED-89023F9B14C8}"/>
                </a:ext>
              </a:extLst>
            </p:cNvPr>
            <p:cNvSpPr/>
            <p:nvPr/>
          </p:nvSpPr>
          <p:spPr>
            <a:xfrm>
              <a:off x="4251798" y="4081633"/>
              <a:ext cx="47" cy="234"/>
            </a:xfrm>
            <a:custGeom>
              <a:avLst/>
              <a:gdLst/>
              <a:ahLst/>
              <a:cxnLst/>
              <a:rect l="l" t="t" r="r" b="b"/>
              <a:pathLst>
                <a:path w="1" h="5" extrusionOk="0">
                  <a:moveTo>
                    <a:pt x="0" y="1"/>
                  </a:moveTo>
                  <a:lnTo>
                    <a:pt x="0" y="1"/>
                  </a:lnTo>
                  <a:cubicBezTo>
                    <a:pt x="0" y="4"/>
                    <a:pt x="0" y="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191;p62">
              <a:extLst>
                <a:ext uri="{FF2B5EF4-FFF2-40B4-BE49-F238E27FC236}">
                  <a16:creationId xmlns:a16="http://schemas.microsoft.com/office/drawing/2014/main" id="{464FD7A9-3E19-7584-3782-3FDB1EC67BB8}"/>
                </a:ext>
              </a:extLst>
            </p:cNvPr>
            <p:cNvSpPr/>
            <p:nvPr/>
          </p:nvSpPr>
          <p:spPr>
            <a:xfrm>
              <a:off x="4251798" y="4081821"/>
              <a:ext cx="375" cy="47"/>
            </a:xfrm>
            <a:custGeom>
              <a:avLst/>
              <a:gdLst/>
              <a:ahLst/>
              <a:cxnLst/>
              <a:rect l="l" t="t" r="r" b="b"/>
              <a:pathLst>
                <a:path w="8" h="1" extrusionOk="0">
                  <a:moveTo>
                    <a:pt x="7" y="0"/>
                  </a:moveTo>
                  <a:cubicBezTo>
                    <a:pt x="7" y="0"/>
                    <a:pt x="0" y="0"/>
                    <a:pt x="7" y="0"/>
                  </a:cubicBezTo>
                  <a:cubicBezTo>
                    <a:pt x="0" y="0"/>
                    <a:pt x="0" y="0"/>
                    <a:pt x="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192;p62">
              <a:extLst>
                <a:ext uri="{FF2B5EF4-FFF2-40B4-BE49-F238E27FC236}">
                  <a16:creationId xmlns:a16="http://schemas.microsoft.com/office/drawing/2014/main" id="{4B534801-4B65-E2FF-1B1E-2A0466A19AFA}"/>
                </a:ext>
              </a:extLst>
            </p:cNvPr>
            <p:cNvSpPr/>
            <p:nvPr/>
          </p:nvSpPr>
          <p:spPr>
            <a:xfrm>
              <a:off x="4091585" y="4029307"/>
              <a:ext cx="47" cy="47"/>
            </a:xfrm>
            <a:custGeom>
              <a:avLst/>
              <a:gdLst/>
              <a:ahLst/>
              <a:cxnLst/>
              <a:rect l="l" t="t" r="r" b="b"/>
              <a:pathLst>
                <a:path w="1" h="1" extrusionOk="0">
                  <a:moveTo>
                    <a:pt x="0" y="0"/>
                  </a:moveTo>
                  <a:lnTo>
                    <a:pt x="0" y="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193;p62">
              <a:extLst>
                <a:ext uri="{FF2B5EF4-FFF2-40B4-BE49-F238E27FC236}">
                  <a16:creationId xmlns:a16="http://schemas.microsoft.com/office/drawing/2014/main" id="{458FE5B6-8514-D4DF-5CB4-8F65C0958695}"/>
                </a:ext>
              </a:extLst>
            </p:cNvPr>
            <p:cNvSpPr/>
            <p:nvPr/>
          </p:nvSpPr>
          <p:spPr>
            <a:xfrm>
              <a:off x="4081551" y="4005442"/>
              <a:ext cx="47" cy="234"/>
            </a:xfrm>
            <a:custGeom>
              <a:avLst/>
              <a:gdLst/>
              <a:ahLst/>
              <a:cxnLst/>
              <a:rect l="l" t="t" r="r" b="b"/>
              <a:pathLst>
                <a:path w="1" h="5" extrusionOk="0">
                  <a:moveTo>
                    <a:pt x="0" y="1"/>
                  </a:moveTo>
                  <a:lnTo>
                    <a:pt x="0" y="1"/>
                  </a:lnTo>
                  <a:lnTo>
                    <a:pt x="0" y="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194;p62">
              <a:extLst>
                <a:ext uri="{FF2B5EF4-FFF2-40B4-BE49-F238E27FC236}">
                  <a16:creationId xmlns:a16="http://schemas.microsoft.com/office/drawing/2014/main" id="{DF965CA9-81A2-C32D-32BB-97310F07A967}"/>
                </a:ext>
              </a:extLst>
            </p:cNvPr>
            <p:cNvSpPr/>
            <p:nvPr/>
          </p:nvSpPr>
          <p:spPr>
            <a:xfrm>
              <a:off x="4151788" y="4006239"/>
              <a:ext cx="47" cy="47"/>
            </a:xfrm>
            <a:custGeom>
              <a:avLst/>
              <a:gdLst/>
              <a:ahLst/>
              <a:cxnLst/>
              <a:rect l="l" t="t" r="r" b="b"/>
              <a:pathLst>
                <a:path w="1" h="1" extrusionOk="0">
                  <a:moveTo>
                    <a:pt x="0" y="1"/>
                  </a:moveTo>
                  <a:lnTo>
                    <a:pt x="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195;p62">
              <a:extLst>
                <a:ext uri="{FF2B5EF4-FFF2-40B4-BE49-F238E27FC236}">
                  <a16:creationId xmlns:a16="http://schemas.microsoft.com/office/drawing/2014/main" id="{3B2C18F3-90F7-0DB6-15F5-5D4FBD07040F}"/>
                </a:ext>
              </a:extLst>
            </p:cNvPr>
            <p:cNvSpPr/>
            <p:nvPr/>
          </p:nvSpPr>
          <p:spPr>
            <a:xfrm>
              <a:off x="4105041" y="4094011"/>
              <a:ext cx="47" cy="47"/>
            </a:xfrm>
            <a:custGeom>
              <a:avLst/>
              <a:gdLst/>
              <a:ahLst/>
              <a:cxnLst/>
              <a:rect l="l" t="t" r="r" b="b"/>
              <a:pathLst>
                <a:path w="1" h="1" extrusionOk="0">
                  <a:moveTo>
                    <a:pt x="1" y="1"/>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196;p62">
              <a:extLst>
                <a:ext uri="{FF2B5EF4-FFF2-40B4-BE49-F238E27FC236}">
                  <a16:creationId xmlns:a16="http://schemas.microsoft.com/office/drawing/2014/main" id="{B0481E58-834E-51CC-7465-D07795352483}"/>
                </a:ext>
              </a:extLst>
            </p:cNvPr>
            <p:cNvSpPr/>
            <p:nvPr/>
          </p:nvSpPr>
          <p:spPr>
            <a:xfrm>
              <a:off x="4105041" y="4094011"/>
              <a:ext cx="234" cy="47"/>
            </a:xfrm>
            <a:custGeom>
              <a:avLst/>
              <a:gdLst/>
              <a:ahLst/>
              <a:cxnLst/>
              <a:rect l="l" t="t" r="r" b="b"/>
              <a:pathLst>
                <a:path w="5" h="1" extrusionOk="0">
                  <a:moveTo>
                    <a:pt x="1" y="1"/>
                  </a:moveTo>
                  <a:lnTo>
                    <a:pt x="1" y="1"/>
                  </a:lnTo>
                  <a:lnTo>
                    <a:pt x="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197;p62">
              <a:extLst>
                <a:ext uri="{FF2B5EF4-FFF2-40B4-BE49-F238E27FC236}">
                  <a16:creationId xmlns:a16="http://schemas.microsoft.com/office/drawing/2014/main" id="{326745BE-B815-2A07-D638-90E250BD28A2}"/>
                </a:ext>
              </a:extLst>
            </p:cNvPr>
            <p:cNvSpPr/>
            <p:nvPr/>
          </p:nvSpPr>
          <p:spPr>
            <a:xfrm>
              <a:off x="4058014" y="4084165"/>
              <a:ext cx="117641" cy="52233"/>
            </a:xfrm>
            <a:custGeom>
              <a:avLst/>
              <a:gdLst/>
              <a:ahLst/>
              <a:cxnLst/>
              <a:rect l="l" t="t" r="r" b="b"/>
              <a:pathLst>
                <a:path w="2509" h="1114" extrusionOk="0">
                  <a:moveTo>
                    <a:pt x="31" y="0"/>
                  </a:moveTo>
                  <a:cubicBezTo>
                    <a:pt x="28" y="0"/>
                    <a:pt x="21" y="0"/>
                    <a:pt x="18" y="7"/>
                  </a:cubicBezTo>
                  <a:cubicBezTo>
                    <a:pt x="14" y="7"/>
                    <a:pt x="14" y="10"/>
                    <a:pt x="11" y="10"/>
                  </a:cubicBezTo>
                  <a:cubicBezTo>
                    <a:pt x="1" y="17"/>
                    <a:pt x="1" y="30"/>
                    <a:pt x="4" y="37"/>
                  </a:cubicBezTo>
                  <a:cubicBezTo>
                    <a:pt x="11" y="44"/>
                    <a:pt x="14" y="47"/>
                    <a:pt x="18" y="47"/>
                  </a:cubicBezTo>
                  <a:cubicBezTo>
                    <a:pt x="21" y="47"/>
                    <a:pt x="28" y="50"/>
                    <a:pt x="31" y="50"/>
                  </a:cubicBezTo>
                  <a:lnTo>
                    <a:pt x="51" y="50"/>
                  </a:lnTo>
                  <a:cubicBezTo>
                    <a:pt x="64" y="50"/>
                    <a:pt x="81" y="54"/>
                    <a:pt x="95" y="54"/>
                  </a:cubicBezTo>
                  <a:cubicBezTo>
                    <a:pt x="115" y="54"/>
                    <a:pt x="135" y="61"/>
                    <a:pt x="151" y="61"/>
                  </a:cubicBezTo>
                  <a:cubicBezTo>
                    <a:pt x="171" y="61"/>
                    <a:pt x="195" y="64"/>
                    <a:pt x="215" y="64"/>
                  </a:cubicBezTo>
                  <a:cubicBezTo>
                    <a:pt x="238" y="64"/>
                    <a:pt x="262" y="67"/>
                    <a:pt x="285" y="67"/>
                  </a:cubicBezTo>
                  <a:lnTo>
                    <a:pt x="402" y="67"/>
                  </a:lnTo>
                  <a:cubicBezTo>
                    <a:pt x="419" y="67"/>
                    <a:pt x="436" y="71"/>
                    <a:pt x="449" y="71"/>
                  </a:cubicBezTo>
                  <a:lnTo>
                    <a:pt x="472" y="71"/>
                  </a:lnTo>
                  <a:cubicBezTo>
                    <a:pt x="482" y="71"/>
                    <a:pt x="489" y="71"/>
                    <a:pt x="499" y="77"/>
                  </a:cubicBezTo>
                  <a:cubicBezTo>
                    <a:pt x="516" y="77"/>
                    <a:pt x="533" y="81"/>
                    <a:pt x="543" y="81"/>
                  </a:cubicBezTo>
                  <a:lnTo>
                    <a:pt x="559" y="81"/>
                  </a:lnTo>
                  <a:cubicBezTo>
                    <a:pt x="586" y="84"/>
                    <a:pt x="606" y="87"/>
                    <a:pt x="633" y="94"/>
                  </a:cubicBezTo>
                  <a:cubicBezTo>
                    <a:pt x="636" y="94"/>
                    <a:pt x="640" y="94"/>
                    <a:pt x="643" y="97"/>
                  </a:cubicBezTo>
                  <a:lnTo>
                    <a:pt x="693" y="111"/>
                  </a:lnTo>
                  <a:cubicBezTo>
                    <a:pt x="700" y="111"/>
                    <a:pt x="703" y="111"/>
                    <a:pt x="703" y="114"/>
                  </a:cubicBezTo>
                  <a:cubicBezTo>
                    <a:pt x="710" y="117"/>
                    <a:pt x="720" y="117"/>
                    <a:pt x="726" y="121"/>
                  </a:cubicBezTo>
                  <a:cubicBezTo>
                    <a:pt x="740" y="127"/>
                    <a:pt x="753" y="131"/>
                    <a:pt x="767" y="131"/>
                  </a:cubicBezTo>
                  <a:cubicBezTo>
                    <a:pt x="783" y="134"/>
                    <a:pt x="800" y="144"/>
                    <a:pt x="817" y="147"/>
                  </a:cubicBezTo>
                  <a:cubicBezTo>
                    <a:pt x="870" y="164"/>
                    <a:pt x="920" y="181"/>
                    <a:pt x="974" y="198"/>
                  </a:cubicBezTo>
                  <a:cubicBezTo>
                    <a:pt x="994" y="204"/>
                    <a:pt x="1017" y="211"/>
                    <a:pt x="1037" y="218"/>
                  </a:cubicBezTo>
                  <a:lnTo>
                    <a:pt x="1188" y="268"/>
                  </a:lnTo>
                  <a:lnTo>
                    <a:pt x="1225" y="281"/>
                  </a:lnTo>
                  <a:cubicBezTo>
                    <a:pt x="1238" y="285"/>
                    <a:pt x="1255" y="295"/>
                    <a:pt x="1268" y="298"/>
                  </a:cubicBezTo>
                  <a:cubicBezTo>
                    <a:pt x="1288" y="305"/>
                    <a:pt x="1308" y="315"/>
                    <a:pt x="1335" y="328"/>
                  </a:cubicBezTo>
                  <a:cubicBezTo>
                    <a:pt x="1358" y="338"/>
                    <a:pt x="1385" y="351"/>
                    <a:pt x="1405" y="361"/>
                  </a:cubicBezTo>
                  <a:cubicBezTo>
                    <a:pt x="1419" y="365"/>
                    <a:pt x="1429" y="371"/>
                    <a:pt x="1442" y="378"/>
                  </a:cubicBezTo>
                  <a:cubicBezTo>
                    <a:pt x="1459" y="385"/>
                    <a:pt x="1472" y="395"/>
                    <a:pt x="1489" y="402"/>
                  </a:cubicBezTo>
                  <a:cubicBezTo>
                    <a:pt x="1509" y="415"/>
                    <a:pt x="1529" y="428"/>
                    <a:pt x="1556" y="438"/>
                  </a:cubicBezTo>
                  <a:cubicBezTo>
                    <a:pt x="1579" y="452"/>
                    <a:pt x="1606" y="468"/>
                    <a:pt x="1626" y="482"/>
                  </a:cubicBezTo>
                  <a:cubicBezTo>
                    <a:pt x="1643" y="488"/>
                    <a:pt x="1656" y="502"/>
                    <a:pt x="1673" y="515"/>
                  </a:cubicBezTo>
                  <a:cubicBezTo>
                    <a:pt x="1689" y="529"/>
                    <a:pt x="1703" y="539"/>
                    <a:pt x="1719" y="552"/>
                  </a:cubicBezTo>
                  <a:cubicBezTo>
                    <a:pt x="1726" y="555"/>
                    <a:pt x="1729" y="565"/>
                    <a:pt x="1740" y="569"/>
                  </a:cubicBezTo>
                  <a:cubicBezTo>
                    <a:pt x="1760" y="585"/>
                    <a:pt x="1780" y="605"/>
                    <a:pt x="1806" y="629"/>
                  </a:cubicBezTo>
                  <a:cubicBezTo>
                    <a:pt x="1826" y="646"/>
                    <a:pt x="1847" y="666"/>
                    <a:pt x="1873" y="682"/>
                  </a:cubicBezTo>
                  <a:cubicBezTo>
                    <a:pt x="1893" y="699"/>
                    <a:pt x="1920" y="716"/>
                    <a:pt x="1940" y="729"/>
                  </a:cubicBezTo>
                  <a:cubicBezTo>
                    <a:pt x="1964" y="746"/>
                    <a:pt x="1994" y="763"/>
                    <a:pt x="2020" y="779"/>
                  </a:cubicBezTo>
                  <a:cubicBezTo>
                    <a:pt x="2020" y="779"/>
                    <a:pt x="2024" y="779"/>
                    <a:pt x="2024" y="783"/>
                  </a:cubicBezTo>
                  <a:lnTo>
                    <a:pt x="2060" y="806"/>
                  </a:lnTo>
                  <a:cubicBezTo>
                    <a:pt x="2081" y="819"/>
                    <a:pt x="2104" y="833"/>
                    <a:pt x="2121" y="846"/>
                  </a:cubicBezTo>
                  <a:cubicBezTo>
                    <a:pt x="2131" y="853"/>
                    <a:pt x="2147" y="863"/>
                    <a:pt x="2161" y="873"/>
                  </a:cubicBezTo>
                  <a:cubicBezTo>
                    <a:pt x="2178" y="886"/>
                    <a:pt x="2194" y="896"/>
                    <a:pt x="2211" y="906"/>
                  </a:cubicBezTo>
                  <a:cubicBezTo>
                    <a:pt x="2258" y="936"/>
                    <a:pt x="2308" y="970"/>
                    <a:pt x="2348" y="1003"/>
                  </a:cubicBezTo>
                  <a:cubicBezTo>
                    <a:pt x="2395" y="1040"/>
                    <a:pt x="2445" y="1080"/>
                    <a:pt x="2492" y="1114"/>
                  </a:cubicBezTo>
                  <a:cubicBezTo>
                    <a:pt x="2509" y="1110"/>
                    <a:pt x="2502" y="1104"/>
                    <a:pt x="2492" y="1097"/>
                  </a:cubicBezTo>
                  <a:cubicBezTo>
                    <a:pt x="2485" y="1094"/>
                    <a:pt x="2475" y="1084"/>
                    <a:pt x="2472" y="1080"/>
                  </a:cubicBezTo>
                  <a:lnTo>
                    <a:pt x="2468" y="1077"/>
                  </a:lnTo>
                  <a:cubicBezTo>
                    <a:pt x="2458" y="1067"/>
                    <a:pt x="2452" y="1064"/>
                    <a:pt x="2442" y="1054"/>
                  </a:cubicBezTo>
                  <a:lnTo>
                    <a:pt x="2438" y="1054"/>
                  </a:lnTo>
                  <a:lnTo>
                    <a:pt x="2428" y="1047"/>
                  </a:lnTo>
                  <a:cubicBezTo>
                    <a:pt x="2408" y="1030"/>
                    <a:pt x="2385" y="1010"/>
                    <a:pt x="2361" y="993"/>
                  </a:cubicBezTo>
                  <a:cubicBezTo>
                    <a:pt x="2338" y="977"/>
                    <a:pt x="2318" y="953"/>
                    <a:pt x="2291" y="936"/>
                  </a:cubicBezTo>
                  <a:cubicBezTo>
                    <a:pt x="2244" y="903"/>
                    <a:pt x="2201" y="870"/>
                    <a:pt x="2154" y="840"/>
                  </a:cubicBezTo>
                  <a:cubicBezTo>
                    <a:pt x="2107" y="806"/>
                    <a:pt x="2057" y="779"/>
                    <a:pt x="2010" y="746"/>
                  </a:cubicBezTo>
                  <a:cubicBezTo>
                    <a:pt x="1990" y="729"/>
                    <a:pt x="1967" y="716"/>
                    <a:pt x="1943" y="699"/>
                  </a:cubicBezTo>
                  <a:cubicBezTo>
                    <a:pt x="1923" y="682"/>
                    <a:pt x="1900" y="666"/>
                    <a:pt x="1877" y="649"/>
                  </a:cubicBezTo>
                  <a:cubicBezTo>
                    <a:pt x="1860" y="636"/>
                    <a:pt x="1843" y="619"/>
                    <a:pt x="1826" y="605"/>
                  </a:cubicBezTo>
                  <a:cubicBezTo>
                    <a:pt x="1810" y="595"/>
                    <a:pt x="1800" y="579"/>
                    <a:pt x="1783" y="565"/>
                  </a:cubicBezTo>
                  <a:cubicBezTo>
                    <a:pt x="1766" y="552"/>
                    <a:pt x="1750" y="535"/>
                    <a:pt x="1733" y="522"/>
                  </a:cubicBezTo>
                  <a:cubicBezTo>
                    <a:pt x="1716" y="512"/>
                    <a:pt x="1699" y="499"/>
                    <a:pt x="1676" y="485"/>
                  </a:cubicBezTo>
                  <a:cubicBezTo>
                    <a:pt x="1656" y="468"/>
                    <a:pt x="1633" y="455"/>
                    <a:pt x="1606" y="445"/>
                  </a:cubicBezTo>
                  <a:cubicBezTo>
                    <a:pt x="1582" y="432"/>
                    <a:pt x="1559" y="415"/>
                    <a:pt x="1536" y="402"/>
                  </a:cubicBezTo>
                  <a:cubicBezTo>
                    <a:pt x="1509" y="388"/>
                    <a:pt x="1485" y="371"/>
                    <a:pt x="1459" y="361"/>
                  </a:cubicBezTo>
                  <a:cubicBezTo>
                    <a:pt x="1449" y="355"/>
                    <a:pt x="1435" y="348"/>
                    <a:pt x="1422" y="345"/>
                  </a:cubicBezTo>
                  <a:cubicBezTo>
                    <a:pt x="1405" y="335"/>
                    <a:pt x="1388" y="328"/>
                    <a:pt x="1375" y="318"/>
                  </a:cubicBezTo>
                  <a:cubicBezTo>
                    <a:pt x="1365" y="315"/>
                    <a:pt x="1352" y="305"/>
                    <a:pt x="1342" y="301"/>
                  </a:cubicBezTo>
                  <a:cubicBezTo>
                    <a:pt x="1332" y="298"/>
                    <a:pt x="1322" y="295"/>
                    <a:pt x="1308" y="285"/>
                  </a:cubicBezTo>
                  <a:cubicBezTo>
                    <a:pt x="1291" y="278"/>
                    <a:pt x="1281" y="271"/>
                    <a:pt x="1265" y="264"/>
                  </a:cubicBezTo>
                  <a:cubicBezTo>
                    <a:pt x="1251" y="261"/>
                    <a:pt x="1238" y="254"/>
                    <a:pt x="1221" y="248"/>
                  </a:cubicBezTo>
                  <a:cubicBezTo>
                    <a:pt x="1171" y="228"/>
                    <a:pt x="1121" y="211"/>
                    <a:pt x="1071" y="194"/>
                  </a:cubicBezTo>
                  <a:cubicBezTo>
                    <a:pt x="1014" y="171"/>
                    <a:pt x="957" y="151"/>
                    <a:pt x="900" y="134"/>
                  </a:cubicBezTo>
                  <a:cubicBezTo>
                    <a:pt x="870" y="127"/>
                    <a:pt x="847" y="117"/>
                    <a:pt x="817" y="104"/>
                  </a:cubicBezTo>
                  <a:cubicBezTo>
                    <a:pt x="790" y="97"/>
                    <a:pt x="763" y="87"/>
                    <a:pt x="736" y="81"/>
                  </a:cubicBezTo>
                  <a:cubicBezTo>
                    <a:pt x="720" y="77"/>
                    <a:pt x="706" y="71"/>
                    <a:pt x="690" y="67"/>
                  </a:cubicBezTo>
                  <a:cubicBezTo>
                    <a:pt x="680" y="64"/>
                    <a:pt x="670" y="64"/>
                    <a:pt x="656" y="61"/>
                  </a:cubicBezTo>
                  <a:cubicBezTo>
                    <a:pt x="629" y="54"/>
                    <a:pt x="603" y="50"/>
                    <a:pt x="573" y="47"/>
                  </a:cubicBezTo>
                  <a:cubicBezTo>
                    <a:pt x="553" y="44"/>
                    <a:pt x="536" y="44"/>
                    <a:pt x="516" y="37"/>
                  </a:cubicBezTo>
                  <a:cubicBezTo>
                    <a:pt x="506" y="37"/>
                    <a:pt x="499" y="37"/>
                    <a:pt x="489" y="34"/>
                  </a:cubicBezTo>
                  <a:cubicBezTo>
                    <a:pt x="469" y="34"/>
                    <a:pt x="452" y="30"/>
                    <a:pt x="432" y="30"/>
                  </a:cubicBezTo>
                  <a:cubicBezTo>
                    <a:pt x="419" y="30"/>
                    <a:pt x="405" y="27"/>
                    <a:pt x="395" y="27"/>
                  </a:cubicBezTo>
                  <a:cubicBezTo>
                    <a:pt x="362" y="27"/>
                    <a:pt x="329" y="20"/>
                    <a:pt x="288" y="20"/>
                  </a:cubicBezTo>
                  <a:lnTo>
                    <a:pt x="248" y="20"/>
                  </a:lnTo>
                  <a:cubicBezTo>
                    <a:pt x="232" y="20"/>
                    <a:pt x="215" y="20"/>
                    <a:pt x="202" y="17"/>
                  </a:cubicBezTo>
                  <a:lnTo>
                    <a:pt x="205" y="17"/>
                  </a:lnTo>
                  <a:cubicBezTo>
                    <a:pt x="188" y="17"/>
                    <a:pt x="171" y="14"/>
                    <a:pt x="161" y="14"/>
                  </a:cubicBezTo>
                  <a:cubicBezTo>
                    <a:pt x="148" y="14"/>
                    <a:pt x="138" y="14"/>
                    <a:pt x="128" y="10"/>
                  </a:cubicBezTo>
                  <a:cubicBezTo>
                    <a:pt x="105" y="7"/>
                    <a:pt x="88" y="7"/>
                    <a:pt x="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198;p62">
              <a:extLst>
                <a:ext uri="{FF2B5EF4-FFF2-40B4-BE49-F238E27FC236}">
                  <a16:creationId xmlns:a16="http://schemas.microsoft.com/office/drawing/2014/main" id="{18872965-4D46-4E9D-3D90-3B78AD346AD8}"/>
                </a:ext>
              </a:extLst>
            </p:cNvPr>
            <p:cNvSpPr/>
            <p:nvPr/>
          </p:nvSpPr>
          <p:spPr>
            <a:xfrm>
              <a:off x="4105041" y="4094011"/>
              <a:ext cx="47" cy="47"/>
            </a:xfrm>
            <a:custGeom>
              <a:avLst/>
              <a:gdLst/>
              <a:ahLst/>
              <a:cxnLst/>
              <a:rect l="l" t="t" r="r" b="b"/>
              <a:pathLst>
                <a:path w="1" h="1" extrusionOk="0">
                  <a:moveTo>
                    <a:pt x="1" y="1"/>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199;p62">
              <a:extLst>
                <a:ext uri="{FF2B5EF4-FFF2-40B4-BE49-F238E27FC236}">
                  <a16:creationId xmlns:a16="http://schemas.microsoft.com/office/drawing/2014/main" id="{20487E8D-A04F-607A-DA2A-ACE48BC2CD69}"/>
                </a:ext>
              </a:extLst>
            </p:cNvPr>
            <p:cNvSpPr/>
            <p:nvPr/>
          </p:nvSpPr>
          <p:spPr>
            <a:xfrm>
              <a:off x="4076862" y="4085712"/>
              <a:ext cx="47" cy="47"/>
            </a:xfrm>
            <a:custGeom>
              <a:avLst/>
              <a:gdLst/>
              <a:ahLst/>
              <a:cxnLst/>
              <a:rect l="l" t="t" r="r" b="b"/>
              <a:pathLst>
                <a:path w="1" h="1" extrusionOk="0">
                  <a:moveTo>
                    <a:pt x="0" y="1"/>
                  </a:moveTo>
                  <a:lnTo>
                    <a:pt x="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00;p62">
              <a:extLst>
                <a:ext uri="{FF2B5EF4-FFF2-40B4-BE49-F238E27FC236}">
                  <a16:creationId xmlns:a16="http://schemas.microsoft.com/office/drawing/2014/main" id="{4602A952-20AF-6658-8663-6112481ACC48}"/>
                </a:ext>
              </a:extLst>
            </p:cNvPr>
            <p:cNvSpPr/>
            <p:nvPr/>
          </p:nvSpPr>
          <p:spPr>
            <a:xfrm>
              <a:off x="4081551" y="4080414"/>
              <a:ext cx="48951" cy="19787"/>
            </a:xfrm>
            <a:custGeom>
              <a:avLst/>
              <a:gdLst/>
              <a:ahLst/>
              <a:cxnLst/>
              <a:rect l="l" t="t" r="r" b="b"/>
              <a:pathLst>
                <a:path w="1044" h="422" extrusionOk="0">
                  <a:moveTo>
                    <a:pt x="154" y="0"/>
                  </a:moveTo>
                  <a:cubicBezTo>
                    <a:pt x="152" y="0"/>
                    <a:pt x="150" y="1"/>
                    <a:pt x="148" y="3"/>
                  </a:cubicBezTo>
                  <a:cubicBezTo>
                    <a:pt x="141" y="3"/>
                    <a:pt x="138" y="3"/>
                    <a:pt x="131" y="7"/>
                  </a:cubicBezTo>
                  <a:cubicBezTo>
                    <a:pt x="121" y="7"/>
                    <a:pt x="117" y="7"/>
                    <a:pt x="107" y="10"/>
                  </a:cubicBezTo>
                  <a:cubicBezTo>
                    <a:pt x="97" y="10"/>
                    <a:pt x="87" y="13"/>
                    <a:pt x="74" y="13"/>
                  </a:cubicBezTo>
                  <a:cubicBezTo>
                    <a:pt x="64" y="13"/>
                    <a:pt x="54" y="20"/>
                    <a:pt x="41" y="20"/>
                  </a:cubicBezTo>
                  <a:cubicBezTo>
                    <a:pt x="37" y="20"/>
                    <a:pt x="34" y="20"/>
                    <a:pt x="24" y="23"/>
                  </a:cubicBezTo>
                  <a:cubicBezTo>
                    <a:pt x="21" y="23"/>
                    <a:pt x="14" y="23"/>
                    <a:pt x="7" y="27"/>
                  </a:cubicBezTo>
                  <a:cubicBezTo>
                    <a:pt x="4" y="27"/>
                    <a:pt x="4" y="30"/>
                    <a:pt x="4" y="30"/>
                  </a:cubicBezTo>
                  <a:cubicBezTo>
                    <a:pt x="0" y="34"/>
                    <a:pt x="4" y="40"/>
                    <a:pt x="7" y="40"/>
                  </a:cubicBezTo>
                  <a:lnTo>
                    <a:pt x="37" y="40"/>
                  </a:lnTo>
                  <a:cubicBezTo>
                    <a:pt x="51" y="40"/>
                    <a:pt x="57" y="37"/>
                    <a:pt x="71" y="37"/>
                  </a:cubicBezTo>
                  <a:cubicBezTo>
                    <a:pt x="84" y="37"/>
                    <a:pt x="94" y="30"/>
                    <a:pt x="104" y="30"/>
                  </a:cubicBezTo>
                  <a:lnTo>
                    <a:pt x="121" y="30"/>
                  </a:lnTo>
                  <a:cubicBezTo>
                    <a:pt x="131" y="30"/>
                    <a:pt x="134" y="30"/>
                    <a:pt x="144" y="27"/>
                  </a:cubicBezTo>
                  <a:lnTo>
                    <a:pt x="154" y="27"/>
                  </a:lnTo>
                  <a:lnTo>
                    <a:pt x="204" y="40"/>
                  </a:lnTo>
                  <a:cubicBezTo>
                    <a:pt x="214" y="44"/>
                    <a:pt x="221" y="44"/>
                    <a:pt x="234" y="47"/>
                  </a:cubicBezTo>
                  <a:cubicBezTo>
                    <a:pt x="255" y="54"/>
                    <a:pt x="281" y="60"/>
                    <a:pt x="301" y="70"/>
                  </a:cubicBezTo>
                  <a:cubicBezTo>
                    <a:pt x="318" y="74"/>
                    <a:pt x="331" y="77"/>
                    <a:pt x="348" y="80"/>
                  </a:cubicBezTo>
                  <a:cubicBezTo>
                    <a:pt x="362" y="87"/>
                    <a:pt x="368" y="87"/>
                    <a:pt x="382" y="90"/>
                  </a:cubicBezTo>
                  <a:cubicBezTo>
                    <a:pt x="398" y="94"/>
                    <a:pt x="412" y="97"/>
                    <a:pt x="428" y="104"/>
                  </a:cubicBezTo>
                  <a:lnTo>
                    <a:pt x="452" y="114"/>
                  </a:lnTo>
                  <a:lnTo>
                    <a:pt x="502" y="141"/>
                  </a:lnTo>
                  <a:cubicBezTo>
                    <a:pt x="509" y="144"/>
                    <a:pt x="519" y="147"/>
                    <a:pt x="532" y="154"/>
                  </a:cubicBezTo>
                  <a:cubicBezTo>
                    <a:pt x="572" y="174"/>
                    <a:pt x="619" y="194"/>
                    <a:pt x="659" y="221"/>
                  </a:cubicBezTo>
                  <a:cubicBezTo>
                    <a:pt x="683" y="227"/>
                    <a:pt x="699" y="241"/>
                    <a:pt x="719" y="248"/>
                  </a:cubicBezTo>
                  <a:lnTo>
                    <a:pt x="793" y="288"/>
                  </a:lnTo>
                  <a:cubicBezTo>
                    <a:pt x="833" y="308"/>
                    <a:pt x="873" y="328"/>
                    <a:pt x="913" y="348"/>
                  </a:cubicBezTo>
                  <a:cubicBezTo>
                    <a:pt x="957" y="375"/>
                    <a:pt x="1000" y="395"/>
                    <a:pt x="1044" y="421"/>
                  </a:cubicBezTo>
                  <a:cubicBezTo>
                    <a:pt x="997" y="391"/>
                    <a:pt x="940" y="358"/>
                    <a:pt x="890" y="328"/>
                  </a:cubicBezTo>
                  <a:cubicBezTo>
                    <a:pt x="853" y="308"/>
                    <a:pt x="820" y="288"/>
                    <a:pt x="783" y="264"/>
                  </a:cubicBezTo>
                  <a:cubicBezTo>
                    <a:pt x="769" y="258"/>
                    <a:pt x="753" y="248"/>
                    <a:pt x="739" y="241"/>
                  </a:cubicBezTo>
                  <a:cubicBezTo>
                    <a:pt x="736" y="237"/>
                    <a:pt x="726" y="231"/>
                    <a:pt x="723" y="231"/>
                  </a:cubicBezTo>
                  <a:cubicBezTo>
                    <a:pt x="699" y="221"/>
                    <a:pt x="672" y="204"/>
                    <a:pt x="649" y="191"/>
                  </a:cubicBezTo>
                  <a:cubicBezTo>
                    <a:pt x="606" y="171"/>
                    <a:pt x="565" y="144"/>
                    <a:pt x="522" y="124"/>
                  </a:cubicBezTo>
                  <a:cubicBezTo>
                    <a:pt x="509" y="114"/>
                    <a:pt x="499" y="110"/>
                    <a:pt x="485" y="104"/>
                  </a:cubicBezTo>
                  <a:cubicBezTo>
                    <a:pt x="472" y="94"/>
                    <a:pt x="455" y="87"/>
                    <a:pt x="442" y="80"/>
                  </a:cubicBezTo>
                  <a:cubicBezTo>
                    <a:pt x="432" y="77"/>
                    <a:pt x="415" y="74"/>
                    <a:pt x="402" y="70"/>
                  </a:cubicBezTo>
                  <a:cubicBezTo>
                    <a:pt x="375" y="60"/>
                    <a:pt x="348" y="57"/>
                    <a:pt x="321" y="47"/>
                  </a:cubicBezTo>
                  <a:cubicBezTo>
                    <a:pt x="301" y="44"/>
                    <a:pt x="281" y="37"/>
                    <a:pt x="258" y="30"/>
                  </a:cubicBezTo>
                  <a:cubicBezTo>
                    <a:pt x="248" y="27"/>
                    <a:pt x="231" y="23"/>
                    <a:pt x="218" y="20"/>
                  </a:cubicBezTo>
                  <a:cubicBezTo>
                    <a:pt x="214" y="20"/>
                    <a:pt x="208" y="20"/>
                    <a:pt x="208" y="13"/>
                  </a:cubicBezTo>
                  <a:cubicBezTo>
                    <a:pt x="198" y="10"/>
                    <a:pt x="181" y="7"/>
                    <a:pt x="168" y="3"/>
                  </a:cubicBezTo>
                  <a:cubicBezTo>
                    <a:pt x="163" y="3"/>
                    <a:pt x="159" y="0"/>
                    <a:pt x="1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01;p62">
              <a:extLst>
                <a:ext uri="{FF2B5EF4-FFF2-40B4-BE49-F238E27FC236}">
                  <a16:creationId xmlns:a16="http://schemas.microsoft.com/office/drawing/2014/main" id="{4C4247CE-AC93-E418-B685-BE671F57064B}"/>
                </a:ext>
              </a:extLst>
            </p:cNvPr>
            <p:cNvSpPr/>
            <p:nvPr/>
          </p:nvSpPr>
          <p:spPr>
            <a:xfrm>
              <a:off x="4134533" y="4047968"/>
              <a:ext cx="86414" cy="99120"/>
            </a:xfrm>
            <a:custGeom>
              <a:avLst/>
              <a:gdLst/>
              <a:ahLst/>
              <a:cxnLst/>
              <a:rect l="l" t="t" r="r" b="b"/>
              <a:pathLst>
                <a:path w="1843" h="2114" extrusionOk="0">
                  <a:moveTo>
                    <a:pt x="1" y="0"/>
                  </a:moveTo>
                  <a:lnTo>
                    <a:pt x="1" y="0"/>
                  </a:lnTo>
                  <a:cubicBezTo>
                    <a:pt x="27" y="37"/>
                    <a:pt x="61" y="70"/>
                    <a:pt x="91" y="107"/>
                  </a:cubicBezTo>
                  <a:cubicBezTo>
                    <a:pt x="101" y="117"/>
                    <a:pt x="104" y="124"/>
                    <a:pt x="111" y="134"/>
                  </a:cubicBezTo>
                  <a:cubicBezTo>
                    <a:pt x="118" y="139"/>
                    <a:pt x="124" y="148"/>
                    <a:pt x="131" y="157"/>
                  </a:cubicBezTo>
                  <a:lnTo>
                    <a:pt x="131" y="157"/>
                  </a:lnTo>
                  <a:lnTo>
                    <a:pt x="121" y="140"/>
                  </a:lnTo>
                  <a:cubicBezTo>
                    <a:pt x="108" y="127"/>
                    <a:pt x="101" y="110"/>
                    <a:pt x="87" y="94"/>
                  </a:cubicBezTo>
                  <a:cubicBezTo>
                    <a:pt x="61" y="60"/>
                    <a:pt x="37" y="27"/>
                    <a:pt x="1" y="0"/>
                  </a:cubicBezTo>
                  <a:close/>
                  <a:moveTo>
                    <a:pt x="131" y="157"/>
                  </a:moveTo>
                  <a:lnTo>
                    <a:pt x="158" y="204"/>
                  </a:lnTo>
                  <a:cubicBezTo>
                    <a:pt x="171" y="224"/>
                    <a:pt x="184" y="247"/>
                    <a:pt x="194" y="271"/>
                  </a:cubicBezTo>
                  <a:cubicBezTo>
                    <a:pt x="208" y="291"/>
                    <a:pt x="218" y="314"/>
                    <a:pt x="228" y="331"/>
                  </a:cubicBezTo>
                  <a:lnTo>
                    <a:pt x="241" y="354"/>
                  </a:lnTo>
                  <a:cubicBezTo>
                    <a:pt x="245" y="364"/>
                    <a:pt x="255" y="374"/>
                    <a:pt x="258" y="384"/>
                  </a:cubicBezTo>
                  <a:cubicBezTo>
                    <a:pt x="271" y="401"/>
                    <a:pt x="285" y="421"/>
                    <a:pt x="295" y="438"/>
                  </a:cubicBezTo>
                  <a:cubicBezTo>
                    <a:pt x="308" y="458"/>
                    <a:pt x="325" y="481"/>
                    <a:pt x="338" y="502"/>
                  </a:cubicBezTo>
                  <a:cubicBezTo>
                    <a:pt x="362" y="538"/>
                    <a:pt x="385" y="572"/>
                    <a:pt x="408" y="609"/>
                  </a:cubicBezTo>
                  <a:lnTo>
                    <a:pt x="445" y="672"/>
                  </a:lnTo>
                  <a:lnTo>
                    <a:pt x="485" y="736"/>
                  </a:lnTo>
                  <a:cubicBezTo>
                    <a:pt x="505" y="772"/>
                    <a:pt x="529" y="809"/>
                    <a:pt x="552" y="843"/>
                  </a:cubicBezTo>
                  <a:cubicBezTo>
                    <a:pt x="559" y="853"/>
                    <a:pt x="562" y="866"/>
                    <a:pt x="572" y="873"/>
                  </a:cubicBezTo>
                  <a:cubicBezTo>
                    <a:pt x="579" y="886"/>
                    <a:pt x="589" y="893"/>
                    <a:pt x="592" y="906"/>
                  </a:cubicBezTo>
                  <a:lnTo>
                    <a:pt x="629" y="956"/>
                  </a:lnTo>
                  <a:cubicBezTo>
                    <a:pt x="636" y="966"/>
                    <a:pt x="642" y="973"/>
                    <a:pt x="646" y="983"/>
                  </a:cubicBezTo>
                  <a:cubicBezTo>
                    <a:pt x="656" y="993"/>
                    <a:pt x="663" y="1003"/>
                    <a:pt x="669" y="1016"/>
                  </a:cubicBezTo>
                  <a:cubicBezTo>
                    <a:pt x="676" y="1026"/>
                    <a:pt x="679" y="1036"/>
                    <a:pt x="689" y="1050"/>
                  </a:cubicBezTo>
                  <a:cubicBezTo>
                    <a:pt x="693" y="1057"/>
                    <a:pt x="703" y="1067"/>
                    <a:pt x="706" y="1077"/>
                  </a:cubicBezTo>
                  <a:cubicBezTo>
                    <a:pt x="729" y="1120"/>
                    <a:pt x="753" y="1157"/>
                    <a:pt x="776" y="1200"/>
                  </a:cubicBezTo>
                  <a:cubicBezTo>
                    <a:pt x="786" y="1217"/>
                    <a:pt x="796" y="1234"/>
                    <a:pt x="810" y="1254"/>
                  </a:cubicBezTo>
                  <a:cubicBezTo>
                    <a:pt x="813" y="1260"/>
                    <a:pt x="823" y="1274"/>
                    <a:pt x="826" y="1284"/>
                  </a:cubicBezTo>
                  <a:cubicBezTo>
                    <a:pt x="836" y="1294"/>
                    <a:pt x="843" y="1307"/>
                    <a:pt x="853" y="1317"/>
                  </a:cubicBezTo>
                  <a:cubicBezTo>
                    <a:pt x="856" y="1324"/>
                    <a:pt x="863" y="1334"/>
                    <a:pt x="870" y="1341"/>
                  </a:cubicBezTo>
                  <a:cubicBezTo>
                    <a:pt x="873" y="1351"/>
                    <a:pt x="880" y="1357"/>
                    <a:pt x="887" y="1367"/>
                  </a:cubicBezTo>
                  <a:cubicBezTo>
                    <a:pt x="890" y="1374"/>
                    <a:pt x="897" y="1377"/>
                    <a:pt x="903" y="1388"/>
                  </a:cubicBezTo>
                  <a:cubicBezTo>
                    <a:pt x="907" y="1391"/>
                    <a:pt x="907" y="1394"/>
                    <a:pt x="910" y="1401"/>
                  </a:cubicBezTo>
                  <a:cubicBezTo>
                    <a:pt x="920" y="1408"/>
                    <a:pt x="927" y="1421"/>
                    <a:pt x="937" y="1428"/>
                  </a:cubicBezTo>
                  <a:cubicBezTo>
                    <a:pt x="943" y="1438"/>
                    <a:pt x="947" y="1444"/>
                    <a:pt x="957" y="1454"/>
                  </a:cubicBezTo>
                  <a:cubicBezTo>
                    <a:pt x="963" y="1461"/>
                    <a:pt x="970" y="1471"/>
                    <a:pt x="977" y="1474"/>
                  </a:cubicBezTo>
                  <a:cubicBezTo>
                    <a:pt x="987" y="1484"/>
                    <a:pt x="994" y="1491"/>
                    <a:pt x="1004" y="1495"/>
                  </a:cubicBezTo>
                  <a:cubicBezTo>
                    <a:pt x="1010" y="1505"/>
                    <a:pt x="1020" y="1511"/>
                    <a:pt x="1030" y="1521"/>
                  </a:cubicBezTo>
                  <a:cubicBezTo>
                    <a:pt x="1044" y="1528"/>
                    <a:pt x="1054" y="1541"/>
                    <a:pt x="1064" y="1551"/>
                  </a:cubicBezTo>
                  <a:lnTo>
                    <a:pt x="1127" y="1602"/>
                  </a:lnTo>
                  <a:lnTo>
                    <a:pt x="1191" y="1652"/>
                  </a:lnTo>
                  <a:cubicBezTo>
                    <a:pt x="1208" y="1662"/>
                    <a:pt x="1224" y="1678"/>
                    <a:pt x="1241" y="1692"/>
                  </a:cubicBezTo>
                  <a:cubicBezTo>
                    <a:pt x="1241" y="1692"/>
                    <a:pt x="1244" y="1692"/>
                    <a:pt x="1244" y="1695"/>
                  </a:cubicBezTo>
                  <a:cubicBezTo>
                    <a:pt x="1258" y="1705"/>
                    <a:pt x="1264" y="1719"/>
                    <a:pt x="1278" y="1725"/>
                  </a:cubicBezTo>
                  <a:lnTo>
                    <a:pt x="1294" y="1742"/>
                  </a:lnTo>
                  <a:cubicBezTo>
                    <a:pt x="1315" y="1759"/>
                    <a:pt x="1331" y="1779"/>
                    <a:pt x="1355" y="1795"/>
                  </a:cubicBezTo>
                  <a:cubicBezTo>
                    <a:pt x="1371" y="1812"/>
                    <a:pt x="1388" y="1829"/>
                    <a:pt x="1408" y="1842"/>
                  </a:cubicBezTo>
                  <a:cubicBezTo>
                    <a:pt x="1421" y="1852"/>
                    <a:pt x="1432" y="1859"/>
                    <a:pt x="1445" y="1872"/>
                  </a:cubicBezTo>
                  <a:cubicBezTo>
                    <a:pt x="1462" y="1886"/>
                    <a:pt x="1478" y="1896"/>
                    <a:pt x="1498" y="1909"/>
                  </a:cubicBezTo>
                  <a:cubicBezTo>
                    <a:pt x="1512" y="1919"/>
                    <a:pt x="1525" y="1929"/>
                    <a:pt x="1542" y="1939"/>
                  </a:cubicBezTo>
                  <a:cubicBezTo>
                    <a:pt x="1549" y="1943"/>
                    <a:pt x="1555" y="1946"/>
                    <a:pt x="1562" y="1953"/>
                  </a:cubicBezTo>
                  <a:cubicBezTo>
                    <a:pt x="1589" y="1969"/>
                    <a:pt x="1609" y="1979"/>
                    <a:pt x="1632" y="1996"/>
                  </a:cubicBezTo>
                  <a:cubicBezTo>
                    <a:pt x="1649" y="2006"/>
                    <a:pt x="1666" y="2019"/>
                    <a:pt x="1679" y="2026"/>
                  </a:cubicBezTo>
                  <a:cubicBezTo>
                    <a:pt x="1699" y="2039"/>
                    <a:pt x="1726" y="2056"/>
                    <a:pt x="1746" y="2070"/>
                  </a:cubicBezTo>
                  <a:cubicBezTo>
                    <a:pt x="1763" y="2080"/>
                    <a:pt x="1783" y="2093"/>
                    <a:pt x="1799" y="2103"/>
                  </a:cubicBezTo>
                  <a:cubicBezTo>
                    <a:pt x="1806" y="2106"/>
                    <a:pt x="1813" y="2110"/>
                    <a:pt x="1816" y="2110"/>
                  </a:cubicBezTo>
                  <a:cubicBezTo>
                    <a:pt x="1823" y="2110"/>
                    <a:pt x="1823" y="2113"/>
                    <a:pt x="1826" y="2113"/>
                  </a:cubicBezTo>
                  <a:cubicBezTo>
                    <a:pt x="1829" y="2113"/>
                    <a:pt x="1833" y="2113"/>
                    <a:pt x="1839" y="2110"/>
                  </a:cubicBezTo>
                  <a:cubicBezTo>
                    <a:pt x="1843" y="2110"/>
                    <a:pt x="1843" y="2106"/>
                    <a:pt x="1843" y="2106"/>
                  </a:cubicBezTo>
                  <a:cubicBezTo>
                    <a:pt x="1843" y="2103"/>
                    <a:pt x="1843" y="2096"/>
                    <a:pt x="1839" y="2093"/>
                  </a:cubicBezTo>
                  <a:cubicBezTo>
                    <a:pt x="1833" y="2090"/>
                    <a:pt x="1829" y="2086"/>
                    <a:pt x="1826" y="2086"/>
                  </a:cubicBezTo>
                  <a:cubicBezTo>
                    <a:pt x="1813" y="2076"/>
                    <a:pt x="1799" y="2073"/>
                    <a:pt x="1789" y="2063"/>
                  </a:cubicBezTo>
                  <a:cubicBezTo>
                    <a:pt x="1763" y="2046"/>
                    <a:pt x="1739" y="2029"/>
                    <a:pt x="1709" y="2013"/>
                  </a:cubicBezTo>
                  <a:cubicBezTo>
                    <a:pt x="1689" y="2003"/>
                    <a:pt x="1672" y="1989"/>
                    <a:pt x="1649" y="1976"/>
                  </a:cubicBezTo>
                  <a:cubicBezTo>
                    <a:pt x="1629" y="1963"/>
                    <a:pt x="1609" y="1946"/>
                    <a:pt x="1589" y="1936"/>
                  </a:cubicBezTo>
                  <a:cubicBezTo>
                    <a:pt x="1582" y="1929"/>
                    <a:pt x="1575" y="1926"/>
                    <a:pt x="1572" y="1922"/>
                  </a:cubicBezTo>
                  <a:cubicBezTo>
                    <a:pt x="1562" y="1912"/>
                    <a:pt x="1555" y="1909"/>
                    <a:pt x="1545" y="1902"/>
                  </a:cubicBezTo>
                  <a:lnTo>
                    <a:pt x="1495" y="1862"/>
                  </a:lnTo>
                  <a:cubicBezTo>
                    <a:pt x="1482" y="1856"/>
                    <a:pt x="1472" y="1846"/>
                    <a:pt x="1462" y="1839"/>
                  </a:cubicBezTo>
                  <a:cubicBezTo>
                    <a:pt x="1448" y="1829"/>
                    <a:pt x="1438" y="1819"/>
                    <a:pt x="1425" y="1809"/>
                  </a:cubicBezTo>
                  <a:cubicBezTo>
                    <a:pt x="1405" y="1792"/>
                    <a:pt x="1388" y="1775"/>
                    <a:pt x="1371" y="1755"/>
                  </a:cubicBezTo>
                  <a:lnTo>
                    <a:pt x="1328" y="1712"/>
                  </a:lnTo>
                  <a:lnTo>
                    <a:pt x="1304" y="1688"/>
                  </a:lnTo>
                  <a:cubicBezTo>
                    <a:pt x="1294" y="1678"/>
                    <a:pt x="1288" y="1675"/>
                    <a:pt x="1281" y="1668"/>
                  </a:cubicBezTo>
                  <a:lnTo>
                    <a:pt x="1274" y="1658"/>
                  </a:lnTo>
                  <a:cubicBezTo>
                    <a:pt x="1244" y="1635"/>
                    <a:pt x="1211" y="1605"/>
                    <a:pt x="1181" y="1578"/>
                  </a:cubicBezTo>
                  <a:cubicBezTo>
                    <a:pt x="1154" y="1558"/>
                    <a:pt x="1127" y="1535"/>
                    <a:pt x="1097" y="1511"/>
                  </a:cubicBezTo>
                  <a:lnTo>
                    <a:pt x="1094" y="1508"/>
                  </a:lnTo>
                  <a:cubicBezTo>
                    <a:pt x="1090" y="1505"/>
                    <a:pt x="1080" y="1501"/>
                    <a:pt x="1077" y="1495"/>
                  </a:cubicBezTo>
                  <a:cubicBezTo>
                    <a:pt x="1074" y="1495"/>
                    <a:pt x="1074" y="1491"/>
                    <a:pt x="1070" y="1491"/>
                  </a:cubicBezTo>
                  <a:lnTo>
                    <a:pt x="1064" y="1488"/>
                  </a:lnTo>
                  <a:lnTo>
                    <a:pt x="1060" y="1488"/>
                  </a:lnTo>
                  <a:cubicBezTo>
                    <a:pt x="1044" y="1474"/>
                    <a:pt x="1030" y="1461"/>
                    <a:pt x="1014" y="1444"/>
                  </a:cubicBezTo>
                  <a:lnTo>
                    <a:pt x="994" y="1424"/>
                  </a:lnTo>
                  <a:cubicBezTo>
                    <a:pt x="987" y="1418"/>
                    <a:pt x="977" y="1408"/>
                    <a:pt x="973" y="1401"/>
                  </a:cubicBezTo>
                  <a:cubicBezTo>
                    <a:pt x="963" y="1391"/>
                    <a:pt x="957" y="1384"/>
                    <a:pt x="947" y="1371"/>
                  </a:cubicBezTo>
                  <a:cubicBezTo>
                    <a:pt x="940" y="1361"/>
                    <a:pt x="937" y="1354"/>
                    <a:pt x="927" y="1344"/>
                  </a:cubicBezTo>
                  <a:cubicBezTo>
                    <a:pt x="913" y="1327"/>
                    <a:pt x="897" y="1311"/>
                    <a:pt x="887" y="1291"/>
                  </a:cubicBezTo>
                  <a:cubicBezTo>
                    <a:pt x="877" y="1277"/>
                    <a:pt x="870" y="1267"/>
                    <a:pt x="860" y="1257"/>
                  </a:cubicBezTo>
                  <a:cubicBezTo>
                    <a:pt x="853" y="1244"/>
                    <a:pt x="846" y="1237"/>
                    <a:pt x="840" y="1224"/>
                  </a:cubicBezTo>
                  <a:cubicBezTo>
                    <a:pt x="813" y="1187"/>
                    <a:pt x="793" y="1143"/>
                    <a:pt x="773" y="1103"/>
                  </a:cubicBezTo>
                  <a:cubicBezTo>
                    <a:pt x="763" y="1087"/>
                    <a:pt x="753" y="1067"/>
                    <a:pt x="739" y="1050"/>
                  </a:cubicBezTo>
                  <a:cubicBezTo>
                    <a:pt x="736" y="1040"/>
                    <a:pt x="726" y="1033"/>
                    <a:pt x="723" y="1023"/>
                  </a:cubicBezTo>
                  <a:cubicBezTo>
                    <a:pt x="713" y="1016"/>
                    <a:pt x="709" y="1003"/>
                    <a:pt x="703" y="993"/>
                  </a:cubicBezTo>
                  <a:cubicBezTo>
                    <a:pt x="689" y="973"/>
                    <a:pt x="676" y="953"/>
                    <a:pt x="659" y="933"/>
                  </a:cubicBezTo>
                  <a:cubicBezTo>
                    <a:pt x="646" y="916"/>
                    <a:pt x="636" y="899"/>
                    <a:pt x="626" y="883"/>
                  </a:cubicBezTo>
                  <a:cubicBezTo>
                    <a:pt x="602" y="843"/>
                    <a:pt x="576" y="802"/>
                    <a:pt x="552" y="766"/>
                  </a:cubicBezTo>
                  <a:cubicBezTo>
                    <a:pt x="525" y="722"/>
                    <a:pt x="505" y="685"/>
                    <a:pt x="479" y="642"/>
                  </a:cubicBezTo>
                  <a:lnTo>
                    <a:pt x="442" y="582"/>
                  </a:lnTo>
                  <a:cubicBezTo>
                    <a:pt x="439" y="572"/>
                    <a:pt x="435" y="565"/>
                    <a:pt x="425" y="558"/>
                  </a:cubicBezTo>
                  <a:cubicBezTo>
                    <a:pt x="418" y="552"/>
                    <a:pt x="412" y="538"/>
                    <a:pt x="405" y="532"/>
                  </a:cubicBezTo>
                  <a:lnTo>
                    <a:pt x="405" y="535"/>
                  </a:lnTo>
                  <a:cubicBezTo>
                    <a:pt x="392" y="518"/>
                    <a:pt x="385" y="505"/>
                    <a:pt x="372" y="488"/>
                  </a:cubicBezTo>
                  <a:lnTo>
                    <a:pt x="372" y="491"/>
                  </a:lnTo>
                  <a:cubicBezTo>
                    <a:pt x="362" y="475"/>
                    <a:pt x="352" y="465"/>
                    <a:pt x="338" y="448"/>
                  </a:cubicBezTo>
                  <a:cubicBezTo>
                    <a:pt x="328" y="435"/>
                    <a:pt x="318" y="418"/>
                    <a:pt x="308" y="405"/>
                  </a:cubicBezTo>
                  <a:cubicBezTo>
                    <a:pt x="301" y="388"/>
                    <a:pt x="288" y="374"/>
                    <a:pt x="275" y="364"/>
                  </a:cubicBezTo>
                  <a:cubicBezTo>
                    <a:pt x="261" y="348"/>
                    <a:pt x="255" y="334"/>
                    <a:pt x="241" y="318"/>
                  </a:cubicBezTo>
                  <a:cubicBezTo>
                    <a:pt x="228" y="301"/>
                    <a:pt x="221" y="284"/>
                    <a:pt x="208" y="271"/>
                  </a:cubicBezTo>
                  <a:cubicBezTo>
                    <a:pt x="194" y="254"/>
                    <a:pt x="188" y="237"/>
                    <a:pt x="174" y="221"/>
                  </a:cubicBezTo>
                  <a:cubicBezTo>
                    <a:pt x="161" y="204"/>
                    <a:pt x="151" y="184"/>
                    <a:pt x="138" y="167"/>
                  </a:cubicBezTo>
                  <a:cubicBezTo>
                    <a:pt x="135" y="164"/>
                    <a:pt x="133" y="161"/>
                    <a:pt x="131" y="1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02;p62">
              <a:extLst>
                <a:ext uri="{FF2B5EF4-FFF2-40B4-BE49-F238E27FC236}">
                  <a16:creationId xmlns:a16="http://schemas.microsoft.com/office/drawing/2014/main" id="{29B7AA28-B5DF-45F9-ED16-8FD21A89952E}"/>
                </a:ext>
              </a:extLst>
            </p:cNvPr>
            <p:cNvSpPr/>
            <p:nvPr/>
          </p:nvSpPr>
          <p:spPr>
            <a:xfrm>
              <a:off x="4152725" y="4049281"/>
              <a:ext cx="30758" cy="52655"/>
            </a:xfrm>
            <a:custGeom>
              <a:avLst/>
              <a:gdLst/>
              <a:ahLst/>
              <a:cxnLst/>
              <a:rect l="l" t="t" r="r" b="b"/>
              <a:pathLst>
                <a:path w="656" h="1123" extrusionOk="0">
                  <a:moveTo>
                    <a:pt x="10" y="1"/>
                  </a:moveTo>
                  <a:cubicBezTo>
                    <a:pt x="7" y="1"/>
                    <a:pt x="4" y="1"/>
                    <a:pt x="0" y="2"/>
                  </a:cubicBezTo>
                  <a:cubicBezTo>
                    <a:pt x="17" y="22"/>
                    <a:pt x="30" y="39"/>
                    <a:pt x="47" y="59"/>
                  </a:cubicBezTo>
                  <a:cubicBezTo>
                    <a:pt x="54" y="69"/>
                    <a:pt x="57" y="76"/>
                    <a:pt x="67" y="86"/>
                  </a:cubicBezTo>
                  <a:cubicBezTo>
                    <a:pt x="71" y="93"/>
                    <a:pt x="76" y="99"/>
                    <a:pt x="80" y="104"/>
                  </a:cubicBezTo>
                  <a:lnTo>
                    <a:pt x="80" y="104"/>
                  </a:lnTo>
                  <a:cubicBezTo>
                    <a:pt x="74" y="92"/>
                    <a:pt x="67" y="81"/>
                    <a:pt x="57" y="69"/>
                  </a:cubicBezTo>
                  <a:cubicBezTo>
                    <a:pt x="44" y="52"/>
                    <a:pt x="34" y="32"/>
                    <a:pt x="20" y="15"/>
                  </a:cubicBezTo>
                  <a:cubicBezTo>
                    <a:pt x="20" y="9"/>
                    <a:pt x="17" y="9"/>
                    <a:pt x="17" y="5"/>
                  </a:cubicBezTo>
                  <a:cubicBezTo>
                    <a:pt x="17" y="3"/>
                    <a:pt x="15" y="1"/>
                    <a:pt x="10" y="1"/>
                  </a:cubicBezTo>
                  <a:close/>
                  <a:moveTo>
                    <a:pt x="80" y="104"/>
                  </a:moveTo>
                  <a:cubicBezTo>
                    <a:pt x="83" y="109"/>
                    <a:pt x="85" y="114"/>
                    <a:pt x="87" y="119"/>
                  </a:cubicBezTo>
                  <a:cubicBezTo>
                    <a:pt x="94" y="132"/>
                    <a:pt x="101" y="139"/>
                    <a:pt x="107" y="153"/>
                  </a:cubicBezTo>
                  <a:cubicBezTo>
                    <a:pt x="111" y="159"/>
                    <a:pt x="117" y="169"/>
                    <a:pt x="121" y="173"/>
                  </a:cubicBezTo>
                  <a:cubicBezTo>
                    <a:pt x="124" y="186"/>
                    <a:pt x="134" y="193"/>
                    <a:pt x="137" y="206"/>
                  </a:cubicBezTo>
                  <a:lnTo>
                    <a:pt x="151" y="233"/>
                  </a:lnTo>
                  <a:cubicBezTo>
                    <a:pt x="154" y="243"/>
                    <a:pt x="164" y="256"/>
                    <a:pt x="168" y="270"/>
                  </a:cubicBezTo>
                  <a:cubicBezTo>
                    <a:pt x="171" y="283"/>
                    <a:pt x="181" y="290"/>
                    <a:pt x="184" y="303"/>
                  </a:cubicBezTo>
                  <a:cubicBezTo>
                    <a:pt x="191" y="320"/>
                    <a:pt x="201" y="340"/>
                    <a:pt x="208" y="356"/>
                  </a:cubicBezTo>
                  <a:cubicBezTo>
                    <a:pt x="218" y="370"/>
                    <a:pt x="221" y="387"/>
                    <a:pt x="231" y="400"/>
                  </a:cubicBezTo>
                  <a:cubicBezTo>
                    <a:pt x="251" y="440"/>
                    <a:pt x="268" y="484"/>
                    <a:pt x="288" y="520"/>
                  </a:cubicBezTo>
                  <a:cubicBezTo>
                    <a:pt x="298" y="537"/>
                    <a:pt x="305" y="554"/>
                    <a:pt x="318" y="570"/>
                  </a:cubicBezTo>
                  <a:cubicBezTo>
                    <a:pt x="331" y="594"/>
                    <a:pt x="348" y="624"/>
                    <a:pt x="358" y="651"/>
                  </a:cubicBezTo>
                  <a:cubicBezTo>
                    <a:pt x="382" y="691"/>
                    <a:pt x="405" y="728"/>
                    <a:pt x="425" y="771"/>
                  </a:cubicBezTo>
                  <a:cubicBezTo>
                    <a:pt x="438" y="788"/>
                    <a:pt x="448" y="808"/>
                    <a:pt x="458" y="825"/>
                  </a:cubicBezTo>
                  <a:cubicBezTo>
                    <a:pt x="468" y="841"/>
                    <a:pt x="482" y="858"/>
                    <a:pt x="489" y="871"/>
                  </a:cubicBezTo>
                  <a:cubicBezTo>
                    <a:pt x="505" y="901"/>
                    <a:pt x="522" y="925"/>
                    <a:pt x="539" y="955"/>
                  </a:cubicBezTo>
                  <a:cubicBezTo>
                    <a:pt x="542" y="962"/>
                    <a:pt x="545" y="968"/>
                    <a:pt x="552" y="975"/>
                  </a:cubicBezTo>
                  <a:cubicBezTo>
                    <a:pt x="555" y="985"/>
                    <a:pt x="559" y="988"/>
                    <a:pt x="565" y="995"/>
                  </a:cubicBezTo>
                  <a:cubicBezTo>
                    <a:pt x="575" y="1018"/>
                    <a:pt x="589" y="1035"/>
                    <a:pt x="602" y="1055"/>
                  </a:cubicBezTo>
                  <a:lnTo>
                    <a:pt x="626" y="1092"/>
                  </a:lnTo>
                  <a:cubicBezTo>
                    <a:pt x="632" y="1095"/>
                    <a:pt x="636" y="1105"/>
                    <a:pt x="639" y="1109"/>
                  </a:cubicBezTo>
                  <a:cubicBezTo>
                    <a:pt x="642" y="1112"/>
                    <a:pt x="652" y="1119"/>
                    <a:pt x="656" y="1122"/>
                  </a:cubicBezTo>
                  <a:cubicBezTo>
                    <a:pt x="656" y="1119"/>
                    <a:pt x="652" y="1112"/>
                    <a:pt x="652" y="1105"/>
                  </a:cubicBezTo>
                  <a:cubicBezTo>
                    <a:pt x="649" y="1102"/>
                    <a:pt x="649" y="1095"/>
                    <a:pt x="642" y="1092"/>
                  </a:cubicBezTo>
                  <a:lnTo>
                    <a:pt x="619" y="1055"/>
                  </a:lnTo>
                  <a:cubicBezTo>
                    <a:pt x="606" y="1035"/>
                    <a:pt x="592" y="1018"/>
                    <a:pt x="582" y="995"/>
                  </a:cubicBezTo>
                  <a:cubicBezTo>
                    <a:pt x="575" y="992"/>
                    <a:pt x="572" y="985"/>
                    <a:pt x="569" y="978"/>
                  </a:cubicBezTo>
                  <a:lnTo>
                    <a:pt x="565" y="975"/>
                  </a:lnTo>
                  <a:cubicBezTo>
                    <a:pt x="559" y="972"/>
                    <a:pt x="555" y="962"/>
                    <a:pt x="555" y="958"/>
                  </a:cubicBezTo>
                  <a:cubicBezTo>
                    <a:pt x="532" y="912"/>
                    <a:pt x="505" y="871"/>
                    <a:pt x="482" y="825"/>
                  </a:cubicBezTo>
                  <a:cubicBezTo>
                    <a:pt x="465" y="794"/>
                    <a:pt x="448" y="761"/>
                    <a:pt x="432" y="734"/>
                  </a:cubicBezTo>
                  <a:cubicBezTo>
                    <a:pt x="418" y="708"/>
                    <a:pt x="402" y="684"/>
                    <a:pt x="388" y="657"/>
                  </a:cubicBezTo>
                  <a:lnTo>
                    <a:pt x="338" y="557"/>
                  </a:lnTo>
                  <a:cubicBezTo>
                    <a:pt x="331" y="544"/>
                    <a:pt x="325" y="534"/>
                    <a:pt x="321" y="520"/>
                  </a:cubicBezTo>
                  <a:cubicBezTo>
                    <a:pt x="318" y="507"/>
                    <a:pt x="308" y="494"/>
                    <a:pt x="301" y="477"/>
                  </a:cubicBezTo>
                  <a:cubicBezTo>
                    <a:pt x="291" y="457"/>
                    <a:pt x="281" y="437"/>
                    <a:pt x="271" y="417"/>
                  </a:cubicBezTo>
                  <a:cubicBezTo>
                    <a:pt x="265" y="403"/>
                    <a:pt x="258" y="387"/>
                    <a:pt x="251" y="373"/>
                  </a:cubicBezTo>
                  <a:cubicBezTo>
                    <a:pt x="248" y="367"/>
                    <a:pt x="241" y="360"/>
                    <a:pt x="238" y="353"/>
                  </a:cubicBezTo>
                  <a:cubicBezTo>
                    <a:pt x="231" y="340"/>
                    <a:pt x="221" y="326"/>
                    <a:pt x="218" y="310"/>
                  </a:cubicBezTo>
                  <a:cubicBezTo>
                    <a:pt x="214" y="303"/>
                    <a:pt x="208" y="300"/>
                    <a:pt x="204" y="290"/>
                  </a:cubicBezTo>
                  <a:cubicBezTo>
                    <a:pt x="198" y="276"/>
                    <a:pt x="188" y="266"/>
                    <a:pt x="184" y="253"/>
                  </a:cubicBezTo>
                  <a:cubicBezTo>
                    <a:pt x="181" y="243"/>
                    <a:pt x="174" y="236"/>
                    <a:pt x="168" y="226"/>
                  </a:cubicBezTo>
                  <a:cubicBezTo>
                    <a:pt x="158" y="219"/>
                    <a:pt x="154" y="206"/>
                    <a:pt x="147" y="199"/>
                  </a:cubicBezTo>
                  <a:cubicBezTo>
                    <a:pt x="141" y="189"/>
                    <a:pt x="134" y="183"/>
                    <a:pt x="131" y="173"/>
                  </a:cubicBezTo>
                  <a:cubicBezTo>
                    <a:pt x="121" y="166"/>
                    <a:pt x="114" y="153"/>
                    <a:pt x="107" y="143"/>
                  </a:cubicBezTo>
                  <a:cubicBezTo>
                    <a:pt x="104" y="136"/>
                    <a:pt x="97" y="126"/>
                    <a:pt x="91" y="119"/>
                  </a:cubicBezTo>
                  <a:cubicBezTo>
                    <a:pt x="88" y="113"/>
                    <a:pt x="84" y="109"/>
                    <a:pt x="80" y="1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03;p62">
              <a:extLst>
                <a:ext uri="{FF2B5EF4-FFF2-40B4-BE49-F238E27FC236}">
                  <a16:creationId xmlns:a16="http://schemas.microsoft.com/office/drawing/2014/main" id="{82BE5886-78AA-CDDC-2082-7CB0AFDC3347}"/>
                </a:ext>
              </a:extLst>
            </p:cNvPr>
            <p:cNvSpPr/>
            <p:nvPr/>
          </p:nvSpPr>
          <p:spPr>
            <a:xfrm>
              <a:off x="4189860" y="4025228"/>
              <a:ext cx="60250" cy="113843"/>
            </a:xfrm>
            <a:custGeom>
              <a:avLst/>
              <a:gdLst/>
              <a:ahLst/>
              <a:cxnLst/>
              <a:rect l="l" t="t" r="r" b="b"/>
              <a:pathLst>
                <a:path w="1285" h="2428" extrusionOk="0">
                  <a:moveTo>
                    <a:pt x="1" y="0"/>
                  </a:moveTo>
                  <a:lnTo>
                    <a:pt x="28" y="87"/>
                  </a:lnTo>
                  <a:lnTo>
                    <a:pt x="101" y="378"/>
                  </a:lnTo>
                  <a:cubicBezTo>
                    <a:pt x="108" y="398"/>
                    <a:pt x="111" y="421"/>
                    <a:pt x="114" y="445"/>
                  </a:cubicBezTo>
                  <a:cubicBezTo>
                    <a:pt x="118" y="468"/>
                    <a:pt x="124" y="488"/>
                    <a:pt x="128" y="515"/>
                  </a:cubicBezTo>
                  <a:lnTo>
                    <a:pt x="151" y="652"/>
                  </a:lnTo>
                  <a:cubicBezTo>
                    <a:pt x="161" y="702"/>
                    <a:pt x="168" y="752"/>
                    <a:pt x="178" y="799"/>
                  </a:cubicBezTo>
                  <a:cubicBezTo>
                    <a:pt x="185" y="849"/>
                    <a:pt x="195" y="900"/>
                    <a:pt x="201" y="946"/>
                  </a:cubicBezTo>
                  <a:lnTo>
                    <a:pt x="201" y="940"/>
                  </a:lnTo>
                  <a:cubicBezTo>
                    <a:pt x="201" y="950"/>
                    <a:pt x="208" y="953"/>
                    <a:pt x="208" y="963"/>
                  </a:cubicBezTo>
                  <a:lnTo>
                    <a:pt x="208" y="956"/>
                  </a:lnTo>
                  <a:cubicBezTo>
                    <a:pt x="208" y="963"/>
                    <a:pt x="208" y="966"/>
                    <a:pt x="211" y="970"/>
                  </a:cubicBezTo>
                  <a:lnTo>
                    <a:pt x="211" y="966"/>
                  </a:lnTo>
                  <a:cubicBezTo>
                    <a:pt x="218" y="1000"/>
                    <a:pt x="228" y="1037"/>
                    <a:pt x="235" y="1070"/>
                  </a:cubicBezTo>
                  <a:cubicBezTo>
                    <a:pt x="238" y="1087"/>
                    <a:pt x="245" y="1104"/>
                    <a:pt x="248" y="1117"/>
                  </a:cubicBezTo>
                  <a:cubicBezTo>
                    <a:pt x="252" y="1134"/>
                    <a:pt x="262" y="1150"/>
                    <a:pt x="265" y="1167"/>
                  </a:cubicBezTo>
                  <a:cubicBezTo>
                    <a:pt x="268" y="1180"/>
                    <a:pt x="278" y="1197"/>
                    <a:pt x="282" y="1207"/>
                  </a:cubicBezTo>
                  <a:cubicBezTo>
                    <a:pt x="285" y="1224"/>
                    <a:pt x="295" y="1237"/>
                    <a:pt x="298" y="1254"/>
                  </a:cubicBezTo>
                  <a:cubicBezTo>
                    <a:pt x="312" y="1281"/>
                    <a:pt x="325" y="1307"/>
                    <a:pt x="335" y="1334"/>
                  </a:cubicBezTo>
                  <a:cubicBezTo>
                    <a:pt x="359" y="1381"/>
                    <a:pt x="385" y="1421"/>
                    <a:pt x="412" y="1468"/>
                  </a:cubicBezTo>
                  <a:cubicBezTo>
                    <a:pt x="442" y="1515"/>
                    <a:pt x="466" y="1558"/>
                    <a:pt x="496" y="1605"/>
                  </a:cubicBezTo>
                  <a:cubicBezTo>
                    <a:pt x="516" y="1642"/>
                    <a:pt x="542" y="1685"/>
                    <a:pt x="562" y="1722"/>
                  </a:cubicBezTo>
                  <a:cubicBezTo>
                    <a:pt x="579" y="1752"/>
                    <a:pt x="596" y="1776"/>
                    <a:pt x="613" y="1806"/>
                  </a:cubicBezTo>
                  <a:cubicBezTo>
                    <a:pt x="616" y="1809"/>
                    <a:pt x="616" y="1816"/>
                    <a:pt x="619" y="1822"/>
                  </a:cubicBezTo>
                  <a:cubicBezTo>
                    <a:pt x="629" y="1836"/>
                    <a:pt x="636" y="1852"/>
                    <a:pt x="649" y="1866"/>
                  </a:cubicBezTo>
                  <a:lnTo>
                    <a:pt x="673" y="1903"/>
                  </a:lnTo>
                  <a:cubicBezTo>
                    <a:pt x="679" y="1909"/>
                    <a:pt x="683" y="1916"/>
                    <a:pt x="693" y="1923"/>
                  </a:cubicBezTo>
                  <a:lnTo>
                    <a:pt x="740" y="1986"/>
                  </a:lnTo>
                  <a:cubicBezTo>
                    <a:pt x="756" y="2006"/>
                    <a:pt x="770" y="2023"/>
                    <a:pt x="786" y="2043"/>
                  </a:cubicBezTo>
                  <a:lnTo>
                    <a:pt x="837" y="2107"/>
                  </a:lnTo>
                  <a:cubicBezTo>
                    <a:pt x="847" y="2120"/>
                    <a:pt x="853" y="2133"/>
                    <a:pt x="867" y="2143"/>
                  </a:cubicBezTo>
                  <a:cubicBezTo>
                    <a:pt x="880" y="2157"/>
                    <a:pt x="890" y="2167"/>
                    <a:pt x="903" y="2177"/>
                  </a:cubicBezTo>
                  <a:cubicBezTo>
                    <a:pt x="917" y="2190"/>
                    <a:pt x="934" y="2200"/>
                    <a:pt x="947" y="2210"/>
                  </a:cubicBezTo>
                  <a:cubicBezTo>
                    <a:pt x="957" y="2220"/>
                    <a:pt x="974" y="2234"/>
                    <a:pt x="987" y="2240"/>
                  </a:cubicBezTo>
                  <a:cubicBezTo>
                    <a:pt x="1007" y="2257"/>
                    <a:pt x="1031" y="2270"/>
                    <a:pt x="1051" y="2287"/>
                  </a:cubicBezTo>
                  <a:cubicBezTo>
                    <a:pt x="1074" y="2304"/>
                    <a:pt x="1097" y="2321"/>
                    <a:pt x="1121" y="2337"/>
                  </a:cubicBezTo>
                  <a:cubicBezTo>
                    <a:pt x="1131" y="2344"/>
                    <a:pt x="1138" y="2351"/>
                    <a:pt x="1148" y="2354"/>
                  </a:cubicBezTo>
                  <a:cubicBezTo>
                    <a:pt x="1158" y="2361"/>
                    <a:pt x="1174" y="2374"/>
                    <a:pt x="1188" y="2384"/>
                  </a:cubicBezTo>
                  <a:cubicBezTo>
                    <a:pt x="1204" y="2391"/>
                    <a:pt x="1221" y="2404"/>
                    <a:pt x="1238" y="2411"/>
                  </a:cubicBezTo>
                  <a:cubicBezTo>
                    <a:pt x="1255" y="2421"/>
                    <a:pt x="1268" y="2424"/>
                    <a:pt x="1285" y="2428"/>
                  </a:cubicBezTo>
                  <a:cubicBezTo>
                    <a:pt x="1271" y="2421"/>
                    <a:pt x="1258" y="2411"/>
                    <a:pt x="1241" y="2401"/>
                  </a:cubicBezTo>
                  <a:lnTo>
                    <a:pt x="1204" y="2374"/>
                  </a:lnTo>
                  <a:cubicBezTo>
                    <a:pt x="1191" y="2367"/>
                    <a:pt x="1181" y="2357"/>
                    <a:pt x="1164" y="2344"/>
                  </a:cubicBezTo>
                  <a:lnTo>
                    <a:pt x="1124" y="2321"/>
                  </a:lnTo>
                  <a:cubicBezTo>
                    <a:pt x="1107" y="2307"/>
                    <a:pt x="1097" y="2300"/>
                    <a:pt x="1081" y="2287"/>
                  </a:cubicBezTo>
                  <a:cubicBezTo>
                    <a:pt x="1057" y="2270"/>
                    <a:pt x="1034" y="2254"/>
                    <a:pt x="1014" y="2234"/>
                  </a:cubicBezTo>
                  <a:cubicBezTo>
                    <a:pt x="984" y="2210"/>
                    <a:pt x="954" y="2190"/>
                    <a:pt x="930" y="2167"/>
                  </a:cubicBezTo>
                  <a:cubicBezTo>
                    <a:pt x="917" y="2153"/>
                    <a:pt x="903" y="2143"/>
                    <a:pt x="897" y="2133"/>
                  </a:cubicBezTo>
                  <a:lnTo>
                    <a:pt x="880" y="2117"/>
                  </a:lnTo>
                  <a:cubicBezTo>
                    <a:pt x="863" y="2090"/>
                    <a:pt x="850" y="2060"/>
                    <a:pt x="833" y="2036"/>
                  </a:cubicBezTo>
                  <a:lnTo>
                    <a:pt x="797" y="1973"/>
                  </a:lnTo>
                  <a:lnTo>
                    <a:pt x="797" y="1976"/>
                  </a:lnTo>
                  <a:cubicBezTo>
                    <a:pt x="786" y="1966"/>
                    <a:pt x="780" y="1953"/>
                    <a:pt x="766" y="1939"/>
                  </a:cubicBezTo>
                  <a:lnTo>
                    <a:pt x="716" y="1866"/>
                  </a:lnTo>
                  <a:cubicBezTo>
                    <a:pt x="700" y="1839"/>
                    <a:pt x="683" y="1809"/>
                    <a:pt x="666" y="1786"/>
                  </a:cubicBezTo>
                  <a:cubicBezTo>
                    <a:pt x="663" y="1782"/>
                    <a:pt x="656" y="1772"/>
                    <a:pt x="656" y="1769"/>
                  </a:cubicBezTo>
                  <a:cubicBezTo>
                    <a:pt x="649" y="1752"/>
                    <a:pt x="639" y="1739"/>
                    <a:pt x="633" y="1722"/>
                  </a:cubicBezTo>
                  <a:cubicBezTo>
                    <a:pt x="606" y="1675"/>
                    <a:pt x="583" y="1635"/>
                    <a:pt x="556" y="1588"/>
                  </a:cubicBezTo>
                  <a:cubicBezTo>
                    <a:pt x="532" y="1548"/>
                    <a:pt x="506" y="1505"/>
                    <a:pt x="486" y="1458"/>
                  </a:cubicBezTo>
                  <a:cubicBezTo>
                    <a:pt x="472" y="1438"/>
                    <a:pt x="462" y="1414"/>
                    <a:pt x="449" y="1391"/>
                  </a:cubicBezTo>
                  <a:cubicBezTo>
                    <a:pt x="435" y="1371"/>
                    <a:pt x="422" y="1351"/>
                    <a:pt x="412" y="1324"/>
                  </a:cubicBezTo>
                  <a:cubicBezTo>
                    <a:pt x="405" y="1314"/>
                    <a:pt x="399" y="1301"/>
                    <a:pt x="395" y="1287"/>
                  </a:cubicBezTo>
                  <a:cubicBezTo>
                    <a:pt x="389" y="1281"/>
                    <a:pt x="385" y="1267"/>
                    <a:pt x="382" y="1257"/>
                  </a:cubicBezTo>
                  <a:cubicBezTo>
                    <a:pt x="372" y="1237"/>
                    <a:pt x="365" y="1214"/>
                    <a:pt x="355" y="1190"/>
                  </a:cubicBezTo>
                  <a:cubicBezTo>
                    <a:pt x="352" y="1174"/>
                    <a:pt x="345" y="1157"/>
                    <a:pt x="338" y="1140"/>
                  </a:cubicBezTo>
                  <a:lnTo>
                    <a:pt x="338" y="1147"/>
                  </a:lnTo>
                  <a:cubicBezTo>
                    <a:pt x="335" y="1130"/>
                    <a:pt x="328" y="1114"/>
                    <a:pt x="322" y="1097"/>
                  </a:cubicBezTo>
                  <a:cubicBezTo>
                    <a:pt x="318" y="1073"/>
                    <a:pt x="312" y="1057"/>
                    <a:pt x="305" y="1037"/>
                  </a:cubicBezTo>
                  <a:cubicBezTo>
                    <a:pt x="298" y="1003"/>
                    <a:pt x="285" y="966"/>
                    <a:pt x="282" y="930"/>
                  </a:cubicBezTo>
                  <a:cubicBezTo>
                    <a:pt x="282" y="920"/>
                    <a:pt x="278" y="913"/>
                    <a:pt x="278" y="903"/>
                  </a:cubicBezTo>
                  <a:cubicBezTo>
                    <a:pt x="268" y="853"/>
                    <a:pt x="262" y="803"/>
                    <a:pt x="248" y="752"/>
                  </a:cubicBezTo>
                  <a:cubicBezTo>
                    <a:pt x="238" y="702"/>
                    <a:pt x="228" y="652"/>
                    <a:pt x="218" y="602"/>
                  </a:cubicBezTo>
                  <a:cubicBezTo>
                    <a:pt x="205" y="552"/>
                    <a:pt x="198" y="505"/>
                    <a:pt x="185" y="455"/>
                  </a:cubicBezTo>
                  <a:cubicBezTo>
                    <a:pt x="171" y="405"/>
                    <a:pt x="155" y="361"/>
                    <a:pt x="138" y="314"/>
                  </a:cubicBezTo>
                  <a:lnTo>
                    <a:pt x="138" y="311"/>
                  </a:lnTo>
                  <a:cubicBezTo>
                    <a:pt x="135" y="301"/>
                    <a:pt x="131" y="288"/>
                    <a:pt x="128" y="281"/>
                  </a:cubicBezTo>
                  <a:cubicBezTo>
                    <a:pt x="88" y="184"/>
                    <a:pt x="44" y="9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04;p62">
              <a:extLst>
                <a:ext uri="{FF2B5EF4-FFF2-40B4-BE49-F238E27FC236}">
                  <a16:creationId xmlns:a16="http://schemas.microsoft.com/office/drawing/2014/main" id="{16264F0C-903D-2C27-C126-B262A27D21C2}"/>
                </a:ext>
              </a:extLst>
            </p:cNvPr>
            <p:cNvSpPr/>
            <p:nvPr/>
          </p:nvSpPr>
          <p:spPr>
            <a:xfrm>
              <a:off x="4202238" y="4079945"/>
              <a:ext cx="47" cy="188"/>
            </a:xfrm>
            <a:custGeom>
              <a:avLst/>
              <a:gdLst/>
              <a:ahLst/>
              <a:cxnLst/>
              <a:rect l="l" t="t" r="r" b="b"/>
              <a:pathLst>
                <a:path w="1" h="4" extrusionOk="0">
                  <a:moveTo>
                    <a:pt x="1" y="3"/>
                  </a:moveTo>
                  <a:lnTo>
                    <a:pt x="1" y="3"/>
                  </a:lnTo>
                  <a:cubicBezTo>
                    <a:pt x="1" y="3"/>
                    <a:pt x="1" y="0"/>
                    <a:pt x="1" y="3"/>
                  </a:cubicBezTo>
                  <a:cubicBezTo>
                    <a:pt x="1" y="0"/>
                    <a:pt x="1" y="3"/>
                    <a:pt x="1" y="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205;p62">
              <a:extLst>
                <a:ext uri="{FF2B5EF4-FFF2-40B4-BE49-F238E27FC236}">
                  <a16:creationId xmlns:a16="http://schemas.microsoft.com/office/drawing/2014/main" id="{3BC046E2-2FC6-6958-C0BD-8DC931AB5B2E}"/>
                </a:ext>
              </a:extLst>
            </p:cNvPr>
            <p:cNvSpPr/>
            <p:nvPr/>
          </p:nvSpPr>
          <p:spPr>
            <a:xfrm>
              <a:off x="4203176" y="4032261"/>
              <a:ext cx="12613" cy="31415"/>
            </a:xfrm>
            <a:custGeom>
              <a:avLst/>
              <a:gdLst/>
              <a:ahLst/>
              <a:cxnLst/>
              <a:rect l="l" t="t" r="r" b="b"/>
              <a:pathLst>
                <a:path w="269" h="670" extrusionOk="0">
                  <a:moveTo>
                    <a:pt x="1" y="1"/>
                  </a:moveTo>
                  <a:lnTo>
                    <a:pt x="1" y="1"/>
                  </a:lnTo>
                  <a:cubicBezTo>
                    <a:pt x="8" y="27"/>
                    <a:pt x="8" y="37"/>
                    <a:pt x="11" y="47"/>
                  </a:cubicBezTo>
                  <a:cubicBezTo>
                    <a:pt x="11" y="54"/>
                    <a:pt x="14" y="64"/>
                    <a:pt x="14" y="68"/>
                  </a:cubicBezTo>
                  <a:cubicBezTo>
                    <a:pt x="18" y="81"/>
                    <a:pt x="18" y="88"/>
                    <a:pt x="24" y="101"/>
                  </a:cubicBezTo>
                  <a:cubicBezTo>
                    <a:pt x="24" y="104"/>
                    <a:pt x="28" y="114"/>
                    <a:pt x="28" y="118"/>
                  </a:cubicBezTo>
                  <a:cubicBezTo>
                    <a:pt x="28" y="121"/>
                    <a:pt x="31" y="128"/>
                    <a:pt x="31" y="131"/>
                  </a:cubicBezTo>
                  <a:cubicBezTo>
                    <a:pt x="38" y="151"/>
                    <a:pt x="44" y="168"/>
                    <a:pt x="51" y="188"/>
                  </a:cubicBezTo>
                  <a:cubicBezTo>
                    <a:pt x="68" y="228"/>
                    <a:pt x="81" y="268"/>
                    <a:pt x="98" y="305"/>
                  </a:cubicBezTo>
                  <a:cubicBezTo>
                    <a:pt x="111" y="332"/>
                    <a:pt x="118" y="362"/>
                    <a:pt x="131" y="385"/>
                  </a:cubicBezTo>
                  <a:cubicBezTo>
                    <a:pt x="138" y="405"/>
                    <a:pt x="148" y="429"/>
                    <a:pt x="158" y="445"/>
                  </a:cubicBezTo>
                  <a:cubicBezTo>
                    <a:pt x="161" y="452"/>
                    <a:pt x="161" y="462"/>
                    <a:pt x="165" y="465"/>
                  </a:cubicBezTo>
                  <a:cubicBezTo>
                    <a:pt x="171" y="482"/>
                    <a:pt x="178" y="499"/>
                    <a:pt x="185" y="516"/>
                  </a:cubicBezTo>
                  <a:cubicBezTo>
                    <a:pt x="195" y="532"/>
                    <a:pt x="198" y="549"/>
                    <a:pt x="205" y="566"/>
                  </a:cubicBezTo>
                  <a:cubicBezTo>
                    <a:pt x="212" y="572"/>
                    <a:pt x="215" y="582"/>
                    <a:pt x="215" y="589"/>
                  </a:cubicBezTo>
                  <a:cubicBezTo>
                    <a:pt x="215" y="596"/>
                    <a:pt x="215" y="596"/>
                    <a:pt x="218" y="599"/>
                  </a:cubicBezTo>
                  <a:cubicBezTo>
                    <a:pt x="218" y="602"/>
                    <a:pt x="222" y="606"/>
                    <a:pt x="222" y="613"/>
                  </a:cubicBezTo>
                  <a:lnTo>
                    <a:pt x="235" y="636"/>
                  </a:lnTo>
                  <a:cubicBezTo>
                    <a:pt x="238" y="639"/>
                    <a:pt x="238" y="649"/>
                    <a:pt x="245" y="653"/>
                  </a:cubicBezTo>
                  <a:lnTo>
                    <a:pt x="255" y="666"/>
                  </a:lnTo>
                  <a:cubicBezTo>
                    <a:pt x="262" y="666"/>
                    <a:pt x="265" y="669"/>
                    <a:pt x="265" y="669"/>
                  </a:cubicBezTo>
                  <a:lnTo>
                    <a:pt x="268" y="669"/>
                  </a:lnTo>
                  <a:cubicBezTo>
                    <a:pt x="268" y="669"/>
                    <a:pt x="268" y="666"/>
                    <a:pt x="265" y="666"/>
                  </a:cubicBezTo>
                  <a:lnTo>
                    <a:pt x="265" y="663"/>
                  </a:lnTo>
                  <a:cubicBezTo>
                    <a:pt x="262" y="653"/>
                    <a:pt x="262" y="649"/>
                    <a:pt x="255" y="639"/>
                  </a:cubicBezTo>
                  <a:cubicBezTo>
                    <a:pt x="252" y="633"/>
                    <a:pt x="248" y="629"/>
                    <a:pt x="248" y="619"/>
                  </a:cubicBezTo>
                  <a:cubicBezTo>
                    <a:pt x="245" y="606"/>
                    <a:pt x="235" y="596"/>
                    <a:pt x="232" y="582"/>
                  </a:cubicBezTo>
                  <a:cubicBezTo>
                    <a:pt x="228" y="572"/>
                    <a:pt x="228" y="566"/>
                    <a:pt x="222" y="562"/>
                  </a:cubicBezTo>
                  <a:cubicBezTo>
                    <a:pt x="215" y="546"/>
                    <a:pt x="212" y="529"/>
                    <a:pt x="202" y="512"/>
                  </a:cubicBezTo>
                  <a:cubicBezTo>
                    <a:pt x="195" y="495"/>
                    <a:pt x="188" y="479"/>
                    <a:pt x="182" y="462"/>
                  </a:cubicBezTo>
                  <a:cubicBezTo>
                    <a:pt x="178" y="452"/>
                    <a:pt x="178" y="445"/>
                    <a:pt x="175" y="435"/>
                  </a:cubicBezTo>
                  <a:cubicBezTo>
                    <a:pt x="175" y="432"/>
                    <a:pt x="168" y="432"/>
                    <a:pt x="168" y="429"/>
                  </a:cubicBezTo>
                  <a:cubicBezTo>
                    <a:pt x="165" y="419"/>
                    <a:pt x="165" y="412"/>
                    <a:pt x="161" y="402"/>
                  </a:cubicBezTo>
                  <a:cubicBezTo>
                    <a:pt x="151" y="382"/>
                    <a:pt x="145" y="355"/>
                    <a:pt x="131" y="335"/>
                  </a:cubicBezTo>
                  <a:cubicBezTo>
                    <a:pt x="115" y="295"/>
                    <a:pt x="98" y="251"/>
                    <a:pt x="78" y="211"/>
                  </a:cubicBezTo>
                  <a:cubicBezTo>
                    <a:pt x="68" y="195"/>
                    <a:pt x="61" y="171"/>
                    <a:pt x="51" y="154"/>
                  </a:cubicBezTo>
                  <a:cubicBezTo>
                    <a:pt x="48" y="144"/>
                    <a:pt x="44" y="134"/>
                    <a:pt x="41" y="121"/>
                  </a:cubicBezTo>
                  <a:cubicBezTo>
                    <a:pt x="34" y="118"/>
                    <a:pt x="34" y="114"/>
                    <a:pt x="34" y="104"/>
                  </a:cubicBezTo>
                  <a:cubicBezTo>
                    <a:pt x="34" y="101"/>
                    <a:pt x="31" y="98"/>
                    <a:pt x="31" y="88"/>
                  </a:cubicBezTo>
                  <a:cubicBezTo>
                    <a:pt x="24" y="61"/>
                    <a:pt x="11" y="3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206;p62">
              <a:extLst>
                <a:ext uri="{FF2B5EF4-FFF2-40B4-BE49-F238E27FC236}">
                  <a16:creationId xmlns:a16="http://schemas.microsoft.com/office/drawing/2014/main" id="{C604F27C-2D6A-5C17-F9C6-F7FD019392C2}"/>
                </a:ext>
              </a:extLst>
            </p:cNvPr>
            <p:cNvSpPr/>
            <p:nvPr/>
          </p:nvSpPr>
          <p:spPr>
            <a:xfrm>
              <a:off x="4262769" y="4087588"/>
              <a:ext cx="47" cy="47"/>
            </a:xfrm>
            <a:custGeom>
              <a:avLst/>
              <a:gdLst/>
              <a:ahLst/>
              <a:cxnLst/>
              <a:rect l="l" t="t" r="r" b="b"/>
              <a:pathLst>
                <a:path w="1" h="1" extrusionOk="0">
                  <a:moveTo>
                    <a:pt x="0" y="1"/>
                  </a:moveTo>
                  <a:lnTo>
                    <a:pt x="0" y="1"/>
                  </a:lnTo>
                  <a:lnTo>
                    <a:pt x="0" y="1"/>
                  </a:lnTo>
                  <a:lnTo>
                    <a:pt x="0" y="1"/>
                  </a:lnTo>
                  <a:lnTo>
                    <a:pt x="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207;p62">
              <a:extLst>
                <a:ext uri="{FF2B5EF4-FFF2-40B4-BE49-F238E27FC236}">
                  <a16:creationId xmlns:a16="http://schemas.microsoft.com/office/drawing/2014/main" id="{4BEF566A-9604-7406-4FBD-172879C833E6}"/>
                </a:ext>
              </a:extLst>
            </p:cNvPr>
            <p:cNvSpPr/>
            <p:nvPr/>
          </p:nvSpPr>
          <p:spPr>
            <a:xfrm>
              <a:off x="4271397" y="4115533"/>
              <a:ext cx="47" cy="47"/>
            </a:xfrm>
            <a:custGeom>
              <a:avLst/>
              <a:gdLst/>
              <a:ahLst/>
              <a:cxnLst/>
              <a:rect l="l" t="t" r="r" b="b"/>
              <a:pathLst>
                <a:path w="1" h="1" extrusionOk="0">
                  <a:moveTo>
                    <a:pt x="0" y="0"/>
                  </a:moveTo>
                  <a:lnTo>
                    <a:pt x="0" y="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208;p62">
              <a:extLst>
                <a:ext uri="{FF2B5EF4-FFF2-40B4-BE49-F238E27FC236}">
                  <a16:creationId xmlns:a16="http://schemas.microsoft.com/office/drawing/2014/main" id="{4355E14A-4FDF-04F1-ABB3-D627974A3865}"/>
                </a:ext>
              </a:extLst>
            </p:cNvPr>
            <p:cNvSpPr/>
            <p:nvPr/>
          </p:nvSpPr>
          <p:spPr>
            <a:xfrm>
              <a:off x="4262769" y="4087588"/>
              <a:ext cx="47" cy="47"/>
            </a:xfrm>
            <a:custGeom>
              <a:avLst/>
              <a:gdLst/>
              <a:ahLst/>
              <a:cxnLst/>
              <a:rect l="l" t="t" r="r" b="b"/>
              <a:pathLst>
                <a:path w="1" h="1" extrusionOk="0">
                  <a:moveTo>
                    <a:pt x="0" y="1"/>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209;p62">
              <a:extLst>
                <a:ext uri="{FF2B5EF4-FFF2-40B4-BE49-F238E27FC236}">
                  <a16:creationId xmlns:a16="http://schemas.microsoft.com/office/drawing/2014/main" id="{1227CD3F-5535-2954-4357-9FD89478B60A}"/>
                </a:ext>
              </a:extLst>
            </p:cNvPr>
            <p:cNvSpPr/>
            <p:nvPr/>
          </p:nvSpPr>
          <p:spPr>
            <a:xfrm>
              <a:off x="4259628" y="4049656"/>
              <a:ext cx="15567" cy="75911"/>
            </a:xfrm>
            <a:custGeom>
              <a:avLst/>
              <a:gdLst/>
              <a:ahLst/>
              <a:cxnLst/>
              <a:rect l="l" t="t" r="r" b="b"/>
              <a:pathLst>
                <a:path w="332" h="1619" extrusionOk="0">
                  <a:moveTo>
                    <a:pt x="77" y="1"/>
                  </a:moveTo>
                  <a:cubicBezTo>
                    <a:pt x="71" y="7"/>
                    <a:pt x="71" y="11"/>
                    <a:pt x="71" y="14"/>
                  </a:cubicBezTo>
                  <a:cubicBezTo>
                    <a:pt x="71" y="15"/>
                    <a:pt x="71" y="16"/>
                    <a:pt x="70" y="18"/>
                  </a:cubicBezTo>
                  <a:lnTo>
                    <a:pt x="70" y="18"/>
                  </a:lnTo>
                  <a:cubicBezTo>
                    <a:pt x="72" y="12"/>
                    <a:pt x="75" y="7"/>
                    <a:pt x="77" y="1"/>
                  </a:cubicBezTo>
                  <a:close/>
                  <a:moveTo>
                    <a:pt x="70" y="18"/>
                  </a:moveTo>
                  <a:lnTo>
                    <a:pt x="70" y="18"/>
                  </a:lnTo>
                  <a:cubicBezTo>
                    <a:pt x="68" y="24"/>
                    <a:pt x="66" y="30"/>
                    <a:pt x="64" y="34"/>
                  </a:cubicBezTo>
                  <a:cubicBezTo>
                    <a:pt x="47" y="91"/>
                    <a:pt x="31" y="148"/>
                    <a:pt x="21" y="201"/>
                  </a:cubicBezTo>
                  <a:cubicBezTo>
                    <a:pt x="17" y="218"/>
                    <a:pt x="14" y="235"/>
                    <a:pt x="14" y="252"/>
                  </a:cubicBezTo>
                  <a:cubicBezTo>
                    <a:pt x="11" y="278"/>
                    <a:pt x="11" y="302"/>
                    <a:pt x="4" y="322"/>
                  </a:cubicBezTo>
                  <a:cubicBezTo>
                    <a:pt x="1" y="345"/>
                    <a:pt x="1" y="369"/>
                    <a:pt x="1" y="395"/>
                  </a:cubicBezTo>
                  <a:lnTo>
                    <a:pt x="1" y="455"/>
                  </a:lnTo>
                  <a:cubicBezTo>
                    <a:pt x="1" y="482"/>
                    <a:pt x="4" y="502"/>
                    <a:pt x="4" y="529"/>
                  </a:cubicBezTo>
                  <a:cubicBezTo>
                    <a:pt x="4" y="539"/>
                    <a:pt x="4" y="549"/>
                    <a:pt x="11" y="562"/>
                  </a:cubicBezTo>
                  <a:cubicBezTo>
                    <a:pt x="11" y="573"/>
                    <a:pt x="14" y="586"/>
                    <a:pt x="14" y="603"/>
                  </a:cubicBezTo>
                  <a:cubicBezTo>
                    <a:pt x="14" y="606"/>
                    <a:pt x="14" y="613"/>
                    <a:pt x="17" y="616"/>
                  </a:cubicBezTo>
                  <a:cubicBezTo>
                    <a:pt x="17" y="623"/>
                    <a:pt x="21" y="633"/>
                    <a:pt x="21" y="639"/>
                  </a:cubicBezTo>
                  <a:cubicBezTo>
                    <a:pt x="21" y="649"/>
                    <a:pt x="27" y="656"/>
                    <a:pt x="27" y="666"/>
                  </a:cubicBezTo>
                  <a:cubicBezTo>
                    <a:pt x="31" y="686"/>
                    <a:pt x="34" y="713"/>
                    <a:pt x="37" y="733"/>
                  </a:cubicBezTo>
                  <a:cubicBezTo>
                    <a:pt x="44" y="756"/>
                    <a:pt x="51" y="786"/>
                    <a:pt x="54" y="813"/>
                  </a:cubicBezTo>
                  <a:cubicBezTo>
                    <a:pt x="54" y="820"/>
                    <a:pt x="61" y="830"/>
                    <a:pt x="64" y="837"/>
                  </a:cubicBezTo>
                  <a:lnTo>
                    <a:pt x="77" y="887"/>
                  </a:lnTo>
                  <a:cubicBezTo>
                    <a:pt x="88" y="930"/>
                    <a:pt x="101" y="974"/>
                    <a:pt x="114" y="1017"/>
                  </a:cubicBezTo>
                  <a:cubicBezTo>
                    <a:pt x="118" y="1037"/>
                    <a:pt x="128" y="1057"/>
                    <a:pt x="131" y="1081"/>
                  </a:cubicBezTo>
                  <a:cubicBezTo>
                    <a:pt x="134" y="1101"/>
                    <a:pt x="144" y="1117"/>
                    <a:pt x="148" y="1138"/>
                  </a:cubicBezTo>
                  <a:cubicBezTo>
                    <a:pt x="154" y="1164"/>
                    <a:pt x="164" y="1191"/>
                    <a:pt x="171" y="1218"/>
                  </a:cubicBezTo>
                  <a:cubicBezTo>
                    <a:pt x="181" y="1238"/>
                    <a:pt x="184" y="1258"/>
                    <a:pt x="195" y="1281"/>
                  </a:cubicBezTo>
                  <a:cubicBezTo>
                    <a:pt x="201" y="1301"/>
                    <a:pt x="208" y="1318"/>
                    <a:pt x="215" y="1338"/>
                  </a:cubicBezTo>
                  <a:cubicBezTo>
                    <a:pt x="218" y="1355"/>
                    <a:pt x="228" y="1368"/>
                    <a:pt x="231" y="1385"/>
                  </a:cubicBezTo>
                  <a:cubicBezTo>
                    <a:pt x="235" y="1392"/>
                    <a:pt x="235" y="1402"/>
                    <a:pt x="238" y="1405"/>
                  </a:cubicBezTo>
                  <a:lnTo>
                    <a:pt x="238" y="1408"/>
                  </a:lnTo>
                  <a:lnTo>
                    <a:pt x="238" y="1415"/>
                  </a:lnTo>
                  <a:cubicBezTo>
                    <a:pt x="251" y="1442"/>
                    <a:pt x="261" y="1475"/>
                    <a:pt x="271" y="1505"/>
                  </a:cubicBezTo>
                  <a:cubicBezTo>
                    <a:pt x="271" y="1509"/>
                    <a:pt x="271" y="1509"/>
                    <a:pt x="278" y="1515"/>
                  </a:cubicBezTo>
                  <a:cubicBezTo>
                    <a:pt x="278" y="1519"/>
                    <a:pt x="281" y="1522"/>
                    <a:pt x="281" y="1522"/>
                  </a:cubicBezTo>
                  <a:cubicBezTo>
                    <a:pt x="285" y="1532"/>
                    <a:pt x="285" y="1535"/>
                    <a:pt x="288" y="1542"/>
                  </a:cubicBezTo>
                  <a:lnTo>
                    <a:pt x="302" y="1569"/>
                  </a:lnTo>
                  <a:cubicBezTo>
                    <a:pt x="305" y="1576"/>
                    <a:pt x="312" y="1589"/>
                    <a:pt x="315" y="1599"/>
                  </a:cubicBezTo>
                  <a:cubicBezTo>
                    <a:pt x="318" y="1602"/>
                    <a:pt x="318" y="1609"/>
                    <a:pt x="322" y="1616"/>
                  </a:cubicBezTo>
                  <a:cubicBezTo>
                    <a:pt x="328" y="1619"/>
                    <a:pt x="328" y="1619"/>
                    <a:pt x="332" y="1619"/>
                  </a:cubicBezTo>
                  <a:lnTo>
                    <a:pt x="332" y="1616"/>
                  </a:lnTo>
                  <a:cubicBezTo>
                    <a:pt x="332" y="1606"/>
                    <a:pt x="328" y="1599"/>
                    <a:pt x="322" y="1589"/>
                  </a:cubicBezTo>
                  <a:cubicBezTo>
                    <a:pt x="318" y="1582"/>
                    <a:pt x="315" y="1569"/>
                    <a:pt x="312" y="1559"/>
                  </a:cubicBezTo>
                  <a:cubicBezTo>
                    <a:pt x="302" y="1542"/>
                    <a:pt x="298" y="1525"/>
                    <a:pt x="288" y="1509"/>
                  </a:cubicBezTo>
                  <a:cubicBezTo>
                    <a:pt x="278" y="1475"/>
                    <a:pt x="268" y="1442"/>
                    <a:pt x="255" y="1415"/>
                  </a:cubicBezTo>
                  <a:cubicBezTo>
                    <a:pt x="265" y="1385"/>
                    <a:pt x="258" y="1355"/>
                    <a:pt x="248" y="1331"/>
                  </a:cubicBezTo>
                  <a:cubicBezTo>
                    <a:pt x="245" y="1315"/>
                    <a:pt x="235" y="1295"/>
                    <a:pt x="231" y="1275"/>
                  </a:cubicBezTo>
                  <a:cubicBezTo>
                    <a:pt x="228" y="1255"/>
                    <a:pt x="218" y="1235"/>
                    <a:pt x="215" y="1214"/>
                  </a:cubicBezTo>
                  <a:cubicBezTo>
                    <a:pt x="201" y="1168"/>
                    <a:pt x="191" y="1121"/>
                    <a:pt x="178" y="1071"/>
                  </a:cubicBezTo>
                  <a:cubicBezTo>
                    <a:pt x="164" y="1024"/>
                    <a:pt x="151" y="974"/>
                    <a:pt x="141" y="930"/>
                  </a:cubicBezTo>
                  <a:lnTo>
                    <a:pt x="128" y="880"/>
                  </a:lnTo>
                  <a:cubicBezTo>
                    <a:pt x="124" y="853"/>
                    <a:pt x="114" y="830"/>
                    <a:pt x="111" y="810"/>
                  </a:cubicBezTo>
                  <a:lnTo>
                    <a:pt x="111" y="803"/>
                  </a:lnTo>
                  <a:cubicBezTo>
                    <a:pt x="104" y="783"/>
                    <a:pt x="101" y="766"/>
                    <a:pt x="98" y="746"/>
                  </a:cubicBezTo>
                  <a:cubicBezTo>
                    <a:pt x="88" y="700"/>
                    <a:pt x="81" y="659"/>
                    <a:pt x="71" y="613"/>
                  </a:cubicBezTo>
                  <a:cubicBezTo>
                    <a:pt x="64" y="566"/>
                    <a:pt x="61" y="526"/>
                    <a:pt x="54" y="479"/>
                  </a:cubicBezTo>
                  <a:cubicBezTo>
                    <a:pt x="54" y="462"/>
                    <a:pt x="51" y="445"/>
                    <a:pt x="51" y="425"/>
                  </a:cubicBezTo>
                  <a:lnTo>
                    <a:pt x="51" y="369"/>
                  </a:lnTo>
                  <a:lnTo>
                    <a:pt x="51" y="335"/>
                  </a:lnTo>
                  <a:lnTo>
                    <a:pt x="51" y="302"/>
                  </a:lnTo>
                  <a:lnTo>
                    <a:pt x="51" y="278"/>
                  </a:lnTo>
                  <a:lnTo>
                    <a:pt x="51" y="255"/>
                  </a:lnTo>
                  <a:lnTo>
                    <a:pt x="51" y="238"/>
                  </a:lnTo>
                  <a:lnTo>
                    <a:pt x="51" y="231"/>
                  </a:lnTo>
                  <a:cubicBezTo>
                    <a:pt x="51" y="215"/>
                    <a:pt x="51" y="201"/>
                    <a:pt x="54" y="185"/>
                  </a:cubicBezTo>
                  <a:cubicBezTo>
                    <a:pt x="61" y="129"/>
                    <a:pt x="64" y="76"/>
                    <a:pt x="70" y="1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210;p62">
              <a:extLst>
                <a:ext uri="{FF2B5EF4-FFF2-40B4-BE49-F238E27FC236}">
                  <a16:creationId xmlns:a16="http://schemas.microsoft.com/office/drawing/2014/main" id="{A74086E9-D942-6BEC-1A2E-113BE23C7007}"/>
                </a:ext>
              </a:extLst>
            </p:cNvPr>
            <p:cNvSpPr/>
            <p:nvPr/>
          </p:nvSpPr>
          <p:spPr>
            <a:xfrm>
              <a:off x="4274069" y="4030526"/>
              <a:ext cx="2532" cy="29914"/>
            </a:xfrm>
            <a:custGeom>
              <a:avLst/>
              <a:gdLst/>
              <a:ahLst/>
              <a:cxnLst/>
              <a:rect l="l" t="t" r="r" b="b"/>
              <a:pathLst>
                <a:path w="54" h="638" extrusionOk="0">
                  <a:moveTo>
                    <a:pt x="17" y="1"/>
                  </a:moveTo>
                  <a:cubicBezTo>
                    <a:pt x="17" y="38"/>
                    <a:pt x="17" y="74"/>
                    <a:pt x="10" y="115"/>
                  </a:cubicBezTo>
                  <a:cubicBezTo>
                    <a:pt x="10" y="148"/>
                    <a:pt x="7" y="185"/>
                    <a:pt x="7" y="218"/>
                  </a:cubicBezTo>
                  <a:lnTo>
                    <a:pt x="7" y="242"/>
                  </a:lnTo>
                  <a:lnTo>
                    <a:pt x="7" y="272"/>
                  </a:lnTo>
                  <a:lnTo>
                    <a:pt x="7" y="308"/>
                  </a:lnTo>
                  <a:lnTo>
                    <a:pt x="7" y="342"/>
                  </a:lnTo>
                  <a:cubicBezTo>
                    <a:pt x="4" y="392"/>
                    <a:pt x="0" y="442"/>
                    <a:pt x="0" y="492"/>
                  </a:cubicBezTo>
                  <a:lnTo>
                    <a:pt x="0" y="566"/>
                  </a:lnTo>
                  <a:lnTo>
                    <a:pt x="0" y="603"/>
                  </a:lnTo>
                  <a:lnTo>
                    <a:pt x="0" y="619"/>
                  </a:lnTo>
                  <a:cubicBezTo>
                    <a:pt x="0" y="623"/>
                    <a:pt x="0" y="626"/>
                    <a:pt x="4" y="633"/>
                  </a:cubicBezTo>
                  <a:cubicBezTo>
                    <a:pt x="5" y="636"/>
                    <a:pt x="9" y="638"/>
                    <a:pt x="14" y="638"/>
                  </a:cubicBezTo>
                  <a:cubicBezTo>
                    <a:pt x="18" y="638"/>
                    <a:pt x="22" y="636"/>
                    <a:pt x="24" y="633"/>
                  </a:cubicBezTo>
                  <a:lnTo>
                    <a:pt x="24" y="619"/>
                  </a:lnTo>
                  <a:lnTo>
                    <a:pt x="24" y="609"/>
                  </a:lnTo>
                  <a:lnTo>
                    <a:pt x="24" y="586"/>
                  </a:lnTo>
                  <a:cubicBezTo>
                    <a:pt x="24" y="556"/>
                    <a:pt x="27" y="526"/>
                    <a:pt x="34" y="499"/>
                  </a:cubicBezTo>
                  <a:lnTo>
                    <a:pt x="44" y="422"/>
                  </a:lnTo>
                  <a:cubicBezTo>
                    <a:pt x="50" y="405"/>
                    <a:pt x="50" y="389"/>
                    <a:pt x="50" y="369"/>
                  </a:cubicBezTo>
                  <a:lnTo>
                    <a:pt x="50" y="352"/>
                  </a:lnTo>
                  <a:cubicBezTo>
                    <a:pt x="50" y="325"/>
                    <a:pt x="54" y="302"/>
                    <a:pt x="54" y="272"/>
                  </a:cubicBezTo>
                  <a:cubicBezTo>
                    <a:pt x="54" y="248"/>
                    <a:pt x="54" y="222"/>
                    <a:pt x="50" y="191"/>
                  </a:cubicBezTo>
                  <a:lnTo>
                    <a:pt x="50" y="185"/>
                  </a:lnTo>
                  <a:cubicBezTo>
                    <a:pt x="44" y="155"/>
                    <a:pt x="40" y="125"/>
                    <a:pt x="37" y="91"/>
                  </a:cubicBezTo>
                  <a:cubicBezTo>
                    <a:pt x="34" y="58"/>
                    <a:pt x="24" y="31"/>
                    <a:pt x="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211;p62">
              <a:extLst>
                <a:ext uri="{FF2B5EF4-FFF2-40B4-BE49-F238E27FC236}">
                  <a16:creationId xmlns:a16="http://schemas.microsoft.com/office/drawing/2014/main" id="{2EF7839F-84A8-7A78-F8A1-BA74736B72B5}"/>
                </a:ext>
              </a:extLst>
            </p:cNvPr>
            <p:cNvSpPr/>
            <p:nvPr/>
          </p:nvSpPr>
          <p:spPr>
            <a:xfrm>
              <a:off x="4276414" y="4039341"/>
              <a:ext cx="47" cy="47"/>
            </a:xfrm>
            <a:custGeom>
              <a:avLst/>
              <a:gdLst/>
              <a:ahLst/>
              <a:cxnLst/>
              <a:rect l="l" t="t" r="r" b="b"/>
              <a:pathLst>
                <a:path w="1" h="1" extrusionOk="0">
                  <a:moveTo>
                    <a:pt x="0"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212;p62">
              <a:extLst>
                <a:ext uri="{FF2B5EF4-FFF2-40B4-BE49-F238E27FC236}">
                  <a16:creationId xmlns:a16="http://schemas.microsoft.com/office/drawing/2014/main" id="{D9B19E63-AB1F-A443-82FC-E3AA9B526A6B}"/>
                </a:ext>
              </a:extLst>
            </p:cNvPr>
            <p:cNvSpPr/>
            <p:nvPr/>
          </p:nvSpPr>
          <p:spPr>
            <a:xfrm>
              <a:off x="4192064" y="4177424"/>
              <a:ext cx="47" cy="47"/>
            </a:xfrm>
            <a:custGeom>
              <a:avLst/>
              <a:gdLst/>
              <a:ahLst/>
              <a:cxnLst/>
              <a:rect l="l" t="t" r="r" b="b"/>
              <a:pathLst>
                <a:path w="1" h="1" extrusionOk="0">
                  <a:moveTo>
                    <a:pt x="1" y="1"/>
                  </a:moveTo>
                  <a:lnTo>
                    <a:pt x="1"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213;p62">
              <a:extLst>
                <a:ext uri="{FF2B5EF4-FFF2-40B4-BE49-F238E27FC236}">
                  <a16:creationId xmlns:a16="http://schemas.microsoft.com/office/drawing/2014/main" id="{0D87E4CC-69E4-13BF-9FE2-E51DBD01B4A0}"/>
                </a:ext>
              </a:extLst>
            </p:cNvPr>
            <p:cNvSpPr/>
            <p:nvPr/>
          </p:nvSpPr>
          <p:spPr>
            <a:xfrm>
              <a:off x="4137815" y="4177283"/>
              <a:ext cx="55093" cy="8346"/>
            </a:xfrm>
            <a:custGeom>
              <a:avLst/>
              <a:gdLst/>
              <a:ahLst/>
              <a:cxnLst/>
              <a:rect l="l" t="t" r="r" b="b"/>
              <a:pathLst>
                <a:path w="1175" h="178" extrusionOk="0">
                  <a:moveTo>
                    <a:pt x="1168" y="0"/>
                  </a:moveTo>
                  <a:cubicBezTo>
                    <a:pt x="1169" y="0"/>
                    <a:pt x="1169" y="1"/>
                    <a:pt x="1170" y="1"/>
                  </a:cubicBezTo>
                  <a:lnTo>
                    <a:pt x="1170" y="1"/>
                  </a:lnTo>
                  <a:cubicBezTo>
                    <a:pt x="1170" y="1"/>
                    <a:pt x="1169" y="0"/>
                    <a:pt x="1168" y="0"/>
                  </a:cubicBezTo>
                  <a:close/>
                  <a:moveTo>
                    <a:pt x="1170" y="1"/>
                  </a:moveTo>
                  <a:cubicBezTo>
                    <a:pt x="1170" y="2"/>
                    <a:pt x="1165" y="4"/>
                    <a:pt x="1158" y="4"/>
                  </a:cubicBezTo>
                  <a:cubicBezTo>
                    <a:pt x="1138" y="4"/>
                    <a:pt x="1117" y="4"/>
                    <a:pt x="1091" y="10"/>
                  </a:cubicBezTo>
                  <a:lnTo>
                    <a:pt x="893" y="10"/>
                  </a:lnTo>
                  <a:cubicBezTo>
                    <a:pt x="850" y="10"/>
                    <a:pt x="803" y="10"/>
                    <a:pt x="756" y="4"/>
                  </a:cubicBezTo>
                  <a:lnTo>
                    <a:pt x="616" y="4"/>
                  </a:lnTo>
                  <a:cubicBezTo>
                    <a:pt x="522" y="4"/>
                    <a:pt x="432" y="4"/>
                    <a:pt x="342" y="10"/>
                  </a:cubicBezTo>
                  <a:lnTo>
                    <a:pt x="308" y="10"/>
                  </a:lnTo>
                  <a:cubicBezTo>
                    <a:pt x="298" y="10"/>
                    <a:pt x="285" y="10"/>
                    <a:pt x="272" y="14"/>
                  </a:cubicBezTo>
                  <a:cubicBezTo>
                    <a:pt x="265" y="14"/>
                    <a:pt x="251" y="17"/>
                    <a:pt x="241" y="17"/>
                  </a:cubicBezTo>
                  <a:cubicBezTo>
                    <a:pt x="231" y="20"/>
                    <a:pt x="215" y="24"/>
                    <a:pt x="201" y="34"/>
                  </a:cubicBezTo>
                  <a:cubicBezTo>
                    <a:pt x="188" y="40"/>
                    <a:pt x="171" y="50"/>
                    <a:pt x="158" y="57"/>
                  </a:cubicBezTo>
                  <a:cubicBezTo>
                    <a:pt x="141" y="71"/>
                    <a:pt x="121" y="87"/>
                    <a:pt x="104" y="101"/>
                  </a:cubicBezTo>
                  <a:cubicBezTo>
                    <a:pt x="88" y="114"/>
                    <a:pt x="71" y="131"/>
                    <a:pt x="51" y="141"/>
                  </a:cubicBezTo>
                  <a:cubicBezTo>
                    <a:pt x="34" y="154"/>
                    <a:pt x="17" y="164"/>
                    <a:pt x="1" y="178"/>
                  </a:cubicBezTo>
                  <a:cubicBezTo>
                    <a:pt x="21" y="171"/>
                    <a:pt x="38" y="168"/>
                    <a:pt x="58" y="161"/>
                  </a:cubicBezTo>
                  <a:cubicBezTo>
                    <a:pt x="68" y="154"/>
                    <a:pt x="74" y="154"/>
                    <a:pt x="81" y="151"/>
                  </a:cubicBezTo>
                  <a:cubicBezTo>
                    <a:pt x="88" y="147"/>
                    <a:pt x="91" y="147"/>
                    <a:pt x="101" y="144"/>
                  </a:cubicBezTo>
                  <a:cubicBezTo>
                    <a:pt x="131" y="131"/>
                    <a:pt x="158" y="117"/>
                    <a:pt x="188" y="101"/>
                  </a:cubicBezTo>
                  <a:lnTo>
                    <a:pt x="185" y="101"/>
                  </a:lnTo>
                  <a:cubicBezTo>
                    <a:pt x="191" y="97"/>
                    <a:pt x="201" y="94"/>
                    <a:pt x="205" y="87"/>
                  </a:cubicBezTo>
                  <a:cubicBezTo>
                    <a:pt x="218" y="81"/>
                    <a:pt x="235" y="77"/>
                    <a:pt x="248" y="67"/>
                  </a:cubicBezTo>
                  <a:cubicBezTo>
                    <a:pt x="255" y="64"/>
                    <a:pt x="258" y="64"/>
                    <a:pt x="268" y="61"/>
                  </a:cubicBezTo>
                  <a:cubicBezTo>
                    <a:pt x="285" y="54"/>
                    <a:pt x="302" y="54"/>
                    <a:pt x="318" y="50"/>
                  </a:cubicBezTo>
                  <a:cubicBezTo>
                    <a:pt x="338" y="47"/>
                    <a:pt x="355" y="47"/>
                    <a:pt x="375" y="47"/>
                  </a:cubicBezTo>
                  <a:cubicBezTo>
                    <a:pt x="422" y="44"/>
                    <a:pt x="465" y="44"/>
                    <a:pt x="509" y="37"/>
                  </a:cubicBezTo>
                  <a:cubicBezTo>
                    <a:pt x="552" y="34"/>
                    <a:pt x="593" y="34"/>
                    <a:pt x="636" y="30"/>
                  </a:cubicBezTo>
                  <a:cubicBezTo>
                    <a:pt x="659" y="30"/>
                    <a:pt x="686" y="27"/>
                    <a:pt x="710" y="27"/>
                  </a:cubicBezTo>
                  <a:lnTo>
                    <a:pt x="776" y="27"/>
                  </a:lnTo>
                  <a:cubicBezTo>
                    <a:pt x="823" y="27"/>
                    <a:pt x="873" y="27"/>
                    <a:pt x="920" y="20"/>
                  </a:cubicBezTo>
                  <a:lnTo>
                    <a:pt x="1044" y="20"/>
                  </a:lnTo>
                  <a:cubicBezTo>
                    <a:pt x="1074" y="20"/>
                    <a:pt x="1101" y="17"/>
                    <a:pt x="1127" y="17"/>
                  </a:cubicBezTo>
                  <a:lnTo>
                    <a:pt x="1151" y="17"/>
                  </a:lnTo>
                  <a:cubicBezTo>
                    <a:pt x="1158" y="17"/>
                    <a:pt x="1171" y="17"/>
                    <a:pt x="1174" y="4"/>
                  </a:cubicBezTo>
                  <a:cubicBezTo>
                    <a:pt x="1174" y="4"/>
                    <a:pt x="1173" y="2"/>
                    <a:pt x="11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214;p62">
              <a:extLst>
                <a:ext uri="{FF2B5EF4-FFF2-40B4-BE49-F238E27FC236}">
                  <a16:creationId xmlns:a16="http://schemas.microsoft.com/office/drawing/2014/main" id="{41A79042-CBD3-2F0E-7A32-E7912856D6D0}"/>
                </a:ext>
              </a:extLst>
            </p:cNvPr>
            <p:cNvSpPr/>
            <p:nvPr/>
          </p:nvSpPr>
          <p:spPr>
            <a:xfrm>
              <a:off x="4129985" y="4170953"/>
              <a:ext cx="16645" cy="5251"/>
            </a:xfrm>
            <a:custGeom>
              <a:avLst/>
              <a:gdLst/>
              <a:ahLst/>
              <a:cxnLst/>
              <a:rect l="l" t="t" r="r" b="b"/>
              <a:pathLst>
                <a:path w="355" h="112" extrusionOk="0">
                  <a:moveTo>
                    <a:pt x="325" y="0"/>
                  </a:moveTo>
                  <a:cubicBezTo>
                    <a:pt x="318" y="0"/>
                    <a:pt x="312" y="2"/>
                    <a:pt x="305" y="2"/>
                  </a:cubicBezTo>
                  <a:cubicBezTo>
                    <a:pt x="298" y="2"/>
                    <a:pt x="288" y="5"/>
                    <a:pt x="281" y="5"/>
                  </a:cubicBezTo>
                  <a:cubicBezTo>
                    <a:pt x="251" y="12"/>
                    <a:pt x="225" y="15"/>
                    <a:pt x="198" y="18"/>
                  </a:cubicBezTo>
                  <a:cubicBezTo>
                    <a:pt x="181" y="22"/>
                    <a:pt x="168" y="22"/>
                    <a:pt x="151" y="28"/>
                  </a:cubicBezTo>
                  <a:cubicBezTo>
                    <a:pt x="141" y="28"/>
                    <a:pt x="134" y="32"/>
                    <a:pt x="121" y="32"/>
                  </a:cubicBezTo>
                  <a:cubicBezTo>
                    <a:pt x="108" y="35"/>
                    <a:pt x="91" y="38"/>
                    <a:pt x="84" y="48"/>
                  </a:cubicBezTo>
                  <a:cubicBezTo>
                    <a:pt x="67" y="62"/>
                    <a:pt x="51" y="68"/>
                    <a:pt x="34" y="82"/>
                  </a:cubicBezTo>
                  <a:cubicBezTo>
                    <a:pt x="21" y="89"/>
                    <a:pt x="7" y="99"/>
                    <a:pt x="1" y="112"/>
                  </a:cubicBezTo>
                  <a:cubicBezTo>
                    <a:pt x="4" y="112"/>
                    <a:pt x="4" y="105"/>
                    <a:pt x="7" y="105"/>
                  </a:cubicBezTo>
                  <a:lnTo>
                    <a:pt x="47" y="95"/>
                  </a:lnTo>
                  <a:cubicBezTo>
                    <a:pt x="67" y="85"/>
                    <a:pt x="91" y="78"/>
                    <a:pt x="114" y="72"/>
                  </a:cubicBezTo>
                  <a:lnTo>
                    <a:pt x="121" y="72"/>
                  </a:lnTo>
                  <a:lnTo>
                    <a:pt x="248" y="62"/>
                  </a:lnTo>
                  <a:cubicBezTo>
                    <a:pt x="254" y="63"/>
                    <a:pt x="260" y="63"/>
                    <a:pt x="266" y="63"/>
                  </a:cubicBezTo>
                  <a:cubicBezTo>
                    <a:pt x="278" y="63"/>
                    <a:pt x="291" y="62"/>
                    <a:pt x="305" y="62"/>
                  </a:cubicBezTo>
                  <a:cubicBezTo>
                    <a:pt x="315" y="62"/>
                    <a:pt x="318" y="62"/>
                    <a:pt x="325" y="55"/>
                  </a:cubicBezTo>
                  <a:cubicBezTo>
                    <a:pt x="332" y="55"/>
                    <a:pt x="338" y="52"/>
                    <a:pt x="342" y="48"/>
                  </a:cubicBezTo>
                  <a:cubicBezTo>
                    <a:pt x="348" y="45"/>
                    <a:pt x="352" y="38"/>
                    <a:pt x="355" y="32"/>
                  </a:cubicBezTo>
                  <a:lnTo>
                    <a:pt x="355" y="28"/>
                  </a:lnTo>
                  <a:cubicBezTo>
                    <a:pt x="355" y="15"/>
                    <a:pt x="348" y="5"/>
                    <a:pt x="335" y="2"/>
                  </a:cubicBezTo>
                  <a:cubicBezTo>
                    <a:pt x="332" y="0"/>
                    <a:pt x="328" y="0"/>
                    <a:pt x="3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215;p62">
              <a:extLst>
                <a:ext uri="{FF2B5EF4-FFF2-40B4-BE49-F238E27FC236}">
                  <a16:creationId xmlns:a16="http://schemas.microsoft.com/office/drawing/2014/main" id="{E245E903-F521-B506-5D7C-D4A17C60BD5E}"/>
                </a:ext>
              </a:extLst>
            </p:cNvPr>
            <p:cNvSpPr/>
            <p:nvPr/>
          </p:nvSpPr>
          <p:spPr>
            <a:xfrm>
              <a:off x="4346932" y="3888036"/>
              <a:ext cx="234" cy="47"/>
            </a:xfrm>
            <a:custGeom>
              <a:avLst/>
              <a:gdLst/>
              <a:ahLst/>
              <a:cxnLst/>
              <a:rect l="l" t="t" r="r" b="b"/>
              <a:pathLst>
                <a:path w="5" h="1" extrusionOk="0">
                  <a:moveTo>
                    <a:pt x="4" y="1"/>
                  </a:moveTo>
                  <a:lnTo>
                    <a:pt x="4" y="1"/>
                  </a:lnTo>
                  <a:cubicBezTo>
                    <a:pt x="4" y="1"/>
                    <a:pt x="1" y="1"/>
                    <a:pt x="4" y="1"/>
                  </a:cubicBezTo>
                  <a:cubicBezTo>
                    <a:pt x="1" y="1"/>
                    <a:pt x="4" y="1"/>
                    <a:pt x="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216;p62">
              <a:extLst>
                <a:ext uri="{FF2B5EF4-FFF2-40B4-BE49-F238E27FC236}">
                  <a16:creationId xmlns:a16="http://schemas.microsoft.com/office/drawing/2014/main" id="{8EF434D5-5D94-41AC-DBE9-C28E38DC93DF}"/>
                </a:ext>
              </a:extLst>
            </p:cNvPr>
            <p:cNvSpPr/>
            <p:nvPr/>
          </p:nvSpPr>
          <p:spPr>
            <a:xfrm>
              <a:off x="4364186" y="3916872"/>
              <a:ext cx="47" cy="47"/>
            </a:xfrm>
            <a:custGeom>
              <a:avLst/>
              <a:gdLst/>
              <a:ahLst/>
              <a:cxnLst/>
              <a:rect l="l" t="t" r="r" b="b"/>
              <a:pathLst>
                <a:path w="1" h="1" extrusionOk="0">
                  <a:moveTo>
                    <a:pt x="1" y="1"/>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217;p62">
              <a:extLst>
                <a:ext uri="{FF2B5EF4-FFF2-40B4-BE49-F238E27FC236}">
                  <a16:creationId xmlns:a16="http://schemas.microsoft.com/office/drawing/2014/main" id="{12654F82-E28A-F2F2-6954-052C3B52C9BD}"/>
                </a:ext>
              </a:extLst>
            </p:cNvPr>
            <p:cNvSpPr/>
            <p:nvPr/>
          </p:nvSpPr>
          <p:spPr>
            <a:xfrm>
              <a:off x="4348667" y="3867359"/>
              <a:ext cx="47" cy="375"/>
            </a:xfrm>
            <a:custGeom>
              <a:avLst/>
              <a:gdLst/>
              <a:ahLst/>
              <a:cxnLst/>
              <a:rect l="l" t="t" r="r" b="b"/>
              <a:pathLst>
                <a:path w="1" h="8" extrusionOk="0">
                  <a:moveTo>
                    <a:pt x="1" y="7"/>
                  </a:moveTo>
                  <a:lnTo>
                    <a:pt x="1" y="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2218;p62">
              <a:extLst>
                <a:ext uri="{FF2B5EF4-FFF2-40B4-BE49-F238E27FC236}">
                  <a16:creationId xmlns:a16="http://schemas.microsoft.com/office/drawing/2014/main" id="{CE781371-458E-FFDE-60DA-299BBE2991AF}"/>
                </a:ext>
              </a:extLst>
            </p:cNvPr>
            <p:cNvSpPr/>
            <p:nvPr/>
          </p:nvSpPr>
          <p:spPr>
            <a:xfrm>
              <a:off x="4353543" y="3864546"/>
              <a:ext cx="47" cy="188"/>
            </a:xfrm>
            <a:custGeom>
              <a:avLst/>
              <a:gdLst/>
              <a:ahLst/>
              <a:cxnLst/>
              <a:rect l="l" t="t" r="r" b="b"/>
              <a:pathLst>
                <a:path w="1" h="4" extrusionOk="0">
                  <a:moveTo>
                    <a:pt x="0" y="0"/>
                  </a:moveTo>
                  <a:lnTo>
                    <a:pt x="0" y="4"/>
                  </a:lnTo>
                  <a:lnTo>
                    <a:pt x="0" y="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2219;p62">
              <a:extLst>
                <a:ext uri="{FF2B5EF4-FFF2-40B4-BE49-F238E27FC236}">
                  <a16:creationId xmlns:a16="http://schemas.microsoft.com/office/drawing/2014/main" id="{B6C6078B-5977-3BA6-5B05-6CF09C9DC2EF}"/>
                </a:ext>
              </a:extLst>
            </p:cNvPr>
            <p:cNvSpPr/>
            <p:nvPr/>
          </p:nvSpPr>
          <p:spPr>
            <a:xfrm>
              <a:off x="4427202" y="3948239"/>
              <a:ext cx="234" cy="188"/>
            </a:xfrm>
            <a:custGeom>
              <a:avLst/>
              <a:gdLst/>
              <a:ahLst/>
              <a:cxnLst/>
              <a:rect l="l" t="t" r="r" b="b"/>
              <a:pathLst>
                <a:path w="5" h="4" extrusionOk="0">
                  <a:moveTo>
                    <a:pt x="4" y="1"/>
                  </a:moveTo>
                  <a:cubicBezTo>
                    <a:pt x="1" y="1"/>
                    <a:pt x="1" y="4"/>
                    <a:pt x="4" y="1"/>
                  </a:cubicBezTo>
                  <a:cubicBezTo>
                    <a:pt x="1" y="4"/>
                    <a:pt x="1" y="4"/>
                    <a:pt x="4" y="1"/>
                  </a:cubicBezTo>
                  <a:cubicBezTo>
                    <a:pt x="1" y="4"/>
                    <a:pt x="1" y="1"/>
                    <a:pt x="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2220;p62">
              <a:extLst>
                <a:ext uri="{FF2B5EF4-FFF2-40B4-BE49-F238E27FC236}">
                  <a16:creationId xmlns:a16="http://schemas.microsoft.com/office/drawing/2014/main" id="{089B781E-F56A-C30C-780F-A774BBBE0219}"/>
                </a:ext>
              </a:extLst>
            </p:cNvPr>
            <p:cNvSpPr/>
            <p:nvPr/>
          </p:nvSpPr>
          <p:spPr>
            <a:xfrm>
              <a:off x="4374876" y="3768615"/>
              <a:ext cx="47" cy="188"/>
            </a:xfrm>
            <a:custGeom>
              <a:avLst/>
              <a:gdLst/>
              <a:ahLst/>
              <a:cxnLst/>
              <a:rect l="l" t="t" r="r" b="b"/>
              <a:pathLst>
                <a:path w="1" h="4" extrusionOk="0">
                  <a:moveTo>
                    <a:pt x="0" y="3"/>
                  </a:moveTo>
                  <a:cubicBezTo>
                    <a:pt x="0" y="3"/>
                    <a:pt x="0" y="0"/>
                    <a:pt x="0" y="3"/>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2221;p62">
              <a:extLst>
                <a:ext uri="{FF2B5EF4-FFF2-40B4-BE49-F238E27FC236}">
                  <a16:creationId xmlns:a16="http://schemas.microsoft.com/office/drawing/2014/main" id="{1C238F15-E4E8-0B8D-36CE-AE81EE86C9CC}"/>
                </a:ext>
              </a:extLst>
            </p:cNvPr>
            <p:cNvSpPr/>
            <p:nvPr/>
          </p:nvSpPr>
          <p:spPr>
            <a:xfrm>
              <a:off x="4405728" y="3870126"/>
              <a:ext cx="188" cy="94"/>
            </a:xfrm>
            <a:custGeom>
              <a:avLst/>
              <a:gdLst/>
              <a:ahLst/>
              <a:cxnLst/>
              <a:rect l="l" t="t" r="r" b="b"/>
              <a:pathLst>
                <a:path w="4" h="2" extrusionOk="0">
                  <a:moveTo>
                    <a:pt x="3" y="0"/>
                  </a:moveTo>
                  <a:cubicBezTo>
                    <a:pt x="3" y="0"/>
                    <a:pt x="2" y="0"/>
                    <a:pt x="1" y="2"/>
                  </a:cubicBezTo>
                  <a:cubicBezTo>
                    <a:pt x="3" y="2"/>
                    <a:pt x="4"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2222;p62">
              <a:extLst>
                <a:ext uri="{FF2B5EF4-FFF2-40B4-BE49-F238E27FC236}">
                  <a16:creationId xmlns:a16="http://schemas.microsoft.com/office/drawing/2014/main" id="{3E297202-BA41-A190-E193-DCC5ADB12E93}"/>
                </a:ext>
              </a:extLst>
            </p:cNvPr>
            <p:cNvSpPr/>
            <p:nvPr/>
          </p:nvSpPr>
          <p:spPr>
            <a:xfrm>
              <a:off x="4424061" y="3983358"/>
              <a:ext cx="47" cy="188"/>
            </a:xfrm>
            <a:custGeom>
              <a:avLst/>
              <a:gdLst/>
              <a:ahLst/>
              <a:cxnLst/>
              <a:rect l="l" t="t" r="r" b="b"/>
              <a:pathLst>
                <a:path w="1" h="4" extrusionOk="0">
                  <a:moveTo>
                    <a:pt x="1" y="1"/>
                  </a:moveTo>
                  <a:lnTo>
                    <a:pt x="1" y="1"/>
                  </a:lnTo>
                  <a:cubicBezTo>
                    <a:pt x="1" y="4"/>
                    <a:pt x="1" y="4"/>
                    <a:pt x="1" y="1"/>
                  </a:cubicBezTo>
                  <a:cubicBezTo>
                    <a:pt x="1" y="4"/>
                    <a:pt x="1" y="4"/>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2223;p62">
              <a:extLst>
                <a:ext uri="{FF2B5EF4-FFF2-40B4-BE49-F238E27FC236}">
                  <a16:creationId xmlns:a16="http://schemas.microsoft.com/office/drawing/2014/main" id="{EC6A1AF7-449F-12CA-DE50-6650B8C76619}"/>
                </a:ext>
              </a:extLst>
            </p:cNvPr>
            <p:cNvSpPr/>
            <p:nvPr/>
          </p:nvSpPr>
          <p:spPr>
            <a:xfrm>
              <a:off x="3887485" y="3172071"/>
              <a:ext cx="563635" cy="1124550"/>
            </a:xfrm>
            <a:custGeom>
              <a:avLst/>
              <a:gdLst/>
              <a:ahLst/>
              <a:cxnLst/>
              <a:rect l="l" t="t" r="r" b="b"/>
              <a:pathLst>
                <a:path w="12021" h="23984" extrusionOk="0">
                  <a:moveTo>
                    <a:pt x="6714" y="927"/>
                  </a:moveTo>
                  <a:cubicBezTo>
                    <a:pt x="6741" y="988"/>
                    <a:pt x="6791" y="1038"/>
                    <a:pt x="6851" y="1061"/>
                  </a:cubicBezTo>
                  <a:cubicBezTo>
                    <a:pt x="6852" y="1066"/>
                    <a:pt x="6853" y="1070"/>
                    <a:pt x="6854" y="1075"/>
                  </a:cubicBezTo>
                  <a:lnTo>
                    <a:pt x="6854" y="1075"/>
                  </a:lnTo>
                  <a:cubicBezTo>
                    <a:pt x="6853" y="1075"/>
                    <a:pt x="6852" y="1075"/>
                    <a:pt x="6851" y="1075"/>
                  </a:cubicBezTo>
                  <a:cubicBezTo>
                    <a:pt x="6848" y="1111"/>
                    <a:pt x="6838" y="1155"/>
                    <a:pt x="6834" y="1192"/>
                  </a:cubicBezTo>
                  <a:lnTo>
                    <a:pt x="6834" y="1188"/>
                  </a:lnTo>
                  <a:cubicBezTo>
                    <a:pt x="6831" y="1208"/>
                    <a:pt x="6828" y="1228"/>
                    <a:pt x="6828" y="1248"/>
                  </a:cubicBezTo>
                  <a:cubicBezTo>
                    <a:pt x="6821" y="1258"/>
                    <a:pt x="6821" y="1272"/>
                    <a:pt x="6821" y="1278"/>
                  </a:cubicBezTo>
                  <a:lnTo>
                    <a:pt x="6821" y="1281"/>
                  </a:lnTo>
                  <a:lnTo>
                    <a:pt x="6821" y="1281"/>
                  </a:lnTo>
                  <a:cubicBezTo>
                    <a:pt x="6813" y="1255"/>
                    <a:pt x="6806" y="1228"/>
                    <a:pt x="6797" y="1198"/>
                  </a:cubicBezTo>
                  <a:cubicBezTo>
                    <a:pt x="6791" y="1171"/>
                    <a:pt x="6781" y="1141"/>
                    <a:pt x="6774" y="1115"/>
                  </a:cubicBezTo>
                  <a:cubicBezTo>
                    <a:pt x="6751" y="1058"/>
                    <a:pt x="6734" y="1004"/>
                    <a:pt x="6717" y="944"/>
                  </a:cubicBezTo>
                  <a:cubicBezTo>
                    <a:pt x="6717" y="941"/>
                    <a:pt x="6714" y="931"/>
                    <a:pt x="6714" y="927"/>
                  </a:cubicBezTo>
                  <a:close/>
                  <a:moveTo>
                    <a:pt x="7491" y="1958"/>
                  </a:moveTo>
                  <a:cubicBezTo>
                    <a:pt x="7490" y="1959"/>
                    <a:pt x="7490" y="1961"/>
                    <a:pt x="7490" y="1961"/>
                  </a:cubicBezTo>
                  <a:cubicBezTo>
                    <a:pt x="7490" y="1960"/>
                    <a:pt x="7491" y="1959"/>
                    <a:pt x="7491" y="1958"/>
                  </a:cubicBezTo>
                  <a:close/>
                  <a:moveTo>
                    <a:pt x="7132" y="889"/>
                  </a:moveTo>
                  <a:cubicBezTo>
                    <a:pt x="7132" y="898"/>
                    <a:pt x="7132" y="906"/>
                    <a:pt x="7132" y="914"/>
                  </a:cubicBezTo>
                  <a:lnTo>
                    <a:pt x="7132" y="937"/>
                  </a:lnTo>
                  <a:lnTo>
                    <a:pt x="7132" y="988"/>
                  </a:lnTo>
                  <a:cubicBezTo>
                    <a:pt x="7132" y="1028"/>
                    <a:pt x="7132" y="1071"/>
                    <a:pt x="7128" y="1115"/>
                  </a:cubicBezTo>
                  <a:cubicBezTo>
                    <a:pt x="7122" y="1155"/>
                    <a:pt x="7115" y="1195"/>
                    <a:pt x="7115" y="1232"/>
                  </a:cubicBezTo>
                  <a:cubicBezTo>
                    <a:pt x="7112" y="1275"/>
                    <a:pt x="7112" y="1315"/>
                    <a:pt x="7105" y="1362"/>
                  </a:cubicBezTo>
                  <a:lnTo>
                    <a:pt x="7105" y="1365"/>
                  </a:lnTo>
                  <a:cubicBezTo>
                    <a:pt x="7102" y="1382"/>
                    <a:pt x="7102" y="1399"/>
                    <a:pt x="7098" y="1422"/>
                  </a:cubicBezTo>
                  <a:lnTo>
                    <a:pt x="7062" y="1660"/>
                  </a:lnTo>
                  <a:cubicBezTo>
                    <a:pt x="7048" y="1743"/>
                    <a:pt x="7035" y="1827"/>
                    <a:pt x="7021" y="1907"/>
                  </a:cubicBezTo>
                  <a:cubicBezTo>
                    <a:pt x="7011" y="1991"/>
                    <a:pt x="7001" y="2074"/>
                    <a:pt x="6985" y="2158"/>
                  </a:cubicBezTo>
                  <a:lnTo>
                    <a:pt x="6971" y="2007"/>
                  </a:lnTo>
                  <a:lnTo>
                    <a:pt x="6971" y="1994"/>
                  </a:lnTo>
                  <a:lnTo>
                    <a:pt x="6971" y="1991"/>
                  </a:lnTo>
                  <a:cubicBezTo>
                    <a:pt x="6971" y="1984"/>
                    <a:pt x="6971" y="1977"/>
                    <a:pt x="6968" y="1974"/>
                  </a:cubicBezTo>
                  <a:lnTo>
                    <a:pt x="6968" y="1977"/>
                  </a:lnTo>
                  <a:cubicBezTo>
                    <a:pt x="6965" y="1934"/>
                    <a:pt x="6951" y="1890"/>
                    <a:pt x="6945" y="1847"/>
                  </a:cubicBezTo>
                  <a:lnTo>
                    <a:pt x="6955" y="1833"/>
                  </a:lnTo>
                  <a:cubicBezTo>
                    <a:pt x="6968" y="1813"/>
                    <a:pt x="6965" y="1790"/>
                    <a:pt x="6945" y="1777"/>
                  </a:cubicBezTo>
                  <a:cubicBezTo>
                    <a:pt x="6938" y="1773"/>
                    <a:pt x="6931" y="1767"/>
                    <a:pt x="6928" y="1763"/>
                  </a:cubicBezTo>
                  <a:cubicBezTo>
                    <a:pt x="6921" y="1760"/>
                    <a:pt x="6918" y="1760"/>
                    <a:pt x="6918" y="1757"/>
                  </a:cubicBezTo>
                  <a:cubicBezTo>
                    <a:pt x="6915" y="1740"/>
                    <a:pt x="6911" y="1723"/>
                    <a:pt x="6901" y="1706"/>
                  </a:cubicBezTo>
                  <a:cubicBezTo>
                    <a:pt x="6884" y="1663"/>
                    <a:pt x="6871" y="1616"/>
                    <a:pt x="6854" y="1573"/>
                  </a:cubicBezTo>
                  <a:cubicBezTo>
                    <a:pt x="6848" y="1546"/>
                    <a:pt x="6838" y="1523"/>
                    <a:pt x="6834" y="1499"/>
                  </a:cubicBezTo>
                  <a:lnTo>
                    <a:pt x="6834" y="1492"/>
                  </a:lnTo>
                  <a:lnTo>
                    <a:pt x="6834" y="1482"/>
                  </a:lnTo>
                  <a:cubicBezTo>
                    <a:pt x="6831" y="1466"/>
                    <a:pt x="6831" y="1446"/>
                    <a:pt x="6831" y="1429"/>
                  </a:cubicBezTo>
                  <a:cubicBezTo>
                    <a:pt x="6831" y="1416"/>
                    <a:pt x="6828" y="1406"/>
                    <a:pt x="6828" y="1395"/>
                  </a:cubicBezTo>
                  <a:cubicBezTo>
                    <a:pt x="6828" y="1382"/>
                    <a:pt x="6821" y="1365"/>
                    <a:pt x="6821" y="1355"/>
                  </a:cubicBezTo>
                  <a:lnTo>
                    <a:pt x="6821" y="1315"/>
                  </a:lnTo>
                  <a:lnTo>
                    <a:pt x="6821" y="1281"/>
                  </a:lnTo>
                  <a:lnTo>
                    <a:pt x="6821" y="1281"/>
                  </a:lnTo>
                  <a:cubicBezTo>
                    <a:pt x="6822" y="1285"/>
                    <a:pt x="6823" y="1288"/>
                    <a:pt x="6824" y="1292"/>
                  </a:cubicBezTo>
                  <a:lnTo>
                    <a:pt x="6824" y="1289"/>
                  </a:lnTo>
                  <a:cubicBezTo>
                    <a:pt x="6828" y="1295"/>
                    <a:pt x="6828" y="1305"/>
                    <a:pt x="6831" y="1312"/>
                  </a:cubicBezTo>
                  <a:lnTo>
                    <a:pt x="6831" y="1305"/>
                  </a:lnTo>
                  <a:lnTo>
                    <a:pt x="6831" y="1272"/>
                  </a:lnTo>
                  <a:cubicBezTo>
                    <a:pt x="6834" y="1255"/>
                    <a:pt x="6834" y="1242"/>
                    <a:pt x="6834" y="1228"/>
                  </a:cubicBezTo>
                  <a:cubicBezTo>
                    <a:pt x="6834" y="1215"/>
                    <a:pt x="6841" y="1205"/>
                    <a:pt x="6841" y="1192"/>
                  </a:cubicBezTo>
                  <a:cubicBezTo>
                    <a:pt x="6844" y="1171"/>
                    <a:pt x="6844" y="1148"/>
                    <a:pt x="6848" y="1128"/>
                  </a:cubicBezTo>
                  <a:cubicBezTo>
                    <a:pt x="6850" y="1110"/>
                    <a:pt x="6855" y="1092"/>
                    <a:pt x="6854" y="1075"/>
                  </a:cubicBezTo>
                  <a:lnTo>
                    <a:pt x="6854" y="1075"/>
                  </a:lnTo>
                  <a:cubicBezTo>
                    <a:pt x="6865" y="1078"/>
                    <a:pt x="6872" y="1078"/>
                    <a:pt x="6884" y="1078"/>
                  </a:cubicBezTo>
                  <a:cubicBezTo>
                    <a:pt x="6901" y="1078"/>
                    <a:pt x="6921" y="1078"/>
                    <a:pt x="6945" y="1075"/>
                  </a:cubicBezTo>
                  <a:cubicBezTo>
                    <a:pt x="7044" y="1055"/>
                    <a:pt x="7112" y="980"/>
                    <a:pt x="7132" y="889"/>
                  </a:cubicBezTo>
                  <a:close/>
                  <a:moveTo>
                    <a:pt x="8158" y="2927"/>
                  </a:moveTo>
                  <a:cubicBezTo>
                    <a:pt x="8155" y="2930"/>
                    <a:pt x="8152" y="2930"/>
                    <a:pt x="8152" y="2933"/>
                  </a:cubicBezTo>
                  <a:lnTo>
                    <a:pt x="8158" y="2927"/>
                  </a:lnTo>
                  <a:close/>
                  <a:moveTo>
                    <a:pt x="6339" y="2890"/>
                  </a:moveTo>
                  <a:cubicBezTo>
                    <a:pt x="6339" y="2900"/>
                    <a:pt x="6333" y="2910"/>
                    <a:pt x="6333" y="2917"/>
                  </a:cubicBezTo>
                  <a:cubicBezTo>
                    <a:pt x="6329" y="3007"/>
                    <a:pt x="6383" y="3091"/>
                    <a:pt x="6463" y="3124"/>
                  </a:cubicBezTo>
                  <a:cubicBezTo>
                    <a:pt x="6462" y="3134"/>
                    <a:pt x="6460" y="3145"/>
                    <a:pt x="6457" y="3155"/>
                  </a:cubicBezTo>
                  <a:lnTo>
                    <a:pt x="6457" y="3155"/>
                  </a:lnTo>
                  <a:cubicBezTo>
                    <a:pt x="6455" y="3155"/>
                    <a:pt x="6452" y="3154"/>
                    <a:pt x="6450" y="3154"/>
                  </a:cubicBezTo>
                  <a:cubicBezTo>
                    <a:pt x="6446" y="3181"/>
                    <a:pt x="6443" y="3211"/>
                    <a:pt x="6436" y="3238"/>
                  </a:cubicBezTo>
                  <a:cubicBezTo>
                    <a:pt x="6430" y="3281"/>
                    <a:pt x="6420" y="3328"/>
                    <a:pt x="6416" y="3368"/>
                  </a:cubicBezTo>
                  <a:cubicBezTo>
                    <a:pt x="6413" y="3412"/>
                    <a:pt x="6403" y="3452"/>
                    <a:pt x="6400" y="3495"/>
                  </a:cubicBezTo>
                  <a:lnTo>
                    <a:pt x="6400" y="3488"/>
                  </a:lnTo>
                  <a:cubicBezTo>
                    <a:pt x="6396" y="3512"/>
                    <a:pt x="6396" y="3532"/>
                    <a:pt x="6393" y="3552"/>
                  </a:cubicBezTo>
                  <a:cubicBezTo>
                    <a:pt x="6393" y="3565"/>
                    <a:pt x="6387" y="3580"/>
                    <a:pt x="6386" y="3593"/>
                  </a:cubicBezTo>
                  <a:lnTo>
                    <a:pt x="6386" y="3593"/>
                  </a:lnTo>
                  <a:cubicBezTo>
                    <a:pt x="6382" y="3574"/>
                    <a:pt x="6378" y="3555"/>
                    <a:pt x="6373" y="3535"/>
                  </a:cubicBezTo>
                  <a:cubicBezTo>
                    <a:pt x="6376" y="3532"/>
                    <a:pt x="6380" y="3522"/>
                    <a:pt x="6380" y="3515"/>
                  </a:cubicBezTo>
                  <a:cubicBezTo>
                    <a:pt x="6376" y="3502"/>
                    <a:pt x="6373" y="3495"/>
                    <a:pt x="6366" y="3482"/>
                  </a:cubicBezTo>
                  <a:cubicBezTo>
                    <a:pt x="6363" y="3475"/>
                    <a:pt x="6363" y="3468"/>
                    <a:pt x="6359" y="3465"/>
                  </a:cubicBezTo>
                  <a:cubicBezTo>
                    <a:pt x="6359" y="3465"/>
                    <a:pt x="6359" y="3458"/>
                    <a:pt x="6356" y="3458"/>
                  </a:cubicBezTo>
                  <a:cubicBezTo>
                    <a:pt x="6343" y="3412"/>
                    <a:pt x="6333" y="3355"/>
                    <a:pt x="6323" y="3305"/>
                  </a:cubicBezTo>
                  <a:cubicBezTo>
                    <a:pt x="6313" y="3264"/>
                    <a:pt x="6306" y="3218"/>
                    <a:pt x="6296" y="3178"/>
                  </a:cubicBezTo>
                  <a:cubicBezTo>
                    <a:pt x="6289" y="3131"/>
                    <a:pt x="6279" y="3081"/>
                    <a:pt x="6273" y="3034"/>
                  </a:cubicBezTo>
                  <a:cubicBezTo>
                    <a:pt x="6263" y="3004"/>
                    <a:pt x="6259" y="2974"/>
                    <a:pt x="6249" y="2947"/>
                  </a:cubicBezTo>
                  <a:cubicBezTo>
                    <a:pt x="6283" y="2933"/>
                    <a:pt x="6313" y="2917"/>
                    <a:pt x="6339" y="2890"/>
                  </a:cubicBezTo>
                  <a:close/>
                  <a:moveTo>
                    <a:pt x="7108" y="5063"/>
                  </a:moveTo>
                  <a:cubicBezTo>
                    <a:pt x="7092" y="5077"/>
                    <a:pt x="7075" y="5090"/>
                    <a:pt x="7052" y="5103"/>
                  </a:cubicBezTo>
                  <a:cubicBezTo>
                    <a:pt x="7062" y="5103"/>
                    <a:pt x="7065" y="5097"/>
                    <a:pt x="7068" y="5093"/>
                  </a:cubicBezTo>
                  <a:cubicBezTo>
                    <a:pt x="7078" y="5090"/>
                    <a:pt x="7092" y="5080"/>
                    <a:pt x="7098" y="5073"/>
                  </a:cubicBezTo>
                  <a:lnTo>
                    <a:pt x="7108" y="5063"/>
                  </a:lnTo>
                  <a:close/>
                  <a:moveTo>
                    <a:pt x="7416" y="6381"/>
                  </a:moveTo>
                  <a:cubicBezTo>
                    <a:pt x="7414" y="6381"/>
                    <a:pt x="7413" y="6384"/>
                    <a:pt x="7413" y="6386"/>
                  </a:cubicBezTo>
                  <a:lnTo>
                    <a:pt x="7413" y="6386"/>
                  </a:lnTo>
                  <a:cubicBezTo>
                    <a:pt x="7414" y="6384"/>
                    <a:pt x="7415" y="6382"/>
                    <a:pt x="7416" y="6381"/>
                  </a:cubicBezTo>
                  <a:close/>
                  <a:moveTo>
                    <a:pt x="4858" y="7481"/>
                  </a:moveTo>
                  <a:cubicBezTo>
                    <a:pt x="4862" y="7481"/>
                    <a:pt x="4865" y="7482"/>
                    <a:pt x="4868" y="7483"/>
                  </a:cubicBezTo>
                  <a:lnTo>
                    <a:pt x="4868" y="7483"/>
                  </a:lnTo>
                  <a:cubicBezTo>
                    <a:pt x="4868" y="7481"/>
                    <a:pt x="4861" y="7481"/>
                    <a:pt x="4858" y="7481"/>
                  </a:cubicBezTo>
                  <a:close/>
                  <a:moveTo>
                    <a:pt x="4280" y="2395"/>
                  </a:moveTo>
                  <a:cubicBezTo>
                    <a:pt x="4280" y="2399"/>
                    <a:pt x="4287" y="2409"/>
                    <a:pt x="4287" y="2412"/>
                  </a:cubicBezTo>
                  <a:lnTo>
                    <a:pt x="4300" y="2499"/>
                  </a:lnTo>
                  <a:cubicBezTo>
                    <a:pt x="4300" y="2509"/>
                    <a:pt x="4303" y="2516"/>
                    <a:pt x="4303" y="2526"/>
                  </a:cubicBezTo>
                  <a:lnTo>
                    <a:pt x="4303" y="2536"/>
                  </a:lnTo>
                  <a:lnTo>
                    <a:pt x="4303" y="2542"/>
                  </a:lnTo>
                  <a:cubicBezTo>
                    <a:pt x="4317" y="2653"/>
                    <a:pt x="4330" y="2770"/>
                    <a:pt x="4343" y="2883"/>
                  </a:cubicBezTo>
                  <a:lnTo>
                    <a:pt x="4347" y="2933"/>
                  </a:lnTo>
                  <a:cubicBezTo>
                    <a:pt x="4363" y="3061"/>
                    <a:pt x="4384" y="3188"/>
                    <a:pt x="4404" y="3331"/>
                  </a:cubicBezTo>
                  <a:lnTo>
                    <a:pt x="4404" y="3338"/>
                  </a:lnTo>
                  <a:cubicBezTo>
                    <a:pt x="4407" y="3371"/>
                    <a:pt x="4410" y="3412"/>
                    <a:pt x="4417" y="3445"/>
                  </a:cubicBezTo>
                  <a:cubicBezTo>
                    <a:pt x="4434" y="3579"/>
                    <a:pt x="4450" y="3716"/>
                    <a:pt x="4477" y="3850"/>
                  </a:cubicBezTo>
                  <a:cubicBezTo>
                    <a:pt x="4517" y="4030"/>
                    <a:pt x="4554" y="4207"/>
                    <a:pt x="4591" y="4385"/>
                  </a:cubicBezTo>
                  <a:cubicBezTo>
                    <a:pt x="4611" y="4475"/>
                    <a:pt x="4634" y="4565"/>
                    <a:pt x="4654" y="4652"/>
                  </a:cubicBezTo>
                  <a:cubicBezTo>
                    <a:pt x="4671" y="4732"/>
                    <a:pt x="4691" y="4809"/>
                    <a:pt x="4708" y="4889"/>
                  </a:cubicBezTo>
                  <a:lnTo>
                    <a:pt x="4718" y="4933"/>
                  </a:lnTo>
                  <a:cubicBezTo>
                    <a:pt x="4735" y="5003"/>
                    <a:pt x="4751" y="5077"/>
                    <a:pt x="4765" y="5147"/>
                  </a:cubicBezTo>
                  <a:lnTo>
                    <a:pt x="4775" y="5177"/>
                  </a:lnTo>
                  <a:cubicBezTo>
                    <a:pt x="4791" y="5254"/>
                    <a:pt x="4808" y="5331"/>
                    <a:pt x="4825" y="5408"/>
                  </a:cubicBezTo>
                  <a:lnTo>
                    <a:pt x="4848" y="5558"/>
                  </a:lnTo>
                  <a:cubicBezTo>
                    <a:pt x="4858" y="5608"/>
                    <a:pt x="4865" y="5658"/>
                    <a:pt x="4872" y="5705"/>
                  </a:cubicBezTo>
                  <a:lnTo>
                    <a:pt x="4872" y="5722"/>
                  </a:lnTo>
                  <a:lnTo>
                    <a:pt x="4882" y="5832"/>
                  </a:lnTo>
                  <a:cubicBezTo>
                    <a:pt x="4888" y="5889"/>
                    <a:pt x="4892" y="5946"/>
                    <a:pt x="4895" y="5999"/>
                  </a:cubicBezTo>
                  <a:cubicBezTo>
                    <a:pt x="4898" y="6080"/>
                    <a:pt x="4905" y="6163"/>
                    <a:pt x="4905" y="6277"/>
                  </a:cubicBezTo>
                  <a:cubicBezTo>
                    <a:pt x="4905" y="6330"/>
                    <a:pt x="4898" y="6391"/>
                    <a:pt x="4895" y="6447"/>
                  </a:cubicBezTo>
                  <a:lnTo>
                    <a:pt x="4882" y="6584"/>
                  </a:lnTo>
                  <a:lnTo>
                    <a:pt x="4878" y="6608"/>
                  </a:lnTo>
                  <a:cubicBezTo>
                    <a:pt x="4865" y="6695"/>
                    <a:pt x="4855" y="6775"/>
                    <a:pt x="4838" y="6852"/>
                  </a:cubicBezTo>
                  <a:cubicBezTo>
                    <a:pt x="4825" y="6929"/>
                    <a:pt x="4805" y="6999"/>
                    <a:pt x="4781" y="7083"/>
                  </a:cubicBezTo>
                  <a:cubicBezTo>
                    <a:pt x="4741" y="7230"/>
                    <a:pt x="4704" y="7364"/>
                    <a:pt x="4661" y="7484"/>
                  </a:cubicBezTo>
                  <a:cubicBezTo>
                    <a:pt x="4654" y="7487"/>
                    <a:pt x="4644" y="7497"/>
                    <a:pt x="4641" y="7504"/>
                  </a:cubicBezTo>
                  <a:cubicBezTo>
                    <a:pt x="4638" y="7514"/>
                    <a:pt x="4631" y="7521"/>
                    <a:pt x="4631" y="7531"/>
                  </a:cubicBezTo>
                  <a:cubicBezTo>
                    <a:pt x="4631" y="7537"/>
                    <a:pt x="4631" y="7547"/>
                    <a:pt x="4638" y="7554"/>
                  </a:cubicBezTo>
                  <a:cubicBezTo>
                    <a:pt x="4631" y="7567"/>
                    <a:pt x="4624" y="7584"/>
                    <a:pt x="4621" y="7598"/>
                  </a:cubicBezTo>
                  <a:lnTo>
                    <a:pt x="4621" y="7601"/>
                  </a:lnTo>
                  <a:cubicBezTo>
                    <a:pt x="4597" y="7648"/>
                    <a:pt x="4581" y="7698"/>
                    <a:pt x="4561" y="7745"/>
                  </a:cubicBezTo>
                  <a:cubicBezTo>
                    <a:pt x="4514" y="7855"/>
                    <a:pt x="4464" y="7969"/>
                    <a:pt x="4430" y="8086"/>
                  </a:cubicBezTo>
                  <a:cubicBezTo>
                    <a:pt x="4427" y="8096"/>
                    <a:pt x="4427" y="8106"/>
                    <a:pt x="4424" y="8116"/>
                  </a:cubicBezTo>
                  <a:cubicBezTo>
                    <a:pt x="4397" y="8199"/>
                    <a:pt x="4380" y="8273"/>
                    <a:pt x="4370" y="8350"/>
                  </a:cubicBezTo>
                  <a:cubicBezTo>
                    <a:pt x="4357" y="8423"/>
                    <a:pt x="4347" y="8507"/>
                    <a:pt x="4340" y="8614"/>
                  </a:cubicBezTo>
                  <a:cubicBezTo>
                    <a:pt x="4337" y="8647"/>
                    <a:pt x="4337" y="8684"/>
                    <a:pt x="4337" y="8721"/>
                  </a:cubicBezTo>
                  <a:cubicBezTo>
                    <a:pt x="4327" y="8698"/>
                    <a:pt x="4323" y="8671"/>
                    <a:pt x="4313" y="8647"/>
                  </a:cubicBezTo>
                  <a:cubicBezTo>
                    <a:pt x="4307" y="8617"/>
                    <a:pt x="4297" y="8587"/>
                    <a:pt x="4290" y="8554"/>
                  </a:cubicBezTo>
                  <a:cubicBezTo>
                    <a:pt x="4290" y="8550"/>
                    <a:pt x="4290" y="8547"/>
                    <a:pt x="4287" y="8540"/>
                  </a:cubicBezTo>
                  <a:cubicBezTo>
                    <a:pt x="4270" y="8487"/>
                    <a:pt x="4253" y="8437"/>
                    <a:pt x="4236" y="8387"/>
                  </a:cubicBezTo>
                  <a:lnTo>
                    <a:pt x="4233" y="8373"/>
                  </a:lnTo>
                  <a:lnTo>
                    <a:pt x="4203" y="8246"/>
                  </a:lnTo>
                  <a:cubicBezTo>
                    <a:pt x="4160" y="8062"/>
                    <a:pt x="4123" y="7915"/>
                    <a:pt x="4089" y="7778"/>
                  </a:cubicBezTo>
                  <a:cubicBezTo>
                    <a:pt x="4053" y="7631"/>
                    <a:pt x="4026" y="7484"/>
                    <a:pt x="4006" y="7343"/>
                  </a:cubicBezTo>
                  <a:cubicBezTo>
                    <a:pt x="4002" y="7320"/>
                    <a:pt x="3999" y="7303"/>
                    <a:pt x="3982" y="7293"/>
                  </a:cubicBezTo>
                  <a:cubicBezTo>
                    <a:pt x="3976" y="7287"/>
                    <a:pt x="3969" y="7283"/>
                    <a:pt x="3959" y="7283"/>
                  </a:cubicBezTo>
                  <a:cubicBezTo>
                    <a:pt x="3956" y="7283"/>
                    <a:pt x="3952" y="7283"/>
                    <a:pt x="3942" y="7287"/>
                  </a:cubicBezTo>
                  <a:cubicBezTo>
                    <a:pt x="3939" y="7243"/>
                    <a:pt x="3935" y="7200"/>
                    <a:pt x="3935" y="7153"/>
                  </a:cubicBezTo>
                  <a:lnTo>
                    <a:pt x="3935" y="7126"/>
                  </a:lnTo>
                  <a:cubicBezTo>
                    <a:pt x="3935" y="7083"/>
                    <a:pt x="3932" y="7046"/>
                    <a:pt x="3932" y="7009"/>
                  </a:cubicBezTo>
                  <a:lnTo>
                    <a:pt x="3932" y="7002"/>
                  </a:lnTo>
                  <a:lnTo>
                    <a:pt x="3932" y="6942"/>
                  </a:lnTo>
                  <a:cubicBezTo>
                    <a:pt x="3932" y="6812"/>
                    <a:pt x="3932" y="6702"/>
                    <a:pt x="3935" y="6591"/>
                  </a:cubicBezTo>
                  <a:cubicBezTo>
                    <a:pt x="3939" y="6534"/>
                    <a:pt x="3939" y="6478"/>
                    <a:pt x="3949" y="6424"/>
                  </a:cubicBezTo>
                  <a:cubicBezTo>
                    <a:pt x="3952" y="6367"/>
                    <a:pt x="3959" y="6314"/>
                    <a:pt x="3966" y="6260"/>
                  </a:cubicBezTo>
                  <a:cubicBezTo>
                    <a:pt x="3969" y="6227"/>
                    <a:pt x="3972" y="6190"/>
                    <a:pt x="3982" y="6147"/>
                  </a:cubicBezTo>
                  <a:cubicBezTo>
                    <a:pt x="3986" y="6106"/>
                    <a:pt x="3992" y="6066"/>
                    <a:pt x="4002" y="6023"/>
                  </a:cubicBezTo>
                  <a:cubicBezTo>
                    <a:pt x="4019" y="5943"/>
                    <a:pt x="4036" y="5862"/>
                    <a:pt x="4053" y="5789"/>
                  </a:cubicBezTo>
                  <a:lnTo>
                    <a:pt x="4056" y="5775"/>
                  </a:lnTo>
                  <a:cubicBezTo>
                    <a:pt x="4073" y="5695"/>
                    <a:pt x="4093" y="5612"/>
                    <a:pt x="4109" y="5528"/>
                  </a:cubicBezTo>
                  <a:cubicBezTo>
                    <a:pt x="4126" y="5454"/>
                    <a:pt x="4143" y="5371"/>
                    <a:pt x="4160" y="5281"/>
                  </a:cubicBezTo>
                  <a:cubicBezTo>
                    <a:pt x="4170" y="5247"/>
                    <a:pt x="4173" y="5210"/>
                    <a:pt x="4176" y="5170"/>
                  </a:cubicBezTo>
                  <a:lnTo>
                    <a:pt x="4183" y="5140"/>
                  </a:lnTo>
                  <a:cubicBezTo>
                    <a:pt x="4186" y="5110"/>
                    <a:pt x="4186" y="5080"/>
                    <a:pt x="4190" y="5053"/>
                  </a:cubicBezTo>
                  <a:lnTo>
                    <a:pt x="4190" y="5020"/>
                  </a:lnTo>
                  <a:cubicBezTo>
                    <a:pt x="4190" y="4990"/>
                    <a:pt x="4193" y="4960"/>
                    <a:pt x="4193" y="4929"/>
                  </a:cubicBezTo>
                  <a:lnTo>
                    <a:pt x="4193" y="4893"/>
                  </a:lnTo>
                  <a:lnTo>
                    <a:pt x="4193" y="4802"/>
                  </a:lnTo>
                  <a:cubicBezTo>
                    <a:pt x="4193" y="4759"/>
                    <a:pt x="4190" y="4719"/>
                    <a:pt x="4186" y="4675"/>
                  </a:cubicBezTo>
                  <a:cubicBezTo>
                    <a:pt x="4183" y="4635"/>
                    <a:pt x="4176" y="4588"/>
                    <a:pt x="4173" y="4545"/>
                  </a:cubicBezTo>
                  <a:cubicBezTo>
                    <a:pt x="4166" y="4468"/>
                    <a:pt x="4156" y="4391"/>
                    <a:pt x="4149" y="4318"/>
                  </a:cubicBezTo>
                  <a:lnTo>
                    <a:pt x="4143" y="4274"/>
                  </a:lnTo>
                  <a:cubicBezTo>
                    <a:pt x="4139" y="4378"/>
                    <a:pt x="4136" y="4485"/>
                    <a:pt x="4133" y="4602"/>
                  </a:cubicBezTo>
                  <a:cubicBezTo>
                    <a:pt x="4126" y="4659"/>
                    <a:pt x="4126" y="4712"/>
                    <a:pt x="4123" y="4772"/>
                  </a:cubicBezTo>
                  <a:cubicBezTo>
                    <a:pt x="4119" y="4809"/>
                    <a:pt x="4119" y="4853"/>
                    <a:pt x="4116" y="4889"/>
                  </a:cubicBezTo>
                  <a:lnTo>
                    <a:pt x="4109" y="4933"/>
                  </a:lnTo>
                  <a:lnTo>
                    <a:pt x="4106" y="4976"/>
                  </a:lnTo>
                  <a:cubicBezTo>
                    <a:pt x="4099" y="5053"/>
                    <a:pt x="4086" y="5127"/>
                    <a:pt x="4073" y="5200"/>
                  </a:cubicBezTo>
                  <a:lnTo>
                    <a:pt x="4049" y="5337"/>
                  </a:lnTo>
                  <a:cubicBezTo>
                    <a:pt x="4039" y="5374"/>
                    <a:pt x="4032" y="5418"/>
                    <a:pt x="4022" y="5454"/>
                  </a:cubicBezTo>
                  <a:lnTo>
                    <a:pt x="4019" y="5474"/>
                  </a:lnTo>
                  <a:cubicBezTo>
                    <a:pt x="4009" y="5518"/>
                    <a:pt x="3999" y="5555"/>
                    <a:pt x="3989" y="5595"/>
                  </a:cubicBezTo>
                  <a:cubicBezTo>
                    <a:pt x="3976" y="5645"/>
                    <a:pt x="3966" y="5695"/>
                    <a:pt x="3952" y="5752"/>
                  </a:cubicBezTo>
                  <a:cubicBezTo>
                    <a:pt x="3925" y="5859"/>
                    <a:pt x="3909" y="5946"/>
                    <a:pt x="3892" y="6026"/>
                  </a:cubicBezTo>
                  <a:cubicBezTo>
                    <a:pt x="3822" y="6414"/>
                    <a:pt x="3825" y="6809"/>
                    <a:pt x="3839" y="7109"/>
                  </a:cubicBezTo>
                  <a:cubicBezTo>
                    <a:pt x="3839" y="7156"/>
                    <a:pt x="3842" y="7196"/>
                    <a:pt x="3849" y="7243"/>
                  </a:cubicBezTo>
                  <a:lnTo>
                    <a:pt x="3849" y="7250"/>
                  </a:lnTo>
                  <a:cubicBezTo>
                    <a:pt x="3852" y="7297"/>
                    <a:pt x="3855" y="7340"/>
                    <a:pt x="3865" y="7377"/>
                  </a:cubicBezTo>
                  <a:cubicBezTo>
                    <a:pt x="3875" y="7447"/>
                    <a:pt x="3899" y="7524"/>
                    <a:pt x="3915" y="7594"/>
                  </a:cubicBezTo>
                  <a:lnTo>
                    <a:pt x="3922" y="7634"/>
                  </a:lnTo>
                  <a:cubicBezTo>
                    <a:pt x="3932" y="7661"/>
                    <a:pt x="3935" y="7684"/>
                    <a:pt x="3939" y="7711"/>
                  </a:cubicBezTo>
                  <a:cubicBezTo>
                    <a:pt x="3939" y="7718"/>
                    <a:pt x="3942" y="7728"/>
                    <a:pt x="3942" y="7731"/>
                  </a:cubicBezTo>
                  <a:cubicBezTo>
                    <a:pt x="3892" y="7634"/>
                    <a:pt x="3835" y="7541"/>
                    <a:pt x="3772" y="7444"/>
                  </a:cubicBezTo>
                  <a:cubicBezTo>
                    <a:pt x="3735" y="7384"/>
                    <a:pt x="3698" y="7327"/>
                    <a:pt x="3655" y="7263"/>
                  </a:cubicBezTo>
                  <a:cubicBezTo>
                    <a:pt x="3608" y="7193"/>
                    <a:pt x="3558" y="7116"/>
                    <a:pt x="3514" y="7043"/>
                  </a:cubicBezTo>
                  <a:cubicBezTo>
                    <a:pt x="3487" y="6999"/>
                    <a:pt x="3464" y="6952"/>
                    <a:pt x="3441" y="6912"/>
                  </a:cubicBezTo>
                  <a:cubicBezTo>
                    <a:pt x="3417" y="6862"/>
                    <a:pt x="3397" y="6815"/>
                    <a:pt x="3380" y="6778"/>
                  </a:cubicBezTo>
                  <a:cubicBezTo>
                    <a:pt x="3364" y="6732"/>
                    <a:pt x="3340" y="6688"/>
                    <a:pt x="3324" y="6641"/>
                  </a:cubicBezTo>
                  <a:cubicBezTo>
                    <a:pt x="3307" y="6598"/>
                    <a:pt x="3297" y="6558"/>
                    <a:pt x="3287" y="6518"/>
                  </a:cubicBezTo>
                  <a:lnTo>
                    <a:pt x="3290" y="6484"/>
                  </a:lnTo>
                  <a:cubicBezTo>
                    <a:pt x="3253" y="6344"/>
                    <a:pt x="3220" y="6200"/>
                    <a:pt x="3187" y="6063"/>
                  </a:cubicBezTo>
                  <a:lnTo>
                    <a:pt x="3180" y="6036"/>
                  </a:lnTo>
                  <a:cubicBezTo>
                    <a:pt x="3163" y="5969"/>
                    <a:pt x="3146" y="5892"/>
                    <a:pt x="3130" y="5802"/>
                  </a:cubicBezTo>
                  <a:cubicBezTo>
                    <a:pt x="3113" y="5725"/>
                    <a:pt x="3100" y="5652"/>
                    <a:pt x="3090" y="5578"/>
                  </a:cubicBezTo>
                  <a:cubicBezTo>
                    <a:pt x="3083" y="5508"/>
                    <a:pt x="3073" y="5438"/>
                    <a:pt x="3070" y="5367"/>
                  </a:cubicBezTo>
                  <a:cubicBezTo>
                    <a:pt x="3066" y="5294"/>
                    <a:pt x="3066" y="5224"/>
                    <a:pt x="3063" y="5143"/>
                  </a:cubicBezTo>
                  <a:cubicBezTo>
                    <a:pt x="3063" y="5107"/>
                    <a:pt x="3063" y="5070"/>
                    <a:pt x="3066" y="5033"/>
                  </a:cubicBezTo>
                  <a:cubicBezTo>
                    <a:pt x="3070" y="4990"/>
                    <a:pt x="3070" y="4943"/>
                    <a:pt x="3073" y="4906"/>
                  </a:cubicBezTo>
                  <a:lnTo>
                    <a:pt x="3073" y="4899"/>
                  </a:lnTo>
                  <a:cubicBezTo>
                    <a:pt x="3080" y="4866"/>
                    <a:pt x="3083" y="4833"/>
                    <a:pt x="3090" y="4799"/>
                  </a:cubicBezTo>
                  <a:cubicBezTo>
                    <a:pt x="3100" y="4756"/>
                    <a:pt x="3106" y="4719"/>
                    <a:pt x="3116" y="4682"/>
                  </a:cubicBezTo>
                  <a:lnTo>
                    <a:pt x="3116" y="4675"/>
                  </a:lnTo>
                  <a:cubicBezTo>
                    <a:pt x="3123" y="4642"/>
                    <a:pt x="3136" y="4609"/>
                    <a:pt x="3146" y="4575"/>
                  </a:cubicBezTo>
                  <a:cubicBezTo>
                    <a:pt x="3153" y="4548"/>
                    <a:pt x="3167" y="4518"/>
                    <a:pt x="3180" y="4488"/>
                  </a:cubicBezTo>
                  <a:lnTo>
                    <a:pt x="3183" y="4475"/>
                  </a:lnTo>
                  <a:cubicBezTo>
                    <a:pt x="3197" y="4448"/>
                    <a:pt x="3213" y="4418"/>
                    <a:pt x="3223" y="4388"/>
                  </a:cubicBezTo>
                  <a:cubicBezTo>
                    <a:pt x="3233" y="4374"/>
                    <a:pt x="3237" y="4358"/>
                    <a:pt x="3247" y="4348"/>
                  </a:cubicBezTo>
                  <a:cubicBezTo>
                    <a:pt x="3263" y="4311"/>
                    <a:pt x="3280" y="4281"/>
                    <a:pt x="3300" y="4247"/>
                  </a:cubicBezTo>
                  <a:lnTo>
                    <a:pt x="3317" y="4217"/>
                  </a:lnTo>
                  <a:lnTo>
                    <a:pt x="3314" y="4221"/>
                  </a:lnTo>
                  <a:cubicBezTo>
                    <a:pt x="3354" y="4144"/>
                    <a:pt x="3401" y="4070"/>
                    <a:pt x="3441" y="4000"/>
                  </a:cubicBezTo>
                  <a:cubicBezTo>
                    <a:pt x="3487" y="3923"/>
                    <a:pt x="3534" y="3840"/>
                    <a:pt x="3574" y="3763"/>
                  </a:cubicBezTo>
                  <a:cubicBezTo>
                    <a:pt x="3618" y="3682"/>
                    <a:pt x="3658" y="3602"/>
                    <a:pt x="3701" y="3519"/>
                  </a:cubicBezTo>
                  <a:cubicBezTo>
                    <a:pt x="3738" y="3438"/>
                    <a:pt x="3775" y="3358"/>
                    <a:pt x="3815" y="3285"/>
                  </a:cubicBezTo>
                  <a:lnTo>
                    <a:pt x="3825" y="3261"/>
                  </a:lnTo>
                  <a:lnTo>
                    <a:pt x="3835" y="3238"/>
                  </a:lnTo>
                  <a:cubicBezTo>
                    <a:pt x="3875" y="3147"/>
                    <a:pt x="3922" y="3054"/>
                    <a:pt x="3966" y="2964"/>
                  </a:cubicBezTo>
                  <a:cubicBezTo>
                    <a:pt x="3976" y="2937"/>
                    <a:pt x="3986" y="2917"/>
                    <a:pt x="3999" y="2893"/>
                  </a:cubicBezTo>
                  <a:cubicBezTo>
                    <a:pt x="4022" y="2843"/>
                    <a:pt x="4049" y="2793"/>
                    <a:pt x="4083" y="2733"/>
                  </a:cubicBezTo>
                  <a:cubicBezTo>
                    <a:pt x="4099" y="2703"/>
                    <a:pt x="4116" y="2676"/>
                    <a:pt x="4133" y="2643"/>
                  </a:cubicBezTo>
                  <a:cubicBezTo>
                    <a:pt x="4173" y="2566"/>
                    <a:pt x="4220" y="2482"/>
                    <a:pt x="4273" y="2402"/>
                  </a:cubicBezTo>
                  <a:lnTo>
                    <a:pt x="4277" y="2399"/>
                  </a:lnTo>
                  <a:cubicBezTo>
                    <a:pt x="4277" y="2399"/>
                    <a:pt x="4277" y="2395"/>
                    <a:pt x="4280" y="2395"/>
                  </a:cubicBezTo>
                  <a:close/>
                  <a:moveTo>
                    <a:pt x="2966" y="6795"/>
                  </a:moveTo>
                  <a:lnTo>
                    <a:pt x="3016" y="6822"/>
                  </a:lnTo>
                  <a:lnTo>
                    <a:pt x="3026" y="6825"/>
                  </a:lnTo>
                  <a:cubicBezTo>
                    <a:pt x="3033" y="6825"/>
                    <a:pt x="3033" y="6829"/>
                    <a:pt x="3036" y="6829"/>
                  </a:cubicBezTo>
                  <a:cubicBezTo>
                    <a:pt x="3060" y="6845"/>
                    <a:pt x="3090" y="6859"/>
                    <a:pt x="3116" y="6875"/>
                  </a:cubicBezTo>
                  <a:cubicBezTo>
                    <a:pt x="3123" y="6879"/>
                    <a:pt x="3133" y="6889"/>
                    <a:pt x="3140" y="6892"/>
                  </a:cubicBezTo>
                  <a:cubicBezTo>
                    <a:pt x="3156" y="6899"/>
                    <a:pt x="3170" y="6912"/>
                    <a:pt x="3187" y="6922"/>
                  </a:cubicBezTo>
                  <a:cubicBezTo>
                    <a:pt x="3223" y="6942"/>
                    <a:pt x="3267" y="6959"/>
                    <a:pt x="3307" y="6976"/>
                  </a:cubicBezTo>
                  <a:cubicBezTo>
                    <a:pt x="3340" y="7039"/>
                    <a:pt x="3374" y="7099"/>
                    <a:pt x="3411" y="7160"/>
                  </a:cubicBezTo>
                  <a:cubicBezTo>
                    <a:pt x="3451" y="7216"/>
                    <a:pt x="3491" y="7280"/>
                    <a:pt x="3528" y="7333"/>
                  </a:cubicBezTo>
                  <a:lnTo>
                    <a:pt x="3558" y="7377"/>
                  </a:lnTo>
                  <a:cubicBezTo>
                    <a:pt x="3601" y="7434"/>
                    <a:pt x="3635" y="7487"/>
                    <a:pt x="3668" y="7544"/>
                  </a:cubicBezTo>
                  <a:cubicBezTo>
                    <a:pt x="3701" y="7594"/>
                    <a:pt x="3728" y="7644"/>
                    <a:pt x="3758" y="7691"/>
                  </a:cubicBezTo>
                  <a:cubicBezTo>
                    <a:pt x="3802" y="7765"/>
                    <a:pt x="3852" y="7845"/>
                    <a:pt x="3892" y="7932"/>
                  </a:cubicBezTo>
                  <a:cubicBezTo>
                    <a:pt x="3935" y="8012"/>
                    <a:pt x="3972" y="8099"/>
                    <a:pt x="4012" y="8193"/>
                  </a:cubicBezTo>
                  <a:cubicBezTo>
                    <a:pt x="4039" y="8250"/>
                    <a:pt x="4069" y="8316"/>
                    <a:pt x="4089" y="8383"/>
                  </a:cubicBezTo>
                  <a:cubicBezTo>
                    <a:pt x="4106" y="8427"/>
                    <a:pt x="4119" y="8474"/>
                    <a:pt x="4136" y="8527"/>
                  </a:cubicBezTo>
                  <a:cubicBezTo>
                    <a:pt x="4136" y="8530"/>
                    <a:pt x="4139" y="8534"/>
                    <a:pt x="4139" y="8544"/>
                  </a:cubicBezTo>
                  <a:lnTo>
                    <a:pt x="4153" y="8581"/>
                  </a:lnTo>
                  <a:lnTo>
                    <a:pt x="4153" y="8584"/>
                  </a:lnTo>
                  <a:cubicBezTo>
                    <a:pt x="4153" y="8587"/>
                    <a:pt x="4156" y="8594"/>
                    <a:pt x="4156" y="8597"/>
                  </a:cubicBezTo>
                  <a:cubicBezTo>
                    <a:pt x="4156" y="8601"/>
                    <a:pt x="4160" y="8604"/>
                    <a:pt x="4160" y="8611"/>
                  </a:cubicBezTo>
                  <a:cubicBezTo>
                    <a:pt x="4160" y="8614"/>
                    <a:pt x="4160" y="8614"/>
                    <a:pt x="4163" y="8617"/>
                  </a:cubicBezTo>
                  <a:cubicBezTo>
                    <a:pt x="4163" y="8627"/>
                    <a:pt x="4170" y="8631"/>
                    <a:pt x="4170" y="8637"/>
                  </a:cubicBezTo>
                  <a:lnTo>
                    <a:pt x="4170" y="8644"/>
                  </a:lnTo>
                  <a:lnTo>
                    <a:pt x="4170" y="8647"/>
                  </a:lnTo>
                  <a:cubicBezTo>
                    <a:pt x="4173" y="8667"/>
                    <a:pt x="4176" y="8684"/>
                    <a:pt x="4186" y="8704"/>
                  </a:cubicBezTo>
                  <a:cubicBezTo>
                    <a:pt x="4193" y="8744"/>
                    <a:pt x="4203" y="8781"/>
                    <a:pt x="4213" y="8821"/>
                  </a:cubicBezTo>
                  <a:lnTo>
                    <a:pt x="4213" y="8831"/>
                  </a:lnTo>
                  <a:cubicBezTo>
                    <a:pt x="4223" y="8861"/>
                    <a:pt x="4226" y="8888"/>
                    <a:pt x="4236" y="8918"/>
                  </a:cubicBezTo>
                  <a:cubicBezTo>
                    <a:pt x="4236" y="8922"/>
                    <a:pt x="4236" y="8928"/>
                    <a:pt x="4240" y="8928"/>
                  </a:cubicBezTo>
                  <a:cubicBezTo>
                    <a:pt x="4270" y="9049"/>
                    <a:pt x="4297" y="9166"/>
                    <a:pt x="4327" y="9286"/>
                  </a:cubicBezTo>
                  <a:lnTo>
                    <a:pt x="4367" y="9416"/>
                  </a:lnTo>
                  <a:cubicBezTo>
                    <a:pt x="4353" y="9403"/>
                    <a:pt x="4340" y="9396"/>
                    <a:pt x="4327" y="9383"/>
                  </a:cubicBezTo>
                  <a:cubicBezTo>
                    <a:pt x="4273" y="9333"/>
                    <a:pt x="4220" y="9273"/>
                    <a:pt x="4166" y="9212"/>
                  </a:cubicBezTo>
                  <a:lnTo>
                    <a:pt x="4153" y="9199"/>
                  </a:lnTo>
                  <a:cubicBezTo>
                    <a:pt x="4126" y="9169"/>
                    <a:pt x="4103" y="9142"/>
                    <a:pt x="4076" y="9115"/>
                  </a:cubicBezTo>
                  <a:cubicBezTo>
                    <a:pt x="4056" y="9089"/>
                    <a:pt x="4036" y="9069"/>
                    <a:pt x="4019" y="9045"/>
                  </a:cubicBezTo>
                  <a:lnTo>
                    <a:pt x="4002" y="9022"/>
                  </a:lnTo>
                  <a:cubicBezTo>
                    <a:pt x="3855" y="8838"/>
                    <a:pt x="3745" y="8684"/>
                    <a:pt x="3651" y="8534"/>
                  </a:cubicBezTo>
                  <a:lnTo>
                    <a:pt x="3645" y="8530"/>
                  </a:lnTo>
                  <a:cubicBezTo>
                    <a:pt x="3621" y="8487"/>
                    <a:pt x="3601" y="8450"/>
                    <a:pt x="3578" y="8410"/>
                  </a:cubicBezTo>
                  <a:cubicBezTo>
                    <a:pt x="3554" y="8360"/>
                    <a:pt x="3528" y="8310"/>
                    <a:pt x="3508" y="8263"/>
                  </a:cubicBezTo>
                  <a:cubicBezTo>
                    <a:pt x="3464" y="8153"/>
                    <a:pt x="3421" y="8042"/>
                    <a:pt x="3387" y="7945"/>
                  </a:cubicBezTo>
                  <a:lnTo>
                    <a:pt x="3370" y="7898"/>
                  </a:lnTo>
                  <a:cubicBezTo>
                    <a:pt x="3337" y="7801"/>
                    <a:pt x="3300" y="7701"/>
                    <a:pt x="3260" y="7608"/>
                  </a:cubicBezTo>
                  <a:cubicBezTo>
                    <a:pt x="3217" y="7494"/>
                    <a:pt x="3173" y="7384"/>
                    <a:pt x="3133" y="7277"/>
                  </a:cubicBezTo>
                  <a:lnTo>
                    <a:pt x="3110" y="7216"/>
                  </a:lnTo>
                  <a:cubicBezTo>
                    <a:pt x="3076" y="7129"/>
                    <a:pt x="3046" y="7043"/>
                    <a:pt x="3016" y="6956"/>
                  </a:cubicBezTo>
                  <a:cubicBezTo>
                    <a:pt x="3003" y="6912"/>
                    <a:pt x="2986" y="6865"/>
                    <a:pt x="2973" y="6822"/>
                  </a:cubicBezTo>
                  <a:cubicBezTo>
                    <a:pt x="2969" y="6812"/>
                    <a:pt x="2969" y="6805"/>
                    <a:pt x="2966" y="6795"/>
                  </a:cubicBezTo>
                  <a:close/>
                  <a:moveTo>
                    <a:pt x="4758" y="7624"/>
                  </a:moveTo>
                  <a:cubicBezTo>
                    <a:pt x="4765" y="7628"/>
                    <a:pt x="4775" y="7628"/>
                    <a:pt x="4781" y="7631"/>
                  </a:cubicBezTo>
                  <a:cubicBezTo>
                    <a:pt x="4822" y="7638"/>
                    <a:pt x="4862" y="7651"/>
                    <a:pt x="4905" y="7668"/>
                  </a:cubicBezTo>
                  <a:cubicBezTo>
                    <a:pt x="4945" y="7684"/>
                    <a:pt x="4989" y="7708"/>
                    <a:pt x="5022" y="7728"/>
                  </a:cubicBezTo>
                  <a:cubicBezTo>
                    <a:pt x="5039" y="7735"/>
                    <a:pt x="5056" y="7748"/>
                    <a:pt x="5076" y="7761"/>
                  </a:cubicBezTo>
                  <a:lnTo>
                    <a:pt x="5139" y="7798"/>
                  </a:lnTo>
                  <a:cubicBezTo>
                    <a:pt x="5183" y="7832"/>
                    <a:pt x="5226" y="7875"/>
                    <a:pt x="5263" y="7908"/>
                  </a:cubicBezTo>
                  <a:lnTo>
                    <a:pt x="5323" y="7965"/>
                  </a:lnTo>
                  <a:cubicBezTo>
                    <a:pt x="5343" y="7985"/>
                    <a:pt x="5360" y="8009"/>
                    <a:pt x="5377" y="8029"/>
                  </a:cubicBezTo>
                  <a:cubicBezTo>
                    <a:pt x="5397" y="8059"/>
                    <a:pt x="5420" y="8082"/>
                    <a:pt x="5437" y="8112"/>
                  </a:cubicBezTo>
                  <a:cubicBezTo>
                    <a:pt x="5453" y="8132"/>
                    <a:pt x="5463" y="8159"/>
                    <a:pt x="5477" y="8179"/>
                  </a:cubicBezTo>
                  <a:lnTo>
                    <a:pt x="5487" y="8196"/>
                  </a:lnTo>
                  <a:cubicBezTo>
                    <a:pt x="5534" y="8280"/>
                    <a:pt x="5580" y="8370"/>
                    <a:pt x="5627" y="8463"/>
                  </a:cubicBezTo>
                  <a:cubicBezTo>
                    <a:pt x="5674" y="8554"/>
                    <a:pt x="5714" y="8651"/>
                    <a:pt x="5754" y="8738"/>
                  </a:cubicBezTo>
                  <a:lnTo>
                    <a:pt x="5764" y="8771"/>
                  </a:lnTo>
                  <a:lnTo>
                    <a:pt x="5778" y="8801"/>
                  </a:lnTo>
                  <a:cubicBezTo>
                    <a:pt x="5781" y="8815"/>
                    <a:pt x="5791" y="8828"/>
                    <a:pt x="5794" y="8845"/>
                  </a:cubicBezTo>
                  <a:cubicBezTo>
                    <a:pt x="5798" y="8851"/>
                    <a:pt x="5798" y="8855"/>
                    <a:pt x="5804" y="8861"/>
                  </a:cubicBezTo>
                  <a:lnTo>
                    <a:pt x="5804" y="8865"/>
                  </a:lnTo>
                  <a:cubicBezTo>
                    <a:pt x="5808" y="8871"/>
                    <a:pt x="5808" y="8881"/>
                    <a:pt x="5811" y="8885"/>
                  </a:cubicBezTo>
                  <a:cubicBezTo>
                    <a:pt x="5815" y="8888"/>
                    <a:pt x="5815" y="8898"/>
                    <a:pt x="5821" y="8905"/>
                  </a:cubicBezTo>
                  <a:cubicBezTo>
                    <a:pt x="5825" y="8915"/>
                    <a:pt x="5825" y="8922"/>
                    <a:pt x="5828" y="8928"/>
                  </a:cubicBezTo>
                  <a:cubicBezTo>
                    <a:pt x="5831" y="8945"/>
                    <a:pt x="5835" y="8955"/>
                    <a:pt x="5841" y="8972"/>
                  </a:cubicBezTo>
                  <a:lnTo>
                    <a:pt x="5845" y="8988"/>
                  </a:lnTo>
                  <a:cubicBezTo>
                    <a:pt x="5865" y="9072"/>
                    <a:pt x="5888" y="9149"/>
                    <a:pt x="5905" y="9219"/>
                  </a:cubicBezTo>
                  <a:cubicBezTo>
                    <a:pt x="5922" y="9286"/>
                    <a:pt x="5932" y="9363"/>
                    <a:pt x="5945" y="9450"/>
                  </a:cubicBezTo>
                  <a:cubicBezTo>
                    <a:pt x="5952" y="9513"/>
                    <a:pt x="5958" y="9567"/>
                    <a:pt x="5965" y="9620"/>
                  </a:cubicBezTo>
                  <a:cubicBezTo>
                    <a:pt x="5972" y="9647"/>
                    <a:pt x="5972" y="9670"/>
                    <a:pt x="5972" y="9697"/>
                  </a:cubicBezTo>
                  <a:cubicBezTo>
                    <a:pt x="5972" y="9721"/>
                    <a:pt x="5975" y="9751"/>
                    <a:pt x="5975" y="9784"/>
                  </a:cubicBezTo>
                  <a:lnTo>
                    <a:pt x="5975" y="9841"/>
                  </a:lnTo>
                  <a:lnTo>
                    <a:pt x="5975" y="9854"/>
                  </a:lnTo>
                  <a:lnTo>
                    <a:pt x="5972" y="9848"/>
                  </a:lnTo>
                  <a:lnTo>
                    <a:pt x="5958" y="9824"/>
                  </a:lnTo>
                  <a:cubicBezTo>
                    <a:pt x="5948" y="9808"/>
                    <a:pt x="5935" y="9791"/>
                    <a:pt x="5928" y="9771"/>
                  </a:cubicBezTo>
                  <a:cubicBezTo>
                    <a:pt x="5908" y="9741"/>
                    <a:pt x="5891" y="9714"/>
                    <a:pt x="5875" y="9684"/>
                  </a:cubicBezTo>
                  <a:cubicBezTo>
                    <a:pt x="5858" y="9657"/>
                    <a:pt x="5841" y="9634"/>
                    <a:pt x="5828" y="9607"/>
                  </a:cubicBezTo>
                  <a:cubicBezTo>
                    <a:pt x="5768" y="9520"/>
                    <a:pt x="5701" y="9423"/>
                    <a:pt x="5627" y="9323"/>
                  </a:cubicBezTo>
                  <a:cubicBezTo>
                    <a:pt x="5560" y="9232"/>
                    <a:pt x="5484" y="9139"/>
                    <a:pt x="5410" y="9049"/>
                  </a:cubicBezTo>
                  <a:cubicBezTo>
                    <a:pt x="5363" y="8988"/>
                    <a:pt x="5313" y="8932"/>
                    <a:pt x="5263" y="8871"/>
                  </a:cubicBezTo>
                  <a:lnTo>
                    <a:pt x="5189" y="8784"/>
                  </a:lnTo>
                  <a:cubicBezTo>
                    <a:pt x="5156" y="8744"/>
                    <a:pt x="5116" y="8701"/>
                    <a:pt x="5082" y="8661"/>
                  </a:cubicBezTo>
                  <a:cubicBezTo>
                    <a:pt x="5046" y="8614"/>
                    <a:pt x="5012" y="8570"/>
                    <a:pt x="4975" y="8527"/>
                  </a:cubicBezTo>
                  <a:cubicBezTo>
                    <a:pt x="4925" y="8467"/>
                    <a:pt x="4875" y="8410"/>
                    <a:pt x="4825" y="8353"/>
                  </a:cubicBezTo>
                  <a:cubicBezTo>
                    <a:pt x="4801" y="8326"/>
                    <a:pt x="4775" y="8296"/>
                    <a:pt x="4748" y="8270"/>
                  </a:cubicBezTo>
                  <a:lnTo>
                    <a:pt x="4721" y="8236"/>
                  </a:lnTo>
                  <a:lnTo>
                    <a:pt x="4718" y="8233"/>
                  </a:lnTo>
                  <a:cubicBezTo>
                    <a:pt x="4708" y="8226"/>
                    <a:pt x="4698" y="8213"/>
                    <a:pt x="4691" y="8203"/>
                  </a:cubicBezTo>
                  <a:cubicBezTo>
                    <a:pt x="4678" y="8196"/>
                    <a:pt x="4671" y="8186"/>
                    <a:pt x="4654" y="8183"/>
                  </a:cubicBezTo>
                  <a:cubicBezTo>
                    <a:pt x="4641" y="8179"/>
                    <a:pt x="4628" y="8176"/>
                    <a:pt x="4611" y="8176"/>
                  </a:cubicBezTo>
                  <a:lnTo>
                    <a:pt x="4608" y="8176"/>
                  </a:lnTo>
                  <a:cubicBezTo>
                    <a:pt x="4604" y="8176"/>
                    <a:pt x="4601" y="8176"/>
                    <a:pt x="4594" y="8179"/>
                  </a:cubicBezTo>
                  <a:cubicBezTo>
                    <a:pt x="4591" y="8183"/>
                    <a:pt x="4591" y="8193"/>
                    <a:pt x="4591" y="8196"/>
                  </a:cubicBezTo>
                  <a:cubicBezTo>
                    <a:pt x="4587" y="8226"/>
                    <a:pt x="4594" y="8260"/>
                    <a:pt x="4604" y="8276"/>
                  </a:cubicBezTo>
                  <a:cubicBezTo>
                    <a:pt x="4608" y="8286"/>
                    <a:pt x="4618" y="8296"/>
                    <a:pt x="4624" y="8310"/>
                  </a:cubicBezTo>
                  <a:lnTo>
                    <a:pt x="4628" y="8313"/>
                  </a:lnTo>
                  <a:lnTo>
                    <a:pt x="4644" y="8336"/>
                  </a:lnTo>
                  <a:lnTo>
                    <a:pt x="4658" y="8350"/>
                  </a:lnTo>
                  <a:cubicBezTo>
                    <a:pt x="4678" y="8377"/>
                    <a:pt x="4694" y="8400"/>
                    <a:pt x="4718" y="8427"/>
                  </a:cubicBezTo>
                  <a:lnTo>
                    <a:pt x="4721" y="8430"/>
                  </a:lnTo>
                  <a:cubicBezTo>
                    <a:pt x="4755" y="8470"/>
                    <a:pt x="4788" y="8514"/>
                    <a:pt x="4825" y="8560"/>
                  </a:cubicBezTo>
                  <a:lnTo>
                    <a:pt x="4825" y="8564"/>
                  </a:lnTo>
                  <a:lnTo>
                    <a:pt x="4912" y="8677"/>
                  </a:lnTo>
                  <a:cubicBezTo>
                    <a:pt x="4955" y="8731"/>
                    <a:pt x="4995" y="8781"/>
                    <a:pt x="5039" y="8835"/>
                  </a:cubicBezTo>
                  <a:cubicBezTo>
                    <a:pt x="5086" y="8895"/>
                    <a:pt x="5129" y="8948"/>
                    <a:pt x="5179" y="9005"/>
                  </a:cubicBezTo>
                  <a:cubicBezTo>
                    <a:pt x="5206" y="9035"/>
                    <a:pt x="5229" y="9065"/>
                    <a:pt x="5256" y="9099"/>
                  </a:cubicBezTo>
                  <a:cubicBezTo>
                    <a:pt x="5280" y="9129"/>
                    <a:pt x="5306" y="9156"/>
                    <a:pt x="5326" y="9186"/>
                  </a:cubicBezTo>
                  <a:lnTo>
                    <a:pt x="5410" y="9286"/>
                  </a:lnTo>
                  <a:cubicBezTo>
                    <a:pt x="5440" y="9319"/>
                    <a:pt x="5463" y="9356"/>
                    <a:pt x="5494" y="9390"/>
                  </a:cubicBezTo>
                  <a:cubicBezTo>
                    <a:pt x="5497" y="9400"/>
                    <a:pt x="5507" y="9403"/>
                    <a:pt x="5510" y="9413"/>
                  </a:cubicBezTo>
                  <a:lnTo>
                    <a:pt x="5520" y="9420"/>
                  </a:lnTo>
                  <a:lnTo>
                    <a:pt x="5524" y="9423"/>
                  </a:lnTo>
                  <a:lnTo>
                    <a:pt x="5524" y="9430"/>
                  </a:lnTo>
                  <a:lnTo>
                    <a:pt x="5524" y="9433"/>
                  </a:lnTo>
                  <a:lnTo>
                    <a:pt x="5524" y="9436"/>
                  </a:lnTo>
                  <a:lnTo>
                    <a:pt x="5527" y="9440"/>
                  </a:lnTo>
                  <a:lnTo>
                    <a:pt x="5530" y="9446"/>
                  </a:lnTo>
                  <a:lnTo>
                    <a:pt x="5534" y="9450"/>
                  </a:lnTo>
                  <a:lnTo>
                    <a:pt x="5540" y="9453"/>
                  </a:lnTo>
                  <a:lnTo>
                    <a:pt x="5544" y="9463"/>
                  </a:lnTo>
                  <a:lnTo>
                    <a:pt x="5547" y="9467"/>
                  </a:lnTo>
                  <a:lnTo>
                    <a:pt x="5547" y="9463"/>
                  </a:lnTo>
                  <a:cubicBezTo>
                    <a:pt x="5547" y="9467"/>
                    <a:pt x="5550" y="9467"/>
                    <a:pt x="5550" y="9470"/>
                  </a:cubicBezTo>
                  <a:cubicBezTo>
                    <a:pt x="5617" y="9557"/>
                    <a:pt x="5677" y="9637"/>
                    <a:pt x="5731" y="9717"/>
                  </a:cubicBezTo>
                  <a:cubicBezTo>
                    <a:pt x="5781" y="9791"/>
                    <a:pt x="5831" y="9871"/>
                    <a:pt x="5868" y="9935"/>
                  </a:cubicBezTo>
                  <a:cubicBezTo>
                    <a:pt x="5858" y="9931"/>
                    <a:pt x="5845" y="9931"/>
                    <a:pt x="5831" y="9931"/>
                  </a:cubicBezTo>
                  <a:cubicBezTo>
                    <a:pt x="5818" y="9931"/>
                    <a:pt x="5808" y="9925"/>
                    <a:pt x="5794" y="9925"/>
                  </a:cubicBezTo>
                  <a:lnTo>
                    <a:pt x="5768" y="9921"/>
                  </a:lnTo>
                  <a:cubicBezTo>
                    <a:pt x="5734" y="9918"/>
                    <a:pt x="5701" y="9908"/>
                    <a:pt x="5667" y="9905"/>
                  </a:cubicBezTo>
                  <a:lnTo>
                    <a:pt x="5647" y="9901"/>
                  </a:lnTo>
                  <a:cubicBezTo>
                    <a:pt x="5624" y="9898"/>
                    <a:pt x="5601" y="9891"/>
                    <a:pt x="5577" y="9884"/>
                  </a:cubicBezTo>
                  <a:cubicBezTo>
                    <a:pt x="5564" y="9881"/>
                    <a:pt x="5557" y="9881"/>
                    <a:pt x="5544" y="9874"/>
                  </a:cubicBezTo>
                  <a:cubicBezTo>
                    <a:pt x="5480" y="9858"/>
                    <a:pt x="5427" y="9841"/>
                    <a:pt x="5366" y="9824"/>
                  </a:cubicBezTo>
                  <a:lnTo>
                    <a:pt x="5310" y="9808"/>
                  </a:lnTo>
                  <a:cubicBezTo>
                    <a:pt x="5276" y="9801"/>
                    <a:pt x="5246" y="9787"/>
                    <a:pt x="5213" y="9781"/>
                  </a:cubicBezTo>
                  <a:cubicBezTo>
                    <a:pt x="5183" y="9771"/>
                    <a:pt x="5159" y="9764"/>
                    <a:pt x="5129" y="9754"/>
                  </a:cubicBezTo>
                  <a:cubicBezTo>
                    <a:pt x="5099" y="9747"/>
                    <a:pt x="5076" y="9737"/>
                    <a:pt x="5046" y="9731"/>
                  </a:cubicBezTo>
                  <a:lnTo>
                    <a:pt x="5022" y="9721"/>
                  </a:lnTo>
                  <a:cubicBezTo>
                    <a:pt x="4975" y="9707"/>
                    <a:pt x="4925" y="9691"/>
                    <a:pt x="4875" y="9674"/>
                  </a:cubicBezTo>
                  <a:cubicBezTo>
                    <a:pt x="4825" y="9657"/>
                    <a:pt x="4778" y="9640"/>
                    <a:pt x="4731" y="9624"/>
                  </a:cubicBezTo>
                  <a:cubicBezTo>
                    <a:pt x="4661" y="9587"/>
                    <a:pt x="4608" y="9563"/>
                    <a:pt x="4554" y="9537"/>
                  </a:cubicBezTo>
                  <a:lnTo>
                    <a:pt x="4537" y="9477"/>
                  </a:lnTo>
                  <a:lnTo>
                    <a:pt x="4537" y="9473"/>
                  </a:lnTo>
                  <a:cubicBezTo>
                    <a:pt x="4527" y="9416"/>
                    <a:pt x="4517" y="9350"/>
                    <a:pt x="4507" y="9279"/>
                  </a:cubicBezTo>
                  <a:lnTo>
                    <a:pt x="4504" y="9253"/>
                  </a:lnTo>
                  <a:cubicBezTo>
                    <a:pt x="4491" y="9172"/>
                    <a:pt x="4484" y="9089"/>
                    <a:pt x="4474" y="9005"/>
                  </a:cubicBezTo>
                  <a:lnTo>
                    <a:pt x="4460" y="8855"/>
                  </a:lnTo>
                  <a:cubicBezTo>
                    <a:pt x="4457" y="8818"/>
                    <a:pt x="4457" y="8781"/>
                    <a:pt x="4457" y="8738"/>
                  </a:cubicBezTo>
                  <a:lnTo>
                    <a:pt x="4457" y="8721"/>
                  </a:lnTo>
                  <a:cubicBezTo>
                    <a:pt x="4457" y="8701"/>
                    <a:pt x="4457" y="8677"/>
                    <a:pt x="4460" y="8654"/>
                  </a:cubicBezTo>
                  <a:cubicBezTo>
                    <a:pt x="4460" y="8634"/>
                    <a:pt x="4460" y="8611"/>
                    <a:pt x="4467" y="8587"/>
                  </a:cubicBezTo>
                  <a:cubicBezTo>
                    <a:pt x="4470" y="8547"/>
                    <a:pt x="4474" y="8500"/>
                    <a:pt x="4477" y="8447"/>
                  </a:cubicBezTo>
                  <a:lnTo>
                    <a:pt x="4477" y="8433"/>
                  </a:lnTo>
                  <a:cubicBezTo>
                    <a:pt x="4484" y="8397"/>
                    <a:pt x="4487" y="8357"/>
                    <a:pt x="4494" y="8320"/>
                  </a:cubicBezTo>
                  <a:cubicBezTo>
                    <a:pt x="4504" y="8280"/>
                    <a:pt x="4511" y="8236"/>
                    <a:pt x="4524" y="8196"/>
                  </a:cubicBezTo>
                  <a:cubicBezTo>
                    <a:pt x="4544" y="8119"/>
                    <a:pt x="4571" y="8049"/>
                    <a:pt x="4594" y="7982"/>
                  </a:cubicBezTo>
                  <a:cubicBezTo>
                    <a:pt x="4624" y="7912"/>
                    <a:pt x="4658" y="7835"/>
                    <a:pt x="4688" y="7768"/>
                  </a:cubicBezTo>
                  <a:lnTo>
                    <a:pt x="4694" y="7751"/>
                  </a:lnTo>
                  <a:cubicBezTo>
                    <a:pt x="4704" y="7731"/>
                    <a:pt x="4718" y="7708"/>
                    <a:pt x="4725" y="7684"/>
                  </a:cubicBezTo>
                  <a:lnTo>
                    <a:pt x="4748" y="7624"/>
                  </a:lnTo>
                  <a:close/>
                  <a:moveTo>
                    <a:pt x="244" y="5761"/>
                  </a:moveTo>
                  <a:cubicBezTo>
                    <a:pt x="248" y="5763"/>
                    <a:pt x="253" y="5766"/>
                    <a:pt x="258" y="5769"/>
                  </a:cubicBezTo>
                  <a:cubicBezTo>
                    <a:pt x="308" y="5795"/>
                    <a:pt x="358" y="5826"/>
                    <a:pt x="398" y="5859"/>
                  </a:cubicBezTo>
                  <a:cubicBezTo>
                    <a:pt x="425" y="5879"/>
                    <a:pt x="452" y="5899"/>
                    <a:pt x="478" y="5922"/>
                  </a:cubicBezTo>
                  <a:cubicBezTo>
                    <a:pt x="492" y="5929"/>
                    <a:pt x="502" y="5943"/>
                    <a:pt x="515" y="5949"/>
                  </a:cubicBezTo>
                  <a:cubicBezTo>
                    <a:pt x="532" y="5963"/>
                    <a:pt x="552" y="5979"/>
                    <a:pt x="569" y="5993"/>
                  </a:cubicBezTo>
                  <a:cubicBezTo>
                    <a:pt x="592" y="6009"/>
                    <a:pt x="612" y="6026"/>
                    <a:pt x="629" y="6040"/>
                  </a:cubicBezTo>
                  <a:cubicBezTo>
                    <a:pt x="652" y="6060"/>
                    <a:pt x="682" y="6080"/>
                    <a:pt x="709" y="6106"/>
                  </a:cubicBezTo>
                  <a:cubicBezTo>
                    <a:pt x="759" y="6147"/>
                    <a:pt x="813" y="6190"/>
                    <a:pt x="863" y="6230"/>
                  </a:cubicBezTo>
                  <a:cubicBezTo>
                    <a:pt x="903" y="6264"/>
                    <a:pt x="946" y="6294"/>
                    <a:pt x="987" y="6327"/>
                  </a:cubicBezTo>
                  <a:lnTo>
                    <a:pt x="1020" y="6350"/>
                  </a:lnTo>
                  <a:cubicBezTo>
                    <a:pt x="1050" y="6377"/>
                    <a:pt x="1084" y="6401"/>
                    <a:pt x="1117" y="6427"/>
                  </a:cubicBezTo>
                  <a:lnTo>
                    <a:pt x="1120" y="6431"/>
                  </a:lnTo>
                  <a:cubicBezTo>
                    <a:pt x="1164" y="6461"/>
                    <a:pt x="1204" y="6494"/>
                    <a:pt x="1251" y="6518"/>
                  </a:cubicBezTo>
                  <a:cubicBezTo>
                    <a:pt x="1298" y="6541"/>
                    <a:pt x="1344" y="6561"/>
                    <a:pt x="1388" y="6578"/>
                  </a:cubicBezTo>
                  <a:lnTo>
                    <a:pt x="1398" y="6581"/>
                  </a:lnTo>
                  <a:cubicBezTo>
                    <a:pt x="1451" y="6601"/>
                    <a:pt x="1501" y="6625"/>
                    <a:pt x="1555" y="6645"/>
                  </a:cubicBezTo>
                  <a:lnTo>
                    <a:pt x="1588" y="6658"/>
                  </a:lnTo>
                  <a:cubicBezTo>
                    <a:pt x="1639" y="6678"/>
                    <a:pt x="1695" y="6698"/>
                    <a:pt x="1749" y="6725"/>
                  </a:cubicBezTo>
                  <a:cubicBezTo>
                    <a:pt x="1799" y="6745"/>
                    <a:pt x="1849" y="6768"/>
                    <a:pt x="1889" y="6795"/>
                  </a:cubicBezTo>
                  <a:cubicBezTo>
                    <a:pt x="1929" y="6815"/>
                    <a:pt x="1963" y="6842"/>
                    <a:pt x="2000" y="6865"/>
                  </a:cubicBezTo>
                  <a:cubicBezTo>
                    <a:pt x="2030" y="6892"/>
                    <a:pt x="2056" y="6915"/>
                    <a:pt x="2087" y="6936"/>
                  </a:cubicBezTo>
                  <a:cubicBezTo>
                    <a:pt x="2107" y="6962"/>
                    <a:pt x="2130" y="6982"/>
                    <a:pt x="2150" y="7009"/>
                  </a:cubicBezTo>
                  <a:cubicBezTo>
                    <a:pt x="2180" y="7046"/>
                    <a:pt x="2204" y="7086"/>
                    <a:pt x="2234" y="7129"/>
                  </a:cubicBezTo>
                  <a:cubicBezTo>
                    <a:pt x="2284" y="7213"/>
                    <a:pt x="2324" y="7300"/>
                    <a:pt x="2371" y="7400"/>
                  </a:cubicBezTo>
                  <a:cubicBezTo>
                    <a:pt x="2387" y="7444"/>
                    <a:pt x="2404" y="7481"/>
                    <a:pt x="2418" y="7521"/>
                  </a:cubicBezTo>
                  <a:cubicBezTo>
                    <a:pt x="2454" y="7621"/>
                    <a:pt x="2498" y="7728"/>
                    <a:pt x="2551" y="7822"/>
                  </a:cubicBezTo>
                  <a:cubicBezTo>
                    <a:pt x="2568" y="7848"/>
                    <a:pt x="2581" y="7872"/>
                    <a:pt x="2598" y="7902"/>
                  </a:cubicBezTo>
                  <a:cubicBezTo>
                    <a:pt x="2618" y="7939"/>
                    <a:pt x="2642" y="7979"/>
                    <a:pt x="2665" y="8015"/>
                  </a:cubicBezTo>
                  <a:cubicBezTo>
                    <a:pt x="2702" y="8086"/>
                    <a:pt x="2735" y="8153"/>
                    <a:pt x="2769" y="8219"/>
                  </a:cubicBezTo>
                  <a:cubicBezTo>
                    <a:pt x="2789" y="8273"/>
                    <a:pt x="2809" y="8323"/>
                    <a:pt x="2822" y="8370"/>
                  </a:cubicBezTo>
                  <a:cubicBezTo>
                    <a:pt x="2842" y="8457"/>
                    <a:pt x="2866" y="8550"/>
                    <a:pt x="2882" y="8637"/>
                  </a:cubicBezTo>
                  <a:lnTo>
                    <a:pt x="2919" y="8815"/>
                  </a:lnTo>
                  <a:cubicBezTo>
                    <a:pt x="2953" y="8958"/>
                    <a:pt x="2993" y="9102"/>
                    <a:pt x="3033" y="9239"/>
                  </a:cubicBezTo>
                  <a:lnTo>
                    <a:pt x="3036" y="9259"/>
                  </a:lnTo>
                  <a:cubicBezTo>
                    <a:pt x="3036" y="9266"/>
                    <a:pt x="3036" y="9269"/>
                    <a:pt x="3039" y="9269"/>
                  </a:cubicBezTo>
                  <a:lnTo>
                    <a:pt x="3039" y="9273"/>
                  </a:lnTo>
                  <a:cubicBezTo>
                    <a:pt x="3066" y="9370"/>
                    <a:pt x="3090" y="9473"/>
                    <a:pt x="3110" y="9570"/>
                  </a:cubicBezTo>
                  <a:cubicBezTo>
                    <a:pt x="3133" y="9670"/>
                    <a:pt x="3156" y="9774"/>
                    <a:pt x="3183" y="9874"/>
                  </a:cubicBezTo>
                  <a:cubicBezTo>
                    <a:pt x="3207" y="9968"/>
                    <a:pt x="3240" y="10058"/>
                    <a:pt x="3290" y="10175"/>
                  </a:cubicBezTo>
                  <a:cubicBezTo>
                    <a:pt x="3310" y="10222"/>
                    <a:pt x="3334" y="10262"/>
                    <a:pt x="3350" y="10306"/>
                  </a:cubicBezTo>
                  <a:cubicBezTo>
                    <a:pt x="3354" y="10312"/>
                    <a:pt x="3357" y="10319"/>
                    <a:pt x="3357" y="10322"/>
                  </a:cubicBezTo>
                  <a:lnTo>
                    <a:pt x="3354" y="10319"/>
                  </a:lnTo>
                  <a:cubicBezTo>
                    <a:pt x="3344" y="10309"/>
                    <a:pt x="3337" y="10302"/>
                    <a:pt x="3327" y="10289"/>
                  </a:cubicBezTo>
                  <a:cubicBezTo>
                    <a:pt x="3304" y="10259"/>
                    <a:pt x="3273" y="10229"/>
                    <a:pt x="3250" y="10202"/>
                  </a:cubicBezTo>
                  <a:lnTo>
                    <a:pt x="3233" y="10179"/>
                  </a:lnTo>
                  <a:cubicBezTo>
                    <a:pt x="3223" y="10169"/>
                    <a:pt x="3217" y="10159"/>
                    <a:pt x="3207" y="10145"/>
                  </a:cubicBezTo>
                  <a:cubicBezTo>
                    <a:pt x="3200" y="10139"/>
                    <a:pt x="3193" y="10129"/>
                    <a:pt x="3187" y="10122"/>
                  </a:cubicBezTo>
                  <a:cubicBezTo>
                    <a:pt x="3177" y="10108"/>
                    <a:pt x="3170" y="10102"/>
                    <a:pt x="3160" y="10088"/>
                  </a:cubicBezTo>
                  <a:cubicBezTo>
                    <a:pt x="3153" y="10075"/>
                    <a:pt x="3140" y="10062"/>
                    <a:pt x="3133" y="10045"/>
                  </a:cubicBezTo>
                  <a:cubicBezTo>
                    <a:pt x="3123" y="10028"/>
                    <a:pt x="3110" y="10012"/>
                    <a:pt x="3100" y="9995"/>
                  </a:cubicBezTo>
                  <a:cubicBezTo>
                    <a:pt x="3073" y="9955"/>
                    <a:pt x="3049" y="9908"/>
                    <a:pt x="3023" y="9868"/>
                  </a:cubicBezTo>
                  <a:cubicBezTo>
                    <a:pt x="2993" y="9818"/>
                    <a:pt x="2966" y="9761"/>
                    <a:pt x="2932" y="9707"/>
                  </a:cubicBezTo>
                  <a:cubicBezTo>
                    <a:pt x="2899" y="9654"/>
                    <a:pt x="2869" y="9607"/>
                    <a:pt x="2839" y="9560"/>
                  </a:cubicBezTo>
                  <a:cubicBezTo>
                    <a:pt x="2809" y="9517"/>
                    <a:pt x="2775" y="9473"/>
                    <a:pt x="2749" y="9433"/>
                  </a:cubicBezTo>
                  <a:cubicBezTo>
                    <a:pt x="2732" y="9410"/>
                    <a:pt x="2715" y="9390"/>
                    <a:pt x="2698" y="9373"/>
                  </a:cubicBezTo>
                  <a:cubicBezTo>
                    <a:pt x="2675" y="9353"/>
                    <a:pt x="2658" y="9333"/>
                    <a:pt x="2638" y="9316"/>
                  </a:cubicBezTo>
                  <a:cubicBezTo>
                    <a:pt x="2601" y="9283"/>
                    <a:pt x="2565" y="9249"/>
                    <a:pt x="2525" y="9219"/>
                  </a:cubicBezTo>
                  <a:lnTo>
                    <a:pt x="2508" y="9206"/>
                  </a:lnTo>
                  <a:cubicBezTo>
                    <a:pt x="2421" y="9139"/>
                    <a:pt x="2337" y="9069"/>
                    <a:pt x="2254" y="8992"/>
                  </a:cubicBezTo>
                  <a:lnTo>
                    <a:pt x="2237" y="8975"/>
                  </a:lnTo>
                  <a:cubicBezTo>
                    <a:pt x="2220" y="8958"/>
                    <a:pt x="2200" y="8942"/>
                    <a:pt x="2184" y="8922"/>
                  </a:cubicBezTo>
                  <a:cubicBezTo>
                    <a:pt x="2167" y="8905"/>
                    <a:pt x="2150" y="8885"/>
                    <a:pt x="2133" y="8868"/>
                  </a:cubicBezTo>
                  <a:lnTo>
                    <a:pt x="2130" y="8865"/>
                  </a:lnTo>
                  <a:lnTo>
                    <a:pt x="2123" y="8858"/>
                  </a:lnTo>
                  <a:cubicBezTo>
                    <a:pt x="2107" y="8838"/>
                    <a:pt x="2097" y="8821"/>
                    <a:pt x="2080" y="8801"/>
                  </a:cubicBezTo>
                  <a:cubicBezTo>
                    <a:pt x="2063" y="8774"/>
                    <a:pt x="2040" y="8751"/>
                    <a:pt x="2023" y="8721"/>
                  </a:cubicBezTo>
                  <a:cubicBezTo>
                    <a:pt x="2000" y="8684"/>
                    <a:pt x="1980" y="8647"/>
                    <a:pt x="1953" y="8607"/>
                  </a:cubicBezTo>
                  <a:cubicBezTo>
                    <a:pt x="1949" y="8601"/>
                    <a:pt x="1946" y="8591"/>
                    <a:pt x="1936" y="8584"/>
                  </a:cubicBezTo>
                  <a:lnTo>
                    <a:pt x="1923" y="8564"/>
                  </a:lnTo>
                  <a:lnTo>
                    <a:pt x="1906" y="8530"/>
                  </a:lnTo>
                  <a:cubicBezTo>
                    <a:pt x="1903" y="8520"/>
                    <a:pt x="1899" y="8517"/>
                    <a:pt x="1896" y="8507"/>
                  </a:cubicBezTo>
                  <a:cubicBezTo>
                    <a:pt x="1879" y="8480"/>
                    <a:pt x="1856" y="8447"/>
                    <a:pt x="1836" y="8413"/>
                  </a:cubicBezTo>
                  <a:cubicBezTo>
                    <a:pt x="1816" y="8380"/>
                    <a:pt x="1796" y="8346"/>
                    <a:pt x="1769" y="8306"/>
                  </a:cubicBezTo>
                  <a:cubicBezTo>
                    <a:pt x="1729" y="8246"/>
                    <a:pt x="1685" y="8186"/>
                    <a:pt x="1645" y="8136"/>
                  </a:cubicBezTo>
                  <a:lnTo>
                    <a:pt x="1645" y="8132"/>
                  </a:lnTo>
                  <a:cubicBezTo>
                    <a:pt x="1618" y="8102"/>
                    <a:pt x="1595" y="8072"/>
                    <a:pt x="1568" y="8039"/>
                  </a:cubicBezTo>
                  <a:lnTo>
                    <a:pt x="1545" y="8012"/>
                  </a:lnTo>
                  <a:cubicBezTo>
                    <a:pt x="1532" y="7995"/>
                    <a:pt x="1518" y="7979"/>
                    <a:pt x="1501" y="7962"/>
                  </a:cubicBezTo>
                  <a:cubicBezTo>
                    <a:pt x="1498" y="7955"/>
                    <a:pt x="1498" y="7952"/>
                    <a:pt x="1495" y="7952"/>
                  </a:cubicBezTo>
                  <a:lnTo>
                    <a:pt x="1488" y="7949"/>
                  </a:lnTo>
                  <a:lnTo>
                    <a:pt x="1485" y="7945"/>
                  </a:lnTo>
                  <a:lnTo>
                    <a:pt x="1481" y="7939"/>
                  </a:lnTo>
                  <a:lnTo>
                    <a:pt x="1478" y="7932"/>
                  </a:lnTo>
                  <a:lnTo>
                    <a:pt x="1461" y="7912"/>
                  </a:lnTo>
                  <a:cubicBezTo>
                    <a:pt x="1418" y="7855"/>
                    <a:pt x="1378" y="7798"/>
                    <a:pt x="1338" y="7738"/>
                  </a:cubicBezTo>
                  <a:cubicBezTo>
                    <a:pt x="1298" y="7681"/>
                    <a:pt x="1261" y="7621"/>
                    <a:pt x="1221" y="7561"/>
                  </a:cubicBezTo>
                  <a:cubicBezTo>
                    <a:pt x="1177" y="7477"/>
                    <a:pt x="1130" y="7394"/>
                    <a:pt x="1087" y="7310"/>
                  </a:cubicBezTo>
                  <a:lnTo>
                    <a:pt x="1067" y="7267"/>
                  </a:lnTo>
                  <a:cubicBezTo>
                    <a:pt x="1047" y="7226"/>
                    <a:pt x="1027" y="7183"/>
                    <a:pt x="1000" y="7146"/>
                  </a:cubicBezTo>
                  <a:cubicBezTo>
                    <a:pt x="980" y="7103"/>
                    <a:pt x="960" y="7063"/>
                    <a:pt x="933" y="7026"/>
                  </a:cubicBezTo>
                  <a:lnTo>
                    <a:pt x="920" y="6996"/>
                  </a:lnTo>
                  <a:lnTo>
                    <a:pt x="910" y="6969"/>
                  </a:lnTo>
                  <a:cubicBezTo>
                    <a:pt x="863" y="6885"/>
                    <a:pt x="816" y="6798"/>
                    <a:pt x="769" y="6702"/>
                  </a:cubicBezTo>
                  <a:cubicBezTo>
                    <a:pt x="719" y="6608"/>
                    <a:pt x="669" y="6501"/>
                    <a:pt x="612" y="6391"/>
                  </a:cubicBezTo>
                  <a:cubicBezTo>
                    <a:pt x="585" y="6334"/>
                    <a:pt x="559" y="6280"/>
                    <a:pt x="529" y="6227"/>
                  </a:cubicBezTo>
                  <a:cubicBezTo>
                    <a:pt x="508" y="6180"/>
                    <a:pt x="482" y="6140"/>
                    <a:pt x="458" y="6096"/>
                  </a:cubicBezTo>
                  <a:lnTo>
                    <a:pt x="448" y="6080"/>
                  </a:lnTo>
                  <a:cubicBezTo>
                    <a:pt x="425" y="6033"/>
                    <a:pt x="398" y="5993"/>
                    <a:pt x="368" y="5946"/>
                  </a:cubicBezTo>
                  <a:lnTo>
                    <a:pt x="361" y="5933"/>
                  </a:lnTo>
                  <a:cubicBezTo>
                    <a:pt x="348" y="5916"/>
                    <a:pt x="341" y="5896"/>
                    <a:pt x="328" y="5879"/>
                  </a:cubicBezTo>
                  <a:lnTo>
                    <a:pt x="318" y="5862"/>
                  </a:lnTo>
                  <a:cubicBezTo>
                    <a:pt x="301" y="5839"/>
                    <a:pt x="291" y="5822"/>
                    <a:pt x="278" y="5805"/>
                  </a:cubicBezTo>
                  <a:lnTo>
                    <a:pt x="264" y="5789"/>
                  </a:lnTo>
                  <a:lnTo>
                    <a:pt x="251" y="5772"/>
                  </a:lnTo>
                  <a:lnTo>
                    <a:pt x="248" y="5765"/>
                  </a:lnTo>
                  <a:cubicBezTo>
                    <a:pt x="247" y="5764"/>
                    <a:pt x="245" y="5763"/>
                    <a:pt x="244" y="5761"/>
                  </a:cubicBezTo>
                  <a:close/>
                  <a:moveTo>
                    <a:pt x="194" y="5739"/>
                  </a:moveTo>
                  <a:cubicBezTo>
                    <a:pt x="198" y="5739"/>
                    <a:pt x="201" y="5742"/>
                    <a:pt x="208" y="5742"/>
                  </a:cubicBezTo>
                  <a:cubicBezTo>
                    <a:pt x="209" y="5742"/>
                    <a:pt x="211" y="5743"/>
                    <a:pt x="212" y="5744"/>
                  </a:cubicBezTo>
                  <a:lnTo>
                    <a:pt x="212" y="5744"/>
                  </a:lnTo>
                  <a:cubicBezTo>
                    <a:pt x="212" y="5744"/>
                    <a:pt x="211" y="5745"/>
                    <a:pt x="211" y="5745"/>
                  </a:cubicBezTo>
                  <a:lnTo>
                    <a:pt x="211" y="5755"/>
                  </a:lnTo>
                  <a:lnTo>
                    <a:pt x="211" y="5759"/>
                  </a:lnTo>
                  <a:cubicBezTo>
                    <a:pt x="214" y="5762"/>
                    <a:pt x="214" y="5765"/>
                    <a:pt x="218" y="5772"/>
                  </a:cubicBezTo>
                  <a:cubicBezTo>
                    <a:pt x="224" y="5775"/>
                    <a:pt x="224" y="5782"/>
                    <a:pt x="228" y="5789"/>
                  </a:cubicBezTo>
                  <a:cubicBezTo>
                    <a:pt x="231" y="5792"/>
                    <a:pt x="234" y="5799"/>
                    <a:pt x="234" y="5809"/>
                  </a:cubicBezTo>
                  <a:cubicBezTo>
                    <a:pt x="234" y="5816"/>
                    <a:pt x="244" y="5822"/>
                    <a:pt x="244" y="5829"/>
                  </a:cubicBezTo>
                  <a:cubicBezTo>
                    <a:pt x="248" y="5842"/>
                    <a:pt x="258" y="5856"/>
                    <a:pt x="261" y="5866"/>
                  </a:cubicBezTo>
                  <a:lnTo>
                    <a:pt x="268" y="5882"/>
                  </a:lnTo>
                  <a:cubicBezTo>
                    <a:pt x="294" y="5943"/>
                    <a:pt x="315" y="6006"/>
                    <a:pt x="341" y="6066"/>
                  </a:cubicBezTo>
                  <a:cubicBezTo>
                    <a:pt x="351" y="6106"/>
                    <a:pt x="368" y="6143"/>
                    <a:pt x="381" y="6180"/>
                  </a:cubicBezTo>
                  <a:lnTo>
                    <a:pt x="495" y="6467"/>
                  </a:lnTo>
                  <a:lnTo>
                    <a:pt x="498" y="6481"/>
                  </a:lnTo>
                  <a:lnTo>
                    <a:pt x="502" y="6484"/>
                  </a:lnTo>
                  <a:lnTo>
                    <a:pt x="502" y="6491"/>
                  </a:lnTo>
                  <a:lnTo>
                    <a:pt x="508" y="6494"/>
                  </a:lnTo>
                  <a:lnTo>
                    <a:pt x="508" y="6498"/>
                  </a:lnTo>
                  <a:lnTo>
                    <a:pt x="515" y="6518"/>
                  </a:lnTo>
                  <a:lnTo>
                    <a:pt x="525" y="6541"/>
                  </a:lnTo>
                  <a:lnTo>
                    <a:pt x="529" y="6551"/>
                  </a:lnTo>
                  <a:lnTo>
                    <a:pt x="532" y="6564"/>
                  </a:lnTo>
                  <a:lnTo>
                    <a:pt x="535" y="6568"/>
                  </a:lnTo>
                  <a:lnTo>
                    <a:pt x="535" y="6574"/>
                  </a:lnTo>
                  <a:cubicBezTo>
                    <a:pt x="545" y="6595"/>
                    <a:pt x="552" y="6615"/>
                    <a:pt x="565" y="6641"/>
                  </a:cubicBezTo>
                  <a:cubicBezTo>
                    <a:pt x="579" y="6665"/>
                    <a:pt x="585" y="6691"/>
                    <a:pt x="602" y="6718"/>
                  </a:cubicBezTo>
                  <a:lnTo>
                    <a:pt x="612" y="6735"/>
                  </a:lnTo>
                  <a:cubicBezTo>
                    <a:pt x="632" y="6782"/>
                    <a:pt x="652" y="6829"/>
                    <a:pt x="676" y="6869"/>
                  </a:cubicBezTo>
                  <a:cubicBezTo>
                    <a:pt x="699" y="6926"/>
                    <a:pt x="729" y="6976"/>
                    <a:pt x="753" y="7029"/>
                  </a:cubicBezTo>
                  <a:cubicBezTo>
                    <a:pt x="776" y="7069"/>
                    <a:pt x="796" y="7109"/>
                    <a:pt x="816" y="7146"/>
                  </a:cubicBezTo>
                  <a:lnTo>
                    <a:pt x="833" y="7176"/>
                  </a:lnTo>
                  <a:cubicBezTo>
                    <a:pt x="883" y="7270"/>
                    <a:pt x="936" y="7364"/>
                    <a:pt x="987" y="7454"/>
                  </a:cubicBezTo>
                  <a:cubicBezTo>
                    <a:pt x="1017" y="7504"/>
                    <a:pt x="1047" y="7554"/>
                    <a:pt x="1080" y="7604"/>
                  </a:cubicBezTo>
                  <a:cubicBezTo>
                    <a:pt x="1110" y="7654"/>
                    <a:pt x="1147" y="7701"/>
                    <a:pt x="1177" y="7745"/>
                  </a:cubicBezTo>
                  <a:cubicBezTo>
                    <a:pt x="1231" y="7818"/>
                    <a:pt x="1284" y="7885"/>
                    <a:pt x="1334" y="7952"/>
                  </a:cubicBezTo>
                  <a:cubicBezTo>
                    <a:pt x="1368" y="7995"/>
                    <a:pt x="1398" y="8032"/>
                    <a:pt x="1431" y="8069"/>
                  </a:cubicBezTo>
                  <a:cubicBezTo>
                    <a:pt x="1455" y="8099"/>
                    <a:pt x="1478" y="8122"/>
                    <a:pt x="1501" y="8153"/>
                  </a:cubicBezTo>
                  <a:cubicBezTo>
                    <a:pt x="1515" y="8169"/>
                    <a:pt x="1528" y="8186"/>
                    <a:pt x="1538" y="8199"/>
                  </a:cubicBezTo>
                  <a:cubicBezTo>
                    <a:pt x="1555" y="8223"/>
                    <a:pt x="1572" y="8246"/>
                    <a:pt x="1588" y="8266"/>
                  </a:cubicBezTo>
                  <a:cubicBezTo>
                    <a:pt x="1602" y="8283"/>
                    <a:pt x="1612" y="8296"/>
                    <a:pt x="1618" y="8313"/>
                  </a:cubicBezTo>
                  <a:cubicBezTo>
                    <a:pt x="1639" y="8340"/>
                    <a:pt x="1655" y="8370"/>
                    <a:pt x="1672" y="8397"/>
                  </a:cubicBezTo>
                  <a:cubicBezTo>
                    <a:pt x="1679" y="8403"/>
                    <a:pt x="1682" y="8413"/>
                    <a:pt x="1689" y="8420"/>
                  </a:cubicBezTo>
                  <a:lnTo>
                    <a:pt x="1715" y="8457"/>
                  </a:lnTo>
                  <a:cubicBezTo>
                    <a:pt x="1719" y="8467"/>
                    <a:pt x="1729" y="8474"/>
                    <a:pt x="1732" y="8484"/>
                  </a:cubicBezTo>
                  <a:lnTo>
                    <a:pt x="1746" y="8507"/>
                  </a:lnTo>
                  <a:lnTo>
                    <a:pt x="1772" y="8554"/>
                  </a:lnTo>
                  <a:cubicBezTo>
                    <a:pt x="1799" y="8597"/>
                    <a:pt x="1819" y="8634"/>
                    <a:pt x="1846" y="8674"/>
                  </a:cubicBezTo>
                  <a:lnTo>
                    <a:pt x="1856" y="8698"/>
                  </a:lnTo>
                  <a:cubicBezTo>
                    <a:pt x="1866" y="8714"/>
                    <a:pt x="1879" y="8734"/>
                    <a:pt x="1889" y="8751"/>
                  </a:cubicBezTo>
                  <a:cubicBezTo>
                    <a:pt x="1906" y="8781"/>
                    <a:pt x="1923" y="8808"/>
                    <a:pt x="1946" y="8835"/>
                  </a:cubicBezTo>
                  <a:cubicBezTo>
                    <a:pt x="1956" y="8851"/>
                    <a:pt x="1966" y="8865"/>
                    <a:pt x="1973" y="8875"/>
                  </a:cubicBezTo>
                  <a:cubicBezTo>
                    <a:pt x="1983" y="8885"/>
                    <a:pt x="1990" y="8898"/>
                    <a:pt x="1996" y="8905"/>
                  </a:cubicBezTo>
                  <a:cubicBezTo>
                    <a:pt x="2013" y="8925"/>
                    <a:pt x="2023" y="8948"/>
                    <a:pt x="2040" y="8965"/>
                  </a:cubicBezTo>
                  <a:lnTo>
                    <a:pt x="2046" y="8972"/>
                  </a:lnTo>
                  <a:cubicBezTo>
                    <a:pt x="2050" y="8982"/>
                    <a:pt x="2056" y="8988"/>
                    <a:pt x="2067" y="8992"/>
                  </a:cubicBezTo>
                  <a:lnTo>
                    <a:pt x="2070" y="8998"/>
                  </a:lnTo>
                  <a:lnTo>
                    <a:pt x="2073" y="9002"/>
                  </a:lnTo>
                  <a:lnTo>
                    <a:pt x="2100" y="9025"/>
                  </a:lnTo>
                  <a:cubicBezTo>
                    <a:pt x="2120" y="9052"/>
                    <a:pt x="2147" y="9072"/>
                    <a:pt x="2167" y="9092"/>
                  </a:cubicBezTo>
                  <a:cubicBezTo>
                    <a:pt x="2190" y="9119"/>
                    <a:pt x="2224" y="9142"/>
                    <a:pt x="2257" y="9172"/>
                  </a:cubicBezTo>
                  <a:cubicBezTo>
                    <a:pt x="2291" y="9199"/>
                    <a:pt x="2324" y="9226"/>
                    <a:pt x="2364" y="9256"/>
                  </a:cubicBezTo>
                  <a:cubicBezTo>
                    <a:pt x="2371" y="9259"/>
                    <a:pt x="2381" y="9269"/>
                    <a:pt x="2384" y="9273"/>
                  </a:cubicBezTo>
                  <a:cubicBezTo>
                    <a:pt x="2387" y="9276"/>
                    <a:pt x="2398" y="9283"/>
                    <a:pt x="2401" y="9286"/>
                  </a:cubicBezTo>
                  <a:cubicBezTo>
                    <a:pt x="2408" y="9289"/>
                    <a:pt x="2418" y="9299"/>
                    <a:pt x="2424" y="9303"/>
                  </a:cubicBezTo>
                  <a:cubicBezTo>
                    <a:pt x="2438" y="9309"/>
                    <a:pt x="2448" y="9319"/>
                    <a:pt x="2458" y="9326"/>
                  </a:cubicBezTo>
                  <a:cubicBezTo>
                    <a:pt x="2481" y="9343"/>
                    <a:pt x="2498" y="9356"/>
                    <a:pt x="2518" y="9373"/>
                  </a:cubicBezTo>
                  <a:cubicBezTo>
                    <a:pt x="2531" y="9383"/>
                    <a:pt x="2541" y="9393"/>
                    <a:pt x="2555" y="9406"/>
                  </a:cubicBezTo>
                  <a:lnTo>
                    <a:pt x="2558" y="9410"/>
                  </a:lnTo>
                  <a:lnTo>
                    <a:pt x="2565" y="9416"/>
                  </a:lnTo>
                  <a:lnTo>
                    <a:pt x="2605" y="9456"/>
                  </a:lnTo>
                  <a:cubicBezTo>
                    <a:pt x="2622" y="9473"/>
                    <a:pt x="2635" y="9493"/>
                    <a:pt x="2652" y="9510"/>
                  </a:cubicBezTo>
                  <a:cubicBezTo>
                    <a:pt x="2682" y="9550"/>
                    <a:pt x="2705" y="9587"/>
                    <a:pt x="2735" y="9624"/>
                  </a:cubicBezTo>
                  <a:cubicBezTo>
                    <a:pt x="2742" y="9637"/>
                    <a:pt x="2752" y="9654"/>
                    <a:pt x="2759" y="9667"/>
                  </a:cubicBezTo>
                  <a:cubicBezTo>
                    <a:pt x="2772" y="9687"/>
                    <a:pt x="2785" y="9704"/>
                    <a:pt x="2799" y="9724"/>
                  </a:cubicBezTo>
                  <a:cubicBezTo>
                    <a:pt x="2808" y="9740"/>
                    <a:pt x="2818" y="9759"/>
                    <a:pt x="2830" y="9775"/>
                  </a:cubicBezTo>
                  <a:lnTo>
                    <a:pt x="2830" y="9775"/>
                  </a:lnTo>
                  <a:cubicBezTo>
                    <a:pt x="2829" y="9775"/>
                    <a:pt x="2828" y="9774"/>
                    <a:pt x="2825" y="9774"/>
                  </a:cubicBezTo>
                  <a:lnTo>
                    <a:pt x="2832" y="9784"/>
                  </a:lnTo>
                  <a:lnTo>
                    <a:pt x="2839" y="9801"/>
                  </a:lnTo>
                  <a:lnTo>
                    <a:pt x="2849" y="9818"/>
                  </a:lnTo>
                  <a:cubicBezTo>
                    <a:pt x="2869" y="9851"/>
                    <a:pt x="2886" y="9884"/>
                    <a:pt x="2906" y="9911"/>
                  </a:cubicBezTo>
                  <a:lnTo>
                    <a:pt x="2926" y="9951"/>
                  </a:lnTo>
                  <a:lnTo>
                    <a:pt x="2939" y="9971"/>
                  </a:lnTo>
                  <a:cubicBezTo>
                    <a:pt x="2959" y="10008"/>
                    <a:pt x="2986" y="10052"/>
                    <a:pt x="3016" y="10088"/>
                  </a:cubicBezTo>
                  <a:cubicBezTo>
                    <a:pt x="3033" y="10112"/>
                    <a:pt x="3049" y="10135"/>
                    <a:pt x="3070" y="10155"/>
                  </a:cubicBezTo>
                  <a:cubicBezTo>
                    <a:pt x="3076" y="10162"/>
                    <a:pt x="3086" y="10172"/>
                    <a:pt x="3090" y="10179"/>
                  </a:cubicBezTo>
                  <a:cubicBezTo>
                    <a:pt x="3100" y="10192"/>
                    <a:pt x="3110" y="10202"/>
                    <a:pt x="3120" y="10212"/>
                  </a:cubicBezTo>
                  <a:cubicBezTo>
                    <a:pt x="3136" y="10236"/>
                    <a:pt x="3153" y="10252"/>
                    <a:pt x="3173" y="10272"/>
                  </a:cubicBezTo>
                  <a:lnTo>
                    <a:pt x="3227" y="10326"/>
                  </a:lnTo>
                  <a:lnTo>
                    <a:pt x="3240" y="10339"/>
                  </a:lnTo>
                  <a:cubicBezTo>
                    <a:pt x="3300" y="10393"/>
                    <a:pt x="3354" y="10456"/>
                    <a:pt x="3404" y="10520"/>
                  </a:cubicBezTo>
                  <a:cubicBezTo>
                    <a:pt x="3424" y="10556"/>
                    <a:pt x="3437" y="10573"/>
                    <a:pt x="3451" y="10587"/>
                  </a:cubicBezTo>
                  <a:cubicBezTo>
                    <a:pt x="3424" y="10567"/>
                    <a:pt x="3401" y="10543"/>
                    <a:pt x="3370" y="10523"/>
                  </a:cubicBezTo>
                  <a:cubicBezTo>
                    <a:pt x="3330" y="10490"/>
                    <a:pt x="3284" y="10460"/>
                    <a:pt x="3233" y="10426"/>
                  </a:cubicBezTo>
                  <a:cubicBezTo>
                    <a:pt x="3217" y="10413"/>
                    <a:pt x="3200" y="10406"/>
                    <a:pt x="3183" y="10399"/>
                  </a:cubicBezTo>
                  <a:cubicBezTo>
                    <a:pt x="3173" y="10393"/>
                    <a:pt x="3167" y="10389"/>
                    <a:pt x="3163" y="10386"/>
                  </a:cubicBezTo>
                  <a:cubicBezTo>
                    <a:pt x="3140" y="10373"/>
                    <a:pt x="3120" y="10366"/>
                    <a:pt x="3100" y="10353"/>
                  </a:cubicBezTo>
                  <a:lnTo>
                    <a:pt x="3086" y="10349"/>
                  </a:lnTo>
                  <a:cubicBezTo>
                    <a:pt x="3036" y="10319"/>
                    <a:pt x="2989" y="10299"/>
                    <a:pt x="2949" y="10276"/>
                  </a:cubicBezTo>
                  <a:cubicBezTo>
                    <a:pt x="2825" y="10219"/>
                    <a:pt x="2735" y="10175"/>
                    <a:pt x="2642" y="10142"/>
                  </a:cubicBezTo>
                  <a:cubicBezTo>
                    <a:pt x="2632" y="10139"/>
                    <a:pt x="2618" y="10135"/>
                    <a:pt x="2605" y="10125"/>
                  </a:cubicBezTo>
                  <a:cubicBezTo>
                    <a:pt x="2565" y="10108"/>
                    <a:pt x="2518" y="10092"/>
                    <a:pt x="2474" y="10072"/>
                  </a:cubicBezTo>
                  <a:cubicBezTo>
                    <a:pt x="2468" y="10068"/>
                    <a:pt x="2458" y="10065"/>
                    <a:pt x="2448" y="10058"/>
                  </a:cubicBezTo>
                  <a:cubicBezTo>
                    <a:pt x="2431" y="10052"/>
                    <a:pt x="2408" y="10042"/>
                    <a:pt x="2391" y="10035"/>
                  </a:cubicBezTo>
                  <a:lnTo>
                    <a:pt x="2354" y="10015"/>
                  </a:lnTo>
                  <a:lnTo>
                    <a:pt x="2317" y="9991"/>
                  </a:lnTo>
                  <a:cubicBezTo>
                    <a:pt x="2287" y="9975"/>
                    <a:pt x="2264" y="9958"/>
                    <a:pt x="2234" y="9941"/>
                  </a:cubicBezTo>
                  <a:cubicBezTo>
                    <a:pt x="2217" y="9931"/>
                    <a:pt x="2197" y="9918"/>
                    <a:pt x="2180" y="9905"/>
                  </a:cubicBezTo>
                  <a:lnTo>
                    <a:pt x="2163" y="9891"/>
                  </a:lnTo>
                  <a:lnTo>
                    <a:pt x="2123" y="9864"/>
                  </a:lnTo>
                  <a:lnTo>
                    <a:pt x="2087" y="9834"/>
                  </a:lnTo>
                  <a:cubicBezTo>
                    <a:pt x="2070" y="9821"/>
                    <a:pt x="2053" y="9804"/>
                    <a:pt x="2036" y="9787"/>
                  </a:cubicBezTo>
                  <a:lnTo>
                    <a:pt x="2016" y="9767"/>
                  </a:lnTo>
                  <a:cubicBezTo>
                    <a:pt x="1966" y="9717"/>
                    <a:pt x="1913" y="9657"/>
                    <a:pt x="1863" y="9600"/>
                  </a:cubicBezTo>
                  <a:lnTo>
                    <a:pt x="1819" y="9550"/>
                  </a:lnTo>
                  <a:cubicBezTo>
                    <a:pt x="1812" y="9537"/>
                    <a:pt x="1802" y="9530"/>
                    <a:pt x="1796" y="9517"/>
                  </a:cubicBezTo>
                  <a:lnTo>
                    <a:pt x="1796" y="9517"/>
                  </a:lnTo>
                  <a:lnTo>
                    <a:pt x="1799" y="9520"/>
                  </a:lnTo>
                  <a:cubicBezTo>
                    <a:pt x="1762" y="9473"/>
                    <a:pt x="1729" y="9423"/>
                    <a:pt x="1695" y="9380"/>
                  </a:cubicBezTo>
                  <a:cubicBezTo>
                    <a:pt x="1672" y="9346"/>
                    <a:pt x="1649" y="9316"/>
                    <a:pt x="1622" y="9283"/>
                  </a:cubicBezTo>
                  <a:cubicBezTo>
                    <a:pt x="1572" y="9216"/>
                    <a:pt x="1522" y="9152"/>
                    <a:pt x="1471" y="9089"/>
                  </a:cubicBezTo>
                  <a:lnTo>
                    <a:pt x="1435" y="9045"/>
                  </a:lnTo>
                  <a:cubicBezTo>
                    <a:pt x="1354" y="8945"/>
                    <a:pt x="1284" y="8835"/>
                    <a:pt x="1211" y="8731"/>
                  </a:cubicBezTo>
                  <a:cubicBezTo>
                    <a:pt x="1170" y="8677"/>
                    <a:pt x="1134" y="8627"/>
                    <a:pt x="1100" y="8570"/>
                  </a:cubicBezTo>
                  <a:cubicBezTo>
                    <a:pt x="1047" y="8490"/>
                    <a:pt x="987" y="8413"/>
                    <a:pt x="920" y="8323"/>
                  </a:cubicBezTo>
                  <a:cubicBezTo>
                    <a:pt x="860" y="8239"/>
                    <a:pt x="809" y="8166"/>
                    <a:pt x="763" y="8092"/>
                  </a:cubicBezTo>
                  <a:cubicBezTo>
                    <a:pt x="729" y="8029"/>
                    <a:pt x="692" y="7965"/>
                    <a:pt x="659" y="7902"/>
                  </a:cubicBezTo>
                  <a:cubicBezTo>
                    <a:pt x="632" y="7848"/>
                    <a:pt x="609" y="7795"/>
                    <a:pt x="582" y="7745"/>
                  </a:cubicBezTo>
                  <a:lnTo>
                    <a:pt x="569" y="7715"/>
                  </a:lnTo>
                  <a:lnTo>
                    <a:pt x="559" y="7681"/>
                  </a:lnTo>
                  <a:cubicBezTo>
                    <a:pt x="535" y="7628"/>
                    <a:pt x="512" y="7571"/>
                    <a:pt x="492" y="7514"/>
                  </a:cubicBezTo>
                  <a:cubicBezTo>
                    <a:pt x="478" y="7481"/>
                    <a:pt x="465" y="7444"/>
                    <a:pt x="452" y="7400"/>
                  </a:cubicBezTo>
                  <a:cubicBezTo>
                    <a:pt x="442" y="7364"/>
                    <a:pt x="428" y="7320"/>
                    <a:pt x="415" y="7280"/>
                  </a:cubicBezTo>
                  <a:lnTo>
                    <a:pt x="408" y="7257"/>
                  </a:lnTo>
                  <a:cubicBezTo>
                    <a:pt x="361" y="7113"/>
                    <a:pt x="315" y="6966"/>
                    <a:pt x="274" y="6819"/>
                  </a:cubicBezTo>
                  <a:cubicBezTo>
                    <a:pt x="244" y="6712"/>
                    <a:pt x="224" y="6625"/>
                    <a:pt x="201" y="6534"/>
                  </a:cubicBezTo>
                  <a:cubicBezTo>
                    <a:pt x="184" y="6461"/>
                    <a:pt x="174" y="6384"/>
                    <a:pt x="161" y="6310"/>
                  </a:cubicBezTo>
                  <a:cubicBezTo>
                    <a:pt x="157" y="6290"/>
                    <a:pt x="151" y="6267"/>
                    <a:pt x="151" y="6250"/>
                  </a:cubicBezTo>
                  <a:cubicBezTo>
                    <a:pt x="147" y="6227"/>
                    <a:pt x="144" y="6207"/>
                    <a:pt x="144" y="6180"/>
                  </a:cubicBezTo>
                  <a:lnTo>
                    <a:pt x="141" y="6143"/>
                  </a:lnTo>
                  <a:cubicBezTo>
                    <a:pt x="131" y="6073"/>
                    <a:pt x="124" y="5993"/>
                    <a:pt x="124" y="5909"/>
                  </a:cubicBezTo>
                  <a:cubicBezTo>
                    <a:pt x="124" y="5879"/>
                    <a:pt x="127" y="5856"/>
                    <a:pt x="127" y="5829"/>
                  </a:cubicBezTo>
                  <a:cubicBezTo>
                    <a:pt x="127" y="5822"/>
                    <a:pt x="131" y="5812"/>
                    <a:pt x="131" y="5805"/>
                  </a:cubicBezTo>
                  <a:lnTo>
                    <a:pt x="144" y="5765"/>
                  </a:lnTo>
                  <a:lnTo>
                    <a:pt x="147" y="5759"/>
                  </a:lnTo>
                  <a:lnTo>
                    <a:pt x="151" y="5755"/>
                  </a:lnTo>
                  <a:lnTo>
                    <a:pt x="157" y="5752"/>
                  </a:lnTo>
                  <a:lnTo>
                    <a:pt x="161" y="5745"/>
                  </a:lnTo>
                  <a:lnTo>
                    <a:pt x="164" y="5742"/>
                  </a:lnTo>
                  <a:lnTo>
                    <a:pt x="167" y="5739"/>
                  </a:lnTo>
                  <a:close/>
                  <a:moveTo>
                    <a:pt x="5106" y="5836"/>
                  </a:moveTo>
                  <a:cubicBezTo>
                    <a:pt x="5112" y="5852"/>
                    <a:pt x="5122" y="5869"/>
                    <a:pt x="5129" y="5879"/>
                  </a:cubicBezTo>
                  <a:lnTo>
                    <a:pt x="5156" y="5929"/>
                  </a:lnTo>
                  <a:cubicBezTo>
                    <a:pt x="5156" y="5933"/>
                    <a:pt x="5156" y="5943"/>
                    <a:pt x="5159" y="5946"/>
                  </a:cubicBezTo>
                  <a:cubicBezTo>
                    <a:pt x="5166" y="5996"/>
                    <a:pt x="5189" y="6043"/>
                    <a:pt x="5219" y="6086"/>
                  </a:cubicBezTo>
                  <a:cubicBezTo>
                    <a:pt x="5243" y="6123"/>
                    <a:pt x="5273" y="6157"/>
                    <a:pt x="5306" y="6190"/>
                  </a:cubicBezTo>
                  <a:cubicBezTo>
                    <a:pt x="5333" y="6223"/>
                    <a:pt x="5363" y="6253"/>
                    <a:pt x="5390" y="6287"/>
                  </a:cubicBezTo>
                  <a:cubicBezTo>
                    <a:pt x="5390" y="6280"/>
                    <a:pt x="5387" y="6280"/>
                    <a:pt x="5387" y="6277"/>
                  </a:cubicBezTo>
                  <a:lnTo>
                    <a:pt x="5387" y="6277"/>
                  </a:lnTo>
                  <a:cubicBezTo>
                    <a:pt x="5390" y="6280"/>
                    <a:pt x="5393" y="6290"/>
                    <a:pt x="5397" y="6294"/>
                  </a:cubicBezTo>
                  <a:lnTo>
                    <a:pt x="5397" y="6297"/>
                  </a:lnTo>
                  <a:lnTo>
                    <a:pt x="5397" y="6304"/>
                  </a:lnTo>
                  <a:cubicBezTo>
                    <a:pt x="5403" y="6310"/>
                    <a:pt x="5407" y="6320"/>
                    <a:pt x="5410" y="6324"/>
                  </a:cubicBezTo>
                  <a:lnTo>
                    <a:pt x="5407" y="6320"/>
                  </a:lnTo>
                  <a:lnTo>
                    <a:pt x="5407" y="6320"/>
                  </a:lnTo>
                  <a:cubicBezTo>
                    <a:pt x="5410" y="6324"/>
                    <a:pt x="5410" y="6327"/>
                    <a:pt x="5413" y="6330"/>
                  </a:cubicBezTo>
                  <a:cubicBezTo>
                    <a:pt x="5413" y="6330"/>
                    <a:pt x="5413" y="6337"/>
                    <a:pt x="5420" y="6337"/>
                  </a:cubicBezTo>
                  <a:cubicBezTo>
                    <a:pt x="5420" y="6337"/>
                    <a:pt x="5420" y="6340"/>
                    <a:pt x="5423" y="6340"/>
                  </a:cubicBezTo>
                  <a:cubicBezTo>
                    <a:pt x="5423" y="6344"/>
                    <a:pt x="5427" y="6344"/>
                    <a:pt x="5427" y="6347"/>
                  </a:cubicBezTo>
                  <a:cubicBezTo>
                    <a:pt x="5433" y="6360"/>
                    <a:pt x="5443" y="6374"/>
                    <a:pt x="5450" y="6391"/>
                  </a:cubicBezTo>
                  <a:cubicBezTo>
                    <a:pt x="5460" y="6404"/>
                    <a:pt x="5470" y="6421"/>
                    <a:pt x="5477" y="6431"/>
                  </a:cubicBezTo>
                  <a:lnTo>
                    <a:pt x="5473" y="6427"/>
                  </a:lnTo>
                  <a:lnTo>
                    <a:pt x="5473" y="6427"/>
                  </a:lnTo>
                  <a:cubicBezTo>
                    <a:pt x="5473" y="6431"/>
                    <a:pt x="5477" y="6437"/>
                    <a:pt x="5477" y="6437"/>
                  </a:cubicBezTo>
                  <a:lnTo>
                    <a:pt x="5514" y="6498"/>
                  </a:lnTo>
                  <a:cubicBezTo>
                    <a:pt x="5540" y="6541"/>
                    <a:pt x="5564" y="6581"/>
                    <a:pt x="5590" y="6621"/>
                  </a:cubicBezTo>
                  <a:lnTo>
                    <a:pt x="5664" y="6732"/>
                  </a:lnTo>
                  <a:lnTo>
                    <a:pt x="5704" y="6782"/>
                  </a:lnTo>
                  <a:cubicBezTo>
                    <a:pt x="5721" y="6802"/>
                    <a:pt x="5738" y="6825"/>
                    <a:pt x="5754" y="6849"/>
                  </a:cubicBezTo>
                  <a:cubicBezTo>
                    <a:pt x="5781" y="6882"/>
                    <a:pt x="5808" y="6915"/>
                    <a:pt x="5838" y="6949"/>
                  </a:cubicBezTo>
                  <a:cubicBezTo>
                    <a:pt x="5871" y="6992"/>
                    <a:pt x="5898" y="7033"/>
                    <a:pt x="5928" y="7079"/>
                  </a:cubicBezTo>
                  <a:cubicBezTo>
                    <a:pt x="5935" y="7093"/>
                    <a:pt x="5945" y="7109"/>
                    <a:pt x="5958" y="7119"/>
                  </a:cubicBezTo>
                  <a:cubicBezTo>
                    <a:pt x="5948" y="7113"/>
                    <a:pt x="5942" y="7109"/>
                    <a:pt x="5932" y="7099"/>
                  </a:cubicBezTo>
                  <a:cubicBezTo>
                    <a:pt x="5905" y="7079"/>
                    <a:pt x="5875" y="7053"/>
                    <a:pt x="5845" y="7029"/>
                  </a:cubicBezTo>
                  <a:cubicBezTo>
                    <a:pt x="5828" y="7016"/>
                    <a:pt x="5811" y="7006"/>
                    <a:pt x="5798" y="6986"/>
                  </a:cubicBezTo>
                  <a:cubicBezTo>
                    <a:pt x="5791" y="6979"/>
                    <a:pt x="5778" y="6969"/>
                    <a:pt x="5771" y="6962"/>
                  </a:cubicBezTo>
                  <a:cubicBezTo>
                    <a:pt x="5761" y="6956"/>
                    <a:pt x="5754" y="6946"/>
                    <a:pt x="5741" y="6942"/>
                  </a:cubicBezTo>
                  <a:cubicBezTo>
                    <a:pt x="5731" y="6932"/>
                    <a:pt x="5724" y="6929"/>
                    <a:pt x="5714" y="6922"/>
                  </a:cubicBezTo>
                  <a:cubicBezTo>
                    <a:pt x="5708" y="6915"/>
                    <a:pt x="5697" y="6909"/>
                    <a:pt x="5691" y="6902"/>
                  </a:cubicBezTo>
                  <a:cubicBezTo>
                    <a:pt x="5677" y="6895"/>
                    <a:pt x="5664" y="6885"/>
                    <a:pt x="5657" y="6882"/>
                  </a:cubicBezTo>
                  <a:cubicBezTo>
                    <a:pt x="5644" y="6875"/>
                    <a:pt x="5637" y="6869"/>
                    <a:pt x="5624" y="6862"/>
                  </a:cubicBezTo>
                  <a:cubicBezTo>
                    <a:pt x="5587" y="6839"/>
                    <a:pt x="5544" y="6815"/>
                    <a:pt x="5507" y="6792"/>
                  </a:cubicBezTo>
                  <a:cubicBezTo>
                    <a:pt x="5470" y="6772"/>
                    <a:pt x="5427" y="6748"/>
                    <a:pt x="5390" y="6725"/>
                  </a:cubicBezTo>
                  <a:cubicBezTo>
                    <a:pt x="5377" y="6715"/>
                    <a:pt x="5366" y="6712"/>
                    <a:pt x="5356" y="6705"/>
                  </a:cubicBezTo>
                  <a:cubicBezTo>
                    <a:pt x="5350" y="6705"/>
                    <a:pt x="5350" y="6698"/>
                    <a:pt x="5350" y="6698"/>
                  </a:cubicBezTo>
                  <a:cubicBezTo>
                    <a:pt x="5366" y="6688"/>
                    <a:pt x="5380" y="6671"/>
                    <a:pt x="5380" y="6648"/>
                  </a:cubicBezTo>
                  <a:cubicBezTo>
                    <a:pt x="5383" y="6611"/>
                    <a:pt x="5356" y="6578"/>
                    <a:pt x="5316" y="6578"/>
                  </a:cubicBezTo>
                  <a:cubicBezTo>
                    <a:pt x="5280" y="6578"/>
                    <a:pt x="5246" y="6605"/>
                    <a:pt x="5246" y="6641"/>
                  </a:cubicBezTo>
                  <a:cubicBezTo>
                    <a:pt x="5243" y="6675"/>
                    <a:pt x="5273" y="6708"/>
                    <a:pt x="5306" y="6712"/>
                  </a:cubicBezTo>
                  <a:cubicBezTo>
                    <a:pt x="5306" y="6715"/>
                    <a:pt x="5306" y="6715"/>
                    <a:pt x="5310" y="6715"/>
                  </a:cubicBezTo>
                  <a:cubicBezTo>
                    <a:pt x="5330" y="6728"/>
                    <a:pt x="5346" y="6742"/>
                    <a:pt x="5366" y="6755"/>
                  </a:cubicBezTo>
                  <a:cubicBezTo>
                    <a:pt x="5387" y="6765"/>
                    <a:pt x="5403" y="6775"/>
                    <a:pt x="5423" y="6788"/>
                  </a:cubicBezTo>
                  <a:cubicBezTo>
                    <a:pt x="5457" y="6809"/>
                    <a:pt x="5490" y="6832"/>
                    <a:pt x="5527" y="6855"/>
                  </a:cubicBezTo>
                  <a:lnTo>
                    <a:pt x="5590" y="6892"/>
                  </a:lnTo>
                  <a:cubicBezTo>
                    <a:pt x="5607" y="6899"/>
                    <a:pt x="5624" y="6912"/>
                    <a:pt x="5641" y="6922"/>
                  </a:cubicBezTo>
                  <a:cubicBezTo>
                    <a:pt x="5654" y="6929"/>
                    <a:pt x="5664" y="6932"/>
                    <a:pt x="5674" y="6942"/>
                  </a:cubicBezTo>
                  <a:cubicBezTo>
                    <a:pt x="5681" y="6946"/>
                    <a:pt x="5691" y="6956"/>
                    <a:pt x="5697" y="6959"/>
                  </a:cubicBezTo>
                  <a:cubicBezTo>
                    <a:pt x="5714" y="6972"/>
                    <a:pt x="5731" y="6979"/>
                    <a:pt x="5744" y="6992"/>
                  </a:cubicBezTo>
                  <a:cubicBezTo>
                    <a:pt x="5768" y="7009"/>
                    <a:pt x="5791" y="7029"/>
                    <a:pt x="5815" y="7046"/>
                  </a:cubicBezTo>
                  <a:cubicBezTo>
                    <a:pt x="5835" y="7063"/>
                    <a:pt x="5861" y="7079"/>
                    <a:pt x="5885" y="7096"/>
                  </a:cubicBezTo>
                  <a:cubicBezTo>
                    <a:pt x="5908" y="7113"/>
                    <a:pt x="5928" y="7126"/>
                    <a:pt x="5952" y="7143"/>
                  </a:cubicBezTo>
                  <a:cubicBezTo>
                    <a:pt x="5965" y="7150"/>
                    <a:pt x="5978" y="7160"/>
                    <a:pt x="5995" y="7173"/>
                  </a:cubicBezTo>
                  <a:cubicBezTo>
                    <a:pt x="6002" y="7176"/>
                    <a:pt x="6008" y="7180"/>
                    <a:pt x="6012" y="7183"/>
                  </a:cubicBezTo>
                  <a:cubicBezTo>
                    <a:pt x="6035" y="7226"/>
                    <a:pt x="6065" y="7267"/>
                    <a:pt x="6092" y="7310"/>
                  </a:cubicBezTo>
                  <a:cubicBezTo>
                    <a:pt x="6115" y="7347"/>
                    <a:pt x="6142" y="7380"/>
                    <a:pt x="6166" y="7417"/>
                  </a:cubicBezTo>
                  <a:cubicBezTo>
                    <a:pt x="6196" y="7457"/>
                    <a:pt x="6226" y="7494"/>
                    <a:pt x="6253" y="7527"/>
                  </a:cubicBezTo>
                  <a:lnTo>
                    <a:pt x="6329" y="7628"/>
                  </a:lnTo>
                  <a:cubicBezTo>
                    <a:pt x="6343" y="7644"/>
                    <a:pt x="6349" y="7661"/>
                    <a:pt x="6363" y="7681"/>
                  </a:cubicBezTo>
                  <a:cubicBezTo>
                    <a:pt x="6376" y="7715"/>
                    <a:pt x="6383" y="7748"/>
                    <a:pt x="6396" y="7778"/>
                  </a:cubicBezTo>
                  <a:cubicBezTo>
                    <a:pt x="6440" y="7898"/>
                    <a:pt x="6483" y="8015"/>
                    <a:pt x="6527" y="8136"/>
                  </a:cubicBezTo>
                  <a:cubicBezTo>
                    <a:pt x="6547" y="8196"/>
                    <a:pt x="6567" y="8260"/>
                    <a:pt x="6584" y="8316"/>
                  </a:cubicBezTo>
                  <a:cubicBezTo>
                    <a:pt x="6590" y="8333"/>
                    <a:pt x="6594" y="8346"/>
                    <a:pt x="6597" y="8363"/>
                  </a:cubicBezTo>
                  <a:lnTo>
                    <a:pt x="6597" y="8878"/>
                  </a:lnTo>
                  <a:lnTo>
                    <a:pt x="6597" y="9329"/>
                  </a:lnTo>
                  <a:cubicBezTo>
                    <a:pt x="6597" y="9483"/>
                    <a:pt x="6594" y="9634"/>
                    <a:pt x="6594" y="9787"/>
                  </a:cubicBezTo>
                  <a:lnTo>
                    <a:pt x="6594" y="10055"/>
                  </a:lnTo>
                  <a:lnTo>
                    <a:pt x="6594" y="10065"/>
                  </a:lnTo>
                  <a:lnTo>
                    <a:pt x="6594" y="10068"/>
                  </a:lnTo>
                  <a:lnTo>
                    <a:pt x="6594" y="10286"/>
                  </a:lnTo>
                  <a:cubicBezTo>
                    <a:pt x="6590" y="10439"/>
                    <a:pt x="6584" y="10593"/>
                    <a:pt x="6577" y="10750"/>
                  </a:cubicBezTo>
                  <a:cubicBezTo>
                    <a:pt x="6567" y="10901"/>
                    <a:pt x="6560" y="11051"/>
                    <a:pt x="6557" y="11205"/>
                  </a:cubicBezTo>
                  <a:lnTo>
                    <a:pt x="6557" y="11309"/>
                  </a:lnTo>
                  <a:cubicBezTo>
                    <a:pt x="6547" y="11275"/>
                    <a:pt x="6540" y="11239"/>
                    <a:pt x="6533" y="11205"/>
                  </a:cubicBezTo>
                  <a:cubicBezTo>
                    <a:pt x="6530" y="11178"/>
                    <a:pt x="6523" y="11152"/>
                    <a:pt x="6513" y="11125"/>
                  </a:cubicBezTo>
                  <a:cubicBezTo>
                    <a:pt x="6510" y="11101"/>
                    <a:pt x="6500" y="11078"/>
                    <a:pt x="6497" y="11055"/>
                  </a:cubicBezTo>
                  <a:cubicBezTo>
                    <a:pt x="6490" y="11018"/>
                    <a:pt x="6477" y="10984"/>
                    <a:pt x="6466" y="10944"/>
                  </a:cubicBezTo>
                  <a:lnTo>
                    <a:pt x="6443" y="10871"/>
                  </a:lnTo>
                  <a:cubicBezTo>
                    <a:pt x="6433" y="10844"/>
                    <a:pt x="6426" y="10824"/>
                    <a:pt x="6416" y="10801"/>
                  </a:cubicBezTo>
                  <a:cubicBezTo>
                    <a:pt x="6406" y="10760"/>
                    <a:pt x="6393" y="10727"/>
                    <a:pt x="6376" y="10694"/>
                  </a:cubicBezTo>
                  <a:cubicBezTo>
                    <a:pt x="6356" y="10640"/>
                    <a:pt x="6329" y="10587"/>
                    <a:pt x="6309" y="10533"/>
                  </a:cubicBezTo>
                  <a:cubicBezTo>
                    <a:pt x="6283" y="10476"/>
                    <a:pt x="6259" y="10419"/>
                    <a:pt x="6232" y="10366"/>
                  </a:cubicBezTo>
                  <a:cubicBezTo>
                    <a:pt x="6209" y="10309"/>
                    <a:pt x="6182" y="10256"/>
                    <a:pt x="6159" y="10205"/>
                  </a:cubicBezTo>
                  <a:cubicBezTo>
                    <a:pt x="6132" y="10152"/>
                    <a:pt x="6105" y="10102"/>
                    <a:pt x="6079" y="10048"/>
                  </a:cubicBezTo>
                  <a:lnTo>
                    <a:pt x="6015" y="9935"/>
                  </a:lnTo>
                  <a:cubicBezTo>
                    <a:pt x="6015" y="9931"/>
                    <a:pt x="6022" y="9931"/>
                    <a:pt x="6022" y="9925"/>
                  </a:cubicBezTo>
                  <a:lnTo>
                    <a:pt x="6022" y="9921"/>
                  </a:lnTo>
                  <a:lnTo>
                    <a:pt x="6022" y="9918"/>
                  </a:lnTo>
                  <a:lnTo>
                    <a:pt x="6022" y="9905"/>
                  </a:lnTo>
                  <a:lnTo>
                    <a:pt x="6032" y="9818"/>
                  </a:lnTo>
                  <a:lnTo>
                    <a:pt x="6045" y="9731"/>
                  </a:lnTo>
                  <a:cubicBezTo>
                    <a:pt x="6055" y="9670"/>
                    <a:pt x="6055" y="9614"/>
                    <a:pt x="6059" y="9557"/>
                  </a:cubicBezTo>
                  <a:cubicBezTo>
                    <a:pt x="6059" y="9497"/>
                    <a:pt x="6055" y="9436"/>
                    <a:pt x="6049" y="9373"/>
                  </a:cubicBezTo>
                  <a:cubicBezTo>
                    <a:pt x="6045" y="9316"/>
                    <a:pt x="6042" y="9263"/>
                    <a:pt x="6028" y="9202"/>
                  </a:cubicBezTo>
                  <a:cubicBezTo>
                    <a:pt x="6012" y="9099"/>
                    <a:pt x="5995" y="8995"/>
                    <a:pt x="5965" y="8888"/>
                  </a:cubicBezTo>
                  <a:cubicBezTo>
                    <a:pt x="5942" y="8794"/>
                    <a:pt x="5908" y="8698"/>
                    <a:pt x="5865" y="8604"/>
                  </a:cubicBezTo>
                  <a:cubicBezTo>
                    <a:pt x="5858" y="8585"/>
                    <a:pt x="5849" y="8570"/>
                    <a:pt x="5843" y="8551"/>
                  </a:cubicBezTo>
                  <a:lnTo>
                    <a:pt x="5843" y="8551"/>
                  </a:lnTo>
                  <a:cubicBezTo>
                    <a:pt x="5844" y="8553"/>
                    <a:pt x="5845" y="8554"/>
                    <a:pt x="5845" y="8554"/>
                  </a:cubicBezTo>
                  <a:cubicBezTo>
                    <a:pt x="5781" y="8413"/>
                    <a:pt x="5714" y="8270"/>
                    <a:pt x="5637" y="8136"/>
                  </a:cubicBezTo>
                  <a:lnTo>
                    <a:pt x="5624" y="8112"/>
                  </a:lnTo>
                  <a:cubicBezTo>
                    <a:pt x="5621" y="8109"/>
                    <a:pt x="5621" y="8102"/>
                    <a:pt x="5614" y="8099"/>
                  </a:cubicBezTo>
                  <a:cubicBezTo>
                    <a:pt x="5587" y="8049"/>
                    <a:pt x="5554" y="7999"/>
                    <a:pt x="5520" y="7952"/>
                  </a:cubicBezTo>
                  <a:cubicBezTo>
                    <a:pt x="5487" y="7908"/>
                    <a:pt x="5447" y="7862"/>
                    <a:pt x="5407" y="7818"/>
                  </a:cubicBezTo>
                  <a:cubicBezTo>
                    <a:pt x="5363" y="7778"/>
                    <a:pt x="5320" y="7735"/>
                    <a:pt x="5273" y="7695"/>
                  </a:cubicBezTo>
                  <a:cubicBezTo>
                    <a:pt x="5253" y="7674"/>
                    <a:pt x="5226" y="7658"/>
                    <a:pt x="5203" y="7641"/>
                  </a:cubicBezTo>
                  <a:cubicBezTo>
                    <a:pt x="5179" y="7624"/>
                    <a:pt x="5156" y="7611"/>
                    <a:pt x="5129" y="7598"/>
                  </a:cubicBezTo>
                  <a:cubicBezTo>
                    <a:pt x="5089" y="7574"/>
                    <a:pt x="5042" y="7547"/>
                    <a:pt x="4995" y="7527"/>
                  </a:cubicBezTo>
                  <a:cubicBezTo>
                    <a:pt x="4955" y="7509"/>
                    <a:pt x="4912" y="7496"/>
                    <a:pt x="4868" y="7483"/>
                  </a:cubicBezTo>
                  <a:lnTo>
                    <a:pt x="4868" y="7483"/>
                  </a:lnTo>
                  <a:cubicBezTo>
                    <a:pt x="4868" y="7484"/>
                    <a:pt x="4868" y="7484"/>
                    <a:pt x="4868" y="7484"/>
                  </a:cubicBezTo>
                  <a:cubicBezTo>
                    <a:pt x="4862" y="7484"/>
                    <a:pt x="4855" y="7481"/>
                    <a:pt x="4852" y="7481"/>
                  </a:cubicBezTo>
                  <a:lnTo>
                    <a:pt x="4855" y="7481"/>
                  </a:lnTo>
                  <a:lnTo>
                    <a:pt x="4791" y="7467"/>
                  </a:lnTo>
                  <a:cubicBezTo>
                    <a:pt x="4868" y="7317"/>
                    <a:pt x="4925" y="7153"/>
                    <a:pt x="4972" y="6986"/>
                  </a:cubicBezTo>
                  <a:cubicBezTo>
                    <a:pt x="5022" y="6815"/>
                    <a:pt x="5059" y="6645"/>
                    <a:pt x="5086" y="6467"/>
                  </a:cubicBezTo>
                  <a:cubicBezTo>
                    <a:pt x="5112" y="6290"/>
                    <a:pt x="5112" y="6106"/>
                    <a:pt x="5109" y="5922"/>
                  </a:cubicBezTo>
                  <a:cubicBezTo>
                    <a:pt x="5109" y="5892"/>
                    <a:pt x="5109" y="5862"/>
                    <a:pt x="5106" y="5836"/>
                  </a:cubicBezTo>
                  <a:close/>
                  <a:moveTo>
                    <a:pt x="10823" y="11680"/>
                  </a:moveTo>
                  <a:cubicBezTo>
                    <a:pt x="10823" y="11683"/>
                    <a:pt x="10820" y="11693"/>
                    <a:pt x="10820" y="11697"/>
                  </a:cubicBezTo>
                  <a:cubicBezTo>
                    <a:pt x="10796" y="11750"/>
                    <a:pt x="10773" y="11807"/>
                    <a:pt x="10746" y="11860"/>
                  </a:cubicBezTo>
                  <a:cubicBezTo>
                    <a:pt x="10736" y="11884"/>
                    <a:pt x="10723" y="11914"/>
                    <a:pt x="10713" y="11941"/>
                  </a:cubicBezTo>
                  <a:cubicBezTo>
                    <a:pt x="10699" y="11967"/>
                    <a:pt x="10693" y="11997"/>
                    <a:pt x="10679" y="12028"/>
                  </a:cubicBezTo>
                  <a:lnTo>
                    <a:pt x="10679" y="12024"/>
                  </a:lnTo>
                  <a:cubicBezTo>
                    <a:pt x="10676" y="12031"/>
                    <a:pt x="10676" y="12041"/>
                    <a:pt x="10673" y="12048"/>
                  </a:cubicBezTo>
                  <a:cubicBezTo>
                    <a:pt x="10669" y="12048"/>
                    <a:pt x="10669" y="12048"/>
                    <a:pt x="10669" y="12044"/>
                  </a:cubicBezTo>
                  <a:cubicBezTo>
                    <a:pt x="10669" y="12031"/>
                    <a:pt x="10673" y="12024"/>
                    <a:pt x="10673" y="12011"/>
                  </a:cubicBezTo>
                  <a:cubicBezTo>
                    <a:pt x="10673" y="11997"/>
                    <a:pt x="10673" y="11984"/>
                    <a:pt x="10676" y="11967"/>
                  </a:cubicBezTo>
                  <a:lnTo>
                    <a:pt x="10676" y="11931"/>
                  </a:lnTo>
                  <a:lnTo>
                    <a:pt x="10676" y="11867"/>
                  </a:lnTo>
                  <a:cubicBezTo>
                    <a:pt x="10676" y="11844"/>
                    <a:pt x="10673" y="11824"/>
                    <a:pt x="10673" y="11797"/>
                  </a:cubicBezTo>
                  <a:cubicBezTo>
                    <a:pt x="10736" y="11780"/>
                    <a:pt x="10790" y="11740"/>
                    <a:pt x="10823" y="11680"/>
                  </a:cubicBezTo>
                  <a:close/>
                  <a:moveTo>
                    <a:pt x="9208" y="6461"/>
                  </a:moveTo>
                  <a:cubicBezTo>
                    <a:pt x="9208" y="6464"/>
                    <a:pt x="9215" y="6474"/>
                    <a:pt x="9215" y="6478"/>
                  </a:cubicBezTo>
                  <a:cubicBezTo>
                    <a:pt x="9221" y="6511"/>
                    <a:pt x="9232" y="6544"/>
                    <a:pt x="9235" y="6578"/>
                  </a:cubicBezTo>
                  <a:cubicBezTo>
                    <a:pt x="9248" y="6638"/>
                    <a:pt x="9258" y="6695"/>
                    <a:pt x="9272" y="6748"/>
                  </a:cubicBezTo>
                  <a:lnTo>
                    <a:pt x="9282" y="6792"/>
                  </a:lnTo>
                  <a:cubicBezTo>
                    <a:pt x="9298" y="6872"/>
                    <a:pt x="9315" y="6946"/>
                    <a:pt x="9332" y="7026"/>
                  </a:cubicBezTo>
                  <a:cubicBezTo>
                    <a:pt x="9338" y="7063"/>
                    <a:pt x="9349" y="7096"/>
                    <a:pt x="9355" y="7129"/>
                  </a:cubicBezTo>
                  <a:lnTo>
                    <a:pt x="9359" y="7146"/>
                  </a:lnTo>
                  <a:lnTo>
                    <a:pt x="9362" y="7163"/>
                  </a:lnTo>
                  <a:cubicBezTo>
                    <a:pt x="9372" y="7190"/>
                    <a:pt x="9375" y="7216"/>
                    <a:pt x="9385" y="7243"/>
                  </a:cubicBezTo>
                  <a:cubicBezTo>
                    <a:pt x="9409" y="7330"/>
                    <a:pt x="9435" y="7407"/>
                    <a:pt x="9462" y="7474"/>
                  </a:cubicBezTo>
                  <a:cubicBezTo>
                    <a:pt x="9489" y="7541"/>
                    <a:pt x="9512" y="7608"/>
                    <a:pt x="9542" y="7668"/>
                  </a:cubicBezTo>
                  <a:lnTo>
                    <a:pt x="9573" y="7745"/>
                  </a:lnTo>
                  <a:cubicBezTo>
                    <a:pt x="9619" y="7858"/>
                    <a:pt x="9669" y="7979"/>
                    <a:pt x="9713" y="8096"/>
                  </a:cubicBezTo>
                  <a:cubicBezTo>
                    <a:pt x="9776" y="8260"/>
                    <a:pt x="9837" y="8443"/>
                    <a:pt x="9900" y="8667"/>
                  </a:cubicBezTo>
                  <a:cubicBezTo>
                    <a:pt x="9907" y="8698"/>
                    <a:pt x="9917" y="8728"/>
                    <a:pt x="9924" y="8761"/>
                  </a:cubicBezTo>
                  <a:cubicBezTo>
                    <a:pt x="9930" y="8794"/>
                    <a:pt x="9940" y="8821"/>
                    <a:pt x="9944" y="8855"/>
                  </a:cubicBezTo>
                  <a:cubicBezTo>
                    <a:pt x="9957" y="8922"/>
                    <a:pt x="9970" y="8988"/>
                    <a:pt x="9984" y="9062"/>
                  </a:cubicBezTo>
                  <a:cubicBezTo>
                    <a:pt x="9990" y="9119"/>
                    <a:pt x="10000" y="9186"/>
                    <a:pt x="10004" y="9253"/>
                  </a:cubicBezTo>
                  <a:cubicBezTo>
                    <a:pt x="10007" y="9319"/>
                    <a:pt x="10011" y="9390"/>
                    <a:pt x="10011" y="9446"/>
                  </a:cubicBezTo>
                  <a:lnTo>
                    <a:pt x="10011" y="9547"/>
                  </a:lnTo>
                  <a:cubicBezTo>
                    <a:pt x="10011" y="9580"/>
                    <a:pt x="10007" y="9617"/>
                    <a:pt x="10004" y="9650"/>
                  </a:cubicBezTo>
                  <a:cubicBezTo>
                    <a:pt x="9994" y="9707"/>
                    <a:pt x="9987" y="9781"/>
                    <a:pt x="9970" y="9851"/>
                  </a:cubicBezTo>
                  <a:cubicBezTo>
                    <a:pt x="9954" y="9921"/>
                    <a:pt x="9940" y="9988"/>
                    <a:pt x="9924" y="10052"/>
                  </a:cubicBezTo>
                  <a:cubicBezTo>
                    <a:pt x="9877" y="10225"/>
                    <a:pt x="9827" y="10376"/>
                    <a:pt x="9776" y="10516"/>
                  </a:cubicBezTo>
                  <a:cubicBezTo>
                    <a:pt x="9753" y="10577"/>
                    <a:pt x="9723" y="10643"/>
                    <a:pt x="9690" y="10717"/>
                  </a:cubicBezTo>
                  <a:lnTo>
                    <a:pt x="9676" y="10740"/>
                  </a:lnTo>
                  <a:cubicBezTo>
                    <a:pt x="9663" y="10767"/>
                    <a:pt x="9653" y="10791"/>
                    <a:pt x="9639" y="10821"/>
                  </a:cubicBezTo>
                  <a:cubicBezTo>
                    <a:pt x="9623" y="10854"/>
                    <a:pt x="9606" y="10887"/>
                    <a:pt x="9586" y="10921"/>
                  </a:cubicBezTo>
                  <a:cubicBezTo>
                    <a:pt x="9573" y="10938"/>
                    <a:pt x="9563" y="10958"/>
                    <a:pt x="9552" y="10974"/>
                  </a:cubicBezTo>
                  <a:cubicBezTo>
                    <a:pt x="9536" y="10994"/>
                    <a:pt x="9519" y="11018"/>
                    <a:pt x="9496" y="11038"/>
                  </a:cubicBezTo>
                  <a:cubicBezTo>
                    <a:pt x="9462" y="11071"/>
                    <a:pt x="9422" y="11105"/>
                    <a:pt x="9389" y="11138"/>
                  </a:cubicBezTo>
                  <a:lnTo>
                    <a:pt x="9352" y="11168"/>
                  </a:lnTo>
                  <a:cubicBezTo>
                    <a:pt x="9342" y="11172"/>
                    <a:pt x="9335" y="11178"/>
                    <a:pt x="9328" y="11185"/>
                  </a:cubicBezTo>
                  <a:lnTo>
                    <a:pt x="9335" y="11185"/>
                  </a:lnTo>
                  <a:lnTo>
                    <a:pt x="9325" y="11188"/>
                  </a:lnTo>
                  <a:lnTo>
                    <a:pt x="9325" y="11188"/>
                  </a:lnTo>
                  <a:lnTo>
                    <a:pt x="9325" y="11188"/>
                  </a:lnTo>
                  <a:cubicBezTo>
                    <a:pt x="9325" y="11188"/>
                    <a:pt x="9322" y="11188"/>
                    <a:pt x="9322" y="11191"/>
                  </a:cubicBezTo>
                  <a:lnTo>
                    <a:pt x="9322" y="11191"/>
                  </a:lnTo>
                  <a:lnTo>
                    <a:pt x="9305" y="11205"/>
                  </a:lnTo>
                  <a:cubicBezTo>
                    <a:pt x="9285" y="11218"/>
                    <a:pt x="9268" y="11235"/>
                    <a:pt x="9245" y="11245"/>
                  </a:cubicBezTo>
                  <a:cubicBezTo>
                    <a:pt x="9211" y="11272"/>
                    <a:pt x="9178" y="11292"/>
                    <a:pt x="9141" y="11319"/>
                  </a:cubicBezTo>
                  <a:cubicBezTo>
                    <a:pt x="9125" y="11329"/>
                    <a:pt x="9104" y="11342"/>
                    <a:pt x="9088" y="11356"/>
                  </a:cubicBezTo>
                  <a:lnTo>
                    <a:pt x="8961" y="11442"/>
                  </a:lnTo>
                  <a:cubicBezTo>
                    <a:pt x="8927" y="11469"/>
                    <a:pt x="8901" y="11489"/>
                    <a:pt x="8870" y="11513"/>
                  </a:cubicBezTo>
                  <a:cubicBezTo>
                    <a:pt x="8840" y="11539"/>
                    <a:pt x="8810" y="11560"/>
                    <a:pt x="8787" y="11586"/>
                  </a:cubicBezTo>
                  <a:cubicBezTo>
                    <a:pt x="8757" y="11613"/>
                    <a:pt x="8727" y="11640"/>
                    <a:pt x="8700" y="11670"/>
                  </a:cubicBezTo>
                  <a:lnTo>
                    <a:pt x="8687" y="11680"/>
                  </a:lnTo>
                  <a:cubicBezTo>
                    <a:pt x="8666" y="11703"/>
                    <a:pt x="8643" y="11727"/>
                    <a:pt x="8623" y="11753"/>
                  </a:cubicBezTo>
                  <a:lnTo>
                    <a:pt x="8586" y="11797"/>
                  </a:lnTo>
                  <a:cubicBezTo>
                    <a:pt x="8576" y="11810"/>
                    <a:pt x="8566" y="11824"/>
                    <a:pt x="8556" y="11837"/>
                  </a:cubicBezTo>
                  <a:cubicBezTo>
                    <a:pt x="8553" y="11840"/>
                    <a:pt x="8549" y="11847"/>
                    <a:pt x="8543" y="11854"/>
                  </a:cubicBezTo>
                  <a:cubicBezTo>
                    <a:pt x="8526" y="11877"/>
                    <a:pt x="8506" y="11907"/>
                    <a:pt x="8489" y="11931"/>
                  </a:cubicBezTo>
                  <a:lnTo>
                    <a:pt x="8486" y="11941"/>
                  </a:lnTo>
                  <a:cubicBezTo>
                    <a:pt x="8442" y="12008"/>
                    <a:pt x="8409" y="12071"/>
                    <a:pt x="8376" y="12131"/>
                  </a:cubicBezTo>
                  <a:cubicBezTo>
                    <a:pt x="8342" y="12198"/>
                    <a:pt x="8315" y="12265"/>
                    <a:pt x="8285" y="12332"/>
                  </a:cubicBezTo>
                  <a:lnTo>
                    <a:pt x="8249" y="12422"/>
                  </a:lnTo>
                  <a:lnTo>
                    <a:pt x="8235" y="12446"/>
                  </a:lnTo>
                  <a:cubicBezTo>
                    <a:pt x="8232" y="12459"/>
                    <a:pt x="8222" y="12472"/>
                    <a:pt x="8218" y="12482"/>
                  </a:cubicBezTo>
                  <a:cubicBezTo>
                    <a:pt x="8215" y="12492"/>
                    <a:pt x="8208" y="12499"/>
                    <a:pt x="8205" y="12512"/>
                  </a:cubicBezTo>
                  <a:lnTo>
                    <a:pt x="8208" y="12482"/>
                  </a:lnTo>
                  <a:cubicBezTo>
                    <a:pt x="8232" y="12375"/>
                    <a:pt x="8252" y="12265"/>
                    <a:pt x="8272" y="12145"/>
                  </a:cubicBezTo>
                  <a:lnTo>
                    <a:pt x="8275" y="12128"/>
                  </a:lnTo>
                  <a:cubicBezTo>
                    <a:pt x="8292" y="12031"/>
                    <a:pt x="8309" y="11931"/>
                    <a:pt x="8335" y="11837"/>
                  </a:cubicBezTo>
                  <a:cubicBezTo>
                    <a:pt x="8342" y="11807"/>
                    <a:pt x="8352" y="11777"/>
                    <a:pt x="8366" y="11743"/>
                  </a:cubicBezTo>
                  <a:cubicBezTo>
                    <a:pt x="8382" y="11703"/>
                    <a:pt x="8402" y="11660"/>
                    <a:pt x="8419" y="11623"/>
                  </a:cubicBezTo>
                  <a:lnTo>
                    <a:pt x="8422" y="11610"/>
                  </a:lnTo>
                  <a:cubicBezTo>
                    <a:pt x="8449" y="11560"/>
                    <a:pt x="8469" y="11506"/>
                    <a:pt x="8493" y="11446"/>
                  </a:cubicBezTo>
                  <a:cubicBezTo>
                    <a:pt x="8523" y="11372"/>
                    <a:pt x="8553" y="11292"/>
                    <a:pt x="8576" y="11218"/>
                  </a:cubicBezTo>
                  <a:cubicBezTo>
                    <a:pt x="8586" y="11192"/>
                    <a:pt x="8593" y="11172"/>
                    <a:pt x="8603" y="11145"/>
                  </a:cubicBezTo>
                  <a:cubicBezTo>
                    <a:pt x="8623" y="11085"/>
                    <a:pt x="8643" y="11025"/>
                    <a:pt x="8666" y="10961"/>
                  </a:cubicBezTo>
                  <a:cubicBezTo>
                    <a:pt x="8683" y="10921"/>
                    <a:pt x="8693" y="10874"/>
                    <a:pt x="8710" y="10834"/>
                  </a:cubicBezTo>
                  <a:lnTo>
                    <a:pt x="8723" y="10794"/>
                  </a:lnTo>
                  <a:cubicBezTo>
                    <a:pt x="8753" y="10707"/>
                    <a:pt x="8787" y="10623"/>
                    <a:pt x="8817" y="10536"/>
                  </a:cubicBezTo>
                  <a:cubicBezTo>
                    <a:pt x="8884" y="10353"/>
                    <a:pt x="8957" y="10149"/>
                    <a:pt x="8994" y="9938"/>
                  </a:cubicBezTo>
                  <a:cubicBezTo>
                    <a:pt x="9018" y="9834"/>
                    <a:pt x="9028" y="9731"/>
                    <a:pt x="9044" y="9630"/>
                  </a:cubicBezTo>
                  <a:lnTo>
                    <a:pt x="9044" y="9620"/>
                  </a:lnTo>
                  <a:lnTo>
                    <a:pt x="9054" y="9570"/>
                  </a:lnTo>
                  <a:lnTo>
                    <a:pt x="9091" y="9306"/>
                  </a:lnTo>
                  <a:cubicBezTo>
                    <a:pt x="9101" y="9256"/>
                    <a:pt x="9108" y="9202"/>
                    <a:pt x="9118" y="9152"/>
                  </a:cubicBezTo>
                  <a:cubicBezTo>
                    <a:pt x="9121" y="9119"/>
                    <a:pt x="9125" y="9085"/>
                    <a:pt x="9128" y="9055"/>
                  </a:cubicBezTo>
                  <a:cubicBezTo>
                    <a:pt x="9141" y="8962"/>
                    <a:pt x="9155" y="8871"/>
                    <a:pt x="9161" y="8788"/>
                  </a:cubicBezTo>
                  <a:lnTo>
                    <a:pt x="9161" y="8778"/>
                  </a:lnTo>
                  <a:cubicBezTo>
                    <a:pt x="9171" y="8684"/>
                    <a:pt x="9175" y="8601"/>
                    <a:pt x="9185" y="8514"/>
                  </a:cubicBezTo>
                  <a:cubicBezTo>
                    <a:pt x="9185" y="8487"/>
                    <a:pt x="9188" y="8463"/>
                    <a:pt x="9188" y="8437"/>
                  </a:cubicBezTo>
                  <a:cubicBezTo>
                    <a:pt x="9191" y="8370"/>
                    <a:pt x="9191" y="8300"/>
                    <a:pt x="9191" y="8236"/>
                  </a:cubicBezTo>
                  <a:lnTo>
                    <a:pt x="9191" y="8226"/>
                  </a:lnTo>
                  <a:lnTo>
                    <a:pt x="9191" y="8169"/>
                  </a:lnTo>
                  <a:lnTo>
                    <a:pt x="9191" y="8079"/>
                  </a:lnTo>
                  <a:lnTo>
                    <a:pt x="9191" y="8049"/>
                  </a:lnTo>
                  <a:cubicBezTo>
                    <a:pt x="9191" y="8012"/>
                    <a:pt x="9191" y="7979"/>
                    <a:pt x="9188" y="7942"/>
                  </a:cubicBezTo>
                  <a:cubicBezTo>
                    <a:pt x="9178" y="7848"/>
                    <a:pt x="9161" y="7751"/>
                    <a:pt x="9138" y="7661"/>
                  </a:cubicBezTo>
                  <a:cubicBezTo>
                    <a:pt x="9118" y="7758"/>
                    <a:pt x="9101" y="7865"/>
                    <a:pt x="9094" y="7969"/>
                  </a:cubicBezTo>
                  <a:lnTo>
                    <a:pt x="9094" y="8079"/>
                  </a:lnTo>
                  <a:lnTo>
                    <a:pt x="9094" y="8132"/>
                  </a:lnTo>
                  <a:lnTo>
                    <a:pt x="9094" y="8300"/>
                  </a:lnTo>
                  <a:lnTo>
                    <a:pt x="9094" y="8316"/>
                  </a:lnTo>
                  <a:cubicBezTo>
                    <a:pt x="9091" y="8420"/>
                    <a:pt x="9088" y="8527"/>
                    <a:pt x="9078" y="8637"/>
                  </a:cubicBezTo>
                  <a:cubicBezTo>
                    <a:pt x="9074" y="8711"/>
                    <a:pt x="9068" y="8784"/>
                    <a:pt x="9058" y="8878"/>
                  </a:cubicBezTo>
                  <a:cubicBezTo>
                    <a:pt x="9054" y="8905"/>
                    <a:pt x="9051" y="8935"/>
                    <a:pt x="9044" y="8968"/>
                  </a:cubicBezTo>
                  <a:cubicBezTo>
                    <a:pt x="9041" y="9002"/>
                    <a:pt x="9038" y="9035"/>
                    <a:pt x="9028" y="9069"/>
                  </a:cubicBezTo>
                  <a:cubicBezTo>
                    <a:pt x="9018" y="9146"/>
                    <a:pt x="9007" y="9222"/>
                    <a:pt x="8994" y="9299"/>
                  </a:cubicBezTo>
                  <a:lnTo>
                    <a:pt x="8991" y="9323"/>
                  </a:lnTo>
                  <a:lnTo>
                    <a:pt x="8987" y="9350"/>
                  </a:lnTo>
                  <a:cubicBezTo>
                    <a:pt x="8974" y="9433"/>
                    <a:pt x="8967" y="9520"/>
                    <a:pt x="8954" y="9604"/>
                  </a:cubicBezTo>
                  <a:lnTo>
                    <a:pt x="8941" y="9714"/>
                  </a:lnTo>
                  <a:cubicBezTo>
                    <a:pt x="8927" y="9821"/>
                    <a:pt x="8907" y="9951"/>
                    <a:pt x="8877" y="10075"/>
                  </a:cubicBezTo>
                  <a:cubicBezTo>
                    <a:pt x="8854" y="10172"/>
                    <a:pt x="8824" y="10269"/>
                    <a:pt x="8787" y="10383"/>
                  </a:cubicBezTo>
                  <a:cubicBezTo>
                    <a:pt x="8767" y="10449"/>
                    <a:pt x="8740" y="10516"/>
                    <a:pt x="8717" y="10583"/>
                  </a:cubicBezTo>
                  <a:lnTo>
                    <a:pt x="8676" y="10684"/>
                  </a:lnTo>
                  <a:lnTo>
                    <a:pt x="8653" y="10754"/>
                  </a:lnTo>
                  <a:cubicBezTo>
                    <a:pt x="8623" y="10827"/>
                    <a:pt x="8600" y="10908"/>
                    <a:pt x="8570" y="10984"/>
                  </a:cubicBezTo>
                  <a:cubicBezTo>
                    <a:pt x="8549" y="11038"/>
                    <a:pt x="8526" y="11095"/>
                    <a:pt x="8506" y="11152"/>
                  </a:cubicBezTo>
                  <a:cubicBezTo>
                    <a:pt x="8489" y="11195"/>
                    <a:pt x="8473" y="11239"/>
                    <a:pt x="8456" y="11285"/>
                  </a:cubicBezTo>
                  <a:lnTo>
                    <a:pt x="8442" y="11319"/>
                  </a:lnTo>
                  <a:lnTo>
                    <a:pt x="8439" y="11329"/>
                  </a:lnTo>
                  <a:cubicBezTo>
                    <a:pt x="8439" y="11336"/>
                    <a:pt x="8436" y="11336"/>
                    <a:pt x="8436" y="11339"/>
                  </a:cubicBezTo>
                  <a:lnTo>
                    <a:pt x="8426" y="11359"/>
                  </a:lnTo>
                  <a:cubicBezTo>
                    <a:pt x="8409" y="11402"/>
                    <a:pt x="8392" y="11442"/>
                    <a:pt x="8376" y="11479"/>
                  </a:cubicBezTo>
                  <a:cubicBezTo>
                    <a:pt x="8352" y="11529"/>
                    <a:pt x="8325" y="11580"/>
                    <a:pt x="8302" y="11626"/>
                  </a:cubicBezTo>
                  <a:cubicBezTo>
                    <a:pt x="8272" y="11677"/>
                    <a:pt x="8252" y="11727"/>
                    <a:pt x="8239" y="11773"/>
                  </a:cubicBezTo>
                  <a:cubicBezTo>
                    <a:pt x="8222" y="11827"/>
                    <a:pt x="8208" y="11880"/>
                    <a:pt x="8192" y="11941"/>
                  </a:cubicBezTo>
                  <a:cubicBezTo>
                    <a:pt x="8185" y="11981"/>
                    <a:pt x="8172" y="12028"/>
                    <a:pt x="8165" y="12074"/>
                  </a:cubicBezTo>
                  <a:lnTo>
                    <a:pt x="8155" y="12108"/>
                  </a:lnTo>
                  <a:cubicBezTo>
                    <a:pt x="8142" y="12161"/>
                    <a:pt x="8135" y="12211"/>
                    <a:pt x="8121" y="12265"/>
                  </a:cubicBezTo>
                  <a:cubicBezTo>
                    <a:pt x="8108" y="12322"/>
                    <a:pt x="8101" y="12372"/>
                    <a:pt x="8088" y="12425"/>
                  </a:cubicBezTo>
                  <a:cubicBezTo>
                    <a:pt x="8075" y="12476"/>
                    <a:pt x="8068" y="12526"/>
                    <a:pt x="8055" y="12576"/>
                  </a:cubicBezTo>
                  <a:cubicBezTo>
                    <a:pt x="8038" y="12649"/>
                    <a:pt x="8025" y="12723"/>
                    <a:pt x="8014" y="12790"/>
                  </a:cubicBezTo>
                  <a:cubicBezTo>
                    <a:pt x="8001" y="12857"/>
                    <a:pt x="7991" y="12917"/>
                    <a:pt x="7984" y="12980"/>
                  </a:cubicBezTo>
                  <a:cubicBezTo>
                    <a:pt x="7982" y="12986"/>
                    <a:pt x="7980" y="12991"/>
                    <a:pt x="7978" y="12997"/>
                  </a:cubicBezTo>
                  <a:lnTo>
                    <a:pt x="7978" y="12997"/>
                  </a:lnTo>
                  <a:cubicBezTo>
                    <a:pt x="7990" y="12935"/>
                    <a:pt x="7982" y="12885"/>
                    <a:pt x="7971" y="12837"/>
                  </a:cubicBezTo>
                  <a:cubicBezTo>
                    <a:pt x="7944" y="12676"/>
                    <a:pt x="7914" y="12526"/>
                    <a:pt x="7884" y="12385"/>
                  </a:cubicBezTo>
                  <a:lnTo>
                    <a:pt x="7784" y="11934"/>
                  </a:lnTo>
                  <a:cubicBezTo>
                    <a:pt x="7767" y="11857"/>
                    <a:pt x="7747" y="11777"/>
                    <a:pt x="7727" y="11697"/>
                  </a:cubicBezTo>
                  <a:cubicBezTo>
                    <a:pt x="7717" y="11673"/>
                    <a:pt x="7714" y="11643"/>
                    <a:pt x="7704" y="11616"/>
                  </a:cubicBezTo>
                  <a:lnTo>
                    <a:pt x="7697" y="11583"/>
                  </a:lnTo>
                  <a:lnTo>
                    <a:pt x="7670" y="11509"/>
                  </a:lnTo>
                  <a:lnTo>
                    <a:pt x="7663" y="11479"/>
                  </a:lnTo>
                  <a:cubicBezTo>
                    <a:pt x="7660" y="11463"/>
                    <a:pt x="7650" y="11442"/>
                    <a:pt x="7643" y="11426"/>
                  </a:cubicBezTo>
                  <a:cubicBezTo>
                    <a:pt x="7637" y="11416"/>
                    <a:pt x="7637" y="11409"/>
                    <a:pt x="7633" y="11406"/>
                  </a:cubicBezTo>
                  <a:cubicBezTo>
                    <a:pt x="7627" y="11382"/>
                    <a:pt x="7617" y="11359"/>
                    <a:pt x="7603" y="11339"/>
                  </a:cubicBezTo>
                  <a:cubicBezTo>
                    <a:pt x="7580" y="11279"/>
                    <a:pt x="7553" y="11222"/>
                    <a:pt x="7526" y="11165"/>
                  </a:cubicBezTo>
                  <a:cubicBezTo>
                    <a:pt x="7510" y="11128"/>
                    <a:pt x="7486" y="11088"/>
                    <a:pt x="7470" y="11048"/>
                  </a:cubicBezTo>
                  <a:cubicBezTo>
                    <a:pt x="7443" y="10988"/>
                    <a:pt x="7413" y="10924"/>
                    <a:pt x="7383" y="10864"/>
                  </a:cubicBezTo>
                  <a:cubicBezTo>
                    <a:pt x="7366" y="10827"/>
                    <a:pt x="7349" y="10787"/>
                    <a:pt x="7332" y="10744"/>
                  </a:cubicBezTo>
                  <a:cubicBezTo>
                    <a:pt x="7316" y="10697"/>
                    <a:pt x="7299" y="10653"/>
                    <a:pt x="7286" y="10610"/>
                  </a:cubicBezTo>
                  <a:lnTo>
                    <a:pt x="7266" y="10526"/>
                  </a:lnTo>
                  <a:cubicBezTo>
                    <a:pt x="7266" y="10523"/>
                    <a:pt x="7266" y="10520"/>
                    <a:pt x="7262" y="10510"/>
                  </a:cubicBezTo>
                  <a:cubicBezTo>
                    <a:pt x="7262" y="10506"/>
                    <a:pt x="7259" y="10503"/>
                    <a:pt x="7259" y="10493"/>
                  </a:cubicBezTo>
                  <a:cubicBezTo>
                    <a:pt x="7259" y="10490"/>
                    <a:pt x="7259" y="10486"/>
                    <a:pt x="7252" y="10480"/>
                  </a:cubicBezTo>
                  <a:cubicBezTo>
                    <a:pt x="7252" y="10473"/>
                    <a:pt x="7249" y="10460"/>
                    <a:pt x="7249" y="10453"/>
                  </a:cubicBezTo>
                  <a:lnTo>
                    <a:pt x="7246" y="10439"/>
                  </a:lnTo>
                  <a:lnTo>
                    <a:pt x="7242" y="10409"/>
                  </a:lnTo>
                  <a:cubicBezTo>
                    <a:pt x="7235" y="10393"/>
                    <a:pt x="7235" y="10373"/>
                    <a:pt x="7232" y="10356"/>
                  </a:cubicBezTo>
                  <a:cubicBezTo>
                    <a:pt x="7229" y="10336"/>
                    <a:pt x="7229" y="10312"/>
                    <a:pt x="7229" y="10292"/>
                  </a:cubicBezTo>
                  <a:cubicBezTo>
                    <a:pt x="7229" y="10286"/>
                    <a:pt x="7229" y="10272"/>
                    <a:pt x="7225" y="10262"/>
                  </a:cubicBezTo>
                  <a:cubicBezTo>
                    <a:pt x="7219" y="10205"/>
                    <a:pt x="7219" y="10152"/>
                    <a:pt x="7215" y="10092"/>
                  </a:cubicBezTo>
                  <a:lnTo>
                    <a:pt x="7215" y="10022"/>
                  </a:lnTo>
                  <a:cubicBezTo>
                    <a:pt x="7215" y="10005"/>
                    <a:pt x="7215" y="9991"/>
                    <a:pt x="7219" y="9975"/>
                  </a:cubicBezTo>
                  <a:lnTo>
                    <a:pt x="7219" y="9958"/>
                  </a:lnTo>
                  <a:lnTo>
                    <a:pt x="7219" y="9955"/>
                  </a:lnTo>
                  <a:cubicBezTo>
                    <a:pt x="7225" y="9921"/>
                    <a:pt x="7229" y="9888"/>
                    <a:pt x="7235" y="9854"/>
                  </a:cubicBezTo>
                  <a:cubicBezTo>
                    <a:pt x="7242" y="9821"/>
                    <a:pt x="7249" y="9791"/>
                    <a:pt x="7259" y="9757"/>
                  </a:cubicBezTo>
                  <a:lnTo>
                    <a:pt x="7262" y="9751"/>
                  </a:lnTo>
                  <a:cubicBezTo>
                    <a:pt x="7276" y="9707"/>
                    <a:pt x="7282" y="9670"/>
                    <a:pt x="7299" y="9634"/>
                  </a:cubicBezTo>
                  <a:cubicBezTo>
                    <a:pt x="7309" y="9610"/>
                    <a:pt x="7316" y="9590"/>
                    <a:pt x="7329" y="9570"/>
                  </a:cubicBezTo>
                  <a:cubicBezTo>
                    <a:pt x="7346" y="9540"/>
                    <a:pt x="7363" y="9517"/>
                    <a:pt x="7379" y="9490"/>
                  </a:cubicBezTo>
                  <a:lnTo>
                    <a:pt x="7386" y="9477"/>
                  </a:lnTo>
                  <a:cubicBezTo>
                    <a:pt x="7409" y="9443"/>
                    <a:pt x="7429" y="9416"/>
                    <a:pt x="7449" y="9383"/>
                  </a:cubicBezTo>
                  <a:cubicBezTo>
                    <a:pt x="7486" y="9319"/>
                    <a:pt x="7516" y="9269"/>
                    <a:pt x="7536" y="9219"/>
                  </a:cubicBezTo>
                  <a:cubicBezTo>
                    <a:pt x="7563" y="9159"/>
                    <a:pt x="7583" y="9099"/>
                    <a:pt x="7603" y="9022"/>
                  </a:cubicBezTo>
                  <a:cubicBezTo>
                    <a:pt x="7643" y="8891"/>
                    <a:pt x="7660" y="8754"/>
                    <a:pt x="7677" y="8621"/>
                  </a:cubicBezTo>
                  <a:lnTo>
                    <a:pt x="7680" y="8570"/>
                  </a:lnTo>
                  <a:lnTo>
                    <a:pt x="7680" y="8564"/>
                  </a:lnTo>
                  <a:cubicBezTo>
                    <a:pt x="7683" y="8517"/>
                    <a:pt x="7694" y="8467"/>
                    <a:pt x="7700" y="8420"/>
                  </a:cubicBezTo>
                  <a:cubicBezTo>
                    <a:pt x="7700" y="8413"/>
                    <a:pt x="7704" y="8400"/>
                    <a:pt x="7704" y="8390"/>
                  </a:cubicBezTo>
                  <a:cubicBezTo>
                    <a:pt x="7710" y="8370"/>
                    <a:pt x="7714" y="8353"/>
                    <a:pt x="7714" y="8333"/>
                  </a:cubicBezTo>
                  <a:lnTo>
                    <a:pt x="7727" y="8283"/>
                  </a:lnTo>
                  <a:lnTo>
                    <a:pt x="7734" y="8246"/>
                  </a:lnTo>
                  <a:cubicBezTo>
                    <a:pt x="7744" y="8206"/>
                    <a:pt x="7754" y="8169"/>
                    <a:pt x="7767" y="8132"/>
                  </a:cubicBezTo>
                  <a:lnTo>
                    <a:pt x="7804" y="8019"/>
                  </a:lnTo>
                  <a:lnTo>
                    <a:pt x="7811" y="8012"/>
                  </a:lnTo>
                  <a:cubicBezTo>
                    <a:pt x="7827" y="7969"/>
                    <a:pt x="7837" y="7935"/>
                    <a:pt x="7861" y="7898"/>
                  </a:cubicBezTo>
                  <a:cubicBezTo>
                    <a:pt x="7877" y="7862"/>
                    <a:pt x="7897" y="7822"/>
                    <a:pt x="7914" y="7785"/>
                  </a:cubicBezTo>
                  <a:cubicBezTo>
                    <a:pt x="7934" y="7751"/>
                    <a:pt x="7951" y="7725"/>
                    <a:pt x="7971" y="7695"/>
                  </a:cubicBezTo>
                  <a:cubicBezTo>
                    <a:pt x="7998" y="7661"/>
                    <a:pt x="8021" y="7628"/>
                    <a:pt x="8051" y="7598"/>
                  </a:cubicBezTo>
                  <a:cubicBezTo>
                    <a:pt x="8081" y="7567"/>
                    <a:pt x="8105" y="7534"/>
                    <a:pt x="8135" y="7507"/>
                  </a:cubicBezTo>
                  <a:lnTo>
                    <a:pt x="8182" y="7457"/>
                  </a:lnTo>
                  <a:lnTo>
                    <a:pt x="8295" y="7330"/>
                  </a:lnTo>
                  <a:cubicBezTo>
                    <a:pt x="8335" y="7283"/>
                    <a:pt x="8372" y="7243"/>
                    <a:pt x="8416" y="7196"/>
                  </a:cubicBezTo>
                  <a:cubicBezTo>
                    <a:pt x="8473" y="7133"/>
                    <a:pt x="8533" y="7066"/>
                    <a:pt x="8590" y="7006"/>
                  </a:cubicBezTo>
                  <a:lnTo>
                    <a:pt x="8613" y="6982"/>
                  </a:lnTo>
                  <a:lnTo>
                    <a:pt x="8633" y="6962"/>
                  </a:lnTo>
                  <a:cubicBezTo>
                    <a:pt x="8687" y="6909"/>
                    <a:pt x="8747" y="6845"/>
                    <a:pt x="8820" y="6775"/>
                  </a:cubicBezTo>
                  <a:cubicBezTo>
                    <a:pt x="8837" y="6762"/>
                    <a:pt x="8850" y="6745"/>
                    <a:pt x="8864" y="6728"/>
                  </a:cubicBezTo>
                  <a:cubicBezTo>
                    <a:pt x="8904" y="6688"/>
                    <a:pt x="8947" y="6641"/>
                    <a:pt x="8991" y="6605"/>
                  </a:cubicBezTo>
                  <a:cubicBezTo>
                    <a:pt x="9048" y="6561"/>
                    <a:pt x="9104" y="6524"/>
                    <a:pt x="9181" y="6478"/>
                  </a:cubicBezTo>
                  <a:lnTo>
                    <a:pt x="9188" y="6474"/>
                  </a:lnTo>
                  <a:lnTo>
                    <a:pt x="9198" y="6471"/>
                  </a:lnTo>
                  <a:cubicBezTo>
                    <a:pt x="9201" y="6464"/>
                    <a:pt x="9205" y="6464"/>
                    <a:pt x="9208" y="6461"/>
                  </a:cubicBezTo>
                  <a:close/>
                  <a:moveTo>
                    <a:pt x="10990" y="13669"/>
                  </a:moveTo>
                  <a:cubicBezTo>
                    <a:pt x="11010" y="13696"/>
                    <a:pt x="11040" y="13719"/>
                    <a:pt x="11070" y="13733"/>
                  </a:cubicBezTo>
                  <a:cubicBezTo>
                    <a:pt x="11057" y="13763"/>
                    <a:pt x="11047" y="13786"/>
                    <a:pt x="11037" y="13816"/>
                  </a:cubicBezTo>
                  <a:cubicBezTo>
                    <a:pt x="11020" y="13863"/>
                    <a:pt x="11007" y="13907"/>
                    <a:pt x="10993" y="13953"/>
                  </a:cubicBezTo>
                  <a:cubicBezTo>
                    <a:pt x="10980" y="13997"/>
                    <a:pt x="10970" y="14037"/>
                    <a:pt x="10957" y="14084"/>
                  </a:cubicBezTo>
                  <a:lnTo>
                    <a:pt x="10907" y="14234"/>
                  </a:lnTo>
                  <a:lnTo>
                    <a:pt x="10903" y="14238"/>
                  </a:lnTo>
                  <a:cubicBezTo>
                    <a:pt x="10897" y="14241"/>
                    <a:pt x="10897" y="14251"/>
                    <a:pt x="10893" y="14254"/>
                  </a:cubicBezTo>
                  <a:cubicBezTo>
                    <a:pt x="10890" y="14264"/>
                    <a:pt x="10880" y="14278"/>
                    <a:pt x="10876" y="14284"/>
                  </a:cubicBezTo>
                  <a:cubicBezTo>
                    <a:pt x="10873" y="14291"/>
                    <a:pt x="10876" y="14301"/>
                    <a:pt x="10880" y="14304"/>
                  </a:cubicBezTo>
                  <a:cubicBezTo>
                    <a:pt x="10873" y="14331"/>
                    <a:pt x="10870" y="14351"/>
                    <a:pt x="10856" y="14371"/>
                  </a:cubicBezTo>
                  <a:cubicBezTo>
                    <a:pt x="10853" y="14381"/>
                    <a:pt x="10846" y="14385"/>
                    <a:pt x="10846" y="14391"/>
                  </a:cubicBezTo>
                  <a:lnTo>
                    <a:pt x="10846" y="14375"/>
                  </a:lnTo>
                  <a:lnTo>
                    <a:pt x="10846" y="14348"/>
                  </a:lnTo>
                  <a:lnTo>
                    <a:pt x="10846" y="14301"/>
                  </a:lnTo>
                  <a:lnTo>
                    <a:pt x="10846" y="14234"/>
                  </a:lnTo>
                  <a:cubicBezTo>
                    <a:pt x="10846" y="14144"/>
                    <a:pt x="10846" y="14050"/>
                    <a:pt x="10843" y="13960"/>
                  </a:cubicBezTo>
                  <a:cubicBezTo>
                    <a:pt x="10843" y="13933"/>
                    <a:pt x="10840" y="13903"/>
                    <a:pt x="10836" y="13880"/>
                  </a:cubicBezTo>
                  <a:cubicBezTo>
                    <a:pt x="10920" y="13863"/>
                    <a:pt x="10987" y="13786"/>
                    <a:pt x="10990" y="13696"/>
                  </a:cubicBezTo>
                  <a:lnTo>
                    <a:pt x="10990" y="13669"/>
                  </a:lnTo>
                  <a:close/>
                  <a:moveTo>
                    <a:pt x="4624" y="9771"/>
                  </a:moveTo>
                  <a:lnTo>
                    <a:pt x="4624" y="9771"/>
                  </a:lnTo>
                  <a:cubicBezTo>
                    <a:pt x="4654" y="9777"/>
                    <a:pt x="4688" y="9791"/>
                    <a:pt x="4718" y="9801"/>
                  </a:cubicBezTo>
                  <a:lnTo>
                    <a:pt x="4805" y="9824"/>
                  </a:lnTo>
                  <a:cubicBezTo>
                    <a:pt x="4862" y="9841"/>
                    <a:pt x="4922" y="9851"/>
                    <a:pt x="4979" y="9861"/>
                  </a:cubicBezTo>
                  <a:cubicBezTo>
                    <a:pt x="5092" y="9884"/>
                    <a:pt x="5206" y="9901"/>
                    <a:pt x="5320" y="9918"/>
                  </a:cubicBezTo>
                  <a:cubicBezTo>
                    <a:pt x="5370" y="9925"/>
                    <a:pt x="5413" y="9928"/>
                    <a:pt x="5463" y="9935"/>
                  </a:cubicBezTo>
                  <a:cubicBezTo>
                    <a:pt x="5487" y="9938"/>
                    <a:pt x="5507" y="9938"/>
                    <a:pt x="5527" y="9941"/>
                  </a:cubicBezTo>
                  <a:cubicBezTo>
                    <a:pt x="5557" y="9945"/>
                    <a:pt x="5587" y="9945"/>
                    <a:pt x="5614" y="9951"/>
                  </a:cubicBezTo>
                  <a:cubicBezTo>
                    <a:pt x="5657" y="9955"/>
                    <a:pt x="5694" y="9955"/>
                    <a:pt x="5738" y="9955"/>
                  </a:cubicBezTo>
                  <a:lnTo>
                    <a:pt x="5808" y="9955"/>
                  </a:lnTo>
                  <a:cubicBezTo>
                    <a:pt x="5831" y="9955"/>
                    <a:pt x="5858" y="9955"/>
                    <a:pt x="5881" y="9958"/>
                  </a:cubicBezTo>
                  <a:cubicBezTo>
                    <a:pt x="5888" y="9961"/>
                    <a:pt x="5888" y="9968"/>
                    <a:pt x="5891" y="9971"/>
                  </a:cubicBezTo>
                  <a:cubicBezTo>
                    <a:pt x="5891" y="9968"/>
                    <a:pt x="5888" y="9968"/>
                    <a:pt x="5888" y="9961"/>
                  </a:cubicBezTo>
                  <a:lnTo>
                    <a:pt x="5888" y="9961"/>
                  </a:lnTo>
                  <a:cubicBezTo>
                    <a:pt x="5915" y="10012"/>
                    <a:pt x="5942" y="10058"/>
                    <a:pt x="5972" y="10108"/>
                  </a:cubicBezTo>
                  <a:cubicBezTo>
                    <a:pt x="5998" y="10159"/>
                    <a:pt x="6025" y="10212"/>
                    <a:pt x="6055" y="10262"/>
                  </a:cubicBezTo>
                  <a:cubicBezTo>
                    <a:pt x="6079" y="10319"/>
                    <a:pt x="6109" y="10369"/>
                    <a:pt x="6132" y="10423"/>
                  </a:cubicBezTo>
                  <a:cubicBezTo>
                    <a:pt x="6159" y="10476"/>
                    <a:pt x="6182" y="10526"/>
                    <a:pt x="6209" y="10580"/>
                  </a:cubicBezTo>
                  <a:cubicBezTo>
                    <a:pt x="6229" y="10627"/>
                    <a:pt x="6249" y="10677"/>
                    <a:pt x="6273" y="10724"/>
                  </a:cubicBezTo>
                  <a:cubicBezTo>
                    <a:pt x="6289" y="10764"/>
                    <a:pt x="6309" y="10811"/>
                    <a:pt x="6326" y="10854"/>
                  </a:cubicBezTo>
                  <a:cubicBezTo>
                    <a:pt x="6333" y="10871"/>
                    <a:pt x="6339" y="10881"/>
                    <a:pt x="6343" y="10898"/>
                  </a:cubicBezTo>
                  <a:cubicBezTo>
                    <a:pt x="6349" y="10928"/>
                    <a:pt x="6363" y="10954"/>
                    <a:pt x="6373" y="10981"/>
                  </a:cubicBezTo>
                  <a:cubicBezTo>
                    <a:pt x="6390" y="11025"/>
                    <a:pt x="6400" y="11065"/>
                    <a:pt x="6413" y="11108"/>
                  </a:cubicBezTo>
                  <a:cubicBezTo>
                    <a:pt x="6426" y="11148"/>
                    <a:pt x="6440" y="11192"/>
                    <a:pt x="6450" y="11229"/>
                  </a:cubicBezTo>
                  <a:lnTo>
                    <a:pt x="6500" y="11416"/>
                  </a:lnTo>
                  <a:cubicBezTo>
                    <a:pt x="6517" y="11476"/>
                    <a:pt x="6533" y="11533"/>
                    <a:pt x="6543" y="11593"/>
                  </a:cubicBezTo>
                  <a:cubicBezTo>
                    <a:pt x="6543" y="11600"/>
                    <a:pt x="6550" y="11610"/>
                    <a:pt x="6560" y="11613"/>
                  </a:cubicBezTo>
                  <a:cubicBezTo>
                    <a:pt x="6567" y="11780"/>
                    <a:pt x="6577" y="11947"/>
                    <a:pt x="6594" y="12115"/>
                  </a:cubicBezTo>
                  <a:cubicBezTo>
                    <a:pt x="6624" y="12425"/>
                    <a:pt x="6660" y="12733"/>
                    <a:pt x="6694" y="13044"/>
                  </a:cubicBezTo>
                  <a:lnTo>
                    <a:pt x="6744" y="13432"/>
                  </a:lnTo>
                  <a:cubicBezTo>
                    <a:pt x="6764" y="13582"/>
                    <a:pt x="6784" y="13729"/>
                    <a:pt x="6808" y="13880"/>
                  </a:cubicBezTo>
                  <a:cubicBezTo>
                    <a:pt x="6831" y="14030"/>
                    <a:pt x="6858" y="14181"/>
                    <a:pt x="6884" y="14331"/>
                  </a:cubicBezTo>
                  <a:cubicBezTo>
                    <a:pt x="6915" y="14475"/>
                    <a:pt x="6948" y="14622"/>
                    <a:pt x="6978" y="14769"/>
                  </a:cubicBezTo>
                  <a:cubicBezTo>
                    <a:pt x="7011" y="14920"/>
                    <a:pt x="7045" y="15070"/>
                    <a:pt x="7082" y="15217"/>
                  </a:cubicBezTo>
                  <a:cubicBezTo>
                    <a:pt x="7108" y="15328"/>
                    <a:pt x="7142" y="15438"/>
                    <a:pt x="7169" y="15545"/>
                  </a:cubicBezTo>
                  <a:cubicBezTo>
                    <a:pt x="7152" y="15521"/>
                    <a:pt x="7132" y="15495"/>
                    <a:pt x="7115" y="15471"/>
                  </a:cubicBezTo>
                  <a:cubicBezTo>
                    <a:pt x="7078" y="15421"/>
                    <a:pt x="7045" y="15371"/>
                    <a:pt x="7011" y="15318"/>
                  </a:cubicBezTo>
                  <a:cubicBezTo>
                    <a:pt x="6945" y="15217"/>
                    <a:pt x="6881" y="15110"/>
                    <a:pt x="6818" y="15007"/>
                  </a:cubicBezTo>
                  <a:cubicBezTo>
                    <a:pt x="6731" y="14856"/>
                    <a:pt x="6647" y="14706"/>
                    <a:pt x="6567" y="14552"/>
                  </a:cubicBezTo>
                  <a:cubicBezTo>
                    <a:pt x="6493" y="14408"/>
                    <a:pt x="6410" y="14264"/>
                    <a:pt x="6329" y="14121"/>
                  </a:cubicBezTo>
                  <a:cubicBezTo>
                    <a:pt x="6306" y="14074"/>
                    <a:pt x="6276" y="14030"/>
                    <a:pt x="6249" y="13983"/>
                  </a:cubicBezTo>
                  <a:cubicBezTo>
                    <a:pt x="6192" y="13866"/>
                    <a:pt x="6132" y="13746"/>
                    <a:pt x="6079" y="13619"/>
                  </a:cubicBezTo>
                  <a:cubicBezTo>
                    <a:pt x="6005" y="13459"/>
                    <a:pt x="5938" y="13291"/>
                    <a:pt x="5861" y="13124"/>
                  </a:cubicBezTo>
                  <a:cubicBezTo>
                    <a:pt x="5821" y="13034"/>
                    <a:pt x="5781" y="12944"/>
                    <a:pt x="5738" y="12860"/>
                  </a:cubicBezTo>
                  <a:cubicBezTo>
                    <a:pt x="5687" y="12766"/>
                    <a:pt x="5641" y="12670"/>
                    <a:pt x="5590" y="12579"/>
                  </a:cubicBezTo>
                  <a:cubicBezTo>
                    <a:pt x="5544" y="12492"/>
                    <a:pt x="5504" y="12405"/>
                    <a:pt x="5460" y="12315"/>
                  </a:cubicBezTo>
                  <a:cubicBezTo>
                    <a:pt x="5413" y="12218"/>
                    <a:pt x="5370" y="12128"/>
                    <a:pt x="5326" y="12031"/>
                  </a:cubicBezTo>
                  <a:cubicBezTo>
                    <a:pt x="5296" y="11961"/>
                    <a:pt x="5263" y="11884"/>
                    <a:pt x="5236" y="11810"/>
                  </a:cubicBezTo>
                  <a:cubicBezTo>
                    <a:pt x="5206" y="11733"/>
                    <a:pt x="5173" y="11660"/>
                    <a:pt x="5142" y="11583"/>
                  </a:cubicBezTo>
                  <a:cubicBezTo>
                    <a:pt x="5086" y="11422"/>
                    <a:pt x="5035" y="11259"/>
                    <a:pt x="4985" y="11091"/>
                  </a:cubicBezTo>
                  <a:cubicBezTo>
                    <a:pt x="4975" y="11055"/>
                    <a:pt x="4969" y="11021"/>
                    <a:pt x="4959" y="10981"/>
                  </a:cubicBezTo>
                  <a:cubicBezTo>
                    <a:pt x="4918" y="10814"/>
                    <a:pt x="4875" y="10647"/>
                    <a:pt x="4828" y="10476"/>
                  </a:cubicBezTo>
                  <a:cubicBezTo>
                    <a:pt x="4768" y="10239"/>
                    <a:pt x="4694" y="10005"/>
                    <a:pt x="4624" y="9771"/>
                  </a:cubicBezTo>
                  <a:close/>
                  <a:moveTo>
                    <a:pt x="9994" y="15759"/>
                  </a:moveTo>
                  <a:lnTo>
                    <a:pt x="10011" y="15776"/>
                  </a:lnTo>
                  <a:cubicBezTo>
                    <a:pt x="10010" y="15776"/>
                    <a:pt x="10009" y="15776"/>
                    <a:pt x="10008" y="15777"/>
                  </a:cubicBezTo>
                  <a:lnTo>
                    <a:pt x="10008" y="15777"/>
                  </a:lnTo>
                  <a:lnTo>
                    <a:pt x="9995" y="15763"/>
                  </a:lnTo>
                  <a:lnTo>
                    <a:pt x="9995" y="15763"/>
                  </a:lnTo>
                  <a:cubicBezTo>
                    <a:pt x="9995" y="15762"/>
                    <a:pt x="9994" y="15760"/>
                    <a:pt x="9994" y="15759"/>
                  </a:cubicBezTo>
                  <a:close/>
                  <a:moveTo>
                    <a:pt x="3418" y="16523"/>
                  </a:moveTo>
                  <a:cubicBezTo>
                    <a:pt x="3419" y="16524"/>
                    <a:pt x="3420" y="16524"/>
                    <a:pt x="3421" y="16524"/>
                  </a:cubicBezTo>
                  <a:lnTo>
                    <a:pt x="3421" y="16524"/>
                  </a:lnTo>
                  <a:cubicBezTo>
                    <a:pt x="3419" y="16524"/>
                    <a:pt x="3418" y="16524"/>
                    <a:pt x="3418" y="16523"/>
                  </a:cubicBezTo>
                  <a:close/>
                  <a:moveTo>
                    <a:pt x="3452" y="16537"/>
                  </a:moveTo>
                  <a:lnTo>
                    <a:pt x="3452" y="16537"/>
                  </a:lnTo>
                  <a:cubicBezTo>
                    <a:pt x="3452" y="16538"/>
                    <a:pt x="3453" y="16538"/>
                    <a:pt x="3454" y="16538"/>
                  </a:cubicBezTo>
                  <a:cubicBezTo>
                    <a:pt x="3453" y="16538"/>
                    <a:pt x="3453" y="16537"/>
                    <a:pt x="3452" y="16537"/>
                  </a:cubicBezTo>
                  <a:close/>
                  <a:moveTo>
                    <a:pt x="1094" y="12579"/>
                  </a:moveTo>
                  <a:cubicBezTo>
                    <a:pt x="1120" y="12606"/>
                    <a:pt x="1160" y="12633"/>
                    <a:pt x="1197" y="12663"/>
                  </a:cubicBezTo>
                  <a:cubicBezTo>
                    <a:pt x="1237" y="12696"/>
                    <a:pt x="1281" y="12723"/>
                    <a:pt x="1318" y="12746"/>
                  </a:cubicBezTo>
                  <a:lnTo>
                    <a:pt x="1381" y="12783"/>
                  </a:lnTo>
                  <a:cubicBezTo>
                    <a:pt x="1401" y="12797"/>
                    <a:pt x="1428" y="12810"/>
                    <a:pt x="1451" y="12823"/>
                  </a:cubicBezTo>
                  <a:cubicBezTo>
                    <a:pt x="1481" y="12840"/>
                    <a:pt x="1515" y="12857"/>
                    <a:pt x="1545" y="12867"/>
                  </a:cubicBezTo>
                  <a:lnTo>
                    <a:pt x="1585" y="12890"/>
                  </a:lnTo>
                  <a:cubicBezTo>
                    <a:pt x="1612" y="12900"/>
                    <a:pt x="1639" y="12914"/>
                    <a:pt x="1665" y="12927"/>
                  </a:cubicBezTo>
                  <a:cubicBezTo>
                    <a:pt x="1695" y="12940"/>
                    <a:pt x="1722" y="12947"/>
                    <a:pt x="1756" y="12957"/>
                  </a:cubicBezTo>
                  <a:cubicBezTo>
                    <a:pt x="1772" y="12960"/>
                    <a:pt x="1796" y="12964"/>
                    <a:pt x="1812" y="12974"/>
                  </a:cubicBezTo>
                  <a:lnTo>
                    <a:pt x="1829" y="12977"/>
                  </a:lnTo>
                  <a:cubicBezTo>
                    <a:pt x="1849" y="12980"/>
                    <a:pt x="1866" y="12984"/>
                    <a:pt x="1886" y="12990"/>
                  </a:cubicBezTo>
                  <a:lnTo>
                    <a:pt x="1906" y="12994"/>
                  </a:lnTo>
                  <a:cubicBezTo>
                    <a:pt x="1923" y="12997"/>
                    <a:pt x="1939" y="13001"/>
                    <a:pt x="1956" y="13001"/>
                  </a:cubicBezTo>
                  <a:lnTo>
                    <a:pt x="1980" y="13007"/>
                  </a:lnTo>
                  <a:cubicBezTo>
                    <a:pt x="2020" y="13014"/>
                    <a:pt x="2067" y="13017"/>
                    <a:pt x="2107" y="13027"/>
                  </a:cubicBezTo>
                  <a:lnTo>
                    <a:pt x="2140" y="13031"/>
                  </a:lnTo>
                  <a:cubicBezTo>
                    <a:pt x="2180" y="13034"/>
                    <a:pt x="2220" y="13044"/>
                    <a:pt x="2257" y="13047"/>
                  </a:cubicBezTo>
                  <a:cubicBezTo>
                    <a:pt x="2274" y="13051"/>
                    <a:pt x="2287" y="13051"/>
                    <a:pt x="2304" y="13057"/>
                  </a:cubicBezTo>
                  <a:lnTo>
                    <a:pt x="2331" y="13061"/>
                  </a:lnTo>
                  <a:cubicBezTo>
                    <a:pt x="2347" y="13064"/>
                    <a:pt x="2364" y="13067"/>
                    <a:pt x="2374" y="13074"/>
                  </a:cubicBezTo>
                  <a:lnTo>
                    <a:pt x="2391" y="13077"/>
                  </a:lnTo>
                  <a:lnTo>
                    <a:pt x="2468" y="13101"/>
                  </a:lnTo>
                  <a:cubicBezTo>
                    <a:pt x="2484" y="13111"/>
                    <a:pt x="2501" y="13114"/>
                    <a:pt x="2515" y="13124"/>
                  </a:cubicBezTo>
                  <a:lnTo>
                    <a:pt x="2538" y="13134"/>
                  </a:lnTo>
                  <a:lnTo>
                    <a:pt x="2548" y="13141"/>
                  </a:lnTo>
                  <a:cubicBezTo>
                    <a:pt x="2568" y="13151"/>
                    <a:pt x="2598" y="13168"/>
                    <a:pt x="2622" y="13184"/>
                  </a:cubicBezTo>
                  <a:cubicBezTo>
                    <a:pt x="2632" y="13194"/>
                    <a:pt x="2642" y="13198"/>
                    <a:pt x="2652" y="13208"/>
                  </a:cubicBezTo>
                  <a:cubicBezTo>
                    <a:pt x="2658" y="13215"/>
                    <a:pt x="2672" y="13218"/>
                    <a:pt x="2682" y="13228"/>
                  </a:cubicBezTo>
                  <a:lnTo>
                    <a:pt x="2688" y="13231"/>
                  </a:lnTo>
                  <a:lnTo>
                    <a:pt x="2692" y="13235"/>
                  </a:lnTo>
                  <a:lnTo>
                    <a:pt x="2702" y="13245"/>
                  </a:lnTo>
                  <a:lnTo>
                    <a:pt x="2708" y="13251"/>
                  </a:lnTo>
                  <a:cubicBezTo>
                    <a:pt x="2742" y="13278"/>
                    <a:pt x="2772" y="13301"/>
                    <a:pt x="2805" y="13328"/>
                  </a:cubicBezTo>
                  <a:cubicBezTo>
                    <a:pt x="2842" y="13362"/>
                    <a:pt x="2886" y="13392"/>
                    <a:pt x="2922" y="13425"/>
                  </a:cubicBezTo>
                  <a:cubicBezTo>
                    <a:pt x="2999" y="13482"/>
                    <a:pt x="3076" y="13535"/>
                    <a:pt x="3156" y="13586"/>
                  </a:cubicBezTo>
                  <a:cubicBezTo>
                    <a:pt x="3193" y="13609"/>
                    <a:pt x="3233" y="13632"/>
                    <a:pt x="3273" y="13652"/>
                  </a:cubicBezTo>
                  <a:cubicBezTo>
                    <a:pt x="3307" y="13676"/>
                    <a:pt x="3337" y="13693"/>
                    <a:pt x="3370" y="13713"/>
                  </a:cubicBezTo>
                  <a:cubicBezTo>
                    <a:pt x="3394" y="13726"/>
                    <a:pt x="3417" y="13743"/>
                    <a:pt x="3441" y="13753"/>
                  </a:cubicBezTo>
                  <a:lnTo>
                    <a:pt x="3467" y="13770"/>
                  </a:lnTo>
                  <a:cubicBezTo>
                    <a:pt x="3474" y="13776"/>
                    <a:pt x="3484" y="13783"/>
                    <a:pt x="3494" y="13793"/>
                  </a:cubicBezTo>
                  <a:lnTo>
                    <a:pt x="3501" y="13796"/>
                  </a:lnTo>
                  <a:lnTo>
                    <a:pt x="3521" y="13813"/>
                  </a:lnTo>
                  <a:cubicBezTo>
                    <a:pt x="3528" y="13820"/>
                    <a:pt x="3541" y="13830"/>
                    <a:pt x="3551" y="13833"/>
                  </a:cubicBezTo>
                  <a:cubicBezTo>
                    <a:pt x="3558" y="13836"/>
                    <a:pt x="3561" y="13846"/>
                    <a:pt x="3571" y="13850"/>
                  </a:cubicBezTo>
                  <a:lnTo>
                    <a:pt x="3578" y="13860"/>
                  </a:lnTo>
                  <a:lnTo>
                    <a:pt x="3618" y="13893"/>
                  </a:lnTo>
                  <a:cubicBezTo>
                    <a:pt x="3625" y="13900"/>
                    <a:pt x="3635" y="13910"/>
                    <a:pt x="3641" y="13913"/>
                  </a:cubicBezTo>
                  <a:lnTo>
                    <a:pt x="3651" y="13920"/>
                  </a:lnTo>
                  <a:cubicBezTo>
                    <a:pt x="3658" y="13930"/>
                    <a:pt x="3671" y="13937"/>
                    <a:pt x="3678" y="13950"/>
                  </a:cubicBezTo>
                  <a:cubicBezTo>
                    <a:pt x="3735" y="14004"/>
                    <a:pt x="3785" y="14060"/>
                    <a:pt x="3829" y="14114"/>
                  </a:cubicBezTo>
                  <a:lnTo>
                    <a:pt x="3855" y="14144"/>
                  </a:lnTo>
                  <a:cubicBezTo>
                    <a:pt x="3872" y="14164"/>
                    <a:pt x="3892" y="14184"/>
                    <a:pt x="3909" y="14204"/>
                  </a:cubicBezTo>
                  <a:lnTo>
                    <a:pt x="3959" y="14264"/>
                  </a:lnTo>
                  <a:lnTo>
                    <a:pt x="3976" y="14284"/>
                  </a:lnTo>
                  <a:cubicBezTo>
                    <a:pt x="3979" y="14288"/>
                    <a:pt x="3986" y="14298"/>
                    <a:pt x="3992" y="14301"/>
                  </a:cubicBezTo>
                  <a:lnTo>
                    <a:pt x="3996" y="14304"/>
                  </a:lnTo>
                  <a:lnTo>
                    <a:pt x="4022" y="14338"/>
                  </a:lnTo>
                  <a:cubicBezTo>
                    <a:pt x="4042" y="14365"/>
                    <a:pt x="4059" y="14388"/>
                    <a:pt x="4079" y="14415"/>
                  </a:cubicBezTo>
                  <a:cubicBezTo>
                    <a:pt x="4093" y="14432"/>
                    <a:pt x="4106" y="14448"/>
                    <a:pt x="4119" y="14462"/>
                  </a:cubicBezTo>
                  <a:cubicBezTo>
                    <a:pt x="4136" y="14485"/>
                    <a:pt x="4156" y="14505"/>
                    <a:pt x="4173" y="14532"/>
                  </a:cubicBezTo>
                  <a:lnTo>
                    <a:pt x="4203" y="14572"/>
                  </a:lnTo>
                  <a:lnTo>
                    <a:pt x="4260" y="14652"/>
                  </a:lnTo>
                  <a:lnTo>
                    <a:pt x="4287" y="14689"/>
                  </a:lnTo>
                  <a:lnTo>
                    <a:pt x="4310" y="14729"/>
                  </a:lnTo>
                  <a:cubicBezTo>
                    <a:pt x="4323" y="14746"/>
                    <a:pt x="4330" y="14763"/>
                    <a:pt x="4343" y="14773"/>
                  </a:cubicBezTo>
                  <a:cubicBezTo>
                    <a:pt x="4353" y="14786"/>
                    <a:pt x="4363" y="14803"/>
                    <a:pt x="4373" y="14816"/>
                  </a:cubicBezTo>
                  <a:cubicBezTo>
                    <a:pt x="4377" y="14823"/>
                    <a:pt x="4380" y="14829"/>
                    <a:pt x="4390" y="14836"/>
                  </a:cubicBezTo>
                  <a:lnTo>
                    <a:pt x="4404" y="14853"/>
                  </a:lnTo>
                  <a:cubicBezTo>
                    <a:pt x="4410" y="14866"/>
                    <a:pt x="4420" y="14873"/>
                    <a:pt x="4427" y="14886"/>
                  </a:cubicBezTo>
                  <a:lnTo>
                    <a:pt x="4457" y="14933"/>
                  </a:lnTo>
                  <a:lnTo>
                    <a:pt x="4487" y="14980"/>
                  </a:lnTo>
                  <a:cubicBezTo>
                    <a:pt x="4497" y="15003"/>
                    <a:pt x="4511" y="15023"/>
                    <a:pt x="4527" y="15050"/>
                  </a:cubicBezTo>
                  <a:lnTo>
                    <a:pt x="4541" y="15073"/>
                  </a:lnTo>
                  <a:cubicBezTo>
                    <a:pt x="4544" y="15083"/>
                    <a:pt x="4554" y="15097"/>
                    <a:pt x="4557" y="15104"/>
                  </a:cubicBezTo>
                  <a:lnTo>
                    <a:pt x="4564" y="15117"/>
                  </a:lnTo>
                  <a:lnTo>
                    <a:pt x="4574" y="15137"/>
                  </a:lnTo>
                  <a:lnTo>
                    <a:pt x="4591" y="15167"/>
                  </a:lnTo>
                  <a:cubicBezTo>
                    <a:pt x="4594" y="15174"/>
                    <a:pt x="4597" y="15187"/>
                    <a:pt x="4608" y="15200"/>
                  </a:cubicBezTo>
                  <a:lnTo>
                    <a:pt x="4614" y="15217"/>
                  </a:lnTo>
                  <a:lnTo>
                    <a:pt x="4624" y="15234"/>
                  </a:lnTo>
                  <a:cubicBezTo>
                    <a:pt x="4628" y="15241"/>
                    <a:pt x="4631" y="15254"/>
                    <a:pt x="4641" y="15267"/>
                  </a:cubicBezTo>
                  <a:cubicBezTo>
                    <a:pt x="4654" y="15301"/>
                    <a:pt x="4671" y="15334"/>
                    <a:pt x="4688" y="15368"/>
                  </a:cubicBezTo>
                  <a:lnTo>
                    <a:pt x="4691" y="15381"/>
                  </a:lnTo>
                  <a:cubicBezTo>
                    <a:pt x="4728" y="15468"/>
                    <a:pt x="4761" y="15555"/>
                    <a:pt x="4798" y="15638"/>
                  </a:cubicBezTo>
                  <a:lnTo>
                    <a:pt x="4825" y="15702"/>
                  </a:lnTo>
                  <a:cubicBezTo>
                    <a:pt x="4848" y="15769"/>
                    <a:pt x="4878" y="15836"/>
                    <a:pt x="4908" y="15903"/>
                  </a:cubicBezTo>
                  <a:lnTo>
                    <a:pt x="4912" y="15916"/>
                  </a:lnTo>
                  <a:cubicBezTo>
                    <a:pt x="4932" y="15959"/>
                    <a:pt x="4949" y="16006"/>
                    <a:pt x="4972" y="16050"/>
                  </a:cubicBezTo>
                  <a:cubicBezTo>
                    <a:pt x="4992" y="16093"/>
                    <a:pt x="5012" y="16140"/>
                    <a:pt x="5039" y="16190"/>
                  </a:cubicBezTo>
                  <a:cubicBezTo>
                    <a:pt x="5059" y="16227"/>
                    <a:pt x="5079" y="16270"/>
                    <a:pt x="5096" y="16304"/>
                  </a:cubicBezTo>
                  <a:cubicBezTo>
                    <a:pt x="5122" y="16351"/>
                    <a:pt x="5149" y="16401"/>
                    <a:pt x="5176" y="16444"/>
                  </a:cubicBezTo>
                  <a:lnTo>
                    <a:pt x="5183" y="16461"/>
                  </a:lnTo>
                  <a:cubicBezTo>
                    <a:pt x="5189" y="16468"/>
                    <a:pt x="5193" y="16474"/>
                    <a:pt x="5193" y="16478"/>
                  </a:cubicBezTo>
                  <a:cubicBezTo>
                    <a:pt x="5173" y="16458"/>
                    <a:pt x="5146" y="16438"/>
                    <a:pt x="5126" y="16418"/>
                  </a:cubicBezTo>
                  <a:cubicBezTo>
                    <a:pt x="5089" y="16384"/>
                    <a:pt x="5049" y="16344"/>
                    <a:pt x="5009" y="16311"/>
                  </a:cubicBezTo>
                  <a:lnTo>
                    <a:pt x="4939" y="16250"/>
                  </a:lnTo>
                  <a:lnTo>
                    <a:pt x="4855" y="16173"/>
                  </a:lnTo>
                  <a:cubicBezTo>
                    <a:pt x="4765" y="16093"/>
                    <a:pt x="4674" y="16010"/>
                    <a:pt x="4587" y="15926"/>
                  </a:cubicBezTo>
                  <a:cubicBezTo>
                    <a:pt x="4460" y="15806"/>
                    <a:pt x="4357" y="15702"/>
                    <a:pt x="4263" y="15602"/>
                  </a:cubicBezTo>
                  <a:cubicBezTo>
                    <a:pt x="4203" y="15535"/>
                    <a:pt x="4139" y="15458"/>
                    <a:pt x="4076" y="15391"/>
                  </a:cubicBezTo>
                  <a:cubicBezTo>
                    <a:pt x="4029" y="15338"/>
                    <a:pt x="3979" y="15284"/>
                    <a:pt x="3935" y="15234"/>
                  </a:cubicBezTo>
                  <a:cubicBezTo>
                    <a:pt x="3818" y="15104"/>
                    <a:pt x="3708" y="15000"/>
                    <a:pt x="3601" y="14906"/>
                  </a:cubicBezTo>
                  <a:cubicBezTo>
                    <a:pt x="3534" y="14853"/>
                    <a:pt x="3471" y="14803"/>
                    <a:pt x="3411" y="14756"/>
                  </a:cubicBezTo>
                  <a:cubicBezTo>
                    <a:pt x="3354" y="14712"/>
                    <a:pt x="3290" y="14666"/>
                    <a:pt x="3233" y="14615"/>
                  </a:cubicBezTo>
                  <a:lnTo>
                    <a:pt x="3210" y="14595"/>
                  </a:lnTo>
                  <a:lnTo>
                    <a:pt x="3190" y="14572"/>
                  </a:lnTo>
                  <a:cubicBezTo>
                    <a:pt x="3083" y="14468"/>
                    <a:pt x="2983" y="14361"/>
                    <a:pt x="2889" y="14251"/>
                  </a:cubicBezTo>
                  <a:cubicBezTo>
                    <a:pt x="2789" y="14134"/>
                    <a:pt x="2688" y="14017"/>
                    <a:pt x="2598" y="13903"/>
                  </a:cubicBezTo>
                  <a:lnTo>
                    <a:pt x="2598" y="13903"/>
                  </a:lnTo>
                  <a:lnTo>
                    <a:pt x="2601" y="13910"/>
                  </a:lnTo>
                  <a:cubicBezTo>
                    <a:pt x="2558" y="13853"/>
                    <a:pt x="2515" y="13796"/>
                    <a:pt x="2464" y="13726"/>
                  </a:cubicBezTo>
                  <a:cubicBezTo>
                    <a:pt x="2418" y="13663"/>
                    <a:pt x="2374" y="13602"/>
                    <a:pt x="2334" y="13546"/>
                  </a:cubicBezTo>
                  <a:lnTo>
                    <a:pt x="2304" y="13502"/>
                  </a:lnTo>
                  <a:lnTo>
                    <a:pt x="2301" y="13499"/>
                  </a:lnTo>
                  <a:cubicBezTo>
                    <a:pt x="2291" y="13485"/>
                    <a:pt x="2284" y="13479"/>
                    <a:pt x="2270" y="13475"/>
                  </a:cubicBezTo>
                  <a:cubicBezTo>
                    <a:pt x="2267" y="13475"/>
                    <a:pt x="2267" y="13469"/>
                    <a:pt x="2264" y="13469"/>
                  </a:cubicBezTo>
                  <a:lnTo>
                    <a:pt x="2254" y="13469"/>
                  </a:lnTo>
                  <a:cubicBezTo>
                    <a:pt x="2247" y="13469"/>
                    <a:pt x="2237" y="13475"/>
                    <a:pt x="2234" y="13479"/>
                  </a:cubicBezTo>
                  <a:cubicBezTo>
                    <a:pt x="2220" y="13492"/>
                    <a:pt x="2224" y="13512"/>
                    <a:pt x="2234" y="13525"/>
                  </a:cubicBezTo>
                  <a:cubicBezTo>
                    <a:pt x="2237" y="13532"/>
                    <a:pt x="2247" y="13546"/>
                    <a:pt x="2254" y="13552"/>
                  </a:cubicBezTo>
                  <a:cubicBezTo>
                    <a:pt x="2257" y="13559"/>
                    <a:pt x="2264" y="13562"/>
                    <a:pt x="2264" y="13566"/>
                  </a:cubicBezTo>
                  <a:cubicBezTo>
                    <a:pt x="2270" y="13579"/>
                    <a:pt x="2280" y="13586"/>
                    <a:pt x="2284" y="13599"/>
                  </a:cubicBezTo>
                  <a:lnTo>
                    <a:pt x="2291" y="13612"/>
                  </a:lnTo>
                  <a:lnTo>
                    <a:pt x="2317" y="13646"/>
                  </a:lnTo>
                  <a:cubicBezTo>
                    <a:pt x="2331" y="13663"/>
                    <a:pt x="2341" y="13683"/>
                    <a:pt x="2354" y="13699"/>
                  </a:cubicBezTo>
                  <a:cubicBezTo>
                    <a:pt x="2367" y="13719"/>
                    <a:pt x="2384" y="13736"/>
                    <a:pt x="2398" y="13759"/>
                  </a:cubicBezTo>
                  <a:cubicBezTo>
                    <a:pt x="2424" y="13800"/>
                    <a:pt x="2454" y="13843"/>
                    <a:pt x="2488" y="13883"/>
                  </a:cubicBezTo>
                  <a:cubicBezTo>
                    <a:pt x="2535" y="13947"/>
                    <a:pt x="2585" y="14004"/>
                    <a:pt x="2642" y="14070"/>
                  </a:cubicBezTo>
                  <a:lnTo>
                    <a:pt x="2755" y="14211"/>
                  </a:lnTo>
                  <a:cubicBezTo>
                    <a:pt x="2815" y="14281"/>
                    <a:pt x="2876" y="14355"/>
                    <a:pt x="2936" y="14428"/>
                  </a:cubicBezTo>
                  <a:cubicBezTo>
                    <a:pt x="3006" y="14512"/>
                    <a:pt x="3086" y="14599"/>
                    <a:pt x="3170" y="14682"/>
                  </a:cubicBezTo>
                  <a:cubicBezTo>
                    <a:pt x="3220" y="14732"/>
                    <a:pt x="3273" y="14779"/>
                    <a:pt x="3324" y="14823"/>
                  </a:cubicBezTo>
                  <a:cubicBezTo>
                    <a:pt x="3354" y="14849"/>
                    <a:pt x="3387" y="14880"/>
                    <a:pt x="3417" y="14903"/>
                  </a:cubicBezTo>
                  <a:cubicBezTo>
                    <a:pt x="3457" y="14946"/>
                    <a:pt x="3511" y="15000"/>
                    <a:pt x="3561" y="15053"/>
                  </a:cubicBezTo>
                  <a:cubicBezTo>
                    <a:pt x="3608" y="15104"/>
                    <a:pt x="3658" y="15164"/>
                    <a:pt x="3705" y="15221"/>
                  </a:cubicBezTo>
                  <a:cubicBezTo>
                    <a:pt x="3762" y="15297"/>
                    <a:pt x="3822" y="15374"/>
                    <a:pt x="3875" y="15455"/>
                  </a:cubicBezTo>
                  <a:cubicBezTo>
                    <a:pt x="3912" y="15508"/>
                    <a:pt x="3952" y="15558"/>
                    <a:pt x="3992" y="15615"/>
                  </a:cubicBezTo>
                  <a:cubicBezTo>
                    <a:pt x="4039" y="15672"/>
                    <a:pt x="4086" y="15735"/>
                    <a:pt x="4139" y="15799"/>
                  </a:cubicBezTo>
                  <a:cubicBezTo>
                    <a:pt x="4186" y="15852"/>
                    <a:pt x="4240" y="15919"/>
                    <a:pt x="4297" y="15976"/>
                  </a:cubicBezTo>
                  <a:cubicBezTo>
                    <a:pt x="4407" y="16090"/>
                    <a:pt x="4531" y="16207"/>
                    <a:pt x="4661" y="16321"/>
                  </a:cubicBezTo>
                  <a:cubicBezTo>
                    <a:pt x="4704" y="16357"/>
                    <a:pt x="4748" y="16394"/>
                    <a:pt x="4795" y="16434"/>
                  </a:cubicBezTo>
                  <a:lnTo>
                    <a:pt x="4838" y="16471"/>
                  </a:lnTo>
                  <a:cubicBezTo>
                    <a:pt x="4862" y="16491"/>
                    <a:pt x="4882" y="16511"/>
                    <a:pt x="4908" y="16528"/>
                  </a:cubicBezTo>
                  <a:cubicBezTo>
                    <a:pt x="4937" y="16551"/>
                    <a:pt x="4964" y="16577"/>
                    <a:pt x="4992" y="16601"/>
                  </a:cubicBezTo>
                  <a:lnTo>
                    <a:pt x="4992" y="16601"/>
                  </a:lnTo>
                  <a:cubicBezTo>
                    <a:pt x="4968" y="16595"/>
                    <a:pt x="4942" y="16595"/>
                    <a:pt x="4912" y="16595"/>
                  </a:cubicBezTo>
                  <a:cubicBezTo>
                    <a:pt x="4885" y="16595"/>
                    <a:pt x="4855" y="16591"/>
                    <a:pt x="4825" y="16591"/>
                  </a:cubicBezTo>
                  <a:cubicBezTo>
                    <a:pt x="4805" y="16591"/>
                    <a:pt x="4788" y="16591"/>
                    <a:pt x="4768" y="16588"/>
                  </a:cubicBezTo>
                  <a:cubicBezTo>
                    <a:pt x="4721" y="16585"/>
                    <a:pt x="4674" y="16585"/>
                    <a:pt x="4628" y="16578"/>
                  </a:cubicBezTo>
                  <a:cubicBezTo>
                    <a:pt x="4574" y="16575"/>
                    <a:pt x="4524" y="16571"/>
                    <a:pt x="4470" y="16571"/>
                  </a:cubicBezTo>
                  <a:cubicBezTo>
                    <a:pt x="4457" y="16571"/>
                    <a:pt x="4444" y="16571"/>
                    <a:pt x="4430" y="16568"/>
                  </a:cubicBezTo>
                  <a:cubicBezTo>
                    <a:pt x="4420" y="16568"/>
                    <a:pt x="4407" y="16568"/>
                    <a:pt x="4394" y="16561"/>
                  </a:cubicBezTo>
                  <a:lnTo>
                    <a:pt x="4370" y="16561"/>
                  </a:lnTo>
                  <a:cubicBezTo>
                    <a:pt x="4353" y="16561"/>
                    <a:pt x="4330" y="16558"/>
                    <a:pt x="4313" y="16558"/>
                  </a:cubicBezTo>
                  <a:cubicBezTo>
                    <a:pt x="4307" y="16558"/>
                    <a:pt x="4293" y="16555"/>
                    <a:pt x="4287" y="16555"/>
                  </a:cubicBezTo>
                  <a:lnTo>
                    <a:pt x="4260" y="16551"/>
                  </a:lnTo>
                  <a:cubicBezTo>
                    <a:pt x="4226" y="16545"/>
                    <a:pt x="4196" y="16541"/>
                    <a:pt x="4163" y="16538"/>
                  </a:cubicBezTo>
                  <a:lnTo>
                    <a:pt x="4012" y="16511"/>
                  </a:lnTo>
                  <a:cubicBezTo>
                    <a:pt x="3969" y="16504"/>
                    <a:pt x="3925" y="16494"/>
                    <a:pt x="3885" y="16488"/>
                  </a:cubicBezTo>
                  <a:cubicBezTo>
                    <a:pt x="3842" y="16478"/>
                    <a:pt x="3802" y="16471"/>
                    <a:pt x="3758" y="16458"/>
                  </a:cubicBezTo>
                  <a:cubicBezTo>
                    <a:pt x="3755" y="16458"/>
                    <a:pt x="3752" y="16458"/>
                    <a:pt x="3752" y="16454"/>
                  </a:cubicBezTo>
                  <a:cubicBezTo>
                    <a:pt x="3738" y="16451"/>
                    <a:pt x="3725" y="16444"/>
                    <a:pt x="3715" y="16444"/>
                  </a:cubicBezTo>
                  <a:lnTo>
                    <a:pt x="3678" y="16438"/>
                  </a:lnTo>
                  <a:cubicBezTo>
                    <a:pt x="3658" y="16434"/>
                    <a:pt x="3635" y="16424"/>
                    <a:pt x="3611" y="16418"/>
                  </a:cubicBezTo>
                  <a:lnTo>
                    <a:pt x="3591" y="16411"/>
                  </a:lnTo>
                  <a:cubicBezTo>
                    <a:pt x="3574" y="16407"/>
                    <a:pt x="3554" y="16401"/>
                    <a:pt x="3538" y="16394"/>
                  </a:cubicBezTo>
                  <a:lnTo>
                    <a:pt x="3501" y="16377"/>
                  </a:lnTo>
                  <a:lnTo>
                    <a:pt x="3457" y="16361"/>
                  </a:lnTo>
                  <a:cubicBezTo>
                    <a:pt x="3444" y="16357"/>
                    <a:pt x="3434" y="16351"/>
                    <a:pt x="3421" y="16344"/>
                  </a:cubicBezTo>
                  <a:cubicBezTo>
                    <a:pt x="3404" y="16337"/>
                    <a:pt x="3384" y="16327"/>
                    <a:pt x="3367" y="16321"/>
                  </a:cubicBezTo>
                  <a:cubicBezTo>
                    <a:pt x="3354" y="16317"/>
                    <a:pt x="3340" y="16307"/>
                    <a:pt x="3327" y="16304"/>
                  </a:cubicBezTo>
                  <a:cubicBezTo>
                    <a:pt x="3307" y="16294"/>
                    <a:pt x="3290" y="16287"/>
                    <a:pt x="3270" y="16277"/>
                  </a:cubicBezTo>
                  <a:cubicBezTo>
                    <a:pt x="3207" y="16250"/>
                    <a:pt x="3140" y="16210"/>
                    <a:pt x="3073" y="16177"/>
                  </a:cubicBezTo>
                  <a:cubicBezTo>
                    <a:pt x="3026" y="16150"/>
                    <a:pt x="2983" y="16123"/>
                    <a:pt x="2939" y="16093"/>
                  </a:cubicBezTo>
                  <a:lnTo>
                    <a:pt x="2916" y="16076"/>
                  </a:lnTo>
                  <a:lnTo>
                    <a:pt x="2902" y="16070"/>
                  </a:lnTo>
                  <a:cubicBezTo>
                    <a:pt x="2856" y="16033"/>
                    <a:pt x="2809" y="15993"/>
                    <a:pt x="2769" y="15956"/>
                  </a:cubicBezTo>
                  <a:lnTo>
                    <a:pt x="2632" y="15832"/>
                  </a:lnTo>
                  <a:lnTo>
                    <a:pt x="2581" y="15782"/>
                  </a:lnTo>
                  <a:cubicBezTo>
                    <a:pt x="2548" y="15752"/>
                    <a:pt x="2515" y="15719"/>
                    <a:pt x="2484" y="15689"/>
                  </a:cubicBezTo>
                  <a:lnTo>
                    <a:pt x="2471" y="15675"/>
                  </a:lnTo>
                  <a:lnTo>
                    <a:pt x="2398" y="15602"/>
                  </a:lnTo>
                  <a:lnTo>
                    <a:pt x="2321" y="15525"/>
                  </a:lnTo>
                  <a:cubicBezTo>
                    <a:pt x="2274" y="15475"/>
                    <a:pt x="2230" y="15421"/>
                    <a:pt x="2184" y="15368"/>
                  </a:cubicBezTo>
                  <a:lnTo>
                    <a:pt x="2167" y="15348"/>
                  </a:lnTo>
                  <a:lnTo>
                    <a:pt x="2150" y="15324"/>
                  </a:lnTo>
                  <a:lnTo>
                    <a:pt x="2137" y="15307"/>
                  </a:lnTo>
                  <a:cubicBezTo>
                    <a:pt x="2123" y="15291"/>
                    <a:pt x="2107" y="15271"/>
                    <a:pt x="2097" y="15254"/>
                  </a:cubicBezTo>
                  <a:lnTo>
                    <a:pt x="2046" y="15180"/>
                  </a:lnTo>
                  <a:cubicBezTo>
                    <a:pt x="2033" y="15154"/>
                    <a:pt x="2020" y="15134"/>
                    <a:pt x="2006" y="15107"/>
                  </a:cubicBezTo>
                  <a:cubicBezTo>
                    <a:pt x="1996" y="15087"/>
                    <a:pt x="1986" y="15067"/>
                    <a:pt x="1980" y="15040"/>
                  </a:cubicBezTo>
                  <a:lnTo>
                    <a:pt x="1970" y="15023"/>
                  </a:lnTo>
                  <a:lnTo>
                    <a:pt x="1966" y="15017"/>
                  </a:lnTo>
                  <a:cubicBezTo>
                    <a:pt x="1949" y="14980"/>
                    <a:pt x="1933" y="14936"/>
                    <a:pt x="1919" y="14896"/>
                  </a:cubicBezTo>
                  <a:cubicBezTo>
                    <a:pt x="1903" y="14846"/>
                    <a:pt x="1886" y="14796"/>
                    <a:pt x="1869" y="14739"/>
                  </a:cubicBezTo>
                  <a:lnTo>
                    <a:pt x="1806" y="14539"/>
                  </a:lnTo>
                  <a:cubicBezTo>
                    <a:pt x="1799" y="14515"/>
                    <a:pt x="1789" y="14485"/>
                    <a:pt x="1782" y="14462"/>
                  </a:cubicBezTo>
                  <a:lnTo>
                    <a:pt x="1695" y="14184"/>
                  </a:lnTo>
                  <a:cubicBezTo>
                    <a:pt x="1665" y="14094"/>
                    <a:pt x="1632" y="13997"/>
                    <a:pt x="1598" y="13903"/>
                  </a:cubicBezTo>
                  <a:cubicBezTo>
                    <a:pt x="1532" y="13716"/>
                    <a:pt x="1461" y="13532"/>
                    <a:pt x="1394" y="13362"/>
                  </a:cubicBezTo>
                  <a:cubicBezTo>
                    <a:pt x="1354" y="13268"/>
                    <a:pt x="1318" y="13174"/>
                    <a:pt x="1281" y="13081"/>
                  </a:cubicBezTo>
                  <a:cubicBezTo>
                    <a:pt x="1267" y="13047"/>
                    <a:pt x="1254" y="13014"/>
                    <a:pt x="1237" y="12984"/>
                  </a:cubicBezTo>
                  <a:cubicBezTo>
                    <a:pt x="1214" y="12927"/>
                    <a:pt x="1194" y="12867"/>
                    <a:pt x="1167" y="12810"/>
                  </a:cubicBezTo>
                  <a:cubicBezTo>
                    <a:pt x="1154" y="12780"/>
                    <a:pt x="1144" y="12743"/>
                    <a:pt x="1130" y="12706"/>
                  </a:cubicBezTo>
                  <a:cubicBezTo>
                    <a:pt x="1117" y="12666"/>
                    <a:pt x="1104" y="12629"/>
                    <a:pt x="1094" y="12589"/>
                  </a:cubicBezTo>
                  <a:lnTo>
                    <a:pt x="1094" y="12583"/>
                  </a:lnTo>
                  <a:lnTo>
                    <a:pt x="1094" y="12579"/>
                  </a:lnTo>
                  <a:close/>
                  <a:moveTo>
                    <a:pt x="5871" y="16655"/>
                  </a:moveTo>
                  <a:cubicBezTo>
                    <a:pt x="5875" y="16655"/>
                    <a:pt x="5875" y="16655"/>
                    <a:pt x="5878" y="16658"/>
                  </a:cubicBezTo>
                  <a:lnTo>
                    <a:pt x="5881" y="16658"/>
                  </a:lnTo>
                  <a:lnTo>
                    <a:pt x="5888" y="16662"/>
                  </a:lnTo>
                  <a:lnTo>
                    <a:pt x="5891" y="16668"/>
                  </a:lnTo>
                  <a:lnTo>
                    <a:pt x="5891" y="16672"/>
                  </a:lnTo>
                  <a:lnTo>
                    <a:pt x="5891" y="16675"/>
                  </a:lnTo>
                  <a:lnTo>
                    <a:pt x="5891" y="16682"/>
                  </a:lnTo>
                  <a:lnTo>
                    <a:pt x="5891" y="16688"/>
                  </a:lnTo>
                  <a:cubicBezTo>
                    <a:pt x="5888" y="16692"/>
                    <a:pt x="5888" y="16695"/>
                    <a:pt x="5881" y="16705"/>
                  </a:cubicBezTo>
                  <a:cubicBezTo>
                    <a:pt x="5878" y="16708"/>
                    <a:pt x="5875" y="16712"/>
                    <a:pt x="5875" y="16718"/>
                  </a:cubicBezTo>
                  <a:cubicBezTo>
                    <a:pt x="5865" y="16725"/>
                    <a:pt x="5861" y="16735"/>
                    <a:pt x="5855" y="16738"/>
                  </a:cubicBezTo>
                  <a:cubicBezTo>
                    <a:pt x="5841" y="16752"/>
                    <a:pt x="5828" y="16759"/>
                    <a:pt x="5815" y="16765"/>
                  </a:cubicBezTo>
                  <a:cubicBezTo>
                    <a:pt x="5798" y="16775"/>
                    <a:pt x="5788" y="16789"/>
                    <a:pt x="5771" y="16795"/>
                  </a:cubicBezTo>
                  <a:cubicBezTo>
                    <a:pt x="5758" y="16805"/>
                    <a:pt x="5744" y="16812"/>
                    <a:pt x="5738" y="16815"/>
                  </a:cubicBezTo>
                  <a:cubicBezTo>
                    <a:pt x="5738" y="16809"/>
                    <a:pt x="5741" y="16799"/>
                    <a:pt x="5741" y="16795"/>
                  </a:cubicBezTo>
                  <a:cubicBezTo>
                    <a:pt x="5738" y="16795"/>
                    <a:pt x="5741" y="16792"/>
                    <a:pt x="5741" y="16785"/>
                  </a:cubicBezTo>
                  <a:cubicBezTo>
                    <a:pt x="5744" y="16775"/>
                    <a:pt x="5744" y="16772"/>
                    <a:pt x="5748" y="16762"/>
                  </a:cubicBezTo>
                  <a:cubicBezTo>
                    <a:pt x="5754" y="16755"/>
                    <a:pt x="5758" y="16749"/>
                    <a:pt x="5761" y="16742"/>
                  </a:cubicBezTo>
                  <a:cubicBezTo>
                    <a:pt x="5761" y="16742"/>
                    <a:pt x="5764" y="16738"/>
                    <a:pt x="5764" y="16735"/>
                  </a:cubicBezTo>
                  <a:cubicBezTo>
                    <a:pt x="5771" y="16725"/>
                    <a:pt x="5774" y="16722"/>
                    <a:pt x="5778" y="16712"/>
                  </a:cubicBezTo>
                  <a:cubicBezTo>
                    <a:pt x="5778" y="16712"/>
                    <a:pt x="5778" y="16708"/>
                    <a:pt x="5781" y="16708"/>
                  </a:cubicBezTo>
                  <a:lnTo>
                    <a:pt x="5788" y="16705"/>
                  </a:lnTo>
                  <a:cubicBezTo>
                    <a:pt x="5791" y="16702"/>
                    <a:pt x="5794" y="16695"/>
                    <a:pt x="5798" y="16688"/>
                  </a:cubicBezTo>
                  <a:lnTo>
                    <a:pt x="5811" y="16675"/>
                  </a:lnTo>
                  <a:cubicBezTo>
                    <a:pt x="5815" y="16672"/>
                    <a:pt x="5821" y="16672"/>
                    <a:pt x="5825" y="16668"/>
                  </a:cubicBezTo>
                  <a:cubicBezTo>
                    <a:pt x="5828" y="16662"/>
                    <a:pt x="5831" y="16662"/>
                    <a:pt x="5841" y="16658"/>
                  </a:cubicBezTo>
                  <a:cubicBezTo>
                    <a:pt x="5845" y="16658"/>
                    <a:pt x="5848" y="16655"/>
                    <a:pt x="5855" y="16655"/>
                  </a:cubicBezTo>
                  <a:close/>
                  <a:moveTo>
                    <a:pt x="5066" y="16855"/>
                  </a:moveTo>
                  <a:cubicBezTo>
                    <a:pt x="5072" y="16855"/>
                    <a:pt x="5072" y="16859"/>
                    <a:pt x="5072" y="16859"/>
                  </a:cubicBezTo>
                  <a:cubicBezTo>
                    <a:pt x="5076" y="16862"/>
                    <a:pt x="5076" y="16869"/>
                    <a:pt x="5079" y="16872"/>
                  </a:cubicBezTo>
                  <a:cubicBezTo>
                    <a:pt x="5082" y="16876"/>
                    <a:pt x="5082" y="16879"/>
                    <a:pt x="5089" y="16886"/>
                  </a:cubicBezTo>
                  <a:lnTo>
                    <a:pt x="5096" y="16896"/>
                  </a:lnTo>
                  <a:cubicBezTo>
                    <a:pt x="5099" y="16906"/>
                    <a:pt x="5099" y="16909"/>
                    <a:pt x="5106" y="16919"/>
                  </a:cubicBezTo>
                  <a:cubicBezTo>
                    <a:pt x="5109" y="16926"/>
                    <a:pt x="5109" y="16929"/>
                    <a:pt x="5112" y="16939"/>
                  </a:cubicBezTo>
                  <a:lnTo>
                    <a:pt x="5112" y="16942"/>
                  </a:lnTo>
                  <a:cubicBezTo>
                    <a:pt x="5112" y="16946"/>
                    <a:pt x="5112" y="16952"/>
                    <a:pt x="5116" y="16956"/>
                  </a:cubicBezTo>
                  <a:lnTo>
                    <a:pt x="5116" y="16962"/>
                  </a:lnTo>
                  <a:lnTo>
                    <a:pt x="5116" y="16973"/>
                  </a:lnTo>
                  <a:cubicBezTo>
                    <a:pt x="5116" y="16979"/>
                    <a:pt x="5116" y="16993"/>
                    <a:pt x="5122" y="17003"/>
                  </a:cubicBezTo>
                  <a:lnTo>
                    <a:pt x="5122" y="17023"/>
                  </a:lnTo>
                  <a:lnTo>
                    <a:pt x="5122" y="17029"/>
                  </a:lnTo>
                  <a:lnTo>
                    <a:pt x="5122" y="17039"/>
                  </a:lnTo>
                  <a:cubicBezTo>
                    <a:pt x="5122" y="17056"/>
                    <a:pt x="5122" y="17076"/>
                    <a:pt x="5126" y="17093"/>
                  </a:cubicBezTo>
                  <a:lnTo>
                    <a:pt x="5126" y="17103"/>
                  </a:lnTo>
                  <a:cubicBezTo>
                    <a:pt x="5136" y="17110"/>
                    <a:pt x="5139" y="17123"/>
                    <a:pt x="5139" y="17136"/>
                  </a:cubicBezTo>
                  <a:lnTo>
                    <a:pt x="5136" y="17130"/>
                  </a:lnTo>
                  <a:lnTo>
                    <a:pt x="5129" y="17126"/>
                  </a:lnTo>
                  <a:lnTo>
                    <a:pt x="5126" y="17123"/>
                  </a:lnTo>
                  <a:cubicBezTo>
                    <a:pt x="5122" y="17120"/>
                    <a:pt x="5119" y="17110"/>
                    <a:pt x="5112" y="17106"/>
                  </a:cubicBezTo>
                  <a:cubicBezTo>
                    <a:pt x="5109" y="17103"/>
                    <a:pt x="5109" y="17096"/>
                    <a:pt x="5106" y="17096"/>
                  </a:cubicBezTo>
                  <a:cubicBezTo>
                    <a:pt x="5102" y="17090"/>
                    <a:pt x="5092" y="17080"/>
                    <a:pt x="5089" y="17073"/>
                  </a:cubicBezTo>
                  <a:cubicBezTo>
                    <a:pt x="5086" y="17063"/>
                    <a:pt x="5076" y="17056"/>
                    <a:pt x="5072" y="17046"/>
                  </a:cubicBezTo>
                  <a:cubicBezTo>
                    <a:pt x="5062" y="17036"/>
                    <a:pt x="5059" y="17023"/>
                    <a:pt x="5056" y="17009"/>
                  </a:cubicBezTo>
                  <a:lnTo>
                    <a:pt x="5042" y="16973"/>
                  </a:lnTo>
                  <a:cubicBezTo>
                    <a:pt x="5042" y="16962"/>
                    <a:pt x="5039" y="16956"/>
                    <a:pt x="5039" y="16942"/>
                  </a:cubicBezTo>
                  <a:lnTo>
                    <a:pt x="5039" y="16909"/>
                  </a:lnTo>
                  <a:lnTo>
                    <a:pt x="5039" y="16896"/>
                  </a:lnTo>
                  <a:lnTo>
                    <a:pt x="5039" y="16889"/>
                  </a:lnTo>
                  <a:cubicBezTo>
                    <a:pt x="5039" y="16886"/>
                    <a:pt x="5042" y="16886"/>
                    <a:pt x="5042" y="16879"/>
                  </a:cubicBezTo>
                  <a:lnTo>
                    <a:pt x="5042" y="16876"/>
                  </a:lnTo>
                  <a:lnTo>
                    <a:pt x="5042" y="16872"/>
                  </a:lnTo>
                  <a:lnTo>
                    <a:pt x="5046" y="16869"/>
                  </a:lnTo>
                  <a:lnTo>
                    <a:pt x="5052" y="16862"/>
                  </a:lnTo>
                  <a:lnTo>
                    <a:pt x="5056" y="16859"/>
                  </a:lnTo>
                  <a:lnTo>
                    <a:pt x="5059" y="16855"/>
                  </a:lnTo>
                  <a:close/>
                  <a:moveTo>
                    <a:pt x="6848" y="17290"/>
                  </a:moveTo>
                  <a:cubicBezTo>
                    <a:pt x="6864" y="17314"/>
                    <a:pt x="6884" y="17340"/>
                    <a:pt x="6901" y="17364"/>
                  </a:cubicBezTo>
                  <a:cubicBezTo>
                    <a:pt x="6935" y="17411"/>
                    <a:pt x="6975" y="17461"/>
                    <a:pt x="7011" y="17507"/>
                  </a:cubicBezTo>
                  <a:cubicBezTo>
                    <a:pt x="7011" y="17511"/>
                    <a:pt x="7015" y="17511"/>
                    <a:pt x="7018" y="17514"/>
                  </a:cubicBezTo>
                  <a:cubicBezTo>
                    <a:pt x="6938" y="17474"/>
                    <a:pt x="6864" y="17431"/>
                    <a:pt x="6784" y="17390"/>
                  </a:cubicBezTo>
                  <a:cubicBezTo>
                    <a:pt x="6794" y="17370"/>
                    <a:pt x="6808" y="17350"/>
                    <a:pt x="6818" y="17330"/>
                  </a:cubicBezTo>
                  <a:cubicBezTo>
                    <a:pt x="6828" y="17314"/>
                    <a:pt x="6841" y="17304"/>
                    <a:pt x="6848" y="17290"/>
                  </a:cubicBezTo>
                  <a:close/>
                  <a:moveTo>
                    <a:pt x="4608" y="17136"/>
                  </a:moveTo>
                  <a:cubicBezTo>
                    <a:pt x="4608" y="17136"/>
                    <a:pt x="4611" y="17136"/>
                    <a:pt x="4611" y="17140"/>
                  </a:cubicBezTo>
                  <a:cubicBezTo>
                    <a:pt x="4611" y="17140"/>
                    <a:pt x="4614" y="17140"/>
                    <a:pt x="4614" y="17143"/>
                  </a:cubicBezTo>
                  <a:lnTo>
                    <a:pt x="4624" y="17150"/>
                  </a:lnTo>
                  <a:lnTo>
                    <a:pt x="4631" y="17160"/>
                  </a:lnTo>
                  <a:cubicBezTo>
                    <a:pt x="4638" y="17163"/>
                    <a:pt x="4638" y="17163"/>
                    <a:pt x="4638" y="17166"/>
                  </a:cubicBezTo>
                  <a:cubicBezTo>
                    <a:pt x="4638" y="17173"/>
                    <a:pt x="4641" y="17173"/>
                    <a:pt x="4641" y="17176"/>
                  </a:cubicBezTo>
                  <a:cubicBezTo>
                    <a:pt x="4641" y="17180"/>
                    <a:pt x="4644" y="17183"/>
                    <a:pt x="4644" y="17183"/>
                  </a:cubicBezTo>
                  <a:cubicBezTo>
                    <a:pt x="4644" y="17190"/>
                    <a:pt x="4648" y="17197"/>
                    <a:pt x="4648" y="17200"/>
                  </a:cubicBezTo>
                  <a:lnTo>
                    <a:pt x="4648" y="17207"/>
                  </a:lnTo>
                  <a:lnTo>
                    <a:pt x="4648" y="17213"/>
                  </a:lnTo>
                  <a:lnTo>
                    <a:pt x="4648" y="17257"/>
                  </a:lnTo>
                  <a:lnTo>
                    <a:pt x="4648" y="17273"/>
                  </a:lnTo>
                  <a:cubicBezTo>
                    <a:pt x="4648" y="17280"/>
                    <a:pt x="4648" y="17290"/>
                    <a:pt x="4644" y="17297"/>
                  </a:cubicBezTo>
                  <a:cubicBezTo>
                    <a:pt x="4658" y="17327"/>
                    <a:pt x="4654" y="17344"/>
                    <a:pt x="4651" y="17360"/>
                  </a:cubicBezTo>
                  <a:cubicBezTo>
                    <a:pt x="4644" y="17387"/>
                    <a:pt x="4638" y="17411"/>
                    <a:pt x="4634" y="17431"/>
                  </a:cubicBezTo>
                  <a:cubicBezTo>
                    <a:pt x="4634" y="17441"/>
                    <a:pt x="4628" y="17444"/>
                    <a:pt x="4628" y="17454"/>
                  </a:cubicBezTo>
                  <a:lnTo>
                    <a:pt x="4628" y="17497"/>
                  </a:lnTo>
                  <a:cubicBezTo>
                    <a:pt x="4628" y="17507"/>
                    <a:pt x="4634" y="17514"/>
                    <a:pt x="4634" y="17524"/>
                  </a:cubicBezTo>
                  <a:lnTo>
                    <a:pt x="4634" y="17524"/>
                  </a:lnTo>
                  <a:cubicBezTo>
                    <a:pt x="4634" y="17524"/>
                    <a:pt x="4634" y="17517"/>
                    <a:pt x="4628" y="17517"/>
                  </a:cubicBezTo>
                  <a:lnTo>
                    <a:pt x="4624" y="17514"/>
                  </a:lnTo>
                  <a:lnTo>
                    <a:pt x="4621" y="17507"/>
                  </a:lnTo>
                  <a:cubicBezTo>
                    <a:pt x="4608" y="17491"/>
                    <a:pt x="4591" y="17471"/>
                    <a:pt x="4577" y="17447"/>
                  </a:cubicBezTo>
                  <a:cubicBezTo>
                    <a:pt x="4571" y="17441"/>
                    <a:pt x="4567" y="17427"/>
                    <a:pt x="4557" y="17421"/>
                  </a:cubicBezTo>
                  <a:lnTo>
                    <a:pt x="4544" y="17394"/>
                  </a:lnTo>
                  <a:lnTo>
                    <a:pt x="4531" y="17357"/>
                  </a:lnTo>
                  <a:cubicBezTo>
                    <a:pt x="4531" y="17354"/>
                    <a:pt x="4531" y="17344"/>
                    <a:pt x="4527" y="17340"/>
                  </a:cubicBezTo>
                  <a:cubicBezTo>
                    <a:pt x="4527" y="17337"/>
                    <a:pt x="4524" y="17327"/>
                    <a:pt x="4524" y="17324"/>
                  </a:cubicBezTo>
                  <a:lnTo>
                    <a:pt x="4524" y="17290"/>
                  </a:lnTo>
                  <a:lnTo>
                    <a:pt x="4524" y="17273"/>
                  </a:lnTo>
                  <a:cubicBezTo>
                    <a:pt x="4524" y="17260"/>
                    <a:pt x="4527" y="17250"/>
                    <a:pt x="4527" y="17240"/>
                  </a:cubicBezTo>
                  <a:cubicBezTo>
                    <a:pt x="4527" y="17233"/>
                    <a:pt x="4531" y="17227"/>
                    <a:pt x="4531" y="17223"/>
                  </a:cubicBezTo>
                  <a:cubicBezTo>
                    <a:pt x="4531" y="17217"/>
                    <a:pt x="4537" y="17210"/>
                    <a:pt x="4537" y="17207"/>
                  </a:cubicBezTo>
                  <a:cubicBezTo>
                    <a:pt x="4541" y="17197"/>
                    <a:pt x="4544" y="17190"/>
                    <a:pt x="4544" y="17176"/>
                  </a:cubicBezTo>
                  <a:cubicBezTo>
                    <a:pt x="4547" y="17173"/>
                    <a:pt x="4547" y="17166"/>
                    <a:pt x="4554" y="17163"/>
                  </a:cubicBezTo>
                  <a:lnTo>
                    <a:pt x="4554" y="17160"/>
                  </a:lnTo>
                  <a:lnTo>
                    <a:pt x="4557" y="17156"/>
                  </a:lnTo>
                  <a:lnTo>
                    <a:pt x="4561" y="17150"/>
                  </a:lnTo>
                  <a:cubicBezTo>
                    <a:pt x="4561" y="17150"/>
                    <a:pt x="4564" y="17150"/>
                    <a:pt x="4564" y="17146"/>
                  </a:cubicBezTo>
                  <a:lnTo>
                    <a:pt x="4571" y="17143"/>
                  </a:lnTo>
                  <a:cubicBezTo>
                    <a:pt x="4571" y="17143"/>
                    <a:pt x="4574" y="17143"/>
                    <a:pt x="4574" y="17140"/>
                  </a:cubicBezTo>
                  <a:lnTo>
                    <a:pt x="4577" y="17140"/>
                  </a:lnTo>
                  <a:cubicBezTo>
                    <a:pt x="4577" y="17140"/>
                    <a:pt x="4581" y="17140"/>
                    <a:pt x="4581" y="17136"/>
                  </a:cubicBezTo>
                  <a:close/>
                  <a:moveTo>
                    <a:pt x="8941" y="17548"/>
                  </a:moveTo>
                  <a:lnTo>
                    <a:pt x="8967" y="17574"/>
                  </a:lnTo>
                  <a:lnTo>
                    <a:pt x="8997" y="17604"/>
                  </a:lnTo>
                  <a:lnTo>
                    <a:pt x="8997" y="17604"/>
                  </a:lnTo>
                  <a:cubicBezTo>
                    <a:pt x="8971" y="17591"/>
                    <a:pt x="8947" y="17581"/>
                    <a:pt x="8917" y="17574"/>
                  </a:cubicBezTo>
                  <a:cubicBezTo>
                    <a:pt x="8924" y="17564"/>
                    <a:pt x="8937" y="17558"/>
                    <a:pt x="8941" y="17548"/>
                  </a:cubicBezTo>
                  <a:close/>
                  <a:moveTo>
                    <a:pt x="8663" y="17594"/>
                  </a:moveTo>
                  <a:lnTo>
                    <a:pt x="8663" y="17594"/>
                  </a:lnTo>
                  <a:cubicBezTo>
                    <a:pt x="8666" y="17598"/>
                    <a:pt x="8670" y="17601"/>
                    <a:pt x="8673" y="17601"/>
                  </a:cubicBezTo>
                  <a:lnTo>
                    <a:pt x="8670" y="17608"/>
                  </a:lnTo>
                  <a:cubicBezTo>
                    <a:pt x="8666" y="17601"/>
                    <a:pt x="8666" y="17598"/>
                    <a:pt x="8663" y="17594"/>
                  </a:cubicBezTo>
                  <a:close/>
                  <a:moveTo>
                    <a:pt x="8997" y="17604"/>
                  </a:moveTo>
                  <a:lnTo>
                    <a:pt x="9001" y="17608"/>
                  </a:lnTo>
                  <a:cubicBezTo>
                    <a:pt x="9001" y="17608"/>
                    <a:pt x="8997" y="17608"/>
                    <a:pt x="8997" y="17604"/>
                  </a:cubicBezTo>
                  <a:close/>
                  <a:moveTo>
                    <a:pt x="4069" y="17581"/>
                  </a:moveTo>
                  <a:lnTo>
                    <a:pt x="4069" y="17588"/>
                  </a:lnTo>
                  <a:cubicBezTo>
                    <a:pt x="4073" y="17594"/>
                    <a:pt x="4073" y="17604"/>
                    <a:pt x="4076" y="17611"/>
                  </a:cubicBezTo>
                  <a:cubicBezTo>
                    <a:pt x="4076" y="17621"/>
                    <a:pt x="4083" y="17624"/>
                    <a:pt x="4083" y="17631"/>
                  </a:cubicBezTo>
                  <a:lnTo>
                    <a:pt x="4083" y="17638"/>
                  </a:lnTo>
                  <a:lnTo>
                    <a:pt x="4083" y="17681"/>
                  </a:lnTo>
                  <a:cubicBezTo>
                    <a:pt x="4073" y="17691"/>
                    <a:pt x="4073" y="17698"/>
                    <a:pt x="4073" y="17711"/>
                  </a:cubicBezTo>
                  <a:lnTo>
                    <a:pt x="4073" y="17731"/>
                  </a:lnTo>
                  <a:lnTo>
                    <a:pt x="4073" y="17765"/>
                  </a:lnTo>
                  <a:lnTo>
                    <a:pt x="4073" y="17778"/>
                  </a:lnTo>
                  <a:lnTo>
                    <a:pt x="4066" y="17758"/>
                  </a:lnTo>
                  <a:lnTo>
                    <a:pt x="4056" y="17738"/>
                  </a:lnTo>
                  <a:cubicBezTo>
                    <a:pt x="4053" y="17728"/>
                    <a:pt x="4049" y="17715"/>
                    <a:pt x="4039" y="17708"/>
                  </a:cubicBezTo>
                  <a:cubicBezTo>
                    <a:pt x="4032" y="17695"/>
                    <a:pt x="4022" y="17678"/>
                    <a:pt x="4019" y="17661"/>
                  </a:cubicBezTo>
                  <a:lnTo>
                    <a:pt x="4019" y="17658"/>
                  </a:lnTo>
                  <a:lnTo>
                    <a:pt x="4019" y="17655"/>
                  </a:lnTo>
                  <a:cubicBezTo>
                    <a:pt x="4016" y="17641"/>
                    <a:pt x="4009" y="17628"/>
                    <a:pt x="4006" y="17621"/>
                  </a:cubicBezTo>
                  <a:cubicBezTo>
                    <a:pt x="4006" y="17614"/>
                    <a:pt x="4002" y="17608"/>
                    <a:pt x="4002" y="17604"/>
                  </a:cubicBezTo>
                  <a:lnTo>
                    <a:pt x="4002" y="17598"/>
                  </a:lnTo>
                  <a:cubicBezTo>
                    <a:pt x="4006" y="17598"/>
                    <a:pt x="4006" y="17594"/>
                    <a:pt x="4009" y="17594"/>
                  </a:cubicBezTo>
                  <a:cubicBezTo>
                    <a:pt x="4016" y="17591"/>
                    <a:pt x="4019" y="17591"/>
                    <a:pt x="4026" y="17588"/>
                  </a:cubicBezTo>
                  <a:lnTo>
                    <a:pt x="4036" y="17588"/>
                  </a:lnTo>
                  <a:cubicBezTo>
                    <a:pt x="4039" y="17581"/>
                    <a:pt x="4049" y="17581"/>
                    <a:pt x="4053" y="17581"/>
                  </a:cubicBezTo>
                  <a:close/>
                  <a:moveTo>
                    <a:pt x="5674" y="17003"/>
                  </a:moveTo>
                  <a:cubicBezTo>
                    <a:pt x="5741" y="17036"/>
                    <a:pt x="5804" y="17069"/>
                    <a:pt x="5868" y="17103"/>
                  </a:cubicBezTo>
                  <a:lnTo>
                    <a:pt x="5895" y="17113"/>
                  </a:lnTo>
                  <a:cubicBezTo>
                    <a:pt x="5861" y="17156"/>
                    <a:pt x="5835" y="17207"/>
                    <a:pt x="5825" y="17257"/>
                  </a:cubicBezTo>
                  <a:cubicBezTo>
                    <a:pt x="5815" y="17290"/>
                    <a:pt x="5811" y="17324"/>
                    <a:pt x="5815" y="17357"/>
                  </a:cubicBezTo>
                  <a:cubicBezTo>
                    <a:pt x="5815" y="17374"/>
                    <a:pt x="5821" y="17390"/>
                    <a:pt x="5821" y="17407"/>
                  </a:cubicBezTo>
                  <a:cubicBezTo>
                    <a:pt x="5825" y="17427"/>
                    <a:pt x="5825" y="17447"/>
                    <a:pt x="5828" y="17474"/>
                  </a:cubicBezTo>
                  <a:cubicBezTo>
                    <a:pt x="5835" y="17558"/>
                    <a:pt x="5845" y="17641"/>
                    <a:pt x="5845" y="17725"/>
                  </a:cubicBezTo>
                  <a:lnTo>
                    <a:pt x="5845" y="17748"/>
                  </a:lnTo>
                  <a:lnTo>
                    <a:pt x="5845" y="17755"/>
                  </a:lnTo>
                  <a:cubicBezTo>
                    <a:pt x="5841" y="17758"/>
                    <a:pt x="5841" y="17762"/>
                    <a:pt x="5838" y="17765"/>
                  </a:cubicBezTo>
                  <a:lnTo>
                    <a:pt x="5825" y="17778"/>
                  </a:lnTo>
                  <a:cubicBezTo>
                    <a:pt x="5821" y="17782"/>
                    <a:pt x="5815" y="17788"/>
                    <a:pt x="5811" y="17788"/>
                  </a:cubicBezTo>
                  <a:cubicBezTo>
                    <a:pt x="5808" y="17792"/>
                    <a:pt x="5804" y="17792"/>
                    <a:pt x="5804" y="17795"/>
                  </a:cubicBezTo>
                  <a:cubicBezTo>
                    <a:pt x="5798" y="17795"/>
                    <a:pt x="5798" y="17798"/>
                    <a:pt x="5794" y="17798"/>
                  </a:cubicBezTo>
                  <a:lnTo>
                    <a:pt x="5724" y="17798"/>
                  </a:lnTo>
                  <a:cubicBezTo>
                    <a:pt x="5721" y="17788"/>
                    <a:pt x="5711" y="17775"/>
                    <a:pt x="5708" y="17762"/>
                  </a:cubicBezTo>
                  <a:cubicBezTo>
                    <a:pt x="5694" y="17731"/>
                    <a:pt x="5687" y="17705"/>
                    <a:pt x="5674" y="17675"/>
                  </a:cubicBezTo>
                  <a:cubicBezTo>
                    <a:pt x="5644" y="17665"/>
                    <a:pt x="5637" y="17645"/>
                    <a:pt x="5627" y="17628"/>
                  </a:cubicBezTo>
                  <a:lnTo>
                    <a:pt x="5627" y="17624"/>
                  </a:lnTo>
                  <a:lnTo>
                    <a:pt x="5627" y="17621"/>
                  </a:lnTo>
                  <a:lnTo>
                    <a:pt x="5627" y="17614"/>
                  </a:lnTo>
                  <a:cubicBezTo>
                    <a:pt x="5627" y="17611"/>
                    <a:pt x="5624" y="17608"/>
                    <a:pt x="5624" y="17604"/>
                  </a:cubicBezTo>
                  <a:lnTo>
                    <a:pt x="5624" y="17598"/>
                  </a:lnTo>
                  <a:cubicBezTo>
                    <a:pt x="5624" y="17594"/>
                    <a:pt x="5621" y="17591"/>
                    <a:pt x="5621" y="17588"/>
                  </a:cubicBezTo>
                  <a:lnTo>
                    <a:pt x="5621" y="17581"/>
                  </a:lnTo>
                  <a:lnTo>
                    <a:pt x="5621" y="17541"/>
                  </a:lnTo>
                  <a:lnTo>
                    <a:pt x="5621" y="17511"/>
                  </a:lnTo>
                  <a:lnTo>
                    <a:pt x="5621" y="17481"/>
                  </a:lnTo>
                  <a:cubicBezTo>
                    <a:pt x="5621" y="17471"/>
                    <a:pt x="5621" y="17461"/>
                    <a:pt x="5614" y="17447"/>
                  </a:cubicBezTo>
                  <a:cubicBezTo>
                    <a:pt x="5614" y="17427"/>
                    <a:pt x="5611" y="17407"/>
                    <a:pt x="5611" y="17387"/>
                  </a:cubicBezTo>
                  <a:cubicBezTo>
                    <a:pt x="5611" y="17360"/>
                    <a:pt x="5607" y="17337"/>
                    <a:pt x="5607" y="17314"/>
                  </a:cubicBezTo>
                  <a:cubicBezTo>
                    <a:pt x="5607" y="17297"/>
                    <a:pt x="5611" y="17280"/>
                    <a:pt x="5611" y="17260"/>
                  </a:cubicBezTo>
                  <a:cubicBezTo>
                    <a:pt x="5611" y="17243"/>
                    <a:pt x="5611" y="17230"/>
                    <a:pt x="5614" y="17213"/>
                  </a:cubicBezTo>
                  <a:cubicBezTo>
                    <a:pt x="5621" y="17186"/>
                    <a:pt x="5621" y="17160"/>
                    <a:pt x="5624" y="17130"/>
                  </a:cubicBezTo>
                  <a:cubicBezTo>
                    <a:pt x="5627" y="17120"/>
                    <a:pt x="5627" y="17106"/>
                    <a:pt x="5631" y="17093"/>
                  </a:cubicBezTo>
                  <a:cubicBezTo>
                    <a:pt x="5641" y="17069"/>
                    <a:pt x="5647" y="17046"/>
                    <a:pt x="5661" y="17026"/>
                  </a:cubicBezTo>
                  <a:lnTo>
                    <a:pt x="5674" y="17003"/>
                  </a:lnTo>
                  <a:close/>
                  <a:moveTo>
                    <a:pt x="4460" y="17762"/>
                  </a:moveTo>
                  <a:cubicBezTo>
                    <a:pt x="4470" y="17765"/>
                    <a:pt x="4477" y="17772"/>
                    <a:pt x="4487" y="17778"/>
                  </a:cubicBezTo>
                  <a:lnTo>
                    <a:pt x="4511" y="17792"/>
                  </a:lnTo>
                  <a:cubicBezTo>
                    <a:pt x="4514" y="17795"/>
                    <a:pt x="4524" y="17798"/>
                    <a:pt x="4527" y="17798"/>
                  </a:cubicBezTo>
                  <a:lnTo>
                    <a:pt x="4554" y="17812"/>
                  </a:lnTo>
                  <a:cubicBezTo>
                    <a:pt x="4557" y="17812"/>
                    <a:pt x="4557" y="17815"/>
                    <a:pt x="4561" y="17815"/>
                  </a:cubicBezTo>
                  <a:lnTo>
                    <a:pt x="4571" y="17825"/>
                  </a:lnTo>
                  <a:lnTo>
                    <a:pt x="4577" y="17832"/>
                  </a:lnTo>
                  <a:cubicBezTo>
                    <a:pt x="4581" y="17838"/>
                    <a:pt x="4587" y="17845"/>
                    <a:pt x="4591" y="17848"/>
                  </a:cubicBezTo>
                  <a:cubicBezTo>
                    <a:pt x="4594" y="17862"/>
                    <a:pt x="4597" y="17872"/>
                    <a:pt x="4608" y="17882"/>
                  </a:cubicBezTo>
                  <a:cubicBezTo>
                    <a:pt x="4614" y="17905"/>
                    <a:pt x="4621" y="17922"/>
                    <a:pt x="4628" y="17942"/>
                  </a:cubicBezTo>
                  <a:cubicBezTo>
                    <a:pt x="4628" y="17962"/>
                    <a:pt x="4634" y="17979"/>
                    <a:pt x="4638" y="17992"/>
                  </a:cubicBezTo>
                  <a:lnTo>
                    <a:pt x="4628" y="17989"/>
                  </a:lnTo>
                  <a:cubicBezTo>
                    <a:pt x="4618" y="17976"/>
                    <a:pt x="4601" y="17962"/>
                    <a:pt x="4584" y="17949"/>
                  </a:cubicBezTo>
                  <a:lnTo>
                    <a:pt x="4571" y="17942"/>
                  </a:lnTo>
                  <a:cubicBezTo>
                    <a:pt x="4551" y="17925"/>
                    <a:pt x="4524" y="17905"/>
                    <a:pt x="4504" y="17879"/>
                  </a:cubicBezTo>
                  <a:cubicBezTo>
                    <a:pt x="4491" y="17862"/>
                    <a:pt x="4474" y="17845"/>
                    <a:pt x="4460" y="17828"/>
                  </a:cubicBezTo>
                  <a:lnTo>
                    <a:pt x="4437" y="17792"/>
                  </a:lnTo>
                  <a:cubicBezTo>
                    <a:pt x="4434" y="17788"/>
                    <a:pt x="4434" y="17782"/>
                    <a:pt x="4427" y="17778"/>
                  </a:cubicBezTo>
                  <a:lnTo>
                    <a:pt x="4427" y="17775"/>
                  </a:lnTo>
                  <a:lnTo>
                    <a:pt x="4427" y="17772"/>
                  </a:lnTo>
                  <a:lnTo>
                    <a:pt x="4427" y="17765"/>
                  </a:lnTo>
                  <a:lnTo>
                    <a:pt x="4434" y="17762"/>
                  </a:lnTo>
                  <a:close/>
                  <a:moveTo>
                    <a:pt x="7744" y="18129"/>
                  </a:moveTo>
                  <a:cubicBezTo>
                    <a:pt x="7744" y="18129"/>
                    <a:pt x="7746" y="18132"/>
                    <a:pt x="7749" y="18133"/>
                  </a:cubicBezTo>
                  <a:lnTo>
                    <a:pt x="7749" y="18133"/>
                  </a:lnTo>
                  <a:cubicBezTo>
                    <a:pt x="7747" y="18131"/>
                    <a:pt x="7745" y="18130"/>
                    <a:pt x="7744" y="18129"/>
                  </a:cubicBezTo>
                  <a:close/>
                  <a:moveTo>
                    <a:pt x="8673" y="18083"/>
                  </a:moveTo>
                  <a:cubicBezTo>
                    <a:pt x="8713" y="18139"/>
                    <a:pt x="8750" y="18196"/>
                    <a:pt x="8787" y="18250"/>
                  </a:cubicBezTo>
                  <a:cubicBezTo>
                    <a:pt x="8834" y="18320"/>
                    <a:pt x="8884" y="18393"/>
                    <a:pt x="8934" y="18464"/>
                  </a:cubicBezTo>
                  <a:cubicBezTo>
                    <a:pt x="8984" y="18541"/>
                    <a:pt x="9034" y="18614"/>
                    <a:pt x="9081" y="18694"/>
                  </a:cubicBezTo>
                  <a:cubicBezTo>
                    <a:pt x="9091" y="18711"/>
                    <a:pt x="9101" y="18731"/>
                    <a:pt x="9114" y="18751"/>
                  </a:cubicBezTo>
                  <a:cubicBezTo>
                    <a:pt x="9098" y="18751"/>
                    <a:pt x="9081" y="18741"/>
                    <a:pt x="9064" y="18728"/>
                  </a:cubicBezTo>
                  <a:cubicBezTo>
                    <a:pt x="9048" y="18714"/>
                    <a:pt x="9031" y="18708"/>
                    <a:pt x="9014" y="18694"/>
                  </a:cubicBezTo>
                  <a:cubicBezTo>
                    <a:pt x="8984" y="18678"/>
                    <a:pt x="8951" y="18654"/>
                    <a:pt x="8921" y="18638"/>
                  </a:cubicBezTo>
                  <a:cubicBezTo>
                    <a:pt x="8884" y="18617"/>
                    <a:pt x="8840" y="18597"/>
                    <a:pt x="8804" y="18571"/>
                  </a:cubicBezTo>
                  <a:cubicBezTo>
                    <a:pt x="8737" y="18534"/>
                    <a:pt x="8673" y="18494"/>
                    <a:pt x="8613" y="18450"/>
                  </a:cubicBezTo>
                  <a:lnTo>
                    <a:pt x="8613" y="18280"/>
                  </a:lnTo>
                  <a:cubicBezTo>
                    <a:pt x="8613" y="18260"/>
                    <a:pt x="8613" y="18236"/>
                    <a:pt x="8616" y="18216"/>
                  </a:cubicBezTo>
                  <a:cubicBezTo>
                    <a:pt x="8620" y="18203"/>
                    <a:pt x="8620" y="18193"/>
                    <a:pt x="8623" y="18179"/>
                  </a:cubicBezTo>
                  <a:lnTo>
                    <a:pt x="8636" y="18143"/>
                  </a:lnTo>
                  <a:cubicBezTo>
                    <a:pt x="8640" y="18133"/>
                    <a:pt x="8646" y="18126"/>
                    <a:pt x="8653" y="18113"/>
                  </a:cubicBezTo>
                  <a:cubicBezTo>
                    <a:pt x="8656" y="18106"/>
                    <a:pt x="8666" y="18096"/>
                    <a:pt x="8670" y="18089"/>
                  </a:cubicBezTo>
                  <a:lnTo>
                    <a:pt x="8673" y="18083"/>
                  </a:lnTo>
                  <a:close/>
                  <a:moveTo>
                    <a:pt x="3558" y="18724"/>
                  </a:moveTo>
                  <a:cubicBezTo>
                    <a:pt x="3568" y="18724"/>
                    <a:pt x="3571" y="18724"/>
                    <a:pt x="3581" y="18728"/>
                  </a:cubicBezTo>
                  <a:cubicBezTo>
                    <a:pt x="3591" y="18731"/>
                    <a:pt x="3608" y="18734"/>
                    <a:pt x="3621" y="18741"/>
                  </a:cubicBezTo>
                  <a:lnTo>
                    <a:pt x="3635" y="18745"/>
                  </a:lnTo>
                  <a:cubicBezTo>
                    <a:pt x="3641" y="18745"/>
                    <a:pt x="3658" y="18748"/>
                    <a:pt x="3681" y="18751"/>
                  </a:cubicBezTo>
                  <a:cubicBezTo>
                    <a:pt x="3668" y="18761"/>
                    <a:pt x="3658" y="18765"/>
                    <a:pt x="3648" y="18775"/>
                  </a:cubicBezTo>
                  <a:lnTo>
                    <a:pt x="3598" y="18798"/>
                  </a:lnTo>
                  <a:cubicBezTo>
                    <a:pt x="3591" y="18798"/>
                    <a:pt x="3591" y="18801"/>
                    <a:pt x="3588" y="18801"/>
                  </a:cubicBezTo>
                  <a:cubicBezTo>
                    <a:pt x="3581" y="18805"/>
                    <a:pt x="3571" y="18805"/>
                    <a:pt x="3568" y="18811"/>
                  </a:cubicBezTo>
                  <a:cubicBezTo>
                    <a:pt x="3558" y="18815"/>
                    <a:pt x="3548" y="18815"/>
                    <a:pt x="3534" y="18815"/>
                  </a:cubicBezTo>
                  <a:lnTo>
                    <a:pt x="3474" y="18815"/>
                  </a:lnTo>
                  <a:cubicBezTo>
                    <a:pt x="3471" y="18815"/>
                    <a:pt x="3467" y="18815"/>
                    <a:pt x="3467" y="18811"/>
                  </a:cubicBezTo>
                  <a:cubicBezTo>
                    <a:pt x="3464" y="18811"/>
                    <a:pt x="3464" y="18811"/>
                    <a:pt x="3457" y="18805"/>
                  </a:cubicBezTo>
                  <a:cubicBezTo>
                    <a:pt x="3457" y="18805"/>
                    <a:pt x="3454" y="18805"/>
                    <a:pt x="3454" y="18801"/>
                  </a:cubicBezTo>
                  <a:cubicBezTo>
                    <a:pt x="3454" y="18801"/>
                    <a:pt x="3451" y="18801"/>
                    <a:pt x="3451" y="18798"/>
                  </a:cubicBezTo>
                  <a:lnTo>
                    <a:pt x="3447" y="18795"/>
                  </a:lnTo>
                  <a:cubicBezTo>
                    <a:pt x="3447" y="18791"/>
                    <a:pt x="3441" y="18791"/>
                    <a:pt x="3441" y="18791"/>
                  </a:cubicBezTo>
                  <a:lnTo>
                    <a:pt x="3441" y="18785"/>
                  </a:lnTo>
                  <a:lnTo>
                    <a:pt x="3441" y="18781"/>
                  </a:lnTo>
                  <a:lnTo>
                    <a:pt x="3441" y="18778"/>
                  </a:lnTo>
                  <a:lnTo>
                    <a:pt x="3441" y="18775"/>
                  </a:lnTo>
                  <a:cubicBezTo>
                    <a:pt x="3441" y="18768"/>
                    <a:pt x="3447" y="18765"/>
                    <a:pt x="3447" y="18765"/>
                  </a:cubicBezTo>
                  <a:cubicBezTo>
                    <a:pt x="3447" y="18765"/>
                    <a:pt x="3447" y="18761"/>
                    <a:pt x="3451" y="18761"/>
                  </a:cubicBezTo>
                  <a:cubicBezTo>
                    <a:pt x="3451" y="18758"/>
                    <a:pt x="3454" y="18758"/>
                    <a:pt x="3454" y="18758"/>
                  </a:cubicBezTo>
                  <a:cubicBezTo>
                    <a:pt x="3454" y="18751"/>
                    <a:pt x="3457" y="18751"/>
                    <a:pt x="3464" y="18748"/>
                  </a:cubicBezTo>
                  <a:cubicBezTo>
                    <a:pt x="3467" y="18748"/>
                    <a:pt x="3467" y="18745"/>
                    <a:pt x="3471" y="18745"/>
                  </a:cubicBezTo>
                  <a:cubicBezTo>
                    <a:pt x="3474" y="18745"/>
                    <a:pt x="3474" y="18741"/>
                    <a:pt x="3481" y="18741"/>
                  </a:cubicBezTo>
                  <a:cubicBezTo>
                    <a:pt x="3484" y="18741"/>
                    <a:pt x="3487" y="18734"/>
                    <a:pt x="3491" y="18734"/>
                  </a:cubicBezTo>
                  <a:cubicBezTo>
                    <a:pt x="3501" y="18731"/>
                    <a:pt x="3504" y="18731"/>
                    <a:pt x="3514" y="18728"/>
                  </a:cubicBezTo>
                  <a:cubicBezTo>
                    <a:pt x="3518" y="18728"/>
                    <a:pt x="3524" y="18728"/>
                    <a:pt x="3531" y="18724"/>
                  </a:cubicBezTo>
                  <a:close/>
                  <a:moveTo>
                    <a:pt x="8426" y="19300"/>
                  </a:moveTo>
                  <a:lnTo>
                    <a:pt x="8426" y="19300"/>
                  </a:lnTo>
                  <a:cubicBezTo>
                    <a:pt x="8425" y="19301"/>
                    <a:pt x="8425" y="19302"/>
                    <a:pt x="8424" y="19303"/>
                  </a:cubicBezTo>
                  <a:lnTo>
                    <a:pt x="8424" y="19303"/>
                  </a:lnTo>
                  <a:cubicBezTo>
                    <a:pt x="8426" y="19302"/>
                    <a:pt x="8426" y="19300"/>
                    <a:pt x="8426" y="19300"/>
                  </a:cubicBezTo>
                  <a:close/>
                  <a:moveTo>
                    <a:pt x="9268" y="17859"/>
                  </a:moveTo>
                  <a:cubicBezTo>
                    <a:pt x="9270" y="17864"/>
                    <a:pt x="9276" y="17870"/>
                    <a:pt x="9285" y="17879"/>
                  </a:cubicBezTo>
                  <a:cubicBezTo>
                    <a:pt x="9308" y="17899"/>
                    <a:pt x="9335" y="17925"/>
                    <a:pt x="9359" y="17945"/>
                  </a:cubicBezTo>
                  <a:cubicBezTo>
                    <a:pt x="9389" y="17976"/>
                    <a:pt x="9425" y="17996"/>
                    <a:pt x="9456" y="18026"/>
                  </a:cubicBezTo>
                  <a:cubicBezTo>
                    <a:pt x="9466" y="18032"/>
                    <a:pt x="9472" y="18046"/>
                    <a:pt x="9486" y="18056"/>
                  </a:cubicBezTo>
                  <a:cubicBezTo>
                    <a:pt x="9509" y="18083"/>
                    <a:pt x="9532" y="18116"/>
                    <a:pt x="9552" y="18149"/>
                  </a:cubicBezTo>
                  <a:lnTo>
                    <a:pt x="9552" y="18146"/>
                  </a:lnTo>
                  <a:cubicBezTo>
                    <a:pt x="9573" y="18183"/>
                    <a:pt x="9599" y="18223"/>
                    <a:pt x="9619" y="18263"/>
                  </a:cubicBezTo>
                  <a:lnTo>
                    <a:pt x="9656" y="18327"/>
                  </a:lnTo>
                  <a:cubicBezTo>
                    <a:pt x="9659" y="18333"/>
                    <a:pt x="9666" y="18343"/>
                    <a:pt x="9669" y="18347"/>
                  </a:cubicBezTo>
                  <a:cubicBezTo>
                    <a:pt x="9673" y="18357"/>
                    <a:pt x="9676" y="18360"/>
                    <a:pt x="9683" y="18367"/>
                  </a:cubicBezTo>
                  <a:cubicBezTo>
                    <a:pt x="9686" y="18373"/>
                    <a:pt x="9686" y="18377"/>
                    <a:pt x="9690" y="18380"/>
                  </a:cubicBezTo>
                  <a:cubicBezTo>
                    <a:pt x="9716" y="18417"/>
                    <a:pt x="9740" y="18450"/>
                    <a:pt x="9770" y="18490"/>
                  </a:cubicBezTo>
                  <a:cubicBezTo>
                    <a:pt x="9787" y="18514"/>
                    <a:pt x="9803" y="18544"/>
                    <a:pt x="9823" y="18574"/>
                  </a:cubicBezTo>
                  <a:cubicBezTo>
                    <a:pt x="9827" y="18597"/>
                    <a:pt x="9837" y="18624"/>
                    <a:pt x="9840" y="18648"/>
                  </a:cubicBezTo>
                  <a:lnTo>
                    <a:pt x="9853" y="18711"/>
                  </a:lnTo>
                  <a:cubicBezTo>
                    <a:pt x="9860" y="18768"/>
                    <a:pt x="9870" y="18831"/>
                    <a:pt x="9877" y="18892"/>
                  </a:cubicBezTo>
                  <a:lnTo>
                    <a:pt x="9877" y="18935"/>
                  </a:lnTo>
                  <a:lnTo>
                    <a:pt x="9877" y="19009"/>
                  </a:lnTo>
                  <a:cubicBezTo>
                    <a:pt x="9877" y="19035"/>
                    <a:pt x="9873" y="19069"/>
                    <a:pt x="9873" y="19099"/>
                  </a:cubicBezTo>
                  <a:cubicBezTo>
                    <a:pt x="9870" y="19166"/>
                    <a:pt x="9870" y="19233"/>
                    <a:pt x="9867" y="19300"/>
                  </a:cubicBezTo>
                  <a:cubicBezTo>
                    <a:pt x="9867" y="19316"/>
                    <a:pt x="9860" y="19330"/>
                    <a:pt x="9857" y="19346"/>
                  </a:cubicBezTo>
                  <a:lnTo>
                    <a:pt x="9857" y="19353"/>
                  </a:lnTo>
                  <a:cubicBezTo>
                    <a:pt x="9853" y="19370"/>
                    <a:pt x="9860" y="19393"/>
                    <a:pt x="9877" y="19400"/>
                  </a:cubicBezTo>
                  <a:lnTo>
                    <a:pt x="9883" y="19400"/>
                  </a:lnTo>
                  <a:cubicBezTo>
                    <a:pt x="9870" y="19487"/>
                    <a:pt x="9853" y="19577"/>
                    <a:pt x="9840" y="19664"/>
                  </a:cubicBezTo>
                  <a:cubicBezTo>
                    <a:pt x="9807" y="19587"/>
                    <a:pt x="9776" y="19514"/>
                    <a:pt x="9740" y="19437"/>
                  </a:cubicBezTo>
                  <a:cubicBezTo>
                    <a:pt x="9609" y="19162"/>
                    <a:pt x="9486" y="18885"/>
                    <a:pt x="9335" y="18628"/>
                  </a:cubicBezTo>
                  <a:lnTo>
                    <a:pt x="9335" y="18624"/>
                  </a:lnTo>
                  <a:cubicBezTo>
                    <a:pt x="9315" y="18584"/>
                    <a:pt x="9292" y="18544"/>
                    <a:pt x="9272" y="18507"/>
                  </a:cubicBezTo>
                  <a:cubicBezTo>
                    <a:pt x="9232" y="18430"/>
                    <a:pt x="9188" y="18357"/>
                    <a:pt x="9138" y="18283"/>
                  </a:cubicBezTo>
                  <a:cubicBezTo>
                    <a:pt x="9091" y="18210"/>
                    <a:pt x="9041" y="18133"/>
                    <a:pt x="8991" y="18059"/>
                  </a:cubicBezTo>
                  <a:cubicBezTo>
                    <a:pt x="8971" y="18026"/>
                    <a:pt x="8947" y="17992"/>
                    <a:pt x="8924" y="17962"/>
                  </a:cubicBezTo>
                  <a:cubicBezTo>
                    <a:pt x="8941" y="17959"/>
                    <a:pt x="8954" y="17955"/>
                    <a:pt x="8971" y="17949"/>
                  </a:cubicBezTo>
                  <a:cubicBezTo>
                    <a:pt x="8997" y="17945"/>
                    <a:pt x="9024" y="17935"/>
                    <a:pt x="9051" y="17935"/>
                  </a:cubicBezTo>
                  <a:cubicBezTo>
                    <a:pt x="9081" y="17932"/>
                    <a:pt x="9104" y="17932"/>
                    <a:pt x="9135" y="17932"/>
                  </a:cubicBezTo>
                  <a:cubicBezTo>
                    <a:pt x="9151" y="17932"/>
                    <a:pt x="9168" y="17932"/>
                    <a:pt x="9185" y="17935"/>
                  </a:cubicBezTo>
                  <a:cubicBezTo>
                    <a:pt x="9208" y="17935"/>
                    <a:pt x="9235" y="17935"/>
                    <a:pt x="9252" y="17915"/>
                  </a:cubicBezTo>
                  <a:cubicBezTo>
                    <a:pt x="9265" y="17902"/>
                    <a:pt x="9268" y="17892"/>
                    <a:pt x="9268" y="17875"/>
                  </a:cubicBezTo>
                  <a:lnTo>
                    <a:pt x="9268" y="17859"/>
                  </a:lnTo>
                  <a:close/>
                  <a:moveTo>
                    <a:pt x="9920" y="19868"/>
                  </a:moveTo>
                  <a:lnTo>
                    <a:pt x="9964" y="19871"/>
                  </a:lnTo>
                  <a:cubicBezTo>
                    <a:pt x="9970" y="19898"/>
                    <a:pt x="9970" y="19921"/>
                    <a:pt x="9974" y="19948"/>
                  </a:cubicBezTo>
                  <a:lnTo>
                    <a:pt x="9987" y="20072"/>
                  </a:lnTo>
                  <a:cubicBezTo>
                    <a:pt x="9960" y="20005"/>
                    <a:pt x="9940" y="19935"/>
                    <a:pt x="9910" y="19868"/>
                  </a:cubicBezTo>
                  <a:close/>
                  <a:moveTo>
                    <a:pt x="6721" y="17604"/>
                  </a:moveTo>
                  <a:cubicBezTo>
                    <a:pt x="6754" y="17621"/>
                    <a:pt x="6784" y="17638"/>
                    <a:pt x="6818" y="17655"/>
                  </a:cubicBezTo>
                  <a:cubicBezTo>
                    <a:pt x="6961" y="17725"/>
                    <a:pt x="7098" y="17805"/>
                    <a:pt x="7235" y="17875"/>
                  </a:cubicBezTo>
                  <a:cubicBezTo>
                    <a:pt x="7302" y="17912"/>
                    <a:pt x="7373" y="17949"/>
                    <a:pt x="7439" y="17982"/>
                  </a:cubicBezTo>
                  <a:cubicBezTo>
                    <a:pt x="7446" y="17989"/>
                    <a:pt x="7449" y="17989"/>
                    <a:pt x="7449" y="17992"/>
                  </a:cubicBezTo>
                  <a:cubicBezTo>
                    <a:pt x="7456" y="17996"/>
                    <a:pt x="7463" y="18006"/>
                    <a:pt x="7470" y="18009"/>
                  </a:cubicBezTo>
                  <a:cubicBezTo>
                    <a:pt x="7473" y="18012"/>
                    <a:pt x="7480" y="18016"/>
                    <a:pt x="7483" y="18016"/>
                  </a:cubicBezTo>
                  <a:cubicBezTo>
                    <a:pt x="7486" y="18016"/>
                    <a:pt x="7490" y="18022"/>
                    <a:pt x="7496" y="18022"/>
                  </a:cubicBezTo>
                  <a:lnTo>
                    <a:pt x="7503" y="18022"/>
                  </a:lnTo>
                  <a:cubicBezTo>
                    <a:pt x="7566" y="18032"/>
                    <a:pt x="7620" y="18062"/>
                    <a:pt x="7670" y="18089"/>
                  </a:cubicBezTo>
                  <a:cubicBezTo>
                    <a:pt x="7677" y="18093"/>
                    <a:pt x="7680" y="18093"/>
                    <a:pt x="7683" y="18096"/>
                  </a:cubicBezTo>
                  <a:cubicBezTo>
                    <a:pt x="7704" y="18109"/>
                    <a:pt x="7730" y="18123"/>
                    <a:pt x="7750" y="18133"/>
                  </a:cubicBezTo>
                  <a:cubicBezTo>
                    <a:pt x="7750" y="18133"/>
                    <a:pt x="7750" y="18133"/>
                    <a:pt x="7749" y="18133"/>
                  </a:cubicBezTo>
                  <a:lnTo>
                    <a:pt x="7749" y="18133"/>
                  </a:lnTo>
                  <a:cubicBezTo>
                    <a:pt x="7804" y="18165"/>
                    <a:pt x="7863" y="18194"/>
                    <a:pt x="7918" y="18226"/>
                  </a:cubicBezTo>
                  <a:lnTo>
                    <a:pt x="7914" y="18226"/>
                  </a:lnTo>
                  <a:cubicBezTo>
                    <a:pt x="7918" y="18226"/>
                    <a:pt x="7918" y="18230"/>
                    <a:pt x="7921" y="18230"/>
                  </a:cubicBezTo>
                  <a:lnTo>
                    <a:pt x="7921" y="18250"/>
                  </a:lnTo>
                  <a:lnTo>
                    <a:pt x="7921" y="18266"/>
                  </a:lnTo>
                  <a:cubicBezTo>
                    <a:pt x="7921" y="18276"/>
                    <a:pt x="7918" y="18280"/>
                    <a:pt x="7918" y="18290"/>
                  </a:cubicBezTo>
                  <a:cubicBezTo>
                    <a:pt x="7914" y="18297"/>
                    <a:pt x="7914" y="18307"/>
                    <a:pt x="7911" y="18313"/>
                  </a:cubicBezTo>
                  <a:cubicBezTo>
                    <a:pt x="7904" y="18323"/>
                    <a:pt x="7901" y="18333"/>
                    <a:pt x="7894" y="18343"/>
                  </a:cubicBezTo>
                  <a:cubicBezTo>
                    <a:pt x="7884" y="18357"/>
                    <a:pt x="7877" y="18363"/>
                    <a:pt x="7867" y="18377"/>
                  </a:cubicBezTo>
                  <a:cubicBezTo>
                    <a:pt x="7861" y="18390"/>
                    <a:pt x="7847" y="18397"/>
                    <a:pt x="7837" y="18410"/>
                  </a:cubicBezTo>
                  <a:cubicBezTo>
                    <a:pt x="7827" y="18417"/>
                    <a:pt x="7817" y="18430"/>
                    <a:pt x="7804" y="18440"/>
                  </a:cubicBezTo>
                  <a:cubicBezTo>
                    <a:pt x="7797" y="18447"/>
                    <a:pt x="7787" y="18450"/>
                    <a:pt x="7777" y="18457"/>
                  </a:cubicBezTo>
                  <a:lnTo>
                    <a:pt x="7750" y="18467"/>
                  </a:lnTo>
                  <a:cubicBezTo>
                    <a:pt x="7734" y="18474"/>
                    <a:pt x="7717" y="18480"/>
                    <a:pt x="7700" y="18484"/>
                  </a:cubicBezTo>
                  <a:cubicBezTo>
                    <a:pt x="7687" y="18490"/>
                    <a:pt x="7677" y="18490"/>
                    <a:pt x="7663" y="18490"/>
                  </a:cubicBezTo>
                  <a:lnTo>
                    <a:pt x="7600" y="18490"/>
                  </a:lnTo>
                  <a:cubicBezTo>
                    <a:pt x="7563" y="18490"/>
                    <a:pt x="7530" y="18484"/>
                    <a:pt x="7496" y="18480"/>
                  </a:cubicBezTo>
                  <a:cubicBezTo>
                    <a:pt x="7486" y="18480"/>
                    <a:pt x="7483" y="18477"/>
                    <a:pt x="7476" y="18477"/>
                  </a:cubicBezTo>
                  <a:lnTo>
                    <a:pt x="7480" y="18477"/>
                  </a:lnTo>
                  <a:cubicBezTo>
                    <a:pt x="7459" y="18474"/>
                    <a:pt x="7436" y="18467"/>
                    <a:pt x="7416" y="18467"/>
                  </a:cubicBezTo>
                  <a:cubicBezTo>
                    <a:pt x="7407" y="18467"/>
                    <a:pt x="7400" y="18466"/>
                    <a:pt x="7392" y="18466"/>
                  </a:cubicBezTo>
                  <a:cubicBezTo>
                    <a:pt x="7388" y="18466"/>
                    <a:pt x="7384" y="18466"/>
                    <a:pt x="7379" y="18467"/>
                  </a:cubicBezTo>
                  <a:cubicBezTo>
                    <a:pt x="7363" y="18474"/>
                    <a:pt x="7346" y="18484"/>
                    <a:pt x="7342" y="18500"/>
                  </a:cubicBezTo>
                  <a:cubicBezTo>
                    <a:pt x="7326" y="18534"/>
                    <a:pt x="7332" y="18574"/>
                    <a:pt x="7342" y="18607"/>
                  </a:cubicBezTo>
                  <a:cubicBezTo>
                    <a:pt x="7349" y="18628"/>
                    <a:pt x="7352" y="18644"/>
                    <a:pt x="7363" y="18664"/>
                  </a:cubicBezTo>
                  <a:cubicBezTo>
                    <a:pt x="7376" y="18708"/>
                    <a:pt x="7396" y="18745"/>
                    <a:pt x="7416" y="18781"/>
                  </a:cubicBezTo>
                  <a:cubicBezTo>
                    <a:pt x="7436" y="18818"/>
                    <a:pt x="7459" y="18852"/>
                    <a:pt x="7480" y="18892"/>
                  </a:cubicBezTo>
                  <a:cubicBezTo>
                    <a:pt x="7500" y="18932"/>
                    <a:pt x="7520" y="18975"/>
                    <a:pt x="7543" y="19012"/>
                  </a:cubicBezTo>
                  <a:cubicBezTo>
                    <a:pt x="7563" y="19049"/>
                    <a:pt x="7587" y="19092"/>
                    <a:pt x="7610" y="19129"/>
                  </a:cubicBezTo>
                  <a:cubicBezTo>
                    <a:pt x="7617" y="19149"/>
                    <a:pt x="7630" y="19169"/>
                    <a:pt x="7637" y="19193"/>
                  </a:cubicBezTo>
                  <a:cubicBezTo>
                    <a:pt x="7650" y="19219"/>
                    <a:pt x="7660" y="19253"/>
                    <a:pt x="7667" y="19286"/>
                  </a:cubicBezTo>
                  <a:cubicBezTo>
                    <a:pt x="7670" y="19296"/>
                    <a:pt x="7670" y="19303"/>
                    <a:pt x="7677" y="19313"/>
                  </a:cubicBezTo>
                  <a:cubicBezTo>
                    <a:pt x="7694" y="19376"/>
                    <a:pt x="7704" y="19443"/>
                    <a:pt x="7720" y="19503"/>
                  </a:cubicBezTo>
                  <a:lnTo>
                    <a:pt x="7747" y="19604"/>
                  </a:lnTo>
                  <a:cubicBezTo>
                    <a:pt x="7754" y="19634"/>
                    <a:pt x="7764" y="19664"/>
                    <a:pt x="7767" y="19694"/>
                  </a:cubicBezTo>
                  <a:cubicBezTo>
                    <a:pt x="7767" y="19697"/>
                    <a:pt x="7767" y="19701"/>
                    <a:pt x="7770" y="19704"/>
                  </a:cubicBezTo>
                  <a:lnTo>
                    <a:pt x="7770" y="19714"/>
                  </a:lnTo>
                  <a:lnTo>
                    <a:pt x="7770" y="19717"/>
                  </a:lnTo>
                  <a:cubicBezTo>
                    <a:pt x="7774" y="19731"/>
                    <a:pt x="7774" y="19744"/>
                    <a:pt x="7780" y="19754"/>
                  </a:cubicBezTo>
                  <a:cubicBezTo>
                    <a:pt x="7801" y="19851"/>
                    <a:pt x="7817" y="19948"/>
                    <a:pt x="7847" y="20045"/>
                  </a:cubicBezTo>
                  <a:cubicBezTo>
                    <a:pt x="7874" y="20135"/>
                    <a:pt x="7918" y="20229"/>
                    <a:pt x="7948" y="20319"/>
                  </a:cubicBezTo>
                  <a:cubicBezTo>
                    <a:pt x="7954" y="20353"/>
                    <a:pt x="7964" y="20383"/>
                    <a:pt x="7971" y="20416"/>
                  </a:cubicBezTo>
                  <a:cubicBezTo>
                    <a:pt x="7964" y="20406"/>
                    <a:pt x="7954" y="20403"/>
                    <a:pt x="7948" y="20396"/>
                  </a:cubicBezTo>
                  <a:cubicBezTo>
                    <a:pt x="7908" y="20363"/>
                    <a:pt x="7874" y="20329"/>
                    <a:pt x="7841" y="20296"/>
                  </a:cubicBezTo>
                  <a:cubicBezTo>
                    <a:pt x="7821" y="20269"/>
                    <a:pt x="7801" y="20249"/>
                    <a:pt x="7784" y="20222"/>
                  </a:cubicBezTo>
                  <a:cubicBezTo>
                    <a:pt x="7770" y="20202"/>
                    <a:pt x="7757" y="20182"/>
                    <a:pt x="7747" y="20165"/>
                  </a:cubicBezTo>
                  <a:cubicBezTo>
                    <a:pt x="7717" y="20112"/>
                    <a:pt x="7690" y="20055"/>
                    <a:pt x="7657" y="20002"/>
                  </a:cubicBezTo>
                  <a:cubicBezTo>
                    <a:pt x="7623" y="19948"/>
                    <a:pt x="7587" y="19898"/>
                    <a:pt x="7550" y="19848"/>
                  </a:cubicBezTo>
                  <a:cubicBezTo>
                    <a:pt x="7520" y="19804"/>
                    <a:pt x="7490" y="19761"/>
                    <a:pt x="7470" y="19717"/>
                  </a:cubicBezTo>
                  <a:cubicBezTo>
                    <a:pt x="7446" y="19677"/>
                    <a:pt x="7423" y="19631"/>
                    <a:pt x="7399" y="19587"/>
                  </a:cubicBezTo>
                  <a:cubicBezTo>
                    <a:pt x="7373" y="19547"/>
                    <a:pt x="7352" y="19510"/>
                    <a:pt x="7329" y="19467"/>
                  </a:cubicBezTo>
                  <a:cubicBezTo>
                    <a:pt x="7319" y="19450"/>
                    <a:pt x="7312" y="19430"/>
                    <a:pt x="7302" y="19413"/>
                  </a:cubicBezTo>
                  <a:cubicBezTo>
                    <a:pt x="7296" y="19396"/>
                    <a:pt x="7289" y="19376"/>
                    <a:pt x="7282" y="19360"/>
                  </a:cubicBezTo>
                  <a:cubicBezTo>
                    <a:pt x="7279" y="19336"/>
                    <a:pt x="7269" y="19316"/>
                    <a:pt x="7266" y="19296"/>
                  </a:cubicBezTo>
                  <a:cubicBezTo>
                    <a:pt x="7259" y="19253"/>
                    <a:pt x="7246" y="19216"/>
                    <a:pt x="7235" y="19176"/>
                  </a:cubicBezTo>
                  <a:cubicBezTo>
                    <a:pt x="7232" y="19149"/>
                    <a:pt x="7225" y="19129"/>
                    <a:pt x="7219" y="19102"/>
                  </a:cubicBezTo>
                  <a:cubicBezTo>
                    <a:pt x="7215" y="19076"/>
                    <a:pt x="7212" y="19049"/>
                    <a:pt x="7205" y="19019"/>
                  </a:cubicBezTo>
                  <a:cubicBezTo>
                    <a:pt x="7202" y="18969"/>
                    <a:pt x="7195" y="18915"/>
                    <a:pt x="7185" y="18865"/>
                  </a:cubicBezTo>
                  <a:cubicBezTo>
                    <a:pt x="7179" y="18815"/>
                    <a:pt x="7169" y="18765"/>
                    <a:pt x="7159" y="18718"/>
                  </a:cubicBezTo>
                  <a:cubicBezTo>
                    <a:pt x="7145" y="18668"/>
                    <a:pt x="7135" y="18624"/>
                    <a:pt x="7118" y="18574"/>
                  </a:cubicBezTo>
                  <a:cubicBezTo>
                    <a:pt x="7115" y="18547"/>
                    <a:pt x="7105" y="18527"/>
                    <a:pt x="7098" y="18507"/>
                  </a:cubicBezTo>
                  <a:cubicBezTo>
                    <a:pt x="7092" y="18484"/>
                    <a:pt x="7085" y="18460"/>
                    <a:pt x="7078" y="18440"/>
                  </a:cubicBezTo>
                  <a:cubicBezTo>
                    <a:pt x="7065" y="18410"/>
                    <a:pt x="7058" y="18380"/>
                    <a:pt x="7045" y="18350"/>
                  </a:cubicBezTo>
                  <a:cubicBezTo>
                    <a:pt x="7038" y="18343"/>
                    <a:pt x="7035" y="18330"/>
                    <a:pt x="7032" y="18323"/>
                  </a:cubicBezTo>
                  <a:cubicBezTo>
                    <a:pt x="7021" y="18307"/>
                    <a:pt x="7018" y="18290"/>
                    <a:pt x="7011" y="18273"/>
                  </a:cubicBezTo>
                  <a:cubicBezTo>
                    <a:pt x="6988" y="18226"/>
                    <a:pt x="6968" y="18183"/>
                    <a:pt x="6945" y="18143"/>
                  </a:cubicBezTo>
                  <a:cubicBezTo>
                    <a:pt x="6918" y="18096"/>
                    <a:pt x="6888" y="18056"/>
                    <a:pt x="6861" y="18009"/>
                  </a:cubicBezTo>
                  <a:cubicBezTo>
                    <a:pt x="6844" y="17989"/>
                    <a:pt x="6831" y="17966"/>
                    <a:pt x="6814" y="17945"/>
                  </a:cubicBezTo>
                  <a:cubicBezTo>
                    <a:pt x="6797" y="17922"/>
                    <a:pt x="6777" y="17892"/>
                    <a:pt x="6761" y="17865"/>
                  </a:cubicBezTo>
                  <a:cubicBezTo>
                    <a:pt x="6754" y="17855"/>
                    <a:pt x="6747" y="17845"/>
                    <a:pt x="6744" y="17832"/>
                  </a:cubicBezTo>
                  <a:cubicBezTo>
                    <a:pt x="6737" y="17822"/>
                    <a:pt x="6734" y="17808"/>
                    <a:pt x="6731" y="17798"/>
                  </a:cubicBezTo>
                  <a:cubicBezTo>
                    <a:pt x="6727" y="17782"/>
                    <a:pt x="6721" y="17762"/>
                    <a:pt x="6721" y="17745"/>
                  </a:cubicBezTo>
                  <a:cubicBezTo>
                    <a:pt x="6717" y="17711"/>
                    <a:pt x="6717" y="17675"/>
                    <a:pt x="6717" y="17641"/>
                  </a:cubicBezTo>
                  <a:cubicBezTo>
                    <a:pt x="6717" y="17628"/>
                    <a:pt x="6721" y="17614"/>
                    <a:pt x="6721" y="17604"/>
                  </a:cubicBezTo>
                  <a:close/>
                  <a:moveTo>
                    <a:pt x="7710" y="20737"/>
                  </a:moveTo>
                  <a:lnTo>
                    <a:pt x="7720" y="20747"/>
                  </a:lnTo>
                  <a:cubicBezTo>
                    <a:pt x="7723" y="20748"/>
                    <a:pt x="7725" y="20749"/>
                    <a:pt x="7728" y="20750"/>
                  </a:cubicBezTo>
                  <a:lnTo>
                    <a:pt x="7728" y="20750"/>
                  </a:lnTo>
                  <a:cubicBezTo>
                    <a:pt x="7722" y="20745"/>
                    <a:pt x="7716" y="20741"/>
                    <a:pt x="7710" y="20737"/>
                  </a:cubicBezTo>
                  <a:close/>
                  <a:moveTo>
                    <a:pt x="8807" y="17645"/>
                  </a:moveTo>
                  <a:lnTo>
                    <a:pt x="8857" y="17658"/>
                  </a:lnTo>
                  <a:cubicBezTo>
                    <a:pt x="8890" y="17671"/>
                    <a:pt x="8927" y="17681"/>
                    <a:pt x="8961" y="17695"/>
                  </a:cubicBezTo>
                  <a:cubicBezTo>
                    <a:pt x="8987" y="17708"/>
                    <a:pt x="9007" y="17715"/>
                    <a:pt x="9034" y="17731"/>
                  </a:cubicBezTo>
                  <a:cubicBezTo>
                    <a:pt x="9041" y="17738"/>
                    <a:pt x="9051" y="17745"/>
                    <a:pt x="9058" y="17748"/>
                  </a:cubicBezTo>
                  <a:cubicBezTo>
                    <a:pt x="9068" y="17755"/>
                    <a:pt x="9074" y="17762"/>
                    <a:pt x="9084" y="17772"/>
                  </a:cubicBezTo>
                  <a:cubicBezTo>
                    <a:pt x="9091" y="17778"/>
                    <a:pt x="9101" y="17788"/>
                    <a:pt x="9108" y="17792"/>
                  </a:cubicBezTo>
                  <a:lnTo>
                    <a:pt x="9111" y="17795"/>
                  </a:lnTo>
                  <a:lnTo>
                    <a:pt x="9118" y="17798"/>
                  </a:lnTo>
                  <a:lnTo>
                    <a:pt x="9104" y="17798"/>
                  </a:lnTo>
                  <a:cubicBezTo>
                    <a:pt x="9074" y="17798"/>
                    <a:pt x="9044" y="17805"/>
                    <a:pt x="9011" y="17808"/>
                  </a:cubicBezTo>
                  <a:cubicBezTo>
                    <a:pt x="8984" y="17812"/>
                    <a:pt x="8954" y="17815"/>
                    <a:pt x="8924" y="17828"/>
                  </a:cubicBezTo>
                  <a:lnTo>
                    <a:pt x="8850" y="17855"/>
                  </a:lnTo>
                  <a:cubicBezTo>
                    <a:pt x="8840" y="17859"/>
                    <a:pt x="8837" y="17859"/>
                    <a:pt x="8827" y="17862"/>
                  </a:cubicBezTo>
                  <a:cubicBezTo>
                    <a:pt x="8820" y="17865"/>
                    <a:pt x="8810" y="17872"/>
                    <a:pt x="8800" y="17875"/>
                  </a:cubicBezTo>
                  <a:cubicBezTo>
                    <a:pt x="8790" y="17879"/>
                    <a:pt x="8777" y="17882"/>
                    <a:pt x="8770" y="17889"/>
                  </a:cubicBezTo>
                  <a:cubicBezTo>
                    <a:pt x="8753" y="17895"/>
                    <a:pt x="8733" y="17909"/>
                    <a:pt x="8717" y="17922"/>
                  </a:cubicBezTo>
                  <a:cubicBezTo>
                    <a:pt x="8700" y="17932"/>
                    <a:pt x="8676" y="17945"/>
                    <a:pt x="8666" y="17962"/>
                  </a:cubicBezTo>
                  <a:lnTo>
                    <a:pt x="8616" y="18012"/>
                  </a:lnTo>
                  <a:cubicBezTo>
                    <a:pt x="8573" y="18062"/>
                    <a:pt x="8549" y="18116"/>
                    <a:pt x="8536" y="18176"/>
                  </a:cubicBezTo>
                  <a:cubicBezTo>
                    <a:pt x="8533" y="18190"/>
                    <a:pt x="8533" y="18206"/>
                    <a:pt x="8526" y="18223"/>
                  </a:cubicBezTo>
                  <a:cubicBezTo>
                    <a:pt x="8526" y="18240"/>
                    <a:pt x="8523" y="18256"/>
                    <a:pt x="8523" y="18266"/>
                  </a:cubicBezTo>
                  <a:lnTo>
                    <a:pt x="8523" y="18310"/>
                  </a:lnTo>
                  <a:lnTo>
                    <a:pt x="8529" y="18367"/>
                  </a:lnTo>
                  <a:lnTo>
                    <a:pt x="8529" y="18474"/>
                  </a:lnTo>
                  <a:lnTo>
                    <a:pt x="8529" y="18510"/>
                  </a:lnTo>
                  <a:lnTo>
                    <a:pt x="8529" y="18614"/>
                  </a:lnTo>
                  <a:cubicBezTo>
                    <a:pt x="8533" y="18648"/>
                    <a:pt x="8536" y="18684"/>
                    <a:pt x="8539" y="18718"/>
                  </a:cubicBezTo>
                  <a:cubicBezTo>
                    <a:pt x="8539" y="18731"/>
                    <a:pt x="8546" y="18748"/>
                    <a:pt x="8546" y="18761"/>
                  </a:cubicBezTo>
                  <a:cubicBezTo>
                    <a:pt x="8549" y="18781"/>
                    <a:pt x="8549" y="18808"/>
                    <a:pt x="8546" y="18828"/>
                  </a:cubicBezTo>
                  <a:lnTo>
                    <a:pt x="8546" y="18831"/>
                  </a:lnTo>
                  <a:lnTo>
                    <a:pt x="8546" y="18835"/>
                  </a:lnTo>
                  <a:cubicBezTo>
                    <a:pt x="8546" y="18845"/>
                    <a:pt x="8546" y="18852"/>
                    <a:pt x="8539" y="18862"/>
                  </a:cubicBezTo>
                  <a:lnTo>
                    <a:pt x="8539" y="18878"/>
                  </a:lnTo>
                  <a:cubicBezTo>
                    <a:pt x="8536" y="18895"/>
                    <a:pt x="8536" y="18912"/>
                    <a:pt x="8533" y="18928"/>
                  </a:cubicBezTo>
                  <a:lnTo>
                    <a:pt x="8533" y="18935"/>
                  </a:lnTo>
                  <a:cubicBezTo>
                    <a:pt x="8529" y="18948"/>
                    <a:pt x="8529" y="18965"/>
                    <a:pt x="8523" y="18979"/>
                  </a:cubicBezTo>
                  <a:cubicBezTo>
                    <a:pt x="8516" y="18999"/>
                    <a:pt x="8513" y="19019"/>
                    <a:pt x="8503" y="19035"/>
                  </a:cubicBezTo>
                  <a:cubicBezTo>
                    <a:pt x="8479" y="19082"/>
                    <a:pt x="8452" y="19129"/>
                    <a:pt x="8429" y="19169"/>
                  </a:cubicBezTo>
                  <a:lnTo>
                    <a:pt x="8429" y="19172"/>
                  </a:lnTo>
                  <a:lnTo>
                    <a:pt x="8402" y="19213"/>
                  </a:lnTo>
                  <a:cubicBezTo>
                    <a:pt x="8379" y="19249"/>
                    <a:pt x="8352" y="19290"/>
                    <a:pt x="8329" y="19330"/>
                  </a:cubicBezTo>
                  <a:cubicBezTo>
                    <a:pt x="8312" y="19356"/>
                    <a:pt x="8299" y="19383"/>
                    <a:pt x="8285" y="19403"/>
                  </a:cubicBezTo>
                  <a:cubicBezTo>
                    <a:pt x="8279" y="19420"/>
                    <a:pt x="8269" y="19437"/>
                    <a:pt x="8265" y="19453"/>
                  </a:cubicBezTo>
                  <a:cubicBezTo>
                    <a:pt x="8255" y="19473"/>
                    <a:pt x="8249" y="19500"/>
                    <a:pt x="8239" y="19530"/>
                  </a:cubicBezTo>
                  <a:lnTo>
                    <a:pt x="8228" y="19604"/>
                  </a:lnTo>
                  <a:lnTo>
                    <a:pt x="8228" y="19617"/>
                  </a:lnTo>
                  <a:cubicBezTo>
                    <a:pt x="8228" y="19631"/>
                    <a:pt x="8222" y="19644"/>
                    <a:pt x="8222" y="19654"/>
                  </a:cubicBezTo>
                  <a:lnTo>
                    <a:pt x="8222" y="19681"/>
                  </a:lnTo>
                  <a:cubicBezTo>
                    <a:pt x="8218" y="19727"/>
                    <a:pt x="8218" y="19781"/>
                    <a:pt x="8232" y="19831"/>
                  </a:cubicBezTo>
                  <a:cubicBezTo>
                    <a:pt x="8235" y="19861"/>
                    <a:pt x="8245" y="19885"/>
                    <a:pt x="8252" y="19911"/>
                  </a:cubicBezTo>
                  <a:cubicBezTo>
                    <a:pt x="8262" y="19935"/>
                    <a:pt x="8269" y="19962"/>
                    <a:pt x="8279" y="19982"/>
                  </a:cubicBezTo>
                  <a:cubicBezTo>
                    <a:pt x="8295" y="20018"/>
                    <a:pt x="8312" y="20065"/>
                    <a:pt x="8332" y="20112"/>
                  </a:cubicBezTo>
                  <a:lnTo>
                    <a:pt x="8335" y="20122"/>
                  </a:lnTo>
                  <a:lnTo>
                    <a:pt x="8335" y="20129"/>
                  </a:lnTo>
                  <a:lnTo>
                    <a:pt x="8339" y="20139"/>
                  </a:lnTo>
                  <a:cubicBezTo>
                    <a:pt x="8339" y="20145"/>
                    <a:pt x="8339" y="20145"/>
                    <a:pt x="8345" y="20149"/>
                  </a:cubicBezTo>
                  <a:cubicBezTo>
                    <a:pt x="8356" y="20172"/>
                    <a:pt x="8366" y="20202"/>
                    <a:pt x="8379" y="20229"/>
                  </a:cubicBezTo>
                  <a:cubicBezTo>
                    <a:pt x="8389" y="20256"/>
                    <a:pt x="8399" y="20283"/>
                    <a:pt x="8412" y="20313"/>
                  </a:cubicBezTo>
                  <a:lnTo>
                    <a:pt x="8412" y="20316"/>
                  </a:lnTo>
                  <a:cubicBezTo>
                    <a:pt x="8416" y="20333"/>
                    <a:pt x="8422" y="20349"/>
                    <a:pt x="8429" y="20366"/>
                  </a:cubicBezTo>
                  <a:cubicBezTo>
                    <a:pt x="8432" y="20383"/>
                    <a:pt x="8436" y="20393"/>
                    <a:pt x="8439" y="20410"/>
                  </a:cubicBezTo>
                  <a:lnTo>
                    <a:pt x="8439" y="20416"/>
                  </a:lnTo>
                  <a:lnTo>
                    <a:pt x="8439" y="20420"/>
                  </a:lnTo>
                  <a:cubicBezTo>
                    <a:pt x="8446" y="20436"/>
                    <a:pt x="8446" y="20450"/>
                    <a:pt x="8449" y="20466"/>
                  </a:cubicBezTo>
                  <a:cubicBezTo>
                    <a:pt x="8452" y="20483"/>
                    <a:pt x="8452" y="20500"/>
                    <a:pt x="8456" y="20517"/>
                  </a:cubicBezTo>
                  <a:cubicBezTo>
                    <a:pt x="8456" y="20540"/>
                    <a:pt x="8463" y="20567"/>
                    <a:pt x="8463" y="20590"/>
                  </a:cubicBezTo>
                  <a:lnTo>
                    <a:pt x="8463" y="20667"/>
                  </a:lnTo>
                  <a:cubicBezTo>
                    <a:pt x="8463" y="20704"/>
                    <a:pt x="8456" y="20744"/>
                    <a:pt x="8452" y="20801"/>
                  </a:cubicBezTo>
                  <a:cubicBezTo>
                    <a:pt x="8452" y="20811"/>
                    <a:pt x="8449" y="20821"/>
                    <a:pt x="8449" y="20834"/>
                  </a:cubicBezTo>
                  <a:cubicBezTo>
                    <a:pt x="8446" y="20871"/>
                    <a:pt x="8439" y="20904"/>
                    <a:pt x="8436" y="20934"/>
                  </a:cubicBezTo>
                  <a:cubicBezTo>
                    <a:pt x="8432" y="20958"/>
                    <a:pt x="8422" y="20988"/>
                    <a:pt x="8419" y="21015"/>
                  </a:cubicBezTo>
                  <a:lnTo>
                    <a:pt x="8419" y="21008"/>
                  </a:lnTo>
                  <a:lnTo>
                    <a:pt x="8419" y="21005"/>
                  </a:lnTo>
                  <a:cubicBezTo>
                    <a:pt x="8419" y="20991"/>
                    <a:pt x="8419" y="20985"/>
                    <a:pt x="8422" y="20971"/>
                  </a:cubicBezTo>
                  <a:lnTo>
                    <a:pt x="8422" y="20968"/>
                  </a:lnTo>
                  <a:cubicBezTo>
                    <a:pt x="8422" y="20965"/>
                    <a:pt x="8429" y="20955"/>
                    <a:pt x="8429" y="20951"/>
                  </a:cubicBezTo>
                  <a:cubicBezTo>
                    <a:pt x="8429" y="20941"/>
                    <a:pt x="8429" y="20934"/>
                    <a:pt x="8432" y="20924"/>
                  </a:cubicBezTo>
                  <a:lnTo>
                    <a:pt x="8432" y="20908"/>
                  </a:lnTo>
                  <a:lnTo>
                    <a:pt x="8432" y="20891"/>
                  </a:lnTo>
                  <a:lnTo>
                    <a:pt x="8432" y="20888"/>
                  </a:lnTo>
                  <a:cubicBezTo>
                    <a:pt x="8432" y="20868"/>
                    <a:pt x="8436" y="20848"/>
                    <a:pt x="8436" y="20824"/>
                  </a:cubicBezTo>
                  <a:lnTo>
                    <a:pt x="8436" y="20817"/>
                  </a:lnTo>
                  <a:lnTo>
                    <a:pt x="8436" y="20757"/>
                  </a:lnTo>
                  <a:lnTo>
                    <a:pt x="8436" y="20751"/>
                  </a:lnTo>
                  <a:cubicBezTo>
                    <a:pt x="8436" y="20734"/>
                    <a:pt x="8436" y="20720"/>
                    <a:pt x="8432" y="20704"/>
                  </a:cubicBezTo>
                  <a:lnTo>
                    <a:pt x="8419" y="20654"/>
                  </a:lnTo>
                  <a:lnTo>
                    <a:pt x="8419" y="20700"/>
                  </a:lnTo>
                  <a:lnTo>
                    <a:pt x="8419" y="20720"/>
                  </a:lnTo>
                  <a:cubicBezTo>
                    <a:pt x="8419" y="20734"/>
                    <a:pt x="8416" y="20747"/>
                    <a:pt x="8416" y="20757"/>
                  </a:cubicBezTo>
                  <a:cubicBezTo>
                    <a:pt x="8416" y="20767"/>
                    <a:pt x="8412" y="20781"/>
                    <a:pt x="8412" y="20791"/>
                  </a:cubicBezTo>
                  <a:cubicBezTo>
                    <a:pt x="8406" y="20804"/>
                    <a:pt x="8406" y="20821"/>
                    <a:pt x="8402" y="20834"/>
                  </a:cubicBezTo>
                  <a:cubicBezTo>
                    <a:pt x="8402" y="20841"/>
                    <a:pt x="8399" y="20854"/>
                    <a:pt x="8399" y="20864"/>
                  </a:cubicBezTo>
                  <a:lnTo>
                    <a:pt x="8396" y="20881"/>
                  </a:lnTo>
                  <a:cubicBezTo>
                    <a:pt x="8396" y="20888"/>
                    <a:pt x="8389" y="20898"/>
                    <a:pt x="8389" y="20904"/>
                  </a:cubicBezTo>
                  <a:lnTo>
                    <a:pt x="8389" y="20908"/>
                  </a:lnTo>
                  <a:lnTo>
                    <a:pt x="8389" y="20914"/>
                  </a:lnTo>
                  <a:cubicBezTo>
                    <a:pt x="8389" y="20921"/>
                    <a:pt x="8386" y="20931"/>
                    <a:pt x="8386" y="20941"/>
                  </a:cubicBezTo>
                  <a:lnTo>
                    <a:pt x="8386" y="20931"/>
                  </a:lnTo>
                  <a:lnTo>
                    <a:pt x="8386" y="20924"/>
                  </a:lnTo>
                  <a:cubicBezTo>
                    <a:pt x="8386" y="20888"/>
                    <a:pt x="8386" y="20858"/>
                    <a:pt x="8382" y="20831"/>
                  </a:cubicBezTo>
                  <a:cubicBezTo>
                    <a:pt x="8379" y="20814"/>
                    <a:pt x="8372" y="20791"/>
                    <a:pt x="8369" y="20781"/>
                  </a:cubicBezTo>
                  <a:cubicBezTo>
                    <a:pt x="8366" y="20757"/>
                    <a:pt x="8356" y="20737"/>
                    <a:pt x="8349" y="20714"/>
                  </a:cubicBezTo>
                  <a:cubicBezTo>
                    <a:pt x="8339" y="20690"/>
                    <a:pt x="8332" y="20667"/>
                    <a:pt x="8319" y="20640"/>
                  </a:cubicBezTo>
                  <a:lnTo>
                    <a:pt x="8319" y="20640"/>
                  </a:lnTo>
                  <a:lnTo>
                    <a:pt x="8322" y="20664"/>
                  </a:lnTo>
                  <a:lnTo>
                    <a:pt x="8329" y="20680"/>
                  </a:lnTo>
                  <a:lnTo>
                    <a:pt x="8332" y="20690"/>
                  </a:lnTo>
                  <a:cubicBezTo>
                    <a:pt x="8332" y="20700"/>
                    <a:pt x="8335" y="20707"/>
                    <a:pt x="8335" y="20717"/>
                  </a:cubicBezTo>
                  <a:cubicBezTo>
                    <a:pt x="8335" y="20724"/>
                    <a:pt x="8339" y="20734"/>
                    <a:pt x="8339" y="20741"/>
                  </a:cubicBezTo>
                  <a:lnTo>
                    <a:pt x="8339" y="20751"/>
                  </a:lnTo>
                  <a:cubicBezTo>
                    <a:pt x="8339" y="20757"/>
                    <a:pt x="8345" y="20767"/>
                    <a:pt x="8345" y="20771"/>
                  </a:cubicBezTo>
                  <a:cubicBezTo>
                    <a:pt x="8345" y="20784"/>
                    <a:pt x="8349" y="20797"/>
                    <a:pt x="8349" y="20807"/>
                  </a:cubicBezTo>
                  <a:cubicBezTo>
                    <a:pt x="8352" y="20841"/>
                    <a:pt x="8352" y="20881"/>
                    <a:pt x="8352" y="20921"/>
                  </a:cubicBezTo>
                  <a:cubicBezTo>
                    <a:pt x="8352" y="20918"/>
                    <a:pt x="8349" y="20908"/>
                    <a:pt x="8349" y="20904"/>
                  </a:cubicBezTo>
                  <a:lnTo>
                    <a:pt x="8345" y="20891"/>
                  </a:lnTo>
                  <a:cubicBezTo>
                    <a:pt x="8339" y="20884"/>
                    <a:pt x="8339" y="20871"/>
                    <a:pt x="8335" y="20864"/>
                  </a:cubicBezTo>
                  <a:lnTo>
                    <a:pt x="8332" y="20851"/>
                  </a:lnTo>
                  <a:cubicBezTo>
                    <a:pt x="8329" y="20841"/>
                    <a:pt x="8329" y="20834"/>
                    <a:pt x="8322" y="20824"/>
                  </a:cubicBezTo>
                  <a:cubicBezTo>
                    <a:pt x="8315" y="20791"/>
                    <a:pt x="8302" y="20767"/>
                    <a:pt x="8285" y="20741"/>
                  </a:cubicBezTo>
                  <a:cubicBezTo>
                    <a:pt x="8255" y="20687"/>
                    <a:pt x="8212" y="20637"/>
                    <a:pt x="8172" y="20597"/>
                  </a:cubicBezTo>
                  <a:lnTo>
                    <a:pt x="8152" y="20573"/>
                  </a:lnTo>
                  <a:lnTo>
                    <a:pt x="8145" y="20567"/>
                  </a:lnTo>
                  <a:lnTo>
                    <a:pt x="8132" y="20547"/>
                  </a:lnTo>
                  <a:lnTo>
                    <a:pt x="8121" y="20530"/>
                  </a:lnTo>
                  <a:cubicBezTo>
                    <a:pt x="8115" y="20513"/>
                    <a:pt x="8105" y="20496"/>
                    <a:pt x="8101" y="20473"/>
                  </a:cubicBezTo>
                  <a:cubicBezTo>
                    <a:pt x="8088" y="20440"/>
                    <a:pt x="8081" y="20413"/>
                    <a:pt x="8068" y="20383"/>
                  </a:cubicBezTo>
                  <a:lnTo>
                    <a:pt x="8061" y="20353"/>
                  </a:lnTo>
                  <a:cubicBezTo>
                    <a:pt x="8051" y="20333"/>
                    <a:pt x="8048" y="20313"/>
                    <a:pt x="8038" y="20286"/>
                  </a:cubicBezTo>
                  <a:cubicBezTo>
                    <a:pt x="8021" y="20232"/>
                    <a:pt x="8001" y="20182"/>
                    <a:pt x="7981" y="20132"/>
                  </a:cubicBezTo>
                  <a:lnTo>
                    <a:pt x="7964" y="20095"/>
                  </a:lnTo>
                  <a:cubicBezTo>
                    <a:pt x="7961" y="20082"/>
                    <a:pt x="7954" y="20072"/>
                    <a:pt x="7951" y="20062"/>
                  </a:cubicBezTo>
                  <a:cubicBezTo>
                    <a:pt x="7934" y="20018"/>
                    <a:pt x="7921" y="19978"/>
                    <a:pt x="7911" y="19931"/>
                  </a:cubicBezTo>
                  <a:cubicBezTo>
                    <a:pt x="7897" y="19878"/>
                    <a:pt x="7881" y="19821"/>
                    <a:pt x="7867" y="19768"/>
                  </a:cubicBezTo>
                  <a:cubicBezTo>
                    <a:pt x="7854" y="19721"/>
                    <a:pt x="7847" y="19681"/>
                    <a:pt x="7834" y="19637"/>
                  </a:cubicBezTo>
                  <a:lnTo>
                    <a:pt x="7827" y="19617"/>
                  </a:lnTo>
                  <a:cubicBezTo>
                    <a:pt x="7817" y="19584"/>
                    <a:pt x="7804" y="19547"/>
                    <a:pt x="7797" y="19510"/>
                  </a:cubicBezTo>
                  <a:lnTo>
                    <a:pt x="7797" y="19500"/>
                  </a:lnTo>
                  <a:lnTo>
                    <a:pt x="7784" y="19450"/>
                  </a:lnTo>
                  <a:lnTo>
                    <a:pt x="7784" y="19447"/>
                  </a:lnTo>
                  <a:cubicBezTo>
                    <a:pt x="7780" y="19427"/>
                    <a:pt x="7777" y="19403"/>
                    <a:pt x="7767" y="19383"/>
                  </a:cubicBezTo>
                  <a:lnTo>
                    <a:pt x="7767" y="19386"/>
                  </a:lnTo>
                  <a:cubicBezTo>
                    <a:pt x="7767" y="19383"/>
                    <a:pt x="7767" y="19380"/>
                    <a:pt x="7764" y="19376"/>
                  </a:cubicBezTo>
                  <a:cubicBezTo>
                    <a:pt x="7754" y="19336"/>
                    <a:pt x="7747" y="19303"/>
                    <a:pt x="7734" y="19266"/>
                  </a:cubicBezTo>
                  <a:lnTo>
                    <a:pt x="7734" y="19263"/>
                  </a:lnTo>
                  <a:cubicBezTo>
                    <a:pt x="7727" y="19229"/>
                    <a:pt x="7717" y="19193"/>
                    <a:pt x="7700" y="19159"/>
                  </a:cubicBezTo>
                  <a:cubicBezTo>
                    <a:pt x="7687" y="19126"/>
                    <a:pt x="7670" y="19092"/>
                    <a:pt x="7650" y="19052"/>
                  </a:cubicBezTo>
                  <a:cubicBezTo>
                    <a:pt x="7643" y="19042"/>
                    <a:pt x="7633" y="19029"/>
                    <a:pt x="7630" y="19015"/>
                  </a:cubicBezTo>
                  <a:cubicBezTo>
                    <a:pt x="7617" y="18999"/>
                    <a:pt x="7610" y="18979"/>
                    <a:pt x="7597" y="18962"/>
                  </a:cubicBezTo>
                  <a:lnTo>
                    <a:pt x="7583" y="18935"/>
                  </a:lnTo>
                  <a:lnTo>
                    <a:pt x="7583" y="18942"/>
                  </a:lnTo>
                  <a:cubicBezTo>
                    <a:pt x="7583" y="18935"/>
                    <a:pt x="7580" y="18932"/>
                    <a:pt x="7580" y="18928"/>
                  </a:cubicBezTo>
                  <a:lnTo>
                    <a:pt x="7577" y="18915"/>
                  </a:lnTo>
                  <a:cubicBezTo>
                    <a:pt x="7563" y="18885"/>
                    <a:pt x="7546" y="18862"/>
                    <a:pt x="7533" y="18831"/>
                  </a:cubicBezTo>
                  <a:cubicBezTo>
                    <a:pt x="7516" y="18808"/>
                    <a:pt x="7503" y="18778"/>
                    <a:pt x="7486" y="18751"/>
                  </a:cubicBezTo>
                  <a:lnTo>
                    <a:pt x="7480" y="18734"/>
                  </a:lnTo>
                  <a:cubicBezTo>
                    <a:pt x="7466" y="18714"/>
                    <a:pt x="7453" y="18684"/>
                    <a:pt x="7443" y="18661"/>
                  </a:cubicBezTo>
                  <a:lnTo>
                    <a:pt x="7436" y="18648"/>
                  </a:lnTo>
                  <a:cubicBezTo>
                    <a:pt x="7426" y="18614"/>
                    <a:pt x="7416" y="18584"/>
                    <a:pt x="7409" y="18557"/>
                  </a:cubicBezTo>
                  <a:cubicBezTo>
                    <a:pt x="7409" y="18551"/>
                    <a:pt x="7403" y="18544"/>
                    <a:pt x="7403" y="18541"/>
                  </a:cubicBezTo>
                  <a:lnTo>
                    <a:pt x="7403" y="18531"/>
                  </a:lnTo>
                  <a:cubicBezTo>
                    <a:pt x="7416" y="18531"/>
                    <a:pt x="7429" y="18534"/>
                    <a:pt x="7443" y="18534"/>
                  </a:cubicBezTo>
                  <a:cubicBezTo>
                    <a:pt x="7483" y="18544"/>
                    <a:pt x="7530" y="18551"/>
                    <a:pt x="7570" y="18551"/>
                  </a:cubicBezTo>
                  <a:lnTo>
                    <a:pt x="7663" y="18551"/>
                  </a:lnTo>
                  <a:cubicBezTo>
                    <a:pt x="7687" y="18551"/>
                    <a:pt x="7720" y="18544"/>
                    <a:pt x="7754" y="18531"/>
                  </a:cubicBezTo>
                  <a:cubicBezTo>
                    <a:pt x="7814" y="18510"/>
                    <a:pt x="7867" y="18474"/>
                    <a:pt x="7921" y="18410"/>
                  </a:cubicBezTo>
                  <a:cubicBezTo>
                    <a:pt x="7944" y="18383"/>
                    <a:pt x="7961" y="18357"/>
                    <a:pt x="7971" y="18327"/>
                  </a:cubicBezTo>
                  <a:cubicBezTo>
                    <a:pt x="7981" y="18300"/>
                    <a:pt x="7988" y="18280"/>
                    <a:pt x="7988" y="18260"/>
                  </a:cubicBezTo>
                  <a:lnTo>
                    <a:pt x="7988" y="18246"/>
                  </a:lnTo>
                  <a:cubicBezTo>
                    <a:pt x="7988" y="18226"/>
                    <a:pt x="7984" y="18200"/>
                    <a:pt x="7981" y="18173"/>
                  </a:cubicBezTo>
                  <a:cubicBezTo>
                    <a:pt x="7978" y="18149"/>
                    <a:pt x="7968" y="18126"/>
                    <a:pt x="7954" y="18106"/>
                  </a:cubicBezTo>
                  <a:cubicBezTo>
                    <a:pt x="7944" y="18083"/>
                    <a:pt x="7931" y="18059"/>
                    <a:pt x="7918" y="18039"/>
                  </a:cubicBezTo>
                  <a:cubicBezTo>
                    <a:pt x="7911" y="18022"/>
                    <a:pt x="7897" y="18006"/>
                    <a:pt x="7887" y="17992"/>
                  </a:cubicBezTo>
                  <a:cubicBezTo>
                    <a:pt x="7881" y="17979"/>
                    <a:pt x="7877" y="17966"/>
                    <a:pt x="7867" y="17955"/>
                  </a:cubicBezTo>
                  <a:cubicBezTo>
                    <a:pt x="7861" y="17942"/>
                    <a:pt x="7851" y="17929"/>
                    <a:pt x="7847" y="17915"/>
                  </a:cubicBezTo>
                  <a:cubicBezTo>
                    <a:pt x="7844" y="17905"/>
                    <a:pt x="7834" y="17892"/>
                    <a:pt x="7831" y="17879"/>
                  </a:cubicBezTo>
                  <a:cubicBezTo>
                    <a:pt x="7827" y="17872"/>
                    <a:pt x="7821" y="17859"/>
                    <a:pt x="7821" y="17848"/>
                  </a:cubicBezTo>
                  <a:cubicBezTo>
                    <a:pt x="7821" y="17842"/>
                    <a:pt x="7817" y="17832"/>
                    <a:pt x="7817" y="17825"/>
                  </a:cubicBezTo>
                  <a:lnTo>
                    <a:pt x="7817" y="17805"/>
                  </a:lnTo>
                  <a:lnTo>
                    <a:pt x="7817" y="17798"/>
                  </a:lnTo>
                  <a:lnTo>
                    <a:pt x="7817" y="17795"/>
                  </a:lnTo>
                  <a:cubicBezTo>
                    <a:pt x="7817" y="17788"/>
                    <a:pt x="7821" y="17778"/>
                    <a:pt x="7821" y="17772"/>
                  </a:cubicBezTo>
                  <a:cubicBezTo>
                    <a:pt x="7821" y="17765"/>
                    <a:pt x="7827" y="17758"/>
                    <a:pt x="7831" y="17755"/>
                  </a:cubicBezTo>
                  <a:cubicBezTo>
                    <a:pt x="7831" y="17748"/>
                    <a:pt x="7834" y="17745"/>
                    <a:pt x="7834" y="17742"/>
                  </a:cubicBezTo>
                  <a:cubicBezTo>
                    <a:pt x="7834" y="17738"/>
                    <a:pt x="7837" y="17738"/>
                    <a:pt x="7837" y="17731"/>
                  </a:cubicBezTo>
                  <a:lnTo>
                    <a:pt x="7847" y="17725"/>
                  </a:lnTo>
                  <a:cubicBezTo>
                    <a:pt x="7851" y="17721"/>
                    <a:pt x="7854" y="17721"/>
                    <a:pt x="7861" y="17715"/>
                  </a:cubicBezTo>
                  <a:cubicBezTo>
                    <a:pt x="7867" y="17711"/>
                    <a:pt x="7877" y="17705"/>
                    <a:pt x="7884" y="17698"/>
                  </a:cubicBezTo>
                  <a:cubicBezTo>
                    <a:pt x="7894" y="17695"/>
                    <a:pt x="7904" y="17691"/>
                    <a:pt x="7914" y="17688"/>
                  </a:cubicBezTo>
                  <a:cubicBezTo>
                    <a:pt x="7918" y="17681"/>
                    <a:pt x="7928" y="17681"/>
                    <a:pt x="7931" y="17681"/>
                  </a:cubicBezTo>
                  <a:lnTo>
                    <a:pt x="7934" y="17681"/>
                  </a:lnTo>
                  <a:cubicBezTo>
                    <a:pt x="7938" y="17681"/>
                    <a:pt x="7944" y="17681"/>
                    <a:pt x="7948" y="17678"/>
                  </a:cubicBezTo>
                  <a:lnTo>
                    <a:pt x="7978" y="17678"/>
                  </a:lnTo>
                  <a:cubicBezTo>
                    <a:pt x="8018" y="17681"/>
                    <a:pt x="8061" y="17688"/>
                    <a:pt x="8115" y="17695"/>
                  </a:cubicBezTo>
                  <a:cubicBezTo>
                    <a:pt x="8145" y="17698"/>
                    <a:pt x="8172" y="17708"/>
                    <a:pt x="8202" y="17715"/>
                  </a:cubicBezTo>
                  <a:cubicBezTo>
                    <a:pt x="8228" y="17725"/>
                    <a:pt x="8252" y="17731"/>
                    <a:pt x="8272" y="17742"/>
                  </a:cubicBezTo>
                  <a:lnTo>
                    <a:pt x="8295" y="17748"/>
                  </a:lnTo>
                  <a:cubicBezTo>
                    <a:pt x="8312" y="17758"/>
                    <a:pt x="8322" y="17765"/>
                    <a:pt x="8339" y="17772"/>
                  </a:cubicBezTo>
                  <a:cubicBezTo>
                    <a:pt x="8356" y="17778"/>
                    <a:pt x="8372" y="17782"/>
                    <a:pt x="8389" y="17788"/>
                  </a:cubicBezTo>
                  <a:cubicBezTo>
                    <a:pt x="8416" y="17792"/>
                    <a:pt x="8439" y="17795"/>
                    <a:pt x="8469" y="17795"/>
                  </a:cubicBezTo>
                  <a:cubicBezTo>
                    <a:pt x="8479" y="17795"/>
                    <a:pt x="8483" y="17795"/>
                    <a:pt x="8486" y="17792"/>
                  </a:cubicBezTo>
                  <a:cubicBezTo>
                    <a:pt x="8506" y="17792"/>
                    <a:pt x="8523" y="17788"/>
                    <a:pt x="8539" y="17782"/>
                  </a:cubicBezTo>
                  <a:cubicBezTo>
                    <a:pt x="8556" y="17778"/>
                    <a:pt x="8580" y="17772"/>
                    <a:pt x="8596" y="17762"/>
                  </a:cubicBezTo>
                  <a:cubicBezTo>
                    <a:pt x="8613" y="17755"/>
                    <a:pt x="8630" y="17745"/>
                    <a:pt x="8646" y="17731"/>
                  </a:cubicBezTo>
                  <a:cubicBezTo>
                    <a:pt x="8666" y="17715"/>
                    <a:pt x="8687" y="17705"/>
                    <a:pt x="8707" y="17688"/>
                  </a:cubicBezTo>
                  <a:lnTo>
                    <a:pt x="8730" y="17675"/>
                  </a:lnTo>
                  <a:lnTo>
                    <a:pt x="8733" y="17671"/>
                  </a:lnTo>
                  <a:cubicBezTo>
                    <a:pt x="8740" y="17665"/>
                    <a:pt x="8750" y="17658"/>
                    <a:pt x="8757" y="17655"/>
                  </a:cubicBezTo>
                  <a:cubicBezTo>
                    <a:pt x="8763" y="17655"/>
                    <a:pt x="8767" y="17648"/>
                    <a:pt x="8770" y="17648"/>
                  </a:cubicBezTo>
                  <a:cubicBezTo>
                    <a:pt x="8773" y="17648"/>
                    <a:pt x="8773" y="17648"/>
                    <a:pt x="8780" y="17645"/>
                  </a:cubicBezTo>
                  <a:close/>
                  <a:moveTo>
                    <a:pt x="7556" y="21072"/>
                  </a:moveTo>
                  <a:cubicBezTo>
                    <a:pt x="7559" y="21073"/>
                    <a:pt x="7561" y="21075"/>
                    <a:pt x="7563" y="21076"/>
                  </a:cubicBezTo>
                  <a:lnTo>
                    <a:pt x="7563" y="21076"/>
                  </a:lnTo>
                  <a:cubicBezTo>
                    <a:pt x="7561" y="21074"/>
                    <a:pt x="7559" y="21073"/>
                    <a:pt x="7556" y="21072"/>
                  </a:cubicBezTo>
                  <a:close/>
                  <a:moveTo>
                    <a:pt x="8386" y="20948"/>
                  </a:moveTo>
                  <a:cubicBezTo>
                    <a:pt x="8382" y="20968"/>
                    <a:pt x="8382" y="20988"/>
                    <a:pt x="8382" y="21005"/>
                  </a:cubicBezTo>
                  <a:cubicBezTo>
                    <a:pt x="8382" y="21018"/>
                    <a:pt x="8382" y="21025"/>
                    <a:pt x="8379" y="21038"/>
                  </a:cubicBezTo>
                  <a:cubicBezTo>
                    <a:pt x="8379" y="21065"/>
                    <a:pt x="8372" y="21088"/>
                    <a:pt x="8372" y="21115"/>
                  </a:cubicBezTo>
                  <a:lnTo>
                    <a:pt x="8372" y="21125"/>
                  </a:lnTo>
                  <a:cubicBezTo>
                    <a:pt x="8369" y="21132"/>
                    <a:pt x="8366" y="21135"/>
                    <a:pt x="8366" y="21138"/>
                  </a:cubicBezTo>
                  <a:lnTo>
                    <a:pt x="8362" y="21142"/>
                  </a:lnTo>
                  <a:lnTo>
                    <a:pt x="8362" y="21125"/>
                  </a:lnTo>
                  <a:cubicBezTo>
                    <a:pt x="8362" y="21115"/>
                    <a:pt x="8366" y="21102"/>
                    <a:pt x="8366" y="21088"/>
                  </a:cubicBezTo>
                  <a:cubicBezTo>
                    <a:pt x="8369" y="21072"/>
                    <a:pt x="8369" y="21051"/>
                    <a:pt x="8372" y="21035"/>
                  </a:cubicBezTo>
                  <a:cubicBezTo>
                    <a:pt x="8372" y="21021"/>
                    <a:pt x="8379" y="21008"/>
                    <a:pt x="8379" y="20998"/>
                  </a:cubicBezTo>
                  <a:cubicBezTo>
                    <a:pt x="8382" y="20981"/>
                    <a:pt x="8382" y="20965"/>
                    <a:pt x="8386" y="20948"/>
                  </a:cubicBezTo>
                  <a:close/>
                  <a:moveTo>
                    <a:pt x="7737" y="21169"/>
                  </a:moveTo>
                  <a:cubicBezTo>
                    <a:pt x="7747" y="21172"/>
                    <a:pt x="7750" y="21172"/>
                    <a:pt x="7757" y="21175"/>
                  </a:cubicBezTo>
                  <a:lnTo>
                    <a:pt x="7747" y="21172"/>
                  </a:lnTo>
                  <a:lnTo>
                    <a:pt x="7737" y="21169"/>
                  </a:lnTo>
                  <a:close/>
                  <a:moveTo>
                    <a:pt x="6811" y="16792"/>
                  </a:moveTo>
                  <a:cubicBezTo>
                    <a:pt x="6818" y="16792"/>
                    <a:pt x="6828" y="16795"/>
                    <a:pt x="6834" y="16795"/>
                  </a:cubicBezTo>
                  <a:cubicBezTo>
                    <a:pt x="6851" y="16802"/>
                    <a:pt x="6864" y="16809"/>
                    <a:pt x="6884" y="16819"/>
                  </a:cubicBezTo>
                  <a:cubicBezTo>
                    <a:pt x="6901" y="16825"/>
                    <a:pt x="6918" y="16835"/>
                    <a:pt x="6935" y="16845"/>
                  </a:cubicBezTo>
                  <a:cubicBezTo>
                    <a:pt x="6938" y="16852"/>
                    <a:pt x="6945" y="16855"/>
                    <a:pt x="6951" y="16859"/>
                  </a:cubicBezTo>
                  <a:cubicBezTo>
                    <a:pt x="6955" y="16862"/>
                    <a:pt x="6965" y="16869"/>
                    <a:pt x="6968" y="16872"/>
                  </a:cubicBezTo>
                  <a:cubicBezTo>
                    <a:pt x="6971" y="16876"/>
                    <a:pt x="6981" y="16879"/>
                    <a:pt x="6985" y="16889"/>
                  </a:cubicBezTo>
                  <a:cubicBezTo>
                    <a:pt x="6988" y="16892"/>
                    <a:pt x="6995" y="16902"/>
                    <a:pt x="6998" y="16906"/>
                  </a:cubicBezTo>
                  <a:lnTo>
                    <a:pt x="7001" y="16909"/>
                  </a:lnTo>
                  <a:cubicBezTo>
                    <a:pt x="7001" y="16912"/>
                    <a:pt x="7005" y="16919"/>
                    <a:pt x="7005" y="16922"/>
                  </a:cubicBezTo>
                  <a:lnTo>
                    <a:pt x="7005" y="16926"/>
                  </a:lnTo>
                  <a:lnTo>
                    <a:pt x="7005" y="16929"/>
                  </a:lnTo>
                  <a:lnTo>
                    <a:pt x="7005" y="16936"/>
                  </a:lnTo>
                  <a:lnTo>
                    <a:pt x="7005" y="16939"/>
                  </a:lnTo>
                  <a:lnTo>
                    <a:pt x="7005" y="16942"/>
                  </a:lnTo>
                  <a:cubicBezTo>
                    <a:pt x="7005" y="16946"/>
                    <a:pt x="7005" y="16946"/>
                    <a:pt x="7001" y="16952"/>
                  </a:cubicBezTo>
                  <a:cubicBezTo>
                    <a:pt x="7001" y="16956"/>
                    <a:pt x="6998" y="16959"/>
                    <a:pt x="6998" y="16962"/>
                  </a:cubicBezTo>
                  <a:cubicBezTo>
                    <a:pt x="6995" y="16969"/>
                    <a:pt x="6988" y="16973"/>
                    <a:pt x="6988" y="16976"/>
                  </a:cubicBezTo>
                  <a:cubicBezTo>
                    <a:pt x="6981" y="16989"/>
                    <a:pt x="6968" y="16996"/>
                    <a:pt x="6955" y="17009"/>
                  </a:cubicBezTo>
                  <a:lnTo>
                    <a:pt x="6951" y="17009"/>
                  </a:lnTo>
                  <a:lnTo>
                    <a:pt x="6948" y="17013"/>
                  </a:lnTo>
                  <a:lnTo>
                    <a:pt x="6945" y="17019"/>
                  </a:lnTo>
                  <a:lnTo>
                    <a:pt x="6928" y="17036"/>
                  </a:lnTo>
                  <a:lnTo>
                    <a:pt x="6911" y="17053"/>
                  </a:lnTo>
                  <a:lnTo>
                    <a:pt x="6904" y="17056"/>
                  </a:lnTo>
                  <a:lnTo>
                    <a:pt x="6901" y="17059"/>
                  </a:lnTo>
                  <a:lnTo>
                    <a:pt x="6894" y="17063"/>
                  </a:lnTo>
                  <a:lnTo>
                    <a:pt x="6891" y="17063"/>
                  </a:lnTo>
                  <a:lnTo>
                    <a:pt x="6884" y="17069"/>
                  </a:lnTo>
                  <a:lnTo>
                    <a:pt x="6878" y="17076"/>
                  </a:lnTo>
                  <a:cubicBezTo>
                    <a:pt x="6858" y="17093"/>
                    <a:pt x="6841" y="17113"/>
                    <a:pt x="6818" y="17130"/>
                  </a:cubicBezTo>
                  <a:cubicBezTo>
                    <a:pt x="6801" y="17153"/>
                    <a:pt x="6781" y="17170"/>
                    <a:pt x="6767" y="17190"/>
                  </a:cubicBezTo>
                  <a:cubicBezTo>
                    <a:pt x="6747" y="17213"/>
                    <a:pt x="6731" y="17243"/>
                    <a:pt x="6717" y="17270"/>
                  </a:cubicBezTo>
                  <a:cubicBezTo>
                    <a:pt x="6701" y="17297"/>
                    <a:pt x="6690" y="17324"/>
                    <a:pt x="6680" y="17354"/>
                  </a:cubicBezTo>
                  <a:cubicBezTo>
                    <a:pt x="6660" y="17411"/>
                    <a:pt x="6644" y="17474"/>
                    <a:pt x="6640" y="17531"/>
                  </a:cubicBezTo>
                  <a:cubicBezTo>
                    <a:pt x="6640" y="17544"/>
                    <a:pt x="6640" y="17558"/>
                    <a:pt x="6634" y="17571"/>
                  </a:cubicBezTo>
                  <a:lnTo>
                    <a:pt x="6634" y="17688"/>
                  </a:lnTo>
                  <a:cubicBezTo>
                    <a:pt x="6640" y="17721"/>
                    <a:pt x="6644" y="17755"/>
                    <a:pt x="6647" y="17782"/>
                  </a:cubicBezTo>
                  <a:cubicBezTo>
                    <a:pt x="6657" y="17815"/>
                    <a:pt x="6667" y="17848"/>
                    <a:pt x="6684" y="17882"/>
                  </a:cubicBezTo>
                  <a:cubicBezTo>
                    <a:pt x="6694" y="17905"/>
                    <a:pt x="6707" y="17922"/>
                    <a:pt x="6717" y="17939"/>
                  </a:cubicBezTo>
                  <a:lnTo>
                    <a:pt x="6747" y="17979"/>
                  </a:lnTo>
                  <a:cubicBezTo>
                    <a:pt x="6767" y="18009"/>
                    <a:pt x="6784" y="18039"/>
                    <a:pt x="6808" y="18066"/>
                  </a:cubicBezTo>
                  <a:cubicBezTo>
                    <a:pt x="6811" y="18076"/>
                    <a:pt x="6814" y="18079"/>
                    <a:pt x="6818" y="18089"/>
                  </a:cubicBezTo>
                  <a:lnTo>
                    <a:pt x="6824" y="18096"/>
                  </a:lnTo>
                  <a:lnTo>
                    <a:pt x="6831" y="18109"/>
                  </a:lnTo>
                  <a:cubicBezTo>
                    <a:pt x="6834" y="18116"/>
                    <a:pt x="6841" y="18123"/>
                    <a:pt x="6844" y="18129"/>
                  </a:cubicBezTo>
                  <a:lnTo>
                    <a:pt x="6848" y="18133"/>
                  </a:lnTo>
                  <a:lnTo>
                    <a:pt x="6858" y="18146"/>
                  </a:lnTo>
                  <a:cubicBezTo>
                    <a:pt x="6864" y="18163"/>
                    <a:pt x="6874" y="18176"/>
                    <a:pt x="6881" y="18193"/>
                  </a:cubicBezTo>
                  <a:cubicBezTo>
                    <a:pt x="6891" y="18206"/>
                    <a:pt x="6894" y="18223"/>
                    <a:pt x="6901" y="18233"/>
                  </a:cubicBezTo>
                  <a:lnTo>
                    <a:pt x="6908" y="18246"/>
                  </a:lnTo>
                  <a:lnTo>
                    <a:pt x="6918" y="18273"/>
                  </a:lnTo>
                  <a:lnTo>
                    <a:pt x="6931" y="18307"/>
                  </a:lnTo>
                  <a:lnTo>
                    <a:pt x="6945" y="18340"/>
                  </a:lnTo>
                  <a:lnTo>
                    <a:pt x="6951" y="18360"/>
                  </a:lnTo>
                  <a:lnTo>
                    <a:pt x="6975" y="18410"/>
                  </a:lnTo>
                  <a:lnTo>
                    <a:pt x="6985" y="18447"/>
                  </a:lnTo>
                  <a:cubicBezTo>
                    <a:pt x="6995" y="18467"/>
                    <a:pt x="6998" y="18490"/>
                    <a:pt x="7008" y="18507"/>
                  </a:cubicBezTo>
                  <a:cubicBezTo>
                    <a:pt x="7011" y="18514"/>
                    <a:pt x="7011" y="18524"/>
                    <a:pt x="7015" y="18531"/>
                  </a:cubicBezTo>
                  <a:cubicBezTo>
                    <a:pt x="7018" y="18551"/>
                    <a:pt x="7028" y="18567"/>
                    <a:pt x="7032" y="18591"/>
                  </a:cubicBezTo>
                  <a:cubicBezTo>
                    <a:pt x="7035" y="18597"/>
                    <a:pt x="7035" y="18607"/>
                    <a:pt x="7042" y="18614"/>
                  </a:cubicBezTo>
                  <a:lnTo>
                    <a:pt x="7052" y="18664"/>
                  </a:lnTo>
                  <a:lnTo>
                    <a:pt x="7058" y="18691"/>
                  </a:lnTo>
                  <a:cubicBezTo>
                    <a:pt x="7058" y="18698"/>
                    <a:pt x="7062" y="18708"/>
                    <a:pt x="7065" y="18718"/>
                  </a:cubicBezTo>
                  <a:lnTo>
                    <a:pt x="7078" y="18768"/>
                  </a:lnTo>
                  <a:lnTo>
                    <a:pt x="7082" y="18791"/>
                  </a:lnTo>
                  <a:lnTo>
                    <a:pt x="7085" y="18811"/>
                  </a:lnTo>
                  <a:lnTo>
                    <a:pt x="7092" y="18825"/>
                  </a:lnTo>
                  <a:cubicBezTo>
                    <a:pt x="7092" y="18831"/>
                    <a:pt x="7095" y="18841"/>
                    <a:pt x="7095" y="18848"/>
                  </a:cubicBezTo>
                  <a:cubicBezTo>
                    <a:pt x="7095" y="18862"/>
                    <a:pt x="7098" y="18868"/>
                    <a:pt x="7098" y="18882"/>
                  </a:cubicBezTo>
                  <a:cubicBezTo>
                    <a:pt x="7102" y="18898"/>
                    <a:pt x="7102" y="18915"/>
                    <a:pt x="7108" y="18932"/>
                  </a:cubicBezTo>
                  <a:lnTo>
                    <a:pt x="7112" y="18962"/>
                  </a:lnTo>
                  <a:cubicBezTo>
                    <a:pt x="7112" y="18979"/>
                    <a:pt x="7115" y="18992"/>
                    <a:pt x="7115" y="19009"/>
                  </a:cubicBezTo>
                  <a:lnTo>
                    <a:pt x="7115" y="19015"/>
                  </a:lnTo>
                  <a:cubicBezTo>
                    <a:pt x="7118" y="19059"/>
                    <a:pt x="7122" y="19099"/>
                    <a:pt x="7132" y="19142"/>
                  </a:cubicBezTo>
                  <a:cubicBezTo>
                    <a:pt x="7135" y="19169"/>
                    <a:pt x="7145" y="19196"/>
                    <a:pt x="7152" y="19226"/>
                  </a:cubicBezTo>
                  <a:cubicBezTo>
                    <a:pt x="7159" y="19236"/>
                    <a:pt x="7162" y="19253"/>
                    <a:pt x="7165" y="19266"/>
                  </a:cubicBezTo>
                  <a:lnTo>
                    <a:pt x="7169" y="19293"/>
                  </a:lnTo>
                  <a:cubicBezTo>
                    <a:pt x="7175" y="19303"/>
                    <a:pt x="7179" y="19316"/>
                    <a:pt x="7179" y="19333"/>
                  </a:cubicBezTo>
                  <a:cubicBezTo>
                    <a:pt x="7185" y="19363"/>
                    <a:pt x="7192" y="19386"/>
                    <a:pt x="7199" y="19410"/>
                  </a:cubicBezTo>
                  <a:cubicBezTo>
                    <a:pt x="7205" y="19437"/>
                    <a:pt x="7219" y="19463"/>
                    <a:pt x="7232" y="19487"/>
                  </a:cubicBezTo>
                  <a:cubicBezTo>
                    <a:pt x="7246" y="19510"/>
                    <a:pt x="7259" y="19534"/>
                    <a:pt x="7266" y="19554"/>
                  </a:cubicBezTo>
                  <a:lnTo>
                    <a:pt x="7269" y="19564"/>
                  </a:lnTo>
                  <a:cubicBezTo>
                    <a:pt x="7282" y="19587"/>
                    <a:pt x="7296" y="19610"/>
                    <a:pt x="7309" y="19634"/>
                  </a:cubicBezTo>
                  <a:lnTo>
                    <a:pt x="7346" y="19711"/>
                  </a:lnTo>
                  <a:cubicBezTo>
                    <a:pt x="7369" y="19761"/>
                    <a:pt x="7396" y="19811"/>
                    <a:pt x="7426" y="19855"/>
                  </a:cubicBezTo>
                  <a:cubicBezTo>
                    <a:pt x="7443" y="19885"/>
                    <a:pt x="7463" y="19911"/>
                    <a:pt x="7480" y="19938"/>
                  </a:cubicBezTo>
                  <a:lnTo>
                    <a:pt x="7493" y="19955"/>
                  </a:lnTo>
                  <a:cubicBezTo>
                    <a:pt x="7516" y="19995"/>
                    <a:pt x="7536" y="20028"/>
                    <a:pt x="7553" y="20055"/>
                  </a:cubicBezTo>
                  <a:lnTo>
                    <a:pt x="7560" y="20065"/>
                  </a:lnTo>
                  <a:cubicBezTo>
                    <a:pt x="7566" y="20082"/>
                    <a:pt x="7577" y="20095"/>
                    <a:pt x="7583" y="20112"/>
                  </a:cubicBezTo>
                  <a:cubicBezTo>
                    <a:pt x="7593" y="20132"/>
                    <a:pt x="7603" y="20152"/>
                    <a:pt x="7613" y="20172"/>
                  </a:cubicBezTo>
                  <a:cubicBezTo>
                    <a:pt x="7633" y="20219"/>
                    <a:pt x="7653" y="20256"/>
                    <a:pt x="7680" y="20296"/>
                  </a:cubicBezTo>
                  <a:cubicBezTo>
                    <a:pt x="7714" y="20339"/>
                    <a:pt x="7747" y="20383"/>
                    <a:pt x="7784" y="20420"/>
                  </a:cubicBezTo>
                  <a:cubicBezTo>
                    <a:pt x="7821" y="20456"/>
                    <a:pt x="7861" y="20490"/>
                    <a:pt x="7894" y="20523"/>
                  </a:cubicBezTo>
                  <a:cubicBezTo>
                    <a:pt x="7931" y="20557"/>
                    <a:pt x="7968" y="20590"/>
                    <a:pt x="8001" y="20630"/>
                  </a:cubicBezTo>
                  <a:lnTo>
                    <a:pt x="8101" y="20737"/>
                  </a:lnTo>
                  <a:cubicBezTo>
                    <a:pt x="8121" y="20757"/>
                    <a:pt x="8138" y="20784"/>
                    <a:pt x="8162" y="20807"/>
                  </a:cubicBezTo>
                  <a:cubicBezTo>
                    <a:pt x="8172" y="20824"/>
                    <a:pt x="8182" y="20838"/>
                    <a:pt x="8188" y="20854"/>
                  </a:cubicBezTo>
                  <a:cubicBezTo>
                    <a:pt x="8198" y="20871"/>
                    <a:pt x="8205" y="20891"/>
                    <a:pt x="8215" y="20908"/>
                  </a:cubicBezTo>
                  <a:lnTo>
                    <a:pt x="8218" y="20924"/>
                  </a:lnTo>
                  <a:cubicBezTo>
                    <a:pt x="8222" y="20934"/>
                    <a:pt x="8222" y="20941"/>
                    <a:pt x="8228" y="20951"/>
                  </a:cubicBezTo>
                  <a:cubicBezTo>
                    <a:pt x="8232" y="20965"/>
                    <a:pt x="8235" y="20971"/>
                    <a:pt x="8239" y="20985"/>
                  </a:cubicBezTo>
                  <a:cubicBezTo>
                    <a:pt x="8235" y="20985"/>
                    <a:pt x="8235" y="20981"/>
                    <a:pt x="8232" y="20981"/>
                  </a:cubicBezTo>
                  <a:cubicBezTo>
                    <a:pt x="8228" y="20975"/>
                    <a:pt x="8222" y="20975"/>
                    <a:pt x="8218" y="20971"/>
                  </a:cubicBezTo>
                  <a:lnTo>
                    <a:pt x="8205" y="20958"/>
                  </a:lnTo>
                  <a:cubicBezTo>
                    <a:pt x="8188" y="20941"/>
                    <a:pt x="8168" y="20924"/>
                    <a:pt x="8152" y="20914"/>
                  </a:cubicBezTo>
                  <a:lnTo>
                    <a:pt x="8121" y="20888"/>
                  </a:lnTo>
                  <a:cubicBezTo>
                    <a:pt x="8118" y="20884"/>
                    <a:pt x="8108" y="20881"/>
                    <a:pt x="8105" y="20871"/>
                  </a:cubicBezTo>
                  <a:cubicBezTo>
                    <a:pt x="8101" y="20868"/>
                    <a:pt x="8091" y="20864"/>
                    <a:pt x="8088" y="20854"/>
                  </a:cubicBezTo>
                  <a:cubicBezTo>
                    <a:pt x="8081" y="20851"/>
                    <a:pt x="8071" y="20841"/>
                    <a:pt x="8068" y="20838"/>
                  </a:cubicBezTo>
                  <a:lnTo>
                    <a:pt x="8061" y="20831"/>
                  </a:lnTo>
                  <a:cubicBezTo>
                    <a:pt x="8011" y="20791"/>
                    <a:pt x="7958" y="20754"/>
                    <a:pt x="7914" y="20724"/>
                  </a:cubicBezTo>
                  <a:lnTo>
                    <a:pt x="7914" y="20724"/>
                  </a:lnTo>
                  <a:lnTo>
                    <a:pt x="7934" y="20747"/>
                  </a:lnTo>
                  <a:cubicBezTo>
                    <a:pt x="7954" y="20767"/>
                    <a:pt x="7971" y="20787"/>
                    <a:pt x="7994" y="20807"/>
                  </a:cubicBezTo>
                  <a:cubicBezTo>
                    <a:pt x="8014" y="20831"/>
                    <a:pt x="8035" y="20854"/>
                    <a:pt x="8055" y="20874"/>
                  </a:cubicBezTo>
                  <a:cubicBezTo>
                    <a:pt x="8061" y="20884"/>
                    <a:pt x="8068" y="20888"/>
                    <a:pt x="8071" y="20898"/>
                  </a:cubicBezTo>
                  <a:lnTo>
                    <a:pt x="8081" y="20908"/>
                  </a:lnTo>
                  <a:lnTo>
                    <a:pt x="8105" y="20934"/>
                  </a:lnTo>
                  <a:lnTo>
                    <a:pt x="8108" y="20938"/>
                  </a:lnTo>
                  <a:lnTo>
                    <a:pt x="8145" y="20971"/>
                  </a:lnTo>
                  <a:lnTo>
                    <a:pt x="8155" y="20985"/>
                  </a:lnTo>
                  <a:lnTo>
                    <a:pt x="8178" y="21005"/>
                  </a:lnTo>
                  <a:lnTo>
                    <a:pt x="8182" y="21008"/>
                  </a:lnTo>
                  <a:cubicBezTo>
                    <a:pt x="8185" y="21015"/>
                    <a:pt x="8195" y="21018"/>
                    <a:pt x="8198" y="21021"/>
                  </a:cubicBezTo>
                  <a:cubicBezTo>
                    <a:pt x="8202" y="21025"/>
                    <a:pt x="8212" y="21031"/>
                    <a:pt x="8215" y="21035"/>
                  </a:cubicBezTo>
                  <a:lnTo>
                    <a:pt x="8218" y="21035"/>
                  </a:lnTo>
                  <a:lnTo>
                    <a:pt x="8218" y="21038"/>
                  </a:lnTo>
                  <a:cubicBezTo>
                    <a:pt x="8221" y="21041"/>
                    <a:pt x="8222" y="21049"/>
                    <a:pt x="8227" y="21054"/>
                  </a:cubicBezTo>
                  <a:lnTo>
                    <a:pt x="8227" y="21054"/>
                  </a:lnTo>
                  <a:lnTo>
                    <a:pt x="8218" y="21048"/>
                  </a:lnTo>
                  <a:cubicBezTo>
                    <a:pt x="8215" y="21041"/>
                    <a:pt x="8205" y="21038"/>
                    <a:pt x="8202" y="21035"/>
                  </a:cubicBezTo>
                  <a:lnTo>
                    <a:pt x="8198" y="21031"/>
                  </a:lnTo>
                  <a:cubicBezTo>
                    <a:pt x="8188" y="21025"/>
                    <a:pt x="8182" y="21018"/>
                    <a:pt x="8172" y="21008"/>
                  </a:cubicBezTo>
                  <a:cubicBezTo>
                    <a:pt x="8148" y="20988"/>
                    <a:pt x="8121" y="20968"/>
                    <a:pt x="8101" y="20948"/>
                  </a:cubicBezTo>
                  <a:lnTo>
                    <a:pt x="8078" y="20921"/>
                  </a:lnTo>
                  <a:cubicBezTo>
                    <a:pt x="8045" y="20891"/>
                    <a:pt x="8014" y="20868"/>
                    <a:pt x="7984" y="20848"/>
                  </a:cubicBezTo>
                  <a:lnTo>
                    <a:pt x="7984" y="20848"/>
                  </a:lnTo>
                  <a:cubicBezTo>
                    <a:pt x="8004" y="20868"/>
                    <a:pt x="8021" y="20891"/>
                    <a:pt x="8045" y="20918"/>
                  </a:cubicBezTo>
                  <a:cubicBezTo>
                    <a:pt x="8051" y="20924"/>
                    <a:pt x="8061" y="20934"/>
                    <a:pt x="8065" y="20948"/>
                  </a:cubicBezTo>
                  <a:cubicBezTo>
                    <a:pt x="8078" y="20965"/>
                    <a:pt x="8095" y="20981"/>
                    <a:pt x="8105" y="20998"/>
                  </a:cubicBezTo>
                  <a:cubicBezTo>
                    <a:pt x="8115" y="21008"/>
                    <a:pt x="8128" y="21018"/>
                    <a:pt x="8135" y="21025"/>
                  </a:cubicBezTo>
                  <a:cubicBezTo>
                    <a:pt x="8145" y="21035"/>
                    <a:pt x="8155" y="21048"/>
                    <a:pt x="8168" y="21055"/>
                  </a:cubicBezTo>
                  <a:lnTo>
                    <a:pt x="8182" y="21068"/>
                  </a:lnTo>
                  <a:cubicBezTo>
                    <a:pt x="8185" y="21068"/>
                    <a:pt x="8185" y="21072"/>
                    <a:pt x="8188" y="21072"/>
                  </a:cubicBezTo>
                  <a:cubicBezTo>
                    <a:pt x="8188" y="21075"/>
                    <a:pt x="8188" y="21075"/>
                    <a:pt x="8195" y="21075"/>
                  </a:cubicBezTo>
                  <a:cubicBezTo>
                    <a:pt x="8198" y="21088"/>
                    <a:pt x="8202" y="21098"/>
                    <a:pt x="8205" y="21108"/>
                  </a:cubicBezTo>
                  <a:lnTo>
                    <a:pt x="8205" y="21115"/>
                  </a:lnTo>
                  <a:lnTo>
                    <a:pt x="8188" y="21098"/>
                  </a:lnTo>
                  <a:lnTo>
                    <a:pt x="8185" y="21092"/>
                  </a:lnTo>
                  <a:cubicBezTo>
                    <a:pt x="8162" y="21068"/>
                    <a:pt x="8135" y="21038"/>
                    <a:pt x="8105" y="21015"/>
                  </a:cubicBezTo>
                  <a:lnTo>
                    <a:pt x="8031" y="20938"/>
                  </a:lnTo>
                  <a:lnTo>
                    <a:pt x="8014" y="20924"/>
                  </a:lnTo>
                  <a:lnTo>
                    <a:pt x="7998" y="20914"/>
                  </a:lnTo>
                  <a:lnTo>
                    <a:pt x="7984" y="20901"/>
                  </a:lnTo>
                  <a:lnTo>
                    <a:pt x="7961" y="20874"/>
                  </a:lnTo>
                  <a:lnTo>
                    <a:pt x="7954" y="20871"/>
                  </a:lnTo>
                  <a:lnTo>
                    <a:pt x="7934" y="20851"/>
                  </a:lnTo>
                  <a:cubicBezTo>
                    <a:pt x="7931" y="20848"/>
                    <a:pt x="7928" y="20841"/>
                    <a:pt x="7921" y="20841"/>
                  </a:cubicBezTo>
                  <a:cubicBezTo>
                    <a:pt x="7918" y="20841"/>
                    <a:pt x="7914" y="20838"/>
                    <a:pt x="7911" y="20838"/>
                  </a:cubicBezTo>
                  <a:lnTo>
                    <a:pt x="7904" y="20838"/>
                  </a:lnTo>
                  <a:cubicBezTo>
                    <a:pt x="7901" y="20838"/>
                    <a:pt x="7894" y="20834"/>
                    <a:pt x="7887" y="20831"/>
                  </a:cubicBezTo>
                  <a:cubicBezTo>
                    <a:pt x="7861" y="20814"/>
                    <a:pt x="7827" y="20801"/>
                    <a:pt x="7801" y="20784"/>
                  </a:cubicBezTo>
                  <a:lnTo>
                    <a:pt x="7794" y="20781"/>
                  </a:lnTo>
                  <a:cubicBezTo>
                    <a:pt x="7770" y="20769"/>
                    <a:pt x="7749" y="20757"/>
                    <a:pt x="7728" y="20750"/>
                  </a:cubicBezTo>
                  <a:lnTo>
                    <a:pt x="7728" y="20750"/>
                  </a:lnTo>
                  <a:cubicBezTo>
                    <a:pt x="7748" y="20764"/>
                    <a:pt x="7771" y="20780"/>
                    <a:pt x="7794" y="20801"/>
                  </a:cubicBezTo>
                  <a:cubicBezTo>
                    <a:pt x="7804" y="20814"/>
                    <a:pt x="7821" y="20821"/>
                    <a:pt x="7834" y="20834"/>
                  </a:cubicBezTo>
                  <a:lnTo>
                    <a:pt x="7837" y="20838"/>
                  </a:lnTo>
                  <a:cubicBezTo>
                    <a:pt x="7844" y="20841"/>
                    <a:pt x="7851" y="20848"/>
                    <a:pt x="7854" y="20851"/>
                  </a:cubicBezTo>
                  <a:lnTo>
                    <a:pt x="7861" y="20851"/>
                  </a:lnTo>
                  <a:cubicBezTo>
                    <a:pt x="7867" y="20854"/>
                    <a:pt x="7877" y="20858"/>
                    <a:pt x="7881" y="20868"/>
                  </a:cubicBezTo>
                  <a:lnTo>
                    <a:pt x="7884" y="20868"/>
                  </a:lnTo>
                  <a:cubicBezTo>
                    <a:pt x="7887" y="20868"/>
                    <a:pt x="7894" y="20871"/>
                    <a:pt x="7894" y="20871"/>
                  </a:cubicBezTo>
                  <a:cubicBezTo>
                    <a:pt x="7897" y="20871"/>
                    <a:pt x="7901" y="20874"/>
                    <a:pt x="7904" y="20874"/>
                  </a:cubicBezTo>
                  <a:lnTo>
                    <a:pt x="7911" y="20874"/>
                  </a:lnTo>
                  <a:cubicBezTo>
                    <a:pt x="7911" y="20874"/>
                    <a:pt x="7914" y="20874"/>
                    <a:pt x="7914" y="20881"/>
                  </a:cubicBezTo>
                  <a:cubicBezTo>
                    <a:pt x="7918" y="20884"/>
                    <a:pt x="7921" y="20888"/>
                    <a:pt x="7928" y="20898"/>
                  </a:cubicBezTo>
                  <a:cubicBezTo>
                    <a:pt x="7931" y="20901"/>
                    <a:pt x="7934" y="20908"/>
                    <a:pt x="7938" y="20914"/>
                  </a:cubicBezTo>
                  <a:lnTo>
                    <a:pt x="7948" y="20921"/>
                  </a:lnTo>
                  <a:lnTo>
                    <a:pt x="7961" y="20938"/>
                  </a:lnTo>
                  <a:lnTo>
                    <a:pt x="7968" y="20948"/>
                  </a:lnTo>
                  <a:cubicBezTo>
                    <a:pt x="7978" y="20955"/>
                    <a:pt x="7984" y="20965"/>
                    <a:pt x="7994" y="20975"/>
                  </a:cubicBezTo>
                  <a:cubicBezTo>
                    <a:pt x="8014" y="20998"/>
                    <a:pt x="8031" y="21018"/>
                    <a:pt x="8051" y="21038"/>
                  </a:cubicBezTo>
                  <a:lnTo>
                    <a:pt x="8085" y="21072"/>
                  </a:lnTo>
                  <a:cubicBezTo>
                    <a:pt x="8111" y="21102"/>
                    <a:pt x="8138" y="21132"/>
                    <a:pt x="8165" y="21158"/>
                  </a:cubicBezTo>
                  <a:lnTo>
                    <a:pt x="8185" y="21185"/>
                  </a:lnTo>
                  <a:cubicBezTo>
                    <a:pt x="8188" y="21189"/>
                    <a:pt x="8195" y="21192"/>
                    <a:pt x="8198" y="21202"/>
                  </a:cubicBezTo>
                  <a:cubicBezTo>
                    <a:pt x="8195" y="21199"/>
                    <a:pt x="8185" y="21192"/>
                    <a:pt x="8182" y="21189"/>
                  </a:cubicBezTo>
                  <a:lnTo>
                    <a:pt x="8165" y="21182"/>
                  </a:lnTo>
                  <a:cubicBezTo>
                    <a:pt x="8115" y="21152"/>
                    <a:pt x="8065" y="21118"/>
                    <a:pt x="8011" y="21085"/>
                  </a:cubicBezTo>
                  <a:cubicBezTo>
                    <a:pt x="7968" y="21058"/>
                    <a:pt x="7928" y="21038"/>
                    <a:pt x="7881" y="21018"/>
                  </a:cubicBezTo>
                  <a:lnTo>
                    <a:pt x="7861" y="21005"/>
                  </a:lnTo>
                  <a:lnTo>
                    <a:pt x="7854" y="21005"/>
                  </a:lnTo>
                  <a:cubicBezTo>
                    <a:pt x="7801" y="20975"/>
                    <a:pt x="7747" y="20951"/>
                    <a:pt x="7694" y="20921"/>
                  </a:cubicBezTo>
                  <a:cubicBezTo>
                    <a:pt x="7667" y="20908"/>
                    <a:pt x="7637" y="20891"/>
                    <a:pt x="7613" y="20881"/>
                  </a:cubicBezTo>
                  <a:cubicBezTo>
                    <a:pt x="7587" y="20868"/>
                    <a:pt x="7563" y="20851"/>
                    <a:pt x="7543" y="20838"/>
                  </a:cubicBezTo>
                  <a:cubicBezTo>
                    <a:pt x="7536" y="20834"/>
                    <a:pt x="7533" y="20834"/>
                    <a:pt x="7533" y="20834"/>
                  </a:cubicBezTo>
                  <a:lnTo>
                    <a:pt x="7530" y="20834"/>
                  </a:lnTo>
                  <a:lnTo>
                    <a:pt x="7526" y="20831"/>
                  </a:lnTo>
                  <a:lnTo>
                    <a:pt x="7520" y="20824"/>
                  </a:lnTo>
                  <a:lnTo>
                    <a:pt x="7516" y="20824"/>
                  </a:lnTo>
                  <a:lnTo>
                    <a:pt x="7513" y="20821"/>
                  </a:lnTo>
                  <a:lnTo>
                    <a:pt x="7510" y="20817"/>
                  </a:lnTo>
                  <a:lnTo>
                    <a:pt x="7503" y="20817"/>
                  </a:lnTo>
                  <a:cubicBezTo>
                    <a:pt x="7500" y="20814"/>
                    <a:pt x="7496" y="20807"/>
                    <a:pt x="7486" y="20807"/>
                  </a:cubicBezTo>
                  <a:cubicBezTo>
                    <a:pt x="7463" y="20791"/>
                    <a:pt x="7436" y="20774"/>
                    <a:pt x="7416" y="20757"/>
                  </a:cubicBezTo>
                  <a:cubicBezTo>
                    <a:pt x="7249" y="20637"/>
                    <a:pt x="7108" y="20533"/>
                    <a:pt x="6978" y="20433"/>
                  </a:cubicBezTo>
                  <a:cubicBezTo>
                    <a:pt x="6935" y="20400"/>
                    <a:pt x="6894" y="20366"/>
                    <a:pt x="6851" y="20336"/>
                  </a:cubicBezTo>
                  <a:cubicBezTo>
                    <a:pt x="6828" y="20316"/>
                    <a:pt x="6801" y="20296"/>
                    <a:pt x="6781" y="20272"/>
                  </a:cubicBezTo>
                  <a:cubicBezTo>
                    <a:pt x="6761" y="20252"/>
                    <a:pt x="6741" y="20236"/>
                    <a:pt x="6724" y="20216"/>
                  </a:cubicBezTo>
                  <a:cubicBezTo>
                    <a:pt x="6707" y="20196"/>
                    <a:pt x="6690" y="20179"/>
                    <a:pt x="6677" y="20165"/>
                  </a:cubicBezTo>
                  <a:lnTo>
                    <a:pt x="6674" y="20162"/>
                  </a:lnTo>
                  <a:cubicBezTo>
                    <a:pt x="6667" y="20155"/>
                    <a:pt x="6664" y="20149"/>
                    <a:pt x="6660" y="20145"/>
                  </a:cubicBezTo>
                  <a:cubicBezTo>
                    <a:pt x="6657" y="20135"/>
                    <a:pt x="6647" y="20129"/>
                    <a:pt x="6644" y="20119"/>
                  </a:cubicBezTo>
                  <a:cubicBezTo>
                    <a:pt x="6634" y="20102"/>
                    <a:pt x="6627" y="20082"/>
                    <a:pt x="6617" y="20065"/>
                  </a:cubicBezTo>
                  <a:cubicBezTo>
                    <a:pt x="6607" y="20035"/>
                    <a:pt x="6597" y="20012"/>
                    <a:pt x="6594" y="19982"/>
                  </a:cubicBezTo>
                  <a:cubicBezTo>
                    <a:pt x="6590" y="19965"/>
                    <a:pt x="6584" y="19948"/>
                    <a:pt x="6584" y="19928"/>
                  </a:cubicBezTo>
                  <a:cubicBezTo>
                    <a:pt x="6580" y="19898"/>
                    <a:pt x="6580" y="19865"/>
                    <a:pt x="6580" y="19834"/>
                  </a:cubicBezTo>
                  <a:lnTo>
                    <a:pt x="6580" y="19784"/>
                  </a:lnTo>
                  <a:cubicBezTo>
                    <a:pt x="6577" y="19677"/>
                    <a:pt x="6557" y="19560"/>
                    <a:pt x="6523" y="19443"/>
                  </a:cubicBezTo>
                  <a:cubicBezTo>
                    <a:pt x="6510" y="19400"/>
                    <a:pt x="6493" y="19360"/>
                    <a:pt x="6480" y="19316"/>
                  </a:cubicBezTo>
                  <a:cubicBezTo>
                    <a:pt x="6477" y="19300"/>
                    <a:pt x="6466" y="19286"/>
                    <a:pt x="6463" y="19269"/>
                  </a:cubicBezTo>
                  <a:cubicBezTo>
                    <a:pt x="6456" y="19243"/>
                    <a:pt x="6443" y="19213"/>
                    <a:pt x="6433" y="19183"/>
                  </a:cubicBezTo>
                  <a:cubicBezTo>
                    <a:pt x="6426" y="19159"/>
                    <a:pt x="6416" y="19132"/>
                    <a:pt x="6410" y="19102"/>
                  </a:cubicBezTo>
                  <a:cubicBezTo>
                    <a:pt x="6333" y="18885"/>
                    <a:pt x="6242" y="18661"/>
                    <a:pt x="6132" y="18434"/>
                  </a:cubicBezTo>
                  <a:lnTo>
                    <a:pt x="6095" y="18360"/>
                  </a:lnTo>
                  <a:cubicBezTo>
                    <a:pt x="6082" y="18333"/>
                    <a:pt x="6065" y="18310"/>
                    <a:pt x="6049" y="18283"/>
                  </a:cubicBezTo>
                  <a:cubicBezTo>
                    <a:pt x="6032" y="18256"/>
                    <a:pt x="6012" y="18230"/>
                    <a:pt x="5992" y="18206"/>
                  </a:cubicBezTo>
                  <a:cubicBezTo>
                    <a:pt x="5972" y="18179"/>
                    <a:pt x="5948" y="18156"/>
                    <a:pt x="5928" y="18133"/>
                  </a:cubicBezTo>
                  <a:cubicBezTo>
                    <a:pt x="5908" y="18113"/>
                    <a:pt x="5888" y="18093"/>
                    <a:pt x="5865" y="18066"/>
                  </a:cubicBezTo>
                  <a:cubicBezTo>
                    <a:pt x="5845" y="18046"/>
                    <a:pt x="5825" y="18022"/>
                    <a:pt x="5804" y="17999"/>
                  </a:cubicBezTo>
                  <a:cubicBezTo>
                    <a:pt x="5781" y="17982"/>
                    <a:pt x="5764" y="17962"/>
                    <a:pt x="5744" y="17942"/>
                  </a:cubicBezTo>
                  <a:lnTo>
                    <a:pt x="5687" y="17882"/>
                  </a:lnTo>
                  <a:cubicBezTo>
                    <a:pt x="5694" y="17882"/>
                    <a:pt x="5697" y="17882"/>
                    <a:pt x="5704" y="17875"/>
                  </a:cubicBezTo>
                  <a:lnTo>
                    <a:pt x="5761" y="17875"/>
                  </a:lnTo>
                  <a:cubicBezTo>
                    <a:pt x="5781" y="17872"/>
                    <a:pt x="5804" y="17862"/>
                    <a:pt x="5825" y="17845"/>
                  </a:cubicBezTo>
                  <a:cubicBezTo>
                    <a:pt x="5841" y="17832"/>
                    <a:pt x="5855" y="17815"/>
                    <a:pt x="5861" y="17805"/>
                  </a:cubicBezTo>
                  <a:cubicBezTo>
                    <a:pt x="5871" y="17792"/>
                    <a:pt x="5881" y="17775"/>
                    <a:pt x="5888" y="17755"/>
                  </a:cubicBezTo>
                  <a:lnTo>
                    <a:pt x="5888" y="17745"/>
                  </a:lnTo>
                  <a:lnTo>
                    <a:pt x="5888" y="17725"/>
                  </a:lnTo>
                  <a:lnTo>
                    <a:pt x="5888" y="17715"/>
                  </a:lnTo>
                  <a:cubicBezTo>
                    <a:pt x="5888" y="17691"/>
                    <a:pt x="5888" y="17661"/>
                    <a:pt x="5881" y="17638"/>
                  </a:cubicBezTo>
                  <a:lnTo>
                    <a:pt x="5881" y="17611"/>
                  </a:lnTo>
                  <a:cubicBezTo>
                    <a:pt x="5881" y="17581"/>
                    <a:pt x="5878" y="17554"/>
                    <a:pt x="5875" y="17524"/>
                  </a:cubicBezTo>
                  <a:lnTo>
                    <a:pt x="5875" y="17521"/>
                  </a:lnTo>
                  <a:lnTo>
                    <a:pt x="5861" y="17431"/>
                  </a:lnTo>
                  <a:lnTo>
                    <a:pt x="5858" y="17411"/>
                  </a:lnTo>
                  <a:cubicBezTo>
                    <a:pt x="5855" y="17390"/>
                    <a:pt x="5855" y="17374"/>
                    <a:pt x="5848" y="17354"/>
                  </a:cubicBezTo>
                  <a:lnTo>
                    <a:pt x="5848" y="17320"/>
                  </a:lnTo>
                  <a:lnTo>
                    <a:pt x="5848" y="17307"/>
                  </a:lnTo>
                  <a:lnTo>
                    <a:pt x="5848" y="17293"/>
                  </a:lnTo>
                  <a:cubicBezTo>
                    <a:pt x="5848" y="17287"/>
                    <a:pt x="5855" y="17273"/>
                    <a:pt x="5858" y="17263"/>
                  </a:cubicBezTo>
                  <a:cubicBezTo>
                    <a:pt x="5858" y="17260"/>
                    <a:pt x="5858" y="17260"/>
                    <a:pt x="5861" y="17257"/>
                  </a:cubicBezTo>
                  <a:lnTo>
                    <a:pt x="5875" y="17220"/>
                  </a:lnTo>
                  <a:cubicBezTo>
                    <a:pt x="5878" y="17207"/>
                    <a:pt x="5888" y="17193"/>
                    <a:pt x="5895" y="17180"/>
                  </a:cubicBezTo>
                  <a:cubicBezTo>
                    <a:pt x="5905" y="17170"/>
                    <a:pt x="5911" y="17160"/>
                    <a:pt x="5922" y="17146"/>
                  </a:cubicBezTo>
                  <a:cubicBezTo>
                    <a:pt x="5928" y="17140"/>
                    <a:pt x="5938" y="17126"/>
                    <a:pt x="5945" y="17120"/>
                  </a:cubicBezTo>
                  <a:cubicBezTo>
                    <a:pt x="5955" y="17110"/>
                    <a:pt x="5962" y="17106"/>
                    <a:pt x="5972" y="17096"/>
                  </a:cubicBezTo>
                  <a:cubicBezTo>
                    <a:pt x="5978" y="17093"/>
                    <a:pt x="5988" y="17086"/>
                    <a:pt x="5998" y="17080"/>
                  </a:cubicBezTo>
                  <a:lnTo>
                    <a:pt x="6025" y="17069"/>
                  </a:lnTo>
                  <a:cubicBezTo>
                    <a:pt x="6032" y="17063"/>
                    <a:pt x="6045" y="17059"/>
                    <a:pt x="6055" y="17059"/>
                  </a:cubicBezTo>
                  <a:cubicBezTo>
                    <a:pt x="6073" y="17068"/>
                    <a:pt x="6085" y="17070"/>
                    <a:pt x="6094" y="17070"/>
                  </a:cubicBezTo>
                  <a:cubicBezTo>
                    <a:pt x="6098" y="17070"/>
                    <a:pt x="6102" y="17069"/>
                    <a:pt x="6105" y="17069"/>
                  </a:cubicBezTo>
                  <a:lnTo>
                    <a:pt x="6146" y="17069"/>
                  </a:lnTo>
                  <a:cubicBezTo>
                    <a:pt x="6166" y="17069"/>
                    <a:pt x="6189" y="17073"/>
                    <a:pt x="6209" y="17073"/>
                  </a:cubicBezTo>
                  <a:cubicBezTo>
                    <a:pt x="6229" y="17073"/>
                    <a:pt x="6256" y="17076"/>
                    <a:pt x="6279" y="17080"/>
                  </a:cubicBezTo>
                  <a:lnTo>
                    <a:pt x="6286" y="17080"/>
                  </a:lnTo>
                  <a:cubicBezTo>
                    <a:pt x="6329" y="17083"/>
                    <a:pt x="6376" y="17090"/>
                    <a:pt x="6416" y="17090"/>
                  </a:cubicBezTo>
                  <a:cubicBezTo>
                    <a:pt x="6480" y="17090"/>
                    <a:pt x="6527" y="17073"/>
                    <a:pt x="6563" y="17046"/>
                  </a:cubicBezTo>
                  <a:cubicBezTo>
                    <a:pt x="6584" y="17029"/>
                    <a:pt x="6600" y="17013"/>
                    <a:pt x="6617" y="16996"/>
                  </a:cubicBezTo>
                  <a:lnTo>
                    <a:pt x="6620" y="16993"/>
                  </a:lnTo>
                  <a:cubicBezTo>
                    <a:pt x="6630" y="16986"/>
                    <a:pt x="6640" y="16973"/>
                    <a:pt x="6644" y="16962"/>
                  </a:cubicBezTo>
                  <a:lnTo>
                    <a:pt x="6647" y="16959"/>
                  </a:lnTo>
                  <a:cubicBezTo>
                    <a:pt x="6660" y="16942"/>
                    <a:pt x="6667" y="16929"/>
                    <a:pt x="6677" y="16912"/>
                  </a:cubicBezTo>
                  <a:cubicBezTo>
                    <a:pt x="6677" y="16909"/>
                    <a:pt x="6680" y="16906"/>
                    <a:pt x="6680" y="16906"/>
                  </a:cubicBezTo>
                  <a:cubicBezTo>
                    <a:pt x="6697" y="16879"/>
                    <a:pt x="6711" y="16855"/>
                    <a:pt x="6731" y="16835"/>
                  </a:cubicBezTo>
                  <a:cubicBezTo>
                    <a:pt x="6734" y="16829"/>
                    <a:pt x="6737" y="16822"/>
                    <a:pt x="6747" y="16819"/>
                  </a:cubicBezTo>
                  <a:lnTo>
                    <a:pt x="6761" y="16805"/>
                  </a:lnTo>
                  <a:lnTo>
                    <a:pt x="6764" y="16802"/>
                  </a:lnTo>
                  <a:cubicBezTo>
                    <a:pt x="6767" y="16802"/>
                    <a:pt x="6767" y="16795"/>
                    <a:pt x="6771" y="16795"/>
                  </a:cubicBezTo>
                  <a:cubicBezTo>
                    <a:pt x="6777" y="16795"/>
                    <a:pt x="6777" y="16795"/>
                    <a:pt x="6781" y="16792"/>
                  </a:cubicBezTo>
                  <a:close/>
                  <a:moveTo>
                    <a:pt x="5196" y="17698"/>
                  </a:moveTo>
                  <a:cubicBezTo>
                    <a:pt x="5213" y="17705"/>
                    <a:pt x="5226" y="17708"/>
                    <a:pt x="5239" y="17711"/>
                  </a:cubicBezTo>
                  <a:cubicBezTo>
                    <a:pt x="5259" y="17721"/>
                    <a:pt x="5283" y="17728"/>
                    <a:pt x="5310" y="17738"/>
                  </a:cubicBezTo>
                  <a:cubicBezTo>
                    <a:pt x="5333" y="17748"/>
                    <a:pt x="5356" y="17762"/>
                    <a:pt x="5377" y="17772"/>
                  </a:cubicBezTo>
                  <a:cubicBezTo>
                    <a:pt x="5383" y="17778"/>
                    <a:pt x="5397" y="17782"/>
                    <a:pt x="5407" y="17792"/>
                  </a:cubicBezTo>
                  <a:cubicBezTo>
                    <a:pt x="5423" y="17805"/>
                    <a:pt x="5440" y="17822"/>
                    <a:pt x="5457" y="17838"/>
                  </a:cubicBezTo>
                  <a:cubicBezTo>
                    <a:pt x="5490" y="17875"/>
                    <a:pt x="5517" y="17912"/>
                    <a:pt x="5550" y="17945"/>
                  </a:cubicBezTo>
                  <a:cubicBezTo>
                    <a:pt x="5564" y="17962"/>
                    <a:pt x="5580" y="17979"/>
                    <a:pt x="5594" y="17996"/>
                  </a:cubicBezTo>
                  <a:lnTo>
                    <a:pt x="5708" y="18123"/>
                  </a:lnTo>
                  <a:lnTo>
                    <a:pt x="5741" y="18156"/>
                  </a:lnTo>
                  <a:cubicBezTo>
                    <a:pt x="5768" y="18190"/>
                    <a:pt x="5798" y="18216"/>
                    <a:pt x="5825" y="18250"/>
                  </a:cubicBezTo>
                  <a:cubicBezTo>
                    <a:pt x="5851" y="18283"/>
                    <a:pt x="5878" y="18317"/>
                    <a:pt x="5895" y="18343"/>
                  </a:cubicBezTo>
                  <a:lnTo>
                    <a:pt x="5898" y="18350"/>
                  </a:lnTo>
                  <a:cubicBezTo>
                    <a:pt x="5908" y="18363"/>
                    <a:pt x="5918" y="18380"/>
                    <a:pt x="5928" y="18393"/>
                  </a:cubicBezTo>
                  <a:cubicBezTo>
                    <a:pt x="5935" y="18407"/>
                    <a:pt x="5942" y="18414"/>
                    <a:pt x="5948" y="18427"/>
                  </a:cubicBezTo>
                  <a:lnTo>
                    <a:pt x="5958" y="18440"/>
                  </a:lnTo>
                  <a:lnTo>
                    <a:pt x="5975" y="18467"/>
                  </a:lnTo>
                  <a:cubicBezTo>
                    <a:pt x="6025" y="18564"/>
                    <a:pt x="6082" y="18678"/>
                    <a:pt x="6135" y="18795"/>
                  </a:cubicBezTo>
                  <a:lnTo>
                    <a:pt x="6146" y="18815"/>
                  </a:lnTo>
                  <a:cubicBezTo>
                    <a:pt x="6192" y="18915"/>
                    <a:pt x="6242" y="19015"/>
                    <a:pt x="6283" y="19119"/>
                  </a:cubicBezTo>
                  <a:cubicBezTo>
                    <a:pt x="6309" y="19179"/>
                    <a:pt x="6329" y="19233"/>
                    <a:pt x="6353" y="19293"/>
                  </a:cubicBezTo>
                  <a:cubicBezTo>
                    <a:pt x="6363" y="19316"/>
                    <a:pt x="6376" y="19343"/>
                    <a:pt x="6386" y="19366"/>
                  </a:cubicBezTo>
                  <a:cubicBezTo>
                    <a:pt x="6400" y="19393"/>
                    <a:pt x="6410" y="19420"/>
                    <a:pt x="6420" y="19447"/>
                  </a:cubicBezTo>
                  <a:cubicBezTo>
                    <a:pt x="6433" y="19477"/>
                    <a:pt x="6446" y="19510"/>
                    <a:pt x="6453" y="19537"/>
                  </a:cubicBezTo>
                  <a:cubicBezTo>
                    <a:pt x="6466" y="19570"/>
                    <a:pt x="6477" y="19604"/>
                    <a:pt x="6483" y="19634"/>
                  </a:cubicBezTo>
                  <a:cubicBezTo>
                    <a:pt x="6493" y="19661"/>
                    <a:pt x="6497" y="19694"/>
                    <a:pt x="6500" y="19721"/>
                  </a:cubicBezTo>
                  <a:cubicBezTo>
                    <a:pt x="6503" y="19748"/>
                    <a:pt x="6510" y="19771"/>
                    <a:pt x="6513" y="19804"/>
                  </a:cubicBezTo>
                  <a:lnTo>
                    <a:pt x="6517" y="19834"/>
                  </a:lnTo>
                  <a:cubicBezTo>
                    <a:pt x="6517" y="19851"/>
                    <a:pt x="6520" y="19871"/>
                    <a:pt x="6520" y="19888"/>
                  </a:cubicBezTo>
                  <a:cubicBezTo>
                    <a:pt x="6527" y="19915"/>
                    <a:pt x="6527" y="19945"/>
                    <a:pt x="6533" y="19968"/>
                  </a:cubicBezTo>
                  <a:cubicBezTo>
                    <a:pt x="6543" y="19995"/>
                    <a:pt x="6550" y="20022"/>
                    <a:pt x="6560" y="20048"/>
                  </a:cubicBezTo>
                  <a:cubicBezTo>
                    <a:pt x="6567" y="20072"/>
                    <a:pt x="6580" y="20099"/>
                    <a:pt x="6587" y="20115"/>
                  </a:cubicBezTo>
                  <a:cubicBezTo>
                    <a:pt x="6604" y="20145"/>
                    <a:pt x="6617" y="20165"/>
                    <a:pt x="6634" y="20186"/>
                  </a:cubicBezTo>
                  <a:cubicBezTo>
                    <a:pt x="6650" y="20212"/>
                    <a:pt x="6670" y="20232"/>
                    <a:pt x="6687" y="20249"/>
                  </a:cubicBezTo>
                  <a:cubicBezTo>
                    <a:pt x="6717" y="20283"/>
                    <a:pt x="6754" y="20316"/>
                    <a:pt x="6801" y="20353"/>
                  </a:cubicBezTo>
                  <a:cubicBezTo>
                    <a:pt x="6848" y="20389"/>
                    <a:pt x="6894" y="20430"/>
                    <a:pt x="6935" y="20463"/>
                  </a:cubicBezTo>
                  <a:lnTo>
                    <a:pt x="6945" y="20470"/>
                  </a:lnTo>
                  <a:cubicBezTo>
                    <a:pt x="6961" y="20483"/>
                    <a:pt x="6978" y="20496"/>
                    <a:pt x="6988" y="20507"/>
                  </a:cubicBezTo>
                  <a:cubicBezTo>
                    <a:pt x="7018" y="20530"/>
                    <a:pt x="7045" y="20550"/>
                    <a:pt x="7072" y="20573"/>
                  </a:cubicBezTo>
                  <a:lnTo>
                    <a:pt x="7235" y="20700"/>
                  </a:lnTo>
                  <a:cubicBezTo>
                    <a:pt x="7279" y="20731"/>
                    <a:pt x="7319" y="20764"/>
                    <a:pt x="7363" y="20797"/>
                  </a:cubicBezTo>
                  <a:cubicBezTo>
                    <a:pt x="7413" y="20834"/>
                    <a:pt x="7456" y="20868"/>
                    <a:pt x="7503" y="20898"/>
                  </a:cubicBezTo>
                  <a:cubicBezTo>
                    <a:pt x="7550" y="20924"/>
                    <a:pt x="7600" y="20955"/>
                    <a:pt x="7647" y="20981"/>
                  </a:cubicBezTo>
                  <a:lnTo>
                    <a:pt x="7657" y="20988"/>
                  </a:lnTo>
                  <a:cubicBezTo>
                    <a:pt x="7690" y="21008"/>
                    <a:pt x="7730" y="21031"/>
                    <a:pt x="7767" y="21048"/>
                  </a:cubicBezTo>
                  <a:lnTo>
                    <a:pt x="7807" y="21068"/>
                  </a:lnTo>
                  <a:cubicBezTo>
                    <a:pt x="7864" y="21098"/>
                    <a:pt x="7918" y="21125"/>
                    <a:pt x="7964" y="21155"/>
                  </a:cubicBezTo>
                  <a:cubicBezTo>
                    <a:pt x="8004" y="21182"/>
                    <a:pt x="8041" y="21205"/>
                    <a:pt x="8085" y="21235"/>
                  </a:cubicBezTo>
                  <a:lnTo>
                    <a:pt x="8068" y="21235"/>
                  </a:lnTo>
                  <a:lnTo>
                    <a:pt x="8051" y="21232"/>
                  </a:lnTo>
                  <a:lnTo>
                    <a:pt x="8035" y="21225"/>
                  </a:lnTo>
                  <a:lnTo>
                    <a:pt x="8018" y="21222"/>
                  </a:lnTo>
                  <a:lnTo>
                    <a:pt x="8004" y="21219"/>
                  </a:lnTo>
                  <a:cubicBezTo>
                    <a:pt x="8001" y="21219"/>
                    <a:pt x="7998" y="21215"/>
                    <a:pt x="7991" y="21215"/>
                  </a:cubicBezTo>
                  <a:lnTo>
                    <a:pt x="7988" y="21215"/>
                  </a:lnTo>
                  <a:cubicBezTo>
                    <a:pt x="7984" y="21215"/>
                    <a:pt x="7981" y="21209"/>
                    <a:pt x="7974" y="21205"/>
                  </a:cubicBezTo>
                  <a:cubicBezTo>
                    <a:pt x="7968" y="21202"/>
                    <a:pt x="7964" y="21199"/>
                    <a:pt x="7954" y="21199"/>
                  </a:cubicBezTo>
                  <a:lnTo>
                    <a:pt x="7934" y="21189"/>
                  </a:lnTo>
                  <a:lnTo>
                    <a:pt x="7931" y="21189"/>
                  </a:lnTo>
                  <a:cubicBezTo>
                    <a:pt x="7918" y="21185"/>
                    <a:pt x="7904" y="21182"/>
                    <a:pt x="7897" y="21175"/>
                  </a:cubicBezTo>
                  <a:lnTo>
                    <a:pt x="7884" y="21172"/>
                  </a:lnTo>
                  <a:cubicBezTo>
                    <a:pt x="7867" y="21169"/>
                    <a:pt x="7854" y="21158"/>
                    <a:pt x="7837" y="21155"/>
                  </a:cubicBezTo>
                  <a:lnTo>
                    <a:pt x="7831" y="21152"/>
                  </a:lnTo>
                  <a:lnTo>
                    <a:pt x="7821" y="21148"/>
                  </a:lnTo>
                  <a:cubicBezTo>
                    <a:pt x="7817" y="21148"/>
                    <a:pt x="7814" y="21142"/>
                    <a:pt x="7814" y="21142"/>
                  </a:cubicBezTo>
                  <a:cubicBezTo>
                    <a:pt x="7804" y="21138"/>
                    <a:pt x="7801" y="21138"/>
                    <a:pt x="7790" y="21135"/>
                  </a:cubicBezTo>
                  <a:cubicBezTo>
                    <a:pt x="7780" y="21132"/>
                    <a:pt x="7764" y="21125"/>
                    <a:pt x="7750" y="21122"/>
                  </a:cubicBezTo>
                  <a:lnTo>
                    <a:pt x="7730" y="21118"/>
                  </a:lnTo>
                  <a:lnTo>
                    <a:pt x="7707" y="21115"/>
                  </a:lnTo>
                  <a:lnTo>
                    <a:pt x="7687" y="21108"/>
                  </a:lnTo>
                  <a:lnTo>
                    <a:pt x="7667" y="21105"/>
                  </a:lnTo>
                  <a:cubicBezTo>
                    <a:pt x="7647" y="21102"/>
                    <a:pt x="7620" y="21092"/>
                    <a:pt x="7600" y="21088"/>
                  </a:cubicBezTo>
                  <a:cubicBezTo>
                    <a:pt x="7589" y="21085"/>
                    <a:pt x="7575" y="21083"/>
                    <a:pt x="7563" y="21076"/>
                  </a:cubicBezTo>
                  <a:lnTo>
                    <a:pt x="7563" y="21076"/>
                  </a:lnTo>
                  <a:cubicBezTo>
                    <a:pt x="7567" y="21079"/>
                    <a:pt x="7571" y="21083"/>
                    <a:pt x="7573" y="21085"/>
                  </a:cubicBezTo>
                  <a:cubicBezTo>
                    <a:pt x="7600" y="21102"/>
                    <a:pt x="7630" y="21118"/>
                    <a:pt x="7663" y="21135"/>
                  </a:cubicBezTo>
                  <a:cubicBezTo>
                    <a:pt x="7680" y="21142"/>
                    <a:pt x="7690" y="21152"/>
                    <a:pt x="7707" y="21155"/>
                  </a:cubicBezTo>
                  <a:lnTo>
                    <a:pt x="7737" y="21169"/>
                  </a:lnTo>
                  <a:lnTo>
                    <a:pt x="7737" y="21169"/>
                  </a:lnTo>
                  <a:lnTo>
                    <a:pt x="7707" y="21158"/>
                  </a:lnTo>
                  <a:cubicBezTo>
                    <a:pt x="7683" y="21152"/>
                    <a:pt x="7657" y="21148"/>
                    <a:pt x="7637" y="21138"/>
                  </a:cubicBezTo>
                  <a:cubicBezTo>
                    <a:pt x="7587" y="21125"/>
                    <a:pt x="7536" y="21115"/>
                    <a:pt x="7486" y="21098"/>
                  </a:cubicBezTo>
                  <a:cubicBezTo>
                    <a:pt x="7453" y="21085"/>
                    <a:pt x="7416" y="21075"/>
                    <a:pt x="7383" y="21058"/>
                  </a:cubicBezTo>
                  <a:cubicBezTo>
                    <a:pt x="7346" y="21041"/>
                    <a:pt x="7302" y="21025"/>
                    <a:pt x="7279" y="21015"/>
                  </a:cubicBezTo>
                  <a:lnTo>
                    <a:pt x="7269" y="21015"/>
                  </a:lnTo>
                  <a:cubicBezTo>
                    <a:pt x="7212" y="20985"/>
                    <a:pt x="7149" y="20955"/>
                    <a:pt x="7088" y="20924"/>
                  </a:cubicBezTo>
                  <a:cubicBezTo>
                    <a:pt x="7045" y="20904"/>
                    <a:pt x="6998" y="20881"/>
                    <a:pt x="6951" y="20854"/>
                  </a:cubicBezTo>
                  <a:cubicBezTo>
                    <a:pt x="6898" y="20831"/>
                    <a:pt x="6844" y="20801"/>
                    <a:pt x="6784" y="20774"/>
                  </a:cubicBezTo>
                  <a:cubicBezTo>
                    <a:pt x="6754" y="20764"/>
                    <a:pt x="6731" y="20747"/>
                    <a:pt x="6704" y="20731"/>
                  </a:cubicBezTo>
                  <a:cubicBezTo>
                    <a:pt x="6680" y="20714"/>
                    <a:pt x="6654" y="20700"/>
                    <a:pt x="6637" y="20687"/>
                  </a:cubicBezTo>
                  <a:cubicBezTo>
                    <a:pt x="6563" y="20637"/>
                    <a:pt x="6497" y="20587"/>
                    <a:pt x="6420" y="20530"/>
                  </a:cubicBezTo>
                  <a:cubicBezTo>
                    <a:pt x="6359" y="20483"/>
                    <a:pt x="6286" y="20423"/>
                    <a:pt x="6216" y="20369"/>
                  </a:cubicBezTo>
                  <a:cubicBezTo>
                    <a:pt x="6152" y="20316"/>
                    <a:pt x="6092" y="20262"/>
                    <a:pt x="6028" y="20212"/>
                  </a:cubicBezTo>
                  <a:cubicBezTo>
                    <a:pt x="5968" y="20162"/>
                    <a:pt x="5908" y="20102"/>
                    <a:pt x="5848" y="20045"/>
                  </a:cubicBezTo>
                  <a:cubicBezTo>
                    <a:pt x="5808" y="19998"/>
                    <a:pt x="5764" y="19948"/>
                    <a:pt x="5731" y="19901"/>
                  </a:cubicBezTo>
                  <a:cubicBezTo>
                    <a:pt x="5697" y="19855"/>
                    <a:pt x="5667" y="19811"/>
                    <a:pt x="5641" y="19761"/>
                  </a:cubicBezTo>
                  <a:lnTo>
                    <a:pt x="5590" y="19671"/>
                  </a:lnTo>
                  <a:cubicBezTo>
                    <a:pt x="5580" y="19654"/>
                    <a:pt x="5574" y="19644"/>
                    <a:pt x="5564" y="19627"/>
                  </a:cubicBezTo>
                  <a:cubicBezTo>
                    <a:pt x="5544" y="19587"/>
                    <a:pt x="5514" y="19534"/>
                    <a:pt x="5480" y="19483"/>
                  </a:cubicBezTo>
                  <a:cubicBezTo>
                    <a:pt x="5457" y="19443"/>
                    <a:pt x="5427" y="19400"/>
                    <a:pt x="5390" y="19346"/>
                  </a:cubicBezTo>
                  <a:cubicBezTo>
                    <a:pt x="5356" y="19300"/>
                    <a:pt x="5323" y="19253"/>
                    <a:pt x="5283" y="19213"/>
                  </a:cubicBezTo>
                  <a:cubicBezTo>
                    <a:pt x="5266" y="19193"/>
                    <a:pt x="5246" y="19169"/>
                    <a:pt x="5226" y="19149"/>
                  </a:cubicBezTo>
                  <a:cubicBezTo>
                    <a:pt x="5199" y="19129"/>
                    <a:pt x="5179" y="19109"/>
                    <a:pt x="5149" y="19086"/>
                  </a:cubicBezTo>
                  <a:cubicBezTo>
                    <a:pt x="5129" y="19069"/>
                    <a:pt x="5106" y="19052"/>
                    <a:pt x="5079" y="19035"/>
                  </a:cubicBezTo>
                  <a:lnTo>
                    <a:pt x="5076" y="19035"/>
                  </a:lnTo>
                  <a:cubicBezTo>
                    <a:pt x="5049" y="19025"/>
                    <a:pt x="5025" y="19009"/>
                    <a:pt x="4995" y="18995"/>
                  </a:cubicBezTo>
                  <a:cubicBezTo>
                    <a:pt x="4965" y="18982"/>
                    <a:pt x="4939" y="18969"/>
                    <a:pt x="4912" y="18959"/>
                  </a:cubicBezTo>
                  <a:lnTo>
                    <a:pt x="4838" y="18932"/>
                  </a:lnTo>
                  <a:lnTo>
                    <a:pt x="4798" y="18918"/>
                  </a:lnTo>
                  <a:lnTo>
                    <a:pt x="4788" y="18902"/>
                  </a:lnTo>
                  <a:cubicBezTo>
                    <a:pt x="4775" y="18885"/>
                    <a:pt x="4765" y="18868"/>
                    <a:pt x="4755" y="18848"/>
                  </a:cubicBezTo>
                  <a:cubicBezTo>
                    <a:pt x="4741" y="18825"/>
                    <a:pt x="4728" y="18798"/>
                    <a:pt x="4721" y="18778"/>
                  </a:cubicBezTo>
                  <a:lnTo>
                    <a:pt x="4694" y="18701"/>
                  </a:lnTo>
                  <a:cubicBezTo>
                    <a:pt x="4691" y="18684"/>
                    <a:pt x="4688" y="18674"/>
                    <a:pt x="4688" y="18658"/>
                  </a:cubicBezTo>
                  <a:lnTo>
                    <a:pt x="4688" y="18628"/>
                  </a:lnTo>
                  <a:cubicBezTo>
                    <a:pt x="4688" y="18628"/>
                    <a:pt x="4688" y="18629"/>
                    <a:pt x="4688" y="18629"/>
                  </a:cubicBezTo>
                  <a:cubicBezTo>
                    <a:pt x="4689" y="18629"/>
                    <a:pt x="4691" y="18625"/>
                    <a:pt x="4691" y="18617"/>
                  </a:cubicBezTo>
                  <a:cubicBezTo>
                    <a:pt x="4691" y="18607"/>
                    <a:pt x="4694" y="18591"/>
                    <a:pt x="4694" y="18574"/>
                  </a:cubicBezTo>
                  <a:lnTo>
                    <a:pt x="4694" y="18567"/>
                  </a:lnTo>
                  <a:lnTo>
                    <a:pt x="4694" y="18564"/>
                  </a:lnTo>
                  <a:lnTo>
                    <a:pt x="4694" y="18561"/>
                  </a:lnTo>
                  <a:cubicBezTo>
                    <a:pt x="4698" y="18541"/>
                    <a:pt x="4704" y="18517"/>
                    <a:pt x="4711" y="18494"/>
                  </a:cubicBezTo>
                  <a:cubicBezTo>
                    <a:pt x="4718" y="18480"/>
                    <a:pt x="4721" y="18474"/>
                    <a:pt x="4725" y="18460"/>
                  </a:cubicBezTo>
                  <a:cubicBezTo>
                    <a:pt x="4728" y="18457"/>
                    <a:pt x="4728" y="18450"/>
                    <a:pt x="4735" y="18444"/>
                  </a:cubicBezTo>
                  <a:cubicBezTo>
                    <a:pt x="4738" y="18440"/>
                    <a:pt x="4738" y="18434"/>
                    <a:pt x="4741" y="18430"/>
                  </a:cubicBezTo>
                  <a:lnTo>
                    <a:pt x="4745" y="18427"/>
                  </a:lnTo>
                  <a:cubicBezTo>
                    <a:pt x="4748" y="18424"/>
                    <a:pt x="4755" y="18417"/>
                    <a:pt x="4758" y="18417"/>
                  </a:cubicBezTo>
                  <a:lnTo>
                    <a:pt x="4761" y="18414"/>
                  </a:lnTo>
                  <a:cubicBezTo>
                    <a:pt x="4765" y="18414"/>
                    <a:pt x="4771" y="18410"/>
                    <a:pt x="4775" y="18410"/>
                  </a:cubicBezTo>
                  <a:cubicBezTo>
                    <a:pt x="4778" y="18410"/>
                    <a:pt x="4781" y="18407"/>
                    <a:pt x="4791" y="18407"/>
                  </a:cubicBezTo>
                  <a:cubicBezTo>
                    <a:pt x="4805" y="18400"/>
                    <a:pt x="4811" y="18400"/>
                    <a:pt x="4825" y="18400"/>
                  </a:cubicBezTo>
                  <a:cubicBezTo>
                    <a:pt x="4855" y="18397"/>
                    <a:pt x="4885" y="18397"/>
                    <a:pt x="4912" y="18390"/>
                  </a:cubicBezTo>
                  <a:cubicBezTo>
                    <a:pt x="4942" y="18383"/>
                    <a:pt x="4972" y="18377"/>
                    <a:pt x="5002" y="18360"/>
                  </a:cubicBezTo>
                  <a:cubicBezTo>
                    <a:pt x="5035" y="18343"/>
                    <a:pt x="5062" y="18323"/>
                    <a:pt x="5089" y="18300"/>
                  </a:cubicBezTo>
                  <a:cubicBezTo>
                    <a:pt x="5112" y="18276"/>
                    <a:pt x="5136" y="18250"/>
                    <a:pt x="5146" y="18223"/>
                  </a:cubicBezTo>
                  <a:cubicBezTo>
                    <a:pt x="5163" y="18190"/>
                    <a:pt x="5173" y="18156"/>
                    <a:pt x="5176" y="18126"/>
                  </a:cubicBezTo>
                  <a:cubicBezTo>
                    <a:pt x="5176" y="18113"/>
                    <a:pt x="5179" y="18099"/>
                    <a:pt x="5179" y="18089"/>
                  </a:cubicBezTo>
                  <a:cubicBezTo>
                    <a:pt x="5183" y="18032"/>
                    <a:pt x="5179" y="17979"/>
                    <a:pt x="5173" y="17915"/>
                  </a:cubicBezTo>
                  <a:lnTo>
                    <a:pt x="5159" y="17842"/>
                  </a:lnTo>
                  <a:cubicBezTo>
                    <a:pt x="5156" y="17815"/>
                    <a:pt x="5153" y="17795"/>
                    <a:pt x="5146" y="17772"/>
                  </a:cubicBezTo>
                  <a:lnTo>
                    <a:pt x="5146" y="17742"/>
                  </a:lnTo>
                  <a:lnTo>
                    <a:pt x="5146" y="17731"/>
                  </a:lnTo>
                  <a:lnTo>
                    <a:pt x="5146" y="17725"/>
                  </a:lnTo>
                  <a:lnTo>
                    <a:pt x="5146" y="17715"/>
                  </a:lnTo>
                  <a:lnTo>
                    <a:pt x="5146" y="17711"/>
                  </a:lnTo>
                  <a:cubicBezTo>
                    <a:pt x="5146" y="17711"/>
                    <a:pt x="5146" y="17708"/>
                    <a:pt x="5149" y="17708"/>
                  </a:cubicBezTo>
                  <a:lnTo>
                    <a:pt x="5149" y="17705"/>
                  </a:lnTo>
                  <a:lnTo>
                    <a:pt x="5156" y="17698"/>
                  </a:lnTo>
                  <a:close/>
                  <a:moveTo>
                    <a:pt x="4491" y="18985"/>
                  </a:moveTo>
                  <a:cubicBezTo>
                    <a:pt x="4554" y="18989"/>
                    <a:pt x="4611" y="18995"/>
                    <a:pt x="4671" y="19002"/>
                  </a:cubicBezTo>
                  <a:cubicBezTo>
                    <a:pt x="4694" y="19005"/>
                    <a:pt x="4721" y="19015"/>
                    <a:pt x="4745" y="19019"/>
                  </a:cubicBezTo>
                  <a:cubicBezTo>
                    <a:pt x="4761" y="19032"/>
                    <a:pt x="4778" y="19039"/>
                    <a:pt x="4795" y="19049"/>
                  </a:cubicBezTo>
                  <a:cubicBezTo>
                    <a:pt x="4825" y="19062"/>
                    <a:pt x="4852" y="19065"/>
                    <a:pt x="4885" y="19069"/>
                  </a:cubicBezTo>
                  <a:lnTo>
                    <a:pt x="4878" y="19062"/>
                  </a:lnTo>
                  <a:lnTo>
                    <a:pt x="4885" y="19062"/>
                  </a:lnTo>
                  <a:cubicBezTo>
                    <a:pt x="4905" y="19069"/>
                    <a:pt x="4928" y="19079"/>
                    <a:pt x="4945" y="19089"/>
                  </a:cubicBezTo>
                  <a:cubicBezTo>
                    <a:pt x="4985" y="19112"/>
                    <a:pt x="5019" y="19129"/>
                    <a:pt x="5052" y="19149"/>
                  </a:cubicBezTo>
                  <a:cubicBezTo>
                    <a:pt x="5069" y="19162"/>
                    <a:pt x="5089" y="19172"/>
                    <a:pt x="5106" y="19186"/>
                  </a:cubicBezTo>
                  <a:cubicBezTo>
                    <a:pt x="5129" y="19206"/>
                    <a:pt x="5156" y="19233"/>
                    <a:pt x="5179" y="19253"/>
                  </a:cubicBezTo>
                  <a:cubicBezTo>
                    <a:pt x="5209" y="19286"/>
                    <a:pt x="5236" y="19316"/>
                    <a:pt x="5256" y="19340"/>
                  </a:cubicBezTo>
                  <a:cubicBezTo>
                    <a:pt x="5286" y="19373"/>
                    <a:pt x="5310" y="19413"/>
                    <a:pt x="5330" y="19440"/>
                  </a:cubicBezTo>
                  <a:lnTo>
                    <a:pt x="5330" y="19447"/>
                  </a:lnTo>
                  <a:cubicBezTo>
                    <a:pt x="5356" y="19483"/>
                    <a:pt x="5387" y="19520"/>
                    <a:pt x="5410" y="19564"/>
                  </a:cubicBezTo>
                  <a:cubicBezTo>
                    <a:pt x="5440" y="19607"/>
                    <a:pt x="5463" y="19651"/>
                    <a:pt x="5487" y="19691"/>
                  </a:cubicBezTo>
                  <a:lnTo>
                    <a:pt x="5504" y="19724"/>
                  </a:lnTo>
                  <a:cubicBezTo>
                    <a:pt x="5520" y="19761"/>
                    <a:pt x="5540" y="19791"/>
                    <a:pt x="5560" y="19821"/>
                  </a:cubicBezTo>
                  <a:cubicBezTo>
                    <a:pt x="5587" y="19865"/>
                    <a:pt x="5621" y="19908"/>
                    <a:pt x="5647" y="19952"/>
                  </a:cubicBezTo>
                  <a:lnTo>
                    <a:pt x="5654" y="19958"/>
                  </a:lnTo>
                  <a:lnTo>
                    <a:pt x="5661" y="19968"/>
                  </a:lnTo>
                  <a:cubicBezTo>
                    <a:pt x="5731" y="20065"/>
                    <a:pt x="5815" y="20149"/>
                    <a:pt x="5898" y="20226"/>
                  </a:cubicBezTo>
                  <a:cubicBezTo>
                    <a:pt x="5998" y="20319"/>
                    <a:pt x="6082" y="20389"/>
                    <a:pt x="6159" y="20456"/>
                  </a:cubicBezTo>
                  <a:cubicBezTo>
                    <a:pt x="6249" y="20537"/>
                    <a:pt x="6343" y="20607"/>
                    <a:pt x="6433" y="20684"/>
                  </a:cubicBezTo>
                  <a:lnTo>
                    <a:pt x="6443" y="20687"/>
                  </a:lnTo>
                  <a:cubicBezTo>
                    <a:pt x="6483" y="20720"/>
                    <a:pt x="6527" y="20754"/>
                    <a:pt x="6573" y="20784"/>
                  </a:cubicBezTo>
                  <a:cubicBezTo>
                    <a:pt x="6600" y="20804"/>
                    <a:pt x="6630" y="20821"/>
                    <a:pt x="6657" y="20838"/>
                  </a:cubicBezTo>
                  <a:cubicBezTo>
                    <a:pt x="6680" y="20854"/>
                    <a:pt x="6707" y="20868"/>
                    <a:pt x="6727" y="20878"/>
                  </a:cubicBezTo>
                  <a:cubicBezTo>
                    <a:pt x="6777" y="20908"/>
                    <a:pt x="6831" y="20934"/>
                    <a:pt x="6884" y="20961"/>
                  </a:cubicBezTo>
                  <a:cubicBezTo>
                    <a:pt x="6925" y="20985"/>
                    <a:pt x="6961" y="21001"/>
                    <a:pt x="7001" y="21021"/>
                  </a:cubicBezTo>
                  <a:lnTo>
                    <a:pt x="7048" y="21045"/>
                  </a:lnTo>
                  <a:cubicBezTo>
                    <a:pt x="7102" y="21072"/>
                    <a:pt x="7159" y="21095"/>
                    <a:pt x="7209" y="21122"/>
                  </a:cubicBezTo>
                  <a:cubicBezTo>
                    <a:pt x="7252" y="21142"/>
                    <a:pt x="7309" y="21162"/>
                    <a:pt x="7363" y="21185"/>
                  </a:cubicBezTo>
                  <a:lnTo>
                    <a:pt x="7536" y="21235"/>
                  </a:lnTo>
                  <a:cubicBezTo>
                    <a:pt x="7563" y="21239"/>
                    <a:pt x="7583" y="21245"/>
                    <a:pt x="7610" y="21252"/>
                  </a:cubicBezTo>
                  <a:cubicBezTo>
                    <a:pt x="7643" y="21259"/>
                    <a:pt x="7670" y="21269"/>
                    <a:pt x="7704" y="21276"/>
                  </a:cubicBezTo>
                  <a:lnTo>
                    <a:pt x="7720" y="21279"/>
                  </a:lnTo>
                  <a:cubicBezTo>
                    <a:pt x="7770" y="21292"/>
                    <a:pt x="7821" y="21306"/>
                    <a:pt x="7871" y="21312"/>
                  </a:cubicBezTo>
                  <a:cubicBezTo>
                    <a:pt x="7901" y="21319"/>
                    <a:pt x="7934" y="21322"/>
                    <a:pt x="7964" y="21329"/>
                  </a:cubicBezTo>
                  <a:lnTo>
                    <a:pt x="7934" y="21329"/>
                  </a:lnTo>
                  <a:cubicBezTo>
                    <a:pt x="7897" y="21329"/>
                    <a:pt x="7861" y="21336"/>
                    <a:pt x="7827" y="21336"/>
                  </a:cubicBezTo>
                  <a:lnTo>
                    <a:pt x="7814" y="21336"/>
                  </a:lnTo>
                  <a:cubicBezTo>
                    <a:pt x="7801" y="21336"/>
                    <a:pt x="7787" y="21336"/>
                    <a:pt x="7777" y="21339"/>
                  </a:cubicBezTo>
                  <a:lnTo>
                    <a:pt x="7630" y="21339"/>
                  </a:lnTo>
                  <a:cubicBezTo>
                    <a:pt x="7597" y="21342"/>
                    <a:pt x="7560" y="21346"/>
                    <a:pt x="7526" y="21352"/>
                  </a:cubicBezTo>
                  <a:cubicBezTo>
                    <a:pt x="7543" y="21352"/>
                    <a:pt x="7560" y="21356"/>
                    <a:pt x="7577" y="21356"/>
                  </a:cubicBezTo>
                  <a:lnTo>
                    <a:pt x="7593" y="21356"/>
                  </a:lnTo>
                  <a:cubicBezTo>
                    <a:pt x="7613" y="21359"/>
                    <a:pt x="7633" y="21359"/>
                    <a:pt x="7653" y="21362"/>
                  </a:cubicBezTo>
                  <a:cubicBezTo>
                    <a:pt x="7680" y="21369"/>
                    <a:pt x="7704" y="21372"/>
                    <a:pt x="7730" y="21372"/>
                  </a:cubicBezTo>
                  <a:lnTo>
                    <a:pt x="7683" y="21372"/>
                  </a:lnTo>
                  <a:cubicBezTo>
                    <a:pt x="7657" y="21372"/>
                    <a:pt x="7629" y="21374"/>
                    <a:pt x="7602" y="21374"/>
                  </a:cubicBezTo>
                  <a:cubicBezTo>
                    <a:pt x="7588" y="21374"/>
                    <a:pt x="7575" y="21374"/>
                    <a:pt x="7563" y="21372"/>
                  </a:cubicBezTo>
                  <a:lnTo>
                    <a:pt x="7566" y="21372"/>
                  </a:lnTo>
                  <a:cubicBezTo>
                    <a:pt x="7536" y="21372"/>
                    <a:pt x="7503" y="21369"/>
                    <a:pt x="7476" y="21369"/>
                  </a:cubicBezTo>
                  <a:cubicBezTo>
                    <a:pt x="7436" y="21369"/>
                    <a:pt x="7403" y="21362"/>
                    <a:pt x="7369" y="21359"/>
                  </a:cubicBezTo>
                  <a:cubicBezTo>
                    <a:pt x="7346" y="21359"/>
                    <a:pt x="7319" y="21356"/>
                    <a:pt x="7299" y="21356"/>
                  </a:cubicBezTo>
                  <a:cubicBezTo>
                    <a:pt x="7225" y="21349"/>
                    <a:pt x="7152" y="21339"/>
                    <a:pt x="7085" y="21329"/>
                  </a:cubicBezTo>
                  <a:lnTo>
                    <a:pt x="7075" y="21326"/>
                  </a:lnTo>
                  <a:cubicBezTo>
                    <a:pt x="7048" y="21322"/>
                    <a:pt x="7025" y="21319"/>
                    <a:pt x="6998" y="21309"/>
                  </a:cubicBezTo>
                  <a:cubicBezTo>
                    <a:pt x="6968" y="21302"/>
                    <a:pt x="6945" y="21292"/>
                    <a:pt x="6915" y="21286"/>
                  </a:cubicBezTo>
                  <a:cubicBezTo>
                    <a:pt x="6868" y="21269"/>
                    <a:pt x="6831" y="21255"/>
                    <a:pt x="6797" y="21242"/>
                  </a:cubicBezTo>
                  <a:cubicBezTo>
                    <a:pt x="6757" y="21225"/>
                    <a:pt x="6717" y="21209"/>
                    <a:pt x="6684" y="21199"/>
                  </a:cubicBezTo>
                  <a:cubicBezTo>
                    <a:pt x="6657" y="21189"/>
                    <a:pt x="6614" y="21169"/>
                    <a:pt x="6577" y="21148"/>
                  </a:cubicBezTo>
                  <a:cubicBezTo>
                    <a:pt x="6540" y="21125"/>
                    <a:pt x="6500" y="21105"/>
                    <a:pt x="6473" y="21085"/>
                  </a:cubicBezTo>
                  <a:cubicBezTo>
                    <a:pt x="6440" y="21065"/>
                    <a:pt x="6396" y="21035"/>
                    <a:pt x="6359" y="21005"/>
                  </a:cubicBezTo>
                  <a:cubicBezTo>
                    <a:pt x="6323" y="20981"/>
                    <a:pt x="6289" y="20951"/>
                    <a:pt x="6249" y="20921"/>
                  </a:cubicBezTo>
                  <a:cubicBezTo>
                    <a:pt x="6209" y="20884"/>
                    <a:pt x="6162" y="20848"/>
                    <a:pt x="6125" y="20807"/>
                  </a:cubicBezTo>
                  <a:cubicBezTo>
                    <a:pt x="6109" y="20797"/>
                    <a:pt x="6095" y="20781"/>
                    <a:pt x="6079" y="20767"/>
                  </a:cubicBezTo>
                  <a:lnTo>
                    <a:pt x="6075" y="20764"/>
                  </a:lnTo>
                  <a:cubicBezTo>
                    <a:pt x="6032" y="20724"/>
                    <a:pt x="5988" y="20684"/>
                    <a:pt x="5942" y="20647"/>
                  </a:cubicBezTo>
                  <a:cubicBezTo>
                    <a:pt x="5895" y="20607"/>
                    <a:pt x="5845" y="20570"/>
                    <a:pt x="5798" y="20537"/>
                  </a:cubicBezTo>
                  <a:cubicBezTo>
                    <a:pt x="5754" y="20503"/>
                    <a:pt x="5704" y="20470"/>
                    <a:pt x="5661" y="20440"/>
                  </a:cubicBezTo>
                  <a:cubicBezTo>
                    <a:pt x="5604" y="20403"/>
                    <a:pt x="5554" y="20369"/>
                    <a:pt x="5504" y="20339"/>
                  </a:cubicBezTo>
                  <a:cubicBezTo>
                    <a:pt x="5453" y="20313"/>
                    <a:pt x="5397" y="20283"/>
                    <a:pt x="5346" y="20256"/>
                  </a:cubicBezTo>
                  <a:cubicBezTo>
                    <a:pt x="5293" y="20229"/>
                    <a:pt x="5239" y="20206"/>
                    <a:pt x="5193" y="20186"/>
                  </a:cubicBezTo>
                  <a:cubicBezTo>
                    <a:pt x="5136" y="20165"/>
                    <a:pt x="5079" y="20145"/>
                    <a:pt x="5029" y="20129"/>
                  </a:cubicBezTo>
                  <a:cubicBezTo>
                    <a:pt x="5005" y="20119"/>
                    <a:pt x="4985" y="20112"/>
                    <a:pt x="4959" y="20105"/>
                  </a:cubicBezTo>
                  <a:cubicBezTo>
                    <a:pt x="4925" y="20099"/>
                    <a:pt x="4895" y="20085"/>
                    <a:pt x="4862" y="20079"/>
                  </a:cubicBezTo>
                  <a:cubicBezTo>
                    <a:pt x="4761" y="20045"/>
                    <a:pt x="4654" y="20012"/>
                    <a:pt x="4517" y="19955"/>
                  </a:cubicBezTo>
                  <a:cubicBezTo>
                    <a:pt x="4417" y="19918"/>
                    <a:pt x="4303" y="19885"/>
                    <a:pt x="4173" y="19848"/>
                  </a:cubicBezTo>
                  <a:cubicBezTo>
                    <a:pt x="4119" y="19831"/>
                    <a:pt x="4066" y="19818"/>
                    <a:pt x="4016" y="19804"/>
                  </a:cubicBezTo>
                  <a:cubicBezTo>
                    <a:pt x="3959" y="19794"/>
                    <a:pt x="3902" y="19784"/>
                    <a:pt x="3832" y="19781"/>
                  </a:cubicBezTo>
                  <a:lnTo>
                    <a:pt x="3705" y="19768"/>
                  </a:lnTo>
                  <a:cubicBezTo>
                    <a:pt x="3635" y="19761"/>
                    <a:pt x="3558" y="19754"/>
                    <a:pt x="3487" y="19744"/>
                  </a:cubicBezTo>
                  <a:lnTo>
                    <a:pt x="3474" y="19744"/>
                  </a:lnTo>
                  <a:cubicBezTo>
                    <a:pt x="3451" y="19738"/>
                    <a:pt x="3431" y="19734"/>
                    <a:pt x="3404" y="19731"/>
                  </a:cubicBezTo>
                  <a:cubicBezTo>
                    <a:pt x="3401" y="19731"/>
                    <a:pt x="3397" y="19727"/>
                    <a:pt x="3391" y="19727"/>
                  </a:cubicBezTo>
                  <a:cubicBezTo>
                    <a:pt x="3384" y="19721"/>
                    <a:pt x="3380" y="19717"/>
                    <a:pt x="3370" y="19714"/>
                  </a:cubicBezTo>
                  <a:cubicBezTo>
                    <a:pt x="3367" y="19714"/>
                    <a:pt x="3367" y="19711"/>
                    <a:pt x="3364" y="19711"/>
                  </a:cubicBezTo>
                  <a:lnTo>
                    <a:pt x="3350" y="19697"/>
                  </a:lnTo>
                  <a:cubicBezTo>
                    <a:pt x="3350" y="19694"/>
                    <a:pt x="3347" y="19694"/>
                    <a:pt x="3347" y="19687"/>
                  </a:cubicBezTo>
                  <a:cubicBezTo>
                    <a:pt x="3340" y="19684"/>
                    <a:pt x="3337" y="19677"/>
                    <a:pt x="3334" y="19671"/>
                  </a:cubicBezTo>
                  <a:cubicBezTo>
                    <a:pt x="3330" y="19667"/>
                    <a:pt x="3330" y="19664"/>
                    <a:pt x="3324" y="19657"/>
                  </a:cubicBezTo>
                  <a:cubicBezTo>
                    <a:pt x="3320" y="19651"/>
                    <a:pt x="3317" y="19637"/>
                    <a:pt x="3317" y="19624"/>
                  </a:cubicBezTo>
                  <a:cubicBezTo>
                    <a:pt x="3317" y="19617"/>
                    <a:pt x="3314" y="19607"/>
                    <a:pt x="3314" y="19600"/>
                  </a:cubicBezTo>
                  <a:lnTo>
                    <a:pt x="3314" y="19567"/>
                  </a:lnTo>
                  <a:lnTo>
                    <a:pt x="3314" y="19554"/>
                  </a:lnTo>
                  <a:lnTo>
                    <a:pt x="3314" y="19537"/>
                  </a:lnTo>
                  <a:lnTo>
                    <a:pt x="3324" y="19487"/>
                  </a:lnTo>
                  <a:cubicBezTo>
                    <a:pt x="3337" y="19450"/>
                    <a:pt x="3354" y="19407"/>
                    <a:pt x="3370" y="19366"/>
                  </a:cubicBezTo>
                  <a:cubicBezTo>
                    <a:pt x="3380" y="19346"/>
                    <a:pt x="3387" y="19330"/>
                    <a:pt x="3401" y="19313"/>
                  </a:cubicBezTo>
                  <a:cubicBezTo>
                    <a:pt x="3404" y="19303"/>
                    <a:pt x="3414" y="19296"/>
                    <a:pt x="3417" y="19286"/>
                  </a:cubicBezTo>
                  <a:cubicBezTo>
                    <a:pt x="3421" y="19283"/>
                    <a:pt x="3424" y="19273"/>
                    <a:pt x="3434" y="19269"/>
                  </a:cubicBezTo>
                  <a:cubicBezTo>
                    <a:pt x="3437" y="19266"/>
                    <a:pt x="3441" y="19263"/>
                    <a:pt x="3451" y="19256"/>
                  </a:cubicBezTo>
                  <a:cubicBezTo>
                    <a:pt x="3454" y="19253"/>
                    <a:pt x="3464" y="19249"/>
                    <a:pt x="3471" y="19246"/>
                  </a:cubicBezTo>
                  <a:cubicBezTo>
                    <a:pt x="3481" y="19239"/>
                    <a:pt x="3484" y="19239"/>
                    <a:pt x="3491" y="19236"/>
                  </a:cubicBezTo>
                  <a:cubicBezTo>
                    <a:pt x="3501" y="19233"/>
                    <a:pt x="3514" y="19229"/>
                    <a:pt x="3521" y="19229"/>
                  </a:cubicBezTo>
                  <a:cubicBezTo>
                    <a:pt x="3534" y="19223"/>
                    <a:pt x="3548" y="19223"/>
                    <a:pt x="3554" y="19223"/>
                  </a:cubicBezTo>
                  <a:cubicBezTo>
                    <a:pt x="3574" y="19223"/>
                    <a:pt x="3591" y="19219"/>
                    <a:pt x="3604" y="19219"/>
                  </a:cubicBezTo>
                  <a:lnTo>
                    <a:pt x="3782" y="19219"/>
                  </a:lnTo>
                  <a:cubicBezTo>
                    <a:pt x="3805" y="19219"/>
                    <a:pt x="3835" y="19216"/>
                    <a:pt x="3865" y="19213"/>
                  </a:cubicBezTo>
                  <a:cubicBezTo>
                    <a:pt x="3892" y="19206"/>
                    <a:pt x="3922" y="19203"/>
                    <a:pt x="3952" y="19196"/>
                  </a:cubicBezTo>
                  <a:cubicBezTo>
                    <a:pt x="3982" y="19186"/>
                    <a:pt x="4009" y="19179"/>
                    <a:pt x="4036" y="19166"/>
                  </a:cubicBezTo>
                  <a:lnTo>
                    <a:pt x="4109" y="19129"/>
                  </a:lnTo>
                  <a:cubicBezTo>
                    <a:pt x="4136" y="19116"/>
                    <a:pt x="4156" y="19099"/>
                    <a:pt x="4183" y="19086"/>
                  </a:cubicBezTo>
                  <a:cubicBezTo>
                    <a:pt x="4206" y="19072"/>
                    <a:pt x="4233" y="19055"/>
                    <a:pt x="4256" y="19045"/>
                  </a:cubicBezTo>
                  <a:cubicBezTo>
                    <a:pt x="4283" y="19032"/>
                    <a:pt x="4303" y="19019"/>
                    <a:pt x="4327" y="19012"/>
                  </a:cubicBezTo>
                  <a:cubicBezTo>
                    <a:pt x="4340" y="19005"/>
                    <a:pt x="4357" y="19002"/>
                    <a:pt x="4370" y="18999"/>
                  </a:cubicBezTo>
                  <a:cubicBezTo>
                    <a:pt x="4384" y="18995"/>
                    <a:pt x="4400" y="18995"/>
                    <a:pt x="4410" y="18989"/>
                  </a:cubicBezTo>
                  <a:cubicBezTo>
                    <a:pt x="4437" y="18989"/>
                    <a:pt x="4460" y="18985"/>
                    <a:pt x="4491" y="18985"/>
                  </a:cubicBezTo>
                  <a:close/>
                  <a:moveTo>
                    <a:pt x="8081" y="21440"/>
                  </a:moveTo>
                  <a:cubicBezTo>
                    <a:pt x="8080" y="21441"/>
                    <a:pt x="8079" y="21441"/>
                    <a:pt x="8079" y="21441"/>
                  </a:cubicBezTo>
                  <a:cubicBezTo>
                    <a:pt x="8079" y="21441"/>
                    <a:pt x="8079" y="21440"/>
                    <a:pt x="8081" y="21440"/>
                  </a:cubicBezTo>
                  <a:close/>
                  <a:moveTo>
                    <a:pt x="5463" y="21142"/>
                  </a:moveTo>
                  <a:cubicBezTo>
                    <a:pt x="5507" y="21142"/>
                    <a:pt x="5554" y="21152"/>
                    <a:pt x="5604" y="21155"/>
                  </a:cubicBezTo>
                  <a:cubicBezTo>
                    <a:pt x="5637" y="21158"/>
                    <a:pt x="5664" y="21169"/>
                    <a:pt x="5697" y="21175"/>
                  </a:cubicBezTo>
                  <a:lnTo>
                    <a:pt x="5708" y="21175"/>
                  </a:lnTo>
                  <a:cubicBezTo>
                    <a:pt x="5738" y="21185"/>
                    <a:pt x="5764" y="21189"/>
                    <a:pt x="5798" y="21199"/>
                  </a:cubicBezTo>
                  <a:cubicBezTo>
                    <a:pt x="5845" y="21205"/>
                    <a:pt x="5891" y="21219"/>
                    <a:pt x="5938" y="21225"/>
                  </a:cubicBezTo>
                  <a:cubicBezTo>
                    <a:pt x="6008" y="21242"/>
                    <a:pt x="6082" y="21259"/>
                    <a:pt x="6159" y="21282"/>
                  </a:cubicBezTo>
                  <a:cubicBezTo>
                    <a:pt x="6182" y="21289"/>
                    <a:pt x="6212" y="21299"/>
                    <a:pt x="6239" y="21306"/>
                  </a:cubicBezTo>
                  <a:cubicBezTo>
                    <a:pt x="6256" y="21309"/>
                    <a:pt x="6273" y="21319"/>
                    <a:pt x="6289" y="21322"/>
                  </a:cubicBezTo>
                  <a:cubicBezTo>
                    <a:pt x="6359" y="21349"/>
                    <a:pt x="6433" y="21359"/>
                    <a:pt x="6530" y="21372"/>
                  </a:cubicBezTo>
                  <a:cubicBezTo>
                    <a:pt x="6610" y="21379"/>
                    <a:pt x="6694" y="21389"/>
                    <a:pt x="6774" y="21393"/>
                  </a:cubicBezTo>
                  <a:cubicBezTo>
                    <a:pt x="6811" y="21396"/>
                    <a:pt x="6851" y="21396"/>
                    <a:pt x="6891" y="21396"/>
                  </a:cubicBezTo>
                  <a:lnTo>
                    <a:pt x="6894" y="21396"/>
                  </a:lnTo>
                  <a:cubicBezTo>
                    <a:pt x="6918" y="21406"/>
                    <a:pt x="6948" y="21413"/>
                    <a:pt x="6978" y="21419"/>
                  </a:cubicBezTo>
                  <a:cubicBezTo>
                    <a:pt x="7008" y="21426"/>
                    <a:pt x="7035" y="21433"/>
                    <a:pt x="7068" y="21436"/>
                  </a:cubicBezTo>
                  <a:cubicBezTo>
                    <a:pt x="7095" y="21439"/>
                    <a:pt x="7125" y="21443"/>
                    <a:pt x="7152" y="21449"/>
                  </a:cubicBezTo>
                  <a:cubicBezTo>
                    <a:pt x="7182" y="21453"/>
                    <a:pt x="7212" y="21453"/>
                    <a:pt x="7242" y="21456"/>
                  </a:cubicBezTo>
                  <a:cubicBezTo>
                    <a:pt x="7276" y="21456"/>
                    <a:pt x="7309" y="21459"/>
                    <a:pt x="7336" y="21459"/>
                  </a:cubicBezTo>
                  <a:lnTo>
                    <a:pt x="7643" y="21459"/>
                  </a:lnTo>
                  <a:cubicBezTo>
                    <a:pt x="7653" y="21459"/>
                    <a:pt x="7670" y="21456"/>
                    <a:pt x="7683" y="21456"/>
                  </a:cubicBezTo>
                  <a:cubicBezTo>
                    <a:pt x="7710" y="21453"/>
                    <a:pt x="7737" y="21449"/>
                    <a:pt x="7764" y="21449"/>
                  </a:cubicBezTo>
                  <a:lnTo>
                    <a:pt x="7794" y="21449"/>
                  </a:lnTo>
                  <a:cubicBezTo>
                    <a:pt x="7784" y="21453"/>
                    <a:pt x="7780" y="21453"/>
                    <a:pt x="7770" y="21456"/>
                  </a:cubicBezTo>
                  <a:cubicBezTo>
                    <a:pt x="7767" y="21456"/>
                    <a:pt x="7760" y="21459"/>
                    <a:pt x="7754" y="21459"/>
                  </a:cubicBezTo>
                  <a:cubicBezTo>
                    <a:pt x="7744" y="21463"/>
                    <a:pt x="7734" y="21469"/>
                    <a:pt x="7720" y="21473"/>
                  </a:cubicBezTo>
                  <a:lnTo>
                    <a:pt x="7704" y="21476"/>
                  </a:lnTo>
                  <a:cubicBezTo>
                    <a:pt x="7694" y="21479"/>
                    <a:pt x="7683" y="21486"/>
                    <a:pt x="7670" y="21486"/>
                  </a:cubicBezTo>
                  <a:cubicBezTo>
                    <a:pt x="7630" y="21496"/>
                    <a:pt x="7597" y="21506"/>
                    <a:pt x="7566" y="21513"/>
                  </a:cubicBezTo>
                  <a:cubicBezTo>
                    <a:pt x="7546" y="21520"/>
                    <a:pt x="7520" y="21523"/>
                    <a:pt x="7493" y="21526"/>
                  </a:cubicBezTo>
                  <a:lnTo>
                    <a:pt x="7483" y="21526"/>
                  </a:lnTo>
                  <a:cubicBezTo>
                    <a:pt x="7520" y="21530"/>
                    <a:pt x="7550" y="21536"/>
                    <a:pt x="7577" y="21536"/>
                  </a:cubicBezTo>
                  <a:lnTo>
                    <a:pt x="7687" y="21536"/>
                  </a:lnTo>
                  <a:cubicBezTo>
                    <a:pt x="7700" y="21536"/>
                    <a:pt x="7714" y="21536"/>
                    <a:pt x="7727" y="21530"/>
                  </a:cubicBezTo>
                  <a:lnTo>
                    <a:pt x="7744" y="21530"/>
                  </a:lnTo>
                  <a:cubicBezTo>
                    <a:pt x="7737" y="21530"/>
                    <a:pt x="7737" y="21530"/>
                    <a:pt x="7734" y="21536"/>
                  </a:cubicBezTo>
                  <a:cubicBezTo>
                    <a:pt x="7720" y="21540"/>
                    <a:pt x="7710" y="21543"/>
                    <a:pt x="7700" y="21546"/>
                  </a:cubicBezTo>
                  <a:lnTo>
                    <a:pt x="7767" y="21546"/>
                  </a:lnTo>
                  <a:cubicBezTo>
                    <a:pt x="7780" y="21546"/>
                    <a:pt x="7787" y="21546"/>
                    <a:pt x="7801" y="21543"/>
                  </a:cubicBezTo>
                  <a:lnTo>
                    <a:pt x="7804" y="21543"/>
                  </a:lnTo>
                  <a:cubicBezTo>
                    <a:pt x="7837" y="21540"/>
                    <a:pt x="7867" y="21536"/>
                    <a:pt x="7897" y="21530"/>
                  </a:cubicBezTo>
                  <a:lnTo>
                    <a:pt x="7904" y="21530"/>
                  </a:lnTo>
                  <a:cubicBezTo>
                    <a:pt x="7914" y="21530"/>
                    <a:pt x="7921" y="21526"/>
                    <a:pt x="7934" y="21526"/>
                  </a:cubicBezTo>
                  <a:cubicBezTo>
                    <a:pt x="7938" y="21526"/>
                    <a:pt x="7944" y="21523"/>
                    <a:pt x="7948" y="21520"/>
                  </a:cubicBezTo>
                  <a:lnTo>
                    <a:pt x="7951" y="21516"/>
                  </a:lnTo>
                  <a:lnTo>
                    <a:pt x="7961" y="21510"/>
                  </a:lnTo>
                  <a:lnTo>
                    <a:pt x="7971" y="21503"/>
                  </a:lnTo>
                  <a:cubicBezTo>
                    <a:pt x="7981" y="21500"/>
                    <a:pt x="7994" y="21489"/>
                    <a:pt x="8001" y="21486"/>
                  </a:cubicBezTo>
                  <a:cubicBezTo>
                    <a:pt x="8011" y="21483"/>
                    <a:pt x="8014" y="21476"/>
                    <a:pt x="8021" y="21473"/>
                  </a:cubicBezTo>
                  <a:lnTo>
                    <a:pt x="8038" y="21466"/>
                  </a:lnTo>
                  <a:cubicBezTo>
                    <a:pt x="8048" y="21459"/>
                    <a:pt x="8051" y="21456"/>
                    <a:pt x="8061" y="21453"/>
                  </a:cubicBezTo>
                  <a:cubicBezTo>
                    <a:pt x="8068" y="21450"/>
                    <a:pt x="8077" y="21443"/>
                    <a:pt x="8081" y="21440"/>
                  </a:cubicBezTo>
                  <a:lnTo>
                    <a:pt x="8081" y="21440"/>
                  </a:lnTo>
                  <a:cubicBezTo>
                    <a:pt x="8082" y="21440"/>
                    <a:pt x="8083" y="21439"/>
                    <a:pt x="8085" y="21439"/>
                  </a:cubicBezTo>
                  <a:lnTo>
                    <a:pt x="8065" y="21469"/>
                  </a:lnTo>
                  <a:lnTo>
                    <a:pt x="8061" y="21476"/>
                  </a:lnTo>
                  <a:lnTo>
                    <a:pt x="8055" y="21479"/>
                  </a:lnTo>
                  <a:lnTo>
                    <a:pt x="8051" y="21486"/>
                  </a:lnTo>
                  <a:cubicBezTo>
                    <a:pt x="8021" y="21506"/>
                    <a:pt x="7994" y="21526"/>
                    <a:pt x="7961" y="21543"/>
                  </a:cubicBezTo>
                  <a:cubicBezTo>
                    <a:pt x="7944" y="21553"/>
                    <a:pt x="7931" y="21560"/>
                    <a:pt x="7914" y="21563"/>
                  </a:cubicBezTo>
                  <a:cubicBezTo>
                    <a:pt x="7904" y="21570"/>
                    <a:pt x="7897" y="21570"/>
                    <a:pt x="7894" y="21573"/>
                  </a:cubicBezTo>
                  <a:lnTo>
                    <a:pt x="7884" y="21576"/>
                  </a:lnTo>
                  <a:cubicBezTo>
                    <a:pt x="7881" y="21576"/>
                    <a:pt x="7877" y="21580"/>
                    <a:pt x="7867" y="21580"/>
                  </a:cubicBezTo>
                  <a:cubicBezTo>
                    <a:pt x="7861" y="21586"/>
                    <a:pt x="7851" y="21586"/>
                    <a:pt x="7844" y="21590"/>
                  </a:cubicBezTo>
                  <a:lnTo>
                    <a:pt x="7831" y="21593"/>
                  </a:lnTo>
                  <a:lnTo>
                    <a:pt x="7821" y="21593"/>
                  </a:lnTo>
                  <a:cubicBezTo>
                    <a:pt x="7794" y="21596"/>
                    <a:pt x="7767" y="21607"/>
                    <a:pt x="7737" y="21610"/>
                  </a:cubicBezTo>
                  <a:cubicBezTo>
                    <a:pt x="7700" y="21613"/>
                    <a:pt x="7667" y="21623"/>
                    <a:pt x="7637" y="21623"/>
                  </a:cubicBezTo>
                  <a:lnTo>
                    <a:pt x="7627" y="21623"/>
                  </a:lnTo>
                  <a:cubicBezTo>
                    <a:pt x="7600" y="21627"/>
                    <a:pt x="7577" y="21627"/>
                    <a:pt x="7550" y="21627"/>
                  </a:cubicBezTo>
                  <a:lnTo>
                    <a:pt x="7463" y="21627"/>
                  </a:lnTo>
                  <a:cubicBezTo>
                    <a:pt x="7376" y="21623"/>
                    <a:pt x="7282" y="21613"/>
                    <a:pt x="7199" y="21607"/>
                  </a:cubicBezTo>
                  <a:lnTo>
                    <a:pt x="7142" y="21603"/>
                  </a:lnTo>
                  <a:cubicBezTo>
                    <a:pt x="7065" y="21593"/>
                    <a:pt x="6985" y="21590"/>
                    <a:pt x="6911" y="21580"/>
                  </a:cubicBezTo>
                  <a:lnTo>
                    <a:pt x="6881" y="21576"/>
                  </a:lnTo>
                  <a:cubicBezTo>
                    <a:pt x="6811" y="21573"/>
                    <a:pt x="6734" y="21563"/>
                    <a:pt x="6660" y="21560"/>
                  </a:cubicBezTo>
                  <a:lnTo>
                    <a:pt x="6540" y="21560"/>
                  </a:lnTo>
                  <a:cubicBezTo>
                    <a:pt x="6497" y="21560"/>
                    <a:pt x="6460" y="21563"/>
                    <a:pt x="6423" y="21570"/>
                  </a:cubicBezTo>
                  <a:lnTo>
                    <a:pt x="6356" y="21573"/>
                  </a:lnTo>
                  <a:cubicBezTo>
                    <a:pt x="6296" y="21576"/>
                    <a:pt x="6242" y="21580"/>
                    <a:pt x="6182" y="21586"/>
                  </a:cubicBezTo>
                  <a:cubicBezTo>
                    <a:pt x="6105" y="21593"/>
                    <a:pt x="6022" y="21607"/>
                    <a:pt x="5942" y="21620"/>
                  </a:cubicBezTo>
                  <a:lnTo>
                    <a:pt x="5915" y="21623"/>
                  </a:lnTo>
                  <a:cubicBezTo>
                    <a:pt x="5888" y="21627"/>
                    <a:pt x="5858" y="21630"/>
                    <a:pt x="5825" y="21640"/>
                  </a:cubicBezTo>
                  <a:lnTo>
                    <a:pt x="5821" y="21640"/>
                  </a:lnTo>
                  <a:cubicBezTo>
                    <a:pt x="5798" y="21643"/>
                    <a:pt x="5778" y="21647"/>
                    <a:pt x="5758" y="21657"/>
                  </a:cubicBezTo>
                  <a:cubicBezTo>
                    <a:pt x="5708" y="21673"/>
                    <a:pt x="5664" y="21697"/>
                    <a:pt x="5631" y="21730"/>
                  </a:cubicBezTo>
                  <a:cubicBezTo>
                    <a:pt x="5597" y="21770"/>
                    <a:pt x="5574" y="21810"/>
                    <a:pt x="5560" y="21857"/>
                  </a:cubicBezTo>
                  <a:cubicBezTo>
                    <a:pt x="5554" y="21881"/>
                    <a:pt x="5547" y="21907"/>
                    <a:pt x="5544" y="21924"/>
                  </a:cubicBezTo>
                  <a:cubicBezTo>
                    <a:pt x="5540" y="21941"/>
                    <a:pt x="5537" y="21961"/>
                    <a:pt x="5537" y="21978"/>
                  </a:cubicBezTo>
                  <a:cubicBezTo>
                    <a:pt x="5537" y="21998"/>
                    <a:pt x="5530" y="22021"/>
                    <a:pt x="5530" y="22044"/>
                  </a:cubicBezTo>
                  <a:lnTo>
                    <a:pt x="5530" y="22105"/>
                  </a:lnTo>
                  <a:lnTo>
                    <a:pt x="5530" y="22108"/>
                  </a:lnTo>
                  <a:cubicBezTo>
                    <a:pt x="5530" y="22128"/>
                    <a:pt x="5537" y="22145"/>
                    <a:pt x="5540" y="22165"/>
                  </a:cubicBezTo>
                  <a:cubicBezTo>
                    <a:pt x="5544" y="22185"/>
                    <a:pt x="5547" y="22208"/>
                    <a:pt x="5554" y="22228"/>
                  </a:cubicBezTo>
                  <a:cubicBezTo>
                    <a:pt x="5557" y="22245"/>
                    <a:pt x="5560" y="22262"/>
                    <a:pt x="5570" y="22279"/>
                  </a:cubicBezTo>
                  <a:cubicBezTo>
                    <a:pt x="5574" y="22292"/>
                    <a:pt x="5574" y="22305"/>
                    <a:pt x="5577" y="22315"/>
                  </a:cubicBezTo>
                  <a:lnTo>
                    <a:pt x="5577" y="22332"/>
                  </a:lnTo>
                  <a:lnTo>
                    <a:pt x="5577" y="22342"/>
                  </a:lnTo>
                  <a:lnTo>
                    <a:pt x="5577" y="22349"/>
                  </a:lnTo>
                  <a:lnTo>
                    <a:pt x="5577" y="22355"/>
                  </a:lnTo>
                  <a:cubicBezTo>
                    <a:pt x="5577" y="22359"/>
                    <a:pt x="5574" y="22362"/>
                    <a:pt x="5574" y="22365"/>
                  </a:cubicBezTo>
                  <a:cubicBezTo>
                    <a:pt x="5570" y="22372"/>
                    <a:pt x="5570" y="22379"/>
                    <a:pt x="5564" y="22382"/>
                  </a:cubicBezTo>
                  <a:cubicBezTo>
                    <a:pt x="5560" y="22392"/>
                    <a:pt x="5554" y="22399"/>
                    <a:pt x="5547" y="22409"/>
                  </a:cubicBezTo>
                  <a:cubicBezTo>
                    <a:pt x="5540" y="22422"/>
                    <a:pt x="5527" y="22432"/>
                    <a:pt x="5514" y="22446"/>
                  </a:cubicBezTo>
                  <a:cubicBezTo>
                    <a:pt x="5494" y="22462"/>
                    <a:pt x="5473" y="22482"/>
                    <a:pt x="5447" y="22499"/>
                  </a:cubicBezTo>
                  <a:lnTo>
                    <a:pt x="5410" y="22526"/>
                  </a:lnTo>
                  <a:lnTo>
                    <a:pt x="5387" y="22539"/>
                  </a:lnTo>
                  <a:cubicBezTo>
                    <a:pt x="5377" y="22543"/>
                    <a:pt x="5373" y="22543"/>
                    <a:pt x="5363" y="22546"/>
                  </a:cubicBezTo>
                  <a:cubicBezTo>
                    <a:pt x="5356" y="22546"/>
                    <a:pt x="5346" y="22549"/>
                    <a:pt x="5336" y="22549"/>
                  </a:cubicBezTo>
                  <a:cubicBezTo>
                    <a:pt x="5323" y="22549"/>
                    <a:pt x="5313" y="22549"/>
                    <a:pt x="5306" y="22556"/>
                  </a:cubicBezTo>
                  <a:lnTo>
                    <a:pt x="5276" y="22556"/>
                  </a:lnTo>
                  <a:cubicBezTo>
                    <a:pt x="5256" y="22556"/>
                    <a:pt x="5239" y="22549"/>
                    <a:pt x="5219" y="22546"/>
                  </a:cubicBezTo>
                  <a:cubicBezTo>
                    <a:pt x="5203" y="22543"/>
                    <a:pt x="5189" y="22539"/>
                    <a:pt x="5173" y="22533"/>
                  </a:cubicBezTo>
                  <a:cubicBezTo>
                    <a:pt x="5163" y="22529"/>
                    <a:pt x="5156" y="22529"/>
                    <a:pt x="5153" y="22526"/>
                  </a:cubicBezTo>
                  <a:cubicBezTo>
                    <a:pt x="5146" y="22526"/>
                    <a:pt x="5146" y="22523"/>
                    <a:pt x="5142" y="22523"/>
                  </a:cubicBezTo>
                  <a:lnTo>
                    <a:pt x="5139" y="22523"/>
                  </a:lnTo>
                  <a:lnTo>
                    <a:pt x="5136" y="22519"/>
                  </a:lnTo>
                  <a:lnTo>
                    <a:pt x="5126" y="22509"/>
                  </a:lnTo>
                  <a:lnTo>
                    <a:pt x="5122" y="22506"/>
                  </a:lnTo>
                  <a:cubicBezTo>
                    <a:pt x="5122" y="22503"/>
                    <a:pt x="5119" y="22496"/>
                    <a:pt x="5119" y="22493"/>
                  </a:cubicBezTo>
                  <a:lnTo>
                    <a:pt x="5119" y="22489"/>
                  </a:lnTo>
                  <a:lnTo>
                    <a:pt x="5119" y="22486"/>
                  </a:lnTo>
                  <a:cubicBezTo>
                    <a:pt x="5119" y="22479"/>
                    <a:pt x="5119" y="22476"/>
                    <a:pt x="5112" y="22472"/>
                  </a:cubicBezTo>
                  <a:lnTo>
                    <a:pt x="5112" y="22459"/>
                  </a:lnTo>
                  <a:lnTo>
                    <a:pt x="5112" y="22446"/>
                  </a:lnTo>
                  <a:cubicBezTo>
                    <a:pt x="5112" y="22439"/>
                    <a:pt x="5119" y="22429"/>
                    <a:pt x="5119" y="22422"/>
                  </a:cubicBezTo>
                  <a:cubicBezTo>
                    <a:pt x="5126" y="22382"/>
                    <a:pt x="5129" y="22345"/>
                    <a:pt x="5142" y="22309"/>
                  </a:cubicBezTo>
                  <a:cubicBezTo>
                    <a:pt x="5146" y="22292"/>
                    <a:pt x="5156" y="22279"/>
                    <a:pt x="5159" y="22268"/>
                  </a:cubicBezTo>
                  <a:cubicBezTo>
                    <a:pt x="5169" y="22255"/>
                    <a:pt x="5173" y="22238"/>
                    <a:pt x="5179" y="22225"/>
                  </a:cubicBezTo>
                  <a:lnTo>
                    <a:pt x="5186" y="22212"/>
                  </a:lnTo>
                  <a:lnTo>
                    <a:pt x="5196" y="22188"/>
                  </a:lnTo>
                  <a:cubicBezTo>
                    <a:pt x="5203" y="22175"/>
                    <a:pt x="5206" y="22165"/>
                    <a:pt x="5213" y="22155"/>
                  </a:cubicBezTo>
                  <a:cubicBezTo>
                    <a:pt x="5213" y="22148"/>
                    <a:pt x="5213" y="22148"/>
                    <a:pt x="5219" y="22145"/>
                  </a:cubicBezTo>
                  <a:lnTo>
                    <a:pt x="5219" y="22141"/>
                  </a:lnTo>
                  <a:cubicBezTo>
                    <a:pt x="5223" y="22135"/>
                    <a:pt x="5223" y="22125"/>
                    <a:pt x="5226" y="22118"/>
                  </a:cubicBezTo>
                  <a:cubicBezTo>
                    <a:pt x="5226" y="22108"/>
                    <a:pt x="5229" y="22105"/>
                    <a:pt x="5229" y="22095"/>
                  </a:cubicBezTo>
                  <a:cubicBezTo>
                    <a:pt x="5229" y="22075"/>
                    <a:pt x="5229" y="22055"/>
                    <a:pt x="5226" y="22034"/>
                  </a:cubicBezTo>
                  <a:cubicBezTo>
                    <a:pt x="5219" y="22011"/>
                    <a:pt x="5209" y="21991"/>
                    <a:pt x="5196" y="21971"/>
                  </a:cubicBezTo>
                  <a:cubicBezTo>
                    <a:pt x="5179" y="21944"/>
                    <a:pt x="5159" y="21924"/>
                    <a:pt x="5142" y="21907"/>
                  </a:cubicBezTo>
                  <a:cubicBezTo>
                    <a:pt x="5129" y="21894"/>
                    <a:pt x="5119" y="21887"/>
                    <a:pt x="5106" y="21877"/>
                  </a:cubicBezTo>
                  <a:cubicBezTo>
                    <a:pt x="5089" y="21867"/>
                    <a:pt x="5069" y="21854"/>
                    <a:pt x="5056" y="21844"/>
                  </a:cubicBezTo>
                  <a:cubicBezTo>
                    <a:pt x="5025" y="21827"/>
                    <a:pt x="4995" y="21817"/>
                    <a:pt x="4972" y="21800"/>
                  </a:cubicBezTo>
                  <a:lnTo>
                    <a:pt x="4952" y="21790"/>
                  </a:lnTo>
                  <a:cubicBezTo>
                    <a:pt x="4918" y="21774"/>
                    <a:pt x="4888" y="21757"/>
                    <a:pt x="4858" y="21740"/>
                  </a:cubicBezTo>
                  <a:cubicBezTo>
                    <a:pt x="4838" y="21727"/>
                    <a:pt x="4825" y="21717"/>
                    <a:pt x="4808" y="21707"/>
                  </a:cubicBezTo>
                  <a:cubicBezTo>
                    <a:pt x="4801" y="21700"/>
                    <a:pt x="4791" y="21693"/>
                    <a:pt x="4785" y="21687"/>
                  </a:cubicBezTo>
                  <a:cubicBezTo>
                    <a:pt x="4778" y="21677"/>
                    <a:pt x="4771" y="21673"/>
                    <a:pt x="4768" y="21667"/>
                  </a:cubicBezTo>
                  <a:cubicBezTo>
                    <a:pt x="4758" y="21653"/>
                    <a:pt x="4751" y="21640"/>
                    <a:pt x="4745" y="21627"/>
                  </a:cubicBezTo>
                  <a:lnTo>
                    <a:pt x="4741" y="21617"/>
                  </a:lnTo>
                  <a:lnTo>
                    <a:pt x="4741" y="21610"/>
                  </a:lnTo>
                  <a:lnTo>
                    <a:pt x="4741" y="21607"/>
                  </a:lnTo>
                  <a:cubicBezTo>
                    <a:pt x="4738" y="21603"/>
                    <a:pt x="4738" y="21593"/>
                    <a:pt x="4735" y="21586"/>
                  </a:cubicBezTo>
                  <a:cubicBezTo>
                    <a:pt x="4735" y="21583"/>
                    <a:pt x="4728" y="21573"/>
                    <a:pt x="4728" y="21570"/>
                  </a:cubicBezTo>
                  <a:lnTo>
                    <a:pt x="4728" y="21560"/>
                  </a:lnTo>
                  <a:lnTo>
                    <a:pt x="4728" y="21553"/>
                  </a:lnTo>
                  <a:lnTo>
                    <a:pt x="4728" y="21550"/>
                  </a:lnTo>
                  <a:cubicBezTo>
                    <a:pt x="4728" y="21543"/>
                    <a:pt x="4728" y="21540"/>
                    <a:pt x="4735" y="21536"/>
                  </a:cubicBezTo>
                  <a:cubicBezTo>
                    <a:pt x="4735" y="21533"/>
                    <a:pt x="4738" y="21523"/>
                    <a:pt x="4738" y="21520"/>
                  </a:cubicBezTo>
                  <a:cubicBezTo>
                    <a:pt x="4741" y="21516"/>
                    <a:pt x="4741" y="21506"/>
                    <a:pt x="4745" y="21503"/>
                  </a:cubicBezTo>
                  <a:cubicBezTo>
                    <a:pt x="4751" y="21493"/>
                    <a:pt x="4755" y="21486"/>
                    <a:pt x="4761" y="21483"/>
                  </a:cubicBezTo>
                  <a:cubicBezTo>
                    <a:pt x="4768" y="21473"/>
                    <a:pt x="4775" y="21469"/>
                    <a:pt x="4778" y="21466"/>
                  </a:cubicBezTo>
                  <a:cubicBezTo>
                    <a:pt x="4788" y="21456"/>
                    <a:pt x="4795" y="21449"/>
                    <a:pt x="4805" y="21443"/>
                  </a:cubicBezTo>
                  <a:cubicBezTo>
                    <a:pt x="4811" y="21439"/>
                    <a:pt x="4822" y="21433"/>
                    <a:pt x="4828" y="21426"/>
                  </a:cubicBezTo>
                  <a:cubicBezTo>
                    <a:pt x="4842" y="21423"/>
                    <a:pt x="4852" y="21419"/>
                    <a:pt x="4862" y="21413"/>
                  </a:cubicBezTo>
                  <a:cubicBezTo>
                    <a:pt x="4885" y="21406"/>
                    <a:pt x="4905" y="21396"/>
                    <a:pt x="4928" y="21393"/>
                  </a:cubicBezTo>
                  <a:cubicBezTo>
                    <a:pt x="4945" y="21389"/>
                    <a:pt x="4962" y="21379"/>
                    <a:pt x="4979" y="21376"/>
                  </a:cubicBezTo>
                  <a:cubicBezTo>
                    <a:pt x="5002" y="21372"/>
                    <a:pt x="5019" y="21362"/>
                    <a:pt x="5039" y="21359"/>
                  </a:cubicBezTo>
                  <a:cubicBezTo>
                    <a:pt x="5059" y="21352"/>
                    <a:pt x="5079" y="21346"/>
                    <a:pt x="5092" y="21339"/>
                  </a:cubicBezTo>
                  <a:lnTo>
                    <a:pt x="5102" y="21336"/>
                  </a:lnTo>
                  <a:cubicBezTo>
                    <a:pt x="5119" y="21329"/>
                    <a:pt x="5129" y="21322"/>
                    <a:pt x="5146" y="21312"/>
                  </a:cubicBezTo>
                  <a:cubicBezTo>
                    <a:pt x="5186" y="21296"/>
                    <a:pt x="5219" y="21272"/>
                    <a:pt x="5246" y="21252"/>
                  </a:cubicBezTo>
                  <a:lnTo>
                    <a:pt x="5270" y="21235"/>
                  </a:lnTo>
                  <a:cubicBezTo>
                    <a:pt x="5290" y="21219"/>
                    <a:pt x="5310" y="21195"/>
                    <a:pt x="5336" y="21179"/>
                  </a:cubicBezTo>
                  <a:cubicBezTo>
                    <a:pt x="5343" y="21175"/>
                    <a:pt x="5353" y="21169"/>
                    <a:pt x="5360" y="21162"/>
                  </a:cubicBezTo>
                  <a:cubicBezTo>
                    <a:pt x="5370" y="21158"/>
                    <a:pt x="5373" y="21155"/>
                    <a:pt x="5380" y="21155"/>
                  </a:cubicBezTo>
                  <a:cubicBezTo>
                    <a:pt x="5390" y="21152"/>
                    <a:pt x="5393" y="21152"/>
                    <a:pt x="5403" y="21145"/>
                  </a:cubicBezTo>
                  <a:cubicBezTo>
                    <a:pt x="5410" y="21145"/>
                    <a:pt x="5420" y="21142"/>
                    <a:pt x="5427" y="21142"/>
                  </a:cubicBezTo>
                  <a:close/>
                  <a:moveTo>
                    <a:pt x="7264" y="1"/>
                  </a:moveTo>
                  <a:cubicBezTo>
                    <a:pt x="7121" y="1"/>
                    <a:pt x="6998" y="111"/>
                    <a:pt x="6988" y="255"/>
                  </a:cubicBezTo>
                  <a:cubicBezTo>
                    <a:pt x="6981" y="372"/>
                    <a:pt x="7052" y="479"/>
                    <a:pt x="7152" y="526"/>
                  </a:cubicBezTo>
                  <a:cubicBezTo>
                    <a:pt x="7149" y="546"/>
                    <a:pt x="7149" y="570"/>
                    <a:pt x="7145" y="590"/>
                  </a:cubicBezTo>
                  <a:cubicBezTo>
                    <a:pt x="7145" y="610"/>
                    <a:pt x="7139" y="630"/>
                    <a:pt x="7139" y="653"/>
                  </a:cubicBezTo>
                  <a:cubicBezTo>
                    <a:pt x="7137" y="694"/>
                    <a:pt x="7135" y="736"/>
                    <a:pt x="7134" y="777"/>
                  </a:cubicBezTo>
                  <a:lnTo>
                    <a:pt x="7134" y="777"/>
                  </a:lnTo>
                  <a:cubicBezTo>
                    <a:pt x="7133" y="768"/>
                    <a:pt x="7131" y="760"/>
                    <a:pt x="7128" y="754"/>
                  </a:cubicBezTo>
                  <a:cubicBezTo>
                    <a:pt x="7106" y="641"/>
                    <a:pt x="7003" y="559"/>
                    <a:pt x="6894" y="559"/>
                  </a:cubicBezTo>
                  <a:cubicBezTo>
                    <a:pt x="6890" y="559"/>
                    <a:pt x="6885" y="559"/>
                    <a:pt x="6881" y="560"/>
                  </a:cubicBezTo>
                  <a:cubicBezTo>
                    <a:pt x="6764" y="570"/>
                    <a:pt x="6667" y="663"/>
                    <a:pt x="6660" y="780"/>
                  </a:cubicBezTo>
                  <a:lnTo>
                    <a:pt x="6660" y="854"/>
                  </a:lnTo>
                  <a:cubicBezTo>
                    <a:pt x="6660" y="874"/>
                    <a:pt x="6664" y="891"/>
                    <a:pt x="6667" y="907"/>
                  </a:cubicBezTo>
                  <a:cubicBezTo>
                    <a:pt x="6664" y="981"/>
                    <a:pt x="6667" y="1058"/>
                    <a:pt x="6680" y="1131"/>
                  </a:cubicBezTo>
                  <a:cubicBezTo>
                    <a:pt x="6687" y="1171"/>
                    <a:pt x="6697" y="1205"/>
                    <a:pt x="6701" y="1242"/>
                  </a:cubicBezTo>
                  <a:cubicBezTo>
                    <a:pt x="6711" y="1278"/>
                    <a:pt x="6714" y="1315"/>
                    <a:pt x="6721" y="1355"/>
                  </a:cubicBezTo>
                  <a:cubicBezTo>
                    <a:pt x="6731" y="1399"/>
                    <a:pt x="6744" y="1442"/>
                    <a:pt x="6751" y="1489"/>
                  </a:cubicBezTo>
                  <a:cubicBezTo>
                    <a:pt x="6764" y="1533"/>
                    <a:pt x="6771" y="1579"/>
                    <a:pt x="6784" y="1626"/>
                  </a:cubicBezTo>
                  <a:cubicBezTo>
                    <a:pt x="6787" y="1646"/>
                    <a:pt x="6797" y="1663"/>
                    <a:pt x="6801" y="1680"/>
                  </a:cubicBezTo>
                  <a:cubicBezTo>
                    <a:pt x="6767" y="1660"/>
                    <a:pt x="6734" y="1640"/>
                    <a:pt x="6704" y="1616"/>
                  </a:cubicBezTo>
                  <a:cubicBezTo>
                    <a:pt x="6667" y="1596"/>
                    <a:pt x="6630" y="1573"/>
                    <a:pt x="6597" y="1549"/>
                  </a:cubicBezTo>
                  <a:cubicBezTo>
                    <a:pt x="6650" y="1506"/>
                    <a:pt x="6684" y="1442"/>
                    <a:pt x="6687" y="1365"/>
                  </a:cubicBezTo>
                  <a:cubicBezTo>
                    <a:pt x="6697" y="1225"/>
                    <a:pt x="6584" y="1088"/>
                    <a:pt x="6436" y="1078"/>
                  </a:cubicBezTo>
                  <a:cubicBezTo>
                    <a:pt x="6432" y="1078"/>
                    <a:pt x="6428" y="1078"/>
                    <a:pt x="6424" y="1078"/>
                  </a:cubicBezTo>
                  <a:cubicBezTo>
                    <a:pt x="6285" y="1078"/>
                    <a:pt x="6162" y="1183"/>
                    <a:pt x="6149" y="1329"/>
                  </a:cubicBezTo>
                  <a:cubicBezTo>
                    <a:pt x="6142" y="1472"/>
                    <a:pt x="6253" y="1609"/>
                    <a:pt x="6400" y="1616"/>
                  </a:cubicBezTo>
                  <a:cubicBezTo>
                    <a:pt x="6408" y="1617"/>
                    <a:pt x="6417" y="1618"/>
                    <a:pt x="6426" y="1618"/>
                  </a:cubicBezTo>
                  <a:cubicBezTo>
                    <a:pt x="6466" y="1618"/>
                    <a:pt x="6503" y="1606"/>
                    <a:pt x="6533" y="1589"/>
                  </a:cubicBezTo>
                  <a:cubicBezTo>
                    <a:pt x="6547" y="1599"/>
                    <a:pt x="6560" y="1609"/>
                    <a:pt x="6577" y="1623"/>
                  </a:cubicBezTo>
                  <a:cubicBezTo>
                    <a:pt x="6594" y="1633"/>
                    <a:pt x="6614" y="1650"/>
                    <a:pt x="6630" y="1663"/>
                  </a:cubicBezTo>
                  <a:cubicBezTo>
                    <a:pt x="6697" y="1713"/>
                    <a:pt x="6767" y="1760"/>
                    <a:pt x="6834" y="1807"/>
                  </a:cubicBezTo>
                  <a:lnTo>
                    <a:pt x="6861" y="1894"/>
                  </a:lnTo>
                  <a:cubicBezTo>
                    <a:pt x="6878" y="1957"/>
                    <a:pt x="6888" y="2014"/>
                    <a:pt x="6901" y="2078"/>
                  </a:cubicBezTo>
                  <a:cubicBezTo>
                    <a:pt x="6904" y="2111"/>
                    <a:pt x="6915" y="2144"/>
                    <a:pt x="6918" y="2181"/>
                  </a:cubicBezTo>
                  <a:lnTo>
                    <a:pt x="6931" y="2268"/>
                  </a:lnTo>
                  <a:cubicBezTo>
                    <a:pt x="6935" y="2285"/>
                    <a:pt x="6935" y="2302"/>
                    <a:pt x="6935" y="2318"/>
                  </a:cubicBezTo>
                  <a:lnTo>
                    <a:pt x="6935" y="2325"/>
                  </a:lnTo>
                  <a:cubicBezTo>
                    <a:pt x="6935" y="2345"/>
                    <a:pt x="6935" y="2362"/>
                    <a:pt x="6931" y="2382"/>
                  </a:cubicBezTo>
                  <a:cubicBezTo>
                    <a:pt x="6931" y="2392"/>
                    <a:pt x="6928" y="2395"/>
                    <a:pt x="6928" y="2402"/>
                  </a:cubicBezTo>
                  <a:lnTo>
                    <a:pt x="6928" y="2409"/>
                  </a:lnTo>
                  <a:cubicBezTo>
                    <a:pt x="6921" y="2415"/>
                    <a:pt x="6928" y="2425"/>
                    <a:pt x="6931" y="2432"/>
                  </a:cubicBezTo>
                  <a:cubicBezTo>
                    <a:pt x="6911" y="2516"/>
                    <a:pt x="6894" y="2596"/>
                    <a:pt x="6878" y="2679"/>
                  </a:cubicBezTo>
                  <a:cubicBezTo>
                    <a:pt x="6864" y="2766"/>
                    <a:pt x="6848" y="2853"/>
                    <a:pt x="6834" y="2944"/>
                  </a:cubicBezTo>
                  <a:lnTo>
                    <a:pt x="6821" y="2893"/>
                  </a:lnTo>
                  <a:lnTo>
                    <a:pt x="6771" y="2716"/>
                  </a:lnTo>
                  <a:cubicBezTo>
                    <a:pt x="6747" y="2629"/>
                    <a:pt x="6721" y="2536"/>
                    <a:pt x="6694" y="2449"/>
                  </a:cubicBezTo>
                  <a:cubicBezTo>
                    <a:pt x="6684" y="2429"/>
                    <a:pt x="6677" y="2402"/>
                    <a:pt x="6670" y="2382"/>
                  </a:cubicBezTo>
                  <a:cubicBezTo>
                    <a:pt x="6664" y="2362"/>
                    <a:pt x="6654" y="2335"/>
                    <a:pt x="6647" y="2315"/>
                  </a:cubicBezTo>
                  <a:cubicBezTo>
                    <a:pt x="6644" y="2298"/>
                    <a:pt x="6634" y="2285"/>
                    <a:pt x="6630" y="2268"/>
                  </a:cubicBezTo>
                  <a:cubicBezTo>
                    <a:pt x="6627" y="2261"/>
                    <a:pt x="6627" y="2258"/>
                    <a:pt x="6620" y="2248"/>
                  </a:cubicBezTo>
                  <a:cubicBezTo>
                    <a:pt x="6620" y="2245"/>
                    <a:pt x="6620" y="2245"/>
                    <a:pt x="6617" y="2241"/>
                  </a:cubicBezTo>
                  <a:cubicBezTo>
                    <a:pt x="6627" y="2231"/>
                    <a:pt x="6630" y="2228"/>
                    <a:pt x="6637" y="2215"/>
                  </a:cubicBezTo>
                  <a:cubicBezTo>
                    <a:pt x="6644" y="2208"/>
                    <a:pt x="6644" y="2195"/>
                    <a:pt x="6647" y="2185"/>
                  </a:cubicBezTo>
                  <a:cubicBezTo>
                    <a:pt x="6647" y="2181"/>
                    <a:pt x="6650" y="2178"/>
                    <a:pt x="6650" y="2175"/>
                  </a:cubicBezTo>
                  <a:cubicBezTo>
                    <a:pt x="6650" y="2164"/>
                    <a:pt x="6654" y="2161"/>
                    <a:pt x="6654" y="2151"/>
                  </a:cubicBezTo>
                  <a:lnTo>
                    <a:pt x="6654" y="2134"/>
                  </a:lnTo>
                  <a:cubicBezTo>
                    <a:pt x="6654" y="2124"/>
                    <a:pt x="6650" y="2114"/>
                    <a:pt x="6644" y="2101"/>
                  </a:cubicBezTo>
                  <a:cubicBezTo>
                    <a:pt x="6637" y="2094"/>
                    <a:pt x="6630" y="2084"/>
                    <a:pt x="6620" y="2081"/>
                  </a:cubicBezTo>
                  <a:cubicBezTo>
                    <a:pt x="6614" y="2077"/>
                    <a:pt x="6604" y="2075"/>
                    <a:pt x="6593" y="2075"/>
                  </a:cubicBezTo>
                  <a:cubicBezTo>
                    <a:pt x="6585" y="2075"/>
                    <a:pt x="6577" y="2076"/>
                    <a:pt x="6570" y="2078"/>
                  </a:cubicBezTo>
                  <a:cubicBezTo>
                    <a:pt x="6550" y="2084"/>
                    <a:pt x="6533" y="2101"/>
                    <a:pt x="6527" y="2124"/>
                  </a:cubicBezTo>
                  <a:cubicBezTo>
                    <a:pt x="6517" y="2144"/>
                    <a:pt x="6510" y="2168"/>
                    <a:pt x="6513" y="2195"/>
                  </a:cubicBezTo>
                  <a:cubicBezTo>
                    <a:pt x="6513" y="2208"/>
                    <a:pt x="6517" y="2215"/>
                    <a:pt x="6527" y="2225"/>
                  </a:cubicBezTo>
                  <a:lnTo>
                    <a:pt x="6537" y="2235"/>
                  </a:lnTo>
                  <a:cubicBezTo>
                    <a:pt x="6543" y="2241"/>
                    <a:pt x="6547" y="2241"/>
                    <a:pt x="6550" y="2245"/>
                  </a:cubicBezTo>
                  <a:cubicBezTo>
                    <a:pt x="6553" y="2248"/>
                    <a:pt x="6560" y="2248"/>
                    <a:pt x="6567" y="2248"/>
                  </a:cubicBezTo>
                  <a:lnTo>
                    <a:pt x="6580" y="2248"/>
                  </a:lnTo>
                  <a:cubicBezTo>
                    <a:pt x="6584" y="2248"/>
                    <a:pt x="6587" y="2245"/>
                    <a:pt x="6597" y="2245"/>
                  </a:cubicBezTo>
                  <a:cubicBezTo>
                    <a:pt x="6597" y="2248"/>
                    <a:pt x="6597" y="2248"/>
                    <a:pt x="6600" y="2251"/>
                  </a:cubicBezTo>
                  <a:cubicBezTo>
                    <a:pt x="6604" y="2275"/>
                    <a:pt x="6614" y="2295"/>
                    <a:pt x="6617" y="2318"/>
                  </a:cubicBezTo>
                  <a:cubicBezTo>
                    <a:pt x="6620" y="2342"/>
                    <a:pt x="6630" y="2365"/>
                    <a:pt x="6634" y="2385"/>
                  </a:cubicBezTo>
                  <a:cubicBezTo>
                    <a:pt x="6644" y="2425"/>
                    <a:pt x="6654" y="2462"/>
                    <a:pt x="6664" y="2499"/>
                  </a:cubicBezTo>
                  <a:cubicBezTo>
                    <a:pt x="6677" y="2542"/>
                    <a:pt x="6684" y="2582"/>
                    <a:pt x="6694" y="2619"/>
                  </a:cubicBezTo>
                  <a:cubicBezTo>
                    <a:pt x="6704" y="2663"/>
                    <a:pt x="6714" y="2703"/>
                    <a:pt x="6727" y="2750"/>
                  </a:cubicBezTo>
                  <a:cubicBezTo>
                    <a:pt x="6744" y="2810"/>
                    <a:pt x="6761" y="2863"/>
                    <a:pt x="6777" y="2920"/>
                  </a:cubicBezTo>
                  <a:lnTo>
                    <a:pt x="6801" y="2997"/>
                  </a:lnTo>
                  <a:cubicBezTo>
                    <a:pt x="6804" y="3010"/>
                    <a:pt x="6811" y="3027"/>
                    <a:pt x="6814" y="3037"/>
                  </a:cubicBezTo>
                  <a:cubicBezTo>
                    <a:pt x="6814" y="3044"/>
                    <a:pt x="6818" y="3047"/>
                    <a:pt x="6818" y="3050"/>
                  </a:cubicBezTo>
                  <a:cubicBezTo>
                    <a:pt x="6794" y="3194"/>
                    <a:pt x="6767" y="3331"/>
                    <a:pt x="6747" y="3472"/>
                  </a:cubicBezTo>
                  <a:cubicBezTo>
                    <a:pt x="6734" y="3565"/>
                    <a:pt x="6721" y="3662"/>
                    <a:pt x="6714" y="3753"/>
                  </a:cubicBezTo>
                  <a:cubicBezTo>
                    <a:pt x="6704" y="3846"/>
                    <a:pt x="6701" y="3936"/>
                    <a:pt x="6694" y="4030"/>
                  </a:cubicBezTo>
                  <a:cubicBezTo>
                    <a:pt x="6684" y="4117"/>
                    <a:pt x="6680" y="4204"/>
                    <a:pt x="6677" y="4291"/>
                  </a:cubicBezTo>
                  <a:cubicBezTo>
                    <a:pt x="6670" y="4385"/>
                    <a:pt x="6670" y="4475"/>
                    <a:pt x="6670" y="4565"/>
                  </a:cubicBezTo>
                  <a:lnTo>
                    <a:pt x="6670" y="4555"/>
                  </a:lnTo>
                  <a:cubicBezTo>
                    <a:pt x="6670" y="4592"/>
                    <a:pt x="6667" y="4632"/>
                    <a:pt x="6667" y="4672"/>
                  </a:cubicBezTo>
                  <a:cubicBezTo>
                    <a:pt x="6660" y="4632"/>
                    <a:pt x="6650" y="4585"/>
                    <a:pt x="6637" y="4542"/>
                  </a:cubicBezTo>
                  <a:cubicBezTo>
                    <a:pt x="6627" y="4492"/>
                    <a:pt x="6617" y="4448"/>
                    <a:pt x="6604" y="4398"/>
                  </a:cubicBezTo>
                  <a:cubicBezTo>
                    <a:pt x="6594" y="4351"/>
                    <a:pt x="6580" y="4308"/>
                    <a:pt x="6567" y="4264"/>
                  </a:cubicBezTo>
                  <a:cubicBezTo>
                    <a:pt x="6567" y="4254"/>
                    <a:pt x="6563" y="4251"/>
                    <a:pt x="6560" y="4241"/>
                  </a:cubicBezTo>
                  <a:cubicBezTo>
                    <a:pt x="6560" y="4204"/>
                    <a:pt x="6553" y="4167"/>
                    <a:pt x="6553" y="4130"/>
                  </a:cubicBezTo>
                  <a:cubicBezTo>
                    <a:pt x="6550" y="4087"/>
                    <a:pt x="6550" y="4040"/>
                    <a:pt x="6550" y="4000"/>
                  </a:cubicBezTo>
                  <a:cubicBezTo>
                    <a:pt x="6547" y="3906"/>
                    <a:pt x="6543" y="3813"/>
                    <a:pt x="6543" y="3719"/>
                  </a:cubicBezTo>
                  <a:cubicBezTo>
                    <a:pt x="6543" y="3712"/>
                    <a:pt x="6537" y="3706"/>
                    <a:pt x="6530" y="3706"/>
                  </a:cubicBezTo>
                  <a:cubicBezTo>
                    <a:pt x="6520" y="3706"/>
                    <a:pt x="6517" y="3706"/>
                    <a:pt x="6513" y="3716"/>
                  </a:cubicBezTo>
                  <a:cubicBezTo>
                    <a:pt x="6513" y="3719"/>
                    <a:pt x="6510" y="3719"/>
                    <a:pt x="6510" y="3723"/>
                  </a:cubicBezTo>
                  <a:lnTo>
                    <a:pt x="6510" y="3733"/>
                  </a:lnTo>
                  <a:cubicBezTo>
                    <a:pt x="6503" y="3779"/>
                    <a:pt x="6503" y="3823"/>
                    <a:pt x="6500" y="3870"/>
                  </a:cubicBezTo>
                  <a:cubicBezTo>
                    <a:pt x="6500" y="3890"/>
                    <a:pt x="6497" y="3913"/>
                    <a:pt x="6497" y="3936"/>
                  </a:cubicBezTo>
                  <a:lnTo>
                    <a:pt x="6497" y="4007"/>
                  </a:lnTo>
                  <a:lnTo>
                    <a:pt x="6497" y="4074"/>
                  </a:lnTo>
                  <a:cubicBezTo>
                    <a:pt x="6487" y="4054"/>
                    <a:pt x="6480" y="4030"/>
                    <a:pt x="6470" y="4007"/>
                  </a:cubicBezTo>
                  <a:cubicBezTo>
                    <a:pt x="6453" y="3967"/>
                    <a:pt x="6436" y="3923"/>
                    <a:pt x="6420" y="3880"/>
                  </a:cubicBezTo>
                  <a:cubicBezTo>
                    <a:pt x="6410" y="3850"/>
                    <a:pt x="6400" y="3816"/>
                    <a:pt x="6386" y="3786"/>
                  </a:cubicBezTo>
                  <a:cubicBezTo>
                    <a:pt x="6386" y="3766"/>
                    <a:pt x="6383" y="3746"/>
                    <a:pt x="6383" y="3729"/>
                  </a:cubicBezTo>
                  <a:lnTo>
                    <a:pt x="6383" y="3696"/>
                  </a:lnTo>
                  <a:lnTo>
                    <a:pt x="6383" y="3649"/>
                  </a:lnTo>
                  <a:cubicBezTo>
                    <a:pt x="6383" y="3632"/>
                    <a:pt x="6386" y="3612"/>
                    <a:pt x="6386" y="3595"/>
                  </a:cubicBezTo>
                  <a:cubicBezTo>
                    <a:pt x="6386" y="3595"/>
                    <a:pt x="6386" y="3594"/>
                    <a:pt x="6386" y="3593"/>
                  </a:cubicBezTo>
                  <a:lnTo>
                    <a:pt x="6386" y="3593"/>
                  </a:lnTo>
                  <a:cubicBezTo>
                    <a:pt x="6387" y="3597"/>
                    <a:pt x="6388" y="3601"/>
                    <a:pt x="6390" y="3606"/>
                  </a:cubicBezTo>
                  <a:cubicBezTo>
                    <a:pt x="6393" y="3609"/>
                    <a:pt x="6393" y="3619"/>
                    <a:pt x="6396" y="3626"/>
                  </a:cubicBezTo>
                  <a:lnTo>
                    <a:pt x="6396" y="3609"/>
                  </a:lnTo>
                  <a:cubicBezTo>
                    <a:pt x="6400" y="3599"/>
                    <a:pt x="6400" y="3589"/>
                    <a:pt x="6400" y="3582"/>
                  </a:cubicBezTo>
                  <a:cubicBezTo>
                    <a:pt x="6400" y="3565"/>
                    <a:pt x="6406" y="3552"/>
                    <a:pt x="6406" y="3535"/>
                  </a:cubicBezTo>
                  <a:cubicBezTo>
                    <a:pt x="6410" y="3515"/>
                    <a:pt x="6410" y="3495"/>
                    <a:pt x="6410" y="3475"/>
                  </a:cubicBezTo>
                  <a:cubicBezTo>
                    <a:pt x="6423" y="3385"/>
                    <a:pt x="6430" y="3298"/>
                    <a:pt x="6446" y="3204"/>
                  </a:cubicBezTo>
                  <a:cubicBezTo>
                    <a:pt x="6448" y="3190"/>
                    <a:pt x="6453" y="3173"/>
                    <a:pt x="6457" y="3155"/>
                  </a:cubicBezTo>
                  <a:lnTo>
                    <a:pt x="6457" y="3155"/>
                  </a:lnTo>
                  <a:cubicBezTo>
                    <a:pt x="6464" y="3157"/>
                    <a:pt x="6470" y="3161"/>
                    <a:pt x="6480" y="3161"/>
                  </a:cubicBezTo>
                  <a:cubicBezTo>
                    <a:pt x="6482" y="3161"/>
                    <a:pt x="6484" y="3161"/>
                    <a:pt x="6487" y="3161"/>
                  </a:cubicBezTo>
                  <a:cubicBezTo>
                    <a:pt x="6601" y="3161"/>
                    <a:pt x="6697" y="3078"/>
                    <a:pt x="6704" y="2964"/>
                  </a:cubicBezTo>
                  <a:cubicBezTo>
                    <a:pt x="6714" y="2850"/>
                    <a:pt x="6620" y="2743"/>
                    <a:pt x="6510" y="2736"/>
                  </a:cubicBezTo>
                  <a:cubicBezTo>
                    <a:pt x="6507" y="2736"/>
                    <a:pt x="6503" y="2736"/>
                    <a:pt x="6500" y="2736"/>
                  </a:cubicBezTo>
                  <a:cubicBezTo>
                    <a:pt x="6443" y="2736"/>
                    <a:pt x="6390" y="2762"/>
                    <a:pt x="6349" y="2796"/>
                  </a:cubicBezTo>
                  <a:cubicBezTo>
                    <a:pt x="6353" y="2783"/>
                    <a:pt x="6353" y="2776"/>
                    <a:pt x="6353" y="2763"/>
                  </a:cubicBezTo>
                  <a:cubicBezTo>
                    <a:pt x="6363" y="2636"/>
                    <a:pt x="6263" y="2516"/>
                    <a:pt x="6132" y="2509"/>
                  </a:cubicBezTo>
                  <a:cubicBezTo>
                    <a:pt x="6126" y="2508"/>
                    <a:pt x="6120" y="2508"/>
                    <a:pt x="6114" y="2508"/>
                  </a:cubicBezTo>
                  <a:cubicBezTo>
                    <a:pt x="5992" y="2508"/>
                    <a:pt x="5891" y="2605"/>
                    <a:pt x="5878" y="2730"/>
                  </a:cubicBezTo>
                  <a:cubicBezTo>
                    <a:pt x="5868" y="2853"/>
                    <a:pt x="5968" y="2977"/>
                    <a:pt x="6099" y="2984"/>
                  </a:cubicBezTo>
                  <a:cubicBezTo>
                    <a:pt x="6115" y="2984"/>
                    <a:pt x="6132" y="2984"/>
                    <a:pt x="6146" y="2980"/>
                  </a:cubicBezTo>
                  <a:cubicBezTo>
                    <a:pt x="6149" y="3037"/>
                    <a:pt x="6152" y="3097"/>
                    <a:pt x="6162" y="3151"/>
                  </a:cubicBezTo>
                  <a:cubicBezTo>
                    <a:pt x="6166" y="3198"/>
                    <a:pt x="6176" y="3244"/>
                    <a:pt x="6182" y="3288"/>
                  </a:cubicBezTo>
                  <a:cubicBezTo>
                    <a:pt x="6186" y="3305"/>
                    <a:pt x="6192" y="3321"/>
                    <a:pt x="6192" y="3338"/>
                  </a:cubicBezTo>
                  <a:lnTo>
                    <a:pt x="6169" y="3318"/>
                  </a:lnTo>
                  <a:cubicBezTo>
                    <a:pt x="6149" y="3298"/>
                    <a:pt x="6129" y="3281"/>
                    <a:pt x="6109" y="3261"/>
                  </a:cubicBezTo>
                  <a:lnTo>
                    <a:pt x="6102" y="3254"/>
                  </a:lnTo>
                  <a:lnTo>
                    <a:pt x="6069" y="3221"/>
                  </a:lnTo>
                  <a:lnTo>
                    <a:pt x="6065" y="3218"/>
                  </a:lnTo>
                  <a:lnTo>
                    <a:pt x="6062" y="3214"/>
                  </a:lnTo>
                  <a:cubicBezTo>
                    <a:pt x="6052" y="3201"/>
                    <a:pt x="6042" y="3194"/>
                    <a:pt x="6032" y="3181"/>
                  </a:cubicBezTo>
                  <a:cubicBezTo>
                    <a:pt x="6025" y="3168"/>
                    <a:pt x="6012" y="3161"/>
                    <a:pt x="6002" y="3147"/>
                  </a:cubicBezTo>
                  <a:cubicBezTo>
                    <a:pt x="5998" y="3144"/>
                    <a:pt x="5995" y="3134"/>
                    <a:pt x="5992" y="3131"/>
                  </a:cubicBezTo>
                  <a:cubicBezTo>
                    <a:pt x="5992" y="3131"/>
                    <a:pt x="5992" y="3127"/>
                    <a:pt x="5985" y="3127"/>
                  </a:cubicBezTo>
                  <a:lnTo>
                    <a:pt x="5985" y="3117"/>
                  </a:lnTo>
                  <a:cubicBezTo>
                    <a:pt x="5983" y="3110"/>
                    <a:pt x="5978" y="3107"/>
                    <a:pt x="5972" y="3107"/>
                  </a:cubicBezTo>
                  <a:cubicBezTo>
                    <a:pt x="5968" y="3107"/>
                    <a:pt x="5963" y="3109"/>
                    <a:pt x="5962" y="3114"/>
                  </a:cubicBezTo>
                  <a:cubicBezTo>
                    <a:pt x="5958" y="3121"/>
                    <a:pt x="5962" y="3134"/>
                    <a:pt x="5965" y="3144"/>
                  </a:cubicBezTo>
                  <a:cubicBezTo>
                    <a:pt x="5968" y="3151"/>
                    <a:pt x="5975" y="3154"/>
                    <a:pt x="5978" y="3164"/>
                  </a:cubicBezTo>
                  <a:cubicBezTo>
                    <a:pt x="5982" y="3168"/>
                    <a:pt x="5985" y="3178"/>
                    <a:pt x="5992" y="3181"/>
                  </a:cubicBezTo>
                  <a:cubicBezTo>
                    <a:pt x="5998" y="3194"/>
                    <a:pt x="6008" y="3204"/>
                    <a:pt x="6018" y="3218"/>
                  </a:cubicBezTo>
                  <a:cubicBezTo>
                    <a:pt x="6035" y="3238"/>
                    <a:pt x="6059" y="3264"/>
                    <a:pt x="6079" y="3285"/>
                  </a:cubicBezTo>
                  <a:cubicBezTo>
                    <a:pt x="6095" y="3305"/>
                    <a:pt x="6115" y="3328"/>
                    <a:pt x="6132" y="3348"/>
                  </a:cubicBezTo>
                  <a:cubicBezTo>
                    <a:pt x="6142" y="3355"/>
                    <a:pt x="6149" y="3365"/>
                    <a:pt x="6159" y="3378"/>
                  </a:cubicBezTo>
                  <a:cubicBezTo>
                    <a:pt x="6166" y="3388"/>
                    <a:pt x="6176" y="3398"/>
                    <a:pt x="6186" y="3412"/>
                  </a:cubicBezTo>
                  <a:cubicBezTo>
                    <a:pt x="6196" y="3422"/>
                    <a:pt x="6202" y="3432"/>
                    <a:pt x="6212" y="3445"/>
                  </a:cubicBezTo>
                  <a:cubicBezTo>
                    <a:pt x="6219" y="3482"/>
                    <a:pt x="6226" y="3519"/>
                    <a:pt x="6232" y="3552"/>
                  </a:cubicBezTo>
                  <a:cubicBezTo>
                    <a:pt x="6242" y="3595"/>
                    <a:pt x="6249" y="3639"/>
                    <a:pt x="6259" y="3682"/>
                  </a:cubicBezTo>
                  <a:cubicBezTo>
                    <a:pt x="6269" y="3729"/>
                    <a:pt x="6283" y="3773"/>
                    <a:pt x="6293" y="3819"/>
                  </a:cubicBezTo>
                  <a:lnTo>
                    <a:pt x="6293" y="3830"/>
                  </a:lnTo>
                  <a:lnTo>
                    <a:pt x="6293" y="3833"/>
                  </a:lnTo>
                  <a:cubicBezTo>
                    <a:pt x="6293" y="3840"/>
                    <a:pt x="6296" y="3846"/>
                    <a:pt x="6296" y="3853"/>
                  </a:cubicBezTo>
                  <a:cubicBezTo>
                    <a:pt x="6319" y="3940"/>
                    <a:pt x="6349" y="4023"/>
                    <a:pt x="6376" y="4114"/>
                  </a:cubicBezTo>
                  <a:cubicBezTo>
                    <a:pt x="6386" y="4154"/>
                    <a:pt x="6400" y="4191"/>
                    <a:pt x="6416" y="4234"/>
                  </a:cubicBezTo>
                  <a:cubicBezTo>
                    <a:pt x="6433" y="4281"/>
                    <a:pt x="6450" y="4321"/>
                    <a:pt x="6466" y="4368"/>
                  </a:cubicBezTo>
                  <a:cubicBezTo>
                    <a:pt x="6497" y="4455"/>
                    <a:pt x="6530" y="4538"/>
                    <a:pt x="6563" y="4625"/>
                  </a:cubicBezTo>
                  <a:cubicBezTo>
                    <a:pt x="6580" y="4672"/>
                    <a:pt x="6600" y="4716"/>
                    <a:pt x="6620" y="4759"/>
                  </a:cubicBezTo>
                  <a:cubicBezTo>
                    <a:pt x="6630" y="4782"/>
                    <a:pt x="6644" y="4802"/>
                    <a:pt x="6654" y="4823"/>
                  </a:cubicBezTo>
                  <a:lnTo>
                    <a:pt x="6654" y="4866"/>
                  </a:lnTo>
                  <a:cubicBezTo>
                    <a:pt x="6650" y="4869"/>
                    <a:pt x="6647" y="4876"/>
                    <a:pt x="6650" y="4883"/>
                  </a:cubicBezTo>
                  <a:lnTo>
                    <a:pt x="6654" y="4883"/>
                  </a:lnTo>
                  <a:cubicBezTo>
                    <a:pt x="6654" y="4916"/>
                    <a:pt x="6650" y="4950"/>
                    <a:pt x="6650" y="4983"/>
                  </a:cubicBezTo>
                  <a:cubicBezTo>
                    <a:pt x="6650" y="5090"/>
                    <a:pt x="6647" y="5204"/>
                    <a:pt x="6647" y="5311"/>
                  </a:cubicBezTo>
                  <a:cubicBezTo>
                    <a:pt x="6647" y="5321"/>
                    <a:pt x="6644" y="5324"/>
                    <a:pt x="6644" y="5334"/>
                  </a:cubicBezTo>
                  <a:cubicBezTo>
                    <a:pt x="6634" y="5378"/>
                    <a:pt x="6627" y="5428"/>
                    <a:pt x="6617" y="5474"/>
                  </a:cubicBezTo>
                  <a:cubicBezTo>
                    <a:pt x="6614" y="5505"/>
                    <a:pt x="6610" y="5535"/>
                    <a:pt x="6610" y="5561"/>
                  </a:cubicBezTo>
                  <a:lnTo>
                    <a:pt x="6533" y="5401"/>
                  </a:lnTo>
                  <a:cubicBezTo>
                    <a:pt x="6497" y="5317"/>
                    <a:pt x="6460" y="5227"/>
                    <a:pt x="6420" y="5143"/>
                  </a:cubicBezTo>
                  <a:cubicBezTo>
                    <a:pt x="6400" y="5100"/>
                    <a:pt x="6376" y="5053"/>
                    <a:pt x="6353" y="5006"/>
                  </a:cubicBezTo>
                  <a:cubicBezTo>
                    <a:pt x="6333" y="4970"/>
                    <a:pt x="6313" y="4926"/>
                    <a:pt x="6293" y="4889"/>
                  </a:cubicBezTo>
                  <a:cubicBezTo>
                    <a:pt x="6246" y="4806"/>
                    <a:pt x="6199" y="4722"/>
                    <a:pt x="6149" y="4642"/>
                  </a:cubicBezTo>
                  <a:cubicBezTo>
                    <a:pt x="6146" y="4632"/>
                    <a:pt x="6146" y="4619"/>
                    <a:pt x="6142" y="4605"/>
                  </a:cubicBezTo>
                  <a:cubicBezTo>
                    <a:pt x="6135" y="4572"/>
                    <a:pt x="6132" y="4535"/>
                    <a:pt x="6125" y="4502"/>
                  </a:cubicBezTo>
                  <a:lnTo>
                    <a:pt x="6125" y="4505"/>
                  </a:lnTo>
                  <a:cubicBezTo>
                    <a:pt x="6119" y="4488"/>
                    <a:pt x="6119" y="4471"/>
                    <a:pt x="6115" y="4451"/>
                  </a:cubicBezTo>
                  <a:lnTo>
                    <a:pt x="6115" y="4455"/>
                  </a:lnTo>
                  <a:cubicBezTo>
                    <a:pt x="6112" y="4425"/>
                    <a:pt x="6109" y="4398"/>
                    <a:pt x="6102" y="4364"/>
                  </a:cubicBezTo>
                  <a:lnTo>
                    <a:pt x="6102" y="4368"/>
                  </a:lnTo>
                  <a:cubicBezTo>
                    <a:pt x="6099" y="4341"/>
                    <a:pt x="6095" y="4318"/>
                    <a:pt x="6095" y="4291"/>
                  </a:cubicBezTo>
                  <a:cubicBezTo>
                    <a:pt x="6092" y="4251"/>
                    <a:pt x="6085" y="4207"/>
                    <a:pt x="6079" y="4167"/>
                  </a:cubicBezTo>
                  <a:lnTo>
                    <a:pt x="6079" y="4157"/>
                  </a:lnTo>
                  <a:lnTo>
                    <a:pt x="6079" y="4147"/>
                  </a:lnTo>
                  <a:lnTo>
                    <a:pt x="6079" y="4140"/>
                  </a:lnTo>
                  <a:lnTo>
                    <a:pt x="6079" y="4137"/>
                  </a:lnTo>
                  <a:cubicBezTo>
                    <a:pt x="6079" y="4130"/>
                    <a:pt x="6079" y="4124"/>
                    <a:pt x="6075" y="4117"/>
                  </a:cubicBezTo>
                  <a:cubicBezTo>
                    <a:pt x="6069" y="4080"/>
                    <a:pt x="6062" y="4040"/>
                    <a:pt x="6052" y="4003"/>
                  </a:cubicBezTo>
                  <a:cubicBezTo>
                    <a:pt x="6045" y="3967"/>
                    <a:pt x="6035" y="3930"/>
                    <a:pt x="6025" y="3890"/>
                  </a:cubicBezTo>
                  <a:cubicBezTo>
                    <a:pt x="6065" y="3883"/>
                    <a:pt x="6102" y="3850"/>
                    <a:pt x="6102" y="3803"/>
                  </a:cubicBezTo>
                  <a:cubicBezTo>
                    <a:pt x="6109" y="3749"/>
                    <a:pt x="6065" y="3699"/>
                    <a:pt x="6012" y="3696"/>
                  </a:cubicBezTo>
                  <a:cubicBezTo>
                    <a:pt x="5998" y="3696"/>
                    <a:pt x="5985" y="3696"/>
                    <a:pt x="5975" y="3699"/>
                  </a:cubicBezTo>
                  <a:lnTo>
                    <a:pt x="5975" y="3702"/>
                  </a:lnTo>
                  <a:cubicBezTo>
                    <a:pt x="5935" y="3716"/>
                    <a:pt x="5911" y="3749"/>
                    <a:pt x="5908" y="3789"/>
                  </a:cubicBezTo>
                  <a:cubicBezTo>
                    <a:pt x="5901" y="3836"/>
                    <a:pt x="5935" y="3883"/>
                    <a:pt x="5982" y="3896"/>
                  </a:cubicBezTo>
                  <a:cubicBezTo>
                    <a:pt x="5982" y="3906"/>
                    <a:pt x="5982" y="3920"/>
                    <a:pt x="5985" y="3933"/>
                  </a:cubicBezTo>
                  <a:cubicBezTo>
                    <a:pt x="5995" y="4013"/>
                    <a:pt x="6008" y="4090"/>
                    <a:pt x="6018" y="4167"/>
                  </a:cubicBezTo>
                  <a:cubicBezTo>
                    <a:pt x="6028" y="4207"/>
                    <a:pt x="6032" y="4254"/>
                    <a:pt x="6042" y="4298"/>
                  </a:cubicBezTo>
                  <a:cubicBezTo>
                    <a:pt x="6049" y="4341"/>
                    <a:pt x="6055" y="4391"/>
                    <a:pt x="6062" y="4438"/>
                  </a:cubicBezTo>
                  <a:cubicBezTo>
                    <a:pt x="6069" y="4475"/>
                    <a:pt x="6075" y="4515"/>
                    <a:pt x="6082" y="4552"/>
                  </a:cubicBezTo>
                  <a:cubicBezTo>
                    <a:pt x="6079" y="4542"/>
                    <a:pt x="6075" y="4535"/>
                    <a:pt x="6069" y="4532"/>
                  </a:cubicBezTo>
                  <a:cubicBezTo>
                    <a:pt x="6045" y="4492"/>
                    <a:pt x="6015" y="4451"/>
                    <a:pt x="5985" y="4415"/>
                  </a:cubicBezTo>
                  <a:cubicBezTo>
                    <a:pt x="5958" y="4374"/>
                    <a:pt x="5932" y="4338"/>
                    <a:pt x="5901" y="4301"/>
                  </a:cubicBezTo>
                  <a:cubicBezTo>
                    <a:pt x="5878" y="4264"/>
                    <a:pt x="5851" y="4221"/>
                    <a:pt x="5828" y="4184"/>
                  </a:cubicBezTo>
                  <a:lnTo>
                    <a:pt x="5791" y="4120"/>
                  </a:lnTo>
                  <a:cubicBezTo>
                    <a:pt x="5778" y="4100"/>
                    <a:pt x="5768" y="4080"/>
                    <a:pt x="5758" y="4057"/>
                  </a:cubicBezTo>
                  <a:cubicBezTo>
                    <a:pt x="5734" y="4017"/>
                    <a:pt x="5718" y="3973"/>
                    <a:pt x="5701" y="3933"/>
                  </a:cubicBezTo>
                  <a:cubicBezTo>
                    <a:pt x="5684" y="3890"/>
                    <a:pt x="5667" y="3853"/>
                    <a:pt x="5647" y="3813"/>
                  </a:cubicBezTo>
                  <a:cubicBezTo>
                    <a:pt x="5631" y="3769"/>
                    <a:pt x="5611" y="3729"/>
                    <a:pt x="5590" y="3686"/>
                  </a:cubicBezTo>
                  <a:cubicBezTo>
                    <a:pt x="5584" y="3672"/>
                    <a:pt x="5577" y="3662"/>
                    <a:pt x="5574" y="3649"/>
                  </a:cubicBezTo>
                  <a:cubicBezTo>
                    <a:pt x="5607" y="3629"/>
                    <a:pt x="5631" y="3595"/>
                    <a:pt x="5634" y="3552"/>
                  </a:cubicBezTo>
                  <a:cubicBezTo>
                    <a:pt x="5641" y="3485"/>
                    <a:pt x="5584" y="3422"/>
                    <a:pt x="5517" y="3418"/>
                  </a:cubicBezTo>
                  <a:cubicBezTo>
                    <a:pt x="5515" y="3418"/>
                    <a:pt x="5513" y="3418"/>
                    <a:pt x="5511" y="3418"/>
                  </a:cubicBezTo>
                  <a:cubicBezTo>
                    <a:pt x="5446" y="3418"/>
                    <a:pt x="5390" y="3467"/>
                    <a:pt x="5383" y="3535"/>
                  </a:cubicBezTo>
                  <a:cubicBezTo>
                    <a:pt x="5380" y="3602"/>
                    <a:pt x="5433" y="3666"/>
                    <a:pt x="5500" y="3669"/>
                  </a:cubicBezTo>
                  <a:cubicBezTo>
                    <a:pt x="5514" y="3669"/>
                    <a:pt x="5530" y="3666"/>
                    <a:pt x="5544" y="3666"/>
                  </a:cubicBezTo>
                  <a:cubicBezTo>
                    <a:pt x="5544" y="3672"/>
                    <a:pt x="5544" y="3679"/>
                    <a:pt x="5547" y="3686"/>
                  </a:cubicBezTo>
                  <a:cubicBezTo>
                    <a:pt x="5560" y="3733"/>
                    <a:pt x="5577" y="3773"/>
                    <a:pt x="5597" y="3816"/>
                  </a:cubicBezTo>
                  <a:cubicBezTo>
                    <a:pt x="5617" y="3856"/>
                    <a:pt x="5641" y="3900"/>
                    <a:pt x="5657" y="3940"/>
                  </a:cubicBezTo>
                  <a:cubicBezTo>
                    <a:pt x="5694" y="4023"/>
                    <a:pt x="5731" y="4107"/>
                    <a:pt x="5778" y="4184"/>
                  </a:cubicBezTo>
                  <a:cubicBezTo>
                    <a:pt x="5801" y="4224"/>
                    <a:pt x="5828" y="4264"/>
                    <a:pt x="5851" y="4304"/>
                  </a:cubicBezTo>
                  <a:cubicBezTo>
                    <a:pt x="5878" y="4341"/>
                    <a:pt x="5901" y="4381"/>
                    <a:pt x="5928" y="4415"/>
                  </a:cubicBezTo>
                  <a:lnTo>
                    <a:pt x="6002" y="4525"/>
                  </a:lnTo>
                  <a:cubicBezTo>
                    <a:pt x="5995" y="4522"/>
                    <a:pt x="5985" y="4515"/>
                    <a:pt x="5978" y="4508"/>
                  </a:cubicBezTo>
                  <a:cubicBezTo>
                    <a:pt x="5968" y="4502"/>
                    <a:pt x="5958" y="4498"/>
                    <a:pt x="5948" y="4492"/>
                  </a:cubicBezTo>
                  <a:cubicBezTo>
                    <a:pt x="5942" y="4488"/>
                    <a:pt x="5928" y="4481"/>
                    <a:pt x="5918" y="4475"/>
                  </a:cubicBezTo>
                  <a:cubicBezTo>
                    <a:pt x="5898" y="4468"/>
                    <a:pt x="5878" y="4455"/>
                    <a:pt x="5858" y="4448"/>
                  </a:cubicBezTo>
                  <a:lnTo>
                    <a:pt x="5794" y="4421"/>
                  </a:lnTo>
                  <a:cubicBezTo>
                    <a:pt x="5774" y="4415"/>
                    <a:pt x="5751" y="4405"/>
                    <a:pt x="5731" y="4391"/>
                  </a:cubicBezTo>
                  <a:cubicBezTo>
                    <a:pt x="5691" y="4374"/>
                    <a:pt x="5644" y="4354"/>
                    <a:pt x="5601" y="4338"/>
                  </a:cubicBezTo>
                  <a:cubicBezTo>
                    <a:pt x="5590" y="4334"/>
                    <a:pt x="5577" y="4331"/>
                    <a:pt x="5564" y="4321"/>
                  </a:cubicBezTo>
                  <a:cubicBezTo>
                    <a:pt x="5557" y="4318"/>
                    <a:pt x="5547" y="4314"/>
                    <a:pt x="5534" y="4308"/>
                  </a:cubicBezTo>
                  <a:cubicBezTo>
                    <a:pt x="5514" y="4301"/>
                    <a:pt x="5490" y="4291"/>
                    <a:pt x="5470" y="4284"/>
                  </a:cubicBezTo>
                  <a:cubicBezTo>
                    <a:pt x="5443" y="4271"/>
                    <a:pt x="5413" y="4264"/>
                    <a:pt x="5390" y="4251"/>
                  </a:cubicBezTo>
                  <a:lnTo>
                    <a:pt x="5387" y="4251"/>
                  </a:lnTo>
                  <a:cubicBezTo>
                    <a:pt x="5393" y="4234"/>
                    <a:pt x="5403" y="4214"/>
                    <a:pt x="5407" y="4191"/>
                  </a:cubicBezTo>
                  <a:cubicBezTo>
                    <a:pt x="5410" y="4117"/>
                    <a:pt x="5350" y="4047"/>
                    <a:pt x="5276" y="4040"/>
                  </a:cubicBezTo>
                  <a:cubicBezTo>
                    <a:pt x="5274" y="4040"/>
                    <a:pt x="5272" y="4040"/>
                    <a:pt x="5270" y="4040"/>
                  </a:cubicBezTo>
                  <a:cubicBezTo>
                    <a:pt x="5196" y="4040"/>
                    <a:pt x="5129" y="4099"/>
                    <a:pt x="5126" y="4171"/>
                  </a:cubicBezTo>
                  <a:cubicBezTo>
                    <a:pt x="5122" y="4247"/>
                    <a:pt x="5179" y="4318"/>
                    <a:pt x="5256" y="4321"/>
                  </a:cubicBezTo>
                  <a:cubicBezTo>
                    <a:pt x="5259" y="4321"/>
                    <a:pt x="5262" y="4321"/>
                    <a:pt x="5265" y="4321"/>
                  </a:cubicBezTo>
                  <a:cubicBezTo>
                    <a:pt x="5308" y="4321"/>
                    <a:pt x="5345" y="4299"/>
                    <a:pt x="5373" y="4267"/>
                  </a:cubicBezTo>
                  <a:cubicBezTo>
                    <a:pt x="5410" y="4284"/>
                    <a:pt x="5443" y="4298"/>
                    <a:pt x="5480" y="4314"/>
                  </a:cubicBezTo>
                  <a:cubicBezTo>
                    <a:pt x="5504" y="4321"/>
                    <a:pt x="5524" y="4331"/>
                    <a:pt x="5540" y="4338"/>
                  </a:cubicBezTo>
                  <a:cubicBezTo>
                    <a:pt x="5557" y="4341"/>
                    <a:pt x="5574" y="4351"/>
                    <a:pt x="5590" y="4358"/>
                  </a:cubicBezTo>
                  <a:cubicBezTo>
                    <a:pt x="5617" y="4371"/>
                    <a:pt x="5647" y="4385"/>
                    <a:pt x="5674" y="4398"/>
                  </a:cubicBezTo>
                  <a:lnTo>
                    <a:pt x="5761" y="4435"/>
                  </a:lnTo>
                  <a:lnTo>
                    <a:pt x="5848" y="4471"/>
                  </a:lnTo>
                  <a:cubicBezTo>
                    <a:pt x="5861" y="4475"/>
                    <a:pt x="5878" y="4485"/>
                    <a:pt x="5891" y="4492"/>
                  </a:cubicBezTo>
                  <a:cubicBezTo>
                    <a:pt x="5905" y="4502"/>
                    <a:pt x="5915" y="4505"/>
                    <a:pt x="5928" y="4515"/>
                  </a:cubicBezTo>
                  <a:cubicBezTo>
                    <a:pt x="5935" y="4518"/>
                    <a:pt x="5945" y="4522"/>
                    <a:pt x="5952" y="4532"/>
                  </a:cubicBezTo>
                  <a:cubicBezTo>
                    <a:pt x="5962" y="4535"/>
                    <a:pt x="5972" y="4542"/>
                    <a:pt x="5978" y="4548"/>
                  </a:cubicBezTo>
                  <a:cubicBezTo>
                    <a:pt x="5992" y="4555"/>
                    <a:pt x="6008" y="4568"/>
                    <a:pt x="6018" y="4575"/>
                  </a:cubicBezTo>
                  <a:cubicBezTo>
                    <a:pt x="6025" y="4575"/>
                    <a:pt x="6025" y="4582"/>
                    <a:pt x="6028" y="4582"/>
                  </a:cubicBezTo>
                  <a:cubicBezTo>
                    <a:pt x="6032" y="4585"/>
                    <a:pt x="6035" y="4592"/>
                    <a:pt x="6042" y="4598"/>
                  </a:cubicBezTo>
                  <a:cubicBezTo>
                    <a:pt x="6055" y="4615"/>
                    <a:pt x="6062" y="4635"/>
                    <a:pt x="6075" y="4652"/>
                  </a:cubicBezTo>
                  <a:lnTo>
                    <a:pt x="6075" y="4649"/>
                  </a:lnTo>
                  <a:cubicBezTo>
                    <a:pt x="6082" y="4659"/>
                    <a:pt x="6089" y="4672"/>
                    <a:pt x="6095" y="4685"/>
                  </a:cubicBezTo>
                  <a:cubicBezTo>
                    <a:pt x="6095" y="4692"/>
                    <a:pt x="6099" y="4705"/>
                    <a:pt x="6099" y="4716"/>
                  </a:cubicBezTo>
                  <a:cubicBezTo>
                    <a:pt x="6099" y="4722"/>
                    <a:pt x="6109" y="4726"/>
                    <a:pt x="6115" y="4732"/>
                  </a:cubicBezTo>
                  <a:lnTo>
                    <a:pt x="6119" y="4732"/>
                  </a:lnTo>
                  <a:cubicBezTo>
                    <a:pt x="6159" y="4799"/>
                    <a:pt x="6196" y="4869"/>
                    <a:pt x="6232" y="4940"/>
                  </a:cubicBezTo>
                  <a:cubicBezTo>
                    <a:pt x="6259" y="4986"/>
                    <a:pt x="6279" y="5033"/>
                    <a:pt x="6303" y="5077"/>
                  </a:cubicBezTo>
                  <a:cubicBezTo>
                    <a:pt x="6313" y="5093"/>
                    <a:pt x="6319" y="5117"/>
                    <a:pt x="6329" y="5133"/>
                  </a:cubicBezTo>
                  <a:cubicBezTo>
                    <a:pt x="6336" y="5154"/>
                    <a:pt x="6349" y="5170"/>
                    <a:pt x="6359" y="5190"/>
                  </a:cubicBezTo>
                  <a:cubicBezTo>
                    <a:pt x="6366" y="5210"/>
                    <a:pt x="6380" y="5234"/>
                    <a:pt x="6386" y="5254"/>
                  </a:cubicBezTo>
                  <a:cubicBezTo>
                    <a:pt x="6366" y="5237"/>
                    <a:pt x="6346" y="5217"/>
                    <a:pt x="6326" y="5200"/>
                  </a:cubicBezTo>
                  <a:cubicBezTo>
                    <a:pt x="6303" y="5187"/>
                    <a:pt x="6286" y="5170"/>
                    <a:pt x="6266" y="5157"/>
                  </a:cubicBezTo>
                  <a:cubicBezTo>
                    <a:pt x="6249" y="5143"/>
                    <a:pt x="6232" y="5137"/>
                    <a:pt x="6212" y="5123"/>
                  </a:cubicBezTo>
                  <a:cubicBezTo>
                    <a:pt x="6192" y="5110"/>
                    <a:pt x="6176" y="5100"/>
                    <a:pt x="6152" y="5090"/>
                  </a:cubicBezTo>
                  <a:cubicBezTo>
                    <a:pt x="6142" y="5083"/>
                    <a:pt x="6129" y="5077"/>
                    <a:pt x="6119" y="5070"/>
                  </a:cubicBezTo>
                  <a:cubicBezTo>
                    <a:pt x="6109" y="5067"/>
                    <a:pt x="6099" y="5057"/>
                    <a:pt x="6085" y="5053"/>
                  </a:cubicBezTo>
                  <a:cubicBezTo>
                    <a:pt x="6079" y="5050"/>
                    <a:pt x="6065" y="5043"/>
                    <a:pt x="6059" y="5040"/>
                  </a:cubicBezTo>
                  <a:lnTo>
                    <a:pt x="6032" y="5026"/>
                  </a:lnTo>
                  <a:cubicBezTo>
                    <a:pt x="6008" y="5020"/>
                    <a:pt x="5982" y="5006"/>
                    <a:pt x="5962" y="5000"/>
                  </a:cubicBezTo>
                  <a:cubicBezTo>
                    <a:pt x="5942" y="4990"/>
                    <a:pt x="5918" y="4983"/>
                    <a:pt x="5898" y="4970"/>
                  </a:cubicBezTo>
                  <a:cubicBezTo>
                    <a:pt x="5885" y="4966"/>
                    <a:pt x="5875" y="4960"/>
                    <a:pt x="5865" y="4953"/>
                  </a:cubicBezTo>
                  <a:cubicBezTo>
                    <a:pt x="5851" y="4950"/>
                    <a:pt x="5841" y="4940"/>
                    <a:pt x="5828" y="4936"/>
                  </a:cubicBezTo>
                  <a:cubicBezTo>
                    <a:pt x="5835" y="4919"/>
                    <a:pt x="5841" y="4903"/>
                    <a:pt x="5845" y="4883"/>
                  </a:cubicBezTo>
                  <a:cubicBezTo>
                    <a:pt x="5848" y="4806"/>
                    <a:pt x="5791" y="4736"/>
                    <a:pt x="5711" y="4732"/>
                  </a:cubicBezTo>
                  <a:cubicBezTo>
                    <a:pt x="5707" y="4732"/>
                    <a:pt x="5703" y="4732"/>
                    <a:pt x="5699" y="4732"/>
                  </a:cubicBezTo>
                  <a:cubicBezTo>
                    <a:pt x="5627" y="4732"/>
                    <a:pt x="5564" y="4790"/>
                    <a:pt x="5560" y="4866"/>
                  </a:cubicBezTo>
                  <a:cubicBezTo>
                    <a:pt x="5557" y="4940"/>
                    <a:pt x="5614" y="5010"/>
                    <a:pt x="5694" y="5016"/>
                  </a:cubicBezTo>
                  <a:cubicBezTo>
                    <a:pt x="5697" y="5017"/>
                    <a:pt x="5700" y="5017"/>
                    <a:pt x="5703" y="5017"/>
                  </a:cubicBezTo>
                  <a:cubicBezTo>
                    <a:pt x="5741" y="5017"/>
                    <a:pt x="5779" y="4998"/>
                    <a:pt x="5801" y="4970"/>
                  </a:cubicBezTo>
                  <a:lnTo>
                    <a:pt x="5808" y="4973"/>
                  </a:lnTo>
                  <a:cubicBezTo>
                    <a:pt x="5809" y="4974"/>
                    <a:pt x="5810" y="4974"/>
                    <a:pt x="5812" y="4974"/>
                  </a:cubicBezTo>
                  <a:cubicBezTo>
                    <a:pt x="5815" y="4974"/>
                    <a:pt x="5820" y="4972"/>
                    <a:pt x="5825" y="4970"/>
                  </a:cubicBezTo>
                  <a:cubicBezTo>
                    <a:pt x="5828" y="4966"/>
                    <a:pt x="5825" y="4956"/>
                    <a:pt x="5818" y="4953"/>
                  </a:cubicBezTo>
                  <a:lnTo>
                    <a:pt x="5818" y="4953"/>
                  </a:lnTo>
                  <a:lnTo>
                    <a:pt x="5845" y="4966"/>
                  </a:lnTo>
                  <a:cubicBezTo>
                    <a:pt x="5881" y="4986"/>
                    <a:pt x="5915" y="5006"/>
                    <a:pt x="5952" y="5026"/>
                  </a:cubicBezTo>
                  <a:cubicBezTo>
                    <a:pt x="5975" y="5040"/>
                    <a:pt x="5995" y="5053"/>
                    <a:pt x="6015" y="5060"/>
                  </a:cubicBezTo>
                  <a:cubicBezTo>
                    <a:pt x="6032" y="5070"/>
                    <a:pt x="6045" y="5077"/>
                    <a:pt x="6062" y="5087"/>
                  </a:cubicBezTo>
                  <a:cubicBezTo>
                    <a:pt x="6082" y="5100"/>
                    <a:pt x="6099" y="5110"/>
                    <a:pt x="6119" y="5120"/>
                  </a:cubicBezTo>
                  <a:cubicBezTo>
                    <a:pt x="6135" y="5133"/>
                    <a:pt x="6159" y="5143"/>
                    <a:pt x="6176" y="5154"/>
                  </a:cubicBezTo>
                  <a:cubicBezTo>
                    <a:pt x="6192" y="5167"/>
                    <a:pt x="6212" y="5177"/>
                    <a:pt x="6229" y="5190"/>
                  </a:cubicBezTo>
                  <a:cubicBezTo>
                    <a:pt x="6246" y="5204"/>
                    <a:pt x="6263" y="5217"/>
                    <a:pt x="6279" y="5224"/>
                  </a:cubicBezTo>
                  <a:cubicBezTo>
                    <a:pt x="6319" y="5254"/>
                    <a:pt x="6359" y="5287"/>
                    <a:pt x="6396" y="5324"/>
                  </a:cubicBezTo>
                  <a:cubicBezTo>
                    <a:pt x="6416" y="5344"/>
                    <a:pt x="6433" y="5361"/>
                    <a:pt x="6450" y="5384"/>
                  </a:cubicBezTo>
                  <a:cubicBezTo>
                    <a:pt x="6453" y="5388"/>
                    <a:pt x="6460" y="5394"/>
                    <a:pt x="6463" y="5401"/>
                  </a:cubicBezTo>
                  <a:cubicBezTo>
                    <a:pt x="6470" y="5418"/>
                    <a:pt x="6480" y="5434"/>
                    <a:pt x="6483" y="5451"/>
                  </a:cubicBezTo>
                  <a:cubicBezTo>
                    <a:pt x="6503" y="5491"/>
                    <a:pt x="6527" y="5535"/>
                    <a:pt x="6543" y="5571"/>
                  </a:cubicBezTo>
                  <a:cubicBezTo>
                    <a:pt x="6553" y="5602"/>
                    <a:pt x="6570" y="5628"/>
                    <a:pt x="6584" y="5658"/>
                  </a:cubicBezTo>
                  <a:cubicBezTo>
                    <a:pt x="6580" y="5725"/>
                    <a:pt x="6577" y="5792"/>
                    <a:pt x="6570" y="5862"/>
                  </a:cubicBezTo>
                  <a:cubicBezTo>
                    <a:pt x="6563" y="5953"/>
                    <a:pt x="6553" y="6043"/>
                    <a:pt x="6550" y="6130"/>
                  </a:cubicBezTo>
                  <a:cubicBezTo>
                    <a:pt x="6547" y="6170"/>
                    <a:pt x="6547" y="6210"/>
                    <a:pt x="6547" y="6247"/>
                  </a:cubicBezTo>
                  <a:cubicBezTo>
                    <a:pt x="6547" y="6297"/>
                    <a:pt x="6543" y="6344"/>
                    <a:pt x="6547" y="6394"/>
                  </a:cubicBezTo>
                  <a:cubicBezTo>
                    <a:pt x="6547" y="6437"/>
                    <a:pt x="6550" y="6478"/>
                    <a:pt x="6550" y="6524"/>
                  </a:cubicBezTo>
                  <a:cubicBezTo>
                    <a:pt x="6550" y="6571"/>
                    <a:pt x="6553" y="6615"/>
                    <a:pt x="6553" y="6661"/>
                  </a:cubicBezTo>
                  <a:cubicBezTo>
                    <a:pt x="6553" y="6795"/>
                    <a:pt x="6550" y="6929"/>
                    <a:pt x="6547" y="7063"/>
                  </a:cubicBezTo>
                  <a:cubicBezTo>
                    <a:pt x="6547" y="7200"/>
                    <a:pt x="6537" y="7340"/>
                    <a:pt x="6537" y="7474"/>
                  </a:cubicBezTo>
                  <a:cubicBezTo>
                    <a:pt x="6537" y="7517"/>
                    <a:pt x="6537" y="7564"/>
                    <a:pt x="6543" y="7611"/>
                  </a:cubicBezTo>
                  <a:cubicBezTo>
                    <a:pt x="6533" y="7614"/>
                    <a:pt x="6530" y="7614"/>
                    <a:pt x="6520" y="7618"/>
                  </a:cubicBezTo>
                  <a:lnTo>
                    <a:pt x="6520" y="7658"/>
                  </a:lnTo>
                  <a:lnTo>
                    <a:pt x="6520" y="7698"/>
                  </a:lnTo>
                  <a:lnTo>
                    <a:pt x="6520" y="7701"/>
                  </a:lnTo>
                  <a:cubicBezTo>
                    <a:pt x="6520" y="7775"/>
                    <a:pt x="6520" y="7848"/>
                    <a:pt x="6527" y="7919"/>
                  </a:cubicBezTo>
                  <a:cubicBezTo>
                    <a:pt x="6517" y="7892"/>
                    <a:pt x="6510" y="7865"/>
                    <a:pt x="6500" y="7835"/>
                  </a:cubicBezTo>
                  <a:cubicBezTo>
                    <a:pt x="6480" y="7778"/>
                    <a:pt x="6463" y="7725"/>
                    <a:pt x="6443" y="7664"/>
                  </a:cubicBezTo>
                  <a:cubicBezTo>
                    <a:pt x="6403" y="7561"/>
                    <a:pt x="6363" y="7460"/>
                    <a:pt x="6319" y="7360"/>
                  </a:cubicBezTo>
                  <a:cubicBezTo>
                    <a:pt x="6319" y="7357"/>
                    <a:pt x="6326" y="7350"/>
                    <a:pt x="6319" y="7347"/>
                  </a:cubicBezTo>
                  <a:cubicBezTo>
                    <a:pt x="6319" y="7343"/>
                    <a:pt x="6316" y="7340"/>
                    <a:pt x="6316" y="7333"/>
                  </a:cubicBezTo>
                  <a:cubicBezTo>
                    <a:pt x="6313" y="7327"/>
                    <a:pt x="6313" y="7317"/>
                    <a:pt x="6309" y="7310"/>
                  </a:cubicBezTo>
                  <a:cubicBezTo>
                    <a:pt x="6309" y="7307"/>
                    <a:pt x="6309" y="7300"/>
                    <a:pt x="6303" y="7297"/>
                  </a:cubicBezTo>
                  <a:lnTo>
                    <a:pt x="6279" y="7133"/>
                  </a:lnTo>
                  <a:lnTo>
                    <a:pt x="6279" y="7126"/>
                  </a:lnTo>
                  <a:cubicBezTo>
                    <a:pt x="6269" y="7066"/>
                    <a:pt x="6266" y="7009"/>
                    <a:pt x="6263" y="6949"/>
                  </a:cubicBezTo>
                  <a:cubicBezTo>
                    <a:pt x="6259" y="6892"/>
                    <a:pt x="6249" y="6832"/>
                    <a:pt x="6249" y="6772"/>
                  </a:cubicBezTo>
                  <a:cubicBezTo>
                    <a:pt x="6246" y="6655"/>
                    <a:pt x="6242" y="6538"/>
                    <a:pt x="6242" y="6421"/>
                  </a:cubicBezTo>
                  <a:cubicBezTo>
                    <a:pt x="6246" y="6314"/>
                    <a:pt x="6253" y="6210"/>
                    <a:pt x="6263" y="6103"/>
                  </a:cubicBezTo>
                  <a:cubicBezTo>
                    <a:pt x="6269" y="6003"/>
                    <a:pt x="6276" y="5896"/>
                    <a:pt x="6279" y="5795"/>
                  </a:cubicBezTo>
                  <a:cubicBezTo>
                    <a:pt x="6283" y="5739"/>
                    <a:pt x="6286" y="5678"/>
                    <a:pt x="6286" y="5622"/>
                  </a:cubicBezTo>
                  <a:cubicBezTo>
                    <a:pt x="6286" y="5555"/>
                    <a:pt x="6279" y="5471"/>
                    <a:pt x="6216" y="5434"/>
                  </a:cubicBezTo>
                  <a:cubicBezTo>
                    <a:pt x="6201" y="5426"/>
                    <a:pt x="6183" y="5422"/>
                    <a:pt x="6166" y="5422"/>
                  </a:cubicBezTo>
                  <a:cubicBezTo>
                    <a:pt x="6148" y="5422"/>
                    <a:pt x="6130" y="5426"/>
                    <a:pt x="6115" y="5434"/>
                  </a:cubicBezTo>
                  <a:cubicBezTo>
                    <a:pt x="6085" y="5451"/>
                    <a:pt x="6069" y="5474"/>
                    <a:pt x="6062" y="5505"/>
                  </a:cubicBezTo>
                  <a:cubicBezTo>
                    <a:pt x="6049" y="5551"/>
                    <a:pt x="6052" y="5602"/>
                    <a:pt x="6062" y="5645"/>
                  </a:cubicBezTo>
                  <a:cubicBezTo>
                    <a:pt x="6065" y="5675"/>
                    <a:pt x="6075" y="5705"/>
                    <a:pt x="6082" y="5729"/>
                  </a:cubicBezTo>
                  <a:cubicBezTo>
                    <a:pt x="6092" y="5755"/>
                    <a:pt x="6099" y="5779"/>
                    <a:pt x="6112" y="5802"/>
                  </a:cubicBezTo>
                  <a:cubicBezTo>
                    <a:pt x="6112" y="5822"/>
                    <a:pt x="6109" y="5839"/>
                    <a:pt x="6109" y="5859"/>
                  </a:cubicBezTo>
                  <a:cubicBezTo>
                    <a:pt x="6109" y="5906"/>
                    <a:pt x="6109" y="5956"/>
                    <a:pt x="6112" y="6003"/>
                  </a:cubicBezTo>
                  <a:cubicBezTo>
                    <a:pt x="6112" y="6036"/>
                    <a:pt x="6115" y="6063"/>
                    <a:pt x="6119" y="6096"/>
                  </a:cubicBezTo>
                  <a:lnTo>
                    <a:pt x="6119" y="6160"/>
                  </a:lnTo>
                  <a:lnTo>
                    <a:pt x="6119" y="6163"/>
                  </a:lnTo>
                  <a:cubicBezTo>
                    <a:pt x="6119" y="6243"/>
                    <a:pt x="6125" y="6324"/>
                    <a:pt x="6132" y="6404"/>
                  </a:cubicBezTo>
                  <a:lnTo>
                    <a:pt x="6146" y="6514"/>
                  </a:lnTo>
                  <a:lnTo>
                    <a:pt x="6159" y="6628"/>
                  </a:lnTo>
                  <a:cubicBezTo>
                    <a:pt x="6159" y="6631"/>
                    <a:pt x="6159" y="6641"/>
                    <a:pt x="6162" y="6645"/>
                  </a:cubicBezTo>
                  <a:cubicBezTo>
                    <a:pt x="6162" y="6655"/>
                    <a:pt x="6162" y="6661"/>
                    <a:pt x="6166" y="6665"/>
                  </a:cubicBezTo>
                  <a:lnTo>
                    <a:pt x="6166" y="6661"/>
                  </a:lnTo>
                  <a:cubicBezTo>
                    <a:pt x="6166" y="6671"/>
                    <a:pt x="6169" y="6678"/>
                    <a:pt x="6169" y="6681"/>
                  </a:cubicBezTo>
                  <a:cubicBezTo>
                    <a:pt x="6176" y="6732"/>
                    <a:pt x="6179" y="6788"/>
                    <a:pt x="6186" y="6839"/>
                  </a:cubicBezTo>
                  <a:cubicBezTo>
                    <a:pt x="6199" y="6922"/>
                    <a:pt x="6212" y="7009"/>
                    <a:pt x="6229" y="7093"/>
                  </a:cubicBezTo>
                  <a:cubicBezTo>
                    <a:pt x="6219" y="7076"/>
                    <a:pt x="6216" y="7059"/>
                    <a:pt x="6209" y="7039"/>
                  </a:cubicBezTo>
                  <a:cubicBezTo>
                    <a:pt x="6166" y="6922"/>
                    <a:pt x="6119" y="6798"/>
                    <a:pt x="6065" y="6688"/>
                  </a:cubicBezTo>
                  <a:cubicBezTo>
                    <a:pt x="6049" y="6648"/>
                    <a:pt x="6028" y="6611"/>
                    <a:pt x="6008" y="6571"/>
                  </a:cubicBezTo>
                  <a:cubicBezTo>
                    <a:pt x="6002" y="6561"/>
                    <a:pt x="6002" y="6558"/>
                    <a:pt x="5998" y="6548"/>
                  </a:cubicBezTo>
                  <a:cubicBezTo>
                    <a:pt x="5985" y="6511"/>
                    <a:pt x="5975" y="6474"/>
                    <a:pt x="5958" y="6437"/>
                  </a:cubicBezTo>
                  <a:cubicBezTo>
                    <a:pt x="5945" y="6394"/>
                    <a:pt x="5928" y="6357"/>
                    <a:pt x="5915" y="6314"/>
                  </a:cubicBezTo>
                  <a:lnTo>
                    <a:pt x="5891" y="6240"/>
                  </a:lnTo>
                  <a:lnTo>
                    <a:pt x="5895" y="6240"/>
                  </a:lnTo>
                  <a:cubicBezTo>
                    <a:pt x="5901" y="6230"/>
                    <a:pt x="5901" y="6220"/>
                    <a:pt x="5895" y="6207"/>
                  </a:cubicBezTo>
                  <a:cubicBezTo>
                    <a:pt x="5885" y="6193"/>
                    <a:pt x="5875" y="6187"/>
                    <a:pt x="5865" y="6173"/>
                  </a:cubicBezTo>
                  <a:cubicBezTo>
                    <a:pt x="5851" y="6140"/>
                    <a:pt x="5841" y="6106"/>
                    <a:pt x="5831" y="6066"/>
                  </a:cubicBezTo>
                  <a:cubicBezTo>
                    <a:pt x="5808" y="5983"/>
                    <a:pt x="5778" y="5906"/>
                    <a:pt x="5758" y="5822"/>
                  </a:cubicBezTo>
                  <a:lnTo>
                    <a:pt x="5758" y="5816"/>
                  </a:lnTo>
                  <a:cubicBezTo>
                    <a:pt x="5744" y="5769"/>
                    <a:pt x="5731" y="5712"/>
                    <a:pt x="5718" y="5662"/>
                  </a:cubicBezTo>
                  <a:cubicBezTo>
                    <a:pt x="5714" y="5642"/>
                    <a:pt x="5711" y="5622"/>
                    <a:pt x="5701" y="5602"/>
                  </a:cubicBezTo>
                  <a:lnTo>
                    <a:pt x="5701" y="5571"/>
                  </a:lnTo>
                  <a:cubicBezTo>
                    <a:pt x="5751" y="5568"/>
                    <a:pt x="5794" y="5528"/>
                    <a:pt x="5798" y="5478"/>
                  </a:cubicBezTo>
                  <a:cubicBezTo>
                    <a:pt x="5801" y="5424"/>
                    <a:pt x="5758" y="5371"/>
                    <a:pt x="5701" y="5371"/>
                  </a:cubicBezTo>
                  <a:cubicBezTo>
                    <a:pt x="5699" y="5371"/>
                    <a:pt x="5697" y="5371"/>
                    <a:pt x="5695" y="5371"/>
                  </a:cubicBezTo>
                  <a:cubicBezTo>
                    <a:pt x="5644" y="5371"/>
                    <a:pt x="5597" y="5410"/>
                    <a:pt x="5594" y="5468"/>
                  </a:cubicBezTo>
                  <a:cubicBezTo>
                    <a:pt x="5594" y="5485"/>
                    <a:pt x="5597" y="5495"/>
                    <a:pt x="5601" y="5508"/>
                  </a:cubicBezTo>
                  <a:lnTo>
                    <a:pt x="5597" y="5511"/>
                  </a:lnTo>
                  <a:cubicBezTo>
                    <a:pt x="5590" y="5528"/>
                    <a:pt x="5594" y="5545"/>
                    <a:pt x="5597" y="5568"/>
                  </a:cubicBezTo>
                  <a:cubicBezTo>
                    <a:pt x="5607" y="5602"/>
                    <a:pt x="5611" y="5635"/>
                    <a:pt x="5617" y="5672"/>
                  </a:cubicBezTo>
                  <a:lnTo>
                    <a:pt x="5644" y="5785"/>
                  </a:lnTo>
                  <a:cubicBezTo>
                    <a:pt x="5651" y="5829"/>
                    <a:pt x="5664" y="5872"/>
                    <a:pt x="5677" y="5912"/>
                  </a:cubicBezTo>
                  <a:lnTo>
                    <a:pt x="5614" y="5826"/>
                  </a:lnTo>
                  <a:cubicBezTo>
                    <a:pt x="5591" y="5793"/>
                    <a:pt x="5562" y="5760"/>
                    <a:pt x="5536" y="5728"/>
                  </a:cubicBezTo>
                  <a:lnTo>
                    <a:pt x="5536" y="5728"/>
                  </a:lnTo>
                  <a:cubicBezTo>
                    <a:pt x="5537" y="5728"/>
                    <a:pt x="5538" y="5729"/>
                    <a:pt x="5540" y="5729"/>
                  </a:cubicBezTo>
                  <a:cubicBezTo>
                    <a:pt x="5535" y="5723"/>
                    <a:pt x="5530" y="5716"/>
                    <a:pt x="5526" y="5712"/>
                  </a:cubicBezTo>
                  <a:lnTo>
                    <a:pt x="5526" y="5712"/>
                  </a:lnTo>
                  <a:cubicBezTo>
                    <a:pt x="5527" y="5712"/>
                    <a:pt x="5527" y="5712"/>
                    <a:pt x="5527" y="5712"/>
                  </a:cubicBezTo>
                  <a:cubicBezTo>
                    <a:pt x="5524" y="5709"/>
                    <a:pt x="5517" y="5702"/>
                    <a:pt x="5514" y="5695"/>
                  </a:cubicBezTo>
                  <a:lnTo>
                    <a:pt x="5514" y="5695"/>
                  </a:lnTo>
                  <a:cubicBezTo>
                    <a:pt x="5514" y="5695"/>
                    <a:pt x="5514" y="5696"/>
                    <a:pt x="5514" y="5697"/>
                  </a:cubicBezTo>
                  <a:lnTo>
                    <a:pt x="5514" y="5697"/>
                  </a:lnTo>
                  <a:cubicBezTo>
                    <a:pt x="5498" y="5676"/>
                    <a:pt x="5482" y="5657"/>
                    <a:pt x="5467" y="5635"/>
                  </a:cubicBezTo>
                  <a:cubicBezTo>
                    <a:pt x="5450" y="5612"/>
                    <a:pt x="5440" y="5588"/>
                    <a:pt x="5423" y="5568"/>
                  </a:cubicBezTo>
                  <a:cubicBezTo>
                    <a:pt x="5390" y="5508"/>
                    <a:pt x="5356" y="5444"/>
                    <a:pt x="5326" y="5378"/>
                  </a:cubicBezTo>
                  <a:cubicBezTo>
                    <a:pt x="5323" y="5367"/>
                    <a:pt x="5316" y="5357"/>
                    <a:pt x="5313" y="5344"/>
                  </a:cubicBezTo>
                  <a:cubicBezTo>
                    <a:pt x="5383" y="5324"/>
                    <a:pt x="5440" y="5260"/>
                    <a:pt x="5447" y="5184"/>
                  </a:cubicBezTo>
                  <a:cubicBezTo>
                    <a:pt x="5457" y="5087"/>
                    <a:pt x="5377" y="4990"/>
                    <a:pt x="5276" y="4986"/>
                  </a:cubicBezTo>
                  <a:cubicBezTo>
                    <a:pt x="5274" y="4986"/>
                    <a:pt x="5272" y="4986"/>
                    <a:pt x="5270" y="4986"/>
                  </a:cubicBezTo>
                  <a:cubicBezTo>
                    <a:pt x="5172" y="4986"/>
                    <a:pt x="5089" y="5059"/>
                    <a:pt x="5079" y="5157"/>
                  </a:cubicBezTo>
                  <a:cubicBezTo>
                    <a:pt x="5072" y="5254"/>
                    <a:pt x="5149" y="5344"/>
                    <a:pt x="5249" y="5354"/>
                  </a:cubicBezTo>
                  <a:lnTo>
                    <a:pt x="5256" y="5354"/>
                  </a:lnTo>
                  <a:cubicBezTo>
                    <a:pt x="5266" y="5391"/>
                    <a:pt x="5280" y="5428"/>
                    <a:pt x="5296" y="5461"/>
                  </a:cubicBezTo>
                  <a:cubicBezTo>
                    <a:pt x="5306" y="5481"/>
                    <a:pt x="5316" y="5505"/>
                    <a:pt x="5330" y="5525"/>
                  </a:cubicBezTo>
                  <a:cubicBezTo>
                    <a:pt x="5343" y="5545"/>
                    <a:pt x="5356" y="5571"/>
                    <a:pt x="5366" y="5591"/>
                  </a:cubicBezTo>
                  <a:cubicBezTo>
                    <a:pt x="5380" y="5612"/>
                    <a:pt x="5393" y="5628"/>
                    <a:pt x="5407" y="5648"/>
                  </a:cubicBezTo>
                  <a:cubicBezTo>
                    <a:pt x="5417" y="5672"/>
                    <a:pt x="5430" y="5688"/>
                    <a:pt x="5447" y="5705"/>
                  </a:cubicBezTo>
                  <a:cubicBezTo>
                    <a:pt x="5477" y="5739"/>
                    <a:pt x="5500" y="5772"/>
                    <a:pt x="5530" y="5805"/>
                  </a:cubicBezTo>
                  <a:cubicBezTo>
                    <a:pt x="5560" y="5839"/>
                    <a:pt x="5590" y="5872"/>
                    <a:pt x="5617" y="5909"/>
                  </a:cubicBezTo>
                  <a:lnTo>
                    <a:pt x="5614" y="5906"/>
                  </a:lnTo>
                  <a:lnTo>
                    <a:pt x="5614" y="5906"/>
                  </a:lnTo>
                  <a:cubicBezTo>
                    <a:pt x="5634" y="5936"/>
                    <a:pt x="5661" y="5963"/>
                    <a:pt x="5681" y="5993"/>
                  </a:cubicBezTo>
                  <a:cubicBezTo>
                    <a:pt x="5691" y="6006"/>
                    <a:pt x="5701" y="6019"/>
                    <a:pt x="5711" y="6029"/>
                  </a:cubicBezTo>
                  <a:cubicBezTo>
                    <a:pt x="5718" y="6043"/>
                    <a:pt x="5728" y="6056"/>
                    <a:pt x="5741" y="6063"/>
                  </a:cubicBezTo>
                  <a:cubicBezTo>
                    <a:pt x="5751" y="6096"/>
                    <a:pt x="5761" y="6126"/>
                    <a:pt x="5774" y="6160"/>
                  </a:cubicBezTo>
                  <a:lnTo>
                    <a:pt x="5825" y="6287"/>
                  </a:lnTo>
                  <a:cubicBezTo>
                    <a:pt x="5845" y="6340"/>
                    <a:pt x="5865" y="6391"/>
                    <a:pt x="5885" y="6444"/>
                  </a:cubicBezTo>
                  <a:lnTo>
                    <a:pt x="5948" y="6581"/>
                  </a:lnTo>
                  <a:cubicBezTo>
                    <a:pt x="5962" y="6638"/>
                    <a:pt x="5978" y="6691"/>
                    <a:pt x="5995" y="6745"/>
                  </a:cubicBezTo>
                  <a:cubicBezTo>
                    <a:pt x="6015" y="6805"/>
                    <a:pt x="6035" y="6859"/>
                    <a:pt x="6059" y="6915"/>
                  </a:cubicBezTo>
                  <a:cubicBezTo>
                    <a:pt x="6079" y="6976"/>
                    <a:pt x="6095" y="7033"/>
                    <a:pt x="6115" y="7096"/>
                  </a:cubicBezTo>
                  <a:cubicBezTo>
                    <a:pt x="6149" y="7210"/>
                    <a:pt x="6186" y="7327"/>
                    <a:pt x="6226" y="7440"/>
                  </a:cubicBezTo>
                  <a:cubicBezTo>
                    <a:pt x="6202" y="7410"/>
                    <a:pt x="6182" y="7384"/>
                    <a:pt x="6162" y="7357"/>
                  </a:cubicBezTo>
                  <a:cubicBezTo>
                    <a:pt x="6159" y="7347"/>
                    <a:pt x="6152" y="7340"/>
                    <a:pt x="6149" y="7333"/>
                  </a:cubicBezTo>
                  <a:cubicBezTo>
                    <a:pt x="6135" y="7313"/>
                    <a:pt x="6125" y="7293"/>
                    <a:pt x="6112" y="7277"/>
                  </a:cubicBezTo>
                  <a:cubicBezTo>
                    <a:pt x="6095" y="7250"/>
                    <a:pt x="6082" y="7230"/>
                    <a:pt x="6065" y="7206"/>
                  </a:cubicBezTo>
                  <a:cubicBezTo>
                    <a:pt x="6049" y="7176"/>
                    <a:pt x="6032" y="7150"/>
                    <a:pt x="6015" y="7123"/>
                  </a:cubicBezTo>
                  <a:cubicBezTo>
                    <a:pt x="5992" y="7083"/>
                    <a:pt x="5968" y="7043"/>
                    <a:pt x="5945" y="7006"/>
                  </a:cubicBezTo>
                  <a:cubicBezTo>
                    <a:pt x="5918" y="6962"/>
                    <a:pt x="5891" y="6926"/>
                    <a:pt x="5861" y="6882"/>
                  </a:cubicBezTo>
                  <a:cubicBezTo>
                    <a:pt x="5848" y="6872"/>
                    <a:pt x="5841" y="6855"/>
                    <a:pt x="5828" y="6842"/>
                  </a:cubicBezTo>
                  <a:lnTo>
                    <a:pt x="5778" y="6765"/>
                  </a:lnTo>
                  <a:lnTo>
                    <a:pt x="5778" y="6762"/>
                  </a:lnTo>
                  <a:lnTo>
                    <a:pt x="5778" y="6758"/>
                  </a:lnTo>
                  <a:cubicBezTo>
                    <a:pt x="5748" y="6708"/>
                    <a:pt x="5724" y="6655"/>
                    <a:pt x="5697" y="6605"/>
                  </a:cubicBezTo>
                  <a:cubicBezTo>
                    <a:pt x="5677" y="6558"/>
                    <a:pt x="5651" y="6511"/>
                    <a:pt x="5627" y="6464"/>
                  </a:cubicBezTo>
                  <a:cubicBezTo>
                    <a:pt x="5601" y="6421"/>
                    <a:pt x="5574" y="6374"/>
                    <a:pt x="5544" y="6327"/>
                  </a:cubicBezTo>
                  <a:cubicBezTo>
                    <a:pt x="5517" y="6287"/>
                    <a:pt x="5490" y="6243"/>
                    <a:pt x="5463" y="6207"/>
                  </a:cubicBezTo>
                  <a:cubicBezTo>
                    <a:pt x="5441" y="6165"/>
                    <a:pt x="5413" y="6127"/>
                    <a:pt x="5381" y="6091"/>
                  </a:cubicBezTo>
                  <a:lnTo>
                    <a:pt x="5381" y="6091"/>
                  </a:lnTo>
                  <a:cubicBezTo>
                    <a:pt x="5382" y="6092"/>
                    <a:pt x="5382" y="6092"/>
                    <a:pt x="5383" y="6093"/>
                  </a:cubicBezTo>
                  <a:cubicBezTo>
                    <a:pt x="5356" y="6056"/>
                    <a:pt x="5330" y="6023"/>
                    <a:pt x="5306" y="5979"/>
                  </a:cubicBezTo>
                  <a:cubicBezTo>
                    <a:pt x="5300" y="5973"/>
                    <a:pt x="5296" y="5959"/>
                    <a:pt x="5290" y="5953"/>
                  </a:cubicBezTo>
                  <a:cubicBezTo>
                    <a:pt x="5283" y="5943"/>
                    <a:pt x="5280" y="5936"/>
                    <a:pt x="5280" y="5926"/>
                  </a:cubicBezTo>
                  <a:cubicBezTo>
                    <a:pt x="5273" y="5889"/>
                    <a:pt x="5263" y="5852"/>
                    <a:pt x="5256" y="5819"/>
                  </a:cubicBezTo>
                  <a:cubicBezTo>
                    <a:pt x="5243" y="5775"/>
                    <a:pt x="5233" y="5729"/>
                    <a:pt x="5213" y="5688"/>
                  </a:cubicBezTo>
                  <a:cubicBezTo>
                    <a:pt x="5196" y="5658"/>
                    <a:pt x="5176" y="5628"/>
                    <a:pt x="5156" y="5605"/>
                  </a:cubicBezTo>
                  <a:cubicBezTo>
                    <a:pt x="5173" y="5585"/>
                    <a:pt x="5173" y="5555"/>
                    <a:pt x="5156" y="5528"/>
                  </a:cubicBezTo>
                  <a:cubicBezTo>
                    <a:pt x="5149" y="5525"/>
                    <a:pt x="5146" y="5521"/>
                    <a:pt x="5142" y="5511"/>
                  </a:cubicBezTo>
                  <a:cubicBezTo>
                    <a:pt x="5129" y="5501"/>
                    <a:pt x="5112" y="5491"/>
                    <a:pt x="5096" y="5485"/>
                  </a:cubicBezTo>
                  <a:cubicBezTo>
                    <a:pt x="5079" y="5474"/>
                    <a:pt x="5062" y="5471"/>
                    <a:pt x="5042" y="5468"/>
                  </a:cubicBezTo>
                  <a:lnTo>
                    <a:pt x="5022" y="5468"/>
                  </a:lnTo>
                  <a:lnTo>
                    <a:pt x="5009" y="5378"/>
                  </a:lnTo>
                  <a:cubicBezTo>
                    <a:pt x="4979" y="5204"/>
                    <a:pt x="4939" y="5033"/>
                    <a:pt x="4895" y="4859"/>
                  </a:cubicBezTo>
                  <a:cubicBezTo>
                    <a:pt x="4855" y="4689"/>
                    <a:pt x="4805" y="4522"/>
                    <a:pt x="4758" y="4354"/>
                  </a:cubicBezTo>
                  <a:lnTo>
                    <a:pt x="4758" y="4354"/>
                  </a:lnTo>
                  <a:cubicBezTo>
                    <a:pt x="4758" y="4358"/>
                    <a:pt x="4761" y="4364"/>
                    <a:pt x="4761" y="4368"/>
                  </a:cubicBezTo>
                  <a:cubicBezTo>
                    <a:pt x="4715" y="4197"/>
                    <a:pt x="4664" y="4030"/>
                    <a:pt x="4624" y="3856"/>
                  </a:cubicBezTo>
                  <a:cubicBezTo>
                    <a:pt x="4597" y="3769"/>
                    <a:pt x="4577" y="3679"/>
                    <a:pt x="4561" y="3589"/>
                  </a:cubicBezTo>
                  <a:cubicBezTo>
                    <a:pt x="4544" y="3505"/>
                    <a:pt x="4527" y="3418"/>
                    <a:pt x="4514" y="3335"/>
                  </a:cubicBezTo>
                  <a:lnTo>
                    <a:pt x="4464" y="3071"/>
                  </a:lnTo>
                  <a:cubicBezTo>
                    <a:pt x="4447" y="2987"/>
                    <a:pt x="4440" y="2903"/>
                    <a:pt x="4427" y="2820"/>
                  </a:cubicBezTo>
                  <a:cubicBezTo>
                    <a:pt x="4404" y="2653"/>
                    <a:pt x="4377" y="2492"/>
                    <a:pt x="4347" y="2328"/>
                  </a:cubicBezTo>
                  <a:cubicBezTo>
                    <a:pt x="4343" y="2308"/>
                    <a:pt x="4340" y="2285"/>
                    <a:pt x="4330" y="2268"/>
                  </a:cubicBezTo>
                  <a:cubicBezTo>
                    <a:pt x="4327" y="2258"/>
                    <a:pt x="4313" y="2245"/>
                    <a:pt x="4303" y="2235"/>
                  </a:cubicBezTo>
                  <a:cubicBezTo>
                    <a:pt x="4287" y="2228"/>
                    <a:pt x="4270" y="2228"/>
                    <a:pt x="4253" y="2228"/>
                  </a:cubicBezTo>
                  <a:cubicBezTo>
                    <a:pt x="4240" y="2231"/>
                    <a:pt x="4223" y="2241"/>
                    <a:pt x="4213" y="2248"/>
                  </a:cubicBezTo>
                  <a:cubicBezTo>
                    <a:pt x="4196" y="2261"/>
                    <a:pt x="4186" y="2278"/>
                    <a:pt x="4173" y="2295"/>
                  </a:cubicBezTo>
                  <a:cubicBezTo>
                    <a:pt x="4160" y="2312"/>
                    <a:pt x="4146" y="2332"/>
                    <a:pt x="4136" y="2348"/>
                  </a:cubicBezTo>
                  <a:cubicBezTo>
                    <a:pt x="4089" y="2425"/>
                    <a:pt x="4046" y="2502"/>
                    <a:pt x="4006" y="2582"/>
                  </a:cubicBezTo>
                  <a:cubicBezTo>
                    <a:pt x="3925" y="2736"/>
                    <a:pt x="3855" y="2897"/>
                    <a:pt x="3788" y="3054"/>
                  </a:cubicBezTo>
                  <a:cubicBezTo>
                    <a:pt x="3735" y="3181"/>
                    <a:pt x="3678" y="3305"/>
                    <a:pt x="3625" y="3428"/>
                  </a:cubicBezTo>
                  <a:cubicBezTo>
                    <a:pt x="3571" y="3545"/>
                    <a:pt x="3511" y="3662"/>
                    <a:pt x="3451" y="3779"/>
                  </a:cubicBezTo>
                  <a:cubicBezTo>
                    <a:pt x="3360" y="3933"/>
                    <a:pt x="3267" y="4084"/>
                    <a:pt x="3173" y="4237"/>
                  </a:cubicBezTo>
                  <a:cubicBezTo>
                    <a:pt x="3133" y="4308"/>
                    <a:pt x="3090" y="4385"/>
                    <a:pt x="3056" y="4458"/>
                  </a:cubicBezTo>
                  <a:cubicBezTo>
                    <a:pt x="3049" y="4475"/>
                    <a:pt x="3039" y="4498"/>
                    <a:pt x="3033" y="4515"/>
                  </a:cubicBezTo>
                  <a:cubicBezTo>
                    <a:pt x="3023" y="4535"/>
                    <a:pt x="3016" y="4555"/>
                    <a:pt x="3006" y="4582"/>
                  </a:cubicBezTo>
                  <a:cubicBezTo>
                    <a:pt x="2993" y="4625"/>
                    <a:pt x="2976" y="4672"/>
                    <a:pt x="2966" y="4719"/>
                  </a:cubicBezTo>
                  <a:cubicBezTo>
                    <a:pt x="2953" y="4766"/>
                    <a:pt x="2942" y="4809"/>
                    <a:pt x="2936" y="4856"/>
                  </a:cubicBezTo>
                  <a:cubicBezTo>
                    <a:pt x="2926" y="4903"/>
                    <a:pt x="2919" y="4953"/>
                    <a:pt x="2916" y="5003"/>
                  </a:cubicBezTo>
                  <a:cubicBezTo>
                    <a:pt x="2906" y="5103"/>
                    <a:pt x="2902" y="5204"/>
                    <a:pt x="2902" y="5304"/>
                  </a:cubicBezTo>
                  <a:lnTo>
                    <a:pt x="2902" y="5357"/>
                  </a:lnTo>
                  <a:cubicBezTo>
                    <a:pt x="2902" y="5441"/>
                    <a:pt x="2906" y="5528"/>
                    <a:pt x="2916" y="5612"/>
                  </a:cubicBezTo>
                  <a:cubicBezTo>
                    <a:pt x="2922" y="5705"/>
                    <a:pt x="2939" y="5802"/>
                    <a:pt x="2953" y="5892"/>
                  </a:cubicBezTo>
                  <a:cubicBezTo>
                    <a:pt x="2966" y="5976"/>
                    <a:pt x="2986" y="6060"/>
                    <a:pt x="3003" y="6140"/>
                  </a:cubicBezTo>
                  <a:cubicBezTo>
                    <a:pt x="3023" y="6227"/>
                    <a:pt x="3039" y="6314"/>
                    <a:pt x="3060" y="6404"/>
                  </a:cubicBezTo>
                  <a:cubicBezTo>
                    <a:pt x="3083" y="6494"/>
                    <a:pt x="3106" y="6588"/>
                    <a:pt x="3136" y="6675"/>
                  </a:cubicBezTo>
                  <a:cubicBezTo>
                    <a:pt x="3150" y="6712"/>
                    <a:pt x="3167" y="6748"/>
                    <a:pt x="3177" y="6788"/>
                  </a:cubicBezTo>
                  <a:cubicBezTo>
                    <a:pt x="3193" y="6829"/>
                    <a:pt x="3210" y="6865"/>
                    <a:pt x="3227" y="6909"/>
                  </a:cubicBezTo>
                  <a:lnTo>
                    <a:pt x="3240" y="6932"/>
                  </a:lnTo>
                  <a:cubicBezTo>
                    <a:pt x="3227" y="6915"/>
                    <a:pt x="3210" y="6895"/>
                    <a:pt x="3200" y="6879"/>
                  </a:cubicBezTo>
                  <a:cubicBezTo>
                    <a:pt x="3173" y="6849"/>
                    <a:pt x="3140" y="6829"/>
                    <a:pt x="3110" y="6809"/>
                  </a:cubicBezTo>
                  <a:cubicBezTo>
                    <a:pt x="3083" y="6788"/>
                    <a:pt x="3049" y="6772"/>
                    <a:pt x="3016" y="6755"/>
                  </a:cubicBezTo>
                  <a:cubicBezTo>
                    <a:pt x="2999" y="6745"/>
                    <a:pt x="2976" y="6732"/>
                    <a:pt x="2959" y="6725"/>
                  </a:cubicBezTo>
                  <a:cubicBezTo>
                    <a:pt x="2942" y="6715"/>
                    <a:pt x="2926" y="6708"/>
                    <a:pt x="2916" y="6698"/>
                  </a:cubicBezTo>
                  <a:cubicBezTo>
                    <a:pt x="2899" y="6691"/>
                    <a:pt x="2882" y="6688"/>
                    <a:pt x="2859" y="6688"/>
                  </a:cubicBezTo>
                  <a:cubicBezTo>
                    <a:pt x="2839" y="6688"/>
                    <a:pt x="2815" y="6708"/>
                    <a:pt x="2822" y="6732"/>
                  </a:cubicBezTo>
                  <a:cubicBezTo>
                    <a:pt x="2825" y="6748"/>
                    <a:pt x="2832" y="6772"/>
                    <a:pt x="2839" y="6788"/>
                  </a:cubicBezTo>
                  <a:cubicBezTo>
                    <a:pt x="2869" y="6895"/>
                    <a:pt x="2902" y="7009"/>
                    <a:pt x="2939" y="7116"/>
                  </a:cubicBezTo>
                  <a:cubicBezTo>
                    <a:pt x="2973" y="7230"/>
                    <a:pt x="3009" y="7340"/>
                    <a:pt x="3043" y="7450"/>
                  </a:cubicBezTo>
                  <a:lnTo>
                    <a:pt x="3156" y="7791"/>
                  </a:lnTo>
                  <a:cubicBezTo>
                    <a:pt x="3173" y="7845"/>
                    <a:pt x="3190" y="7902"/>
                    <a:pt x="3207" y="7959"/>
                  </a:cubicBezTo>
                  <a:cubicBezTo>
                    <a:pt x="3223" y="8012"/>
                    <a:pt x="3240" y="8069"/>
                    <a:pt x="3257" y="8126"/>
                  </a:cubicBezTo>
                  <a:cubicBezTo>
                    <a:pt x="3273" y="8183"/>
                    <a:pt x="3294" y="8236"/>
                    <a:pt x="3317" y="8296"/>
                  </a:cubicBezTo>
                  <a:cubicBezTo>
                    <a:pt x="3337" y="8353"/>
                    <a:pt x="3360" y="8410"/>
                    <a:pt x="3387" y="8463"/>
                  </a:cubicBezTo>
                  <a:cubicBezTo>
                    <a:pt x="3437" y="8570"/>
                    <a:pt x="3501" y="8677"/>
                    <a:pt x="3568" y="8781"/>
                  </a:cubicBezTo>
                  <a:cubicBezTo>
                    <a:pt x="3695" y="8982"/>
                    <a:pt x="3839" y="9169"/>
                    <a:pt x="3992" y="9350"/>
                  </a:cubicBezTo>
                  <a:cubicBezTo>
                    <a:pt x="4036" y="9396"/>
                    <a:pt x="4073" y="9440"/>
                    <a:pt x="4113" y="9487"/>
                  </a:cubicBezTo>
                  <a:cubicBezTo>
                    <a:pt x="4156" y="9533"/>
                    <a:pt x="4203" y="9580"/>
                    <a:pt x="4253" y="9617"/>
                  </a:cubicBezTo>
                  <a:cubicBezTo>
                    <a:pt x="4293" y="9647"/>
                    <a:pt x="4340" y="9670"/>
                    <a:pt x="4387" y="9697"/>
                  </a:cubicBezTo>
                  <a:cubicBezTo>
                    <a:pt x="4394" y="9734"/>
                    <a:pt x="4404" y="9767"/>
                    <a:pt x="4410" y="9804"/>
                  </a:cubicBezTo>
                  <a:cubicBezTo>
                    <a:pt x="4457" y="9988"/>
                    <a:pt x="4497" y="10172"/>
                    <a:pt x="4544" y="10353"/>
                  </a:cubicBezTo>
                  <a:cubicBezTo>
                    <a:pt x="4591" y="10526"/>
                    <a:pt x="4641" y="10704"/>
                    <a:pt x="4688" y="10884"/>
                  </a:cubicBezTo>
                  <a:cubicBezTo>
                    <a:pt x="4731" y="11061"/>
                    <a:pt x="4778" y="11239"/>
                    <a:pt x="4828" y="11412"/>
                  </a:cubicBezTo>
                  <a:cubicBezTo>
                    <a:pt x="4855" y="11496"/>
                    <a:pt x="4875" y="11580"/>
                    <a:pt x="4898" y="11663"/>
                  </a:cubicBezTo>
                  <a:cubicBezTo>
                    <a:pt x="4922" y="11740"/>
                    <a:pt x="4949" y="11810"/>
                    <a:pt x="4975" y="11887"/>
                  </a:cubicBezTo>
                  <a:cubicBezTo>
                    <a:pt x="5032" y="12041"/>
                    <a:pt x="5092" y="12198"/>
                    <a:pt x="5159" y="12349"/>
                  </a:cubicBezTo>
                  <a:cubicBezTo>
                    <a:pt x="5209" y="12462"/>
                    <a:pt x="5259" y="12576"/>
                    <a:pt x="5313" y="12690"/>
                  </a:cubicBezTo>
                  <a:cubicBezTo>
                    <a:pt x="5243" y="12613"/>
                    <a:pt x="5176" y="12532"/>
                    <a:pt x="5106" y="12459"/>
                  </a:cubicBezTo>
                  <a:cubicBezTo>
                    <a:pt x="4945" y="12288"/>
                    <a:pt x="4788" y="12115"/>
                    <a:pt x="4631" y="11937"/>
                  </a:cubicBezTo>
                  <a:cubicBezTo>
                    <a:pt x="4604" y="11904"/>
                    <a:pt x="4574" y="11864"/>
                    <a:pt x="4544" y="11830"/>
                  </a:cubicBezTo>
                  <a:lnTo>
                    <a:pt x="4457" y="11720"/>
                  </a:lnTo>
                  <a:cubicBezTo>
                    <a:pt x="4430" y="11673"/>
                    <a:pt x="4404" y="11630"/>
                    <a:pt x="4377" y="11586"/>
                  </a:cubicBezTo>
                  <a:cubicBezTo>
                    <a:pt x="4320" y="11489"/>
                    <a:pt x="4246" y="11402"/>
                    <a:pt x="4176" y="11312"/>
                  </a:cubicBezTo>
                  <a:cubicBezTo>
                    <a:pt x="4109" y="11225"/>
                    <a:pt x="4029" y="11145"/>
                    <a:pt x="3956" y="11071"/>
                  </a:cubicBezTo>
                  <a:cubicBezTo>
                    <a:pt x="3935" y="11051"/>
                    <a:pt x="3919" y="11035"/>
                    <a:pt x="3895" y="11018"/>
                  </a:cubicBezTo>
                  <a:cubicBezTo>
                    <a:pt x="3872" y="10978"/>
                    <a:pt x="3852" y="10941"/>
                    <a:pt x="3829" y="10904"/>
                  </a:cubicBezTo>
                  <a:cubicBezTo>
                    <a:pt x="3758" y="10784"/>
                    <a:pt x="3691" y="10657"/>
                    <a:pt x="3621" y="10533"/>
                  </a:cubicBezTo>
                  <a:cubicBezTo>
                    <a:pt x="3554" y="10409"/>
                    <a:pt x="3494" y="10289"/>
                    <a:pt x="3441" y="10169"/>
                  </a:cubicBezTo>
                  <a:cubicBezTo>
                    <a:pt x="3411" y="10098"/>
                    <a:pt x="3377" y="10022"/>
                    <a:pt x="3350" y="9948"/>
                  </a:cubicBezTo>
                  <a:cubicBezTo>
                    <a:pt x="3320" y="9864"/>
                    <a:pt x="3294" y="9781"/>
                    <a:pt x="3270" y="9697"/>
                  </a:cubicBezTo>
                  <a:cubicBezTo>
                    <a:pt x="3240" y="9584"/>
                    <a:pt x="3210" y="9473"/>
                    <a:pt x="3183" y="9363"/>
                  </a:cubicBezTo>
                  <a:cubicBezTo>
                    <a:pt x="3153" y="9239"/>
                    <a:pt x="3110" y="9119"/>
                    <a:pt x="3076" y="8998"/>
                  </a:cubicBezTo>
                  <a:cubicBezTo>
                    <a:pt x="3076" y="8995"/>
                    <a:pt x="3073" y="8985"/>
                    <a:pt x="3073" y="8982"/>
                  </a:cubicBezTo>
                  <a:cubicBezTo>
                    <a:pt x="3019" y="8781"/>
                    <a:pt x="2973" y="8570"/>
                    <a:pt x="2919" y="8370"/>
                  </a:cubicBezTo>
                  <a:cubicBezTo>
                    <a:pt x="2866" y="8163"/>
                    <a:pt x="2739" y="7979"/>
                    <a:pt x="2618" y="7801"/>
                  </a:cubicBezTo>
                  <a:cubicBezTo>
                    <a:pt x="2598" y="7775"/>
                    <a:pt x="2575" y="7741"/>
                    <a:pt x="2555" y="7711"/>
                  </a:cubicBezTo>
                  <a:cubicBezTo>
                    <a:pt x="2501" y="7614"/>
                    <a:pt x="2458" y="7514"/>
                    <a:pt x="2418" y="7414"/>
                  </a:cubicBezTo>
                  <a:cubicBezTo>
                    <a:pt x="2374" y="7317"/>
                    <a:pt x="2321" y="7223"/>
                    <a:pt x="2267" y="7133"/>
                  </a:cubicBezTo>
                  <a:cubicBezTo>
                    <a:pt x="2237" y="7089"/>
                    <a:pt x="2207" y="7043"/>
                    <a:pt x="2174" y="6999"/>
                  </a:cubicBezTo>
                  <a:cubicBezTo>
                    <a:pt x="2147" y="6959"/>
                    <a:pt x="2107" y="6922"/>
                    <a:pt x="2073" y="6882"/>
                  </a:cubicBezTo>
                  <a:cubicBezTo>
                    <a:pt x="2040" y="6845"/>
                    <a:pt x="2000" y="6815"/>
                    <a:pt x="1956" y="6788"/>
                  </a:cubicBezTo>
                  <a:cubicBezTo>
                    <a:pt x="1913" y="6758"/>
                    <a:pt x="1866" y="6728"/>
                    <a:pt x="1816" y="6705"/>
                  </a:cubicBezTo>
                  <a:cubicBezTo>
                    <a:pt x="1715" y="6655"/>
                    <a:pt x="1612" y="6611"/>
                    <a:pt x="1505" y="6571"/>
                  </a:cubicBezTo>
                  <a:cubicBezTo>
                    <a:pt x="1411" y="6531"/>
                    <a:pt x="1311" y="6494"/>
                    <a:pt x="1214" y="6444"/>
                  </a:cubicBezTo>
                  <a:cubicBezTo>
                    <a:pt x="1187" y="6427"/>
                    <a:pt x="1164" y="6411"/>
                    <a:pt x="1144" y="6394"/>
                  </a:cubicBezTo>
                  <a:cubicBezTo>
                    <a:pt x="1060" y="6327"/>
                    <a:pt x="980" y="6260"/>
                    <a:pt x="900" y="6190"/>
                  </a:cubicBezTo>
                  <a:cubicBezTo>
                    <a:pt x="819" y="6123"/>
                    <a:pt x="743" y="6060"/>
                    <a:pt x="662" y="5993"/>
                  </a:cubicBezTo>
                  <a:lnTo>
                    <a:pt x="549" y="5906"/>
                  </a:lnTo>
                  <a:cubicBezTo>
                    <a:pt x="508" y="5876"/>
                    <a:pt x="468" y="5842"/>
                    <a:pt x="428" y="5812"/>
                  </a:cubicBezTo>
                  <a:cubicBezTo>
                    <a:pt x="385" y="5785"/>
                    <a:pt x="345" y="5759"/>
                    <a:pt x="301" y="5739"/>
                  </a:cubicBezTo>
                  <a:cubicBezTo>
                    <a:pt x="261" y="5712"/>
                    <a:pt x="218" y="5692"/>
                    <a:pt x="177" y="5675"/>
                  </a:cubicBezTo>
                  <a:cubicBezTo>
                    <a:pt x="161" y="5672"/>
                    <a:pt x="144" y="5668"/>
                    <a:pt x="128" y="5668"/>
                  </a:cubicBezTo>
                  <a:cubicBezTo>
                    <a:pt x="115" y="5668"/>
                    <a:pt x="101" y="5671"/>
                    <a:pt x="91" y="5678"/>
                  </a:cubicBezTo>
                  <a:cubicBezTo>
                    <a:pt x="50" y="5702"/>
                    <a:pt x="34" y="5739"/>
                    <a:pt x="24" y="5779"/>
                  </a:cubicBezTo>
                  <a:cubicBezTo>
                    <a:pt x="14" y="5805"/>
                    <a:pt x="10" y="5836"/>
                    <a:pt x="7" y="5859"/>
                  </a:cubicBezTo>
                  <a:cubicBezTo>
                    <a:pt x="0" y="5879"/>
                    <a:pt x="0" y="5902"/>
                    <a:pt x="0" y="5926"/>
                  </a:cubicBezTo>
                  <a:lnTo>
                    <a:pt x="0" y="5976"/>
                  </a:lnTo>
                  <a:lnTo>
                    <a:pt x="0" y="6003"/>
                  </a:lnTo>
                  <a:lnTo>
                    <a:pt x="0" y="6019"/>
                  </a:lnTo>
                  <a:lnTo>
                    <a:pt x="0" y="6040"/>
                  </a:lnTo>
                  <a:lnTo>
                    <a:pt x="0" y="6060"/>
                  </a:lnTo>
                  <a:cubicBezTo>
                    <a:pt x="0" y="6130"/>
                    <a:pt x="10" y="6203"/>
                    <a:pt x="14" y="6274"/>
                  </a:cubicBezTo>
                  <a:cubicBezTo>
                    <a:pt x="17" y="6354"/>
                    <a:pt x="27" y="6437"/>
                    <a:pt x="34" y="6514"/>
                  </a:cubicBezTo>
                  <a:cubicBezTo>
                    <a:pt x="47" y="6671"/>
                    <a:pt x="67" y="6825"/>
                    <a:pt x="91" y="6976"/>
                  </a:cubicBezTo>
                  <a:cubicBezTo>
                    <a:pt x="91" y="6982"/>
                    <a:pt x="91" y="6989"/>
                    <a:pt x="94" y="6996"/>
                  </a:cubicBezTo>
                  <a:lnTo>
                    <a:pt x="94" y="6999"/>
                  </a:lnTo>
                  <a:lnTo>
                    <a:pt x="94" y="7006"/>
                  </a:lnTo>
                  <a:cubicBezTo>
                    <a:pt x="94" y="7012"/>
                    <a:pt x="94" y="7016"/>
                    <a:pt x="97" y="7026"/>
                  </a:cubicBezTo>
                  <a:lnTo>
                    <a:pt x="97" y="7012"/>
                  </a:lnTo>
                  <a:cubicBezTo>
                    <a:pt x="97" y="7026"/>
                    <a:pt x="101" y="7039"/>
                    <a:pt x="101" y="7056"/>
                  </a:cubicBezTo>
                  <a:lnTo>
                    <a:pt x="101" y="7043"/>
                  </a:lnTo>
                  <a:cubicBezTo>
                    <a:pt x="101" y="7046"/>
                    <a:pt x="101" y="7056"/>
                    <a:pt x="107" y="7059"/>
                  </a:cubicBezTo>
                  <a:lnTo>
                    <a:pt x="107" y="7063"/>
                  </a:lnTo>
                  <a:lnTo>
                    <a:pt x="107" y="7073"/>
                  </a:lnTo>
                  <a:cubicBezTo>
                    <a:pt x="114" y="7123"/>
                    <a:pt x="117" y="7173"/>
                    <a:pt x="127" y="7226"/>
                  </a:cubicBezTo>
                  <a:cubicBezTo>
                    <a:pt x="134" y="7280"/>
                    <a:pt x="144" y="7330"/>
                    <a:pt x="151" y="7384"/>
                  </a:cubicBezTo>
                  <a:cubicBezTo>
                    <a:pt x="161" y="7440"/>
                    <a:pt x="174" y="7497"/>
                    <a:pt x="184" y="7551"/>
                  </a:cubicBezTo>
                  <a:cubicBezTo>
                    <a:pt x="198" y="7608"/>
                    <a:pt x="211" y="7658"/>
                    <a:pt x="224" y="7708"/>
                  </a:cubicBezTo>
                  <a:cubicBezTo>
                    <a:pt x="234" y="7761"/>
                    <a:pt x="251" y="7815"/>
                    <a:pt x="268" y="7868"/>
                  </a:cubicBezTo>
                  <a:cubicBezTo>
                    <a:pt x="284" y="7919"/>
                    <a:pt x="301" y="7975"/>
                    <a:pt x="325" y="8019"/>
                  </a:cubicBezTo>
                  <a:cubicBezTo>
                    <a:pt x="348" y="8079"/>
                    <a:pt x="368" y="8136"/>
                    <a:pt x="395" y="8196"/>
                  </a:cubicBezTo>
                  <a:cubicBezTo>
                    <a:pt x="415" y="8243"/>
                    <a:pt x="442" y="8286"/>
                    <a:pt x="465" y="8333"/>
                  </a:cubicBezTo>
                  <a:cubicBezTo>
                    <a:pt x="478" y="8363"/>
                    <a:pt x="498" y="8387"/>
                    <a:pt x="512" y="8413"/>
                  </a:cubicBezTo>
                  <a:cubicBezTo>
                    <a:pt x="525" y="8433"/>
                    <a:pt x="542" y="8460"/>
                    <a:pt x="559" y="8480"/>
                  </a:cubicBezTo>
                  <a:cubicBezTo>
                    <a:pt x="595" y="8530"/>
                    <a:pt x="632" y="8581"/>
                    <a:pt x="669" y="8627"/>
                  </a:cubicBezTo>
                  <a:cubicBezTo>
                    <a:pt x="736" y="8711"/>
                    <a:pt x="803" y="8788"/>
                    <a:pt x="876" y="8868"/>
                  </a:cubicBezTo>
                  <a:cubicBezTo>
                    <a:pt x="946" y="8952"/>
                    <a:pt x="1020" y="9039"/>
                    <a:pt x="1097" y="9122"/>
                  </a:cubicBezTo>
                  <a:cubicBezTo>
                    <a:pt x="1170" y="9206"/>
                    <a:pt x="1251" y="9283"/>
                    <a:pt x="1334" y="9356"/>
                  </a:cubicBezTo>
                  <a:cubicBezTo>
                    <a:pt x="1405" y="9430"/>
                    <a:pt x="1471" y="9503"/>
                    <a:pt x="1538" y="9574"/>
                  </a:cubicBezTo>
                  <a:cubicBezTo>
                    <a:pt x="1582" y="9620"/>
                    <a:pt x="1622" y="9667"/>
                    <a:pt x="1665" y="9707"/>
                  </a:cubicBezTo>
                  <a:cubicBezTo>
                    <a:pt x="1702" y="9751"/>
                    <a:pt x="1746" y="9787"/>
                    <a:pt x="1786" y="9831"/>
                  </a:cubicBezTo>
                  <a:cubicBezTo>
                    <a:pt x="1822" y="9864"/>
                    <a:pt x="1866" y="9898"/>
                    <a:pt x="1903" y="9931"/>
                  </a:cubicBezTo>
                  <a:lnTo>
                    <a:pt x="2040" y="10032"/>
                  </a:lnTo>
                  <a:cubicBezTo>
                    <a:pt x="2087" y="10065"/>
                    <a:pt x="2137" y="10092"/>
                    <a:pt x="2187" y="10118"/>
                  </a:cubicBezTo>
                  <a:cubicBezTo>
                    <a:pt x="2230" y="10142"/>
                    <a:pt x="2274" y="10165"/>
                    <a:pt x="2321" y="10185"/>
                  </a:cubicBezTo>
                  <a:cubicBezTo>
                    <a:pt x="2404" y="10222"/>
                    <a:pt x="2488" y="10256"/>
                    <a:pt x="2575" y="10289"/>
                  </a:cubicBezTo>
                  <a:cubicBezTo>
                    <a:pt x="2655" y="10322"/>
                    <a:pt x="2735" y="10356"/>
                    <a:pt x="2809" y="10393"/>
                  </a:cubicBezTo>
                  <a:cubicBezTo>
                    <a:pt x="2889" y="10433"/>
                    <a:pt x="2969" y="10470"/>
                    <a:pt x="3043" y="10510"/>
                  </a:cubicBezTo>
                  <a:cubicBezTo>
                    <a:pt x="3093" y="10540"/>
                    <a:pt x="3140" y="10567"/>
                    <a:pt x="3187" y="10593"/>
                  </a:cubicBezTo>
                  <a:cubicBezTo>
                    <a:pt x="3233" y="10623"/>
                    <a:pt x="3277" y="10657"/>
                    <a:pt x="3320" y="10687"/>
                  </a:cubicBezTo>
                  <a:cubicBezTo>
                    <a:pt x="3434" y="10774"/>
                    <a:pt x="3551" y="10861"/>
                    <a:pt x="3661" y="10951"/>
                  </a:cubicBezTo>
                  <a:cubicBezTo>
                    <a:pt x="3688" y="10971"/>
                    <a:pt x="3711" y="10988"/>
                    <a:pt x="3738" y="11008"/>
                  </a:cubicBezTo>
                  <a:cubicBezTo>
                    <a:pt x="3802" y="11095"/>
                    <a:pt x="3862" y="11185"/>
                    <a:pt x="3929" y="11262"/>
                  </a:cubicBezTo>
                  <a:cubicBezTo>
                    <a:pt x="4006" y="11346"/>
                    <a:pt x="4086" y="11429"/>
                    <a:pt x="4160" y="11513"/>
                  </a:cubicBezTo>
                  <a:cubicBezTo>
                    <a:pt x="4303" y="11673"/>
                    <a:pt x="4427" y="11840"/>
                    <a:pt x="4571" y="11997"/>
                  </a:cubicBezTo>
                  <a:cubicBezTo>
                    <a:pt x="4728" y="12175"/>
                    <a:pt x="4892" y="12345"/>
                    <a:pt x="5049" y="12516"/>
                  </a:cubicBezTo>
                  <a:cubicBezTo>
                    <a:pt x="5099" y="12573"/>
                    <a:pt x="5146" y="12623"/>
                    <a:pt x="5196" y="12676"/>
                  </a:cubicBezTo>
                  <a:cubicBezTo>
                    <a:pt x="5229" y="12713"/>
                    <a:pt x="5263" y="12750"/>
                    <a:pt x="5300" y="12790"/>
                  </a:cubicBezTo>
                  <a:cubicBezTo>
                    <a:pt x="5346" y="12840"/>
                    <a:pt x="5393" y="12894"/>
                    <a:pt x="5433" y="12947"/>
                  </a:cubicBezTo>
                  <a:cubicBezTo>
                    <a:pt x="5447" y="12964"/>
                    <a:pt x="5460" y="12980"/>
                    <a:pt x="5477" y="13001"/>
                  </a:cubicBezTo>
                  <a:cubicBezTo>
                    <a:pt x="5480" y="13011"/>
                    <a:pt x="5484" y="13017"/>
                    <a:pt x="5490" y="13031"/>
                  </a:cubicBezTo>
                  <a:cubicBezTo>
                    <a:pt x="5527" y="13111"/>
                    <a:pt x="5560" y="13184"/>
                    <a:pt x="5594" y="13265"/>
                  </a:cubicBezTo>
                  <a:cubicBezTo>
                    <a:pt x="5657" y="13415"/>
                    <a:pt x="5724" y="13569"/>
                    <a:pt x="5784" y="13719"/>
                  </a:cubicBezTo>
                  <a:cubicBezTo>
                    <a:pt x="5861" y="13893"/>
                    <a:pt x="5935" y="14064"/>
                    <a:pt x="6025" y="14234"/>
                  </a:cubicBezTo>
                  <a:cubicBezTo>
                    <a:pt x="6065" y="14318"/>
                    <a:pt x="6112" y="14401"/>
                    <a:pt x="6152" y="14485"/>
                  </a:cubicBezTo>
                  <a:cubicBezTo>
                    <a:pt x="6199" y="14569"/>
                    <a:pt x="6242" y="14656"/>
                    <a:pt x="6286" y="14739"/>
                  </a:cubicBezTo>
                  <a:cubicBezTo>
                    <a:pt x="6370" y="14906"/>
                    <a:pt x="6460" y="15073"/>
                    <a:pt x="6550" y="15237"/>
                  </a:cubicBezTo>
                  <a:cubicBezTo>
                    <a:pt x="6647" y="15404"/>
                    <a:pt x="6751" y="15568"/>
                    <a:pt x="6861" y="15722"/>
                  </a:cubicBezTo>
                  <a:cubicBezTo>
                    <a:pt x="6948" y="15849"/>
                    <a:pt x="7045" y="15969"/>
                    <a:pt x="7139" y="16090"/>
                  </a:cubicBezTo>
                  <a:cubicBezTo>
                    <a:pt x="7239" y="16217"/>
                    <a:pt x="7346" y="16341"/>
                    <a:pt x="7446" y="16468"/>
                  </a:cubicBezTo>
                  <a:cubicBezTo>
                    <a:pt x="7573" y="16635"/>
                    <a:pt x="7707" y="16795"/>
                    <a:pt x="7841" y="16959"/>
                  </a:cubicBezTo>
                  <a:cubicBezTo>
                    <a:pt x="7951" y="17096"/>
                    <a:pt x="8058" y="17237"/>
                    <a:pt x="8158" y="17377"/>
                  </a:cubicBezTo>
                  <a:cubicBezTo>
                    <a:pt x="8242" y="17491"/>
                    <a:pt x="8319" y="17611"/>
                    <a:pt x="8399" y="17728"/>
                  </a:cubicBezTo>
                  <a:lnTo>
                    <a:pt x="8386" y="17728"/>
                  </a:lnTo>
                  <a:cubicBezTo>
                    <a:pt x="8376" y="17728"/>
                    <a:pt x="8369" y="17725"/>
                    <a:pt x="8359" y="17725"/>
                  </a:cubicBezTo>
                  <a:lnTo>
                    <a:pt x="8299" y="17698"/>
                  </a:lnTo>
                  <a:cubicBezTo>
                    <a:pt x="8272" y="17691"/>
                    <a:pt x="8252" y="17681"/>
                    <a:pt x="8225" y="17675"/>
                  </a:cubicBezTo>
                  <a:cubicBezTo>
                    <a:pt x="8158" y="17655"/>
                    <a:pt x="8091" y="17645"/>
                    <a:pt x="8021" y="17641"/>
                  </a:cubicBezTo>
                  <a:cubicBezTo>
                    <a:pt x="7994" y="17639"/>
                    <a:pt x="7967" y="17636"/>
                    <a:pt x="7939" y="17636"/>
                  </a:cubicBezTo>
                  <a:cubicBezTo>
                    <a:pt x="7915" y="17636"/>
                    <a:pt x="7891" y="17639"/>
                    <a:pt x="7867" y="17648"/>
                  </a:cubicBezTo>
                  <a:cubicBezTo>
                    <a:pt x="7847" y="17658"/>
                    <a:pt x="7821" y="17671"/>
                    <a:pt x="7801" y="17681"/>
                  </a:cubicBezTo>
                  <a:cubicBezTo>
                    <a:pt x="7774" y="17698"/>
                    <a:pt x="7750" y="17721"/>
                    <a:pt x="7737" y="17755"/>
                  </a:cubicBezTo>
                  <a:cubicBezTo>
                    <a:pt x="7724" y="17778"/>
                    <a:pt x="7720" y="17808"/>
                    <a:pt x="7720" y="17838"/>
                  </a:cubicBezTo>
                  <a:cubicBezTo>
                    <a:pt x="7720" y="17865"/>
                    <a:pt x="7730" y="17895"/>
                    <a:pt x="7737" y="17922"/>
                  </a:cubicBezTo>
                  <a:cubicBezTo>
                    <a:pt x="7740" y="17932"/>
                    <a:pt x="7747" y="17942"/>
                    <a:pt x="7754" y="17949"/>
                  </a:cubicBezTo>
                  <a:cubicBezTo>
                    <a:pt x="7690" y="17912"/>
                    <a:pt x="7623" y="17872"/>
                    <a:pt x="7563" y="17838"/>
                  </a:cubicBezTo>
                  <a:lnTo>
                    <a:pt x="7149" y="17611"/>
                  </a:lnTo>
                  <a:cubicBezTo>
                    <a:pt x="7052" y="17491"/>
                    <a:pt x="6968" y="17364"/>
                    <a:pt x="6881" y="17240"/>
                  </a:cubicBezTo>
                  <a:cubicBezTo>
                    <a:pt x="6901" y="17220"/>
                    <a:pt x="6928" y="17203"/>
                    <a:pt x="6951" y="17180"/>
                  </a:cubicBezTo>
                  <a:cubicBezTo>
                    <a:pt x="6971" y="17163"/>
                    <a:pt x="6988" y="17146"/>
                    <a:pt x="7011" y="17136"/>
                  </a:cubicBezTo>
                  <a:cubicBezTo>
                    <a:pt x="7038" y="17110"/>
                    <a:pt x="7072" y="17086"/>
                    <a:pt x="7095" y="17053"/>
                  </a:cubicBezTo>
                  <a:cubicBezTo>
                    <a:pt x="7115" y="17023"/>
                    <a:pt x="7128" y="16989"/>
                    <a:pt x="7128" y="16956"/>
                  </a:cubicBezTo>
                  <a:cubicBezTo>
                    <a:pt x="7128" y="16922"/>
                    <a:pt x="7118" y="16889"/>
                    <a:pt x="7102" y="16859"/>
                  </a:cubicBezTo>
                  <a:cubicBezTo>
                    <a:pt x="7068" y="16802"/>
                    <a:pt x="7011" y="16759"/>
                    <a:pt x="6951" y="16735"/>
                  </a:cubicBezTo>
                  <a:cubicBezTo>
                    <a:pt x="6918" y="16718"/>
                    <a:pt x="6884" y="16705"/>
                    <a:pt x="6851" y="16695"/>
                  </a:cubicBezTo>
                  <a:cubicBezTo>
                    <a:pt x="6829" y="16690"/>
                    <a:pt x="6805" y="16687"/>
                    <a:pt x="6783" y="16687"/>
                  </a:cubicBezTo>
                  <a:cubicBezTo>
                    <a:pt x="6776" y="16687"/>
                    <a:pt x="6768" y="16687"/>
                    <a:pt x="6761" y="16688"/>
                  </a:cubicBezTo>
                  <a:cubicBezTo>
                    <a:pt x="6727" y="16692"/>
                    <a:pt x="6697" y="16705"/>
                    <a:pt x="6670" y="16725"/>
                  </a:cubicBezTo>
                  <a:cubicBezTo>
                    <a:pt x="6647" y="16745"/>
                    <a:pt x="6627" y="16772"/>
                    <a:pt x="6610" y="16802"/>
                  </a:cubicBezTo>
                  <a:cubicBezTo>
                    <a:pt x="6600" y="16812"/>
                    <a:pt x="6597" y="16825"/>
                    <a:pt x="6587" y="16839"/>
                  </a:cubicBezTo>
                  <a:cubicBezTo>
                    <a:pt x="6567" y="16812"/>
                    <a:pt x="6550" y="16789"/>
                    <a:pt x="6530" y="16759"/>
                  </a:cubicBezTo>
                  <a:cubicBezTo>
                    <a:pt x="6480" y="16692"/>
                    <a:pt x="6426" y="16621"/>
                    <a:pt x="6380" y="16555"/>
                  </a:cubicBezTo>
                  <a:cubicBezTo>
                    <a:pt x="6353" y="16521"/>
                    <a:pt x="6329" y="16484"/>
                    <a:pt x="6303" y="16451"/>
                  </a:cubicBezTo>
                  <a:lnTo>
                    <a:pt x="6242" y="16351"/>
                  </a:lnTo>
                  <a:lnTo>
                    <a:pt x="6115" y="16123"/>
                  </a:lnTo>
                  <a:cubicBezTo>
                    <a:pt x="6095" y="16087"/>
                    <a:pt x="6075" y="16043"/>
                    <a:pt x="6052" y="16006"/>
                  </a:cubicBezTo>
                  <a:cubicBezTo>
                    <a:pt x="6045" y="15990"/>
                    <a:pt x="6032" y="15969"/>
                    <a:pt x="6025" y="15953"/>
                  </a:cubicBezTo>
                  <a:cubicBezTo>
                    <a:pt x="6018" y="15943"/>
                    <a:pt x="6015" y="15933"/>
                    <a:pt x="6012" y="15923"/>
                  </a:cubicBezTo>
                  <a:cubicBezTo>
                    <a:pt x="6002" y="15909"/>
                    <a:pt x="5995" y="15899"/>
                    <a:pt x="5985" y="15889"/>
                  </a:cubicBezTo>
                  <a:cubicBezTo>
                    <a:pt x="5965" y="15866"/>
                    <a:pt x="5945" y="15842"/>
                    <a:pt x="5915" y="15832"/>
                  </a:cubicBezTo>
                  <a:cubicBezTo>
                    <a:pt x="5898" y="15866"/>
                    <a:pt x="5895" y="15903"/>
                    <a:pt x="5901" y="15939"/>
                  </a:cubicBezTo>
                  <a:cubicBezTo>
                    <a:pt x="5908" y="15966"/>
                    <a:pt x="5918" y="15986"/>
                    <a:pt x="5928" y="16006"/>
                  </a:cubicBezTo>
                  <a:cubicBezTo>
                    <a:pt x="5942" y="16026"/>
                    <a:pt x="5948" y="16043"/>
                    <a:pt x="5962" y="16066"/>
                  </a:cubicBezTo>
                  <a:cubicBezTo>
                    <a:pt x="6002" y="16140"/>
                    <a:pt x="6049" y="16217"/>
                    <a:pt x="6092" y="16290"/>
                  </a:cubicBezTo>
                  <a:lnTo>
                    <a:pt x="6129" y="16354"/>
                  </a:lnTo>
                  <a:lnTo>
                    <a:pt x="6132" y="16357"/>
                  </a:lnTo>
                  <a:cubicBezTo>
                    <a:pt x="6135" y="16367"/>
                    <a:pt x="6142" y="16371"/>
                    <a:pt x="6146" y="16377"/>
                  </a:cubicBezTo>
                  <a:lnTo>
                    <a:pt x="6142" y="16374"/>
                  </a:lnTo>
                  <a:lnTo>
                    <a:pt x="6142" y="16374"/>
                  </a:lnTo>
                  <a:cubicBezTo>
                    <a:pt x="6146" y="16384"/>
                    <a:pt x="6149" y="16387"/>
                    <a:pt x="6152" y="16394"/>
                  </a:cubicBezTo>
                  <a:cubicBezTo>
                    <a:pt x="6199" y="16471"/>
                    <a:pt x="6249" y="16541"/>
                    <a:pt x="6299" y="16608"/>
                  </a:cubicBezTo>
                  <a:cubicBezTo>
                    <a:pt x="6353" y="16678"/>
                    <a:pt x="6410" y="16755"/>
                    <a:pt x="6463" y="16825"/>
                  </a:cubicBezTo>
                  <a:cubicBezTo>
                    <a:pt x="6487" y="16859"/>
                    <a:pt x="6517" y="16896"/>
                    <a:pt x="6543" y="16929"/>
                  </a:cubicBezTo>
                  <a:cubicBezTo>
                    <a:pt x="6537" y="16936"/>
                    <a:pt x="6537" y="16939"/>
                    <a:pt x="6533" y="16946"/>
                  </a:cubicBezTo>
                  <a:cubicBezTo>
                    <a:pt x="6530" y="16956"/>
                    <a:pt x="6520" y="16962"/>
                    <a:pt x="6517" y="16973"/>
                  </a:cubicBezTo>
                  <a:cubicBezTo>
                    <a:pt x="6513" y="16976"/>
                    <a:pt x="6510" y="16986"/>
                    <a:pt x="6500" y="16989"/>
                  </a:cubicBezTo>
                  <a:cubicBezTo>
                    <a:pt x="6497" y="16993"/>
                    <a:pt x="6493" y="16996"/>
                    <a:pt x="6487" y="16996"/>
                  </a:cubicBezTo>
                  <a:cubicBezTo>
                    <a:pt x="6483" y="17003"/>
                    <a:pt x="6480" y="17003"/>
                    <a:pt x="6477" y="17006"/>
                  </a:cubicBezTo>
                  <a:cubicBezTo>
                    <a:pt x="6466" y="17009"/>
                    <a:pt x="6463" y="17013"/>
                    <a:pt x="6453" y="17013"/>
                  </a:cubicBezTo>
                  <a:cubicBezTo>
                    <a:pt x="6446" y="17016"/>
                    <a:pt x="6443" y="17016"/>
                    <a:pt x="6433" y="17016"/>
                  </a:cubicBezTo>
                  <a:cubicBezTo>
                    <a:pt x="6426" y="17023"/>
                    <a:pt x="6413" y="17023"/>
                    <a:pt x="6403" y="17023"/>
                  </a:cubicBezTo>
                  <a:lnTo>
                    <a:pt x="6349" y="17023"/>
                  </a:lnTo>
                  <a:cubicBezTo>
                    <a:pt x="6303" y="17023"/>
                    <a:pt x="6263" y="17013"/>
                    <a:pt x="6216" y="17013"/>
                  </a:cubicBezTo>
                  <a:cubicBezTo>
                    <a:pt x="6192" y="17009"/>
                    <a:pt x="6166" y="17009"/>
                    <a:pt x="6146" y="17009"/>
                  </a:cubicBezTo>
                  <a:cubicBezTo>
                    <a:pt x="6132" y="17009"/>
                    <a:pt x="6117" y="17008"/>
                    <a:pt x="6104" y="17008"/>
                  </a:cubicBezTo>
                  <a:cubicBezTo>
                    <a:pt x="6097" y="17008"/>
                    <a:pt x="6091" y="17008"/>
                    <a:pt x="6085" y="17009"/>
                  </a:cubicBezTo>
                  <a:cubicBezTo>
                    <a:pt x="6082" y="17009"/>
                    <a:pt x="6075" y="17013"/>
                    <a:pt x="6069" y="17013"/>
                  </a:cubicBezTo>
                  <a:cubicBezTo>
                    <a:pt x="6049" y="16999"/>
                    <a:pt x="6025" y="16989"/>
                    <a:pt x="6002" y="16976"/>
                  </a:cubicBezTo>
                  <a:cubicBezTo>
                    <a:pt x="5998" y="16973"/>
                    <a:pt x="5995" y="16973"/>
                    <a:pt x="5985" y="16969"/>
                  </a:cubicBezTo>
                  <a:lnTo>
                    <a:pt x="5982" y="16969"/>
                  </a:lnTo>
                  <a:cubicBezTo>
                    <a:pt x="5978" y="16962"/>
                    <a:pt x="5975" y="16962"/>
                    <a:pt x="5968" y="16959"/>
                  </a:cubicBezTo>
                  <a:lnTo>
                    <a:pt x="5808" y="16872"/>
                  </a:lnTo>
                  <a:cubicBezTo>
                    <a:pt x="5808" y="16872"/>
                    <a:pt x="5811" y="16872"/>
                    <a:pt x="5811" y="16869"/>
                  </a:cubicBezTo>
                  <a:cubicBezTo>
                    <a:pt x="5841" y="16845"/>
                    <a:pt x="5865" y="16825"/>
                    <a:pt x="5891" y="16802"/>
                  </a:cubicBezTo>
                  <a:cubicBezTo>
                    <a:pt x="5901" y="16789"/>
                    <a:pt x="5911" y="16775"/>
                    <a:pt x="5918" y="16762"/>
                  </a:cubicBezTo>
                  <a:cubicBezTo>
                    <a:pt x="5932" y="16745"/>
                    <a:pt x="5942" y="16725"/>
                    <a:pt x="5945" y="16705"/>
                  </a:cubicBezTo>
                  <a:lnTo>
                    <a:pt x="5945" y="16702"/>
                  </a:lnTo>
                  <a:cubicBezTo>
                    <a:pt x="5945" y="16668"/>
                    <a:pt x="5925" y="16638"/>
                    <a:pt x="5898" y="16621"/>
                  </a:cubicBezTo>
                  <a:cubicBezTo>
                    <a:pt x="5879" y="16611"/>
                    <a:pt x="5857" y="16606"/>
                    <a:pt x="5835" y="16606"/>
                  </a:cubicBezTo>
                  <a:cubicBezTo>
                    <a:pt x="5822" y="16606"/>
                    <a:pt x="5809" y="16608"/>
                    <a:pt x="5798" y="16611"/>
                  </a:cubicBezTo>
                  <a:cubicBezTo>
                    <a:pt x="5778" y="16621"/>
                    <a:pt x="5758" y="16628"/>
                    <a:pt x="5741" y="16645"/>
                  </a:cubicBezTo>
                  <a:lnTo>
                    <a:pt x="5701" y="16685"/>
                  </a:lnTo>
                  <a:cubicBezTo>
                    <a:pt x="5677" y="16712"/>
                    <a:pt x="5661" y="16742"/>
                    <a:pt x="5647" y="16779"/>
                  </a:cubicBezTo>
                  <a:cubicBezTo>
                    <a:pt x="5627" y="16769"/>
                    <a:pt x="5611" y="16759"/>
                    <a:pt x="5590" y="16745"/>
                  </a:cubicBezTo>
                  <a:cubicBezTo>
                    <a:pt x="5567" y="16735"/>
                    <a:pt x="5547" y="16722"/>
                    <a:pt x="5527" y="16712"/>
                  </a:cubicBezTo>
                  <a:lnTo>
                    <a:pt x="5527" y="16712"/>
                  </a:lnTo>
                  <a:cubicBezTo>
                    <a:pt x="5528" y="16713"/>
                    <a:pt x="5529" y="16715"/>
                    <a:pt x="5529" y="16716"/>
                  </a:cubicBezTo>
                  <a:lnTo>
                    <a:pt x="5529" y="16716"/>
                  </a:lnTo>
                  <a:cubicBezTo>
                    <a:pt x="5487" y="16691"/>
                    <a:pt x="5447" y="16669"/>
                    <a:pt x="5410" y="16642"/>
                  </a:cubicBezTo>
                  <a:cubicBezTo>
                    <a:pt x="5366" y="16618"/>
                    <a:pt x="5330" y="16588"/>
                    <a:pt x="5290" y="16558"/>
                  </a:cubicBezTo>
                  <a:cubicBezTo>
                    <a:pt x="5290" y="16558"/>
                    <a:pt x="5283" y="16558"/>
                    <a:pt x="5283" y="16555"/>
                  </a:cubicBezTo>
                  <a:cubicBezTo>
                    <a:pt x="5283" y="16555"/>
                    <a:pt x="5280" y="16555"/>
                    <a:pt x="5280" y="16551"/>
                  </a:cubicBezTo>
                  <a:cubicBezTo>
                    <a:pt x="5273" y="16545"/>
                    <a:pt x="5266" y="16538"/>
                    <a:pt x="5259" y="16535"/>
                  </a:cubicBezTo>
                  <a:cubicBezTo>
                    <a:pt x="5216" y="16438"/>
                    <a:pt x="5176" y="16344"/>
                    <a:pt x="5139" y="16250"/>
                  </a:cubicBezTo>
                  <a:cubicBezTo>
                    <a:pt x="5126" y="16217"/>
                    <a:pt x="5109" y="16183"/>
                    <a:pt x="5096" y="16150"/>
                  </a:cubicBezTo>
                  <a:cubicBezTo>
                    <a:pt x="5079" y="16107"/>
                    <a:pt x="5062" y="16060"/>
                    <a:pt x="5046" y="16020"/>
                  </a:cubicBezTo>
                  <a:cubicBezTo>
                    <a:pt x="5025" y="15969"/>
                    <a:pt x="5009" y="15916"/>
                    <a:pt x="4989" y="15866"/>
                  </a:cubicBezTo>
                  <a:cubicBezTo>
                    <a:pt x="4955" y="15776"/>
                    <a:pt x="4925" y="15692"/>
                    <a:pt x="4892" y="15605"/>
                  </a:cubicBezTo>
                  <a:cubicBezTo>
                    <a:pt x="4855" y="15508"/>
                    <a:pt x="4815" y="15414"/>
                    <a:pt x="4778" y="15314"/>
                  </a:cubicBezTo>
                  <a:cubicBezTo>
                    <a:pt x="4771" y="15291"/>
                    <a:pt x="4761" y="15271"/>
                    <a:pt x="4748" y="15247"/>
                  </a:cubicBezTo>
                  <a:cubicBezTo>
                    <a:pt x="4741" y="15224"/>
                    <a:pt x="4731" y="15207"/>
                    <a:pt x="4725" y="15187"/>
                  </a:cubicBezTo>
                  <a:cubicBezTo>
                    <a:pt x="4711" y="15157"/>
                    <a:pt x="4698" y="15134"/>
                    <a:pt x="4688" y="15104"/>
                  </a:cubicBezTo>
                  <a:cubicBezTo>
                    <a:pt x="4678" y="15083"/>
                    <a:pt x="4664" y="15063"/>
                    <a:pt x="4654" y="15040"/>
                  </a:cubicBezTo>
                  <a:cubicBezTo>
                    <a:pt x="4631" y="15000"/>
                    <a:pt x="4608" y="14956"/>
                    <a:pt x="4581" y="14913"/>
                  </a:cubicBezTo>
                  <a:cubicBezTo>
                    <a:pt x="4571" y="14886"/>
                    <a:pt x="4554" y="14866"/>
                    <a:pt x="4541" y="14846"/>
                  </a:cubicBezTo>
                  <a:cubicBezTo>
                    <a:pt x="4531" y="14829"/>
                    <a:pt x="4521" y="14813"/>
                    <a:pt x="4511" y="14796"/>
                  </a:cubicBezTo>
                  <a:cubicBezTo>
                    <a:pt x="4480" y="14752"/>
                    <a:pt x="4457" y="14712"/>
                    <a:pt x="4427" y="14672"/>
                  </a:cubicBezTo>
                  <a:cubicBezTo>
                    <a:pt x="4397" y="14632"/>
                    <a:pt x="4370" y="14595"/>
                    <a:pt x="4340" y="14552"/>
                  </a:cubicBezTo>
                  <a:cubicBezTo>
                    <a:pt x="4220" y="14388"/>
                    <a:pt x="4093" y="14231"/>
                    <a:pt x="3959" y="14080"/>
                  </a:cubicBezTo>
                  <a:cubicBezTo>
                    <a:pt x="3942" y="14060"/>
                    <a:pt x="3922" y="14037"/>
                    <a:pt x="3905" y="14017"/>
                  </a:cubicBezTo>
                  <a:cubicBezTo>
                    <a:pt x="3889" y="13997"/>
                    <a:pt x="3872" y="13980"/>
                    <a:pt x="3852" y="13960"/>
                  </a:cubicBezTo>
                  <a:cubicBezTo>
                    <a:pt x="3839" y="13947"/>
                    <a:pt x="3825" y="13930"/>
                    <a:pt x="3808" y="13917"/>
                  </a:cubicBezTo>
                  <a:cubicBezTo>
                    <a:pt x="3788" y="13897"/>
                    <a:pt x="3772" y="13877"/>
                    <a:pt x="3752" y="13860"/>
                  </a:cubicBezTo>
                  <a:cubicBezTo>
                    <a:pt x="3728" y="13836"/>
                    <a:pt x="3708" y="13820"/>
                    <a:pt x="3688" y="13800"/>
                  </a:cubicBezTo>
                  <a:cubicBezTo>
                    <a:pt x="3671" y="13783"/>
                    <a:pt x="3651" y="13770"/>
                    <a:pt x="3635" y="13753"/>
                  </a:cubicBezTo>
                  <a:cubicBezTo>
                    <a:pt x="3618" y="13743"/>
                    <a:pt x="3601" y="13726"/>
                    <a:pt x="3578" y="13713"/>
                  </a:cubicBezTo>
                  <a:cubicBezTo>
                    <a:pt x="3558" y="13699"/>
                    <a:pt x="3541" y="13686"/>
                    <a:pt x="3521" y="13676"/>
                  </a:cubicBezTo>
                  <a:cubicBezTo>
                    <a:pt x="3477" y="13649"/>
                    <a:pt x="3434" y="13626"/>
                    <a:pt x="3391" y="13599"/>
                  </a:cubicBezTo>
                  <a:cubicBezTo>
                    <a:pt x="3344" y="13576"/>
                    <a:pt x="3304" y="13549"/>
                    <a:pt x="3257" y="13525"/>
                  </a:cubicBezTo>
                  <a:cubicBezTo>
                    <a:pt x="3237" y="13512"/>
                    <a:pt x="3210" y="13499"/>
                    <a:pt x="3190" y="13485"/>
                  </a:cubicBezTo>
                  <a:cubicBezTo>
                    <a:pt x="3177" y="13479"/>
                    <a:pt x="3167" y="13472"/>
                    <a:pt x="3153" y="13465"/>
                  </a:cubicBezTo>
                  <a:cubicBezTo>
                    <a:pt x="3140" y="13459"/>
                    <a:pt x="3126" y="13452"/>
                    <a:pt x="3116" y="13445"/>
                  </a:cubicBezTo>
                  <a:cubicBezTo>
                    <a:pt x="3090" y="13428"/>
                    <a:pt x="3066" y="13412"/>
                    <a:pt x="3043" y="13398"/>
                  </a:cubicBezTo>
                  <a:cubicBezTo>
                    <a:pt x="3019" y="13382"/>
                    <a:pt x="2999" y="13365"/>
                    <a:pt x="2976" y="13348"/>
                  </a:cubicBezTo>
                  <a:cubicBezTo>
                    <a:pt x="2939" y="13318"/>
                    <a:pt x="2902" y="13295"/>
                    <a:pt x="2866" y="13265"/>
                  </a:cubicBezTo>
                  <a:cubicBezTo>
                    <a:pt x="2822" y="13231"/>
                    <a:pt x="2785" y="13201"/>
                    <a:pt x="2742" y="13168"/>
                  </a:cubicBezTo>
                  <a:cubicBezTo>
                    <a:pt x="2652" y="13097"/>
                    <a:pt x="2555" y="13034"/>
                    <a:pt x="2448" y="12997"/>
                  </a:cubicBezTo>
                  <a:cubicBezTo>
                    <a:pt x="2387" y="12977"/>
                    <a:pt x="2331" y="12964"/>
                    <a:pt x="2270" y="12957"/>
                  </a:cubicBezTo>
                  <a:lnTo>
                    <a:pt x="2197" y="12944"/>
                  </a:lnTo>
                  <a:cubicBezTo>
                    <a:pt x="2170" y="12940"/>
                    <a:pt x="2150" y="12934"/>
                    <a:pt x="2123" y="12930"/>
                  </a:cubicBezTo>
                  <a:cubicBezTo>
                    <a:pt x="2083" y="12920"/>
                    <a:pt x="2036" y="12917"/>
                    <a:pt x="1996" y="12910"/>
                  </a:cubicBezTo>
                  <a:cubicBezTo>
                    <a:pt x="1970" y="12904"/>
                    <a:pt x="1946" y="12900"/>
                    <a:pt x="1923" y="12897"/>
                  </a:cubicBezTo>
                  <a:cubicBezTo>
                    <a:pt x="1899" y="12894"/>
                    <a:pt x="1873" y="12884"/>
                    <a:pt x="1853" y="12880"/>
                  </a:cubicBezTo>
                  <a:cubicBezTo>
                    <a:pt x="1802" y="12867"/>
                    <a:pt x="1756" y="12850"/>
                    <a:pt x="1705" y="12833"/>
                  </a:cubicBezTo>
                  <a:cubicBezTo>
                    <a:pt x="1645" y="12810"/>
                    <a:pt x="1582" y="12777"/>
                    <a:pt x="1518" y="12746"/>
                  </a:cubicBezTo>
                  <a:cubicBezTo>
                    <a:pt x="1471" y="12720"/>
                    <a:pt x="1431" y="12700"/>
                    <a:pt x="1384" y="12676"/>
                  </a:cubicBezTo>
                  <a:cubicBezTo>
                    <a:pt x="1354" y="12659"/>
                    <a:pt x="1331" y="12643"/>
                    <a:pt x="1301" y="12626"/>
                  </a:cubicBezTo>
                  <a:lnTo>
                    <a:pt x="1227" y="12576"/>
                  </a:lnTo>
                  <a:cubicBezTo>
                    <a:pt x="1187" y="12549"/>
                    <a:pt x="1154" y="12522"/>
                    <a:pt x="1117" y="12496"/>
                  </a:cubicBezTo>
                  <a:cubicBezTo>
                    <a:pt x="1100" y="12482"/>
                    <a:pt x="1084" y="12472"/>
                    <a:pt x="1070" y="12459"/>
                  </a:cubicBezTo>
                  <a:cubicBezTo>
                    <a:pt x="1063" y="12449"/>
                    <a:pt x="1053" y="12442"/>
                    <a:pt x="1047" y="12439"/>
                  </a:cubicBezTo>
                  <a:cubicBezTo>
                    <a:pt x="1037" y="12429"/>
                    <a:pt x="1030" y="12425"/>
                    <a:pt x="1020" y="12419"/>
                  </a:cubicBezTo>
                  <a:cubicBezTo>
                    <a:pt x="1018" y="12418"/>
                    <a:pt x="1016" y="12418"/>
                    <a:pt x="1013" y="12418"/>
                  </a:cubicBezTo>
                  <a:cubicBezTo>
                    <a:pt x="999" y="12418"/>
                    <a:pt x="986" y="12427"/>
                    <a:pt x="980" y="12439"/>
                  </a:cubicBezTo>
                  <a:cubicBezTo>
                    <a:pt x="970" y="12449"/>
                    <a:pt x="967" y="12466"/>
                    <a:pt x="970" y="12479"/>
                  </a:cubicBezTo>
                  <a:lnTo>
                    <a:pt x="970" y="12482"/>
                  </a:lnTo>
                  <a:cubicBezTo>
                    <a:pt x="993" y="12569"/>
                    <a:pt x="1013" y="12663"/>
                    <a:pt x="1037" y="12750"/>
                  </a:cubicBezTo>
                  <a:cubicBezTo>
                    <a:pt x="1067" y="12843"/>
                    <a:pt x="1100" y="12934"/>
                    <a:pt x="1134" y="13027"/>
                  </a:cubicBezTo>
                  <a:cubicBezTo>
                    <a:pt x="1201" y="13215"/>
                    <a:pt x="1277" y="13398"/>
                    <a:pt x="1344" y="13586"/>
                  </a:cubicBezTo>
                  <a:lnTo>
                    <a:pt x="1445" y="13863"/>
                  </a:lnTo>
                  <a:cubicBezTo>
                    <a:pt x="1478" y="13950"/>
                    <a:pt x="1505" y="14044"/>
                    <a:pt x="1535" y="14131"/>
                  </a:cubicBezTo>
                  <a:cubicBezTo>
                    <a:pt x="1568" y="14221"/>
                    <a:pt x="1598" y="14314"/>
                    <a:pt x="1622" y="14408"/>
                  </a:cubicBezTo>
                  <a:cubicBezTo>
                    <a:pt x="1652" y="14502"/>
                    <a:pt x="1679" y="14599"/>
                    <a:pt x="1705" y="14689"/>
                  </a:cubicBezTo>
                  <a:cubicBezTo>
                    <a:pt x="1736" y="14786"/>
                    <a:pt x="1769" y="14883"/>
                    <a:pt x="1802" y="14976"/>
                  </a:cubicBezTo>
                  <a:cubicBezTo>
                    <a:pt x="1819" y="15027"/>
                    <a:pt x="1839" y="15073"/>
                    <a:pt x="1863" y="15124"/>
                  </a:cubicBezTo>
                  <a:cubicBezTo>
                    <a:pt x="1869" y="15144"/>
                    <a:pt x="1883" y="15170"/>
                    <a:pt x="1896" y="15190"/>
                  </a:cubicBezTo>
                  <a:cubicBezTo>
                    <a:pt x="1899" y="15200"/>
                    <a:pt x="1903" y="15207"/>
                    <a:pt x="1913" y="15217"/>
                  </a:cubicBezTo>
                  <a:cubicBezTo>
                    <a:pt x="1916" y="15227"/>
                    <a:pt x="1923" y="15237"/>
                    <a:pt x="1933" y="15251"/>
                  </a:cubicBezTo>
                  <a:cubicBezTo>
                    <a:pt x="1946" y="15271"/>
                    <a:pt x="1956" y="15291"/>
                    <a:pt x="1973" y="15311"/>
                  </a:cubicBezTo>
                  <a:cubicBezTo>
                    <a:pt x="1990" y="15334"/>
                    <a:pt x="2003" y="15354"/>
                    <a:pt x="2020" y="15374"/>
                  </a:cubicBezTo>
                  <a:cubicBezTo>
                    <a:pt x="2050" y="15418"/>
                    <a:pt x="2083" y="15458"/>
                    <a:pt x="2117" y="15495"/>
                  </a:cubicBezTo>
                  <a:cubicBezTo>
                    <a:pt x="2180" y="15572"/>
                    <a:pt x="2247" y="15642"/>
                    <a:pt x="2317" y="15712"/>
                  </a:cubicBezTo>
                  <a:lnTo>
                    <a:pt x="2481" y="15876"/>
                  </a:lnTo>
                  <a:lnTo>
                    <a:pt x="2648" y="16043"/>
                  </a:lnTo>
                  <a:cubicBezTo>
                    <a:pt x="2642" y="16043"/>
                    <a:pt x="2642" y="16040"/>
                    <a:pt x="2638" y="16040"/>
                  </a:cubicBezTo>
                  <a:lnTo>
                    <a:pt x="2652" y="16053"/>
                  </a:lnTo>
                  <a:cubicBezTo>
                    <a:pt x="2648" y="16050"/>
                    <a:pt x="2648" y="16050"/>
                    <a:pt x="2645" y="16050"/>
                  </a:cubicBezTo>
                  <a:lnTo>
                    <a:pt x="2655" y="16060"/>
                  </a:lnTo>
                  <a:cubicBezTo>
                    <a:pt x="2662" y="16060"/>
                    <a:pt x="2662" y="16066"/>
                    <a:pt x="2662" y="16066"/>
                  </a:cubicBezTo>
                  <a:lnTo>
                    <a:pt x="2665" y="16070"/>
                  </a:lnTo>
                  <a:lnTo>
                    <a:pt x="2668" y="16073"/>
                  </a:lnTo>
                  <a:cubicBezTo>
                    <a:pt x="2665" y="16070"/>
                    <a:pt x="2665" y="16070"/>
                    <a:pt x="2662" y="16070"/>
                  </a:cubicBezTo>
                  <a:lnTo>
                    <a:pt x="2668" y="16076"/>
                  </a:lnTo>
                  <a:cubicBezTo>
                    <a:pt x="2739" y="16143"/>
                    <a:pt x="2815" y="16210"/>
                    <a:pt x="2896" y="16260"/>
                  </a:cubicBezTo>
                  <a:cubicBezTo>
                    <a:pt x="2916" y="16274"/>
                    <a:pt x="2939" y="16290"/>
                    <a:pt x="2963" y="16304"/>
                  </a:cubicBezTo>
                  <a:cubicBezTo>
                    <a:pt x="2986" y="16317"/>
                    <a:pt x="3006" y="16327"/>
                    <a:pt x="3033" y="16344"/>
                  </a:cubicBezTo>
                  <a:cubicBezTo>
                    <a:pt x="3073" y="16371"/>
                    <a:pt x="3120" y="16391"/>
                    <a:pt x="3160" y="16411"/>
                  </a:cubicBezTo>
                  <a:cubicBezTo>
                    <a:pt x="3200" y="16428"/>
                    <a:pt x="3240" y="16451"/>
                    <a:pt x="3277" y="16468"/>
                  </a:cubicBezTo>
                  <a:cubicBezTo>
                    <a:pt x="3297" y="16474"/>
                    <a:pt x="3307" y="16478"/>
                    <a:pt x="3324" y="16488"/>
                  </a:cubicBezTo>
                  <a:cubicBezTo>
                    <a:pt x="3340" y="16494"/>
                    <a:pt x="3357" y="16504"/>
                    <a:pt x="3380" y="16511"/>
                  </a:cubicBezTo>
                  <a:lnTo>
                    <a:pt x="3387" y="16511"/>
                  </a:lnTo>
                  <a:cubicBezTo>
                    <a:pt x="3391" y="16511"/>
                    <a:pt x="3391" y="16511"/>
                    <a:pt x="3394" y="16514"/>
                  </a:cubicBezTo>
                  <a:cubicBezTo>
                    <a:pt x="3404" y="16521"/>
                    <a:pt x="3411" y="16524"/>
                    <a:pt x="3421" y="16524"/>
                  </a:cubicBezTo>
                  <a:lnTo>
                    <a:pt x="3421" y="16524"/>
                  </a:lnTo>
                  <a:cubicBezTo>
                    <a:pt x="3428" y="16528"/>
                    <a:pt x="3436" y="16532"/>
                    <a:pt x="3444" y="16535"/>
                  </a:cubicBezTo>
                  <a:lnTo>
                    <a:pt x="3444" y="16535"/>
                  </a:lnTo>
                  <a:cubicBezTo>
                    <a:pt x="3444" y="16535"/>
                    <a:pt x="3444" y="16535"/>
                    <a:pt x="3444" y="16535"/>
                  </a:cubicBezTo>
                  <a:lnTo>
                    <a:pt x="3444" y="16535"/>
                  </a:lnTo>
                  <a:cubicBezTo>
                    <a:pt x="3447" y="16536"/>
                    <a:pt x="3449" y="16537"/>
                    <a:pt x="3452" y="16537"/>
                  </a:cubicBezTo>
                  <a:lnTo>
                    <a:pt x="3452" y="16537"/>
                  </a:lnTo>
                  <a:cubicBezTo>
                    <a:pt x="3451" y="16537"/>
                    <a:pt x="3451" y="16537"/>
                    <a:pt x="3450" y="16536"/>
                  </a:cubicBezTo>
                  <a:lnTo>
                    <a:pt x="3450" y="16536"/>
                  </a:lnTo>
                  <a:cubicBezTo>
                    <a:pt x="3453" y="16537"/>
                    <a:pt x="3456" y="16537"/>
                    <a:pt x="3458" y="16538"/>
                  </a:cubicBezTo>
                  <a:lnTo>
                    <a:pt x="3458" y="16538"/>
                  </a:lnTo>
                  <a:cubicBezTo>
                    <a:pt x="3458" y="16538"/>
                    <a:pt x="3458" y="16538"/>
                    <a:pt x="3457" y="16538"/>
                  </a:cubicBezTo>
                  <a:cubicBezTo>
                    <a:pt x="3460" y="16539"/>
                    <a:pt x="3462" y="16539"/>
                    <a:pt x="3464" y="16540"/>
                  </a:cubicBezTo>
                  <a:lnTo>
                    <a:pt x="3464" y="16540"/>
                  </a:lnTo>
                  <a:cubicBezTo>
                    <a:pt x="3464" y="16540"/>
                    <a:pt x="3463" y="16539"/>
                    <a:pt x="3462" y="16539"/>
                  </a:cubicBezTo>
                  <a:lnTo>
                    <a:pt x="3462" y="16539"/>
                  </a:lnTo>
                  <a:cubicBezTo>
                    <a:pt x="3464" y="16539"/>
                    <a:pt x="3466" y="16540"/>
                    <a:pt x="3467" y="16541"/>
                  </a:cubicBezTo>
                  <a:lnTo>
                    <a:pt x="3467" y="16541"/>
                  </a:lnTo>
                  <a:cubicBezTo>
                    <a:pt x="3466" y="16540"/>
                    <a:pt x="3465" y="16540"/>
                    <a:pt x="3464" y="16540"/>
                  </a:cubicBezTo>
                  <a:lnTo>
                    <a:pt x="3464" y="16540"/>
                  </a:lnTo>
                  <a:cubicBezTo>
                    <a:pt x="3465" y="16541"/>
                    <a:pt x="3466" y="16541"/>
                    <a:pt x="3467" y="16541"/>
                  </a:cubicBezTo>
                  <a:cubicBezTo>
                    <a:pt x="3467" y="16541"/>
                    <a:pt x="3467" y="16541"/>
                    <a:pt x="3467" y="16541"/>
                  </a:cubicBezTo>
                  <a:lnTo>
                    <a:pt x="3467" y="16541"/>
                  </a:lnTo>
                  <a:cubicBezTo>
                    <a:pt x="3471" y="16542"/>
                    <a:pt x="3475" y="16542"/>
                    <a:pt x="3481" y="16545"/>
                  </a:cubicBezTo>
                  <a:lnTo>
                    <a:pt x="3554" y="16571"/>
                  </a:lnTo>
                  <a:cubicBezTo>
                    <a:pt x="3571" y="16575"/>
                    <a:pt x="3591" y="16581"/>
                    <a:pt x="3608" y="16588"/>
                  </a:cubicBezTo>
                  <a:lnTo>
                    <a:pt x="3698" y="16611"/>
                  </a:lnTo>
                  <a:cubicBezTo>
                    <a:pt x="3722" y="16621"/>
                    <a:pt x="3748" y="16625"/>
                    <a:pt x="3768" y="16628"/>
                  </a:cubicBezTo>
                  <a:cubicBezTo>
                    <a:pt x="3818" y="16642"/>
                    <a:pt x="3872" y="16655"/>
                    <a:pt x="3922" y="16662"/>
                  </a:cubicBezTo>
                  <a:cubicBezTo>
                    <a:pt x="3966" y="16672"/>
                    <a:pt x="4009" y="16678"/>
                    <a:pt x="4053" y="16688"/>
                  </a:cubicBezTo>
                  <a:cubicBezTo>
                    <a:pt x="4153" y="16705"/>
                    <a:pt x="4253" y="16725"/>
                    <a:pt x="4353" y="16732"/>
                  </a:cubicBezTo>
                  <a:cubicBezTo>
                    <a:pt x="4447" y="16742"/>
                    <a:pt x="4547" y="16745"/>
                    <a:pt x="4644" y="16755"/>
                  </a:cubicBezTo>
                  <a:cubicBezTo>
                    <a:pt x="4755" y="16762"/>
                    <a:pt x="4862" y="16762"/>
                    <a:pt x="4972" y="16775"/>
                  </a:cubicBezTo>
                  <a:cubicBezTo>
                    <a:pt x="4989" y="16779"/>
                    <a:pt x="5005" y="16779"/>
                    <a:pt x="5025" y="16782"/>
                  </a:cubicBezTo>
                  <a:lnTo>
                    <a:pt x="5019" y="16782"/>
                  </a:lnTo>
                  <a:cubicBezTo>
                    <a:pt x="5035" y="16789"/>
                    <a:pt x="5052" y="16789"/>
                    <a:pt x="5069" y="16792"/>
                  </a:cubicBezTo>
                  <a:cubicBezTo>
                    <a:pt x="5086" y="16795"/>
                    <a:pt x="5106" y="16795"/>
                    <a:pt x="5122" y="16799"/>
                  </a:cubicBezTo>
                  <a:cubicBezTo>
                    <a:pt x="5159" y="16809"/>
                    <a:pt x="5203" y="16812"/>
                    <a:pt x="5239" y="16815"/>
                  </a:cubicBezTo>
                  <a:cubicBezTo>
                    <a:pt x="5256" y="16822"/>
                    <a:pt x="5270" y="16822"/>
                    <a:pt x="5286" y="16825"/>
                  </a:cubicBezTo>
                  <a:cubicBezTo>
                    <a:pt x="5323" y="16849"/>
                    <a:pt x="5360" y="16876"/>
                    <a:pt x="5397" y="16896"/>
                  </a:cubicBezTo>
                  <a:cubicBezTo>
                    <a:pt x="5453" y="16929"/>
                    <a:pt x="5510" y="16959"/>
                    <a:pt x="5564" y="16989"/>
                  </a:cubicBezTo>
                  <a:cubicBezTo>
                    <a:pt x="5560" y="16999"/>
                    <a:pt x="5554" y="17009"/>
                    <a:pt x="5547" y="17023"/>
                  </a:cubicBezTo>
                  <a:cubicBezTo>
                    <a:pt x="5540" y="17039"/>
                    <a:pt x="5534" y="17056"/>
                    <a:pt x="5527" y="17066"/>
                  </a:cubicBezTo>
                  <a:cubicBezTo>
                    <a:pt x="5514" y="17100"/>
                    <a:pt x="5507" y="17140"/>
                    <a:pt x="5504" y="17173"/>
                  </a:cubicBezTo>
                  <a:cubicBezTo>
                    <a:pt x="5497" y="17207"/>
                    <a:pt x="5497" y="17243"/>
                    <a:pt x="5497" y="17277"/>
                  </a:cubicBezTo>
                  <a:lnTo>
                    <a:pt x="5497" y="17310"/>
                  </a:lnTo>
                  <a:lnTo>
                    <a:pt x="5497" y="17344"/>
                  </a:lnTo>
                  <a:cubicBezTo>
                    <a:pt x="5497" y="17347"/>
                    <a:pt x="5497" y="17357"/>
                    <a:pt x="5504" y="17360"/>
                  </a:cubicBezTo>
                  <a:cubicBezTo>
                    <a:pt x="5504" y="17377"/>
                    <a:pt x="5507" y="17394"/>
                    <a:pt x="5507" y="17411"/>
                  </a:cubicBezTo>
                  <a:lnTo>
                    <a:pt x="5507" y="17414"/>
                  </a:lnTo>
                  <a:cubicBezTo>
                    <a:pt x="5507" y="17431"/>
                    <a:pt x="5510" y="17447"/>
                    <a:pt x="5510" y="17467"/>
                  </a:cubicBezTo>
                  <a:cubicBezTo>
                    <a:pt x="5514" y="17497"/>
                    <a:pt x="5517" y="17528"/>
                    <a:pt x="5524" y="17551"/>
                  </a:cubicBezTo>
                  <a:cubicBezTo>
                    <a:pt x="5524" y="17564"/>
                    <a:pt x="5527" y="17578"/>
                    <a:pt x="5527" y="17591"/>
                  </a:cubicBezTo>
                  <a:lnTo>
                    <a:pt x="5527" y="17584"/>
                  </a:lnTo>
                  <a:cubicBezTo>
                    <a:pt x="5527" y="17594"/>
                    <a:pt x="5527" y="17608"/>
                    <a:pt x="5530" y="17614"/>
                  </a:cubicBezTo>
                  <a:cubicBezTo>
                    <a:pt x="5534" y="17624"/>
                    <a:pt x="5534" y="17628"/>
                    <a:pt x="5540" y="17635"/>
                  </a:cubicBezTo>
                  <a:cubicBezTo>
                    <a:pt x="5544" y="17645"/>
                    <a:pt x="5547" y="17658"/>
                    <a:pt x="5554" y="17665"/>
                  </a:cubicBezTo>
                  <a:cubicBezTo>
                    <a:pt x="5560" y="17681"/>
                    <a:pt x="5570" y="17701"/>
                    <a:pt x="5574" y="17718"/>
                  </a:cubicBezTo>
                  <a:cubicBezTo>
                    <a:pt x="5587" y="17748"/>
                    <a:pt x="5594" y="17775"/>
                    <a:pt x="5607" y="17802"/>
                  </a:cubicBezTo>
                  <a:cubicBezTo>
                    <a:pt x="5611" y="17808"/>
                    <a:pt x="5611" y="17815"/>
                    <a:pt x="5614" y="17818"/>
                  </a:cubicBezTo>
                  <a:cubicBezTo>
                    <a:pt x="5611" y="17818"/>
                    <a:pt x="5607" y="17825"/>
                    <a:pt x="5597" y="17828"/>
                  </a:cubicBezTo>
                  <a:cubicBezTo>
                    <a:pt x="5597" y="17828"/>
                    <a:pt x="5597" y="17832"/>
                    <a:pt x="5594" y="17832"/>
                  </a:cubicBezTo>
                  <a:cubicBezTo>
                    <a:pt x="5570" y="17808"/>
                    <a:pt x="5547" y="17778"/>
                    <a:pt x="5524" y="17752"/>
                  </a:cubicBezTo>
                  <a:cubicBezTo>
                    <a:pt x="5504" y="17731"/>
                    <a:pt x="5480" y="17711"/>
                    <a:pt x="5457" y="17695"/>
                  </a:cubicBezTo>
                  <a:cubicBezTo>
                    <a:pt x="5440" y="17681"/>
                    <a:pt x="5420" y="17668"/>
                    <a:pt x="5397" y="17658"/>
                  </a:cubicBezTo>
                  <a:cubicBezTo>
                    <a:pt x="5377" y="17614"/>
                    <a:pt x="5356" y="17578"/>
                    <a:pt x="5336" y="17534"/>
                  </a:cubicBezTo>
                  <a:cubicBezTo>
                    <a:pt x="5310" y="17491"/>
                    <a:pt x="5290" y="17441"/>
                    <a:pt x="5263" y="17394"/>
                  </a:cubicBezTo>
                  <a:cubicBezTo>
                    <a:pt x="5239" y="17347"/>
                    <a:pt x="5213" y="17300"/>
                    <a:pt x="5186" y="17260"/>
                  </a:cubicBezTo>
                  <a:cubicBezTo>
                    <a:pt x="5173" y="17240"/>
                    <a:pt x="5159" y="17217"/>
                    <a:pt x="5142" y="17197"/>
                  </a:cubicBezTo>
                  <a:cubicBezTo>
                    <a:pt x="5142" y="17190"/>
                    <a:pt x="5142" y="17183"/>
                    <a:pt x="5146" y="17176"/>
                  </a:cubicBezTo>
                  <a:lnTo>
                    <a:pt x="5146" y="17163"/>
                  </a:lnTo>
                  <a:cubicBezTo>
                    <a:pt x="5153" y="17143"/>
                    <a:pt x="5156" y="17116"/>
                    <a:pt x="5156" y="17096"/>
                  </a:cubicBezTo>
                  <a:lnTo>
                    <a:pt x="5156" y="17026"/>
                  </a:lnTo>
                  <a:cubicBezTo>
                    <a:pt x="5156" y="16999"/>
                    <a:pt x="5156" y="16979"/>
                    <a:pt x="5153" y="16956"/>
                  </a:cubicBezTo>
                  <a:lnTo>
                    <a:pt x="5139" y="16906"/>
                  </a:lnTo>
                  <a:lnTo>
                    <a:pt x="5126" y="16879"/>
                  </a:lnTo>
                  <a:cubicBezTo>
                    <a:pt x="5122" y="16876"/>
                    <a:pt x="5122" y="16866"/>
                    <a:pt x="5116" y="16862"/>
                  </a:cubicBezTo>
                  <a:cubicBezTo>
                    <a:pt x="5109" y="16849"/>
                    <a:pt x="5099" y="16839"/>
                    <a:pt x="5089" y="16825"/>
                  </a:cubicBezTo>
                  <a:cubicBezTo>
                    <a:pt x="5076" y="16812"/>
                    <a:pt x="5062" y="16805"/>
                    <a:pt x="5046" y="16799"/>
                  </a:cubicBezTo>
                  <a:cubicBezTo>
                    <a:pt x="5043" y="16798"/>
                    <a:pt x="5041" y="16798"/>
                    <a:pt x="5039" y="16798"/>
                  </a:cubicBezTo>
                  <a:cubicBezTo>
                    <a:pt x="5023" y="16798"/>
                    <a:pt x="5007" y="16806"/>
                    <a:pt x="4995" y="16812"/>
                  </a:cubicBezTo>
                  <a:cubicBezTo>
                    <a:pt x="4985" y="16822"/>
                    <a:pt x="4975" y="16829"/>
                    <a:pt x="4969" y="16842"/>
                  </a:cubicBezTo>
                  <a:cubicBezTo>
                    <a:pt x="4955" y="16859"/>
                    <a:pt x="4952" y="16876"/>
                    <a:pt x="4945" y="16896"/>
                  </a:cubicBezTo>
                  <a:cubicBezTo>
                    <a:pt x="4942" y="16909"/>
                    <a:pt x="4942" y="16926"/>
                    <a:pt x="4945" y="16939"/>
                  </a:cubicBezTo>
                  <a:cubicBezTo>
                    <a:pt x="4945" y="16949"/>
                    <a:pt x="4945" y="16962"/>
                    <a:pt x="4952" y="16976"/>
                  </a:cubicBezTo>
                  <a:cubicBezTo>
                    <a:pt x="4959" y="17026"/>
                    <a:pt x="4979" y="17076"/>
                    <a:pt x="5009" y="17116"/>
                  </a:cubicBezTo>
                  <a:cubicBezTo>
                    <a:pt x="5019" y="17130"/>
                    <a:pt x="5025" y="17140"/>
                    <a:pt x="5035" y="17150"/>
                  </a:cubicBezTo>
                  <a:cubicBezTo>
                    <a:pt x="5039" y="17156"/>
                    <a:pt x="5039" y="17160"/>
                    <a:pt x="5042" y="17163"/>
                  </a:cubicBezTo>
                  <a:cubicBezTo>
                    <a:pt x="5072" y="17207"/>
                    <a:pt x="5102" y="17247"/>
                    <a:pt x="5126" y="17290"/>
                  </a:cubicBezTo>
                  <a:cubicBezTo>
                    <a:pt x="5156" y="17330"/>
                    <a:pt x="5179" y="17377"/>
                    <a:pt x="5206" y="17417"/>
                  </a:cubicBezTo>
                  <a:lnTo>
                    <a:pt x="5280" y="17544"/>
                  </a:lnTo>
                  <a:cubicBezTo>
                    <a:pt x="5293" y="17564"/>
                    <a:pt x="5306" y="17584"/>
                    <a:pt x="5320" y="17611"/>
                  </a:cubicBezTo>
                  <a:cubicBezTo>
                    <a:pt x="5323" y="17614"/>
                    <a:pt x="5323" y="17618"/>
                    <a:pt x="5326" y="17624"/>
                  </a:cubicBezTo>
                  <a:cubicBezTo>
                    <a:pt x="5290" y="17608"/>
                    <a:pt x="5246" y="17591"/>
                    <a:pt x="5206" y="17581"/>
                  </a:cubicBezTo>
                  <a:cubicBezTo>
                    <a:pt x="5189" y="17578"/>
                    <a:pt x="5172" y="17576"/>
                    <a:pt x="5155" y="17576"/>
                  </a:cubicBezTo>
                  <a:cubicBezTo>
                    <a:pt x="5134" y="17576"/>
                    <a:pt x="5113" y="17579"/>
                    <a:pt x="5092" y="17584"/>
                  </a:cubicBezTo>
                  <a:cubicBezTo>
                    <a:pt x="5059" y="17594"/>
                    <a:pt x="5035" y="17621"/>
                    <a:pt x="5012" y="17648"/>
                  </a:cubicBezTo>
                  <a:cubicBezTo>
                    <a:pt x="4979" y="17698"/>
                    <a:pt x="4975" y="17758"/>
                    <a:pt x="4985" y="17815"/>
                  </a:cubicBezTo>
                  <a:cubicBezTo>
                    <a:pt x="4989" y="17872"/>
                    <a:pt x="5002" y="17929"/>
                    <a:pt x="5009" y="17982"/>
                  </a:cubicBezTo>
                  <a:cubicBezTo>
                    <a:pt x="5012" y="18016"/>
                    <a:pt x="5012" y="18052"/>
                    <a:pt x="5012" y="18089"/>
                  </a:cubicBezTo>
                  <a:cubicBezTo>
                    <a:pt x="5012" y="18099"/>
                    <a:pt x="5012" y="18109"/>
                    <a:pt x="5009" y="18123"/>
                  </a:cubicBezTo>
                  <a:cubicBezTo>
                    <a:pt x="4995" y="18106"/>
                    <a:pt x="4985" y="18089"/>
                    <a:pt x="4972" y="18076"/>
                  </a:cubicBezTo>
                  <a:cubicBezTo>
                    <a:pt x="4969" y="18073"/>
                    <a:pt x="4962" y="18066"/>
                    <a:pt x="4962" y="18059"/>
                  </a:cubicBezTo>
                  <a:cubicBezTo>
                    <a:pt x="4942" y="18026"/>
                    <a:pt x="4918" y="17996"/>
                    <a:pt x="4895" y="17962"/>
                  </a:cubicBezTo>
                  <a:cubicBezTo>
                    <a:pt x="4892" y="17955"/>
                    <a:pt x="4888" y="17949"/>
                    <a:pt x="4885" y="17942"/>
                  </a:cubicBezTo>
                  <a:cubicBezTo>
                    <a:pt x="4872" y="17922"/>
                    <a:pt x="4858" y="17902"/>
                    <a:pt x="4845" y="17882"/>
                  </a:cubicBezTo>
                  <a:lnTo>
                    <a:pt x="4795" y="17808"/>
                  </a:lnTo>
                  <a:cubicBezTo>
                    <a:pt x="4778" y="17778"/>
                    <a:pt x="4758" y="17748"/>
                    <a:pt x="4741" y="17718"/>
                  </a:cubicBezTo>
                  <a:lnTo>
                    <a:pt x="4741" y="17715"/>
                  </a:lnTo>
                  <a:cubicBezTo>
                    <a:pt x="4741" y="17711"/>
                    <a:pt x="4738" y="17708"/>
                    <a:pt x="4738" y="17701"/>
                  </a:cubicBezTo>
                  <a:cubicBezTo>
                    <a:pt x="4735" y="17695"/>
                    <a:pt x="4728" y="17691"/>
                    <a:pt x="4725" y="17681"/>
                  </a:cubicBezTo>
                  <a:cubicBezTo>
                    <a:pt x="4721" y="17678"/>
                    <a:pt x="4718" y="17668"/>
                    <a:pt x="4718" y="17665"/>
                  </a:cubicBezTo>
                  <a:cubicBezTo>
                    <a:pt x="4711" y="17661"/>
                    <a:pt x="4711" y="17651"/>
                    <a:pt x="4708" y="17648"/>
                  </a:cubicBezTo>
                  <a:cubicBezTo>
                    <a:pt x="4704" y="17645"/>
                    <a:pt x="4701" y="17641"/>
                    <a:pt x="4694" y="17631"/>
                  </a:cubicBezTo>
                  <a:cubicBezTo>
                    <a:pt x="4678" y="17611"/>
                    <a:pt x="4668" y="17591"/>
                    <a:pt x="4651" y="17574"/>
                  </a:cubicBezTo>
                  <a:lnTo>
                    <a:pt x="4641" y="17564"/>
                  </a:lnTo>
                  <a:lnTo>
                    <a:pt x="4641" y="17561"/>
                  </a:lnTo>
                  <a:lnTo>
                    <a:pt x="4641" y="17548"/>
                  </a:lnTo>
                  <a:cubicBezTo>
                    <a:pt x="4641" y="17544"/>
                    <a:pt x="4644" y="17534"/>
                    <a:pt x="4644" y="17531"/>
                  </a:cubicBezTo>
                  <a:lnTo>
                    <a:pt x="4658" y="17494"/>
                  </a:lnTo>
                  <a:cubicBezTo>
                    <a:pt x="4661" y="17481"/>
                    <a:pt x="4668" y="17464"/>
                    <a:pt x="4668" y="17451"/>
                  </a:cubicBezTo>
                  <a:lnTo>
                    <a:pt x="4668" y="17447"/>
                  </a:lnTo>
                  <a:cubicBezTo>
                    <a:pt x="4671" y="17427"/>
                    <a:pt x="4674" y="17411"/>
                    <a:pt x="4678" y="17390"/>
                  </a:cubicBezTo>
                  <a:cubicBezTo>
                    <a:pt x="4684" y="17374"/>
                    <a:pt x="4688" y="17350"/>
                    <a:pt x="4691" y="17334"/>
                  </a:cubicBezTo>
                  <a:cubicBezTo>
                    <a:pt x="4694" y="17314"/>
                    <a:pt x="4701" y="17293"/>
                    <a:pt x="4701" y="17267"/>
                  </a:cubicBezTo>
                  <a:lnTo>
                    <a:pt x="4701" y="17210"/>
                  </a:lnTo>
                  <a:cubicBezTo>
                    <a:pt x="4694" y="17183"/>
                    <a:pt x="4691" y="17156"/>
                    <a:pt x="4674" y="17133"/>
                  </a:cubicBezTo>
                  <a:cubicBezTo>
                    <a:pt x="4661" y="17116"/>
                    <a:pt x="4651" y="17100"/>
                    <a:pt x="4634" y="17090"/>
                  </a:cubicBezTo>
                  <a:cubicBezTo>
                    <a:pt x="4621" y="17080"/>
                    <a:pt x="4604" y="17073"/>
                    <a:pt x="4584" y="17073"/>
                  </a:cubicBezTo>
                  <a:cubicBezTo>
                    <a:pt x="4551" y="17073"/>
                    <a:pt x="4521" y="17083"/>
                    <a:pt x="4501" y="17110"/>
                  </a:cubicBezTo>
                  <a:cubicBezTo>
                    <a:pt x="4487" y="17123"/>
                    <a:pt x="4477" y="17133"/>
                    <a:pt x="4470" y="17150"/>
                  </a:cubicBezTo>
                  <a:cubicBezTo>
                    <a:pt x="4460" y="17166"/>
                    <a:pt x="4457" y="17183"/>
                    <a:pt x="4454" y="17200"/>
                  </a:cubicBezTo>
                  <a:cubicBezTo>
                    <a:pt x="4450" y="17213"/>
                    <a:pt x="4444" y="17230"/>
                    <a:pt x="4444" y="17243"/>
                  </a:cubicBezTo>
                  <a:cubicBezTo>
                    <a:pt x="4440" y="17277"/>
                    <a:pt x="4437" y="17307"/>
                    <a:pt x="4440" y="17340"/>
                  </a:cubicBezTo>
                  <a:lnTo>
                    <a:pt x="4440" y="17344"/>
                  </a:lnTo>
                  <a:lnTo>
                    <a:pt x="4440" y="17347"/>
                  </a:lnTo>
                  <a:lnTo>
                    <a:pt x="4440" y="17350"/>
                  </a:lnTo>
                  <a:cubicBezTo>
                    <a:pt x="4444" y="17374"/>
                    <a:pt x="4450" y="17397"/>
                    <a:pt x="4457" y="17417"/>
                  </a:cubicBezTo>
                  <a:cubicBezTo>
                    <a:pt x="4470" y="17447"/>
                    <a:pt x="4487" y="17477"/>
                    <a:pt x="4504" y="17501"/>
                  </a:cubicBezTo>
                  <a:lnTo>
                    <a:pt x="4567" y="17578"/>
                  </a:lnTo>
                  <a:cubicBezTo>
                    <a:pt x="4608" y="17628"/>
                    <a:pt x="4651" y="17678"/>
                    <a:pt x="4688" y="17728"/>
                  </a:cubicBezTo>
                  <a:lnTo>
                    <a:pt x="4694" y="17735"/>
                  </a:lnTo>
                  <a:cubicBezTo>
                    <a:pt x="4704" y="17752"/>
                    <a:pt x="4718" y="17765"/>
                    <a:pt x="4725" y="17782"/>
                  </a:cubicBezTo>
                  <a:cubicBezTo>
                    <a:pt x="4728" y="17792"/>
                    <a:pt x="4738" y="17798"/>
                    <a:pt x="4741" y="17808"/>
                  </a:cubicBezTo>
                  <a:cubicBezTo>
                    <a:pt x="4755" y="17828"/>
                    <a:pt x="4771" y="17848"/>
                    <a:pt x="4785" y="17875"/>
                  </a:cubicBezTo>
                  <a:cubicBezTo>
                    <a:pt x="4805" y="17909"/>
                    <a:pt x="4825" y="17942"/>
                    <a:pt x="4845" y="17969"/>
                  </a:cubicBezTo>
                  <a:cubicBezTo>
                    <a:pt x="4862" y="17996"/>
                    <a:pt x="4878" y="18016"/>
                    <a:pt x="4895" y="18042"/>
                  </a:cubicBezTo>
                  <a:cubicBezTo>
                    <a:pt x="4912" y="18066"/>
                    <a:pt x="4928" y="18086"/>
                    <a:pt x="4945" y="18113"/>
                  </a:cubicBezTo>
                  <a:cubicBezTo>
                    <a:pt x="4959" y="18129"/>
                    <a:pt x="4972" y="18146"/>
                    <a:pt x="4989" y="18163"/>
                  </a:cubicBezTo>
                  <a:lnTo>
                    <a:pt x="5002" y="18176"/>
                  </a:lnTo>
                  <a:cubicBezTo>
                    <a:pt x="4995" y="18179"/>
                    <a:pt x="4995" y="18183"/>
                    <a:pt x="4992" y="18193"/>
                  </a:cubicBezTo>
                  <a:cubicBezTo>
                    <a:pt x="4989" y="18196"/>
                    <a:pt x="4985" y="18200"/>
                    <a:pt x="4979" y="18210"/>
                  </a:cubicBezTo>
                  <a:cubicBezTo>
                    <a:pt x="4975" y="18213"/>
                    <a:pt x="4972" y="18220"/>
                    <a:pt x="4969" y="18226"/>
                  </a:cubicBezTo>
                  <a:cubicBezTo>
                    <a:pt x="4959" y="18230"/>
                    <a:pt x="4955" y="18236"/>
                    <a:pt x="4945" y="18243"/>
                  </a:cubicBezTo>
                  <a:cubicBezTo>
                    <a:pt x="4939" y="18246"/>
                    <a:pt x="4928" y="18250"/>
                    <a:pt x="4922" y="18260"/>
                  </a:cubicBezTo>
                  <a:lnTo>
                    <a:pt x="4895" y="18270"/>
                  </a:lnTo>
                  <a:lnTo>
                    <a:pt x="4858" y="18283"/>
                  </a:lnTo>
                  <a:cubicBezTo>
                    <a:pt x="4845" y="18286"/>
                    <a:pt x="4835" y="18286"/>
                    <a:pt x="4822" y="18293"/>
                  </a:cubicBezTo>
                  <a:cubicBezTo>
                    <a:pt x="4818" y="18286"/>
                    <a:pt x="4818" y="18283"/>
                    <a:pt x="4811" y="18280"/>
                  </a:cubicBezTo>
                  <a:cubicBezTo>
                    <a:pt x="4801" y="18260"/>
                    <a:pt x="4788" y="18233"/>
                    <a:pt x="4771" y="18213"/>
                  </a:cubicBezTo>
                  <a:cubicBezTo>
                    <a:pt x="4741" y="18166"/>
                    <a:pt x="4718" y="18119"/>
                    <a:pt x="4688" y="18076"/>
                  </a:cubicBezTo>
                  <a:cubicBezTo>
                    <a:pt x="4684" y="18046"/>
                    <a:pt x="4674" y="18012"/>
                    <a:pt x="4671" y="17982"/>
                  </a:cubicBezTo>
                  <a:cubicBezTo>
                    <a:pt x="4668" y="17966"/>
                    <a:pt x="4661" y="17952"/>
                    <a:pt x="4658" y="17942"/>
                  </a:cubicBezTo>
                  <a:cubicBezTo>
                    <a:pt x="4654" y="17929"/>
                    <a:pt x="4651" y="17912"/>
                    <a:pt x="4644" y="17899"/>
                  </a:cubicBezTo>
                  <a:cubicBezTo>
                    <a:pt x="4628" y="17852"/>
                    <a:pt x="4611" y="17802"/>
                    <a:pt x="4567" y="17775"/>
                  </a:cubicBezTo>
                  <a:cubicBezTo>
                    <a:pt x="4554" y="17765"/>
                    <a:pt x="4537" y="17758"/>
                    <a:pt x="4524" y="17748"/>
                  </a:cubicBezTo>
                  <a:cubicBezTo>
                    <a:pt x="4511" y="17742"/>
                    <a:pt x="4501" y="17731"/>
                    <a:pt x="4487" y="17728"/>
                  </a:cubicBezTo>
                  <a:cubicBezTo>
                    <a:pt x="4474" y="17718"/>
                    <a:pt x="4467" y="17715"/>
                    <a:pt x="4450" y="17711"/>
                  </a:cubicBezTo>
                  <a:cubicBezTo>
                    <a:pt x="4440" y="17711"/>
                    <a:pt x="4437" y="17708"/>
                    <a:pt x="4427" y="17708"/>
                  </a:cubicBezTo>
                  <a:lnTo>
                    <a:pt x="4404" y="17708"/>
                  </a:lnTo>
                  <a:cubicBezTo>
                    <a:pt x="4394" y="17711"/>
                    <a:pt x="4387" y="17711"/>
                    <a:pt x="4377" y="17715"/>
                  </a:cubicBezTo>
                  <a:cubicBezTo>
                    <a:pt x="4360" y="17725"/>
                    <a:pt x="4350" y="17735"/>
                    <a:pt x="4340" y="17752"/>
                  </a:cubicBezTo>
                  <a:cubicBezTo>
                    <a:pt x="4333" y="17768"/>
                    <a:pt x="4333" y="17785"/>
                    <a:pt x="4337" y="17798"/>
                  </a:cubicBezTo>
                  <a:cubicBezTo>
                    <a:pt x="4337" y="17808"/>
                    <a:pt x="4340" y="17812"/>
                    <a:pt x="4343" y="17818"/>
                  </a:cubicBezTo>
                  <a:cubicBezTo>
                    <a:pt x="4350" y="17832"/>
                    <a:pt x="4357" y="17845"/>
                    <a:pt x="4367" y="17859"/>
                  </a:cubicBezTo>
                  <a:cubicBezTo>
                    <a:pt x="4384" y="17882"/>
                    <a:pt x="4400" y="17909"/>
                    <a:pt x="4424" y="17932"/>
                  </a:cubicBezTo>
                  <a:cubicBezTo>
                    <a:pt x="4440" y="17949"/>
                    <a:pt x="4454" y="17962"/>
                    <a:pt x="4470" y="17976"/>
                  </a:cubicBezTo>
                  <a:cubicBezTo>
                    <a:pt x="4487" y="17986"/>
                    <a:pt x="4504" y="17999"/>
                    <a:pt x="4517" y="18012"/>
                  </a:cubicBezTo>
                  <a:cubicBezTo>
                    <a:pt x="4524" y="18019"/>
                    <a:pt x="4534" y="18026"/>
                    <a:pt x="4544" y="18032"/>
                  </a:cubicBezTo>
                  <a:cubicBezTo>
                    <a:pt x="4554" y="18036"/>
                    <a:pt x="4557" y="18046"/>
                    <a:pt x="4567" y="18049"/>
                  </a:cubicBezTo>
                  <a:cubicBezTo>
                    <a:pt x="4574" y="18052"/>
                    <a:pt x="4584" y="18062"/>
                    <a:pt x="4591" y="18066"/>
                  </a:cubicBezTo>
                  <a:cubicBezTo>
                    <a:pt x="4608" y="18076"/>
                    <a:pt x="4621" y="18086"/>
                    <a:pt x="4638" y="18096"/>
                  </a:cubicBezTo>
                  <a:cubicBezTo>
                    <a:pt x="4651" y="18116"/>
                    <a:pt x="4664" y="18136"/>
                    <a:pt x="4678" y="18159"/>
                  </a:cubicBezTo>
                  <a:cubicBezTo>
                    <a:pt x="4694" y="18183"/>
                    <a:pt x="4711" y="18210"/>
                    <a:pt x="4725" y="18233"/>
                  </a:cubicBezTo>
                  <a:cubicBezTo>
                    <a:pt x="4738" y="18253"/>
                    <a:pt x="4748" y="18280"/>
                    <a:pt x="4761" y="18300"/>
                  </a:cubicBezTo>
                  <a:cubicBezTo>
                    <a:pt x="4738" y="18303"/>
                    <a:pt x="4711" y="18310"/>
                    <a:pt x="4688" y="18320"/>
                  </a:cubicBezTo>
                  <a:cubicBezTo>
                    <a:pt x="4661" y="18333"/>
                    <a:pt x="4641" y="18347"/>
                    <a:pt x="4624" y="18367"/>
                  </a:cubicBezTo>
                  <a:cubicBezTo>
                    <a:pt x="4604" y="18387"/>
                    <a:pt x="4587" y="18417"/>
                    <a:pt x="4577" y="18447"/>
                  </a:cubicBezTo>
                  <a:cubicBezTo>
                    <a:pt x="4571" y="18467"/>
                    <a:pt x="4564" y="18487"/>
                    <a:pt x="4561" y="18504"/>
                  </a:cubicBezTo>
                  <a:cubicBezTo>
                    <a:pt x="4557" y="18500"/>
                    <a:pt x="4554" y="18497"/>
                    <a:pt x="4547" y="18487"/>
                  </a:cubicBezTo>
                  <a:cubicBezTo>
                    <a:pt x="4537" y="18480"/>
                    <a:pt x="4527" y="18467"/>
                    <a:pt x="4514" y="18460"/>
                  </a:cubicBezTo>
                  <a:cubicBezTo>
                    <a:pt x="4504" y="18450"/>
                    <a:pt x="4494" y="18437"/>
                    <a:pt x="4480" y="18430"/>
                  </a:cubicBezTo>
                  <a:cubicBezTo>
                    <a:pt x="4470" y="18417"/>
                    <a:pt x="4457" y="18410"/>
                    <a:pt x="4447" y="18397"/>
                  </a:cubicBezTo>
                  <a:cubicBezTo>
                    <a:pt x="4430" y="18380"/>
                    <a:pt x="4420" y="18360"/>
                    <a:pt x="4407" y="18343"/>
                  </a:cubicBezTo>
                  <a:cubicBezTo>
                    <a:pt x="4397" y="18330"/>
                    <a:pt x="4387" y="18317"/>
                    <a:pt x="4377" y="18303"/>
                  </a:cubicBezTo>
                  <a:cubicBezTo>
                    <a:pt x="4360" y="18280"/>
                    <a:pt x="4343" y="18250"/>
                    <a:pt x="4323" y="18226"/>
                  </a:cubicBezTo>
                  <a:cubicBezTo>
                    <a:pt x="4310" y="18203"/>
                    <a:pt x="4297" y="18183"/>
                    <a:pt x="4287" y="18166"/>
                  </a:cubicBezTo>
                  <a:cubicBezTo>
                    <a:pt x="4260" y="18129"/>
                    <a:pt x="4230" y="18093"/>
                    <a:pt x="4206" y="18052"/>
                  </a:cubicBezTo>
                  <a:lnTo>
                    <a:pt x="4206" y="18059"/>
                  </a:lnTo>
                  <a:cubicBezTo>
                    <a:pt x="4186" y="18029"/>
                    <a:pt x="4160" y="17996"/>
                    <a:pt x="4139" y="17966"/>
                  </a:cubicBezTo>
                  <a:cubicBezTo>
                    <a:pt x="4139" y="17962"/>
                    <a:pt x="4136" y="17962"/>
                    <a:pt x="4136" y="17959"/>
                  </a:cubicBezTo>
                  <a:lnTo>
                    <a:pt x="4136" y="17952"/>
                  </a:lnTo>
                  <a:lnTo>
                    <a:pt x="4129" y="17949"/>
                  </a:lnTo>
                  <a:cubicBezTo>
                    <a:pt x="4129" y="17949"/>
                    <a:pt x="4129" y="17945"/>
                    <a:pt x="4126" y="17945"/>
                  </a:cubicBezTo>
                  <a:lnTo>
                    <a:pt x="4103" y="17909"/>
                  </a:lnTo>
                  <a:cubicBezTo>
                    <a:pt x="4096" y="17902"/>
                    <a:pt x="4093" y="17895"/>
                    <a:pt x="4093" y="17892"/>
                  </a:cubicBezTo>
                  <a:cubicBezTo>
                    <a:pt x="4096" y="17879"/>
                    <a:pt x="4103" y="17865"/>
                    <a:pt x="4103" y="17852"/>
                  </a:cubicBezTo>
                  <a:cubicBezTo>
                    <a:pt x="4106" y="17832"/>
                    <a:pt x="4106" y="17812"/>
                    <a:pt x="4109" y="17795"/>
                  </a:cubicBezTo>
                  <a:lnTo>
                    <a:pt x="4109" y="17745"/>
                  </a:lnTo>
                  <a:lnTo>
                    <a:pt x="4109" y="17725"/>
                  </a:lnTo>
                  <a:lnTo>
                    <a:pt x="4109" y="17675"/>
                  </a:lnTo>
                  <a:cubicBezTo>
                    <a:pt x="4106" y="17645"/>
                    <a:pt x="4103" y="17618"/>
                    <a:pt x="4093" y="17594"/>
                  </a:cubicBezTo>
                  <a:cubicBezTo>
                    <a:pt x="4089" y="17581"/>
                    <a:pt x="4079" y="17568"/>
                    <a:pt x="4073" y="17558"/>
                  </a:cubicBezTo>
                  <a:cubicBezTo>
                    <a:pt x="4059" y="17548"/>
                    <a:pt x="4053" y="17541"/>
                    <a:pt x="4036" y="17541"/>
                  </a:cubicBezTo>
                  <a:cubicBezTo>
                    <a:pt x="4022" y="17541"/>
                    <a:pt x="4006" y="17541"/>
                    <a:pt x="3992" y="17544"/>
                  </a:cubicBezTo>
                  <a:cubicBezTo>
                    <a:pt x="3979" y="17548"/>
                    <a:pt x="3969" y="17551"/>
                    <a:pt x="3959" y="17558"/>
                  </a:cubicBezTo>
                  <a:cubicBezTo>
                    <a:pt x="3939" y="17564"/>
                    <a:pt x="3922" y="17581"/>
                    <a:pt x="3912" y="17601"/>
                  </a:cubicBezTo>
                  <a:lnTo>
                    <a:pt x="3912" y="17628"/>
                  </a:lnTo>
                  <a:cubicBezTo>
                    <a:pt x="3912" y="17631"/>
                    <a:pt x="3912" y="17641"/>
                    <a:pt x="3919" y="17645"/>
                  </a:cubicBezTo>
                  <a:lnTo>
                    <a:pt x="3929" y="17681"/>
                  </a:lnTo>
                  <a:cubicBezTo>
                    <a:pt x="3939" y="17708"/>
                    <a:pt x="3952" y="17728"/>
                    <a:pt x="3962" y="17752"/>
                  </a:cubicBezTo>
                  <a:cubicBezTo>
                    <a:pt x="3976" y="17775"/>
                    <a:pt x="3989" y="17798"/>
                    <a:pt x="3996" y="17818"/>
                  </a:cubicBezTo>
                  <a:cubicBezTo>
                    <a:pt x="4022" y="17865"/>
                    <a:pt x="4046" y="17915"/>
                    <a:pt x="4076" y="17962"/>
                  </a:cubicBezTo>
                  <a:cubicBezTo>
                    <a:pt x="4106" y="18002"/>
                    <a:pt x="4139" y="18046"/>
                    <a:pt x="4170" y="18086"/>
                  </a:cubicBezTo>
                  <a:cubicBezTo>
                    <a:pt x="4203" y="18129"/>
                    <a:pt x="4236" y="18169"/>
                    <a:pt x="4263" y="18216"/>
                  </a:cubicBezTo>
                  <a:cubicBezTo>
                    <a:pt x="4273" y="18230"/>
                    <a:pt x="4280" y="18236"/>
                    <a:pt x="4290" y="18250"/>
                  </a:cubicBezTo>
                  <a:cubicBezTo>
                    <a:pt x="4303" y="18266"/>
                    <a:pt x="4310" y="18283"/>
                    <a:pt x="4323" y="18300"/>
                  </a:cubicBezTo>
                  <a:cubicBezTo>
                    <a:pt x="4327" y="18310"/>
                    <a:pt x="4337" y="18317"/>
                    <a:pt x="4340" y="18327"/>
                  </a:cubicBezTo>
                  <a:cubicBezTo>
                    <a:pt x="4343" y="18333"/>
                    <a:pt x="4353" y="18337"/>
                    <a:pt x="4357" y="18343"/>
                  </a:cubicBezTo>
                  <a:cubicBezTo>
                    <a:pt x="4373" y="18363"/>
                    <a:pt x="4394" y="18383"/>
                    <a:pt x="4410" y="18403"/>
                  </a:cubicBezTo>
                  <a:cubicBezTo>
                    <a:pt x="4420" y="18414"/>
                    <a:pt x="4427" y="18427"/>
                    <a:pt x="4437" y="18430"/>
                  </a:cubicBezTo>
                  <a:cubicBezTo>
                    <a:pt x="4444" y="18434"/>
                    <a:pt x="4447" y="18437"/>
                    <a:pt x="4457" y="18447"/>
                  </a:cubicBezTo>
                  <a:cubicBezTo>
                    <a:pt x="4464" y="18454"/>
                    <a:pt x="4474" y="18460"/>
                    <a:pt x="4480" y="18467"/>
                  </a:cubicBezTo>
                  <a:cubicBezTo>
                    <a:pt x="4494" y="18477"/>
                    <a:pt x="4504" y="18487"/>
                    <a:pt x="4514" y="18497"/>
                  </a:cubicBezTo>
                  <a:cubicBezTo>
                    <a:pt x="4524" y="18504"/>
                    <a:pt x="4531" y="18514"/>
                    <a:pt x="4541" y="18517"/>
                  </a:cubicBezTo>
                  <a:lnTo>
                    <a:pt x="4557" y="18534"/>
                  </a:lnTo>
                  <a:cubicBezTo>
                    <a:pt x="4551" y="18587"/>
                    <a:pt x="4541" y="18648"/>
                    <a:pt x="4544" y="18701"/>
                  </a:cubicBezTo>
                  <a:cubicBezTo>
                    <a:pt x="4547" y="18731"/>
                    <a:pt x="4557" y="18761"/>
                    <a:pt x="4564" y="18788"/>
                  </a:cubicBezTo>
                  <a:cubicBezTo>
                    <a:pt x="4564" y="18789"/>
                    <a:pt x="4564" y="18790"/>
                    <a:pt x="4565" y="18791"/>
                  </a:cubicBezTo>
                  <a:lnTo>
                    <a:pt x="4565" y="18791"/>
                  </a:lnTo>
                  <a:cubicBezTo>
                    <a:pt x="4539" y="18763"/>
                    <a:pt x="4512" y="18736"/>
                    <a:pt x="4491" y="18714"/>
                  </a:cubicBezTo>
                  <a:lnTo>
                    <a:pt x="4464" y="18688"/>
                  </a:lnTo>
                  <a:lnTo>
                    <a:pt x="4447" y="18671"/>
                  </a:lnTo>
                  <a:cubicBezTo>
                    <a:pt x="4437" y="18661"/>
                    <a:pt x="4424" y="18648"/>
                    <a:pt x="4407" y="18634"/>
                  </a:cubicBezTo>
                  <a:cubicBezTo>
                    <a:pt x="4380" y="18611"/>
                    <a:pt x="4353" y="18587"/>
                    <a:pt x="4327" y="18564"/>
                  </a:cubicBezTo>
                  <a:cubicBezTo>
                    <a:pt x="4307" y="18544"/>
                    <a:pt x="4280" y="18521"/>
                    <a:pt x="4260" y="18500"/>
                  </a:cubicBezTo>
                  <a:cubicBezTo>
                    <a:pt x="4230" y="18477"/>
                    <a:pt x="4203" y="18450"/>
                    <a:pt x="4173" y="18430"/>
                  </a:cubicBezTo>
                  <a:cubicBezTo>
                    <a:pt x="4119" y="18387"/>
                    <a:pt x="4069" y="18347"/>
                    <a:pt x="4012" y="18303"/>
                  </a:cubicBezTo>
                  <a:cubicBezTo>
                    <a:pt x="4009" y="18300"/>
                    <a:pt x="4006" y="18300"/>
                    <a:pt x="4006" y="18297"/>
                  </a:cubicBezTo>
                  <a:lnTo>
                    <a:pt x="4006" y="18297"/>
                  </a:lnTo>
                  <a:cubicBezTo>
                    <a:pt x="4007" y="18298"/>
                    <a:pt x="4008" y="18299"/>
                    <a:pt x="4009" y="18300"/>
                  </a:cubicBezTo>
                  <a:lnTo>
                    <a:pt x="4006" y="18297"/>
                  </a:lnTo>
                  <a:lnTo>
                    <a:pt x="4006" y="18297"/>
                  </a:lnTo>
                  <a:cubicBezTo>
                    <a:pt x="4006" y="18297"/>
                    <a:pt x="4006" y="18297"/>
                    <a:pt x="4006" y="18297"/>
                  </a:cubicBezTo>
                  <a:lnTo>
                    <a:pt x="4006" y="18297"/>
                  </a:lnTo>
                  <a:cubicBezTo>
                    <a:pt x="4003" y="18296"/>
                    <a:pt x="4000" y="18295"/>
                    <a:pt x="3996" y="18293"/>
                  </a:cubicBezTo>
                  <a:lnTo>
                    <a:pt x="3992" y="18286"/>
                  </a:lnTo>
                  <a:cubicBezTo>
                    <a:pt x="3969" y="18266"/>
                    <a:pt x="3939" y="18243"/>
                    <a:pt x="3909" y="18220"/>
                  </a:cubicBezTo>
                  <a:lnTo>
                    <a:pt x="3835" y="18159"/>
                  </a:lnTo>
                  <a:cubicBezTo>
                    <a:pt x="3822" y="18149"/>
                    <a:pt x="3808" y="18143"/>
                    <a:pt x="3792" y="18136"/>
                  </a:cubicBezTo>
                  <a:lnTo>
                    <a:pt x="3785" y="18136"/>
                  </a:lnTo>
                  <a:cubicBezTo>
                    <a:pt x="3778" y="18133"/>
                    <a:pt x="3778" y="18129"/>
                    <a:pt x="3775" y="18126"/>
                  </a:cubicBezTo>
                  <a:cubicBezTo>
                    <a:pt x="3773" y="18123"/>
                    <a:pt x="3771" y="18119"/>
                    <a:pt x="3769" y="18116"/>
                  </a:cubicBezTo>
                  <a:lnTo>
                    <a:pt x="3769" y="18116"/>
                  </a:lnTo>
                  <a:cubicBezTo>
                    <a:pt x="3770" y="18116"/>
                    <a:pt x="3771" y="18116"/>
                    <a:pt x="3772" y="18116"/>
                  </a:cubicBezTo>
                  <a:cubicBezTo>
                    <a:pt x="3770" y="18114"/>
                    <a:pt x="3768" y="18112"/>
                    <a:pt x="3766" y="18110"/>
                  </a:cubicBezTo>
                  <a:lnTo>
                    <a:pt x="3766" y="18110"/>
                  </a:lnTo>
                  <a:cubicBezTo>
                    <a:pt x="3767" y="18112"/>
                    <a:pt x="3768" y="18114"/>
                    <a:pt x="3769" y="18116"/>
                  </a:cubicBezTo>
                  <a:lnTo>
                    <a:pt x="3769" y="18116"/>
                  </a:lnTo>
                  <a:cubicBezTo>
                    <a:pt x="3746" y="18116"/>
                    <a:pt x="3717" y="18113"/>
                    <a:pt x="3685" y="18109"/>
                  </a:cubicBezTo>
                  <a:cubicBezTo>
                    <a:pt x="3675" y="18109"/>
                    <a:pt x="3665" y="18106"/>
                    <a:pt x="3655" y="18099"/>
                  </a:cubicBezTo>
                  <a:cubicBezTo>
                    <a:pt x="3648" y="18096"/>
                    <a:pt x="3638" y="18093"/>
                    <a:pt x="3625" y="18089"/>
                  </a:cubicBezTo>
                  <a:cubicBezTo>
                    <a:pt x="3618" y="18083"/>
                    <a:pt x="3615" y="18079"/>
                    <a:pt x="3604" y="18076"/>
                  </a:cubicBezTo>
                  <a:cubicBezTo>
                    <a:pt x="3591" y="18066"/>
                    <a:pt x="3584" y="18059"/>
                    <a:pt x="3571" y="18049"/>
                  </a:cubicBezTo>
                  <a:lnTo>
                    <a:pt x="3548" y="18026"/>
                  </a:lnTo>
                  <a:lnTo>
                    <a:pt x="3531" y="18009"/>
                  </a:lnTo>
                  <a:lnTo>
                    <a:pt x="3524" y="18006"/>
                  </a:lnTo>
                  <a:cubicBezTo>
                    <a:pt x="3524" y="18006"/>
                    <a:pt x="3524" y="17999"/>
                    <a:pt x="3521" y="17999"/>
                  </a:cubicBezTo>
                  <a:lnTo>
                    <a:pt x="3521" y="17996"/>
                  </a:lnTo>
                  <a:lnTo>
                    <a:pt x="3521" y="17992"/>
                  </a:lnTo>
                  <a:lnTo>
                    <a:pt x="3521" y="17989"/>
                  </a:lnTo>
                  <a:lnTo>
                    <a:pt x="3521" y="17982"/>
                  </a:lnTo>
                  <a:lnTo>
                    <a:pt x="3524" y="17979"/>
                  </a:lnTo>
                  <a:lnTo>
                    <a:pt x="3531" y="17976"/>
                  </a:lnTo>
                  <a:lnTo>
                    <a:pt x="3534" y="17972"/>
                  </a:lnTo>
                  <a:lnTo>
                    <a:pt x="3541" y="17962"/>
                  </a:lnTo>
                  <a:lnTo>
                    <a:pt x="3548" y="17959"/>
                  </a:lnTo>
                  <a:cubicBezTo>
                    <a:pt x="3551" y="17959"/>
                    <a:pt x="3551" y="17955"/>
                    <a:pt x="3554" y="17955"/>
                  </a:cubicBezTo>
                  <a:cubicBezTo>
                    <a:pt x="3558" y="17955"/>
                    <a:pt x="3561" y="17949"/>
                    <a:pt x="3568" y="17949"/>
                  </a:cubicBezTo>
                  <a:cubicBezTo>
                    <a:pt x="3574" y="17949"/>
                    <a:pt x="3584" y="17945"/>
                    <a:pt x="3591" y="17945"/>
                  </a:cubicBezTo>
                  <a:lnTo>
                    <a:pt x="3621" y="17945"/>
                  </a:lnTo>
                  <a:cubicBezTo>
                    <a:pt x="3621" y="17945"/>
                    <a:pt x="3625" y="17945"/>
                    <a:pt x="3625" y="17949"/>
                  </a:cubicBezTo>
                  <a:cubicBezTo>
                    <a:pt x="3628" y="17949"/>
                    <a:pt x="3628" y="17955"/>
                    <a:pt x="3635" y="17955"/>
                  </a:cubicBezTo>
                  <a:cubicBezTo>
                    <a:pt x="3638" y="17959"/>
                    <a:pt x="3641" y="17959"/>
                    <a:pt x="3641" y="17962"/>
                  </a:cubicBezTo>
                  <a:lnTo>
                    <a:pt x="3658" y="17979"/>
                  </a:lnTo>
                  <a:cubicBezTo>
                    <a:pt x="3668" y="17989"/>
                    <a:pt x="3675" y="17999"/>
                    <a:pt x="3685" y="18012"/>
                  </a:cubicBezTo>
                  <a:lnTo>
                    <a:pt x="3691" y="18029"/>
                  </a:lnTo>
                  <a:cubicBezTo>
                    <a:pt x="3701" y="18042"/>
                    <a:pt x="3711" y="18059"/>
                    <a:pt x="3722" y="18073"/>
                  </a:cubicBezTo>
                  <a:cubicBezTo>
                    <a:pt x="3739" y="18081"/>
                    <a:pt x="3752" y="18095"/>
                    <a:pt x="3766" y="18110"/>
                  </a:cubicBezTo>
                  <a:lnTo>
                    <a:pt x="3766" y="18110"/>
                  </a:lnTo>
                  <a:cubicBezTo>
                    <a:pt x="3757" y="18094"/>
                    <a:pt x="3749" y="18082"/>
                    <a:pt x="3742" y="18069"/>
                  </a:cubicBezTo>
                  <a:cubicBezTo>
                    <a:pt x="3728" y="18049"/>
                    <a:pt x="3718" y="18032"/>
                    <a:pt x="3701" y="18012"/>
                  </a:cubicBezTo>
                  <a:cubicBezTo>
                    <a:pt x="3688" y="17992"/>
                    <a:pt x="3671" y="17976"/>
                    <a:pt x="3658" y="17959"/>
                  </a:cubicBezTo>
                  <a:cubicBezTo>
                    <a:pt x="3638" y="17935"/>
                    <a:pt x="3611" y="17919"/>
                    <a:pt x="3578" y="17915"/>
                  </a:cubicBezTo>
                  <a:cubicBezTo>
                    <a:pt x="3561" y="17915"/>
                    <a:pt x="3541" y="17915"/>
                    <a:pt x="3524" y="17919"/>
                  </a:cubicBezTo>
                  <a:cubicBezTo>
                    <a:pt x="3504" y="17925"/>
                    <a:pt x="3487" y="17932"/>
                    <a:pt x="3471" y="17949"/>
                  </a:cubicBezTo>
                  <a:cubicBezTo>
                    <a:pt x="3457" y="17962"/>
                    <a:pt x="3444" y="17976"/>
                    <a:pt x="3441" y="17992"/>
                  </a:cubicBezTo>
                  <a:cubicBezTo>
                    <a:pt x="3437" y="17999"/>
                    <a:pt x="3437" y="18012"/>
                    <a:pt x="3437" y="18019"/>
                  </a:cubicBezTo>
                  <a:cubicBezTo>
                    <a:pt x="3437" y="18029"/>
                    <a:pt x="3437" y="18032"/>
                    <a:pt x="3441" y="18042"/>
                  </a:cubicBezTo>
                  <a:cubicBezTo>
                    <a:pt x="3444" y="18052"/>
                    <a:pt x="3454" y="18066"/>
                    <a:pt x="3461" y="18076"/>
                  </a:cubicBezTo>
                  <a:cubicBezTo>
                    <a:pt x="3487" y="18099"/>
                    <a:pt x="3518" y="18126"/>
                    <a:pt x="3544" y="18143"/>
                  </a:cubicBezTo>
                  <a:cubicBezTo>
                    <a:pt x="3571" y="18153"/>
                    <a:pt x="3594" y="18166"/>
                    <a:pt x="3621" y="18169"/>
                  </a:cubicBezTo>
                  <a:cubicBezTo>
                    <a:pt x="3638" y="18176"/>
                    <a:pt x="3655" y="18176"/>
                    <a:pt x="3671" y="18179"/>
                  </a:cubicBezTo>
                  <a:cubicBezTo>
                    <a:pt x="3701" y="18183"/>
                    <a:pt x="3735" y="18183"/>
                    <a:pt x="3762" y="18186"/>
                  </a:cubicBezTo>
                  <a:cubicBezTo>
                    <a:pt x="3768" y="18186"/>
                    <a:pt x="3772" y="18186"/>
                    <a:pt x="3772" y="18193"/>
                  </a:cubicBezTo>
                  <a:lnTo>
                    <a:pt x="3778" y="18193"/>
                  </a:lnTo>
                  <a:lnTo>
                    <a:pt x="3788" y="18200"/>
                  </a:lnTo>
                  <a:cubicBezTo>
                    <a:pt x="3802" y="18213"/>
                    <a:pt x="3812" y="18220"/>
                    <a:pt x="3822" y="18233"/>
                  </a:cubicBezTo>
                  <a:lnTo>
                    <a:pt x="3859" y="18270"/>
                  </a:lnTo>
                  <a:cubicBezTo>
                    <a:pt x="3885" y="18297"/>
                    <a:pt x="3909" y="18317"/>
                    <a:pt x="3935" y="18343"/>
                  </a:cubicBezTo>
                  <a:cubicBezTo>
                    <a:pt x="3986" y="18387"/>
                    <a:pt x="4036" y="18434"/>
                    <a:pt x="4089" y="18470"/>
                  </a:cubicBezTo>
                  <a:cubicBezTo>
                    <a:pt x="4106" y="18484"/>
                    <a:pt x="4119" y="18494"/>
                    <a:pt x="4136" y="18504"/>
                  </a:cubicBezTo>
                  <a:cubicBezTo>
                    <a:pt x="4146" y="18514"/>
                    <a:pt x="4163" y="18521"/>
                    <a:pt x="4176" y="18534"/>
                  </a:cubicBezTo>
                  <a:lnTo>
                    <a:pt x="4213" y="18561"/>
                  </a:lnTo>
                  <a:cubicBezTo>
                    <a:pt x="4230" y="18571"/>
                    <a:pt x="4243" y="18581"/>
                    <a:pt x="4260" y="18594"/>
                  </a:cubicBezTo>
                  <a:lnTo>
                    <a:pt x="4263" y="18594"/>
                  </a:lnTo>
                  <a:cubicBezTo>
                    <a:pt x="4290" y="18614"/>
                    <a:pt x="4310" y="18631"/>
                    <a:pt x="4337" y="18651"/>
                  </a:cubicBezTo>
                  <a:lnTo>
                    <a:pt x="4340" y="18654"/>
                  </a:lnTo>
                  <a:lnTo>
                    <a:pt x="4337" y="18654"/>
                  </a:lnTo>
                  <a:cubicBezTo>
                    <a:pt x="4357" y="18671"/>
                    <a:pt x="4380" y="18694"/>
                    <a:pt x="4404" y="18711"/>
                  </a:cubicBezTo>
                  <a:cubicBezTo>
                    <a:pt x="4427" y="18731"/>
                    <a:pt x="4454" y="18751"/>
                    <a:pt x="4477" y="18778"/>
                  </a:cubicBezTo>
                  <a:cubicBezTo>
                    <a:pt x="4491" y="18788"/>
                    <a:pt x="4504" y="18798"/>
                    <a:pt x="4511" y="18811"/>
                  </a:cubicBezTo>
                  <a:lnTo>
                    <a:pt x="4554" y="18852"/>
                  </a:lnTo>
                  <a:lnTo>
                    <a:pt x="4608" y="18905"/>
                  </a:lnTo>
                  <a:cubicBezTo>
                    <a:pt x="4574" y="18902"/>
                    <a:pt x="4541" y="18902"/>
                    <a:pt x="4504" y="18898"/>
                  </a:cubicBezTo>
                  <a:cubicBezTo>
                    <a:pt x="4487" y="18885"/>
                    <a:pt x="4464" y="18878"/>
                    <a:pt x="4447" y="18865"/>
                  </a:cubicBezTo>
                  <a:cubicBezTo>
                    <a:pt x="4440" y="18862"/>
                    <a:pt x="4430" y="18855"/>
                    <a:pt x="4427" y="18852"/>
                  </a:cubicBezTo>
                  <a:cubicBezTo>
                    <a:pt x="4414" y="18848"/>
                    <a:pt x="4407" y="18838"/>
                    <a:pt x="4394" y="18835"/>
                  </a:cubicBezTo>
                  <a:cubicBezTo>
                    <a:pt x="4380" y="18831"/>
                    <a:pt x="4373" y="18821"/>
                    <a:pt x="4360" y="18818"/>
                  </a:cubicBezTo>
                  <a:cubicBezTo>
                    <a:pt x="4347" y="18815"/>
                    <a:pt x="4330" y="18805"/>
                    <a:pt x="4320" y="18801"/>
                  </a:cubicBezTo>
                  <a:cubicBezTo>
                    <a:pt x="4297" y="18795"/>
                    <a:pt x="4273" y="18785"/>
                    <a:pt x="4253" y="18771"/>
                  </a:cubicBezTo>
                  <a:cubicBezTo>
                    <a:pt x="4243" y="18768"/>
                    <a:pt x="4236" y="18765"/>
                    <a:pt x="4223" y="18761"/>
                  </a:cubicBezTo>
                  <a:cubicBezTo>
                    <a:pt x="4210" y="18755"/>
                    <a:pt x="4196" y="18755"/>
                    <a:pt x="4186" y="18755"/>
                  </a:cubicBezTo>
                  <a:cubicBezTo>
                    <a:pt x="4170" y="18751"/>
                    <a:pt x="4153" y="18751"/>
                    <a:pt x="4139" y="18748"/>
                  </a:cubicBezTo>
                  <a:cubicBezTo>
                    <a:pt x="4113" y="18745"/>
                    <a:pt x="4093" y="18738"/>
                    <a:pt x="4069" y="18734"/>
                  </a:cubicBezTo>
                  <a:lnTo>
                    <a:pt x="3979" y="18721"/>
                  </a:lnTo>
                  <a:cubicBezTo>
                    <a:pt x="3956" y="18718"/>
                    <a:pt x="3925" y="18714"/>
                    <a:pt x="3902" y="18714"/>
                  </a:cubicBezTo>
                  <a:cubicBezTo>
                    <a:pt x="3875" y="18711"/>
                    <a:pt x="3845" y="18711"/>
                    <a:pt x="3822" y="18711"/>
                  </a:cubicBezTo>
                  <a:cubicBezTo>
                    <a:pt x="3795" y="18711"/>
                    <a:pt x="3772" y="18714"/>
                    <a:pt x="3745" y="18718"/>
                  </a:cubicBezTo>
                  <a:cubicBezTo>
                    <a:pt x="3735" y="18718"/>
                    <a:pt x="3722" y="18721"/>
                    <a:pt x="3708" y="18728"/>
                  </a:cubicBezTo>
                  <a:lnTo>
                    <a:pt x="3705" y="18728"/>
                  </a:lnTo>
                  <a:cubicBezTo>
                    <a:pt x="3695" y="18721"/>
                    <a:pt x="3688" y="18721"/>
                    <a:pt x="3678" y="18718"/>
                  </a:cubicBezTo>
                  <a:cubicBezTo>
                    <a:pt x="3675" y="18718"/>
                    <a:pt x="3668" y="18714"/>
                    <a:pt x="3661" y="18714"/>
                  </a:cubicBezTo>
                  <a:lnTo>
                    <a:pt x="3625" y="18701"/>
                  </a:lnTo>
                  <a:cubicBezTo>
                    <a:pt x="3601" y="18694"/>
                    <a:pt x="3578" y="18684"/>
                    <a:pt x="3554" y="18681"/>
                  </a:cubicBezTo>
                  <a:cubicBezTo>
                    <a:pt x="3536" y="18679"/>
                    <a:pt x="3517" y="18675"/>
                    <a:pt x="3499" y="18675"/>
                  </a:cubicBezTo>
                  <a:cubicBezTo>
                    <a:pt x="3491" y="18675"/>
                    <a:pt x="3482" y="18676"/>
                    <a:pt x="3474" y="18678"/>
                  </a:cubicBezTo>
                  <a:cubicBezTo>
                    <a:pt x="3461" y="18681"/>
                    <a:pt x="3451" y="18681"/>
                    <a:pt x="3437" y="18684"/>
                  </a:cubicBezTo>
                  <a:cubicBezTo>
                    <a:pt x="3424" y="18688"/>
                    <a:pt x="3411" y="18698"/>
                    <a:pt x="3404" y="18701"/>
                  </a:cubicBezTo>
                  <a:cubicBezTo>
                    <a:pt x="3377" y="18718"/>
                    <a:pt x="3357" y="18751"/>
                    <a:pt x="3357" y="18781"/>
                  </a:cubicBezTo>
                  <a:cubicBezTo>
                    <a:pt x="3357" y="18795"/>
                    <a:pt x="3360" y="18811"/>
                    <a:pt x="3370" y="18821"/>
                  </a:cubicBezTo>
                  <a:cubicBezTo>
                    <a:pt x="3377" y="18835"/>
                    <a:pt x="3387" y="18845"/>
                    <a:pt x="3401" y="18848"/>
                  </a:cubicBezTo>
                  <a:cubicBezTo>
                    <a:pt x="3411" y="18852"/>
                    <a:pt x="3421" y="18855"/>
                    <a:pt x="3434" y="18862"/>
                  </a:cubicBezTo>
                  <a:cubicBezTo>
                    <a:pt x="3437" y="18862"/>
                    <a:pt x="3444" y="18862"/>
                    <a:pt x="3451" y="18865"/>
                  </a:cubicBezTo>
                  <a:lnTo>
                    <a:pt x="3491" y="18865"/>
                  </a:lnTo>
                  <a:cubicBezTo>
                    <a:pt x="3504" y="18865"/>
                    <a:pt x="3518" y="18865"/>
                    <a:pt x="3534" y="18862"/>
                  </a:cubicBezTo>
                  <a:cubicBezTo>
                    <a:pt x="3544" y="18862"/>
                    <a:pt x="3558" y="18855"/>
                    <a:pt x="3571" y="18852"/>
                  </a:cubicBezTo>
                  <a:cubicBezTo>
                    <a:pt x="3594" y="18845"/>
                    <a:pt x="3618" y="18831"/>
                    <a:pt x="3638" y="18821"/>
                  </a:cubicBezTo>
                  <a:cubicBezTo>
                    <a:pt x="3658" y="18811"/>
                    <a:pt x="3678" y="18798"/>
                    <a:pt x="3705" y="18785"/>
                  </a:cubicBezTo>
                  <a:cubicBezTo>
                    <a:pt x="3708" y="18781"/>
                    <a:pt x="3718" y="18781"/>
                    <a:pt x="3722" y="18778"/>
                  </a:cubicBezTo>
                  <a:cubicBezTo>
                    <a:pt x="3728" y="18771"/>
                    <a:pt x="3735" y="18771"/>
                    <a:pt x="3742" y="18771"/>
                  </a:cubicBezTo>
                  <a:cubicBezTo>
                    <a:pt x="3745" y="18771"/>
                    <a:pt x="3755" y="18768"/>
                    <a:pt x="3758" y="18768"/>
                  </a:cubicBezTo>
                  <a:lnTo>
                    <a:pt x="3805" y="18768"/>
                  </a:lnTo>
                  <a:cubicBezTo>
                    <a:pt x="3829" y="18768"/>
                    <a:pt x="3852" y="18768"/>
                    <a:pt x="3875" y="18771"/>
                  </a:cubicBezTo>
                  <a:cubicBezTo>
                    <a:pt x="3862" y="18768"/>
                    <a:pt x="3852" y="18765"/>
                    <a:pt x="3842" y="18765"/>
                  </a:cubicBezTo>
                  <a:lnTo>
                    <a:pt x="3875" y="18765"/>
                  </a:lnTo>
                  <a:cubicBezTo>
                    <a:pt x="3905" y="18765"/>
                    <a:pt x="3935" y="18768"/>
                    <a:pt x="3962" y="18771"/>
                  </a:cubicBezTo>
                  <a:lnTo>
                    <a:pt x="4053" y="18785"/>
                  </a:lnTo>
                  <a:cubicBezTo>
                    <a:pt x="4059" y="18785"/>
                    <a:pt x="4069" y="18788"/>
                    <a:pt x="4076" y="18788"/>
                  </a:cubicBezTo>
                  <a:lnTo>
                    <a:pt x="4073" y="18788"/>
                  </a:lnTo>
                  <a:cubicBezTo>
                    <a:pt x="4079" y="18788"/>
                    <a:pt x="4093" y="18795"/>
                    <a:pt x="4103" y="18795"/>
                  </a:cubicBezTo>
                  <a:cubicBezTo>
                    <a:pt x="4113" y="18795"/>
                    <a:pt x="4126" y="18798"/>
                    <a:pt x="4136" y="18798"/>
                  </a:cubicBezTo>
                  <a:cubicBezTo>
                    <a:pt x="4146" y="18798"/>
                    <a:pt x="4160" y="18801"/>
                    <a:pt x="4173" y="18801"/>
                  </a:cubicBezTo>
                  <a:cubicBezTo>
                    <a:pt x="4176" y="18801"/>
                    <a:pt x="4186" y="18801"/>
                    <a:pt x="4190" y="18805"/>
                  </a:cubicBezTo>
                  <a:cubicBezTo>
                    <a:pt x="4196" y="18805"/>
                    <a:pt x="4206" y="18805"/>
                    <a:pt x="4213" y="18811"/>
                  </a:cubicBezTo>
                  <a:lnTo>
                    <a:pt x="4220" y="18811"/>
                  </a:lnTo>
                  <a:cubicBezTo>
                    <a:pt x="4263" y="18828"/>
                    <a:pt x="4310" y="18845"/>
                    <a:pt x="4353" y="18865"/>
                  </a:cubicBezTo>
                  <a:cubicBezTo>
                    <a:pt x="4363" y="18872"/>
                    <a:pt x="4377" y="18878"/>
                    <a:pt x="4390" y="18885"/>
                  </a:cubicBezTo>
                  <a:lnTo>
                    <a:pt x="4414" y="18898"/>
                  </a:lnTo>
                  <a:cubicBezTo>
                    <a:pt x="4420" y="18898"/>
                    <a:pt x="4420" y="18902"/>
                    <a:pt x="4424" y="18902"/>
                  </a:cubicBezTo>
                  <a:cubicBezTo>
                    <a:pt x="4380" y="18902"/>
                    <a:pt x="4340" y="18905"/>
                    <a:pt x="4303" y="18918"/>
                  </a:cubicBezTo>
                  <a:cubicBezTo>
                    <a:pt x="4193" y="18955"/>
                    <a:pt x="4096" y="19029"/>
                    <a:pt x="3996" y="19082"/>
                  </a:cubicBezTo>
                  <a:cubicBezTo>
                    <a:pt x="3972" y="19096"/>
                    <a:pt x="3946" y="19106"/>
                    <a:pt x="3919" y="19119"/>
                  </a:cubicBezTo>
                  <a:cubicBezTo>
                    <a:pt x="3902" y="19129"/>
                    <a:pt x="3879" y="19132"/>
                    <a:pt x="3862" y="19136"/>
                  </a:cubicBezTo>
                  <a:cubicBezTo>
                    <a:pt x="3829" y="19146"/>
                    <a:pt x="3802" y="19149"/>
                    <a:pt x="3768" y="19152"/>
                  </a:cubicBezTo>
                  <a:cubicBezTo>
                    <a:pt x="3718" y="19156"/>
                    <a:pt x="3671" y="19162"/>
                    <a:pt x="3621" y="19162"/>
                  </a:cubicBezTo>
                  <a:cubicBezTo>
                    <a:pt x="3594" y="19162"/>
                    <a:pt x="3571" y="19162"/>
                    <a:pt x="3544" y="19166"/>
                  </a:cubicBezTo>
                  <a:cubicBezTo>
                    <a:pt x="3494" y="19169"/>
                    <a:pt x="3444" y="19172"/>
                    <a:pt x="3401" y="19199"/>
                  </a:cubicBezTo>
                  <a:cubicBezTo>
                    <a:pt x="3354" y="19223"/>
                    <a:pt x="3320" y="19256"/>
                    <a:pt x="3294" y="19303"/>
                  </a:cubicBezTo>
                  <a:cubicBezTo>
                    <a:pt x="3284" y="19323"/>
                    <a:pt x="3273" y="19346"/>
                    <a:pt x="3260" y="19370"/>
                  </a:cubicBezTo>
                  <a:cubicBezTo>
                    <a:pt x="3237" y="19423"/>
                    <a:pt x="3217" y="19483"/>
                    <a:pt x="3203" y="19547"/>
                  </a:cubicBezTo>
                  <a:cubicBezTo>
                    <a:pt x="3190" y="19614"/>
                    <a:pt x="3203" y="19684"/>
                    <a:pt x="3240" y="19738"/>
                  </a:cubicBezTo>
                  <a:cubicBezTo>
                    <a:pt x="3267" y="19781"/>
                    <a:pt x="3310" y="19804"/>
                    <a:pt x="3360" y="19814"/>
                  </a:cubicBezTo>
                  <a:cubicBezTo>
                    <a:pt x="3421" y="19824"/>
                    <a:pt x="3477" y="19834"/>
                    <a:pt x="3538" y="19841"/>
                  </a:cubicBezTo>
                  <a:cubicBezTo>
                    <a:pt x="3651" y="19855"/>
                    <a:pt x="3768" y="19865"/>
                    <a:pt x="3879" y="19881"/>
                  </a:cubicBezTo>
                  <a:cubicBezTo>
                    <a:pt x="3939" y="19888"/>
                    <a:pt x="3996" y="19905"/>
                    <a:pt x="4056" y="19918"/>
                  </a:cubicBezTo>
                  <a:cubicBezTo>
                    <a:pt x="4119" y="19935"/>
                    <a:pt x="4186" y="19955"/>
                    <a:pt x="4246" y="19972"/>
                  </a:cubicBezTo>
                  <a:cubicBezTo>
                    <a:pt x="4290" y="19985"/>
                    <a:pt x="4330" y="19998"/>
                    <a:pt x="4373" y="20015"/>
                  </a:cubicBezTo>
                  <a:cubicBezTo>
                    <a:pt x="4414" y="20025"/>
                    <a:pt x="4454" y="20042"/>
                    <a:pt x="4491" y="20055"/>
                  </a:cubicBezTo>
                  <a:lnTo>
                    <a:pt x="4664" y="20119"/>
                  </a:lnTo>
                  <a:cubicBezTo>
                    <a:pt x="4721" y="20139"/>
                    <a:pt x="4778" y="20155"/>
                    <a:pt x="4832" y="20172"/>
                  </a:cubicBezTo>
                  <a:cubicBezTo>
                    <a:pt x="4892" y="20189"/>
                    <a:pt x="4949" y="20209"/>
                    <a:pt x="5005" y="20226"/>
                  </a:cubicBezTo>
                  <a:cubicBezTo>
                    <a:pt x="5059" y="20242"/>
                    <a:pt x="5112" y="20269"/>
                    <a:pt x="5163" y="20289"/>
                  </a:cubicBezTo>
                  <a:cubicBezTo>
                    <a:pt x="5259" y="20336"/>
                    <a:pt x="5350" y="20383"/>
                    <a:pt x="5440" y="20440"/>
                  </a:cubicBezTo>
                  <a:cubicBezTo>
                    <a:pt x="5544" y="20507"/>
                    <a:pt x="5644" y="20583"/>
                    <a:pt x="5741" y="20657"/>
                  </a:cubicBezTo>
                  <a:cubicBezTo>
                    <a:pt x="5768" y="20684"/>
                    <a:pt x="5798" y="20707"/>
                    <a:pt x="5831" y="20734"/>
                  </a:cubicBezTo>
                  <a:cubicBezTo>
                    <a:pt x="5861" y="20757"/>
                    <a:pt x="5885" y="20784"/>
                    <a:pt x="5915" y="20807"/>
                  </a:cubicBezTo>
                  <a:cubicBezTo>
                    <a:pt x="5968" y="20858"/>
                    <a:pt x="6018" y="20911"/>
                    <a:pt x="6069" y="20961"/>
                  </a:cubicBezTo>
                  <a:cubicBezTo>
                    <a:pt x="6112" y="21005"/>
                    <a:pt x="6152" y="21045"/>
                    <a:pt x="6199" y="21085"/>
                  </a:cubicBezTo>
                  <a:cubicBezTo>
                    <a:pt x="6226" y="21105"/>
                    <a:pt x="6249" y="21125"/>
                    <a:pt x="6279" y="21145"/>
                  </a:cubicBezTo>
                  <a:cubicBezTo>
                    <a:pt x="6303" y="21169"/>
                    <a:pt x="6329" y="21185"/>
                    <a:pt x="6353" y="21202"/>
                  </a:cubicBezTo>
                  <a:cubicBezTo>
                    <a:pt x="6403" y="21235"/>
                    <a:pt x="6460" y="21262"/>
                    <a:pt x="6510" y="21292"/>
                  </a:cubicBezTo>
                  <a:cubicBezTo>
                    <a:pt x="6527" y="21302"/>
                    <a:pt x="6537" y="21306"/>
                    <a:pt x="6553" y="21312"/>
                  </a:cubicBezTo>
                  <a:cubicBezTo>
                    <a:pt x="6543" y="21312"/>
                    <a:pt x="6530" y="21309"/>
                    <a:pt x="6517" y="21309"/>
                  </a:cubicBezTo>
                  <a:cubicBezTo>
                    <a:pt x="6480" y="21306"/>
                    <a:pt x="6436" y="21302"/>
                    <a:pt x="6400" y="21292"/>
                  </a:cubicBezTo>
                  <a:cubicBezTo>
                    <a:pt x="6380" y="21289"/>
                    <a:pt x="6353" y="21286"/>
                    <a:pt x="6333" y="21279"/>
                  </a:cubicBezTo>
                  <a:cubicBezTo>
                    <a:pt x="6313" y="21276"/>
                    <a:pt x="6293" y="21269"/>
                    <a:pt x="6269" y="21262"/>
                  </a:cubicBezTo>
                  <a:cubicBezTo>
                    <a:pt x="6219" y="21245"/>
                    <a:pt x="6166" y="21229"/>
                    <a:pt x="6115" y="21212"/>
                  </a:cubicBezTo>
                  <a:cubicBezTo>
                    <a:pt x="6042" y="21192"/>
                    <a:pt x="5965" y="21175"/>
                    <a:pt x="5885" y="21158"/>
                  </a:cubicBezTo>
                  <a:cubicBezTo>
                    <a:pt x="5811" y="21142"/>
                    <a:pt x="5731" y="21125"/>
                    <a:pt x="5657" y="21112"/>
                  </a:cubicBezTo>
                  <a:cubicBezTo>
                    <a:pt x="5617" y="21105"/>
                    <a:pt x="5577" y="21102"/>
                    <a:pt x="5534" y="21095"/>
                  </a:cubicBezTo>
                  <a:cubicBezTo>
                    <a:pt x="5494" y="21092"/>
                    <a:pt x="5457" y="21092"/>
                    <a:pt x="5413" y="21092"/>
                  </a:cubicBezTo>
                  <a:cubicBezTo>
                    <a:pt x="5360" y="21095"/>
                    <a:pt x="5300" y="21108"/>
                    <a:pt x="5259" y="21145"/>
                  </a:cubicBezTo>
                  <a:cubicBezTo>
                    <a:pt x="5229" y="21172"/>
                    <a:pt x="5206" y="21195"/>
                    <a:pt x="5176" y="21222"/>
                  </a:cubicBezTo>
                  <a:lnTo>
                    <a:pt x="5163" y="21235"/>
                  </a:lnTo>
                  <a:cubicBezTo>
                    <a:pt x="5163" y="21235"/>
                    <a:pt x="5159" y="21235"/>
                    <a:pt x="5159" y="21239"/>
                  </a:cubicBezTo>
                  <a:cubicBezTo>
                    <a:pt x="5146" y="21252"/>
                    <a:pt x="5132" y="21259"/>
                    <a:pt x="5122" y="21272"/>
                  </a:cubicBezTo>
                  <a:cubicBezTo>
                    <a:pt x="5112" y="21279"/>
                    <a:pt x="5099" y="21286"/>
                    <a:pt x="5092" y="21292"/>
                  </a:cubicBezTo>
                  <a:cubicBezTo>
                    <a:pt x="5072" y="21306"/>
                    <a:pt x="5046" y="21312"/>
                    <a:pt x="5025" y="21326"/>
                  </a:cubicBezTo>
                  <a:cubicBezTo>
                    <a:pt x="4992" y="21339"/>
                    <a:pt x="4955" y="21352"/>
                    <a:pt x="4922" y="21359"/>
                  </a:cubicBezTo>
                  <a:cubicBezTo>
                    <a:pt x="4882" y="21372"/>
                    <a:pt x="4845" y="21379"/>
                    <a:pt x="4811" y="21393"/>
                  </a:cubicBezTo>
                  <a:cubicBezTo>
                    <a:pt x="4765" y="21406"/>
                    <a:pt x="4725" y="21426"/>
                    <a:pt x="4688" y="21459"/>
                  </a:cubicBezTo>
                  <a:cubicBezTo>
                    <a:pt x="4654" y="21489"/>
                    <a:pt x="4624" y="21526"/>
                    <a:pt x="4614" y="21570"/>
                  </a:cubicBezTo>
                  <a:cubicBezTo>
                    <a:pt x="4608" y="21603"/>
                    <a:pt x="4611" y="21640"/>
                    <a:pt x="4624" y="21673"/>
                  </a:cubicBezTo>
                  <a:cubicBezTo>
                    <a:pt x="4641" y="21710"/>
                    <a:pt x="4661" y="21747"/>
                    <a:pt x="4691" y="21777"/>
                  </a:cubicBezTo>
                  <a:cubicBezTo>
                    <a:pt x="4721" y="21807"/>
                    <a:pt x="4748" y="21827"/>
                    <a:pt x="4781" y="21847"/>
                  </a:cubicBezTo>
                  <a:cubicBezTo>
                    <a:pt x="4815" y="21871"/>
                    <a:pt x="4848" y="21887"/>
                    <a:pt x="4888" y="21907"/>
                  </a:cubicBezTo>
                  <a:cubicBezTo>
                    <a:pt x="4922" y="21924"/>
                    <a:pt x="4955" y="21941"/>
                    <a:pt x="4989" y="21961"/>
                  </a:cubicBezTo>
                  <a:cubicBezTo>
                    <a:pt x="5005" y="21974"/>
                    <a:pt x="5022" y="21981"/>
                    <a:pt x="5039" y="21998"/>
                  </a:cubicBezTo>
                  <a:lnTo>
                    <a:pt x="5062" y="22024"/>
                  </a:lnTo>
                  <a:cubicBezTo>
                    <a:pt x="5072" y="22031"/>
                    <a:pt x="5076" y="22041"/>
                    <a:pt x="5082" y="22048"/>
                  </a:cubicBezTo>
                  <a:cubicBezTo>
                    <a:pt x="5089" y="22058"/>
                    <a:pt x="5092" y="22061"/>
                    <a:pt x="5096" y="22071"/>
                  </a:cubicBezTo>
                  <a:cubicBezTo>
                    <a:pt x="5096" y="22075"/>
                    <a:pt x="5099" y="22078"/>
                    <a:pt x="5099" y="22081"/>
                  </a:cubicBezTo>
                  <a:cubicBezTo>
                    <a:pt x="5099" y="22088"/>
                    <a:pt x="5106" y="22091"/>
                    <a:pt x="5106" y="22101"/>
                  </a:cubicBezTo>
                  <a:lnTo>
                    <a:pt x="5106" y="22108"/>
                  </a:lnTo>
                  <a:lnTo>
                    <a:pt x="5106" y="22115"/>
                  </a:lnTo>
                  <a:lnTo>
                    <a:pt x="5106" y="22128"/>
                  </a:lnTo>
                  <a:cubicBezTo>
                    <a:pt x="5106" y="22131"/>
                    <a:pt x="5106" y="22138"/>
                    <a:pt x="5099" y="22141"/>
                  </a:cubicBezTo>
                  <a:cubicBezTo>
                    <a:pt x="5096" y="22148"/>
                    <a:pt x="5092" y="22158"/>
                    <a:pt x="5092" y="22165"/>
                  </a:cubicBezTo>
                  <a:cubicBezTo>
                    <a:pt x="5076" y="22205"/>
                    <a:pt x="5056" y="22238"/>
                    <a:pt x="5039" y="22275"/>
                  </a:cubicBezTo>
                  <a:cubicBezTo>
                    <a:pt x="5022" y="22312"/>
                    <a:pt x="5012" y="22355"/>
                    <a:pt x="5005" y="22396"/>
                  </a:cubicBezTo>
                  <a:cubicBezTo>
                    <a:pt x="4999" y="22416"/>
                    <a:pt x="4995" y="22436"/>
                    <a:pt x="4992" y="22456"/>
                  </a:cubicBezTo>
                  <a:cubicBezTo>
                    <a:pt x="4989" y="22469"/>
                    <a:pt x="4989" y="22479"/>
                    <a:pt x="4989" y="22493"/>
                  </a:cubicBezTo>
                  <a:cubicBezTo>
                    <a:pt x="4989" y="22519"/>
                    <a:pt x="4992" y="22539"/>
                    <a:pt x="4999" y="22563"/>
                  </a:cubicBezTo>
                  <a:cubicBezTo>
                    <a:pt x="5009" y="22589"/>
                    <a:pt x="5025" y="22610"/>
                    <a:pt x="5042" y="22626"/>
                  </a:cubicBezTo>
                  <a:cubicBezTo>
                    <a:pt x="5056" y="22640"/>
                    <a:pt x="5072" y="22646"/>
                    <a:pt x="5092" y="22656"/>
                  </a:cubicBezTo>
                  <a:cubicBezTo>
                    <a:pt x="5112" y="22663"/>
                    <a:pt x="5132" y="22666"/>
                    <a:pt x="5156" y="22676"/>
                  </a:cubicBezTo>
                  <a:cubicBezTo>
                    <a:pt x="5196" y="22683"/>
                    <a:pt x="5239" y="22690"/>
                    <a:pt x="5280" y="22690"/>
                  </a:cubicBezTo>
                  <a:cubicBezTo>
                    <a:pt x="5313" y="22690"/>
                    <a:pt x="5346" y="22686"/>
                    <a:pt x="5377" y="22673"/>
                  </a:cubicBezTo>
                  <a:cubicBezTo>
                    <a:pt x="5410" y="22660"/>
                    <a:pt x="5433" y="22643"/>
                    <a:pt x="5463" y="22623"/>
                  </a:cubicBezTo>
                  <a:cubicBezTo>
                    <a:pt x="5477" y="22613"/>
                    <a:pt x="5490" y="22603"/>
                    <a:pt x="5500" y="22593"/>
                  </a:cubicBezTo>
                  <a:lnTo>
                    <a:pt x="5540" y="22556"/>
                  </a:lnTo>
                  <a:cubicBezTo>
                    <a:pt x="5550" y="22543"/>
                    <a:pt x="5564" y="22529"/>
                    <a:pt x="5574" y="22519"/>
                  </a:cubicBezTo>
                  <a:cubicBezTo>
                    <a:pt x="5584" y="22506"/>
                    <a:pt x="5594" y="22489"/>
                    <a:pt x="5601" y="22472"/>
                  </a:cubicBezTo>
                  <a:cubicBezTo>
                    <a:pt x="5611" y="22456"/>
                    <a:pt x="5617" y="22439"/>
                    <a:pt x="5624" y="22422"/>
                  </a:cubicBezTo>
                  <a:cubicBezTo>
                    <a:pt x="5627" y="22406"/>
                    <a:pt x="5631" y="22386"/>
                    <a:pt x="5627" y="22362"/>
                  </a:cubicBezTo>
                  <a:cubicBezTo>
                    <a:pt x="5627" y="22342"/>
                    <a:pt x="5617" y="22322"/>
                    <a:pt x="5614" y="22302"/>
                  </a:cubicBezTo>
                  <a:cubicBezTo>
                    <a:pt x="5611" y="22285"/>
                    <a:pt x="5607" y="22272"/>
                    <a:pt x="5601" y="22258"/>
                  </a:cubicBezTo>
                  <a:cubicBezTo>
                    <a:pt x="5597" y="22242"/>
                    <a:pt x="5594" y="22228"/>
                    <a:pt x="5590" y="22212"/>
                  </a:cubicBezTo>
                  <a:cubicBezTo>
                    <a:pt x="5584" y="22202"/>
                    <a:pt x="5584" y="22185"/>
                    <a:pt x="5580" y="22172"/>
                  </a:cubicBezTo>
                  <a:cubicBezTo>
                    <a:pt x="5580" y="22158"/>
                    <a:pt x="5577" y="22145"/>
                    <a:pt x="5577" y="22135"/>
                  </a:cubicBezTo>
                  <a:lnTo>
                    <a:pt x="5577" y="22095"/>
                  </a:lnTo>
                  <a:lnTo>
                    <a:pt x="5577" y="22061"/>
                  </a:lnTo>
                  <a:cubicBezTo>
                    <a:pt x="5577" y="22044"/>
                    <a:pt x="5580" y="22024"/>
                    <a:pt x="5580" y="22008"/>
                  </a:cubicBezTo>
                  <a:cubicBezTo>
                    <a:pt x="5584" y="21991"/>
                    <a:pt x="5584" y="21974"/>
                    <a:pt x="5590" y="21961"/>
                  </a:cubicBezTo>
                  <a:cubicBezTo>
                    <a:pt x="5594" y="21948"/>
                    <a:pt x="5597" y="21934"/>
                    <a:pt x="5597" y="21921"/>
                  </a:cubicBezTo>
                  <a:cubicBezTo>
                    <a:pt x="5601" y="21907"/>
                    <a:pt x="5607" y="21894"/>
                    <a:pt x="5611" y="21887"/>
                  </a:cubicBezTo>
                  <a:lnTo>
                    <a:pt x="5624" y="21861"/>
                  </a:lnTo>
                  <a:cubicBezTo>
                    <a:pt x="5627" y="21854"/>
                    <a:pt x="5634" y="21844"/>
                    <a:pt x="5641" y="21837"/>
                  </a:cubicBezTo>
                  <a:cubicBezTo>
                    <a:pt x="5644" y="21827"/>
                    <a:pt x="5651" y="21824"/>
                    <a:pt x="5657" y="21814"/>
                  </a:cubicBezTo>
                  <a:cubicBezTo>
                    <a:pt x="5664" y="21807"/>
                    <a:pt x="5674" y="21804"/>
                    <a:pt x="5681" y="21794"/>
                  </a:cubicBezTo>
                  <a:cubicBezTo>
                    <a:pt x="5684" y="21790"/>
                    <a:pt x="5694" y="21787"/>
                    <a:pt x="5697" y="21787"/>
                  </a:cubicBezTo>
                  <a:cubicBezTo>
                    <a:pt x="5708" y="21784"/>
                    <a:pt x="5718" y="21777"/>
                    <a:pt x="5728" y="21774"/>
                  </a:cubicBezTo>
                  <a:lnTo>
                    <a:pt x="5778" y="21760"/>
                  </a:lnTo>
                  <a:cubicBezTo>
                    <a:pt x="5878" y="21740"/>
                    <a:pt x="5982" y="21727"/>
                    <a:pt x="6082" y="21713"/>
                  </a:cubicBezTo>
                  <a:cubicBezTo>
                    <a:pt x="6099" y="21713"/>
                    <a:pt x="6115" y="21710"/>
                    <a:pt x="6132" y="21710"/>
                  </a:cubicBezTo>
                  <a:cubicBezTo>
                    <a:pt x="6212" y="21703"/>
                    <a:pt x="6286" y="21703"/>
                    <a:pt x="6366" y="21697"/>
                  </a:cubicBezTo>
                  <a:cubicBezTo>
                    <a:pt x="6410" y="21693"/>
                    <a:pt x="6450" y="21693"/>
                    <a:pt x="6487" y="21690"/>
                  </a:cubicBezTo>
                  <a:lnTo>
                    <a:pt x="6604" y="21690"/>
                  </a:lnTo>
                  <a:cubicBezTo>
                    <a:pt x="6620" y="21690"/>
                    <a:pt x="6634" y="21693"/>
                    <a:pt x="6650" y="21693"/>
                  </a:cubicBezTo>
                  <a:cubicBezTo>
                    <a:pt x="6727" y="21697"/>
                    <a:pt x="6804" y="21710"/>
                    <a:pt x="6881" y="21720"/>
                  </a:cubicBezTo>
                  <a:cubicBezTo>
                    <a:pt x="6965" y="21727"/>
                    <a:pt x="7045" y="21737"/>
                    <a:pt x="7128" y="21744"/>
                  </a:cubicBezTo>
                  <a:cubicBezTo>
                    <a:pt x="7205" y="21754"/>
                    <a:pt x="7289" y="21760"/>
                    <a:pt x="7369" y="21764"/>
                  </a:cubicBezTo>
                  <a:cubicBezTo>
                    <a:pt x="7406" y="21770"/>
                    <a:pt x="7446" y="21770"/>
                    <a:pt x="7486" y="21770"/>
                  </a:cubicBezTo>
                  <a:cubicBezTo>
                    <a:pt x="7506" y="21770"/>
                    <a:pt x="7533" y="21764"/>
                    <a:pt x="7553" y="21764"/>
                  </a:cubicBezTo>
                  <a:cubicBezTo>
                    <a:pt x="7570" y="21764"/>
                    <a:pt x="7590" y="21760"/>
                    <a:pt x="7607" y="21760"/>
                  </a:cubicBezTo>
                  <a:lnTo>
                    <a:pt x="7617" y="21760"/>
                  </a:lnTo>
                  <a:cubicBezTo>
                    <a:pt x="7633" y="21760"/>
                    <a:pt x="7650" y="21757"/>
                    <a:pt x="7667" y="21754"/>
                  </a:cubicBezTo>
                  <a:cubicBezTo>
                    <a:pt x="7683" y="21747"/>
                    <a:pt x="7704" y="21747"/>
                    <a:pt x="7720" y="21744"/>
                  </a:cubicBezTo>
                  <a:lnTo>
                    <a:pt x="7834" y="21720"/>
                  </a:lnTo>
                  <a:cubicBezTo>
                    <a:pt x="7841" y="21717"/>
                    <a:pt x="7851" y="21717"/>
                    <a:pt x="7864" y="21710"/>
                  </a:cubicBezTo>
                  <a:cubicBezTo>
                    <a:pt x="7871" y="21707"/>
                    <a:pt x="7884" y="21703"/>
                    <a:pt x="7891" y="21700"/>
                  </a:cubicBezTo>
                  <a:cubicBezTo>
                    <a:pt x="7924" y="21687"/>
                    <a:pt x="7954" y="21673"/>
                    <a:pt x="7981" y="21653"/>
                  </a:cubicBezTo>
                  <a:cubicBezTo>
                    <a:pt x="7998" y="21640"/>
                    <a:pt x="8014" y="21633"/>
                    <a:pt x="8031" y="21620"/>
                  </a:cubicBezTo>
                  <a:cubicBezTo>
                    <a:pt x="8038" y="21617"/>
                    <a:pt x="8048" y="21607"/>
                    <a:pt x="8055" y="21603"/>
                  </a:cubicBezTo>
                  <a:cubicBezTo>
                    <a:pt x="8065" y="21593"/>
                    <a:pt x="8075" y="21586"/>
                    <a:pt x="8085" y="21576"/>
                  </a:cubicBezTo>
                  <a:cubicBezTo>
                    <a:pt x="8088" y="21573"/>
                    <a:pt x="8091" y="21563"/>
                    <a:pt x="8098" y="21556"/>
                  </a:cubicBezTo>
                  <a:cubicBezTo>
                    <a:pt x="8108" y="21540"/>
                    <a:pt x="8121" y="21520"/>
                    <a:pt x="8132" y="21503"/>
                  </a:cubicBezTo>
                  <a:cubicBezTo>
                    <a:pt x="8155" y="21506"/>
                    <a:pt x="8182" y="21516"/>
                    <a:pt x="8205" y="21523"/>
                  </a:cubicBezTo>
                  <a:lnTo>
                    <a:pt x="8332" y="21560"/>
                  </a:lnTo>
                  <a:cubicBezTo>
                    <a:pt x="8372" y="21573"/>
                    <a:pt x="8409" y="21580"/>
                    <a:pt x="8452" y="21593"/>
                  </a:cubicBezTo>
                  <a:cubicBezTo>
                    <a:pt x="8456" y="21593"/>
                    <a:pt x="8459" y="21600"/>
                    <a:pt x="8466" y="21600"/>
                  </a:cubicBezTo>
                  <a:cubicBezTo>
                    <a:pt x="8489" y="21617"/>
                    <a:pt x="8516" y="21627"/>
                    <a:pt x="8539" y="21643"/>
                  </a:cubicBezTo>
                  <a:cubicBezTo>
                    <a:pt x="8600" y="21683"/>
                    <a:pt x="8653" y="21720"/>
                    <a:pt x="8710" y="21754"/>
                  </a:cubicBezTo>
                  <a:cubicBezTo>
                    <a:pt x="8770" y="21790"/>
                    <a:pt x="8834" y="21824"/>
                    <a:pt x="8894" y="21854"/>
                  </a:cubicBezTo>
                  <a:cubicBezTo>
                    <a:pt x="8924" y="21871"/>
                    <a:pt x="8954" y="21881"/>
                    <a:pt x="8984" y="21894"/>
                  </a:cubicBezTo>
                  <a:cubicBezTo>
                    <a:pt x="9011" y="21911"/>
                    <a:pt x="9041" y="21924"/>
                    <a:pt x="9071" y="21941"/>
                  </a:cubicBezTo>
                  <a:cubicBezTo>
                    <a:pt x="9135" y="21974"/>
                    <a:pt x="9191" y="21998"/>
                    <a:pt x="9255" y="22028"/>
                  </a:cubicBezTo>
                  <a:cubicBezTo>
                    <a:pt x="9359" y="22075"/>
                    <a:pt x="9459" y="22128"/>
                    <a:pt x="9559" y="22182"/>
                  </a:cubicBezTo>
                  <a:cubicBezTo>
                    <a:pt x="9609" y="22212"/>
                    <a:pt x="9663" y="22238"/>
                    <a:pt x="9723" y="22255"/>
                  </a:cubicBezTo>
                  <a:cubicBezTo>
                    <a:pt x="9753" y="22265"/>
                    <a:pt x="9787" y="22275"/>
                    <a:pt x="9813" y="22282"/>
                  </a:cubicBezTo>
                  <a:cubicBezTo>
                    <a:pt x="9840" y="22292"/>
                    <a:pt x="9863" y="22292"/>
                    <a:pt x="9890" y="22295"/>
                  </a:cubicBezTo>
                  <a:lnTo>
                    <a:pt x="9894" y="22295"/>
                  </a:lnTo>
                  <a:cubicBezTo>
                    <a:pt x="9904" y="22299"/>
                    <a:pt x="9916" y="22301"/>
                    <a:pt x="9928" y="22301"/>
                  </a:cubicBezTo>
                  <a:cubicBezTo>
                    <a:pt x="9969" y="22301"/>
                    <a:pt x="10012" y="22278"/>
                    <a:pt x="10031" y="22242"/>
                  </a:cubicBezTo>
                  <a:cubicBezTo>
                    <a:pt x="10041" y="22228"/>
                    <a:pt x="10044" y="22212"/>
                    <a:pt x="10044" y="22198"/>
                  </a:cubicBezTo>
                  <a:cubicBezTo>
                    <a:pt x="10047" y="22155"/>
                    <a:pt x="10027" y="22108"/>
                    <a:pt x="9987" y="22088"/>
                  </a:cubicBezTo>
                  <a:cubicBezTo>
                    <a:pt x="9977" y="22081"/>
                    <a:pt x="9964" y="22078"/>
                    <a:pt x="9957" y="22075"/>
                  </a:cubicBezTo>
                  <a:cubicBezTo>
                    <a:pt x="9937" y="22065"/>
                    <a:pt x="9920" y="22058"/>
                    <a:pt x="9897" y="22055"/>
                  </a:cubicBezTo>
                  <a:cubicBezTo>
                    <a:pt x="9877" y="22048"/>
                    <a:pt x="9860" y="22044"/>
                    <a:pt x="9840" y="22041"/>
                  </a:cubicBezTo>
                  <a:cubicBezTo>
                    <a:pt x="9797" y="22031"/>
                    <a:pt x="9753" y="22024"/>
                    <a:pt x="9710" y="22014"/>
                  </a:cubicBezTo>
                  <a:cubicBezTo>
                    <a:pt x="9669" y="22008"/>
                    <a:pt x="9626" y="22004"/>
                    <a:pt x="9586" y="21991"/>
                  </a:cubicBezTo>
                  <a:cubicBezTo>
                    <a:pt x="9542" y="21981"/>
                    <a:pt x="9502" y="21971"/>
                    <a:pt x="9462" y="21958"/>
                  </a:cubicBezTo>
                  <a:cubicBezTo>
                    <a:pt x="9379" y="21931"/>
                    <a:pt x="9295" y="21904"/>
                    <a:pt x="9218" y="21864"/>
                  </a:cubicBezTo>
                  <a:cubicBezTo>
                    <a:pt x="9201" y="21857"/>
                    <a:pt x="9178" y="21847"/>
                    <a:pt x="9161" y="21841"/>
                  </a:cubicBezTo>
                  <a:cubicBezTo>
                    <a:pt x="9135" y="21824"/>
                    <a:pt x="9101" y="21810"/>
                    <a:pt x="9071" y="21794"/>
                  </a:cubicBezTo>
                  <a:cubicBezTo>
                    <a:pt x="9038" y="21777"/>
                    <a:pt x="9007" y="21764"/>
                    <a:pt x="8974" y="21747"/>
                  </a:cubicBezTo>
                  <a:cubicBezTo>
                    <a:pt x="8911" y="21720"/>
                    <a:pt x="8850" y="21687"/>
                    <a:pt x="8787" y="21653"/>
                  </a:cubicBezTo>
                  <a:cubicBezTo>
                    <a:pt x="8723" y="21620"/>
                    <a:pt x="8656" y="21586"/>
                    <a:pt x="8590" y="21556"/>
                  </a:cubicBezTo>
                  <a:lnTo>
                    <a:pt x="8526" y="21530"/>
                  </a:lnTo>
                  <a:cubicBezTo>
                    <a:pt x="8473" y="21496"/>
                    <a:pt x="8416" y="21473"/>
                    <a:pt x="8359" y="21443"/>
                  </a:cubicBezTo>
                  <a:cubicBezTo>
                    <a:pt x="8332" y="21426"/>
                    <a:pt x="8305" y="21409"/>
                    <a:pt x="8275" y="21396"/>
                  </a:cubicBezTo>
                  <a:cubicBezTo>
                    <a:pt x="8292" y="21386"/>
                    <a:pt x="8315" y="21372"/>
                    <a:pt x="8332" y="21359"/>
                  </a:cubicBezTo>
                  <a:lnTo>
                    <a:pt x="8382" y="21309"/>
                  </a:lnTo>
                  <a:cubicBezTo>
                    <a:pt x="8402" y="21289"/>
                    <a:pt x="8419" y="21272"/>
                    <a:pt x="8436" y="21252"/>
                  </a:cubicBezTo>
                  <a:cubicBezTo>
                    <a:pt x="8442" y="21239"/>
                    <a:pt x="8452" y="21229"/>
                    <a:pt x="8459" y="21219"/>
                  </a:cubicBezTo>
                  <a:cubicBezTo>
                    <a:pt x="8469" y="21205"/>
                    <a:pt x="8473" y="21195"/>
                    <a:pt x="8476" y="21185"/>
                  </a:cubicBezTo>
                  <a:cubicBezTo>
                    <a:pt x="8489" y="21158"/>
                    <a:pt x="8499" y="21138"/>
                    <a:pt x="8506" y="21112"/>
                  </a:cubicBezTo>
                  <a:cubicBezTo>
                    <a:pt x="8516" y="21088"/>
                    <a:pt x="8519" y="21062"/>
                    <a:pt x="8526" y="21038"/>
                  </a:cubicBezTo>
                  <a:cubicBezTo>
                    <a:pt x="8539" y="20991"/>
                    <a:pt x="8543" y="20941"/>
                    <a:pt x="8553" y="20894"/>
                  </a:cubicBezTo>
                  <a:cubicBezTo>
                    <a:pt x="8559" y="20844"/>
                    <a:pt x="8566" y="20801"/>
                    <a:pt x="8570" y="20751"/>
                  </a:cubicBezTo>
                  <a:cubicBezTo>
                    <a:pt x="8573" y="20700"/>
                    <a:pt x="8573" y="20650"/>
                    <a:pt x="8573" y="20593"/>
                  </a:cubicBezTo>
                  <a:cubicBezTo>
                    <a:pt x="8573" y="20543"/>
                    <a:pt x="8566" y="20490"/>
                    <a:pt x="8556" y="20440"/>
                  </a:cubicBezTo>
                  <a:cubicBezTo>
                    <a:pt x="8536" y="20336"/>
                    <a:pt x="8493" y="20242"/>
                    <a:pt x="8449" y="20149"/>
                  </a:cubicBezTo>
                  <a:cubicBezTo>
                    <a:pt x="8426" y="20105"/>
                    <a:pt x="8409" y="20058"/>
                    <a:pt x="8386" y="20018"/>
                  </a:cubicBezTo>
                  <a:cubicBezTo>
                    <a:pt x="8359" y="19972"/>
                    <a:pt x="8339" y="19931"/>
                    <a:pt x="8319" y="19885"/>
                  </a:cubicBezTo>
                  <a:cubicBezTo>
                    <a:pt x="8315" y="19868"/>
                    <a:pt x="8305" y="19855"/>
                    <a:pt x="8302" y="19838"/>
                  </a:cubicBezTo>
                  <a:cubicBezTo>
                    <a:pt x="8299" y="19824"/>
                    <a:pt x="8299" y="19814"/>
                    <a:pt x="8292" y="19801"/>
                  </a:cubicBezTo>
                  <a:cubicBezTo>
                    <a:pt x="8292" y="19791"/>
                    <a:pt x="8289" y="19781"/>
                    <a:pt x="8289" y="19771"/>
                  </a:cubicBezTo>
                  <a:lnTo>
                    <a:pt x="8289" y="19697"/>
                  </a:lnTo>
                  <a:cubicBezTo>
                    <a:pt x="8289" y="19654"/>
                    <a:pt x="8292" y="19614"/>
                    <a:pt x="8299" y="19570"/>
                  </a:cubicBezTo>
                  <a:cubicBezTo>
                    <a:pt x="8299" y="19564"/>
                    <a:pt x="8302" y="19550"/>
                    <a:pt x="8305" y="19540"/>
                  </a:cubicBezTo>
                  <a:cubicBezTo>
                    <a:pt x="8309" y="19524"/>
                    <a:pt x="8319" y="19514"/>
                    <a:pt x="8322" y="19497"/>
                  </a:cubicBezTo>
                  <a:cubicBezTo>
                    <a:pt x="8322" y="19490"/>
                    <a:pt x="8325" y="19490"/>
                    <a:pt x="8325" y="19487"/>
                  </a:cubicBezTo>
                  <a:lnTo>
                    <a:pt x="8325" y="19483"/>
                  </a:lnTo>
                  <a:cubicBezTo>
                    <a:pt x="8325" y="19480"/>
                    <a:pt x="8332" y="19477"/>
                    <a:pt x="8332" y="19470"/>
                  </a:cubicBezTo>
                  <a:lnTo>
                    <a:pt x="8332" y="19470"/>
                  </a:lnTo>
                  <a:cubicBezTo>
                    <a:pt x="8332" y="19470"/>
                    <a:pt x="8332" y="19473"/>
                    <a:pt x="8325" y="19473"/>
                  </a:cubicBezTo>
                  <a:cubicBezTo>
                    <a:pt x="8325" y="19473"/>
                    <a:pt x="8325" y="19470"/>
                    <a:pt x="8332" y="19470"/>
                  </a:cubicBezTo>
                  <a:cubicBezTo>
                    <a:pt x="8358" y="19414"/>
                    <a:pt x="8391" y="19361"/>
                    <a:pt x="8424" y="19303"/>
                  </a:cubicBezTo>
                  <a:lnTo>
                    <a:pt x="8424" y="19303"/>
                  </a:lnTo>
                  <a:cubicBezTo>
                    <a:pt x="8424" y="19303"/>
                    <a:pt x="8423" y="19303"/>
                    <a:pt x="8422" y="19303"/>
                  </a:cubicBezTo>
                  <a:cubicBezTo>
                    <a:pt x="8436" y="19283"/>
                    <a:pt x="8449" y="19266"/>
                    <a:pt x="8459" y="19246"/>
                  </a:cubicBezTo>
                  <a:cubicBezTo>
                    <a:pt x="8486" y="19203"/>
                    <a:pt x="8509" y="19162"/>
                    <a:pt x="8533" y="19116"/>
                  </a:cubicBezTo>
                  <a:cubicBezTo>
                    <a:pt x="8553" y="19069"/>
                    <a:pt x="8570" y="19019"/>
                    <a:pt x="8576" y="18965"/>
                  </a:cubicBezTo>
                  <a:cubicBezTo>
                    <a:pt x="8583" y="18942"/>
                    <a:pt x="8586" y="18918"/>
                    <a:pt x="8586" y="18895"/>
                  </a:cubicBezTo>
                  <a:cubicBezTo>
                    <a:pt x="8586" y="18868"/>
                    <a:pt x="8590" y="18845"/>
                    <a:pt x="8590" y="18818"/>
                  </a:cubicBezTo>
                  <a:cubicBezTo>
                    <a:pt x="8586" y="18768"/>
                    <a:pt x="8583" y="18721"/>
                    <a:pt x="8576" y="18674"/>
                  </a:cubicBezTo>
                  <a:lnTo>
                    <a:pt x="8576" y="18638"/>
                  </a:lnTo>
                  <a:cubicBezTo>
                    <a:pt x="8583" y="18644"/>
                    <a:pt x="8586" y="18644"/>
                    <a:pt x="8590" y="18648"/>
                  </a:cubicBezTo>
                  <a:cubicBezTo>
                    <a:pt x="8653" y="18681"/>
                    <a:pt x="8710" y="18714"/>
                    <a:pt x="8773" y="18748"/>
                  </a:cubicBezTo>
                  <a:cubicBezTo>
                    <a:pt x="8840" y="18781"/>
                    <a:pt x="8904" y="18811"/>
                    <a:pt x="8967" y="18845"/>
                  </a:cubicBezTo>
                  <a:cubicBezTo>
                    <a:pt x="8984" y="18858"/>
                    <a:pt x="9004" y="18865"/>
                    <a:pt x="9021" y="18878"/>
                  </a:cubicBezTo>
                  <a:cubicBezTo>
                    <a:pt x="9038" y="18892"/>
                    <a:pt x="9058" y="18902"/>
                    <a:pt x="9074" y="18915"/>
                  </a:cubicBezTo>
                  <a:cubicBezTo>
                    <a:pt x="9091" y="18928"/>
                    <a:pt x="9111" y="18945"/>
                    <a:pt x="9128" y="18959"/>
                  </a:cubicBezTo>
                  <a:cubicBezTo>
                    <a:pt x="9145" y="18969"/>
                    <a:pt x="9161" y="18985"/>
                    <a:pt x="9178" y="19002"/>
                  </a:cubicBezTo>
                  <a:lnTo>
                    <a:pt x="9205" y="19029"/>
                  </a:lnTo>
                  <a:cubicBezTo>
                    <a:pt x="9221" y="19062"/>
                    <a:pt x="9242" y="19099"/>
                    <a:pt x="9258" y="19132"/>
                  </a:cubicBezTo>
                  <a:cubicBezTo>
                    <a:pt x="9308" y="19233"/>
                    <a:pt x="9355" y="19336"/>
                    <a:pt x="9402" y="19443"/>
                  </a:cubicBezTo>
                  <a:lnTo>
                    <a:pt x="9402" y="19447"/>
                  </a:lnTo>
                  <a:cubicBezTo>
                    <a:pt x="9402" y="19453"/>
                    <a:pt x="9405" y="19460"/>
                    <a:pt x="9409" y="19467"/>
                  </a:cubicBezTo>
                  <a:cubicBezTo>
                    <a:pt x="9422" y="19500"/>
                    <a:pt x="9439" y="19530"/>
                    <a:pt x="9452" y="19564"/>
                  </a:cubicBezTo>
                  <a:cubicBezTo>
                    <a:pt x="9496" y="19677"/>
                    <a:pt x="9542" y="19794"/>
                    <a:pt x="9586" y="19905"/>
                  </a:cubicBezTo>
                  <a:cubicBezTo>
                    <a:pt x="9609" y="19972"/>
                    <a:pt x="9629" y="20035"/>
                    <a:pt x="9653" y="20102"/>
                  </a:cubicBezTo>
                  <a:cubicBezTo>
                    <a:pt x="9669" y="20155"/>
                    <a:pt x="9686" y="20216"/>
                    <a:pt x="9703" y="20272"/>
                  </a:cubicBezTo>
                  <a:cubicBezTo>
                    <a:pt x="9763" y="20500"/>
                    <a:pt x="9820" y="20727"/>
                    <a:pt x="9873" y="20958"/>
                  </a:cubicBezTo>
                  <a:cubicBezTo>
                    <a:pt x="9904" y="21078"/>
                    <a:pt x="9927" y="21195"/>
                    <a:pt x="9957" y="21319"/>
                  </a:cubicBezTo>
                  <a:cubicBezTo>
                    <a:pt x="9980" y="21429"/>
                    <a:pt x="10004" y="21546"/>
                    <a:pt x="10021" y="21660"/>
                  </a:cubicBezTo>
                  <a:cubicBezTo>
                    <a:pt x="10024" y="21677"/>
                    <a:pt x="10024" y="21693"/>
                    <a:pt x="10027" y="21713"/>
                  </a:cubicBezTo>
                  <a:cubicBezTo>
                    <a:pt x="10037" y="21804"/>
                    <a:pt x="10041" y="21894"/>
                    <a:pt x="10047" y="21981"/>
                  </a:cubicBezTo>
                  <a:cubicBezTo>
                    <a:pt x="10061" y="22131"/>
                    <a:pt x="10077" y="22282"/>
                    <a:pt x="10091" y="22436"/>
                  </a:cubicBezTo>
                  <a:cubicBezTo>
                    <a:pt x="10104" y="22579"/>
                    <a:pt x="10111" y="22730"/>
                    <a:pt x="10128" y="22877"/>
                  </a:cubicBezTo>
                  <a:cubicBezTo>
                    <a:pt x="10141" y="23001"/>
                    <a:pt x="10158" y="23128"/>
                    <a:pt x="10174" y="23258"/>
                  </a:cubicBezTo>
                  <a:cubicBezTo>
                    <a:pt x="10188" y="23365"/>
                    <a:pt x="10194" y="23475"/>
                    <a:pt x="10198" y="23582"/>
                  </a:cubicBezTo>
                  <a:lnTo>
                    <a:pt x="10198" y="23666"/>
                  </a:lnTo>
                  <a:cubicBezTo>
                    <a:pt x="10198" y="23693"/>
                    <a:pt x="10194" y="23723"/>
                    <a:pt x="10198" y="23746"/>
                  </a:cubicBezTo>
                  <a:cubicBezTo>
                    <a:pt x="10204" y="23806"/>
                    <a:pt x="10228" y="23863"/>
                    <a:pt x="10271" y="23907"/>
                  </a:cubicBezTo>
                  <a:cubicBezTo>
                    <a:pt x="10308" y="23944"/>
                    <a:pt x="10348" y="23967"/>
                    <a:pt x="10405" y="23980"/>
                  </a:cubicBezTo>
                  <a:cubicBezTo>
                    <a:pt x="10415" y="23984"/>
                    <a:pt x="10432" y="23984"/>
                    <a:pt x="10449" y="23984"/>
                  </a:cubicBezTo>
                  <a:cubicBezTo>
                    <a:pt x="10489" y="23984"/>
                    <a:pt x="10525" y="23977"/>
                    <a:pt x="10559" y="23960"/>
                  </a:cubicBezTo>
                  <a:cubicBezTo>
                    <a:pt x="10599" y="23940"/>
                    <a:pt x="10639" y="23907"/>
                    <a:pt x="10659" y="23863"/>
                  </a:cubicBezTo>
                  <a:cubicBezTo>
                    <a:pt x="10676" y="23833"/>
                    <a:pt x="10689" y="23810"/>
                    <a:pt x="10693" y="23776"/>
                  </a:cubicBezTo>
                  <a:cubicBezTo>
                    <a:pt x="10693" y="23766"/>
                    <a:pt x="10696" y="23760"/>
                    <a:pt x="10696" y="23750"/>
                  </a:cubicBezTo>
                  <a:cubicBezTo>
                    <a:pt x="10706" y="23710"/>
                    <a:pt x="10713" y="23663"/>
                    <a:pt x="10713" y="23623"/>
                  </a:cubicBezTo>
                  <a:cubicBezTo>
                    <a:pt x="10713" y="23539"/>
                    <a:pt x="10713" y="23459"/>
                    <a:pt x="10699" y="23375"/>
                  </a:cubicBezTo>
                  <a:cubicBezTo>
                    <a:pt x="10679" y="23228"/>
                    <a:pt x="10656" y="23078"/>
                    <a:pt x="10632" y="22930"/>
                  </a:cubicBezTo>
                  <a:cubicBezTo>
                    <a:pt x="10612" y="22787"/>
                    <a:pt x="10592" y="22640"/>
                    <a:pt x="10566" y="22493"/>
                  </a:cubicBezTo>
                  <a:cubicBezTo>
                    <a:pt x="10542" y="22352"/>
                    <a:pt x="10505" y="22218"/>
                    <a:pt x="10472" y="22075"/>
                  </a:cubicBezTo>
                  <a:cubicBezTo>
                    <a:pt x="10432" y="21927"/>
                    <a:pt x="10398" y="21784"/>
                    <a:pt x="10375" y="21633"/>
                  </a:cubicBezTo>
                  <a:cubicBezTo>
                    <a:pt x="10362" y="21570"/>
                    <a:pt x="10348" y="21503"/>
                    <a:pt x="10342" y="21439"/>
                  </a:cubicBezTo>
                  <a:cubicBezTo>
                    <a:pt x="10348" y="21349"/>
                    <a:pt x="10358" y="21255"/>
                    <a:pt x="10362" y="21165"/>
                  </a:cubicBezTo>
                  <a:cubicBezTo>
                    <a:pt x="10365" y="21055"/>
                    <a:pt x="10365" y="20951"/>
                    <a:pt x="10358" y="20841"/>
                  </a:cubicBezTo>
                  <a:cubicBezTo>
                    <a:pt x="10348" y="20737"/>
                    <a:pt x="10338" y="20637"/>
                    <a:pt x="10325" y="20533"/>
                  </a:cubicBezTo>
                  <a:cubicBezTo>
                    <a:pt x="10311" y="20423"/>
                    <a:pt x="10295" y="20316"/>
                    <a:pt x="10275" y="20206"/>
                  </a:cubicBezTo>
                  <a:cubicBezTo>
                    <a:pt x="10255" y="20105"/>
                    <a:pt x="10228" y="20005"/>
                    <a:pt x="10204" y="19905"/>
                  </a:cubicBezTo>
                  <a:lnTo>
                    <a:pt x="10141" y="19604"/>
                  </a:lnTo>
                  <a:cubicBezTo>
                    <a:pt x="10121" y="19503"/>
                    <a:pt x="10094" y="19410"/>
                    <a:pt x="10074" y="19313"/>
                  </a:cubicBezTo>
                  <a:cubicBezTo>
                    <a:pt x="10071" y="19286"/>
                    <a:pt x="10061" y="19259"/>
                    <a:pt x="10057" y="19233"/>
                  </a:cubicBezTo>
                  <a:cubicBezTo>
                    <a:pt x="10057" y="19233"/>
                    <a:pt x="10057" y="19229"/>
                    <a:pt x="10061" y="19229"/>
                  </a:cubicBezTo>
                  <a:cubicBezTo>
                    <a:pt x="10064" y="19216"/>
                    <a:pt x="10074" y="19199"/>
                    <a:pt x="10077" y="19186"/>
                  </a:cubicBezTo>
                  <a:lnTo>
                    <a:pt x="10114" y="19099"/>
                  </a:lnTo>
                  <a:cubicBezTo>
                    <a:pt x="10141" y="19042"/>
                    <a:pt x="10164" y="18982"/>
                    <a:pt x="10194" y="18925"/>
                  </a:cubicBezTo>
                  <a:cubicBezTo>
                    <a:pt x="10248" y="18811"/>
                    <a:pt x="10308" y="18694"/>
                    <a:pt x="10365" y="18581"/>
                  </a:cubicBezTo>
                  <a:cubicBezTo>
                    <a:pt x="10382" y="18551"/>
                    <a:pt x="10395" y="18517"/>
                    <a:pt x="10408" y="18490"/>
                  </a:cubicBezTo>
                  <a:lnTo>
                    <a:pt x="10445" y="18440"/>
                  </a:lnTo>
                  <a:cubicBezTo>
                    <a:pt x="10472" y="18407"/>
                    <a:pt x="10499" y="18377"/>
                    <a:pt x="10529" y="18347"/>
                  </a:cubicBezTo>
                  <a:lnTo>
                    <a:pt x="10629" y="18246"/>
                  </a:lnTo>
                  <a:cubicBezTo>
                    <a:pt x="10659" y="18213"/>
                    <a:pt x="10689" y="18183"/>
                    <a:pt x="10716" y="18149"/>
                  </a:cubicBezTo>
                  <a:cubicBezTo>
                    <a:pt x="10749" y="18113"/>
                    <a:pt x="10780" y="18076"/>
                    <a:pt x="10810" y="18039"/>
                  </a:cubicBezTo>
                  <a:cubicBezTo>
                    <a:pt x="10816" y="18032"/>
                    <a:pt x="10823" y="18029"/>
                    <a:pt x="10830" y="18026"/>
                  </a:cubicBezTo>
                  <a:cubicBezTo>
                    <a:pt x="10843" y="18016"/>
                    <a:pt x="10860" y="18009"/>
                    <a:pt x="10873" y="17999"/>
                  </a:cubicBezTo>
                  <a:cubicBezTo>
                    <a:pt x="10897" y="17989"/>
                    <a:pt x="10917" y="17976"/>
                    <a:pt x="10943" y="17962"/>
                  </a:cubicBezTo>
                  <a:cubicBezTo>
                    <a:pt x="10967" y="17949"/>
                    <a:pt x="10993" y="17932"/>
                    <a:pt x="11017" y="17922"/>
                  </a:cubicBezTo>
                  <a:cubicBezTo>
                    <a:pt x="11044" y="17905"/>
                    <a:pt x="11067" y="17892"/>
                    <a:pt x="11094" y="17875"/>
                  </a:cubicBezTo>
                  <a:cubicBezTo>
                    <a:pt x="11111" y="17865"/>
                    <a:pt x="11127" y="17855"/>
                    <a:pt x="11144" y="17845"/>
                  </a:cubicBezTo>
                  <a:cubicBezTo>
                    <a:pt x="11151" y="17842"/>
                    <a:pt x="11161" y="17838"/>
                    <a:pt x="11174" y="17832"/>
                  </a:cubicBezTo>
                  <a:cubicBezTo>
                    <a:pt x="11184" y="17828"/>
                    <a:pt x="11197" y="17822"/>
                    <a:pt x="11211" y="17815"/>
                  </a:cubicBezTo>
                  <a:lnTo>
                    <a:pt x="11261" y="17792"/>
                  </a:lnTo>
                  <a:cubicBezTo>
                    <a:pt x="11281" y="17778"/>
                    <a:pt x="11308" y="17772"/>
                    <a:pt x="11328" y="17758"/>
                  </a:cubicBezTo>
                  <a:cubicBezTo>
                    <a:pt x="11365" y="17742"/>
                    <a:pt x="11401" y="17721"/>
                    <a:pt x="11435" y="17698"/>
                  </a:cubicBezTo>
                  <a:cubicBezTo>
                    <a:pt x="11452" y="17691"/>
                    <a:pt x="11475" y="17681"/>
                    <a:pt x="11492" y="17671"/>
                  </a:cubicBezTo>
                  <a:cubicBezTo>
                    <a:pt x="11512" y="17661"/>
                    <a:pt x="11532" y="17648"/>
                    <a:pt x="11552" y="17641"/>
                  </a:cubicBezTo>
                  <a:cubicBezTo>
                    <a:pt x="11559" y="17641"/>
                    <a:pt x="11559" y="17638"/>
                    <a:pt x="11559" y="17638"/>
                  </a:cubicBezTo>
                  <a:cubicBezTo>
                    <a:pt x="11592" y="17638"/>
                    <a:pt x="11625" y="17608"/>
                    <a:pt x="11625" y="17574"/>
                  </a:cubicBezTo>
                  <a:cubicBezTo>
                    <a:pt x="11625" y="17538"/>
                    <a:pt x="11595" y="17507"/>
                    <a:pt x="11559" y="17504"/>
                  </a:cubicBezTo>
                  <a:cubicBezTo>
                    <a:pt x="11555" y="17504"/>
                    <a:pt x="11552" y="17503"/>
                    <a:pt x="11548" y="17503"/>
                  </a:cubicBezTo>
                  <a:cubicBezTo>
                    <a:pt x="11513" y="17503"/>
                    <a:pt x="11485" y="17534"/>
                    <a:pt x="11485" y="17571"/>
                  </a:cubicBezTo>
                  <a:cubicBezTo>
                    <a:pt x="11485" y="17591"/>
                    <a:pt x="11495" y="17611"/>
                    <a:pt x="11512" y="17624"/>
                  </a:cubicBezTo>
                  <a:cubicBezTo>
                    <a:pt x="11508" y="17624"/>
                    <a:pt x="11508" y="17628"/>
                    <a:pt x="11502" y="17628"/>
                  </a:cubicBezTo>
                  <a:cubicBezTo>
                    <a:pt x="11492" y="17631"/>
                    <a:pt x="11478" y="17638"/>
                    <a:pt x="11468" y="17645"/>
                  </a:cubicBezTo>
                  <a:lnTo>
                    <a:pt x="11345" y="17695"/>
                  </a:lnTo>
                  <a:cubicBezTo>
                    <a:pt x="11301" y="17711"/>
                    <a:pt x="11261" y="17731"/>
                    <a:pt x="11218" y="17755"/>
                  </a:cubicBezTo>
                  <a:cubicBezTo>
                    <a:pt x="11207" y="17758"/>
                    <a:pt x="11194" y="17765"/>
                    <a:pt x="11184" y="17772"/>
                  </a:cubicBezTo>
                  <a:cubicBezTo>
                    <a:pt x="11174" y="17775"/>
                    <a:pt x="11161" y="17782"/>
                    <a:pt x="11147" y="17792"/>
                  </a:cubicBezTo>
                  <a:cubicBezTo>
                    <a:pt x="11141" y="17795"/>
                    <a:pt x="11131" y="17798"/>
                    <a:pt x="11124" y="17808"/>
                  </a:cubicBezTo>
                  <a:cubicBezTo>
                    <a:pt x="11114" y="17812"/>
                    <a:pt x="11107" y="17815"/>
                    <a:pt x="11097" y="17825"/>
                  </a:cubicBezTo>
                  <a:cubicBezTo>
                    <a:pt x="11090" y="17832"/>
                    <a:pt x="11077" y="17838"/>
                    <a:pt x="11067" y="17845"/>
                  </a:cubicBezTo>
                  <a:cubicBezTo>
                    <a:pt x="11057" y="17855"/>
                    <a:pt x="11047" y="17862"/>
                    <a:pt x="11034" y="17865"/>
                  </a:cubicBezTo>
                  <a:cubicBezTo>
                    <a:pt x="11017" y="17879"/>
                    <a:pt x="11000" y="17892"/>
                    <a:pt x="10983" y="17899"/>
                  </a:cubicBezTo>
                  <a:cubicBezTo>
                    <a:pt x="10950" y="17922"/>
                    <a:pt x="10923" y="17942"/>
                    <a:pt x="10890" y="17959"/>
                  </a:cubicBezTo>
                  <a:cubicBezTo>
                    <a:pt x="10880" y="17962"/>
                    <a:pt x="10873" y="17972"/>
                    <a:pt x="10860" y="17976"/>
                  </a:cubicBezTo>
                  <a:cubicBezTo>
                    <a:pt x="10873" y="17962"/>
                    <a:pt x="10880" y="17949"/>
                    <a:pt x="10893" y="17939"/>
                  </a:cubicBezTo>
                  <a:cubicBezTo>
                    <a:pt x="10927" y="17895"/>
                    <a:pt x="10963" y="17859"/>
                    <a:pt x="10997" y="17815"/>
                  </a:cubicBezTo>
                  <a:cubicBezTo>
                    <a:pt x="11027" y="17788"/>
                    <a:pt x="11060" y="17755"/>
                    <a:pt x="11094" y="17725"/>
                  </a:cubicBezTo>
                  <a:lnTo>
                    <a:pt x="11151" y="17665"/>
                  </a:lnTo>
                  <a:cubicBezTo>
                    <a:pt x="11164" y="17648"/>
                    <a:pt x="11181" y="17638"/>
                    <a:pt x="11194" y="17621"/>
                  </a:cubicBezTo>
                  <a:cubicBezTo>
                    <a:pt x="11224" y="17588"/>
                    <a:pt x="11251" y="17554"/>
                    <a:pt x="11281" y="17514"/>
                  </a:cubicBezTo>
                  <a:lnTo>
                    <a:pt x="11368" y="17404"/>
                  </a:lnTo>
                  <a:cubicBezTo>
                    <a:pt x="11385" y="17380"/>
                    <a:pt x="11398" y="17364"/>
                    <a:pt x="11415" y="17344"/>
                  </a:cubicBezTo>
                  <a:cubicBezTo>
                    <a:pt x="11417" y="17341"/>
                    <a:pt x="11418" y="17339"/>
                    <a:pt x="11420" y="17338"/>
                  </a:cubicBezTo>
                  <a:lnTo>
                    <a:pt x="11420" y="17338"/>
                  </a:lnTo>
                  <a:cubicBezTo>
                    <a:pt x="11419" y="17339"/>
                    <a:pt x="11419" y="17340"/>
                    <a:pt x="11418" y="17340"/>
                  </a:cubicBezTo>
                  <a:lnTo>
                    <a:pt x="11425" y="17337"/>
                  </a:lnTo>
                  <a:cubicBezTo>
                    <a:pt x="11422" y="17337"/>
                    <a:pt x="11421" y="17337"/>
                    <a:pt x="11420" y="17338"/>
                  </a:cubicBezTo>
                  <a:lnTo>
                    <a:pt x="11420" y="17338"/>
                  </a:lnTo>
                  <a:cubicBezTo>
                    <a:pt x="11430" y="17325"/>
                    <a:pt x="11442" y="17313"/>
                    <a:pt x="11448" y="17304"/>
                  </a:cubicBezTo>
                  <a:cubicBezTo>
                    <a:pt x="11458" y="17290"/>
                    <a:pt x="11465" y="17277"/>
                    <a:pt x="11478" y="17263"/>
                  </a:cubicBezTo>
                  <a:cubicBezTo>
                    <a:pt x="11478" y="17260"/>
                    <a:pt x="11482" y="17260"/>
                    <a:pt x="11482" y="17257"/>
                  </a:cubicBezTo>
                  <a:cubicBezTo>
                    <a:pt x="11482" y="17257"/>
                    <a:pt x="11482" y="17253"/>
                    <a:pt x="11485" y="17253"/>
                  </a:cubicBezTo>
                  <a:cubicBezTo>
                    <a:pt x="11485" y="17253"/>
                    <a:pt x="11485" y="17247"/>
                    <a:pt x="11492" y="17247"/>
                  </a:cubicBezTo>
                  <a:cubicBezTo>
                    <a:pt x="11495" y="17243"/>
                    <a:pt x="11495" y="17240"/>
                    <a:pt x="11498" y="17237"/>
                  </a:cubicBezTo>
                  <a:lnTo>
                    <a:pt x="11498" y="17237"/>
                  </a:lnTo>
                  <a:lnTo>
                    <a:pt x="11495" y="17240"/>
                  </a:lnTo>
                  <a:cubicBezTo>
                    <a:pt x="11498" y="17230"/>
                    <a:pt x="11502" y="17227"/>
                    <a:pt x="11508" y="17220"/>
                  </a:cubicBezTo>
                  <a:lnTo>
                    <a:pt x="11525" y="17203"/>
                  </a:lnTo>
                  <a:lnTo>
                    <a:pt x="11515" y="17210"/>
                  </a:lnTo>
                  <a:cubicBezTo>
                    <a:pt x="11545" y="17180"/>
                    <a:pt x="11579" y="17153"/>
                    <a:pt x="11612" y="17123"/>
                  </a:cubicBezTo>
                  <a:cubicBezTo>
                    <a:pt x="11645" y="17093"/>
                    <a:pt x="11679" y="17059"/>
                    <a:pt x="11709" y="17026"/>
                  </a:cubicBezTo>
                  <a:cubicBezTo>
                    <a:pt x="11742" y="16989"/>
                    <a:pt x="11766" y="16942"/>
                    <a:pt x="11779" y="16896"/>
                  </a:cubicBezTo>
                  <a:cubicBezTo>
                    <a:pt x="11779" y="16892"/>
                    <a:pt x="11783" y="16886"/>
                    <a:pt x="11783" y="16879"/>
                  </a:cubicBezTo>
                  <a:cubicBezTo>
                    <a:pt x="11796" y="16862"/>
                    <a:pt x="11803" y="16852"/>
                    <a:pt x="11816" y="16835"/>
                  </a:cubicBezTo>
                  <a:cubicBezTo>
                    <a:pt x="11829" y="16812"/>
                    <a:pt x="11846" y="16795"/>
                    <a:pt x="11859" y="16775"/>
                  </a:cubicBezTo>
                  <a:cubicBezTo>
                    <a:pt x="11886" y="16738"/>
                    <a:pt x="11913" y="16695"/>
                    <a:pt x="11936" y="16655"/>
                  </a:cubicBezTo>
                  <a:cubicBezTo>
                    <a:pt x="11943" y="16645"/>
                    <a:pt x="11946" y="16635"/>
                    <a:pt x="11950" y="16621"/>
                  </a:cubicBezTo>
                  <a:cubicBezTo>
                    <a:pt x="11960" y="16605"/>
                    <a:pt x="11960" y="16588"/>
                    <a:pt x="11960" y="16571"/>
                  </a:cubicBezTo>
                  <a:cubicBezTo>
                    <a:pt x="11980" y="16555"/>
                    <a:pt x="11993" y="16535"/>
                    <a:pt x="11986" y="16504"/>
                  </a:cubicBezTo>
                  <a:cubicBezTo>
                    <a:pt x="12020" y="16418"/>
                    <a:pt x="11989" y="16383"/>
                    <a:pt x="11953" y="16383"/>
                  </a:cubicBezTo>
                  <a:cubicBezTo>
                    <a:pt x="11950" y="16383"/>
                    <a:pt x="11946" y="16384"/>
                    <a:pt x="11943" y="16384"/>
                  </a:cubicBezTo>
                  <a:cubicBezTo>
                    <a:pt x="11923" y="16387"/>
                    <a:pt x="11906" y="16387"/>
                    <a:pt x="11886" y="16391"/>
                  </a:cubicBezTo>
                  <a:cubicBezTo>
                    <a:pt x="11869" y="16394"/>
                    <a:pt x="11849" y="16397"/>
                    <a:pt x="11839" y="16411"/>
                  </a:cubicBezTo>
                  <a:lnTo>
                    <a:pt x="11826" y="16424"/>
                  </a:lnTo>
                  <a:cubicBezTo>
                    <a:pt x="11803" y="16444"/>
                    <a:pt x="11803" y="16474"/>
                    <a:pt x="11816" y="16501"/>
                  </a:cubicBezTo>
                  <a:cubicBezTo>
                    <a:pt x="11793" y="16521"/>
                    <a:pt x="11766" y="16545"/>
                    <a:pt x="11749" y="16575"/>
                  </a:cubicBezTo>
                  <a:cubicBezTo>
                    <a:pt x="11726" y="16611"/>
                    <a:pt x="11709" y="16655"/>
                    <a:pt x="11692" y="16695"/>
                  </a:cubicBezTo>
                  <a:cubicBezTo>
                    <a:pt x="11679" y="16728"/>
                    <a:pt x="11666" y="16769"/>
                    <a:pt x="11655" y="16802"/>
                  </a:cubicBezTo>
                  <a:lnTo>
                    <a:pt x="11642" y="16825"/>
                  </a:lnTo>
                  <a:cubicBezTo>
                    <a:pt x="11635" y="16835"/>
                    <a:pt x="11629" y="16842"/>
                    <a:pt x="11625" y="16855"/>
                  </a:cubicBezTo>
                  <a:cubicBezTo>
                    <a:pt x="11597" y="16890"/>
                    <a:pt x="11569" y="16921"/>
                    <a:pt x="11539" y="16950"/>
                  </a:cubicBezTo>
                  <a:lnTo>
                    <a:pt x="11539" y="16950"/>
                  </a:lnTo>
                  <a:cubicBezTo>
                    <a:pt x="11540" y="16948"/>
                    <a:pt x="11541" y="16947"/>
                    <a:pt x="11542" y="16946"/>
                  </a:cubicBezTo>
                  <a:lnTo>
                    <a:pt x="11542" y="16946"/>
                  </a:lnTo>
                  <a:lnTo>
                    <a:pt x="11532" y="16956"/>
                  </a:lnTo>
                  <a:cubicBezTo>
                    <a:pt x="11534" y="16954"/>
                    <a:pt x="11536" y="16952"/>
                    <a:pt x="11539" y="16950"/>
                  </a:cubicBezTo>
                  <a:lnTo>
                    <a:pt x="11539" y="16950"/>
                  </a:lnTo>
                  <a:cubicBezTo>
                    <a:pt x="11506" y="16988"/>
                    <a:pt x="11467" y="17021"/>
                    <a:pt x="11442" y="17059"/>
                  </a:cubicBezTo>
                  <a:cubicBezTo>
                    <a:pt x="11411" y="17096"/>
                    <a:pt x="11381" y="17136"/>
                    <a:pt x="11348" y="17173"/>
                  </a:cubicBezTo>
                  <a:lnTo>
                    <a:pt x="11248" y="17297"/>
                  </a:lnTo>
                  <a:cubicBezTo>
                    <a:pt x="11218" y="17340"/>
                    <a:pt x="11191" y="17380"/>
                    <a:pt x="11164" y="17424"/>
                  </a:cubicBezTo>
                  <a:cubicBezTo>
                    <a:pt x="11134" y="17474"/>
                    <a:pt x="11100" y="17521"/>
                    <a:pt x="11067" y="17571"/>
                  </a:cubicBezTo>
                  <a:lnTo>
                    <a:pt x="11067" y="17574"/>
                  </a:lnTo>
                  <a:cubicBezTo>
                    <a:pt x="11050" y="17598"/>
                    <a:pt x="11030" y="17621"/>
                    <a:pt x="11010" y="17641"/>
                  </a:cubicBezTo>
                  <a:lnTo>
                    <a:pt x="10973" y="17678"/>
                  </a:lnTo>
                  <a:cubicBezTo>
                    <a:pt x="10940" y="17711"/>
                    <a:pt x="10907" y="17748"/>
                    <a:pt x="10876" y="17788"/>
                  </a:cubicBezTo>
                  <a:cubicBezTo>
                    <a:pt x="10846" y="17822"/>
                    <a:pt x="10823" y="17859"/>
                    <a:pt x="10793" y="17895"/>
                  </a:cubicBezTo>
                  <a:cubicBezTo>
                    <a:pt x="10773" y="17922"/>
                    <a:pt x="10749" y="17945"/>
                    <a:pt x="10733" y="17976"/>
                  </a:cubicBezTo>
                  <a:cubicBezTo>
                    <a:pt x="10716" y="17996"/>
                    <a:pt x="10696" y="18016"/>
                    <a:pt x="10679" y="18039"/>
                  </a:cubicBezTo>
                  <a:cubicBezTo>
                    <a:pt x="10662" y="18056"/>
                    <a:pt x="10649" y="18076"/>
                    <a:pt x="10639" y="18093"/>
                  </a:cubicBezTo>
                  <a:cubicBezTo>
                    <a:pt x="10632" y="18099"/>
                    <a:pt x="10626" y="18106"/>
                    <a:pt x="10622" y="18113"/>
                  </a:cubicBezTo>
                  <a:cubicBezTo>
                    <a:pt x="10596" y="18139"/>
                    <a:pt x="10576" y="18163"/>
                    <a:pt x="10549" y="18190"/>
                  </a:cubicBezTo>
                  <a:cubicBezTo>
                    <a:pt x="10599" y="18079"/>
                    <a:pt x="10649" y="17972"/>
                    <a:pt x="10696" y="17862"/>
                  </a:cubicBezTo>
                  <a:cubicBezTo>
                    <a:pt x="10723" y="17805"/>
                    <a:pt x="10746" y="17748"/>
                    <a:pt x="10773" y="17691"/>
                  </a:cubicBezTo>
                  <a:cubicBezTo>
                    <a:pt x="10796" y="17638"/>
                    <a:pt x="10826" y="17581"/>
                    <a:pt x="10850" y="17528"/>
                  </a:cubicBezTo>
                  <a:cubicBezTo>
                    <a:pt x="10876" y="17477"/>
                    <a:pt x="10897" y="17424"/>
                    <a:pt x="10913" y="17370"/>
                  </a:cubicBezTo>
                  <a:cubicBezTo>
                    <a:pt x="10940" y="17327"/>
                    <a:pt x="10963" y="17280"/>
                    <a:pt x="10990" y="17240"/>
                  </a:cubicBezTo>
                  <a:cubicBezTo>
                    <a:pt x="11017" y="17190"/>
                    <a:pt x="11044" y="17140"/>
                    <a:pt x="11074" y="17090"/>
                  </a:cubicBezTo>
                  <a:cubicBezTo>
                    <a:pt x="11094" y="17053"/>
                    <a:pt x="11117" y="17009"/>
                    <a:pt x="11141" y="16973"/>
                  </a:cubicBezTo>
                  <a:cubicBezTo>
                    <a:pt x="11157" y="16942"/>
                    <a:pt x="11167" y="16909"/>
                    <a:pt x="11181" y="16879"/>
                  </a:cubicBezTo>
                  <a:cubicBezTo>
                    <a:pt x="11194" y="16872"/>
                    <a:pt x="11201" y="16859"/>
                    <a:pt x="11214" y="16852"/>
                  </a:cubicBezTo>
                  <a:cubicBezTo>
                    <a:pt x="11228" y="16839"/>
                    <a:pt x="11234" y="16825"/>
                    <a:pt x="11248" y="16819"/>
                  </a:cubicBezTo>
                  <a:cubicBezTo>
                    <a:pt x="11274" y="16792"/>
                    <a:pt x="11298" y="16762"/>
                    <a:pt x="11324" y="16739"/>
                  </a:cubicBezTo>
                  <a:lnTo>
                    <a:pt x="11324" y="16739"/>
                  </a:lnTo>
                  <a:cubicBezTo>
                    <a:pt x="11323" y="16740"/>
                    <a:pt x="11322" y="16741"/>
                    <a:pt x="11321" y="16742"/>
                  </a:cubicBezTo>
                  <a:lnTo>
                    <a:pt x="11324" y="16738"/>
                  </a:lnTo>
                  <a:lnTo>
                    <a:pt x="11324" y="16738"/>
                  </a:lnTo>
                  <a:cubicBezTo>
                    <a:pt x="11324" y="16738"/>
                    <a:pt x="11324" y="16739"/>
                    <a:pt x="11324" y="16739"/>
                  </a:cubicBezTo>
                  <a:lnTo>
                    <a:pt x="11324" y="16739"/>
                  </a:lnTo>
                  <a:cubicBezTo>
                    <a:pt x="11356" y="16706"/>
                    <a:pt x="11382" y="16677"/>
                    <a:pt x="11415" y="16652"/>
                  </a:cubicBezTo>
                  <a:cubicBezTo>
                    <a:pt x="11448" y="16621"/>
                    <a:pt x="11478" y="16588"/>
                    <a:pt x="11512" y="16558"/>
                  </a:cubicBezTo>
                  <a:cubicBezTo>
                    <a:pt x="11528" y="16541"/>
                    <a:pt x="11542" y="16524"/>
                    <a:pt x="11559" y="16508"/>
                  </a:cubicBezTo>
                  <a:cubicBezTo>
                    <a:pt x="11572" y="16491"/>
                    <a:pt x="11589" y="16474"/>
                    <a:pt x="11599" y="16454"/>
                  </a:cubicBezTo>
                  <a:cubicBezTo>
                    <a:pt x="11615" y="16434"/>
                    <a:pt x="11629" y="16411"/>
                    <a:pt x="11642" y="16391"/>
                  </a:cubicBezTo>
                  <a:cubicBezTo>
                    <a:pt x="11655" y="16371"/>
                    <a:pt x="11666" y="16351"/>
                    <a:pt x="11679" y="16334"/>
                  </a:cubicBezTo>
                  <a:cubicBezTo>
                    <a:pt x="11699" y="16300"/>
                    <a:pt x="11716" y="16267"/>
                    <a:pt x="11732" y="16227"/>
                  </a:cubicBezTo>
                  <a:lnTo>
                    <a:pt x="11739" y="16227"/>
                  </a:lnTo>
                  <a:cubicBezTo>
                    <a:pt x="11743" y="16227"/>
                    <a:pt x="11747" y="16227"/>
                    <a:pt x="11751" y="16227"/>
                  </a:cubicBezTo>
                  <a:cubicBezTo>
                    <a:pt x="11846" y="16227"/>
                    <a:pt x="11926" y="16149"/>
                    <a:pt x="11930" y="16053"/>
                  </a:cubicBezTo>
                  <a:cubicBezTo>
                    <a:pt x="11933" y="15953"/>
                    <a:pt x="11856" y="15869"/>
                    <a:pt x="11756" y="15859"/>
                  </a:cubicBezTo>
                  <a:cubicBezTo>
                    <a:pt x="11754" y="15859"/>
                    <a:pt x="11752" y="15859"/>
                    <a:pt x="11750" y="15859"/>
                  </a:cubicBezTo>
                  <a:cubicBezTo>
                    <a:pt x="11652" y="15859"/>
                    <a:pt x="11565" y="15938"/>
                    <a:pt x="11562" y="16036"/>
                  </a:cubicBezTo>
                  <a:cubicBezTo>
                    <a:pt x="11559" y="16117"/>
                    <a:pt x="11609" y="16183"/>
                    <a:pt x="11676" y="16210"/>
                  </a:cubicBezTo>
                  <a:cubicBezTo>
                    <a:pt x="11672" y="16220"/>
                    <a:pt x="11662" y="16234"/>
                    <a:pt x="11659" y="16240"/>
                  </a:cubicBezTo>
                  <a:cubicBezTo>
                    <a:pt x="11625" y="16304"/>
                    <a:pt x="11582" y="16357"/>
                    <a:pt x="11542" y="16414"/>
                  </a:cubicBezTo>
                  <a:lnTo>
                    <a:pt x="11492" y="16478"/>
                  </a:lnTo>
                  <a:cubicBezTo>
                    <a:pt x="11476" y="16496"/>
                    <a:pt x="11457" y="16518"/>
                    <a:pt x="11441" y="16535"/>
                  </a:cubicBezTo>
                  <a:lnTo>
                    <a:pt x="11441" y="16535"/>
                  </a:lnTo>
                  <a:lnTo>
                    <a:pt x="11431" y="16542"/>
                  </a:lnTo>
                  <a:lnTo>
                    <a:pt x="11431" y="16542"/>
                  </a:lnTo>
                  <a:cubicBezTo>
                    <a:pt x="11431" y="16542"/>
                    <a:pt x="11431" y="16542"/>
                    <a:pt x="11431" y="16541"/>
                  </a:cubicBezTo>
                  <a:lnTo>
                    <a:pt x="11431" y="16541"/>
                  </a:lnTo>
                  <a:lnTo>
                    <a:pt x="11415" y="16558"/>
                  </a:lnTo>
                  <a:lnTo>
                    <a:pt x="11415" y="16558"/>
                  </a:lnTo>
                  <a:cubicBezTo>
                    <a:pt x="11385" y="16588"/>
                    <a:pt x="11351" y="16618"/>
                    <a:pt x="11324" y="16652"/>
                  </a:cubicBezTo>
                  <a:cubicBezTo>
                    <a:pt x="11298" y="16675"/>
                    <a:pt x="11278" y="16705"/>
                    <a:pt x="11254" y="16735"/>
                  </a:cubicBezTo>
                  <a:lnTo>
                    <a:pt x="11301" y="16608"/>
                  </a:lnTo>
                  <a:lnTo>
                    <a:pt x="11341" y="16494"/>
                  </a:lnTo>
                  <a:cubicBezTo>
                    <a:pt x="11355" y="16461"/>
                    <a:pt x="11361" y="16428"/>
                    <a:pt x="11375" y="16394"/>
                  </a:cubicBezTo>
                  <a:cubicBezTo>
                    <a:pt x="11378" y="16377"/>
                    <a:pt x="11388" y="16361"/>
                    <a:pt x="11378" y="16341"/>
                  </a:cubicBezTo>
                  <a:lnTo>
                    <a:pt x="11375" y="16337"/>
                  </a:lnTo>
                  <a:cubicBezTo>
                    <a:pt x="11381" y="16324"/>
                    <a:pt x="11388" y="16307"/>
                    <a:pt x="11388" y="16294"/>
                  </a:cubicBezTo>
                  <a:cubicBezTo>
                    <a:pt x="11391" y="16237"/>
                    <a:pt x="11345" y="16190"/>
                    <a:pt x="11288" y="16187"/>
                  </a:cubicBezTo>
                  <a:cubicBezTo>
                    <a:pt x="11286" y="16187"/>
                    <a:pt x="11284" y="16187"/>
                    <a:pt x="11282" y="16187"/>
                  </a:cubicBezTo>
                  <a:cubicBezTo>
                    <a:pt x="11227" y="16187"/>
                    <a:pt x="11181" y="16229"/>
                    <a:pt x="11177" y="16287"/>
                  </a:cubicBezTo>
                  <a:cubicBezTo>
                    <a:pt x="11174" y="16337"/>
                    <a:pt x="11211" y="16377"/>
                    <a:pt x="11261" y="16391"/>
                  </a:cubicBezTo>
                  <a:cubicBezTo>
                    <a:pt x="11261" y="16401"/>
                    <a:pt x="11258" y="16407"/>
                    <a:pt x="11261" y="16421"/>
                  </a:cubicBezTo>
                  <a:cubicBezTo>
                    <a:pt x="11254" y="16441"/>
                    <a:pt x="11244" y="16461"/>
                    <a:pt x="11241" y="16484"/>
                  </a:cubicBezTo>
                  <a:cubicBezTo>
                    <a:pt x="11224" y="16535"/>
                    <a:pt x="11207" y="16585"/>
                    <a:pt x="11187" y="16635"/>
                  </a:cubicBezTo>
                  <a:lnTo>
                    <a:pt x="11187" y="16638"/>
                  </a:lnTo>
                  <a:cubicBezTo>
                    <a:pt x="11154" y="16718"/>
                    <a:pt x="11121" y="16795"/>
                    <a:pt x="11080" y="16876"/>
                  </a:cubicBezTo>
                  <a:cubicBezTo>
                    <a:pt x="11064" y="16909"/>
                    <a:pt x="11054" y="16942"/>
                    <a:pt x="11037" y="16976"/>
                  </a:cubicBezTo>
                  <a:cubicBezTo>
                    <a:pt x="11024" y="16983"/>
                    <a:pt x="11014" y="16996"/>
                    <a:pt x="11004" y="17006"/>
                  </a:cubicBezTo>
                  <a:cubicBezTo>
                    <a:pt x="10993" y="17013"/>
                    <a:pt x="10993" y="17026"/>
                    <a:pt x="11004" y="17039"/>
                  </a:cubicBezTo>
                  <a:lnTo>
                    <a:pt x="11007" y="17039"/>
                  </a:lnTo>
                  <a:cubicBezTo>
                    <a:pt x="10993" y="17063"/>
                    <a:pt x="10980" y="17083"/>
                    <a:pt x="10973" y="17110"/>
                  </a:cubicBezTo>
                  <a:cubicBezTo>
                    <a:pt x="10957" y="17146"/>
                    <a:pt x="10940" y="17183"/>
                    <a:pt x="10917" y="17227"/>
                  </a:cubicBezTo>
                  <a:cubicBezTo>
                    <a:pt x="10900" y="17263"/>
                    <a:pt x="10880" y="17297"/>
                    <a:pt x="10863" y="17334"/>
                  </a:cubicBezTo>
                  <a:cubicBezTo>
                    <a:pt x="10860" y="17340"/>
                    <a:pt x="10860" y="17347"/>
                    <a:pt x="10856" y="17350"/>
                  </a:cubicBezTo>
                  <a:cubicBezTo>
                    <a:pt x="10830" y="17390"/>
                    <a:pt x="10806" y="17424"/>
                    <a:pt x="10783" y="17461"/>
                  </a:cubicBezTo>
                  <a:cubicBezTo>
                    <a:pt x="10716" y="17568"/>
                    <a:pt x="10659" y="17681"/>
                    <a:pt x="10599" y="17795"/>
                  </a:cubicBezTo>
                  <a:lnTo>
                    <a:pt x="10576" y="17845"/>
                  </a:lnTo>
                  <a:cubicBezTo>
                    <a:pt x="10599" y="17762"/>
                    <a:pt x="10622" y="17678"/>
                    <a:pt x="10642" y="17594"/>
                  </a:cubicBezTo>
                  <a:cubicBezTo>
                    <a:pt x="10656" y="17544"/>
                    <a:pt x="10666" y="17494"/>
                    <a:pt x="10676" y="17441"/>
                  </a:cubicBezTo>
                  <a:cubicBezTo>
                    <a:pt x="10676" y="17431"/>
                    <a:pt x="10679" y="17424"/>
                    <a:pt x="10679" y="17417"/>
                  </a:cubicBezTo>
                  <a:lnTo>
                    <a:pt x="10679" y="17424"/>
                  </a:lnTo>
                  <a:cubicBezTo>
                    <a:pt x="10679" y="17414"/>
                    <a:pt x="10683" y="17411"/>
                    <a:pt x="10683" y="17400"/>
                  </a:cubicBezTo>
                  <a:cubicBezTo>
                    <a:pt x="10683" y="17397"/>
                    <a:pt x="10689" y="17390"/>
                    <a:pt x="10689" y="17384"/>
                  </a:cubicBezTo>
                  <a:cubicBezTo>
                    <a:pt x="10696" y="17347"/>
                    <a:pt x="10706" y="17310"/>
                    <a:pt x="10713" y="17277"/>
                  </a:cubicBezTo>
                  <a:cubicBezTo>
                    <a:pt x="10723" y="17240"/>
                    <a:pt x="10729" y="17200"/>
                    <a:pt x="10733" y="17166"/>
                  </a:cubicBezTo>
                  <a:cubicBezTo>
                    <a:pt x="10749" y="17090"/>
                    <a:pt x="10763" y="17009"/>
                    <a:pt x="10773" y="16932"/>
                  </a:cubicBezTo>
                  <a:lnTo>
                    <a:pt x="10773" y="16929"/>
                  </a:lnTo>
                  <a:cubicBezTo>
                    <a:pt x="10776" y="16909"/>
                    <a:pt x="10776" y="16889"/>
                    <a:pt x="10776" y="16869"/>
                  </a:cubicBezTo>
                  <a:cubicBezTo>
                    <a:pt x="10783" y="16839"/>
                    <a:pt x="10790" y="16805"/>
                    <a:pt x="10793" y="16775"/>
                  </a:cubicBezTo>
                  <a:cubicBezTo>
                    <a:pt x="10800" y="16728"/>
                    <a:pt x="10806" y="16678"/>
                    <a:pt x="10810" y="16635"/>
                  </a:cubicBezTo>
                  <a:cubicBezTo>
                    <a:pt x="10810" y="16611"/>
                    <a:pt x="10813" y="16595"/>
                    <a:pt x="10813" y="16575"/>
                  </a:cubicBezTo>
                  <a:cubicBezTo>
                    <a:pt x="10826" y="16555"/>
                    <a:pt x="10840" y="16528"/>
                    <a:pt x="10846" y="16504"/>
                  </a:cubicBezTo>
                  <a:cubicBezTo>
                    <a:pt x="10860" y="16478"/>
                    <a:pt x="10866" y="16451"/>
                    <a:pt x="10876" y="16421"/>
                  </a:cubicBezTo>
                  <a:cubicBezTo>
                    <a:pt x="10890" y="16374"/>
                    <a:pt x="10900" y="16327"/>
                    <a:pt x="10893" y="16277"/>
                  </a:cubicBezTo>
                  <a:cubicBezTo>
                    <a:pt x="10890" y="16250"/>
                    <a:pt x="10873" y="16220"/>
                    <a:pt x="10846" y="16200"/>
                  </a:cubicBezTo>
                  <a:cubicBezTo>
                    <a:pt x="10831" y="16187"/>
                    <a:pt x="10811" y="16180"/>
                    <a:pt x="10790" y="16180"/>
                  </a:cubicBezTo>
                  <a:cubicBezTo>
                    <a:pt x="10775" y="16180"/>
                    <a:pt x="10760" y="16183"/>
                    <a:pt x="10746" y="16190"/>
                  </a:cubicBezTo>
                  <a:cubicBezTo>
                    <a:pt x="10679" y="16220"/>
                    <a:pt x="10659" y="16304"/>
                    <a:pt x="10656" y="16371"/>
                  </a:cubicBezTo>
                  <a:cubicBezTo>
                    <a:pt x="10646" y="16428"/>
                    <a:pt x="10646" y="16488"/>
                    <a:pt x="10642" y="16545"/>
                  </a:cubicBezTo>
                  <a:cubicBezTo>
                    <a:pt x="10639" y="16645"/>
                    <a:pt x="10629" y="16752"/>
                    <a:pt x="10626" y="16852"/>
                  </a:cubicBezTo>
                  <a:cubicBezTo>
                    <a:pt x="10622" y="16956"/>
                    <a:pt x="10622" y="17063"/>
                    <a:pt x="10612" y="17170"/>
                  </a:cubicBezTo>
                  <a:cubicBezTo>
                    <a:pt x="10599" y="17287"/>
                    <a:pt x="10582" y="17397"/>
                    <a:pt x="10566" y="17514"/>
                  </a:cubicBezTo>
                  <a:cubicBezTo>
                    <a:pt x="10559" y="17574"/>
                    <a:pt x="10545" y="17631"/>
                    <a:pt x="10532" y="17691"/>
                  </a:cubicBezTo>
                  <a:cubicBezTo>
                    <a:pt x="10522" y="17748"/>
                    <a:pt x="10509" y="17805"/>
                    <a:pt x="10495" y="17862"/>
                  </a:cubicBezTo>
                  <a:cubicBezTo>
                    <a:pt x="10495" y="17865"/>
                    <a:pt x="10495" y="17872"/>
                    <a:pt x="10492" y="17875"/>
                  </a:cubicBezTo>
                  <a:lnTo>
                    <a:pt x="10492" y="17872"/>
                  </a:lnTo>
                  <a:cubicBezTo>
                    <a:pt x="10479" y="17925"/>
                    <a:pt x="10462" y="17976"/>
                    <a:pt x="10449" y="18029"/>
                  </a:cubicBezTo>
                  <a:cubicBezTo>
                    <a:pt x="10449" y="18032"/>
                    <a:pt x="10445" y="18039"/>
                    <a:pt x="10445" y="18042"/>
                  </a:cubicBezTo>
                  <a:cubicBezTo>
                    <a:pt x="10442" y="18049"/>
                    <a:pt x="10438" y="18059"/>
                    <a:pt x="10438" y="18066"/>
                  </a:cubicBezTo>
                  <a:cubicBezTo>
                    <a:pt x="10438" y="18073"/>
                    <a:pt x="10432" y="18076"/>
                    <a:pt x="10432" y="18076"/>
                  </a:cubicBezTo>
                  <a:lnTo>
                    <a:pt x="10432" y="18089"/>
                  </a:lnTo>
                  <a:lnTo>
                    <a:pt x="10432" y="18093"/>
                  </a:lnTo>
                  <a:cubicBezTo>
                    <a:pt x="10378" y="18190"/>
                    <a:pt x="10328" y="18283"/>
                    <a:pt x="10278" y="18383"/>
                  </a:cubicBezTo>
                  <a:lnTo>
                    <a:pt x="10204" y="18547"/>
                  </a:lnTo>
                  <a:cubicBezTo>
                    <a:pt x="10181" y="18594"/>
                    <a:pt x="10158" y="18644"/>
                    <a:pt x="10141" y="18694"/>
                  </a:cubicBezTo>
                  <a:lnTo>
                    <a:pt x="10141" y="18691"/>
                  </a:lnTo>
                  <a:cubicBezTo>
                    <a:pt x="10141" y="18694"/>
                    <a:pt x="10138" y="18698"/>
                    <a:pt x="10138" y="18698"/>
                  </a:cubicBezTo>
                  <a:cubicBezTo>
                    <a:pt x="10144" y="18617"/>
                    <a:pt x="10154" y="18544"/>
                    <a:pt x="10164" y="18464"/>
                  </a:cubicBezTo>
                  <a:lnTo>
                    <a:pt x="10204" y="18176"/>
                  </a:lnTo>
                  <a:cubicBezTo>
                    <a:pt x="10221" y="18039"/>
                    <a:pt x="10228" y="17905"/>
                    <a:pt x="10241" y="17765"/>
                  </a:cubicBezTo>
                  <a:lnTo>
                    <a:pt x="10278" y="17364"/>
                  </a:lnTo>
                  <a:cubicBezTo>
                    <a:pt x="10281" y="17320"/>
                    <a:pt x="10291" y="17273"/>
                    <a:pt x="10295" y="17230"/>
                  </a:cubicBezTo>
                  <a:cubicBezTo>
                    <a:pt x="10305" y="17190"/>
                    <a:pt x="10308" y="17146"/>
                    <a:pt x="10311" y="17106"/>
                  </a:cubicBezTo>
                  <a:cubicBezTo>
                    <a:pt x="10321" y="17059"/>
                    <a:pt x="10321" y="17009"/>
                    <a:pt x="10325" y="16962"/>
                  </a:cubicBezTo>
                  <a:cubicBezTo>
                    <a:pt x="10328" y="16926"/>
                    <a:pt x="10328" y="16886"/>
                    <a:pt x="10335" y="16845"/>
                  </a:cubicBezTo>
                  <a:cubicBezTo>
                    <a:pt x="10338" y="16755"/>
                    <a:pt x="10338" y="16668"/>
                    <a:pt x="10342" y="16578"/>
                  </a:cubicBezTo>
                  <a:cubicBezTo>
                    <a:pt x="10345" y="16511"/>
                    <a:pt x="10348" y="16444"/>
                    <a:pt x="10348" y="16374"/>
                  </a:cubicBezTo>
                  <a:cubicBezTo>
                    <a:pt x="10365" y="16344"/>
                    <a:pt x="10382" y="16321"/>
                    <a:pt x="10398" y="16290"/>
                  </a:cubicBezTo>
                  <a:cubicBezTo>
                    <a:pt x="10425" y="16254"/>
                    <a:pt x="10449" y="16217"/>
                    <a:pt x="10475" y="16173"/>
                  </a:cubicBezTo>
                  <a:cubicBezTo>
                    <a:pt x="10482" y="16157"/>
                    <a:pt x="10495" y="16140"/>
                    <a:pt x="10505" y="16127"/>
                  </a:cubicBezTo>
                  <a:lnTo>
                    <a:pt x="10522" y="16110"/>
                  </a:lnTo>
                  <a:cubicBezTo>
                    <a:pt x="10542" y="16090"/>
                    <a:pt x="10562" y="16073"/>
                    <a:pt x="10582" y="16056"/>
                  </a:cubicBezTo>
                  <a:cubicBezTo>
                    <a:pt x="10626" y="16026"/>
                    <a:pt x="10666" y="15996"/>
                    <a:pt x="10709" y="15973"/>
                  </a:cubicBezTo>
                  <a:cubicBezTo>
                    <a:pt x="10726" y="15966"/>
                    <a:pt x="10746" y="15953"/>
                    <a:pt x="10763" y="15943"/>
                  </a:cubicBezTo>
                  <a:cubicBezTo>
                    <a:pt x="10783" y="15936"/>
                    <a:pt x="10806" y="15923"/>
                    <a:pt x="10823" y="15916"/>
                  </a:cubicBezTo>
                  <a:cubicBezTo>
                    <a:pt x="10843" y="15906"/>
                    <a:pt x="10860" y="15893"/>
                    <a:pt x="10880" y="15886"/>
                  </a:cubicBezTo>
                  <a:cubicBezTo>
                    <a:pt x="10903" y="15876"/>
                    <a:pt x="10923" y="15866"/>
                    <a:pt x="10943" y="15856"/>
                  </a:cubicBezTo>
                  <a:cubicBezTo>
                    <a:pt x="10960" y="15849"/>
                    <a:pt x="10977" y="15842"/>
                    <a:pt x="10993" y="15836"/>
                  </a:cubicBezTo>
                  <a:cubicBezTo>
                    <a:pt x="11014" y="15826"/>
                    <a:pt x="11040" y="15819"/>
                    <a:pt x="11060" y="15806"/>
                  </a:cubicBezTo>
                  <a:lnTo>
                    <a:pt x="11174" y="15756"/>
                  </a:lnTo>
                  <a:lnTo>
                    <a:pt x="11197" y="15742"/>
                  </a:lnTo>
                  <a:lnTo>
                    <a:pt x="11197" y="15742"/>
                  </a:lnTo>
                  <a:cubicBezTo>
                    <a:pt x="11194" y="15749"/>
                    <a:pt x="11191" y="15752"/>
                    <a:pt x="11194" y="15756"/>
                  </a:cubicBezTo>
                  <a:cubicBezTo>
                    <a:pt x="11196" y="15758"/>
                    <a:pt x="11199" y="15762"/>
                    <a:pt x="11202" y="15762"/>
                  </a:cubicBezTo>
                  <a:cubicBezTo>
                    <a:pt x="11204" y="15762"/>
                    <a:pt x="11205" y="15761"/>
                    <a:pt x="11207" y="15759"/>
                  </a:cubicBezTo>
                  <a:cubicBezTo>
                    <a:pt x="11211" y="15759"/>
                    <a:pt x="11211" y="15756"/>
                    <a:pt x="11214" y="15756"/>
                  </a:cubicBezTo>
                  <a:cubicBezTo>
                    <a:pt x="11241" y="15789"/>
                    <a:pt x="11278" y="15809"/>
                    <a:pt x="11318" y="15816"/>
                  </a:cubicBezTo>
                  <a:cubicBezTo>
                    <a:pt x="11320" y="15816"/>
                    <a:pt x="11322" y="15816"/>
                    <a:pt x="11324" y="15816"/>
                  </a:cubicBezTo>
                  <a:cubicBezTo>
                    <a:pt x="11398" y="15816"/>
                    <a:pt x="11465" y="15754"/>
                    <a:pt x="11465" y="15682"/>
                  </a:cubicBezTo>
                  <a:cubicBezTo>
                    <a:pt x="11468" y="15602"/>
                    <a:pt x="11408" y="15538"/>
                    <a:pt x="11331" y="15535"/>
                  </a:cubicBezTo>
                  <a:cubicBezTo>
                    <a:pt x="11329" y="15535"/>
                    <a:pt x="11327" y="15535"/>
                    <a:pt x="11325" y="15535"/>
                  </a:cubicBezTo>
                  <a:cubicBezTo>
                    <a:pt x="11254" y="15535"/>
                    <a:pt x="11184" y="15594"/>
                    <a:pt x="11184" y="15669"/>
                  </a:cubicBezTo>
                  <a:cubicBezTo>
                    <a:pt x="11184" y="15689"/>
                    <a:pt x="11191" y="15705"/>
                    <a:pt x="11194" y="15722"/>
                  </a:cubicBezTo>
                  <a:cubicBezTo>
                    <a:pt x="11181" y="15725"/>
                    <a:pt x="11167" y="15732"/>
                    <a:pt x="11151" y="15735"/>
                  </a:cubicBezTo>
                  <a:lnTo>
                    <a:pt x="11114" y="15749"/>
                  </a:lnTo>
                  <a:cubicBezTo>
                    <a:pt x="11094" y="15756"/>
                    <a:pt x="11074" y="15759"/>
                    <a:pt x="11047" y="15769"/>
                  </a:cubicBezTo>
                  <a:cubicBezTo>
                    <a:pt x="11024" y="15776"/>
                    <a:pt x="10997" y="15786"/>
                    <a:pt x="10973" y="15789"/>
                  </a:cubicBezTo>
                  <a:cubicBezTo>
                    <a:pt x="10963" y="15792"/>
                    <a:pt x="10957" y="15792"/>
                    <a:pt x="10947" y="15799"/>
                  </a:cubicBezTo>
                  <a:cubicBezTo>
                    <a:pt x="10940" y="15802"/>
                    <a:pt x="10927" y="15806"/>
                    <a:pt x="10917" y="15809"/>
                  </a:cubicBezTo>
                  <a:cubicBezTo>
                    <a:pt x="10907" y="15816"/>
                    <a:pt x="10897" y="15819"/>
                    <a:pt x="10883" y="15822"/>
                  </a:cubicBezTo>
                  <a:cubicBezTo>
                    <a:pt x="10873" y="15826"/>
                    <a:pt x="10860" y="15836"/>
                    <a:pt x="10846" y="15839"/>
                  </a:cubicBezTo>
                  <a:cubicBezTo>
                    <a:pt x="10826" y="15849"/>
                    <a:pt x="10806" y="15859"/>
                    <a:pt x="10783" y="15869"/>
                  </a:cubicBezTo>
                  <a:cubicBezTo>
                    <a:pt x="10766" y="15876"/>
                    <a:pt x="10746" y="15886"/>
                    <a:pt x="10729" y="15893"/>
                  </a:cubicBezTo>
                  <a:cubicBezTo>
                    <a:pt x="10709" y="15906"/>
                    <a:pt x="10689" y="15916"/>
                    <a:pt x="10666" y="15926"/>
                  </a:cubicBezTo>
                  <a:cubicBezTo>
                    <a:pt x="10642" y="15939"/>
                    <a:pt x="10622" y="15956"/>
                    <a:pt x="10596" y="15973"/>
                  </a:cubicBezTo>
                  <a:cubicBezTo>
                    <a:pt x="10609" y="15953"/>
                    <a:pt x="10622" y="15936"/>
                    <a:pt x="10632" y="15916"/>
                  </a:cubicBezTo>
                  <a:cubicBezTo>
                    <a:pt x="10646" y="15899"/>
                    <a:pt x="10656" y="15876"/>
                    <a:pt x="10666" y="15859"/>
                  </a:cubicBezTo>
                  <a:cubicBezTo>
                    <a:pt x="10679" y="15842"/>
                    <a:pt x="10689" y="15826"/>
                    <a:pt x="10699" y="15809"/>
                  </a:cubicBezTo>
                  <a:cubicBezTo>
                    <a:pt x="10729" y="15769"/>
                    <a:pt x="10759" y="15722"/>
                    <a:pt x="10783" y="15682"/>
                  </a:cubicBezTo>
                  <a:cubicBezTo>
                    <a:pt x="10830" y="15615"/>
                    <a:pt x="10873" y="15552"/>
                    <a:pt x="10917" y="15488"/>
                  </a:cubicBezTo>
                  <a:lnTo>
                    <a:pt x="10923" y="15488"/>
                  </a:lnTo>
                  <a:cubicBezTo>
                    <a:pt x="10930" y="15488"/>
                    <a:pt x="10933" y="15481"/>
                    <a:pt x="10940" y="15471"/>
                  </a:cubicBezTo>
                  <a:cubicBezTo>
                    <a:pt x="10943" y="15465"/>
                    <a:pt x="10943" y="15451"/>
                    <a:pt x="10947" y="15441"/>
                  </a:cubicBezTo>
                  <a:cubicBezTo>
                    <a:pt x="10957" y="15431"/>
                    <a:pt x="10963" y="15421"/>
                    <a:pt x="10973" y="15408"/>
                  </a:cubicBezTo>
                  <a:cubicBezTo>
                    <a:pt x="10983" y="15391"/>
                    <a:pt x="10997" y="15374"/>
                    <a:pt x="11014" y="15354"/>
                  </a:cubicBezTo>
                  <a:cubicBezTo>
                    <a:pt x="11017" y="15351"/>
                    <a:pt x="11024" y="15341"/>
                    <a:pt x="11027" y="15338"/>
                  </a:cubicBezTo>
                  <a:cubicBezTo>
                    <a:pt x="11030" y="15338"/>
                    <a:pt x="11030" y="15334"/>
                    <a:pt x="11034" y="15334"/>
                  </a:cubicBezTo>
                  <a:cubicBezTo>
                    <a:pt x="11047" y="15324"/>
                    <a:pt x="11064" y="15318"/>
                    <a:pt x="11077" y="15307"/>
                  </a:cubicBezTo>
                  <a:lnTo>
                    <a:pt x="11100" y="15297"/>
                  </a:lnTo>
                  <a:lnTo>
                    <a:pt x="11127" y="15284"/>
                  </a:lnTo>
                  <a:cubicBezTo>
                    <a:pt x="11141" y="15281"/>
                    <a:pt x="11151" y="15271"/>
                    <a:pt x="11167" y="15267"/>
                  </a:cubicBezTo>
                  <a:cubicBezTo>
                    <a:pt x="11184" y="15264"/>
                    <a:pt x="11197" y="15257"/>
                    <a:pt x="11214" y="15251"/>
                  </a:cubicBezTo>
                  <a:cubicBezTo>
                    <a:pt x="11244" y="15241"/>
                    <a:pt x="11278" y="15231"/>
                    <a:pt x="11308" y="15221"/>
                  </a:cubicBezTo>
                  <a:cubicBezTo>
                    <a:pt x="11335" y="15214"/>
                    <a:pt x="11368" y="15204"/>
                    <a:pt x="11398" y="15190"/>
                  </a:cubicBezTo>
                  <a:lnTo>
                    <a:pt x="11485" y="15167"/>
                  </a:lnTo>
                  <a:lnTo>
                    <a:pt x="11535" y="15154"/>
                  </a:lnTo>
                  <a:cubicBezTo>
                    <a:pt x="11559" y="15150"/>
                    <a:pt x="11579" y="15140"/>
                    <a:pt x="11599" y="15137"/>
                  </a:cubicBezTo>
                  <a:cubicBezTo>
                    <a:pt x="11635" y="15130"/>
                    <a:pt x="11676" y="15117"/>
                    <a:pt x="11712" y="15104"/>
                  </a:cubicBezTo>
                  <a:cubicBezTo>
                    <a:pt x="11736" y="15140"/>
                    <a:pt x="11776" y="15167"/>
                    <a:pt x="11819" y="15170"/>
                  </a:cubicBezTo>
                  <a:cubicBezTo>
                    <a:pt x="11821" y="15170"/>
                    <a:pt x="11823" y="15171"/>
                    <a:pt x="11825" y="15171"/>
                  </a:cubicBezTo>
                  <a:cubicBezTo>
                    <a:pt x="11900" y="15171"/>
                    <a:pt x="11963" y="15112"/>
                    <a:pt x="11966" y="15037"/>
                  </a:cubicBezTo>
                  <a:cubicBezTo>
                    <a:pt x="11970" y="14956"/>
                    <a:pt x="11910" y="14896"/>
                    <a:pt x="11833" y="14890"/>
                  </a:cubicBezTo>
                  <a:cubicBezTo>
                    <a:pt x="11831" y="14889"/>
                    <a:pt x="11829" y="14889"/>
                    <a:pt x="11827" y="14889"/>
                  </a:cubicBezTo>
                  <a:cubicBezTo>
                    <a:pt x="11756" y="14889"/>
                    <a:pt x="11692" y="14952"/>
                    <a:pt x="11686" y="15023"/>
                  </a:cubicBezTo>
                  <a:cubicBezTo>
                    <a:pt x="11686" y="15047"/>
                    <a:pt x="11692" y="15067"/>
                    <a:pt x="11699" y="15087"/>
                  </a:cubicBezTo>
                  <a:lnTo>
                    <a:pt x="11696" y="15087"/>
                  </a:lnTo>
                  <a:cubicBezTo>
                    <a:pt x="11666" y="15097"/>
                    <a:pt x="11642" y="15104"/>
                    <a:pt x="11612" y="15114"/>
                  </a:cubicBezTo>
                  <a:cubicBezTo>
                    <a:pt x="11592" y="15117"/>
                    <a:pt x="11565" y="15124"/>
                    <a:pt x="11545" y="15130"/>
                  </a:cubicBezTo>
                  <a:cubicBezTo>
                    <a:pt x="11535" y="15134"/>
                    <a:pt x="11525" y="15134"/>
                    <a:pt x="11515" y="15137"/>
                  </a:cubicBezTo>
                  <a:lnTo>
                    <a:pt x="11478" y="15150"/>
                  </a:lnTo>
                  <a:cubicBezTo>
                    <a:pt x="11431" y="15164"/>
                    <a:pt x="11391" y="15174"/>
                    <a:pt x="11345" y="15190"/>
                  </a:cubicBezTo>
                  <a:cubicBezTo>
                    <a:pt x="11324" y="15200"/>
                    <a:pt x="11298" y="15204"/>
                    <a:pt x="11278" y="15214"/>
                  </a:cubicBezTo>
                  <a:cubicBezTo>
                    <a:pt x="11258" y="15221"/>
                    <a:pt x="11234" y="15224"/>
                    <a:pt x="11214" y="15234"/>
                  </a:cubicBezTo>
                  <a:cubicBezTo>
                    <a:pt x="11194" y="15241"/>
                    <a:pt x="11174" y="15247"/>
                    <a:pt x="11151" y="15254"/>
                  </a:cubicBezTo>
                  <a:cubicBezTo>
                    <a:pt x="11144" y="15257"/>
                    <a:pt x="11131" y="15264"/>
                    <a:pt x="11124" y="15267"/>
                  </a:cubicBezTo>
                  <a:cubicBezTo>
                    <a:pt x="11111" y="15271"/>
                    <a:pt x="11100" y="15274"/>
                    <a:pt x="11090" y="15284"/>
                  </a:cubicBezTo>
                  <a:lnTo>
                    <a:pt x="11064" y="15297"/>
                  </a:lnTo>
                  <a:cubicBezTo>
                    <a:pt x="11094" y="15264"/>
                    <a:pt x="11124" y="15224"/>
                    <a:pt x="11151" y="15190"/>
                  </a:cubicBezTo>
                  <a:lnTo>
                    <a:pt x="11241" y="15090"/>
                  </a:lnTo>
                  <a:lnTo>
                    <a:pt x="11328" y="14980"/>
                  </a:lnTo>
                  <a:cubicBezTo>
                    <a:pt x="11381" y="14906"/>
                    <a:pt x="11428" y="14829"/>
                    <a:pt x="11475" y="14749"/>
                  </a:cubicBezTo>
                  <a:cubicBezTo>
                    <a:pt x="11498" y="14712"/>
                    <a:pt x="11525" y="14669"/>
                    <a:pt x="11545" y="14632"/>
                  </a:cubicBezTo>
                  <a:cubicBezTo>
                    <a:pt x="11569" y="14589"/>
                    <a:pt x="11592" y="14552"/>
                    <a:pt x="11609" y="14505"/>
                  </a:cubicBezTo>
                  <a:cubicBezTo>
                    <a:pt x="11612" y="14498"/>
                    <a:pt x="11612" y="14495"/>
                    <a:pt x="11612" y="14485"/>
                  </a:cubicBezTo>
                  <a:cubicBezTo>
                    <a:pt x="11625" y="14488"/>
                    <a:pt x="11635" y="14495"/>
                    <a:pt x="11652" y="14498"/>
                  </a:cubicBezTo>
                  <a:cubicBezTo>
                    <a:pt x="11654" y="14498"/>
                    <a:pt x="11656" y="14499"/>
                    <a:pt x="11658" y="14499"/>
                  </a:cubicBezTo>
                  <a:cubicBezTo>
                    <a:pt x="11722" y="14499"/>
                    <a:pt x="11779" y="14443"/>
                    <a:pt x="11783" y="14381"/>
                  </a:cubicBezTo>
                  <a:cubicBezTo>
                    <a:pt x="11786" y="14314"/>
                    <a:pt x="11732" y="14254"/>
                    <a:pt x="11666" y="14251"/>
                  </a:cubicBezTo>
                  <a:cubicBezTo>
                    <a:pt x="11664" y="14251"/>
                    <a:pt x="11662" y="14251"/>
                    <a:pt x="11660" y="14251"/>
                  </a:cubicBezTo>
                  <a:cubicBezTo>
                    <a:pt x="11595" y="14251"/>
                    <a:pt x="11542" y="14306"/>
                    <a:pt x="11535" y="14368"/>
                  </a:cubicBezTo>
                  <a:cubicBezTo>
                    <a:pt x="11535" y="14411"/>
                    <a:pt x="11559" y="14448"/>
                    <a:pt x="11585" y="14468"/>
                  </a:cubicBezTo>
                  <a:cubicBezTo>
                    <a:pt x="11579" y="14482"/>
                    <a:pt x="11575" y="14495"/>
                    <a:pt x="11565" y="14502"/>
                  </a:cubicBezTo>
                  <a:cubicBezTo>
                    <a:pt x="11542" y="14539"/>
                    <a:pt x="11515" y="14579"/>
                    <a:pt x="11492" y="14619"/>
                  </a:cubicBezTo>
                  <a:cubicBezTo>
                    <a:pt x="11468" y="14656"/>
                    <a:pt x="11448" y="14696"/>
                    <a:pt x="11425" y="14736"/>
                  </a:cubicBezTo>
                  <a:cubicBezTo>
                    <a:pt x="11401" y="14779"/>
                    <a:pt x="11378" y="14816"/>
                    <a:pt x="11351" y="14856"/>
                  </a:cubicBezTo>
                  <a:lnTo>
                    <a:pt x="11314" y="14920"/>
                  </a:lnTo>
                  <a:cubicBezTo>
                    <a:pt x="11301" y="14940"/>
                    <a:pt x="11284" y="14956"/>
                    <a:pt x="11274" y="14980"/>
                  </a:cubicBezTo>
                  <a:cubicBezTo>
                    <a:pt x="11244" y="15017"/>
                    <a:pt x="11214" y="15050"/>
                    <a:pt x="11184" y="15087"/>
                  </a:cubicBezTo>
                  <a:cubicBezTo>
                    <a:pt x="11157" y="15120"/>
                    <a:pt x="11124" y="15154"/>
                    <a:pt x="11094" y="15190"/>
                  </a:cubicBezTo>
                  <a:cubicBezTo>
                    <a:pt x="11060" y="15224"/>
                    <a:pt x="11030" y="15264"/>
                    <a:pt x="10997" y="15297"/>
                  </a:cubicBezTo>
                  <a:cubicBezTo>
                    <a:pt x="10993" y="15304"/>
                    <a:pt x="10983" y="15307"/>
                    <a:pt x="10980" y="15318"/>
                  </a:cubicBezTo>
                  <a:cubicBezTo>
                    <a:pt x="10990" y="15281"/>
                    <a:pt x="11000" y="15241"/>
                    <a:pt x="11014" y="15207"/>
                  </a:cubicBezTo>
                  <a:lnTo>
                    <a:pt x="11050" y="15070"/>
                  </a:lnTo>
                  <a:cubicBezTo>
                    <a:pt x="11064" y="15030"/>
                    <a:pt x="11077" y="14987"/>
                    <a:pt x="11084" y="14940"/>
                  </a:cubicBezTo>
                  <a:cubicBezTo>
                    <a:pt x="11107" y="14866"/>
                    <a:pt x="11127" y="14789"/>
                    <a:pt x="11147" y="14712"/>
                  </a:cubicBezTo>
                  <a:cubicBezTo>
                    <a:pt x="11151" y="14699"/>
                    <a:pt x="11151" y="14686"/>
                    <a:pt x="11157" y="14672"/>
                  </a:cubicBezTo>
                  <a:cubicBezTo>
                    <a:pt x="11201" y="14669"/>
                    <a:pt x="11241" y="14629"/>
                    <a:pt x="11244" y="14582"/>
                  </a:cubicBezTo>
                  <a:cubicBezTo>
                    <a:pt x="11244" y="14539"/>
                    <a:pt x="11224" y="14505"/>
                    <a:pt x="11184" y="14488"/>
                  </a:cubicBezTo>
                  <a:lnTo>
                    <a:pt x="11184" y="14485"/>
                  </a:lnTo>
                  <a:cubicBezTo>
                    <a:pt x="11174" y="14482"/>
                    <a:pt x="11161" y="14478"/>
                    <a:pt x="11147" y="14478"/>
                  </a:cubicBezTo>
                  <a:cubicBezTo>
                    <a:pt x="11144" y="14478"/>
                    <a:pt x="11140" y="14478"/>
                    <a:pt x="11137" y="14478"/>
                  </a:cubicBezTo>
                  <a:cubicBezTo>
                    <a:pt x="11088" y="14478"/>
                    <a:pt x="11044" y="14522"/>
                    <a:pt x="11044" y="14572"/>
                  </a:cubicBezTo>
                  <a:cubicBezTo>
                    <a:pt x="11044" y="14619"/>
                    <a:pt x="11074" y="14656"/>
                    <a:pt x="11114" y="14672"/>
                  </a:cubicBezTo>
                  <a:cubicBezTo>
                    <a:pt x="11100" y="14712"/>
                    <a:pt x="11084" y="14746"/>
                    <a:pt x="11074" y="14783"/>
                  </a:cubicBezTo>
                  <a:cubicBezTo>
                    <a:pt x="11060" y="14819"/>
                    <a:pt x="11050" y="14853"/>
                    <a:pt x="11040" y="14890"/>
                  </a:cubicBezTo>
                  <a:cubicBezTo>
                    <a:pt x="11040" y="14900"/>
                    <a:pt x="11034" y="14903"/>
                    <a:pt x="11034" y="14913"/>
                  </a:cubicBezTo>
                  <a:lnTo>
                    <a:pt x="11034" y="14916"/>
                  </a:lnTo>
                  <a:lnTo>
                    <a:pt x="11034" y="14920"/>
                  </a:lnTo>
                  <a:cubicBezTo>
                    <a:pt x="11034" y="14923"/>
                    <a:pt x="11034" y="14930"/>
                    <a:pt x="11030" y="14933"/>
                  </a:cubicBezTo>
                  <a:lnTo>
                    <a:pt x="11030" y="14940"/>
                  </a:lnTo>
                  <a:cubicBezTo>
                    <a:pt x="11024" y="14983"/>
                    <a:pt x="11010" y="15020"/>
                    <a:pt x="11000" y="15063"/>
                  </a:cubicBezTo>
                  <a:cubicBezTo>
                    <a:pt x="10997" y="15087"/>
                    <a:pt x="10990" y="15114"/>
                    <a:pt x="10983" y="15137"/>
                  </a:cubicBezTo>
                  <a:lnTo>
                    <a:pt x="10983" y="15134"/>
                  </a:lnTo>
                  <a:cubicBezTo>
                    <a:pt x="10977" y="15164"/>
                    <a:pt x="10973" y="15190"/>
                    <a:pt x="10963" y="15221"/>
                  </a:cubicBezTo>
                  <a:lnTo>
                    <a:pt x="10963" y="15217"/>
                  </a:lnTo>
                  <a:lnTo>
                    <a:pt x="10950" y="15267"/>
                  </a:lnTo>
                  <a:lnTo>
                    <a:pt x="10927" y="15368"/>
                  </a:lnTo>
                  <a:lnTo>
                    <a:pt x="10913" y="15404"/>
                  </a:lnTo>
                  <a:cubicBezTo>
                    <a:pt x="10856" y="15481"/>
                    <a:pt x="10796" y="15558"/>
                    <a:pt x="10743" y="15635"/>
                  </a:cubicBezTo>
                  <a:cubicBezTo>
                    <a:pt x="10716" y="15672"/>
                    <a:pt x="10693" y="15705"/>
                    <a:pt x="10666" y="15742"/>
                  </a:cubicBezTo>
                  <a:cubicBezTo>
                    <a:pt x="10639" y="15786"/>
                    <a:pt x="10612" y="15832"/>
                    <a:pt x="10582" y="15873"/>
                  </a:cubicBezTo>
                  <a:cubicBezTo>
                    <a:pt x="10532" y="15953"/>
                    <a:pt x="10489" y="16033"/>
                    <a:pt x="10442" y="16110"/>
                  </a:cubicBezTo>
                  <a:cubicBezTo>
                    <a:pt x="10412" y="16160"/>
                    <a:pt x="10378" y="16217"/>
                    <a:pt x="10348" y="16267"/>
                  </a:cubicBezTo>
                  <a:lnTo>
                    <a:pt x="10348" y="16173"/>
                  </a:lnTo>
                  <a:cubicBezTo>
                    <a:pt x="10348" y="16123"/>
                    <a:pt x="10345" y="16076"/>
                    <a:pt x="10342" y="16026"/>
                  </a:cubicBezTo>
                  <a:lnTo>
                    <a:pt x="10342" y="16006"/>
                  </a:lnTo>
                  <a:cubicBezTo>
                    <a:pt x="10355" y="15899"/>
                    <a:pt x="10365" y="15789"/>
                    <a:pt x="10375" y="15682"/>
                  </a:cubicBezTo>
                  <a:cubicBezTo>
                    <a:pt x="10378" y="15649"/>
                    <a:pt x="10378" y="15615"/>
                    <a:pt x="10382" y="15582"/>
                  </a:cubicBezTo>
                  <a:lnTo>
                    <a:pt x="10388" y="15582"/>
                  </a:lnTo>
                  <a:cubicBezTo>
                    <a:pt x="10395" y="15575"/>
                    <a:pt x="10392" y="15568"/>
                    <a:pt x="10388" y="15565"/>
                  </a:cubicBezTo>
                  <a:cubicBezTo>
                    <a:pt x="10388" y="15552"/>
                    <a:pt x="10388" y="15535"/>
                    <a:pt x="10392" y="15521"/>
                  </a:cubicBezTo>
                  <a:cubicBezTo>
                    <a:pt x="10405" y="15501"/>
                    <a:pt x="10415" y="15485"/>
                    <a:pt x="10428" y="15465"/>
                  </a:cubicBezTo>
                  <a:cubicBezTo>
                    <a:pt x="10455" y="15421"/>
                    <a:pt x="10479" y="15381"/>
                    <a:pt x="10499" y="15338"/>
                  </a:cubicBezTo>
                  <a:cubicBezTo>
                    <a:pt x="10542" y="15257"/>
                    <a:pt x="10582" y="15174"/>
                    <a:pt x="10626" y="15090"/>
                  </a:cubicBezTo>
                  <a:cubicBezTo>
                    <a:pt x="10646" y="15050"/>
                    <a:pt x="10666" y="15007"/>
                    <a:pt x="10689" y="14963"/>
                  </a:cubicBezTo>
                  <a:cubicBezTo>
                    <a:pt x="10706" y="14923"/>
                    <a:pt x="10726" y="14886"/>
                    <a:pt x="10743" y="14846"/>
                  </a:cubicBezTo>
                  <a:cubicBezTo>
                    <a:pt x="10780" y="14763"/>
                    <a:pt x="10816" y="14682"/>
                    <a:pt x="10850" y="14599"/>
                  </a:cubicBezTo>
                  <a:cubicBezTo>
                    <a:pt x="10856" y="14589"/>
                    <a:pt x="10856" y="14585"/>
                    <a:pt x="10860" y="14579"/>
                  </a:cubicBezTo>
                  <a:lnTo>
                    <a:pt x="10860" y="14572"/>
                  </a:lnTo>
                  <a:cubicBezTo>
                    <a:pt x="10860" y="14569"/>
                    <a:pt x="10860" y="14569"/>
                    <a:pt x="10863" y="14565"/>
                  </a:cubicBezTo>
                  <a:cubicBezTo>
                    <a:pt x="10880" y="14518"/>
                    <a:pt x="10897" y="14478"/>
                    <a:pt x="10913" y="14432"/>
                  </a:cubicBezTo>
                  <a:cubicBezTo>
                    <a:pt x="10930" y="14388"/>
                    <a:pt x="10940" y="14348"/>
                    <a:pt x="10950" y="14304"/>
                  </a:cubicBezTo>
                  <a:cubicBezTo>
                    <a:pt x="10960" y="14268"/>
                    <a:pt x="10973" y="14234"/>
                    <a:pt x="10983" y="14197"/>
                  </a:cubicBezTo>
                  <a:lnTo>
                    <a:pt x="11014" y="14167"/>
                  </a:lnTo>
                  <a:lnTo>
                    <a:pt x="11044" y="14137"/>
                  </a:lnTo>
                  <a:lnTo>
                    <a:pt x="11067" y="14114"/>
                  </a:lnTo>
                  <a:cubicBezTo>
                    <a:pt x="11090" y="14097"/>
                    <a:pt x="11107" y="14077"/>
                    <a:pt x="11127" y="14060"/>
                  </a:cubicBezTo>
                  <a:lnTo>
                    <a:pt x="11191" y="13997"/>
                  </a:lnTo>
                  <a:lnTo>
                    <a:pt x="11224" y="13963"/>
                  </a:lnTo>
                  <a:cubicBezTo>
                    <a:pt x="11228" y="13960"/>
                    <a:pt x="11231" y="13950"/>
                    <a:pt x="11241" y="13947"/>
                  </a:cubicBezTo>
                  <a:cubicBezTo>
                    <a:pt x="11244" y="13943"/>
                    <a:pt x="11248" y="13933"/>
                    <a:pt x="11258" y="13930"/>
                  </a:cubicBezTo>
                  <a:cubicBezTo>
                    <a:pt x="11261" y="13920"/>
                    <a:pt x="11268" y="13910"/>
                    <a:pt x="11264" y="13900"/>
                  </a:cubicBezTo>
                  <a:cubicBezTo>
                    <a:pt x="11263" y="13894"/>
                    <a:pt x="11259" y="13892"/>
                    <a:pt x="11255" y="13892"/>
                  </a:cubicBezTo>
                  <a:cubicBezTo>
                    <a:pt x="11249" y="13892"/>
                    <a:pt x="11243" y="13896"/>
                    <a:pt x="11241" y="13900"/>
                  </a:cubicBezTo>
                  <a:lnTo>
                    <a:pt x="11241" y="13910"/>
                  </a:lnTo>
                  <a:cubicBezTo>
                    <a:pt x="11241" y="13910"/>
                    <a:pt x="11241" y="13913"/>
                    <a:pt x="11234" y="13913"/>
                  </a:cubicBezTo>
                  <a:cubicBezTo>
                    <a:pt x="11231" y="13917"/>
                    <a:pt x="11228" y="13927"/>
                    <a:pt x="11224" y="13930"/>
                  </a:cubicBezTo>
                  <a:cubicBezTo>
                    <a:pt x="11211" y="13943"/>
                    <a:pt x="11201" y="13950"/>
                    <a:pt x="11191" y="13960"/>
                  </a:cubicBezTo>
                  <a:cubicBezTo>
                    <a:pt x="11177" y="13967"/>
                    <a:pt x="11167" y="13980"/>
                    <a:pt x="11157" y="13987"/>
                  </a:cubicBezTo>
                  <a:lnTo>
                    <a:pt x="11151" y="13994"/>
                  </a:lnTo>
                  <a:cubicBezTo>
                    <a:pt x="11147" y="13994"/>
                    <a:pt x="11147" y="13997"/>
                    <a:pt x="11144" y="13997"/>
                  </a:cubicBezTo>
                  <a:cubicBezTo>
                    <a:pt x="11131" y="14004"/>
                    <a:pt x="11117" y="14017"/>
                    <a:pt x="11107" y="14027"/>
                  </a:cubicBezTo>
                  <a:lnTo>
                    <a:pt x="11111" y="14027"/>
                  </a:lnTo>
                  <a:lnTo>
                    <a:pt x="11107" y="14030"/>
                  </a:lnTo>
                  <a:cubicBezTo>
                    <a:pt x="11084" y="14047"/>
                    <a:pt x="11060" y="14064"/>
                    <a:pt x="11040" y="14080"/>
                  </a:cubicBezTo>
                  <a:cubicBezTo>
                    <a:pt x="11030" y="14084"/>
                    <a:pt x="11024" y="14094"/>
                    <a:pt x="11017" y="14097"/>
                  </a:cubicBezTo>
                  <a:cubicBezTo>
                    <a:pt x="11024" y="14080"/>
                    <a:pt x="11027" y="14064"/>
                    <a:pt x="11034" y="14047"/>
                  </a:cubicBezTo>
                  <a:cubicBezTo>
                    <a:pt x="11047" y="14000"/>
                    <a:pt x="11060" y="13960"/>
                    <a:pt x="11074" y="13913"/>
                  </a:cubicBezTo>
                  <a:cubicBezTo>
                    <a:pt x="11084" y="13860"/>
                    <a:pt x="11097" y="13800"/>
                    <a:pt x="11107" y="13743"/>
                  </a:cubicBezTo>
                  <a:cubicBezTo>
                    <a:pt x="11124" y="13746"/>
                    <a:pt x="11134" y="13749"/>
                    <a:pt x="11151" y="13749"/>
                  </a:cubicBezTo>
                  <a:cubicBezTo>
                    <a:pt x="11156" y="13750"/>
                    <a:pt x="11162" y="13750"/>
                    <a:pt x="11167" y="13750"/>
                  </a:cubicBezTo>
                  <a:cubicBezTo>
                    <a:pt x="11290" y="13750"/>
                    <a:pt x="11395" y="13644"/>
                    <a:pt x="11398" y="13525"/>
                  </a:cubicBezTo>
                  <a:cubicBezTo>
                    <a:pt x="11401" y="13395"/>
                    <a:pt x="11301" y="13285"/>
                    <a:pt x="11174" y="13278"/>
                  </a:cubicBezTo>
                  <a:cubicBezTo>
                    <a:pt x="11168" y="13278"/>
                    <a:pt x="11163" y="13277"/>
                    <a:pt x="11158" y="13277"/>
                  </a:cubicBezTo>
                  <a:cubicBezTo>
                    <a:pt x="11034" y="13277"/>
                    <a:pt x="10930" y="13384"/>
                    <a:pt x="10927" y="13502"/>
                  </a:cubicBezTo>
                  <a:lnTo>
                    <a:pt x="10927" y="13535"/>
                  </a:lnTo>
                  <a:cubicBezTo>
                    <a:pt x="10890" y="13495"/>
                    <a:pt x="10833" y="13465"/>
                    <a:pt x="10776" y="13462"/>
                  </a:cubicBezTo>
                  <a:cubicBezTo>
                    <a:pt x="10771" y="13461"/>
                    <a:pt x="10765" y="13461"/>
                    <a:pt x="10760" y="13461"/>
                  </a:cubicBezTo>
                  <a:cubicBezTo>
                    <a:pt x="10650" y="13461"/>
                    <a:pt x="10559" y="13554"/>
                    <a:pt x="10556" y="13666"/>
                  </a:cubicBezTo>
                  <a:cubicBezTo>
                    <a:pt x="10549" y="13783"/>
                    <a:pt x="10642" y="13880"/>
                    <a:pt x="10759" y="13887"/>
                  </a:cubicBezTo>
                  <a:lnTo>
                    <a:pt x="10790" y="13887"/>
                  </a:lnTo>
                  <a:cubicBezTo>
                    <a:pt x="10790" y="13917"/>
                    <a:pt x="10790" y="13947"/>
                    <a:pt x="10793" y="13977"/>
                  </a:cubicBezTo>
                  <a:cubicBezTo>
                    <a:pt x="10793" y="14020"/>
                    <a:pt x="10796" y="14064"/>
                    <a:pt x="10796" y="14111"/>
                  </a:cubicBezTo>
                  <a:cubicBezTo>
                    <a:pt x="10796" y="14151"/>
                    <a:pt x="10800" y="14194"/>
                    <a:pt x="10800" y="14238"/>
                  </a:cubicBezTo>
                  <a:lnTo>
                    <a:pt x="10800" y="14298"/>
                  </a:lnTo>
                  <a:lnTo>
                    <a:pt x="10800" y="14338"/>
                  </a:lnTo>
                  <a:lnTo>
                    <a:pt x="10800" y="14395"/>
                  </a:lnTo>
                  <a:cubicBezTo>
                    <a:pt x="10800" y="14405"/>
                    <a:pt x="10796" y="14421"/>
                    <a:pt x="10793" y="14435"/>
                  </a:cubicBezTo>
                  <a:cubicBezTo>
                    <a:pt x="10793" y="14448"/>
                    <a:pt x="10790" y="14455"/>
                    <a:pt x="10790" y="14468"/>
                  </a:cubicBezTo>
                  <a:cubicBezTo>
                    <a:pt x="10783" y="14488"/>
                    <a:pt x="10780" y="14512"/>
                    <a:pt x="10776" y="14528"/>
                  </a:cubicBezTo>
                  <a:cubicBezTo>
                    <a:pt x="10763" y="14555"/>
                    <a:pt x="10746" y="14585"/>
                    <a:pt x="10729" y="14615"/>
                  </a:cubicBezTo>
                  <a:cubicBezTo>
                    <a:pt x="10709" y="14656"/>
                    <a:pt x="10689" y="14696"/>
                    <a:pt x="10662" y="14736"/>
                  </a:cubicBezTo>
                  <a:cubicBezTo>
                    <a:pt x="10649" y="14756"/>
                    <a:pt x="10642" y="14779"/>
                    <a:pt x="10629" y="14799"/>
                  </a:cubicBezTo>
                  <a:cubicBezTo>
                    <a:pt x="10632" y="14779"/>
                    <a:pt x="10632" y="14756"/>
                    <a:pt x="10639" y="14732"/>
                  </a:cubicBezTo>
                  <a:cubicBezTo>
                    <a:pt x="10642" y="14706"/>
                    <a:pt x="10642" y="14686"/>
                    <a:pt x="10646" y="14662"/>
                  </a:cubicBezTo>
                  <a:cubicBezTo>
                    <a:pt x="10649" y="14639"/>
                    <a:pt x="10649" y="14619"/>
                    <a:pt x="10649" y="14595"/>
                  </a:cubicBezTo>
                  <a:cubicBezTo>
                    <a:pt x="10656" y="14549"/>
                    <a:pt x="10656" y="14502"/>
                    <a:pt x="10659" y="14455"/>
                  </a:cubicBezTo>
                  <a:cubicBezTo>
                    <a:pt x="10659" y="14452"/>
                    <a:pt x="10662" y="14452"/>
                    <a:pt x="10662" y="14448"/>
                  </a:cubicBezTo>
                  <a:cubicBezTo>
                    <a:pt x="10662" y="14445"/>
                    <a:pt x="10662" y="14445"/>
                    <a:pt x="10659" y="14438"/>
                  </a:cubicBezTo>
                  <a:cubicBezTo>
                    <a:pt x="10656" y="14435"/>
                    <a:pt x="10649" y="14432"/>
                    <a:pt x="10642" y="14432"/>
                  </a:cubicBezTo>
                  <a:cubicBezTo>
                    <a:pt x="10639" y="14432"/>
                    <a:pt x="10629" y="14435"/>
                    <a:pt x="10629" y="14445"/>
                  </a:cubicBezTo>
                  <a:cubicBezTo>
                    <a:pt x="10616" y="14535"/>
                    <a:pt x="10606" y="14629"/>
                    <a:pt x="10592" y="14722"/>
                  </a:cubicBezTo>
                  <a:cubicBezTo>
                    <a:pt x="10582" y="14766"/>
                    <a:pt x="10579" y="14813"/>
                    <a:pt x="10572" y="14853"/>
                  </a:cubicBezTo>
                  <a:cubicBezTo>
                    <a:pt x="10566" y="14890"/>
                    <a:pt x="10559" y="14930"/>
                    <a:pt x="10556" y="14966"/>
                  </a:cubicBezTo>
                  <a:cubicBezTo>
                    <a:pt x="10549" y="14973"/>
                    <a:pt x="10549" y="14980"/>
                    <a:pt x="10545" y="14987"/>
                  </a:cubicBezTo>
                  <a:lnTo>
                    <a:pt x="10495" y="15114"/>
                  </a:lnTo>
                  <a:lnTo>
                    <a:pt x="10445" y="15251"/>
                  </a:lnTo>
                  <a:cubicBezTo>
                    <a:pt x="10432" y="15291"/>
                    <a:pt x="10415" y="15334"/>
                    <a:pt x="10405" y="15374"/>
                  </a:cubicBezTo>
                  <a:cubicBezTo>
                    <a:pt x="10408" y="15338"/>
                    <a:pt x="10408" y="15301"/>
                    <a:pt x="10412" y="15257"/>
                  </a:cubicBezTo>
                  <a:lnTo>
                    <a:pt x="10412" y="15267"/>
                  </a:lnTo>
                  <a:cubicBezTo>
                    <a:pt x="10422" y="15174"/>
                    <a:pt x="10432" y="15087"/>
                    <a:pt x="10438" y="14997"/>
                  </a:cubicBezTo>
                  <a:lnTo>
                    <a:pt x="10449" y="14732"/>
                  </a:lnTo>
                  <a:cubicBezTo>
                    <a:pt x="10455" y="14639"/>
                    <a:pt x="10455" y="14549"/>
                    <a:pt x="10459" y="14455"/>
                  </a:cubicBezTo>
                  <a:cubicBezTo>
                    <a:pt x="10462" y="14365"/>
                    <a:pt x="10459" y="14268"/>
                    <a:pt x="10459" y="14177"/>
                  </a:cubicBezTo>
                  <a:cubicBezTo>
                    <a:pt x="10455" y="14034"/>
                    <a:pt x="10445" y="13893"/>
                    <a:pt x="10438" y="13749"/>
                  </a:cubicBezTo>
                  <a:cubicBezTo>
                    <a:pt x="10438" y="13746"/>
                    <a:pt x="10442" y="13743"/>
                    <a:pt x="10442" y="13736"/>
                  </a:cubicBezTo>
                  <a:cubicBezTo>
                    <a:pt x="10445" y="13726"/>
                    <a:pt x="10455" y="13713"/>
                    <a:pt x="10459" y="13699"/>
                  </a:cubicBezTo>
                  <a:cubicBezTo>
                    <a:pt x="10465" y="13676"/>
                    <a:pt x="10479" y="13649"/>
                    <a:pt x="10492" y="13626"/>
                  </a:cubicBezTo>
                  <a:cubicBezTo>
                    <a:pt x="10515" y="13569"/>
                    <a:pt x="10539" y="13515"/>
                    <a:pt x="10559" y="13459"/>
                  </a:cubicBezTo>
                  <a:cubicBezTo>
                    <a:pt x="10576" y="13415"/>
                    <a:pt x="10589" y="13375"/>
                    <a:pt x="10606" y="13332"/>
                  </a:cubicBezTo>
                  <a:cubicBezTo>
                    <a:pt x="10622" y="13295"/>
                    <a:pt x="10632" y="13251"/>
                    <a:pt x="10649" y="13215"/>
                  </a:cubicBezTo>
                  <a:cubicBezTo>
                    <a:pt x="10662" y="13178"/>
                    <a:pt x="10676" y="13144"/>
                    <a:pt x="10693" y="13108"/>
                  </a:cubicBezTo>
                  <a:lnTo>
                    <a:pt x="10716" y="13044"/>
                  </a:lnTo>
                  <a:lnTo>
                    <a:pt x="10743" y="12980"/>
                  </a:lnTo>
                  <a:cubicBezTo>
                    <a:pt x="10743" y="12977"/>
                    <a:pt x="10746" y="12977"/>
                    <a:pt x="10746" y="12974"/>
                  </a:cubicBezTo>
                  <a:cubicBezTo>
                    <a:pt x="10749" y="12977"/>
                    <a:pt x="10756" y="12977"/>
                    <a:pt x="10759" y="12980"/>
                  </a:cubicBezTo>
                  <a:lnTo>
                    <a:pt x="10773" y="12980"/>
                  </a:lnTo>
                  <a:cubicBezTo>
                    <a:pt x="10776" y="12980"/>
                    <a:pt x="10783" y="12980"/>
                    <a:pt x="10790" y="12977"/>
                  </a:cubicBezTo>
                  <a:cubicBezTo>
                    <a:pt x="10793" y="12977"/>
                    <a:pt x="10796" y="12974"/>
                    <a:pt x="10806" y="12967"/>
                  </a:cubicBezTo>
                  <a:lnTo>
                    <a:pt x="10816" y="12957"/>
                  </a:lnTo>
                  <a:cubicBezTo>
                    <a:pt x="10826" y="12947"/>
                    <a:pt x="10830" y="12940"/>
                    <a:pt x="10833" y="12927"/>
                  </a:cubicBezTo>
                  <a:cubicBezTo>
                    <a:pt x="10843" y="12900"/>
                    <a:pt x="10840" y="12880"/>
                    <a:pt x="10830" y="12857"/>
                  </a:cubicBezTo>
                  <a:cubicBezTo>
                    <a:pt x="10826" y="12833"/>
                    <a:pt x="10810" y="12813"/>
                    <a:pt x="10793" y="12807"/>
                  </a:cubicBezTo>
                  <a:cubicBezTo>
                    <a:pt x="10784" y="12800"/>
                    <a:pt x="10773" y="12798"/>
                    <a:pt x="10762" y="12798"/>
                  </a:cubicBezTo>
                  <a:cubicBezTo>
                    <a:pt x="10755" y="12798"/>
                    <a:pt x="10749" y="12799"/>
                    <a:pt x="10743" y="12800"/>
                  </a:cubicBezTo>
                  <a:cubicBezTo>
                    <a:pt x="10733" y="12807"/>
                    <a:pt x="10726" y="12810"/>
                    <a:pt x="10716" y="12823"/>
                  </a:cubicBezTo>
                  <a:cubicBezTo>
                    <a:pt x="10709" y="12830"/>
                    <a:pt x="10706" y="12843"/>
                    <a:pt x="10706" y="12850"/>
                  </a:cubicBezTo>
                  <a:lnTo>
                    <a:pt x="10706" y="12867"/>
                  </a:lnTo>
                  <a:cubicBezTo>
                    <a:pt x="10706" y="12877"/>
                    <a:pt x="10706" y="12880"/>
                    <a:pt x="10709" y="12890"/>
                  </a:cubicBezTo>
                  <a:cubicBezTo>
                    <a:pt x="10709" y="12894"/>
                    <a:pt x="10709" y="12897"/>
                    <a:pt x="10713" y="12900"/>
                  </a:cubicBezTo>
                  <a:cubicBezTo>
                    <a:pt x="10713" y="12910"/>
                    <a:pt x="10713" y="12924"/>
                    <a:pt x="10716" y="12930"/>
                  </a:cubicBezTo>
                  <a:cubicBezTo>
                    <a:pt x="10723" y="12940"/>
                    <a:pt x="10726" y="12947"/>
                    <a:pt x="10733" y="12957"/>
                  </a:cubicBezTo>
                  <a:cubicBezTo>
                    <a:pt x="10733" y="12960"/>
                    <a:pt x="10733" y="12960"/>
                    <a:pt x="10729" y="12964"/>
                  </a:cubicBezTo>
                  <a:cubicBezTo>
                    <a:pt x="10726" y="12974"/>
                    <a:pt x="10723" y="12977"/>
                    <a:pt x="10723" y="12984"/>
                  </a:cubicBezTo>
                  <a:cubicBezTo>
                    <a:pt x="10713" y="12997"/>
                    <a:pt x="10709" y="13014"/>
                    <a:pt x="10699" y="13027"/>
                  </a:cubicBezTo>
                  <a:cubicBezTo>
                    <a:pt x="10689" y="13047"/>
                    <a:pt x="10679" y="13067"/>
                    <a:pt x="10666" y="13094"/>
                  </a:cubicBezTo>
                  <a:cubicBezTo>
                    <a:pt x="10659" y="13114"/>
                    <a:pt x="10646" y="13134"/>
                    <a:pt x="10639" y="13158"/>
                  </a:cubicBezTo>
                  <a:cubicBezTo>
                    <a:pt x="10599" y="13241"/>
                    <a:pt x="10562" y="13328"/>
                    <a:pt x="10529" y="13412"/>
                  </a:cubicBezTo>
                  <a:cubicBezTo>
                    <a:pt x="10505" y="13465"/>
                    <a:pt x="10482" y="13525"/>
                    <a:pt x="10459" y="13579"/>
                  </a:cubicBezTo>
                  <a:cubicBezTo>
                    <a:pt x="10455" y="13596"/>
                    <a:pt x="10445" y="13612"/>
                    <a:pt x="10442" y="13629"/>
                  </a:cubicBezTo>
                  <a:cubicBezTo>
                    <a:pt x="10438" y="13542"/>
                    <a:pt x="10432" y="13452"/>
                    <a:pt x="10428" y="13362"/>
                  </a:cubicBezTo>
                  <a:cubicBezTo>
                    <a:pt x="10425" y="13278"/>
                    <a:pt x="10415" y="13194"/>
                    <a:pt x="10405" y="13111"/>
                  </a:cubicBezTo>
                  <a:cubicBezTo>
                    <a:pt x="10408" y="13101"/>
                    <a:pt x="10412" y="13094"/>
                    <a:pt x="10408" y="13084"/>
                  </a:cubicBezTo>
                  <a:lnTo>
                    <a:pt x="10408" y="13081"/>
                  </a:lnTo>
                  <a:lnTo>
                    <a:pt x="10408" y="13061"/>
                  </a:lnTo>
                  <a:cubicBezTo>
                    <a:pt x="10408" y="13041"/>
                    <a:pt x="10408" y="13024"/>
                    <a:pt x="10412" y="13001"/>
                  </a:cubicBezTo>
                  <a:lnTo>
                    <a:pt x="10412" y="12997"/>
                  </a:lnTo>
                  <a:cubicBezTo>
                    <a:pt x="10412" y="12980"/>
                    <a:pt x="10415" y="12964"/>
                    <a:pt x="10422" y="12947"/>
                  </a:cubicBezTo>
                  <a:cubicBezTo>
                    <a:pt x="10428" y="12917"/>
                    <a:pt x="10432" y="12890"/>
                    <a:pt x="10442" y="12863"/>
                  </a:cubicBezTo>
                  <a:cubicBezTo>
                    <a:pt x="10449" y="12830"/>
                    <a:pt x="10462" y="12797"/>
                    <a:pt x="10472" y="12763"/>
                  </a:cubicBezTo>
                  <a:cubicBezTo>
                    <a:pt x="10489" y="12706"/>
                    <a:pt x="10509" y="12643"/>
                    <a:pt x="10529" y="12583"/>
                  </a:cubicBezTo>
                  <a:cubicBezTo>
                    <a:pt x="10542" y="12556"/>
                    <a:pt x="10556" y="12526"/>
                    <a:pt x="10566" y="12499"/>
                  </a:cubicBezTo>
                  <a:cubicBezTo>
                    <a:pt x="10642" y="12459"/>
                    <a:pt x="10713" y="12422"/>
                    <a:pt x="10790" y="12379"/>
                  </a:cubicBezTo>
                  <a:cubicBezTo>
                    <a:pt x="10810" y="12365"/>
                    <a:pt x="10830" y="12359"/>
                    <a:pt x="10846" y="12345"/>
                  </a:cubicBezTo>
                  <a:cubicBezTo>
                    <a:pt x="10863" y="12339"/>
                    <a:pt x="10876" y="12328"/>
                    <a:pt x="10893" y="12315"/>
                  </a:cubicBezTo>
                  <a:cubicBezTo>
                    <a:pt x="10930" y="12342"/>
                    <a:pt x="10977" y="12359"/>
                    <a:pt x="11024" y="12359"/>
                  </a:cubicBezTo>
                  <a:cubicBezTo>
                    <a:pt x="11027" y="12359"/>
                    <a:pt x="11031" y="12359"/>
                    <a:pt x="11035" y="12359"/>
                  </a:cubicBezTo>
                  <a:cubicBezTo>
                    <a:pt x="11174" y="12359"/>
                    <a:pt x="11298" y="12241"/>
                    <a:pt x="11301" y="12098"/>
                  </a:cubicBezTo>
                  <a:cubicBezTo>
                    <a:pt x="11308" y="11947"/>
                    <a:pt x="11191" y="11827"/>
                    <a:pt x="11044" y="11820"/>
                  </a:cubicBezTo>
                  <a:cubicBezTo>
                    <a:pt x="11038" y="11820"/>
                    <a:pt x="11032" y="11820"/>
                    <a:pt x="11026" y="11820"/>
                  </a:cubicBezTo>
                  <a:cubicBezTo>
                    <a:pt x="10887" y="11820"/>
                    <a:pt x="10766" y="11936"/>
                    <a:pt x="10763" y="12078"/>
                  </a:cubicBezTo>
                  <a:cubicBezTo>
                    <a:pt x="10759" y="12155"/>
                    <a:pt x="10790" y="12222"/>
                    <a:pt x="10833" y="12272"/>
                  </a:cubicBezTo>
                  <a:cubicBezTo>
                    <a:pt x="10796" y="12292"/>
                    <a:pt x="10756" y="12308"/>
                    <a:pt x="10716" y="12325"/>
                  </a:cubicBezTo>
                  <a:cubicBezTo>
                    <a:pt x="10683" y="12342"/>
                    <a:pt x="10646" y="12359"/>
                    <a:pt x="10612" y="12375"/>
                  </a:cubicBezTo>
                  <a:cubicBezTo>
                    <a:pt x="10622" y="12359"/>
                    <a:pt x="10629" y="12339"/>
                    <a:pt x="10632" y="12322"/>
                  </a:cubicBezTo>
                  <a:cubicBezTo>
                    <a:pt x="10649" y="12275"/>
                    <a:pt x="10666" y="12232"/>
                    <a:pt x="10679" y="12188"/>
                  </a:cubicBezTo>
                  <a:cubicBezTo>
                    <a:pt x="10696" y="12145"/>
                    <a:pt x="10709" y="12104"/>
                    <a:pt x="10726" y="12058"/>
                  </a:cubicBezTo>
                  <a:cubicBezTo>
                    <a:pt x="10739" y="12021"/>
                    <a:pt x="10746" y="11987"/>
                    <a:pt x="10759" y="11947"/>
                  </a:cubicBezTo>
                  <a:cubicBezTo>
                    <a:pt x="10773" y="11911"/>
                    <a:pt x="10780" y="11877"/>
                    <a:pt x="10793" y="11840"/>
                  </a:cubicBezTo>
                  <a:cubicBezTo>
                    <a:pt x="10813" y="11770"/>
                    <a:pt x="10826" y="11693"/>
                    <a:pt x="10830" y="11620"/>
                  </a:cubicBezTo>
                  <a:cubicBezTo>
                    <a:pt x="10840" y="11603"/>
                    <a:pt x="10843" y="11586"/>
                    <a:pt x="10846" y="11563"/>
                  </a:cubicBezTo>
                  <a:cubicBezTo>
                    <a:pt x="10850" y="11539"/>
                    <a:pt x="10850" y="11519"/>
                    <a:pt x="10856" y="11493"/>
                  </a:cubicBezTo>
                  <a:cubicBezTo>
                    <a:pt x="10860" y="11376"/>
                    <a:pt x="10776" y="11269"/>
                    <a:pt x="10659" y="11245"/>
                  </a:cubicBezTo>
                  <a:cubicBezTo>
                    <a:pt x="10646" y="11243"/>
                    <a:pt x="10633" y="11242"/>
                    <a:pt x="10620" y="11242"/>
                  </a:cubicBezTo>
                  <a:cubicBezTo>
                    <a:pt x="10518" y="11242"/>
                    <a:pt x="10418" y="11308"/>
                    <a:pt x="10392" y="11409"/>
                  </a:cubicBezTo>
                  <a:lnTo>
                    <a:pt x="10378" y="11446"/>
                  </a:lnTo>
                  <a:cubicBezTo>
                    <a:pt x="10345" y="11573"/>
                    <a:pt x="10408" y="11710"/>
                    <a:pt x="10539" y="11753"/>
                  </a:cubicBezTo>
                  <a:cubicBezTo>
                    <a:pt x="10556" y="11757"/>
                    <a:pt x="10576" y="11760"/>
                    <a:pt x="10592" y="11760"/>
                  </a:cubicBezTo>
                  <a:lnTo>
                    <a:pt x="10626" y="11760"/>
                  </a:lnTo>
                  <a:cubicBezTo>
                    <a:pt x="10626" y="11797"/>
                    <a:pt x="10626" y="11840"/>
                    <a:pt x="10629" y="11877"/>
                  </a:cubicBezTo>
                  <a:lnTo>
                    <a:pt x="10629" y="11941"/>
                  </a:lnTo>
                  <a:lnTo>
                    <a:pt x="10629" y="11971"/>
                  </a:lnTo>
                  <a:cubicBezTo>
                    <a:pt x="10629" y="11981"/>
                    <a:pt x="10629" y="11994"/>
                    <a:pt x="10626" y="12008"/>
                  </a:cubicBezTo>
                  <a:cubicBezTo>
                    <a:pt x="10626" y="12021"/>
                    <a:pt x="10622" y="12031"/>
                    <a:pt x="10622" y="12044"/>
                  </a:cubicBezTo>
                  <a:cubicBezTo>
                    <a:pt x="10622" y="12058"/>
                    <a:pt x="10616" y="12074"/>
                    <a:pt x="10612" y="12088"/>
                  </a:cubicBezTo>
                  <a:cubicBezTo>
                    <a:pt x="10612" y="12098"/>
                    <a:pt x="10609" y="12108"/>
                    <a:pt x="10606" y="12121"/>
                  </a:cubicBezTo>
                  <a:cubicBezTo>
                    <a:pt x="10599" y="12138"/>
                    <a:pt x="10596" y="12158"/>
                    <a:pt x="10592" y="12175"/>
                  </a:cubicBezTo>
                  <a:lnTo>
                    <a:pt x="10592" y="12171"/>
                  </a:lnTo>
                  <a:cubicBezTo>
                    <a:pt x="10592" y="12175"/>
                    <a:pt x="10589" y="12178"/>
                    <a:pt x="10589" y="12181"/>
                  </a:cubicBezTo>
                  <a:cubicBezTo>
                    <a:pt x="10589" y="12188"/>
                    <a:pt x="10589" y="12188"/>
                    <a:pt x="10582" y="12191"/>
                  </a:cubicBezTo>
                  <a:cubicBezTo>
                    <a:pt x="10576" y="12215"/>
                    <a:pt x="10562" y="12238"/>
                    <a:pt x="10556" y="12262"/>
                  </a:cubicBezTo>
                  <a:cubicBezTo>
                    <a:pt x="10539" y="12305"/>
                    <a:pt x="10515" y="12345"/>
                    <a:pt x="10495" y="12389"/>
                  </a:cubicBezTo>
                  <a:cubicBezTo>
                    <a:pt x="10489" y="12405"/>
                    <a:pt x="10482" y="12422"/>
                    <a:pt x="10475" y="12439"/>
                  </a:cubicBezTo>
                  <a:cubicBezTo>
                    <a:pt x="10472" y="12439"/>
                    <a:pt x="10465" y="12442"/>
                    <a:pt x="10462" y="12442"/>
                  </a:cubicBezTo>
                  <a:cubicBezTo>
                    <a:pt x="10455" y="12446"/>
                    <a:pt x="10449" y="12449"/>
                    <a:pt x="10442" y="12456"/>
                  </a:cubicBezTo>
                  <a:cubicBezTo>
                    <a:pt x="10422" y="12466"/>
                    <a:pt x="10412" y="12489"/>
                    <a:pt x="10425" y="12512"/>
                  </a:cubicBezTo>
                  <a:lnTo>
                    <a:pt x="10438" y="12526"/>
                  </a:lnTo>
                  <a:cubicBezTo>
                    <a:pt x="10422" y="12566"/>
                    <a:pt x="10408" y="12609"/>
                    <a:pt x="10395" y="12649"/>
                  </a:cubicBezTo>
                  <a:lnTo>
                    <a:pt x="10395" y="12646"/>
                  </a:lnTo>
                  <a:cubicBezTo>
                    <a:pt x="10395" y="12649"/>
                    <a:pt x="10392" y="12656"/>
                    <a:pt x="10392" y="12663"/>
                  </a:cubicBezTo>
                  <a:lnTo>
                    <a:pt x="10392" y="12666"/>
                  </a:lnTo>
                  <a:cubicBezTo>
                    <a:pt x="10392" y="12673"/>
                    <a:pt x="10392" y="12676"/>
                    <a:pt x="10388" y="12680"/>
                  </a:cubicBezTo>
                  <a:cubicBezTo>
                    <a:pt x="10375" y="12730"/>
                    <a:pt x="10365" y="12780"/>
                    <a:pt x="10358" y="12827"/>
                  </a:cubicBezTo>
                  <a:cubicBezTo>
                    <a:pt x="10348" y="12743"/>
                    <a:pt x="10348" y="12659"/>
                    <a:pt x="10348" y="12576"/>
                  </a:cubicBezTo>
                  <a:cubicBezTo>
                    <a:pt x="10345" y="12492"/>
                    <a:pt x="10345" y="12409"/>
                    <a:pt x="10342" y="12325"/>
                  </a:cubicBezTo>
                  <a:cubicBezTo>
                    <a:pt x="10338" y="12245"/>
                    <a:pt x="10331" y="12165"/>
                    <a:pt x="10328" y="12081"/>
                  </a:cubicBezTo>
                  <a:lnTo>
                    <a:pt x="10328" y="12028"/>
                  </a:lnTo>
                  <a:lnTo>
                    <a:pt x="10328" y="12024"/>
                  </a:lnTo>
                  <a:cubicBezTo>
                    <a:pt x="10331" y="11981"/>
                    <a:pt x="10331" y="11941"/>
                    <a:pt x="10338" y="11894"/>
                  </a:cubicBezTo>
                  <a:cubicBezTo>
                    <a:pt x="10342" y="11854"/>
                    <a:pt x="10338" y="11814"/>
                    <a:pt x="10338" y="11773"/>
                  </a:cubicBezTo>
                  <a:cubicBezTo>
                    <a:pt x="10338" y="11730"/>
                    <a:pt x="10342" y="11690"/>
                    <a:pt x="10345" y="11643"/>
                  </a:cubicBezTo>
                  <a:cubicBezTo>
                    <a:pt x="10345" y="11626"/>
                    <a:pt x="10348" y="11610"/>
                    <a:pt x="10348" y="11593"/>
                  </a:cubicBezTo>
                  <a:cubicBezTo>
                    <a:pt x="10348" y="11586"/>
                    <a:pt x="10348" y="11580"/>
                    <a:pt x="10355" y="11573"/>
                  </a:cubicBezTo>
                  <a:cubicBezTo>
                    <a:pt x="10362" y="11486"/>
                    <a:pt x="10372" y="11396"/>
                    <a:pt x="10375" y="11309"/>
                  </a:cubicBezTo>
                  <a:cubicBezTo>
                    <a:pt x="10375" y="11289"/>
                    <a:pt x="10378" y="11269"/>
                    <a:pt x="10378" y="11245"/>
                  </a:cubicBezTo>
                  <a:lnTo>
                    <a:pt x="10378" y="11185"/>
                  </a:lnTo>
                  <a:cubicBezTo>
                    <a:pt x="10482" y="11152"/>
                    <a:pt x="10566" y="11051"/>
                    <a:pt x="10572" y="10934"/>
                  </a:cubicBezTo>
                  <a:cubicBezTo>
                    <a:pt x="10579" y="10784"/>
                    <a:pt x="10459" y="10657"/>
                    <a:pt x="10308" y="10650"/>
                  </a:cubicBezTo>
                  <a:cubicBezTo>
                    <a:pt x="10302" y="10650"/>
                    <a:pt x="10297" y="10650"/>
                    <a:pt x="10291" y="10650"/>
                  </a:cubicBezTo>
                  <a:cubicBezTo>
                    <a:pt x="10148" y="10650"/>
                    <a:pt x="10027" y="10772"/>
                    <a:pt x="10024" y="10911"/>
                  </a:cubicBezTo>
                  <a:cubicBezTo>
                    <a:pt x="10014" y="11061"/>
                    <a:pt x="10138" y="11188"/>
                    <a:pt x="10288" y="11195"/>
                  </a:cubicBezTo>
                  <a:cubicBezTo>
                    <a:pt x="10305" y="11195"/>
                    <a:pt x="10325" y="11195"/>
                    <a:pt x="10342" y="11192"/>
                  </a:cubicBezTo>
                  <a:lnTo>
                    <a:pt x="10342" y="11205"/>
                  </a:lnTo>
                  <a:cubicBezTo>
                    <a:pt x="10342" y="11272"/>
                    <a:pt x="10338" y="11339"/>
                    <a:pt x="10328" y="11406"/>
                  </a:cubicBezTo>
                  <a:cubicBezTo>
                    <a:pt x="10325" y="11439"/>
                    <a:pt x="10325" y="11476"/>
                    <a:pt x="10321" y="11509"/>
                  </a:cubicBezTo>
                  <a:cubicBezTo>
                    <a:pt x="10315" y="11546"/>
                    <a:pt x="10311" y="11580"/>
                    <a:pt x="10308" y="11620"/>
                  </a:cubicBezTo>
                  <a:cubicBezTo>
                    <a:pt x="10305" y="11660"/>
                    <a:pt x="10298" y="11703"/>
                    <a:pt x="10298" y="11743"/>
                  </a:cubicBezTo>
                  <a:lnTo>
                    <a:pt x="10298" y="11804"/>
                  </a:lnTo>
                  <a:cubicBezTo>
                    <a:pt x="10298" y="11824"/>
                    <a:pt x="10298" y="11844"/>
                    <a:pt x="10305" y="11860"/>
                  </a:cubicBezTo>
                  <a:cubicBezTo>
                    <a:pt x="10305" y="11877"/>
                    <a:pt x="10305" y="11894"/>
                    <a:pt x="10298" y="11911"/>
                  </a:cubicBezTo>
                  <a:cubicBezTo>
                    <a:pt x="10291" y="11911"/>
                    <a:pt x="10281" y="11921"/>
                    <a:pt x="10278" y="11927"/>
                  </a:cubicBezTo>
                  <a:lnTo>
                    <a:pt x="10278" y="11944"/>
                  </a:lnTo>
                  <a:lnTo>
                    <a:pt x="10278" y="11947"/>
                  </a:lnTo>
                  <a:lnTo>
                    <a:pt x="10278" y="12058"/>
                  </a:lnTo>
                  <a:lnTo>
                    <a:pt x="10278" y="12208"/>
                  </a:lnTo>
                  <a:lnTo>
                    <a:pt x="10278" y="12225"/>
                  </a:lnTo>
                  <a:lnTo>
                    <a:pt x="10278" y="12262"/>
                  </a:lnTo>
                  <a:cubicBezTo>
                    <a:pt x="10275" y="12238"/>
                    <a:pt x="10265" y="12208"/>
                    <a:pt x="10261" y="12181"/>
                  </a:cubicBezTo>
                  <a:cubicBezTo>
                    <a:pt x="10261" y="12175"/>
                    <a:pt x="10258" y="12165"/>
                    <a:pt x="10255" y="12158"/>
                  </a:cubicBezTo>
                  <a:lnTo>
                    <a:pt x="10241" y="12108"/>
                  </a:lnTo>
                  <a:cubicBezTo>
                    <a:pt x="10241" y="12098"/>
                    <a:pt x="10238" y="12091"/>
                    <a:pt x="10238" y="12088"/>
                  </a:cubicBezTo>
                  <a:cubicBezTo>
                    <a:pt x="10231" y="12074"/>
                    <a:pt x="10228" y="12064"/>
                    <a:pt x="10225" y="12054"/>
                  </a:cubicBezTo>
                  <a:cubicBezTo>
                    <a:pt x="10221" y="12038"/>
                    <a:pt x="10214" y="12024"/>
                    <a:pt x="10208" y="12008"/>
                  </a:cubicBezTo>
                  <a:cubicBezTo>
                    <a:pt x="10208" y="12004"/>
                    <a:pt x="10204" y="11994"/>
                    <a:pt x="10204" y="11991"/>
                  </a:cubicBezTo>
                  <a:cubicBezTo>
                    <a:pt x="10194" y="11964"/>
                    <a:pt x="10181" y="11941"/>
                    <a:pt x="10174" y="11914"/>
                  </a:cubicBezTo>
                  <a:lnTo>
                    <a:pt x="10161" y="11891"/>
                  </a:lnTo>
                  <a:cubicBezTo>
                    <a:pt x="10154" y="11877"/>
                    <a:pt x="10148" y="11860"/>
                    <a:pt x="10141" y="11847"/>
                  </a:cubicBezTo>
                  <a:cubicBezTo>
                    <a:pt x="10138" y="11837"/>
                    <a:pt x="10128" y="11827"/>
                    <a:pt x="10121" y="11814"/>
                  </a:cubicBezTo>
                  <a:cubicBezTo>
                    <a:pt x="10114" y="11810"/>
                    <a:pt x="10111" y="11804"/>
                    <a:pt x="10107" y="11797"/>
                  </a:cubicBezTo>
                  <a:cubicBezTo>
                    <a:pt x="10104" y="11794"/>
                    <a:pt x="10104" y="11790"/>
                    <a:pt x="10097" y="11787"/>
                  </a:cubicBezTo>
                  <a:cubicBezTo>
                    <a:pt x="10094" y="11780"/>
                    <a:pt x="10087" y="11773"/>
                    <a:pt x="10081" y="11773"/>
                  </a:cubicBezTo>
                  <a:cubicBezTo>
                    <a:pt x="10079" y="11772"/>
                    <a:pt x="10077" y="11771"/>
                    <a:pt x="10076" y="11771"/>
                  </a:cubicBezTo>
                  <a:cubicBezTo>
                    <a:pt x="10074" y="11771"/>
                    <a:pt x="10072" y="11772"/>
                    <a:pt x="10071" y="11773"/>
                  </a:cubicBezTo>
                  <a:cubicBezTo>
                    <a:pt x="10064" y="11773"/>
                    <a:pt x="10061" y="11777"/>
                    <a:pt x="10057" y="11780"/>
                  </a:cubicBezTo>
                  <a:cubicBezTo>
                    <a:pt x="10054" y="11790"/>
                    <a:pt x="10057" y="11797"/>
                    <a:pt x="10064" y="11797"/>
                  </a:cubicBezTo>
                  <a:cubicBezTo>
                    <a:pt x="10071" y="11797"/>
                    <a:pt x="10074" y="11797"/>
                    <a:pt x="10077" y="11794"/>
                  </a:cubicBezTo>
                  <a:cubicBezTo>
                    <a:pt x="10077" y="11794"/>
                    <a:pt x="10077" y="11797"/>
                    <a:pt x="10081" y="11797"/>
                  </a:cubicBezTo>
                  <a:cubicBezTo>
                    <a:pt x="10091" y="11807"/>
                    <a:pt x="10094" y="11814"/>
                    <a:pt x="10097" y="11827"/>
                  </a:cubicBezTo>
                  <a:lnTo>
                    <a:pt x="10124" y="11877"/>
                  </a:lnTo>
                  <a:cubicBezTo>
                    <a:pt x="10141" y="11921"/>
                    <a:pt x="10154" y="11961"/>
                    <a:pt x="10171" y="12004"/>
                  </a:cubicBezTo>
                  <a:cubicBezTo>
                    <a:pt x="10174" y="12021"/>
                    <a:pt x="10178" y="12031"/>
                    <a:pt x="10188" y="12048"/>
                  </a:cubicBezTo>
                  <a:cubicBezTo>
                    <a:pt x="10191" y="12064"/>
                    <a:pt x="10194" y="12078"/>
                    <a:pt x="10198" y="12094"/>
                  </a:cubicBezTo>
                  <a:lnTo>
                    <a:pt x="10211" y="12145"/>
                  </a:lnTo>
                  <a:cubicBezTo>
                    <a:pt x="10214" y="12161"/>
                    <a:pt x="10221" y="12175"/>
                    <a:pt x="10225" y="12191"/>
                  </a:cubicBezTo>
                  <a:cubicBezTo>
                    <a:pt x="10228" y="12215"/>
                    <a:pt x="10238" y="12238"/>
                    <a:pt x="10241" y="12262"/>
                  </a:cubicBezTo>
                  <a:cubicBezTo>
                    <a:pt x="10245" y="12282"/>
                    <a:pt x="10248" y="12298"/>
                    <a:pt x="10255" y="12322"/>
                  </a:cubicBezTo>
                  <a:lnTo>
                    <a:pt x="10265" y="12382"/>
                  </a:lnTo>
                  <a:cubicBezTo>
                    <a:pt x="10271" y="12405"/>
                    <a:pt x="10275" y="12422"/>
                    <a:pt x="10275" y="12442"/>
                  </a:cubicBezTo>
                  <a:cubicBezTo>
                    <a:pt x="10275" y="12449"/>
                    <a:pt x="10275" y="12456"/>
                    <a:pt x="10278" y="12462"/>
                  </a:cubicBezTo>
                  <a:lnTo>
                    <a:pt x="10278" y="12479"/>
                  </a:lnTo>
                  <a:cubicBezTo>
                    <a:pt x="10278" y="12573"/>
                    <a:pt x="10275" y="12659"/>
                    <a:pt x="10275" y="12750"/>
                  </a:cubicBezTo>
                  <a:cubicBezTo>
                    <a:pt x="10275" y="12833"/>
                    <a:pt x="10275" y="12917"/>
                    <a:pt x="10281" y="13007"/>
                  </a:cubicBezTo>
                  <a:cubicBezTo>
                    <a:pt x="10288" y="13094"/>
                    <a:pt x="10295" y="13184"/>
                    <a:pt x="10295" y="13275"/>
                  </a:cubicBezTo>
                  <a:lnTo>
                    <a:pt x="10295" y="13475"/>
                  </a:lnTo>
                  <a:cubicBezTo>
                    <a:pt x="10288" y="13445"/>
                    <a:pt x="10278" y="13415"/>
                    <a:pt x="10271" y="13382"/>
                  </a:cubicBezTo>
                  <a:cubicBezTo>
                    <a:pt x="10271" y="13378"/>
                    <a:pt x="10271" y="13378"/>
                    <a:pt x="10265" y="13375"/>
                  </a:cubicBezTo>
                  <a:lnTo>
                    <a:pt x="10265" y="13378"/>
                  </a:lnTo>
                  <a:cubicBezTo>
                    <a:pt x="10261" y="13365"/>
                    <a:pt x="10258" y="13358"/>
                    <a:pt x="10258" y="13345"/>
                  </a:cubicBezTo>
                  <a:cubicBezTo>
                    <a:pt x="10258" y="13342"/>
                    <a:pt x="10255" y="13335"/>
                    <a:pt x="10255" y="13332"/>
                  </a:cubicBezTo>
                  <a:cubicBezTo>
                    <a:pt x="10248" y="13325"/>
                    <a:pt x="10248" y="13315"/>
                    <a:pt x="10245" y="13308"/>
                  </a:cubicBezTo>
                  <a:lnTo>
                    <a:pt x="10245" y="13301"/>
                  </a:lnTo>
                  <a:cubicBezTo>
                    <a:pt x="10245" y="13298"/>
                    <a:pt x="10245" y="13298"/>
                    <a:pt x="10241" y="13295"/>
                  </a:cubicBezTo>
                  <a:cubicBezTo>
                    <a:pt x="10241" y="13291"/>
                    <a:pt x="10241" y="13291"/>
                    <a:pt x="10238" y="13285"/>
                  </a:cubicBezTo>
                  <a:lnTo>
                    <a:pt x="10238" y="13291"/>
                  </a:lnTo>
                  <a:cubicBezTo>
                    <a:pt x="10231" y="13278"/>
                    <a:pt x="10231" y="13268"/>
                    <a:pt x="10228" y="13258"/>
                  </a:cubicBezTo>
                  <a:cubicBezTo>
                    <a:pt x="10225" y="13245"/>
                    <a:pt x="10225" y="13235"/>
                    <a:pt x="10221" y="13225"/>
                  </a:cubicBezTo>
                  <a:cubicBezTo>
                    <a:pt x="10211" y="13201"/>
                    <a:pt x="10204" y="13178"/>
                    <a:pt x="10194" y="13158"/>
                  </a:cubicBezTo>
                  <a:lnTo>
                    <a:pt x="10181" y="13118"/>
                  </a:lnTo>
                  <a:cubicBezTo>
                    <a:pt x="10178" y="13108"/>
                    <a:pt x="10174" y="13097"/>
                    <a:pt x="10171" y="13091"/>
                  </a:cubicBezTo>
                  <a:cubicBezTo>
                    <a:pt x="10161" y="13067"/>
                    <a:pt x="10148" y="13047"/>
                    <a:pt x="10141" y="13027"/>
                  </a:cubicBezTo>
                  <a:cubicBezTo>
                    <a:pt x="10138" y="13014"/>
                    <a:pt x="10128" y="13007"/>
                    <a:pt x="10124" y="12994"/>
                  </a:cubicBezTo>
                  <a:cubicBezTo>
                    <a:pt x="10121" y="12984"/>
                    <a:pt x="10111" y="12974"/>
                    <a:pt x="10107" y="12964"/>
                  </a:cubicBezTo>
                  <a:cubicBezTo>
                    <a:pt x="10104" y="12957"/>
                    <a:pt x="10094" y="12944"/>
                    <a:pt x="10091" y="12934"/>
                  </a:cubicBezTo>
                  <a:cubicBezTo>
                    <a:pt x="10087" y="12924"/>
                    <a:pt x="10077" y="12914"/>
                    <a:pt x="10071" y="12900"/>
                  </a:cubicBezTo>
                  <a:cubicBezTo>
                    <a:pt x="10057" y="12880"/>
                    <a:pt x="10044" y="12863"/>
                    <a:pt x="10031" y="12843"/>
                  </a:cubicBezTo>
                  <a:cubicBezTo>
                    <a:pt x="10031" y="12827"/>
                    <a:pt x="10031" y="12810"/>
                    <a:pt x="10027" y="12797"/>
                  </a:cubicBezTo>
                  <a:cubicBezTo>
                    <a:pt x="10027" y="12777"/>
                    <a:pt x="10024" y="12760"/>
                    <a:pt x="10024" y="12740"/>
                  </a:cubicBezTo>
                  <a:cubicBezTo>
                    <a:pt x="10021" y="12696"/>
                    <a:pt x="10014" y="12649"/>
                    <a:pt x="10011" y="12609"/>
                  </a:cubicBezTo>
                  <a:cubicBezTo>
                    <a:pt x="10007" y="12566"/>
                    <a:pt x="10004" y="12526"/>
                    <a:pt x="9997" y="12489"/>
                  </a:cubicBezTo>
                  <a:cubicBezTo>
                    <a:pt x="9994" y="12446"/>
                    <a:pt x="9990" y="12405"/>
                    <a:pt x="9980" y="12362"/>
                  </a:cubicBezTo>
                  <a:lnTo>
                    <a:pt x="9980" y="12365"/>
                  </a:lnTo>
                  <a:cubicBezTo>
                    <a:pt x="9980" y="12355"/>
                    <a:pt x="9977" y="12342"/>
                    <a:pt x="9974" y="12325"/>
                  </a:cubicBezTo>
                  <a:cubicBezTo>
                    <a:pt x="10011" y="12298"/>
                    <a:pt x="10037" y="12258"/>
                    <a:pt x="10041" y="12208"/>
                  </a:cubicBezTo>
                  <a:cubicBezTo>
                    <a:pt x="10044" y="12141"/>
                    <a:pt x="9997" y="12081"/>
                    <a:pt x="9937" y="12061"/>
                  </a:cubicBezTo>
                  <a:lnTo>
                    <a:pt x="9937" y="12041"/>
                  </a:lnTo>
                  <a:lnTo>
                    <a:pt x="9937" y="11994"/>
                  </a:lnTo>
                  <a:cubicBezTo>
                    <a:pt x="9930" y="12004"/>
                    <a:pt x="9930" y="12011"/>
                    <a:pt x="9927" y="12021"/>
                  </a:cubicBezTo>
                  <a:lnTo>
                    <a:pt x="9927" y="12028"/>
                  </a:lnTo>
                  <a:cubicBezTo>
                    <a:pt x="9924" y="12038"/>
                    <a:pt x="9924" y="12048"/>
                    <a:pt x="9924" y="12058"/>
                  </a:cubicBezTo>
                  <a:cubicBezTo>
                    <a:pt x="9914" y="12058"/>
                    <a:pt x="9907" y="12054"/>
                    <a:pt x="9897" y="12048"/>
                  </a:cubicBezTo>
                  <a:cubicBezTo>
                    <a:pt x="9895" y="12048"/>
                    <a:pt x="9893" y="12048"/>
                    <a:pt x="9891" y="12048"/>
                  </a:cubicBezTo>
                  <a:cubicBezTo>
                    <a:pt x="9810" y="12048"/>
                    <a:pt x="9743" y="12113"/>
                    <a:pt x="9740" y="12191"/>
                  </a:cubicBezTo>
                  <a:cubicBezTo>
                    <a:pt x="9736" y="12275"/>
                    <a:pt x="9803" y="12342"/>
                    <a:pt x="9880" y="12349"/>
                  </a:cubicBezTo>
                  <a:cubicBezTo>
                    <a:pt x="9890" y="12349"/>
                    <a:pt x="9897" y="12345"/>
                    <a:pt x="9910" y="12345"/>
                  </a:cubicBezTo>
                  <a:cubicBezTo>
                    <a:pt x="9914" y="12375"/>
                    <a:pt x="9920" y="12399"/>
                    <a:pt x="9924" y="12429"/>
                  </a:cubicBezTo>
                  <a:lnTo>
                    <a:pt x="9947" y="12566"/>
                  </a:lnTo>
                  <a:lnTo>
                    <a:pt x="9974" y="12680"/>
                  </a:lnTo>
                  <a:cubicBezTo>
                    <a:pt x="9980" y="12713"/>
                    <a:pt x="9990" y="12750"/>
                    <a:pt x="9997" y="12783"/>
                  </a:cubicBezTo>
                  <a:lnTo>
                    <a:pt x="9997" y="12807"/>
                  </a:lnTo>
                  <a:cubicBezTo>
                    <a:pt x="9994" y="12800"/>
                    <a:pt x="9994" y="12797"/>
                    <a:pt x="9990" y="12793"/>
                  </a:cubicBezTo>
                  <a:cubicBezTo>
                    <a:pt x="9964" y="12760"/>
                    <a:pt x="9944" y="12723"/>
                    <a:pt x="9920" y="12690"/>
                  </a:cubicBezTo>
                  <a:cubicBezTo>
                    <a:pt x="9897" y="12659"/>
                    <a:pt x="9880" y="12626"/>
                    <a:pt x="9860" y="12593"/>
                  </a:cubicBezTo>
                  <a:lnTo>
                    <a:pt x="9860" y="12596"/>
                  </a:lnTo>
                  <a:cubicBezTo>
                    <a:pt x="9843" y="12566"/>
                    <a:pt x="9827" y="12532"/>
                    <a:pt x="9807" y="12506"/>
                  </a:cubicBezTo>
                  <a:cubicBezTo>
                    <a:pt x="9787" y="12472"/>
                    <a:pt x="9770" y="12439"/>
                    <a:pt x="9746" y="12405"/>
                  </a:cubicBezTo>
                  <a:lnTo>
                    <a:pt x="9686" y="12315"/>
                  </a:lnTo>
                  <a:cubicBezTo>
                    <a:pt x="9663" y="12292"/>
                    <a:pt x="9643" y="12265"/>
                    <a:pt x="9619" y="12242"/>
                  </a:cubicBezTo>
                  <a:cubicBezTo>
                    <a:pt x="9609" y="12205"/>
                    <a:pt x="9576" y="12175"/>
                    <a:pt x="9536" y="12171"/>
                  </a:cubicBezTo>
                  <a:lnTo>
                    <a:pt x="9529" y="12165"/>
                  </a:lnTo>
                  <a:cubicBezTo>
                    <a:pt x="9527" y="12165"/>
                    <a:pt x="9525" y="12164"/>
                    <a:pt x="9524" y="12164"/>
                  </a:cubicBezTo>
                  <a:cubicBezTo>
                    <a:pt x="9476" y="12164"/>
                    <a:pt x="9435" y="12207"/>
                    <a:pt x="9435" y="12255"/>
                  </a:cubicBezTo>
                  <a:cubicBezTo>
                    <a:pt x="9435" y="12305"/>
                    <a:pt x="9472" y="12345"/>
                    <a:pt x="9522" y="12349"/>
                  </a:cubicBezTo>
                  <a:cubicBezTo>
                    <a:pt x="9526" y="12349"/>
                    <a:pt x="9530" y="12349"/>
                    <a:pt x="9534" y="12349"/>
                  </a:cubicBezTo>
                  <a:cubicBezTo>
                    <a:pt x="9569" y="12349"/>
                    <a:pt x="9598" y="12322"/>
                    <a:pt x="9613" y="12288"/>
                  </a:cubicBezTo>
                  <a:cubicBezTo>
                    <a:pt x="9646" y="12345"/>
                    <a:pt x="9680" y="12409"/>
                    <a:pt x="9720" y="12466"/>
                  </a:cubicBezTo>
                  <a:cubicBezTo>
                    <a:pt x="9743" y="12506"/>
                    <a:pt x="9763" y="12546"/>
                    <a:pt x="9787" y="12589"/>
                  </a:cubicBezTo>
                  <a:cubicBezTo>
                    <a:pt x="9797" y="12609"/>
                    <a:pt x="9810" y="12629"/>
                    <a:pt x="9823" y="12656"/>
                  </a:cubicBezTo>
                  <a:cubicBezTo>
                    <a:pt x="9837" y="12676"/>
                    <a:pt x="9847" y="12696"/>
                    <a:pt x="9860" y="12713"/>
                  </a:cubicBezTo>
                  <a:cubicBezTo>
                    <a:pt x="9887" y="12756"/>
                    <a:pt x="9914" y="12793"/>
                    <a:pt x="9940" y="12833"/>
                  </a:cubicBezTo>
                  <a:lnTo>
                    <a:pt x="10014" y="12947"/>
                  </a:lnTo>
                  <a:cubicBezTo>
                    <a:pt x="10021" y="12950"/>
                    <a:pt x="10021" y="12957"/>
                    <a:pt x="10024" y="12960"/>
                  </a:cubicBezTo>
                  <a:cubicBezTo>
                    <a:pt x="10031" y="12977"/>
                    <a:pt x="10041" y="12994"/>
                    <a:pt x="10047" y="13007"/>
                  </a:cubicBezTo>
                  <a:cubicBezTo>
                    <a:pt x="10057" y="13017"/>
                    <a:pt x="10061" y="13031"/>
                    <a:pt x="10071" y="13044"/>
                  </a:cubicBezTo>
                  <a:cubicBezTo>
                    <a:pt x="10087" y="13074"/>
                    <a:pt x="10097" y="13108"/>
                    <a:pt x="10111" y="13134"/>
                  </a:cubicBezTo>
                  <a:lnTo>
                    <a:pt x="10111" y="13141"/>
                  </a:lnTo>
                  <a:cubicBezTo>
                    <a:pt x="10114" y="13148"/>
                    <a:pt x="10121" y="13161"/>
                    <a:pt x="10124" y="13168"/>
                  </a:cubicBezTo>
                  <a:lnTo>
                    <a:pt x="10107" y="13151"/>
                  </a:lnTo>
                  <a:cubicBezTo>
                    <a:pt x="10097" y="13144"/>
                    <a:pt x="10087" y="13141"/>
                    <a:pt x="10077" y="13134"/>
                  </a:cubicBezTo>
                  <a:cubicBezTo>
                    <a:pt x="10064" y="13067"/>
                    <a:pt x="10007" y="13017"/>
                    <a:pt x="9937" y="13014"/>
                  </a:cubicBezTo>
                  <a:cubicBezTo>
                    <a:pt x="9935" y="13014"/>
                    <a:pt x="9933" y="13014"/>
                    <a:pt x="9931" y="13014"/>
                  </a:cubicBezTo>
                  <a:cubicBezTo>
                    <a:pt x="9850" y="13014"/>
                    <a:pt x="9780" y="13079"/>
                    <a:pt x="9776" y="13161"/>
                  </a:cubicBezTo>
                  <a:cubicBezTo>
                    <a:pt x="9773" y="13245"/>
                    <a:pt x="9840" y="13315"/>
                    <a:pt x="9924" y="13318"/>
                  </a:cubicBezTo>
                  <a:cubicBezTo>
                    <a:pt x="9927" y="13318"/>
                    <a:pt x="9931" y="13319"/>
                    <a:pt x="9935" y="13319"/>
                  </a:cubicBezTo>
                  <a:cubicBezTo>
                    <a:pt x="10010" y="13319"/>
                    <a:pt x="10071" y="13258"/>
                    <a:pt x="10077" y="13191"/>
                  </a:cubicBezTo>
                  <a:cubicBezTo>
                    <a:pt x="10081" y="13191"/>
                    <a:pt x="10091" y="13194"/>
                    <a:pt x="10094" y="13194"/>
                  </a:cubicBezTo>
                  <a:cubicBezTo>
                    <a:pt x="10097" y="13194"/>
                    <a:pt x="10104" y="13198"/>
                    <a:pt x="10107" y="13201"/>
                  </a:cubicBezTo>
                  <a:cubicBezTo>
                    <a:pt x="10107" y="13201"/>
                    <a:pt x="10111" y="13201"/>
                    <a:pt x="10111" y="13208"/>
                  </a:cubicBezTo>
                  <a:lnTo>
                    <a:pt x="10114" y="13211"/>
                  </a:lnTo>
                  <a:lnTo>
                    <a:pt x="10114" y="13215"/>
                  </a:lnTo>
                  <a:cubicBezTo>
                    <a:pt x="10111" y="13215"/>
                    <a:pt x="10107" y="13218"/>
                    <a:pt x="10104" y="13225"/>
                  </a:cubicBezTo>
                  <a:cubicBezTo>
                    <a:pt x="10097" y="13231"/>
                    <a:pt x="10107" y="13241"/>
                    <a:pt x="10114" y="13241"/>
                  </a:cubicBezTo>
                  <a:cubicBezTo>
                    <a:pt x="10124" y="13241"/>
                    <a:pt x="10131" y="13231"/>
                    <a:pt x="10138" y="13225"/>
                  </a:cubicBezTo>
                  <a:lnTo>
                    <a:pt x="10138" y="13218"/>
                  </a:lnTo>
                  <a:lnTo>
                    <a:pt x="10148" y="13258"/>
                  </a:lnTo>
                  <a:cubicBezTo>
                    <a:pt x="10161" y="13301"/>
                    <a:pt x="10178" y="13348"/>
                    <a:pt x="10191" y="13392"/>
                  </a:cubicBezTo>
                  <a:cubicBezTo>
                    <a:pt x="10214" y="13469"/>
                    <a:pt x="10241" y="13552"/>
                    <a:pt x="10265" y="13632"/>
                  </a:cubicBezTo>
                  <a:lnTo>
                    <a:pt x="10265" y="13793"/>
                  </a:lnTo>
                  <a:lnTo>
                    <a:pt x="10265" y="14044"/>
                  </a:lnTo>
                  <a:cubicBezTo>
                    <a:pt x="10261" y="14030"/>
                    <a:pt x="10258" y="14017"/>
                    <a:pt x="10248" y="14004"/>
                  </a:cubicBezTo>
                  <a:cubicBezTo>
                    <a:pt x="10245" y="13997"/>
                    <a:pt x="10241" y="13983"/>
                    <a:pt x="10238" y="13977"/>
                  </a:cubicBezTo>
                  <a:cubicBezTo>
                    <a:pt x="10228" y="13960"/>
                    <a:pt x="10221" y="13943"/>
                    <a:pt x="10214" y="13930"/>
                  </a:cubicBezTo>
                  <a:lnTo>
                    <a:pt x="10191" y="13880"/>
                  </a:lnTo>
                  <a:cubicBezTo>
                    <a:pt x="10178" y="13853"/>
                    <a:pt x="10164" y="13833"/>
                    <a:pt x="10158" y="13810"/>
                  </a:cubicBezTo>
                  <a:cubicBezTo>
                    <a:pt x="10144" y="13780"/>
                    <a:pt x="10131" y="13749"/>
                    <a:pt x="10114" y="13726"/>
                  </a:cubicBezTo>
                  <a:cubicBezTo>
                    <a:pt x="10111" y="13713"/>
                    <a:pt x="10104" y="13703"/>
                    <a:pt x="10097" y="13693"/>
                  </a:cubicBezTo>
                  <a:cubicBezTo>
                    <a:pt x="10094" y="13686"/>
                    <a:pt x="10091" y="13679"/>
                    <a:pt x="10087" y="13676"/>
                  </a:cubicBezTo>
                  <a:lnTo>
                    <a:pt x="10081" y="13669"/>
                  </a:lnTo>
                  <a:lnTo>
                    <a:pt x="10077" y="13666"/>
                  </a:lnTo>
                  <a:lnTo>
                    <a:pt x="10074" y="13663"/>
                  </a:lnTo>
                  <a:cubicBezTo>
                    <a:pt x="10071" y="13659"/>
                    <a:pt x="10061" y="13659"/>
                    <a:pt x="10057" y="13659"/>
                  </a:cubicBezTo>
                  <a:cubicBezTo>
                    <a:pt x="10047" y="13659"/>
                    <a:pt x="10044" y="13666"/>
                    <a:pt x="10044" y="13669"/>
                  </a:cubicBezTo>
                  <a:cubicBezTo>
                    <a:pt x="10044" y="13679"/>
                    <a:pt x="10044" y="13683"/>
                    <a:pt x="10047" y="13686"/>
                  </a:cubicBezTo>
                  <a:cubicBezTo>
                    <a:pt x="10054" y="13693"/>
                    <a:pt x="10054" y="13693"/>
                    <a:pt x="10057" y="13693"/>
                  </a:cubicBezTo>
                  <a:cubicBezTo>
                    <a:pt x="10061" y="13696"/>
                    <a:pt x="10064" y="13699"/>
                    <a:pt x="10064" y="13709"/>
                  </a:cubicBezTo>
                  <a:cubicBezTo>
                    <a:pt x="10087" y="13746"/>
                    <a:pt x="10104" y="13786"/>
                    <a:pt x="10124" y="13826"/>
                  </a:cubicBezTo>
                  <a:lnTo>
                    <a:pt x="10161" y="13900"/>
                  </a:lnTo>
                  <a:cubicBezTo>
                    <a:pt x="10178" y="13937"/>
                    <a:pt x="10194" y="13970"/>
                    <a:pt x="10211" y="14010"/>
                  </a:cubicBezTo>
                  <a:cubicBezTo>
                    <a:pt x="10228" y="14047"/>
                    <a:pt x="10241" y="14087"/>
                    <a:pt x="10255" y="14131"/>
                  </a:cubicBezTo>
                  <a:cubicBezTo>
                    <a:pt x="10258" y="14147"/>
                    <a:pt x="10261" y="14164"/>
                    <a:pt x="10261" y="14177"/>
                  </a:cubicBezTo>
                  <a:cubicBezTo>
                    <a:pt x="10261" y="14231"/>
                    <a:pt x="10261" y="14284"/>
                    <a:pt x="10258" y="14335"/>
                  </a:cubicBezTo>
                  <a:cubicBezTo>
                    <a:pt x="10255" y="14428"/>
                    <a:pt x="10248" y="14515"/>
                    <a:pt x="10245" y="14602"/>
                  </a:cubicBezTo>
                  <a:cubicBezTo>
                    <a:pt x="10241" y="14689"/>
                    <a:pt x="10241" y="14779"/>
                    <a:pt x="10238" y="14866"/>
                  </a:cubicBezTo>
                  <a:cubicBezTo>
                    <a:pt x="10238" y="14956"/>
                    <a:pt x="10228" y="15050"/>
                    <a:pt x="10225" y="15140"/>
                  </a:cubicBezTo>
                  <a:cubicBezTo>
                    <a:pt x="10221" y="15187"/>
                    <a:pt x="10221" y="15231"/>
                    <a:pt x="10214" y="15274"/>
                  </a:cubicBezTo>
                  <a:cubicBezTo>
                    <a:pt x="10211" y="15318"/>
                    <a:pt x="10211" y="15364"/>
                    <a:pt x="10211" y="15404"/>
                  </a:cubicBezTo>
                  <a:lnTo>
                    <a:pt x="10211" y="15468"/>
                  </a:lnTo>
                  <a:lnTo>
                    <a:pt x="10211" y="15521"/>
                  </a:lnTo>
                  <a:lnTo>
                    <a:pt x="10211" y="15572"/>
                  </a:lnTo>
                  <a:lnTo>
                    <a:pt x="10211" y="15715"/>
                  </a:lnTo>
                  <a:cubicBezTo>
                    <a:pt x="10208" y="15766"/>
                    <a:pt x="10208" y="15816"/>
                    <a:pt x="10208" y="15869"/>
                  </a:cubicBezTo>
                  <a:cubicBezTo>
                    <a:pt x="10208" y="15949"/>
                    <a:pt x="10204" y="16033"/>
                    <a:pt x="10198" y="16110"/>
                  </a:cubicBezTo>
                  <a:lnTo>
                    <a:pt x="10198" y="16117"/>
                  </a:lnTo>
                  <a:cubicBezTo>
                    <a:pt x="10194" y="16103"/>
                    <a:pt x="10191" y="16090"/>
                    <a:pt x="10188" y="16073"/>
                  </a:cubicBezTo>
                  <a:cubicBezTo>
                    <a:pt x="10164" y="16010"/>
                    <a:pt x="10148" y="15943"/>
                    <a:pt x="10128" y="15883"/>
                  </a:cubicBezTo>
                  <a:cubicBezTo>
                    <a:pt x="10128" y="15876"/>
                    <a:pt x="10124" y="15869"/>
                    <a:pt x="10124" y="15866"/>
                  </a:cubicBezTo>
                  <a:lnTo>
                    <a:pt x="10124" y="15869"/>
                  </a:lnTo>
                  <a:lnTo>
                    <a:pt x="10111" y="15832"/>
                  </a:lnTo>
                  <a:cubicBezTo>
                    <a:pt x="10111" y="15826"/>
                    <a:pt x="10111" y="15826"/>
                    <a:pt x="10107" y="15822"/>
                  </a:cubicBezTo>
                  <a:lnTo>
                    <a:pt x="10107" y="15816"/>
                  </a:lnTo>
                  <a:lnTo>
                    <a:pt x="10107" y="15809"/>
                  </a:lnTo>
                  <a:cubicBezTo>
                    <a:pt x="10094" y="15766"/>
                    <a:pt x="10081" y="15715"/>
                    <a:pt x="10071" y="15669"/>
                  </a:cubicBezTo>
                  <a:cubicBezTo>
                    <a:pt x="10057" y="15618"/>
                    <a:pt x="10044" y="15565"/>
                    <a:pt x="10024" y="15515"/>
                  </a:cubicBezTo>
                  <a:cubicBezTo>
                    <a:pt x="9987" y="15414"/>
                    <a:pt x="9937" y="15321"/>
                    <a:pt x="9894" y="15224"/>
                  </a:cubicBezTo>
                  <a:lnTo>
                    <a:pt x="9894" y="15217"/>
                  </a:lnTo>
                  <a:cubicBezTo>
                    <a:pt x="9894" y="15187"/>
                    <a:pt x="9890" y="15157"/>
                    <a:pt x="9890" y="15130"/>
                  </a:cubicBezTo>
                  <a:lnTo>
                    <a:pt x="9890" y="15104"/>
                  </a:lnTo>
                  <a:lnTo>
                    <a:pt x="9890" y="15057"/>
                  </a:lnTo>
                  <a:lnTo>
                    <a:pt x="9890" y="14890"/>
                  </a:lnTo>
                  <a:lnTo>
                    <a:pt x="9890" y="14716"/>
                  </a:lnTo>
                  <a:cubicBezTo>
                    <a:pt x="9890" y="14645"/>
                    <a:pt x="9887" y="14572"/>
                    <a:pt x="9880" y="14502"/>
                  </a:cubicBezTo>
                  <a:cubicBezTo>
                    <a:pt x="9960" y="14502"/>
                    <a:pt x="10031" y="14438"/>
                    <a:pt x="10031" y="14355"/>
                  </a:cubicBezTo>
                  <a:cubicBezTo>
                    <a:pt x="10031" y="14328"/>
                    <a:pt x="10031" y="14298"/>
                    <a:pt x="10027" y="14271"/>
                  </a:cubicBezTo>
                  <a:cubicBezTo>
                    <a:pt x="10021" y="14204"/>
                    <a:pt x="9974" y="14154"/>
                    <a:pt x="9907" y="14144"/>
                  </a:cubicBezTo>
                  <a:cubicBezTo>
                    <a:pt x="9898" y="14142"/>
                    <a:pt x="9890" y="14141"/>
                    <a:pt x="9881" y="14141"/>
                  </a:cubicBezTo>
                  <a:cubicBezTo>
                    <a:pt x="9820" y="14141"/>
                    <a:pt x="9758" y="14180"/>
                    <a:pt x="9743" y="14244"/>
                  </a:cubicBezTo>
                  <a:cubicBezTo>
                    <a:pt x="9736" y="14271"/>
                    <a:pt x="9730" y="14298"/>
                    <a:pt x="9726" y="14328"/>
                  </a:cubicBezTo>
                  <a:cubicBezTo>
                    <a:pt x="9723" y="14368"/>
                    <a:pt x="9726" y="14405"/>
                    <a:pt x="9753" y="14438"/>
                  </a:cubicBezTo>
                  <a:cubicBezTo>
                    <a:pt x="9763" y="14462"/>
                    <a:pt x="9787" y="14472"/>
                    <a:pt x="9807" y="14485"/>
                  </a:cubicBezTo>
                  <a:cubicBezTo>
                    <a:pt x="9790" y="14582"/>
                    <a:pt x="9787" y="14682"/>
                    <a:pt x="9790" y="14779"/>
                  </a:cubicBezTo>
                  <a:cubicBezTo>
                    <a:pt x="9790" y="14839"/>
                    <a:pt x="9797" y="14903"/>
                    <a:pt x="9803" y="14966"/>
                  </a:cubicBezTo>
                  <a:cubicBezTo>
                    <a:pt x="9797" y="14950"/>
                    <a:pt x="9790" y="14933"/>
                    <a:pt x="9787" y="14916"/>
                  </a:cubicBezTo>
                  <a:cubicBezTo>
                    <a:pt x="9753" y="14816"/>
                    <a:pt x="9713" y="14716"/>
                    <a:pt x="9676" y="14615"/>
                  </a:cubicBezTo>
                  <a:cubicBezTo>
                    <a:pt x="9659" y="14565"/>
                    <a:pt x="9643" y="14518"/>
                    <a:pt x="9629" y="14468"/>
                  </a:cubicBezTo>
                  <a:cubicBezTo>
                    <a:pt x="9629" y="14465"/>
                    <a:pt x="9629" y="14465"/>
                    <a:pt x="9626" y="14462"/>
                  </a:cubicBezTo>
                  <a:cubicBezTo>
                    <a:pt x="9626" y="14455"/>
                    <a:pt x="9626" y="14452"/>
                    <a:pt x="9623" y="14452"/>
                  </a:cubicBezTo>
                  <a:cubicBezTo>
                    <a:pt x="9623" y="14448"/>
                    <a:pt x="9623" y="14448"/>
                    <a:pt x="9619" y="14445"/>
                  </a:cubicBezTo>
                  <a:lnTo>
                    <a:pt x="9619" y="14435"/>
                  </a:lnTo>
                  <a:cubicBezTo>
                    <a:pt x="9606" y="14398"/>
                    <a:pt x="9596" y="14361"/>
                    <a:pt x="9589" y="14321"/>
                  </a:cubicBezTo>
                  <a:cubicBezTo>
                    <a:pt x="9576" y="14284"/>
                    <a:pt x="9569" y="14244"/>
                    <a:pt x="9559" y="14204"/>
                  </a:cubicBezTo>
                  <a:cubicBezTo>
                    <a:pt x="9552" y="14154"/>
                    <a:pt x="9552" y="14111"/>
                    <a:pt x="9546" y="14060"/>
                  </a:cubicBezTo>
                  <a:cubicBezTo>
                    <a:pt x="9546" y="14010"/>
                    <a:pt x="9542" y="13960"/>
                    <a:pt x="9536" y="13913"/>
                  </a:cubicBezTo>
                  <a:cubicBezTo>
                    <a:pt x="9529" y="13863"/>
                    <a:pt x="9519" y="13810"/>
                    <a:pt x="9509" y="13759"/>
                  </a:cubicBezTo>
                  <a:cubicBezTo>
                    <a:pt x="9502" y="13703"/>
                    <a:pt x="9492" y="13649"/>
                    <a:pt x="9486" y="13599"/>
                  </a:cubicBezTo>
                  <a:cubicBezTo>
                    <a:pt x="9486" y="13592"/>
                    <a:pt x="9479" y="13582"/>
                    <a:pt x="9479" y="13576"/>
                  </a:cubicBezTo>
                  <a:cubicBezTo>
                    <a:pt x="9506" y="13562"/>
                    <a:pt x="9526" y="13535"/>
                    <a:pt x="9526" y="13509"/>
                  </a:cubicBezTo>
                  <a:cubicBezTo>
                    <a:pt x="9526" y="13465"/>
                    <a:pt x="9492" y="13428"/>
                    <a:pt x="9452" y="13425"/>
                  </a:cubicBezTo>
                  <a:cubicBezTo>
                    <a:pt x="9439" y="13425"/>
                    <a:pt x="9429" y="13425"/>
                    <a:pt x="9422" y="13428"/>
                  </a:cubicBezTo>
                  <a:lnTo>
                    <a:pt x="9422" y="13432"/>
                  </a:lnTo>
                  <a:cubicBezTo>
                    <a:pt x="9392" y="13445"/>
                    <a:pt x="9375" y="13469"/>
                    <a:pt x="9372" y="13502"/>
                  </a:cubicBezTo>
                  <a:cubicBezTo>
                    <a:pt x="9372" y="13532"/>
                    <a:pt x="9385" y="13552"/>
                    <a:pt x="9405" y="13569"/>
                  </a:cubicBezTo>
                  <a:cubicBezTo>
                    <a:pt x="9405" y="13582"/>
                    <a:pt x="9405" y="13596"/>
                    <a:pt x="9409" y="13609"/>
                  </a:cubicBezTo>
                  <a:cubicBezTo>
                    <a:pt x="9412" y="13629"/>
                    <a:pt x="9412" y="13649"/>
                    <a:pt x="9419" y="13676"/>
                  </a:cubicBezTo>
                  <a:cubicBezTo>
                    <a:pt x="9425" y="13759"/>
                    <a:pt x="9439" y="13836"/>
                    <a:pt x="9439" y="13920"/>
                  </a:cubicBezTo>
                  <a:lnTo>
                    <a:pt x="9439" y="14060"/>
                  </a:lnTo>
                  <a:lnTo>
                    <a:pt x="9439" y="14134"/>
                  </a:lnTo>
                  <a:cubicBezTo>
                    <a:pt x="9435" y="14131"/>
                    <a:pt x="9435" y="14121"/>
                    <a:pt x="9429" y="14117"/>
                  </a:cubicBezTo>
                  <a:cubicBezTo>
                    <a:pt x="9412" y="14080"/>
                    <a:pt x="9395" y="14047"/>
                    <a:pt x="9379" y="14010"/>
                  </a:cubicBezTo>
                  <a:cubicBezTo>
                    <a:pt x="9362" y="13977"/>
                    <a:pt x="9345" y="13943"/>
                    <a:pt x="9335" y="13903"/>
                  </a:cubicBezTo>
                  <a:lnTo>
                    <a:pt x="9335" y="13900"/>
                  </a:lnTo>
                  <a:cubicBezTo>
                    <a:pt x="9318" y="13866"/>
                    <a:pt x="9305" y="13830"/>
                    <a:pt x="9288" y="13796"/>
                  </a:cubicBezTo>
                  <a:cubicBezTo>
                    <a:pt x="9275" y="13770"/>
                    <a:pt x="9262" y="13749"/>
                    <a:pt x="9255" y="13729"/>
                  </a:cubicBezTo>
                  <a:cubicBezTo>
                    <a:pt x="9272" y="13709"/>
                    <a:pt x="9285" y="13683"/>
                    <a:pt x="9285" y="13652"/>
                  </a:cubicBezTo>
                  <a:cubicBezTo>
                    <a:pt x="9288" y="13569"/>
                    <a:pt x="9221" y="13502"/>
                    <a:pt x="9141" y="13499"/>
                  </a:cubicBezTo>
                  <a:cubicBezTo>
                    <a:pt x="9125" y="13499"/>
                    <a:pt x="9108" y="13502"/>
                    <a:pt x="9091" y="13509"/>
                  </a:cubicBezTo>
                  <a:cubicBezTo>
                    <a:pt x="9088" y="13502"/>
                    <a:pt x="9088" y="13499"/>
                    <a:pt x="9084" y="13499"/>
                  </a:cubicBezTo>
                  <a:cubicBezTo>
                    <a:pt x="9088" y="13502"/>
                    <a:pt x="9088" y="13509"/>
                    <a:pt x="9088" y="13509"/>
                  </a:cubicBezTo>
                  <a:cubicBezTo>
                    <a:pt x="9034" y="13529"/>
                    <a:pt x="8991" y="13579"/>
                    <a:pt x="8987" y="13642"/>
                  </a:cubicBezTo>
                  <a:cubicBezTo>
                    <a:pt x="8984" y="13726"/>
                    <a:pt x="9051" y="13793"/>
                    <a:pt x="9128" y="13796"/>
                  </a:cubicBezTo>
                  <a:cubicBezTo>
                    <a:pt x="9158" y="13796"/>
                    <a:pt x="9185" y="13786"/>
                    <a:pt x="9205" y="13776"/>
                  </a:cubicBezTo>
                  <a:lnTo>
                    <a:pt x="9205" y="13780"/>
                  </a:lnTo>
                  <a:cubicBezTo>
                    <a:pt x="9218" y="13826"/>
                    <a:pt x="9235" y="13866"/>
                    <a:pt x="9252" y="13910"/>
                  </a:cubicBezTo>
                  <a:cubicBezTo>
                    <a:pt x="9288" y="13997"/>
                    <a:pt x="9335" y="14077"/>
                    <a:pt x="9375" y="14161"/>
                  </a:cubicBezTo>
                  <a:cubicBezTo>
                    <a:pt x="9385" y="14171"/>
                    <a:pt x="9389" y="14184"/>
                    <a:pt x="9392" y="14197"/>
                  </a:cubicBezTo>
                  <a:cubicBezTo>
                    <a:pt x="9402" y="14214"/>
                    <a:pt x="9409" y="14231"/>
                    <a:pt x="9412" y="14248"/>
                  </a:cubicBezTo>
                  <a:cubicBezTo>
                    <a:pt x="9425" y="14278"/>
                    <a:pt x="9442" y="14311"/>
                    <a:pt x="9456" y="14338"/>
                  </a:cubicBezTo>
                  <a:cubicBezTo>
                    <a:pt x="9459" y="14348"/>
                    <a:pt x="9459" y="14361"/>
                    <a:pt x="9459" y="14368"/>
                  </a:cubicBezTo>
                  <a:cubicBezTo>
                    <a:pt x="9459" y="14378"/>
                    <a:pt x="9462" y="14381"/>
                    <a:pt x="9462" y="14388"/>
                  </a:cubicBezTo>
                  <a:lnTo>
                    <a:pt x="9462" y="14395"/>
                  </a:lnTo>
                  <a:cubicBezTo>
                    <a:pt x="9472" y="14438"/>
                    <a:pt x="9486" y="14482"/>
                    <a:pt x="9496" y="14522"/>
                  </a:cubicBezTo>
                  <a:cubicBezTo>
                    <a:pt x="9526" y="14629"/>
                    <a:pt x="9569" y="14732"/>
                    <a:pt x="9606" y="14833"/>
                  </a:cubicBezTo>
                  <a:cubicBezTo>
                    <a:pt x="9609" y="14849"/>
                    <a:pt x="9619" y="14863"/>
                    <a:pt x="9623" y="14880"/>
                  </a:cubicBezTo>
                  <a:cubicBezTo>
                    <a:pt x="9619" y="14870"/>
                    <a:pt x="9609" y="14866"/>
                    <a:pt x="9606" y="14856"/>
                  </a:cubicBezTo>
                  <a:lnTo>
                    <a:pt x="9579" y="14833"/>
                  </a:lnTo>
                  <a:lnTo>
                    <a:pt x="9563" y="14816"/>
                  </a:lnTo>
                  <a:lnTo>
                    <a:pt x="9556" y="14806"/>
                  </a:lnTo>
                  <a:cubicBezTo>
                    <a:pt x="9546" y="14799"/>
                    <a:pt x="9536" y="14789"/>
                    <a:pt x="9526" y="14779"/>
                  </a:cubicBezTo>
                  <a:cubicBezTo>
                    <a:pt x="9519" y="14769"/>
                    <a:pt x="9509" y="14766"/>
                    <a:pt x="9502" y="14756"/>
                  </a:cubicBezTo>
                  <a:cubicBezTo>
                    <a:pt x="9496" y="14756"/>
                    <a:pt x="9496" y="14752"/>
                    <a:pt x="9492" y="14752"/>
                  </a:cubicBezTo>
                  <a:cubicBezTo>
                    <a:pt x="9486" y="14749"/>
                    <a:pt x="9479" y="14739"/>
                    <a:pt x="9472" y="14736"/>
                  </a:cubicBezTo>
                  <a:cubicBezTo>
                    <a:pt x="9462" y="14729"/>
                    <a:pt x="9456" y="14722"/>
                    <a:pt x="9445" y="14716"/>
                  </a:cubicBezTo>
                  <a:cubicBezTo>
                    <a:pt x="9442" y="14712"/>
                    <a:pt x="9439" y="14712"/>
                    <a:pt x="9435" y="14706"/>
                  </a:cubicBezTo>
                  <a:cubicBezTo>
                    <a:pt x="9412" y="14689"/>
                    <a:pt x="9392" y="14672"/>
                    <a:pt x="9369" y="14656"/>
                  </a:cubicBezTo>
                  <a:cubicBezTo>
                    <a:pt x="9345" y="14639"/>
                    <a:pt x="9325" y="14622"/>
                    <a:pt x="9305" y="14612"/>
                  </a:cubicBezTo>
                  <a:cubicBezTo>
                    <a:pt x="9292" y="14599"/>
                    <a:pt x="9275" y="14589"/>
                    <a:pt x="9262" y="14579"/>
                  </a:cubicBezTo>
                  <a:lnTo>
                    <a:pt x="9252" y="14565"/>
                  </a:lnTo>
                  <a:cubicBezTo>
                    <a:pt x="9245" y="14562"/>
                    <a:pt x="9242" y="14555"/>
                    <a:pt x="9238" y="14555"/>
                  </a:cubicBezTo>
                  <a:cubicBezTo>
                    <a:pt x="9242" y="14552"/>
                    <a:pt x="9245" y="14545"/>
                    <a:pt x="9245" y="14535"/>
                  </a:cubicBezTo>
                  <a:cubicBezTo>
                    <a:pt x="9245" y="14512"/>
                    <a:pt x="9228" y="14495"/>
                    <a:pt x="9205" y="14488"/>
                  </a:cubicBezTo>
                  <a:cubicBezTo>
                    <a:pt x="9178" y="14488"/>
                    <a:pt x="9158" y="14505"/>
                    <a:pt x="9158" y="14532"/>
                  </a:cubicBezTo>
                  <a:cubicBezTo>
                    <a:pt x="9158" y="14555"/>
                    <a:pt x="9175" y="14572"/>
                    <a:pt x="9201" y="14579"/>
                  </a:cubicBezTo>
                  <a:cubicBezTo>
                    <a:pt x="9208" y="14579"/>
                    <a:pt x="9218" y="14579"/>
                    <a:pt x="9221" y="14572"/>
                  </a:cubicBezTo>
                  <a:cubicBezTo>
                    <a:pt x="9285" y="14622"/>
                    <a:pt x="9345" y="14672"/>
                    <a:pt x="9412" y="14722"/>
                  </a:cubicBezTo>
                  <a:cubicBezTo>
                    <a:pt x="9425" y="14736"/>
                    <a:pt x="9442" y="14746"/>
                    <a:pt x="9456" y="14756"/>
                  </a:cubicBezTo>
                  <a:cubicBezTo>
                    <a:pt x="9462" y="14766"/>
                    <a:pt x="9472" y="14769"/>
                    <a:pt x="9479" y="14779"/>
                  </a:cubicBezTo>
                  <a:lnTo>
                    <a:pt x="9492" y="14789"/>
                  </a:lnTo>
                  <a:cubicBezTo>
                    <a:pt x="9502" y="14799"/>
                    <a:pt x="9512" y="14806"/>
                    <a:pt x="9522" y="14816"/>
                  </a:cubicBezTo>
                  <a:lnTo>
                    <a:pt x="9536" y="14829"/>
                  </a:lnTo>
                  <a:cubicBezTo>
                    <a:pt x="9552" y="14846"/>
                    <a:pt x="9569" y="14856"/>
                    <a:pt x="9579" y="14873"/>
                  </a:cubicBezTo>
                  <a:lnTo>
                    <a:pt x="9623" y="14916"/>
                  </a:lnTo>
                  <a:cubicBezTo>
                    <a:pt x="9626" y="14920"/>
                    <a:pt x="9629" y="14930"/>
                    <a:pt x="9639" y="14933"/>
                  </a:cubicBezTo>
                  <a:cubicBezTo>
                    <a:pt x="9663" y="15000"/>
                    <a:pt x="9686" y="15070"/>
                    <a:pt x="9713" y="15134"/>
                  </a:cubicBezTo>
                  <a:cubicBezTo>
                    <a:pt x="9723" y="15157"/>
                    <a:pt x="9736" y="15180"/>
                    <a:pt x="9743" y="15204"/>
                  </a:cubicBezTo>
                  <a:lnTo>
                    <a:pt x="9743" y="15207"/>
                  </a:lnTo>
                  <a:cubicBezTo>
                    <a:pt x="9760" y="15247"/>
                    <a:pt x="9776" y="15287"/>
                    <a:pt x="9797" y="15324"/>
                  </a:cubicBezTo>
                  <a:cubicBezTo>
                    <a:pt x="9803" y="15338"/>
                    <a:pt x="9810" y="15348"/>
                    <a:pt x="9813" y="15358"/>
                  </a:cubicBezTo>
                  <a:cubicBezTo>
                    <a:pt x="9813" y="15358"/>
                    <a:pt x="9813" y="15364"/>
                    <a:pt x="9820" y="15364"/>
                  </a:cubicBezTo>
                  <a:cubicBezTo>
                    <a:pt x="9830" y="15388"/>
                    <a:pt x="9847" y="15414"/>
                    <a:pt x="9863" y="15438"/>
                  </a:cubicBezTo>
                  <a:cubicBezTo>
                    <a:pt x="9877" y="15458"/>
                    <a:pt x="9890" y="15485"/>
                    <a:pt x="9904" y="15505"/>
                  </a:cubicBezTo>
                  <a:cubicBezTo>
                    <a:pt x="9914" y="15525"/>
                    <a:pt x="9924" y="15548"/>
                    <a:pt x="9937" y="15572"/>
                  </a:cubicBezTo>
                  <a:cubicBezTo>
                    <a:pt x="9944" y="15588"/>
                    <a:pt x="9947" y="15602"/>
                    <a:pt x="9957" y="15618"/>
                  </a:cubicBezTo>
                  <a:cubicBezTo>
                    <a:pt x="9970" y="15655"/>
                    <a:pt x="9980" y="15692"/>
                    <a:pt x="9994" y="15725"/>
                  </a:cubicBezTo>
                  <a:lnTo>
                    <a:pt x="9987" y="15719"/>
                  </a:lnTo>
                  <a:lnTo>
                    <a:pt x="9947" y="15682"/>
                  </a:lnTo>
                  <a:cubicBezTo>
                    <a:pt x="9930" y="15665"/>
                    <a:pt x="9914" y="15649"/>
                    <a:pt x="9894" y="15632"/>
                  </a:cubicBezTo>
                  <a:lnTo>
                    <a:pt x="9847" y="15585"/>
                  </a:lnTo>
                  <a:lnTo>
                    <a:pt x="9823" y="15558"/>
                  </a:lnTo>
                  <a:cubicBezTo>
                    <a:pt x="9813" y="15552"/>
                    <a:pt x="9807" y="15548"/>
                    <a:pt x="9803" y="15538"/>
                  </a:cubicBezTo>
                  <a:cubicBezTo>
                    <a:pt x="9793" y="15531"/>
                    <a:pt x="9787" y="15525"/>
                    <a:pt x="9780" y="15518"/>
                  </a:cubicBezTo>
                  <a:cubicBezTo>
                    <a:pt x="9773" y="15508"/>
                    <a:pt x="9760" y="15501"/>
                    <a:pt x="9753" y="15491"/>
                  </a:cubicBezTo>
                  <a:cubicBezTo>
                    <a:pt x="9743" y="15485"/>
                    <a:pt x="9730" y="15475"/>
                    <a:pt x="9723" y="15471"/>
                  </a:cubicBezTo>
                  <a:cubicBezTo>
                    <a:pt x="9713" y="15465"/>
                    <a:pt x="9706" y="15455"/>
                    <a:pt x="9693" y="15451"/>
                  </a:cubicBezTo>
                  <a:lnTo>
                    <a:pt x="9643" y="15414"/>
                  </a:lnTo>
                  <a:lnTo>
                    <a:pt x="9636" y="15404"/>
                  </a:lnTo>
                  <a:lnTo>
                    <a:pt x="9629" y="15401"/>
                  </a:lnTo>
                  <a:lnTo>
                    <a:pt x="9593" y="15351"/>
                  </a:lnTo>
                  <a:cubicBezTo>
                    <a:pt x="9619" y="15321"/>
                    <a:pt x="9629" y="15287"/>
                    <a:pt x="9636" y="15247"/>
                  </a:cubicBezTo>
                  <a:cubicBezTo>
                    <a:pt x="9639" y="15150"/>
                    <a:pt x="9566" y="15070"/>
                    <a:pt x="9469" y="15063"/>
                  </a:cubicBezTo>
                  <a:cubicBezTo>
                    <a:pt x="9465" y="15063"/>
                    <a:pt x="9461" y="15063"/>
                    <a:pt x="9458" y="15063"/>
                  </a:cubicBezTo>
                  <a:cubicBezTo>
                    <a:pt x="9366" y="15063"/>
                    <a:pt x="9288" y="15141"/>
                    <a:pt x="9285" y="15231"/>
                  </a:cubicBezTo>
                  <a:cubicBezTo>
                    <a:pt x="9278" y="15324"/>
                    <a:pt x="9355" y="15404"/>
                    <a:pt x="9452" y="15414"/>
                  </a:cubicBezTo>
                  <a:cubicBezTo>
                    <a:pt x="9456" y="15415"/>
                    <a:pt x="9459" y="15415"/>
                    <a:pt x="9462" y="15415"/>
                  </a:cubicBezTo>
                  <a:cubicBezTo>
                    <a:pt x="9500" y="15415"/>
                    <a:pt x="9538" y="15399"/>
                    <a:pt x="9563" y="15374"/>
                  </a:cubicBezTo>
                  <a:cubicBezTo>
                    <a:pt x="9576" y="15398"/>
                    <a:pt x="9589" y="15414"/>
                    <a:pt x="9606" y="15435"/>
                  </a:cubicBezTo>
                  <a:cubicBezTo>
                    <a:pt x="9619" y="15451"/>
                    <a:pt x="9636" y="15468"/>
                    <a:pt x="9646" y="15481"/>
                  </a:cubicBezTo>
                  <a:cubicBezTo>
                    <a:pt x="9663" y="15498"/>
                    <a:pt x="9680" y="15508"/>
                    <a:pt x="9696" y="15525"/>
                  </a:cubicBezTo>
                  <a:cubicBezTo>
                    <a:pt x="9736" y="15555"/>
                    <a:pt x="9770" y="15585"/>
                    <a:pt x="9807" y="15618"/>
                  </a:cubicBezTo>
                  <a:cubicBezTo>
                    <a:pt x="9843" y="15652"/>
                    <a:pt x="9877" y="15682"/>
                    <a:pt x="9914" y="15715"/>
                  </a:cubicBezTo>
                  <a:cubicBezTo>
                    <a:pt x="9927" y="15722"/>
                    <a:pt x="9937" y="15735"/>
                    <a:pt x="9944" y="15742"/>
                  </a:cubicBezTo>
                  <a:cubicBezTo>
                    <a:pt x="9940" y="15742"/>
                    <a:pt x="9937" y="15749"/>
                    <a:pt x="9937" y="15752"/>
                  </a:cubicBezTo>
                  <a:cubicBezTo>
                    <a:pt x="9937" y="15756"/>
                    <a:pt x="9937" y="15766"/>
                    <a:pt x="9944" y="15766"/>
                  </a:cubicBezTo>
                  <a:cubicBezTo>
                    <a:pt x="9954" y="15769"/>
                    <a:pt x="9960" y="15769"/>
                    <a:pt x="9970" y="15772"/>
                  </a:cubicBezTo>
                  <a:cubicBezTo>
                    <a:pt x="9974" y="15772"/>
                    <a:pt x="9980" y="15776"/>
                    <a:pt x="9987" y="15776"/>
                  </a:cubicBezTo>
                  <a:cubicBezTo>
                    <a:pt x="9993" y="15776"/>
                    <a:pt x="9996" y="15771"/>
                    <a:pt x="9995" y="15764"/>
                  </a:cubicBezTo>
                  <a:lnTo>
                    <a:pt x="9995" y="15764"/>
                  </a:lnTo>
                  <a:lnTo>
                    <a:pt x="10008" y="15778"/>
                  </a:lnTo>
                  <a:lnTo>
                    <a:pt x="10008" y="15778"/>
                  </a:lnTo>
                  <a:cubicBezTo>
                    <a:pt x="10007" y="15780"/>
                    <a:pt x="10007" y="15784"/>
                    <a:pt x="10007" y="15786"/>
                  </a:cubicBezTo>
                  <a:cubicBezTo>
                    <a:pt x="10007" y="15789"/>
                    <a:pt x="10011" y="15799"/>
                    <a:pt x="10014" y="15799"/>
                  </a:cubicBezTo>
                  <a:lnTo>
                    <a:pt x="10021" y="15799"/>
                  </a:lnTo>
                  <a:cubicBezTo>
                    <a:pt x="10031" y="15832"/>
                    <a:pt x="10044" y="15859"/>
                    <a:pt x="10054" y="15893"/>
                  </a:cubicBezTo>
                  <a:cubicBezTo>
                    <a:pt x="10091" y="16010"/>
                    <a:pt x="10128" y="16127"/>
                    <a:pt x="10164" y="16250"/>
                  </a:cubicBezTo>
                  <a:cubicBezTo>
                    <a:pt x="10171" y="16267"/>
                    <a:pt x="10174" y="16287"/>
                    <a:pt x="10178" y="16304"/>
                  </a:cubicBezTo>
                  <a:cubicBezTo>
                    <a:pt x="10178" y="16321"/>
                    <a:pt x="10174" y="16334"/>
                    <a:pt x="10174" y="16351"/>
                  </a:cubicBezTo>
                  <a:cubicBezTo>
                    <a:pt x="10171" y="16377"/>
                    <a:pt x="10171" y="16407"/>
                    <a:pt x="10164" y="16438"/>
                  </a:cubicBezTo>
                  <a:cubicBezTo>
                    <a:pt x="10161" y="16461"/>
                    <a:pt x="10158" y="16491"/>
                    <a:pt x="10158" y="16521"/>
                  </a:cubicBezTo>
                  <a:cubicBezTo>
                    <a:pt x="10154" y="16545"/>
                    <a:pt x="10154" y="16571"/>
                    <a:pt x="10148" y="16595"/>
                  </a:cubicBezTo>
                  <a:cubicBezTo>
                    <a:pt x="10144" y="16645"/>
                    <a:pt x="10141" y="16702"/>
                    <a:pt x="10138" y="16752"/>
                  </a:cubicBezTo>
                  <a:cubicBezTo>
                    <a:pt x="10131" y="16795"/>
                    <a:pt x="10124" y="16839"/>
                    <a:pt x="10121" y="16886"/>
                  </a:cubicBezTo>
                  <a:cubicBezTo>
                    <a:pt x="10114" y="16922"/>
                    <a:pt x="10111" y="16959"/>
                    <a:pt x="10107" y="17003"/>
                  </a:cubicBezTo>
                  <a:cubicBezTo>
                    <a:pt x="10104" y="17029"/>
                    <a:pt x="10097" y="17059"/>
                    <a:pt x="10091" y="17090"/>
                  </a:cubicBezTo>
                  <a:cubicBezTo>
                    <a:pt x="10081" y="17130"/>
                    <a:pt x="10077" y="17173"/>
                    <a:pt x="10074" y="17213"/>
                  </a:cubicBezTo>
                  <a:cubicBezTo>
                    <a:pt x="10071" y="17270"/>
                    <a:pt x="10061" y="17320"/>
                    <a:pt x="10057" y="17374"/>
                  </a:cubicBezTo>
                  <a:cubicBezTo>
                    <a:pt x="10057" y="17397"/>
                    <a:pt x="10054" y="17424"/>
                    <a:pt x="10054" y="17447"/>
                  </a:cubicBezTo>
                  <a:cubicBezTo>
                    <a:pt x="10041" y="17548"/>
                    <a:pt x="10027" y="17648"/>
                    <a:pt x="10021" y="17755"/>
                  </a:cubicBezTo>
                  <a:cubicBezTo>
                    <a:pt x="9987" y="18046"/>
                    <a:pt x="9954" y="18340"/>
                    <a:pt x="9914" y="18631"/>
                  </a:cubicBezTo>
                  <a:cubicBezTo>
                    <a:pt x="9914" y="18624"/>
                    <a:pt x="9910" y="18614"/>
                    <a:pt x="9910" y="18601"/>
                  </a:cubicBezTo>
                  <a:cubicBezTo>
                    <a:pt x="9890" y="18494"/>
                    <a:pt x="9873" y="18390"/>
                    <a:pt x="9857" y="18280"/>
                  </a:cubicBezTo>
                  <a:cubicBezTo>
                    <a:pt x="9827" y="18099"/>
                    <a:pt x="9797" y="17915"/>
                    <a:pt x="9770" y="17738"/>
                  </a:cubicBezTo>
                  <a:cubicBezTo>
                    <a:pt x="9770" y="17671"/>
                    <a:pt x="9773" y="17604"/>
                    <a:pt x="9776" y="17538"/>
                  </a:cubicBezTo>
                  <a:cubicBezTo>
                    <a:pt x="9776" y="17524"/>
                    <a:pt x="9780" y="17514"/>
                    <a:pt x="9780" y="17504"/>
                  </a:cubicBezTo>
                  <a:cubicBezTo>
                    <a:pt x="9790" y="17431"/>
                    <a:pt x="9797" y="17357"/>
                    <a:pt x="9810" y="17287"/>
                  </a:cubicBezTo>
                  <a:cubicBezTo>
                    <a:pt x="9813" y="17253"/>
                    <a:pt x="9823" y="17213"/>
                    <a:pt x="9830" y="17176"/>
                  </a:cubicBezTo>
                  <a:cubicBezTo>
                    <a:pt x="9837" y="17160"/>
                    <a:pt x="9840" y="17140"/>
                    <a:pt x="9843" y="17123"/>
                  </a:cubicBezTo>
                  <a:cubicBezTo>
                    <a:pt x="9847" y="17103"/>
                    <a:pt x="9853" y="17080"/>
                    <a:pt x="9857" y="17063"/>
                  </a:cubicBezTo>
                  <a:lnTo>
                    <a:pt x="9857" y="17056"/>
                  </a:lnTo>
                  <a:cubicBezTo>
                    <a:pt x="9920" y="17053"/>
                    <a:pt x="9974" y="16996"/>
                    <a:pt x="9977" y="16929"/>
                  </a:cubicBezTo>
                  <a:cubicBezTo>
                    <a:pt x="9980" y="16859"/>
                    <a:pt x="9924" y="16795"/>
                    <a:pt x="9853" y="16792"/>
                  </a:cubicBezTo>
                  <a:cubicBezTo>
                    <a:pt x="9851" y="16792"/>
                    <a:pt x="9849" y="16792"/>
                    <a:pt x="9847" y="16792"/>
                  </a:cubicBezTo>
                  <a:cubicBezTo>
                    <a:pt x="9776" y="16792"/>
                    <a:pt x="9719" y="16848"/>
                    <a:pt x="9713" y="16919"/>
                  </a:cubicBezTo>
                  <a:cubicBezTo>
                    <a:pt x="9710" y="16989"/>
                    <a:pt x="9763" y="17043"/>
                    <a:pt x="9830" y="17053"/>
                  </a:cubicBezTo>
                  <a:cubicBezTo>
                    <a:pt x="9823" y="17076"/>
                    <a:pt x="9820" y="17103"/>
                    <a:pt x="9810" y="17130"/>
                  </a:cubicBezTo>
                  <a:cubicBezTo>
                    <a:pt x="9797" y="17176"/>
                    <a:pt x="9787" y="17227"/>
                    <a:pt x="9776" y="17273"/>
                  </a:cubicBezTo>
                  <a:cubicBezTo>
                    <a:pt x="9770" y="17314"/>
                    <a:pt x="9756" y="17360"/>
                    <a:pt x="9746" y="17404"/>
                  </a:cubicBezTo>
                  <a:lnTo>
                    <a:pt x="9736" y="17477"/>
                  </a:lnTo>
                  <a:lnTo>
                    <a:pt x="9736" y="17487"/>
                  </a:lnTo>
                  <a:cubicBezTo>
                    <a:pt x="9736" y="17471"/>
                    <a:pt x="9730" y="17457"/>
                    <a:pt x="9730" y="17441"/>
                  </a:cubicBezTo>
                  <a:cubicBezTo>
                    <a:pt x="9723" y="17347"/>
                    <a:pt x="9720" y="17257"/>
                    <a:pt x="9713" y="17160"/>
                  </a:cubicBezTo>
                  <a:lnTo>
                    <a:pt x="9713" y="16956"/>
                  </a:lnTo>
                  <a:cubicBezTo>
                    <a:pt x="9713" y="16886"/>
                    <a:pt x="9710" y="16809"/>
                    <a:pt x="9710" y="16738"/>
                  </a:cubicBezTo>
                  <a:lnTo>
                    <a:pt x="9710" y="16705"/>
                  </a:lnTo>
                  <a:cubicBezTo>
                    <a:pt x="9713" y="16695"/>
                    <a:pt x="9720" y="16688"/>
                    <a:pt x="9710" y="16675"/>
                  </a:cubicBezTo>
                  <a:cubicBezTo>
                    <a:pt x="9710" y="16675"/>
                    <a:pt x="9710" y="16672"/>
                    <a:pt x="9706" y="16672"/>
                  </a:cubicBezTo>
                  <a:cubicBezTo>
                    <a:pt x="9700" y="16664"/>
                    <a:pt x="9692" y="16661"/>
                    <a:pt x="9683" y="16661"/>
                  </a:cubicBezTo>
                  <a:cubicBezTo>
                    <a:pt x="9672" y="16661"/>
                    <a:pt x="9661" y="16667"/>
                    <a:pt x="9659" y="16678"/>
                  </a:cubicBezTo>
                  <a:cubicBezTo>
                    <a:pt x="9653" y="16712"/>
                    <a:pt x="9653" y="16752"/>
                    <a:pt x="9646" y="16785"/>
                  </a:cubicBezTo>
                  <a:cubicBezTo>
                    <a:pt x="9646" y="16809"/>
                    <a:pt x="9643" y="16835"/>
                    <a:pt x="9643" y="16859"/>
                  </a:cubicBezTo>
                  <a:cubicBezTo>
                    <a:pt x="9639" y="16912"/>
                    <a:pt x="9636" y="16973"/>
                    <a:pt x="9629" y="17026"/>
                  </a:cubicBezTo>
                  <a:lnTo>
                    <a:pt x="9629" y="17036"/>
                  </a:lnTo>
                  <a:cubicBezTo>
                    <a:pt x="9629" y="16942"/>
                    <a:pt x="9626" y="16852"/>
                    <a:pt x="9623" y="16759"/>
                  </a:cubicBezTo>
                  <a:cubicBezTo>
                    <a:pt x="9619" y="16672"/>
                    <a:pt x="9613" y="16585"/>
                    <a:pt x="9606" y="16494"/>
                  </a:cubicBezTo>
                  <a:cubicBezTo>
                    <a:pt x="9603" y="16438"/>
                    <a:pt x="9596" y="16374"/>
                    <a:pt x="9593" y="16317"/>
                  </a:cubicBezTo>
                  <a:cubicBezTo>
                    <a:pt x="9593" y="16304"/>
                    <a:pt x="9593" y="16290"/>
                    <a:pt x="9589" y="16277"/>
                  </a:cubicBezTo>
                  <a:cubicBezTo>
                    <a:pt x="9629" y="16274"/>
                    <a:pt x="9663" y="16240"/>
                    <a:pt x="9669" y="16193"/>
                  </a:cubicBezTo>
                  <a:cubicBezTo>
                    <a:pt x="9669" y="16143"/>
                    <a:pt x="9629" y="16107"/>
                    <a:pt x="9586" y="16103"/>
                  </a:cubicBezTo>
                  <a:cubicBezTo>
                    <a:pt x="9584" y="16103"/>
                    <a:pt x="9582" y="16103"/>
                    <a:pt x="9580" y="16103"/>
                  </a:cubicBezTo>
                  <a:cubicBezTo>
                    <a:pt x="9536" y="16103"/>
                    <a:pt x="9496" y="16142"/>
                    <a:pt x="9492" y="16187"/>
                  </a:cubicBezTo>
                  <a:cubicBezTo>
                    <a:pt x="9492" y="16234"/>
                    <a:pt x="9526" y="16270"/>
                    <a:pt x="9573" y="16277"/>
                  </a:cubicBezTo>
                  <a:lnTo>
                    <a:pt x="9573" y="16321"/>
                  </a:lnTo>
                  <a:cubicBezTo>
                    <a:pt x="9569" y="16371"/>
                    <a:pt x="9569" y="16424"/>
                    <a:pt x="9563" y="16474"/>
                  </a:cubicBezTo>
                  <a:cubicBezTo>
                    <a:pt x="9559" y="16561"/>
                    <a:pt x="9556" y="16652"/>
                    <a:pt x="9556" y="16735"/>
                  </a:cubicBezTo>
                  <a:cubicBezTo>
                    <a:pt x="9552" y="16718"/>
                    <a:pt x="9542" y="16702"/>
                    <a:pt x="9539" y="16688"/>
                  </a:cubicBezTo>
                  <a:cubicBezTo>
                    <a:pt x="9536" y="16678"/>
                    <a:pt x="9536" y="16675"/>
                    <a:pt x="9529" y="16668"/>
                  </a:cubicBezTo>
                  <a:cubicBezTo>
                    <a:pt x="9526" y="16655"/>
                    <a:pt x="9519" y="16638"/>
                    <a:pt x="9512" y="16625"/>
                  </a:cubicBezTo>
                  <a:lnTo>
                    <a:pt x="9489" y="16561"/>
                  </a:lnTo>
                  <a:cubicBezTo>
                    <a:pt x="9486" y="16555"/>
                    <a:pt x="9479" y="16545"/>
                    <a:pt x="9479" y="16538"/>
                  </a:cubicBezTo>
                  <a:cubicBezTo>
                    <a:pt x="9476" y="16524"/>
                    <a:pt x="9472" y="16508"/>
                    <a:pt x="9462" y="16494"/>
                  </a:cubicBezTo>
                  <a:cubicBezTo>
                    <a:pt x="9459" y="16491"/>
                    <a:pt x="9459" y="16484"/>
                    <a:pt x="9456" y="16478"/>
                  </a:cubicBezTo>
                  <a:cubicBezTo>
                    <a:pt x="9452" y="16468"/>
                    <a:pt x="9445" y="16458"/>
                    <a:pt x="9442" y="16444"/>
                  </a:cubicBezTo>
                  <a:cubicBezTo>
                    <a:pt x="9439" y="16438"/>
                    <a:pt x="9439" y="16428"/>
                    <a:pt x="9429" y="16421"/>
                  </a:cubicBezTo>
                  <a:cubicBezTo>
                    <a:pt x="9425" y="16418"/>
                    <a:pt x="9422" y="16418"/>
                    <a:pt x="9419" y="16418"/>
                  </a:cubicBezTo>
                  <a:cubicBezTo>
                    <a:pt x="9412" y="16418"/>
                    <a:pt x="9409" y="16424"/>
                    <a:pt x="9409" y="16428"/>
                  </a:cubicBezTo>
                  <a:cubicBezTo>
                    <a:pt x="9409" y="16434"/>
                    <a:pt x="9412" y="16438"/>
                    <a:pt x="9412" y="16438"/>
                  </a:cubicBezTo>
                  <a:lnTo>
                    <a:pt x="9412" y="16441"/>
                  </a:lnTo>
                  <a:cubicBezTo>
                    <a:pt x="9419" y="16458"/>
                    <a:pt x="9422" y="16474"/>
                    <a:pt x="9429" y="16494"/>
                  </a:cubicBezTo>
                  <a:cubicBezTo>
                    <a:pt x="9435" y="16504"/>
                    <a:pt x="9435" y="16511"/>
                    <a:pt x="9439" y="16518"/>
                  </a:cubicBezTo>
                  <a:cubicBezTo>
                    <a:pt x="9442" y="16524"/>
                    <a:pt x="9442" y="16538"/>
                    <a:pt x="9445" y="16545"/>
                  </a:cubicBezTo>
                  <a:cubicBezTo>
                    <a:pt x="9445" y="16551"/>
                    <a:pt x="9452" y="16555"/>
                    <a:pt x="9452" y="16558"/>
                  </a:cubicBezTo>
                  <a:cubicBezTo>
                    <a:pt x="9456" y="16571"/>
                    <a:pt x="9459" y="16578"/>
                    <a:pt x="9462" y="16591"/>
                  </a:cubicBezTo>
                  <a:cubicBezTo>
                    <a:pt x="9469" y="16605"/>
                    <a:pt x="9472" y="16618"/>
                    <a:pt x="9479" y="16628"/>
                  </a:cubicBezTo>
                  <a:cubicBezTo>
                    <a:pt x="9486" y="16642"/>
                    <a:pt x="9489" y="16655"/>
                    <a:pt x="9492" y="16662"/>
                  </a:cubicBezTo>
                  <a:cubicBezTo>
                    <a:pt x="9492" y="16668"/>
                    <a:pt x="9496" y="16672"/>
                    <a:pt x="9496" y="16678"/>
                  </a:cubicBezTo>
                  <a:cubicBezTo>
                    <a:pt x="9506" y="16695"/>
                    <a:pt x="9509" y="16718"/>
                    <a:pt x="9519" y="16735"/>
                  </a:cubicBezTo>
                  <a:cubicBezTo>
                    <a:pt x="9522" y="16742"/>
                    <a:pt x="9522" y="16745"/>
                    <a:pt x="9526" y="16755"/>
                  </a:cubicBezTo>
                  <a:cubicBezTo>
                    <a:pt x="9526" y="16759"/>
                    <a:pt x="9529" y="16762"/>
                    <a:pt x="9529" y="16772"/>
                  </a:cubicBezTo>
                  <a:cubicBezTo>
                    <a:pt x="9536" y="16792"/>
                    <a:pt x="9542" y="16809"/>
                    <a:pt x="9546" y="16829"/>
                  </a:cubicBezTo>
                  <a:lnTo>
                    <a:pt x="9546" y="16839"/>
                  </a:lnTo>
                  <a:cubicBezTo>
                    <a:pt x="9542" y="16986"/>
                    <a:pt x="9542" y="17130"/>
                    <a:pt x="9542" y="17277"/>
                  </a:cubicBezTo>
                  <a:cubicBezTo>
                    <a:pt x="9526" y="17243"/>
                    <a:pt x="9512" y="17213"/>
                    <a:pt x="9496" y="17186"/>
                  </a:cubicBezTo>
                  <a:cubicBezTo>
                    <a:pt x="9469" y="17130"/>
                    <a:pt x="9442" y="17073"/>
                    <a:pt x="9419" y="17019"/>
                  </a:cubicBezTo>
                  <a:cubicBezTo>
                    <a:pt x="9395" y="16973"/>
                    <a:pt x="9379" y="16926"/>
                    <a:pt x="9362" y="16879"/>
                  </a:cubicBezTo>
                  <a:cubicBezTo>
                    <a:pt x="9342" y="16835"/>
                    <a:pt x="9325" y="16785"/>
                    <a:pt x="9305" y="16738"/>
                  </a:cubicBezTo>
                  <a:lnTo>
                    <a:pt x="9305" y="16718"/>
                  </a:lnTo>
                  <a:lnTo>
                    <a:pt x="9305" y="16672"/>
                  </a:lnTo>
                  <a:lnTo>
                    <a:pt x="9305" y="16652"/>
                  </a:lnTo>
                  <a:cubicBezTo>
                    <a:pt x="9302" y="16601"/>
                    <a:pt x="9295" y="16555"/>
                    <a:pt x="9295" y="16504"/>
                  </a:cubicBezTo>
                  <a:cubicBezTo>
                    <a:pt x="9295" y="16484"/>
                    <a:pt x="9292" y="16461"/>
                    <a:pt x="9292" y="16441"/>
                  </a:cubicBezTo>
                  <a:cubicBezTo>
                    <a:pt x="9292" y="16411"/>
                    <a:pt x="9288" y="16384"/>
                    <a:pt x="9288" y="16357"/>
                  </a:cubicBezTo>
                  <a:lnTo>
                    <a:pt x="9288" y="16234"/>
                  </a:lnTo>
                  <a:cubicBezTo>
                    <a:pt x="9288" y="16227"/>
                    <a:pt x="9288" y="16224"/>
                    <a:pt x="9285" y="16220"/>
                  </a:cubicBezTo>
                  <a:cubicBezTo>
                    <a:pt x="9278" y="16217"/>
                    <a:pt x="9275" y="16217"/>
                    <a:pt x="9272" y="16217"/>
                  </a:cubicBezTo>
                  <a:cubicBezTo>
                    <a:pt x="9268" y="16217"/>
                    <a:pt x="9268" y="16220"/>
                    <a:pt x="9262" y="16220"/>
                  </a:cubicBezTo>
                  <a:cubicBezTo>
                    <a:pt x="9258" y="16220"/>
                    <a:pt x="9258" y="16224"/>
                    <a:pt x="9255" y="16224"/>
                  </a:cubicBezTo>
                  <a:cubicBezTo>
                    <a:pt x="9245" y="16234"/>
                    <a:pt x="9252" y="16244"/>
                    <a:pt x="9258" y="16254"/>
                  </a:cubicBezTo>
                  <a:lnTo>
                    <a:pt x="9258" y="16274"/>
                  </a:lnTo>
                  <a:lnTo>
                    <a:pt x="9258" y="16311"/>
                  </a:lnTo>
                  <a:lnTo>
                    <a:pt x="9258" y="16361"/>
                  </a:lnTo>
                  <a:lnTo>
                    <a:pt x="9258" y="16441"/>
                  </a:lnTo>
                  <a:lnTo>
                    <a:pt x="9258" y="16491"/>
                  </a:lnTo>
                  <a:cubicBezTo>
                    <a:pt x="9258" y="16511"/>
                    <a:pt x="9258" y="16535"/>
                    <a:pt x="9262" y="16555"/>
                  </a:cubicBezTo>
                  <a:lnTo>
                    <a:pt x="9262" y="16575"/>
                  </a:lnTo>
                  <a:cubicBezTo>
                    <a:pt x="9262" y="16591"/>
                    <a:pt x="9262" y="16605"/>
                    <a:pt x="9268" y="16621"/>
                  </a:cubicBezTo>
                  <a:lnTo>
                    <a:pt x="9268" y="16642"/>
                  </a:lnTo>
                  <a:lnTo>
                    <a:pt x="9242" y="16578"/>
                  </a:lnTo>
                  <a:cubicBezTo>
                    <a:pt x="9221" y="16535"/>
                    <a:pt x="9201" y="16488"/>
                    <a:pt x="9175" y="16441"/>
                  </a:cubicBezTo>
                  <a:cubicBezTo>
                    <a:pt x="9155" y="16401"/>
                    <a:pt x="9138" y="16357"/>
                    <a:pt x="9118" y="16317"/>
                  </a:cubicBezTo>
                  <a:cubicBezTo>
                    <a:pt x="9104" y="16290"/>
                    <a:pt x="9094" y="16267"/>
                    <a:pt x="9088" y="16237"/>
                  </a:cubicBezTo>
                  <a:cubicBezTo>
                    <a:pt x="9078" y="16210"/>
                    <a:pt x="9071" y="16183"/>
                    <a:pt x="9061" y="16153"/>
                  </a:cubicBezTo>
                  <a:lnTo>
                    <a:pt x="9038" y="16040"/>
                  </a:lnTo>
                  <a:cubicBezTo>
                    <a:pt x="9078" y="16016"/>
                    <a:pt x="9111" y="15969"/>
                    <a:pt x="9111" y="15919"/>
                  </a:cubicBezTo>
                  <a:cubicBezTo>
                    <a:pt x="9118" y="15836"/>
                    <a:pt x="9051" y="15769"/>
                    <a:pt x="8967" y="15759"/>
                  </a:cubicBezTo>
                  <a:cubicBezTo>
                    <a:pt x="8965" y="15759"/>
                    <a:pt x="8963" y="15759"/>
                    <a:pt x="8961" y="15759"/>
                  </a:cubicBezTo>
                  <a:cubicBezTo>
                    <a:pt x="8880" y="15759"/>
                    <a:pt x="8813" y="15824"/>
                    <a:pt x="8807" y="15906"/>
                  </a:cubicBezTo>
                  <a:cubicBezTo>
                    <a:pt x="8804" y="15990"/>
                    <a:pt x="8870" y="16056"/>
                    <a:pt x="8954" y="16066"/>
                  </a:cubicBezTo>
                  <a:lnTo>
                    <a:pt x="8957" y="16066"/>
                  </a:lnTo>
                  <a:cubicBezTo>
                    <a:pt x="8961" y="16076"/>
                    <a:pt x="8961" y="16090"/>
                    <a:pt x="8967" y="16100"/>
                  </a:cubicBezTo>
                  <a:cubicBezTo>
                    <a:pt x="8971" y="16123"/>
                    <a:pt x="8977" y="16150"/>
                    <a:pt x="8984" y="16173"/>
                  </a:cubicBezTo>
                  <a:cubicBezTo>
                    <a:pt x="8991" y="16200"/>
                    <a:pt x="8994" y="16224"/>
                    <a:pt x="9004" y="16250"/>
                  </a:cubicBezTo>
                  <a:cubicBezTo>
                    <a:pt x="9011" y="16274"/>
                    <a:pt x="9021" y="16304"/>
                    <a:pt x="9034" y="16327"/>
                  </a:cubicBezTo>
                  <a:cubicBezTo>
                    <a:pt x="9051" y="16371"/>
                    <a:pt x="9068" y="16411"/>
                    <a:pt x="9088" y="16454"/>
                  </a:cubicBezTo>
                  <a:cubicBezTo>
                    <a:pt x="9084" y="16451"/>
                    <a:pt x="9078" y="16441"/>
                    <a:pt x="9071" y="16438"/>
                  </a:cubicBezTo>
                  <a:cubicBezTo>
                    <a:pt x="9058" y="16424"/>
                    <a:pt x="9051" y="16411"/>
                    <a:pt x="9038" y="16401"/>
                  </a:cubicBezTo>
                  <a:lnTo>
                    <a:pt x="9011" y="16374"/>
                  </a:lnTo>
                  <a:lnTo>
                    <a:pt x="8994" y="16357"/>
                  </a:lnTo>
                  <a:lnTo>
                    <a:pt x="8937" y="16300"/>
                  </a:lnTo>
                  <a:cubicBezTo>
                    <a:pt x="8921" y="16284"/>
                    <a:pt x="8901" y="16267"/>
                    <a:pt x="8884" y="16250"/>
                  </a:cubicBezTo>
                  <a:cubicBezTo>
                    <a:pt x="8874" y="16244"/>
                    <a:pt x="8870" y="16237"/>
                    <a:pt x="8860" y="16234"/>
                  </a:cubicBezTo>
                  <a:cubicBezTo>
                    <a:pt x="8850" y="16220"/>
                    <a:pt x="8837" y="16210"/>
                    <a:pt x="8824" y="16200"/>
                  </a:cubicBezTo>
                  <a:cubicBezTo>
                    <a:pt x="8810" y="16187"/>
                    <a:pt x="8800" y="16177"/>
                    <a:pt x="8783" y="16167"/>
                  </a:cubicBezTo>
                  <a:cubicBezTo>
                    <a:pt x="8774" y="16160"/>
                    <a:pt x="8762" y="16151"/>
                    <a:pt x="8750" y="16151"/>
                  </a:cubicBezTo>
                  <a:cubicBezTo>
                    <a:pt x="8745" y="16151"/>
                    <a:pt x="8741" y="16153"/>
                    <a:pt x="8737" y="16157"/>
                  </a:cubicBezTo>
                  <a:cubicBezTo>
                    <a:pt x="8727" y="16167"/>
                    <a:pt x="8733" y="16183"/>
                    <a:pt x="8743" y="16183"/>
                  </a:cubicBezTo>
                  <a:lnTo>
                    <a:pt x="8753" y="16183"/>
                  </a:lnTo>
                  <a:cubicBezTo>
                    <a:pt x="8757" y="16183"/>
                    <a:pt x="8757" y="16187"/>
                    <a:pt x="8760" y="16187"/>
                  </a:cubicBezTo>
                  <a:cubicBezTo>
                    <a:pt x="8783" y="16204"/>
                    <a:pt x="8800" y="16220"/>
                    <a:pt x="8820" y="16237"/>
                  </a:cubicBezTo>
                  <a:cubicBezTo>
                    <a:pt x="8844" y="16260"/>
                    <a:pt x="8870" y="16287"/>
                    <a:pt x="8890" y="16311"/>
                  </a:cubicBezTo>
                  <a:cubicBezTo>
                    <a:pt x="8907" y="16327"/>
                    <a:pt x="8924" y="16344"/>
                    <a:pt x="8937" y="16361"/>
                  </a:cubicBezTo>
                  <a:cubicBezTo>
                    <a:pt x="8954" y="16377"/>
                    <a:pt x="8971" y="16394"/>
                    <a:pt x="8984" y="16418"/>
                  </a:cubicBezTo>
                  <a:cubicBezTo>
                    <a:pt x="9004" y="16441"/>
                    <a:pt x="9024" y="16468"/>
                    <a:pt x="9044" y="16494"/>
                  </a:cubicBezTo>
                  <a:cubicBezTo>
                    <a:pt x="9074" y="16528"/>
                    <a:pt x="9101" y="16568"/>
                    <a:pt x="9121" y="16605"/>
                  </a:cubicBezTo>
                  <a:cubicBezTo>
                    <a:pt x="9128" y="16618"/>
                    <a:pt x="9138" y="16635"/>
                    <a:pt x="9145" y="16645"/>
                  </a:cubicBezTo>
                  <a:cubicBezTo>
                    <a:pt x="9155" y="16658"/>
                    <a:pt x="9158" y="16675"/>
                    <a:pt x="9168" y="16688"/>
                  </a:cubicBezTo>
                  <a:lnTo>
                    <a:pt x="9168" y="16692"/>
                  </a:lnTo>
                  <a:cubicBezTo>
                    <a:pt x="9188" y="16738"/>
                    <a:pt x="9205" y="16779"/>
                    <a:pt x="9225" y="16825"/>
                  </a:cubicBezTo>
                  <a:cubicBezTo>
                    <a:pt x="9238" y="16855"/>
                    <a:pt x="9245" y="16879"/>
                    <a:pt x="9258" y="16909"/>
                  </a:cubicBezTo>
                  <a:lnTo>
                    <a:pt x="9258" y="16939"/>
                  </a:lnTo>
                  <a:cubicBezTo>
                    <a:pt x="9258" y="16942"/>
                    <a:pt x="9262" y="16952"/>
                    <a:pt x="9268" y="16952"/>
                  </a:cubicBezTo>
                  <a:lnTo>
                    <a:pt x="9272" y="16952"/>
                  </a:lnTo>
                  <a:cubicBezTo>
                    <a:pt x="9285" y="16989"/>
                    <a:pt x="9302" y="17026"/>
                    <a:pt x="9312" y="17059"/>
                  </a:cubicBezTo>
                  <a:lnTo>
                    <a:pt x="9375" y="17210"/>
                  </a:lnTo>
                  <a:cubicBezTo>
                    <a:pt x="9395" y="17257"/>
                    <a:pt x="9419" y="17297"/>
                    <a:pt x="9435" y="17344"/>
                  </a:cubicBezTo>
                  <a:cubicBezTo>
                    <a:pt x="9442" y="17364"/>
                    <a:pt x="9452" y="17387"/>
                    <a:pt x="9459" y="17411"/>
                  </a:cubicBezTo>
                  <a:cubicBezTo>
                    <a:pt x="9469" y="17431"/>
                    <a:pt x="9476" y="17457"/>
                    <a:pt x="9486" y="17477"/>
                  </a:cubicBezTo>
                  <a:cubicBezTo>
                    <a:pt x="9496" y="17514"/>
                    <a:pt x="9509" y="17558"/>
                    <a:pt x="9519" y="17594"/>
                  </a:cubicBezTo>
                  <a:cubicBezTo>
                    <a:pt x="9506" y="17578"/>
                    <a:pt x="9496" y="17561"/>
                    <a:pt x="9486" y="17544"/>
                  </a:cubicBezTo>
                  <a:cubicBezTo>
                    <a:pt x="9472" y="17524"/>
                    <a:pt x="9462" y="17507"/>
                    <a:pt x="9452" y="17487"/>
                  </a:cubicBezTo>
                  <a:cubicBezTo>
                    <a:pt x="9439" y="17464"/>
                    <a:pt x="9425" y="17441"/>
                    <a:pt x="9412" y="17421"/>
                  </a:cubicBezTo>
                  <a:cubicBezTo>
                    <a:pt x="9409" y="17411"/>
                    <a:pt x="9405" y="17407"/>
                    <a:pt x="9402" y="17397"/>
                  </a:cubicBezTo>
                  <a:cubicBezTo>
                    <a:pt x="9392" y="17390"/>
                    <a:pt x="9389" y="17377"/>
                    <a:pt x="9379" y="17370"/>
                  </a:cubicBezTo>
                  <a:cubicBezTo>
                    <a:pt x="9369" y="17354"/>
                    <a:pt x="9352" y="17330"/>
                    <a:pt x="9338" y="17314"/>
                  </a:cubicBezTo>
                  <a:cubicBezTo>
                    <a:pt x="9308" y="17277"/>
                    <a:pt x="9275" y="17237"/>
                    <a:pt x="9242" y="17197"/>
                  </a:cubicBezTo>
                  <a:lnTo>
                    <a:pt x="9155" y="17096"/>
                  </a:lnTo>
                  <a:cubicBezTo>
                    <a:pt x="9108" y="17043"/>
                    <a:pt x="9068" y="16993"/>
                    <a:pt x="9021" y="16939"/>
                  </a:cubicBezTo>
                  <a:cubicBezTo>
                    <a:pt x="9001" y="16912"/>
                    <a:pt x="8974" y="16886"/>
                    <a:pt x="8954" y="16859"/>
                  </a:cubicBezTo>
                  <a:cubicBezTo>
                    <a:pt x="8974" y="16842"/>
                    <a:pt x="8987" y="16819"/>
                    <a:pt x="8987" y="16789"/>
                  </a:cubicBezTo>
                  <a:cubicBezTo>
                    <a:pt x="8991" y="16735"/>
                    <a:pt x="8944" y="16688"/>
                    <a:pt x="8890" y="16685"/>
                  </a:cubicBezTo>
                  <a:cubicBezTo>
                    <a:pt x="8887" y="16685"/>
                    <a:pt x="8884" y="16684"/>
                    <a:pt x="8880" y="16684"/>
                  </a:cubicBezTo>
                  <a:cubicBezTo>
                    <a:pt x="8831" y="16684"/>
                    <a:pt x="8790" y="16729"/>
                    <a:pt x="8787" y="16779"/>
                  </a:cubicBezTo>
                  <a:cubicBezTo>
                    <a:pt x="8783" y="16835"/>
                    <a:pt x="8827" y="16879"/>
                    <a:pt x="8884" y="16886"/>
                  </a:cubicBezTo>
                  <a:cubicBezTo>
                    <a:pt x="8901" y="16886"/>
                    <a:pt x="8917" y="16879"/>
                    <a:pt x="8927" y="16872"/>
                  </a:cubicBezTo>
                  <a:cubicBezTo>
                    <a:pt x="8944" y="16889"/>
                    <a:pt x="8961" y="16909"/>
                    <a:pt x="8974" y="16926"/>
                  </a:cubicBezTo>
                  <a:cubicBezTo>
                    <a:pt x="8991" y="16942"/>
                    <a:pt x="9004" y="16962"/>
                    <a:pt x="9021" y="16979"/>
                  </a:cubicBezTo>
                  <a:cubicBezTo>
                    <a:pt x="9051" y="17013"/>
                    <a:pt x="9074" y="17053"/>
                    <a:pt x="9104" y="17086"/>
                  </a:cubicBezTo>
                  <a:cubicBezTo>
                    <a:pt x="9161" y="17156"/>
                    <a:pt x="9221" y="17230"/>
                    <a:pt x="9278" y="17307"/>
                  </a:cubicBezTo>
                  <a:lnTo>
                    <a:pt x="9278" y="17304"/>
                  </a:lnTo>
                  <a:cubicBezTo>
                    <a:pt x="9292" y="17314"/>
                    <a:pt x="9302" y="17330"/>
                    <a:pt x="9312" y="17344"/>
                  </a:cubicBezTo>
                  <a:cubicBezTo>
                    <a:pt x="9325" y="17357"/>
                    <a:pt x="9335" y="17374"/>
                    <a:pt x="9342" y="17387"/>
                  </a:cubicBezTo>
                  <a:cubicBezTo>
                    <a:pt x="9345" y="17394"/>
                    <a:pt x="9352" y="17397"/>
                    <a:pt x="9355" y="17407"/>
                  </a:cubicBezTo>
                  <a:cubicBezTo>
                    <a:pt x="9359" y="17414"/>
                    <a:pt x="9369" y="17424"/>
                    <a:pt x="9372" y="17431"/>
                  </a:cubicBezTo>
                  <a:cubicBezTo>
                    <a:pt x="9375" y="17441"/>
                    <a:pt x="9379" y="17444"/>
                    <a:pt x="9385" y="17454"/>
                  </a:cubicBezTo>
                  <a:lnTo>
                    <a:pt x="9395" y="17477"/>
                  </a:lnTo>
                  <a:cubicBezTo>
                    <a:pt x="9412" y="17507"/>
                    <a:pt x="9425" y="17531"/>
                    <a:pt x="9442" y="17561"/>
                  </a:cubicBezTo>
                  <a:cubicBezTo>
                    <a:pt x="9456" y="17588"/>
                    <a:pt x="9472" y="17611"/>
                    <a:pt x="9489" y="17638"/>
                  </a:cubicBezTo>
                  <a:cubicBezTo>
                    <a:pt x="9492" y="17641"/>
                    <a:pt x="9496" y="17648"/>
                    <a:pt x="9502" y="17655"/>
                  </a:cubicBezTo>
                  <a:cubicBezTo>
                    <a:pt x="9506" y="17658"/>
                    <a:pt x="9509" y="17665"/>
                    <a:pt x="9512" y="17671"/>
                  </a:cubicBezTo>
                  <a:cubicBezTo>
                    <a:pt x="9519" y="17678"/>
                    <a:pt x="9522" y="17681"/>
                    <a:pt x="9526" y="17691"/>
                  </a:cubicBezTo>
                  <a:lnTo>
                    <a:pt x="9526" y="17708"/>
                  </a:lnTo>
                  <a:cubicBezTo>
                    <a:pt x="9529" y="17715"/>
                    <a:pt x="9536" y="17725"/>
                    <a:pt x="9542" y="17731"/>
                  </a:cubicBezTo>
                  <a:cubicBezTo>
                    <a:pt x="9546" y="17738"/>
                    <a:pt x="9556" y="17738"/>
                    <a:pt x="9559" y="17742"/>
                  </a:cubicBezTo>
                  <a:cubicBezTo>
                    <a:pt x="9559" y="17745"/>
                    <a:pt x="9559" y="17745"/>
                    <a:pt x="9563" y="17748"/>
                  </a:cubicBezTo>
                  <a:cubicBezTo>
                    <a:pt x="9576" y="17805"/>
                    <a:pt x="9589" y="17855"/>
                    <a:pt x="9603" y="17909"/>
                  </a:cubicBezTo>
                  <a:cubicBezTo>
                    <a:pt x="9623" y="18009"/>
                    <a:pt x="9646" y="18106"/>
                    <a:pt x="9673" y="18206"/>
                  </a:cubicBezTo>
                  <a:cubicBezTo>
                    <a:pt x="9690" y="18266"/>
                    <a:pt x="9703" y="18330"/>
                    <a:pt x="9713" y="18393"/>
                  </a:cubicBezTo>
                  <a:cubicBezTo>
                    <a:pt x="9710" y="18383"/>
                    <a:pt x="9703" y="18377"/>
                    <a:pt x="9696" y="18363"/>
                  </a:cubicBezTo>
                  <a:cubicBezTo>
                    <a:pt x="9686" y="18343"/>
                    <a:pt x="9669" y="18317"/>
                    <a:pt x="9656" y="18297"/>
                  </a:cubicBezTo>
                  <a:cubicBezTo>
                    <a:pt x="9636" y="18260"/>
                    <a:pt x="9609" y="18216"/>
                    <a:pt x="9589" y="18179"/>
                  </a:cubicBezTo>
                  <a:lnTo>
                    <a:pt x="9526" y="18066"/>
                  </a:lnTo>
                  <a:cubicBezTo>
                    <a:pt x="9519" y="18056"/>
                    <a:pt x="9512" y="18042"/>
                    <a:pt x="9506" y="18032"/>
                  </a:cubicBezTo>
                  <a:lnTo>
                    <a:pt x="9506" y="18029"/>
                  </a:lnTo>
                  <a:cubicBezTo>
                    <a:pt x="9502" y="18022"/>
                    <a:pt x="9492" y="18012"/>
                    <a:pt x="9489" y="18006"/>
                  </a:cubicBezTo>
                  <a:cubicBezTo>
                    <a:pt x="9476" y="17989"/>
                    <a:pt x="9462" y="17966"/>
                    <a:pt x="9452" y="17949"/>
                  </a:cubicBezTo>
                  <a:cubicBezTo>
                    <a:pt x="9429" y="17929"/>
                    <a:pt x="9409" y="17909"/>
                    <a:pt x="9389" y="17892"/>
                  </a:cubicBezTo>
                  <a:cubicBezTo>
                    <a:pt x="9372" y="17879"/>
                    <a:pt x="9359" y="17865"/>
                    <a:pt x="9342" y="17855"/>
                  </a:cubicBezTo>
                  <a:cubicBezTo>
                    <a:pt x="9295" y="17815"/>
                    <a:pt x="9255" y="17778"/>
                    <a:pt x="9208" y="17738"/>
                  </a:cubicBezTo>
                  <a:cubicBezTo>
                    <a:pt x="9201" y="17728"/>
                    <a:pt x="9188" y="17721"/>
                    <a:pt x="9178" y="17711"/>
                  </a:cubicBezTo>
                  <a:cubicBezTo>
                    <a:pt x="9161" y="17695"/>
                    <a:pt x="9145" y="17678"/>
                    <a:pt x="9128" y="17665"/>
                  </a:cubicBezTo>
                  <a:cubicBezTo>
                    <a:pt x="9091" y="17628"/>
                    <a:pt x="9054" y="17591"/>
                    <a:pt x="9011" y="17558"/>
                  </a:cubicBezTo>
                  <a:lnTo>
                    <a:pt x="8921" y="17464"/>
                  </a:lnTo>
                  <a:lnTo>
                    <a:pt x="8907" y="17454"/>
                  </a:lnTo>
                  <a:cubicBezTo>
                    <a:pt x="8921" y="17427"/>
                    <a:pt x="8924" y="17404"/>
                    <a:pt x="8924" y="17377"/>
                  </a:cubicBezTo>
                  <a:cubicBezTo>
                    <a:pt x="8927" y="17260"/>
                    <a:pt x="8837" y="17160"/>
                    <a:pt x="8720" y="17156"/>
                  </a:cubicBezTo>
                  <a:cubicBezTo>
                    <a:pt x="8690" y="17156"/>
                    <a:pt x="8660" y="17160"/>
                    <a:pt x="8633" y="17170"/>
                  </a:cubicBezTo>
                  <a:cubicBezTo>
                    <a:pt x="8556" y="17197"/>
                    <a:pt x="8499" y="17273"/>
                    <a:pt x="8493" y="17360"/>
                  </a:cubicBezTo>
                  <a:cubicBezTo>
                    <a:pt x="8493" y="17377"/>
                    <a:pt x="8493" y="17390"/>
                    <a:pt x="8499" y="17404"/>
                  </a:cubicBezTo>
                  <a:cubicBezTo>
                    <a:pt x="8486" y="17380"/>
                    <a:pt x="8473" y="17364"/>
                    <a:pt x="8456" y="17344"/>
                  </a:cubicBezTo>
                  <a:cubicBezTo>
                    <a:pt x="8432" y="17220"/>
                    <a:pt x="8409" y="17090"/>
                    <a:pt x="8392" y="16962"/>
                  </a:cubicBezTo>
                  <a:cubicBezTo>
                    <a:pt x="8369" y="16755"/>
                    <a:pt x="8352" y="16545"/>
                    <a:pt x="8322" y="16337"/>
                  </a:cubicBezTo>
                  <a:cubicBezTo>
                    <a:pt x="8292" y="16110"/>
                    <a:pt x="8259" y="15889"/>
                    <a:pt x="8222" y="15665"/>
                  </a:cubicBezTo>
                  <a:cubicBezTo>
                    <a:pt x="8202" y="15518"/>
                    <a:pt x="8175" y="15374"/>
                    <a:pt x="8155" y="15231"/>
                  </a:cubicBezTo>
                  <a:cubicBezTo>
                    <a:pt x="8132" y="15020"/>
                    <a:pt x="8108" y="14806"/>
                    <a:pt x="8085" y="14599"/>
                  </a:cubicBezTo>
                  <a:cubicBezTo>
                    <a:pt x="8071" y="14488"/>
                    <a:pt x="8058" y="14381"/>
                    <a:pt x="8051" y="14268"/>
                  </a:cubicBezTo>
                  <a:cubicBezTo>
                    <a:pt x="8041" y="14164"/>
                    <a:pt x="8038" y="14060"/>
                    <a:pt x="8038" y="13953"/>
                  </a:cubicBezTo>
                  <a:cubicBezTo>
                    <a:pt x="8035" y="13850"/>
                    <a:pt x="8035" y="13749"/>
                    <a:pt x="8035" y="13646"/>
                  </a:cubicBezTo>
                  <a:cubicBezTo>
                    <a:pt x="8035" y="13549"/>
                    <a:pt x="8035" y="13449"/>
                    <a:pt x="8041" y="13352"/>
                  </a:cubicBezTo>
                  <a:cubicBezTo>
                    <a:pt x="8048" y="13248"/>
                    <a:pt x="8055" y="13144"/>
                    <a:pt x="8068" y="13034"/>
                  </a:cubicBezTo>
                  <a:lnTo>
                    <a:pt x="8068" y="13027"/>
                  </a:lnTo>
                  <a:cubicBezTo>
                    <a:pt x="8068" y="13024"/>
                    <a:pt x="8071" y="13017"/>
                    <a:pt x="8071" y="13014"/>
                  </a:cubicBezTo>
                  <a:cubicBezTo>
                    <a:pt x="8098" y="12950"/>
                    <a:pt x="8125" y="12884"/>
                    <a:pt x="8158" y="12827"/>
                  </a:cubicBezTo>
                  <a:cubicBezTo>
                    <a:pt x="8192" y="12760"/>
                    <a:pt x="8232" y="12696"/>
                    <a:pt x="8265" y="12629"/>
                  </a:cubicBezTo>
                  <a:cubicBezTo>
                    <a:pt x="8299" y="12563"/>
                    <a:pt x="8332" y="12496"/>
                    <a:pt x="8359" y="12429"/>
                  </a:cubicBezTo>
                  <a:cubicBezTo>
                    <a:pt x="8389" y="12362"/>
                    <a:pt x="8416" y="12295"/>
                    <a:pt x="8442" y="12228"/>
                  </a:cubicBezTo>
                  <a:lnTo>
                    <a:pt x="8506" y="12104"/>
                  </a:lnTo>
                  <a:cubicBezTo>
                    <a:pt x="8549" y="12031"/>
                    <a:pt x="8593" y="11961"/>
                    <a:pt x="8640" y="11891"/>
                  </a:cubicBezTo>
                  <a:cubicBezTo>
                    <a:pt x="8656" y="11870"/>
                    <a:pt x="8673" y="11844"/>
                    <a:pt x="8693" y="11824"/>
                  </a:cubicBezTo>
                  <a:cubicBezTo>
                    <a:pt x="8710" y="11804"/>
                    <a:pt x="8733" y="11780"/>
                    <a:pt x="8750" y="11760"/>
                  </a:cubicBezTo>
                  <a:cubicBezTo>
                    <a:pt x="8773" y="11737"/>
                    <a:pt x="8804" y="11710"/>
                    <a:pt x="8827" y="11680"/>
                  </a:cubicBezTo>
                  <a:cubicBezTo>
                    <a:pt x="8854" y="11656"/>
                    <a:pt x="8884" y="11630"/>
                    <a:pt x="8911" y="11610"/>
                  </a:cubicBezTo>
                  <a:cubicBezTo>
                    <a:pt x="8971" y="11563"/>
                    <a:pt x="9028" y="11523"/>
                    <a:pt x="9088" y="11486"/>
                  </a:cubicBezTo>
                  <a:cubicBezTo>
                    <a:pt x="9151" y="11442"/>
                    <a:pt x="9208" y="11406"/>
                    <a:pt x="9268" y="11362"/>
                  </a:cubicBezTo>
                  <a:lnTo>
                    <a:pt x="9369" y="11289"/>
                  </a:lnTo>
                  <a:cubicBezTo>
                    <a:pt x="9402" y="11262"/>
                    <a:pt x="9429" y="11239"/>
                    <a:pt x="9462" y="11212"/>
                  </a:cubicBezTo>
                  <a:cubicBezTo>
                    <a:pt x="9492" y="11192"/>
                    <a:pt x="9519" y="11168"/>
                    <a:pt x="9542" y="11142"/>
                  </a:cubicBezTo>
                  <a:cubicBezTo>
                    <a:pt x="9563" y="11122"/>
                    <a:pt x="9586" y="11101"/>
                    <a:pt x="9603" y="11078"/>
                  </a:cubicBezTo>
                  <a:cubicBezTo>
                    <a:pt x="9636" y="11041"/>
                    <a:pt x="9663" y="11001"/>
                    <a:pt x="9686" y="10954"/>
                  </a:cubicBezTo>
                  <a:cubicBezTo>
                    <a:pt x="9723" y="10887"/>
                    <a:pt x="9753" y="10817"/>
                    <a:pt x="9780" y="10744"/>
                  </a:cubicBezTo>
                  <a:cubicBezTo>
                    <a:pt x="9810" y="10673"/>
                    <a:pt x="9840" y="10607"/>
                    <a:pt x="9863" y="10536"/>
                  </a:cubicBezTo>
                  <a:cubicBezTo>
                    <a:pt x="9914" y="10393"/>
                    <a:pt x="9957" y="10249"/>
                    <a:pt x="9997" y="10102"/>
                  </a:cubicBezTo>
                  <a:cubicBezTo>
                    <a:pt x="10021" y="10032"/>
                    <a:pt x="10037" y="9958"/>
                    <a:pt x="10054" y="9884"/>
                  </a:cubicBezTo>
                  <a:cubicBezTo>
                    <a:pt x="10071" y="9814"/>
                    <a:pt x="10087" y="9737"/>
                    <a:pt x="10094" y="9667"/>
                  </a:cubicBezTo>
                  <a:cubicBezTo>
                    <a:pt x="10104" y="9590"/>
                    <a:pt x="10111" y="9513"/>
                    <a:pt x="10114" y="9436"/>
                  </a:cubicBezTo>
                  <a:cubicBezTo>
                    <a:pt x="10114" y="9363"/>
                    <a:pt x="10114" y="9286"/>
                    <a:pt x="10111" y="9212"/>
                  </a:cubicBezTo>
                  <a:cubicBezTo>
                    <a:pt x="10107" y="9132"/>
                    <a:pt x="10097" y="9055"/>
                    <a:pt x="10087" y="8978"/>
                  </a:cubicBezTo>
                  <a:cubicBezTo>
                    <a:pt x="10074" y="8901"/>
                    <a:pt x="10064" y="8828"/>
                    <a:pt x="10044" y="8751"/>
                  </a:cubicBezTo>
                  <a:cubicBezTo>
                    <a:pt x="10024" y="8671"/>
                    <a:pt x="10004" y="8597"/>
                    <a:pt x="9980" y="8520"/>
                  </a:cubicBezTo>
                  <a:cubicBezTo>
                    <a:pt x="9960" y="8453"/>
                    <a:pt x="9937" y="8387"/>
                    <a:pt x="9914" y="8320"/>
                  </a:cubicBezTo>
                  <a:cubicBezTo>
                    <a:pt x="9890" y="8250"/>
                    <a:pt x="9863" y="8179"/>
                    <a:pt x="9837" y="8112"/>
                  </a:cubicBezTo>
                  <a:cubicBezTo>
                    <a:pt x="9803" y="8032"/>
                    <a:pt x="9773" y="7959"/>
                    <a:pt x="9740" y="7882"/>
                  </a:cubicBezTo>
                  <a:cubicBezTo>
                    <a:pt x="9676" y="7748"/>
                    <a:pt x="9613" y="7614"/>
                    <a:pt x="9546" y="7481"/>
                  </a:cubicBezTo>
                  <a:cubicBezTo>
                    <a:pt x="9537" y="7459"/>
                    <a:pt x="9525" y="7432"/>
                    <a:pt x="9512" y="7407"/>
                  </a:cubicBezTo>
                  <a:lnTo>
                    <a:pt x="9512" y="7407"/>
                  </a:lnTo>
                  <a:cubicBezTo>
                    <a:pt x="9512" y="7407"/>
                    <a:pt x="9512" y="7407"/>
                    <a:pt x="9512" y="7407"/>
                  </a:cubicBezTo>
                  <a:cubicBezTo>
                    <a:pt x="9512" y="7400"/>
                    <a:pt x="9509" y="7397"/>
                    <a:pt x="9509" y="7394"/>
                  </a:cubicBezTo>
                  <a:lnTo>
                    <a:pt x="9509" y="7394"/>
                  </a:lnTo>
                  <a:cubicBezTo>
                    <a:pt x="9509" y="7394"/>
                    <a:pt x="9509" y="7397"/>
                    <a:pt x="9512" y="7397"/>
                  </a:cubicBezTo>
                  <a:cubicBezTo>
                    <a:pt x="9512" y="7394"/>
                    <a:pt x="9509" y="7390"/>
                    <a:pt x="9509" y="7384"/>
                  </a:cubicBezTo>
                  <a:cubicBezTo>
                    <a:pt x="9509" y="7380"/>
                    <a:pt x="9506" y="7380"/>
                    <a:pt x="9506" y="7377"/>
                  </a:cubicBezTo>
                  <a:cubicBezTo>
                    <a:pt x="9502" y="7364"/>
                    <a:pt x="9496" y="7357"/>
                    <a:pt x="9492" y="7343"/>
                  </a:cubicBezTo>
                  <a:cubicBezTo>
                    <a:pt x="9476" y="7310"/>
                    <a:pt x="9462" y="7273"/>
                    <a:pt x="9452" y="7233"/>
                  </a:cubicBezTo>
                  <a:cubicBezTo>
                    <a:pt x="9439" y="7206"/>
                    <a:pt x="9429" y="7176"/>
                    <a:pt x="9419" y="7143"/>
                  </a:cubicBezTo>
                  <a:cubicBezTo>
                    <a:pt x="9409" y="7109"/>
                    <a:pt x="9395" y="7079"/>
                    <a:pt x="9389" y="7046"/>
                  </a:cubicBezTo>
                  <a:cubicBezTo>
                    <a:pt x="9379" y="7012"/>
                    <a:pt x="9372" y="6979"/>
                    <a:pt x="9359" y="6946"/>
                  </a:cubicBezTo>
                  <a:cubicBezTo>
                    <a:pt x="9328" y="6832"/>
                    <a:pt x="9302" y="6715"/>
                    <a:pt x="9275" y="6605"/>
                  </a:cubicBezTo>
                  <a:lnTo>
                    <a:pt x="9238" y="6441"/>
                  </a:lnTo>
                  <a:cubicBezTo>
                    <a:pt x="9235" y="6414"/>
                    <a:pt x="9225" y="6387"/>
                    <a:pt x="9221" y="6360"/>
                  </a:cubicBezTo>
                  <a:cubicBezTo>
                    <a:pt x="9218" y="6347"/>
                    <a:pt x="9218" y="6330"/>
                    <a:pt x="9211" y="6320"/>
                  </a:cubicBezTo>
                  <a:cubicBezTo>
                    <a:pt x="9208" y="6304"/>
                    <a:pt x="9201" y="6294"/>
                    <a:pt x="9188" y="6290"/>
                  </a:cubicBezTo>
                  <a:cubicBezTo>
                    <a:pt x="9186" y="6290"/>
                    <a:pt x="9182" y="6289"/>
                    <a:pt x="9178" y="6289"/>
                  </a:cubicBezTo>
                  <a:cubicBezTo>
                    <a:pt x="9176" y="6289"/>
                    <a:pt x="9174" y="6289"/>
                    <a:pt x="9171" y="6290"/>
                  </a:cubicBezTo>
                  <a:cubicBezTo>
                    <a:pt x="9161" y="6287"/>
                    <a:pt x="9158" y="6287"/>
                    <a:pt x="9151" y="6280"/>
                  </a:cubicBezTo>
                  <a:cubicBezTo>
                    <a:pt x="9145" y="6279"/>
                    <a:pt x="9139" y="6279"/>
                    <a:pt x="9133" y="6279"/>
                  </a:cubicBezTo>
                  <a:cubicBezTo>
                    <a:pt x="9115" y="6279"/>
                    <a:pt x="9100" y="6283"/>
                    <a:pt x="9084" y="6294"/>
                  </a:cubicBezTo>
                  <a:cubicBezTo>
                    <a:pt x="9021" y="6330"/>
                    <a:pt x="8957" y="6364"/>
                    <a:pt x="8901" y="6407"/>
                  </a:cubicBezTo>
                  <a:cubicBezTo>
                    <a:pt x="8870" y="6427"/>
                    <a:pt x="8840" y="6447"/>
                    <a:pt x="8810" y="6474"/>
                  </a:cubicBezTo>
                  <a:cubicBezTo>
                    <a:pt x="8787" y="6494"/>
                    <a:pt x="8760" y="6524"/>
                    <a:pt x="8737" y="6548"/>
                  </a:cubicBezTo>
                  <a:cubicBezTo>
                    <a:pt x="8687" y="6605"/>
                    <a:pt x="8640" y="6655"/>
                    <a:pt x="8590" y="6708"/>
                  </a:cubicBezTo>
                  <a:cubicBezTo>
                    <a:pt x="8543" y="6762"/>
                    <a:pt x="8493" y="6812"/>
                    <a:pt x="8449" y="6865"/>
                  </a:cubicBezTo>
                  <a:lnTo>
                    <a:pt x="8299" y="7043"/>
                  </a:lnTo>
                  <a:cubicBezTo>
                    <a:pt x="8198" y="7160"/>
                    <a:pt x="8098" y="7273"/>
                    <a:pt x="7998" y="7384"/>
                  </a:cubicBezTo>
                  <a:cubicBezTo>
                    <a:pt x="7938" y="7447"/>
                    <a:pt x="7884" y="7511"/>
                    <a:pt x="7834" y="7581"/>
                  </a:cubicBezTo>
                  <a:cubicBezTo>
                    <a:pt x="7797" y="7631"/>
                    <a:pt x="7767" y="7684"/>
                    <a:pt x="7737" y="7745"/>
                  </a:cubicBezTo>
                  <a:cubicBezTo>
                    <a:pt x="7720" y="7775"/>
                    <a:pt x="7707" y="7801"/>
                    <a:pt x="7697" y="7832"/>
                  </a:cubicBezTo>
                  <a:cubicBezTo>
                    <a:pt x="7680" y="7868"/>
                    <a:pt x="7663" y="7908"/>
                    <a:pt x="7650" y="7945"/>
                  </a:cubicBezTo>
                  <a:cubicBezTo>
                    <a:pt x="7633" y="7982"/>
                    <a:pt x="7620" y="8019"/>
                    <a:pt x="7607" y="8062"/>
                  </a:cubicBezTo>
                  <a:cubicBezTo>
                    <a:pt x="7597" y="8096"/>
                    <a:pt x="7587" y="8129"/>
                    <a:pt x="7580" y="8163"/>
                  </a:cubicBezTo>
                  <a:lnTo>
                    <a:pt x="7553" y="8263"/>
                  </a:lnTo>
                  <a:cubicBezTo>
                    <a:pt x="7550" y="8293"/>
                    <a:pt x="7540" y="8320"/>
                    <a:pt x="7536" y="8350"/>
                  </a:cubicBezTo>
                  <a:lnTo>
                    <a:pt x="7523" y="8437"/>
                  </a:lnTo>
                  <a:cubicBezTo>
                    <a:pt x="7516" y="8487"/>
                    <a:pt x="7513" y="8537"/>
                    <a:pt x="7503" y="8584"/>
                  </a:cubicBezTo>
                  <a:cubicBezTo>
                    <a:pt x="7496" y="8634"/>
                    <a:pt x="7486" y="8688"/>
                    <a:pt x="7480" y="8738"/>
                  </a:cubicBezTo>
                  <a:lnTo>
                    <a:pt x="7466" y="8815"/>
                  </a:lnTo>
                  <a:cubicBezTo>
                    <a:pt x="7463" y="8845"/>
                    <a:pt x="7453" y="8871"/>
                    <a:pt x="7449" y="8901"/>
                  </a:cubicBezTo>
                  <a:cubicBezTo>
                    <a:pt x="7446" y="8922"/>
                    <a:pt x="7436" y="8945"/>
                    <a:pt x="7433" y="8962"/>
                  </a:cubicBezTo>
                  <a:cubicBezTo>
                    <a:pt x="7419" y="8998"/>
                    <a:pt x="7406" y="9039"/>
                    <a:pt x="7396" y="9079"/>
                  </a:cubicBezTo>
                  <a:cubicBezTo>
                    <a:pt x="7379" y="9115"/>
                    <a:pt x="7363" y="9149"/>
                    <a:pt x="7346" y="9186"/>
                  </a:cubicBezTo>
                  <a:cubicBezTo>
                    <a:pt x="7306" y="9253"/>
                    <a:pt x="7266" y="9319"/>
                    <a:pt x="7222" y="9386"/>
                  </a:cubicBezTo>
                  <a:cubicBezTo>
                    <a:pt x="7189" y="9436"/>
                    <a:pt x="7165" y="9490"/>
                    <a:pt x="7145" y="9547"/>
                  </a:cubicBezTo>
                  <a:cubicBezTo>
                    <a:pt x="7132" y="9584"/>
                    <a:pt x="7122" y="9620"/>
                    <a:pt x="7112" y="9657"/>
                  </a:cubicBezTo>
                  <a:cubicBezTo>
                    <a:pt x="7088" y="9734"/>
                    <a:pt x="7082" y="9808"/>
                    <a:pt x="7072" y="9884"/>
                  </a:cubicBezTo>
                  <a:cubicBezTo>
                    <a:pt x="7068" y="9905"/>
                    <a:pt x="7072" y="9921"/>
                    <a:pt x="7068" y="9941"/>
                  </a:cubicBezTo>
                  <a:lnTo>
                    <a:pt x="7068" y="9998"/>
                  </a:lnTo>
                  <a:cubicBezTo>
                    <a:pt x="7068" y="10035"/>
                    <a:pt x="7068" y="10075"/>
                    <a:pt x="7072" y="10115"/>
                  </a:cubicBezTo>
                  <a:cubicBezTo>
                    <a:pt x="7072" y="10149"/>
                    <a:pt x="7078" y="10182"/>
                    <a:pt x="7082" y="10215"/>
                  </a:cubicBezTo>
                  <a:cubicBezTo>
                    <a:pt x="7085" y="10252"/>
                    <a:pt x="7088" y="10292"/>
                    <a:pt x="7095" y="10332"/>
                  </a:cubicBezTo>
                  <a:cubicBezTo>
                    <a:pt x="7098" y="10353"/>
                    <a:pt x="7102" y="10373"/>
                    <a:pt x="7102" y="10399"/>
                  </a:cubicBezTo>
                  <a:cubicBezTo>
                    <a:pt x="7105" y="10419"/>
                    <a:pt x="7112" y="10436"/>
                    <a:pt x="7115" y="10456"/>
                  </a:cubicBezTo>
                  <a:cubicBezTo>
                    <a:pt x="7122" y="10493"/>
                    <a:pt x="7135" y="10533"/>
                    <a:pt x="7145" y="10573"/>
                  </a:cubicBezTo>
                  <a:lnTo>
                    <a:pt x="7155" y="10610"/>
                  </a:lnTo>
                  <a:cubicBezTo>
                    <a:pt x="7165" y="10627"/>
                    <a:pt x="7169" y="10650"/>
                    <a:pt x="7179" y="10670"/>
                  </a:cubicBezTo>
                  <a:cubicBezTo>
                    <a:pt x="7189" y="10704"/>
                    <a:pt x="7202" y="10737"/>
                    <a:pt x="7219" y="10770"/>
                  </a:cubicBezTo>
                  <a:lnTo>
                    <a:pt x="7319" y="10984"/>
                  </a:lnTo>
                  <a:cubicBezTo>
                    <a:pt x="7379" y="11105"/>
                    <a:pt x="7436" y="11225"/>
                    <a:pt x="7490" y="11346"/>
                  </a:cubicBezTo>
                  <a:cubicBezTo>
                    <a:pt x="7503" y="11379"/>
                    <a:pt x="7516" y="11409"/>
                    <a:pt x="7530" y="11442"/>
                  </a:cubicBezTo>
                  <a:cubicBezTo>
                    <a:pt x="7533" y="11459"/>
                    <a:pt x="7536" y="11473"/>
                    <a:pt x="7540" y="11489"/>
                  </a:cubicBezTo>
                  <a:cubicBezTo>
                    <a:pt x="7546" y="11506"/>
                    <a:pt x="7550" y="11523"/>
                    <a:pt x="7556" y="11539"/>
                  </a:cubicBezTo>
                  <a:cubicBezTo>
                    <a:pt x="7597" y="11680"/>
                    <a:pt x="7623" y="11824"/>
                    <a:pt x="7653" y="11971"/>
                  </a:cubicBezTo>
                  <a:cubicBezTo>
                    <a:pt x="7683" y="12125"/>
                    <a:pt x="7714" y="12278"/>
                    <a:pt x="7737" y="12432"/>
                  </a:cubicBezTo>
                  <a:lnTo>
                    <a:pt x="7801" y="12833"/>
                  </a:lnTo>
                  <a:cubicBezTo>
                    <a:pt x="7807" y="12910"/>
                    <a:pt x="7817" y="12980"/>
                    <a:pt x="7824" y="13057"/>
                  </a:cubicBezTo>
                  <a:cubicBezTo>
                    <a:pt x="7831" y="13091"/>
                    <a:pt x="7834" y="13118"/>
                    <a:pt x="7834" y="13151"/>
                  </a:cubicBezTo>
                  <a:cubicBezTo>
                    <a:pt x="7837" y="13174"/>
                    <a:pt x="7837" y="13198"/>
                    <a:pt x="7841" y="13218"/>
                  </a:cubicBezTo>
                  <a:cubicBezTo>
                    <a:pt x="7841" y="13231"/>
                    <a:pt x="7841" y="13245"/>
                    <a:pt x="7847" y="13258"/>
                  </a:cubicBezTo>
                  <a:cubicBezTo>
                    <a:pt x="7851" y="13278"/>
                    <a:pt x="7857" y="13295"/>
                    <a:pt x="7871" y="13311"/>
                  </a:cubicBezTo>
                  <a:cubicBezTo>
                    <a:pt x="7884" y="13325"/>
                    <a:pt x="7901" y="13332"/>
                    <a:pt x="7921" y="13332"/>
                  </a:cubicBezTo>
                  <a:lnTo>
                    <a:pt x="7931" y="13332"/>
                  </a:lnTo>
                  <a:cubicBezTo>
                    <a:pt x="7931" y="13378"/>
                    <a:pt x="7924" y="13428"/>
                    <a:pt x="7924" y="13475"/>
                  </a:cubicBezTo>
                  <a:cubicBezTo>
                    <a:pt x="7924" y="13582"/>
                    <a:pt x="7931" y="13693"/>
                    <a:pt x="7934" y="13800"/>
                  </a:cubicBezTo>
                  <a:cubicBezTo>
                    <a:pt x="7941" y="14014"/>
                    <a:pt x="7948" y="14221"/>
                    <a:pt x="7964" y="14435"/>
                  </a:cubicBezTo>
                  <a:cubicBezTo>
                    <a:pt x="7981" y="14649"/>
                    <a:pt x="7991" y="14856"/>
                    <a:pt x="8001" y="15070"/>
                  </a:cubicBezTo>
                  <a:cubicBezTo>
                    <a:pt x="8004" y="15180"/>
                    <a:pt x="8008" y="15287"/>
                    <a:pt x="8018" y="15398"/>
                  </a:cubicBezTo>
                  <a:lnTo>
                    <a:pt x="8041" y="15722"/>
                  </a:lnTo>
                  <a:cubicBezTo>
                    <a:pt x="8065" y="15939"/>
                    <a:pt x="8088" y="16153"/>
                    <a:pt x="8121" y="16371"/>
                  </a:cubicBezTo>
                  <a:cubicBezTo>
                    <a:pt x="8138" y="16474"/>
                    <a:pt x="8152" y="16578"/>
                    <a:pt x="8172" y="16685"/>
                  </a:cubicBezTo>
                  <a:cubicBezTo>
                    <a:pt x="8188" y="16789"/>
                    <a:pt x="8208" y="16896"/>
                    <a:pt x="8235" y="17003"/>
                  </a:cubicBezTo>
                  <a:cubicBezTo>
                    <a:pt x="8235" y="17009"/>
                    <a:pt x="8239" y="17019"/>
                    <a:pt x="8239" y="17023"/>
                  </a:cubicBezTo>
                  <a:cubicBezTo>
                    <a:pt x="8165" y="16919"/>
                    <a:pt x="8088" y="16812"/>
                    <a:pt x="8014" y="16705"/>
                  </a:cubicBezTo>
                  <a:cubicBezTo>
                    <a:pt x="7964" y="16635"/>
                    <a:pt x="7914" y="16558"/>
                    <a:pt x="7867" y="16488"/>
                  </a:cubicBezTo>
                  <a:lnTo>
                    <a:pt x="7717" y="16274"/>
                  </a:lnTo>
                  <a:cubicBezTo>
                    <a:pt x="7640" y="16167"/>
                    <a:pt x="7556" y="16060"/>
                    <a:pt x="7473" y="15956"/>
                  </a:cubicBezTo>
                  <a:cubicBezTo>
                    <a:pt x="7433" y="15842"/>
                    <a:pt x="7396" y="15725"/>
                    <a:pt x="7356" y="15608"/>
                  </a:cubicBezTo>
                  <a:cubicBezTo>
                    <a:pt x="7306" y="15451"/>
                    <a:pt x="7252" y="15291"/>
                    <a:pt x="7205" y="15134"/>
                  </a:cubicBezTo>
                  <a:lnTo>
                    <a:pt x="7205" y="15130"/>
                  </a:lnTo>
                  <a:cubicBezTo>
                    <a:pt x="7145" y="14896"/>
                    <a:pt x="7082" y="14662"/>
                    <a:pt x="7032" y="14421"/>
                  </a:cubicBezTo>
                  <a:cubicBezTo>
                    <a:pt x="7001" y="14298"/>
                    <a:pt x="6978" y="14177"/>
                    <a:pt x="6955" y="14050"/>
                  </a:cubicBezTo>
                  <a:cubicBezTo>
                    <a:pt x="6931" y="13927"/>
                    <a:pt x="6915" y="13796"/>
                    <a:pt x="6894" y="13669"/>
                  </a:cubicBezTo>
                  <a:cubicBezTo>
                    <a:pt x="6851" y="13368"/>
                    <a:pt x="6814" y="13067"/>
                    <a:pt x="6781" y="12766"/>
                  </a:cubicBezTo>
                  <a:cubicBezTo>
                    <a:pt x="6744" y="12462"/>
                    <a:pt x="6711" y="12155"/>
                    <a:pt x="6684" y="11847"/>
                  </a:cubicBezTo>
                  <a:cubicBezTo>
                    <a:pt x="6667" y="11643"/>
                    <a:pt x="6660" y="11436"/>
                    <a:pt x="6654" y="11229"/>
                  </a:cubicBezTo>
                  <a:cubicBezTo>
                    <a:pt x="6654" y="11108"/>
                    <a:pt x="6660" y="10991"/>
                    <a:pt x="6664" y="10871"/>
                  </a:cubicBezTo>
                  <a:cubicBezTo>
                    <a:pt x="6667" y="10744"/>
                    <a:pt x="6677" y="10620"/>
                    <a:pt x="6677" y="10493"/>
                  </a:cubicBezTo>
                  <a:cubicBezTo>
                    <a:pt x="6680" y="10359"/>
                    <a:pt x="6680" y="10225"/>
                    <a:pt x="6677" y="10092"/>
                  </a:cubicBezTo>
                  <a:lnTo>
                    <a:pt x="6677" y="10038"/>
                  </a:lnTo>
                  <a:lnTo>
                    <a:pt x="6677" y="10032"/>
                  </a:lnTo>
                  <a:cubicBezTo>
                    <a:pt x="6677" y="9931"/>
                    <a:pt x="6670" y="9824"/>
                    <a:pt x="6670" y="9724"/>
                  </a:cubicBezTo>
                  <a:lnTo>
                    <a:pt x="6670" y="9721"/>
                  </a:lnTo>
                  <a:cubicBezTo>
                    <a:pt x="6670" y="9520"/>
                    <a:pt x="6670" y="9319"/>
                    <a:pt x="6677" y="9119"/>
                  </a:cubicBezTo>
                  <a:lnTo>
                    <a:pt x="6731" y="9122"/>
                  </a:lnTo>
                  <a:lnTo>
                    <a:pt x="6777" y="9129"/>
                  </a:lnTo>
                  <a:cubicBezTo>
                    <a:pt x="6767" y="8972"/>
                    <a:pt x="6761" y="8815"/>
                    <a:pt x="6751" y="8661"/>
                  </a:cubicBezTo>
                  <a:lnTo>
                    <a:pt x="6754" y="8661"/>
                  </a:lnTo>
                  <a:cubicBezTo>
                    <a:pt x="6771" y="8651"/>
                    <a:pt x="6784" y="8634"/>
                    <a:pt x="6781" y="8614"/>
                  </a:cubicBezTo>
                  <a:lnTo>
                    <a:pt x="6781" y="8604"/>
                  </a:lnTo>
                  <a:lnTo>
                    <a:pt x="6781" y="8560"/>
                  </a:lnTo>
                  <a:lnTo>
                    <a:pt x="6794" y="8360"/>
                  </a:lnTo>
                  <a:cubicBezTo>
                    <a:pt x="6797" y="8330"/>
                    <a:pt x="6797" y="8296"/>
                    <a:pt x="6801" y="8266"/>
                  </a:cubicBezTo>
                  <a:cubicBezTo>
                    <a:pt x="6801" y="8246"/>
                    <a:pt x="6804" y="8219"/>
                    <a:pt x="6804" y="8199"/>
                  </a:cubicBezTo>
                  <a:cubicBezTo>
                    <a:pt x="6804" y="8176"/>
                    <a:pt x="6811" y="8149"/>
                    <a:pt x="6814" y="8126"/>
                  </a:cubicBezTo>
                  <a:cubicBezTo>
                    <a:pt x="6818" y="8112"/>
                    <a:pt x="6818" y="8099"/>
                    <a:pt x="6821" y="8086"/>
                  </a:cubicBezTo>
                  <a:cubicBezTo>
                    <a:pt x="6828" y="8069"/>
                    <a:pt x="6831" y="8059"/>
                    <a:pt x="6834" y="8042"/>
                  </a:cubicBezTo>
                  <a:cubicBezTo>
                    <a:pt x="6848" y="7999"/>
                    <a:pt x="6861" y="7959"/>
                    <a:pt x="6878" y="7919"/>
                  </a:cubicBezTo>
                  <a:lnTo>
                    <a:pt x="6901" y="7845"/>
                  </a:lnTo>
                  <a:lnTo>
                    <a:pt x="6965" y="7768"/>
                  </a:lnTo>
                  <a:lnTo>
                    <a:pt x="7052" y="7668"/>
                  </a:lnTo>
                  <a:cubicBezTo>
                    <a:pt x="7055" y="7664"/>
                    <a:pt x="7055" y="7661"/>
                    <a:pt x="7062" y="7661"/>
                  </a:cubicBezTo>
                  <a:cubicBezTo>
                    <a:pt x="7065" y="7658"/>
                    <a:pt x="7068" y="7648"/>
                    <a:pt x="7072" y="7644"/>
                  </a:cubicBezTo>
                  <a:cubicBezTo>
                    <a:pt x="7078" y="7634"/>
                    <a:pt x="7082" y="7631"/>
                    <a:pt x="7088" y="7624"/>
                  </a:cubicBezTo>
                  <a:cubicBezTo>
                    <a:pt x="7102" y="7601"/>
                    <a:pt x="7118" y="7584"/>
                    <a:pt x="7132" y="7564"/>
                  </a:cubicBezTo>
                  <a:cubicBezTo>
                    <a:pt x="7155" y="7527"/>
                    <a:pt x="7185" y="7494"/>
                    <a:pt x="7212" y="7457"/>
                  </a:cubicBezTo>
                  <a:lnTo>
                    <a:pt x="7212" y="7457"/>
                  </a:lnTo>
                  <a:lnTo>
                    <a:pt x="7205" y="7460"/>
                  </a:lnTo>
                  <a:cubicBezTo>
                    <a:pt x="7232" y="7430"/>
                    <a:pt x="7256" y="7397"/>
                    <a:pt x="7282" y="7367"/>
                  </a:cubicBezTo>
                  <a:lnTo>
                    <a:pt x="7286" y="7364"/>
                  </a:lnTo>
                  <a:cubicBezTo>
                    <a:pt x="7296" y="7357"/>
                    <a:pt x="7306" y="7347"/>
                    <a:pt x="7316" y="7333"/>
                  </a:cubicBezTo>
                  <a:cubicBezTo>
                    <a:pt x="7349" y="7310"/>
                    <a:pt x="7386" y="7290"/>
                    <a:pt x="7419" y="7267"/>
                  </a:cubicBezTo>
                  <a:cubicBezTo>
                    <a:pt x="7449" y="7246"/>
                    <a:pt x="7473" y="7230"/>
                    <a:pt x="7503" y="7210"/>
                  </a:cubicBezTo>
                  <a:cubicBezTo>
                    <a:pt x="7536" y="7190"/>
                    <a:pt x="7570" y="7163"/>
                    <a:pt x="7600" y="7143"/>
                  </a:cubicBezTo>
                  <a:cubicBezTo>
                    <a:pt x="7650" y="7106"/>
                    <a:pt x="7700" y="7066"/>
                    <a:pt x="7747" y="7029"/>
                  </a:cubicBezTo>
                  <a:cubicBezTo>
                    <a:pt x="7780" y="6999"/>
                    <a:pt x="7817" y="6976"/>
                    <a:pt x="7851" y="6946"/>
                  </a:cubicBezTo>
                  <a:cubicBezTo>
                    <a:pt x="7857" y="6939"/>
                    <a:pt x="7867" y="6932"/>
                    <a:pt x="7874" y="6926"/>
                  </a:cubicBezTo>
                  <a:lnTo>
                    <a:pt x="7881" y="6922"/>
                  </a:lnTo>
                  <a:cubicBezTo>
                    <a:pt x="7918" y="6979"/>
                    <a:pt x="7974" y="7016"/>
                    <a:pt x="8048" y="7022"/>
                  </a:cubicBezTo>
                  <a:cubicBezTo>
                    <a:pt x="8050" y="7023"/>
                    <a:pt x="8052" y="7023"/>
                    <a:pt x="8055" y="7023"/>
                  </a:cubicBezTo>
                  <a:cubicBezTo>
                    <a:pt x="8169" y="7023"/>
                    <a:pt x="8269" y="6940"/>
                    <a:pt x="8275" y="6822"/>
                  </a:cubicBezTo>
                  <a:cubicBezTo>
                    <a:pt x="8282" y="6738"/>
                    <a:pt x="8235" y="6655"/>
                    <a:pt x="8165" y="6615"/>
                  </a:cubicBezTo>
                  <a:cubicBezTo>
                    <a:pt x="8138" y="6605"/>
                    <a:pt x="8108" y="6595"/>
                    <a:pt x="8081" y="6591"/>
                  </a:cubicBezTo>
                  <a:cubicBezTo>
                    <a:pt x="8079" y="6591"/>
                    <a:pt x="8077" y="6591"/>
                    <a:pt x="8075" y="6591"/>
                  </a:cubicBezTo>
                  <a:cubicBezTo>
                    <a:pt x="7960" y="6591"/>
                    <a:pt x="7857" y="6674"/>
                    <a:pt x="7851" y="6792"/>
                  </a:cubicBezTo>
                  <a:cubicBezTo>
                    <a:pt x="7851" y="6815"/>
                    <a:pt x="7854" y="6845"/>
                    <a:pt x="7857" y="6872"/>
                  </a:cubicBezTo>
                  <a:lnTo>
                    <a:pt x="7847" y="6882"/>
                  </a:lnTo>
                  <a:cubicBezTo>
                    <a:pt x="7814" y="6909"/>
                    <a:pt x="7774" y="6939"/>
                    <a:pt x="7740" y="6966"/>
                  </a:cubicBezTo>
                  <a:cubicBezTo>
                    <a:pt x="7700" y="6999"/>
                    <a:pt x="7657" y="7029"/>
                    <a:pt x="7613" y="7063"/>
                  </a:cubicBezTo>
                  <a:cubicBezTo>
                    <a:pt x="7597" y="7076"/>
                    <a:pt x="7573" y="7093"/>
                    <a:pt x="7556" y="7106"/>
                  </a:cubicBezTo>
                  <a:cubicBezTo>
                    <a:pt x="7546" y="7113"/>
                    <a:pt x="7536" y="7123"/>
                    <a:pt x="7523" y="7126"/>
                  </a:cubicBezTo>
                  <a:cubicBezTo>
                    <a:pt x="7473" y="7160"/>
                    <a:pt x="7429" y="7193"/>
                    <a:pt x="7379" y="7226"/>
                  </a:cubicBezTo>
                  <a:cubicBezTo>
                    <a:pt x="7363" y="7240"/>
                    <a:pt x="7346" y="7246"/>
                    <a:pt x="7329" y="7257"/>
                  </a:cubicBezTo>
                  <a:cubicBezTo>
                    <a:pt x="7302" y="7273"/>
                    <a:pt x="7279" y="7290"/>
                    <a:pt x="7256" y="7307"/>
                  </a:cubicBezTo>
                  <a:lnTo>
                    <a:pt x="7212" y="7350"/>
                  </a:lnTo>
                  <a:cubicBezTo>
                    <a:pt x="7205" y="7360"/>
                    <a:pt x="7199" y="7367"/>
                    <a:pt x="7189" y="7374"/>
                  </a:cubicBezTo>
                  <a:lnTo>
                    <a:pt x="7189" y="7377"/>
                  </a:lnTo>
                  <a:cubicBezTo>
                    <a:pt x="7182" y="7390"/>
                    <a:pt x="7172" y="7397"/>
                    <a:pt x="7165" y="7410"/>
                  </a:cubicBezTo>
                  <a:cubicBezTo>
                    <a:pt x="7139" y="7444"/>
                    <a:pt x="7115" y="7481"/>
                    <a:pt x="7088" y="7517"/>
                  </a:cubicBezTo>
                  <a:cubicBezTo>
                    <a:pt x="7065" y="7557"/>
                    <a:pt x="7038" y="7594"/>
                    <a:pt x="7011" y="7628"/>
                  </a:cubicBezTo>
                  <a:lnTo>
                    <a:pt x="6961" y="7691"/>
                  </a:lnTo>
                  <a:cubicBezTo>
                    <a:pt x="6951" y="7698"/>
                    <a:pt x="6948" y="7708"/>
                    <a:pt x="6938" y="7715"/>
                  </a:cubicBezTo>
                  <a:cubicBezTo>
                    <a:pt x="6961" y="7651"/>
                    <a:pt x="6978" y="7594"/>
                    <a:pt x="7001" y="7531"/>
                  </a:cubicBezTo>
                  <a:cubicBezTo>
                    <a:pt x="7035" y="7434"/>
                    <a:pt x="7072" y="7340"/>
                    <a:pt x="7105" y="7243"/>
                  </a:cubicBezTo>
                  <a:cubicBezTo>
                    <a:pt x="7122" y="7193"/>
                    <a:pt x="7139" y="7139"/>
                    <a:pt x="7162" y="7089"/>
                  </a:cubicBezTo>
                  <a:cubicBezTo>
                    <a:pt x="7162" y="7083"/>
                    <a:pt x="7165" y="7083"/>
                    <a:pt x="7165" y="7079"/>
                  </a:cubicBezTo>
                  <a:cubicBezTo>
                    <a:pt x="7172" y="7079"/>
                    <a:pt x="7179" y="7079"/>
                    <a:pt x="7182" y="7076"/>
                  </a:cubicBezTo>
                  <a:cubicBezTo>
                    <a:pt x="7189" y="7066"/>
                    <a:pt x="7195" y="7063"/>
                    <a:pt x="7199" y="7056"/>
                  </a:cubicBezTo>
                  <a:cubicBezTo>
                    <a:pt x="7199" y="7049"/>
                    <a:pt x="7202" y="7043"/>
                    <a:pt x="7202" y="7039"/>
                  </a:cubicBezTo>
                  <a:cubicBezTo>
                    <a:pt x="7205" y="7029"/>
                    <a:pt x="7215" y="7026"/>
                    <a:pt x="7219" y="7016"/>
                  </a:cubicBezTo>
                  <a:cubicBezTo>
                    <a:pt x="7222" y="7012"/>
                    <a:pt x="7229" y="7009"/>
                    <a:pt x="7232" y="6999"/>
                  </a:cubicBezTo>
                  <a:cubicBezTo>
                    <a:pt x="7235" y="6996"/>
                    <a:pt x="7239" y="6992"/>
                    <a:pt x="7246" y="6982"/>
                  </a:cubicBezTo>
                  <a:cubicBezTo>
                    <a:pt x="7262" y="6959"/>
                    <a:pt x="7282" y="6939"/>
                    <a:pt x="7299" y="6912"/>
                  </a:cubicBezTo>
                  <a:cubicBezTo>
                    <a:pt x="7316" y="6889"/>
                    <a:pt x="7336" y="6862"/>
                    <a:pt x="7352" y="6839"/>
                  </a:cubicBezTo>
                  <a:cubicBezTo>
                    <a:pt x="7356" y="6829"/>
                    <a:pt x="7366" y="6825"/>
                    <a:pt x="7369" y="6815"/>
                  </a:cubicBezTo>
                  <a:cubicBezTo>
                    <a:pt x="7373" y="6809"/>
                    <a:pt x="7379" y="6805"/>
                    <a:pt x="7386" y="6795"/>
                  </a:cubicBezTo>
                  <a:cubicBezTo>
                    <a:pt x="7389" y="6788"/>
                    <a:pt x="7399" y="6782"/>
                    <a:pt x="7403" y="6775"/>
                  </a:cubicBezTo>
                  <a:cubicBezTo>
                    <a:pt x="7406" y="6772"/>
                    <a:pt x="7413" y="6762"/>
                    <a:pt x="7419" y="6758"/>
                  </a:cubicBezTo>
                  <a:cubicBezTo>
                    <a:pt x="7433" y="6745"/>
                    <a:pt x="7446" y="6732"/>
                    <a:pt x="7453" y="6722"/>
                  </a:cubicBezTo>
                  <a:lnTo>
                    <a:pt x="7490" y="6681"/>
                  </a:lnTo>
                  <a:lnTo>
                    <a:pt x="7690" y="6481"/>
                  </a:lnTo>
                  <a:lnTo>
                    <a:pt x="7787" y="6387"/>
                  </a:lnTo>
                  <a:lnTo>
                    <a:pt x="7837" y="6337"/>
                  </a:lnTo>
                  <a:cubicBezTo>
                    <a:pt x="7854" y="6320"/>
                    <a:pt x="7874" y="6304"/>
                    <a:pt x="7891" y="6287"/>
                  </a:cubicBezTo>
                  <a:cubicBezTo>
                    <a:pt x="7904" y="6294"/>
                    <a:pt x="7921" y="6304"/>
                    <a:pt x="7938" y="6304"/>
                  </a:cubicBezTo>
                  <a:cubicBezTo>
                    <a:pt x="7940" y="6304"/>
                    <a:pt x="7941" y="6304"/>
                    <a:pt x="7943" y="6304"/>
                  </a:cubicBezTo>
                  <a:cubicBezTo>
                    <a:pt x="7995" y="6304"/>
                    <a:pt x="8041" y="6262"/>
                    <a:pt x="8048" y="6210"/>
                  </a:cubicBezTo>
                  <a:cubicBezTo>
                    <a:pt x="8051" y="6157"/>
                    <a:pt x="8008" y="6106"/>
                    <a:pt x="7954" y="6103"/>
                  </a:cubicBezTo>
                  <a:cubicBezTo>
                    <a:pt x="7951" y="6103"/>
                    <a:pt x="7947" y="6102"/>
                    <a:pt x="7943" y="6102"/>
                  </a:cubicBezTo>
                  <a:cubicBezTo>
                    <a:pt x="7894" y="6102"/>
                    <a:pt x="7850" y="6143"/>
                    <a:pt x="7847" y="6193"/>
                  </a:cubicBezTo>
                  <a:cubicBezTo>
                    <a:pt x="7847" y="6223"/>
                    <a:pt x="7854" y="6247"/>
                    <a:pt x="7871" y="6270"/>
                  </a:cubicBezTo>
                  <a:cubicBezTo>
                    <a:pt x="7847" y="6290"/>
                    <a:pt x="7821" y="6314"/>
                    <a:pt x="7797" y="6340"/>
                  </a:cubicBezTo>
                  <a:cubicBezTo>
                    <a:pt x="7747" y="6387"/>
                    <a:pt x="7697" y="6437"/>
                    <a:pt x="7647" y="6481"/>
                  </a:cubicBezTo>
                  <a:cubicBezTo>
                    <a:pt x="7613" y="6511"/>
                    <a:pt x="7580" y="6544"/>
                    <a:pt x="7546" y="6574"/>
                  </a:cubicBezTo>
                  <a:cubicBezTo>
                    <a:pt x="7506" y="6608"/>
                    <a:pt x="7473" y="6645"/>
                    <a:pt x="7436" y="6678"/>
                  </a:cubicBezTo>
                  <a:cubicBezTo>
                    <a:pt x="7419" y="6695"/>
                    <a:pt x="7403" y="6712"/>
                    <a:pt x="7389" y="6728"/>
                  </a:cubicBezTo>
                  <a:cubicBezTo>
                    <a:pt x="7383" y="6738"/>
                    <a:pt x="7373" y="6745"/>
                    <a:pt x="7366" y="6758"/>
                  </a:cubicBezTo>
                  <a:cubicBezTo>
                    <a:pt x="7363" y="6765"/>
                    <a:pt x="7352" y="6772"/>
                    <a:pt x="7349" y="6778"/>
                  </a:cubicBezTo>
                  <a:cubicBezTo>
                    <a:pt x="7332" y="6798"/>
                    <a:pt x="7316" y="6822"/>
                    <a:pt x="7302" y="6842"/>
                  </a:cubicBezTo>
                  <a:cubicBezTo>
                    <a:pt x="7289" y="6859"/>
                    <a:pt x="7279" y="6875"/>
                    <a:pt x="7266" y="6895"/>
                  </a:cubicBezTo>
                  <a:cubicBezTo>
                    <a:pt x="7252" y="6912"/>
                    <a:pt x="7239" y="6929"/>
                    <a:pt x="7229" y="6942"/>
                  </a:cubicBezTo>
                  <a:cubicBezTo>
                    <a:pt x="7246" y="6905"/>
                    <a:pt x="7256" y="6865"/>
                    <a:pt x="7272" y="6829"/>
                  </a:cubicBezTo>
                  <a:cubicBezTo>
                    <a:pt x="7286" y="6809"/>
                    <a:pt x="7296" y="6782"/>
                    <a:pt x="7306" y="6762"/>
                  </a:cubicBezTo>
                  <a:cubicBezTo>
                    <a:pt x="7319" y="6742"/>
                    <a:pt x="7329" y="6722"/>
                    <a:pt x="7339" y="6698"/>
                  </a:cubicBezTo>
                  <a:lnTo>
                    <a:pt x="7416" y="6574"/>
                  </a:lnTo>
                  <a:cubicBezTo>
                    <a:pt x="7446" y="6528"/>
                    <a:pt x="7470" y="6481"/>
                    <a:pt x="7496" y="6431"/>
                  </a:cubicBezTo>
                  <a:cubicBezTo>
                    <a:pt x="7513" y="6397"/>
                    <a:pt x="7533" y="6360"/>
                    <a:pt x="7550" y="6327"/>
                  </a:cubicBezTo>
                  <a:cubicBezTo>
                    <a:pt x="7550" y="6327"/>
                    <a:pt x="7553" y="6327"/>
                    <a:pt x="7553" y="6330"/>
                  </a:cubicBezTo>
                  <a:cubicBezTo>
                    <a:pt x="7560" y="6330"/>
                    <a:pt x="7566" y="6327"/>
                    <a:pt x="7566" y="6324"/>
                  </a:cubicBezTo>
                  <a:cubicBezTo>
                    <a:pt x="7566" y="6314"/>
                    <a:pt x="7566" y="6307"/>
                    <a:pt x="7570" y="6294"/>
                  </a:cubicBezTo>
                  <a:cubicBezTo>
                    <a:pt x="7583" y="6270"/>
                    <a:pt x="7600" y="6240"/>
                    <a:pt x="7613" y="6213"/>
                  </a:cubicBezTo>
                  <a:cubicBezTo>
                    <a:pt x="7637" y="6173"/>
                    <a:pt x="7660" y="6130"/>
                    <a:pt x="7683" y="6090"/>
                  </a:cubicBezTo>
                  <a:lnTo>
                    <a:pt x="7707" y="6053"/>
                  </a:lnTo>
                  <a:cubicBezTo>
                    <a:pt x="7717" y="6040"/>
                    <a:pt x="7727" y="6026"/>
                    <a:pt x="7737" y="6013"/>
                  </a:cubicBezTo>
                  <a:cubicBezTo>
                    <a:pt x="7767" y="5976"/>
                    <a:pt x="7797" y="5943"/>
                    <a:pt x="7824" y="5912"/>
                  </a:cubicBezTo>
                  <a:cubicBezTo>
                    <a:pt x="7851" y="5889"/>
                    <a:pt x="7874" y="5869"/>
                    <a:pt x="7897" y="5842"/>
                  </a:cubicBezTo>
                  <a:cubicBezTo>
                    <a:pt x="7914" y="5826"/>
                    <a:pt x="7931" y="5809"/>
                    <a:pt x="7948" y="5795"/>
                  </a:cubicBezTo>
                  <a:cubicBezTo>
                    <a:pt x="7964" y="5779"/>
                    <a:pt x="7981" y="5769"/>
                    <a:pt x="7998" y="5752"/>
                  </a:cubicBezTo>
                  <a:cubicBezTo>
                    <a:pt x="8021" y="5729"/>
                    <a:pt x="8051" y="5705"/>
                    <a:pt x="8075" y="5685"/>
                  </a:cubicBezTo>
                  <a:cubicBezTo>
                    <a:pt x="8098" y="5668"/>
                    <a:pt x="8118" y="5655"/>
                    <a:pt x="8138" y="5638"/>
                  </a:cubicBezTo>
                  <a:cubicBezTo>
                    <a:pt x="8142" y="5638"/>
                    <a:pt x="8142" y="5635"/>
                    <a:pt x="8148" y="5635"/>
                  </a:cubicBezTo>
                  <a:cubicBezTo>
                    <a:pt x="8152" y="5635"/>
                    <a:pt x="8152" y="5638"/>
                    <a:pt x="8155" y="5638"/>
                  </a:cubicBezTo>
                  <a:cubicBezTo>
                    <a:pt x="8168" y="5638"/>
                    <a:pt x="8175" y="5625"/>
                    <a:pt x="8168" y="5612"/>
                  </a:cubicBezTo>
                  <a:cubicBezTo>
                    <a:pt x="8164" y="5606"/>
                    <a:pt x="8158" y="5604"/>
                    <a:pt x="8153" y="5604"/>
                  </a:cubicBezTo>
                  <a:cubicBezTo>
                    <a:pt x="8142" y="5604"/>
                    <a:pt x="8130" y="5612"/>
                    <a:pt x="8121" y="5618"/>
                  </a:cubicBezTo>
                  <a:cubicBezTo>
                    <a:pt x="8105" y="5625"/>
                    <a:pt x="8091" y="5635"/>
                    <a:pt x="8075" y="5645"/>
                  </a:cubicBezTo>
                  <a:cubicBezTo>
                    <a:pt x="8065" y="5655"/>
                    <a:pt x="8051" y="5668"/>
                    <a:pt x="8038" y="5675"/>
                  </a:cubicBezTo>
                  <a:cubicBezTo>
                    <a:pt x="8031" y="5678"/>
                    <a:pt x="8025" y="5688"/>
                    <a:pt x="8018" y="5692"/>
                  </a:cubicBezTo>
                  <a:cubicBezTo>
                    <a:pt x="7998" y="5709"/>
                    <a:pt x="7974" y="5722"/>
                    <a:pt x="7958" y="5739"/>
                  </a:cubicBezTo>
                  <a:lnTo>
                    <a:pt x="7897" y="5789"/>
                  </a:lnTo>
                  <a:cubicBezTo>
                    <a:pt x="7891" y="5792"/>
                    <a:pt x="7884" y="5795"/>
                    <a:pt x="7881" y="5802"/>
                  </a:cubicBezTo>
                  <a:cubicBezTo>
                    <a:pt x="7871" y="5809"/>
                    <a:pt x="7864" y="5819"/>
                    <a:pt x="7854" y="5822"/>
                  </a:cubicBezTo>
                  <a:cubicBezTo>
                    <a:pt x="7841" y="5836"/>
                    <a:pt x="7831" y="5842"/>
                    <a:pt x="7817" y="5856"/>
                  </a:cubicBezTo>
                  <a:lnTo>
                    <a:pt x="7801" y="5872"/>
                  </a:lnTo>
                  <a:cubicBezTo>
                    <a:pt x="7824" y="5829"/>
                    <a:pt x="7847" y="5792"/>
                    <a:pt x="7867" y="5752"/>
                  </a:cubicBezTo>
                  <a:lnTo>
                    <a:pt x="7904" y="5675"/>
                  </a:lnTo>
                  <a:cubicBezTo>
                    <a:pt x="7918" y="5652"/>
                    <a:pt x="7924" y="5625"/>
                    <a:pt x="7934" y="5602"/>
                  </a:cubicBezTo>
                  <a:lnTo>
                    <a:pt x="7958" y="5525"/>
                  </a:lnTo>
                  <a:cubicBezTo>
                    <a:pt x="7964" y="5511"/>
                    <a:pt x="7968" y="5505"/>
                    <a:pt x="7971" y="5491"/>
                  </a:cubicBezTo>
                  <a:lnTo>
                    <a:pt x="7974" y="5491"/>
                  </a:lnTo>
                  <a:cubicBezTo>
                    <a:pt x="7977" y="5491"/>
                    <a:pt x="7979" y="5491"/>
                    <a:pt x="7981" y="5491"/>
                  </a:cubicBezTo>
                  <a:cubicBezTo>
                    <a:pt x="8062" y="5491"/>
                    <a:pt x="8132" y="5432"/>
                    <a:pt x="8138" y="5351"/>
                  </a:cubicBezTo>
                  <a:cubicBezTo>
                    <a:pt x="8142" y="5271"/>
                    <a:pt x="8081" y="5190"/>
                    <a:pt x="7998" y="5187"/>
                  </a:cubicBezTo>
                  <a:cubicBezTo>
                    <a:pt x="7996" y="5187"/>
                    <a:pt x="7993" y="5187"/>
                    <a:pt x="7991" y="5187"/>
                  </a:cubicBezTo>
                  <a:cubicBezTo>
                    <a:pt x="7910" y="5187"/>
                    <a:pt x="7840" y="5246"/>
                    <a:pt x="7834" y="5327"/>
                  </a:cubicBezTo>
                  <a:cubicBezTo>
                    <a:pt x="7831" y="5378"/>
                    <a:pt x="7854" y="5428"/>
                    <a:pt x="7897" y="5458"/>
                  </a:cubicBezTo>
                  <a:cubicBezTo>
                    <a:pt x="7884" y="5495"/>
                    <a:pt x="7871" y="5535"/>
                    <a:pt x="7857" y="5568"/>
                  </a:cubicBezTo>
                  <a:cubicBezTo>
                    <a:pt x="7847" y="5591"/>
                    <a:pt x="7837" y="5622"/>
                    <a:pt x="7824" y="5645"/>
                  </a:cubicBezTo>
                  <a:lnTo>
                    <a:pt x="7787" y="5722"/>
                  </a:lnTo>
                  <a:cubicBezTo>
                    <a:pt x="7767" y="5759"/>
                    <a:pt x="7740" y="5802"/>
                    <a:pt x="7717" y="5839"/>
                  </a:cubicBezTo>
                  <a:cubicBezTo>
                    <a:pt x="7690" y="5879"/>
                    <a:pt x="7663" y="5926"/>
                    <a:pt x="7637" y="5969"/>
                  </a:cubicBezTo>
                  <a:cubicBezTo>
                    <a:pt x="7623" y="5989"/>
                    <a:pt x="7617" y="6006"/>
                    <a:pt x="7603" y="6026"/>
                  </a:cubicBezTo>
                  <a:cubicBezTo>
                    <a:pt x="7603" y="6019"/>
                    <a:pt x="7607" y="6009"/>
                    <a:pt x="7607" y="6006"/>
                  </a:cubicBezTo>
                  <a:cubicBezTo>
                    <a:pt x="7613" y="5989"/>
                    <a:pt x="7613" y="5976"/>
                    <a:pt x="7617" y="5959"/>
                  </a:cubicBezTo>
                  <a:cubicBezTo>
                    <a:pt x="7617" y="5953"/>
                    <a:pt x="7620" y="5946"/>
                    <a:pt x="7620" y="5939"/>
                  </a:cubicBezTo>
                  <a:cubicBezTo>
                    <a:pt x="7623" y="5919"/>
                    <a:pt x="7623" y="5896"/>
                    <a:pt x="7630" y="5876"/>
                  </a:cubicBezTo>
                  <a:cubicBezTo>
                    <a:pt x="7633" y="5859"/>
                    <a:pt x="7633" y="5842"/>
                    <a:pt x="7637" y="5829"/>
                  </a:cubicBezTo>
                  <a:cubicBezTo>
                    <a:pt x="7640" y="5805"/>
                    <a:pt x="7640" y="5779"/>
                    <a:pt x="7647" y="5752"/>
                  </a:cubicBezTo>
                  <a:cubicBezTo>
                    <a:pt x="7647" y="5735"/>
                    <a:pt x="7650" y="5719"/>
                    <a:pt x="7650" y="5702"/>
                  </a:cubicBezTo>
                  <a:cubicBezTo>
                    <a:pt x="7650" y="5688"/>
                    <a:pt x="7653" y="5675"/>
                    <a:pt x="7653" y="5662"/>
                  </a:cubicBezTo>
                  <a:cubicBezTo>
                    <a:pt x="7653" y="5655"/>
                    <a:pt x="7653" y="5652"/>
                    <a:pt x="7657" y="5642"/>
                  </a:cubicBezTo>
                  <a:cubicBezTo>
                    <a:pt x="7667" y="5638"/>
                    <a:pt x="7670" y="5625"/>
                    <a:pt x="7667" y="5618"/>
                  </a:cubicBezTo>
                  <a:cubicBezTo>
                    <a:pt x="7667" y="5612"/>
                    <a:pt x="7663" y="5612"/>
                    <a:pt x="7657" y="5608"/>
                  </a:cubicBezTo>
                  <a:lnTo>
                    <a:pt x="7653" y="5605"/>
                  </a:lnTo>
                  <a:lnTo>
                    <a:pt x="7640" y="5605"/>
                  </a:lnTo>
                  <a:cubicBezTo>
                    <a:pt x="7637" y="5608"/>
                    <a:pt x="7637" y="5608"/>
                    <a:pt x="7637" y="5612"/>
                  </a:cubicBezTo>
                  <a:cubicBezTo>
                    <a:pt x="7633" y="5655"/>
                    <a:pt x="7623" y="5695"/>
                    <a:pt x="7620" y="5739"/>
                  </a:cubicBezTo>
                  <a:cubicBezTo>
                    <a:pt x="7617" y="5769"/>
                    <a:pt x="7613" y="5792"/>
                    <a:pt x="7607" y="5822"/>
                  </a:cubicBezTo>
                  <a:lnTo>
                    <a:pt x="7597" y="5886"/>
                  </a:lnTo>
                  <a:cubicBezTo>
                    <a:pt x="7587" y="5936"/>
                    <a:pt x="7580" y="5979"/>
                    <a:pt x="7570" y="6029"/>
                  </a:cubicBezTo>
                  <a:cubicBezTo>
                    <a:pt x="7570" y="6040"/>
                    <a:pt x="7566" y="6046"/>
                    <a:pt x="7566" y="6053"/>
                  </a:cubicBezTo>
                  <a:cubicBezTo>
                    <a:pt x="7563" y="6070"/>
                    <a:pt x="7563" y="6086"/>
                    <a:pt x="7556" y="6096"/>
                  </a:cubicBezTo>
                  <a:lnTo>
                    <a:pt x="7556" y="6120"/>
                  </a:lnTo>
                  <a:cubicBezTo>
                    <a:pt x="7533" y="6163"/>
                    <a:pt x="7506" y="6210"/>
                    <a:pt x="7486" y="6253"/>
                  </a:cubicBezTo>
                  <a:cubicBezTo>
                    <a:pt x="7463" y="6297"/>
                    <a:pt x="7436" y="6344"/>
                    <a:pt x="7413" y="6387"/>
                  </a:cubicBezTo>
                  <a:cubicBezTo>
                    <a:pt x="7413" y="6387"/>
                    <a:pt x="7413" y="6387"/>
                    <a:pt x="7413" y="6386"/>
                  </a:cubicBezTo>
                  <a:lnTo>
                    <a:pt x="7413" y="6386"/>
                  </a:lnTo>
                  <a:cubicBezTo>
                    <a:pt x="7381" y="6441"/>
                    <a:pt x="7351" y="6493"/>
                    <a:pt x="7319" y="6541"/>
                  </a:cubicBezTo>
                  <a:cubicBezTo>
                    <a:pt x="7302" y="6571"/>
                    <a:pt x="7282" y="6598"/>
                    <a:pt x="7266" y="6628"/>
                  </a:cubicBezTo>
                  <a:cubicBezTo>
                    <a:pt x="7282" y="6481"/>
                    <a:pt x="7296" y="6340"/>
                    <a:pt x="7312" y="6193"/>
                  </a:cubicBezTo>
                  <a:cubicBezTo>
                    <a:pt x="7312" y="6190"/>
                    <a:pt x="7312" y="6190"/>
                    <a:pt x="7316" y="6187"/>
                  </a:cubicBezTo>
                  <a:cubicBezTo>
                    <a:pt x="7322" y="6170"/>
                    <a:pt x="7332" y="6147"/>
                    <a:pt x="7339" y="6130"/>
                  </a:cubicBezTo>
                  <a:cubicBezTo>
                    <a:pt x="7339" y="6126"/>
                    <a:pt x="7346" y="6123"/>
                    <a:pt x="7346" y="6113"/>
                  </a:cubicBezTo>
                  <a:cubicBezTo>
                    <a:pt x="7349" y="6106"/>
                    <a:pt x="7352" y="6103"/>
                    <a:pt x="7352" y="6093"/>
                  </a:cubicBezTo>
                  <a:cubicBezTo>
                    <a:pt x="7363" y="6076"/>
                    <a:pt x="7369" y="6060"/>
                    <a:pt x="7379" y="6040"/>
                  </a:cubicBezTo>
                  <a:cubicBezTo>
                    <a:pt x="7383" y="6036"/>
                    <a:pt x="7383" y="6029"/>
                    <a:pt x="7386" y="6026"/>
                  </a:cubicBezTo>
                  <a:cubicBezTo>
                    <a:pt x="7389" y="6013"/>
                    <a:pt x="7399" y="6006"/>
                    <a:pt x="7403" y="5993"/>
                  </a:cubicBezTo>
                  <a:cubicBezTo>
                    <a:pt x="7413" y="5979"/>
                    <a:pt x="7416" y="5969"/>
                    <a:pt x="7423" y="5956"/>
                  </a:cubicBezTo>
                  <a:cubicBezTo>
                    <a:pt x="7429" y="5943"/>
                    <a:pt x="7436" y="5936"/>
                    <a:pt x="7439" y="5922"/>
                  </a:cubicBezTo>
                  <a:cubicBezTo>
                    <a:pt x="7446" y="5919"/>
                    <a:pt x="7446" y="5912"/>
                    <a:pt x="7449" y="5909"/>
                  </a:cubicBezTo>
                  <a:cubicBezTo>
                    <a:pt x="7453" y="5902"/>
                    <a:pt x="7456" y="5892"/>
                    <a:pt x="7463" y="5879"/>
                  </a:cubicBezTo>
                  <a:cubicBezTo>
                    <a:pt x="7466" y="5872"/>
                    <a:pt x="7470" y="5869"/>
                    <a:pt x="7470" y="5859"/>
                  </a:cubicBezTo>
                  <a:cubicBezTo>
                    <a:pt x="7480" y="5842"/>
                    <a:pt x="7483" y="5826"/>
                    <a:pt x="7490" y="5809"/>
                  </a:cubicBezTo>
                  <a:lnTo>
                    <a:pt x="7490" y="5805"/>
                  </a:lnTo>
                  <a:cubicBezTo>
                    <a:pt x="7496" y="5805"/>
                    <a:pt x="7496" y="5802"/>
                    <a:pt x="7500" y="5795"/>
                  </a:cubicBezTo>
                  <a:cubicBezTo>
                    <a:pt x="7500" y="5792"/>
                    <a:pt x="7500" y="5785"/>
                    <a:pt x="7490" y="5785"/>
                  </a:cubicBezTo>
                  <a:cubicBezTo>
                    <a:pt x="7488" y="5783"/>
                    <a:pt x="7487" y="5782"/>
                    <a:pt x="7486" y="5782"/>
                  </a:cubicBezTo>
                  <a:cubicBezTo>
                    <a:pt x="7484" y="5782"/>
                    <a:pt x="7482" y="5785"/>
                    <a:pt x="7480" y="5785"/>
                  </a:cubicBezTo>
                  <a:cubicBezTo>
                    <a:pt x="7470" y="5789"/>
                    <a:pt x="7470" y="5795"/>
                    <a:pt x="7466" y="5805"/>
                  </a:cubicBezTo>
                  <a:cubicBezTo>
                    <a:pt x="7463" y="5819"/>
                    <a:pt x="7456" y="5826"/>
                    <a:pt x="7449" y="5839"/>
                  </a:cubicBezTo>
                  <a:cubicBezTo>
                    <a:pt x="7446" y="5842"/>
                    <a:pt x="7446" y="5852"/>
                    <a:pt x="7439" y="5856"/>
                  </a:cubicBezTo>
                  <a:cubicBezTo>
                    <a:pt x="7433" y="5869"/>
                    <a:pt x="7429" y="5879"/>
                    <a:pt x="7419" y="5896"/>
                  </a:cubicBezTo>
                  <a:lnTo>
                    <a:pt x="7406" y="5922"/>
                  </a:lnTo>
                  <a:cubicBezTo>
                    <a:pt x="7396" y="5943"/>
                    <a:pt x="7386" y="5963"/>
                    <a:pt x="7373" y="5986"/>
                  </a:cubicBezTo>
                  <a:cubicBezTo>
                    <a:pt x="7366" y="5996"/>
                    <a:pt x="7356" y="6013"/>
                    <a:pt x="7352" y="6026"/>
                  </a:cubicBezTo>
                  <a:cubicBezTo>
                    <a:pt x="7349" y="6029"/>
                    <a:pt x="7346" y="6040"/>
                    <a:pt x="7346" y="6046"/>
                  </a:cubicBezTo>
                  <a:cubicBezTo>
                    <a:pt x="7336" y="6063"/>
                    <a:pt x="7329" y="6076"/>
                    <a:pt x="7322" y="6093"/>
                  </a:cubicBezTo>
                  <a:cubicBezTo>
                    <a:pt x="7332" y="6006"/>
                    <a:pt x="7336" y="5922"/>
                    <a:pt x="7346" y="5836"/>
                  </a:cubicBezTo>
                  <a:cubicBezTo>
                    <a:pt x="7349" y="5785"/>
                    <a:pt x="7352" y="5735"/>
                    <a:pt x="7352" y="5678"/>
                  </a:cubicBezTo>
                  <a:cubicBezTo>
                    <a:pt x="7352" y="5668"/>
                    <a:pt x="7352" y="5655"/>
                    <a:pt x="7356" y="5638"/>
                  </a:cubicBezTo>
                  <a:cubicBezTo>
                    <a:pt x="7403" y="5638"/>
                    <a:pt x="7439" y="5605"/>
                    <a:pt x="7446" y="5558"/>
                  </a:cubicBezTo>
                  <a:cubicBezTo>
                    <a:pt x="7449" y="5511"/>
                    <a:pt x="7413" y="5468"/>
                    <a:pt x="7363" y="5468"/>
                  </a:cubicBezTo>
                  <a:cubicBezTo>
                    <a:pt x="7359" y="5467"/>
                    <a:pt x="7356" y="5467"/>
                    <a:pt x="7352" y="5467"/>
                  </a:cubicBezTo>
                  <a:cubicBezTo>
                    <a:pt x="7309" y="5467"/>
                    <a:pt x="7269" y="5505"/>
                    <a:pt x="7269" y="5551"/>
                  </a:cubicBezTo>
                  <a:cubicBezTo>
                    <a:pt x="7266" y="5591"/>
                    <a:pt x="7299" y="5628"/>
                    <a:pt x="7336" y="5642"/>
                  </a:cubicBezTo>
                  <a:cubicBezTo>
                    <a:pt x="7332" y="5655"/>
                    <a:pt x="7332" y="5668"/>
                    <a:pt x="7329" y="5678"/>
                  </a:cubicBezTo>
                  <a:cubicBezTo>
                    <a:pt x="7316" y="5739"/>
                    <a:pt x="7306" y="5795"/>
                    <a:pt x="7296" y="5856"/>
                  </a:cubicBezTo>
                  <a:cubicBezTo>
                    <a:pt x="7279" y="5943"/>
                    <a:pt x="7262" y="6026"/>
                    <a:pt x="7249" y="6113"/>
                  </a:cubicBezTo>
                  <a:cubicBezTo>
                    <a:pt x="7232" y="6213"/>
                    <a:pt x="7215" y="6314"/>
                    <a:pt x="7205" y="6421"/>
                  </a:cubicBezTo>
                  <a:cubicBezTo>
                    <a:pt x="7205" y="6431"/>
                    <a:pt x="7202" y="6444"/>
                    <a:pt x="7202" y="6454"/>
                  </a:cubicBezTo>
                  <a:cubicBezTo>
                    <a:pt x="7195" y="6514"/>
                    <a:pt x="7185" y="6578"/>
                    <a:pt x="7182" y="6641"/>
                  </a:cubicBezTo>
                  <a:cubicBezTo>
                    <a:pt x="7179" y="6688"/>
                    <a:pt x="7169" y="6728"/>
                    <a:pt x="7165" y="6775"/>
                  </a:cubicBezTo>
                  <a:cubicBezTo>
                    <a:pt x="7162" y="6798"/>
                    <a:pt x="7162" y="6825"/>
                    <a:pt x="7155" y="6849"/>
                  </a:cubicBezTo>
                  <a:cubicBezTo>
                    <a:pt x="7135" y="6895"/>
                    <a:pt x="7118" y="6942"/>
                    <a:pt x="7098" y="6992"/>
                  </a:cubicBezTo>
                  <a:cubicBezTo>
                    <a:pt x="7078" y="7046"/>
                    <a:pt x="7062" y="7099"/>
                    <a:pt x="7038" y="7156"/>
                  </a:cubicBezTo>
                  <a:lnTo>
                    <a:pt x="7052" y="7016"/>
                  </a:lnTo>
                  <a:cubicBezTo>
                    <a:pt x="7052" y="6996"/>
                    <a:pt x="7055" y="6976"/>
                    <a:pt x="7055" y="6956"/>
                  </a:cubicBezTo>
                  <a:lnTo>
                    <a:pt x="7055" y="6915"/>
                  </a:lnTo>
                  <a:lnTo>
                    <a:pt x="7055" y="6879"/>
                  </a:lnTo>
                  <a:lnTo>
                    <a:pt x="7055" y="6815"/>
                  </a:lnTo>
                  <a:cubicBezTo>
                    <a:pt x="7055" y="6792"/>
                    <a:pt x="7052" y="6765"/>
                    <a:pt x="7052" y="6742"/>
                  </a:cubicBezTo>
                  <a:cubicBezTo>
                    <a:pt x="7048" y="6695"/>
                    <a:pt x="7045" y="6655"/>
                    <a:pt x="7038" y="6608"/>
                  </a:cubicBezTo>
                  <a:cubicBezTo>
                    <a:pt x="7035" y="6558"/>
                    <a:pt x="7028" y="6511"/>
                    <a:pt x="7018" y="6461"/>
                  </a:cubicBezTo>
                  <a:cubicBezTo>
                    <a:pt x="7015" y="6437"/>
                    <a:pt x="7011" y="6407"/>
                    <a:pt x="7005" y="6381"/>
                  </a:cubicBezTo>
                  <a:cubicBezTo>
                    <a:pt x="7072" y="6381"/>
                    <a:pt x="7135" y="6330"/>
                    <a:pt x="7139" y="6260"/>
                  </a:cubicBezTo>
                  <a:cubicBezTo>
                    <a:pt x="7145" y="6190"/>
                    <a:pt x="7088" y="6123"/>
                    <a:pt x="7018" y="6120"/>
                  </a:cubicBezTo>
                  <a:cubicBezTo>
                    <a:pt x="7014" y="6119"/>
                    <a:pt x="7011" y="6119"/>
                    <a:pt x="7007" y="6119"/>
                  </a:cubicBezTo>
                  <a:cubicBezTo>
                    <a:pt x="6941" y="6119"/>
                    <a:pt x="6884" y="6174"/>
                    <a:pt x="6878" y="6240"/>
                  </a:cubicBezTo>
                  <a:cubicBezTo>
                    <a:pt x="6871" y="6307"/>
                    <a:pt x="6918" y="6364"/>
                    <a:pt x="6985" y="6377"/>
                  </a:cubicBezTo>
                  <a:lnTo>
                    <a:pt x="6985" y="6387"/>
                  </a:lnTo>
                  <a:cubicBezTo>
                    <a:pt x="6988" y="6407"/>
                    <a:pt x="6988" y="6427"/>
                    <a:pt x="6995" y="6447"/>
                  </a:cubicBezTo>
                  <a:cubicBezTo>
                    <a:pt x="6998" y="6464"/>
                    <a:pt x="6998" y="6488"/>
                    <a:pt x="6998" y="6504"/>
                  </a:cubicBezTo>
                  <a:cubicBezTo>
                    <a:pt x="7001" y="6541"/>
                    <a:pt x="7001" y="6574"/>
                    <a:pt x="7005" y="6611"/>
                  </a:cubicBezTo>
                  <a:cubicBezTo>
                    <a:pt x="7011" y="6681"/>
                    <a:pt x="7015" y="6758"/>
                    <a:pt x="7015" y="6829"/>
                  </a:cubicBezTo>
                  <a:lnTo>
                    <a:pt x="7015" y="6862"/>
                  </a:lnTo>
                  <a:cubicBezTo>
                    <a:pt x="7015" y="6956"/>
                    <a:pt x="7001" y="7043"/>
                    <a:pt x="6998" y="7133"/>
                  </a:cubicBezTo>
                  <a:cubicBezTo>
                    <a:pt x="6995" y="7180"/>
                    <a:pt x="6995" y="7226"/>
                    <a:pt x="6988" y="7273"/>
                  </a:cubicBezTo>
                  <a:lnTo>
                    <a:pt x="6988" y="7280"/>
                  </a:lnTo>
                  <a:cubicBezTo>
                    <a:pt x="6985" y="7290"/>
                    <a:pt x="6981" y="7297"/>
                    <a:pt x="6981" y="7307"/>
                  </a:cubicBezTo>
                  <a:cubicBezTo>
                    <a:pt x="6978" y="7317"/>
                    <a:pt x="6971" y="7330"/>
                    <a:pt x="6971" y="7343"/>
                  </a:cubicBezTo>
                  <a:lnTo>
                    <a:pt x="6971" y="7350"/>
                  </a:lnTo>
                  <a:cubicBezTo>
                    <a:pt x="6948" y="7427"/>
                    <a:pt x="6921" y="7497"/>
                    <a:pt x="6898" y="7574"/>
                  </a:cubicBezTo>
                  <a:cubicBezTo>
                    <a:pt x="6868" y="7674"/>
                    <a:pt x="6834" y="7778"/>
                    <a:pt x="6811" y="7882"/>
                  </a:cubicBezTo>
                  <a:cubicBezTo>
                    <a:pt x="6797" y="7932"/>
                    <a:pt x="6784" y="7982"/>
                    <a:pt x="6777" y="8032"/>
                  </a:cubicBezTo>
                  <a:cubicBezTo>
                    <a:pt x="6771" y="8052"/>
                    <a:pt x="6767" y="8069"/>
                    <a:pt x="6767" y="8092"/>
                  </a:cubicBezTo>
                  <a:cubicBezTo>
                    <a:pt x="6764" y="8109"/>
                    <a:pt x="6764" y="8129"/>
                    <a:pt x="6764" y="8146"/>
                  </a:cubicBezTo>
                  <a:cubicBezTo>
                    <a:pt x="6764" y="8112"/>
                    <a:pt x="6764" y="8079"/>
                    <a:pt x="6761" y="8042"/>
                  </a:cubicBezTo>
                  <a:lnTo>
                    <a:pt x="6761" y="8036"/>
                  </a:lnTo>
                  <a:lnTo>
                    <a:pt x="6761" y="8032"/>
                  </a:lnTo>
                  <a:cubicBezTo>
                    <a:pt x="6754" y="7701"/>
                    <a:pt x="6754" y="7377"/>
                    <a:pt x="6751" y="7046"/>
                  </a:cubicBezTo>
                  <a:lnTo>
                    <a:pt x="6751" y="6742"/>
                  </a:lnTo>
                  <a:cubicBezTo>
                    <a:pt x="6751" y="6715"/>
                    <a:pt x="6754" y="6691"/>
                    <a:pt x="6754" y="6665"/>
                  </a:cubicBezTo>
                  <a:cubicBezTo>
                    <a:pt x="6754" y="6611"/>
                    <a:pt x="6761" y="6561"/>
                    <a:pt x="6761" y="6508"/>
                  </a:cubicBezTo>
                  <a:cubicBezTo>
                    <a:pt x="6761" y="6464"/>
                    <a:pt x="6754" y="6424"/>
                    <a:pt x="6754" y="6377"/>
                  </a:cubicBezTo>
                  <a:cubicBezTo>
                    <a:pt x="6754" y="6347"/>
                    <a:pt x="6751" y="6320"/>
                    <a:pt x="6751" y="6287"/>
                  </a:cubicBezTo>
                  <a:lnTo>
                    <a:pt x="6751" y="6170"/>
                  </a:lnTo>
                  <a:lnTo>
                    <a:pt x="6751" y="6036"/>
                  </a:lnTo>
                  <a:cubicBezTo>
                    <a:pt x="6751" y="5986"/>
                    <a:pt x="6754" y="5929"/>
                    <a:pt x="6754" y="5879"/>
                  </a:cubicBezTo>
                  <a:lnTo>
                    <a:pt x="6754" y="5805"/>
                  </a:lnTo>
                  <a:cubicBezTo>
                    <a:pt x="6761" y="5775"/>
                    <a:pt x="6761" y="5752"/>
                    <a:pt x="6754" y="5722"/>
                  </a:cubicBezTo>
                  <a:lnTo>
                    <a:pt x="6754" y="5635"/>
                  </a:lnTo>
                  <a:lnTo>
                    <a:pt x="6754" y="5588"/>
                  </a:lnTo>
                  <a:cubicBezTo>
                    <a:pt x="6761" y="5571"/>
                    <a:pt x="6767" y="5555"/>
                    <a:pt x="6777" y="5538"/>
                  </a:cubicBezTo>
                  <a:cubicBezTo>
                    <a:pt x="6821" y="5424"/>
                    <a:pt x="6878" y="5311"/>
                    <a:pt x="6928" y="5200"/>
                  </a:cubicBezTo>
                  <a:cubicBezTo>
                    <a:pt x="6938" y="5170"/>
                    <a:pt x="6955" y="5137"/>
                    <a:pt x="6971" y="5107"/>
                  </a:cubicBezTo>
                  <a:lnTo>
                    <a:pt x="6978" y="5107"/>
                  </a:lnTo>
                  <a:cubicBezTo>
                    <a:pt x="6981" y="5107"/>
                    <a:pt x="6988" y="5103"/>
                    <a:pt x="6985" y="5093"/>
                  </a:cubicBezTo>
                  <a:cubicBezTo>
                    <a:pt x="6985" y="5090"/>
                    <a:pt x="6985" y="5090"/>
                    <a:pt x="6981" y="5087"/>
                  </a:cubicBezTo>
                  <a:lnTo>
                    <a:pt x="6998" y="5070"/>
                  </a:lnTo>
                  <a:lnTo>
                    <a:pt x="6998" y="5070"/>
                  </a:lnTo>
                  <a:cubicBezTo>
                    <a:pt x="6995" y="5073"/>
                    <a:pt x="6995" y="5087"/>
                    <a:pt x="7001" y="5087"/>
                  </a:cubicBezTo>
                  <a:cubicBezTo>
                    <a:pt x="7005" y="5087"/>
                    <a:pt x="7015" y="5087"/>
                    <a:pt x="7018" y="5083"/>
                  </a:cubicBezTo>
                  <a:cubicBezTo>
                    <a:pt x="7028" y="5083"/>
                    <a:pt x="7035" y="5077"/>
                    <a:pt x="7045" y="5077"/>
                  </a:cubicBezTo>
                  <a:cubicBezTo>
                    <a:pt x="7048" y="5077"/>
                    <a:pt x="7052" y="5070"/>
                    <a:pt x="7052" y="5067"/>
                  </a:cubicBezTo>
                  <a:cubicBezTo>
                    <a:pt x="7052" y="5060"/>
                    <a:pt x="7048" y="5057"/>
                    <a:pt x="7045" y="5057"/>
                  </a:cubicBezTo>
                  <a:cubicBezTo>
                    <a:pt x="7055" y="5050"/>
                    <a:pt x="7065" y="5040"/>
                    <a:pt x="7078" y="5033"/>
                  </a:cubicBezTo>
                  <a:cubicBezTo>
                    <a:pt x="7115" y="5003"/>
                    <a:pt x="7155" y="4976"/>
                    <a:pt x="7195" y="4950"/>
                  </a:cubicBezTo>
                  <a:cubicBezTo>
                    <a:pt x="7232" y="4923"/>
                    <a:pt x="7269" y="4899"/>
                    <a:pt x="7312" y="4869"/>
                  </a:cubicBezTo>
                  <a:cubicBezTo>
                    <a:pt x="7329" y="4856"/>
                    <a:pt x="7349" y="4843"/>
                    <a:pt x="7366" y="4833"/>
                  </a:cubicBezTo>
                  <a:cubicBezTo>
                    <a:pt x="7383" y="4819"/>
                    <a:pt x="7399" y="4806"/>
                    <a:pt x="7413" y="4789"/>
                  </a:cubicBezTo>
                  <a:cubicBezTo>
                    <a:pt x="7429" y="4772"/>
                    <a:pt x="7446" y="4756"/>
                    <a:pt x="7456" y="4739"/>
                  </a:cubicBezTo>
                  <a:cubicBezTo>
                    <a:pt x="7486" y="4769"/>
                    <a:pt x="7523" y="4789"/>
                    <a:pt x="7566" y="4789"/>
                  </a:cubicBezTo>
                  <a:cubicBezTo>
                    <a:pt x="7569" y="4789"/>
                    <a:pt x="7571" y="4789"/>
                    <a:pt x="7573" y="4789"/>
                  </a:cubicBezTo>
                  <a:cubicBezTo>
                    <a:pt x="7667" y="4789"/>
                    <a:pt x="7747" y="4720"/>
                    <a:pt x="7754" y="4625"/>
                  </a:cubicBezTo>
                  <a:cubicBezTo>
                    <a:pt x="7764" y="4532"/>
                    <a:pt x="7687" y="4441"/>
                    <a:pt x="7590" y="4438"/>
                  </a:cubicBezTo>
                  <a:cubicBezTo>
                    <a:pt x="7588" y="4438"/>
                    <a:pt x="7586" y="4438"/>
                    <a:pt x="7583" y="4438"/>
                  </a:cubicBezTo>
                  <a:cubicBezTo>
                    <a:pt x="7492" y="4438"/>
                    <a:pt x="7412" y="4507"/>
                    <a:pt x="7403" y="4602"/>
                  </a:cubicBezTo>
                  <a:cubicBezTo>
                    <a:pt x="7399" y="4639"/>
                    <a:pt x="7413" y="4675"/>
                    <a:pt x="7433" y="4709"/>
                  </a:cubicBezTo>
                  <a:cubicBezTo>
                    <a:pt x="7419" y="4726"/>
                    <a:pt x="7403" y="4739"/>
                    <a:pt x="7389" y="4756"/>
                  </a:cubicBezTo>
                  <a:lnTo>
                    <a:pt x="7386" y="4759"/>
                  </a:lnTo>
                  <a:cubicBezTo>
                    <a:pt x="7383" y="4759"/>
                    <a:pt x="7379" y="4766"/>
                    <a:pt x="7379" y="4766"/>
                  </a:cubicBezTo>
                  <a:cubicBezTo>
                    <a:pt x="7363" y="4776"/>
                    <a:pt x="7346" y="4786"/>
                    <a:pt x="7322" y="4799"/>
                  </a:cubicBezTo>
                  <a:cubicBezTo>
                    <a:pt x="7316" y="4806"/>
                    <a:pt x="7302" y="4809"/>
                    <a:pt x="7296" y="4819"/>
                  </a:cubicBezTo>
                  <a:cubicBezTo>
                    <a:pt x="7286" y="4826"/>
                    <a:pt x="7272" y="4833"/>
                    <a:pt x="7266" y="4839"/>
                  </a:cubicBezTo>
                  <a:cubicBezTo>
                    <a:pt x="7252" y="4849"/>
                    <a:pt x="7246" y="4853"/>
                    <a:pt x="7232" y="4859"/>
                  </a:cubicBezTo>
                  <a:cubicBezTo>
                    <a:pt x="7222" y="4866"/>
                    <a:pt x="7215" y="4873"/>
                    <a:pt x="7205" y="4876"/>
                  </a:cubicBezTo>
                  <a:cubicBezTo>
                    <a:pt x="7199" y="4883"/>
                    <a:pt x="7189" y="4889"/>
                    <a:pt x="7182" y="4893"/>
                  </a:cubicBezTo>
                  <a:cubicBezTo>
                    <a:pt x="7172" y="4903"/>
                    <a:pt x="7162" y="4909"/>
                    <a:pt x="7152" y="4916"/>
                  </a:cubicBezTo>
                  <a:cubicBezTo>
                    <a:pt x="7135" y="4926"/>
                    <a:pt x="7118" y="4940"/>
                    <a:pt x="7102" y="4956"/>
                  </a:cubicBezTo>
                  <a:cubicBezTo>
                    <a:pt x="7082" y="4973"/>
                    <a:pt x="7065" y="4986"/>
                    <a:pt x="7045" y="5003"/>
                  </a:cubicBezTo>
                  <a:cubicBezTo>
                    <a:pt x="7032" y="5016"/>
                    <a:pt x="7015" y="5023"/>
                    <a:pt x="7001" y="5036"/>
                  </a:cubicBezTo>
                  <a:lnTo>
                    <a:pt x="6995" y="5043"/>
                  </a:lnTo>
                  <a:cubicBezTo>
                    <a:pt x="7011" y="5010"/>
                    <a:pt x="7028" y="4973"/>
                    <a:pt x="7045" y="4940"/>
                  </a:cubicBezTo>
                  <a:cubicBezTo>
                    <a:pt x="7052" y="4926"/>
                    <a:pt x="7062" y="4909"/>
                    <a:pt x="7068" y="4899"/>
                  </a:cubicBezTo>
                  <a:cubicBezTo>
                    <a:pt x="7082" y="4876"/>
                    <a:pt x="7095" y="4856"/>
                    <a:pt x="7112" y="4836"/>
                  </a:cubicBezTo>
                  <a:cubicBezTo>
                    <a:pt x="7128" y="4816"/>
                    <a:pt x="7139" y="4792"/>
                    <a:pt x="7155" y="4772"/>
                  </a:cubicBezTo>
                  <a:cubicBezTo>
                    <a:pt x="7172" y="4749"/>
                    <a:pt x="7189" y="4726"/>
                    <a:pt x="7212" y="4702"/>
                  </a:cubicBezTo>
                  <a:cubicBezTo>
                    <a:pt x="7212" y="4702"/>
                    <a:pt x="7212" y="4699"/>
                    <a:pt x="7215" y="4699"/>
                  </a:cubicBezTo>
                  <a:cubicBezTo>
                    <a:pt x="7222" y="4689"/>
                    <a:pt x="7232" y="4675"/>
                    <a:pt x="7235" y="4669"/>
                  </a:cubicBezTo>
                  <a:cubicBezTo>
                    <a:pt x="7262" y="4635"/>
                    <a:pt x="7282" y="4598"/>
                    <a:pt x="7302" y="4558"/>
                  </a:cubicBezTo>
                  <a:lnTo>
                    <a:pt x="7302" y="4555"/>
                  </a:lnTo>
                  <a:lnTo>
                    <a:pt x="7302" y="4552"/>
                  </a:lnTo>
                  <a:cubicBezTo>
                    <a:pt x="7316" y="4532"/>
                    <a:pt x="7329" y="4505"/>
                    <a:pt x="7339" y="4485"/>
                  </a:cubicBezTo>
                  <a:cubicBezTo>
                    <a:pt x="7373" y="4421"/>
                    <a:pt x="7406" y="4354"/>
                    <a:pt x="7436" y="4291"/>
                  </a:cubicBezTo>
                  <a:lnTo>
                    <a:pt x="7453" y="4274"/>
                  </a:lnTo>
                  <a:cubicBezTo>
                    <a:pt x="7470" y="4264"/>
                    <a:pt x="7483" y="4251"/>
                    <a:pt x="7500" y="4237"/>
                  </a:cubicBezTo>
                  <a:lnTo>
                    <a:pt x="7550" y="4201"/>
                  </a:lnTo>
                  <a:cubicBezTo>
                    <a:pt x="7553" y="4197"/>
                    <a:pt x="7563" y="4191"/>
                    <a:pt x="7566" y="4187"/>
                  </a:cubicBezTo>
                  <a:cubicBezTo>
                    <a:pt x="7580" y="4181"/>
                    <a:pt x="7587" y="4171"/>
                    <a:pt x="7600" y="4164"/>
                  </a:cubicBezTo>
                  <a:cubicBezTo>
                    <a:pt x="7603" y="4157"/>
                    <a:pt x="7607" y="4154"/>
                    <a:pt x="7617" y="4150"/>
                  </a:cubicBezTo>
                  <a:cubicBezTo>
                    <a:pt x="7623" y="4147"/>
                    <a:pt x="7633" y="4137"/>
                    <a:pt x="7647" y="4134"/>
                  </a:cubicBezTo>
                  <a:cubicBezTo>
                    <a:pt x="7663" y="4124"/>
                    <a:pt x="7673" y="4114"/>
                    <a:pt x="7690" y="4104"/>
                  </a:cubicBezTo>
                  <a:cubicBezTo>
                    <a:pt x="7757" y="4064"/>
                    <a:pt x="7831" y="4020"/>
                    <a:pt x="7897" y="3980"/>
                  </a:cubicBezTo>
                  <a:cubicBezTo>
                    <a:pt x="7901" y="3983"/>
                    <a:pt x="7908" y="3987"/>
                    <a:pt x="7918" y="3987"/>
                  </a:cubicBezTo>
                  <a:cubicBezTo>
                    <a:pt x="7941" y="3987"/>
                    <a:pt x="7964" y="3970"/>
                    <a:pt x="7964" y="3947"/>
                  </a:cubicBezTo>
                  <a:cubicBezTo>
                    <a:pt x="7964" y="3920"/>
                    <a:pt x="7948" y="3900"/>
                    <a:pt x="7921" y="3900"/>
                  </a:cubicBezTo>
                  <a:cubicBezTo>
                    <a:pt x="7897" y="3900"/>
                    <a:pt x="7874" y="3916"/>
                    <a:pt x="7874" y="3940"/>
                  </a:cubicBezTo>
                  <a:cubicBezTo>
                    <a:pt x="7874" y="3950"/>
                    <a:pt x="7874" y="3957"/>
                    <a:pt x="7881" y="3963"/>
                  </a:cubicBezTo>
                  <a:cubicBezTo>
                    <a:pt x="7874" y="3967"/>
                    <a:pt x="7871" y="3967"/>
                    <a:pt x="7864" y="3970"/>
                  </a:cubicBezTo>
                  <a:cubicBezTo>
                    <a:pt x="7857" y="3973"/>
                    <a:pt x="7854" y="3973"/>
                    <a:pt x="7847" y="3980"/>
                  </a:cubicBezTo>
                  <a:cubicBezTo>
                    <a:pt x="7831" y="3987"/>
                    <a:pt x="7817" y="3997"/>
                    <a:pt x="7801" y="4007"/>
                  </a:cubicBezTo>
                  <a:cubicBezTo>
                    <a:pt x="7774" y="4020"/>
                    <a:pt x="7754" y="4033"/>
                    <a:pt x="7730" y="4050"/>
                  </a:cubicBezTo>
                  <a:cubicBezTo>
                    <a:pt x="7704" y="4064"/>
                    <a:pt x="7683" y="4080"/>
                    <a:pt x="7657" y="4090"/>
                  </a:cubicBezTo>
                  <a:cubicBezTo>
                    <a:pt x="7653" y="4097"/>
                    <a:pt x="7650" y="4097"/>
                    <a:pt x="7647" y="4100"/>
                  </a:cubicBezTo>
                  <a:cubicBezTo>
                    <a:pt x="7637" y="4104"/>
                    <a:pt x="7630" y="4114"/>
                    <a:pt x="7620" y="4117"/>
                  </a:cubicBezTo>
                  <a:cubicBezTo>
                    <a:pt x="7613" y="4120"/>
                    <a:pt x="7607" y="4124"/>
                    <a:pt x="7600" y="4130"/>
                  </a:cubicBezTo>
                  <a:cubicBezTo>
                    <a:pt x="7597" y="4130"/>
                    <a:pt x="7597" y="4134"/>
                    <a:pt x="7590" y="4134"/>
                  </a:cubicBezTo>
                  <a:cubicBezTo>
                    <a:pt x="7583" y="4140"/>
                    <a:pt x="7573" y="4147"/>
                    <a:pt x="7566" y="4154"/>
                  </a:cubicBezTo>
                  <a:cubicBezTo>
                    <a:pt x="7553" y="4164"/>
                    <a:pt x="7546" y="4171"/>
                    <a:pt x="7533" y="4181"/>
                  </a:cubicBezTo>
                  <a:cubicBezTo>
                    <a:pt x="7530" y="4181"/>
                    <a:pt x="7530" y="4184"/>
                    <a:pt x="7523" y="4187"/>
                  </a:cubicBezTo>
                  <a:cubicBezTo>
                    <a:pt x="7520" y="4191"/>
                    <a:pt x="7513" y="4197"/>
                    <a:pt x="7506" y="4201"/>
                  </a:cubicBezTo>
                  <a:cubicBezTo>
                    <a:pt x="7500" y="4207"/>
                    <a:pt x="7486" y="4217"/>
                    <a:pt x="7480" y="4221"/>
                  </a:cubicBezTo>
                  <a:cubicBezTo>
                    <a:pt x="7470" y="4224"/>
                    <a:pt x="7466" y="4234"/>
                    <a:pt x="7456" y="4237"/>
                  </a:cubicBezTo>
                  <a:cubicBezTo>
                    <a:pt x="7466" y="4224"/>
                    <a:pt x="7470" y="4207"/>
                    <a:pt x="7480" y="4197"/>
                  </a:cubicBezTo>
                  <a:cubicBezTo>
                    <a:pt x="7530" y="4100"/>
                    <a:pt x="7580" y="4000"/>
                    <a:pt x="7620" y="3900"/>
                  </a:cubicBezTo>
                  <a:cubicBezTo>
                    <a:pt x="7637" y="3856"/>
                    <a:pt x="7653" y="3816"/>
                    <a:pt x="7667" y="3773"/>
                  </a:cubicBezTo>
                  <a:lnTo>
                    <a:pt x="7667" y="3769"/>
                  </a:lnTo>
                  <a:cubicBezTo>
                    <a:pt x="7670" y="3763"/>
                    <a:pt x="7670" y="3756"/>
                    <a:pt x="7673" y="3749"/>
                  </a:cubicBezTo>
                  <a:cubicBezTo>
                    <a:pt x="7680" y="3739"/>
                    <a:pt x="7683" y="3729"/>
                    <a:pt x="7683" y="3719"/>
                  </a:cubicBezTo>
                  <a:lnTo>
                    <a:pt x="7734" y="3632"/>
                  </a:lnTo>
                  <a:cubicBezTo>
                    <a:pt x="7740" y="3616"/>
                    <a:pt x="7750" y="3602"/>
                    <a:pt x="7764" y="3585"/>
                  </a:cubicBezTo>
                  <a:cubicBezTo>
                    <a:pt x="7770" y="3572"/>
                    <a:pt x="7774" y="3562"/>
                    <a:pt x="7784" y="3552"/>
                  </a:cubicBezTo>
                  <a:cubicBezTo>
                    <a:pt x="7837" y="3472"/>
                    <a:pt x="7891" y="3398"/>
                    <a:pt x="7938" y="3315"/>
                  </a:cubicBezTo>
                  <a:lnTo>
                    <a:pt x="8001" y="3188"/>
                  </a:lnTo>
                  <a:cubicBezTo>
                    <a:pt x="8001" y="3188"/>
                    <a:pt x="8001" y="3184"/>
                    <a:pt x="8004" y="3184"/>
                  </a:cubicBezTo>
                  <a:cubicBezTo>
                    <a:pt x="8025" y="3201"/>
                    <a:pt x="8051" y="3211"/>
                    <a:pt x="8075" y="3214"/>
                  </a:cubicBezTo>
                  <a:cubicBezTo>
                    <a:pt x="8077" y="3214"/>
                    <a:pt x="8079" y="3214"/>
                    <a:pt x="8081" y="3214"/>
                  </a:cubicBezTo>
                  <a:cubicBezTo>
                    <a:pt x="8159" y="3214"/>
                    <a:pt x="8232" y="3158"/>
                    <a:pt x="8235" y="3077"/>
                  </a:cubicBezTo>
                  <a:cubicBezTo>
                    <a:pt x="8239" y="3017"/>
                    <a:pt x="8205" y="2960"/>
                    <a:pt x="8152" y="2933"/>
                  </a:cubicBezTo>
                  <a:cubicBezTo>
                    <a:pt x="8135" y="2927"/>
                    <a:pt x="8118" y="2920"/>
                    <a:pt x="8101" y="2920"/>
                  </a:cubicBezTo>
                  <a:cubicBezTo>
                    <a:pt x="8099" y="2920"/>
                    <a:pt x="8097" y="2920"/>
                    <a:pt x="8095" y="2920"/>
                  </a:cubicBezTo>
                  <a:cubicBezTo>
                    <a:pt x="8017" y="2920"/>
                    <a:pt x="7947" y="2979"/>
                    <a:pt x="7941" y="3061"/>
                  </a:cubicBezTo>
                  <a:cubicBezTo>
                    <a:pt x="7941" y="3087"/>
                    <a:pt x="7951" y="3114"/>
                    <a:pt x="7964" y="3137"/>
                  </a:cubicBezTo>
                  <a:cubicBezTo>
                    <a:pt x="7951" y="3161"/>
                    <a:pt x="7934" y="3181"/>
                    <a:pt x="7921" y="3201"/>
                  </a:cubicBezTo>
                  <a:cubicBezTo>
                    <a:pt x="7901" y="3234"/>
                    <a:pt x="7884" y="3268"/>
                    <a:pt x="7864" y="3301"/>
                  </a:cubicBezTo>
                  <a:lnTo>
                    <a:pt x="7864" y="3305"/>
                  </a:lnTo>
                  <a:cubicBezTo>
                    <a:pt x="7841" y="3338"/>
                    <a:pt x="7824" y="3371"/>
                    <a:pt x="7804" y="3402"/>
                  </a:cubicBezTo>
                  <a:cubicBezTo>
                    <a:pt x="7784" y="3435"/>
                    <a:pt x="7764" y="3468"/>
                    <a:pt x="7740" y="3505"/>
                  </a:cubicBezTo>
                  <a:cubicBezTo>
                    <a:pt x="7737" y="3512"/>
                    <a:pt x="7737" y="3519"/>
                    <a:pt x="7734" y="3522"/>
                  </a:cubicBezTo>
                  <a:cubicBezTo>
                    <a:pt x="7737" y="3499"/>
                    <a:pt x="7737" y="3472"/>
                    <a:pt x="7740" y="3448"/>
                  </a:cubicBezTo>
                  <a:cubicBezTo>
                    <a:pt x="7747" y="3402"/>
                    <a:pt x="7750" y="3355"/>
                    <a:pt x="7757" y="3311"/>
                  </a:cubicBezTo>
                  <a:cubicBezTo>
                    <a:pt x="7770" y="3228"/>
                    <a:pt x="7787" y="3147"/>
                    <a:pt x="7807" y="3067"/>
                  </a:cubicBezTo>
                  <a:cubicBezTo>
                    <a:pt x="7814" y="3047"/>
                    <a:pt x="7817" y="3027"/>
                    <a:pt x="7824" y="3004"/>
                  </a:cubicBezTo>
                  <a:cubicBezTo>
                    <a:pt x="7831" y="2994"/>
                    <a:pt x="7831" y="2980"/>
                    <a:pt x="7834" y="2967"/>
                  </a:cubicBezTo>
                  <a:cubicBezTo>
                    <a:pt x="7854" y="2954"/>
                    <a:pt x="7874" y="2933"/>
                    <a:pt x="7874" y="2903"/>
                  </a:cubicBezTo>
                  <a:cubicBezTo>
                    <a:pt x="7881" y="2877"/>
                    <a:pt x="7857" y="2847"/>
                    <a:pt x="7834" y="2830"/>
                  </a:cubicBezTo>
                  <a:lnTo>
                    <a:pt x="7834" y="2826"/>
                  </a:lnTo>
                  <a:cubicBezTo>
                    <a:pt x="7824" y="2820"/>
                    <a:pt x="7814" y="2816"/>
                    <a:pt x="7804" y="2816"/>
                  </a:cubicBezTo>
                  <a:cubicBezTo>
                    <a:pt x="7802" y="2816"/>
                    <a:pt x="7800" y="2816"/>
                    <a:pt x="7798" y="2816"/>
                  </a:cubicBezTo>
                  <a:cubicBezTo>
                    <a:pt x="7760" y="2816"/>
                    <a:pt x="7723" y="2849"/>
                    <a:pt x="7720" y="2893"/>
                  </a:cubicBezTo>
                  <a:cubicBezTo>
                    <a:pt x="7720" y="2920"/>
                    <a:pt x="7734" y="2950"/>
                    <a:pt x="7757" y="2964"/>
                  </a:cubicBezTo>
                  <a:cubicBezTo>
                    <a:pt x="7754" y="2970"/>
                    <a:pt x="7754" y="2980"/>
                    <a:pt x="7750" y="2987"/>
                  </a:cubicBezTo>
                  <a:cubicBezTo>
                    <a:pt x="7734" y="3037"/>
                    <a:pt x="7720" y="3094"/>
                    <a:pt x="7704" y="3144"/>
                  </a:cubicBezTo>
                  <a:cubicBezTo>
                    <a:pt x="7690" y="3194"/>
                    <a:pt x="7673" y="3244"/>
                    <a:pt x="7663" y="3295"/>
                  </a:cubicBezTo>
                  <a:cubicBezTo>
                    <a:pt x="7650" y="3338"/>
                    <a:pt x="7640" y="3388"/>
                    <a:pt x="7637" y="3438"/>
                  </a:cubicBezTo>
                  <a:cubicBezTo>
                    <a:pt x="7630" y="3488"/>
                    <a:pt x="7620" y="3535"/>
                    <a:pt x="7607" y="3582"/>
                  </a:cubicBezTo>
                  <a:cubicBezTo>
                    <a:pt x="7597" y="3619"/>
                    <a:pt x="7583" y="3656"/>
                    <a:pt x="7566" y="3696"/>
                  </a:cubicBezTo>
                  <a:cubicBezTo>
                    <a:pt x="7553" y="3733"/>
                    <a:pt x="7536" y="3766"/>
                    <a:pt x="7523" y="3803"/>
                  </a:cubicBezTo>
                  <a:cubicBezTo>
                    <a:pt x="7523" y="3806"/>
                    <a:pt x="7523" y="3806"/>
                    <a:pt x="7520" y="3813"/>
                  </a:cubicBezTo>
                  <a:cubicBezTo>
                    <a:pt x="7520" y="3816"/>
                    <a:pt x="7516" y="3816"/>
                    <a:pt x="7516" y="3819"/>
                  </a:cubicBezTo>
                  <a:cubicBezTo>
                    <a:pt x="7516" y="3823"/>
                    <a:pt x="7513" y="3830"/>
                    <a:pt x="7513" y="3830"/>
                  </a:cubicBezTo>
                  <a:cubicBezTo>
                    <a:pt x="7513" y="3833"/>
                    <a:pt x="7506" y="3833"/>
                    <a:pt x="7506" y="3836"/>
                  </a:cubicBezTo>
                  <a:cubicBezTo>
                    <a:pt x="7486" y="3883"/>
                    <a:pt x="7466" y="3933"/>
                    <a:pt x="7446" y="3980"/>
                  </a:cubicBezTo>
                  <a:cubicBezTo>
                    <a:pt x="7399" y="4074"/>
                    <a:pt x="7349" y="4171"/>
                    <a:pt x="7302" y="4267"/>
                  </a:cubicBezTo>
                  <a:cubicBezTo>
                    <a:pt x="7296" y="4284"/>
                    <a:pt x="7286" y="4300"/>
                    <a:pt x="7283" y="4316"/>
                  </a:cubicBezTo>
                  <a:lnTo>
                    <a:pt x="7283" y="4316"/>
                  </a:lnTo>
                  <a:cubicBezTo>
                    <a:pt x="7296" y="4253"/>
                    <a:pt x="7306" y="4197"/>
                    <a:pt x="7316" y="4134"/>
                  </a:cubicBezTo>
                  <a:cubicBezTo>
                    <a:pt x="7329" y="4037"/>
                    <a:pt x="7336" y="3936"/>
                    <a:pt x="7329" y="3840"/>
                  </a:cubicBezTo>
                  <a:cubicBezTo>
                    <a:pt x="7349" y="3833"/>
                    <a:pt x="7369" y="3819"/>
                    <a:pt x="7386" y="3799"/>
                  </a:cubicBezTo>
                  <a:cubicBezTo>
                    <a:pt x="7413" y="3766"/>
                    <a:pt x="7423" y="3729"/>
                    <a:pt x="7423" y="3689"/>
                  </a:cubicBezTo>
                  <a:cubicBezTo>
                    <a:pt x="7423" y="3662"/>
                    <a:pt x="7419" y="3636"/>
                    <a:pt x="7416" y="3606"/>
                  </a:cubicBezTo>
                  <a:cubicBezTo>
                    <a:pt x="7403" y="3538"/>
                    <a:pt x="7337" y="3488"/>
                    <a:pt x="7272" y="3488"/>
                  </a:cubicBezTo>
                  <a:cubicBezTo>
                    <a:pt x="7270" y="3488"/>
                    <a:pt x="7268" y="3488"/>
                    <a:pt x="7266" y="3488"/>
                  </a:cubicBezTo>
                  <a:cubicBezTo>
                    <a:pt x="7199" y="3495"/>
                    <a:pt x="7149" y="3545"/>
                    <a:pt x="7132" y="3606"/>
                  </a:cubicBezTo>
                  <a:cubicBezTo>
                    <a:pt x="7122" y="3636"/>
                    <a:pt x="7118" y="3662"/>
                    <a:pt x="7115" y="3689"/>
                  </a:cubicBezTo>
                  <a:cubicBezTo>
                    <a:pt x="7105" y="3773"/>
                    <a:pt x="7172" y="3840"/>
                    <a:pt x="7249" y="3853"/>
                  </a:cubicBezTo>
                  <a:cubicBezTo>
                    <a:pt x="7235" y="3923"/>
                    <a:pt x="7229" y="3997"/>
                    <a:pt x="7215" y="4067"/>
                  </a:cubicBezTo>
                  <a:cubicBezTo>
                    <a:pt x="7205" y="4124"/>
                    <a:pt x="7199" y="4184"/>
                    <a:pt x="7195" y="4241"/>
                  </a:cubicBezTo>
                  <a:cubicBezTo>
                    <a:pt x="7189" y="4298"/>
                    <a:pt x="7185" y="4354"/>
                    <a:pt x="7179" y="4408"/>
                  </a:cubicBezTo>
                  <a:lnTo>
                    <a:pt x="7179" y="4405"/>
                  </a:lnTo>
                  <a:cubicBezTo>
                    <a:pt x="7172" y="4421"/>
                    <a:pt x="7172" y="4438"/>
                    <a:pt x="7169" y="4455"/>
                  </a:cubicBezTo>
                  <a:lnTo>
                    <a:pt x="7169" y="4451"/>
                  </a:lnTo>
                  <a:cubicBezTo>
                    <a:pt x="7169" y="4465"/>
                    <a:pt x="7165" y="4471"/>
                    <a:pt x="7165" y="4485"/>
                  </a:cubicBezTo>
                  <a:lnTo>
                    <a:pt x="7165" y="4481"/>
                  </a:lnTo>
                  <a:lnTo>
                    <a:pt x="7152" y="4568"/>
                  </a:lnTo>
                  <a:lnTo>
                    <a:pt x="7152" y="4575"/>
                  </a:lnTo>
                  <a:cubicBezTo>
                    <a:pt x="7098" y="4669"/>
                    <a:pt x="7035" y="4756"/>
                    <a:pt x="6988" y="4853"/>
                  </a:cubicBezTo>
                  <a:cubicBezTo>
                    <a:pt x="6965" y="4899"/>
                    <a:pt x="6948" y="4950"/>
                    <a:pt x="6928" y="5000"/>
                  </a:cubicBezTo>
                  <a:cubicBezTo>
                    <a:pt x="6911" y="5043"/>
                    <a:pt x="6894" y="5090"/>
                    <a:pt x="6871" y="5137"/>
                  </a:cubicBezTo>
                  <a:cubicBezTo>
                    <a:pt x="6871" y="5137"/>
                    <a:pt x="6871" y="5140"/>
                    <a:pt x="6868" y="5140"/>
                  </a:cubicBezTo>
                  <a:cubicBezTo>
                    <a:pt x="6868" y="5143"/>
                    <a:pt x="6868" y="5143"/>
                    <a:pt x="6864" y="5150"/>
                  </a:cubicBezTo>
                  <a:cubicBezTo>
                    <a:pt x="6864" y="5154"/>
                    <a:pt x="6861" y="5154"/>
                    <a:pt x="6861" y="5157"/>
                  </a:cubicBezTo>
                  <a:cubicBezTo>
                    <a:pt x="6854" y="5170"/>
                    <a:pt x="6851" y="5184"/>
                    <a:pt x="6844" y="5194"/>
                  </a:cubicBezTo>
                  <a:lnTo>
                    <a:pt x="6844" y="5190"/>
                  </a:lnTo>
                  <a:cubicBezTo>
                    <a:pt x="6844" y="5194"/>
                    <a:pt x="6838" y="5200"/>
                    <a:pt x="6838" y="5207"/>
                  </a:cubicBezTo>
                  <a:cubicBezTo>
                    <a:pt x="6814" y="5271"/>
                    <a:pt x="6787" y="5334"/>
                    <a:pt x="6761" y="5394"/>
                  </a:cubicBezTo>
                  <a:cubicBezTo>
                    <a:pt x="6754" y="5408"/>
                    <a:pt x="6747" y="5421"/>
                    <a:pt x="6744" y="5434"/>
                  </a:cubicBezTo>
                  <a:lnTo>
                    <a:pt x="6744" y="5428"/>
                  </a:lnTo>
                  <a:cubicBezTo>
                    <a:pt x="6747" y="5351"/>
                    <a:pt x="6754" y="5267"/>
                    <a:pt x="6764" y="5187"/>
                  </a:cubicBezTo>
                  <a:cubicBezTo>
                    <a:pt x="6767" y="5137"/>
                    <a:pt x="6771" y="5087"/>
                    <a:pt x="6777" y="5033"/>
                  </a:cubicBezTo>
                  <a:cubicBezTo>
                    <a:pt x="6781" y="4983"/>
                    <a:pt x="6787" y="4933"/>
                    <a:pt x="6794" y="4883"/>
                  </a:cubicBezTo>
                  <a:lnTo>
                    <a:pt x="6794" y="4889"/>
                  </a:lnTo>
                  <a:cubicBezTo>
                    <a:pt x="6797" y="4873"/>
                    <a:pt x="6797" y="4856"/>
                    <a:pt x="6801" y="4839"/>
                  </a:cubicBezTo>
                  <a:cubicBezTo>
                    <a:pt x="6804" y="4819"/>
                    <a:pt x="6804" y="4799"/>
                    <a:pt x="6811" y="4776"/>
                  </a:cubicBezTo>
                  <a:lnTo>
                    <a:pt x="6811" y="4786"/>
                  </a:lnTo>
                  <a:cubicBezTo>
                    <a:pt x="6814" y="4766"/>
                    <a:pt x="6814" y="4742"/>
                    <a:pt x="6818" y="4726"/>
                  </a:cubicBezTo>
                  <a:cubicBezTo>
                    <a:pt x="6821" y="4685"/>
                    <a:pt x="6828" y="4639"/>
                    <a:pt x="6831" y="4598"/>
                  </a:cubicBezTo>
                  <a:cubicBezTo>
                    <a:pt x="6834" y="4552"/>
                    <a:pt x="6834" y="4508"/>
                    <a:pt x="6838" y="4465"/>
                  </a:cubicBezTo>
                  <a:cubicBezTo>
                    <a:pt x="6844" y="4371"/>
                    <a:pt x="6848" y="4281"/>
                    <a:pt x="6854" y="4187"/>
                  </a:cubicBezTo>
                  <a:cubicBezTo>
                    <a:pt x="6864" y="4100"/>
                    <a:pt x="6871" y="4013"/>
                    <a:pt x="6878" y="3923"/>
                  </a:cubicBezTo>
                  <a:cubicBezTo>
                    <a:pt x="6884" y="3836"/>
                    <a:pt x="6884" y="3746"/>
                    <a:pt x="6894" y="3656"/>
                  </a:cubicBezTo>
                  <a:cubicBezTo>
                    <a:pt x="6898" y="3602"/>
                    <a:pt x="6901" y="3549"/>
                    <a:pt x="6911" y="3499"/>
                  </a:cubicBezTo>
                  <a:cubicBezTo>
                    <a:pt x="6915" y="3482"/>
                    <a:pt x="6918" y="3468"/>
                    <a:pt x="6928" y="3452"/>
                  </a:cubicBezTo>
                  <a:cubicBezTo>
                    <a:pt x="6945" y="3415"/>
                    <a:pt x="6961" y="3378"/>
                    <a:pt x="6981" y="3338"/>
                  </a:cubicBezTo>
                  <a:cubicBezTo>
                    <a:pt x="7001" y="3305"/>
                    <a:pt x="7021" y="3268"/>
                    <a:pt x="7045" y="3234"/>
                  </a:cubicBezTo>
                  <a:cubicBezTo>
                    <a:pt x="7062" y="3211"/>
                    <a:pt x="7072" y="3184"/>
                    <a:pt x="7088" y="3164"/>
                  </a:cubicBezTo>
                  <a:cubicBezTo>
                    <a:pt x="7115" y="3127"/>
                    <a:pt x="7135" y="3087"/>
                    <a:pt x="7162" y="3050"/>
                  </a:cubicBezTo>
                  <a:lnTo>
                    <a:pt x="7172" y="3037"/>
                  </a:lnTo>
                  <a:cubicBezTo>
                    <a:pt x="7179" y="3037"/>
                    <a:pt x="7182" y="3037"/>
                    <a:pt x="7182" y="3034"/>
                  </a:cubicBezTo>
                  <a:cubicBezTo>
                    <a:pt x="7185" y="3030"/>
                    <a:pt x="7189" y="3020"/>
                    <a:pt x="7185" y="3017"/>
                  </a:cubicBezTo>
                  <a:cubicBezTo>
                    <a:pt x="7185" y="3010"/>
                    <a:pt x="7182" y="3004"/>
                    <a:pt x="7172" y="3004"/>
                  </a:cubicBezTo>
                  <a:cubicBezTo>
                    <a:pt x="7169" y="3004"/>
                    <a:pt x="7162" y="3004"/>
                    <a:pt x="7155" y="3010"/>
                  </a:cubicBezTo>
                  <a:lnTo>
                    <a:pt x="7152" y="3010"/>
                  </a:lnTo>
                  <a:cubicBezTo>
                    <a:pt x="7152" y="3010"/>
                    <a:pt x="7149" y="3010"/>
                    <a:pt x="7149" y="3014"/>
                  </a:cubicBezTo>
                  <a:lnTo>
                    <a:pt x="7145" y="3017"/>
                  </a:lnTo>
                  <a:cubicBezTo>
                    <a:pt x="7139" y="3020"/>
                    <a:pt x="7135" y="3027"/>
                    <a:pt x="7132" y="3034"/>
                  </a:cubicBezTo>
                  <a:cubicBezTo>
                    <a:pt x="7122" y="3044"/>
                    <a:pt x="7118" y="3054"/>
                    <a:pt x="7112" y="3064"/>
                  </a:cubicBezTo>
                  <a:cubicBezTo>
                    <a:pt x="7095" y="3087"/>
                    <a:pt x="7078" y="3117"/>
                    <a:pt x="7062" y="3144"/>
                  </a:cubicBezTo>
                  <a:cubicBezTo>
                    <a:pt x="7048" y="3164"/>
                    <a:pt x="7032" y="3188"/>
                    <a:pt x="7018" y="3211"/>
                  </a:cubicBezTo>
                  <a:cubicBezTo>
                    <a:pt x="7011" y="3228"/>
                    <a:pt x="6998" y="3244"/>
                    <a:pt x="6988" y="3254"/>
                  </a:cubicBezTo>
                  <a:cubicBezTo>
                    <a:pt x="6981" y="3271"/>
                    <a:pt x="6971" y="3285"/>
                    <a:pt x="6961" y="3301"/>
                  </a:cubicBezTo>
                  <a:cubicBezTo>
                    <a:pt x="6955" y="3311"/>
                    <a:pt x="6948" y="3318"/>
                    <a:pt x="6945" y="3331"/>
                  </a:cubicBezTo>
                  <a:cubicBezTo>
                    <a:pt x="6935" y="3345"/>
                    <a:pt x="6931" y="3355"/>
                    <a:pt x="6921" y="3368"/>
                  </a:cubicBezTo>
                  <a:cubicBezTo>
                    <a:pt x="6931" y="3285"/>
                    <a:pt x="6938" y="3201"/>
                    <a:pt x="6951" y="3121"/>
                  </a:cubicBezTo>
                  <a:cubicBezTo>
                    <a:pt x="6961" y="3067"/>
                    <a:pt x="6965" y="3017"/>
                    <a:pt x="6968" y="2964"/>
                  </a:cubicBezTo>
                  <a:cubicBezTo>
                    <a:pt x="7001" y="2883"/>
                    <a:pt x="7035" y="2810"/>
                    <a:pt x="7068" y="2730"/>
                  </a:cubicBezTo>
                  <a:cubicBezTo>
                    <a:pt x="7088" y="2686"/>
                    <a:pt x="7105" y="2643"/>
                    <a:pt x="7128" y="2599"/>
                  </a:cubicBezTo>
                  <a:cubicBezTo>
                    <a:pt x="7132" y="2586"/>
                    <a:pt x="7139" y="2579"/>
                    <a:pt x="7145" y="2566"/>
                  </a:cubicBezTo>
                  <a:lnTo>
                    <a:pt x="7145" y="2569"/>
                  </a:lnTo>
                  <a:cubicBezTo>
                    <a:pt x="7145" y="2579"/>
                    <a:pt x="7152" y="2586"/>
                    <a:pt x="7162" y="2586"/>
                  </a:cubicBezTo>
                  <a:cubicBezTo>
                    <a:pt x="7169" y="2586"/>
                    <a:pt x="7172" y="2579"/>
                    <a:pt x="7172" y="2569"/>
                  </a:cubicBezTo>
                  <a:cubicBezTo>
                    <a:pt x="7172" y="2566"/>
                    <a:pt x="7169" y="2562"/>
                    <a:pt x="7165" y="2562"/>
                  </a:cubicBezTo>
                  <a:lnTo>
                    <a:pt x="7165" y="2559"/>
                  </a:lnTo>
                  <a:cubicBezTo>
                    <a:pt x="7165" y="2559"/>
                    <a:pt x="7169" y="2552"/>
                    <a:pt x="7172" y="2552"/>
                  </a:cubicBezTo>
                  <a:cubicBezTo>
                    <a:pt x="7172" y="2552"/>
                    <a:pt x="7179" y="2552"/>
                    <a:pt x="7179" y="2549"/>
                  </a:cubicBezTo>
                  <a:cubicBezTo>
                    <a:pt x="7182" y="2549"/>
                    <a:pt x="7185" y="2546"/>
                    <a:pt x="7189" y="2546"/>
                  </a:cubicBezTo>
                  <a:cubicBezTo>
                    <a:pt x="7195" y="2546"/>
                    <a:pt x="7202" y="2542"/>
                    <a:pt x="7205" y="2542"/>
                  </a:cubicBezTo>
                  <a:cubicBezTo>
                    <a:pt x="7212" y="2616"/>
                    <a:pt x="7269" y="2683"/>
                    <a:pt x="7349" y="2686"/>
                  </a:cubicBezTo>
                  <a:cubicBezTo>
                    <a:pt x="7353" y="2686"/>
                    <a:pt x="7357" y="2687"/>
                    <a:pt x="7361" y="2687"/>
                  </a:cubicBezTo>
                  <a:cubicBezTo>
                    <a:pt x="7440" y="2687"/>
                    <a:pt x="7507" y="2625"/>
                    <a:pt x="7513" y="2546"/>
                  </a:cubicBezTo>
                  <a:cubicBezTo>
                    <a:pt x="7516" y="2462"/>
                    <a:pt x="7453" y="2385"/>
                    <a:pt x="7369" y="2382"/>
                  </a:cubicBezTo>
                  <a:cubicBezTo>
                    <a:pt x="7367" y="2382"/>
                    <a:pt x="7364" y="2382"/>
                    <a:pt x="7362" y="2382"/>
                  </a:cubicBezTo>
                  <a:cubicBezTo>
                    <a:pt x="7295" y="2382"/>
                    <a:pt x="7238" y="2427"/>
                    <a:pt x="7215" y="2485"/>
                  </a:cubicBezTo>
                  <a:cubicBezTo>
                    <a:pt x="7202" y="2492"/>
                    <a:pt x="7195" y="2495"/>
                    <a:pt x="7182" y="2499"/>
                  </a:cubicBezTo>
                  <a:cubicBezTo>
                    <a:pt x="7172" y="2502"/>
                    <a:pt x="7169" y="2509"/>
                    <a:pt x="7162" y="2516"/>
                  </a:cubicBezTo>
                  <a:cubicBezTo>
                    <a:pt x="7165" y="2509"/>
                    <a:pt x="7169" y="2495"/>
                    <a:pt x="7179" y="2485"/>
                  </a:cubicBezTo>
                  <a:lnTo>
                    <a:pt x="7179" y="2482"/>
                  </a:lnTo>
                  <a:cubicBezTo>
                    <a:pt x="7195" y="2452"/>
                    <a:pt x="7212" y="2425"/>
                    <a:pt x="7232" y="2395"/>
                  </a:cubicBezTo>
                  <a:lnTo>
                    <a:pt x="7256" y="2358"/>
                  </a:lnTo>
                  <a:cubicBezTo>
                    <a:pt x="7269" y="2342"/>
                    <a:pt x="7279" y="2328"/>
                    <a:pt x="7289" y="2312"/>
                  </a:cubicBezTo>
                  <a:cubicBezTo>
                    <a:pt x="7296" y="2308"/>
                    <a:pt x="7299" y="2302"/>
                    <a:pt x="7299" y="2298"/>
                  </a:cubicBezTo>
                  <a:cubicBezTo>
                    <a:pt x="7329" y="2261"/>
                    <a:pt x="7356" y="2228"/>
                    <a:pt x="7383" y="2195"/>
                  </a:cubicBezTo>
                  <a:cubicBezTo>
                    <a:pt x="7413" y="2158"/>
                    <a:pt x="7446" y="2118"/>
                    <a:pt x="7473" y="2081"/>
                  </a:cubicBezTo>
                  <a:cubicBezTo>
                    <a:pt x="7490" y="2064"/>
                    <a:pt x="7503" y="2044"/>
                    <a:pt x="7520" y="2027"/>
                  </a:cubicBezTo>
                  <a:cubicBezTo>
                    <a:pt x="7536" y="2007"/>
                    <a:pt x="7550" y="1984"/>
                    <a:pt x="7566" y="1967"/>
                  </a:cubicBezTo>
                  <a:cubicBezTo>
                    <a:pt x="7597" y="1930"/>
                    <a:pt x="7620" y="1894"/>
                    <a:pt x="7650" y="1857"/>
                  </a:cubicBezTo>
                  <a:cubicBezTo>
                    <a:pt x="7690" y="1800"/>
                    <a:pt x="7730" y="1743"/>
                    <a:pt x="7770" y="1690"/>
                  </a:cubicBezTo>
                  <a:cubicBezTo>
                    <a:pt x="7780" y="1726"/>
                    <a:pt x="7814" y="1760"/>
                    <a:pt x="7854" y="1760"/>
                  </a:cubicBezTo>
                  <a:cubicBezTo>
                    <a:pt x="7856" y="1760"/>
                    <a:pt x="7858" y="1760"/>
                    <a:pt x="7860" y="1760"/>
                  </a:cubicBezTo>
                  <a:cubicBezTo>
                    <a:pt x="7908" y="1760"/>
                    <a:pt x="7951" y="1724"/>
                    <a:pt x="7954" y="1673"/>
                  </a:cubicBezTo>
                  <a:cubicBezTo>
                    <a:pt x="7958" y="1623"/>
                    <a:pt x="7918" y="1576"/>
                    <a:pt x="7867" y="1573"/>
                  </a:cubicBezTo>
                  <a:cubicBezTo>
                    <a:pt x="7867" y="1573"/>
                    <a:pt x="7864" y="1573"/>
                    <a:pt x="7864" y="1576"/>
                  </a:cubicBezTo>
                  <a:cubicBezTo>
                    <a:pt x="7821" y="1576"/>
                    <a:pt x="7787" y="1599"/>
                    <a:pt x="7774" y="1640"/>
                  </a:cubicBezTo>
                  <a:cubicBezTo>
                    <a:pt x="7750" y="1660"/>
                    <a:pt x="7724" y="1683"/>
                    <a:pt x="7700" y="1706"/>
                  </a:cubicBezTo>
                  <a:cubicBezTo>
                    <a:pt x="7673" y="1730"/>
                    <a:pt x="7650" y="1757"/>
                    <a:pt x="7623" y="1783"/>
                  </a:cubicBezTo>
                  <a:cubicBezTo>
                    <a:pt x="7600" y="1813"/>
                    <a:pt x="7580" y="1844"/>
                    <a:pt x="7553" y="1877"/>
                  </a:cubicBezTo>
                  <a:cubicBezTo>
                    <a:pt x="7534" y="1906"/>
                    <a:pt x="7514" y="1929"/>
                    <a:pt x="7491" y="1958"/>
                  </a:cubicBezTo>
                  <a:lnTo>
                    <a:pt x="7491" y="1958"/>
                  </a:lnTo>
                  <a:cubicBezTo>
                    <a:pt x="7492" y="1958"/>
                    <a:pt x="7494" y="1957"/>
                    <a:pt x="7496" y="1957"/>
                  </a:cubicBezTo>
                  <a:cubicBezTo>
                    <a:pt x="7473" y="1984"/>
                    <a:pt x="7449" y="2014"/>
                    <a:pt x="7429" y="2044"/>
                  </a:cubicBezTo>
                  <a:cubicBezTo>
                    <a:pt x="7403" y="2078"/>
                    <a:pt x="7373" y="2111"/>
                    <a:pt x="7349" y="2141"/>
                  </a:cubicBezTo>
                  <a:cubicBezTo>
                    <a:pt x="7346" y="2144"/>
                    <a:pt x="7339" y="2148"/>
                    <a:pt x="7339" y="2151"/>
                  </a:cubicBezTo>
                  <a:cubicBezTo>
                    <a:pt x="7339" y="2144"/>
                    <a:pt x="7346" y="2141"/>
                    <a:pt x="7346" y="2131"/>
                  </a:cubicBezTo>
                  <a:cubicBezTo>
                    <a:pt x="7356" y="2098"/>
                    <a:pt x="7366" y="2064"/>
                    <a:pt x="7379" y="2031"/>
                  </a:cubicBezTo>
                  <a:cubicBezTo>
                    <a:pt x="7389" y="1994"/>
                    <a:pt x="7403" y="1961"/>
                    <a:pt x="7416" y="1924"/>
                  </a:cubicBezTo>
                  <a:cubicBezTo>
                    <a:pt x="7429" y="1880"/>
                    <a:pt x="7446" y="1833"/>
                    <a:pt x="7456" y="1790"/>
                  </a:cubicBezTo>
                  <a:cubicBezTo>
                    <a:pt x="7466" y="1763"/>
                    <a:pt x="7470" y="1733"/>
                    <a:pt x="7480" y="1710"/>
                  </a:cubicBezTo>
                  <a:cubicBezTo>
                    <a:pt x="7486" y="1713"/>
                    <a:pt x="7496" y="1716"/>
                    <a:pt x="7506" y="1716"/>
                  </a:cubicBezTo>
                  <a:cubicBezTo>
                    <a:pt x="7510" y="1717"/>
                    <a:pt x="7514" y="1717"/>
                    <a:pt x="7518" y="1717"/>
                  </a:cubicBezTo>
                  <a:cubicBezTo>
                    <a:pt x="7597" y="1717"/>
                    <a:pt x="7664" y="1656"/>
                    <a:pt x="7667" y="1579"/>
                  </a:cubicBezTo>
                  <a:cubicBezTo>
                    <a:pt x="7670" y="1499"/>
                    <a:pt x="7607" y="1426"/>
                    <a:pt x="7530" y="1422"/>
                  </a:cubicBezTo>
                  <a:cubicBezTo>
                    <a:pt x="7520" y="1422"/>
                    <a:pt x="7513" y="1426"/>
                    <a:pt x="7503" y="1426"/>
                  </a:cubicBezTo>
                  <a:lnTo>
                    <a:pt x="7503" y="1395"/>
                  </a:lnTo>
                  <a:lnTo>
                    <a:pt x="7503" y="1389"/>
                  </a:lnTo>
                  <a:cubicBezTo>
                    <a:pt x="7503" y="1379"/>
                    <a:pt x="7500" y="1372"/>
                    <a:pt x="7500" y="1359"/>
                  </a:cubicBezTo>
                  <a:cubicBezTo>
                    <a:pt x="7500" y="1375"/>
                    <a:pt x="7496" y="1389"/>
                    <a:pt x="7496" y="1406"/>
                  </a:cubicBezTo>
                  <a:cubicBezTo>
                    <a:pt x="7496" y="1412"/>
                    <a:pt x="7490" y="1422"/>
                    <a:pt x="7490" y="1426"/>
                  </a:cubicBezTo>
                  <a:cubicBezTo>
                    <a:pt x="7429" y="1442"/>
                    <a:pt x="7379" y="1492"/>
                    <a:pt x="7373" y="1559"/>
                  </a:cubicBezTo>
                  <a:cubicBezTo>
                    <a:pt x="7369" y="1606"/>
                    <a:pt x="7396" y="1650"/>
                    <a:pt x="7429" y="1680"/>
                  </a:cubicBezTo>
                  <a:lnTo>
                    <a:pt x="7416" y="1716"/>
                  </a:lnTo>
                  <a:lnTo>
                    <a:pt x="7416" y="1713"/>
                  </a:lnTo>
                  <a:cubicBezTo>
                    <a:pt x="7403" y="1757"/>
                    <a:pt x="7396" y="1797"/>
                    <a:pt x="7386" y="1840"/>
                  </a:cubicBezTo>
                  <a:cubicBezTo>
                    <a:pt x="7379" y="1880"/>
                    <a:pt x="7369" y="1917"/>
                    <a:pt x="7363" y="1961"/>
                  </a:cubicBezTo>
                  <a:cubicBezTo>
                    <a:pt x="7352" y="2001"/>
                    <a:pt x="7346" y="2047"/>
                    <a:pt x="7336" y="2091"/>
                  </a:cubicBezTo>
                  <a:cubicBezTo>
                    <a:pt x="7332" y="2111"/>
                    <a:pt x="7329" y="2128"/>
                    <a:pt x="7322" y="2148"/>
                  </a:cubicBezTo>
                  <a:cubicBezTo>
                    <a:pt x="7319" y="2164"/>
                    <a:pt x="7316" y="2178"/>
                    <a:pt x="7316" y="2195"/>
                  </a:cubicBezTo>
                  <a:cubicBezTo>
                    <a:pt x="7302" y="2211"/>
                    <a:pt x="7286" y="2228"/>
                    <a:pt x="7272" y="2248"/>
                  </a:cubicBezTo>
                  <a:cubicBezTo>
                    <a:pt x="7266" y="2258"/>
                    <a:pt x="7256" y="2268"/>
                    <a:pt x="7252" y="2278"/>
                  </a:cubicBezTo>
                  <a:cubicBezTo>
                    <a:pt x="7246" y="2285"/>
                    <a:pt x="7239" y="2295"/>
                    <a:pt x="7232" y="2308"/>
                  </a:cubicBezTo>
                  <a:cubicBezTo>
                    <a:pt x="7222" y="2315"/>
                    <a:pt x="7219" y="2325"/>
                    <a:pt x="7212" y="2335"/>
                  </a:cubicBezTo>
                  <a:cubicBezTo>
                    <a:pt x="7202" y="2348"/>
                    <a:pt x="7199" y="2358"/>
                    <a:pt x="7189" y="2368"/>
                  </a:cubicBezTo>
                  <a:lnTo>
                    <a:pt x="7152" y="2432"/>
                  </a:lnTo>
                  <a:cubicBezTo>
                    <a:pt x="7149" y="2442"/>
                    <a:pt x="7139" y="2452"/>
                    <a:pt x="7135" y="2462"/>
                  </a:cubicBezTo>
                  <a:cubicBezTo>
                    <a:pt x="7132" y="2475"/>
                    <a:pt x="7122" y="2485"/>
                    <a:pt x="7118" y="2495"/>
                  </a:cubicBezTo>
                  <a:cubicBezTo>
                    <a:pt x="7105" y="2516"/>
                    <a:pt x="7098" y="2536"/>
                    <a:pt x="7088" y="2559"/>
                  </a:cubicBezTo>
                  <a:cubicBezTo>
                    <a:pt x="7085" y="2566"/>
                    <a:pt x="7082" y="2579"/>
                    <a:pt x="7078" y="2592"/>
                  </a:cubicBezTo>
                  <a:cubicBezTo>
                    <a:pt x="7072" y="2602"/>
                    <a:pt x="7068" y="2613"/>
                    <a:pt x="7065" y="2626"/>
                  </a:cubicBezTo>
                  <a:lnTo>
                    <a:pt x="7065" y="2619"/>
                  </a:lnTo>
                  <a:cubicBezTo>
                    <a:pt x="7065" y="2626"/>
                    <a:pt x="7062" y="2626"/>
                    <a:pt x="7062" y="2629"/>
                  </a:cubicBezTo>
                  <a:cubicBezTo>
                    <a:pt x="7062" y="2633"/>
                    <a:pt x="7055" y="2633"/>
                    <a:pt x="7055" y="2636"/>
                  </a:cubicBezTo>
                  <a:cubicBezTo>
                    <a:pt x="7055" y="2643"/>
                    <a:pt x="7055" y="2643"/>
                    <a:pt x="7052" y="2646"/>
                  </a:cubicBezTo>
                  <a:lnTo>
                    <a:pt x="7052" y="2643"/>
                  </a:lnTo>
                  <a:cubicBezTo>
                    <a:pt x="7048" y="2649"/>
                    <a:pt x="7048" y="2659"/>
                    <a:pt x="7045" y="2663"/>
                  </a:cubicBezTo>
                  <a:cubicBezTo>
                    <a:pt x="7045" y="2666"/>
                    <a:pt x="7038" y="2669"/>
                    <a:pt x="7038" y="2676"/>
                  </a:cubicBezTo>
                  <a:cubicBezTo>
                    <a:pt x="7035" y="2686"/>
                    <a:pt x="7032" y="2696"/>
                    <a:pt x="7028" y="2709"/>
                  </a:cubicBezTo>
                  <a:lnTo>
                    <a:pt x="7028" y="2703"/>
                  </a:lnTo>
                  <a:cubicBezTo>
                    <a:pt x="7028" y="2709"/>
                    <a:pt x="7028" y="2709"/>
                    <a:pt x="7021" y="2713"/>
                  </a:cubicBezTo>
                  <a:lnTo>
                    <a:pt x="6985" y="2800"/>
                  </a:lnTo>
                  <a:cubicBezTo>
                    <a:pt x="6995" y="2733"/>
                    <a:pt x="6998" y="2666"/>
                    <a:pt x="7005" y="2599"/>
                  </a:cubicBezTo>
                  <a:cubicBezTo>
                    <a:pt x="7018" y="2512"/>
                    <a:pt x="7035" y="2425"/>
                    <a:pt x="7052" y="2335"/>
                  </a:cubicBezTo>
                  <a:cubicBezTo>
                    <a:pt x="7068" y="2251"/>
                    <a:pt x="7078" y="2168"/>
                    <a:pt x="7085" y="2084"/>
                  </a:cubicBezTo>
                  <a:cubicBezTo>
                    <a:pt x="7095" y="1994"/>
                    <a:pt x="7102" y="1907"/>
                    <a:pt x="7112" y="1813"/>
                  </a:cubicBezTo>
                  <a:lnTo>
                    <a:pt x="7112" y="1797"/>
                  </a:lnTo>
                  <a:cubicBezTo>
                    <a:pt x="7112" y="1790"/>
                    <a:pt x="7115" y="1783"/>
                    <a:pt x="7115" y="1777"/>
                  </a:cubicBezTo>
                  <a:cubicBezTo>
                    <a:pt x="7118" y="1757"/>
                    <a:pt x="7128" y="1740"/>
                    <a:pt x="7132" y="1716"/>
                  </a:cubicBezTo>
                  <a:cubicBezTo>
                    <a:pt x="7135" y="1696"/>
                    <a:pt x="7145" y="1676"/>
                    <a:pt x="7152" y="1656"/>
                  </a:cubicBezTo>
                  <a:cubicBezTo>
                    <a:pt x="7162" y="1633"/>
                    <a:pt x="7165" y="1616"/>
                    <a:pt x="7172" y="1596"/>
                  </a:cubicBezTo>
                  <a:cubicBezTo>
                    <a:pt x="7182" y="1573"/>
                    <a:pt x="7189" y="1549"/>
                    <a:pt x="7199" y="1526"/>
                  </a:cubicBezTo>
                  <a:cubicBezTo>
                    <a:pt x="7202" y="1513"/>
                    <a:pt x="7212" y="1496"/>
                    <a:pt x="7215" y="1482"/>
                  </a:cubicBezTo>
                  <a:cubicBezTo>
                    <a:pt x="7222" y="1466"/>
                    <a:pt x="7229" y="1456"/>
                    <a:pt x="7235" y="1439"/>
                  </a:cubicBezTo>
                  <a:cubicBezTo>
                    <a:pt x="7239" y="1426"/>
                    <a:pt x="7249" y="1409"/>
                    <a:pt x="7256" y="1395"/>
                  </a:cubicBezTo>
                  <a:cubicBezTo>
                    <a:pt x="7266" y="1379"/>
                    <a:pt x="7269" y="1365"/>
                    <a:pt x="7279" y="1349"/>
                  </a:cubicBezTo>
                  <a:cubicBezTo>
                    <a:pt x="7299" y="1312"/>
                    <a:pt x="7316" y="1272"/>
                    <a:pt x="7336" y="1232"/>
                  </a:cubicBezTo>
                  <a:cubicBezTo>
                    <a:pt x="7346" y="1215"/>
                    <a:pt x="7356" y="1198"/>
                    <a:pt x="7366" y="1188"/>
                  </a:cubicBezTo>
                  <a:cubicBezTo>
                    <a:pt x="7373" y="1178"/>
                    <a:pt x="7379" y="1171"/>
                    <a:pt x="7386" y="1161"/>
                  </a:cubicBezTo>
                  <a:lnTo>
                    <a:pt x="7389" y="1158"/>
                  </a:lnTo>
                  <a:cubicBezTo>
                    <a:pt x="7396" y="1161"/>
                    <a:pt x="7399" y="1161"/>
                    <a:pt x="7403" y="1161"/>
                  </a:cubicBezTo>
                  <a:cubicBezTo>
                    <a:pt x="7413" y="1161"/>
                    <a:pt x="7416" y="1155"/>
                    <a:pt x="7413" y="1145"/>
                  </a:cubicBezTo>
                  <a:cubicBezTo>
                    <a:pt x="7413" y="1141"/>
                    <a:pt x="7406" y="1138"/>
                    <a:pt x="7399" y="1131"/>
                  </a:cubicBezTo>
                  <a:lnTo>
                    <a:pt x="7386" y="1131"/>
                  </a:lnTo>
                  <a:cubicBezTo>
                    <a:pt x="7379" y="1138"/>
                    <a:pt x="7373" y="1141"/>
                    <a:pt x="7366" y="1145"/>
                  </a:cubicBezTo>
                  <a:cubicBezTo>
                    <a:pt x="7363" y="1148"/>
                    <a:pt x="7356" y="1155"/>
                    <a:pt x="7356" y="1158"/>
                  </a:cubicBezTo>
                  <a:cubicBezTo>
                    <a:pt x="7352" y="1161"/>
                    <a:pt x="7349" y="1165"/>
                    <a:pt x="7346" y="1175"/>
                  </a:cubicBezTo>
                  <a:cubicBezTo>
                    <a:pt x="7336" y="1182"/>
                    <a:pt x="7329" y="1195"/>
                    <a:pt x="7322" y="1205"/>
                  </a:cubicBezTo>
                  <a:cubicBezTo>
                    <a:pt x="7316" y="1215"/>
                    <a:pt x="7306" y="1228"/>
                    <a:pt x="7299" y="1245"/>
                  </a:cubicBezTo>
                  <a:lnTo>
                    <a:pt x="7286" y="1272"/>
                  </a:lnTo>
                  <a:cubicBezTo>
                    <a:pt x="7272" y="1295"/>
                    <a:pt x="7262" y="1315"/>
                    <a:pt x="7249" y="1342"/>
                  </a:cubicBezTo>
                  <a:cubicBezTo>
                    <a:pt x="7246" y="1345"/>
                    <a:pt x="7246" y="1355"/>
                    <a:pt x="7239" y="1359"/>
                  </a:cubicBezTo>
                  <a:cubicBezTo>
                    <a:pt x="7232" y="1372"/>
                    <a:pt x="7229" y="1389"/>
                    <a:pt x="7219" y="1399"/>
                  </a:cubicBezTo>
                  <a:cubicBezTo>
                    <a:pt x="7215" y="1412"/>
                    <a:pt x="7212" y="1422"/>
                    <a:pt x="7202" y="1432"/>
                  </a:cubicBezTo>
                  <a:cubicBezTo>
                    <a:pt x="7199" y="1442"/>
                    <a:pt x="7199" y="1446"/>
                    <a:pt x="7195" y="1456"/>
                  </a:cubicBezTo>
                  <a:cubicBezTo>
                    <a:pt x="7185" y="1472"/>
                    <a:pt x="7182" y="1489"/>
                    <a:pt x="7172" y="1506"/>
                  </a:cubicBezTo>
                  <a:cubicBezTo>
                    <a:pt x="7169" y="1513"/>
                    <a:pt x="7165" y="1523"/>
                    <a:pt x="7165" y="1529"/>
                  </a:cubicBezTo>
                  <a:cubicBezTo>
                    <a:pt x="7155" y="1556"/>
                    <a:pt x="7149" y="1579"/>
                    <a:pt x="7135" y="1609"/>
                  </a:cubicBezTo>
                  <a:cubicBezTo>
                    <a:pt x="7135" y="1596"/>
                    <a:pt x="7139" y="1583"/>
                    <a:pt x="7139" y="1573"/>
                  </a:cubicBezTo>
                  <a:cubicBezTo>
                    <a:pt x="7139" y="1566"/>
                    <a:pt x="7139" y="1559"/>
                    <a:pt x="7145" y="1556"/>
                  </a:cubicBezTo>
                  <a:cubicBezTo>
                    <a:pt x="7152" y="1506"/>
                    <a:pt x="7155" y="1459"/>
                    <a:pt x="7162" y="1409"/>
                  </a:cubicBezTo>
                  <a:cubicBezTo>
                    <a:pt x="7165" y="1372"/>
                    <a:pt x="7169" y="1339"/>
                    <a:pt x="7169" y="1299"/>
                  </a:cubicBezTo>
                  <a:lnTo>
                    <a:pt x="7169" y="1295"/>
                  </a:lnTo>
                  <a:lnTo>
                    <a:pt x="7169" y="1278"/>
                  </a:lnTo>
                  <a:cubicBezTo>
                    <a:pt x="7169" y="1272"/>
                    <a:pt x="7162" y="1262"/>
                    <a:pt x="7152" y="1258"/>
                  </a:cubicBezTo>
                  <a:cubicBezTo>
                    <a:pt x="7152" y="1242"/>
                    <a:pt x="7152" y="1225"/>
                    <a:pt x="7155" y="1208"/>
                  </a:cubicBezTo>
                  <a:cubicBezTo>
                    <a:pt x="7162" y="1188"/>
                    <a:pt x="7162" y="1165"/>
                    <a:pt x="7165" y="1148"/>
                  </a:cubicBezTo>
                  <a:cubicBezTo>
                    <a:pt x="7169" y="1128"/>
                    <a:pt x="7169" y="1111"/>
                    <a:pt x="7172" y="1091"/>
                  </a:cubicBezTo>
                  <a:cubicBezTo>
                    <a:pt x="7179" y="1048"/>
                    <a:pt x="7179" y="1008"/>
                    <a:pt x="7179" y="964"/>
                  </a:cubicBezTo>
                  <a:lnTo>
                    <a:pt x="7179" y="857"/>
                  </a:lnTo>
                  <a:lnTo>
                    <a:pt x="7179" y="754"/>
                  </a:lnTo>
                  <a:cubicBezTo>
                    <a:pt x="7179" y="687"/>
                    <a:pt x="7182" y="620"/>
                    <a:pt x="7189" y="553"/>
                  </a:cubicBezTo>
                  <a:lnTo>
                    <a:pt x="7189" y="540"/>
                  </a:lnTo>
                  <a:cubicBezTo>
                    <a:pt x="7205" y="543"/>
                    <a:pt x="7222" y="546"/>
                    <a:pt x="7246" y="546"/>
                  </a:cubicBezTo>
                  <a:cubicBezTo>
                    <a:pt x="7252" y="547"/>
                    <a:pt x="7258" y="547"/>
                    <a:pt x="7264" y="547"/>
                  </a:cubicBezTo>
                  <a:cubicBezTo>
                    <a:pt x="7407" y="547"/>
                    <a:pt x="7530" y="436"/>
                    <a:pt x="7536" y="292"/>
                  </a:cubicBezTo>
                  <a:cubicBezTo>
                    <a:pt x="7546" y="145"/>
                    <a:pt x="7433" y="8"/>
                    <a:pt x="7282" y="1"/>
                  </a:cubicBezTo>
                  <a:cubicBezTo>
                    <a:pt x="7276" y="1"/>
                    <a:pt x="7270" y="1"/>
                    <a:pt x="72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2224;p62">
              <a:extLst>
                <a:ext uri="{FF2B5EF4-FFF2-40B4-BE49-F238E27FC236}">
                  <a16:creationId xmlns:a16="http://schemas.microsoft.com/office/drawing/2014/main" id="{6FE7E8D8-A46D-0BDE-95DF-B066AC68F9ED}"/>
                </a:ext>
              </a:extLst>
            </p:cNvPr>
            <p:cNvSpPr/>
            <p:nvPr/>
          </p:nvSpPr>
          <p:spPr>
            <a:xfrm>
              <a:off x="4356684" y="3719337"/>
              <a:ext cx="6752" cy="6705"/>
            </a:xfrm>
            <a:custGeom>
              <a:avLst/>
              <a:gdLst/>
              <a:ahLst/>
              <a:cxnLst/>
              <a:rect l="l" t="t" r="r" b="b"/>
              <a:pathLst>
                <a:path w="144" h="143" extrusionOk="0">
                  <a:moveTo>
                    <a:pt x="67" y="0"/>
                  </a:moveTo>
                  <a:cubicBezTo>
                    <a:pt x="31" y="0"/>
                    <a:pt x="0" y="31"/>
                    <a:pt x="0" y="68"/>
                  </a:cubicBezTo>
                  <a:cubicBezTo>
                    <a:pt x="0" y="105"/>
                    <a:pt x="30" y="138"/>
                    <a:pt x="67" y="142"/>
                  </a:cubicBezTo>
                  <a:cubicBezTo>
                    <a:pt x="70" y="142"/>
                    <a:pt x="73" y="142"/>
                    <a:pt x="76" y="142"/>
                  </a:cubicBezTo>
                  <a:cubicBezTo>
                    <a:pt x="109" y="142"/>
                    <a:pt x="138" y="111"/>
                    <a:pt x="144" y="75"/>
                  </a:cubicBezTo>
                  <a:cubicBezTo>
                    <a:pt x="144" y="38"/>
                    <a:pt x="114" y="5"/>
                    <a:pt x="77" y="1"/>
                  </a:cubicBezTo>
                  <a:cubicBezTo>
                    <a:pt x="74" y="1"/>
                    <a:pt x="70" y="0"/>
                    <a:pt x="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2225;p62">
              <a:extLst>
                <a:ext uri="{FF2B5EF4-FFF2-40B4-BE49-F238E27FC236}">
                  <a16:creationId xmlns:a16="http://schemas.microsoft.com/office/drawing/2014/main" id="{14F90566-E245-65FD-7FD1-962473AE6A58}"/>
                </a:ext>
              </a:extLst>
            </p:cNvPr>
            <p:cNvSpPr/>
            <p:nvPr/>
          </p:nvSpPr>
          <p:spPr>
            <a:xfrm>
              <a:off x="4396820" y="3696925"/>
              <a:ext cx="12425" cy="12144"/>
            </a:xfrm>
            <a:custGeom>
              <a:avLst/>
              <a:gdLst/>
              <a:ahLst/>
              <a:cxnLst/>
              <a:rect l="l" t="t" r="r" b="b"/>
              <a:pathLst>
                <a:path w="265" h="259" extrusionOk="0">
                  <a:moveTo>
                    <a:pt x="135" y="1"/>
                  </a:moveTo>
                  <a:cubicBezTo>
                    <a:pt x="64" y="1"/>
                    <a:pt x="10" y="60"/>
                    <a:pt x="7" y="125"/>
                  </a:cubicBezTo>
                  <a:cubicBezTo>
                    <a:pt x="0" y="195"/>
                    <a:pt x="57" y="252"/>
                    <a:pt x="127" y="259"/>
                  </a:cubicBezTo>
                  <a:cubicBezTo>
                    <a:pt x="129" y="259"/>
                    <a:pt x="131" y="259"/>
                    <a:pt x="133" y="259"/>
                  </a:cubicBezTo>
                  <a:cubicBezTo>
                    <a:pt x="201" y="259"/>
                    <a:pt x="258" y="200"/>
                    <a:pt x="261" y="135"/>
                  </a:cubicBezTo>
                  <a:cubicBezTo>
                    <a:pt x="264" y="65"/>
                    <a:pt x="207" y="8"/>
                    <a:pt x="141" y="1"/>
                  </a:cubicBezTo>
                  <a:cubicBezTo>
                    <a:pt x="139" y="1"/>
                    <a:pt x="137" y="1"/>
                    <a:pt x="1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2226;p62">
              <a:extLst>
                <a:ext uri="{FF2B5EF4-FFF2-40B4-BE49-F238E27FC236}">
                  <a16:creationId xmlns:a16="http://schemas.microsoft.com/office/drawing/2014/main" id="{F6F6298B-7845-0EE4-F2D9-39151718244A}"/>
                </a:ext>
              </a:extLst>
            </p:cNvPr>
            <p:cNvSpPr/>
            <p:nvPr/>
          </p:nvSpPr>
          <p:spPr>
            <a:xfrm>
              <a:off x="4408541" y="3830037"/>
              <a:ext cx="375" cy="47"/>
            </a:xfrm>
            <a:custGeom>
              <a:avLst/>
              <a:gdLst/>
              <a:ahLst/>
              <a:cxnLst/>
              <a:rect l="l" t="t" r="r" b="b"/>
              <a:pathLst>
                <a:path w="8" h="1" extrusionOk="0">
                  <a:moveTo>
                    <a:pt x="1" y="1"/>
                  </a:moveTo>
                  <a:lnTo>
                    <a:pt x="1" y="1"/>
                  </a:lnTo>
                  <a:cubicBezTo>
                    <a:pt x="1" y="1"/>
                    <a:pt x="8" y="1"/>
                    <a:pt x="1" y="1"/>
                  </a:cubicBezTo>
                  <a:cubicBezTo>
                    <a:pt x="8" y="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2227;p62">
              <a:extLst>
                <a:ext uri="{FF2B5EF4-FFF2-40B4-BE49-F238E27FC236}">
                  <a16:creationId xmlns:a16="http://schemas.microsoft.com/office/drawing/2014/main" id="{699F1E0A-6BF4-C8CE-FA59-0EAA6196E0E5}"/>
                </a:ext>
              </a:extLst>
            </p:cNvPr>
            <p:cNvSpPr/>
            <p:nvPr/>
          </p:nvSpPr>
          <p:spPr>
            <a:xfrm>
              <a:off x="4408541" y="3830037"/>
              <a:ext cx="47" cy="47"/>
            </a:xfrm>
            <a:custGeom>
              <a:avLst/>
              <a:gdLst/>
              <a:ahLst/>
              <a:cxnLst/>
              <a:rect l="l" t="t" r="r" b="b"/>
              <a:pathLst>
                <a:path w="1" h="1" extrusionOk="0">
                  <a:moveTo>
                    <a:pt x="1" y="1"/>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left)">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2"/>
        <p:cNvGrpSpPr/>
        <p:nvPr/>
      </p:nvGrpSpPr>
      <p:grpSpPr>
        <a:xfrm>
          <a:off x="0" y="0"/>
          <a:ext cx="0" cy="0"/>
          <a:chOff x="0" y="0"/>
          <a:chExt cx="0" cy="0"/>
        </a:xfrm>
      </p:grpSpPr>
      <p:sp>
        <p:nvSpPr>
          <p:cNvPr id="1433" name="Google Shape;1433;p38"/>
          <p:cNvSpPr txBox="1">
            <a:spLocks noGrp="1"/>
          </p:cNvSpPr>
          <p:nvPr>
            <p:ph type="title" idx="2"/>
          </p:nvPr>
        </p:nvSpPr>
        <p:spPr>
          <a:xfrm>
            <a:off x="2566800" y="2889194"/>
            <a:ext cx="4010400" cy="8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sz="3600" dirty="0">
                <a:latin typeface="標楷體" panose="03000509000000000000" pitchFamily="65" charset="-120"/>
                <a:ea typeface="標楷體" panose="03000509000000000000" pitchFamily="65" charset="-120"/>
              </a:rPr>
              <a:t>小組省思</a:t>
            </a:r>
            <a:endParaRPr sz="3600" dirty="0">
              <a:latin typeface="標楷體" panose="03000509000000000000" pitchFamily="65" charset="-120"/>
              <a:ea typeface="標楷體" panose="03000509000000000000" pitchFamily="65" charset="-120"/>
            </a:endParaRPr>
          </a:p>
        </p:txBody>
      </p:sp>
      <p:sp>
        <p:nvSpPr>
          <p:cNvPr id="1435" name="Google Shape;1435;p38"/>
          <p:cNvSpPr txBox="1">
            <a:spLocks noGrp="1"/>
          </p:cNvSpPr>
          <p:nvPr>
            <p:ph type="title"/>
          </p:nvPr>
        </p:nvSpPr>
        <p:spPr>
          <a:xfrm flipH="1">
            <a:off x="2566800" y="1951094"/>
            <a:ext cx="4010400" cy="93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6600" dirty="0"/>
              <a:t>05</a:t>
            </a:r>
            <a:endParaRPr sz="6600" dirty="0"/>
          </a:p>
        </p:txBody>
      </p:sp>
      <p:sp>
        <p:nvSpPr>
          <p:cNvPr id="1436" name="Google Shape;1436;p38"/>
          <p:cNvSpPr/>
          <p:nvPr/>
        </p:nvSpPr>
        <p:spPr>
          <a:xfrm rot="634201">
            <a:off x="6996877" y="2517877"/>
            <a:ext cx="1008374" cy="2144008"/>
          </a:xfrm>
          <a:custGeom>
            <a:avLst/>
            <a:gdLst/>
            <a:ahLst/>
            <a:cxnLst/>
            <a:rect l="l" t="t" r="r" b="b"/>
            <a:pathLst>
              <a:path w="12475" h="26526" extrusionOk="0">
                <a:moveTo>
                  <a:pt x="5393" y="103"/>
                </a:moveTo>
                <a:lnTo>
                  <a:pt x="5393" y="109"/>
                </a:lnTo>
                <a:cubicBezTo>
                  <a:pt x="5397" y="113"/>
                  <a:pt x="5400" y="123"/>
                  <a:pt x="5403" y="126"/>
                </a:cubicBezTo>
                <a:cubicBezTo>
                  <a:pt x="5420" y="153"/>
                  <a:pt x="5434" y="183"/>
                  <a:pt x="5447" y="213"/>
                </a:cubicBezTo>
                <a:lnTo>
                  <a:pt x="5454" y="230"/>
                </a:lnTo>
                <a:lnTo>
                  <a:pt x="5464" y="250"/>
                </a:lnTo>
                <a:cubicBezTo>
                  <a:pt x="5470" y="270"/>
                  <a:pt x="5480" y="293"/>
                  <a:pt x="5484" y="310"/>
                </a:cubicBezTo>
                <a:cubicBezTo>
                  <a:pt x="5487" y="317"/>
                  <a:pt x="5494" y="327"/>
                  <a:pt x="5494" y="337"/>
                </a:cubicBezTo>
                <a:cubicBezTo>
                  <a:pt x="5500" y="360"/>
                  <a:pt x="5504" y="380"/>
                  <a:pt x="5514" y="400"/>
                </a:cubicBezTo>
                <a:cubicBezTo>
                  <a:pt x="5530" y="464"/>
                  <a:pt x="5551" y="531"/>
                  <a:pt x="5567" y="594"/>
                </a:cubicBezTo>
                <a:cubicBezTo>
                  <a:pt x="5581" y="648"/>
                  <a:pt x="5594" y="701"/>
                  <a:pt x="5604" y="761"/>
                </a:cubicBezTo>
                <a:cubicBezTo>
                  <a:pt x="5631" y="885"/>
                  <a:pt x="5654" y="1019"/>
                  <a:pt x="5678" y="1166"/>
                </a:cubicBezTo>
                <a:cubicBezTo>
                  <a:pt x="5688" y="1246"/>
                  <a:pt x="5698" y="1330"/>
                  <a:pt x="5711" y="1413"/>
                </a:cubicBezTo>
                <a:cubicBezTo>
                  <a:pt x="5718" y="1467"/>
                  <a:pt x="5721" y="1524"/>
                  <a:pt x="5731" y="1581"/>
                </a:cubicBezTo>
                <a:cubicBezTo>
                  <a:pt x="5751" y="1721"/>
                  <a:pt x="5771" y="1865"/>
                  <a:pt x="5801" y="2002"/>
                </a:cubicBezTo>
                <a:cubicBezTo>
                  <a:pt x="5811" y="2049"/>
                  <a:pt x="5821" y="2099"/>
                  <a:pt x="5831" y="2142"/>
                </a:cubicBezTo>
                <a:lnTo>
                  <a:pt x="5845" y="2216"/>
                </a:lnTo>
                <a:cubicBezTo>
                  <a:pt x="5855" y="2276"/>
                  <a:pt x="5865" y="2336"/>
                  <a:pt x="5872" y="2400"/>
                </a:cubicBezTo>
                <a:lnTo>
                  <a:pt x="5878" y="2410"/>
                </a:lnTo>
                <a:cubicBezTo>
                  <a:pt x="5882" y="2437"/>
                  <a:pt x="5882" y="2460"/>
                  <a:pt x="5885" y="2483"/>
                </a:cubicBezTo>
                <a:lnTo>
                  <a:pt x="5885" y="2493"/>
                </a:lnTo>
                <a:cubicBezTo>
                  <a:pt x="5885" y="2510"/>
                  <a:pt x="5888" y="2527"/>
                  <a:pt x="5888" y="2544"/>
                </a:cubicBezTo>
                <a:lnTo>
                  <a:pt x="5888" y="2560"/>
                </a:lnTo>
                <a:cubicBezTo>
                  <a:pt x="5888" y="2584"/>
                  <a:pt x="5892" y="2604"/>
                  <a:pt x="5892" y="2624"/>
                </a:cubicBezTo>
                <a:lnTo>
                  <a:pt x="5892" y="2704"/>
                </a:lnTo>
                <a:cubicBezTo>
                  <a:pt x="5892" y="2737"/>
                  <a:pt x="5888" y="2768"/>
                  <a:pt x="5888" y="2794"/>
                </a:cubicBezTo>
                <a:cubicBezTo>
                  <a:pt x="5888" y="2811"/>
                  <a:pt x="5885" y="2834"/>
                  <a:pt x="5885" y="2851"/>
                </a:cubicBezTo>
                <a:lnTo>
                  <a:pt x="5885" y="2868"/>
                </a:lnTo>
                <a:cubicBezTo>
                  <a:pt x="5882" y="2911"/>
                  <a:pt x="5878" y="2955"/>
                  <a:pt x="5872" y="3002"/>
                </a:cubicBezTo>
                <a:lnTo>
                  <a:pt x="5868" y="3022"/>
                </a:lnTo>
                <a:lnTo>
                  <a:pt x="5855" y="3092"/>
                </a:lnTo>
                <a:cubicBezTo>
                  <a:pt x="5848" y="3135"/>
                  <a:pt x="5838" y="3179"/>
                  <a:pt x="5831" y="3222"/>
                </a:cubicBezTo>
                <a:cubicBezTo>
                  <a:pt x="5821" y="3262"/>
                  <a:pt x="5815" y="3302"/>
                  <a:pt x="5805" y="3343"/>
                </a:cubicBezTo>
                <a:lnTo>
                  <a:pt x="5798" y="3389"/>
                </a:lnTo>
                <a:cubicBezTo>
                  <a:pt x="5785" y="3446"/>
                  <a:pt x="5771" y="3503"/>
                  <a:pt x="5758" y="3560"/>
                </a:cubicBezTo>
                <a:lnTo>
                  <a:pt x="5754" y="3570"/>
                </a:lnTo>
                <a:cubicBezTo>
                  <a:pt x="5751" y="3590"/>
                  <a:pt x="5748" y="3610"/>
                  <a:pt x="5738" y="3630"/>
                </a:cubicBezTo>
                <a:lnTo>
                  <a:pt x="5731" y="3660"/>
                </a:lnTo>
                <a:cubicBezTo>
                  <a:pt x="5728" y="3680"/>
                  <a:pt x="5718" y="3704"/>
                  <a:pt x="5714" y="3724"/>
                </a:cubicBezTo>
                <a:lnTo>
                  <a:pt x="5704" y="3754"/>
                </a:lnTo>
                <a:lnTo>
                  <a:pt x="5684" y="3814"/>
                </a:lnTo>
                <a:cubicBezTo>
                  <a:pt x="5678" y="3837"/>
                  <a:pt x="5671" y="3854"/>
                  <a:pt x="5664" y="3871"/>
                </a:cubicBezTo>
                <a:lnTo>
                  <a:pt x="5654" y="3894"/>
                </a:lnTo>
                <a:cubicBezTo>
                  <a:pt x="5644" y="3931"/>
                  <a:pt x="5627" y="3971"/>
                  <a:pt x="5611" y="4008"/>
                </a:cubicBezTo>
                <a:lnTo>
                  <a:pt x="5594" y="4055"/>
                </a:lnTo>
                <a:cubicBezTo>
                  <a:pt x="5581" y="4081"/>
                  <a:pt x="5567" y="4115"/>
                  <a:pt x="5554" y="4145"/>
                </a:cubicBezTo>
                <a:cubicBezTo>
                  <a:pt x="5527" y="4222"/>
                  <a:pt x="5497" y="4295"/>
                  <a:pt x="5464" y="4372"/>
                </a:cubicBezTo>
                <a:cubicBezTo>
                  <a:pt x="5444" y="4423"/>
                  <a:pt x="5420" y="4473"/>
                  <a:pt x="5400" y="4516"/>
                </a:cubicBezTo>
                <a:cubicBezTo>
                  <a:pt x="5383" y="4560"/>
                  <a:pt x="5367" y="4600"/>
                  <a:pt x="5350" y="4640"/>
                </a:cubicBezTo>
                <a:cubicBezTo>
                  <a:pt x="5330" y="4690"/>
                  <a:pt x="5310" y="4733"/>
                  <a:pt x="5293" y="4784"/>
                </a:cubicBezTo>
                <a:cubicBezTo>
                  <a:pt x="5280" y="4814"/>
                  <a:pt x="5270" y="4847"/>
                  <a:pt x="5263" y="4877"/>
                </a:cubicBezTo>
                <a:cubicBezTo>
                  <a:pt x="5250" y="4914"/>
                  <a:pt x="5243" y="4951"/>
                  <a:pt x="5230" y="4991"/>
                </a:cubicBezTo>
                <a:cubicBezTo>
                  <a:pt x="5220" y="5028"/>
                  <a:pt x="5210" y="5061"/>
                  <a:pt x="5199" y="5098"/>
                </a:cubicBezTo>
                <a:cubicBezTo>
                  <a:pt x="5196" y="5111"/>
                  <a:pt x="5196" y="5118"/>
                  <a:pt x="5193" y="5131"/>
                </a:cubicBezTo>
                <a:lnTo>
                  <a:pt x="5186" y="5141"/>
                </a:lnTo>
                <a:cubicBezTo>
                  <a:pt x="5186" y="5145"/>
                  <a:pt x="5183" y="5151"/>
                  <a:pt x="5183" y="5158"/>
                </a:cubicBezTo>
                <a:cubicBezTo>
                  <a:pt x="5179" y="5165"/>
                  <a:pt x="5179" y="5178"/>
                  <a:pt x="5176" y="5185"/>
                </a:cubicBezTo>
                <a:lnTo>
                  <a:pt x="5169" y="5215"/>
                </a:lnTo>
                <a:cubicBezTo>
                  <a:pt x="5166" y="5235"/>
                  <a:pt x="5163" y="5262"/>
                  <a:pt x="5159" y="5282"/>
                </a:cubicBezTo>
                <a:lnTo>
                  <a:pt x="5153" y="5302"/>
                </a:lnTo>
                <a:cubicBezTo>
                  <a:pt x="5149" y="5332"/>
                  <a:pt x="5146" y="5362"/>
                  <a:pt x="5143" y="5385"/>
                </a:cubicBezTo>
                <a:cubicBezTo>
                  <a:pt x="5136" y="5412"/>
                  <a:pt x="5133" y="5442"/>
                  <a:pt x="5129" y="5469"/>
                </a:cubicBezTo>
                <a:cubicBezTo>
                  <a:pt x="5126" y="5499"/>
                  <a:pt x="5119" y="5533"/>
                  <a:pt x="5116" y="5566"/>
                </a:cubicBezTo>
                <a:cubicBezTo>
                  <a:pt x="5113" y="5543"/>
                  <a:pt x="5113" y="5519"/>
                  <a:pt x="5109" y="5496"/>
                </a:cubicBezTo>
                <a:cubicBezTo>
                  <a:pt x="5109" y="5479"/>
                  <a:pt x="5103" y="5466"/>
                  <a:pt x="5103" y="5449"/>
                </a:cubicBezTo>
                <a:cubicBezTo>
                  <a:pt x="5096" y="5362"/>
                  <a:pt x="5082" y="5275"/>
                  <a:pt x="5076" y="5195"/>
                </a:cubicBezTo>
                <a:cubicBezTo>
                  <a:pt x="5066" y="5141"/>
                  <a:pt x="5062" y="5081"/>
                  <a:pt x="5052" y="5028"/>
                </a:cubicBezTo>
                <a:lnTo>
                  <a:pt x="5042" y="4944"/>
                </a:lnTo>
                <a:cubicBezTo>
                  <a:pt x="5029" y="4834"/>
                  <a:pt x="5016" y="4717"/>
                  <a:pt x="5002" y="4580"/>
                </a:cubicBezTo>
                <a:cubicBezTo>
                  <a:pt x="4999" y="4546"/>
                  <a:pt x="4999" y="4513"/>
                  <a:pt x="4996" y="4476"/>
                </a:cubicBezTo>
                <a:cubicBezTo>
                  <a:pt x="4986" y="4396"/>
                  <a:pt x="4982" y="4316"/>
                  <a:pt x="4975" y="4239"/>
                </a:cubicBezTo>
                <a:cubicBezTo>
                  <a:pt x="4965" y="4172"/>
                  <a:pt x="4962" y="4105"/>
                  <a:pt x="4952" y="4038"/>
                </a:cubicBezTo>
                <a:cubicBezTo>
                  <a:pt x="4949" y="3981"/>
                  <a:pt x="4945" y="3921"/>
                  <a:pt x="4945" y="3847"/>
                </a:cubicBezTo>
                <a:cubicBezTo>
                  <a:pt x="4945" y="3781"/>
                  <a:pt x="4942" y="3710"/>
                  <a:pt x="4935" y="3657"/>
                </a:cubicBezTo>
                <a:cubicBezTo>
                  <a:pt x="4929" y="3577"/>
                  <a:pt x="4919" y="3510"/>
                  <a:pt x="4912" y="3453"/>
                </a:cubicBezTo>
                <a:lnTo>
                  <a:pt x="4912" y="3460"/>
                </a:lnTo>
                <a:lnTo>
                  <a:pt x="4912" y="3470"/>
                </a:lnTo>
                <a:cubicBezTo>
                  <a:pt x="4909" y="3486"/>
                  <a:pt x="4902" y="3506"/>
                  <a:pt x="4899" y="3523"/>
                </a:cubicBezTo>
                <a:cubicBezTo>
                  <a:pt x="4892" y="3570"/>
                  <a:pt x="4879" y="3613"/>
                  <a:pt x="4875" y="3660"/>
                </a:cubicBezTo>
                <a:cubicBezTo>
                  <a:pt x="4868" y="3687"/>
                  <a:pt x="4865" y="3720"/>
                  <a:pt x="4862" y="3747"/>
                </a:cubicBezTo>
                <a:lnTo>
                  <a:pt x="4862" y="3757"/>
                </a:lnTo>
                <a:cubicBezTo>
                  <a:pt x="4858" y="3787"/>
                  <a:pt x="4852" y="3821"/>
                  <a:pt x="4858" y="3854"/>
                </a:cubicBezTo>
                <a:cubicBezTo>
                  <a:pt x="4858" y="3914"/>
                  <a:pt x="4858" y="3978"/>
                  <a:pt x="4865" y="4045"/>
                </a:cubicBezTo>
                <a:cubicBezTo>
                  <a:pt x="4868" y="4095"/>
                  <a:pt x="4879" y="4142"/>
                  <a:pt x="4882" y="4192"/>
                </a:cubicBezTo>
                <a:lnTo>
                  <a:pt x="4885" y="4242"/>
                </a:lnTo>
                <a:lnTo>
                  <a:pt x="4885" y="4259"/>
                </a:lnTo>
                <a:cubicBezTo>
                  <a:pt x="4899" y="4389"/>
                  <a:pt x="4912" y="4523"/>
                  <a:pt x="4919" y="4650"/>
                </a:cubicBezTo>
                <a:lnTo>
                  <a:pt x="4919" y="4663"/>
                </a:lnTo>
                <a:cubicBezTo>
                  <a:pt x="4929" y="4790"/>
                  <a:pt x="4942" y="4914"/>
                  <a:pt x="4952" y="5051"/>
                </a:cubicBezTo>
                <a:cubicBezTo>
                  <a:pt x="4965" y="5181"/>
                  <a:pt x="4975" y="5315"/>
                  <a:pt x="4982" y="5446"/>
                </a:cubicBezTo>
                <a:lnTo>
                  <a:pt x="4986" y="5512"/>
                </a:lnTo>
                <a:cubicBezTo>
                  <a:pt x="4996" y="5616"/>
                  <a:pt x="4999" y="5730"/>
                  <a:pt x="5009" y="5833"/>
                </a:cubicBezTo>
                <a:cubicBezTo>
                  <a:pt x="5016" y="5894"/>
                  <a:pt x="5019" y="5930"/>
                  <a:pt x="5026" y="5974"/>
                </a:cubicBezTo>
                <a:cubicBezTo>
                  <a:pt x="5012" y="5950"/>
                  <a:pt x="4999" y="5934"/>
                  <a:pt x="4982" y="5914"/>
                </a:cubicBezTo>
                <a:cubicBezTo>
                  <a:pt x="4945" y="5864"/>
                  <a:pt x="4909" y="5813"/>
                  <a:pt x="4862" y="5763"/>
                </a:cubicBezTo>
                <a:cubicBezTo>
                  <a:pt x="4818" y="5710"/>
                  <a:pt x="4768" y="5656"/>
                  <a:pt x="4718" y="5593"/>
                </a:cubicBezTo>
                <a:cubicBezTo>
                  <a:pt x="4691" y="5559"/>
                  <a:pt x="4665" y="5529"/>
                  <a:pt x="4641" y="5496"/>
                </a:cubicBezTo>
                <a:cubicBezTo>
                  <a:pt x="4614" y="5466"/>
                  <a:pt x="4591" y="5439"/>
                  <a:pt x="4568" y="5412"/>
                </a:cubicBezTo>
                <a:lnTo>
                  <a:pt x="4481" y="5298"/>
                </a:lnTo>
                <a:cubicBezTo>
                  <a:pt x="4467" y="5288"/>
                  <a:pt x="4461" y="5272"/>
                  <a:pt x="4447" y="5258"/>
                </a:cubicBezTo>
                <a:lnTo>
                  <a:pt x="4424" y="5225"/>
                </a:lnTo>
                <a:cubicBezTo>
                  <a:pt x="4397" y="5188"/>
                  <a:pt x="4367" y="5148"/>
                  <a:pt x="4347" y="5108"/>
                </a:cubicBezTo>
                <a:lnTo>
                  <a:pt x="4330" y="5081"/>
                </a:lnTo>
                <a:cubicBezTo>
                  <a:pt x="4317" y="5061"/>
                  <a:pt x="4307" y="5041"/>
                  <a:pt x="4293" y="5024"/>
                </a:cubicBezTo>
                <a:lnTo>
                  <a:pt x="4270" y="4988"/>
                </a:lnTo>
                <a:lnTo>
                  <a:pt x="4247" y="4941"/>
                </a:lnTo>
                <a:cubicBezTo>
                  <a:pt x="4233" y="4911"/>
                  <a:pt x="4217" y="4887"/>
                  <a:pt x="4206" y="4857"/>
                </a:cubicBezTo>
                <a:lnTo>
                  <a:pt x="4180" y="4807"/>
                </a:lnTo>
                <a:lnTo>
                  <a:pt x="4173" y="4790"/>
                </a:lnTo>
                <a:lnTo>
                  <a:pt x="4166" y="4780"/>
                </a:lnTo>
                <a:cubicBezTo>
                  <a:pt x="4160" y="4760"/>
                  <a:pt x="4146" y="4740"/>
                  <a:pt x="4140" y="4720"/>
                </a:cubicBezTo>
                <a:lnTo>
                  <a:pt x="4106" y="4640"/>
                </a:lnTo>
                <a:lnTo>
                  <a:pt x="4099" y="4626"/>
                </a:lnTo>
                <a:lnTo>
                  <a:pt x="4083" y="4580"/>
                </a:lnTo>
                <a:cubicBezTo>
                  <a:pt x="4079" y="4573"/>
                  <a:pt x="4079" y="4570"/>
                  <a:pt x="4076" y="4560"/>
                </a:cubicBezTo>
                <a:cubicBezTo>
                  <a:pt x="4073" y="4553"/>
                  <a:pt x="4073" y="4546"/>
                  <a:pt x="4066" y="4540"/>
                </a:cubicBezTo>
                <a:cubicBezTo>
                  <a:pt x="4063" y="4529"/>
                  <a:pt x="4063" y="4526"/>
                  <a:pt x="4059" y="4519"/>
                </a:cubicBezTo>
                <a:cubicBezTo>
                  <a:pt x="4056" y="4496"/>
                  <a:pt x="4046" y="4479"/>
                  <a:pt x="4043" y="4459"/>
                </a:cubicBezTo>
                <a:cubicBezTo>
                  <a:pt x="4039" y="4439"/>
                  <a:pt x="4029" y="4423"/>
                  <a:pt x="4026" y="4402"/>
                </a:cubicBezTo>
                <a:cubicBezTo>
                  <a:pt x="4016" y="4372"/>
                  <a:pt x="4013" y="4339"/>
                  <a:pt x="4006" y="4309"/>
                </a:cubicBezTo>
                <a:cubicBezTo>
                  <a:pt x="3999" y="4289"/>
                  <a:pt x="3996" y="4262"/>
                  <a:pt x="3992" y="4242"/>
                </a:cubicBezTo>
                <a:cubicBezTo>
                  <a:pt x="3982" y="4192"/>
                  <a:pt x="3976" y="4142"/>
                  <a:pt x="3966" y="4075"/>
                </a:cubicBezTo>
                <a:lnTo>
                  <a:pt x="3962" y="4055"/>
                </a:lnTo>
                <a:cubicBezTo>
                  <a:pt x="3959" y="4038"/>
                  <a:pt x="3959" y="4021"/>
                  <a:pt x="3959" y="4001"/>
                </a:cubicBezTo>
                <a:cubicBezTo>
                  <a:pt x="3959" y="3991"/>
                  <a:pt x="3959" y="3978"/>
                  <a:pt x="3956" y="3971"/>
                </a:cubicBezTo>
                <a:cubicBezTo>
                  <a:pt x="3956" y="3951"/>
                  <a:pt x="3949" y="3934"/>
                  <a:pt x="3949" y="3911"/>
                </a:cubicBezTo>
                <a:lnTo>
                  <a:pt x="3949" y="3884"/>
                </a:lnTo>
                <a:lnTo>
                  <a:pt x="3949" y="3821"/>
                </a:lnTo>
                <a:lnTo>
                  <a:pt x="3949" y="3777"/>
                </a:lnTo>
                <a:lnTo>
                  <a:pt x="3949" y="3737"/>
                </a:lnTo>
                <a:lnTo>
                  <a:pt x="3956" y="3677"/>
                </a:lnTo>
                <a:lnTo>
                  <a:pt x="3956" y="3667"/>
                </a:lnTo>
                <a:lnTo>
                  <a:pt x="3956" y="3637"/>
                </a:lnTo>
                <a:lnTo>
                  <a:pt x="3959" y="3590"/>
                </a:lnTo>
                <a:cubicBezTo>
                  <a:pt x="3962" y="3570"/>
                  <a:pt x="3962" y="3550"/>
                  <a:pt x="3966" y="3533"/>
                </a:cubicBezTo>
                <a:lnTo>
                  <a:pt x="3966" y="3523"/>
                </a:lnTo>
                <a:lnTo>
                  <a:pt x="3966" y="3516"/>
                </a:lnTo>
                <a:lnTo>
                  <a:pt x="3972" y="3493"/>
                </a:lnTo>
                <a:cubicBezTo>
                  <a:pt x="3976" y="3456"/>
                  <a:pt x="3982" y="3419"/>
                  <a:pt x="3989" y="3383"/>
                </a:cubicBezTo>
                <a:lnTo>
                  <a:pt x="3992" y="3356"/>
                </a:lnTo>
                <a:lnTo>
                  <a:pt x="4016" y="3219"/>
                </a:lnTo>
                <a:cubicBezTo>
                  <a:pt x="4029" y="3159"/>
                  <a:pt x="4043" y="3105"/>
                  <a:pt x="4056" y="3048"/>
                </a:cubicBezTo>
                <a:cubicBezTo>
                  <a:pt x="4063" y="3008"/>
                  <a:pt x="4076" y="2971"/>
                  <a:pt x="4083" y="2935"/>
                </a:cubicBezTo>
                <a:lnTo>
                  <a:pt x="4093" y="2908"/>
                </a:lnTo>
                <a:lnTo>
                  <a:pt x="4110" y="2854"/>
                </a:lnTo>
                <a:lnTo>
                  <a:pt x="4126" y="2808"/>
                </a:lnTo>
                <a:cubicBezTo>
                  <a:pt x="4133" y="2788"/>
                  <a:pt x="4140" y="2771"/>
                  <a:pt x="4146" y="2751"/>
                </a:cubicBezTo>
                <a:lnTo>
                  <a:pt x="4150" y="2734"/>
                </a:lnTo>
                <a:cubicBezTo>
                  <a:pt x="4173" y="2674"/>
                  <a:pt x="4196" y="2617"/>
                  <a:pt x="4217" y="2557"/>
                </a:cubicBezTo>
                <a:cubicBezTo>
                  <a:pt x="4243" y="2500"/>
                  <a:pt x="4263" y="2437"/>
                  <a:pt x="4290" y="2380"/>
                </a:cubicBezTo>
                <a:cubicBezTo>
                  <a:pt x="4313" y="2313"/>
                  <a:pt x="4337" y="2246"/>
                  <a:pt x="4367" y="2179"/>
                </a:cubicBezTo>
                <a:lnTo>
                  <a:pt x="4380" y="2149"/>
                </a:lnTo>
                <a:cubicBezTo>
                  <a:pt x="4400" y="2095"/>
                  <a:pt x="4424" y="2039"/>
                  <a:pt x="4444" y="1988"/>
                </a:cubicBezTo>
                <a:cubicBezTo>
                  <a:pt x="4474" y="1918"/>
                  <a:pt x="4501" y="1851"/>
                  <a:pt x="4527" y="1788"/>
                </a:cubicBezTo>
                <a:cubicBezTo>
                  <a:pt x="4531" y="1778"/>
                  <a:pt x="4541" y="1761"/>
                  <a:pt x="4544" y="1748"/>
                </a:cubicBezTo>
                <a:cubicBezTo>
                  <a:pt x="4574" y="1684"/>
                  <a:pt x="4601" y="1617"/>
                  <a:pt x="4631" y="1554"/>
                </a:cubicBezTo>
                <a:lnTo>
                  <a:pt x="4665" y="1484"/>
                </a:lnTo>
                <a:cubicBezTo>
                  <a:pt x="4685" y="1437"/>
                  <a:pt x="4711" y="1387"/>
                  <a:pt x="4735" y="1337"/>
                </a:cubicBezTo>
                <a:cubicBezTo>
                  <a:pt x="4748" y="1316"/>
                  <a:pt x="4758" y="1296"/>
                  <a:pt x="4768" y="1276"/>
                </a:cubicBezTo>
                <a:lnTo>
                  <a:pt x="4782" y="1253"/>
                </a:lnTo>
                <a:cubicBezTo>
                  <a:pt x="4792" y="1236"/>
                  <a:pt x="4802" y="1216"/>
                  <a:pt x="4812" y="1199"/>
                </a:cubicBezTo>
                <a:lnTo>
                  <a:pt x="4832" y="1166"/>
                </a:lnTo>
                <a:cubicBezTo>
                  <a:pt x="4845" y="1149"/>
                  <a:pt x="4858" y="1129"/>
                  <a:pt x="4865" y="1113"/>
                </a:cubicBezTo>
                <a:cubicBezTo>
                  <a:pt x="4879" y="1092"/>
                  <a:pt x="4892" y="1076"/>
                  <a:pt x="4902" y="1052"/>
                </a:cubicBezTo>
                <a:cubicBezTo>
                  <a:pt x="4912" y="1046"/>
                  <a:pt x="4915" y="1032"/>
                  <a:pt x="4925" y="1026"/>
                </a:cubicBezTo>
                <a:cubicBezTo>
                  <a:pt x="4935" y="1009"/>
                  <a:pt x="4949" y="992"/>
                  <a:pt x="4962" y="969"/>
                </a:cubicBezTo>
                <a:cubicBezTo>
                  <a:pt x="4986" y="932"/>
                  <a:pt x="5016" y="892"/>
                  <a:pt x="5042" y="852"/>
                </a:cubicBezTo>
                <a:cubicBezTo>
                  <a:pt x="5062" y="818"/>
                  <a:pt x="5079" y="792"/>
                  <a:pt x="5096" y="761"/>
                </a:cubicBezTo>
                <a:cubicBezTo>
                  <a:pt x="5113" y="731"/>
                  <a:pt x="5129" y="701"/>
                  <a:pt x="5143" y="675"/>
                </a:cubicBezTo>
                <a:cubicBezTo>
                  <a:pt x="5159" y="641"/>
                  <a:pt x="5169" y="611"/>
                  <a:pt x="5186" y="578"/>
                </a:cubicBezTo>
                <a:cubicBezTo>
                  <a:pt x="5203" y="544"/>
                  <a:pt x="5216" y="514"/>
                  <a:pt x="5233" y="481"/>
                </a:cubicBezTo>
                <a:cubicBezTo>
                  <a:pt x="5263" y="414"/>
                  <a:pt x="5296" y="347"/>
                  <a:pt x="5327" y="280"/>
                </a:cubicBezTo>
                <a:cubicBezTo>
                  <a:pt x="5353" y="216"/>
                  <a:pt x="5377" y="160"/>
                  <a:pt x="5393" y="103"/>
                </a:cubicBezTo>
                <a:close/>
                <a:moveTo>
                  <a:pt x="7105" y="7114"/>
                </a:moveTo>
                <a:lnTo>
                  <a:pt x="7103" y="7116"/>
                </a:lnTo>
                <a:lnTo>
                  <a:pt x="7105" y="7114"/>
                </a:lnTo>
                <a:close/>
                <a:moveTo>
                  <a:pt x="2157" y="5549"/>
                </a:moveTo>
                <a:cubicBezTo>
                  <a:pt x="2220" y="5549"/>
                  <a:pt x="2287" y="5553"/>
                  <a:pt x="2354" y="5559"/>
                </a:cubicBezTo>
                <a:cubicBezTo>
                  <a:pt x="2364" y="5559"/>
                  <a:pt x="2378" y="5559"/>
                  <a:pt x="2391" y="5563"/>
                </a:cubicBezTo>
                <a:cubicBezTo>
                  <a:pt x="2414" y="5563"/>
                  <a:pt x="2441" y="5566"/>
                  <a:pt x="2471" y="5566"/>
                </a:cubicBezTo>
                <a:lnTo>
                  <a:pt x="2481" y="5566"/>
                </a:lnTo>
                <a:cubicBezTo>
                  <a:pt x="2538" y="5569"/>
                  <a:pt x="2592" y="5576"/>
                  <a:pt x="2645" y="5583"/>
                </a:cubicBezTo>
                <a:cubicBezTo>
                  <a:pt x="2705" y="5593"/>
                  <a:pt x="2759" y="5603"/>
                  <a:pt x="2812" y="5616"/>
                </a:cubicBezTo>
                <a:cubicBezTo>
                  <a:pt x="2866" y="5633"/>
                  <a:pt x="2923" y="5650"/>
                  <a:pt x="2976" y="5676"/>
                </a:cubicBezTo>
                <a:cubicBezTo>
                  <a:pt x="2996" y="5683"/>
                  <a:pt x="3023" y="5696"/>
                  <a:pt x="3043" y="5710"/>
                </a:cubicBezTo>
                <a:cubicBezTo>
                  <a:pt x="3060" y="5716"/>
                  <a:pt x="3076" y="5726"/>
                  <a:pt x="3090" y="5733"/>
                </a:cubicBezTo>
                <a:cubicBezTo>
                  <a:pt x="3093" y="5733"/>
                  <a:pt x="3096" y="5736"/>
                  <a:pt x="3100" y="5736"/>
                </a:cubicBezTo>
                <a:lnTo>
                  <a:pt x="3106" y="5743"/>
                </a:lnTo>
                <a:lnTo>
                  <a:pt x="3127" y="5753"/>
                </a:lnTo>
                <a:lnTo>
                  <a:pt x="3140" y="5763"/>
                </a:lnTo>
                <a:lnTo>
                  <a:pt x="3157" y="5770"/>
                </a:lnTo>
                <a:cubicBezTo>
                  <a:pt x="3163" y="5777"/>
                  <a:pt x="3173" y="5780"/>
                  <a:pt x="3180" y="5787"/>
                </a:cubicBezTo>
                <a:cubicBezTo>
                  <a:pt x="3193" y="5797"/>
                  <a:pt x="3200" y="5800"/>
                  <a:pt x="3213" y="5810"/>
                </a:cubicBezTo>
                <a:lnTo>
                  <a:pt x="3227" y="5817"/>
                </a:lnTo>
                <a:cubicBezTo>
                  <a:pt x="3230" y="5820"/>
                  <a:pt x="3234" y="5820"/>
                  <a:pt x="3240" y="5827"/>
                </a:cubicBezTo>
                <a:cubicBezTo>
                  <a:pt x="3247" y="5830"/>
                  <a:pt x="3257" y="5837"/>
                  <a:pt x="3267" y="5847"/>
                </a:cubicBezTo>
                <a:lnTo>
                  <a:pt x="3294" y="5867"/>
                </a:lnTo>
                <a:cubicBezTo>
                  <a:pt x="3314" y="5884"/>
                  <a:pt x="3334" y="5897"/>
                  <a:pt x="3357" y="5914"/>
                </a:cubicBezTo>
                <a:cubicBezTo>
                  <a:pt x="3374" y="5927"/>
                  <a:pt x="3384" y="5937"/>
                  <a:pt x="3401" y="5950"/>
                </a:cubicBezTo>
                <a:lnTo>
                  <a:pt x="3441" y="5984"/>
                </a:lnTo>
                <a:cubicBezTo>
                  <a:pt x="3458" y="5997"/>
                  <a:pt x="3474" y="6014"/>
                  <a:pt x="3484" y="6027"/>
                </a:cubicBezTo>
                <a:lnTo>
                  <a:pt x="3501" y="6044"/>
                </a:lnTo>
                <a:cubicBezTo>
                  <a:pt x="3518" y="6061"/>
                  <a:pt x="3541" y="6081"/>
                  <a:pt x="3561" y="6098"/>
                </a:cubicBezTo>
                <a:lnTo>
                  <a:pt x="3585" y="6128"/>
                </a:lnTo>
                <a:lnTo>
                  <a:pt x="3631" y="6171"/>
                </a:lnTo>
                <a:cubicBezTo>
                  <a:pt x="3648" y="6195"/>
                  <a:pt x="3665" y="6215"/>
                  <a:pt x="3685" y="6231"/>
                </a:cubicBezTo>
                <a:lnTo>
                  <a:pt x="3708" y="6255"/>
                </a:lnTo>
                <a:cubicBezTo>
                  <a:pt x="3725" y="6271"/>
                  <a:pt x="3735" y="6295"/>
                  <a:pt x="3752" y="6312"/>
                </a:cubicBezTo>
                <a:lnTo>
                  <a:pt x="3768" y="6332"/>
                </a:lnTo>
                <a:cubicBezTo>
                  <a:pt x="3779" y="6345"/>
                  <a:pt x="3789" y="6352"/>
                  <a:pt x="3795" y="6362"/>
                </a:cubicBezTo>
                <a:cubicBezTo>
                  <a:pt x="3792" y="6362"/>
                  <a:pt x="3792" y="6355"/>
                  <a:pt x="3789" y="6355"/>
                </a:cubicBezTo>
                <a:cubicBezTo>
                  <a:pt x="3775" y="6352"/>
                  <a:pt x="3765" y="6348"/>
                  <a:pt x="3752" y="6345"/>
                </a:cubicBezTo>
                <a:lnTo>
                  <a:pt x="3748" y="6345"/>
                </a:lnTo>
                <a:cubicBezTo>
                  <a:pt x="3732" y="6338"/>
                  <a:pt x="3715" y="6332"/>
                  <a:pt x="3698" y="6328"/>
                </a:cubicBezTo>
                <a:cubicBezTo>
                  <a:pt x="3692" y="6322"/>
                  <a:pt x="3682" y="6322"/>
                  <a:pt x="3675" y="6318"/>
                </a:cubicBezTo>
                <a:cubicBezTo>
                  <a:pt x="3661" y="6315"/>
                  <a:pt x="3648" y="6312"/>
                  <a:pt x="3641" y="6312"/>
                </a:cubicBezTo>
                <a:lnTo>
                  <a:pt x="3625" y="6305"/>
                </a:lnTo>
                <a:lnTo>
                  <a:pt x="3611" y="6302"/>
                </a:lnTo>
                <a:cubicBezTo>
                  <a:pt x="3601" y="6298"/>
                  <a:pt x="3595" y="6298"/>
                  <a:pt x="3581" y="6295"/>
                </a:cubicBezTo>
                <a:lnTo>
                  <a:pt x="3558" y="6288"/>
                </a:lnTo>
                <a:cubicBezTo>
                  <a:pt x="3511" y="6281"/>
                  <a:pt x="3461" y="6268"/>
                  <a:pt x="3411" y="6265"/>
                </a:cubicBezTo>
                <a:cubicBezTo>
                  <a:pt x="3357" y="6258"/>
                  <a:pt x="3290" y="6251"/>
                  <a:pt x="3227" y="6245"/>
                </a:cubicBezTo>
                <a:cubicBezTo>
                  <a:pt x="3173" y="6241"/>
                  <a:pt x="3123" y="6235"/>
                  <a:pt x="3066" y="6235"/>
                </a:cubicBezTo>
                <a:cubicBezTo>
                  <a:pt x="3010" y="6231"/>
                  <a:pt x="2946" y="6231"/>
                  <a:pt x="2882" y="6225"/>
                </a:cubicBezTo>
                <a:cubicBezTo>
                  <a:pt x="2765" y="6215"/>
                  <a:pt x="2648" y="6198"/>
                  <a:pt x="2538" y="6181"/>
                </a:cubicBezTo>
                <a:cubicBezTo>
                  <a:pt x="2448" y="6168"/>
                  <a:pt x="2361" y="6161"/>
                  <a:pt x="2277" y="6151"/>
                </a:cubicBezTo>
                <a:lnTo>
                  <a:pt x="2180" y="6141"/>
                </a:lnTo>
                <a:cubicBezTo>
                  <a:pt x="2120" y="6131"/>
                  <a:pt x="2060" y="6128"/>
                  <a:pt x="2003" y="6121"/>
                </a:cubicBezTo>
                <a:cubicBezTo>
                  <a:pt x="1943" y="6118"/>
                  <a:pt x="1893" y="6114"/>
                  <a:pt x="1839" y="6111"/>
                </a:cubicBezTo>
                <a:cubicBezTo>
                  <a:pt x="1809" y="6111"/>
                  <a:pt x="1779" y="6104"/>
                  <a:pt x="1752" y="6104"/>
                </a:cubicBezTo>
                <a:lnTo>
                  <a:pt x="1662" y="6104"/>
                </a:lnTo>
                <a:cubicBezTo>
                  <a:pt x="1639" y="6104"/>
                  <a:pt x="1612" y="6114"/>
                  <a:pt x="1589" y="6118"/>
                </a:cubicBezTo>
                <a:cubicBezTo>
                  <a:pt x="1562" y="6128"/>
                  <a:pt x="1538" y="6134"/>
                  <a:pt x="1518" y="6148"/>
                </a:cubicBezTo>
                <a:cubicBezTo>
                  <a:pt x="1545" y="6181"/>
                  <a:pt x="1589" y="6205"/>
                  <a:pt x="1635" y="6218"/>
                </a:cubicBezTo>
                <a:cubicBezTo>
                  <a:pt x="1645" y="6221"/>
                  <a:pt x="1662" y="6228"/>
                  <a:pt x="1679" y="6228"/>
                </a:cubicBezTo>
                <a:cubicBezTo>
                  <a:pt x="1702" y="6228"/>
                  <a:pt x="1722" y="6228"/>
                  <a:pt x="1742" y="6231"/>
                </a:cubicBezTo>
                <a:lnTo>
                  <a:pt x="1769" y="6231"/>
                </a:lnTo>
                <a:cubicBezTo>
                  <a:pt x="1803" y="6231"/>
                  <a:pt x="1836" y="6235"/>
                  <a:pt x="1873" y="6235"/>
                </a:cubicBezTo>
                <a:cubicBezTo>
                  <a:pt x="1930" y="6238"/>
                  <a:pt x="1993" y="6245"/>
                  <a:pt x="2053" y="6248"/>
                </a:cubicBezTo>
                <a:cubicBezTo>
                  <a:pt x="2110" y="6251"/>
                  <a:pt x="2170" y="6261"/>
                  <a:pt x="2227" y="6265"/>
                </a:cubicBezTo>
                <a:cubicBezTo>
                  <a:pt x="2261" y="6268"/>
                  <a:pt x="2294" y="6271"/>
                  <a:pt x="2327" y="6271"/>
                </a:cubicBezTo>
                <a:cubicBezTo>
                  <a:pt x="2408" y="6281"/>
                  <a:pt x="2491" y="6288"/>
                  <a:pt x="2572" y="6298"/>
                </a:cubicBezTo>
                <a:lnTo>
                  <a:pt x="2588" y="6302"/>
                </a:lnTo>
                <a:lnTo>
                  <a:pt x="2913" y="6338"/>
                </a:lnTo>
                <a:cubicBezTo>
                  <a:pt x="2943" y="6345"/>
                  <a:pt x="2976" y="6345"/>
                  <a:pt x="3006" y="6348"/>
                </a:cubicBezTo>
                <a:cubicBezTo>
                  <a:pt x="3030" y="6348"/>
                  <a:pt x="3050" y="6352"/>
                  <a:pt x="3076" y="6352"/>
                </a:cubicBezTo>
                <a:cubicBezTo>
                  <a:pt x="3110" y="6355"/>
                  <a:pt x="3140" y="6355"/>
                  <a:pt x="3167" y="6362"/>
                </a:cubicBezTo>
                <a:cubicBezTo>
                  <a:pt x="3197" y="6365"/>
                  <a:pt x="3224" y="6365"/>
                  <a:pt x="3250" y="6368"/>
                </a:cubicBezTo>
                <a:cubicBezTo>
                  <a:pt x="3290" y="6372"/>
                  <a:pt x="3327" y="6382"/>
                  <a:pt x="3367" y="6388"/>
                </a:cubicBezTo>
                <a:lnTo>
                  <a:pt x="3377" y="6388"/>
                </a:lnTo>
                <a:cubicBezTo>
                  <a:pt x="3391" y="6395"/>
                  <a:pt x="3407" y="6395"/>
                  <a:pt x="3417" y="6398"/>
                </a:cubicBezTo>
                <a:lnTo>
                  <a:pt x="3464" y="6412"/>
                </a:lnTo>
                <a:lnTo>
                  <a:pt x="3481" y="6415"/>
                </a:lnTo>
                <a:cubicBezTo>
                  <a:pt x="3528" y="6429"/>
                  <a:pt x="3575" y="6445"/>
                  <a:pt x="3625" y="6455"/>
                </a:cubicBezTo>
                <a:cubicBezTo>
                  <a:pt x="3665" y="6469"/>
                  <a:pt x="3702" y="6485"/>
                  <a:pt x="3742" y="6499"/>
                </a:cubicBezTo>
                <a:lnTo>
                  <a:pt x="3752" y="6502"/>
                </a:lnTo>
                <a:lnTo>
                  <a:pt x="3768" y="6512"/>
                </a:lnTo>
                <a:cubicBezTo>
                  <a:pt x="3809" y="6529"/>
                  <a:pt x="3845" y="6546"/>
                  <a:pt x="3879" y="6566"/>
                </a:cubicBezTo>
                <a:lnTo>
                  <a:pt x="3899" y="6579"/>
                </a:lnTo>
                <a:cubicBezTo>
                  <a:pt x="3916" y="6586"/>
                  <a:pt x="3929" y="6596"/>
                  <a:pt x="3942" y="6602"/>
                </a:cubicBezTo>
                <a:cubicBezTo>
                  <a:pt x="3959" y="6616"/>
                  <a:pt x="3979" y="6622"/>
                  <a:pt x="3996" y="6636"/>
                </a:cubicBezTo>
                <a:lnTo>
                  <a:pt x="4183" y="6763"/>
                </a:lnTo>
                <a:cubicBezTo>
                  <a:pt x="4213" y="6776"/>
                  <a:pt x="4240" y="6793"/>
                  <a:pt x="4257" y="6810"/>
                </a:cubicBezTo>
                <a:cubicBezTo>
                  <a:pt x="4213" y="6803"/>
                  <a:pt x="4173" y="6800"/>
                  <a:pt x="4116" y="6796"/>
                </a:cubicBezTo>
                <a:lnTo>
                  <a:pt x="4083" y="6793"/>
                </a:lnTo>
                <a:cubicBezTo>
                  <a:pt x="4046" y="6786"/>
                  <a:pt x="4009" y="6786"/>
                  <a:pt x="3972" y="6783"/>
                </a:cubicBezTo>
                <a:lnTo>
                  <a:pt x="3936" y="6783"/>
                </a:lnTo>
                <a:cubicBezTo>
                  <a:pt x="3899" y="6780"/>
                  <a:pt x="3859" y="6780"/>
                  <a:pt x="3815" y="6780"/>
                </a:cubicBezTo>
                <a:lnTo>
                  <a:pt x="3728" y="6780"/>
                </a:lnTo>
                <a:cubicBezTo>
                  <a:pt x="3708" y="6780"/>
                  <a:pt x="3682" y="6783"/>
                  <a:pt x="3658" y="6786"/>
                </a:cubicBezTo>
                <a:cubicBezTo>
                  <a:pt x="3608" y="6796"/>
                  <a:pt x="3555" y="6803"/>
                  <a:pt x="3498" y="6813"/>
                </a:cubicBezTo>
                <a:cubicBezTo>
                  <a:pt x="3458" y="6820"/>
                  <a:pt x="3411" y="6830"/>
                  <a:pt x="3361" y="6843"/>
                </a:cubicBezTo>
                <a:lnTo>
                  <a:pt x="3347" y="6846"/>
                </a:lnTo>
                <a:cubicBezTo>
                  <a:pt x="3300" y="6860"/>
                  <a:pt x="3257" y="6867"/>
                  <a:pt x="3210" y="6880"/>
                </a:cubicBezTo>
                <a:lnTo>
                  <a:pt x="3207" y="6880"/>
                </a:lnTo>
                <a:cubicBezTo>
                  <a:pt x="3150" y="6893"/>
                  <a:pt x="3096" y="6910"/>
                  <a:pt x="3043" y="6927"/>
                </a:cubicBezTo>
                <a:lnTo>
                  <a:pt x="2993" y="6937"/>
                </a:lnTo>
                <a:cubicBezTo>
                  <a:pt x="2909" y="6964"/>
                  <a:pt x="2816" y="6987"/>
                  <a:pt x="2699" y="7017"/>
                </a:cubicBezTo>
                <a:cubicBezTo>
                  <a:pt x="2632" y="7034"/>
                  <a:pt x="2572" y="7050"/>
                  <a:pt x="2505" y="7070"/>
                </a:cubicBezTo>
                <a:cubicBezTo>
                  <a:pt x="2471" y="7081"/>
                  <a:pt x="2431" y="7094"/>
                  <a:pt x="2398" y="7101"/>
                </a:cubicBezTo>
                <a:cubicBezTo>
                  <a:pt x="2361" y="7111"/>
                  <a:pt x="2324" y="7117"/>
                  <a:pt x="2287" y="7131"/>
                </a:cubicBezTo>
                <a:cubicBezTo>
                  <a:pt x="2264" y="7134"/>
                  <a:pt x="2247" y="7137"/>
                  <a:pt x="2227" y="7144"/>
                </a:cubicBezTo>
                <a:cubicBezTo>
                  <a:pt x="2210" y="7147"/>
                  <a:pt x="2194" y="7151"/>
                  <a:pt x="2174" y="7151"/>
                </a:cubicBezTo>
                <a:lnTo>
                  <a:pt x="2170" y="7151"/>
                </a:lnTo>
                <a:cubicBezTo>
                  <a:pt x="2157" y="7151"/>
                  <a:pt x="2147" y="7154"/>
                  <a:pt x="2137" y="7154"/>
                </a:cubicBezTo>
                <a:lnTo>
                  <a:pt x="2113" y="7161"/>
                </a:lnTo>
                <a:cubicBezTo>
                  <a:pt x="2103" y="7161"/>
                  <a:pt x="2090" y="7164"/>
                  <a:pt x="2073" y="7164"/>
                </a:cubicBezTo>
                <a:lnTo>
                  <a:pt x="2057" y="7164"/>
                </a:lnTo>
                <a:cubicBezTo>
                  <a:pt x="2020" y="7164"/>
                  <a:pt x="1980" y="7167"/>
                  <a:pt x="1940" y="7167"/>
                </a:cubicBezTo>
                <a:lnTo>
                  <a:pt x="1843" y="7167"/>
                </a:lnTo>
                <a:cubicBezTo>
                  <a:pt x="1789" y="7167"/>
                  <a:pt x="1736" y="7164"/>
                  <a:pt x="1672" y="7151"/>
                </a:cubicBezTo>
                <a:cubicBezTo>
                  <a:pt x="1605" y="7144"/>
                  <a:pt x="1538" y="7124"/>
                  <a:pt x="1475" y="7107"/>
                </a:cubicBezTo>
                <a:cubicBezTo>
                  <a:pt x="1395" y="7087"/>
                  <a:pt x="1318" y="7060"/>
                  <a:pt x="1241" y="7024"/>
                </a:cubicBezTo>
                <a:cubicBezTo>
                  <a:pt x="1174" y="6997"/>
                  <a:pt x="1110" y="6964"/>
                  <a:pt x="1050" y="6923"/>
                </a:cubicBezTo>
                <a:cubicBezTo>
                  <a:pt x="990" y="6887"/>
                  <a:pt x="933" y="6850"/>
                  <a:pt x="883" y="6806"/>
                </a:cubicBezTo>
                <a:cubicBezTo>
                  <a:pt x="826" y="6766"/>
                  <a:pt x="773" y="6716"/>
                  <a:pt x="723" y="6663"/>
                </a:cubicBezTo>
                <a:cubicBezTo>
                  <a:pt x="699" y="6633"/>
                  <a:pt x="672" y="6612"/>
                  <a:pt x="652" y="6582"/>
                </a:cubicBezTo>
                <a:cubicBezTo>
                  <a:pt x="642" y="6569"/>
                  <a:pt x="632" y="6556"/>
                  <a:pt x="622" y="6546"/>
                </a:cubicBezTo>
                <a:lnTo>
                  <a:pt x="599" y="6512"/>
                </a:lnTo>
                <a:lnTo>
                  <a:pt x="559" y="6465"/>
                </a:lnTo>
                <a:cubicBezTo>
                  <a:pt x="542" y="6445"/>
                  <a:pt x="525" y="6419"/>
                  <a:pt x="515" y="6398"/>
                </a:cubicBezTo>
                <a:lnTo>
                  <a:pt x="502" y="6382"/>
                </a:lnTo>
                <a:cubicBezTo>
                  <a:pt x="475" y="6348"/>
                  <a:pt x="452" y="6312"/>
                  <a:pt x="432" y="6271"/>
                </a:cubicBezTo>
                <a:lnTo>
                  <a:pt x="418" y="6255"/>
                </a:lnTo>
                <a:cubicBezTo>
                  <a:pt x="388" y="6215"/>
                  <a:pt x="358" y="6171"/>
                  <a:pt x="335" y="6131"/>
                </a:cubicBezTo>
                <a:lnTo>
                  <a:pt x="281" y="6054"/>
                </a:lnTo>
                <a:lnTo>
                  <a:pt x="248" y="6004"/>
                </a:lnTo>
                <a:lnTo>
                  <a:pt x="221" y="5967"/>
                </a:lnTo>
                <a:lnTo>
                  <a:pt x="214" y="5954"/>
                </a:lnTo>
                <a:cubicBezTo>
                  <a:pt x="198" y="5930"/>
                  <a:pt x="181" y="5900"/>
                  <a:pt x="158" y="5867"/>
                </a:cubicBezTo>
                <a:cubicBezTo>
                  <a:pt x="158" y="5864"/>
                  <a:pt x="154" y="5864"/>
                  <a:pt x="154" y="5860"/>
                </a:cubicBezTo>
                <a:cubicBezTo>
                  <a:pt x="148" y="5843"/>
                  <a:pt x="138" y="5830"/>
                  <a:pt x="134" y="5813"/>
                </a:cubicBezTo>
                <a:cubicBezTo>
                  <a:pt x="134" y="5810"/>
                  <a:pt x="131" y="5800"/>
                  <a:pt x="131" y="5797"/>
                </a:cubicBezTo>
                <a:lnTo>
                  <a:pt x="164" y="5797"/>
                </a:lnTo>
                <a:cubicBezTo>
                  <a:pt x="265" y="5793"/>
                  <a:pt x="358" y="5783"/>
                  <a:pt x="458" y="5777"/>
                </a:cubicBezTo>
                <a:cubicBezTo>
                  <a:pt x="502" y="5770"/>
                  <a:pt x="549" y="5770"/>
                  <a:pt x="589" y="5767"/>
                </a:cubicBezTo>
                <a:lnTo>
                  <a:pt x="753" y="5753"/>
                </a:lnTo>
                <a:cubicBezTo>
                  <a:pt x="836" y="5750"/>
                  <a:pt x="927" y="5747"/>
                  <a:pt x="1044" y="5747"/>
                </a:cubicBezTo>
                <a:lnTo>
                  <a:pt x="1057" y="5747"/>
                </a:lnTo>
                <a:cubicBezTo>
                  <a:pt x="1100" y="5747"/>
                  <a:pt x="1144" y="5747"/>
                  <a:pt x="1191" y="5743"/>
                </a:cubicBezTo>
                <a:cubicBezTo>
                  <a:pt x="1244" y="5736"/>
                  <a:pt x="1294" y="5733"/>
                  <a:pt x="1344" y="5726"/>
                </a:cubicBezTo>
                <a:cubicBezTo>
                  <a:pt x="1388" y="5720"/>
                  <a:pt x="1435" y="5710"/>
                  <a:pt x="1495" y="5696"/>
                </a:cubicBezTo>
                <a:cubicBezTo>
                  <a:pt x="1542" y="5683"/>
                  <a:pt x="1589" y="5670"/>
                  <a:pt x="1629" y="5660"/>
                </a:cubicBezTo>
                <a:lnTo>
                  <a:pt x="1689" y="5636"/>
                </a:lnTo>
                <a:cubicBezTo>
                  <a:pt x="1759" y="5613"/>
                  <a:pt x="1836" y="5593"/>
                  <a:pt x="1906" y="5569"/>
                </a:cubicBezTo>
                <a:cubicBezTo>
                  <a:pt x="1940" y="5563"/>
                  <a:pt x="1970" y="5559"/>
                  <a:pt x="1993" y="5553"/>
                </a:cubicBezTo>
                <a:cubicBezTo>
                  <a:pt x="2037" y="5549"/>
                  <a:pt x="2077" y="5549"/>
                  <a:pt x="2120" y="5549"/>
                </a:cubicBezTo>
                <a:close/>
                <a:moveTo>
                  <a:pt x="8797" y="3266"/>
                </a:moveTo>
                <a:lnTo>
                  <a:pt x="8797" y="3269"/>
                </a:lnTo>
                <a:lnTo>
                  <a:pt x="8797" y="3276"/>
                </a:lnTo>
                <a:lnTo>
                  <a:pt x="8787" y="3403"/>
                </a:lnTo>
                <a:lnTo>
                  <a:pt x="8787" y="3419"/>
                </a:lnTo>
                <a:cubicBezTo>
                  <a:pt x="8777" y="3470"/>
                  <a:pt x="8774" y="3520"/>
                  <a:pt x="8764" y="3573"/>
                </a:cubicBezTo>
                <a:lnTo>
                  <a:pt x="8764" y="3590"/>
                </a:lnTo>
                <a:cubicBezTo>
                  <a:pt x="8757" y="3654"/>
                  <a:pt x="8747" y="3717"/>
                  <a:pt x="8740" y="3774"/>
                </a:cubicBezTo>
                <a:cubicBezTo>
                  <a:pt x="8737" y="3811"/>
                  <a:pt x="8730" y="3851"/>
                  <a:pt x="8723" y="3888"/>
                </a:cubicBezTo>
                <a:lnTo>
                  <a:pt x="8723" y="3901"/>
                </a:lnTo>
                <a:lnTo>
                  <a:pt x="8720" y="3918"/>
                </a:lnTo>
                <a:lnTo>
                  <a:pt x="8707" y="4018"/>
                </a:lnTo>
                <a:lnTo>
                  <a:pt x="8707" y="4021"/>
                </a:lnTo>
                <a:lnTo>
                  <a:pt x="8697" y="4071"/>
                </a:lnTo>
                <a:cubicBezTo>
                  <a:pt x="8693" y="4095"/>
                  <a:pt x="8690" y="4122"/>
                  <a:pt x="8687" y="4152"/>
                </a:cubicBezTo>
                <a:lnTo>
                  <a:pt x="8687" y="4158"/>
                </a:lnTo>
                <a:cubicBezTo>
                  <a:pt x="8680" y="4175"/>
                  <a:pt x="8680" y="4192"/>
                  <a:pt x="8677" y="4209"/>
                </a:cubicBezTo>
                <a:cubicBezTo>
                  <a:pt x="8673" y="4235"/>
                  <a:pt x="8670" y="4259"/>
                  <a:pt x="8663" y="4289"/>
                </a:cubicBezTo>
                <a:lnTo>
                  <a:pt x="8663" y="4292"/>
                </a:lnTo>
                <a:cubicBezTo>
                  <a:pt x="8657" y="4346"/>
                  <a:pt x="8647" y="4402"/>
                  <a:pt x="8640" y="4453"/>
                </a:cubicBezTo>
                <a:cubicBezTo>
                  <a:pt x="8623" y="4553"/>
                  <a:pt x="8603" y="4653"/>
                  <a:pt x="8576" y="4770"/>
                </a:cubicBezTo>
                <a:cubicBezTo>
                  <a:pt x="8570" y="4804"/>
                  <a:pt x="8563" y="4837"/>
                  <a:pt x="8556" y="4871"/>
                </a:cubicBezTo>
                <a:lnTo>
                  <a:pt x="8543" y="4921"/>
                </a:lnTo>
                <a:cubicBezTo>
                  <a:pt x="8536" y="4947"/>
                  <a:pt x="8530" y="4978"/>
                  <a:pt x="8523" y="5008"/>
                </a:cubicBezTo>
                <a:cubicBezTo>
                  <a:pt x="8520" y="5024"/>
                  <a:pt x="8513" y="5041"/>
                  <a:pt x="8509" y="5054"/>
                </a:cubicBezTo>
                <a:cubicBezTo>
                  <a:pt x="8503" y="5078"/>
                  <a:pt x="8493" y="5105"/>
                  <a:pt x="8489" y="5128"/>
                </a:cubicBezTo>
                <a:lnTo>
                  <a:pt x="8479" y="5155"/>
                </a:lnTo>
                <a:cubicBezTo>
                  <a:pt x="8473" y="5175"/>
                  <a:pt x="8463" y="5198"/>
                  <a:pt x="8456" y="5222"/>
                </a:cubicBezTo>
                <a:lnTo>
                  <a:pt x="8453" y="5232"/>
                </a:lnTo>
                <a:lnTo>
                  <a:pt x="8446" y="5248"/>
                </a:lnTo>
                <a:cubicBezTo>
                  <a:pt x="8439" y="5272"/>
                  <a:pt x="8429" y="5292"/>
                  <a:pt x="8423" y="5315"/>
                </a:cubicBezTo>
                <a:lnTo>
                  <a:pt x="8406" y="5355"/>
                </a:lnTo>
                <a:cubicBezTo>
                  <a:pt x="8396" y="5372"/>
                  <a:pt x="8389" y="5392"/>
                  <a:pt x="8379" y="5409"/>
                </a:cubicBezTo>
                <a:lnTo>
                  <a:pt x="8369" y="5439"/>
                </a:lnTo>
                <a:lnTo>
                  <a:pt x="8356" y="5466"/>
                </a:lnTo>
                <a:lnTo>
                  <a:pt x="8346" y="5482"/>
                </a:lnTo>
                <a:cubicBezTo>
                  <a:pt x="8342" y="5496"/>
                  <a:pt x="8336" y="5509"/>
                  <a:pt x="8329" y="5516"/>
                </a:cubicBezTo>
                <a:lnTo>
                  <a:pt x="8309" y="5559"/>
                </a:lnTo>
                <a:cubicBezTo>
                  <a:pt x="8296" y="5589"/>
                  <a:pt x="8279" y="5616"/>
                  <a:pt x="8269" y="5646"/>
                </a:cubicBezTo>
                <a:cubicBezTo>
                  <a:pt x="8242" y="5696"/>
                  <a:pt x="8219" y="5743"/>
                  <a:pt x="8192" y="5793"/>
                </a:cubicBezTo>
                <a:cubicBezTo>
                  <a:pt x="8168" y="5843"/>
                  <a:pt x="8138" y="5890"/>
                  <a:pt x="8112" y="5940"/>
                </a:cubicBezTo>
                <a:cubicBezTo>
                  <a:pt x="8092" y="5974"/>
                  <a:pt x="8075" y="6007"/>
                  <a:pt x="8055" y="6044"/>
                </a:cubicBezTo>
                <a:lnTo>
                  <a:pt x="8045" y="6061"/>
                </a:lnTo>
                <a:lnTo>
                  <a:pt x="8025" y="6098"/>
                </a:lnTo>
                <a:lnTo>
                  <a:pt x="8005" y="6134"/>
                </a:lnTo>
                <a:cubicBezTo>
                  <a:pt x="7995" y="6151"/>
                  <a:pt x="7985" y="6164"/>
                  <a:pt x="7975" y="6181"/>
                </a:cubicBezTo>
                <a:lnTo>
                  <a:pt x="7971" y="6191"/>
                </a:lnTo>
                <a:lnTo>
                  <a:pt x="7961" y="6201"/>
                </a:lnTo>
                <a:cubicBezTo>
                  <a:pt x="7954" y="6215"/>
                  <a:pt x="7944" y="6228"/>
                  <a:pt x="7934" y="6241"/>
                </a:cubicBezTo>
                <a:lnTo>
                  <a:pt x="7918" y="6261"/>
                </a:lnTo>
                <a:cubicBezTo>
                  <a:pt x="7904" y="6275"/>
                  <a:pt x="7894" y="6291"/>
                  <a:pt x="7884" y="6302"/>
                </a:cubicBezTo>
                <a:cubicBezTo>
                  <a:pt x="7871" y="6318"/>
                  <a:pt x="7858" y="6332"/>
                  <a:pt x="7841" y="6348"/>
                </a:cubicBezTo>
                <a:lnTo>
                  <a:pt x="7827" y="6365"/>
                </a:lnTo>
                <a:cubicBezTo>
                  <a:pt x="7817" y="6382"/>
                  <a:pt x="7804" y="6395"/>
                  <a:pt x="7787" y="6412"/>
                </a:cubicBezTo>
                <a:lnTo>
                  <a:pt x="7784" y="6415"/>
                </a:lnTo>
                <a:lnTo>
                  <a:pt x="7774" y="6425"/>
                </a:lnTo>
                <a:cubicBezTo>
                  <a:pt x="7761" y="6435"/>
                  <a:pt x="7751" y="6449"/>
                  <a:pt x="7737" y="6465"/>
                </a:cubicBezTo>
                <a:lnTo>
                  <a:pt x="7677" y="6519"/>
                </a:lnTo>
                <a:cubicBezTo>
                  <a:pt x="7667" y="6532"/>
                  <a:pt x="7654" y="6542"/>
                  <a:pt x="7640" y="6552"/>
                </a:cubicBezTo>
                <a:cubicBezTo>
                  <a:pt x="7634" y="6562"/>
                  <a:pt x="7623" y="6566"/>
                  <a:pt x="7620" y="6576"/>
                </a:cubicBezTo>
                <a:cubicBezTo>
                  <a:pt x="7607" y="6586"/>
                  <a:pt x="7590" y="6599"/>
                  <a:pt x="7577" y="6609"/>
                </a:cubicBezTo>
                <a:lnTo>
                  <a:pt x="7570" y="6616"/>
                </a:lnTo>
                <a:cubicBezTo>
                  <a:pt x="7540" y="6643"/>
                  <a:pt x="7506" y="6666"/>
                  <a:pt x="7476" y="6693"/>
                </a:cubicBezTo>
                <a:lnTo>
                  <a:pt x="7450" y="6716"/>
                </a:lnTo>
                <a:lnTo>
                  <a:pt x="7426" y="6733"/>
                </a:lnTo>
                <a:cubicBezTo>
                  <a:pt x="7356" y="6786"/>
                  <a:pt x="7286" y="6843"/>
                  <a:pt x="7219" y="6900"/>
                </a:cubicBezTo>
                <a:cubicBezTo>
                  <a:pt x="7175" y="6933"/>
                  <a:pt x="7135" y="6970"/>
                  <a:pt x="7099" y="7010"/>
                </a:cubicBezTo>
                <a:cubicBezTo>
                  <a:pt x="7058" y="7044"/>
                  <a:pt x="7022" y="7077"/>
                  <a:pt x="6988" y="7114"/>
                </a:cubicBezTo>
                <a:lnTo>
                  <a:pt x="6985" y="7117"/>
                </a:lnTo>
                <a:cubicBezTo>
                  <a:pt x="6951" y="7147"/>
                  <a:pt x="6921" y="7184"/>
                  <a:pt x="6885" y="7221"/>
                </a:cubicBezTo>
                <a:cubicBezTo>
                  <a:pt x="6858" y="7248"/>
                  <a:pt x="6838" y="7278"/>
                  <a:pt x="6814" y="7301"/>
                </a:cubicBezTo>
                <a:cubicBezTo>
                  <a:pt x="6821" y="7281"/>
                  <a:pt x="6824" y="7261"/>
                  <a:pt x="6834" y="7238"/>
                </a:cubicBezTo>
                <a:cubicBezTo>
                  <a:pt x="6871" y="7117"/>
                  <a:pt x="6908" y="6994"/>
                  <a:pt x="6941" y="6870"/>
                </a:cubicBezTo>
                <a:lnTo>
                  <a:pt x="7005" y="6659"/>
                </a:lnTo>
                <a:cubicBezTo>
                  <a:pt x="7022" y="6599"/>
                  <a:pt x="7042" y="6536"/>
                  <a:pt x="7058" y="6479"/>
                </a:cubicBezTo>
                <a:cubicBezTo>
                  <a:pt x="7082" y="6412"/>
                  <a:pt x="7102" y="6345"/>
                  <a:pt x="7122" y="6275"/>
                </a:cubicBezTo>
                <a:cubicBezTo>
                  <a:pt x="7152" y="6178"/>
                  <a:pt x="7182" y="6074"/>
                  <a:pt x="7216" y="5950"/>
                </a:cubicBezTo>
                <a:lnTo>
                  <a:pt x="7252" y="5827"/>
                </a:lnTo>
                <a:cubicBezTo>
                  <a:pt x="7256" y="5813"/>
                  <a:pt x="7256" y="5800"/>
                  <a:pt x="7256" y="5790"/>
                </a:cubicBezTo>
                <a:cubicBezTo>
                  <a:pt x="7256" y="5777"/>
                  <a:pt x="7252" y="5763"/>
                  <a:pt x="7242" y="5757"/>
                </a:cubicBezTo>
                <a:cubicBezTo>
                  <a:pt x="7232" y="5733"/>
                  <a:pt x="7209" y="5723"/>
                  <a:pt x="7189" y="5716"/>
                </a:cubicBezTo>
                <a:lnTo>
                  <a:pt x="7172" y="5716"/>
                </a:lnTo>
                <a:cubicBezTo>
                  <a:pt x="7152" y="5716"/>
                  <a:pt x="7135" y="5726"/>
                  <a:pt x="7122" y="5740"/>
                </a:cubicBezTo>
                <a:cubicBezTo>
                  <a:pt x="7105" y="5750"/>
                  <a:pt x="7099" y="5767"/>
                  <a:pt x="7092" y="5790"/>
                </a:cubicBezTo>
                <a:cubicBezTo>
                  <a:pt x="7072" y="5864"/>
                  <a:pt x="7055" y="5940"/>
                  <a:pt x="7035" y="6014"/>
                </a:cubicBezTo>
                <a:lnTo>
                  <a:pt x="6992" y="6151"/>
                </a:lnTo>
                <a:lnTo>
                  <a:pt x="6985" y="6184"/>
                </a:lnTo>
                <a:lnTo>
                  <a:pt x="6958" y="6268"/>
                </a:lnTo>
                <a:cubicBezTo>
                  <a:pt x="6941" y="6328"/>
                  <a:pt x="6921" y="6385"/>
                  <a:pt x="6905" y="6445"/>
                </a:cubicBezTo>
                <a:lnTo>
                  <a:pt x="6891" y="6482"/>
                </a:lnTo>
                <a:cubicBezTo>
                  <a:pt x="6871" y="6546"/>
                  <a:pt x="6851" y="6609"/>
                  <a:pt x="6831" y="6666"/>
                </a:cubicBezTo>
                <a:cubicBezTo>
                  <a:pt x="6808" y="6733"/>
                  <a:pt x="6788" y="6796"/>
                  <a:pt x="6768" y="6863"/>
                </a:cubicBezTo>
                <a:cubicBezTo>
                  <a:pt x="6717" y="7017"/>
                  <a:pt x="6667" y="7177"/>
                  <a:pt x="6617" y="7331"/>
                </a:cubicBezTo>
                <a:lnTo>
                  <a:pt x="6554" y="7519"/>
                </a:lnTo>
                <a:cubicBezTo>
                  <a:pt x="6554" y="7512"/>
                  <a:pt x="6550" y="7502"/>
                  <a:pt x="6550" y="7495"/>
                </a:cubicBezTo>
                <a:cubicBezTo>
                  <a:pt x="6547" y="7472"/>
                  <a:pt x="6540" y="7448"/>
                  <a:pt x="6534" y="7428"/>
                </a:cubicBezTo>
                <a:lnTo>
                  <a:pt x="6530" y="7405"/>
                </a:lnTo>
                <a:cubicBezTo>
                  <a:pt x="6490" y="7338"/>
                  <a:pt x="6483" y="7311"/>
                  <a:pt x="6473" y="7284"/>
                </a:cubicBezTo>
                <a:cubicBezTo>
                  <a:pt x="6467" y="7248"/>
                  <a:pt x="6457" y="7214"/>
                  <a:pt x="6450" y="7184"/>
                </a:cubicBezTo>
                <a:cubicBezTo>
                  <a:pt x="6447" y="7164"/>
                  <a:pt x="6440" y="7147"/>
                  <a:pt x="6437" y="7124"/>
                </a:cubicBezTo>
                <a:cubicBezTo>
                  <a:pt x="6433" y="7117"/>
                  <a:pt x="6433" y="7104"/>
                  <a:pt x="6430" y="7097"/>
                </a:cubicBezTo>
                <a:cubicBezTo>
                  <a:pt x="6416" y="7037"/>
                  <a:pt x="6406" y="6980"/>
                  <a:pt x="6400" y="6927"/>
                </a:cubicBezTo>
                <a:lnTo>
                  <a:pt x="6400" y="6920"/>
                </a:lnTo>
                <a:cubicBezTo>
                  <a:pt x="6396" y="6877"/>
                  <a:pt x="6390" y="6826"/>
                  <a:pt x="6386" y="6776"/>
                </a:cubicBezTo>
                <a:cubicBezTo>
                  <a:pt x="6386" y="6716"/>
                  <a:pt x="6383" y="6663"/>
                  <a:pt x="6383" y="6609"/>
                </a:cubicBezTo>
                <a:cubicBezTo>
                  <a:pt x="6383" y="6549"/>
                  <a:pt x="6386" y="6482"/>
                  <a:pt x="6390" y="6419"/>
                </a:cubicBezTo>
                <a:cubicBezTo>
                  <a:pt x="6396" y="6348"/>
                  <a:pt x="6403" y="6291"/>
                  <a:pt x="6413" y="6228"/>
                </a:cubicBezTo>
                <a:lnTo>
                  <a:pt x="6413" y="6218"/>
                </a:lnTo>
                <a:cubicBezTo>
                  <a:pt x="6416" y="6195"/>
                  <a:pt x="6420" y="6168"/>
                  <a:pt x="6423" y="6148"/>
                </a:cubicBezTo>
                <a:cubicBezTo>
                  <a:pt x="6433" y="6098"/>
                  <a:pt x="6447" y="6044"/>
                  <a:pt x="6453" y="5994"/>
                </a:cubicBezTo>
                <a:cubicBezTo>
                  <a:pt x="6467" y="5944"/>
                  <a:pt x="6473" y="5894"/>
                  <a:pt x="6487" y="5847"/>
                </a:cubicBezTo>
                <a:lnTo>
                  <a:pt x="6490" y="5827"/>
                </a:lnTo>
                <a:cubicBezTo>
                  <a:pt x="6507" y="5743"/>
                  <a:pt x="6530" y="5650"/>
                  <a:pt x="6554" y="5566"/>
                </a:cubicBezTo>
                <a:lnTo>
                  <a:pt x="6554" y="5559"/>
                </a:lnTo>
                <a:lnTo>
                  <a:pt x="6580" y="5482"/>
                </a:lnTo>
                <a:cubicBezTo>
                  <a:pt x="6587" y="5456"/>
                  <a:pt x="6600" y="5426"/>
                  <a:pt x="6614" y="5395"/>
                </a:cubicBezTo>
                <a:cubicBezTo>
                  <a:pt x="6630" y="5355"/>
                  <a:pt x="6647" y="5322"/>
                  <a:pt x="6664" y="5292"/>
                </a:cubicBezTo>
                <a:cubicBezTo>
                  <a:pt x="6681" y="5258"/>
                  <a:pt x="6697" y="5225"/>
                  <a:pt x="6717" y="5191"/>
                </a:cubicBezTo>
                <a:cubicBezTo>
                  <a:pt x="6764" y="5111"/>
                  <a:pt x="6804" y="5038"/>
                  <a:pt x="6841" y="4978"/>
                </a:cubicBezTo>
                <a:cubicBezTo>
                  <a:pt x="6848" y="4971"/>
                  <a:pt x="6854" y="4957"/>
                  <a:pt x="6858" y="4947"/>
                </a:cubicBezTo>
                <a:cubicBezTo>
                  <a:pt x="6888" y="4897"/>
                  <a:pt x="6921" y="4847"/>
                  <a:pt x="6955" y="4804"/>
                </a:cubicBezTo>
                <a:cubicBezTo>
                  <a:pt x="6975" y="4774"/>
                  <a:pt x="6998" y="4740"/>
                  <a:pt x="7018" y="4710"/>
                </a:cubicBezTo>
                <a:cubicBezTo>
                  <a:pt x="7038" y="4680"/>
                  <a:pt x="7065" y="4653"/>
                  <a:pt x="7085" y="4620"/>
                </a:cubicBezTo>
                <a:cubicBezTo>
                  <a:pt x="7102" y="4596"/>
                  <a:pt x="7119" y="4576"/>
                  <a:pt x="7135" y="4560"/>
                </a:cubicBezTo>
                <a:cubicBezTo>
                  <a:pt x="7149" y="4543"/>
                  <a:pt x="7165" y="4526"/>
                  <a:pt x="7182" y="4513"/>
                </a:cubicBezTo>
                <a:lnTo>
                  <a:pt x="7185" y="4509"/>
                </a:lnTo>
                <a:lnTo>
                  <a:pt x="7199" y="4503"/>
                </a:lnTo>
                <a:cubicBezTo>
                  <a:pt x="7206" y="4493"/>
                  <a:pt x="7216" y="4489"/>
                  <a:pt x="7222" y="4479"/>
                </a:cubicBezTo>
                <a:cubicBezTo>
                  <a:pt x="7236" y="4473"/>
                  <a:pt x="7249" y="4459"/>
                  <a:pt x="7259" y="4453"/>
                </a:cubicBezTo>
                <a:lnTo>
                  <a:pt x="7266" y="4446"/>
                </a:lnTo>
                <a:cubicBezTo>
                  <a:pt x="7276" y="4439"/>
                  <a:pt x="7289" y="4426"/>
                  <a:pt x="7303" y="4419"/>
                </a:cubicBezTo>
                <a:lnTo>
                  <a:pt x="7326" y="4396"/>
                </a:lnTo>
                <a:cubicBezTo>
                  <a:pt x="7343" y="4389"/>
                  <a:pt x="7356" y="4376"/>
                  <a:pt x="7373" y="4362"/>
                </a:cubicBezTo>
                <a:lnTo>
                  <a:pt x="7383" y="4356"/>
                </a:lnTo>
                <a:lnTo>
                  <a:pt x="7389" y="4346"/>
                </a:lnTo>
                <a:cubicBezTo>
                  <a:pt x="7430" y="4319"/>
                  <a:pt x="7476" y="4285"/>
                  <a:pt x="7520" y="4255"/>
                </a:cubicBezTo>
                <a:cubicBezTo>
                  <a:pt x="7560" y="4225"/>
                  <a:pt x="7597" y="4195"/>
                  <a:pt x="7637" y="4168"/>
                </a:cubicBezTo>
                <a:lnTo>
                  <a:pt x="7644" y="4162"/>
                </a:lnTo>
                <a:cubicBezTo>
                  <a:pt x="7664" y="4145"/>
                  <a:pt x="7687" y="4128"/>
                  <a:pt x="7710" y="4112"/>
                </a:cubicBezTo>
                <a:cubicBezTo>
                  <a:pt x="7754" y="4078"/>
                  <a:pt x="7794" y="4045"/>
                  <a:pt x="7837" y="4018"/>
                </a:cubicBezTo>
                <a:cubicBezTo>
                  <a:pt x="7858" y="4001"/>
                  <a:pt x="7878" y="3985"/>
                  <a:pt x="7894" y="3971"/>
                </a:cubicBezTo>
                <a:cubicBezTo>
                  <a:pt x="7975" y="3908"/>
                  <a:pt x="8058" y="3837"/>
                  <a:pt x="8138" y="3774"/>
                </a:cubicBezTo>
                <a:cubicBezTo>
                  <a:pt x="8212" y="3710"/>
                  <a:pt x="8289" y="3650"/>
                  <a:pt x="8366" y="3587"/>
                </a:cubicBezTo>
                <a:cubicBezTo>
                  <a:pt x="8402" y="3557"/>
                  <a:pt x="8439" y="3533"/>
                  <a:pt x="8473" y="3503"/>
                </a:cubicBezTo>
                <a:lnTo>
                  <a:pt x="8489" y="3490"/>
                </a:lnTo>
                <a:lnTo>
                  <a:pt x="8486" y="3503"/>
                </a:lnTo>
                <a:lnTo>
                  <a:pt x="8479" y="3516"/>
                </a:lnTo>
                <a:cubicBezTo>
                  <a:pt x="8446" y="3573"/>
                  <a:pt x="8413" y="3633"/>
                  <a:pt x="8379" y="3687"/>
                </a:cubicBezTo>
                <a:cubicBezTo>
                  <a:pt x="8359" y="3720"/>
                  <a:pt x="8336" y="3757"/>
                  <a:pt x="8309" y="3794"/>
                </a:cubicBezTo>
                <a:cubicBezTo>
                  <a:pt x="8259" y="3867"/>
                  <a:pt x="8209" y="3941"/>
                  <a:pt x="8162" y="4008"/>
                </a:cubicBezTo>
                <a:cubicBezTo>
                  <a:pt x="8061" y="4158"/>
                  <a:pt x="7958" y="4309"/>
                  <a:pt x="7844" y="4456"/>
                </a:cubicBezTo>
                <a:cubicBezTo>
                  <a:pt x="7807" y="4503"/>
                  <a:pt x="7767" y="4553"/>
                  <a:pt x="7720" y="4596"/>
                </a:cubicBezTo>
                <a:cubicBezTo>
                  <a:pt x="7704" y="4620"/>
                  <a:pt x="7684" y="4636"/>
                  <a:pt x="7667" y="4657"/>
                </a:cubicBezTo>
                <a:lnTo>
                  <a:pt x="7657" y="4663"/>
                </a:lnTo>
                <a:lnTo>
                  <a:pt x="7640" y="4680"/>
                </a:lnTo>
                <a:cubicBezTo>
                  <a:pt x="7623" y="4697"/>
                  <a:pt x="7607" y="4713"/>
                  <a:pt x="7590" y="4737"/>
                </a:cubicBezTo>
                <a:lnTo>
                  <a:pt x="7583" y="4747"/>
                </a:lnTo>
                <a:cubicBezTo>
                  <a:pt x="7573" y="4757"/>
                  <a:pt x="7567" y="4770"/>
                  <a:pt x="7557" y="4780"/>
                </a:cubicBezTo>
                <a:cubicBezTo>
                  <a:pt x="7550" y="4794"/>
                  <a:pt x="7537" y="4810"/>
                  <a:pt x="7527" y="4824"/>
                </a:cubicBezTo>
                <a:cubicBezTo>
                  <a:pt x="7506" y="4857"/>
                  <a:pt x="7490" y="4881"/>
                  <a:pt x="7473" y="4907"/>
                </a:cubicBezTo>
                <a:cubicBezTo>
                  <a:pt x="7440" y="4961"/>
                  <a:pt x="7409" y="5024"/>
                  <a:pt x="7376" y="5095"/>
                </a:cubicBezTo>
                <a:lnTo>
                  <a:pt x="7359" y="5128"/>
                </a:lnTo>
                <a:cubicBezTo>
                  <a:pt x="7349" y="5155"/>
                  <a:pt x="7336" y="5178"/>
                  <a:pt x="7326" y="5208"/>
                </a:cubicBezTo>
                <a:cubicBezTo>
                  <a:pt x="7316" y="5232"/>
                  <a:pt x="7306" y="5262"/>
                  <a:pt x="7299" y="5288"/>
                </a:cubicBezTo>
                <a:cubicBezTo>
                  <a:pt x="7289" y="5315"/>
                  <a:pt x="7276" y="5349"/>
                  <a:pt x="7269" y="5379"/>
                </a:cubicBezTo>
                <a:lnTo>
                  <a:pt x="7266" y="5395"/>
                </a:lnTo>
                <a:cubicBezTo>
                  <a:pt x="7259" y="5409"/>
                  <a:pt x="7256" y="5416"/>
                  <a:pt x="7256" y="5429"/>
                </a:cubicBezTo>
                <a:lnTo>
                  <a:pt x="7256" y="5432"/>
                </a:lnTo>
                <a:cubicBezTo>
                  <a:pt x="7252" y="5442"/>
                  <a:pt x="7252" y="5446"/>
                  <a:pt x="7252" y="5456"/>
                </a:cubicBezTo>
                <a:cubicBezTo>
                  <a:pt x="7252" y="5462"/>
                  <a:pt x="7252" y="5466"/>
                  <a:pt x="7256" y="5476"/>
                </a:cubicBezTo>
                <a:cubicBezTo>
                  <a:pt x="7259" y="5479"/>
                  <a:pt x="7266" y="5482"/>
                  <a:pt x="7272" y="5482"/>
                </a:cubicBezTo>
                <a:lnTo>
                  <a:pt x="7282" y="5482"/>
                </a:lnTo>
                <a:cubicBezTo>
                  <a:pt x="7299" y="5476"/>
                  <a:pt x="7303" y="5462"/>
                  <a:pt x="7306" y="5446"/>
                </a:cubicBezTo>
                <a:cubicBezTo>
                  <a:pt x="7306" y="5442"/>
                  <a:pt x="7306" y="5442"/>
                  <a:pt x="7309" y="5439"/>
                </a:cubicBezTo>
                <a:lnTo>
                  <a:pt x="7323" y="5399"/>
                </a:lnTo>
                <a:lnTo>
                  <a:pt x="7333" y="5382"/>
                </a:lnTo>
                <a:cubicBezTo>
                  <a:pt x="7343" y="5349"/>
                  <a:pt x="7353" y="5322"/>
                  <a:pt x="7366" y="5288"/>
                </a:cubicBezTo>
                <a:cubicBezTo>
                  <a:pt x="7376" y="5255"/>
                  <a:pt x="7393" y="5215"/>
                  <a:pt x="7416" y="5181"/>
                </a:cubicBezTo>
                <a:cubicBezTo>
                  <a:pt x="7433" y="5148"/>
                  <a:pt x="7453" y="5115"/>
                  <a:pt x="7473" y="5078"/>
                </a:cubicBezTo>
                <a:cubicBezTo>
                  <a:pt x="7493" y="5044"/>
                  <a:pt x="7510" y="5014"/>
                  <a:pt x="7533" y="4988"/>
                </a:cubicBezTo>
                <a:cubicBezTo>
                  <a:pt x="7550" y="4961"/>
                  <a:pt x="7570" y="4937"/>
                  <a:pt x="7587" y="4911"/>
                </a:cubicBezTo>
                <a:lnTo>
                  <a:pt x="7593" y="4904"/>
                </a:lnTo>
                <a:lnTo>
                  <a:pt x="7603" y="4894"/>
                </a:lnTo>
                <a:cubicBezTo>
                  <a:pt x="7617" y="4881"/>
                  <a:pt x="7623" y="4871"/>
                  <a:pt x="7637" y="4857"/>
                </a:cubicBezTo>
                <a:cubicBezTo>
                  <a:pt x="7650" y="4844"/>
                  <a:pt x="7657" y="4830"/>
                  <a:pt x="7670" y="4824"/>
                </a:cubicBezTo>
                <a:lnTo>
                  <a:pt x="7674" y="4820"/>
                </a:lnTo>
                <a:cubicBezTo>
                  <a:pt x="7700" y="4794"/>
                  <a:pt x="7727" y="4774"/>
                  <a:pt x="7754" y="4747"/>
                </a:cubicBezTo>
                <a:lnTo>
                  <a:pt x="7841" y="4673"/>
                </a:lnTo>
                <a:cubicBezTo>
                  <a:pt x="7901" y="4620"/>
                  <a:pt x="7954" y="4563"/>
                  <a:pt x="8001" y="4513"/>
                </a:cubicBezTo>
                <a:cubicBezTo>
                  <a:pt x="8045" y="4463"/>
                  <a:pt x="8092" y="4409"/>
                  <a:pt x="8142" y="4356"/>
                </a:cubicBezTo>
                <a:cubicBezTo>
                  <a:pt x="8155" y="4339"/>
                  <a:pt x="8172" y="4322"/>
                  <a:pt x="8185" y="4305"/>
                </a:cubicBezTo>
                <a:cubicBezTo>
                  <a:pt x="8212" y="4272"/>
                  <a:pt x="8242" y="4239"/>
                  <a:pt x="8269" y="4205"/>
                </a:cubicBezTo>
                <a:cubicBezTo>
                  <a:pt x="8306" y="4158"/>
                  <a:pt x="8346" y="4108"/>
                  <a:pt x="8396" y="4041"/>
                </a:cubicBezTo>
                <a:cubicBezTo>
                  <a:pt x="8406" y="4028"/>
                  <a:pt x="8413" y="4021"/>
                  <a:pt x="8423" y="4008"/>
                </a:cubicBezTo>
                <a:cubicBezTo>
                  <a:pt x="8456" y="3968"/>
                  <a:pt x="8489" y="3924"/>
                  <a:pt x="8520" y="3878"/>
                </a:cubicBezTo>
                <a:cubicBezTo>
                  <a:pt x="8553" y="3827"/>
                  <a:pt x="8586" y="3767"/>
                  <a:pt x="8623" y="3690"/>
                </a:cubicBezTo>
                <a:cubicBezTo>
                  <a:pt x="8657" y="3620"/>
                  <a:pt x="8687" y="3557"/>
                  <a:pt x="8710" y="3500"/>
                </a:cubicBezTo>
                <a:lnTo>
                  <a:pt x="8713" y="3490"/>
                </a:lnTo>
                <a:cubicBezTo>
                  <a:pt x="8727" y="3460"/>
                  <a:pt x="8740" y="3433"/>
                  <a:pt x="8747" y="3403"/>
                </a:cubicBezTo>
                <a:cubicBezTo>
                  <a:pt x="8754" y="3393"/>
                  <a:pt x="8754" y="3383"/>
                  <a:pt x="8757" y="3373"/>
                </a:cubicBezTo>
                <a:lnTo>
                  <a:pt x="8757" y="3369"/>
                </a:lnTo>
                <a:cubicBezTo>
                  <a:pt x="8760" y="3356"/>
                  <a:pt x="8760" y="3349"/>
                  <a:pt x="8760" y="3339"/>
                </a:cubicBezTo>
                <a:cubicBezTo>
                  <a:pt x="8760" y="3323"/>
                  <a:pt x="8760" y="3309"/>
                  <a:pt x="8757" y="3299"/>
                </a:cubicBezTo>
                <a:cubicBezTo>
                  <a:pt x="8770" y="3286"/>
                  <a:pt x="8787" y="3272"/>
                  <a:pt x="8797" y="3266"/>
                </a:cubicBezTo>
                <a:close/>
                <a:moveTo>
                  <a:pt x="7911" y="7791"/>
                </a:moveTo>
                <a:cubicBezTo>
                  <a:pt x="7911" y="7792"/>
                  <a:pt x="7911" y="7792"/>
                  <a:pt x="7911" y="7793"/>
                </a:cubicBezTo>
                <a:cubicBezTo>
                  <a:pt x="7911" y="7792"/>
                  <a:pt x="7911" y="7792"/>
                  <a:pt x="7911" y="7791"/>
                </a:cubicBezTo>
                <a:close/>
                <a:moveTo>
                  <a:pt x="8396" y="5887"/>
                </a:moveTo>
                <a:cubicBezTo>
                  <a:pt x="8396" y="5887"/>
                  <a:pt x="8396" y="5894"/>
                  <a:pt x="8402" y="5894"/>
                </a:cubicBezTo>
                <a:lnTo>
                  <a:pt x="8406" y="5897"/>
                </a:lnTo>
                <a:cubicBezTo>
                  <a:pt x="8429" y="5934"/>
                  <a:pt x="8456" y="5977"/>
                  <a:pt x="8479" y="6014"/>
                </a:cubicBezTo>
                <a:cubicBezTo>
                  <a:pt x="8503" y="6051"/>
                  <a:pt x="8526" y="6094"/>
                  <a:pt x="8543" y="6128"/>
                </a:cubicBezTo>
                <a:cubicBezTo>
                  <a:pt x="8576" y="6188"/>
                  <a:pt x="8606" y="6245"/>
                  <a:pt x="8630" y="6295"/>
                </a:cubicBezTo>
                <a:cubicBezTo>
                  <a:pt x="8657" y="6345"/>
                  <a:pt x="8680" y="6388"/>
                  <a:pt x="8700" y="6435"/>
                </a:cubicBezTo>
                <a:cubicBezTo>
                  <a:pt x="8744" y="6522"/>
                  <a:pt x="8784" y="6616"/>
                  <a:pt x="8827" y="6703"/>
                </a:cubicBezTo>
                <a:lnTo>
                  <a:pt x="8847" y="6746"/>
                </a:lnTo>
                <a:cubicBezTo>
                  <a:pt x="8881" y="6816"/>
                  <a:pt x="8914" y="6890"/>
                  <a:pt x="8951" y="6970"/>
                </a:cubicBezTo>
                <a:cubicBezTo>
                  <a:pt x="8991" y="7047"/>
                  <a:pt x="9028" y="7124"/>
                  <a:pt x="9071" y="7204"/>
                </a:cubicBezTo>
                <a:cubicBezTo>
                  <a:pt x="9111" y="7284"/>
                  <a:pt x="9155" y="7358"/>
                  <a:pt x="9198" y="7435"/>
                </a:cubicBezTo>
                <a:lnTo>
                  <a:pt x="9325" y="7649"/>
                </a:lnTo>
                <a:lnTo>
                  <a:pt x="9325" y="7642"/>
                </a:lnTo>
                <a:lnTo>
                  <a:pt x="9342" y="7672"/>
                </a:lnTo>
                <a:cubicBezTo>
                  <a:pt x="9359" y="7702"/>
                  <a:pt x="9375" y="7736"/>
                  <a:pt x="9392" y="7769"/>
                </a:cubicBezTo>
                <a:cubicBezTo>
                  <a:pt x="9412" y="7809"/>
                  <a:pt x="9432" y="7853"/>
                  <a:pt x="9449" y="7893"/>
                </a:cubicBezTo>
                <a:lnTo>
                  <a:pt x="9452" y="7906"/>
                </a:lnTo>
                <a:cubicBezTo>
                  <a:pt x="9466" y="7936"/>
                  <a:pt x="9476" y="7960"/>
                  <a:pt x="9482" y="7990"/>
                </a:cubicBezTo>
                <a:cubicBezTo>
                  <a:pt x="9496" y="8023"/>
                  <a:pt x="9502" y="8057"/>
                  <a:pt x="9513" y="8087"/>
                </a:cubicBezTo>
                <a:lnTo>
                  <a:pt x="9513" y="8090"/>
                </a:lnTo>
                <a:cubicBezTo>
                  <a:pt x="9519" y="8124"/>
                  <a:pt x="9529" y="8160"/>
                  <a:pt x="9536" y="8204"/>
                </a:cubicBezTo>
                <a:cubicBezTo>
                  <a:pt x="9543" y="8237"/>
                  <a:pt x="9546" y="8271"/>
                  <a:pt x="9549" y="8301"/>
                </a:cubicBezTo>
                <a:lnTo>
                  <a:pt x="9549" y="8308"/>
                </a:lnTo>
                <a:cubicBezTo>
                  <a:pt x="9553" y="8344"/>
                  <a:pt x="9559" y="8388"/>
                  <a:pt x="9559" y="8428"/>
                </a:cubicBezTo>
                <a:cubicBezTo>
                  <a:pt x="9559" y="8468"/>
                  <a:pt x="9559" y="8501"/>
                  <a:pt x="9563" y="8538"/>
                </a:cubicBezTo>
                <a:cubicBezTo>
                  <a:pt x="9563" y="8612"/>
                  <a:pt x="9559" y="8685"/>
                  <a:pt x="9553" y="8752"/>
                </a:cubicBezTo>
                <a:cubicBezTo>
                  <a:pt x="9549" y="8819"/>
                  <a:pt x="9543" y="8889"/>
                  <a:pt x="9533" y="8956"/>
                </a:cubicBezTo>
                <a:cubicBezTo>
                  <a:pt x="9526" y="9023"/>
                  <a:pt x="9513" y="9093"/>
                  <a:pt x="9496" y="9170"/>
                </a:cubicBezTo>
                <a:cubicBezTo>
                  <a:pt x="9476" y="9257"/>
                  <a:pt x="9462" y="9327"/>
                  <a:pt x="9446" y="9391"/>
                </a:cubicBezTo>
                <a:lnTo>
                  <a:pt x="9436" y="9421"/>
                </a:lnTo>
                <a:cubicBezTo>
                  <a:pt x="9402" y="9555"/>
                  <a:pt x="9369" y="9692"/>
                  <a:pt x="9332" y="9825"/>
                </a:cubicBezTo>
                <a:lnTo>
                  <a:pt x="9325" y="9849"/>
                </a:lnTo>
                <a:cubicBezTo>
                  <a:pt x="9312" y="9889"/>
                  <a:pt x="9299" y="9929"/>
                  <a:pt x="9285" y="9966"/>
                </a:cubicBezTo>
                <a:cubicBezTo>
                  <a:pt x="9268" y="10009"/>
                  <a:pt x="9252" y="10056"/>
                  <a:pt x="9232" y="10096"/>
                </a:cubicBezTo>
                <a:cubicBezTo>
                  <a:pt x="9215" y="10133"/>
                  <a:pt x="9195" y="10180"/>
                  <a:pt x="9168" y="10227"/>
                </a:cubicBezTo>
                <a:cubicBezTo>
                  <a:pt x="9148" y="10267"/>
                  <a:pt x="9125" y="10314"/>
                  <a:pt x="9098" y="10350"/>
                </a:cubicBezTo>
                <a:cubicBezTo>
                  <a:pt x="9071" y="10394"/>
                  <a:pt x="9044" y="10441"/>
                  <a:pt x="9014" y="10481"/>
                </a:cubicBezTo>
                <a:cubicBezTo>
                  <a:pt x="8998" y="10511"/>
                  <a:pt x="8978" y="10541"/>
                  <a:pt x="8961" y="10564"/>
                </a:cubicBezTo>
                <a:cubicBezTo>
                  <a:pt x="8924" y="10625"/>
                  <a:pt x="8884" y="10678"/>
                  <a:pt x="8847" y="10735"/>
                </a:cubicBezTo>
                <a:cubicBezTo>
                  <a:pt x="8827" y="10768"/>
                  <a:pt x="8807" y="10802"/>
                  <a:pt x="8784" y="10842"/>
                </a:cubicBezTo>
                <a:cubicBezTo>
                  <a:pt x="8750" y="10899"/>
                  <a:pt x="8713" y="10959"/>
                  <a:pt x="8680" y="11016"/>
                </a:cubicBezTo>
                <a:cubicBezTo>
                  <a:pt x="8680" y="11009"/>
                  <a:pt x="8683" y="11002"/>
                  <a:pt x="8683" y="10996"/>
                </a:cubicBezTo>
                <a:cubicBezTo>
                  <a:pt x="8690" y="10969"/>
                  <a:pt x="8697" y="10946"/>
                  <a:pt x="8700" y="10919"/>
                </a:cubicBezTo>
                <a:lnTo>
                  <a:pt x="8710" y="10879"/>
                </a:lnTo>
                <a:cubicBezTo>
                  <a:pt x="8727" y="10812"/>
                  <a:pt x="8744" y="10742"/>
                  <a:pt x="8760" y="10668"/>
                </a:cubicBezTo>
                <a:cubicBezTo>
                  <a:pt x="8767" y="10631"/>
                  <a:pt x="8774" y="10594"/>
                  <a:pt x="8777" y="10551"/>
                </a:cubicBezTo>
                <a:lnTo>
                  <a:pt x="8777" y="10544"/>
                </a:lnTo>
                <a:cubicBezTo>
                  <a:pt x="8780" y="10501"/>
                  <a:pt x="8784" y="10461"/>
                  <a:pt x="8784" y="10414"/>
                </a:cubicBezTo>
                <a:cubicBezTo>
                  <a:pt x="8797" y="10126"/>
                  <a:pt x="8807" y="9745"/>
                  <a:pt x="8740" y="9374"/>
                </a:cubicBezTo>
                <a:cubicBezTo>
                  <a:pt x="8727" y="9294"/>
                  <a:pt x="8710" y="9214"/>
                  <a:pt x="8683" y="9107"/>
                </a:cubicBezTo>
                <a:cubicBezTo>
                  <a:pt x="8673" y="9056"/>
                  <a:pt x="8663" y="9010"/>
                  <a:pt x="8650" y="8960"/>
                </a:cubicBezTo>
                <a:cubicBezTo>
                  <a:pt x="8643" y="8923"/>
                  <a:pt x="8633" y="8886"/>
                  <a:pt x="8623" y="8843"/>
                </a:cubicBezTo>
                <a:lnTo>
                  <a:pt x="8616" y="8822"/>
                </a:lnTo>
                <a:cubicBezTo>
                  <a:pt x="8610" y="8786"/>
                  <a:pt x="8600" y="8746"/>
                  <a:pt x="8593" y="8712"/>
                </a:cubicBezTo>
                <a:cubicBezTo>
                  <a:pt x="8583" y="8669"/>
                  <a:pt x="8576" y="8625"/>
                  <a:pt x="8566" y="8578"/>
                </a:cubicBezTo>
                <a:cubicBezTo>
                  <a:pt x="8556" y="8508"/>
                  <a:pt x="8546" y="8438"/>
                  <a:pt x="8540" y="8368"/>
                </a:cubicBezTo>
                <a:lnTo>
                  <a:pt x="8533" y="8324"/>
                </a:lnTo>
                <a:lnTo>
                  <a:pt x="8530" y="8284"/>
                </a:lnTo>
                <a:cubicBezTo>
                  <a:pt x="8526" y="8244"/>
                  <a:pt x="8523" y="8207"/>
                  <a:pt x="8523" y="8174"/>
                </a:cubicBezTo>
                <a:cubicBezTo>
                  <a:pt x="8520" y="8120"/>
                  <a:pt x="8520" y="8067"/>
                  <a:pt x="8513" y="8010"/>
                </a:cubicBezTo>
                <a:cubicBezTo>
                  <a:pt x="8509" y="7900"/>
                  <a:pt x="8506" y="7799"/>
                  <a:pt x="8503" y="7699"/>
                </a:cubicBezTo>
                <a:lnTo>
                  <a:pt x="8496" y="7736"/>
                </a:lnTo>
                <a:cubicBezTo>
                  <a:pt x="8489" y="7806"/>
                  <a:pt x="8479" y="7883"/>
                  <a:pt x="8473" y="7957"/>
                </a:cubicBezTo>
                <a:lnTo>
                  <a:pt x="8459" y="8084"/>
                </a:lnTo>
                <a:cubicBezTo>
                  <a:pt x="8456" y="8124"/>
                  <a:pt x="8456" y="8160"/>
                  <a:pt x="8453" y="8204"/>
                </a:cubicBezTo>
                <a:lnTo>
                  <a:pt x="8453" y="8291"/>
                </a:lnTo>
                <a:lnTo>
                  <a:pt x="8453" y="8328"/>
                </a:lnTo>
                <a:cubicBezTo>
                  <a:pt x="8453" y="8358"/>
                  <a:pt x="8453" y="8388"/>
                  <a:pt x="8456" y="8411"/>
                </a:cubicBezTo>
                <a:lnTo>
                  <a:pt x="8456" y="8441"/>
                </a:lnTo>
                <a:cubicBezTo>
                  <a:pt x="8456" y="8471"/>
                  <a:pt x="8459" y="8495"/>
                  <a:pt x="8463" y="8525"/>
                </a:cubicBezTo>
                <a:lnTo>
                  <a:pt x="8469" y="8555"/>
                </a:lnTo>
                <a:cubicBezTo>
                  <a:pt x="8473" y="8595"/>
                  <a:pt x="8476" y="8629"/>
                  <a:pt x="8486" y="8662"/>
                </a:cubicBezTo>
                <a:lnTo>
                  <a:pt x="8509" y="8789"/>
                </a:lnTo>
                <a:cubicBezTo>
                  <a:pt x="8516" y="8826"/>
                  <a:pt x="8526" y="8869"/>
                  <a:pt x="8533" y="8903"/>
                </a:cubicBezTo>
                <a:cubicBezTo>
                  <a:pt x="8553" y="8980"/>
                  <a:pt x="8573" y="9060"/>
                  <a:pt x="8590" y="9140"/>
                </a:cubicBezTo>
                <a:lnTo>
                  <a:pt x="8593" y="9153"/>
                </a:lnTo>
                <a:cubicBezTo>
                  <a:pt x="8610" y="9227"/>
                  <a:pt x="8627" y="9304"/>
                  <a:pt x="8640" y="9377"/>
                </a:cubicBezTo>
                <a:cubicBezTo>
                  <a:pt x="8657" y="9458"/>
                  <a:pt x="8663" y="9538"/>
                  <a:pt x="8673" y="9605"/>
                </a:cubicBezTo>
                <a:cubicBezTo>
                  <a:pt x="8677" y="9655"/>
                  <a:pt x="8687" y="9705"/>
                  <a:pt x="8690" y="9759"/>
                </a:cubicBezTo>
                <a:cubicBezTo>
                  <a:pt x="8693" y="9812"/>
                  <a:pt x="8697" y="9862"/>
                  <a:pt x="8697" y="9916"/>
                </a:cubicBezTo>
                <a:cubicBezTo>
                  <a:pt x="8700" y="10023"/>
                  <a:pt x="8700" y="10126"/>
                  <a:pt x="8700" y="10250"/>
                </a:cubicBezTo>
                <a:lnTo>
                  <a:pt x="8700" y="10317"/>
                </a:lnTo>
                <a:lnTo>
                  <a:pt x="8700" y="10324"/>
                </a:lnTo>
                <a:cubicBezTo>
                  <a:pt x="8700" y="10357"/>
                  <a:pt x="8697" y="10394"/>
                  <a:pt x="8697" y="10434"/>
                </a:cubicBezTo>
                <a:lnTo>
                  <a:pt x="8697" y="10464"/>
                </a:lnTo>
                <a:cubicBezTo>
                  <a:pt x="8693" y="10508"/>
                  <a:pt x="8693" y="10548"/>
                  <a:pt x="8690" y="10594"/>
                </a:cubicBezTo>
                <a:cubicBezTo>
                  <a:pt x="8687" y="10591"/>
                  <a:pt x="8680" y="10591"/>
                  <a:pt x="8673" y="10591"/>
                </a:cubicBezTo>
                <a:cubicBezTo>
                  <a:pt x="8663" y="10591"/>
                  <a:pt x="8660" y="10594"/>
                  <a:pt x="8653" y="10598"/>
                </a:cubicBezTo>
                <a:cubicBezTo>
                  <a:pt x="8637" y="10611"/>
                  <a:pt x="8630" y="10628"/>
                  <a:pt x="8630" y="10648"/>
                </a:cubicBezTo>
                <a:cubicBezTo>
                  <a:pt x="8610" y="10782"/>
                  <a:pt x="8586" y="10925"/>
                  <a:pt x="8546" y="11063"/>
                </a:cubicBezTo>
                <a:cubicBezTo>
                  <a:pt x="8513" y="11193"/>
                  <a:pt x="8479" y="11337"/>
                  <a:pt x="8439" y="11511"/>
                </a:cubicBezTo>
                <a:lnTo>
                  <a:pt x="8409" y="11634"/>
                </a:lnTo>
                <a:lnTo>
                  <a:pt x="8406" y="11648"/>
                </a:lnTo>
                <a:cubicBezTo>
                  <a:pt x="8389" y="11694"/>
                  <a:pt x="8372" y="11745"/>
                  <a:pt x="8359" y="11795"/>
                </a:cubicBezTo>
                <a:cubicBezTo>
                  <a:pt x="8359" y="11798"/>
                  <a:pt x="8356" y="11801"/>
                  <a:pt x="8356" y="11805"/>
                </a:cubicBezTo>
                <a:lnTo>
                  <a:pt x="8329" y="11895"/>
                </a:lnTo>
                <a:cubicBezTo>
                  <a:pt x="8322" y="11918"/>
                  <a:pt x="8319" y="11939"/>
                  <a:pt x="8309" y="11965"/>
                </a:cubicBezTo>
                <a:cubicBezTo>
                  <a:pt x="8309" y="11928"/>
                  <a:pt x="8309" y="11895"/>
                  <a:pt x="8306" y="11862"/>
                </a:cubicBezTo>
                <a:cubicBezTo>
                  <a:pt x="8296" y="11765"/>
                  <a:pt x="8289" y="11681"/>
                  <a:pt x="8279" y="11611"/>
                </a:cubicBezTo>
                <a:cubicBezTo>
                  <a:pt x="8275" y="11567"/>
                  <a:pt x="8269" y="11531"/>
                  <a:pt x="8255" y="11487"/>
                </a:cubicBezTo>
                <a:cubicBezTo>
                  <a:pt x="8245" y="11447"/>
                  <a:pt x="8235" y="11404"/>
                  <a:pt x="8222" y="11360"/>
                </a:cubicBezTo>
                <a:cubicBezTo>
                  <a:pt x="8219" y="11337"/>
                  <a:pt x="8209" y="11320"/>
                  <a:pt x="8202" y="11300"/>
                </a:cubicBezTo>
                <a:cubicBezTo>
                  <a:pt x="8175" y="11230"/>
                  <a:pt x="8152" y="11163"/>
                  <a:pt x="8122" y="11096"/>
                </a:cubicBezTo>
                <a:cubicBezTo>
                  <a:pt x="8112" y="11076"/>
                  <a:pt x="8105" y="11049"/>
                  <a:pt x="8095" y="11029"/>
                </a:cubicBezTo>
                <a:cubicBezTo>
                  <a:pt x="8075" y="10982"/>
                  <a:pt x="8058" y="10935"/>
                  <a:pt x="8041" y="10892"/>
                </a:cubicBezTo>
                <a:lnTo>
                  <a:pt x="8041" y="10885"/>
                </a:lnTo>
                <a:cubicBezTo>
                  <a:pt x="8038" y="10875"/>
                  <a:pt x="8035" y="10862"/>
                  <a:pt x="8025" y="10849"/>
                </a:cubicBezTo>
                <a:cubicBezTo>
                  <a:pt x="8028" y="10842"/>
                  <a:pt x="8028" y="10832"/>
                  <a:pt x="8028" y="10829"/>
                </a:cubicBezTo>
                <a:cubicBezTo>
                  <a:pt x="8028" y="10812"/>
                  <a:pt x="8018" y="10795"/>
                  <a:pt x="8005" y="10782"/>
                </a:cubicBezTo>
                <a:cubicBezTo>
                  <a:pt x="7985" y="10725"/>
                  <a:pt x="7961" y="10661"/>
                  <a:pt x="7944" y="10598"/>
                </a:cubicBezTo>
                <a:cubicBezTo>
                  <a:pt x="7924" y="10534"/>
                  <a:pt x="7908" y="10467"/>
                  <a:pt x="7888" y="10397"/>
                </a:cubicBezTo>
                <a:cubicBezTo>
                  <a:pt x="7871" y="10314"/>
                  <a:pt x="7854" y="10243"/>
                  <a:pt x="7841" y="10173"/>
                </a:cubicBezTo>
                <a:cubicBezTo>
                  <a:pt x="7827" y="10096"/>
                  <a:pt x="7817" y="10019"/>
                  <a:pt x="7804" y="9936"/>
                </a:cubicBezTo>
                <a:lnTo>
                  <a:pt x="7801" y="9912"/>
                </a:lnTo>
                <a:cubicBezTo>
                  <a:pt x="7794" y="9872"/>
                  <a:pt x="7791" y="9825"/>
                  <a:pt x="7787" y="9779"/>
                </a:cubicBezTo>
                <a:cubicBezTo>
                  <a:pt x="7784" y="9725"/>
                  <a:pt x="7784" y="9672"/>
                  <a:pt x="7784" y="9618"/>
                </a:cubicBezTo>
                <a:lnTo>
                  <a:pt x="7784" y="9541"/>
                </a:lnTo>
                <a:cubicBezTo>
                  <a:pt x="7787" y="9471"/>
                  <a:pt x="7787" y="9411"/>
                  <a:pt x="7791" y="9354"/>
                </a:cubicBezTo>
                <a:lnTo>
                  <a:pt x="7804" y="9190"/>
                </a:lnTo>
                <a:cubicBezTo>
                  <a:pt x="7807" y="9153"/>
                  <a:pt x="7811" y="9120"/>
                  <a:pt x="7817" y="9083"/>
                </a:cubicBezTo>
                <a:lnTo>
                  <a:pt x="7817" y="9067"/>
                </a:lnTo>
                <a:cubicBezTo>
                  <a:pt x="7827" y="8973"/>
                  <a:pt x="7844" y="8876"/>
                  <a:pt x="7861" y="8782"/>
                </a:cubicBezTo>
                <a:cubicBezTo>
                  <a:pt x="7874" y="8705"/>
                  <a:pt x="7891" y="8632"/>
                  <a:pt x="7908" y="8558"/>
                </a:cubicBezTo>
                <a:lnTo>
                  <a:pt x="7911" y="8545"/>
                </a:lnTo>
                <a:lnTo>
                  <a:pt x="7918" y="8535"/>
                </a:lnTo>
                <a:cubicBezTo>
                  <a:pt x="7934" y="8461"/>
                  <a:pt x="7951" y="8394"/>
                  <a:pt x="7961" y="8324"/>
                </a:cubicBezTo>
                <a:lnTo>
                  <a:pt x="7971" y="8284"/>
                </a:lnTo>
                <a:cubicBezTo>
                  <a:pt x="7988" y="8207"/>
                  <a:pt x="8005" y="8134"/>
                  <a:pt x="8025" y="8057"/>
                </a:cubicBezTo>
                <a:cubicBezTo>
                  <a:pt x="8045" y="7970"/>
                  <a:pt x="8068" y="7886"/>
                  <a:pt x="8088" y="7799"/>
                </a:cubicBezTo>
                <a:cubicBezTo>
                  <a:pt x="8125" y="7632"/>
                  <a:pt x="8162" y="7455"/>
                  <a:pt x="8199" y="7284"/>
                </a:cubicBezTo>
                <a:cubicBezTo>
                  <a:pt x="8225" y="7154"/>
                  <a:pt x="8245" y="7020"/>
                  <a:pt x="8262" y="6897"/>
                </a:cubicBezTo>
                <a:lnTo>
                  <a:pt x="8275" y="6796"/>
                </a:lnTo>
                <a:lnTo>
                  <a:pt x="8275" y="6786"/>
                </a:lnTo>
                <a:cubicBezTo>
                  <a:pt x="8296" y="6649"/>
                  <a:pt x="8312" y="6529"/>
                  <a:pt x="8329" y="6405"/>
                </a:cubicBezTo>
                <a:lnTo>
                  <a:pt x="8336" y="6362"/>
                </a:lnTo>
                <a:cubicBezTo>
                  <a:pt x="8346" y="6251"/>
                  <a:pt x="8362" y="6138"/>
                  <a:pt x="8376" y="6031"/>
                </a:cubicBezTo>
                <a:lnTo>
                  <a:pt x="8376" y="6027"/>
                </a:lnTo>
                <a:lnTo>
                  <a:pt x="8376" y="6014"/>
                </a:lnTo>
                <a:cubicBezTo>
                  <a:pt x="8376" y="6004"/>
                  <a:pt x="8379" y="5997"/>
                  <a:pt x="8379" y="5987"/>
                </a:cubicBezTo>
                <a:cubicBezTo>
                  <a:pt x="8386" y="5960"/>
                  <a:pt x="8389" y="5930"/>
                  <a:pt x="8392" y="5904"/>
                </a:cubicBezTo>
                <a:cubicBezTo>
                  <a:pt x="8392" y="5900"/>
                  <a:pt x="8392" y="5894"/>
                  <a:pt x="8396" y="5887"/>
                </a:cubicBezTo>
                <a:close/>
                <a:moveTo>
                  <a:pt x="9646" y="10120"/>
                </a:moveTo>
                <a:lnTo>
                  <a:pt x="9646" y="10120"/>
                </a:lnTo>
                <a:cubicBezTo>
                  <a:pt x="9643" y="10126"/>
                  <a:pt x="9643" y="10136"/>
                  <a:pt x="9640" y="10143"/>
                </a:cubicBezTo>
                <a:cubicBezTo>
                  <a:pt x="9626" y="10190"/>
                  <a:pt x="9613" y="10230"/>
                  <a:pt x="9596" y="10270"/>
                </a:cubicBezTo>
                <a:lnTo>
                  <a:pt x="9596" y="10273"/>
                </a:lnTo>
                <a:cubicBezTo>
                  <a:pt x="9566" y="10357"/>
                  <a:pt x="9533" y="10444"/>
                  <a:pt x="9506" y="10528"/>
                </a:cubicBezTo>
                <a:lnTo>
                  <a:pt x="9482" y="10588"/>
                </a:lnTo>
                <a:cubicBezTo>
                  <a:pt x="9442" y="10695"/>
                  <a:pt x="9399" y="10798"/>
                  <a:pt x="9359" y="10905"/>
                </a:cubicBezTo>
                <a:cubicBezTo>
                  <a:pt x="9322" y="10996"/>
                  <a:pt x="9289" y="11093"/>
                  <a:pt x="9255" y="11183"/>
                </a:cubicBezTo>
                <a:lnTo>
                  <a:pt x="9238" y="11226"/>
                </a:lnTo>
                <a:cubicBezTo>
                  <a:pt x="9222" y="11273"/>
                  <a:pt x="9202" y="11323"/>
                  <a:pt x="9182" y="11373"/>
                </a:cubicBezTo>
                <a:cubicBezTo>
                  <a:pt x="9161" y="11424"/>
                  <a:pt x="9141" y="11477"/>
                  <a:pt x="9118" y="11531"/>
                </a:cubicBezTo>
                <a:cubicBezTo>
                  <a:pt x="9098" y="11577"/>
                  <a:pt x="9078" y="11624"/>
                  <a:pt x="9054" y="11674"/>
                </a:cubicBezTo>
                <a:cubicBezTo>
                  <a:pt x="9031" y="11715"/>
                  <a:pt x="9011" y="11751"/>
                  <a:pt x="8988" y="11791"/>
                </a:cubicBezTo>
                <a:lnTo>
                  <a:pt x="8981" y="11795"/>
                </a:lnTo>
                <a:cubicBezTo>
                  <a:pt x="8961" y="11832"/>
                  <a:pt x="8937" y="11865"/>
                  <a:pt x="8911" y="11902"/>
                </a:cubicBezTo>
                <a:cubicBezTo>
                  <a:pt x="8861" y="11979"/>
                  <a:pt x="8807" y="12052"/>
                  <a:pt x="8744" y="12136"/>
                </a:cubicBezTo>
                <a:cubicBezTo>
                  <a:pt x="8713" y="12179"/>
                  <a:pt x="8680" y="12219"/>
                  <a:pt x="8643" y="12266"/>
                </a:cubicBezTo>
                <a:lnTo>
                  <a:pt x="8627" y="12286"/>
                </a:lnTo>
                <a:cubicBezTo>
                  <a:pt x="8606" y="12310"/>
                  <a:pt x="8590" y="12333"/>
                  <a:pt x="8570" y="12353"/>
                </a:cubicBezTo>
                <a:cubicBezTo>
                  <a:pt x="8543" y="12383"/>
                  <a:pt x="8523" y="12410"/>
                  <a:pt x="8496" y="12433"/>
                </a:cubicBezTo>
                <a:lnTo>
                  <a:pt x="8486" y="12447"/>
                </a:lnTo>
                <a:cubicBezTo>
                  <a:pt x="8429" y="12504"/>
                  <a:pt x="8379" y="12560"/>
                  <a:pt x="8326" y="12611"/>
                </a:cubicBezTo>
                <a:cubicBezTo>
                  <a:pt x="8312" y="12617"/>
                  <a:pt x="8302" y="12631"/>
                  <a:pt x="8292" y="12637"/>
                </a:cubicBezTo>
                <a:lnTo>
                  <a:pt x="8326" y="12500"/>
                </a:lnTo>
                <a:cubicBezTo>
                  <a:pt x="8356" y="12387"/>
                  <a:pt x="8386" y="12270"/>
                  <a:pt x="8409" y="12159"/>
                </a:cubicBezTo>
                <a:cubicBezTo>
                  <a:pt x="8409" y="12153"/>
                  <a:pt x="8409" y="12153"/>
                  <a:pt x="8413" y="12149"/>
                </a:cubicBezTo>
                <a:cubicBezTo>
                  <a:pt x="8423" y="12119"/>
                  <a:pt x="8426" y="12096"/>
                  <a:pt x="8433" y="12066"/>
                </a:cubicBezTo>
                <a:lnTo>
                  <a:pt x="8433" y="12059"/>
                </a:lnTo>
                <a:lnTo>
                  <a:pt x="8459" y="11945"/>
                </a:lnTo>
                <a:cubicBezTo>
                  <a:pt x="8463" y="11928"/>
                  <a:pt x="8466" y="11908"/>
                  <a:pt x="8473" y="11892"/>
                </a:cubicBezTo>
                <a:lnTo>
                  <a:pt x="8476" y="11882"/>
                </a:lnTo>
                <a:cubicBezTo>
                  <a:pt x="8476" y="11878"/>
                  <a:pt x="8479" y="11868"/>
                  <a:pt x="8479" y="11865"/>
                </a:cubicBezTo>
                <a:cubicBezTo>
                  <a:pt x="8479" y="11862"/>
                  <a:pt x="8479" y="11862"/>
                  <a:pt x="8483" y="11858"/>
                </a:cubicBezTo>
                <a:cubicBezTo>
                  <a:pt x="8483" y="11852"/>
                  <a:pt x="8489" y="11848"/>
                  <a:pt x="8489" y="11845"/>
                </a:cubicBezTo>
                <a:cubicBezTo>
                  <a:pt x="8489" y="11842"/>
                  <a:pt x="8493" y="11835"/>
                  <a:pt x="8493" y="11832"/>
                </a:cubicBezTo>
                <a:lnTo>
                  <a:pt x="8493" y="11828"/>
                </a:lnTo>
                <a:cubicBezTo>
                  <a:pt x="8496" y="11815"/>
                  <a:pt x="8499" y="11801"/>
                  <a:pt x="8499" y="11795"/>
                </a:cubicBezTo>
                <a:cubicBezTo>
                  <a:pt x="8499" y="11791"/>
                  <a:pt x="8506" y="11785"/>
                  <a:pt x="8506" y="11778"/>
                </a:cubicBezTo>
                <a:cubicBezTo>
                  <a:pt x="8516" y="11731"/>
                  <a:pt x="8533" y="11684"/>
                  <a:pt x="8546" y="11644"/>
                </a:cubicBezTo>
                <a:cubicBezTo>
                  <a:pt x="8573" y="11581"/>
                  <a:pt x="8596" y="11514"/>
                  <a:pt x="8623" y="11460"/>
                </a:cubicBezTo>
                <a:cubicBezTo>
                  <a:pt x="8643" y="11414"/>
                  <a:pt x="8663" y="11373"/>
                  <a:pt x="8680" y="11330"/>
                </a:cubicBezTo>
                <a:cubicBezTo>
                  <a:pt x="8700" y="11290"/>
                  <a:pt x="8717" y="11250"/>
                  <a:pt x="8740" y="11210"/>
                </a:cubicBezTo>
                <a:cubicBezTo>
                  <a:pt x="8780" y="11129"/>
                  <a:pt x="8827" y="11049"/>
                  <a:pt x="8867" y="10979"/>
                </a:cubicBezTo>
                <a:cubicBezTo>
                  <a:pt x="8897" y="10932"/>
                  <a:pt x="8927" y="10889"/>
                  <a:pt x="8961" y="10839"/>
                </a:cubicBezTo>
                <a:cubicBezTo>
                  <a:pt x="8994" y="10788"/>
                  <a:pt x="9028" y="10738"/>
                  <a:pt x="9068" y="10678"/>
                </a:cubicBezTo>
                <a:lnTo>
                  <a:pt x="9081" y="10658"/>
                </a:lnTo>
                <a:lnTo>
                  <a:pt x="9095" y="10638"/>
                </a:lnTo>
                <a:cubicBezTo>
                  <a:pt x="9131" y="10581"/>
                  <a:pt x="9175" y="10524"/>
                  <a:pt x="9208" y="10471"/>
                </a:cubicBezTo>
                <a:cubicBezTo>
                  <a:pt x="9242" y="10414"/>
                  <a:pt x="9278" y="10357"/>
                  <a:pt x="9309" y="10294"/>
                </a:cubicBezTo>
                <a:cubicBezTo>
                  <a:pt x="9362" y="10277"/>
                  <a:pt x="9399" y="10260"/>
                  <a:pt x="9439" y="10240"/>
                </a:cubicBezTo>
                <a:cubicBezTo>
                  <a:pt x="9456" y="10230"/>
                  <a:pt x="9466" y="10223"/>
                  <a:pt x="9479" y="10213"/>
                </a:cubicBezTo>
                <a:cubicBezTo>
                  <a:pt x="9489" y="10210"/>
                  <a:pt x="9496" y="10203"/>
                  <a:pt x="9506" y="10197"/>
                </a:cubicBezTo>
                <a:cubicBezTo>
                  <a:pt x="9529" y="10180"/>
                  <a:pt x="9556" y="10170"/>
                  <a:pt x="9579" y="10153"/>
                </a:cubicBezTo>
                <a:cubicBezTo>
                  <a:pt x="9583" y="10153"/>
                  <a:pt x="9583" y="10146"/>
                  <a:pt x="9589" y="10146"/>
                </a:cubicBezTo>
                <a:lnTo>
                  <a:pt x="9596" y="10143"/>
                </a:lnTo>
                <a:lnTo>
                  <a:pt x="9646" y="10120"/>
                </a:lnTo>
                <a:close/>
                <a:moveTo>
                  <a:pt x="7941" y="10925"/>
                </a:moveTo>
                <a:lnTo>
                  <a:pt x="7968" y="10986"/>
                </a:lnTo>
                <a:cubicBezTo>
                  <a:pt x="7975" y="11009"/>
                  <a:pt x="7985" y="11029"/>
                  <a:pt x="7995" y="11049"/>
                </a:cubicBezTo>
                <a:lnTo>
                  <a:pt x="8005" y="11066"/>
                </a:lnTo>
                <a:cubicBezTo>
                  <a:pt x="8031" y="11133"/>
                  <a:pt x="8061" y="11203"/>
                  <a:pt x="8092" y="11270"/>
                </a:cubicBezTo>
                <a:cubicBezTo>
                  <a:pt x="8115" y="11337"/>
                  <a:pt x="8138" y="11404"/>
                  <a:pt x="8158" y="11477"/>
                </a:cubicBezTo>
                <a:cubicBezTo>
                  <a:pt x="8165" y="11517"/>
                  <a:pt x="8178" y="11561"/>
                  <a:pt x="8182" y="11597"/>
                </a:cubicBezTo>
                <a:cubicBezTo>
                  <a:pt x="8192" y="11634"/>
                  <a:pt x="8195" y="11668"/>
                  <a:pt x="8199" y="11704"/>
                </a:cubicBezTo>
                <a:lnTo>
                  <a:pt x="8199" y="11715"/>
                </a:lnTo>
                <a:cubicBezTo>
                  <a:pt x="8205" y="11768"/>
                  <a:pt x="8209" y="11811"/>
                  <a:pt x="8212" y="11852"/>
                </a:cubicBezTo>
                <a:cubicBezTo>
                  <a:pt x="8215" y="11895"/>
                  <a:pt x="8215" y="11939"/>
                  <a:pt x="8215" y="11982"/>
                </a:cubicBezTo>
                <a:lnTo>
                  <a:pt x="8215" y="11999"/>
                </a:lnTo>
                <a:cubicBezTo>
                  <a:pt x="8215" y="12035"/>
                  <a:pt x="8215" y="12072"/>
                  <a:pt x="8212" y="12106"/>
                </a:cubicBezTo>
                <a:cubicBezTo>
                  <a:pt x="8209" y="12153"/>
                  <a:pt x="8205" y="12203"/>
                  <a:pt x="8199" y="12249"/>
                </a:cubicBezTo>
                <a:cubicBezTo>
                  <a:pt x="8192" y="12330"/>
                  <a:pt x="8178" y="12407"/>
                  <a:pt x="8172" y="12484"/>
                </a:cubicBezTo>
                <a:lnTo>
                  <a:pt x="8165" y="12507"/>
                </a:lnTo>
                <a:cubicBezTo>
                  <a:pt x="8158" y="12580"/>
                  <a:pt x="8145" y="12637"/>
                  <a:pt x="8138" y="12697"/>
                </a:cubicBezTo>
                <a:lnTo>
                  <a:pt x="8115" y="12754"/>
                </a:lnTo>
                <a:cubicBezTo>
                  <a:pt x="8068" y="12781"/>
                  <a:pt x="8011" y="12801"/>
                  <a:pt x="7948" y="12831"/>
                </a:cubicBezTo>
                <a:cubicBezTo>
                  <a:pt x="7908" y="12848"/>
                  <a:pt x="7861" y="12865"/>
                  <a:pt x="7811" y="12881"/>
                </a:cubicBezTo>
                <a:cubicBezTo>
                  <a:pt x="7764" y="12898"/>
                  <a:pt x="7720" y="12908"/>
                  <a:pt x="7674" y="12921"/>
                </a:cubicBezTo>
                <a:lnTo>
                  <a:pt x="7647" y="12932"/>
                </a:lnTo>
                <a:cubicBezTo>
                  <a:pt x="7623" y="12938"/>
                  <a:pt x="7593" y="12948"/>
                  <a:pt x="7570" y="12952"/>
                </a:cubicBezTo>
                <a:cubicBezTo>
                  <a:pt x="7543" y="12958"/>
                  <a:pt x="7513" y="12968"/>
                  <a:pt x="7490" y="12972"/>
                </a:cubicBezTo>
                <a:cubicBezTo>
                  <a:pt x="7473" y="12975"/>
                  <a:pt x="7460" y="12982"/>
                  <a:pt x="7443" y="12985"/>
                </a:cubicBezTo>
                <a:cubicBezTo>
                  <a:pt x="7426" y="12988"/>
                  <a:pt x="7413" y="12992"/>
                  <a:pt x="7396" y="12998"/>
                </a:cubicBezTo>
                <a:lnTo>
                  <a:pt x="7339" y="13015"/>
                </a:lnTo>
                <a:cubicBezTo>
                  <a:pt x="7286" y="13032"/>
                  <a:pt x="7229" y="13042"/>
                  <a:pt x="7172" y="13059"/>
                </a:cubicBezTo>
                <a:cubicBezTo>
                  <a:pt x="7159" y="13065"/>
                  <a:pt x="7152" y="13065"/>
                  <a:pt x="7139" y="13069"/>
                </a:cubicBezTo>
                <a:cubicBezTo>
                  <a:pt x="7119" y="13072"/>
                  <a:pt x="7092" y="13082"/>
                  <a:pt x="7072" y="13085"/>
                </a:cubicBezTo>
                <a:lnTo>
                  <a:pt x="7052" y="13089"/>
                </a:lnTo>
                <a:cubicBezTo>
                  <a:pt x="7018" y="13092"/>
                  <a:pt x="6988" y="13102"/>
                  <a:pt x="6955" y="13105"/>
                </a:cubicBezTo>
                <a:lnTo>
                  <a:pt x="6928" y="13109"/>
                </a:lnTo>
                <a:cubicBezTo>
                  <a:pt x="6908" y="13115"/>
                  <a:pt x="6885" y="13119"/>
                  <a:pt x="6861" y="13122"/>
                </a:cubicBezTo>
                <a:cubicBezTo>
                  <a:pt x="6901" y="13059"/>
                  <a:pt x="6945" y="12985"/>
                  <a:pt x="6995" y="12915"/>
                </a:cubicBezTo>
                <a:cubicBezTo>
                  <a:pt x="7022" y="12875"/>
                  <a:pt x="7052" y="12838"/>
                  <a:pt x="7078" y="12798"/>
                </a:cubicBezTo>
                <a:cubicBezTo>
                  <a:pt x="7109" y="12758"/>
                  <a:pt x="7139" y="12718"/>
                  <a:pt x="7172" y="12674"/>
                </a:cubicBezTo>
                <a:lnTo>
                  <a:pt x="7175" y="12671"/>
                </a:lnTo>
                <a:lnTo>
                  <a:pt x="7175" y="12674"/>
                </a:lnTo>
                <a:cubicBezTo>
                  <a:pt x="7175" y="12674"/>
                  <a:pt x="7175" y="12671"/>
                  <a:pt x="7179" y="12671"/>
                </a:cubicBezTo>
                <a:lnTo>
                  <a:pt x="7189" y="12664"/>
                </a:lnTo>
                <a:lnTo>
                  <a:pt x="7192" y="12657"/>
                </a:lnTo>
                <a:lnTo>
                  <a:pt x="7196" y="12654"/>
                </a:lnTo>
                <a:lnTo>
                  <a:pt x="7202" y="12651"/>
                </a:lnTo>
                <a:lnTo>
                  <a:pt x="7206" y="12647"/>
                </a:lnTo>
                <a:lnTo>
                  <a:pt x="7206" y="12641"/>
                </a:lnTo>
                <a:lnTo>
                  <a:pt x="7206" y="12637"/>
                </a:lnTo>
                <a:lnTo>
                  <a:pt x="7206" y="12634"/>
                </a:lnTo>
                <a:lnTo>
                  <a:pt x="7209" y="12631"/>
                </a:lnTo>
                <a:lnTo>
                  <a:pt x="7219" y="12621"/>
                </a:lnTo>
                <a:cubicBezTo>
                  <a:pt x="7222" y="12614"/>
                  <a:pt x="7229" y="12611"/>
                  <a:pt x="7236" y="12601"/>
                </a:cubicBezTo>
                <a:cubicBezTo>
                  <a:pt x="7259" y="12567"/>
                  <a:pt x="7289" y="12534"/>
                  <a:pt x="7313" y="12500"/>
                </a:cubicBezTo>
                <a:lnTo>
                  <a:pt x="7393" y="12403"/>
                </a:lnTo>
                <a:cubicBezTo>
                  <a:pt x="7420" y="12377"/>
                  <a:pt x="7440" y="12346"/>
                  <a:pt x="7463" y="12320"/>
                </a:cubicBezTo>
                <a:cubicBezTo>
                  <a:pt x="7490" y="12293"/>
                  <a:pt x="7513" y="12263"/>
                  <a:pt x="7537" y="12233"/>
                </a:cubicBezTo>
                <a:lnTo>
                  <a:pt x="7674" y="12069"/>
                </a:lnTo>
                <a:cubicBezTo>
                  <a:pt x="7714" y="12019"/>
                  <a:pt x="7754" y="11969"/>
                  <a:pt x="7794" y="11918"/>
                </a:cubicBezTo>
                <a:cubicBezTo>
                  <a:pt x="7824" y="11882"/>
                  <a:pt x="7847" y="11848"/>
                  <a:pt x="7878" y="11811"/>
                </a:cubicBezTo>
                <a:lnTo>
                  <a:pt x="7878" y="11808"/>
                </a:lnTo>
                <a:cubicBezTo>
                  <a:pt x="7911" y="11765"/>
                  <a:pt x="7944" y="11725"/>
                  <a:pt x="7978" y="11684"/>
                </a:cubicBezTo>
                <a:lnTo>
                  <a:pt x="7981" y="11681"/>
                </a:lnTo>
                <a:cubicBezTo>
                  <a:pt x="8005" y="11658"/>
                  <a:pt x="8021" y="11634"/>
                  <a:pt x="8041" y="11611"/>
                </a:cubicBezTo>
                <a:lnTo>
                  <a:pt x="8048" y="11597"/>
                </a:lnTo>
                <a:lnTo>
                  <a:pt x="8065" y="11577"/>
                </a:lnTo>
                <a:lnTo>
                  <a:pt x="8071" y="11574"/>
                </a:lnTo>
                <a:cubicBezTo>
                  <a:pt x="8078" y="11564"/>
                  <a:pt x="8088" y="11551"/>
                  <a:pt x="8092" y="11544"/>
                </a:cubicBezTo>
                <a:cubicBezTo>
                  <a:pt x="8098" y="11524"/>
                  <a:pt x="8112" y="11497"/>
                  <a:pt x="8105" y="11467"/>
                </a:cubicBezTo>
                <a:cubicBezTo>
                  <a:pt x="8105" y="11464"/>
                  <a:pt x="8098" y="11457"/>
                  <a:pt x="8098" y="11450"/>
                </a:cubicBezTo>
                <a:cubicBezTo>
                  <a:pt x="8098" y="11450"/>
                  <a:pt x="8095" y="11447"/>
                  <a:pt x="8088" y="11447"/>
                </a:cubicBezTo>
                <a:lnTo>
                  <a:pt x="8082" y="11447"/>
                </a:lnTo>
                <a:cubicBezTo>
                  <a:pt x="8058" y="11447"/>
                  <a:pt x="8028" y="11460"/>
                  <a:pt x="8008" y="11477"/>
                </a:cubicBezTo>
                <a:lnTo>
                  <a:pt x="7981" y="11501"/>
                </a:lnTo>
                <a:lnTo>
                  <a:pt x="7978" y="11507"/>
                </a:lnTo>
                <a:lnTo>
                  <a:pt x="7948" y="11534"/>
                </a:lnTo>
                <a:cubicBezTo>
                  <a:pt x="7924" y="11561"/>
                  <a:pt x="7898" y="11591"/>
                  <a:pt x="7878" y="11614"/>
                </a:cubicBezTo>
                <a:cubicBezTo>
                  <a:pt x="7831" y="11668"/>
                  <a:pt x="7781" y="11721"/>
                  <a:pt x="7737" y="11778"/>
                </a:cubicBezTo>
                <a:cubicBezTo>
                  <a:pt x="7704" y="11818"/>
                  <a:pt x="7664" y="11862"/>
                  <a:pt x="7630" y="11902"/>
                </a:cubicBezTo>
                <a:cubicBezTo>
                  <a:pt x="7597" y="11945"/>
                  <a:pt x="7563" y="11982"/>
                  <a:pt x="7530" y="12025"/>
                </a:cubicBezTo>
                <a:cubicBezTo>
                  <a:pt x="7506" y="12052"/>
                  <a:pt x="7480" y="12082"/>
                  <a:pt x="7456" y="12109"/>
                </a:cubicBezTo>
                <a:cubicBezTo>
                  <a:pt x="7409" y="12163"/>
                  <a:pt x="7359" y="12216"/>
                  <a:pt x="7313" y="12276"/>
                </a:cubicBezTo>
                <a:cubicBezTo>
                  <a:pt x="7242" y="12363"/>
                  <a:pt x="7172" y="12450"/>
                  <a:pt x="7105" y="12537"/>
                </a:cubicBezTo>
                <a:cubicBezTo>
                  <a:pt x="7028" y="12637"/>
                  <a:pt x="6968" y="12728"/>
                  <a:pt x="6908" y="12811"/>
                </a:cubicBezTo>
                <a:cubicBezTo>
                  <a:pt x="6878" y="12855"/>
                  <a:pt x="6851" y="12901"/>
                  <a:pt x="6811" y="12965"/>
                </a:cubicBezTo>
                <a:cubicBezTo>
                  <a:pt x="6804" y="12982"/>
                  <a:pt x="6791" y="12998"/>
                  <a:pt x="6784" y="13015"/>
                </a:cubicBezTo>
                <a:lnTo>
                  <a:pt x="6771" y="13035"/>
                </a:lnTo>
                <a:lnTo>
                  <a:pt x="6768" y="13042"/>
                </a:lnTo>
                <a:lnTo>
                  <a:pt x="6768" y="13032"/>
                </a:lnTo>
                <a:lnTo>
                  <a:pt x="6768" y="12972"/>
                </a:lnTo>
                <a:cubicBezTo>
                  <a:pt x="6754" y="12948"/>
                  <a:pt x="6754" y="12918"/>
                  <a:pt x="6758" y="12895"/>
                </a:cubicBezTo>
                <a:cubicBezTo>
                  <a:pt x="6758" y="12868"/>
                  <a:pt x="6764" y="12845"/>
                  <a:pt x="6764" y="12818"/>
                </a:cubicBezTo>
                <a:cubicBezTo>
                  <a:pt x="6768" y="12768"/>
                  <a:pt x="6774" y="12718"/>
                  <a:pt x="6784" y="12654"/>
                </a:cubicBezTo>
                <a:cubicBezTo>
                  <a:pt x="6791" y="12614"/>
                  <a:pt x="6798" y="12577"/>
                  <a:pt x="6804" y="12537"/>
                </a:cubicBezTo>
                <a:cubicBezTo>
                  <a:pt x="6814" y="12500"/>
                  <a:pt x="6818" y="12467"/>
                  <a:pt x="6824" y="12437"/>
                </a:cubicBezTo>
                <a:cubicBezTo>
                  <a:pt x="6834" y="12403"/>
                  <a:pt x="6841" y="12366"/>
                  <a:pt x="6851" y="12333"/>
                </a:cubicBezTo>
                <a:cubicBezTo>
                  <a:pt x="6858" y="12296"/>
                  <a:pt x="6871" y="12256"/>
                  <a:pt x="6881" y="12216"/>
                </a:cubicBezTo>
                <a:lnTo>
                  <a:pt x="6885" y="12199"/>
                </a:lnTo>
                <a:cubicBezTo>
                  <a:pt x="6888" y="12183"/>
                  <a:pt x="6891" y="12169"/>
                  <a:pt x="6898" y="12153"/>
                </a:cubicBezTo>
                <a:cubicBezTo>
                  <a:pt x="6901" y="12146"/>
                  <a:pt x="6901" y="12139"/>
                  <a:pt x="6905" y="12132"/>
                </a:cubicBezTo>
                <a:cubicBezTo>
                  <a:pt x="6908" y="12119"/>
                  <a:pt x="6911" y="12102"/>
                  <a:pt x="6921" y="12089"/>
                </a:cubicBezTo>
                <a:lnTo>
                  <a:pt x="6921" y="12086"/>
                </a:lnTo>
                <a:cubicBezTo>
                  <a:pt x="6925" y="12082"/>
                  <a:pt x="6925" y="12072"/>
                  <a:pt x="6928" y="12069"/>
                </a:cubicBezTo>
                <a:cubicBezTo>
                  <a:pt x="6935" y="12056"/>
                  <a:pt x="6938" y="12046"/>
                  <a:pt x="6945" y="12032"/>
                </a:cubicBezTo>
                <a:lnTo>
                  <a:pt x="6958" y="12005"/>
                </a:lnTo>
                <a:lnTo>
                  <a:pt x="6972" y="11972"/>
                </a:lnTo>
                <a:cubicBezTo>
                  <a:pt x="7008" y="11888"/>
                  <a:pt x="7052" y="11798"/>
                  <a:pt x="7092" y="11711"/>
                </a:cubicBezTo>
                <a:cubicBezTo>
                  <a:pt x="7135" y="11621"/>
                  <a:pt x="7185" y="11534"/>
                  <a:pt x="7232" y="11454"/>
                </a:cubicBezTo>
                <a:lnTo>
                  <a:pt x="7239" y="11444"/>
                </a:lnTo>
                <a:cubicBezTo>
                  <a:pt x="7252" y="11420"/>
                  <a:pt x="7266" y="11400"/>
                  <a:pt x="7282" y="11380"/>
                </a:cubicBezTo>
                <a:cubicBezTo>
                  <a:pt x="7299" y="11353"/>
                  <a:pt x="7319" y="11327"/>
                  <a:pt x="7339" y="11300"/>
                </a:cubicBezTo>
                <a:cubicBezTo>
                  <a:pt x="7353" y="11283"/>
                  <a:pt x="7373" y="11263"/>
                  <a:pt x="7389" y="11243"/>
                </a:cubicBezTo>
                <a:lnTo>
                  <a:pt x="7443" y="11186"/>
                </a:lnTo>
                <a:cubicBezTo>
                  <a:pt x="7483" y="11153"/>
                  <a:pt x="7523" y="11116"/>
                  <a:pt x="7567" y="11083"/>
                </a:cubicBezTo>
                <a:lnTo>
                  <a:pt x="7603" y="11059"/>
                </a:lnTo>
                <a:cubicBezTo>
                  <a:pt x="7620" y="11049"/>
                  <a:pt x="7634" y="11042"/>
                  <a:pt x="7650" y="11032"/>
                </a:cubicBezTo>
                <a:cubicBezTo>
                  <a:pt x="7657" y="11029"/>
                  <a:pt x="7670" y="11019"/>
                  <a:pt x="7677" y="11016"/>
                </a:cubicBezTo>
                <a:cubicBezTo>
                  <a:pt x="7694" y="11009"/>
                  <a:pt x="7710" y="10999"/>
                  <a:pt x="7734" y="10986"/>
                </a:cubicBezTo>
                <a:cubicBezTo>
                  <a:pt x="7751" y="10979"/>
                  <a:pt x="7771" y="10969"/>
                  <a:pt x="7791" y="10962"/>
                </a:cubicBezTo>
                <a:cubicBezTo>
                  <a:pt x="7817" y="10952"/>
                  <a:pt x="7841" y="10946"/>
                  <a:pt x="7861" y="10942"/>
                </a:cubicBezTo>
                <a:cubicBezTo>
                  <a:pt x="7888" y="10932"/>
                  <a:pt x="7908" y="10929"/>
                  <a:pt x="7934" y="10925"/>
                </a:cubicBezTo>
                <a:close/>
                <a:moveTo>
                  <a:pt x="6841" y="13152"/>
                </a:moveTo>
                <a:cubicBezTo>
                  <a:pt x="6841" y="13154"/>
                  <a:pt x="6840" y="13155"/>
                  <a:pt x="6839" y="13156"/>
                </a:cubicBezTo>
                <a:lnTo>
                  <a:pt x="6839" y="13156"/>
                </a:lnTo>
                <a:cubicBezTo>
                  <a:pt x="6840" y="13154"/>
                  <a:pt x="6841" y="13153"/>
                  <a:pt x="6841" y="13152"/>
                </a:cubicBezTo>
                <a:close/>
                <a:moveTo>
                  <a:pt x="12276" y="9191"/>
                </a:moveTo>
                <a:lnTo>
                  <a:pt x="12274" y="9194"/>
                </a:lnTo>
                <a:lnTo>
                  <a:pt x="12261" y="9207"/>
                </a:lnTo>
                <a:lnTo>
                  <a:pt x="12251" y="9220"/>
                </a:lnTo>
                <a:cubicBezTo>
                  <a:pt x="12237" y="9237"/>
                  <a:pt x="12224" y="9254"/>
                  <a:pt x="12211" y="9277"/>
                </a:cubicBezTo>
                <a:lnTo>
                  <a:pt x="12204" y="9294"/>
                </a:lnTo>
                <a:cubicBezTo>
                  <a:pt x="12191" y="9311"/>
                  <a:pt x="12184" y="9327"/>
                  <a:pt x="12171" y="9344"/>
                </a:cubicBezTo>
                <a:lnTo>
                  <a:pt x="12167" y="9354"/>
                </a:lnTo>
                <a:lnTo>
                  <a:pt x="12090" y="9478"/>
                </a:lnTo>
                <a:lnTo>
                  <a:pt x="12084" y="9494"/>
                </a:lnTo>
                <a:cubicBezTo>
                  <a:pt x="12060" y="9538"/>
                  <a:pt x="12037" y="9578"/>
                  <a:pt x="12017" y="9622"/>
                </a:cubicBezTo>
                <a:cubicBezTo>
                  <a:pt x="12007" y="9638"/>
                  <a:pt x="12000" y="9655"/>
                  <a:pt x="11990" y="9675"/>
                </a:cubicBezTo>
                <a:cubicBezTo>
                  <a:pt x="11973" y="9708"/>
                  <a:pt x="11957" y="9742"/>
                  <a:pt x="11937" y="9779"/>
                </a:cubicBezTo>
                <a:cubicBezTo>
                  <a:pt x="11826" y="9996"/>
                  <a:pt x="11736" y="10177"/>
                  <a:pt x="11649" y="10337"/>
                </a:cubicBezTo>
                <a:lnTo>
                  <a:pt x="11622" y="10387"/>
                </a:lnTo>
                <a:lnTo>
                  <a:pt x="11499" y="10625"/>
                </a:lnTo>
                <a:lnTo>
                  <a:pt x="11475" y="10665"/>
                </a:lnTo>
                <a:cubicBezTo>
                  <a:pt x="11435" y="10745"/>
                  <a:pt x="11392" y="10825"/>
                  <a:pt x="11348" y="10905"/>
                </a:cubicBezTo>
                <a:cubicBezTo>
                  <a:pt x="11275" y="11022"/>
                  <a:pt x="11198" y="11133"/>
                  <a:pt x="11117" y="11240"/>
                </a:cubicBezTo>
                <a:lnTo>
                  <a:pt x="11101" y="11260"/>
                </a:lnTo>
                <a:lnTo>
                  <a:pt x="11097" y="11266"/>
                </a:lnTo>
                <a:lnTo>
                  <a:pt x="11091" y="11273"/>
                </a:lnTo>
                <a:lnTo>
                  <a:pt x="11087" y="11277"/>
                </a:lnTo>
                <a:lnTo>
                  <a:pt x="11084" y="11280"/>
                </a:lnTo>
                <a:cubicBezTo>
                  <a:pt x="11081" y="11283"/>
                  <a:pt x="11081" y="11290"/>
                  <a:pt x="11074" y="11290"/>
                </a:cubicBezTo>
                <a:cubicBezTo>
                  <a:pt x="11064" y="11307"/>
                  <a:pt x="11050" y="11317"/>
                  <a:pt x="11037" y="11333"/>
                </a:cubicBezTo>
                <a:lnTo>
                  <a:pt x="11017" y="11360"/>
                </a:lnTo>
                <a:cubicBezTo>
                  <a:pt x="10990" y="11390"/>
                  <a:pt x="10970" y="11417"/>
                  <a:pt x="10947" y="11447"/>
                </a:cubicBezTo>
                <a:cubicBezTo>
                  <a:pt x="10903" y="11497"/>
                  <a:pt x="10867" y="11557"/>
                  <a:pt x="10823" y="11614"/>
                </a:cubicBezTo>
                <a:cubicBezTo>
                  <a:pt x="10816" y="11628"/>
                  <a:pt x="10806" y="11641"/>
                  <a:pt x="10803" y="11648"/>
                </a:cubicBezTo>
                <a:cubicBezTo>
                  <a:pt x="10766" y="11701"/>
                  <a:pt x="10733" y="11758"/>
                  <a:pt x="10706" y="11801"/>
                </a:cubicBezTo>
                <a:cubicBezTo>
                  <a:pt x="10703" y="11811"/>
                  <a:pt x="10699" y="11815"/>
                  <a:pt x="10696" y="11825"/>
                </a:cubicBezTo>
                <a:lnTo>
                  <a:pt x="10686" y="11835"/>
                </a:lnTo>
                <a:lnTo>
                  <a:pt x="10679" y="11852"/>
                </a:lnTo>
                <a:lnTo>
                  <a:pt x="10669" y="11865"/>
                </a:lnTo>
                <a:lnTo>
                  <a:pt x="10663" y="11878"/>
                </a:lnTo>
                <a:lnTo>
                  <a:pt x="10649" y="11902"/>
                </a:lnTo>
                <a:cubicBezTo>
                  <a:pt x="10629" y="11942"/>
                  <a:pt x="10602" y="11979"/>
                  <a:pt x="10582" y="12012"/>
                </a:cubicBezTo>
                <a:lnTo>
                  <a:pt x="10532" y="12086"/>
                </a:lnTo>
                <a:cubicBezTo>
                  <a:pt x="10519" y="12109"/>
                  <a:pt x="10502" y="12126"/>
                  <a:pt x="10485" y="12146"/>
                </a:cubicBezTo>
                <a:lnTo>
                  <a:pt x="10479" y="12153"/>
                </a:lnTo>
                <a:cubicBezTo>
                  <a:pt x="10462" y="12169"/>
                  <a:pt x="10449" y="12193"/>
                  <a:pt x="10432" y="12209"/>
                </a:cubicBezTo>
                <a:lnTo>
                  <a:pt x="10382" y="12259"/>
                </a:lnTo>
                <a:lnTo>
                  <a:pt x="10365" y="12276"/>
                </a:lnTo>
                <a:cubicBezTo>
                  <a:pt x="10302" y="12330"/>
                  <a:pt x="10238" y="12383"/>
                  <a:pt x="10171" y="12433"/>
                </a:cubicBezTo>
                <a:cubicBezTo>
                  <a:pt x="10154" y="12447"/>
                  <a:pt x="10134" y="12463"/>
                  <a:pt x="10118" y="12477"/>
                </a:cubicBezTo>
                <a:lnTo>
                  <a:pt x="10101" y="12487"/>
                </a:lnTo>
                <a:cubicBezTo>
                  <a:pt x="10064" y="12517"/>
                  <a:pt x="10027" y="12547"/>
                  <a:pt x="9994" y="12580"/>
                </a:cubicBezTo>
                <a:cubicBezTo>
                  <a:pt x="9971" y="12597"/>
                  <a:pt x="9954" y="12617"/>
                  <a:pt x="9934" y="12637"/>
                </a:cubicBezTo>
                <a:cubicBezTo>
                  <a:pt x="9917" y="12654"/>
                  <a:pt x="9900" y="12671"/>
                  <a:pt x="9884" y="12697"/>
                </a:cubicBezTo>
                <a:cubicBezTo>
                  <a:pt x="9827" y="12771"/>
                  <a:pt x="9763" y="12861"/>
                  <a:pt x="9703" y="12962"/>
                </a:cubicBezTo>
                <a:lnTo>
                  <a:pt x="9616" y="13112"/>
                </a:lnTo>
                <a:cubicBezTo>
                  <a:pt x="9593" y="13152"/>
                  <a:pt x="9566" y="13196"/>
                  <a:pt x="9546" y="13236"/>
                </a:cubicBezTo>
                <a:cubicBezTo>
                  <a:pt x="9533" y="13252"/>
                  <a:pt x="9526" y="13269"/>
                  <a:pt x="9516" y="13286"/>
                </a:cubicBezTo>
                <a:cubicBezTo>
                  <a:pt x="9509" y="13299"/>
                  <a:pt x="9496" y="13316"/>
                  <a:pt x="9486" y="13329"/>
                </a:cubicBezTo>
                <a:cubicBezTo>
                  <a:pt x="9479" y="13336"/>
                  <a:pt x="9469" y="13349"/>
                  <a:pt x="9462" y="13356"/>
                </a:cubicBezTo>
                <a:cubicBezTo>
                  <a:pt x="9452" y="13366"/>
                  <a:pt x="9449" y="13373"/>
                  <a:pt x="9442" y="13383"/>
                </a:cubicBezTo>
                <a:cubicBezTo>
                  <a:pt x="9432" y="13396"/>
                  <a:pt x="9426" y="13403"/>
                  <a:pt x="9416" y="13416"/>
                </a:cubicBezTo>
                <a:lnTo>
                  <a:pt x="9399" y="13436"/>
                </a:lnTo>
                <a:cubicBezTo>
                  <a:pt x="9375" y="13466"/>
                  <a:pt x="9349" y="13490"/>
                  <a:pt x="9325" y="13520"/>
                </a:cubicBezTo>
                <a:lnTo>
                  <a:pt x="9299" y="13547"/>
                </a:lnTo>
                <a:lnTo>
                  <a:pt x="9295" y="13550"/>
                </a:lnTo>
                <a:cubicBezTo>
                  <a:pt x="9299" y="13547"/>
                  <a:pt x="9302" y="13537"/>
                  <a:pt x="9302" y="13533"/>
                </a:cubicBezTo>
                <a:cubicBezTo>
                  <a:pt x="9325" y="13497"/>
                  <a:pt x="9342" y="13453"/>
                  <a:pt x="9362" y="13406"/>
                </a:cubicBezTo>
                <a:cubicBezTo>
                  <a:pt x="9412" y="13299"/>
                  <a:pt x="9446" y="13206"/>
                  <a:pt x="9469" y="13119"/>
                </a:cubicBezTo>
                <a:cubicBezTo>
                  <a:pt x="9496" y="13022"/>
                  <a:pt x="9519" y="12921"/>
                  <a:pt x="9543" y="12828"/>
                </a:cubicBezTo>
                <a:cubicBezTo>
                  <a:pt x="9563" y="12734"/>
                  <a:pt x="9583" y="12637"/>
                  <a:pt x="9609" y="12544"/>
                </a:cubicBezTo>
                <a:lnTo>
                  <a:pt x="9609" y="12537"/>
                </a:lnTo>
                <a:cubicBezTo>
                  <a:pt x="9609" y="12534"/>
                  <a:pt x="9609" y="12530"/>
                  <a:pt x="9613" y="12530"/>
                </a:cubicBezTo>
                <a:lnTo>
                  <a:pt x="9616" y="12510"/>
                </a:lnTo>
                <a:cubicBezTo>
                  <a:pt x="9653" y="12377"/>
                  <a:pt x="9696" y="12236"/>
                  <a:pt x="9726" y="12099"/>
                </a:cubicBezTo>
                <a:cubicBezTo>
                  <a:pt x="9737" y="12042"/>
                  <a:pt x="9750" y="11985"/>
                  <a:pt x="9763" y="11928"/>
                </a:cubicBezTo>
                <a:cubicBezTo>
                  <a:pt x="9780" y="11845"/>
                  <a:pt x="9800" y="11758"/>
                  <a:pt x="9820" y="11674"/>
                </a:cubicBezTo>
                <a:cubicBezTo>
                  <a:pt x="9833" y="11628"/>
                  <a:pt x="9850" y="11581"/>
                  <a:pt x="9870" y="11531"/>
                </a:cubicBezTo>
                <a:cubicBezTo>
                  <a:pt x="9900" y="11467"/>
                  <a:pt x="9934" y="11400"/>
                  <a:pt x="9971" y="11333"/>
                </a:cubicBezTo>
                <a:cubicBezTo>
                  <a:pt x="9994" y="11297"/>
                  <a:pt x="10014" y="11260"/>
                  <a:pt x="10034" y="11226"/>
                </a:cubicBezTo>
                <a:cubicBezTo>
                  <a:pt x="10047" y="11200"/>
                  <a:pt x="10064" y="11176"/>
                  <a:pt x="10078" y="11149"/>
                </a:cubicBezTo>
                <a:cubicBezTo>
                  <a:pt x="10131" y="11059"/>
                  <a:pt x="10168" y="10959"/>
                  <a:pt x="10205" y="10862"/>
                </a:cubicBezTo>
                <a:cubicBezTo>
                  <a:pt x="10221" y="10825"/>
                  <a:pt x="10235" y="10788"/>
                  <a:pt x="10251" y="10745"/>
                </a:cubicBezTo>
                <a:cubicBezTo>
                  <a:pt x="10295" y="10648"/>
                  <a:pt x="10338" y="10564"/>
                  <a:pt x="10385" y="10487"/>
                </a:cubicBezTo>
                <a:cubicBezTo>
                  <a:pt x="10412" y="10444"/>
                  <a:pt x="10439" y="10407"/>
                  <a:pt x="10465" y="10370"/>
                </a:cubicBezTo>
                <a:cubicBezTo>
                  <a:pt x="10485" y="10347"/>
                  <a:pt x="10506" y="10324"/>
                  <a:pt x="10529" y="10304"/>
                </a:cubicBezTo>
                <a:cubicBezTo>
                  <a:pt x="10552" y="10277"/>
                  <a:pt x="10582" y="10257"/>
                  <a:pt x="10613" y="10230"/>
                </a:cubicBezTo>
                <a:cubicBezTo>
                  <a:pt x="10646" y="10207"/>
                  <a:pt x="10683" y="10187"/>
                  <a:pt x="10716" y="10163"/>
                </a:cubicBezTo>
                <a:cubicBezTo>
                  <a:pt x="10756" y="10143"/>
                  <a:pt x="10803" y="10120"/>
                  <a:pt x="10850" y="10096"/>
                </a:cubicBezTo>
                <a:cubicBezTo>
                  <a:pt x="10903" y="10076"/>
                  <a:pt x="10954" y="10056"/>
                  <a:pt x="11004" y="10036"/>
                </a:cubicBezTo>
                <a:lnTo>
                  <a:pt x="11037" y="10023"/>
                </a:lnTo>
                <a:cubicBezTo>
                  <a:pt x="11087" y="10003"/>
                  <a:pt x="11137" y="9986"/>
                  <a:pt x="11188" y="9963"/>
                </a:cubicBezTo>
                <a:lnTo>
                  <a:pt x="11198" y="9959"/>
                </a:lnTo>
                <a:cubicBezTo>
                  <a:pt x="11238" y="9943"/>
                  <a:pt x="11285" y="9926"/>
                  <a:pt x="11331" y="9906"/>
                </a:cubicBezTo>
                <a:cubicBezTo>
                  <a:pt x="11375" y="9886"/>
                  <a:pt x="11418" y="9852"/>
                  <a:pt x="11455" y="9822"/>
                </a:cubicBezTo>
                <a:lnTo>
                  <a:pt x="11458" y="9819"/>
                </a:lnTo>
                <a:cubicBezTo>
                  <a:pt x="11488" y="9795"/>
                  <a:pt x="11522" y="9772"/>
                  <a:pt x="11552" y="9745"/>
                </a:cubicBezTo>
                <a:lnTo>
                  <a:pt x="11582" y="9722"/>
                </a:lnTo>
                <a:cubicBezTo>
                  <a:pt x="11619" y="9692"/>
                  <a:pt x="11659" y="9658"/>
                  <a:pt x="11702" y="9628"/>
                </a:cubicBezTo>
                <a:cubicBezTo>
                  <a:pt x="11753" y="9591"/>
                  <a:pt x="11803" y="9551"/>
                  <a:pt x="11853" y="9508"/>
                </a:cubicBezTo>
                <a:lnTo>
                  <a:pt x="11926" y="9444"/>
                </a:lnTo>
                <a:cubicBezTo>
                  <a:pt x="11950" y="9428"/>
                  <a:pt x="11967" y="9418"/>
                  <a:pt x="11987" y="9401"/>
                </a:cubicBezTo>
                <a:cubicBezTo>
                  <a:pt x="12003" y="9387"/>
                  <a:pt x="12020" y="9371"/>
                  <a:pt x="12040" y="9357"/>
                </a:cubicBezTo>
                <a:cubicBezTo>
                  <a:pt x="12054" y="9351"/>
                  <a:pt x="12067" y="9337"/>
                  <a:pt x="12077" y="9327"/>
                </a:cubicBezTo>
                <a:cubicBezTo>
                  <a:pt x="12104" y="9307"/>
                  <a:pt x="12127" y="9287"/>
                  <a:pt x="12154" y="9270"/>
                </a:cubicBezTo>
                <a:cubicBezTo>
                  <a:pt x="12190" y="9243"/>
                  <a:pt x="12232" y="9216"/>
                  <a:pt x="12276" y="9191"/>
                </a:cubicBezTo>
                <a:close/>
                <a:moveTo>
                  <a:pt x="12368" y="9157"/>
                </a:moveTo>
                <a:lnTo>
                  <a:pt x="12371" y="9160"/>
                </a:lnTo>
                <a:lnTo>
                  <a:pt x="12374" y="9167"/>
                </a:lnTo>
                <a:lnTo>
                  <a:pt x="12378" y="9170"/>
                </a:lnTo>
                <a:lnTo>
                  <a:pt x="12385" y="9174"/>
                </a:lnTo>
                <a:lnTo>
                  <a:pt x="12388" y="9177"/>
                </a:lnTo>
                <a:lnTo>
                  <a:pt x="12391" y="9187"/>
                </a:lnTo>
                <a:lnTo>
                  <a:pt x="12405" y="9224"/>
                </a:lnTo>
                <a:cubicBezTo>
                  <a:pt x="12405" y="9234"/>
                  <a:pt x="12408" y="9240"/>
                  <a:pt x="12408" y="9250"/>
                </a:cubicBezTo>
                <a:cubicBezTo>
                  <a:pt x="12411" y="9274"/>
                  <a:pt x="12411" y="9294"/>
                  <a:pt x="12411" y="9324"/>
                </a:cubicBezTo>
                <a:cubicBezTo>
                  <a:pt x="12385" y="9334"/>
                  <a:pt x="12385" y="9367"/>
                  <a:pt x="12381" y="9404"/>
                </a:cubicBezTo>
                <a:cubicBezTo>
                  <a:pt x="12374" y="9441"/>
                  <a:pt x="12371" y="9484"/>
                  <a:pt x="12368" y="9518"/>
                </a:cubicBezTo>
                <a:lnTo>
                  <a:pt x="12364" y="9555"/>
                </a:lnTo>
                <a:cubicBezTo>
                  <a:pt x="12358" y="9575"/>
                  <a:pt x="12354" y="9601"/>
                  <a:pt x="12354" y="9622"/>
                </a:cubicBezTo>
                <a:cubicBezTo>
                  <a:pt x="12351" y="9642"/>
                  <a:pt x="12348" y="9658"/>
                  <a:pt x="12348" y="9678"/>
                </a:cubicBezTo>
                <a:cubicBezTo>
                  <a:pt x="12334" y="9752"/>
                  <a:pt x="12321" y="9822"/>
                  <a:pt x="12304" y="9896"/>
                </a:cubicBezTo>
                <a:cubicBezTo>
                  <a:pt x="12288" y="9979"/>
                  <a:pt x="12264" y="10063"/>
                  <a:pt x="12237" y="10170"/>
                </a:cubicBezTo>
                <a:cubicBezTo>
                  <a:pt x="12197" y="10307"/>
                  <a:pt x="12150" y="10447"/>
                  <a:pt x="12107" y="10581"/>
                </a:cubicBezTo>
                <a:lnTo>
                  <a:pt x="12104" y="10594"/>
                </a:lnTo>
                <a:lnTo>
                  <a:pt x="12100" y="10608"/>
                </a:lnTo>
                <a:cubicBezTo>
                  <a:pt x="12087" y="10645"/>
                  <a:pt x="12074" y="10688"/>
                  <a:pt x="12064" y="10722"/>
                </a:cubicBezTo>
                <a:cubicBezTo>
                  <a:pt x="12050" y="10758"/>
                  <a:pt x="12037" y="10795"/>
                  <a:pt x="12023" y="10825"/>
                </a:cubicBezTo>
                <a:cubicBezTo>
                  <a:pt x="12003" y="10879"/>
                  <a:pt x="11983" y="10932"/>
                  <a:pt x="11963" y="10982"/>
                </a:cubicBezTo>
                <a:lnTo>
                  <a:pt x="11950" y="11012"/>
                </a:lnTo>
                <a:lnTo>
                  <a:pt x="11937" y="11042"/>
                </a:lnTo>
                <a:cubicBezTo>
                  <a:pt x="11913" y="11093"/>
                  <a:pt x="11890" y="11146"/>
                  <a:pt x="11866" y="11196"/>
                </a:cubicBezTo>
                <a:cubicBezTo>
                  <a:pt x="11833" y="11260"/>
                  <a:pt x="11799" y="11323"/>
                  <a:pt x="11766" y="11380"/>
                </a:cubicBezTo>
                <a:cubicBezTo>
                  <a:pt x="11719" y="11450"/>
                  <a:pt x="11669" y="11527"/>
                  <a:pt x="11612" y="11608"/>
                </a:cubicBezTo>
                <a:cubicBezTo>
                  <a:pt x="11549" y="11691"/>
                  <a:pt x="11488" y="11768"/>
                  <a:pt x="11435" y="11845"/>
                </a:cubicBezTo>
                <a:cubicBezTo>
                  <a:pt x="11398" y="11895"/>
                  <a:pt x="11365" y="11945"/>
                  <a:pt x="11328" y="11995"/>
                </a:cubicBezTo>
                <a:cubicBezTo>
                  <a:pt x="11254" y="12096"/>
                  <a:pt x="11184" y="12196"/>
                  <a:pt x="11111" y="12296"/>
                </a:cubicBezTo>
                <a:lnTo>
                  <a:pt x="11071" y="12340"/>
                </a:lnTo>
                <a:cubicBezTo>
                  <a:pt x="11020" y="12400"/>
                  <a:pt x="10970" y="12463"/>
                  <a:pt x="10927" y="12524"/>
                </a:cubicBezTo>
                <a:cubicBezTo>
                  <a:pt x="10903" y="12554"/>
                  <a:pt x="10880" y="12584"/>
                  <a:pt x="10860" y="12617"/>
                </a:cubicBezTo>
                <a:cubicBezTo>
                  <a:pt x="10826" y="12664"/>
                  <a:pt x="10793" y="12708"/>
                  <a:pt x="10760" y="12751"/>
                </a:cubicBezTo>
                <a:lnTo>
                  <a:pt x="10760" y="12748"/>
                </a:lnTo>
                <a:cubicBezTo>
                  <a:pt x="10750" y="12758"/>
                  <a:pt x="10743" y="12768"/>
                  <a:pt x="10733" y="12781"/>
                </a:cubicBezTo>
                <a:lnTo>
                  <a:pt x="10696" y="12831"/>
                </a:lnTo>
                <a:cubicBezTo>
                  <a:pt x="10646" y="12888"/>
                  <a:pt x="10596" y="12938"/>
                  <a:pt x="10549" y="12988"/>
                </a:cubicBezTo>
                <a:lnTo>
                  <a:pt x="10529" y="13008"/>
                </a:lnTo>
                <a:cubicBezTo>
                  <a:pt x="10512" y="13022"/>
                  <a:pt x="10499" y="13039"/>
                  <a:pt x="10482" y="13052"/>
                </a:cubicBezTo>
                <a:lnTo>
                  <a:pt x="10445" y="13082"/>
                </a:lnTo>
                <a:lnTo>
                  <a:pt x="10409" y="13109"/>
                </a:lnTo>
                <a:lnTo>
                  <a:pt x="10392" y="13122"/>
                </a:lnTo>
                <a:lnTo>
                  <a:pt x="10342" y="13159"/>
                </a:lnTo>
                <a:cubicBezTo>
                  <a:pt x="10315" y="13176"/>
                  <a:pt x="10285" y="13192"/>
                  <a:pt x="10261" y="13209"/>
                </a:cubicBezTo>
                <a:lnTo>
                  <a:pt x="10225" y="13232"/>
                </a:lnTo>
                <a:lnTo>
                  <a:pt x="10185" y="13252"/>
                </a:lnTo>
                <a:cubicBezTo>
                  <a:pt x="10168" y="13259"/>
                  <a:pt x="10148" y="13269"/>
                  <a:pt x="10131" y="13276"/>
                </a:cubicBezTo>
                <a:lnTo>
                  <a:pt x="10108" y="13289"/>
                </a:lnTo>
                <a:cubicBezTo>
                  <a:pt x="10064" y="13309"/>
                  <a:pt x="10024" y="13323"/>
                  <a:pt x="9984" y="13339"/>
                </a:cubicBezTo>
                <a:cubicBezTo>
                  <a:pt x="9974" y="13343"/>
                  <a:pt x="9961" y="13349"/>
                  <a:pt x="9947" y="13356"/>
                </a:cubicBezTo>
                <a:cubicBezTo>
                  <a:pt x="9860" y="13390"/>
                  <a:pt x="9767" y="13433"/>
                  <a:pt x="9656" y="13487"/>
                </a:cubicBezTo>
                <a:cubicBezTo>
                  <a:pt x="9616" y="13503"/>
                  <a:pt x="9576" y="13527"/>
                  <a:pt x="9526" y="13553"/>
                </a:cubicBezTo>
                <a:lnTo>
                  <a:pt x="9513" y="13557"/>
                </a:lnTo>
                <a:cubicBezTo>
                  <a:pt x="9492" y="13570"/>
                  <a:pt x="9476" y="13577"/>
                  <a:pt x="9456" y="13590"/>
                </a:cubicBezTo>
                <a:cubicBezTo>
                  <a:pt x="9446" y="13594"/>
                  <a:pt x="9442" y="13600"/>
                  <a:pt x="9432" y="13604"/>
                </a:cubicBezTo>
                <a:cubicBezTo>
                  <a:pt x="9416" y="13610"/>
                  <a:pt x="9399" y="13620"/>
                  <a:pt x="9382" y="13634"/>
                </a:cubicBezTo>
                <a:cubicBezTo>
                  <a:pt x="9339" y="13660"/>
                  <a:pt x="9292" y="13690"/>
                  <a:pt x="9248" y="13724"/>
                </a:cubicBezTo>
                <a:cubicBezTo>
                  <a:pt x="9225" y="13744"/>
                  <a:pt x="9198" y="13761"/>
                  <a:pt x="9175" y="13784"/>
                </a:cubicBezTo>
                <a:cubicBezTo>
                  <a:pt x="9188" y="13767"/>
                  <a:pt x="9198" y="13754"/>
                  <a:pt x="9215" y="13737"/>
                </a:cubicBezTo>
                <a:cubicBezTo>
                  <a:pt x="9265" y="13677"/>
                  <a:pt x="9315" y="13620"/>
                  <a:pt x="9375" y="13567"/>
                </a:cubicBezTo>
                <a:lnTo>
                  <a:pt x="9379" y="13560"/>
                </a:lnTo>
                <a:lnTo>
                  <a:pt x="9389" y="13557"/>
                </a:lnTo>
                <a:cubicBezTo>
                  <a:pt x="9395" y="13550"/>
                  <a:pt x="9406" y="13540"/>
                  <a:pt x="9416" y="13533"/>
                </a:cubicBezTo>
                <a:lnTo>
                  <a:pt x="9442" y="13507"/>
                </a:lnTo>
                <a:cubicBezTo>
                  <a:pt x="9459" y="13490"/>
                  <a:pt x="9476" y="13473"/>
                  <a:pt x="9492" y="13453"/>
                </a:cubicBezTo>
                <a:lnTo>
                  <a:pt x="9519" y="13423"/>
                </a:lnTo>
                <a:cubicBezTo>
                  <a:pt x="9529" y="13416"/>
                  <a:pt x="9533" y="13406"/>
                  <a:pt x="9543" y="13400"/>
                </a:cubicBezTo>
                <a:cubicBezTo>
                  <a:pt x="9559" y="13383"/>
                  <a:pt x="9576" y="13359"/>
                  <a:pt x="9593" y="13336"/>
                </a:cubicBezTo>
                <a:cubicBezTo>
                  <a:pt x="9616" y="13299"/>
                  <a:pt x="9643" y="13259"/>
                  <a:pt x="9663" y="13222"/>
                </a:cubicBezTo>
                <a:lnTo>
                  <a:pt x="9676" y="13206"/>
                </a:lnTo>
                <a:lnTo>
                  <a:pt x="9696" y="13169"/>
                </a:lnTo>
                <a:cubicBezTo>
                  <a:pt x="9713" y="13139"/>
                  <a:pt x="9733" y="13105"/>
                  <a:pt x="9750" y="13079"/>
                </a:cubicBezTo>
                <a:lnTo>
                  <a:pt x="9750" y="13072"/>
                </a:lnTo>
                <a:lnTo>
                  <a:pt x="9760" y="13055"/>
                </a:lnTo>
                <a:lnTo>
                  <a:pt x="9767" y="13039"/>
                </a:lnTo>
                <a:lnTo>
                  <a:pt x="9770" y="13035"/>
                </a:lnTo>
                <a:lnTo>
                  <a:pt x="9770" y="13039"/>
                </a:lnTo>
                <a:cubicBezTo>
                  <a:pt x="9783" y="13022"/>
                  <a:pt x="9793" y="13005"/>
                  <a:pt x="9803" y="12988"/>
                </a:cubicBezTo>
                <a:cubicBezTo>
                  <a:pt x="9817" y="12968"/>
                  <a:pt x="9830" y="12952"/>
                  <a:pt x="9844" y="12932"/>
                </a:cubicBezTo>
                <a:lnTo>
                  <a:pt x="9867" y="12891"/>
                </a:lnTo>
                <a:cubicBezTo>
                  <a:pt x="9894" y="12855"/>
                  <a:pt x="9920" y="12818"/>
                  <a:pt x="9947" y="12784"/>
                </a:cubicBezTo>
                <a:cubicBezTo>
                  <a:pt x="9964" y="12768"/>
                  <a:pt x="9977" y="12751"/>
                  <a:pt x="9994" y="12731"/>
                </a:cubicBezTo>
                <a:cubicBezTo>
                  <a:pt x="10004" y="12718"/>
                  <a:pt x="10017" y="12701"/>
                  <a:pt x="10034" y="12687"/>
                </a:cubicBezTo>
                <a:lnTo>
                  <a:pt x="10037" y="12684"/>
                </a:lnTo>
                <a:lnTo>
                  <a:pt x="10044" y="12681"/>
                </a:lnTo>
                <a:cubicBezTo>
                  <a:pt x="10054" y="12671"/>
                  <a:pt x="10064" y="12661"/>
                  <a:pt x="10078" y="12651"/>
                </a:cubicBezTo>
                <a:cubicBezTo>
                  <a:pt x="10094" y="12634"/>
                  <a:pt x="10114" y="12621"/>
                  <a:pt x="10131" y="12604"/>
                </a:cubicBezTo>
                <a:cubicBezTo>
                  <a:pt x="10148" y="12594"/>
                  <a:pt x="10168" y="12577"/>
                  <a:pt x="10185" y="12564"/>
                </a:cubicBezTo>
                <a:cubicBezTo>
                  <a:pt x="10198" y="12554"/>
                  <a:pt x="10211" y="12544"/>
                  <a:pt x="10225" y="12534"/>
                </a:cubicBezTo>
                <a:cubicBezTo>
                  <a:pt x="10258" y="12510"/>
                  <a:pt x="10295" y="12480"/>
                  <a:pt x="10325" y="12453"/>
                </a:cubicBezTo>
                <a:cubicBezTo>
                  <a:pt x="10358" y="12430"/>
                  <a:pt x="10385" y="12403"/>
                  <a:pt x="10412" y="12380"/>
                </a:cubicBezTo>
                <a:cubicBezTo>
                  <a:pt x="10432" y="12360"/>
                  <a:pt x="10452" y="12336"/>
                  <a:pt x="10479" y="12316"/>
                </a:cubicBezTo>
                <a:lnTo>
                  <a:pt x="10502" y="12293"/>
                </a:lnTo>
                <a:lnTo>
                  <a:pt x="10512" y="12283"/>
                </a:lnTo>
                <a:lnTo>
                  <a:pt x="10532" y="12263"/>
                </a:lnTo>
                <a:lnTo>
                  <a:pt x="10536" y="12259"/>
                </a:lnTo>
                <a:cubicBezTo>
                  <a:pt x="10552" y="12243"/>
                  <a:pt x="10566" y="12219"/>
                  <a:pt x="10582" y="12199"/>
                </a:cubicBezTo>
                <a:cubicBezTo>
                  <a:pt x="10599" y="12179"/>
                  <a:pt x="10616" y="12159"/>
                  <a:pt x="10633" y="12129"/>
                </a:cubicBezTo>
                <a:cubicBezTo>
                  <a:pt x="10663" y="12082"/>
                  <a:pt x="10689" y="12035"/>
                  <a:pt x="10716" y="11995"/>
                </a:cubicBezTo>
                <a:lnTo>
                  <a:pt x="10730" y="11975"/>
                </a:lnTo>
                <a:cubicBezTo>
                  <a:pt x="10750" y="11935"/>
                  <a:pt x="10773" y="11898"/>
                  <a:pt x="10796" y="11858"/>
                </a:cubicBezTo>
                <a:lnTo>
                  <a:pt x="10820" y="11811"/>
                </a:lnTo>
                <a:lnTo>
                  <a:pt x="10833" y="11785"/>
                </a:lnTo>
                <a:cubicBezTo>
                  <a:pt x="10837" y="11778"/>
                  <a:pt x="10840" y="11768"/>
                  <a:pt x="10850" y="11761"/>
                </a:cubicBezTo>
                <a:cubicBezTo>
                  <a:pt x="10857" y="11748"/>
                  <a:pt x="10867" y="11735"/>
                  <a:pt x="10870" y="11728"/>
                </a:cubicBezTo>
                <a:cubicBezTo>
                  <a:pt x="10873" y="11718"/>
                  <a:pt x="10880" y="11711"/>
                  <a:pt x="10887" y="11701"/>
                </a:cubicBezTo>
                <a:cubicBezTo>
                  <a:pt x="10903" y="11678"/>
                  <a:pt x="10920" y="11651"/>
                  <a:pt x="10940" y="11624"/>
                </a:cubicBezTo>
                <a:cubicBezTo>
                  <a:pt x="10957" y="11597"/>
                  <a:pt x="10977" y="11577"/>
                  <a:pt x="10990" y="11551"/>
                </a:cubicBezTo>
                <a:cubicBezTo>
                  <a:pt x="11007" y="11527"/>
                  <a:pt x="11030" y="11501"/>
                  <a:pt x="11054" y="11474"/>
                </a:cubicBezTo>
                <a:cubicBezTo>
                  <a:pt x="11074" y="11447"/>
                  <a:pt x="11101" y="11417"/>
                  <a:pt x="11121" y="11394"/>
                </a:cubicBezTo>
                <a:cubicBezTo>
                  <a:pt x="11154" y="11357"/>
                  <a:pt x="11184" y="11317"/>
                  <a:pt x="11218" y="11280"/>
                </a:cubicBezTo>
                <a:cubicBezTo>
                  <a:pt x="11268" y="11216"/>
                  <a:pt x="11318" y="11156"/>
                  <a:pt x="11371" y="11083"/>
                </a:cubicBezTo>
                <a:cubicBezTo>
                  <a:pt x="11402" y="11046"/>
                  <a:pt x="11435" y="10999"/>
                  <a:pt x="11465" y="10956"/>
                </a:cubicBezTo>
                <a:cubicBezTo>
                  <a:pt x="11499" y="10905"/>
                  <a:pt x="11525" y="10855"/>
                  <a:pt x="11552" y="10808"/>
                </a:cubicBezTo>
                <a:cubicBezTo>
                  <a:pt x="11602" y="10722"/>
                  <a:pt x="11652" y="10628"/>
                  <a:pt x="11702" y="10538"/>
                </a:cubicBezTo>
                <a:lnTo>
                  <a:pt x="11719" y="10508"/>
                </a:lnTo>
                <a:lnTo>
                  <a:pt x="11783" y="10394"/>
                </a:lnTo>
                <a:lnTo>
                  <a:pt x="11856" y="10243"/>
                </a:lnTo>
                <a:cubicBezTo>
                  <a:pt x="11876" y="10203"/>
                  <a:pt x="11900" y="10156"/>
                  <a:pt x="11920" y="10113"/>
                </a:cubicBezTo>
                <a:lnTo>
                  <a:pt x="11926" y="10096"/>
                </a:lnTo>
                <a:cubicBezTo>
                  <a:pt x="11940" y="10070"/>
                  <a:pt x="11953" y="10046"/>
                  <a:pt x="11960" y="10023"/>
                </a:cubicBezTo>
                <a:cubicBezTo>
                  <a:pt x="11970" y="10003"/>
                  <a:pt x="11983" y="9979"/>
                  <a:pt x="11990" y="9959"/>
                </a:cubicBezTo>
                <a:lnTo>
                  <a:pt x="11990" y="9956"/>
                </a:lnTo>
                <a:lnTo>
                  <a:pt x="11993" y="9953"/>
                </a:lnTo>
                <a:lnTo>
                  <a:pt x="12000" y="9939"/>
                </a:lnTo>
                <a:lnTo>
                  <a:pt x="12003" y="9926"/>
                </a:lnTo>
                <a:lnTo>
                  <a:pt x="12010" y="9909"/>
                </a:lnTo>
                <a:lnTo>
                  <a:pt x="12020" y="9889"/>
                </a:lnTo>
                <a:lnTo>
                  <a:pt x="12020" y="9886"/>
                </a:lnTo>
                <a:lnTo>
                  <a:pt x="12023" y="9879"/>
                </a:lnTo>
                <a:lnTo>
                  <a:pt x="12023" y="9876"/>
                </a:lnTo>
                <a:lnTo>
                  <a:pt x="12023" y="9872"/>
                </a:lnTo>
                <a:lnTo>
                  <a:pt x="12027" y="9859"/>
                </a:lnTo>
                <a:cubicBezTo>
                  <a:pt x="12070" y="9769"/>
                  <a:pt x="12104" y="9672"/>
                  <a:pt x="12140" y="9585"/>
                </a:cubicBezTo>
                <a:cubicBezTo>
                  <a:pt x="12154" y="9545"/>
                  <a:pt x="12171" y="9511"/>
                  <a:pt x="12184" y="9474"/>
                </a:cubicBezTo>
                <a:cubicBezTo>
                  <a:pt x="12204" y="9418"/>
                  <a:pt x="12224" y="9357"/>
                  <a:pt x="12251" y="9301"/>
                </a:cubicBezTo>
                <a:lnTo>
                  <a:pt x="12257" y="9284"/>
                </a:lnTo>
                <a:cubicBezTo>
                  <a:pt x="12261" y="9270"/>
                  <a:pt x="12271" y="9257"/>
                  <a:pt x="12274" y="9244"/>
                </a:cubicBezTo>
                <a:cubicBezTo>
                  <a:pt x="12278" y="9234"/>
                  <a:pt x="12288" y="9220"/>
                  <a:pt x="12291" y="9207"/>
                </a:cubicBezTo>
                <a:cubicBezTo>
                  <a:pt x="12294" y="9204"/>
                  <a:pt x="12294" y="9194"/>
                  <a:pt x="12301" y="9190"/>
                </a:cubicBezTo>
                <a:cubicBezTo>
                  <a:pt x="12301" y="9190"/>
                  <a:pt x="12301" y="9187"/>
                  <a:pt x="12304" y="9187"/>
                </a:cubicBezTo>
                <a:lnTo>
                  <a:pt x="12308" y="9184"/>
                </a:lnTo>
                <a:lnTo>
                  <a:pt x="12308" y="9177"/>
                </a:lnTo>
                <a:cubicBezTo>
                  <a:pt x="12308" y="9176"/>
                  <a:pt x="12308" y="9175"/>
                  <a:pt x="12308" y="9174"/>
                </a:cubicBezTo>
                <a:lnTo>
                  <a:pt x="12308" y="9174"/>
                </a:lnTo>
                <a:cubicBezTo>
                  <a:pt x="12319" y="9169"/>
                  <a:pt x="12329" y="9165"/>
                  <a:pt x="12338" y="9160"/>
                </a:cubicBezTo>
                <a:cubicBezTo>
                  <a:pt x="12341" y="9160"/>
                  <a:pt x="12344" y="9157"/>
                  <a:pt x="12344" y="9157"/>
                </a:cubicBezTo>
                <a:close/>
                <a:moveTo>
                  <a:pt x="3494" y="14302"/>
                </a:moveTo>
                <a:lnTo>
                  <a:pt x="3498" y="14306"/>
                </a:lnTo>
                <a:cubicBezTo>
                  <a:pt x="3498" y="14306"/>
                  <a:pt x="3494" y="14306"/>
                  <a:pt x="3494" y="14302"/>
                </a:cubicBezTo>
                <a:close/>
                <a:moveTo>
                  <a:pt x="3635" y="9772"/>
                </a:moveTo>
                <a:cubicBezTo>
                  <a:pt x="3641" y="9775"/>
                  <a:pt x="3645" y="9775"/>
                  <a:pt x="3648" y="9779"/>
                </a:cubicBezTo>
                <a:lnTo>
                  <a:pt x="3658" y="9782"/>
                </a:lnTo>
                <a:lnTo>
                  <a:pt x="3665" y="9789"/>
                </a:lnTo>
                <a:cubicBezTo>
                  <a:pt x="3735" y="9829"/>
                  <a:pt x="3792" y="9866"/>
                  <a:pt x="3845" y="9909"/>
                </a:cubicBezTo>
                <a:cubicBezTo>
                  <a:pt x="3892" y="9946"/>
                  <a:pt x="3929" y="9989"/>
                  <a:pt x="3969" y="10029"/>
                </a:cubicBezTo>
                <a:lnTo>
                  <a:pt x="4013" y="10073"/>
                </a:lnTo>
                <a:cubicBezTo>
                  <a:pt x="4083" y="10143"/>
                  <a:pt x="4136" y="10200"/>
                  <a:pt x="4193" y="10253"/>
                </a:cubicBezTo>
                <a:lnTo>
                  <a:pt x="4213" y="10273"/>
                </a:lnTo>
                <a:lnTo>
                  <a:pt x="4233" y="10294"/>
                </a:lnTo>
                <a:cubicBezTo>
                  <a:pt x="4293" y="10357"/>
                  <a:pt x="4347" y="10421"/>
                  <a:pt x="4400" y="10481"/>
                </a:cubicBezTo>
                <a:cubicBezTo>
                  <a:pt x="4437" y="10524"/>
                  <a:pt x="4477" y="10571"/>
                  <a:pt x="4514" y="10611"/>
                </a:cubicBezTo>
                <a:cubicBezTo>
                  <a:pt x="4551" y="10655"/>
                  <a:pt x="4584" y="10691"/>
                  <a:pt x="4621" y="10732"/>
                </a:cubicBezTo>
                <a:lnTo>
                  <a:pt x="4668" y="10782"/>
                </a:lnTo>
                <a:cubicBezTo>
                  <a:pt x="4721" y="10842"/>
                  <a:pt x="4778" y="10899"/>
                  <a:pt x="4822" y="10966"/>
                </a:cubicBezTo>
                <a:cubicBezTo>
                  <a:pt x="4845" y="10992"/>
                  <a:pt x="4862" y="11022"/>
                  <a:pt x="4879" y="11053"/>
                </a:cubicBezTo>
                <a:cubicBezTo>
                  <a:pt x="4895" y="11089"/>
                  <a:pt x="4915" y="11126"/>
                  <a:pt x="4932" y="11163"/>
                </a:cubicBezTo>
                <a:cubicBezTo>
                  <a:pt x="4949" y="11196"/>
                  <a:pt x="4962" y="11233"/>
                  <a:pt x="4979" y="11270"/>
                </a:cubicBezTo>
                <a:lnTo>
                  <a:pt x="4982" y="11280"/>
                </a:lnTo>
                <a:cubicBezTo>
                  <a:pt x="4996" y="11313"/>
                  <a:pt x="5006" y="11350"/>
                  <a:pt x="5019" y="11387"/>
                </a:cubicBezTo>
                <a:cubicBezTo>
                  <a:pt x="5032" y="11427"/>
                  <a:pt x="5039" y="11464"/>
                  <a:pt x="5049" y="11497"/>
                </a:cubicBezTo>
                <a:lnTo>
                  <a:pt x="5056" y="11534"/>
                </a:lnTo>
                <a:cubicBezTo>
                  <a:pt x="5062" y="11551"/>
                  <a:pt x="5066" y="11567"/>
                  <a:pt x="5066" y="11584"/>
                </a:cubicBezTo>
                <a:cubicBezTo>
                  <a:pt x="5069" y="11601"/>
                  <a:pt x="5072" y="11621"/>
                  <a:pt x="5072" y="11638"/>
                </a:cubicBezTo>
                <a:cubicBezTo>
                  <a:pt x="5072" y="11648"/>
                  <a:pt x="5079" y="11661"/>
                  <a:pt x="5079" y="11668"/>
                </a:cubicBezTo>
                <a:cubicBezTo>
                  <a:pt x="5086" y="11715"/>
                  <a:pt x="5089" y="11761"/>
                  <a:pt x="5099" y="11805"/>
                </a:cubicBezTo>
                <a:lnTo>
                  <a:pt x="5099" y="11815"/>
                </a:lnTo>
                <a:lnTo>
                  <a:pt x="5099" y="11818"/>
                </a:lnTo>
                <a:lnTo>
                  <a:pt x="5103" y="11862"/>
                </a:lnTo>
                <a:cubicBezTo>
                  <a:pt x="5119" y="11989"/>
                  <a:pt x="5136" y="12119"/>
                  <a:pt x="5169" y="12246"/>
                </a:cubicBezTo>
                <a:cubicBezTo>
                  <a:pt x="5179" y="12280"/>
                  <a:pt x="5189" y="12313"/>
                  <a:pt x="5199" y="12346"/>
                </a:cubicBezTo>
                <a:cubicBezTo>
                  <a:pt x="5206" y="12373"/>
                  <a:pt x="5220" y="12403"/>
                  <a:pt x="5233" y="12433"/>
                </a:cubicBezTo>
                <a:cubicBezTo>
                  <a:pt x="5246" y="12457"/>
                  <a:pt x="5253" y="12480"/>
                  <a:pt x="5270" y="12507"/>
                </a:cubicBezTo>
                <a:cubicBezTo>
                  <a:pt x="5283" y="12534"/>
                  <a:pt x="5300" y="12564"/>
                  <a:pt x="5317" y="12590"/>
                </a:cubicBezTo>
                <a:cubicBezTo>
                  <a:pt x="5337" y="12621"/>
                  <a:pt x="5353" y="12654"/>
                  <a:pt x="5373" y="12684"/>
                </a:cubicBezTo>
                <a:lnTo>
                  <a:pt x="5383" y="12697"/>
                </a:lnTo>
                <a:cubicBezTo>
                  <a:pt x="5400" y="12721"/>
                  <a:pt x="5417" y="12748"/>
                  <a:pt x="5430" y="12774"/>
                </a:cubicBezTo>
                <a:cubicBezTo>
                  <a:pt x="5440" y="12798"/>
                  <a:pt x="5450" y="12818"/>
                  <a:pt x="5457" y="12838"/>
                </a:cubicBezTo>
                <a:cubicBezTo>
                  <a:pt x="5470" y="12875"/>
                  <a:pt x="5484" y="12908"/>
                  <a:pt x="5490" y="12952"/>
                </a:cubicBezTo>
                <a:lnTo>
                  <a:pt x="5490" y="12958"/>
                </a:lnTo>
                <a:cubicBezTo>
                  <a:pt x="5500" y="12988"/>
                  <a:pt x="5504" y="13018"/>
                  <a:pt x="5507" y="13052"/>
                </a:cubicBezTo>
                <a:cubicBezTo>
                  <a:pt x="5514" y="13085"/>
                  <a:pt x="5517" y="13115"/>
                  <a:pt x="5520" y="13149"/>
                </a:cubicBezTo>
                <a:lnTo>
                  <a:pt x="5520" y="13152"/>
                </a:lnTo>
                <a:lnTo>
                  <a:pt x="5520" y="13169"/>
                </a:lnTo>
                <a:cubicBezTo>
                  <a:pt x="5520" y="13186"/>
                  <a:pt x="5524" y="13199"/>
                  <a:pt x="5524" y="13216"/>
                </a:cubicBezTo>
                <a:lnTo>
                  <a:pt x="5524" y="13286"/>
                </a:lnTo>
                <a:cubicBezTo>
                  <a:pt x="5524" y="13339"/>
                  <a:pt x="5520" y="13393"/>
                  <a:pt x="5517" y="13450"/>
                </a:cubicBezTo>
                <a:cubicBezTo>
                  <a:pt x="5517" y="13456"/>
                  <a:pt x="5517" y="13470"/>
                  <a:pt x="5514" y="13476"/>
                </a:cubicBezTo>
                <a:cubicBezTo>
                  <a:pt x="5514" y="13500"/>
                  <a:pt x="5507" y="13517"/>
                  <a:pt x="5507" y="13537"/>
                </a:cubicBezTo>
                <a:cubicBezTo>
                  <a:pt x="5504" y="13553"/>
                  <a:pt x="5504" y="13573"/>
                  <a:pt x="5500" y="13590"/>
                </a:cubicBezTo>
                <a:lnTo>
                  <a:pt x="5497" y="13620"/>
                </a:lnTo>
                <a:lnTo>
                  <a:pt x="5490" y="13634"/>
                </a:lnTo>
                <a:cubicBezTo>
                  <a:pt x="5490" y="13640"/>
                  <a:pt x="5487" y="13654"/>
                  <a:pt x="5487" y="13660"/>
                </a:cubicBezTo>
                <a:cubicBezTo>
                  <a:pt x="5487" y="13667"/>
                  <a:pt x="5487" y="13670"/>
                  <a:pt x="5484" y="13674"/>
                </a:cubicBezTo>
                <a:cubicBezTo>
                  <a:pt x="5484" y="13684"/>
                  <a:pt x="5480" y="13694"/>
                  <a:pt x="5480" y="13704"/>
                </a:cubicBezTo>
                <a:lnTo>
                  <a:pt x="5457" y="13784"/>
                </a:lnTo>
                <a:cubicBezTo>
                  <a:pt x="5447" y="13824"/>
                  <a:pt x="5430" y="13868"/>
                  <a:pt x="5413" y="13911"/>
                </a:cubicBezTo>
                <a:cubicBezTo>
                  <a:pt x="5397" y="13955"/>
                  <a:pt x="5380" y="13991"/>
                  <a:pt x="5367" y="14025"/>
                </a:cubicBezTo>
                <a:cubicBezTo>
                  <a:pt x="5337" y="14085"/>
                  <a:pt x="5313" y="14142"/>
                  <a:pt x="5283" y="14205"/>
                </a:cubicBezTo>
                <a:cubicBezTo>
                  <a:pt x="5266" y="14242"/>
                  <a:pt x="5250" y="14279"/>
                  <a:pt x="5230" y="14319"/>
                </a:cubicBezTo>
                <a:cubicBezTo>
                  <a:pt x="5203" y="14373"/>
                  <a:pt x="5179" y="14426"/>
                  <a:pt x="5153" y="14486"/>
                </a:cubicBezTo>
                <a:lnTo>
                  <a:pt x="5129" y="14546"/>
                </a:lnTo>
                <a:cubicBezTo>
                  <a:pt x="5123" y="14556"/>
                  <a:pt x="5123" y="14560"/>
                  <a:pt x="5119" y="14570"/>
                </a:cubicBezTo>
                <a:cubicBezTo>
                  <a:pt x="5113" y="14587"/>
                  <a:pt x="5106" y="14603"/>
                  <a:pt x="5099" y="14623"/>
                </a:cubicBezTo>
                <a:lnTo>
                  <a:pt x="5089" y="14653"/>
                </a:lnTo>
                <a:cubicBezTo>
                  <a:pt x="5082" y="14677"/>
                  <a:pt x="5072" y="14697"/>
                  <a:pt x="5069" y="14724"/>
                </a:cubicBezTo>
                <a:lnTo>
                  <a:pt x="5062" y="14754"/>
                </a:lnTo>
                <a:cubicBezTo>
                  <a:pt x="5052" y="14777"/>
                  <a:pt x="5049" y="14804"/>
                  <a:pt x="5039" y="14827"/>
                </a:cubicBezTo>
                <a:cubicBezTo>
                  <a:pt x="5019" y="14904"/>
                  <a:pt x="5002" y="14981"/>
                  <a:pt x="4986" y="15058"/>
                </a:cubicBezTo>
                <a:cubicBezTo>
                  <a:pt x="4955" y="15175"/>
                  <a:pt x="4932" y="15292"/>
                  <a:pt x="4905" y="15412"/>
                </a:cubicBezTo>
                <a:cubicBezTo>
                  <a:pt x="4902" y="15439"/>
                  <a:pt x="4895" y="15466"/>
                  <a:pt x="4889" y="15493"/>
                </a:cubicBezTo>
                <a:cubicBezTo>
                  <a:pt x="4872" y="15559"/>
                  <a:pt x="4862" y="15630"/>
                  <a:pt x="4848" y="15700"/>
                </a:cubicBezTo>
                <a:cubicBezTo>
                  <a:pt x="4835" y="15773"/>
                  <a:pt x="4818" y="15847"/>
                  <a:pt x="4805" y="15927"/>
                </a:cubicBezTo>
                <a:cubicBezTo>
                  <a:pt x="4802" y="15957"/>
                  <a:pt x="4795" y="15984"/>
                  <a:pt x="4788" y="16014"/>
                </a:cubicBezTo>
                <a:cubicBezTo>
                  <a:pt x="4785" y="16044"/>
                  <a:pt x="4782" y="16074"/>
                  <a:pt x="4772" y="16108"/>
                </a:cubicBezTo>
                <a:cubicBezTo>
                  <a:pt x="4765" y="16084"/>
                  <a:pt x="4761" y="16064"/>
                  <a:pt x="4751" y="16048"/>
                </a:cubicBezTo>
                <a:cubicBezTo>
                  <a:pt x="4735" y="15931"/>
                  <a:pt x="4715" y="15800"/>
                  <a:pt x="4685" y="15656"/>
                </a:cubicBezTo>
                <a:cubicBezTo>
                  <a:pt x="4678" y="15606"/>
                  <a:pt x="4665" y="15559"/>
                  <a:pt x="4655" y="15509"/>
                </a:cubicBezTo>
                <a:cubicBezTo>
                  <a:pt x="4644" y="15459"/>
                  <a:pt x="4634" y="15409"/>
                  <a:pt x="4621" y="15359"/>
                </a:cubicBezTo>
                <a:cubicBezTo>
                  <a:pt x="4614" y="15309"/>
                  <a:pt x="4601" y="15259"/>
                  <a:pt x="4594" y="15208"/>
                </a:cubicBezTo>
                <a:lnTo>
                  <a:pt x="4588" y="15175"/>
                </a:lnTo>
                <a:cubicBezTo>
                  <a:pt x="4581" y="15131"/>
                  <a:pt x="4571" y="15091"/>
                  <a:pt x="4564" y="15045"/>
                </a:cubicBezTo>
                <a:cubicBezTo>
                  <a:pt x="4551" y="14988"/>
                  <a:pt x="4537" y="14938"/>
                  <a:pt x="4521" y="14887"/>
                </a:cubicBezTo>
                <a:cubicBezTo>
                  <a:pt x="4514" y="14864"/>
                  <a:pt x="4504" y="14841"/>
                  <a:pt x="4497" y="14821"/>
                </a:cubicBezTo>
                <a:cubicBezTo>
                  <a:pt x="4487" y="14794"/>
                  <a:pt x="4477" y="14774"/>
                  <a:pt x="4464" y="14747"/>
                </a:cubicBezTo>
                <a:cubicBezTo>
                  <a:pt x="4437" y="14704"/>
                  <a:pt x="4414" y="14657"/>
                  <a:pt x="4394" y="14607"/>
                </a:cubicBezTo>
                <a:cubicBezTo>
                  <a:pt x="4377" y="14570"/>
                  <a:pt x="4360" y="14526"/>
                  <a:pt x="4344" y="14490"/>
                </a:cubicBezTo>
                <a:lnTo>
                  <a:pt x="4334" y="14469"/>
                </a:lnTo>
                <a:cubicBezTo>
                  <a:pt x="4334" y="14463"/>
                  <a:pt x="4330" y="14463"/>
                  <a:pt x="4330" y="14459"/>
                </a:cubicBezTo>
                <a:lnTo>
                  <a:pt x="4327" y="14446"/>
                </a:lnTo>
                <a:lnTo>
                  <a:pt x="4313" y="14413"/>
                </a:lnTo>
                <a:cubicBezTo>
                  <a:pt x="4297" y="14373"/>
                  <a:pt x="4283" y="14329"/>
                  <a:pt x="4267" y="14289"/>
                </a:cubicBezTo>
                <a:cubicBezTo>
                  <a:pt x="4247" y="14235"/>
                  <a:pt x="4230" y="14179"/>
                  <a:pt x="4210" y="14125"/>
                </a:cubicBezTo>
                <a:cubicBezTo>
                  <a:pt x="4180" y="14052"/>
                  <a:pt x="4153" y="13975"/>
                  <a:pt x="4130" y="13904"/>
                </a:cubicBezTo>
                <a:lnTo>
                  <a:pt x="4103" y="13838"/>
                </a:lnTo>
                <a:cubicBezTo>
                  <a:pt x="4093" y="13804"/>
                  <a:pt x="4079" y="13774"/>
                  <a:pt x="4069" y="13741"/>
                </a:cubicBezTo>
                <a:cubicBezTo>
                  <a:pt x="4046" y="13677"/>
                  <a:pt x="4026" y="13610"/>
                  <a:pt x="4003" y="13550"/>
                </a:cubicBezTo>
                <a:cubicBezTo>
                  <a:pt x="3986" y="13493"/>
                  <a:pt x="3969" y="13443"/>
                  <a:pt x="3959" y="13400"/>
                </a:cubicBezTo>
                <a:cubicBezTo>
                  <a:pt x="3946" y="13349"/>
                  <a:pt x="3932" y="13303"/>
                  <a:pt x="3919" y="13256"/>
                </a:cubicBezTo>
                <a:cubicBezTo>
                  <a:pt x="3892" y="13132"/>
                  <a:pt x="3875" y="13008"/>
                  <a:pt x="3862" y="12905"/>
                </a:cubicBezTo>
                <a:lnTo>
                  <a:pt x="3849" y="12801"/>
                </a:lnTo>
                <a:cubicBezTo>
                  <a:pt x="3842" y="12718"/>
                  <a:pt x="3829" y="12637"/>
                  <a:pt x="3819" y="12554"/>
                </a:cubicBezTo>
                <a:lnTo>
                  <a:pt x="3815" y="12530"/>
                </a:lnTo>
                <a:lnTo>
                  <a:pt x="3812" y="12504"/>
                </a:lnTo>
                <a:cubicBezTo>
                  <a:pt x="3802" y="12430"/>
                  <a:pt x="3792" y="12356"/>
                  <a:pt x="3782" y="12283"/>
                </a:cubicBezTo>
                <a:cubicBezTo>
                  <a:pt x="3779" y="12249"/>
                  <a:pt x="3775" y="12216"/>
                  <a:pt x="3768" y="12186"/>
                </a:cubicBezTo>
                <a:cubicBezTo>
                  <a:pt x="3758" y="12062"/>
                  <a:pt x="3745" y="11962"/>
                  <a:pt x="3742" y="11868"/>
                </a:cubicBezTo>
                <a:cubicBezTo>
                  <a:pt x="3732" y="11761"/>
                  <a:pt x="3728" y="11651"/>
                  <a:pt x="3728" y="11547"/>
                </a:cubicBezTo>
                <a:lnTo>
                  <a:pt x="3728" y="11387"/>
                </a:lnTo>
                <a:lnTo>
                  <a:pt x="3728" y="11333"/>
                </a:lnTo>
                <a:lnTo>
                  <a:pt x="3728" y="11230"/>
                </a:lnTo>
                <a:cubicBezTo>
                  <a:pt x="3725" y="11126"/>
                  <a:pt x="3708" y="11026"/>
                  <a:pt x="3685" y="10932"/>
                </a:cubicBezTo>
                <a:cubicBezTo>
                  <a:pt x="3661" y="11019"/>
                  <a:pt x="3645" y="11113"/>
                  <a:pt x="3635" y="11200"/>
                </a:cubicBezTo>
                <a:cubicBezTo>
                  <a:pt x="3631" y="11233"/>
                  <a:pt x="3631" y="11270"/>
                  <a:pt x="3631" y="11303"/>
                </a:cubicBezTo>
                <a:lnTo>
                  <a:pt x="3631" y="11333"/>
                </a:lnTo>
                <a:lnTo>
                  <a:pt x="3631" y="11420"/>
                </a:lnTo>
                <a:lnTo>
                  <a:pt x="3631" y="11470"/>
                </a:lnTo>
                <a:lnTo>
                  <a:pt x="3631" y="11484"/>
                </a:lnTo>
                <a:cubicBezTo>
                  <a:pt x="3631" y="11547"/>
                  <a:pt x="3631" y="11614"/>
                  <a:pt x="3635" y="11678"/>
                </a:cubicBezTo>
                <a:cubicBezTo>
                  <a:pt x="3635" y="11701"/>
                  <a:pt x="3635" y="11728"/>
                  <a:pt x="3641" y="11751"/>
                </a:cubicBezTo>
                <a:cubicBezTo>
                  <a:pt x="3645" y="11832"/>
                  <a:pt x="3648" y="11915"/>
                  <a:pt x="3658" y="12002"/>
                </a:cubicBezTo>
                <a:cubicBezTo>
                  <a:pt x="3665" y="12089"/>
                  <a:pt x="3675" y="12179"/>
                  <a:pt x="3685" y="12273"/>
                </a:cubicBezTo>
                <a:cubicBezTo>
                  <a:pt x="3692" y="12303"/>
                  <a:pt x="3695" y="12336"/>
                  <a:pt x="3698" y="12366"/>
                </a:cubicBezTo>
                <a:cubicBezTo>
                  <a:pt x="3708" y="12417"/>
                  <a:pt x="3715" y="12467"/>
                  <a:pt x="3718" y="12517"/>
                </a:cubicBezTo>
                <a:cubicBezTo>
                  <a:pt x="3732" y="12601"/>
                  <a:pt x="3745" y="12684"/>
                  <a:pt x="3758" y="12771"/>
                </a:cubicBezTo>
                <a:lnTo>
                  <a:pt x="3765" y="12818"/>
                </a:lnTo>
                <a:lnTo>
                  <a:pt x="3765" y="12825"/>
                </a:lnTo>
                <a:cubicBezTo>
                  <a:pt x="3779" y="12921"/>
                  <a:pt x="3795" y="13025"/>
                  <a:pt x="3812" y="13122"/>
                </a:cubicBezTo>
                <a:cubicBezTo>
                  <a:pt x="3849" y="13323"/>
                  <a:pt x="3919" y="13523"/>
                  <a:pt x="3982" y="13701"/>
                </a:cubicBezTo>
                <a:lnTo>
                  <a:pt x="4069" y="13951"/>
                </a:lnTo>
                <a:lnTo>
                  <a:pt x="4083" y="13988"/>
                </a:lnTo>
                <a:cubicBezTo>
                  <a:pt x="4096" y="14028"/>
                  <a:pt x="4113" y="14072"/>
                  <a:pt x="4130" y="14112"/>
                </a:cubicBezTo>
                <a:lnTo>
                  <a:pt x="4193" y="14289"/>
                </a:lnTo>
                <a:cubicBezTo>
                  <a:pt x="4200" y="14312"/>
                  <a:pt x="4210" y="14336"/>
                  <a:pt x="4213" y="14359"/>
                </a:cubicBezTo>
                <a:cubicBezTo>
                  <a:pt x="4237" y="14429"/>
                  <a:pt x="4263" y="14510"/>
                  <a:pt x="4293" y="14580"/>
                </a:cubicBezTo>
                <a:cubicBezTo>
                  <a:pt x="4313" y="14637"/>
                  <a:pt x="4337" y="14687"/>
                  <a:pt x="4360" y="14737"/>
                </a:cubicBezTo>
                <a:lnTo>
                  <a:pt x="4364" y="14747"/>
                </a:lnTo>
                <a:cubicBezTo>
                  <a:pt x="4380" y="14787"/>
                  <a:pt x="4400" y="14827"/>
                  <a:pt x="4417" y="14864"/>
                </a:cubicBezTo>
                <a:cubicBezTo>
                  <a:pt x="4427" y="14894"/>
                  <a:pt x="4437" y="14924"/>
                  <a:pt x="4447" y="14954"/>
                </a:cubicBezTo>
                <a:cubicBezTo>
                  <a:pt x="4467" y="15045"/>
                  <a:pt x="4484" y="15142"/>
                  <a:pt x="4501" y="15232"/>
                </a:cubicBezTo>
                <a:lnTo>
                  <a:pt x="4504" y="15249"/>
                </a:lnTo>
                <a:cubicBezTo>
                  <a:pt x="4527" y="15366"/>
                  <a:pt x="4544" y="15473"/>
                  <a:pt x="4564" y="15576"/>
                </a:cubicBezTo>
                <a:lnTo>
                  <a:pt x="4568" y="15606"/>
                </a:lnTo>
                <a:cubicBezTo>
                  <a:pt x="4558" y="15569"/>
                  <a:pt x="4551" y="15559"/>
                  <a:pt x="4548" y="15553"/>
                </a:cubicBezTo>
                <a:cubicBezTo>
                  <a:pt x="4544" y="15539"/>
                  <a:pt x="4541" y="15529"/>
                  <a:pt x="4531" y="15519"/>
                </a:cubicBezTo>
                <a:lnTo>
                  <a:pt x="4517" y="15493"/>
                </a:lnTo>
                <a:cubicBezTo>
                  <a:pt x="4504" y="15469"/>
                  <a:pt x="4497" y="15439"/>
                  <a:pt x="4484" y="15409"/>
                </a:cubicBezTo>
                <a:cubicBezTo>
                  <a:pt x="4457" y="15342"/>
                  <a:pt x="4427" y="15279"/>
                  <a:pt x="4397" y="15218"/>
                </a:cubicBezTo>
                <a:cubicBezTo>
                  <a:pt x="4367" y="15158"/>
                  <a:pt x="4334" y="15091"/>
                  <a:pt x="4293" y="15028"/>
                </a:cubicBezTo>
                <a:lnTo>
                  <a:pt x="4290" y="15021"/>
                </a:lnTo>
                <a:cubicBezTo>
                  <a:pt x="4283" y="15011"/>
                  <a:pt x="4277" y="15001"/>
                  <a:pt x="4267" y="14991"/>
                </a:cubicBezTo>
                <a:cubicBezTo>
                  <a:pt x="4260" y="14974"/>
                  <a:pt x="4247" y="14958"/>
                  <a:pt x="4240" y="14944"/>
                </a:cubicBezTo>
                <a:cubicBezTo>
                  <a:pt x="4233" y="14941"/>
                  <a:pt x="4230" y="14934"/>
                  <a:pt x="4227" y="14928"/>
                </a:cubicBezTo>
                <a:lnTo>
                  <a:pt x="4200" y="14891"/>
                </a:lnTo>
                <a:lnTo>
                  <a:pt x="4166" y="14844"/>
                </a:lnTo>
                <a:cubicBezTo>
                  <a:pt x="4150" y="14821"/>
                  <a:pt x="4130" y="14800"/>
                  <a:pt x="4110" y="14777"/>
                </a:cubicBezTo>
                <a:lnTo>
                  <a:pt x="4096" y="14767"/>
                </a:lnTo>
                <a:cubicBezTo>
                  <a:pt x="4069" y="14737"/>
                  <a:pt x="4043" y="14710"/>
                  <a:pt x="4013" y="14687"/>
                </a:cubicBezTo>
                <a:cubicBezTo>
                  <a:pt x="3986" y="14667"/>
                  <a:pt x="3962" y="14640"/>
                  <a:pt x="3932" y="14620"/>
                </a:cubicBezTo>
                <a:cubicBezTo>
                  <a:pt x="3902" y="14600"/>
                  <a:pt x="3875" y="14573"/>
                  <a:pt x="3845" y="14553"/>
                </a:cubicBezTo>
                <a:cubicBezTo>
                  <a:pt x="3802" y="14523"/>
                  <a:pt x="3765" y="14493"/>
                  <a:pt x="3725" y="14469"/>
                </a:cubicBezTo>
                <a:cubicBezTo>
                  <a:pt x="3708" y="14456"/>
                  <a:pt x="3685" y="14443"/>
                  <a:pt x="3668" y="14433"/>
                </a:cubicBezTo>
                <a:cubicBezTo>
                  <a:pt x="3635" y="14409"/>
                  <a:pt x="3601" y="14386"/>
                  <a:pt x="3568" y="14359"/>
                </a:cubicBezTo>
                <a:cubicBezTo>
                  <a:pt x="3551" y="14349"/>
                  <a:pt x="3531" y="14332"/>
                  <a:pt x="3514" y="14319"/>
                </a:cubicBezTo>
                <a:lnTo>
                  <a:pt x="3494" y="14302"/>
                </a:lnTo>
                <a:lnTo>
                  <a:pt x="3491" y="14299"/>
                </a:lnTo>
                <a:cubicBezTo>
                  <a:pt x="3481" y="14292"/>
                  <a:pt x="3478" y="14286"/>
                  <a:pt x="3468" y="14282"/>
                </a:cubicBezTo>
                <a:lnTo>
                  <a:pt x="3434" y="14252"/>
                </a:lnTo>
                <a:cubicBezTo>
                  <a:pt x="3397" y="14222"/>
                  <a:pt x="3364" y="14189"/>
                  <a:pt x="3330" y="14155"/>
                </a:cubicBezTo>
                <a:cubicBezTo>
                  <a:pt x="3314" y="14135"/>
                  <a:pt x="3297" y="14118"/>
                  <a:pt x="3280" y="14098"/>
                </a:cubicBezTo>
                <a:cubicBezTo>
                  <a:pt x="3267" y="14082"/>
                  <a:pt x="3260" y="14065"/>
                  <a:pt x="3247" y="14048"/>
                </a:cubicBezTo>
                <a:cubicBezTo>
                  <a:pt x="3230" y="14015"/>
                  <a:pt x="3213" y="13985"/>
                  <a:pt x="3197" y="13951"/>
                </a:cubicBezTo>
                <a:cubicBezTo>
                  <a:pt x="3183" y="13925"/>
                  <a:pt x="3173" y="13901"/>
                  <a:pt x="3163" y="13874"/>
                </a:cubicBezTo>
                <a:lnTo>
                  <a:pt x="3150" y="13851"/>
                </a:lnTo>
                <a:cubicBezTo>
                  <a:pt x="3123" y="13784"/>
                  <a:pt x="3093" y="13721"/>
                  <a:pt x="3066" y="13657"/>
                </a:cubicBezTo>
                <a:cubicBezTo>
                  <a:pt x="3016" y="13523"/>
                  <a:pt x="2976" y="13380"/>
                  <a:pt x="2929" y="13212"/>
                </a:cubicBezTo>
                <a:cubicBezTo>
                  <a:pt x="2913" y="13149"/>
                  <a:pt x="2899" y="13085"/>
                  <a:pt x="2882" y="13018"/>
                </a:cubicBezTo>
                <a:cubicBezTo>
                  <a:pt x="2872" y="12952"/>
                  <a:pt x="2862" y="12885"/>
                  <a:pt x="2856" y="12828"/>
                </a:cubicBezTo>
                <a:cubicBezTo>
                  <a:pt x="2849" y="12794"/>
                  <a:pt x="2849" y="12761"/>
                  <a:pt x="2846" y="12728"/>
                </a:cubicBezTo>
                <a:lnTo>
                  <a:pt x="2846" y="12631"/>
                </a:lnTo>
                <a:cubicBezTo>
                  <a:pt x="2846" y="12580"/>
                  <a:pt x="2849" y="12514"/>
                  <a:pt x="2859" y="12447"/>
                </a:cubicBezTo>
                <a:cubicBezTo>
                  <a:pt x="2862" y="12383"/>
                  <a:pt x="2872" y="12316"/>
                  <a:pt x="2879" y="12263"/>
                </a:cubicBezTo>
                <a:cubicBezTo>
                  <a:pt x="2893" y="12196"/>
                  <a:pt x="2899" y="12129"/>
                  <a:pt x="2916" y="12066"/>
                </a:cubicBezTo>
                <a:cubicBezTo>
                  <a:pt x="2916" y="12062"/>
                  <a:pt x="2923" y="12052"/>
                  <a:pt x="2923" y="12049"/>
                </a:cubicBezTo>
                <a:cubicBezTo>
                  <a:pt x="2933" y="11995"/>
                  <a:pt x="2949" y="11935"/>
                  <a:pt x="2963" y="11885"/>
                </a:cubicBezTo>
                <a:cubicBezTo>
                  <a:pt x="3010" y="11725"/>
                  <a:pt x="3056" y="11584"/>
                  <a:pt x="3096" y="11460"/>
                </a:cubicBezTo>
                <a:cubicBezTo>
                  <a:pt x="3113" y="11417"/>
                  <a:pt x="3127" y="11377"/>
                  <a:pt x="3143" y="11340"/>
                </a:cubicBezTo>
                <a:cubicBezTo>
                  <a:pt x="3183" y="11226"/>
                  <a:pt x="3234" y="11113"/>
                  <a:pt x="3280" y="10999"/>
                </a:cubicBezTo>
                <a:lnTo>
                  <a:pt x="3310" y="10929"/>
                </a:lnTo>
                <a:cubicBezTo>
                  <a:pt x="3334" y="10872"/>
                  <a:pt x="3361" y="10805"/>
                  <a:pt x="3384" y="10742"/>
                </a:cubicBezTo>
                <a:cubicBezTo>
                  <a:pt x="3397" y="10708"/>
                  <a:pt x="3411" y="10675"/>
                  <a:pt x="3424" y="10638"/>
                </a:cubicBezTo>
                <a:cubicBezTo>
                  <a:pt x="3434" y="10598"/>
                  <a:pt x="3448" y="10561"/>
                  <a:pt x="3461" y="10521"/>
                </a:cubicBezTo>
                <a:cubicBezTo>
                  <a:pt x="3468" y="10494"/>
                  <a:pt x="3478" y="10471"/>
                  <a:pt x="3481" y="10444"/>
                </a:cubicBezTo>
                <a:lnTo>
                  <a:pt x="3491" y="10414"/>
                </a:lnTo>
                <a:lnTo>
                  <a:pt x="3514" y="10314"/>
                </a:lnTo>
                <a:lnTo>
                  <a:pt x="3565" y="10090"/>
                </a:lnTo>
                <a:lnTo>
                  <a:pt x="3575" y="10053"/>
                </a:lnTo>
                <a:cubicBezTo>
                  <a:pt x="3585" y="9996"/>
                  <a:pt x="3598" y="9943"/>
                  <a:pt x="3611" y="9886"/>
                </a:cubicBezTo>
                <a:cubicBezTo>
                  <a:pt x="3618" y="9852"/>
                  <a:pt x="3628" y="9822"/>
                  <a:pt x="3631" y="9789"/>
                </a:cubicBezTo>
                <a:cubicBezTo>
                  <a:pt x="3631" y="9785"/>
                  <a:pt x="3635" y="9775"/>
                  <a:pt x="3635" y="9772"/>
                </a:cubicBezTo>
                <a:close/>
                <a:moveTo>
                  <a:pt x="8055" y="12982"/>
                </a:moveTo>
                <a:cubicBezTo>
                  <a:pt x="7985" y="13206"/>
                  <a:pt x="7918" y="13433"/>
                  <a:pt x="7858" y="13657"/>
                </a:cubicBezTo>
                <a:cubicBezTo>
                  <a:pt x="7811" y="13818"/>
                  <a:pt x="7771" y="13978"/>
                  <a:pt x="7734" y="14142"/>
                </a:cubicBezTo>
                <a:cubicBezTo>
                  <a:pt x="7724" y="14175"/>
                  <a:pt x="7717" y="14209"/>
                  <a:pt x="7707" y="14245"/>
                </a:cubicBezTo>
                <a:cubicBezTo>
                  <a:pt x="7657" y="14406"/>
                  <a:pt x="7607" y="14563"/>
                  <a:pt x="7553" y="14720"/>
                </a:cubicBezTo>
                <a:cubicBezTo>
                  <a:pt x="7527" y="14794"/>
                  <a:pt x="7493" y="14864"/>
                  <a:pt x="7466" y="14938"/>
                </a:cubicBezTo>
                <a:cubicBezTo>
                  <a:pt x="7436" y="15008"/>
                  <a:pt x="7406" y="15078"/>
                  <a:pt x="7376" y="15145"/>
                </a:cubicBezTo>
                <a:cubicBezTo>
                  <a:pt x="7336" y="15238"/>
                  <a:pt x="7292" y="15329"/>
                  <a:pt x="7249" y="15422"/>
                </a:cubicBezTo>
                <a:cubicBezTo>
                  <a:pt x="7206" y="15506"/>
                  <a:pt x="7169" y="15590"/>
                  <a:pt x="7122" y="15673"/>
                </a:cubicBezTo>
                <a:cubicBezTo>
                  <a:pt x="7075" y="15760"/>
                  <a:pt x="7025" y="15850"/>
                  <a:pt x="6982" y="15941"/>
                </a:cubicBezTo>
                <a:cubicBezTo>
                  <a:pt x="6918" y="16021"/>
                  <a:pt x="6881" y="16104"/>
                  <a:pt x="6841" y="16191"/>
                </a:cubicBezTo>
                <a:cubicBezTo>
                  <a:pt x="6771" y="16349"/>
                  <a:pt x="6704" y="16509"/>
                  <a:pt x="6634" y="16666"/>
                </a:cubicBezTo>
                <a:cubicBezTo>
                  <a:pt x="6580" y="16783"/>
                  <a:pt x="6523" y="16900"/>
                  <a:pt x="6467" y="17017"/>
                </a:cubicBezTo>
                <a:cubicBezTo>
                  <a:pt x="6440" y="17064"/>
                  <a:pt x="6416" y="17107"/>
                  <a:pt x="6390" y="17151"/>
                </a:cubicBezTo>
                <a:cubicBezTo>
                  <a:pt x="6313" y="17291"/>
                  <a:pt x="6236" y="17425"/>
                  <a:pt x="6162" y="17562"/>
                </a:cubicBezTo>
                <a:cubicBezTo>
                  <a:pt x="6082" y="17709"/>
                  <a:pt x="6002" y="17853"/>
                  <a:pt x="5918" y="17997"/>
                </a:cubicBezTo>
                <a:cubicBezTo>
                  <a:pt x="5855" y="18097"/>
                  <a:pt x="5798" y="18197"/>
                  <a:pt x="5731" y="18294"/>
                </a:cubicBezTo>
                <a:cubicBezTo>
                  <a:pt x="5698" y="18345"/>
                  <a:pt x="5664" y="18395"/>
                  <a:pt x="5627" y="18438"/>
                </a:cubicBezTo>
                <a:cubicBezTo>
                  <a:pt x="5607" y="18465"/>
                  <a:pt x="5587" y="18488"/>
                  <a:pt x="5571" y="18512"/>
                </a:cubicBezTo>
                <a:cubicBezTo>
                  <a:pt x="5604" y="18405"/>
                  <a:pt x="5634" y="18298"/>
                  <a:pt x="5658" y="18194"/>
                </a:cubicBezTo>
                <a:cubicBezTo>
                  <a:pt x="5691" y="18050"/>
                  <a:pt x="5724" y="17903"/>
                  <a:pt x="5758" y="17763"/>
                </a:cubicBezTo>
                <a:cubicBezTo>
                  <a:pt x="5795" y="17619"/>
                  <a:pt x="5821" y="17482"/>
                  <a:pt x="5851" y="17341"/>
                </a:cubicBezTo>
                <a:cubicBezTo>
                  <a:pt x="5882" y="17198"/>
                  <a:pt x="5905" y="17051"/>
                  <a:pt x="5925" y="16910"/>
                </a:cubicBezTo>
                <a:cubicBezTo>
                  <a:pt x="5948" y="16766"/>
                  <a:pt x="5968" y="16623"/>
                  <a:pt x="5989" y="16479"/>
                </a:cubicBezTo>
                <a:cubicBezTo>
                  <a:pt x="6005" y="16355"/>
                  <a:pt x="6022" y="16231"/>
                  <a:pt x="6039" y="16108"/>
                </a:cubicBezTo>
                <a:cubicBezTo>
                  <a:pt x="6075" y="15810"/>
                  <a:pt x="6109" y="15513"/>
                  <a:pt x="6139" y="15215"/>
                </a:cubicBezTo>
                <a:cubicBezTo>
                  <a:pt x="6156" y="15058"/>
                  <a:pt x="6169" y="14894"/>
                  <a:pt x="6176" y="14737"/>
                </a:cubicBezTo>
                <a:cubicBezTo>
                  <a:pt x="6186" y="14730"/>
                  <a:pt x="6189" y="14724"/>
                  <a:pt x="6192" y="14714"/>
                </a:cubicBezTo>
                <a:cubicBezTo>
                  <a:pt x="6203" y="14657"/>
                  <a:pt x="6219" y="14603"/>
                  <a:pt x="6236" y="14546"/>
                </a:cubicBezTo>
                <a:cubicBezTo>
                  <a:pt x="6253" y="14490"/>
                  <a:pt x="6269" y="14426"/>
                  <a:pt x="6286" y="14369"/>
                </a:cubicBezTo>
                <a:cubicBezTo>
                  <a:pt x="6299" y="14329"/>
                  <a:pt x="6306" y="14289"/>
                  <a:pt x="6323" y="14252"/>
                </a:cubicBezTo>
                <a:cubicBezTo>
                  <a:pt x="6336" y="14209"/>
                  <a:pt x="6350" y="14169"/>
                  <a:pt x="6366" y="14128"/>
                </a:cubicBezTo>
                <a:cubicBezTo>
                  <a:pt x="6373" y="14105"/>
                  <a:pt x="6386" y="14075"/>
                  <a:pt x="6393" y="14052"/>
                </a:cubicBezTo>
                <a:cubicBezTo>
                  <a:pt x="6400" y="14038"/>
                  <a:pt x="6406" y="14021"/>
                  <a:pt x="6410" y="14005"/>
                </a:cubicBezTo>
                <a:cubicBezTo>
                  <a:pt x="6427" y="13961"/>
                  <a:pt x="6450" y="13921"/>
                  <a:pt x="6467" y="13878"/>
                </a:cubicBezTo>
                <a:lnTo>
                  <a:pt x="6527" y="13741"/>
                </a:lnTo>
                <a:cubicBezTo>
                  <a:pt x="6554" y="13690"/>
                  <a:pt x="6577" y="13640"/>
                  <a:pt x="6604" y="13587"/>
                </a:cubicBezTo>
                <a:cubicBezTo>
                  <a:pt x="6630" y="13537"/>
                  <a:pt x="6654" y="13487"/>
                  <a:pt x="6684" y="13436"/>
                </a:cubicBezTo>
                <a:cubicBezTo>
                  <a:pt x="6707" y="13386"/>
                  <a:pt x="6737" y="13336"/>
                  <a:pt x="6764" y="13289"/>
                </a:cubicBezTo>
                <a:cubicBezTo>
                  <a:pt x="6787" y="13245"/>
                  <a:pt x="6815" y="13203"/>
                  <a:pt x="6838" y="13159"/>
                </a:cubicBezTo>
                <a:lnTo>
                  <a:pt x="6838" y="13159"/>
                </a:lnTo>
                <a:cubicBezTo>
                  <a:pt x="6838" y="13159"/>
                  <a:pt x="6838" y="13159"/>
                  <a:pt x="6838" y="13159"/>
                </a:cubicBezTo>
                <a:cubicBezTo>
                  <a:pt x="6841" y="13156"/>
                  <a:pt x="6841" y="13152"/>
                  <a:pt x="6848" y="13149"/>
                </a:cubicBezTo>
                <a:cubicBezTo>
                  <a:pt x="6871" y="13149"/>
                  <a:pt x="6898" y="13142"/>
                  <a:pt x="6921" y="13142"/>
                </a:cubicBezTo>
                <a:lnTo>
                  <a:pt x="6988" y="13142"/>
                </a:lnTo>
                <a:cubicBezTo>
                  <a:pt x="7025" y="13142"/>
                  <a:pt x="7065" y="13142"/>
                  <a:pt x="7105" y="13139"/>
                </a:cubicBezTo>
                <a:cubicBezTo>
                  <a:pt x="7135" y="13139"/>
                  <a:pt x="7159" y="13135"/>
                  <a:pt x="7189" y="13135"/>
                </a:cubicBezTo>
                <a:cubicBezTo>
                  <a:pt x="7209" y="13135"/>
                  <a:pt x="7232" y="13132"/>
                  <a:pt x="7252" y="13125"/>
                </a:cubicBezTo>
                <a:cubicBezTo>
                  <a:pt x="7299" y="13122"/>
                  <a:pt x="7343" y="13115"/>
                  <a:pt x="7389" y="13109"/>
                </a:cubicBezTo>
                <a:cubicBezTo>
                  <a:pt x="7500" y="13099"/>
                  <a:pt x="7607" y="13082"/>
                  <a:pt x="7710" y="13059"/>
                </a:cubicBezTo>
                <a:cubicBezTo>
                  <a:pt x="7771" y="13052"/>
                  <a:pt x="7824" y="13039"/>
                  <a:pt x="7884" y="13025"/>
                </a:cubicBezTo>
                <a:cubicBezTo>
                  <a:pt x="7911" y="13018"/>
                  <a:pt x="7938" y="13015"/>
                  <a:pt x="7968" y="13005"/>
                </a:cubicBezTo>
                <a:lnTo>
                  <a:pt x="8055" y="12982"/>
                </a:lnTo>
                <a:close/>
                <a:moveTo>
                  <a:pt x="9171" y="19389"/>
                </a:moveTo>
                <a:cubicBezTo>
                  <a:pt x="9170" y="19390"/>
                  <a:pt x="9168" y="19391"/>
                  <a:pt x="9165" y="19391"/>
                </a:cubicBezTo>
                <a:cubicBezTo>
                  <a:pt x="9167" y="19390"/>
                  <a:pt x="9169" y="19390"/>
                  <a:pt x="9171" y="19389"/>
                </a:cubicBezTo>
                <a:close/>
                <a:moveTo>
                  <a:pt x="9140" y="19404"/>
                </a:moveTo>
                <a:cubicBezTo>
                  <a:pt x="9140" y="19404"/>
                  <a:pt x="9139" y="19404"/>
                  <a:pt x="9138" y="19404"/>
                </a:cubicBezTo>
                <a:cubicBezTo>
                  <a:pt x="9139" y="19404"/>
                  <a:pt x="9140" y="19404"/>
                  <a:pt x="9140" y="19404"/>
                </a:cubicBezTo>
                <a:close/>
                <a:moveTo>
                  <a:pt x="11422" y="15680"/>
                </a:moveTo>
                <a:lnTo>
                  <a:pt x="11422" y="15687"/>
                </a:lnTo>
                <a:lnTo>
                  <a:pt x="11422" y="15690"/>
                </a:lnTo>
                <a:cubicBezTo>
                  <a:pt x="11408" y="15727"/>
                  <a:pt x="11402" y="15763"/>
                  <a:pt x="11388" y="15797"/>
                </a:cubicBezTo>
                <a:cubicBezTo>
                  <a:pt x="11375" y="15837"/>
                  <a:pt x="11365" y="15870"/>
                  <a:pt x="11351" y="15897"/>
                </a:cubicBezTo>
                <a:cubicBezTo>
                  <a:pt x="11331" y="15954"/>
                  <a:pt x="11305" y="16011"/>
                  <a:pt x="11285" y="16064"/>
                </a:cubicBezTo>
                <a:cubicBezTo>
                  <a:pt x="11271" y="16094"/>
                  <a:pt x="11258" y="16128"/>
                  <a:pt x="11248" y="16158"/>
                </a:cubicBezTo>
                <a:cubicBezTo>
                  <a:pt x="11208" y="16245"/>
                  <a:pt x="11171" y="16338"/>
                  <a:pt x="11137" y="16425"/>
                </a:cubicBezTo>
                <a:cubicBezTo>
                  <a:pt x="11071" y="16589"/>
                  <a:pt x="11004" y="16763"/>
                  <a:pt x="10937" y="16947"/>
                </a:cubicBezTo>
                <a:cubicBezTo>
                  <a:pt x="10903" y="17041"/>
                  <a:pt x="10870" y="17128"/>
                  <a:pt x="10840" y="17218"/>
                </a:cubicBezTo>
                <a:cubicBezTo>
                  <a:pt x="10813" y="17308"/>
                  <a:pt x="10783" y="17395"/>
                  <a:pt x="10756" y="17485"/>
                </a:cubicBezTo>
                <a:lnTo>
                  <a:pt x="10733" y="17562"/>
                </a:lnTo>
                <a:cubicBezTo>
                  <a:pt x="10713" y="17626"/>
                  <a:pt x="10696" y="17693"/>
                  <a:pt x="10673" y="17753"/>
                </a:cubicBezTo>
                <a:cubicBezTo>
                  <a:pt x="10656" y="17803"/>
                  <a:pt x="10639" y="17853"/>
                  <a:pt x="10623" y="17900"/>
                </a:cubicBezTo>
                <a:cubicBezTo>
                  <a:pt x="10613" y="17937"/>
                  <a:pt x="10596" y="17980"/>
                  <a:pt x="10579" y="18014"/>
                </a:cubicBezTo>
                <a:lnTo>
                  <a:pt x="10572" y="18020"/>
                </a:lnTo>
                <a:lnTo>
                  <a:pt x="10566" y="18037"/>
                </a:lnTo>
                <a:cubicBezTo>
                  <a:pt x="10556" y="18060"/>
                  <a:pt x="10546" y="18080"/>
                  <a:pt x="10536" y="18100"/>
                </a:cubicBezTo>
                <a:cubicBezTo>
                  <a:pt x="10522" y="18127"/>
                  <a:pt x="10512" y="18147"/>
                  <a:pt x="10499" y="18167"/>
                </a:cubicBezTo>
                <a:cubicBezTo>
                  <a:pt x="10482" y="18194"/>
                  <a:pt x="10465" y="18217"/>
                  <a:pt x="10449" y="18238"/>
                </a:cubicBezTo>
                <a:cubicBezTo>
                  <a:pt x="10435" y="18254"/>
                  <a:pt x="10422" y="18278"/>
                  <a:pt x="10412" y="18294"/>
                </a:cubicBezTo>
                <a:lnTo>
                  <a:pt x="10399" y="18311"/>
                </a:lnTo>
                <a:lnTo>
                  <a:pt x="10382" y="18331"/>
                </a:lnTo>
                <a:lnTo>
                  <a:pt x="10365" y="18351"/>
                </a:lnTo>
                <a:cubicBezTo>
                  <a:pt x="10318" y="18405"/>
                  <a:pt x="10278" y="18455"/>
                  <a:pt x="10231" y="18502"/>
                </a:cubicBezTo>
                <a:cubicBezTo>
                  <a:pt x="10185" y="18552"/>
                  <a:pt x="10134" y="18599"/>
                  <a:pt x="10084" y="18649"/>
                </a:cubicBezTo>
                <a:lnTo>
                  <a:pt x="10071" y="18662"/>
                </a:lnTo>
                <a:cubicBezTo>
                  <a:pt x="10044" y="18689"/>
                  <a:pt x="10011" y="18719"/>
                  <a:pt x="9981" y="18749"/>
                </a:cubicBezTo>
                <a:cubicBezTo>
                  <a:pt x="9964" y="18766"/>
                  <a:pt x="9947" y="18779"/>
                  <a:pt x="9930" y="18796"/>
                </a:cubicBezTo>
                <a:cubicBezTo>
                  <a:pt x="9887" y="18836"/>
                  <a:pt x="9844" y="18873"/>
                  <a:pt x="9800" y="18916"/>
                </a:cubicBezTo>
                <a:cubicBezTo>
                  <a:pt x="9760" y="18953"/>
                  <a:pt x="9716" y="18986"/>
                  <a:pt x="9670" y="19023"/>
                </a:cubicBezTo>
                <a:lnTo>
                  <a:pt x="9660" y="19033"/>
                </a:lnTo>
                <a:lnTo>
                  <a:pt x="9636" y="19050"/>
                </a:lnTo>
                <a:cubicBezTo>
                  <a:pt x="9596" y="19080"/>
                  <a:pt x="9553" y="19103"/>
                  <a:pt x="9509" y="19130"/>
                </a:cubicBezTo>
                <a:cubicBezTo>
                  <a:pt x="9476" y="19147"/>
                  <a:pt x="9446" y="19164"/>
                  <a:pt x="9412" y="19180"/>
                </a:cubicBezTo>
                <a:cubicBezTo>
                  <a:pt x="9379" y="19197"/>
                  <a:pt x="9349" y="19214"/>
                  <a:pt x="9315" y="19231"/>
                </a:cubicBezTo>
                <a:cubicBezTo>
                  <a:pt x="9299" y="19237"/>
                  <a:pt x="9278" y="19247"/>
                  <a:pt x="9262" y="19254"/>
                </a:cubicBezTo>
                <a:cubicBezTo>
                  <a:pt x="9248" y="19257"/>
                  <a:pt x="9235" y="19267"/>
                  <a:pt x="9225" y="19271"/>
                </a:cubicBezTo>
                <a:lnTo>
                  <a:pt x="9198" y="19284"/>
                </a:lnTo>
                <a:lnTo>
                  <a:pt x="9175" y="19297"/>
                </a:lnTo>
                <a:cubicBezTo>
                  <a:pt x="9161" y="19301"/>
                  <a:pt x="9148" y="19304"/>
                  <a:pt x="9135" y="19314"/>
                </a:cubicBezTo>
                <a:lnTo>
                  <a:pt x="9098" y="19331"/>
                </a:lnTo>
                <a:lnTo>
                  <a:pt x="9061" y="19341"/>
                </a:lnTo>
                <a:cubicBezTo>
                  <a:pt x="9044" y="19351"/>
                  <a:pt x="9028" y="19354"/>
                  <a:pt x="9011" y="19358"/>
                </a:cubicBezTo>
                <a:lnTo>
                  <a:pt x="8994" y="19364"/>
                </a:lnTo>
                <a:cubicBezTo>
                  <a:pt x="8974" y="19371"/>
                  <a:pt x="8951" y="19374"/>
                  <a:pt x="8931" y="19384"/>
                </a:cubicBezTo>
                <a:lnTo>
                  <a:pt x="8897" y="19391"/>
                </a:lnTo>
                <a:cubicBezTo>
                  <a:pt x="8881" y="19398"/>
                  <a:pt x="8867" y="19401"/>
                  <a:pt x="8851" y="19404"/>
                </a:cubicBezTo>
                <a:cubicBezTo>
                  <a:pt x="8814" y="19414"/>
                  <a:pt x="8774" y="19421"/>
                  <a:pt x="8733" y="19431"/>
                </a:cubicBezTo>
                <a:lnTo>
                  <a:pt x="8610" y="19455"/>
                </a:lnTo>
                <a:cubicBezTo>
                  <a:pt x="8563" y="19465"/>
                  <a:pt x="8513" y="19471"/>
                  <a:pt x="8466" y="19481"/>
                </a:cubicBezTo>
                <a:cubicBezTo>
                  <a:pt x="8439" y="19485"/>
                  <a:pt x="8406" y="19488"/>
                  <a:pt x="8376" y="19491"/>
                </a:cubicBezTo>
                <a:lnTo>
                  <a:pt x="8349" y="19498"/>
                </a:lnTo>
                <a:cubicBezTo>
                  <a:pt x="8342" y="19498"/>
                  <a:pt x="8329" y="19498"/>
                  <a:pt x="8322" y="19501"/>
                </a:cubicBezTo>
                <a:cubicBezTo>
                  <a:pt x="8306" y="19501"/>
                  <a:pt x="8289" y="19505"/>
                  <a:pt x="8272" y="19505"/>
                </a:cubicBezTo>
                <a:lnTo>
                  <a:pt x="8249" y="19505"/>
                </a:lnTo>
                <a:cubicBezTo>
                  <a:pt x="8225" y="19505"/>
                  <a:pt x="8205" y="19508"/>
                  <a:pt x="8178" y="19508"/>
                </a:cubicBezTo>
                <a:cubicBezTo>
                  <a:pt x="8128" y="19515"/>
                  <a:pt x="8078" y="19515"/>
                  <a:pt x="8028" y="19518"/>
                </a:cubicBezTo>
                <a:cubicBezTo>
                  <a:pt x="7981" y="19521"/>
                  <a:pt x="7941" y="19521"/>
                  <a:pt x="7894" y="19525"/>
                </a:cubicBezTo>
                <a:cubicBezTo>
                  <a:pt x="7878" y="19525"/>
                  <a:pt x="7858" y="19525"/>
                  <a:pt x="7841" y="19531"/>
                </a:cubicBezTo>
                <a:cubicBezTo>
                  <a:pt x="7811" y="19531"/>
                  <a:pt x="7787" y="19535"/>
                  <a:pt x="7757" y="19535"/>
                </a:cubicBezTo>
                <a:cubicBezTo>
                  <a:pt x="7730" y="19535"/>
                  <a:pt x="7707" y="19538"/>
                  <a:pt x="7680" y="19538"/>
                </a:cubicBezTo>
                <a:cubicBezTo>
                  <a:pt x="7670" y="19538"/>
                  <a:pt x="7657" y="19541"/>
                  <a:pt x="7644" y="19541"/>
                </a:cubicBezTo>
                <a:lnTo>
                  <a:pt x="7654" y="19535"/>
                </a:lnTo>
                <a:cubicBezTo>
                  <a:pt x="7690" y="19505"/>
                  <a:pt x="7724" y="19475"/>
                  <a:pt x="7757" y="19448"/>
                </a:cubicBezTo>
                <a:cubicBezTo>
                  <a:pt x="7781" y="19424"/>
                  <a:pt x="7804" y="19408"/>
                  <a:pt x="7824" y="19388"/>
                </a:cubicBezTo>
                <a:lnTo>
                  <a:pt x="7864" y="19354"/>
                </a:lnTo>
                <a:cubicBezTo>
                  <a:pt x="7908" y="19321"/>
                  <a:pt x="7948" y="19284"/>
                  <a:pt x="7995" y="19247"/>
                </a:cubicBezTo>
                <a:cubicBezTo>
                  <a:pt x="8122" y="19137"/>
                  <a:pt x="8239" y="19030"/>
                  <a:pt x="8346" y="18920"/>
                </a:cubicBezTo>
                <a:cubicBezTo>
                  <a:pt x="8399" y="18866"/>
                  <a:pt x="8456" y="18803"/>
                  <a:pt x="8496" y="18749"/>
                </a:cubicBezTo>
                <a:cubicBezTo>
                  <a:pt x="8546" y="18689"/>
                  <a:pt x="8593" y="18629"/>
                  <a:pt x="8640" y="18572"/>
                </a:cubicBezTo>
                <a:lnTo>
                  <a:pt x="8750" y="18421"/>
                </a:lnTo>
                <a:cubicBezTo>
                  <a:pt x="8807" y="18348"/>
                  <a:pt x="8861" y="18271"/>
                  <a:pt x="8917" y="18201"/>
                </a:cubicBezTo>
                <a:cubicBezTo>
                  <a:pt x="8964" y="18147"/>
                  <a:pt x="9011" y="18094"/>
                  <a:pt x="9058" y="18044"/>
                </a:cubicBezTo>
                <a:cubicBezTo>
                  <a:pt x="9101" y="17993"/>
                  <a:pt x="9158" y="17943"/>
                  <a:pt x="9198" y="17900"/>
                </a:cubicBezTo>
                <a:cubicBezTo>
                  <a:pt x="9228" y="17876"/>
                  <a:pt x="9258" y="17850"/>
                  <a:pt x="9285" y="17820"/>
                </a:cubicBezTo>
                <a:cubicBezTo>
                  <a:pt x="9335" y="17779"/>
                  <a:pt x="9385" y="17733"/>
                  <a:pt x="9436" y="17686"/>
                </a:cubicBezTo>
                <a:cubicBezTo>
                  <a:pt x="9516" y="17609"/>
                  <a:pt x="9596" y="17525"/>
                  <a:pt x="9663" y="17442"/>
                </a:cubicBezTo>
                <a:cubicBezTo>
                  <a:pt x="9720" y="17375"/>
                  <a:pt x="9780" y="17301"/>
                  <a:pt x="9837" y="17231"/>
                </a:cubicBezTo>
                <a:cubicBezTo>
                  <a:pt x="9877" y="17191"/>
                  <a:pt x="9910" y="17144"/>
                  <a:pt x="9947" y="17101"/>
                </a:cubicBezTo>
                <a:cubicBezTo>
                  <a:pt x="10001" y="17041"/>
                  <a:pt x="10047" y="16980"/>
                  <a:pt x="10094" y="16924"/>
                </a:cubicBezTo>
                <a:cubicBezTo>
                  <a:pt x="10121" y="16883"/>
                  <a:pt x="10151" y="16843"/>
                  <a:pt x="10181" y="16800"/>
                </a:cubicBezTo>
                <a:cubicBezTo>
                  <a:pt x="10195" y="16783"/>
                  <a:pt x="10205" y="16763"/>
                  <a:pt x="10221" y="16746"/>
                </a:cubicBezTo>
                <a:lnTo>
                  <a:pt x="10261" y="16696"/>
                </a:lnTo>
                <a:lnTo>
                  <a:pt x="10285" y="16663"/>
                </a:lnTo>
                <a:lnTo>
                  <a:pt x="10295" y="16649"/>
                </a:lnTo>
                <a:cubicBezTo>
                  <a:pt x="10302" y="16643"/>
                  <a:pt x="10312" y="16629"/>
                  <a:pt x="10315" y="16623"/>
                </a:cubicBezTo>
                <a:cubicBezTo>
                  <a:pt x="10318" y="16616"/>
                  <a:pt x="10318" y="16613"/>
                  <a:pt x="10322" y="16609"/>
                </a:cubicBezTo>
                <a:cubicBezTo>
                  <a:pt x="10332" y="16599"/>
                  <a:pt x="10338" y="16593"/>
                  <a:pt x="10345" y="16579"/>
                </a:cubicBezTo>
                <a:lnTo>
                  <a:pt x="10345" y="16576"/>
                </a:lnTo>
                <a:cubicBezTo>
                  <a:pt x="10348" y="16562"/>
                  <a:pt x="10352" y="16549"/>
                  <a:pt x="10338" y="16539"/>
                </a:cubicBezTo>
                <a:cubicBezTo>
                  <a:pt x="10335" y="16532"/>
                  <a:pt x="10328" y="16529"/>
                  <a:pt x="10318" y="16529"/>
                </a:cubicBezTo>
                <a:lnTo>
                  <a:pt x="10312" y="16529"/>
                </a:lnTo>
                <a:cubicBezTo>
                  <a:pt x="10302" y="16529"/>
                  <a:pt x="10295" y="16532"/>
                  <a:pt x="10288" y="16542"/>
                </a:cubicBezTo>
                <a:cubicBezTo>
                  <a:pt x="10285" y="16546"/>
                  <a:pt x="10282" y="16556"/>
                  <a:pt x="10271" y="16559"/>
                </a:cubicBezTo>
                <a:lnTo>
                  <a:pt x="10268" y="16562"/>
                </a:lnTo>
                <a:lnTo>
                  <a:pt x="10238" y="16599"/>
                </a:lnTo>
                <a:cubicBezTo>
                  <a:pt x="10198" y="16656"/>
                  <a:pt x="10154" y="16713"/>
                  <a:pt x="10114" y="16773"/>
                </a:cubicBezTo>
                <a:cubicBezTo>
                  <a:pt x="10088" y="16807"/>
                  <a:pt x="10068" y="16833"/>
                  <a:pt x="10047" y="16863"/>
                </a:cubicBezTo>
                <a:cubicBezTo>
                  <a:pt x="10027" y="16893"/>
                  <a:pt x="10004" y="16924"/>
                  <a:pt x="9984" y="16947"/>
                </a:cubicBezTo>
                <a:lnTo>
                  <a:pt x="9987" y="16944"/>
                </a:lnTo>
                <a:lnTo>
                  <a:pt x="9987" y="16944"/>
                </a:lnTo>
                <a:cubicBezTo>
                  <a:pt x="9900" y="17051"/>
                  <a:pt x="9803" y="17164"/>
                  <a:pt x="9703" y="17278"/>
                </a:cubicBezTo>
                <a:cubicBezTo>
                  <a:pt x="9636" y="17352"/>
                  <a:pt x="9563" y="17432"/>
                  <a:pt x="9486" y="17509"/>
                </a:cubicBezTo>
                <a:lnTo>
                  <a:pt x="9412" y="17582"/>
                </a:lnTo>
                <a:lnTo>
                  <a:pt x="9392" y="17602"/>
                </a:lnTo>
                <a:lnTo>
                  <a:pt x="9369" y="17626"/>
                </a:lnTo>
                <a:cubicBezTo>
                  <a:pt x="9315" y="17676"/>
                  <a:pt x="9252" y="17716"/>
                  <a:pt x="9198" y="17763"/>
                </a:cubicBezTo>
                <a:cubicBezTo>
                  <a:pt x="9168" y="17783"/>
                  <a:pt x="9141" y="17803"/>
                  <a:pt x="9111" y="17830"/>
                </a:cubicBezTo>
                <a:cubicBezTo>
                  <a:pt x="9081" y="17853"/>
                  <a:pt x="9048" y="17880"/>
                  <a:pt x="9018" y="17903"/>
                </a:cubicBezTo>
                <a:cubicBezTo>
                  <a:pt x="8914" y="17993"/>
                  <a:pt x="8810" y="18094"/>
                  <a:pt x="8697" y="18214"/>
                </a:cubicBezTo>
                <a:cubicBezTo>
                  <a:pt x="8650" y="18264"/>
                  <a:pt x="8606" y="18314"/>
                  <a:pt x="8560" y="18368"/>
                </a:cubicBezTo>
                <a:cubicBezTo>
                  <a:pt x="8499" y="18435"/>
                  <a:pt x="8439" y="18502"/>
                  <a:pt x="8379" y="18569"/>
                </a:cubicBezTo>
                <a:cubicBezTo>
                  <a:pt x="8292" y="18665"/>
                  <a:pt x="8192" y="18766"/>
                  <a:pt x="8071" y="18883"/>
                </a:cubicBezTo>
                <a:cubicBezTo>
                  <a:pt x="7981" y="18963"/>
                  <a:pt x="7894" y="19040"/>
                  <a:pt x="7811" y="19117"/>
                </a:cubicBezTo>
                <a:lnTo>
                  <a:pt x="7730" y="19187"/>
                </a:lnTo>
                <a:lnTo>
                  <a:pt x="7664" y="19251"/>
                </a:lnTo>
                <a:lnTo>
                  <a:pt x="7553" y="19351"/>
                </a:lnTo>
                <a:cubicBezTo>
                  <a:pt x="7530" y="19371"/>
                  <a:pt x="7510" y="19388"/>
                  <a:pt x="7486" y="19408"/>
                </a:cubicBezTo>
                <a:cubicBezTo>
                  <a:pt x="7470" y="19388"/>
                  <a:pt x="7473" y="19384"/>
                  <a:pt x="7473" y="19374"/>
                </a:cubicBezTo>
                <a:lnTo>
                  <a:pt x="7483" y="19358"/>
                </a:lnTo>
                <a:lnTo>
                  <a:pt x="7557" y="19221"/>
                </a:lnTo>
                <a:cubicBezTo>
                  <a:pt x="7570" y="19200"/>
                  <a:pt x="7583" y="19174"/>
                  <a:pt x="7593" y="19150"/>
                </a:cubicBezTo>
                <a:cubicBezTo>
                  <a:pt x="7603" y="19137"/>
                  <a:pt x="7607" y="19124"/>
                  <a:pt x="7617" y="19114"/>
                </a:cubicBezTo>
                <a:cubicBezTo>
                  <a:pt x="7640" y="19067"/>
                  <a:pt x="7660" y="19020"/>
                  <a:pt x="7684" y="18980"/>
                </a:cubicBezTo>
                <a:cubicBezTo>
                  <a:pt x="7704" y="18936"/>
                  <a:pt x="7720" y="18890"/>
                  <a:pt x="7740" y="18849"/>
                </a:cubicBezTo>
                <a:lnTo>
                  <a:pt x="7744" y="18839"/>
                </a:lnTo>
                <a:cubicBezTo>
                  <a:pt x="7774" y="18779"/>
                  <a:pt x="7801" y="18712"/>
                  <a:pt x="7824" y="18649"/>
                </a:cubicBezTo>
                <a:lnTo>
                  <a:pt x="7851" y="18589"/>
                </a:lnTo>
                <a:cubicBezTo>
                  <a:pt x="7884" y="18505"/>
                  <a:pt x="7921" y="18421"/>
                  <a:pt x="7954" y="18338"/>
                </a:cubicBezTo>
                <a:lnTo>
                  <a:pt x="7958" y="18328"/>
                </a:lnTo>
                <a:cubicBezTo>
                  <a:pt x="7971" y="18294"/>
                  <a:pt x="7988" y="18264"/>
                  <a:pt x="8001" y="18231"/>
                </a:cubicBezTo>
                <a:cubicBezTo>
                  <a:pt x="8005" y="18221"/>
                  <a:pt x="8008" y="18211"/>
                  <a:pt x="8011" y="18201"/>
                </a:cubicBezTo>
                <a:lnTo>
                  <a:pt x="8021" y="18184"/>
                </a:lnTo>
                <a:lnTo>
                  <a:pt x="8028" y="18167"/>
                </a:lnTo>
                <a:cubicBezTo>
                  <a:pt x="8031" y="18161"/>
                  <a:pt x="8038" y="18147"/>
                  <a:pt x="8045" y="18137"/>
                </a:cubicBezTo>
                <a:lnTo>
                  <a:pt x="8061" y="18110"/>
                </a:lnTo>
                <a:lnTo>
                  <a:pt x="8071" y="18087"/>
                </a:lnTo>
                <a:lnTo>
                  <a:pt x="8078" y="18077"/>
                </a:lnTo>
                <a:cubicBezTo>
                  <a:pt x="8082" y="18067"/>
                  <a:pt x="8088" y="18054"/>
                  <a:pt x="8095" y="18047"/>
                </a:cubicBezTo>
                <a:lnTo>
                  <a:pt x="8108" y="18027"/>
                </a:lnTo>
                <a:cubicBezTo>
                  <a:pt x="8122" y="18003"/>
                  <a:pt x="8135" y="17980"/>
                  <a:pt x="8145" y="17960"/>
                </a:cubicBezTo>
                <a:lnTo>
                  <a:pt x="8175" y="17913"/>
                </a:lnTo>
                <a:lnTo>
                  <a:pt x="8205" y="17866"/>
                </a:lnTo>
                <a:cubicBezTo>
                  <a:pt x="8212" y="17853"/>
                  <a:pt x="8222" y="17846"/>
                  <a:pt x="8225" y="17833"/>
                </a:cubicBezTo>
                <a:lnTo>
                  <a:pt x="8239" y="17816"/>
                </a:lnTo>
                <a:cubicBezTo>
                  <a:pt x="8242" y="17810"/>
                  <a:pt x="8245" y="17803"/>
                  <a:pt x="8252" y="17796"/>
                </a:cubicBezTo>
                <a:cubicBezTo>
                  <a:pt x="8259" y="17783"/>
                  <a:pt x="8269" y="17766"/>
                  <a:pt x="8279" y="17753"/>
                </a:cubicBezTo>
                <a:cubicBezTo>
                  <a:pt x="8282" y="17746"/>
                  <a:pt x="8292" y="17736"/>
                  <a:pt x="8296" y="17733"/>
                </a:cubicBezTo>
                <a:cubicBezTo>
                  <a:pt x="8302" y="17726"/>
                  <a:pt x="8309" y="17716"/>
                  <a:pt x="8312" y="17713"/>
                </a:cubicBezTo>
                <a:cubicBezTo>
                  <a:pt x="8329" y="17693"/>
                  <a:pt x="8346" y="17666"/>
                  <a:pt x="8362" y="17646"/>
                </a:cubicBezTo>
                <a:lnTo>
                  <a:pt x="8423" y="17569"/>
                </a:lnTo>
                <a:lnTo>
                  <a:pt x="8449" y="17532"/>
                </a:lnTo>
                <a:cubicBezTo>
                  <a:pt x="8469" y="17512"/>
                  <a:pt x="8486" y="17485"/>
                  <a:pt x="8499" y="17465"/>
                </a:cubicBezTo>
                <a:cubicBezTo>
                  <a:pt x="8513" y="17448"/>
                  <a:pt x="8526" y="17435"/>
                  <a:pt x="8533" y="17418"/>
                </a:cubicBezTo>
                <a:cubicBezTo>
                  <a:pt x="8556" y="17395"/>
                  <a:pt x="8573" y="17375"/>
                  <a:pt x="8593" y="17348"/>
                </a:cubicBezTo>
                <a:lnTo>
                  <a:pt x="8616" y="17315"/>
                </a:lnTo>
                <a:lnTo>
                  <a:pt x="8623" y="17311"/>
                </a:lnTo>
                <a:cubicBezTo>
                  <a:pt x="8627" y="17308"/>
                  <a:pt x="8630" y="17298"/>
                  <a:pt x="8637" y="17295"/>
                </a:cubicBezTo>
                <a:lnTo>
                  <a:pt x="8653" y="17278"/>
                </a:lnTo>
                <a:lnTo>
                  <a:pt x="8697" y="17218"/>
                </a:lnTo>
                <a:cubicBezTo>
                  <a:pt x="8713" y="17198"/>
                  <a:pt x="8730" y="17178"/>
                  <a:pt x="8747" y="17161"/>
                </a:cubicBezTo>
                <a:lnTo>
                  <a:pt x="8767" y="17134"/>
                </a:lnTo>
                <a:cubicBezTo>
                  <a:pt x="8814" y="17081"/>
                  <a:pt x="8864" y="17031"/>
                  <a:pt x="8914" y="16977"/>
                </a:cubicBezTo>
                <a:cubicBezTo>
                  <a:pt x="8924" y="16967"/>
                  <a:pt x="8934" y="16960"/>
                  <a:pt x="8944" y="16950"/>
                </a:cubicBezTo>
                <a:lnTo>
                  <a:pt x="8951" y="16944"/>
                </a:lnTo>
                <a:cubicBezTo>
                  <a:pt x="8961" y="16934"/>
                  <a:pt x="8968" y="16927"/>
                  <a:pt x="8978" y="16924"/>
                </a:cubicBezTo>
                <a:lnTo>
                  <a:pt x="9014" y="16893"/>
                </a:lnTo>
                <a:lnTo>
                  <a:pt x="9024" y="16883"/>
                </a:lnTo>
                <a:lnTo>
                  <a:pt x="9041" y="16867"/>
                </a:lnTo>
                <a:cubicBezTo>
                  <a:pt x="9048" y="16860"/>
                  <a:pt x="9061" y="16857"/>
                  <a:pt x="9068" y="16847"/>
                </a:cubicBezTo>
                <a:lnTo>
                  <a:pt x="9091" y="16830"/>
                </a:lnTo>
                <a:lnTo>
                  <a:pt x="9095" y="16827"/>
                </a:lnTo>
                <a:cubicBezTo>
                  <a:pt x="9101" y="16817"/>
                  <a:pt x="9111" y="16813"/>
                  <a:pt x="9118" y="16810"/>
                </a:cubicBezTo>
                <a:lnTo>
                  <a:pt x="9145" y="16793"/>
                </a:lnTo>
                <a:cubicBezTo>
                  <a:pt x="9165" y="16780"/>
                  <a:pt x="9192" y="16763"/>
                  <a:pt x="9212" y="16750"/>
                </a:cubicBezTo>
                <a:cubicBezTo>
                  <a:pt x="9242" y="16733"/>
                  <a:pt x="9275" y="16713"/>
                  <a:pt x="9302" y="16696"/>
                </a:cubicBezTo>
                <a:lnTo>
                  <a:pt x="9416" y="16633"/>
                </a:lnTo>
                <a:cubicBezTo>
                  <a:pt x="9492" y="16589"/>
                  <a:pt x="9569" y="16539"/>
                  <a:pt x="9643" y="16479"/>
                </a:cubicBezTo>
                <a:cubicBezTo>
                  <a:pt x="9680" y="16449"/>
                  <a:pt x="9716" y="16422"/>
                  <a:pt x="9753" y="16389"/>
                </a:cubicBezTo>
                <a:cubicBezTo>
                  <a:pt x="9783" y="16362"/>
                  <a:pt x="9813" y="16338"/>
                  <a:pt x="9847" y="16315"/>
                </a:cubicBezTo>
                <a:lnTo>
                  <a:pt x="9867" y="16298"/>
                </a:lnTo>
                <a:lnTo>
                  <a:pt x="9880" y="16292"/>
                </a:lnTo>
                <a:cubicBezTo>
                  <a:pt x="9887" y="16282"/>
                  <a:pt x="9897" y="16278"/>
                  <a:pt x="9910" y="16272"/>
                </a:cubicBezTo>
                <a:cubicBezTo>
                  <a:pt x="9917" y="16262"/>
                  <a:pt x="9927" y="16258"/>
                  <a:pt x="9937" y="16248"/>
                </a:cubicBezTo>
                <a:cubicBezTo>
                  <a:pt x="9964" y="16231"/>
                  <a:pt x="9987" y="16221"/>
                  <a:pt x="10011" y="16208"/>
                </a:cubicBezTo>
                <a:lnTo>
                  <a:pt x="10017" y="16205"/>
                </a:lnTo>
                <a:cubicBezTo>
                  <a:pt x="10037" y="16191"/>
                  <a:pt x="10064" y="16181"/>
                  <a:pt x="10088" y="16171"/>
                </a:cubicBezTo>
                <a:cubicBezTo>
                  <a:pt x="10114" y="16161"/>
                  <a:pt x="10134" y="16155"/>
                  <a:pt x="10161" y="16148"/>
                </a:cubicBezTo>
                <a:lnTo>
                  <a:pt x="10178" y="16145"/>
                </a:lnTo>
                <a:cubicBezTo>
                  <a:pt x="10195" y="16141"/>
                  <a:pt x="10205" y="16138"/>
                  <a:pt x="10221" y="16138"/>
                </a:cubicBezTo>
                <a:lnTo>
                  <a:pt x="10248" y="16131"/>
                </a:lnTo>
                <a:cubicBezTo>
                  <a:pt x="10255" y="16131"/>
                  <a:pt x="10265" y="16128"/>
                  <a:pt x="10268" y="16128"/>
                </a:cubicBezTo>
                <a:cubicBezTo>
                  <a:pt x="10278" y="16128"/>
                  <a:pt x="10285" y="16124"/>
                  <a:pt x="10288" y="16124"/>
                </a:cubicBezTo>
                <a:cubicBezTo>
                  <a:pt x="10312" y="16121"/>
                  <a:pt x="10328" y="16121"/>
                  <a:pt x="10348" y="16114"/>
                </a:cubicBezTo>
                <a:cubicBezTo>
                  <a:pt x="10368" y="16111"/>
                  <a:pt x="10385" y="16111"/>
                  <a:pt x="10405" y="16108"/>
                </a:cubicBezTo>
                <a:lnTo>
                  <a:pt x="10439" y="16104"/>
                </a:lnTo>
                <a:cubicBezTo>
                  <a:pt x="10482" y="16098"/>
                  <a:pt x="10522" y="16091"/>
                  <a:pt x="10566" y="16088"/>
                </a:cubicBezTo>
                <a:lnTo>
                  <a:pt x="10582" y="16081"/>
                </a:lnTo>
                <a:cubicBezTo>
                  <a:pt x="10599" y="16078"/>
                  <a:pt x="10616" y="16078"/>
                  <a:pt x="10633" y="16074"/>
                </a:cubicBezTo>
                <a:lnTo>
                  <a:pt x="10653" y="16071"/>
                </a:lnTo>
                <a:cubicBezTo>
                  <a:pt x="10669" y="16064"/>
                  <a:pt x="10689" y="16061"/>
                  <a:pt x="10706" y="16058"/>
                </a:cubicBezTo>
                <a:lnTo>
                  <a:pt x="10723" y="16054"/>
                </a:lnTo>
                <a:cubicBezTo>
                  <a:pt x="10740" y="16048"/>
                  <a:pt x="10763" y="16044"/>
                  <a:pt x="10780" y="16041"/>
                </a:cubicBezTo>
                <a:cubicBezTo>
                  <a:pt x="10840" y="16024"/>
                  <a:pt x="10890" y="16004"/>
                  <a:pt x="10940" y="15977"/>
                </a:cubicBezTo>
                <a:lnTo>
                  <a:pt x="10984" y="15957"/>
                </a:lnTo>
                <a:cubicBezTo>
                  <a:pt x="11014" y="15941"/>
                  <a:pt x="11040" y="15927"/>
                  <a:pt x="11074" y="15911"/>
                </a:cubicBezTo>
                <a:cubicBezTo>
                  <a:pt x="11124" y="15887"/>
                  <a:pt x="11168" y="15860"/>
                  <a:pt x="11204" y="15840"/>
                </a:cubicBezTo>
                <a:cubicBezTo>
                  <a:pt x="11241" y="15820"/>
                  <a:pt x="11281" y="15793"/>
                  <a:pt x="11321" y="15760"/>
                </a:cubicBezTo>
                <a:cubicBezTo>
                  <a:pt x="11355" y="15737"/>
                  <a:pt x="11392" y="15707"/>
                  <a:pt x="11422" y="15680"/>
                </a:cubicBezTo>
                <a:close/>
                <a:moveTo>
                  <a:pt x="5401" y="0"/>
                </a:moveTo>
                <a:cubicBezTo>
                  <a:pt x="5394" y="0"/>
                  <a:pt x="5388" y="2"/>
                  <a:pt x="5383" y="6"/>
                </a:cubicBezTo>
                <a:cubicBezTo>
                  <a:pt x="5377" y="9"/>
                  <a:pt x="5367" y="16"/>
                  <a:pt x="5363" y="26"/>
                </a:cubicBezTo>
                <a:lnTo>
                  <a:pt x="5350" y="63"/>
                </a:lnTo>
                <a:lnTo>
                  <a:pt x="5350" y="59"/>
                </a:lnTo>
                <a:cubicBezTo>
                  <a:pt x="5337" y="99"/>
                  <a:pt x="5320" y="143"/>
                  <a:pt x="5303" y="183"/>
                </a:cubicBezTo>
                <a:cubicBezTo>
                  <a:pt x="5266" y="267"/>
                  <a:pt x="5226" y="357"/>
                  <a:pt x="5183" y="440"/>
                </a:cubicBezTo>
                <a:cubicBezTo>
                  <a:pt x="5163" y="481"/>
                  <a:pt x="5143" y="524"/>
                  <a:pt x="5126" y="564"/>
                </a:cubicBezTo>
                <a:cubicBezTo>
                  <a:pt x="5113" y="584"/>
                  <a:pt x="5103" y="611"/>
                  <a:pt x="5092" y="631"/>
                </a:cubicBezTo>
                <a:cubicBezTo>
                  <a:pt x="5079" y="651"/>
                  <a:pt x="5066" y="675"/>
                  <a:pt x="5059" y="695"/>
                </a:cubicBezTo>
                <a:cubicBezTo>
                  <a:pt x="5036" y="731"/>
                  <a:pt x="5012" y="765"/>
                  <a:pt x="4992" y="798"/>
                </a:cubicBezTo>
                <a:lnTo>
                  <a:pt x="4879" y="962"/>
                </a:lnTo>
                <a:cubicBezTo>
                  <a:pt x="4858" y="992"/>
                  <a:pt x="4835" y="1019"/>
                  <a:pt x="4818" y="1049"/>
                </a:cubicBezTo>
                <a:cubicBezTo>
                  <a:pt x="4798" y="1079"/>
                  <a:pt x="4778" y="1109"/>
                  <a:pt x="4761" y="1143"/>
                </a:cubicBezTo>
                <a:cubicBezTo>
                  <a:pt x="4748" y="1163"/>
                  <a:pt x="4741" y="1179"/>
                  <a:pt x="4728" y="1199"/>
                </a:cubicBezTo>
                <a:cubicBezTo>
                  <a:pt x="4718" y="1213"/>
                  <a:pt x="4715" y="1226"/>
                  <a:pt x="4708" y="1236"/>
                </a:cubicBezTo>
                <a:cubicBezTo>
                  <a:pt x="4691" y="1270"/>
                  <a:pt x="4675" y="1300"/>
                  <a:pt x="4658" y="1333"/>
                </a:cubicBezTo>
                <a:cubicBezTo>
                  <a:pt x="4628" y="1397"/>
                  <a:pt x="4598" y="1454"/>
                  <a:pt x="4568" y="1517"/>
                </a:cubicBezTo>
                <a:cubicBezTo>
                  <a:pt x="4511" y="1644"/>
                  <a:pt x="4447" y="1768"/>
                  <a:pt x="4394" y="1895"/>
                </a:cubicBezTo>
                <a:cubicBezTo>
                  <a:pt x="4340" y="2022"/>
                  <a:pt x="4283" y="2149"/>
                  <a:pt x="4230" y="2279"/>
                </a:cubicBezTo>
                <a:cubicBezTo>
                  <a:pt x="4176" y="2406"/>
                  <a:pt x="4116" y="2540"/>
                  <a:pt x="4063" y="2671"/>
                </a:cubicBezTo>
                <a:cubicBezTo>
                  <a:pt x="4049" y="2701"/>
                  <a:pt x="4039" y="2731"/>
                  <a:pt x="4029" y="2764"/>
                </a:cubicBezTo>
                <a:cubicBezTo>
                  <a:pt x="4016" y="2798"/>
                  <a:pt x="4006" y="2834"/>
                  <a:pt x="3992" y="2868"/>
                </a:cubicBezTo>
                <a:cubicBezTo>
                  <a:pt x="3982" y="2901"/>
                  <a:pt x="3972" y="2938"/>
                  <a:pt x="3962" y="2971"/>
                </a:cubicBezTo>
                <a:lnTo>
                  <a:pt x="3939" y="3085"/>
                </a:lnTo>
                <a:cubicBezTo>
                  <a:pt x="3929" y="3122"/>
                  <a:pt x="3922" y="3159"/>
                  <a:pt x="3916" y="3202"/>
                </a:cubicBezTo>
                <a:cubicBezTo>
                  <a:pt x="3912" y="3232"/>
                  <a:pt x="3906" y="3266"/>
                  <a:pt x="3899" y="3292"/>
                </a:cubicBezTo>
                <a:cubicBezTo>
                  <a:pt x="3896" y="3323"/>
                  <a:pt x="3889" y="3356"/>
                  <a:pt x="3882" y="3386"/>
                </a:cubicBezTo>
                <a:cubicBezTo>
                  <a:pt x="3879" y="3409"/>
                  <a:pt x="3875" y="3436"/>
                  <a:pt x="3875" y="3460"/>
                </a:cubicBezTo>
                <a:cubicBezTo>
                  <a:pt x="3875" y="3470"/>
                  <a:pt x="3872" y="3483"/>
                  <a:pt x="3872" y="3490"/>
                </a:cubicBezTo>
                <a:cubicBezTo>
                  <a:pt x="3872" y="3510"/>
                  <a:pt x="3865" y="3536"/>
                  <a:pt x="3865" y="3557"/>
                </a:cubicBezTo>
                <a:cubicBezTo>
                  <a:pt x="3865" y="3573"/>
                  <a:pt x="3862" y="3587"/>
                  <a:pt x="3862" y="3603"/>
                </a:cubicBezTo>
                <a:cubicBezTo>
                  <a:pt x="3862" y="3637"/>
                  <a:pt x="3859" y="3670"/>
                  <a:pt x="3859" y="3707"/>
                </a:cubicBezTo>
                <a:lnTo>
                  <a:pt x="3859" y="3767"/>
                </a:lnTo>
                <a:lnTo>
                  <a:pt x="3859" y="3811"/>
                </a:lnTo>
                <a:cubicBezTo>
                  <a:pt x="3859" y="3844"/>
                  <a:pt x="3859" y="3878"/>
                  <a:pt x="3862" y="3911"/>
                </a:cubicBezTo>
                <a:cubicBezTo>
                  <a:pt x="3865" y="3951"/>
                  <a:pt x="3865" y="3988"/>
                  <a:pt x="3872" y="4021"/>
                </a:cubicBezTo>
                <a:lnTo>
                  <a:pt x="3882" y="4135"/>
                </a:lnTo>
                <a:cubicBezTo>
                  <a:pt x="3892" y="4198"/>
                  <a:pt x="3906" y="4262"/>
                  <a:pt x="3916" y="4329"/>
                </a:cubicBezTo>
                <a:cubicBezTo>
                  <a:pt x="3926" y="4362"/>
                  <a:pt x="3929" y="4396"/>
                  <a:pt x="3939" y="4426"/>
                </a:cubicBezTo>
                <a:cubicBezTo>
                  <a:pt x="3946" y="4449"/>
                  <a:pt x="3949" y="4473"/>
                  <a:pt x="3959" y="4496"/>
                </a:cubicBezTo>
                <a:cubicBezTo>
                  <a:pt x="3962" y="4509"/>
                  <a:pt x="3962" y="4516"/>
                  <a:pt x="3966" y="4529"/>
                </a:cubicBezTo>
                <a:cubicBezTo>
                  <a:pt x="3979" y="4570"/>
                  <a:pt x="3992" y="4606"/>
                  <a:pt x="4009" y="4643"/>
                </a:cubicBezTo>
                <a:cubicBezTo>
                  <a:pt x="4013" y="4657"/>
                  <a:pt x="4016" y="4667"/>
                  <a:pt x="4026" y="4680"/>
                </a:cubicBezTo>
                <a:cubicBezTo>
                  <a:pt x="4033" y="4700"/>
                  <a:pt x="4043" y="4723"/>
                  <a:pt x="4056" y="4743"/>
                </a:cubicBezTo>
                <a:cubicBezTo>
                  <a:pt x="4079" y="4807"/>
                  <a:pt x="4113" y="4864"/>
                  <a:pt x="4146" y="4927"/>
                </a:cubicBezTo>
                <a:cubicBezTo>
                  <a:pt x="4180" y="4988"/>
                  <a:pt x="4213" y="5044"/>
                  <a:pt x="4250" y="5101"/>
                </a:cubicBezTo>
                <a:cubicBezTo>
                  <a:pt x="4267" y="5128"/>
                  <a:pt x="4283" y="5158"/>
                  <a:pt x="4300" y="5181"/>
                </a:cubicBezTo>
                <a:cubicBezTo>
                  <a:pt x="4327" y="5215"/>
                  <a:pt x="4350" y="5252"/>
                  <a:pt x="4374" y="5285"/>
                </a:cubicBezTo>
                <a:cubicBezTo>
                  <a:pt x="4394" y="5315"/>
                  <a:pt x="4414" y="5342"/>
                  <a:pt x="4434" y="5369"/>
                </a:cubicBezTo>
                <a:cubicBezTo>
                  <a:pt x="4451" y="5395"/>
                  <a:pt x="4467" y="5416"/>
                  <a:pt x="4491" y="5436"/>
                </a:cubicBezTo>
                <a:cubicBezTo>
                  <a:pt x="4514" y="5466"/>
                  <a:pt x="4541" y="5499"/>
                  <a:pt x="4568" y="5529"/>
                </a:cubicBezTo>
                <a:cubicBezTo>
                  <a:pt x="4594" y="5559"/>
                  <a:pt x="4624" y="5586"/>
                  <a:pt x="4648" y="5616"/>
                </a:cubicBezTo>
                <a:cubicBezTo>
                  <a:pt x="4691" y="5663"/>
                  <a:pt x="4731" y="5713"/>
                  <a:pt x="4775" y="5760"/>
                </a:cubicBezTo>
                <a:lnTo>
                  <a:pt x="4912" y="5920"/>
                </a:lnTo>
                <a:cubicBezTo>
                  <a:pt x="4932" y="5947"/>
                  <a:pt x="4959" y="5977"/>
                  <a:pt x="4979" y="6001"/>
                </a:cubicBezTo>
                <a:cubicBezTo>
                  <a:pt x="4999" y="6027"/>
                  <a:pt x="5019" y="6057"/>
                  <a:pt x="5042" y="6081"/>
                </a:cubicBezTo>
                <a:cubicBezTo>
                  <a:pt x="5046" y="6088"/>
                  <a:pt x="5049" y="6094"/>
                  <a:pt x="5052" y="6101"/>
                </a:cubicBezTo>
                <a:cubicBezTo>
                  <a:pt x="5059" y="6141"/>
                  <a:pt x="5062" y="6178"/>
                  <a:pt x="5069" y="6215"/>
                </a:cubicBezTo>
                <a:cubicBezTo>
                  <a:pt x="5079" y="6278"/>
                  <a:pt x="5086" y="6338"/>
                  <a:pt x="5096" y="6398"/>
                </a:cubicBezTo>
                <a:cubicBezTo>
                  <a:pt x="5103" y="6469"/>
                  <a:pt x="5116" y="6536"/>
                  <a:pt x="5129" y="6606"/>
                </a:cubicBezTo>
                <a:cubicBezTo>
                  <a:pt x="5133" y="6633"/>
                  <a:pt x="5136" y="6663"/>
                  <a:pt x="5143" y="6686"/>
                </a:cubicBezTo>
                <a:cubicBezTo>
                  <a:pt x="5146" y="6716"/>
                  <a:pt x="5149" y="6746"/>
                  <a:pt x="5159" y="6773"/>
                </a:cubicBezTo>
                <a:cubicBezTo>
                  <a:pt x="5176" y="6840"/>
                  <a:pt x="5186" y="6907"/>
                  <a:pt x="5203" y="6970"/>
                </a:cubicBezTo>
                <a:cubicBezTo>
                  <a:pt x="5236" y="7099"/>
                  <a:pt x="5275" y="7227"/>
                  <a:pt x="5308" y="7353"/>
                </a:cubicBezTo>
                <a:lnTo>
                  <a:pt x="5308" y="7353"/>
                </a:lnTo>
                <a:cubicBezTo>
                  <a:pt x="5307" y="7352"/>
                  <a:pt x="5306" y="7351"/>
                  <a:pt x="5303" y="7351"/>
                </a:cubicBezTo>
                <a:cubicBezTo>
                  <a:pt x="5317" y="7398"/>
                  <a:pt x="5330" y="7448"/>
                  <a:pt x="5337" y="7495"/>
                </a:cubicBezTo>
                <a:cubicBezTo>
                  <a:pt x="5350" y="7535"/>
                  <a:pt x="5360" y="7582"/>
                  <a:pt x="5367" y="7626"/>
                </a:cubicBezTo>
                <a:lnTo>
                  <a:pt x="5403" y="7803"/>
                </a:lnTo>
                <a:lnTo>
                  <a:pt x="5430" y="7916"/>
                </a:lnTo>
                <a:cubicBezTo>
                  <a:pt x="5413" y="7883"/>
                  <a:pt x="5400" y="7853"/>
                  <a:pt x="5380" y="7819"/>
                </a:cubicBezTo>
                <a:cubicBezTo>
                  <a:pt x="5350" y="7766"/>
                  <a:pt x="5317" y="7716"/>
                  <a:pt x="5286" y="7659"/>
                </a:cubicBezTo>
                <a:lnTo>
                  <a:pt x="5186" y="7508"/>
                </a:lnTo>
                <a:cubicBezTo>
                  <a:pt x="5126" y="7415"/>
                  <a:pt x="5059" y="7325"/>
                  <a:pt x="4992" y="7234"/>
                </a:cubicBezTo>
                <a:lnTo>
                  <a:pt x="4992" y="7238"/>
                </a:lnTo>
                <a:cubicBezTo>
                  <a:pt x="4932" y="7157"/>
                  <a:pt x="4879" y="7081"/>
                  <a:pt x="4812" y="7007"/>
                </a:cubicBezTo>
                <a:cubicBezTo>
                  <a:pt x="4798" y="6997"/>
                  <a:pt x="4785" y="6984"/>
                  <a:pt x="4778" y="6970"/>
                </a:cubicBezTo>
                <a:lnTo>
                  <a:pt x="4741" y="6933"/>
                </a:lnTo>
                <a:cubicBezTo>
                  <a:pt x="4718" y="6913"/>
                  <a:pt x="4695" y="6890"/>
                  <a:pt x="4668" y="6870"/>
                </a:cubicBezTo>
                <a:cubicBezTo>
                  <a:pt x="4624" y="6830"/>
                  <a:pt x="4574" y="6796"/>
                  <a:pt x="4524" y="6756"/>
                </a:cubicBezTo>
                <a:cubicBezTo>
                  <a:pt x="4477" y="6723"/>
                  <a:pt x="4430" y="6696"/>
                  <a:pt x="4390" y="6666"/>
                </a:cubicBezTo>
                <a:cubicBezTo>
                  <a:pt x="4340" y="6633"/>
                  <a:pt x="4290" y="6599"/>
                  <a:pt x="4240" y="6562"/>
                </a:cubicBezTo>
                <a:cubicBezTo>
                  <a:pt x="4143" y="6495"/>
                  <a:pt x="4039" y="6432"/>
                  <a:pt x="3932" y="6382"/>
                </a:cubicBezTo>
                <a:cubicBezTo>
                  <a:pt x="3922" y="6378"/>
                  <a:pt x="3912" y="6372"/>
                  <a:pt x="3899" y="6368"/>
                </a:cubicBezTo>
                <a:cubicBezTo>
                  <a:pt x="3896" y="6365"/>
                  <a:pt x="3892" y="6355"/>
                  <a:pt x="3882" y="6352"/>
                </a:cubicBezTo>
                <a:cubicBezTo>
                  <a:pt x="3865" y="6328"/>
                  <a:pt x="3849" y="6305"/>
                  <a:pt x="3832" y="6281"/>
                </a:cubicBezTo>
                <a:cubicBezTo>
                  <a:pt x="3812" y="6251"/>
                  <a:pt x="3795" y="6228"/>
                  <a:pt x="3775" y="6198"/>
                </a:cubicBezTo>
                <a:cubicBezTo>
                  <a:pt x="3758" y="6171"/>
                  <a:pt x="3738" y="6148"/>
                  <a:pt x="3715" y="6121"/>
                </a:cubicBezTo>
                <a:cubicBezTo>
                  <a:pt x="3708" y="6111"/>
                  <a:pt x="3698" y="6101"/>
                  <a:pt x="3692" y="6088"/>
                </a:cubicBezTo>
                <a:cubicBezTo>
                  <a:pt x="3682" y="6081"/>
                  <a:pt x="3675" y="6067"/>
                  <a:pt x="3665" y="6061"/>
                </a:cubicBezTo>
                <a:cubicBezTo>
                  <a:pt x="3648" y="6044"/>
                  <a:pt x="3638" y="6027"/>
                  <a:pt x="3621" y="6004"/>
                </a:cubicBezTo>
                <a:cubicBezTo>
                  <a:pt x="3615" y="5997"/>
                  <a:pt x="3608" y="5994"/>
                  <a:pt x="3605" y="5984"/>
                </a:cubicBezTo>
                <a:cubicBezTo>
                  <a:pt x="3605" y="5984"/>
                  <a:pt x="3605" y="5981"/>
                  <a:pt x="3598" y="5981"/>
                </a:cubicBezTo>
                <a:lnTo>
                  <a:pt x="3591" y="5971"/>
                </a:lnTo>
                <a:lnTo>
                  <a:pt x="3581" y="5964"/>
                </a:lnTo>
                <a:lnTo>
                  <a:pt x="3581" y="5964"/>
                </a:lnTo>
                <a:lnTo>
                  <a:pt x="3588" y="5967"/>
                </a:lnTo>
                <a:lnTo>
                  <a:pt x="3578" y="5960"/>
                </a:lnTo>
                <a:lnTo>
                  <a:pt x="3575" y="5954"/>
                </a:lnTo>
                <a:cubicBezTo>
                  <a:pt x="3572" y="5951"/>
                  <a:pt x="3571" y="5949"/>
                  <a:pt x="3568" y="5948"/>
                </a:cubicBezTo>
                <a:lnTo>
                  <a:pt x="3568" y="5948"/>
                </a:lnTo>
                <a:lnTo>
                  <a:pt x="3558" y="5937"/>
                </a:lnTo>
                <a:cubicBezTo>
                  <a:pt x="3555" y="5934"/>
                  <a:pt x="3548" y="5930"/>
                  <a:pt x="3548" y="5927"/>
                </a:cubicBezTo>
                <a:lnTo>
                  <a:pt x="3538" y="5914"/>
                </a:lnTo>
                <a:lnTo>
                  <a:pt x="3528" y="5904"/>
                </a:lnTo>
                <a:lnTo>
                  <a:pt x="3531" y="5910"/>
                </a:lnTo>
                <a:cubicBezTo>
                  <a:pt x="3528" y="5904"/>
                  <a:pt x="3524" y="5900"/>
                  <a:pt x="3521" y="5894"/>
                </a:cubicBezTo>
                <a:lnTo>
                  <a:pt x="3514" y="5887"/>
                </a:lnTo>
                <a:lnTo>
                  <a:pt x="3471" y="5843"/>
                </a:lnTo>
                <a:cubicBezTo>
                  <a:pt x="3454" y="5827"/>
                  <a:pt x="3437" y="5813"/>
                  <a:pt x="3424" y="5797"/>
                </a:cubicBezTo>
                <a:cubicBezTo>
                  <a:pt x="3404" y="5780"/>
                  <a:pt x="3381" y="5763"/>
                  <a:pt x="3361" y="5743"/>
                </a:cubicBezTo>
                <a:cubicBezTo>
                  <a:pt x="3344" y="5730"/>
                  <a:pt x="3327" y="5716"/>
                  <a:pt x="3310" y="5700"/>
                </a:cubicBezTo>
                <a:cubicBezTo>
                  <a:pt x="3294" y="5686"/>
                  <a:pt x="3280" y="5680"/>
                  <a:pt x="3264" y="5666"/>
                </a:cubicBezTo>
                <a:cubicBezTo>
                  <a:pt x="3257" y="5663"/>
                  <a:pt x="3247" y="5653"/>
                  <a:pt x="3244" y="5650"/>
                </a:cubicBezTo>
                <a:cubicBezTo>
                  <a:pt x="3220" y="5633"/>
                  <a:pt x="3197" y="5619"/>
                  <a:pt x="3173" y="5603"/>
                </a:cubicBezTo>
                <a:cubicBezTo>
                  <a:pt x="3157" y="5593"/>
                  <a:pt x="3137" y="5583"/>
                  <a:pt x="3120" y="5569"/>
                </a:cubicBezTo>
                <a:cubicBezTo>
                  <a:pt x="3093" y="5553"/>
                  <a:pt x="3063" y="5543"/>
                  <a:pt x="3040" y="5529"/>
                </a:cubicBezTo>
                <a:cubicBezTo>
                  <a:pt x="2976" y="5499"/>
                  <a:pt x="2909" y="5469"/>
                  <a:pt x="2842" y="5449"/>
                </a:cubicBezTo>
                <a:cubicBezTo>
                  <a:pt x="2775" y="5429"/>
                  <a:pt x="2705" y="5412"/>
                  <a:pt x="2635" y="5402"/>
                </a:cubicBezTo>
                <a:cubicBezTo>
                  <a:pt x="2521" y="5385"/>
                  <a:pt x="2408" y="5379"/>
                  <a:pt x="2294" y="5369"/>
                </a:cubicBezTo>
                <a:cubicBezTo>
                  <a:pt x="2251" y="5365"/>
                  <a:pt x="2204" y="5362"/>
                  <a:pt x="2157" y="5362"/>
                </a:cubicBezTo>
                <a:cubicBezTo>
                  <a:pt x="2134" y="5362"/>
                  <a:pt x="2107" y="5359"/>
                  <a:pt x="2083" y="5359"/>
                </a:cubicBezTo>
                <a:lnTo>
                  <a:pt x="2003" y="5359"/>
                </a:lnTo>
                <a:cubicBezTo>
                  <a:pt x="1976" y="5362"/>
                  <a:pt x="1953" y="5362"/>
                  <a:pt x="1926" y="5365"/>
                </a:cubicBezTo>
                <a:cubicBezTo>
                  <a:pt x="1903" y="5369"/>
                  <a:pt x="1873" y="5379"/>
                  <a:pt x="1849" y="5385"/>
                </a:cubicBezTo>
                <a:cubicBezTo>
                  <a:pt x="1803" y="5399"/>
                  <a:pt x="1756" y="5416"/>
                  <a:pt x="1706" y="5432"/>
                </a:cubicBezTo>
                <a:cubicBezTo>
                  <a:pt x="1615" y="5462"/>
                  <a:pt x="1525" y="5496"/>
                  <a:pt x="1435" y="5519"/>
                </a:cubicBezTo>
                <a:cubicBezTo>
                  <a:pt x="1408" y="5529"/>
                  <a:pt x="1381" y="5533"/>
                  <a:pt x="1351" y="5536"/>
                </a:cubicBezTo>
                <a:cubicBezTo>
                  <a:pt x="1321" y="5543"/>
                  <a:pt x="1291" y="5546"/>
                  <a:pt x="1258" y="5549"/>
                </a:cubicBezTo>
                <a:lnTo>
                  <a:pt x="1254" y="5549"/>
                </a:lnTo>
                <a:cubicBezTo>
                  <a:pt x="1217" y="5553"/>
                  <a:pt x="1174" y="5559"/>
                  <a:pt x="1137" y="5559"/>
                </a:cubicBezTo>
                <a:cubicBezTo>
                  <a:pt x="1097" y="5559"/>
                  <a:pt x="1054" y="5563"/>
                  <a:pt x="1013" y="5563"/>
                </a:cubicBezTo>
                <a:cubicBezTo>
                  <a:pt x="917" y="5566"/>
                  <a:pt x="820" y="5569"/>
                  <a:pt x="723" y="5579"/>
                </a:cubicBezTo>
                <a:cubicBezTo>
                  <a:pt x="629" y="5586"/>
                  <a:pt x="529" y="5599"/>
                  <a:pt x="432" y="5609"/>
                </a:cubicBezTo>
                <a:cubicBezTo>
                  <a:pt x="382" y="5613"/>
                  <a:pt x="328" y="5616"/>
                  <a:pt x="278" y="5619"/>
                </a:cubicBezTo>
                <a:cubicBezTo>
                  <a:pt x="255" y="5619"/>
                  <a:pt x="234" y="5626"/>
                  <a:pt x="211" y="5626"/>
                </a:cubicBezTo>
                <a:cubicBezTo>
                  <a:pt x="198" y="5626"/>
                  <a:pt x="184" y="5629"/>
                  <a:pt x="168" y="5629"/>
                </a:cubicBezTo>
                <a:cubicBezTo>
                  <a:pt x="148" y="5629"/>
                  <a:pt x="127" y="5629"/>
                  <a:pt x="104" y="5633"/>
                </a:cubicBezTo>
                <a:cubicBezTo>
                  <a:pt x="87" y="5636"/>
                  <a:pt x="71" y="5636"/>
                  <a:pt x="54" y="5650"/>
                </a:cubicBezTo>
                <a:cubicBezTo>
                  <a:pt x="44" y="5660"/>
                  <a:pt x="31" y="5666"/>
                  <a:pt x="20" y="5680"/>
                </a:cubicBezTo>
                <a:cubicBezTo>
                  <a:pt x="14" y="5693"/>
                  <a:pt x="10" y="5703"/>
                  <a:pt x="4" y="5720"/>
                </a:cubicBezTo>
                <a:cubicBezTo>
                  <a:pt x="0" y="5733"/>
                  <a:pt x="0" y="5750"/>
                  <a:pt x="4" y="5763"/>
                </a:cubicBezTo>
                <a:cubicBezTo>
                  <a:pt x="10" y="5797"/>
                  <a:pt x="20" y="5830"/>
                  <a:pt x="37" y="5864"/>
                </a:cubicBezTo>
                <a:lnTo>
                  <a:pt x="77" y="5937"/>
                </a:lnTo>
                <a:cubicBezTo>
                  <a:pt x="101" y="5981"/>
                  <a:pt x="127" y="6021"/>
                  <a:pt x="151" y="6061"/>
                </a:cubicBezTo>
                <a:cubicBezTo>
                  <a:pt x="211" y="6148"/>
                  <a:pt x="265" y="6235"/>
                  <a:pt x="321" y="6322"/>
                </a:cubicBezTo>
                <a:cubicBezTo>
                  <a:pt x="351" y="6365"/>
                  <a:pt x="378" y="6405"/>
                  <a:pt x="405" y="6449"/>
                </a:cubicBezTo>
                <a:cubicBezTo>
                  <a:pt x="422" y="6469"/>
                  <a:pt x="435" y="6489"/>
                  <a:pt x="452" y="6515"/>
                </a:cubicBezTo>
                <a:cubicBezTo>
                  <a:pt x="455" y="6522"/>
                  <a:pt x="465" y="6532"/>
                  <a:pt x="469" y="6536"/>
                </a:cubicBezTo>
                <a:cubicBezTo>
                  <a:pt x="479" y="6549"/>
                  <a:pt x="489" y="6562"/>
                  <a:pt x="499" y="6572"/>
                </a:cubicBezTo>
                <a:cubicBezTo>
                  <a:pt x="515" y="6596"/>
                  <a:pt x="532" y="6619"/>
                  <a:pt x="549" y="6639"/>
                </a:cubicBezTo>
                <a:cubicBezTo>
                  <a:pt x="569" y="6666"/>
                  <a:pt x="589" y="6689"/>
                  <a:pt x="612" y="6713"/>
                </a:cubicBezTo>
                <a:cubicBezTo>
                  <a:pt x="636" y="6736"/>
                  <a:pt x="656" y="6763"/>
                  <a:pt x="682" y="6786"/>
                </a:cubicBezTo>
                <a:cubicBezTo>
                  <a:pt x="783" y="6887"/>
                  <a:pt x="896" y="6970"/>
                  <a:pt x="1020" y="7040"/>
                </a:cubicBezTo>
                <a:cubicBezTo>
                  <a:pt x="1084" y="7081"/>
                  <a:pt x="1151" y="7107"/>
                  <a:pt x="1217" y="7137"/>
                </a:cubicBezTo>
                <a:cubicBezTo>
                  <a:pt x="1284" y="7167"/>
                  <a:pt x="1351" y="7188"/>
                  <a:pt x="1421" y="7208"/>
                </a:cubicBezTo>
                <a:cubicBezTo>
                  <a:pt x="1492" y="7231"/>
                  <a:pt x="1565" y="7248"/>
                  <a:pt x="1635" y="7254"/>
                </a:cubicBezTo>
                <a:cubicBezTo>
                  <a:pt x="1699" y="7264"/>
                  <a:pt x="1759" y="7271"/>
                  <a:pt x="1823" y="7271"/>
                </a:cubicBezTo>
                <a:lnTo>
                  <a:pt x="1943" y="7271"/>
                </a:lnTo>
                <a:cubicBezTo>
                  <a:pt x="1966" y="7271"/>
                  <a:pt x="1983" y="7271"/>
                  <a:pt x="2003" y="7268"/>
                </a:cubicBezTo>
                <a:cubicBezTo>
                  <a:pt x="2027" y="7268"/>
                  <a:pt x="2050" y="7264"/>
                  <a:pt x="2073" y="7264"/>
                </a:cubicBezTo>
                <a:cubicBezTo>
                  <a:pt x="2093" y="7264"/>
                  <a:pt x="2117" y="7258"/>
                  <a:pt x="2137" y="7254"/>
                </a:cubicBezTo>
                <a:cubicBezTo>
                  <a:pt x="2157" y="7251"/>
                  <a:pt x="2177" y="7251"/>
                  <a:pt x="2200" y="7248"/>
                </a:cubicBezTo>
                <a:lnTo>
                  <a:pt x="2190" y="7248"/>
                </a:lnTo>
                <a:cubicBezTo>
                  <a:pt x="2204" y="7248"/>
                  <a:pt x="2220" y="7241"/>
                  <a:pt x="2234" y="7238"/>
                </a:cubicBezTo>
                <a:cubicBezTo>
                  <a:pt x="2254" y="7234"/>
                  <a:pt x="2277" y="7231"/>
                  <a:pt x="2301" y="7224"/>
                </a:cubicBezTo>
                <a:cubicBezTo>
                  <a:pt x="2351" y="7218"/>
                  <a:pt x="2394" y="7201"/>
                  <a:pt x="2441" y="7188"/>
                </a:cubicBezTo>
                <a:cubicBezTo>
                  <a:pt x="2468" y="7181"/>
                  <a:pt x="2491" y="7174"/>
                  <a:pt x="2518" y="7167"/>
                </a:cubicBezTo>
                <a:cubicBezTo>
                  <a:pt x="2538" y="7164"/>
                  <a:pt x="2555" y="7154"/>
                  <a:pt x="2575" y="7151"/>
                </a:cubicBezTo>
                <a:lnTo>
                  <a:pt x="2739" y="7101"/>
                </a:lnTo>
                <a:cubicBezTo>
                  <a:pt x="2779" y="7087"/>
                  <a:pt x="2826" y="7074"/>
                  <a:pt x="2869" y="7064"/>
                </a:cubicBezTo>
                <a:cubicBezTo>
                  <a:pt x="2923" y="7047"/>
                  <a:pt x="2973" y="7030"/>
                  <a:pt x="3026" y="7014"/>
                </a:cubicBezTo>
                <a:cubicBezTo>
                  <a:pt x="3073" y="6997"/>
                  <a:pt x="3120" y="6984"/>
                  <a:pt x="3163" y="6967"/>
                </a:cubicBezTo>
                <a:cubicBezTo>
                  <a:pt x="3257" y="6937"/>
                  <a:pt x="3354" y="6907"/>
                  <a:pt x="3448" y="6883"/>
                </a:cubicBezTo>
                <a:cubicBezTo>
                  <a:pt x="3491" y="6873"/>
                  <a:pt x="3528" y="6863"/>
                  <a:pt x="3571" y="6853"/>
                </a:cubicBezTo>
                <a:cubicBezTo>
                  <a:pt x="3608" y="6846"/>
                  <a:pt x="3645" y="6840"/>
                  <a:pt x="3688" y="6833"/>
                </a:cubicBezTo>
                <a:lnTo>
                  <a:pt x="3682" y="6833"/>
                </a:lnTo>
                <a:cubicBezTo>
                  <a:pt x="3698" y="6833"/>
                  <a:pt x="3712" y="6830"/>
                  <a:pt x="3728" y="6830"/>
                </a:cubicBezTo>
                <a:cubicBezTo>
                  <a:pt x="3745" y="6830"/>
                  <a:pt x="3758" y="6830"/>
                  <a:pt x="3775" y="6823"/>
                </a:cubicBezTo>
                <a:cubicBezTo>
                  <a:pt x="3939" y="6830"/>
                  <a:pt x="4106" y="6836"/>
                  <a:pt x="4267" y="6863"/>
                </a:cubicBezTo>
                <a:cubicBezTo>
                  <a:pt x="4300" y="6867"/>
                  <a:pt x="4330" y="6870"/>
                  <a:pt x="4364" y="6883"/>
                </a:cubicBezTo>
                <a:cubicBezTo>
                  <a:pt x="4367" y="6883"/>
                  <a:pt x="4377" y="6887"/>
                  <a:pt x="4380" y="6890"/>
                </a:cubicBezTo>
                <a:cubicBezTo>
                  <a:pt x="4394" y="6900"/>
                  <a:pt x="4410" y="6903"/>
                  <a:pt x="4424" y="6913"/>
                </a:cubicBezTo>
                <a:cubicBezTo>
                  <a:pt x="4441" y="6923"/>
                  <a:pt x="4457" y="6933"/>
                  <a:pt x="4474" y="6947"/>
                </a:cubicBezTo>
                <a:cubicBezTo>
                  <a:pt x="4494" y="6957"/>
                  <a:pt x="4514" y="6974"/>
                  <a:pt x="4534" y="6987"/>
                </a:cubicBezTo>
                <a:cubicBezTo>
                  <a:pt x="4551" y="6997"/>
                  <a:pt x="4574" y="7004"/>
                  <a:pt x="4591" y="7014"/>
                </a:cubicBezTo>
                <a:cubicBezTo>
                  <a:pt x="4628" y="7064"/>
                  <a:pt x="4668" y="7114"/>
                  <a:pt x="4701" y="7164"/>
                </a:cubicBezTo>
                <a:cubicBezTo>
                  <a:pt x="4745" y="7221"/>
                  <a:pt x="4782" y="7274"/>
                  <a:pt x="4825" y="7335"/>
                </a:cubicBezTo>
                <a:cubicBezTo>
                  <a:pt x="4909" y="7452"/>
                  <a:pt x="4986" y="7569"/>
                  <a:pt x="5076" y="7686"/>
                </a:cubicBezTo>
                <a:lnTo>
                  <a:pt x="5199" y="7850"/>
                </a:lnTo>
                <a:lnTo>
                  <a:pt x="5337" y="8023"/>
                </a:lnTo>
                <a:lnTo>
                  <a:pt x="5400" y="8110"/>
                </a:lnTo>
                <a:cubicBezTo>
                  <a:pt x="5420" y="8140"/>
                  <a:pt x="5437" y="8170"/>
                  <a:pt x="5454" y="8204"/>
                </a:cubicBezTo>
                <a:cubicBezTo>
                  <a:pt x="5464" y="8221"/>
                  <a:pt x="5470" y="8241"/>
                  <a:pt x="5484" y="8257"/>
                </a:cubicBezTo>
                <a:cubicBezTo>
                  <a:pt x="5504" y="8308"/>
                  <a:pt x="5530" y="8358"/>
                  <a:pt x="5551" y="8411"/>
                </a:cubicBezTo>
                <a:cubicBezTo>
                  <a:pt x="5561" y="8428"/>
                  <a:pt x="5567" y="8451"/>
                  <a:pt x="5577" y="8468"/>
                </a:cubicBezTo>
                <a:cubicBezTo>
                  <a:pt x="5584" y="8495"/>
                  <a:pt x="5587" y="8528"/>
                  <a:pt x="5597" y="8558"/>
                </a:cubicBezTo>
                <a:cubicBezTo>
                  <a:pt x="5604" y="8588"/>
                  <a:pt x="5611" y="8612"/>
                  <a:pt x="5617" y="8642"/>
                </a:cubicBezTo>
                <a:cubicBezTo>
                  <a:pt x="5627" y="8675"/>
                  <a:pt x="5634" y="8709"/>
                  <a:pt x="5651" y="8742"/>
                </a:cubicBezTo>
                <a:cubicBezTo>
                  <a:pt x="5654" y="8756"/>
                  <a:pt x="5668" y="8759"/>
                  <a:pt x="5678" y="8759"/>
                </a:cubicBezTo>
                <a:cubicBezTo>
                  <a:pt x="5681" y="8759"/>
                  <a:pt x="5684" y="8759"/>
                  <a:pt x="5688" y="8756"/>
                </a:cubicBezTo>
                <a:cubicBezTo>
                  <a:pt x="5714" y="8819"/>
                  <a:pt x="5734" y="8879"/>
                  <a:pt x="5754" y="8943"/>
                </a:cubicBezTo>
                <a:cubicBezTo>
                  <a:pt x="5795" y="9056"/>
                  <a:pt x="5831" y="9170"/>
                  <a:pt x="5861" y="9281"/>
                </a:cubicBezTo>
                <a:cubicBezTo>
                  <a:pt x="5872" y="9344"/>
                  <a:pt x="5888" y="9404"/>
                  <a:pt x="5902" y="9464"/>
                </a:cubicBezTo>
                <a:cubicBezTo>
                  <a:pt x="5912" y="9525"/>
                  <a:pt x="5922" y="9588"/>
                  <a:pt x="5932" y="9645"/>
                </a:cubicBezTo>
                <a:cubicBezTo>
                  <a:pt x="5935" y="9688"/>
                  <a:pt x="5938" y="9725"/>
                  <a:pt x="5945" y="9765"/>
                </a:cubicBezTo>
                <a:cubicBezTo>
                  <a:pt x="5945" y="9789"/>
                  <a:pt x="5948" y="9809"/>
                  <a:pt x="5948" y="9829"/>
                </a:cubicBezTo>
                <a:cubicBezTo>
                  <a:pt x="5948" y="9849"/>
                  <a:pt x="5948" y="9872"/>
                  <a:pt x="5952" y="9892"/>
                </a:cubicBezTo>
                <a:cubicBezTo>
                  <a:pt x="5955" y="9912"/>
                  <a:pt x="5962" y="9932"/>
                  <a:pt x="5965" y="9949"/>
                </a:cubicBezTo>
                <a:lnTo>
                  <a:pt x="5965" y="9979"/>
                </a:lnTo>
                <a:cubicBezTo>
                  <a:pt x="5965" y="10009"/>
                  <a:pt x="5962" y="10039"/>
                  <a:pt x="5962" y="10066"/>
                </a:cubicBezTo>
                <a:lnTo>
                  <a:pt x="5962" y="10297"/>
                </a:lnTo>
                <a:cubicBezTo>
                  <a:pt x="5965" y="10451"/>
                  <a:pt x="5972" y="10601"/>
                  <a:pt x="5979" y="10758"/>
                </a:cubicBezTo>
                <a:cubicBezTo>
                  <a:pt x="5985" y="10902"/>
                  <a:pt x="5989" y="11053"/>
                  <a:pt x="5995" y="11200"/>
                </a:cubicBezTo>
                <a:cubicBezTo>
                  <a:pt x="6012" y="11778"/>
                  <a:pt x="6015" y="12350"/>
                  <a:pt x="6012" y="12925"/>
                </a:cubicBezTo>
                <a:lnTo>
                  <a:pt x="6012" y="12932"/>
                </a:lnTo>
                <a:cubicBezTo>
                  <a:pt x="6005" y="13025"/>
                  <a:pt x="6005" y="13125"/>
                  <a:pt x="6002" y="13222"/>
                </a:cubicBezTo>
                <a:lnTo>
                  <a:pt x="6002" y="13232"/>
                </a:lnTo>
                <a:lnTo>
                  <a:pt x="6002" y="13283"/>
                </a:lnTo>
                <a:cubicBezTo>
                  <a:pt x="5999" y="13410"/>
                  <a:pt x="5999" y="13537"/>
                  <a:pt x="6002" y="13667"/>
                </a:cubicBezTo>
                <a:cubicBezTo>
                  <a:pt x="6002" y="13787"/>
                  <a:pt x="6012" y="13908"/>
                  <a:pt x="6015" y="14028"/>
                </a:cubicBezTo>
                <a:cubicBezTo>
                  <a:pt x="6019" y="14145"/>
                  <a:pt x="6022" y="14259"/>
                  <a:pt x="6022" y="14376"/>
                </a:cubicBezTo>
                <a:cubicBezTo>
                  <a:pt x="6019" y="14573"/>
                  <a:pt x="6012" y="14774"/>
                  <a:pt x="5995" y="14971"/>
                </a:cubicBezTo>
                <a:cubicBezTo>
                  <a:pt x="5965" y="15265"/>
                  <a:pt x="5932" y="15559"/>
                  <a:pt x="5898" y="15850"/>
                </a:cubicBezTo>
                <a:cubicBezTo>
                  <a:pt x="5865" y="16141"/>
                  <a:pt x="5828" y="16429"/>
                  <a:pt x="5785" y="16716"/>
                </a:cubicBezTo>
                <a:cubicBezTo>
                  <a:pt x="5768" y="16837"/>
                  <a:pt x="5748" y="16960"/>
                  <a:pt x="5728" y="17081"/>
                </a:cubicBezTo>
                <a:cubicBezTo>
                  <a:pt x="5701" y="17201"/>
                  <a:pt x="5678" y="17318"/>
                  <a:pt x="5651" y="17438"/>
                </a:cubicBezTo>
                <a:cubicBezTo>
                  <a:pt x="5601" y="17669"/>
                  <a:pt x="5537" y="17890"/>
                  <a:pt x="5480" y="18117"/>
                </a:cubicBezTo>
                <a:cubicBezTo>
                  <a:pt x="5434" y="18271"/>
                  <a:pt x="5380" y="18421"/>
                  <a:pt x="5333" y="18575"/>
                </a:cubicBezTo>
                <a:cubicBezTo>
                  <a:pt x="5296" y="18689"/>
                  <a:pt x="5263" y="18799"/>
                  <a:pt x="5220" y="18906"/>
                </a:cubicBezTo>
                <a:cubicBezTo>
                  <a:pt x="5143" y="19007"/>
                  <a:pt x="5062" y="19107"/>
                  <a:pt x="4986" y="19210"/>
                </a:cubicBezTo>
                <a:cubicBezTo>
                  <a:pt x="4935" y="19277"/>
                  <a:pt x="4892" y="19351"/>
                  <a:pt x="4845" y="19418"/>
                </a:cubicBezTo>
                <a:cubicBezTo>
                  <a:pt x="4798" y="19488"/>
                  <a:pt x="4748" y="19555"/>
                  <a:pt x="4701" y="19625"/>
                </a:cubicBezTo>
                <a:cubicBezTo>
                  <a:pt x="4631" y="19725"/>
                  <a:pt x="4558" y="19826"/>
                  <a:pt x="4484" y="19929"/>
                </a:cubicBezTo>
                <a:cubicBezTo>
                  <a:pt x="4484" y="19923"/>
                  <a:pt x="4491" y="19919"/>
                  <a:pt x="4491" y="19909"/>
                </a:cubicBezTo>
                <a:cubicBezTo>
                  <a:pt x="4514" y="19809"/>
                  <a:pt x="4531" y="19705"/>
                  <a:pt x="4548" y="19605"/>
                </a:cubicBezTo>
                <a:lnTo>
                  <a:pt x="4598" y="19304"/>
                </a:lnTo>
                <a:cubicBezTo>
                  <a:pt x="4631" y="19100"/>
                  <a:pt x="4658" y="18890"/>
                  <a:pt x="4678" y="18682"/>
                </a:cubicBezTo>
                <a:lnTo>
                  <a:pt x="4701" y="18368"/>
                </a:lnTo>
                <a:cubicBezTo>
                  <a:pt x="4711" y="18264"/>
                  <a:pt x="4715" y="18157"/>
                  <a:pt x="4718" y="18054"/>
                </a:cubicBezTo>
                <a:cubicBezTo>
                  <a:pt x="4728" y="17850"/>
                  <a:pt x="4741" y="17649"/>
                  <a:pt x="4761" y="17445"/>
                </a:cubicBezTo>
                <a:cubicBezTo>
                  <a:pt x="4778" y="17238"/>
                  <a:pt x="4785" y="17037"/>
                  <a:pt x="4795" y="16833"/>
                </a:cubicBezTo>
                <a:cubicBezTo>
                  <a:pt x="4798" y="16730"/>
                  <a:pt x="4802" y="16626"/>
                  <a:pt x="4802" y="16519"/>
                </a:cubicBezTo>
                <a:cubicBezTo>
                  <a:pt x="4802" y="16476"/>
                  <a:pt x="4798" y="16429"/>
                  <a:pt x="4798" y="16382"/>
                </a:cubicBezTo>
                <a:lnTo>
                  <a:pt x="4808" y="16382"/>
                </a:lnTo>
                <a:cubicBezTo>
                  <a:pt x="4825" y="16382"/>
                  <a:pt x="4842" y="16375"/>
                  <a:pt x="4852" y="16362"/>
                </a:cubicBezTo>
                <a:cubicBezTo>
                  <a:pt x="4865" y="16345"/>
                  <a:pt x="4875" y="16332"/>
                  <a:pt x="4879" y="16312"/>
                </a:cubicBezTo>
                <a:cubicBezTo>
                  <a:pt x="4882" y="16298"/>
                  <a:pt x="4882" y="16285"/>
                  <a:pt x="4882" y="16275"/>
                </a:cubicBezTo>
                <a:cubicBezTo>
                  <a:pt x="4885" y="16252"/>
                  <a:pt x="4885" y="16228"/>
                  <a:pt x="4892" y="16208"/>
                </a:cubicBezTo>
                <a:cubicBezTo>
                  <a:pt x="4895" y="16178"/>
                  <a:pt x="4899" y="16145"/>
                  <a:pt x="4899" y="16114"/>
                </a:cubicBezTo>
                <a:lnTo>
                  <a:pt x="4925" y="15900"/>
                </a:lnTo>
                <a:lnTo>
                  <a:pt x="4986" y="15513"/>
                </a:lnTo>
                <a:cubicBezTo>
                  <a:pt x="5012" y="15362"/>
                  <a:pt x="5042" y="15215"/>
                  <a:pt x="5069" y="15071"/>
                </a:cubicBezTo>
                <a:cubicBezTo>
                  <a:pt x="5099" y="14931"/>
                  <a:pt x="5129" y="14794"/>
                  <a:pt x="5163" y="14660"/>
                </a:cubicBezTo>
                <a:cubicBezTo>
                  <a:pt x="5166" y="14643"/>
                  <a:pt x="5169" y="14627"/>
                  <a:pt x="5179" y="14613"/>
                </a:cubicBezTo>
                <a:cubicBezTo>
                  <a:pt x="5183" y="14603"/>
                  <a:pt x="5186" y="14587"/>
                  <a:pt x="5193" y="14573"/>
                </a:cubicBezTo>
                <a:cubicBezTo>
                  <a:pt x="5203" y="14543"/>
                  <a:pt x="5216" y="14510"/>
                  <a:pt x="5230" y="14480"/>
                </a:cubicBezTo>
                <a:cubicBezTo>
                  <a:pt x="5283" y="14363"/>
                  <a:pt x="5337" y="14245"/>
                  <a:pt x="5397" y="14128"/>
                </a:cubicBezTo>
                <a:cubicBezTo>
                  <a:pt x="5430" y="14062"/>
                  <a:pt x="5464" y="13995"/>
                  <a:pt x="5494" y="13925"/>
                </a:cubicBezTo>
                <a:cubicBezTo>
                  <a:pt x="5504" y="13891"/>
                  <a:pt x="5520" y="13861"/>
                  <a:pt x="5534" y="13828"/>
                </a:cubicBezTo>
                <a:cubicBezTo>
                  <a:pt x="5544" y="13811"/>
                  <a:pt x="5547" y="13791"/>
                  <a:pt x="5554" y="13774"/>
                </a:cubicBezTo>
                <a:lnTo>
                  <a:pt x="5567" y="13737"/>
                </a:lnTo>
                <a:cubicBezTo>
                  <a:pt x="5581" y="13701"/>
                  <a:pt x="5587" y="13660"/>
                  <a:pt x="5597" y="13627"/>
                </a:cubicBezTo>
                <a:cubicBezTo>
                  <a:pt x="5601" y="13610"/>
                  <a:pt x="5604" y="13590"/>
                  <a:pt x="5611" y="13573"/>
                </a:cubicBezTo>
                <a:cubicBezTo>
                  <a:pt x="5614" y="13553"/>
                  <a:pt x="5617" y="13533"/>
                  <a:pt x="5617" y="13510"/>
                </a:cubicBezTo>
                <a:lnTo>
                  <a:pt x="5631" y="13400"/>
                </a:lnTo>
                <a:cubicBezTo>
                  <a:pt x="5634" y="13366"/>
                  <a:pt x="5637" y="13336"/>
                  <a:pt x="5637" y="13303"/>
                </a:cubicBezTo>
                <a:cubicBezTo>
                  <a:pt x="5637" y="13266"/>
                  <a:pt x="5644" y="13226"/>
                  <a:pt x="5644" y="13189"/>
                </a:cubicBezTo>
                <a:lnTo>
                  <a:pt x="5644" y="13135"/>
                </a:lnTo>
                <a:cubicBezTo>
                  <a:pt x="5644" y="13119"/>
                  <a:pt x="5644" y="13099"/>
                  <a:pt x="5637" y="13082"/>
                </a:cubicBezTo>
                <a:cubicBezTo>
                  <a:pt x="5631" y="13008"/>
                  <a:pt x="5621" y="12935"/>
                  <a:pt x="5601" y="12865"/>
                </a:cubicBezTo>
                <a:cubicBezTo>
                  <a:pt x="5594" y="12825"/>
                  <a:pt x="5584" y="12788"/>
                  <a:pt x="5571" y="12754"/>
                </a:cubicBezTo>
                <a:cubicBezTo>
                  <a:pt x="5551" y="12701"/>
                  <a:pt x="5527" y="12651"/>
                  <a:pt x="5497" y="12601"/>
                </a:cubicBezTo>
                <a:cubicBezTo>
                  <a:pt x="5454" y="12537"/>
                  <a:pt x="5417" y="12470"/>
                  <a:pt x="5380" y="12407"/>
                </a:cubicBezTo>
                <a:cubicBezTo>
                  <a:pt x="5363" y="12373"/>
                  <a:pt x="5347" y="12340"/>
                  <a:pt x="5330" y="12303"/>
                </a:cubicBezTo>
                <a:lnTo>
                  <a:pt x="5293" y="12189"/>
                </a:lnTo>
                <a:cubicBezTo>
                  <a:pt x="5286" y="12169"/>
                  <a:pt x="5283" y="12153"/>
                  <a:pt x="5276" y="12132"/>
                </a:cubicBezTo>
                <a:cubicBezTo>
                  <a:pt x="5270" y="12102"/>
                  <a:pt x="5263" y="12072"/>
                  <a:pt x="5260" y="12049"/>
                </a:cubicBezTo>
                <a:cubicBezTo>
                  <a:pt x="5253" y="12022"/>
                  <a:pt x="5250" y="12002"/>
                  <a:pt x="5246" y="11979"/>
                </a:cubicBezTo>
                <a:cubicBezTo>
                  <a:pt x="5236" y="11928"/>
                  <a:pt x="5230" y="11878"/>
                  <a:pt x="5226" y="11828"/>
                </a:cubicBezTo>
                <a:cubicBezTo>
                  <a:pt x="5216" y="11781"/>
                  <a:pt x="5213" y="11731"/>
                  <a:pt x="5203" y="11684"/>
                </a:cubicBezTo>
                <a:cubicBezTo>
                  <a:pt x="5199" y="11654"/>
                  <a:pt x="5196" y="11631"/>
                  <a:pt x="5193" y="11601"/>
                </a:cubicBezTo>
                <a:cubicBezTo>
                  <a:pt x="5186" y="11571"/>
                  <a:pt x="5179" y="11547"/>
                  <a:pt x="5176" y="11517"/>
                </a:cubicBezTo>
                <a:cubicBezTo>
                  <a:pt x="5166" y="11484"/>
                  <a:pt x="5159" y="11454"/>
                  <a:pt x="5153" y="11420"/>
                </a:cubicBezTo>
                <a:cubicBezTo>
                  <a:pt x="5146" y="11387"/>
                  <a:pt x="5136" y="11353"/>
                  <a:pt x="5126" y="11327"/>
                </a:cubicBezTo>
                <a:cubicBezTo>
                  <a:pt x="5113" y="11287"/>
                  <a:pt x="5099" y="11250"/>
                  <a:pt x="5082" y="11213"/>
                </a:cubicBezTo>
                <a:cubicBezTo>
                  <a:pt x="5069" y="11176"/>
                  <a:pt x="5052" y="11143"/>
                  <a:pt x="5036" y="11103"/>
                </a:cubicBezTo>
                <a:cubicBezTo>
                  <a:pt x="5026" y="11076"/>
                  <a:pt x="5012" y="11046"/>
                  <a:pt x="4999" y="11019"/>
                </a:cubicBezTo>
                <a:cubicBezTo>
                  <a:pt x="4969" y="10966"/>
                  <a:pt x="4945" y="10915"/>
                  <a:pt x="4909" y="10865"/>
                </a:cubicBezTo>
                <a:cubicBezTo>
                  <a:pt x="4862" y="10798"/>
                  <a:pt x="4808" y="10735"/>
                  <a:pt x="4751" y="10678"/>
                </a:cubicBezTo>
                <a:cubicBezTo>
                  <a:pt x="4658" y="10568"/>
                  <a:pt x="4558" y="10461"/>
                  <a:pt x="4464" y="10347"/>
                </a:cubicBezTo>
                <a:cubicBezTo>
                  <a:pt x="4417" y="10290"/>
                  <a:pt x="4367" y="10233"/>
                  <a:pt x="4324" y="10177"/>
                </a:cubicBezTo>
                <a:cubicBezTo>
                  <a:pt x="4277" y="10126"/>
                  <a:pt x="4230" y="10073"/>
                  <a:pt x="4190" y="10023"/>
                </a:cubicBezTo>
                <a:cubicBezTo>
                  <a:pt x="4143" y="9973"/>
                  <a:pt x="4096" y="9916"/>
                  <a:pt x="4049" y="9866"/>
                </a:cubicBezTo>
                <a:cubicBezTo>
                  <a:pt x="4029" y="9842"/>
                  <a:pt x="4006" y="9815"/>
                  <a:pt x="3979" y="9795"/>
                </a:cubicBezTo>
                <a:cubicBezTo>
                  <a:pt x="3956" y="9772"/>
                  <a:pt x="3926" y="9749"/>
                  <a:pt x="3896" y="9729"/>
                </a:cubicBezTo>
                <a:cubicBezTo>
                  <a:pt x="3839" y="9692"/>
                  <a:pt x="3779" y="9655"/>
                  <a:pt x="3722" y="9622"/>
                </a:cubicBezTo>
                <a:cubicBezTo>
                  <a:pt x="3704" y="9611"/>
                  <a:pt x="3688" y="9607"/>
                  <a:pt x="3672" y="9607"/>
                </a:cubicBezTo>
                <a:cubicBezTo>
                  <a:pt x="3668" y="9607"/>
                  <a:pt x="3663" y="9607"/>
                  <a:pt x="3658" y="9608"/>
                </a:cubicBezTo>
                <a:cubicBezTo>
                  <a:pt x="3648" y="9608"/>
                  <a:pt x="3645" y="9612"/>
                  <a:pt x="3638" y="9615"/>
                </a:cubicBezTo>
                <a:lnTo>
                  <a:pt x="3625" y="9615"/>
                </a:lnTo>
                <a:cubicBezTo>
                  <a:pt x="3611" y="9622"/>
                  <a:pt x="3605" y="9628"/>
                  <a:pt x="3598" y="9645"/>
                </a:cubicBezTo>
                <a:cubicBezTo>
                  <a:pt x="3595" y="9658"/>
                  <a:pt x="3595" y="9672"/>
                  <a:pt x="3591" y="9682"/>
                </a:cubicBezTo>
                <a:cubicBezTo>
                  <a:pt x="3588" y="9708"/>
                  <a:pt x="3578" y="9732"/>
                  <a:pt x="3575" y="9759"/>
                </a:cubicBezTo>
                <a:cubicBezTo>
                  <a:pt x="3561" y="9809"/>
                  <a:pt x="3548" y="9862"/>
                  <a:pt x="3541" y="9912"/>
                </a:cubicBezTo>
                <a:cubicBezTo>
                  <a:pt x="3514" y="10023"/>
                  <a:pt x="3488" y="10130"/>
                  <a:pt x="3461" y="10243"/>
                </a:cubicBezTo>
                <a:cubicBezTo>
                  <a:pt x="3454" y="10277"/>
                  <a:pt x="3444" y="10307"/>
                  <a:pt x="3431" y="10340"/>
                </a:cubicBezTo>
                <a:cubicBezTo>
                  <a:pt x="3424" y="10367"/>
                  <a:pt x="3411" y="10401"/>
                  <a:pt x="3404" y="10431"/>
                </a:cubicBezTo>
                <a:cubicBezTo>
                  <a:pt x="3394" y="10461"/>
                  <a:pt x="3381" y="10491"/>
                  <a:pt x="3371" y="10518"/>
                </a:cubicBezTo>
                <a:cubicBezTo>
                  <a:pt x="3357" y="10551"/>
                  <a:pt x="3344" y="10584"/>
                  <a:pt x="3327" y="10625"/>
                </a:cubicBezTo>
                <a:cubicBezTo>
                  <a:pt x="3324" y="10635"/>
                  <a:pt x="3320" y="10645"/>
                  <a:pt x="3314" y="10658"/>
                </a:cubicBezTo>
                <a:cubicBezTo>
                  <a:pt x="3314" y="10661"/>
                  <a:pt x="3310" y="10661"/>
                  <a:pt x="3310" y="10665"/>
                </a:cubicBezTo>
                <a:cubicBezTo>
                  <a:pt x="3310" y="10668"/>
                  <a:pt x="3307" y="10675"/>
                  <a:pt x="3307" y="10678"/>
                </a:cubicBezTo>
                <a:lnTo>
                  <a:pt x="3307" y="10678"/>
                </a:lnTo>
                <a:cubicBezTo>
                  <a:pt x="3307" y="10678"/>
                  <a:pt x="3307" y="10675"/>
                  <a:pt x="3310" y="10675"/>
                </a:cubicBezTo>
                <a:cubicBezTo>
                  <a:pt x="3310" y="10678"/>
                  <a:pt x="3307" y="10681"/>
                  <a:pt x="3307" y="10685"/>
                </a:cubicBezTo>
                <a:lnTo>
                  <a:pt x="3307" y="10685"/>
                </a:lnTo>
                <a:cubicBezTo>
                  <a:pt x="3307" y="10685"/>
                  <a:pt x="3307" y="10681"/>
                  <a:pt x="3310" y="10681"/>
                </a:cubicBezTo>
                <a:cubicBezTo>
                  <a:pt x="3297" y="10708"/>
                  <a:pt x="3287" y="10732"/>
                  <a:pt x="3274" y="10762"/>
                </a:cubicBezTo>
                <a:cubicBezTo>
                  <a:pt x="3210" y="10892"/>
                  <a:pt x="3147" y="11016"/>
                  <a:pt x="3090" y="11146"/>
                </a:cubicBezTo>
                <a:cubicBezTo>
                  <a:pt x="3056" y="11216"/>
                  <a:pt x="3023" y="11293"/>
                  <a:pt x="2993" y="11367"/>
                </a:cubicBezTo>
                <a:cubicBezTo>
                  <a:pt x="2963" y="11434"/>
                  <a:pt x="2943" y="11501"/>
                  <a:pt x="2919" y="11567"/>
                </a:cubicBezTo>
                <a:cubicBezTo>
                  <a:pt x="2896" y="11631"/>
                  <a:pt x="2872" y="11694"/>
                  <a:pt x="2852" y="11761"/>
                </a:cubicBezTo>
                <a:cubicBezTo>
                  <a:pt x="2826" y="11832"/>
                  <a:pt x="2806" y="11908"/>
                  <a:pt x="2789" y="11982"/>
                </a:cubicBezTo>
                <a:cubicBezTo>
                  <a:pt x="2772" y="12052"/>
                  <a:pt x="2759" y="12126"/>
                  <a:pt x="2752" y="12199"/>
                </a:cubicBezTo>
                <a:cubicBezTo>
                  <a:pt x="2739" y="12276"/>
                  <a:pt x="2735" y="12346"/>
                  <a:pt x="2725" y="12420"/>
                </a:cubicBezTo>
                <a:cubicBezTo>
                  <a:pt x="2722" y="12494"/>
                  <a:pt x="2719" y="12567"/>
                  <a:pt x="2719" y="12637"/>
                </a:cubicBezTo>
                <a:cubicBezTo>
                  <a:pt x="2719" y="12714"/>
                  <a:pt x="2725" y="12784"/>
                  <a:pt x="2735" y="12861"/>
                </a:cubicBezTo>
                <a:cubicBezTo>
                  <a:pt x="2742" y="12932"/>
                  <a:pt x="2759" y="13002"/>
                  <a:pt x="2772" y="13069"/>
                </a:cubicBezTo>
                <a:cubicBezTo>
                  <a:pt x="2789" y="13139"/>
                  <a:pt x="2802" y="13206"/>
                  <a:pt x="2822" y="13279"/>
                </a:cubicBezTo>
                <a:cubicBezTo>
                  <a:pt x="2859" y="13420"/>
                  <a:pt x="2896" y="13557"/>
                  <a:pt x="2946" y="13697"/>
                </a:cubicBezTo>
                <a:cubicBezTo>
                  <a:pt x="2973" y="13764"/>
                  <a:pt x="2996" y="13831"/>
                  <a:pt x="3026" y="13901"/>
                </a:cubicBezTo>
                <a:cubicBezTo>
                  <a:pt x="3056" y="13968"/>
                  <a:pt x="3086" y="14035"/>
                  <a:pt x="3120" y="14102"/>
                </a:cubicBezTo>
                <a:cubicBezTo>
                  <a:pt x="3143" y="14142"/>
                  <a:pt x="3170" y="14185"/>
                  <a:pt x="3197" y="14222"/>
                </a:cubicBezTo>
                <a:cubicBezTo>
                  <a:pt x="3213" y="14242"/>
                  <a:pt x="3237" y="14266"/>
                  <a:pt x="3257" y="14282"/>
                </a:cubicBezTo>
                <a:cubicBezTo>
                  <a:pt x="3280" y="14306"/>
                  <a:pt x="3307" y="14326"/>
                  <a:pt x="3330" y="14352"/>
                </a:cubicBezTo>
                <a:cubicBezTo>
                  <a:pt x="3361" y="14376"/>
                  <a:pt x="3391" y="14403"/>
                  <a:pt x="3424" y="14423"/>
                </a:cubicBezTo>
                <a:cubicBezTo>
                  <a:pt x="3458" y="14449"/>
                  <a:pt x="3488" y="14473"/>
                  <a:pt x="3521" y="14493"/>
                </a:cubicBezTo>
                <a:cubicBezTo>
                  <a:pt x="3578" y="14536"/>
                  <a:pt x="3638" y="14573"/>
                  <a:pt x="3695" y="14610"/>
                </a:cubicBezTo>
                <a:cubicBezTo>
                  <a:pt x="3755" y="14650"/>
                  <a:pt x="3809" y="14690"/>
                  <a:pt x="3862" y="14734"/>
                </a:cubicBezTo>
                <a:cubicBezTo>
                  <a:pt x="3889" y="14754"/>
                  <a:pt x="3916" y="14777"/>
                  <a:pt x="3942" y="14800"/>
                </a:cubicBezTo>
                <a:cubicBezTo>
                  <a:pt x="3966" y="14824"/>
                  <a:pt x="3992" y="14851"/>
                  <a:pt x="4023" y="14874"/>
                </a:cubicBezTo>
                <a:cubicBezTo>
                  <a:pt x="4039" y="14894"/>
                  <a:pt x="4059" y="14911"/>
                  <a:pt x="4076" y="14934"/>
                </a:cubicBezTo>
                <a:lnTo>
                  <a:pt x="4126" y="14994"/>
                </a:lnTo>
                <a:cubicBezTo>
                  <a:pt x="4173" y="15061"/>
                  <a:pt x="4213" y="15128"/>
                  <a:pt x="4257" y="15202"/>
                </a:cubicBezTo>
                <a:cubicBezTo>
                  <a:pt x="4277" y="15242"/>
                  <a:pt x="4297" y="15279"/>
                  <a:pt x="4313" y="15322"/>
                </a:cubicBezTo>
                <a:cubicBezTo>
                  <a:pt x="4344" y="15386"/>
                  <a:pt x="4367" y="15452"/>
                  <a:pt x="4394" y="15513"/>
                </a:cubicBezTo>
                <a:cubicBezTo>
                  <a:pt x="4424" y="15580"/>
                  <a:pt x="4451" y="15643"/>
                  <a:pt x="4484" y="15707"/>
                </a:cubicBezTo>
                <a:lnTo>
                  <a:pt x="4584" y="15894"/>
                </a:lnTo>
                <a:cubicBezTo>
                  <a:pt x="4614" y="15954"/>
                  <a:pt x="4644" y="16014"/>
                  <a:pt x="4668" y="16078"/>
                </a:cubicBezTo>
                <a:cubicBezTo>
                  <a:pt x="4668" y="16081"/>
                  <a:pt x="4675" y="16088"/>
                  <a:pt x="4675" y="16091"/>
                </a:cubicBezTo>
                <a:lnTo>
                  <a:pt x="4675" y="16098"/>
                </a:lnTo>
                <a:cubicBezTo>
                  <a:pt x="4685" y="16198"/>
                  <a:pt x="4691" y="16298"/>
                  <a:pt x="4698" y="16405"/>
                </a:cubicBezTo>
                <a:cubicBezTo>
                  <a:pt x="4701" y="16496"/>
                  <a:pt x="4701" y="16593"/>
                  <a:pt x="4701" y="16683"/>
                </a:cubicBezTo>
                <a:cubicBezTo>
                  <a:pt x="4701" y="16783"/>
                  <a:pt x="4698" y="16880"/>
                  <a:pt x="4698" y="16980"/>
                </a:cubicBezTo>
                <a:cubicBezTo>
                  <a:pt x="4695" y="17081"/>
                  <a:pt x="4695" y="17181"/>
                  <a:pt x="4685" y="17281"/>
                </a:cubicBezTo>
                <a:cubicBezTo>
                  <a:pt x="4678" y="17385"/>
                  <a:pt x="4665" y="17492"/>
                  <a:pt x="4651" y="17599"/>
                </a:cubicBezTo>
                <a:cubicBezTo>
                  <a:pt x="4628" y="17800"/>
                  <a:pt x="4608" y="18003"/>
                  <a:pt x="4581" y="18204"/>
                </a:cubicBezTo>
                <a:cubicBezTo>
                  <a:pt x="4561" y="18345"/>
                  <a:pt x="4541" y="18482"/>
                  <a:pt x="4514" y="18622"/>
                </a:cubicBezTo>
                <a:cubicBezTo>
                  <a:pt x="4481" y="18836"/>
                  <a:pt x="4447" y="19053"/>
                  <a:pt x="4417" y="19271"/>
                </a:cubicBezTo>
                <a:cubicBezTo>
                  <a:pt x="4390" y="19471"/>
                  <a:pt x="4374" y="19672"/>
                  <a:pt x="4347" y="19872"/>
                </a:cubicBezTo>
                <a:cubicBezTo>
                  <a:pt x="4330" y="19993"/>
                  <a:pt x="4310" y="20117"/>
                  <a:pt x="4283" y="20237"/>
                </a:cubicBezTo>
                <a:cubicBezTo>
                  <a:pt x="4240" y="20307"/>
                  <a:pt x="4190" y="20374"/>
                  <a:pt x="4143" y="20444"/>
                </a:cubicBezTo>
                <a:cubicBezTo>
                  <a:pt x="4046" y="20588"/>
                  <a:pt x="3946" y="20728"/>
                  <a:pt x="3849" y="20869"/>
                </a:cubicBezTo>
                <a:cubicBezTo>
                  <a:pt x="3799" y="20939"/>
                  <a:pt x="3755" y="21009"/>
                  <a:pt x="3708" y="21079"/>
                </a:cubicBezTo>
                <a:cubicBezTo>
                  <a:pt x="3661" y="21150"/>
                  <a:pt x="3621" y="21223"/>
                  <a:pt x="3578" y="21293"/>
                </a:cubicBezTo>
                <a:cubicBezTo>
                  <a:pt x="3558" y="21330"/>
                  <a:pt x="3538" y="21370"/>
                  <a:pt x="3514" y="21400"/>
                </a:cubicBezTo>
                <a:lnTo>
                  <a:pt x="3514" y="21407"/>
                </a:lnTo>
                <a:cubicBezTo>
                  <a:pt x="3371" y="21658"/>
                  <a:pt x="3247" y="21919"/>
                  <a:pt x="3123" y="22183"/>
                </a:cubicBezTo>
                <a:cubicBezTo>
                  <a:pt x="3026" y="22383"/>
                  <a:pt x="2943" y="22587"/>
                  <a:pt x="2862" y="22798"/>
                </a:cubicBezTo>
                <a:cubicBezTo>
                  <a:pt x="2869" y="22755"/>
                  <a:pt x="2872" y="22714"/>
                  <a:pt x="2876" y="22678"/>
                </a:cubicBezTo>
                <a:cubicBezTo>
                  <a:pt x="2879" y="22627"/>
                  <a:pt x="2889" y="22577"/>
                  <a:pt x="2893" y="22527"/>
                </a:cubicBezTo>
                <a:lnTo>
                  <a:pt x="2906" y="22377"/>
                </a:lnTo>
                <a:cubicBezTo>
                  <a:pt x="2923" y="22179"/>
                  <a:pt x="2946" y="21982"/>
                  <a:pt x="2973" y="21785"/>
                </a:cubicBezTo>
                <a:lnTo>
                  <a:pt x="2973" y="21792"/>
                </a:lnTo>
                <a:cubicBezTo>
                  <a:pt x="2973" y="21782"/>
                  <a:pt x="2976" y="21775"/>
                  <a:pt x="2976" y="21765"/>
                </a:cubicBezTo>
                <a:lnTo>
                  <a:pt x="2976" y="21762"/>
                </a:lnTo>
                <a:lnTo>
                  <a:pt x="2976" y="21758"/>
                </a:lnTo>
                <a:cubicBezTo>
                  <a:pt x="2993" y="21628"/>
                  <a:pt x="3013" y="21497"/>
                  <a:pt x="3030" y="21367"/>
                </a:cubicBezTo>
                <a:cubicBezTo>
                  <a:pt x="3046" y="21240"/>
                  <a:pt x="3060" y="21106"/>
                  <a:pt x="3076" y="20976"/>
                </a:cubicBezTo>
                <a:lnTo>
                  <a:pt x="3076" y="20982"/>
                </a:lnTo>
                <a:cubicBezTo>
                  <a:pt x="3086" y="20939"/>
                  <a:pt x="3090" y="20889"/>
                  <a:pt x="3096" y="20842"/>
                </a:cubicBezTo>
                <a:cubicBezTo>
                  <a:pt x="3130" y="20641"/>
                  <a:pt x="3163" y="20441"/>
                  <a:pt x="3173" y="20237"/>
                </a:cubicBezTo>
                <a:cubicBezTo>
                  <a:pt x="3177" y="20137"/>
                  <a:pt x="3173" y="20036"/>
                  <a:pt x="3163" y="19939"/>
                </a:cubicBezTo>
                <a:lnTo>
                  <a:pt x="3153" y="19776"/>
                </a:lnTo>
                <a:cubicBezTo>
                  <a:pt x="3153" y="19752"/>
                  <a:pt x="3147" y="19729"/>
                  <a:pt x="3147" y="19705"/>
                </a:cubicBezTo>
                <a:cubicBezTo>
                  <a:pt x="3143" y="19672"/>
                  <a:pt x="3143" y="19638"/>
                  <a:pt x="3137" y="19605"/>
                </a:cubicBezTo>
                <a:cubicBezTo>
                  <a:pt x="3132" y="19593"/>
                  <a:pt x="3121" y="19585"/>
                  <a:pt x="3110" y="19585"/>
                </a:cubicBezTo>
                <a:cubicBezTo>
                  <a:pt x="3102" y="19585"/>
                  <a:pt x="3095" y="19588"/>
                  <a:pt x="3090" y="19595"/>
                </a:cubicBezTo>
                <a:cubicBezTo>
                  <a:pt x="3090" y="19595"/>
                  <a:pt x="3090" y="19602"/>
                  <a:pt x="3086" y="19602"/>
                </a:cubicBezTo>
                <a:cubicBezTo>
                  <a:pt x="3076" y="19608"/>
                  <a:pt x="3080" y="19622"/>
                  <a:pt x="3086" y="19628"/>
                </a:cubicBezTo>
                <a:lnTo>
                  <a:pt x="3086" y="19662"/>
                </a:lnTo>
                <a:cubicBezTo>
                  <a:pt x="3086" y="19735"/>
                  <a:pt x="3080" y="19802"/>
                  <a:pt x="3080" y="19872"/>
                </a:cubicBezTo>
                <a:lnTo>
                  <a:pt x="3080" y="20070"/>
                </a:lnTo>
                <a:cubicBezTo>
                  <a:pt x="3080" y="20157"/>
                  <a:pt x="3073" y="20247"/>
                  <a:pt x="3063" y="20337"/>
                </a:cubicBezTo>
                <a:cubicBezTo>
                  <a:pt x="3056" y="20421"/>
                  <a:pt x="3043" y="20504"/>
                  <a:pt x="3036" y="20581"/>
                </a:cubicBezTo>
                <a:cubicBezTo>
                  <a:pt x="3006" y="20765"/>
                  <a:pt x="2973" y="20949"/>
                  <a:pt x="2943" y="21130"/>
                </a:cubicBezTo>
                <a:cubicBezTo>
                  <a:pt x="2926" y="21233"/>
                  <a:pt x="2909" y="21340"/>
                  <a:pt x="2889" y="21441"/>
                </a:cubicBezTo>
                <a:cubicBezTo>
                  <a:pt x="2869" y="21541"/>
                  <a:pt x="2846" y="21641"/>
                  <a:pt x="2826" y="21735"/>
                </a:cubicBezTo>
                <a:cubicBezTo>
                  <a:pt x="2802" y="21835"/>
                  <a:pt x="2779" y="21935"/>
                  <a:pt x="2755" y="22036"/>
                </a:cubicBezTo>
                <a:cubicBezTo>
                  <a:pt x="2735" y="22133"/>
                  <a:pt x="2709" y="22226"/>
                  <a:pt x="2689" y="22320"/>
                </a:cubicBezTo>
                <a:lnTo>
                  <a:pt x="2625" y="22611"/>
                </a:lnTo>
                <a:cubicBezTo>
                  <a:pt x="2605" y="22704"/>
                  <a:pt x="2575" y="22801"/>
                  <a:pt x="2555" y="22898"/>
                </a:cubicBezTo>
                <a:cubicBezTo>
                  <a:pt x="2535" y="23002"/>
                  <a:pt x="2521" y="23106"/>
                  <a:pt x="2508" y="23206"/>
                </a:cubicBezTo>
                <a:cubicBezTo>
                  <a:pt x="2495" y="23306"/>
                  <a:pt x="2478" y="23403"/>
                  <a:pt x="2475" y="23503"/>
                </a:cubicBezTo>
                <a:cubicBezTo>
                  <a:pt x="2468" y="23604"/>
                  <a:pt x="2468" y="23707"/>
                  <a:pt x="2471" y="23814"/>
                </a:cubicBezTo>
                <a:cubicBezTo>
                  <a:pt x="2475" y="23901"/>
                  <a:pt x="2485" y="23988"/>
                  <a:pt x="2491" y="24082"/>
                </a:cubicBezTo>
                <a:cubicBezTo>
                  <a:pt x="2478" y="24142"/>
                  <a:pt x="2471" y="24206"/>
                  <a:pt x="2458" y="24269"/>
                </a:cubicBezTo>
                <a:cubicBezTo>
                  <a:pt x="2434" y="24409"/>
                  <a:pt x="2401" y="24553"/>
                  <a:pt x="2361" y="24690"/>
                </a:cubicBezTo>
                <a:cubicBezTo>
                  <a:pt x="2327" y="24824"/>
                  <a:pt x="2291" y="24954"/>
                  <a:pt x="2271" y="25092"/>
                </a:cubicBezTo>
                <a:cubicBezTo>
                  <a:pt x="2244" y="25235"/>
                  <a:pt x="2224" y="25372"/>
                  <a:pt x="2204" y="25513"/>
                </a:cubicBezTo>
                <a:cubicBezTo>
                  <a:pt x="2184" y="25657"/>
                  <a:pt x="2157" y="25797"/>
                  <a:pt x="2137" y="25941"/>
                </a:cubicBezTo>
                <a:cubicBezTo>
                  <a:pt x="2124" y="26021"/>
                  <a:pt x="2124" y="26095"/>
                  <a:pt x="2124" y="26175"/>
                </a:cubicBezTo>
                <a:cubicBezTo>
                  <a:pt x="2124" y="26215"/>
                  <a:pt x="2134" y="26258"/>
                  <a:pt x="2140" y="26299"/>
                </a:cubicBezTo>
                <a:cubicBezTo>
                  <a:pt x="2140" y="26309"/>
                  <a:pt x="2144" y="26315"/>
                  <a:pt x="2144" y="26325"/>
                </a:cubicBezTo>
                <a:cubicBezTo>
                  <a:pt x="2154" y="26359"/>
                  <a:pt x="2160" y="26382"/>
                  <a:pt x="2177" y="26409"/>
                </a:cubicBezTo>
                <a:cubicBezTo>
                  <a:pt x="2200" y="26449"/>
                  <a:pt x="2237" y="26479"/>
                  <a:pt x="2274" y="26499"/>
                </a:cubicBezTo>
                <a:cubicBezTo>
                  <a:pt x="2307" y="26516"/>
                  <a:pt x="2344" y="26526"/>
                  <a:pt x="2378" y="26526"/>
                </a:cubicBezTo>
                <a:cubicBezTo>
                  <a:pt x="2391" y="26526"/>
                  <a:pt x="2408" y="26526"/>
                  <a:pt x="2421" y="26523"/>
                </a:cubicBezTo>
                <a:cubicBezTo>
                  <a:pt x="2471" y="26513"/>
                  <a:pt x="2511" y="26489"/>
                  <a:pt x="2551" y="26449"/>
                </a:cubicBezTo>
                <a:cubicBezTo>
                  <a:pt x="2592" y="26412"/>
                  <a:pt x="2612" y="26355"/>
                  <a:pt x="2618" y="26299"/>
                </a:cubicBezTo>
                <a:lnTo>
                  <a:pt x="2618" y="26225"/>
                </a:lnTo>
                <a:lnTo>
                  <a:pt x="2618" y="26145"/>
                </a:lnTo>
                <a:cubicBezTo>
                  <a:pt x="2622" y="26041"/>
                  <a:pt x="2628" y="25937"/>
                  <a:pt x="2642" y="25830"/>
                </a:cubicBezTo>
                <a:cubicBezTo>
                  <a:pt x="2655" y="25710"/>
                  <a:pt x="2672" y="25590"/>
                  <a:pt x="2689" y="25469"/>
                </a:cubicBezTo>
                <a:cubicBezTo>
                  <a:pt x="2705" y="25326"/>
                  <a:pt x="2712" y="25185"/>
                  <a:pt x="2725" y="25041"/>
                </a:cubicBezTo>
                <a:cubicBezTo>
                  <a:pt x="2739" y="24901"/>
                  <a:pt x="2752" y="24754"/>
                  <a:pt x="2769" y="24610"/>
                </a:cubicBezTo>
                <a:cubicBezTo>
                  <a:pt x="2775" y="24527"/>
                  <a:pt x="2786" y="24440"/>
                  <a:pt x="2789" y="24356"/>
                </a:cubicBezTo>
                <a:cubicBezTo>
                  <a:pt x="2792" y="24339"/>
                  <a:pt x="2792" y="24323"/>
                  <a:pt x="2796" y="24306"/>
                </a:cubicBezTo>
                <a:cubicBezTo>
                  <a:pt x="2812" y="24199"/>
                  <a:pt x="2836" y="24085"/>
                  <a:pt x="2859" y="23975"/>
                </a:cubicBezTo>
                <a:cubicBezTo>
                  <a:pt x="2886" y="23858"/>
                  <a:pt x="2913" y="23747"/>
                  <a:pt x="2939" y="23630"/>
                </a:cubicBezTo>
                <a:cubicBezTo>
                  <a:pt x="2993" y="23406"/>
                  <a:pt x="3046" y="23189"/>
                  <a:pt x="3106" y="22972"/>
                </a:cubicBezTo>
                <a:lnTo>
                  <a:pt x="3157" y="22811"/>
                </a:lnTo>
                <a:cubicBezTo>
                  <a:pt x="3177" y="22748"/>
                  <a:pt x="3197" y="22684"/>
                  <a:pt x="3224" y="22621"/>
                </a:cubicBezTo>
                <a:cubicBezTo>
                  <a:pt x="3264" y="22510"/>
                  <a:pt x="3307" y="22400"/>
                  <a:pt x="3354" y="22293"/>
                </a:cubicBezTo>
                <a:cubicBezTo>
                  <a:pt x="3364" y="22263"/>
                  <a:pt x="3381" y="22230"/>
                  <a:pt x="3394" y="22199"/>
                </a:cubicBezTo>
                <a:cubicBezTo>
                  <a:pt x="3397" y="22196"/>
                  <a:pt x="3404" y="22186"/>
                  <a:pt x="3404" y="22183"/>
                </a:cubicBezTo>
                <a:lnTo>
                  <a:pt x="3404" y="22179"/>
                </a:lnTo>
                <a:cubicBezTo>
                  <a:pt x="3448" y="22079"/>
                  <a:pt x="3491" y="21982"/>
                  <a:pt x="3541" y="21882"/>
                </a:cubicBezTo>
                <a:lnTo>
                  <a:pt x="3591" y="21782"/>
                </a:lnTo>
                <a:cubicBezTo>
                  <a:pt x="3598" y="21775"/>
                  <a:pt x="3608" y="21765"/>
                  <a:pt x="3611" y="21758"/>
                </a:cubicBezTo>
                <a:cubicBezTo>
                  <a:pt x="3628" y="21741"/>
                  <a:pt x="3645" y="21728"/>
                  <a:pt x="3661" y="21711"/>
                </a:cubicBezTo>
                <a:cubicBezTo>
                  <a:pt x="3678" y="21698"/>
                  <a:pt x="3695" y="21681"/>
                  <a:pt x="3715" y="21668"/>
                </a:cubicBezTo>
                <a:cubicBezTo>
                  <a:pt x="3732" y="21658"/>
                  <a:pt x="3748" y="21644"/>
                  <a:pt x="3765" y="21634"/>
                </a:cubicBezTo>
                <a:cubicBezTo>
                  <a:pt x="3782" y="21624"/>
                  <a:pt x="3805" y="21614"/>
                  <a:pt x="3822" y="21601"/>
                </a:cubicBezTo>
                <a:cubicBezTo>
                  <a:pt x="3882" y="21568"/>
                  <a:pt x="3946" y="21541"/>
                  <a:pt x="4009" y="21511"/>
                </a:cubicBezTo>
                <a:cubicBezTo>
                  <a:pt x="4073" y="21481"/>
                  <a:pt x="4130" y="21447"/>
                  <a:pt x="4190" y="21414"/>
                </a:cubicBezTo>
                <a:cubicBezTo>
                  <a:pt x="4247" y="21380"/>
                  <a:pt x="4307" y="21347"/>
                  <a:pt x="4360" y="21313"/>
                </a:cubicBezTo>
                <a:cubicBezTo>
                  <a:pt x="4417" y="21280"/>
                  <a:pt x="4474" y="21247"/>
                  <a:pt x="4531" y="21217"/>
                </a:cubicBezTo>
                <a:cubicBezTo>
                  <a:pt x="4644" y="21156"/>
                  <a:pt x="4758" y="21096"/>
                  <a:pt x="4868" y="21033"/>
                </a:cubicBezTo>
                <a:lnTo>
                  <a:pt x="4865" y="21033"/>
                </a:lnTo>
                <a:cubicBezTo>
                  <a:pt x="4919" y="21006"/>
                  <a:pt x="4979" y="20972"/>
                  <a:pt x="5032" y="20942"/>
                </a:cubicBezTo>
                <a:cubicBezTo>
                  <a:pt x="5032" y="20942"/>
                  <a:pt x="5031" y="20943"/>
                  <a:pt x="5030" y="20943"/>
                </a:cubicBezTo>
                <a:lnTo>
                  <a:pt x="5030" y="20943"/>
                </a:lnTo>
                <a:cubicBezTo>
                  <a:pt x="5049" y="20931"/>
                  <a:pt x="5071" y="20921"/>
                  <a:pt x="5092" y="20909"/>
                </a:cubicBezTo>
                <a:cubicBezTo>
                  <a:pt x="5096" y="20906"/>
                  <a:pt x="5099" y="20906"/>
                  <a:pt x="5103" y="20899"/>
                </a:cubicBezTo>
                <a:cubicBezTo>
                  <a:pt x="5153" y="20875"/>
                  <a:pt x="5203" y="20845"/>
                  <a:pt x="5253" y="20822"/>
                </a:cubicBezTo>
                <a:lnTo>
                  <a:pt x="5263" y="20822"/>
                </a:lnTo>
                <a:cubicBezTo>
                  <a:pt x="5266" y="20822"/>
                  <a:pt x="5270" y="20822"/>
                  <a:pt x="5276" y="20815"/>
                </a:cubicBezTo>
                <a:cubicBezTo>
                  <a:pt x="5280" y="20815"/>
                  <a:pt x="5283" y="20812"/>
                  <a:pt x="5286" y="20809"/>
                </a:cubicBezTo>
                <a:cubicBezTo>
                  <a:pt x="5296" y="20805"/>
                  <a:pt x="5300" y="20799"/>
                  <a:pt x="5310" y="20792"/>
                </a:cubicBezTo>
                <a:cubicBezTo>
                  <a:pt x="5313" y="20789"/>
                  <a:pt x="5317" y="20789"/>
                  <a:pt x="5317" y="20782"/>
                </a:cubicBezTo>
                <a:cubicBezTo>
                  <a:pt x="5383" y="20748"/>
                  <a:pt x="5450" y="20712"/>
                  <a:pt x="5517" y="20678"/>
                </a:cubicBezTo>
                <a:cubicBezTo>
                  <a:pt x="5651" y="20608"/>
                  <a:pt x="5785" y="20538"/>
                  <a:pt x="5922" y="20464"/>
                </a:cubicBezTo>
                <a:lnTo>
                  <a:pt x="6122" y="20364"/>
                </a:lnTo>
                <a:cubicBezTo>
                  <a:pt x="6199" y="20327"/>
                  <a:pt x="6273" y="20287"/>
                  <a:pt x="6346" y="20247"/>
                </a:cubicBezTo>
                <a:cubicBezTo>
                  <a:pt x="6413" y="20210"/>
                  <a:pt x="6480" y="20173"/>
                  <a:pt x="6540" y="20137"/>
                </a:cubicBezTo>
                <a:cubicBezTo>
                  <a:pt x="6604" y="20096"/>
                  <a:pt x="6667" y="20063"/>
                  <a:pt x="6731" y="20030"/>
                </a:cubicBezTo>
                <a:lnTo>
                  <a:pt x="6724" y="20030"/>
                </a:lnTo>
                <a:cubicBezTo>
                  <a:pt x="6731" y="20030"/>
                  <a:pt x="6731" y="20026"/>
                  <a:pt x="6734" y="20026"/>
                </a:cubicBezTo>
                <a:cubicBezTo>
                  <a:pt x="6734" y="20026"/>
                  <a:pt x="6737" y="20026"/>
                  <a:pt x="6737" y="20023"/>
                </a:cubicBezTo>
                <a:cubicBezTo>
                  <a:pt x="6774" y="20003"/>
                  <a:pt x="6818" y="19979"/>
                  <a:pt x="6854" y="19959"/>
                </a:cubicBezTo>
                <a:cubicBezTo>
                  <a:pt x="6992" y="19889"/>
                  <a:pt x="7135" y="19819"/>
                  <a:pt x="7269" y="19742"/>
                </a:cubicBezTo>
                <a:cubicBezTo>
                  <a:pt x="7306" y="19722"/>
                  <a:pt x="7343" y="19695"/>
                  <a:pt x="7376" y="19675"/>
                </a:cubicBezTo>
                <a:cubicBezTo>
                  <a:pt x="7389" y="19672"/>
                  <a:pt x="7406" y="19672"/>
                  <a:pt x="7420" y="19669"/>
                </a:cubicBezTo>
                <a:cubicBezTo>
                  <a:pt x="7456" y="19658"/>
                  <a:pt x="7493" y="19655"/>
                  <a:pt x="7533" y="19652"/>
                </a:cubicBezTo>
                <a:cubicBezTo>
                  <a:pt x="7550" y="19645"/>
                  <a:pt x="7567" y="19645"/>
                  <a:pt x="7587" y="19642"/>
                </a:cubicBezTo>
                <a:cubicBezTo>
                  <a:pt x="7603" y="19638"/>
                  <a:pt x="7620" y="19638"/>
                  <a:pt x="7637" y="19635"/>
                </a:cubicBezTo>
                <a:lnTo>
                  <a:pt x="7627" y="19635"/>
                </a:lnTo>
                <a:cubicBezTo>
                  <a:pt x="7644" y="19635"/>
                  <a:pt x="7660" y="19632"/>
                  <a:pt x="7677" y="19632"/>
                </a:cubicBezTo>
                <a:cubicBezTo>
                  <a:pt x="7784" y="19622"/>
                  <a:pt x="7888" y="19618"/>
                  <a:pt x="7991" y="19615"/>
                </a:cubicBezTo>
                <a:cubicBezTo>
                  <a:pt x="8088" y="19608"/>
                  <a:pt x="8178" y="19605"/>
                  <a:pt x="8272" y="19598"/>
                </a:cubicBezTo>
                <a:cubicBezTo>
                  <a:pt x="8369" y="19588"/>
                  <a:pt x="8463" y="19572"/>
                  <a:pt x="8560" y="19555"/>
                </a:cubicBezTo>
                <a:lnTo>
                  <a:pt x="8687" y="19531"/>
                </a:lnTo>
                <a:cubicBezTo>
                  <a:pt x="8737" y="19521"/>
                  <a:pt x="8787" y="19508"/>
                  <a:pt x="8837" y="19495"/>
                </a:cubicBezTo>
                <a:cubicBezTo>
                  <a:pt x="8861" y="19491"/>
                  <a:pt x="8881" y="19488"/>
                  <a:pt x="8907" y="19478"/>
                </a:cubicBezTo>
                <a:cubicBezTo>
                  <a:pt x="8937" y="19471"/>
                  <a:pt x="8964" y="19461"/>
                  <a:pt x="8991" y="19455"/>
                </a:cubicBezTo>
                <a:cubicBezTo>
                  <a:pt x="9008" y="19451"/>
                  <a:pt x="9024" y="19448"/>
                  <a:pt x="9044" y="19438"/>
                </a:cubicBezTo>
                <a:cubicBezTo>
                  <a:pt x="9071" y="19431"/>
                  <a:pt x="9095" y="19421"/>
                  <a:pt x="9115" y="19411"/>
                </a:cubicBezTo>
                <a:cubicBezTo>
                  <a:pt x="9118" y="19409"/>
                  <a:pt x="9122" y="19408"/>
                  <a:pt x="9125" y="19407"/>
                </a:cubicBezTo>
                <a:lnTo>
                  <a:pt x="9125" y="19407"/>
                </a:lnTo>
                <a:cubicBezTo>
                  <a:pt x="9125" y="19408"/>
                  <a:pt x="9125" y="19408"/>
                  <a:pt x="9125" y="19408"/>
                </a:cubicBezTo>
                <a:cubicBezTo>
                  <a:pt x="9126" y="19408"/>
                  <a:pt x="9127" y="19407"/>
                  <a:pt x="9127" y="19407"/>
                </a:cubicBezTo>
                <a:lnTo>
                  <a:pt x="9127" y="19407"/>
                </a:lnTo>
                <a:cubicBezTo>
                  <a:pt x="9127" y="19407"/>
                  <a:pt x="9126" y="19407"/>
                  <a:pt x="9125" y="19407"/>
                </a:cubicBezTo>
                <a:lnTo>
                  <a:pt x="9125" y="19407"/>
                </a:lnTo>
                <a:cubicBezTo>
                  <a:pt x="9126" y="19407"/>
                  <a:pt x="9127" y="19407"/>
                  <a:pt x="9128" y="19406"/>
                </a:cubicBezTo>
                <a:lnTo>
                  <a:pt x="9128" y="19406"/>
                </a:lnTo>
                <a:cubicBezTo>
                  <a:pt x="9127" y="19407"/>
                  <a:pt x="9127" y="19407"/>
                  <a:pt x="9127" y="19407"/>
                </a:cubicBezTo>
                <a:lnTo>
                  <a:pt x="9127" y="19407"/>
                </a:lnTo>
                <a:cubicBezTo>
                  <a:pt x="9128" y="19407"/>
                  <a:pt x="9129" y="19406"/>
                  <a:pt x="9129" y="19406"/>
                </a:cubicBezTo>
                <a:lnTo>
                  <a:pt x="9129" y="19406"/>
                </a:lnTo>
                <a:cubicBezTo>
                  <a:pt x="9133" y="19405"/>
                  <a:pt x="9138" y="19404"/>
                  <a:pt x="9142" y="19402"/>
                </a:cubicBezTo>
                <a:lnTo>
                  <a:pt x="9142" y="19402"/>
                </a:lnTo>
                <a:cubicBezTo>
                  <a:pt x="9141" y="19403"/>
                  <a:pt x="9141" y="19403"/>
                  <a:pt x="9140" y="19404"/>
                </a:cubicBezTo>
                <a:lnTo>
                  <a:pt x="9140" y="19404"/>
                </a:lnTo>
                <a:cubicBezTo>
                  <a:pt x="9150" y="19401"/>
                  <a:pt x="9162" y="19397"/>
                  <a:pt x="9174" y="19389"/>
                </a:cubicBezTo>
                <a:lnTo>
                  <a:pt x="9174" y="19389"/>
                </a:lnTo>
                <a:cubicBezTo>
                  <a:pt x="9179" y="19387"/>
                  <a:pt x="9185" y="19387"/>
                  <a:pt x="9192" y="19384"/>
                </a:cubicBezTo>
                <a:cubicBezTo>
                  <a:pt x="9192" y="19384"/>
                  <a:pt x="9195" y="19384"/>
                  <a:pt x="9195" y="19381"/>
                </a:cubicBezTo>
                <a:lnTo>
                  <a:pt x="9205" y="19381"/>
                </a:lnTo>
                <a:cubicBezTo>
                  <a:pt x="9222" y="19371"/>
                  <a:pt x="9238" y="19364"/>
                  <a:pt x="9255" y="19358"/>
                </a:cubicBezTo>
                <a:cubicBezTo>
                  <a:pt x="9272" y="19351"/>
                  <a:pt x="9282" y="19348"/>
                  <a:pt x="9299" y="19338"/>
                </a:cubicBezTo>
                <a:cubicBezTo>
                  <a:pt x="9339" y="19321"/>
                  <a:pt x="9375" y="19304"/>
                  <a:pt x="9412" y="19284"/>
                </a:cubicBezTo>
                <a:lnTo>
                  <a:pt x="9539" y="19221"/>
                </a:lnTo>
                <a:cubicBezTo>
                  <a:pt x="9563" y="19207"/>
                  <a:pt x="9583" y="19197"/>
                  <a:pt x="9609" y="19184"/>
                </a:cubicBezTo>
                <a:cubicBezTo>
                  <a:pt x="9630" y="19170"/>
                  <a:pt x="9650" y="19157"/>
                  <a:pt x="9676" y="19140"/>
                </a:cubicBezTo>
                <a:cubicBezTo>
                  <a:pt x="9757" y="19090"/>
                  <a:pt x="9827" y="19030"/>
                  <a:pt x="9894" y="18966"/>
                </a:cubicBezTo>
                <a:lnTo>
                  <a:pt x="9900" y="18956"/>
                </a:lnTo>
                <a:lnTo>
                  <a:pt x="9900" y="18956"/>
                </a:lnTo>
                <a:cubicBezTo>
                  <a:pt x="9897" y="18956"/>
                  <a:pt x="9897" y="18963"/>
                  <a:pt x="9894" y="18963"/>
                </a:cubicBezTo>
                <a:lnTo>
                  <a:pt x="9897" y="18956"/>
                </a:lnTo>
                <a:lnTo>
                  <a:pt x="9900" y="18953"/>
                </a:lnTo>
                <a:lnTo>
                  <a:pt x="9907" y="18950"/>
                </a:lnTo>
                <a:lnTo>
                  <a:pt x="9916" y="18938"/>
                </a:lnTo>
                <a:lnTo>
                  <a:pt x="9916" y="18938"/>
                </a:lnTo>
                <a:lnTo>
                  <a:pt x="9927" y="18930"/>
                </a:lnTo>
                <a:lnTo>
                  <a:pt x="9924" y="18933"/>
                </a:lnTo>
                <a:cubicBezTo>
                  <a:pt x="9977" y="18883"/>
                  <a:pt x="10031" y="18826"/>
                  <a:pt x="10084" y="18772"/>
                </a:cubicBezTo>
                <a:cubicBezTo>
                  <a:pt x="10141" y="18722"/>
                  <a:pt x="10191" y="18672"/>
                  <a:pt x="10245" y="18619"/>
                </a:cubicBezTo>
                <a:cubicBezTo>
                  <a:pt x="10312" y="18552"/>
                  <a:pt x="10378" y="18485"/>
                  <a:pt x="10435" y="18408"/>
                </a:cubicBezTo>
                <a:cubicBezTo>
                  <a:pt x="10469" y="18371"/>
                  <a:pt x="10499" y="18334"/>
                  <a:pt x="10529" y="18291"/>
                </a:cubicBezTo>
                <a:cubicBezTo>
                  <a:pt x="10546" y="18271"/>
                  <a:pt x="10559" y="18251"/>
                  <a:pt x="10569" y="18231"/>
                </a:cubicBezTo>
                <a:cubicBezTo>
                  <a:pt x="10582" y="18207"/>
                  <a:pt x="10596" y="18191"/>
                  <a:pt x="10609" y="18171"/>
                </a:cubicBezTo>
                <a:cubicBezTo>
                  <a:pt x="10616" y="18157"/>
                  <a:pt x="10619" y="18151"/>
                  <a:pt x="10626" y="18137"/>
                </a:cubicBezTo>
                <a:lnTo>
                  <a:pt x="10636" y="18114"/>
                </a:lnTo>
                <a:cubicBezTo>
                  <a:pt x="10649" y="18090"/>
                  <a:pt x="10659" y="18070"/>
                  <a:pt x="10669" y="18050"/>
                </a:cubicBezTo>
                <a:cubicBezTo>
                  <a:pt x="10693" y="18003"/>
                  <a:pt x="10713" y="17957"/>
                  <a:pt x="10730" y="17913"/>
                </a:cubicBezTo>
                <a:cubicBezTo>
                  <a:pt x="10763" y="17820"/>
                  <a:pt x="10793" y="17729"/>
                  <a:pt x="10820" y="17636"/>
                </a:cubicBezTo>
                <a:cubicBezTo>
                  <a:pt x="10850" y="17545"/>
                  <a:pt x="10877" y="17455"/>
                  <a:pt x="10903" y="17365"/>
                </a:cubicBezTo>
                <a:cubicBezTo>
                  <a:pt x="10933" y="17278"/>
                  <a:pt x="10964" y="17184"/>
                  <a:pt x="10994" y="17097"/>
                </a:cubicBezTo>
                <a:cubicBezTo>
                  <a:pt x="11020" y="17010"/>
                  <a:pt x="11050" y="16927"/>
                  <a:pt x="11084" y="16837"/>
                </a:cubicBezTo>
                <a:cubicBezTo>
                  <a:pt x="11117" y="16750"/>
                  <a:pt x="11147" y="16659"/>
                  <a:pt x="11181" y="16569"/>
                </a:cubicBezTo>
                <a:cubicBezTo>
                  <a:pt x="11248" y="16392"/>
                  <a:pt x="11318" y="16215"/>
                  <a:pt x="11385" y="16034"/>
                </a:cubicBezTo>
                <a:cubicBezTo>
                  <a:pt x="11418" y="15947"/>
                  <a:pt x="11448" y="15860"/>
                  <a:pt x="11482" y="15767"/>
                </a:cubicBezTo>
                <a:cubicBezTo>
                  <a:pt x="11512" y="15683"/>
                  <a:pt x="11529" y="15596"/>
                  <a:pt x="11549" y="15513"/>
                </a:cubicBezTo>
                <a:cubicBezTo>
                  <a:pt x="11552" y="15499"/>
                  <a:pt x="11549" y="15483"/>
                  <a:pt x="11539" y="15473"/>
                </a:cubicBezTo>
                <a:cubicBezTo>
                  <a:pt x="11534" y="15462"/>
                  <a:pt x="11523" y="15458"/>
                  <a:pt x="11510" y="15458"/>
                </a:cubicBezTo>
                <a:cubicBezTo>
                  <a:pt x="11506" y="15458"/>
                  <a:pt x="11502" y="15458"/>
                  <a:pt x="11499" y="15459"/>
                </a:cubicBezTo>
                <a:cubicBezTo>
                  <a:pt x="11488" y="15459"/>
                  <a:pt x="11482" y="15466"/>
                  <a:pt x="11472" y="15473"/>
                </a:cubicBezTo>
                <a:cubicBezTo>
                  <a:pt x="11465" y="15479"/>
                  <a:pt x="11455" y="15489"/>
                  <a:pt x="11448" y="15493"/>
                </a:cubicBezTo>
                <a:cubicBezTo>
                  <a:pt x="11432" y="15506"/>
                  <a:pt x="11418" y="15516"/>
                  <a:pt x="11402" y="15529"/>
                </a:cubicBezTo>
                <a:cubicBezTo>
                  <a:pt x="11368" y="15556"/>
                  <a:pt x="11335" y="15580"/>
                  <a:pt x="11298" y="15606"/>
                </a:cubicBezTo>
                <a:cubicBezTo>
                  <a:pt x="11271" y="15623"/>
                  <a:pt x="11251" y="15640"/>
                  <a:pt x="11228" y="15656"/>
                </a:cubicBezTo>
                <a:cubicBezTo>
                  <a:pt x="11201" y="15673"/>
                  <a:pt x="11171" y="15690"/>
                  <a:pt x="11147" y="15700"/>
                </a:cubicBezTo>
                <a:cubicBezTo>
                  <a:pt x="11104" y="15723"/>
                  <a:pt x="11061" y="15747"/>
                  <a:pt x="11017" y="15767"/>
                </a:cubicBezTo>
                <a:cubicBezTo>
                  <a:pt x="10960" y="15797"/>
                  <a:pt x="10897" y="15827"/>
                  <a:pt x="10837" y="15850"/>
                </a:cubicBezTo>
                <a:cubicBezTo>
                  <a:pt x="10793" y="15867"/>
                  <a:pt x="10746" y="15880"/>
                  <a:pt x="10699" y="15894"/>
                </a:cubicBezTo>
                <a:cubicBezTo>
                  <a:pt x="10676" y="15897"/>
                  <a:pt x="10653" y="15907"/>
                  <a:pt x="10629" y="15911"/>
                </a:cubicBezTo>
                <a:cubicBezTo>
                  <a:pt x="10602" y="15914"/>
                  <a:pt x="10582" y="15917"/>
                  <a:pt x="10559" y="15924"/>
                </a:cubicBezTo>
                <a:cubicBezTo>
                  <a:pt x="10516" y="15931"/>
                  <a:pt x="10475" y="15934"/>
                  <a:pt x="10432" y="15944"/>
                </a:cubicBezTo>
                <a:cubicBezTo>
                  <a:pt x="10412" y="15947"/>
                  <a:pt x="10385" y="15951"/>
                  <a:pt x="10365" y="15951"/>
                </a:cubicBezTo>
                <a:cubicBezTo>
                  <a:pt x="10342" y="15957"/>
                  <a:pt x="10315" y="15961"/>
                  <a:pt x="10295" y="15964"/>
                </a:cubicBezTo>
                <a:cubicBezTo>
                  <a:pt x="10235" y="15977"/>
                  <a:pt x="10181" y="15984"/>
                  <a:pt x="10128" y="16007"/>
                </a:cubicBezTo>
                <a:cubicBezTo>
                  <a:pt x="10024" y="16044"/>
                  <a:pt x="9927" y="16101"/>
                  <a:pt x="9840" y="16168"/>
                </a:cubicBezTo>
                <a:cubicBezTo>
                  <a:pt x="9800" y="16198"/>
                  <a:pt x="9760" y="16231"/>
                  <a:pt x="9723" y="16262"/>
                </a:cubicBezTo>
                <a:cubicBezTo>
                  <a:pt x="9690" y="16292"/>
                  <a:pt x="9650" y="16315"/>
                  <a:pt x="9613" y="16342"/>
                </a:cubicBezTo>
                <a:cubicBezTo>
                  <a:pt x="9593" y="16359"/>
                  <a:pt x="9573" y="16375"/>
                  <a:pt x="9546" y="16385"/>
                </a:cubicBezTo>
                <a:cubicBezTo>
                  <a:pt x="9523" y="16402"/>
                  <a:pt x="9499" y="16415"/>
                  <a:pt x="9476" y="16432"/>
                </a:cubicBezTo>
                <a:cubicBezTo>
                  <a:pt x="9462" y="16442"/>
                  <a:pt x="9449" y="16445"/>
                  <a:pt x="9442" y="16452"/>
                </a:cubicBezTo>
                <a:cubicBezTo>
                  <a:pt x="9429" y="16462"/>
                  <a:pt x="9422" y="16466"/>
                  <a:pt x="9409" y="16476"/>
                </a:cubicBezTo>
                <a:cubicBezTo>
                  <a:pt x="9389" y="16486"/>
                  <a:pt x="9365" y="16499"/>
                  <a:pt x="9342" y="16512"/>
                </a:cubicBezTo>
                <a:cubicBezTo>
                  <a:pt x="9299" y="16536"/>
                  <a:pt x="9258" y="16559"/>
                  <a:pt x="9212" y="16583"/>
                </a:cubicBezTo>
                <a:lnTo>
                  <a:pt x="9088" y="16659"/>
                </a:lnTo>
                <a:cubicBezTo>
                  <a:pt x="9064" y="16669"/>
                  <a:pt x="9048" y="16683"/>
                  <a:pt x="9031" y="16696"/>
                </a:cubicBezTo>
                <a:lnTo>
                  <a:pt x="8981" y="16733"/>
                </a:lnTo>
                <a:cubicBezTo>
                  <a:pt x="8964" y="16746"/>
                  <a:pt x="8944" y="16763"/>
                  <a:pt x="8927" y="16776"/>
                </a:cubicBezTo>
                <a:cubicBezTo>
                  <a:pt x="8907" y="16793"/>
                  <a:pt x="8887" y="16813"/>
                  <a:pt x="8864" y="16830"/>
                </a:cubicBezTo>
                <a:cubicBezTo>
                  <a:pt x="8844" y="16847"/>
                  <a:pt x="8827" y="16867"/>
                  <a:pt x="8807" y="16887"/>
                </a:cubicBezTo>
                <a:cubicBezTo>
                  <a:pt x="8794" y="16900"/>
                  <a:pt x="8780" y="16914"/>
                  <a:pt x="8770" y="16930"/>
                </a:cubicBezTo>
                <a:cubicBezTo>
                  <a:pt x="8754" y="16947"/>
                  <a:pt x="8737" y="16967"/>
                  <a:pt x="8720" y="16984"/>
                </a:cubicBezTo>
                <a:cubicBezTo>
                  <a:pt x="8703" y="17007"/>
                  <a:pt x="8687" y="17027"/>
                  <a:pt x="8663" y="17044"/>
                </a:cubicBezTo>
                <a:cubicBezTo>
                  <a:pt x="8536" y="17191"/>
                  <a:pt x="8419" y="17341"/>
                  <a:pt x="8302" y="17495"/>
                </a:cubicBezTo>
                <a:cubicBezTo>
                  <a:pt x="8272" y="17532"/>
                  <a:pt x="8242" y="17569"/>
                  <a:pt x="8219" y="17612"/>
                </a:cubicBezTo>
                <a:cubicBezTo>
                  <a:pt x="8189" y="17649"/>
                  <a:pt x="8162" y="17693"/>
                  <a:pt x="8138" y="17729"/>
                </a:cubicBezTo>
                <a:cubicBezTo>
                  <a:pt x="8128" y="17746"/>
                  <a:pt x="8118" y="17763"/>
                  <a:pt x="8108" y="17776"/>
                </a:cubicBezTo>
                <a:cubicBezTo>
                  <a:pt x="8095" y="17796"/>
                  <a:pt x="8078" y="17816"/>
                  <a:pt x="8068" y="17843"/>
                </a:cubicBezTo>
                <a:cubicBezTo>
                  <a:pt x="8045" y="17883"/>
                  <a:pt x="8021" y="17920"/>
                  <a:pt x="8001" y="17963"/>
                </a:cubicBezTo>
                <a:cubicBezTo>
                  <a:pt x="7991" y="17983"/>
                  <a:pt x="7978" y="18003"/>
                  <a:pt x="7968" y="18027"/>
                </a:cubicBezTo>
                <a:cubicBezTo>
                  <a:pt x="7954" y="18050"/>
                  <a:pt x="7941" y="18080"/>
                  <a:pt x="7928" y="18104"/>
                </a:cubicBezTo>
                <a:cubicBezTo>
                  <a:pt x="7921" y="18121"/>
                  <a:pt x="7911" y="18144"/>
                  <a:pt x="7904" y="18164"/>
                </a:cubicBezTo>
                <a:lnTo>
                  <a:pt x="7878" y="18228"/>
                </a:lnTo>
                <a:cubicBezTo>
                  <a:pt x="7841" y="18318"/>
                  <a:pt x="7804" y="18411"/>
                  <a:pt x="7771" y="18505"/>
                </a:cubicBezTo>
                <a:cubicBezTo>
                  <a:pt x="7740" y="18589"/>
                  <a:pt x="7707" y="18672"/>
                  <a:pt x="7677" y="18752"/>
                </a:cubicBezTo>
                <a:cubicBezTo>
                  <a:pt x="7660" y="18803"/>
                  <a:pt x="7640" y="18853"/>
                  <a:pt x="7620" y="18900"/>
                </a:cubicBezTo>
                <a:lnTo>
                  <a:pt x="7570" y="19023"/>
                </a:lnTo>
                <a:cubicBezTo>
                  <a:pt x="7557" y="19057"/>
                  <a:pt x="7540" y="19087"/>
                  <a:pt x="7527" y="19120"/>
                </a:cubicBezTo>
                <a:cubicBezTo>
                  <a:pt x="7490" y="19214"/>
                  <a:pt x="7450" y="19301"/>
                  <a:pt x="7406" y="19391"/>
                </a:cubicBezTo>
                <a:cubicBezTo>
                  <a:pt x="7399" y="19398"/>
                  <a:pt x="7393" y="19401"/>
                  <a:pt x="7389" y="19408"/>
                </a:cubicBezTo>
                <a:lnTo>
                  <a:pt x="7386" y="19414"/>
                </a:lnTo>
                <a:cubicBezTo>
                  <a:pt x="7386" y="19414"/>
                  <a:pt x="7383" y="19414"/>
                  <a:pt x="7383" y="19418"/>
                </a:cubicBezTo>
                <a:cubicBezTo>
                  <a:pt x="7343" y="19448"/>
                  <a:pt x="7306" y="19471"/>
                  <a:pt x="7266" y="19498"/>
                </a:cubicBezTo>
                <a:lnTo>
                  <a:pt x="7139" y="19572"/>
                </a:lnTo>
                <a:cubicBezTo>
                  <a:pt x="7142" y="19572"/>
                  <a:pt x="7149" y="19568"/>
                  <a:pt x="7152" y="19568"/>
                </a:cubicBezTo>
                <a:cubicBezTo>
                  <a:pt x="7132" y="19582"/>
                  <a:pt x="7115" y="19588"/>
                  <a:pt x="7092" y="19602"/>
                </a:cubicBezTo>
                <a:lnTo>
                  <a:pt x="6717" y="19802"/>
                </a:lnTo>
                <a:cubicBezTo>
                  <a:pt x="6714" y="19806"/>
                  <a:pt x="6707" y="19806"/>
                  <a:pt x="6704" y="19806"/>
                </a:cubicBezTo>
                <a:lnTo>
                  <a:pt x="6701" y="19806"/>
                </a:lnTo>
                <a:cubicBezTo>
                  <a:pt x="6697" y="19809"/>
                  <a:pt x="6691" y="19809"/>
                  <a:pt x="6684" y="19816"/>
                </a:cubicBezTo>
                <a:cubicBezTo>
                  <a:pt x="6507" y="19909"/>
                  <a:pt x="6340" y="20016"/>
                  <a:pt x="6169" y="20110"/>
                </a:cubicBezTo>
                <a:cubicBezTo>
                  <a:pt x="6022" y="20190"/>
                  <a:pt x="5872" y="20267"/>
                  <a:pt x="5728" y="20344"/>
                </a:cubicBezTo>
                <a:cubicBezTo>
                  <a:pt x="5731" y="20341"/>
                  <a:pt x="5731" y="20337"/>
                  <a:pt x="5734" y="20337"/>
                </a:cubicBezTo>
                <a:cubicBezTo>
                  <a:pt x="5771" y="20290"/>
                  <a:pt x="5805" y="20244"/>
                  <a:pt x="5838" y="20200"/>
                </a:cubicBezTo>
                <a:cubicBezTo>
                  <a:pt x="5872" y="20157"/>
                  <a:pt x="5902" y="20110"/>
                  <a:pt x="5935" y="20070"/>
                </a:cubicBezTo>
                <a:cubicBezTo>
                  <a:pt x="5985" y="20003"/>
                  <a:pt x="6039" y="19933"/>
                  <a:pt x="6089" y="19866"/>
                </a:cubicBezTo>
                <a:cubicBezTo>
                  <a:pt x="6139" y="19799"/>
                  <a:pt x="6189" y="19735"/>
                  <a:pt x="6246" y="19669"/>
                </a:cubicBezTo>
                <a:cubicBezTo>
                  <a:pt x="6299" y="19602"/>
                  <a:pt x="6350" y="19531"/>
                  <a:pt x="6400" y="19458"/>
                </a:cubicBezTo>
                <a:cubicBezTo>
                  <a:pt x="6450" y="19391"/>
                  <a:pt x="6500" y="19324"/>
                  <a:pt x="6540" y="19254"/>
                </a:cubicBezTo>
                <a:cubicBezTo>
                  <a:pt x="6547" y="19247"/>
                  <a:pt x="6550" y="19241"/>
                  <a:pt x="6554" y="19234"/>
                </a:cubicBezTo>
                <a:lnTo>
                  <a:pt x="6554" y="19234"/>
                </a:lnTo>
                <a:lnTo>
                  <a:pt x="6550" y="19237"/>
                </a:lnTo>
                <a:cubicBezTo>
                  <a:pt x="6554" y="19231"/>
                  <a:pt x="6557" y="19224"/>
                  <a:pt x="6564" y="19217"/>
                </a:cubicBezTo>
                <a:lnTo>
                  <a:pt x="6567" y="19214"/>
                </a:lnTo>
                <a:lnTo>
                  <a:pt x="6604" y="19150"/>
                </a:lnTo>
                <a:cubicBezTo>
                  <a:pt x="6647" y="19080"/>
                  <a:pt x="6687" y="19003"/>
                  <a:pt x="6731" y="18933"/>
                </a:cubicBezTo>
                <a:cubicBezTo>
                  <a:pt x="6741" y="18916"/>
                  <a:pt x="6751" y="18896"/>
                  <a:pt x="6764" y="18879"/>
                </a:cubicBezTo>
                <a:cubicBezTo>
                  <a:pt x="6774" y="18856"/>
                  <a:pt x="6784" y="18836"/>
                  <a:pt x="6788" y="18816"/>
                </a:cubicBezTo>
                <a:cubicBezTo>
                  <a:pt x="6798" y="18783"/>
                  <a:pt x="6791" y="18746"/>
                  <a:pt x="6774" y="18712"/>
                </a:cubicBezTo>
                <a:cubicBezTo>
                  <a:pt x="6747" y="18722"/>
                  <a:pt x="6724" y="18746"/>
                  <a:pt x="6704" y="18766"/>
                </a:cubicBezTo>
                <a:cubicBezTo>
                  <a:pt x="6697" y="18772"/>
                  <a:pt x="6687" y="18786"/>
                  <a:pt x="6684" y="18799"/>
                </a:cubicBezTo>
                <a:lnTo>
                  <a:pt x="6671" y="18823"/>
                </a:lnTo>
                <a:cubicBezTo>
                  <a:pt x="6664" y="18839"/>
                  <a:pt x="6654" y="18856"/>
                  <a:pt x="6641" y="18873"/>
                </a:cubicBezTo>
                <a:lnTo>
                  <a:pt x="6580" y="18986"/>
                </a:lnTo>
                <a:cubicBezTo>
                  <a:pt x="6540" y="19057"/>
                  <a:pt x="6500" y="19134"/>
                  <a:pt x="6457" y="19204"/>
                </a:cubicBezTo>
                <a:cubicBezTo>
                  <a:pt x="6437" y="19237"/>
                  <a:pt x="6416" y="19267"/>
                  <a:pt x="6396" y="19301"/>
                </a:cubicBezTo>
                <a:cubicBezTo>
                  <a:pt x="6370" y="19334"/>
                  <a:pt x="6346" y="19368"/>
                  <a:pt x="6323" y="19401"/>
                </a:cubicBezTo>
                <a:cubicBezTo>
                  <a:pt x="6279" y="19468"/>
                  <a:pt x="6229" y="19535"/>
                  <a:pt x="6179" y="19598"/>
                </a:cubicBezTo>
                <a:cubicBezTo>
                  <a:pt x="6129" y="19665"/>
                  <a:pt x="6072" y="19732"/>
                  <a:pt x="6022" y="19799"/>
                </a:cubicBezTo>
                <a:cubicBezTo>
                  <a:pt x="5972" y="19866"/>
                  <a:pt x="5928" y="19933"/>
                  <a:pt x="5878" y="20000"/>
                </a:cubicBezTo>
                <a:cubicBezTo>
                  <a:pt x="5778" y="20140"/>
                  <a:pt x="5681" y="20284"/>
                  <a:pt x="5577" y="20417"/>
                </a:cubicBezTo>
                <a:cubicBezTo>
                  <a:pt x="5444" y="20488"/>
                  <a:pt x="5313" y="20558"/>
                  <a:pt x="5179" y="20635"/>
                </a:cubicBezTo>
                <a:cubicBezTo>
                  <a:pt x="5046" y="20708"/>
                  <a:pt x="4912" y="20789"/>
                  <a:pt x="4778" y="20869"/>
                </a:cubicBezTo>
                <a:cubicBezTo>
                  <a:pt x="4644" y="20946"/>
                  <a:pt x="4511" y="21026"/>
                  <a:pt x="4380" y="21110"/>
                </a:cubicBezTo>
                <a:cubicBezTo>
                  <a:pt x="4257" y="21190"/>
                  <a:pt x="4133" y="21273"/>
                  <a:pt x="4009" y="21347"/>
                </a:cubicBezTo>
                <a:lnTo>
                  <a:pt x="3896" y="21410"/>
                </a:lnTo>
                <a:lnTo>
                  <a:pt x="3809" y="21461"/>
                </a:lnTo>
                <a:cubicBezTo>
                  <a:pt x="3792" y="21471"/>
                  <a:pt x="3775" y="21481"/>
                  <a:pt x="3758" y="21491"/>
                </a:cubicBezTo>
                <a:cubicBezTo>
                  <a:pt x="3742" y="21504"/>
                  <a:pt x="3725" y="21511"/>
                  <a:pt x="3708" y="21524"/>
                </a:cubicBezTo>
                <a:cubicBezTo>
                  <a:pt x="3715" y="21507"/>
                  <a:pt x="3728" y="21487"/>
                  <a:pt x="3738" y="21471"/>
                </a:cubicBezTo>
                <a:cubicBezTo>
                  <a:pt x="3782" y="21394"/>
                  <a:pt x="3829" y="21324"/>
                  <a:pt x="3879" y="21247"/>
                </a:cubicBezTo>
                <a:cubicBezTo>
                  <a:pt x="3926" y="21180"/>
                  <a:pt x="3972" y="21110"/>
                  <a:pt x="4016" y="21043"/>
                </a:cubicBezTo>
                <a:cubicBezTo>
                  <a:pt x="4116" y="20896"/>
                  <a:pt x="4217" y="20752"/>
                  <a:pt x="4313" y="20605"/>
                </a:cubicBezTo>
                <a:cubicBezTo>
                  <a:pt x="4410" y="20468"/>
                  <a:pt x="4497" y="20320"/>
                  <a:pt x="4598" y="20187"/>
                </a:cubicBezTo>
                <a:cubicBezTo>
                  <a:pt x="4698" y="20050"/>
                  <a:pt x="4798" y="19919"/>
                  <a:pt x="4909" y="19786"/>
                </a:cubicBezTo>
                <a:cubicBezTo>
                  <a:pt x="5036" y="19625"/>
                  <a:pt x="5163" y="19471"/>
                  <a:pt x="5293" y="19314"/>
                </a:cubicBezTo>
                <a:cubicBezTo>
                  <a:pt x="5387" y="19190"/>
                  <a:pt x="5487" y="19070"/>
                  <a:pt x="5584" y="18953"/>
                </a:cubicBezTo>
                <a:cubicBezTo>
                  <a:pt x="5678" y="18839"/>
                  <a:pt x="5768" y="18722"/>
                  <a:pt x="5855" y="18602"/>
                </a:cubicBezTo>
                <a:cubicBezTo>
                  <a:pt x="5962" y="18452"/>
                  <a:pt x="6062" y="18298"/>
                  <a:pt x="6152" y="18134"/>
                </a:cubicBezTo>
                <a:cubicBezTo>
                  <a:pt x="6246" y="17980"/>
                  <a:pt x="6330" y="17820"/>
                  <a:pt x="6406" y="17659"/>
                </a:cubicBezTo>
                <a:cubicBezTo>
                  <a:pt x="6450" y="17576"/>
                  <a:pt x="6490" y="17495"/>
                  <a:pt x="6537" y="17412"/>
                </a:cubicBezTo>
                <a:cubicBezTo>
                  <a:pt x="6580" y="17331"/>
                  <a:pt x="6624" y="17251"/>
                  <a:pt x="6664" y="17174"/>
                </a:cubicBezTo>
                <a:cubicBezTo>
                  <a:pt x="6747" y="17010"/>
                  <a:pt x="6821" y="16847"/>
                  <a:pt x="6891" y="16683"/>
                </a:cubicBezTo>
                <a:lnTo>
                  <a:pt x="7082" y="16245"/>
                </a:lnTo>
                <a:lnTo>
                  <a:pt x="7182" y="16021"/>
                </a:lnTo>
                <a:lnTo>
                  <a:pt x="7192" y="15994"/>
                </a:lnTo>
                <a:lnTo>
                  <a:pt x="7232" y="15944"/>
                </a:lnTo>
                <a:cubicBezTo>
                  <a:pt x="7272" y="15894"/>
                  <a:pt x="7316" y="15840"/>
                  <a:pt x="7359" y="15790"/>
                </a:cubicBezTo>
                <a:cubicBezTo>
                  <a:pt x="7393" y="15753"/>
                  <a:pt x="7426" y="15720"/>
                  <a:pt x="7460" y="15680"/>
                </a:cubicBezTo>
                <a:lnTo>
                  <a:pt x="7600" y="15529"/>
                </a:lnTo>
                <a:cubicBezTo>
                  <a:pt x="7754" y="15362"/>
                  <a:pt x="7908" y="15202"/>
                  <a:pt x="8061" y="15035"/>
                </a:cubicBezTo>
                <a:cubicBezTo>
                  <a:pt x="8202" y="14884"/>
                  <a:pt x="8322" y="14720"/>
                  <a:pt x="8459" y="14570"/>
                </a:cubicBezTo>
                <a:cubicBezTo>
                  <a:pt x="8530" y="14490"/>
                  <a:pt x="8610" y="14409"/>
                  <a:pt x="8680" y="14326"/>
                </a:cubicBezTo>
                <a:cubicBezTo>
                  <a:pt x="8747" y="14252"/>
                  <a:pt x="8810" y="14169"/>
                  <a:pt x="8871" y="14085"/>
                </a:cubicBezTo>
                <a:cubicBezTo>
                  <a:pt x="8894" y="14068"/>
                  <a:pt x="8914" y="14048"/>
                  <a:pt x="8941" y="14032"/>
                </a:cubicBezTo>
                <a:cubicBezTo>
                  <a:pt x="9048" y="13948"/>
                  <a:pt x="9161" y="13864"/>
                  <a:pt x="9272" y="13781"/>
                </a:cubicBezTo>
                <a:cubicBezTo>
                  <a:pt x="9312" y="13751"/>
                  <a:pt x="9355" y="13721"/>
                  <a:pt x="9399" y="13690"/>
                </a:cubicBezTo>
                <a:cubicBezTo>
                  <a:pt x="9446" y="13664"/>
                  <a:pt x="9492" y="13637"/>
                  <a:pt x="9539" y="13614"/>
                </a:cubicBezTo>
                <a:lnTo>
                  <a:pt x="9763" y="13500"/>
                </a:lnTo>
                <a:cubicBezTo>
                  <a:pt x="9840" y="13466"/>
                  <a:pt x="9914" y="13433"/>
                  <a:pt x="9991" y="13403"/>
                </a:cubicBezTo>
                <a:cubicBezTo>
                  <a:pt x="10074" y="13370"/>
                  <a:pt x="10151" y="13339"/>
                  <a:pt x="10231" y="13303"/>
                </a:cubicBezTo>
                <a:cubicBezTo>
                  <a:pt x="10275" y="13283"/>
                  <a:pt x="10318" y="13263"/>
                  <a:pt x="10362" y="13236"/>
                </a:cubicBezTo>
                <a:cubicBezTo>
                  <a:pt x="10409" y="13212"/>
                  <a:pt x="10459" y="13182"/>
                  <a:pt x="10499" y="13152"/>
                </a:cubicBezTo>
                <a:cubicBezTo>
                  <a:pt x="10546" y="13119"/>
                  <a:pt x="10586" y="13089"/>
                  <a:pt x="10629" y="13055"/>
                </a:cubicBezTo>
                <a:cubicBezTo>
                  <a:pt x="10666" y="13028"/>
                  <a:pt x="10709" y="12995"/>
                  <a:pt x="10743" y="12962"/>
                </a:cubicBezTo>
                <a:cubicBezTo>
                  <a:pt x="10783" y="12921"/>
                  <a:pt x="10820" y="12885"/>
                  <a:pt x="10860" y="12848"/>
                </a:cubicBezTo>
                <a:cubicBezTo>
                  <a:pt x="10900" y="12804"/>
                  <a:pt x="10944" y="12764"/>
                  <a:pt x="10980" y="12718"/>
                </a:cubicBezTo>
                <a:cubicBezTo>
                  <a:pt x="11047" y="12647"/>
                  <a:pt x="11111" y="12577"/>
                  <a:pt x="11181" y="12510"/>
                </a:cubicBezTo>
                <a:cubicBezTo>
                  <a:pt x="11261" y="12437"/>
                  <a:pt x="11335" y="12363"/>
                  <a:pt x="11412" y="12283"/>
                </a:cubicBezTo>
                <a:cubicBezTo>
                  <a:pt x="11482" y="12203"/>
                  <a:pt x="11552" y="12126"/>
                  <a:pt x="11622" y="12042"/>
                </a:cubicBezTo>
                <a:cubicBezTo>
                  <a:pt x="11689" y="11965"/>
                  <a:pt x="11753" y="11885"/>
                  <a:pt x="11819" y="11808"/>
                </a:cubicBezTo>
                <a:cubicBezTo>
                  <a:pt x="11856" y="11761"/>
                  <a:pt x="11896" y="11715"/>
                  <a:pt x="11930" y="11668"/>
                </a:cubicBezTo>
                <a:cubicBezTo>
                  <a:pt x="11947" y="11648"/>
                  <a:pt x="11957" y="11628"/>
                  <a:pt x="11973" y="11608"/>
                </a:cubicBezTo>
                <a:cubicBezTo>
                  <a:pt x="11990" y="11581"/>
                  <a:pt x="12007" y="11557"/>
                  <a:pt x="12020" y="11531"/>
                </a:cubicBezTo>
                <a:cubicBezTo>
                  <a:pt x="12047" y="11491"/>
                  <a:pt x="12067" y="11444"/>
                  <a:pt x="12087" y="11400"/>
                </a:cubicBezTo>
                <a:cubicBezTo>
                  <a:pt x="12114" y="11347"/>
                  <a:pt x="12137" y="11290"/>
                  <a:pt x="12157" y="11233"/>
                </a:cubicBezTo>
                <a:cubicBezTo>
                  <a:pt x="12181" y="11190"/>
                  <a:pt x="12191" y="11136"/>
                  <a:pt x="12207" y="11089"/>
                </a:cubicBezTo>
                <a:cubicBezTo>
                  <a:pt x="12224" y="11039"/>
                  <a:pt x="12241" y="10982"/>
                  <a:pt x="12254" y="10929"/>
                </a:cubicBezTo>
                <a:lnTo>
                  <a:pt x="12291" y="10778"/>
                </a:lnTo>
                <a:cubicBezTo>
                  <a:pt x="12304" y="10725"/>
                  <a:pt x="12314" y="10671"/>
                  <a:pt x="12324" y="10618"/>
                </a:cubicBezTo>
                <a:lnTo>
                  <a:pt x="12351" y="10467"/>
                </a:lnTo>
                <a:cubicBezTo>
                  <a:pt x="12358" y="10421"/>
                  <a:pt x="12368" y="10374"/>
                  <a:pt x="12371" y="10324"/>
                </a:cubicBezTo>
                <a:lnTo>
                  <a:pt x="12371" y="10314"/>
                </a:lnTo>
                <a:lnTo>
                  <a:pt x="12371" y="10310"/>
                </a:lnTo>
                <a:cubicBezTo>
                  <a:pt x="12371" y="10307"/>
                  <a:pt x="12371" y="10297"/>
                  <a:pt x="12374" y="10294"/>
                </a:cubicBezTo>
                <a:lnTo>
                  <a:pt x="12374" y="10307"/>
                </a:lnTo>
                <a:cubicBezTo>
                  <a:pt x="12374" y="10294"/>
                  <a:pt x="12381" y="10280"/>
                  <a:pt x="12381" y="10270"/>
                </a:cubicBezTo>
                <a:lnTo>
                  <a:pt x="12381" y="10280"/>
                </a:lnTo>
                <a:cubicBezTo>
                  <a:pt x="12381" y="10273"/>
                  <a:pt x="12381" y="10270"/>
                  <a:pt x="12385" y="10260"/>
                </a:cubicBezTo>
                <a:lnTo>
                  <a:pt x="12385" y="10257"/>
                </a:lnTo>
                <a:lnTo>
                  <a:pt x="12385" y="10253"/>
                </a:lnTo>
                <a:cubicBezTo>
                  <a:pt x="12385" y="10243"/>
                  <a:pt x="12385" y="10240"/>
                  <a:pt x="12388" y="10230"/>
                </a:cubicBezTo>
                <a:cubicBezTo>
                  <a:pt x="12408" y="10086"/>
                  <a:pt x="12425" y="9936"/>
                  <a:pt x="12441" y="9789"/>
                </a:cubicBezTo>
                <a:cubicBezTo>
                  <a:pt x="12451" y="9708"/>
                  <a:pt x="12458" y="9635"/>
                  <a:pt x="12465" y="9555"/>
                </a:cubicBezTo>
                <a:cubicBezTo>
                  <a:pt x="12468" y="9488"/>
                  <a:pt x="12471" y="9418"/>
                  <a:pt x="12475" y="9351"/>
                </a:cubicBezTo>
                <a:lnTo>
                  <a:pt x="12475" y="9327"/>
                </a:lnTo>
                <a:lnTo>
                  <a:pt x="12475" y="9307"/>
                </a:lnTo>
                <a:lnTo>
                  <a:pt x="12475" y="9294"/>
                </a:lnTo>
                <a:cubicBezTo>
                  <a:pt x="12468" y="9344"/>
                  <a:pt x="12466" y="9355"/>
                  <a:pt x="12465" y="9355"/>
                </a:cubicBezTo>
                <a:cubicBezTo>
                  <a:pt x="12465" y="9355"/>
                  <a:pt x="12465" y="9353"/>
                  <a:pt x="12465" y="9351"/>
                </a:cubicBezTo>
                <a:lnTo>
                  <a:pt x="12465" y="9301"/>
                </a:lnTo>
                <a:cubicBezTo>
                  <a:pt x="12465" y="9277"/>
                  <a:pt x="12458" y="9257"/>
                  <a:pt x="12458" y="9237"/>
                </a:cubicBezTo>
                <a:cubicBezTo>
                  <a:pt x="12455" y="9210"/>
                  <a:pt x="12451" y="9187"/>
                  <a:pt x="12441" y="9160"/>
                </a:cubicBezTo>
                <a:cubicBezTo>
                  <a:pt x="12431" y="9123"/>
                  <a:pt x="12415" y="9087"/>
                  <a:pt x="12374" y="9067"/>
                </a:cubicBezTo>
                <a:cubicBezTo>
                  <a:pt x="12363" y="9056"/>
                  <a:pt x="12349" y="9053"/>
                  <a:pt x="12334" y="9053"/>
                </a:cubicBezTo>
                <a:cubicBezTo>
                  <a:pt x="12319" y="9053"/>
                  <a:pt x="12304" y="9056"/>
                  <a:pt x="12291" y="9060"/>
                </a:cubicBezTo>
                <a:cubicBezTo>
                  <a:pt x="12251" y="9077"/>
                  <a:pt x="12207" y="9100"/>
                  <a:pt x="12171" y="9120"/>
                </a:cubicBezTo>
                <a:cubicBezTo>
                  <a:pt x="12130" y="9140"/>
                  <a:pt x="12087" y="9167"/>
                  <a:pt x="12050" y="9194"/>
                </a:cubicBezTo>
                <a:cubicBezTo>
                  <a:pt x="12007" y="9224"/>
                  <a:pt x="11970" y="9254"/>
                  <a:pt x="11933" y="9284"/>
                </a:cubicBezTo>
                <a:cubicBezTo>
                  <a:pt x="11896" y="9311"/>
                  <a:pt x="11856" y="9337"/>
                  <a:pt x="11823" y="9367"/>
                </a:cubicBezTo>
                <a:cubicBezTo>
                  <a:pt x="11749" y="9428"/>
                  <a:pt x="11669" y="9491"/>
                  <a:pt x="11595" y="9555"/>
                </a:cubicBezTo>
                <a:cubicBezTo>
                  <a:pt x="11515" y="9622"/>
                  <a:pt x="11438" y="9688"/>
                  <a:pt x="11361" y="9745"/>
                </a:cubicBezTo>
                <a:cubicBezTo>
                  <a:pt x="11335" y="9762"/>
                  <a:pt x="11315" y="9779"/>
                  <a:pt x="11288" y="9792"/>
                </a:cubicBezTo>
                <a:cubicBezTo>
                  <a:pt x="11201" y="9839"/>
                  <a:pt x="11104" y="9876"/>
                  <a:pt x="11010" y="9912"/>
                </a:cubicBezTo>
                <a:cubicBezTo>
                  <a:pt x="10910" y="9953"/>
                  <a:pt x="10810" y="9989"/>
                  <a:pt x="10713" y="10039"/>
                </a:cubicBezTo>
                <a:cubicBezTo>
                  <a:pt x="10666" y="10063"/>
                  <a:pt x="10619" y="10090"/>
                  <a:pt x="10579" y="10120"/>
                </a:cubicBezTo>
                <a:cubicBezTo>
                  <a:pt x="10536" y="10143"/>
                  <a:pt x="10499" y="10173"/>
                  <a:pt x="10465" y="10210"/>
                </a:cubicBezTo>
                <a:cubicBezTo>
                  <a:pt x="10432" y="10243"/>
                  <a:pt x="10395" y="10280"/>
                  <a:pt x="10368" y="10320"/>
                </a:cubicBezTo>
                <a:cubicBezTo>
                  <a:pt x="10342" y="10360"/>
                  <a:pt x="10308" y="10404"/>
                  <a:pt x="10282" y="10447"/>
                </a:cubicBezTo>
                <a:cubicBezTo>
                  <a:pt x="10228" y="10534"/>
                  <a:pt x="10181" y="10625"/>
                  <a:pt x="10141" y="10718"/>
                </a:cubicBezTo>
                <a:cubicBezTo>
                  <a:pt x="10098" y="10815"/>
                  <a:pt x="10057" y="10912"/>
                  <a:pt x="10007" y="11006"/>
                </a:cubicBezTo>
                <a:cubicBezTo>
                  <a:pt x="9984" y="11032"/>
                  <a:pt x="9967" y="11063"/>
                  <a:pt x="9947" y="11093"/>
                </a:cubicBezTo>
                <a:cubicBezTo>
                  <a:pt x="9830" y="11260"/>
                  <a:pt x="9710" y="11434"/>
                  <a:pt x="9656" y="11634"/>
                </a:cubicBezTo>
                <a:cubicBezTo>
                  <a:pt x="9599" y="11832"/>
                  <a:pt x="9556" y="12029"/>
                  <a:pt x="9506" y="12219"/>
                </a:cubicBezTo>
                <a:cubicBezTo>
                  <a:pt x="9506" y="12223"/>
                  <a:pt x="9499" y="12233"/>
                  <a:pt x="9499" y="12236"/>
                </a:cubicBezTo>
                <a:cubicBezTo>
                  <a:pt x="9466" y="12353"/>
                  <a:pt x="9429" y="12467"/>
                  <a:pt x="9399" y="12587"/>
                </a:cubicBezTo>
                <a:cubicBezTo>
                  <a:pt x="9372" y="12697"/>
                  <a:pt x="9345" y="12801"/>
                  <a:pt x="9315" y="12905"/>
                </a:cubicBezTo>
                <a:cubicBezTo>
                  <a:pt x="9295" y="12985"/>
                  <a:pt x="9272" y="13069"/>
                  <a:pt x="9242" y="13142"/>
                </a:cubicBezTo>
                <a:cubicBezTo>
                  <a:pt x="9215" y="13216"/>
                  <a:pt x="9182" y="13286"/>
                  <a:pt x="9155" y="13353"/>
                </a:cubicBezTo>
                <a:cubicBezTo>
                  <a:pt x="9098" y="13473"/>
                  <a:pt x="9044" y="13587"/>
                  <a:pt x="8981" y="13704"/>
                </a:cubicBezTo>
                <a:cubicBezTo>
                  <a:pt x="8914" y="13824"/>
                  <a:pt x="8847" y="13941"/>
                  <a:pt x="8780" y="14058"/>
                </a:cubicBezTo>
                <a:cubicBezTo>
                  <a:pt x="8760" y="14098"/>
                  <a:pt x="8740" y="14128"/>
                  <a:pt x="8713" y="14165"/>
                </a:cubicBezTo>
                <a:cubicBezTo>
                  <a:pt x="8693" y="14182"/>
                  <a:pt x="8677" y="14199"/>
                  <a:pt x="8660" y="14219"/>
                </a:cubicBezTo>
                <a:cubicBezTo>
                  <a:pt x="8586" y="14292"/>
                  <a:pt x="8513" y="14369"/>
                  <a:pt x="8446" y="14453"/>
                </a:cubicBezTo>
                <a:cubicBezTo>
                  <a:pt x="8379" y="14536"/>
                  <a:pt x="8309" y="14623"/>
                  <a:pt x="8252" y="14717"/>
                </a:cubicBezTo>
                <a:cubicBezTo>
                  <a:pt x="8225" y="14757"/>
                  <a:pt x="8195" y="14800"/>
                  <a:pt x="8172" y="14844"/>
                </a:cubicBezTo>
                <a:cubicBezTo>
                  <a:pt x="8142" y="14884"/>
                  <a:pt x="8112" y="14918"/>
                  <a:pt x="8088" y="14954"/>
                </a:cubicBezTo>
                <a:cubicBezTo>
                  <a:pt x="8058" y="14988"/>
                  <a:pt x="8035" y="15021"/>
                  <a:pt x="8005" y="15055"/>
                </a:cubicBezTo>
                <a:cubicBezTo>
                  <a:pt x="7858" y="15225"/>
                  <a:pt x="7704" y="15389"/>
                  <a:pt x="7550" y="15556"/>
                </a:cubicBezTo>
                <a:cubicBezTo>
                  <a:pt x="7483" y="15626"/>
                  <a:pt x="7416" y="15703"/>
                  <a:pt x="7349" y="15773"/>
                </a:cubicBezTo>
                <a:cubicBezTo>
                  <a:pt x="7399" y="15663"/>
                  <a:pt x="7453" y="15559"/>
                  <a:pt x="7500" y="15452"/>
                </a:cubicBezTo>
                <a:cubicBezTo>
                  <a:pt x="7560" y="15305"/>
                  <a:pt x="7620" y="15155"/>
                  <a:pt x="7674" y="15004"/>
                </a:cubicBezTo>
                <a:lnTo>
                  <a:pt x="7751" y="14790"/>
                </a:lnTo>
                <a:cubicBezTo>
                  <a:pt x="7774" y="14710"/>
                  <a:pt x="7794" y="14633"/>
                  <a:pt x="7821" y="14553"/>
                </a:cubicBezTo>
                <a:cubicBezTo>
                  <a:pt x="7868" y="14383"/>
                  <a:pt x="7911" y="14215"/>
                  <a:pt x="7958" y="14042"/>
                </a:cubicBezTo>
                <a:cubicBezTo>
                  <a:pt x="8005" y="13871"/>
                  <a:pt x="8051" y="13704"/>
                  <a:pt x="8095" y="13533"/>
                </a:cubicBezTo>
                <a:cubicBezTo>
                  <a:pt x="8142" y="13356"/>
                  <a:pt x="8185" y="13182"/>
                  <a:pt x="8229" y="13005"/>
                </a:cubicBezTo>
                <a:cubicBezTo>
                  <a:pt x="8239" y="12972"/>
                  <a:pt x="8245" y="12938"/>
                  <a:pt x="8255" y="12901"/>
                </a:cubicBezTo>
                <a:cubicBezTo>
                  <a:pt x="8302" y="12881"/>
                  <a:pt x="8342" y="12855"/>
                  <a:pt x="8386" y="12828"/>
                </a:cubicBezTo>
                <a:cubicBezTo>
                  <a:pt x="8436" y="12794"/>
                  <a:pt x="8479" y="12748"/>
                  <a:pt x="8520" y="12704"/>
                </a:cubicBezTo>
                <a:cubicBezTo>
                  <a:pt x="8556" y="12664"/>
                  <a:pt x="8596" y="12617"/>
                  <a:pt x="8637" y="12570"/>
                </a:cubicBezTo>
                <a:cubicBezTo>
                  <a:pt x="8787" y="12400"/>
                  <a:pt x="8924" y="12216"/>
                  <a:pt x="9044" y="12029"/>
                </a:cubicBezTo>
                <a:cubicBezTo>
                  <a:pt x="9108" y="11932"/>
                  <a:pt x="9171" y="11832"/>
                  <a:pt x="9215" y="11728"/>
                </a:cubicBezTo>
                <a:cubicBezTo>
                  <a:pt x="9242" y="11674"/>
                  <a:pt x="9262" y="11624"/>
                  <a:pt x="9282" y="11567"/>
                </a:cubicBezTo>
                <a:cubicBezTo>
                  <a:pt x="9305" y="11514"/>
                  <a:pt x="9322" y="11460"/>
                  <a:pt x="9339" y="11407"/>
                </a:cubicBezTo>
                <a:cubicBezTo>
                  <a:pt x="9355" y="11350"/>
                  <a:pt x="9372" y="11297"/>
                  <a:pt x="9389" y="11246"/>
                </a:cubicBezTo>
                <a:cubicBezTo>
                  <a:pt x="9406" y="11193"/>
                  <a:pt x="9416" y="11139"/>
                  <a:pt x="9432" y="11089"/>
                </a:cubicBezTo>
                <a:cubicBezTo>
                  <a:pt x="9466" y="10979"/>
                  <a:pt x="9506" y="10872"/>
                  <a:pt x="9543" y="10762"/>
                </a:cubicBezTo>
                <a:cubicBezTo>
                  <a:pt x="9576" y="10658"/>
                  <a:pt x="9613" y="10548"/>
                  <a:pt x="9646" y="10444"/>
                </a:cubicBezTo>
                <a:cubicBezTo>
                  <a:pt x="9680" y="10340"/>
                  <a:pt x="9713" y="10237"/>
                  <a:pt x="9743" y="10126"/>
                </a:cubicBezTo>
                <a:cubicBezTo>
                  <a:pt x="9747" y="10110"/>
                  <a:pt x="9750" y="10093"/>
                  <a:pt x="9757" y="10073"/>
                </a:cubicBezTo>
                <a:cubicBezTo>
                  <a:pt x="9760" y="10054"/>
                  <a:pt x="9742" y="10029"/>
                  <a:pt x="9720" y="10029"/>
                </a:cubicBezTo>
                <a:cubicBezTo>
                  <a:pt x="9719" y="10029"/>
                  <a:pt x="9718" y="10029"/>
                  <a:pt x="9716" y="10029"/>
                </a:cubicBezTo>
                <a:cubicBezTo>
                  <a:pt x="9700" y="10029"/>
                  <a:pt x="9683" y="10036"/>
                  <a:pt x="9666" y="10043"/>
                </a:cubicBezTo>
                <a:cubicBezTo>
                  <a:pt x="9650" y="10053"/>
                  <a:pt x="9640" y="10056"/>
                  <a:pt x="9623" y="10063"/>
                </a:cubicBezTo>
                <a:cubicBezTo>
                  <a:pt x="9606" y="10073"/>
                  <a:pt x="9589" y="10080"/>
                  <a:pt x="9573" y="10093"/>
                </a:cubicBezTo>
                <a:cubicBezTo>
                  <a:pt x="9543" y="10110"/>
                  <a:pt x="9509" y="10126"/>
                  <a:pt x="9479" y="10146"/>
                </a:cubicBezTo>
                <a:cubicBezTo>
                  <a:pt x="9449" y="10170"/>
                  <a:pt x="9422" y="10190"/>
                  <a:pt x="9395" y="10213"/>
                </a:cubicBezTo>
                <a:cubicBezTo>
                  <a:pt x="9379" y="10230"/>
                  <a:pt x="9365" y="10247"/>
                  <a:pt x="9355" y="10263"/>
                </a:cubicBezTo>
                <a:lnTo>
                  <a:pt x="9365" y="10240"/>
                </a:lnTo>
                <a:cubicBezTo>
                  <a:pt x="9382" y="10203"/>
                  <a:pt x="9399" y="10163"/>
                  <a:pt x="9416" y="10123"/>
                </a:cubicBezTo>
                <a:cubicBezTo>
                  <a:pt x="9432" y="10086"/>
                  <a:pt x="9446" y="10053"/>
                  <a:pt x="9459" y="10013"/>
                </a:cubicBezTo>
                <a:cubicBezTo>
                  <a:pt x="9489" y="9926"/>
                  <a:pt x="9513" y="9842"/>
                  <a:pt x="9529" y="9755"/>
                </a:cubicBezTo>
                <a:cubicBezTo>
                  <a:pt x="9549" y="9672"/>
                  <a:pt x="9566" y="9588"/>
                  <a:pt x="9589" y="9501"/>
                </a:cubicBezTo>
                <a:lnTo>
                  <a:pt x="9640" y="9260"/>
                </a:lnTo>
                <a:cubicBezTo>
                  <a:pt x="9656" y="9174"/>
                  <a:pt x="9666" y="9083"/>
                  <a:pt x="9676" y="8993"/>
                </a:cubicBezTo>
                <a:cubicBezTo>
                  <a:pt x="9683" y="8909"/>
                  <a:pt x="9690" y="8832"/>
                  <a:pt x="9690" y="8749"/>
                </a:cubicBezTo>
                <a:lnTo>
                  <a:pt x="9690" y="8692"/>
                </a:lnTo>
                <a:cubicBezTo>
                  <a:pt x="9690" y="8598"/>
                  <a:pt x="9683" y="8501"/>
                  <a:pt x="9676" y="8405"/>
                </a:cubicBezTo>
                <a:cubicBezTo>
                  <a:pt x="9673" y="8358"/>
                  <a:pt x="9666" y="8314"/>
                  <a:pt x="9660" y="8267"/>
                </a:cubicBezTo>
                <a:cubicBezTo>
                  <a:pt x="9650" y="8221"/>
                  <a:pt x="9643" y="8181"/>
                  <a:pt x="9633" y="8137"/>
                </a:cubicBezTo>
                <a:cubicBezTo>
                  <a:pt x="9623" y="8090"/>
                  <a:pt x="9609" y="8050"/>
                  <a:pt x="9596" y="8003"/>
                </a:cubicBezTo>
                <a:lnTo>
                  <a:pt x="9573" y="7940"/>
                </a:lnTo>
                <a:cubicBezTo>
                  <a:pt x="9563" y="7923"/>
                  <a:pt x="9556" y="7903"/>
                  <a:pt x="9549" y="7886"/>
                </a:cubicBezTo>
                <a:cubicBezTo>
                  <a:pt x="9516" y="7813"/>
                  <a:pt x="9479" y="7746"/>
                  <a:pt x="9442" y="7672"/>
                </a:cubicBezTo>
                <a:cubicBezTo>
                  <a:pt x="9355" y="7529"/>
                  <a:pt x="9262" y="7381"/>
                  <a:pt x="9178" y="7231"/>
                </a:cubicBezTo>
                <a:cubicBezTo>
                  <a:pt x="9121" y="7121"/>
                  <a:pt x="9064" y="7010"/>
                  <a:pt x="9011" y="6893"/>
                </a:cubicBezTo>
                <a:cubicBezTo>
                  <a:pt x="8958" y="6770"/>
                  <a:pt x="8907" y="6653"/>
                  <a:pt x="8857" y="6532"/>
                </a:cubicBezTo>
                <a:cubicBezTo>
                  <a:pt x="8790" y="6378"/>
                  <a:pt x="8723" y="6228"/>
                  <a:pt x="8653" y="6081"/>
                </a:cubicBezTo>
                <a:cubicBezTo>
                  <a:pt x="8613" y="6007"/>
                  <a:pt x="8576" y="5930"/>
                  <a:pt x="8530" y="5857"/>
                </a:cubicBezTo>
                <a:cubicBezTo>
                  <a:pt x="8520" y="5840"/>
                  <a:pt x="8506" y="5817"/>
                  <a:pt x="8493" y="5800"/>
                </a:cubicBezTo>
                <a:cubicBezTo>
                  <a:pt x="8479" y="5783"/>
                  <a:pt x="8469" y="5773"/>
                  <a:pt x="8453" y="5760"/>
                </a:cubicBezTo>
                <a:cubicBezTo>
                  <a:pt x="8443" y="5750"/>
                  <a:pt x="8426" y="5740"/>
                  <a:pt x="8413" y="5740"/>
                </a:cubicBezTo>
                <a:cubicBezTo>
                  <a:pt x="8405" y="5737"/>
                  <a:pt x="8397" y="5735"/>
                  <a:pt x="8390" y="5735"/>
                </a:cubicBezTo>
                <a:cubicBezTo>
                  <a:pt x="8381" y="5735"/>
                  <a:pt x="8372" y="5738"/>
                  <a:pt x="8362" y="5743"/>
                </a:cubicBezTo>
                <a:cubicBezTo>
                  <a:pt x="8352" y="5750"/>
                  <a:pt x="8342" y="5760"/>
                  <a:pt x="8336" y="5770"/>
                </a:cubicBezTo>
                <a:cubicBezTo>
                  <a:pt x="8326" y="5787"/>
                  <a:pt x="8322" y="5810"/>
                  <a:pt x="8322" y="5830"/>
                </a:cubicBezTo>
                <a:cubicBezTo>
                  <a:pt x="8289" y="5991"/>
                  <a:pt x="8269" y="6148"/>
                  <a:pt x="8242" y="6308"/>
                </a:cubicBezTo>
                <a:cubicBezTo>
                  <a:pt x="8229" y="6385"/>
                  <a:pt x="8219" y="6469"/>
                  <a:pt x="8205" y="6549"/>
                </a:cubicBezTo>
                <a:lnTo>
                  <a:pt x="8155" y="6800"/>
                </a:lnTo>
                <a:cubicBezTo>
                  <a:pt x="8138" y="6883"/>
                  <a:pt x="8125" y="6964"/>
                  <a:pt x="8108" y="7047"/>
                </a:cubicBezTo>
                <a:cubicBezTo>
                  <a:pt x="8092" y="7134"/>
                  <a:pt x="8071" y="7218"/>
                  <a:pt x="8045" y="7305"/>
                </a:cubicBezTo>
                <a:cubicBezTo>
                  <a:pt x="8005" y="7468"/>
                  <a:pt x="7955" y="7631"/>
                  <a:pt x="7911" y="7791"/>
                </a:cubicBezTo>
                <a:lnTo>
                  <a:pt x="7911" y="7791"/>
                </a:lnTo>
                <a:cubicBezTo>
                  <a:pt x="7913" y="7789"/>
                  <a:pt x="7916" y="7787"/>
                  <a:pt x="7917" y="7784"/>
                </a:cubicBezTo>
                <a:lnTo>
                  <a:pt x="7917" y="7784"/>
                </a:lnTo>
                <a:cubicBezTo>
                  <a:pt x="7871" y="7944"/>
                  <a:pt x="7824" y="8104"/>
                  <a:pt x="7784" y="8267"/>
                </a:cubicBezTo>
                <a:cubicBezTo>
                  <a:pt x="7740" y="8428"/>
                  <a:pt x="7700" y="8595"/>
                  <a:pt x="7670" y="8762"/>
                </a:cubicBezTo>
                <a:cubicBezTo>
                  <a:pt x="7654" y="8856"/>
                  <a:pt x="7640" y="8946"/>
                  <a:pt x="7627" y="9043"/>
                </a:cubicBezTo>
                <a:cubicBezTo>
                  <a:pt x="7623" y="9060"/>
                  <a:pt x="7623" y="9077"/>
                  <a:pt x="7623" y="9093"/>
                </a:cubicBezTo>
                <a:cubicBezTo>
                  <a:pt x="7623" y="9113"/>
                  <a:pt x="7620" y="9137"/>
                  <a:pt x="7620" y="9157"/>
                </a:cubicBezTo>
                <a:cubicBezTo>
                  <a:pt x="7620" y="9197"/>
                  <a:pt x="7617" y="9237"/>
                  <a:pt x="7617" y="9277"/>
                </a:cubicBezTo>
                <a:cubicBezTo>
                  <a:pt x="7610" y="9454"/>
                  <a:pt x="7610" y="9628"/>
                  <a:pt x="7640" y="9805"/>
                </a:cubicBezTo>
                <a:cubicBezTo>
                  <a:pt x="7667" y="9973"/>
                  <a:pt x="7704" y="10140"/>
                  <a:pt x="7751" y="10300"/>
                </a:cubicBezTo>
                <a:cubicBezTo>
                  <a:pt x="7794" y="10461"/>
                  <a:pt x="7851" y="10618"/>
                  <a:pt x="7908" y="10775"/>
                </a:cubicBezTo>
                <a:cubicBezTo>
                  <a:pt x="7888" y="10778"/>
                  <a:pt x="7871" y="10782"/>
                  <a:pt x="7851" y="10785"/>
                </a:cubicBezTo>
                <a:lnTo>
                  <a:pt x="7854" y="10785"/>
                </a:lnTo>
                <a:cubicBezTo>
                  <a:pt x="7852" y="10785"/>
                  <a:pt x="7845" y="10789"/>
                  <a:pt x="7841" y="10791"/>
                </a:cubicBezTo>
                <a:lnTo>
                  <a:pt x="7841" y="10791"/>
                </a:lnTo>
                <a:cubicBezTo>
                  <a:pt x="7842" y="10790"/>
                  <a:pt x="7843" y="10788"/>
                  <a:pt x="7844" y="10785"/>
                </a:cubicBezTo>
                <a:lnTo>
                  <a:pt x="7844" y="10785"/>
                </a:lnTo>
                <a:cubicBezTo>
                  <a:pt x="7801" y="10798"/>
                  <a:pt x="7754" y="10812"/>
                  <a:pt x="7710" y="10829"/>
                </a:cubicBezTo>
                <a:cubicBezTo>
                  <a:pt x="7667" y="10849"/>
                  <a:pt x="7623" y="10869"/>
                  <a:pt x="7583" y="10895"/>
                </a:cubicBezTo>
                <a:cubicBezTo>
                  <a:pt x="7560" y="10909"/>
                  <a:pt x="7537" y="10919"/>
                  <a:pt x="7516" y="10935"/>
                </a:cubicBezTo>
                <a:cubicBezTo>
                  <a:pt x="7490" y="10952"/>
                  <a:pt x="7470" y="10969"/>
                  <a:pt x="7450" y="10992"/>
                </a:cubicBezTo>
                <a:cubicBezTo>
                  <a:pt x="7403" y="11029"/>
                  <a:pt x="7359" y="11073"/>
                  <a:pt x="7319" y="11109"/>
                </a:cubicBezTo>
                <a:cubicBezTo>
                  <a:pt x="7276" y="11149"/>
                  <a:pt x="7242" y="11193"/>
                  <a:pt x="7209" y="11240"/>
                </a:cubicBezTo>
                <a:cubicBezTo>
                  <a:pt x="7175" y="11283"/>
                  <a:pt x="7149" y="11330"/>
                  <a:pt x="7119" y="11380"/>
                </a:cubicBezTo>
                <a:cubicBezTo>
                  <a:pt x="7115" y="11384"/>
                  <a:pt x="7115" y="11387"/>
                  <a:pt x="7109" y="11394"/>
                </a:cubicBezTo>
                <a:cubicBezTo>
                  <a:pt x="7105" y="11400"/>
                  <a:pt x="7102" y="11410"/>
                  <a:pt x="7099" y="11414"/>
                </a:cubicBezTo>
                <a:cubicBezTo>
                  <a:pt x="7019" y="11542"/>
                  <a:pt x="6956" y="11674"/>
                  <a:pt x="6900" y="11809"/>
                </a:cubicBezTo>
                <a:lnTo>
                  <a:pt x="6900" y="11809"/>
                </a:lnTo>
                <a:cubicBezTo>
                  <a:pt x="6901" y="11809"/>
                  <a:pt x="6901" y="11808"/>
                  <a:pt x="6901" y="11808"/>
                </a:cubicBezTo>
                <a:lnTo>
                  <a:pt x="6901" y="11808"/>
                </a:lnTo>
                <a:cubicBezTo>
                  <a:pt x="6901" y="11809"/>
                  <a:pt x="6900" y="11810"/>
                  <a:pt x="6899" y="11812"/>
                </a:cubicBezTo>
                <a:lnTo>
                  <a:pt x="6899" y="11812"/>
                </a:lnTo>
                <a:cubicBezTo>
                  <a:pt x="6900" y="11811"/>
                  <a:pt x="6900" y="11810"/>
                  <a:pt x="6900" y="11809"/>
                </a:cubicBezTo>
                <a:lnTo>
                  <a:pt x="6900" y="11809"/>
                </a:lnTo>
                <a:cubicBezTo>
                  <a:pt x="6899" y="11811"/>
                  <a:pt x="6898" y="11812"/>
                  <a:pt x="6898" y="11814"/>
                </a:cubicBezTo>
                <a:lnTo>
                  <a:pt x="6898" y="11814"/>
                </a:lnTo>
                <a:cubicBezTo>
                  <a:pt x="6898" y="11813"/>
                  <a:pt x="6899" y="11812"/>
                  <a:pt x="6899" y="11812"/>
                </a:cubicBezTo>
                <a:lnTo>
                  <a:pt x="6899" y="11812"/>
                </a:lnTo>
                <a:cubicBezTo>
                  <a:pt x="6899" y="11813"/>
                  <a:pt x="6898" y="11814"/>
                  <a:pt x="6898" y="11815"/>
                </a:cubicBezTo>
                <a:cubicBezTo>
                  <a:pt x="6898" y="11815"/>
                  <a:pt x="6898" y="11814"/>
                  <a:pt x="6898" y="11814"/>
                </a:cubicBezTo>
                <a:lnTo>
                  <a:pt x="6898" y="11814"/>
                </a:lnTo>
                <a:cubicBezTo>
                  <a:pt x="6890" y="11829"/>
                  <a:pt x="6883" y="11847"/>
                  <a:pt x="6875" y="11862"/>
                </a:cubicBezTo>
                <a:cubicBezTo>
                  <a:pt x="6838" y="11949"/>
                  <a:pt x="6804" y="12042"/>
                  <a:pt x="6781" y="12136"/>
                </a:cubicBezTo>
                <a:cubicBezTo>
                  <a:pt x="6754" y="12236"/>
                  <a:pt x="6737" y="12336"/>
                  <a:pt x="6721" y="12437"/>
                </a:cubicBezTo>
                <a:cubicBezTo>
                  <a:pt x="6714" y="12494"/>
                  <a:pt x="6704" y="12547"/>
                  <a:pt x="6701" y="12601"/>
                </a:cubicBezTo>
                <a:cubicBezTo>
                  <a:pt x="6697" y="12661"/>
                  <a:pt x="6691" y="12718"/>
                  <a:pt x="6691" y="12778"/>
                </a:cubicBezTo>
                <a:cubicBezTo>
                  <a:pt x="6691" y="12831"/>
                  <a:pt x="6697" y="12888"/>
                  <a:pt x="6701" y="12945"/>
                </a:cubicBezTo>
                <a:cubicBezTo>
                  <a:pt x="6704" y="12972"/>
                  <a:pt x="6707" y="12998"/>
                  <a:pt x="6714" y="13028"/>
                </a:cubicBezTo>
                <a:lnTo>
                  <a:pt x="6724" y="13115"/>
                </a:lnTo>
                <a:lnTo>
                  <a:pt x="6724" y="13129"/>
                </a:lnTo>
                <a:lnTo>
                  <a:pt x="6724" y="13132"/>
                </a:lnTo>
                <a:lnTo>
                  <a:pt x="6724" y="13135"/>
                </a:lnTo>
                <a:cubicBezTo>
                  <a:pt x="6724" y="13139"/>
                  <a:pt x="6724" y="13139"/>
                  <a:pt x="6731" y="13142"/>
                </a:cubicBezTo>
                <a:cubicBezTo>
                  <a:pt x="6707" y="13179"/>
                  <a:pt x="6687" y="13216"/>
                  <a:pt x="6671" y="13252"/>
                </a:cubicBezTo>
                <a:cubicBezTo>
                  <a:pt x="6647" y="13303"/>
                  <a:pt x="6617" y="13353"/>
                  <a:pt x="6590" y="13403"/>
                </a:cubicBezTo>
                <a:cubicBezTo>
                  <a:pt x="6567" y="13453"/>
                  <a:pt x="6540" y="13503"/>
                  <a:pt x="6517" y="13557"/>
                </a:cubicBezTo>
                <a:cubicBezTo>
                  <a:pt x="6490" y="13610"/>
                  <a:pt x="6467" y="13660"/>
                  <a:pt x="6447" y="13717"/>
                </a:cubicBezTo>
                <a:cubicBezTo>
                  <a:pt x="6423" y="13771"/>
                  <a:pt x="6400" y="13821"/>
                  <a:pt x="6380" y="13874"/>
                </a:cubicBezTo>
                <a:lnTo>
                  <a:pt x="6340" y="13975"/>
                </a:lnTo>
                <a:cubicBezTo>
                  <a:pt x="6333" y="13998"/>
                  <a:pt x="6323" y="14021"/>
                  <a:pt x="6316" y="14042"/>
                </a:cubicBezTo>
                <a:cubicBezTo>
                  <a:pt x="6306" y="14068"/>
                  <a:pt x="6299" y="14088"/>
                  <a:pt x="6289" y="14112"/>
                </a:cubicBezTo>
                <a:cubicBezTo>
                  <a:pt x="6283" y="14145"/>
                  <a:pt x="6269" y="14179"/>
                  <a:pt x="6263" y="14219"/>
                </a:cubicBezTo>
                <a:cubicBezTo>
                  <a:pt x="6253" y="14239"/>
                  <a:pt x="6249" y="14262"/>
                  <a:pt x="6246" y="14286"/>
                </a:cubicBezTo>
                <a:cubicBezTo>
                  <a:pt x="6236" y="14309"/>
                  <a:pt x="6233" y="14336"/>
                  <a:pt x="6223" y="14359"/>
                </a:cubicBezTo>
                <a:cubicBezTo>
                  <a:pt x="6216" y="14393"/>
                  <a:pt x="6206" y="14423"/>
                  <a:pt x="6203" y="14456"/>
                </a:cubicBezTo>
                <a:cubicBezTo>
                  <a:pt x="6203" y="14423"/>
                  <a:pt x="6206" y="14393"/>
                  <a:pt x="6206" y="14359"/>
                </a:cubicBezTo>
                <a:cubicBezTo>
                  <a:pt x="6206" y="14212"/>
                  <a:pt x="6199" y="14068"/>
                  <a:pt x="6189" y="13925"/>
                </a:cubicBezTo>
                <a:cubicBezTo>
                  <a:pt x="6182" y="13777"/>
                  <a:pt x="6179" y="13627"/>
                  <a:pt x="6172" y="13476"/>
                </a:cubicBezTo>
                <a:lnTo>
                  <a:pt x="6172" y="13269"/>
                </a:lnTo>
                <a:lnTo>
                  <a:pt x="6172" y="13266"/>
                </a:lnTo>
                <a:lnTo>
                  <a:pt x="6172" y="13256"/>
                </a:lnTo>
                <a:cubicBezTo>
                  <a:pt x="6172" y="13172"/>
                  <a:pt x="6172" y="13085"/>
                  <a:pt x="6179" y="13002"/>
                </a:cubicBezTo>
                <a:lnTo>
                  <a:pt x="6179" y="12564"/>
                </a:lnTo>
                <a:lnTo>
                  <a:pt x="6179" y="12129"/>
                </a:lnTo>
                <a:cubicBezTo>
                  <a:pt x="6182" y="11845"/>
                  <a:pt x="6182" y="11561"/>
                  <a:pt x="6182" y="11280"/>
                </a:cubicBezTo>
                <a:cubicBezTo>
                  <a:pt x="6182" y="11173"/>
                  <a:pt x="6186" y="11066"/>
                  <a:pt x="6186" y="10959"/>
                </a:cubicBezTo>
                <a:lnTo>
                  <a:pt x="6186" y="10956"/>
                </a:lnTo>
                <a:lnTo>
                  <a:pt x="6186" y="10912"/>
                </a:lnTo>
                <a:lnTo>
                  <a:pt x="6186" y="10808"/>
                </a:lnTo>
                <a:lnTo>
                  <a:pt x="6186" y="10805"/>
                </a:lnTo>
                <a:lnTo>
                  <a:pt x="6186" y="10798"/>
                </a:lnTo>
                <a:lnTo>
                  <a:pt x="6186" y="10788"/>
                </a:lnTo>
                <a:lnTo>
                  <a:pt x="6186" y="10628"/>
                </a:lnTo>
                <a:cubicBezTo>
                  <a:pt x="6186" y="10487"/>
                  <a:pt x="6189" y="10347"/>
                  <a:pt x="6196" y="10207"/>
                </a:cubicBezTo>
                <a:cubicBezTo>
                  <a:pt x="6196" y="10170"/>
                  <a:pt x="6196" y="10130"/>
                  <a:pt x="6199" y="10093"/>
                </a:cubicBezTo>
                <a:cubicBezTo>
                  <a:pt x="6203" y="10056"/>
                  <a:pt x="6203" y="10013"/>
                  <a:pt x="6206" y="9976"/>
                </a:cubicBezTo>
                <a:cubicBezTo>
                  <a:pt x="6213" y="9912"/>
                  <a:pt x="6219" y="9852"/>
                  <a:pt x="6229" y="9785"/>
                </a:cubicBezTo>
                <a:lnTo>
                  <a:pt x="6229" y="9775"/>
                </a:lnTo>
                <a:cubicBezTo>
                  <a:pt x="6233" y="9752"/>
                  <a:pt x="6236" y="9729"/>
                  <a:pt x="6236" y="9705"/>
                </a:cubicBezTo>
                <a:cubicBezTo>
                  <a:pt x="6256" y="9561"/>
                  <a:pt x="6283" y="9421"/>
                  <a:pt x="6303" y="9277"/>
                </a:cubicBezTo>
                <a:cubicBezTo>
                  <a:pt x="6330" y="9133"/>
                  <a:pt x="6350" y="8983"/>
                  <a:pt x="6380" y="8836"/>
                </a:cubicBezTo>
                <a:cubicBezTo>
                  <a:pt x="6433" y="8552"/>
                  <a:pt x="6503" y="8271"/>
                  <a:pt x="6580" y="7990"/>
                </a:cubicBezTo>
                <a:cubicBezTo>
                  <a:pt x="6600" y="7916"/>
                  <a:pt x="6620" y="7839"/>
                  <a:pt x="6647" y="7769"/>
                </a:cubicBezTo>
                <a:cubicBezTo>
                  <a:pt x="6671" y="7696"/>
                  <a:pt x="6697" y="7619"/>
                  <a:pt x="6717" y="7545"/>
                </a:cubicBezTo>
                <a:cubicBezTo>
                  <a:pt x="6741" y="7515"/>
                  <a:pt x="6771" y="7482"/>
                  <a:pt x="6798" y="7452"/>
                </a:cubicBezTo>
                <a:cubicBezTo>
                  <a:pt x="6824" y="7415"/>
                  <a:pt x="6858" y="7378"/>
                  <a:pt x="6891" y="7338"/>
                </a:cubicBezTo>
                <a:cubicBezTo>
                  <a:pt x="6925" y="7298"/>
                  <a:pt x="6965" y="7261"/>
                  <a:pt x="7002" y="7218"/>
                </a:cubicBezTo>
                <a:cubicBezTo>
                  <a:pt x="7035" y="7181"/>
                  <a:pt x="7072" y="7147"/>
                  <a:pt x="7105" y="7114"/>
                </a:cubicBezTo>
                <a:lnTo>
                  <a:pt x="7105" y="7114"/>
                </a:lnTo>
                <a:lnTo>
                  <a:pt x="7152" y="7067"/>
                </a:lnTo>
                <a:cubicBezTo>
                  <a:pt x="7222" y="7000"/>
                  <a:pt x="7299" y="6933"/>
                  <a:pt x="7373" y="6870"/>
                </a:cubicBezTo>
                <a:cubicBezTo>
                  <a:pt x="7453" y="6810"/>
                  <a:pt x="7533" y="6746"/>
                  <a:pt x="7610" y="6679"/>
                </a:cubicBezTo>
                <a:cubicBezTo>
                  <a:pt x="7634" y="6663"/>
                  <a:pt x="7654" y="6646"/>
                  <a:pt x="7670" y="6629"/>
                </a:cubicBezTo>
                <a:cubicBezTo>
                  <a:pt x="7694" y="6609"/>
                  <a:pt x="7717" y="6586"/>
                  <a:pt x="7737" y="6566"/>
                </a:cubicBezTo>
                <a:cubicBezTo>
                  <a:pt x="7757" y="6549"/>
                  <a:pt x="7774" y="6529"/>
                  <a:pt x="7791" y="6512"/>
                </a:cubicBezTo>
                <a:lnTo>
                  <a:pt x="7837" y="6465"/>
                </a:lnTo>
                <a:cubicBezTo>
                  <a:pt x="7854" y="6449"/>
                  <a:pt x="7871" y="6432"/>
                  <a:pt x="7888" y="6412"/>
                </a:cubicBezTo>
                <a:cubicBezTo>
                  <a:pt x="7908" y="6385"/>
                  <a:pt x="7928" y="6365"/>
                  <a:pt x="7944" y="6342"/>
                </a:cubicBezTo>
                <a:cubicBezTo>
                  <a:pt x="7954" y="6332"/>
                  <a:pt x="7958" y="6325"/>
                  <a:pt x="7968" y="6315"/>
                </a:cubicBezTo>
                <a:cubicBezTo>
                  <a:pt x="7978" y="6302"/>
                  <a:pt x="7988" y="6285"/>
                  <a:pt x="8001" y="6275"/>
                </a:cubicBezTo>
                <a:cubicBezTo>
                  <a:pt x="8011" y="6258"/>
                  <a:pt x="8025" y="6235"/>
                  <a:pt x="8038" y="6218"/>
                </a:cubicBezTo>
                <a:cubicBezTo>
                  <a:pt x="8051" y="6201"/>
                  <a:pt x="8061" y="6181"/>
                  <a:pt x="8075" y="6161"/>
                </a:cubicBezTo>
                <a:cubicBezTo>
                  <a:pt x="8092" y="6134"/>
                  <a:pt x="8105" y="6111"/>
                  <a:pt x="8122" y="6084"/>
                </a:cubicBezTo>
                <a:cubicBezTo>
                  <a:pt x="8138" y="6061"/>
                  <a:pt x="8152" y="6034"/>
                  <a:pt x="8168" y="6011"/>
                </a:cubicBezTo>
                <a:cubicBezTo>
                  <a:pt x="8175" y="5994"/>
                  <a:pt x="8189" y="5977"/>
                  <a:pt x="8195" y="5960"/>
                </a:cubicBezTo>
                <a:cubicBezTo>
                  <a:pt x="8252" y="5864"/>
                  <a:pt x="8306" y="5767"/>
                  <a:pt x="8356" y="5666"/>
                </a:cubicBezTo>
                <a:cubicBezTo>
                  <a:pt x="8376" y="5626"/>
                  <a:pt x="8402" y="5579"/>
                  <a:pt x="8423" y="5539"/>
                </a:cubicBezTo>
                <a:cubicBezTo>
                  <a:pt x="8436" y="5512"/>
                  <a:pt x="8446" y="5489"/>
                  <a:pt x="8456" y="5462"/>
                </a:cubicBezTo>
                <a:cubicBezTo>
                  <a:pt x="8463" y="5442"/>
                  <a:pt x="8476" y="5422"/>
                  <a:pt x="8486" y="5405"/>
                </a:cubicBezTo>
                <a:cubicBezTo>
                  <a:pt x="8496" y="5375"/>
                  <a:pt x="8509" y="5345"/>
                  <a:pt x="8523" y="5312"/>
                </a:cubicBezTo>
                <a:lnTo>
                  <a:pt x="8546" y="5248"/>
                </a:lnTo>
                <a:cubicBezTo>
                  <a:pt x="8556" y="5228"/>
                  <a:pt x="8563" y="5208"/>
                  <a:pt x="8573" y="5181"/>
                </a:cubicBezTo>
                <a:cubicBezTo>
                  <a:pt x="8580" y="5155"/>
                  <a:pt x="8593" y="5121"/>
                  <a:pt x="8603" y="5091"/>
                </a:cubicBezTo>
                <a:cubicBezTo>
                  <a:pt x="8620" y="5041"/>
                  <a:pt x="8630" y="4988"/>
                  <a:pt x="8647" y="4937"/>
                </a:cubicBezTo>
                <a:cubicBezTo>
                  <a:pt x="8660" y="4891"/>
                  <a:pt x="8673" y="4840"/>
                  <a:pt x="8687" y="4790"/>
                </a:cubicBezTo>
                <a:cubicBezTo>
                  <a:pt x="8697" y="4743"/>
                  <a:pt x="8707" y="4693"/>
                  <a:pt x="8720" y="4647"/>
                </a:cubicBezTo>
                <a:cubicBezTo>
                  <a:pt x="8727" y="4603"/>
                  <a:pt x="8740" y="4553"/>
                  <a:pt x="8747" y="4506"/>
                </a:cubicBezTo>
                <a:cubicBezTo>
                  <a:pt x="8757" y="4453"/>
                  <a:pt x="8770" y="4402"/>
                  <a:pt x="8777" y="4346"/>
                </a:cubicBezTo>
                <a:cubicBezTo>
                  <a:pt x="8787" y="4292"/>
                  <a:pt x="8797" y="4239"/>
                  <a:pt x="8807" y="4178"/>
                </a:cubicBezTo>
                <a:cubicBezTo>
                  <a:pt x="8824" y="4078"/>
                  <a:pt x="8837" y="3978"/>
                  <a:pt x="8854" y="3878"/>
                </a:cubicBezTo>
                <a:cubicBezTo>
                  <a:pt x="8857" y="3851"/>
                  <a:pt x="8861" y="3817"/>
                  <a:pt x="8864" y="3787"/>
                </a:cubicBezTo>
                <a:cubicBezTo>
                  <a:pt x="8877" y="3687"/>
                  <a:pt x="8891" y="3590"/>
                  <a:pt x="8897" y="3490"/>
                </a:cubicBezTo>
                <a:cubicBezTo>
                  <a:pt x="8904" y="3440"/>
                  <a:pt x="8911" y="3389"/>
                  <a:pt x="8914" y="3336"/>
                </a:cubicBezTo>
                <a:cubicBezTo>
                  <a:pt x="8921" y="3309"/>
                  <a:pt x="8921" y="3286"/>
                  <a:pt x="8921" y="3259"/>
                </a:cubicBezTo>
                <a:cubicBezTo>
                  <a:pt x="8921" y="3249"/>
                  <a:pt x="8924" y="3232"/>
                  <a:pt x="8924" y="3219"/>
                </a:cubicBezTo>
                <a:lnTo>
                  <a:pt x="8924" y="3172"/>
                </a:lnTo>
                <a:cubicBezTo>
                  <a:pt x="8924" y="3165"/>
                  <a:pt x="8924" y="3155"/>
                  <a:pt x="8921" y="3149"/>
                </a:cubicBezTo>
                <a:cubicBezTo>
                  <a:pt x="8921" y="3139"/>
                  <a:pt x="8914" y="3132"/>
                  <a:pt x="8911" y="3122"/>
                </a:cubicBezTo>
                <a:cubicBezTo>
                  <a:pt x="8907" y="3109"/>
                  <a:pt x="8897" y="3099"/>
                  <a:pt x="8881" y="3088"/>
                </a:cubicBezTo>
                <a:cubicBezTo>
                  <a:pt x="8874" y="3086"/>
                  <a:pt x="8865" y="3084"/>
                  <a:pt x="8855" y="3084"/>
                </a:cubicBezTo>
                <a:cubicBezTo>
                  <a:pt x="8852" y="3084"/>
                  <a:pt x="8848" y="3084"/>
                  <a:pt x="8844" y="3085"/>
                </a:cubicBezTo>
                <a:cubicBezTo>
                  <a:pt x="8830" y="3085"/>
                  <a:pt x="8820" y="3088"/>
                  <a:pt x="8810" y="3099"/>
                </a:cubicBezTo>
                <a:cubicBezTo>
                  <a:pt x="8804" y="3102"/>
                  <a:pt x="8794" y="3109"/>
                  <a:pt x="8787" y="3119"/>
                </a:cubicBezTo>
                <a:cubicBezTo>
                  <a:pt x="8764" y="3139"/>
                  <a:pt x="8740" y="3159"/>
                  <a:pt x="8713" y="3182"/>
                </a:cubicBezTo>
                <a:cubicBezTo>
                  <a:pt x="8693" y="3202"/>
                  <a:pt x="8670" y="3219"/>
                  <a:pt x="8647" y="3239"/>
                </a:cubicBezTo>
                <a:cubicBezTo>
                  <a:pt x="8596" y="3282"/>
                  <a:pt x="8543" y="3326"/>
                  <a:pt x="8493" y="3369"/>
                </a:cubicBezTo>
                <a:cubicBezTo>
                  <a:pt x="8413" y="3436"/>
                  <a:pt x="8329" y="3500"/>
                  <a:pt x="8252" y="3567"/>
                </a:cubicBezTo>
                <a:lnTo>
                  <a:pt x="8011" y="3767"/>
                </a:lnTo>
                <a:cubicBezTo>
                  <a:pt x="7934" y="3834"/>
                  <a:pt x="7854" y="3894"/>
                  <a:pt x="7774" y="3958"/>
                </a:cubicBezTo>
                <a:cubicBezTo>
                  <a:pt x="7757" y="3974"/>
                  <a:pt x="7737" y="3988"/>
                  <a:pt x="7717" y="4001"/>
                </a:cubicBezTo>
                <a:lnTo>
                  <a:pt x="7654" y="4051"/>
                </a:lnTo>
                <a:cubicBezTo>
                  <a:pt x="7610" y="4078"/>
                  <a:pt x="7570" y="4112"/>
                  <a:pt x="7527" y="4142"/>
                </a:cubicBezTo>
                <a:cubicBezTo>
                  <a:pt x="7527" y="4142"/>
                  <a:pt x="7528" y="4142"/>
                  <a:pt x="7529" y="4141"/>
                </a:cubicBezTo>
                <a:lnTo>
                  <a:pt x="7529" y="4141"/>
                </a:lnTo>
                <a:cubicBezTo>
                  <a:pt x="7483" y="4174"/>
                  <a:pt x="7435" y="4206"/>
                  <a:pt x="7389" y="4239"/>
                </a:cubicBezTo>
                <a:cubicBezTo>
                  <a:pt x="7359" y="4259"/>
                  <a:pt x="7326" y="4279"/>
                  <a:pt x="7299" y="4302"/>
                </a:cubicBezTo>
                <a:cubicBezTo>
                  <a:pt x="7272" y="4319"/>
                  <a:pt x="7249" y="4339"/>
                  <a:pt x="7222" y="4356"/>
                </a:cubicBezTo>
                <a:lnTo>
                  <a:pt x="7226" y="4352"/>
                </a:lnTo>
                <a:lnTo>
                  <a:pt x="7226" y="4352"/>
                </a:lnTo>
                <a:cubicBezTo>
                  <a:pt x="7219" y="4356"/>
                  <a:pt x="7209" y="4362"/>
                  <a:pt x="7202" y="4372"/>
                </a:cubicBezTo>
                <a:cubicBezTo>
                  <a:pt x="7192" y="4376"/>
                  <a:pt x="7185" y="4386"/>
                  <a:pt x="7182" y="4389"/>
                </a:cubicBezTo>
                <a:cubicBezTo>
                  <a:pt x="7169" y="4402"/>
                  <a:pt x="7152" y="4412"/>
                  <a:pt x="7139" y="4426"/>
                </a:cubicBezTo>
                <a:cubicBezTo>
                  <a:pt x="7115" y="4453"/>
                  <a:pt x="7085" y="4479"/>
                  <a:pt x="7058" y="4509"/>
                </a:cubicBezTo>
                <a:cubicBezTo>
                  <a:pt x="7022" y="4553"/>
                  <a:pt x="6992" y="4593"/>
                  <a:pt x="6958" y="4636"/>
                </a:cubicBezTo>
                <a:cubicBezTo>
                  <a:pt x="6931" y="4673"/>
                  <a:pt x="6905" y="4710"/>
                  <a:pt x="6881" y="4747"/>
                </a:cubicBezTo>
                <a:cubicBezTo>
                  <a:pt x="6821" y="4830"/>
                  <a:pt x="6768" y="4921"/>
                  <a:pt x="6714" y="5004"/>
                </a:cubicBezTo>
                <a:cubicBezTo>
                  <a:pt x="6687" y="5041"/>
                  <a:pt x="6667" y="5078"/>
                  <a:pt x="6647" y="5115"/>
                </a:cubicBezTo>
                <a:cubicBezTo>
                  <a:pt x="6590" y="5205"/>
                  <a:pt x="6547" y="5295"/>
                  <a:pt x="6507" y="5395"/>
                </a:cubicBezTo>
                <a:cubicBezTo>
                  <a:pt x="6470" y="5492"/>
                  <a:pt x="6447" y="5589"/>
                  <a:pt x="6420" y="5690"/>
                </a:cubicBezTo>
                <a:cubicBezTo>
                  <a:pt x="6396" y="5783"/>
                  <a:pt x="6373" y="5877"/>
                  <a:pt x="6353" y="5974"/>
                </a:cubicBezTo>
                <a:cubicBezTo>
                  <a:pt x="6333" y="6074"/>
                  <a:pt x="6313" y="6178"/>
                  <a:pt x="6303" y="6278"/>
                </a:cubicBezTo>
                <a:cubicBezTo>
                  <a:pt x="6299" y="6332"/>
                  <a:pt x="6296" y="6382"/>
                  <a:pt x="6296" y="6435"/>
                </a:cubicBezTo>
                <a:cubicBezTo>
                  <a:pt x="6296" y="6492"/>
                  <a:pt x="6296" y="6542"/>
                  <a:pt x="6299" y="6596"/>
                </a:cubicBezTo>
                <a:cubicBezTo>
                  <a:pt x="6299" y="6646"/>
                  <a:pt x="6303" y="6696"/>
                  <a:pt x="6306" y="6746"/>
                </a:cubicBezTo>
                <a:cubicBezTo>
                  <a:pt x="6313" y="6796"/>
                  <a:pt x="6316" y="6846"/>
                  <a:pt x="6323" y="6897"/>
                </a:cubicBezTo>
                <a:cubicBezTo>
                  <a:pt x="6333" y="6947"/>
                  <a:pt x="6346" y="6994"/>
                  <a:pt x="6353" y="7037"/>
                </a:cubicBezTo>
                <a:cubicBezTo>
                  <a:pt x="6366" y="7087"/>
                  <a:pt x="6380" y="7134"/>
                  <a:pt x="6390" y="7184"/>
                </a:cubicBezTo>
                <a:cubicBezTo>
                  <a:pt x="6406" y="7238"/>
                  <a:pt x="6420" y="7288"/>
                  <a:pt x="6437" y="7345"/>
                </a:cubicBezTo>
                <a:cubicBezTo>
                  <a:pt x="6450" y="7388"/>
                  <a:pt x="6467" y="7435"/>
                  <a:pt x="6480" y="7482"/>
                </a:cubicBezTo>
                <a:cubicBezTo>
                  <a:pt x="6487" y="7515"/>
                  <a:pt x="6490" y="7545"/>
                  <a:pt x="6500" y="7579"/>
                </a:cubicBezTo>
                <a:lnTo>
                  <a:pt x="6500" y="7585"/>
                </a:lnTo>
                <a:cubicBezTo>
                  <a:pt x="6440" y="7753"/>
                  <a:pt x="6386" y="7920"/>
                  <a:pt x="6336" y="8090"/>
                </a:cubicBezTo>
                <a:cubicBezTo>
                  <a:pt x="6273" y="8314"/>
                  <a:pt x="6213" y="8538"/>
                  <a:pt x="6166" y="8766"/>
                </a:cubicBezTo>
                <a:cubicBezTo>
                  <a:pt x="6132" y="8926"/>
                  <a:pt x="6102" y="9090"/>
                  <a:pt x="6072" y="9254"/>
                </a:cubicBezTo>
                <a:cubicBezTo>
                  <a:pt x="6062" y="9204"/>
                  <a:pt x="6052" y="9157"/>
                  <a:pt x="6035" y="9107"/>
                </a:cubicBezTo>
                <a:cubicBezTo>
                  <a:pt x="6015" y="9040"/>
                  <a:pt x="5989" y="8973"/>
                  <a:pt x="5962" y="8906"/>
                </a:cubicBezTo>
                <a:cubicBezTo>
                  <a:pt x="5902" y="8766"/>
                  <a:pt x="5838" y="8625"/>
                  <a:pt x="5771" y="8491"/>
                </a:cubicBezTo>
                <a:cubicBezTo>
                  <a:pt x="5744" y="8431"/>
                  <a:pt x="5711" y="8368"/>
                  <a:pt x="5671" y="8304"/>
                </a:cubicBezTo>
                <a:lnTo>
                  <a:pt x="5621" y="8217"/>
                </a:lnTo>
                <a:cubicBezTo>
                  <a:pt x="5604" y="8117"/>
                  <a:pt x="5584" y="8013"/>
                  <a:pt x="5571" y="7913"/>
                </a:cubicBezTo>
                <a:cubicBezTo>
                  <a:pt x="5551" y="7779"/>
                  <a:pt x="5534" y="7649"/>
                  <a:pt x="5514" y="7515"/>
                </a:cubicBezTo>
                <a:cubicBezTo>
                  <a:pt x="5494" y="7395"/>
                  <a:pt x="5467" y="7271"/>
                  <a:pt x="5437" y="7151"/>
                </a:cubicBezTo>
                <a:lnTo>
                  <a:pt x="5387" y="6937"/>
                </a:lnTo>
                <a:cubicBezTo>
                  <a:pt x="5370" y="6877"/>
                  <a:pt x="5360" y="6816"/>
                  <a:pt x="5347" y="6753"/>
                </a:cubicBezTo>
                <a:cubicBezTo>
                  <a:pt x="5337" y="6719"/>
                  <a:pt x="5333" y="6686"/>
                  <a:pt x="5327" y="6653"/>
                </a:cubicBezTo>
                <a:cubicBezTo>
                  <a:pt x="5320" y="6629"/>
                  <a:pt x="5317" y="6602"/>
                  <a:pt x="5310" y="6579"/>
                </a:cubicBezTo>
                <a:lnTo>
                  <a:pt x="5270" y="6365"/>
                </a:lnTo>
                <a:cubicBezTo>
                  <a:pt x="5250" y="6251"/>
                  <a:pt x="5230" y="6141"/>
                  <a:pt x="5203" y="6027"/>
                </a:cubicBezTo>
                <a:cubicBezTo>
                  <a:pt x="5210" y="5994"/>
                  <a:pt x="5213" y="5964"/>
                  <a:pt x="5220" y="5930"/>
                </a:cubicBezTo>
                <a:cubicBezTo>
                  <a:pt x="5233" y="5864"/>
                  <a:pt x="5246" y="5797"/>
                  <a:pt x="5253" y="5730"/>
                </a:cubicBezTo>
                <a:cubicBezTo>
                  <a:pt x="5270" y="5613"/>
                  <a:pt x="5283" y="5492"/>
                  <a:pt x="5300" y="5375"/>
                </a:cubicBezTo>
                <a:cubicBezTo>
                  <a:pt x="5310" y="5332"/>
                  <a:pt x="5313" y="5292"/>
                  <a:pt x="5320" y="5248"/>
                </a:cubicBezTo>
                <a:cubicBezTo>
                  <a:pt x="5330" y="5208"/>
                  <a:pt x="5337" y="5161"/>
                  <a:pt x="5347" y="5121"/>
                </a:cubicBezTo>
                <a:cubicBezTo>
                  <a:pt x="5353" y="5081"/>
                  <a:pt x="5367" y="5041"/>
                  <a:pt x="5377" y="5004"/>
                </a:cubicBezTo>
                <a:cubicBezTo>
                  <a:pt x="5383" y="4964"/>
                  <a:pt x="5397" y="4924"/>
                  <a:pt x="5410" y="4887"/>
                </a:cubicBezTo>
                <a:cubicBezTo>
                  <a:pt x="5417" y="4864"/>
                  <a:pt x="5420" y="4844"/>
                  <a:pt x="5430" y="4824"/>
                </a:cubicBezTo>
                <a:cubicBezTo>
                  <a:pt x="5450" y="4760"/>
                  <a:pt x="5470" y="4697"/>
                  <a:pt x="5497" y="4636"/>
                </a:cubicBezTo>
                <a:cubicBezTo>
                  <a:pt x="5520" y="4570"/>
                  <a:pt x="5551" y="4503"/>
                  <a:pt x="5577" y="4436"/>
                </a:cubicBezTo>
                <a:cubicBezTo>
                  <a:pt x="5631" y="4305"/>
                  <a:pt x="5681" y="4175"/>
                  <a:pt x="5731" y="4045"/>
                </a:cubicBezTo>
                <a:lnTo>
                  <a:pt x="5768" y="3944"/>
                </a:lnTo>
                <a:cubicBezTo>
                  <a:pt x="5781" y="3911"/>
                  <a:pt x="5795" y="3878"/>
                  <a:pt x="5801" y="3844"/>
                </a:cubicBezTo>
                <a:cubicBezTo>
                  <a:pt x="5815" y="3811"/>
                  <a:pt x="5821" y="3777"/>
                  <a:pt x="5835" y="3744"/>
                </a:cubicBezTo>
                <a:cubicBezTo>
                  <a:pt x="5848" y="3710"/>
                  <a:pt x="5851" y="3674"/>
                  <a:pt x="5861" y="3640"/>
                </a:cubicBezTo>
                <a:cubicBezTo>
                  <a:pt x="5868" y="3610"/>
                  <a:pt x="5872" y="3583"/>
                  <a:pt x="5882" y="3550"/>
                </a:cubicBezTo>
                <a:cubicBezTo>
                  <a:pt x="5885" y="3520"/>
                  <a:pt x="5895" y="3490"/>
                  <a:pt x="5898" y="3466"/>
                </a:cubicBezTo>
                <a:cubicBezTo>
                  <a:pt x="5905" y="3423"/>
                  <a:pt x="5915" y="3376"/>
                  <a:pt x="5922" y="3336"/>
                </a:cubicBezTo>
                <a:cubicBezTo>
                  <a:pt x="5928" y="3306"/>
                  <a:pt x="5935" y="3276"/>
                  <a:pt x="5938" y="3249"/>
                </a:cubicBezTo>
                <a:lnTo>
                  <a:pt x="5979" y="3022"/>
                </a:lnTo>
                <a:cubicBezTo>
                  <a:pt x="5979" y="3008"/>
                  <a:pt x="5982" y="2998"/>
                  <a:pt x="5982" y="2985"/>
                </a:cubicBezTo>
                <a:cubicBezTo>
                  <a:pt x="5985" y="2958"/>
                  <a:pt x="5985" y="2938"/>
                  <a:pt x="5989" y="2915"/>
                </a:cubicBezTo>
                <a:cubicBezTo>
                  <a:pt x="5995" y="2881"/>
                  <a:pt x="5995" y="2848"/>
                  <a:pt x="5995" y="2814"/>
                </a:cubicBezTo>
                <a:cubicBezTo>
                  <a:pt x="5995" y="2781"/>
                  <a:pt x="5995" y="2741"/>
                  <a:pt x="5999" y="2707"/>
                </a:cubicBezTo>
                <a:cubicBezTo>
                  <a:pt x="5999" y="2674"/>
                  <a:pt x="5999" y="2637"/>
                  <a:pt x="5995" y="2604"/>
                </a:cubicBezTo>
                <a:cubicBezTo>
                  <a:pt x="5989" y="2533"/>
                  <a:pt x="5982" y="2463"/>
                  <a:pt x="5972" y="2396"/>
                </a:cubicBezTo>
                <a:cubicBezTo>
                  <a:pt x="5955" y="2263"/>
                  <a:pt x="5922" y="2129"/>
                  <a:pt x="5895" y="1999"/>
                </a:cubicBezTo>
                <a:cubicBezTo>
                  <a:pt x="5865" y="1865"/>
                  <a:pt x="5835" y="1728"/>
                  <a:pt x="5815" y="1587"/>
                </a:cubicBezTo>
                <a:cubicBezTo>
                  <a:pt x="5795" y="1450"/>
                  <a:pt x="5778" y="1313"/>
                  <a:pt x="5761" y="1179"/>
                </a:cubicBezTo>
                <a:cubicBezTo>
                  <a:pt x="5751" y="1109"/>
                  <a:pt x="5738" y="1042"/>
                  <a:pt x="5728" y="969"/>
                </a:cubicBezTo>
                <a:cubicBezTo>
                  <a:pt x="5714" y="902"/>
                  <a:pt x="5704" y="835"/>
                  <a:pt x="5694" y="768"/>
                </a:cubicBezTo>
                <a:cubicBezTo>
                  <a:pt x="5684" y="735"/>
                  <a:pt x="5681" y="701"/>
                  <a:pt x="5671" y="668"/>
                </a:cubicBezTo>
                <a:cubicBezTo>
                  <a:pt x="5664" y="631"/>
                  <a:pt x="5654" y="594"/>
                  <a:pt x="5648" y="561"/>
                </a:cubicBezTo>
                <a:lnTo>
                  <a:pt x="5621" y="461"/>
                </a:lnTo>
                <a:cubicBezTo>
                  <a:pt x="5614" y="427"/>
                  <a:pt x="5604" y="394"/>
                  <a:pt x="5594" y="360"/>
                </a:cubicBezTo>
                <a:cubicBezTo>
                  <a:pt x="5571" y="293"/>
                  <a:pt x="5551" y="227"/>
                  <a:pt x="5520" y="163"/>
                </a:cubicBezTo>
                <a:cubicBezTo>
                  <a:pt x="5514" y="143"/>
                  <a:pt x="5504" y="123"/>
                  <a:pt x="5494" y="96"/>
                </a:cubicBezTo>
                <a:cubicBezTo>
                  <a:pt x="5484" y="79"/>
                  <a:pt x="5477" y="63"/>
                  <a:pt x="5467" y="49"/>
                </a:cubicBezTo>
                <a:cubicBezTo>
                  <a:pt x="5460" y="39"/>
                  <a:pt x="5450" y="26"/>
                  <a:pt x="5444" y="16"/>
                </a:cubicBezTo>
                <a:cubicBezTo>
                  <a:pt x="5432" y="9"/>
                  <a:pt x="5415" y="0"/>
                  <a:pt x="5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8"/>
          <p:cNvSpPr/>
          <p:nvPr/>
        </p:nvSpPr>
        <p:spPr>
          <a:xfrm rot="2700000" flipH="1">
            <a:off x="1893911" y="598413"/>
            <a:ext cx="758455" cy="1943053"/>
          </a:xfrm>
          <a:custGeom>
            <a:avLst/>
            <a:gdLst/>
            <a:ahLst/>
            <a:cxnLst/>
            <a:rect l="l" t="t" r="r" b="b"/>
            <a:pathLst>
              <a:path w="9383" h="24040" extrusionOk="0">
                <a:moveTo>
                  <a:pt x="124" y="221"/>
                </a:moveTo>
                <a:lnTo>
                  <a:pt x="134" y="227"/>
                </a:lnTo>
                <a:cubicBezTo>
                  <a:pt x="151" y="244"/>
                  <a:pt x="171" y="261"/>
                  <a:pt x="191" y="277"/>
                </a:cubicBezTo>
                <a:cubicBezTo>
                  <a:pt x="225" y="307"/>
                  <a:pt x="261" y="338"/>
                  <a:pt x="295" y="368"/>
                </a:cubicBezTo>
                <a:lnTo>
                  <a:pt x="325" y="388"/>
                </a:lnTo>
                <a:cubicBezTo>
                  <a:pt x="388" y="438"/>
                  <a:pt x="452" y="488"/>
                  <a:pt x="509" y="538"/>
                </a:cubicBezTo>
                <a:lnTo>
                  <a:pt x="536" y="558"/>
                </a:lnTo>
                <a:cubicBezTo>
                  <a:pt x="602" y="618"/>
                  <a:pt x="669" y="675"/>
                  <a:pt x="736" y="739"/>
                </a:cubicBezTo>
                <a:cubicBezTo>
                  <a:pt x="780" y="779"/>
                  <a:pt x="830" y="826"/>
                  <a:pt x="877" y="869"/>
                </a:cubicBezTo>
                <a:lnTo>
                  <a:pt x="937" y="923"/>
                </a:lnTo>
                <a:lnTo>
                  <a:pt x="953" y="939"/>
                </a:lnTo>
                <a:cubicBezTo>
                  <a:pt x="1004" y="986"/>
                  <a:pt x="1050" y="1036"/>
                  <a:pt x="1097" y="1086"/>
                </a:cubicBezTo>
                <a:lnTo>
                  <a:pt x="1121" y="1107"/>
                </a:lnTo>
                <a:cubicBezTo>
                  <a:pt x="1137" y="1127"/>
                  <a:pt x="1157" y="1143"/>
                  <a:pt x="1174" y="1163"/>
                </a:cubicBezTo>
                <a:lnTo>
                  <a:pt x="1188" y="1180"/>
                </a:lnTo>
                <a:cubicBezTo>
                  <a:pt x="1208" y="1207"/>
                  <a:pt x="1228" y="1237"/>
                  <a:pt x="1254" y="1260"/>
                </a:cubicBezTo>
                <a:lnTo>
                  <a:pt x="1258" y="1270"/>
                </a:lnTo>
                <a:lnTo>
                  <a:pt x="1301" y="1327"/>
                </a:lnTo>
                <a:cubicBezTo>
                  <a:pt x="1305" y="1331"/>
                  <a:pt x="1308" y="1341"/>
                  <a:pt x="1311" y="1344"/>
                </a:cubicBezTo>
                <a:cubicBezTo>
                  <a:pt x="1321" y="1357"/>
                  <a:pt x="1335" y="1371"/>
                  <a:pt x="1341" y="1384"/>
                </a:cubicBezTo>
                <a:cubicBezTo>
                  <a:pt x="1371" y="1424"/>
                  <a:pt x="1395" y="1468"/>
                  <a:pt x="1425" y="1508"/>
                </a:cubicBezTo>
                <a:cubicBezTo>
                  <a:pt x="1438" y="1528"/>
                  <a:pt x="1452" y="1555"/>
                  <a:pt x="1462" y="1575"/>
                </a:cubicBezTo>
                <a:cubicBezTo>
                  <a:pt x="1475" y="1595"/>
                  <a:pt x="1488" y="1621"/>
                  <a:pt x="1502" y="1641"/>
                </a:cubicBezTo>
                <a:cubicBezTo>
                  <a:pt x="1519" y="1675"/>
                  <a:pt x="1539" y="1708"/>
                  <a:pt x="1555" y="1738"/>
                </a:cubicBezTo>
                <a:cubicBezTo>
                  <a:pt x="1562" y="1752"/>
                  <a:pt x="1569" y="1762"/>
                  <a:pt x="1575" y="1779"/>
                </a:cubicBezTo>
                <a:cubicBezTo>
                  <a:pt x="1609" y="1845"/>
                  <a:pt x="1642" y="1912"/>
                  <a:pt x="1676" y="1976"/>
                </a:cubicBezTo>
                <a:lnTo>
                  <a:pt x="1706" y="2039"/>
                </a:lnTo>
                <a:cubicBezTo>
                  <a:pt x="1712" y="2056"/>
                  <a:pt x="1722" y="2076"/>
                  <a:pt x="1736" y="2096"/>
                </a:cubicBezTo>
                <a:cubicBezTo>
                  <a:pt x="1756" y="2140"/>
                  <a:pt x="1776" y="2183"/>
                  <a:pt x="1803" y="2230"/>
                </a:cubicBezTo>
                <a:cubicBezTo>
                  <a:pt x="1813" y="2257"/>
                  <a:pt x="1826" y="2277"/>
                  <a:pt x="1839" y="2300"/>
                </a:cubicBezTo>
                <a:cubicBezTo>
                  <a:pt x="1886" y="2384"/>
                  <a:pt x="1926" y="2467"/>
                  <a:pt x="1973" y="2551"/>
                </a:cubicBezTo>
                <a:cubicBezTo>
                  <a:pt x="1997" y="2598"/>
                  <a:pt x="2017" y="2641"/>
                  <a:pt x="2040" y="2685"/>
                </a:cubicBezTo>
                <a:cubicBezTo>
                  <a:pt x="2097" y="2798"/>
                  <a:pt x="2147" y="2902"/>
                  <a:pt x="2194" y="3002"/>
                </a:cubicBezTo>
                <a:cubicBezTo>
                  <a:pt x="2160" y="2949"/>
                  <a:pt x="2127" y="2892"/>
                  <a:pt x="2094" y="2835"/>
                </a:cubicBezTo>
                <a:cubicBezTo>
                  <a:pt x="2067" y="2795"/>
                  <a:pt x="2040" y="2748"/>
                  <a:pt x="2007" y="2708"/>
                </a:cubicBezTo>
                <a:cubicBezTo>
                  <a:pt x="1973" y="2661"/>
                  <a:pt x="1940" y="2618"/>
                  <a:pt x="1900" y="2574"/>
                </a:cubicBezTo>
                <a:cubicBezTo>
                  <a:pt x="1829" y="2481"/>
                  <a:pt x="1759" y="2394"/>
                  <a:pt x="1689" y="2300"/>
                </a:cubicBezTo>
                <a:cubicBezTo>
                  <a:pt x="1619" y="2213"/>
                  <a:pt x="1549" y="2126"/>
                  <a:pt x="1482" y="2039"/>
                </a:cubicBezTo>
                <a:cubicBezTo>
                  <a:pt x="1415" y="1949"/>
                  <a:pt x="1355" y="1859"/>
                  <a:pt x="1288" y="1772"/>
                </a:cubicBezTo>
                <a:cubicBezTo>
                  <a:pt x="1264" y="1745"/>
                  <a:pt x="1248" y="1722"/>
                  <a:pt x="1228" y="1695"/>
                </a:cubicBezTo>
                <a:cubicBezTo>
                  <a:pt x="1211" y="1675"/>
                  <a:pt x="1194" y="1655"/>
                  <a:pt x="1174" y="1631"/>
                </a:cubicBezTo>
                <a:cubicBezTo>
                  <a:pt x="1157" y="1615"/>
                  <a:pt x="1141" y="1595"/>
                  <a:pt x="1124" y="1578"/>
                </a:cubicBezTo>
                <a:lnTo>
                  <a:pt x="1057" y="1511"/>
                </a:lnTo>
                <a:cubicBezTo>
                  <a:pt x="1037" y="1491"/>
                  <a:pt x="1010" y="1474"/>
                  <a:pt x="990" y="1454"/>
                </a:cubicBezTo>
                <a:lnTo>
                  <a:pt x="927" y="1404"/>
                </a:lnTo>
                <a:cubicBezTo>
                  <a:pt x="883" y="1364"/>
                  <a:pt x="836" y="1331"/>
                  <a:pt x="790" y="1290"/>
                </a:cubicBezTo>
                <a:lnTo>
                  <a:pt x="790" y="1290"/>
                </a:lnTo>
                <a:cubicBezTo>
                  <a:pt x="796" y="1297"/>
                  <a:pt x="803" y="1307"/>
                  <a:pt x="810" y="1314"/>
                </a:cubicBezTo>
                <a:cubicBezTo>
                  <a:pt x="826" y="1337"/>
                  <a:pt x="843" y="1354"/>
                  <a:pt x="857" y="1374"/>
                </a:cubicBezTo>
                <a:cubicBezTo>
                  <a:pt x="890" y="1411"/>
                  <a:pt x="920" y="1454"/>
                  <a:pt x="953" y="1491"/>
                </a:cubicBezTo>
                <a:cubicBezTo>
                  <a:pt x="974" y="1514"/>
                  <a:pt x="994" y="1541"/>
                  <a:pt x="1010" y="1565"/>
                </a:cubicBezTo>
                <a:cubicBezTo>
                  <a:pt x="1027" y="1591"/>
                  <a:pt x="1050" y="1615"/>
                  <a:pt x="1067" y="1641"/>
                </a:cubicBezTo>
                <a:cubicBezTo>
                  <a:pt x="1084" y="1665"/>
                  <a:pt x="1101" y="1695"/>
                  <a:pt x="1121" y="1722"/>
                </a:cubicBezTo>
                <a:cubicBezTo>
                  <a:pt x="1154" y="1765"/>
                  <a:pt x="1184" y="1819"/>
                  <a:pt x="1218" y="1862"/>
                </a:cubicBezTo>
                <a:cubicBezTo>
                  <a:pt x="1251" y="1909"/>
                  <a:pt x="1278" y="1956"/>
                  <a:pt x="1308" y="2003"/>
                </a:cubicBezTo>
                <a:cubicBezTo>
                  <a:pt x="1338" y="2046"/>
                  <a:pt x="1371" y="2093"/>
                  <a:pt x="1405" y="2140"/>
                </a:cubicBezTo>
                <a:cubicBezTo>
                  <a:pt x="1458" y="2220"/>
                  <a:pt x="1519" y="2297"/>
                  <a:pt x="1579" y="2374"/>
                </a:cubicBezTo>
                <a:cubicBezTo>
                  <a:pt x="1585" y="2380"/>
                  <a:pt x="1589" y="2387"/>
                  <a:pt x="1595" y="2394"/>
                </a:cubicBezTo>
                <a:cubicBezTo>
                  <a:pt x="1669" y="2487"/>
                  <a:pt x="1739" y="2574"/>
                  <a:pt x="1813" y="2665"/>
                </a:cubicBezTo>
                <a:cubicBezTo>
                  <a:pt x="1846" y="2708"/>
                  <a:pt x="1880" y="2745"/>
                  <a:pt x="1913" y="2788"/>
                </a:cubicBezTo>
                <a:cubicBezTo>
                  <a:pt x="1923" y="2795"/>
                  <a:pt x="1930" y="2808"/>
                  <a:pt x="1936" y="2815"/>
                </a:cubicBezTo>
                <a:cubicBezTo>
                  <a:pt x="2003" y="2905"/>
                  <a:pt x="2060" y="2999"/>
                  <a:pt x="2120" y="3093"/>
                </a:cubicBezTo>
                <a:cubicBezTo>
                  <a:pt x="2157" y="3149"/>
                  <a:pt x="2194" y="3210"/>
                  <a:pt x="2231" y="3273"/>
                </a:cubicBezTo>
                <a:cubicBezTo>
                  <a:pt x="2234" y="3276"/>
                  <a:pt x="2237" y="3281"/>
                  <a:pt x="2239" y="3285"/>
                </a:cubicBezTo>
                <a:lnTo>
                  <a:pt x="2239" y="3285"/>
                </a:lnTo>
                <a:cubicBezTo>
                  <a:pt x="2232" y="3276"/>
                  <a:pt x="2224" y="3270"/>
                  <a:pt x="2214" y="3260"/>
                </a:cubicBezTo>
                <a:cubicBezTo>
                  <a:pt x="2211" y="3263"/>
                  <a:pt x="2207" y="3266"/>
                  <a:pt x="2197" y="3266"/>
                </a:cubicBezTo>
                <a:cubicBezTo>
                  <a:pt x="2191" y="3270"/>
                  <a:pt x="2181" y="3270"/>
                  <a:pt x="2170" y="3270"/>
                </a:cubicBezTo>
                <a:cubicBezTo>
                  <a:pt x="2157" y="3290"/>
                  <a:pt x="2154" y="3290"/>
                  <a:pt x="2154" y="3290"/>
                </a:cubicBezTo>
                <a:cubicBezTo>
                  <a:pt x="2140" y="3283"/>
                  <a:pt x="2127" y="3280"/>
                  <a:pt x="2120" y="3273"/>
                </a:cubicBezTo>
                <a:cubicBezTo>
                  <a:pt x="2100" y="3260"/>
                  <a:pt x="2094" y="3240"/>
                  <a:pt x="2080" y="3226"/>
                </a:cubicBezTo>
                <a:cubicBezTo>
                  <a:pt x="2063" y="3210"/>
                  <a:pt x="2053" y="3189"/>
                  <a:pt x="2037" y="3173"/>
                </a:cubicBezTo>
                <a:cubicBezTo>
                  <a:pt x="2010" y="3139"/>
                  <a:pt x="1980" y="3106"/>
                  <a:pt x="1957" y="3072"/>
                </a:cubicBezTo>
                <a:lnTo>
                  <a:pt x="1946" y="3062"/>
                </a:lnTo>
                <a:lnTo>
                  <a:pt x="1876" y="2992"/>
                </a:lnTo>
                <a:lnTo>
                  <a:pt x="1860" y="2975"/>
                </a:lnTo>
                <a:cubicBezTo>
                  <a:pt x="1796" y="2915"/>
                  <a:pt x="1729" y="2855"/>
                  <a:pt x="1669" y="2795"/>
                </a:cubicBezTo>
                <a:cubicBezTo>
                  <a:pt x="1636" y="2765"/>
                  <a:pt x="1595" y="2731"/>
                  <a:pt x="1555" y="2698"/>
                </a:cubicBezTo>
                <a:cubicBezTo>
                  <a:pt x="1512" y="2665"/>
                  <a:pt x="1475" y="2631"/>
                  <a:pt x="1435" y="2598"/>
                </a:cubicBezTo>
                <a:lnTo>
                  <a:pt x="1308" y="2497"/>
                </a:lnTo>
                <a:cubicBezTo>
                  <a:pt x="1278" y="2477"/>
                  <a:pt x="1254" y="2457"/>
                  <a:pt x="1224" y="2431"/>
                </a:cubicBezTo>
                <a:lnTo>
                  <a:pt x="1211" y="2417"/>
                </a:lnTo>
                <a:cubicBezTo>
                  <a:pt x="1184" y="2397"/>
                  <a:pt x="1157" y="2374"/>
                  <a:pt x="1127" y="2350"/>
                </a:cubicBezTo>
                <a:lnTo>
                  <a:pt x="1074" y="2307"/>
                </a:lnTo>
                <a:cubicBezTo>
                  <a:pt x="1054" y="2290"/>
                  <a:pt x="1034" y="2267"/>
                  <a:pt x="1010" y="2250"/>
                </a:cubicBezTo>
                <a:lnTo>
                  <a:pt x="970" y="2210"/>
                </a:lnTo>
                <a:lnTo>
                  <a:pt x="887" y="2130"/>
                </a:lnTo>
                <a:cubicBezTo>
                  <a:pt x="857" y="2106"/>
                  <a:pt x="830" y="2076"/>
                  <a:pt x="806" y="2046"/>
                </a:cubicBezTo>
                <a:cubicBezTo>
                  <a:pt x="793" y="2033"/>
                  <a:pt x="783" y="2023"/>
                  <a:pt x="773" y="2009"/>
                </a:cubicBezTo>
                <a:cubicBezTo>
                  <a:pt x="693" y="1926"/>
                  <a:pt x="619" y="1839"/>
                  <a:pt x="562" y="1772"/>
                </a:cubicBezTo>
                <a:cubicBezTo>
                  <a:pt x="526" y="1725"/>
                  <a:pt x="495" y="1682"/>
                  <a:pt x="475" y="1645"/>
                </a:cubicBezTo>
                <a:cubicBezTo>
                  <a:pt x="452" y="1605"/>
                  <a:pt x="425" y="1555"/>
                  <a:pt x="405" y="1508"/>
                </a:cubicBezTo>
                <a:cubicBezTo>
                  <a:pt x="368" y="1424"/>
                  <a:pt x="338" y="1337"/>
                  <a:pt x="308" y="1247"/>
                </a:cubicBezTo>
                <a:lnTo>
                  <a:pt x="295" y="1210"/>
                </a:lnTo>
                <a:cubicBezTo>
                  <a:pt x="288" y="1177"/>
                  <a:pt x="275" y="1147"/>
                  <a:pt x="268" y="1113"/>
                </a:cubicBezTo>
                <a:lnTo>
                  <a:pt x="258" y="1076"/>
                </a:lnTo>
                <a:lnTo>
                  <a:pt x="245" y="1040"/>
                </a:lnTo>
                <a:cubicBezTo>
                  <a:pt x="241" y="1030"/>
                  <a:pt x="241" y="1023"/>
                  <a:pt x="238" y="1013"/>
                </a:cubicBezTo>
                <a:lnTo>
                  <a:pt x="225" y="963"/>
                </a:lnTo>
                <a:cubicBezTo>
                  <a:pt x="221" y="939"/>
                  <a:pt x="211" y="909"/>
                  <a:pt x="208" y="886"/>
                </a:cubicBezTo>
                <a:cubicBezTo>
                  <a:pt x="205" y="859"/>
                  <a:pt x="195" y="829"/>
                  <a:pt x="191" y="806"/>
                </a:cubicBezTo>
                <a:lnTo>
                  <a:pt x="188" y="762"/>
                </a:lnTo>
                <a:cubicBezTo>
                  <a:pt x="178" y="722"/>
                  <a:pt x="174" y="675"/>
                  <a:pt x="171" y="635"/>
                </a:cubicBezTo>
                <a:lnTo>
                  <a:pt x="168" y="585"/>
                </a:lnTo>
                <a:lnTo>
                  <a:pt x="161" y="535"/>
                </a:lnTo>
                <a:lnTo>
                  <a:pt x="151" y="428"/>
                </a:lnTo>
                <a:cubicBezTo>
                  <a:pt x="141" y="361"/>
                  <a:pt x="134" y="301"/>
                  <a:pt x="124" y="234"/>
                </a:cubicBezTo>
                <a:lnTo>
                  <a:pt x="124" y="221"/>
                </a:lnTo>
                <a:close/>
                <a:moveTo>
                  <a:pt x="2796" y="1678"/>
                </a:moveTo>
                <a:cubicBezTo>
                  <a:pt x="2796" y="1682"/>
                  <a:pt x="2799" y="1688"/>
                  <a:pt x="2799" y="1688"/>
                </a:cubicBezTo>
                <a:lnTo>
                  <a:pt x="2802" y="1695"/>
                </a:lnTo>
                <a:lnTo>
                  <a:pt x="2809" y="1698"/>
                </a:lnTo>
                <a:lnTo>
                  <a:pt x="2819" y="1725"/>
                </a:lnTo>
                <a:cubicBezTo>
                  <a:pt x="2863" y="1805"/>
                  <a:pt x="2899" y="1879"/>
                  <a:pt x="2933" y="1949"/>
                </a:cubicBezTo>
                <a:cubicBezTo>
                  <a:pt x="2966" y="2023"/>
                  <a:pt x="3000" y="2089"/>
                  <a:pt x="3030" y="2156"/>
                </a:cubicBezTo>
                <a:lnTo>
                  <a:pt x="3130" y="2367"/>
                </a:lnTo>
                <a:cubicBezTo>
                  <a:pt x="3167" y="2451"/>
                  <a:pt x="3210" y="2534"/>
                  <a:pt x="3247" y="2618"/>
                </a:cubicBezTo>
                <a:cubicBezTo>
                  <a:pt x="3250" y="2631"/>
                  <a:pt x="3254" y="2641"/>
                  <a:pt x="3260" y="2651"/>
                </a:cubicBezTo>
                <a:cubicBezTo>
                  <a:pt x="3264" y="2665"/>
                  <a:pt x="3267" y="2675"/>
                  <a:pt x="3270" y="2685"/>
                </a:cubicBezTo>
                <a:lnTo>
                  <a:pt x="3284" y="2715"/>
                </a:lnTo>
                <a:cubicBezTo>
                  <a:pt x="3294" y="2735"/>
                  <a:pt x="3301" y="2762"/>
                  <a:pt x="3311" y="2782"/>
                </a:cubicBezTo>
                <a:lnTo>
                  <a:pt x="3321" y="2812"/>
                </a:lnTo>
                <a:lnTo>
                  <a:pt x="3371" y="2962"/>
                </a:lnTo>
                <a:lnTo>
                  <a:pt x="3384" y="2996"/>
                </a:lnTo>
                <a:cubicBezTo>
                  <a:pt x="3387" y="3002"/>
                  <a:pt x="3387" y="3016"/>
                  <a:pt x="3394" y="3026"/>
                </a:cubicBezTo>
                <a:cubicBezTo>
                  <a:pt x="3404" y="3066"/>
                  <a:pt x="3418" y="3109"/>
                  <a:pt x="3428" y="3149"/>
                </a:cubicBezTo>
                <a:cubicBezTo>
                  <a:pt x="3468" y="3313"/>
                  <a:pt x="3511" y="3480"/>
                  <a:pt x="3548" y="3648"/>
                </a:cubicBezTo>
                <a:lnTo>
                  <a:pt x="3551" y="3664"/>
                </a:lnTo>
                <a:cubicBezTo>
                  <a:pt x="3585" y="3815"/>
                  <a:pt x="3622" y="3972"/>
                  <a:pt x="3648" y="4129"/>
                </a:cubicBezTo>
                <a:cubicBezTo>
                  <a:pt x="3662" y="4213"/>
                  <a:pt x="3668" y="4296"/>
                  <a:pt x="3672" y="4383"/>
                </a:cubicBezTo>
                <a:cubicBezTo>
                  <a:pt x="3678" y="4430"/>
                  <a:pt x="3678" y="4473"/>
                  <a:pt x="3682" y="4517"/>
                </a:cubicBezTo>
                <a:cubicBezTo>
                  <a:pt x="3682" y="4550"/>
                  <a:pt x="3685" y="4587"/>
                  <a:pt x="3685" y="4620"/>
                </a:cubicBezTo>
                <a:lnTo>
                  <a:pt x="3685" y="4624"/>
                </a:lnTo>
                <a:cubicBezTo>
                  <a:pt x="3688" y="4684"/>
                  <a:pt x="3695" y="4748"/>
                  <a:pt x="3698" y="4804"/>
                </a:cubicBezTo>
                <a:lnTo>
                  <a:pt x="3702" y="4871"/>
                </a:lnTo>
                <a:cubicBezTo>
                  <a:pt x="3705" y="4918"/>
                  <a:pt x="3712" y="4965"/>
                  <a:pt x="3715" y="5005"/>
                </a:cubicBezTo>
                <a:cubicBezTo>
                  <a:pt x="3718" y="5048"/>
                  <a:pt x="3722" y="5089"/>
                  <a:pt x="3729" y="5125"/>
                </a:cubicBezTo>
                <a:cubicBezTo>
                  <a:pt x="3732" y="5165"/>
                  <a:pt x="3735" y="5202"/>
                  <a:pt x="3745" y="5239"/>
                </a:cubicBezTo>
                <a:lnTo>
                  <a:pt x="3708" y="5125"/>
                </a:lnTo>
                <a:lnTo>
                  <a:pt x="3708" y="5135"/>
                </a:lnTo>
                <a:cubicBezTo>
                  <a:pt x="3652" y="4941"/>
                  <a:pt x="3588" y="4751"/>
                  <a:pt x="3535" y="4557"/>
                </a:cubicBezTo>
                <a:lnTo>
                  <a:pt x="3535" y="4564"/>
                </a:lnTo>
                <a:cubicBezTo>
                  <a:pt x="3508" y="4457"/>
                  <a:pt x="3474" y="4350"/>
                  <a:pt x="3438" y="4246"/>
                </a:cubicBezTo>
                <a:cubicBezTo>
                  <a:pt x="3354" y="3972"/>
                  <a:pt x="3260" y="3704"/>
                  <a:pt x="3177" y="3437"/>
                </a:cubicBezTo>
                <a:lnTo>
                  <a:pt x="3177" y="3437"/>
                </a:lnTo>
                <a:cubicBezTo>
                  <a:pt x="3197" y="3611"/>
                  <a:pt x="3214" y="3778"/>
                  <a:pt x="3237" y="3948"/>
                </a:cubicBezTo>
                <a:lnTo>
                  <a:pt x="3250" y="4035"/>
                </a:lnTo>
                <a:cubicBezTo>
                  <a:pt x="3270" y="4172"/>
                  <a:pt x="3297" y="4316"/>
                  <a:pt x="3327" y="4453"/>
                </a:cubicBezTo>
                <a:cubicBezTo>
                  <a:pt x="3361" y="4600"/>
                  <a:pt x="3401" y="4748"/>
                  <a:pt x="3451" y="4888"/>
                </a:cubicBezTo>
                <a:cubicBezTo>
                  <a:pt x="3541" y="5155"/>
                  <a:pt x="3625" y="5426"/>
                  <a:pt x="3729" y="5690"/>
                </a:cubicBezTo>
                <a:cubicBezTo>
                  <a:pt x="3752" y="5757"/>
                  <a:pt x="3782" y="5821"/>
                  <a:pt x="3809" y="5884"/>
                </a:cubicBezTo>
                <a:lnTo>
                  <a:pt x="3869" y="6035"/>
                </a:lnTo>
                <a:cubicBezTo>
                  <a:pt x="3876" y="6051"/>
                  <a:pt x="3876" y="6061"/>
                  <a:pt x="3879" y="6078"/>
                </a:cubicBezTo>
                <a:cubicBezTo>
                  <a:pt x="3842" y="6035"/>
                  <a:pt x="3809" y="5988"/>
                  <a:pt x="3772" y="5941"/>
                </a:cubicBezTo>
                <a:cubicBezTo>
                  <a:pt x="3749" y="5908"/>
                  <a:pt x="3718" y="5874"/>
                  <a:pt x="3688" y="5841"/>
                </a:cubicBezTo>
                <a:cubicBezTo>
                  <a:pt x="3655" y="5801"/>
                  <a:pt x="3625" y="5757"/>
                  <a:pt x="3588" y="5720"/>
                </a:cubicBezTo>
                <a:cubicBezTo>
                  <a:pt x="3561" y="5687"/>
                  <a:pt x="3531" y="5654"/>
                  <a:pt x="3501" y="5617"/>
                </a:cubicBezTo>
                <a:lnTo>
                  <a:pt x="3484" y="5590"/>
                </a:lnTo>
                <a:cubicBezTo>
                  <a:pt x="3451" y="5547"/>
                  <a:pt x="3414" y="5500"/>
                  <a:pt x="3384" y="5453"/>
                </a:cubicBezTo>
                <a:cubicBezTo>
                  <a:pt x="3344" y="5396"/>
                  <a:pt x="3304" y="5336"/>
                  <a:pt x="3267" y="5279"/>
                </a:cubicBezTo>
                <a:cubicBezTo>
                  <a:pt x="3244" y="5232"/>
                  <a:pt x="3214" y="5185"/>
                  <a:pt x="3187" y="5139"/>
                </a:cubicBezTo>
                <a:cubicBezTo>
                  <a:pt x="3163" y="5095"/>
                  <a:pt x="3143" y="5048"/>
                  <a:pt x="3120" y="5002"/>
                </a:cubicBezTo>
                <a:lnTo>
                  <a:pt x="3110" y="4972"/>
                </a:lnTo>
                <a:lnTo>
                  <a:pt x="3070" y="4871"/>
                </a:lnTo>
                <a:cubicBezTo>
                  <a:pt x="3053" y="4828"/>
                  <a:pt x="3036" y="4774"/>
                  <a:pt x="3026" y="4734"/>
                </a:cubicBezTo>
                <a:cubicBezTo>
                  <a:pt x="2996" y="4630"/>
                  <a:pt x="2970" y="4523"/>
                  <a:pt x="2953" y="4447"/>
                </a:cubicBezTo>
                <a:cubicBezTo>
                  <a:pt x="2933" y="4350"/>
                  <a:pt x="2916" y="4249"/>
                  <a:pt x="2899" y="4162"/>
                </a:cubicBezTo>
                <a:cubicBezTo>
                  <a:pt x="2886" y="4055"/>
                  <a:pt x="2876" y="3955"/>
                  <a:pt x="2859" y="3851"/>
                </a:cubicBezTo>
                <a:lnTo>
                  <a:pt x="2859" y="3838"/>
                </a:lnTo>
                <a:cubicBezTo>
                  <a:pt x="2846" y="3748"/>
                  <a:pt x="2832" y="3654"/>
                  <a:pt x="2826" y="3561"/>
                </a:cubicBezTo>
                <a:lnTo>
                  <a:pt x="2799" y="3233"/>
                </a:lnTo>
                <a:cubicBezTo>
                  <a:pt x="2796" y="3179"/>
                  <a:pt x="2792" y="3119"/>
                  <a:pt x="2786" y="3066"/>
                </a:cubicBezTo>
                <a:cubicBezTo>
                  <a:pt x="2782" y="3029"/>
                  <a:pt x="2782" y="2996"/>
                  <a:pt x="2779" y="2959"/>
                </a:cubicBezTo>
                <a:lnTo>
                  <a:pt x="2779" y="2949"/>
                </a:lnTo>
                <a:cubicBezTo>
                  <a:pt x="2776" y="2902"/>
                  <a:pt x="2769" y="2858"/>
                  <a:pt x="2769" y="2812"/>
                </a:cubicBezTo>
                <a:cubicBezTo>
                  <a:pt x="2766" y="2768"/>
                  <a:pt x="2766" y="2728"/>
                  <a:pt x="2762" y="2685"/>
                </a:cubicBezTo>
                <a:cubicBezTo>
                  <a:pt x="2762" y="2644"/>
                  <a:pt x="2759" y="2608"/>
                  <a:pt x="2759" y="2568"/>
                </a:cubicBezTo>
                <a:cubicBezTo>
                  <a:pt x="2759" y="2491"/>
                  <a:pt x="2762" y="2424"/>
                  <a:pt x="2766" y="2360"/>
                </a:cubicBezTo>
                <a:cubicBezTo>
                  <a:pt x="2769" y="2317"/>
                  <a:pt x="2769" y="2277"/>
                  <a:pt x="2776" y="2230"/>
                </a:cubicBezTo>
                <a:cubicBezTo>
                  <a:pt x="2779" y="2190"/>
                  <a:pt x="2779" y="2146"/>
                  <a:pt x="2782" y="2100"/>
                </a:cubicBezTo>
                <a:cubicBezTo>
                  <a:pt x="2786" y="2023"/>
                  <a:pt x="2792" y="1939"/>
                  <a:pt x="2792" y="1859"/>
                </a:cubicBezTo>
                <a:lnTo>
                  <a:pt x="2792" y="1839"/>
                </a:lnTo>
                <a:cubicBezTo>
                  <a:pt x="2792" y="1782"/>
                  <a:pt x="2796" y="1728"/>
                  <a:pt x="2796" y="1678"/>
                </a:cubicBezTo>
                <a:close/>
                <a:moveTo>
                  <a:pt x="6858" y="3597"/>
                </a:moveTo>
                <a:cubicBezTo>
                  <a:pt x="6858" y="3601"/>
                  <a:pt x="6855" y="3601"/>
                  <a:pt x="6855" y="3607"/>
                </a:cubicBezTo>
                <a:cubicBezTo>
                  <a:pt x="6845" y="3614"/>
                  <a:pt x="6838" y="3624"/>
                  <a:pt x="6828" y="3634"/>
                </a:cubicBezTo>
                <a:cubicBezTo>
                  <a:pt x="6784" y="3691"/>
                  <a:pt x="6741" y="3741"/>
                  <a:pt x="6708" y="3785"/>
                </a:cubicBezTo>
                <a:cubicBezTo>
                  <a:pt x="6661" y="3848"/>
                  <a:pt x="6611" y="3912"/>
                  <a:pt x="6570" y="3968"/>
                </a:cubicBezTo>
                <a:cubicBezTo>
                  <a:pt x="6544" y="4002"/>
                  <a:pt x="6520" y="4042"/>
                  <a:pt x="6494" y="4075"/>
                </a:cubicBezTo>
                <a:cubicBezTo>
                  <a:pt x="6453" y="4132"/>
                  <a:pt x="6417" y="4182"/>
                  <a:pt x="6377" y="4226"/>
                </a:cubicBezTo>
                <a:cubicBezTo>
                  <a:pt x="6343" y="4269"/>
                  <a:pt x="6310" y="4313"/>
                  <a:pt x="6276" y="4350"/>
                </a:cubicBezTo>
                <a:lnTo>
                  <a:pt x="6206" y="4443"/>
                </a:lnTo>
                <a:cubicBezTo>
                  <a:pt x="6153" y="4510"/>
                  <a:pt x="6099" y="4580"/>
                  <a:pt x="6042" y="4647"/>
                </a:cubicBezTo>
                <a:lnTo>
                  <a:pt x="5982" y="4731"/>
                </a:lnTo>
                <a:cubicBezTo>
                  <a:pt x="5925" y="4798"/>
                  <a:pt x="5875" y="4865"/>
                  <a:pt x="5822" y="4931"/>
                </a:cubicBezTo>
                <a:lnTo>
                  <a:pt x="5808" y="4948"/>
                </a:lnTo>
                <a:lnTo>
                  <a:pt x="5708" y="5072"/>
                </a:lnTo>
                <a:lnTo>
                  <a:pt x="5668" y="5122"/>
                </a:lnTo>
                <a:cubicBezTo>
                  <a:pt x="5641" y="5152"/>
                  <a:pt x="5618" y="5182"/>
                  <a:pt x="5591" y="5216"/>
                </a:cubicBezTo>
                <a:cubicBezTo>
                  <a:pt x="5551" y="5269"/>
                  <a:pt x="5507" y="5319"/>
                  <a:pt x="5467" y="5369"/>
                </a:cubicBezTo>
                <a:cubicBezTo>
                  <a:pt x="5427" y="5420"/>
                  <a:pt x="5387" y="5470"/>
                  <a:pt x="5353" y="5520"/>
                </a:cubicBezTo>
                <a:cubicBezTo>
                  <a:pt x="5320" y="5567"/>
                  <a:pt x="5287" y="5617"/>
                  <a:pt x="5253" y="5664"/>
                </a:cubicBezTo>
                <a:lnTo>
                  <a:pt x="5243" y="5674"/>
                </a:lnTo>
                <a:cubicBezTo>
                  <a:pt x="5206" y="5730"/>
                  <a:pt x="5176" y="5771"/>
                  <a:pt x="5153" y="5814"/>
                </a:cubicBezTo>
                <a:lnTo>
                  <a:pt x="5053" y="5975"/>
                </a:lnTo>
                <a:cubicBezTo>
                  <a:pt x="5049" y="5985"/>
                  <a:pt x="5046" y="5991"/>
                  <a:pt x="5036" y="6001"/>
                </a:cubicBezTo>
                <a:cubicBezTo>
                  <a:pt x="5026" y="6015"/>
                  <a:pt x="5019" y="6025"/>
                  <a:pt x="5009" y="6041"/>
                </a:cubicBezTo>
                <a:cubicBezTo>
                  <a:pt x="4999" y="6068"/>
                  <a:pt x="4982" y="6088"/>
                  <a:pt x="4969" y="6115"/>
                </a:cubicBezTo>
                <a:cubicBezTo>
                  <a:pt x="4966" y="6118"/>
                  <a:pt x="4962" y="6125"/>
                  <a:pt x="4962" y="6132"/>
                </a:cubicBezTo>
                <a:cubicBezTo>
                  <a:pt x="4925" y="6185"/>
                  <a:pt x="4889" y="6242"/>
                  <a:pt x="4855" y="6299"/>
                </a:cubicBezTo>
                <a:cubicBezTo>
                  <a:pt x="4842" y="6319"/>
                  <a:pt x="4829" y="6342"/>
                  <a:pt x="4815" y="6366"/>
                </a:cubicBezTo>
                <a:lnTo>
                  <a:pt x="4805" y="6382"/>
                </a:lnTo>
                <a:cubicBezTo>
                  <a:pt x="4795" y="6399"/>
                  <a:pt x="4785" y="6416"/>
                  <a:pt x="4772" y="6436"/>
                </a:cubicBezTo>
                <a:lnTo>
                  <a:pt x="4772" y="6439"/>
                </a:lnTo>
                <a:cubicBezTo>
                  <a:pt x="4772" y="6443"/>
                  <a:pt x="4768" y="6449"/>
                  <a:pt x="4768" y="6453"/>
                </a:cubicBezTo>
                <a:lnTo>
                  <a:pt x="4762" y="6466"/>
                </a:lnTo>
                <a:lnTo>
                  <a:pt x="4752" y="6476"/>
                </a:lnTo>
                <a:lnTo>
                  <a:pt x="4788" y="6302"/>
                </a:lnTo>
                <a:cubicBezTo>
                  <a:pt x="4795" y="6282"/>
                  <a:pt x="4802" y="6255"/>
                  <a:pt x="4805" y="6235"/>
                </a:cubicBezTo>
                <a:cubicBezTo>
                  <a:pt x="4815" y="6215"/>
                  <a:pt x="4822" y="6189"/>
                  <a:pt x="4829" y="6168"/>
                </a:cubicBezTo>
                <a:cubicBezTo>
                  <a:pt x="4835" y="6148"/>
                  <a:pt x="4845" y="6125"/>
                  <a:pt x="4852" y="6108"/>
                </a:cubicBezTo>
                <a:cubicBezTo>
                  <a:pt x="4889" y="6018"/>
                  <a:pt x="4936" y="5924"/>
                  <a:pt x="4982" y="5834"/>
                </a:cubicBezTo>
                <a:cubicBezTo>
                  <a:pt x="4999" y="5804"/>
                  <a:pt x="5016" y="5781"/>
                  <a:pt x="5032" y="5751"/>
                </a:cubicBezTo>
                <a:lnTo>
                  <a:pt x="5096" y="5650"/>
                </a:lnTo>
                <a:cubicBezTo>
                  <a:pt x="5133" y="5590"/>
                  <a:pt x="5173" y="5533"/>
                  <a:pt x="5213" y="5480"/>
                </a:cubicBezTo>
                <a:lnTo>
                  <a:pt x="5213" y="5480"/>
                </a:lnTo>
                <a:lnTo>
                  <a:pt x="5206" y="5483"/>
                </a:lnTo>
                <a:cubicBezTo>
                  <a:pt x="5240" y="5440"/>
                  <a:pt x="5270" y="5396"/>
                  <a:pt x="5300" y="5353"/>
                </a:cubicBezTo>
                <a:cubicBezTo>
                  <a:pt x="5333" y="5303"/>
                  <a:pt x="5367" y="5256"/>
                  <a:pt x="5400" y="5206"/>
                </a:cubicBezTo>
                <a:cubicBezTo>
                  <a:pt x="5457" y="5115"/>
                  <a:pt x="5514" y="5022"/>
                  <a:pt x="5567" y="4928"/>
                </a:cubicBezTo>
                <a:lnTo>
                  <a:pt x="5567" y="4928"/>
                </a:lnTo>
                <a:cubicBezTo>
                  <a:pt x="5504" y="4998"/>
                  <a:pt x="5437" y="5068"/>
                  <a:pt x="5373" y="5135"/>
                </a:cubicBezTo>
                <a:lnTo>
                  <a:pt x="5380" y="5132"/>
                </a:lnTo>
                <a:lnTo>
                  <a:pt x="5380" y="5132"/>
                </a:lnTo>
                <a:cubicBezTo>
                  <a:pt x="5350" y="5162"/>
                  <a:pt x="5320" y="5196"/>
                  <a:pt x="5287" y="5222"/>
                </a:cubicBezTo>
                <a:lnTo>
                  <a:pt x="5196" y="5316"/>
                </a:lnTo>
                <a:cubicBezTo>
                  <a:pt x="5180" y="5336"/>
                  <a:pt x="5156" y="5353"/>
                  <a:pt x="5139" y="5373"/>
                </a:cubicBezTo>
                <a:cubicBezTo>
                  <a:pt x="5096" y="5423"/>
                  <a:pt x="5053" y="5480"/>
                  <a:pt x="5012" y="5533"/>
                </a:cubicBezTo>
                <a:cubicBezTo>
                  <a:pt x="4972" y="5587"/>
                  <a:pt x="4936" y="5640"/>
                  <a:pt x="4902" y="5697"/>
                </a:cubicBezTo>
                <a:cubicBezTo>
                  <a:pt x="4865" y="5751"/>
                  <a:pt x="4835" y="5807"/>
                  <a:pt x="4802" y="5868"/>
                </a:cubicBezTo>
                <a:cubicBezTo>
                  <a:pt x="4785" y="5898"/>
                  <a:pt x="4768" y="5931"/>
                  <a:pt x="4755" y="5958"/>
                </a:cubicBezTo>
                <a:cubicBezTo>
                  <a:pt x="4745" y="5985"/>
                  <a:pt x="4732" y="6015"/>
                  <a:pt x="4718" y="6038"/>
                </a:cubicBezTo>
                <a:cubicBezTo>
                  <a:pt x="4705" y="6071"/>
                  <a:pt x="4688" y="6102"/>
                  <a:pt x="4678" y="6135"/>
                </a:cubicBezTo>
                <a:cubicBezTo>
                  <a:pt x="4671" y="6152"/>
                  <a:pt x="4665" y="6165"/>
                  <a:pt x="4661" y="6182"/>
                </a:cubicBezTo>
                <a:cubicBezTo>
                  <a:pt x="4655" y="6202"/>
                  <a:pt x="4648" y="6219"/>
                  <a:pt x="4645" y="6239"/>
                </a:cubicBezTo>
                <a:cubicBezTo>
                  <a:pt x="4643" y="6243"/>
                  <a:pt x="4641" y="6247"/>
                  <a:pt x="4639" y="6251"/>
                </a:cubicBezTo>
                <a:lnTo>
                  <a:pt x="4639" y="6251"/>
                </a:lnTo>
                <a:cubicBezTo>
                  <a:pt x="4658" y="6155"/>
                  <a:pt x="4680" y="6059"/>
                  <a:pt x="4701" y="5954"/>
                </a:cubicBezTo>
                <a:lnTo>
                  <a:pt x="4705" y="5938"/>
                </a:lnTo>
                <a:cubicBezTo>
                  <a:pt x="4718" y="5878"/>
                  <a:pt x="4732" y="5817"/>
                  <a:pt x="4748" y="5754"/>
                </a:cubicBezTo>
                <a:cubicBezTo>
                  <a:pt x="4752" y="5730"/>
                  <a:pt x="4762" y="5704"/>
                  <a:pt x="4765" y="5684"/>
                </a:cubicBezTo>
                <a:cubicBezTo>
                  <a:pt x="4768" y="5657"/>
                  <a:pt x="4778" y="5634"/>
                  <a:pt x="4782" y="5613"/>
                </a:cubicBezTo>
                <a:lnTo>
                  <a:pt x="4785" y="5590"/>
                </a:lnTo>
                <a:cubicBezTo>
                  <a:pt x="4798" y="5550"/>
                  <a:pt x="4805" y="5506"/>
                  <a:pt x="4818" y="5470"/>
                </a:cubicBezTo>
                <a:cubicBezTo>
                  <a:pt x="4829" y="5446"/>
                  <a:pt x="4835" y="5416"/>
                  <a:pt x="4845" y="5389"/>
                </a:cubicBezTo>
                <a:lnTo>
                  <a:pt x="4855" y="5353"/>
                </a:lnTo>
                <a:lnTo>
                  <a:pt x="4882" y="5276"/>
                </a:lnTo>
                <a:cubicBezTo>
                  <a:pt x="4882" y="5272"/>
                  <a:pt x="4885" y="5269"/>
                  <a:pt x="4885" y="5266"/>
                </a:cubicBezTo>
                <a:cubicBezTo>
                  <a:pt x="4889" y="5256"/>
                  <a:pt x="4895" y="5242"/>
                  <a:pt x="4899" y="5236"/>
                </a:cubicBezTo>
                <a:cubicBezTo>
                  <a:pt x="4905" y="5209"/>
                  <a:pt x="4915" y="5185"/>
                  <a:pt x="4929" y="5165"/>
                </a:cubicBezTo>
                <a:cubicBezTo>
                  <a:pt x="4932" y="5155"/>
                  <a:pt x="4936" y="5145"/>
                  <a:pt x="4939" y="5135"/>
                </a:cubicBezTo>
                <a:lnTo>
                  <a:pt x="4946" y="5122"/>
                </a:lnTo>
                <a:lnTo>
                  <a:pt x="4962" y="5085"/>
                </a:lnTo>
                <a:cubicBezTo>
                  <a:pt x="4962" y="5082"/>
                  <a:pt x="4966" y="5082"/>
                  <a:pt x="4966" y="5079"/>
                </a:cubicBezTo>
                <a:cubicBezTo>
                  <a:pt x="4966" y="5072"/>
                  <a:pt x="4969" y="5072"/>
                  <a:pt x="4969" y="5068"/>
                </a:cubicBezTo>
                <a:cubicBezTo>
                  <a:pt x="4972" y="5055"/>
                  <a:pt x="4979" y="5048"/>
                  <a:pt x="4986" y="5035"/>
                </a:cubicBezTo>
                <a:cubicBezTo>
                  <a:pt x="4996" y="5018"/>
                  <a:pt x="5002" y="5002"/>
                  <a:pt x="5012" y="4988"/>
                </a:cubicBezTo>
                <a:lnTo>
                  <a:pt x="5036" y="4938"/>
                </a:lnTo>
                <a:lnTo>
                  <a:pt x="5063" y="4895"/>
                </a:lnTo>
                <a:cubicBezTo>
                  <a:pt x="5066" y="4888"/>
                  <a:pt x="5066" y="4885"/>
                  <a:pt x="5069" y="4878"/>
                </a:cubicBezTo>
                <a:cubicBezTo>
                  <a:pt x="5073" y="4865"/>
                  <a:pt x="5083" y="4854"/>
                  <a:pt x="5086" y="4844"/>
                </a:cubicBezTo>
                <a:cubicBezTo>
                  <a:pt x="5093" y="4831"/>
                  <a:pt x="5099" y="4821"/>
                  <a:pt x="5106" y="4811"/>
                </a:cubicBezTo>
                <a:cubicBezTo>
                  <a:pt x="5123" y="4788"/>
                  <a:pt x="5136" y="4764"/>
                  <a:pt x="5153" y="4744"/>
                </a:cubicBezTo>
                <a:lnTo>
                  <a:pt x="5153" y="4744"/>
                </a:lnTo>
                <a:lnTo>
                  <a:pt x="5149" y="4748"/>
                </a:lnTo>
                <a:cubicBezTo>
                  <a:pt x="5153" y="4744"/>
                  <a:pt x="5156" y="4734"/>
                  <a:pt x="5163" y="4731"/>
                </a:cubicBezTo>
                <a:cubicBezTo>
                  <a:pt x="5180" y="4704"/>
                  <a:pt x="5200" y="4681"/>
                  <a:pt x="5216" y="4654"/>
                </a:cubicBezTo>
                <a:lnTo>
                  <a:pt x="5220" y="4651"/>
                </a:lnTo>
                <a:cubicBezTo>
                  <a:pt x="5230" y="4637"/>
                  <a:pt x="5240" y="4624"/>
                  <a:pt x="5250" y="4614"/>
                </a:cubicBezTo>
                <a:lnTo>
                  <a:pt x="5263" y="4597"/>
                </a:lnTo>
                <a:cubicBezTo>
                  <a:pt x="5267" y="4590"/>
                  <a:pt x="5270" y="4584"/>
                  <a:pt x="5273" y="4580"/>
                </a:cubicBezTo>
                <a:cubicBezTo>
                  <a:pt x="5283" y="4567"/>
                  <a:pt x="5290" y="4557"/>
                  <a:pt x="5300" y="4550"/>
                </a:cubicBezTo>
                <a:lnTo>
                  <a:pt x="5323" y="4520"/>
                </a:lnTo>
                <a:cubicBezTo>
                  <a:pt x="5347" y="4500"/>
                  <a:pt x="5363" y="4477"/>
                  <a:pt x="5384" y="4453"/>
                </a:cubicBezTo>
                <a:cubicBezTo>
                  <a:pt x="5400" y="4437"/>
                  <a:pt x="5417" y="4420"/>
                  <a:pt x="5430" y="4403"/>
                </a:cubicBezTo>
                <a:lnTo>
                  <a:pt x="5447" y="4386"/>
                </a:lnTo>
                <a:lnTo>
                  <a:pt x="5497" y="4336"/>
                </a:lnTo>
                <a:lnTo>
                  <a:pt x="5514" y="4320"/>
                </a:lnTo>
                <a:cubicBezTo>
                  <a:pt x="5524" y="4310"/>
                  <a:pt x="5537" y="4296"/>
                  <a:pt x="5554" y="4283"/>
                </a:cubicBezTo>
                <a:cubicBezTo>
                  <a:pt x="5574" y="4266"/>
                  <a:pt x="5601" y="4246"/>
                  <a:pt x="5621" y="4229"/>
                </a:cubicBezTo>
                <a:lnTo>
                  <a:pt x="5658" y="4203"/>
                </a:lnTo>
                <a:lnTo>
                  <a:pt x="5698" y="4179"/>
                </a:lnTo>
                <a:cubicBezTo>
                  <a:pt x="5704" y="4176"/>
                  <a:pt x="5715" y="4166"/>
                  <a:pt x="5721" y="4162"/>
                </a:cubicBezTo>
                <a:lnTo>
                  <a:pt x="5731" y="4159"/>
                </a:lnTo>
                <a:lnTo>
                  <a:pt x="5735" y="4152"/>
                </a:lnTo>
                <a:lnTo>
                  <a:pt x="5738" y="4149"/>
                </a:lnTo>
                <a:lnTo>
                  <a:pt x="5751" y="4142"/>
                </a:lnTo>
                <a:lnTo>
                  <a:pt x="5765" y="4132"/>
                </a:lnTo>
                <a:cubicBezTo>
                  <a:pt x="5808" y="4109"/>
                  <a:pt x="5865" y="4075"/>
                  <a:pt x="5922" y="4045"/>
                </a:cubicBezTo>
                <a:lnTo>
                  <a:pt x="6099" y="3958"/>
                </a:lnTo>
                <a:cubicBezTo>
                  <a:pt x="6206" y="3902"/>
                  <a:pt x="6316" y="3851"/>
                  <a:pt x="6423" y="3798"/>
                </a:cubicBezTo>
                <a:cubicBezTo>
                  <a:pt x="6453" y="3785"/>
                  <a:pt x="6484" y="3768"/>
                  <a:pt x="6507" y="3758"/>
                </a:cubicBezTo>
                <a:cubicBezTo>
                  <a:pt x="6584" y="3718"/>
                  <a:pt x="6661" y="3681"/>
                  <a:pt x="6741" y="3644"/>
                </a:cubicBezTo>
                <a:cubicBezTo>
                  <a:pt x="6768" y="3634"/>
                  <a:pt x="6788" y="3627"/>
                  <a:pt x="6804" y="3617"/>
                </a:cubicBezTo>
                <a:cubicBezTo>
                  <a:pt x="6825" y="3611"/>
                  <a:pt x="6841" y="3607"/>
                  <a:pt x="6858" y="3597"/>
                </a:cubicBezTo>
                <a:close/>
                <a:moveTo>
                  <a:pt x="947" y="6560"/>
                </a:moveTo>
                <a:lnTo>
                  <a:pt x="952" y="6562"/>
                </a:lnTo>
                <a:lnTo>
                  <a:pt x="952" y="6562"/>
                </a:lnTo>
                <a:lnTo>
                  <a:pt x="953" y="6563"/>
                </a:lnTo>
                <a:lnTo>
                  <a:pt x="947" y="6560"/>
                </a:lnTo>
                <a:close/>
                <a:moveTo>
                  <a:pt x="3421" y="6580"/>
                </a:moveTo>
                <a:lnTo>
                  <a:pt x="3427" y="6584"/>
                </a:lnTo>
                <a:lnTo>
                  <a:pt x="3427" y="6584"/>
                </a:lnTo>
                <a:cubicBezTo>
                  <a:pt x="3426" y="6580"/>
                  <a:pt x="3421" y="6580"/>
                  <a:pt x="3421" y="6580"/>
                </a:cubicBezTo>
                <a:close/>
                <a:moveTo>
                  <a:pt x="3398" y="7130"/>
                </a:moveTo>
                <a:cubicBezTo>
                  <a:pt x="3399" y="7131"/>
                  <a:pt x="3401" y="7131"/>
                  <a:pt x="3401" y="7131"/>
                </a:cubicBezTo>
                <a:cubicBezTo>
                  <a:pt x="3400" y="7131"/>
                  <a:pt x="3399" y="7130"/>
                  <a:pt x="3398" y="7130"/>
                </a:cubicBezTo>
                <a:close/>
                <a:moveTo>
                  <a:pt x="4013" y="7365"/>
                </a:moveTo>
                <a:cubicBezTo>
                  <a:pt x="4013" y="7366"/>
                  <a:pt x="4014" y="7366"/>
                  <a:pt x="4015" y="7367"/>
                </a:cubicBezTo>
                <a:lnTo>
                  <a:pt x="4015" y="7367"/>
                </a:lnTo>
                <a:cubicBezTo>
                  <a:pt x="4014" y="7366"/>
                  <a:pt x="4014" y="7365"/>
                  <a:pt x="4013" y="7365"/>
                </a:cubicBezTo>
                <a:close/>
                <a:moveTo>
                  <a:pt x="2010" y="6279"/>
                </a:moveTo>
                <a:cubicBezTo>
                  <a:pt x="2050" y="6279"/>
                  <a:pt x="2094" y="6279"/>
                  <a:pt x="2134" y="6285"/>
                </a:cubicBezTo>
                <a:cubicBezTo>
                  <a:pt x="2181" y="6289"/>
                  <a:pt x="2231" y="6289"/>
                  <a:pt x="2277" y="6292"/>
                </a:cubicBezTo>
                <a:cubicBezTo>
                  <a:pt x="2311" y="6296"/>
                  <a:pt x="2348" y="6302"/>
                  <a:pt x="2381" y="6306"/>
                </a:cubicBezTo>
                <a:lnTo>
                  <a:pt x="2384" y="6306"/>
                </a:lnTo>
                <a:cubicBezTo>
                  <a:pt x="2428" y="6309"/>
                  <a:pt x="2468" y="6319"/>
                  <a:pt x="2515" y="6326"/>
                </a:cubicBezTo>
                <a:cubicBezTo>
                  <a:pt x="2532" y="6329"/>
                  <a:pt x="2545" y="6329"/>
                  <a:pt x="2562" y="6336"/>
                </a:cubicBezTo>
                <a:cubicBezTo>
                  <a:pt x="2582" y="6339"/>
                  <a:pt x="2602" y="6342"/>
                  <a:pt x="2629" y="6352"/>
                </a:cubicBezTo>
                <a:lnTo>
                  <a:pt x="2642" y="6356"/>
                </a:lnTo>
                <a:cubicBezTo>
                  <a:pt x="2682" y="6369"/>
                  <a:pt x="2729" y="6379"/>
                  <a:pt x="2769" y="6396"/>
                </a:cubicBezTo>
                <a:cubicBezTo>
                  <a:pt x="2782" y="6402"/>
                  <a:pt x="2799" y="6409"/>
                  <a:pt x="2812" y="6419"/>
                </a:cubicBezTo>
                <a:lnTo>
                  <a:pt x="2863" y="6443"/>
                </a:lnTo>
                <a:lnTo>
                  <a:pt x="2886" y="6456"/>
                </a:lnTo>
                <a:lnTo>
                  <a:pt x="2933" y="6479"/>
                </a:lnTo>
                <a:cubicBezTo>
                  <a:pt x="2950" y="6489"/>
                  <a:pt x="2963" y="6496"/>
                  <a:pt x="2976" y="6506"/>
                </a:cubicBezTo>
                <a:lnTo>
                  <a:pt x="2986" y="6513"/>
                </a:lnTo>
                <a:lnTo>
                  <a:pt x="3127" y="6603"/>
                </a:lnTo>
                <a:cubicBezTo>
                  <a:pt x="3170" y="6630"/>
                  <a:pt x="3214" y="6660"/>
                  <a:pt x="3254" y="6690"/>
                </a:cubicBezTo>
                <a:cubicBezTo>
                  <a:pt x="3297" y="6720"/>
                  <a:pt x="3334" y="6744"/>
                  <a:pt x="3367" y="6770"/>
                </a:cubicBezTo>
                <a:cubicBezTo>
                  <a:pt x="3377" y="6774"/>
                  <a:pt x="3381" y="6780"/>
                  <a:pt x="3387" y="6787"/>
                </a:cubicBezTo>
                <a:cubicBezTo>
                  <a:pt x="3434" y="6820"/>
                  <a:pt x="3478" y="6854"/>
                  <a:pt x="3518" y="6887"/>
                </a:cubicBezTo>
                <a:cubicBezTo>
                  <a:pt x="3571" y="6927"/>
                  <a:pt x="3632" y="6974"/>
                  <a:pt x="3685" y="7014"/>
                </a:cubicBezTo>
                <a:cubicBezTo>
                  <a:pt x="3715" y="7041"/>
                  <a:pt x="3739" y="7061"/>
                  <a:pt x="3765" y="7081"/>
                </a:cubicBezTo>
                <a:cubicBezTo>
                  <a:pt x="3836" y="7141"/>
                  <a:pt x="3902" y="7198"/>
                  <a:pt x="3966" y="7258"/>
                </a:cubicBezTo>
                <a:cubicBezTo>
                  <a:pt x="4016" y="7305"/>
                  <a:pt x="4063" y="7355"/>
                  <a:pt x="4113" y="7399"/>
                </a:cubicBezTo>
                <a:cubicBezTo>
                  <a:pt x="4123" y="7412"/>
                  <a:pt x="4140" y="7429"/>
                  <a:pt x="4153" y="7446"/>
                </a:cubicBezTo>
                <a:cubicBezTo>
                  <a:pt x="4107" y="7423"/>
                  <a:pt x="4058" y="7393"/>
                  <a:pt x="4015" y="7367"/>
                </a:cubicBezTo>
                <a:lnTo>
                  <a:pt x="4015" y="7367"/>
                </a:lnTo>
                <a:cubicBezTo>
                  <a:pt x="4016" y="7368"/>
                  <a:pt x="4016" y="7369"/>
                  <a:pt x="4017" y="7371"/>
                </a:cubicBezTo>
                <a:lnTo>
                  <a:pt x="4017" y="7371"/>
                </a:lnTo>
                <a:cubicBezTo>
                  <a:pt x="3978" y="7345"/>
                  <a:pt x="3935" y="7325"/>
                  <a:pt x="3899" y="7305"/>
                </a:cubicBezTo>
                <a:cubicBezTo>
                  <a:pt x="3866" y="7282"/>
                  <a:pt x="3832" y="7265"/>
                  <a:pt x="3799" y="7245"/>
                </a:cubicBezTo>
                <a:cubicBezTo>
                  <a:pt x="3799" y="7245"/>
                  <a:pt x="3795" y="7245"/>
                  <a:pt x="3795" y="7242"/>
                </a:cubicBezTo>
                <a:cubicBezTo>
                  <a:pt x="3729" y="7205"/>
                  <a:pt x="3655" y="7161"/>
                  <a:pt x="3585" y="7125"/>
                </a:cubicBezTo>
                <a:cubicBezTo>
                  <a:pt x="3565" y="7115"/>
                  <a:pt x="3548" y="7105"/>
                  <a:pt x="3528" y="7095"/>
                </a:cubicBezTo>
                <a:cubicBezTo>
                  <a:pt x="3511" y="7088"/>
                  <a:pt x="3488" y="7078"/>
                  <a:pt x="3471" y="7071"/>
                </a:cubicBezTo>
                <a:cubicBezTo>
                  <a:pt x="3434" y="7054"/>
                  <a:pt x="3398" y="7041"/>
                  <a:pt x="3361" y="7028"/>
                </a:cubicBezTo>
                <a:cubicBezTo>
                  <a:pt x="3294" y="7004"/>
                  <a:pt x="3220" y="6988"/>
                  <a:pt x="3150" y="6974"/>
                </a:cubicBezTo>
                <a:cubicBezTo>
                  <a:pt x="3130" y="6971"/>
                  <a:pt x="3110" y="6964"/>
                  <a:pt x="3087" y="6964"/>
                </a:cubicBezTo>
                <a:cubicBezTo>
                  <a:pt x="3067" y="6964"/>
                  <a:pt x="3046" y="6961"/>
                  <a:pt x="3030" y="6961"/>
                </a:cubicBezTo>
                <a:cubicBezTo>
                  <a:pt x="2993" y="6958"/>
                  <a:pt x="2950" y="6958"/>
                  <a:pt x="2913" y="6954"/>
                </a:cubicBezTo>
                <a:lnTo>
                  <a:pt x="2913" y="6954"/>
                </a:lnTo>
                <a:lnTo>
                  <a:pt x="3026" y="6978"/>
                </a:lnTo>
                <a:cubicBezTo>
                  <a:pt x="3063" y="6988"/>
                  <a:pt x="3097" y="6998"/>
                  <a:pt x="3133" y="7011"/>
                </a:cubicBezTo>
                <a:cubicBezTo>
                  <a:pt x="3163" y="7024"/>
                  <a:pt x="3197" y="7031"/>
                  <a:pt x="3227" y="7044"/>
                </a:cubicBezTo>
                <a:cubicBezTo>
                  <a:pt x="3254" y="7058"/>
                  <a:pt x="3284" y="7071"/>
                  <a:pt x="3311" y="7081"/>
                </a:cubicBezTo>
                <a:cubicBezTo>
                  <a:pt x="3336" y="7097"/>
                  <a:pt x="3369" y="7114"/>
                  <a:pt x="3398" y="7130"/>
                </a:cubicBezTo>
                <a:lnTo>
                  <a:pt x="3398" y="7130"/>
                </a:lnTo>
                <a:cubicBezTo>
                  <a:pt x="3398" y="7129"/>
                  <a:pt x="3398" y="7129"/>
                  <a:pt x="3398" y="7128"/>
                </a:cubicBezTo>
                <a:lnTo>
                  <a:pt x="3398" y="7128"/>
                </a:lnTo>
                <a:cubicBezTo>
                  <a:pt x="3431" y="7148"/>
                  <a:pt x="3464" y="7165"/>
                  <a:pt x="3494" y="7188"/>
                </a:cubicBezTo>
                <a:cubicBezTo>
                  <a:pt x="3528" y="7212"/>
                  <a:pt x="3561" y="7232"/>
                  <a:pt x="3598" y="7258"/>
                </a:cubicBezTo>
                <a:cubicBezTo>
                  <a:pt x="3662" y="7299"/>
                  <a:pt x="3722" y="7345"/>
                  <a:pt x="3785" y="7389"/>
                </a:cubicBezTo>
                <a:cubicBezTo>
                  <a:pt x="3886" y="7456"/>
                  <a:pt x="3986" y="7513"/>
                  <a:pt x="4086" y="7573"/>
                </a:cubicBezTo>
                <a:cubicBezTo>
                  <a:pt x="4053" y="7563"/>
                  <a:pt x="4033" y="7556"/>
                  <a:pt x="4013" y="7553"/>
                </a:cubicBezTo>
                <a:cubicBezTo>
                  <a:pt x="3993" y="7543"/>
                  <a:pt x="3969" y="7539"/>
                  <a:pt x="3949" y="7529"/>
                </a:cubicBezTo>
                <a:cubicBezTo>
                  <a:pt x="3912" y="7519"/>
                  <a:pt x="3876" y="7506"/>
                  <a:pt x="3836" y="7496"/>
                </a:cubicBezTo>
                <a:cubicBezTo>
                  <a:pt x="3735" y="7469"/>
                  <a:pt x="3635" y="7442"/>
                  <a:pt x="3541" y="7422"/>
                </a:cubicBezTo>
                <a:lnTo>
                  <a:pt x="3464" y="7406"/>
                </a:lnTo>
                <a:cubicBezTo>
                  <a:pt x="3347" y="7375"/>
                  <a:pt x="3250" y="7345"/>
                  <a:pt x="3167" y="7322"/>
                </a:cubicBezTo>
                <a:lnTo>
                  <a:pt x="3123" y="7309"/>
                </a:lnTo>
                <a:cubicBezTo>
                  <a:pt x="3030" y="7278"/>
                  <a:pt x="2939" y="7248"/>
                  <a:pt x="2843" y="7225"/>
                </a:cubicBezTo>
                <a:cubicBezTo>
                  <a:pt x="2766" y="7205"/>
                  <a:pt x="2695" y="7188"/>
                  <a:pt x="2622" y="7165"/>
                </a:cubicBezTo>
                <a:cubicBezTo>
                  <a:pt x="2545" y="7148"/>
                  <a:pt x="2471" y="7131"/>
                  <a:pt x="2398" y="7115"/>
                </a:cubicBezTo>
                <a:cubicBezTo>
                  <a:pt x="2324" y="7098"/>
                  <a:pt x="2247" y="7081"/>
                  <a:pt x="2174" y="7061"/>
                </a:cubicBezTo>
                <a:cubicBezTo>
                  <a:pt x="2157" y="7058"/>
                  <a:pt x="2137" y="7054"/>
                  <a:pt x="2120" y="7048"/>
                </a:cubicBezTo>
                <a:cubicBezTo>
                  <a:pt x="2070" y="7038"/>
                  <a:pt x="2023" y="7024"/>
                  <a:pt x="1980" y="7011"/>
                </a:cubicBezTo>
                <a:cubicBezTo>
                  <a:pt x="1940" y="6998"/>
                  <a:pt x="1896" y="6988"/>
                  <a:pt x="1860" y="6978"/>
                </a:cubicBezTo>
                <a:cubicBezTo>
                  <a:pt x="1813" y="6964"/>
                  <a:pt x="1766" y="6947"/>
                  <a:pt x="1722" y="6931"/>
                </a:cubicBezTo>
                <a:cubicBezTo>
                  <a:pt x="1692" y="6924"/>
                  <a:pt x="1662" y="6911"/>
                  <a:pt x="1632" y="6897"/>
                </a:cubicBezTo>
                <a:lnTo>
                  <a:pt x="1609" y="6891"/>
                </a:lnTo>
                <a:lnTo>
                  <a:pt x="1579" y="6877"/>
                </a:lnTo>
                <a:cubicBezTo>
                  <a:pt x="1555" y="6871"/>
                  <a:pt x="1529" y="6861"/>
                  <a:pt x="1508" y="6847"/>
                </a:cubicBezTo>
                <a:cubicBezTo>
                  <a:pt x="1495" y="6844"/>
                  <a:pt x="1485" y="6837"/>
                  <a:pt x="1472" y="6830"/>
                </a:cubicBezTo>
                <a:lnTo>
                  <a:pt x="1395" y="6794"/>
                </a:lnTo>
                <a:cubicBezTo>
                  <a:pt x="1381" y="6787"/>
                  <a:pt x="1371" y="6780"/>
                  <a:pt x="1358" y="6777"/>
                </a:cubicBezTo>
                <a:lnTo>
                  <a:pt x="1281" y="6740"/>
                </a:lnTo>
                <a:cubicBezTo>
                  <a:pt x="1244" y="6720"/>
                  <a:pt x="1204" y="6697"/>
                  <a:pt x="1164" y="6677"/>
                </a:cubicBezTo>
                <a:cubicBezTo>
                  <a:pt x="1127" y="6657"/>
                  <a:pt x="1094" y="6637"/>
                  <a:pt x="1057" y="6620"/>
                </a:cubicBezTo>
                <a:lnTo>
                  <a:pt x="1054" y="6620"/>
                </a:lnTo>
                <a:cubicBezTo>
                  <a:pt x="1027" y="6606"/>
                  <a:pt x="1004" y="6590"/>
                  <a:pt x="977" y="6576"/>
                </a:cubicBezTo>
                <a:lnTo>
                  <a:pt x="952" y="6562"/>
                </a:lnTo>
                <a:lnTo>
                  <a:pt x="952" y="6562"/>
                </a:lnTo>
                <a:lnTo>
                  <a:pt x="943" y="6560"/>
                </a:lnTo>
                <a:cubicBezTo>
                  <a:pt x="940" y="6556"/>
                  <a:pt x="930" y="6553"/>
                  <a:pt x="927" y="6553"/>
                </a:cubicBezTo>
                <a:cubicBezTo>
                  <a:pt x="903" y="6540"/>
                  <a:pt x="877" y="6523"/>
                  <a:pt x="853" y="6509"/>
                </a:cubicBezTo>
                <a:lnTo>
                  <a:pt x="846" y="6509"/>
                </a:lnTo>
                <a:cubicBezTo>
                  <a:pt x="843" y="6506"/>
                  <a:pt x="840" y="6506"/>
                  <a:pt x="830" y="6503"/>
                </a:cubicBezTo>
                <a:lnTo>
                  <a:pt x="810" y="6489"/>
                </a:lnTo>
                <a:cubicBezTo>
                  <a:pt x="813" y="6489"/>
                  <a:pt x="820" y="6486"/>
                  <a:pt x="826" y="6486"/>
                </a:cubicBezTo>
                <a:cubicBezTo>
                  <a:pt x="857" y="6476"/>
                  <a:pt x="887" y="6469"/>
                  <a:pt x="910" y="6463"/>
                </a:cubicBezTo>
                <a:cubicBezTo>
                  <a:pt x="974" y="6446"/>
                  <a:pt x="1040" y="6429"/>
                  <a:pt x="1104" y="6413"/>
                </a:cubicBezTo>
                <a:cubicBezTo>
                  <a:pt x="1157" y="6402"/>
                  <a:pt x="1211" y="6386"/>
                  <a:pt x="1271" y="6372"/>
                </a:cubicBezTo>
                <a:lnTo>
                  <a:pt x="1381" y="6346"/>
                </a:lnTo>
                <a:cubicBezTo>
                  <a:pt x="1465" y="6329"/>
                  <a:pt x="1549" y="6312"/>
                  <a:pt x="1632" y="6302"/>
                </a:cubicBezTo>
                <a:lnTo>
                  <a:pt x="1639" y="6302"/>
                </a:lnTo>
                <a:lnTo>
                  <a:pt x="1749" y="6289"/>
                </a:lnTo>
                <a:cubicBezTo>
                  <a:pt x="1796" y="6285"/>
                  <a:pt x="1843" y="6285"/>
                  <a:pt x="1890" y="6279"/>
                </a:cubicBezTo>
                <a:close/>
                <a:moveTo>
                  <a:pt x="7222" y="8081"/>
                </a:moveTo>
                <a:lnTo>
                  <a:pt x="7222" y="8081"/>
                </a:lnTo>
                <a:cubicBezTo>
                  <a:pt x="7222" y="8082"/>
                  <a:pt x="7221" y="8083"/>
                  <a:pt x="7220" y="8084"/>
                </a:cubicBezTo>
                <a:lnTo>
                  <a:pt x="7220" y="8084"/>
                </a:lnTo>
                <a:cubicBezTo>
                  <a:pt x="7222" y="8084"/>
                  <a:pt x="7222" y="8081"/>
                  <a:pt x="7222" y="8081"/>
                </a:cubicBezTo>
                <a:close/>
                <a:moveTo>
                  <a:pt x="6891" y="8593"/>
                </a:moveTo>
                <a:cubicBezTo>
                  <a:pt x="6891" y="8594"/>
                  <a:pt x="6891" y="8595"/>
                  <a:pt x="6890" y="8595"/>
                </a:cubicBezTo>
                <a:lnTo>
                  <a:pt x="6890" y="8595"/>
                </a:lnTo>
                <a:cubicBezTo>
                  <a:pt x="6891" y="8595"/>
                  <a:pt x="6891" y="8594"/>
                  <a:pt x="6891" y="8593"/>
                </a:cubicBezTo>
                <a:close/>
                <a:moveTo>
                  <a:pt x="6890" y="8595"/>
                </a:moveTo>
                <a:cubicBezTo>
                  <a:pt x="6889" y="8596"/>
                  <a:pt x="6888" y="8597"/>
                  <a:pt x="6888" y="8599"/>
                </a:cubicBezTo>
                <a:cubicBezTo>
                  <a:pt x="6889" y="8598"/>
                  <a:pt x="6889" y="8597"/>
                  <a:pt x="6890" y="8595"/>
                </a:cubicBezTo>
                <a:close/>
                <a:moveTo>
                  <a:pt x="6824" y="8711"/>
                </a:moveTo>
                <a:cubicBezTo>
                  <a:pt x="6824" y="8711"/>
                  <a:pt x="6824" y="8712"/>
                  <a:pt x="6823" y="8712"/>
                </a:cubicBezTo>
                <a:lnTo>
                  <a:pt x="6823" y="8712"/>
                </a:lnTo>
                <a:cubicBezTo>
                  <a:pt x="6824" y="8712"/>
                  <a:pt x="6824" y="8711"/>
                  <a:pt x="6824" y="8711"/>
                </a:cubicBezTo>
                <a:close/>
                <a:moveTo>
                  <a:pt x="8075" y="5837"/>
                </a:moveTo>
                <a:lnTo>
                  <a:pt x="8075" y="5841"/>
                </a:lnTo>
                <a:lnTo>
                  <a:pt x="8075" y="5844"/>
                </a:lnTo>
                <a:lnTo>
                  <a:pt x="8075" y="5854"/>
                </a:lnTo>
                <a:lnTo>
                  <a:pt x="8065" y="5908"/>
                </a:lnTo>
                <a:cubicBezTo>
                  <a:pt x="8058" y="5985"/>
                  <a:pt x="8045" y="6061"/>
                  <a:pt x="8035" y="6142"/>
                </a:cubicBezTo>
                <a:cubicBezTo>
                  <a:pt x="8032" y="6158"/>
                  <a:pt x="8032" y="6175"/>
                  <a:pt x="8028" y="6189"/>
                </a:cubicBezTo>
                <a:cubicBezTo>
                  <a:pt x="8025" y="6222"/>
                  <a:pt x="8018" y="6259"/>
                  <a:pt x="8011" y="6296"/>
                </a:cubicBezTo>
                <a:lnTo>
                  <a:pt x="8001" y="6346"/>
                </a:lnTo>
                <a:lnTo>
                  <a:pt x="7995" y="6396"/>
                </a:lnTo>
                <a:lnTo>
                  <a:pt x="7991" y="6413"/>
                </a:lnTo>
                <a:cubicBezTo>
                  <a:pt x="7988" y="6426"/>
                  <a:pt x="7988" y="6439"/>
                  <a:pt x="7981" y="6453"/>
                </a:cubicBezTo>
                <a:lnTo>
                  <a:pt x="7981" y="6456"/>
                </a:lnTo>
                <a:cubicBezTo>
                  <a:pt x="7978" y="6463"/>
                  <a:pt x="7978" y="6476"/>
                  <a:pt x="7975" y="6486"/>
                </a:cubicBezTo>
                <a:cubicBezTo>
                  <a:pt x="7961" y="6530"/>
                  <a:pt x="7955" y="6576"/>
                  <a:pt x="7941" y="6620"/>
                </a:cubicBezTo>
                <a:lnTo>
                  <a:pt x="7864" y="6871"/>
                </a:lnTo>
                <a:cubicBezTo>
                  <a:pt x="7821" y="7021"/>
                  <a:pt x="7774" y="7175"/>
                  <a:pt x="7727" y="7325"/>
                </a:cubicBezTo>
                <a:lnTo>
                  <a:pt x="7721" y="7345"/>
                </a:lnTo>
                <a:cubicBezTo>
                  <a:pt x="7697" y="7416"/>
                  <a:pt x="7677" y="7489"/>
                  <a:pt x="7657" y="7556"/>
                </a:cubicBezTo>
                <a:lnTo>
                  <a:pt x="7647" y="7583"/>
                </a:lnTo>
                <a:lnTo>
                  <a:pt x="7624" y="7660"/>
                </a:lnTo>
                <a:lnTo>
                  <a:pt x="7597" y="7726"/>
                </a:lnTo>
                <a:lnTo>
                  <a:pt x="7577" y="7777"/>
                </a:lnTo>
                <a:cubicBezTo>
                  <a:pt x="7570" y="7793"/>
                  <a:pt x="7563" y="7807"/>
                  <a:pt x="7557" y="7823"/>
                </a:cubicBezTo>
                <a:lnTo>
                  <a:pt x="7543" y="7850"/>
                </a:lnTo>
                <a:lnTo>
                  <a:pt x="7537" y="7874"/>
                </a:lnTo>
                <a:cubicBezTo>
                  <a:pt x="7527" y="7884"/>
                  <a:pt x="7523" y="7900"/>
                  <a:pt x="7513" y="7914"/>
                </a:cubicBezTo>
                <a:lnTo>
                  <a:pt x="7503" y="7944"/>
                </a:lnTo>
                <a:cubicBezTo>
                  <a:pt x="7487" y="7981"/>
                  <a:pt x="7463" y="8014"/>
                  <a:pt x="7446" y="8051"/>
                </a:cubicBezTo>
                <a:lnTo>
                  <a:pt x="7430" y="8081"/>
                </a:lnTo>
                <a:cubicBezTo>
                  <a:pt x="7406" y="8124"/>
                  <a:pt x="7380" y="8168"/>
                  <a:pt x="7356" y="8211"/>
                </a:cubicBezTo>
                <a:cubicBezTo>
                  <a:pt x="7313" y="8282"/>
                  <a:pt x="7276" y="8342"/>
                  <a:pt x="7242" y="8395"/>
                </a:cubicBezTo>
                <a:cubicBezTo>
                  <a:pt x="7176" y="8499"/>
                  <a:pt x="7105" y="8609"/>
                  <a:pt x="7039" y="8713"/>
                </a:cubicBezTo>
                <a:lnTo>
                  <a:pt x="6982" y="8796"/>
                </a:lnTo>
                <a:lnTo>
                  <a:pt x="6955" y="8843"/>
                </a:lnTo>
                <a:cubicBezTo>
                  <a:pt x="6925" y="8887"/>
                  <a:pt x="6895" y="8933"/>
                  <a:pt x="6865" y="8977"/>
                </a:cubicBezTo>
                <a:lnTo>
                  <a:pt x="6848" y="9000"/>
                </a:lnTo>
                <a:cubicBezTo>
                  <a:pt x="6831" y="9027"/>
                  <a:pt x="6821" y="9047"/>
                  <a:pt x="6804" y="9071"/>
                </a:cubicBezTo>
                <a:lnTo>
                  <a:pt x="6734" y="9171"/>
                </a:lnTo>
                <a:lnTo>
                  <a:pt x="6684" y="9234"/>
                </a:lnTo>
                <a:lnTo>
                  <a:pt x="6644" y="9281"/>
                </a:lnTo>
                <a:cubicBezTo>
                  <a:pt x="6627" y="9301"/>
                  <a:pt x="6607" y="9321"/>
                  <a:pt x="6591" y="9345"/>
                </a:cubicBezTo>
                <a:lnTo>
                  <a:pt x="6570" y="9368"/>
                </a:lnTo>
                <a:cubicBezTo>
                  <a:pt x="6544" y="9398"/>
                  <a:pt x="6520" y="9422"/>
                  <a:pt x="6494" y="9452"/>
                </a:cubicBezTo>
                <a:cubicBezTo>
                  <a:pt x="6470" y="9482"/>
                  <a:pt x="6443" y="9505"/>
                  <a:pt x="6420" y="9535"/>
                </a:cubicBezTo>
                <a:lnTo>
                  <a:pt x="6390" y="9569"/>
                </a:lnTo>
                <a:lnTo>
                  <a:pt x="6360" y="9602"/>
                </a:lnTo>
                <a:lnTo>
                  <a:pt x="6346" y="9616"/>
                </a:lnTo>
                <a:cubicBezTo>
                  <a:pt x="6340" y="9622"/>
                  <a:pt x="6336" y="9632"/>
                  <a:pt x="6326" y="9639"/>
                </a:cubicBezTo>
                <a:cubicBezTo>
                  <a:pt x="6300" y="9672"/>
                  <a:pt x="6273" y="9712"/>
                  <a:pt x="6243" y="9746"/>
                </a:cubicBezTo>
                <a:cubicBezTo>
                  <a:pt x="6226" y="9766"/>
                  <a:pt x="6209" y="9789"/>
                  <a:pt x="6193" y="9816"/>
                </a:cubicBezTo>
                <a:lnTo>
                  <a:pt x="6173" y="9846"/>
                </a:lnTo>
                <a:cubicBezTo>
                  <a:pt x="6156" y="9870"/>
                  <a:pt x="6136" y="9900"/>
                  <a:pt x="6119" y="9923"/>
                </a:cubicBezTo>
                <a:cubicBezTo>
                  <a:pt x="6132" y="9890"/>
                  <a:pt x="6146" y="9856"/>
                  <a:pt x="6159" y="9830"/>
                </a:cubicBezTo>
                <a:cubicBezTo>
                  <a:pt x="6176" y="9786"/>
                  <a:pt x="6196" y="9749"/>
                  <a:pt x="6219" y="9706"/>
                </a:cubicBezTo>
                <a:cubicBezTo>
                  <a:pt x="6226" y="9686"/>
                  <a:pt x="6239" y="9669"/>
                  <a:pt x="6246" y="9649"/>
                </a:cubicBezTo>
                <a:cubicBezTo>
                  <a:pt x="6260" y="9629"/>
                  <a:pt x="6273" y="9602"/>
                  <a:pt x="6286" y="9582"/>
                </a:cubicBezTo>
                <a:cubicBezTo>
                  <a:pt x="6323" y="9519"/>
                  <a:pt x="6356" y="9462"/>
                  <a:pt x="6397" y="9402"/>
                </a:cubicBezTo>
                <a:cubicBezTo>
                  <a:pt x="6440" y="9338"/>
                  <a:pt x="6480" y="9271"/>
                  <a:pt x="6524" y="9211"/>
                </a:cubicBezTo>
                <a:cubicBezTo>
                  <a:pt x="6577" y="9127"/>
                  <a:pt x="6631" y="9037"/>
                  <a:pt x="6681" y="8954"/>
                </a:cubicBezTo>
                <a:cubicBezTo>
                  <a:pt x="6730" y="8878"/>
                  <a:pt x="6776" y="8797"/>
                  <a:pt x="6821" y="8715"/>
                </a:cubicBezTo>
                <a:lnTo>
                  <a:pt x="6821" y="8715"/>
                </a:lnTo>
                <a:cubicBezTo>
                  <a:pt x="6821" y="8716"/>
                  <a:pt x="6821" y="8716"/>
                  <a:pt x="6821" y="8716"/>
                </a:cubicBezTo>
                <a:cubicBezTo>
                  <a:pt x="6822" y="8715"/>
                  <a:pt x="6822" y="8714"/>
                  <a:pt x="6823" y="8712"/>
                </a:cubicBezTo>
                <a:lnTo>
                  <a:pt x="6823" y="8712"/>
                </a:lnTo>
                <a:cubicBezTo>
                  <a:pt x="6823" y="8713"/>
                  <a:pt x="6823" y="8713"/>
                  <a:pt x="6822" y="8713"/>
                </a:cubicBezTo>
                <a:lnTo>
                  <a:pt x="6822" y="8713"/>
                </a:lnTo>
                <a:cubicBezTo>
                  <a:pt x="6823" y="8712"/>
                  <a:pt x="6824" y="8711"/>
                  <a:pt x="6825" y="8709"/>
                </a:cubicBezTo>
                <a:lnTo>
                  <a:pt x="6825" y="8709"/>
                </a:lnTo>
                <a:cubicBezTo>
                  <a:pt x="6825" y="8710"/>
                  <a:pt x="6824" y="8710"/>
                  <a:pt x="6824" y="8711"/>
                </a:cubicBezTo>
                <a:lnTo>
                  <a:pt x="6824" y="8711"/>
                </a:lnTo>
                <a:cubicBezTo>
                  <a:pt x="6829" y="8704"/>
                  <a:pt x="6835" y="8694"/>
                  <a:pt x="6838" y="8686"/>
                </a:cubicBezTo>
                <a:cubicBezTo>
                  <a:pt x="6855" y="8653"/>
                  <a:pt x="6871" y="8626"/>
                  <a:pt x="6891" y="8592"/>
                </a:cubicBezTo>
                <a:lnTo>
                  <a:pt x="6891" y="8592"/>
                </a:lnTo>
                <a:cubicBezTo>
                  <a:pt x="6891" y="8593"/>
                  <a:pt x="6891" y="8593"/>
                  <a:pt x="6891" y="8593"/>
                </a:cubicBezTo>
                <a:lnTo>
                  <a:pt x="6891" y="8593"/>
                </a:lnTo>
                <a:cubicBezTo>
                  <a:pt x="6910" y="8559"/>
                  <a:pt x="6929" y="8527"/>
                  <a:pt x="6952" y="8492"/>
                </a:cubicBezTo>
                <a:cubicBezTo>
                  <a:pt x="6975" y="8449"/>
                  <a:pt x="6995" y="8412"/>
                  <a:pt x="7022" y="8368"/>
                </a:cubicBezTo>
                <a:cubicBezTo>
                  <a:pt x="7042" y="8332"/>
                  <a:pt x="7069" y="8295"/>
                  <a:pt x="7092" y="8258"/>
                </a:cubicBezTo>
                <a:cubicBezTo>
                  <a:pt x="7099" y="8241"/>
                  <a:pt x="7112" y="8228"/>
                  <a:pt x="7122" y="8215"/>
                </a:cubicBezTo>
                <a:lnTo>
                  <a:pt x="7159" y="8164"/>
                </a:lnTo>
                <a:cubicBezTo>
                  <a:pt x="7178" y="8135"/>
                  <a:pt x="7198" y="8113"/>
                  <a:pt x="7220" y="8084"/>
                </a:cubicBezTo>
                <a:lnTo>
                  <a:pt x="7220" y="8084"/>
                </a:lnTo>
                <a:cubicBezTo>
                  <a:pt x="7220" y="8084"/>
                  <a:pt x="7219" y="8084"/>
                  <a:pt x="7219" y="8084"/>
                </a:cubicBezTo>
                <a:cubicBezTo>
                  <a:pt x="7219" y="8081"/>
                  <a:pt x="7222" y="8081"/>
                  <a:pt x="7222" y="8078"/>
                </a:cubicBezTo>
                <a:lnTo>
                  <a:pt x="7226" y="8074"/>
                </a:lnTo>
                <a:cubicBezTo>
                  <a:pt x="7276" y="8007"/>
                  <a:pt x="7326" y="7940"/>
                  <a:pt x="7373" y="7874"/>
                </a:cubicBezTo>
                <a:cubicBezTo>
                  <a:pt x="7426" y="7793"/>
                  <a:pt x="7480" y="7713"/>
                  <a:pt x="7530" y="7633"/>
                </a:cubicBezTo>
                <a:lnTo>
                  <a:pt x="7530" y="7633"/>
                </a:lnTo>
                <a:cubicBezTo>
                  <a:pt x="7440" y="7743"/>
                  <a:pt x="7346" y="7847"/>
                  <a:pt x="7253" y="7947"/>
                </a:cubicBezTo>
                <a:lnTo>
                  <a:pt x="7246" y="7951"/>
                </a:lnTo>
                <a:cubicBezTo>
                  <a:pt x="7242" y="7957"/>
                  <a:pt x="7239" y="7961"/>
                  <a:pt x="7236" y="7967"/>
                </a:cubicBezTo>
                <a:lnTo>
                  <a:pt x="7206" y="7997"/>
                </a:lnTo>
                <a:lnTo>
                  <a:pt x="7209" y="7994"/>
                </a:lnTo>
                <a:lnTo>
                  <a:pt x="7209" y="7994"/>
                </a:lnTo>
                <a:cubicBezTo>
                  <a:pt x="7206" y="7997"/>
                  <a:pt x="7206" y="8001"/>
                  <a:pt x="7202" y="8001"/>
                </a:cubicBezTo>
                <a:lnTo>
                  <a:pt x="7186" y="8017"/>
                </a:lnTo>
                <a:lnTo>
                  <a:pt x="7189" y="8014"/>
                </a:lnTo>
                <a:lnTo>
                  <a:pt x="7186" y="8017"/>
                </a:lnTo>
                <a:lnTo>
                  <a:pt x="7186" y="8017"/>
                </a:lnTo>
                <a:cubicBezTo>
                  <a:pt x="7122" y="8084"/>
                  <a:pt x="7062" y="8151"/>
                  <a:pt x="7005" y="8218"/>
                </a:cubicBezTo>
                <a:cubicBezTo>
                  <a:pt x="6988" y="8241"/>
                  <a:pt x="6972" y="8258"/>
                  <a:pt x="6958" y="8278"/>
                </a:cubicBezTo>
                <a:cubicBezTo>
                  <a:pt x="6942" y="8298"/>
                  <a:pt x="6925" y="8325"/>
                  <a:pt x="6908" y="8345"/>
                </a:cubicBezTo>
                <a:cubicBezTo>
                  <a:pt x="6885" y="8378"/>
                  <a:pt x="6861" y="8412"/>
                  <a:pt x="6841" y="8445"/>
                </a:cubicBezTo>
                <a:cubicBezTo>
                  <a:pt x="6788" y="8529"/>
                  <a:pt x="6738" y="8613"/>
                  <a:pt x="6687" y="8699"/>
                </a:cubicBezTo>
                <a:cubicBezTo>
                  <a:pt x="6637" y="8786"/>
                  <a:pt x="6591" y="8877"/>
                  <a:pt x="6540" y="8960"/>
                </a:cubicBezTo>
                <a:cubicBezTo>
                  <a:pt x="6500" y="9034"/>
                  <a:pt x="6453" y="9114"/>
                  <a:pt x="6407" y="9188"/>
                </a:cubicBezTo>
                <a:cubicBezTo>
                  <a:pt x="6356" y="9271"/>
                  <a:pt x="6306" y="9361"/>
                  <a:pt x="6260" y="9448"/>
                </a:cubicBezTo>
                <a:lnTo>
                  <a:pt x="6223" y="9522"/>
                </a:lnTo>
                <a:cubicBezTo>
                  <a:pt x="6216" y="9545"/>
                  <a:pt x="6203" y="9565"/>
                  <a:pt x="6193" y="9585"/>
                </a:cubicBezTo>
                <a:cubicBezTo>
                  <a:pt x="6186" y="9605"/>
                  <a:pt x="6176" y="9622"/>
                  <a:pt x="6169" y="9646"/>
                </a:cubicBezTo>
                <a:cubicBezTo>
                  <a:pt x="6159" y="9669"/>
                  <a:pt x="6149" y="9696"/>
                  <a:pt x="6139" y="9716"/>
                </a:cubicBezTo>
                <a:cubicBezTo>
                  <a:pt x="6122" y="9766"/>
                  <a:pt x="6102" y="9813"/>
                  <a:pt x="6086" y="9863"/>
                </a:cubicBezTo>
                <a:cubicBezTo>
                  <a:pt x="6069" y="9903"/>
                  <a:pt x="6056" y="9947"/>
                  <a:pt x="6042" y="9990"/>
                </a:cubicBezTo>
                <a:cubicBezTo>
                  <a:pt x="6032" y="10033"/>
                  <a:pt x="6015" y="10074"/>
                  <a:pt x="5999" y="10120"/>
                </a:cubicBezTo>
                <a:cubicBezTo>
                  <a:pt x="5999" y="10124"/>
                  <a:pt x="5992" y="10130"/>
                  <a:pt x="5992" y="10130"/>
                </a:cubicBezTo>
                <a:cubicBezTo>
                  <a:pt x="5989" y="10057"/>
                  <a:pt x="5985" y="9983"/>
                  <a:pt x="5982" y="9913"/>
                </a:cubicBezTo>
                <a:cubicBezTo>
                  <a:pt x="5982" y="9880"/>
                  <a:pt x="5975" y="9840"/>
                  <a:pt x="5975" y="9806"/>
                </a:cubicBezTo>
                <a:cubicBezTo>
                  <a:pt x="5972" y="9793"/>
                  <a:pt x="5975" y="9779"/>
                  <a:pt x="5982" y="9766"/>
                </a:cubicBezTo>
                <a:cubicBezTo>
                  <a:pt x="5989" y="9743"/>
                  <a:pt x="5999" y="9712"/>
                  <a:pt x="6009" y="9686"/>
                </a:cubicBezTo>
                <a:lnTo>
                  <a:pt x="6059" y="9562"/>
                </a:lnTo>
                <a:lnTo>
                  <a:pt x="6109" y="9435"/>
                </a:lnTo>
                <a:lnTo>
                  <a:pt x="6173" y="9298"/>
                </a:lnTo>
                <a:cubicBezTo>
                  <a:pt x="6179" y="9278"/>
                  <a:pt x="6193" y="9251"/>
                  <a:pt x="6203" y="9231"/>
                </a:cubicBezTo>
                <a:cubicBezTo>
                  <a:pt x="6226" y="9178"/>
                  <a:pt x="6253" y="9127"/>
                  <a:pt x="6273" y="9081"/>
                </a:cubicBezTo>
                <a:lnTo>
                  <a:pt x="6296" y="9030"/>
                </a:lnTo>
                <a:cubicBezTo>
                  <a:pt x="6320" y="8994"/>
                  <a:pt x="6336" y="8950"/>
                  <a:pt x="6356" y="8913"/>
                </a:cubicBezTo>
                <a:lnTo>
                  <a:pt x="6377" y="8873"/>
                </a:lnTo>
                <a:cubicBezTo>
                  <a:pt x="6403" y="8823"/>
                  <a:pt x="6430" y="8776"/>
                  <a:pt x="6457" y="8726"/>
                </a:cubicBezTo>
                <a:cubicBezTo>
                  <a:pt x="6463" y="8713"/>
                  <a:pt x="6473" y="8696"/>
                  <a:pt x="6480" y="8683"/>
                </a:cubicBezTo>
                <a:lnTo>
                  <a:pt x="6490" y="8666"/>
                </a:lnTo>
                <a:cubicBezTo>
                  <a:pt x="6530" y="8592"/>
                  <a:pt x="6574" y="8522"/>
                  <a:pt x="6621" y="8445"/>
                </a:cubicBezTo>
                <a:lnTo>
                  <a:pt x="6637" y="8422"/>
                </a:lnTo>
                <a:cubicBezTo>
                  <a:pt x="6647" y="8399"/>
                  <a:pt x="6661" y="8378"/>
                  <a:pt x="6674" y="8355"/>
                </a:cubicBezTo>
                <a:lnTo>
                  <a:pt x="6744" y="8215"/>
                </a:lnTo>
                <a:cubicBezTo>
                  <a:pt x="6774" y="8161"/>
                  <a:pt x="6798" y="8108"/>
                  <a:pt x="6828" y="8051"/>
                </a:cubicBezTo>
                <a:lnTo>
                  <a:pt x="6855" y="7997"/>
                </a:lnTo>
                <a:cubicBezTo>
                  <a:pt x="6875" y="7957"/>
                  <a:pt x="6898" y="7910"/>
                  <a:pt x="6922" y="7867"/>
                </a:cubicBezTo>
                <a:cubicBezTo>
                  <a:pt x="6932" y="7847"/>
                  <a:pt x="6942" y="7827"/>
                  <a:pt x="6948" y="7810"/>
                </a:cubicBezTo>
                <a:cubicBezTo>
                  <a:pt x="6958" y="7797"/>
                  <a:pt x="6965" y="7780"/>
                  <a:pt x="6975" y="7767"/>
                </a:cubicBezTo>
                <a:cubicBezTo>
                  <a:pt x="6982" y="7757"/>
                  <a:pt x="6988" y="7743"/>
                  <a:pt x="6995" y="7730"/>
                </a:cubicBezTo>
                <a:cubicBezTo>
                  <a:pt x="7008" y="7706"/>
                  <a:pt x="7025" y="7680"/>
                  <a:pt x="7042" y="7656"/>
                </a:cubicBezTo>
                <a:lnTo>
                  <a:pt x="7075" y="7599"/>
                </a:lnTo>
                <a:lnTo>
                  <a:pt x="7109" y="7546"/>
                </a:lnTo>
                <a:cubicBezTo>
                  <a:pt x="7139" y="7499"/>
                  <a:pt x="7166" y="7456"/>
                  <a:pt x="7196" y="7412"/>
                </a:cubicBezTo>
                <a:lnTo>
                  <a:pt x="7222" y="7375"/>
                </a:lnTo>
                <a:cubicBezTo>
                  <a:pt x="7313" y="7242"/>
                  <a:pt x="7396" y="7108"/>
                  <a:pt x="7477" y="6971"/>
                </a:cubicBezTo>
                <a:cubicBezTo>
                  <a:pt x="7483" y="6958"/>
                  <a:pt x="7490" y="6944"/>
                  <a:pt x="7497" y="6931"/>
                </a:cubicBezTo>
                <a:cubicBezTo>
                  <a:pt x="7513" y="6907"/>
                  <a:pt x="7527" y="6881"/>
                  <a:pt x="7540" y="6857"/>
                </a:cubicBezTo>
                <a:lnTo>
                  <a:pt x="7607" y="6730"/>
                </a:lnTo>
                <a:cubicBezTo>
                  <a:pt x="7634" y="6680"/>
                  <a:pt x="7660" y="6627"/>
                  <a:pt x="7684" y="6573"/>
                </a:cubicBezTo>
                <a:lnTo>
                  <a:pt x="7701" y="6536"/>
                </a:lnTo>
                <a:lnTo>
                  <a:pt x="7727" y="6479"/>
                </a:lnTo>
                <a:lnTo>
                  <a:pt x="7801" y="6329"/>
                </a:lnTo>
                <a:cubicBezTo>
                  <a:pt x="7824" y="6292"/>
                  <a:pt x="7841" y="6255"/>
                  <a:pt x="7861" y="6222"/>
                </a:cubicBezTo>
                <a:cubicBezTo>
                  <a:pt x="7878" y="6189"/>
                  <a:pt x="7898" y="6152"/>
                  <a:pt x="7915" y="6118"/>
                </a:cubicBezTo>
                <a:lnTo>
                  <a:pt x="7958" y="6041"/>
                </a:lnTo>
                <a:cubicBezTo>
                  <a:pt x="7981" y="6001"/>
                  <a:pt x="8001" y="5958"/>
                  <a:pt x="8028" y="5921"/>
                </a:cubicBezTo>
                <a:cubicBezTo>
                  <a:pt x="8042" y="5901"/>
                  <a:pt x="8048" y="5884"/>
                  <a:pt x="8062" y="5861"/>
                </a:cubicBezTo>
                <a:lnTo>
                  <a:pt x="8075" y="5837"/>
                </a:lnTo>
                <a:close/>
                <a:moveTo>
                  <a:pt x="2331" y="8365"/>
                </a:moveTo>
                <a:lnTo>
                  <a:pt x="2394" y="8378"/>
                </a:lnTo>
                <a:cubicBezTo>
                  <a:pt x="2512" y="8409"/>
                  <a:pt x="2639" y="8449"/>
                  <a:pt x="2782" y="8506"/>
                </a:cubicBezTo>
                <a:cubicBezTo>
                  <a:pt x="2832" y="8526"/>
                  <a:pt x="2883" y="8546"/>
                  <a:pt x="2929" y="8566"/>
                </a:cubicBezTo>
                <a:cubicBezTo>
                  <a:pt x="2976" y="8589"/>
                  <a:pt x="3020" y="8613"/>
                  <a:pt x="3067" y="8639"/>
                </a:cubicBezTo>
                <a:lnTo>
                  <a:pt x="3073" y="8643"/>
                </a:lnTo>
                <a:lnTo>
                  <a:pt x="3077" y="8643"/>
                </a:lnTo>
                <a:lnTo>
                  <a:pt x="3080" y="8646"/>
                </a:lnTo>
                <a:lnTo>
                  <a:pt x="3087" y="8649"/>
                </a:lnTo>
                <a:lnTo>
                  <a:pt x="3083" y="8649"/>
                </a:lnTo>
                <a:lnTo>
                  <a:pt x="3093" y="8656"/>
                </a:lnTo>
                <a:lnTo>
                  <a:pt x="3110" y="8663"/>
                </a:lnTo>
                <a:lnTo>
                  <a:pt x="3113" y="8663"/>
                </a:lnTo>
                <a:lnTo>
                  <a:pt x="3117" y="8666"/>
                </a:lnTo>
                <a:cubicBezTo>
                  <a:pt x="3133" y="8676"/>
                  <a:pt x="3147" y="8683"/>
                  <a:pt x="3163" y="8693"/>
                </a:cubicBezTo>
                <a:cubicBezTo>
                  <a:pt x="3167" y="8696"/>
                  <a:pt x="3177" y="8699"/>
                  <a:pt x="3180" y="8706"/>
                </a:cubicBezTo>
                <a:cubicBezTo>
                  <a:pt x="3220" y="8730"/>
                  <a:pt x="3267" y="8760"/>
                  <a:pt x="3311" y="8793"/>
                </a:cubicBezTo>
                <a:cubicBezTo>
                  <a:pt x="3337" y="8816"/>
                  <a:pt x="3371" y="8843"/>
                  <a:pt x="3401" y="8867"/>
                </a:cubicBezTo>
                <a:cubicBezTo>
                  <a:pt x="3448" y="8907"/>
                  <a:pt x="3498" y="8943"/>
                  <a:pt x="3548" y="8980"/>
                </a:cubicBezTo>
                <a:lnTo>
                  <a:pt x="3628" y="9040"/>
                </a:lnTo>
                <a:cubicBezTo>
                  <a:pt x="3655" y="9064"/>
                  <a:pt x="3685" y="9084"/>
                  <a:pt x="3712" y="9111"/>
                </a:cubicBezTo>
                <a:cubicBezTo>
                  <a:pt x="3755" y="9157"/>
                  <a:pt x="3795" y="9208"/>
                  <a:pt x="3832" y="9251"/>
                </a:cubicBezTo>
                <a:lnTo>
                  <a:pt x="3836" y="9258"/>
                </a:lnTo>
                <a:lnTo>
                  <a:pt x="3839" y="9261"/>
                </a:lnTo>
                <a:lnTo>
                  <a:pt x="3852" y="9278"/>
                </a:lnTo>
                <a:lnTo>
                  <a:pt x="3866" y="9291"/>
                </a:lnTo>
                <a:cubicBezTo>
                  <a:pt x="3922" y="9361"/>
                  <a:pt x="3983" y="9432"/>
                  <a:pt x="4046" y="9502"/>
                </a:cubicBezTo>
                <a:cubicBezTo>
                  <a:pt x="4066" y="9529"/>
                  <a:pt x="4086" y="9549"/>
                  <a:pt x="4103" y="9575"/>
                </a:cubicBezTo>
                <a:cubicBezTo>
                  <a:pt x="4126" y="9599"/>
                  <a:pt x="4146" y="9619"/>
                  <a:pt x="4163" y="9646"/>
                </a:cubicBezTo>
                <a:lnTo>
                  <a:pt x="4230" y="9719"/>
                </a:lnTo>
                <a:lnTo>
                  <a:pt x="4243" y="9733"/>
                </a:lnTo>
                <a:cubicBezTo>
                  <a:pt x="4300" y="9799"/>
                  <a:pt x="4360" y="9870"/>
                  <a:pt x="4421" y="9933"/>
                </a:cubicBezTo>
                <a:lnTo>
                  <a:pt x="4467" y="9980"/>
                </a:lnTo>
                <a:lnTo>
                  <a:pt x="4494" y="10003"/>
                </a:lnTo>
                <a:cubicBezTo>
                  <a:pt x="4477" y="10087"/>
                  <a:pt x="4464" y="10167"/>
                  <a:pt x="4454" y="10247"/>
                </a:cubicBezTo>
                <a:cubicBezTo>
                  <a:pt x="4447" y="10221"/>
                  <a:pt x="4434" y="10197"/>
                  <a:pt x="4421" y="10171"/>
                </a:cubicBezTo>
                <a:cubicBezTo>
                  <a:pt x="4401" y="10127"/>
                  <a:pt x="4370" y="10084"/>
                  <a:pt x="4347" y="10043"/>
                </a:cubicBezTo>
                <a:cubicBezTo>
                  <a:pt x="4340" y="10033"/>
                  <a:pt x="4334" y="10027"/>
                  <a:pt x="4330" y="10017"/>
                </a:cubicBezTo>
                <a:lnTo>
                  <a:pt x="4304" y="9980"/>
                </a:lnTo>
                <a:cubicBezTo>
                  <a:pt x="4290" y="9960"/>
                  <a:pt x="4274" y="9943"/>
                  <a:pt x="4257" y="9920"/>
                </a:cubicBezTo>
                <a:cubicBezTo>
                  <a:pt x="4197" y="9846"/>
                  <a:pt x="4130" y="9769"/>
                  <a:pt x="4066" y="9699"/>
                </a:cubicBezTo>
                <a:cubicBezTo>
                  <a:pt x="3936" y="9552"/>
                  <a:pt x="3809" y="9408"/>
                  <a:pt x="3685" y="9258"/>
                </a:cubicBezTo>
                <a:lnTo>
                  <a:pt x="3685" y="9258"/>
                </a:lnTo>
                <a:cubicBezTo>
                  <a:pt x="3708" y="9291"/>
                  <a:pt x="3729" y="9325"/>
                  <a:pt x="3745" y="9358"/>
                </a:cubicBezTo>
                <a:cubicBezTo>
                  <a:pt x="3759" y="9378"/>
                  <a:pt x="3769" y="9395"/>
                  <a:pt x="3782" y="9415"/>
                </a:cubicBezTo>
                <a:cubicBezTo>
                  <a:pt x="3815" y="9468"/>
                  <a:pt x="3849" y="9519"/>
                  <a:pt x="3882" y="9569"/>
                </a:cubicBezTo>
                <a:cubicBezTo>
                  <a:pt x="3919" y="9626"/>
                  <a:pt x="3959" y="9679"/>
                  <a:pt x="3996" y="9729"/>
                </a:cubicBezTo>
                <a:cubicBezTo>
                  <a:pt x="4023" y="9769"/>
                  <a:pt x="4053" y="9809"/>
                  <a:pt x="4086" y="9850"/>
                </a:cubicBezTo>
                <a:lnTo>
                  <a:pt x="4173" y="9963"/>
                </a:lnTo>
                <a:cubicBezTo>
                  <a:pt x="4203" y="10003"/>
                  <a:pt x="4237" y="10047"/>
                  <a:pt x="4267" y="10087"/>
                </a:cubicBezTo>
                <a:lnTo>
                  <a:pt x="4340" y="10201"/>
                </a:lnTo>
                <a:cubicBezTo>
                  <a:pt x="4357" y="10224"/>
                  <a:pt x="4370" y="10254"/>
                  <a:pt x="4387" y="10281"/>
                </a:cubicBezTo>
                <a:cubicBezTo>
                  <a:pt x="4397" y="10298"/>
                  <a:pt x="4404" y="10314"/>
                  <a:pt x="4407" y="10334"/>
                </a:cubicBezTo>
                <a:lnTo>
                  <a:pt x="4407" y="10338"/>
                </a:lnTo>
                <a:cubicBezTo>
                  <a:pt x="4407" y="10344"/>
                  <a:pt x="4404" y="10348"/>
                  <a:pt x="4404" y="10351"/>
                </a:cubicBezTo>
                <a:cubicBezTo>
                  <a:pt x="4404" y="10368"/>
                  <a:pt x="4417" y="10381"/>
                  <a:pt x="4434" y="10385"/>
                </a:cubicBezTo>
                <a:lnTo>
                  <a:pt x="4447" y="10385"/>
                </a:lnTo>
                <a:cubicBezTo>
                  <a:pt x="4441" y="10438"/>
                  <a:pt x="4434" y="10488"/>
                  <a:pt x="4434" y="10545"/>
                </a:cubicBezTo>
                <a:cubicBezTo>
                  <a:pt x="4434" y="10585"/>
                  <a:pt x="4434" y="10629"/>
                  <a:pt x="4431" y="10665"/>
                </a:cubicBezTo>
                <a:lnTo>
                  <a:pt x="4431" y="10662"/>
                </a:lnTo>
                <a:cubicBezTo>
                  <a:pt x="4414" y="10632"/>
                  <a:pt x="4397" y="10602"/>
                  <a:pt x="4380" y="10568"/>
                </a:cubicBezTo>
                <a:cubicBezTo>
                  <a:pt x="4357" y="10535"/>
                  <a:pt x="4340" y="10498"/>
                  <a:pt x="4317" y="10465"/>
                </a:cubicBezTo>
                <a:lnTo>
                  <a:pt x="4317" y="10461"/>
                </a:lnTo>
                <a:lnTo>
                  <a:pt x="4310" y="10448"/>
                </a:lnTo>
                <a:lnTo>
                  <a:pt x="4304" y="10445"/>
                </a:lnTo>
                <a:lnTo>
                  <a:pt x="4300" y="10438"/>
                </a:lnTo>
                <a:lnTo>
                  <a:pt x="4300" y="10435"/>
                </a:lnTo>
                <a:cubicBezTo>
                  <a:pt x="4297" y="10431"/>
                  <a:pt x="4297" y="10428"/>
                  <a:pt x="4294" y="10421"/>
                </a:cubicBezTo>
                <a:lnTo>
                  <a:pt x="4287" y="10415"/>
                </a:lnTo>
                <a:lnTo>
                  <a:pt x="4287" y="10411"/>
                </a:lnTo>
                <a:lnTo>
                  <a:pt x="4284" y="10405"/>
                </a:lnTo>
                <a:lnTo>
                  <a:pt x="4277" y="10395"/>
                </a:lnTo>
                <a:cubicBezTo>
                  <a:pt x="4213" y="10294"/>
                  <a:pt x="4143" y="10194"/>
                  <a:pt x="4070" y="10100"/>
                </a:cubicBezTo>
                <a:cubicBezTo>
                  <a:pt x="4026" y="10037"/>
                  <a:pt x="3976" y="9977"/>
                  <a:pt x="3929" y="9910"/>
                </a:cubicBezTo>
                <a:cubicBezTo>
                  <a:pt x="3882" y="9843"/>
                  <a:pt x="3836" y="9779"/>
                  <a:pt x="3792" y="9712"/>
                </a:cubicBezTo>
                <a:lnTo>
                  <a:pt x="3742" y="9636"/>
                </a:lnTo>
                <a:cubicBezTo>
                  <a:pt x="3675" y="9535"/>
                  <a:pt x="3608" y="9432"/>
                  <a:pt x="3528" y="9341"/>
                </a:cubicBezTo>
                <a:cubicBezTo>
                  <a:pt x="3501" y="9311"/>
                  <a:pt x="3478" y="9281"/>
                  <a:pt x="3448" y="9248"/>
                </a:cubicBezTo>
                <a:cubicBezTo>
                  <a:pt x="3424" y="9218"/>
                  <a:pt x="3394" y="9194"/>
                  <a:pt x="3364" y="9174"/>
                </a:cubicBezTo>
                <a:lnTo>
                  <a:pt x="3361" y="9168"/>
                </a:lnTo>
                <a:cubicBezTo>
                  <a:pt x="3327" y="9141"/>
                  <a:pt x="3291" y="9111"/>
                  <a:pt x="3257" y="9084"/>
                </a:cubicBezTo>
                <a:lnTo>
                  <a:pt x="3194" y="9034"/>
                </a:lnTo>
                <a:cubicBezTo>
                  <a:pt x="3143" y="8994"/>
                  <a:pt x="3093" y="8950"/>
                  <a:pt x="3043" y="8907"/>
                </a:cubicBezTo>
                <a:cubicBezTo>
                  <a:pt x="2976" y="8847"/>
                  <a:pt x="2909" y="8790"/>
                  <a:pt x="2843" y="8733"/>
                </a:cubicBezTo>
                <a:cubicBezTo>
                  <a:pt x="2762" y="8673"/>
                  <a:pt x="2682" y="8616"/>
                  <a:pt x="2598" y="8562"/>
                </a:cubicBezTo>
                <a:cubicBezTo>
                  <a:pt x="2555" y="8529"/>
                  <a:pt x="2505" y="8499"/>
                  <a:pt x="2458" y="8465"/>
                </a:cubicBezTo>
                <a:lnTo>
                  <a:pt x="2425" y="8442"/>
                </a:lnTo>
                <a:cubicBezTo>
                  <a:pt x="2408" y="8429"/>
                  <a:pt x="2391" y="8415"/>
                  <a:pt x="2371" y="8405"/>
                </a:cubicBezTo>
                <a:cubicBezTo>
                  <a:pt x="2361" y="8399"/>
                  <a:pt x="2351" y="8392"/>
                  <a:pt x="2348" y="8388"/>
                </a:cubicBezTo>
                <a:cubicBezTo>
                  <a:pt x="2341" y="8378"/>
                  <a:pt x="2328" y="8375"/>
                  <a:pt x="2321" y="8365"/>
                </a:cubicBezTo>
                <a:close/>
                <a:moveTo>
                  <a:pt x="7475" y="12051"/>
                </a:moveTo>
                <a:lnTo>
                  <a:pt x="7475" y="12051"/>
                </a:lnTo>
                <a:cubicBezTo>
                  <a:pt x="7473" y="12053"/>
                  <a:pt x="7473" y="12053"/>
                  <a:pt x="7473" y="12056"/>
                </a:cubicBezTo>
                <a:cubicBezTo>
                  <a:pt x="7474" y="12054"/>
                  <a:pt x="7475" y="12053"/>
                  <a:pt x="7475" y="12051"/>
                </a:cubicBezTo>
                <a:close/>
                <a:moveTo>
                  <a:pt x="5454" y="7111"/>
                </a:moveTo>
                <a:cubicBezTo>
                  <a:pt x="5454" y="7121"/>
                  <a:pt x="5457" y="7125"/>
                  <a:pt x="5457" y="7135"/>
                </a:cubicBezTo>
                <a:cubicBezTo>
                  <a:pt x="5467" y="7168"/>
                  <a:pt x="5480" y="7205"/>
                  <a:pt x="5487" y="7238"/>
                </a:cubicBezTo>
                <a:lnTo>
                  <a:pt x="5501" y="7289"/>
                </a:lnTo>
                <a:cubicBezTo>
                  <a:pt x="5501" y="7292"/>
                  <a:pt x="5504" y="7295"/>
                  <a:pt x="5504" y="7302"/>
                </a:cubicBezTo>
                <a:cubicBezTo>
                  <a:pt x="5521" y="7362"/>
                  <a:pt x="5537" y="7426"/>
                  <a:pt x="5554" y="7486"/>
                </a:cubicBezTo>
                <a:cubicBezTo>
                  <a:pt x="5571" y="7543"/>
                  <a:pt x="5584" y="7596"/>
                  <a:pt x="5598" y="7646"/>
                </a:cubicBezTo>
                <a:lnTo>
                  <a:pt x="5601" y="7673"/>
                </a:lnTo>
                <a:cubicBezTo>
                  <a:pt x="5614" y="7723"/>
                  <a:pt x="5624" y="7773"/>
                  <a:pt x="5634" y="7823"/>
                </a:cubicBezTo>
                <a:cubicBezTo>
                  <a:pt x="5648" y="7877"/>
                  <a:pt x="5654" y="7930"/>
                  <a:pt x="5664" y="7987"/>
                </a:cubicBezTo>
                <a:lnTo>
                  <a:pt x="5664" y="7994"/>
                </a:lnTo>
                <a:lnTo>
                  <a:pt x="5664" y="7997"/>
                </a:lnTo>
                <a:cubicBezTo>
                  <a:pt x="5664" y="8011"/>
                  <a:pt x="5668" y="8024"/>
                  <a:pt x="5668" y="8037"/>
                </a:cubicBezTo>
                <a:cubicBezTo>
                  <a:pt x="5671" y="8047"/>
                  <a:pt x="5671" y="8064"/>
                  <a:pt x="5671" y="8081"/>
                </a:cubicBezTo>
                <a:cubicBezTo>
                  <a:pt x="5671" y="8094"/>
                  <a:pt x="5674" y="8108"/>
                  <a:pt x="5674" y="8114"/>
                </a:cubicBezTo>
                <a:lnTo>
                  <a:pt x="5688" y="8228"/>
                </a:lnTo>
                <a:cubicBezTo>
                  <a:pt x="5691" y="8282"/>
                  <a:pt x="5701" y="8345"/>
                  <a:pt x="5704" y="8409"/>
                </a:cubicBezTo>
                <a:cubicBezTo>
                  <a:pt x="5704" y="8429"/>
                  <a:pt x="5708" y="8449"/>
                  <a:pt x="5708" y="8472"/>
                </a:cubicBezTo>
                <a:lnTo>
                  <a:pt x="5718" y="8566"/>
                </a:lnTo>
                <a:cubicBezTo>
                  <a:pt x="5731" y="8726"/>
                  <a:pt x="5741" y="8890"/>
                  <a:pt x="5758" y="9047"/>
                </a:cubicBezTo>
                <a:cubicBezTo>
                  <a:pt x="5765" y="9097"/>
                  <a:pt x="5771" y="9151"/>
                  <a:pt x="5775" y="9201"/>
                </a:cubicBezTo>
                <a:cubicBezTo>
                  <a:pt x="5781" y="9244"/>
                  <a:pt x="5785" y="9281"/>
                  <a:pt x="5788" y="9325"/>
                </a:cubicBezTo>
                <a:cubicBezTo>
                  <a:pt x="5798" y="9412"/>
                  <a:pt x="5808" y="9509"/>
                  <a:pt x="5815" y="9602"/>
                </a:cubicBezTo>
                <a:cubicBezTo>
                  <a:pt x="5822" y="9743"/>
                  <a:pt x="5825" y="9883"/>
                  <a:pt x="5835" y="10017"/>
                </a:cubicBezTo>
                <a:cubicBezTo>
                  <a:pt x="5838" y="10070"/>
                  <a:pt x="5838" y="10127"/>
                  <a:pt x="5842" y="10184"/>
                </a:cubicBezTo>
                <a:lnTo>
                  <a:pt x="5842" y="10194"/>
                </a:lnTo>
                <a:cubicBezTo>
                  <a:pt x="5842" y="10244"/>
                  <a:pt x="5848" y="10294"/>
                  <a:pt x="5852" y="10344"/>
                </a:cubicBezTo>
                <a:cubicBezTo>
                  <a:pt x="5852" y="10364"/>
                  <a:pt x="5852" y="10388"/>
                  <a:pt x="5855" y="10411"/>
                </a:cubicBezTo>
                <a:cubicBezTo>
                  <a:pt x="5858" y="10518"/>
                  <a:pt x="5865" y="10632"/>
                  <a:pt x="5868" y="10739"/>
                </a:cubicBezTo>
                <a:lnTo>
                  <a:pt x="5868" y="10756"/>
                </a:lnTo>
                <a:cubicBezTo>
                  <a:pt x="5868" y="10940"/>
                  <a:pt x="5865" y="11120"/>
                  <a:pt x="5855" y="11321"/>
                </a:cubicBezTo>
                <a:cubicBezTo>
                  <a:pt x="5855" y="11371"/>
                  <a:pt x="5852" y="11418"/>
                  <a:pt x="5848" y="11468"/>
                </a:cubicBezTo>
                <a:cubicBezTo>
                  <a:pt x="5848" y="11485"/>
                  <a:pt x="5842" y="11501"/>
                  <a:pt x="5842" y="11518"/>
                </a:cubicBezTo>
                <a:cubicBezTo>
                  <a:pt x="5842" y="11548"/>
                  <a:pt x="5838" y="11581"/>
                  <a:pt x="5835" y="11608"/>
                </a:cubicBezTo>
                <a:cubicBezTo>
                  <a:pt x="5835" y="11625"/>
                  <a:pt x="5832" y="11642"/>
                  <a:pt x="5832" y="11665"/>
                </a:cubicBezTo>
                <a:cubicBezTo>
                  <a:pt x="5825" y="11692"/>
                  <a:pt x="5825" y="11719"/>
                  <a:pt x="5822" y="11749"/>
                </a:cubicBezTo>
                <a:cubicBezTo>
                  <a:pt x="5818" y="11772"/>
                  <a:pt x="5818" y="11792"/>
                  <a:pt x="5815" y="11819"/>
                </a:cubicBezTo>
                <a:cubicBezTo>
                  <a:pt x="5815" y="11836"/>
                  <a:pt x="5808" y="11852"/>
                  <a:pt x="5808" y="11869"/>
                </a:cubicBezTo>
                <a:lnTo>
                  <a:pt x="5808" y="11876"/>
                </a:lnTo>
                <a:cubicBezTo>
                  <a:pt x="5805" y="11896"/>
                  <a:pt x="5805" y="11919"/>
                  <a:pt x="5801" y="11939"/>
                </a:cubicBezTo>
                <a:cubicBezTo>
                  <a:pt x="5801" y="11946"/>
                  <a:pt x="5801" y="11953"/>
                  <a:pt x="5798" y="11959"/>
                </a:cubicBezTo>
                <a:cubicBezTo>
                  <a:pt x="5785" y="12043"/>
                  <a:pt x="5775" y="12130"/>
                  <a:pt x="5758" y="12220"/>
                </a:cubicBezTo>
                <a:cubicBezTo>
                  <a:pt x="5735" y="12377"/>
                  <a:pt x="5701" y="12538"/>
                  <a:pt x="5671" y="12691"/>
                </a:cubicBezTo>
                <a:lnTo>
                  <a:pt x="5651" y="12792"/>
                </a:lnTo>
                <a:cubicBezTo>
                  <a:pt x="5634" y="12872"/>
                  <a:pt x="5621" y="12952"/>
                  <a:pt x="5608" y="13026"/>
                </a:cubicBezTo>
                <a:lnTo>
                  <a:pt x="5601" y="13073"/>
                </a:lnTo>
                <a:lnTo>
                  <a:pt x="5598" y="13099"/>
                </a:lnTo>
                <a:cubicBezTo>
                  <a:pt x="5591" y="13133"/>
                  <a:pt x="5584" y="13166"/>
                  <a:pt x="5581" y="13200"/>
                </a:cubicBezTo>
                <a:cubicBezTo>
                  <a:pt x="5571" y="13257"/>
                  <a:pt x="5567" y="13310"/>
                  <a:pt x="5557" y="13357"/>
                </a:cubicBezTo>
                <a:cubicBezTo>
                  <a:pt x="5551" y="13447"/>
                  <a:pt x="5547" y="13541"/>
                  <a:pt x="5541" y="13631"/>
                </a:cubicBezTo>
                <a:cubicBezTo>
                  <a:pt x="5541" y="13658"/>
                  <a:pt x="5541" y="13681"/>
                  <a:pt x="5537" y="13708"/>
                </a:cubicBezTo>
                <a:cubicBezTo>
                  <a:pt x="5537" y="13731"/>
                  <a:pt x="5537" y="13758"/>
                  <a:pt x="5534" y="13781"/>
                </a:cubicBezTo>
                <a:lnTo>
                  <a:pt x="5534" y="13795"/>
                </a:lnTo>
                <a:cubicBezTo>
                  <a:pt x="5534" y="13825"/>
                  <a:pt x="5534" y="13855"/>
                  <a:pt x="5531" y="13882"/>
                </a:cubicBezTo>
                <a:cubicBezTo>
                  <a:pt x="5531" y="13862"/>
                  <a:pt x="5524" y="13842"/>
                  <a:pt x="5524" y="13815"/>
                </a:cubicBezTo>
                <a:cubicBezTo>
                  <a:pt x="5507" y="13494"/>
                  <a:pt x="5470" y="13176"/>
                  <a:pt x="5420" y="12859"/>
                </a:cubicBezTo>
                <a:cubicBezTo>
                  <a:pt x="5420" y="12852"/>
                  <a:pt x="5417" y="12842"/>
                  <a:pt x="5417" y="12835"/>
                </a:cubicBezTo>
                <a:lnTo>
                  <a:pt x="5417" y="12845"/>
                </a:lnTo>
                <a:cubicBezTo>
                  <a:pt x="5414" y="12829"/>
                  <a:pt x="5414" y="12808"/>
                  <a:pt x="5407" y="12792"/>
                </a:cubicBezTo>
                <a:cubicBezTo>
                  <a:pt x="5407" y="12785"/>
                  <a:pt x="5404" y="12775"/>
                  <a:pt x="5404" y="12768"/>
                </a:cubicBezTo>
                <a:lnTo>
                  <a:pt x="5404" y="12762"/>
                </a:lnTo>
                <a:cubicBezTo>
                  <a:pt x="5397" y="12722"/>
                  <a:pt x="5390" y="12675"/>
                  <a:pt x="5384" y="12635"/>
                </a:cubicBezTo>
                <a:lnTo>
                  <a:pt x="5384" y="12645"/>
                </a:lnTo>
                <a:cubicBezTo>
                  <a:pt x="5363" y="12504"/>
                  <a:pt x="5347" y="12367"/>
                  <a:pt x="5330" y="12223"/>
                </a:cubicBezTo>
                <a:cubicBezTo>
                  <a:pt x="5320" y="12143"/>
                  <a:pt x="5313" y="12070"/>
                  <a:pt x="5307" y="11989"/>
                </a:cubicBezTo>
                <a:cubicBezTo>
                  <a:pt x="5300" y="11909"/>
                  <a:pt x="5297" y="11832"/>
                  <a:pt x="5290" y="11752"/>
                </a:cubicBezTo>
                <a:cubicBezTo>
                  <a:pt x="5287" y="11668"/>
                  <a:pt x="5280" y="11585"/>
                  <a:pt x="5273" y="11498"/>
                </a:cubicBezTo>
                <a:cubicBezTo>
                  <a:pt x="5270" y="11421"/>
                  <a:pt x="5267" y="11347"/>
                  <a:pt x="5267" y="11271"/>
                </a:cubicBezTo>
                <a:cubicBezTo>
                  <a:pt x="5267" y="11113"/>
                  <a:pt x="5270" y="10950"/>
                  <a:pt x="5273" y="10789"/>
                </a:cubicBezTo>
                <a:cubicBezTo>
                  <a:pt x="5283" y="10629"/>
                  <a:pt x="5287" y="10468"/>
                  <a:pt x="5287" y="10304"/>
                </a:cubicBezTo>
                <a:cubicBezTo>
                  <a:pt x="5287" y="10144"/>
                  <a:pt x="5283" y="9983"/>
                  <a:pt x="5290" y="9819"/>
                </a:cubicBezTo>
                <a:cubicBezTo>
                  <a:pt x="5297" y="9736"/>
                  <a:pt x="5303" y="9659"/>
                  <a:pt x="5313" y="9575"/>
                </a:cubicBezTo>
                <a:cubicBezTo>
                  <a:pt x="5320" y="9495"/>
                  <a:pt x="5330" y="9415"/>
                  <a:pt x="5337" y="9341"/>
                </a:cubicBezTo>
                <a:cubicBezTo>
                  <a:pt x="5347" y="9261"/>
                  <a:pt x="5353" y="9178"/>
                  <a:pt x="5357" y="9094"/>
                </a:cubicBezTo>
                <a:cubicBezTo>
                  <a:pt x="5363" y="9010"/>
                  <a:pt x="5363" y="8923"/>
                  <a:pt x="5363" y="8840"/>
                </a:cubicBezTo>
                <a:lnTo>
                  <a:pt x="5363" y="8840"/>
                </a:lnTo>
                <a:cubicBezTo>
                  <a:pt x="5350" y="8933"/>
                  <a:pt x="5330" y="9030"/>
                  <a:pt x="5307" y="9127"/>
                </a:cubicBezTo>
                <a:lnTo>
                  <a:pt x="5307" y="9124"/>
                </a:lnTo>
                <a:cubicBezTo>
                  <a:pt x="5290" y="9184"/>
                  <a:pt x="5273" y="9251"/>
                  <a:pt x="5256" y="9315"/>
                </a:cubicBezTo>
                <a:cubicBezTo>
                  <a:pt x="5240" y="9368"/>
                  <a:pt x="5223" y="9428"/>
                  <a:pt x="5213" y="9482"/>
                </a:cubicBezTo>
                <a:cubicBezTo>
                  <a:pt x="5200" y="9525"/>
                  <a:pt x="5190" y="9565"/>
                  <a:pt x="5180" y="9609"/>
                </a:cubicBezTo>
                <a:cubicBezTo>
                  <a:pt x="5170" y="9646"/>
                  <a:pt x="5156" y="9682"/>
                  <a:pt x="5153" y="9726"/>
                </a:cubicBezTo>
                <a:cubicBezTo>
                  <a:pt x="5139" y="9803"/>
                  <a:pt x="5123" y="9883"/>
                  <a:pt x="5116" y="9963"/>
                </a:cubicBezTo>
                <a:cubicBezTo>
                  <a:pt x="5099" y="10127"/>
                  <a:pt x="5089" y="10288"/>
                  <a:pt x="5083" y="10451"/>
                </a:cubicBezTo>
                <a:cubicBezTo>
                  <a:pt x="5079" y="10532"/>
                  <a:pt x="5079" y="10612"/>
                  <a:pt x="5073" y="10689"/>
                </a:cubicBezTo>
                <a:cubicBezTo>
                  <a:pt x="5069" y="10769"/>
                  <a:pt x="5069" y="10849"/>
                  <a:pt x="5069" y="10929"/>
                </a:cubicBezTo>
                <a:cubicBezTo>
                  <a:pt x="5069" y="11090"/>
                  <a:pt x="5069" y="11257"/>
                  <a:pt x="5083" y="11421"/>
                </a:cubicBezTo>
                <a:lnTo>
                  <a:pt x="5119" y="11922"/>
                </a:lnTo>
                <a:cubicBezTo>
                  <a:pt x="5123" y="11999"/>
                  <a:pt x="5133" y="12076"/>
                  <a:pt x="5139" y="12153"/>
                </a:cubicBezTo>
                <a:cubicBezTo>
                  <a:pt x="5149" y="12227"/>
                  <a:pt x="5156" y="12304"/>
                  <a:pt x="5166" y="12384"/>
                </a:cubicBezTo>
                <a:cubicBezTo>
                  <a:pt x="5186" y="12551"/>
                  <a:pt x="5213" y="12718"/>
                  <a:pt x="5240" y="12885"/>
                </a:cubicBezTo>
                <a:cubicBezTo>
                  <a:pt x="5267" y="13036"/>
                  <a:pt x="5297" y="13190"/>
                  <a:pt x="5317" y="13343"/>
                </a:cubicBezTo>
                <a:cubicBezTo>
                  <a:pt x="5323" y="13397"/>
                  <a:pt x="5333" y="13454"/>
                  <a:pt x="5337" y="13507"/>
                </a:cubicBezTo>
                <a:cubicBezTo>
                  <a:pt x="5347" y="13571"/>
                  <a:pt x="5353" y="13631"/>
                  <a:pt x="5357" y="13695"/>
                </a:cubicBezTo>
                <a:cubicBezTo>
                  <a:pt x="5370" y="13805"/>
                  <a:pt x="5380" y="13912"/>
                  <a:pt x="5390" y="14026"/>
                </a:cubicBezTo>
                <a:cubicBezTo>
                  <a:pt x="5407" y="14189"/>
                  <a:pt x="5430" y="14350"/>
                  <a:pt x="5454" y="14514"/>
                </a:cubicBezTo>
                <a:cubicBezTo>
                  <a:pt x="5457" y="14550"/>
                  <a:pt x="5467" y="14584"/>
                  <a:pt x="5474" y="14624"/>
                </a:cubicBezTo>
                <a:cubicBezTo>
                  <a:pt x="5470" y="14661"/>
                  <a:pt x="5470" y="14698"/>
                  <a:pt x="5467" y="14731"/>
                </a:cubicBezTo>
                <a:lnTo>
                  <a:pt x="5464" y="14774"/>
                </a:lnTo>
                <a:lnTo>
                  <a:pt x="5464" y="14781"/>
                </a:lnTo>
                <a:cubicBezTo>
                  <a:pt x="5457" y="14768"/>
                  <a:pt x="5457" y="14761"/>
                  <a:pt x="5454" y="14748"/>
                </a:cubicBezTo>
                <a:cubicBezTo>
                  <a:pt x="5450" y="14734"/>
                  <a:pt x="5447" y="14718"/>
                  <a:pt x="5447" y="14708"/>
                </a:cubicBezTo>
                <a:cubicBezTo>
                  <a:pt x="5440" y="14681"/>
                  <a:pt x="5434" y="14657"/>
                  <a:pt x="5430" y="14627"/>
                </a:cubicBezTo>
                <a:cubicBezTo>
                  <a:pt x="5444" y="14497"/>
                  <a:pt x="5417" y="14360"/>
                  <a:pt x="5370" y="14226"/>
                </a:cubicBezTo>
                <a:cubicBezTo>
                  <a:pt x="5347" y="14149"/>
                  <a:pt x="5317" y="14079"/>
                  <a:pt x="5287" y="14005"/>
                </a:cubicBezTo>
                <a:lnTo>
                  <a:pt x="5267" y="13955"/>
                </a:lnTo>
                <a:lnTo>
                  <a:pt x="5263" y="13942"/>
                </a:lnTo>
                <a:lnTo>
                  <a:pt x="5256" y="13929"/>
                </a:lnTo>
                <a:cubicBezTo>
                  <a:pt x="5230" y="13852"/>
                  <a:pt x="5200" y="13775"/>
                  <a:pt x="5170" y="13698"/>
                </a:cubicBezTo>
                <a:cubicBezTo>
                  <a:pt x="5153" y="13658"/>
                  <a:pt x="5136" y="13611"/>
                  <a:pt x="5119" y="13564"/>
                </a:cubicBezTo>
                <a:lnTo>
                  <a:pt x="5069" y="13427"/>
                </a:lnTo>
                <a:cubicBezTo>
                  <a:pt x="5056" y="13390"/>
                  <a:pt x="5039" y="13347"/>
                  <a:pt x="5029" y="13300"/>
                </a:cubicBezTo>
                <a:cubicBezTo>
                  <a:pt x="5016" y="13260"/>
                  <a:pt x="4999" y="13210"/>
                  <a:pt x="4982" y="13160"/>
                </a:cubicBezTo>
                <a:lnTo>
                  <a:pt x="4982" y="13150"/>
                </a:lnTo>
                <a:cubicBezTo>
                  <a:pt x="4982" y="13146"/>
                  <a:pt x="4982" y="13146"/>
                  <a:pt x="4979" y="13143"/>
                </a:cubicBezTo>
                <a:cubicBezTo>
                  <a:pt x="4972" y="13136"/>
                  <a:pt x="4972" y="13126"/>
                  <a:pt x="4969" y="13119"/>
                </a:cubicBezTo>
                <a:lnTo>
                  <a:pt x="4962" y="13093"/>
                </a:lnTo>
                <a:cubicBezTo>
                  <a:pt x="4936" y="13009"/>
                  <a:pt x="4915" y="12926"/>
                  <a:pt x="4895" y="12839"/>
                </a:cubicBezTo>
                <a:cubicBezTo>
                  <a:pt x="4872" y="12755"/>
                  <a:pt x="4852" y="12671"/>
                  <a:pt x="4835" y="12588"/>
                </a:cubicBezTo>
                <a:lnTo>
                  <a:pt x="4829" y="12558"/>
                </a:lnTo>
                <a:lnTo>
                  <a:pt x="4818" y="12528"/>
                </a:lnTo>
                <a:lnTo>
                  <a:pt x="4815" y="12511"/>
                </a:lnTo>
                <a:cubicBezTo>
                  <a:pt x="4795" y="12434"/>
                  <a:pt x="4778" y="12350"/>
                  <a:pt x="4762" y="12267"/>
                </a:cubicBezTo>
                <a:cubicBezTo>
                  <a:pt x="4738" y="12177"/>
                  <a:pt x="4722" y="12086"/>
                  <a:pt x="4705" y="11986"/>
                </a:cubicBezTo>
                <a:lnTo>
                  <a:pt x="4701" y="11959"/>
                </a:lnTo>
                <a:lnTo>
                  <a:pt x="4698" y="11939"/>
                </a:lnTo>
                <a:cubicBezTo>
                  <a:pt x="4688" y="11889"/>
                  <a:pt x="4685" y="11842"/>
                  <a:pt x="4681" y="11792"/>
                </a:cubicBezTo>
                <a:cubicBezTo>
                  <a:pt x="4668" y="11672"/>
                  <a:pt x="4655" y="11551"/>
                  <a:pt x="4651" y="11438"/>
                </a:cubicBezTo>
                <a:cubicBezTo>
                  <a:pt x="4651" y="11418"/>
                  <a:pt x="4648" y="11398"/>
                  <a:pt x="4648" y="11374"/>
                </a:cubicBezTo>
                <a:cubicBezTo>
                  <a:pt x="4645" y="11281"/>
                  <a:pt x="4638" y="11174"/>
                  <a:pt x="4635" y="11067"/>
                </a:cubicBezTo>
                <a:cubicBezTo>
                  <a:pt x="4631" y="10986"/>
                  <a:pt x="4631" y="10906"/>
                  <a:pt x="4631" y="10819"/>
                </a:cubicBezTo>
                <a:lnTo>
                  <a:pt x="4631" y="10752"/>
                </a:lnTo>
                <a:lnTo>
                  <a:pt x="4631" y="10545"/>
                </a:lnTo>
                <a:cubicBezTo>
                  <a:pt x="4631" y="10498"/>
                  <a:pt x="4635" y="10455"/>
                  <a:pt x="4638" y="10411"/>
                </a:cubicBezTo>
                <a:cubicBezTo>
                  <a:pt x="4645" y="10364"/>
                  <a:pt x="4648" y="10321"/>
                  <a:pt x="4651" y="10278"/>
                </a:cubicBezTo>
                <a:cubicBezTo>
                  <a:pt x="4665" y="10181"/>
                  <a:pt x="4678" y="10094"/>
                  <a:pt x="4695" y="10010"/>
                </a:cubicBezTo>
                <a:cubicBezTo>
                  <a:pt x="4711" y="9913"/>
                  <a:pt x="4728" y="9816"/>
                  <a:pt x="4745" y="9726"/>
                </a:cubicBezTo>
                <a:cubicBezTo>
                  <a:pt x="4752" y="9682"/>
                  <a:pt x="4762" y="9636"/>
                  <a:pt x="4765" y="9595"/>
                </a:cubicBezTo>
                <a:lnTo>
                  <a:pt x="4788" y="9445"/>
                </a:lnTo>
                <a:cubicBezTo>
                  <a:pt x="4805" y="9351"/>
                  <a:pt x="4829" y="9258"/>
                  <a:pt x="4845" y="9181"/>
                </a:cubicBezTo>
                <a:cubicBezTo>
                  <a:pt x="4855" y="9134"/>
                  <a:pt x="4869" y="9097"/>
                  <a:pt x="4879" y="9061"/>
                </a:cubicBezTo>
                <a:cubicBezTo>
                  <a:pt x="4882" y="9047"/>
                  <a:pt x="4885" y="9034"/>
                  <a:pt x="4889" y="9027"/>
                </a:cubicBezTo>
                <a:cubicBezTo>
                  <a:pt x="4899" y="9007"/>
                  <a:pt x="4902" y="8980"/>
                  <a:pt x="4912" y="8960"/>
                </a:cubicBezTo>
                <a:cubicBezTo>
                  <a:pt x="4936" y="8890"/>
                  <a:pt x="4962" y="8816"/>
                  <a:pt x="4989" y="8743"/>
                </a:cubicBezTo>
                <a:cubicBezTo>
                  <a:pt x="4989" y="8740"/>
                  <a:pt x="4989" y="8740"/>
                  <a:pt x="4996" y="8733"/>
                </a:cubicBezTo>
                <a:cubicBezTo>
                  <a:pt x="5029" y="8643"/>
                  <a:pt x="5063" y="8556"/>
                  <a:pt x="5089" y="8465"/>
                </a:cubicBezTo>
                <a:cubicBezTo>
                  <a:pt x="5119" y="8378"/>
                  <a:pt x="5149" y="8292"/>
                  <a:pt x="5173" y="8205"/>
                </a:cubicBezTo>
                <a:cubicBezTo>
                  <a:pt x="5230" y="8024"/>
                  <a:pt x="5273" y="7840"/>
                  <a:pt x="5333" y="7640"/>
                </a:cubicBezTo>
                <a:cubicBezTo>
                  <a:pt x="5357" y="7543"/>
                  <a:pt x="5384" y="7452"/>
                  <a:pt x="5404" y="7369"/>
                </a:cubicBezTo>
                <a:cubicBezTo>
                  <a:pt x="5424" y="7278"/>
                  <a:pt x="5440" y="7195"/>
                  <a:pt x="5454" y="7111"/>
                </a:cubicBezTo>
                <a:close/>
                <a:moveTo>
                  <a:pt x="8306" y="9368"/>
                </a:moveTo>
                <a:lnTo>
                  <a:pt x="8306" y="9381"/>
                </a:lnTo>
                <a:cubicBezTo>
                  <a:pt x="8306" y="9395"/>
                  <a:pt x="8306" y="9405"/>
                  <a:pt x="8299" y="9418"/>
                </a:cubicBezTo>
                <a:lnTo>
                  <a:pt x="8292" y="9502"/>
                </a:lnTo>
                <a:lnTo>
                  <a:pt x="8279" y="9666"/>
                </a:lnTo>
                <a:cubicBezTo>
                  <a:pt x="8276" y="9743"/>
                  <a:pt x="8266" y="9819"/>
                  <a:pt x="8256" y="9920"/>
                </a:cubicBezTo>
                <a:lnTo>
                  <a:pt x="8249" y="9950"/>
                </a:lnTo>
                <a:lnTo>
                  <a:pt x="8242" y="10013"/>
                </a:lnTo>
                <a:cubicBezTo>
                  <a:pt x="8239" y="10057"/>
                  <a:pt x="8229" y="10107"/>
                  <a:pt x="8225" y="10154"/>
                </a:cubicBezTo>
                <a:cubicBezTo>
                  <a:pt x="8222" y="10197"/>
                  <a:pt x="8212" y="10241"/>
                  <a:pt x="8209" y="10291"/>
                </a:cubicBezTo>
                <a:cubicBezTo>
                  <a:pt x="8205" y="10341"/>
                  <a:pt x="8199" y="10398"/>
                  <a:pt x="8195" y="10455"/>
                </a:cubicBezTo>
                <a:cubicBezTo>
                  <a:pt x="8195" y="10502"/>
                  <a:pt x="8192" y="10552"/>
                  <a:pt x="8192" y="10598"/>
                </a:cubicBezTo>
                <a:lnTo>
                  <a:pt x="8192" y="10615"/>
                </a:lnTo>
                <a:lnTo>
                  <a:pt x="8192" y="10719"/>
                </a:lnTo>
                <a:cubicBezTo>
                  <a:pt x="8192" y="10779"/>
                  <a:pt x="8192" y="10839"/>
                  <a:pt x="8189" y="10903"/>
                </a:cubicBezTo>
                <a:lnTo>
                  <a:pt x="8189" y="10946"/>
                </a:lnTo>
                <a:lnTo>
                  <a:pt x="8189" y="10986"/>
                </a:lnTo>
                <a:lnTo>
                  <a:pt x="8189" y="11006"/>
                </a:lnTo>
                <a:lnTo>
                  <a:pt x="8189" y="11033"/>
                </a:lnTo>
                <a:lnTo>
                  <a:pt x="8189" y="11057"/>
                </a:lnTo>
                <a:cubicBezTo>
                  <a:pt x="8182" y="11087"/>
                  <a:pt x="8182" y="11113"/>
                  <a:pt x="8179" y="11140"/>
                </a:cubicBezTo>
                <a:lnTo>
                  <a:pt x="8175" y="11204"/>
                </a:lnTo>
                <a:lnTo>
                  <a:pt x="8172" y="11237"/>
                </a:lnTo>
                <a:lnTo>
                  <a:pt x="8165" y="11271"/>
                </a:lnTo>
                <a:cubicBezTo>
                  <a:pt x="8165" y="11281"/>
                  <a:pt x="8162" y="11287"/>
                  <a:pt x="8162" y="11297"/>
                </a:cubicBezTo>
                <a:cubicBezTo>
                  <a:pt x="8162" y="11314"/>
                  <a:pt x="8159" y="11331"/>
                  <a:pt x="8155" y="11341"/>
                </a:cubicBezTo>
                <a:lnTo>
                  <a:pt x="8142" y="11418"/>
                </a:lnTo>
                <a:cubicBezTo>
                  <a:pt x="8142" y="11424"/>
                  <a:pt x="8139" y="11431"/>
                  <a:pt x="8139" y="11438"/>
                </a:cubicBezTo>
                <a:cubicBezTo>
                  <a:pt x="8132" y="11451"/>
                  <a:pt x="8132" y="11468"/>
                  <a:pt x="8128" y="11481"/>
                </a:cubicBezTo>
                <a:lnTo>
                  <a:pt x="8122" y="11518"/>
                </a:lnTo>
                <a:cubicBezTo>
                  <a:pt x="8105" y="11591"/>
                  <a:pt x="8088" y="11672"/>
                  <a:pt x="8065" y="11749"/>
                </a:cubicBezTo>
                <a:lnTo>
                  <a:pt x="8055" y="11799"/>
                </a:lnTo>
                <a:cubicBezTo>
                  <a:pt x="8042" y="11849"/>
                  <a:pt x="8028" y="11899"/>
                  <a:pt x="8015" y="11943"/>
                </a:cubicBezTo>
                <a:lnTo>
                  <a:pt x="7955" y="12170"/>
                </a:lnTo>
                <a:cubicBezTo>
                  <a:pt x="7925" y="12270"/>
                  <a:pt x="7891" y="12367"/>
                  <a:pt x="7858" y="12461"/>
                </a:cubicBezTo>
                <a:cubicBezTo>
                  <a:pt x="7838" y="12521"/>
                  <a:pt x="7814" y="12584"/>
                  <a:pt x="7787" y="12655"/>
                </a:cubicBezTo>
                <a:cubicBezTo>
                  <a:pt x="7777" y="12678"/>
                  <a:pt x="7771" y="12705"/>
                  <a:pt x="7757" y="12728"/>
                </a:cubicBezTo>
                <a:lnTo>
                  <a:pt x="7731" y="12795"/>
                </a:lnTo>
                <a:cubicBezTo>
                  <a:pt x="7704" y="12869"/>
                  <a:pt x="7677" y="12942"/>
                  <a:pt x="7647" y="13012"/>
                </a:cubicBezTo>
                <a:cubicBezTo>
                  <a:pt x="7614" y="13106"/>
                  <a:pt x="7577" y="13206"/>
                  <a:pt x="7540" y="13307"/>
                </a:cubicBezTo>
                <a:cubicBezTo>
                  <a:pt x="7537" y="13320"/>
                  <a:pt x="7530" y="13327"/>
                  <a:pt x="7527" y="13340"/>
                </a:cubicBezTo>
                <a:lnTo>
                  <a:pt x="7503" y="13404"/>
                </a:lnTo>
                <a:cubicBezTo>
                  <a:pt x="7497" y="13414"/>
                  <a:pt x="7493" y="13424"/>
                  <a:pt x="7487" y="13437"/>
                </a:cubicBezTo>
                <a:cubicBezTo>
                  <a:pt x="7473" y="13460"/>
                  <a:pt x="7463" y="13481"/>
                  <a:pt x="7453" y="13507"/>
                </a:cubicBezTo>
                <a:cubicBezTo>
                  <a:pt x="7446" y="13511"/>
                  <a:pt x="7446" y="13521"/>
                  <a:pt x="7443" y="13524"/>
                </a:cubicBezTo>
                <a:cubicBezTo>
                  <a:pt x="7440" y="13527"/>
                  <a:pt x="7440" y="13537"/>
                  <a:pt x="7436" y="13541"/>
                </a:cubicBezTo>
                <a:cubicBezTo>
                  <a:pt x="7423" y="13561"/>
                  <a:pt x="7413" y="13588"/>
                  <a:pt x="7403" y="13608"/>
                </a:cubicBezTo>
                <a:lnTo>
                  <a:pt x="7353" y="13698"/>
                </a:lnTo>
                <a:lnTo>
                  <a:pt x="7339" y="13725"/>
                </a:lnTo>
                <a:cubicBezTo>
                  <a:pt x="7326" y="13748"/>
                  <a:pt x="7309" y="13775"/>
                  <a:pt x="7296" y="13795"/>
                </a:cubicBezTo>
                <a:lnTo>
                  <a:pt x="7259" y="13858"/>
                </a:lnTo>
                <a:cubicBezTo>
                  <a:pt x="7256" y="13865"/>
                  <a:pt x="7253" y="13872"/>
                  <a:pt x="7246" y="13878"/>
                </a:cubicBezTo>
                <a:cubicBezTo>
                  <a:pt x="7239" y="13892"/>
                  <a:pt x="7236" y="13898"/>
                  <a:pt x="7226" y="13912"/>
                </a:cubicBezTo>
                <a:cubicBezTo>
                  <a:pt x="7212" y="13932"/>
                  <a:pt x="7196" y="13959"/>
                  <a:pt x="7186" y="13982"/>
                </a:cubicBezTo>
                <a:cubicBezTo>
                  <a:pt x="7172" y="14009"/>
                  <a:pt x="7156" y="14029"/>
                  <a:pt x="7142" y="14052"/>
                </a:cubicBezTo>
                <a:cubicBezTo>
                  <a:pt x="7095" y="14136"/>
                  <a:pt x="7052" y="14226"/>
                  <a:pt x="7008" y="14310"/>
                </a:cubicBezTo>
                <a:cubicBezTo>
                  <a:pt x="6962" y="14400"/>
                  <a:pt x="6918" y="14497"/>
                  <a:pt x="6871" y="14587"/>
                </a:cubicBezTo>
                <a:cubicBezTo>
                  <a:pt x="6855" y="14617"/>
                  <a:pt x="6841" y="14651"/>
                  <a:pt x="6825" y="14684"/>
                </a:cubicBezTo>
                <a:cubicBezTo>
                  <a:pt x="6768" y="14801"/>
                  <a:pt x="6708" y="14922"/>
                  <a:pt x="6644" y="15035"/>
                </a:cubicBezTo>
                <a:cubicBezTo>
                  <a:pt x="6627" y="15069"/>
                  <a:pt x="6607" y="15099"/>
                  <a:pt x="6587" y="15132"/>
                </a:cubicBezTo>
                <a:cubicBezTo>
                  <a:pt x="6567" y="15166"/>
                  <a:pt x="6540" y="15199"/>
                  <a:pt x="6517" y="15236"/>
                </a:cubicBezTo>
                <a:lnTo>
                  <a:pt x="6490" y="15269"/>
                </a:lnTo>
                <a:lnTo>
                  <a:pt x="6477" y="15293"/>
                </a:lnTo>
                <a:cubicBezTo>
                  <a:pt x="6420" y="15370"/>
                  <a:pt x="6360" y="15453"/>
                  <a:pt x="6303" y="15543"/>
                </a:cubicBezTo>
                <a:cubicBezTo>
                  <a:pt x="6303" y="15546"/>
                  <a:pt x="6301" y="15546"/>
                  <a:pt x="6300" y="15548"/>
                </a:cubicBezTo>
                <a:lnTo>
                  <a:pt x="6300" y="15548"/>
                </a:lnTo>
                <a:cubicBezTo>
                  <a:pt x="6310" y="15518"/>
                  <a:pt x="6323" y="15486"/>
                  <a:pt x="6333" y="15460"/>
                </a:cubicBezTo>
                <a:cubicBezTo>
                  <a:pt x="6366" y="15376"/>
                  <a:pt x="6400" y="15293"/>
                  <a:pt x="6433" y="15202"/>
                </a:cubicBezTo>
                <a:lnTo>
                  <a:pt x="6433" y="15209"/>
                </a:lnTo>
                <a:cubicBezTo>
                  <a:pt x="6450" y="15169"/>
                  <a:pt x="6467" y="15129"/>
                  <a:pt x="6487" y="15092"/>
                </a:cubicBezTo>
                <a:cubicBezTo>
                  <a:pt x="6507" y="15045"/>
                  <a:pt x="6527" y="15002"/>
                  <a:pt x="6550" y="14958"/>
                </a:cubicBezTo>
                <a:cubicBezTo>
                  <a:pt x="6587" y="14875"/>
                  <a:pt x="6627" y="14791"/>
                  <a:pt x="6667" y="14701"/>
                </a:cubicBezTo>
                <a:cubicBezTo>
                  <a:pt x="6701" y="14631"/>
                  <a:pt x="6728" y="14560"/>
                  <a:pt x="6758" y="14484"/>
                </a:cubicBezTo>
                <a:lnTo>
                  <a:pt x="6794" y="14397"/>
                </a:lnTo>
                <a:cubicBezTo>
                  <a:pt x="6808" y="14360"/>
                  <a:pt x="6825" y="14326"/>
                  <a:pt x="6838" y="14290"/>
                </a:cubicBezTo>
                <a:cubicBezTo>
                  <a:pt x="6861" y="14223"/>
                  <a:pt x="6891" y="14149"/>
                  <a:pt x="6911" y="14082"/>
                </a:cubicBezTo>
                <a:cubicBezTo>
                  <a:pt x="6942" y="13999"/>
                  <a:pt x="6972" y="13912"/>
                  <a:pt x="7002" y="13828"/>
                </a:cubicBezTo>
                <a:cubicBezTo>
                  <a:pt x="7012" y="13798"/>
                  <a:pt x="7022" y="13765"/>
                  <a:pt x="7028" y="13738"/>
                </a:cubicBezTo>
                <a:cubicBezTo>
                  <a:pt x="7045" y="13681"/>
                  <a:pt x="7062" y="13631"/>
                  <a:pt x="7079" y="13577"/>
                </a:cubicBezTo>
                <a:cubicBezTo>
                  <a:pt x="7102" y="13511"/>
                  <a:pt x="7125" y="13440"/>
                  <a:pt x="7146" y="13374"/>
                </a:cubicBezTo>
                <a:cubicBezTo>
                  <a:pt x="7169" y="13307"/>
                  <a:pt x="7189" y="13240"/>
                  <a:pt x="7212" y="13173"/>
                </a:cubicBezTo>
                <a:cubicBezTo>
                  <a:pt x="7239" y="13103"/>
                  <a:pt x="7259" y="13026"/>
                  <a:pt x="7286" y="12956"/>
                </a:cubicBezTo>
                <a:lnTo>
                  <a:pt x="7460" y="12454"/>
                </a:lnTo>
                <a:cubicBezTo>
                  <a:pt x="7480" y="12391"/>
                  <a:pt x="7503" y="12324"/>
                  <a:pt x="7523" y="12257"/>
                </a:cubicBezTo>
                <a:lnTo>
                  <a:pt x="7587" y="12056"/>
                </a:lnTo>
                <a:lnTo>
                  <a:pt x="7737" y="11541"/>
                </a:lnTo>
                <a:cubicBezTo>
                  <a:pt x="7787" y="11381"/>
                  <a:pt x="7838" y="11217"/>
                  <a:pt x="7888" y="11050"/>
                </a:cubicBezTo>
                <a:lnTo>
                  <a:pt x="7888" y="11050"/>
                </a:lnTo>
                <a:cubicBezTo>
                  <a:pt x="7871" y="11087"/>
                  <a:pt x="7854" y="11123"/>
                  <a:pt x="7838" y="11167"/>
                </a:cubicBezTo>
                <a:cubicBezTo>
                  <a:pt x="7774" y="11314"/>
                  <a:pt x="7711" y="11458"/>
                  <a:pt x="7654" y="11608"/>
                </a:cubicBezTo>
                <a:cubicBezTo>
                  <a:pt x="7591" y="11757"/>
                  <a:pt x="7531" y="11902"/>
                  <a:pt x="7475" y="12051"/>
                </a:cubicBezTo>
                <a:lnTo>
                  <a:pt x="7475" y="12051"/>
                </a:lnTo>
                <a:cubicBezTo>
                  <a:pt x="7476" y="12050"/>
                  <a:pt x="7476" y="12050"/>
                  <a:pt x="7477" y="12050"/>
                </a:cubicBezTo>
                <a:lnTo>
                  <a:pt x="7477" y="12050"/>
                </a:lnTo>
                <a:cubicBezTo>
                  <a:pt x="7420" y="12183"/>
                  <a:pt x="7363" y="12317"/>
                  <a:pt x="7309" y="12444"/>
                </a:cubicBezTo>
                <a:lnTo>
                  <a:pt x="7222" y="12645"/>
                </a:lnTo>
                <a:cubicBezTo>
                  <a:pt x="7189" y="12728"/>
                  <a:pt x="7156" y="12808"/>
                  <a:pt x="7122" y="12892"/>
                </a:cubicBezTo>
                <a:cubicBezTo>
                  <a:pt x="7122" y="12895"/>
                  <a:pt x="7119" y="12902"/>
                  <a:pt x="7119" y="12902"/>
                </a:cubicBezTo>
                <a:lnTo>
                  <a:pt x="7119" y="12895"/>
                </a:lnTo>
                <a:cubicBezTo>
                  <a:pt x="7119" y="12902"/>
                  <a:pt x="7112" y="12902"/>
                  <a:pt x="7112" y="12905"/>
                </a:cubicBezTo>
                <a:cubicBezTo>
                  <a:pt x="7095" y="12946"/>
                  <a:pt x="7085" y="12989"/>
                  <a:pt x="7069" y="13029"/>
                </a:cubicBezTo>
                <a:cubicBezTo>
                  <a:pt x="7052" y="13086"/>
                  <a:pt x="7028" y="13136"/>
                  <a:pt x="7012" y="13190"/>
                </a:cubicBezTo>
                <a:cubicBezTo>
                  <a:pt x="7002" y="13226"/>
                  <a:pt x="6992" y="13260"/>
                  <a:pt x="6978" y="13297"/>
                </a:cubicBezTo>
                <a:cubicBezTo>
                  <a:pt x="6962" y="13353"/>
                  <a:pt x="6945" y="13410"/>
                  <a:pt x="6928" y="13464"/>
                </a:cubicBezTo>
                <a:cubicBezTo>
                  <a:pt x="6888" y="13604"/>
                  <a:pt x="6841" y="13745"/>
                  <a:pt x="6794" y="13882"/>
                </a:cubicBezTo>
                <a:cubicBezTo>
                  <a:pt x="6774" y="13949"/>
                  <a:pt x="6751" y="14022"/>
                  <a:pt x="6724" y="14089"/>
                </a:cubicBezTo>
                <a:cubicBezTo>
                  <a:pt x="6694" y="14173"/>
                  <a:pt x="6667" y="14250"/>
                  <a:pt x="6637" y="14333"/>
                </a:cubicBezTo>
                <a:cubicBezTo>
                  <a:pt x="6607" y="14407"/>
                  <a:pt x="6577" y="14477"/>
                  <a:pt x="6550" y="14544"/>
                </a:cubicBezTo>
                <a:cubicBezTo>
                  <a:pt x="6494" y="14677"/>
                  <a:pt x="6433" y="14808"/>
                  <a:pt x="6373" y="14935"/>
                </a:cubicBezTo>
                <a:cubicBezTo>
                  <a:pt x="6364" y="14957"/>
                  <a:pt x="6355" y="14978"/>
                  <a:pt x="6346" y="14998"/>
                </a:cubicBezTo>
                <a:lnTo>
                  <a:pt x="6346" y="14998"/>
                </a:lnTo>
                <a:cubicBezTo>
                  <a:pt x="6363" y="14945"/>
                  <a:pt x="6375" y="14883"/>
                  <a:pt x="6387" y="14825"/>
                </a:cubicBezTo>
                <a:cubicBezTo>
                  <a:pt x="6407" y="14728"/>
                  <a:pt x="6423" y="14631"/>
                  <a:pt x="6443" y="14530"/>
                </a:cubicBezTo>
                <a:lnTo>
                  <a:pt x="6447" y="14510"/>
                </a:lnTo>
                <a:lnTo>
                  <a:pt x="6510" y="14209"/>
                </a:lnTo>
                <a:lnTo>
                  <a:pt x="6527" y="14129"/>
                </a:lnTo>
                <a:cubicBezTo>
                  <a:pt x="6540" y="14066"/>
                  <a:pt x="6557" y="13999"/>
                  <a:pt x="6570" y="13932"/>
                </a:cubicBezTo>
                <a:cubicBezTo>
                  <a:pt x="6597" y="13791"/>
                  <a:pt x="6624" y="13648"/>
                  <a:pt x="6644" y="13511"/>
                </a:cubicBezTo>
                <a:cubicBezTo>
                  <a:pt x="6657" y="13444"/>
                  <a:pt x="6671" y="13377"/>
                  <a:pt x="6677" y="13310"/>
                </a:cubicBezTo>
                <a:cubicBezTo>
                  <a:pt x="6687" y="13260"/>
                  <a:pt x="6701" y="13210"/>
                  <a:pt x="6708" y="13160"/>
                </a:cubicBezTo>
                <a:cubicBezTo>
                  <a:pt x="6711" y="13136"/>
                  <a:pt x="6718" y="13113"/>
                  <a:pt x="6721" y="13093"/>
                </a:cubicBezTo>
                <a:lnTo>
                  <a:pt x="6734" y="13029"/>
                </a:lnTo>
                <a:cubicBezTo>
                  <a:pt x="6741" y="12992"/>
                  <a:pt x="6751" y="12959"/>
                  <a:pt x="6758" y="12922"/>
                </a:cubicBezTo>
                <a:cubicBezTo>
                  <a:pt x="6774" y="12859"/>
                  <a:pt x="6788" y="12795"/>
                  <a:pt x="6804" y="12735"/>
                </a:cubicBezTo>
                <a:cubicBezTo>
                  <a:pt x="6825" y="12645"/>
                  <a:pt x="6845" y="12554"/>
                  <a:pt x="6861" y="12467"/>
                </a:cubicBezTo>
                <a:cubicBezTo>
                  <a:pt x="6885" y="12360"/>
                  <a:pt x="6908" y="12253"/>
                  <a:pt x="6935" y="12150"/>
                </a:cubicBezTo>
                <a:lnTo>
                  <a:pt x="6942" y="12123"/>
                </a:lnTo>
                <a:cubicBezTo>
                  <a:pt x="6945" y="12103"/>
                  <a:pt x="6948" y="12086"/>
                  <a:pt x="6958" y="12066"/>
                </a:cubicBezTo>
                <a:lnTo>
                  <a:pt x="6972" y="12019"/>
                </a:lnTo>
                <a:lnTo>
                  <a:pt x="6985" y="11983"/>
                </a:lnTo>
                <a:cubicBezTo>
                  <a:pt x="7002" y="11936"/>
                  <a:pt x="7018" y="11886"/>
                  <a:pt x="7035" y="11839"/>
                </a:cubicBezTo>
                <a:lnTo>
                  <a:pt x="7042" y="11819"/>
                </a:lnTo>
                <a:lnTo>
                  <a:pt x="7042" y="11822"/>
                </a:lnTo>
                <a:cubicBezTo>
                  <a:pt x="7045" y="11819"/>
                  <a:pt x="7045" y="11809"/>
                  <a:pt x="7052" y="11805"/>
                </a:cubicBezTo>
                <a:cubicBezTo>
                  <a:pt x="7062" y="11775"/>
                  <a:pt x="7075" y="11742"/>
                  <a:pt x="7089" y="11715"/>
                </a:cubicBezTo>
                <a:cubicBezTo>
                  <a:pt x="7125" y="11625"/>
                  <a:pt x="7159" y="11535"/>
                  <a:pt x="7192" y="11448"/>
                </a:cubicBezTo>
                <a:lnTo>
                  <a:pt x="7269" y="11247"/>
                </a:lnTo>
                <a:cubicBezTo>
                  <a:pt x="7289" y="11187"/>
                  <a:pt x="7309" y="11130"/>
                  <a:pt x="7329" y="11073"/>
                </a:cubicBezTo>
                <a:lnTo>
                  <a:pt x="7346" y="11036"/>
                </a:lnTo>
                <a:lnTo>
                  <a:pt x="7356" y="11016"/>
                </a:lnTo>
                <a:lnTo>
                  <a:pt x="7363" y="11000"/>
                </a:lnTo>
                <a:cubicBezTo>
                  <a:pt x="7366" y="10986"/>
                  <a:pt x="7373" y="10973"/>
                  <a:pt x="7376" y="10966"/>
                </a:cubicBezTo>
                <a:lnTo>
                  <a:pt x="7380" y="10953"/>
                </a:lnTo>
                <a:cubicBezTo>
                  <a:pt x="7406" y="10899"/>
                  <a:pt x="7430" y="10846"/>
                  <a:pt x="7460" y="10792"/>
                </a:cubicBezTo>
                <a:cubicBezTo>
                  <a:pt x="7477" y="10766"/>
                  <a:pt x="7493" y="10739"/>
                  <a:pt x="7510" y="10716"/>
                </a:cubicBezTo>
                <a:cubicBezTo>
                  <a:pt x="7527" y="10689"/>
                  <a:pt x="7547" y="10659"/>
                  <a:pt x="7570" y="10632"/>
                </a:cubicBezTo>
                <a:lnTo>
                  <a:pt x="7680" y="10492"/>
                </a:lnTo>
                <a:cubicBezTo>
                  <a:pt x="7690" y="10485"/>
                  <a:pt x="7697" y="10475"/>
                  <a:pt x="7701" y="10465"/>
                </a:cubicBezTo>
                <a:cubicBezTo>
                  <a:pt x="7737" y="10421"/>
                  <a:pt x="7767" y="10385"/>
                  <a:pt x="7797" y="10341"/>
                </a:cubicBezTo>
                <a:cubicBezTo>
                  <a:pt x="7831" y="10301"/>
                  <a:pt x="7864" y="10254"/>
                  <a:pt x="7898" y="10204"/>
                </a:cubicBezTo>
                <a:cubicBezTo>
                  <a:pt x="7928" y="10157"/>
                  <a:pt x="7961" y="10107"/>
                  <a:pt x="7995" y="10050"/>
                </a:cubicBezTo>
                <a:lnTo>
                  <a:pt x="8015" y="10007"/>
                </a:lnTo>
                <a:lnTo>
                  <a:pt x="8038" y="9967"/>
                </a:lnTo>
                <a:cubicBezTo>
                  <a:pt x="8045" y="9953"/>
                  <a:pt x="8048" y="9936"/>
                  <a:pt x="8058" y="9923"/>
                </a:cubicBezTo>
                <a:lnTo>
                  <a:pt x="8065" y="9903"/>
                </a:lnTo>
                <a:cubicBezTo>
                  <a:pt x="8088" y="9856"/>
                  <a:pt x="8108" y="9819"/>
                  <a:pt x="8125" y="9779"/>
                </a:cubicBezTo>
                <a:cubicBezTo>
                  <a:pt x="8142" y="9736"/>
                  <a:pt x="8162" y="9696"/>
                  <a:pt x="8179" y="9649"/>
                </a:cubicBezTo>
                <a:cubicBezTo>
                  <a:pt x="8205" y="9595"/>
                  <a:pt x="8225" y="9539"/>
                  <a:pt x="8249" y="9485"/>
                </a:cubicBezTo>
                <a:lnTo>
                  <a:pt x="8289" y="9402"/>
                </a:lnTo>
                <a:lnTo>
                  <a:pt x="8306" y="9368"/>
                </a:lnTo>
                <a:close/>
                <a:moveTo>
                  <a:pt x="6867" y="17186"/>
                </a:moveTo>
                <a:cubicBezTo>
                  <a:pt x="6866" y="17187"/>
                  <a:pt x="6865" y="17187"/>
                  <a:pt x="6865" y="17188"/>
                </a:cubicBezTo>
                <a:cubicBezTo>
                  <a:pt x="6865" y="17187"/>
                  <a:pt x="6866" y="17186"/>
                  <a:pt x="6867" y="17186"/>
                </a:cubicBezTo>
                <a:close/>
                <a:moveTo>
                  <a:pt x="3759" y="11705"/>
                </a:moveTo>
                <a:cubicBezTo>
                  <a:pt x="3765" y="11729"/>
                  <a:pt x="3769" y="11759"/>
                  <a:pt x="3779" y="11785"/>
                </a:cubicBezTo>
                <a:cubicBezTo>
                  <a:pt x="3782" y="11802"/>
                  <a:pt x="3785" y="11819"/>
                  <a:pt x="3792" y="11829"/>
                </a:cubicBezTo>
                <a:cubicBezTo>
                  <a:pt x="3812" y="11902"/>
                  <a:pt x="3829" y="11969"/>
                  <a:pt x="3849" y="12036"/>
                </a:cubicBezTo>
                <a:lnTo>
                  <a:pt x="3849" y="12040"/>
                </a:lnTo>
                <a:cubicBezTo>
                  <a:pt x="3866" y="12096"/>
                  <a:pt x="3882" y="12146"/>
                  <a:pt x="3896" y="12190"/>
                </a:cubicBezTo>
                <a:cubicBezTo>
                  <a:pt x="3912" y="12237"/>
                  <a:pt x="3926" y="12277"/>
                  <a:pt x="3936" y="12314"/>
                </a:cubicBezTo>
                <a:lnTo>
                  <a:pt x="3953" y="12364"/>
                </a:lnTo>
                <a:cubicBezTo>
                  <a:pt x="3983" y="12441"/>
                  <a:pt x="4009" y="12521"/>
                  <a:pt x="4033" y="12598"/>
                </a:cubicBezTo>
                <a:cubicBezTo>
                  <a:pt x="4046" y="12641"/>
                  <a:pt x="4063" y="12688"/>
                  <a:pt x="4076" y="12732"/>
                </a:cubicBezTo>
                <a:cubicBezTo>
                  <a:pt x="4116" y="12865"/>
                  <a:pt x="4160" y="13012"/>
                  <a:pt x="4203" y="13166"/>
                </a:cubicBezTo>
                <a:cubicBezTo>
                  <a:pt x="4230" y="13260"/>
                  <a:pt x="4250" y="13330"/>
                  <a:pt x="4263" y="13400"/>
                </a:cubicBezTo>
                <a:cubicBezTo>
                  <a:pt x="4284" y="13484"/>
                  <a:pt x="4300" y="13567"/>
                  <a:pt x="4320" y="13651"/>
                </a:cubicBezTo>
                <a:cubicBezTo>
                  <a:pt x="4360" y="13825"/>
                  <a:pt x="4387" y="13979"/>
                  <a:pt x="4414" y="14129"/>
                </a:cubicBezTo>
                <a:cubicBezTo>
                  <a:pt x="4434" y="14283"/>
                  <a:pt x="4447" y="14400"/>
                  <a:pt x="4461" y="14510"/>
                </a:cubicBezTo>
                <a:cubicBezTo>
                  <a:pt x="4467" y="14601"/>
                  <a:pt x="4477" y="14688"/>
                  <a:pt x="4484" y="14781"/>
                </a:cubicBezTo>
                <a:lnTo>
                  <a:pt x="4494" y="14898"/>
                </a:lnTo>
                <a:cubicBezTo>
                  <a:pt x="4511" y="15085"/>
                  <a:pt x="4528" y="15286"/>
                  <a:pt x="4534" y="15490"/>
                </a:cubicBezTo>
                <a:cubicBezTo>
                  <a:pt x="4544" y="15704"/>
                  <a:pt x="4548" y="15915"/>
                  <a:pt x="4551" y="16108"/>
                </a:cubicBezTo>
                <a:lnTo>
                  <a:pt x="4551" y="16169"/>
                </a:lnTo>
                <a:lnTo>
                  <a:pt x="4551" y="16189"/>
                </a:lnTo>
                <a:lnTo>
                  <a:pt x="4551" y="16439"/>
                </a:lnTo>
                <a:cubicBezTo>
                  <a:pt x="4548" y="16556"/>
                  <a:pt x="4538" y="16677"/>
                  <a:pt x="4528" y="16784"/>
                </a:cubicBezTo>
                <a:lnTo>
                  <a:pt x="4518" y="16867"/>
                </a:lnTo>
                <a:lnTo>
                  <a:pt x="4514" y="16908"/>
                </a:lnTo>
                <a:lnTo>
                  <a:pt x="4514" y="16921"/>
                </a:lnTo>
                <a:cubicBezTo>
                  <a:pt x="4511" y="16951"/>
                  <a:pt x="4504" y="16978"/>
                  <a:pt x="4501" y="17011"/>
                </a:cubicBezTo>
                <a:cubicBezTo>
                  <a:pt x="4498" y="17058"/>
                  <a:pt x="4487" y="17101"/>
                  <a:pt x="4484" y="17145"/>
                </a:cubicBezTo>
                <a:lnTo>
                  <a:pt x="4477" y="17208"/>
                </a:lnTo>
                <a:lnTo>
                  <a:pt x="4477" y="17222"/>
                </a:lnTo>
                <a:lnTo>
                  <a:pt x="4477" y="17235"/>
                </a:lnTo>
                <a:lnTo>
                  <a:pt x="4471" y="17259"/>
                </a:lnTo>
                <a:cubicBezTo>
                  <a:pt x="4461" y="17362"/>
                  <a:pt x="4447" y="17473"/>
                  <a:pt x="4434" y="17576"/>
                </a:cubicBezTo>
                <a:cubicBezTo>
                  <a:pt x="4427" y="17636"/>
                  <a:pt x="4421" y="17690"/>
                  <a:pt x="4414" y="17747"/>
                </a:cubicBezTo>
                <a:cubicBezTo>
                  <a:pt x="4397" y="17874"/>
                  <a:pt x="4377" y="17997"/>
                  <a:pt x="4354" y="18115"/>
                </a:cubicBezTo>
                <a:cubicBezTo>
                  <a:pt x="4354" y="18081"/>
                  <a:pt x="4354" y="18048"/>
                  <a:pt x="4350" y="18014"/>
                </a:cubicBezTo>
                <a:cubicBezTo>
                  <a:pt x="4347" y="17947"/>
                  <a:pt x="4347" y="17887"/>
                  <a:pt x="4347" y="17820"/>
                </a:cubicBezTo>
                <a:lnTo>
                  <a:pt x="4347" y="17693"/>
                </a:lnTo>
                <a:lnTo>
                  <a:pt x="4347" y="17573"/>
                </a:lnTo>
                <a:cubicBezTo>
                  <a:pt x="4347" y="17419"/>
                  <a:pt x="4347" y="17269"/>
                  <a:pt x="4337" y="17111"/>
                </a:cubicBezTo>
                <a:cubicBezTo>
                  <a:pt x="4330" y="16958"/>
                  <a:pt x="4320" y="16807"/>
                  <a:pt x="4314" y="16653"/>
                </a:cubicBezTo>
                <a:cubicBezTo>
                  <a:pt x="4300" y="16500"/>
                  <a:pt x="4287" y="16342"/>
                  <a:pt x="4267" y="16189"/>
                </a:cubicBezTo>
                <a:cubicBezTo>
                  <a:pt x="4250" y="16038"/>
                  <a:pt x="4230" y="15884"/>
                  <a:pt x="4213" y="15734"/>
                </a:cubicBezTo>
                <a:cubicBezTo>
                  <a:pt x="4197" y="15580"/>
                  <a:pt x="4180" y="15420"/>
                  <a:pt x="4167" y="15263"/>
                </a:cubicBezTo>
                <a:lnTo>
                  <a:pt x="4130" y="14798"/>
                </a:lnTo>
                <a:cubicBezTo>
                  <a:pt x="4100" y="14480"/>
                  <a:pt x="4063" y="14159"/>
                  <a:pt x="4033" y="13842"/>
                </a:cubicBezTo>
                <a:cubicBezTo>
                  <a:pt x="4003" y="13534"/>
                  <a:pt x="3983" y="13230"/>
                  <a:pt x="3959" y="12929"/>
                </a:cubicBezTo>
                <a:cubicBezTo>
                  <a:pt x="3959" y="12992"/>
                  <a:pt x="3953" y="13056"/>
                  <a:pt x="3949" y="13116"/>
                </a:cubicBezTo>
                <a:cubicBezTo>
                  <a:pt x="3943" y="13277"/>
                  <a:pt x="3932" y="13434"/>
                  <a:pt x="3926" y="13598"/>
                </a:cubicBezTo>
                <a:cubicBezTo>
                  <a:pt x="3926" y="13631"/>
                  <a:pt x="3919" y="13664"/>
                  <a:pt x="3919" y="13698"/>
                </a:cubicBezTo>
                <a:cubicBezTo>
                  <a:pt x="3919" y="13735"/>
                  <a:pt x="3916" y="13778"/>
                  <a:pt x="3916" y="13815"/>
                </a:cubicBezTo>
                <a:lnTo>
                  <a:pt x="3916" y="14046"/>
                </a:lnTo>
                <a:cubicBezTo>
                  <a:pt x="3919" y="14363"/>
                  <a:pt x="3932" y="14681"/>
                  <a:pt x="3959" y="14995"/>
                </a:cubicBezTo>
                <a:cubicBezTo>
                  <a:pt x="3983" y="15299"/>
                  <a:pt x="4009" y="15604"/>
                  <a:pt x="4053" y="15905"/>
                </a:cubicBezTo>
                <a:cubicBezTo>
                  <a:pt x="4063" y="15968"/>
                  <a:pt x="4070" y="16025"/>
                  <a:pt x="4083" y="16088"/>
                </a:cubicBezTo>
                <a:lnTo>
                  <a:pt x="4083" y="16085"/>
                </a:lnTo>
                <a:lnTo>
                  <a:pt x="4110" y="16249"/>
                </a:lnTo>
                <a:cubicBezTo>
                  <a:pt x="4116" y="16299"/>
                  <a:pt x="4120" y="16342"/>
                  <a:pt x="4130" y="16393"/>
                </a:cubicBezTo>
                <a:lnTo>
                  <a:pt x="4167" y="16670"/>
                </a:lnTo>
                <a:cubicBezTo>
                  <a:pt x="4180" y="16754"/>
                  <a:pt x="4187" y="16837"/>
                  <a:pt x="4197" y="16921"/>
                </a:cubicBezTo>
                <a:cubicBezTo>
                  <a:pt x="4213" y="17075"/>
                  <a:pt x="4230" y="17225"/>
                  <a:pt x="4243" y="17379"/>
                </a:cubicBezTo>
                <a:cubicBezTo>
                  <a:pt x="4253" y="17529"/>
                  <a:pt x="4253" y="17680"/>
                  <a:pt x="4260" y="17830"/>
                </a:cubicBezTo>
                <a:lnTo>
                  <a:pt x="4260" y="17824"/>
                </a:lnTo>
                <a:cubicBezTo>
                  <a:pt x="4260" y="17891"/>
                  <a:pt x="4260" y="17957"/>
                  <a:pt x="4263" y="18024"/>
                </a:cubicBezTo>
                <a:cubicBezTo>
                  <a:pt x="4213" y="17817"/>
                  <a:pt x="4170" y="17623"/>
                  <a:pt x="4130" y="17436"/>
                </a:cubicBezTo>
                <a:cubicBezTo>
                  <a:pt x="4113" y="17352"/>
                  <a:pt x="4090" y="17255"/>
                  <a:pt x="4066" y="17155"/>
                </a:cubicBezTo>
                <a:cubicBezTo>
                  <a:pt x="4043" y="17055"/>
                  <a:pt x="4016" y="16941"/>
                  <a:pt x="3989" y="16834"/>
                </a:cubicBezTo>
                <a:cubicBezTo>
                  <a:pt x="3969" y="16757"/>
                  <a:pt x="3949" y="16680"/>
                  <a:pt x="3932" y="16603"/>
                </a:cubicBezTo>
                <a:lnTo>
                  <a:pt x="3916" y="16546"/>
                </a:lnTo>
                <a:lnTo>
                  <a:pt x="3839" y="16256"/>
                </a:lnTo>
                <a:cubicBezTo>
                  <a:pt x="3795" y="16088"/>
                  <a:pt x="3752" y="15905"/>
                  <a:pt x="3705" y="15667"/>
                </a:cubicBezTo>
                <a:cubicBezTo>
                  <a:pt x="3685" y="15570"/>
                  <a:pt x="3668" y="15477"/>
                  <a:pt x="3648" y="15376"/>
                </a:cubicBezTo>
                <a:cubicBezTo>
                  <a:pt x="3632" y="15276"/>
                  <a:pt x="3615" y="15179"/>
                  <a:pt x="3598" y="15082"/>
                </a:cubicBezTo>
                <a:cubicBezTo>
                  <a:pt x="3595" y="15062"/>
                  <a:pt x="3595" y="15035"/>
                  <a:pt x="3588" y="15015"/>
                </a:cubicBezTo>
                <a:lnTo>
                  <a:pt x="3585" y="14968"/>
                </a:lnTo>
                <a:cubicBezTo>
                  <a:pt x="3585" y="14958"/>
                  <a:pt x="3581" y="14948"/>
                  <a:pt x="3581" y="14942"/>
                </a:cubicBezTo>
                <a:cubicBezTo>
                  <a:pt x="3578" y="14918"/>
                  <a:pt x="3578" y="14898"/>
                  <a:pt x="3575" y="14878"/>
                </a:cubicBezTo>
                <a:lnTo>
                  <a:pt x="3568" y="14835"/>
                </a:lnTo>
                <a:cubicBezTo>
                  <a:pt x="3565" y="14811"/>
                  <a:pt x="3565" y="14781"/>
                  <a:pt x="3561" y="14758"/>
                </a:cubicBezTo>
                <a:cubicBezTo>
                  <a:pt x="3561" y="14744"/>
                  <a:pt x="3561" y="14734"/>
                  <a:pt x="3558" y="14724"/>
                </a:cubicBezTo>
                <a:cubicBezTo>
                  <a:pt x="3558" y="14701"/>
                  <a:pt x="3551" y="14684"/>
                  <a:pt x="3551" y="14664"/>
                </a:cubicBezTo>
                <a:cubicBezTo>
                  <a:pt x="3551" y="14641"/>
                  <a:pt x="3548" y="14614"/>
                  <a:pt x="3548" y="14584"/>
                </a:cubicBezTo>
                <a:cubicBezTo>
                  <a:pt x="3545" y="14540"/>
                  <a:pt x="3545" y="14490"/>
                  <a:pt x="3541" y="14443"/>
                </a:cubicBezTo>
                <a:lnTo>
                  <a:pt x="3541" y="14407"/>
                </a:lnTo>
                <a:cubicBezTo>
                  <a:pt x="3541" y="14343"/>
                  <a:pt x="3535" y="14283"/>
                  <a:pt x="3535" y="14226"/>
                </a:cubicBezTo>
                <a:lnTo>
                  <a:pt x="3535" y="14163"/>
                </a:lnTo>
                <a:cubicBezTo>
                  <a:pt x="3535" y="14092"/>
                  <a:pt x="3535" y="14015"/>
                  <a:pt x="3541" y="13945"/>
                </a:cubicBezTo>
                <a:lnTo>
                  <a:pt x="3545" y="13878"/>
                </a:lnTo>
                <a:cubicBezTo>
                  <a:pt x="3545" y="13838"/>
                  <a:pt x="3548" y="13798"/>
                  <a:pt x="3548" y="13758"/>
                </a:cubicBezTo>
                <a:cubicBezTo>
                  <a:pt x="3548" y="13725"/>
                  <a:pt x="3551" y="13695"/>
                  <a:pt x="3551" y="13661"/>
                </a:cubicBezTo>
                <a:cubicBezTo>
                  <a:pt x="3551" y="13644"/>
                  <a:pt x="3558" y="13631"/>
                  <a:pt x="3558" y="13614"/>
                </a:cubicBezTo>
                <a:cubicBezTo>
                  <a:pt x="3568" y="13414"/>
                  <a:pt x="3591" y="13210"/>
                  <a:pt x="3608" y="13026"/>
                </a:cubicBezTo>
                <a:cubicBezTo>
                  <a:pt x="3615" y="12972"/>
                  <a:pt x="3618" y="12919"/>
                  <a:pt x="3625" y="12869"/>
                </a:cubicBezTo>
                <a:cubicBezTo>
                  <a:pt x="3628" y="12835"/>
                  <a:pt x="3632" y="12805"/>
                  <a:pt x="3635" y="12772"/>
                </a:cubicBezTo>
                <a:cubicBezTo>
                  <a:pt x="3645" y="12722"/>
                  <a:pt x="3648" y="12668"/>
                  <a:pt x="3658" y="12618"/>
                </a:cubicBezTo>
                <a:lnTo>
                  <a:pt x="3668" y="12541"/>
                </a:lnTo>
                <a:cubicBezTo>
                  <a:pt x="3678" y="12494"/>
                  <a:pt x="3682" y="12451"/>
                  <a:pt x="3692" y="12404"/>
                </a:cubicBezTo>
                <a:lnTo>
                  <a:pt x="3698" y="12337"/>
                </a:lnTo>
                <a:cubicBezTo>
                  <a:pt x="3712" y="12253"/>
                  <a:pt x="3718" y="12167"/>
                  <a:pt x="3732" y="12083"/>
                </a:cubicBezTo>
                <a:lnTo>
                  <a:pt x="3742" y="12023"/>
                </a:lnTo>
                <a:cubicBezTo>
                  <a:pt x="3745" y="11989"/>
                  <a:pt x="3745" y="11956"/>
                  <a:pt x="3749" y="11922"/>
                </a:cubicBezTo>
                <a:lnTo>
                  <a:pt x="3749" y="11909"/>
                </a:lnTo>
                <a:lnTo>
                  <a:pt x="3752" y="11826"/>
                </a:lnTo>
                <a:lnTo>
                  <a:pt x="3759" y="11722"/>
                </a:lnTo>
                <a:lnTo>
                  <a:pt x="3759" y="11709"/>
                </a:lnTo>
                <a:lnTo>
                  <a:pt x="3759" y="11705"/>
                </a:lnTo>
                <a:close/>
                <a:moveTo>
                  <a:pt x="6423" y="18228"/>
                </a:moveTo>
                <a:lnTo>
                  <a:pt x="6420" y="18232"/>
                </a:lnTo>
                <a:cubicBezTo>
                  <a:pt x="6423" y="18232"/>
                  <a:pt x="6423" y="18228"/>
                  <a:pt x="6423" y="18228"/>
                </a:cubicBezTo>
                <a:close/>
                <a:moveTo>
                  <a:pt x="4330" y="18235"/>
                </a:moveTo>
                <a:lnTo>
                  <a:pt x="4317" y="18292"/>
                </a:lnTo>
                <a:cubicBezTo>
                  <a:pt x="4314" y="18272"/>
                  <a:pt x="4310" y="18255"/>
                  <a:pt x="4304" y="18235"/>
                </a:cubicBezTo>
                <a:cubicBezTo>
                  <a:pt x="4307" y="18235"/>
                  <a:pt x="4314" y="18238"/>
                  <a:pt x="4317" y="18238"/>
                </a:cubicBezTo>
                <a:cubicBezTo>
                  <a:pt x="4320" y="18238"/>
                  <a:pt x="4324" y="18235"/>
                  <a:pt x="4330" y="18235"/>
                </a:cubicBezTo>
                <a:close/>
                <a:moveTo>
                  <a:pt x="5736" y="18587"/>
                </a:moveTo>
                <a:lnTo>
                  <a:pt x="5736" y="18587"/>
                </a:lnTo>
                <a:lnTo>
                  <a:pt x="5735" y="18589"/>
                </a:lnTo>
                <a:cubicBezTo>
                  <a:pt x="5735" y="18589"/>
                  <a:pt x="5736" y="18588"/>
                  <a:pt x="5736" y="18587"/>
                </a:cubicBezTo>
                <a:close/>
                <a:moveTo>
                  <a:pt x="5741" y="18579"/>
                </a:moveTo>
                <a:lnTo>
                  <a:pt x="5728" y="18593"/>
                </a:lnTo>
                <a:lnTo>
                  <a:pt x="5728" y="18593"/>
                </a:lnTo>
                <a:lnTo>
                  <a:pt x="5736" y="18587"/>
                </a:lnTo>
                <a:lnTo>
                  <a:pt x="5741" y="18579"/>
                </a:lnTo>
                <a:close/>
                <a:moveTo>
                  <a:pt x="9118" y="14778"/>
                </a:moveTo>
                <a:lnTo>
                  <a:pt x="9118" y="14778"/>
                </a:lnTo>
                <a:cubicBezTo>
                  <a:pt x="9108" y="14801"/>
                  <a:pt x="9108" y="14801"/>
                  <a:pt x="9108" y="14808"/>
                </a:cubicBezTo>
                <a:lnTo>
                  <a:pt x="9108" y="14811"/>
                </a:lnTo>
                <a:cubicBezTo>
                  <a:pt x="9101" y="14831"/>
                  <a:pt x="9098" y="14858"/>
                  <a:pt x="9095" y="14878"/>
                </a:cubicBezTo>
                <a:lnTo>
                  <a:pt x="9081" y="14942"/>
                </a:lnTo>
                <a:lnTo>
                  <a:pt x="9068" y="15002"/>
                </a:lnTo>
                <a:cubicBezTo>
                  <a:pt x="9055" y="15062"/>
                  <a:pt x="9048" y="15119"/>
                  <a:pt x="9035" y="15179"/>
                </a:cubicBezTo>
                <a:lnTo>
                  <a:pt x="8998" y="15353"/>
                </a:lnTo>
                <a:cubicBezTo>
                  <a:pt x="8978" y="15433"/>
                  <a:pt x="8951" y="15513"/>
                  <a:pt x="8921" y="15587"/>
                </a:cubicBezTo>
                <a:cubicBezTo>
                  <a:pt x="8904" y="15624"/>
                  <a:pt x="8894" y="15657"/>
                  <a:pt x="8877" y="15691"/>
                </a:cubicBezTo>
                <a:cubicBezTo>
                  <a:pt x="8861" y="15724"/>
                  <a:pt x="8844" y="15757"/>
                  <a:pt x="8827" y="15787"/>
                </a:cubicBezTo>
                <a:cubicBezTo>
                  <a:pt x="8804" y="15824"/>
                  <a:pt x="8784" y="15864"/>
                  <a:pt x="8760" y="15901"/>
                </a:cubicBezTo>
                <a:cubicBezTo>
                  <a:pt x="8734" y="15938"/>
                  <a:pt x="8710" y="15975"/>
                  <a:pt x="8680" y="16015"/>
                </a:cubicBezTo>
                <a:cubicBezTo>
                  <a:pt x="8627" y="16088"/>
                  <a:pt x="8566" y="16159"/>
                  <a:pt x="8513" y="16232"/>
                </a:cubicBezTo>
                <a:lnTo>
                  <a:pt x="8470" y="16286"/>
                </a:lnTo>
                <a:cubicBezTo>
                  <a:pt x="8436" y="16326"/>
                  <a:pt x="8403" y="16369"/>
                  <a:pt x="8376" y="16409"/>
                </a:cubicBezTo>
                <a:cubicBezTo>
                  <a:pt x="8359" y="16433"/>
                  <a:pt x="8342" y="16456"/>
                  <a:pt x="8326" y="16476"/>
                </a:cubicBezTo>
                <a:cubicBezTo>
                  <a:pt x="8292" y="16523"/>
                  <a:pt x="8259" y="16567"/>
                  <a:pt x="8225" y="16610"/>
                </a:cubicBezTo>
                <a:lnTo>
                  <a:pt x="8185" y="16660"/>
                </a:lnTo>
                <a:cubicBezTo>
                  <a:pt x="8159" y="16704"/>
                  <a:pt x="8125" y="16740"/>
                  <a:pt x="8095" y="16777"/>
                </a:cubicBezTo>
                <a:lnTo>
                  <a:pt x="8065" y="16817"/>
                </a:lnTo>
                <a:lnTo>
                  <a:pt x="8028" y="16861"/>
                </a:lnTo>
                <a:lnTo>
                  <a:pt x="7981" y="16921"/>
                </a:lnTo>
                <a:cubicBezTo>
                  <a:pt x="7975" y="16934"/>
                  <a:pt x="7961" y="16944"/>
                  <a:pt x="7951" y="16958"/>
                </a:cubicBezTo>
                <a:lnTo>
                  <a:pt x="7945" y="16968"/>
                </a:lnTo>
                <a:lnTo>
                  <a:pt x="7894" y="17021"/>
                </a:lnTo>
                <a:cubicBezTo>
                  <a:pt x="7858" y="17061"/>
                  <a:pt x="7821" y="17108"/>
                  <a:pt x="7781" y="17152"/>
                </a:cubicBezTo>
                <a:lnTo>
                  <a:pt x="7777" y="17155"/>
                </a:lnTo>
                <a:lnTo>
                  <a:pt x="7774" y="17158"/>
                </a:lnTo>
                <a:lnTo>
                  <a:pt x="7761" y="17172"/>
                </a:lnTo>
                <a:lnTo>
                  <a:pt x="7757" y="17175"/>
                </a:lnTo>
                <a:lnTo>
                  <a:pt x="7754" y="17178"/>
                </a:lnTo>
                <a:lnTo>
                  <a:pt x="7747" y="17185"/>
                </a:lnTo>
                <a:lnTo>
                  <a:pt x="7744" y="17188"/>
                </a:lnTo>
                <a:lnTo>
                  <a:pt x="7741" y="17192"/>
                </a:lnTo>
                <a:lnTo>
                  <a:pt x="7670" y="17269"/>
                </a:lnTo>
                <a:lnTo>
                  <a:pt x="7670" y="17262"/>
                </a:lnTo>
                <a:lnTo>
                  <a:pt x="7664" y="17269"/>
                </a:lnTo>
                <a:cubicBezTo>
                  <a:pt x="7657" y="17275"/>
                  <a:pt x="7654" y="17285"/>
                  <a:pt x="7644" y="17289"/>
                </a:cubicBezTo>
                <a:lnTo>
                  <a:pt x="7640" y="17292"/>
                </a:lnTo>
                <a:lnTo>
                  <a:pt x="7637" y="17295"/>
                </a:lnTo>
                <a:lnTo>
                  <a:pt x="7630" y="17302"/>
                </a:lnTo>
                <a:lnTo>
                  <a:pt x="7627" y="17305"/>
                </a:lnTo>
                <a:lnTo>
                  <a:pt x="7624" y="17309"/>
                </a:lnTo>
                <a:lnTo>
                  <a:pt x="7620" y="17312"/>
                </a:lnTo>
                <a:lnTo>
                  <a:pt x="7607" y="17329"/>
                </a:lnTo>
                <a:lnTo>
                  <a:pt x="7604" y="17335"/>
                </a:lnTo>
                <a:lnTo>
                  <a:pt x="7597" y="17339"/>
                </a:lnTo>
                <a:lnTo>
                  <a:pt x="7594" y="17342"/>
                </a:lnTo>
                <a:lnTo>
                  <a:pt x="7587" y="17352"/>
                </a:lnTo>
                <a:lnTo>
                  <a:pt x="7577" y="17359"/>
                </a:lnTo>
                <a:lnTo>
                  <a:pt x="7563" y="17372"/>
                </a:lnTo>
                <a:lnTo>
                  <a:pt x="7560" y="17376"/>
                </a:lnTo>
                <a:lnTo>
                  <a:pt x="7557" y="17379"/>
                </a:lnTo>
                <a:lnTo>
                  <a:pt x="7553" y="17386"/>
                </a:lnTo>
                <a:lnTo>
                  <a:pt x="7547" y="17389"/>
                </a:lnTo>
                <a:lnTo>
                  <a:pt x="7543" y="17392"/>
                </a:lnTo>
                <a:lnTo>
                  <a:pt x="7523" y="17412"/>
                </a:lnTo>
                <a:lnTo>
                  <a:pt x="7520" y="17419"/>
                </a:lnTo>
                <a:lnTo>
                  <a:pt x="7513" y="17422"/>
                </a:lnTo>
                <a:lnTo>
                  <a:pt x="7490" y="17446"/>
                </a:lnTo>
                <a:lnTo>
                  <a:pt x="7477" y="17459"/>
                </a:lnTo>
                <a:lnTo>
                  <a:pt x="7463" y="17473"/>
                </a:lnTo>
                <a:lnTo>
                  <a:pt x="7463" y="17469"/>
                </a:lnTo>
                <a:lnTo>
                  <a:pt x="7463" y="17463"/>
                </a:lnTo>
                <a:cubicBezTo>
                  <a:pt x="7453" y="17476"/>
                  <a:pt x="7440" y="17493"/>
                  <a:pt x="7426" y="17506"/>
                </a:cubicBezTo>
                <a:lnTo>
                  <a:pt x="7380" y="17553"/>
                </a:lnTo>
                <a:lnTo>
                  <a:pt x="7376" y="17556"/>
                </a:lnTo>
                <a:lnTo>
                  <a:pt x="7346" y="17586"/>
                </a:lnTo>
                <a:cubicBezTo>
                  <a:pt x="7319" y="17613"/>
                  <a:pt x="7293" y="17643"/>
                  <a:pt x="7269" y="17670"/>
                </a:cubicBezTo>
                <a:cubicBezTo>
                  <a:pt x="7256" y="17680"/>
                  <a:pt x="7242" y="17697"/>
                  <a:pt x="7229" y="17710"/>
                </a:cubicBezTo>
                <a:lnTo>
                  <a:pt x="7146" y="17804"/>
                </a:lnTo>
                <a:lnTo>
                  <a:pt x="7125" y="17827"/>
                </a:lnTo>
                <a:lnTo>
                  <a:pt x="7122" y="17830"/>
                </a:lnTo>
                <a:lnTo>
                  <a:pt x="7119" y="17837"/>
                </a:lnTo>
                <a:lnTo>
                  <a:pt x="7085" y="17870"/>
                </a:lnTo>
                <a:lnTo>
                  <a:pt x="7052" y="17904"/>
                </a:lnTo>
                <a:lnTo>
                  <a:pt x="6985" y="17971"/>
                </a:lnTo>
                <a:lnTo>
                  <a:pt x="6945" y="18008"/>
                </a:lnTo>
                <a:lnTo>
                  <a:pt x="6901" y="18054"/>
                </a:lnTo>
                <a:lnTo>
                  <a:pt x="6855" y="18098"/>
                </a:lnTo>
                <a:lnTo>
                  <a:pt x="6724" y="18225"/>
                </a:lnTo>
                <a:lnTo>
                  <a:pt x="6644" y="18298"/>
                </a:lnTo>
                <a:cubicBezTo>
                  <a:pt x="6617" y="18328"/>
                  <a:pt x="6587" y="18355"/>
                  <a:pt x="6554" y="18382"/>
                </a:cubicBezTo>
                <a:cubicBezTo>
                  <a:pt x="6544" y="18392"/>
                  <a:pt x="6534" y="18399"/>
                  <a:pt x="6524" y="18412"/>
                </a:cubicBezTo>
                <a:cubicBezTo>
                  <a:pt x="6504" y="18429"/>
                  <a:pt x="6484" y="18449"/>
                  <a:pt x="6467" y="18466"/>
                </a:cubicBezTo>
                <a:cubicBezTo>
                  <a:pt x="6427" y="18506"/>
                  <a:pt x="6387" y="18539"/>
                  <a:pt x="6350" y="18576"/>
                </a:cubicBezTo>
                <a:cubicBezTo>
                  <a:pt x="6260" y="18646"/>
                  <a:pt x="6186" y="18710"/>
                  <a:pt x="6109" y="18773"/>
                </a:cubicBezTo>
                <a:cubicBezTo>
                  <a:pt x="6086" y="18793"/>
                  <a:pt x="6059" y="18810"/>
                  <a:pt x="6035" y="18827"/>
                </a:cubicBezTo>
                <a:lnTo>
                  <a:pt x="5999" y="18850"/>
                </a:lnTo>
                <a:lnTo>
                  <a:pt x="5965" y="18877"/>
                </a:lnTo>
                <a:lnTo>
                  <a:pt x="5858" y="18950"/>
                </a:lnTo>
                <a:cubicBezTo>
                  <a:pt x="5822" y="18980"/>
                  <a:pt x="5781" y="19011"/>
                  <a:pt x="5738" y="19041"/>
                </a:cubicBezTo>
                <a:cubicBezTo>
                  <a:pt x="5718" y="19051"/>
                  <a:pt x="5698" y="19067"/>
                  <a:pt x="5674" y="19081"/>
                </a:cubicBezTo>
                <a:cubicBezTo>
                  <a:pt x="5624" y="19118"/>
                  <a:pt x="5574" y="19151"/>
                  <a:pt x="5524" y="19191"/>
                </a:cubicBezTo>
                <a:lnTo>
                  <a:pt x="5474" y="19225"/>
                </a:lnTo>
                <a:cubicBezTo>
                  <a:pt x="5467" y="19228"/>
                  <a:pt x="5464" y="19231"/>
                  <a:pt x="5454" y="19235"/>
                </a:cubicBezTo>
                <a:cubicBezTo>
                  <a:pt x="5484" y="19211"/>
                  <a:pt x="5514" y="19184"/>
                  <a:pt x="5541" y="19158"/>
                </a:cubicBezTo>
                <a:lnTo>
                  <a:pt x="5664" y="19034"/>
                </a:lnTo>
                <a:cubicBezTo>
                  <a:pt x="5688" y="19011"/>
                  <a:pt x="5718" y="18984"/>
                  <a:pt x="5741" y="18957"/>
                </a:cubicBezTo>
                <a:lnTo>
                  <a:pt x="5748" y="18950"/>
                </a:lnTo>
                <a:cubicBezTo>
                  <a:pt x="5748" y="18950"/>
                  <a:pt x="5748" y="18947"/>
                  <a:pt x="5751" y="18947"/>
                </a:cubicBezTo>
                <a:cubicBezTo>
                  <a:pt x="5755" y="18944"/>
                  <a:pt x="5758" y="18934"/>
                  <a:pt x="5768" y="18930"/>
                </a:cubicBezTo>
                <a:lnTo>
                  <a:pt x="5788" y="18910"/>
                </a:lnTo>
                <a:lnTo>
                  <a:pt x="5801" y="18897"/>
                </a:lnTo>
                <a:lnTo>
                  <a:pt x="5798" y="18900"/>
                </a:lnTo>
                <a:lnTo>
                  <a:pt x="5798" y="18900"/>
                </a:lnTo>
                <a:cubicBezTo>
                  <a:pt x="5825" y="18873"/>
                  <a:pt x="5855" y="18843"/>
                  <a:pt x="5885" y="18810"/>
                </a:cubicBezTo>
                <a:lnTo>
                  <a:pt x="5885" y="18810"/>
                </a:lnTo>
                <a:lnTo>
                  <a:pt x="5882" y="18813"/>
                </a:lnTo>
                <a:cubicBezTo>
                  <a:pt x="5888" y="18801"/>
                  <a:pt x="5901" y="18794"/>
                  <a:pt x="5908" y="18782"/>
                </a:cubicBezTo>
                <a:lnTo>
                  <a:pt x="5908" y="18782"/>
                </a:lnTo>
                <a:lnTo>
                  <a:pt x="5915" y="18777"/>
                </a:lnTo>
                <a:lnTo>
                  <a:pt x="5908" y="18780"/>
                </a:lnTo>
                <a:lnTo>
                  <a:pt x="5935" y="18756"/>
                </a:lnTo>
                <a:cubicBezTo>
                  <a:pt x="6022" y="18663"/>
                  <a:pt x="6106" y="18566"/>
                  <a:pt x="6193" y="18476"/>
                </a:cubicBezTo>
                <a:cubicBezTo>
                  <a:pt x="6226" y="18442"/>
                  <a:pt x="6256" y="18405"/>
                  <a:pt x="6290" y="18372"/>
                </a:cubicBezTo>
                <a:cubicBezTo>
                  <a:pt x="6333" y="18325"/>
                  <a:pt x="6373" y="18278"/>
                  <a:pt x="6417" y="18238"/>
                </a:cubicBezTo>
                <a:lnTo>
                  <a:pt x="6420" y="18232"/>
                </a:lnTo>
                <a:cubicBezTo>
                  <a:pt x="6457" y="18195"/>
                  <a:pt x="6490" y="18158"/>
                  <a:pt x="6527" y="18121"/>
                </a:cubicBezTo>
                <a:lnTo>
                  <a:pt x="6527" y="18121"/>
                </a:lnTo>
                <a:lnTo>
                  <a:pt x="6524" y="18125"/>
                </a:lnTo>
                <a:cubicBezTo>
                  <a:pt x="6533" y="18115"/>
                  <a:pt x="6539" y="18106"/>
                  <a:pt x="6551" y="18096"/>
                </a:cubicBezTo>
                <a:lnTo>
                  <a:pt x="6551" y="18096"/>
                </a:lnTo>
                <a:cubicBezTo>
                  <a:pt x="6551" y="18097"/>
                  <a:pt x="6551" y="18097"/>
                  <a:pt x="6550" y="18098"/>
                </a:cubicBezTo>
                <a:lnTo>
                  <a:pt x="6554" y="18094"/>
                </a:lnTo>
                <a:lnTo>
                  <a:pt x="6554" y="18094"/>
                </a:lnTo>
                <a:cubicBezTo>
                  <a:pt x="6553" y="18095"/>
                  <a:pt x="6552" y="18096"/>
                  <a:pt x="6551" y="18096"/>
                </a:cubicBezTo>
                <a:lnTo>
                  <a:pt x="6551" y="18096"/>
                </a:lnTo>
                <a:cubicBezTo>
                  <a:pt x="6555" y="18091"/>
                  <a:pt x="6561" y="18087"/>
                  <a:pt x="6567" y="18078"/>
                </a:cubicBezTo>
                <a:cubicBezTo>
                  <a:pt x="6567" y="18078"/>
                  <a:pt x="6567" y="18074"/>
                  <a:pt x="6570" y="18074"/>
                </a:cubicBezTo>
                <a:cubicBezTo>
                  <a:pt x="6591" y="18058"/>
                  <a:pt x="6607" y="18038"/>
                  <a:pt x="6627" y="18014"/>
                </a:cubicBezTo>
                <a:lnTo>
                  <a:pt x="6708" y="17937"/>
                </a:lnTo>
                <a:cubicBezTo>
                  <a:pt x="6751" y="17894"/>
                  <a:pt x="6788" y="17854"/>
                  <a:pt x="6828" y="17810"/>
                </a:cubicBezTo>
                <a:cubicBezTo>
                  <a:pt x="6861" y="17773"/>
                  <a:pt x="6901" y="17740"/>
                  <a:pt x="6935" y="17703"/>
                </a:cubicBezTo>
                <a:cubicBezTo>
                  <a:pt x="6958" y="17673"/>
                  <a:pt x="6988" y="17643"/>
                  <a:pt x="7012" y="17613"/>
                </a:cubicBezTo>
                <a:cubicBezTo>
                  <a:pt x="7022" y="17603"/>
                  <a:pt x="7035" y="17593"/>
                  <a:pt x="7042" y="17580"/>
                </a:cubicBezTo>
                <a:cubicBezTo>
                  <a:pt x="7089" y="17526"/>
                  <a:pt x="7129" y="17473"/>
                  <a:pt x="7176" y="17419"/>
                </a:cubicBezTo>
                <a:cubicBezTo>
                  <a:pt x="7189" y="17406"/>
                  <a:pt x="7196" y="17389"/>
                  <a:pt x="7209" y="17372"/>
                </a:cubicBezTo>
                <a:cubicBezTo>
                  <a:pt x="7236" y="17339"/>
                  <a:pt x="7256" y="17305"/>
                  <a:pt x="7279" y="17272"/>
                </a:cubicBezTo>
                <a:cubicBezTo>
                  <a:pt x="7339" y="17188"/>
                  <a:pt x="7396" y="17101"/>
                  <a:pt x="7456" y="17018"/>
                </a:cubicBezTo>
                <a:lnTo>
                  <a:pt x="7557" y="16867"/>
                </a:lnTo>
                <a:cubicBezTo>
                  <a:pt x="7590" y="16817"/>
                  <a:pt x="7627" y="16770"/>
                  <a:pt x="7660" y="16720"/>
                </a:cubicBezTo>
                <a:cubicBezTo>
                  <a:pt x="7690" y="16677"/>
                  <a:pt x="7721" y="16637"/>
                  <a:pt x="7754" y="16593"/>
                </a:cubicBezTo>
                <a:cubicBezTo>
                  <a:pt x="7757" y="16590"/>
                  <a:pt x="7757" y="16587"/>
                  <a:pt x="7761" y="16587"/>
                </a:cubicBezTo>
                <a:cubicBezTo>
                  <a:pt x="7764" y="16583"/>
                  <a:pt x="7771" y="16573"/>
                  <a:pt x="7774" y="16570"/>
                </a:cubicBezTo>
                <a:cubicBezTo>
                  <a:pt x="7808" y="16523"/>
                  <a:pt x="7844" y="16473"/>
                  <a:pt x="7878" y="16426"/>
                </a:cubicBezTo>
                <a:lnTo>
                  <a:pt x="7878" y="16426"/>
                </a:lnTo>
                <a:cubicBezTo>
                  <a:pt x="7794" y="16516"/>
                  <a:pt x="7711" y="16607"/>
                  <a:pt x="7627" y="16700"/>
                </a:cubicBezTo>
                <a:cubicBezTo>
                  <a:pt x="7610" y="16717"/>
                  <a:pt x="7597" y="16734"/>
                  <a:pt x="7587" y="16750"/>
                </a:cubicBezTo>
                <a:cubicBezTo>
                  <a:pt x="7560" y="16774"/>
                  <a:pt x="7540" y="16804"/>
                  <a:pt x="7513" y="16827"/>
                </a:cubicBezTo>
                <a:cubicBezTo>
                  <a:pt x="7477" y="16871"/>
                  <a:pt x="7443" y="16918"/>
                  <a:pt x="7406" y="16958"/>
                </a:cubicBezTo>
                <a:cubicBezTo>
                  <a:pt x="7373" y="16994"/>
                  <a:pt x="7343" y="17038"/>
                  <a:pt x="7309" y="17078"/>
                </a:cubicBezTo>
                <a:cubicBezTo>
                  <a:pt x="7276" y="17122"/>
                  <a:pt x="7246" y="17158"/>
                  <a:pt x="7212" y="17202"/>
                </a:cubicBezTo>
                <a:cubicBezTo>
                  <a:pt x="7189" y="17235"/>
                  <a:pt x="7162" y="17262"/>
                  <a:pt x="7139" y="17295"/>
                </a:cubicBezTo>
                <a:cubicBezTo>
                  <a:pt x="7125" y="17312"/>
                  <a:pt x="7109" y="17335"/>
                  <a:pt x="7095" y="17352"/>
                </a:cubicBezTo>
                <a:lnTo>
                  <a:pt x="7022" y="17439"/>
                </a:lnTo>
                <a:lnTo>
                  <a:pt x="6972" y="17503"/>
                </a:lnTo>
                <a:cubicBezTo>
                  <a:pt x="6962" y="17509"/>
                  <a:pt x="6955" y="17523"/>
                  <a:pt x="6945" y="17529"/>
                </a:cubicBezTo>
                <a:cubicBezTo>
                  <a:pt x="6895" y="17586"/>
                  <a:pt x="6841" y="17643"/>
                  <a:pt x="6791" y="17697"/>
                </a:cubicBezTo>
                <a:cubicBezTo>
                  <a:pt x="6708" y="17780"/>
                  <a:pt x="6624" y="17870"/>
                  <a:pt x="6544" y="17954"/>
                </a:cubicBezTo>
                <a:cubicBezTo>
                  <a:pt x="6473" y="18028"/>
                  <a:pt x="6400" y="18104"/>
                  <a:pt x="6333" y="18178"/>
                </a:cubicBezTo>
                <a:cubicBezTo>
                  <a:pt x="6173" y="18355"/>
                  <a:pt x="6009" y="18529"/>
                  <a:pt x="5852" y="18700"/>
                </a:cubicBezTo>
                <a:cubicBezTo>
                  <a:pt x="5815" y="18740"/>
                  <a:pt x="5781" y="18777"/>
                  <a:pt x="5741" y="18813"/>
                </a:cubicBezTo>
                <a:cubicBezTo>
                  <a:pt x="5771" y="18780"/>
                  <a:pt x="5801" y="18750"/>
                  <a:pt x="5832" y="18716"/>
                </a:cubicBezTo>
                <a:lnTo>
                  <a:pt x="5848" y="18700"/>
                </a:lnTo>
                <a:lnTo>
                  <a:pt x="5905" y="18639"/>
                </a:lnTo>
                <a:lnTo>
                  <a:pt x="5992" y="18539"/>
                </a:lnTo>
                <a:cubicBezTo>
                  <a:pt x="6015" y="18512"/>
                  <a:pt x="6039" y="18489"/>
                  <a:pt x="6059" y="18459"/>
                </a:cubicBezTo>
                <a:lnTo>
                  <a:pt x="6076" y="18439"/>
                </a:lnTo>
                <a:lnTo>
                  <a:pt x="6126" y="18375"/>
                </a:lnTo>
                <a:cubicBezTo>
                  <a:pt x="6176" y="18312"/>
                  <a:pt x="6223" y="18248"/>
                  <a:pt x="6266" y="18188"/>
                </a:cubicBezTo>
                <a:cubicBezTo>
                  <a:pt x="6270" y="18178"/>
                  <a:pt x="6273" y="18175"/>
                  <a:pt x="6283" y="18165"/>
                </a:cubicBezTo>
                <a:cubicBezTo>
                  <a:pt x="6306" y="18131"/>
                  <a:pt x="6326" y="18098"/>
                  <a:pt x="6353" y="18071"/>
                </a:cubicBezTo>
                <a:lnTo>
                  <a:pt x="6356" y="18064"/>
                </a:lnTo>
                <a:cubicBezTo>
                  <a:pt x="6366" y="18054"/>
                  <a:pt x="6373" y="18044"/>
                  <a:pt x="6383" y="18031"/>
                </a:cubicBezTo>
                <a:lnTo>
                  <a:pt x="6407" y="17997"/>
                </a:lnTo>
                <a:lnTo>
                  <a:pt x="6450" y="17944"/>
                </a:lnTo>
                <a:lnTo>
                  <a:pt x="6470" y="17921"/>
                </a:lnTo>
                <a:cubicBezTo>
                  <a:pt x="6507" y="17870"/>
                  <a:pt x="6544" y="17820"/>
                  <a:pt x="6584" y="17773"/>
                </a:cubicBezTo>
                <a:cubicBezTo>
                  <a:pt x="6591" y="17760"/>
                  <a:pt x="6601" y="17753"/>
                  <a:pt x="6607" y="17740"/>
                </a:cubicBezTo>
                <a:cubicBezTo>
                  <a:pt x="6651" y="17687"/>
                  <a:pt x="6691" y="17636"/>
                  <a:pt x="6734" y="17580"/>
                </a:cubicBezTo>
                <a:cubicBezTo>
                  <a:pt x="6778" y="17526"/>
                  <a:pt x="6821" y="17473"/>
                  <a:pt x="6868" y="17412"/>
                </a:cubicBezTo>
                <a:cubicBezTo>
                  <a:pt x="6878" y="17396"/>
                  <a:pt x="6895" y="17376"/>
                  <a:pt x="6908" y="17359"/>
                </a:cubicBezTo>
                <a:lnTo>
                  <a:pt x="6928" y="17335"/>
                </a:lnTo>
                <a:cubicBezTo>
                  <a:pt x="6938" y="17325"/>
                  <a:pt x="6945" y="17312"/>
                  <a:pt x="6952" y="17305"/>
                </a:cubicBezTo>
                <a:cubicBezTo>
                  <a:pt x="6962" y="17289"/>
                  <a:pt x="6978" y="17269"/>
                  <a:pt x="6992" y="17252"/>
                </a:cubicBezTo>
                <a:lnTo>
                  <a:pt x="6995" y="17245"/>
                </a:lnTo>
                <a:cubicBezTo>
                  <a:pt x="7002" y="17242"/>
                  <a:pt x="7005" y="17239"/>
                  <a:pt x="7005" y="17235"/>
                </a:cubicBezTo>
                <a:cubicBezTo>
                  <a:pt x="7022" y="17212"/>
                  <a:pt x="7039" y="17188"/>
                  <a:pt x="7055" y="17168"/>
                </a:cubicBezTo>
                <a:cubicBezTo>
                  <a:pt x="7075" y="17138"/>
                  <a:pt x="7095" y="17111"/>
                  <a:pt x="7119" y="17085"/>
                </a:cubicBezTo>
                <a:cubicBezTo>
                  <a:pt x="7146" y="17045"/>
                  <a:pt x="7172" y="17004"/>
                  <a:pt x="7202" y="16968"/>
                </a:cubicBezTo>
                <a:lnTo>
                  <a:pt x="7236" y="16921"/>
                </a:lnTo>
                <a:cubicBezTo>
                  <a:pt x="7253" y="16901"/>
                  <a:pt x="7263" y="16874"/>
                  <a:pt x="7279" y="16854"/>
                </a:cubicBezTo>
                <a:cubicBezTo>
                  <a:pt x="7296" y="16824"/>
                  <a:pt x="7319" y="16801"/>
                  <a:pt x="7339" y="16770"/>
                </a:cubicBezTo>
                <a:cubicBezTo>
                  <a:pt x="7359" y="16744"/>
                  <a:pt x="7376" y="16717"/>
                  <a:pt x="7396" y="16690"/>
                </a:cubicBezTo>
                <a:cubicBezTo>
                  <a:pt x="7413" y="16667"/>
                  <a:pt x="7436" y="16640"/>
                  <a:pt x="7453" y="16617"/>
                </a:cubicBezTo>
                <a:cubicBezTo>
                  <a:pt x="7470" y="16593"/>
                  <a:pt x="7480" y="16573"/>
                  <a:pt x="7497" y="16556"/>
                </a:cubicBezTo>
                <a:lnTo>
                  <a:pt x="7513" y="16536"/>
                </a:lnTo>
                <a:lnTo>
                  <a:pt x="7540" y="16503"/>
                </a:lnTo>
                <a:lnTo>
                  <a:pt x="7557" y="16483"/>
                </a:lnTo>
                <a:lnTo>
                  <a:pt x="7560" y="16473"/>
                </a:lnTo>
                <a:lnTo>
                  <a:pt x="7573" y="16460"/>
                </a:lnTo>
                <a:lnTo>
                  <a:pt x="7637" y="16386"/>
                </a:lnTo>
                <a:lnTo>
                  <a:pt x="7711" y="16299"/>
                </a:lnTo>
                <a:cubicBezTo>
                  <a:pt x="7737" y="16272"/>
                  <a:pt x="7761" y="16249"/>
                  <a:pt x="7781" y="16222"/>
                </a:cubicBezTo>
                <a:lnTo>
                  <a:pt x="7808" y="16199"/>
                </a:lnTo>
                <a:lnTo>
                  <a:pt x="7828" y="16175"/>
                </a:lnTo>
                <a:cubicBezTo>
                  <a:pt x="7844" y="16159"/>
                  <a:pt x="7861" y="16139"/>
                  <a:pt x="7881" y="16122"/>
                </a:cubicBezTo>
                <a:lnTo>
                  <a:pt x="7921" y="16088"/>
                </a:lnTo>
                <a:lnTo>
                  <a:pt x="8082" y="15938"/>
                </a:lnTo>
                <a:lnTo>
                  <a:pt x="8132" y="15888"/>
                </a:lnTo>
                <a:lnTo>
                  <a:pt x="8182" y="15838"/>
                </a:lnTo>
                <a:lnTo>
                  <a:pt x="8225" y="15798"/>
                </a:lnTo>
                <a:lnTo>
                  <a:pt x="8239" y="15781"/>
                </a:lnTo>
                <a:lnTo>
                  <a:pt x="8339" y="15670"/>
                </a:lnTo>
                <a:cubicBezTo>
                  <a:pt x="8349" y="15657"/>
                  <a:pt x="8363" y="15640"/>
                  <a:pt x="8376" y="15630"/>
                </a:cubicBezTo>
                <a:lnTo>
                  <a:pt x="8383" y="15617"/>
                </a:lnTo>
                <a:lnTo>
                  <a:pt x="8416" y="15574"/>
                </a:lnTo>
                <a:cubicBezTo>
                  <a:pt x="8449" y="15533"/>
                  <a:pt x="8490" y="15490"/>
                  <a:pt x="8523" y="15450"/>
                </a:cubicBezTo>
                <a:lnTo>
                  <a:pt x="8560" y="15403"/>
                </a:lnTo>
                <a:cubicBezTo>
                  <a:pt x="8593" y="15363"/>
                  <a:pt x="8627" y="15319"/>
                  <a:pt x="8663" y="15279"/>
                </a:cubicBezTo>
                <a:cubicBezTo>
                  <a:pt x="8677" y="15263"/>
                  <a:pt x="8694" y="15246"/>
                  <a:pt x="8707" y="15229"/>
                </a:cubicBezTo>
                <a:cubicBezTo>
                  <a:pt x="8740" y="15189"/>
                  <a:pt x="8774" y="15149"/>
                  <a:pt x="8811" y="15112"/>
                </a:cubicBezTo>
                <a:lnTo>
                  <a:pt x="8851" y="15069"/>
                </a:lnTo>
                <a:cubicBezTo>
                  <a:pt x="8891" y="15029"/>
                  <a:pt x="8928" y="14988"/>
                  <a:pt x="8964" y="14948"/>
                </a:cubicBezTo>
                <a:lnTo>
                  <a:pt x="9011" y="14898"/>
                </a:lnTo>
                <a:lnTo>
                  <a:pt x="9058" y="14848"/>
                </a:lnTo>
                <a:cubicBezTo>
                  <a:pt x="9075" y="14828"/>
                  <a:pt x="9091" y="14805"/>
                  <a:pt x="9108" y="14788"/>
                </a:cubicBezTo>
                <a:lnTo>
                  <a:pt x="9118" y="14778"/>
                </a:lnTo>
                <a:close/>
                <a:moveTo>
                  <a:pt x="5153" y="19415"/>
                </a:moveTo>
                <a:cubicBezTo>
                  <a:pt x="5156" y="19422"/>
                  <a:pt x="5160" y="19428"/>
                  <a:pt x="5170" y="19428"/>
                </a:cubicBezTo>
                <a:cubicBezTo>
                  <a:pt x="5173" y="19432"/>
                  <a:pt x="5183" y="19432"/>
                  <a:pt x="5186" y="19432"/>
                </a:cubicBezTo>
                <a:cubicBezTo>
                  <a:pt x="5183" y="19442"/>
                  <a:pt x="5173" y="19445"/>
                  <a:pt x="5163" y="19455"/>
                </a:cubicBezTo>
                <a:lnTo>
                  <a:pt x="5064" y="19511"/>
                </a:lnTo>
                <a:lnTo>
                  <a:pt x="5064" y="19511"/>
                </a:lnTo>
                <a:lnTo>
                  <a:pt x="5066" y="19509"/>
                </a:lnTo>
                <a:cubicBezTo>
                  <a:pt x="5093" y="19475"/>
                  <a:pt x="5123" y="19449"/>
                  <a:pt x="5153" y="19415"/>
                </a:cubicBezTo>
                <a:close/>
                <a:moveTo>
                  <a:pt x="2916" y="15052"/>
                </a:moveTo>
                <a:cubicBezTo>
                  <a:pt x="2919" y="15075"/>
                  <a:pt x="2919" y="15092"/>
                  <a:pt x="2926" y="15112"/>
                </a:cubicBezTo>
                <a:lnTo>
                  <a:pt x="2933" y="15176"/>
                </a:lnTo>
                <a:lnTo>
                  <a:pt x="2983" y="15513"/>
                </a:lnTo>
                <a:cubicBezTo>
                  <a:pt x="2993" y="15567"/>
                  <a:pt x="3000" y="15627"/>
                  <a:pt x="3010" y="15684"/>
                </a:cubicBezTo>
                <a:lnTo>
                  <a:pt x="3010" y="15687"/>
                </a:lnTo>
                <a:lnTo>
                  <a:pt x="3010" y="15694"/>
                </a:lnTo>
                <a:lnTo>
                  <a:pt x="3010" y="15697"/>
                </a:lnTo>
                <a:lnTo>
                  <a:pt x="3020" y="15787"/>
                </a:lnTo>
                <a:lnTo>
                  <a:pt x="3033" y="15881"/>
                </a:lnTo>
                <a:cubicBezTo>
                  <a:pt x="3036" y="15921"/>
                  <a:pt x="3043" y="15961"/>
                  <a:pt x="3046" y="16001"/>
                </a:cubicBezTo>
                <a:lnTo>
                  <a:pt x="3050" y="16032"/>
                </a:lnTo>
                <a:lnTo>
                  <a:pt x="3053" y="16058"/>
                </a:lnTo>
                <a:cubicBezTo>
                  <a:pt x="3060" y="16098"/>
                  <a:pt x="3063" y="16139"/>
                  <a:pt x="3067" y="16182"/>
                </a:cubicBezTo>
                <a:lnTo>
                  <a:pt x="3070" y="16239"/>
                </a:lnTo>
                <a:cubicBezTo>
                  <a:pt x="3070" y="16282"/>
                  <a:pt x="3077" y="16322"/>
                  <a:pt x="3077" y="16366"/>
                </a:cubicBezTo>
                <a:lnTo>
                  <a:pt x="3077" y="16433"/>
                </a:lnTo>
                <a:lnTo>
                  <a:pt x="3077" y="16583"/>
                </a:lnTo>
                <a:lnTo>
                  <a:pt x="3077" y="16680"/>
                </a:lnTo>
                <a:cubicBezTo>
                  <a:pt x="3077" y="16724"/>
                  <a:pt x="3077" y="16774"/>
                  <a:pt x="3070" y="16821"/>
                </a:cubicBezTo>
                <a:lnTo>
                  <a:pt x="3070" y="16824"/>
                </a:lnTo>
                <a:lnTo>
                  <a:pt x="3070" y="16894"/>
                </a:lnTo>
                <a:cubicBezTo>
                  <a:pt x="3067" y="17035"/>
                  <a:pt x="3067" y="17182"/>
                  <a:pt x="3067" y="17322"/>
                </a:cubicBezTo>
                <a:lnTo>
                  <a:pt x="3067" y="17392"/>
                </a:lnTo>
                <a:lnTo>
                  <a:pt x="3067" y="17596"/>
                </a:lnTo>
                <a:lnTo>
                  <a:pt x="3067" y="17646"/>
                </a:lnTo>
                <a:cubicBezTo>
                  <a:pt x="3067" y="17680"/>
                  <a:pt x="3067" y="17720"/>
                  <a:pt x="3063" y="17753"/>
                </a:cubicBezTo>
                <a:lnTo>
                  <a:pt x="3060" y="17844"/>
                </a:lnTo>
                <a:lnTo>
                  <a:pt x="3053" y="17914"/>
                </a:lnTo>
                <a:lnTo>
                  <a:pt x="3053" y="17921"/>
                </a:lnTo>
                <a:cubicBezTo>
                  <a:pt x="3050" y="17991"/>
                  <a:pt x="3046" y="18061"/>
                  <a:pt x="3036" y="18131"/>
                </a:cubicBezTo>
                <a:lnTo>
                  <a:pt x="3030" y="18208"/>
                </a:lnTo>
                <a:lnTo>
                  <a:pt x="3003" y="18446"/>
                </a:lnTo>
                <a:lnTo>
                  <a:pt x="3003" y="18459"/>
                </a:lnTo>
                <a:cubicBezTo>
                  <a:pt x="2996" y="18542"/>
                  <a:pt x="2983" y="18623"/>
                  <a:pt x="2976" y="18706"/>
                </a:cubicBezTo>
                <a:lnTo>
                  <a:pt x="2976" y="18700"/>
                </a:lnTo>
                <a:lnTo>
                  <a:pt x="2970" y="18750"/>
                </a:lnTo>
                <a:cubicBezTo>
                  <a:pt x="2963" y="18833"/>
                  <a:pt x="2950" y="18924"/>
                  <a:pt x="2936" y="19007"/>
                </a:cubicBezTo>
                <a:cubicBezTo>
                  <a:pt x="2933" y="19027"/>
                  <a:pt x="2933" y="19044"/>
                  <a:pt x="2929" y="19064"/>
                </a:cubicBezTo>
                <a:cubicBezTo>
                  <a:pt x="2926" y="19101"/>
                  <a:pt x="2916" y="19144"/>
                  <a:pt x="2913" y="19181"/>
                </a:cubicBezTo>
                <a:cubicBezTo>
                  <a:pt x="2903" y="19225"/>
                  <a:pt x="2899" y="19261"/>
                  <a:pt x="2893" y="19301"/>
                </a:cubicBezTo>
                <a:lnTo>
                  <a:pt x="2883" y="19358"/>
                </a:lnTo>
                <a:cubicBezTo>
                  <a:pt x="2853" y="19529"/>
                  <a:pt x="2812" y="19703"/>
                  <a:pt x="2769" y="19870"/>
                </a:cubicBezTo>
                <a:lnTo>
                  <a:pt x="2759" y="19930"/>
                </a:lnTo>
                <a:cubicBezTo>
                  <a:pt x="2742" y="20004"/>
                  <a:pt x="2719" y="20077"/>
                  <a:pt x="2702" y="20147"/>
                </a:cubicBezTo>
                <a:lnTo>
                  <a:pt x="2692" y="20197"/>
                </a:lnTo>
                <a:lnTo>
                  <a:pt x="2665" y="20311"/>
                </a:lnTo>
                <a:lnTo>
                  <a:pt x="2629" y="20462"/>
                </a:lnTo>
                <a:lnTo>
                  <a:pt x="2629" y="20465"/>
                </a:lnTo>
                <a:lnTo>
                  <a:pt x="2629" y="20468"/>
                </a:lnTo>
                <a:lnTo>
                  <a:pt x="2612" y="20532"/>
                </a:lnTo>
                <a:cubicBezTo>
                  <a:pt x="2595" y="20602"/>
                  <a:pt x="2575" y="20679"/>
                  <a:pt x="2552" y="20749"/>
                </a:cubicBezTo>
                <a:cubicBezTo>
                  <a:pt x="2535" y="20803"/>
                  <a:pt x="2525" y="20856"/>
                  <a:pt x="2508" y="20906"/>
                </a:cubicBezTo>
                <a:cubicBezTo>
                  <a:pt x="2508" y="20910"/>
                  <a:pt x="2507" y="20913"/>
                  <a:pt x="2506" y="20916"/>
                </a:cubicBezTo>
                <a:lnTo>
                  <a:pt x="2506" y="20916"/>
                </a:lnTo>
                <a:cubicBezTo>
                  <a:pt x="2510" y="20901"/>
                  <a:pt x="2512" y="20885"/>
                  <a:pt x="2512" y="20873"/>
                </a:cubicBezTo>
                <a:cubicBezTo>
                  <a:pt x="2518" y="20823"/>
                  <a:pt x="2528" y="20769"/>
                  <a:pt x="2535" y="20719"/>
                </a:cubicBezTo>
                <a:cubicBezTo>
                  <a:pt x="2545" y="20656"/>
                  <a:pt x="2558" y="20589"/>
                  <a:pt x="2565" y="20528"/>
                </a:cubicBezTo>
                <a:cubicBezTo>
                  <a:pt x="2575" y="20448"/>
                  <a:pt x="2585" y="20371"/>
                  <a:pt x="2595" y="20294"/>
                </a:cubicBezTo>
                <a:cubicBezTo>
                  <a:pt x="2612" y="20161"/>
                  <a:pt x="2625" y="20020"/>
                  <a:pt x="2642" y="19887"/>
                </a:cubicBezTo>
                <a:lnTo>
                  <a:pt x="2652" y="19749"/>
                </a:lnTo>
                <a:cubicBezTo>
                  <a:pt x="2662" y="19666"/>
                  <a:pt x="2665" y="19582"/>
                  <a:pt x="2675" y="19499"/>
                </a:cubicBezTo>
                <a:cubicBezTo>
                  <a:pt x="2682" y="19368"/>
                  <a:pt x="2695" y="19241"/>
                  <a:pt x="2702" y="19111"/>
                </a:cubicBezTo>
                <a:cubicBezTo>
                  <a:pt x="2709" y="19057"/>
                  <a:pt x="2712" y="18997"/>
                  <a:pt x="2719" y="18944"/>
                </a:cubicBezTo>
                <a:cubicBezTo>
                  <a:pt x="2725" y="18877"/>
                  <a:pt x="2732" y="18810"/>
                  <a:pt x="2736" y="18740"/>
                </a:cubicBezTo>
                <a:lnTo>
                  <a:pt x="2776" y="18412"/>
                </a:lnTo>
                <a:cubicBezTo>
                  <a:pt x="2779" y="18395"/>
                  <a:pt x="2779" y="18382"/>
                  <a:pt x="2782" y="18365"/>
                </a:cubicBezTo>
                <a:cubicBezTo>
                  <a:pt x="2792" y="18322"/>
                  <a:pt x="2799" y="18275"/>
                  <a:pt x="2802" y="18228"/>
                </a:cubicBezTo>
                <a:lnTo>
                  <a:pt x="2816" y="18155"/>
                </a:lnTo>
                <a:cubicBezTo>
                  <a:pt x="2829" y="18088"/>
                  <a:pt x="2843" y="18021"/>
                  <a:pt x="2859" y="17954"/>
                </a:cubicBezTo>
                <a:lnTo>
                  <a:pt x="2946" y="17539"/>
                </a:lnTo>
                <a:lnTo>
                  <a:pt x="2946" y="17539"/>
                </a:lnTo>
                <a:cubicBezTo>
                  <a:pt x="2903" y="17673"/>
                  <a:pt x="2863" y="17807"/>
                  <a:pt x="2826" y="17944"/>
                </a:cubicBezTo>
                <a:cubicBezTo>
                  <a:pt x="2802" y="18011"/>
                  <a:pt x="2786" y="18078"/>
                  <a:pt x="2766" y="18141"/>
                </a:cubicBezTo>
                <a:cubicBezTo>
                  <a:pt x="2759" y="18161"/>
                  <a:pt x="2752" y="18188"/>
                  <a:pt x="2749" y="18208"/>
                </a:cubicBezTo>
                <a:cubicBezTo>
                  <a:pt x="2736" y="18248"/>
                  <a:pt x="2729" y="18295"/>
                  <a:pt x="2715" y="18342"/>
                </a:cubicBezTo>
                <a:cubicBezTo>
                  <a:pt x="2712" y="18362"/>
                  <a:pt x="2702" y="18382"/>
                  <a:pt x="2699" y="18405"/>
                </a:cubicBezTo>
                <a:cubicBezTo>
                  <a:pt x="2695" y="18432"/>
                  <a:pt x="2685" y="18462"/>
                  <a:pt x="2682" y="18492"/>
                </a:cubicBezTo>
                <a:cubicBezTo>
                  <a:pt x="2669" y="18573"/>
                  <a:pt x="2652" y="18646"/>
                  <a:pt x="2642" y="18726"/>
                </a:cubicBezTo>
                <a:cubicBezTo>
                  <a:pt x="2635" y="18743"/>
                  <a:pt x="2635" y="18756"/>
                  <a:pt x="2632" y="18773"/>
                </a:cubicBezTo>
                <a:cubicBezTo>
                  <a:pt x="2625" y="18813"/>
                  <a:pt x="2619" y="18860"/>
                  <a:pt x="2612" y="18900"/>
                </a:cubicBezTo>
                <a:cubicBezTo>
                  <a:pt x="2602" y="18967"/>
                  <a:pt x="2592" y="19034"/>
                  <a:pt x="2582" y="19101"/>
                </a:cubicBezTo>
                <a:lnTo>
                  <a:pt x="2545" y="19452"/>
                </a:lnTo>
                <a:lnTo>
                  <a:pt x="2508" y="19843"/>
                </a:lnTo>
                <a:cubicBezTo>
                  <a:pt x="2501" y="19893"/>
                  <a:pt x="2498" y="19947"/>
                  <a:pt x="2491" y="19997"/>
                </a:cubicBezTo>
                <a:cubicBezTo>
                  <a:pt x="2481" y="20067"/>
                  <a:pt x="2478" y="20134"/>
                  <a:pt x="2468" y="20204"/>
                </a:cubicBezTo>
                <a:lnTo>
                  <a:pt x="2468" y="20197"/>
                </a:lnTo>
                <a:cubicBezTo>
                  <a:pt x="2451" y="20314"/>
                  <a:pt x="2441" y="20432"/>
                  <a:pt x="2428" y="20549"/>
                </a:cubicBezTo>
                <a:cubicBezTo>
                  <a:pt x="2415" y="20632"/>
                  <a:pt x="2408" y="20716"/>
                  <a:pt x="2394" y="20799"/>
                </a:cubicBezTo>
                <a:lnTo>
                  <a:pt x="2368" y="20950"/>
                </a:lnTo>
                <a:cubicBezTo>
                  <a:pt x="2364" y="20970"/>
                  <a:pt x="2361" y="20997"/>
                  <a:pt x="2358" y="21017"/>
                </a:cubicBezTo>
                <a:cubicBezTo>
                  <a:pt x="2358" y="20970"/>
                  <a:pt x="2351" y="20923"/>
                  <a:pt x="2351" y="20880"/>
                </a:cubicBezTo>
                <a:cubicBezTo>
                  <a:pt x="2348" y="20729"/>
                  <a:pt x="2334" y="20579"/>
                  <a:pt x="2324" y="20438"/>
                </a:cubicBezTo>
                <a:cubicBezTo>
                  <a:pt x="2318" y="20395"/>
                  <a:pt x="2314" y="20351"/>
                  <a:pt x="2311" y="20311"/>
                </a:cubicBezTo>
                <a:cubicBezTo>
                  <a:pt x="2291" y="20127"/>
                  <a:pt x="2267" y="19937"/>
                  <a:pt x="2247" y="19753"/>
                </a:cubicBezTo>
                <a:cubicBezTo>
                  <a:pt x="2247" y="19743"/>
                  <a:pt x="2244" y="19733"/>
                  <a:pt x="2244" y="19719"/>
                </a:cubicBezTo>
                <a:cubicBezTo>
                  <a:pt x="2231" y="19619"/>
                  <a:pt x="2217" y="19525"/>
                  <a:pt x="2207" y="19425"/>
                </a:cubicBezTo>
                <a:cubicBezTo>
                  <a:pt x="2197" y="19345"/>
                  <a:pt x="2184" y="19261"/>
                  <a:pt x="2177" y="19181"/>
                </a:cubicBezTo>
                <a:cubicBezTo>
                  <a:pt x="2177" y="19064"/>
                  <a:pt x="2170" y="18980"/>
                  <a:pt x="2160" y="18894"/>
                </a:cubicBezTo>
                <a:lnTo>
                  <a:pt x="2147" y="18756"/>
                </a:lnTo>
                <a:cubicBezTo>
                  <a:pt x="2144" y="18710"/>
                  <a:pt x="2140" y="18659"/>
                  <a:pt x="2140" y="18606"/>
                </a:cubicBezTo>
                <a:lnTo>
                  <a:pt x="2140" y="18512"/>
                </a:lnTo>
                <a:lnTo>
                  <a:pt x="2140" y="18442"/>
                </a:lnTo>
                <a:cubicBezTo>
                  <a:pt x="2140" y="18405"/>
                  <a:pt x="2144" y="18372"/>
                  <a:pt x="2144" y="18335"/>
                </a:cubicBezTo>
                <a:lnTo>
                  <a:pt x="2144" y="18312"/>
                </a:lnTo>
                <a:lnTo>
                  <a:pt x="2144" y="18288"/>
                </a:lnTo>
                <a:cubicBezTo>
                  <a:pt x="2147" y="18255"/>
                  <a:pt x="2147" y="18218"/>
                  <a:pt x="2150" y="18185"/>
                </a:cubicBezTo>
                <a:lnTo>
                  <a:pt x="2167" y="18021"/>
                </a:lnTo>
                <a:cubicBezTo>
                  <a:pt x="2174" y="17991"/>
                  <a:pt x="2177" y="17957"/>
                  <a:pt x="2181" y="17927"/>
                </a:cubicBezTo>
                <a:lnTo>
                  <a:pt x="2184" y="17907"/>
                </a:lnTo>
                <a:cubicBezTo>
                  <a:pt x="2194" y="17857"/>
                  <a:pt x="2197" y="17810"/>
                  <a:pt x="2207" y="17760"/>
                </a:cubicBezTo>
                <a:cubicBezTo>
                  <a:pt x="2214" y="17710"/>
                  <a:pt x="2224" y="17660"/>
                  <a:pt x="2231" y="17603"/>
                </a:cubicBezTo>
                <a:cubicBezTo>
                  <a:pt x="2244" y="17523"/>
                  <a:pt x="2261" y="17439"/>
                  <a:pt x="2277" y="17359"/>
                </a:cubicBezTo>
                <a:lnTo>
                  <a:pt x="2284" y="17315"/>
                </a:lnTo>
                <a:cubicBezTo>
                  <a:pt x="2301" y="17225"/>
                  <a:pt x="2324" y="17138"/>
                  <a:pt x="2344" y="17048"/>
                </a:cubicBezTo>
                <a:cubicBezTo>
                  <a:pt x="2364" y="16958"/>
                  <a:pt x="2384" y="16867"/>
                  <a:pt x="2411" y="16774"/>
                </a:cubicBezTo>
                <a:lnTo>
                  <a:pt x="2498" y="16449"/>
                </a:lnTo>
                <a:cubicBezTo>
                  <a:pt x="2532" y="16322"/>
                  <a:pt x="2568" y="16202"/>
                  <a:pt x="2608" y="16088"/>
                </a:cubicBezTo>
                <a:cubicBezTo>
                  <a:pt x="2625" y="16035"/>
                  <a:pt x="2642" y="15978"/>
                  <a:pt x="2659" y="15921"/>
                </a:cubicBezTo>
                <a:lnTo>
                  <a:pt x="2685" y="15828"/>
                </a:lnTo>
                <a:cubicBezTo>
                  <a:pt x="2709" y="15754"/>
                  <a:pt x="2729" y="15680"/>
                  <a:pt x="2749" y="15610"/>
                </a:cubicBezTo>
                <a:lnTo>
                  <a:pt x="2759" y="15580"/>
                </a:lnTo>
                <a:lnTo>
                  <a:pt x="2769" y="15533"/>
                </a:lnTo>
                <a:cubicBezTo>
                  <a:pt x="2792" y="15453"/>
                  <a:pt x="2816" y="15376"/>
                  <a:pt x="2843" y="15293"/>
                </a:cubicBezTo>
                <a:lnTo>
                  <a:pt x="2853" y="15253"/>
                </a:lnTo>
                <a:cubicBezTo>
                  <a:pt x="2863" y="15219"/>
                  <a:pt x="2869" y="15192"/>
                  <a:pt x="2883" y="15162"/>
                </a:cubicBezTo>
                <a:lnTo>
                  <a:pt x="2896" y="15119"/>
                </a:lnTo>
                <a:cubicBezTo>
                  <a:pt x="2903" y="15099"/>
                  <a:pt x="2909" y="15075"/>
                  <a:pt x="2916" y="15052"/>
                </a:cubicBezTo>
                <a:close/>
                <a:moveTo>
                  <a:pt x="2381" y="21800"/>
                </a:moveTo>
                <a:lnTo>
                  <a:pt x="2381" y="21800"/>
                </a:lnTo>
                <a:cubicBezTo>
                  <a:pt x="2381" y="21800"/>
                  <a:pt x="2380" y="21801"/>
                  <a:pt x="2380" y="21802"/>
                </a:cubicBezTo>
                <a:lnTo>
                  <a:pt x="2380" y="21802"/>
                </a:lnTo>
                <a:cubicBezTo>
                  <a:pt x="2380" y="21801"/>
                  <a:pt x="2381" y="21801"/>
                  <a:pt x="2381" y="21800"/>
                </a:cubicBezTo>
                <a:close/>
                <a:moveTo>
                  <a:pt x="64" y="0"/>
                </a:moveTo>
                <a:cubicBezTo>
                  <a:pt x="27" y="0"/>
                  <a:pt x="1" y="30"/>
                  <a:pt x="1" y="70"/>
                </a:cubicBezTo>
                <a:cubicBezTo>
                  <a:pt x="1" y="117"/>
                  <a:pt x="7" y="167"/>
                  <a:pt x="11" y="210"/>
                </a:cubicBezTo>
                <a:cubicBezTo>
                  <a:pt x="17" y="257"/>
                  <a:pt x="17" y="301"/>
                  <a:pt x="21" y="344"/>
                </a:cubicBezTo>
                <a:cubicBezTo>
                  <a:pt x="24" y="438"/>
                  <a:pt x="34" y="535"/>
                  <a:pt x="37" y="625"/>
                </a:cubicBezTo>
                <a:cubicBezTo>
                  <a:pt x="41" y="669"/>
                  <a:pt x="44" y="709"/>
                  <a:pt x="51" y="755"/>
                </a:cubicBezTo>
                <a:cubicBezTo>
                  <a:pt x="54" y="796"/>
                  <a:pt x="57" y="839"/>
                  <a:pt x="67" y="879"/>
                </a:cubicBezTo>
                <a:cubicBezTo>
                  <a:pt x="71" y="909"/>
                  <a:pt x="77" y="943"/>
                  <a:pt x="84" y="973"/>
                </a:cubicBezTo>
                <a:cubicBezTo>
                  <a:pt x="88" y="989"/>
                  <a:pt x="88" y="1003"/>
                  <a:pt x="91" y="1020"/>
                </a:cubicBezTo>
                <a:cubicBezTo>
                  <a:pt x="104" y="1070"/>
                  <a:pt x="111" y="1120"/>
                  <a:pt x="124" y="1170"/>
                </a:cubicBezTo>
                <a:lnTo>
                  <a:pt x="161" y="1307"/>
                </a:lnTo>
                <a:cubicBezTo>
                  <a:pt x="188" y="1397"/>
                  <a:pt x="218" y="1491"/>
                  <a:pt x="251" y="1581"/>
                </a:cubicBezTo>
                <a:cubicBezTo>
                  <a:pt x="295" y="1698"/>
                  <a:pt x="358" y="1812"/>
                  <a:pt x="435" y="1912"/>
                </a:cubicBezTo>
                <a:cubicBezTo>
                  <a:pt x="462" y="1949"/>
                  <a:pt x="492" y="1989"/>
                  <a:pt x="526" y="2026"/>
                </a:cubicBezTo>
                <a:cubicBezTo>
                  <a:pt x="589" y="2100"/>
                  <a:pt x="656" y="2176"/>
                  <a:pt x="723" y="2250"/>
                </a:cubicBezTo>
                <a:cubicBezTo>
                  <a:pt x="746" y="2280"/>
                  <a:pt x="776" y="2310"/>
                  <a:pt x="803" y="2334"/>
                </a:cubicBezTo>
                <a:cubicBezTo>
                  <a:pt x="836" y="2367"/>
                  <a:pt x="870" y="2407"/>
                  <a:pt x="903" y="2434"/>
                </a:cubicBezTo>
                <a:lnTo>
                  <a:pt x="1027" y="2548"/>
                </a:lnTo>
                <a:cubicBezTo>
                  <a:pt x="1060" y="2578"/>
                  <a:pt x="1094" y="2608"/>
                  <a:pt x="1127" y="2631"/>
                </a:cubicBezTo>
                <a:cubicBezTo>
                  <a:pt x="1194" y="2685"/>
                  <a:pt x="1261" y="2735"/>
                  <a:pt x="1328" y="2792"/>
                </a:cubicBezTo>
                <a:cubicBezTo>
                  <a:pt x="1405" y="2852"/>
                  <a:pt x="1478" y="2915"/>
                  <a:pt x="1549" y="2979"/>
                </a:cubicBezTo>
                <a:cubicBezTo>
                  <a:pt x="1622" y="3042"/>
                  <a:pt x="1692" y="3103"/>
                  <a:pt x="1763" y="3169"/>
                </a:cubicBezTo>
                <a:lnTo>
                  <a:pt x="1850" y="3260"/>
                </a:lnTo>
                <a:cubicBezTo>
                  <a:pt x="1880" y="3286"/>
                  <a:pt x="1910" y="3320"/>
                  <a:pt x="1940" y="3350"/>
                </a:cubicBezTo>
                <a:lnTo>
                  <a:pt x="2140" y="3564"/>
                </a:lnTo>
                <a:cubicBezTo>
                  <a:pt x="2201" y="3627"/>
                  <a:pt x="2261" y="3688"/>
                  <a:pt x="2318" y="3755"/>
                </a:cubicBezTo>
                <a:cubicBezTo>
                  <a:pt x="2381" y="3828"/>
                  <a:pt x="2441" y="3902"/>
                  <a:pt x="2501" y="3972"/>
                </a:cubicBezTo>
                <a:lnTo>
                  <a:pt x="2501" y="3968"/>
                </a:lnTo>
                <a:lnTo>
                  <a:pt x="2565" y="4045"/>
                </a:lnTo>
                <a:cubicBezTo>
                  <a:pt x="2568" y="4065"/>
                  <a:pt x="2578" y="4082"/>
                  <a:pt x="2585" y="4102"/>
                </a:cubicBezTo>
                <a:cubicBezTo>
                  <a:pt x="2608" y="4149"/>
                  <a:pt x="2632" y="4186"/>
                  <a:pt x="2665" y="4223"/>
                </a:cubicBezTo>
                <a:cubicBezTo>
                  <a:pt x="2685" y="4246"/>
                  <a:pt x="2715" y="4263"/>
                  <a:pt x="2742" y="4279"/>
                </a:cubicBezTo>
                <a:cubicBezTo>
                  <a:pt x="2742" y="4286"/>
                  <a:pt x="2742" y="4289"/>
                  <a:pt x="2746" y="4299"/>
                </a:cubicBezTo>
                <a:cubicBezTo>
                  <a:pt x="2759" y="4383"/>
                  <a:pt x="2776" y="4470"/>
                  <a:pt x="2796" y="4554"/>
                </a:cubicBezTo>
                <a:cubicBezTo>
                  <a:pt x="2832" y="4714"/>
                  <a:pt x="2876" y="4875"/>
                  <a:pt x="2936" y="5025"/>
                </a:cubicBezTo>
                <a:cubicBezTo>
                  <a:pt x="2953" y="5072"/>
                  <a:pt x="2976" y="5115"/>
                  <a:pt x="2996" y="5155"/>
                </a:cubicBezTo>
                <a:cubicBezTo>
                  <a:pt x="3016" y="5199"/>
                  <a:pt x="3036" y="5236"/>
                  <a:pt x="3060" y="5276"/>
                </a:cubicBezTo>
                <a:cubicBezTo>
                  <a:pt x="3100" y="5353"/>
                  <a:pt x="3150" y="5426"/>
                  <a:pt x="3197" y="5500"/>
                </a:cubicBezTo>
                <a:cubicBezTo>
                  <a:pt x="3287" y="5640"/>
                  <a:pt x="3398" y="5771"/>
                  <a:pt x="3515" y="5894"/>
                </a:cubicBezTo>
                <a:cubicBezTo>
                  <a:pt x="3628" y="6018"/>
                  <a:pt x="3739" y="6138"/>
                  <a:pt x="3849" y="6269"/>
                </a:cubicBezTo>
                <a:cubicBezTo>
                  <a:pt x="3862" y="6285"/>
                  <a:pt x="3872" y="6296"/>
                  <a:pt x="3886" y="6312"/>
                </a:cubicBezTo>
                <a:cubicBezTo>
                  <a:pt x="3899" y="6329"/>
                  <a:pt x="3906" y="6346"/>
                  <a:pt x="3919" y="6362"/>
                </a:cubicBezTo>
                <a:cubicBezTo>
                  <a:pt x="3922" y="6369"/>
                  <a:pt x="3929" y="6376"/>
                  <a:pt x="3929" y="6379"/>
                </a:cubicBezTo>
                <a:cubicBezTo>
                  <a:pt x="3932" y="6409"/>
                  <a:pt x="3956" y="6436"/>
                  <a:pt x="3989" y="6436"/>
                </a:cubicBezTo>
                <a:cubicBezTo>
                  <a:pt x="3996" y="6443"/>
                  <a:pt x="3996" y="6453"/>
                  <a:pt x="3999" y="6459"/>
                </a:cubicBezTo>
                <a:cubicBezTo>
                  <a:pt x="4033" y="6553"/>
                  <a:pt x="4063" y="6647"/>
                  <a:pt x="4100" y="6740"/>
                </a:cubicBezTo>
                <a:cubicBezTo>
                  <a:pt x="4133" y="6837"/>
                  <a:pt x="4173" y="6927"/>
                  <a:pt x="4207" y="7024"/>
                </a:cubicBezTo>
                <a:cubicBezTo>
                  <a:pt x="4240" y="7121"/>
                  <a:pt x="4274" y="7215"/>
                  <a:pt x="4314" y="7312"/>
                </a:cubicBezTo>
                <a:cubicBezTo>
                  <a:pt x="4334" y="7359"/>
                  <a:pt x="4350" y="7406"/>
                  <a:pt x="4370" y="7449"/>
                </a:cubicBezTo>
                <a:cubicBezTo>
                  <a:pt x="4380" y="7476"/>
                  <a:pt x="4391" y="7499"/>
                  <a:pt x="4401" y="7526"/>
                </a:cubicBezTo>
                <a:lnTo>
                  <a:pt x="4314" y="7412"/>
                </a:lnTo>
                <a:cubicBezTo>
                  <a:pt x="4233" y="7315"/>
                  <a:pt x="4150" y="7215"/>
                  <a:pt x="4063" y="7128"/>
                </a:cubicBezTo>
                <a:cubicBezTo>
                  <a:pt x="4019" y="7081"/>
                  <a:pt x="3979" y="7041"/>
                  <a:pt x="3932" y="6998"/>
                </a:cubicBezTo>
                <a:cubicBezTo>
                  <a:pt x="3886" y="6958"/>
                  <a:pt x="3839" y="6911"/>
                  <a:pt x="3795" y="6874"/>
                </a:cubicBezTo>
                <a:cubicBezTo>
                  <a:pt x="3698" y="6790"/>
                  <a:pt x="3598" y="6707"/>
                  <a:pt x="3494" y="6630"/>
                </a:cubicBezTo>
                <a:cubicBezTo>
                  <a:pt x="3481" y="6623"/>
                  <a:pt x="3468" y="6613"/>
                  <a:pt x="3454" y="6603"/>
                </a:cubicBezTo>
                <a:lnTo>
                  <a:pt x="3454" y="6603"/>
                </a:lnTo>
                <a:lnTo>
                  <a:pt x="3461" y="6606"/>
                </a:lnTo>
                <a:lnTo>
                  <a:pt x="3461" y="6606"/>
                </a:lnTo>
                <a:lnTo>
                  <a:pt x="3427" y="6584"/>
                </a:lnTo>
                <a:lnTo>
                  <a:pt x="3427" y="6584"/>
                </a:lnTo>
                <a:cubicBezTo>
                  <a:pt x="3427" y="6585"/>
                  <a:pt x="3428" y="6585"/>
                  <a:pt x="3428" y="6586"/>
                </a:cubicBezTo>
                <a:lnTo>
                  <a:pt x="3421" y="6580"/>
                </a:lnTo>
                <a:lnTo>
                  <a:pt x="3421" y="6580"/>
                </a:lnTo>
                <a:lnTo>
                  <a:pt x="3421" y="6580"/>
                </a:lnTo>
                <a:lnTo>
                  <a:pt x="3418" y="6580"/>
                </a:lnTo>
                <a:cubicBezTo>
                  <a:pt x="3418" y="6580"/>
                  <a:pt x="3414" y="6580"/>
                  <a:pt x="3414" y="6576"/>
                </a:cubicBezTo>
                <a:cubicBezTo>
                  <a:pt x="3361" y="6536"/>
                  <a:pt x="3301" y="6496"/>
                  <a:pt x="3247" y="6459"/>
                </a:cubicBezTo>
                <a:lnTo>
                  <a:pt x="3070" y="6346"/>
                </a:lnTo>
                <a:cubicBezTo>
                  <a:pt x="3046" y="6329"/>
                  <a:pt x="3016" y="6319"/>
                  <a:pt x="2993" y="6302"/>
                </a:cubicBezTo>
                <a:cubicBezTo>
                  <a:pt x="2929" y="6269"/>
                  <a:pt x="2866" y="6239"/>
                  <a:pt x="2799" y="6212"/>
                </a:cubicBezTo>
                <a:cubicBezTo>
                  <a:pt x="2769" y="6202"/>
                  <a:pt x="2736" y="6192"/>
                  <a:pt x="2702" y="6185"/>
                </a:cubicBezTo>
                <a:cubicBezTo>
                  <a:pt x="2685" y="6178"/>
                  <a:pt x="2665" y="6175"/>
                  <a:pt x="2649" y="6172"/>
                </a:cubicBezTo>
                <a:cubicBezTo>
                  <a:pt x="2635" y="6168"/>
                  <a:pt x="2625" y="6162"/>
                  <a:pt x="2612" y="6162"/>
                </a:cubicBezTo>
                <a:cubicBezTo>
                  <a:pt x="2548" y="6152"/>
                  <a:pt x="2485" y="6142"/>
                  <a:pt x="2428" y="6135"/>
                </a:cubicBezTo>
                <a:cubicBezTo>
                  <a:pt x="2418" y="6135"/>
                  <a:pt x="2408" y="6128"/>
                  <a:pt x="2398" y="6128"/>
                </a:cubicBezTo>
                <a:lnTo>
                  <a:pt x="2394" y="6128"/>
                </a:lnTo>
                <a:cubicBezTo>
                  <a:pt x="2318" y="6122"/>
                  <a:pt x="2244" y="6118"/>
                  <a:pt x="2167" y="6108"/>
                </a:cubicBezTo>
                <a:cubicBezTo>
                  <a:pt x="2110" y="6105"/>
                  <a:pt x="2050" y="6105"/>
                  <a:pt x="1993" y="6105"/>
                </a:cubicBezTo>
                <a:cubicBezTo>
                  <a:pt x="1926" y="6105"/>
                  <a:pt x="1860" y="6105"/>
                  <a:pt x="1793" y="6108"/>
                </a:cubicBezTo>
                <a:cubicBezTo>
                  <a:pt x="1666" y="6118"/>
                  <a:pt x="1542" y="6138"/>
                  <a:pt x="1422" y="6162"/>
                </a:cubicBezTo>
                <a:cubicBezTo>
                  <a:pt x="1298" y="6189"/>
                  <a:pt x="1177" y="6222"/>
                  <a:pt x="1057" y="6255"/>
                </a:cubicBezTo>
                <a:lnTo>
                  <a:pt x="880" y="6306"/>
                </a:lnTo>
                <a:cubicBezTo>
                  <a:pt x="823" y="6322"/>
                  <a:pt x="763" y="6339"/>
                  <a:pt x="703" y="6359"/>
                </a:cubicBezTo>
                <a:lnTo>
                  <a:pt x="653" y="6372"/>
                </a:lnTo>
                <a:cubicBezTo>
                  <a:pt x="622" y="6379"/>
                  <a:pt x="589" y="6386"/>
                  <a:pt x="569" y="6413"/>
                </a:cubicBezTo>
                <a:cubicBezTo>
                  <a:pt x="546" y="6443"/>
                  <a:pt x="542" y="6476"/>
                  <a:pt x="559" y="6509"/>
                </a:cubicBezTo>
                <a:cubicBezTo>
                  <a:pt x="576" y="6543"/>
                  <a:pt x="612" y="6563"/>
                  <a:pt x="643" y="6580"/>
                </a:cubicBezTo>
                <a:cubicBezTo>
                  <a:pt x="663" y="6593"/>
                  <a:pt x="679" y="6603"/>
                  <a:pt x="703" y="6613"/>
                </a:cubicBezTo>
                <a:cubicBezTo>
                  <a:pt x="729" y="6630"/>
                  <a:pt x="760" y="6647"/>
                  <a:pt x="793" y="6663"/>
                </a:cubicBezTo>
                <a:cubicBezTo>
                  <a:pt x="793" y="6663"/>
                  <a:pt x="796" y="6663"/>
                  <a:pt x="796" y="6670"/>
                </a:cubicBezTo>
                <a:cubicBezTo>
                  <a:pt x="907" y="6730"/>
                  <a:pt x="1014" y="6790"/>
                  <a:pt x="1124" y="6854"/>
                </a:cubicBezTo>
                <a:cubicBezTo>
                  <a:pt x="1204" y="6897"/>
                  <a:pt x="1288" y="6944"/>
                  <a:pt x="1371" y="6988"/>
                </a:cubicBezTo>
                <a:lnTo>
                  <a:pt x="1472" y="7038"/>
                </a:lnTo>
                <a:cubicBezTo>
                  <a:pt x="1498" y="7048"/>
                  <a:pt x="1532" y="7061"/>
                  <a:pt x="1562" y="7078"/>
                </a:cubicBezTo>
                <a:cubicBezTo>
                  <a:pt x="1622" y="7105"/>
                  <a:pt x="1679" y="7125"/>
                  <a:pt x="1739" y="7145"/>
                </a:cubicBezTo>
                <a:cubicBezTo>
                  <a:pt x="1796" y="7165"/>
                  <a:pt x="1856" y="7188"/>
                  <a:pt x="1913" y="7205"/>
                </a:cubicBezTo>
                <a:cubicBezTo>
                  <a:pt x="1980" y="7225"/>
                  <a:pt x="2043" y="7242"/>
                  <a:pt x="2110" y="7258"/>
                </a:cubicBezTo>
                <a:cubicBezTo>
                  <a:pt x="2174" y="7275"/>
                  <a:pt x="2234" y="7289"/>
                  <a:pt x="2298" y="7305"/>
                </a:cubicBezTo>
                <a:cubicBezTo>
                  <a:pt x="2358" y="7315"/>
                  <a:pt x="2418" y="7329"/>
                  <a:pt x="2478" y="7342"/>
                </a:cubicBezTo>
                <a:cubicBezTo>
                  <a:pt x="2598" y="7365"/>
                  <a:pt x="2715" y="7395"/>
                  <a:pt x="2836" y="7426"/>
                </a:cubicBezTo>
                <a:cubicBezTo>
                  <a:pt x="2909" y="7442"/>
                  <a:pt x="2980" y="7462"/>
                  <a:pt x="3046" y="7482"/>
                </a:cubicBezTo>
                <a:cubicBezTo>
                  <a:pt x="3167" y="7516"/>
                  <a:pt x="3287" y="7556"/>
                  <a:pt x="3411" y="7583"/>
                </a:cubicBezTo>
                <a:cubicBezTo>
                  <a:pt x="3531" y="7613"/>
                  <a:pt x="3652" y="7640"/>
                  <a:pt x="3772" y="7673"/>
                </a:cubicBezTo>
                <a:lnTo>
                  <a:pt x="3899" y="7710"/>
                </a:lnTo>
                <a:lnTo>
                  <a:pt x="4023" y="7747"/>
                </a:lnTo>
                <a:cubicBezTo>
                  <a:pt x="4066" y="7760"/>
                  <a:pt x="4113" y="7773"/>
                  <a:pt x="4153" y="7783"/>
                </a:cubicBezTo>
                <a:cubicBezTo>
                  <a:pt x="4197" y="7797"/>
                  <a:pt x="4237" y="7813"/>
                  <a:pt x="4280" y="7830"/>
                </a:cubicBezTo>
                <a:cubicBezTo>
                  <a:pt x="4320" y="7847"/>
                  <a:pt x="4357" y="7867"/>
                  <a:pt x="4401" y="7890"/>
                </a:cubicBezTo>
                <a:lnTo>
                  <a:pt x="4464" y="7927"/>
                </a:lnTo>
                <a:lnTo>
                  <a:pt x="4538" y="7991"/>
                </a:lnTo>
                <a:cubicBezTo>
                  <a:pt x="4548" y="7997"/>
                  <a:pt x="4554" y="8001"/>
                  <a:pt x="4564" y="8011"/>
                </a:cubicBezTo>
                <a:lnTo>
                  <a:pt x="4564" y="8014"/>
                </a:lnTo>
                <a:cubicBezTo>
                  <a:pt x="4564" y="8024"/>
                  <a:pt x="4571" y="8027"/>
                  <a:pt x="4581" y="8027"/>
                </a:cubicBezTo>
                <a:cubicBezTo>
                  <a:pt x="4605" y="8101"/>
                  <a:pt x="4635" y="8175"/>
                  <a:pt x="4658" y="8248"/>
                </a:cubicBezTo>
                <a:lnTo>
                  <a:pt x="4822" y="8726"/>
                </a:lnTo>
                <a:cubicBezTo>
                  <a:pt x="4802" y="8780"/>
                  <a:pt x="4782" y="8837"/>
                  <a:pt x="4765" y="8897"/>
                </a:cubicBezTo>
                <a:cubicBezTo>
                  <a:pt x="4735" y="8994"/>
                  <a:pt x="4705" y="9084"/>
                  <a:pt x="4685" y="9181"/>
                </a:cubicBezTo>
                <a:cubicBezTo>
                  <a:pt x="4665" y="9271"/>
                  <a:pt x="4641" y="9365"/>
                  <a:pt x="4631" y="9462"/>
                </a:cubicBezTo>
                <a:cubicBezTo>
                  <a:pt x="4615" y="9555"/>
                  <a:pt x="4598" y="9652"/>
                  <a:pt x="4584" y="9749"/>
                </a:cubicBezTo>
                <a:cubicBezTo>
                  <a:pt x="4584" y="9756"/>
                  <a:pt x="4581" y="9766"/>
                  <a:pt x="4581" y="9769"/>
                </a:cubicBezTo>
                <a:cubicBezTo>
                  <a:pt x="4551" y="9739"/>
                  <a:pt x="4521" y="9712"/>
                  <a:pt x="4498" y="9682"/>
                </a:cubicBezTo>
                <a:lnTo>
                  <a:pt x="4307" y="9468"/>
                </a:lnTo>
                <a:cubicBezTo>
                  <a:pt x="4247" y="9398"/>
                  <a:pt x="4183" y="9331"/>
                  <a:pt x="4116" y="9261"/>
                </a:cubicBezTo>
                <a:cubicBezTo>
                  <a:pt x="4083" y="9228"/>
                  <a:pt x="4053" y="9188"/>
                  <a:pt x="4019" y="9151"/>
                </a:cubicBezTo>
                <a:cubicBezTo>
                  <a:pt x="3989" y="9114"/>
                  <a:pt x="3956" y="9081"/>
                  <a:pt x="3929" y="9047"/>
                </a:cubicBezTo>
                <a:cubicBezTo>
                  <a:pt x="3896" y="9014"/>
                  <a:pt x="3862" y="8980"/>
                  <a:pt x="3822" y="8950"/>
                </a:cubicBezTo>
                <a:cubicBezTo>
                  <a:pt x="3785" y="8920"/>
                  <a:pt x="3749" y="8897"/>
                  <a:pt x="3712" y="8867"/>
                </a:cubicBezTo>
                <a:cubicBezTo>
                  <a:pt x="3712" y="8867"/>
                  <a:pt x="3705" y="8867"/>
                  <a:pt x="3705" y="8863"/>
                </a:cubicBezTo>
                <a:cubicBezTo>
                  <a:pt x="3628" y="8803"/>
                  <a:pt x="3555" y="8743"/>
                  <a:pt x="3478" y="8683"/>
                </a:cubicBezTo>
                <a:cubicBezTo>
                  <a:pt x="3401" y="8626"/>
                  <a:pt x="3321" y="8576"/>
                  <a:pt x="3237" y="8529"/>
                </a:cubicBezTo>
                <a:cubicBezTo>
                  <a:pt x="3153" y="8482"/>
                  <a:pt x="3067" y="8435"/>
                  <a:pt x="2980" y="8395"/>
                </a:cubicBezTo>
                <a:cubicBezTo>
                  <a:pt x="2893" y="8358"/>
                  <a:pt x="2802" y="8325"/>
                  <a:pt x="2715" y="8292"/>
                </a:cubicBezTo>
                <a:cubicBezTo>
                  <a:pt x="2632" y="8261"/>
                  <a:pt x="2545" y="8231"/>
                  <a:pt x="2458" y="8208"/>
                </a:cubicBezTo>
                <a:cubicBezTo>
                  <a:pt x="2411" y="8195"/>
                  <a:pt x="2364" y="8185"/>
                  <a:pt x="2324" y="8178"/>
                </a:cubicBezTo>
                <a:cubicBezTo>
                  <a:pt x="2281" y="8168"/>
                  <a:pt x="2234" y="8161"/>
                  <a:pt x="2191" y="8158"/>
                </a:cubicBezTo>
                <a:cubicBezTo>
                  <a:pt x="2177" y="8156"/>
                  <a:pt x="2164" y="8155"/>
                  <a:pt x="2151" y="8155"/>
                </a:cubicBezTo>
                <a:cubicBezTo>
                  <a:pt x="2122" y="8155"/>
                  <a:pt x="2093" y="8159"/>
                  <a:pt x="2063" y="8161"/>
                </a:cubicBezTo>
                <a:cubicBezTo>
                  <a:pt x="2047" y="8164"/>
                  <a:pt x="2027" y="8168"/>
                  <a:pt x="2010" y="8175"/>
                </a:cubicBezTo>
                <a:cubicBezTo>
                  <a:pt x="1977" y="8181"/>
                  <a:pt x="1946" y="8198"/>
                  <a:pt x="1926" y="8225"/>
                </a:cubicBezTo>
                <a:cubicBezTo>
                  <a:pt x="1906" y="8248"/>
                  <a:pt x="1893" y="8285"/>
                  <a:pt x="1906" y="8315"/>
                </a:cubicBezTo>
                <a:cubicBezTo>
                  <a:pt x="1916" y="8345"/>
                  <a:pt x="1943" y="8368"/>
                  <a:pt x="1977" y="8378"/>
                </a:cubicBezTo>
                <a:cubicBezTo>
                  <a:pt x="1983" y="8382"/>
                  <a:pt x="1997" y="8382"/>
                  <a:pt x="2010" y="8382"/>
                </a:cubicBezTo>
                <a:cubicBezTo>
                  <a:pt x="2015" y="8384"/>
                  <a:pt x="2019" y="8388"/>
                  <a:pt x="2024" y="8388"/>
                </a:cubicBezTo>
                <a:cubicBezTo>
                  <a:pt x="2026" y="8388"/>
                  <a:pt x="2028" y="8387"/>
                  <a:pt x="2030" y="8385"/>
                </a:cubicBezTo>
                <a:lnTo>
                  <a:pt x="2033" y="8385"/>
                </a:lnTo>
                <a:cubicBezTo>
                  <a:pt x="2043" y="8385"/>
                  <a:pt x="2050" y="8382"/>
                  <a:pt x="2063" y="8382"/>
                </a:cubicBezTo>
                <a:cubicBezTo>
                  <a:pt x="2067" y="8382"/>
                  <a:pt x="2074" y="8382"/>
                  <a:pt x="2074" y="8378"/>
                </a:cubicBezTo>
                <a:cubicBezTo>
                  <a:pt x="2084" y="8375"/>
                  <a:pt x="2097" y="8375"/>
                  <a:pt x="2110" y="8368"/>
                </a:cubicBezTo>
                <a:lnTo>
                  <a:pt x="2124" y="8368"/>
                </a:lnTo>
                <a:lnTo>
                  <a:pt x="2134" y="8395"/>
                </a:lnTo>
                <a:cubicBezTo>
                  <a:pt x="2160" y="8435"/>
                  <a:pt x="2194" y="8479"/>
                  <a:pt x="2231" y="8509"/>
                </a:cubicBezTo>
                <a:cubicBezTo>
                  <a:pt x="2267" y="8536"/>
                  <a:pt x="2301" y="8566"/>
                  <a:pt x="2341" y="8592"/>
                </a:cubicBezTo>
                <a:cubicBezTo>
                  <a:pt x="2384" y="8626"/>
                  <a:pt x="2431" y="8663"/>
                  <a:pt x="2478" y="8696"/>
                </a:cubicBezTo>
                <a:cubicBezTo>
                  <a:pt x="2515" y="8726"/>
                  <a:pt x="2558" y="8750"/>
                  <a:pt x="2595" y="8780"/>
                </a:cubicBezTo>
                <a:cubicBezTo>
                  <a:pt x="2612" y="8793"/>
                  <a:pt x="2632" y="8810"/>
                  <a:pt x="2649" y="8820"/>
                </a:cubicBezTo>
                <a:cubicBezTo>
                  <a:pt x="2679" y="8843"/>
                  <a:pt x="2709" y="8863"/>
                  <a:pt x="2732" y="8887"/>
                </a:cubicBezTo>
                <a:cubicBezTo>
                  <a:pt x="2766" y="8913"/>
                  <a:pt x="2796" y="8943"/>
                  <a:pt x="2829" y="8967"/>
                </a:cubicBezTo>
                <a:cubicBezTo>
                  <a:pt x="2889" y="9017"/>
                  <a:pt x="2943" y="9067"/>
                  <a:pt x="3000" y="9117"/>
                </a:cubicBezTo>
                <a:cubicBezTo>
                  <a:pt x="3056" y="9168"/>
                  <a:pt x="3113" y="9214"/>
                  <a:pt x="3174" y="9261"/>
                </a:cubicBezTo>
                <a:cubicBezTo>
                  <a:pt x="3200" y="9281"/>
                  <a:pt x="3230" y="9301"/>
                  <a:pt x="3257" y="9328"/>
                </a:cubicBezTo>
                <a:cubicBezTo>
                  <a:pt x="3284" y="9351"/>
                  <a:pt x="3314" y="9378"/>
                  <a:pt x="3341" y="9402"/>
                </a:cubicBezTo>
                <a:cubicBezTo>
                  <a:pt x="3357" y="9418"/>
                  <a:pt x="3374" y="9435"/>
                  <a:pt x="3384" y="9452"/>
                </a:cubicBezTo>
                <a:cubicBezTo>
                  <a:pt x="3401" y="9468"/>
                  <a:pt x="3418" y="9488"/>
                  <a:pt x="3431" y="9505"/>
                </a:cubicBezTo>
                <a:cubicBezTo>
                  <a:pt x="3468" y="9555"/>
                  <a:pt x="3511" y="9605"/>
                  <a:pt x="3548" y="9662"/>
                </a:cubicBezTo>
                <a:cubicBezTo>
                  <a:pt x="3585" y="9716"/>
                  <a:pt x="3628" y="9773"/>
                  <a:pt x="3665" y="9830"/>
                </a:cubicBezTo>
                <a:cubicBezTo>
                  <a:pt x="3712" y="9890"/>
                  <a:pt x="3752" y="9957"/>
                  <a:pt x="3799" y="10020"/>
                </a:cubicBezTo>
                <a:cubicBezTo>
                  <a:pt x="3849" y="10087"/>
                  <a:pt x="3899" y="10154"/>
                  <a:pt x="3949" y="10217"/>
                </a:cubicBezTo>
                <a:cubicBezTo>
                  <a:pt x="3996" y="10274"/>
                  <a:pt x="4043" y="10338"/>
                  <a:pt x="4086" y="10398"/>
                </a:cubicBezTo>
                <a:cubicBezTo>
                  <a:pt x="4130" y="10455"/>
                  <a:pt x="4170" y="10518"/>
                  <a:pt x="4210" y="10582"/>
                </a:cubicBezTo>
                <a:cubicBezTo>
                  <a:pt x="4233" y="10625"/>
                  <a:pt x="4263" y="10672"/>
                  <a:pt x="4287" y="10719"/>
                </a:cubicBezTo>
                <a:cubicBezTo>
                  <a:pt x="4314" y="10766"/>
                  <a:pt x="4337" y="10816"/>
                  <a:pt x="4364" y="10859"/>
                </a:cubicBezTo>
                <a:cubicBezTo>
                  <a:pt x="4394" y="10916"/>
                  <a:pt x="4417" y="10966"/>
                  <a:pt x="4447" y="11020"/>
                </a:cubicBezTo>
                <a:lnTo>
                  <a:pt x="4447" y="11140"/>
                </a:lnTo>
                <a:cubicBezTo>
                  <a:pt x="4447" y="11334"/>
                  <a:pt x="4454" y="11528"/>
                  <a:pt x="4467" y="11722"/>
                </a:cubicBezTo>
                <a:cubicBezTo>
                  <a:pt x="4484" y="11912"/>
                  <a:pt x="4504" y="12106"/>
                  <a:pt x="4548" y="12294"/>
                </a:cubicBezTo>
                <a:cubicBezTo>
                  <a:pt x="4588" y="12474"/>
                  <a:pt x="4638" y="12655"/>
                  <a:pt x="4688" y="12832"/>
                </a:cubicBezTo>
                <a:lnTo>
                  <a:pt x="4700" y="12867"/>
                </a:lnTo>
                <a:lnTo>
                  <a:pt x="4700" y="12867"/>
                </a:lnTo>
                <a:cubicBezTo>
                  <a:pt x="4701" y="12870"/>
                  <a:pt x="4701" y="12874"/>
                  <a:pt x="4701" y="12875"/>
                </a:cubicBezTo>
                <a:cubicBezTo>
                  <a:pt x="4701" y="12879"/>
                  <a:pt x="4701" y="12882"/>
                  <a:pt x="4705" y="12882"/>
                </a:cubicBezTo>
                <a:lnTo>
                  <a:pt x="4705" y="12889"/>
                </a:lnTo>
                <a:cubicBezTo>
                  <a:pt x="4711" y="12895"/>
                  <a:pt x="4711" y="12909"/>
                  <a:pt x="4715" y="12915"/>
                </a:cubicBezTo>
                <a:lnTo>
                  <a:pt x="4715" y="12912"/>
                </a:lnTo>
                <a:cubicBezTo>
                  <a:pt x="4765" y="13079"/>
                  <a:pt x="4815" y="13246"/>
                  <a:pt x="4882" y="13410"/>
                </a:cubicBezTo>
                <a:cubicBezTo>
                  <a:pt x="4952" y="13591"/>
                  <a:pt x="5029" y="13768"/>
                  <a:pt x="5103" y="13945"/>
                </a:cubicBezTo>
                <a:cubicBezTo>
                  <a:pt x="5136" y="14029"/>
                  <a:pt x="5173" y="14109"/>
                  <a:pt x="5206" y="14193"/>
                </a:cubicBezTo>
                <a:cubicBezTo>
                  <a:pt x="5223" y="14236"/>
                  <a:pt x="5246" y="14280"/>
                  <a:pt x="5263" y="14326"/>
                </a:cubicBezTo>
                <a:cubicBezTo>
                  <a:pt x="5280" y="14367"/>
                  <a:pt x="5290" y="14413"/>
                  <a:pt x="5303" y="14453"/>
                </a:cubicBezTo>
                <a:cubicBezTo>
                  <a:pt x="5337" y="14584"/>
                  <a:pt x="5367" y="14714"/>
                  <a:pt x="5397" y="14845"/>
                </a:cubicBezTo>
                <a:cubicBezTo>
                  <a:pt x="5407" y="14905"/>
                  <a:pt x="5420" y="14965"/>
                  <a:pt x="5434" y="15029"/>
                </a:cubicBezTo>
                <a:cubicBezTo>
                  <a:pt x="5440" y="15062"/>
                  <a:pt x="5447" y="15089"/>
                  <a:pt x="5454" y="15122"/>
                </a:cubicBezTo>
                <a:cubicBezTo>
                  <a:pt x="5457" y="15139"/>
                  <a:pt x="5464" y="15162"/>
                  <a:pt x="5467" y="15179"/>
                </a:cubicBezTo>
                <a:cubicBezTo>
                  <a:pt x="5464" y="15232"/>
                  <a:pt x="5454" y="15283"/>
                  <a:pt x="5450" y="15336"/>
                </a:cubicBezTo>
                <a:cubicBezTo>
                  <a:pt x="5437" y="15463"/>
                  <a:pt x="5420" y="15590"/>
                  <a:pt x="5407" y="15717"/>
                </a:cubicBezTo>
                <a:cubicBezTo>
                  <a:pt x="5363" y="16048"/>
                  <a:pt x="5300" y="16373"/>
                  <a:pt x="5223" y="16694"/>
                </a:cubicBezTo>
                <a:cubicBezTo>
                  <a:pt x="5200" y="16791"/>
                  <a:pt x="5170" y="16884"/>
                  <a:pt x="5139" y="16974"/>
                </a:cubicBezTo>
                <a:cubicBezTo>
                  <a:pt x="5079" y="17172"/>
                  <a:pt x="5029" y="17372"/>
                  <a:pt x="4972" y="17570"/>
                </a:cubicBezTo>
                <a:lnTo>
                  <a:pt x="4885" y="17880"/>
                </a:lnTo>
                <a:cubicBezTo>
                  <a:pt x="4855" y="17981"/>
                  <a:pt x="4822" y="18088"/>
                  <a:pt x="4795" y="18188"/>
                </a:cubicBezTo>
                <a:cubicBezTo>
                  <a:pt x="4762" y="18292"/>
                  <a:pt x="4728" y="18399"/>
                  <a:pt x="4688" y="18506"/>
                </a:cubicBezTo>
                <a:cubicBezTo>
                  <a:pt x="4661" y="18593"/>
                  <a:pt x="4628" y="18680"/>
                  <a:pt x="4598" y="18766"/>
                </a:cubicBezTo>
                <a:cubicBezTo>
                  <a:pt x="4594" y="18777"/>
                  <a:pt x="4594" y="18780"/>
                  <a:pt x="4588" y="18790"/>
                </a:cubicBezTo>
                <a:cubicBezTo>
                  <a:pt x="4534" y="18914"/>
                  <a:pt x="4484" y="19044"/>
                  <a:pt x="4434" y="19174"/>
                </a:cubicBezTo>
                <a:lnTo>
                  <a:pt x="4421" y="19148"/>
                </a:lnTo>
                <a:lnTo>
                  <a:pt x="4421" y="19067"/>
                </a:lnTo>
                <a:cubicBezTo>
                  <a:pt x="4421" y="19001"/>
                  <a:pt x="4417" y="18930"/>
                  <a:pt x="4414" y="18863"/>
                </a:cubicBezTo>
                <a:cubicBezTo>
                  <a:pt x="4427" y="18800"/>
                  <a:pt x="4434" y="18740"/>
                  <a:pt x="4447" y="18676"/>
                </a:cubicBezTo>
                <a:cubicBezTo>
                  <a:pt x="4464" y="18583"/>
                  <a:pt x="4481" y="18496"/>
                  <a:pt x="4501" y="18405"/>
                </a:cubicBezTo>
                <a:cubicBezTo>
                  <a:pt x="4521" y="18308"/>
                  <a:pt x="4548" y="18208"/>
                  <a:pt x="4568" y="18111"/>
                </a:cubicBezTo>
                <a:cubicBezTo>
                  <a:pt x="4605" y="17914"/>
                  <a:pt x="4631" y="17710"/>
                  <a:pt x="4655" y="17509"/>
                </a:cubicBezTo>
                <a:cubicBezTo>
                  <a:pt x="4668" y="17406"/>
                  <a:pt x="4681" y="17302"/>
                  <a:pt x="4695" y="17192"/>
                </a:cubicBezTo>
                <a:lnTo>
                  <a:pt x="4732" y="16918"/>
                </a:lnTo>
                <a:cubicBezTo>
                  <a:pt x="4745" y="16811"/>
                  <a:pt x="4755" y="16707"/>
                  <a:pt x="4765" y="16603"/>
                </a:cubicBezTo>
                <a:cubicBezTo>
                  <a:pt x="4772" y="16500"/>
                  <a:pt x="4778" y="16399"/>
                  <a:pt x="4778" y="16292"/>
                </a:cubicBezTo>
                <a:cubicBezTo>
                  <a:pt x="4778" y="16092"/>
                  <a:pt x="4778" y="15891"/>
                  <a:pt x="4768" y="15691"/>
                </a:cubicBezTo>
                <a:cubicBezTo>
                  <a:pt x="4765" y="15587"/>
                  <a:pt x="4762" y="15483"/>
                  <a:pt x="4755" y="15373"/>
                </a:cubicBezTo>
                <a:cubicBezTo>
                  <a:pt x="4752" y="15269"/>
                  <a:pt x="4745" y="15166"/>
                  <a:pt x="4735" y="15065"/>
                </a:cubicBezTo>
                <a:lnTo>
                  <a:pt x="4711" y="14778"/>
                </a:lnTo>
                <a:cubicBezTo>
                  <a:pt x="4701" y="14681"/>
                  <a:pt x="4695" y="14581"/>
                  <a:pt x="4685" y="14484"/>
                </a:cubicBezTo>
                <a:cubicBezTo>
                  <a:pt x="4678" y="14387"/>
                  <a:pt x="4665" y="14293"/>
                  <a:pt x="4651" y="14196"/>
                </a:cubicBezTo>
                <a:cubicBezTo>
                  <a:pt x="4635" y="14092"/>
                  <a:pt x="4621" y="13985"/>
                  <a:pt x="4601" y="13885"/>
                </a:cubicBezTo>
                <a:cubicBezTo>
                  <a:pt x="4584" y="13791"/>
                  <a:pt x="4564" y="13698"/>
                  <a:pt x="4544" y="13601"/>
                </a:cubicBezTo>
                <a:cubicBezTo>
                  <a:pt x="4521" y="13501"/>
                  <a:pt x="4501" y="13407"/>
                  <a:pt x="4481" y="13307"/>
                </a:cubicBezTo>
                <a:cubicBezTo>
                  <a:pt x="4434" y="13106"/>
                  <a:pt x="4370" y="12909"/>
                  <a:pt x="4314" y="12712"/>
                </a:cubicBezTo>
                <a:cubicBezTo>
                  <a:pt x="4287" y="12621"/>
                  <a:pt x="4260" y="12528"/>
                  <a:pt x="4227" y="12441"/>
                </a:cubicBezTo>
                <a:lnTo>
                  <a:pt x="4126" y="12163"/>
                </a:lnTo>
                <a:cubicBezTo>
                  <a:pt x="4060" y="11976"/>
                  <a:pt x="3996" y="11789"/>
                  <a:pt x="3936" y="11602"/>
                </a:cubicBezTo>
                <a:cubicBezTo>
                  <a:pt x="3909" y="11508"/>
                  <a:pt x="3882" y="11418"/>
                  <a:pt x="3849" y="11324"/>
                </a:cubicBezTo>
                <a:cubicBezTo>
                  <a:pt x="3819" y="11244"/>
                  <a:pt x="3792" y="11167"/>
                  <a:pt x="3752" y="11090"/>
                </a:cubicBezTo>
                <a:cubicBezTo>
                  <a:pt x="3742" y="11067"/>
                  <a:pt x="3712" y="11053"/>
                  <a:pt x="3685" y="11053"/>
                </a:cubicBezTo>
                <a:cubicBezTo>
                  <a:pt x="3658" y="11057"/>
                  <a:pt x="3635" y="11073"/>
                  <a:pt x="3625" y="11100"/>
                </a:cubicBezTo>
                <a:cubicBezTo>
                  <a:pt x="3615" y="11120"/>
                  <a:pt x="3618" y="11137"/>
                  <a:pt x="3625" y="11157"/>
                </a:cubicBezTo>
                <a:cubicBezTo>
                  <a:pt x="3628" y="11170"/>
                  <a:pt x="3628" y="11184"/>
                  <a:pt x="3632" y="11200"/>
                </a:cubicBezTo>
                <a:cubicBezTo>
                  <a:pt x="3635" y="11237"/>
                  <a:pt x="3645" y="11274"/>
                  <a:pt x="3645" y="11311"/>
                </a:cubicBezTo>
                <a:cubicBezTo>
                  <a:pt x="3648" y="11361"/>
                  <a:pt x="3652" y="11418"/>
                  <a:pt x="3658" y="11468"/>
                </a:cubicBezTo>
                <a:cubicBezTo>
                  <a:pt x="3662" y="11505"/>
                  <a:pt x="3658" y="11545"/>
                  <a:pt x="3662" y="11585"/>
                </a:cubicBezTo>
                <a:cubicBezTo>
                  <a:pt x="3662" y="11628"/>
                  <a:pt x="3662" y="11672"/>
                  <a:pt x="3665" y="11719"/>
                </a:cubicBezTo>
                <a:lnTo>
                  <a:pt x="3665" y="11745"/>
                </a:lnTo>
                <a:cubicBezTo>
                  <a:pt x="3665" y="11775"/>
                  <a:pt x="3662" y="11805"/>
                  <a:pt x="3662" y="11839"/>
                </a:cubicBezTo>
                <a:cubicBezTo>
                  <a:pt x="3662" y="11886"/>
                  <a:pt x="3658" y="11936"/>
                  <a:pt x="3658" y="11979"/>
                </a:cubicBezTo>
                <a:cubicBezTo>
                  <a:pt x="3658" y="11993"/>
                  <a:pt x="3652" y="12006"/>
                  <a:pt x="3652" y="12019"/>
                </a:cubicBezTo>
                <a:cubicBezTo>
                  <a:pt x="3648" y="12046"/>
                  <a:pt x="3645" y="12076"/>
                  <a:pt x="3645" y="12110"/>
                </a:cubicBezTo>
                <a:cubicBezTo>
                  <a:pt x="3642" y="12153"/>
                  <a:pt x="3635" y="12197"/>
                  <a:pt x="3632" y="12240"/>
                </a:cubicBezTo>
                <a:lnTo>
                  <a:pt x="3595" y="12491"/>
                </a:lnTo>
                <a:cubicBezTo>
                  <a:pt x="3581" y="12578"/>
                  <a:pt x="3565" y="12671"/>
                  <a:pt x="3551" y="12758"/>
                </a:cubicBezTo>
                <a:lnTo>
                  <a:pt x="3515" y="13059"/>
                </a:lnTo>
                <a:cubicBezTo>
                  <a:pt x="3501" y="13173"/>
                  <a:pt x="3491" y="13280"/>
                  <a:pt x="3478" y="13394"/>
                </a:cubicBezTo>
                <a:cubicBezTo>
                  <a:pt x="3464" y="13501"/>
                  <a:pt x="3458" y="13608"/>
                  <a:pt x="3448" y="13715"/>
                </a:cubicBezTo>
                <a:cubicBezTo>
                  <a:pt x="3444" y="13751"/>
                  <a:pt x="3444" y="13791"/>
                  <a:pt x="3441" y="13832"/>
                </a:cubicBezTo>
                <a:cubicBezTo>
                  <a:pt x="3434" y="13882"/>
                  <a:pt x="3431" y="13935"/>
                  <a:pt x="3431" y="13985"/>
                </a:cubicBezTo>
                <a:cubicBezTo>
                  <a:pt x="3428" y="14086"/>
                  <a:pt x="3428" y="14193"/>
                  <a:pt x="3428" y="14293"/>
                </a:cubicBezTo>
                <a:lnTo>
                  <a:pt x="3428" y="14453"/>
                </a:lnTo>
                <a:cubicBezTo>
                  <a:pt x="3428" y="14514"/>
                  <a:pt x="3431" y="14570"/>
                  <a:pt x="3431" y="14631"/>
                </a:cubicBezTo>
                <a:cubicBezTo>
                  <a:pt x="3431" y="14671"/>
                  <a:pt x="3434" y="14711"/>
                  <a:pt x="3441" y="14751"/>
                </a:cubicBezTo>
                <a:cubicBezTo>
                  <a:pt x="3444" y="14801"/>
                  <a:pt x="3444" y="14851"/>
                  <a:pt x="3448" y="14901"/>
                </a:cubicBezTo>
                <a:cubicBezTo>
                  <a:pt x="3458" y="14965"/>
                  <a:pt x="3461" y="15022"/>
                  <a:pt x="3468" y="15085"/>
                </a:cubicBezTo>
                <a:cubicBezTo>
                  <a:pt x="3474" y="15132"/>
                  <a:pt x="3481" y="15179"/>
                  <a:pt x="3491" y="15222"/>
                </a:cubicBezTo>
                <a:cubicBezTo>
                  <a:pt x="3508" y="15323"/>
                  <a:pt x="3525" y="15423"/>
                  <a:pt x="3545" y="15523"/>
                </a:cubicBezTo>
                <a:cubicBezTo>
                  <a:pt x="3565" y="15624"/>
                  <a:pt x="3585" y="15731"/>
                  <a:pt x="3608" y="15831"/>
                </a:cubicBezTo>
                <a:cubicBezTo>
                  <a:pt x="3628" y="15921"/>
                  <a:pt x="3645" y="16015"/>
                  <a:pt x="3668" y="16102"/>
                </a:cubicBezTo>
                <a:cubicBezTo>
                  <a:pt x="3695" y="16209"/>
                  <a:pt x="3725" y="16316"/>
                  <a:pt x="3752" y="16419"/>
                </a:cubicBezTo>
                <a:cubicBezTo>
                  <a:pt x="3779" y="16516"/>
                  <a:pt x="3809" y="16610"/>
                  <a:pt x="3836" y="16710"/>
                </a:cubicBezTo>
                <a:cubicBezTo>
                  <a:pt x="3892" y="16904"/>
                  <a:pt x="3936" y="17101"/>
                  <a:pt x="3986" y="17292"/>
                </a:cubicBezTo>
                <a:cubicBezTo>
                  <a:pt x="4033" y="17479"/>
                  <a:pt x="4076" y="17673"/>
                  <a:pt x="4116" y="17860"/>
                </a:cubicBezTo>
                <a:cubicBezTo>
                  <a:pt x="4160" y="18054"/>
                  <a:pt x="4200" y="18242"/>
                  <a:pt x="4233" y="18432"/>
                </a:cubicBezTo>
                <a:cubicBezTo>
                  <a:pt x="4243" y="18492"/>
                  <a:pt x="4250" y="18546"/>
                  <a:pt x="4253" y="18606"/>
                </a:cubicBezTo>
                <a:cubicBezTo>
                  <a:pt x="4260" y="18659"/>
                  <a:pt x="4263" y="18713"/>
                  <a:pt x="4263" y="18766"/>
                </a:cubicBezTo>
                <a:cubicBezTo>
                  <a:pt x="4263" y="18797"/>
                  <a:pt x="4263" y="18823"/>
                  <a:pt x="4267" y="18850"/>
                </a:cubicBezTo>
                <a:cubicBezTo>
                  <a:pt x="4260" y="18910"/>
                  <a:pt x="4250" y="18964"/>
                  <a:pt x="4243" y="19024"/>
                </a:cubicBezTo>
                <a:cubicBezTo>
                  <a:pt x="4227" y="19118"/>
                  <a:pt x="4203" y="19211"/>
                  <a:pt x="4183" y="19301"/>
                </a:cubicBezTo>
                <a:lnTo>
                  <a:pt x="4096" y="19616"/>
                </a:lnTo>
                <a:cubicBezTo>
                  <a:pt x="4080" y="19663"/>
                  <a:pt x="4060" y="19709"/>
                  <a:pt x="4043" y="19753"/>
                </a:cubicBezTo>
                <a:cubicBezTo>
                  <a:pt x="4033" y="19770"/>
                  <a:pt x="4029" y="19783"/>
                  <a:pt x="4026" y="19800"/>
                </a:cubicBezTo>
                <a:cubicBezTo>
                  <a:pt x="4013" y="19830"/>
                  <a:pt x="4003" y="19860"/>
                  <a:pt x="3993" y="19883"/>
                </a:cubicBezTo>
                <a:cubicBezTo>
                  <a:pt x="3976" y="19927"/>
                  <a:pt x="3963" y="19963"/>
                  <a:pt x="3946" y="20004"/>
                </a:cubicBezTo>
                <a:cubicBezTo>
                  <a:pt x="3929" y="20054"/>
                  <a:pt x="3912" y="20104"/>
                  <a:pt x="3892" y="20151"/>
                </a:cubicBezTo>
                <a:cubicBezTo>
                  <a:pt x="3866" y="20218"/>
                  <a:pt x="3846" y="20281"/>
                  <a:pt x="3829" y="20348"/>
                </a:cubicBezTo>
                <a:cubicBezTo>
                  <a:pt x="3802" y="20378"/>
                  <a:pt x="3782" y="20405"/>
                  <a:pt x="3759" y="20435"/>
                </a:cubicBezTo>
                <a:cubicBezTo>
                  <a:pt x="3712" y="20498"/>
                  <a:pt x="3665" y="20555"/>
                  <a:pt x="3618" y="20619"/>
                </a:cubicBezTo>
                <a:cubicBezTo>
                  <a:pt x="3585" y="20645"/>
                  <a:pt x="3551" y="20666"/>
                  <a:pt x="3525" y="20689"/>
                </a:cubicBezTo>
                <a:cubicBezTo>
                  <a:pt x="3481" y="20722"/>
                  <a:pt x="3441" y="20763"/>
                  <a:pt x="3398" y="20799"/>
                </a:cubicBezTo>
                <a:cubicBezTo>
                  <a:pt x="3357" y="20839"/>
                  <a:pt x="3317" y="20883"/>
                  <a:pt x="3284" y="20930"/>
                </a:cubicBezTo>
                <a:cubicBezTo>
                  <a:pt x="3247" y="20973"/>
                  <a:pt x="3214" y="21023"/>
                  <a:pt x="3180" y="21073"/>
                </a:cubicBezTo>
                <a:cubicBezTo>
                  <a:pt x="3150" y="21120"/>
                  <a:pt x="3123" y="21167"/>
                  <a:pt x="3090" y="21214"/>
                </a:cubicBezTo>
                <a:lnTo>
                  <a:pt x="3000" y="21338"/>
                </a:lnTo>
                <a:cubicBezTo>
                  <a:pt x="2826" y="21518"/>
                  <a:pt x="2645" y="21692"/>
                  <a:pt x="2461" y="21866"/>
                </a:cubicBezTo>
                <a:cubicBezTo>
                  <a:pt x="2411" y="21916"/>
                  <a:pt x="2358" y="21959"/>
                  <a:pt x="2304" y="22006"/>
                </a:cubicBezTo>
                <a:cubicBezTo>
                  <a:pt x="2314" y="21959"/>
                  <a:pt x="2331" y="21916"/>
                  <a:pt x="2341" y="21869"/>
                </a:cubicBezTo>
                <a:cubicBezTo>
                  <a:pt x="2354" y="21849"/>
                  <a:pt x="2361" y="21826"/>
                  <a:pt x="2374" y="21809"/>
                </a:cubicBezTo>
                <a:lnTo>
                  <a:pt x="2374" y="21816"/>
                </a:lnTo>
                <a:cubicBezTo>
                  <a:pt x="2376" y="21812"/>
                  <a:pt x="2377" y="21808"/>
                  <a:pt x="2378" y="21805"/>
                </a:cubicBezTo>
                <a:lnTo>
                  <a:pt x="2378" y="21805"/>
                </a:lnTo>
                <a:cubicBezTo>
                  <a:pt x="2379" y="21804"/>
                  <a:pt x="2379" y="21803"/>
                  <a:pt x="2380" y="21802"/>
                </a:cubicBezTo>
                <a:lnTo>
                  <a:pt x="2380" y="21802"/>
                </a:lnTo>
                <a:cubicBezTo>
                  <a:pt x="2379" y="21802"/>
                  <a:pt x="2379" y="21803"/>
                  <a:pt x="2379" y="21803"/>
                </a:cubicBezTo>
                <a:lnTo>
                  <a:pt x="2379" y="21803"/>
                </a:lnTo>
                <a:cubicBezTo>
                  <a:pt x="2379" y="21801"/>
                  <a:pt x="2380" y="21800"/>
                  <a:pt x="2381" y="21799"/>
                </a:cubicBezTo>
                <a:lnTo>
                  <a:pt x="2381" y="21799"/>
                </a:lnTo>
                <a:cubicBezTo>
                  <a:pt x="2381" y="21799"/>
                  <a:pt x="2381" y="21799"/>
                  <a:pt x="2381" y="21800"/>
                </a:cubicBezTo>
                <a:lnTo>
                  <a:pt x="2381" y="21800"/>
                </a:lnTo>
                <a:cubicBezTo>
                  <a:pt x="2400" y="21764"/>
                  <a:pt x="2422" y="21720"/>
                  <a:pt x="2438" y="21685"/>
                </a:cubicBezTo>
                <a:cubicBezTo>
                  <a:pt x="2455" y="21655"/>
                  <a:pt x="2465" y="21622"/>
                  <a:pt x="2478" y="21592"/>
                </a:cubicBezTo>
                <a:cubicBezTo>
                  <a:pt x="2498" y="21548"/>
                  <a:pt x="2522" y="21505"/>
                  <a:pt x="2538" y="21458"/>
                </a:cubicBezTo>
                <a:cubicBezTo>
                  <a:pt x="2555" y="21408"/>
                  <a:pt x="2575" y="21364"/>
                  <a:pt x="2592" y="21314"/>
                </a:cubicBezTo>
                <a:cubicBezTo>
                  <a:pt x="2608" y="21264"/>
                  <a:pt x="2625" y="21214"/>
                  <a:pt x="2645" y="21164"/>
                </a:cubicBezTo>
                <a:cubicBezTo>
                  <a:pt x="2662" y="21120"/>
                  <a:pt x="2675" y="21080"/>
                  <a:pt x="2689" y="21033"/>
                </a:cubicBezTo>
                <a:cubicBezTo>
                  <a:pt x="2715" y="20940"/>
                  <a:pt x="2746" y="20849"/>
                  <a:pt x="2772" y="20752"/>
                </a:cubicBezTo>
                <a:cubicBezTo>
                  <a:pt x="2782" y="20712"/>
                  <a:pt x="2792" y="20669"/>
                  <a:pt x="2806" y="20632"/>
                </a:cubicBezTo>
                <a:lnTo>
                  <a:pt x="2843" y="20495"/>
                </a:lnTo>
                <a:lnTo>
                  <a:pt x="2843" y="20498"/>
                </a:lnTo>
                <a:cubicBezTo>
                  <a:pt x="2863" y="20421"/>
                  <a:pt x="2879" y="20351"/>
                  <a:pt x="2896" y="20278"/>
                </a:cubicBezTo>
                <a:cubicBezTo>
                  <a:pt x="2899" y="20268"/>
                  <a:pt x="2899" y="20254"/>
                  <a:pt x="2906" y="20248"/>
                </a:cubicBezTo>
                <a:cubicBezTo>
                  <a:pt x="2906" y="20246"/>
                  <a:pt x="2907" y="20244"/>
                  <a:pt x="2907" y="20242"/>
                </a:cubicBezTo>
                <a:lnTo>
                  <a:pt x="2907" y="20242"/>
                </a:lnTo>
                <a:cubicBezTo>
                  <a:pt x="2907" y="20244"/>
                  <a:pt x="2907" y="20246"/>
                  <a:pt x="2906" y="20248"/>
                </a:cubicBezTo>
                <a:cubicBezTo>
                  <a:pt x="2909" y="20244"/>
                  <a:pt x="2909" y="20238"/>
                  <a:pt x="2909" y="20234"/>
                </a:cubicBezTo>
                <a:lnTo>
                  <a:pt x="2909" y="20234"/>
                </a:lnTo>
                <a:cubicBezTo>
                  <a:pt x="2909" y="20236"/>
                  <a:pt x="2908" y="20239"/>
                  <a:pt x="2907" y="20242"/>
                </a:cubicBezTo>
                <a:lnTo>
                  <a:pt x="2907" y="20242"/>
                </a:lnTo>
                <a:cubicBezTo>
                  <a:pt x="2947" y="20076"/>
                  <a:pt x="2993" y="19908"/>
                  <a:pt x="3033" y="19743"/>
                </a:cubicBezTo>
                <a:cubicBezTo>
                  <a:pt x="3043" y="19703"/>
                  <a:pt x="3050" y="19663"/>
                  <a:pt x="3063" y="19626"/>
                </a:cubicBezTo>
                <a:cubicBezTo>
                  <a:pt x="3077" y="19579"/>
                  <a:pt x="3083" y="19529"/>
                  <a:pt x="3097" y="19482"/>
                </a:cubicBezTo>
                <a:cubicBezTo>
                  <a:pt x="3107" y="19445"/>
                  <a:pt x="3110" y="19408"/>
                  <a:pt x="3117" y="19375"/>
                </a:cubicBezTo>
                <a:cubicBezTo>
                  <a:pt x="3127" y="19325"/>
                  <a:pt x="3133" y="19278"/>
                  <a:pt x="3143" y="19228"/>
                </a:cubicBezTo>
                <a:cubicBezTo>
                  <a:pt x="3150" y="19191"/>
                  <a:pt x="3157" y="19151"/>
                  <a:pt x="3160" y="19114"/>
                </a:cubicBezTo>
                <a:cubicBezTo>
                  <a:pt x="3167" y="19067"/>
                  <a:pt x="3174" y="19024"/>
                  <a:pt x="3180" y="18980"/>
                </a:cubicBezTo>
                <a:cubicBezTo>
                  <a:pt x="3190" y="18940"/>
                  <a:pt x="3194" y="18897"/>
                  <a:pt x="3197" y="18857"/>
                </a:cubicBezTo>
                <a:lnTo>
                  <a:pt x="3210" y="18743"/>
                </a:lnTo>
                <a:cubicBezTo>
                  <a:pt x="3217" y="18659"/>
                  <a:pt x="3230" y="18576"/>
                  <a:pt x="3240" y="18496"/>
                </a:cubicBezTo>
                <a:lnTo>
                  <a:pt x="3240" y="18492"/>
                </a:lnTo>
                <a:cubicBezTo>
                  <a:pt x="3257" y="18305"/>
                  <a:pt x="3277" y="18115"/>
                  <a:pt x="3284" y="17924"/>
                </a:cubicBezTo>
                <a:cubicBezTo>
                  <a:pt x="3284" y="17874"/>
                  <a:pt x="3291" y="17824"/>
                  <a:pt x="3291" y="17770"/>
                </a:cubicBezTo>
                <a:lnTo>
                  <a:pt x="3291" y="17603"/>
                </a:lnTo>
                <a:cubicBezTo>
                  <a:pt x="3291" y="17513"/>
                  <a:pt x="3284" y="17426"/>
                  <a:pt x="3284" y="17339"/>
                </a:cubicBezTo>
                <a:lnTo>
                  <a:pt x="3284" y="17335"/>
                </a:lnTo>
                <a:lnTo>
                  <a:pt x="3284" y="17329"/>
                </a:lnTo>
                <a:lnTo>
                  <a:pt x="3284" y="17312"/>
                </a:lnTo>
                <a:lnTo>
                  <a:pt x="3284" y="17262"/>
                </a:lnTo>
                <a:lnTo>
                  <a:pt x="3284" y="17162"/>
                </a:lnTo>
                <a:lnTo>
                  <a:pt x="3284" y="17101"/>
                </a:lnTo>
                <a:lnTo>
                  <a:pt x="3284" y="17088"/>
                </a:lnTo>
                <a:lnTo>
                  <a:pt x="3284" y="17085"/>
                </a:lnTo>
                <a:lnTo>
                  <a:pt x="3284" y="17075"/>
                </a:lnTo>
                <a:cubicBezTo>
                  <a:pt x="3284" y="16991"/>
                  <a:pt x="3284" y="16904"/>
                  <a:pt x="3281" y="16821"/>
                </a:cubicBezTo>
                <a:lnTo>
                  <a:pt x="3281" y="16824"/>
                </a:lnTo>
                <a:cubicBezTo>
                  <a:pt x="3281" y="16690"/>
                  <a:pt x="3277" y="16556"/>
                  <a:pt x="3274" y="16423"/>
                </a:cubicBezTo>
                <a:cubicBezTo>
                  <a:pt x="3274" y="16359"/>
                  <a:pt x="3264" y="16302"/>
                  <a:pt x="3260" y="16239"/>
                </a:cubicBezTo>
                <a:cubicBezTo>
                  <a:pt x="3257" y="16209"/>
                  <a:pt x="3257" y="16182"/>
                  <a:pt x="3250" y="16152"/>
                </a:cubicBezTo>
                <a:cubicBezTo>
                  <a:pt x="3247" y="16125"/>
                  <a:pt x="3244" y="16098"/>
                  <a:pt x="3240" y="16072"/>
                </a:cubicBezTo>
                <a:cubicBezTo>
                  <a:pt x="3230" y="16022"/>
                  <a:pt x="3224" y="15968"/>
                  <a:pt x="3217" y="15918"/>
                </a:cubicBezTo>
                <a:cubicBezTo>
                  <a:pt x="3210" y="15868"/>
                  <a:pt x="3200" y="15814"/>
                  <a:pt x="3190" y="15764"/>
                </a:cubicBezTo>
                <a:cubicBezTo>
                  <a:pt x="3174" y="15674"/>
                  <a:pt x="3157" y="15590"/>
                  <a:pt x="3143" y="15503"/>
                </a:cubicBezTo>
                <a:cubicBezTo>
                  <a:pt x="3110" y="15316"/>
                  <a:pt x="3073" y="15132"/>
                  <a:pt x="3043" y="14945"/>
                </a:cubicBezTo>
                <a:cubicBezTo>
                  <a:pt x="3043" y="14928"/>
                  <a:pt x="3040" y="14912"/>
                  <a:pt x="3030" y="14898"/>
                </a:cubicBezTo>
                <a:cubicBezTo>
                  <a:pt x="3026" y="14888"/>
                  <a:pt x="3016" y="14881"/>
                  <a:pt x="3013" y="14871"/>
                </a:cubicBezTo>
                <a:cubicBezTo>
                  <a:pt x="3003" y="14860"/>
                  <a:pt x="2990" y="14855"/>
                  <a:pt x="2976" y="14855"/>
                </a:cubicBezTo>
                <a:cubicBezTo>
                  <a:pt x="2961" y="14855"/>
                  <a:pt x="2945" y="14861"/>
                  <a:pt x="2933" y="14871"/>
                </a:cubicBezTo>
                <a:cubicBezTo>
                  <a:pt x="2916" y="14895"/>
                  <a:pt x="2906" y="14915"/>
                  <a:pt x="2893" y="14938"/>
                </a:cubicBezTo>
                <a:cubicBezTo>
                  <a:pt x="2879" y="14965"/>
                  <a:pt x="2873" y="14995"/>
                  <a:pt x="2863" y="15019"/>
                </a:cubicBezTo>
                <a:cubicBezTo>
                  <a:pt x="2856" y="15039"/>
                  <a:pt x="2849" y="15062"/>
                  <a:pt x="2843" y="15082"/>
                </a:cubicBezTo>
                <a:cubicBezTo>
                  <a:pt x="2829" y="15122"/>
                  <a:pt x="2812" y="15166"/>
                  <a:pt x="2799" y="15206"/>
                </a:cubicBezTo>
                <a:cubicBezTo>
                  <a:pt x="2772" y="15306"/>
                  <a:pt x="2742" y="15406"/>
                  <a:pt x="2712" y="15513"/>
                </a:cubicBezTo>
                <a:cubicBezTo>
                  <a:pt x="2662" y="15691"/>
                  <a:pt x="2608" y="15868"/>
                  <a:pt x="2555" y="16048"/>
                </a:cubicBezTo>
                <a:cubicBezTo>
                  <a:pt x="2528" y="16132"/>
                  <a:pt x="2498" y="16219"/>
                  <a:pt x="2475" y="16302"/>
                </a:cubicBezTo>
                <a:cubicBezTo>
                  <a:pt x="2448" y="16393"/>
                  <a:pt x="2421" y="16483"/>
                  <a:pt x="2398" y="16573"/>
                </a:cubicBezTo>
                <a:cubicBezTo>
                  <a:pt x="2348" y="16770"/>
                  <a:pt x="2298" y="16968"/>
                  <a:pt x="2254" y="17162"/>
                </a:cubicBezTo>
                <a:cubicBezTo>
                  <a:pt x="2231" y="17259"/>
                  <a:pt x="2211" y="17356"/>
                  <a:pt x="2194" y="17453"/>
                </a:cubicBezTo>
                <a:cubicBezTo>
                  <a:pt x="2174" y="17546"/>
                  <a:pt x="2160" y="17643"/>
                  <a:pt x="2144" y="17740"/>
                </a:cubicBezTo>
                <a:cubicBezTo>
                  <a:pt x="2127" y="17830"/>
                  <a:pt x="2120" y="17921"/>
                  <a:pt x="2104" y="18011"/>
                </a:cubicBezTo>
                <a:cubicBezTo>
                  <a:pt x="2094" y="18061"/>
                  <a:pt x="2090" y="18115"/>
                  <a:pt x="2087" y="18165"/>
                </a:cubicBezTo>
                <a:cubicBezTo>
                  <a:pt x="2080" y="18205"/>
                  <a:pt x="2077" y="18245"/>
                  <a:pt x="2074" y="18282"/>
                </a:cubicBezTo>
                <a:cubicBezTo>
                  <a:pt x="2070" y="18328"/>
                  <a:pt x="2063" y="18375"/>
                  <a:pt x="2063" y="18422"/>
                </a:cubicBezTo>
                <a:lnTo>
                  <a:pt x="2063" y="18599"/>
                </a:lnTo>
                <a:cubicBezTo>
                  <a:pt x="2063" y="18643"/>
                  <a:pt x="2070" y="18690"/>
                  <a:pt x="2070" y="18730"/>
                </a:cubicBezTo>
                <a:cubicBezTo>
                  <a:pt x="2070" y="18773"/>
                  <a:pt x="2074" y="18813"/>
                  <a:pt x="2077" y="18860"/>
                </a:cubicBezTo>
                <a:cubicBezTo>
                  <a:pt x="2090" y="19051"/>
                  <a:pt x="2110" y="19245"/>
                  <a:pt x="2127" y="19435"/>
                </a:cubicBezTo>
                <a:cubicBezTo>
                  <a:pt x="2144" y="19626"/>
                  <a:pt x="2160" y="19810"/>
                  <a:pt x="2174" y="19997"/>
                </a:cubicBezTo>
                <a:cubicBezTo>
                  <a:pt x="2187" y="20187"/>
                  <a:pt x="2197" y="20381"/>
                  <a:pt x="2207" y="20579"/>
                </a:cubicBezTo>
                <a:lnTo>
                  <a:pt x="2207" y="20706"/>
                </a:lnTo>
                <a:cubicBezTo>
                  <a:pt x="2207" y="20839"/>
                  <a:pt x="2204" y="20970"/>
                  <a:pt x="2197" y="21104"/>
                </a:cubicBezTo>
                <a:cubicBezTo>
                  <a:pt x="2197" y="21167"/>
                  <a:pt x="2194" y="21234"/>
                  <a:pt x="2194" y="21297"/>
                </a:cubicBezTo>
                <a:lnTo>
                  <a:pt x="2181" y="21498"/>
                </a:lnTo>
                <a:cubicBezTo>
                  <a:pt x="2174" y="21548"/>
                  <a:pt x="2170" y="21598"/>
                  <a:pt x="2160" y="21649"/>
                </a:cubicBezTo>
                <a:cubicBezTo>
                  <a:pt x="2157" y="21672"/>
                  <a:pt x="2154" y="21699"/>
                  <a:pt x="2144" y="21722"/>
                </a:cubicBezTo>
                <a:cubicBezTo>
                  <a:pt x="2137" y="21752"/>
                  <a:pt x="2130" y="21776"/>
                  <a:pt x="2124" y="21806"/>
                </a:cubicBezTo>
                <a:cubicBezTo>
                  <a:pt x="2110" y="21842"/>
                  <a:pt x="2104" y="21886"/>
                  <a:pt x="2090" y="21923"/>
                </a:cubicBezTo>
                <a:cubicBezTo>
                  <a:pt x="2074" y="21969"/>
                  <a:pt x="2060" y="22016"/>
                  <a:pt x="2047" y="22060"/>
                </a:cubicBezTo>
                <a:cubicBezTo>
                  <a:pt x="2030" y="22120"/>
                  <a:pt x="2013" y="22177"/>
                  <a:pt x="2007" y="22237"/>
                </a:cubicBezTo>
                <a:cubicBezTo>
                  <a:pt x="1997" y="22254"/>
                  <a:pt x="1987" y="22270"/>
                  <a:pt x="1977" y="22290"/>
                </a:cubicBezTo>
                <a:cubicBezTo>
                  <a:pt x="1946" y="22307"/>
                  <a:pt x="1913" y="22324"/>
                  <a:pt x="1886" y="22341"/>
                </a:cubicBezTo>
                <a:cubicBezTo>
                  <a:pt x="1809" y="22387"/>
                  <a:pt x="1736" y="22444"/>
                  <a:pt x="1672" y="22508"/>
                </a:cubicBezTo>
                <a:cubicBezTo>
                  <a:pt x="1612" y="22568"/>
                  <a:pt x="1559" y="22635"/>
                  <a:pt x="1502" y="22695"/>
                </a:cubicBezTo>
                <a:lnTo>
                  <a:pt x="1452" y="22745"/>
                </a:lnTo>
                <a:cubicBezTo>
                  <a:pt x="1442" y="22752"/>
                  <a:pt x="1438" y="22755"/>
                  <a:pt x="1428" y="22759"/>
                </a:cubicBezTo>
                <a:cubicBezTo>
                  <a:pt x="1311" y="22845"/>
                  <a:pt x="1188" y="22929"/>
                  <a:pt x="1060" y="23009"/>
                </a:cubicBezTo>
                <a:cubicBezTo>
                  <a:pt x="984" y="23056"/>
                  <a:pt x="907" y="23106"/>
                  <a:pt x="826" y="23156"/>
                </a:cubicBezTo>
                <a:cubicBezTo>
                  <a:pt x="753" y="23207"/>
                  <a:pt x="683" y="23257"/>
                  <a:pt x="606" y="23307"/>
                </a:cubicBezTo>
                <a:cubicBezTo>
                  <a:pt x="502" y="23377"/>
                  <a:pt x="385" y="23444"/>
                  <a:pt x="291" y="23538"/>
                </a:cubicBezTo>
                <a:cubicBezTo>
                  <a:pt x="218" y="23608"/>
                  <a:pt x="181" y="23708"/>
                  <a:pt x="201" y="23812"/>
                </a:cubicBezTo>
                <a:cubicBezTo>
                  <a:pt x="221" y="23909"/>
                  <a:pt x="291" y="23989"/>
                  <a:pt x="388" y="24022"/>
                </a:cubicBezTo>
                <a:cubicBezTo>
                  <a:pt x="422" y="24032"/>
                  <a:pt x="459" y="24039"/>
                  <a:pt x="499" y="24039"/>
                </a:cubicBezTo>
                <a:cubicBezTo>
                  <a:pt x="539" y="24039"/>
                  <a:pt x="586" y="24032"/>
                  <a:pt x="626" y="24026"/>
                </a:cubicBezTo>
                <a:cubicBezTo>
                  <a:pt x="643" y="24022"/>
                  <a:pt x="656" y="24016"/>
                  <a:pt x="673" y="24012"/>
                </a:cubicBezTo>
                <a:cubicBezTo>
                  <a:pt x="736" y="23989"/>
                  <a:pt x="793" y="23955"/>
                  <a:pt x="843" y="23909"/>
                </a:cubicBezTo>
                <a:cubicBezTo>
                  <a:pt x="873" y="23909"/>
                  <a:pt x="907" y="23909"/>
                  <a:pt x="937" y="23905"/>
                </a:cubicBezTo>
                <a:cubicBezTo>
                  <a:pt x="967" y="23899"/>
                  <a:pt x="990" y="23889"/>
                  <a:pt x="1020" y="23875"/>
                </a:cubicBezTo>
                <a:cubicBezTo>
                  <a:pt x="1034" y="23872"/>
                  <a:pt x="1040" y="23862"/>
                  <a:pt x="1050" y="23859"/>
                </a:cubicBezTo>
                <a:cubicBezTo>
                  <a:pt x="1091" y="23838"/>
                  <a:pt x="1127" y="23815"/>
                  <a:pt x="1167" y="23792"/>
                </a:cubicBezTo>
                <a:cubicBezTo>
                  <a:pt x="1188" y="23778"/>
                  <a:pt x="1208" y="23762"/>
                  <a:pt x="1228" y="23748"/>
                </a:cubicBezTo>
                <a:cubicBezTo>
                  <a:pt x="1284" y="23711"/>
                  <a:pt x="1335" y="23675"/>
                  <a:pt x="1385" y="23631"/>
                </a:cubicBezTo>
                <a:cubicBezTo>
                  <a:pt x="1472" y="23558"/>
                  <a:pt x="1559" y="23481"/>
                  <a:pt x="1642" y="23404"/>
                </a:cubicBezTo>
                <a:lnTo>
                  <a:pt x="1706" y="23340"/>
                </a:lnTo>
                <a:lnTo>
                  <a:pt x="1753" y="23293"/>
                </a:lnTo>
                <a:lnTo>
                  <a:pt x="1792" y="23254"/>
                </a:lnTo>
                <a:lnTo>
                  <a:pt x="1792" y="23254"/>
                </a:lnTo>
                <a:cubicBezTo>
                  <a:pt x="1786" y="23260"/>
                  <a:pt x="1776" y="23270"/>
                  <a:pt x="1769" y="23280"/>
                </a:cubicBezTo>
                <a:cubicBezTo>
                  <a:pt x="1843" y="23203"/>
                  <a:pt x="1920" y="23123"/>
                  <a:pt x="1987" y="23039"/>
                </a:cubicBezTo>
                <a:cubicBezTo>
                  <a:pt x="2023" y="22996"/>
                  <a:pt x="2057" y="22952"/>
                  <a:pt x="2090" y="22906"/>
                </a:cubicBezTo>
                <a:cubicBezTo>
                  <a:pt x="2120" y="22855"/>
                  <a:pt x="2147" y="22805"/>
                  <a:pt x="2174" y="22752"/>
                </a:cubicBezTo>
                <a:cubicBezTo>
                  <a:pt x="2207" y="22675"/>
                  <a:pt x="2227" y="22601"/>
                  <a:pt x="2247" y="22521"/>
                </a:cubicBezTo>
                <a:lnTo>
                  <a:pt x="2254" y="22518"/>
                </a:lnTo>
                <a:cubicBezTo>
                  <a:pt x="2338" y="22438"/>
                  <a:pt x="2415" y="22361"/>
                  <a:pt x="2498" y="22284"/>
                </a:cubicBezTo>
                <a:cubicBezTo>
                  <a:pt x="2649" y="22137"/>
                  <a:pt x="2789" y="21976"/>
                  <a:pt x="2933" y="21826"/>
                </a:cubicBezTo>
                <a:cubicBezTo>
                  <a:pt x="3083" y="21665"/>
                  <a:pt x="3240" y="21505"/>
                  <a:pt x="3391" y="21338"/>
                </a:cubicBezTo>
                <a:cubicBezTo>
                  <a:pt x="3464" y="21254"/>
                  <a:pt x="3531" y="21167"/>
                  <a:pt x="3601" y="21083"/>
                </a:cubicBezTo>
                <a:cubicBezTo>
                  <a:pt x="3632" y="21047"/>
                  <a:pt x="3658" y="21007"/>
                  <a:pt x="3685" y="20970"/>
                </a:cubicBezTo>
                <a:cubicBezTo>
                  <a:pt x="3718" y="20923"/>
                  <a:pt x="3752" y="20883"/>
                  <a:pt x="3782" y="20836"/>
                </a:cubicBezTo>
                <a:cubicBezTo>
                  <a:pt x="3836" y="20766"/>
                  <a:pt x="3886" y="20696"/>
                  <a:pt x="3943" y="20619"/>
                </a:cubicBezTo>
                <a:cubicBezTo>
                  <a:pt x="3993" y="20552"/>
                  <a:pt x="4043" y="20488"/>
                  <a:pt x="4096" y="20421"/>
                </a:cubicBezTo>
                <a:cubicBezTo>
                  <a:pt x="4130" y="20381"/>
                  <a:pt x="4163" y="20335"/>
                  <a:pt x="4197" y="20294"/>
                </a:cubicBezTo>
                <a:cubicBezTo>
                  <a:pt x="4203" y="20281"/>
                  <a:pt x="4213" y="20264"/>
                  <a:pt x="4227" y="20251"/>
                </a:cubicBezTo>
                <a:cubicBezTo>
                  <a:pt x="4260" y="20238"/>
                  <a:pt x="4294" y="20221"/>
                  <a:pt x="4327" y="20211"/>
                </a:cubicBezTo>
                <a:lnTo>
                  <a:pt x="4427" y="20161"/>
                </a:lnTo>
                <a:cubicBezTo>
                  <a:pt x="4461" y="20144"/>
                  <a:pt x="4487" y="20127"/>
                  <a:pt x="4521" y="20104"/>
                </a:cubicBezTo>
                <a:cubicBezTo>
                  <a:pt x="4584" y="20067"/>
                  <a:pt x="4645" y="20020"/>
                  <a:pt x="4698" y="19977"/>
                </a:cubicBezTo>
                <a:cubicBezTo>
                  <a:pt x="4722" y="19953"/>
                  <a:pt x="4748" y="19930"/>
                  <a:pt x="4772" y="19903"/>
                </a:cubicBezTo>
                <a:cubicBezTo>
                  <a:pt x="4788" y="19887"/>
                  <a:pt x="4805" y="19866"/>
                  <a:pt x="4829" y="19850"/>
                </a:cubicBezTo>
                <a:cubicBezTo>
                  <a:pt x="4845" y="19843"/>
                  <a:pt x="4865" y="19830"/>
                  <a:pt x="4885" y="19820"/>
                </a:cubicBezTo>
                <a:cubicBezTo>
                  <a:pt x="4949" y="19786"/>
                  <a:pt x="5012" y="19759"/>
                  <a:pt x="5073" y="19726"/>
                </a:cubicBezTo>
                <a:cubicBezTo>
                  <a:pt x="5119" y="19699"/>
                  <a:pt x="5163" y="19676"/>
                  <a:pt x="5206" y="19652"/>
                </a:cubicBezTo>
                <a:cubicBezTo>
                  <a:pt x="5236" y="19636"/>
                  <a:pt x="5263" y="19626"/>
                  <a:pt x="5290" y="19609"/>
                </a:cubicBezTo>
                <a:cubicBezTo>
                  <a:pt x="5287" y="19609"/>
                  <a:pt x="5287" y="19612"/>
                  <a:pt x="5283" y="19612"/>
                </a:cubicBezTo>
                <a:cubicBezTo>
                  <a:pt x="5357" y="19566"/>
                  <a:pt x="5430" y="19525"/>
                  <a:pt x="5504" y="19479"/>
                </a:cubicBezTo>
                <a:cubicBezTo>
                  <a:pt x="5524" y="19465"/>
                  <a:pt x="5547" y="19452"/>
                  <a:pt x="5567" y="19435"/>
                </a:cubicBezTo>
                <a:cubicBezTo>
                  <a:pt x="5614" y="19408"/>
                  <a:pt x="5654" y="19378"/>
                  <a:pt x="5701" y="19352"/>
                </a:cubicBezTo>
                <a:cubicBezTo>
                  <a:pt x="5755" y="19318"/>
                  <a:pt x="5805" y="19285"/>
                  <a:pt x="5855" y="19251"/>
                </a:cubicBezTo>
                <a:cubicBezTo>
                  <a:pt x="5915" y="19214"/>
                  <a:pt x="5972" y="19178"/>
                  <a:pt x="6025" y="19141"/>
                </a:cubicBezTo>
                <a:cubicBezTo>
                  <a:pt x="6102" y="19084"/>
                  <a:pt x="6176" y="19034"/>
                  <a:pt x="6256" y="18980"/>
                </a:cubicBezTo>
                <a:cubicBezTo>
                  <a:pt x="6310" y="18944"/>
                  <a:pt x="6360" y="18900"/>
                  <a:pt x="6417" y="18860"/>
                </a:cubicBezTo>
                <a:cubicBezTo>
                  <a:pt x="6467" y="18823"/>
                  <a:pt x="6517" y="18783"/>
                  <a:pt x="6567" y="18743"/>
                </a:cubicBezTo>
                <a:cubicBezTo>
                  <a:pt x="6637" y="18680"/>
                  <a:pt x="6708" y="18616"/>
                  <a:pt x="6784" y="18556"/>
                </a:cubicBezTo>
                <a:cubicBezTo>
                  <a:pt x="6828" y="18516"/>
                  <a:pt x="6871" y="18472"/>
                  <a:pt x="6911" y="18432"/>
                </a:cubicBezTo>
                <a:cubicBezTo>
                  <a:pt x="6952" y="18395"/>
                  <a:pt x="6988" y="18362"/>
                  <a:pt x="7025" y="18325"/>
                </a:cubicBezTo>
                <a:cubicBezTo>
                  <a:pt x="7042" y="18308"/>
                  <a:pt x="7059" y="18295"/>
                  <a:pt x="7072" y="18278"/>
                </a:cubicBezTo>
                <a:cubicBezTo>
                  <a:pt x="7135" y="18215"/>
                  <a:pt x="7192" y="18155"/>
                  <a:pt x="7253" y="18094"/>
                </a:cubicBezTo>
                <a:cubicBezTo>
                  <a:pt x="7353" y="17994"/>
                  <a:pt x="7446" y="17891"/>
                  <a:pt x="7543" y="17787"/>
                </a:cubicBezTo>
                <a:lnTo>
                  <a:pt x="7553" y="17777"/>
                </a:lnTo>
                <a:cubicBezTo>
                  <a:pt x="7687" y="17640"/>
                  <a:pt x="7814" y="17506"/>
                  <a:pt x="7948" y="17369"/>
                </a:cubicBezTo>
                <a:lnTo>
                  <a:pt x="8088" y="17218"/>
                </a:lnTo>
                <a:lnTo>
                  <a:pt x="8175" y="17118"/>
                </a:lnTo>
                <a:cubicBezTo>
                  <a:pt x="8189" y="17101"/>
                  <a:pt x="8199" y="17088"/>
                  <a:pt x="8212" y="17071"/>
                </a:cubicBezTo>
                <a:cubicBezTo>
                  <a:pt x="8246" y="17028"/>
                  <a:pt x="8276" y="16991"/>
                  <a:pt x="8309" y="16951"/>
                </a:cubicBezTo>
                <a:cubicBezTo>
                  <a:pt x="8326" y="16928"/>
                  <a:pt x="8346" y="16904"/>
                  <a:pt x="8363" y="16884"/>
                </a:cubicBezTo>
                <a:lnTo>
                  <a:pt x="8513" y="16684"/>
                </a:lnTo>
                <a:cubicBezTo>
                  <a:pt x="8600" y="16567"/>
                  <a:pt x="8694" y="16449"/>
                  <a:pt x="8780" y="16332"/>
                </a:cubicBezTo>
                <a:cubicBezTo>
                  <a:pt x="8881" y="16202"/>
                  <a:pt x="8974" y="16068"/>
                  <a:pt x="9048" y="15925"/>
                </a:cubicBezTo>
                <a:cubicBezTo>
                  <a:pt x="9095" y="15834"/>
                  <a:pt x="9135" y="15741"/>
                  <a:pt x="9165" y="15640"/>
                </a:cubicBezTo>
                <a:cubicBezTo>
                  <a:pt x="9195" y="15553"/>
                  <a:pt x="9215" y="15467"/>
                  <a:pt x="9232" y="15373"/>
                </a:cubicBezTo>
                <a:cubicBezTo>
                  <a:pt x="9259" y="15229"/>
                  <a:pt x="9279" y="15079"/>
                  <a:pt x="9302" y="14932"/>
                </a:cubicBezTo>
                <a:cubicBezTo>
                  <a:pt x="9315" y="14855"/>
                  <a:pt x="9329" y="14781"/>
                  <a:pt x="9342" y="14711"/>
                </a:cubicBezTo>
                <a:cubicBezTo>
                  <a:pt x="9345" y="14681"/>
                  <a:pt x="9352" y="14651"/>
                  <a:pt x="9359" y="14617"/>
                </a:cubicBezTo>
                <a:cubicBezTo>
                  <a:pt x="9366" y="14581"/>
                  <a:pt x="9369" y="14537"/>
                  <a:pt x="9382" y="14500"/>
                </a:cubicBezTo>
                <a:lnTo>
                  <a:pt x="9382" y="14497"/>
                </a:lnTo>
                <a:cubicBezTo>
                  <a:pt x="9345" y="14410"/>
                  <a:pt x="9325" y="14367"/>
                  <a:pt x="9285" y="14357"/>
                </a:cubicBezTo>
                <a:cubicBezTo>
                  <a:pt x="9278" y="14354"/>
                  <a:pt x="9269" y="14352"/>
                  <a:pt x="9261" y="14352"/>
                </a:cubicBezTo>
                <a:cubicBezTo>
                  <a:pt x="9232" y="14352"/>
                  <a:pt x="9203" y="14371"/>
                  <a:pt x="9195" y="14400"/>
                </a:cubicBezTo>
                <a:lnTo>
                  <a:pt x="9195" y="14403"/>
                </a:lnTo>
                <a:cubicBezTo>
                  <a:pt x="9195" y="14410"/>
                  <a:pt x="9195" y="14410"/>
                  <a:pt x="9192" y="14413"/>
                </a:cubicBezTo>
                <a:cubicBezTo>
                  <a:pt x="9182" y="14437"/>
                  <a:pt x="9168" y="14460"/>
                  <a:pt x="9158" y="14484"/>
                </a:cubicBezTo>
                <a:cubicBezTo>
                  <a:pt x="9135" y="14527"/>
                  <a:pt x="9108" y="14564"/>
                  <a:pt x="9081" y="14601"/>
                </a:cubicBezTo>
                <a:cubicBezTo>
                  <a:pt x="9011" y="14698"/>
                  <a:pt x="8928" y="14784"/>
                  <a:pt x="8847" y="14871"/>
                </a:cubicBezTo>
                <a:cubicBezTo>
                  <a:pt x="8817" y="14901"/>
                  <a:pt x="8787" y="14935"/>
                  <a:pt x="8760" y="14965"/>
                </a:cubicBezTo>
                <a:cubicBezTo>
                  <a:pt x="8727" y="14998"/>
                  <a:pt x="8694" y="15035"/>
                  <a:pt x="8660" y="15069"/>
                </a:cubicBezTo>
                <a:cubicBezTo>
                  <a:pt x="8630" y="15102"/>
                  <a:pt x="8600" y="15136"/>
                  <a:pt x="8566" y="15172"/>
                </a:cubicBezTo>
                <a:cubicBezTo>
                  <a:pt x="8550" y="15196"/>
                  <a:pt x="8530" y="15216"/>
                  <a:pt x="8513" y="15236"/>
                </a:cubicBezTo>
                <a:cubicBezTo>
                  <a:pt x="8463" y="15296"/>
                  <a:pt x="8416" y="15353"/>
                  <a:pt x="8366" y="15413"/>
                </a:cubicBezTo>
                <a:cubicBezTo>
                  <a:pt x="8342" y="15440"/>
                  <a:pt x="8316" y="15473"/>
                  <a:pt x="8286" y="15503"/>
                </a:cubicBezTo>
                <a:cubicBezTo>
                  <a:pt x="8269" y="15523"/>
                  <a:pt x="8252" y="15540"/>
                  <a:pt x="8239" y="15563"/>
                </a:cubicBezTo>
                <a:cubicBezTo>
                  <a:pt x="8229" y="15570"/>
                  <a:pt x="8225" y="15580"/>
                  <a:pt x="8215" y="15587"/>
                </a:cubicBezTo>
                <a:cubicBezTo>
                  <a:pt x="8165" y="15640"/>
                  <a:pt x="8118" y="15691"/>
                  <a:pt x="8072" y="15747"/>
                </a:cubicBezTo>
                <a:cubicBezTo>
                  <a:pt x="7975" y="15841"/>
                  <a:pt x="7874" y="15938"/>
                  <a:pt x="7774" y="16032"/>
                </a:cubicBezTo>
                <a:cubicBezTo>
                  <a:pt x="7727" y="16075"/>
                  <a:pt x="7680" y="16122"/>
                  <a:pt x="7640" y="16169"/>
                </a:cubicBezTo>
                <a:lnTo>
                  <a:pt x="7587" y="16222"/>
                </a:lnTo>
                <a:lnTo>
                  <a:pt x="7510" y="16309"/>
                </a:lnTo>
                <a:cubicBezTo>
                  <a:pt x="7493" y="16332"/>
                  <a:pt x="7477" y="16349"/>
                  <a:pt x="7460" y="16369"/>
                </a:cubicBezTo>
                <a:cubicBezTo>
                  <a:pt x="7456" y="16373"/>
                  <a:pt x="7446" y="16383"/>
                  <a:pt x="7443" y="16389"/>
                </a:cubicBezTo>
                <a:lnTo>
                  <a:pt x="7366" y="16490"/>
                </a:lnTo>
                <a:cubicBezTo>
                  <a:pt x="7349" y="16516"/>
                  <a:pt x="7329" y="16540"/>
                  <a:pt x="7313" y="16567"/>
                </a:cubicBezTo>
                <a:cubicBezTo>
                  <a:pt x="7283" y="16603"/>
                  <a:pt x="7259" y="16640"/>
                  <a:pt x="7229" y="16684"/>
                </a:cubicBezTo>
                <a:cubicBezTo>
                  <a:pt x="7189" y="16740"/>
                  <a:pt x="7146" y="16804"/>
                  <a:pt x="7105" y="16864"/>
                </a:cubicBezTo>
                <a:cubicBezTo>
                  <a:pt x="7089" y="16887"/>
                  <a:pt x="7072" y="16914"/>
                  <a:pt x="7049" y="16938"/>
                </a:cubicBezTo>
                <a:lnTo>
                  <a:pt x="6988" y="17025"/>
                </a:lnTo>
                <a:cubicBezTo>
                  <a:pt x="6982" y="17031"/>
                  <a:pt x="6982" y="17035"/>
                  <a:pt x="6978" y="17035"/>
                </a:cubicBezTo>
                <a:cubicBezTo>
                  <a:pt x="6978" y="17031"/>
                  <a:pt x="6982" y="17031"/>
                  <a:pt x="6982" y="17025"/>
                </a:cubicBezTo>
                <a:lnTo>
                  <a:pt x="6982" y="17025"/>
                </a:lnTo>
                <a:cubicBezTo>
                  <a:pt x="6958" y="17065"/>
                  <a:pt x="6928" y="17098"/>
                  <a:pt x="6905" y="17135"/>
                </a:cubicBezTo>
                <a:cubicBezTo>
                  <a:pt x="6893" y="17150"/>
                  <a:pt x="6881" y="17168"/>
                  <a:pt x="6869" y="17183"/>
                </a:cubicBezTo>
                <a:lnTo>
                  <a:pt x="6869" y="17183"/>
                </a:lnTo>
                <a:cubicBezTo>
                  <a:pt x="6865" y="17186"/>
                  <a:pt x="6864" y="17189"/>
                  <a:pt x="6861" y="17192"/>
                </a:cubicBezTo>
                <a:cubicBezTo>
                  <a:pt x="6861" y="17188"/>
                  <a:pt x="6865" y="17188"/>
                  <a:pt x="6865" y="17185"/>
                </a:cubicBezTo>
                <a:lnTo>
                  <a:pt x="6865" y="17185"/>
                </a:lnTo>
                <a:cubicBezTo>
                  <a:pt x="6694" y="17406"/>
                  <a:pt x="6514" y="17623"/>
                  <a:pt x="6343" y="17850"/>
                </a:cubicBezTo>
                <a:cubicBezTo>
                  <a:pt x="6256" y="17961"/>
                  <a:pt x="6169" y="18078"/>
                  <a:pt x="6079" y="18195"/>
                </a:cubicBezTo>
                <a:cubicBezTo>
                  <a:pt x="6039" y="18255"/>
                  <a:pt x="5992" y="18308"/>
                  <a:pt x="5942" y="18362"/>
                </a:cubicBezTo>
                <a:cubicBezTo>
                  <a:pt x="5895" y="18419"/>
                  <a:pt x="5852" y="18462"/>
                  <a:pt x="5805" y="18512"/>
                </a:cubicBezTo>
                <a:lnTo>
                  <a:pt x="5801" y="18519"/>
                </a:lnTo>
                <a:cubicBezTo>
                  <a:pt x="5779" y="18542"/>
                  <a:pt x="5756" y="18561"/>
                  <a:pt x="5736" y="18587"/>
                </a:cubicBezTo>
                <a:lnTo>
                  <a:pt x="5736" y="18587"/>
                </a:lnTo>
                <a:lnTo>
                  <a:pt x="5738" y="18586"/>
                </a:lnTo>
                <a:lnTo>
                  <a:pt x="5738" y="18586"/>
                </a:lnTo>
                <a:cubicBezTo>
                  <a:pt x="5718" y="18606"/>
                  <a:pt x="5694" y="18629"/>
                  <a:pt x="5671" y="18653"/>
                </a:cubicBezTo>
                <a:cubicBezTo>
                  <a:pt x="5628" y="18696"/>
                  <a:pt x="5584" y="18743"/>
                  <a:pt x="5537" y="18787"/>
                </a:cubicBezTo>
                <a:lnTo>
                  <a:pt x="5387" y="18924"/>
                </a:lnTo>
                <a:cubicBezTo>
                  <a:pt x="5283" y="19021"/>
                  <a:pt x="5176" y="19114"/>
                  <a:pt x="5076" y="19211"/>
                </a:cubicBezTo>
                <a:cubicBezTo>
                  <a:pt x="4972" y="19311"/>
                  <a:pt x="4872" y="19412"/>
                  <a:pt x="4772" y="19512"/>
                </a:cubicBezTo>
                <a:lnTo>
                  <a:pt x="4625" y="19659"/>
                </a:lnTo>
                <a:cubicBezTo>
                  <a:pt x="4571" y="19713"/>
                  <a:pt x="4518" y="19766"/>
                  <a:pt x="4464" y="19826"/>
                </a:cubicBezTo>
                <a:cubicBezTo>
                  <a:pt x="4447" y="19846"/>
                  <a:pt x="4424" y="19863"/>
                  <a:pt x="4404" y="19880"/>
                </a:cubicBezTo>
                <a:lnTo>
                  <a:pt x="4374" y="19910"/>
                </a:lnTo>
                <a:lnTo>
                  <a:pt x="4300" y="19960"/>
                </a:lnTo>
                <a:lnTo>
                  <a:pt x="4290" y="19967"/>
                </a:lnTo>
                <a:cubicBezTo>
                  <a:pt x="4330" y="19893"/>
                  <a:pt x="4364" y="19816"/>
                  <a:pt x="4397" y="19743"/>
                </a:cubicBezTo>
                <a:lnTo>
                  <a:pt x="4521" y="19442"/>
                </a:lnTo>
                <a:cubicBezTo>
                  <a:pt x="4601" y="19241"/>
                  <a:pt x="4681" y="19041"/>
                  <a:pt x="4755" y="18837"/>
                </a:cubicBezTo>
                <a:cubicBezTo>
                  <a:pt x="4832" y="18619"/>
                  <a:pt x="4909" y="18402"/>
                  <a:pt x="4976" y="18185"/>
                </a:cubicBezTo>
                <a:cubicBezTo>
                  <a:pt x="4986" y="18161"/>
                  <a:pt x="4989" y="18141"/>
                  <a:pt x="4999" y="18121"/>
                </a:cubicBezTo>
                <a:cubicBezTo>
                  <a:pt x="5016" y="18091"/>
                  <a:pt x="5036" y="18068"/>
                  <a:pt x="5053" y="18038"/>
                </a:cubicBezTo>
                <a:cubicBezTo>
                  <a:pt x="5083" y="17994"/>
                  <a:pt x="5106" y="17951"/>
                  <a:pt x="5136" y="17904"/>
                </a:cubicBezTo>
                <a:cubicBezTo>
                  <a:pt x="5149" y="17887"/>
                  <a:pt x="5156" y="17867"/>
                  <a:pt x="5170" y="17844"/>
                </a:cubicBezTo>
                <a:cubicBezTo>
                  <a:pt x="5183" y="17824"/>
                  <a:pt x="5193" y="17804"/>
                  <a:pt x="5206" y="17777"/>
                </a:cubicBezTo>
                <a:cubicBezTo>
                  <a:pt x="5226" y="17737"/>
                  <a:pt x="5253" y="17693"/>
                  <a:pt x="5273" y="17653"/>
                </a:cubicBezTo>
                <a:cubicBezTo>
                  <a:pt x="5320" y="17556"/>
                  <a:pt x="5370" y="17466"/>
                  <a:pt x="5417" y="17369"/>
                </a:cubicBezTo>
                <a:cubicBezTo>
                  <a:pt x="5440" y="17319"/>
                  <a:pt x="5467" y="17272"/>
                  <a:pt x="5487" y="17222"/>
                </a:cubicBezTo>
                <a:cubicBezTo>
                  <a:pt x="5507" y="17182"/>
                  <a:pt x="5527" y="17142"/>
                  <a:pt x="5551" y="17105"/>
                </a:cubicBezTo>
                <a:cubicBezTo>
                  <a:pt x="5551" y="17101"/>
                  <a:pt x="5554" y="17101"/>
                  <a:pt x="5554" y="17098"/>
                </a:cubicBezTo>
                <a:lnTo>
                  <a:pt x="5554" y="17138"/>
                </a:lnTo>
                <a:cubicBezTo>
                  <a:pt x="5601" y="17101"/>
                  <a:pt x="5644" y="17058"/>
                  <a:pt x="5684" y="17008"/>
                </a:cubicBezTo>
                <a:cubicBezTo>
                  <a:pt x="5701" y="16988"/>
                  <a:pt x="5718" y="16968"/>
                  <a:pt x="5728" y="16941"/>
                </a:cubicBezTo>
                <a:cubicBezTo>
                  <a:pt x="5745" y="16918"/>
                  <a:pt x="5758" y="16887"/>
                  <a:pt x="5771" y="16857"/>
                </a:cubicBezTo>
                <a:cubicBezTo>
                  <a:pt x="5801" y="16787"/>
                  <a:pt x="5828" y="16717"/>
                  <a:pt x="5855" y="16647"/>
                </a:cubicBezTo>
                <a:cubicBezTo>
                  <a:pt x="5858" y="16637"/>
                  <a:pt x="5868" y="16630"/>
                  <a:pt x="5872" y="16620"/>
                </a:cubicBezTo>
                <a:cubicBezTo>
                  <a:pt x="5929" y="16536"/>
                  <a:pt x="5985" y="16453"/>
                  <a:pt x="6029" y="16366"/>
                </a:cubicBezTo>
                <a:lnTo>
                  <a:pt x="6169" y="16102"/>
                </a:lnTo>
                <a:cubicBezTo>
                  <a:pt x="6213" y="16005"/>
                  <a:pt x="6260" y="15915"/>
                  <a:pt x="6310" y="15821"/>
                </a:cubicBezTo>
                <a:cubicBezTo>
                  <a:pt x="6353" y="15751"/>
                  <a:pt x="6390" y="15684"/>
                  <a:pt x="6437" y="15617"/>
                </a:cubicBezTo>
                <a:cubicBezTo>
                  <a:pt x="6480" y="15547"/>
                  <a:pt x="6530" y="15480"/>
                  <a:pt x="6580" y="15410"/>
                </a:cubicBezTo>
                <a:cubicBezTo>
                  <a:pt x="6611" y="15370"/>
                  <a:pt x="6637" y="15333"/>
                  <a:pt x="6661" y="15299"/>
                </a:cubicBezTo>
                <a:cubicBezTo>
                  <a:pt x="6681" y="15269"/>
                  <a:pt x="6704" y="15236"/>
                  <a:pt x="6724" y="15209"/>
                </a:cubicBezTo>
                <a:cubicBezTo>
                  <a:pt x="6758" y="15159"/>
                  <a:pt x="6788" y="15102"/>
                  <a:pt x="6811" y="15045"/>
                </a:cubicBezTo>
                <a:cubicBezTo>
                  <a:pt x="6875" y="14925"/>
                  <a:pt x="6932" y="14798"/>
                  <a:pt x="6992" y="14677"/>
                </a:cubicBezTo>
                <a:cubicBezTo>
                  <a:pt x="7028" y="14597"/>
                  <a:pt x="7072" y="14514"/>
                  <a:pt x="7109" y="14433"/>
                </a:cubicBezTo>
                <a:cubicBezTo>
                  <a:pt x="7146" y="14357"/>
                  <a:pt x="7189" y="14280"/>
                  <a:pt x="7226" y="14199"/>
                </a:cubicBezTo>
                <a:cubicBezTo>
                  <a:pt x="7246" y="14166"/>
                  <a:pt x="7263" y="14129"/>
                  <a:pt x="7283" y="14096"/>
                </a:cubicBezTo>
                <a:lnTo>
                  <a:pt x="7346" y="13995"/>
                </a:lnTo>
                <a:cubicBezTo>
                  <a:pt x="7373" y="13959"/>
                  <a:pt x="7396" y="13922"/>
                  <a:pt x="7416" y="13882"/>
                </a:cubicBezTo>
                <a:cubicBezTo>
                  <a:pt x="7446" y="13838"/>
                  <a:pt x="7473" y="13791"/>
                  <a:pt x="7497" y="13745"/>
                </a:cubicBezTo>
                <a:cubicBezTo>
                  <a:pt x="7510" y="13725"/>
                  <a:pt x="7523" y="13698"/>
                  <a:pt x="7533" y="13678"/>
                </a:cubicBezTo>
                <a:cubicBezTo>
                  <a:pt x="7547" y="13654"/>
                  <a:pt x="7563" y="13624"/>
                  <a:pt x="7577" y="13598"/>
                </a:cubicBezTo>
                <a:cubicBezTo>
                  <a:pt x="7597" y="13557"/>
                  <a:pt x="7617" y="13514"/>
                  <a:pt x="7637" y="13477"/>
                </a:cubicBezTo>
                <a:cubicBezTo>
                  <a:pt x="7657" y="13427"/>
                  <a:pt x="7677" y="13380"/>
                  <a:pt x="7694" y="13330"/>
                </a:cubicBezTo>
                <a:cubicBezTo>
                  <a:pt x="7714" y="13277"/>
                  <a:pt x="7737" y="13226"/>
                  <a:pt x="7757" y="13173"/>
                </a:cubicBezTo>
                <a:cubicBezTo>
                  <a:pt x="7791" y="13076"/>
                  <a:pt x="7828" y="12986"/>
                  <a:pt x="7861" y="12889"/>
                </a:cubicBezTo>
                <a:cubicBezTo>
                  <a:pt x="7894" y="12795"/>
                  <a:pt x="7928" y="12708"/>
                  <a:pt x="7961" y="12618"/>
                </a:cubicBezTo>
                <a:cubicBezTo>
                  <a:pt x="7995" y="12518"/>
                  <a:pt x="8025" y="12421"/>
                  <a:pt x="8055" y="12320"/>
                </a:cubicBezTo>
                <a:cubicBezTo>
                  <a:pt x="8112" y="12120"/>
                  <a:pt x="8159" y="11919"/>
                  <a:pt x="8199" y="11715"/>
                </a:cubicBezTo>
                <a:cubicBezTo>
                  <a:pt x="8209" y="11665"/>
                  <a:pt x="8222" y="11608"/>
                  <a:pt x="8229" y="11558"/>
                </a:cubicBezTo>
                <a:cubicBezTo>
                  <a:pt x="8235" y="11508"/>
                  <a:pt x="8246" y="11454"/>
                  <a:pt x="8252" y="11404"/>
                </a:cubicBezTo>
                <a:cubicBezTo>
                  <a:pt x="8262" y="11354"/>
                  <a:pt x="8266" y="11301"/>
                  <a:pt x="8269" y="11250"/>
                </a:cubicBezTo>
                <a:cubicBezTo>
                  <a:pt x="8276" y="11200"/>
                  <a:pt x="8276" y="11150"/>
                  <a:pt x="8279" y="11100"/>
                </a:cubicBezTo>
                <a:cubicBezTo>
                  <a:pt x="8282" y="11000"/>
                  <a:pt x="8279" y="10899"/>
                  <a:pt x="8279" y="10799"/>
                </a:cubicBezTo>
                <a:cubicBezTo>
                  <a:pt x="8276" y="10702"/>
                  <a:pt x="8276" y="10602"/>
                  <a:pt x="8269" y="10505"/>
                </a:cubicBezTo>
                <a:lnTo>
                  <a:pt x="8269" y="10361"/>
                </a:lnTo>
                <a:cubicBezTo>
                  <a:pt x="8269" y="10334"/>
                  <a:pt x="8269" y="10304"/>
                  <a:pt x="8276" y="10281"/>
                </a:cubicBezTo>
                <a:cubicBezTo>
                  <a:pt x="8276" y="10251"/>
                  <a:pt x="8279" y="10221"/>
                  <a:pt x="8282" y="10197"/>
                </a:cubicBezTo>
                <a:cubicBezTo>
                  <a:pt x="8292" y="10100"/>
                  <a:pt x="8299" y="10010"/>
                  <a:pt x="8309" y="9913"/>
                </a:cubicBezTo>
                <a:cubicBezTo>
                  <a:pt x="8316" y="9809"/>
                  <a:pt x="8319" y="9702"/>
                  <a:pt x="8329" y="9599"/>
                </a:cubicBezTo>
                <a:cubicBezTo>
                  <a:pt x="8332" y="9499"/>
                  <a:pt x="8336" y="9402"/>
                  <a:pt x="8349" y="9308"/>
                </a:cubicBezTo>
                <a:cubicBezTo>
                  <a:pt x="8352" y="9274"/>
                  <a:pt x="8359" y="9241"/>
                  <a:pt x="8366" y="9208"/>
                </a:cubicBezTo>
                <a:cubicBezTo>
                  <a:pt x="8383" y="9168"/>
                  <a:pt x="8396" y="9127"/>
                  <a:pt x="8409" y="9084"/>
                </a:cubicBezTo>
                <a:cubicBezTo>
                  <a:pt x="8416" y="9047"/>
                  <a:pt x="8429" y="9007"/>
                  <a:pt x="8429" y="8967"/>
                </a:cubicBezTo>
                <a:cubicBezTo>
                  <a:pt x="8429" y="8950"/>
                  <a:pt x="8429" y="8930"/>
                  <a:pt x="8426" y="8913"/>
                </a:cubicBezTo>
                <a:cubicBezTo>
                  <a:pt x="8419" y="8907"/>
                  <a:pt x="8419" y="8897"/>
                  <a:pt x="8416" y="8890"/>
                </a:cubicBezTo>
                <a:cubicBezTo>
                  <a:pt x="8413" y="8885"/>
                  <a:pt x="8407" y="8882"/>
                  <a:pt x="8401" y="8882"/>
                </a:cubicBezTo>
                <a:cubicBezTo>
                  <a:pt x="8394" y="8882"/>
                  <a:pt x="8388" y="8885"/>
                  <a:pt x="8383" y="8890"/>
                </a:cubicBezTo>
                <a:cubicBezTo>
                  <a:pt x="8369" y="8900"/>
                  <a:pt x="8369" y="8923"/>
                  <a:pt x="8369" y="8940"/>
                </a:cubicBezTo>
                <a:cubicBezTo>
                  <a:pt x="8363" y="9010"/>
                  <a:pt x="8346" y="9077"/>
                  <a:pt x="8332" y="9147"/>
                </a:cubicBezTo>
                <a:cubicBezTo>
                  <a:pt x="8302" y="9214"/>
                  <a:pt x="8276" y="9278"/>
                  <a:pt x="8242" y="9341"/>
                </a:cubicBezTo>
                <a:cubicBezTo>
                  <a:pt x="8212" y="9402"/>
                  <a:pt x="8179" y="9465"/>
                  <a:pt x="8149" y="9529"/>
                </a:cubicBezTo>
                <a:cubicBezTo>
                  <a:pt x="8115" y="9599"/>
                  <a:pt x="8082" y="9666"/>
                  <a:pt x="8048" y="9736"/>
                </a:cubicBezTo>
                <a:cubicBezTo>
                  <a:pt x="8018" y="9799"/>
                  <a:pt x="7985" y="9860"/>
                  <a:pt x="7951" y="9920"/>
                </a:cubicBezTo>
                <a:cubicBezTo>
                  <a:pt x="7928" y="9967"/>
                  <a:pt x="7901" y="10010"/>
                  <a:pt x="7874" y="10054"/>
                </a:cubicBezTo>
                <a:cubicBezTo>
                  <a:pt x="7861" y="10077"/>
                  <a:pt x="7848" y="10094"/>
                  <a:pt x="7834" y="10114"/>
                </a:cubicBezTo>
                <a:cubicBezTo>
                  <a:pt x="7818" y="10134"/>
                  <a:pt x="7808" y="10154"/>
                  <a:pt x="7791" y="10181"/>
                </a:cubicBezTo>
                <a:lnTo>
                  <a:pt x="7690" y="10304"/>
                </a:lnTo>
                <a:cubicBezTo>
                  <a:pt x="7627" y="10381"/>
                  <a:pt x="7560" y="10455"/>
                  <a:pt x="7493" y="10535"/>
                </a:cubicBezTo>
                <a:cubicBezTo>
                  <a:pt x="7456" y="10582"/>
                  <a:pt x="7416" y="10629"/>
                  <a:pt x="7390" y="10679"/>
                </a:cubicBezTo>
                <a:cubicBezTo>
                  <a:pt x="7343" y="10749"/>
                  <a:pt x="7299" y="10829"/>
                  <a:pt x="7263" y="10903"/>
                </a:cubicBezTo>
                <a:cubicBezTo>
                  <a:pt x="7256" y="10923"/>
                  <a:pt x="7246" y="10940"/>
                  <a:pt x="7239" y="10963"/>
                </a:cubicBezTo>
                <a:cubicBezTo>
                  <a:pt x="7229" y="10986"/>
                  <a:pt x="7216" y="11006"/>
                  <a:pt x="7209" y="11033"/>
                </a:cubicBezTo>
                <a:cubicBezTo>
                  <a:pt x="7192" y="11080"/>
                  <a:pt x="7176" y="11120"/>
                  <a:pt x="7159" y="11167"/>
                </a:cubicBezTo>
                <a:cubicBezTo>
                  <a:pt x="7122" y="11267"/>
                  <a:pt x="7082" y="11364"/>
                  <a:pt x="7045" y="11464"/>
                </a:cubicBezTo>
                <a:cubicBezTo>
                  <a:pt x="7039" y="11488"/>
                  <a:pt x="7025" y="11515"/>
                  <a:pt x="7018" y="11538"/>
                </a:cubicBezTo>
                <a:cubicBezTo>
                  <a:pt x="6978" y="11632"/>
                  <a:pt x="6942" y="11719"/>
                  <a:pt x="6905" y="11809"/>
                </a:cubicBezTo>
                <a:cubicBezTo>
                  <a:pt x="6888" y="11856"/>
                  <a:pt x="6868" y="11906"/>
                  <a:pt x="6851" y="11953"/>
                </a:cubicBezTo>
                <a:cubicBezTo>
                  <a:pt x="6835" y="12003"/>
                  <a:pt x="6818" y="12056"/>
                  <a:pt x="6801" y="12106"/>
                </a:cubicBezTo>
                <a:cubicBezTo>
                  <a:pt x="6771" y="12207"/>
                  <a:pt x="6751" y="12307"/>
                  <a:pt x="6724" y="12407"/>
                </a:cubicBezTo>
                <a:cubicBezTo>
                  <a:pt x="6704" y="12501"/>
                  <a:pt x="6684" y="12591"/>
                  <a:pt x="6657" y="12685"/>
                </a:cubicBezTo>
                <a:cubicBezTo>
                  <a:pt x="6637" y="12768"/>
                  <a:pt x="6611" y="12855"/>
                  <a:pt x="6587" y="12939"/>
                </a:cubicBezTo>
                <a:cubicBezTo>
                  <a:pt x="6560" y="13026"/>
                  <a:pt x="6540" y="13119"/>
                  <a:pt x="6520" y="13210"/>
                </a:cubicBezTo>
                <a:cubicBezTo>
                  <a:pt x="6484" y="13387"/>
                  <a:pt x="6453" y="13561"/>
                  <a:pt x="6417" y="13738"/>
                </a:cubicBezTo>
                <a:cubicBezTo>
                  <a:pt x="6373" y="13932"/>
                  <a:pt x="6323" y="14126"/>
                  <a:pt x="6276" y="14323"/>
                </a:cubicBezTo>
                <a:cubicBezTo>
                  <a:pt x="6256" y="14423"/>
                  <a:pt x="6233" y="14517"/>
                  <a:pt x="6209" y="14617"/>
                </a:cubicBezTo>
                <a:cubicBezTo>
                  <a:pt x="6186" y="14728"/>
                  <a:pt x="6159" y="14835"/>
                  <a:pt x="6132" y="14948"/>
                </a:cubicBezTo>
                <a:cubicBezTo>
                  <a:pt x="6106" y="15042"/>
                  <a:pt x="6082" y="15129"/>
                  <a:pt x="6052" y="15219"/>
                </a:cubicBezTo>
                <a:cubicBezTo>
                  <a:pt x="6025" y="15303"/>
                  <a:pt x="5999" y="15386"/>
                  <a:pt x="5972" y="15470"/>
                </a:cubicBezTo>
                <a:cubicBezTo>
                  <a:pt x="5918" y="15650"/>
                  <a:pt x="5858" y="15828"/>
                  <a:pt x="5815" y="16005"/>
                </a:cubicBezTo>
                <a:cubicBezTo>
                  <a:pt x="5808" y="16015"/>
                  <a:pt x="5808" y="16028"/>
                  <a:pt x="5805" y="16035"/>
                </a:cubicBezTo>
                <a:lnTo>
                  <a:pt x="5805" y="16032"/>
                </a:lnTo>
                <a:cubicBezTo>
                  <a:pt x="5805" y="16038"/>
                  <a:pt x="5801" y="16045"/>
                  <a:pt x="5801" y="16052"/>
                </a:cubicBezTo>
                <a:cubicBezTo>
                  <a:pt x="5765" y="16199"/>
                  <a:pt x="5731" y="16346"/>
                  <a:pt x="5698" y="16490"/>
                </a:cubicBezTo>
                <a:cubicBezTo>
                  <a:pt x="5681" y="16546"/>
                  <a:pt x="5668" y="16603"/>
                  <a:pt x="5651" y="16657"/>
                </a:cubicBezTo>
                <a:cubicBezTo>
                  <a:pt x="5648" y="16670"/>
                  <a:pt x="5641" y="16687"/>
                  <a:pt x="5638" y="16700"/>
                </a:cubicBezTo>
                <a:cubicBezTo>
                  <a:pt x="5621" y="16720"/>
                  <a:pt x="5604" y="16747"/>
                  <a:pt x="5591" y="16767"/>
                </a:cubicBezTo>
                <a:cubicBezTo>
                  <a:pt x="5564" y="16807"/>
                  <a:pt x="5537" y="16851"/>
                  <a:pt x="5507" y="16891"/>
                </a:cubicBezTo>
                <a:cubicBezTo>
                  <a:pt x="5480" y="16938"/>
                  <a:pt x="5450" y="16988"/>
                  <a:pt x="5424" y="17035"/>
                </a:cubicBezTo>
                <a:cubicBezTo>
                  <a:pt x="5414" y="17055"/>
                  <a:pt x="5404" y="17075"/>
                  <a:pt x="5390" y="17098"/>
                </a:cubicBezTo>
                <a:cubicBezTo>
                  <a:pt x="5384" y="17118"/>
                  <a:pt x="5370" y="17135"/>
                  <a:pt x="5363" y="17155"/>
                </a:cubicBezTo>
                <a:cubicBezTo>
                  <a:pt x="5340" y="17202"/>
                  <a:pt x="5320" y="17249"/>
                  <a:pt x="5300" y="17289"/>
                </a:cubicBezTo>
                <a:cubicBezTo>
                  <a:pt x="5253" y="17389"/>
                  <a:pt x="5206" y="17486"/>
                  <a:pt x="5163" y="17586"/>
                </a:cubicBezTo>
                <a:cubicBezTo>
                  <a:pt x="5156" y="17593"/>
                  <a:pt x="5153" y="17603"/>
                  <a:pt x="5149" y="17616"/>
                </a:cubicBezTo>
                <a:cubicBezTo>
                  <a:pt x="5156" y="17590"/>
                  <a:pt x="5163" y="17566"/>
                  <a:pt x="5170" y="17539"/>
                </a:cubicBezTo>
                <a:cubicBezTo>
                  <a:pt x="5193" y="17442"/>
                  <a:pt x="5220" y="17342"/>
                  <a:pt x="5250" y="17245"/>
                </a:cubicBezTo>
                <a:cubicBezTo>
                  <a:pt x="5277" y="17138"/>
                  <a:pt x="5313" y="17035"/>
                  <a:pt x="5347" y="16924"/>
                </a:cubicBezTo>
                <a:cubicBezTo>
                  <a:pt x="5407" y="16724"/>
                  <a:pt x="5447" y="16516"/>
                  <a:pt x="5484" y="16312"/>
                </a:cubicBezTo>
                <a:cubicBezTo>
                  <a:pt x="5521" y="16105"/>
                  <a:pt x="5554" y="15898"/>
                  <a:pt x="5574" y="15694"/>
                </a:cubicBezTo>
                <a:cubicBezTo>
                  <a:pt x="5601" y="15470"/>
                  <a:pt x="5618" y="15249"/>
                  <a:pt x="5641" y="15032"/>
                </a:cubicBezTo>
                <a:lnTo>
                  <a:pt x="5641" y="15019"/>
                </a:lnTo>
                <a:cubicBezTo>
                  <a:pt x="5664" y="15012"/>
                  <a:pt x="5684" y="14985"/>
                  <a:pt x="5674" y="14965"/>
                </a:cubicBezTo>
                <a:cubicBezTo>
                  <a:pt x="5668" y="14938"/>
                  <a:pt x="5664" y="14915"/>
                  <a:pt x="5658" y="14888"/>
                </a:cubicBezTo>
                <a:cubicBezTo>
                  <a:pt x="5674" y="14771"/>
                  <a:pt x="5688" y="14654"/>
                  <a:pt x="5704" y="14537"/>
                </a:cubicBezTo>
                <a:cubicBezTo>
                  <a:pt x="5725" y="14350"/>
                  <a:pt x="5751" y="14163"/>
                  <a:pt x="5771" y="13975"/>
                </a:cubicBezTo>
                <a:cubicBezTo>
                  <a:pt x="5788" y="13808"/>
                  <a:pt x="5801" y="13641"/>
                  <a:pt x="5808" y="13477"/>
                </a:cubicBezTo>
                <a:cubicBezTo>
                  <a:pt x="5818" y="13307"/>
                  <a:pt x="5822" y="13133"/>
                  <a:pt x="5822" y="12962"/>
                </a:cubicBezTo>
                <a:lnTo>
                  <a:pt x="5822" y="12859"/>
                </a:lnTo>
                <a:cubicBezTo>
                  <a:pt x="5832" y="12825"/>
                  <a:pt x="5835" y="12788"/>
                  <a:pt x="5842" y="12755"/>
                </a:cubicBezTo>
                <a:cubicBezTo>
                  <a:pt x="5882" y="12564"/>
                  <a:pt x="5918" y="12374"/>
                  <a:pt x="5949" y="12187"/>
                </a:cubicBezTo>
                <a:cubicBezTo>
                  <a:pt x="5965" y="12090"/>
                  <a:pt x="5972" y="11993"/>
                  <a:pt x="5985" y="11896"/>
                </a:cubicBezTo>
                <a:cubicBezTo>
                  <a:pt x="5989" y="11856"/>
                  <a:pt x="5992" y="11809"/>
                  <a:pt x="5992" y="11769"/>
                </a:cubicBezTo>
                <a:cubicBezTo>
                  <a:pt x="5999" y="11722"/>
                  <a:pt x="5999" y="11675"/>
                  <a:pt x="6002" y="11625"/>
                </a:cubicBezTo>
                <a:cubicBezTo>
                  <a:pt x="6009" y="11438"/>
                  <a:pt x="6015" y="11250"/>
                  <a:pt x="6015" y="11060"/>
                </a:cubicBezTo>
                <a:cubicBezTo>
                  <a:pt x="6015" y="10960"/>
                  <a:pt x="6015" y="10859"/>
                  <a:pt x="6009" y="10759"/>
                </a:cubicBezTo>
                <a:lnTo>
                  <a:pt x="5999" y="10498"/>
                </a:lnTo>
                <a:cubicBezTo>
                  <a:pt x="6019" y="10455"/>
                  <a:pt x="6035" y="10415"/>
                  <a:pt x="6056" y="10374"/>
                </a:cubicBezTo>
                <a:cubicBezTo>
                  <a:pt x="6089" y="10308"/>
                  <a:pt x="6126" y="10237"/>
                  <a:pt x="6159" y="10171"/>
                </a:cubicBezTo>
                <a:lnTo>
                  <a:pt x="6209" y="10084"/>
                </a:lnTo>
                <a:cubicBezTo>
                  <a:pt x="6226" y="10057"/>
                  <a:pt x="6243" y="10033"/>
                  <a:pt x="6256" y="10007"/>
                </a:cubicBezTo>
                <a:cubicBezTo>
                  <a:pt x="6286" y="9963"/>
                  <a:pt x="6320" y="9916"/>
                  <a:pt x="6353" y="9870"/>
                </a:cubicBezTo>
                <a:cubicBezTo>
                  <a:pt x="6383" y="9833"/>
                  <a:pt x="6410" y="9799"/>
                  <a:pt x="6440" y="9763"/>
                </a:cubicBezTo>
                <a:cubicBezTo>
                  <a:pt x="6470" y="9723"/>
                  <a:pt x="6504" y="9689"/>
                  <a:pt x="6530" y="9656"/>
                </a:cubicBezTo>
                <a:cubicBezTo>
                  <a:pt x="6560" y="9622"/>
                  <a:pt x="6591" y="9589"/>
                  <a:pt x="6624" y="9555"/>
                </a:cubicBezTo>
                <a:cubicBezTo>
                  <a:pt x="6654" y="9529"/>
                  <a:pt x="6677" y="9495"/>
                  <a:pt x="6708" y="9462"/>
                </a:cubicBezTo>
                <a:cubicBezTo>
                  <a:pt x="6728" y="9435"/>
                  <a:pt x="6754" y="9412"/>
                  <a:pt x="6774" y="9381"/>
                </a:cubicBezTo>
                <a:cubicBezTo>
                  <a:pt x="6798" y="9348"/>
                  <a:pt x="6828" y="9318"/>
                  <a:pt x="6855" y="9285"/>
                </a:cubicBezTo>
                <a:cubicBezTo>
                  <a:pt x="6878" y="9248"/>
                  <a:pt x="6908" y="9211"/>
                  <a:pt x="6932" y="9178"/>
                </a:cubicBezTo>
                <a:cubicBezTo>
                  <a:pt x="6958" y="9144"/>
                  <a:pt x="6978" y="9111"/>
                  <a:pt x="7005" y="9071"/>
                </a:cubicBezTo>
                <a:cubicBezTo>
                  <a:pt x="7092" y="8943"/>
                  <a:pt x="7172" y="8813"/>
                  <a:pt x="7256" y="8679"/>
                </a:cubicBezTo>
                <a:cubicBezTo>
                  <a:pt x="7296" y="8613"/>
                  <a:pt x="7339" y="8549"/>
                  <a:pt x="7376" y="8482"/>
                </a:cubicBezTo>
                <a:cubicBezTo>
                  <a:pt x="7393" y="8452"/>
                  <a:pt x="7413" y="8425"/>
                  <a:pt x="7430" y="8392"/>
                </a:cubicBezTo>
                <a:cubicBezTo>
                  <a:pt x="7450" y="8352"/>
                  <a:pt x="7477" y="8315"/>
                  <a:pt x="7497" y="8275"/>
                </a:cubicBezTo>
                <a:cubicBezTo>
                  <a:pt x="7517" y="8231"/>
                  <a:pt x="7540" y="8195"/>
                  <a:pt x="7563" y="8151"/>
                </a:cubicBezTo>
                <a:cubicBezTo>
                  <a:pt x="7580" y="8118"/>
                  <a:pt x="7597" y="8091"/>
                  <a:pt x="7610" y="8057"/>
                </a:cubicBezTo>
                <a:cubicBezTo>
                  <a:pt x="7627" y="8027"/>
                  <a:pt x="7640" y="7994"/>
                  <a:pt x="7650" y="7964"/>
                </a:cubicBezTo>
                <a:cubicBezTo>
                  <a:pt x="7664" y="7934"/>
                  <a:pt x="7674" y="7910"/>
                  <a:pt x="7684" y="7880"/>
                </a:cubicBezTo>
                <a:cubicBezTo>
                  <a:pt x="7690" y="7867"/>
                  <a:pt x="7697" y="7857"/>
                  <a:pt x="7701" y="7844"/>
                </a:cubicBezTo>
                <a:cubicBezTo>
                  <a:pt x="7721" y="7797"/>
                  <a:pt x="7731" y="7757"/>
                  <a:pt x="7747" y="7710"/>
                </a:cubicBezTo>
                <a:cubicBezTo>
                  <a:pt x="7761" y="7673"/>
                  <a:pt x="7767" y="7633"/>
                  <a:pt x="7781" y="7596"/>
                </a:cubicBezTo>
                <a:cubicBezTo>
                  <a:pt x="7804" y="7529"/>
                  <a:pt x="7821" y="7459"/>
                  <a:pt x="7838" y="7392"/>
                </a:cubicBezTo>
                <a:cubicBezTo>
                  <a:pt x="7878" y="7228"/>
                  <a:pt x="7925" y="7064"/>
                  <a:pt x="7971" y="6904"/>
                </a:cubicBezTo>
                <a:cubicBezTo>
                  <a:pt x="7991" y="6827"/>
                  <a:pt x="8011" y="6747"/>
                  <a:pt x="8035" y="6673"/>
                </a:cubicBezTo>
                <a:lnTo>
                  <a:pt x="8062" y="6573"/>
                </a:lnTo>
                <a:cubicBezTo>
                  <a:pt x="8068" y="6540"/>
                  <a:pt x="8078" y="6506"/>
                  <a:pt x="8085" y="6469"/>
                </a:cubicBezTo>
                <a:cubicBezTo>
                  <a:pt x="8095" y="6419"/>
                  <a:pt x="8102" y="6372"/>
                  <a:pt x="8112" y="6322"/>
                </a:cubicBezTo>
                <a:cubicBezTo>
                  <a:pt x="8115" y="6289"/>
                  <a:pt x="8118" y="6252"/>
                  <a:pt x="8128" y="6219"/>
                </a:cubicBezTo>
                <a:cubicBezTo>
                  <a:pt x="8135" y="6142"/>
                  <a:pt x="8149" y="6071"/>
                  <a:pt x="8159" y="5995"/>
                </a:cubicBezTo>
                <a:lnTo>
                  <a:pt x="8159" y="5988"/>
                </a:lnTo>
                <a:lnTo>
                  <a:pt x="8159" y="5978"/>
                </a:lnTo>
                <a:lnTo>
                  <a:pt x="8159" y="5975"/>
                </a:lnTo>
                <a:cubicBezTo>
                  <a:pt x="8162" y="5944"/>
                  <a:pt x="8165" y="5918"/>
                  <a:pt x="8165" y="5888"/>
                </a:cubicBezTo>
                <a:lnTo>
                  <a:pt x="8165" y="5894"/>
                </a:lnTo>
                <a:cubicBezTo>
                  <a:pt x="8165" y="5888"/>
                  <a:pt x="8165" y="5878"/>
                  <a:pt x="8169" y="5874"/>
                </a:cubicBezTo>
                <a:lnTo>
                  <a:pt x="8169" y="5884"/>
                </a:lnTo>
                <a:cubicBezTo>
                  <a:pt x="8175" y="5861"/>
                  <a:pt x="8175" y="5841"/>
                  <a:pt x="8179" y="5821"/>
                </a:cubicBezTo>
                <a:cubicBezTo>
                  <a:pt x="8182" y="5794"/>
                  <a:pt x="8182" y="5771"/>
                  <a:pt x="8185" y="5744"/>
                </a:cubicBezTo>
                <a:cubicBezTo>
                  <a:pt x="8185" y="5724"/>
                  <a:pt x="8192" y="5704"/>
                  <a:pt x="8185" y="5687"/>
                </a:cubicBezTo>
                <a:cubicBezTo>
                  <a:pt x="8182" y="5674"/>
                  <a:pt x="8179" y="5657"/>
                  <a:pt x="8169" y="5644"/>
                </a:cubicBezTo>
                <a:cubicBezTo>
                  <a:pt x="8162" y="5637"/>
                  <a:pt x="8149" y="5627"/>
                  <a:pt x="8135" y="5623"/>
                </a:cubicBezTo>
                <a:cubicBezTo>
                  <a:pt x="8132" y="5622"/>
                  <a:pt x="8129" y="5622"/>
                  <a:pt x="8125" y="5622"/>
                </a:cubicBezTo>
                <a:cubicBezTo>
                  <a:pt x="8116" y="5622"/>
                  <a:pt x="8105" y="5624"/>
                  <a:pt x="8098" y="5627"/>
                </a:cubicBezTo>
                <a:cubicBezTo>
                  <a:pt x="8082" y="5637"/>
                  <a:pt x="8075" y="5650"/>
                  <a:pt x="8065" y="5660"/>
                </a:cubicBezTo>
                <a:lnTo>
                  <a:pt x="8042" y="5700"/>
                </a:lnTo>
                <a:cubicBezTo>
                  <a:pt x="8032" y="5710"/>
                  <a:pt x="8025" y="5724"/>
                  <a:pt x="8015" y="5740"/>
                </a:cubicBezTo>
                <a:cubicBezTo>
                  <a:pt x="7995" y="5771"/>
                  <a:pt x="7975" y="5804"/>
                  <a:pt x="7951" y="5834"/>
                </a:cubicBezTo>
                <a:lnTo>
                  <a:pt x="7814" y="6045"/>
                </a:lnTo>
                <a:cubicBezTo>
                  <a:pt x="7774" y="6112"/>
                  <a:pt x="7734" y="6178"/>
                  <a:pt x="7694" y="6252"/>
                </a:cubicBezTo>
                <a:cubicBezTo>
                  <a:pt x="7617" y="6386"/>
                  <a:pt x="7547" y="6523"/>
                  <a:pt x="7477" y="6660"/>
                </a:cubicBezTo>
                <a:lnTo>
                  <a:pt x="7413" y="6774"/>
                </a:lnTo>
                <a:cubicBezTo>
                  <a:pt x="7396" y="6804"/>
                  <a:pt x="7376" y="6837"/>
                  <a:pt x="7359" y="6864"/>
                </a:cubicBezTo>
                <a:cubicBezTo>
                  <a:pt x="7316" y="6931"/>
                  <a:pt x="7279" y="6998"/>
                  <a:pt x="7239" y="7061"/>
                </a:cubicBezTo>
                <a:cubicBezTo>
                  <a:pt x="7192" y="7131"/>
                  <a:pt x="7146" y="7198"/>
                  <a:pt x="7099" y="7272"/>
                </a:cubicBezTo>
                <a:cubicBezTo>
                  <a:pt x="7059" y="7329"/>
                  <a:pt x="7022" y="7389"/>
                  <a:pt x="6978" y="7449"/>
                </a:cubicBezTo>
                <a:cubicBezTo>
                  <a:pt x="6955" y="7492"/>
                  <a:pt x="6925" y="7533"/>
                  <a:pt x="6898" y="7573"/>
                </a:cubicBezTo>
                <a:cubicBezTo>
                  <a:pt x="6878" y="7599"/>
                  <a:pt x="6861" y="7633"/>
                  <a:pt x="6845" y="7663"/>
                </a:cubicBezTo>
                <a:cubicBezTo>
                  <a:pt x="6828" y="7693"/>
                  <a:pt x="6808" y="7726"/>
                  <a:pt x="6791" y="7757"/>
                </a:cubicBezTo>
                <a:cubicBezTo>
                  <a:pt x="6764" y="7800"/>
                  <a:pt x="6744" y="7844"/>
                  <a:pt x="6721" y="7890"/>
                </a:cubicBezTo>
                <a:cubicBezTo>
                  <a:pt x="6681" y="7961"/>
                  <a:pt x="6647" y="8031"/>
                  <a:pt x="6611" y="8108"/>
                </a:cubicBezTo>
                <a:cubicBezTo>
                  <a:pt x="6577" y="8175"/>
                  <a:pt x="6544" y="8235"/>
                  <a:pt x="6510" y="8298"/>
                </a:cubicBezTo>
                <a:cubicBezTo>
                  <a:pt x="6477" y="8358"/>
                  <a:pt x="6443" y="8415"/>
                  <a:pt x="6410" y="8469"/>
                </a:cubicBezTo>
                <a:cubicBezTo>
                  <a:pt x="6373" y="8532"/>
                  <a:pt x="6336" y="8596"/>
                  <a:pt x="6296" y="8663"/>
                </a:cubicBezTo>
                <a:cubicBezTo>
                  <a:pt x="6260" y="8726"/>
                  <a:pt x="6226" y="8793"/>
                  <a:pt x="6189" y="8853"/>
                </a:cubicBezTo>
                <a:cubicBezTo>
                  <a:pt x="6169" y="8893"/>
                  <a:pt x="6153" y="8930"/>
                  <a:pt x="6129" y="8967"/>
                </a:cubicBezTo>
                <a:cubicBezTo>
                  <a:pt x="6106" y="9014"/>
                  <a:pt x="6086" y="9064"/>
                  <a:pt x="6059" y="9111"/>
                </a:cubicBezTo>
                <a:cubicBezTo>
                  <a:pt x="6039" y="9147"/>
                  <a:pt x="6022" y="9188"/>
                  <a:pt x="6005" y="9231"/>
                </a:cubicBezTo>
                <a:cubicBezTo>
                  <a:pt x="5985" y="9281"/>
                  <a:pt x="5962" y="9328"/>
                  <a:pt x="5939" y="9378"/>
                </a:cubicBezTo>
                <a:cubicBezTo>
                  <a:pt x="5935" y="9385"/>
                  <a:pt x="5935" y="9395"/>
                  <a:pt x="5929" y="9402"/>
                </a:cubicBezTo>
                <a:cubicBezTo>
                  <a:pt x="5929" y="9381"/>
                  <a:pt x="5925" y="9361"/>
                  <a:pt x="5925" y="9338"/>
                </a:cubicBezTo>
                <a:cubicBezTo>
                  <a:pt x="5918" y="9244"/>
                  <a:pt x="5905" y="9151"/>
                  <a:pt x="5895" y="9054"/>
                </a:cubicBezTo>
                <a:cubicBezTo>
                  <a:pt x="5888" y="8960"/>
                  <a:pt x="5878" y="8863"/>
                  <a:pt x="5875" y="8766"/>
                </a:cubicBezTo>
                <a:cubicBezTo>
                  <a:pt x="5862" y="8579"/>
                  <a:pt x="5855" y="8392"/>
                  <a:pt x="5838" y="8201"/>
                </a:cubicBezTo>
                <a:cubicBezTo>
                  <a:pt x="5822" y="8017"/>
                  <a:pt x="5788" y="7833"/>
                  <a:pt x="5751" y="7650"/>
                </a:cubicBezTo>
                <a:cubicBezTo>
                  <a:pt x="5728" y="7556"/>
                  <a:pt x="5704" y="7456"/>
                  <a:pt x="5684" y="7359"/>
                </a:cubicBezTo>
                <a:cubicBezTo>
                  <a:pt x="5661" y="7272"/>
                  <a:pt x="5634" y="7182"/>
                  <a:pt x="5611" y="7095"/>
                </a:cubicBezTo>
                <a:cubicBezTo>
                  <a:pt x="5591" y="7004"/>
                  <a:pt x="5571" y="6914"/>
                  <a:pt x="5551" y="6824"/>
                </a:cubicBezTo>
                <a:cubicBezTo>
                  <a:pt x="5541" y="6774"/>
                  <a:pt x="5527" y="6727"/>
                  <a:pt x="5521" y="6677"/>
                </a:cubicBezTo>
                <a:cubicBezTo>
                  <a:pt x="5517" y="6653"/>
                  <a:pt x="5511" y="6630"/>
                  <a:pt x="5507" y="6606"/>
                </a:cubicBezTo>
                <a:cubicBezTo>
                  <a:pt x="5504" y="6586"/>
                  <a:pt x="5501" y="6560"/>
                  <a:pt x="5491" y="6540"/>
                </a:cubicBezTo>
                <a:cubicBezTo>
                  <a:pt x="5477" y="6509"/>
                  <a:pt x="5454" y="6486"/>
                  <a:pt x="5420" y="6479"/>
                </a:cubicBezTo>
                <a:cubicBezTo>
                  <a:pt x="5417" y="6479"/>
                  <a:pt x="5413" y="6479"/>
                  <a:pt x="5410" y="6479"/>
                </a:cubicBezTo>
                <a:cubicBezTo>
                  <a:pt x="5380" y="6479"/>
                  <a:pt x="5351" y="6491"/>
                  <a:pt x="5333" y="6509"/>
                </a:cubicBezTo>
                <a:cubicBezTo>
                  <a:pt x="5307" y="6540"/>
                  <a:pt x="5310" y="6576"/>
                  <a:pt x="5310" y="6610"/>
                </a:cubicBezTo>
                <a:cubicBezTo>
                  <a:pt x="5310" y="6670"/>
                  <a:pt x="5303" y="6727"/>
                  <a:pt x="5300" y="6787"/>
                </a:cubicBezTo>
                <a:cubicBezTo>
                  <a:pt x="5277" y="6958"/>
                  <a:pt x="5240" y="7125"/>
                  <a:pt x="5203" y="7292"/>
                </a:cubicBezTo>
                <a:cubicBezTo>
                  <a:pt x="5156" y="7462"/>
                  <a:pt x="5106" y="7630"/>
                  <a:pt x="5059" y="7800"/>
                </a:cubicBezTo>
                <a:cubicBezTo>
                  <a:pt x="5009" y="7981"/>
                  <a:pt x="4959" y="8164"/>
                  <a:pt x="4905" y="8345"/>
                </a:cubicBezTo>
                <a:lnTo>
                  <a:pt x="4882" y="8419"/>
                </a:lnTo>
                <a:cubicBezTo>
                  <a:pt x="4869" y="8392"/>
                  <a:pt x="4859" y="8362"/>
                  <a:pt x="4849" y="8332"/>
                </a:cubicBezTo>
                <a:lnTo>
                  <a:pt x="4835" y="8308"/>
                </a:lnTo>
                <a:cubicBezTo>
                  <a:pt x="4832" y="8295"/>
                  <a:pt x="4825" y="8285"/>
                  <a:pt x="4822" y="8275"/>
                </a:cubicBezTo>
                <a:cubicBezTo>
                  <a:pt x="4768" y="8128"/>
                  <a:pt x="4718" y="7984"/>
                  <a:pt x="4665" y="7840"/>
                </a:cubicBezTo>
                <a:cubicBezTo>
                  <a:pt x="4685" y="7800"/>
                  <a:pt x="4671" y="7750"/>
                  <a:pt x="4638" y="7730"/>
                </a:cubicBezTo>
                <a:cubicBezTo>
                  <a:pt x="4635" y="7726"/>
                  <a:pt x="4625" y="7723"/>
                  <a:pt x="4621" y="7723"/>
                </a:cubicBezTo>
                <a:cubicBezTo>
                  <a:pt x="4608" y="7666"/>
                  <a:pt x="4598" y="7613"/>
                  <a:pt x="4588" y="7559"/>
                </a:cubicBezTo>
                <a:cubicBezTo>
                  <a:pt x="4584" y="7539"/>
                  <a:pt x="4584" y="7513"/>
                  <a:pt x="4584" y="7492"/>
                </a:cubicBezTo>
                <a:cubicBezTo>
                  <a:pt x="4584" y="7472"/>
                  <a:pt x="4584" y="7456"/>
                  <a:pt x="4588" y="7432"/>
                </a:cubicBezTo>
                <a:cubicBezTo>
                  <a:pt x="4588" y="7426"/>
                  <a:pt x="4588" y="7416"/>
                  <a:pt x="4591" y="7409"/>
                </a:cubicBezTo>
                <a:cubicBezTo>
                  <a:pt x="4591" y="7406"/>
                  <a:pt x="4598" y="7406"/>
                  <a:pt x="4598" y="7399"/>
                </a:cubicBezTo>
                <a:cubicBezTo>
                  <a:pt x="4601" y="7379"/>
                  <a:pt x="4605" y="7359"/>
                  <a:pt x="4608" y="7342"/>
                </a:cubicBezTo>
                <a:cubicBezTo>
                  <a:pt x="4615" y="7322"/>
                  <a:pt x="4615" y="7305"/>
                  <a:pt x="4618" y="7282"/>
                </a:cubicBezTo>
                <a:cubicBezTo>
                  <a:pt x="4625" y="7212"/>
                  <a:pt x="4638" y="7141"/>
                  <a:pt x="4655" y="7071"/>
                </a:cubicBezTo>
                <a:cubicBezTo>
                  <a:pt x="4658" y="7058"/>
                  <a:pt x="4658" y="7044"/>
                  <a:pt x="4665" y="7038"/>
                </a:cubicBezTo>
                <a:lnTo>
                  <a:pt x="4665" y="7041"/>
                </a:lnTo>
                <a:cubicBezTo>
                  <a:pt x="4665" y="7038"/>
                  <a:pt x="4665" y="7031"/>
                  <a:pt x="4668" y="7031"/>
                </a:cubicBezTo>
                <a:cubicBezTo>
                  <a:pt x="4675" y="6998"/>
                  <a:pt x="4685" y="6964"/>
                  <a:pt x="4698" y="6937"/>
                </a:cubicBezTo>
                <a:cubicBezTo>
                  <a:pt x="4705" y="6907"/>
                  <a:pt x="4715" y="6877"/>
                  <a:pt x="4725" y="6847"/>
                </a:cubicBezTo>
                <a:lnTo>
                  <a:pt x="4752" y="6787"/>
                </a:lnTo>
                <a:cubicBezTo>
                  <a:pt x="4758" y="6764"/>
                  <a:pt x="4772" y="6744"/>
                  <a:pt x="4782" y="6723"/>
                </a:cubicBezTo>
                <a:cubicBezTo>
                  <a:pt x="4798" y="6687"/>
                  <a:pt x="4818" y="6647"/>
                  <a:pt x="4839" y="6610"/>
                </a:cubicBezTo>
                <a:cubicBezTo>
                  <a:pt x="4855" y="6580"/>
                  <a:pt x="4872" y="6556"/>
                  <a:pt x="4889" y="6526"/>
                </a:cubicBezTo>
                <a:cubicBezTo>
                  <a:pt x="4902" y="6506"/>
                  <a:pt x="4915" y="6486"/>
                  <a:pt x="4932" y="6459"/>
                </a:cubicBezTo>
                <a:cubicBezTo>
                  <a:pt x="4966" y="6406"/>
                  <a:pt x="4999" y="6356"/>
                  <a:pt x="5036" y="6302"/>
                </a:cubicBezTo>
                <a:cubicBezTo>
                  <a:pt x="5103" y="6202"/>
                  <a:pt x="5166" y="6102"/>
                  <a:pt x="5233" y="6001"/>
                </a:cubicBezTo>
                <a:cubicBezTo>
                  <a:pt x="5267" y="5944"/>
                  <a:pt x="5303" y="5894"/>
                  <a:pt x="5337" y="5841"/>
                </a:cubicBezTo>
                <a:cubicBezTo>
                  <a:pt x="5370" y="5794"/>
                  <a:pt x="5404" y="5751"/>
                  <a:pt x="5437" y="5700"/>
                </a:cubicBezTo>
                <a:lnTo>
                  <a:pt x="5437" y="5700"/>
                </a:lnTo>
                <a:cubicBezTo>
                  <a:pt x="5437" y="5704"/>
                  <a:pt x="5434" y="5704"/>
                  <a:pt x="5434" y="5707"/>
                </a:cubicBezTo>
                <a:cubicBezTo>
                  <a:pt x="5491" y="5627"/>
                  <a:pt x="5554" y="5550"/>
                  <a:pt x="5618" y="5473"/>
                </a:cubicBezTo>
                <a:cubicBezTo>
                  <a:pt x="5678" y="5393"/>
                  <a:pt x="5741" y="5319"/>
                  <a:pt x="5805" y="5242"/>
                </a:cubicBezTo>
                <a:cubicBezTo>
                  <a:pt x="5888" y="5142"/>
                  <a:pt x="5972" y="5042"/>
                  <a:pt x="6052" y="4938"/>
                </a:cubicBezTo>
                <a:cubicBezTo>
                  <a:pt x="6122" y="4848"/>
                  <a:pt x="6193" y="4751"/>
                  <a:pt x="6270" y="4657"/>
                </a:cubicBezTo>
                <a:cubicBezTo>
                  <a:pt x="6340" y="4564"/>
                  <a:pt x="6413" y="4470"/>
                  <a:pt x="6490" y="4373"/>
                </a:cubicBezTo>
                <a:cubicBezTo>
                  <a:pt x="6570" y="4273"/>
                  <a:pt x="6644" y="4169"/>
                  <a:pt x="6721" y="4069"/>
                </a:cubicBezTo>
                <a:cubicBezTo>
                  <a:pt x="6791" y="3972"/>
                  <a:pt x="6865" y="3878"/>
                  <a:pt x="6942" y="3785"/>
                </a:cubicBezTo>
                <a:cubicBezTo>
                  <a:pt x="6978" y="3738"/>
                  <a:pt x="7022" y="3698"/>
                  <a:pt x="7059" y="3651"/>
                </a:cubicBezTo>
                <a:cubicBezTo>
                  <a:pt x="7079" y="3631"/>
                  <a:pt x="7099" y="3604"/>
                  <a:pt x="7115" y="3584"/>
                </a:cubicBezTo>
                <a:cubicBezTo>
                  <a:pt x="7139" y="3561"/>
                  <a:pt x="7162" y="3534"/>
                  <a:pt x="7182" y="3510"/>
                </a:cubicBezTo>
                <a:cubicBezTo>
                  <a:pt x="7206" y="3477"/>
                  <a:pt x="7199" y="3427"/>
                  <a:pt x="7166" y="3400"/>
                </a:cubicBezTo>
                <a:cubicBezTo>
                  <a:pt x="7149" y="3387"/>
                  <a:pt x="7129" y="3380"/>
                  <a:pt x="7105" y="3380"/>
                </a:cubicBezTo>
                <a:cubicBezTo>
                  <a:pt x="7095" y="3380"/>
                  <a:pt x="7089" y="3383"/>
                  <a:pt x="7079" y="3383"/>
                </a:cubicBezTo>
                <a:cubicBezTo>
                  <a:pt x="7065" y="3387"/>
                  <a:pt x="7049" y="3393"/>
                  <a:pt x="7039" y="3393"/>
                </a:cubicBezTo>
                <a:cubicBezTo>
                  <a:pt x="7005" y="3400"/>
                  <a:pt x="6972" y="3410"/>
                  <a:pt x="6942" y="3417"/>
                </a:cubicBezTo>
                <a:cubicBezTo>
                  <a:pt x="6871" y="3434"/>
                  <a:pt x="6804" y="3460"/>
                  <a:pt x="6741" y="3487"/>
                </a:cubicBezTo>
                <a:cubicBezTo>
                  <a:pt x="6627" y="3537"/>
                  <a:pt x="6520" y="3594"/>
                  <a:pt x="6410" y="3651"/>
                </a:cubicBezTo>
                <a:cubicBezTo>
                  <a:pt x="6296" y="3711"/>
                  <a:pt x="6186" y="3765"/>
                  <a:pt x="6072" y="3821"/>
                </a:cubicBezTo>
                <a:cubicBezTo>
                  <a:pt x="5962" y="3878"/>
                  <a:pt x="5855" y="3928"/>
                  <a:pt x="5755" y="3989"/>
                </a:cubicBezTo>
                <a:cubicBezTo>
                  <a:pt x="5725" y="4005"/>
                  <a:pt x="5701" y="4022"/>
                  <a:pt x="5671" y="4045"/>
                </a:cubicBezTo>
                <a:cubicBezTo>
                  <a:pt x="5658" y="4052"/>
                  <a:pt x="5641" y="4062"/>
                  <a:pt x="5628" y="4072"/>
                </a:cubicBezTo>
                <a:cubicBezTo>
                  <a:pt x="5618" y="4082"/>
                  <a:pt x="5608" y="4089"/>
                  <a:pt x="5594" y="4099"/>
                </a:cubicBezTo>
                <a:cubicBezTo>
                  <a:pt x="5571" y="4116"/>
                  <a:pt x="5544" y="4136"/>
                  <a:pt x="5524" y="4156"/>
                </a:cubicBezTo>
                <a:cubicBezTo>
                  <a:pt x="5504" y="4172"/>
                  <a:pt x="5477" y="4196"/>
                  <a:pt x="5457" y="4216"/>
                </a:cubicBezTo>
                <a:cubicBezTo>
                  <a:pt x="5434" y="4239"/>
                  <a:pt x="5407" y="4263"/>
                  <a:pt x="5384" y="4286"/>
                </a:cubicBezTo>
                <a:cubicBezTo>
                  <a:pt x="5357" y="4313"/>
                  <a:pt x="5333" y="4340"/>
                  <a:pt x="5307" y="4366"/>
                </a:cubicBezTo>
                <a:cubicBezTo>
                  <a:pt x="5290" y="4383"/>
                  <a:pt x="5273" y="4403"/>
                  <a:pt x="5256" y="4423"/>
                </a:cubicBezTo>
                <a:cubicBezTo>
                  <a:pt x="5240" y="4447"/>
                  <a:pt x="5220" y="4467"/>
                  <a:pt x="5203" y="4487"/>
                </a:cubicBezTo>
                <a:cubicBezTo>
                  <a:pt x="5176" y="4517"/>
                  <a:pt x="5156" y="4547"/>
                  <a:pt x="5133" y="4574"/>
                </a:cubicBezTo>
                <a:cubicBezTo>
                  <a:pt x="5116" y="4600"/>
                  <a:pt x="5099" y="4620"/>
                  <a:pt x="5083" y="4647"/>
                </a:cubicBezTo>
                <a:cubicBezTo>
                  <a:pt x="5066" y="4667"/>
                  <a:pt x="5053" y="4687"/>
                  <a:pt x="5036" y="4707"/>
                </a:cubicBezTo>
                <a:cubicBezTo>
                  <a:pt x="5022" y="4731"/>
                  <a:pt x="5009" y="4748"/>
                  <a:pt x="4999" y="4768"/>
                </a:cubicBezTo>
                <a:cubicBezTo>
                  <a:pt x="4992" y="4774"/>
                  <a:pt x="4986" y="4784"/>
                  <a:pt x="4982" y="4798"/>
                </a:cubicBezTo>
                <a:lnTo>
                  <a:pt x="4982" y="4791"/>
                </a:lnTo>
                <a:cubicBezTo>
                  <a:pt x="4966" y="4821"/>
                  <a:pt x="4949" y="4854"/>
                  <a:pt x="4932" y="4885"/>
                </a:cubicBezTo>
                <a:cubicBezTo>
                  <a:pt x="4919" y="4908"/>
                  <a:pt x="4905" y="4938"/>
                  <a:pt x="4892" y="4965"/>
                </a:cubicBezTo>
                <a:cubicBezTo>
                  <a:pt x="4882" y="4988"/>
                  <a:pt x="4872" y="5008"/>
                  <a:pt x="4859" y="5035"/>
                </a:cubicBezTo>
                <a:cubicBezTo>
                  <a:pt x="4849" y="5065"/>
                  <a:pt x="4835" y="5089"/>
                  <a:pt x="4825" y="5119"/>
                </a:cubicBezTo>
                <a:lnTo>
                  <a:pt x="4788" y="5219"/>
                </a:lnTo>
                <a:cubicBezTo>
                  <a:pt x="4775" y="5249"/>
                  <a:pt x="4768" y="5276"/>
                  <a:pt x="4758" y="5306"/>
                </a:cubicBezTo>
                <a:cubicBezTo>
                  <a:pt x="4752" y="5326"/>
                  <a:pt x="4748" y="5353"/>
                  <a:pt x="4738" y="5373"/>
                </a:cubicBezTo>
                <a:cubicBezTo>
                  <a:pt x="4732" y="5403"/>
                  <a:pt x="4718" y="5436"/>
                  <a:pt x="4715" y="5466"/>
                </a:cubicBezTo>
                <a:lnTo>
                  <a:pt x="4715" y="5456"/>
                </a:lnTo>
                <a:cubicBezTo>
                  <a:pt x="4701" y="5500"/>
                  <a:pt x="4691" y="5543"/>
                  <a:pt x="4681" y="5587"/>
                </a:cubicBezTo>
                <a:cubicBezTo>
                  <a:pt x="4668" y="5627"/>
                  <a:pt x="4658" y="5674"/>
                  <a:pt x="4651" y="5717"/>
                </a:cubicBezTo>
                <a:cubicBezTo>
                  <a:pt x="4641" y="5761"/>
                  <a:pt x="4635" y="5804"/>
                  <a:pt x="4621" y="5851"/>
                </a:cubicBezTo>
                <a:cubicBezTo>
                  <a:pt x="4605" y="5938"/>
                  <a:pt x="4588" y="6021"/>
                  <a:pt x="4571" y="6108"/>
                </a:cubicBezTo>
                <a:cubicBezTo>
                  <a:pt x="4548" y="6229"/>
                  <a:pt x="4524" y="6352"/>
                  <a:pt x="4508" y="6476"/>
                </a:cubicBezTo>
                <a:cubicBezTo>
                  <a:pt x="4504" y="6503"/>
                  <a:pt x="4501" y="6530"/>
                  <a:pt x="4498" y="6560"/>
                </a:cubicBezTo>
                <a:cubicBezTo>
                  <a:pt x="4491" y="6586"/>
                  <a:pt x="4487" y="6613"/>
                  <a:pt x="4487" y="6640"/>
                </a:cubicBezTo>
                <a:lnTo>
                  <a:pt x="4474" y="6754"/>
                </a:lnTo>
                <a:cubicBezTo>
                  <a:pt x="4471" y="6780"/>
                  <a:pt x="4471" y="6810"/>
                  <a:pt x="4471" y="6840"/>
                </a:cubicBezTo>
                <a:cubicBezTo>
                  <a:pt x="4464" y="6961"/>
                  <a:pt x="4464" y="7081"/>
                  <a:pt x="4464" y="7198"/>
                </a:cubicBezTo>
                <a:lnTo>
                  <a:pt x="4464" y="7245"/>
                </a:lnTo>
                <a:cubicBezTo>
                  <a:pt x="4441" y="7182"/>
                  <a:pt x="4417" y="7125"/>
                  <a:pt x="4397" y="7061"/>
                </a:cubicBezTo>
                <a:cubicBezTo>
                  <a:pt x="4320" y="6861"/>
                  <a:pt x="4247" y="6663"/>
                  <a:pt x="4170" y="6463"/>
                </a:cubicBezTo>
                <a:lnTo>
                  <a:pt x="4096" y="6275"/>
                </a:lnTo>
                <a:cubicBezTo>
                  <a:pt x="4063" y="6175"/>
                  <a:pt x="4033" y="6071"/>
                  <a:pt x="3996" y="5971"/>
                </a:cubicBezTo>
                <a:cubicBezTo>
                  <a:pt x="3989" y="5961"/>
                  <a:pt x="3986" y="5951"/>
                  <a:pt x="3986" y="5941"/>
                </a:cubicBezTo>
                <a:cubicBezTo>
                  <a:pt x="3973" y="5868"/>
                  <a:pt x="3956" y="5791"/>
                  <a:pt x="3949" y="5717"/>
                </a:cubicBezTo>
                <a:cubicBezTo>
                  <a:pt x="3939" y="5657"/>
                  <a:pt x="3932" y="5600"/>
                  <a:pt x="3929" y="5543"/>
                </a:cubicBezTo>
                <a:cubicBezTo>
                  <a:pt x="3906" y="5376"/>
                  <a:pt x="3882" y="5216"/>
                  <a:pt x="3866" y="5048"/>
                </a:cubicBezTo>
                <a:cubicBezTo>
                  <a:pt x="3856" y="4968"/>
                  <a:pt x="3852" y="4888"/>
                  <a:pt x="3849" y="4804"/>
                </a:cubicBezTo>
                <a:cubicBezTo>
                  <a:pt x="3846" y="4724"/>
                  <a:pt x="3836" y="4647"/>
                  <a:pt x="3836" y="4564"/>
                </a:cubicBezTo>
                <a:cubicBezTo>
                  <a:pt x="3832" y="4480"/>
                  <a:pt x="3832" y="4396"/>
                  <a:pt x="3822" y="4313"/>
                </a:cubicBezTo>
                <a:cubicBezTo>
                  <a:pt x="3815" y="4233"/>
                  <a:pt x="3805" y="4149"/>
                  <a:pt x="3789" y="4069"/>
                </a:cubicBezTo>
                <a:cubicBezTo>
                  <a:pt x="3762" y="3905"/>
                  <a:pt x="3722" y="3744"/>
                  <a:pt x="3685" y="3581"/>
                </a:cubicBezTo>
                <a:cubicBezTo>
                  <a:pt x="3648" y="3413"/>
                  <a:pt x="3601" y="3246"/>
                  <a:pt x="3555" y="3079"/>
                </a:cubicBezTo>
                <a:cubicBezTo>
                  <a:pt x="3535" y="2999"/>
                  <a:pt x="3511" y="2919"/>
                  <a:pt x="3481" y="2845"/>
                </a:cubicBezTo>
                <a:cubicBezTo>
                  <a:pt x="3451" y="2765"/>
                  <a:pt x="3418" y="2685"/>
                  <a:pt x="3384" y="2611"/>
                </a:cubicBezTo>
                <a:cubicBezTo>
                  <a:pt x="3337" y="2511"/>
                  <a:pt x="3287" y="2410"/>
                  <a:pt x="3237" y="2310"/>
                </a:cubicBezTo>
                <a:cubicBezTo>
                  <a:pt x="3167" y="2166"/>
                  <a:pt x="3100" y="2023"/>
                  <a:pt x="3026" y="1879"/>
                </a:cubicBezTo>
                <a:cubicBezTo>
                  <a:pt x="2983" y="1799"/>
                  <a:pt x="2946" y="1722"/>
                  <a:pt x="2903" y="1641"/>
                </a:cubicBezTo>
                <a:cubicBezTo>
                  <a:pt x="2886" y="1608"/>
                  <a:pt x="2869" y="1575"/>
                  <a:pt x="2853" y="1538"/>
                </a:cubicBezTo>
                <a:cubicBezTo>
                  <a:pt x="2846" y="1514"/>
                  <a:pt x="2832" y="1494"/>
                  <a:pt x="2826" y="1474"/>
                </a:cubicBezTo>
                <a:cubicBezTo>
                  <a:pt x="2816" y="1454"/>
                  <a:pt x="2809" y="1431"/>
                  <a:pt x="2796" y="1414"/>
                </a:cubicBezTo>
                <a:cubicBezTo>
                  <a:pt x="2785" y="1401"/>
                  <a:pt x="2768" y="1392"/>
                  <a:pt x="2750" y="1392"/>
                </a:cubicBezTo>
                <a:cubicBezTo>
                  <a:pt x="2746" y="1392"/>
                  <a:pt x="2741" y="1393"/>
                  <a:pt x="2736" y="1394"/>
                </a:cubicBezTo>
                <a:cubicBezTo>
                  <a:pt x="2719" y="1397"/>
                  <a:pt x="2699" y="1414"/>
                  <a:pt x="2695" y="1431"/>
                </a:cubicBezTo>
                <a:cubicBezTo>
                  <a:pt x="2692" y="1448"/>
                  <a:pt x="2692" y="1461"/>
                  <a:pt x="2695" y="1474"/>
                </a:cubicBezTo>
                <a:lnTo>
                  <a:pt x="2695" y="1478"/>
                </a:lnTo>
                <a:cubicBezTo>
                  <a:pt x="2699" y="1511"/>
                  <a:pt x="2702" y="1541"/>
                  <a:pt x="2702" y="1575"/>
                </a:cubicBezTo>
                <a:cubicBezTo>
                  <a:pt x="2702" y="1628"/>
                  <a:pt x="2699" y="1682"/>
                  <a:pt x="2699" y="1738"/>
                </a:cubicBezTo>
                <a:cubicBezTo>
                  <a:pt x="2692" y="1909"/>
                  <a:pt x="2679" y="2079"/>
                  <a:pt x="2662" y="2250"/>
                </a:cubicBezTo>
                <a:lnTo>
                  <a:pt x="2635" y="2501"/>
                </a:lnTo>
                <a:cubicBezTo>
                  <a:pt x="2629" y="2591"/>
                  <a:pt x="2632" y="2678"/>
                  <a:pt x="2632" y="2765"/>
                </a:cubicBezTo>
                <a:cubicBezTo>
                  <a:pt x="2632" y="2892"/>
                  <a:pt x="2642" y="3019"/>
                  <a:pt x="2645" y="3146"/>
                </a:cubicBezTo>
                <a:cubicBezTo>
                  <a:pt x="2649" y="3280"/>
                  <a:pt x="2652" y="3417"/>
                  <a:pt x="2659" y="3551"/>
                </a:cubicBezTo>
                <a:cubicBezTo>
                  <a:pt x="2662" y="3631"/>
                  <a:pt x="2669" y="3711"/>
                  <a:pt x="2679" y="3788"/>
                </a:cubicBezTo>
                <a:cubicBezTo>
                  <a:pt x="2682" y="3821"/>
                  <a:pt x="2685" y="3861"/>
                  <a:pt x="2692" y="3895"/>
                </a:cubicBezTo>
                <a:lnTo>
                  <a:pt x="2679" y="3855"/>
                </a:lnTo>
                <a:cubicBezTo>
                  <a:pt x="2649" y="3768"/>
                  <a:pt x="2619" y="3681"/>
                  <a:pt x="2585" y="3594"/>
                </a:cubicBezTo>
                <a:cubicBezTo>
                  <a:pt x="2525" y="3427"/>
                  <a:pt x="2465" y="3260"/>
                  <a:pt x="2394" y="3093"/>
                </a:cubicBezTo>
                <a:lnTo>
                  <a:pt x="2394" y="3086"/>
                </a:lnTo>
                <a:cubicBezTo>
                  <a:pt x="2394" y="3082"/>
                  <a:pt x="2391" y="3079"/>
                  <a:pt x="2391" y="3076"/>
                </a:cubicBezTo>
                <a:cubicBezTo>
                  <a:pt x="2384" y="3066"/>
                  <a:pt x="2381" y="3059"/>
                  <a:pt x="2378" y="3046"/>
                </a:cubicBezTo>
                <a:cubicBezTo>
                  <a:pt x="2374" y="3042"/>
                  <a:pt x="2374" y="3036"/>
                  <a:pt x="2368" y="3032"/>
                </a:cubicBezTo>
                <a:lnTo>
                  <a:pt x="2368" y="3029"/>
                </a:lnTo>
                <a:cubicBezTo>
                  <a:pt x="2368" y="3029"/>
                  <a:pt x="2368" y="3026"/>
                  <a:pt x="2364" y="3026"/>
                </a:cubicBezTo>
                <a:cubicBezTo>
                  <a:pt x="2364" y="3026"/>
                  <a:pt x="2364" y="3019"/>
                  <a:pt x="2361" y="3019"/>
                </a:cubicBezTo>
                <a:cubicBezTo>
                  <a:pt x="2361" y="3016"/>
                  <a:pt x="2358" y="3012"/>
                  <a:pt x="2358" y="3009"/>
                </a:cubicBezTo>
                <a:lnTo>
                  <a:pt x="2267" y="2818"/>
                </a:lnTo>
                <a:cubicBezTo>
                  <a:pt x="2184" y="2651"/>
                  <a:pt x="2100" y="2491"/>
                  <a:pt x="2013" y="2327"/>
                </a:cubicBezTo>
                <a:cubicBezTo>
                  <a:pt x="1973" y="2250"/>
                  <a:pt x="1930" y="2176"/>
                  <a:pt x="1893" y="2100"/>
                </a:cubicBezTo>
                <a:lnTo>
                  <a:pt x="1766" y="1849"/>
                </a:lnTo>
                <a:cubicBezTo>
                  <a:pt x="1746" y="1809"/>
                  <a:pt x="1726" y="1772"/>
                  <a:pt x="1706" y="1728"/>
                </a:cubicBezTo>
                <a:cubicBezTo>
                  <a:pt x="1682" y="1688"/>
                  <a:pt x="1659" y="1645"/>
                  <a:pt x="1639" y="1605"/>
                </a:cubicBezTo>
                <a:cubicBezTo>
                  <a:pt x="1612" y="1561"/>
                  <a:pt x="1589" y="1514"/>
                  <a:pt x="1559" y="1474"/>
                </a:cubicBezTo>
                <a:cubicBezTo>
                  <a:pt x="1532" y="1427"/>
                  <a:pt x="1498" y="1387"/>
                  <a:pt x="1475" y="1344"/>
                </a:cubicBezTo>
                <a:cubicBezTo>
                  <a:pt x="1448" y="1307"/>
                  <a:pt x="1422" y="1270"/>
                  <a:pt x="1391" y="1230"/>
                </a:cubicBezTo>
                <a:cubicBezTo>
                  <a:pt x="1361" y="1193"/>
                  <a:pt x="1331" y="1160"/>
                  <a:pt x="1305" y="1127"/>
                </a:cubicBezTo>
                <a:cubicBezTo>
                  <a:pt x="1244" y="1060"/>
                  <a:pt x="1181" y="993"/>
                  <a:pt x="1114" y="929"/>
                </a:cubicBezTo>
                <a:cubicBezTo>
                  <a:pt x="980" y="802"/>
                  <a:pt x="840" y="675"/>
                  <a:pt x="696" y="555"/>
                </a:cubicBezTo>
                <a:cubicBezTo>
                  <a:pt x="622" y="488"/>
                  <a:pt x="546" y="424"/>
                  <a:pt x="472" y="361"/>
                </a:cubicBezTo>
                <a:cubicBezTo>
                  <a:pt x="435" y="334"/>
                  <a:pt x="402" y="304"/>
                  <a:pt x="362" y="271"/>
                </a:cubicBezTo>
                <a:cubicBezTo>
                  <a:pt x="328" y="244"/>
                  <a:pt x="302" y="217"/>
                  <a:pt x="268" y="187"/>
                </a:cubicBezTo>
                <a:lnTo>
                  <a:pt x="195" y="117"/>
                </a:lnTo>
                <a:cubicBezTo>
                  <a:pt x="178" y="100"/>
                  <a:pt x="161" y="77"/>
                  <a:pt x="144" y="57"/>
                </a:cubicBezTo>
                <a:cubicBezTo>
                  <a:pt x="128" y="33"/>
                  <a:pt x="111" y="10"/>
                  <a:pt x="84" y="3"/>
                </a:cubicBezTo>
                <a:cubicBezTo>
                  <a:pt x="77" y="1"/>
                  <a:pt x="70"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8"/>
          <p:cNvSpPr/>
          <p:nvPr/>
        </p:nvSpPr>
        <p:spPr>
          <a:xfrm rot="2464762">
            <a:off x="5966965" y="1934751"/>
            <a:ext cx="922761" cy="279284"/>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8"/>
          <p:cNvSpPr/>
          <p:nvPr/>
        </p:nvSpPr>
        <p:spPr>
          <a:xfrm rot="-6081462">
            <a:off x="2307339" y="3237227"/>
            <a:ext cx="806874" cy="705112"/>
          </a:xfrm>
          <a:custGeom>
            <a:avLst/>
            <a:gdLst/>
            <a:ahLst/>
            <a:cxnLst/>
            <a:rect l="l" t="t" r="r" b="b"/>
            <a:pathLst>
              <a:path w="37083" h="31795" extrusionOk="0">
                <a:moveTo>
                  <a:pt x="29636" y="1"/>
                </a:moveTo>
                <a:lnTo>
                  <a:pt x="0" y="22494"/>
                </a:lnTo>
                <a:cubicBezTo>
                  <a:pt x="61" y="22524"/>
                  <a:pt x="122" y="22554"/>
                  <a:pt x="182" y="22554"/>
                </a:cubicBezTo>
                <a:cubicBezTo>
                  <a:pt x="274" y="22585"/>
                  <a:pt x="334" y="22646"/>
                  <a:pt x="365" y="22706"/>
                </a:cubicBezTo>
                <a:lnTo>
                  <a:pt x="730" y="23162"/>
                </a:lnTo>
                <a:cubicBezTo>
                  <a:pt x="753" y="23198"/>
                  <a:pt x="758" y="23206"/>
                  <a:pt x="756" y="23206"/>
                </a:cubicBezTo>
                <a:cubicBezTo>
                  <a:pt x="754" y="23206"/>
                  <a:pt x="747" y="23200"/>
                  <a:pt x="741" y="23200"/>
                </a:cubicBezTo>
                <a:cubicBezTo>
                  <a:pt x="735" y="23200"/>
                  <a:pt x="730" y="23205"/>
                  <a:pt x="730" y="23223"/>
                </a:cubicBezTo>
                <a:cubicBezTo>
                  <a:pt x="730" y="23254"/>
                  <a:pt x="699" y="23254"/>
                  <a:pt x="669" y="23254"/>
                </a:cubicBezTo>
                <a:lnTo>
                  <a:pt x="638" y="23223"/>
                </a:lnTo>
                <a:lnTo>
                  <a:pt x="638" y="23223"/>
                </a:lnTo>
                <a:cubicBezTo>
                  <a:pt x="851" y="23497"/>
                  <a:pt x="1064" y="23801"/>
                  <a:pt x="1338" y="24135"/>
                </a:cubicBezTo>
                <a:lnTo>
                  <a:pt x="1611" y="24469"/>
                </a:lnTo>
                <a:lnTo>
                  <a:pt x="1763" y="24591"/>
                </a:lnTo>
                <a:cubicBezTo>
                  <a:pt x="1824" y="24621"/>
                  <a:pt x="1885" y="24682"/>
                  <a:pt x="1976" y="24743"/>
                </a:cubicBezTo>
                <a:cubicBezTo>
                  <a:pt x="2006" y="24773"/>
                  <a:pt x="2037" y="24804"/>
                  <a:pt x="2067" y="24865"/>
                </a:cubicBezTo>
                <a:lnTo>
                  <a:pt x="2067" y="24895"/>
                </a:lnTo>
                <a:cubicBezTo>
                  <a:pt x="2219" y="25077"/>
                  <a:pt x="2371" y="25229"/>
                  <a:pt x="2493" y="25412"/>
                </a:cubicBezTo>
                <a:cubicBezTo>
                  <a:pt x="2797" y="25746"/>
                  <a:pt x="3100" y="26050"/>
                  <a:pt x="3374" y="26354"/>
                </a:cubicBezTo>
                <a:cubicBezTo>
                  <a:pt x="3526" y="26475"/>
                  <a:pt x="3617" y="26658"/>
                  <a:pt x="3617" y="26871"/>
                </a:cubicBezTo>
                <a:cubicBezTo>
                  <a:pt x="3678" y="26931"/>
                  <a:pt x="3769" y="27023"/>
                  <a:pt x="3860" y="27083"/>
                </a:cubicBezTo>
                <a:cubicBezTo>
                  <a:pt x="3860" y="27083"/>
                  <a:pt x="3860" y="27070"/>
                  <a:pt x="3869" y="27070"/>
                </a:cubicBezTo>
                <a:cubicBezTo>
                  <a:pt x="3874" y="27070"/>
                  <a:pt x="3881" y="27073"/>
                  <a:pt x="3891" y="27083"/>
                </a:cubicBezTo>
                <a:cubicBezTo>
                  <a:pt x="3921" y="27114"/>
                  <a:pt x="3982" y="27144"/>
                  <a:pt x="4012" y="27175"/>
                </a:cubicBezTo>
                <a:cubicBezTo>
                  <a:pt x="4256" y="27448"/>
                  <a:pt x="4499" y="27631"/>
                  <a:pt x="4742" y="27904"/>
                </a:cubicBezTo>
                <a:cubicBezTo>
                  <a:pt x="4803" y="27965"/>
                  <a:pt x="4894" y="28147"/>
                  <a:pt x="4863" y="28178"/>
                </a:cubicBezTo>
                <a:cubicBezTo>
                  <a:pt x="4863" y="28208"/>
                  <a:pt x="4803" y="28269"/>
                  <a:pt x="4772" y="28330"/>
                </a:cubicBezTo>
                <a:lnTo>
                  <a:pt x="4803" y="28360"/>
                </a:lnTo>
                <a:cubicBezTo>
                  <a:pt x="4863" y="28512"/>
                  <a:pt x="4924" y="28664"/>
                  <a:pt x="4955" y="28816"/>
                </a:cubicBezTo>
                <a:lnTo>
                  <a:pt x="5076" y="28968"/>
                </a:lnTo>
                <a:cubicBezTo>
                  <a:pt x="5471" y="29181"/>
                  <a:pt x="5806" y="29545"/>
                  <a:pt x="5958" y="30001"/>
                </a:cubicBezTo>
                <a:cubicBezTo>
                  <a:pt x="6018" y="30093"/>
                  <a:pt x="6079" y="30214"/>
                  <a:pt x="6140" y="30305"/>
                </a:cubicBezTo>
                <a:cubicBezTo>
                  <a:pt x="6262" y="30397"/>
                  <a:pt x="6414" y="30518"/>
                  <a:pt x="6505" y="30670"/>
                </a:cubicBezTo>
                <a:cubicBezTo>
                  <a:pt x="6535" y="30700"/>
                  <a:pt x="6566" y="30761"/>
                  <a:pt x="6566" y="30792"/>
                </a:cubicBezTo>
                <a:lnTo>
                  <a:pt x="6566" y="30852"/>
                </a:lnTo>
                <a:lnTo>
                  <a:pt x="6474" y="30852"/>
                </a:lnTo>
                <a:cubicBezTo>
                  <a:pt x="6444" y="30852"/>
                  <a:pt x="6414" y="30852"/>
                  <a:pt x="6383" y="30883"/>
                </a:cubicBezTo>
                <a:cubicBezTo>
                  <a:pt x="6383" y="30883"/>
                  <a:pt x="6383" y="30913"/>
                  <a:pt x="6383" y="30944"/>
                </a:cubicBezTo>
                <a:cubicBezTo>
                  <a:pt x="6414" y="31004"/>
                  <a:pt x="6414" y="31035"/>
                  <a:pt x="6444" y="31065"/>
                </a:cubicBezTo>
                <a:cubicBezTo>
                  <a:pt x="6505" y="31126"/>
                  <a:pt x="6596" y="31156"/>
                  <a:pt x="6596" y="31308"/>
                </a:cubicBezTo>
                <a:cubicBezTo>
                  <a:pt x="6596" y="31369"/>
                  <a:pt x="6626" y="31430"/>
                  <a:pt x="6657" y="31521"/>
                </a:cubicBezTo>
                <a:cubicBezTo>
                  <a:pt x="6748" y="31582"/>
                  <a:pt x="6778" y="31673"/>
                  <a:pt x="6809" y="31795"/>
                </a:cubicBezTo>
                <a:lnTo>
                  <a:pt x="37083" y="8876"/>
                </a:lnTo>
                <a:cubicBezTo>
                  <a:pt x="36931" y="8603"/>
                  <a:pt x="36809" y="8360"/>
                  <a:pt x="36627" y="8025"/>
                </a:cubicBezTo>
                <a:cubicBezTo>
                  <a:pt x="36566" y="7904"/>
                  <a:pt x="36505" y="7752"/>
                  <a:pt x="36505" y="7600"/>
                </a:cubicBezTo>
                <a:cubicBezTo>
                  <a:pt x="36445" y="7509"/>
                  <a:pt x="36384" y="7448"/>
                  <a:pt x="36323" y="7357"/>
                </a:cubicBezTo>
                <a:lnTo>
                  <a:pt x="36262" y="7357"/>
                </a:lnTo>
                <a:cubicBezTo>
                  <a:pt x="36262" y="7326"/>
                  <a:pt x="36232" y="7265"/>
                  <a:pt x="36232" y="7235"/>
                </a:cubicBezTo>
                <a:cubicBezTo>
                  <a:pt x="36201" y="7144"/>
                  <a:pt x="36141" y="7083"/>
                  <a:pt x="36110" y="6992"/>
                </a:cubicBezTo>
                <a:lnTo>
                  <a:pt x="35958" y="6810"/>
                </a:lnTo>
                <a:cubicBezTo>
                  <a:pt x="35928" y="6718"/>
                  <a:pt x="35867" y="6627"/>
                  <a:pt x="35806" y="6597"/>
                </a:cubicBezTo>
                <a:cubicBezTo>
                  <a:pt x="35776" y="6566"/>
                  <a:pt x="35776" y="6536"/>
                  <a:pt x="35745" y="6536"/>
                </a:cubicBezTo>
                <a:cubicBezTo>
                  <a:pt x="35593" y="6384"/>
                  <a:pt x="35442" y="6232"/>
                  <a:pt x="35290" y="6110"/>
                </a:cubicBezTo>
                <a:cubicBezTo>
                  <a:pt x="35275" y="6130"/>
                  <a:pt x="35259" y="6139"/>
                  <a:pt x="35243" y="6139"/>
                </a:cubicBezTo>
                <a:cubicBezTo>
                  <a:pt x="35159" y="6139"/>
                  <a:pt x="35057" y="5913"/>
                  <a:pt x="34955" y="5837"/>
                </a:cubicBezTo>
                <a:cubicBezTo>
                  <a:pt x="34925" y="5715"/>
                  <a:pt x="34864" y="5624"/>
                  <a:pt x="34773" y="5563"/>
                </a:cubicBezTo>
                <a:cubicBezTo>
                  <a:pt x="34668" y="5484"/>
                  <a:pt x="34585" y="5405"/>
                  <a:pt x="34506" y="5405"/>
                </a:cubicBezTo>
                <a:cubicBezTo>
                  <a:pt x="34493" y="5405"/>
                  <a:pt x="34481" y="5407"/>
                  <a:pt x="34469" y="5411"/>
                </a:cubicBezTo>
                <a:cubicBezTo>
                  <a:pt x="34410" y="5417"/>
                  <a:pt x="34362" y="5422"/>
                  <a:pt x="34322" y="5422"/>
                </a:cubicBezTo>
                <a:cubicBezTo>
                  <a:pt x="34158" y="5422"/>
                  <a:pt x="34129" y="5341"/>
                  <a:pt x="33983" y="4925"/>
                </a:cubicBezTo>
                <a:cubicBezTo>
                  <a:pt x="33983" y="4895"/>
                  <a:pt x="33952" y="4895"/>
                  <a:pt x="33952" y="4864"/>
                </a:cubicBezTo>
                <a:cubicBezTo>
                  <a:pt x="33922" y="4803"/>
                  <a:pt x="33861" y="4743"/>
                  <a:pt x="33861" y="4743"/>
                </a:cubicBezTo>
                <a:cubicBezTo>
                  <a:pt x="33856" y="4748"/>
                  <a:pt x="33847" y="4751"/>
                  <a:pt x="33837" y="4751"/>
                </a:cubicBezTo>
                <a:cubicBezTo>
                  <a:pt x="33788" y="4751"/>
                  <a:pt x="33693" y="4696"/>
                  <a:pt x="33618" y="4621"/>
                </a:cubicBezTo>
                <a:lnTo>
                  <a:pt x="33679" y="4621"/>
                </a:lnTo>
                <a:cubicBezTo>
                  <a:pt x="33703" y="4621"/>
                  <a:pt x="33722" y="4626"/>
                  <a:pt x="33735" y="4626"/>
                </a:cubicBezTo>
                <a:cubicBezTo>
                  <a:pt x="33754" y="4626"/>
                  <a:pt x="33758" y="4615"/>
                  <a:pt x="33739" y="4560"/>
                </a:cubicBezTo>
                <a:cubicBezTo>
                  <a:pt x="33739" y="4469"/>
                  <a:pt x="33679" y="4408"/>
                  <a:pt x="33618" y="4347"/>
                </a:cubicBezTo>
                <a:cubicBezTo>
                  <a:pt x="33496" y="4256"/>
                  <a:pt x="33344" y="4135"/>
                  <a:pt x="33253" y="4013"/>
                </a:cubicBezTo>
                <a:cubicBezTo>
                  <a:pt x="33242" y="4015"/>
                  <a:pt x="33231" y="4016"/>
                  <a:pt x="33220" y="4016"/>
                </a:cubicBezTo>
                <a:cubicBezTo>
                  <a:pt x="33083" y="4016"/>
                  <a:pt x="32968" y="3848"/>
                  <a:pt x="32827" y="3679"/>
                </a:cubicBezTo>
                <a:cubicBezTo>
                  <a:pt x="32767" y="3588"/>
                  <a:pt x="32706" y="3527"/>
                  <a:pt x="32615" y="3496"/>
                </a:cubicBezTo>
                <a:cubicBezTo>
                  <a:pt x="32524" y="3466"/>
                  <a:pt x="32432" y="3405"/>
                  <a:pt x="32402" y="3344"/>
                </a:cubicBezTo>
                <a:cubicBezTo>
                  <a:pt x="32280" y="3192"/>
                  <a:pt x="32159" y="3010"/>
                  <a:pt x="32007" y="2858"/>
                </a:cubicBezTo>
                <a:cubicBezTo>
                  <a:pt x="31998" y="2845"/>
                  <a:pt x="31992" y="2836"/>
                  <a:pt x="31988" y="2831"/>
                </a:cubicBezTo>
                <a:lnTo>
                  <a:pt x="31988" y="2831"/>
                </a:lnTo>
                <a:cubicBezTo>
                  <a:pt x="31990" y="2832"/>
                  <a:pt x="31992" y="2833"/>
                  <a:pt x="31995" y="2833"/>
                </a:cubicBezTo>
                <a:cubicBezTo>
                  <a:pt x="32001" y="2833"/>
                  <a:pt x="32007" y="2826"/>
                  <a:pt x="32007" y="2797"/>
                </a:cubicBezTo>
                <a:cubicBezTo>
                  <a:pt x="32007" y="2776"/>
                  <a:pt x="32037" y="2754"/>
                  <a:pt x="32055" y="2754"/>
                </a:cubicBezTo>
                <a:cubicBezTo>
                  <a:pt x="32062" y="2754"/>
                  <a:pt x="32068" y="2758"/>
                  <a:pt x="32068" y="2767"/>
                </a:cubicBezTo>
                <a:lnTo>
                  <a:pt x="32098" y="2797"/>
                </a:lnTo>
                <a:cubicBezTo>
                  <a:pt x="31885" y="2493"/>
                  <a:pt x="31672" y="2189"/>
                  <a:pt x="31338" y="1825"/>
                </a:cubicBezTo>
                <a:lnTo>
                  <a:pt x="31065" y="1490"/>
                </a:lnTo>
                <a:lnTo>
                  <a:pt x="30913" y="1338"/>
                </a:lnTo>
                <a:cubicBezTo>
                  <a:pt x="30852" y="1308"/>
                  <a:pt x="30761" y="1247"/>
                  <a:pt x="30669" y="1186"/>
                </a:cubicBezTo>
                <a:cubicBezTo>
                  <a:pt x="30639" y="1156"/>
                  <a:pt x="30609" y="1095"/>
                  <a:pt x="30578" y="1065"/>
                </a:cubicBezTo>
                <a:lnTo>
                  <a:pt x="30578" y="1004"/>
                </a:lnTo>
                <a:cubicBezTo>
                  <a:pt x="30396" y="822"/>
                  <a:pt x="30244" y="639"/>
                  <a:pt x="30092" y="457"/>
                </a:cubicBezTo>
                <a:lnTo>
                  <a:pt x="29636"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3457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3"/>
        <p:cNvGrpSpPr/>
        <p:nvPr/>
      </p:nvGrpSpPr>
      <p:grpSpPr>
        <a:xfrm>
          <a:off x="0" y="0"/>
          <a:ext cx="0" cy="0"/>
          <a:chOff x="0" y="0"/>
          <a:chExt cx="0" cy="0"/>
        </a:xfrm>
      </p:grpSpPr>
      <p:sp>
        <p:nvSpPr>
          <p:cNvPr id="8" name="Google Shape;1600;p44">
            <a:extLst>
              <a:ext uri="{FF2B5EF4-FFF2-40B4-BE49-F238E27FC236}">
                <a16:creationId xmlns:a16="http://schemas.microsoft.com/office/drawing/2014/main" id="{E94ADFFE-91B2-5559-9FAF-D2192766C95A}"/>
              </a:ext>
            </a:extLst>
          </p:cNvPr>
          <p:cNvSpPr/>
          <p:nvPr/>
        </p:nvSpPr>
        <p:spPr>
          <a:xfrm>
            <a:off x="1076407" y="1169933"/>
            <a:ext cx="7079988" cy="3274828"/>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p>
        </p:txBody>
      </p:sp>
      <p:sp>
        <p:nvSpPr>
          <p:cNvPr id="1448" name="Google Shape;1448;p39"/>
          <p:cNvSpPr/>
          <p:nvPr/>
        </p:nvSpPr>
        <p:spPr>
          <a:xfrm rot="-7936157">
            <a:off x="841948" y="4115731"/>
            <a:ext cx="789947" cy="239086"/>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1449;p39"/>
          <p:cNvSpPr/>
          <p:nvPr/>
        </p:nvSpPr>
        <p:spPr>
          <a:xfrm rot="-10799476">
            <a:off x="6079784" y="4324547"/>
            <a:ext cx="789922" cy="239082"/>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9"/>
          <p:cNvSpPr/>
          <p:nvPr/>
        </p:nvSpPr>
        <p:spPr>
          <a:xfrm rot="2114051">
            <a:off x="7622049" y="1191692"/>
            <a:ext cx="767222" cy="241270"/>
          </a:xfrm>
          <a:custGeom>
            <a:avLst/>
            <a:gdLst/>
            <a:ahLst/>
            <a:cxnLst/>
            <a:rect l="l" t="t" r="r" b="b"/>
            <a:pathLst>
              <a:path w="47403" h="12546" extrusionOk="0">
                <a:moveTo>
                  <a:pt x="189" y="1"/>
                </a:moveTo>
                <a:cubicBezTo>
                  <a:pt x="1" y="448"/>
                  <a:pt x="189" y="1201"/>
                  <a:pt x="189" y="1648"/>
                </a:cubicBezTo>
                <a:cubicBezTo>
                  <a:pt x="142" y="2001"/>
                  <a:pt x="213" y="2354"/>
                  <a:pt x="354" y="2684"/>
                </a:cubicBezTo>
                <a:cubicBezTo>
                  <a:pt x="542" y="3108"/>
                  <a:pt x="872" y="3178"/>
                  <a:pt x="872" y="3672"/>
                </a:cubicBezTo>
                <a:cubicBezTo>
                  <a:pt x="895" y="3978"/>
                  <a:pt x="895" y="4261"/>
                  <a:pt x="872" y="4567"/>
                </a:cubicBezTo>
                <a:cubicBezTo>
                  <a:pt x="848" y="4802"/>
                  <a:pt x="707" y="4967"/>
                  <a:pt x="683" y="5273"/>
                </a:cubicBezTo>
                <a:lnTo>
                  <a:pt x="683" y="6591"/>
                </a:lnTo>
                <a:cubicBezTo>
                  <a:pt x="636" y="6826"/>
                  <a:pt x="424" y="6991"/>
                  <a:pt x="354" y="7250"/>
                </a:cubicBezTo>
                <a:cubicBezTo>
                  <a:pt x="189" y="7838"/>
                  <a:pt x="424" y="8450"/>
                  <a:pt x="542" y="9015"/>
                </a:cubicBezTo>
                <a:cubicBezTo>
                  <a:pt x="636" y="9345"/>
                  <a:pt x="707" y="9674"/>
                  <a:pt x="707" y="10004"/>
                </a:cubicBezTo>
                <a:cubicBezTo>
                  <a:pt x="683" y="10451"/>
                  <a:pt x="636" y="10121"/>
                  <a:pt x="354" y="10380"/>
                </a:cubicBezTo>
                <a:cubicBezTo>
                  <a:pt x="189" y="10545"/>
                  <a:pt x="119" y="10757"/>
                  <a:pt x="142" y="10969"/>
                </a:cubicBezTo>
                <a:cubicBezTo>
                  <a:pt x="142" y="11298"/>
                  <a:pt x="377" y="11345"/>
                  <a:pt x="472" y="11580"/>
                </a:cubicBezTo>
                <a:cubicBezTo>
                  <a:pt x="542" y="11839"/>
                  <a:pt x="519" y="12239"/>
                  <a:pt x="519" y="12545"/>
                </a:cubicBezTo>
                <a:lnTo>
                  <a:pt x="47120" y="12545"/>
                </a:lnTo>
                <a:cubicBezTo>
                  <a:pt x="47026" y="12287"/>
                  <a:pt x="46884" y="12051"/>
                  <a:pt x="46696" y="11886"/>
                </a:cubicBezTo>
                <a:cubicBezTo>
                  <a:pt x="46202" y="11416"/>
                  <a:pt x="45661" y="11345"/>
                  <a:pt x="45049" y="11204"/>
                </a:cubicBezTo>
                <a:cubicBezTo>
                  <a:pt x="44413" y="11086"/>
                  <a:pt x="43213" y="11039"/>
                  <a:pt x="42719" y="10545"/>
                </a:cubicBezTo>
                <a:cubicBezTo>
                  <a:pt x="42860" y="10098"/>
                  <a:pt x="43919" y="9956"/>
                  <a:pt x="44296" y="9839"/>
                </a:cubicBezTo>
                <a:cubicBezTo>
                  <a:pt x="44743" y="9721"/>
                  <a:pt x="45331" y="9651"/>
                  <a:pt x="45778" y="9486"/>
                </a:cubicBezTo>
                <a:cubicBezTo>
                  <a:pt x="46108" y="9345"/>
                  <a:pt x="46367" y="9015"/>
                  <a:pt x="46673" y="8850"/>
                </a:cubicBezTo>
                <a:cubicBezTo>
                  <a:pt x="46955" y="8686"/>
                  <a:pt x="46884" y="8827"/>
                  <a:pt x="46908" y="8474"/>
                </a:cubicBezTo>
                <a:cubicBezTo>
                  <a:pt x="46955" y="8144"/>
                  <a:pt x="46367" y="7532"/>
                  <a:pt x="46249" y="7156"/>
                </a:cubicBezTo>
                <a:cubicBezTo>
                  <a:pt x="46131" y="6850"/>
                  <a:pt x="46084" y="6544"/>
                  <a:pt x="46131" y="6214"/>
                </a:cubicBezTo>
                <a:cubicBezTo>
                  <a:pt x="46202" y="5885"/>
                  <a:pt x="46296" y="5955"/>
                  <a:pt x="46343" y="5555"/>
                </a:cubicBezTo>
                <a:cubicBezTo>
                  <a:pt x="46343" y="5226"/>
                  <a:pt x="46202" y="4755"/>
                  <a:pt x="46343" y="4426"/>
                </a:cubicBezTo>
                <a:cubicBezTo>
                  <a:pt x="46367" y="4214"/>
                  <a:pt x="46508" y="4190"/>
                  <a:pt x="46531" y="3978"/>
                </a:cubicBezTo>
                <a:cubicBezTo>
                  <a:pt x="46579" y="3767"/>
                  <a:pt x="46508" y="3390"/>
                  <a:pt x="46531" y="3155"/>
                </a:cubicBezTo>
                <a:cubicBezTo>
                  <a:pt x="46579" y="2919"/>
                  <a:pt x="46649" y="2707"/>
                  <a:pt x="46743" y="2496"/>
                </a:cubicBezTo>
                <a:cubicBezTo>
                  <a:pt x="46720" y="2354"/>
                  <a:pt x="46720" y="2213"/>
                  <a:pt x="46743" y="2072"/>
                </a:cubicBezTo>
                <a:cubicBezTo>
                  <a:pt x="46790" y="1907"/>
                  <a:pt x="46908" y="1790"/>
                  <a:pt x="47073" y="1742"/>
                </a:cubicBezTo>
                <a:cubicBezTo>
                  <a:pt x="47355" y="1319"/>
                  <a:pt x="47402" y="778"/>
                  <a:pt x="47214" y="307"/>
                </a:cubicBezTo>
                <a:cubicBezTo>
                  <a:pt x="47143" y="213"/>
                  <a:pt x="47120" y="118"/>
                  <a:pt x="47120" y="1"/>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271;p62">
            <a:extLst>
              <a:ext uri="{FF2B5EF4-FFF2-40B4-BE49-F238E27FC236}">
                <a16:creationId xmlns:a16="http://schemas.microsoft.com/office/drawing/2014/main" id="{063299AA-213E-26E2-73B9-FFDC84892239}"/>
              </a:ext>
            </a:extLst>
          </p:cNvPr>
          <p:cNvGrpSpPr/>
          <p:nvPr/>
        </p:nvGrpSpPr>
        <p:grpSpPr>
          <a:xfrm>
            <a:off x="7417661" y="3769062"/>
            <a:ext cx="1062362" cy="1078815"/>
            <a:chOff x="5065984" y="1031100"/>
            <a:chExt cx="3105984" cy="3431179"/>
          </a:xfrm>
        </p:grpSpPr>
        <p:sp>
          <p:nvSpPr>
            <p:cNvPr id="3" name="Google Shape;2272;p62">
              <a:extLst>
                <a:ext uri="{FF2B5EF4-FFF2-40B4-BE49-F238E27FC236}">
                  <a16:creationId xmlns:a16="http://schemas.microsoft.com/office/drawing/2014/main" id="{1B8D1B39-995D-8B9A-5C15-3CC0DA24550A}"/>
                </a:ext>
              </a:extLst>
            </p:cNvPr>
            <p:cNvSpPr/>
            <p:nvPr/>
          </p:nvSpPr>
          <p:spPr>
            <a:xfrm>
              <a:off x="6419454" y="3068110"/>
              <a:ext cx="1602564" cy="1244436"/>
            </a:xfrm>
            <a:custGeom>
              <a:avLst/>
              <a:gdLst/>
              <a:ahLst/>
              <a:cxnLst/>
              <a:rect l="l" t="t" r="r" b="b"/>
              <a:pathLst>
                <a:path w="25597" h="19876" extrusionOk="0">
                  <a:moveTo>
                    <a:pt x="16792" y="0"/>
                  </a:moveTo>
                  <a:cubicBezTo>
                    <a:pt x="12222" y="0"/>
                    <a:pt x="7856" y="2867"/>
                    <a:pt x="4697" y="6161"/>
                  </a:cubicBezTo>
                  <a:cubicBezTo>
                    <a:pt x="3216" y="7703"/>
                    <a:pt x="1480" y="9558"/>
                    <a:pt x="1063" y="11725"/>
                  </a:cubicBezTo>
                  <a:cubicBezTo>
                    <a:pt x="1" y="17224"/>
                    <a:pt x="5964" y="19876"/>
                    <a:pt x="10529" y="19876"/>
                  </a:cubicBezTo>
                  <a:cubicBezTo>
                    <a:pt x="10865" y="19876"/>
                    <a:pt x="11193" y="19861"/>
                    <a:pt x="11511" y="19833"/>
                  </a:cubicBezTo>
                  <a:cubicBezTo>
                    <a:pt x="15413" y="19481"/>
                    <a:pt x="19241" y="17766"/>
                    <a:pt x="21809" y="14817"/>
                  </a:cubicBezTo>
                  <a:cubicBezTo>
                    <a:pt x="22792" y="13687"/>
                    <a:pt x="23564" y="12380"/>
                    <a:pt x="24095" y="10976"/>
                  </a:cubicBezTo>
                  <a:cubicBezTo>
                    <a:pt x="25597" y="7000"/>
                    <a:pt x="25376" y="2781"/>
                    <a:pt x="21063" y="895"/>
                  </a:cubicBezTo>
                  <a:cubicBezTo>
                    <a:pt x="19640" y="275"/>
                    <a:pt x="18206" y="0"/>
                    <a:pt x="167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273;p62">
              <a:extLst>
                <a:ext uri="{FF2B5EF4-FFF2-40B4-BE49-F238E27FC236}">
                  <a16:creationId xmlns:a16="http://schemas.microsoft.com/office/drawing/2014/main" id="{48DFAB92-D713-18AE-6246-B06DCC98AD9F}"/>
                </a:ext>
              </a:extLst>
            </p:cNvPr>
            <p:cNvSpPr/>
            <p:nvPr/>
          </p:nvSpPr>
          <p:spPr>
            <a:xfrm rot="2143910">
              <a:off x="5273296" y="2476226"/>
              <a:ext cx="1289722" cy="1125689"/>
            </a:xfrm>
            <a:custGeom>
              <a:avLst/>
              <a:gdLst/>
              <a:ahLst/>
              <a:cxnLst/>
              <a:rect l="l" t="t" r="r" b="b"/>
              <a:pathLst>
                <a:path w="20600" h="17979" extrusionOk="0">
                  <a:moveTo>
                    <a:pt x="9231" y="1"/>
                  </a:moveTo>
                  <a:cubicBezTo>
                    <a:pt x="8441" y="1"/>
                    <a:pt x="7643" y="100"/>
                    <a:pt x="6851" y="310"/>
                  </a:cubicBezTo>
                  <a:cubicBezTo>
                    <a:pt x="3862" y="1106"/>
                    <a:pt x="1271" y="3794"/>
                    <a:pt x="636" y="6813"/>
                  </a:cubicBezTo>
                  <a:cubicBezTo>
                    <a:pt x="0" y="9852"/>
                    <a:pt x="2491" y="12711"/>
                    <a:pt x="4624" y="14553"/>
                  </a:cubicBezTo>
                  <a:cubicBezTo>
                    <a:pt x="6813" y="16447"/>
                    <a:pt x="9798" y="17979"/>
                    <a:pt x="12758" y="17979"/>
                  </a:cubicBezTo>
                  <a:cubicBezTo>
                    <a:pt x="13591" y="17979"/>
                    <a:pt x="14422" y="17857"/>
                    <a:pt x="15233" y="17589"/>
                  </a:cubicBezTo>
                  <a:cubicBezTo>
                    <a:pt x="18533" y="16492"/>
                    <a:pt x="20599" y="13349"/>
                    <a:pt x="20191" y="9885"/>
                  </a:cubicBezTo>
                  <a:cubicBezTo>
                    <a:pt x="19562" y="4516"/>
                    <a:pt x="14566" y="1"/>
                    <a:pt x="9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74;p62">
              <a:extLst>
                <a:ext uri="{FF2B5EF4-FFF2-40B4-BE49-F238E27FC236}">
                  <a16:creationId xmlns:a16="http://schemas.microsoft.com/office/drawing/2014/main" id="{A8EAB9A9-3CCC-8E92-D938-4AC260AF8F4C}"/>
                </a:ext>
              </a:extLst>
            </p:cNvPr>
            <p:cNvSpPr/>
            <p:nvPr/>
          </p:nvSpPr>
          <p:spPr>
            <a:xfrm>
              <a:off x="6419458" y="1031100"/>
              <a:ext cx="1752509" cy="1575330"/>
            </a:xfrm>
            <a:custGeom>
              <a:avLst/>
              <a:gdLst/>
              <a:ahLst/>
              <a:cxnLst/>
              <a:rect l="l" t="t" r="r" b="b"/>
              <a:pathLst>
                <a:path w="27992" h="25161" extrusionOk="0">
                  <a:moveTo>
                    <a:pt x="8599" y="0"/>
                  </a:moveTo>
                  <a:cubicBezTo>
                    <a:pt x="7928" y="0"/>
                    <a:pt x="7294" y="98"/>
                    <a:pt x="6724" y="325"/>
                  </a:cubicBezTo>
                  <a:cubicBezTo>
                    <a:pt x="3604" y="1572"/>
                    <a:pt x="1445" y="5501"/>
                    <a:pt x="993" y="8687"/>
                  </a:cubicBezTo>
                  <a:cubicBezTo>
                    <a:pt x="0" y="15758"/>
                    <a:pt x="5517" y="23111"/>
                    <a:pt x="12324" y="24766"/>
                  </a:cubicBezTo>
                  <a:cubicBezTo>
                    <a:pt x="13404" y="25027"/>
                    <a:pt x="14526" y="25160"/>
                    <a:pt x="15650" y="25160"/>
                  </a:cubicBezTo>
                  <a:cubicBezTo>
                    <a:pt x="19137" y="25160"/>
                    <a:pt x="22638" y="23878"/>
                    <a:pt x="24909" y="21175"/>
                  </a:cubicBezTo>
                  <a:cubicBezTo>
                    <a:pt x="27256" y="18376"/>
                    <a:pt x="27991" y="14070"/>
                    <a:pt x="26390" y="10676"/>
                  </a:cubicBezTo>
                  <a:cubicBezTo>
                    <a:pt x="24732" y="7166"/>
                    <a:pt x="21191" y="4852"/>
                    <a:pt x="17827" y="3180"/>
                  </a:cubicBezTo>
                  <a:cubicBezTo>
                    <a:pt x="15498" y="2024"/>
                    <a:pt x="11652" y="0"/>
                    <a:pt x="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275;p62">
              <a:extLst>
                <a:ext uri="{FF2B5EF4-FFF2-40B4-BE49-F238E27FC236}">
                  <a16:creationId xmlns:a16="http://schemas.microsoft.com/office/drawing/2014/main" id="{F2787A5C-3D10-65A8-AFFA-D4F71BE0148D}"/>
                </a:ext>
              </a:extLst>
            </p:cNvPr>
            <p:cNvSpPr/>
            <p:nvPr/>
          </p:nvSpPr>
          <p:spPr>
            <a:xfrm>
              <a:off x="5624324" y="1064121"/>
              <a:ext cx="2127841" cy="3398158"/>
            </a:xfrm>
            <a:custGeom>
              <a:avLst/>
              <a:gdLst/>
              <a:ahLst/>
              <a:cxnLst/>
              <a:rect l="l" t="t" r="r" b="b"/>
              <a:pathLst>
                <a:path w="33987" h="54275" fill="none" extrusionOk="0">
                  <a:moveTo>
                    <a:pt x="13742" y="54275"/>
                  </a:moveTo>
                  <a:cubicBezTo>
                    <a:pt x="13368" y="52145"/>
                    <a:pt x="14261" y="49838"/>
                    <a:pt x="15976" y="48517"/>
                  </a:cubicBezTo>
                  <a:cubicBezTo>
                    <a:pt x="17180" y="47588"/>
                    <a:pt x="18677" y="47160"/>
                    <a:pt x="20055" y="46514"/>
                  </a:cubicBezTo>
                  <a:cubicBezTo>
                    <a:pt x="21085" y="46033"/>
                    <a:pt x="22114" y="45351"/>
                    <a:pt x="22730" y="44425"/>
                  </a:cubicBezTo>
                  <a:cubicBezTo>
                    <a:pt x="22863" y="44224"/>
                    <a:pt x="22613" y="43990"/>
                    <a:pt x="22419" y="44127"/>
                  </a:cubicBezTo>
                  <a:cubicBezTo>
                    <a:pt x="21436" y="44823"/>
                    <a:pt x="20165" y="45130"/>
                    <a:pt x="18985" y="45475"/>
                  </a:cubicBezTo>
                  <a:cubicBezTo>
                    <a:pt x="17457" y="45916"/>
                    <a:pt x="15799" y="46635"/>
                    <a:pt x="15230" y="48119"/>
                  </a:cubicBezTo>
                  <a:cubicBezTo>
                    <a:pt x="15200" y="48196"/>
                    <a:pt x="15177" y="48290"/>
                    <a:pt x="15227" y="48353"/>
                  </a:cubicBezTo>
                  <a:cubicBezTo>
                    <a:pt x="15344" y="48504"/>
                    <a:pt x="15548" y="48266"/>
                    <a:pt x="15568" y="48073"/>
                  </a:cubicBezTo>
                  <a:cubicBezTo>
                    <a:pt x="15685" y="46979"/>
                    <a:pt x="15214" y="45906"/>
                    <a:pt x="15173" y="44806"/>
                  </a:cubicBezTo>
                  <a:cubicBezTo>
                    <a:pt x="15130" y="43659"/>
                    <a:pt x="15551" y="42556"/>
                    <a:pt x="15849" y="41453"/>
                  </a:cubicBezTo>
                  <a:cubicBezTo>
                    <a:pt x="16059" y="40677"/>
                    <a:pt x="16203" y="39831"/>
                    <a:pt x="16086" y="39045"/>
                  </a:cubicBezTo>
                  <a:cubicBezTo>
                    <a:pt x="16076" y="38955"/>
                    <a:pt x="16203" y="38922"/>
                    <a:pt x="16237" y="39005"/>
                  </a:cubicBezTo>
                  <a:cubicBezTo>
                    <a:pt x="17086" y="41018"/>
                    <a:pt x="17163" y="43352"/>
                    <a:pt x="16461" y="45425"/>
                  </a:cubicBezTo>
                  <a:cubicBezTo>
                    <a:pt x="16377" y="45672"/>
                    <a:pt x="15999" y="45565"/>
                    <a:pt x="16053" y="45311"/>
                  </a:cubicBezTo>
                  <a:cubicBezTo>
                    <a:pt x="16330" y="44044"/>
                    <a:pt x="17203" y="42890"/>
                    <a:pt x="18259" y="42098"/>
                  </a:cubicBezTo>
                  <a:cubicBezTo>
                    <a:pt x="19654" y="41048"/>
                    <a:pt x="21342" y="40490"/>
                    <a:pt x="22957" y="39844"/>
                  </a:cubicBezTo>
                  <a:cubicBezTo>
                    <a:pt x="24334" y="39296"/>
                    <a:pt x="25725" y="38654"/>
                    <a:pt x="26792" y="37641"/>
                  </a:cubicBezTo>
                  <a:cubicBezTo>
                    <a:pt x="26916" y="37524"/>
                    <a:pt x="27116" y="37658"/>
                    <a:pt x="27046" y="37818"/>
                  </a:cubicBezTo>
                  <a:cubicBezTo>
                    <a:pt x="26575" y="38868"/>
                    <a:pt x="25799" y="39777"/>
                    <a:pt x="24923" y="40530"/>
                  </a:cubicBezTo>
                  <a:cubicBezTo>
                    <a:pt x="23840" y="41453"/>
                    <a:pt x="22589" y="42161"/>
                    <a:pt x="21349" y="42850"/>
                  </a:cubicBezTo>
                  <a:cubicBezTo>
                    <a:pt x="20326" y="43418"/>
                    <a:pt x="19129" y="44007"/>
                    <a:pt x="18022" y="43084"/>
                  </a:cubicBezTo>
                  <a:cubicBezTo>
                    <a:pt x="17581" y="42716"/>
                    <a:pt x="17313" y="42185"/>
                    <a:pt x="17190" y="41620"/>
                  </a:cubicBezTo>
                  <a:cubicBezTo>
                    <a:pt x="16752" y="39547"/>
                    <a:pt x="17604" y="37557"/>
                    <a:pt x="18370" y="35645"/>
                  </a:cubicBezTo>
                  <a:cubicBezTo>
                    <a:pt x="18888" y="34348"/>
                    <a:pt x="19406" y="32977"/>
                    <a:pt x="19453" y="31606"/>
                  </a:cubicBezTo>
                  <a:cubicBezTo>
                    <a:pt x="19456" y="31449"/>
                    <a:pt x="19680" y="31419"/>
                    <a:pt x="19724" y="31573"/>
                  </a:cubicBezTo>
                  <a:cubicBezTo>
                    <a:pt x="20125" y="32967"/>
                    <a:pt x="20433" y="34375"/>
                    <a:pt x="20510" y="35826"/>
                  </a:cubicBezTo>
                  <a:cubicBezTo>
                    <a:pt x="20583" y="37317"/>
                    <a:pt x="20356" y="38858"/>
                    <a:pt x="19690" y="40189"/>
                  </a:cubicBezTo>
                  <a:cubicBezTo>
                    <a:pt x="19597" y="40376"/>
                    <a:pt x="19313" y="40272"/>
                    <a:pt x="19369" y="40072"/>
                  </a:cubicBezTo>
                  <a:cubicBezTo>
                    <a:pt x="19978" y="37771"/>
                    <a:pt x="20827" y="35491"/>
                    <a:pt x="22566" y="33906"/>
                  </a:cubicBezTo>
                  <a:cubicBezTo>
                    <a:pt x="23903" y="32686"/>
                    <a:pt x="25638" y="32011"/>
                    <a:pt x="27247" y="31182"/>
                  </a:cubicBezTo>
                  <a:cubicBezTo>
                    <a:pt x="28520" y="30520"/>
                    <a:pt x="29791" y="29684"/>
                    <a:pt x="30607" y="28530"/>
                  </a:cubicBezTo>
                  <a:cubicBezTo>
                    <a:pt x="30747" y="28330"/>
                    <a:pt x="31065" y="28457"/>
                    <a:pt x="31025" y="28697"/>
                  </a:cubicBezTo>
                  <a:cubicBezTo>
                    <a:pt x="30710" y="30596"/>
                    <a:pt x="29811" y="32392"/>
                    <a:pt x="28621" y="33920"/>
                  </a:cubicBezTo>
                  <a:cubicBezTo>
                    <a:pt x="27193" y="35745"/>
                    <a:pt x="25354" y="37206"/>
                    <a:pt x="23435" y="38507"/>
                  </a:cubicBezTo>
                  <a:cubicBezTo>
                    <a:pt x="21733" y="39660"/>
                    <a:pt x="19924" y="40717"/>
                    <a:pt x="18587" y="42282"/>
                  </a:cubicBezTo>
                  <a:cubicBezTo>
                    <a:pt x="17410" y="43649"/>
                    <a:pt x="16671" y="45324"/>
                    <a:pt x="15702" y="46845"/>
                  </a:cubicBezTo>
                  <a:cubicBezTo>
                    <a:pt x="14732" y="48363"/>
                    <a:pt x="13411" y="49804"/>
                    <a:pt x="11750" y="50189"/>
                  </a:cubicBezTo>
                  <a:cubicBezTo>
                    <a:pt x="11058" y="50206"/>
                    <a:pt x="10356" y="50219"/>
                    <a:pt x="9687" y="50035"/>
                  </a:cubicBezTo>
                  <a:cubicBezTo>
                    <a:pt x="9025" y="49855"/>
                    <a:pt x="8383" y="49450"/>
                    <a:pt x="8082" y="48825"/>
                  </a:cubicBezTo>
                  <a:cubicBezTo>
                    <a:pt x="7848" y="48333"/>
                    <a:pt x="7845" y="47765"/>
                    <a:pt x="7891" y="47220"/>
                  </a:cubicBezTo>
                  <a:cubicBezTo>
                    <a:pt x="8032" y="45461"/>
                    <a:pt x="8610" y="43719"/>
                    <a:pt x="8400" y="41967"/>
                  </a:cubicBezTo>
                  <a:cubicBezTo>
                    <a:pt x="8339" y="41436"/>
                    <a:pt x="8196" y="40901"/>
                    <a:pt x="7898" y="40463"/>
                  </a:cubicBezTo>
                  <a:cubicBezTo>
                    <a:pt x="7460" y="39821"/>
                    <a:pt x="6721" y="39430"/>
                    <a:pt x="5959" y="39259"/>
                  </a:cubicBezTo>
                  <a:cubicBezTo>
                    <a:pt x="5200" y="39089"/>
                    <a:pt x="4411" y="39112"/>
                    <a:pt x="3629" y="39102"/>
                  </a:cubicBezTo>
                  <a:cubicBezTo>
                    <a:pt x="2579" y="38972"/>
                    <a:pt x="1602" y="38367"/>
                    <a:pt x="1001" y="37501"/>
                  </a:cubicBezTo>
                  <a:cubicBezTo>
                    <a:pt x="924" y="37390"/>
                    <a:pt x="1057" y="37257"/>
                    <a:pt x="1171" y="37330"/>
                  </a:cubicBezTo>
                  <a:cubicBezTo>
                    <a:pt x="1803" y="37738"/>
                    <a:pt x="2535" y="37989"/>
                    <a:pt x="3278" y="38176"/>
                  </a:cubicBezTo>
                  <a:cubicBezTo>
                    <a:pt x="4722" y="38540"/>
                    <a:pt x="7126" y="38952"/>
                    <a:pt x="8614" y="39105"/>
                  </a:cubicBezTo>
                  <a:cubicBezTo>
                    <a:pt x="10168" y="39269"/>
                    <a:pt x="11773" y="39319"/>
                    <a:pt x="13274" y="38878"/>
                  </a:cubicBezTo>
                  <a:cubicBezTo>
                    <a:pt x="13445" y="38828"/>
                    <a:pt x="13649" y="38721"/>
                    <a:pt x="13625" y="38540"/>
                  </a:cubicBezTo>
                  <a:cubicBezTo>
                    <a:pt x="13599" y="38353"/>
                    <a:pt x="13341" y="38316"/>
                    <a:pt x="13154" y="38323"/>
                  </a:cubicBezTo>
                  <a:cubicBezTo>
                    <a:pt x="9877" y="38510"/>
                    <a:pt x="6561" y="38326"/>
                    <a:pt x="3368" y="37574"/>
                  </a:cubicBezTo>
                  <a:cubicBezTo>
                    <a:pt x="2699" y="37417"/>
                    <a:pt x="2030" y="37233"/>
                    <a:pt x="1445" y="36879"/>
                  </a:cubicBezTo>
                  <a:cubicBezTo>
                    <a:pt x="860" y="36521"/>
                    <a:pt x="365" y="35969"/>
                    <a:pt x="215" y="35301"/>
                  </a:cubicBezTo>
                  <a:cubicBezTo>
                    <a:pt x="81" y="34699"/>
                    <a:pt x="235" y="34060"/>
                    <a:pt x="526" y="33512"/>
                  </a:cubicBezTo>
                  <a:cubicBezTo>
                    <a:pt x="934" y="32760"/>
                    <a:pt x="1636" y="32134"/>
                    <a:pt x="2475" y="31967"/>
                  </a:cubicBezTo>
                  <a:cubicBezTo>
                    <a:pt x="3314" y="31797"/>
                    <a:pt x="4271" y="32151"/>
                    <a:pt x="4685" y="32903"/>
                  </a:cubicBezTo>
                  <a:cubicBezTo>
                    <a:pt x="5019" y="33512"/>
                    <a:pt x="4889" y="34348"/>
                    <a:pt x="4411" y="34823"/>
                  </a:cubicBezTo>
                  <a:cubicBezTo>
                    <a:pt x="4287" y="34943"/>
                    <a:pt x="4381" y="35150"/>
                    <a:pt x="4551" y="35130"/>
                  </a:cubicBezTo>
                  <a:cubicBezTo>
                    <a:pt x="4969" y="35077"/>
                    <a:pt x="5371" y="34816"/>
                    <a:pt x="5588" y="34448"/>
                  </a:cubicBezTo>
                  <a:cubicBezTo>
                    <a:pt x="5902" y="33926"/>
                    <a:pt x="5872" y="33238"/>
                    <a:pt x="5584" y="32703"/>
                  </a:cubicBezTo>
                  <a:cubicBezTo>
                    <a:pt x="5297" y="32168"/>
                    <a:pt x="4779" y="31773"/>
                    <a:pt x="4210" y="31556"/>
                  </a:cubicBezTo>
                  <a:cubicBezTo>
                    <a:pt x="3144" y="31155"/>
                    <a:pt x="1877" y="31385"/>
                    <a:pt x="927" y="32021"/>
                  </a:cubicBezTo>
                  <a:cubicBezTo>
                    <a:pt x="720" y="32158"/>
                    <a:pt x="436" y="32034"/>
                    <a:pt x="409" y="31787"/>
                  </a:cubicBezTo>
                  <a:cubicBezTo>
                    <a:pt x="141" y="29022"/>
                    <a:pt x="101" y="26233"/>
                    <a:pt x="64" y="23448"/>
                  </a:cubicBezTo>
                  <a:cubicBezTo>
                    <a:pt x="31" y="21007"/>
                    <a:pt x="1" y="18517"/>
                    <a:pt x="743" y="16193"/>
                  </a:cubicBezTo>
                  <a:cubicBezTo>
                    <a:pt x="1071" y="15173"/>
                    <a:pt x="1546" y="14197"/>
                    <a:pt x="2147" y="13311"/>
                  </a:cubicBezTo>
                  <a:cubicBezTo>
                    <a:pt x="2248" y="13164"/>
                    <a:pt x="2315" y="12997"/>
                    <a:pt x="2321" y="12823"/>
                  </a:cubicBezTo>
                  <a:cubicBezTo>
                    <a:pt x="2328" y="12315"/>
                    <a:pt x="1913" y="12248"/>
                    <a:pt x="1606" y="12064"/>
                  </a:cubicBezTo>
                  <a:cubicBezTo>
                    <a:pt x="1602" y="12060"/>
                    <a:pt x="1596" y="12060"/>
                    <a:pt x="1589" y="12057"/>
                  </a:cubicBezTo>
                  <a:cubicBezTo>
                    <a:pt x="1322" y="11890"/>
                    <a:pt x="1509" y="11479"/>
                    <a:pt x="1813" y="11559"/>
                  </a:cubicBezTo>
                  <a:cubicBezTo>
                    <a:pt x="3191" y="11913"/>
                    <a:pt x="4612" y="12074"/>
                    <a:pt x="6026" y="12030"/>
                  </a:cubicBezTo>
                  <a:cubicBezTo>
                    <a:pt x="6277" y="12024"/>
                    <a:pt x="6544" y="12007"/>
                    <a:pt x="6751" y="11863"/>
                  </a:cubicBezTo>
                  <a:cubicBezTo>
                    <a:pt x="7026" y="11676"/>
                    <a:pt x="7126" y="11312"/>
                    <a:pt x="7112" y="10984"/>
                  </a:cubicBezTo>
                  <a:cubicBezTo>
                    <a:pt x="7086" y="10319"/>
                    <a:pt x="6658" y="9707"/>
                    <a:pt x="6086" y="9372"/>
                  </a:cubicBezTo>
                  <a:cubicBezTo>
                    <a:pt x="5514" y="9038"/>
                    <a:pt x="4816" y="8961"/>
                    <a:pt x="4160" y="9061"/>
                  </a:cubicBezTo>
                  <a:cubicBezTo>
                    <a:pt x="3699" y="9132"/>
                    <a:pt x="3224" y="9312"/>
                    <a:pt x="2940" y="9680"/>
                  </a:cubicBezTo>
                  <a:cubicBezTo>
                    <a:pt x="2749" y="9924"/>
                    <a:pt x="2679" y="10272"/>
                    <a:pt x="2759" y="10566"/>
                  </a:cubicBezTo>
                  <a:cubicBezTo>
                    <a:pt x="2809" y="10743"/>
                    <a:pt x="3050" y="10770"/>
                    <a:pt x="3147" y="10606"/>
                  </a:cubicBezTo>
                  <a:cubicBezTo>
                    <a:pt x="3361" y="10242"/>
                    <a:pt x="3712" y="9964"/>
                    <a:pt x="4117" y="9840"/>
                  </a:cubicBezTo>
                  <a:cubicBezTo>
                    <a:pt x="4722" y="9667"/>
                    <a:pt x="5424" y="9864"/>
                    <a:pt x="5835" y="10349"/>
                  </a:cubicBezTo>
                  <a:cubicBezTo>
                    <a:pt x="6006" y="10553"/>
                    <a:pt x="6103" y="10817"/>
                    <a:pt x="6039" y="11074"/>
                  </a:cubicBezTo>
                  <a:cubicBezTo>
                    <a:pt x="5932" y="11512"/>
                    <a:pt x="5467" y="11643"/>
                    <a:pt x="5063" y="11696"/>
                  </a:cubicBezTo>
                  <a:cubicBezTo>
                    <a:pt x="4214" y="11820"/>
                    <a:pt x="3264" y="11790"/>
                    <a:pt x="2622" y="11225"/>
                  </a:cubicBezTo>
                  <a:cubicBezTo>
                    <a:pt x="2094" y="10767"/>
                    <a:pt x="1887" y="10041"/>
                    <a:pt x="1790" y="9349"/>
                  </a:cubicBezTo>
                  <a:cubicBezTo>
                    <a:pt x="1626" y="8132"/>
                    <a:pt x="1763" y="6815"/>
                    <a:pt x="2495" y="5835"/>
                  </a:cubicBezTo>
                  <a:cubicBezTo>
                    <a:pt x="3324" y="4725"/>
                    <a:pt x="4752" y="4234"/>
                    <a:pt x="6133" y="4090"/>
                  </a:cubicBezTo>
                  <a:cubicBezTo>
                    <a:pt x="6708" y="4030"/>
                    <a:pt x="7310" y="4020"/>
                    <a:pt x="7848" y="4237"/>
                  </a:cubicBezTo>
                  <a:cubicBezTo>
                    <a:pt x="8416" y="4464"/>
                    <a:pt x="8901" y="4982"/>
                    <a:pt x="8911" y="5601"/>
                  </a:cubicBezTo>
                  <a:cubicBezTo>
                    <a:pt x="8915" y="5842"/>
                    <a:pt x="8828" y="6086"/>
                    <a:pt x="8640" y="6236"/>
                  </a:cubicBezTo>
                  <a:cubicBezTo>
                    <a:pt x="8380" y="6444"/>
                    <a:pt x="8112" y="6343"/>
                    <a:pt x="7858" y="6260"/>
                  </a:cubicBezTo>
                  <a:cubicBezTo>
                    <a:pt x="6791" y="5912"/>
                    <a:pt x="5638" y="5835"/>
                    <a:pt x="4531" y="6039"/>
                  </a:cubicBezTo>
                  <a:cubicBezTo>
                    <a:pt x="3675" y="6193"/>
                    <a:pt x="2773" y="6587"/>
                    <a:pt x="2462" y="7426"/>
                  </a:cubicBezTo>
                  <a:cubicBezTo>
                    <a:pt x="2408" y="7577"/>
                    <a:pt x="2405" y="7747"/>
                    <a:pt x="2475" y="7888"/>
                  </a:cubicBezTo>
                  <a:cubicBezTo>
                    <a:pt x="2649" y="8232"/>
                    <a:pt x="3057" y="8175"/>
                    <a:pt x="3381" y="8099"/>
                  </a:cubicBezTo>
                  <a:cubicBezTo>
                    <a:pt x="4070" y="7945"/>
                    <a:pt x="4779" y="7811"/>
                    <a:pt x="5481" y="7878"/>
                  </a:cubicBezTo>
                  <a:cubicBezTo>
                    <a:pt x="6183" y="7945"/>
                    <a:pt x="6888" y="8236"/>
                    <a:pt x="7323" y="8797"/>
                  </a:cubicBezTo>
                  <a:cubicBezTo>
                    <a:pt x="7828" y="9449"/>
                    <a:pt x="7878" y="10385"/>
                    <a:pt x="7557" y="11141"/>
                  </a:cubicBezTo>
                  <a:cubicBezTo>
                    <a:pt x="7236" y="11897"/>
                    <a:pt x="6584" y="12485"/>
                    <a:pt x="5842" y="12850"/>
                  </a:cubicBezTo>
                  <a:cubicBezTo>
                    <a:pt x="5103" y="13214"/>
                    <a:pt x="4281" y="13378"/>
                    <a:pt x="3461" y="13455"/>
                  </a:cubicBezTo>
                  <a:cubicBezTo>
                    <a:pt x="3261" y="13478"/>
                    <a:pt x="3050" y="13488"/>
                    <a:pt x="2860" y="13418"/>
                  </a:cubicBezTo>
                  <a:cubicBezTo>
                    <a:pt x="2672" y="13348"/>
                    <a:pt x="2509" y="13160"/>
                    <a:pt x="2529" y="12960"/>
                  </a:cubicBezTo>
                  <a:cubicBezTo>
                    <a:pt x="2559" y="12682"/>
                    <a:pt x="2876" y="12549"/>
                    <a:pt x="3147" y="12482"/>
                  </a:cubicBezTo>
                  <a:cubicBezTo>
                    <a:pt x="4123" y="12251"/>
                    <a:pt x="5130" y="12181"/>
                    <a:pt x="6123" y="12281"/>
                  </a:cubicBezTo>
                  <a:cubicBezTo>
                    <a:pt x="6287" y="12298"/>
                    <a:pt x="6491" y="12358"/>
                    <a:pt x="6504" y="12525"/>
                  </a:cubicBezTo>
                  <a:cubicBezTo>
                    <a:pt x="6511" y="12629"/>
                    <a:pt x="6434" y="12716"/>
                    <a:pt x="6357" y="12793"/>
                  </a:cubicBezTo>
                  <a:cubicBezTo>
                    <a:pt x="5314" y="13836"/>
                    <a:pt x="4267" y="14876"/>
                    <a:pt x="3247" y="15959"/>
                  </a:cubicBezTo>
                  <a:cubicBezTo>
                    <a:pt x="2579" y="16671"/>
                    <a:pt x="2191" y="17641"/>
                    <a:pt x="2184" y="18614"/>
                  </a:cubicBezTo>
                  <a:cubicBezTo>
                    <a:pt x="2174" y="19590"/>
                    <a:pt x="2545" y="20566"/>
                    <a:pt x="3204" y="21288"/>
                  </a:cubicBezTo>
                  <a:cubicBezTo>
                    <a:pt x="3281" y="21375"/>
                    <a:pt x="3374" y="21469"/>
                    <a:pt x="3492" y="21499"/>
                  </a:cubicBezTo>
                  <a:cubicBezTo>
                    <a:pt x="3609" y="21526"/>
                    <a:pt x="3752" y="21476"/>
                    <a:pt x="3789" y="21365"/>
                  </a:cubicBezTo>
                  <a:cubicBezTo>
                    <a:pt x="3812" y="21285"/>
                    <a:pt x="3779" y="21201"/>
                    <a:pt x="3746" y="21121"/>
                  </a:cubicBezTo>
                  <a:cubicBezTo>
                    <a:pt x="3649" y="20890"/>
                    <a:pt x="3515" y="20666"/>
                    <a:pt x="3508" y="20439"/>
                  </a:cubicBezTo>
                  <a:cubicBezTo>
                    <a:pt x="3746" y="20700"/>
                    <a:pt x="3983" y="20957"/>
                    <a:pt x="4277" y="21145"/>
                  </a:cubicBezTo>
                  <a:cubicBezTo>
                    <a:pt x="4625" y="21372"/>
                    <a:pt x="5050" y="21502"/>
                    <a:pt x="5454" y="21375"/>
                  </a:cubicBezTo>
                  <a:cubicBezTo>
                    <a:pt x="5598" y="21332"/>
                    <a:pt x="5715" y="21211"/>
                    <a:pt x="5735" y="21068"/>
                  </a:cubicBezTo>
                  <a:cubicBezTo>
                    <a:pt x="5785" y="20720"/>
                    <a:pt x="5280" y="20586"/>
                    <a:pt x="5247" y="20265"/>
                  </a:cubicBezTo>
                  <a:cubicBezTo>
                    <a:pt x="5230" y="20101"/>
                    <a:pt x="5350" y="19948"/>
                    <a:pt x="5498" y="19874"/>
                  </a:cubicBezTo>
                  <a:cubicBezTo>
                    <a:pt x="5641" y="19804"/>
                    <a:pt x="5815" y="19797"/>
                    <a:pt x="5976" y="19790"/>
                  </a:cubicBezTo>
                  <a:cubicBezTo>
                    <a:pt x="6297" y="19787"/>
                    <a:pt x="6634" y="19801"/>
                    <a:pt x="6905" y="19964"/>
                  </a:cubicBezTo>
                  <a:cubicBezTo>
                    <a:pt x="7176" y="20125"/>
                    <a:pt x="7357" y="20493"/>
                    <a:pt x="7209" y="20777"/>
                  </a:cubicBezTo>
                  <a:cubicBezTo>
                    <a:pt x="7136" y="20927"/>
                    <a:pt x="6975" y="21051"/>
                    <a:pt x="6985" y="21218"/>
                  </a:cubicBezTo>
                  <a:cubicBezTo>
                    <a:pt x="6992" y="21362"/>
                    <a:pt x="7122" y="21469"/>
                    <a:pt x="7250" y="21542"/>
                  </a:cubicBezTo>
                  <a:cubicBezTo>
                    <a:pt x="7560" y="21730"/>
                    <a:pt x="7922" y="21853"/>
                    <a:pt x="8329" y="21937"/>
                  </a:cubicBezTo>
                  <a:cubicBezTo>
                    <a:pt x="8975" y="21917"/>
                    <a:pt x="9597" y="21559"/>
                    <a:pt x="9948" y="21018"/>
                  </a:cubicBezTo>
                  <a:cubicBezTo>
                    <a:pt x="10205" y="20613"/>
                    <a:pt x="10312" y="20105"/>
                    <a:pt x="10239" y="19630"/>
                  </a:cubicBezTo>
                  <a:cubicBezTo>
                    <a:pt x="10229" y="19550"/>
                    <a:pt x="10339" y="19520"/>
                    <a:pt x="10372" y="19590"/>
                  </a:cubicBezTo>
                  <a:cubicBezTo>
                    <a:pt x="10640" y="20175"/>
                    <a:pt x="10650" y="20880"/>
                    <a:pt x="10366" y="21459"/>
                  </a:cubicBezTo>
                  <a:cubicBezTo>
                    <a:pt x="10011" y="22191"/>
                    <a:pt x="9209" y="22679"/>
                    <a:pt x="8396" y="22669"/>
                  </a:cubicBezTo>
                  <a:cubicBezTo>
                    <a:pt x="7805" y="22659"/>
                    <a:pt x="7246" y="22408"/>
                    <a:pt x="6708" y="22161"/>
                  </a:cubicBezTo>
                  <a:cubicBezTo>
                    <a:pt x="6477" y="22057"/>
                    <a:pt x="6220" y="21950"/>
                    <a:pt x="5976" y="22027"/>
                  </a:cubicBezTo>
                  <a:cubicBezTo>
                    <a:pt x="5768" y="22094"/>
                    <a:pt x="5621" y="22288"/>
                    <a:pt x="5551" y="22495"/>
                  </a:cubicBezTo>
                  <a:cubicBezTo>
                    <a:pt x="5481" y="22706"/>
                    <a:pt x="5481" y="22927"/>
                    <a:pt x="5504" y="23121"/>
                  </a:cubicBezTo>
                  <a:cubicBezTo>
                    <a:pt x="5521" y="23488"/>
                    <a:pt x="5190" y="23799"/>
                    <a:pt x="4832" y="23890"/>
                  </a:cubicBezTo>
                  <a:cubicBezTo>
                    <a:pt x="4682" y="23926"/>
                    <a:pt x="4528" y="23930"/>
                    <a:pt x="4371" y="23923"/>
                  </a:cubicBezTo>
                  <a:cubicBezTo>
                    <a:pt x="4143" y="23906"/>
                    <a:pt x="4030" y="23639"/>
                    <a:pt x="4180" y="23462"/>
                  </a:cubicBezTo>
                  <a:cubicBezTo>
                    <a:pt x="4481" y="23114"/>
                    <a:pt x="4632" y="22629"/>
                    <a:pt x="4551" y="22174"/>
                  </a:cubicBezTo>
                  <a:cubicBezTo>
                    <a:pt x="4538" y="22101"/>
                    <a:pt x="4505" y="22017"/>
                    <a:pt x="4434" y="22004"/>
                  </a:cubicBezTo>
                  <a:cubicBezTo>
                    <a:pt x="4351" y="21987"/>
                    <a:pt x="4294" y="22074"/>
                    <a:pt x="4254" y="22151"/>
                  </a:cubicBezTo>
                  <a:cubicBezTo>
                    <a:pt x="3970" y="22739"/>
                    <a:pt x="3736" y="23421"/>
                    <a:pt x="3174" y="23746"/>
                  </a:cubicBezTo>
                  <a:cubicBezTo>
                    <a:pt x="2850" y="23930"/>
                    <a:pt x="2465" y="23973"/>
                    <a:pt x="2114" y="24100"/>
                  </a:cubicBezTo>
                  <a:cubicBezTo>
                    <a:pt x="1612" y="24291"/>
                    <a:pt x="1191" y="24665"/>
                    <a:pt x="950" y="25143"/>
                  </a:cubicBezTo>
                  <a:cubicBezTo>
                    <a:pt x="710" y="25618"/>
                    <a:pt x="656" y="26186"/>
                    <a:pt x="803" y="26698"/>
                  </a:cubicBezTo>
                  <a:cubicBezTo>
                    <a:pt x="894" y="27016"/>
                    <a:pt x="1094" y="27337"/>
                    <a:pt x="1445" y="27440"/>
                  </a:cubicBezTo>
                  <a:cubicBezTo>
                    <a:pt x="2258" y="27477"/>
                    <a:pt x="3043" y="27159"/>
                    <a:pt x="3849" y="27116"/>
                  </a:cubicBezTo>
                  <a:cubicBezTo>
                    <a:pt x="4912" y="27056"/>
                    <a:pt x="5939" y="27470"/>
                    <a:pt x="6895" y="27935"/>
                  </a:cubicBezTo>
                  <a:cubicBezTo>
                    <a:pt x="7855" y="28396"/>
                    <a:pt x="8801" y="28928"/>
                    <a:pt x="9847" y="29125"/>
                  </a:cubicBezTo>
                  <a:cubicBezTo>
                    <a:pt x="9961" y="29145"/>
                    <a:pt x="10118" y="29139"/>
                    <a:pt x="10145" y="29025"/>
                  </a:cubicBezTo>
                  <a:cubicBezTo>
                    <a:pt x="10165" y="28941"/>
                    <a:pt x="10088" y="28865"/>
                    <a:pt x="10018" y="28811"/>
                  </a:cubicBezTo>
                  <a:cubicBezTo>
                    <a:pt x="9316" y="28259"/>
                    <a:pt x="8500" y="27858"/>
                    <a:pt x="7848" y="27246"/>
                  </a:cubicBezTo>
                  <a:cubicBezTo>
                    <a:pt x="7310" y="26741"/>
                    <a:pt x="6908" y="26113"/>
                    <a:pt x="6434" y="25548"/>
                  </a:cubicBezTo>
                  <a:cubicBezTo>
                    <a:pt x="5956" y="24983"/>
                    <a:pt x="5374" y="24461"/>
                    <a:pt x="4652" y="24291"/>
                  </a:cubicBezTo>
                  <a:cubicBezTo>
                    <a:pt x="4264" y="24197"/>
                    <a:pt x="3853" y="24214"/>
                    <a:pt x="3458" y="24241"/>
                  </a:cubicBezTo>
                  <a:cubicBezTo>
                    <a:pt x="2933" y="24274"/>
                    <a:pt x="2381" y="24324"/>
                    <a:pt x="1970" y="24675"/>
                  </a:cubicBezTo>
                  <a:cubicBezTo>
                    <a:pt x="1746" y="24862"/>
                    <a:pt x="1592" y="25130"/>
                    <a:pt x="1592" y="25417"/>
                  </a:cubicBezTo>
                  <a:cubicBezTo>
                    <a:pt x="1592" y="26023"/>
                    <a:pt x="2191" y="26314"/>
                    <a:pt x="2726" y="26320"/>
                  </a:cubicBezTo>
                  <a:cubicBezTo>
                    <a:pt x="3174" y="26324"/>
                    <a:pt x="3609" y="26190"/>
                    <a:pt x="4053" y="26163"/>
                  </a:cubicBezTo>
                  <a:cubicBezTo>
                    <a:pt x="5086" y="26100"/>
                    <a:pt x="6059" y="26618"/>
                    <a:pt x="6908" y="27206"/>
                  </a:cubicBezTo>
                  <a:cubicBezTo>
                    <a:pt x="7761" y="27791"/>
                    <a:pt x="8577" y="28470"/>
                    <a:pt x="9560" y="28788"/>
                  </a:cubicBezTo>
                  <a:cubicBezTo>
                    <a:pt x="9730" y="28841"/>
                    <a:pt x="9911" y="28891"/>
                    <a:pt x="10038" y="29012"/>
                  </a:cubicBezTo>
                  <a:cubicBezTo>
                    <a:pt x="10168" y="29139"/>
                    <a:pt x="10215" y="29363"/>
                    <a:pt x="10085" y="29490"/>
                  </a:cubicBezTo>
                  <a:cubicBezTo>
                    <a:pt x="10015" y="29557"/>
                    <a:pt x="9911" y="29577"/>
                    <a:pt x="9811" y="29590"/>
                  </a:cubicBezTo>
                  <a:lnTo>
                    <a:pt x="5090" y="30292"/>
                  </a:lnTo>
                  <a:cubicBezTo>
                    <a:pt x="4471" y="30382"/>
                    <a:pt x="3846" y="30426"/>
                    <a:pt x="3217" y="30392"/>
                  </a:cubicBezTo>
                  <a:cubicBezTo>
                    <a:pt x="2572" y="30359"/>
                    <a:pt x="1853" y="30249"/>
                    <a:pt x="1328" y="29827"/>
                  </a:cubicBezTo>
                  <a:cubicBezTo>
                    <a:pt x="917" y="29493"/>
                    <a:pt x="656" y="28931"/>
                    <a:pt x="803" y="28420"/>
                  </a:cubicBezTo>
                  <a:cubicBezTo>
                    <a:pt x="894" y="28096"/>
                    <a:pt x="1134" y="27835"/>
                    <a:pt x="1419" y="27661"/>
                  </a:cubicBezTo>
                  <a:cubicBezTo>
                    <a:pt x="1703" y="27490"/>
                    <a:pt x="2030" y="27403"/>
                    <a:pt x="2361" y="27357"/>
                  </a:cubicBezTo>
                  <a:cubicBezTo>
                    <a:pt x="3401" y="27210"/>
                    <a:pt x="4471" y="27450"/>
                    <a:pt x="5441" y="27855"/>
                  </a:cubicBezTo>
                  <a:cubicBezTo>
                    <a:pt x="5648" y="27942"/>
                    <a:pt x="5855" y="28039"/>
                    <a:pt x="6009" y="28196"/>
                  </a:cubicBezTo>
                  <a:cubicBezTo>
                    <a:pt x="6166" y="28356"/>
                    <a:pt x="6260" y="28590"/>
                    <a:pt x="6200" y="28808"/>
                  </a:cubicBezTo>
                  <a:cubicBezTo>
                    <a:pt x="6106" y="29122"/>
                    <a:pt x="5752" y="29256"/>
                    <a:pt x="5437" y="29346"/>
                  </a:cubicBezTo>
                  <a:cubicBezTo>
                    <a:pt x="4836" y="29523"/>
                    <a:pt x="4230" y="29697"/>
                    <a:pt x="3602" y="29741"/>
                  </a:cubicBezTo>
                  <a:cubicBezTo>
                    <a:pt x="2910" y="29791"/>
                    <a:pt x="2181" y="29664"/>
                    <a:pt x="1623" y="29232"/>
                  </a:cubicBezTo>
                  <a:cubicBezTo>
                    <a:pt x="1489" y="29132"/>
                    <a:pt x="1409" y="28972"/>
                    <a:pt x="1439" y="28804"/>
                  </a:cubicBezTo>
                  <a:cubicBezTo>
                    <a:pt x="1489" y="28530"/>
                    <a:pt x="1783" y="28480"/>
                    <a:pt x="2017" y="28513"/>
                  </a:cubicBezTo>
                  <a:cubicBezTo>
                    <a:pt x="2662" y="28594"/>
                    <a:pt x="3197" y="29032"/>
                    <a:pt x="3739" y="29399"/>
                  </a:cubicBezTo>
                  <a:cubicBezTo>
                    <a:pt x="3833" y="29466"/>
                    <a:pt x="3929" y="29530"/>
                    <a:pt x="4030" y="29593"/>
                  </a:cubicBezTo>
                  <a:cubicBezTo>
                    <a:pt x="7219" y="31606"/>
                    <a:pt x="11332" y="31295"/>
                    <a:pt x="14338" y="29012"/>
                  </a:cubicBezTo>
                  <a:cubicBezTo>
                    <a:pt x="16233" y="27571"/>
                    <a:pt x="17885" y="25735"/>
                    <a:pt x="19476" y="23940"/>
                  </a:cubicBezTo>
                  <a:cubicBezTo>
                    <a:pt x="20138" y="23191"/>
                    <a:pt x="20807" y="22438"/>
                    <a:pt x="21285" y="21566"/>
                  </a:cubicBezTo>
                  <a:cubicBezTo>
                    <a:pt x="21697" y="20824"/>
                    <a:pt x="21967" y="19984"/>
                    <a:pt x="21947" y="19145"/>
                  </a:cubicBezTo>
                  <a:cubicBezTo>
                    <a:pt x="21944" y="19045"/>
                    <a:pt x="21804" y="19025"/>
                    <a:pt x="21777" y="19115"/>
                  </a:cubicBezTo>
                  <a:cubicBezTo>
                    <a:pt x="21242" y="20707"/>
                    <a:pt x="20356" y="22184"/>
                    <a:pt x="19196" y="23405"/>
                  </a:cubicBezTo>
                  <a:cubicBezTo>
                    <a:pt x="18878" y="23739"/>
                    <a:pt x="18510" y="24110"/>
                    <a:pt x="18674" y="24625"/>
                  </a:cubicBezTo>
                  <a:cubicBezTo>
                    <a:pt x="18788" y="24993"/>
                    <a:pt x="19122" y="25250"/>
                    <a:pt x="19503" y="25317"/>
                  </a:cubicBezTo>
                  <a:cubicBezTo>
                    <a:pt x="21101" y="25595"/>
                    <a:pt x="22422" y="24368"/>
                    <a:pt x="23224" y="23054"/>
                  </a:cubicBezTo>
                  <a:cubicBezTo>
                    <a:pt x="23843" y="22037"/>
                    <a:pt x="24284" y="20864"/>
                    <a:pt x="24177" y="19680"/>
                  </a:cubicBezTo>
                  <a:cubicBezTo>
                    <a:pt x="24100" y="18767"/>
                    <a:pt x="23642" y="17861"/>
                    <a:pt x="22920" y="17326"/>
                  </a:cubicBezTo>
                  <a:cubicBezTo>
                    <a:pt x="22740" y="17196"/>
                    <a:pt x="22512" y="17407"/>
                    <a:pt x="22629" y="17597"/>
                  </a:cubicBezTo>
                  <a:cubicBezTo>
                    <a:pt x="23957" y="19754"/>
                    <a:pt x="24575" y="22345"/>
                    <a:pt x="24351" y="24866"/>
                  </a:cubicBezTo>
                  <a:cubicBezTo>
                    <a:pt x="24261" y="25832"/>
                    <a:pt x="24127" y="26986"/>
                    <a:pt x="24963" y="27554"/>
                  </a:cubicBezTo>
                  <a:cubicBezTo>
                    <a:pt x="25271" y="27761"/>
                    <a:pt x="25648" y="27828"/>
                    <a:pt x="26013" y="27771"/>
                  </a:cubicBezTo>
                  <a:cubicBezTo>
                    <a:pt x="26785" y="27651"/>
                    <a:pt x="27350" y="27086"/>
                    <a:pt x="27738" y="26451"/>
                  </a:cubicBezTo>
                  <a:cubicBezTo>
                    <a:pt x="28781" y="24766"/>
                    <a:pt x="28708" y="22552"/>
                    <a:pt x="27885" y="20750"/>
                  </a:cubicBezTo>
                  <a:cubicBezTo>
                    <a:pt x="27033" y="18878"/>
                    <a:pt x="25471" y="17407"/>
                    <a:pt x="23759" y="16267"/>
                  </a:cubicBezTo>
                  <a:cubicBezTo>
                    <a:pt x="23619" y="16170"/>
                    <a:pt x="23418" y="16170"/>
                    <a:pt x="23291" y="16290"/>
                  </a:cubicBezTo>
                  <a:cubicBezTo>
                    <a:pt x="23138" y="16440"/>
                    <a:pt x="23224" y="16648"/>
                    <a:pt x="23321" y="16811"/>
                  </a:cubicBezTo>
                  <a:cubicBezTo>
                    <a:pt x="24492" y="18838"/>
                    <a:pt x="26779" y="19988"/>
                    <a:pt x="28116" y="21907"/>
                  </a:cubicBezTo>
                  <a:cubicBezTo>
                    <a:pt x="28648" y="22673"/>
                    <a:pt x="29032" y="23559"/>
                    <a:pt x="29885" y="24043"/>
                  </a:cubicBezTo>
                  <a:cubicBezTo>
                    <a:pt x="30286" y="24274"/>
                    <a:pt x="30771" y="24348"/>
                    <a:pt x="31195" y="24177"/>
                  </a:cubicBezTo>
                  <a:cubicBezTo>
                    <a:pt x="32091" y="23826"/>
                    <a:pt x="32175" y="22726"/>
                    <a:pt x="31974" y="21857"/>
                  </a:cubicBezTo>
                  <a:cubicBezTo>
                    <a:pt x="31573" y="20148"/>
                    <a:pt x="30426" y="18680"/>
                    <a:pt x="29039" y="17601"/>
                  </a:cubicBezTo>
                  <a:cubicBezTo>
                    <a:pt x="27598" y="16487"/>
                    <a:pt x="25899" y="15752"/>
                    <a:pt x="24194" y="15103"/>
                  </a:cubicBezTo>
                  <a:cubicBezTo>
                    <a:pt x="24054" y="15050"/>
                    <a:pt x="23883" y="15070"/>
                    <a:pt x="23773" y="15177"/>
                  </a:cubicBezTo>
                  <a:cubicBezTo>
                    <a:pt x="23559" y="15391"/>
                    <a:pt x="23783" y="15695"/>
                    <a:pt x="23990" y="15879"/>
                  </a:cubicBezTo>
                  <a:cubicBezTo>
                    <a:pt x="26484" y="18059"/>
                    <a:pt x="29433" y="19717"/>
                    <a:pt x="32593" y="20717"/>
                  </a:cubicBezTo>
                  <a:cubicBezTo>
                    <a:pt x="32951" y="20827"/>
                    <a:pt x="33352" y="20937"/>
                    <a:pt x="33683" y="20559"/>
                  </a:cubicBezTo>
                  <a:cubicBezTo>
                    <a:pt x="33773" y="20456"/>
                    <a:pt x="33840" y="20332"/>
                    <a:pt x="33873" y="20198"/>
                  </a:cubicBezTo>
                  <a:cubicBezTo>
                    <a:pt x="33987" y="19757"/>
                    <a:pt x="33830" y="19332"/>
                    <a:pt x="33649" y="18935"/>
                  </a:cubicBezTo>
                  <a:cubicBezTo>
                    <a:pt x="32118" y="15635"/>
                    <a:pt x="28373" y="13498"/>
                    <a:pt x="24752" y="13899"/>
                  </a:cubicBezTo>
                  <a:cubicBezTo>
                    <a:pt x="24535" y="13926"/>
                    <a:pt x="24345" y="14087"/>
                    <a:pt x="24318" y="14304"/>
                  </a:cubicBezTo>
                  <a:cubicBezTo>
                    <a:pt x="24278" y="14618"/>
                    <a:pt x="24605" y="14765"/>
                    <a:pt x="24876" y="14846"/>
                  </a:cubicBezTo>
                  <a:cubicBezTo>
                    <a:pt x="27013" y="15467"/>
                    <a:pt x="29233" y="15892"/>
                    <a:pt x="31489" y="15855"/>
                  </a:cubicBezTo>
                  <a:cubicBezTo>
                    <a:pt x="32302" y="15842"/>
                    <a:pt x="33251" y="15233"/>
                    <a:pt x="33596" y="14491"/>
                  </a:cubicBezTo>
                  <a:lnTo>
                    <a:pt x="33602" y="14474"/>
                  </a:lnTo>
                  <a:cubicBezTo>
                    <a:pt x="33756" y="14140"/>
                    <a:pt x="33867" y="13769"/>
                    <a:pt x="33803" y="13405"/>
                  </a:cubicBezTo>
                  <a:cubicBezTo>
                    <a:pt x="33730" y="12993"/>
                    <a:pt x="33435" y="12636"/>
                    <a:pt x="33078" y="12415"/>
                  </a:cubicBezTo>
                  <a:cubicBezTo>
                    <a:pt x="32716" y="12194"/>
                    <a:pt x="32299" y="12081"/>
                    <a:pt x="31884" y="12007"/>
                  </a:cubicBezTo>
                  <a:cubicBezTo>
                    <a:pt x="30570" y="11763"/>
                    <a:pt x="29149" y="11836"/>
                    <a:pt x="27986" y="12498"/>
                  </a:cubicBezTo>
                  <a:cubicBezTo>
                    <a:pt x="27949" y="12522"/>
                    <a:pt x="27912" y="12549"/>
                    <a:pt x="27915" y="12592"/>
                  </a:cubicBezTo>
                  <a:cubicBezTo>
                    <a:pt x="27922" y="12636"/>
                    <a:pt x="27979" y="12652"/>
                    <a:pt x="28019" y="12659"/>
                  </a:cubicBezTo>
                  <a:cubicBezTo>
                    <a:pt x="29340" y="12829"/>
                    <a:pt x="30710" y="12565"/>
                    <a:pt x="31874" y="11913"/>
                  </a:cubicBezTo>
                  <a:cubicBezTo>
                    <a:pt x="32061" y="11810"/>
                    <a:pt x="32245" y="11693"/>
                    <a:pt x="32392" y="11532"/>
                  </a:cubicBezTo>
                  <a:cubicBezTo>
                    <a:pt x="32533" y="11375"/>
                    <a:pt x="32633" y="11164"/>
                    <a:pt x="32626" y="10947"/>
                  </a:cubicBezTo>
                  <a:cubicBezTo>
                    <a:pt x="32613" y="10663"/>
                    <a:pt x="32402" y="10412"/>
                    <a:pt x="32148" y="10285"/>
                  </a:cubicBezTo>
                  <a:cubicBezTo>
                    <a:pt x="31897" y="10151"/>
                    <a:pt x="31606" y="10118"/>
                    <a:pt x="31296" y="10095"/>
                  </a:cubicBezTo>
                  <a:cubicBezTo>
                    <a:pt x="28637" y="10335"/>
                    <a:pt x="26066" y="11492"/>
                    <a:pt x="24127" y="13328"/>
                  </a:cubicBezTo>
                  <a:cubicBezTo>
                    <a:pt x="24087" y="13368"/>
                    <a:pt x="24040" y="13415"/>
                    <a:pt x="24044" y="13471"/>
                  </a:cubicBezTo>
                  <a:cubicBezTo>
                    <a:pt x="24050" y="13535"/>
                    <a:pt x="24107" y="13582"/>
                    <a:pt x="24171" y="13592"/>
                  </a:cubicBezTo>
                  <a:cubicBezTo>
                    <a:pt x="24234" y="13598"/>
                    <a:pt x="24291" y="13578"/>
                    <a:pt x="24351" y="13562"/>
                  </a:cubicBezTo>
                  <a:cubicBezTo>
                    <a:pt x="27059" y="12659"/>
                    <a:pt x="29460" y="10857"/>
                    <a:pt x="31031" y="8480"/>
                  </a:cubicBezTo>
                  <a:cubicBezTo>
                    <a:pt x="31727" y="7206"/>
                    <a:pt x="31830" y="5624"/>
                    <a:pt x="31292" y="4274"/>
                  </a:cubicBezTo>
                  <a:cubicBezTo>
                    <a:pt x="31172" y="3973"/>
                    <a:pt x="30924" y="3729"/>
                    <a:pt x="30610" y="3635"/>
                  </a:cubicBezTo>
                  <a:cubicBezTo>
                    <a:pt x="29878" y="3418"/>
                    <a:pt x="29423" y="4130"/>
                    <a:pt x="29106" y="4718"/>
                  </a:cubicBezTo>
                  <a:cubicBezTo>
                    <a:pt x="27745" y="7256"/>
                    <a:pt x="25916" y="9546"/>
                    <a:pt x="23743" y="11435"/>
                  </a:cubicBezTo>
                  <a:cubicBezTo>
                    <a:pt x="23622" y="11539"/>
                    <a:pt x="23499" y="11649"/>
                    <a:pt x="23448" y="11803"/>
                  </a:cubicBezTo>
                  <a:cubicBezTo>
                    <a:pt x="23398" y="11953"/>
                    <a:pt x="23469" y="12157"/>
                    <a:pt x="23626" y="12188"/>
                  </a:cubicBezTo>
                  <a:cubicBezTo>
                    <a:pt x="23733" y="12208"/>
                    <a:pt x="23836" y="12147"/>
                    <a:pt x="23923" y="12091"/>
                  </a:cubicBezTo>
                  <a:cubicBezTo>
                    <a:pt x="25612" y="11017"/>
                    <a:pt x="27009" y="9486"/>
                    <a:pt x="27915" y="7701"/>
                  </a:cubicBezTo>
                  <a:cubicBezTo>
                    <a:pt x="28821" y="5919"/>
                    <a:pt x="29243" y="3889"/>
                    <a:pt x="29119" y="1893"/>
                  </a:cubicBezTo>
                  <a:cubicBezTo>
                    <a:pt x="29102" y="1596"/>
                    <a:pt x="29069" y="1295"/>
                    <a:pt x="28948" y="1024"/>
                  </a:cubicBezTo>
                  <a:cubicBezTo>
                    <a:pt x="28825" y="750"/>
                    <a:pt x="28604" y="512"/>
                    <a:pt x="28317" y="439"/>
                  </a:cubicBezTo>
                  <a:cubicBezTo>
                    <a:pt x="28022" y="362"/>
                    <a:pt x="27711" y="476"/>
                    <a:pt x="27471" y="659"/>
                  </a:cubicBezTo>
                  <a:cubicBezTo>
                    <a:pt x="27233" y="843"/>
                    <a:pt x="27066" y="1101"/>
                    <a:pt x="26909" y="1362"/>
                  </a:cubicBezTo>
                  <a:cubicBezTo>
                    <a:pt x="25053" y="4414"/>
                    <a:pt x="24569" y="8115"/>
                    <a:pt x="22897" y="11271"/>
                  </a:cubicBezTo>
                  <a:cubicBezTo>
                    <a:pt x="22820" y="11419"/>
                    <a:pt x="22733" y="11562"/>
                    <a:pt x="22599" y="11656"/>
                  </a:cubicBezTo>
                  <a:cubicBezTo>
                    <a:pt x="22462" y="11746"/>
                    <a:pt x="22255" y="11756"/>
                    <a:pt x="22148" y="11639"/>
                  </a:cubicBezTo>
                  <a:cubicBezTo>
                    <a:pt x="22031" y="11512"/>
                    <a:pt x="22064" y="11315"/>
                    <a:pt x="22104" y="11148"/>
                  </a:cubicBezTo>
                  <a:cubicBezTo>
                    <a:pt x="22422" y="9877"/>
                    <a:pt x="22863" y="8637"/>
                    <a:pt x="23408" y="7447"/>
                  </a:cubicBezTo>
                  <a:cubicBezTo>
                    <a:pt x="23933" y="6310"/>
                    <a:pt x="24569" y="5203"/>
                    <a:pt x="24819" y="3979"/>
                  </a:cubicBezTo>
                  <a:cubicBezTo>
                    <a:pt x="25073" y="2752"/>
                    <a:pt x="24869" y="1341"/>
                    <a:pt x="23937" y="506"/>
                  </a:cubicBezTo>
                  <a:cubicBezTo>
                    <a:pt x="23609" y="211"/>
                    <a:pt x="23198" y="1"/>
                    <a:pt x="22736" y="74"/>
                  </a:cubicBezTo>
                  <a:cubicBezTo>
                    <a:pt x="22589" y="98"/>
                    <a:pt x="22449" y="158"/>
                    <a:pt x="22332" y="255"/>
                  </a:cubicBezTo>
                  <a:cubicBezTo>
                    <a:pt x="21844" y="656"/>
                    <a:pt x="22004" y="1331"/>
                    <a:pt x="22148" y="1900"/>
                  </a:cubicBezTo>
                  <a:cubicBezTo>
                    <a:pt x="22807" y="4484"/>
                    <a:pt x="22629" y="7273"/>
                    <a:pt x="21646" y="9747"/>
                  </a:cubicBezTo>
                  <a:cubicBezTo>
                    <a:pt x="21566" y="9947"/>
                    <a:pt x="21536" y="10255"/>
                    <a:pt x="21750" y="10292"/>
                  </a:cubicBezTo>
                  <a:cubicBezTo>
                    <a:pt x="21917" y="10322"/>
                    <a:pt x="22028" y="10121"/>
                    <a:pt x="22071" y="9957"/>
                  </a:cubicBezTo>
                  <a:cubicBezTo>
                    <a:pt x="22763" y="7480"/>
                    <a:pt x="22278" y="4695"/>
                    <a:pt x="20784" y="2602"/>
                  </a:cubicBezTo>
                  <a:cubicBezTo>
                    <a:pt x="20449" y="2131"/>
                    <a:pt x="19971" y="1646"/>
                    <a:pt x="19353" y="1836"/>
                  </a:cubicBezTo>
                  <a:cubicBezTo>
                    <a:pt x="19062" y="1927"/>
                    <a:pt x="18841" y="2161"/>
                    <a:pt x="18718" y="2431"/>
                  </a:cubicBezTo>
                  <a:cubicBezTo>
                    <a:pt x="18453" y="3013"/>
                    <a:pt x="18590" y="3625"/>
                    <a:pt x="18721" y="4257"/>
                  </a:cubicBezTo>
                  <a:cubicBezTo>
                    <a:pt x="19206" y="5113"/>
                    <a:pt x="19690" y="5975"/>
                    <a:pt x="20045" y="6892"/>
                  </a:cubicBezTo>
                  <a:cubicBezTo>
                    <a:pt x="20423" y="7868"/>
                    <a:pt x="20650" y="8921"/>
                    <a:pt x="20540" y="9961"/>
                  </a:cubicBezTo>
                  <a:cubicBezTo>
                    <a:pt x="20523" y="10121"/>
                    <a:pt x="20516" y="10285"/>
                    <a:pt x="20533" y="10442"/>
                  </a:cubicBezTo>
                  <a:lnTo>
                    <a:pt x="20533" y="10452"/>
                  </a:lnTo>
                  <a:cubicBezTo>
                    <a:pt x="20573" y="10773"/>
                    <a:pt x="21035" y="10780"/>
                    <a:pt x="21081" y="10459"/>
                  </a:cubicBezTo>
                  <a:cubicBezTo>
                    <a:pt x="21108" y="10285"/>
                    <a:pt x="21101" y="10101"/>
                    <a:pt x="21091" y="9924"/>
                  </a:cubicBezTo>
                  <a:cubicBezTo>
                    <a:pt x="20928" y="7861"/>
                    <a:pt x="19761" y="5899"/>
                    <a:pt x="18032" y="4762"/>
                  </a:cubicBezTo>
                  <a:cubicBezTo>
                    <a:pt x="17785" y="4605"/>
                    <a:pt x="17514" y="4454"/>
                    <a:pt x="17220" y="4474"/>
                  </a:cubicBezTo>
                  <a:cubicBezTo>
                    <a:pt x="16845" y="4504"/>
                    <a:pt x="16538" y="4819"/>
                    <a:pt x="16417" y="5173"/>
                  </a:cubicBezTo>
                  <a:cubicBezTo>
                    <a:pt x="16270" y="5594"/>
                    <a:pt x="16334" y="6062"/>
                    <a:pt x="16401" y="6497"/>
                  </a:cubicBezTo>
                  <a:cubicBezTo>
                    <a:pt x="16531" y="7360"/>
                    <a:pt x="16755" y="8199"/>
                    <a:pt x="17046" y="9018"/>
                  </a:cubicBezTo>
                  <a:cubicBezTo>
                    <a:pt x="17447" y="10145"/>
                    <a:pt x="17758" y="11409"/>
                    <a:pt x="18567" y="12331"/>
                  </a:cubicBezTo>
                  <a:cubicBezTo>
                    <a:pt x="18627" y="12402"/>
                    <a:pt x="18721" y="12482"/>
                    <a:pt x="18811" y="12452"/>
                  </a:cubicBezTo>
                  <a:cubicBezTo>
                    <a:pt x="18962" y="12402"/>
                    <a:pt x="18901" y="12181"/>
                    <a:pt x="18818" y="12047"/>
                  </a:cubicBezTo>
                  <a:cubicBezTo>
                    <a:pt x="18233" y="11121"/>
                    <a:pt x="17838" y="10091"/>
                    <a:pt x="17390" y="9092"/>
                  </a:cubicBezTo>
                  <a:cubicBezTo>
                    <a:pt x="16945" y="8095"/>
                    <a:pt x="16431" y="7099"/>
                    <a:pt x="15662" y="6323"/>
                  </a:cubicBezTo>
                  <a:cubicBezTo>
                    <a:pt x="14893" y="5544"/>
                    <a:pt x="13826" y="4996"/>
                    <a:pt x="12703" y="5153"/>
                  </a:cubicBezTo>
                  <a:cubicBezTo>
                    <a:pt x="12235" y="5223"/>
                    <a:pt x="11904" y="5691"/>
                    <a:pt x="11850" y="6159"/>
                  </a:cubicBezTo>
                  <a:cubicBezTo>
                    <a:pt x="11800" y="6631"/>
                    <a:pt x="11967" y="7095"/>
                    <a:pt x="12164" y="7527"/>
                  </a:cubicBezTo>
                  <a:cubicBezTo>
                    <a:pt x="13117" y="9586"/>
                    <a:pt x="14876" y="11261"/>
                    <a:pt x="16982" y="12114"/>
                  </a:cubicBezTo>
                  <a:cubicBezTo>
                    <a:pt x="17133" y="12174"/>
                    <a:pt x="17347" y="12211"/>
                    <a:pt x="17417" y="12064"/>
                  </a:cubicBezTo>
                  <a:cubicBezTo>
                    <a:pt x="17474" y="11940"/>
                    <a:pt x="17363" y="11806"/>
                    <a:pt x="17256" y="11713"/>
                  </a:cubicBezTo>
                  <a:cubicBezTo>
                    <a:pt x="16029" y="10646"/>
                    <a:pt x="14465" y="9978"/>
                    <a:pt x="12850" y="9827"/>
                  </a:cubicBezTo>
                  <a:cubicBezTo>
                    <a:pt x="12325" y="9777"/>
                    <a:pt x="11787" y="9787"/>
                    <a:pt x="11285" y="9944"/>
                  </a:cubicBezTo>
                  <a:cubicBezTo>
                    <a:pt x="10784" y="10105"/>
                    <a:pt x="10319" y="10436"/>
                    <a:pt x="10085" y="10907"/>
                  </a:cubicBezTo>
                  <a:cubicBezTo>
                    <a:pt x="9851" y="11378"/>
                    <a:pt x="9891" y="11997"/>
                    <a:pt x="10245" y="12385"/>
                  </a:cubicBezTo>
                  <a:cubicBezTo>
                    <a:pt x="10546" y="12716"/>
                    <a:pt x="11011" y="12833"/>
                    <a:pt x="11452" y="12913"/>
                  </a:cubicBezTo>
                  <a:cubicBezTo>
                    <a:pt x="12953" y="13181"/>
                    <a:pt x="14508" y="13147"/>
                    <a:pt x="15999" y="12819"/>
                  </a:cubicBezTo>
                  <a:cubicBezTo>
                    <a:pt x="16110" y="12796"/>
                    <a:pt x="16233" y="12759"/>
                    <a:pt x="16277" y="12652"/>
                  </a:cubicBezTo>
                  <a:cubicBezTo>
                    <a:pt x="16344" y="12478"/>
                    <a:pt x="16116" y="12341"/>
                    <a:pt x="15932" y="12295"/>
                  </a:cubicBezTo>
                  <a:cubicBezTo>
                    <a:pt x="13826" y="11763"/>
                    <a:pt x="11449" y="12512"/>
                    <a:pt x="10028" y="14157"/>
                  </a:cubicBezTo>
                  <a:cubicBezTo>
                    <a:pt x="9680" y="14558"/>
                    <a:pt x="9379" y="15036"/>
                    <a:pt x="9359" y="15568"/>
                  </a:cubicBezTo>
                  <a:cubicBezTo>
                    <a:pt x="9339" y="16096"/>
                    <a:pt x="9690" y="16664"/>
                    <a:pt x="10158" y="16738"/>
                  </a:cubicBezTo>
                  <a:cubicBezTo>
                    <a:pt x="11606" y="16882"/>
                    <a:pt x="13091" y="16641"/>
                    <a:pt x="14415" y="16039"/>
                  </a:cubicBezTo>
                  <a:cubicBezTo>
                    <a:pt x="15742" y="15437"/>
                    <a:pt x="16902" y="14474"/>
                    <a:pt x="17741" y="13284"/>
                  </a:cubicBezTo>
                  <a:cubicBezTo>
                    <a:pt x="17788" y="13221"/>
                    <a:pt x="17835" y="13147"/>
                    <a:pt x="17818" y="13067"/>
                  </a:cubicBezTo>
                  <a:cubicBezTo>
                    <a:pt x="17801" y="12977"/>
                    <a:pt x="17698" y="12920"/>
                    <a:pt x="17601" y="12926"/>
                  </a:cubicBezTo>
                  <a:cubicBezTo>
                    <a:pt x="17507" y="12930"/>
                    <a:pt x="17424" y="12980"/>
                    <a:pt x="17347" y="13033"/>
                  </a:cubicBezTo>
                  <a:cubicBezTo>
                    <a:pt x="16568" y="13538"/>
                    <a:pt x="15936" y="14270"/>
                    <a:pt x="15545" y="15110"/>
                  </a:cubicBezTo>
                  <a:cubicBezTo>
                    <a:pt x="15384" y="15451"/>
                    <a:pt x="15264" y="15812"/>
                    <a:pt x="15267" y="16186"/>
                  </a:cubicBezTo>
                  <a:cubicBezTo>
                    <a:pt x="15267" y="16557"/>
                    <a:pt x="15408" y="16942"/>
                    <a:pt x="15695" y="17179"/>
                  </a:cubicBezTo>
                  <a:cubicBezTo>
                    <a:pt x="16043" y="17467"/>
                    <a:pt x="16528" y="17494"/>
                    <a:pt x="16972" y="17484"/>
                  </a:cubicBezTo>
                  <a:cubicBezTo>
                    <a:pt x="17908" y="17460"/>
                    <a:pt x="18841" y="17323"/>
                    <a:pt x="19747" y="17076"/>
                  </a:cubicBezTo>
                  <a:cubicBezTo>
                    <a:pt x="19908" y="17032"/>
                    <a:pt x="20098" y="16942"/>
                    <a:pt x="20095" y="16775"/>
                  </a:cubicBezTo>
                  <a:cubicBezTo>
                    <a:pt x="20092" y="16577"/>
                    <a:pt x="19824" y="16524"/>
                    <a:pt x="19627" y="16537"/>
                  </a:cubicBezTo>
                  <a:cubicBezTo>
                    <a:pt x="18253" y="16628"/>
                    <a:pt x="16912" y="17196"/>
                    <a:pt x="15892" y="18119"/>
                  </a:cubicBezTo>
                  <a:cubicBezTo>
                    <a:pt x="15397" y="18567"/>
                    <a:pt x="14943" y="19185"/>
                    <a:pt x="15294" y="19897"/>
                  </a:cubicBezTo>
                  <a:cubicBezTo>
                    <a:pt x="15411" y="20132"/>
                    <a:pt x="15601" y="20322"/>
                    <a:pt x="15829" y="20456"/>
                  </a:cubicBezTo>
                  <a:cubicBezTo>
                    <a:pt x="16434" y="20817"/>
                    <a:pt x="17166" y="20794"/>
                    <a:pt x="17751" y="20666"/>
                  </a:cubicBezTo>
                  <a:cubicBezTo>
                    <a:pt x="18794" y="20536"/>
                    <a:pt x="19791" y="20021"/>
                    <a:pt x="20433" y="19232"/>
                  </a:cubicBezTo>
                  <a:cubicBezTo>
                    <a:pt x="20774" y="18844"/>
                    <a:pt x="21111" y="18446"/>
                    <a:pt x="21342" y="17985"/>
                  </a:cubicBezTo>
                  <a:cubicBezTo>
                    <a:pt x="21566" y="17527"/>
                    <a:pt x="21676" y="16982"/>
                    <a:pt x="21516" y="16491"/>
                  </a:cubicBezTo>
                  <a:cubicBezTo>
                    <a:pt x="21359" y="15992"/>
                    <a:pt x="20951" y="15608"/>
                    <a:pt x="20500" y="15344"/>
                  </a:cubicBezTo>
                  <a:cubicBezTo>
                    <a:pt x="20038" y="15073"/>
                    <a:pt x="19473" y="14856"/>
                    <a:pt x="19269" y="14364"/>
                  </a:cubicBezTo>
                  <a:cubicBezTo>
                    <a:pt x="19142" y="14063"/>
                    <a:pt x="19186" y="13715"/>
                    <a:pt x="19326" y="13421"/>
                  </a:cubicBezTo>
                  <a:cubicBezTo>
                    <a:pt x="19463" y="13130"/>
                    <a:pt x="19694" y="12886"/>
                    <a:pt x="19941" y="12682"/>
                  </a:cubicBezTo>
                  <a:cubicBezTo>
                    <a:pt x="20439" y="12264"/>
                    <a:pt x="21078" y="11947"/>
                    <a:pt x="21720" y="12050"/>
                  </a:cubicBezTo>
                  <a:cubicBezTo>
                    <a:pt x="22496" y="12174"/>
                    <a:pt x="23101" y="12977"/>
                    <a:pt x="23000" y="13752"/>
                  </a:cubicBezTo>
                  <a:cubicBezTo>
                    <a:pt x="22903" y="14531"/>
                    <a:pt x="22128" y="15160"/>
                    <a:pt x="21345" y="15090"/>
                  </a:cubicBezTo>
                  <a:cubicBezTo>
                    <a:pt x="21081" y="15066"/>
                    <a:pt x="20817" y="14969"/>
                    <a:pt x="20633" y="14775"/>
                  </a:cubicBezTo>
                  <a:cubicBezTo>
                    <a:pt x="20456" y="14585"/>
                    <a:pt x="20373" y="14287"/>
                    <a:pt x="20476" y="14046"/>
                  </a:cubicBezTo>
                  <a:cubicBezTo>
                    <a:pt x="20613" y="13719"/>
                    <a:pt x="21018" y="13585"/>
                    <a:pt x="21369" y="13635"/>
                  </a:cubicBezTo>
                </a:path>
              </a:pathLst>
            </a:custGeom>
            <a:solidFill>
              <a:schemeClr val="accent3"/>
            </a:solidFill>
            <a:ln w="95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文字方塊 6">
            <a:extLst>
              <a:ext uri="{FF2B5EF4-FFF2-40B4-BE49-F238E27FC236}">
                <a16:creationId xmlns:a16="http://schemas.microsoft.com/office/drawing/2014/main" id="{F4F10880-7541-5AE8-50C3-E94C05AD64B8}"/>
              </a:ext>
            </a:extLst>
          </p:cNvPr>
          <p:cNvSpPr txBox="1"/>
          <p:nvPr/>
        </p:nvSpPr>
        <p:spPr>
          <a:xfrm>
            <a:off x="1195158" y="1333214"/>
            <a:ext cx="6886354" cy="2862322"/>
          </a:xfrm>
          <a:prstGeom prst="rect">
            <a:avLst/>
          </a:prstGeom>
          <a:noFill/>
        </p:spPr>
        <p:txBody>
          <a:bodyPr wrap="square" rtlCol="0">
            <a:spAutoFit/>
          </a:bodyPr>
          <a:lstStyle/>
          <a:p>
            <a:pPr marL="285750" indent="-285750">
              <a:buFont typeface="Wingdings" panose="05000000000000000000" pitchFamily="2" charset="2"/>
              <a:buChar char="Ø"/>
            </a:pPr>
            <a:r>
              <a:rPr lang="zh-TW" altLang="en-US" sz="2000" dirty="0">
                <a:latin typeface="標楷體" panose="03000509000000000000" pitchFamily="65" charset="-120"/>
                <a:ea typeface="標楷體" panose="03000509000000000000" pitchFamily="65" charset="-120"/>
              </a:rPr>
              <a:t>校外試教講師：湘琪、書妤</a:t>
            </a:r>
            <a:endParaRPr lang="en-US" altLang="zh-TW" sz="2000" dirty="0">
              <a:latin typeface="標楷體" panose="03000509000000000000" pitchFamily="65" charset="-120"/>
              <a:ea typeface="標楷體" panose="03000509000000000000" pitchFamily="65" charset="-120"/>
            </a:endParaRPr>
          </a:p>
          <a:p>
            <a:r>
              <a:rPr lang="zh-TW" altLang="en-US" sz="2000" dirty="0">
                <a:latin typeface="標楷體" panose="03000509000000000000" pitchFamily="65" charset="-120"/>
                <a:ea typeface="標楷體" panose="03000509000000000000" pitchFamily="65" charset="-120"/>
              </a:rPr>
              <a:t>    因為太過緊張加上對於教室設備較不熟悉所以拖了一些時間才開始上課，而過程希望能多舉例使學生更加理解，但有稍微離題，不過最後還是有順利完成。</a:t>
            </a:r>
            <a:endParaRPr lang="en-US" altLang="zh-TW" sz="2000" dirty="0">
              <a:latin typeface="標楷體" panose="03000509000000000000" pitchFamily="65" charset="-120"/>
              <a:ea typeface="標楷體" panose="03000509000000000000" pitchFamily="65" charset="-120"/>
            </a:endParaRPr>
          </a:p>
          <a:p>
            <a:pPr marL="285750" indent="-285750">
              <a:buFont typeface="Wingdings" panose="05000000000000000000" pitchFamily="2" charset="2"/>
              <a:buChar char="Ø"/>
            </a:pPr>
            <a:r>
              <a:rPr lang="zh-TW" altLang="en-US" sz="2000" dirty="0">
                <a:latin typeface="標楷體" panose="03000509000000000000" pitchFamily="65" charset="-120"/>
                <a:ea typeface="標楷體" panose="03000509000000000000" pitchFamily="65" charset="-120"/>
              </a:rPr>
              <a:t>校內試教講師：明軒、宜臻</a:t>
            </a:r>
            <a:endParaRPr lang="en-US" altLang="zh-TW" sz="2000" dirty="0">
              <a:latin typeface="標楷體" panose="03000509000000000000" pitchFamily="65" charset="-120"/>
              <a:ea typeface="標楷體" panose="03000509000000000000" pitchFamily="65" charset="-120"/>
            </a:endParaRPr>
          </a:p>
          <a:p>
            <a:r>
              <a:rPr lang="zh-TW" altLang="en-US" sz="2000" dirty="0">
                <a:latin typeface="標楷體" panose="03000509000000000000" pitchFamily="65" charset="-120"/>
                <a:ea typeface="標楷體" panose="03000509000000000000" pitchFamily="65" charset="-120"/>
              </a:rPr>
              <a:t>    因為緊張所以講話比較不順暢有卡詞的情況，課堂內容可以再增加豐富度，要注意授課內容的順序，有些部分稍有離題的狀況，課程太過匆促，但講師會跟台下同學互動給予回饋，臨場反應很棒。</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1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14E06CFD-D044-07B3-48E9-F66912AC1218}"/>
              </a:ext>
            </a:extLst>
          </p:cNvPr>
          <p:cNvSpPr txBox="1"/>
          <p:nvPr/>
        </p:nvSpPr>
        <p:spPr>
          <a:xfrm>
            <a:off x="2286759" y="2248584"/>
            <a:ext cx="4570482" cy="646331"/>
          </a:xfrm>
          <a:prstGeom prst="rect">
            <a:avLst/>
          </a:prstGeom>
          <a:noFill/>
        </p:spPr>
        <p:txBody>
          <a:bodyPr wrap="none" rtlCol="0">
            <a:spAutoFit/>
          </a:bodyPr>
          <a:lstStyle/>
          <a:p>
            <a:r>
              <a:rPr lang="zh-TW" altLang="en-US" sz="3600" dirty="0">
                <a:solidFill>
                  <a:schemeClr val="accent3"/>
                </a:solidFill>
                <a:latin typeface="標楷體" panose="03000509000000000000" pitchFamily="65" charset="-120"/>
                <a:ea typeface="標楷體" panose="03000509000000000000" pitchFamily="65" charset="-120"/>
              </a:rPr>
              <a:t>報告結束，謝謝大家</a:t>
            </a:r>
            <a:r>
              <a:rPr lang="en-US" altLang="zh-TW" sz="3600" dirty="0">
                <a:solidFill>
                  <a:schemeClr val="accent3"/>
                </a:solidFill>
                <a:latin typeface="標楷體" panose="03000509000000000000" pitchFamily="65" charset="-120"/>
                <a:ea typeface="標楷體" panose="03000509000000000000" pitchFamily="65" charset="-120"/>
              </a:rPr>
              <a:t>~</a:t>
            </a:r>
            <a:endParaRPr lang="zh-TW" altLang="en-US" sz="3600" dirty="0">
              <a:solidFill>
                <a:schemeClr val="accent3"/>
              </a:solidFill>
              <a:latin typeface="標楷體" panose="03000509000000000000" pitchFamily="65" charset="-120"/>
              <a:ea typeface="標楷體" panose="03000509000000000000" pitchFamily="65" charset="-120"/>
            </a:endParaRPr>
          </a:p>
        </p:txBody>
      </p:sp>
      <p:sp>
        <p:nvSpPr>
          <p:cNvPr id="56" name="Google Shape;1436;p38">
            <a:extLst>
              <a:ext uri="{FF2B5EF4-FFF2-40B4-BE49-F238E27FC236}">
                <a16:creationId xmlns:a16="http://schemas.microsoft.com/office/drawing/2014/main" id="{29BE2599-DFF8-48B1-3523-0FEB42BB5794}"/>
              </a:ext>
            </a:extLst>
          </p:cNvPr>
          <p:cNvSpPr/>
          <p:nvPr/>
        </p:nvSpPr>
        <p:spPr>
          <a:xfrm rot="634201">
            <a:off x="6996877" y="2517877"/>
            <a:ext cx="1008374" cy="2144008"/>
          </a:xfrm>
          <a:custGeom>
            <a:avLst/>
            <a:gdLst/>
            <a:ahLst/>
            <a:cxnLst/>
            <a:rect l="l" t="t" r="r" b="b"/>
            <a:pathLst>
              <a:path w="12475" h="26526" extrusionOk="0">
                <a:moveTo>
                  <a:pt x="5393" y="103"/>
                </a:moveTo>
                <a:lnTo>
                  <a:pt x="5393" y="109"/>
                </a:lnTo>
                <a:cubicBezTo>
                  <a:pt x="5397" y="113"/>
                  <a:pt x="5400" y="123"/>
                  <a:pt x="5403" y="126"/>
                </a:cubicBezTo>
                <a:cubicBezTo>
                  <a:pt x="5420" y="153"/>
                  <a:pt x="5434" y="183"/>
                  <a:pt x="5447" y="213"/>
                </a:cubicBezTo>
                <a:lnTo>
                  <a:pt x="5454" y="230"/>
                </a:lnTo>
                <a:lnTo>
                  <a:pt x="5464" y="250"/>
                </a:lnTo>
                <a:cubicBezTo>
                  <a:pt x="5470" y="270"/>
                  <a:pt x="5480" y="293"/>
                  <a:pt x="5484" y="310"/>
                </a:cubicBezTo>
                <a:cubicBezTo>
                  <a:pt x="5487" y="317"/>
                  <a:pt x="5494" y="327"/>
                  <a:pt x="5494" y="337"/>
                </a:cubicBezTo>
                <a:cubicBezTo>
                  <a:pt x="5500" y="360"/>
                  <a:pt x="5504" y="380"/>
                  <a:pt x="5514" y="400"/>
                </a:cubicBezTo>
                <a:cubicBezTo>
                  <a:pt x="5530" y="464"/>
                  <a:pt x="5551" y="531"/>
                  <a:pt x="5567" y="594"/>
                </a:cubicBezTo>
                <a:cubicBezTo>
                  <a:pt x="5581" y="648"/>
                  <a:pt x="5594" y="701"/>
                  <a:pt x="5604" y="761"/>
                </a:cubicBezTo>
                <a:cubicBezTo>
                  <a:pt x="5631" y="885"/>
                  <a:pt x="5654" y="1019"/>
                  <a:pt x="5678" y="1166"/>
                </a:cubicBezTo>
                <a:cubicBezTo>
                  <a:pt x="5688" y="1246"/>
                  <a:pt x="5698" y="1330"/>
                  <a:pt x="5711" y="1413"/>
                </a:cubicBezTo>
                <a:cubicBezTo>
                  <a:pt x="5718" y="1467"/>
                  <a:pt x="5721" y="1524"/>
                  <a:pt x="5731" y="1581"/>
                </a:cubicBezTo>
                <a:cubicBezTo>
                  <a:pt x="5751" y="1721"/>
                  <a:pt x="5771" y="1865"/>
                  <a:pt x="5801" y="2002"/>
                </a:cubicBezTo>
                <a:cubicBezTo>
                  <a:pt x="5811" y="2049"/>
                  <a:pt x="5821" y="2099"/>
                  <a:pt x="5831" y="2142"/>
                </a:cubicBezTo>
                <a:lnTo>
                  <a:pt x="5845" y="2216"/>
                </a:lnTo>
                <a:cubicBezTo>
                  <a:pt x="5855" y="2276"/>
                  <a:pt x="5865" y="2336"/>
                  <a:pt x="5872" y="2400"/>
                </a:cubicBezTo>
                <a:lnTo>
                  <a:pt x="5878" y="2410"/>
                </a:lnTo>
                <a:cubicBezTo>
                  <a:pt x="5882" y="2437"/>
                  <a:pt x="5882" y="2460"/>
                  <a:pt x="5885" y="2483"/>
                </a:cubicBezTo>
                <a:lnTo>
                  <a:pt x="5885" y="2493"/>
                </a:lnTo>
                <a:cubicBezTo>
                  <a:pt x="5885" y="2510"/>
                  <a:pt x="5888" y="2527"/>
                  <a:pt x="5888" y="2544"/>
                </a:cubicBezTo>
                <a:lnTo>
                  <a:pt x="5888" y="2560"/>
                </a:lnTo>
                <a:cubicBezTo>
                  <a:pt x="5888" y="2584"/>
                  <a:pt x="5892" y="2604"/>
                  <a:pt x="5892" y="2624"/>
                </a:cubicBezTo>
                <a:lnTo>
                  <a:pt x="5892" y="2704"/>
                </a:lnTo>
                <a:cubicBezTo>
                  <a:pt x="5892" y="2737"/>
                  <a:pt x="5888" y="2768"/>
                  <a:pt x="5888" y="2794"/>
                </a:cubicBezTo>
                <a:cubicBezTo>
                  <a:pt x="5888" y="2811"/>
                  <a:pt x="5885" y="2834"/>
                  <a:pt x="5885" y="2851"/>
                </a:cubicBezTo>
                <a:lnTo>
                  <a:pt x="5885" y="2868"/>
                </a:lnTo>
                <a:cubicBezTo>
                  <a:pt x="5882" y="2911"/>
                  <a:pt x="5878" y="2955"/>
                  <a:pt x="5872" y="3002"/>
                </a:cubicBezTo>
                <a:lnTo>
                  <a:pt x="5868" y="3022"/>
                </a:lnTo>
                <a:lnTo>
                  <a:pt x="5855" y="3092"/>
                </a:lnTo>
                <a:cubicBezTo>
                  <a:pt x="5848" y="3135"/>
                  <a:pt x="5838" y="3179"/>
                  <a:pt x="5831" y="3222"/>
                </a:cubicBezTo>
                <a:cubicBezTo>
                  <a:pt x="5821" y="3262"/>
                  <a:pt x="5815" y="3302"/>
                  <a:pt x="5805" y="3343"/>
                </a:cubicBezTo>
                <a:lnTo>
                  <a:pt x="5798" y="3389"/>
                </a:lnTo>
                <a:cubicBezTo>
                  <a:pt x="5785" y="3446"/>
                  <a:pt x="5771" y="3503"/>
                  <a:pt x="5758" y="3560"/>
                </a:cubicBezTo>
                <a:lnTo>
                  <a:pt x="5754" y="3570"/>
                </a:lnTo>
                <a:cubicBezTo>
                  <a:pt x="5751" y="3590"/>
                  <a:pt x="5748" y="3610"/>
                  <a:pt x="5738" y="3630"/>
                </a:cubicBezTo>
                <a:lnTo>
                  <a:pt x="5731" y="3660"/>
                </a:lnTo>
                <a:cubicBezTo>
                  <a:pt x="5728" y="3680"/>
                  <a:pt x="5718" y="3704"/>
                  <a:pt x="5714" y="3724"/>
                </a:cubicBezTo>
                <a:lnTo>
                  <a:pt x="5704" y="3754"/>
                </a:lnTo>
                <a:lnTo>
                  <a:pt x="5684" y="3814"/>
                </a:lnTo>
                <a:cubicBezTo>
                  <a:pt x="5678" y="3837"/>
                  <a:pt x="5671" y="3854"/>
                  <a:pt x="5664" y="3871"/>
                </a:cubicBezTo>
                <a:lnTo>
                  <a:pt x="5654" y="3894"/>
                </a:lnTo>
                <a:cubicBezTo>
                  <a:pt x="5644" y="3931"/>
                  <a:pt x="5627" y="3971"/>
                  <a:pt x="5611" y="4008"/>
                </a:cubicBezTo>
                <a:lnTo>
                  <a:pt x="5594" y="4055"/>
                </a:lnTo>
                <a:cubicBezTo>
                  <a:pt x="5581" y="4081"/>
                  <a:pt x="5567" y="4115"/>
                  <a:pt x="5554" y="4145"/>
                </a:cubicBezTo>
                <a:cubicBezTo>
                  <a:pt x="5527" y="4222"/>
                  <a:pt x="5497" y="4295"/>
                  <a:pt x="5464" y="4372"/>
                </a:cubicBezTo>
                <a:cubicBezTo>
                  <a:pt x="5444" y="4423"/>
                  <a:pt x="5420" y="4473"/>
                  <a:pt x="5400" y="4516"/>
                </a:cubicBezTo>
                <a:cubicBezTo>
                  <a:pt x="5383" y="4560"/>
                  <a:pt x="5367" y="4600"/>
                  <a:pt x="5350" y="4640"/>
                </a:cubicBezTo>
                <a:cubicBezTo>
                  <a:pt x="5330" y="4690"/>
                  <a:pt x="5310" y="4733"/>
                  <a:pt x="5293" y="4784"/>
                </a:cubicBezTo>
                <a:cubicBezTo>
                  <a:pt x="5280" y="4814"/>
                  <a:pt x="5270" y="4847"/>
                  <a:pt x="5263" y="4877"/>
                </a:cubicBezTo>
                <a:cubicBezTo>
                  <a:pt x="5250" y="4914"/>
                  <a:pt x="5243" y="4951"/>
                  <a:pt x="5230" y="4991"/>
                </a:cubicBezTo>
                <a:cubicBezTo>
                  <a:pt x="5220" y="5028"/>
                  <a:pt x="5210" y="5061"/>
                  <a:pt x="5199" y="5098"/>
                </a:cubicBezTo>
                <a:cubicBezTo>
                  <a:pt x="5196" y="5111"/>
                  <a:pt x="5196" y="5118"/>
                  <a:pt x="5193" y="5131"/>
                </a:cubicBezTo>
                <a:lnTo>
                  <a:pt x="5186" y="5141"/>
                </a:lnTo>
                <a:cubicBezTo>
                  <a:pt x="5186" y="5145"/>
                  <a:pt x="5183" y="5151"/>
                  <a:pt x="5183" y="5158"/>
                </a:cubicBezTo>
                <a:cubicBezTo>
                  <a:pt x="5179" y="5165"/>
                  <a:pt x="5179" y="5178"/>
                  <a:pt x="5176" y="5185"/>
                </a:cubicBezTo>
                <a:lnTo>
                  <a:pt x="5169" y="5215"/>
                </a:lnTo>
                <a:cubicBezTo>
                  <a:pt x="5166" y="5235"/>
                  <a:pt x="5163" y="5262"/>
                  <a:pt x="5159" y="5282"/>
                </a:cubicBezTo>
                <a:lnTo>
                  <a:pt x="5153" y="5302"/>
                </a:lnTo>
                <a:cubicBezTo>
                  <a:pt x="5149" y="5332"/>
                  <a:pt x="5146" y="5362"/>
                  <a:pt x="5143" y="5385"/>
                </a:cubicBezTo>
                <a:cubicBezTo>
                  <a:pt x="5136" y="5412"/>
                  <a:pt x="5133" y="5442"/>
                  <a:pt x="5129" y="5469"/>
                </a:cubicBezTo>
                <a:cubicBezTo>
                  <a:pt x="5126" y="5499"/>
                  <a:pt x="5119" y="5533"/>
                  <a:pt x="5116" y="5566"/>
                </a:cubicBezTo>
                <a:cubicBezTo>
                  <a:pt x="5113" y="5543"/>
                  <a:pt x="5113" y="5519"/>
                  <a:pt x="5109" y="5496"/>
                </a:cubicBezTo>
                <a:cubicBezTo>
                  <a:pt x="5109" y="5479"/>
                  <a:pt x="5103" y="5466"/>
                  <a:pt x="5103" y="5449"/>
                </a:cubicBezTo>
                <a:cubicBezTo>
                  <a:pt x="5096" y="5362"/>
                  <a:pt x="5082" y="5275"/>
                  <a:pt x="5076" y="5195"/>
                </a:cubicBezTo>
                <a:cubicBezTo>
                  <a:pt x="5066" y="5141"/>
                  <a:pt x="5062" y="5081"/>
                  <a:pt x="5052" y="5028"/>
                </a:cubicBezTo>
                <a:lnTo>
                  <a:pt x="5042" y="4944"/>
                </a:lnTo>
                <a:cubicBezTo>
                  <a:pt x="5029" y="4834"/>
                  <a:pt x="5016" y="4717"/>
                  <a:pt x="5002" y="4580"/>
                </a:cubicBezTo>
                <a:cubicBezTo>
                  <a:pt x="4999" y="4546"/>
                  <a:pt x="4999" y="4513"/>
                  <a:pt x="4996" y="4476"/>
                </a:cubicBezTo>
                <a:cubicBezTo>
                  <a:pt x="4986" y="4396"/>
                  <a:pt x="4982" y="4316"/>
                  <a:pt x="4975" y="4239"/>
                </a:cubicBezTo>
                <a:cubicBezTo>
                  <a:pt x="4965" y="4172"/>
                  <a:pt x="4962" y="4105"/>
                  <a:pt x="4952" y="4038"/>
                </a:cubicBezTo>
                <a:cubicBezTo>
                  <a:pt x="4949" y="3981"/>
                  <a:pt x="4945" y="3921"/>
                  <a:pt x="4945" y="3847"/>
                </a:cubicBezTo>
                <a:cubicBezTo>
                  <a:pt x="4945" y="3781"/>
                  <a:pt x="4942" y="3710"/>
                  <a:pt x="4935" y="3657"/>
                </a:cubicBezTo>
                <a:cubicBezTo>
                  <a:pt x="4929" y="3577"/>
                  <a:pt x="4919" y="3510"/>
                  <a:pt x="4912" y="3453"/>
                </a:cubicBezTo>
                <a:lnTo>
                  <a:pt x="4912" y="3460"/>
                </a:lnTo>
                <a:lnTo>
                  <a:pt x="4912" y="3470"/>
                </a:lnTo>
                <a:cubicBezTo>
                  <a:pt x="4909" y="3486"/>
                  <a:pt x="4902" y="3506"/>
                  <a:pt x="4899" y="3523"/>
                </a:cubicBezTo>
                <a:cubicBezTo>
                  <a:pt x="4892" y="3570"/>
                  <a:pt x="4879" y="3613"/>
                  <a:pt x="4875" y="3660"/>
                </a:cubicBezTo>
                <a:cubicBezTo>
                  <a:pt x="4868" y="3687"/>
                  <a:pt x="4865" y="3720"/>
                  <a:pt x="4862" y="3747"/>
                </a:cubicBezTo>
                <a:lnTo>
                  <a:pt x="4862" y="3757"/>
                </a:lnTo>
                <a:cubicBezTo>
                  <a:pt x="4858" y="3787"/>
                  <a:pt x="4852" y="3821"/>
                  <a:pt x="4858" y="3854"/>
                </a:cubicBezTo>
                <a:cubicBezTo>
                  <a:pt x="4858" y="3914"/>
                  <a:pt x="4858" y="3978"/>
                  <a:pt x="4865" y="4045"/>
                </a:cubicBezTo>
                <a:cubicBezTo>
                  <a:pt x="4868" y="4095"/>
                  <a:pt x="4879" y="4142"/>
                  <a:pt x="4882" y="4192"/>
                </a:cubicBezTo>
                <a:lnTo>
                  <a:pt x="4885" y="4242"/>
                </a:lnTo>
                <a:lnTo>
                  <a:pt x="4885" y="4259"/>
                </a:lnTo>
                <a:cubicBezTo>
                  <a:pt x="4899" y="4389"/>
                  <a:pt x="4912" y="4523"/>
                  <a:pt x="4919" y="4650"/>
                </a:cubicBezTo>
                <a:lnTo>
                  <a:pt x="4919" y="4663"/>
                </a:lnTo>
                <a:cubicBezTo>
                  <a:pt x="4929" y="4790"/>
                  <a:pt x="4942" y="4914"/>
                  <a:pt x="4952" y="5051"/>
                </a:cubicBezTo>
                <a:cubicBezTo>
                  <a:pt x="4965" y="5181"/>
                  <a:pt x="4975" y="5315"/>
                  <a:pt x="4982" y="5446"/>
                </a:cubicBezTo>
                <a:lnTo>
                  <a:pt x="4986" y="5512"/>
                </a:lnTo>
                <a:cubicBezTo>
                  <a:pt x="4996" y="5616"/>
                  <a:pt x="4999" y="5730"/>
                  <a:pt x="5009" y="5833"/>
                </a:cubicBezTo>
                <a:cubicBezTo>
                  <a:pt x="5016" y="5894"/>
                  <a:pt x="5019" y="5930"/>
                  <a:pt x="5026" y="5974"/>
                </a:cubicBezTo>
                <a:cubicBezTo>
                  <a:pt x="5012" y="5950"/>
                  <a:pt x="4999" y="5934"/>
                  <a:pt x="4982" y="5914"/>
                </a:cubicBezTo>
                <a:cubicBezTo>
                  <a:pt x="4945" y="5864"/>
                  <a:pt x="4909" y="5813"/>
                  <a:pt x="4862" y="5763"/>
                </a:cubicBezTo>
                <a:cubicBezTo>
                  <a:pt x="4818" y="5710"/>
                  <a:pt x="4768" y="5656"/>
                  <a:pt x="4718" y="5593"/>
                </a:cubicBezTo>
                <a:cubicBezTo>
                  <a:pt x="4691" y="5559"/>
                  <a:pt x="4665" y="5529"/>
                  <a:pt x="4641" y="5496"/>
                </a:cubicBezTo>
                <a:cubicBezTo>
                  <a:pt x="4614" y="5466"/>
                  <a:pt x="4591" y="5439"/>
                  <a:pt x="4568" y="5412"/>
                </a:cubicBezTo>
                <a:lnTo>
                  <a:pt x="4481" y="5298"/>
                </a:lnTo>
                <a:cubicBezTo>
                  <a:pt x="4467" y="5288"/>
                  <a:pt x="4461" y="5272"/>
                  <a:pt x="4447" y="5258"/>
                </a:cubicBezTo>
                <a:lnTo>
                  <a:pt x="4424" y="5225"/>
                </a:lnTo>
                <a:cubicBezTo>
                  <a:pt x="4397" y="5188"/>
                  <a:pt x="4367" y="5148"/>
                  <a:pt x="4347" y="5108"/>
                </a:cubicBezTo>
                <a:lnTo>
                  <a:pt x="4330" y="5081"/>
                </a:lnTo>
                <a:cubicBezTo>
                  <a:pt x="4317" y="5061"/>
                  <a:pt x="4307" y="5041"/>
                  <a:pt x="4293" y="5024"/>
                </a:cubicBezTo>
                <a:lnTo>
                  <a:pt x="4270" y="4988"/>
                </a:lnTo>
                <a:lnTo>
                  <a:pt x="4247" y="4941"/>
                </a:lnTo>
                <a:cubicBezTo>
                  <a:pt x="4233" y="4911"/>
                  <a:pt x="4217" y="4887"/>
                  <a:pt x="4206" y="4857"/>
                </a:cubicBezTo>
                <a:lnTo>
                  <a:pt x="4180" y="4807"/>
                </a:lnTo>
                <a:lnTo>
                  <a:pt x="4173" y="4790"/>
                </a:lnTo>
                <a:lnTo>
                  <a:pt x="4166" y="4780"/>
                </a:lnTo>
                <a:cubicBezTo>
                  <a:pt x="4160" y="4760"/>
                  <a:pt x="4146" y="4740"/>
                  <a:pt x="4140" y="4720"/>
                </a:cubicBezTo>
                <a:lnTo>
                  <a:pt x="4106" y="4640"/>
                </a:lnTo>
                <a:lnTo>
                  <a:pt x="4099" y="4626"/>
                </a:lnTo>
                <a:lnTo>
                  <a:pt x="4083" y="4580"/>
                </a:lnTo>
                <a:cubicBezTo>
                  <a:pt x="4079" y="4573"/>
                  <a:pt x="4079" y="4570"/>
                  <a:pt x="4076" y="4560"/>
                </a:cubicBezTo>
                <a:cubicBezTo>
                  <a:pt x="4073" y="4553"/>
                  <a:pt x="4073" y="4546"/>
                  <a:pt x="4066" y="4540"/>
                </a:cubicBezTo>
                <a:cubicBezTo>
                  <a:pt x="4063" y="4529"/>
                  <a:pt x="4063" y="4526"/>
                  <a:pt x="4059" y="4519"/>
                </a:cubicBezTo>
                <a:cubicBezTo>
                  <a:pt x="4056" y="4496"/>
                  <a:pt x="4046" y="4479"/>
                  <a:pt x="4043" y="4459"/>
                </a:cubicBezTo>
                <a:cubicBezTo>
                  <a:pt x="4039" y="4439"/>
                  <a:pt x="4029" y="4423"/>
                  <a:pt x="4026" y="4402"/>
                </a:cubicBezTo>
                <a:cubicBezTo>
                  <a:pt x="4016" y="4372"/>
                  <a:pt x="4013" y="4339"/>
                  <a:pt x="4006" y="4309"/>
                </a:cubicBezTo>
                <a:cubicBezTo>
                  <a:pt x="3999" y="4289"/>
                  <a:pt x="3996" y="4262"/>
                  <a:pt x="3992" y="4242"/>
                </a:cubicBezTo>
                <a:cubicBezTo>
                  <a:pt x="3982" y="4192"/>
                  <a:pt x="3976" y="4142"/>
                  <a:pt x="3966" y="4075"/>
                </a:cubicBezTo>
                <a:lnTo>
                  <a:pt x="3962" y="4055"/>
                </a:lnTo>
                <a:cubicBezTo>
                  <a:pt x="3959" y="4038"/>
                  <a:pt x="3959" y="4021"/>
                  <a:pt x="3959" y="4001"/>
                </a:cubicBezTo>
                <a:cubicBezTo>
                  <a:pt x="3959" y="3991"/>
                  <a:pt x="3959" y="3978"/>
                  <a:pt x="3956" y="3971"/>
                </a:cubicBezTo>
                <a:cubicBezTo>
                  <a:pt x="3956" y="3951"/>
                  <a:pt x="3949" y="3934"/>
                  <a:pt x="3949" y="3911"/>
                </a:cubicBezTo>
                <a:lnTo>
                  <a:pt x="3949" y="3884"/>
                </a:lnTo>
                <a:lnTo>
                  <a:pt x="3949" y="3821"/>
                </a:lnTo>
                <a:lnTo>
                  <a:pt x="3949" y="3777"/>
                </a:lnTo>
                <a:lnTo>
                  <a:pt x="3949" y="3737"/>
                </a:lnTo>
                <a:lnTo>
                  <a:pt x="3956" y="3677"/>
                </a:lnTo>
                <a:lnTo>
                  <a:pt x="3956" y="3667"/>
                </a:lnTo>
                <a:lnTo>
                  <a:pt x="3956" y="3637"/>
                </a:lnTo>
                <a:lnTo>
                  <a:pt x="3959" y="3590"/>
                </a:lnTo>
                <a:cubicBezTo>
                  <a:pt x="3962" y="3570"/>
                  <a:pt x="3962" y="3550"/>
                  <a:pt x="3966" y="3533"/>
                </a:cubicBezTo>
                <a:lnTo>
                  <a:pt x="3966" y="3523"/>
                </a:lnTo>
                <a:lnTo>
                  <a:pt x="3966" y="3516"/>
                </a:lnTo>
                <a:lnTo>
                  <a:pt x="3972" y="3493"/>
                </a:lnTo>
                <a:cubicBezTo>
                  <a:pt x="3976" y="3456"/>
                  <a:pt x="3982" y="3419"/>
                  <a:pt x="3989" y="3383"/>
                </a:cubicBezTo>
                <a:lnTo>
                  <a:pt x="3992" y="3356"/>
                </a:lnTo>
                <a:lnTo>
                  <a:pt x="4016" y="3219"/>
                </a:lnTo>
                <a:cubicBezTo>
                  <a:pt x="4029" y="3159"/>
                  <a:pt x="4043" y="3105"/>
                  <a:pt x="4056" y="3048"/>
                </a:cubicBezTo>
                <a:cubicBezTo>
                  <a:pt x="4063" y="3008"/>
                  <a:pt x="4076" y="2971"/>
                  <a:pt x="4083" y="2935"/>
                </a:cubicBezTo>
                <a:lnTo>
                  <a:pt x="4093" y="2908"/>
                </a:lnTo>
                <a:lnTo>
                  <a:pt x="4110" y="2854"/>
                </a:lnTo>
                <a:lnTo>
                  <a:pt x="4126" y="2808"/>
                </a:lnTo>
                <a:cubicBezTo>
                  <a:pt x="4133" y="2788"/>
                  <a:pt x="4140" y="2771"/>
                  <a:pt x="4146" y="2751"/>
                </a:cubicBezTo>
                <a:lnTo>
                  <a:pt x="4150" y="2734"/>
                </a:lnTo>
                <a:cubicBezTo>
                  <a:pt x="4173" y="2674"/>
                  <a:pt x="4196" y="2617"/>
                  <a:pt x="4217" y="2557"/>
                </a:cubicBezTo>
                <a:cubicBezTo>
                  <a:pt x="4243" y="2500"/>
                  <a:pt x="4263" y="2437"/>
                  <a:pt x="4290" y="2380"/>
                </a:cubicBezTo>
                <a:cubicBezTo>
                  <a:pt x="4313" y="2313"/>
                  <a:pt x="4337" y="2246"/>
                  <a:pt x="4367" y="2179"/>
                </a:cubicBezTo>
                <a:lnTo>
                  <a:pt x="4380" y="2149"/>
                </a:lnTo>
                <a:cubicBezTo>
                  <a:pt x="4400" y="2095"/>
                  <a:pt x="4424" y="2039"/>
                  <a:pt x="4444" y="1988"/>
                </a:cubicBezTo>
                <a:cubicBezTo>
                  <a:pt x="4474" y="1918"/>
                  <a:pt x="4501" y="1851"/>
                  <a:pt x="4527" y="1788"/>
                </a:cubicBezTo>
                <a:cubicBezTo>
                  <a:pt x="4531" y="1778"/>
                  <a:pt x="4541" y="1761"/>
                  <a:pt x="4544" y="1748"/>
                </a:cubicBezTo>
                <a:cubicBezTo>
                  <a:pt x="4574" y="1684"/>
                  <a:pt x="4601" y="1617"/>
                  <a:pt x="4631" y="1554"/>
                </a:cubicBezTo>
                <a:lnTo>
                  <a:pt x="4665" y="1484"/>
                </a:lnTo>
                <a:cubicBezTo>
                  <a:pt x="4685" y="1437"/>
                  <a:pt x="4711" y="1387"/>
                  <a:pt x="4735" y="1337"/>
                </a:cubicBezTo>
                <a:cubicBezTo>
                  <a:pt x="4748" y="1316"/>
                  <a:pt x="4758" y="1296"/>
                  <a:pt x="4768" y="1276"/>
                </a:cubicBezTo>
                <a:lnTo>
                  <a:pt x="4782" y="1253"/>
                </a:lnTo>
                <a:cubicBezTo>
                  <a:pt x="4792" y="1236"/>
                  <a:pt x="4802" y="1216"/>
                  <a:pt x="4812" y="1199"/>
                </a:cubicBezTo>
                <a:lnTo>
                  <a:pt x="4832" y="1166"/>
                </a:lnTo>
                <a:cubicBezTo>
                  <a:pt x="4845" y="1149"/>
                  <a:pt x="4858" y="1129"/>
                  <a:pt x="4865" y="1113"/>
                </a:cubicBezTo>
                <a:cubicBezTo>
                  <a:pt x="4879" y="1092"/>
                  <a:pt x="4892" y="1076"/>
                  <a:pt x="4902" y="1052"/>
                </a:cubicBezTo>
                <a:cubicBezTo>
                  <a:pt x="4912" y="1046"/>
                  <a:pt x="4915" y="1032"/>
                  <a:pt x="4925" y="1026"/>
                </a:cubicBezTo>
                <a:cubicBezTo>
                  <a:pt x="4935" y="1009"/>
                  <a:pt x="4949" y="992"/>
                  <a:pt x="4962" y="969"/>
                </a:cubicBezTo>
                <a:cubicBezTo>
                  <a:pt x="4986" y="932"/>
                  <a:pt x="5016" y="892"/>
                  <a:pt x="5042" y="852"/>
                </a:cubicBezTo>
                <a:cubicBezTo>
                  <a:pt x="5062" y="818"/>
                  <a:pt x="5079" y="792"/>
                  <a:pt x="5096" y="761"/>
                </a:cubicBezTo>
                <a:cubicBezTo>
                  <a:pt x="5113" y="731"/>
                  <a:pt x="5129" y="701"/>
                  <a:pt x="5143" y="675"/>
                </a:cubicBezTo>
                <a:cubicBezTo>
                  <a:pt x="5159" y="641"/>
                  <a:pt x="5169" y="611"/>
                  <a:pt x="5186" y="578"/>
                </a:cubicBezTo>
                <a:cubicBezTo>
                  <a:pt x="5203" y="544"/>
                  <a:pt x="5216" y="514"/>
                  <a:pt x="5233" y="481"/>
                </a:cubicBezTo>
                <a:cubicBezTo>
                  <a:pt x="5263" y="414"/>
                  <a:pt x="5296" y="347"/>
                  <a:pt x="5327" y="280"/>
                </a:cubicBezTo>
                <a:cubicBezTo>
                  <a:pt x="5353" y="216"/>
                  <a:pt x="5377" y="160"/>
                  <a:pt x="5393" y="103"/>
                </a:cubicBezTo>
                <a:close/>
                <a:moveTo>
                  <a:pt x="7105" y="7114"/>
                </a:moveTo>
                <a:lnTo>
                  <a:pt x="7103" y="7116"/>
                </a:lnTo>
                <a:lnTo>
                  <a:pt x="7105" y="7114"/>
                </a:lnTo>
                <a:close/>
                <a:moveTo>
                  <a:pt x="2157" y="5549"/>
                </a:moveTo>
                <a:cubicBezTo>
                  <a:pt x="2220" y="5549"/>
                  <a:pt x="2287" y="5553"/>
                  <a:pt x="2354" y="5559"/>
                </a:cubicBezTo>
                <a:cubicBezTo>
                  <a:pt x="2364" y="5559"/>
                  <a:pt x="2378" y="5559"/>
                  <a:pt x="2391" y="5563"/>
                </a:cubicBezTo>
                <a:cubicBezTo>
                  <a:pt x="2414" y="5563"/>
                  <a:pt x="2441" y="5566"/>
                  <a:pt x="2471" y="5566"/>
                </a:cubicBezTo>
                <a:lnTo>
                  <a:pt x="2481" y="5566"/>
                </a:lnTo>
                <a:cubicBezTo>
                  <a:pt x="2538" y="5569"/>
                  <a:pt x="2592" y="5576"/>
                  <a:pt x="2645" y="5583"/>
                </a:cubicBezTo>
                <a:cubicBezTo>
                  <a:pt x="2705" y="5593"/>
                  <a:pt x="2759" y="5603"/>
                  <a:pt x="2812" y="5616"/>
                </a:cubicBezTo>
                <a:cubicBezTo>
                  <a:pt x="2866" y="5633"/>
                  <a:pt x="2923" y="5650"/>
                  <a:pt x="2976" y="5676"/>
                </a:cubicBezTo>
                <a:cubicBezTo>
                  <a:pt x="2996" y="5683"/>
                  <a:pt x="3023" y="5696"/>
                  <a:pt x="3043" y="5710"/>
                </a:cubicBezTo>
                <a:cubicBezTo>
                  <a:pt x="3060" y="5716"/>
                  <a:pt x="3076" y="5726"/>
                  <a:pt x="3090" y="5733"/>
                </a:cubicBezTo>
                <a:cubicBezTo>
                  <a:pt x="3093" y="5733"/>
                  <a:pt x="3096" y="5736"/>
                  <a:pt x="3100" y="5736"/>
                </a:cubicBezTo>
                <a:lnTo>
                  <a:pt x="3106" y="5743"/>
                </a:lnTo>
                <a:lnTo>
                  <a:pt x="3127" y="5753"/>
                </a:lnTo>
                <a:lnTo>
                  <a:pt x="3140" y="5763"/>
                </a:lnTo>
                <a:lnTo>
                  <a:pt x="3157" y="5770"/>
                </a:lnTo>
                <a:cubicBezTo>
                  <a:pt x="3163" y="5777"/>
                  <a:pt x="3173" y="5780"/>
                  <a:pt x="3180" y="5787"/>
                </a:cubicBezTo>
                <a:cubicBezTo>
                  <a:pt x="3193" y="5797"/>
                  <a:pt x="3200" y="5800"/>
                  <a:pt x="3213" y="5810"/>
                </a:cubicBezTo>
                <a:lnTo>
                  <a:pt x="3227" y="5817"/>
                </a:lnTo>
                <a:cubicBezTo>
                  <a:pt x="3230" y="5820"/>
                  <a:pt x="3234" y="5820"/>
                  <a:pt x="3240" y="5827"/>
                </a:cubicBezTo>
                <a:cubicBezTo>
                  <a:pt x="3247" y="5830"/>
                  <a:pt x="3257" y="5837"/>
                  <a:pt x="3267" y="5847"/>
                </a:cubicBezTo>
                <a:lnTo>
                  <a:pt x="3294" y="5867"/>
                </a:lnTo>
                <a:cubicBezTo>
                  <a:pt x="3314" y="5884"/>
                  <a:pt x="3334" y="5897"/>
                  <a:pt x="3357" y="5914"/>
                </a:cubicBezTo>
                <a:cubicBezTo>
                  <a:pt x="3374" y="5927"/>
                  <a:pt x="3384" y="5937"/>
                  <a:pt x="3401" y="5950"/>
                </a:cubicBezTo>
                <a:lnTo>
                  <a:pt x="3441" y="5984"/>
                </a:lnTo>
                <a:cubicBezTo>
                  <a:pt x="3458" y="5997"/>
                  <a:pt x="3474" y="6014"/>
                  <a:pt x="3484" y="6027"/>
                </a:cubicBezTo>
                <a:lnTo>
                  <a:pt x="3501" y="6044"/>
                </a:lnTo>
                <a:cubicBezTo>
                  <a:pt x="3518" y="6061"/>
                  <a:pt x="3541" y="6081"/>
                  <a:pt x="3561" y="6098"/>
                </a:cubicBezTo>
                <a:lnTo>
                  <a:pt x="3585" y="6128"/>
                </a:lnTo>
                <a:lnTo>
                  <a:pt x="3631" y="6171"/>
                </a:lnTo>
                <a:cubicBezTo>
                  <a:pt x="3648" y="6195"/>
                  <a:pt x="3665" y="6215"/>
                  <a:pt x="3685" y="6231"/>
                </a:cubicBezTo>
                <a:lnTo>
                  <a:pt x="3708" y="6255"/>
                </a:lnTo>
                <a:cubicBezTo>
                  <a:pt x="3725" y="6271"/>
                  <a:pt x="3735" y="6295"/>
                  <a:pt x="3752" y="6312"/>
                </a:cubicBezTo>
                <a:lnTo>
                  <a:pt x="3768" y="6332"/>
                </a:lnTo>
                <a:cubicBezTo>
                  <a:pt x="3779" y="6345"/>
                  <a:pt x="3789" y="6352"/>
                  <a:pt x="3795" y="6362"/>
                </a:cubicBezTo>
                <a:cubicBezTo>
                  <a:pt x="3792" y="6362"/>
                  <a:pt x="3792" y="6355"/>
                  <a:pt x="3789" y="6355"/>
                </a:cubicBezTo>
                <a:cubicBezTo>
                  <a:pt x="3775" y="6352"/>
                  <a:pt x="3765" y="6348"/>
                  <a:pt x="3752" y="6345"/>
                </a:cubicBezTo>
                <a:lnTo>
                  <a:pt x="3748" y="6345"/>
                </a:lnTo>
                <a:cubicBezTo>
                  <a:pt x="3732" y="6338"/>
                  <a:pt x="3715" y="6332"/>
                  <a:pt x="3698" y="6328"/>
                </a:cubicBezTo>
                <a:cubicBezTo>
                  <a:pt x="3692" y="6322"/>
                  <a:pt x="3682" y="6322"/>
                  <a:pt x="3675" y="6318"/>
                </a:cubicBezTo>
                <a:cubicBezTo>
                  <a:pt x="3661" y="6315"/>
                  <a:pt x="3648" y="6312"/>
                  <a:pt x="3641" y="6312"/>
                </a:cubicBezTo>
                <a:lnTo>
                  <a:pt x="3625" y="6305"/>
                </a:lnTo>
                <a:lnTo>
                  <a:pt x="3611" y="6302"/>
                </a:lnTo>
                <a:cubicBezTo>
                  <a:pt x="3601" y="6298"/>
                  <a:pt x="3595" y="6298"/>
                  <a:pt x="3581" y="6295"/>
                </a:cubicBezTo>
                <a:lnTo>
                  <a:pt x="3558" y="6288"/>
                </a:lnTo>
                <a:cubicBezTo>
                  <a:pt x="3511" y="6281"/>
                  <a:pt x="3461" y="6268"/>
                  <a:pt x="3411" y="6265"/>
                </a:cubicBezTo>
                <a:cubicBezTo>
                  <a:pt x="3357" y="6258"/>
                  <a:pt x="3290" y="6251"/>
                  <a:pt x="3227" y="6245"/>
                </a:cubicBezTo>
                <a:cubicBezTo>
                  <a:pt x="3173" y="6241"/>
                  <a:pt x="3123" y="6235"/>
                  <a:pt x="3066" y="6235"/>
                </a:cubicBezTo>
                <a:cubicBezTo>
                  <a:pt x="3010" y="6231"/>
                  <a:pt x="2946" y="6231"/>
                  <a:pt x="2882" y="6225"/>
                </a:cubicBezTo>
                <a:cubicBezTo>
                  <a:pt x="2765" y="6215"/>
                  <a:pt x="2648" y="6198"/>
                  <a:pt x="2538" y="6181"/>
                </a:cubicBezTo>
                <a:cubicBezTo>
                  <a:pt x="2448" y="6168"/>
                  <a:pt x="2361" y="6161"/>
                  <a:pt x="2277" y="6151"/>
                </a:cubicBezTo>
                <a:lnTo>
                  <a:pt x="2180" y="6141"/>
                </a:lnTo>
                <a:cubicBezTo>
                  <a:pt x="2120" y="6131"/>
                  <a:pt x="2060" y="6128"/>
                  <a:pt x="2003" y="6121"/>
                </a:cubicBezTo>
                <a:cubicBezTo>
                  <a:pt x="1943" y="6118"/>
                  <a:pt x="1893" y="6114"/>
                  <a:pt x="1839" y="6111"/>
                </a:cubicBezTo>
                <a:cubicBezTo>
                  <a:pt x="1809" y="6111"/>
                  <a:pt x="1779" y="6104"/>
                  <a:pt x="1752" y="6104"/>
                </a:cubicBezTo>
                <a:lnTo>
                  <a:pt x="1662" y="6104"/>
                </a:lnTo>
                <a:cubicBezTo>
                  <a:pt x="1639" y="6104"/>
                  <a:pt x="1612" y="6114"/>
                  <a:pt x="1589" y="6118"/>
                </a:cubicBezTo>
                <a:cubicBezTo>
                  <a:pt x="1562" y="6128"/>
                  <a:pt x="1538" y="6134"/>
                  <a:pt x="1518" y="6148"/>
                </a:cubicBezTo>
                <a:cubicBezTo>
                  <a:pt x="1545" y="6181"/>
                  <a:pt x="1589" y="6205"/>
                  <a:pt x="1635" y="6218"/>
                </a:cubicBezTo>
                <a:cubicBezTo>
                  <a:pt x="1645" y="6221"/>
                  <a:pt x="1662" y="6228"/>
                  <a:pt x="1679" y="6228"/>
                </a:cubicBezTo>
                <a:cubicBezTo>
                  <a:pt x="1702" y="6228"/>
                  <a:pt x="1722" y="6228"/>
                  <a:pt x="1742" y="6231"/>
                </a:cubicBezTo>
                <a:lnTo>
                  <a:pt x="1769" y="6231"/>
                </a:lnTo>
                <a:cubicBezTo>
                  <a:pt x="1803" y="6231"/>
                  <a:pt x="1836" y="6235"/>
                  <a:pt x="1873" y="6235"/>
                </a:cubicBezTo>
                <a:cubicBezTo>
                  <a:pt x="1930" y="6238"/>
                  <a:pt x="1993" y="6245"/>
                  <a:pt x="2053" y="6248"/>
                </a:cubicBezTo>
                <a:cubicBezTo>
                  <a:pt x="2110" y="6251"/>
                  <a:pt x="2170" y="6261"/>
                  <a:pt x="2227" y="6265"/>
                </a:cubicBezTo>
                <a:cubicBezTo>
                  <a:pt x="2261" y="6268"/>
                  <a:pt x="2294" y="6271"/>
                  <a:pt x="2327" y="6271"/>
                </a:cubicBezTo>
                <a:cubicBezTo>
                  <a:pt x="2408" y="6281"/>
                  <a:pt x="2491" y="6288"/>
                  <a:pt x="2572" y="6298"/>
                </a:cubicBezTo>
                <a:lnTo>
                  <a:pt x="2588" y="6302"/>
                </a:lnTo>
                <a:lnTo>
                  <a:pt x="2913" y="6338"/>
                </a:lnTo>
                <a:cubicBezTo>
                  <a:pt x="2943" y="6345"/>
                  <a:pt x="2976" y="6345"/>
                  <a:pt x="3006" y="6348"/>
                </a:cubicBezTo>
                <a:cubicBezTo>
                  <a:pt x="3030" y="6348"/>
                  <a:pt x="3050" y="6352"/>
                  <a:pt x="3076" y="6352"/>
                </a:cubicBezTo>
                <a:cubicBezTo>
                  <a:pt x="3110" y="6355"/>
                  <a:pt x="3140" y="6355"/>
                  <a:pt x="3167" y="6362"/>
                </a:cubicBezTo>
                <a:cubicBezTo>
                  <a:pt x="3197" y="6365"/>
                  <a:pt x="3224" y="6365"/>
                  <a:pt x="3250" y="6368"/>
                </a:cubicBezTo>
                <a:cubicBezTo>
                  <a:pt x="3290" y="6372"/>
                  <a:pt x="3327" y="6382"/>
                  <a:pt x="3367" y="6388"/>
                </a:cubicBezTo>
                <a:lnTo>
                  <a:pt x="3377" y="6388"/>
                </a:lnTo>
                <a:cubicBezTo>
                  <a:pt x="3391" y="6395"/>
                  <a:pt x="3407" y="6395"/>
                  <a:pt x="3417" y="6398"/>
                </a:cubicBezTo>
                <a:lnTo>
                  <a:pt x="3464" y="6412"/>
                </a:lnTo>
                <a:lnTo>
                  <a:pt x="3481" y="6415"/>
                </a:lnTo>
                <a:cubicBezTo>
                  <a:pt x="3528" y="6429"/>
                  <a:pt x="3575" y="6445"/>
                  <a:pt x="3625" y="6455"/>
                </a:cubicBezTo>
                <a:cubicBezTo>
                  <a:pt x="3665" y="6469"/>
                  <a:pt x="3702" y="6485"/>
                  <a:pt x="3742" y="6499"/>
                </a:cubicBezTo>
                <a:lnTo>
                  <a:pt x="3752" y="6502"/>
                </a:lnTo>
                <a:lnTo>
                  <a:pt x="3768" y="6512"/>
                </a:lnTo>
                <a:cubicBezTo>
                  <a:pt x="3809" y="6529"/>
                  <a:pt x="3845" y="6546"/>
                  <a:pt x="3879" y="6566"/>
                </a:cubicBezTo>
                <a:lnTo>
                  <a:pt x="3899" y="6579"/>
                </a:lnTo>
                <a:cubicBezTo>
                  <a:pt x="3916" y="6586"/>
                  <a:pt x="3929" y="6596"/>
                  <a:pt x="3942" y="6602"/>
                </a:cubicBezTo>
                <a:cubicBezTo>
                  <a:pt x="3959" y="6616"/>
                  <a:pt x="3979" y="6622"/>
                  <a:pt x="3996" y="6636"/>
                </a:cubicBezTo>
                <a:lnTo>
                  <a:pt x="4183" y="6763"/>
                </a:lnTo>
                <a:cubicBezTo>
                  <a:pt x="4213" y="6776"/>
                  <a:pt x="4240" y="6793"/>
                  <a:pt x="4257" y="6810"/>
                </a:cubicBezTo>
                <a:cubicBezTo>
                  <a:pt x="4213" y="6803"/>
                  <a:pt x="4173" y="6800"/>
                  <a:pt x="4116" y="6796"/>
                </a:cubicBezTo>
                <a:lnTo>
                  <a:pt x="4083" y="6793"/>
                </a:lnTo>
                <a:cubicBezTo>
                  <a:pt x="4046" y="6786"/>
                  <a:pt x="4009" y="6786"/>
                  <a:pt x="3972" y="6783"/>
                </a:cubicBezTo>
                <a:lnTo>
                  <a:pt x="3936" y="6783"/>
                </a:lnTo>
                <a:cubicBezTo>
                  <a:pt x="3899" y="6780"/>
                  <a:pt x="3859" y="6780"/>
                  <a:pt x="3815" y="6780"/>
                </a:cubicBezTo>
                <a:lnTo>
                  <a:pt x="3728" y="6780"/>
                </a:lnTo>
                <a:cubicBezTo>
                  <a:pt x="3708" y="6780"/>
                  <a:pt x="3682" y="6783"/>
                  <a:pt x="3658" y="6786"/>
                </a:cubicBezTo>
                <a:cubicBezTo>
                  <a:pt x="3608" y="6796"/>
                  <a:pt x="3555" y="6803"/>
                  <a:pt x="3498" y="6813"/>
                </a:cubicBezTo>
                <a:cubicBezTo>
                  <a:pt x="3458" y="6820"/>
                  <a:pt x="3411" y="6830"/>
                  <a:pt x="3361" y="6843"/>
                </a:cubicBezTo>
                <a:lnTo>
                  <a:pt x="3347" y="6846"/>
                </a:lnTo>
                <a:cubicBezTo>
                  <a:pt x="3300" y="6860"/>
                  <a:pt x="3257" y="6867"/>
                  <a:pt x="3210" y="6880"/>
                </a:cubicBezTo>
                <a:lnTo>
                  <a:pt x="3207" y="6880"/>
                </a:lnTo>
                <a:cubicBezTo>
                  <a:pt x="3150" y="6893"/>
                  <a:pt x="3096" y="6910"/>
                  <a:pt x="3043" y="6927"/>
                </a:cubicBezTo>
                <a:lnTo>
                  <a:pt x="2993" y="6937"/>
                </a:lnTo>
                <a:cubicBezTo>
                  <a:pt x="2909" y="6964"/>
                  <a:pt x="2816" y="6987"/>
                  <a:pt x="2699" y="7017"/>
                </a:cubicBezTo>
                <a:cubicBezTo>
                  <a:pt x="2632" y="7034"/>
                  <a:pt x="2572" y="7050"/>
                  <a:pt x="2505" y="7070"/>
                </a:cubicBezTo>
                <a:cubicBezTo>
                  <a:pt x="2471" y="7081"/>
                  <a:pt x="2431" y="7094"/>
                  <a:pt x="2398" y="7101"/>
                </a:cubicBezTo>
                <a:cubicBezTo>
                  <a:pt x="2361" y="7111"/>
                  <a:pt x="2324" y="7117"/>
                  <a:pt x="2287" y="7131"/>
                </a:cubicBezTo>
                <a:cubicBezTo>
                  <a:pt x="2264" y="7134"/>
                  <a:pt x="2247" y="7137"/>
                  <a:pt x="2227" y="7144"/>
                </a:cubicBezTo>
                <a:cubicBezTo>
                  <a:pt x="2210" y="7147"/>
                  <a:pt x="2194" y="7151"/>
                  <a:pt x="2174" y="7151"/>
                </a:cubicBezTo>
                <a:lnTo>
                  <a:pt x="2170" y="7151"/>
                </a:lnTo>
                <a:cubicBezTo>
                  <a:pt x="2157" y="7151"/>
                  <a:pt x="2147" y="7154"/>
                  <a:pt x="2137" y="7154"/>
                </a:cubicBezTo>
                <a:lnTo>
                  <a:pt x="2113" y="7161"/>
                </a:lnTo>
                <a:cubicBezTo>
                  <a:pt x="2103" y="7161"/>
                  <a:pt x="2090" y="7164"/>
                  <a:pt x="2073" y="7164"/>
                </a:cubicBezTo>
                <a:lnTo>
                  <a:pt x="2057" y="7164"/>
                </a:lnTo>
                <a:cubicBezTo>
                  <a:pt x="2020" y="7164"/>
                  <a:pt x="1980" y="7167"/>
                  <a:pt x="1940" y="7167"/>
                </a:cubicBezTo>
                <a:lnTo>
                  <a:pt x="1843" y="7167"/>
                </a:lnTo>
                <a:cubicBezTo>
                  <a:pt x="1789" y="7167"/>
                  <a:pt x="1736" y="7164"/>
                  <a:pt x="1672" y="7151"/>
                </a:cubicBezTo>
                <a:cubicBezTo>
                  <a:pt x="1605" y="7144"/>
                  <a:pt x="1538" y="7124"/>
                  <a:pt x="1475" y="7107"/>
                </a:cubicBezTo>
                <a:cubicBezTo>
                  <a:pt x="1395" y="7087"/>
                  <a:pt x="1318" y="7060"/>
                  <a:pt x="1241" y="7024"/>
                </a:cubicBezTo>
                <a:cubicBezTo>
                  <a:pt x="1174" y="6997"/>
                  <a:pt x="1110" y="6964"/>
                  <a:pt x="1050" y="6923"/>
                </a:cubicBezTo>
                <a:cubicBezTo>
                  <a:pt x="990" y="6887"/>
                  <a:pt x="933" y="6850"/>
                  <a:pt x="883" y="6806"/>
                </a:cubicBezTo>
                <a:cubicBezTo>
                  <a:pt x="826" y="6766"/>
                  <a:pt x="773" y="6716"/>
                  <a:pt x="723" y="6663"/>
                </a:cubicBezTo>
                <a:cubicBezTo>
                  <a:pt x="699" y="6633"/>
                  <a:pt x="672" y="6612"/>
                  <a:pt x="652" y="6582"/>
                </a:cubicBezTo>
                <a:cubicBezTo>
                  <a:pt x="642" y="6569"/>
                  <a:pt x="632" y="6556"/>
                  <a:pt x="622" y="6546"/>
                </a:cubicBezTo>
                <a:lnTo>
                  <a:pt x="599" y="6512"/>
                </a:lnTo>
                <a:lnTo>
                  <a:pt x="559" y="6465"/>
                </a:lnTo>
                <a:cubicBezTo>
                  <a:pt x="542" y="6445"/>
                  <a:pt x="525" y="6419"/>
                  <a:pt x="515" y="6398"/>
                </a:cubicBezTo>
                <a:lnTo>
                  <a:pt x="502" y="6382"/>
                </a:lnTo>
                <a:cubicBezTo>
                  <a:pt x="475" y="6348"/>
                  <a:pt x="452" y="6312"/>
                  <a:pt x="432" y="6271"/>
                </a:cubicBezTo>
                <a:lnTo>
                  <a:pt x="418" y="6255"/>
                </a:lnTo>
                <a:cubicBezTo>
                  <a:pt x="388" y="6215"/>
                  <a:pt x="358" y="6171"/>
                  <a:pt x="335" y="6131"/>
                </a:cubicBezTo>
                <a:lnTo>
                  <a:pt x="281" y="6054"/>
                </a:lnTo>
                <a:lnTo>
                  <a:pt x="248" y="6004"/>
                </a:lnTo>
                <a:lnTo>
                  <a:pt x="221" y="5967"/>
                </a:lnTo>
                <a:lnTo>
                  <a:pt x="214" y="5954"/>
                </a:lnTo>
                <a:cubicBezTo>
                  <a:pt x="198" y="5930"/>
                  <a:pt x="181" y="5900"/>
                  <a:pt x="158" y="5867"/>
                </a:cubicBezTo>
                <a:cubicBezTo>
                  <a:pt x="158" y="5864"/>
                  <a:pt x="154" y="5864"/>
                  <a:pt x="154" y="5860"/>
                </a:cubicBezTo>
                <a:cubicBezTo>
                  <a:pt x="148" y="5843"/>
                  <a:pt x="138" y="5830"/>
                  <a:pt x="134" y="5813"/>
                </a:cubicBezTo>
                <a:cubicBezTo>
                  <a:pt x="134" y="5810"/>
                  <a:pt x="131" y="5800"/>
                  <a:pt x="131" y="5797"/>
                </a:cubicBezTo>
                <a:lnTo>
                  <a:pt x="164" y="5797"/>
                </a:lnTo>
                <a:cubicBezTo>
                  <a:pt x="265" y="5793"/>
                  <a:pt x="358" y="5783"/>
                  <a:pt x="458" y="5777"/>
                </a:cubicBezTo>
                <a:cubicBezTo>
                  <a:pt x="502" y="5770"/>
                  <a:pt x="549" y="5770"/>
                  <a:pt x="589" y="5767"/>
                </a:cubicBezTo>
                <a:lnTo>
                  <a:pt x="753" y="5753"/>
                </a:lnTo>
                <a:cubicBezTo>
                  <a:pt x="836" y="5750"/>
                  <a:pt x="927" y="5747"/>
                  <a:pt x="1044" y="5747"/>
                </a:cubicBezTo>
                <a:lnTo>
                  <a:pt x="1057" y="5747"/>
                </a:lnTo>
                <a:cubicBezTo>
                  <a:pt x="1100" y="5747"/>
                  <a:pt x="1144" y="5747"/>
                  <a:pt x="1191" y="5743"/>
                </a:cubicBezTo>
                <a:cubicBezTo>
                  <a:pt x="1244" y="5736"/>
                  <a:pt x="1294" y="5733"/>
                  <a:pt x="1344" y="5726"/>
                </a:cubicBezTo>
                <a:cubicBezTo>
                  <a:pt x="1388" y="5720"/>
                  <a:pt x="1435" y="5710"/>
                  <a:pt x="1495" y="5696"/>
                </a:cubicBezTo>
                <a:cubicBezTo>
                  <a:pt x="1542" y="5683"/>
                  <a:pt x="1589" y="5670"/>
                  <a:pt x="1629" y="5660"/>
                </a:cubicBezTo>
                <a:lnTo>
                  <a:pt x="1689" y="5636"/>
                </a:lnTo>
                <a:cubicBezTo>
                  <a:pt x="1759" y="5613"/>
                  <a:pt x="1836" y="5593"/>
                  <a:pt x="1906" y="5569"/>
                </a:cubicBezTo>
                <a:cubicBezTo>
                  <a:pt x="1940" y="5563"/>
                  <a:pt x="1970" y="5559"/>
                  <a:pt x="1993" y="5553"/>
                </a:cubicBezTo>
                <a:cubicBezTo>
                  <a:pt x="2037" y="5549"/>
                  <a:pt x="2077" y="5549"/>
                  <a:pt x="2120" y="5549"/>
                </a:cubicBezTo>
                <a:close/>
                <a:moveTo>
                  <a:pt x="8797" y="3266"/>
                </a:moveTo>
                <a:lnTo>
                  <a:pt x="8797" y="3269"/>
                </a:lnTo>
                <a:lnTo>
                  <a:pt x="8797" y="3276"/>
                </a:lnTo>
                <a:lnTo>
                  <a:pt x="8787" y="3403"/>
                </a:lnTo>
                <a:lnTo>
                  <a:pt x="8787" y="3419"/>
                </a:lnTo>
                <a:cubicBezTo>
                  <a:pt x="8777" y="3470"/>
                  <a:pt x="8774" y="3520"/>
                  <a:pt x="8764" y="3573"/>
                </a:cubicBezTo>
                <a:lnTo>
                  <a:pt x="8764" y="3590"/>
                </a:lnTo>
                <a:cubicBezTo>
                  <a:pt x="8757" y="3654"/>
                  <a:pt x="8747" y="3717"/>
                  <a:pt x="8740" y="3774"/>
                </a:cubicBezTo>
                <a:cubicBezTo>
                  <a:pt x="8737" y="3811"/>
                  <a:pt x="8730" y="3851"/>
                  <a:pt x="8723" y="3888"/>
                </a:cubicBezTo>
                <a:lnTo>
                  <a:pt x="8723" y="3901"/>
                </a:lnTo>
                <a:lnTo>
                  <a:pt x="8720" y="3918"/>
                </a:lnTo>
                <a:lnTo>
                  <a:pt x="8707" y="4018"/>
                </a:lnTo>
                <a:lnTo>
                  <a:pt x="8707" y="4021"/>
                </a:lnTo>
                <a:lnTo>
                  <a:pt x="8697" y="4071"/>
                </a:lnTo>
                <a:cubicBezTo>
                  <a:pt x="8693" y="4095"/>
                  <a:pt x="8690" y="4122"/>
                  <a:pt x="8687" y="4152"/>
                </a:cubicBezTo>
                <a:lnTo>
                  <a:pt x="8687" y="4158"/>
                </a:lnTo>
                <a:cubicBezTo>
                  <a:pt x="8680" y="4175"/>
                  <a:pt x="8680" y="4192"/>
                  <a:pt x="8677" y="4209"/>
                </a:cubicBezTo>
                <a:cubicBezTo>
                  <a:pt x="8673" y="4235"/>
                  <a:pt x="8670" y="4259"/>
                  <a:pt x="8663" y="4289"/>
                </a:cubicBezTo>
                <a:lnTo>
                  <a:pt x="8663" y="4292"/>
                </a:lnTo>
                <a:cubicBezTo>
                  <a:pt x="8657" y="4346"/>
                  <a:pt x="8647" y="4402"/>
                  <a:pt x="8640" y="4453"/>
                </a:cubicBezTo>
                <a:cubicBezTo>
                  <a:pt x="8623" y="4553"/>
                  <a:pt x="8603" y="4653"/>
                  <a:pt x="8576" y="4770"/>
                </a:cubicBezTo>
                <a:cubicBezTo>
                  <a:pt x="8570" y="4804"/>
                  <a:pt x="8563" y="4837"/>
                  <a:pt x="8556" y="4871"/>
                </a:cubicBezTo>
                <a:lnTo>
                  <a:pt x="8543" y="4921"/>
                </a:lnTo>
                <a:cubicBezTo>
                  <a:pt x="8536" y="4947"/>
                  <a:pt x="8530" y="4978"/>
                  <a:pt x="8523" y="5008"/>
                </a:cubicBezTo>
                <a:cubicBezTo>
                  <a:pt x="8520" y="5024"/>
                  <a:pt x="8513" y="5041"/>
                  <a:pt x="8509" y="5054"/>
                </a:cubicBezTo>
                <a:cubicBezTo>
                  <a:pt x="8503" y="5078"/>
                  <a:pt x="8493" y="5105"/>
                  <a:pt x="8489" y="5128"/>
                </a:cubicBezTo>
                <a:lnTo>
                  <a:pt x="8479" y="5155"/>
                </a:lnTo>
                <a:cubicBezTo>
                  <a:pt x="8473" y="5175"/>
                  <a:pt x="8463" y="5198"/>
                  <a:pt x="8456" y="5222"/>
                </a:cubicBezTo>
                <a:lnTo>
                  <a:pt x="8453" y="5232"/>
                </a:lnTo>
                <a:lnTo>
                  <a:pt x="8446" y="5248"/>
                </a:lnTo>
                <a:cubicBezTo>
                  <a:pt x="8439" y="5272"/>
                  <a:pt x="8429" y="5292"/>
                  <a:pt x="8423" y="5315"/>
                </a:cubicBezTo>
                <a:lnTo>
                  <a:pt x="8406" y="5355"/>
                </a:lnTo>
                <a:cubicBezTo>
                  <a:pt x="8396" y="5372"/>
                  <a:pt x="8389" y="5392"/>
                  <a:pt x="8379" y="5409"/>
                </a:cubicBezTo>
                <a:lnTo>
                  <a:pt x="8369" y="5439"/>
                </a:lnTo>
                <a:lnTo>
                  <a:pt x="8356" y="5466"/>
                </a:lnTo>
                <a:lnTo>
                  <a:pt x="8346" y="5482"/>
                </a:lnTo>
                <a:cubicBezTo>
                  <a:pt x="8342" y="5496"/>
                  <a:pt x="8336" y="5509"/>
                  <a:pt x="8329" y="5516"/>
                </a:cubicBezTo>
                <a:lnTo>
                  <a:pt x="8309" y="5559"/>
                </a:lnTo>
                <a:cubicBezTo>
                  <a:pt x="8296" y="5589"/>
                  <a:pt x="8279" y="5616"/>
                  <a:pt x="8269" y="5646"/>
                </a:cubicBezTo>
                <a:cubicBezTo>
                  <a:pt x="8242" y="5696"/>
                  <a:pt x="8219" y="5743"/>
                  <a:pt x="8192" y="5793"/>
                </a:cubicBezTo>
                <a:cubicBezTo>
                  <a:pt x="8168" y="5843"/>
                  <a:pt x="8138" y="5890"/>
                  <a:pt x="8112" y="5940"/>
                </a:cubicBezTo>
                <a:cubicBezTo>
                  <a:pt x="8092" y="5974"/>
                  <a:pt x="8075" y="6007"/>
                  <a:pt x="8055" y="6044"/>
                </a:cubicBezTo>
                <a:lnTo>
                  <a:pt x="8045" y="6061"/>
                </a:lnTo>
                <a:lnTo>
                  <a:pt x="8025" y="6098"/>
                </a:lnTo>
                <a:lnTo>
                  <a:pt x="8005" y="6134"/>
                </a:lnTo>
                <a:cubicBezTo>
                  <a:pt x="7995" y="6151"/>
                  <a:pt x="7985" y="6164"/>
                  <a:pt x="7975" y="6181"/>
                </a:cubicBezTo>
                <a:lnTo>
                  <a:pt x="7971" y="6191"/>
                </a:lnTo>
                <a:lnTo>
                  <a:pt x="7961" y="6201"/>
                </a:lnTo>
                <a:cubicBezTo>
                  <a:pt x="7954" y="6215"/>
                  <a:pt x="7944" y="6228"/>
                  <a:pt x="7934" y="6241"/>
                </a:cubicBezTo>
                <a:lnTo>
                  <a:pt x="7918" y="6261"/>
                </a:lnTo>
                <a:cubicBezTo>
                  <a:pt x="7904" y="6275"/>
                  <a:pt x="7894" y="6291"/>
                  <a:pt x="7884" y="6302"/>
                </a:cubicBezTo>
                <a:cubicBezTo>
                  <a:pt x="7871" y="6318"/>
                  <a:pt x="7858" y="6332"/>
                  <a:pt x="7841" y="6348"/>
                </a:cubicBezTo>
                <a:lnTo>
                  <a:pt x="7827" y="6365"/>
                </a:lnTo>
                <a:cubicBezTo>
                  <a:pt x="7817" y="6382"/>
                  <a:pt x="7804" y="6395"/>
                  <a:pt x="7787" y="6412"/>
                </a:cubicBezTo>
                <a:lnTo>
                  <a:pt x="7784" y="6415"/>
                </a:lnTo>
                <a:lnTo>
                  <a:pt x="7774" y="6425"/>
                </a:lnTo>
                <a:cubicBezTo>
                  <a:pt x="7761" y="6435"/>
                  <a:pt x="7751" y="6449"/>
                  <a:pt x="7737" y="6465"/>
                </a:cubicBezTo>
                <a:lnTo>
                  <a:pt x="7677" y="6519"/>
                </a:lnTo>
                <a:cubicBezTo>
                  <a:pt x="7667" y="6532"/>
                  <a:pt x="7654" y="6542"/>
                  <a:pt x="7640" y="6552"/>
                </a:cubicBezTo>
                <a:cubicBezTo>
                  <a:pt x="7634" y="6562"/>
                  <a:pt x="7623" y="6566"/>
                  <a:pt x="7620" y="6576"/>
                </a:cubicBezTo>
                <a:cubicBezTo>
                  <a:pt x="7607" y="6586"/>
                  <a:pt x="7590" y="6599"/>
                  <a:pt x="7577" y="6609"/>
                </a:cubicBezTo>
                <a:lnTo>
                  <a:pt x="7570" y="6616"/>
                </a:lnTo>
                <a:cubicBezTo>
                  <a:pt x="7540" y="6643"/>
                  <a:pt x="7506" y="6666"/>
                  <a:pt x="7476" y="6693"/>
                </a:cubicBezTo>
                <a:lnTo>
                  <a:pt x="7450" y="6716"/>
                </a:lnTo>
                <a:lnTo>
                  <a:pt x="7426" y="6733"/>
                </a:lnTo>
                <a:cubicBezTo>
                  <a:pt x="7356" y="6786"/>
                  <a:pt x="7286" y="6843"/>
                  <a:pt x="7219" y="6900"/>
                </a:cubicBezTo>
                <a:cubicBezTo>
                  <a:pt x="7175" y="6933"/>
                  <a:pt x="7135" y="6970"/>
                  <a:pt x="7099" y="7010"/>
                </a:cubicBezTo>
                <a:cubicBezTo>
                  <a:pt x="7058" y="7044"/>
                  <a:pt x="7022" y="7077"/>
                  <a:pt x="6988" y="7114"/>
                </a:cubicBezTo>
                <a:lnTo>
                  <a:pt x="6985" y="7117"/>
                </a:lnTo>
                <a:cubicBezTo>
                  <a:pt x="6951" y="7147"/>
                  <a:pt x="6921" y="7184"/>
                  <a:pt x="6885" y="7221"/>
                </a:cubicBezTo>
                <a:cubicBezTo>
                  <a:pt x="6858" y="7248"/>
                  <a:pt x="6838" y="7278"/>
                  <a:pt x="6814" y="7301"/>
                </a:cubicBezTo>
                <a:cubicBezTo>
                  <a:pt x="6821" y="7281"/>
                  <a:pt x="6824" y="7261"/>
                  <a:pt x="6834" y="7238"/>
                </a:cubicBezTo>
                <a:cubicBezTo>
                  <a:pt x="6871" y="7117"/>
                  <a:pt x="6908" y="6994"/>
                  <a:pt x="6941" y="6870"/>
                </a:cubicBezTo>
                <a:lnTo>
                  <a:pt x="7005" y="6659"/>
                </a:lnTo>
                <a:cubicBezTo>
                  <a:pt x="7022" y="6599"/>
                  <a:pt x="7042" y="6536"/>
                  <a:pt x="7058" y="6479"/>
                </a:cubicBezTo>
                <a:cubicBezTo>
                  <a:pt x="7082" y="6412"/>
                  <a:pt x="7102" y="6345"/>
                  <a:pt x="7122" y="6275"/>
                </a:cubicBezTo>
                <a:cubicBezTo>
                  <a:pt x="7152" y="6178"/>
                  <a:pt x="7182" y="6074"/>
                  <a:pt x="7216" y="5950"/>
                </a:cubicBezTo>
                <a:lnTo>
                  <a:pt x="7252" y="5827"/>
                </a:lnTo>
                <a:cubicBezTo>
                  <a:pt x="7256" y="5813"/>
                  <a:pt x="7256" y="5800"/>
                  <a:pt x="7256" y="5790"/>
                </a:cubicBezTo>
                <a:cubicBezTo>
                  <a:pt x="7256" y="5777"/>
                  <a:pt x="7252" y="5763"/>
                  <a:pt x="7242" y="5757"/>
                </a:cubicBezTo>
                <a:cubicBezTo>
                  <a:pt x="7232" y="5733"/>
                  <a:pt x="7209" y="5723"/>
                  <a:pt x="7189" y="5716"/>
                </a:cubicBezTo>
                <a:lnTo>
                  <a:pt x="7172" y="5716"/>
                </a:lnTo>
                <a:cubicBezTo>
                  <a:pt x="7152" y="5716"/>
                  <a:pt x="7135" y="5726"/>
                  <a:pt x="7122" y="5740"/>
                </a:cubicBezTo>
                <a:cubicBezTo>
                  <a:pt x="7105" y="5750"/>
                  <a:pt x="7099" y="5767"/>
                  <a:pt x="7092" y="5790"/>
                </a:cubicBezTo>
                <a:cubicBezTo>
                  <a:pt x="7072" y="5864"/>
                  <a:pt x="7055" y="5940"/>
                  <a:pt x="7035" y="6014"/>
                </a:cubicBezTo>
                <a:lnTo>
                  <a:pt x="6992" y="6151"/>
                </a:lnTo>
                <a:lnTo>
                  <a:pt x="6985" y="6184"/>
                </a:lnTo>
                <a:lnTo>
                  <a:pt x="6958" y="6268"/>
                </a:lnTo>
                <a:cubicBezTo>
                  <a:pt x="6941" y="6328"/>
                  <a:pt x="6921" y="6385"/>
                  <a:pt x="6905" y="6445"/>
                </a:cubicBezTo>
                <a:lnTo>
                  <a:pt x="6891" y="6482"/>
                </a:lnTo>
                <a:cubicBezTo>
                  <a:pt x="6871" y="6546"/>
                  <a:pt x="6851" y="6609"/>
                  <a:pt x="6831" y="6666"/>
                </a:cubicBezTo>
                <a:cubicBezTo>
                  <a:pt x="6808" y="6733"/>
                  <a:pt x="6788" y="6796"/>
                  <a:pt x="6768" y="6863"/>
                </a:cubicBezTo>
                <a:cubicBezTo>
                  <a:pt x="6717" y="7017"/>
                  <a:pt x="6667" y="7177"/>
                  <a:pt x="6617" y="7331"/>
                </a:cubicBezTo>
                <a:lnTo>
                  <a:pt x="6554" y="7519"/>
                </a:lnTo>
                <a:cubicBezTo>
                  <a:pt x="6554" y="7512"/>
                  <a:pt x="6550" y="7502"/>
                  <a:pt x="6550" y="7495"/>
                </a:cubicBezTo>
                <a:cubicBezTo>
                  <a:pt x="6547" y="7472"/>
                  <a:pt x="6540" y="7448"/>
                  <a:pt x="6534" y="7428"/>
                </a:cubicBezTo>
                <a:lnTo>
                  <a:pt x="6530" y="7405"/>
                </a:lnTo>
                <a:cubicBezTo>
                  <a:pt x="6490" y="7338"/>
                  <a:pt x="6483" y="7311"/>
                  <a:pt x="6473" y="7284"/>
                </a:cubicBezTo>
                <a:cubicBezTo>
                  <a:pt x="6467" y="7248"/>
                  <a:pt x="6457" y="7214"/>
                  <a:pt x="6450" y="7184"/>
                </a:cubicBezTo>
                <a:cubicBezTo>
                  <a:pt x="6447" y="7164"/>
                  <a:pt x="6440" y="7147"/>
                  <a:pt x="6437" y="7124"/>
                </a:cubicBezTo>
                <a:cubicBezTo>
                  <a:pt x="6433" y="7117"/>
                  <a:pt x="6433" y="7104"/>
                  <a:pt x="6430" y="7097"/>
                </a:cubicBezTo>
                <a:cubicBezTo>
                  <a:pt x="6416" y="7037"/>
                  <a:pt x="6406" y="6980"/>
                  <a:pt x="6400" y="6927"/>
                </a:cubicBezTo>
                <a:lnTo>
                  <a:pt x="6400" y="6920"/>
                </a:lnTo>
                <a:cubicBezTo>
                  <a:pt x="6396" y="6877"/>
                  <a:pt x="6390" y="6826"/>
                  <a:pt x="6386" y="6776"/>
                </a:cubicBezTo>
                <a:cubicBezTo>
                  <a:pt x="6386" y="6716"/>
                  <a:pt x="6383" y="6663"/>
                  <a:pt x="6383" y="6609"/>
                </a:cubicBezTo>
                <a:cubicBezTo>
                  <a:pt x="6383" y="6549"/>
                  <a:pt x="6386" y="6482"/>
                  <a:pt x="6390" y="6419"/>
                </a:cubicBezTo>
                <a:cubicBezTo>
                  <a:pt x="6396" y="6348"/>
                  <a:pt x="6403" y="6291"/>
                  <a:pt x="6413" y="6228"/>
                </a:cubicBezTo>
                <a:lnTo>
                  <a:pt x="6413" y="6218"/>
                </a:lnTo>
                <a:cubicBezTo>
                  <a:pt x="6416" y="6195"/>
                  <a:pt x="6420" y="6168"/>
                  <a:pt x="6423" y="6148"/>
                </a:cubicBezTo>
                <a:cubicBezTo>
                  <a:pt x="6433" y="6098"/>
                  <a:pt x="6447" y="6044"/>
                  <a:pt x="6453" y="5994"/>
                </a:cubicBezTo>
                <a:cubicBezTo>
                  <a:pt x="6467" y="5944"/>
                  <a:pt x="6473" y="5894"/>
                  <a:pt x="6487" y="5847"/>
                </a:cubicBezTo>
                <a:lnTo>
                  <a:pt x="6490" y="5827"/>
                </a:lnTo>
                <a:cubicBezTo>
                  <a:pt x="6507" y="5743"/>
                  <a:pt x="6530" y="5650"/>
                  <a:pt x="6554" y="5566"/>
                </a:cubicBezTo>
                <a:lnTo>
                  <a:pt x="6554" y="5559"/>
                </a:lnTo>
                <a:lnTo>
                  <a:pt x="6580" y="5482"/>
                </a:lnTo>
                <a:cubicBezTo>
                  <a:pt x="6587" y="5456"/>
                  <a:pt x="6600" y="5426"/>
                  <a:pt x="6614" y="5395"/>
                </a:cubicBezTo>
                <a:cubicBezTo>
                  <a:pt x="6630" y="5355"/>
                  <a:pt x="6647" y="5322"/>
                  <a:pt x="6664" y="5292"/>
                </a:cubicBezTo>
                <a:cubicBezTo>
                  <a:pt x="6681" y="5258"/>
                  <a:pt x="6697" y="5225"/>
                  <a:pt x="6717" y="5191"/>
                </a:cubicBezTo>
                <a:cubicBezTo>
                  <a:pt x="6764" y="5111"/>
                  <a:pt x="6804" y="5038"/>
                  <a:pt x="6841" y="4978"/>
                </a:cubicBezTo>
                <a:cubicBezTo>
                  <a:pt x="6848" y="4971"/>
                  <a:pt x="6854" y="4957"/>
                  <a:pt x="6858" y="4947"/>
                </a:cubicBezTo>
                <a:cubicBezTo>
                  <a:pt x="6888" y="4897"/>
                  <a:pt x="6921" y="4847"/>
                  <a:pt x="6955" y="4804"/>
                </a:cubicBezTo>
                <a:cubicBezTo>
                  <a:pt x="6975" y="4774"/>
                  <a:pt x="6998" y="4740"/>
                  <a:pt x="7018" y="4710"/>
                </a:cubicBezTo>
                <a:cubicBezTo>
                  <a:pt x="7038" y="4680"/>
                  <a:pt x="7065" y="4653"/>
                  <a:pt x="7085" y="4620"/>
                </a:cubicBezTo>
                <a:cubicBezTo>
                  <a:pt x="7102" y="4596"/>
                  <a:pt x="7119" y="4576"/>
                  <a:pt x="7135" y="4560"/>
                </a:cubicBezTo>
                <a:cubicBezTo>
                  <a:pt x="7149" y="4543"/>
                  <a:pt x="7165" y="4526"/>
                  <a:pt x="7182" y="4513"/>
                </a:cubicBezTo>
                <a:lnTo>
                  <a:pt x="7185" y="4509"/>
                </a:lnTo>
                <a:lnTo>
                  <a:pt x="7199" y="4503"/>
                </a:lnTo>
                <a:cubicBezTo>
                  <a:pt x="7206" y="4493"/>
                  <a:pt x="7216" y="4489"/>
                  <a:pt x="7222" y="4479"/>
                </a:cubicBezTo>
                <a:cubicBezTo>
                  <a:pt x="7236" y="4473"/>
                  <a:pt x="7249" y="4459"/>
                  <a:pt x="7259" y="4453"/>
                </a:cubicBezTo>
                <a:lnTo>
                  <a:pt x="7266" y="4446"/>
                </a:lnTo>
                <a:cubicBezTo>
                  <a:pt x="7276" y="4439"/>
                  <a:pt x="7289" y="4426"/>
                  <a:pt x="7303" y="4419"/>
                </a:cubicBezTo>
                <a:lnTo>
                  <a:pt x="7326" y="4396"/>
                </a:lnTo>
                <a:cubicBezTo>
                  <a:pt x="7343" y="4389"/>
                  <a:pt x="7356" y="4376"/>
                  <a:pt x="7373" y="4362"/>
                </a:cubicBezTo>
                <a:lnTo>
                  <a:pt x="7383" y="4356"/>
                </a:lnTo>
                <a:lnTo>
                  <a:pt x="7389" y="4346"/>
                </a:lnTo>
                <a:cubicBezTo>
                  <a:pt x="7430" y="4319"/>
                  <a:pt x="7476" y="4285"/>
                  <a:pt x="7520" y="4255"/>
                </a:cubicBezTo>
                <a:cubicBezTo>
                  <a:pt x="7560" y="4225"/>
                  <a:pt x="7597" y="4195"/>
                  <a:pt x="7637" y="4168"/>
                </a:cubicBezTo>
                <a:lnTo>
                  <a:pt x="7644" y="4162"/>
                </a:lnTo>
                <a:cubicBezTo>
                  <a:pt x="7664" y="4145"/>
                  <a:pt x="7687" y="4128"/>
                  <a:pt x="7710" y="4112"/>
                </a:cubicBezTo>
                <a:cubicBezTo>
                  <a:pt x="7754" y="4078"/>
                  <a:pt x="7794" y="4045"/>
                  <a:pt x="7837" y="4018"/>
                </a:cubicBezTo>
                <a:cubicBezTo>
                  <a:pt x="7858" y="4001"/>
                  <a:pt x="7878" y="3985"/>
                  <a:pt x="7894" y="3971"/>
                </a:cubicBezTo>
                <a:cubicBezTo>
                  <a:pt x="7975" y="3908"/>
                  <a:pt x="8058" y="3837"/>
                  <a:pt x="8138" y="3774"/>
                </a:cubicBezTo>
                <a:cubicBezTo>
                  <a:pt x="8212" y="3710"/>
                  <a:pt x="8289" y="3650"/>
                  <a:pt x="8366" y="3587"/>
                </a:cubicBezTo>
                <a:cubicBezTo>
                  <a:pt x="8402" y="3557"/>
                  <a:pt x="8439" y="3533"/>
                  <a:pt x="8473" y="3503"/>
                </a:cubicBezTo>
                <a:lnTo>
                  <a:pt x="8489" y="3490"/>
                </a:lnTo>
                <a:lnTo>
                  <a:pt x="8486" y="3503"/>
                </a:lnTo>
                <a:lnTo>
                  <a:pt x="8479" y="3516"/>
                </a:lnTo>
                <a:cubicBezTo>
                  <a:pt x="8446" y="3573"/>
                  <a:pt x="8413" y="3633"/>
                  <a:pt x="8379" y="3687"/>
                </a:cubicBezTo>
                <a:cubicBezTo>
                  <a:pt x="8359" y="3720"/>
                  <a:pt x="8336" y="3757"/>
                  <a:pt x="8309" y="3794"/>
                </a:cubicBezTo>
                <a:cubicBezTo>
                  <a:pt x="8259" y="3867"/>
                  <a:pt x="8209" y="3941"/>
                  <a:pt x="8162" y="4008"/>
                </a:cubicBezTo>
                <a:cubicBezTo>
                  <a:pt x="8061" y="4158"/>
                  <a:pt x="7958" y="4309"/>
                  <a:pt x="7844" y="4456"/>
                </a:cubicBezTo>
                <a:cubicBezTo>
                  <a:pt x="7807" y="4503"/>
                  <a:pt x="7767" y="4553"/>
                  <a:pt x="7720" y="4596"/>
                </a:cubicBezTo>
                <a:cubicBezTo>
                  <a:pt x="7704" y="4620"/>
                  <a:pt x="7684" y="4636"/>
                  <a:pt x="7667" y="4657"/>
                </a:cubicBezTo>
                <a:lnTo>
                  <a:pt x="7657" y="4663"/>
                </a:lnTo>
                <a:lnTo>
                  <a:pt x="7640" y="4680"/>
                </a:lnTo>
                <a:cubicBezTo>
                  <a:pt x="7623" y="4697"/>
                  <a:pt x="7607" y="4713"/>
                  <a:pt x="7590" y="4737"/>
                </a:cubicBezTo>
                <a:lnTo>
                  <a:pt x="7583" y="4747"/>
                </a:lnTo>
                <a:cubicBezTo>
                  <a:pt x="7573" y="4757"/>
                  <a:pt x="7567" y="4770"/>
                  <a:pt x="7557" y="4780"/>
                </a:cubicBezTo>
                <a:cubicBezTo>
                  <a:pt x="7550" y="4794"/>
                  <a:pt x="7537" y="4810"/>
                  <a:pt x="7527" y="4824"/>
                </a:cubicBezTo>
                <a:cubicBezTo>
                  <a:pt x="7506" y="4857"/>
                  <a:pt x="7490" y="4881"/>
                  <a:pt x="7473" y="4907"/>
                </a:cubicBezTo>
                <a:cubicBezTo>
                  <a:pt x="7440" y="4961"/>
                  <a:pt x="7409" y="5024"/>
                  <a:pt x="7376" y="5095"/>
                </a:cubicBezTo>
                <a:lnTo>
                  <a:pt x="7359" y="5128"/>
                </a:lnTo>
                <a:cubicBezTo>
                  <a:pt x="7349" y="5155"/>
                  <a:pt x="7336" y="5178"/>
                  <a:pt x="7326" y="5208"/>
                </a:cubicBezTo>
                <a:cubicBezTo>
                  <a:pt x="7316" y="5232"/>
                  <a:pt x="7306" y="5262"/>
                  <a:pt x="7299" y="5288"/>
                </a:cubicBezTo>
                <a:cubicBezTo>
                  <a:pt x="7289" y="5315"/>
                  <a:pt x="7276" y="5349"/>
                  <a:pt x="7269" y="5379"/>
                </a:cubicBezTo>
                <a:lnTo>
                  <a:pt x="7266" y="5395"/>
                </a:lnTo>
                <a:cubicBezTo>
                  <a:pt x="7259" y="5409"/>
                  <a:pt x="7256" y="5416"/>
                  <a:pt x="7256" y="5429"/>
                </a:cubicBezTo>
                <a:lnTo>
                  <a:pt x="7256" y="5432"/>
                </a:lnTo>
                <a:cubicBezTo>
                  <a:pt x="7252" y="5442"/>
                  <a:pt x="7252" y="5446"/>
                  <a:pt x="7252" y="5456"/>
                </a:cubicBezTo>
                <a:cubicBezTo>
                  <a:pt x="7252" y="5462"/>
                  <a:pt x="7252" y="5466"/>
                  <a:pt x="7256" y="5476"/>
                </a:cubicBezTo>
                <a:cubicBezTo>
                  <a:pt x="7259" y="5479"/>
                  <a:pt x="7266" y="5482"/>
                  <a:pt x="7272" y="5482"/>
                </a:cubicBezTo>
                <a:lnTo>
                  <a:pt x="7282" y="5482"/>
                </a:lnTo>
                <a:cubicBezTo>
                  <a:pt x="7299" y="5476"/>
                  <a:pt x="7303" y="5462"/>
                  <a:pt x="7306" y="5446"/>
                </a:cubicBezTo>
                <a:cubicBezTo>
                  <a:pt x="7306" y="5442"/>
                  <a:pt x="7306" y="5442"/>
                  <a:pt x="7309" y="5439"/>
                </a:cubicBezTo>
                <a:lnTo>
                  <a:pt x="7323" y="5399"/>
                </a:lnTo>
                <a:lnTo>
                  <a:pt x="7333" y="5382"/>
                </a:lnTo>
                <a:cubicBezTo>
                  <a:pt x="7343" y="5349"/>
                  <a:pt x="7353" y="5322"/>
                  <a:pt x="7366" y="5288"/>
                </a:cubicBezTo>
                <a:cubicBezTo>
                  <a:pt x="7376" y="5255"/>
                  <a:pt x="7393" y="5215"/>
                  <a:pt x="7416" y="5181"/>
                </a:cubicBezTo>
                <a:cubicBezTo>
                  <a:pt x="7433" y="5148"/>
                  <a:pt x="7453" y="5115"/>
                  <a:pt x="7473" y="5078"/>
                </a:cubicBezTo>
                <a:cubicBezTo>
                  <a:pt x="7493" y="5044"/>
                  <a:pt x="7510" y="5014"/>
                  <a:pt x="7533" y="4988"/>
                </a:cubicBezTo>
                <a:cubicBezTo>
                  <a:pt x="7550" y="4961"/>
                  <a:pt x="7570" y="4937"/>
                  <a:pt x="7587" y="4911"/>
                </a:cubicBezTo>
                <a:lnTo>
                  <a:pt x="7593" y="4904"/>
                </a:lnTo>
                <a:lnTo>
                  <a:pt x="7603" y="4894"/>
                </a:lnTo>
                <a:cubicBezTo>
                  <a:pt x="7617" y="4881"/>
                  <a:pt x="7623" y="4871"/>
                  <a:pt x="7637" y="4857"/>
                </a:cubicBezTo>
                <a:cubicBezTo>
                  <a:pt x="7650" y="4844"/>
                  <a:pt x="7657" y="4830"/>
                  <a:pt x="7670" y="4824"/>
                </a:cubicBezTo>
                <a:lnTo>
                  <a:pt x="7674" y="4820"/>
                </a:lnTo>
                <a:cubicBezTo>
                  <a:pt x="7700" y="4794"/>
                  <a:pt x="7727" y="4774"/>
                  <a:pt x="7754" y="4747"/>
                </a:cubicBezTo>
                <a:lnTo>
                  <a:pt x="7841" y="4673"/>
                </a:lnTo>
                <a:cubicBezTo>
                  <a:pt x="7901" y="4620"/>
                  <a:pt x="7954" y="4563"/>
                  <a:pt x="8001" y="4513"/>
                </a:cubicBezTo>
                <a:cubicBezTo>
                  <a:pt x="8045" y="4463"/>
                  <a:pt x="8092" y="4409"/>
                  <a:pt x="8142" y="4356"/>
                </a:cubicBezTo>
                <a:cubicBezTo>
                  <a:pt x="8155" y="4339"/>
                  <a:pt x="8172" y="4322"/>
                  <a:pt x="8185" y="4305"/>
                </a:cubicBezTo>
                <a:cubicBezTo>
                  <a:pt x="8212" y="4272"/>
                  <a:pt x="8242" y="4239"/>
                  <a:pt x="8269" y="4205"/>
                </a:cubicBezTo>
                <a:cubicBezTo>
                  <a:pt x="8306" y="4158"/>
                  <a:pt x="8346" y="4108"/>
                  <a:pt x="8396" y="4041"/>
                </a:cubicBezTo>
                <a:cubicBezTo>
                  <a:pt x="8406" y="4028"/>
                  <a:pt x="8413" y="4021"/>
                  <a:pt x="8423" y="4008"/>
                </a:cubicBezTo>
                <a:cubicBezTo>
                  <a:pt x="8456" y="3968"/>
                  <a:pt x="8489" y="3924"/>
                  <a:pt x="8520" y="3878"/>
                </a:cubicBezTo>
                <a:cubicBezTo>
                  <a:pt x="8553" y="3827"/>
                  <a:pt x="8586" y="3767"/>
                  <a:pt x="8623" y="3690"/>
                </a:cubicBezTo>
                <a:cubicBezTo>
                  <a:pt x="8657" y="3620"/>
                  <a:pt x="8687" y="3557"/>
                  <a:pt x="8710" y="3500"/>
                </a:cubicBezTo>
                <a:lnTo>
                  <a:pt x="8713" y="3490"/>
                </a:lnTo>
                <a:cubicBezTo>
                  <a:pt x="8727" y="3460"/>
                  <a:pt x="8740" y="3433"/>
                  <a:pt x="8747" y="3403"/>
                </a:cubicBezTo>
                <a:cubicBezTo>
                  <a:pt x="8754" y="3393"/>
                  <a:pt x="8754" y="3383"/>
                  <a:pt x="8757" y="3373"/>
                </a:cubicBezTo>
                <a:lnTo>
                  <a:pt x="8757" y="3369"/>
                </a:lnTo>
                <a:cubicBezTo>
                  <a:pt x="8760" y="3356"/>
                  <a:pt x="8760" y="3349"/>
                  <a:pt x="8760" y="3339"/>
                </a:cubicBezTo>
                <a:cubicBezTo>
                  <a:pt x="8760" y="3323"/>
                  <a:pt x="8760" y="3309"/>
                  <a:pt x="8757" y="3299"/>
                </a:cubicBezTo>
                <a:cubicBezTo>
                  <a:pt x="8770" y="3286"/>
                  <a:pt x="8787" y="3272"/>
                  <a:pt x="8797" y="3266"/>
                </a:cubicBezTo>
                <a:close/>
                <a:moveTo>
                  <a:pt x="7911" y="7791"/>
                </a:moveTo>
                <a:cubicBezTo>
                  <a:pt x="7911" y="7792"/>
                  <a:pt x="7911" y="7792"/>
                  <a:pt x="7911" y="7793"/>
                </a:cubicBezTo>
                <a:cubicBezTo>
                  <a:pt x="7911" y="7792"/>
                  <a:pt x="7911" y="7792"/>
                  <a:pt x="7911" y="7791"/>
                </a:cubicBezTo>
                <a:close/>
                <a:moveTo>
                  <a:pt x="8396" y="5887"/>
                </a:moveTo>
                <a:cubicBezTo>
                  <a:pt x="8396" y="5887"/>
                  <a:pt x="8396" y="5894"/>
                  <a:pt x="8402" y="5894"/>
                </a:cubicBezTo>
                <a:lnTo>
                  <a:pt x="8406" y="5897"/>
                </a:lnTo>
                <a:cubicBezTo>
                  <a:pt x="8429" y="5934"/>
                  <a:pt x="8456" y="5977"/>
                  <a:pt x="8479" y="6014"/>
                </a:cubicBezTo>
                <a:cubicBezTo>
                  <a:pt x="8503" y="6051"/>
                  <a:pt x="8526" y="6094"/>
                  <a:pt x="8543" y="6128"/>
                </a:cubicBezTo>
                <a:cubicBezTo>
                  <a:pt x="8576" y="6188"/>
                  <a:pt x="8606" y="6245"/>
                  <a:pt x="8630" y="6295"/>
                </a:cubicBezTo>
                <a:cubicBezTo>
                  <a:pt x="8657" y="6345"/>
                  <a:pt x="8680" y="6388"/>
                  <a:pt x="8700" y="6435"/>
                </a:cubicBezTo>
                <a:cubicBezTo>
                  <a:pt x="8744" y="6522"/>
                  <a:pt x="8784" y="6616"/>
                  <a:pt x="8827" y="6703"/>
                </a:cubicBezTo>
                <a:lnTo>
                  <a:pt x="8847" y="6746"/>
                </a:lnTo>
                <a:cubicBezTo>
                  <a:pt x="8881" y="6816"/>
                  <a:pt x="8914" y="6890"/>
                  <a:pt x="8951" y="6970"/>
                </a:cubicBezTo>
                <a:cubicBezTo>
                  <a:pt x="8991" y="7047"/>
                  <a:pt x="9028" y="7124"/>
                  <a:pt x="9071" y="7204"/>
                </a:cubicBezTo>
                <a:cubicBezTo>
                  <a:pt x="9111" y="7284"/>
                  <a:pt x="9155" y="7358"/>
                  <a:pt x="9198" y="7435"/>
                </a:cubicBezTo>
                <a:lnTo>
                  <a:pt x="9325" y="7649"/>
                </a:lnTo>
                <a:lnTo>
                  <a:pt x="9325" y="7642"/>
                </a:lnTo>
                <a:lnTo>
                  <a:pt x="9342" y="7672"/>
                </a:lnTo>
                <a:cubicBezTo>
                  <a:pt x="9359" y="7702"/>
                  <a:pt x="9375" y="7736"/>
                  <a:pt x="9392" y="7769"/>
                </a:cubicBezTo>
                <a:cubicBezTo>
                  <a:pt x="9412" y="7809"/>
                  <a:pt x="9432" y="7853"/>
                  <a:pt x="9449" y="7893"/>
                </a:cubicBezTo>
                <a:lnTo>
                  <a:pt x="9452" y="7906"/>
                </a:lnTo>
                <a:cubicBezTo>
                  <a:pt x="9466" y="7936"/>
                  <a:pt x="9476" y="7960"/>
                  <a:pt x="9482" y="7990"/>
                </a:cubicBezTo>
                <a:cubicBezTo>
                  <a:pt x="9496" y="8023"/>
                  <a:pt x="9502" y="8057"/>
                  <a:pt x="9513" y="8087"/>
                </a:cubicBezTo>
                <a:lnTo>
                  <a:pt x="9513" y="8090"/>
                </a:lnTo>
                <a:cubicBezTo>
                  <a:pt x="9519" y="8124"/>
                  <a:pt x="9529" y="8160"/>
                  <a:pt x="9536" y="8204"/>
                </a:cubicBezTo>
                <a:cubicBezTo>
                  <a:pt x="9543" y="8237"/>
                  <a:pt x="9546" y="8271"/>
                  <a:pt x="9549" y="8301"/>
                </a:cubicBezTo>
                <a:lnTo>
                  <a:pt x="9549" y="8308"/>
                </a:lnTo>
                <a:cubicBezTo>
                  <a:pt x="9553" y="8344"/>
                  <a:pt x="9559" y="8388"/>
                  <a:pt x="9559" y="8428"/>
                </a:cubicBezTo>
                <a:cubicBezTo>
                  <a:pt x="9559" y="8468"/>
                  <a:pt x="9559" y="8501"/>
                  <a:pt x="9563" y="8538"/>
                </a:cubicBezTo>
                <a:cubicBezTo>
                  <a:pt x="9563" y="8612"/>
                  <a:pt x="9559" y="8685"/>
                  <a:pt x="9553" y="8752"/>
                </a:cubicBezTo>
                <a:cubicBezTo>
                  <a:pt x="9549" y="8819"/>
                  <a:pt x="9543" y="8889"/>
                  <a:pt x="9533" y="8956"/>
                </a:cubicBezTo>
                <a:cubicBezTo>
                  <a:pt x="9526" y="9023"/>
                  <a:pt x="9513" y="9093"/>
                  <a:pt x="9496" y="9170"/>
                </a:cubicBezTo>
                <a:cubicBezTo>
                  <a:pt x="9476" y="9257"/>
                  <a:pt x="9462" y="9327"/>
                  <a:pt x="9446" y="9391"/>
                </a:cubicBezTo>
                <a:lnTo>
                  <a:pt x="9436" y="9421"/>
                </a:lnTo>
                <a:cubicBezTo>
                  <a:pt x="9402" y="9555"/>
                  <a:pt x="9369" y="9692"/>
                  <a:pt x="9332" y="9825"/>
                </a:cubicBezTo>
                <a:lnTo>
                  <a:pt x="9325" y="9849"/>
                </a:lnTo>
                <a:cubicBezTo>
                  <a:pt x="9312" y="9889"/>
                  <a:pt x="9299" y="9929"/>
                  <a:pt x="9285" y="9966"/>
                </a:cubicBezTo>
                <a:cubicBezTo>
                  <a:pt x="9268" y="10009"/>
                  <a:pt x="9252" y="10056"/>
                  <a:pt x="9232" y="10096"/>
                </a:cubicBezTo>
                <a:cubicBezTo>
                  <a:pt x="9215" y="10133"/>
                  <a:pt x="9195" y="10180"/>
                  <a:pt x="9168" y="10227"/>
                </a:cubicBezTo>
                <a:cubicBezTo>
                  <a:pt x="9148" y="10267"/>
                  <a:pt x="9125" y="10314"/>
                  <a:pt x="9098" y="10350"/>
                </a:cubicBezTo>
                <a:cubicBezTo>
                  <a:pt x="9071" y="10394"/>
                  <a:pt x="9044" y="10441"/>
                  <a:pt x="9014" y="10481"/>
                </a:cubicBezTo>
                <a:cubicBezTo>
                  <a:pt x="8998" y="10511"/>
                  <a:pt x="8978" y="10541"/>
                  <a:pt x="8961" y="10564"/>
                </a:cubicBezTo>
                <a:cubicBezTo>
                  <a:pt x="8924" y="10625"/>
                  <a:pt x="8884" y="10678"/>
                  <a:pt x="8847" y="10735"/>
                </a:cubicBezTo>
                <a:cubicBezTo>
                  <a:pt x="8827" y="10768"/>
                  <a:pt x="8807" y="10802"/>
                  <a:pt x="8784" y="10842"/>
                </a:cubicBezTo>
                <a:cubicBezTo>
                  <a:pt x="8750" y="10899"/>
                  <a:pt x="8713" y="10959"/>
                  <a:pt x="8680" y="11016"/>
                </a:cubicBezTo>
                <a:cubicBezTo>
                  <a:pt x="8680" y="11009"/>
                  <a:pt x="8683" y="11002"/>
                  <a:pt x="8683" y="10996"/>
                </a:cubicBezTo>
                <a:cubicBezTo>
                  <a:pt x="8690" y="10969"/>
                  <a:pt x="8697" y="10946"/>
                  <a:pt x="8700" y="10919"/>
                </a:cubicBezTo>
                <a:lnTo>
                  <a:pt x="8710" y="10879"/>
                </a:lnTo>
                <a:cubicBezTo>
                  <a:pt x="8727" y="10812"/>
                  <a:pt x="8744" y="10742"/>
                  <a:pt x="8760" y="10668"/>
                </a:cubicBezTo>
                <a:cubicBezTo>
                  <a:pt x="8767" y="10631"/>
                  <a:pt x="8774" y="10594"/>
                  <a:pt x="8777" y="10551"/>
                </a:cubicBezTo>
                <a:lnTo>
                  <a:pt x="8777" y="10544"/>
                </a:lnTo>
                <a:cubicBezTo>
                  <a:pt x="8780" y="10501"/>
                  <a:pt x="8784" y="10461"/>
                  <a:pt x="8784" y="10414"/>
                </a:cubicBezTo>
                <a:cubicBezTo>
                  <a:pt x="8797" y="10126"/>
                  <a:pt x="8807" y="9745"/>
                  <a:pt x="8740" y="9374"/>
                </a:cubicBezTo>
                <a:cubicBezTo>
                  <a:pt x="8727" y="9294"/>
                  <a:pt x="8710" y="9214"/>
                  <a:pt x="8683" y="9107"/>
                </a:cubicBezTo>
                <a:cubicBezTo>
                  <a:pt x="8673" y="9056"/>
                  <a:pt x="8663" y="9010"/>
                  <a:pt x="8650" y="8960"/>
                </a:cubicBezTo>
                <a:cubicBezTo>
                  <a:pt x="8643" y="8923"/>
                  <a:pt x="8633" y="8886"/>
                  <a:pt x="8623" y="8843"/>
                </a:cubicBezTo>
                <a:lnTo>
                  <a:pt x="8616" y="8822"/>
                </a:lnTo>
                <a:cubicBezTo>
                  <a:pt x="8610" y="8786"/>
                  <a:pt x="8600" y="8746"/>
                  <a:pt x="8593" y="8712"/>
                </a:cubicBezTo>
                <a:cubicBezTo>
                  <a:pt x="8583" y="8669"/>
                  <a:pt x="8576" y="8625"/>
                  <a:pt x="8566" y="8578"/>
                </a:cubicBezTo>
                <a:cubicBezTo>
                  <a:pt x="8556" y="8508"/>
                  <a:pt x="8546" y="8438"/>
                  <a:pt x="8540" y="8368"/>
                </a:cubicBezTo>
                <a:lnTo>
                  <a:pt x="8533" y="8324"/>
                </a:lnTo>
                <a:lnTo>
                  <a:pt x="8530" y="8284"/>
                </a:lnTo>
                <a:cubicBezTo>
                  <a:pt x="8526" y="8244"/>
                  <a:pt x="8523" y="8207"/>
                  <a:pt x="8523" y="8174"/>
                </a:cubicBezTo>
                <a:cubicBezTo>
                  <a:pt x="8520" y="8120"/>
                  <a:pt x="8520" y="8067"/>
                  <a:pt x="8513" y="8010"/>
                </a:cubicBezTo>
                <a:cubicBezTo>
                  <a:pt x="8509" y="7900"/>
                  <a:pt x="8506" y="7799"/>
                  <a:pt x="8503" y="7699"/>
                </a:cubicBezTo>
                <a:lnTo>
                  <a:pt x="8496" y="7736"/>
                </a:lnTo>
                <a:cubicBezTo>
                  <a:pt x="8489" y="7806"/>
                  <a:pt x="8479" y="7883"/>
                  <a:pt x="8473" y="7957"/>
                </a:cubicBezTo>
                <a:lnTo>
                  <a:pt x="8459" y="8084"/>
                </a:lnTo>
                <a:cubicBezTo>
                  <a:pt x="8456" y="8124"/>
                  <a:pt x="8456" y="8160"/>
                  <a:pt x="8453" y="8204"/>
                </a:cubicBezTo>
                <a:lnTo>
                  <a:pt x="8453" y="8291"/>
                </a:lnTo>
                <a:lnTo>
                  <a:pt x="8453" y="8328"/>
                </a:lnTo>
                <a:cubicBezTo>
                  <a:pt x="8453" y="8358"/>
                  <a:pt x="8453" y="8388"/>
                  <a:pt x="8456" y="8411"/>
                </a:cubicBezTo>
                <a:lnTo>
                  <a:pt x="8456" y="8441"/>
                </a:lnTo>
                <a:cubicBezTo>
                  <a:pt x="8456" y="8471"/>
                  <a:pt x="8459" y="8495"/>
                  <a:pt x="8463" y="8525"/>
                </a:cubicBezTo>
                <a:lnTo>
                  <a:pt x="8469" y="8555"/>
                </a:lnTo>
                <a:cubicBezTo>
                  <a:pt x="8473" y="8595"/>
                  <a:pt x="8476" y="8629"/>
                  <a:pt x="8486" y="8662"/>
                </a:cubicBezTo>
                <a:lnTo>
                  <a:pt x="8509" y="8789"/>
                </a:lnTo>
                <a:cubicBezTo>
                  <a:pt x="8516" y="8826"/>
                  <a:pt x="8526" y="8869"/>
                  <a:pt x="8533" y="8903"/>
                </a:cubicBezTo>
                <a:cubicBezTo>
                  <a:pt x="8553" y="8980"/>
                  <a:pt x="8573" y="9060"/>
                  <a:pt x="8590" y="9140"/>
                </a:cubicBezTo>
                <a:lnTo>
                  <a:pt x="8593" y="9153"/>
                </a:lnTo>
                <a:cubicBezTo>
                  <a:pt x="8610" y="9227"/>
                  <a:pt x="8627" y="9304"/>
                  <a:pt x="8640" y="9377"/>
                </a:cubicBezTo>
                <a:cubicBezTo>
                  <a:pt x="8657" y="9458"/>
                  <a:pt x="8663" y="9538"/>
                  <a:pt x="8673" y="9605"/>
                </a:cubicBezTo>
                <a:cubicBezTo>
                  <a:pt x="8677" y="9655"/>
                  <a:pt x="8687" y="9705"/>
                  <a:pt x="8690" y="9759"/>
                </a:cubicBezTo>
                <a:cubicBezTo>
                  <a:pt x="8693" y="9812"/>
                  <a:pt x="8697" y="9862"/>
                  <a:pt x="8697" y="9916"/>
                </a:cubicBezTo>
                <a:cubicBezTo>
                  <a:pt x="8700" y="10023"/>
                  <a:pt x="8700" y="10126"/>
                  <a:pt x="8700" y="10250"/>
                </a:cubicBezTo>
                <a:lnTo>
                  <a:pt x="8700" y="10317"/>
                </a:lnTo>
                <a:lnTo>
                  <a:pt x="8700" y="10324"/>
                </a:lnTo>
                <a:cubicBezTo>
                  <a:pt x="8700" y="10357"/>
                  <a:pt x="8697" y="10394"/>
                  <a:pt x="8697" y="10434"/>
                </a:cubicBezTo>
                <a:lnTo>
                  <a:pt x="8697" y="10464"/>
                </a:lnTo>
                <a:cubicBezTo>
                  <a:pt x="8693" y="10508"/>
                  <a:pt x="8693" y="10548"/>
                  <a:pt x="8690" y="10594"/>
                </a:cubicBezTo>
                <a:cubicBezTo>
                  <a:pt x="8687" y="10591"/>
                  <a:pt x="8680" y="10591"/>
                  <a:pt x="8673" y="10591"/>
                </a:cubicBezTo>
                <a:cubicBezTo>
                  <a:pt x="8663" y="10591"/>
                  <a:pt x="8660" y="10594"/>
                  <a:pt x="8653" y="10598"/>
                </a:cubicBezTo>
                <a:cubicBezTo>
                  <a:pt x="8637" y="10611"/>
                  <a:pt x="8630" y="10628"/>
                  <a:pt x="8630" y="10648"/>
                </a:cubicBezTo>
                <a:cubicBezTo>
                  <a:pt x="8610" y="10782"/>
                  <a:pt x="8586" y="10925"/>
                  <a:pt x="8546" y="11063"/>
                </a:cubicBezTo>
                <a:cubicBezTo>
                  <a:pt x="8513" y="11193"/>
                  <a:pt x="8479" y="11337"/>
                  <a:pt x="8439" y="11511"/>
                </a:cubicBezTo>
                <a:lnTo>
                  <a:pt x="8409" y="11634"/>
                </a:lnTo>
                <a:lnTo>
                  <a:pt x="8406" y="11648"/>
                </a:lnTo>
                <a:cubicBezTo>
                  <a:pt x="8389" y="11694"/>
                  <a:pt x="8372" y="11745"/>
                  <a:pt x="8359" y="11795"/>
                </a:cubicBezTo>
                <a:cubicBezTo>
                  <a:pt x="8359" y="11798"/>
                  <a:pt x="8356" y="11801"/>
                  <a:pt x="8356" y="11805"/>
                </a:cubicBezTo>
                <a:lnTo>
                  <a:pt x="8329" y="11895"/>
                </a:lnTo>
                <a:cubicBezTo>
                  <a:pt x="8322" y="11918"/>
                  <a:pt x="8319" y="11939"/>
                  <a:pt x="8309" y="11965"/>
                </a:cubicBezTo>
                <a:cubicBezTo>
                  <a:pt x="8309" y="11928"/>
                  <a:pt x="8309" y="11895"/>
                  <a:pt x="8306" y="11862"/>
                </a:cubicBezTo>
                <a:cubicBezTo>
                  <a:pt x="8296" y="11765"/>
                  <a:pt x="8289" y="11681"/>
                  <a:pt x="8279" y="11611"/>
                </a:cubicBezTo>
                <a:cubicBezTo>
                  <a:pt x="8275" y="11567"/>
                  <a:pt x="8269" y="11531"/>
                  <a:pt x="8255" y="11487"/>
                </a:cubicBezTo>
                <a:cubicBezTo>
                  <a:pt x="8245" y="11447"/>
                  <a:pt x="8235" y="11404"/>
                  <a:pt x="8222" y="11360"/>
                </a:cubicBezTo>
                <a:cubicBezTo>
                  <a:pt x="8219" y="11337"/>
                  <a:pt x="8209" y="11320"/>
                  <a:pt x="8202" y="11300"/>
                </a:cubicBezTo>
                <a:cubicBezTo>
                  <a:pt x="8175" y="11230"/>
                  <a:pt x="8152" y="11163"/>
                  <a:pt x="8122" y="11096"/>
                </a:cubicBezTo>
                <a:cubicBezTo>
                  <a:pt x="8112" y="11076"/>
                  <a:pt x="8105" y="11049"/>
                  <a:pt x="8095" y="11029"/>
                </a:cubicBezTo>
                <a:cubicBezTo>
                  <a:pt x="8075" y="10982"/>
                  <a:pt x="8058" y="10935"/>
                  <a:pt x="8041" y="10892"/>
                </a:cubicBezTo>
                <a:lnTo>
                  <a:pt x="8041" y="10885"/>
                </a:lnTo>
                <a:cubicBezTo>
                  <a:pt x="8038" y="10875"/>
                  <a:pt x="8035" y="10862"/>
                  <a:pt x="8025" y="10849"/>
                </a:cubicBezTo>
                <a:cubicBezTo>
                  <a:pt x="8028" y="10842"/>
                  <a:pt x="8028" y="10832"/>
                  <a:pt x="8028" y="10829"/>
                </a:cubicBezTo>
                <a:cubicBezTo>
                  <a:pt x="8028" y="10812"/>
                  <a:pt x="8018" y="10795"/>
                  <a:pt x="8005" y="10782"/>
                </a:cubicBezTo>
                <a:cubicBezTo>
                  <a:pt x="7985" y="10725"/>
                  <a:pt x="7961" y="10661"/>
                  <a:pt x="7944" y="10598"/>
                </a:cubicBezTo>
                <a:cubicBezTo>
                  <a:pt x="7924" y="10534"/>
                  <a:pt x="7908" y="10467"/>
                  <a:pt x="7888" y="10397"/>
                </a:cubicBezTo>
                <a:cubicBezTo>
                  <a:pt x="7871" y="10314"/>
                  <a:pt x="7854" y="10243"/>
                  <a:pt x="7841" y="10173"/>
                </a:cubicBezTo>
                <a:cubicBezTo>
                  <a:pt x="7827" y="10096"/>
                  <a:pt x="7817" y="10019"/>
                  <a:pt x="7804" y="9936"/>
                </a:cubicBezTo>
                <a:lnTo>
                  <a:pt x="7801" y="9912"/>
                </a:lnTo>
                <a:cubicBezTo>
                  <a:pt x="7794" y="9872"/>
                  <a:pt x="7791" y="9825"/>
                  <a:pt x="7787" y="9779"/>
                </a:cubicBezTo>
                <a:cubicBezTo>
                  <a:pt x="7784" y="9725"/>
                  <a:pt x="7784" y="9672"/>
                  <a:pt x="7784" y="9618"/>
                </a:cubicBezTo>
                <a:lnTo>
                  <a:pt x="7784" y="9541"/>
                </a:lnTo>
                <a:cubicBezTo>
                  <a:pt x="7787" y="9471"/>
                  <a:pt x="7787" y="9411"/>
                  <a:pt x="7791" y="9354"/>
                </a:cubicBezTo>
                <a:lnTo>
                  <a:pt x="7804" y="9190"/>
                </a:lnTo>
                <a:cubicBezTo>
                  <a:pt x="7807" y="9153"/>
                  <a:pt x="7811" y="9120"/>
                  <a:pt x="7817" y="9083"/>
                </a:cubicBezTo>
                <a:lnTo>
                  <a:pt x="7817" y="9067"/>
                </a:lnTo>
                <a:cubicBezTo>
                  <a:pt x="7827" y="8973"/>
                  <a:pt x="7844" y="8876"/>
                  <a:pt x="7861" y="8782"/>
                </a:cubicBezTo>
                <a:cubicBezTo>
                  <a:pt x="7874" y="8705"/>
                  <a:pt x="7891" y="8632"/>
                  <a:pt x="7908" y="8558"/>
                </a:cubicBezTo>
                <a:lnTo>
                  <a:pt x="7911" y="8545"/>
                </a:lnTo>
                <a:lnTo>
                  <a:pt x="7918" y="8535"/>
                </a:lnTo>
                <a:cubicBezTo>
                  <a:pt x="7934" y="8461"/>
                  <a:pt x="7951" y="8394"/>
                  <a:pt x="7961" y="8324"/>
                </a:cubicBezTo>
                <a:lnTo>
                  <a:pt x="7971" y="8284"/>
                </a:lnTo>
                <a:cubicBezTo>
                  <a:pt x="7988" y="8207"/>
                  <a:pt x="8005" y="8134"/>
                  <a:pt x="8025" y="8057"/>
                </a:cubicBezTo>
                <a:cubicBezTo>
                  <a:pt x="8045" y="7970"/>
                  <a:pt x="8068" y="7886"/>
                  <a:pt x="8088" y="7799"/>
                </a:cubicBezTo>
                <a:cubicBezTo>
                  <a:pt x="8125" y="7632"/>
                  <a:pt x="8162" y="7455"/>
                  <a:pt x="8199" y="7284"/>
                </a:cubicBezTo>
                <a:cubicBezTo>
                  <a:pt x="8225" y="7154"/>
                  <a:pt x="8245" y="7020"/>
                  <a:pt x="8262" y="6897"/>
                </a:cubicBezTo>
                <a:lnTo>
                  <a:pt x="8275" y="6796"/>
                </a:lnTo>
                <a:lnTo>
                  <a:pt x="8275" y="6786"/>
                </a:lnTo>
                <a:cubicBezTo>
                  <a:pt x="8296" y="6649"/>
                  <a:pt x="8312" y="6529"/>
                  <a:pt x="8329" y="6405"/>
                </a:cubicBezTo>
                <a:lnTo>
                  <a:pt x="8336" y="6362"/>
                </a:lnTo>
                <a:cubicBezTo>
                  <a:pt x="8346" y="6251"/>
                  <a:pt x="8362" y="6138"/>
                  <a:pt x="8376" y="6031"/>
                </a:cubicBezTo>
                <a:lnTo>
                  <a:pt x="8376" y="6027"/>
                </a:lnTo>
                <a:lnTo>
                  <a:pt x="8376" y="6014"/>
                </a:lnTo>
                <a:cubicBezTo>
                  <a:pt x="8376" y="6004"/>
                  <a:pt x="8379" y="5997"/>
                  <a:pt x="8379" y="5987"/>
                </a:cubicBezTo>
                <a:cubicBezTo>
                  <a:pt x="8386" y="5960"/>
                  <a:pt x="8389" y="5930"/>
                  <a:pt x="8392" y="5904"/>
                </a:cubicBezTo>
                <a:cubicBezTo>
                  <a:pt x="8392" y="5900"/>
                  <a:pt x="8392" y="5894"/>
                  <a:pt x="8396" y="5887"/>
                </a:cubicBezTo>
                <a:close/>
                <a:moveTo>
                  <a:pt x="9646" y="10120"/>
                </a:moveTo>
                <a:lnTo>
                  <a:pt x="9646" y="10120"/>
                </a:lnTo>
                <a:cubicBezTo>
                  <a:pt x="9643" y="10126"/>
                  <a:pt x="9643" y="10136"/>
                  <a:pt x="9640" y="10143"/>
                </a:cubicBezTo>
                <a:cubicBezTo>
                  <a:pt x="9626" y="10190"/>
                  <a:pt x="9613" y="10230"/>
                  <a:pt x="9596" y="10270"/>
                </a:cubicBezTo>
                <a:lnTo>
                  <a:pt x="9596" y="10273"/>
                </a:lnTo>
                <a:cubicBezTo>
                  <a:pt x="9566" y="10357"/>
                  <a:pt x="9533" y="10444"/>
                  <a:pt x="9506" y="10528"/>
                </a:cubicBezTo>
                <a:lnTo>
                  <a:pt x="9482" y="10588"/>
                </a:lnTo>
                <a:cubicBezTo>
                  <a:pt x="9442" y="10695"/>
                  <a:pt x="9399" y="10798"/>
                  <a:pt x="9359" y="10905"/>
                </a:cubicBezTo>
                <a:cubicBezTo>
                  <a:pt x="9322" y="10996"/>
                  <a:pt x="9289" y="11093"/>
                  <a:pt x="9255" y="11183"/>
                </a:cubicBezTo>
                <a:lnTo>
                  <a:pt x="9238" y="11226"/>
                </a:lnTo>
                <a:cubicBezTo>
                  <a:pt x="9222" y="11273"/>
                  <a:pt x="9202" y="11323"/>
                  <a:pt x="9182" y="11373"/>
                </a:cubicBezTo>
                <a:cubicBezTo>
                  <a:pt x="9161" y="11424"/>
                  <a:pt x="9141" y="11477"/>
                  <a:pt x="9118" y="11531"/>
                </a:cubicBezTo>
                <a:cubicBezTo>
                  <a:pt x="9098" y="11577"/>
                  <a:pt x="9078" y="11624"/>
                  <a:pt x="9054" y="11674"/>
                </a:cubicBezTo>
                <a:cubicBezTo>
                  <a:pt x="9031" y="11715"/>
                  <a:pt x="9011" y="11751"/>
                  <a:pt x="8988" y="11791"/>
                </a:cubicBezTo>
                <a:lnTo>
                  <a:pt x="8981" y="11795"/>
                </a:lnTo>
                <a:cubicBezTo>
                  <a:pt x="8961" y="11832"/>
                  <a:pt x="8937" y="11865"/>
                  <a:pt x="8911" y="11902"/>
                </a:cubicBezTo>
                <a:cubicBezTo>
                  <a:pt x="8861" y="11979"/>
                  <a:pt x="8807" y="12052"/>
                  <a:pt x="8744" y="12136"/>
                </a:cubicBezTo>
                <a:cubicBezTo>
                  <a:pt x="8713" y="12179"/>
                  <a:pt x="8680" y="12219"/>
                  <a:pt x="8643" y="12266"/>
                </a:cubicBezTo>
                <a:lnTo>
                  <a:pt x="8627" y="12286"/>
                </a:lnTo>
                <a:cubicBezTo>
                  <a:pt x="8606" y="12310"/>
                  <a:pt x="8590" y="12333"/>
                  <a:pt x="8570" y="12353"/>
                </a:cubicBezTo>
                <a:cubicBezTo>
                  <a:pt x="8543" y="12383"/>
                  <a:pt x="8523" y="12410"/>
                  <a:pt x="8496" y="12433"/>
                </a:cubicBezTo>
                <a:lnTo>
                  <a:pt x="8486" y="12447"/>
                </a:lnTo>
                <a:cubicBezTo>
                  <a:pt x="8429" y="12504"/>
                  <a:pt x="8379" y="12560"/>
                  <a:pt x="8326" y="12611"/>
                </a:cubicBezTo>
                <a:cubicBezTo>
                  <a:pt x="8312" y="12617"/>
                  <a:pt x="8302" y="12631"/>
                  <a:pt x="8292" y="12637"/>
                </a:cubicBezTo>
                <a:lnTo>
                  <a:pt x="8326" y="12500"/>
                </a:lnTo>
                <a:cubicBezTo>
                  <a:pt x="8356" y="12387"/>
                  <a:pt x="8386" y="12270"/>
                  <a:pt x="8409" y="12159"/>
                </a:cubicBezTo>
                <a:cubicBezTo>
                  <a:pt x="8409" y="12153"/>
                  <a:pt x="8409" y="12153"/>
                  <a:pt x="8413" y="12149"/>
                </a:cubicBezTo>
                <a:cubicBezTo>
                  <a:pt x="8423" y="12119"/>
                  <a:pt x="8426" y="12096"/>
                  <a:pt x="8433" y="12066"/>
                </a:cubicBezTo>
                <a:lnTo>
                  <a:pt x="8433" y="12059"/>
                </a:lnTo>
                <a:lnTo>
                  <a:pt x="8459" y="11945"/>
                </a:lnTo>
                <a:cubicBezTo>
                  <a:pt x="8463" y="11928"/>
                  <a:pt x="8466" y="11908"/>
                  <a:pt x="8473" y="11892"/>
                </a:cubicBezTo>
                <a:lnTo>
                  <a:pt x="8476" y="11882"/>
                </a:lnTo>
                <a:cubicBezTo>
                  <a:pt x="8476" y="11878"/>
                  <a:pt x="8479" y="11868"/>
                  <a:pt x="8479" y="11865"/>
                </a:cubicBezTo>
                <a:cubicBezTo>
                  <a:pt x="8479" y="11862"/>
                  <a:pt x="8479" y="11862"/>
                  <a:pt x="8483" y="11858"/>
                </a:cubicBezTo>
                <a:cubicBezTo>
                  <a:pt x="8483" y="11852"/>
                  <a:pt x="8489" y="11848"/>
                  <a:pt x="8489" y="11845"/>
                </a:cubicBezTo>
                <a:cubicBezTo>
                  <a:pt x="8489" y="11842"/>
                  <a:pt x="8493" y="11835"/>
                  <a:pt x="8493" y="11832"/>
                </a:cubicBezTo>
                <a:lnTo>
                  <a:pt x="8493" y="11828"/>
                </a:lnTo>
                <a:cubicBezTo>
                  <a:pt x="8496" y="11815"/>
                  <a:pt x="8499" y="11801"/>
                  <a:pt x="8499" y="11795"/>
                </a:cubicBezTo>
                <a:cubicBezTo>
                  <a:pt x="8499" y="11791"/>
                  <a:pt x="8506" y="11785"/>
                  <a:pt x="8506" y="11778"/>
                </a:cubicBezTo>
                <a:cubicBezTo>
                  <a:pt x="8516" y="11731"/>
                  <a:pt x="8533" y="11684"/>
                  <a:pt x="8546" y="11644"/>
                </a:cubicBezTo>
                <a:cubicBezTo>
                  <a:pt x="8573" y="11581"/>
                  <a:pt x="8596" y="11514"/>
                  <a:pt x="8623" y="11460"/>
                </a:cubicBezTo>
                <a:cubicBezTo>
                  <a:pt x="8643" y="11414"/>
                  <a:pt x="8663" y="11373"/>
                  <a:pt x="8680" y="11330"/>
                </a:cubicBezTo>
                <a:cubicBezTo>
                  <a:pt x="8700" y="11290"/>
                  <a:pt x="8717" y="11250"/>
                  <a:pt x="8740" y="11210"/>
                </a:cubicBezTo>
                <a:cubicBezTo>
                  <a:pt x="8780" y="11129"/>
                  <a:pt x="8827" y="11049"/>
                  <a:pt x="8867" y="10979"/>
                </a:cubicBezTo>
                <a:cubicBezTo>
                  <a:pt x="8897" y="10932"/>
                  <a:pt x="8927" y="10889"/>
                  <a:pt x="8961" y="10839"/>
                </a:cubicBezTo>
                <a:cubicBezTo>
                  <a:pt x="8994" y="10788"/>
                  <a:pt x="9028" y="10738"/>
                  <a:pt x="9068" y="10678"/>
                </a:cubicBezTo>
                <a:lnTo>
                  <a:pt x="9081" y="10658"/>
                </a:lnTo>
                <a:lnTo>
                  <a:pt x="9095" y="10638"/>
                </a:lnTo>
                <a:cubicBezTo>
                  <a:pt x="9131" y="10581"/>
                  <a:pt x="9175" y="10524"/>
                  <a:pt x="9208" y="10471"/>
                </a:cubicBezTo>
                <a:cubicBezTo>
                  <a:pt x="9242" y="10414"/>
                  <a:pt x="9278" y="10357"/>
                  <a:pt x="9309" y="10294"/>
                </a:cubicBezTo>
                <a:cubicBezTo>
                  <a:pt x="9362" y="10277"/>
                  <a:pt x="9399" y="10260"/>
                  <a:pt x="9439" y="10240"/>
                </a:cubicBezTo>
                <a:cubicBezTo>
                  <a:pt x="9456" y="10230"/>
                  <a:pt x="9466" y="10223"/>
                  <a:pt x="9479" y="10213"/>
                </a:cubicBezTo>
                <a:cubicBezTo>
                  <a:pt x="9489" y="10210"/>
                  <a:pt x="9496" y="10203"/>
                  <a:pt x="9506" y="10197"/>
                </a:cubicBezTo>
                <a:cubicBezTo>
                  <a:pt x="9529" y="10180"/>
                  <a:pt x="9556" y="10170"/>
                  <a:pt x="9579" y="10153"/>
                </a:cubicBezTo>
                <a:cubicBezTo>
                  <a:pt x="9583" y="10153"/>
                  <a:pt x="9583" y="10146"/>
                  <a:pt x="9589" y="10146"/>
                </a:cubicBezTo>
                <a:lnTo>
                  <a:pt x="9596" y="10143"/>
                </a:lnTo>
                <a:lnTo>
                  <a:pt x="9646" y="10120"/>
                </a:lnTo>
                <a:close/>
                <a:moveTo>
                  <a:pt x="7941" y="10925"/>
                </a:moveTo>
                <a:lnTo>
                  <a:pt x="7968" y="10986"/>
                </a:lnTo>
                <a:cubicBezTo>
                  <a:pt x="7975" y="11009"/>
                  <a:pt x="7985" y="11029"/>
                  <a:pt x="7995" y="11049"/>
                </a:cubicBezTo>
                <a:lnTo>
                  <a:pt x="8005" y="11066"/>
                </a:lnTo>
                <a:cubicBezTo>
                  <a:pt x="8031" y="11133"/>
                  <a:pt x="8061" y="11203"/>
                  <a:pt x="8092" y="11270"/>
                </a:cubicBezTo>
                <a:cubicBezTo>
                  <a:pt x="8115" y="11337"/>
                  <a:pt x="8138" y="11404"/>
                  <a:pt x="8158" y="11477"/>
                </a:cubicBezTo>
                <a:cubicBezTo>
                  <a:pt x="8165" y="11517"/>
                  <a:pt x="8178" y="11561"/>
                  <a:pt x="8182" y="11597"/>
                </a:cubicBezTo>
                <a:cubicBezTo>
                  <a:pt x="8192" y="11634"/>
                  <a:pt x="8195" y="11668"/>
                  <a:pt x="8199" y="11704"/>
                </a:cubicBezTo>
                <a:lnTo>
                  <a:pt x="8199" y="11715"/>
                </a:lnTo>
                <a:cubicBezTo>
                  <a:pt x="8205" y="11768"/>
                  <a:pt x="8209" y="11811"/>
                  <a:pt x="8212" y="11852"/>
                </a:cubicBezTo>
                <a:cubicBezTo>
                  <a:pt x="8215" y="11895"/>
                  <a:pt x="8215" y="11939"/>
                  <a:pt x="8215" y="11982"/>
                </a:cubicBezTo>
                <a:lnTo>
                  <a:pt x="8215" y="11999"/>
                </a:lnTo>
                <a:cubicBezTo>
                  <a:pt x="8215" y="12035"/>
                  <a:pt x="8215" y="12072"/>
                  <a:pt x="8212" y="12106"/>
                </a:cubicBezTo>
                <a:cubicBezTo>
                  <a:pt x="8209" y="12153"/>
                  <a:pt x="8205" y="12203"/>
                  <a:pt x="8199" y="12249"/>
                </a:cubicBezTo>
                <a:cubicBezTo>
                  <a:pt x="8192" y="12330"/>
                  <a:pt x="8178" y="12407"/>
                  <a:pt x="8172" y="12484"/>
                </a:cubicBezTo>
                <a:lnTo>
                  <a:pt x="8165" y="12507"/>
                </a:lnTo>
                <a:cubicBezTo>
                  <a:pt x="8158" y="12580"/>
                  <a:pt x="8145" y="12637"/>
                  <a:pt x="8138" y="12697"/>
                </a:cubicBezTo>
                <a:lnTo>
                  <a:pt x="8115" y="12754"/>
                </a:lnTo>
                <a:cubicBezTo>
                  <a:pt x="8068" y="12781"/>
                  <a:pt x="8011" y="12801"/>
                  <a:pt x="7948" y="12831"/>
                </a:cubicBezTo>
                <a:cubicBezTo>
                  <a:pt x="7908" y="12848"/>
                  <a:pt x="7861" y="12865"/>
                  <a:pt x="7811" y="12881"/>
                </a:cubicBezTo>
                <a:cubicBezTo>
                  <a:pt x="7764" y="12898"/>
                  <a:pt x="7720" y="12908"/>
                  <a:pt x="7674" y="12921"/>
                </a:cubicBezTo>
                <a:lnTo>
                  <a:pt x="7647" y="12932"/>
                </a:lnTo>
                <a:cubicBezTo>
                  <a:pt x="7623" y="12938"/>
                  <a:pt x="7593" y="12948"/>
                  <a:pt x="7570" y="12952"/>
                </a:cubicBezTo>
                <a:cubicBezTo>
                  <a:pt x="7543" y="12958"/>
                  <a:pt x="7513" y="12968"/>
                  <a:pt x="7490" y="12972"/>
                </a:cubicBezTo>
                <a:cubicBezTo>
                  <a:pt x="7473" y="12975"/>
                  <a:pt x="7460" y="12982"/>
                  <a:pt x="7443" y="12985"/>
                </a:cubicBezTo>
                <a:cubicBezTo>
                  <a:pt x="7426" y="12988"/>
                  <a:pt x="7413" y="12992"/>
                  <a:pt x="7396" y="12998"/>
                </a:cubicBezTo>
                <a:lnTo>
                  <a:pt x="7339" y="13015"/>
                </a:lnTo>
                <a:cubicBezTo>
                  <a:pt x="7286" y="13032"/>
                  <a:pt x="7229" y="13042"/>
                  <a:pt x="7172" y="13059"/>
                </a:cubicBezTo>
                <a:cubicBezTo>
                  <a:pt x="7159" y="13065"/>
                  <a:pt x="7152" y="13065"/>
                  <a:pt x="7139" y="13069"/>
                </a:cubicBezTo>
                <a:cubicBezTo>
                  <a:pt x="7119" y="13072"/>
                  <a:pt x="7092" y="13082"/>
                  <a:pt x="7072" y="13085"/>
                </a:cubicBezTo>
                <a:lnTo>
                  <a:pt x="7052" y="13089"/>
                </a:lnTo>
                <a:cubicBezTo>
                  <a:pt x="7018" y="13092"/>
                  <a:pt x="6988" y="13102"/>
                  <a:pt x="6955" y="13105"/>
                </a:cubicBezTo>
                <a:lnTo>
                  <a:pt x="6928" y="13109"/>
                </a:lnTo>
                <a:cubicBezTo>
                  <a:pt x="6908" y="13115"/>
                  <a:pt x="6885" y="13119"/>
                  <a:pt x="6861" y="13122"/>
                </a:cubicBezTo>
                <a:cubicBezTo>
                  <a:pt x="6901" y="13059"/>
                  <a:pt x="6945" y="12985"/>
                  <a:pt x="6995" y="12915"/>
                </a:cubicBezTo>
                <a:cubicBezTo>
                  <a:pt x="7022" y="12875"/>
                  <a:pt x="7052" y="12838"/>
                  <a:pt x="7078" y="12798"/>
                </a:cubicBezTo>
                <a:cubicBezTo>
                  <a:pt x="7109" y="12758"/>
                  <a:pt x="7139" y="12718"/>
                  <a:pt x="7172" y="12674"/>
                </a:cubicBezTo>
                <a:lnTo>
                  <a:pt x="7175" y="12671"/>
                </a:lnTo>
                <a:lnTo>
                  <a:pt x="7175" y="12674"/>
                </a:lnTo>
                <a:cubicBezTo>
                  <a:pt x="7175" y="12674"/>
                  <a:pt x="7175" y="12671"/>
                  <a:pt x="7179" y="12671"/>
                </a:cubicBezTo>
                <a:lnTo>
                  <a:pt x="7189" y="12664"/>
                </a:lnTo>
                <a:lnTo>
                  <a:pt x="7192" y="12657"/>
                </a:lnTo>
                <a:lnTo>
                  <a:pt x="7196" y="12654"/>
                </a:lnTo>
                <a:lnTo>
                  <a:pt x="7202" y="12651"/>
                </a:lnTo>
                <a:lnTo>
                  <a:pt x="7206" y="12647"/>
                </a:lnTo>
                <a:lnTo>
                  <a:pt x="7206" y="12641"/>
                </a:lnTo>
                <a:lnTo>
                  <a:pt x="7206" y="12637"/>
                </a:lnTo>
                <a:lnTo>
                  <a:pt x="7206" y="12634"/>
                </a:lnTo>
                <a:lnTo>
                  <a:pt x="7209" y="12631"/>
                </a:lnTo>
                <a:lnTo>
                  <a:pt x="7219" y="12621"/>
                </a:lnTo>
                <a:cubicBezTo>
                  <a:pt x="7222" y="12614"/>
                  <a:pt x="7229" y="12611"/>
                  <a:pt x="7236" y="12601"/>
                </a:cubicBezTo>
                <a:cubicBezTo>
                  <a:pt x="7259" y="12567"/>
                  <a:pt x="7289" y="12534"/>
                  <a:pt x="7313" y="12500"/>
                </a:cubicBezTo>
                <a:lnTo>
                  <a:pt x="7393" y="12403"/>
                </a:lnTo>
                <a:cubicBezTo>
                  <a:pt x="7420" y="12377"/>
                  <a:pt x="7440" y="12346"/>
                  <a:pt x="7463" y="12320"/>
                </a:cubicBezTo>
                <a:cubicBezTo>
                  <a:pt x="7490" y="12293"/>
                  <a:pt x="7513" y="12263"/>
                  <a:pt x="7537" y="12233"/>
                </a:cubicBezTo>
                <a:lnTo>
                  <a:pt x="7674" y="12069"/>
                </a:lnTo>
                <a:cubicBezTo>
                  <a:pt x="7714" y="12019"/>
                  <a:pt x="7754" y="11969"/>
                  <a:pt x="7794" y="11918"/>
                </a:cubicBezTo>
                <a:cubicBezTo>
                  <a:pt x="7824" y="11882"/>
                  <a:pt x="7847" y="11848"/>
                  <a:pt x="7878" y="11811"/>
                </a:cubicBezTo>
                <a:lnTo>
                  <a:pt x="7878" y="11808"/>
                </a:lnTo>
                <a:cubicBezTo>
                  <a:pt x="7911" y="11765"/>
                  <a:pt x="7944" y="11725"/>
                  <a:pt x="7978" y="11684"/>
                </a:cubicBezTo>
                <a:lnTo>
                  <a:pt x="7981" y="11681"/>
                </a:lnTo>
                <a:cubicBezTo>
                  <a:pt x="8005" y="11658"/>
                  <a:pt x="8021" y="11634"/>
                  <a:pt x="8041" y="11611"/>
                </a:cubicBezTo>
                <a:lnTo>
                  <a:pt x="8048" y="11597"/>
                </a:lnTo>
                <a:lnTo>
                  <a:pt x="8065" y="11577"/>
                </a:lnTo>
                <a:lnTo>
                  <a:pt x="8071" y="11574"/>
                </a:lnTo>
                <a:cubicBezTo>
                  <a:pt x="8078" y="11564"/>
                  <a:pt x="8088" y="11551"/>
                  <a:pt x="8092" y="11544"/>
                </a:cubicBezTo>
                <a:cubicBezTo>
                  <a:pt x="8098" y="11524"/>
                  <a:pt x="8112" y="11497"/>
                  <a:pt x="8105" y="11467"/>
                </a:cubicBezTo>
                <a:cubicBezTo>
                  <a:pt x="8105" y="11464"/>
                  <a:pt x="8098" y="11457"/>
                  <a:pt x="8098" y="11450"/>
                </a:cubicBezTo>
                <a:cubicBezTo>
                  <a:pt x="8098" y="11450"/>
                  <a:pt x="8095" y="11447"/>
                  <a:pt x="8088" y="11447"/>
                </a:cubicBezTo>
                <a:lnTo>
                  <a:pt x="8082" y="11447"/>
                </a:lnTo>
                <a:cubicBezTo>
                  <a:pt x="8058" y="11447"/>
                  <a:pt x="8028" y="11460"/>
                  <a:pt x="8008" y="11477"/>
                </a:cubicBezTo>
                <a:lnTo>
                  <a:pt x="7981" y="11501"/>
                </a:lnTo>
                <a:lnTo>
                  <a:pt x="7978" y="11507"/>
                </a:lnTo>
                <a:lnTo>
                  <a:pt x="7948" y="11534"/>
                </a:lnTo>
                <a:cubicBezTo>
                  <a:pt x="7924" y="11561"/>
                  <a:pt x="7898" y="11591"/>
                  <a:pt x="7878" y="11614"/>
                </a:cubicBezTo>
                <a:cubicBezTo>
                  <a:pt x="7831" y="11668"/>
                  <a:pt x="7781" y="11721"/>
                  <a:pt x="7737" y="11778"/>
                </a:cubicBezTo>
                <a:cubicBezTo>
                  <a:pt x="7704" y="11818"/>
                  <a:pt x="7664" y="11862"/>
                  <a:pt x="7630" y="11902"/>
                </a:cubicBezTo>
                <a:cubicBezTo>
                  <a:pt x="7597" y="11945"/>
                  <a:pt x="7563" y="11982"/>
                  <a:pt x="7530" y="12025"/>
                </a:cubicBezTo>
                <a:cubicBezTo>
                  <a:pt x="7506" y="12052"/>
                  <a:pt x="7480" y="12082"/>
                  <a:pt x="7456" y="12109"/>
                </a:cubicBezTo>
                <a:cubicBezTo>
                  <a:pt x="7409" y="12163"/>
                  <a:pt x="7359" y="12216"/>
                  <a:pt x="7313" y="12276"/>
                </a:cubicBezTo>
                <a:cubicBezTo>
                  <a:pt x="7242" y="12363"/>
                  <a:pt x="7172" y="12450"/>
                  <a:pt x="7105" y="12537"/>
                </a:cubicBezTo>
                <a:cubicBezTo>
                  <a:pt x="7028" y="12637"/>
                  <a:pt x="6968" y="12728"/>
                  <a:pt x="6908" y="12811"/>
                </a:cubicBezTo>
                <a:cubicBezTo>
                  <a:pt x="6878" y="12855"/>
                  <a:pt x="6851" y="12901"/>
                  <a:pt x="6811" y="12965"/>
                </a:cubicBezTo>
                <a:cubicBezTo>
                  <a:pt x="6804" y="12982"/>
                  <a:pt x="6791" y="12998"/>
                  <a:pt x="6784" y="13015"/>
                </a:cubicBezTo>
                <a:lnTo>
                  <a:pt x="6771" y="13035"/>
                </a:lnTo>
                <a:lnTo>
                  <a:pt x="6768" y="13042"/>
                </a:lnTo>
                <a:lnTo>
                  <a:pt x="6768" y="13032"/>
                </a:lnTo>
                <a:lnTo>
                  <a:pt x="6768" y="12972"/>
                </a:lnTo>
                <a:cubicBezTo>
                  <a:pt x="6754" y="12948"/>
                  <a:pt x="6754" y="12918"/>
                  <a:pt x="6758" y="12895"/>
                </a:cubicBezTo>
                <a:cubicBezTo>
                  <a:pt x="6758" y="12868"/>
                  <a:pt x="6764" y="12845"/>
                  <a:pt x="6764" y="12818"/>
                </a:cubicBezTo>
                <a:cubicBezTo>
                  <a:pt x="6768" y="12768"/>
                  <a:pt x="6774" y="12718"/>
                  <a:pt x="6784" y="12654"/>
                </a:cubicBezTo>
                <a:cubicBezTo>
                  <a:pt x="6791" y="12614"/>
                  <a:pt x="6798" y="12577"/>
                  <a:pt x="6804" y="12537"/>
                </a:cubicBezTo>
                <a:cubicBezTo>
                  <a:pt x="6814" y="12500"/>
                  <a:pt x="6818" y="12467"/>
                  <a:pt x="6824" y="12437"/>
                </a:cubicBezTo>
                <a:cubicBezTo>
                  <a:pt x="6834" y="12403"/>
                  <a:pt x="6841" y="12366"/>
                  <a:pt x="6851" y="12333"/>
                </a:cubicBezTo>
                <a:cubicBezTo>
                  <a:pt x="6858" y="12296"/>
                  <a:pt x="6871" y="12256"/>
                  <a:pt x="6881" y="12216"/>
                </a:cubicBezTo>
                <a:lnTo>
                  <a:pt x="6885" y="12199"/>
                </a:lnTo>
                <a:cubicBezTo>
                  <a:pt x="6888" y="12183"/>
                  <a:pt x="6891" y="12169"/>
                  <a:pt x="6898" y="12153"/>
                </a:cubicBezTo>
                <a:cubicBezTo>
                  <a:pt x="6901" y="12146"/>
                  <a:pt x="6901" y="12139"/>
                  <a:pt x="6905" y="12132"/>
                </a:cubicBezTo>
                <a:cubicBezTo>
                  <a:pt x="6908" y="12119"/>
                  <a:pt x="6911" y="12102"/>
                  <a:pt x="6921" y="12089"/>
                </a:cubicBezTo>
                <a:lnTo>
                  <a:pt x="6921" y="12086"/>
                </a:lnTo>
                <a:cubicBezTo>
                  <a:pt x="6925" y="12082"/>
                  <a:pt x="6925" y="12072"/>
                  <a:pt x="6928" y="12069"/>
                </a:cubicBezTo>
                <a:cubicBezTo>
                  <a:pt x="6935" y="12056"/>
                  <a:pt x="6938" y="12046"/>
                  <a:pt x="6945" y="12032"/>
                </a:cubicBezTo>
                <a:lnTo>
                  <a:pt x="6958" y="12005"/>
                </a:lnTo>
                <a:lnTo>
                  <a:pt x="6972" y="11972"/>
                </a:lnTo>
                <a:cubicBezTo>
                  <a:pt x="7008" y="11888"/>
                  <a:pt x="7052" y="11798"/>
                  <a:pt x="7092" y="11711"/>
                </a:cubicBezTo>
                <a:cubicBezTo>
                  <a:pt x="7135" y="11621"/>
                  <a:pt x="7185" y="11534"/>
                  <a:pt x="7232" y="11454"/>
                </a:cubicBezTo>
                <a:lnTo>
                  <a:pt x="7239" y="11444"/>
                </a:lnTo>
                <a:cubicBezTo>
                  <a:pt x="7252" y="11420"/>
                  <a:pt x="7266" y="11400"/>
                  <a:pt x="7282" y="11380"/>
                </a:cubicBezTo>
                <a:cubicBezTo>
                  <a:pt x="7299" y="11353"/>
                  <a:pt x="7319" y="11327"/>
                  <a:pt x="7339" y="11300"/>
                </a:cubicBezTo>
                <a:cubicBezTo>
                  <a:pt x="7353" y="11283"/>
                  <a:pt x="7373" y="11263"/>
                  <a:pt x="7389" y="11243"/>
                </a:cubicBezTo>
                <a:lnTo>
                  <a:pt x="7443" y="11186"/>
                </a:lnTo>
                <a:cubicBezTo>
                  <a:pt x="7483" y="11153"/>
                  <a:pt x="7523" y="11116"/>
                  <a:pt x="7567" y="11083"/>
                </a:cubicBezTo>
                <a:lnTo>
                  <a:pt x="7603" y="11059"/>
                </a:lnTo>
                <a:cubicBezTo>
                  <a:pt x="7620" y="11049"/>
                  <a:pt x="7634" y="11042"/>
                  <a:pt x="7650" y="11032"/>
                </a:cubicBezTo>
                <a:cubicBezTo>
                  <a:pt x="7657" y="11029"/>
                  <a:pt x="7670" y="11019"/>
                  <a:pt x="7677" y="11016"/>
                </a:cubicBezTo>
                <a:cubicBezTo>
                  <a:pt x="7694" y="11009"/>
                  <a:pt x="7710" y="10999"/>
                  <a:pt x="7734" y="10986"/>
                </a:cubicBezTo>
                <a:cubicBezTo>
                  <a:pt x="7751" y="10979"/>
                  <a:pt x="7771" y="10969"/>
                  <a:pt x="7791" y="10962"/>
                </a:cubicBezTo>
                <a:cubicBezTo>
                  <a:pt x="7817" y="10952"/>
                  <a:pt x="7841" y="10946"/>
                  <a:pt x="7861" y="10942"/>
                </a:cubicBezTo>
                <a:cubicBezTo>
                  <a:pt x="7888" y="10932"/>
                  <a:pt x="7908" y="10929"/>
                  <a:pt x="7934" y="10925"/>
                </a:cubicBezTo>
                <a:close/>
                <a:moveTo>
                  <a:pt x="6841" y="13152"/>
                </a:moveTo>
                <a:cubicBezTo>
                  <a:pt x="6841" y="13154"/>
                  <a:pt x="6840" y="13155"/>
                  <a:pt x="6839" y="13156"/>
                </a:cubicBezTo>
                <a:lnTo>
                  <a:pt x="6839" y="13156"/>
                </a:lnTo>
                <a:cubicBezTo>
                  <a:pt x="6840" y="13154"/>
                  <a:pt x="6841" y="13153"/>
                  <a:pt x="6841" y="13152"/>
                </a:cubicBezTo>
                <a:close/>
                <a:moveTo>
                  <a:pt x="12276" y="9191"/>
                </a:moveTo>
                <a:lnTo>
                  <a:pt x="12274" y="9194"/>
                </a:lnTo>
                <a:lnTo>
                  <a:pt x="12261" y="9207"/>
                </a:lnTo>
                <a:lnTo>
                  <a:pt x="12251" y="9220"/>
                </a:lnTo>
                <a:cubicBezTo>
                  <a:pt x="12237" y="9237"/>
                  <a:pt x="12224" y="9254"/>
                  <a:pt x="12211" y="9277"/>
                </a:cubicBezTo>
                <a:lnTo>
                  <a:pt x="12204" y="9294"/>
                </a:lnTo>
                <a:cubicBezTo>
                  <a:pt x="12191" y="9311"/>
                  <a:pt x="12184" y="9327"/>
                  <a:pt x="12171" y="9344"/>
                </a:cubicBezTo>
                <a:lnTo>
                  <a:pt x="12167" y="9354"/>
                </a:lnTo>
                <a:lnTo>
                  <a:pt x="12090" y="9478"/>
                </a:lnTo>
                <a:lnTo>
                  <a:pt x="12084" y="9494"/>
                </a:lnTo>
                <a:cubicBezTo>
                  <a:pt x="12060" y="9538"/>
                  <a:pt x="12037" y="9578"/>
                  <a:pt x="12017" y="9622"/>
                </a:cubicBezTo>
                <a:cubicBezTo>
                  <a:pt x="12007" y="9638"/>
                  <a:pt x="12000" y="9655"/>
                  <a:pt x="11990" y="9675"/>
                </a:cubicBezTo>
                <a:cubicBezTo>
                  <a:pt x="11973" y="9708"/>
                  <a:pt x="11957" y="9742"/>
                  <a:pt x="11937" y="9779"/>
                </a:cubicBezTo>
                <a:cubicBezTo>
                  <a:pt x="11826" y="9996"/>
                  <a:pt x="11736" y="10177"/>
                  <a:pt x="11649" y="10337"/>
                </a:cubicBezTo>
                <a:lnTo>
                  <a:pt x="11622" y="10387"/>
                </a:lnTo>
                <a:lnTo>
                  <a:pt x="11499" y="10625"/>
                </a:lnTo>
                <a:lnTo>
                  <a:pt x="11475" y="10665"/>
                </a:lnTo>
                <a:cubicBezTo>
                  <a:pt x="11435" y="10745"/>
                  <a:pt x="11392" y="10825"/>
                  <a:pt x="11348" y="10905"/>
                </a:cubicBezTo>
                <a:cubicBezTo>
                  <a:pt x="11275" y="11022"/>
                  <a:pt x="11198" y="11133"/>
                  <a:pt x="11117" y="11240"/>
                </a:cubicBezTo>
                <a:lnTo>
                  <a:pt x="11101" y="11260"/>
                </a:lnTo>
                <a:lnTo>
                  <a:pt x="11097" y="11266"/>
                </a:lnTo>
                <a:lnTo>
                  <a:pt x="11091" y="11273"/>
                </a:lnTo>
                <a:lnTo>
                  <a:pt x="11087" y="11277"/>
                </a:lnTo>
                <a:lnTo>
                  <a:pt x="11084" y="11280"/>
                </a:lnTo>
                <a:cubicBezTo>
                  <a:pt x="11081" y="11283"/>
                  <a:pt x="11081" y="11290"/>
                  <a:pt x="11074" y="11290"/>
                </a:cubicBezTo>
                <a:cubicBezTo>
                  <a:pt x="11064" y="11307"/>
                  <a:pt x="11050" y="11317"/>
                  <a:pt x="11037" y="11333"/>
                </a:cubicBezTo>
                <a:lnTo>
                  <a:pt x="11017" y="11360"/>
                </a:lnTo>
                <a:cubicBezTo>
                  <a:pt x="10990" y="11390"/>
                  <a:pt x="10970" y="11417"/>
                  <a:pt x="10947" y="11447"/>
                </a:cubicBezTo>
                <a:cubicBezTo>
                  <a:pt x="10903" y="11497"/>
                  <a:pt x="10867" y="11557"/>
                  <a:pt x="10823" y="11614"/>
                </a:cubicBezTo>
                <a:cubicBezTo>
                  <a:pt x="10816" y="11628"/>
                  <a:pt x="10806" y="11641"/>
                  <a:pt x="10803" y="11648"/>
                </a:cubicBezTo>
                <a:cubicBezTo>
                  <a:pt x="10766" y="11701"/>
                  <a:pt x="10733" y="11758"/>
                  <a:pt x="10706" y="11801"/>
                </a:cubicBezTo>
                <a:cubicBezTo>
                  <a:pt x="10703" y="11811"/>
                  <a:pt x="10699" y="11815"/>
                  <a:pt x="10696" y="11825"/>
                </a:cubicBezTo>
                <a:lnTo>
                  <a:pt x="10686" y="11835"/>
                </a:lnTo>
                <a:lnTo>
                  <a:pt x="10679" y="11852"/>
                </a:lnTo>
                <a:lnTo>
                  <a:pt x="10669" y="11865"/>
                </a:lnTo>
                <a:lnTo>
                  <a:pt x="10663" y="11878"/>
                </a:lnTo>
                <a:lnTo>
                  <a:pt x="10649" y="11902"/>
                </a:lnTo>
                <a:cubicBezTo>
                  <a:pt x="10629" y="11942"/>
                  <a:pt x="10602" y="11979"/>
                  <a:pt x="10582" y="12012"/>
                </a:cubicBezTo>
                <a:lnTo>
                  <a:pt x="10532" y="12086"/>
                </a:lnTo>
                <a:cubicBezTo>
                  <a:pt x="10519" y="12109"/>
                  <a:pt x="10502" y="12126"/>
                  <a:pt x="10485" y="12146"/>
                </a:cubicBezTo>
                <a:lnTo>
                  <a:pt x="10479" y="12153"/>
                </a:lnTo>
                <a:cubicBezTo>
                  <a:pt x="10462" y="12169"/>
                  <a:pt x="10449" y="12193"/>
                  <a:pt x="10432" y="12209"/>
                </a:cubicBezTo>
                <a:lnTo>
                  <a:pt x="10382" y="12259"/>
                </a:lnTo>
                <a:lnTo>
                  <a:pt x="10365" y="12276"/>
                </a:lnTo>
                <a:cubicBezTo>
                  <a:pt x="10302" y="12330"/>
                  <a:pt x="10238" y="12383"/>
                  <a:pt x="10171" y="12433"/>
                </a:cubicBezTo>
                <a:cubicBezTo>
                  <a:pt x="10154" y="12447"/>
                  <a:pt x="10134" y="12463"/>
                  <a:pt x="10118" y="12477"/>
                </a:cubicBezTo>
                <a:lnTo>
                  <a:pt x="10101" y="12487"/>
                </a:lnTo>
                <a:cubicBezTo>
                  <a:pt x="10064" y="12517"/>
                  <a:pt x="10027" y="12547"/>
                  <a:pt x="9994" y="12580"/>
                </a:cubicBezTo>
                <a:cubicBezTo>
                  <a:pt x="9971" y="12597"/>
                  <a:pt x="9954" y="12617"/>
                  <a:pt x="9934" y="12637"/>
                </a:cubicBezTo>
                <a:cubicBezTo>
                  <a:pt x="9917" y="12654"/>
                  <a:pt x="9900" y="12671"/>
                  <a:pt x="9884" y="12697"/>
                </a:cubicBezTo>
                <a:cubicBezTo>
                  <a:pt x="9827" y="12771"/>
                  <a:pt x="9763" y="12861"/>
                  <a:pt x="9703" y="12962"/>
                </a:cubicBezTo>
                <a:lnTo>
                  <a:pt x="9616" y="13112"/>
                </a:lnTo>
                <a:cubicBezTo>
                  <a:pt x="9593" y="13152"/>
                  <a:pt x="9566" y="13196"/>
                  <a:pt x="9546" y="13236"/>
                </a:cubicBezTo>
                <a:cubicBezTo>
                  <a:pt x="9533" y="13252"/>
                  <a:pt x="9526" y="13269"/>
                  <a:pt x="9516" y="13286"/>
                </a:cubicBezTo>
                <a:cubicBezTo>
                  <a:pt x="9509" y="13299"/>
                  <a:pt x="9496" y="13316"/>
                  <a:pt x="9486" y="13329"/>
                </a:cubicBezTo>
                <a:cubicBezTo>
                  <a:pt x="9479" y="13336"/>
                  <a:pt x="9469" y="13349"/>
                  <a:pt x="9462" y="13356"/>
                </a:cubicBezTo>
                <a:cubicBezTo>
                  <a:pt x="9452" y="13366"/>
                  <a:pt x="9449" y="13373"/>
                  <a:pt x="9442" y="13383"/>
                </a:cubicBezTo>
                <a:cubicBezTo>
                  <a:pt x="9432" y="13396"/>
                  <a:pt x="9426" y="13403"/>
                  <a:pt x="9416" y="13416"/>
                </a:cubicBezTo>
                <a:lnTo>
                  <a:pt x="9399" y="13436"/>
                </a:lnTo>
                <a:cubicBezTo>
                  <a:pt x="9375" y="13466"/>
                  <a:pt x="9349" y="13490"/>
                  <a:pt x="9325" y="13520"/>
                </a:cubicBezTo>
                <a:lnTo>
                  <a:pt x="9299" y="13547"/>
                </a:lnTo>
                <a:lnTo>
                  <a:pt x="9295" y="13550"/>
                </a:lnTo>
                <a:cubicBezTo>
                  <a:pt x="9299" y="13547"/>
                  <a:pt x="9302" y="13537"/>
                  <a:pt x="9302" y="13533"/>
                </a:cubicBezTo>
                <a:cubicBezTo>
                  <a:pt x="9325" y="13497"/>
                  <a:pt x="9342" y="13453"/>
                  <a:pt x="9362" y="13406"/>
                </a:cubicBezTo>
                <a:cubicBezTo>
                  <a:pt x="9412" y="13299"/>
                  <a:pt x="9446" y="13206"/>
                  <a:pt x="9469" y="13119"/>
                </a:cubicBezTo>
                <a:cubicBezTo>
                  <a:pt x="9496" y="13022"/>
                  <a:pt x="9519" y="12921"/>
                  <a:pt x="9543" y="12828"/>
                </a:cubicBezTo>
                <a:cubicBezTo>
                  <a:pt x="9563" y="12734"/>
                  <a:pt x="9583" y="12637"/>
                  <a:pt x="9609" y="12544"/>
                </a:cubicBezTo>
                <a:lnTo>
                  <a:pt x="9609" y="12537"/>
                </a:lnTo>
                <a:cubicBezTo>
                  <a:pt x="9609" y="12534"/>
                  <a:pt x="9609" y="12530"/>
                  <a:pt x="9613" y="12530"/>
                </a:cubicBezTo>
                <a:lnTo>
                  <a:pt x="9616" y="12510"/>
                </a:lnTo>
                <a:cubicBezTo>
                  <a:pt x="9653" y="12377"/>
                  <a:pt x="9696" y="12236"/>
                  <a:pt x="9726" y="12099"/>
                </a:cubicBezTo>
                <a:cubicBezTo>
                  <a:pt x="9737" y="12042"/>
                  <a:pt x="9750" y="11985"/>
                  <a:pt x="9763" y="11928"/>
                </a:cubicBezTo>
                <a:cubicBezTo>
                  <a:pt x="9780" y="11845"/>
                  <a:pt x="9800" y="11758"/>
                  <a:pt x="9820" y="11674"/>
                </a:cubicBezTo>
                <a:cubicBezTo>
                  <a:pt x="9833" y="11628"/>
                  <a:pt x="9850" y="11581"/>
                  <a:pt x="9870" y="11531"/>
                </a:cubicBezTo>
                <a:cubicBezTo>
                  <a:pt x="9900" y="11467"/>
                  <a:pt x="9934" y="11400"/>
                  <a:pt x="9971" y="11333"/>
                </a:cubicBezTo>
                <a:cubicBezTo>
                  <a:pt x="9994" y="11297"/>
                  <a:pt x="10014" y="11260"/>
                  <a:pt x="10034" y="11226"/>
                </a:cubicBezTo>
                <a:cubicBezTo>
                  <a:pt x="10047" y="11200"/>
                  <a:pt x="10064" y="11176"/>
                  <a:pt x="10078" y="11149"/>
                </a:cubicBezTo>
                <a:cubicBezTo>
                  <a:pt x="10131" y="11059"/>
                  <a:pt x="10168" y="10959"/>
                  <a:pt x="10205" y="10862"/>
                </a:cubicBezTo>
                <a:cubicBezTo>
                  <a:pt x="10221" y="10825"/>
                  <a:pt x="10235" y="10788"/>
                  <a:pt x="10251" y="10745"/>
                </a:cubicBezTo>
                <a:cubicBezTo>
                  <a:pt x="10295" y="10648"/>
                  <a:pt x="10338" y="10564"/>
                  <a:pt x="10385" y="10487"/>
                </a:cubicBezTo>
                <a:cubicBezTo>
                  <a:pt x="10412" y="10444"/>
                  <a:pt x="10439" y="10407"/>
                  <a:pt x="10465" y="10370"/>
                </a:cubicBezTo>
                <a:cubicBezTo>
                  <a:pt x="10485" y="10347"/>
                  <a:pt x="10506" y="10324"/>
                  <a:pt x="10529" y="10304"/>
                </a:cubicBezTo>
                <a:cubicBezTo>
                  <a:pt x="10552" y="10277"/>
                  <a:pt x="10582" y="10257"/>
                  <a:pt x="10613" y="10230"/>
                </a:cubicBezTo>
                <a:cubicBezTo>
                  <a:pt x="10646" y="10207"/>
                  <a:pt x="10683" y="10187"/>
                  <a:pt x="10716" y="10163"/>
                </a:cubicBezTo>
                <a:cubicBezTo>
                  <a:pt x="10756" y="10143"/>
                  <a:pt x="10803" y="10120"/>
                  <a:pt x="10850" y="10096"/>
                </a:cubicBezTo>
                <a:cubicBezTo>
                  <a:pt x="10903" y="10076"/>
                  <a:pt x="10954" y="10056"/>
                  <a:pt x="11004" y="10036"/>
                </a:cubicBezTo>
                <a:lnTo>
                  <a:pt x="11037" y="10023"/>
                </a:lnTo>
                <a:cubicBezTo>
                  <a:pt x="11087" y="10003"/>
                  <a:pt x="11137" y="9986"/>
                  <a:pt x="11188" y="9963"/>
                </a:cubicBezTo>
                <a:lnTo>
                  <a:pt x="11198" y="9959"/>
                </a:lnTo>
                <a:cubicBezTo>
                  <a:pt x="11238" y="9943"/>
                  <a:pt x="11285" y="9926"/>
                  <a:pt x="11331" y="9906"/>
                </a:cubicBezTo>
                <a:cubicBezTo>
                  <a:pt x="11375" y="9886"/>
                  <a:pt x="11418" y="9852"/>
                  <a:pt x="11455" y="9822"/>
                </a:cubicBezTo>
                <a:lnTo>
                  <a:pt x="11458" y="9819"/>
                </a:lnTo>
                <a:cubicBezTo>
                  <a:pt x="11488" y="9795"/>
                  <a:pt x="11522" y="9772"/>
                  <a:pt x="11552" y="9745"/>
                </a:cubicBezTo>
                <a:lnTo>
                  <a:pt x="11582" y="9722"/>
                </a:lnTo>
                <a:cubicBezTo>
                  <a:pt x="11619" y="9692"/>
                  <a:pt x="11659" y="9658"/>
                  <a:pt x="11702" y="9628"/>
                </a:cubicBezTo>
                <a:cubicBezTo>
                  <a:pt x="11753" y="9591"/>
                  <a:pt x="11803" y="9551"/>
                  <a:pt x="11853" y="9508"/>
                </a:cubicBezTo>
                <a:lnTo>
                  <a:pt x="11926" y="9444"/>
                </a:lnTo>
                <a:cubicBezTo>
                  <a:pt x="11950" y="9428"/>
                  <a:pt x="11967" y="9418"/>
                  <a:pt x="11987" y="9401"/>
                </a:cubicBezTo>
                <a:cubicBezTo>
                  <a:pt x="12003" y="9387"/>
                  <a:pt x="12020" y="9371"/>
                  <a:pt x="12040" y="9357"/>
                </a:cubicBezTo>
                <a:cubicBezTo>
                  <a:pt x="12054" y="9351"/>
                  <a:pt x="12067" y="9337"/>
                  <a:pt x="12077" y="9327"/>
                </a:cubicBezTo>
                <a:cubicBezTo>
                  <a:pt x="12104" y="9307"/>
                  <a:pt x="12127" y="9287"/>
                  <a:pt x="12154" y="9270"/>
                </a:cubicBezTo>
                <a:cubicBezTo>
                  <a:pt x="12190" y="9243"/>
                  <a:pt x="12232" y="9216"/>
                  <a:pt x="12276" y="9191"/>
                </a:cubicBezTo>
                <a:close/>
                <a:moveTo>
                  <a:pt x="12368" y="9157"/>
                </a:moveTo>
                <a:lnTo>
                  <a:pt x="12371" y="9160"/>
                </a:lnTo>
                <a:lnTo>
                  <a:pt x="12374" y="9167"/>
                </a:lnTo>
                <a:lnTo>
                  <a:pt x="12378" y="9170"/>
                </a:lnTo>
                <a:lnTo>
                  <a:pt x="12385" y="9174"/>
                </a:lnTo>
                <a:lnTo>
                  <a:pt x="12388" y="9177"/>
                </a:lnTo>
                <a:lnTo>
                  <a:pt x="12391" y="9187"/>
                </a:lnTo>
                <a:lnTo>
                  <a:pt x="12405" y="9224"/>
                </a:lnTo>
                <a:cubicBezTo>
                  <a:pt x="12405" y="9234"/>
                  <a:pt x="12408" y="9240"/>
                  <a:pt x="12408" y="9250"/>
                </a:cubicBezTo>
                <a:cubicBezTo>
                  <a:pt x="12411" y="9274"/>
                  <a:pt x="12411" y="9294"/>
                  <a:pt x="12411" y="9324"/>
                </a:cubicBezTo>
                <a:cubicBezTo>
                  <a:pt x="12385" y="9334"/>
                  <a:pt x="12385" y="9367"/>
                  <a:pt x="12381" y="9404"/>
                </a:cubicBezTo>
                <a:cubicBezTo>
                  <a:pt x="12374" y="9441"/>
                  <a:pt x="12371" y="9484"/>
                  <a:pt x="12368" y="9518"/>
                </a:cubicBezTo>
                <a:lnTo>
                  <a:pt x="12364" y="9555"/>
                </a:lnTo>
                <a:cubicBezTo>
                  <a:pt x="12358" y="9575"/>
                  <a:pt x="12354" y="9601"/>
                  <a:pt x="12354" y="9622"/>
                </a:cubicBezTo>
                <a:cubicBezTo>
                  <a:pt x="12351" y="9642"/>
                  <a:pt x="12348" y="9658"/>
                  <a:pt x="12348" y="9678"/>
                </a:cubicBezTo>
                <a:cubicBezTo>
                  <a:pt x="12334" y="9752"/>
                  <a:pt x="12321" y="9822"/>
                  <a:pt x="12304" y="9896"/>
                </a:cubicBezTo>
                <a:cubicBezTo>
                  <a:pt x="12288" y="9979"/>
                  <a:pt x="12264" y="10063"/>
                  <a:pt x="12237" y="10170"/>
                </a:cubicBezTo>
                <a:cubicBezTo>
                  <a:pt x="12197" y="10307"/>
                  <a:pt x="12150" y="10447"/>
                  <a:pt x="12107" y="10581"/>
                </a:cubicBezTo>
                <a:lnTo>
                  <a:pt x="12104" y="10594"/>
                </a:lnTo>
                <a:lnTo>
                  <a:pt x="12100" y="10608"/>
                </a:lnTo>
                <a:cubicBezTo>
                  <a:pt x="12087" y="10645"/>
                  <a:pt x="12074" y="10688"/>
                  <a:pt x="12064" y="10722"/>
                </a:cubicBezTo>
                <a:cubicBezTo>
                  <a:pt x="12050" y="10758"/>
                  <a:pt x="12037" y="10795"/>
                  <a:pt x="12023" y="10825"/>
                </a:cubicBezTo>
                <a:cubicBezTo>
                  <a:pt x="12003" y="10879"/>
                  <a:pt x="11983" y="10932"/>
                  <a:pt x="11963" y="10982"/>
                </a:cubicBezTo>
                <a:lnTo>
                  <a:pt x="11950" y="11012"/>
                </a:lnTo>
                <a:lnTo>
                  <a:pt x="11937" y="11042"/>
                </a:lnTo>
                <a:cubicBezTo>
                  <a:pt x="11913" y="11093"/>
                  <a:pt x="11890" y="11146"/>
                  <a:pt x="11866" y="11196"/>
                </a:cubicBezTo>
                <a:cubicBezTo>
                  <a:pt x="11833" y="11260"/>
                  <a:pt x="11799" y="11323"/>
                  <a:pt x="11766" y="11380"/>
                </a:cubicBezTo>
                <a:cubicBezTo>
                  <a:pt x="11719" y="11450"/>
                  <a:pt x="11669" y="11527"/>
                  <a:pt x="11612" y="11608"/>
                </a:cubicBezTo>
                <a:cubicBezTo>
                  <a:pt x="11549" y="11691"/>
                  <a:pt x="11488" y="11768"/>
                  <a:pt x="11435" y="11845"/>
                </a:cubicBezTo>
                <a:cubicBezTo>
                  <a:pt x="11398" y="11895"/>
                  <a:pt x="11365" y="11945"/>
                  <a:pt x="11328" y="11995"/>
                </a:cubicBezTo>
                <a:cubicBezTo>
                  <a:pt x="11254" y="12096"/>
                  <a:pt x="11184" y="12196"/>
                  <a:pt x="11111" y="12296"/>
                </a:cubicBezTo>
                <a:lnTo>
                  <a:pt x="11071" y="12340"/>
                </a:lnTo>
                <a:cubicBezTo>
                  <a:pt x="11020" y="12400"/>
                  <a:pt x="10970" y="12463"/>
                  <a:pt x="10927" y="12524"/>
                </a:cubicBezTo>
                <a:cubicBezTo>
                  <a:pt x="10903" y="12554"/>
                  <a:pt x="10880" y="12584"/>
                  <a:pt x="10860" y="12617"/>
                </a:cubicBezTo>
                <a:cubicBezTo>
                  <a:pt x="10826" y="12664"/>
                  <a:pt x="10793" y="12708"/>
                  <a:pt x="10760" y="12751"/>
                </a:cubicBezTo>
                <a:lnTo>
                  <a:pt x="10760" y="12748"/>
                </a:lnTo>
                <a:cubicBezTo>
                  <a:pt x="10750" y="12758"/>
                  <a:pt x="10743" y="12768"/>
                  <a:pt x="10733" y="12781"/>
                </a:cubicBezTo>
                <a:lnTo>
                  <a:pt x="10696" y="12831"/>
                </a:lnTo>
                <a:cubicBezTo>
                  <a:pt x="10646" y="12888"/>
                  <a:pt x="10596" y="12938"/>
                  <a:pt x="10549" y="12988"/>
                </a:cubicBezTo>
                <a:lnTo>
                  <a:pt x="10529" y="13008"/>
                </a:lnTo>
                <a:cubicBezTo>
                  <a:pt x="10512" y="13022"/>
                  <a:pt x="10499" y="13039"/>
                  <a:pt x="10482" y="13052"/>
                </a:cubicBezTo>
                <a:lnTo>
                  <a:pt x="10445" y="13082"/>
                </a:lnTo>
                <a:lnTo>
                  <a:pt x="10409" y="13109"/>
                </a:lnTo>
                <a:lnTo>
                  <a:pt x="10392" y="13122"/>
                </a:lnTo>
                <a:lnTo>
                  <a:pt x="10342" y="13159"/>
                </a:lnTo>
                <a:cubicBezTo>
                  <a:pt x="10315" y="13176"/>
                  <a:pt x="10285" y="13192"/>
                  <a:pt x="10261" y="13209"/>
                </a:cubicBezTo>
                <a:lnTo>
                  <a:pt x="10225" y="13232"/>
                </a:lnTo>
                <a:lnTo>
                  <a:pt x="10185" y="13252"/>
                </a:lnTo>
                <a:cubicBezTo>
                  <a:pt x="10168" y="13259"/>
                  <a:pt x="10148" y="13269"/>
                  <a:pt x="10131" y="13276"/>
                </a:cubicBezTo>
                <a:lnTo>
                  <a:pt x="10108" y="13289"/>
                </a:lnTo>
                <a:cubicBezTo>
                  <a:pt x="10064" y="13309"/>
                  <a:pt x="10024" y="13323"/>
                  <a:pt x="9984" y="13339"/>
                </a:cubicBezTo>
                <a:cubicBezTo>
                  <a:pt x="9974" y="13343"/>
                  <a:pt x="9961" y="13349"/>
                  <a:pt x="9947" y="13356"/>
                </a:cubicBezTo>
                <a:cubicBezTo>
                  <a:pt x="9860" y="13390"/>
                  <a:pt x="9767" y="13433"/>
                  <a:pt x="9656" y="13487"/>
                </a:cubicBezTo>
                <a:cubicBezTo>
                  <a:pt x="9616" y="13503"/>
                  <a:pt x="9576" y="13527"/>
                  <a:pt x="9526" y="13553"/>
                </a:cubicBezTo>
                <a:lnTo>
                  <a:pt x="9513" y="13557"/>
                </a:lnTo>
                <a:cubicBezTo>
                  <a:pt x="9492" y="13570"/>
                  <a:pt x="9476" y="13577"/>
                  <a:pt x="9456" y="13590"/>
                </a:cubicBezTo>
                <a:cubicBezTo>
                  <a:pt x="9446" y="13594"/>
                  <a:pt x="9442" y="13600"/>
                  <a:pt x="9432" y="13604"/>
                </a:cubicBezTo>
                <a:cubicBezTo>
                  <a:pt x="9416" y="13610"/>
                  <a:pt x="9399" y="13620"/>
                  <a:pt x="9382" y="13634"/>
                </a:cubicBezTo>
                <a:cubicBezTo>
                  <a:pt x="9339" y="13660"/>
                  <a:pt x="9292" y="13690"/>
                  <a:pt x="9248" y="13724"/>
                </a:cubicBezTo>
                <a:cubicBezTo>
                  <a:pt x="9225" y="13744"/>
                  <a:pt x="9198" y="13761"/>
                  <a:pt x="9175" y="13784"/>
                </a:cubicBezTo>
                <a:cubicBezTo>
                  <a:pt x="9188" y="13767"/>
                  <a:pt x="9198" y="13754"/>
                  <a:pt x="9215" y="13737"/>
                </a:cubicBezTo>
                <a:cubicBezTo>
                  <a:pt x="9265" y="13677"/>
                  <a:pt x="9315" y="13620"/>
                  <a:pt x="9375" y="13567"/>
                </a:cubicBezTo>
                <a:lnTo>
                  <a:pt x="9379" y="13560"/>
                </a:lnTo>
                <a:lnTo>
                  <a:pt x="9389" y="13557"/>
                </a:lnTo>
                <a:cubicBezTo>
                  <a:pt x="9395" y="13550"/>
                  <a:pt x="9406" y="13540"/>
                  <a:pt x="9416" y="13533"/>
                </a:cubicBezTo>
                <a:lnTo>
                  <a:pt x="9442" y="13507"/>
                </a:lnTo>
                <a:cubicBezTo>
                  <a:pt x="9459" y="13490"/>
                  <a:pt x="9476" y="13473"/>
                  <a:pt x="9492" y="13453"/>
                </a:cubicBezTo>
                <a:lnTo>
                  <a:pt x="9519" y="13423"/>
                </a:lnTo>
                <a:cubicBezTo>
                  <a:pt x="9529" y="13416"/>
                  <a:pt x="9533" y="13406"/>
                  <a:pt x="9543" y="13400"/>
                </a:cubicBezTo>
                <a:cubicBezTo>
                  <a:pt x="9559" y="13383"/>
                  <a:pt x="9576" y="13359"/>
                  <a:pt x="9593" y="13336"/>
                </a:cubicBezTo>
                <a:cubicBezTo>
                  <a:pt x="9616" y="13299"/>
                  <a:pt x="9643" y="13259"/>
                  <a:pt x="9663" y="13222"/>
                </a:cubicBezTo>
                <a:lnTo>
                  <a:pt x="9676" y="13206"/>
                </a:lnTo>
                <a:lnTo>
                  <a:pt x="9696" y="13169"/>
                </a:lnTo>
                <a:cubicBezTo>
                  <a:pt x="9713" y="13139"/>
                  <a:pt x="9733" y="13105"/>
                  <a:pt x="9750" y="13079"/>
                </a:cubicBezTo>
                <a:lnTo>
                  <a:pt x="9750" y="13072"/>
                </a:lnTo>
                <a:lnTo>
                  <a:pt x="9760" y="13055"/>
                </a:lnTo>
                <a:lnTo>
                  <a:pt x="9767" y="13039"/>
                </a:lnTo>
                <a:lnTo>
                  <a:pt x="9770" y="13035"/>
                </a:lnTo>
                <a:lnTo>
                  <a:pt x="9770" y="13039"/>
                </a:lnTo>
                <a:cubicBezTo>
                  <a:pt x="9783" y="13022"/>
                  <a:pt x="9793" y="13005"/>
                  <a:pt x="9803" y="12988"/>
                </a:cubicBezTo>
                <a:cubicBezTo>
                  <a:pt x="9817" y="12968"/>
                  <a:pt x="9830" y="12952"/>
                  <a:pt x="9844" y="12932"/>
                </a:cubicBezTo>
                <a:lnTo>
                  <a:pt x="9867" y="12891"/>
                </a:lnTo>
                <a:cubicBezTo>
                  <a:pt x="9894" y="12855"/>
                  <a:pt x="9920" y="12818"/>
                  <a:pt x="9947" y="12784"/>
                </a:cubicBezTo>
                <a:cubicBezTo>
                  <a:pt x="9964" y="12768"/>
                  <a:pt x="9977" y="12751"/>
                  <a:pt x="9994" y="12731"/>
                </a:cubicBezTo>
                <a:cubicBezTo>
                  <a:pt x="10004" y="12718"/>
                  <a:pt x="10017" y="12701"/>
                  <a:pt x="10034" y="12687"/>
                </a:cubicBezTo>
                <a:lnTo>
                  <a:pt x="10037" y="12684"/>
                </a:lnTo>
                <a:lnTo>
                  <a:pt x="10044" y="12681"/>
                </a:lnTo>
                <a:cubicBezTo>
                  <a:pt x="10054" y="12671"/>
                  <a:pt x="10064" y="12661"/>
                  <a:pt x="10078" y="12651"/>
                </a:cubicBezTo>
                <a:cubicBezTo>
                  <a:pt x="10094" y="12634"/>
                  <a:pt x="10114" y="12621"/>
                  <a:pt x="10131" y="12604"/>
                </a:cubicBezTo>
                <a:cubicBezTo>
                  <a:pt x="10148" y="12594"/>
                  <a:pt x="10168" y="12577"/>
                  <a:pt x="10185" y="12564"/>
                </a:cubicBezTo>
                <a:cubicBezTo>
                  <a:pt x="10198" y="12554"/>
                  <a:pt x="10211" y="12544"/>
                  <a:pt x="10225" y="12534"/>
                </a:cubicBezTo>
                <a:cubicBezTo>
                  <a:pt x="10258" y="12510"/>
                  <a:pt x="10295" y="12480"/>
                  <a:pt x="10325" y="12453"/>
                </a:cubicBezTo>
                <a:cubicBezTo>
                  <a:pt x="10358" y="12430"/>
                  <a:pt x="10385" y="12403"/>
                  <a:pt x="10412" y="12380"/>
                </a:cubicBezTo>
                <a:cubicBezTo>
                  <a:pt x="10432" y="12360"/>
                  <a:pt x="10452" y="12336"/>
                  <a:pt x="10479" y="12316"/>
                </a:cubicBezTo>
                <a:lnTo>
                  <a:pt x="10502" y="12293"/>
                </a:lnTo>
                <a:lnTo>
                  <a:pt x="10512" y="12283"/>
                </a:lnTo>
                <a:lnTo>
                  <a:pt x="10532" y="12263"/>
                </a:lnTo>
                <a:lnTo>
                  <a:pt x="10536" y="12259"/>
                </a:lnTo>
                <a:cubicBezTo>
                  <a:pt x="10552" y="12243"/>
                  <a:pt x="10566" y="12219"/>
                  <a:pt x="10582" y="12199"/>
                </a:cubicBezTo>
                <a:cubicBezTo>
                  <a:pt x="10599" y="12179"/>
                  <a:pt x="10616" y="12159"/>
                  <a:pt x="10633" y="12129"/>
                </a:cubicBezTo>
                <a:cubicBezTo>
                  <a:pt x="10663" y="12082"/>
                  <a:pt x="10689" y="12035"/>
                  <a:pt x="10716" y="11995"/>
                </a:cubicBezTo>
                <a:lnTo>
                  <a:pt x="10730" y="11975"/>
                </a:lnTo>
                <a:cubicBezTo>
                  <a:pt x="10750" y="11935"/>
                  <a:pt x="10773" y="11898"/>
                  <a:pt x="10796" y="11858"/>
                </a:cubicBezTo>
                <a:lnTo>
                  <a:pt x="10820" y="11811"/>
                </a:lnTo>
                <a:lnTo>
                  <a:pt x="10833" y="11785"/>
                </a:lnTo>
                <a:cubicBezTo>
                  <a:pt x="10837" y="11778"/>
                  <a:pt x="10840" y="11768"/>
                  <a:pt x="10850" y="11761"/>
                </a:cubicBezTo>
                <a:cubicBezTo>
                  <a:pt x="10857" y="11748"/>
                  <a:pt x="10867" y="11735"/>
                  <a:pt x="10870" y="11728"/>
                </a:cubicBezTo>
                <a:cubicBezTo>
                  <a:pt x="10873" y="11718"/>
                  <a:pt x="10880" y="11711"/>
                  <a:pt x="10887" y="11701"/>
                </a:cubicBezTo>
                <a:cubicBezTo>
                  <a:pt x="10903" y="11678"/>
                  <a:pt x="10920" y="11651"/>
                  <a:pt x="10940" y="11624"/>
                </a:cubicBezTo>
                <a:cubicBezTo>
                  <a:pt x="10957" y="11597"/>
                  <a:pt x="10977" y="11577"/>
                  <a:pt x="10990" y="11551"/>
                </a:cubicBezTo>
                <a:cubicBezTo>
                  <a:pt x="11007" y="11527"/>
                  <a:pt x="11030" y="11501"/>
                  <a:pt x="11054" y="11474"/>
                </a:cubicBezTo>
                <a:cubicBezTo>
                  <a:pt x="11074" y="11447"/>
                  <a:pt x="11101" y="11417"/>
                  <a:pt x="11121" y="11394"/>
                </a:cubicBezTo>
                <a:cubicBezTo>
                  <a:pt x="11154" y="11357"/>
                  <a:pt x="11184" y="11317"/>
                  <a:pt x="11218" y="11280"/>
                </a:cubicBezTo>
                <a:cubicBezTo>
                  <a:pt x="11268" y="11216"/>
                  <a:pt x="11318" y="11156"/>
                  <a:pt x="11371" y="11083"/>
                </a:cubicBezTo>
                <a:cubicBezTo>
                  <a:pt x="11402" y="11046"/>
                  <a:pt x="11435" y="10999"/>
                  <a:pt x="11465" y="10956"/>
                </a:cubicBezTo>
                <a:cubicBezTo>
                  <a:pt x="11499" y="10905"/>
                  <a:pt x="11525" y="10855"/>
                  <a:pt x="11552" y="10808"/>
                </a:cubicBezTo>
                <a:cubicBezTo>
                  <a:pt x="11602" y="10722"/>
                  <a:pt x="11652" y="10628"/>
                  <a:pt x="11702" y="10538"/>
                </a:cubicBezTo>
                <a:lnTo>
                  <a:pt x="11719" y="10508"/>
                </a:lnTo>
                <a:lnTo>
                  <a:pt x="11783" y="10394"/>
                </a:lnTo>
                <a:lnTo>
                  <a:pt x="11856" y="10243"/>
                </a:lnTo>
                <a:cubicBezTo>
                  <a:pt x="11876" y="10203"/>
                  <a:pt x="11900" y="10156"/>
                  <a:pt x="11920" y="10113"/>
                </a:cubicBezTo>
                <a:lnTo>
                  <a:pt x="11926" y="10096"/>
                </a:lnTo>
                <a:cubicBezTo>
                  <a:pt x="11940" y="10070"/>
                  <a:pt x="11953" y="10046"/>
                  <a:pt x="11960" y="10023"/>
                </a:cubicBezTo>
                <a:cubicBezTo>
                  <a:pt x="11970" y="10003"/>
                  <a:pt x="11983" y="9979"/>
                  <a:pt x="11990" y="9959"/>
                </a:cubicBezTo>
                <a:lnTo>
                  <a:pt x="11990" y="9956"/>
                </a:lnTo>
                <a:lnTo>
                  <a:pt x="11993" y="9953"/>
                </a:lnTo>
                <a:lnTo>
                  <a:pt x="12000" y="9939"/>
                </a:lnTo>
                <a:lnTo>
                  <a:pt x="12003" y="9926"/>
                </a:lnTo>
                <a:lnTo>
                  <a:pt x="12010" y="9909"/>
                </a:lnTo>
                <a:lnTo>
                  <a:pt x="12020" y="9889"/>
                </a:lnTo>
                <a:lnTo>
                  <a:pt x="12020" y="9886"/>
                </a:lnTo>
                <a:lnTo>
                  <a:pt x="12023" y="9879"/>
                </a:lnTo>
                <a:lnTo>
                  <a:pt x="12023" y="9876"/>
                </a:lnTo>
                <a:lnTo>
                  <a:pt x="12023" y="9872"/>
                </a:lnTo>
                <a:lnTo>
                  <a:pt x="12027" y="9859"/>
                </a:lnTo>
                <a:cubicBezTo>
                  <a:pt x="12070" y="9769"/>
                  <a:pt x="12104" y="9672"/>
                  <a:pt x="12140" y="9585"/>
                </a:cubicBezTo>
                <a:cubicBezTo>
                  <a:pt x="12154" y="9545"/>
                  <a:pt x="12171" y="9511"/>
                  <a:pt x="12184" y="9474"/>
                </a:cubicBezTo>
                <a:cubicBezTo>
                  <a:pt x="12204" y="9418"/>
                  <a:pt x="12224" y="9357"/>
                  <a:pt x="12251" y="9301"/>
                </a:cubicBezTo>
                <a:lnTo>
                  <a:pt x="12257" y="9284"/>
                </a:lnTo>
                <a:cubicBezTo>
                  <a:pt x="12261" y="9270"/>
                  <a:pt x="12271" y="9257"/>
                  <a:pt x="12274" y="9244"/>
                </a:cubicBezTo>
                <a:cubicBezTo>
                  <a:pt x="12278" y="9234"/>
                  <a:pt x="12288" y="9220"/>
                  <a:pt x="12291" y="9207"/>
                </a:cubicBezTo>
                <a:cubicBezTo>
                  <a:pt x="12294" y="9204"/>
                  <a:pt x="12294" y="9194"/>
                  <a:pt x="12301" y="9190"/>
                </a:cubicBezTo>
                <a:cubicBezTo>
                  <a:pt x="12301" y="9190"/>
                  <a:pt x="12301" y="9187"/>
                  <a:pt x="12304" y="9187"/>
                </a:cubicBezTo>
                <a:lnTo>
                  <a:pt x="12308" y="9184"/>
                </a:lnTo>
                <a:lnTo>
                  <a:pt x="12308" y="9177"/>
                </a:lnTo>
                <a:cubicBezTo>
                  <a:pt x="12308" y="9176"/>
                  <a:pt x="12308" y="9175"/>
                  <a:pt x="12308" y="9174"/>
                </a:cubicBezTo>
                <a:lnTo>
                  <a:pt x="12308" y="9174"/>
                </a:lnTo>
                <a:cubicBezTo>
                  <a:pt x="12319" y="9169"/>
                  <a:pt x="12329" y="9165"/>
                  <a:pt x="12338" y="9160"/>
                </a:cubicBezTo>
                <a:cubicBezTo>
                  <a:pt x="12341" y="9160"/>
                  <a:pt x="12344" y="9157"/>
                  <a:pt x="12344" y="9157"/>
                </a:cubicBezTo>
                <a:close/>
                <a:moveTo>
                  <a:pt x="3494" y="14302"/>
                </a:moveTo>
                <a:lnTo>
                  <a:pt x="3498" y="14306"/>
                </a:lnTo>
                <a:cubicBezTo>
                  <a:pt x="3498" y="14306"/>
                  <a:pt x="3494" y="14306"/>
                  <a:pt x="3494" y="14302"/>
                </a:cubicBezTo>
                <a:close/>
                <a:moveTo>
                  <a:pt x="3635" y="9772"/>
                </a:moveTo>
                <a:cubicBezTo>
                  <a:pt x="3641" y="9775"/>
                  <a:pt x="3645" y="9775"/>
                  <a:pt x="3648" y="9779"/>
                </a:cubicBezTo>
                <a:lnTo>
                  <a:pt x="3658" y="9782"/>
                </a:lnTo>
                <a:lnTo>
                  <a:pt x="3665" y="9789"/>
                </a:lnTo>
                <a:cubicBezTo>
                  <a:pt x="3735" y="9829"/>
                  <a:pt x="3792" y="9866"/>
                  <a:pt x="3845" y="9909"/>
                </a:cubicBezTo>
                <a:cubicBezTo>
                  <a:pt x="3892" y="9946"/>
                  <a:pt x="3929" y="9989"/>
                  <a:pt x="3969" y="10029"/>
                </a:cubicBezTo>
                <a:lnTo>
                  <a:pt x="4013" y="10073"/>
                </a:lnTo>
                <a:cubicBezTo>
                  <a:pt x="4083" y="10143"/>
                  <a:pt x="4136" y="10200"/>
                  <a:pt x="4193" y="10253"/>
                </a:cubicBezTo>
                <a:lnTo>
                  <a:pt x="4213" y="10273"/>
                </a:lnTo>
                <a:lnTo>
                  <a:pt x="4233" y="10294"/>
                </a:lnTo>
                <a:cubicBezTo>
                  <a:pt x="4293" y="10357"/>
                  <a:pt x="4347" y="10421"/>
                  <a:pt x="4400" y="10481"/>
                </a:cubicBezTo>
                <a:cubicBezTo>
                  <a:pt x="4437" y="10524"/>
                  <a:pt x="4477" y="10571"/>
                  <a:pt x="4514" y="10611"/>
                </a:cubicBezTo>
                <a:cubicBezTo>
                  <a:pt x="4551" y="10655"/>
                  <a:pt x="4584" y="10691"/>
                  <a:pt x="4621" y="10732"/>
                </a:cubicBezTo>
                <a:lnTo>
                  <a:pt x="4668" y="10782"/>
                </a:lnTo>
                <a:cubicBezTo>
                  <a:pt x="4721" y="10842"/>
                  <a:pt x="4778" y="10899"/>
                  <a:pt x="4822" y="10966"/>
                </a:cubicBezTo>
                <a:cubicBezTo>
                  <a:pt x="4845" y="10992"/>
                  <a:pt x="4862" y="11022"/>
                  <a:pt x="4879" y="11053"/>
                </a:cubicBezTo>
                <a:cubicBezTo>
                  <a:pt x="4895" y="11089"/>
                  <a:pt x="4915" y="11126"/>
                  <a:pt x="4932" y="11163"/>
                </a:cubicBezTo>
                <a:cubicBezTo>
                  <a:pt x="4949" y="11196"/>
                  <a:pt x="4962" y="11233"/>
                  <a:pt x="4979" y="11270"/>
                </a:cubicBezTo>
                <a:lnTo>
                  <a:pt x="4982" y="11280"/>
                </a:lnTo>
                <a:cubicBezTo>
                  <a:pt x="4996" y="11313"/>
                  <a:pt x="5006" y="11350"/>
                  <a:pt x="5019" y="11387"/>
                </a:cubicBezTo>
                <a:cubicBezTo>
                  <a:pt x="5032" y="11427"/>
                  <a:pt x="5039" y="11464"/>
                  <a:pt x="5049" y="11497"/>
                </a:cubicBezTo>
                <a:lnTo>
                  <a:pt x="5056" y="11534"/>
                </a:lnTo>
                <a:cubicBezTo>
                  <a:pt x="5062" y="11551"/>
                  <a:pt x="5066" y="11567"/>
                  <a:pt x="5066" y="11584"/>
                </a:cubicBezTo>
                <a:cubicBezTo>
                  <a:pt x="5069" y="11601"/>
                  <a:pt x="5072" y="11621"/>
                  <a:pt x="5072" y="11638"/>
                </a:cubicBezTo>
                <a:cubicBezTo>
                  <a:pt x="5072" y="11648"/>
                  <a:pt x="5079" y="11661"/>
                  <a:pt x="5079" y="11668"/>
                </a:cubicBezTo>
                <a:cubicBezTo>
                  <a:pt x="5086" y="11715"/>
                  <a:pt x="5089" y="11761"/>
                  <a:pt x="5099" y="11805"/>
                </a:cubicBezTo>
                <a:lnTo>
                  <a:pt x="5099" y="11815"/>
                </a:lnTo>
                <a:lnTo>
                  <a:pt x="5099" y="11818"/>
                </a:lnTo>
                <a:lnTo>
                  <a:pt x="5103" y="11862"/>
                </a:lnTo>
                <a:cubicBezTo>
                  <a:pt x="5119" y="11989"/>
                  <a:pt x="5136" y="12119"/>
                  <a:pt x="5169" y="12246"/>
                </a:cubicBezTo>
                <a:cubicBezTo>
                  <a:pt x="5179" y="12280"/>
                  <a:pt x="5189" y="12313"/>
                  <a:pt x="5199" y="12346"/>
                </a:cubicBezTo>
                <a:cubicBezTo>
                  <a:pt x="5206" y="12373"/>
                  <a:pt x="5220" y="12403"/>
                  <a:pt x="5233" y="12433"/>
                </a:cubicBezTo>
                <a:cubicBezTo>
                  <a:pt x="5246" y="12457"/>
                  <a:pt x="5253" y="12480"/>
                  <a:pt x="5270" y="12507"/>
                </a:cubicBezTo>
                <a:cubicBezTo>
                  <a:pt x="5283" y="12534"/>
                  <a:pt x="5300" y="12564"/>
                  <a:pt x="5317" y="12590"/>
                </a:cubicBezTo>
                <a:cubicBezTo>
                  <a:pt x="5337" y="12621"/>
                  <a:pt x="5353" y="12654"/>
                  <a:pt x="5373" y="12684"/>
                </a:cubicBezTo>
                <a:lnTo>
                  <a:pt x="5383" y="12697"/>
                </a:lnTo>
                <a:cubicBezTo>
                  <a:pt x="5400" y="12721"/>
                  <a:pt x="5417" y="12748"/>
                  <a:pt x="5430" y="12774"/>
                </a:cubicBezTo>
                <a:cubicBezTo>
                  <a:pt x="5440" y="12798"/>
                  <a:pt x="5450" y="12818"/>
                  <a:pt x="5457" y="12838"/>
                </a:cubicBezTo>
                <a:cubicBezTo>
                  <a:pt x="5470" y="12875"/>
                  <a:pt x="5484" y="12908"/>
                  <a:pt x="5490" y="12952"/>
                </a:cubicBezTo>
                <a:lnTo>
                  <a:pt x="5490" y="12958"/>
                </a:lnTo>
                <a:cubicBezTo>
                  <a:pt x="5500" y="12988"/>
                  <a:pt x="5504" y="13018"/>
                  <a:pt x="5507" y="13052"/>
                </a:cubicBezTo>
                <a:cubicBezTo>
                  <a:pt x="5514" y="13085"/>
                  <a:pt x="5517" y="13115"/>
                  <a:pt x="5520" y="13149"/>
                </a:cubicBezTo>
                <a:lnTo>
                  <a:pt x="5520" y="13152"/>
                </a:lnTo>
                <a:lnTo>
                  <a:pt x="5520" y="13169"/>
                </a:lnTo>
                <a:cubicBezTo>
                  <a:pt x="5520" y="13186"/>
                  <a:pt x="5524" y="13199"/>
                  <a:pt x="5524" y="13216"/>
                </a:cubicBezTo>
                <a:lnTo>
                  <a:pt x="5524" y="13286"/>
                </a:lnTo>
                <a:cubicBezTo>
                  <a:pt x="5524" y="13339"/>
                  <a:pt x="5520" y="13393"/>
                  <a:pt x="5517" y="13450"/>
                </a:cubicBezTo>
                <a:cubicBezTo>
                  <a:pt x="5517" y="13456"/>
                  <a:pt x="5517" y="13470"/>
                  <a:pt x="5514" y="13476"/>
                </a:cubicBezTo>
                <a:cubicBezTo>
                  <a:pt x="5514" y="13500"/>
                  <a:pt x="5507" y="13517"/>
                  <a:pt x="5507" y="13537"/>
                </a:cubicBezTo>
                <a:cubicBezTo>
                  <a:pt x="5504" y="13553"/>
                  <a:pt x="5504" y="13573"/>
                  <a:pt x="5500" y="13590"/>
                </a:cubicBezTo>
                <a:lnTo>
                  <a:pt x="5497" y="13620"/>
                </a:lnTo>
                <a:lnTo>
                  <a:pt x="5490" y="13634"/>
                </a:lnTo>
                <a:cubicBezTo>
                  <a:pt x="5490" y="13640"/>
                  <a:pt x="5487" y="13654"/>
                  <a:pt x="5487" y="13660"/>
                </a:cubicBezTo>
                <a:cubicBezTo>
                  <a:pt x="5487" y="13667"/>
                  <a:pt x="5487" y="13670"/>
                  <a:pt x="5484" y="13674"/>
                </a:cubicBezTo>
                <a:cubicBezTo>
                  <a:pt x="5484" y="13684"/>
                  <a:pt x="5480" y="13694"/>
                  <a:pt x="5480" y="13704"/>
                </a:cubicBezTo>
                <a:lnTo>
                  <a:pt x="5457" y="13784"/>
                </a:lnTo>
                <a:cubicBezTo>
                  <a:pt x="5447" y="13824"/>
                  <a:pt x="5430" y="13868"/>
                  <a:pt x="5413" y="13911"/>
                </a:cubicBezTo>
                <a:cubicBezTo>
                  <a:pt x="5397" y="13955"/>
                  <a:pt x="5380" y="13991"/>
                  <a:pt x="5367" y="14025"/>
                </a:cubicBezTo>
                <a:cubicBezTo>
                  <a:pt x="5337" y="14085"/>
                  <a:pt x="5313" y="14142"/>
                  <a:pt x="5283" y="14205"/>
                </a:cubicBezTo>
                <a:cubicBezTo>
                  <a:pt x="5266" y="14242"/>
                  <a:pt x="5250" y="14279"/>
                  <a:pt x="5230" y="14319"/>
                </a:cubicBezTo>
                <a:cubicBezTo>
                  <a:pt x="5203" y="14373"/>
                  <a:pt x="5179" y="14426"/>
                  <a:pt x="5153" y="14486"/>
                </a:cubicBezTo>
                <a:lnTo>
                  <a:pt x="5129" y="14546"/>
                </a:lnTo>
                <a:cubicBezTo>
                  <a:pt x="5123" y="14556"/>
                  <a:pt x="5123" y="14560"/>
                  <a:pt x="5119" y="14570"/>
                </a:cubicBezTo>
                <a:cubicBezTo>
                  <a:pt x="5113" y="14587"/>
                  <a:pt x="5106" y="14603"/>
                  <a:pt x="5099" y="14623"/>
                </a:cubicBezTo>
                <a:lnTo>
                  <a:pt x="5089" y="14653"/>
                </a:lnTo>
                <a:cubicBezTo>
                  <a:pt x="5082" y="14677"/>
                  <a:pt x="5072" y="14697"/>
                  <a:pt x="5069" y="14724"/>
                </a:cubicBezTo>
                <a:lnTo>
                  <a:pt x="5062" y="14754"/>
                </a:lnTo>
                <a:cubicBezTo>
                  <a:pt x="5052" y="14777"/>
                  <a:pt x="5049" y="14804"/>
                  <a:pt x="5039" y="14827"/>
                </a:cubicBezTo>
                <a:cubicBezTo>
                  <a:pt x="5019" y="14904"/>
                  <a:pt x="5002" y="14981"/>
                  <a:pt x="4986" y="15058"/>
                </a:cubicBezTo>
                <a:cubicBezTo>
                  <a:pt x="4955" y="15175"/>
                  <a:pt x="4932" y="15292"/>
                  <a:pt x="4905" y="15412"/>
                </a:cubicBezTo>
                <a:cubicBezTo>
                  <a:pt x="4902" y="15439"/>
                  <a:pt x="4895" y="15466"/>
                  <a:pt x="4889" y="15493"/>
                </a:cubicBezTo>
                <a:cubicBezTo>
                  <a:pt x="4872" y="15559"/>
                  <a:pt x="4862" y="15630"/>
                  <a:pt x="4848" y="15700"/>
                </a:cubicBezTo>
                <a:cubicBezTo>
                  <a:pt x="4835" y="15773"/>
                  <a:pt x="4818" y="15847"/>
                  <a:pt x="4805" y="15927"/>
                </a:cubicBezTo>
                <a:cubicBezTo>
                  <a:pt x="4802" y="15957"/>
                  <a:pt x="4795" y="15984"/>
                  <a:pt x="4788" y="16014"/>
                </a:cubicBezTo>
                <a:cubicBezTo>
                  <a:pt x="4785" y="16044"/>
                  <a:pt x="4782" y="16074"/>
                  <a:pt x="4772" y="16108"/>
                </a:cubicBezTo>
                <a:cubicBezTo>
                  <a:pt x="4765" y="16084"/>
                  <a:pt x="4761" y="16064"/>
                  <a:pt x="4751" y="16048"/>
                </a:cubicBezTo>
                <a:cubicBezTo>
                  <a:pt x="4735" y="15931"/>
                  <a:pt x="4715" y="15800"/>
                  <a:pt x="4685" y="15656"/>
                </a:cubicBezTo>
                <a:cubicBezTo>
                  <a:pt x="4678" y="15606"/>
                  <a:pt x="4665" y="15559"/>
                  <a:pt x="4655" y="15509"/>
                </a:cubicBezTo>
                <a:cubicBezTo>
                  <a:pt x="4644" y="15459"/>
                  <a:pt x="4634" y="15409"/>
                  <a:pt x="4621" y="15359"/>
                </a:cubicBezTo>
                <a:cubicBezTo>
                  <a:pt x="4614" y="15309"/>
                  <a:pt x="4601" y="15259"/>
                  <a:pt x="4594" y="15208"/>
                </a:cubicBezTo>
                <a:lnTo>
                  <a:pt x="4588" y="15175"/>
                </a:lnTo>
                <a:cubicBezTo>
                  <a:pt x="4581" y="15131"/>
                  <a:pt x="4571" y="15091"/>
                  <a:pt x="4564" y="15045"/>
                </a:cubicBezTo>
                <a:cubicBezTo>
                  <a:pt x="4551" y="14988"/>
                  <a:pt x="4537" y="14938"/>
                  <a:pt x="4521" y="14887"/>
                </a:cubicBezTo>
                <a:cubicBezTo>
                  <a:pt x="4514" y="14864"/>
                  <a:pt x="4504" y="14841"/>
                  <a:pt x="4497" y="14821"/>
                </a:cubicBezTo>
                <a:cubicBezTo>
                  <a:pt x="4487" y="14794"/>
                  <a:pt x="4477" y="14774"/>
                  <a:pt x="4464" y="14747"/>
                </a:cubicBezTo>
                <a:cubicBezTo>
                  <a:pt x="4437" y="14704"/>
                  <a:pt x="4414" y="14657"/>
                  <a:pt x="4394" y="14607"/>
                </a:cubicBezTo>
                <a:cubicBezTo>
                  <a:pt x="4377" y="14570"/>
                  <a:pt x="4360" y="14526"/>
                  <a:pt x="4344" y="14490"/>
                </a:cubicBezTo>
                <a:lnTo>
                  <a:pt x="4334" y="14469"/>
                </a:lnTo>
                <a:cubicBezTo>
                  <a:pt x="4334" y="14463"/>
                  <a:pt x="4330" y="14463"/>
                  <a:pt x="4330" y="14459"/>
                </a:cubicBezTo>
                <a:lnTo>
                  <a:pt x="4327" y="14446"/>
                </a:lnTo>
                <a:lnTo>
                  <a:pt x="4313" y="14413"/>
                </a:lnTo>
                <a:cubicBezTo>
                  <a:pt x="4297" y="14373"/>
                  <a:pt x="4283" y="14329"/>
                  <a:pt x="4267" y="14289"/>
                </a:cubicBezTo>
                <a:cubicBezTo>
                  <a:pt x="4247" y="14235"/>
                  <a:pt x="4230" y="14179"/>
                  <a:pt x="4210" y="14125"/>
                </a:cubicBezTo>
                <a:cubicBezTo>
                  <a:pt x="4180" y="14052"/>
                  <a:pt x="4153" y="13975"/>
                  <a:pt x="4130" y="13904"/>
                </a:cubicBezTo>
                <a:lnTo>
                  <a:pt x="4103" y="13838"/>
                </a:lnTo>
                <a:cubicBezTo>
                  <a:pt x="4093" y="13804"/>
                  <a:pt x="4079" y="13774"/>
                  <a:pt x="4069" y="13741"/>
                </a:cubicBezTo>
                <a:cubicBezTo>
                  <a:pt x="4046" y="13677"/>
                  <a:pt x="4026" y="13610"/>
                  <a:pt x="4003" y="13550"/>
                </a:cubicBezTo>
                <a:cubicBezTo>
                  <a:pt x="3986" y="13493"/>
                  <a:pt x="3969" y="13443"/>
                  <a:pt x="3959" y="13400"/>
                </a:cubicBezTo>
                <a:cubicBezTo>
                  <a:pt x="3946" y="13349"/>
                  <a:pt x="3932" y="13303"/>
                  <a:pt x="3919" y="13256"/>
                </a:cubicBezTo>
                <a:cubicBezTo>
                  <a:pt x="3892" y="13132"/>
                  <a:pt x="3875" y="13008"/>
                  <a:pt x="3862" y="12905"/>
                </a:cubicBezTo>
                <a:lnTo>
                  <a:pt x="3849" y="12801"/>
                </a:lnTo>
                <a:cubicBezTo>
                  <a:pt x="3842" y="12718"/>
                  <a:pt x="3829" y="12637"/>
                  <a:pt x="3819" y="12554"/>
                </a:cubicBezTo>
                <a:lnTo>
                  <a:pt x="3815" y="12530"/>
                </a:lnTo>
                <a:lnTo>
                  <a:pt x="3812" y="12504"/>
                </a:lnTo>
                <a:cubicBezTo>
                  <a:pt x="3802" y="12430"/>
                  <a:pt x="3792" y="12356"/>
                  <a:pt x="3782" y="12283"/>
                </a:cubicBezTo>
                <a:cubicBezTo>
                  <a:pt x="3779" y="12249"/>
                  <a:pt x="3775" y="12216"/>
                  <a:pt x="3768" y="12186"/>
                </a:cubicBezTo>
                <a:cubicBezTo>
                  <a:pt x="3758" y="12062"/>
                  <a:pt x="3745" y="11962"/>
                  <a:pt x="3742" y="11868"/>
                </a:cubicBezTo>
                <a:cubicBezTo>
                  <a:pt x="3732" y="11761"/>
                  <a:pt x="3728" y="11651"/>
                  <a:pt x="3728" y="11547"/>
                </a:cubicBezTo>
                <a:lnTo>
                  <a:pt x="3728" y="11387"/>
                </a:lnTo>
                <a:lnTo>
                  <a:pt x="3728" y="11333"/>
                </a:lnTo>
                <a:lnTo>
                  <a:pt x="3728" y="11230"/>
                </a:lnTo>
                <a:cubicBezTo>
                  <a:pt x="3725" y="11126"/>
                  <a:pt x="3708" y="11026"/>
                  <a:pt x="3685" y="10932"/>
                </a:cubicBezTo>
                <a:cubicBezTo>
                  <a:pt x="3661" y="11019"/>
                  <a:pt x="3645" y="11113"/>
                  <a:pt x="3635" y="11200"/>
                </a:cubicBezTo>
                <a:cubicBezTo>
                  <a:pt x="3631" y="11233"/>
                  <a:pt x="3631" y="11270"/>
                  <a:pt x="3631" y="11303"/>
                </a:cubicBezTo>
                <a:lnTo>
                  <a:pt x="3631" y="11333"/>
                </a:lnTo>
                <a:lnTo>
                  <a:pt x="3631" y="11420"/>
                </a:lnTo>
                <a:lnTo>
                  <a:pt x="3631" y="11470"/>
                </a:lnTo>
                <a:lnTo>
                  <a:pt x="3631" y="11484"/>
                </a:lnTo>
                <a:cubicBezTo>
                  <a:pt x="3631" y="11547"/>
                  <a:pt x="3631" y="11614"/>
                  <a:pt x="3635" y="11678"/>
                </a:cubicBezTo>
                <a:cubicBezTo>
                  <a:pt x="3635" y="11701"/>
                  <a:pt x="3635" y="11728"/>
                  <a:pt x="3641" y="11751"/>
                </a:cubicBezTo>
                <a:cubicBezTo>
                  <a:pt x="3645" y="11832"/>
                  <a:pt x="3648" y="11915"/>
                  <a:pt x="3658" y="12002"/>
                </a:cubicBezTo>
                <a:cubicBezTo>
                  <a:pt x="3665" y="12089"/>
                  <a:pt x="3675" y="12179"/>
                  <a:pt x="3685" y="12273"/>
                </a:cubicBezTo>
                <a:cubicBezTo>
                  <a:pt x="3692" y="12303"/>
                  <a:pt x="3695" y="12336"/>
                  <a:pt x="3698" y="12366"/>
                </a:cubicBezTo>
                <a:cubicBezTo>
                  <a:pt x="3708" y="12417"/>
                  <a:pt x="3715" y="12467"/>
                  <a:pt x="3718" y="12517"/>
                </a:cubicBezTo>
                <a:cubicBezTo>
                  <a:pt x="3732" y="12601"/>
                  <a:pt x="3745" y="12684"/>
                  <a:pt x="3758" y="12771"/>
                </a:cubicBezTo>
                <a:lnTo>
                  <a:pt x="3765" y="12818"/>
                </a:lnTo>
                <a:lnTo>
                  <a:pt x="3765" y="12825"/>
                </a:lnTo>
                <a:cubicBezTo>
                  <a:pt x="3779" y="12921"/>
                  <a:pt x="3795" y="13025"/>
                  <a:pt x="3812" y="13122"/>
                </a:cubicBezTo>
                <a:cubicBezTo>
                  <a:pt x="3849" y="13323"/>
                  <a:pt x="3919" y="13523"/>
                  <a:pt x="3982" y="13701"/>
                </a:cubicBezTo>
                <a:lnTo>
                  <a:pt x="4069" y="13951"/>
                </a:lnTo>
                <a:lnTo>
                  <a:pt x="4083" y="13988"/>
                </a:lnTo>
                <a:cubicBezTo>
                  <a:pt x="4096" y="14028"/>
                  <a:pt x="4113" y="14072"/>
                  <a:pt x="4130" y="14112"/>
                </a:cubicBezTo>
                <a:lnTo>
                  <a:pt x="4193" y="14289"/>
                </a:lnTo>
                <a:cubicBezTo>
                  <a:pt x="4200" y="14312"/>
                  <a:pt x="4210" y="14336"/>
                  <a:pt x="4213" y="14359"/>
                </a:cubicBezTo>
                <a:cubicBezTo>
                  <a:pt x="4237" y="14429"/>
                  <a:pt x="4263" y="14510"/>
                  <a:pt x="4293" y="14580"/>
                </a:cubicBezTo>
                <a:cubicBezTo>
                  <a:pt x="4313" y="14637"/>
                  <a:pt x="4337" y="14687"/>
                  <a:pt x="4360" y="14737"/>
                </a:cubicBezTo>
                <a:lnTo>
                  <a:pt x="4364" y="14747"/>
                </a:lnTo>
                <a:cubicBezTo>
                  <a:pt x="4380" y="14787"/>
                  <a:pt x="4400" y="14827"/>
                  <a:pt x="4417" y="14864"/>
                </a:cubicBezTo>
                <a:cubicBezTo>
                  <a:pt x="4427" y="14894"/>
                  <a:pt x="4437" y="14924"/>
                  <a:pt x="4447" y="14954"/>
                </a:cubicBezTo>
                <a:cubicBezTo>
                  <a:pt x="4467" y="15045"/>
                  <a:pt x="4484" y="15142"/>
                  <a:pt x="4501" y="15232"/>
                </a:cubicBezTo>
                <a:lnTo>
                  <a:pt x="4504" y="15249"/>
                </a:lnTo>
                <a:cubicBezTo>
                  <a:pt x="4527" y="15366"/>
                  <a:pt x="4544" y="15473"/>
                  <a:pt x="4564" y="15576"/>
                </a:cubicBezTo>
                <a:lnTo>
                  <a:pt x="4568" y="15606"/>
                </a:lnTo>
                <a:cubicBezTo>
                  <a:pt x="4558" y="15569"/>
                  <a:pt x="4551" y="15559"/>
                  <a:pt x="4548" y="15553"/>
                </a:cubicBezTo>
                <a:cubicBezTo>
                  <a:pt x="4544" y="15539"/>
                  <a:pt x="4541" y="15529"/>
                  <a:pt x="4531" y="15519"/>
                </a:cubicBezTo>
                <a:lnTo>
                  <a:pt x="4517" y="15493"/>
                </a:lnTo>
                <a:cubicBezTo>
                  <a:pt x="4504" y="15469"/>
                  <a:pt x="4497" y="15439"/>
                  <a:pt x="4484" y="15409"/>
                </a:cubicBezTo>
                <a:cubicBezTo>
                  <a:pt x="4457" y="15342"/>
                  <a:pt x="4427" y="15279"/>
                  <a:pt x="4397" y="15218"/>
                </a:cubicBezTo>
                <a:cubicBezTo>
                  <a:pt x="4367" y="15158"/>
                  <a:pt x="4334" y="15091"/>
                  <a:pt x="4293" y="15028"/>
                </a:cubicBezTo>
                <a:lnTo>
                  <a:pt x="4290" y="15021"/>
                </a:lnTo>
                <a:cubicBezTo>
                  <a:pt x="4283" y="15011"/>
                  <a:pt x="4277" y="15001"/>
                  <a:pt x="4267" y="14991"/>
                </a:cubicBezTo>
                <a:cubicBezTo>
                  <a:pt x="4260" y="14974"/>
                  <a:pt x="4247" y="14958"/>
                  <a:pt x="4240" y="14944"/>
                </a:cubicBezTo>
                <a:cubicBezTo>
                  <a:pt x="4233" y="14941"/>
                  <a:pt x="4230" y="14934"/>
                  <a:pt x="4227" y="14928"/>
                </a:cubicBezTo>
                <a:lnTo>
                  <a:pt x="4200" y="14891"/>
                </a:lnTo>
                <a:lnTo>
                  <a:pt x="4166" y="14844"/>
                </a:lnTo>
                <a:cubicBezTo>
                  <a:pt x="4150" y="14821"/>
                  <a:pt x="4130" y="14800"/>
                  <a:pt x="4110" y="14777"/>
                </a:cubicBezTo>
                <a:lnTo>
                  <a:pt x="4096" y="14767"/>
                </a:lnTo>
                <a:cubicBezTo>
                  <a:pt x="4069" y="14737"/>
                  <a:pt x="4043" y="14710"/>
                  <a:pt x="4013" y="14687"/>
                </a:cubicBezTo>
                <a:cubicBezTo>
                  <a:pt x="3986" y="14667"/>
                  <a:pt x="3962" y="14640"/>
                  <a:pt x="3932" y="14620"/>
                </a:cubicBezTo>
                <a:cubicBezTo>
                  <a:pt x="3902" y="14600"/>
                  <a:pt x="3875" y="14573"/>
                  <a:pt x="3845" y="14553"/>
                </a:cubicBezTo>
                <a:cubicBezTo>
                  <a:pt x="3802" y="14523"/>
                  <a:pt x="3765" y="14493"/>
                  <a:pt x="3725" y="14469"/>
                </a:cubicBezTo>
                <a:cubicBezTo>
                  <a:pt x="3708" y="14456"/>
                  <a:pt x="3685" y="14443"/>
                  <a:pt x="3668" y="14433"/>
                </a:cubicBezTo>
                <a:cubicBezTo>
                  <a:pt x="3635" y="14409"/>
                  <a:pt x="3601" y="14386"/>
                  <a:pt x="3568" y="14359"/>
                </a:cubicBezTo>
                <a:cubicBezTo>
                  <a:pt x="3551" y="14349"/>
                  <a:pt x="3531" y="14332"/>
                  <a:pt x="3514" y="14319"/>
                </a:cubicBezTo>
                <a:lnTo>
                  <a:pt x="3494" y="14302"/>
                </a:lnTo>
                <a:lnTo>
                  <a:pt x="3491" y="14299"/>
                </a:lnTo>
                <a:cubicBezTo>
                  <a:pt x="3481" y="14292"/>
                  <a:pt x="3478" y="14286"/>
                  <a:pt x="3468" y="14282"/>
                </a:cubicBezTo>
                <a:lnTo>
                  <a:pt x="3434" y="14252"/>
                </a:lnTo>
                <a:cubicBezTo>
                  <a:pt x="3397" y="14222"/>
                  <a:pt x="3364" y="14189"/>
                  <a:pt x="3330" y="14155"/>
                </a:cubicBezTo>
                <a:cubicBezTo>
                  <a:pt x="3314" y="14135"/>
                  <a:pt x="3297" y="14118"/>
                  <a:pt x="3280" y="14098"/>
                </a:cubicBezTo>
                <a:cubicBezTo>
                  <a:pt x="3267" y="14082"/>
                  <a:pt x="3260" y="14065"/>
                  <a:pt x="3247" y="14048"/>
                </a:cubicBezTo>
                <a:cubicBezTo>
                  <a:pt x="3230" y="14015"/>
                  <a:pt x="3213" y="13985"/>
                  <a:pt x="3197" y="13951"/>
                </a:cubicBezTo>
                <a:cubicBezTo>
                  <a:pt x="3183" y="13925"/>
                  <a:pt x="3173" y="13901"/>
                  <a:pt x="3163" y="13874"/>
                </a:cubicBezTo>
                <a:lnTo>
                  <a:pt x="3150" y="13851"/>
                </a:lnTo>
                <a:cubicBezTo>
                  <a:pt x="3123" y="13784"/>
                  <a:pt x="3093" y="13721"/>
                  <a:pt x="3066" y="13657"/>
                </a:cubicBezTo>
                <a:cubicBezTo>
                  <a:pt x="3016" y="13523"/>
                  <a:pt x="2976" y="13380"/>
                  <a:pt x="2929" y="13212"/>
                </a:cubicBezTo>
                <a:cubicBezTo>
                  <a:pt x="2913" y="13149"/>
                  <a:pt x="2899" y="13085"/>
                  <a:pt x="2882" y="13018"/>
                </a:cubicBezTo>
                <a:cubicBezTo>
                  <a:pt x="2872" y="12952"/>
                  <a:pt x="2862" y="12885"/>
                  <a:pt x="2856" y="12828"/>
                </a:cubicBezTo>
                <a:cubicBezTo>
                  <a:pt x="2849" y="12794"/>
                  <a:pt x="2849" y="12761"/>
                  <a:pt x="2846" y="12728"/>
                </a:cubicBezTo>
                <a:lnTo>
                  <a:pt x="2846" y="12631"/>
                </a:lnTo>
                <a:cubicBezTo>
                  <a:pt x="2846" y="12580"/>
                  <a:pt x="2849" y="12514"/>
                  <a:pt x="2859" y="12447"/>
                </a:cubicBezTo>
                <a:cubicBezTo>
                  <a:pt x="2862" y="12383"/>
                  <a:pt x="2872" y="12316"/>
                  <a:pt x="2879" y="12263"/>
                </a:cubicBezTo>
                <a:cubicBezTo>
                  <a:pt x="2893" y="12196"/>
                  <a:pt x="2899" y="12129"/>
                  <a:pt x="2916" y="12066"/>
                </a:cubicBezTo>
                <a:cubicBezTo>
                  <a:pt x="2916" y="12062"/>
                  <a:pt x="2923" y="12052"/>
                  <a:pt x="2923" y="12049"/>
                </a:cubicBezTo>
                <a:cubicBezTo>
                  <a:pt x="2933" y="11995"/>
                  <a:pt x="2949" y="11935"/>
                  <a:pt x="2963" y="11885"/>
                </a:cubicBezTo>
                <a:cubicBezTo>
                  <a:pt x="3010" y="11725"/>
                  <a:pt x="3056" y="11584"/>
                  <a:pt x="3096" y="11460"/>
                </a:cubicBezTo>
                <a:cubicBezTo>
                  <a:pt x="3113" y="11417"/>
                  <a:pt x="3127" y="11377"/>
                  <a:pt x="3143" y="11340"/>
                </a:cubicBezTo>
                <a:cubicBezTo>
                  <a:pt x="3183" y="11226"/>
                  <a:pt x="3234" y="11113"/>
                  <a:pt x="3280" y="10999"/>
                </a:cubicBezTo>
                <a:lnTo>
                  <a:pt x="3310" y="10929"/>
                </a:lnTo>
                <a:cubicBezTo>
                  <a:pt x="3334" y="10872"/>
                  <a:pt x="3361" y="10805"/>
                  <a:pt x="3384" y="10742"/>
                </a:cubicBezTo>
                <a:cubicBezTo>
                  <a:pt x="3397" y="10708"/>
                  <a:pt x="3411" y="10675"/>
                  <a:pt x="3424" y="10638"/>
                </a:cubicBezTo>
                <a:cubicBezTo>
                  <a:pt x="3434" y="10598"/>
                  <a:pt x="3448" y="10561"/>
                  <a:pt x="3461" y="10521"/>
                </a:cubicBezTo>
                <a:cubicBezTo>
                  <a:pt x="3468" y="10494"/>
                  <a:pt x="3478" y="10471"/>
                  <a:pt x="3481" y="10444"/>
                </a:cubicBezTo>
                <a:lnTo>
                  <a:pt x="3491" y="10414"/>
                </a:lnTo>
                <a:lnTo>
                  <a:pt x="3514" y="10314"/>
                </a:lnTo>
                <a:lnTo>
                  <a:pt x="3565" y="10090"/>
                </a:lnTo>
                <a:lnTo>
                  <a:pt x="3575" y="10053"/>
                </a:lnTo>
                <a:cubicBezTo>
                  <a:pt x="3585" y="9996"/>
                  <a:pt x="3598" y="9943"/>
                  <a:pt x="3611" y="9886"/>
                </a:cubicBezTo>
                <a:cubicBezTo>
                  <a:pt x="3618" y="9852"/>
                  <a:pt x="3628" y="9822"/>
                  <a:pt x="3631" y="9789"/>
                </a:cubicBezTo>
                <a:cubicBezTo>
                  <a:pt x="3631" y="9785"/>
                  <a:pt x="3635" y="9775"/>
                  <a:pt x="3635" y="9772"/>
                </a:cubicBezTo>
                <a:close/>
                <a:moveTo>
                  <a:pt x="8055" y="12982"/>
                </a:moveTo>
                <a:cubicBezTo>
                  <a:pt x="7985" y="13206"/>
                  <a:pt x="7918" y="13433"/>
                  <a:pt x="7858" y="13657"/>
                </a:cubicBezTo>
                <a:cubicBezTo>
                  <a:pt x="7811" y="13818"/>
                  <a:pt x="7771" y="13978"/>
                  <a:pt x="7734" y="14142"/>
                </a:cubicBezTo>
                <a:cubicBezTo>
                  <a:pt x="7724" y="14175"/>
                  <a:pt x="7717" y="14209"/>
                  <a:pt x="7707" y="14245"/>
                </a:cubicBezTo>
                <a:cubicBezTo>
                  <a:pt x="7657" y="14406"/>
                  <a:pt x="7607" y="14563"/>
                  <a:pt x="7553" y="14720"/>
                </a:cubicBezTo>
                <a:cubicBezTo>
                  <a:pt x="7527" y="14794"/>
                  <a:pt x="7493" y="14864"/>
                  <a:pt x="7466" y="14938"/>
                </a:cubicBezTo>
                <a:cubicBezTo>
                  <a:pt x="7436" y="15008"/>
                  <a:pt x="7406" y="15078"/>
                  <a:pt x="7376" y="15145"/>
                </a:cubicBezTo>
                <a:cubicBezTo>
                  <a:pt x="7336" y="15238"/>
                  <a:pt x="7292" y="15329"/>
                  <a:pt x="7249" y="15422"/>
                </a:cubicBezTo>
                <a:cubicBezTo>
                  <a:pt x="7206" y="15506"/>
                  <a:pt x="7169" y="15590"/>
                  <a:pt x="7122" y="15673"/>
                </a:cubicBezTo>
                <a:cubicBezTo>
                  <a:pt x="7075" y="15760"/>
                  <a:pt x="7025" y="15850"/>
                  <a:pt x="6982" y="15941"/>
                </a:cubicBezTo>
                <a:cubicBezTo>
                  <a:pt x="6918" y="16021"/>
                  <a:pt x="6881" y="16104"/>
                  <a:pt x="6841" y="16191"/>
                </a:cubicBezTo>
                <a:cubicBezTo>
                  <a:pt x="6771" y="16349"/>
                  <a:pt x="6704" y="16509"/>
                  <a:pt x="6634" y="16666"/>
                </a:cubicBezTo>
                <a:cubicBezTo>
                  <a:pt x="6580" y="16783"/>
                  <a:pt x="6523" y="16900"/>
                  <a:pt x="6467" y="17017"/>
                </a:cubicBezTo>
                <a:cubicBezTo>
                  <a:pt x="6440" y="17064"/>
                  <a:pt x="6416" y="17107"/>
                  <a:pt x="6390" y="17151"/>
                </a:cubicBezTo>
                <a:cubicBezTo>
                  <a:pt x="6313" y="17291"/>
                  <a:pt x="6236" y="17425"/>
                  <a:pt x="6162" y="17562"/>
                </a:cubicBezTo>
                <a:cubicBezTo>
                  <a:pt x="6082" y="17709"/>
                  <a:pt x="6002" y="17853"/>
                  <a:pt x="5918" y="17997"/>
                </a:cubicBezTo>
                <a:cubicBezTo>
                  <a:pt x="5855" y="18097"/>
                  <a:pt x="5798" y="18197"/>
                  <a:pt x="5731" y="18294"/>
                </a:cubicBezTo>
                <a:cubicBezTo>
                  <a:pt x="5698" y="18345"/>
                  <a:pt x="5664" y="18395"/>
                  <a:pt x="5627" y="18438"/>
                </a:cubicBezTo>
                <a:cubicBezTo>
                  <a:pt x="5607" y="18465"/>
                  <a:pt x="5587" y="18488"/>
                  <a:pt x="5571" y="18512"/>
                </a:cubicBezTo>
                <a:cubicBezTo>
                  <a:pt x="5604" y="18405"/>
                  <a:pt x="5634" y="18298"/>
                  <a:pt x="5658" y="18194"/>
                </a:cubicBezTo>
                <a:cubicBezTo>
                  <a:pt x="5691" y="18050"/>
                  <a:pt x="5724" y="17903"/>
                  <a:pt x="5758" y="17763"/>
                </a:cubicBezTo>
                <a:cubicBezTo>
                  <a:pt x="5795" y="17619"/>
                  <a:pt x="5821" y="17482"/>
                  <a:pt x="5851" y="17341"/>
                </a:cubicBezTo>
                <a:cubicBezTo>
                  <a:pt x="5882" y="17198"/>
                  <a:pt x="5905" y="17051"/>
                  <a:pt x="5925" y="16910"/>
                </a:cubicBezTo>
                <a:cubicBezTo>
                  <a:pt x="5948" y="16766"/>
                  <a:pt x="5968" y="16623"/>
                  <a:pt x="5989" y="16479"/>
                </a:cubicBezTo>
                <a:cubicBezTo>
                  <a:pt x="6005" y="16355"/>
                  <a:pt x="6022" y="16231"/>
                  <a:pt x="6039" y="16108"/>
                </a:cubicBezTo>
                <a:cubicBezTo>
                  <a:pt x="6075" y="15810"/>
                  <a:pt x="6109" y="15513"/>
                  <a:pt x="6139" y="15215"/>
                </a:cubicBezTo>
                <a:cubicBezTo>
                  <a:pt x="6156" y="15058"/>
                  <a:pt x="6169" y="14894"/>
                  <a:pt x="6176" y="14737"/>
                </a:cubicBezTo>
                <a:cubicBezTo>
                  <a:pt x="6186" y="14730"/>
                  <a:pt x="6189" y="14724"/>
                  <a:pt x="6192" y="14714"/>
                </a:cubicBezTo>
                <a:cubicBezTo>
                  <a:pt x="6203" y="14657"/>
                  <a:pt x="6219" y="14603"/>
                  <a:pt x="6236" y="14546"/>
                </a:cubicBezTo>
                <a:cubicBezTo>
                  <a:pt x="6253" y="14490"/>
                  <a:pt x="6269" y="14426"/>
                  <a:pt x="6286" y="14369"/>
                </a:cubicBezTo>
                <a:cubicBezTo>
                  <a:pt x="6299" y="14329"/>
                  <a:pt x="6306" y="14289"/>
                  <a:pt x="6323" y="14252"/>
                </a:cubicBezTo>
                <a:cubicBezTo>
                  <a:pt x="6336" y="14209"/>
                  <a:pt x="6350" y="14169"/>
                  <a:pt x="6366" y="14128"/>
                </a:cubicBezTo>
                <a:cubicBezTo>
                  <a:pt x="6373" y="14105"/>
                  <a:pt x="6386" y="14075"/>
                  <a:pt x="6393" y="14052"/>
                </a:cubicBezTo>
                <a:cubicBezTo>
                  <a:pt x="6400" y="14038"/>
                  <a:pt x="6406" y="14021"/>
                  <a:pt x="6410" y="14005"/>
                </a:cubicBezTo>
                <a:cubicBezTo>
                  <a:pt x="6427" y="13961"/>
                  <a:pt x="6450" y="13921"/>
                  <a:pt x="6467" y="13878"/>
                </a:cubicBezTo>
                <a:lnTo>
                  <a:pt x="6527" y="13741"/>
                </a:lnTo>
                <a:cubicBezTo>
                  <a:pt x="6554" y="13690"/>
                  <a:pt x="6577" y="13640"/>
                  <a:pt x="6604" y="13587"/>
                </a:cubicBezTo>
                <a:cubicBezTo>
                  <a:pt x="6630" y="13537"/>
                  <a:pt x="6654" y="13487"/>
                  <a:pt x="6684" y="13436"/>
                </a:cubicBezTo>
                <a:cubicBezTo>
                  <a:pt x="6707" y="13386"/>
                  <a:pt x="6737" y="13336"/>
                  <a:pt x="6764" y="13289"/>
                </a:cubicBezTo>
                <a:cubicBezTo>
                  <a:pt x="6787" y="13245"/>
                  <a:pt x="6815" y="13203"/>
                  <a:pt x="6838" y="13159"/>
                </a:cubicBezTo>
                <a:lnTo>
                  <a:pt x="6838" y="13159"/>
                </a:lnTo>
                <a:cubicBezTo>
                  <a:pt x="6838" y="13159"/>
                  <a:pt x="6838" y="13159"/>
                  <a:pt x="6838" y="13159"/>
                </a:cubicBezTo>
                <a:cubicBezTo>
                  <a:pt x="6841" y="13156"/>
                  <a:pt x="6841" y="13152"/>
                  <a:pt x="6848" y="13149"/>
                </a:cubicBezTo>
                <a:cubicBezTo>
                  <a:pt x="6871" y="13149"/>
                  <a:pt x="6898" y="13142"/>
                  <a:pt x="6921" y="13142"/>
                </a:cubicBezTo>
                <a:lnTo>
                  <a:pt x="6988" y="13142"/>
                </a:lnTo>
                <a:cubicBezTo>
                  <a:pt x="7025" y="13142"/>
                  <a:pt x="7065" y="13142"/>
                  <a:pt x="7105" y="13139"/>
                </a:cubicBezTo>
                <a:cubicBezTo>
                  <a:pt x="7135" y="13139"/>
                  <a:pt x="7159" y="13135"/>
                  <a:pt x="7189" y="13135"/>
                </a:cubicBezTo>
                <a:cubicBezTo>
                  <a:pt x="7209" y="13135"/>
                  <a:pt x="7232" y="13132"/>
                  <a:pt x="7252" y="13125"/>
                </a:cubicBezTo>
                <a:cubicBezTo>
                  <a:pt x="7299" y="13122"/>
                  <a:pt x="7343" y="13115"/>
                  <a:pt x="7389" y="13109"/>
                </a:cubicBezTo>
                <a:cubicBezTo>
                  <a:pt x="7500" y="13099"/>
                  <a:pt x="7607" y="13082"/>
                  <a:pt x="7710" y="13059"/>
                </a:cubicBezTo>
                <a:cubicBezTo>
                  <a:pt x="7771" y="13052"/>
                  <a:pt x="7824" y="13039"/>
                  <a:pt x="7884" y="13025"/>
                </a:cubicBezTo>
                <a:cubicBezTo>
                  <a:pt x="7911" y="13018"/>
                  <a:pt x="7938" y="13015"/>
                  <a:pt x="7968" y="13005"/>
                </a:cubicBezTo>
                <a:lnTo>
                  <a:pt x="8055" y="12982"/>
                </a:lnTo>
                <a:close/>
                <a:moveTo>
                  <a:pt x="9171" y="19389"/>
                </a:moveTo>
                <a:cubicBezTo>
                  <a:pt x="9170" y="19390"/>
                  <a:pt x="9168" y="19391"/>
                  <a:pt x="9165" y="19391"/>
                </a:cubicBezTo>
                <a:cubicBezTo>
                  <a:pt x="9167" y="19390"/>
                  <a:pt x="9169" y="19390"/>
                  <a:pt x="9171" y="19389"/>
                </a:cubicBezTo>
                <a:close/>
                <a:moveTo>
                  <a:pt x="9140" y="19404"/>
                </a:moveTo>
                <a:cubicBezTo>
                  <a:pt x="9140" y="19404"/>
                  <a:pt x="9139" y="19404"/>
                  <a:pt x="9138" y="19404"/>
                </a:cubicBezTo>
                <a:cubicBezTo>
                  <a:pt x="9139" y="19404"/>
                  <a:pt x="9140" y="19404"/>
                  <a:pt x="9140" y="19404"/>
                </a:cubicBezTo>
                <a:close/>
                <a:moveTo>
                  <a:pt x="11422" y="15680"/>
                </a:moveTo>
                <a:lnTo>
                  <a:pt x="11422" y="15687"/>
                </a:lnTo>
                <a:lnTo>
                  <a:pt x="11422" y="15690"/>
                </a:lnTo>
                <a:cubicBezTo>
                  <a:pt x="11408" y="15727"/>
                  <a:pt x="11402" y="15763"/>
                  <a:pt x="11388" y="15797"/>
                </a:cubicBezTo>
                <a:cubicBezTo>
                  <a:pt x="11375" y="15837"/>
                  <a:pt x="11365" y="15870"/>
                  <a:pt x="11351" y="15897"/>
                </a:cubicBezTo>
                <a:cubicBezTo>
                  <a:pt x="11331" y="15954"/>
                  <a:pt x="11305" y="16011"/>
                  <a:pt x="11285" y="16064"/>
                </a:cubicBezTo>
                <a:cubicBezTo>
                  <a:pt x="11271" y="16094"/>
                  <a:pt x="11258" y="16128"/>
                  <a:pt x="11248" y="16158"/>
                </a:cubicBezTo>
                <a:cubicBezTo>
                  <a:pt x="11208" y="16245"/>
                  <a:pt x="11171" y="16338"/>
                  <a:pt x="11137" y="16425"/>
                </a:cubicBezTo>
                <a:cubicBezTo>
                  <a:pt x="11071" y="16589"/>
                  <a:pt x="11004" y="16763"/>
                  <a:pt x="10937" y="16947"/>
                </a:cubicBezTo>
                <a:cubicBezTo>
                  <a:pt x="10903" y="17041"/>
                  <a:pt x="10870" y="17128"/>
                  <a:pt x="10840" y="17218"/>
                </a:cubicBezTo>
                <a:cubicBezTo>
                  <a:pt x="10813" y="17308"/>
                  <a:pt x="10783" y="17395"/>
                  <a:pt x="10756" y="17485"/>
                </a:cubicBezTo>
                <a:lnTo>
                  <a:pt x="10733" y="17562"/>
                </a:lnTo>
                <a:cubicBezTo>
                  <a:pt x="10713" y="17626"/>
                  <a:pt x="10696" y="17693"/>
                  <a:pt x="10673" y="17753"/>
                </a:cubicBezTo>
                <a:cubicBezTo>
                  <a:pt x="10656" y="17803"/>
                  <a:pt x="10639" y="17853"/>
                  <a:pt x="10623" y="17900"/>
                </a:cubicBezTo>
                <a:cubicBezTo>
                  <a:pt x="10613" y="17937"/>
                  <a:pt x="10596" y="17980"/>
                  <a:pt x="10579" y="18014"/>
                </a:cubicBezTo>
                <a:lnTo>
                  <a:pt x="10572" y="18020"/>
                </a:lnTo>
                <a:lnTo>
                  <a:pt x="10566" y="18037"/>
                </a:lnTo>
                <a:cubicBezTo>
                  <a:pt x="10556" y="18060"/>
                  <a:pt x="10546" y="18080"/>
                  <a:pt x="10536" y="18100"/>
                </a:cubicBezTo>
                <a:cubicBezTo>
                  <a:pt x="10522" y="18127"/>
                  <a:pt x="10512" y="18147"/>
                  <a:pt x="10499" y="18167"/>
                </a:cubicBezTo>
                <a:cubicBezTo>
                  <a:pt x="10482" y="18194"/>
                  <a:pt x="10465" y="18217"/>
                  <a:pt x="10449" y="18238"/>
                </a:cubicBezTo>
                <a:cubicBezTo>
                  <a:pt x="10435" y="18254"/>
                  <a:pt x="10422" y="18278"/>
                  <a:pt x="10412" y="18294"/>
                </a:cubicBezTo>
                <a:lnTo>
                  <a:pt x="10399" y="18311"/>
                </a:lnTo>
                <a:lnTo>
                  <a:pt x="10382" y="18331"/>
                </a:lnTo>
                <a:lnTo>
                  <a:pt x="10365" y="18351"/>
                </a:lnTo>
                <a:cubicBezTo>
                  <a:pt x="10318" y="18405"/>
                  <a:pt x="10278" y="18455"/>
                  <a:pt x="10231" y="18502"/>
                </a:cubicBezTo>
                <a:cubicBezTo>
                  <a:pt x="10185" y="18552"/>
                  <a:pt x="10134" y="18599"/>
                  <a:pt x="10084" y="18649"/>
                </a:cubicBezTo>
                <a:lnTo>
                  <a:pt x="10071" y="18662"/>
                </a:lnTo>
                <a:cubicBezTo>
                  <a:pt x="10044" y="18689"/>
                  <a:pt x="10011" y="18719"/>
                  <a:pt x="9981" y="18749"/>
                </a:cubicBezTo>
                <a:cubicBezTo>
                  <a:pt x="9964" y="18766"/>
                  <a:pt x="9947" y="18779"/>
                  <a:pt x="9930" y="18796"/>
                </a:cubicBezTo>
                <a:cubicBezTo>
                  <a:pt x="9887" y="18836"/>
                  <a:pt x="9844" y="18873"/>
                  <a:pt x="9800" y="18916"/>
                </a:cubicBezTo>
                <a:cubicBezTo>
                  <a:pt x="9760" y="18953"/>
                  <a:pt x="9716" y="18986"/>
                  <a:pt x="9670" y="19023"/>
                </a:cubicBezTo>
                <a:lnTo>
                  <a:pt x="9660" y="19033"/>
                </a:lnTo>
                <a:lnTo>
                  <a:pt x="9636" y="19050"/>
                </a:lnTo>
                <a:cubicBezTo>
                  <a:pt x="9596" y="19080"/>
                  <a:pt x="9553" y="19103"/>
                  <a:pt x="9509" y="19130"/>
                </a:cubicBezTo>
                <a:cubicBezTo>
                  <a:pt x="9476" y="19147"/>
                  <a:pt x="9446" y="19164"/>
                  <a:pt x="9412" y="19180"/>
                </a:cubicBezTo>
                <a:cubicBezTo>
                  <a:pt x="9379" y="19197"/>
                  <a:pt x="9349" y="19214"/>
                  <a:pt x="9315" y="19231"/>
                </a:cubicBezTo>
                <a:cubicBezTo>
                  <a:pt x="9299" y="19237"/>
                  <a:pt x="9278" y="19247"/>
                  <a:pt x="9262" y="19254"/>
                </a:cubicBezTo>
                <a:cubicBezTo>
                  <a:pt x="9248" y="19257"/>
                  <a:pt x="9235" y="19267"/>
                  <a:pt x="9225" y="19271"/>
                </a:cubicBezTo>
                <a:lnTo>
                  <a:pt x="9198" y="19284"/>
                </a:lnTo>
                <a:lnTo>
                  <a:pt x="9175" y="19297"/>
                </a:lnTo>
                <a:cubicBezTo>
                  <a:pt x="9161" y="19301"/>
                  <a:pt x="9148" y="19304"/>
                  <a:pt x="9135" y="19314"/>
                </a:cubicBezTo>
                <a:lnTo>
                  <a:pt x="9098" y="19331"/>
                </a:lnTo>
                <a:lnTo>
                  <a:pt x="9061" y="19341"/>
                </a:lnTo>
                <a:cubicBezTo>
                  <a:pt x="9044" y="19351"/>
                  <a:pt x="9028" y="19354"/>
                  <a:pt x="9011" y="19358"/>
                </a:cubicBezTo>
                <a:lnTo>
                  <a:pt x="8994" y="19364"/>
                </a:lnTo>
                <a:cubicBezTo>
                  <a:pt x="8974" y="19371"/>
                  <a:pt x="8951" y="19374"/>
                  <a:pt x="8931" y="19384"/>
                </a:cubicBezTo>
                <a:lnTo>
                  <a:pt x="8897" y="19391"/>
                </a:lnTo>
                <a:cubicBezTo>
                  <a:pt x="8881" y="19398"/>
                  <a:pt x="8867" y="19401"/>
                  <a:pt x="8851" y="19404"/>
                </a:cubicBezTo>
                <a:cubicBezTo>
                  <a:pt x="8814" y="19414"/>
                  <a:pt x="8774" y="19421"/>
                  <a:pt x="8733" y="19431"/>
                </a:cubicBezTo>
                <a:lnTo>
                  <a:pt x="8610" y="19455"/>
                </a:lnTo>
                <a:cubicBezTo>
                  <a:pt x="8563" y="19465"/>
                  <a:pt x="8513" y="19471"/>
                  <a:pt x="8466" y="19481"/>
                </a:cubicBezTo>
                <a:cubicBezTo>
                  <a:pt x="8439" y="19485"/>
                  <a:pt x="8406" y="19488"/>
                  <a:pt x="8376" y="19491"/>
                </a:cubicBezTo>
                <a:lnTo>
                  <a:pt x="8349" y="19498"/>
                </a:lnTo>
                <a:cubicBezTo>
                  <a:pt x="8342" y="19498"/>
                  <a:pt x="8329" y="19498"/>
                  <a:pt x="8322" y="19501"/>
                </a:cubicBezTo>
                <a:cubicBezTo>
                  <a:pt x="8306" y="19501"/>
                  <a:pt x="8289" y="19505"/>
                  <a:pt x="8272" y="19505"/>
                </a:cubicBezTo>
                <a:lnTo>
                  <a:pt x="8249" y="19505"/>
                </a:lnTo>
                <a:cubicBezTo>
                  <a:pt x="8225" y="19505"/>
                  <a:pt x="8205" y="19508"/>
                  <a:pt x="8178" y="19508"/>
                </a:cubicBezTo>
                <a:cubicBezTo>
                  <a:pt x="8128" y="19515"/>
                  <a:pt x="8078" y="19515"/>
                  <a:pt x="8028" y="19518"/>
                </a:cubicBezTo>
                <a:cubicBezTo>
                  <a:pt x="7981" y="19521"/>
                  <a:pt x="7941" y="19521"/>
                  <a:pt x="7894" y="19525"/>
                </a:cubicBezTo>
                <a:cubicBezTo>
                  <a:pt x="7878" y="19525"/>
                  <a:pt x="7858" y="19525"/>
                  <a:pt x="7841" y="19531"/>
                </a:cubicBezTo>
                <a:cubicBezTo>
                  <a:pt x="7811" y="19531"/>
                  <a:pt x="7787" y="19535"/>
                  <a:pt x="7757" y="19535"/>
                </a:cubicBezTo>
                <a:cubicBezTo>
                  <a:pt x="7730" y="19535"/>
                  <a:pt x="7707" y="19538"/>
                  <a:pt x="7680" y="19538"/>
                </a:cubicBezTo>
                <a:cubicBezTo>
                  <a:pt x="7670" y="19538"/>
                  <a:pt x="7657" y="19541"/>
                  <a:pt x="7644" y="19541"/>
                </a:cubicBezTo>
                <a:lnTo>
                  <a:pt x="7654" y="19535"/>
                </a:lnTo>
                <a:cubicBezTo>
                  <a:pt x="7690" y="19505"/>
                  <a:pt x="7724" y="19475"/>
                  <a:pt x="7757" y="19448"/>
                </a:cubicBezTo>
                <a:cubicBezTo>
                  <a:pt x="7781" y="19424"/>
                  <a:pt x="7804" y="19408"/>
                  <a:pt x="7824" y="19388"/>
                </a:cubicBezTo>
                <a:lnTo>
                  <a:pt x="7864" y="19354"/>
                </a:lnTo>
                <a:cubicBezTo>
                  <a:pt x="7908" y="19321"/>
                  <a:pt x="7948" y="19284"/>
                  <a:pt x="7995" y="19247"/>
                </a:cubicBezTo>
                <a:cubicBezTo>
                  <a:pt x="8122" y="19137"/>
                  <a:pt x="8239" y="19030"/>
                  <a:pt x="8346" y="18920"/>
                </a:cubicBezTo>
                <a:cubicBezTo>
                  <a:pt x="8399" y="18866"/>
                  <a:pt x="8456" y="18803"/>
                  <a:pt x="8496" y="18749"/>
                </a:cubicBezTo>
                <a:cubicBezTo>
                  <a:pt x="8546" y="18689"/>
                  <a:pt x="8593" y="18629"/>
                  <a:pt x="8640" y="18572"/>
                </a:cubicBezTo>
                <a:lnTo>
                  <a:pt x="8750" y="18421"/>
                </a:lnTo>
                <a:cubicBezTo>
                  <a:pt x="8807" y="18348"/>
                  <a:pt x="8861" y="18271"/>
                  <a:pt x="8917" y="18201"/>
                </a:cubicBezTo>
                <a:cubicBezTo>
                  <a:pt x="8964" y="18147"/>
                  <a:pt x="9011" y="18094"/>
                  <a:pt x="9058" y="18044"/>
                </a:cubicBezTo>
                <a:cubicBezTo>
                  <a:pt x="9101" y="17993"/>
                  <a:pt x="9158" y="17943"/>
                  <a:pt x="9198" y="17900"/>
                </a:cubicBezTo>
                <a:cubicBezTo>
                  <a:pt x="9228" y="17876"/>
                  <a:pt x="9258" y="17850"/>
                  <a:pt x="9285" y="17820"/>
                </a:cubicBezTo>
                <a:cubicBezTo>
                  <a:pt x="9335" y="17779"/>
                  <a:pt x="9385" y="17733"/>
                  <a:pt x="9436" y="17686"/>
                </a:cubicBezTo>
                <a:cubicBezTo>
                  <a:pt x="9516" y="17609"/>
                  <a:pt x="9596" y="17525"/>
                  <a:pt x="9663" y="17442"/>
                </a:cubicBezTo>
                <a:cubicBezTo>
                  <a:pt x="9720" y="17375"/>
                  <a:pt x="9780" y="17301"/>
                  <a:pt x="9837" y="17231"/>
                </a:cubicBezTo>
                <a:cubicBezTo>
                  <a:pt x="9877" y="17191"/>
                  <a:pt x="9910" y="17144"/>
                  <a:pt x="9947" y="17101"/>
                </a:cubicBezTo>
                <a:cubicBezTo>
                  <a:pt x="10001" y="17041"/>
                  <a:pt x="10047" y="16980"/>
                  <a:pt x="10094" y="16924"/>
                </a:cubicBezTo>
                <a:cubicBezTo>
                  <a:pt x="10121" y="16883"/>
                  <a:pt x="10151" y="16843"/>
                  <a:pt x="10181" y="16800"/>
                </a:cubicBezTo>
                <a:cubicBezTo>
                  <a:pt x="10195" y="16783"/>
                  <a:pt x="10205" y="16763"/>
                  <a:pt x="10221" y="16746"/>
                </a:cubicBezTo>
                <a:lnTo>
                  <a:pt x="10261" y="16696"/>
                </a:lnTo>
                <a:lnTo>
                  <a:pt x="10285" y="16663"/>
                </a:lnTo>
                <a:lnTo>
                  <a:pt x="10295" y="16649"/>
                </a:lnTo>
                <a:cubicBezTo>
                  <a:pt x="10302" y="16643"/>
                  <a:pt x="10312" y="16629"/>
                  <a:pt x="10315" y="16623"/>
                </a:cubicBezTo>
                <a:cubicBezTo>
                  <a:pt x="10318" y="16616"/>
                  <a:pt x="10318" y="16613"/>
                  <a:pt x="10322" y="16609"/>
                </a:cubicBezTo>
                <a:cubicBezTo>
                  <a:pt x="10332" y="16599"/>
                  <a:pt x="10338" y="16593"/>
                  <a:pt x="10345" y="16579"/>
                </a:cubicBezTo>
                <a:lnTo>
                  <a:pt x="10345" y="16576"/>
                </a:lnTo>
                <a:cubicBezTo>
                  <a:pt x="10348" y="16562"/>
                  <a:pt x="10352" y="16549"/>
                  <a:pt x="10338" y="16539"/>
                </a:cubicBezTo>
                <a:cubicBezTo>
                  <a:pt x="10335" y="16532"/>
                  <a:pt x="10328" y="16529"/>
                  <a:pt x="10318" y="16529"/>
                </a:cubicBezTo>
                <a:lnTo>
                  <a:pt x="10312" y="16529"/>
                </a:lnTo>
                <a:cubicBezTo>
                  <a:pt x="10302" y="16529"/>
                  <a:pt x="10295" y="16532"/>
                  <a:pt x="10288" y="16542"/>
                </a:cubicBezTo>
                <a:cubicBezTo>
                  <a:pt x="10285" y="16546"/>
                  <a:pt x="10282" y="16556"/>
                  <a:pt x="10271" y="16559"/>
                </a:cubicBezTo>
                <a:lnTo>
                  <a:pt x="10268" y="16562"/>
                </a:lnTo>
                <a:lnTo>
                  <a:pt x="10238" y="16599"/>
                </a:lnTo>
                <a:cubicBezTo>
                  <a:pt x="10198" y="16656"/>
                  <a:pt x="10154" y="16713"/>
                  <a:pt x="10114" y="16773"/>
                </a:cubicBezTo>
                <a:cubicBezTo>
                  <a:pt x="10088" y="16807"/>
                  <a:pt x="10068" y="16833"/>
                  <a:pt x="10047" y="16863"/>
                </a:cubicBezTo>
                <a:cubicBezTo>
                  <a:pt x="10027" y="16893"/>
                  <a:pt x="10004" y="16924"/>
                  <a:pt x="9984" y="16947"/>
                </a:cubicBezTo>
                <a:lnTo>
                  <a:pt x="9987" y="16944"/>
                </a:lnTo>
                <a:lnTo>
                  <a:pt x="9987" y="16944"/>
                </a:lnTo>
                <a:cubicBezTo>
                  <a:pt x="9900" y="17051"/>
                  <a:pt x="9803" y="17164"/>
                  <a:pt x="9703" y="17278"/>
                </a:cubicBezTo>
                <a:cubicBezTo>
                  <a:pt x="9636" y="17352"/>
                  <a:pt x="9563" y="17432"/>
                  <a:pt x="9486" y="17509"/>
                </a:cubicBezTo>
                <a:lnTo>
                  <a:pt x="9412" y="17582"/>
                </a:lnTo>
                <a:lnTo>
                  <a:pt x="9392" y="17602"/>
                </a:lnTo>
                <a:lnTo>
                  <a:pt x="9369" y="17626"/>
                </a:lnTo>
                <a:cubicBezTo>
                  <a:pt x="9315" y="17676"/>
                  <a:pt x="9252" y="17716"/>
                  <a:pt x="9198" y="17763"/>
                </a:cubicBezTo>
                <a:cubicBezTo>
                  <a:pt x="9168" y="17783"/>
                  <a:pt x="9141" y="17803"/>
                  <a:pt x="9111" y="17830"/>
                </a:cubicBezTo>
                <a:cubicBezTo>
                  <a:pt x="9081" y="17853"/>
                  <a:pt x="9048" y="17880"/>
                  <a:pt x="9018" y="17903"/>
                </a:cubicBezTo>
                <a:cubicBezTo>
                  <a:pt x="8914" y="17993"/>
                  <a:pt x="8810" y="18094"/>
                  <a:pt x="8697" y="18214"/>
                </a:cubicBezTo>
                <a:cubicBezTo>
                  <a:pt x="8650" y="18264"/>
                  <a:pt x="8606" y="18314"/>
                  <a:pt x="8560" y="18368"/>
                </a:cubicBezTo>
                <a:cubicBezTo>
                  <a:pt x="8499" y="18435"/>
                  <a:pt x="8439" y="18502"/>
                  <a:pt x="8379" y="18569"/>
                </a:cubicBezTo>
                <a:cubicBezTo>
                  <a:pt x="8292" y="18665"/>
                  <a:pt x="8192" y="18766"/>
                  <a:pt x="8071" y="18883"/>
                </a:cubicBezTo>
                <a:cubicBezTo>
                  <a:pt x="7981" y="18963"/>
                  <a:pt x="7894" y="19040"/>
                  <a:pt x="7811" y="19117"/>
                </a:cubicBezTo>
                <a:lnTo>
                  <a:pt x="7730" y="19187"/>
                </a:lnTo>
                <a:lnTo>
                  <a:pt x="7664" y="19251"/>
                </a:lnTo>
                <a:lnTo>
                  <a:pt x="7553" y="19351"/>
                </a:lnTo>
                <a:cubicBezTo>
                  <a:pt x="7530" y="19371"/>
                  <a:pt x="7510" y="19388"/>
                  <a:pt x="7486" y="19408"/>
                </a:cubicBezTo>
                <a:cubicBezTo>
                  <a:pt x="7470" y="19388"/>
                  <a:pt x="7473" y="19384"/>
                  <a:pt x="7473" y="19374"/>
                </a:cubicBezTo>
                <a:lnTo>
                  <a:pt x="7483" y="19358"/>
                </a:lnTo>
                <a:lnTo>
                  <a:pt x="7557" y="19221"/>
                </a:lnTo>
                <a:cubicBezTo>
                  <a:pt x="7570" y="19200"/>
                  <a:pt x="7583" y="19174"/>
                  <a:pt x="7593" y="19150"/>
                </a:cubicBezTo>
                <a:cubicBezTo>
                  <a:pt x="7603" y="19137"/>
                  <a:pt x="7607" y="19124"/>
                  <a:pt x="7617" y="19114"/>
                </a:cubicBezTo>
                <a:cubicBezTo>
                  <a:pt x="7640" y="19067"/>
                  <a:pt x="7660" y="19020"/>
                  <a:pt x="7684" y="18980"/>
                </a:cubicBezTo>
                <a:cubicBezTo>
                  <a:pt x="7704" y="18936"/>
                  <a:pt x="7720" y="18890"/>
                  <a:pt x="7740" y="18849"/>
                </a:cubicBezTo>
                <a:lnTo>
                  <a:pt x="7744" y="18839"/>
                </a:lnTo>
                <a:cubicBezTo>
                  <a:pt x="7774" y="18779"/>
                  <a:pt x="7801" y="18712"/>
                  <a:pt x="7824" y="18649"/>
                </a:cubicBezTo>
                <a:lnTo>
                  <a:pt x="7851" y="18589"/>
                </a:lnTo>
                <a:cubicBezTo>
                  <a:pt x="7884" y="18505"/>
                  <a:pt x="7921" y="18421"/>
                  <a:pt x="7954" y="18338"/>
                </a:cubicBezTo>
                <a:lnTo>
                  <a:pt x="7958" y="18328"/>
                </a:lnTo>
                <a:cubicBezTo>
                  <a:pt x="7971" y="18294"/>
                  <a:pt x="7988" y="18264"/>
                  <a:pt x="8001" y="18231"/>
                </a:cubicBezTo>
                <a:cubicBezTo>
                  <a:pt x="8005" y="18221"/>
                  <a:pt x="8008" y="18211"/>
                  <a:pt x="8011" y="18201"/>
                </a:cubicBezTo>
                <a:lnTo>
                  <a:pt x="8021" y="18184"/>
                </a:lnTo>
                <a:lnTo>
                  <a:pt x="8028" y="18167"/>
                </a:lnTo>
                <a:cubicBezTo>
                  <a:pt x="8031" y="18161"/>
                  <a:pt x="8038" y="18147"/>
                  <a:pt x="8045" y="18137"/>
                </a:cubicBezTo>
                <a:lnTo>
                  <a:pt x="8061" y="18110"/>
                </a:lnTo>
                <a:lnTo>
                  <a:pt x="8071" y="18087"/>
                </a:lnTo>
                <a:lnTo>
                  <a:pt x="8078" y="18077"/>
                </a:lnTo>
                <a:cubicBezTo>
                  <a:pt x="8082" y="18067"/>
                  <a:pt x="8088" y="18054"/>
                  <a:pt x="8095" y="18047"/>
                </a:cubicBezTo>
                <a:lnTo>
                  <a:pt x="8108" y="18027"/>
                </a:lnTo>
                <a:cubicBezTo>
                  <a:pt x="8122" y="18003"/>
                  <a:pt x="8135" y="17980"/>
                  <a:pt x="8145" y="17960"/>
                </a:cubicBezTo>
                <a:lnTo>
                  <a:pt x="8175" y="17913"/>
                </a:lnTo>
                <a:lnTo>
                  <a:pt x="8205" y="17866"/>
                </a:lnTo>
                <a:cubicBezTo>
                  <a:pt x="8212" y="17853"/>
                  <a:pt x="8222" y="17846"/>
                  <a:pt x="8225" y="17833"/>
                </a:cubicBezTo>
                <a:lnTo>
                  <a:pt x="8239" y="17816"/>
                </a:lnTo>
                <a:cubicBezTo>
                  <a:pt x="8242" y="17810"/>
                  <a:pt x="8245" y="17803"/>
                  <a:pt x="8252" y="17796"/>
                </a:cubicBezTo>
                <a:cubicBezTo>
                  <a:pt x="8259" y="17783"/>
                  <a:pt x="8269" y="17766"/>
                  <a:pt x="8279" y="17753"/>
                </a:cubicBezTo>
                <a:cubicBezTo>
                  <a:pt x="8282" y="17746"/>
                  <a:pt x="8292" y="17736"/>
                  <a:pt x="8296" y="17733"/>
                </a:cubicBezTo>
                <a:cubicBezTo>
                  <a:pt x="8302" y="17726"/>
                  <a:pt x="8309" y="17716"/>
                  <a:pt x="8312" y="17713"/>
                </a:cubicBezTo>
                <a:cubicBezTo>
                  <a:pt x="8329" y="17693"/>
                  <a:pt x="8346" y="17666"/>
                  <a:pt x="8362" y="17646"/>
                </a:cubicBezTo>
                <a:lnTo>
                  <a:pt x="8423" y="17569"/>
                </a:lnTo>
                <a:lnTo>
                  <a:pt x="8449" y="17532"/>
                </a:lnTo>
                <a:cubicBezTo>
                  <a:pt x="8469" y="17512"/>
                  <a:pt x="8486" y="17485"/>
                  <a:pt x="8499" y="17465"/>
                </a:cubicBezTo>
                <a:cubicBezTo>
                  <a:pt x="8513" y="17448"/>
                  <a:pt x="8526" y="17435"/>
                  <a:pt x="8533" y="17418"/>
                </a:cubicBezTo>
                <a:cubicBezTo>
                  <a:pt x="8556" y="17395"/>
                  <a:pt x="8573" y="17375"/>
                  <a:pt x="8593" y="17348"/>
                </a:cubicBezTo>
                <a:lnTo>
                  <a:pt x="8616" y="17315"/>
                </a:lnTo>
                <a:lnTo>
                  <a:pt x="8623" y="17311"/>
                </a:lnTo>
                <a:cubicBezTo>
                  <a:pt x="8627" y="17308"/>
                  <a:pt x="8630" y="17298"/>
                  <a:pt x="8637" y="17295"/>
                </a:cubicBezTo>
                <a:lnTo>
                  <a:pt x="8653" y="17278"/>
                </a:lnTo>
                <a:lnTo>
                  <a:pt x="8697" y="17218"/>
                </a:lnTo>
                <a:cubicBezTo>
                  <a:pt x="8713" y="17198"/>
                  <a:pt x="8730" y="17178"/>
                  <a:pt x="8747" y="17161"/>
                </a:cubicBezTo>
                <a:lnTo>
                  <a:pt x="8767" y="17134"/>
                </a:lnTo>
                <a:cubicBezTo>
                  <a:pt x="8814" y="17081"/>
                  <a:pt x="8864" y="17031"/>
                  <a:pt x="8914" y="16977"/>
                </a:cubicBezTo>
                <a:cubicBezTo>
                  <a:pt x="8924" y="16967"/>
                  <a:pt x="8934" y="16960"/>
                  <a:pt x="8944" y="16950"/>
                </a:cubicBezTo>
                <a:lnTo>
                  <a:pt x="8951" y="16944"/>
                </a:lnTo>
                <a:cubicBezTo>
                  <a:pt x="8961" y="16934"/>
                  <a:pt x="8968" y="16927"/>
                  <a:pt x="8978" y="16924"/>
                </a:cubicBezTo>
                <a:lnTo>
                  <a:pt x="9014" y="16893"/>
                </a:lnTo>
                <a:lnTo>
                  <a:pt x="9024" y="16883"/>
                </a:lnTo>
                <a:lnTo>
                  <a:pt x="9041" y="16867"/>
                </a:lnTo>
                <a:cubicBezTo>
                  <a:pt x="9048" y="16860"/>
                  <a:pt x="9061" y="16857"/>
                  <a:pt x="9068" y="16847"/>
                </a:cubicBezTo>
                <a:lnTo>
                  <a:pt x="9091" y="16830"/>
                </a:lnTo>
                <a:lnTo>
                  <a:pt x="9095" y="16827"/>
                </a:lnTo>
                <a:cubicBezTo>
                  <a:pt x="9101" y="16817"/>
                  <a:pt x="9111" y="16813"/>
                  <a:pt x="9118" y="16810"/>
                </a:cubicBezTo>
                <a:lnTo>
                  <a:pt x="9145" y="16793"/>
                </a:lnTo>
                <a:cubicBezTo>
                  <a:pt x="9165" y="16780"/>
                  <a:pt x="9192" y="16763"/>
                  <a:pt x="9212" y="16750"/>
                </a:cubicBezTo>
                <a:cubicBezTo>
                  <a:pt x="9242" y="16733"/>
                  <a:pt x="9275" y="16713"/>
                  <a:pt x="9302" y="16696"/>
                </a:cubicBezTo>
                <a:lnTo>
                  <a:pt x="9416" y="16633"/>
                </a:lnTo>
                <a:cubicBezTo>
                  <a:pt x="9492" y="16589"/>
                  <a:pt x="9569" y="16539"/>
                  <a:pt x="9643" y="16479"/>
                </a:cubicBezTo>
                <a:cubicBezTo>
                  <a:pt x="9680" y="16449"/>
                  <a:pt x="9716" y="16422"/>
                  <a:pt x="9753" y="16389"/>
                </a:cubicBezTo>
                <a:cubicBezTo>
                  <a:pt x="9783" y="16362"/>
                  <a:pt x="9813" y="16338"/>
                  <a:pt x="9847" y="16315"/>
                </a:cubicBezTo>
                <a:lnTo>
                  <a:pt x="9867" y="16298"/>
                </a:lnTo>
                <a:lnTo>
                  <a:pt x="9880" y="16292"/>
                </a:lnTo>
                <a:cubicBezTo>
                  <a:pt x="9887" y="16282"/>
                  <a:pt x="9897" y="16278"/>
                  <a:pt x="9910" y="16272"/>
                </a:cubicBezTo>
                <a:cubicBezTo>
                  <a:pt x="9917" y="16262"/>
                  <a:pt x="9927" y="16258"/>
                  <a:pt x="9937" y="16248"/>
                </a:cubicBezTo>
                <a:cubicBezTo>
                  <a:pt x="9964" y="16231"/>
                  <a:pt x="9987" y="16221"/>
                  <a:pt x="10011" y="16208"/>
                </a:cubicBezTo>
                <a:lnTo>
                  <a:pt x="10017" y="16205"/>
                </a:lnTo>
                <a:cubicBezTo>
                  <a:pt x="10037" y="16191"/>
                  <a:pt x="10064" y="16181"/>
                  <a:pt x="10088" y="16171"/>
                </a:cubicBezTo>
                <a:cubicBezTo>
                  <a:pt x="10114" y="16161"/>
                  <a:pt x="10134" y="16155"/>
                  <a:pt x="10161" y="16148"/>
                </a:cubicBezTo>
                <a:lnTo>
                  <a:pt x="10178" y="16145"/>
                </a:lnTo>
                <a:cubicBezTo>
                  <a:pt x="10195" y="16141"/>
                  <a:pt x="10205" y="16138"/>
                  <a:pt x="10221" y="16138"/>
                </a:cubicBezTo>
                <a:lnTo>
                  <a:pt x="10248" y="16131"/>
                </a:lnTo>
                <a:cubicBezTo>
                  <a:pt x="10255" y="16131"/>
                  <a:pt x="10265" y="16128"/>
                  <a:pt x="10268" y="16128"/>
                </a:cubicBezTo>
                <a:cubicBezTo>
                  <a:pt x="10278" y="16128"/>
                  <a:pt x="10285" y="16124"/>
                  <a:pt x="10288" y="16124"/>
                </a:cubicBezTo>
                <a:cubicBezTo>
                  <a:pt x="10312" y="16121"/>
                  <a:pt x="10328" y="16121"/>
                  <a:pt x="10348" y="16114"/>
                </a:cubicBezTo>
                <a:cubicBezTo>
                  <a:pt x="10368" y="16111"/>
                  <a:pt x="10385" y="16111"/>
                  <a:pt x="10405" y="16108"/>
                </a:cubicBezTo>
                <a:lnTo>
                  <a:pt x="10439" y="16104"/>
                </a:lnTo>
                <a:cubicBezTo>
                  <a:pt x="10482" y="16098"/>
                  <a:pt x="10522" y="16091"/>
                  <a:pt x="10566" y="16088"/>
                </a:cubicBezTo>
                <a:lnTo>
                  <a:pt x="10582" y="16081"/>
                </a:lnTo>
                <a:cubicBezTo>
                  <a:pt x="10599" y="16078"/>
                  <a:pt x="10616" y="16078"/>
                  <a:pt x="10633" y="16074"/>
                </a:cubicBezTo>
                <a:lnTo>
                  <a:pt x="10653" y="16071"/>
                </a:lnTo>
                <a:cubicBezTo>
                  <a:pt x="10669" y="16064"/>
                  <a:pt x="10689" y="16061"/>
                  <a:pt x="10706" y="16058"/>
                </a:cubicBezTo>
                <a:lnTo>
                  <a:pt x="10723" y="16054"/>
                </a:lnTo>
                <a:cubicBezTo>
                  <a:pt x="10740" y="16048"/>
                  <a:pt x="10763" y="16044"/>
                  <a:pt x="10780" y="16041"/>
                </a:cubicBezTo>
                <a:cubicBezTo>
                  <a:pt x="10840" y="16024"/>
                  <a:pt x="10890" y="16004"/>
                  <a:pt x="10940" y="15977"/>
                </a:cubicBezTo>
                <a:lnTo>
                  <a:pt x="10984" y="15957"/>
                </a:lnTo>
                <a:cubicBezTo>
                  <a:pt x="11014" y="15941"/>
                  <a:pt x="11040" y="15927"/>
                  <a:pt x="11074" y="15911"/>
                </a:cubicBezTo>
                <a:cubicBezTo>
                  <a:pt x="11124" y="15887"/>
                  <a:pt x="11168" y="15860"/>
                  <a:pt x="11204" y="15840"/>
                </a:cubicBezTo>
                <a:cubicBezTo>
                  <a:pt x="11241" y="15820"/>
                  <a:pt x="11281" y="15793"/>
                  <a:pt x="11321" y="15760"/>
                </a:cubicBezTo>
                <a:cubicBezTo>
                  <a:pt x="11355" y="15737"/>
                  <a:pt x="11392" y="15707"/>
                  <a:pt x="11422" y="15680"/>
                </a:cubicBezTo>
                <a:close/>
                <a:moveTo>
                  <a:pt x="5401" y="0"/>
                </a:moveTo>
                <a:cubicBezTo>
                  <a:pt x="5394" y="0"/>
                  <a:pt x="5388" y="2"/>
                  <a:pt x="5383" y="6"/>
                </a:cubicBezTo>
                <a:cubicBezTo>
                  <a:pt x="5377" y="9"/>
                  <a:pt x="5367" y="16"/>
                  <a:pt x="5363" y="26"/>
                </a:cubicBezTo>
                <a:lnTo>
                  <a:pt x="5350" y="63"/>
                </a:lnTo>
                <a:lnTo>
                  <a:pt x="5350" y="59"/>
                </a:lnTo>
                <a:cubicBezTo>
                  <a:pt x="5337" y="99"/>
                  <a:pt x="5320" y="143"/>
                  <a:pt x="5303" y="183"/>
                </a:cubicBezTo>
                <a:cubicBezTo>
                  <a:pt x="5266" y="267"/>
                  <a:pt x="5226" y="357"/>
                  <a:pt x="5183" y="440"/>
                </a:cubicBezTo>
                <a:cubicBezTo>
                  <a:pt x="5163" y="481"/>
                  <a:pt x="5143" y="524"/>
                  <a:pt x="5126" y="564"/>
                </a:cubicBezTo>
                <a:cubicBezTo>
                  <a:pt x="5113" y="584"/>
                  <a:pt x="5103" y="611"/>
                  <a:pt x="5092" y="631"/>
                </a:cubicBezTo>
                <a:cubicBezTo>
                  <a:pt x="5079" y="651"/>
                  <a:pt x="5066" y="675"/>
                  <a:pt x="5059" y="695"/>
                </a:cubicBezTo>
                <a:cubicBezTo>
                  <a:pt x="5036" y="731"/>
                  <a:pt x="5012" y="765"/>
                  <a:pt x="4992" y="798"/>
                </a:cubicBezTo>
                <a:lnTo>
                  <a:pt x="4879" y="962"/>
                </a:lnTo>
                <a:cubicBezTo>
                  <a:pt x="4858" y="992"/>
                  <a:pt x="4835" y="1019"/>
                  <a:pt x="4818" y="1049"/>
                </a:cubicBezTo>
                <a:cubicBezTo>
                  <a:pt x="4798" y="1079"/>
                  <a:pt x="4778" y="1109"/>
                  <a:pt x="4761" y="1143"/>
                </a:cubicBezTo>
                <a:cubicBezTo>
                  <a:pt x="4748" y="1163"/>
                  <a:pt x="4741" y="1179"/>
                  <a:pt x="4728" y="1199"/>
                </a:cubicBezTo>
                <a:cubicBezTo>
                  <a:pt x="4718" y="1213"/>
                  <a:pt x="4715" y="1226"/>
                  <a:pt x="4708" y="1236"/>
                </a:cubicBezTo>
                <a:cubicBezTo>
                  <a:pt x="4691" y="1270"/>
                  <a:pt x="4675" y="1300"/>
                  <a:pt x="4658" y="1333"/>
                </a:cubicBezTo>
                <a:cubicBezTo>
                  <a:pt x="4628" y="1397"/>
                  <a:pt x="4598" y="1454"/>
                  <a:pt x="4568" y="1517"/>
                </a:cubicBezTo>
                <a:cubicBezTo>
                  <a:pt x="4511" y="1644"/>
                  <a:pt x="4447" y="1768"/>
                  <a:pt x="4394" y="1895"/>
                </a:cubicBezTo>
                <a:cubicBezTo>
                  <a:pt x="4340" y="2022"/>
                  <a:pt x="4283" y="2149"/>
                  <a:pt x="4230" y="2279"/>
                </a:cubicBezTo>
                <a:cubicBezTo>
                  <a:pt x="4176" y="2406"/>
                  <a:pt x="4116" y="2540"/>
                  <a:pt x="4063" y="2671"/>
                </a:cubicBezTo>
                <a:cubicBezTo>
                  <a:pt x="4049" y="2701"/>
                  <a:pt x="4039" y="2731"/>
                  <a:pt x="4029" y="2764"/>
                </a:cubicBezTo>
                <a:cubicBezTo>
                  <a:pt x="4016" y="2798"/>
                  <a:pt x="4006" y="2834"/>
                  <a:pt x="3992" y="2868"/>
                </a:cubicBezTo>
                <a:cubicBezTo>
                  <a:pt x="3982" y="2901"/>
                  <a:pt x="3972" y="2938"/>
                  <a:pt x="3962" y="2971"/>
                </a:cubicBezTo>
                <a:lnTo>
                  <a:pt x="3939" y="3085"/>
                </a:lnTo>
                <a:cubicBezTo>
                  <a:pt x="3929" y="3122"/>
                  <a:pt x="3922" y="3159"/>
                  <a:pt x="3916" y="3202"/>
                </a:cubicBezTo>
                <a:cubicBezTo>
                  <a:pt x="3912" y="3232"/>
                  <a:pt x="3906" y="3266"/>
                  <a:pt x="3899" y="3292"/>
                </a:cubicBezTo>
                <a:cubicBezTo>
                  <a:pt x="3896" y="3323"/>
                  <a:pt x="3889" y="3356"/>
                  <a:pt x="3882" y="3386"/>
                </a:cubicBezTo>
                <a:cubicBezTo>
                  <a:pt x="3879" y="3409"/>
                  <a:pt x="3875" y="3436"/>
                  <a:pt x="3875" y="3460"/>
                </a:cubicBezTo>
                <a:cubicBezTo>
                  <a:pt x="3875" y="3470"/>
                  <a:pt x="3872" y="3483"/>
                  <a:pt x="3872" y="3490"/>
                </a:cubicBezTo>
                <a:cubicBezTo>
                  <a:pt x="3872" y="3510"/>
                  <a:pt x="3865" y="3536"/>
                  <a:pt x="3865" y="3557"/>
                </a:cubicBezTo>
                <a:cubicBezTo>
                  <a:pt x="3865" y="3573"/>
                  <a:pt x="3862" y="3587"/>
                  <a:pt x="3862" y="3603"/>
                </a:cubicBezTo>
                <a:cubicBezTo>
                  <a:pt x="3862" y="3637"/>
                  <a:pt x="3859" y="3670"/>
                  <a:pt x="3859" y="3707"/>
                </a:cubicBezTo>
                <a:lnTo>
                  <a:pt x="3859" y="3767"/>
                </a:lnTo>
                <a:lnTo>
                  <a:pt x="3859" y="3811"/>
                </a:lnTo>
                <a:cubicBezTo>
                  <a:pt x="3859" y="3844"/>
                  <a:pt x="3859" y="3878"/>
                  <a:pt x="3862" y="3911"/>
                </a:cubicBezTo>
                <a:cubicBezTo>
                  <a:pt x="3865" y="3951"/>
                  <a:pt x="3865" y="3988"/>
                  <a:pt x="3872" y="4021"/>
                </a:cubicBezTo>
                <a:lnTo>
                  <a:pt x="3882" y="4135"/>
                </a:lnTo>
                <a:cubicBezTo>
                  <a:pt x="3892" y="4198"/>
                  <a:pt x="3906" y="4262"/>
                  <a:pt x="3916" y="4329"/>
                </a:cubicBezTo>
                <a:cubicBezTo>
                  <a:pt x="3926" y="4362"/>
                  <a:pt x="3929" y="4396"/>
                  <a:pt x="3939" y="4426"/>
                </a:cubicBezTo>
                <a:cubicBezTo>
                  <a:pt x="3946" y="4449"/>
                  <a:pt x="3949" y="4473"/>
                  <a:pt x="3959" y="4496"/>
                </a:cubicBezTo>
                <a:cubicBezTo>
                  <a:pt x="3962" y="4509"/>
                  <a:pt x="3962" y="4516"/>
                  <a:pt x="3966" y="4529"/>
                </a:cubicBezTo>
                <a:cubicBezTo>
                  <a:pt x="3979" y="4570"/>
                  <a:pt x="3992" y="4606"/>
                  <a:pt x="4009" y="4643"/>
                </a:cubicBezTo>
                <a:cubicBezTo>
                  <a:pt x="4013" y="4657"/>
                  <a:pt x="4016" y="4667"/>
                  <a:pt x="4026" y="4680"/>
                </a:cubicBezTo>
                <a:cubicBezTo>
                  <a:pt x="4033" y="4700"/>
                  <a:pt x="4043" y="4723"/>
                  <a:pt x="4056" y="4743"/>
                </a:cubicBezTo>
                <a:cubicBezTo>
                  <a:pt x="4079" y="4807"/>
                  <a:pt x="4113" y="4864"/>
                  <a:pt x="4146" y="4927"/>
                </a:cubicBezTo>
                <a:cubicBezTo>
                  <a:pt x="4180" y="4988"/>
                  <a:pt x="4213" y="5044"/>
                  <a:pt x="4250" y="5101"/>
                </a:cubicBezTo>
                <a:cubicBezTo>
                  <a:pt x="4267" y="5128"/>
                  <a:pt x="4283" y="5158"/>
                  <a:pt x="4300" y="5181"/>
                </a:cubicBezTo>
                <a:cubicBezTo>
                  <a:pt x="4327" y="5215"/>
                  <a:pt x="4350" y="5252"/>
                  <a:pt x="4374" y="5285"/>
                </a:cubicBezTo>
                <a:cubicBezTo>
                  <a:pt x="4394" y="5315"/>
                  <a:pt x="4414" y="5342"/>
                  <a:pt x="4434" y="5369"/>
                </a:cubicBezTo>
                <a:cubicBezTo>
                  <a:pt x="4451" y="5395"/>
                  <a:pt x="4467" y="5416"/>
                  <a:pt x="4491" y="5436"/>
                </a:cubicBezTo>
                <a:cubicBezTo>
                  <a:pt x="4514" y="5466"/>
                  <a:pt x="4541" y="5499"/>
                  <a:pt x="4568" y="5529"/>
                </a:cubicBezTo>
                <a:cubicBezTo>
                  <a:pt x="4594" y="5559"/>
                  <a:pt x="4624" y="5586"/>
                  <a:pt x="4648" y="5616"/>
                </a:cubicBezTo>
                <a:cubicBezTo>
                  <a:pt x="4691" y="5663"/>
                  <a:pt x="4731" y="5713"/>
                  <a:pt x="4775" y="5760"/>
                </a:cubicBezTo>
                <a:lnTo>
                  <a:pt x="4912" y="5920"/>
                </a:lnTo>
                <a:cubicBezTo>
                  <a:pt x="4932" y="5947"/>
                  <a:pt x="4959" y="5977"/>
                  <a:pt x="4979" y="6001"/>
                </a:cubicBezTo>
                <a:cubicBezTo>
                  <a:pt x="4999" y="6027"/>
                  <a:pt x="5019" y="6057"/>
                  <a:pt x="5042" y="6081"/>
                </a:cubicBezTo>
                <a:cubicBezTo>
                  <a:pt x="5046" y="6088"/>
                  <a:pt x="5049" y="6094"/>
                  <a:pt x="5052" y="6101"/>
                </a:cubicBezTo>
                <a:cubicBezTo>
                  <a:pt x="5059" y="6141"/>
                  <a:pt x="5062" y="6178"/>
                  <a:pt x="5069" y="6215"/>
                </a:cubicBezTo>
                <a:cubicBezTo>
                  <a:pt x="5079" y="6278"/>
                  <a:pt x="5086" y="6338"/>
                  <a:pt x="5096" y="6398"/>
                </a:cubicBezTo>
                <a:cubicBezTo>
                  <a:pt x="5103" y="6469"/>
                  <a:pt x="5116" y="6536"/>
                  <a:pt x="5129" y="6606"/>
                </a:cubicBezTo>
                <a:cubicBezTo>
                  <a:pt x="5133" y="6633"/>
                  <a:pt x="5136" y="6663"/>
                  <a:pt x="5143" y="6686"/>
                </a:cubicBezTo>
                <a:cubicBezTo>
                  <a:pt x="5146" y="6716"/>
                  <a:pt x="5149" y="6746"/>
                  <a:pt x="5159" y="6773"/>
                </a:cubicBezTo>
                <a:cubicBezTo>
                  <a:pt x="5176" y="6840"/>
                  <a:pt x="5186" y="6907"/>
                  <a:pt x="5203" y="6970"/>
                </a:cubicBezTo>
                <a:cubicBezTo>
                  <a:pt x="5236" y="7099"/>
                  <a:pt x="5275" y="7227"/>
                  <a:pt x="5308" y="7353"/>
                </a:cubicBezTo>
                <a:lnTo>
                  <a:pt x="5308" y="7353"/>
                </a:lnTo>
                <a:cubicBezTo>
                  <a:pt x="5307" y="7352"/>
                  <a:pt x="5306" y="7351"/>
                  <a:pt x="5303" y="7351"/>
                </a:cubicBezTo>
                <a:cubicBezTo>
                  <a:pt x="5317" y="7398"/>
                  <a:pt x="5330" y="7448"/>
                  <a:pt x="5337" y="7495"/>
                </a:cubicBezTo>
                <a:cubicBezTo>
                  <a:pt x="5350" y="7535"/>
                  <a:pt x="5360" y="7582"/>
                  <a:pt x="5367" y="7626"/>
                </a:cubicBezTo>
                <a:lnTo>
                  <a:pt x="5403" y="7803"/>
                </a:lnTo>
                <a:lnTo>
                  <a:pt x="5430" y="7916"/>
                </a:lnTo>
                <a:cubicBezTo>
                  <a:pt x="5413" y="7883"/>
                  <a:pt x="5400" y="7853"/>
                  <a:pt x="5380" y="7819"/>
                </a:cubicBezTo>
                <a:cubicBezTo>
                  <a:pt x="5350" y="7766"/>
                  <a:pt x="5317" y="7716"/>
                  <a:pt x="5286" y="7659"/>
                </a:cubicBezTo>
                <a:lnTo>
                  <a:pt x="5186" y="7508"/>
                </a:lnTo>
                <a:cubicBezTo>
                  <a:pt x="5126" y="7415"/>
                  <a:pt x="5059" y="7325"/>
                  <a:pt x="4992" y="7234"/>
                </a:cubicBezTo>
                <a:lnTo>
                  <a:pt x="4992" y="7238"/>
                </a:lnTo>
                <a:cubicBezTo>
                  <a:pt x="4932" y="7157"/>
                  <a:pt x="4879" y="7081"/>
                  <a:pt x="4812" y="7007"/>
                </a:cubicBezTo>
                <a:cubicBezTo>
                  <a:pt x="4798" y="6997"/>
                  <a:pt x="4785" y="6984"/>
                  <a:pt x="4778" y="6970"/>
                </a:cubicBezTo>
                <a:lnTo>
                  <a:pt x="4741" y="6933"/>
                </a:lnTo>
                <a:cubicBezTo>
                  <a:pt x="4718" y="6913"/>
                  <a:pt x="4695" y="6890"/>
                  <a:pt x="4668" y="6870"/>
                </a:cubicBezTo>
                <a:cubicBezTo>
                  <a:pt x="4624" y="6830"/>
                  <a:pt x="4574" y="6796"/>
                  <a:pt x="4524" y="6756"/>
                </a:cubicBezTo>
                <a:cubicBezTo>
                  <a:pt x="4477" y="6723"/>
                  <a:pt x="4430" y="6696"/>
                  <a:pt x="4390" y="6666"/>
                </a:cubicBezTo>
                <a:cubicBezTo>
                  <a:pt x="4340" y="6633"/>
                  <a:pt x="4290" y="6599"/>
                  <a:pt x="4240" y="6562"/>
                </a:cubicBezTo>
                <a:cubicBezTo>
                  <a:pt x="4143" y="6495"/>
                  <a:pt x="4039" y="6432"/>
                  <a:pt x="3932" y="6382"/>
                </a:cubicBezTo>
                <a:cubicBezTo>
                  <a:pt x="3922" y="6378"/>
                  <a:pt x="3912" y="6372"/>
                  <a:pt x="3899" y="6368"/>
                </a:cubicBezTo>
                <a:cubicBezTo>
                  <a:pt x="3896" y="6365"/>
                  <a:pt x="3892" y="6355"/>
                  <a:pt x="3882" y="6352"/>
                </a:cubicBezTo>
                <a:cubicBezTo>
                  <a:pt x="3865" y="6328"/>
                  <a:pt x="3849" y="6305"/>
                  <a:pt x="3832" y="6281"/>
                </a:cubicBezTo>
                <a:cubicBezTo>
                  <a:pt x="3812" y="6251"/>
                  <a:pt x="3795" y="6228"/>
                  <a:pt x="3775" y="6198"/>
                </a:cubicBezTo>
                <a:cubicBezTo>
                  <a:pt x="3758" y="6171"/>
                  <a:pt x="3738" y="6148"/>
                  <a:pt x="3715" y="6121"/>
                </a:cubicBezTo>
                <a:cubicBezTo>
                  <a:pt x="3708" y="6111"/>
                  <a:pt x="3698" y="6101"/>
                  <a:pt x="3692" y="6088"/>
                </a:cubicBezTo>
                <a:cubicBezTo>
                  <a:pt x="3682" y="6081"/>
                  <a:pt x="3675" y="6067"/>
                  <a:pt x="3665" y="6061"/>
                </a:cubicBezTo>
                <a:cubicBezTo>
                  <a:pt x="3648" y="6044"/>
                  <a:pt x="3638" y="6027"/>
                  <a:pt x="3621" y="6004"/>
                </a:cubicBezTo>
                <a:cubicBezTo>
                  <a:pt x="3615" y="5997"/>
                  <a:pt x="3608" y="5994"/>
                  <a:pt x="3605" y="5984"/>
                </a:cubicBezTo>
                <a:cubicBezTo>
                  <a:pt x="3605" y="5984"/>
                  <a:pt x="3605" y="5981"/>
                  <a:pt x="3598" y="5981"/>
                </a:cubicBezTo>
                <a:lnTo>
                  <a:pt x="3591" y="5971"/>
                </a:lnTo>
                <a:lnTo>
                  <a:pt x="3581" y="5964"/>
                </a:lnTo>
                <a:lnTo>
                  <a:pt x="3581" y="5964"/>
                </a:lnTo>
                <a:lnTo>
                  <a:pt x="3588" y="5967"/>
                </a:lnTo>
                <a:lnTo>
                  <a:pt x="3578" y="5960"/>
                </a:lnTo>
                <a:lnTo>
                  <a:pt x="3575" y="5954"/>
                </a:lnTo>
                <a:cubicBezTo>
                  <a:pt x="3572" y="5951"/>
                  <a:pt x="3571" y="5949"/>
                  <a:pt x="3568" y="5948"/>
                </a:cubicBezTo>
                <a:lnTo>
                  <a:pt x="3568" y="5948"/>
                </a:lnTo>
                <a:lnTo>
                  <a:pt x="3558" y="5937"/>
                </a:lnTo>
                <a:cubicBezTo>
                  <a:pt x="3555" y="5934"/>
                  <a:pt x="3548" y="5930"/>
                  <a:pt x="3548" y="5927"/>
                </a:cubicBezTo>
                <a:lnTo>
                  <a:pt x="3538" y="5914"/>
                </a:lnTo>
                <a:lnTo>
                  <a:pt x="3528" y="5904"/>
                </a:lnTo>
                <a:lnTo>
                  <a:pt x="3531" y="5910"/>
                </a:lnTo>
                <a:cubicBezTo>
                  <a:pt x="3528" y="5904"/>
                  <a:pt x="3524" y="5900"/>
                  <a:pt x="3521" y="5894"/>
                </a:cubicBezTo>
                <a:lnTo>
                  <a:pt x="3514" y="5887"/>
                </a:lnTo>
                <a:lnTo>
                  <a:pt x="3471" y="5843"/>
                </a:lnTo>
                <a:cubicBezTo>
                  <a:pt x="3454" y="5827"/>
                  <a:pt x="3437" y="5813"/>
                  <a:pt x="3424" y="5797"/>
                </a:cubicBezTo>
                <a:cubicBezTo>
                  <a:pt x="3404" y="5780"/>
                  <a:pt x="3381" y="5763"/>
                  <a:pt x="3361" y="5743"/>
                </a:cubicBezTo>
                <a:cubicBezTo>
                  <a:pt x="3344" y="5730"/>
                  <a:pt x="3327" y="5716"/>
                  <a:pt x="3310" y="5700"/>
                </a:cubicBezTo>
                <a:cubicBezTo>
                  <a:pt x="3294" y="5686"/>
                  <a:pt x="3280" y="5680"/>
                  <a:pt x="3264" y="5666"/>
                </a:cubicBezTo>
                <a:cubicBezTo>
                  <a:pt x="3257" y="5663"/>
                  <a:pt x="3247" y="5653"/>
                  <a:pt x="3244" y="5650"/>
                </a:cubicBezTo>
                <a:cubicBezTo>
                  <a:pt x="3220" y="5633"/>
                  <a:pt x="3197" y="5619"/>
                  <a:pt x="3173" y="5603"/>
                </a:cubicBezTo>
                <a:cubicBezTo>
                  <a:pt x="3157" y="5593"/>
                  <a:pt x="3137" y="5583"/>
                  <a:pt x="3120" y="5569"/>
                </a:cubicBezTo>
                <a:cubicBezTo>
                  <a:pt x="3093" y="5553"/>
                  <a:pt x="3063" y="5543"/>
                  <a:pt x="3040" y="5529"/>
                </a:cubicBezTo>
                <a:cubicBezTo>
                  <a:pt x="2976" y="5499"/>
                  <a:pt x="2909" y="5469"/>
                  <a:pt x="2842" y="5449"/>
                </a:cubicBezTo>
                <a:cubicBezTo>
                  <a:pt x="2775" y="5429"/>
                  <a:pt x="2705" y="5412"/>
                  <a:pt x="2635" y="5402"/>
                </a:cubicBezTo>
                <a:cubicBezTo>
                  <a:pt x="2521" y="5385"/>
                  <a:pt x="2408" y="5379"/>
                  <a:pt x="2294" y="5369"/>
                </a:cubicBezTo>
                <a:cubicBezTo>
                  <a:pt x="2251" y="5365"/>
                  <a:pt x="2204" y="5362"/>
                  <a:pt x="2157" y="5362"/>
                </a:cubicBezTo>
                <a:cubicBezTo>
                  <a:pt x="2134" y="5362"/>
                  <a:pt x="2107" y="5359"/>
                  <a:pt x="2083" y="5359"/>
                </a:cubicBezTo>
                <a:lnTo>
                  <a:pt x="2003" y="5359"/>
                </a:lnTo>
                <a:cubicBezTo>
                  <a:pt x="1976" y="5362"/>
                  <a:pt x="1953" y="5362"/>
                  <a:pt x="1926" y="5365"/>
                </a:cubicBezTo>
                <a:cubicBezTo>
                  <a:pt x="1903" y="5369"/>
                  <a:pt x="1873" y="5379"/>
                  <a:pt x="1849" y="5385"/>
                </a:cubicBezTo>
                <a:cubicBezTo>
                  <a:pt x="1803" y="5399"/>
                  <a:pt x="1756" y="5416"/>
                  <a:pt x="1706" y="5432"/>
                </a:cubicBezTo>
                <a:cubicBezTo>
                  <a:pt x="1615" y="5462"/>
                  <a:pt x="1525" y="5496"/>
                  <a:pt x="1435" y="5519"/>
                </a:cubicBezTo>
                <a:cubicBezTo>
                  <a:pt x="1408" y="5529"/>
                  <a:pt x="1381" y="5533"/>
                  <a:pt x="1351" y="5536"/>
                </a:cubicBezTo>
                <a:cubicBezTo>
                  <a:pt x="1321" y="5543"/>
                  <a:pt x="1291" y="5546"/>
                  <a:pt x="1258" y="5549"/>
                </a:cubicBezTo>
                <a:lnTo>
                  <a:pt x="1254" y="5549"/>
                </a:lnTo>
                <a:cubicBezTo>
                  <a:pt x="1217" y="5553"/>
                  <a:pt x="1174" y="5559"/>
                  <a:pt x="1137" y="5559"/>
                </a:cubicBezTo>
                <a:cubicBezTo>
                  <a:pt x="1097" y="5559"/>
                  <a:pt x="1054" y="5563"/>
                  <a:pt x="1013" y="5563"/>
                </a:cubicBezTo>
                <a:cubicBezTo>
                  <a:pt x="917" y="5566"/>
                  <a:pt x="820" y="5569"/>
                  <a:pt x="723" y="5579"/>
                </a:cubicBezTo>
                <a:cubicBezTo>
                  <a:pt x="629" y="5586"/>
                  <a:pt x="529" y="5599"/>
                  <a:pt x="432" y="5609"/>
                </a:cubicBezTo>
                <a:cubicBezTo>
                  <a:pt x="382" y="5613"/>
                  <a:pt x="328" y="5616"/>
                  <a:pt x="278" y="5619"/>
                </a:cubicBezTo>
                <a:cubicBezTo>
                  <a:pt x="255" y="5619"/>
                  <a:pt x="234" y="5626"/>
                  <a:pt x="211" y="5626"/>
                </a:cubicBezTo>
                <a:cubicBezTo>
                  <a:pt x="198" y="5626"/>
                  <a:pt x="184" y="5629"/>
                  <a:pt x="168" y="5629"/>
                </a:cubicBezTo>
                <a:cubicBezTo>
                  <a:pt x="148" y="5629"/>
                  <a:pt x="127" y="5629"/>
                  <a:pt x="104" y="5633"/>
                </a:cubicBezTo>
                <a:cubicBezTo>
                  <a:pt x="87" y="5636"/>
                  <a:pt x="71" y="5636"/>
                  <a:pt x="54" y="5650"/>
                </a:cubicBezTo>
                <a:cubicBezTo>
                  <a:pt x="44" y="5660"/>
                  <a:pt x="31" y="5666"/>
                  <a:pt x="20" y="5680"/>
                </a:cubicBezTo>
                <a:cubicBezTo>
                  <a:pt x="14" y="5693"/>
                  <a:pt x="10" y="5703"/>
                  <a:pt x="4" y="5720"/>
                </a:cubicBezTo>
                <a:cubicBezTo>
                  <a:pt x="0" y="5733"/>
                  <a:pt x="0" y="5750"/>
                  <a:pt x="4" y="5763"/>
                </a:cubicBezTo>
                <a:cubicBezTo>
                  <a:pt x="10" y="5797"/>
                  <a:pt x="20" y="5830"/>
                  <a:pt x="37" y="5864"/>
                </a:cubicBezTo>
                <a:lnTo>
                  <a:pt x="77" y="5937"/>
                </a:lnTo>
                <a:cubicBezTo>
                  <a:pt x="101" y="5981"/>
                  <a:pt x="127" y="6021"/>
                  <a:pt x="151" y="6061"/>
                </a:cubicBezTo>
                <a:cubicBezTo>
                  <a:pt x="211" y="6148"/>
                  <a:pt x="265" y="6235"/>
                  <a:pt x="321" y="6322"/>
                </a:cubicBezTo>
                <a:cubicBezTo>
                  <a:pt x="351" y="6365"/>
                  <a:pt x="378" y="6405"/>
                  <a:pt x="405" y="6449"/>
                </a:cubicBezTo>
                <a:cubicBezTo>
                  <a:pt x="422" y="6469"/>
                  <a:pt x="435" y="6489"/>
                  <a:pt x="452" y="6515"/>
                </a:cubicBezTo>
                <a:cubicBezTo>
                  <a:pt x="455" y="6522"/>
                  <a:pt x="465" y="6532"/>
                  <a:pt x="469" y="6536"/>
                </a:cubicBezTo>
                <a:cubicBezTo>
                  <a:pt x="479" y="6549"/>
                  <a:pt x="489" y="6562"/>
                  <a:pt x="499" y="6572"/>
                </a:cubicBezTo>
                <a:cubicBezTo>
                  <a:pt x="515" y="6596"/>
                  <a:pt x="532" y="6619"/>
                  <a:pt x="549" y="6639"/>
                </a:cubicBezTo>
                <a:cubicBezTo>
                  <a:pt x="569" y="6666"/>
                  <a:pt x="589" y="6689"/>
                  <a:pt x="612" y="6713"/>
                </a:cubicBezTo>
                <a:cubicBezTo>
                  <a:pt x="636" y="6736"/>
                  <a:pt x="656" y="6763"/>
                  <a:pt x="682" y="6786"/>
                </a:cubicBezTo>
                <a:cubicBezTo>
                  <a:pt x="783" y="6887"/>
                  <a:pt x="896" y="6970"/>
                  <a:pt x="1020" y="7040"/>
                </a:cubicBezTo>
                <a:cubicBezTo>
                  <a:pt x="1084" y="7081"/>
                  <a:pt x="1151" y="7107"/>
                  <a:pt x="1217" y="7137"/>
                </a:cubicBezTo>
                <a:cubicBezTo>
                  <a:pt x="1284" y="7167"/>
                  <a:pt x="1351" y="7188"/>
                  <a:pt x="1421" y="7208"/>
                </a:cubicBezTo>
                <a:cubicBezTo>
                  <a:pt x="1492" y="7231"/>
                  <a:pt x="1565" y="7248"/>
                  <a:pt x="1635" y="7254"/>
                </a:cubicBezTo>
                <a:cubicBezTo>
                  <a:pt x="1699" y="7264"/>
                  <a:pt x="1759" y="7271"/>
                  <a:pt x="1823" y="7271"/>
                </a:cubicBezTo>
                <a:lnTo>
                  <a:pt x="1943" y="7271"/>
                </a:lnTo>
                <a:cubicBezTo>
                  <a:pt x="1966" y="7271"/>
                  <a:pt x="1983" y="7271"/>
                  <a:pt x="2003" y="7268"/>
                </a:cubicBezTo>
                <a:cubicBezTo>
                  <a:pt x="2027" y="7268"/>
                  <a:pt x="2050" y="7264"/>
                  <a:pt x="2073" y="7264"/>
                </a:cubicBezTo>
                <a:cubicBezTo>
                  <a:pt x="2093" y="7264"/>
                  <a:pt x="2117" y="7258"/>
                  <a:pt x="2137" y="7254"/>
                </a:cubicBezTo>
                <a:cubicBezTo>
                  <a:pt x="2157" y="7251"/>
                  <a:pt x="2177" y="7251"/>
                  <a:pt x="2200" y="7248"/>
                </a:cubicBezTo>
                <a:lnTo>
                  <a:pt x="2190" y="7248"/>
                </a:lnTo>
                <a:cubicBezTo>
                  <a:pt x="2204" y="7248"/>
                  <a:pt x="2220" y="7241"/>
                  <a:pt x="2234" y="7238"/>
                </a:cubicBezTo>
                <a:cubicBezTo>
                  <a:pt x="2254" y="7234"/>
                  <a:pt x="2277" y="7231"/>
                  <a:pt x="2301" y="7224"/>
                </a:cubicBezTo>
                <a:cubicBezTo>
                  <a:pt x="2351" y="7218"/>
                  <a:pt x="2394" y="7201"/>
                  <a:pt x="2441" y="7188"/>
                </a:cubicBezTo>
                <a:cubicBezTo>
                  <a:pt x="2468" y="7181"/>
                  <a:pt x="2491" y="7174"/>
                  <a:pt x="2518" y="7167"/>
                </a:cubicBezTo>
                <a:cubicBezTo>
                  <a:pt x="2538" y="7164"/>
                  <a:pt x="2555" y="7154"/>
                  <a:pt x="2575" y="7151"/>
                </a:cubicBezTo>
                <a:lnTo>
                  <a:pt x="2739" y="7101"/>
                </a:lnTo>
                <a:cubicBezTo>
                  <a:pt x="2779" y="7087"/>
                  <a:pt x="2826" y="7074"/>
                  <a:pt x="2869" y="7064"/>
                </a:cubicBezTo>
                <a:cubicBezTo>
                  <a:pt x="2923" y="7047"/>
                  <a:pt x="2973" y="7030"/>
                  <a:pt x="3026" y="7014"/>
                </a:cubicBezTo>
                <a:cubicBezTo>
                  <a:pt x="3073" y="6997"/>
                  <a:pt x="3120" y="6984"/>
                  <a:pt x="3163" y="6967"/>
                </a:cubicBezTo>
                <a:cubicBezTo>
                  <a:pt x="3257" y="6937"/>
                  <a:pt x="3354" y="6907"/>
                  <a:pt x="3448" y="6883"/>
                </a:cubicBezTo>
                <a:cubicBezTo>
                  <a:pt x="3491" y="6873"/>
                  <a:pt x="3528" y="6863"/>
                  <a:pt x="3571" y="6853"/>
                </a:cubicBezTo>
                <a:cubicBezTo>
                  <a:pt x="3608" y="6846"/>
                  <a:pt x="3645" y="6840"/>
                  <a:pt x="3688" y="6833"/>
                </a:cubicBezTo>
                <a:lnTo>
                  <a:pt x="3682" y="6833"/>
                </a:lnTo>
                <a:cubicBezTo>
                  <a:pt x="3698" y="6833"/>
                  <a:pt x="3712" y="6830"/>
                  <a:pt x="3728" y="6830"/>
                </a:cubicBezTo>
                <a:cubicBezTo>
                  <a:pt x="3745" y="6830"/>
                  <a:pt x="3758" y="6830"/>
                  <a:pt x="3775" y="6823"/>
                </a:cubicBezTo>
                <a:cubicBezTo>
                  <a:pt x="3939" y="6830"/>
                  <a:pt x="4106" y="6836"/>
                  <a:pt x="4267" y="6863"/>
                </a:cubicBezTo>
                <a:cubicBezTo>
                  <a:pt x="4300" y="6867"/>
                  <a:pt x="4330" y="6870"/>
                  <a:pt x="4364" y="6883"/>
                </a:cubicBezTo>
                <a:cubicBezTo>
                  <a:pt x="4367" y="6883"/>
                  <a:pt x="4377" y="6887"/>
                  <a:pt x="4380" y="6890"/>
                </a:cubicBezTo>
                <a:cubicBezTo>
                  <a:pt x="4394" y="6900"/>
                  <a:pt x="4410" y="6903"/>
                  <a:pt x="4424" y="6913"/>
                </a:cubicBezTo>
                <a:cubicBezTo>
                  <a:pt x="4441" y="6923"/>
                  <a:pt x="4457" y="6933"/>
                  <a:pt x="4474" y="6947"/>
                </a:cubicBezTo>
                <a:cubicBezTo>
                  <a:pt x="4494" y="6957"/>
                  <a:pt x="4514" y="6974"/>
                  <a:pt x="4534" y="6987"/>
                </a:cubicBezTo>
                <a:cubicBezTo>
                  <a:pt x="4551" y="6997"/>
                  <a:pt x="4574" y="7004"/>
                  <a:pt x="4591" y="7014"/>
                </a:cubicBezTo>
                <a:cubicBezTo>
                  <a:pt x="4628" y="7064"/>
                  <a:pt x="4668" y="7114"/>
                  <a:pt x="4701" y="7164"/>
                </a:cubicBezTo>
                <a:cubicBezTo>
                  <a:pt x="4745" y="7221"/>
                  <a:pt x="4782" y="7274"/>
                  <a:pt x="4825" y="7335"/>
                </a:cubicBezTo>
                <a:cubicBezTo>
                  <a:pt x="4909" y="7452"/>
                  <a:pt x="4986" y="7569"/>
                  <a:pt x="5076" y="7686"/>
                </a:cubicBezTo>
                <a:lnTo>
                  <a:pt x="5199" y="7850"/>
                </a:lnTo>
                <a:lnTo>
                  <a:pt x="5337" y="8023"/>
                </a:lnTo>
                <a:lnTo>
                  <a:pt x="5400" y="8110"/>
                </a:lnTo>
                <a:cubicBezTo>
                  <a:pt x="5420" y="8140"/>
                  <a:pt x="5437" y="8170"/>
                  <a:pt x="5454" y="8204"/>
                </a:cubicBezTo>
                <a:cubicBezTo>
                  <a:pt x="5464" y="8221"/>
                  <a:pt x="5470" y="8241"/>
                  <a:pt x="5484" y="8257"/>
                </a:cubicBezTo>
                <a:cubicBezTo>
                  <a:pt x="5504" y="8308"/>
                  <a:pt x="5530" y="8358"/>
                  <a:pt x="5551" y="8411"/>
                </a:cubicBezTo>
                <a:cubicBezTo>
                  <a:pt x="5561" y="8428"/>
                  <a:pt x="5567" y="8451"/>
                  <a:pt x="5577" y="8468"/>
                </a:cubicBezTo>
                <a:cubicBezTo>
                  <a:pt x="5584" y="8495"/>
                  <a:pt x="5587" y="8528"/>
                  <a:pt x="5597" y="8558"/>
                </a:cubicBezTo>
                <a:cubicBezTo>
                  <a:pt x="5604" y="8588"/>
                  <a:pt x="5611" y="8612"/>
                  <a:pt x="5617" y="8642"/>
                </a:cubicBezTo>
                <a:cubicBezTo>
                  <a:pt x="5627" y="8675"/>
                  <a:pt x="5634" y="8709"/>
                  <a:pt x="5651" y="8742"/>
                </a:cubicBezTo>
                <a:cubicBezTo>
                  <a:pt x="5654" y="8756"/>
                  <a:pt x="5668" y="8759"/>
                  <a:pt x="5678" y="8759"/>
                </a:cubicBezTo>
                <a:cubicBezTo>
                  <a:pt x="5681" y="8759"/>
                  <a:pt x="5684" y="8759"/>
                  <a:pt x="5688" y="8756"/>
                </a:cubicBezTo>
                <a:cubicBezTo>
                  <a:pt x="5714" y="8819"/>
                  <a:pt x="5734" y="8879"/>
                  <a:pt x="5754" y="8943"/>
                </a:cubicBezTo>
                <a:cubicBezTo>
                  <a:pt x="5795" y="9056"/>
                  <a:pt x="5831" y="9170"/>
                  <a:pt x="5861" y="9281"/>
                </a:cubicBezTo>
                <a:cubicBezTo>
                  <a:pt x="5872" y="9344"/>
                  <a:pt x="5888" y="9404"/>
                  <a:pt x="5902" y="9464"/>
                </a:cubicBezTo>
                <a:cubicBezTo>
                  <a:pt x="5912" y="9525"/>
                  <a:pt x="5922" y="9588"/>
                  <a:pt x="5932" y="9645"/>
                </a:cubicBezTo>
                <a:cubicBezTo>
                  <a:pt x="5935" y="9688"/>
                  <a:pt x="5938" y="9725"/>
                  <a:pt x="5945" y="9765"/>
                </a:cubicBezTo>
                <a:cubicBezTo>
                  <a:pt x="5945" y="9789"/>
                  <a:pt x="5948" y="9809"/>
                  <a:pt x="5948" y="9829"/>
                </a:cubicBezTo>
                <a:cubicBezTo>
                  <a:pt x="5948" y="9849"/>
                  <a:pt x="5948" y="9872"/>
                  <a:pt x="5952" y="9892"/>
                </a:cubicBezTo>
                <a:cubicBezTo>
                  <a:pt x="5955" y="9912"/>
                  <a:pt x="5962" y="9932"/>
                  <a:pt x="5965" y="9949"/>
                </a:cubicBezTo>
                <a:lnTo>
                  <a:pt x="5965" y="9979"/>
                </a:lnTo>
                <a:cubicBezTo>
                  <a:pt x="5965" y="10009"/>
                  <a:pt x="5962" y="10039"/>
                  <a:pt x="5962" y="10066"/>
                </a:cubicBezTo>
                <a:lnTo>
                  <a:pt x="5962" y="10297"/>
                </a:lnTo>
                <a:cubicBezTo>
                  <a:pt x="5965" y="10451"/>
                  <a:pt x="5972" y="10601"/>
                  <a:pt x="5979" y="10758"/>
                </a:cubicBezTo>
                <a:cubicBezTo>
                  <a:pt x="5985" y="10902"/>
                  <a:pt x="5989" y="11053"/>
                  <a:pt x="5995" y="11200"/>
                </a:cubicBezTo>
                <a:cubicBezTo>
                  <a:pt x="6012" y="11778"/>
                  <a:pt x="6015" y="12350"/>
                  <a:pt x="6012" y="12925"/>
                </a:cubicBezTo>
                <a:lnTo>
                  <a:pt x="6012" y="12932"/>
                </a:lnTo>
                <a:cubicBezTo>
                  <a:pt x="6005" y="13025"/>
                  <a:pt x="6005" y="13125"/>
                  <a:pt x="6002" y="13222"/>
                </a:cubicBezTo>
                <a:lnTo>
                  <a:pt x="6002" y="13232"/>
                </a:lnTo>
                <a:lnTo>
                  <a:pt x="6002" y="13283"/>
                </a:lnTo>
                <a:cubicBezTo>
                  <a:pt x="5999" y="13410"/>
                  <a:pt x="5999" y="13537"/>
                  <a:pt x="6002" y="13667"/>
                </a:cubicBezTo>
                <a:cubicBezTo>
                  <a:pt x="6002" y="13787"/>
                  <a:pt x="6012" y="13908"/>
                  <a:pt x="6015" y="14028"/>
                </a:cubicBezTo>
                <a:cubicBezTo>
                  <a:pt x="6019" y="14145"/>
                  <a:pt x="6022" y="14259"/>
                  <a:pt x="6022" y="14376"/>
                </a:cubicBezTo>
                <a:cubicBezTo>
                  <a:pt x="6019" y="14573"/>
                  <a:pt x="6012" y="14774"/>
                  <a:pt x="5995" y="14971"/>
                </a:cubicBezTo>
                <a:cubicBezTo>
                  <a:pt x="5965" y="15265"/>
                  <a:pt x="5932" y="15559"/>
                  <a:pt x="5898" y="15850"/>
                </a:cubicBezTo>
                <a:cubicBezTo>
                  <a:pt x="5865" y="16141"/>
                  <a:pt x="5828" y="16429"/>
                  <a:pt x="5785" y="16716"/>
                </a:cubicBezTo>
                <a:cubicBezTo>
                  <a:pt x="5768" y="16837"/>
                  <a:pt x="5748" y="16960"/>
                  <a:pt x="5728" y="17081"/>
                </a:cubicBezTo>
                <a:cubicBezTo>
                  <a:pt x="5701" y="17201"/>
                  <a:pt x="5678" y="17318"/>
                  <a:pt x="5651" y="17438"/>
                </a:cubicBezTo>
                <a:cubicBezTo>
                  <a:pt x="5601" y="17669"/>
                  <a:pt x="5537" y="17890"/>
                  <a:pt x="5480" y="18117"/>
                </a:cubicBezTo>
                <a:cubicBezTo>
                  <a:pt x="5434" y="18271"/>
                  <a:pt x="5380" y="18421"/>
                  <a:pt x="5333" y="18575"/>
                </a:cubicBezTo>
                <a:cubicBezTo>
                  <a:pt x="5296" y="18689"/>
                  <a:pt x="5263" y="18799"/>
                  <a:pt x="5220" y="18906"/>
                </a:cubicBezTo>
                <a:cubicBezTo>
                  <a:pt x="5143" y="19007"/>
                  <a:pt x="5062" y="19107"/>
                  <a:pt x="4986" y="19210"/>
                </a:cubicBezTo>
                <a:cubicBezTo>
                  <a:pt x="4935" y="19277"/>
                  <a:pt x="4892" y="19351"/>
                  <a:pt x="4845" y="19418"/>
                </a:cubicBezTo>
                <a:cubicBezTo>
                  <a:pt x="4798" y="19488"/>
                  <a:pt x="4748" y="19555"/>
                  <a:pt x="4701" y="19625"/>
                </a:cubicBezTo>
                <a:cubicBezTo>
                  <a:pt x="4631" y="19725"/>
                  <a:pt x="4558" y="19826"/>
                  <a:pt x="4484" y="19929"/>
                </a:cubicBezTo>
                <a:cubicBezTo>
                  <a:pt x="4484" y="19923"/>
                  <a:pt x="4491" y="19919"/>
                  <a:pt x="4491" y="19909"/>
                </a:cubicBezTo>
                <a:cubicBezTo>
                  <a:pt x="4514" y="19809"/>
                  <a:pt x="4531" y="19705"/>
                  <a:pt x="4548" y="19605"/>
                </a:cubicBezTo>
                <a:lnTo>
                  <a:pt x="4598" y="19304"/>
                </a:lnTo>
                <a:cubicBezTo>
                  <a:pt x="4631" y="19100"/>
                  <a:pt x="4658" y="18890"/>
                  <a:pt x="4678" y="18682"/>
                </a:cubicBezTo>
                <a:lnTo>
                  <a:pt x="4701" y="18368"/>
                </a:lnTo>
                <a:cubicBezTo>
                  <a:pt x="4711" y="18264"/>
                  <a:pt x="4715" y="18157"/>
                  <a:pt x="4718" y="18054"/>
                </a:cubicBezTo>
                <a:cubicBezTo>
                  <a:pt x="4728" y="17850"/>
                  <a:pt x="4741" y="17649"/>
                  <a:pt x="4761" y="17445"/>
                </a:cubicBezTo>
                <a:cubicBezTo>
                  <a:pt x="4778" y="17238"/>
                  <a:pt x="4785" y="17037"/>
                  <a:pt x="4795" y="16833"/>
                </a:cubicBezTo>
                <a:cubicBezTo>
                  <a:pt x="4798" y="16730"/>
                  <a:pt x="4802" y="16626"/>
                  <a:pt x="4802" y="16519"/>
                </a:cubicBezTo>
                <a:cubicBezTo>
                  <a:pt x="4802" y="16476"/>
                  <a:pt x="4798" y="16429"/>
                  <a:pt x="4798" y="16382"/>
                </a:cubicBezTo>
                <a:lnTo>
                  <a:pt x="4808" y="16382"/>
                </a:lnTo>
                <a:cubicBezTo>
                  <a:pt x="4825" y="16382"/>
                  <a:pt x="4842" y="16375"/>
                  <a:pt x="4852" y="16362"/>
                </a:cubicBezTo>
                <a:cubicBezTo>
                  <a:pt x="4865" y="16345"/>
                  <a:pt x="4875" y="16332"/>
                  <a:pt x="4879" y="16312"/>
                </a:cubicBezTo>
                <a:cubicBezTo>
                  <a:pt x="4882" y="16298"/>
                  <a:pt x="4882" y="16285"/>
                  <a:pt x="4882" y="16275"/>
                </a:cubicBezTo>
                <a:cubicBezTo>
                  <a:pt x="4885" y="16252"/>
                  <a:pt x="4885" y="16228"/>
                  <a:pt x="4892" y="16208"/>
                </a:cubicBezTo>
                <a:cubicBezTo>
                  <a:pt x="4895" y="16178"/>
                  <a:pt x="4899" y="16145"/>
                  <a:pt x="4899" y="16114"/>
                </a:cubicBezTo>
                <a:lnTo>
                  <a:pt x="4925" y="15900"/>
                </a:lnTo>
                <a:lnTo>
                  <a:pt x="4986" y="15513"/>
                </a:lnTo>
                <a:cubicBezTo>
                  <a:pt x="5012" y="15362"/>
                  <a:pt x="5042" y="15215"/>
                  <a:pt x="5069" y="15071"/>
                </a:cubicBezTo>
                <a:cubicBezTo>
                  <a:pt x="5099" y="14931"/>
                  <a:pt x="5129" y="14794"/>
                  <a:pt x="5163" y="14660"/>
                </a:cubicBezTo>
                <a:cubicBezTo>
                  <a:pt x="5166" y="14643"/>
                  <a:pt x="5169" y="14627"/>
                  <a:pt x="5179" y="14613"/>
                </a:cubicBezTo>
                <a:cubicBezTo>
                  <a:pt x="5183" y="14603"/>
                  <a:pt x="5186" y="14587"/>
                  <a:pt x="5193" y="14573"/>
                </a:cubicBezTo>
                <a:cubicBezTo>
                  <a:pt x="5203" y="14543"/>
                  <a:pt x="5216" y="14510"/>
                  <a:pt x="5230" y="14480"/>
                </a:cubicBezTo>
                <a:cubicBezTo>
                  <a:pt x="5283" y="14363"/>
                  <a:pt x="5337" y="14245"/>
                  <a:pt x="5397" y="14128"/>
                </a:cubicBezTo>
                <a:cubicBezTo>
                  <a:pt x="5430" y="14062"/>
                  <a:pt x="5464" y="13995"/>
                  <a:pt x="5494" y="13925"/>
                </a:cubicBezTo>
                <a:cubicBezTo>
                  <a:pt x="5504" y="13891"/>
                  <a:pt x="5520" y="13861"/>
                  <a:pt x="5534" y="13828"/>
                </a:cubicBezTo>
                <a:cubicBezTo>
                  <a:pt x="5544" y="13811"/>
                  <a:pt x="5547" y="13791"/>
                  <a:pt x="5554" y="13774"/>
                </a:cubicBezTo>
                <a:lnTo>
                  <a:pt x="5567" y="13737"/>
                </a:lnTo>
                <a:cubicBezTo>
                  <a:pt x="5581" y="13701"/>
                  <a:pt x="5587" y="13660"/>
                  <a:pt x="5597" y="13627"/>
                </a:cubicBezTo>
                <a:cubicBezTo>
                  <a:pt x="5601" y="13610"/>
                  <a:pt x="5604" y="13590"/>
                  <a:pt x="5611" y="13573"/>
                </a:cubicBezTo>
                <a:cubicBezTo>
                  <a:pt x="5614" y="13553"/>
                  <a:pt x="5617" y="13533"/>
                  <a:pt x="5617" y="13510"/>
                </a:cubicBezTo>
                <a:lnTo>
                  <a:pt x="5631" y="13400"/>
                </a:lnTo>
                <a:cubicBezTo>
                  <a:pt x="5634" y="13366"/>
                  <a:pt x="5637" y="13336"/>
                  <a:pt x="5637" y="13303"/>
                </a:cubicBezTo>
                <a:cubicBezTo>
                  <a:pt x="5637" y="13266"/>
                  <a:pt x="5644" y="13226"/>
                  <a:pt x="5644" y="13189"/>
                </a:cubicBezTo>
                <a:lnTo>
                  <a:pt x="5644" y="13135"/>
                </a:lnTo>
                <a:cubicBezTo>
                  <a:pt x="5644" y="13119"/>
                  <a:pt x="5644" y="13099"/>
                  <a:pt x="5637" y="13082"/>
                </a:cubicBezTo>
                <a:cubicBezTo>
                  <a:pt x="5631" y="13008"/>
                  <a:pt x="5621" y="12935"/>
                  <a:pt x="5601" y="12865"/>
                </a:cubicBezTo>
                <a:cubicBezTo>
                  <a:pt x="5594" y="12825"/>
                  <a:pt x="5584" y="12788"/>
                  <a:pt x="5571" y="12754"/>
                </a:cubicBezTo>
                <a:cubicBezTo>
                  <a:pt x="5551" y="12701"/>
                  <a:pt x="5527" y="12651"/>
                  <a:pt x="5497" y="12601"/>
                </a:cubicBezTo>
                <a:cubicBezTo>
                  <a:pt x="5454" y="12537"/>
                  <a:pt x="5417" y="12470"/>
                  <a:pt x="5380" y="12407"/>
                </a:cubicBezTo>
                <a:cubicBezTo>
                  <a:pt x="5363" y="12373"/>
                  <a:pt x="5347" y="12340"/>
                  <a:pt x="5330" y="12303"/>
                </a:cubicBezTo>
                <a:lnTo>
                  <a:pt x="5293" y="12189"/>
                </a:lnTo>
                <a:cubicBezTo>
                  <a:pt x="5286" y="12169"/>
                  <a:pt x="5283" y="12153"/>
                  <a:pt x="5276" y="12132"/>
                </a:cubicBezTo>
                <a:cubicBezTo>
                  <a:pt x="5270" y="12102"/>
                  <a:pt x="5263" y="12072"/>
                  <a:pt x="5260" y="12049"/>
                </a:cubicBezTo>
                <a:cubicBezTo>
                  <a:pt x="5253" y="12022"/>
                  <a:pt x="5250" y="12002"/>
                  <a:pt x="5246" y="11979"/>
                </a:cubicBezTo>
                <a:cubicBezTo>
                  <a:pt x="5236" y="11928"/>
                  <a:pt x="5230" y="11878"/>
                  <a:pt x="5226" y="11828"/>
                </a:cubicBezTo>
                <a:cubicBezTo>
                  <a:pt x="5216" y="11781"/>
                  <a:pt x="5213" y="11731"/>
                  <a:pt x="5203" y="11684"/>
                </a:cubicBezTo>
                <a:cubicBezTo>
                  <a:pt x="5199" y="11654"/>
                  <a:pt x="5196" y="11631"/>
                  <a:pt x="5193" y="11601"/>
                </a:cubicBezTo>
                <a:cubicBezTo>
                  <a:pt x="5186" y="11571"/>
                  <a:pt x="5179" y="11547"/>
                  <a:pt x="5176" y="11517"/>
                </a:cubicBezTo>
                <a:cubicBezTo>
                  <a:pt x="5166" y="11484"/>
                  <a:pt x="5159" y="11454"/>
                  <a:pt x="5153" y="11420"/>
                </a:cubicBezTo>
                <a:cubicBezTo>
                  <a:pt x="5146" y="11387"/>
                  <a:pt x="5136" y="11353"/>
                  <a:pt x="5126" y="11327"/>
                </a:cubicBezTo>
                <a:cubicBezTo>
                  <a:pt x="5113" y="11287"/>
                  <a:pt x="5099" y="11250"/>
                  <a:pt x="5082" y="11213"/>
                </a:cubicBezTo>
                <a:cubicBezTo>
                  <a:pt x="5069" y="11176"/>
                  <a:pt x="5052" y="11143"/>
                  <a:pt x="5036" y="11103"/>
                </a:cubicBezTo>
                <a:cubicBezTo>
                  <a:pt x="5026" y="11076"/>
                  <a:pt x="5012" y="11046"/>
                  <a:pt x="4999" y="11019"/>
                </a:cubicBezTo>
                <a:cubicBezTo>
                  <a:pt x="4969" y="10966"/>
                  <a:pt x="4945" y="10915"/>
                  <a:pt x="4909" y="10865"/>
                </a:cubicBezTo>
                <a:cubicBezTo>
                  <a:pt x="4862" y="10798"/>
                  <a:pt x="4808" y="10735"/>
                  <a:pt x="4751" y="10678"/>
                </a:cubicBezTo>
                <a:cubicBezTo>
                  <a:pt x="4658" y="10568"/>
                  <a:pt x="4558" y="10461"/>
                  <a:pt x="4464" y="10347"/>
                </a:cubicBezTo>
                <a:cubicBezTo>
                  <a:pt x="4417" y="10290"/>
                  <a:pt x="4367" y="10233"/>
                  <a:pt x="4324" y="10177"/>
                </a:cubicBezTo>
                <a:cubicBezTo>
                  <a:pt x="4277" y="10126"/>
                  <a:pt x="4230" y="10073"/>
                  <a:pt x="4190" y="10023"/>
                </a:cubicBezTo>
                <a:cubicBezTo>
                  <a:pt x="4143" y="9973"/>
                  <a:pt x="4096" y="9916"/>
                  <a:pt x="4049" y="9866"/>
                </a:cubicBezTo>
                <a:cubicBezTo>
                  <a:pt x="4029" y="9842"/>
                  <a:pt x="4006" y="9815"/>
                  <a:pt x="3979" y="9795"/>
                </a:cubicBezTo>
                <a:cubicBezTo>
                  <a:pt x="3956" y="9772"/>
                  <a:pt x="3926" y="9749"/>
                  <a:pt x="3896" y="9729"/>
                </a:cubicBezTo>
                <a:cubicBezTo>
                  <a:pt x="3839" y="9692"/>
                  <a:pt x="3779" y="9655"/>
                  <a:pt x="3722" y="9622"/>
                </a:cubicBezTo>
                <a:cubicBezTo>
                  <a:pt x="3704" y="9611"/>
                  <a:pt x="3688" y="9607"/>
                  <a:pt x="3672" y="9607"/>
                </a:cubicBezTo>
                <a:cubicBezTo>
                  <a:pt x="3668" y="9607"/>
                  <a:pt x="3663" y="9607"/>
                  <a:pt x="3658" y="9608"/>
                </a:cubicBezTo>
                <a:cubicBezTo>
                  <a:pt x="3648" y="9608"/>
                  <a:pt x="3645" y="9612"/>
                  <a:pt x="3638" y="9615"/>
                </a:cubicBezTo>
                <a:lnTo>
                  <a:pt x="3625" y="9615"/>
                </a:lnTo>
                <a:cubicBezTo>
                  <a:pt x="3611" y="9622"/>
                  <a:pt x="3605" y="9628"/>
                  <a:pt x="3598" y="9645"/>
                </a:cubicBezTo>
                <a:cubicBezTo>
                  <a:pt x="3595" y="9658"/>
                  <a:pt x="3595" y="9672"/>
                  <a:pt x="3591" y="9682"/>
                </a:cubicBezTo>
                <a:cubicBezTo>
                  <a:pt x="3588" y="9708"/>
                  <a:pt x="3578" y="9732"/>
                  <a:pt x="3575" y="9759"/>
                </a:cubicBezTo>
                <a:cubicBezTo>
                  <a:pt x="3561" y="9809"/>
                  <a:pt x="3548" y="9862"/>
                  <a:pt x="3541" y="9912"/>
                </a:cubicBezTo>
                <a:cubicBezTo>
                  <a:pt x="3514" y="10023"/>
                  <a:pt x="3488" y="10130"/>
                  <a:pt x="3461" y="10243"/>
                </a:cubicBezTo>
                <a:cubicBezTo>
                  <a:pt x="3454" y="10277"/>
                  <a:pt x="3444" y="10307"/>
                  <a:pt x="3431" y="10340"/>
                </a:cubicBezTo>
                <a:cubicBezTo>
                  <a:pt x="3424" y="10367"/>
                  <a:pt x="3411" y="10401"/>
                  <a:pt x="3404" y="10431"/>
                </a:cubicBezTo>
                <a:cubicBezTo>
                  <a:pt x="3394" y="10461"/>
                  <a:pt x="3381" y="10491"/>
                  <a:pt x="3371" y="10518"/>
                </a:cubicBezTo>
                <a:cubicBezTo>
                  <a:pt x="3357" y="10551"/>
                  <a:pt x="3344" y="10584"/>
                  <a:pt x="3327" y="10625"/>
                </a:cubicBezTo>
                <a:cubicBezTo>
                  <a:pt x="3324" y="10635"/>
                  <a:pt x="3320" y="10645"/>
                  <a:pt x="3314" y="10658"/>
                </a:cubicBezTo>
                <a:cubicBezTo>
                  <a:pt x="3314" y="10661"/>
                  <a:pt x="3310" y="10661"/>
                  <a:pt x="3310" y="10665"/>
                </a:cubicBezTo>
                <a:cubicBezTo>
                  <a:pt x="3310" y="10668"/>
                  <a:pt x="3307" y="10675"/>
                  <a:pt x="3307" y="10678"/>
                </a:cubicBezTo>
                <a:lnTo>
                  <a:pt x="3307" y="10678"/>
                </a:lnTo>
                <a:cubicBezTo>
                  <a:pt x="3307" y="10678"/>
                  <a:pt x="3307" y="10675"/>
                  <a:pt x="3310" y="10675"/>
                </a:cubicBezTo>
                <a:cubicBezTo>
                  <a:pt x="3310" y="10678"/>
                  <a:pt x="3307" y="10681"/>
                  <a:pt x="3307" y="10685"/>
                </a:cubicBezTo>
                <a:lnTo>
                  <a:pt x="3307" y="10685"/>
                </a:lnTo>
                <a:cubicBezTo>
                  <a:pt x="3307" y="10685"/>
                  <a:pt x="3307" y="10681"/>
                  <a:pt x="3310" y="10681"/>
                </a:cubicBezTo>
                <a:cubicBezTo>
                  <a:pt x="3297" y="10708"/>
                  <a:pt x="3287" y="10732"/>
                  <a:pt x="3274" y="10762"/>
                </a:cubicBezTo>
                <a:cubicBezTo>
                  <a:pt x="3210" y="10892"/>
                  <a:pt x="3147" y="11016"/>
                  <a:pt x="3090" y="11146"/>
                </a:cubicBezTo>
                <a:cubicBezTo>
                  <a:pt x="3056" y="11216"/>
                  <a:pt x="3023" y="11293"/>
                  <a:pt x="2993" y="11367"/>
                </a:cubicBezTo>
                <a:cubicBezTo>
                  <a:pt x="2963" y="11434"/>
                  <a:pt x="2943" y="11501"/>
                  <a:pt x="2919" y="11567"/>
                </a:cubicBezTo>
                <a:cubicBezTo>
                  <a:pt x="2896" y="11631"/>
                  <a:pt x="2872" y="11694"/>
                  <a:pt x="2852" y="11761"/>
                </a:cubicBezTo>
                <a:cubicBezTo>
                  <a:pt x="2826" y="11832"/>
                  <a:pt x="2806" y="11908"/>
                  <a:pt x="2789" y="11982"/>
                </a:cubicBezTo>
                <a:cubicBezTo>
                  <a:pt x="2772" y="12052"/>
                  <a:pt x="2759" y="12126"/>
                  <a:pt x="2752" y="12199"/>
                </a:cubicBezTo>
                <a:cubicBezTo>
                  <a:pt x="2739" y="12276"/>
                  <a:pt x="2735" y="12346"/>
                  <a:pt x="2725" y="12420"/>
                </a:cubicBezTo>
                <a:cubicBezTo>
                  <a:pt x="2722" y="12494"/>
                  <a:pt x="2719" y="12567"/>
                  <a:pt x="2719" y="12637"/>
                </a:cubicBezTo>
                <a:cubicBezTo>
                  <a:pt x="2719" y="12714"/>
                  <a:pt x="2725" y="12784"/>
                  <a:pt x="2735" y="12861"/>
                </a:cubicBezTo>
                <a:cubicBezTo>
                  <a:pt x="2742" y="12932"/>
                  <a:pt x="2759" y="13002"/>
                  <a:pt x="2772" y="13069"/>
                </a:cubicBezTo>
                <a:cubicBezTo>
                  <a:pt x="2789" y="13139"/>
                  <a:pt x="2802" y="13206"/>
                  <a:pt x="2822" y="13279"/>
                </a:cubicBezTo>
                <a:cubicBezTo>
                  <a:pt x="2859" y="13420"/>
                  <a:pt x="2896" y="13557"/>
                  <a:pt x="2946" y="13697"/>
                </a:cubicBezTo>
                <a:cubicBezTo>
                  <a:pt x="2973" y="13764"/>
                  <a:pt x="2996" y="13831"/>
                  <a:pt x="3026" y="13901"/>
                </a:cubicBezTo>
                <a:cubicBezTo>
                  <a:pt x="3056" y="13968"/>
                  <a:pt x="3086" y="14035"/>
                  <a:pt x="3120" y="14102"/>
                </a:cubicBezTo>
                <a:cubicBezTo>
                  <a:pt x="3143" y="14142"/>
                  <a:pt x="3170" y="14185"/>
                  <a:pt x="3197" y="14222"/>
                </a:cubicBezTo>
                <a:cubicBezTo>
                  <a:pt x="3213" y="14242"/>
                  <a:pt x="3237" y="14266"/>
                  <a:pt x="3257" y="14282"/>
                </a:cubicBezTo>
                <a:cubicBezTo>
                  <a:pt x="3280" y="14306"/>
                  <a:pt x="3307" y="14326"/>
                  <a:pt x="3330" y="14352"/>
                </a:cubicBezTo>
                <a:cubicBezTo>
                  <a:pt x="3361" y="14376"/>
                  <a:pt x="3391" y="14403"/>
                  <a:pt x="3424" y="14423"/>
                </a:cubicBezTo>
                <a:cubicBezTo>
                  <a:pt x="3458" y="14449"/>
                  <a:pt x="3488" y="14473"/>
                  <a:pt x="3521" y="14493"/>
                </a:cubicBezTo>
                <a:cubicBezTo>
                  <a:pt x="3578" y="14536"/>
                  <a:pt x="3638" y="14573"/>
                  <a:pt x="3695" y="14610"/>
                </a:cubicBezTo>
                <a:cubicBezTo>
                  <a:pt x="3755" y="14650"/>
                  <a:pt x="3809" y="14690"/>
                  <a:pt x="3862" y="14734"/>
                </a:cubicBezTo>
                <a:cubicBezTo>
                  <a:pt x="3889" y="14754"/>
                  <a:pt x="3916" y="14777"/>
                  <a:pt x="3942" y="14800"/>
                </a:cubicBezTo>
                <a:cubicBezTo>
                  <a:pt x="3966" y="14824"/>
                  <a:pt x="3992" y="14851"/>
                  <a:pt x="4023" y="14874"/>
                </a:cubicBezTo>
                <a:cubicBezTo>
                  <a:pt x="4039" y="14894"/>
                  <a:pt x="4059" y="14911"/>
                  <a:pt x="4076" y="14934"/>
                </a:cubicBezTo>
                <a:lnTo>
                  <a:pt x="4126" y="14994"/>
                </a:lnTo>
                <a:cubicBezTo>
                  <a:pt x="4173" y="15061"/>
                  <a:pt x="4213" y="15128"/>
                  <a:pt x="4257" y="15202"/>
                </a:cubicBezTo>
                <a:cubicBezTo>
                  <a:pt x="4277" y="15242"/>
                  <a:pt x="4297" y="15279"/>
                  <a:pt x="4313" y="15322"/>
                </a:cubicBezTo>
                <a:cubicBezTo>
                  <a:pt x="4344" y="15386"/>
                  <a:pt x="4367" y="15452"/>
                  <a:pt x="4394" y="15513"/>
                </a:cubicBezTo>
                <a:cubicBezTo>
                  <a:pt x="4424" y="15580"/>
                  <a:pt x="4451" y="15643"/>
                  <a:pt x="4484" y="15707"/>
                </a:cubicBezTo>
                <a:lnTo>
                  <a:pt x="4584" y="15894"/>
                </a:lnTo>
                <a:cubicBezTo>
                  <a:pt x="4614" y="15954"/>
                  <a:pt x="4644" y="16014"/>
                  <a:pt x="4668" y="16078"/>
                </a:cubicBezTo>
                <a:cubicBezTo>
                  <a:pt x="4668" y="16081"/>
                  <a:pt x="4675" y="16088"/>
                  <a:pt x="4675" y="16091"/>
                </a:cubicBezTo>
                <a:lnTo>
                  <a:pt x="4675" y="16098"/>
                </a:lnTo>
                <a:cubicBezTo>
                  <a:pt x="4685" y="16198"/>
                  <a:pt x="4691" y="16298"/>
                  <a:pt x="4698" y="16405"/>
                </a:cubicBezTo>
                <a:cubicBezTo>
                  <a:pt x="4701" y="16496"/>
                  <a:pt x="4701" y="16593"/>
                  <a:pt x="4701" y="16683"/>
                </a:cubicBezTo>
                <a:cubicBezTo>
                  <a:pt x="4701" y="16783"/>
                  <a:pt x="4698" y="16880"/>
                  <a:pt x="4698" y="16980"/>
                </a:cubicBezTo>
                <a:cubicBezTo>
                  <a:pt x="4695" y="17081"/>
                  <a:pt x="4695" y="17181"/>
                  <a:pt x="4685" y="17281"/>
                </a:cubicBezTo>
                <a:cubicBezTo>
                  <a:pt x="4678" y="17385"/>
                  <a:pt x="4665" y="17492"/>
                  <a:pt x="4651" y="17599"/>
                </a:cubicBezTo>
                <a:cubicBezTo>
                  <a:pt x="4628" y="17800"/>
                  <a:pt x="4608" y="18003"/>
                  <a:pt x="4581" y="18204"/>
                </a:cubicBezTo>
                <a:cubicBezTo>
                  <a:pt x="4561" y="18345"/>
                  <a:pt x="4541" y="18482"/>
                  <a:pt x="4514" y="18622"/>
                </a:cubicBezTo>
                <a:cubicBezTo>
                  <a:pt x="4481" y="18836"/>
                  <a:pt x="4447" y="19053"/>
                  <a:pt x="4417" y="19271"/>
                </a:cubicBezTo>
                <a:cubicBezTo>
                  <a:pt x="4390" y="19471"/>
                  <a:pt x="4374" y="19672"/>
                  <a:pt x="4347" y="19872"/>
                </a:cubicBezTo>
                <a:cubicBezTo>
                  <a:pt x="4330" y="19993"/>
                  <a:pt x="4310" y="20117"/>
                  <a:pt x="4283" y="20237"/>
                </a:cubicBezTo>
                <a:cubicBezTo>
                  <a:pt x="4240" y="20307"/>
                  <a:pt x="4190" y="20374"/>
                  <a:pt x="4143" y="20444"/>
                </a:cubicBezTo>
                <a:cubicBezTo>
                  <a:pt x="4046" y="20588"/>
                  <a:pt x="3946" y="20728"/>
                  <a:pt x="3849" y="20869"/>
                </a:cubicBezTo>
                <a:cubicBezTo>
                  <a:pt x="3799" y="20939"/>
                  <a:pt x="3755" y="21009"/>
                  <a:pt x="3708" y="21079"/>
                </a:cubicBezTo>
                <a:cubicBezTo>
                  <a:pt x="3661" y="21150"/>
                  <a:pt x="3621" y="21223"/>
                  <a:pt x="3578" y="21293"/>
                </a:cubicBezTo>
                <a:cubicBezTo>
                  <a:pt x="3558" y="21330"/>
                  <a:pt x="3538" y="21370"/>
                  <a:pt x="3514" y="21400"/>
                </a:cubicBezTo>
                <a:lnTo>
                  <a:pt x="3514" y="21407"/>
                </a:lnTo>
                <a:cubicBezTo>
                  <a:pt x="3371" y="21658"/>
                  <a:pt x="3247" y="21919"/>
                  <a:pt x="3123" y="22183"/>
                </a:cubicBezTo>
                <a:cubicBezTo>
                  <a:pt x="3026" y="22383"/>
                  <a:pt x="2943" y="22587"/>
                  <a:pt x="2862" y="22798"/>
                </a:cubicBezTo>
                <a:cubicBezTo>
                  <a:pt x="2869" y="22755"/>
                  <a:pt x="2872" y="22714"/>
                  <a:pt x="2876" y="22678"/>
                </a:cubicBezTo>
                <a:cubicBezTo>
                  <a:pt x="2879" y="22627"/>
                  <a:pt x="2889" y="22577"/>
                  <a:pt x="2893" y="22527"/>
                </a:cubicBezTo>
                <a:lnTo>
                  <a:pt x="2906" y="22377"/>
                </a:lnTo>
                <a:cubicBezTo>
                  <a:pt x="2923" y="22179"/>
                  <a:pt x="2946" y="21982"/>
                  <a:pt x="2973" y="21785"/>
                </a:cubicBezTo>
                <a:lnTo>
                  <a:pt x="2973" y="21792"/>
                </a:lnTo>
                <a:cubicBezTo>
                  <a:pt x="2973" y="21782"/>
                  <a:pt x="2976" y="21775"/>
                  <a:pt x="2976" y="21765"/>
                </a:cubicBezTo>
                <a:lnTo>
                  <a:pt x="2976" y="21762"/>
                </a:lnTo>
                <a:lnTo>
                  <a:pt x="2976" y="21758"/>
                </a:lnTo>
                <a:cubicBezTo>
                  <a:pt x="2993" y="21628"/>
                  <a:pt x="3013" y="21497"/>
                  <a:pt x="3030" y="21367"/>
                </a:cubicBezTo>
                <a:cubicBezTo>
                  <a:pt x="3046" y="21240"/>
                  <a:pt x="3060" y="21106"/>
                  <a:pt x="3076" y="20976"/>
                </a:cubicBezTo>
                <a:lnTo>
                  <a:pt x="3076" y="20982"/>
                </a:lnTo>
                <a:cubicBezTo>
                  <a:pt x="3086" y="20939"/>
                  <a:pt x="3090" y="20889"/>
                  <a:pt x="3096" y="20842"/>
                </a:cubicBezTo>
                <a:cubicBezTo>
                  <a:pt x="3130" y="20641"/>
                  <a:pt x="3163" y="20441"/>
                  <a:pt x="3173" y="20237"/>
                </a:cubicBezTo>
                <a:cubicBezTo>
                  <a:pt x="3177" y="20137"/>
                  <a:pt x="3173" y="20036"/>
                  <a:pt x="3163" y="19939"/>
                </a:cubicBezTo>
                <a:lnTo>
                  <a:pt x="3153" y="19776"/>
                </a:lnTo>
                <a:cubicBezTo>
                  <a:pt x="3153" y="19752"/>
                  <a:pt x="3147" y="19729"/>
                  <a:pt x="3147" y="19705"/>
                </a:cubicBezTo>
                <a:cubicBezTo>
                  <a:pt x="3143" y="19672"/>
                  <a:pt x="3143" y="19638"/>
                  <a:pt x="3137" y="19605"/>
                </a:cubicBezTo>
                <a:cubicBezTo>
                  <a:pt x="3132" y="19593"/>
                  <a:pt x="3121" y="19585"/>
                  <a:pt x="3110" y="19585"/>
                </a:cubicBezTo>
                <a:cubicBezTo>
                  <a:pt x="3102" y="19585"/>
                  <a:pt x="3095" y="19588"/>
                  <a:pt x="3090" y="19595"/>
                </a:cubicBezTo>
                <a:cubicBezTo>
                  <a:pt x="3090" y="19595"/>
                  <a:pt x="3090" y="19602"/>
                  <a:pt x="3086" y="19602"/>
                </a:cubicBezTo>
                <a:cubicBezTo>
                  <a:pt x="3076" y="19608"/>
                  <a:pt x="3080" y="19622"/>
                  <a:pt x="3086" y="19628"/>
                </a:cubicBezTo>
                <a:lnTo>
                  <a:pt x="3086" y="19662"/>
                </a:lnTo>
                <a:cubicBezTo>
                  <a:pt x="3086" y="19735"/>
                  <a:pt x="3080" y="19802"/>
                  <a:pt x="3080" y="19872"/>
                </a:cubicBezTo>
                <a:lnTo>
                  <a:pt x="3080" y="20070"/>
                </a:lnTo>
                <a:cubicBezTo>
                  <a:pt x="3080" y="20157"/>
                  <a:pt x="3073" y="20247"/>
                  <a:pt x="3063" y="20337"/>
                </a:cubicBezTo>
                <a:cubicBezTo>
                  <a:pt x="3056" y="20421"/>
                  <a:pt x="3043" y="20504"/>
                  <a:pt x="3036" y="20581"/>
                </a:cubicBezTo>
                <a:cubicBezTo>
                  <a:pt x="3006" y="20765"/>
                  <a:pt x="2973" y="20949"/>
                  <a:pt x="2943" y="21130"/>
                </a:cubicBezTo>
                <a:cubicBezTo>
                  <a:pt x="2926" y="21233"/>
                  <a:pt x="2909" y="21340"/>
                  <a:pt x="2889" y="21441"/>
                </a:cubicBezTo>
                <a:cubicBezTo>
                  <a:pt x="2869" y="21541"/>
                  <a:pt x="2846" y="21641"/>
                  <a:pt x="2826" y="21735"/>
                </a:cubicBezTo>
                <a:cubicBezTo>
                  <a:pt x="2802" y="21835"/>
                  <a:pt x="2779" y="21935"/>
                  <a:pt x="2755" y="22036"/>
                </a:cubicBezTo>
                <a:cubicBezTo>
                  <a:pt x="2735" y="22133"/>
                  <a:pt x="2709" y="22226"/>
                  <a:pt x="2689" y="22320"/>
                </a:cubicBezTo>
                <a:lnTo>
                  <a:pt x="2625" y="22611"/>
                </a:lnTo>
                <a:cubicBezTo>
                  <a:pt x="2605" y="22704"/>
                  <a:pt x="2575" y="22801"/>
                  <a:pt x="2555" y="22898"/>
                </a:cubicBezTo>
                <a:cubicBezTo>
                  <a:pt x="2535" y="23002"/>
                  <a:pt x="2521" y="23106"/>
                  <a:pt x="2508" y="23206"/>
                </a:cubicBezTo>
                <a:cubicBezTo>
                  <a:pt x="2495" y="23306"/>
                  <a:pt x="2478" y="23403"/>
                  <a:pt x="2475" y="23503"/>
                </a:cubicBezTo>
                <a:cubicBezTo>
                  <a:pt x="2468" y="23604"/>
                  <a:pt x="2468" y="23707"/>
                  <a:pt x="2471" y="23814"/>
                </a:cubicBezTo>
                <a:cubicBezTo>
                  <a:pt x="2475" y="23901"/>
                  <a:pt x="2485" y="23988"/>
                  <a:pt x="2491" y="24082"/>
                </a:cubicBezTo>
                <a:cubicBezTo>
                  <a:pt x="2478" y="24142"/>
                  <a:pt x="2471" y="24206"/>
                  <a:pt x="2458" y="24269"/>
                </a:cubicBezTo>
                <a:cubicBezTo>
                  <a:pt x="2434" y="24409"/>
                  <a:pt x="2401" y="24553"/>
                  <a:pt x="2361" y="24690"/>
                </a:cubicBezTo>
                <a:cubicBezTo>
                  <a:pt x="2327" y="24824"/>
                  <a:pt x="2291" y="24954"/>
                  <a:pt x="2271" y="25092"/>
                </a:cubicBezTo>
                <a:cubicBezTo>
                  <a:pt x="2244" y="25235"/>
                  <a:pt x="2224" y="25372"/>
                  <a:pt x="2204" y="25513"/>
                </a:cubicBezTo>
                <a:cubicBezTo>
                  <a:pt x="2184" y="25657"/>
                  <a:pt x="2157" y="25797"/>
                  <a:pt x="2137" y="25941"/>
                </a:cubicBezTo>
                <a:cubicBezTo>
                  <a:pt x="2124" y="26021"/>
                  <a:pt x="2124" y="26095"/>
                  <a:pt x="2124" y="26175"/>
                </a:cubicBezTo>
                <a:cubicBezTo>
                  <a:pt x="2124" y="26215"/>
                  <a:pt x="2134" y="26258"/>
                  <a:pt x="2140" y="26299"/>
                </a:cubicBezTo>
                <a:cubicBezTo>
                  <a:pt x="2140" y="26309"/>
                  <a:pt x="2144" y="26315"/>
                  <a:pt x="2144" y="26325"/>
                </a:cubicBezTo>
                <a:cubicBezTo>
                  <a:pt x="2154" y="26359"/>
                  <a:pt x="2160" y="26382"/>
                  <a:pt x="2177" y="26409"/>
                </a:cubicBezTo>
                <a:cubicBezTo>
                  <a:pt x="2200" y="26449"/>
                  <a:pt x="2237" y="26479"/>
                  <a:pt x="2274" y="26499"/>
                </a:cubicBezTo>
                <a:cubicBezTo>
                  <a:pt x="2307" y="26516"/>
                  <a:pt x="2344" y="26526"/>
                  <a:pt x="2378" y="26526"/>
                </a:cubicBezTo>
                <a:cubicBezTo>
                  <a:pt x="2391" y="26526"/>
                  <a:pt x="2408" y="26526"/>
                  <a:pt x="2421" y="26523"/>
                </a:cubicBezTo>
                <a:cubicBezTo>
                  <a:pt x="2471" y="26513"/>
                  <a:pt x="2511" y="26489"/>
                  <a:pt x="2551" y="26449"/>
                </a:cubicBezTo>
                <a:cubicBezTo>
                  <a:pt x="2592" y="26412"/>
                  <a:pt x="2612" y="26355"/>
                  <a:pt x="2618" y="26299"/>
                </a:cubicBezTo>
                <a:lnTo>
                  <a:pt x="2618" y="26225"/>
                </a:lnTo>
                <a:lnTo>
                  <a:pt x="2618" y="26145"/>
                </a:lnTo>
                <a:cubicBezTo>
                  <a:pt x="2622" y="26041"/>
                  <a:pt x="2628" y="25937"/>
                  <a:pt x="2642" y="25830"/>
                </a:cubicBezTo>
                <a:cubicBezTo>
                  <a:pt x="2655" y="25710"/>
                  <a:pt x="2672" y="25590"/>
                  <a:pt x="2689" y="25469"/>
                </a:cubicBezTo>
                <a:cubicBezTo>
                  <a:pt x="2705" y="25326"/>
                  <a:pt x="2712" y="25185"/>
                  <a:pt x="2725" y="25041"/>
                </a:cubicBezTo>
                <a:cubicBezTo>
                  <a:pt x="2739" y="24901"/>
                  <a:pt x="2752" y="24754"/>
                  <a:pt x="2769" y="24610"/>
                </a:cubicBezTo>
                <a:cubicBezTo>
                  <a:pt x="2775" y="24527"/>
                  <a:pt x="2786" y="24440"/>
                  <a:pt x="2789" y="24356"/>
                </a:cubicBezTo>
                <a:cubicBezTo>
                  <a:pt x="2792" y="24339"/>
                  <a:pt x="2792" y="24323"/>
                  <a:pt x="2796" y="24306"/>
                </a:cubicBezTo>
                <a:cubicBezTo>
                  <a:pt x="2812" y="24199"/>
                  <a:pt x="2836" y="24085"/>
                  <a:pt x="2859" y="23975"/>
                </a:cubicBezTo>
                <a:cubicBezTo>
                  <a:pt x="2886" y="23858"/>
                  <a:pt x="2913" y="23747"/>
                  <a:pt x="2939" y="23630"/>
                </a:cubicBezTo>
                <a:cubicBezTo>
                  <a:pt x="2993" y="23406"/>
                  <a:pt x="3046" y="23189"/>
                  <a:pt x="3106" y="22972"/>
                </a:cubicBezTo>
                <a:lnTo>
                  <a:pt x="3157" y="22811"/>
                </a:lnTo>
                <a:cubicBezTo>
                  <a:pt x="3177" y="22748"/>
                  <a:pt x="3197" y="22684"/>
                  <a:pt x="3224" y="22621"/>
                </a:cubicBezTo>
                <a:cubicBezTo>
                  <a:pt x="3264" y="22510"/>
                  <a:pt x="3307" y="22400"/>
                  <a:pt x="3354" y="22293"/>
                </a:cubicBezTo>
                <a:cubicBezTo>
                  <a:pt x="3364" y="22263"/>
                  <a:pt x="3381" y="22230"/>
                  <a:pt x="3394" y="22199"/>
                </a:cubicBezTo>
                <a:cubicBezTo>
                  <a:pt x="3397" y="22196"/>
                  <a:pt x="3404" y="22186"/>
                  <a:pt x="3404" y="22183"/>
                </a:cubicBezTo>
                <a:lnTo>
                  <a:pt x="3404" y="22179"/>
                </a:lnTo>
                <a:cubicBezTo>
                  <a:pt x="3448" y="22079"/>
                  <a:pt x="3491" y="21982"/>
                  <a:pt x="3541" y="21882"/>
                </a:cubicBezTo>
                <a:lnTo>
                  <a:pt x="3591" y="21782"/>
                </a:lnTo>
                <a:cubicBezTo>
                  <a:pt x="3598" y="21775"/>
                  <a:pt x="3608" y="21765"/>
                  <a:pt x="3611" y="21758"/>
                </a:cubicBezTo>
                <a:cubicBezTo>
                  <a:pt x="3628" y="21741"/>
                  <a:pt x="3645" y="21728"/>
                  <a:pt x="3661" y="21711"/>
                </a:cubicBezTo>
                <a:cubicBezTo>
                  <a:pt x="3678" y="21698"/>
                  <a:pt x="3695" y="21681"/>
                  <a:pt x="3715" y="21668"/>
                </a:cubicBezTo>
                <a:cubicBezTo>
                  <a:pt x="3732" y="21658"/>
                  <a:pt x="3748" y="21644"/>
                  <a:pt x="3765" y="21634"/>
                </a:cubicBezTo>
                <a:cubicBezTo>
                  <a:pt x="3782" y="21624"/>
                  <a:pt x="3805" y="21614"/>
                  <a:pt x="3822" y="21601"/>
                </a:cubicBezTo>
                <a:cubicBezTo>
                  <a:pt x="3882" y="21568"/>
                  <a:pt x="3946" y="21541"/>
                  <a:pt x="4009" y="21511"/>
                </a:cubicBezTo>
                <a:cubicBezTo>
                  <a:pt x="4073" y="21481"/>
                  <a:pt x="4130" y="21447"/>
                  <a:pt x="4190" y="21414"/>
                </a:cubicBezTo>
                <a:cubicBezTo>
                  <a:pt x="4247" y="21380"/>
                  <a:pt x="4307" y="21347"/>
                  <a:pt x="4360" y="21313"/>
                </a:cubicBezTo>
                <a:cubicBezTo>
                  <a:pt x="4417" y="21280"/>
                  <a:pt x="4474" y="21247"/>
                  <a:pt x="4531" y="21217"/>
                </a:cubicBezTo>
                <a:cubicBezTo>
                  <a:pt x="4644" y="21156"/>
                  <a:pt x="4758" y="21096"/>
                  <a:pt x="4868" y="21033"/>
                </a:cubicBezTo>
                <a:lnTo>
                  <a:pt x="4865" y="21033"/>
                </a:lnTo>
                <a:cubicBezTo>
                  <a:pt x="4919" y="21006"/>
                  <a:pt x="4979" y="20972"/>
                  <a:pt x="5032" y="20942"/>
                </a:cubicBezTo>
                <a:cubicBezTo>
                  <a:pt x="5032" y="20942"/>
                  <a:pt x="5031" y="20943"/>
                  <a:pt x="5030" y="20943"/>
                </a:cubicBezTo>
                <a:lnTo>
                  <a:pt x="5030" y="20943"/>
                </a:lnTo>
                <a:cubicBezTo>
                  <a:pt x="5049" y="20931"/>
                  <a:pt x="5071" y="20921"/>
                  <a:pt x="5092" y="20909"/>
                </a:cubicBezTo>
                <a:cubicBezTo>
                  <a:pt x="5096" y="20906"/>
                  <a:pt x="5099" y="20906"/>
                  <a:pt x="5103" y="20899"/>
                </a:cubicBezTo>
                <a:cubicBezTo>
                  <a:pt x="5153" y="20875"/>
                  <a:pt x="5203" y="20845"/>
                  <a:pt x="5253" y="20822"/>
                </a:cubicBezTo>
                <a:lnTo>
                  <a:pt x="5263" y="20822"/>
                </a:lnTo>
                <a:cubicBezTo>
                  <a:pt x="5266" y="20822"/>
                  <a:pt x="5270" y="20822"/>
                  <a:pt x="5276" y="20815"/>
                </a:cubicBezTo>
                <a:cubicBezTo>
                  <a:pt x="5280" y="20815"/>
                  <a:pt x="5283" y="20812"/>
                  <a:pt x="5286" y="20809"/>
                </a:cubicBezTo>
                <a:cubicBezTo>
                  <a:pt x="5296" y="20805"/>
                  <a:pt x="5300" y="20799"/>
                  <a:pt x="5310" y="20792"/>
                </a:cubicBezTo>
                <a:cubicBezTo>
                  <a:pt x="5313" y="20789"/>
                  <a:pt x="5317" y="20789"/>
                  <a:pt x="5317" y="20782"/>
                </a:cubicBezTo>
                <a:cubicBezTo>
                  <a:pt x="5383" y="20748"/>
                  <a:pt x="5450" y="20712"/>
                  <a:pt x="5517" y="20678"/>
                </a:cubicBezTo>
                <a:cubicBezTo>
                  <a:pt x="5651" y="20608"/>
                  <a:pt x="5785" y="20538"/>
                  <a:pt x="5922" y="20464"/>
                </a:cubicBezTo>
                <a:lnTo>
                  <a:pt x="6122" y="20364"/>
                </a:lnTo>
                <a:cubicBezTo>
                  <a:pt x="6199" y="20327"/>
                  <a:pt x="6273" y="20287"/>
                  <a:pt x="6346" y="20247"/>
                </a:cubicBezTo>
                <a:cubicBezTo>
                  <a:pt x="6413" y="20210"/>
                  <a:pt x="6480" y="20173"/>
                  <a:pt x="6540" y="20137"/>
                </a:cubicBezTo>
                <a:cubicBezTo>
                  <a:pt x="6604" y="20096"/>
                  <a:pt x="6667" y="20063"/>
                  <a:pt x="6731" y="20030"/>
                </a:cubicBezTo>
                <a:lnTo>
                  <a:pt x="6724" y="20030"/>
                </a:lnTo>
                <a:cubicBezTo>
                  <a:pt x="6731" y="20030"/>
                  <a:pt x="6731" y="20026"/>
                  <a:pt x="6734" y="20026"/>
                </a:cubicBezTo>
                <a:cubicBezTo>
                  <a:pt x="6734" y="20026"/>
                  <a:pt x="6737" y="20026"/>
                  <a:pt x="6737" y="20023"/>
                </a:cubicBezTo>
                <a:cubicBezTo>
                  <a:pt x="6774" y="20003"/>
                  <a:pt x="6818" y="19979"/>
                  <a:pt x="6854" y="19959"/>
                </a:cubicBezTo>
                <a:cubicBezTo>
                  <a:pt x="6992" y="19889"/>
                  <a:pt x="7135" y="19819"/>
                  <a:pt x="7269" y="19742"/>
                </a:cubicBezTo>
                <a:cubicBezTo>
                  <a:pt x="7306" y="19722"/>
                  <a:pt x="7343" y="19695"/>
                  <a:pt x="7376" y="19675"/>
                </a:cubicBezTo>
                <a:cubicBezTo>
                  <a:pt x="7389" y="19672"/>
                  <a:pt x="7406" y="19672"/>
                  <a:pt x="7420" y="19669"/>
                </a:cubicBezTo>
                <a:cubicBezTo>
                  <a:pt x="7456" y="19658"/>
                  <a:pt x="7493" y="19655"/>
                  <a:pt x="7533" y="19652"/>
                </a:cubicBezTo>
                <a:cubicBezTo>
                  <a:pt x="7550" y="19645"/>
                  <a:pt x="7567" y="19645"/>
                  <a:pt x="7587" y="19642"/>
                </a:cubicBezTo>
                <a:cubicBezTo>
                  <a:pt x="7603" y="19638"/>
                  <a:pt x="7620" y="19638"/>
                  <a:pt x="7637" y="19635"/>
                </a:cubicBezTo>
                <a:lnTo>
                  <a:pt x="7627" y="19635"/>
                </a:lnTo>
                <a:cubicBezTo>
                  <a:pt x="7644" y="19635"/>
                  <a:pt x="7660" y="19632"/>
                  <a:pt x="7677" y="19632"/>
                </a:cubicBezTo>
                <a:cubicBezTo>
                  <a:pt x="7784" y="19622"/>
                  <a:pt x="7888" y="19618"/>
                  <a:pt x="7991" y="19615"/>
                </a:cubicBezTo>
                <a:cubicBezTo>
                  <a:pt x="8088" y="19608"/>
                  <a:pt x="8178" y="19605"/>
                  <a:pt x="8272" y="19598"/>
                </a:cubicBezTo>
                <a:cubicBezTo>
                  <a:pt x="8369" y="19588"/>
                  <a:pt x="8463" y="19572"/>
                  <a:pt x="8560" y="19555"/>
                </a:cubicBezTo>
                <a:lnTo>
                  <a:pt x="8687" y="19531"/>
                </a:lnTo>
                <a:cubicBezTo>
                  <a:pt x="8737" y="19521"/>
                  <a:pt x="8787" y="19508"/>
                  <a:pt x="8837" y="19495"/>
                </a:cubicBezTo>
                <a:cubicBezTo>
                  <a:pt x="8861" y="19491"/>
                  <a:pt x="8881" y="19488"/>
                  <a:pt x="8907" y="19478"/>
                </a:cubicBezTo>
                <a:cubicBezTo>
                  <a:pt x="8937" y="19471"/>
                  <a:pt x="8964" y="19461"/>
                  <a:pt x="8991" y="19455"/>
                </a:cubicBezTo>
                <a:cubicBezTo>
                  <a:pt x="9008" y="19451"/>
                  <a:pt x="9024" y="19448"/>
                  <a:pt x="9044" y="19438"/>
                </a:cubicBezTo>
                <a:cubicBezTo>
                  <a:pt x="9071" y="19431"/>
                  <a:pt x="9095" y="19421"/>
                  <a:pt x="9115" y="19411"/>
                </a:cubicBezTo>
                <a:cubicBezTo>
                  <a:pt x="9118" y="19409"/>
                  <a:pt x="9122" y="19408"/>
                  <a:pt x="9125" y="19407"/>
                </a:cubicBezTo>
                <a:lnTo>
                  <a:pt x="9125" y="19407"/>
                </a:lnTo>
                <a:cubicBezTo>
                  <a:pt x="9125" y="19408"/>
                  <a:pt x="9125" y="19408"/>
                  <a:pt x="9125" y="19408"/>
                </a:cubicBezTo>
                <a:cubicBezTo>
                  <a:pt x="9126" y="19408"/>
                  <a:pt x="9127" y="19407"/>
                  <a:pt x="9127" y="19407"/>
                </a:cubicBezTo>
                <a:lnTo>
                  <a:pt x="9127" y="19407"/>
                </a:lnTo>
                <a:cubicBezTo>
                  <a:pt x="9127" y="19407"/>
                  <a:pt x="9126" y="19407"/>
                  <a:pt x="9125" y="19407"/>
                </a:cubicBezTo>
                <a:lnTo>
                  <a:pt x="9125" y="19407"/>
                </a:lnTo>
                <a:cubicBezTo>
                  <a:pt x="9126" y="19407"/>
                  <a:pt x="9127" y="19407"/>
                  <a:pt x="9128" y="19406"/>
                </a:cubicBezTo>
                <a:lnTo>
                  <a:pt x="9128" y="19406"/>
                </a:lnTo>
                <a:cubicBezTo>
                  <a:pt x="9127" y="19407"/>
                  <a:pt x="9127" y="19407"/>
                  <a:pt x="9127" y="19407"/>
                </a:cubicBezTo>
                <a:lnTo>
                  <a:pt x="9127" y="19407"/>
                </a:lnTo>
                <a:cubicBezTo>
                  <a:pt x="9128" y="19407"/>
                  <a:pt x="9129" y="19406"/>
                  <a:pt x="9129" y="19406"/>
                </a:cubicBezTo>
                <a:lnTo>
                  <a:pt x="9129" y="19406"/>
                </a:lnTo>
                <a:cubicBezTo>
                  <a:pt x="9133" y="19405"/>
                  <a:pt x="9138" y="19404"/>
                  <a:pt x="9142" y="19402"/>
                </a:cubicBezTo>
                <a:lnTo>
                  <a:pt x="9142" y="19402"/>
                </a:lnTo>
                <a:cubicBezTo>
                  <a:pt x="9141" y="19403"/>
                  <a:pt x="9141" y="19403"/>
                  <a:pt x="9140" y="19404"/>
                </a:cubicBezTo>
                <a:lnTo>
                  <a:pt x="9140" y="19404"/>
                </a:lnTo>
                <a:cubicBezTo>
                  <a:pt x="9150" y="19401"/>
                  <a:pt x="9162" y="19397"/>
                  <a:pt x="9174" y="19389"/>
                </a:cubicBezTo>
                <a:lnTo>
                  <a:pt x="9174" y="19389"/>
                </a:lnTo>
                <a:cubicBezTo>
                  <a:pt x="9179" y="19387"/>
                  <a:pt x="9185" y="19387"/>
                  <a:pt x="9192" y="19384"/>
                </a:cubicBezTo>
                <a:cubicBezTo>
                  <a:pt x="9192" y="19384"/>
                  <a:pt x="9195" y="19384"/>
                  <a:pt x="9195" y="19381"/>
                </a:cubicBezTo>
                <a:lnTo>
                  <a:pt x="9205" y="19381"/>
                </a:lnTo>
                <a:cubicBezTo>
                  <a:pt x="9222" y="19371"/>
                  <a:pt x="9238" y="19364"/>
                  <a:pt x="9255" y="19358"/>
                </a:cubicBezTo>
                <a:cubicBezTo>
                  <a:pt x="9272" y="19351"/>
                  <a:pt x="9282" y="19348"/>
                  <a:pt x="9299" y="19338"/>
                </a:cubicBezTo>
                <a:cubicBezTo>
                  <a:pt x="9339" y="19321"/>
                  <a:pt x="9375" y="19304"/>
                  <a:pt x="9412" y="19284"/>
                </a:cubicBezTo>
                <a:lnTo>
                  <a:pt x="9539" y="19221"/>
                </a:lnTo>
                <a:cubicBezTo>
                  <a:pt x="9563" y="19207"/>
                  <a:pt x="9583" y="19197"/>
                  <a:pt x="9609" y="19184"/>
                </a:cubicBezTo>
                <a:cubicBezTo>
                  <a:pt x="9630" y="19170"/>
                  <a:pt x="9650" y="19157"/>
                  <a:pt x="9676" y="19140"/>
                </a:cubicBezTo>
                <a:cubicBezTo>
                  <a:pt x="9757" y="19090"/>
                  <a:pt x="9827" y="19030"/>
                  <a:pt x="9894" y="18966"/>
                </a:cubicBezTo>
                <a:lnTo>
                  <a:pt x="9900" y="18956"/>
                </a:lnTo>
                <a:lnTo>
                  <a:pt x="9900" y="18956"/>
                </a:lnTo>
                <a:cubicBezTo>
                  <a:pt x="9897" y="18956"/>
                  <a:pt x="9897" y="18963"/>
                  <a:pt x="9894" y="18963"/>
                </a:cubicBezTo>
                <a:lnTo>
                  <a:pt x="9897" y="18956"/>
                </a:lnTo>
                <a:lnTo>
                  <a:pt x="9900" y="18953"/>
                </a:lnTo>
                <a:lnTo>
                  <a:pt x="9907" y="18950"/>
                </a:lnTo>
                <a:lnTo>
                  <a:pt x="9916" y="18938"/>
                </a:lnTo>
                <a:lnTo>
                  <a:pt x="9916" y="18938"/>
                </a:lnTo>
                <a:lnTo>
                  <a:pt x="9927" y="18930"/>
                </a:lnTo>
                <a:lnTo>
                  <a:pt x="9924" y="18933"/>
                </a:lnTo>
                <a:cubicBezTo>
                  <a:pt x="9977" y="18883"/>
                  <a:pt x="10031" y="18826"/>
                  <a:pt x="10084" y="18772"/>
                </a:cubicBezTo>
                <a:cubicBezTo>
                  <a:pt x="10141" y="18722"/>
                  <a:pt x="10191" y="18672"/>
                  <a:pt x="10245" y="18619"/>
                </a:cubicBezTo>
                <a:cubicBezTo>
                  <a:pt x="10312" y="18552"/>
                  <a:pt x="10378" y="18485"/>
                  <a:pt x="10435" y="18408"/>
                </a:cubicBezTo>
                <a:cubicBezTo>
                  <a:pt x="10469" y="18371"/>
                  <a:pt x="10499" y="18334"/>
                  <a:pt x="10529" y="18291"/>
                </a:cubicBezTo>
                <a:cubicBezTo>
                  <a:pt x="10546" y="18271"/>
                  <a:pt x="10559" y="18251"/>
                  <a:pt x="10569" y="18231"/>
                </a:cubicBezTo>
                <a:cubicBezTo>
                  <a:pt x="10582" y="18207"/>
                  <a:pt x="10596" y="18191"/>
                  <a:pt x="10609" y="18171"/>
                </a:cubicBezTo>
                <a:cubicBezTo>
                  <a:pt x="10616" y="18157"/>
                  <a:pt x="10619" y="18151"/>
                  <a:pt x="10626" y="18137"/>
                </a:cubicBezTo>
                <a:lnTo>
                  <a:pt x="10636" y="18114"/>
                </a:lnTo>
                <a:cubicBezTo>
                  <a:pt x="10649" y="18090"/>
                  <a:pt x="10659" y="18070"/>
                  <a:pt x="10669" y="18050"/>
                </a:cubicBezTo>
                <a:cubicBezTo>
                  <a:pt x="10693" y="18003"/>
                  <a:pt x="10713" y="17957"/>
                  <a:pt x="10730" y="17913"/>
                </a:cubicBezTo>
                <a:cubicBezTo>
                  <a:pt x="10763" y="17820"/>
                  <a:pt x="10793" y="17729"/>
                  <a:pt x="10820" y="17636"/>
                </a:cubicBezTo>
                <a:cubicBezTo>
                  <a:pt x="10850" y="17545"/>
                  <a:pt x="10877" y="17455"/>
                  <a:pt x="10903" y="17365"/>
                </a:cubicBezTo>
                <a:cubicBezTo>
                  <a:pt x="10933" y="17278"/>
                  <a:pt x="10964" y="17184"/>
                  <a:pt x="10994" y="17097"/>
                </a:cubicBezTo>
                <a:cubicBezTo>
                  <a:pt x="11020" y="17010"/>
                  <a:pt x="11050" y="16927"/>
                  <a:pt x="11084" y="16837"/>
                </a:cubicBezTo>
                <a:cubicBezTo>
                  <a:pt x="11117" y="16750"/>
                  <a:pt x="11147" y="16659"/>
                  <a:pt x="11181" y="16569"/>
                </a:cubicBezTo>
                <a:cubicBezTo>
                  <a:pt x="11248" y="16392"/>
                  <a:pt x="11318" y="16215"/>
                  <a:pt x="11385" y="16034"/>
                </a:cubicBezTo>
                <a:cubicBezTo>
                  <a:pt x="11418" y="15947"/>
                  <a:pt x="11448" y="15860"/>
                  <a:pt x="11482" y="15767"/>
                </a:cubicBezTo>
                <a:cubicBezTo>
                  <a:pt x="11512" y="15683"/>
                  <a:pt x="11529" y="15596"/>
                  <a:pt x="11549" y="15513"/>
                </a:cubicBezTo>
                <a:cubicBezTo>
                  <a:pt x="11552" y="15499"/>
                  <a:pt x="11549" y="15483"/>
                  <a:pt x="11539" y="15473"/>
                </a:cubicBezTo>
                <a:cubicBezTo>
                  <a:pt x="11534" y="15462"/>
                  <a:pt x="11523" y="15458"/>
                  <a:pt x="11510" y="15458"/>
                </a:cubicBezTo>
                <a:cubicBezTo>
                  <a:pt x="11506" y="15458"/>
                  <a:pt x="11502" y="15458"/>
                  <a:pt x="11499" y="15459"/>
                </a:cubicBezTo>
                <a:cubicBezTo>
                  <a:pt x="11488" y="15459"/>
                  <a:pt x="11482" y="15466"/>
                  <a:pt x="11472" y="15473"/>
                </a:cubicBezTo>
                <a:cubicBezTo>
                  <a:pt x="11465" y="15479"/>
                  <a:pt x="11455" y="15489"/>
                  <a:pt x="11448" y="15493"/>
                </a:cubicBezTo>
                <a:cubicBezTo>
                  <a:pt x="11432" y="15506"/>
                  <a:pt x="11418" y="15516"/>
                  <a:pt x="11402" y="15529"/>
                </a:cubicBezTo>
                <a:cubicBezTo>
                  <a:pt x="11368" y="15556"/>
                  <a:pt x="11335" y="15580"/>
                  <a:pt x="11298" y="15606"/>
                </a:cubicBezTo>
                <a:cubicBezTo>
                  <a:pt x="11271" y="15623"/>
                  <a:pt x="11251" y="15640"/>
                  <a:pt x="11228" y="15656"/>
                </a:cubicBezTo>
                <a:cubicBezTo>
                  <a:pt x="11201" y="15673"/>
                  <a:pt x="11171" y="15690"/>
                  <a:pt x="11147" y="15700"/>
                </a:cubicBezTo>
                <a:cubicBezTo>
                  <a:pt x="11104" y="15723"/>
                  <a:pt x="11061" y="15747"/>
                  <a:pt x="11017" y="15767"/>
                </a:cubicBezTo>
                <a:cubicBezTo>
                  <a:pt x="10960" y="15797"/>
                  <a:pt x="10897" y="15827"/>
                  <a:pt x="10837" y="15850"/>
                </a:cubicBezTo>
                <a:cubicBezTo>
                  <a:pt x="10793" y="15867"/>
                  <a:pt x="10746" y="15880"/>
                  <a:pt x="10699" y="15894"/>
                </a:cubicBezTo>
                <a:cubicBezTo>
                  <a:pt x="10676" y="15897"/>
                  <a:pt x="10653" y="15907"/>
                  <a:pt x="10629" y="15911"/>
                </a:cubicBezTo>
                <a:cubicBezTo>
                  <a:pt x="10602" y="15914"/>
                  <a:pt x="10582" y="15917"/>
                  <a:pt x="10559" y="15924"/>
                </a:cubicBezTo>
                <a:cubicBezTo>
                  <a:pt x="10516" y="15931"/>
                  <a:pt x="10475" y="15934"/>
                  <a:pt x="10432" y="15944"/>
                </a:cubicBezTo>
                <a:cubicBezTo>
                  <a:pt x="10412" y="15947"/>
                  <a:pt x="10385" y="15951"/>
                  <a:pt x="10365" y="15951"/>
                </a:cubicBezTo>
                <a:cubicBezTo>
                  <a:pt x="10342" y="15957"/>
                  <a:pt x="10315" y="15961"/>
                  <a:pt x="10295" y="15964"/>
                </a:cubicBezTo>
                <a:cubicBezTo>
                  <a:pt x="10235" y="15977"/>
                  <a:pt x="10181" y="15984"/>
                  <a:pt x="10128" y="16007"/>
                </a:cubicBezTo>
                <a:cubicBezTo>
                  <a:pt x="10024" y="16044"/>
                  <a:pt x="9927" y="16101"/>
                  <a:pt x="9840" y="16168"/>
                </a:cubicBezTo>
                <a:cubicBezTo>
                  <a:pt x="9800" y="16198"/>
                  <a:pt x="9760" y="16231"/>
                  <a:pt x="9723" y="16262"/>
                </a:cubicBezTo>
                <a:cubicBezTo>
                  <a:pt x="9690" y="16292"/>
                  <a:pt x="9650" y="16315"/>
                  <a:pt x="9613" y="16342"/>
                </a:cubicBezTo>
                <a:cubicBezTo>
                  <a:pt x="9593" y="16359"/>
                  <a:pt x="9573" y="16375"/>
                  <a:pt x="9546" y="16385"/>
                </a:cubicBezTo>
                <a:cubicBezTo>
                  <a:pt x="9523" y="16402"/>
                  <a:pt x="9499" y="16415"/>
                  <a:pt x="9476" y="16432"/>
                </a:cubicBezTo>
                <a:cubicBezTo>
                  <a:pt x="9462" y="16442"/>
                  <a:pt x="9449" y="16445"/>
                  <a:pt x="9442" y="16452"/>
                </a:cubicBezTo>
                <a:cubicBezTo>
                  <a:pt x="9429" y="16462"/>
                  <a:pt x="9422" y="16466"/>
                  <a:pt x="9409" y="16476"/>
                </a:cubicBezTo>
                <a:cubicBezTo>
                  <a:pt x="9389" y="16486"/>
                  <a:pt x="9365" y="16499"/>
                  <a:pt x="9342" y="16512"/>
                </a:cubicBezTo>
                <a:cubicBezTo>
                  <a:pt x="9299" y="16536"/>
                  <a:pt x="9258" y="16559"/>
                  <a:pt x="9212" y="16583"/>
                </a:cubicBezTo>
                <a:lnTo>
                  <a:pt x="9088" y="16659"/>
                </a:lnTo>
                <a:cubicBezTo>
                  <a:pt x="9064" y="16669"/>
                  <a:pt x="9048" y="16683"/>
                  <a:pt x="9031" y="16696"/>
                </a:cubicBezTo>
                <a:lnTo>
                  <a:pt x="8981" y="16733"/>
                </a:lnTo>
                <a:cubicBezTo>
                  <a:pt x="8964" y="16746"/>
                  <a:pt x="8944" y="16763"/>
                  <a:pt x="8927" y="16776"/>
                </a:cubicBezTo>
                <a:cubicBezTo>
                  <a:pt x="8907" y="16793"/>
                  <a:pt x="8887" y="16813"/>
                  <a:pt x="8864" y="16830"/>
                </a:cubicBezTo>
                <a:cubicBezTo>
                  <a:pt x="8844" y="16847"/>
                  <a:pt x="8827" y="16867"/>
                  <a:pt x="8807" y="16887"/>
                </a:cubicBezTo>
                <a:cubicBezTo>
                  <a:pt x="8794" y="16900"/>
                  <a:pt x="8780" y="16914"/>
                  <a:pt x="8770" y="16930"/>
                </a:cubicBezTo>
                <a:cubicBezTo>
                  <a:pt x="8754" y="16947"/>
                  <a:pt x="8737" y="16967"/>
                  <a:pt x="8720" y="16984"/>
                </a:cubicBezTo>
                <a:cubicBezTo>
                  <a:pt x="8703" y="17007"/>
                  <a:pt x="8687" y="17027"/>
                  <a:pt x="8663" y="17044"/>
                </a:cubicBezTo>
                <a:cubicBezTo>
                  <a:pt x="8536" y="17191"/>
                  <a:pt x="8419" y="17341"/>
                  <a:pt x="8302" y="17495"/>
                </a:cubicBezTo>
                <a:cubicBezTo>
                  <a:pt x="8272" y="17532"/>
                  <a:pt x="8242" y="17569"/>
                  <a:pt x="8219" y="17612"/>
                </a:cubicBezTo>
                <a:cubicBezTo>
                  <a:pt x="8189" y="17649"/>
                  <a:pt x="8162" y="17693"/>
                  <a:pt x="8138" y="17729"/>
                </a:cubicBezTo>
                <a:cubicBezTo>
                  <a:pt x="8128" y="17746"/>
                  <a:pt x="8118" y="17763"/>
                  <a:pt x="8108" y="17776"/>
                </a:cubicBezTo>
                <a:cubicBezTo>
                  <a:pt x="8095" y="17796"/>
                  <a:pt x="8078" y="17816"/>
                  <a:pt x="8068" y="17843"/>
                </a:cubicBezTo>
                <a:cubicBezTo>
                  <a:pt x="8045" y="17883"/>
                  <a:pt x="8021" y="17920"/>
                  <a:pt x="8001" y="17963"/>
                </a:cubicBezTo>
                <a:cubicBezTo>
                  <a:pt x="7991" y="17983"/>
                  <a:pt x="7978" y="18003"/>
                  <a:pt x="7968" y="18027"/>
                </a:cubicBezTo>
                <a:cubicBezTo>
                  <a:pt x="7954" y="18050"/>
                  <a:pt x="7941" y="18080"/>
                  <a:pt x="7928" y="18104"/>
                </a:cubicBezTo>
                <a:cubicBezTo>
                  <a:pt x="7921" y="18121"/>
                  <a:pt x="7911" y="18144"/>
                  <a:pt x="7904" y="18164"/>
                </a:cubicBezTo>
                <a:lnTo>
                  <a:pt x="7878" y="18228"/>
                </a:lnTo>
                <a:cubicBezTo>
                  <a:pt x="7841" y="18318"/>
                  <a:pt x="7804" y="18411"/>
                  <a:pt x="7771" y="18505"/>
                </a:cubicBezTo>
                <a:cubicBezTo>
                  <a:pt x="7740" y="18589"/>
                  <a:pt x="7707" y="18672"/>
                  <a:pt x="7677" y="18752"/>
                </a:cubicBezTo>
                <a:cubicBezTo>
                  <a:pt x="7660" y="18803"/>
                  <a:pt x="7640" y="18853"/>
                  <a:pt x="7620" y="18900"/>
                </a:cubicBezTo>
                <a:lnTo>
                  <a:pt x="7570" y="19023"/>
                </a:lnTo>
                <a:cubicBezTo>
                  <a:pt x="7557" y="19057"/>
                  <a:pt x="7540" y="19087"/>
                  <a:pt x="7527" y="19120"/>
                </a:cubicBezTo>
                <a:cubicBezTo>
                  <a:pt x="7490" y="19214"/>
                  <a:pt x="7450" y="19301"/>
                  <a:pt x="7406" y="19391"/>
                </a:cubicBezTo>
                <a:cubicBezTo>
                  <a:pt x="7399" y="19398"/>
                  <a:pt x="7393" y="19401"/>
                  <a:pt x="7389" y="19408"/>
                </a:cubicBezTo>
                <a:lnTo>
                  <a:pt x="7386" y="19414"/>
                </a:lnTo>
                <a:cubicBezTo>
                  <a:pt x="7386" y="19414"/>
                  <a:pt x="7383" y="19414"/>
                  <a:pt x="7383" y="19418"/>
                </a:cubicBezTo>
                <a:cubicBezTo>
                  <a:pt x="7343" y="19448"/>
                  <a:pt x="7306" y="19471"/>
                  <a:pt x="7266" y="19498"/>
                </a:cubicBezTo>
                <a:lnTo>
                  <a:pt x="7139" y="19572"/>
                </a:lnTo>
                <a:cubicBezTo>
                  <a:pt x="7142" y="19572"/>
                  <a:pt x="7149" y="19568"/>
                  <a:pt x="7152" y="19568"/>
                </a:cubicBezTo>
                <a:cubicBezTo>
                  <a:pt x="7132" y="19582"/>
                  <a:pt x="7115" y="19588"/>
                  <a:pt x="7092" y="19602"/>
                </a:cubicBezTo>
                <a:lnTo>
                  <a:pt x="6717" y="19802"/>
                </a:lnTo>
                <a:cubicBezTo>
                  <a:pt x="6714" y="19806"/>
                  <a:pt x="6707" y="19806"/>
                  <a:pt x="6704" y="19806"/>
                </a:cubicBezTo>
                <a:lnTo>
                  <a:pt x="6701" y="19806"/>
                </a:lnTo>
                <a:cubicBezTo>
                  <a:pt x="6697" y="19809"/>
                  <a:pt x="6691" y="19809"/>
                  <a:pt x="6684" y="19816"/>
                </a:cubicBezTo>
                <a:cubicBezTo>
                  <a:pt x="6507" y="19909"/>
                  <a:pt x="6340" y="20016"/>
                  <a:pt x="6169" y="20110"/>
                </a:cubicBezTo>
                <a:cubicBezTo>
                  <a:pt x="6022" y="20190"/>
                  <a:pt x="5872" y="20267"/>
                  <a:pt x="5728" y="20344"/>
                </a:cubicBezTo>
                <a:cubicBezTo>
                  <a:pt x="5731" y="20341"/>
                  <a:pt x="5731" y="20337"/>
                  <a:pt x="5734" y="20337"/>
                </a:cubicBezTo>
                <a:cubicBezTo>
                  <a:pt x="5771" y="20290"/>
                  <a:pt x="5805" y="20244"/>
                  <a:pt x="5838" y="20200"/>
                </a:cubicBezTo>
                <a:cubicBezTo>
                  <a:pt x="5872" y="20157"/>
                  <a:pt x="5902" y="20110"/>
                  <a:pt x="5935" y="20070"/>
                </a:cubicBezTo>
                <a:cubicBezTo>
                  <a:pt x="5985" y="20003"/>
                  <a:pt x="6039" y="19933"/>
                  <a:pt x="6089" y="19866"/>
                </a:cubicBezTo>
                <a:cubicBezTo>
                  <a:pt x="6139" y="19799"/>
                  <a:pt x="6189" y="19735"/>
                  <a:pt x="6246" y="19669"/>
                </a:cubicBezTo>
                <a:cubicBezTo>
                  <a:pt x="6299" y="19602"/>
                  <a:pt x="6350" y="19531"/>
                  <a:pt x="6400" y="19458"/>
                </a:cubicBezTo>
                <a:cubicBezTo>
                  <a:pt x="6450" y="19391"/>
                  <a:pt x="6500" y="19324"/>
                  <a:pt x="6540" y="19254"/>
                </a:cubicBezTo>
                <a:cubicBezTo>
                  <a:pt x="6547" y="19247"/>
                  <a:pt x="6550" y="19241"/>
                  <a:pt x="6554" y="19234"/>
                </a:cubicBezTo>
                <a:lnTo>
                  <a:pt x="6554" y="19234"/>
                </a:lnTo>
                <a:lnTo>
                  <a:pt x="6550" y="19237"/>
                </a:lnTo>
                <a:cubicBezTo>
                  <a:pt x="6554" y="19231"/>
                  <a:pt x="6557" y="19224"/>
                  <a:pt x="6564" y="19217"/>
                </a:cubicBezTo>
                <a:lnTo>
                  <a:pt x="6567" y="19214"/>
                </a:lnTo>
                <a:lnTo>
                  <a:pt x="6604" y="19150"/>
                </a:lnTo>
                <a:cubicBezTo>
                  <a:pt x="6647" y="19080"/>
                  <a:pt x="6687" y="19003"/>
                  <a:pt x="6731" y="18933"/>
                </a:cubicBezTo>
                <a:cubicBezTo>
                  <a:pt x="6741" y="18916"/>
                  <a:pt x="6751" y="18896"/>
                  <a:pt x="6764" y="18879"/>
                </a:cubicBezTo>
                <a:cubicBezTo>
                  <a:pt x="6774" y="18856"/>
                  <a:pt x="6784" y="18836"/>
                  <a:pt x="6788" y="18816"/>
                </a:cubicBezTo>
                <a:cubicBezTo>
                  <a:pt x="6798" y="18783"/>
                  <a:pt x="6791" y="18746"/>
                  <a:pt x="6774" y="18712"/>
                </a:cubicBezTo>
                <a:cubicBezTo>
                  <a:pt x="6747" y="18722"/>
                  <a:pt x="6724" y="18746"/>
                  <a:pt x="6704" y="18766"/>
                </a:cubicBezTo>
                <a:cubicBezTo>
                  <a:pt x="6697" y="18772"/>
                  <a:pt x="6687" y="18786"/>
                  <a:pt x="6684" y="18799"/>
                </a:cubicBezTo>
                <a:lnTo>
                  <a:pt x="6671" y="18823"/>
                </a:lnTo>
                <a:cubicBezTo>
                  <a:pt x="6664" y="18839"/>
                  <a:pt x="6654" y="18856"/>
                  <a:pt x="6641" y="18873"/>
                </a:cubicBezTo>
                <a:lnTo>
                  <a:pt x="6580" y="18986"/>
                </a:lnTo>
                <a:cubicBezTo>
                  <a:pt x="6540" y="19057"/>
                  <a:pt x="6500" y="19134"/>
                  <a:pt x="6457" y="19204"/>
                </a:cubicBezTo>
                <a:cubicBezTo>
                  <a:pt x="6437" y="19237"/>
                  <a:pt x="6416" y="19267"/>
                  <a:pt x="6396" y="19301"/>
                </a:cubicBezTo>
                <a:cubicBezTo>
                  <a:pt x="6370" y="19334"/>
                  <a:pt x="6346" y="19368"/>
                  <a:pt x="6323" y="19401"/>
                </a:cubicBezTo>
                <a:cubicBezTo>
                  <a:pt x="6279" y="19468"/>
                  <a:pt x="6229" y="19535"/>
                  <a:pt x="6179" y="19598"/>
                </a:cubicBezTo>
                <a:cubicBezTo>
                  <a:pt x="6129" y="19665"/>
                  <a:pt x="6072" y="19732"/>
                  <a:pt x="6022" y="19799"/>
                </a:cubicBezTo>
                <a:cubicBezTo>
                  <a:pt x="5972" y="19866"/>
                  <a:pt x="5928" y="19933"/>
                  <a:pt x="5878" y="20000"/>
                </a:cubicBezTo>
                <a:cubicBezTo>
                  <a:pt x="5778" y="20140"/>
                  <a:pt x="5681" y="20284"/>
                  <a:pt x="5577" y="20417"/>
                </a:cubicBezTo>
                <a:cubicBezTo>
                  <a:pt x="5444" y="20488"/>
                  <a:pt x="5313" y="20558"/>
                  <a:pt x="5179" y="20635"/>
                </a:cubicBezTo>
                <a:cubicBezTo>
                  <a:pt x="5046" y="20708"/>
                  <a:pt x="4912" y="20789"/>
                  <a:pt x="4778" y="20869"/>
                </a:cubicBezTo>
                <a:cubicBezTo>
                  <a:pt x="4644" y="20946"/>
                  <a:pt x="4511" y="21026"/>
                  <a:pt x="4380" y="21110"/>
                </a:cubicBezTo>
                <a:cubicBezTo>
                  <a:pt x="4257" y="21190"/>
                  <a:pt x="4133" y="21273"/>
                  <a:pt x="4009" y="21347"/>
                </a:cubicBezTo>
                <a:lnTo>
                  <a:pt x="3896" y="21410"/>
                </a:lnTo>
                <a:lnTo>
                  <a:pt x="3809" y="21461"/>
                </a:lnTo>
                <a:cubicBezTo>
                  <a:pt x="3792" y="21471"/>
                  <a:pt x="3775" y="21481"/>
                  <a:pt x="3758" y="21491"/>
                </a:cubicBezTo>
                <a:cubicBezTo>
                  <a:pt x="3742" y="21504"/>
                  <a:pt x="3725" y="21511"/>
                  <a:pt x="3708" y="21524"/>
                </a:cubicBezTo>
                <a:cubicBezTo>
                  <a:pt x="3715" y="21507"/>
                  <a:pt x="3728" y="21487"/>
                  <a:pt x="3738" y="21471"/>
                </a:cubicBezTo>
                <a:cubicBezTo>
                  <a:pt x="3782" y="21394"/>
                  <a:pt x="3829" y="21324"/>
                  <a:pt x="3879" y="21247"/>
                </a:cubicBezTo>
                <a:cubicBezTo>
                  <a:pt x="3926" y="21180"/>
                  <a:pt x="3972" y="21110"/>
                  <a:pt x="4016" y="21043"/>
                </a:cubicBezTo>
                <a:cubicBezTo>
                  <a:pt x="4116" y="20896"/>
                  <a:pt x="4217" y="20752"/>
                  <a:pt x="4313" y="20605"/>
                </a:cubicBezTo>
                <a:cubicBezTo>
                  <a:pt x="4410" y="20468"/>
                  <a:pt x="4497" y="20320"/>
                  <a:pt x="4598" y="20187"/>
                </a:cubicBezTo>
                <a:cubicBezTo>
                  <a:pt x="4698" y="20050"/>
                  <a:pt x="4798" y="19919"/>
                  <a:pt x="4909" y="19786"/>
                </a:cubicBezTo>
                <a:cubicBezTo>
                  <a:pt x="5036" y="19625"/>
                  <a:pt x="5163" y="19471"/>
                  <a:pt x="5293" y="19314"/>
                </a:cubicBezTo>
                <a:cubicBezTo>
                  <a:pt x="5387" y="19190"/>
                  <a:pt x="5487" y="19070"/>
                  <a:pt x="5584" y="18953"/>
                </a:cubicBezTo>
                <a:cubicBezTo>
                  <a:pt x="5678" y="18839"/>
                  <a:pt x="5768" y="18722"/>
                  <a:pt x="5855" y="18602"/>
                </a:cubicBezTo>
                <a:cubicBezTo>
                  <a:pt x="5962" y="18452"/>
                  <a:pt x="6062" y="18298"/>
                  <a:pt x="6152" y="18134"/>
                </a:cubicBezTo>
                <a:cubicBezTo>
                  <a:pt x="6246" y="17980"/>
                  <a:pt x="6330" y="17820"/>
                  <a:pt x="6406" y="17659"/>
                </a:cubicBezTo>
                <a:cubicBezTo>
                  <a:pt x="6450" y="17576"/>
                  <a:pt x="6490" y="17495"/>
                  <a:pt x="6537" y="17412"/>
                </a:cubicBezTo>
                <a:cubicBezTo>
                  <a:pt x="6580" y="17331"/>
                  <a:pt x="6624" y="17251"/>
                  <a:pt x="6664" y="17174"/>
                </a:cubicBezTo>
                <a:cubicBezTo>
                  <a:pt x="6747" y="17010"/>
                  <a:pt x="6821" y="16847"/>
                  <a:pt x="6891" y="16683"/>
                </a:cubicBezTo>
                <a:lnTo>
                  <a:pt x="7082" y="16245"/>
                </a:lnTo>
                <a:lnTo>
                  <a:pt x="7182" y="16021"/>
                </a:lnTo>
                <a:lnTo>
                  <a:pt x="7192" y="15994"/>
                </a:lnTo>
                <a:lnTo>
                  <a:pt x="7232" y="15944"/>
                </a:lnTo>
                <a:cubicBezTo>
                  <a:pt x="7272" y="15894"/>
                  <a:pt x="7316" y="15840"/>
                  <a:pt x="7359" y="15790"/>
                </a:cubicBezTo>
                <a:cubicBezTo>
                  <a:pt x="7393" y="15753"/>
                  <a:pt x="7426" y="15720"/>
                  <a:pt x="7460" y="15680"/>
                </a:cubicBezTo>
                <a:lnTo>
                  <a:pt x="7600" y="15529"/>
                </a:lnTo>
                <a:cubicBezTo>
                  <a:pt x="7754" y="15362"/>
                  <a:pt x="7908" y="15202"/>
                  <a:pt x="8061" y="15035"/>
                </a:cubicBezTo>
                <a:cubicBezTo>
                  <a:pt x="8202" y="14884"/>
                  <a:pt x="8322" y="14720"/>
                  <a:pt x="8459" y="14570"/>
                </a:cubicBezTo>
                <a:cubicBezTo>
                  <a:pt x="8530" y="14490"/>
                  <a:pt x="8610" y="14409"/>
                  <a:pt x="8680" y="14326"/>
                </a:cubicBezTo>
                <a:cubicBezTo>
                  <a:pt x="8747" y="14252"/>
                  <a:pt x="8810" y="14169"/>
                  <a:pt x="8871" y="14085"/>
                </a:cubicBezTo>
                <a:cubicBezTo>
                  <a:pt x="8894" y="14068"/>
                  <a:pt x="8914" y="14048"/>
                  <a:pt x="8941" y="14032"/>
                </a:cubicBezTo>
                <a:cubicBezTo>
                  <a:pt x="9048" y="13948"/>
                  <a:pt x="9161" y="13864"/>
                  <a:pt x="9272" y="13781"/>
                </a:cubicBezTo>
                <a:cubicBezTo>
                  <a:pt x="9312" y="13751"/>
                  <a:pt x="9355" y="13721"/>
                  <a:pt x="9399" y="13690"/>
                </a:cubicBezTo>
                <a:cubicBezTo>
                  <a:pt x="9446" y="13664"/>
                  <a:pt x="9492" y="13637"/>
                  <a:pt x="9539" y="13614"/>
                </a:cubicBezTo>
                <a:lnTo>
                  <a:pt x="9763" y="13500"/>
                </a:lnTo>
                <a:cubicBezTo>
                  <a:pt x="9840" y="13466"/>
                  <a:pt x="9914" y="13433"/>
                  <a:pt x="9991" y="13403"/>
                </a:cubicBezTo>
                <a:cubicBezTo>
                  <a:pt x="10074" y="13370"/>
                  <a:pt x="10151" y="13339"/>
                  <a:pt x="10231" y="13303"/>
                </a:cubicBezTo>
                <a:cubicBezTo>
                  <a:pt x="10275" y="13283"/>
                  <a:pt x="10318" y="13263"/>
                  <a:pt x="10362" y="13236"/>
                </a:cubicBezTo>
                <a:cubicBezTo>
                  <a:pt x="10409" y="13212"/>
                  <a:pt x="10459" y="13182"/>
                  <a:pt x="10499" y="13152"/>
                </a:cubicBezTo>
                <a:cubicBezTo>
                  <a:pt x="10546" y="13119"/>
                  <a:pt x="10586" y="13089"/>
                  <a:pt x="10629" y="13055"/>
                </a:cubicBezTo>
                <a:cubicBezTo>
                  <a:pt x="10666" y="13028"/>
                  <a:pt x="10709" y="12995"/>
                  <a:pt x="10743" y="12962"/>
                </a:cubicBezTo>
                <a:cubicBezTo>
                  <a:pt x="10783" y="12921"/>
                  <a:pt x="10820" y="12885"/>
                  <a:pt x="10860" y="12848"/>
                </a:cubicBezTo>
                <a:cubicBezTo>
                  <a:pt x="10900" y="12804"/>
                  <a:pt x="10944" y="12764"/>
                  <a:pt x="10980" y="12718"/>
                </a:cubicBezTo>
                <a:cubicBezTo>
                  <a:pt x="11047" y="12647"/>
                  <a:pt x="11111" y="12577"/>
                  <a:pt x="11181" y="12510"/>
                </a:cubicBezTo>
                <a:cubicBezTo>
                  <a:pt x="11261" y="12437"/>
                  <a:pt x="11335" y="12363"/>
                  <a:pt x="11412" y="12283"/>
                </a:cubicBezTo>
                <a:cubicBezTo>
                  <a:pt x="11482" y="12203"/>
                  <a:pt x="11552" y="12126"/>
                  <a:pt x="11622" y="12042"/>
                </a:cubicBezTo>
                <a:cubicBezTo>
                  <a:pt x="11689" y="11965"/>
                  <a:pt x="11753" y="11885"/>
                  <a:pt x="11819" y="11808"/>
                </a:cubicBezTo>
                <a:cubicBezTo>
                  <a:pt x="11856" y="11761"/>
                  <a:pt x="11896" y="11715"/>
                  <a:pt x="11930" y="11668"/>
                </a:cubicBezTo>
                <a:cubicBezTo>
                  <a:pt x="11947" y="11648"/>
                  <a:pt x="11957" y="11628"/>
                  <a:pt x="11973" y="11608"/>
                </a:cubicBezTo>
                <a:cubicBezTo>
                  <a:pt x="11990" y="11581"/>
                  <a:pt x="12007" y="11557"/>
                  <a:pt x="12020" y="11531"/>
                </a:cubicBezTo>
                <a:cubicBezTo>
                  <a:pt x="12047" y="11491"/>
                  <a:pt x="12067" y="11444"/>
                  <a:pt x="12087" y="11400"/>
                </a:cubicBezTo>
                <a:cubicBezTo>
                  <a:pt x="12114" y="11347"/>
                  <a:pt x="12137" y="11290"/>
                  <a:pt x="12157" y="11233"/>
                </a:cubicBezTo>
                <a:cubicBezTo>
                  <a:pt x="12181" y="11190"/>
                  <a:pt x="12191" y="11136"/>
                  <a:pt x="12207" y="11089"/>
                </a:cubicBezTo>
                <a:cubicBezTo>
                  <a:pt x="12224" y="11039"/>
                  <a:pt x="12241" y="10982"/>
                  <a:pt x="12254" y="10929"/>
                </a:cubicBezTo>
                <a:lnTo>
                  <a:pt x="12291" y="10778"/>
                </a:lnTo>
                <a:cubicBezTo>
                  <a:pt x="12304" y="10725"/>
                  <a:pt x="12314" y="10671"/>
                  <a:pt x="12324" y="10618"/>
                </a:cubicBezTo>
                <a:lnTo>
                  <a:pt x="12351" y="10467"/>
                </a:lnTo>
                <a:cubicBezTo>
                  <a:pt x="12358" y="10421"/>
                  <a:pt x="12368" y="10374"/>
                  <a:pt x="12371" y="10324"/>
                </a:cubicBezTo>
                <a:lnTo>
                  <a:pt x="12371" y="10314"/>
                </a:lnTo>
                <a:lnTo>
                  <a:pt x="12371" y="10310"/>
                </a:lnTo>
                <a:cubicBezTo>
                  <a:pt x="12371" y="10307"/>
                  <a:pt x="12371" y="10297"/>
                  <a:pt x="12374" y="10294"/>
                </a:cubicBezTo>
                <a:lnTo>
                  <a:pt x="12374" y="10307"/>
                </a:lnTo>
                <a:cubicBezTo>
                  <a:pt x="12374" y="10294"/>
                  <a:pt x="12381" y="10280"/>
                  <a:pt x="12381" y="10270"/>
                </a:cubicBezTo>
                <a:lnTo>
                  <a:pt x="12381" y="10280"/>
                </a:lnTo>
                <a:cubicBezTo>
                  <a:pt x="12381" y="10273"/>
                  <a:pt x="12381" y="10270"/>
                  <a:pt x="12385" y="10260"/>
                </a:cubicBezTo>
                <a:lnTo>
                  <a:pt x="12385" y="10257"/>
                </a:lnTo>
                <a:lnTo>
                  <a:pt x="12385" y="10253"/>
                </a:lnTo>
                <a:cubicBezTo>
                  <a:pt x="12385" y="10243"/>
                  <a:pt x="12385" y="10240"/>
                  <a:pt x="12388" y="10230"/>
                </a:cubicBezTo>
                <a:cubicBezTo>
                  <a:pt x="12408" y="10086"/>
                  <a:pt x="12425" y="9936"/>
                  <a:pt x="12441" y="9789"/>
                </a:cubicBezTo>
                <a:cubicBezTo>
                  <a:pt x="12451" y="9708"/>
                  <a:pt x="12458" y="9635"/>
                  <a:pt x="12465" y="9555"/>
                </a:cubicBezTo>
                <a:cubicBezTo>
                  <a:pt x="12468" y="9488"/>
                  <a:pt x="12471" y="9418"/>
                  <a:pt x="12475" y="9351"/>
                </a:cubicBezTo>
                <a:lnTo>
                  <a:pt x="12475" y="9327"/>
                </a:lnTo>
                <a:lnTo>
                  <a:pt x="12475" y="9307"/>
                </a:lnTo>
                <a:lnTo>
                  <a:pt x="12475" y="9294"/>
                </a:lnTo>
                <a:cubicBezTo>
                  <a:pt x="12468" y="9344"/>
                  <a:pt x="12466" y="9355"/>
                  <a:pt x="12465" y="9355"/>
                </a:cubicBezTo>
                <a:cubicBezTo>
                  <a:pt x="12465" y="9355"/>
                  <a:pt x="12465" y="9353"/>
                  <a:pt x="12465" y="9351"/>
                </a:cubicBezTo>
                <a:lnTo>
                  <a:pt x="12465" y="9301"/>
                </a:lnTo>
                <a:cubicBezTo>
                  <a:pt x="12465" y="9277"/>
                  <a:pt x="12458" y="9257"/>
                  <a:pt x="12458" y="9237"/>
                </a:cubicBezTo>
                <a:cubicBezTo>
                  <a:pt x="12455" y="9210"/>
                  <a:pt x="12451" y="9187"/>
                  <a:pt x="12441" y="9160"/>
                </a:cubicBezTo>
                <a:cubicBezTo>
                  <a:pt x="12431" y="9123"/>
                  <a:pt x="12415" y="9087"/>
                  <a:pt x="12374" y="9067"/>
                </a:cubicBezTo>
                <a:cubicBezTo>
                  <a:pt x="12363" y="9056"/>
                  <a:pt x="12349" y="9053"/>
                  <a:pt x="12334" y="9053"/>
                </a:cubicBezTo>
                <a:cubicBezTo>
                  <a:pt x="12319" y="9053"/>
                  <a:pt x="12304" y="9056"/>
                  <a:pt x="12291" y="9060"/>
                </a:cubicBezTo>
                <a:cubicBezTo>
                  <a:pt x="12251" y="9077"/>
                  <a:pt x="12207" y="9100"/>
                  <a:pt x="12171" y="9120"/>
                </a:cubicBezTo>
                <a:cubicBezTo>
                  <a:pt x="12130" y="9140"/>
                  <a:pt x="12087" y="9167"/>
                  <a:pt x="12050" y="9194"/>
                </a:cubicBezTo>
                <a:cubicBezTo>
                  <a:pt x="12007" y="9224"/>
                  <a:pt x="11970" y="9254"/>
                  <a:pt x="11933" y="9284"/>
                </a:cubicBezTo>
                <a:cubicBezTo>
                  <a:pt x="11896" y="9311"/>
                  <a:pt x="11856" y="9337"/>
                  <a:pt x="11823" y="9367"/>
                </a:cubicBezTo>
                <a:cubicBezTo>
                  <a:pt x="11749" y="9428"/>
                  <a:pt x="11669" y="9491"/>
                  <a:pt x="11595" y="9555"/>
                </a:cubicBezTo>
                <a:cubicBezTo>
                  <a:pt x="11515" y="9622"/>
                  <a:pt x="11438" y="9688"/>
                  <a:pt x="11361" y="9745"/>
                </a:cubicBezTo>
                <a:cubicBezTo>
                  <a:pt x="11335" y="9762"/>
                  <a:pt x="11315" y="9779"/>
                  <a:pt x="11288" y="9792"/>
                </a:cubicBezTo>
                <a:cubicBezTo>
                  <a:pt x="11201" y="9839"/>
                  <a:pt x="11104" y="9876"/>
                  <a:pt x="11010" y="9912"/>
                </a:cubicBezTo>
                <a:cubicBezTo>
                  <a:pt x="10910" y="9953"/>
                  <a:pt x="10810" y="9989"/>
                  <a:pt x="10713" y="10039"/>
                </a:cubicBezTo>
                <a:cubicBezTo>
                  <a:pt x="10666" y="10063"/>
                  <a:pt x="10619" y="10090"/>
                  <a:pt x="10579" y="10120"/>
                </a:cubicBezTo>
                <a:cubicBezTo>
                  <a:pt x="10536" y="10143"/>
                  <a:pt x="10499" y="10173"/>
                  <a:pt x="10465" y="10210"/>
                </a:cubicBezTo>
                <a:cubicBezTo>
                  <a:pt x="10432" y="10243"/>
                  <a:pt x="10395" y="10280"/>
                  <a:pt x="10368" y="10320"/>
                </a:cubicBezTo>
                <a:cubicBezTo>
                  <a:pt x="10342" y="10360"/>
                  <a:pt x="10308" y="10404"/>
                  <a:pt x="10282" y="10447"/>
                </a:cubicBezTo>
                <a:cubicBezTo>
                  <a:pt x="10228" y="10534"/>
                  <a:pt x="10181" y="10625"/>
                  <a:pt x="10141" y="10718"/>
                </a:cubicBezTo>
                <a:cubicBezTo>
                  <a:pt x="10098" y="10815"/>
                  <a:pt x="10057" y="10912"/>
                  <a:pt x="10007" y="11006"/>
                </a:cubicBezTo>
                <a:cubicBezTo>
                  <a:pt x="9984" y="11032"/>
                  <a:pt x="9967" y="11063"/>
                  <a:pt x="9947" y="11093"/>
                </a:cubicBezTo>
                <a:cubicBezTo>
                  <a:pt x="9830" y="11260"/>
                  <a:pt x="9710" y="11434"/>
                  <a:pt x="9656" y="11634"/>
                </a:cubicBezTo>
                <a:cubicBezTo>
                  <a:pt x="9599" y="11832"/>
                  <a:pt x="9556" y="12029"/>
                  <a:pt x="9506" y="12219"/>
                </a:cubicBezTo>
                <a:cubicBezTo>
                  <a:pt x="9506" y="12223"/>
                  <a:pt x="9499" y="12233"/>
                  <a:pt x="9499" y="12236"/>
                </a:cubicBezTo>
                <a:cubicBezTo>
                  <a:pt x="9466" y="12353"/>
                  <a:pt x="9429" y="12467"/>
                  <a:pt x="9399" y="12587"/>
                </a:cubicBezTo>
                <a:cubicBezTo>
                  <a:pt x="9372" y="12697"/>
                  <a:pt x="9345" y="12801"/>
                  <a:pt x="9315" y="12905"/>
                </a:cubicBezTo>
                <a:cubicBezTo>
                  <a:pt x="9295" y="12985"/>
                  <a:pt x="9272" y="13069"/>
                  <a:pt x="9242" y="13142"/>
                </a:cubicBezTo>
                <a:cubicBezTo>
                  <a:pt x="9215" y="13216"/>
                  <a:pt x="9182" y="13286"/>
                  <a:pt x="9155" y="13353"/>
                </a:cubicBezTo>
                <a:cubicBezTo>
                  <a:pt x="9098" y="13473"/>
                  <a:pt x="9044" y="13587"/>
                  <a:pt x="8981" y="13704"/>
                </a:cubicBezTo>
                <a:cubicBezTo>
                  <a:pt x="8914" y="13824"/>
                  <a:pt x="8847" y="13941"/>
                  <a:pt x="8780" y="14058"/>
                </a:cubicBezTo>
                <a:cubicBezTo>
                  <a:pt x="8760" y="14098"/>
                  <a:pt x="8740" y="14128"/>
                  <a:pt x="8713" y="14165"/>
                </a:cubicBezTo>
                <a:cubicBezTo>
                  <a:pt x="8693" y="14182"/>
                  <a:pt x="8677" y="14199"/>
                  <a:pt x="8660" y="14219"/>
                </a:cubicBezTo>
                <a:cubicBezTo>
                  <a:pt x="8586" y="14292"/>
                  <a:pt x="8513" y="14369"/>
                  <a:pt x="8446" y="14453"/>
                </a:cubicBezTo>
                <a:cubicBezTo>
                  <a:pt x="8379" y="14536"/>
                  <a:pt x="8309" y="14623"/>
                  <a:pt x="8252" y="14717"/>
                </a:cubicBezTo>
                <a:cubicBezTo>
                  <a:pt x="8225" y="14757"/>
                  <a:pt x="8195" y="14800"/>
                  <a:pt x="8172" y="14844"/>
                </a:cubicBezTo>
                <a:cubicBezTo>
                  <a:pt x="8142" y="14884"/>
                  <a:pt x="8112" y="14918"/>
                  <a:pt x="8088" y="14954"/>
                </a:cubicBezTo>
                <a:cubicBezTo>
                  <a:pt x="8058" y="14988"/>
                  <a:pt x="8035" y="15021"/>
                  <a:pt x="8005" y="15055"/>
                </a:cubicBezTo>
                <a:cubicBezTo>
                  <a:pt x="7858" y="15225"/>
                  <a:pt x="7704" y="15389"/>
                  <a:pt x="7550" y="15556"/>
                </a:cubicBezTo>
                <a:cubicBezTo>
                  <a:pt x="7483" y="15626"/>
                  <a:pt x="7416" y="15703"/>
                  <a:pt x="7349" y="15773"/>
                </a:cubicBezTo>
                <a:cubicBezTo>
                  <a:pt x="7399" y="15663"/>
                  <a:pt x="7453" y="15559"/>
                  <a:pt x="7500" y="15452"/>
                </a:cubicBezTo>
                <a:cubicBezTo>
                  <a:pt x="7560" y="15305"/>
                  <a:pt x="7620" y="15155"/>
                  <a:pt x="7674" y="15004"/>
                </a:cubicBezTo>
                <a:lnTo>
                  <a:pt x="7751" y="14790"/>
                </a:lnTo>
                <a:cubicBezTo>
                  <a:pt x="7774" y="14710"/>
                  <a:pt x="7794" y="14633"/>
                  <a:pt x="7821" y="14553"/>
                </a:cubicBezTo>
                <a:cubicBezTo>
                  <a:pt x="7868" y="14383"/>
                  <a:pt x="7911" y="14215"/>
                  <a:pt x="7958" y="14042"/>
                </a:cubicBezTo>
                <a:cubicBezTo>
                  <a:pt x="8005" y="13871"/>
                  <a:pt x="8051" y="13704"/>
                  <a:pt x="8095" y="13533"/>
                </a:cubicBezTo>
                <a:cubicBezTo>
                  <a:pt x="8142" y="13356"/>
                  <a:pt x="8185" y="13182"/>
                  <a:pt x="8229" y="13005"/>
                </a:cubicBezTo>
                <a:cubicBezTo>
                  <a:pt x="8239" y="12972"/>
                  <a:pt x="8245" y="12938"/>
                  <a:pt x="8255" y="12901"/>
                </a:cubicBezTo>
                <a:cubicBezTo>
                  <a:pt x="8302" y="12881"/>
                  <a:pt x="8342" y="12855"/>
                  <a:pt x="8386" y="12828"/>
                </a:cubicBezTo>
                <a:cubicBezTo>
                  <a:pt x="8436" y="12794"/>
                  <a:pt x="8479" y="12748"/>
                  <a:pt x="8520" y="12704"/>
                </a:cubicBezTo>
                <a:cubicBezTo>
                  <a:pt x="8556" y="12664"/>
                  <a:pt x="8596" y="12617"/>
                  <a:pt x="8637" y="12570"/>
                </a:cubicBezTo>
                <a:cubicBezTo>
                  <a:pt x="8787" y="12400"/>
                  <a:pt x="8924" y="12216"/>
                  <a:pt x="9044" y="12029"/>
                </a:cubicBezTo>
                <a:cubicBezTo>
                  <a:pt x="9108" y="11932"/>
                  <a:pt x="9171" y="11832"/>
                  <a:pt x="9215" y="11728"/>
                </a:cubicBezTo>
                <a:cubicBezTo>
                  <a:pt x="9242" y="11674"/>
                  <a:pt x="9262" y="11624"/>
                  <a:pt x="9282" y="11567"/>
                </a:cubicBezTo>
                <a:cubicBezTo>
                  <a:pt x="9305" y="11514"/>
                  <a:pt x="9322" y="11460"/>
                  <a:pt x="9339" y="11407"/>
                </a:cubicBezTo>
                <a:cubicBezTo>
                  <a:pt x="9355" y="11350"/>
                  <a:pt x="9372" y="11297"/>
                  <a:pt x="9389" y="11246"/>
                </a:cubicBezTo>
                <a:cubicBezTo>
                  <a:pt x="9406" y="11193"/>
                  <a:pt x="9416" y="11139"/>
                  <a:pt x="9432" y="11089"/>
                </a:cubicBezTo>
                <a:cubicBezTo>
                  <a:pt x="9466" y="10979"/>
                  <a:pt x="9506" y="10872"/>
                  <a:pt x="9543" y="10762"/>
                </a:cubicBezTo>
                <a:cubicBezTo>
                  <a:pt x="9576" y="10658"/>
                  <a:pt x="9613" y="10548"/>
                  <a:pt x="9646" y="10444"/>
                </a:cubicBezTo>
                <a:cubicBezTo>
                  <a:pt x="9680" y="10340"/>
                  <a:pt x="9713" y="10237"/>
                  <a:pt x="9743" y="10126"/>
                </a:cubicBezTo>
                <a:cubicBezTo>
                  <a:pt x="9747" y="10110"/>
                  <a:pt x="9750" y="10093"/>
                  <a:pt x="9757" y="10073"/>
                </a:cubicBezTo>
                <a:cubicBezTo>
                  <a:pt x="9760" y="10054"/>
                  <a:pt x="9742" y="10029"/>
                  <a:pt x="9720" y="10029"/>
                </a:cubicBezTo>
                <a:cubicBezTo>
                  <a:pt x="9719" y="10029"/>
                  <a:pt x="9718" y="10029"/>
                  <a:pt x="9716" y="10029"/>
                </a:cubicBezTo>
                <a:cubicBezTo>
                  <a:pt x="9700" y="10029"/>
                  <a:pt x="9683" y="10036"/>
                  <a:pt x="9666" y="10043"/>
                </a:cubicBezTo>
                <a:cubicBezTo>
                  <a:pt x="9650" y="10053"/>
                  <a:pt x="9640" y="10056"/>
                  <a:pt x="9623" y="10063"/>
                </a:cubicBezTo>
                <a:cubicBezTo>
                  <a:pt x="9606" y="10073"/>
                  <a:pt x="9589" y="10080"/>
                  <a:pt x="9573" y="10093"/>
                </a:cubicBezTo>
                <a:cubicBezTo>
                  <a:pt x="9543" y="10110"/>
                  <a:pt x="9509" y="10126"/>
                  <a:pt x="9479" y="10146"/>
                </a:cubicBezTo>
                <a:cubicBezTo>
                  <a:pt x="9449" y="10170"/>
                  <a:pt x="9422" y="10190"/>
                  <a:pt x="9395" y="10213"/>
                </a:cubicBezTo>
                <a:cubicBezTo>
                  <a:pt x="9379" y="10230"/>
                  <a:pt x="9365" y="10247"/>
                  <a:pt x="9355" y="10263"/>
                </a:cubicBezTo>
                <a:lnTo>
                  <a:pt x="9365" y="10240"/>
                </a:lnTo>
                <a:cubicBezTo>
                  <a:pt x="9382" y="10203"/>
                  <a:pt x="9399" y="10163"/>
                  <a:pt x="9416" y="10123"/>
                </a:cubicBezTo>
                <a:cubicBezTo>
                  <a:pt x="9432" y="10086"/>
                  <a:pt x="9446" y="10053"/>
                  <a:pt x="9459" y="10013"/>
                </a:cubicBezTo>
                <a:cubicBezTo>
                  <a:pt x="9489" y="9926"/>
                  <a:pt x="9513" y="9842"/>
                  <a:pt x="9529" y="9755"/>
                </a:cubicBezTo>
                <a:cubicBezTo>
                  <a:pt x="9549" y="9672"/>
                  <a:pt x="9566" y="9588"/>
                  <a:pt x="9589" y="9501"/>
                </a:cubicBezTo>
                <a:lnTo>
                  <a:pt x="9640" y="9260"/>
                </a:lnTo>
                <a:cubicBezTo>
                  <a:pt x="9656" y="9174"/>
                  <a:pt x="9666" y="9083"/>
                  <a:pt x="9676" y="8993"/>
                </a:cubicBezTo>
                <a:cubicBezTo>
                  <a:pt x="9683" y="8909"/>
                  <a:pt x="9690" y="8832"/>
                  <a:pt x="9690" y="8749"/>
                </a:cubicBezTo>
                <a:lnTo>
                  <a:pt x="9690" y="8692"/>
                </a:lnTo>
                <a:cubicBezTo>
                  <a:pt x="9690" y="8598"/>
                  <a:pt x="9683" y="8501"/>
                  <a:pt x="9676" y="8405"/>
                </a:cubicBezTo>
                <a:cubicBezTo>
                  <a:pt x="9673" y="8358"/>
                  <a:pt x="9666" y="8314"/>
                  <a:pt x="9660" y="8267"/>
                </a:cubicBezTo>
                <a:cubicBezTo>
                  <a:pt x="9650" y="8221"/>
                  <a:pt x="9643" y="8181"/>
                  <a:pt x="9633" y="8137"/>
                </a:cubicBezTo>
                <a:cubicBezTo>
                  <a:pt x="9623" y="8090"/>
                  <a:pt x="9609" y="8050"/>
                  <a:pt x="9596" y="8003"/>
                </a:cubicBezTo>
                <a:lnTo>
                  <a:pt x="9573" y="7940"/>
                </a:lnTo>
                <a:cubicBezTo>
                  <a:pt x="9563" y="7923"/>
                  <a:pt x="9556" y="7903"/>
                  <a:pt x="9549" y="7886"/>
                </a:cubicBezTo>
                <a:cubicBezTo>
                  <a:pt x="9516" y="7813"/>
                  <a:pt x="9479" y="7746"/>
                  <a:pt x="9442" y="7672"/>
                </a:cubicBezTo>
                <a:cubicBezTo>
                  <a:pt x="9355" y="7529"/>
                  <a:pt x="9262" y="7381"/>
                  <a:pt x="9178" y="7231"/>
                </a:cubicBezTo>
                <a:cubicBezTo>
                  <a:pt x="9121" y="7121"/>
                  <a:pt x="9064" y="7010"/>
                  <a:pt x="9011" y="6893"/>
                </a:cubicBezTo>
                <a:cubicBezTo>
                  <a:pt x="8958" y="6770"/>
                  <a:pt x="8907" y="6653"/>
                  <a:pt x="8857" y="6532"/>
                </a:cubicBezTo>
                <a:cubicBezTo>
                  <a:pt x="8790" y="6378"/>
                  <a:pt x="8723" y="6228"/>
                  <a:pt x="8653" y="6081"/>
                </a:cubicBezTo>
                <a:cubicBezTo>
                  <a:pt x="8613" y="6007"/>
                  <a:pt x="8576" y="5930"/>
                  <a:pt x="8530" y="5857"/>
                </a:cubicBezTo>
                <a:cubicBezTo>
                  <a:pt x="8520" y="5840"/>
                  <a:pt x="8506" y="5817"/>
                  <a:pt x="8493" y="5800"/>
                </a:cubicBezTo>
                <a:cubicBezTo>
                  <a:pt x="8479" y="5783"/>
                  <a:pt x="8469" y="5773"/>
                  <a:pt x="8453" y="5760"/>
                </a:cubicBezTo>
                <a:cubicBezTo>
                  <a:pt x="8443" y="5750"/>
                  <a:pt x="8426" y="5740"/>
                  <a:pt x="8413" y="5740"/>
                </a:cubicBezTo>
                <a:cubicBezTo>
                  <a:pt x="8405" y="5737"/>
                  <a:pt x="8397" y="5735"/>
                  <a:pt x="8390" y="5735"/>
                </a:cubicBezTo>
                <a:cubicBezTo>
                  <a:pt x="8381" y="5735"/>
                  <a:pt x="8372" y="5738"/>
                  <a:pt x="8362" y="5743"/>
                </a:cubicBezTo>
                <a:cubicBezTo>
                  <a:pt x="8352" y="5750"/>
                  <a:pt x="8342" y="5760"/>
                  <a:pt x="8336" y="5770"/>
                </a:cubicBezTo>
                <a:cubicBezTo>
                  <a:pt x="8326" y="5787"/>
                  <a:pt x="8322" y="5810"/>
                  <a:pt x="8322" y="5830"/>
                </a:cubicBezTo>
                <a:cubicBezTo>
                  <a:pt x="8289" y="5991"/>
                  <a:pt x="8269" y="6148"/>
                  <a:pt x="8242" y="6308"/>
                </a:cubicBezTo>
                <a:cubicBezTo>
                  <a:pt x="8229" y="6385"/>
                  <a:pt x="8219" y="6469"/>
                  <a:pt x="8205" y="6549"/>
                </a:cubicBezTo>
                <a:lnTo>
                  <a:pt x="8155" y="6800"/>
                </a:lnTo>
                <a:cubicBezTo>
                  <a:pt x="8138" y="6883"/>
                  <a:pt x="8125" y="6964"/>
                  <a:pt x="8108" y="7047"/>
                </a:cubicBezTo>
                <a:cubicBezTo>
                  <a:pt x="8092" y="7134"/>
                  <a:pt x="8071" y="7218"/>
                  <a:pt x="8045" y="7305"/>
                </a:cubicBezTo>
                <a:cubicBezTo>
                  <a:pt x="8005" y="7468"/>
                  <a:pt x="7955" y="7631"/>
                  <a:pt x="7911" y="7791"/>
                </a:cubicBezTo>
                <a:lnTo>
                  <a:pt x="7911" y="7791"/>
                </a:lnTo>
                <a:cubicBezTo>
                  <a:pt x="7913" y="7789"/>
                  <a:pt x="7916" y="7787"/>
                  <a:pt x="7917" y="7784"/>
                </a:cubicBezTo>
                <a:lnTo>
                  <a:pt x="7917" y="7784"/>
                </a:lnTo>
                <a:cubicBezTo>
                  <a:pt x="7871" y="7944"/>
                  <a:pt x="7824" y="8104"/>
                  <a:pt x="7784" y="8267"/>
                </a:cubicBezTo>
                <a:cubicBezTo>
                  <a:pt x="7740" y="8428"/>
                  <a:pt x="7700" y="8595"/>
                  <a:pt x="7670" y="8762"/>
                </a:cubicBezTo>
                <a:cubicBezTo>
                  <a:pt x="7654" y="8856"/>
                  <a:pt x="7640" y="8946"/>
                  <a:pt x="7627" y="9043"/>
                </a:cubicBezTo>
                <a:cubicBezTo>
                  <a:pt x="7623" y="9060"/>
                  <a:pt x="7623" y="9077"/>
                  <a:pt x="7623" y="9093"/>
                </a:cubicBezTo>
                <a:cubicBezTo>
                  <a:pt x="7623" y="9113"/>
                  <a:pt x="7620" y="9137"/>
                  <a:pt x="7620" y="9157"/>
                </a:cubicBezTo>
                <a:cubicBezTo>
                  <a:pt x="7620" y="9197"/>
                  <a:pt x="7617" y="9237"/>
                  <a:pt x="7617" y="9277"/>
                </a:cubicBezTo>
                <a:cubicBezTo>
                  <a:pt x="7610" y="9454"/>
                  <a:pt x="7610" y="9628"/>
                  <a:pt x="7640" y="9805"/>
                </a:cubicBezTo>
                <a:cubicBezTo>
                  <a:pt x="7667" y="9973"/>
                  <a:pt x="7704" y="10140"/>
                  <a:pt x="7751" y="10300"/>
                </a:cubicBezTo>
                <a:cubicBezTo>
                  <a:pt x="7794" y="10461"/>
                  <a:pt x="7851" y="10618"/>
                  <a:pt x="7908" y="10775"/>
                </a:cubicBezTo>
                <a:cubicBezTo>
                  <a:pt x="7888" y="10778"/>
                  <a:pt x="7871" y="10782"/>
                  <a:pt x="7851" y="10785"/>
                </a:cubicBezTo>
                <a:lnTo>
                  <a:pt x="7854" y="10785"/>
                </a:lnTo>
                <a:cubicBezTo>
                  <a:pt x="7852" y="10785"/>
                  <a:pt x="7845" y="10789"/>
                  <a:pt x="7841" y="10791"/>
                </a:cubicBezTo>
                <a:lnTo>
                  <a:pt x="7841" y="10791"/>
                </a:lnTo>
                <a:cubicBezTo>
                  <a:pt x="7842" y="10790"/>
                  <a:pt x="7843" y="10788"/>
                  <a:pt x="7844" y="10785"/>
                </a:cubicBezTo>
                <a:lnTo>
                  <a:pt x="7844" y="10785"/>
                </a:lnTo>
                <a:cubicBezTo>
                  <a:pt x="7801" y="10798"/>
                  <a:pt x="7754" y="10812"/>
                  <a:pt x="7710" y="10829"/>
                </a:cubicBezTo>
                <a:cubicBezTo>
                  <a:pt x="7667" y="10849"/>
                  <a:pt x="7623" y="10869"/>
                  <a:pt x="7583" y="10895"/>
                </a:cubicBezTo>
                <a:cubicBezTo>
                  <a:pt x="7560" y="10909"/>
                  <a:pt x="7537" y="10919"/>
                  <a:pt x="7516" y="10935"/>
                </a:cubicBezTo>
                <a:cubicBezTo>
                  <a:pt x="7490" y="10952"/>
                  <a:pt x="7470" y="10969"/>
                  <a:pt x="7450" y="10992"/>
                </a:cubicBezTo>
                <a:cubicBezTo>
                  <a:pt x="7403" y="11029"/>
                  <a:pt x="7359" y="11073"/>
                  <a:pt x="7319" y="11109"/>
                </a:cubicBezTo>
                <a:cubicBezTo>
                  <a:pt x="7276" y="11149"/>
                  <a:pt x="7242" y="11193"/>
                  <a:pt x="7209" y="11240"/>
                </a:cubicBezTo>
                <a:cubicBezTo>
                  <a:pt x="7175" y="11283"/>
                  <a:pt x="7149" y="11330"/>
                  <a:pt x="7119" y="11380"/>
                </a:cubicBezTo>
                <a:cubicBezTo>
                  <a:pt x="7115" y="11384"/>
                  <a:pt x="7115" y="11387"/>
                  <a:pt x="7109" y="11394"/>
                </a:cubicBezTo>
                <a:cubicBezTo>
                  <a:pt x="7105" y="11400"/>
                  <a:pt x="7102" y="11410"/>
                  <a:pt x="7099" y="11414"/>
                </a:cubicBezTo>
                <a:cubicBezTo>
                  <a:pt x="7019" y="11542"/>
                  <a:pt x="6956" y="11674"/>
                  <a:pt x="6900" y="11809"/>
                </a:cubicBezTo>
                <a:lnTo>
                  <a:pt x="6900" y="11809"/>
                </a:lnTo>
                <a:cubicBezTo>
                  <a:pt x="6901" y="11809"/>
                  <a:pt x="6901" y="11808"/>
                  <a:pt x="6901" y="11808"/>
                </a:cubicBezTo>
                <a:lnTo>
                  <a:pt x="6901" y="11808"/>
                </a:lnTo>
                <a:cubicBezTo>
                  <a:pt x="6901" y="11809"/>
                  <a:pt x="6900" y="11810"/>
                  <a:pt x="6899" y="11812"/>
                </a:cubicBezTo>
                <a:lnTo>
                  <a:pt x="6899" y="11812"/>
                </a:lnTo>
                <a:cubicBezTo>
                  <a:pt x="6900" y="11811"/>
                  <a:pt x="6900" y="11810"/>
                  <a:pt x="6900" y="11809"/>
                </a:cubicBezTo>
                <a:lnTo>
                  <a:pt x="6900" y="11809"/>
                </a:lnTo>
                <a:cubicBezTo>
                  <a:pt x="6899" y="11811"/>
                  <a:pt x="6898" y="11812"/>
                  <a:pt x="6898" y="11814"/>
                </a:cubicBezTo>
                <a:lnTo>
                  <a:pt x="6898" y="11814"/>
                </a:lnTo>
                <a:cubicBezTo>
                  <a:pt x="6898" y="11813"/>
                  <a:pt x="6899" y="11812"/>
                  <a:pt x="6899" y="11812"/>
                </a:cubicBezTo>
                <a:lnTo>
                  <a:pt x="6899" y="11812"/>
                </a:lnTo>
                <a:cubicBezTo>
                  <a:pt x="6899" y="11813"/>
                  <a:pt x="6898" y="11814"/>
                  <a:pt x="6898" y="11815"/>
                </a:cubicBezTo>
                <a:cubicBezTo>
                  <a:pt x="6898" y="11815"/>
                  <a:pt x="6898" y="11814"/>
                  <a:pt x="6898" y="11814"/>
                </a:cubicBezTo>
                <a:lnTo>
                  <a:pt x="6898" y="11814"/>
                </a:lnTo>
                <a:cubicBezTo>
                  <a:pt x="6890" y="11829"/>
                  <a:pt x="6883" y="11847"/>
                  <a:pt x="6875" y="11862"/>
                </a:cubicBezTo>
                <a:cubicBezTo>
                  <a:pt x="6838" y="11949"/>
                  <a:pt x="6804" y="12042"/>
                  <a:pt x="6781" y="12136"/>
                </a:cubicBezTo>
                <a:cubicBezTo>
                  <a:pt x="6754" y="12236"/>
                  <a:pt x="6737" y="12336"/>
                  <a:pt x="6721" y="12437"/>
                </a:cubicBezTo>
                <a:cubicBezTo>
                  <a:pt x="6714" y="12494"/>
                  <a:pt x="6704" y="12547"/>
                  <a:pt x="6701" y="12601"/>
                </a:cubicBezTo>
                <a:cubicBezTo>
                  <a:pt x="6697" y="12661"/>
                  <a:pt x="6691" y="12718"/>
                  <a:pt x="6691" y="12778"/>
                </a:cubicBezTo>
                <a:cubicBezTo>
                  <a:pt x="6691" y="12831"/>
                  <a:pt x="6697" y="12888"/>
                  <a:pt x="6701" y="12945"/>
                </a:cubicBezTo>
                <a:cubicBezTo>
                  <a:pt x="6704" y="12972"/>
                  <a:pt x="6707" y="12998"/>
                  <a:pt x="6714" y="13028"/>
                </a:cubicBezTo>
                <a:lnTo>
                  <a:pt x="6724" y="13115"/>
                </a:lnTo>
                <a:lnTo>
                  <a:pt x="6724" y="13129"/>
                </a:lnTo>
                <a:lnTo>
                  <a:pt x="6724" y="13132"/>
                </a:lnTo>
                <a:lnTo>
                  <a:pt x="6724" y="13135"/>
                </a:lnTo>
                <a:cubicBezTo>
                  <a:pt x="6724" y="13139"/>
                  <a:pt x="6724" y="13139"/>
                  <a:pt x="6731" y="13142"/>
                </a:cubicBezTo>
                <a:cubicBezTo>
                  <a:pt x="6707" y="13179"/>
                  <a:pt x="6687" y="13216"/>
                  <a:pt x="6671" y="13252"/>
                </a:cubicBezTo>
                <a:cubicBezTo>
                  <a:pt x="6647" y="13303"/>
                  <a:pt x="6617" y="13353"/>
                  <a:pt x="6590" y="13403"/>
                </a:cubicBezTo>
                <a:cubicBezTo>
                  <a:pt x="6567" y="13453"/>
                  <a:pt x="6540" y="13503"/>
                  <a:pt x="6517" y="13557"/>
                </a:cubicBezTo>
                <a:cubicBezTo>
                  <a:pt x="6490" y="13610"/>
                  <a:pt x="6467" y="13660"/>
                  <a:pt x="6447" y="13717"/>
                </a:cubicBezTo>
                <a:cubicBezTo>
                  <a:pt x="6423" y="13771"/>
                  <a:pt x="6400" y="13821"/>
                  <a:pt x="6380" y="13874"/>
                </a:cubicBezTo>
                <a:lnTo>
                  <a:pt x="6340" y="13975"/>
                </a:lnTo>
                <a:cubicBezTo>
                  <a:pt x="6333" y="13998"/>
                  <a:pt x="6323" y="14021"/>
                  <a:pt x="6316" y="14042"/>
                </a:cubicBezTo>
                <a:cubicBezTo>
                  <a:pt x="6306" y="14068"/>
                  <a:pt x="6299" y="14088"/>
                  <a:pt x="6289" y="14112"/>
                </a:cubicBezTo>
                <a:cubicBezTo>
                  <a:pt x="6283" y="14145"/>
                  <a:pt x="6269" y="14179"/>
                  <a:pt x="6263" y="14219"/>
                </a:cubicBezTo>
                <a:cubicBezTo>
                  <a:pt x="6253" y="14239"/>
                  <a:pt x="6249" y="14262"/>
                  <a:pt x="6246" y="14286"/>
                </a:cubicBezTo>
                <a:cubicBezTo>
                  <a:pt x="6236" y="14309"/>
                  <a:pt x="6233" y="14336"/>
                  <a:pt x="6223" y="14359"/>
                </a:cubicBezTo>
                <a:cubicBezTo>
                  <a:pt x="6216" y="14393"/>
                  <a:pt x="6206" y="14423"/>
                  <a:pt x="6203" y="14456"/>
                </a:cubicBezTo>
                <a:cubicBezTo>
                  <a:pt x="6203" y="14423"/>
                  <a:pt x="6206" y="14393"/>
                  <a:pt x="6206" y="14359"/>
                </a:cubicBezTo>
                <a:cubicBezTo>
                  <a:pt x="6206" y="14212"/>
                  <a:pt x="6199" y="14068"/>
                  <a:pt x="6189" y="13925"/>
                </a:cubicBezTo>
                <a:cubicBezTo>
                  <a:pt x="6182" y="13777"/>
                  <a:pt x="6179" y="13627"/>
                  <a:pt x="6172" y="13476"/>
                </a:cubicBezTo>
                <a:lnTo>
                  <a:pt x="6172" y="13269"/>
                </a:lnTo>
                <a:lnTo>
                  <a:pt x="6172" y="13266"/>
                </a:lnTo>
                <a:lnTo>
                  <a:pt x="6172" y="13256"/>
                </a:lnTo>
                <a:cubicBezTo>
                  <a:pt x="6172" y="13172"/>
                  <a:pt x="6172" y="13085"/>
                  <a:pt x="6179" y="13002"/>
                </a:cubicBezTo>
                <a:lnTo>
                  <a:pt x="6179" y="12564"/>
                </a:lnTo>
                <a:lnTo>
                  <a:pt x="6179" y="12129"/>
                </a:lnTo>
                <a:cubicBezTo>
                  <a:pt x="6182" y="11845"/>
                  <a:pt x="6182" y="11561"/>
                  <a:pt x="6182" y="11280"/>
                </a:cubicBezTo>
                <a:cubicBezTo>
                  <a:pt x="6182" y="11173"/>
                  <a:pt x="6186" y="11066"/>
                  <a:pt x="6186" y="10959"/>
                </a:cubicBezTo>
                <a:lnTo>
                  <a:pt x="6186" y="10956"/>
                </a:lnTo>
                <a:lnTo>
                  <a:pt x="6186" y="10912"/>
                </a:lnTo>
                <a:lnTo>
                  <a:pt x="6186" y="10808"/>
                </a:lnTo>
                <a:lnTo>
                  <a:pt x="6186" y="10805"/>
                </a:lnTo>
                <a:lnTo>
                  <a:pt x="6186" y="10798"/>
                </a:lnTo>
                <a:lnTo>
                  <a:pt x="6186" y="10788"/>
                </a:lnTo>
                <a:lnTo>
                  <a:pt x="6186" y="10628"/>
                </a:lnTo>
                <a:cubicBezTo>
                  <a:pt x="6186" y="10487"/>
                  <a:pt x="6189" y="10347"/>
                  <a:pt x="6196" y="10207"/>
                </a:cubicBezTo>
                <a:cubicBezTo>
                  <a:pt x="6196" y="10170"/>
                  <a:pt x="6196" y="10130"/>
                  <a:pt x="6199" y="10093"/>
                </a:cubicBezTo>
                <a:cubicBezTo>
                  <a:pt x="6203" y="10056"/>
                  <a:pt x="6203" y="10013"/>
                  <a:pt x="6206" y="9976"/>
                </a:cubicBezTo>
                <a:cubicBezTo>
                  <a:pt x="6213" y="9912"/>
                  <a:pt x="6219" y="9852"/>
                  <a:pt x="6229" y="9785"/>
                </a:cubicBezTo>
                <a:lnTo>
                  <a:pt x="6229" y="9775"/>
                </a:lnTo>
                <a:cubicBezTo>
                  <a:pt x="6233" y="9752"/>
                  <a:pt x="6236" y="9729"/>
                  <a:pt x="6236" y="9705"/>
                </a:cubicBezTo>
                <a:cubicBezTo>
                  <a:pt x="6256" y="9561"/>
                  <a:pt x="6283" y="9421"/>
                  <a:pt x="6303" y="9277"/>
                </a:cubicBezTo>
                <a:cubicBezTo>
                  <a:pt x="6330" y="9133"/>
                  <a:pt x="6350" y="8983"/>
                  <a:pt x="6380" y="8836"/>
                </a:cubicBezTo>
                <a:cubicBezTo>
                  <a:pt x="6433" y="8552"/>
                  <a:pt x="6503" y="8271"/>
                  <a:pt x="6580" y="7990"/>
                </a:cubicBezTo>
                <a:cubicBezTo>
                  <a:pt x="6600" y="7916"/>
                  <a:pt x="6620" y="7839"/>
                  <a:pt x="6647" y="7769"/>
                </a:cubicBezTo>
                <a:cubicBezTo>
                  <a:pt x="6671" y="7696"/>
                  <a:pt x="6697" y="7619"/>
                  <a:pt x="6717" y="7545"/>
                </a:cubicBezTo>
                <a:cubicBezTo>
                  <a:pt x="6741" y="7515"/>
                  <a:pt x="6771" y="7482"/>
                  <a:pt x="6798" y="7452"/>
                </a:cubicBezTo>
                <a:cubicBezTo>
                  <a:pt x="6824" y="7415"/>
                  <a:pt x="6858" y="7378"/>
                  <a:pt x="6891" y="7338"/>
                </a:cubicBezTo>
                <a:cubicBezTo>
                  <a:pt x="6925" y="7298"/>
                  <a:pt x="6965" y="7261"/>
                  <a:pt x="7002" y="7218"/>
                </a:cubicBezTo>
                <a:cubicBezTo>
                  <a:pt x="7035" y="7181"/>
                  <a:pt x="7072" y="7147"/>
                  <a:pt x="7105" y="7114"/>
                </a:cubicBezTo>
                <a:lnTo>
                  <a:pt x="7105" y="7114"/>
                </a:lnTo>
                <a:lnTo>
                  <a:pt x="7152" y="7067"/>
                </a:lnTo>
                <a:cubicBezTo>
                  <a:pt x="7222" y="7000"/>
                  <a:pt x="7299" y="6933"/>
                  <a:pt x="7373" y="6870"/>
                </a:cubicBezTo>
                <a:cubicBezTo>
                  <a:pt x="7453" y="6810"/>
                  <a:pt x="7533" y="6746"/>
                  <a:pt x="7610" y="6679"/>
                </a:cubicBezTo>
                <a:cubicBezTo>
                  <a:pt x="7634" y="6663"/>
                  <a:pt x="7654" y="6646"/>
                  <a:pt x="7670" y="6629"/>
                </a:cubicBezTo>
                <a:cubicBezTo>
                  <a:pt x="7694" y="6609"/>
                  <a:pt x="7717" y="6586"/>
                  <a:pt x="7737" y="6566"/>
                </a:cubicBezTo>
                <a:cubicBezTo>
                  <a:pt x="7757" y="6549"/>
                  <a:pt x="7774" y="6529"/>
                  <a:pt x="7791" y="6512"/>
                </a:cubicBezTo>
                <a:lnTo>
                  <a:pt x="7837" y="6465"/>
                </a:lnTo>
                <a:cubicBezTo>
                  <a:pt x="7854" y="6449"/>
                  <a:pt x="7871" y="6432"/>
                  <a:pt x="7888" y="6412"/>
                </a:cubicBezTo>
                <a:cubicBezTo>
                  <a:pt x="7908" y="6385"/>
                  <a:pt x="7928" y="6365"/>
                  <a:pt x="7944" y="6342"/>
                </a:cubicBezTo>
                <a:cubicBezTo>
                  <a:pt x="7954" y="6332"/>
                  <a:pt x="7958" y="6325"/>
                  <a:pt x="7968" y="6315"/>
                </a:cubicBezTo>
                <a:cubicBezTo>
                  <a:pt x="7978" y="6302"/>
                  <a:pt x="7988" y="6285"/>
                  <a:pt x="8001" y="6275"/>
                </a:cubicBezTo>
                <a:cubicBezTo>
                  <a:pt x="8011" y="6258"/>
                  <a:pt x="8025" y="6235"/>
                  <a:pt x="8038" y="6218"/>
                </a:cubicBezTo>
                <a:cubicBezTo>
                  <a:pt x="8051" y="6201"/>
                  <a:pt x="8061" y="6181"/>
                  <a:pt x="8075" y="6161"/>
                </a:cubicBezTo>
                <a:cubicBezTo>
                  <a:pt x="8092" y="6134"/>
                  <a:pt x="8105" y="6111"/>
                  <a:pt x="8122" y="6084"/>
                </a:cubicBezTo>
                <a:cubicBezTo>
                  <a:pt x="8138" y="6061"/>
                  <a:pt x="8152" y="6034"/>
                  <a:pt x="8168" y="6011"/>
                </a:cubicBezTo>
                <a:cubicBezTo>
                  <a:pt x="8175" y="5994"/>
                  <a:pt x="8189" y="5977"/>
                  <a:pt x="8195" y="5960"/>
                </a:cubicBezTo>
                <a:cubicBezTo>
                  <a:pt x="8252" y="5864"/>
                  <a:pt x="8306" y="5767"/>
                  <a:pt x="8356" y="5666"/>
                </a:cubicBezTo>
                <a:cubicBezTo>
                  <a:pt x="8376" y="5626"/>
                  <a:pt x="8402" y="5579"/>
                  <a:pt x="8423" y="5539"/>
                </a:cubicBezTo>
                <a:cubicBezTo>
                  <a:pt x="8436" y="5512"/>
                  <a:pt x="8446" y="5489"/>
                  <a:pt x="8456" y="5462"/>
                </a:cubicBezTo>
                <a:cubicBezTo>
                  <a:pt x="8463" y="5442"/>
                  <a:pt x="8476" y="5422"/>
                  <a:pt x="8486" y="5405"/>
                </a:cubicBezTo>
                <a:cubicBezTo>
                  <a:pt x="8496" y="5375"/>
                  <a:pt x="8509" y="5345"/>
                  <a:pt x="8523" y="5312"/>
                </a:cubicBezTo>
                <a:lnTo>
                  <a:pt x="8546" y="5248"/>
                </a:lnTo>
                <a:cubicBezTo>
                  <a:pt x="8556" y="5228"/>
                  <a:pt x="8563" y="5208"/>
                  <a:pt x="8573" y="5181"/>
                </a:cubicBezTo>
                <a:cubicBezTo>
                  <a:pt x="8580" y="5155"/>
                  <a:pt x="8593" y="5121"/>
                  <a:pt x="8603" y="5091"/>
                </a:cubicBezTo>
                <a:cubicBezTo>
                  <a:pt x="8620" y="5041"/>
                  <a:pt x="8630" y="4988"/>
                  <a:pt x="8647" y="4937"/>
                </a:cubicBezTo>
                <a:cubicBezTo>
                  <a:pt x="8660" y="4891"/>
                  <a:pt x="8673" y="4840"/>
                  <a:pt x="8687" y="4790"/>
                </a:cubicBezTo>
                <a:cubicBezTo>
                  <a:pt x="8697" y="4743"/>
                  <a:pt x="8707" y="4693"/>
                  <a:pt x="8720" y="4647"/>
                </a:cubicBezTo>
                <a:cubicBezTo>
                  <a:pt x="8727" y="4603"/>
                  <a:pt x="8740" y="4553"/>
                  <a:pt x="8747" y="4506"/>
                </a:cubicBezTo>
                <a:cubicBezTo>
                  <a:pt x="8757" y="4453"/>
                  <a:pt x="8770" y="4402"/>
                  <a:pt x="8777" y="4346"/>
                </a:cubicBezTo>
                <a:cubicBezTo>
                  <a:pt x="8787" y="4292"/>
                  <a:pt x="8797" y="4239"/>
                  <a:pt x="8807" y="4178"/>
                </a:cubicBezTo>
                <a:cubicBezTo>
                  <a:pt x="8824" y="4078"/>
                  <a:pt x="8837" y="3978"/>
                  <a:pt x="8854" y="3878"/>
                </a:cubicBezTo>
                <a:cubicBezTo>
                  <a:pt x="8857" y="3851"/>
                  <a:pt x="8861" y="3817"/>
                  <a:pt x="8864" y="3787"/>
                </a:cubicBezTo>
                <a:cubicBezTo>
                  <a:pt x="8877" y="3687"/>
                  <a:pt x="8891" y="3590"/>
                  <a:pt x="8897" y="3490"/>
                </a:cubicBezTo>
                <a:cubicBezTo>
                  <a:pt x="8904" y="3440"/>
                  <a:pt x="8911" y="3389"/>
                  <a:pt x="8914" y="3336"/>
                </a:cubicBezTo>
                <a:cubicBezTo>
                  <a:pt x="8921" y="3309"/>
                  <a:pt x="8921" y="3286"/>
                  <a:pt x="8921" y="3259"/>
                </a:cubicBezTo>
                <a:cubicBezTo>
                  <a:pt x="8921" y="3249"/>
                  <a:pt x="8924" y="3232"/>
                  <a:pt x="8924" y="3219"/>
                </a:cubicBezTo>
                <a:lnTo>
                  <a:pt x="8924" y="3172"/>
                </a:lnTo>
                <a:cubicBezTo>
                  <a:pt x="8924" y="3165"/>
                  <a:pt x="8924" y="3155"/>
                  <a:pt x="8921" y="3149"/>
                </a:cubicBezTo>
                <a:cubicBezTo>
                  <a:pt x="8921" y="3139"/>
                  <a:pt x="8914" y="3132"/>
                  <a:pt x="8911" y="3122"/>
                </a:cubicBezTo>
                <a:cubicBezTo>
                  <a:pt x="8907" y="3109"/>
                  <a:pt x="8897" y="3099"/>
                  <a:pt x="8881" y="3088"/>
                </a:cubicBezTo>
                <a:cubicBezTo>
                  <a:pt x="8874" y="3086"/>
                  <a:pt x="8865" y="3084"/>
                  <a:pt x="8855" y="3084"/>
                </a:cubicBezTo>
                <a:cubicBezTo>
                  <a:pt x="8852" y="3084"/>
                  <a:pt x="8848" y="3084"/>
                  <a:pt x="8844" y="3085"/>
                </a:cubicBezTo>
                <a:cubicBezTo>
                  <a:pt x="8830" y="3085"/>
                  <a:pt x="8820" y="3088"/>
                  <a:pt x="8810" y="3099"/>
                </a:cubicBezTo>
                <a:cubicBezTo>
                  <a:pt x="8804" y="3102"/>
                  <a:pt x="8794" y="3109"/>
                  <a:pt x="8787" y="3119"/>
                </a:cubicBezTo>
                <a:cubicBezTo>
                  <a:pt x="8764" y="3139"/>
                  <a:pt x="8740" y="3159"/>
                  <a:pt x="8713" y="3182"/>
                </a:cubicBezTo>
                <a:cubicBezTo>
                  <a:pt x="8693" y="3202"/>
                  <a:pt x="8670" y="3219"/>
                  <a:pt x="8647" y="3239"/>
                </a:cubicBezTo>
                <a:cubicBezTo>
                  <a:pt x="8596" y="3282"/>
                  <a:pt x="8543" y="3326"/>
                  <a:pt x="8493" y="3369"/>
                </a:cubicBezTo>
                <a:cubicBezTo>
                  <a:pt x="8413" y="3436"/>
                  <a:pt x="8329" y="3500"/>
                  <a:pt x="8252" y="3567"/>
                </a:cubicBezTo>
                <a:lnTo>
                  <a:pt x="8011" y="3767"/>
                </a:lnTo>
                <a:cubicBezTo>
                  <a:pt x="7934" y="3834"/>
                  <a:pt x="7854" y="3894"/>
                  <a:pt x="7774" y="3958"/>
                </a:cubicBezTo>
                <a:cubicBezTo>
                  <a:pt x="7757" y="3974"/>
                  <a:pt x="7737" y="3988"/>
                  <a:pt x="7717" y="4001"/>
                </a:cubicBezTo>
                <a:lnTo>
                  <a:pt x="7654" y="4051"/>
                </a:lnTo>
                <a:cubicBezTo>
                  <a:pt x="7610" y="4078"/>
                  <a:pt x="7570" y="4112"/>
                  <a:pt x="7527" y="4142"/>
                </a:cubicBezTo>
                <a:cubicBezTo>
                  <a:pt x="7527" y="4142"/>
                  <a:pt x="7528" y="4142"/>
                  <a:pt x="7529" y="4141"/>
                </a:cubicBezTo>
                <a:lnTo>
                  <a:pt x="7529" y="4141"/>
                </a:lnTo>
                <a:cubicBezTo>
                  <a:pt x="7483" y="4174"/>
                  <a:pt x="7435" y="4206"/>
                  <a:pt x="7389" y="4239"/>
                </a:cubicBezTo>
                <a:cubicBezTo>
                  <a:pt x="7359" y="4259"/>
                  <a:pt x="7326" y="4279"/>
                  <a:pt x="7299" y="4302"/>
                </a:cubicBezTo>
                <a:cubicBezTo>
                  <a:pt x="7272" y="4319"/>
                  <a:pt x="7249" y="4339"/>
                  <a:pt x="7222" y="4356"/>
                </a:cubicBezTo>
                <a:lnTo>
                  <a:pt x="7226" y="4352"/>
                </a:lnTo>
                <a:lnTo>
                  <a:pt x="7226" y="4352"/>
                </a:lnTo>
                <a:cubicBezTo>
                  <a:pt x="7219" y="4356"/>
                  <a:pt x="7209" y="4362"/>
                  <a:pt x="7202" y="4372"/>
                </a:cubicBezTo>
                <a:cubicBezTo>
                  <a:pt x="7192" y="4376"/>
                  <a:pt x="7185" y="4386"/>
                  <a:pt x="7182" y="4389"/>
                </a:cubicBezTo>
                <a:cubicBezTo>
                  <a:pt x="7169" y="4402"/>
                  <a:pt x="7152" y="4412"/>
                  <a:pt x="7139" y="4426"/>
                </a:cubicBezTo>
                <a:cubicBezTo>
                  <a:pt x="7115" y="4453"/>
                  <a:pt x="7085" y="4479"/>
                  <a:pt x="7058" y="4509"/>
                </a:cubicBezTo>
                <a:cubicBezTo>
                  <a:pt x="7022" y="4553"/>
                  <a:pt x="6992" y="4593"/>
                  <a:pt x="6958" y="4636"/>
                </a:cubicBezTo>
                <a:cubicBezTo>
                  <a:pt x="6931" y="4673"/>
                  <a:pt x="6905" y="4710"/>
                  <a:pt x="6881" y="4747"/>
                </a:cubicBezTo>
                <a:cubicBezTo>
                  <a:pt x="6821" y="4830"/>
                  <a:pt x="6768" y="4921"/>
                  <a:pt x="6714" y="5004"/>
                </a:cubicBezTo>
                <a:cubicBezTo>
                  <a:pt x="6687" y="5041"/>
                  <a:pt x="6667" y="5078"/>
                  <a:pt x="6647" y="5115"/>
                </a:cubicBezTo>
                <a:cubicBezTo>
                  <a:pt x="6590" y="5205"/>
                  <a:pt x="6547" y="5295"/>
                  <a:pt x="6507" y="5395"/>
                </a:cubicBezTo>
                <a:cubicBezTo>
                  <a:pt x="6470" y="5492"/>
                  <a:pt x="6447" y="5589"/>
                  <a:pt x="6420" y="5690"/>
                </a:cubicBezTo>
                <a:cubicBezTo>
                  <a:pt x="6396" y="5783"/>
                  <a:pt x="6373" y="5877"/>
                  <a:pt x="6353" y="5974"/>
                </a:cubicBezTo>
                <a:cubicBezTo>
                  <a:pt x="6333" y="6074"/>
                  <a:pt x="6313" y="6178"/>
                  <a:pt x="6303" y="6278"/>
                </a:cubicBezTo>
                <a:cubicBezTo>
                  <a:pt x="6299" y="6332"/>
                  <a:pt x="6296" y="6382"/>
                  <a:pt x="6296" y="6435"/>
                </a:cubicBezTo>
                <a:cubicBezTo>
                  <a:pt x="6296" y="6492"/>
                  <a:pt x="6296" y="6542"/>
                  <a:pt x="6299" y="6596"/>
                </a:cubicBezTo>
                <a:cubicBezTo>
                  <a:pt x="6299" y="6646"/>
                  <a:pt x="6303" y="6696"/>
                  <a:pt x="6306" y="6746"/>
                </a:cubicBezTo>
                <a:cubicBezTo>
                  <a:pt x="6313" y="6796"/>
                  <a:pt x="6316" y="6846"/>
                  <a:pt x="6323" y="6897"/>
                </a:cubicBezTo>
                <a:cubicBezTo>
                  <a:pt x="6333" y="6947"/>
                  <a:pt x="6346" y="6994"/>
                  <a:pt x="6353" y="7037"/>
                </a:cubicBezTo>
                <a:cubicBezTo>
                  <a:pt x="6366" y="7087"/>
                  <a:pt x="6380" y="7134"/>
                  <a:pt x="6390" y="7184"/>
                </a:cubicBezTo>
                <a:cubicBezTo>
                  <a:pt x="6406" y="7238"/>
                  <a:pt x="6420" y="7288"/>
                  <a:pt x="6437" y="7345"/>
                </a:cubicBezTo>
                <a:cubicBezTo>
                  <a:pt x="6450" y="7388"/>
                  <a:pt x="6467" y="7435"/>
                  <a:pt x="6480" y="7482"/>
                </a:cubicBezTo>
                <a:cubicBezTo>
                  <a:pt x="6487" y="7515"/>
                  <a:pt x="6490" y="7545"/>
                  <a:pt x="6500" y="7579"/>
                </a:cubicBezTo>
                <a:lnTo>
                  <a:pt x="6500" y="7585"/>
                </a:lnTo>
                <a:cubicBezTo>
                  <a:pt x="6440" y="7753"/>
                  <a:pt x="6386" y="7920"/>
                  <a:pt x="6336" y="8090"/>
                </a:cubicBezTo>
                <a:cubicBezTo>
                  <a:pt x="6273" y="8314"/>
                  <a:pt x="6213" y="8538"/>
                  <a:pt x="6166" y="8766"/>
                </a:cubicBezTo>
                <a:cubicBezTo>
                  <a:pt x="6132" y="8926"/>
                  <a:pt x="6102" y="9090"/>
                  <a:pt x="6072" y="9254"/>
                </a:cubicBezTo>
                <a:cubicBezTo>
                  <a:pt x="6062" y="9204"/>
                  <a:pt x="6052" y="9157"/>
                  <a:pt x="6035" y="9107"/>
                </a:cubicBezTo>
                <a:cubicBezTo>
                  <a:pt x="6015" y="9040"/>
                  <a:pt x="5989" y="8973"/>
                  <a:pt x="5962" y="8906"/>
                </a:cubicBezTo>
                <a:cubicBezTo>
                  <a:pt x="5902" y="8766"/>
                  <a:pt x="5838" y="8625"/>
                  <a:pt x="5771" y="8491"/>
                </a:cubicBezTo>
                <a:cubicBezTo>
                  <a:pt x="5744" y="8431"/>
                  <a:pt x="5711" y="8368"/>
                  <a:pt x="5671" y="8304"/>
                </a:cubicBezTo>
                <a:lnTo>
                  <a:pt x="5621" y="8217"/>
                </a:lnTo>
                <a:cubicBezTo>
                  <a:pt x="5604" y="8117"/>
                  <a:pt x="5584" y="8013"/>
                  <a:pt x="5571" y="7913"/>
                </a:cubicBezTo>
                <a:cubicBezTo>
                  <a:pt x="5551" y="7779"/>
                  <a:pt x="5534" y="7649"/>
                  <a:pt x="5514" y="7515"/>
                </a:cubicBezTo>
                <a:cubicBezTo>
                  <a:pt x="5494" y="7395"/>
                  <a:pt x="5467" y="7271"/>
                  <a:pt x="5437" y="7151"/>
                </a:cubicBezTo>
                <a:lnTo>
                  <a:pt x="5387" y="6937"/>
                </a:lnTo>
                <a:cubicBezTo>
                  <a:pt x="5370" y="6877"/>
                  <a:pt x="5360" y="6816"/>
                  <a:pt x="5347" y="6753"/>
                </a:cubicBezTo>
                <a:cubicBezTo>
                  <a:pt x="5337" y="6719"/>
                  <a:pt x="5333" y="6686"/>
                  <a:pt x="5327" y="6653"/>
                </a:cubicBezTo>
                <a:cubicBezTo>
                  <a:pt x="5320" y="6629"/>
                  <a:pt x="5317" y="6602"/>
                  <a:pt x="5310" y="6579"/>
                </a:cubicBezTo>
                <a:lnTo>
                  <a:pt x="5270" y="6365"/>
                </a:lnTo>
                <a:cubicBezTo>
                  <a:pt x="5250" y="6251"/>
                  <a:pt x="5230" y="6141"/>
                  <a:pt x="5203" y="6027"/>
                </a:cubicBezTo>
                <a:cubicBezTo>
                  <a:pt x="5210" y="5994"/>
                  <a:pt x="5213" y="5964"/>
                  <a:pt x="5220" y="5930"/>
                </a:cubicBezTo>
                <a:cubicBezTo>
                  <a:pt x="5233" y="5864"/>
                  <a:pt x="5246" y="5797"/>
                  <a:pt x="5253" y="5730"/>
                </a:cubicBezTo>
                <a:cubicBezTo>
                  <a:pt x="5270" y="5613"/>
                  <a:pt x="5283" y="5492"/>
                  <a:pt x="5300" y="5375"/>
                </a:cubicBezTo>
                <a:cubicBezTo>
                  <a:pt x="5310" y="5332"/>
                  <a:pt x="5313" y="5292"/>
                  <a:pt x="5320" y="5248"/>
                </a:cubicBezTo>
                <a:cubicBezTo>
                  <a:pt x="5330" y="5208"/>
                  <a:pt x="5337" y="5161"/>
                  <a:pt x="5347" y="5121"/>
                </a:cubicBezTo>
                <a:cubicBezTo>
                  <a:pt x="5353" y="5081"/>
                  <a:pt x="5367" y="5041"/>
                  <a:pt x="5377" y="5004"/>
                </a:cubicBezTo>
                <a:cubicBezTo>
                  <a:pt x="5383" y="4964"/>
                  <a:pt x="5397" y="4924"/>
                  <a:pt x="5410" y="4887"/>
                </a:cubicBezTo>
                <a:cubicBezTo>
                  <a:pt x="5417" y="4864"/>
                  <a:pt x="5420" y="4844"/>
                  <a:pt x="5430" y="4824"/>
                </a:cubicBezTo>
                <a:cubicBezTo>
                  <a:pt x="5450" y="4760"/>
                  <a:pt x="5470" y="4697"/>
                  <a:pt x="5497" y="4636"/>
                </a:cubicBezTo>
                <a:cubicBezTo>
                  <a:pt x="5520" y="4570"/>
                  <a:pt x="5551" y="4503"/>
                  <a:pt x="5577" y="4436"/>
                </a:cubicBezTo>
                <a:cubicBezTo>
                  <a:pt x="5631" y="4305"/>
                  <a:pt x="5681" y="4175"/>
                  <a:pt x="5731" y="4045"/>
                </a:cubicBezTo>
                <a:lnTo>
                  <a:pt x="5768" y="3944"/>
                </a:lnTo>
                <a:cubicBezTo>
                  <a:pt x="5781" y="3911"/>
                  <a:pt x="5795" y="3878"/>
                  <a:pt x="5801" y="3844"/>
                </a:cubicBezTo>
                <a:cubicBezTo>
                  <a:pt x="5815" y="3811"/>
                  <a:pt x="5821" y="3777"/>
                  <a:pt x="5835" y="3744"/>
                </a:cubicBezTo>
                <a:cubicBezTo>
                  <a:pt x="5848" y="3710"/>
                  <a:pt x="5851" y="3674"/>
                  <a:pt x="5861" y="3640"/>
                </a:cubicBezTo>
                <a:cubicBezTo>
                  <a:pt x="5868" y="3610"/>
                  <a:pt x="5872" y="3583"/>
                  <a:pt x="5882" y="3550"/>
                </a:cubicBezTo>
                <a:cubicBezTo>
                  <a:pt x="5885" y="3520"/>
                  <a:pt x="5895" y="3490"/>
                  <a:pt x="5898" y="3466"/>
                </a:cubicBezTo>
                <a:cubicBezTo>
                  <a:pt x="5905" y="3423"/>
                  <a:pt x="5915" y="3376"/>
                  <a:pt x="5922" y="3336"/>
                </a:cubicBezTo>
                <a:cubicBezTo>
                  <a:pt x="5928" y="3306"/>
                  <a:pt x="5935" y="3276"/>
                  <a:pt x="5938" y="3249"/>
                </a:cubicBezTo>
                <a:lnTo>
                  <a:pt x="5979" y="3022"/>
                </a:lnTo>
                <a:cubicBezTo>
                  <a:pt x="5979" y="3008"/>
                  <a:pt x="5982" y="2998"/>
                  <a:pt x="5982" y="2985"/>
                </a:cubicBezTo>
                <a:cubicBezTo>
                  <a:pt x="5985" y="2958"/>
                  <a:pt x="5985" y="2938"/>
                  <a:pt x="5989" y="2915"/>
                </a:cubicBezTo>
                <a:cubicBezTo>
                  <a:pt x="5995" y="2881"/>
                  <a:pt x="5995" y="2848"/>
                  <a:pt x="5995" y="2814"/>
                </a:cubicBezTo>
                <a:cubicBezTo>
                  <a:pt x="5995" y="2781"/>
                  <a:pt x="5995" y="2741"/>
                  <a:pt x="5999" y="2707"/>
                </a:cubicBezTo>
                <a:cubicBezTo>
                  <a:pt x="5999" y="2674"/>
                  <a:pt x="5999" y="2637"/>
                  <a:pt x="5995" y="2604"/>
                </a:cubicBezTo>
                <a:cubicBezTo>
                  <a:pt x="5989" y="2533"/>
                  <a:pt x="5982" y="2463"/>
                  <a:pt x="5972" y="2396"/>
                </a:cubicBezTo>
                <a:cubicBezTo>
                  <a:pt x="5955" y="2263"/>
                  <a:pt x="5922" y="2129"/>
                  <a:pt x="5895" y="1999"/>
                </a:cubicBezTo>
                <a:cubicBezTo>
                  <a:pt x="5865" y="1865"/>
                  <a:pt x="5835" y="1728"/>
                  <a:pt x="5815" y="1587"/>
                </a:cubicBezTo>
                <a:cubicBezTo>
                  <a:pt x="5795" y="1450"/>
                  <a:pt x="5778" y="1313"/>
                  <a:pt x="5761" y="1179"/>
                </a:cubicBezTo>
                <a:cubicBezTo>
                  <a:pt x="5751" y="1109"/>
                  <a:pt x="5738" y="1042"/>
                  <a:pt x="5728" y="969"/>
                </a:cubicBezTo>
                <a:cubicBezTo>
                  <a:pt x="5714" y="902"/>
                  <a:pt x="5704" y="835"/>
                  <a:pt x="5694" y="768"/>
                </a:cubicBezTo>
                <a:cubicBezTo>
                  <a:pt x="5684" y="735"/>
                  <a:pt x="5681" y="701"/>
                  <a:pt x="5671" y="668"/>
                </a:cubicBezTo>
                <a:cubicBezTo>
                  <a:pt x="5664" y="631"/>
                  <a:pt x="5654" y="594"/>
                  <a:pt x="5648" y="561"/>
                </a:cubicBezTo>
                <a:lnTo>
                  <a:pt x="5621" y="461"/>
                </a:lnTo>
                <a:cubicBezTo>
                  <a:pt x="5614" y="427"/>
                  <a:pt x="5604" y="394"/>
                  <a:pt x="5594" y="360"/>
                </a:cubicBezTo>
                <a:cubicBezTo>
                  <a:pt x="5571" y="293"/>
                  <a:pt x="5551" y="227"/>
                  <a:pt x="5520" y="163"/>
                </a:cubicBezTo>
                <a:cubicBezTo>
                  <a:pt x="5514" y="143"/>
                  <a:pt x="5504" y="123"/>
                  <a:pt x="5494" y="96"/>
                </a:cubicBezTo>
                <a:cubicBezTo>
                  <a:pt x="5484" y="79"/>
                  <a:pt x="5477" y="63"/>
                  <a:pt x="5467" y="49"/>
                </a:cubicBezTo>
                <a:cubicBezTo>
                  <a:pt x="5460" y="39"/>
                  <a:pt x="5450" y="26"/>
                  <a:pt x="5444" y="16"/>
                </a:cubicBezTo>
                <a:cubicBezTo>
                  <a:pt x="5432" y="9"/>
                  <a:pt x="5415" y="0"/>
                  <a:pt x="54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437;p38">
            <a:extLst>
              <a:ext uri="{FF2B5EF4-FFF2-40B4-BE49-F238E27FC236}">
                <a16:creationId xmlns:a16="http://schemas.microsoft.com/office/drawing/2014/main" id="{DF61CDD7-069B-B045-A14C-B9182E2AA104}"/>
              </a:ext>
            </a:extLst>
          </p:cNvPr>
          <p:cNvSpPr/>
          <p:nvPr/>
        </p:nvSpPr>
        <p:spPr>
          <a:xfrm rot="2700000" flipH="1">
            <a:off x="1893911" y="598413"/>
            <a:ext cx="758455" cy="1943053"/>
          </a:xfrm>
          <a:custGeom>
            <a:avLst/>
            <a:gdLst/>
            <a:ahLst/>
            <a:cxnLst/>
            <a:rect l="l" t="t" r="r" b="b"/>
            <a:pathLst>
              <a:path w="9383" h="24040" extrusionOk="0">
                <a:moveTo>
                  <a:pt x="124" y="221"/>
                </a:moveTo>
                <a:lnTo>
                  <a:pt x="134" y="227"/>
                </a:lnTo>
                <a:cubicBezTo>
                  <a:pt x="151" y="244"/>
                  <a:pt x="171" y="261"/>
                  <a:pt x="191" y="277"/>
                </a:cubicBezTo>
                <a:cubicBezTo>
                  <a:pt x="225" y="307"/>
                  <a:pt x="261" y="338"/>
                  <a:pt x="295" y="368"/>
                </a:cubicBezTo>
                <a:lnTo>
                  <a:pt x="325" y="388"/>
                </a:lnTo>
                <a:cubicBezTo>
                  <a:pt x="388" y="438"/>
                  <a:pt x="452" y="488"/>
                  <a:pt x="509" y="538"/>
                </a:cubicBezTo>
                <a:lnTo>
                  <a:pt x="536" y="558"/>
                </a:lnTo>
                <a:cubicBezTo>
                  <a:pt x="602" y="618"/>
                  <a:pt x="669" y="675"/>
                  <a:pt x="736" y="739"/>
                </a:cubicBezTo>
                <a:cubicBezTo>
                  <a:pt x="780" y="779"/>
                  <a:pt x="830" y="826"/>
                  <a:pt x="877" y="869"/>
                </a:cubicBezTo>
                <a:lnTo>
                  <a:pt x="937" y="923"/>
                </a:lnTo>
                <a:lnTo>
                  <a:pt x="953" y="939"/>
                </a:lnTo>
                <a:cubicBezTo>
                  <a:pt x="1004" y="986"/>
                  <a:pt x="1050" y="1036"/>
                  <a:pt x="1097" y="1086"/>
                </a:cubicBezTo>
                <a:lnTo>
                  <a:pt x="1121" y="1107"/>
                </a:lnTo>
                <a:cubicBezTo>
                  <a:pt x="1137" y="1127"/>
                  <a:pt x="1157" y="1143"/>
                  <a:pt x="1174" y="1163"/>
                </a:cubicBezTo>
                <a:lnTo>
                  <a:pt x="1188" y="1180"/>
                </a:lnTo>
                <a:cubicBezTo>
                  <a:pt x="1208" y="1207"/>
                  <a:pt x="1228" y="1237"/>
                  <a:pt x="1254" y="1260"/>
                </a:cubicBezTo>
                <a:lnTo>
                  <a:pt x="1258" y="1270"/>
                </a:lnTo>
                <a:lnTo>
                  <a:pt x="1301" y="1327"/>
                </a:lnTo>
                <a:cubicBezTo>
                  <a:pt x="1305" y="1331"/>
                  <a:pt x="1308" y="1341"/>
                  <a:pt x="1311" y="1344"/>
                </a:cubicBezTo>
                <a:cubicBezTo>
                  <a:pt x="1321" y="1357"/>
                  <a:pt x="1335" y="1371"/>
                  <a:pt x="1341" y="1384"/>
                </a:cubicBezTo>
                <a:cubicBezTo>
                  <a:pt x="1371" y="1424"/>
                  <a:pt x="1395" y="1468"/>
                  <a:pt x="1425" y="1508"/>
                </a:cubicBezTo>
                <a:cubicBezTo>
                  <a:pt x="1438" y="1528"/>
                  <a:pt x="1452" y="1555"/>
                  <a:pt x="1462" y="1575"/>
                </a:cubicBezTo>
                <a:cubicBezTo>
                  <a:pt x="1475" y="1595"/>
                  <a:pt x="1488" y="1621"/>
                  <a:pt x="1502" y="1641"/>
                </a:cubicBezTo>
                <a:cubicBezTo>
                  <a:pt x="1519" y="1675"/>
                  <a:pt x="1539" y="1708"/>
                  <a:pt x="1555" y="1738"/>
                </a:cubicBezTo>
                <a:cubicBezTo>
                  <a:pt x="1562" y="1752"/>
                  <a:pt x="1569" y="1762"/>
                  <a:pt x="1575" y="1779"/>
                </a:cubicBezTo>
                <a:cubicBezTo>
                  <a:pt x="1609" y="1845"/>
                  <a:pt x="1642" y="1912"/>
                  <a:pt x="1676" y="1976"/>
                </a:cubicBezTo>
                <a:lnTo>
                  <a:pt x="1706" y="2039"/>
                </a:lnTo>
                <a:cubicBezTo>
                  <a:pt x="1712" y="2056"/>
                  <a:pt x="1722" y="2076"/>
                  <a:pt x="1736" y="2096"/>
                </a:cubicBezTo>
                <a:cubicBezTo>
                  <a:pt x="1756" y="2140"/>
                  <a:pt x="1776" y="2183"/>
                  <a:pt x="1803" y="2230"/>
                </a:cubicBezTo>
                <a:cubicBezTo>
                  <a:pt x="1813" y="2257"/>
                  <a:pt x="1826" y="2277"/>
                  <a:pt x="1839" y="2300"/>
                </a:cubicBezTo>
                <a:cubicBezTo>
                  <a:pt x="1886" y="2384"/>
                  <a:pt x="1926" y="2467"/>
                  <a:pt x="1973" y="2551"/>
                </a:cubicBezTo>
                <a:cubicBezTo>
                  <a:pt x="1997" y="2598"/>
                  <a:pt x="2017" y="2641"/>
                  <a:pt x="2040" y="2685"/>
                </a:cubicBezTo>
                <a:cubicBezTo>
                  <a:pt x="2097" y="2798"/>
                  <a:pt x="2147" y="2902"/>
                  <a:pt x="2194" y="3002"/>
                </a:cubicBezTo>
                <a:cubicBezTo>
                  <a:pt x="2160" y="2949"/>
                  <a:pt x="2127" y="2892"/>
                  <a:pt x="2094" y="2835"/>
                </a:cubicBezTo>
                <a:cubicBezTo>
                  <a:pt x="2067" y="2795"/>
                  <a:pt x="2040" y="2748"/>
                  <a:pt x="2007" y="2708"/>
                </a:cubicBezTo>
                <a:cubicBezTo>
                  <a:pt x="1973" y="2661"/>
                  <a:pt x="1940" y="2618"/>
                  <a:pt x="1900" y="2574"/>
                </a:cubicBezTo>
                <a:cubicBezTo>
                  <a:pt x="1829" y="2481"/>
                  <a:pt x="1759" y="2394"/>
                  <a:pt x="1689" y="2300"/>
                </a:cubicBezTo>
                <a:cubicBezTo>
                  <a:pt x="1619" y="2213"/>
                  <a:pt x="1549" y="2126"/>
                  <a:pt x="1482" y="2039"/>
                </a:cubicBezTo>
                <a:cubicBezTo>
                  <a:pt x="1415" y="1949"/>
                  <a:pt x="1355" y="1859"/>
                  <a:pt x="1288" y="1772"/>
                </a:cubicBezTo>
                <a:cubicBezTo>
                  <a:pt x="1264" y="1745"/>
                  <a:pt x="1248" y="1722"/>
                  <a:pt x="1228" y="1695"/>
                </a:cubicBezTo>
                <a:cubicBezTo>
                  <a:pt x="1211" y="1675"/>
                  <a:pt x="1194" y="1655"/>
                  <a:pt x="1174" y="1631"/>
                </a:cubicBezTo>
                <a:cubicBezTo>
                  <a:pt x="1157" y="1615"/>
                  <a:pt x="1141" y="1595"/>
                  <a:pt x="1124" y="1578"/>
                </a:cubicBezTo>
                <a:lnTo>
                  <a:pt x="1057" y="1511"/>
                </a:lnTo>
                <a:cubicBezTo>
                  <a:pt x="1037" y="1491"/>
                  <a:pt x="1010" y="1474"/>
                  <a:pt x="990" y="1454"/>
                </a:cubicBezTo>
                <a:lnTo>
                  <a:pt x="927" y="1404"/>
                </a:lnTo>
                <a:cubicBezTo>
                  <a:pt x="883" y="1364"/>
                  <a:pt x="836" y="1331"/>
                  <a:pt x="790" y="1290"/>
                </a:cubicBezTo>
                <a:lnTo>
                  <a:pt x="790" y="1290"/>
                </a:lnTo>
                <a:cubicBezTo>
                  <a:pt x="796" y="1297"/>
                  <a:pt x="803" y="1307"/>
                  <a:pt x="810" y="1314"/>
                </a:cubicBezTo>
                <a:cubicBezTo>
                  <a:pt x="826" y="1337"/>
                  <a:pt x="843" y="1354"/>
                  <a:pt x="857" y="1374"/>
                </a:cubicBezTo>
                <a:cubicBezTo>
                  <a:pt x="890" y="1411"/>
                  <a:pt x="920" y="1454"/>
                  <a:pt x="953" y="1491"/>
                </a:cubicBezTo>
                <a:cubicBezTo>
                  <a:pt x="974" y="1514"/>
                  <a:pt x="994" y="1541"/>
                  <a:pt x="1010" y="1565"/>
                </a:cubicBezTo>
                <a:cubicBezTo>
                  <a:pt x="1027" y="1591"/>
                  <a:pt x="1050" y="1615"/>
                  <a:pt x="1067" y="1641"/>
                </a:cubicBezTo>
                <a:cubicBezTo>
                  <a:pt x="1084" y="1665"/>
                  <a:pt x="1101" y="1695"/>
                  <a:pt x="1121" y="1722"/>
                </a:cubicBezTo>
                <a:cubicBezTo>
                  <a:pt x="1154" y="1765"/>
                  <a:pt x="1184" y="1819"/>
                  <a:pt x="1218" y="1862"/>
                </a:cubicBezTo>
                <a:cubicBezTo>
                  <a:pt x="1251" y="1909"/>
                  <a:pt x="1278" y="1956"/>
                  <a:pt x="1308" y="2003"/>
                </a:cubicBezTo>
                <a:cubicBezTo>
                  <a:pt x="1338" y="2046"/>
                  <a:pt x="1371" y="2093"/>
                  <a:pt x="1405" y="2140"/>
                </a:cubicBezTo>
                <a:cubicBezTo>
                  <a:pt x="1458" y="2220"/>
                  <a:pt x="1519" y="2297"/>
                  <a:pt x="1579" y="2374"/>
                </a:cubicBezTo>
                <a:cubicBezTo>
                  <a:pt x="1585" y="2380"/>
                  <a:pt x="1589" y="2387"/>
                  <a:pt x="1595" y="2394"/>
                </a:cubicBezTo>
                <a:cubicBezTo>
                  <a:pt x="1669" y="2487"/>
                  <a:pt x="1739" y="2574"/>
                  <a:pt x="1813" y="2665"/>
                </a:cubicBezTo>
                <a:cubicBezTo>
                  <a:pt x="1846" y="2708"/>
                  <a:pt x="1880" y="2745"/>
                  <a:pt x="1913" y="2788"/>
                </a:cubicBezTo>
                <a:cubicBezTo>
                  <a:pt x="1923" y="2795"/>
                  <a:pt x="1930" y="2808"/>
                  <a:pt x="1936" y="2815"/>
                </a:cubicBezTo>
                <a:cubicBezTo>
                  <a:pt x="2003" y="2905"/>
                  <a:pt x="2060" y="2999"/>
                  <a:pt x="2120" y="3093"/>
                </a:cubicBezTo>
                <a:cubicBezTo>
                  <a:pt x="2157" y="3149"/>
                  <a:pt x="2194" y="3210"/>
                  <a:pt x="2231" y="3273"/>
                </a:cubicBezTo>
                <a:cubicBezTo>
                  <a:pt x="2234" y="3276"/>
                  <a:pt x="2237" y="3281"/>
                  <a:pt x="2239" y="3285"/>
                </a:cubicBezTo>
                <a:lnTo>
                  <a:pt x="2239" y="3285"/>
                </a:lnTo>
                <a:cubicBezTo>
                  <a:pt x="2232" y="3276"/>
                  <a:pt x="2224" y="3270"/>
                  <a:pt x="2214" y="3260"/>
                </a:cubicBezTo>
                <a:cubicBezTo>
                  <a:pt x="2211" y="3263"/>
                  <a:pt x="2207" y="3266"/>
                  <a:pt x="2197" y="3266"/>
                </a:cubicBezTo>
                <a:cubicBezTo>
                  <a:pt x="2191" y="3270"/>
                  <a:pt x="2181" y="3270"/>
                  <a:pt x="2170" y="3270"/>
                </a:cubicBezTo>
                <a:cubicBezTo>
                  <a:pt x="2157" y="3290"/>
                  <a:pt x="2154" y="3290"/>
                  <a:pt x="2154" y="3290"/>
                </a:cubicBezTo>
                <a:cubicBezTo>
                  <a:pt x="2140" y="3283"/>
                  <a:pt x="2127" y="3280"/>
                  <a:pt x="2120" y="3273"/>
                </a:cubicBezTo>
                <a:cubicBezTo>
                  <a:pt x="2100" y="3260"/>
                  <a:pt x="2094" y="3240"/>
                  <a:pt x="2080" y="3226"/>
                </a:cubicBezTo>
                <a:cubicBezTo>
                  <a:pt x="2063" y="3210"/>
                  <a:pt x="2053" y="3189"/>
                  <a:pt x="2037" y="3173"/>
                </a:cubicBezTo>
                <a:cubicBezTo>
                  <a:pt x="2010" y="3139"/>
                  <a:pt x="1980" y="3106"/>
                  <a:pt x="1957" y="3072"/>
                </a:cubicBezTo>
                <a:lnTo>
                  <a:pt x="1946" y="3062"/>
                </a:lnTo>
                <a:lnTo>
                  <a:pt x="1876" y="2992"/>
                </a:lnTo>
                <a:lnTo>
                  <a:pt x="1860" y="2975"/>
                </a:lnTo>
                <a:cubicBezTo>
                  <a:pt x="1796" y="2915"/>
                  <a:pt x="1729" y="2855"/>
                  <a:pt x="1669" y="2795"/>
                </a:cubicBezTo>
                <a:cubicBezTo>
                  <a:pt x="1636" y="2765"/>
                  <a:pt x="1595" y="2731"/>
                  <a:pt x="1555" y="2698"/>
                </a:cubicBezTo>
                <a:cubicBezTo>
                  <a:pt x="1512" y="2665"/>
                  <a:pt x="1475" y="2631"/>
                  <a:pt x="1435" y="2598"/>
                </a:cubicBezTo>
                <a:lnTo>
                  <a:pt x="1308" y="2497"/>
                </a:lnTo>
                <a:cubicBezTo>
                  <a:pt x="1278" y="2477"/>
                  <a:pt x="1254" y="2457"/>
                  <a:pt x="1224" y="2431"/>
                </a:cubicBezTo>
                <a:lnTo>
                  <a:pt x="1211" y="2417"/>
                </a:lnTo>
                <a:cubicBezTo>
                  <a:pt x="1184" y="2397"/>
                  <a:pt x="1157" y="2374"/>
                  <a:pt x="1127" y="2350"/>
                </a:cubicBezTo>
                <a:lnTo>
                  <a:pt x="1074" y="2307"/>
                </a:lnTo>
                <a:cubicBezTo>
                  <a:pt x="1054" y="2290"/>
                  <a:pt x="1034" y="2267"/>
                  <a:pt x="1010" y="2250"/>
                </a:cubicBezTo>
                <a:lnTo>
                  <a:pt x="970" y="2210"/>
                </a:lnTo>
                <a:lnTo>
                  <a:pt x="887" y="2130"/>
                </a:lnTo>
                <a:cubicBezTo>
                  <a:pt x="857" y="2106"/>
                  <a:pt x="830" y="2076"/>
                  <a:pt x="806" y="2046"/>
                </a:cubicBezTo>
                <a:cubicBezTo>
                  <a:pt x="793" y="2033"/>
                  <a:pt x="783" y="2023"/>
                  <a:pt x="773" y="2009"/>
                </a:cubicBezTo>
                <a:cubicBezTo>
                  <a:pt x="693" y="1926"/>
                  <a:pt x="619" y="1839"/>
                  <a:pt x="562" y="1772"/>
                </a:cubicBezTo>
                <a:cubicBezTo>
                  <a:pt x="526" y="1725"/>
                  <a:pt x="495" y="1682"/>
                  <a:pt x="475" y="1645"/>
                </a:cubicBezTo>
                <a:cubicBezTo>
                  <a:pt x="452" y="1605"/>
                  <a:pt x="425" y="1555"/>
                  <a:pt x="405" y="1508"/>
                </a:cubicBezTo>
                <a:cubicBezTo>
                  <a:pt x="368" y="1424"/>
                  <a:pt x="338" y="1337"/>
                  <a:pt x="308" y="1247"/>
                </a:cubicBezTo>
                <a:lnTo>
                  <a:pt x="295" y="1210"/>
                </a:lnTo>
                <a:cubicBezTo>
                  <a:pt x="288" y="1177"/>
                  <a:pt x="275" y="1147"/>
                  <a:pt x="268" y="1113"/>
                </a:cubicBezTo>
                <a:lnTo>
                  <a:pt x="258" y="1076"/>
                </a:lnTo>
                <a:lnTo>
                  <a:pt x="245" y="1040"/>
                </a:lnTo>
                <a:cubicBezTo>
                  <a:pt x="241" y="1030"/>
                  <a:pt x="241" y="1023"/>
                  <a:pt x="238" y="1013"/>
                </a:cubicBezTo>
                <a:lnTo>
                  <a:pt x="225" y="963"/>
                </a:lnTo>
                <a:cubicBezTo>
                  <a:pt x="221" y="939"/>
                  <a:pt x="211" y="909"/>
                  <a:pt x="208" y="886"/>
                </a:cubicBezTo>
                <a:cubicBezTo>
                  <a:pt x="205" y="859"/>
                  <a:pt x="195" y="829"/>
                  <a:pt x="191" y="806"/>
                </a:cubicBezTo>
                <a:lnTo>
                  <a:pt x="188" y="762"/>
                </a:lnTo>
                <a:cubicBezTo>
                  <a:pt x="178" y="722"/>
                  <a:pt x="174" y="675"/>
                  <a:pt x="171" y="635"/>
                </a:cubicBezTo>
                <a:lnTo>
                  <a:pt x="168" y="585"/>
                </a:lnTo>
                <a:lnTo>
                  <a:pt x="161" y="535"/>
                </a:lnTo>
                <a:lnTo>
                  <a:pt x="151" y="428"/>
                </a:lnTo>
                <a:cubicBezTo>
                  <a:pt x="141" y="361"/>
                  <a:pt x="134" y="301"/>
                  <a:pt x="124" y="234"/>
                </a:cubicBezTo>
                <a:lnTo>
                  <a:pt x="124" y="221"/>
                </a:lnTo>
                <a:close/>
                <a:moveTo>
                  <a:pt x="2796" y="1678"/>
                </a:moveTo>
                <a:cubicBezTo>
                  <a:pt x="2796" y="1682"/>
                  <a:pt x="2799" y="1688"/>
                  <a:pt x="2799" y="1688"/>
                </a:cubicBezTo>
                <a:lnTo>
                  <a:pt x="2802" y="1695"/>
                </a:lnTo>
                <a:lnTo>
                  <a:pt x="2809" y="1698"/>
                </a:lnTo>
                <a:lnTo>
                  <a:pt x="2819" y="1725"/>
                </a:lnTo>
                <a:cubicBezTo>
                  <a:pt x="2863" y="1805"/>
                  <a:pt x="2899" y="1879"/>
                  <a:pt x="2933" y="1949"/>
                </a:cubicBezTo>
                <a:cubicBezTo>
                  <a:pt x="2966" y="2023"/>
                  <a:pt x="3000" y="2089"/>
                  <a:pt x="3030" y="2156"/>
                </a:cubicBezTo>
                <a:lnTo>
                  <a:pt x="3130" y="2367"/>
                </a:lnTo>
                <a:cubicBezTo>
                  <a:pt x="3167" y="2451"/>
                  <a:pt x="3210" y="2534"/>
                  <a:pt x="3247" y="2618"/>
                </a:cubicBezTo>
                <a:cubicBezTo>
                  <a:pt x="3250" y="2631"/>
                  <a:pt x="3254" y="2641"/>
                  <a:pt x="3260" y="2651"/>
                </a:cubicBezTo>
                <a:cubicBezTo>
                  <a:pt x="3264" y="2665"/>
                  <a:pt x="3267" y="2675"/>
                  <a:pt x="3270" y="2685"/>
                </a:cubicBezTo>
                <a:lnTo>
                  <a:pt x="3284" y="2715"/>
                </a:lnTo>
                <a:cubicBezTo>
                  <a:pt x="3294" y="2735"/>
                  <a:pt x="3301" y="2762"/>
                  <a:pt x="3311" y="2782"/>
                </a:cubicBezTo>
                <a:lnTo>
                  <a:pt x="3321" y="2812"/>
                </a:lnTo>
                <a:lnTo>
                  <a:pt x="3371" y="2962"/>
                </a:lnTo>
                <a:lnTo>
                  <a:pt x="3384" y="2996"/>
                </a:lnTo>
                <a:cubicBezTo>
                  <a:pt x="3387" y="3002"/>
                  <a:pt x="3387" y="3016"/>
                  <a:pt x="3394" y="3026"/>
                </a:cubicBezTo>
                <a:cubicBezTo>
                  <a:pt x="3404" y="3066"/>
                  <a:pt x="3418" y="3109"/>
                  <a:pt x="3428" y="3149"/>
                </a:cubicBezTo>
                <a:cubicBezTo>
                  <a:pt x="3468" y="3313"/>
                  <a:pt x="3511" y="3480"/>
                  <a:pt x="3548" y="3648"/>
                </a:cubicBezTo>
                <a:lnTo>
                  <a:pt x="3551" y="3664"/>
                </a:lnTo>
                <a:cubicBezTo>
                  <a:pt x="3585" y="3815"/>
                  <a:pt x="3622" y="3972"/>
                  <a:pt x="3648" y="4129"/>
                </a:cubicBezTo>
                <a:cubicBezTo>
                  <a:pt x="3662" y="4213"/>
                  <a:pt x="3668" y="4296"/>
                  <a:pt x="3672" y="4383"/>
                </a:cubicBezTo>
                <a:cubicBezTo>
                  <a:pt x="3678" y="4430"/>
                  <a:pt x="3678" y="4473"/>
                  <a:pt x="3682" y="4517"/>
                </a:cubicBezTo>
                <a:cubicBezTo>
                  <a:pt x="3682" y="4550"/>
                  <a:pt x="3685" y="4587"/>
                  <a:pt x="3685" y="4620"/>
                </a:cubicBezTo>
                <a:lnTo>
                  <a:pt x="3685" y="4624"/>
                </a:lnTo>
                <a:cubicBezTo>
                  <a:pt x="3688" y="4684"/>
                  <a:pt x="3695" y="4748"/>
                  <a:pt x="3698" y="4804"/>
                </a:cubicBezTo>
                <a:lnTo>
                  <a:pt x="3702" y="4871"/>
                </a:lnTo>
                <a:cubicBezTo>
                  <a:pt x="3705" y="4918"/>
                  <a:pt x="3712" y="4965"/>
                  <a:pt x="3715" y="5005"/>
                </a:cubicBezTo>
                <a:cubicBezTo>
                  <a:pt x="3718" y="5048"/>
                  <a:pt x="3722" y="5089"/>
                  <a:pt x="3729" y="5125"/>
                </a:cubicBezTo>
                <a:cubicBezTo>
                  <a:pt x="3732" y="5165"/>
                  <a:pt x="3735" y="5202"/>
                  <a:pt x="3745" y="5239"/>
                </a:cubicBezTo>
                <a:lnTo>
                  <a:pt x="3708" y="5125"/>
                </a:lnTo>
                <a:lnTo>
                  <a:pt x="3708" y="5135"/>
                </a:lnTo>
                <a:cubicBezTo>
                  <a:pt x="3652" y="4941"/>
                  <a:pt x="3588" y="4751"/>
                  <a:pt x="3535" y="4557"/>
                </a:cubicBezTo>
                <a:lnTo>
                  <a:pt x="3535" y="4564"/>
                </a:lnTo>
                <a:cubicBezTo>
                  <a:pt x="3508" y="4457"/>
                  <a:pt x="3474" y="4350"/>
                  <a:pt x="3438" y="4246"/>
                </a:cubicBezTo>
                <a:cubicBezTo>
                  <a:pt x="3354" y="3972"/>
                  <a:pt x="3260" y="3704"/>
                  <a:pt x="3177" y="3437"/>
                </a:cubicBezTo>
                <a:lnTo>
                  <a:pt x="3177" y="3437"/>
                </a:lnTo>
                <a:cubicBezTo>
                  <a:pt x="3197" y="3611"/>
                  <a:pt x="3214" y="3778"/>
                  <a:pt x="3237" y="3948"/>
                </a:cubicBezTo>
                <a:lnTo>
                  <a:pt x="3250" y="4035"/>
                </a:lnTo>
                <a:cubicBezTo>
                  <a:pt x="3270" y="4172"/>
                  <a:pt x="3297" y="4316"/>
                  <a:pt x="3327" y="4453"/>
                </a:cubicBezTo>
                <a:cubicBezTo>
                  <a:pt x="3361" y="4600"/>
                  <a:pt x="3401" y="4748"/>
                  <a:pt x="3451" y="4888"/>
                </a:cubicBezTo>
                <a:cubicBezTo>
                  <a:pt x="3541" y="5155"/>
                  <a:pt x="3625" y="5426"/>
                  <a:pt x="3729" y="5690"/>
                </a:cubicBezTo>
                <a:cubicBezTo>
                  <a:pt x="3752" y="5757"/>
                  <a:pt x="3782" y="5821"/>
                  <a:pt x="3809" y="5884"/>
                </a:cubicBezTo>
                <a:lnTo>
                  <a:pt x="3869" y="6035"/>
                </a:lnTo>
                <a:cubicBezTo>
                  <a:pt x="3876" y="6051"/>
                  <a:pt x="3876" y="6061"/>
                  <a:pt x="3879" y="6078"/>
                </a:cubicBezTo>
                <a:cubicBezTo>
                  <a:pt x="3842" y="6035"/>
                  <a:pt x="3809" y="5988"/>
                  <a:pt x="3772" y="5941"/>
                </a:cubicBezTo>
                <a:cubicBezTo>
                  <a:pt x="3749" y="5908"/>
                  <a:pt x="3718" y="5874"/>
                  <a:pt x="3688" y="5841"/>
                </a:cubicBezTo>
                <a:cubicBezTo>
                  <a:pt x="3655" y="5801"/>
                  <a:pt x="3625" y="5757"/>
                  <a:pt x="3588" y="5720"/>
                </a:cubicBezTo>
                <a:cubicBezTo>
                  <a:pt x="3561" y="5687"/>
                  <a:pt x="3531" y="5654"/>
                  <a:pt x="3501" y="5617"/>
                </a:cubicBezTo>
                <a:lnTo>
                  <a:pt x="3484" y="5590"/>
                </a:lnTo>
                <a:cubicBezTo>
                  <a:pt x="3451" y="5547"/>
                  <a:pt x="3414" y="5500"/>
                  <a:pt x="3384" y="5453"/>
                </a:cubicBezTo>
                <a:cubicBezTo>
                  <a:pt x="3344" y="5396"/>
                  <a:pt x="3304" y="5336"/>
                  <a:pt x="3267" y="5279"/>
                </a:cubicBezTo>
                <a:cubicBezTo>
                  <a:pt x="3244" y="5232"/>
                  <a:pt x="3214" y="5185"/>
                  <a:pt x="3187" y="5139"/>
                </a:cubicBezTo>
                <a:cubicBezTo>
                  <a:pt x="3163" y="5095"/>
                  <a:pt x="3143" y="5048"/>
                  <a:pt x="3120" y="5002"/>
                </a:cubicBezTo>
                <a:lnTo>
                  <a:pt x="3110" y="4972"/>
                </a:lnTo>
                <a:lnTo>
                  <a:pt x="3070" y="4871"/>
                </a:lnTo>
                <a:cubicBezTo>
                  <a:pt x="3053" y="4828"/>
                  <a:pt x="3036" y="4774"/>
                  <a:pt x="3026" y="4734"/>
                </a:cubicBezTo>
                <a:cubicBezTo>
                  <a:pt x="2996" y="4630"/>
                  <a:pt x="2970" y="4523"/>
                  <a:pt x="2953" y="4447"/>
                </a:cubicBezTo>
                <a:cubicBezTo>
                  <a:pt x="2933" y="4350"/>
                  <a:pt x="2916" y="4249"/>
                  <a:pt x="2899" y="4162"/>
                </a:cubicBezTo>
                <a:cubicBezTo>
                  <a:pt x="2886" y="4055"/>
                  <a:pt x="2876" y="3955"/>
                  <a:pt x="2859" y="3851"/>
                </a:cubicBezTo>
                <a:lnTo>
                  <a:pt x="2859" y="3838"/>
                </a:lnTo>
                <a:cubicBezTo>
                  <a:pt x="2846" y="3748"/>
                  <a:pt x="2832" y="3654"/>
                  <a:pt x="2826" y="3561"/>
                </a:cubicBezTo>
                <a:lnTo>
                  <a:pt x="2799" y="3233"/>
                </a:lnTo>
                <a:cubicBezTo>
                  <a:pt x="2796" y="3179"/>
                  <a:pt x="2792" y="3119"/>
                  <a:pt x="2786" y="3066"/>
                </a:cubicBezTo>
                <a:cubicBezTo>
                  <a:pt x="2782" y="3029"/>
                  <a:pt x="2782" y="2996"/>
                  <a:pt x="2779" y="2959"/>
                </a:cubicBezTo>
                <a:lnTo>
                  <a:pt x="2779" y="2949"/>
                </a:lnTo>
                <a:cubicBezTo>
                  <a:pt x="2776" y="2902"/>
                  <a:pt x="2769" y="2858"/>
                  <a:pt x="2769" y="2812"/>
                </a:cubicBezTo>
                <a:cubicBezTo>
                  <a:pt x="2766" y="2768"/>
                  <a:pt x="2766" y="2728"/>
                  <a:pt x="2762" y="2685"/>
                </a:cubicBezTo>
                <a:cubicBezTo>
                  <a:pt x="2762" y="2644"/>
                  <a:pt x="2759" y="2608"/>
                  <a:pt x="2759" y="2568"/>
                </a:cubicBezTo>
                <a:cubicBezTo>
                  <a:pt x="2759" y="2491"/>
                  <a:pt x="2762" y="2424"/>
                  <a:pt x="2766" y="2360"/>
                </a:cubicBezTo>
                <a:cubicBezTo>
                  <a:pt x="2769" y="2317"/>
                  <a:pt x="2769" y="2277"/>
                  <a:pt x="2776" y="2230"/>
                </a:cubicBezTo>
                <a:cubicBezTo>
                  <a:pt x="2779" y="2190"/>
                  <a:pt x="2779" y="2146"/>
                  <a:pt x="2782" y="2100"/>
                </a:cubicBezTo>
                <a:cubicBezTo>
                  <a:pt x="2786" y="2023"/>
                  <a:pt x="2792" y="1939"/>
                  <a:pt x="2792" y="1859"/>
                </a:cubicBezTo>
                <a:lnTo>
                  <a:pt x="2792" y="1839"/>
                </a:lnTo>
                <a:cubicBezTo>
                  <a:pt x="2792" y="1782"/>
                  <a:pt x="2796" y="1728"/>
                  <a:pt x="2796" y="1678"/>
                </a:cubicBezTo>
                <a:close/>
                <a:moveTo>
                  <a:pt x="6858" y="3597"/>
                </a:moveTo>
                <a:cubicBezTo>
                  <a:pt x="6858" y="3601"/>
                  <a:pt x="6855" y="3601"/>
                  <a:pt x="6855" y="3607"/>
                </a:cubicBezTo>
                <a:cubicBezTo>
                  <a:pt x="6845" y="3614"/>
                  <a:pt x="6838" y="3624"/>
                  <a:pt x="6828" y="3634"/>
                </a:cubicBezTo>
                <a:cubicBezTo>
                  <a:pt x="6784" y="3691"/>
                  <a:pt x="6741" y="3741"/>
                  <a:pt x="6708" y="3785"/>
                </a:cubicBezTo>
                <a:cubicBezTo>
                  <a:pt x="6661" y="3848"/>
                  <a:pt x="6611" y="3912"/>
                  <a:pt x="6570" y="3968"/>
                </a:cubicBezTo>
                <a:cubicBezTo>
                  <a:pt x="6544" y="4002"/>
                  <a:pt x="6520" y="4042"/>
                  <a:pt x="6494" y="4075"/>
                </a:cubicBezTo>
                <a:cubicBezTo>
                  <a:pt x="6453" y="4132"/>
                  <a:pt x="6417" y="4182"/>
                  <a:pt x="6377" y="4226"/>
                </a:cubicBezTo>
                <a:cubicBezTo>
                  <a:pt x="6343" y="4269"/>
                  <a:pt x="6310" y="4313"/>
                  <a:pt x="6276" y="4350"/>
                </a:cubicBezTo>
                <a:lnTo>
                  <a:pt x="6206" y="4443"/>
                </a:lnTo>
                <a:cubicBezTo>
                  <a:pt x="6153" y="4510"/>
                  <a:pt x="6099" y="4580"/>
                  <a:pt x="6042" y="4647"/>
                </a:cubicBezTo>
                <a:lnTo>
                  <a:pt x="5982" y="4731"/>
                </a:lnTo>
                <a:cubicBezTo>
                  <a:pt x="5925" y="4798"/>
                  <a:pt x="5875" y="4865"/>
                  <a:pt x="5822" y="4931"/>
                </a:cubicBezTo>
                <a:lnTo>
                  <a:pt x="5808" y="4948"/>
                </a:lnTo>
                <a:lnTo>
                  <a:pt x="5708" y="5072"/>
                </a:lnTo>
                <a:lnTo>
                  <a:pt x="5668" y="5122"/>
                </a:lnTo>
                <a:cubicBezTo>
                  <a:pt x="5641" y="5152"/>
                  <a:pt x="5618" y="5182"/>
                  <a:pt x="5591" y="5216"/>
                </a:cubicBezTo>
                <a:cubicBezTo>
                  <a:pt x="5551" y="5269"/>
                  <a:pt x="5507" y="5319"/>
                  <a:pt x="5467" y="5369"/>
                </a:cubicBezTo>
                <a:cubicBezTo>
                  <a:pt x="5427" y="5420"/>
                  <a:pt x="5387" y="5470"/>
                  <a:pt x="5353" y="5520"/>
                </a:cubicBezTo>
                <a:cubicBezTo>
                  <a:pt x="5320" y="5567"/>
                  <a:pt x="5287" y="5617"/>
                  <a:pt x="5253" y="5664"/>
                </a:cubicBezTo>
                <a:lnTo>
                  <a:pt x="5243" y="5674"/>
                </a:lnTo>
                <a:cubicBezTo>
                  <a:pt x="5206" y="5730"/>
                  <a:pt x="5176" y="5771"/>
                  <a:pt x="5153" y="5814"/>
                </a:cubicBezTo>
                <a:lnTo>
                  <a:pt x="5053" y="5975"/>
                </a:lnTo>
                <a:cubicBezTo>
                  <a:pt x="5049" y="5985"/>
                  <a:pt x="5046" y="5991"/>
                  <a:pt x="5036" y="6001"/>
                </a:cubicBezTo>
                <a:cubicBezTo>
                  <a:pt x="5026" y="6015"/>
                  <a:pt x="5019" y="6025"/>
                  <a:pt x="5009" y="6041"/>
                </a:cubicBezTo>
                <a:cubicBezTo>
                  <a:pt x="4999" y="6068"/>
                  <a:pt x="4982" y="6088"/>
                  <a:pt x="4969" y="6115"/>
                </a:cubicBezTo>
                <a:cubicBezTo>
                  <a:pt x="4966" y="6118"/>
                  <a:pt x="4962" y="6125"/>
                  <a:pt x="4962" y="6132"/>
                </a:cubicBezTo>
                <a:cubicBezTo>
                  <a:pt x="4925" y="6185"/>
                  <a:pt x="4889" y="6242"/>
                  <a:pt x="4855" y="6299"/>
                </a:cubicBezTo>
                <a:cubicBezTo>
                  <a:pt x="4842" y="6319"/>
                  <a:pt x="4829" y="6342"/>
                  <a:pt x="4815" y="6366"/>
                </a:cubicBezTo>
                <a:lnTo>
                  <a:pt x="4805" y="6382"/>
                </a:lnTo>
                <a:cubicBezTo>
                  <a:pt x="4795" y="6399"/>
                  <a:pt x="4785" y="6416"/>
                  <a:pt x="4772" y="6436"/>
                </a:cubicBezTo>
                <a:lnTo>
                  <a:pt x="4772" y="6439"/>
                </a:lnTo>
                <a:cubicBezTo>
                  <a:pt x="4772" y="6443"/>
                  <a:pt x="4768" y="6449"/>
                  <a:pt x="4768" y="6453"/>
                </a:cubicBezTo>
                <a:lnTo>
                  <a:pt x="4762" y="6466"/>
                </a:lnTo>
                <a:lnTo>
                  <a:pt x="4752" y="6476"/>
                </a:lnTo>
                <a:lnTo>
                  <a:pt x="4788" y="6302"/>
                </a:lnTo>
                <a:cubicBezTo>
                  <a:pt x="4795" y="6282"/>
                  <a:pt x="4802" y="6255"/>
                  <a:pt x="4805" y="6235"/>
                </a:cubicBezTo>
                <a:cubicBezTo>
                  <a:pt x="4815" y="6215"/>
                  <a:pt x="4822" y="6189"/>
                  <a:pt x="4829" y="6168"/>
                </a:cubicBezTo>
                <a:cubicBezTo>
                  <a:pt x="4835" y="6148"/>
                  <a:pt x="4845" y="6125"/>
                  <a:pt x="4852" y="6108"/>
                </a:cubicBezTo>
                <a:cubicBezTo>
                  <a:pt x="4889" y="6018"/>
                  <a:pt x="4936" y="5924"/>
                  <a:pt x="4982" y="5834"/>
                </a:cubicBezTo>
                <a:cubicBezTo>
                  <a:pt x="4999" y="5804"/>
                  <a:pt x="5016" y="5781"/>
                  <a:pt x="5032" y="5751"/>
                </a:cubicBezTo>
                <a:lnTo>
                  <a:pt x="5096" y="5650"/>
                </a:lnTo>
                <a:cubicBezTo>
                  <a:pt x="5133" y="5590"/>
                  <a:pt x="5173" y="5533"/>
                  <a:pt x="5213" y="5480"/>
                </a:cubicBezTo>
                <a:lnTo>
                  <a:pt x="5213" y="5480"/>
                </a:lnTo>
                <a:lnTo>
                  <a:pt x="5206" y="5483"/>
                </a:lnTo>
                <a:cubicBezTo>
                  <a:pt x="5240" y="5440"/>
                  <a:pt x="5270" y="5396"/>
                  <a:pt x="5300" y="5353"/>
                </a:cubicBezTo>
                <a:cubicBezTo>
                  <a:pt x="5333" y="5303"/>
                  <a:pt x="5367" y="5256"/>
                  <a:pt x="5400" y="5206"/>
                </a:cubicBezTo>
                <a:cubicBezTo>
                  <a:pt x="5457" y="5115"/>
                  <a:pt x="5514" y="5022"/>
                  <a:pt x="5567" y="4928"/>
                </a:cubicBezTo>
                <a:lnTo>
                  <a:pt x="5567" y="4928"/>
                </a:lnTo>
                <a:cubicBezTo>
                  <a:pt x="5504" y="4998"/>
                  <a:pt x="5437" y="5068"/>
                  <a:pt x="5373" y="5135"/>
                </a:cubicBezTo>
                <a:lnTo>
                  <a:pt x="5380" y="5132"/>
                </a:lnTo>
                <a:lnTo>
                  <a:pt x="5380" y="5132"/>
                </a:lnTo>
                <a:cubicBezTo>
                  <a:pt x="5350" y="5162"/>
                  <a:pt x="5320" y="5196"/>
                  <a:pt x="5287" y="5222"/>
                </a:cubicBezTo>
                <a:lnTo>
                  <a:pt x="5196" y="5316"/>
                </a:lnTo>
                <a:cubicBezTo>
                  <a:pt x="5180" y="5336"/>
                  <a:pt x="5156" y="5353"/>
                  <a:pt x="5139" y="5373"/>
                </a:cubicBezTo>
                <a:cubicBezTo>
                  <a:pt x="5096" y="5423"/>
                  <a:pt x="5053" y="5480"/>
                  <a:pt x="5012" y="5533"/>
                </a:cubicBezTo>
                <a:cubicBezTo>
                  <a:pt x="4972" y="5587"/>
                  <a:pt x="4936" y="5640"/>
                  <a:pt x="4902" y="5697"/>
                </a:cubicBezTo>
                <a:cubicBezTo>
                  <a:pt x="4865" y="5751"/>
                  <a:pt x="4835" y="5807"/>
                  <a:pt x="4802" y="5868"/>
                </a:cubicBezTo>
                <a:cubicBezTo>
                  <a:pt x="4785" y="5898"/>
                  <a:pt x="4768" y="5931"/>
                  <a:pt x="4755" y="5958"/>
                </a:cubicBezTo>
                <a:cubicBezTo>
                  <a:pt x="4745" y="5985"/>
                  <a:pt x="4732" y="6015"/>
                  <a:pt x="4718" y="6038"/>
                </a:cubicBezTo>
                <a:cubicBezTo>
                  <a:pt x="4705" y="6071"/>
                  <a:pt x="4688" y="6102"/>
                  <a:pt x="4678" y="6135"/>
                </a:cubicBezTo>
                <a:cubicBezTo>
                  <a:pt x="4671" y="6152"/>
                  <a:pt x="4665" y="6165"/>
                  <a:pt x="4661" y="6182"/>
                </a:cubicBezTo>
                <a:cubicBezTo>
                  <a:pt x="4655" y="6202"/>
                  <a:pt x="4648" y="6219"/>
                  <a:pt x="4645" y="6239"/>
                </a:cubicBezTo>
                <a:cubicBezTo>
                  <a:pt x="4643" y="6243"/>
                  <a:pt x="4641" y="6247"/>
                  <a:pt x="4639" y="6251"/>
                </a:cubicBezTo>
                <a:lnTo>
                  <a:pt x="4639" y="6251"/>
                </a:lnTo>
                <a:cubicBezTo>
                  <a:pt x="4658" y="6155"/>
                  <a:pt x="4680" y="6059"/>
                  <a:pt x="4701" y="5954"/>
                </a:cubicBezTo>
                <a:lnTo>
                  <a:pt x="4705" y="5938"/>
                </a:lnTo>
                <a:cubicBezTo>
                  <a:pt x="4718" y="5878"/>
                  <a:pt x="4732" y="5817"/>
                  <a:pt x="4748" y="5754"/>
                </a:cubicBezTo>
                <a:cubicBezTo>
                  <a:pt x="4752" y="5730"/>
                  <a:pt x="4762" y="5704"/>
                  <a:pt x="4765" y="5684"/>
                </a:cubicBezTo>
                <a:cubicBezTo>
                  <a:pt x="4768" y="5657"/>
                  <a:pt x="4778" y="5634"/>
                  <a:pt x="4782" y="5613"/>
                </a:cubicBezTo>
                <a:lnTo>
                  <a:pt x="4785" y="5590"/>
                </a:lnTo>
                <a:cubicBezTo>
                  <a:pt x="4798" y="5550"/>
                  <a:pt x="4805" y="5506"/>
                  <a:pt x="4818" y="5470"/>
                </a:cubicBezTo>
                <a:cubicBezTo>
                  <a:pt x="4829" y="5446"/>
                  <a:pt x="4835" y="5416"/>
                  <a:pt x="4845" y="5389"/>
                </a:cubicBezTo>
                <a:lnTo>
                  <a:pt x="4855" y="5353"/>
                </a:lnTo>
                <a:lnTo>
                  <a:pt x="4882" y="5276"/>
                </a:lnTo>
                <a:cubicBezTo>
                  <a:pt x="4882" y="5272"/>
                  <a:pt x="4885" y="5269"/>
                  <a:pt x="4885" y="5266"/>
                </a:cubicBezTo>
                <a:cubicBezTo>
                  <a:pt x="4889" y="5256"/>
                  <a:pt x="4895" y="5242"/>
                  <a:pt x="4899" y="5236"/>
                </a:cubicBezTo>
                <a:cubicBezTo>
                  <a:pt x="4905" y="5209"/>
                  <a:pt x="4915" y="5185"/>
                  <a:pt x="4929" y="5165"/>
                </a:cubicBezTo>
                <a:cubicBezTo>
                  <a:pt x="4932" y="5155"/>
                  <a:pt x="4936" y="5145"/>
                  <a:pt x="4939" y="5135"/>
                </a:cubicBezTo>
                <a:lnTo>
                  <a:pt x="4946" y="5122"/>
                </a:lnTo>
                <a:lnTo>
                  <a:pt x="4962" y="5085"/>
                </a:lnTo>
                <a:cubicBezTo>
                  <a:pt x="4962" y="5082"/>
                  <a:pt x="4966" y="5082"/>
                  <a:pt x="4966" y="5079"/>
                </a:cubicBezTo>
                <a:cubicBezTo>
                  <a:pt x="4966" y="5072"/>
                  <a:pt x="4969" y="5072"/>
                  <a:pt x="4969" y="5068"/>
                </a:cubicBezTo>
                <a:cubicBezTo>
                  <a:pt x="4972" y="5055"/>
                  <a:pt x="4979" y="5048"/>
                  <a:pt x="4986" y="5035"/>
                </a:cubicBezTo>
                <a:cubicBezTo>
                  <a:pt x="4996" y="5018"/>
                  <a:pt x="5002" y="5002"/>
                  <a:pt x="5012" y="4988"/>
                </a:cubicBezTo>
                <a:lnTo>
                  <a:pt x="5036" y="4938"/>
                </a:lnTo>
                <a:lnTo>
                  <a:pt x="5063" y="4895"/>
                </a:lnTo>
                <a:cubicBezTo>
                  <a:pt x="5066" y="4888"/>
                  <a:pt x="5066" y="4885"/>
                  <a:pt x="5069" y="4878"/>
                </a:cubicBezTo>
                <a:cubicBezTo>
                  <a:pt x="5073" y="4865"/>
                  <a:pt x="5083" y="4854"/>
                  <a:pt x="5086" y="4844"/>
                </a:cubicBezTo>
                <a:cubicBezTo>
                  <a:pt x="5093" y="4831"/>
                  <a:pt x="5099" y="4821"/>
                  <a:pt x="5106" y="4811"/>
                </a:cubicBezTo>
                <a:cubicBezTo>
                  <a:pt x="5123" y="4788"/>
                  <a:pt x="5136" y="4764"/>
                  <a:pt x="5153" y="4744"/>
                </a:cubicBezTo>
                <a:lnTo>
                  <a:pt x="5153" y="4744"/>
                </a:lnTo>
                <a:lnTo>
                  <a:pt x="5149" y="4748"/>
                </a:lnTo>
                <a:cubicBezTo>
                  <a:pt x="5153" y="4744"/>
                  <a:pt x="5156" y="4734"/>
                  <a:pt x="5163" y="4731"/>
                </a:cubicBezTo>
                <a:cubicBezTo>
                  <a:pt x="5180" y="4704"/>
                  <a:pt x="5200" y="4681"/>
                  <a:pt x="5216" y="4654"/>
                </a:cubicBezTo>
                <a:lnTo>
                  <a:pt x="5220" y="4651"/>
                </a:lnTo>
                <a:cubicBezTo>
                  <a:pt x="5230" y="4637"/>
                  <a:pt x="5240" y="4624"/>
                  <a:pt x="5250" y="4614"/>
                </a:cubicBezTo>
                <a:lnTo>
                  <a:pt x="5263" y="4597"/>
                </a:lnTo>
                <a:cubicBezTo>
                  <a:pt x="5267" y="4590"/>
                  <a:pt x="5270" y="4584"/>
                  <a:pt x="5273" y="4580"/>
                </a:cubicBezTo>
                <a:cubicBezTo>
                  <a:pt x="5283" y="4567"/>
                  <a:pt x="5290" y="4557"/>
                  <a:pt x="5300" y="4550"/>
                </a:cubicBezTo>
                <a:lnTo>
                  <a:pt x="5323" y="4520"/>
                </a:lnTo>
                <a:cubicBezTo>
                  <a:pt x="5347" y="4500"/>
                  <a:pt x="5363" y="4477"/>
                  <a:pt x="5384" y="4453"/>
                </a:cubicBezTo>
                <a:cubicBezTo>
                  <a:pt x="5400" y="4437"/>
                  <a:pt x="5417" y="4420"/>
                  <a:pt x="5430" y="4403"/>
                </a:cubicBezTo>
                <a:lnTo>
                  <a:pt x="5447" y="4386"/>
                </a:lnTo>
                <a:lnTo>
                  <a:pt x="5497" y="4336"/>
                </a:lnTo>
                <a:lnTo>
                  <a:pt x="5514" y="4320"/>
                </a:lnTo>
                <a:cubicBezTo>
                  <a:pt x="5524" y="4310"/>
                  <a:pt x="5537" y="4296"/>
                  <a:pt x="5554" y="4283"/>
                </a:cubicBezTo>
                <a:cubicBezTo>
                  <a:pt x="5574" y="4266"/>
                  <a:pt x="5601" y="4246"/>
                  <a:pt x="5621" y="4229"/>
                </a:cubicBezTo>
                <a:lnTo>
                  <a:pt x="5658" y="4203"/>
                </a:lnTo>
                <a:lnTo>
                  <a:pt x="5698" y="4179"/>
                </a:lnTo>
                <a:cubicBezTo>
                  <a:pt x="5704" y="4176"/>
                  <a:pt x="5715" y="4166"/>
                  <a:pt x="5721" y="4162"/>
                </a:cubicBezTo>
                <a:lnTo>
                  <a:pt x="5731" y="4159"/>
                </a:lnTo>
                <a:lnTo>
                  <a:pt x="5735" y="4152"/>
                </a:lnTo>
                <a:lnTo>
                  <a:pt x="5738" y="4149"/>
                </a:lnTo>
                <a:lnTo>
                  <a:pt x="5751" y="4142"/>
                </a:lnTo>
                <a:lnTo>
                  <a:pt x="5765" y="4132"/>
                </a:lnTo>
                <a:cubicBezTo>
                  <a:pt x="5808" y="4109"/>
                  <a:pt x="5865" y="4075"/>
                  <a:pt x="5922" y="4045"/>
                </a:cubicBezTo>
                <a:lnTo>
                  <a:pt x="6099" y="3958"/>
                </a:lnTo>
                <a:cubicBezTo>
                  <a:pt x="6206" y="3902"/>
                  <a:pt x="6316" y="3851"/>
                  <a:pt x="6423" y="3798"/>
                </a:cubicBezTo>
                <a:cubicBezTo>
                  <a:pt x="6453" y="3785"/>
                  <a:pt x="6484" y="3768"/>
                  <a:pt x="6507" y="3758"/>
                </a:cubicBezTo>
                <a:cubicBezTo>
                  <a:pt x="6584" y="3718"/>
                  <a:pt x="6661" y="3681"/>
                  <a:pt x="6741" y="3644"/>
                </a:cubicBezTo>
                <a:cubicBezTo>
                  <a:pt x="6768" y="3634"/>
                  <a:pt x="6788" y="3627"/>
                  <a:pt x="6804" y="3617"/>
                </a:cubicBezTo>
                <a:cubicBezTo>
                  <a:pt x="6825" y="3611"/>
                  <a:pt x="6841" y="3607"/>
                  <a:pt x="6858" y="3597"/>
                </a:cubicBezTo>
                <a:close/>
                <a:moveTo>
                  <a:pt x="947" y="6560"/>
                </a:moveTo>
                <a:lnTo>
                  <a:pt x="952" y="6562"/>
                </a:lnTo>
                <a:lnTo>
                  <a:pt x="952" y="6562"/>
                </a:lnTo>
                <a:lnTo>
                  <a:pt x="953" y="6563"/>
                </a:lnTo>
                <a:lnTo>
                  <a:pt x="947" y="6560"/>
                </a:lnTo>
                <a:close/>
                <a:moveTo>
                  <a:pt x="3421" y="6580"/>
                </a:moveTo>
                <a:lnTo>
                  <a:pt x="3427" y="6584"/>
                </a:lnTo>
                <a:lnTo>
                  <a:pt x="3427" y="6584"/>
                </a:lnTo>
                <a:cubicBezTo>
                  <a:pt x="3426" y="6580"/>
                  <a:pt x="3421" y="6580"/>
                  <a:pt x="3421" y="6580"/>
                </a:cubicBezTo>
                <a:close/>
                <a:moveTo>
                  <a:pt x="3398" y="7130"/>
                </a:moveTo>
                <a:cubicBezTo>
                  <a:pt x="3399" y="7131"/>
                  <a:pt x="3401" y="7131"/>
                  <a:pt x="3401" y="7131"/>
                </a:cubicBezTo>
                <a:cubicBezTo>
                  <a:pt x="3400" y="7131"/>
                  <a:pt x="3399" y="7130"/>
                  <a:pt x="3398" y="7130"/>
                </a:cubicBezTo>
                <a:close/>
                <a:moveTo>
                  <a:pt x="4013" y="7365"/>
                </a:moveTo>
                <a:cubicBezTo>
                  <a:pt x="4013" y="7366"/>
                  <a:pt x="4014" y="7366"/>
                  <a:pt x="4015" y="7367"/>
                </a:cubicBezTo>
                <a:lnTo>
                  <a:pt x="4015" y="7367"/>
                </a:lnTo>
                <a:cubicBezTo>
                  <a:pt x="4014" y="7366"/>
                  <a:pt x="4014" y="7365"/>
                  <a:pt x="4013" y="7365"/>
                </a:cubicBezTo>
                <a:close/>
                <a:moveTo>
                  <a:pt x="2010" y="6279"/>
                </a:moveTo>
                <a:cubicBezTo>
                  <a:pt x="2050" y="6279"/>
                  <a:pt x="2094" y="6279"/>
                  <a:pt x="2134" y="6285"/>
                </a:cubicBezTo>
                <a:cubicBezTo>
                  <a:pt x="2181" y="6289"/>
                  <a:pt x="2231" y="6289"/>
                  <a:pt x="2277" y="6292"/>
                </a:cubicBezTo>
                <a:cubicBezTo>
                  <a:pt x="2311" y="6296"/>
                  <a:pt x="2348" y="6302"/>
                  <a:pt x="2381" y="6306"/>
                </a:cubicBezTo>
                <a:lnTo>
                  <a:pt x="2384" y="6306"/>
                </a:lnTo>
                <a:cubicBezTo>
                  <a:pt x="2428" y="6309"/>
                  <a:pt x="2468" y="6319"/>
                  <a:pt x="2515" y="6326"/>
                </a:cubicBezTo>
                <a:cubicBezTo>
                  <a:pt x="2532" y="6329"/>
                  <a:pt x="2545" y="6329"/>
                  <a:pt x="2562" y="6336"/>
                </a:cubicBezTo>
                <a:cubicBezTo>
                  <a:pt x="2582" y="6339"/>
                  <a:pt x="2602" y="6342"/>
                  <a:pt x="2629" y="6352"/>
                </a:cubicBezTo>
                <a:lnTo>
                  <a:pt x="2642" y="6356"/>
                </a:lnTo>
                <a:cubicBezTo>
                  <a:pt x="2682" y="6369"/>
                  <a:pt x="2729" y="6379"/>
                  <a:pt x="2769" y="6396"/>
                </a:cubicBezTo>
                <a:cubicBezTo>
                  <a:pt x="2782" y="6402"/>
                  <a:pt x="2799" y="6409"/>
                  <a:pt x="2812" y="6419"/>
                </a:cubicBezTo>
                <a:lnTo>
                  <a:pt x="2863" y="6443"/>
                </a:lnTo>
                <a:lnTo>
                  <a:pt x="2886" y="6456"/>
                </a:lnTo>
                <a:lnTo>
                  <a:pt x="2933" y="6479"/>
                </a:lnTo>
                <a:cubicBezTo>
                  <a:pt x="2950" y="6489"/>
                  <a:pt x="2963" y="6496"/>
                  <a:pt x="2976" y="6506"/>
                </a:cubicBezTo>
                <a:lnTo>
                  <a:pt x="2986" y="6513"/>
                </a:lnTo>
                <a:lnTo>
                  <a:pt x="3127" y="6603"/>
                </a:lnTo>
                <a:cubicBezTo>
                  <a:pt x="3170" y="6630"/>
                  <a:pt x="3214" y="6660"/>
                  <a:pt x="3254" y="6690"/>
                </a:cubicBezTo>
                <a:cubicBezTo>
                  <a:pt x="3297" y="6720"/>
                  <a:pt x="3334" y="6744"/>
                  <a:pt x="3367" y="6770"/>
                </a:cubicBezTo>
                <a:cubicBezTo>
                  <a:pt x="3377" y="6774"/>
                  <a:pt x="3381" y="6780"/>
                  <a:pt x="3387" y="6787"/>
                </a:cubicBezTo>
                <a:cubicBezTo>
                  <a:pt x="3434" y="6820"/>
                  <a:pt x="3478" y="6854"/>
                  <a:pt x="3518" y="6887"/>
                </a:cubicBezTo>
                <a:cubicBezTo>
                  <a:pt x="3571" y="6927"/>
                  <a:pt x="3632" y="6974"/>
                  <a:pt x="3685" y="7014"/>
                </a:cubicBezTo>
                <a:cubicBezTo>
                  <a:pt x="3715" y="7041"/>
                  <a:pt x="3739" y="7061"/>
                  <a:pt x="3765" y="7081"/>
                </a:cubicBezTo>
                <a:cubicBezTo>
                  <a:pt x="3836" y="7141"/>
                  <a:pt x="3902" y="7198"/>
                  <a:pt x="3966" y="7258"/>
                </a:cubicBezTo>
                <a:cubicBezTo>
                  <a:pt x="4016" y="7305"/>
                  <a:pt x="4063" y="7355"/>
                  <a:pt x="4113" y="7399"/>
                </a:cubicBezTo>
                <a:cubicBezTo>
                  <a:pt x="4123" y="7412"/>
                  <a:pt x="4140" y="7429"/>
                  <a:pt x="4153" y="7446"/>
                </a:cubicBezTo>
                <a:cubicBezTo>
                  <a:pt x="4107" y="7423"/>
                  <a:pt x="4058" y="7393"/>
                  <a:pt x="4015" y="7367"/>
                </a:cubicBezTo>
                <a:lnTo>
                  <a:pt x="4015" y="7367"/>
                </a:lnTo>
                <a:cubicBezTo>
                  <a:pt x="4016" y="7368"/>
                  <a:pt x="4016" y="7369"/>
                  <a:pt x="4017" y="7371"/>
                </a:cubicBezTo>
                <a:lnTo>
                  <a:pt x="4017" y="7371"/>
                </a:lnTo>
                <a:cubicBezTo>
                  <a:pt x="3978" y="7345"/>
                  <a:pt x="3935" y="7325"/>
                  <a:pt x="3899" y="7305"/>
                </a:cubicBezTo>
                <a:cubicBezTo>
                  <a:pt x="3866" y="7282"/>
                  <a:pt x="3832" y="7265"/>
                  <a:pt x="3799" y="7245"/>
                </a:cubicBezTo>
                <a:cubicBezTo>
                  <a:pt x="3799" y="7245"/>
                  <a:pt x="3795" y="7245"/>
                  <a:pt x="3795" y="7242"/>
                </a:cubicBezTo>
                <a:cubicBezTo>
                  <a:pt x="3729" y="7205"/>
                  <a:pt x="3655" y="7161"/>
                  <a:pt x="3585" y="7125"/>
                </a:cubicBezTo>
                <a:cubicBezTo>
                  <a:pt x="3565" y="7115"/>
                  <a:pt x="3548" y="7105"/>
                  <a:pt x="3528" y="7095"/>
                </a:cubicBezTo>
                <a:cubicBezTo>
                  <a:pt x="3511" y="7088"/>
                  <a:pt x="3488" y="7078"/>
                  <a:pt x="3471" y="7071"/>
                </a:cubicBezTo>
                <a:cubicBezTo>
                  <a:pt x="3434" y="7054"/>
                  <a:pt x="3398" y="7041"/>
                  <a:pt x="3361" y="7028"/>
                </a:cubicBezTo>
                <a:cubicBezTo>
                  <a:pt x="3294" y="7004"/>
                  <a:pt x="3220" y="6988"/>
                  <a:pt x="3150" y="6974"/>
                </a:cubicBezTo>
                <a:cubicBezTo>
                  <a:pt x="3130" y="6971"/>
                  <a:pt x="3110" y="6964"/>
                  <a:pt x="3087" y="6964"/>
                </a:cubicBezTo>
                <a:cubicBezTo>
                  <a:pt x="3067" y="6964"/>
                  <a:pt x="3046" y="6961"/>
                  <a:pt x="3030" y="6961"/>
                </a:cubicBezTo>
                <a:cubicBezTo>
                  <a:pt x="2993" y="6958"/>
                  <a:pt x="2950" y="6958"/>
                  <a:pt x="2913" y="6954"/>
                </a:cubicBezTo>
                <a:lnTo>
                  <a:pt x="2913" y="6954"/>
                </a:lnTo>
                <a:lnTo>
                  <a:pt x="3026" y="6978"/>
                </a:lnTo>
                <a:cubicBezTo>
                  <a:pt x="3063" y="6988"/>
                  <a:pt x="3097" y="6998"/>
                  <a:pt x="3133" y="7011"/>
                </a:cubicBezTo>
                <a:cubicBezTo>
                  <a:pt x="3163" y="7024"/>
                  <a:pt x="3197" y="7031"/>
                  <a:pt x="3227" y="7044"/>
                </a:cubicBezTo>
                <a:cubicBezTo>
                  <a:pt x="3254" y="7058"/>
                  <a:pt x="3284" y="7071"/>
                  <a:pt x="3311" y="7081"/>
                </a:cubicBezTo>
                <a:cubicBezTo>
                  <a:pt x="3336" y="7097"/>
                  <a:pt x="3369" y="7114"/>
                  <a:pt x="3398" y="7130"/>
                </a:cubicBezTo>
                <a:lnTo>
                  <a:pt x="3398" y="7130"/>
                </a:lnTo>
                <a:cubicBezTo>
                  <a:pt x="3398" y="7129"/>
                  <a:pt x="3398" y="7129"/>
                  <a:pt x="3398" y="7128"/>
                </a:cubicBezTo>
                <a:lnTo>
                  <a:pt x="3398" y="7128"/>
                </a:lnTo>
                <a:cubicBezTo>
                  <a:pt x="3431" y="7148"/>
                  <a:pt x="3464" y="7165"/>
                  <a:pt x="3494" y="7188"/>
                </a:cubicBezTo>
                <a:cubicBezTo>
                  <a:pt x="3528" y="7212"/>
                  <a:pt x="3561" y="7232"/>
                  <a:pt x="3598" y="7258"/>
                </a:cubicBezTo>
                <a:cubicBezTo>
                  <a:pt x="3662" y="7299"/>
                  <a:pt x="3722" y="7345"/>
                  <a:pt x="3785" y="7389"/>
                </a:cubicBezTo>
                <a:cubicBezTo>
                  <a:pt x="3886" y="7456"/>
                  <a:pt x="3986" y="7513"/>
                  <a:pt x="4086" y="7573"/>
                </a:cubicBezTo>
                <a:cubicBezTo>
                  <a:pt x="4053" y="7563"/>
                  <a:pt x="4033" y="7556"/>
                  <a:pt x="4013" y="7553"/>
                </a:cubicBezTo>
                <a:cubicBezTo>
                  <a:pt x="3993" y="7543"/>
                  <a:pt x="3969" y="7539"/>
                  <a:pt x="3949" y="7529"/>
                </a:cubicBezTo>
                <a:cubicBezTo>
                  <a:pt x="3912" y="7519"/>
                  <a:pt x="3876" y="7506"/>
                  <a:pt x="3836" y="7496"/>
                </a:cubicBezTo>
                <a:cubicBezTo>
                  <a:pt x="3735" y="7469"/>
                  <a:pt x="3635" y="7442"/>
                  <a:pt x="3541" y="7422"/>
                </a:cubicBezTo>
                <a:lnTo>
                  <a:pt x="3464" y="7406"/>
                </a:lnTo>
                <a:cubicBezTo>
                  <a:pt x="3347" y="7375"/>
                  <a:pt x="3250" y="7345"/>
                  <a:pt x="3167" y="7322"/>
                </a:cubicBezTo>
                <a:lnTo>
                  <a:pt x="3123" y="7309"/>
                </a:lnTo>
                <a:cubicBezTo>
                  <a:pt x="3030" y="7278"/>
                  <a:pt x="2939" y="7248"/>
                  <a:pt x="2843" y="7225"/>
                </a:cubicBezTo>
                <a:cubicBezTo>
                  <a:pt x="2766" y="7205"/>
                  <a:pt x="2695" y="7188"/>
                  <a:pt x="2622" y="7165"/>
                </a:cubicBezTo>
                <a:cubicBezTo>
                  <a:pt x="2545" y="7148"/>
                  <a:pt x="2471" y="7131"/>
                  <a:pt x="2398" y="7115"/>
                </a:cubicBezTo>
                <a:cubicBezTo>
                  <a:pt x="2324" y="7098"/>
                  <a:pt x="2247" y="7081"/>
                  <a:pt x="2174" y="7061"/>
                </a:cubicBezTo>
                <a:cubicBezTo>
                  <a:pt x="2157" y="7058"/>
                  <a:pt x="2137" y="7054"/>
                  <a:pt x="2120" y="7048"/>
                </a:cubicBezTo>
                <a:cubicBezTo>
                  <a:pt x="2070" y="7038"/>
                  <a:pt x="2023" y="7024"/>
                  <a:pt x="1980" y="7011"/>
                </a:cubicBezTo>
                <a:cubicBezTo>
                  <a:pt x="1940" y="6998"/>
                  <a:pt x="1896" y="6988"/>
                  <a:pt x="1860" y="6978"/>
                </a:cubicBezTo>
                <a:cubicBezTo>
                  <a:pt x="1813" y="6964"/>
                  <a:pt x="1766" y="6947"/>
                  <a:pt x="1722" y="6931"/>
                </a:cubicBezTo>
                <a:cubicBezTo>
                  <a:pt x="1692" y="6924"/>
                  <a:pt x="1662" y="6911"/>
                  <a:pt x="1632" y="6897"/>
                </a:cubicBezTo>
                <a:lnTo>
                  <a:pt x="1609" y="6891"/>
                </a:lnTo>
                <a:lnTo>
                  <a:pt x="1579" y="6877"/>
                </a:lnTo>
                <a:cubicBezTo>
                  <a:pt x="1555" y="6871"/>
                  <a:pt x="1529" y="6861"/>
                  <a:pt x="1508" y="6847"/>
                </a:cubicBezTo>
                <a:cubicBezTo>
                  <a:pt x="1495" y="6844"/>
                  <a:pt x="1485" y="6837"/>
                  <a:pt x="1472" y="6830"/>
                </a:cubicBezTo>
                <a:lnTo>
                  <a:pt x="1395" y="6794"/>
                </a:lnTo>
                <a:cubicBezTo>
                  <a:pt x="1381" y="6787"/>
                  <a:pt x="1371" y="6780"/>
                  <a:pt x="1358" y="6777"/>
                </a:cubicBezTo>
                <a:lnTo>
                  <a:pt x="1281" y="6740"/>
                </a:lnTo>
                <a:cubicBezTo>
                  <a:pt x="1244" y="6720"/>
                  <a:pt x="1204" y="6697"/>
                  <a:pt x="1164" y="6677"/>
                </a:cubicBezTo>
                <a:cubicBezTo>
                  <a:pt x="1127" y="6657"/>
                  <a:pt x="1094" y="6637"/>
                  <a:pt x="1057" y="6620"/>
                </a:cubicBezTo>
                <a:lnTo>
                  <a:pt x="1054" y="6620"/>
                </a:lnTo>
                <a:cubicBezTo>
                  <a:pt x="1027" y="6606"/>
                  <a:pt x="1004" y="6590"/>
                  <a:pt x="977" y="6576"/>
                </a:cubicBezTo>
                <a:lnTo>
                  <a:pt x="952" y="6562"/>
                </a:lnTo>
                <a:lnTo>
                  <a:pt x="952" y="6562"/>
                </a:lnTo>
                <a:lnTo>
                  <a:pt x="943" y="6560"/>
                </a:lnTo>
                <a:cubicBezTo>
                  <a:pt x="940" y="6556"/>
                  <a:pt x="930" y="6553"/>
                  <a:pt x="927" y="6553"/>
                </a:cubicBezTo>
                <a:cubicBezTo>
                  <a:pt x="903" y="6540"/>
                  <a:pt x="877" y="6523"/>
                  <a:pt x="853" y="6509"/>
                </a:cubicBezTo>
                <a:lnTo>
                  <a:pt x="846" y="6509"/>
                </a:lnTo>
                <a:cubicBezTo>
                  <a:pt x="843" y="6506"/>
                  <a:pt x="840" y="6506"/>
                  <a:pt x="830" y="6503"/>
                </a:cubicBezTo>
                <a:lnTo>
                  <a:pt x="810" y="6489"/>
                </a:lnTo>
                <a:cubicBezTo>
                  <a:pt x="813" y="6489"/>
                  <a:pt x="820" y="6486"/>
                  <a:pt x="826" y="6486"/>
                </a:cubicBezTo>
                <a:cubicBezTo>
                  <a:pt x="857" y="6476"/>
                  <a:pt x="887" y="6469"/>
                  <a:pt x="910" y="6463"/>
                </a:cubicBezTo>
                <a:cubicBezTo>
                  <a:pt x="974" y="6446"/>
                  <a:pt x="1040" y="6429"/>
                  <a:pt x="1104" y="6413"/>
                </a:cubicBezTo>
                <a:cubicBezTo>
                  <a:pt x="1157" y="6402"/>
                  <a:pt x="1211" y="6386"/>
                  <a:pt x="1271" y="6372"/>
                </a:cubicBezTo>
                <a:lnTo>
                  <a:pt x="1381" y="6346"/>
                </a:lnTo>
                <a:cubicBezTo>
                  <a:pt x="1465" y="6329"/>
                  <a:pt x="1549" y="6312"/>
                  <a:pt x="1632" y="6302"/>
                </a:cubicBezTo>
                <a:lnTo>
                  <a:pt x="1639" y="6302"/>
                </a:lnTo>
                <a:lnTo>
                  <a:pt x="1749" y="6289"/>
                </a:lnTo>
                <a:cubicBezTo>
                  <a:pt x="1796" y="6285"/>
                  <a:pt x="1843" y="6285"/>
                  <a:pt x="1890" y="6279"/>
                </a:cubicBezTo>
                <a:close/>
                <a:moveTo>
                  <a:pt x="7222" y="8081"/>
                </a:moveTo>
                <a:lnTo>
                  <a:pt x="7222" y="8081"/>
                </a:lnTo>
                <a:cubicBezTo>
                  <a:pt x="7222" y="8082"/>
                  <a:pt x="7221" y="8083"/>
                  <a:pt x="7220" y="8084"/>
                </a:cubicBezTo>
                <a:lnTo>
                  <a:pt x="7220" y="8084"/>
                </a:lnTo>
                <a:cubicBezTo>
                  <a:pt x="7222" y="8084"/>
                  <a:pt x="7222" y="8081"/>
                  <a:pt x="7222" y="8081"/>
                </a:cubicBezTo>
                <a:close/>
                <a:moveTo>
                  <a:pt x="6891" y="8593"/>
                </a:moveTo>
                <a:cubicBezTo>
                  <a:pt x="6891" y="8594"/>
                  <a:pt x="6891" y="8595"/>
                  <a:pt x="6890" y="8595"/>
                </a:cubicBezTo>
                <a:lnTo>
                  <a:pt x="6890" y="8595"/>
                </a:lnTo>
                <a:cubicBezTo>
                  <a:pt x="6891" y="8595"/>
                  <a:pt x="6891" y="8594"/>
                  <a:pt x="6891" y="8593"/>
                </a:cubicBezTo>
                <a:close/>
                <a:moveTo>
                  <a:pt x="6890" y="8595"/>
                </a:moveTo>
                <a:cubicBezTo>
                  <a:pt x="6889" y="8596"/>
                  <a:pt x="6888" y="8597"/>
                  <a:pt x="6888" y="8599"/>
                </a:cubicBezTo>
                <a:cubicBezTo>
                  <a:pt x="6889" y="8598"/>
                  <a:pt x="6889" y="8597"/>
                  <a:pt x="6890" y="8595"/>
                </a:cubicBezTo>
                <a:close/>
                <a:moveTo>
                  <a:pt x="6824" y="8711"/>
                </a:moveTo>
                <a:cubicBezTo>
                  <a:pt x="6824" y="8711"/>
                  <a:pt x="6824" y="8712"/>
                  <a:pt x="6823" y="8712"/>
                </a:cubicBezTo>
                <a:lnTo>
                  <a:pt x="6823" y="8712"/>
                </a:lnTo>
                <a:cubicBezTo>
                  <a:pt x="6824" y="8712"/>
                  <a:pt x="6824" y="8711"/>
                  <a:pt x="6824" y="8711"/>
                </a:cubicBezTo>
                <a:close/>
                <a:moveTo>
                  <a:pt x="8075" y="5837"/>
                </a:moveTo>
                <a:lnTo>
                  <a:pt x="8075" y="5841"/>
                </a:lnTo>
                <a:lnTo>
                  <a:pt x="8075" y="5844"/>
                </a:lnTo>
                <a:lnTo>
                  <a:pt x="8075" y="5854"/>
                </a:lnTo>
                <a:lnTo>
                  <a:pt x="8065" y="5908"/>
                </a:lnTo>
                <a:cubicBezTo>
                  <a:pt x="8058" y="5985"/>
                  <a:pt x="8045" y="6061"/>
                  <a:pt x="8035" y="6142"/>
                </a:cubicBezTo>
                <a:cubicBezTo>
                  <a:pt x="8032" y="6158"/>
                  <a:pt x="8032" y="6175"/>
                  <a:pt x="8028" y="6189"/>
                </a:cubicBezTo>
                <a:cubicBezTo>
                  <a:pt x="8025" y="6222"/>
                  <a:pt x="8018" y="6259"/>
                  <a:pt x="8011" y="6296"/>
                </a:cubicBezTo>
                <a:lnTo>
                  <a:pt x="8001" y="6346"/>
                </a:lnTo>
                <a:lnTo>
                  <a:pt x="7995" y="6396"/>
                </a:lnTo>
                <a:lnTo>
                  <a:pt x="7991" y="6413"/>
                </a:lnTo>
                <a:cubicBezTo>
                  <a:pt x="7988" y="6426"/>
                  <a:pt x="7988" y="6439"/>
                  <a:pt x="7981" y="6453"/>
                </a:cubicBezTo>
                <a:lnTo>
                  <a:pt x="7981" y="6456"/>
                </a:lnTo>
                <a:cubicBezTo>
                  <a:pt x="7978" y="6463"/>
                  <a:pt x="7978" y="6476"/>
                  <a:pt x="7975" y="6486"/>
                </a:cubicBezTo>
                <a:cubicBezTo>
                  <a:pt x="7961" y="6530"/>
                  <a:pt x="7955" y="6576"/>
                  <a:pt x="7941" y="6620"/>
                </a:cubicBezTo>
                <a:lnTo>
                  <a:pt x="7864" y="6871"/>
                </a:lnTo>
                <a:cubicBezTo>
                  <a:pt x="7821" y="7021"/>
                  <a:pt x="7774" y="7175"/>
                  <a:pt x="7727" y="7325"/>
                </a:cubicBezTo>
                <a:lnTo>
                  <a:pt x="7721" y="7345"/>
                </a:lnTo>
                <a:cubicBezTo>
                  <a:pt x="7697" y="7416"/>
                  <a:pt x="7677" y="7489"/>
                  <a:pt x="7657" y="7556"/>
                </a:cubicBezTo>
                <a:lnTo>
                  <a:pt x="7647" y="7583"/>
                </a:lnTo>
                <a:lnTo>
                  <a:pt x="7624" y="7660"/>
                </a:lnTo>
                <a:lnTo>
                  <a:pt x="7597" y="7726"/>
                </a:lnTo>
                <a:lnTo>
                  <a:pt x="7577" y="7777"/>
                </a:lnTo>
                <a:cubicBezTo>
                  <a:pt x="7570" y="7793"/>
                  <a:pt x="7563" y="7807"/>
                  <a:pt x="7557" y="7823"/>
                </a:cubicBezTo>
                <a:lnTo>
                  <a:pt x="7543" y="7850"/>
                </a:lnTo>
                <a:lnTo>
                  <a:pt x="7537" y="7874"/>
                </a:lnTo>
                <a:cubicBezTo>
                  <a:pt x="7527" y="7884"/>
                  <a:pt x="7523" y="7900"/>
                  <a:pt x="7513" y="7914"/>
                </a:cubicBezTo>
                <a:lnTo>
                  <a:pt x="7503" y="7944"/>
                </a:lnTo>
                <a:cubicBezTo>
                  <a:pt x="7487" y="7981"/>
                  <a:pt x="7463" y="8014"/>
                  <a:pt x="7446" y="8051"/>
                </a:cubicBezTo>
                <a:lnTo>
                  <a:pt x="7430" y="8081"/>
                </a:lnTo>
                <a:cubicBezTo>
                  <a:pt x="7406" y="8124"/>
                  <a:pt x="7380" y="8168"/>
                  <a:pt x="7356" y="8211"/>
                </a:cubicBezTo>
                <a:cubicBezTo>
                  <a:pt x="7313" y="8282"/>
                  <a:pt x="7276" y="8342"/>
                  <a:pt x="7242" y="8395"/>
                </a:cubicBezTo>
                <a:cubicBezTo>
                  <a:pt x="7176" y="8499"/>
                  <a:pt x="7105" y="8609"/>
                  <a:pt x="7039" y="8713"/>
                </a:cubicBezTo>
                <a:lnTo>
                  <a:pt x="6982" y="8796"/>
                </a:lnTo>
                <a:lnTo>
                  <a:pt x="6955" y="8843"/>
                </a:lnTo>
                <a:cubicBezTo>
                  <a:pt x="6925" y="8887"/>
                  <a:pt x="6895" y="8933"/>
                  <a:pt x="6865" y="8977"/>
                </a:cubicBezTo>
                <a:lnTo>
                  <a:pt x="6848" y="9000"/>
                </a:lnTo>
                <a:cubicBezTo>
                  <a:pt x="6831" y="9027"/>
                  <a:pt x="6821" y="9047"/>
                  <a:pt x="6804" y="9071"/>
                </a:cubicBezTo>
                <a:lnTo>
                  <a:pt x="6734" y="9171"/>
                </a:lnTo>
                <a:lnTo>
                  <a:pt x="6684" y="9234"/>
                </a:lnTo>
                <a:lnTo>
                  <a:pt x="6644" y="9281"/>
                </a:lnTo>
                <a:cubicBezTo>
                  <a:pt x="6627" y="9301"/>
                  <a:pt x="6607" y="9321"/>
                  <a:pt x="6591" y="9345"/>
                </a:cubicBezTo>
                <a:lnTo>
                  <a:pt x="6570" y="9368"/>
                </a:lnTo>
                <a:cubicBezTo>
                  <a:pt x="6544" y="9398"/>
                  <a:pt x="6520" y="9422"/>
                  <a:pt x="6494" y="9452"/>
                </a:cubicBezTo>
                <a:cubicBezTo>
                  <a:pt x="6470" y="9482"/>
                  <a:pt x="6443" y="9505"/>
                  <a:pt x="6420" y="9535"/>
                </a:cubicBezTo>
                <a:lnTo>
                  <a:pt x="6390" y="9569"/>
                </a:lnTo>
                <a:lnTo>
                  <a:pt x="6360" y="9602"/>
                </a:lnTo>
                <a:lnTo>
                  <a:pt x="6346" y="9616"/>
                </a:lnTo>
                <a:cubicBezTo>
                  <a:pt x="6340" y="9622"/>
                  <a:pt x="6336" y="9632"/>
                  <a:pt x="6326" y="9639"/>
                </a:cubicBezTo>
                <a:cubicBezTo>
                  <a:pt x="6300" y="9672"/>
                  <a:pt x="6273" y="9712"/>
                  <a:pt x="6243" y="9746"/>
                </a:cubicBezTo>
                <a:cubicBezTo>
                  <a:pt x="6226" y="9766"/>
                  <a:pt x="6209" y="9789"/>
                  <a:pt x="6193" y="9816"/>
                </a:cubicBezTo>
                <a:lnTo>
                  <a:pt x="6173" y="9846"/>
                </a:lnTo>
                <a:cubicBezTo>
                  <a:pt x="6156" y="9870"/>
                  <a:pt x="6136" y="9900"/>
                  <a:pt x="6119" y="9923"/>
                </a:cubicBezTo>
                <a:cubicBezTo>
                  <a:pt x="6132" y="9890"/>
                  <a:pt x="6146" y="9856"/>
                  <a:pt x="6159" y="9830"/>
                </a:cubicBezTo>
                <a:cubicBezTo>
                  <a:pt x="6176" y="9786"/>
                  <a:pt x="6196" y="9749"/>
                  <a:pt x="6219" y="9706"/>
                </a:cubicBezTo>
                <a:cubicBezTo>
                  <a:pt x="6226" y="9686"/>
                  <a:pt x="6239" y="9669"/>
                  <a:pt x="6246" y="9649"/>
                </a:cubicBezTo>
                <a:cubicBezTo>
                  <a:pt x="6260" y="9629"/>
                  <a:pt x="6273" y="9602"/>
                  <a:pt x="6286" y="9582"/>
                </a:cubicBezTo>
                <a:cubicBezTo>
                  <a:pt x="6323" y="9519"/>
                  <a:pt x="6356" y="9462"/>
                  <a:pt x="6397" y="9402"/>
                </a:cubicBezTo>
                <a:cubicBezTo>
                  <a:pt x="6440" y="9338"/>
                  <a:pt x="6480" y="9271"/>
                  <a:pt x="6524" y="9211"/>
                </a:cubicBezTo>
                <a:cubicBezTo>
                  <a:pt x="6577" y="9127"/>
                  <a:pt x="6631" y="9037"/>
                  <a:pt x="6681" y="8954"/>
                </a:cubicBezTo>
                <a:cubicBezTo>
                  <a:pt x="6730" y="8878"/>
                  <a:pt x="6776" y="8797"/>
                  <a:pt x="6821" y="8715"/>
                </a:cubicBezTo>
                <a:lnTo>
                  <a:pt x="6821" y="8715"/>
                </a:lnTo>
                <a:cubicBezTo>
                  <a:pt x="6821" y="8716"/>
                  <a:pt x="6821" y="8716"/>
                  <a:pt x="6821" y="8716"/>
                </a:cubicBezTo>
                <a:cubicBezTo>
                  <a:pt x="6822" y="8715"/>
                  <a:pt x="6822" y="8714"/>
                  <a:pt x="6823" y="8712"/>
                </a:cubicBezTo>
                <a:lnTo>
                  <a:pt x="6823" y="8712"/>
                </a:lnTo>
                <a:cubicBezTo>
                  <a:pt x="6823" y="8713"/>
                  <a:pt x="6823" y="8713"/>
                  <a:pt x="6822" y="8713"/>
                </a:cubicBezTo>
                <a:lnTo>
                  <a:pt x="6822" y="8713"/>
                </a:lnTo>
                <a:cubicBezTo>
                  <a:pt x="6823" y="8712"/>
                  <a:pt x="6824" y="8711"/>
                  <a:pt x="6825" y="8709"/>
                </a:cubicBezTo>
                <a:lnTo>
                  <a:pt x="6825" y="8709"/>
                </a:lnTo>
                <a:cubicBezTo>
                  <a:pt x="6825" y="8710"/>
                  <a:pt x="6824" y="8710"/>
                  <a:pt x="6824" y="8711"/>
                </a:cubicBezTo>
                <a:lnTo>
                  <a:pt x="6824" y="8711"/>
                </a:lnTo>
                <a:cubicBezTo>
                  <a:pt x="6829" y="8704"/>
                  <a:pt x="6835" y="8694"/>
                  <a:pt x="6838" y="8686"/>
                </a:cubicBezTo>
                <a:cubicBezTo>
                  <a:pt x="6855" y="8653"/>
                  <a:pt x="6871" y="8626"/>
                  <a:pt x="6891" y="8592"/>
                </a:cubicBezTo>
                <a:lnTo>
                  <a:pt x="6891" y="8592"/>
                </a:lnTo>
                <a:cubicBezTo>
                  <a:pt x="6891" y="8593"/>
                  <a:pt x="6891" y="8593"/>
                  <a:pt x="6891" y="8593"/>
                </a:cubicBezTo>
                <a:lnTo>
                  <a:pt x="6891" y="8593"/>
                </a:lnTo>
                <a:cubicBezTo>
                  <a:pt x="6910" y="8559"/>
                  <a:pt x="6929" y="8527"/>
                  <a:pt x="6952" y="8492"/>
                </a:cubicBezTo>
                <a:cubicBezTo>
                  <a:pt x="6975" y="8449"/>
                  <a:pt x="6995" y="8412"/>
                  <a:pt x="7022" y="8368"/>
                </a:cubicBezTo>
                <a:cubicBezTo>
                  <a:pt x="7042" y="8332"/>
                  <a:pt x="7069" y="8295"/>
                  <a:pt x="7092" y="8258"/>
                </a:cubicBezTo>
                <a:cubicBezTo>
                  <a:pt x="7099" y="8241"/>
                  <a:pt x="7112" y="8228"/>
                  <a:pt x="7122" y="8215"/>
                </a:cubicBezTo>
                <a:lnTo>
                  <a:pt x="7159" y="8164"/>
                </a:lnTo>
                <a:cubicBezTo>
                  <a:pt x="7178" y="8135"/>
                  <a:pt x="7198" y="8113"/>
                  <a:pt x="7220" y="8084"/>
                </a:cubicBezTo>
                <a:lnTo>
                  <a:pt x="7220" y="8084"/>
                </a:lnTo>
                <a:cubicBezTo>
                  <a:pt x="7220" y="8084"/>
                  <a:pt x="7219" y="8084"/>
                  <a:pt x="7219" y="8084"/>
                </a:cubicBezTo>
                <a:cubicBezTo>
                  <a:pt x="7219" y="8081"/>
                  <a:pt x="7222" y="8081"/>
                  <a:pt x="7222" y="8078"/>
                </a:cubicBezTo>
                <a:lnTo>
                  <a:pt x="7226" y="8074"/>
                </a:lnTo>
                <a:cubicBezTo>
                  <a:pt x="7276" y="8007"/>
                  <a:pt x="7326" y="7940"/>
                  <a:pt x="7373" y="7874"/>
                </a:cubicBezTo>
                <a:cubicBezTo>
                  <a:pt x="7426" y="7793"/>
                  <a:pt x="7480" y="7713"/>
                  <a:pt x="7530" y="7633"/>
                </a:cubicBezTo>
                <a:lnTo>
                  <a:pt x="7530" y="7633"/>
                </a:lnTo>
                <a:cubicBezTo>
                  <a:pt x="7440" y="7743"/>
                  <a:pt x="7346" y="7847"/>
                  <a:pt x="7253" y="7947"/>
                </a:cubicBezTo>
                <a:lnTo>
                  <a:pt x="7246" y="7951"/>
                </a:lnTo>
                <a:cubicBezTo>
                  <a:pt x="7242" y="7957"/>
                  <a:pt x="7239" y="7961"/>
                  <a:pt x="7236" y="7967"/>
                </a:cubicBezTo>
                <a:lnTo>
                  <a:pt x="7206" y="7997"/>
                </a:lnTo>
                <a:lnTo>
                  <a:pt x="7209" y="7994"/>
                </a:lnTo>
                <a:lnTo>
                  <a:pt x="7209" y="7994"/>
                </a:lnTo>
                <a:cubicBezTo>
                  <a:pt x="7206" y="7997"/>
                  <a:pt x="7206" y="8001"/>
                  <a:pt x="7202" y="8001"/>
                </a:cubicBezTo>
                <a:lnTo>
                  <a:pt x="7186" y="8017"/>
                </a:lnTo>
                <a:lnTo>
                  <a:pt x="7189" y="8014"/>
                </a:lnTo>
                <a:lnTo>
                  <a:pt x="7186" y="8017"/>
                </a:lnTo>
                <a:lnTo>
                  <a:pt x="7186" y="8017"/>
                </a:lnTo>
                <a:cubicBezTo>
                  <a:pt x="7122" y="8084"/>
                  <a:pt x="7062" y="8151"/>
                  <a:pt x="7005" y="8218"/>
                </a:cubicBezTo>
                <a:cubicBezTo>
                  <a:pt x="6988" y="8241"/>
                  <a:pt x="6972" y="8258"/>
                  <a:pt x="6958" y="8278"/>
                </a:cubicBezTo>
                <a:cubicBezTo>
                  <a:pt x="6942" y="8298"/>
                  <a:pt x="6925" y="8325"/>
                  <a:pt x="6908" y="8345"/>
                </a:cubicBezTo>
                <a:cubicBezTo>
                  <a:pt x="6885" y="8378"/>
                  <a:pt x="6861" y="8412"/>
                  <a:pt x="6841" y="8445"/>
                </a:cubicBezTo>
                <a:cubicBezTo>
                  <a:pt x="6788" y="8529"/>
                  <a:pt x="6738" y="8613"/>
                  <a:pt x="6687" y="8699"/>
                </a:cubicBezTo>
                <a:cubicBezTo>
                  <a:pt x="6637" y="8786"/>
                  <a:pt x="6591" y="8877"/>
                  <a:pt x="6540" y="8960"/>
                </a:cubicBezTo>
                <a:cubicBezTo>
                  <a:pt x="6500" y="9034"/>
                  <a:pt x="6453" y="9114"/>
                  <a:pt x="6407" y="9188"/>
                </a:cubicBezTo>
                <a:cubicBezTo>
                  <a:pt x="6356" y="9271"/>
                  <a:pt x="6306" y="9361"/>
                  <a:pt x="6260" y="9448"/>
                </a:cubicBezTo>
                <a:lnTo>
                  <a:pt x="6223" y="9522"/>
                </a:lnTo>
                <a:cubicBezTo>
                  <a:pt x="6216" y="9545"/>
                  <a:pt x="6203" y="9565"/>
                  <a:pt x="6193" y="9585"/>
                </a:cubicBezTo>
                <a:cubicBezTo>
                  <a:pt x="6186" y="9605"/>
                  <a:pt x="6176" y="9622"/>
                  <a:pt x="6169" y="9646"/>
                </a:cubicBezTo>
                <a:cubicBezTo>
                  <a:pt x="6159" y="9669"/>
                  <a:pt x="6149" y="9696"/>
                  <a:pt x="6139" y="9716"/>
                </a:cubicBezTo>
                <a:cubicBezTo>
                  <a:pt x="6122" y="9766"/>
                  <a:pt x="6102" y="9813"/>
                  <a:pt x="6086" y="9863"/>
                </a:cubicBezTo>
                <a:cubicBezTo>
                  <a:pt x="6069" y="9903"/>
                  <a:pt x="6056" y="9947"/>
                  <a:pt x="6042" y="9990"/>
                </a:cubicBezTo>
                <a:cubicBezTo>
                  <a:pt x="6032" y="10033"/>
                  <a:pt x="6015" y="10074"/>
                  <a:pt x="5999" y="10120"/>
                </a:cubicBezTo>
                <a:cubicBezTo>
                  <a:pt x="5999" y="10124"/>
                  <a:pt x="5992" y="10130"/>
                  <a:pt x="5992" y="10130"/>
                </a:cubicBezTo>
                <a:cubicBezTo>
                  <a:pt x="5989" y="10057"/>
                  <a:pt x="5985" y="9983"/>
                  <a:pt x="5982" y="9913"/>
                </a:cubicBezTo>
                <a:cubicBezTo>
                  <a:pt x="5982" y="9880"/>
                  <a:pt x="5975" y="9840"/>
                  <a:pt x="5975" y="9806"/>
                </a:cubicBezTo>
                <a:cubicBezTo>
                  <a:pt x="5972" y="9793"/>
                  <a:pt x="5975" y="9779"/>
                  <a:pt x="5982" y="9766"/>
                </a:cubicBezTo>
                <a:cubicBezTo>
                  <a:pt x="5989" y="9743"/>
                  <a:pt x="5999" y="9712"/>
                  <a:pt x="6009" y="9686"/>
                </a:cubicBezTo>
                <a:lnTo>
                  <a:pt x="6059" y="9562"/>
                </a:lnTo>
                <a:lnTo>
                  <a:pt x="6109" y="9435"/>
                </a:lnTo>
                <a:lnTo>
                  <a:pt x="6173" y="9298"/>
                </a:lnTo>
                <a:cubicBezTo>
                  <a:pt x="6179" y="9278"/>
                  <a:pt x="6193" y="9251"/>
                  <a:pt x="6203" y="9231"/>
                </a:cubicBezTo>
                <a:cubicBezTo>
                  <a:pt x="6226" y="9178"/>
                  <a:pt x="6253" y="9127"/>
                  <a:pt x="6273" y="9081"/>
                </a:cubicBezTo>
                <a:lnTo>
                  <a:pt x="6296" y="9030"/>
                </a:lnTo>
                <a:cubicBezTo>
                  <a:pt x="6320" y="8994"/>
                  <a:pt x="6336" y="8950"/>
                  <a:pt x="6356" y="8913"/>
                </a:cubicBezTo>
                <a:lnTo>
                  <a:pt x="6377" y="8873"/>
                </a:lnTo>
                <a:cubicBezTo>
                  <a:pt x="6403" y="8823"/>
                  <a:pt x="6430" y="8776"/>
                  <a:pt x="6457" y="8726"/>
                </a:cubicBezTo>
                <a:cubicBezTo>
                  <a:pt x="6463" y="8713"/>
                  <a:pt x="6473" y="8696"/>
                  <a:pt x="6480" y="8683"/>
                </a:cubicBezTo>
                <a:lnTo>
                  <a:pt x="6490" y="8666"/>
                </a:lnTo>
                <a:cubicBezTo>
                  <a:pt x="6530" y="8592"/>
                  <a:pt x="6574" y="8522"/>
                  <a:pt x="6621" y="8445"/>
                </a:cubicBezTo>
                <a:lnTo>
                  <a:pt x="6637" y="8422"/>
                </a:lnTo>
                <a:cubicBezTo>
                  <a:pt x="6647" y="8399"/>
                  <a:pt x="6661" y="8378"/>
                  <a:pt x="6674" y="8355"/>
                </a:cubicBezTo>
                <a:lnTo>
                  <a:pt x="6744" y="8215"/>
                </a:lnTo>
                <a:cubicBezTo>
                  <a:pt x="6774" y="8161"/>
                  <a:pt x="6798" y="8108"/>
                  <a:pt x="6828" y="8051"/>
                </a:cubicBezTo>
                <a:lnTo>
                  <a:pt x="6855" y="7997"/>
                </a:lnTo>
                <a:cubicBezTo>
                  <a:pt x="6875" y="7957"/>
                  <a:pt x="6898" y="7910"/>
                  <a:pt x="6922" y="7867"/>
                </a:cubicBezTo>
                <a:cubicBezTo>
                  <a:pt x="6932" y="7847"/>
                  <a:pt x="6942" y="7827"/>
                  <a:pt x="6948" y="7810"/>
                </a:cubicBezTo>
                <a:cubicBezTo>
                  <a:pt x="6958" y="7797"/>
                  <a:pt x="6965" y="7780"/>
                  <a:pt x="6975" y="7767"/>
                </a:cubicBezTo>
                <a:cubicBezTo>
                  <a:pt x="6982" y="7757"/>
                  <a:pt x="6988" y="7743"/>
                  <a:pt x="6995" y="7730"/>
                </a:cubicBezTo>
                <a:cubicBezTo>
                  <a:pt x="7008" y="7706"/>
                  <a:pt x="7025" y="7680"/>
                  <a:pt x="7042" y="7656"/>
                </a:cubicBezTo>
                <a:lnTo>
                  <a:pt x="7075" y="7599"/>
                </a:lnTo>
                <a:lnTo>
                  <a:pt x="7109" y="7546"/>
                </a:lnTo>
                <a:cubicBezTo>
                  <a:pt x="7139" y="7499"/>
                  <a:pt x="7166" y="7456"/>
                  <a:pt x="7196" y="7412"/>
                </a:cubicBezTo>
                <a:lnTo>
                  <a:pt x="7222" y="7375"/>
                </a:lnTo>
                <a:cubicBezTo>
                  <a:pt x="7313" y="7242"/>
                  <a:pt x="7396" y="7108"/>
                  <a:pt x="7477" y="6971"/>
                </a:cubicBezTo>
                <a:cubicBezTo>
                  <a:pt x="7483" y="6958"/>
                  <a:pt x="7490" y="6944"/>
                  <a:pt x="7497" y="6931"/>
                </a:cubicBezTo>
                <a:cubicBezTo>
                  <a:pt x="7513" y="6907"/>
                  <a:pt x="7527" y="6881"/>
                  <a:pt x="7540" y="6857"/>
                </a:cubicBezTo>
                <a:lnTo>
                  <a:pt x="7607" y="6730"/>
                </a:lnTo>
                <a:cubicBezTo>
                  <a:pt x="7634" y="6680"/>
                  <a:pt x="7660" y="6627"/>
                  <a:pt x="7684" y="6573"/>
                </a:cubicBezTo>
                <a:lnTo>
                  <a:pt x="7701" y="6536"/>
                </a:lnTo>
                <a:lnTo>
                  <a:pt x="7727" y="6479"/>
                </a:lnTo>
                <a:lnTo>
                  <a:pt x="7801" y="6329"/>
                </a:lnTo>
                <a:cubicBezTo>
                  <a:pt x="7824" y="6292"/>
                  <a:pt x="7841" y="6255"/>
                  <a:pt x="7861" y="6222"/>
                </a:cubicBezTo>
                <a:cubicBezTo>
                  <a:pt x="7878" y="6189"/>
                  <a:pt x="7898" y="6152"/>
                  <a:pt x="7915" y="6118"/>
                </a:cubicBezTo>
                <a:lnTo>
                  <a:pt x="7958" y="6041"/>
                </a:lnTo>
                <a:cubicBezTo>
                  <a:pt x="7981" y="6001"/>
                  <a:pt x="8001" y="5958"/>
                  <a:pt x="8028" y="5921"/>
                </a:cubicBezTo>
                <a:cubicBezTo>
                  <a:pt x="8042" y="5901"/>
                  <a:pt x="8048" y="5884"/>
                  <a:pt x="8062" y="5861"/>
                </a:cubicBezTo>
                <a:lnTo>
                  <a:pt x="8075" y="5837"/>
                </a:lnTo>
                <a:close/>
                <a:moveTo>
                  <a:pt x="2331" y="8365"/>
                </a:moveTo>
                <a:lnTo>
                  <a:pt x="2394" y="8378"/>
                </a:lnTo>
                <a:cubicBezTo>
                  <a:pt x="2512" y="8409"/>
                  <a:pt x="2639" y="8449"/>
                  <a:pt x="2782" y="8506"/>
                </a:cubicBezTo>
                <a:cubicBezTo>
                  <a:pt x="2832" y="8526"/>
                  <a:pt x="2883" y="8546"/>
                  <a:pt x="2929" y="8566"/>
                </a:cubicBezTo>
                <a:cubicBezTo>
                  <a:pt x="2976" y="8589"/>
                  <a:pt x="3020" y="8613"/>
                  <a:pt x="3067" y="8639"/>
                </a:cubicBezTo>
                <a:lnTo>
                  <a:pt x="3073" y="8643"/>
                </a:lnTo>
                <a:lnTo>
                  <a:pt x="3077" y="8643"/>
                </a:lnTo>
                <a:lnTo>
                  <a:pt x="3080" y="8646"/>
                </a:lnTo>
                <a:lnTo>
                  <a:pt x="3087" y="8649"/>
                </a:lnTo>
                <a:lnTo>
                  <a:pt x="3083" y="8649"/>
                </a:lnTo>
                <a:lnTo>
                  <a:pt x="3093" y="8656"/>
                </a:lnTo>
                <a:lnTo>
                  <a:pt x="3110" y="8663"/>
                </a:lnTo>
                <a:lnTo>
                  <a:pt x="3113" y="8663"/>
                </a:lnTo>
                <a:lnTo>
                  <a:pt x="3117" y="8666"/>
                </a:lnTo>
                <a:cubicBezTo>
                  <a:pt x="3133" y="8676"/>
                  <a:pt x="3147" y="8683"/>
                  <a:pt x="3163" y="8693"/>
                </a:cubicBezTo>
                <a:cubicBezTo>
                  <a:pt x="3167" y="8696"/>
                  <a:pt x="3177" y="8699"/>
                  <a:pt x="3180" y="8706"/>
                </a:cubicBezTo>
                <a:cubicBezTo>
                  <a:pt x="3220" y="8730"/>
                  <a:pt x="3267" y="8760"/>
                  <a:pt x="3311" y="8793"/>
                </a:cubicBezTo>
                <a:cubicBezTo>
                  <a:pt x="3337" y="8816"/>
                  <a:pt x="3371" y="8843"/>
                  <a:pt x="3401" y="8867"/>
                </a:cubicBezTo>
                <a:cubicBezTo>
                  <a:pt x="3448" y="8907"/>
                  <a:pt x="3498" y="8943"/>
                  <a:pt x="3548" y="8980"/>
                </a:cubicBezTo>
                <a:lnTo>
                  <a:pt x="3628" y="9040"/>
                </a:lnTo>
                <a:cubicBezTo>
                  <a:pt x="3655" y="9064"/>
                  <a:pt x="3685" y="9084"/>
                  <a:pt x="3712" y="9111"/>
                </a:cubicBezTo>
                <a:cubicBezTo>
                  <a:pt x="3755" y="9157"/>
                  <a:pt x="3795" y="9208"/>
                  <a:pt x="3832" y="9251"/>
                </a:cubicBezTo>
                <a:lnTo>
                  <a:pt x="3836" y="9258"/>
                </a:lnTo>
                <a:lnTo>
                  <a:pt x="3839" y="9261"/>
                </a:lnTo>
                <a:lnTo>
                  <a:pt x="3852" y="9278"/>
                </a:lnTo>
                <a:lnTo>
                  <a:pt x="3866" y="9291"/>
                </a:lnTo>
                <a:cubicBezTo>
                  <a:pt x="3922" y="9361"/>
                  <a:pt x="3983" y="9432"/>
                  <a:pt x="4046" y="9502"/>
                </a:cubicBezTo>
                <a:cubicBezTo>
                  <a:pt x="4066" y="9529"/>
                  <a:pt x="4086" y="9549"/>
                  <a:pt x="4103" y="9575"/>
                </a:cubicBezTo>
                <a:cubicBezTo>
                  <a:pt x="4126" y="9599"/>
                  <a:pt x="4146" y="9619"/>
                  <a:pt x="4163" y="9646"/>
                </a:cubicBezTo>
                <a:lnTo>
                  <a:pt x="4230" y="9719"/>
                </a:lnTo>
                <a:lnTo>
                  <a:pt x="4243" y="9733"/>
                </a:lnTo>
                <a:cubicBezTo>
                  <a:pt x="4300" y="9799"/>
                  <a:pt x="4360" y="9870"/>
                  <a:pt x="4421" y="9933"/>
                </a:cubicBezTo>
                <a:lnTo>
                  <a:pt x="4467" y="9980"/>
                </a:lnTo>
                <a:lnTo>
                  <a:pt x="4494" y="10003"/>
                </a:lnTo>
                <a:cubicBezTo>
                  <a:pt x="4477" y="10087"/>
                  <a:pt x="4464" y="10167"/>
                  <a:pt x="4454" y="10247"/>
                </a:cubicBezTo>
                <a:cubicBezTo>
                  <a:pt x="4447" y="10221"/>
                  <a:pt x="4434" y="10197"/>
                  <a:pt x="4421" y="10171"/>
                </a:cubicBezTo>
                <a:cubicBezTo>
                  <a:pt x="4401" y="10127"/>
                  <a:pt x="4370" y="10084"/>
                  <a:pt x="4347" y="10043"/>
                </a:cubicBezTo>
                <a:cubicBezTo>
                  <a:pt x="4340" y="10033"/>
                  <a:pt x="4334" y="10027"/>
                  <a:pt x="4330" y="10017"/>
                </a:cubicBezTo>
                <a:lnTo>
                  <a:pt x="4304" y="9980"/>
                </a:lnTo>
                <a:cubicBezTo>
                  <a:pt x="4290" y="9960"/>
                  <a:pt x="4274" y="9943"/>
                  <a:pt x="4257" y="9920"/>
                </a:cubicBezTo>
                <a:cubicBezTo>
                  <a:pt x="4197" y="9846"/>
                  <a:pt x="4130" y="9769"/>
                  <a:pt x="4066" y="9699"/>
                </a:cubicBezTo>
                <a:cubicBezTo>
                  <a:pt x="3936" y="9552"/>
                  <a:pt x="3809" y="9408"/>
                  <a:pt x="3685" y="9258"/>
                </a:cubicBezTo>
                <a:lnTo>
                  <a:pt x="3685" y="9258"/>
                </a:lnTo>
                <a:cubicBezTo>
                  <a:pt x="3708" y="9291"/>
                  <a:pt x="3729" y="9325"/>
                  <a:pt x="3745" y="9358"/>
                </a:cubicBezTo>
                <a:cubicBezTo>
                  <a:pt x="3759" y="9378"/>
                  <a:pt x="3769" y="9395"/>
                  <a:pt x="3782" y="9415"/>
                </a:cubicBezTo>
                <a:cubicBezTo>
                  <a:pt x="3815" y="9468"/>
                  <a:pt x="3849" y="9519"/>
                  <a:pt x="3882" y="9569"/>
                </a:cubicBezTo>
                <a:cubicBezTo>
                  <a:pt x="3919" y="9626"/>
                  <a:pt x="3959" y="9679"/>
                  <a:pt x="3996" y="9729"/>
                </a:cubicBezTo>
                <a:cubicBezTo>
                  <a:pt x="4023" y="9769"/>
                  <a:pt x="4053" y="9809"/>
                  <a:pt x="4086" y="9850"/>
                </a:cubicBezTo>
                <a:lnTo>
                  <a:pt x="4173" y="9963"/>
                </a:lnTo>
                <a:cubicBezTo>
                  <a:pt x="4203" y="10003"/>
                  <a:pt x="4237" y="10047"/>
                  <a:pt x="4267" y="10087"/>
                </a:cubicBezTo>
                <a:lnTo>
                  <a:pt x="4340" y="10201"/>
                </a:lnTo>
                <a:cubicBezTo>
                  <a:pt x="4357" y="10224"/>
                  <a:pt x="4370" y="10254"/>
                  <a:pt x="4387" y="10281"/>
                </a:cubicBezTo>
                <a:cubicBezTo>
                  <a:pt x="4397" y="10298"/>
                  <a:pt x="4404" y="10314"/>
                  <a:pt x="4407" y="10334"/>
                </a:cubicBezTo>
                <a:lnTo>
                  <a:pt x="4407" y="10338"/>
                </a:lnTo>
                <a:cubicBezTo>
                  <a:pt x="4407" y="10344"/>
                  <a:pt x="4404" y="10348"/>
                  <a:pt x="4404" y="10351"/>
                </a:cubicBezTo>
                <a:cubicBezTo>
                  <a:pt x="4404" y="10368"/>
                  <a:pt x="4417" y="10381"/>
                  <a:pt x="4434" y="10385"/>
                </a:cubicBezTo>
                <a:lnTo>
                  <a:pt x="4447" y="10385"/>
                </a:lnTo>
                <a:cubicBezTo>
                  <a:pt x="4441" y="10438"/>
                  <a:pt x="4434" y="10488"/>
                  <a:pt x="4434" y="10545"/>
                </a:cubicBezTo>
                <a:cubicBezTo>
                  <a:pt x="4434" y="10585"/>
                  <a:pt x="4434" y="10629"/>
                  <a:pt x="4431" y="10665"/>
                </a:cubicBezTo>
                <a:lnTo>
                  <a:pt x="4431" y="10662"/>
                </a:lnTo>
                <a:cubicBezTo>
                  <a:pt x="4414" y="10632"/>
                  <a:pt x="4397" y="10602"/>
                  <a:pt x="4380" y="10568"/>
                </a:cubicBezTo>
                <a:cubicBezTo>
                  <a:pt x="4357" y="10535"/>
                  <a:pt x="4340" y="10498"/>
                  <a:pt x="4317" y="10465"/>
                </a:cubicBezTo>
                <a:lnTo>
                  <a:pt x="4317" y="10461"/>
                </a:lnTo>
                <a:lnTo>
                  <a:pt x="4310" y="10448"/>
                </a:lnTo>
                <a:lnTo>
                  <a:pt x="4304" y="10445"/>
                </a:lnTo>
                <a:lnTo>
                  <a:pt x="4300" y="10438"/>
                </a:lnTo>
                <a:lnTo>
                  <a:pt x="4300" y="10435"/>
                </a:lnTo>
                <a:cubicBezTo>
                  <a:pt x="4297" y="10431"/>
                  <a:pt x="4297" y="10428"/>
                  <a:pt x="4294" y="10421"/>
                </a:cubicBezTo>
                <a:lnTo>
                  <a:pt x="4287" y="10415"/>
                </a:lnTo>
                <a:lnTo>
                  <a:pt x="4287" y="10411"/>
                </a:lnTo>
                <a:lnTo>
                  <a:pt x="4284" y="10405"/>
                </a:lnTo>
                <a:lnTo>
                  <a:pt x="4277" y="10395"/>
                </a:lnTo>
                <a:cubicBezTo>
                  <a:pt x="4213" y="10294"/>
                  <a:pt x="4143" y="10194"/>
                  <a:pt x="4070" y="10100"/>
                </a:cubicBezTo>
                <a:cubicBezTo>
                  <a:pt x="4026" y="10037"/>
                  <a:pt x="3976" y="9977"/>
                  <a:pt x="3929" y="9910"/>
                </a:cubicBezTo>
                <a:cubicBezTo>
                  <a:pt x="3882" y="9843"/>
                  <a:pt x="3836" y="9779"/>
                  <a:pt x="3792" y="9712"/>
                </a:cubicBezTo>
                <a:lnTo>
                  <a:pt x="3742" y="9636"/>
                </a:lnTo>
                <a:cubicBezTo>
                  <a:pt x="3675" y="9535"/>
                  <a:pt x="3608" y="9432"/>
                  <a:pt x="3528" y="9341"/>
                </a:cubicBezTo>
                <a:cubicBezTo>
                  <a:pt x="3501" y="9311"/>
                  <a:pt x="3478" y="9281"/>
                  <a:pt x="3448" y="9248"/>
                </a:cubicBezTo>
                <a:cubicBezTo>
                  <a:pt x="3424" y="9218"/>
                  <a:pt x="3394" y="9194"/>
                  <a:pt x="3364" y="9174"/>
                </a:cubicBezTo>
                <a:lnTo>
                  <a:pt x="3361" y="9168"/>
                </a:lnTo>
                <a:cubicBezTo>
                  <a:pt x="3327" y="9141"/>
                  <a:pt x="3291" y="9111"/>
                  <a:pt x="3257" y="9084"/>
                </a:cubicBezTo>
                <a:lnTo>
                  <a:pt x="3194" y="9034"/>
                </a:lnTo>
                <a:cubicBezTo>
                  <a:pt x="3143" y="8994"/>
                  <a:pt x="3093" y="8950"/>
                  <a:pt x="3043" y="8907"/>
                </a:cubicBezTo>
                <a:cubicBezTo>
                  <a:pt x="2976" y="8847"/>
                  <a:pt x="2909" y="8790"/>
                  <a:pt x="2843" y="8733"/>
                </a:cubicBezTo>
                <a:cubicBezTo>
                  <a:pt x="2762" y="8673"/>
                  <a:pt x="2682" y="8616"/>
                  <a:pt x="2598" y="8562"/>
                </a:cubicBezTo>
                <a:cubicBezTo>
                  <a:pt x="2555" y="8529"/>
                  <a:pt x="2505" y="8499"/>
                  <a:pt x="2458" y="8465"/>
                </a:cubicBezTo>
                <a:lnTo>
                  <a:pt x="2425" y="8442"/>
                </a:lnTo>
                <a:cubicBezTo>
                  <a:pt x="2408" y="8429"/>
                  <a:pt x="2391" y="8415"/>
                  <a:pt x="2371" y="8405"/>
                </a:cubicBezTo>
                <a:cubicBezTo>
                  <a:pt x="2361" y="8399"/>
                  <a:pt x="2351" y="8392"/>
                  <a:pt x="2348" y="8388"/>
                </a:cubicBezTo>
                <a:cubicBezTo>
                  <a:pt x="2341" y="8378"/>
                  <a:pt x="2328" y="8375"/>
                  <a:pt x="2321" y="8365"/>
                </a:cubicBezTo>
                <a:close/>
                <a:moveTo>
                  <a:pt x="7475" y="12051"/>
                </a:moveTo>
                <a:lnTo>
                  <a:pt x="7475" y="12051"/>
                </a:lnTo>
                <a:cubicBezTo>
                  <a:pt x="7473" y="12053"/>
                  <a:pt x="7473" y="12053"/>
                  <a:pt x="7473" y="12056"/>
                </a:cubicBezTo>
                <a:cubicBezTo>
                  <a:pt x="7474" y="12054"/>
                  <a:pt x="7475" y="12053"/>
                  <a:pt x="7475" y="12051"/>
                </a:cubicBezTo>
                <a:close/>
                <a:moveTo>
                  <a:pt x="5454" y="7111"/>
                </a:moveTo>
                <a:cubicBezTo>
                  <a:pt x="5454" y="7121"/>
                  <a:pt x="5457" y="7125"/>
                  <a:pt x="5457" y="7135"/>
                </a:cubicBezTo>
                <a:cubicBezTo>
                  <a:pt x="5467" y="7168"/>
                  <a:pt x="5480" y="7205"/>
                  <a:pt x="5487" y="7238"/>
                </a:cubicBezTo>
                <a:lnTo>
                  <a:pt x="5501" y="7289"/>
                </a:lnTo>
                <a:cubicBezTo>
                  <a:pt x="5501" y="7292"/>
                  <a:pt x="5504" y="7295"/>
                  <a:pt x="5504" y="7302"/>
                </a:cubicBezTo>
                <a:cubicBezTo>
                  <a:pt x="5521" y="7362"/>
                  <a:pt x="5537" y="7426"/>
                  <a:pt x="5554" y="7486"/>
                </a:cubicBezTo>
                <a:cubicBezTo>
                  <a:pt x="5571" y="7543"/>
                  <a:pt x="5584" y="7596"/>
                  <a:pt x="5598" y="7646"/>
                </a:cubicBezTo>
                <a:lnTo>
                  <a:pt x="5601" y="7673"/>
                </a:lnTo>
                <a:cubicBezTo>
                  <a:pt x="5614" y="7723"/>
                  <a:pt x="5624" y="7773"/>
                  <a:pt x="5634" y="7823"/>
                </a:cubicBezTo>
                <a:cubicBezTo>
                  <a:pt x="5648" y="7877"/>
                  <a:pt x="5654" y="7930"/>
                  <a:pt x="5664" y="7987"/>
                </a:cubicBezTo>
                <a:lnTo>
                  <a:pt x="5664" y="7994"/>
                </a:lnTo>
                <a:lnTo>
                  <a:pt x="5664" y="7997"/>
                </a:lnTo>
                <a:cubicBezTo>
                  <a:pt x="5664" y="8011"/>
                  <a:pt x="5668" y="8024"/>
                  <a:pt x="5668" y="8037"/>
                </a:cubicBezTo>
                <a:cubicBezTo>
                  <a:pt x="5671" y="8047"/>
                  <a:pt x="5671" y="8064"/>
                  <a:pt x="5671" y="8081"/>
                </a:cubicBezTo>
                <a:cubicBezTo>
                  <a:pt x="5671" y="8094"/>
                  <a:pt x="5674" y="8108"/>
                  <a:pt x="5674" y="8114"/>
                </a:cubicBezTo>
                <a:lnTo>
                  <a:pt x="5688" y="8228"/>
                </a:lnTo>
                <a:cubicBezTo>
                  <a:pt x="5691" y="8282"/>
                  <a:pt x="5701" y="8345"/>
                  <a:pt x="5704" y="8409"/>
                </a:cubicBezTo>
                <a:cubicBezTo>
                  <a:pt x="5704" y="8429"/>
                  <a:pt x="5708" y="8449"/>
                  <a:pt x="5708" y="8472"/>
                </a:cubicBezTo>
                <a:lnTo>
                  <a:pt x="5718" y="8566"/>
                </a:lnTo>
                <a:cubicBezTo>
                  <a:pt x="5731" y="8726"/>
                  <a:pt x="5741" y="8890"/>
                  <a:pt x="5758" y="9047"/>
                </a:cubicBezTo>
                <a:cubicBezTo>
                  <a:pt x="5765" y="9097"/>
                  <a:pt x="5771" y="9151"/>
                  <a:pt x="5775" y="9201"/>
                </a:cubicBezTo>
                <a:cubicBezTo>
                  <a:pt x="5781" y="9244"/>
                  <a:pt x="5785" y="9281"/>
                  <a:pt x="5788" y="9325"/>
                </a:cubicBezTo>
                <a:cubicBezTo>
                  <a:pt x="5798" y="9412"/>
                  <a:pt x="5808" y="9509"/>
                  <a:pt x="5815" y="9602"/>
                </a:cubicBezTo>
                <a:cubicBezTo>
                  <a:pt x="5822" y="9743"/>
                  <a:pt x="5825" y="9883"/>
                  <a:pt x="5835" y="10017"/>
                </a:cubicBezTo>
                <a:cubicBezTo>
                  <a:pt x="5838" y="10070"/>
                  <a:pt x="5838" y="10127"/>
                  <a:pt x="5842" y="10184"/>
                </a:cubicBezTo>
                <a:lnTo>
                  <a:pt x="5842" y="10194"/>
                </a:lnTo>
                <a:cubicBezTo>
                  <a:pt x="5842" y="10244"/>
                  <a:pt x="5848" y="10294"/>
                  <a:pt x="5852" y="10344"/>
                </a:cubicBezTo>
                <a:cubicBezTo>
                  <a:pt x="5852" y="10364"/>
                  <a:pt x="5852" y="10388"/>
                  <a:pt x="5855" y="10411"/>
                </a:cubicBezTo>
                <a:cubicBezTo>
                  <a:pt x="5858" y="10518"/>
                  <a:pt x="5865" y="10632"/>
                  <a:pt x="5868" y="10739"/>
                </a:cubicBezTo>
                <a:lnTo>
                  <a:pt x="5868" y="10756"/>
                </a:lnTo>
                <a:cubicBezTo>
                  <a:pt x="5868" y="10940"/>
                  <a:pt x="5865" y="11120"/>
                  <a:pt x="5855" y="11321"/>
                </a:cubicBezTo>
                <a:cubicBezTo>
                  <a:pt x="5855" y="11371"/>
                  <a:pt x="5852" y="11418"/>
                  <a:pt x="5848" y="11468"/>
                </a:cubicBezTo>
                <a:cubicBezTo>
                  <a:pt x="5848" y="11485"/>
                  <a:pt x="5842" y="11501"/>
                  <a:pt x="5842" y="11518"/>
                </a:cubicBezTo>
                <a:cubicBezTo>
                  <a:pt x="5842" y="11548"/>
                  <a:pt x="5838" y="11581"/>
                  <a:pt x="5835" y="11608"/>
                </a:cubicBezTo>
                <a:cubicBezTo>
                  <a:pt x="5835" y="11625"/>
                  <a:pt x="5832" y="11642"/>
                  <a:pt x="5832" y="11665"/>
                </a:cubicBezTo>
                <a:cubicBezTo>
                  <a:pt x="5825" y="11692"/>
                  <a:pt x="5825" y="11719"/>
                  <a:pt x="5822" y="11749"/>
                </a:cubicBezTo>
                <a:cubicBezTo>
                  <a:pt x="5818" y="11772"/>
                  <a:pt x="5818" y="11792"/>
                  <a:pt x="5815" y="11819"/>
                </a:cubicBezTo>
                <a:cubicBezTo>
                  <a:pt x="5815" y="11836"/>
                  <a:pt x="5808" y="11852"/>
                  <a:pt x="5808" y="11869"/>
                </a:cubicBezTo>
                <a:lnTo>
                  <a:pt x="5808" y="11876"/>
                </a:lnTo>
                <a:cubicBezTo>
                  <a:pt x="5805" y="11896"/>
                  <a:pt x="5805" y="11919"/>
                  <a:pt x="5801" y="11939"/>
                </a:cubicBezTo>
                <a:cubicBezTo>
                  <a:pt x="5801" y="11946"/>
                  <a:pt x="5801" y="11953"/>
                  <a:pt x="5798" y="11959"/>
                </a:cubicBezTo>
                <a:cubicBezTo>
                  <a:pt x="5785" y="12043"/>
                  <a:pt x="5775" y="12130"/>
                  <a:pt x="5758" y="12220"/>
                </a:cubicBezTo>
                <a:cubicBezTo>
                  <a:pt x="5735" y="12377"/>
                  <a:pt x="5701" y="12538"/>
                  <a:pt x="5671" y="12691"/>
                </a:cubicBezTo>
                <a:lnTo>
                  <a:pt x="5651" y="12792"/>
                </a:lnTo>
                <a:cubicBezTo>
                  <a:pt x="5634" y="12872"/>
                  <a:pt x="5621" y="12952"/>
                  <a:pt x="5608" y="13026"/>
                </a:cubicBezTo>
                <a:lnTo>
                  <a:pt x="5601" y="13073"/>
                </a:lnTo>
                <a:lnTo>
                  <a:pt x="5598" y="13099"/>
                </a:lnTo>
                <a:cubicBezTo>
                  <a:pt x="5591" y="13133"/>
                  <a:pt x="5584" y="13166"/>
                  <a:pt x="5581" y="13200"/>
                </a:cubicBezTo>
                <a:cubicBezTo>
                  <a:pt x="5571" y="13257"/>
                  <a:pt x="5567" y="13310"/>
                  <a:pt x="5557" y="13357"/>
                </a:cubicBezTo>
                <a:cubicBezTo>
                  <a:pt x="5551" y="13447"/>
                  <a:pt x="5547" y="13541"/>
                  <a:pt x="5541" y="13631"/>
                </a:cubicBezTo>
                <a:cubicBezTo>
                  <a:pt x="5541" y="13658"/>
                  <a:pt x="5541" y="13681"/>
                  <a:pt x="5537" y="13708"/>
                </a:cubicBezTo>
                <a:cubicBezTo>
                  <a:pt x="5537" y="13731"/>
                  <a:pt x="5537" y="13758"/>
                  <a:pt x="5534" y="13781"/>
                </a:cubicBezTo>
                <a:lnTo>
                  <a:pt x="5534" y="13795"/>
                </a:lnTo>
                <a:cubicBezTo>
                  <a:pt x="5534" y="13825"/>
                  <a:pt x="5534" y="13855"/>
                  <a:pt x="5531" y="13882"/>
                </a:cubicBezTo>
                <a:cubicBezTo>
                  <a:pt x="5531" y="13862"/>
                  <a:pt x="5524" y="13842"/>
                  <a:pt x="5524" y="13815"/>
                </a:cubicBezTo>
                <a:cubicBezTo>
                  <a:pt x="5507" y="13494"/>
                  <a:pt x="5470" y="13176"/>
                  <a:pt x="5420" y="12859"/>
                </a:cubicBezTo>
                <a:cubicBezTo>
                  <a:pt x="5420" y="12852"/>
                  <a:pt x="5417" y="12842"/>
                  <a:pt x="5417" y="12835"/>
                </a:cubicBezTo>
                <a:lnTo>
                  <a:pt x="5417" y="12845"/>
                </a:lnTo>
                <a:cubicBezTo>
                  <a:pt x="5414" y="12829"/>
                  <a:pt x="5414" y="12808"/>
                  <a:pt x="5407" y="12792"/>
                </a:cubicBezTo>
                <a:cubicBezTo>
                  <a:pt x="5407" y="12785"/>
                  <a:pt x="5404" y="12775"/>
                  <a:pt x="5404" y="12768"/>
                </a:cubicBezTo>
                <a:lnTo>
                  <a:pt x="5404" y="12762"/>
                </a:lnTo>
                <a:cubicBezTo>
                  <a:pt x="5397" y="12722"/>
                  <a:pt x="5390" y="12675"/>
                  <a:pt x="5384" y="12635"/>
                </a:cubicBezTo>
                <a:lnTo>
                  <a:pt x="5384" y="12645"/>
                </a:lnTo>
                <a:cubicBezTo>
                  <a:pt x="5363" y="12504"/>
                  <a:pt x="5347" y="12367"/>
                  <a:pt x="5330" y="12223"/>
                </a:cubicBezTo>
                <a:cubicBezTo>
                  <a:pt x="5320" y="12143"/>
                  <a:pt x="5313" y="12070"/>
                  <a:pt x="5307" y="11989"/>
                </a:cubicBezTo>
                <a:cubicBezTo>
                  <a:pt x="5300" y="11909"/>
                  <a:pt x="5297" y="11832"/>
                  <a:pt x="5290" y="11752"/>
                </a:cubicBezTo>
                <a:cubicBezTo>
                  <a:pt x="5287" y="11668"/>
                  <a:pt x="5280" y="11585"/>
                  <a:pt x="5273" y="11498"/>
                </a:cubicBezTo>
                <a:cubicBezTo>
                  <a:pt x="5270" y="11421"/>
                  <a:pt x="5267" y="11347"/>
                  <a:pt x="5267" y="11271"/>
                </a:cubicBezTo>
                <a:cubicBezTo>
                  <a:pt x="5267" y="11113"/>
                  <a:pt x="5270" y="10950"/>
                  <a:pt x="5273" y="10789"/>
                </a:cubicBezTo>
                <a:cubicBezTo>
                  <a:pt x="5283" y="10629"/>
                  <a:pt x="5287" y="10468"/>
                  <a:pt x="5287" y="10304"/>
                </a:cubicBezTo>
                <a:cubicBezTo>
                  <a:pt x="5287" y="10144"/>
                  <a:pt x="5283" y="9983"/>
                  <a:pt x="5290" y="9819"/>
                </a:cubicBezTo>
                <a:cubicBezTo>
                  <a:pt x="5297" y="9736"/>
                  <a:pt x="5303" y="9659"/>
                  <a:pt x="5313" y="9575"/>
                </a:cubicBezTo>
                <a:cubicBezTo>
                  <a:pt x="5320" y="9495"/>
                  <a:pt x="5330" y="9415"/>
                  <a:pt x="5337" y="9341"/>
                </a:cubicBezTo>
                <a:cubicBezTo>
                  <a:pt x="5347" y="9261"/>
                  <a:pt x="5353" y="9178"/>
                  <a:pt x="5357" y="9094"/>
                </a:cubicBezTo>
                <a:cubicBezTo>
                  <a:pt x="5363" y="9010"/>
                  <a:pt x="5363" y="8923"/>
                  <a:pt x="5363" y="8840"/>
                </a:cubicBezTo>
                <a:lnTo>
                  <a:pt x="5363" y="8840"/>
                </a:lnTo>
                <a:cubicBezTo>
                  <a:pt x="5350" y="8933"/>
                  <a:pt x="5330" y="9030"/>
                  <a:pt x="5307" y="9127"/>
                </a:cubicBezTo>
                <a:lnTo>
                  <a:pt x="5307" y="9124"/>
                </a:lnTo>
                <a:cubicBezTo>
                  <a:pt x="5290" y="9184"/>
                  <a:pt x="5273" y="9251"/>
                  <a:pt x="5256" y="9315"/>
                </a:cubicBezTo>
                <a:cubicBezTo>
                  <a:pt x="5240" y="9368"/>
                  <a:pt x="5223" y="9428"/>
                  <a:pt x="5213" y="9482"/>
                </a:cubicBezTo>
                <a:cubicBezTo>
                  <a:pt x="5200" y="9525"/>
                  <a:pt x="5190" y="9565"/>
                  <a:pt x="5180" y="9609"/>
                </a:cubicBezTo>
                <a:cubicBezTo>
                  <a:pt x="5170" y="9646"/>
                  <a:pt x="5156" y="9682"/>
                  <a:pt x="5153" y="9726"/>
                </a:cubicBezTo>
                <a:cubicBezTo>
                  <a:pt x="5139" y="9803"/>
                  <a:pt x="5123" y="9883"/>
                  <a:pt x="5116" y="9963"/>
                </a:cubicBezTo>
                <a:cubicBezTo>
                  <a:pt x="5099" y="10127"/>
                  <a:pt x="5089" y="10288"/>
                  <a:pt x="5083" y="10451"/>
                </a:cubicBezTo>
                <a:cubicBezTo>
                  <a:pt x="5079" y="10532"/>
                  <a:pt x="5079" y="10612"/>
                  <a:pt x="5073" y="10689"/>
                </a:cubicBezTo>
                <a:cubicBezTo>
                  <a:pt x="5069" y="10769"/>
                  <a:pt x="5069" y="10849"/>
                  <a:pt x="5069" y="10929"/>
                </a:cubicBezTo>
                <a:cubicBezTo>
                  <a:pt x="5069" y="11090"/>
                  <a:pt x="5069" y="11257"/>
                  <a:pt x="5083" y="11421"/>
                </a:cubicBezTo>
                <a:lnTo>
                  <a:pt x="5119" y="11922"/>
                </a:lnTo>
                <a:cubicBezTo>
                  <a:pt x="5123" y="11999"/>
                  <a:pt x="5133" y="12076"/>
                  <a:pt x="5139" y="12153"/>
                </a:cubicBezTo>
                <a:cubicBezTo>
                  <a:pt x="5149" y="12227"/>
                  <a:pt x="5156" y="12304"/>
                  <a:pt x="5166" y="12384"/>
                </a:cubicBezTo>
                <a:cubicBezTo>
                  <a:pt x="5186" y="12551"/>
                  <a:pt x="5213" y="12718"/>
                  <a:pt x="5240" y="12885"/>
                </a:cubicBezTo>
                <a:cubicBezTo>
                  <a:pt x="5267" y="13036"/>
                  <a:pt x="5297" y="13190"/>
                  <a:pt x="5317" y="13343"/>
                </a:cubicBezTo>
                <a:cubicBezTo>
                  <a:pt x="5323" y="13397"/>
                  <a:pt x="5333" y="13454"/>
                  <a:pt x="5337" y="13507"/>
                </a:cubicBezTo>
                <a:cubicBezTo>
                  <a:pt x="5347" y="13571"/>
                  <a:pt x="5353" y="13631"/>
                  <a:pt x="5357" y="13695"/>
                </a:cubicBezTo>
                <a:cubicBezTo>
                  <a:pt x="5370" y="13805"/>
                  <a:pt x="5380" y="13912"/>
                  <a:pt x="5390" y="14026"/>
                </a:cubicBezTo>
                <a:cubicBezTo>
                  <a:pt x="5407" y="14189"/>
                  <a:pt x="5430" y="14350"/>
                  <a:pt x="5454" y="14514"/>
                </a:cubicBezTo>
                <a:cubicBezTo>
                  <a:pt x="5457" y="14550"/>
                  <a:pt x="5467" y="14584"/>
                  <a:pt x="5474" y="14624"/>
                </a:cubicBezTo>
                <a:cubicBezTo>
                  <a:pt x="5470" y="14661"/>
                  <a:pt x="5470" y="14698"/>
                  <a:pt x="5467" y="14731"/>
                </a:cubicBezTo>
                <a:lnTo>
                  <a:pt x="5464" y="14774"/>
                </a:lnTo>
                <a:lnTo>
                  <a:pt x="5464" y="14781"/>
                </a:lnTo>
                <a:cubicBezTo>
                  <a:pt x="5457" y="14768"/>
                  <a:pt x="5457" y="14761"/>
                  <a:pt x="5454" y="14748"/>
                </a:cubicBezTo>
                <a:cubicBezTo>
                  <a:pt x="5450" y="14734"/>
                  <a:pt x="5447" y="14718"/>
                  <a:pt x="5447" y="14708"/>
                </a:cubicBezTo>
                <a:cubicBezTo>
                  <a:pt x="5440" y="14681"/>
                  <a:pt x="5434" y="14657"/>
                  <a:pt x="5430" y="14627"/>
                </a:cubicBezTo>
                <a:cubicBezTo>
                  <a:pt x="5444" y="14497"/>
                  <a:pt x="5417" y="14360"/>
                  <a:pt x="5370" y="14226"/>
                </a:cubicBezTo>
                <a:cubicBezTo>
                  <a:pt x="5347" y="14149"/>
                  <a:pt x="5317" y="14079"/>
                  <a:pt x="5287" y="14005"/>
                </a:cubicBezTo>
                <a:lnTo>
                  <a:pt x="5267" y="13955"/>
                </a:lnTo>
                <a:lnTo>
                  <a:pt x="5263" y="13942"/>
                </a:lnTo>
                <a:lnTo>
                  <a:pt x="5256" y="13929"/>
                </a:lnTo>
                <a:cubicBezTo>
                  <a:pt x="5230" y="13852"/>
                  <a:pt x="5200" y="13775"/>
                  <a:pt x="5170" y="13698"/>
                </a:cubicBezTo>
                <a:cubicBezTo>
                  <a:pt x="5153" y="13658"/>
                  <a:pt x="5136" y="13611"/>
                  <a:pt x="5119" y="13564"/>
                </a:cubicBezTo>
                <a:lnTo>
                  <a:pt x="5069" y="13427"/>
                </a:lnTo>
                <a:cubicBezTo>
                  <a:pt x="5056" y="13390"/>
                  <a:pt x="5039" y="13347"/>
                  <a:pt x="5029" y="13300"/>
                </a:cubicBezTo>
                <a:cubicBezTo>
                  <a:pt x="5016" y="13260"/>
                  <a:pt x="4999" y="13210"/>
                  <a:pt x="4982" y="13160"/>
                </a:cubicBezTo>
                <a:lnTo>
                  <a:pt x="4982" y="13150"/>
                </a:lnTo>
                <a:cubicBezTo>
                  <a:pt x="4982" y="13146"/>
                  <a:pt x="4982" y="13146"/>
                  <a:pt x="4979" y="13143"/>
                </a:cubicBezTo>
                <a:cubicBezTo>
                  <a:pt x="4972" y="13136"/>
                  <a:pt x="4972" y="13126"/>
                  <a:pt x="4969" y="13119"/>
                </a:cubicBezTo>
                <a:lnTo>
                  <a:pt x="4962" y="13093"/>
                </a:lnTo>
                <a:cubicBezTo>
                  <a:pt x="4936" y="13009"/>
                  <a:pt x="4915" y="12926"/>
                  <a:pt x="4895" y="12839"/>
                </a:cubicBezTo>
                <a:cubicBezTo>
                  <a:pt x="4872" y="12755"/>
                  <a:pt x="4852" y="12671"/>
                  <a:pt x="4835" y="12588"/>
                </a:cubicBezTo>
                <a:lnTo>
                  <a:pt x="4829" y="12558"/>
                </a:lnTo>
                <a:lnTo>
                  <a:pt x="4818" y="12528"/>
                </a:lnTo>
                <a:lnTo>
                  <a:pt x="4815" y="12511"/>
                </a:lnTo>
                <a:cubicBezTo>
                  <a:pt x="4795" y="12434"/>
                  <a:pt x="4778" y="12350"/>
                  <a:pt x="4762" y="12267"/>
                </a:cubicBezTo>
                <a:cubicBezTo>
                  <a:pt x="4738" y="12177"/>
                  <a:pt x="4722" y="12086"/>
                  <a:pt x="4705" y="11986"/>
                </a:cubicBezTo>
                <a:lnTo>
                  <a:pt x="4701" y="11959"/>
                </a:lnTo>
                <a:lnTo>
                  <a:pt x="4698" y="11939"/>
                </a:lnTo>
                <a:cubicBezTo>
                  <a:pt x="4688" y="11889"/>
                  <a:pt x="4685" y="11842"/>
                  <a:pt x="4681" y="11792"/>
                </a:cubicBezTo>
                <a:cubicBezTo>
                  <a:pt x="4668" y="11672"/>
                  <a:pt x="4655" y="11551"/>
                  <a:pt x="4651" y="11438"/>
                </a:cubicBezTo>
                <a:cubicBezTo>
                  <a:pt x="4651" y="11418"/>
                  <a:pt x="4648" y="11398"/>
                  <a:pt x="4648" y="11374"/>
                </a:cubicBezTo>
                <a:cubicBezTo>
                  <a:pt x="4645" y="11281"/>
                  <a:pt x="4638" y="11174"/>
                  <a:pt x="4635" y="11067"/>
                </a:cubicBezTo>
                <a:cubicBezTo>
                  <a:pt x="4631" y="10986"/>
                  <a:pt x="4631" y="10906"/>
                  <a:pt x="4631" y="10819"/>
                </a:cubicBezTo>
                <a:lnTo>
                  <a:pt x="4631" y="10752"/>
                </a:lnTo>
                <a:lnTo>
                  <a:pt x="4631" y="10545"/>
                </a:lnTo>
                <a:cubicBezTo>
                  <a:pt x="4631" y="10498"/>
                  <a:pt x="4635" y="10455"/>
                  <a:pt x="4638" y="10411"/>
                </a:cubicBezTo>
                <a:cubicBezTo>
                  <a:pt x="4645" y="10364"/>
                  <a:pt x="4648" y="10321"/>
                  <a:pt x="4651" y="10278"/>
                </a:cubicBezTo>
                <a:cubicBezTo>
                  <a:pt x="4665" y="10181"/>
                  <a:pt x="4678" y="10094"/>
                  <a:pt x="4695" y="10010"/>
                </a:cubicBezTo>
                <a:cubicBezTo>
                  <a:pt x="4711" y="9913"/>
                  <a:pt x="4728" y="9816"/>
                  <a:pt x="4745" y="9726"/>
                </a:cubicBezTo>
                <a:cubicBezTo>
                  <a:pt x="4752" y="9682"/>
                  <a:pt x="4762" y="9636"/>
                  <a:pt x="4765" y="9595"/>
                </a:cubicBezTo>
                <a:lnTo>
                  <a:pt x="4788" y="9445"/>
                </a:lnTo>
                <a:cubicBezTo>
                  <a:pt x="4805" y="9351"/>
                  <a:pt x="4829" y="9258"/>
                  <a:pt x="4845" y="9181"/>
                </a:cubicBezTo>
                <a:cubicBezTo>
                  <a:pt x="4855" y="9134"/>
                  <a:pt x="4869" y="9097"/>
                  <a:pt x="4879" y="9061"/>
                </a:cubicBezTo>
                <a:cubicBezTo>
                  <a:pt x="4882" y="9047"/>
                  <a:pt x="4885" y="9034"/>
                  <a:pt x="4889" y="9027"/>
                </a:cubicBezTo>
                <a:cubicBezTo>
                  <a:pt x="4899" y="9007"/>
                  <a:pt x="4902" y="8980"/>
                  <a:pt x="4912" y="8960"/>
                </a:cubicBezTo>
                <a:cubicBezTo>
                  <a:pt x="4936" y="8890"/>
                  <a:pt x="4962" y="8816"/>
                  <a:pt x="4989" y="8743"/>
                </a:cubicBezTo>
                <a:cubicBezTo>
                  <a:pt x="4989" y="8740"/>
                  <a:pt x="4989" y="8740"/>
                  <a:pt x="4996" y="8733"/>
                </a:cubicBezTo>
                <a:cubicBezTo>
                  <a:pt x="5029" y="8643"/>
                  <a:pt x="5063" y="8556"/>
                  <a:pt x="5089" y="8465"/>
                </a:cubicBezTo>
                <a:cubicBezTo>
                  <a:pt x="5119" y="8378"/>
                  <a:pt x="5149" y="8292"/>
                  <a:pt x="5173" y="8205"/>
                </a:cubicBezTo>
                <a:cubicBezTo>
                  <a:pt x="5230" y="8024"/>
                  <a:pt x="5273" y="7840"/>
                  <a:pt x="5333" y="7640"/>
                </a:cubicBezTo>
                <a:cubicBezTo>
                  <a:pt x="5357" y="7543"/>
                  <a:pt x="5384" y="7452"/>
                  <a:pt x="5404" y="7369"/>
                </a:cubicBezTo>
                <a:cubicBezTo>
                  <a:pt x="5424" y="7278"/>
                  <a:pt x="5440" y="7195"/>
                  <a:pt x="5454" y="7111"/>
                </a:cubicBezTo>
                <a:close/>
                <a:moveTo>
                  <a:pt x="8306" y="9368"/>
                </a:moveTo>
                <a:lnTo>
                  <a:pt x="8306" y="9381"/>
                </a:lnTo>
                <a:cubicBezTo>
                  <a:pt x="8306" y="9395"/>
                  <a:pt x="8306" y="9405"/>
                  <a:pt x="8299" y="9418"/>
                </a:cubicBezTo>
                <a:lnTo>
                  <a:pt x="8292" y="9502"/>
                </a:lnTo>
                <a:lnTo>
                  <a:pt x="8279" y="9666"/>
                </a:lnTo>
                <a:cubicBezTo>
                  <a:pt x="8276" y="9743"/>
                  <a:pt x="8266" y="9819"/>
                  <a:pt x="8256" y="9920"/>
                </a:cubicBezTo>
                <a:lnTo>
                  <a:pt x="8249" y="9950"/>
                </a:lnTo>
                <a:lnTo>
                  <a:pt x="8242" y="10013"/>
                </a:lnTo>
                <a:cubicBezTo>
                  <a:pt x="8239" y="10057"/>
                  <a:pt x="8229" y="10107"/>
                  <a:pt x="8225" y="10154"/>
                </a:cubicBezTo>
                <a:cubicBezTo>
                  <a:pt x="8222" y="10197"/>
                  <a:pt x="8212" y="10241"/>
                  <a:pt x="8209" y="10291"/>
                </a:cubicBezTo>
                <a:cubicBezTo>
                  <a:pt x="8205" y="10341"/>
                  <a:pt x="8199" y="10398"/>
                  <a:pt x="8195" y="10455"/>
                </a:cubicBezTo>
                <a:cubicBezTo>
                  <a:pt x="8195" y="10502"/>
                  <a:pt x="8192" y="10552"/>
                  <a:pt x="8192" y="10598"/>
                </a:cubicBezTo>
                <a:lnTo>
                  <a:pt x="8192" y="10615"/>
                </a:lnTo>
                <a:lnTo>
                  <a:pt x="8192" y="10719"/>
                </a:lnTo>
                <a:cubicBezTo>
                  <a:pt x="8192" y="10779"/>
                  <a:pt x="8192" y="10839"/>
                  <a:pt x="8189" y="10903"/>
                </a:cubicBezTo>
                <a:lnTo>
                  <a:pt x="8189" y="10946"/>
                </a:lnTo>
                <a:lnTo>
                  <a:pt x="8189" y="10986"/>
                </a:lnTo>
                <a:lnTo>
                  <a:pt x="8189" y="11006"/>
                </a:lnTo>
                <a:lnTo>
                  <a:pt x="8189" y="11033"/>
                </a:lnTo>
                <a:lnTo>
                  <a:pt x="8189" y="11057"/>
                </a:lnTo>
                <a:cubicBezTo>
                  <a:pt x="8182" y="11087"/>
                  <a:pt x="8182" y="11113"/>
                  <a:pt x="8179" y="11140"/>
                </a:cubicBezTo>
                <a:lnTo>
                  <a:pt x="8175" y="11204"/>
                </a:lnTo>
                <a:lnTo>
                  <a:pt x="8172" y="11237"/>
                </a:lnTo>
                <a:lnTo>
                  <a:pt x="8165" y="11271"/>
                </a:lnTo>
                <a:cubicBezTo>
                  <a:pt x="8165" y="11281"/>
                  <a:pt x="8162" y="11287"/>
                  <a:pt x="8162" y="11297"/>
                </a:cubicBezTo>
                <a:cubicBezTo>
                  <a:pt x="8162" y="11314"/>
                  <a:pt x="8159" y="11331"/>
                  <a:pt x="8155" y="11341"/>
                </a:cubicBezTo>
                <a:lnTo>
                  <a:pt x="8142" y="11418"/>
                </a:lnTo>
                <a:cubicBezTo>
                  <a:pt x="8142" y="11424"/>
                  <a:pt x="8139" y="11431"/>
                  <a:pt x="8139" y="11438"/>
                </a:cubicBezTo>
                <a:cubicBezTo>
                  <a:pt x="8132" y="11451"/>
                  <a:pt x="8132" y="11468"/>
                  <a:pt x="8128" y="11481"/>
                </a:cubicBezTo>
                <a:lnTo>
                  <a:pt x="8122" y="11518"/>
                </a:lnTo>
                <a:cubicBezTo>
                  <a:pt x="8105" y="11591"/>
                  <a:pt x="8088" y="11672"/>
                  <a:pt x="8065" y="11749"/>
                </a:cubicBezTo>
                <a:lnTo>
                  <a:pt x="8055" y="11799"/>
                </a:lnTo>
                <a:cubicBezTo>
                  <a:pt x="8042" y="11849"/>
                  <a:pt x="8028" y="11899"/>
                  <a:pt x="8015" y="11943"/>
                </a:cubicBezTo>
                <a:lnTo>
                  <a:pt x="7955" y="12170"/>
                </a:lnTo>
                <a:cubicBezTo>
                  <a:pt x="7925" y="12270"/>
                  <a:pt x="7891" y="12367"/>
                  <a:pt x="7858" y="12461"/>
                </a:cubicBezTo>
                <a:cubicBezTo>
                  <a:pt x="7838" y="12521"/>
                  <a:pt x="7814" y="12584"/>
                  <a:pt x="7787" y="12655"/>
                </a:cubicBezTo>
                <a:cubicBezTo>
                  <a:pt x="7777" y="12678"/>
                  <a:pt x="7771" y="12705"/>
                  <a:pt x="7757" y="12728"/>
                </a:cubicBezTo>
                <a:lnTo>
                  <a:pt x="7731" y="12795"/>
                </a:lnTo>
                <a:cubicBezTo>
                  <a:pt x="7704" y="12869"/>
                  <a:pt x="7677" y="12942"/>
                  <a:pt x="7647" y="13012"/>
                </a:cubicBezTo>
                <a:cubicBezTo>
                  <a:pt x="7614" y="13106"/>
                  <a:pt x="7577" y="13206"/>
                  <a:pt x="7540" y="13307"/>
                </a:cubicBezTo>
                <a:cubicBezTo>
                  <a:pt x="7537" y="13320"/>
                  <a:pt x="7530" y="13327"/>
                  <a:pt x="7527" y="13340"/>
                </a:cubicBezTo>
                <a:lnTo>
                  <a:pt x="7503" y="13404"/>
                </a:lnTo>
                <a:cubicBezTo>
                  <a:pt x="7497" y="13414"/>
                  <a:pt x="7493" y="13424"/>
                  <a:pt x="7487" y="13437"/>
                </a:cubicBezTo>
                <a:cubicBezTo>
                  <a:pt x="7473" y="13460"/>
                  <a:pt x="7463" y="13481"/>
                  <a:pt x="7453" y="13507"/>
                </a:cubicBezTo>
                <a:cubicBezTo>
                  <a:pt x="7446" y="13511"/>
                  <a:pt x="7446" y="13521"/>
                  <a:pt x="7443" y="13524"/>
                </a:cubicBezTo>
                <a:cubicBezTo>
                  <a:pt x="7440" y="13527"/>
                  <a:pt x="7440" y="13537"/>
                  <a:pt x="7436" y="13541"/>
                </a:cubicBezTo>
                <a:cubicBezTo>
                  <a:pt x="7423" y="13561"/>
                  <a:pt x="7413" y="13588"/>
                  <a:pt x="7403" y="13608"/>
                </a:cubicBezTo>
                <a:lnTo>
                  <a:pt x="7353" y="13698"/>
                </a:lnTo>
                <a:lnTo>
                  <a:pt x="7339" y="13725"/>
                </a:lnTo>
                <a:cubicBezTo>
                  <a:pt x="7326" y="13748"/>
                  <a:pt x="7309" y="13775"/>
                  <a:pt x="7296" y="13795"/>
                </a:cubicBezTo>
                <a:lnTo>
                  <a:pt x="7259" y="13858"/>
                </a:lnTo>
                <a:cubicBezTo>
                  <a:pt x="7256" y="13865"/>
                  <a:pt x="7253" y="13872"/>
                  <a:pt x="7246" y="13878"/>
                </a:cubicBezTo>
                <a:cubicBezTo>
                  <a:pt x="7239" y="13892"/>
                  <a:pt x="7236" y="13898"/>
                  <a:pt x="7226" y="13912"/>
                </a:cubicBezTo>
                <a:cubicBezTo>
                  <a:pt x="7212" y="13932"/>
                  <a:pt x="7196" y="13959"/>
                  <a:pt x="7186" y="13982"/>
                </a:cubicBezTo>
                <a:cubicBezTo>
                  <a:pt x="7172" y="14009"/>
                  <a:pt x="7156" y="14029"/>
                  <a:pt x="7142" y="14052"/>
                </a:cubicBezTo>
                <a:cubicBezTo>
                  <a:pt x="7095" y="14136"/>
                  <a:pt x="7052" y="14226"/>
                  <a:pt x="7008" y="14310"/>
                </a:cubicBezTo>
                <a:cubicBezTo>
                  <a:pt x="6962" y="14400"/>
                  <a:pt x="6918" y="14497"/>
                  <a:pt x="6871" y="14587"/>
                </a:cubicBezTo>
                <a:cubicBezTo>
                  <a:pt x="6855" y="14617"/>
                  <a:pt x="6841" y="14651"/>
                  <a:pt x="6825" y="14684"/>
                </a:cubicBezTo>
                <a:cubicBezTo>
                  <a:pt x="6768" y="14801"/>
                  <a:pt x="6708" y="14922"/>
                  <a:pt x="6644" y="15035"/>
                </a:cubicBezTo>
                <a:cubicBezTo>
                  <a:pt x="6627" y="15069"/>
                  <a:pt x="6607" y="15099"/>
                  <a:pt x="6587" y="15132"/>
                </a:cubicBezTo>
                <a:cubicBezTo>
                  <a:pt x="6567" y="15166"/>
                  <a:pt x="6540" y="15199"/>
                  <a:pt x="6517" y="15236"/>
                </a:cubicBezTo>
                <a:lnTo>
                  <a:pt x="6490" y="15269"/>
                </a:lnTo>
                <a:lnTo>
                  <a:pt x="6477" y="15293"/>
                </a:lnTo>
                <a:cubicBezTo>
                  <a:pt x="6420" y="15370"/>
                  <a:pt x="6360" y="15453"/>
                  <a:pt x="6303" y="15543"/>
                </a:cubicBezTo>
                <a:cubicBezTo>
                  <a:pt x="6303" y="15546"/>
                  <a:pt x="6301" y="15546"/>
                  <a:pt x="6300" y="15548"/>
                </a:cubicBezTo>
                <a:lnTo>
                  <a:pt x="6300" y="15548"/>
                </a:lnTo>
                <a:cubicBezTo>
                  <a:pt x="6310" y="15518"/>
                  <a:pt x="6323" y="15486"/>
                  <a:pt x="6333" y="15460"/>
                </a:cubicBezTo>
                <a:cubicBezTo>
                  <a:pt x="6366" y="15376"/>
                  <a:pt x="6400" y="15293"/>
                  <a:pt x="6433" y="15202"/>
                </a:cubicBezTo>
                <a:lnTo>
                  <a:pt x="6433" y="15209"/>
                </a:lnTo>
                <a:cubicBezTo>
                  <a:pt x="6450" y="15169"/>
                  <a:pt x="6467" y="15129"/>
                  <a:pt x="6487" y="15092"/>
                </a:cubicBezTo>
                <a:cubicBezTo>
                  <a:pt x="6507" y="15045"/>
                  <a:pt x="6527" y="15002"/>
                  <a:pt x="6550" y="14958"/>
                </a:cubicBezTo>
                <a:cubicBezTo>
                  <a:pt x="6587" y="14875"/>
                  <a:pt x="6627" y="14791"/>
                  <a:pt x="6667" y="14701"/>
                </a:cubicBezTo>
                <a:cubicBezTo>
                  <a:pt x="6701" y="14631"/>
                  <a:pt x="6728" y="14560"/>
                  <a:pt x="6758" y="14484"/>
                </a:cubicBezTo>
                <a:lnTo>
                  <a:pt x="6794" y="14397"/>
                </a:lnTo>
                <a:cubicBezTo>
                  <a:pt x="6808" y="14360"/>
                  <a:pt x="6825" y="14326"/>
                  <a:pt x="6838" y="14290"/>
                </a:cubicBezTo>
                <a:cubicBezTo>
                  <a:pt x="6861" y="14223"/>
                  <a:pt x="6891" y="14149"/>
                  <a:pt x="6911" y="14082"/>
                </a:cubicBezTo>
                <a:cubicBezTo>
                  <a:pt x="6942" y="13999"/>
                  <a:pt x="6972" y="13912"/>
                  <a:pt x="7002" y="13828"/>
                </a:cubicBezTo>
                <a:cubicBezTo>
                  <a:pt x="7012" y="13798"/>
                  <a:pt x="7022" y="13765"/>
                  <a:pt x="7028" y="13738"/>
                </a:cubicBezTo>
                <a:cubicBezTo>
                  <a:pt x="7045" y="13681"/>
                  <a:pt x="7062" y="13631"/>
                  <a:pt x="7079" y="13577"/>
                </a:cubicBezTo>
                <a:cubicBezTo>
                  <a:pt x="7102" y="13511"/>
                  <a:pt x="7125" y="13440"/>
                  <a:pt x="7146" y="13374"/>
                </a:cubicBezTo>
                <a:cubicBezTo>
                  <a:pt x="7169" y="13307"/>
                  <a:pt x="7189" y="13240"/>
                  <a:pt x="7212" y="13173"/>
                </a:cubicBezTo>
                <a:cubicBezTo>
                  <a:pt x="7239" y="13103"/>
                  <a:pt x="7259" y="13026"/>
                  <a:pt x="7286" y="12956"/>
                </a:cubicBezTo>
                <a:lnTo>
                  <a:pt x="7460" y="12454"/>
                </a:lnTo>
                <a:cubicBezTo>
                  <a:pt x="7480" y="12391"/>
                  <a:pt x="7503" y="12324"/>
                  <a:pt x="7523" y="12257"/>
                </a:cubicBezTo>
                <a:lnTo>
                  <a:pt x="7587" y="12056"/>
                </a:lnTo>
                <a:lnTo>
                  <a:pt x="7737" y="11541"/>
                </a:lnTo>
                <a:cubicBezTo>
                  <a:pt x="7787" y="11381"/>
                  <a:pt x="7838" y="11217"/>
                  <a:pt x="7888" y="11050"/>
                </a:cubicBezTo>
                <a:lnTo>
                  <a:pt x="7888" y="11050"/>
                </a:lnTo>
                <a:cubicBezTo>
                  <a:pt x="7871" y="11087"/>
                  <a:pt x="7854" y="11123"/>
                  <a:pt x="7838" y="11167"/>
                </a:cubicBezTo>
                <a:cubicBezTo>
                  <a:pt x="7774" y="11314"/>
                  <a:pt x="7711" y="11458"/>
                  <a:pt x="7654" y="11608"/>
                </a:cubicBezTo>
                <a:cubicBezTo>
                  <a:pt x="7591" y="11757"/>
                  <a:pt x="7531" y="11902"/>
                  <a:pt x="7475" y="12051"/>
                </a:cubicBezTo>
                <a:lnTo>
                  <a:pt x="7475" y="12051"/>
                </a:lnTo>
                <a:cubicBezTo>
                  <a:pt x="7476" y="12050"/>
                  <a:pt x="7476" y="12050"/>
                  <a:pt x="7477" y="12050"/>
                </a:cubicBezTo>
                <a:lnTo>
                  <a:pt x="7477" y="12050"/>
                </a:lnTo>
                <a:cubicBezTo>
                  <a:pt x="7420" y="12183"/>
                  <a:pt x="7363" y="12317"/>
                  <a:pt x="7309" y="12444"/>
                </a:cubicBezTo>
                <a:lnTo>
                  <a:pt x="7222" y="12645"/>
                </a:lnTo>
                <a:cubicBezTo>
                  <a:pt x="7189" y="12728"/>
                  <a:pt x="7156" y="12808"/>
                  <a:pt x="7122" y="12892"/>
                </a:cubicBezTo>
                <a:cubicBezTo>
                  <a:pt x="7122" y="12895"/>
                  <a:pt x="7119" y="12902"/>
                  <a:pt x="7119" y="12902"/>
                </a:cubicBezTo>
                <a:lnTo>
                  <a:pt x="7119" y="12895"/>
                </a:lnTo>
                <a:cubicBezTo>
                  <a:pt x="7119" y="12902"/>
                  <a:pt x="7112" y="12902"/>
                  <a:pt x="7112" y="12905"/>
                </a:cubicBezTo>
                <a:cubicBezTo>
                  <a:pt x="7095" y="12946"/>
                  <a:pt x="7085" y="12989"/>
                  <a:pt x="7069" y="13029"/>
                </a:cubicBezTo>
                <a:cubicBezTo>
                  <a:pt x="7052" y="13086"/>
                  <a:pt x="7028" y="13136"/>
                  <a:pt x="7012" y="13190"/>
                </a:cubicBezTo>
                <a:cubicBezTo>
                  <a:pt x="7002" y="13226"/>
                  <a:pt x="6992" y="13260"/>
                  <a:pt x="6978" y="13297"/>
                </a:cubicBezTo>
                <a:cubicBezTo>
                  <a:pt x="6962" y="13353"/>
                  <a:pt x="6945" y="13410"/>
                  <a:pt x="6928" y="13464"/>
                </a:cubicBezTo>
                <a:cubicBezTo>
                  <a:pt x="6888" y="13604"/>
                  <a:pt x="6841" y="13745"/>
                  <a:pt x="6794" y="13882"/>
                </a:cubicBezTo>
                <a:cubicBezTo>
                  <a:pt x="6774" y="13949"/>
                  <a:pt x="6751" y="14022"/>
                  <a:pt x="6724" y="14089"/>
                </a:cubicBezTo>
                <a:cubicBezTo>
                  <a:pt x="6694" y="14173"/>
                  <a:pt x="6667" y="14250"/>
                  <a:pt x="6637" y="14333"/>
                </a:cubicBezTo>
                <a:cubicBezTo>
                  <a:pt x="6607" y="14407"/>
                  <a:pt x="6577" y="14477"/>
                  <a:pt x="6550" y="14544"/>
                </a:cubicBezTo>
                <a:cubicBezTo>
                  <a:pt x="6494" y="14677"/>
                  <a:pt x="6433" y="14808"/>
                  <a:pt x="6373" y="14935"/>
                </a:cubicBezTo>
                <a:cubicBezTo>
                  <a:pt x="6364" y="14957"/>
                  <a:pt x="6355" y="14978"/>
                  <a:pt x="6346" y="14998"/>
                </a:cubicBezTo>
                <a:lnTo>
                  <a:pt x="6346" y="14998"/>
                </a:lnTo>
                <a:cubicBezTo>
                  <a:pt x="6363" y="14945"/>
                  <a:pt x="6375" y="14883"/>
                  <a:pt x="6387" y="14825"/>
                </a:cubicBezTo>
                <a:cubicBezTo>
                  <a:pt x="6407" y="14728"/>
                  <a:pt x="6423" y="14631"/>
                  <a:pt x="6443" y="14530"/>
                </a:cubicBezTo>
                <a:lnTo>
                  <a:pt x="6447" y="14510"/>
                </a:lnTo>
                <a:lnTo>
                  <a:pt x="6510" y="14209"/>
                </a:lnTo>
                <a:lnTo>
                  <a:pt x="6527" y="14129"/>
                </a:lnTo>
                <a:cubicBezTo>
                  <a:pt x="6540" y="14066"/>
                  <a:pt x="6557" y="13999"/>
                  <a:pt x="6570" y="13932"/>
                </a:cubicBezTo>
                <a:cubicBezTo>
                  <a:pt x="6597" y="13791"/>
                  <a:pt x="6624" y="13648"/>
                  <a:pt x="6644" y="13511"/>
                </a:cubicBezTo>
                <a:cubicBezTo>
                  <a:pt x="6657" y="13444"/>
                  <a:pt x="6671" y="13377"/>
                  <a:pt x="6677" y="13310"/>
                </a:cubicBezTo>
                <a:cubicBezTo>
                  <a:pt x="6687" y="13260"/>
                  <a:pt x="6701" y="13210"/>
                  <a:pt x="6708" y="13160"/>
                </a:cubicBezTo>
                <a:cubicBezTo>
                  <a:pt x="6711" y="13136"/>
                  <a:pt x="6718" y="13113"/>
                  <a:pt x="6721" y="13093"/>
                </a:cubicBezTo>
                <a:lnTo>
                  <a:pt x="6734" y="13029"/>
                </a:lnTo>
                <a:cubicBezTo>
                  <a:pt x="6741" y="12992"/>
                  <a:pt x="6751" y="12959"/>
                  <a:pt x="6758" y="12922"/>
                </a:cubicBezTo>
                <a:cubicBezTo>
                  <a:pt x="6774" y="12859"/>
                  <a:pt x="6788" y="12795"/>
                  <a:pt x="6804" y="12735"/>
                </a:cubicBezTo>
                <a:cubicBezTo>
                  <a:pt x="6825" y="12645"/>
                  <a:pt x="6845" y="12554"/>
                  <a:pt x="6861" y="12467"/>
                </a:cubicBezTo>
                <a:cubicBezTo>
                  <a:pt x="6885" y="12360"/>
                  <a:pt x="6908" y="12253"/>
                  <a:pt x="6935" y="12150"/>
                </a:cubicBezTo>
                <a:lnTo>
                  <a:pt x="6942" y="12123"/>
                </a:lnTo>
                <a:cubicBezTo>
                  <a:pt x="6945" y="12103"/>
                  <a:pt x="6948" y="12086"/>
                  <a:pt x="6958" y="12066"/>
                </a:cubicBezTo>
                <a:lnTo>
                  <a:pt x="6972" y="12019"/>
                </a:lnTo>
                <a:lnTo>
                  <a:pt x="6985" y="11983"/>
                </a:lnTo>
                <a:cubicBezTo>
                  <a:pt x="7002" y="11936"/>
                  <a:pt x="7018" y="11886"/>
                  <a:pt x="7035" y="11839"/>
                </a:cubicBezTo>
                <a:lnTo>
                  <a:pt x="7042" y="11819"/>
                </a:lnTo>
                <a:lnTo>
                  <a:pt x="7042" y="11822"/>
                </a:lnTo>
                <a:cubicBezTo>
                  <a:pt x="7045" y="11819"/>
                  <a:pt x="7045" y="11809"/>
                  <a:pt x="7052" y="11805"/>
                </a:cubicBezTo>
                <a:cubicBezTo>
                  <a:pt x="7062" y="11775"/>
                  <a:pt x="7075" y="11742"/>
                  <a:pt x="7089" y="11715"/>
                </a:cubicBezTo>
                <a:cubicBezTo>
                  <a:pt x="7125" y="11625"/>
                  <a:pt x="7159" y="11535"/>
                  <a:pt x="7192" y="11448"/>
                </a:cubicBezTo>
                <a:lnTo>
                  <a:pt x="7269" y="11247"/>
                </a:lnTo>
                <a:cubicBezTo>
                  <a:pt x="7289" y="11187"/>
                  <a:pt x="7309" y="11130"/>
                  <a:pt x="7329" y="11073"/>
                </a:cubicBezTo>
                <a:lnTo>
                  <a:pt x="7346" y="11036"/>
                </a:lnTo>
                <a:lnTo>
                  <a:pt x="7356" y="11016"/>
                </a:lnTo>
                <a:lnTo>
                  <a:pt x="7363" y="11000"/>
                </a:lnTo>
                <a:cubicBezTo>
                  <a:pt x="7366" y="10986"/>
                  <a:pt x="7373" y="10973"/>
                  <a:pt x="7376" y="10966"/>
                </a:cubicBezTo>
                <a:lnTo>
                  <a:pt x="7380" y="10953"/>
                </a:lnTo>
                <a:cubicBezTo>
                  <a:pt x="7406" y="10899"/>
                  <a:pt x="7430" y="10846"/>
                  <a:pt x="7460" y="10792"/>
                </a:cubicBezTo>
                <a:cubicBezTo>
                  <a:pt x="7477" y="10766"/>
                  <a:pt x="7493" y="10739"/>
                  <a:pt x="7510" y="10716"/>
                </a:cubicBezTo>
                <a:cubicBezTo>
                  <a:pt x="7527" y="10689"/>
                  <a:pt x="7547" y="10659"/>
                  <a:pt x="7570" y="10632"/>
                </a:cubicBezTo>
                <a:lnTo>
                  <a:pt x="7680" y="10492"/>
                </a:lnTo>
                <a:cubicBezTo>
                  <a:pt x="7690" y="10485"/>
                  <a:pt x="7697" y="10475"/>
                  <a:pt x="7701" y="10465"/>
                </a:cubicBezTo>
                <a:cubicBezTo>
                  <a:pt x="7737" y="10421"/>
                  <a:pt x="7767" y="10385"/>
                  <a:pt x="7797" y="10341"/>
                </a:cubicBezTo>
                <a:cubicBezTo>
                  <a:pt x="7831" y="10301"/>
                  <a:pt x="7864" y="10254"/>
                  <a:pt x="7898" y="10204"/>
                </a:cubicBezTo>
                <a:cubicBezTo>
                  <a:pt x="7928" y="10157"/>
                  <a:pt x="7961" y="10107"/>
                  <a:pt x="7995" y="10050"/>
                </a:cubicBezTo>
                <a:lnTo>
                  <a:pt x="8015" y="10007"/>
                </a:lnTo>
                <a:lnTo>
                  <a:pt x="8038" y="9967"/>
                </a:lnTo>
                <a:cubicBezTo>
                  <a:pt x="8045" y="9953"/>
                  <a:pt x="8048" y="9936"/>
                  <a:pt x="8058" y="9923"/>
                </a:cubicBezTo>
                <a:lnTo>
                  <a:pt x="8065" y="9903"/>
                </a:lnTo>
                <a:cubicBezTo>
                  <a:pt x="8088" y="9856"/>
                  <a:pt x="8108" y="9819"/>
                  <a:pt x="8125" y="9779"/>
                </a:cubicBezTo>
                <a:cubicBezTo>
                  <a:pt x="8142" y="9736"/>
                  <a:pt x="8162" y="9696"/>
                  <a:pt x="8179" y="9649"/>
                </a:cubicBezTo>
                <a:cubicBezTo>
                  <a:pt x="8205" y="9595"/>
                  <a:pt x="8225" y="9539"/>
                  <a:pt x="8249" y="9485"/>
                </a:cubicBezTo>
                <a:lnTo>
                  <a:pt x="8289" y="9402"/>
                </a:lnTo>
                <a:lnTo>
                  <a:pt x="8306" y="9368"/>
                </a:lnTo>
                <a:close/>
                <a:moveTo>
                  <a:pt x="6867" y="17186"/>
                </a:moveTo>
                <a:cubicBezTo>
                  <a:pt x="6866" y="17187"/>
                  <a:pt x="6865" y="17187"/>
                  <a:pt x="6865" y="17188"/>
                </a:cubicBezTo>
                <a:cubicBezTo>
                  <a:pt x="6865" y="17187"/>
                  <a:pt x="6866" y="17186"/>
                  <a:pt x="6867" y="17186"/>
                </a:cubicBezTo>
                <a:close/>
                <a:moveTo>
                  <a:pt x="3759" y="11705"/>
                </a:moveTo>
                <a:cubicBezTo>
                  <a:pt x="3765" y="11729"/>
                  <a:pt x="3769" y="11759"/>
                  <a:pt x="3779" y="11785"/>
                </a:cubicBezTo>
                <a:cubicBezTo>
                  <a:pt x="3782" y="11802"/>
                  <a:pt x="3785" y="11819"/>
                  <a:pt x="3792" y="11829"/>
                </a:cubicBezTo>
                <a:cubicBezTo>
                  <a:pt x="3812" y="11902"/>
                  <a:pt x="3829" y="11969"/>
                  <a:pt x="3849" y="12036"/>
                </a:cubicBezTo>
                <a:lnTo>
                  <a:pt x="3849" y="12040"/>
                </a:lnTo>
                <a:cubicBezTo>
                  <a:pt x="3866" y="12096"/>
                  <a:pt x="3882" y="12146"/>
                  <a:pt x="3896" y="12190"/>
                </a:cubicBezTo>
                <a:cubicBezTo>
                  <a:pt x="3912" y="12237"/>
                  <a:pt x="3926" y="12277"/>
                  <a:pt x="3936" y="12314"/>
                </a:cubicBezTo>
                <a:lnTo>
                  <a:pt x="3953" y="12364"/>
                </a:lnTo>
                <a:cubicBezTo>
                  <a:pt x="3983" y="12441"/>
                  <a:pt x="4009" y="12521"/>
                  <a:pt x="4033" y="12598"/>
                </a:cubicBezTo>
                <a:cubicBezTo>
                  <a:pt x="4046" y="12641"/>
                  <a:pt x="4063" y="12688"/>
                  <a:pt x="4076" y="12732"/>
                </a:cubicBezTo>
                <a:cubicBezTo>
                  <a:pt x="4116" y="12865"/>
                  <a:pt x="4160" y="13012"/>
                  <a:pt x="4203" y="13166"/>
                </a:cubicBezTo>
                <a:cubicBezTo>
                  <a:pt x="4230" y="13260"/>
                  <a:pt x="4250" y="13330"/>
                  <a:pt x="4263" y="13400"/>
                </a:cubicBezTo>
                <a:cubicBezTo>
                  <a:pt x="4284" y="13484"/>
                  <a:pt x="4300" y="13567"/>
                  <a:pt x="4320" y="13651"/>
                </a:cubicBezTo>
                <a:cubicBezTo>
                  <a:pt x="4360" y="13825"/>
                  <a:pt x="4387" y="13979"/>
                  <a:pt x="4414" y="14129"/>
                </a:cubicBezTo>
                <a:cubicBezTo>
                  <a:pt x="4434" y="14283"/>
                  <a:pt x="4447" y="14400"/>
                  <a:pt x="4461" y="14510"/>
                </a:cubicBezTo>
                <a:cubicBezTo>
                  <a:pt x="4467" y="14601"/>
                  <a:pt x="4477" y="14688"/>
                  <a:pt x="4484" y="14781"/>
                </a:cubicBezTo>
                <a:lnTo>
                  <a:pt x="4494" y="14898"/>
                </a:lnTo>
                <a:cubicBezTo>
                  <a:pt x="4511" y="15085"/>
                  <a:pt x="4528" y="15286"/>
                  <a:pt x="4534" y="15490"/>
                </a:cubicBezTo>
                <a:cubicBezTo>
                  <a:pt x="4544" y="15704"/>
                  <a:pt x="4548" y="15915"/>
                  <a:pt x="4551" y="16108"/>
                </a:cubicBezTo>
                <a:lnTo>
                  <a:pt x="4551" y="16169"/>
                </a:lnTo>
                <a:lnTo>
                  <a:pt x="4551" y="16189"/>
                </a:lnTo>
                <a:lnTo>
                  <a:pt x="4551" y="16439"/>
                </a:lnTo>
                <a:cubicBezTo>
                  <a:pt x="4548" y="16556"/>
                  <a:pt x="4538" y="16677"/>
                  <a:pt x="4528" y="16784"/>
                </a:cubicBezTo>
                <a:lnTo>
                  <a:pt x="4518" y="16867"/>
                </a:lnTo>
                <a:lnTo>
                  <a:pt x="4514" y="16908"/>
                </a:lnTo>
                <a:lnTo>
                  <a:pt x="4514" y="16921"/>
                </a:lnTo>
                <a:cubicBezTo>
                  <a:pt x="4511" y="16951"/>
                  <a:pt x="4504" y="16978"/>
                  <a:pt x="4501" y="17011"/>
                </a:cubicBezTo>
                <a:cubicBezTo>
                  <a:pt x="4498" y="17058"/>
                  <a:pt x="4487" y="17101"/>
                  <a:pt x="4484" y="17145"/>
                </a:cubicBezTo>
                <a:lnTo>
                  <a:pt x="4477" y="17208"/>
                </a:lnTo>
                <a:lnTo>
                  <a:pt x="4477" y="17222"/>
                </a:lnTo>
                <a:lnTo>
                  <a:pt x="4477" y="17235"/>
                </a:lnTo>
                <a:lnTo>
                  <a:pt x="4471" y="17259"/>
                </a:lnTo>
                <a:cubicBezTo>
                  <a:pt x="4461" y="17362"/>
                  <a:pt x="4447" y="17473"/>
                  <a:pt x="4434" y="17576"/>
                </a:cubicBezTo>
                <a:cubicBezTo>
                  <a:pt x="4427" y="17636"/>
                  <a:pt x="4421" y="17690"/>
                  <a:pt x="4414" y="17747"/>
                </a:cubicBezTo>
                <a:cubicBezTo>
                  <a:pt x="4397" y="17874"/>
                  <a:pt x="4377" y="17997"/>
                  <a:pt x="4354" y="18115"/>
                </a:cubicBezTo>
                <a:cubicBezTo>
                  <a:pt x="4354" y="18081"/>
                  <a:pt x="4354" y="18048"/>
                  <a:pt x="4350" y="18014"/>
                </a:cubicBezTo>
                <a:cubicBezTo>
                  <a:pt x="4347" y="17947"/>
                  <a:pt x="4347" y="17887"/>
                  <a:pt x="4347" y="17820"/>
                </a:cubicBezTo>
                <a:lnTo>
                  <a:pt x="4347" y="17693"/>
                </a:lnTo>
                <a:lnTo>
                  <a:pt x="4347" y="17573"/>
                </a:lnTo>
                <a:cubicBezTo>
                  <a:pt x="4347" y="17419"/>
                  <a:pt x="4347" y="17269"/>
                  <a:pt x="4337" y="17111"/>
                </a:cubicBezTo>
                <a:cubicBezTo>
                  <a:pt x="4330" y="16958"/>
                  <a:pt x="4320" y="16807"/>
                  <a:pt x="4314" y="16653"/>
                </a:cubicBezTo>
                <a:cubicBezTo>
                  <a:pt x="4300" y="16500"/>
                  <a:pt x="4287" y="16342"/>
                  <a:pt x="4267" y="16189"/>
                </a:cubicBezTo>
                <a:cubicBezTo>
                  <a:pt x="4250" y="16038"/>
                  <a:pt x="4230" y="15884"/>
                  <a:pt x="4213" y="15734"/>
                </a:cubicBezTo>
                <a:cubicBezTo>
                  <a:pt x="4197" y="15580"/>
                  <a:pt x="4180" y="15420"/>
                  <a:pt x="4167" y="15263"/>
                </a:cubicBezTo>
                <a:lnTo>
                  <a:pt x="4130" y="14798"/>
                </a:lnTo>
                <a:cubicBezTo>
                  <a:pt x="4100" y="14480"/>
                  <a:pt x="4063" y="14159"/>
                  <a:pt x="4033" y="13842"/>
                </a:cubicBezTo>
                <a:cubicBezTo>
                  <a:pt x="4003" y="13534"/>
                  <a:pt x="3983" y="13230"/>
                  <a:pt x="3959" y="12929"/>
                </a:cubicBezTo>
                <a:cubicBezTo>
                  <a:pt x="3959" y="12992"/>
                  <a:pt x="3953" y="13056"/>
                  <a:pt x="3949" y="13116"/>
                </a:cubicBezTo>
                <a:cubicBezTo>
                  <a:pt x="3943" y="13277"/>
                  <a:pt x="3932" y="13434"/>
                  <a:pt x="3926" y="13598"/>
                </a:cubicBezTo>
                <a:cubicBezTo>
                  <a:pt x="3926" y="13631"/>
                  <a:pt x="3919" y="13664"/>
                  <a:pt x="3919" y="13698"/>
                </a:cubicBezTo>
                <a:cubicBezTo>
                  <a:pt x="3919" y="13735"/>
                  <a:pt x="3916" y="13778"/>
                  <a:pt x="3916" y="13815"/>
                </a:cubicBezTo>
                <a:lnTo>
                  <a:pt x="3916" y="14046"/>
                </a:lnTo>
                <a:cubicBezTo>
                  <a:pt x="3919" y="14363"/>
                  <a:pt x="3932" y="14681"/>
                  <a:pt x="3959" y="14995"/>
                </a:cubicBezTo>
                <a:cubicBezTo>
                  <a:pt x="3983" y="15299"/>
                  <a:pt x="4009" y="15604"/>
                  <a:pt x="4053" y="15905"/>
                </a:cubicBezTo>
                <a:cubicBezTo>
                  <a:pt x="4063" y="15968"/>
                  <a:pt x="4070" y="16025"/>
                  <a:pt x="4083" y="16088"/>
                </a:cubicBezTo>
                <a:lnTo>
                  <a:pt x="4083" y="16085"/>
                </a:lnTo>
                <a:lnTo>
                  <a:pt x="4110" y="16249"/>
                </a:lnTo>
                <a:cubicBezTo>
                  <a:pt x="4116" y="16299"/>
                  <a:pt x="4120" y="16342"/>
                  <a:pt x="4130" y="16393"/>
                </a:cubicBezTo>
                <a:lnTo>
                  <a:pt x="4167" y="16670"/>
                </a:lnTo>
                <a:cubicBezTo>
                  <a:pt x="4180" y="16754"/>
                  <a:pt x="4187" y="16837"/>
                  <a:pt x="4197" y="16921"/>
                </a:cubicBezTo>
                <a:cubicBezTo>
                  <a:pt x="4213" y="17075"/>
                  <a:pt x="4230" y="17225"/>
                  <a:pt x="4243" y="17379"/>
                </a:cubicBezTo>
                <a:cubicBezTo>
                  <a:pt x="4253" y="17529"/>
                  <a:pt x="4253" y="17680"/>
                  <a:pt x="4260" y="17830"/>
                </a:cubicBezTo>
                <a:lnTo>
                  <a:pt x="4260" y="17824"/>
                </a:lnTo>
                <a:cubicBezTo>
                  <a:pt x="4260" y="17891"/>
                  <a:pt x="4260" y="17957"/>
                  <a:pt x="4263" y="18024"/>
                </a:cubicBezTo>
                <a:cubicBezTo>
                  <a:pt x="4213" y="17817"/>
                  <a:pt x="4170" y="17623"/>
                  <a:pt x="4130" y="17436"/>
                </a:cubicBezTo>
                <a:cubicBezTo>
                  <a:pt x="4113" y="17352"/>
                  <a:pt x="4090" y="17255"/>
                  <a:pt x="4066" y="17155"/>
                </a:cubicBezTo>
                <a:cubicBezTo>
                  <a:pt x="4043" y="17055"/>
                  <a:pt x="4016" y="16941"/>
                  <a:pt x="3989" y="16834"/>
                </a:cubicBezTo>
                <a:cubicBezTo>
                  <a:pt x="3969" y="16757"/>
                  <a:pt x="3949" y="16680"/>
                  <a:pt x="3932" y="16603"/>
                </a:cubicBezTo>
                <a:lnTo>
                  <a:pt x="3916" y="16546"/>
                </a:lnTo>
                <a:lnTo>
                  <a:pt x="3839" y="16256"/>
                </a:lnTo>
                <a:cubicBezTo>
                  <a:pt x="3795" y="16088"/>
                  <a:pt x="3752" y="15905"/>
                  <a:pt x="3705" y="15667"/>
                </a:cubicBezTo>
                <a:cubicBezTo>
                  <a:pt x="3685" y="15570"/>
                  <a:pt x="3668" y="15477"/>
                  <a:pt x="3648" y="15376"/>
                </a:cubicBezTo>
                <a:cubicBezTo>
                  <a:pt x="3632" y="15276"/>
                  <a:pt x="3615" y="15179"/>
                  <a:pt x="3598" y="15082"/>
                </a:cubicBezTo>
                <a:cubicBezTo>
                  <a:pt x="3595" y="15062"/>
                  <a:pt x="3595" y="15035"/>
                  <a:pt x="3588" y="15015"/>
                </a:cubicBezTo>
                <a:lnTo>
                  <a:pt x="3585" y="14968"/>
                </a:lnTo>
                <a:cubicBezTo>
                  <a:pt x="3585" y="14958"/>
                  <a:pt x="3581" y="14948"/>
                  <a:pt x="3581" y="14942"/>
                </a:cubicBezTo>
                <a:cubicBezTo>
                  <a:pt x="3578" y="14918"/>
                  <a:pt x="3578" y="14898"/>
                  <a:pt x="3575" y="14878"/>
                </a:cubicBezTo>
                <a:lnTo>
                  <a:pt x="3568" y="14835"/>
                </a:lnTo>
                <a:cubicBezTo>
                  <a:pt x="3565" y="14811"/>
                  <a:pt x="3565" y="14781"/>
                  <a:pt x="3561" y="14758"/>
                </a:cubicBezTo>
                <a:cubicBezTo>
                  <a:pt x="3561" y="14744"/>
                  <a:pt x="3561" y="14734"/>
                  <a:pt x="3558" y="14724"/>
                </a:cubicBezTo>
                <a:cubicBezTo>
                  <a:pt x="3558" y="14701"/>
                  <a:pt x="3551" y="14684"/>
                  <a:pt x="3551" y="14664"/>
                </a:cubicBezTo>
                <a:cubicBezTo>
                  <a:pt x="3551" y="14641"/>
                  <a:pt x="3548" y="14614"/>
                  <a:pt x="3548" y="14584"/>
                </a:cubicBezTo>
                <a:cubicBezTo>
                  <a:pt x="3545" y="14540"/>
                  <a:pt x="3545" y="14490"/>
                  <a:pt x="3541" y="14443"/>
                </a:cubicBezTo>
                <a:lnTo>
                  <a:pt x="3541" y="14407"/>
                </a:lnTo>
                <a:cubicBezTo>
                  <a:pt x="3541" y="14343"/>
                  <a:pt x="3535" y="14283"/>
                  <a:pt x="3535" y="14226"/>
                </a:cubicBezTo>
                <a:lnTo>
                  <a:pt x="3535" y="14163"/>
                </a:lnTo>
                <a:cubicBezTo>
                  <a:pt x="3535" y="14092"/>
                  <a:pt x="3535" y="14015"/>
                  <a:pt x="3541" y="13945"/>
                </a:cubicBezTo>
                <a:lnTo>
                  <a:pt x="3545" y="13878"/>
                </a:lnTo>
                <a:cubicBezTo>
                  <a:pt x="3545" y="13838"/>
                  <a:pt x="3548" y="13798"/>
                  <a:pt x="3548" y="13758"/>
                </a:cubicBezTo>
                <a:cubicBezTo>
                  <a:pt x="3548" y="13725"/>
                  <a:pt x="3551" y="13695"/>
                  <a:pt x="3551" y="13661"/>
                </a:cubicBezTo>
                <a:cubicBezTo>
                  <a:pt x="3551" y="13644"/>
                  <a:pt x="3558" y="13631"/>
                  <a:pt x="3558" y="13614"/>
                </a:cubicBezTo>
                <a:cubicBezTo>
                  <a:pt x="3568" y="13414"/>
                  <a:pt x="3591" y="13210"/>
                  <a:pt x="3608" y="13026"/>
                </a:cubicBezTo>
                <a:cubicBezTo>
                  <a:pt x="3615" y="12972"/>
                  <a:pt x="3618" y="12919"/>
                  <a:pt x="3625" y="12869"/>
                </a:cubicBezTo>
                <a:cubicBezTo>
                  <a:pt x="3628" y="12835"/>
                  <a:pt x="3632" y="12805"/>
                  <a:pt x="3635" y="12772"/>
                </a:cubicBezTo>
                <a:cubicBezTo>
                  <a:pt x="3645" y="12722"/>
                  <a:pt x="3648" y="12668"/>
                  <a:pt x="3658" y="12618"/>
                </a:cubicBezTo>
                <a:lnTo>
                  <a:pt x="3668" y="12541"/>
                </a:lnTo>
                <a:cubicBezTo>
                  <a:pt x="3678" y="12494"/>
                  <a:pt x="3682" y="12451"/>
                  <a:pt x="3692" y="12404"/>
                </a:cubicBezTo>
                <a:lnTo>
                  <a:pt x="3698" y="12337"/>
                </a:lnTo>
                <a:cubicBezTo>
                  <a:pt x="3712" y="12253"/>
                  <a:pt x="3718" y="12167"/>
                  <a:pt x="3732" y="12083"/>
                </a:cubicBezTo>
                <a:lnTo>
                  <a:pt x="3742" y="12023"/>
                </a:lnTo>
                <a:cubicBezTo>
                  <a:pt x="3745" y="11989"/>
                  <a:pt x="3745" y="11956"/>
                  <a:pt x="3749" y="11922"/>
                </a:cubicBezTo>
                <a:lnTo>
                  <a:pt x="3749" y="11909"/>
                </a:lnTo>
                <a:lnTo>
                  <a:pt x="3752" y="11826"/>
                </a:lnTo>
                <a:lnTo>
                  <a:pt x="3759" y="11722"/>
                </a:lnTo>
                <a:lnTo>
                  <a:pt x="3759" y="11709"/>
                </a:lnTo>
                <a:lnTo>
                  <a:pt x="3759" y="11705"/>
                </a:lnTo>
                <a:close/>
                <a:moveTo>
                  <a:pt x="6423" y="18228"/>
                </a:moveTo>
                <a:lnTo>
                  <a:pt x="6420" y="18232"/>
                </a:lnTo>
                <a:cubicBezTo>
                  <a:pt x="6423" y="18232"/>
                  <a:pt x="6423" y="18228"/>
                  <a:pt x="6423" y="18228"/>
                </a:cubicBezTo>
                <a:close/>
                <a:moveTo>
                  <a:pt x="4330" y="18235"/>
                </a:moveTo>
                <a:lnTo>
                  <a:pt x="4317" y="18292"/>
                </a:lnTo>
                <a:cubicBezTo>
                  <a:pt x="4314" y="18272"/>
                  <a:pt x="4310" y="18255"/>
                  <a:pt x="4304" y="18235"/>
                </a:cubicBezTo>
                <a:cubicBezTo>
                  <a:pt x="4307" y="18235"/>
                  <a:pt x="4314" y="18238"/>
                  <a:pt x="4317" y="18238"/>
                </a:cubicBezTo>
                <a:cubicBezTo>
                  <a:pt x="4320" y="18238"/>
                  <a:pt x="4324" y="18235"/>
                  <a:pt x="4330" y="18235"/>
                </a:cubicBezTo>
                <a:close/>
                <a:moveTo>
                  <a:pt x="5736" y="18587"/>
                </a:moveTo>
                <a:lnTo>
                  <a:pt x="5736" y="18587"/>
                </a:lnTo>
                <a:lnTo>
                  <a:pt x="5735" y="18589"/>
                </a:lnTo>
                <a:cubicBezTo>
                  <a:pt x="5735" y="18589"/>
                  <a:pt x="5736" y="18588"/>
                  <a:pt x="5736" y="18587"/>
                </a:cubicBezTo>
                <a:close/>
                <a:moveTo>
                  <a:pt x="5741" y="18579"/>
                </a:moveTo>
                <a:lnTo>
                  <a:pt x="5728" y="18593"/>
                </a:lnTo>
                <a:lnTo>
                  <a:pt x="5728" y="18593"/>
                </a:lnTo>
                <a:lnTo>
                  <a:pt x="5736" y="18587"/>
                </a:lnTo>
                <a:lnTo>
                  <a:pt x="5741" y="18579"/>
                </a:lnTo>
                <a:close/>
                <a:moveTo>
                  <a:pt x="9118" y="14778"/>
                </a:moveTo>
                <a:lnTo>
                  <a:pt x="9118" y="14778"/>
                </a:lnTo>
                <a:cubicBezTo>
                  <a:pt x="9108" y="14801"/>
                  <a:pt x="9108" y="14801"/>
                  <a:pt x="9108" y="14808"/>
                </a:cubicBezTo>
                <a:lnTo>
                  <a:pt x="9108" y="14811"/>
                </a:lnTo>
                <a:cubicBezTo>
                  <a:pt x="9101" y="14831"/>
                  <a:pt x="9098" y="14858"/>
                  <a:pt x="9095" y="14878"/>
                </a:cubicBezTo>
                <a:lnTo>
                  <a:pt x="9081" y="14942"/>
                </a:lnTo>
                <a:lnTo>
                  <a:pt x="9068" y="15002"/>
                </a:lnTo>
                <a:cubicBezTo>
                  <a:pt x="9055" y="15062"/>
                  <a:pt x="9048" y="15119"/>
                  <a:pt x="9035" y="15179"/>
                </a:cubicBezTo>
                <a:lnTo>
                  <a:pt x="8998" y="15353"/>
                </a:lnTo>
                <a:cubicBezTo>
                  <a:pt x="8978" y="15433"/>
                  <a:pt x="8951" y="15513"/>
                  <a:pt x="8921" y="15587"/>
                </a:cubicBezTo>
                <a:cubicBezTo>
                  <a:pt x="8904" y="15624"/>
                  <a:pt x="8894" y="15657"/>
                  <a:pt x="8877" y="15691"/>
                </a:cubicBezTo>
                <a:cubicBezTo>
                  <a:pt x="8861" y="15724"/>
                  <a:pt x="8844" y="15757"/>
                  <a:pt x="8827" y="15787"/>
                </a:cubicBezTo>
                <a:cubicBezTo>
                  <a:pt x="8804" y="15824"/>
                  <a:pt x="8784" y="15864"/>
                  <a:pt x="8760" y="15901"/>
                </a:cubicBezTo>
                <a:cubicBezTo>
                  <a:pt x="8734" y="15938"/>
                  <a:pt x="8710" y="15975"/>
                  <a:pt x="8680" y="16015"/>
                </a:cubicBezTo>
                <a:cubicBezTo>
                  <a:pt x="8627" y="16088"/>
                  <a:pt x="8566" y="16159"/>
                  <a:pt x="8513" y="16232"/>
                </a:cubicBezTo>
                <a:lnTo>
                  <a:pt x="8470" y="16286"/>
                </a:lnTo>
                <a:cubicBezTo>
                  <a:pt x="8436" y="16326"/>
                  <a:pt x="8403" y="16369"/>
                  <a:pt x="8376" y="16409"/>
                </a:cubicBezTo>
                <a:cubicBezTo>
                  <a:pt x="8359" y="16433"/>
                  <a:pt x="8342" y="16456"/>
                  <a:pt x="8326" y="16476"/>
                </a:cubicBezTo>
                <a:cubicBezTo>
                  <a:pt x="8292" y="16523"/>
                  <a:pt x="8259" y="16567"/>
                  <a:pt x="8225" y="16610"/>
                </a:cubicBezTo>
                <a:lnTo>
                  <a:pt x="8185" y="16660"/>
                </a:lnTo>
                <a:cubicBezTo>
                  <a:pt x="8159" y="16704"/>
                  <a:pt x="8125" y="16740"/>
                  <a:pt x="8095" y="16777"/>
                </a:cubicBezTo>
                <a:lnTo>
                  <a:pt x="8065" y="16817"/>
                </a:lnTo>
                <a:lnTo>
                  <a:pt x="8028" y="16861"/>
                </a:lnTo>
                <a:lnTo>
                  <a:pt x="7981" y="16921"/>
                </a:lnTo>
                <a:cubicBezTo>
                  <a:pt x="7975" y="16934"/>
                  <a:pt x="7961" y="16944"/>
                  <a:pt x="7951" y="16958"/>
                </a:cubicBezTo>
                <a:lnTo>
                  <a:pt x="7945" y="16968"/>
                </a:lnTo>
                <a:lnTo>
                  <a:pt x="7894" y="17021"/>
                </a:lnTo>
                <a:cubicBezTo>
                  <a:pt x="7858" y="17061"/>
                  <a:pt x="7821" y="17108"/>
                  <a:pt x="7781" y="17152"/>
                </a:cubicBezTo>
                <a:lnTo>
                  <a:pt x="7777" y="17155"/>
                </a:lnTo>
                <a:lnTo>
                  <a:pt x="7774" y="17158"/>
                </a:lnTo>
                <a:lnTo>
                  <a:pt x="7761" y="17172"/>
                </a:lnTo>
                <a:lnTo>
                  <a:pt x="7757" y="17175"/>
                </a:lnTo>
                <a:lnTo>
                  <a:pt x="7754" y="17178"/>
                </a:lnTo>
                <a:lnTo>
                  <a:pt x="7747" y="17185"/>
                </a:lnTo>
                <a:lnTo>
                  <a:pt x="7744" y="17188"/>
                </a:lnTo>
                <a:lnTo>
                  <a:pt x="7741" y="17192"/>
                </a:lnTo>
                <a:lnTo>
                  <a:pt x="7670" y="17269"/>
                </a:lnTo>
                <a:lnTo>
                  <a:pt x="7670" y="17262"/>
                </a:lnTo>
                <a:lnTo>
                  <a:pt x="7664" y="17269"/>
                </a:lnTo>
                <a:cubicBezTo>
                  <a:pt x="7657" y="17275"/>
                  <a:pt x="7654" y="17285"/>
                  <a:pt x="7644" y="17289"/>
                </a:cubicBezTo>
                <a:lnTo>
                  <a:pt x="7640" y="17292"/>
                </a:lnTo>
                <a:lnTo>
                  <a:pt x="7637" y="17295"/>
                </a:lnTo>
                <a:lnTo>
                  <a:pt x="7630" y="17302"/>
                </a:lnTo>
                <a:lnTo>
                  <a:pt x="7627" y="17305"/>
                </a:lnTo>
                <a:lnTo>
                  <a:pt x="7624" y="17309"/>
                </a:lnTo>
                <a:lnTo>
                  <a:pt x="7620" y="17312"/>
                </a:lnTo>
                <a:lnTo>
                  <a:pt x="7607" y="17329"/>
                </a:lnTo>
                <a:lnTo>
                  <a:pt x="7604" y="17335"/>
                </a:lnTo>
                <a:lnTo>
                  <a:pt x="7597" y="17339"/>
                </a:lnTo>
                <a:lnTo>
                  <a:pt x="7594" y="17342"/>
                </a:lnTo>
                <a:lnTo>
                  <a:pt x="7587" y="17352"/>
                </a:lnTo>
                <a:lnTo>
                  <a:pt x="7577" y="17359"/>
                </a:lnTo>
                <a:lnTo>
                  <a:pt x="7563" y="17372"/>
                </a:lnTo>
                <a:lnTo>
                  <a:pt x="7560" y="17376"/>
                </a:lnTo>
                <a:lnTo>
                  <a:pt x="7557" y="17379"/>
                </a:lnTo>
                <a:lnTo>
                  <a:pt x="7553" y="17386"/>
                </a:lnTo>
                <a:lnTo>
                  <a:pt x="7547" y="17389"/>
                </a:lnTo>
                <a:lnTo>
                  <a:pt x="7543" y="17392"/>
                </a:lnTo>
                <a:lnTo>
                  <a:pt x="7523" y="17412"/>
                </a:lnTo>
                <a:lnTo>
                  <a:pt x="7520" y="17419"/>
                </a:lnTo>
                <a:lnTo>
                  <a:pt x="7513" y="17422"/>
                </a:lnTo>
                <a:lnTo>
                  <a:pt x="7490" y="17446"/>
                </a:lnTo>
                <a:lnTo>
                  <a:pt x="7477" y="17459"/>
                </a:lnTo>
                <a:lnTo>
                  <a:pt x="7463" y="17473"/>
                </a:lnTo>
                <a:lnTo>
                  <a:pt x="7463" y="17469"/>
                </a:lnTo>
                <a:lnTo>
                  <a:pt x="7463" y="17463"/>
                </a:lnTo>
                <a:cubicBezTo>
                  <a:pt x="7453" y="17476"/>
                  <a:pt x="7440" y="17493"/>
                  <a:pt x="7426" y="17506"/>
                </a:cubicBezTo>
                <a:lnTo>
                  <a:pt x="7380" y="17553"/>
                </a:lnTo>
                <a:lnTo>
                  <a:pt x="7376" y="17556"/>
                </a:lnTo>
                <a:lnTo>
                  <a:pt x="7346" y="17586"/>
                </a:lnTo>
                <a:cubicBezTo>
                  <a:pt x="7319" y="17613"/>
                  <a:pt x="7293" y="17643"/>
                  <a:pt x="7269" y="17670"/>
                </a:cubicBezTo>
                <a:cubicBezTo>
                  <a:pt x="7256" y="17680"/>
                  <a:pt x="7242" y="17697"/>
                  <a:pt x="7229" y="17710"/>
                </a:cubicBezTo>
                <a:lnTo>
                  <a:pt x="7146" y="17804"/>
                </a:lnTo>
                <a:lnTo>
                  <a:pt x="7125" y="17827"/>
                </a:lnTo>
                <a:lnTo>
                  <a:pt x="7122" y="17830"/>
                </a:lnTo>
                <a:lnTo>
                  <a:pt x="7119" y="17837"/>
                </a:lnTo>
                <a:lnTo>
                  <a:pt x="7085" y="17870"/>
                </a:lnTo>
                <a:lnTo>
                  <a:pt x="7052" y="17904"/>
                </a:lnTo>
                <a:lnTo>
                  <a:pt x="6985" y="17971"/>
                </a:lnTo>
                <a:lnTo>
                  <a:pt x="6945" y="18008"/>
                </a:lnTo>
                <a:lnTo>
                  <a:pt x="6901" y="18054"/>
                </a:lnTo>
                <a:lnTo>
                  <a:pt x="6855" y="18098"/>
                </a:lnTo>
                <a:lnTo>
                  <a:pt x="6724" y="18225"/>
                </a:lnTo>
                <a:lnTo>
                  <a:pt x="6644" y="18298"/>
                </a:lnTo>
                <a:cubicBezTo>
                  <a:pt x="6617" y="18328"/>
                  <a:pt x="6587" y="18355"/>
                  <a:pt x="6554" y="18382"/>
                </a:cubicBezTo>
                <a:cubicBezTo>
                  <a:pt x="6544" y="18392"/>
                  <a:pt x="6534" y="18399"/>
                  <a:pt x="6524" y="18412"/>
                </a:cubicBezTo>
                <a:cubicBezTo>
                  <a:pt x="6504" y="18429"/>
                  <a:pt x="6484" y="18449"/>
                  <a:pt x="6467" y="18466"/>
                </a:cubicBezTo>
                <a:cubicBezTo>
                  <a:pt x="6427" y="18506"/>
                  <a:pt x="6387" y="18539"/>
                  <a:pt x="6350" y="18576"/>
                </a:cubicBezTo>
                <a:cubicBezTo>
                  <a:pt x="6260" y="18646"/>
                  <a:pt x="6186" y="18710"/>
                  <a:pt x="6109" y="18773"/>
                </a:cubicBezTo>
                <a:cubicBezTo>
                  <a:pt x="6086" y="18793"/>
                  <a:pt x="6059" y="18810"/>
                  <a:pt x="6035" y="18827"/>
                </a:cubicBezTo>
                <a:lnTo>
                  <a:pt x="5999" y="18850"/>
                </a:lnTo>
                <a:lnTo>
                  <a:pt x="5965" y="18877"/>
                </a:lnTo>
                <a:lnTo>
                  <a:pt x="5858" y="18950"/>
                </a:lnTo>
                <a:cubicBezTo>
                  <a:pt x="5822" y="18980"/>
                  <a:pt x="5781" y="19011"/>
                  <a:pt x="5738" y="19041"/>
                </a:cubicBezTo>
                <a:cubicBezTo>
                  <a:pt x="5718" y="19051"/>
                  <a:pt x="5698" y="19067"/>
                  <a:pt x="5674" y="19081"/>
                </a:cubicBezTo>
                <a:cubicBezTo>
                  <a:pt x="5624" y="19118"/>
                  <a:pt x="5574" y="19151"/>
                  <a:pt x="5524" y="19191"/>
                </a:cubicBezTo>
                <a:lnTo>
                  <a:pt x="5474" y="19225"/>
                </a:lnTo>
                <a:cubicBezTo>
                  <a:pt x="5467" y="19228"/>
                  <a:pt x="5464" y="19231"/>
                  <a:pt x="5454" y="19235"/>
                </a:cubicBezTo>
                <a:cubicBezTo>
                  <a:pt x="5484" y="19211"/>
                  <a:pt x="5514" y="19184"/>
                  <a:pt x="5541" y="19158"/>
                </a:cubicBezTo>
                <a:lnTo>
                  <a:pt x="5664" y="19034"/>
                </a:lnTo>
                <a:cubicBezTo>
                  <a:pt x="5688" y="19011"/>
                  <a:pt x="5718" y="18984"/>
                  <a:pt x="5741" y="18957"/>
                </a:cubicBezTo>
                <a:lnTo>
                  <a:pt x="5748" y="18950"/>
                </a:lnTo>
                <a:cubicBezTo>
                  <a:pt x="5748" y="18950"/>
                  <a:pt x="5748" y="18947"/>
                  <a:pt x="5751" y="18947"/>
                </a:cubicBezTo>
                <a:cubicBezTo>
                  <a:pt x="5755" y="18944"/>
                  <a:pt x="5758" y="18934"/>
                  <a:pt x="5768" y="18930"/>
                </a:cubicBezTo>
                <a:lnTo>
                  <a:pt x="5788" y="18910"/>
                </a:lnTo>
                <a:lnTo>
                  <a:pt x="5801" y="18897"/>
                </a:lnTo>
                <a:lnTo>
                  <a:pt x="5798" y="18900"/>
                </a:lnTo>
                <a:lnTo>
                  <a:pt x="5798" y="18900"/>
                </a:lnTo>
                <a:cubicBezTo>
                  <a:pt x="5825" y="18873"/>
                  <a:pt x="5855" y="18843"/>
                  <a:pt x="5885" y="18810"/>
                </a:cubicBezTo>
                <a:lnTo>
                  <a:pt x="5885" y="18810"/>
                </a:lnTo>
                <a:lnTo>
                  <a:pt x="5882" y="18813"/>
                </a:lnTo>
                <a:cubicBezTo>
                  <a:pt x="5888" y="18801"/>
                  <a:pt x="5901" y="18794"/>
                  <a:pt x="5908" y="18782"/>
                </a:cubicBezTo>
                <a:lnTo>
                  <a:pt x="5908" y="18782"/>
                </a:lnTo>
                <a:lnTo>
                  <a:pt x="5915" y="18777"/>
                </a:lnTo>
                <a:lnTo>
                  <a:pt x="5908" y="18780"/>
                </a:lnTo>
                <a:lnTo>
                  <a:pt x="5935" y="18756"/>
                </a:lnTo>
                <a:cubicBezTo>
                  <a:pt x="6022" y="18663"/>
                  <a:pt x="6106" y="18566"/>
                  <a:pt x="6193" y="18476"/>
                </a:cubicBezTo>
                <a:cubicBezTo>
                  <a:pt x="6226" y="18442"/>
                  <a:pt x="6256" y="18405"/>
                  <a:pt x="6290" y="18372"/>
                </a:cubicBezTo>
                <a:cubicBezTo>
                  <a:pt x="6333" y="18325"/>
                  <a:pt x="6373" y="18278"/>
                  <a:pt x="6417" y="18238"/>
                </a:cubicBezTo>
                <a:lnTo>
                  <a:pt x="6420" y="18232"/>
                </a:lnTo>
                <a:cubicBezTo>
                  <a:pt x="6457" y="18195"/>
                  <a:pt x="6490" y="18158"/>
                  <a:pt x="6527" y="18121"/>
                </a:cubicBezTo>
                <a:lnTo>
                  <a:pt x="6527" y="18121"/>
                </a:lnTo>
                <a:lnTo>
                  <a:pt x="6524" y="18125"/>
                </a:lnTo>
                <a:cubicBezTo>
                  <a:pt x="6533" y="18115"/>
                  <a:pt x="6539" y="18106"/>
                  <a:pt x="6551" y="18096"/>
                </a:cubicBezTo>
                <a:lnTo>
                  <a:pt x="6551" y="18096"/>
                </a:lnTo>
                <a:cubicBezTo>
                  <a:pt x="6551" y="18097"/>
                  <a:pt x="6551" y="18097"/>
                  <a:pt x="6550" y="18098"/>
                </a:cubicBezTo>
                <a:lnTo>
                  <a:pt x="6554" y="18094"/>
                </a:lnTo>
                <a:lnTo>
                  <a:pt x="6554" y="18094"/>
                </a:lnTo>
                <a:cubicBezTo>
                  <a:pt x="6553" y="18095"/>
                  <a:pt x="6552" y="18096"/>
                  <a:pt x="6551" y="18096"/>
                </a:cubicBezTo>
                <a:lnTo>
                  <a:pt x="6551" y="18096"/>
                </a:lnTo>
                <a:cubicBezTo>
                  <a:pt x="6555" y="18091"/>
                  <a:pt x="6561" y="18087"/>
                  <a:pt x="6567" y="18078"/>
                </a:cubicBezTo>
                <a:cubicBezTo>
                  <a:pt x="6567" y="18078"/>
                  <a:pt x="6567" y="18074"/>
                  <a:pt x="6570" y="18074"/>
                </a:cubicBezTo>
                <a:cubicBezTo>
                  <a:pt x="6591" y="18058"/>
                  <a:pt x="6607" y="18038"/>
                  <a:pt x="6627" y="18014"/>
                </a:cubicBezTo>
                <a:lnTo>
                  <a:pt x="6708" y="17937"/>
                </a:lnTo>
                <a:cubicBezTo>
                  <a:pt x="6751" y="17894"/>
                  <a:pt x="6788" y="17854"/>
                  <a:pt x="6828" y="17810"/>
                </a:cubicBezTo>
                <a:cubicBezTo>
                  <a:pt x="6861" y="17773"/>
                  <a:pt x="6901" y="17740"/>
                  <a:pt x="6935" y="17703"/>
                </a:cubicBezTo>
                <a:cubicBezTo>
                  <a:pt x="6958" y="17673"/>
                  <a:pt x="6988" y="17643"/>
                  <a:pt x="7012" y="17613"/>
                </a:cubicBezTo>
                <a:cubicBezTo>
                  <a:pt x="7022" y="17603"/>
                  <a:pt x="7035" y="17593"/>
                  <a:pt x="7042" y="17580"/>
                </a:cubicBezTo>
                <a:cubicBezTo>
                  <a:pt x="7089" y="17526"/>
                  <a:pt x="7129" y="17473"/>
                  <a:pt x="7176" y="17419"/>
                </a:cubicBezTo>
                <a:cubicBezTo>
                  <a:pt x="7189" y="17406"/>
                  <a:pt x="7196" y="17389"/>
                  <a:pt x="7209" y="17372"/>
                </a:cubicBezTo>
                <a:cubicBezTo>
                  <a:pt x="7236" y="17339"/>
                  <a:pt x="7256" y="17305"/>
                  <a:pt x="7279" y="17272"/>
                </a:cubicBezTo>
                <a:cubicBezTo>
                  <a:pt x="7339" y="17188"/>
                  <a:pt x="7396" y="17101"/>
                  <a:pt x="7456" y="17018"/>
                </a:cubicBezTo>
                <a:lnTo>
                  <a:pt x="7557" y="16867"/>
                </a:lnTo>
                <a:cubicBezTo>
                  <a:pt x="7590" y="16817"/>
                  <a:pt x="7627" y="16770"/>
                  <a:pt x="7660" y="16720"/>
                </a:cubicBezTo>
                <a:cubicBezTo>
                  <a:pt x="7690" y="16677"/>
                  <a:pt x="7721" y="16637"/>
                  <a:pt x="7754" y="16593"/>
                </a:cubicBezTo>
                <a:cubicBezTo>
                  <a:pt x="7757" y="16590"/>
                  <a:pt x="7757" y="16587"/>
                  <a:pt x="7761" y="16587"/>
                </a:cubicBezTo>
                <a:cubicBezTo>
                  <a:pt x="7764" y="16583"/>
                  <a:pt x="7771" y="16573"/>
                  <a:pt x="7774" y="16570"/>
                </a:cubicBezTo>
                <a:cubicBezTo>
                  <a:pt x="7808" y="16523"/>
                  <a:pt x="7844" y="16473"/>
                  <a:pt x="7878" y="16426"/>
                </a:cubicBezTo>
                <a:lnTo>
                  <a:pt x="7878" y="16426"/>
                </a:lnTo>
                <a:cubicBezTo>
                  <a:pt x="7794" y="16516"/>
                  <a:pt x="7711" y="16607"/>
                  <a:pt x="7627" y="16700"/>
                </a:cubicBezTo>
                <a:cubicBezTo>
                  <a:pt x="7610" y="16717"/>
                  <a:pt x="7597" y="16734"/>
                  <a:pt x="7587" y="16750"/>
                </a:cubicBezTo>
                <a:cubicBezTo>
                  <a:pt x="7560" y="16774"/>
                  <a:pt x="7540" y="16804"/>
                  <a:pt x="7513" y="16827"/>
                </a:cubicBezTo>
                <a:cubicBezTo>
                  <a:pt x="7477" y="16871"/>
                  <a:pt x="7443" y="16918"/>
                  <a:pt x="7406" y="16958"/>
                </a:cubicBezTo>
                <a:cubicBezTo>
                  <a:pt x="7373" y="16994"/>
                  <a:pt x="7343" y="17038"/>
                  <a:pt x="7309" y="17078"/>
                </a:cubicBezTo>
                <a:cubicBezTo>
                  <a:pt x="7276" y="17122"/>
                  <a:pt x="7246" y="17158"/>
                  <a:pt x="7212" y="17202"/>
                </a:cubicBezTo>
                <a:cubicBezTo>
                  <a:pt x="7189" y="17235"/>
                  <a:pt x="7162" y="17262"/>
                  <a:pt x="7139" y="17295"/>
                </a:cubicBezTo>
                <a:cubicBezTo>
                  <a:pt x="7125" y="17312"/>
                  <a:pt x="7109" y="17335"/>
                  <a:pt x="7095" y="17352"/>
                </a:cubicBezTo>
                <a:lnTo>
                  <a:pt x="7022" y="17439"/>
                </a:lnTo>
                <a:lnTo>
                  <a:pt x="6972" y="17503"/>
                </a:lnTo>
                <a:cubicBezTo>
                  <a:pt x="6962" y="17509"/>
                  <a:pt x="6955" y="17523"/>
                  <a:pt x="6945" y="17529"/>
                </a:cubicBezTo>
                <a:cubicBezTo>
                  <a:pt x="6895" y="17586"/>
                  <a:pt x="6841" y="17643"/>
                  <a:pt x="6791" y="17697"/>
                </a:cubicBezTo>
                <a:cubicBezTo>
                  <a:pt x="6708" y="17780"/>
                  <a:pt x="6624" y="17870"/>
                  <a:pt x="6544" y="17954"/>
                </a:cubicBezTo>
                <a:cubicBezTo>
                  <a:pt x="6473" y="18028"/>
                  <a:pt x="6400" y="18104"/>
                  <a:pt x="6333" y="18178"/>
                </a:cubicBezTo>
                <a:cubicBezTo>
                  <a:pt x="6173" y="18355"/>
                  <a:pt x="6009" y="18529"/>
                  <a:pt x="5852" y="18700"/>
                </a:cubicBezTo>
                <a:cubicBezTo>
                  <a:pt x="5815" y="18740"/>
                  <a:pt x="5781" y="18777"/>
                  <a:pt x="5741" y="18813"/>
                </a:cubicBezTo>
                <a:cubicBezTo>
                  <a:pt x="5771" y="18780"/>
                  <a:pt x="5801" y="18750"/>
                  <a:pt x="5832" y="18716"/>
                </a:cubicBezTo>
                <a:lnTo>
                  <a:pt x="5848" y="18700"/>
                </a:lnTo>
                <a:lnTo>
                  <a:pt x="5905" y="18639"/>
                </a:lnTo>
                <a:lnTo>
                  <a:pt x="5992" y="18539"/>
                </a:lnTo>
                <a:cubicBezTo>
                  <a:pt x="6015" y="18512"/>
                  <a:pt x="6039" y="18489"/>
                  <a:pt x="6059" y="18459"/>
                </a:cubicBezTo>
                <a:lnTo>
                  <a:pt x="6076" y="18439"/>
                </a:lnTo>
                <a:lnTo>
                  <a:pt x="6126" y="18375"/>
                </a:lnTo>
                <a:cubicBezTo>
                  <a:pt x="6176" y="18312"/>
                  <a:pt x="6223" y="18248"/>
                  <a:pt x="6266" y="18188"/>
                </a:cubicBezTo>
                <a:cubicBezTo>
                  <a:pt x="6270" y="18178"/>
                  <a:pt x="6273" y="18175"/>
                  <a:pt x="6283" y="18165"/>
                </a:cubicBezTo>
                <a:cubicBezTo>
                  <a:pt x="6306" y="18131"/>
                  <a:pt x="6326" y="18098"/>
                  <a:pt x="6353" y="18071"/>
                </a:cubicBezTo>
                <a:lnTo>
                  <a:pt x="6356" y="18064"/>
                </a:lnTo>
                <a:cubicBezTo>
                  <a:pt x="6366" y="18054"/>
                  <a:pt x="6373" y="18044"/>
                  <a:pt x="6383" y="18031"/>
                </a:cubicBezTo>
                <a:lnTo>
                  <a:pt x="6407" y="17997"/>
                </a:lnTo>
                <a:lnTo>
                  <a:pt x="6450" y="17944"/>
                </a:lnTo>
                <a:lnTo>
                  <a:pt x="6470" y="17921"/>
                </a:lnTo>
                <a:cubicBezTo>
                  <a:pt x="6507" y="17870"/>
                  <a:pt x="6544" y="17820"/>
                  <a:pt x="6584" y="17773"/>
                </a:cubicBezTo>
                <a:cubicBezTo>
                  <a:pt x="6591" y="17760"/>
                  <a:pt x="6601" y="17753"/>
                  <a:pt x="6607" y="17740"/>
                </a:cubicBezTo>
                <a:cubicBezTo>
                  <a:pt x="6651" y="17687"/>
                  <a:pt x="6691" y="17636"/>
                  <a:pt x="6734" y="17580"/>
                </a:cubicBezTo>
                <a:cubicBezTo>
                  <a:pt x="6778" y="17526"/>
                  <a:pt x="6821" y="17473"/>
                  <a:pt x="6868" y="17412"/>
                </a:cubicBezTo>
                <a:cubicBezTo>
                  <a:pt x="6878" y="17396"/>
                  <a:pt x="6895" y="17376"/>
                  <a:pt x="6908" y="17359"/>
                </a:cubicBezTo>
                <a:lnTo>
                  <a:pt x="6928" y="17335"/>
                </a:lnTo>
                <a:cubicBezTo>
                  <a:pt x="6938" y="17325"/>
                  <a:pt x="6945" y="17312"/>
                  <a:pt x="6952" y="17305"/>
                </a:cubicBezTo>
                <a:cubicBezTo>
                  <a:pt x="6962" y="17289"/>
                  <a:pt x="6978" y="17269"/>
                  <a:pt x="6992" y="17252"/>
                </a:cubicBezTo>
                <a:lnTo>
                  <a:pt x="6995" y="17245"/>
                </a:lnTo>
                <a:cubicBezTo>
                  <a:pt x="7002" y="17242"/>
                  <a:pt x="7005" y="17239"/>
                  <a:pt x="7005" y="17235"/>
                </a:cubicBezTo>
                <a:cubicBezTo>
                  <a:pt x="7022" y="17212"/>
                  <a:pt x="7039" y="17188"/>
                  <a:pt x="7055" y="17168"/>
                </a:cubicBezTo>
                <a:cubicBezTo>
                  <a:pt x="7075" y="17138"/>
                  <a:pt x="7095" y="17111"/>
                  <a:pt x="7119" y="17085"/>
                </a:cubicBezTo>
                <a:cubicBezTo>
                  <a:pt x="7146" y="17045"/>
                  <a:pt x="7172" y="17004"/>
                  <a:pt x="7202" y="16968"/>
                </a:cubicBezTo>
                <a:lnTo>
                  <a:pt x="7236" y="16921"/>
                </a:lnTo>
                <a:cubicBezTo>
                  <a:pt x="7253" y="16901"/>
                  <a:pt x="7263" y="16874"/>
                  <a:pt x="7279" y="16854"/>
                </a:cubicBezTo>
                <a:cubicBezTo>
                  <a:pt x="7296" y="16824"/>
                  <a:pt x="7319" y="16801"/>
                  <a:pt x="7339" y="16770"/>
                </a:cubicBezTo>
                <a:cubicBezTo>
                  <a:pt x="7359" y="16744"/>
                  <a:pt x="7376" y="16717"/>
                  <a:pt x="7396" y="16690"/>
                </a:cubicBezTo>
                <a:cubicBezTo>
                  <a:pt x="7413" y="16667"/>
                  <a:pt x="7436" y="16640"/>
                  <a:pt x="7453" y="16617"/>
                </a:cubicBezTo>
                <a:cubicBezTo>
                  <a:pt x="7470" y="16593"/>
                  <a:pt x="7480" y="16573"/>
                  <a:pt x="7497" y="16556"/>
                </a:cubicBezTo>
                <a:lnTo>
                  <a:pt x="7513" y="16536"/>
                </a:lnTo>
                <a:lnTo>
                  <a:pt x="7540" y="16503"/>
                </a:lnTo>
                <a:lnTo>
                  <a:pt x="7557" y="16483"/>
                </a:lnTo>
                <a:lnTo>
                  <a:pt x="7560" y="16473"/>
                </a:lnTo>
                <a:lnTo>
                  <a:pt x="7573" y="16460"/>
                </a:lnTo>
                <a:lnTo>
                  <a:pt x="7637" y="16386"/>
                </a:lnTo>
                <a:lnTo>
                  <a:pt x="7711" y="16299"/>
                </a:lnTo>
                <a:cubicBezTo>
                  <a:pt x="7737" y="16272"/>
                  <a:pt x="7761" y="16249"/>
                  <a:pt x="7781" y="16222"/>
                </a:cubicBezTo>
                <a:lnTo>
                  <a:pt x="7808" y="16199"/>
                </a:lnTo>
                <a:lnTo>
                  <a:pt x="7828" y="16175"/>
                </a:lnTo>
                <a:cubicBezTo>
                  <a:pt x="7844" y="16159"/>
                  <a:pt x="7861" y="16139"/>
                  <a:pt x="7881" y="16122"/>
                </a:cubicBezTo>
                <a:lnTo>
                  <a:pt x="7921" y="16088"/>
                </a:lnTo>
                <a:lnTo>
                  <a:pt x="8082" y="15938"/>
                </a:lnTo>
                <a:lnTo>
                  <a:pt x="8132" y="15888"/>
                </a:lnTo>
                <a:lnTo>
                  <a:pt x="8182" y="15838"/>
                </a:lnTo>
                <a:lnTo>
                  <a:pt x="8225" y="15798"/>
                </a:lnTo>
                <a:lnTo>
                  <a:pt x="8239" y="15781"/>
                </a:lnTo>
                <a:lnTo>
                  <a:pt x="8339" y="15670"/>
                </a:lnTo>
                <a:cubicBezTo>
                  <a:pt x="8349" y="15657"/>
                  <a:pt x="8363" y="15640"/>
                  <a:pt x="8376" y="15630"/>
                </a:cubicBezTo>
                <a:lnTo>
                  <a:pt x="8383" y="15617"/>
                </a:lnTo>
                <a:lnTo>
                  <a:pt x="8416" y="15574"/>
                </a:lnTo>
                <a:cubicBezTo>
                  <a:pt x="8449" y="15533"/>
                  <a:pt x="8490" y="15490"/>
                  <a:pt x="8523" y="15450"/>
                </a:cubicBezTo>
                <a:lnTo>
                  <a:pt x="8560" y="15403"/>
                </a:lnTo>
                <a:cubicBezTo>
                  <a:pt x="8593" y="15363"/>
                  <a:pt x="8627" y="15319"/>
                  <a:pt x="8663" y="15279"/>
                </a:cubicBezTo>
                <a:cubicBezTo>
                  <a:pt x="8677" y="15263"/>
                  <a:pt x="8694" y="15246"/>
                  <a:pt x="8707" y="15229"/>
                </a:cubicBezTo>
                <a:cubicBezTo>
                  <a:pt x="8740" y="15189"/>
                  <a:pt x="8774" y="15149"/>
                  <a:pt x="8811" y="15112"/>
                </a:cubicBezTo>
                <a:lnTo>
                  <a:pt x="8851" y="15069"/>
                </a:lnTo>
                <a:cubicBezTo>
                  <a:pt x="8891" y="15029"/>
                  <a:pt x="8928" y="14988"/>
                  <a:pt x="8964" y="14948"/>
                </a:cubicBezTo>
                <a:lnTo>
                  <a:pt x="9011" y="14898"/>
                </a:lnTo>
                <a:lnTo>
                  <a:pt x="9058" y="14848"/>
                </a:lnTo>
                <a:cubicBezTo>
                  <a:pt x="9075" y="14828"/>
                  <a:pt x="9091" y="14805"/>
                  <a:pt x="9108" y="14788"/>
                </a:cubicBezTo>
                <a:lnTo>
                  <a:pt x="9118" y="14778"/>
                </a:lnTo>
                <a:close/>
                <a:moveTo>
                  <a:pt x="5153" y="19415"/>
                </a:moveTo>
                <a:cubicBezTo>
                  <a:pt x="5156" y="19422"/>
                  <a:pt x="5160" y="19428"/>
                  <a:pt x="5170" y="19428"/>
                </a:cubicBezTo>
                <a:cubicBezTo>
                  <a:pt x="5173" y="19432"/>
                  <a:pt x="5183" y="19432"/>
                  <a:pt x="5186" y="19432"/>
                </a:cubicBezTo>
                <a:cubicBezTo>
                  <a:pt x="5183" y="19442"/>
                  <a:pt x="5173" y="19445"/>
                  <a:pt x="5163" y="19455"/>
                </a:cubicBezTo>
                <a:lnTo>
                  <a:pt x="5064" y="19511"/>
                </a:lnTo>
                <a:lnTo>
                  <a:pt x="5064" y="19511"/>
                </a:lnTo>
                <a:lnTo>
                  <a:pt x="5066" y="19509"/>
                </a:lnTo>
                <a:cubicBezTo>
                  <a:pt x="5093" y="19475"/>
                  <a:pt x="5123" y="19449"/>
                  <a:pt x="5153" y="19415"/>
                </a:cubicBezTo>
                <a:close/>
                <a:moveTo>
                  <a:pt x="2916" y="15052"/>
                </a:moveTo>
                <a:cubicBezTo>
                  <a:pt x="2919" y="15075"/>
                  <a:pt x="2919" y="15092"/>
                  <a:pt x="2926" y="15112"/>
                </a:cubicBezTo>
                <a:lnTo>
                  <a:pt x="2933" y="15176"/>
                </a:lnTo>
                <a:lnTo>
                  <a:pt x="2983" y="15513"/>
                </a:lnTo>
                <a:cubicBezTo>
                  <a:pt x="2993" y="15567"/>
                  <a:pt x="3000" y="15627"/>
                  <a:pt x="3010" y="15684"/>
                </a:cubicBezTo>
                <a:lnTo>
                  <a:pt x="3010" y="15687"/>
                </a:lnTo>
                <a:lnTo>
                  <a:pt x="3010" y="15694"/>
                </a:lnTo>
                <a:lnTo>
                  <a:pt x="3010" y="15697"/>
                </a:lnTo>
                <a:lnTo>
                  <a:pt x="3020" y="15787"/>
                </a:lnTo>
                <a:lnTo>
                  <a:pt x="3033" y="15881"/>
                </a:lnTo>
                <a:cubicBezTo>
                  <a:pt x="3036" y="15921"/>
                  <a:pt x="3043" y="15961"/>
                  <a:pt x="3046" y="16001"/>
                </a:cubicBezTo>
                <a:lnTo>
                  <a:pt x="3050" y="16032"/>
                </a:lnTo>
                <a:lnTo>
                  <a:pt x="3053" y="16058"/>
                </a:lnTo>
                <a:cubicBezTo>
                  <a:pt x="3060" y="16098"/>
                  <a:pt x="3063" y="16139"/>
                  <a:pt x="3067" y="16182"/>
                </a:cubicBezTo>
                <a:lnTo>
                  <a:pt x="3070" y="16239"/>
                </a:lnTo>
                <a:cubicBezTo>
                  <a:pt x="3070" y="16282"/>
                  <a:pt x="3077" y="16322"/>
                  <a:pt x="3077" y="16366"/>
                </a:cubicBezTo>
                <a:lnTo>
                  <a:pt x="3077" y="16433"/>
                </a:lnTo>
                <a:lnTo>
                  <a:pt x="3077" y="16583"/>
                </a:lnTo>
                <a:lnTo>
                  <a:pt x="3077" y="16680"/>
                </a:lnTo>
                <a:cubicBezTo>
                  <a:pt x="3077" y="16724"/>
                  <a:pt x="3077" y="16774"/>
                  <a:pt x="3070" y="16821"/>
                </a:cubicBezTo>
                <a:lnTo>
                  <a:pt x="3070" y="16824"/>
                </a:lnTo>
                <a:lnTo>
                  <a:pt x="3070" y="16894"/>
                </a:lnTo>
                <a:cubicBezTo>
                  <a:pt x="3067" y="17035"/>
                  <a:pt x="3067" y="17182"/>
                  <a:pt x="3067" y="17322"/>
                </a:cubicBezTo>
                <a:lnTo>
                  <a:pt x="3067" y="17392"/>
                </a:lnTo>
                <a:lnTo>
                  <a:pt x="3067" y="17596"/>
                </a:lnTo>
                <a:lnTo>
                  <a:pt x="3067" y="17646"/>
                </a:lnTo>
                <a:cubicBezTo>
                  <a:pt x="3067" y="17680"/>
                  <a:pt x="3067" y="17720"/>
                  <a:pt x="3063" y="17753"/>
                </a:cubicBezTo>
                <a:lnTo>
                  <a:pt x="3060" y="17844"/>
                </a:lnTo>
                <a:lnTo>
                  <a:pt x="3053" y="17914"/>
                </a:lnTo>
                <a:lnTo>
                  <a:pt x="3053" y="17921"/>
                </a:lnTo>
                <a:cubicBezTo>
                  <a:pt x="3050" y="17991"/>
                  <a:pt x="3046" y="18061"/>
                  <a:pt x="3036" y="18131"/>
                </a:cubicBezTo>
                <a:lnTo>
                  <a:pt x="3030" y="18208"/>
                </a:lnTo>
                <a:lnTo>
                  <a:pt x="3003" y="18446"/>
                </a:lnTo>
                <a:lnTo>
                  <a:pt x="3003" y="18459"/>
                </a:lnTo>
                <a:cubicBezTo>
                  <a:pt x="2996" y="18542"/>
                  <a:pt x="2983" y="18623"/>
                  <a:pt x="2976" y="18706"/>
                </a:cubicBezTo>
                <a:lnTo>
                  <a:pt x="2976" y="18700"/>
                </a:lnTo>
                <a:lnTo>
                  <a:pt x="2970" y="18750"/>
                </a:lnTo>
                <a:cubicBezTo>
                  <a:pt x="2963" y="18833"/>
                  <a:pt x="2950" y="18924"/>
                  <a:pt x="2936" y="19007"/>
                </a:cubicBezTo>
                <a:cubicBezTo>
                  <a:pt x="2933" y="19027"/>
                  <a:pt x="2933" y="19044"/>
                  <a:pt x="2929" y="19064"/>
                </a:cubicBezTo>
                <a:cubicBezTo>
                  <a:pt x="2926" y="19101"/>
                  <a:pt x="2916" y="19144"/>
                  <a:pt x="2913" y="19181"/>
                </a:cubicBezTo>
                <a:cubicBezTo>
                  <a:pt x="2903" y="19225"/>
                  <a:pt x="2899" y="19261"/>
                  <a:pt x="2893" y="19301"/>
                </a:cubicBezTo>
                <a:lnTo>
                  <a:pt x="2883" y="19358"/>
                </a:lnTo>
                <a:cubicBezTo>
                  <a:pt x="2853" y="19529"/>
                  <a:pt x="2812" y="19703"/>
                  <a:pt x="2769" y="19870"/>
                </a:cubicBezTo>
                <a:lnTo>
                  <a:pt x="2759" y="19930"/>
                </a:lnTo>
                <a:cubicBezTo>
                  <a:pt x="2742" y="20004"/>
                  <a:pt x="2719" y="20077"/>
                  <a:pt x="2702" y="20147"/>
                </a:cubicBezTo>
                <a:lnTo>
                  <a:pt x="2692" y="20197"/>
                </a:lnTo>
                <a:lnTo>
                  <a:pt x="2665" y="20311"/>
                </a:lnTo>
                <a:lnTo>
                  <a:pt x="2629" y="20462"/>
                </a:lnTo>
                <a:lnTo>
                  <a:pt x="2629" y="20465"/>
                </a:lnTo>
                <a:lnTo>
                  <a:pt x="2629" y="20468"/>
                </a:lnTo>
                <a:lnTo>
                  <a:pt x="2612" y="20532"/>
                </a:lnTo>
                <a:cubicBezTo>
                  <a:pt x="2595" y="20602"/>
                  <a:pt x="2575" y="20679"/>
                  <a:pt x="2552" y="20749"/>
                </a:cubicBezTo>
                <a:cubicBezTo>
                  <a:pt x="2535" y="20803"/>
                  <a:pt x="2525" y="20856"/>
                  <a:pt x="2508" y="20906"/>
                </a:cubicBezTo>
                <a:cubicBezTo>
                  <a:pt x="2508" y="20910"/>
                  <a:pt x="2507" y="20913"/>
                  <a:pt x="2506" y="20916"/>
                </a:cubicBezTo>
                <a:lnTo>
                  <a:pt x="2506" y="20916"/>
                </a:lnTo>
                <a:cubicBezTo>
                  <a:pt x="2510" y="20901"/>
                  <a:pt x="2512" y="20885"/>
                  <a:pt x="2512" y="20873"/>
                </a:cubicBezTo>
                <a:cubicBezTo>
                  <a:pt x="2518" y="20823"/>
                  <a:pt x="2528" y="20769"/>
                  <a:pt x="2535" y="20719"/>
                </a:cubicBezTo>
                <a:cubicBezTo>
                  <a:pt x="2545" y="20656"/>
                  <a:pt x="2558" y="20589"/>
                  <a:pt x="2565" y="20528"/>
                </a:cubicBezTo>
                <a:cubicBezTo>
                  <a:pt x="2575" y="20448"/>
                  <a:pt x="2585" y="20371"/>
                  <a:pt x="2595" y="20294"/>
                </a:cubicBezTo>
                <a:cubicBezTo>
                  <a:pt x="2612" y="20161"/>
                  <a:pt x="2625" y="20020"/>
                  <a:pt x="2642" y="19887"/>
                </a:cubicBezTo>
                <a:lnTo>
                  <a:pt x="2652" y="19749"/>
                </a:lnTo>
                <a:cubicBezTo>
                  <a:pt x="2662" y="19666"/>
                  <a:pt x="2665" y="19582"/>
                  <a:pt x="2675" y="19499"/>
                </a:cubicBezTo>
                <a:cubicBezTo>
                  <a:pt x="2682" y="19368"/>
                  <a:pt x="2695" y="19241"/>
                  <a:pt x="2702" y="19111"/>
                </a:cubicBezTo>
                <a:cubicBezTo>
                  <a:pt x="2709" y="19057"/>
                  <a:pt x="2712" y="18997"/>
                  <a:pt x="2719" y="18944"/>
                </a:cubicBezTo>
                <a:cubicBezTo>
                  <a:pt x="2725" y="18877"/>
                  <a:pt x="2732" y="18810"/>
                  <a:pt x="2736" y="18740"/>
                </a:cubicBezTo>
                <a:lnTo>
                  <a:pt x="2776" y="18412"/>
                </a:lnTo>
                <a:cubicBezTo>
                  <a:pt x="2779" y="18395"/>
                  <a:pt x="2779" y="18382"/>
                  <a:pt x="2782" y="18365"/>
                </a:cubicBezTo>
                <a:cubicBezTo>
                  <a:pt x="2792" y="18322"/>
                  <a:pt x="2799" y="18275"/>
                  <a:pt x="2802" y="18228"/>
                </a:cubicBezTo>
                <a:lnTo>
                  <a:pt x="2816" y="18155"/>
                </a:lnTo>
                <a:cubicBezTo>
                  <a:pt x="2829" y="18088"/>
                  <a:pt x="2843" y="18021"/>
                  <a:pt x="2859" y="17954"/>
                </a:cubicBezTo>
                <a:lnTo>
                  <a:pt x="2946" y="17539"/>
                </a:lnTo>
                <a:lnTo>
                  <a:pt x="2946" y="17539"/>
                </a:lnTo>
                <a:cubicBezTo>
                  <a:pt x="2903" y="17673"/>
                  <a:pt x="2863" y="17807"/>
                  <a:pt x="2826" y="17944"/>
                </a:cubicBezTo>
                <a:cubicBezTo>
                  <a:pt x="2802" y="18011"/>
                  <a:pt x="2786" y="18078"/>
                  <a:pt x="2766" y="18141"/>
                </a:cubicBezTo>
                <a:cubicBezTo>
                  <a:pt x="2759" y="18161"/>
                  <a:pt x="2752" y="18188"/>
                  <a:pt x="2749" y="18208"/>
                </a:cubicBezTo>
                <a:cubicBezTo>
                  <a:pt x="2736" y="18248"/>
                  <a:pt x="2729" y="18295"/>
                  <a:pt x="2715" y="18342"/>
                </a:cubicBezTo>
                <a:cubicBezTo>
                  <a:pt x="2712" y="18362"/>
                  <a:pt x="2702" y="18382"/>
                  <a:pt x="2699" y="18405"/>
                </a:cubicBezTo>
                <a:cubicBezTo>
                  <a:pt x="2695" y="18432"/>
                  <a:pt x="2685" y="18462"/>
                  <a:pt x="2682" y="18492"/>
                </a:cubicBezTo>
                <a:cubicBezTo>
                  <a:pt x="2669" y="18573"/>
                  <a:pt x="2652" y="18646"/>
                  <a:pt x="2642" y="18726"/>
                </a:cubicBezTo>
                <a:cubicBezTo>
                  <a:pt x="2635" y="18743"/>
                  <a:pt x="2635" y="18756"/>
                  <a:pt x="2632" y="18773"/>
                </a:cubicBezTo>
                <a:cubicBezTo>
                  <a:pt x="2625" y="18813"/>
                  <a:pt x="2619" y="18860"/>
                  <a:pt x="2612" y="18900"/>
                </a:cubicBezTo>
                <a:cubicBezTo>
                  <a:pt x="2602" y="18967"/>
                  <a:pt x="2592" y="19034"/>
                  <a:pt x="2582" y="19101"/>
                </a:cubicBezTo>
                <a:lnTo>
                  <a:pt x="2545" y="19452"/>
                </a:lnTo>
                <a:lnTo>
                  <a:pt x="2508" y="19843"/>
                </a:lnTo>
                <a:cubicBezTo>
                  <a:pt x="2501" y="19893"/>
                  <a:pt x="2498" y="19947"/>
                  <a:pt x="2491" y="19997"/>
                </a:cubicBezTo>
                <a:cubicBezTo>
                  <a:pt x="2481" y="20067"/>
                  <a:pt x="2478" y="20134"/>
                  <a:pt x="2468" y="20204"/>
                </a:cubicBezTo>
                <a:lnTo>
                  <a:pt x="2468" y="20197"/>
                </a:lnTo>
                <a:cubicBezTo>
                  <a:pt x="2451" y="20314"/>
                  <a:pt x="2441" y="20432"/>
                  <a:pt x="2428" y="20549"/>
                </a:cubicBezTo>
                <a:cubicBezTo>
                  <a:pt x="2415" y="20632"/>
                  <a:pt x="2408" y="20716"/>
                  <a:pt x="2394" y="20799"/>
                </a:cubicBezTo>
                <a:lnTo>
                  <a:pt x="2368" y="20950"/>
                </a:lnTo>
                <a:cubicBezTo>
                  <a:pt x="2364" y="20970"/>
                  <a:pt x="2361" y="20997"/>
                  <a:pt x="2358" y="21017"/>
                </a:cubicBezTo>
                <a:cubicBezTo>
                  <a:pt x="2358" y="20970"/>
                  <a:pt x="2351" y="20923"/>
                  <a:pt x="2351" y="20880"/>
                </a:cubicBezTo>
                <a:cubicBezTo>
                  <a:pt x="2348" y="20729"/>
                  <a:pt x="2334" y="20579"/>
                  <a:pt x="2324" y="20438"/>
                </a:cubicBezTo>
                <a:cubicBezTo>
                  <a:pt x="2318" y="20395"/>
                  <a:pt x="2314" y="20351"/>
                  <a:pt x="2311" y="20311"/>
                </a:cubicBezTo>
                <a:cubicBezTo>
                  <a:pt x="2291" y="20127"/>
                  <a:pt x="2267" y="19937"/>
                  <a:pt x="2247" y="19753"/>
                </a:cubicBezTo>
                <a:cubicBezTo>
                  <a:pt x="2247" y="19743"/>
                  <a:pt x="2244" y="19733"/>
                  <a:pt x="2244" y="19719"/>
                </a:cubicBezTo>
                <a:cubicBezTo>
                  <a:pt x="2231" y="19619"/>
                  <a:pt x="2217" y="19525"/>
                  <a:pt x="2207" y="19425"/>
                </a:cubicBezTo>
                <a:cubicBezTo>
                  <a:pt x="2197" y="19345"/>
                  <a:pt x="2184" y="19261"/>
                  <a:pt x="2177" y="19181"/>
                </a:cubicBezTo>
                <a:cubicBezTo>
                  <a:pt x="2177" y="19064"/>
                  <a:pt x="2170" y="18980"/>
                  <a:pt x="2160" y="18894"/>
                </a:cubicBezTo>
                <a:lnTo>
                  <a:pt x="2147" y="18756"/>
                </a:lnTo>
                <a:cubicBezTo>
                  <a:pt x="2144" y="18710"/>
                  <a:pt x="2140" y="18659"/>
                  <a:pt x="2140" y="18606"/>
                </a:cubicBezTo>
                <a:lnTo>
                  <a:pt x="2140" y="18512"/>
                </a:lnTo>
                <a:lnTo>
                  <a:pt x="2140" y="18442"/>
                </a:lnTo>
                <a:cubicBezTo>
                  <a:pt x="2140" y="18405"/>
                  <a:pt x="2144" y="18372"/>
                  <a:pt x="2144" y="18335"/>
                </a:cubicBezTo>
                <a:lnTo>
                  <a:pt x="2144" y="18312"/>
                </a:lnTo>
                <a:lnTo>
                  <a:pt x="2144" y="18288"/>
                </a:lnTo>
                <a:cubicBezTo>
                  <a:pt x="2147" y="18255"/>
                  <a:pt x="2147" y="18218"/>
                  <a:pt x="2150" y="18185"/>
                </a:cubicBezTo>
                <a:lnTo>
                  <a:pt x="2167" y="18021"/>
                </a:lnTo>
                <a:cubicBezTo>
                  <a:pt x="2174" y="17991"/>
                  <a:pt x="2177" y="17957"/>
                  <a:pt x="2181" y="17927"/>
                </a:cubicBezTo>
                <a:lnTo>
                  <a:pt x="2184" y="17907"/>
                </a:lnTo>
                <a:cubicBezTo>
                  <a:pt x="2194" y="17857"/>
                  <a:pt x="2197" y="17810"/>
                  <a:pt x="2207" y="17760"/>
                </a:cubicBezTo>
                <a:cubicBezTo>
                  <a:pt x="2214" y="17710"/>
                  <a:pt x="2224" y="17660"/>
                  <a:pt x="2231" y="17603"/>
                </a:cubicBezTo>
                <a:cubicBezTo>
                  <a:pt x="2244" y="17523"/>
                  <a:pt x="2261" y="17439"/>
                  <a:pt x="2277" y="17359"/>
                </a:cubicBezTo>
                <a:lnTo>
                  <a:pt x="2284" y="17315"/>
                </a:lnTo>
                <a:cubicBezTo>
                  <a:pt x="2301" y="17225"/>
                  <a:pt x="2324" y="17138"/>
                  <a:pt x="2344" y="17048"/>
                </a:cubicBezTo>
                <a:cubicBezTo>
                  <a:pt x="2364" y="16958"/>
                  <a:pt x="2384" y="16867"/>
                  <a:pt x="2411" y="16774"/>
                </a:cubicBezTo>
                <a:lnTo>
                  <a:pt x="2498" y="16449"/>
                </a:lnTo>
                <a:cubicBezTo>
                  <a:pt x="2532" y="16322"/>
                  <a:pt x="2568" y="16202"/>
                  <a:pt x="2608" y="16088"/>
                </a:cubicBezTo>
                <a:cubicBezTo>
                  <a:pt x="2625" y="16035"/>
                  <a:pt x="2642" y="15978"/>
                  <a:pt x="2659" y="15921"/>
                </a:cubicBezTo>
                <a:lnTo>
                  <a:pt x="2685" y="15828"/>
                </a:lnTo>
                <a:cubicBezTo>
                  <a:pt x="2709" y="15754"/>
                  <a:pt x="2729" y="15680"/>
                  <a:pt x="2749" y="15610"/>
                </a:cubicBezTo>
                <a:lnTo>
                  <a:pt x="2759" y="15580"/>
                </a:lnTo>
                <a:lnTo>
                  <a:pt x="2769" y="15533"/>
                </a:lnTo>
                <a:cubicBezTo>
                  <a:pt x="2792" y="15453"/>
                  <a:pt x="2816" y="15376"/>
                  <a:pt x="2843" y="15293"/>
                </a:cubicBezTo>
                <a:lnTo>
                  <a:pt x="2853" y="15253"/>
                </a:lnTo>
                <a:cubicBezTo>
                  <a:pt x="2863" y="15219"/>
                  <a:pt x="2869" y="15192"/>
                  <a:pt x="2883" y="15162"/>
                </a:cubicBezTo>
                <a:lnTo>
                  <a:pt x="2896" y="15119"/>
                </a:lnTo>
                <a:cubicBezTo>
                  <a:pt x="2903" y="15099"/>
                  <a:pt x="2909" y="15075"/>
                  <a:pt x="2916" y="15052"/>
                </a:cubicBezTo>
                <a:close/>
                <a:moveTo>
                  <a:pt x="2381" y="21800"/>
                </a:moveTo>
                <a:lnTo>
                  <a:pt x="2381" y="21800"/>
                </a:lnTo>
                <a:cubicBezTo>
                  <a:pt x="2381" y="21800"/>
                  <a:pt x="2380" y="21801"/>
                  <a:pt x="2380" y="21802"/>
                </a:cubicBezTo>
                <a:lnTo>
                  <a:pt x="2380" y="21802"/>
                </a:lnTo>
                <a:cubicBezTo>
                  <a:pt x="2380" y="21801"/>
                  <a:pt x="2381" y="21801"/>
                  <a:pt x="2381" y="21800"/>
                </a:cubicBezTo>
                <a:close/>
                <a:moveTo>
                  <a:pt x="64" y="0"/>
                </a:moveTo>
                <a:cubicBezTo>
                  <a:pt x="27" y="0"/>
                  <a:pt x="1" y="30"/>
                  <a:pt x="1" y="70"/>
                </a:cubicBezTo>
                <a:cubicBezTo>
                  <a:pt x="1" y="117"/>
                  <a:pt x="7" y="167"/>
                  <a:pt x="11" y="210"/>
                </a:cubicBezTo>
                <a:cubicBezTo>
                  <a:pt x="17" y="257"/>
                  <a:pt x="17" y="301"/>
                  <a:pt x="21" y="344"/>
                </a:cubicBezTo>
                <a:cubicBezTo>
                  <a:pt x="24" y="438"/>
                  <a:pt x="34" y="535"/>
                  <a:pt x="37" y="625"/>
                </a:cubicBezTo>
                <a:cubicBezTo>
                  <a:pt x="41" y="669"/>
                  <a:pt x="44" y="709"/>
                  <a:pt x="51" y="755"/>
                </a:cubicBezTo>
                <a:cubicBezTo>
                  <a:pt x="54" y="796"/>
                  <a:pt x="57" y="839"/>
                  <a:pt x="67" y="879"/>
                </a:cubicBezTo>
                <a:cubicBezTo>
                  <a:pt x="71" y="909"/>
                  <a:pt x="77" y="943"/>
                  <a:pt x="84" y="973"/>
                </a:cubicBezTo>
                <a:cubicBezTo>
                  <a:pt x="88" y="989"/>
                  <a:pt x="88" y="1003"/>
                  <a:pt x="91" y="1020"/>
                </a:cubicBezTo>
                <a:cubicBezTo>
                  <a:pt x="104" y="1070"/>
                  <a:pt x="111" y="1120"/>
                  <a:pt x="124" y="1170"/>
                </a:cubicBezTo>
                <a:lnTo>
                  <a:pt x="161" y="1307"/>
                </a:lnTo>
                <a:cubicBezTo>
                  <a:pt x="188" y="1397"/>
                  <a:pt x="218" y="1491"/>
                  <a:pt x="251" y="1581"/>
                </a:cubicBezTo>
                <a:cubicBezTo>
                  <a:pt x="295" y="1698"/>
                  <a:pt x="358" y="1812"/>
                  <a:pt x="435" y="1912"/>
                </a:cubicBezTo>
                <a:cubicBezTo>
                  <a:pt x="462" y="1949"/>
                  <a:pt x="492" y="1989"/>
                  <a:pt x="526" y="2026"/>
                </a:cubicBezTo>
                <a:cubicBezTo>
                  <a:pt x="589" y="2100"/>
                  <a:pt x="656" y="2176"/>
                  <a:pt x="723" y="2250"/>
                </a:cubicBezTo>
                <a:cubicBezTo>
                  <a:pt x="746" y="2280"/>
                  <a:pt x="776" y="2310"/>
                  <a:pt x="803" y="2334"/>
                </a:cubicBezTo>
                <a:cubicBezTo>
                  <a:pt x="836" y="2367"/>
                  <a:pt x="870" y="2407"/>
                  <a:pt x="903" y="2434"/>
                </a:cubicBezTo>
                <a:lnTo>
                  <a:pt x="1027" y="2548"/>
                </a:lnTo>
                <a:cubicBezTo>
                  <a:pt x="1060" y="2578"/>
                  <a:pt x="1094" y="2608"/>
                  <a:pt x="1127" y="2631"/>
                </a:cubicBezTo>
                <a:cubicBezTo>
                  <a:pt x="1194" y="2685"/>
                  <a:pt x="1261" y="2735"/>
                  <a:pt x="1328" y="2792"/>
                </a:cubicBezTo>
                <a:cubicBezTo>
                  <a:pt x="1405" y="2852"/>
                  <a:pt x="1478" y="2915"/>
                  <a:pt x="1549" y="2979"/>
                </a:cubicBezTo>
                <a:cubicBezTo>
                  <a:pt x="1622" y="3042"/>
                  <a:pt x="1692" y="3103"/>
                  <a:pt x="1763" y="3169"/>
                </a:cubicBezTo>
                <a:lnTo>
                  <a:pt x="1850" y="3260"/>
                </a:lnTo>
                <a:cubicBezTo>
                  <a:pt x="1880" y="3286"/>
                  <a:pt x="1910" y="3320"/>
                  <a:pt x="1940" y="3350"/>
                </a:cubicBezTo>
                <a:lnTo>
                  <a:pt x="2140" y="3564"/>
                </a:lnTo>
                <a:cubicBezTo>
                  <a:pt x="2201" y="3627"/>
                  <a:pt x="2261" y="3688"/>
                  <a:pt x="2318" y="3755"/>
                </a:cubicBezTo>
                <a:cubicBezTo>
                  <a:pt x="2381" y="3828"/>
                  <a:pt x="2441" y="3902"/>
                  <a:pt x="2501" y="3972"/>
                </a:cubicBezTo>
                <a:lnTo>
                  <a:pt x="2501" y="3968"/>
                </a:lnTo>
                <a:lnTo>
                  <a:pt x="2565" y="4045"/>
                </a:lnTo>
                <a:cubicBezTo>
                  <a:pt x="2568" y="4065"/>
                  <a:pt x="2578" y="4082"/>
                  <a:pt x="2585" y="4102"/>
                </a:cubicBezTo>
                <a:cubicBezTo>
                  <a:pt x="2608" y="4149"/>
                  <a:pt x="2632" y="4186"/>
                  <a:pt x="2665" y="4223"/>
                </a:cubicBezTo>
                <a:cubicBezTo>
                  <a:pt x="2685" y="4246"/>
                  <a:pt x="2715" y="4263"/>
                  <a:pt x="2742" y="4279"/>
                </a:cubicBezTo>
                <a:cubicBezTo>
                  <a:pt x="2742" y="4286"/>
                  <a:pt x="2742" y="4289"/>
                  <a:pt x="2746" y="4299"/>
                </a:cubicBezTo>
                <a:cubicBezTo>
                  <a:pt x="2759" y="4383"/>
                  <a:pt x="2776" y="4470"/>
                  <a:pt x="2796" y="4554"/>
                </a:cubicBezTo>
                <a:cubicBezTo>
                  <a:pt x="2832" y="4714"/>
                  <a:pt x="2876" y="4875"/>
                  <a:pt x="2936" y="5025"/>
                </a:cubicBezTo>
                <a:cubicBezTo>
                  <a:pt x="2953" y="5072"/>
                  <a:pt x="2976" y="5115"/>
                  <a:pt x="2996" y="5155"/>
                </a:cubicBezTo>
                <a:cubicBezTo>
                  <a:pt x="3016" y="5199"/>
                  <a:pt x="3036" y="5236"/>
                  <a:pt x="3060" y="5276"/>
                </a:cubicBezTo>
                <a:cubicBezTo>
                  <a:pt x="3100" y="5353"/>
                  <a:pt x="3150" y="5426"/>
                  <a:pt x="3197" y="5500"/>
                </a:cubicBezTo>
                <a:cubicBezTo>
                  <a:pt x="3287" y="5640"/>
                  <a:pt x="3398" y="5771"/>
                  <a:pt x="3515" y="5894"/>
                </a:cubicBezTo>
                <a:cubicBezTo>
                  <a:pt x="3628" y="6018"/>
                  <a:pt x="3739" y="6138"/>
                  <a:pt x="3849" y="6269"/>
                </a:cubicBezTo>
                <a:cubicBezTo>
                  <a:pt x="3862" y="6285"/>
                  <a:pt x="3872" y="6296"/>
                  <a:pt x="3886" y="6312"/>
                </a:cubicBezTo>
                <a:cubicBezTo>
                  <a:pt x="3899" y="6329"/>
                  <a:pt x="3906" y="6346"/>
                  <a:pt x="3919" y="6362"/>
                </a:cubicBezTo>
                <a:cubicBezTo>
                  <a:pt x="3922" y="6369"/>
                  <a:pt x="3929" y="6376"/>
                  <a:pt x="3929" y="6379"/>
                </a:cubicBezTo>
                <a:cubicBezTo>
                  <a:pt x="3932" y="6409"/>
                  <a:pt x="3956" y="6436"/>
                  <a:pt x="3989" y="6436"/>
                </a:cubicBezTo>
                <a:cubicBezTo>
                  <a:pt x="3996" y="6443"/>
                  <a:pt x="3996" y="6453"/>
                  <a:pt x="3999" y="6459"/>
                </a:cubicBezTo>
                <a:cubicBezTo>
                  <a:pt x="4033" y="6553"/>
                  <a:pt x="4063" y="6647"/>
                  <a:pt x="4100" y="6740"/>
                </a:cubicBezTo>
                <a:cubicBezTo>
                  <a:pt x="4133" y="6837"/>
                  <a:pt x="4173" y="6927"/>
                  <a:pt x="4207" y="7024"/>
                </a:cubicBezTo>
                <a:cubicBezTo>
                  <a:pt x="4240" y="7121"/>
                  <a:pt x="4274" y="7215"/>
                  <a:pt x="4314" y="7312"/>
                </a:cubicBezTo>
                <a:cubicBezTo>
                  <a:pt x="4334" y="7359"/>
                  <a:pt x="4350" y="7406"/>
                  <a:pt x="4370" y="7449"/>
                </a:cubicBezTo>
                <a:cubicBezTo>
                  <a:pt x="4380" y="7476"/>
                  <a:pt x="4391" y="7499"/>
                  <a:pt x="4401" y="7526"/>
                </a:cubicBezTo>
                <a:lnTo>
                  <a:pt x="4314" y="7412"/>
                </a:lnTo>
                <a:cubicBezTo>
                  <a:pt x="4233" y="7315"/>
                  <a:pt x="4150" y="7215"/>
                  <a:pt x="4063" y="7128"/>
                </a:cubicBezTo>
                <a:cubicBezTo>
                  <a:pt x="4019" y="7081"/>
                  <a:pt x="3979" y="7041"/>
                  <a:pt x="3932" y="6998"/>
                </a:cubicBezTo>
                <a:cubicBezTo>
                  <a:pt x="3886" y="6958"/>
                  <a:pt x="3839" y="6911"/>
                  <a:pt x="3795" y="6874"/>
                </a:cubicBezTo>
                <a:cubicBezTo>
                  <a:pt x="3698" y="6790"/>
                  <a:pt x="3598" y="6707"/>
                  <a:pt x="3494" y="6630"/>
                </a:cubicBezTo>
                <a:cubicBezTo>
                  <a:pt x="3481" y="6623"/>
                  <a:pt x="3468" y="6613"/>
                  <a:pt x="3454" y="6603"/>
                </a:cubicBezTo>
                <a:lnTo>
                  <a:pt x="3454" y="6603"/>
                </a:lnTo>
                <a:lnTo>
                  <a:pt x="3461" y="6606"/>
                </a:lnTo>
                <a:lnTo>
                  <a:pt x="3461" y="6606"/>
                </a:lnTo>
                <a:lnTo>
                  <a:pt x="3427" y="6584"/>
                </a:lnTo>
                <a:lnTo>
                  <a:pt x="3427" y="6584"/>
                </a:lnTo>
                <a:cubicBezTo>
                  <a:pt x="3427" y="6585"/>
                  <a:pt x="3428" y="6585"/>
                  <a:pt x="3428" y="6586"/>
                </a:cubicBezTo>
                <a:lnTo>
                  <a:pt x="3421" y="6580"/>
                </a:lnTo>
                <a:lnTo>
                  <a:pt x="3421" y="6580"/>
                </a:lnTo>
                <a:lnTo>
                  <a:pt x="3421" y="6580"/>
                </a:lnTo>
                <a:lnTo>
                  <a:pt x="3418" y="6580"/>
                </a:lnTo>
                <a:cubicBezTo>
                  <a:pt x="3418" y="6580"/>
                  <a:pt x="3414" y="6580"/>
                  <a:pt x="3414" y="6576"/>
                </a:cubicBezTo>
                <a:cubicBezTo>
                  <a:pt x="3361" y="6536"/>
                  <a:pt x="3301" y="6496"/>
                  <a:pt x="3247" y="6459"/>
                </a:cubicBezTo>
                <a:lnTo>
                  <a:pt x="3070" y="6346"/>
                </a:lnTo>
                <a:cubicBezTo>
                  <a:pt x="3046" y="6329"/>
                  <a:pt x="3016" y="6319"/>
                  <a:pt x="2993" y="6302"/>
                </a:cubicBezTo>
                <a:cubicBezTo>
                  <a:pt x="2929" y="6269"/>
                  <a:pt x="2866" y="6239"/>
                  <a:pt x="2799" y="6212"/>
                </a:cubicBezTo>
                <a:cubicBezTo>
                  <a:pt x="2769" y="6202"/>
                  <a:pt x="2736" y="6192"/>
                  <a:pt x="2702" y="6185"/>
                </a:cubicBezTo>
                <a:cubicBezTo>
                  <a:pt x="2685" y="6178"/>
                  <a:pt x="2665" y="6175"/>
                  <a:pt x="2649" y="6172"/>
                </a:cubicBezTo>
                <a:cubicBezTo>
                  <a:pt x="2635" y="6168"/>
                  <a:pt x="2625" y="6162"/>
                  <a:pt x="2612" y="6162"/>
                </a:cubicBezTo>
                <a:cubicBezTo>
                  <a:pt x="2548" y="6152"/>
                  <a:pt x="2485" y="6142"/>
                  <a:pt x="2428" y="6135"/>
                </a:cubicBezTo>
                <a:cubicBezTo>
                  <a:pt x="2418" y="6135"/>
                  <a:pt x="2408" y="6128"/>
                  <a:pt x="2398" y="6128"/>
                </a:cubicBezTo>
                <a:lnTo>
                  <a:pt x="2394" y="6128"/>
                </a:lnTo>
                <a:cubicBezTo>
                  <a:pt x="2318" y="6122"/>
                  <a:pt x="2244" y="6118"/>
                  <a:pt x="2167" y="6108"/>
                </a:cubicBezTo>
                <a:cubicBezTo>
                  <a:pt x="2110" y="6105"/>
                  <a:pt x="2050" y="6105"/>
                  <a:pt x="1993" y="6105"/>
                </a:cubicBezTo>
                <a:cubicBezTo>
                  <a:pt x="1926" y="6105"/>
                  <a:pt x="1860" y="6105"/>
                  <a:pt x="1793" y="6108"/>
                </a:cubicBezTo>
                <a:cubicBezTo>
                  <a:pt x="1666" y="6118"/>
                  <a:pt x="1542" y="6138"/>
                  <a:pt x="1422" y="6162"/>
                </a:cubicBezTo>
                <a:cubicBezTo>
                  <a:pt x="1298" y="6189"/>
                  <a:pt x="1177" y="6222"/>
                  <a:pt x="1057" y="6255"/>
                </a:cubicBezTo>
                <a:lnTo>
                  <a:pt x="880" y="6306"/>
                </a:lnTo>
                <a:cubicBezTo>
                  <a:pt x="823" y="6322"/>
                  <a:pt x="763" y="6339"/>
                  <a:pt x="703" y="6359"/>
                </a:cubicBezTo>
                <a:lnTo>
                  <a:pt x="653" y="6372"/>
                </a:lnTo>
                <a:cubicBezTo>
                  <a:pt x="622" y="6379"/>
                  <a:pt x="589" y="6386"/>
                  <a:pt x="569" y="6413"/>
                </a:cubicBezTo>
                <a:cubicBezTo>
                  <a:pt x="546" y="6443"/>
                  <a:pt x="542" y="6476"/>
                  <a:pt x="559" y="6509"/>
                </a:cubicBezTo>
                <a:cubicBezTo>
                  <a:pt x="576" y="6543"/>
                  <a:pt x="612" y="6563"/>
                  <a:pt x="643" y="6580"/>
                </a:cubicBezTo>
                <a:cubicBezTo>
                  <a:pt x="663" y="6593"/>
                  <a:pt x="679" y="6603"/>
                  <a:pt x="703" y="6613"/>
                </a:cubicBezTo>
                <a:cubicBezTo>
                  <a:pt x="729" y="6630"/>
                  <a:pt x="760" y="6647"/>
                  <a:pt x="793" y="6663"/>
                </a:cubicBezTo>
                <a:cubicBezTo>
                  <a:pt x="793" y="6663"/>
                  <a:pt x="796" y="6663"/>
                  <a:pt x="796" y="6670"/>
                </a:cubicBezTo>
                <a:cubicBezTo>
                  <a:pt x="907" y="6730"/>
                  <a:pt x="1014" y="6790"/>
                  <a:pt x="1124" y="6854"/>
                </a:cubicBezTo>
                <a:cubicBezTo>
                  <a:pt x="1204" y="6897"/>
                  <a:pt x="1288" y="6944"/>
                  <a:pt x="1371" y="6988"/>
                </a:cubicBezTo>
                <a:lnTo>
                  <a:pt x="1472" y="7038"/>
                </a:lnTo>
                <a:cubicBezTo>
                  <a:pt x="1498" y="7048"/>
                  <a:pt x="1532" y="7061"/>
                  <a:pt x="1562" y="7078"/>
                </a:cubicBezTo>
                <a:cubicBezTo>
                  <a:pt x="1622" y="7105"/>
                  <a:pt x="1679" y="7125"/>
                  <a:pt x="1739" y="7145"/>
                </a:cubicBezTo>
                <a:cubicBezTo>
                  <a:pt x="1796" y="7165"/>
                  <a:pt x="1856" y="7188"/>
                  <a:pt x="1913" y="7205"/>
                </a:cubicBezTo>
                <a:cubicBezTo>
                  <a:pt x="1980" y="7225"/>
                  <a:pt x="2043" y="7242"/>
                  <a:pt x="2110" y="7258"/>
                </a:cubicBezTo>
                <a:cubicBezTo>
                  <a:pt x="2174" y="7275"/>
                  <a:pt x="2234" y="7289"/>
                  <a:pt x="2298" y="7305"/>
                </a:cubicBezTo>
                <a:cubicBezTo>
                  <a:pt x="2358" y="7315"/>
                  <a:pt x="2418" y="7329"/>
                  <a:pt x="2478" y="7342"/>
                </a:cubicBezTo>
                <a:cubicBezTo>
                  <a:pt x="2598" y="7365"/>
                  <a:pt x="2715" y="7395"/>
                  <a:pt x="2836" y="7426"/>
                </a:cubicBezTo>
                <a:cubicBezTo>
                  <a:pt x="2909" y="7442"/>
                  <a:pt x="2980" y="7462"/>
                  <a:pt x="3046" y="7482"/>
                </a:cubicBezTo>
                <a:cubicBezTo>
                  <a:pt x="3167" y="7516"/>
                  <a:pt x="3287" y="7556"/>
                  <a:pt x="3411" y="7583"/>
                </a:cubicBezTo>
                <a:cubicBezTo>
                  <a:pt x="3531" y="7613"/>
                  <a:pt x="3652" y="7640"/>
                  <a:pt x="3772" y="7673"/>
                </a:cubicBezTo>
                <a:lnTo>
                  <a:pt x="3899" y="7710"/>
                </a:lnTo>
                <a:lnTo>
                  <a:pt x="4023" y="7747"/>
                </a:lnTo>
                <a:cubicBezTo>
                  <a:pt x="4066" y="7760"/>
                  <a:pt x="4113" y="7773"/>
                  <a:pt x="4153" y="7783"/>
                </a:cubicBezTo>
                <a:cubicBezTo>
                  <a:pt x="4197" y="7797"/>
                  <a:pt x="4237" y="7813"/>
                  <a:pt x="4280" y="7830"/>
                </a:cubicBezTo>
                <a:cubicBezTo>
                  <a:pt x="4320" y="7847"/>
                  <a:pt x="4357" y="7867"/>
                  <a:pt x="4401" y="7890"/>
                </a:cubicBezTo>
                <a:lnTo>
                  <a:pt x="4464" y="7927"/>
                </a:lnTo>
                <a:lnTo>
                  <a:pt x="4538" y="7991"/>
                </a:lnTo>
                <a:cubicBezTo>
                  <a:pt x="4548" y="7997"/>
                  <a:pt x="4554" y="8001"/>
                  <a:pt x="4564" y="8011"/>
                </a:cubicBezTo>
                <a:lnTo>
                  <a:pt x="4564" y="8014"/>
                </a:lnTo>
                <a:cubicBezTo>
                  <a:pt x="4564" y="8024"/>
                  <a:pt x="4571" y="8027"/>
                  <a:pt x="4581" y="8027"/>
                </a:cubicBezTo>
                <a:cubicBezTo>
                  <a:pt x="4605" y="8101"/>
                  <a:pt x="4635" y="8175"/>
                  <a:pt x="4658" y="8248"/>
                </a:cubicBezTo>
                <a:lnTo>
                  <a:pt x="4822" y="8726"/>
                </a:lnTo>
                <a:cubicBezTo>
                  <a:pt x="4802" y="8780"/>
                  <a:pt x="4782" y="8837"/>
                  <a:pt x="4765" y="8897"/>
                </a:cubicBezTo>
                <a:cubicBezTo>
                  <a:pt x="4735" y="8994"/>
                  <a:pt x="4705" y="9084"/>
                  <a:pt x="4685" y="9181"/>
                </a:cubicBezTo>
                <a:cubicBezTo>
                  <a:pt x="4665" y="9271"/>
                  <a:pt x="4641" y="9365"/>
                  <a:pt x="4631" y="9462"/>
                </a:cubicBezTo>
                <a:cubicBezTo>
                  <a:pt x="4615" y="9555"/>
                  <a:pt x="4598" y="9652"/>
                  <a:pt x="4584" y="9749"/>
                </a:cubicBezTo>
                <a:cubicBezTo>
                  <a:pt x="4584" y="9756"/>
                  <a:pt x="4581" y="9766"/>
                  <a:pt x="4581" y="9769"/>
                </a:cubicBezTo>
                <a:cubicBezTo>
                  <a:pt x="4551" y="9739"/>
                  <a:pt x="4521" y="9712"/>
                  <a:pt x="4498" y="9682"/>
                </a:cubicBezTo>
                <a:lnTo>
                  <a:pt x="4307" y="9468"/>
                </a:lnTo>
                <a:cubicBezTo>
                  <a:pt x="4247" y="9398"/>
                  <a:pt x="4183" y="9331"/>
                  <a:pt x="4116" y="9261"/>
                </a:cubicBezTo>
                <a:cubicBezTo>
                  <a:pt x="4083" y="9228"/>
                  <a:pt x="4053" y="9188"/>
                  <a:pt x="4019" y="9151"/>
                </a:cubicBezTo>
                <a:cubicBezTo>
                  <a:pt x="3989" y="9114"/>
                  <a:pt x="3956" y="9081"/>
                  <a:pt x="3929" y="9047"/>
                </a:cubicBezTo>
                <a:cubicBezTo>
                  <a:pt x="3896" y="9014"/>
                  <a:pt x="3862" y="8980"/>
                  <a:pt x="3822" y="8950"/>
                </a:cubicBezTo>
                <a:cubicBezTo>
                  <a:pt x="3785" y="8920"/>
                  <a:pt x="3749" y="8897"/>
                  <a:pt x="3712" y="8867"/>
                </a:cubicBezTo>
                <a:cubicBezTo>
                  <a:pt x="3712" y="8867"/>
                  <a:pt x="3705" y="8867"/>
                  <a:pt x="3705" y="8863"/>
                </a:cubicBezTo>
                <a:cubicBezTo>
                  <a:pt x="3628" y="8803"/>
                  <a:pt x="3555" y="8743"/>
                  <a:pt x="3478" y="8683"/>
                </a:cubicBezTo>
                <a:cubicBezTo>
                  <a:pt x="3401" y="8626"/>
                  <a:pt x="3321" y="8576"/>
                  <a:pt x="3237" y="8529"/>
                </a:cubicBezTo>
                <a:cubicBezTo>
                  <a:pt x="3153" y="8482"/>
                  <a:pt x="3067" y="8435"/>
                  <a:pt x="2980" y="8395"/>
                </a:cubicBezTo>
                <a:cubicBezTo>
                  <a:pt x="2893" y="8358"/>
                  <a:pt x="2802" y="8325"/>
                  <a:pt x="2715" y="8292"/>
                </a:cubicBezTo>
                <a:cubicBezTo>
                  <a:pt x="2632" y="8261"/>
                  <a:pt x="2545" y="8231"/>
                  <a:pt x="2458" y="8208"/>
                </a:cubicBezTo>
                <a:cubicBezTo>
                  <a:pt x="2411" y="8195"/>
                  <a:pt x="2364" y="8185"/>
                  <a:pt x="2324" y="8178"/>
                </a:cubicBezTo>
                <a:cubicBezTo>
                  <a:pt x="2281" y="8168"/>
                  <a:pt x="2234" y="8161"/>
                  <a:pt x="2191" y="8158"/>
                </a:cubicBezTo>
                <a:cubicBezTo>
                  <a:pt x="2177" y="8156"/>
                  <a:pt x="2164" y="8155"/>
                  <a:pt x="2151" y="8155"/>
                </a:cubicBezTo>
                <a:cubicBezTo>
                  <a:pt x="2122" y="8155"/>
                  <a:pt x="2093" y="8159"/>
                  <a:pt x="2063" y="8161"/>
                </a:cubicBezTo>
                <a:cubicBezTo>
                  <a:pt x="2047" y="8164"/>
                  <a:pt x="2027" y="8168"/>
                  <a:pt x="2010" y="8175"/>
                </a:cubicBezTo>
                <a:cubicBezTo>
                  <a:pt x="1977" y="8181"/>
                  <a:pt x="1946" y="8198"/>
                  <a:pt x="1926" y="8225"/>
                </a:cubicBezTo>
                <a:cubicBezTo>
                  <a:pt x="1906" y="8248"/>
                  <a:pt x="1893" y="8285"/>
                  <a:pt x="1906" y="8315"/>
                </a:cubicBezTo>
                <a:cubicBezTo>
                  <a:pt x="1916" y="8345"/>
                  <a:pt x="1943" y="8368"/>
                  <a:pt x="1977" y="8378"/>
                </a:cubicBezTo>
                <a:cubicBezTo>
                  <a:pt x="1983" y="8382"/>
                  <a:pt x="1997" y="8382"/>
                  <a:pt x="2010" y="8382"/>
                </a:cubicBezTo>
                <a:cubicBezTo>
                  <a:pt x="2015" y="8384"/>
                  <a:pt x="2019" y="8388"/>
                  <a:pt x="2024" y="8388"/>
                </a:cubicBezTo>
                <a:cubicBezTo>
                  <a:pt x="2026" y="8388"/>
                  <a:pt x="2028" y="8387"/>
                  <a:pt x="2030" y="8385"/>
                </a:cubicBezTo>
                <a:lnTo>
                  <a:pt x="2033" y="8385"/>
                </a:lnTo>
                <a:cubicBezTo>
                  <a:pt x="2043" y="8385"/>
                  <a:pt x="2050" y="8382"/>
                  <a:pt x="2063" y="8382"/>
                </a:cubicBezTo>
                <a:cubicBezTo>
                  <a:pt x="2067" y="8382"/>
                  <a:pt x="2074" y="8382"/>
                  <a:pt x="2074" y="8378"/>
                </a:cubicBezTo>
                <a:cubicBezTo>
                  <a:pt x="2084" y="8375"/>
                  <a:pt x="2097" y="8375"/>
                  <a:pt x="2110" y="8368"/>
                </a:cubicBezTo>
                <a:lnTo>
                  <a:pt x="2124" y="8368"/>
                </a:lnTo>
                <a:lnTo>
                  <a:pt x="2134" y="8395"/>
                </a:lnTo>
                <a:cubicBezTo>
                  <a:pt x="2160" y="8435"/>
                  <a:pt x="2194" y="8479"/>
                  <a:pt x="2231" y="8509"/>
                </a:cubicBezTo>
                <a:cubicBezTo>
                  <a:pt x="2267" y="8536"/>
                  <a:pt x="2301" y="8566"/>
                  <a:pt x="2341" y="8592"/>
                </a:cubicBezTo>
                <a:cubicBezTo>
                  <a:pt x="2384" y="8626"/>
                  <a:pt x="2431" y="8663"/>
                  <a:pt x="2478" y="8696"/>
                </a:cubicBezTo>
                <a:cubicBezTo>
                  <a:pt x="2515" y="8726"/>
                  <a:pt x="2558" y="8750"/>
                  <a:pt x="2595" y="8780"/>
                </a:cubicBezTo>
                <a:cubicBezTo>
                  <a:pt x="2612" y="8793"/>
                  <a:pt x="2632" y="8810"/>
                  <a:pt x="2649" y="8820"/>
                </a:cubicBezTo>
                <a:cubicBezTo>
                  <a:pt x="2679" y="8843"/>
                  <a:pt x="2709" y="8863"/>
                  <a:pt x="2732" y="8887"/>
                </a:cubicBezTo>
                <a:cubicBezTo>
                  <a:pt x="2766" y="8913"/>
                  <a:pt x="2796" y="8943"/>
                  <a:pt x="2829" y="8967"/>
                </a:cubicBezTo>
                <a:cubicBezTo>
                  <a:pt x="2889" y="9017"/>
                  <a:pt x="2943" y="9067"/>
                  <a:pt x="3000" y="9117"/>
                </a:cubicBezTo>
                <a:cubicBezTo>
                  <a:pt x="3056" y="9168"/>
                  <a:pt x="3113" y="9214"/>
                  <a:pt x="3174" y="9261"/>
                </a:cubicBezTo>
                <a:cubicBezTo>
                  <a:pt x="3200" y="9281"/>
                  <a:pt x="3230" y="9301"/>
                  <a:pt x="3257" y="9328"/>
                </a:cubicBezTo>
                <a:cubicBezTo>
                  <a:pt x="3284" y="9351"/>
                  <a:pt x="3314" y="9378"/>
                  <a:pt x="3341" y="9402"/>
                </a:cubicBezTo>
                <a:cubicBezTo>
                  <a:pt x="3357" y="9418"/>
                  <a:pt x="3374" y="9435"/>
                  <a:pt x="3384" y="9452"/>
                </a:cubicBezTo>
                <a:cubicBezTo>
                  <a:pt x="3401" y="9468"/>
                  <a:pt x="3418" y="9488"/>
                  <a:pt x="3431" y="9505"/>
                </a:cubicBezTo>
                <a:cubicBezTo>
                  <a:pt x="3468" y="9555"/>
                  <a:pt x="3511" y="9605"/>
                  <a:pt x="3548" y="9662"/>
                </a:cubicBezTo>
                <a:cubicBezTo>
                  <a:pt x="3585" y="9716"/>
                  <a:pt x="3628" y="9773"/>
                  <a:pt x="3665" y="9830"/>
                </a:cubicBezTo>
                <a:cubicBezTo>
                  <a:pt x="3712" y="9890"/>
                  <a:pt x="3752" y="9957"/>
                  <a:pt x="3799" y="10020"/>
                </a:cubicBezTo>
                <a:cubicBezTo>
                  <a:pt x="3849" y="10087"/>
                  <a:pt x="3899" y="10154"/>
                  <a:pt x="3949" y="10217"/>
                </a:cubicBezTo>
                <a:cubicBezTo>
                  <a:pt x="3996" y="10274"/>
                  <a:pt x="4043" y="10338"/>
                  <a:pt x="4086" y="10398"/>
                </a:cubicBezTo>
                <a:cubicBezTo>
                  <a:pt x="4130" y="10455"/>
                  <a:pt x="4170" y="10518"/>
                  <a:pt x="4210" y="10582"/>
                </a:cubicBezTo>
                <a:cubicBezTo>
                  <a:pt x="4233" y="10625"/>
                  <a:pt x="4263" y="10672"/>
                  <a:pt x="4287" y="10719"/>
                </a:cubicBezTo>
                <a:cubicBezTo>
                  <a:pt x="4314" y="10766"/>
                  <a:pt x="4337" y="10816"/>
                  <a:pt x="4364" y="10859"/>
                </a:cubicBezTo>
                <a:cubicBezTo>
                  <a:pt x="4394" y="10916"/>
                  <a:pt x="4417" y="10966"/>
                  <a:pt x="4447" y="11020"/>
                </a:cubicBezTo>
                <a:lnTo>
                  <a:pt x="4447" y="11140"/>
                </a:lnTo>
                <a:cubicBezTo>
                  <a:pt x="4447" y="11334"/>
                  <a:pt x="4454" y="11528"/>
                  <a:pt x="4467" y="11722"/>
                </a:cubicBezTo>
                <a:cubicBezTo>
                  <a:pt x="4484" y="11912"/>
                  <a:pt x="4504" y="12106"/>
                  <a:pt x="4548" y="12294"/>
                </a:cubicBezTo>
                <a:cubicBezTo>
                  <a:pt x="4588" y="12474"/>
                  <a:pt x="4638" y="12655"/>
                  <a:pt x="4688" y="12832"/>
                </a:cubicBezTo>
                <a:lnTo>
                  <a:pt x="4700" y="12867"/>
                </a:lnTo>
                <a:lnTo>
                  <a:pt x="4700" y="12867"/>
                </a:lnTo>
                <a:cubicBezTo>
                  <a:pt x="4701" y="12870"/>
                  <a:pt x="4701" y="12874"/>
                  <a:pt x="4701" y="12875"/>
                </a:cubicBezTo>
                <a:cubicBezTo>
                  <a:pt x="4701" y="12879"/>
                  <a:pt x="4701" y="12882"/>
                  <a:pt x="4705" y="12882"/>
                </a:cubicBezTo>
                <a:lnTo>
                  <a:pt x="4705" y="12889"/>
                </a:lnTo>
                <a:cubicBezTo>
                  <a:pt x="4711" y="12895"/>
                  <a:pt x="4711" y="12909"/>
                  <a:pt x="4715" y="12915"/>
                </a:cubicBezTo>
                <a:lnTo>
                  <a:pt x="4715" y="12912"/>
                </a:lnTo>
                <a:cubicBezTo>
                  <a:pt x="4765" y="13079"/>
                  <a:pt x="4815" y="13246"/>
                  <a:pt x="4882" y="13410"/>
                </a:cubicBezTo>
                <a:cubicBezTo>
                  <a:pt x="4952" y="13591"/>
                  <a:pt x="5029" y="13768"/>
                  <a:pt x="5103" y="13945"/>
                </a:cubicBezTo>
                <a:cubicBezTo>
                  <a:pt x="5136" y="14029"/>
                  <a:pt x="5173" y="14109"/>
                  <a:pt x="5206" y="14193"/>
                </a:cubicBezTo>
                <a:cubicBezTo>
                  <a:pt x="5223" y="14236"/>
                  <a:pt x="5246" y="14280"/>
                  <a:pt x="5263" y="14326"/>
                </a:cubicBezTo>
                <a:cubicBezTo>
                  <a:pt x="5280" y="14367"/>
                  <a:pt x="5290" y="14413"/>
                  <a:pt x="5303" y="14453"/>
                </a:cubicBezTo>
                <a:cubicBezTo>
                  <a:pt x="5337" y="14584"/>
                  <a:pt x="5367" y="14714"/>
                  <a:pt x="5397" y="14845"/>
                </a:cubicBezTo>
                <a:cubicBezTo>
                  <a:pt x="5407" y="14905"/>
                  <a:pt x="5420" y="14965"/>
                  <a:pt x="5434" y="15029"/>
                </a:cubicBezTo>
                <a:cubicBezTo>
                  <a:pt x="5440" y="15062"/>
                  <a:pt x="5447" y="15089"/>
                  <a:pt x="5454" y="15122"/>
                </a:cubicBezTo>
                <a:cubicBezTo>
                  <a:pt x="5457" y="15139"/>
                  <a:pt x="5464" y="15162"/>
                  <a:pt x="5467" y="15179"/>
                </a:cubicBezTo>
                <a:cubicBezTo>
                  <a:pt x="5464" y="15232"/>
                  <a:pt x="5454" y="15283"/>
                  <a:pt x="5450" y="15336"/>
                </a:cubicBezTo>
                <a:cubicBezTo>
                  <a:pt x="5437" y="15463"/>
                  <a:pt x="5420" y="15590"/>
                  <a:pt x="5407" y="15717"/>
                </a:cubicBezTo>
                <a:cubicBezTo>
                  <a:pt x="5363" y="16048"/>
                  <a:pt x="5300" y="16373"/>
                  <a:pt x="5223" y="16694"/>
                </a:cubicBezTo>
                <a:cubicBezTo>
                  <a:pt x="5200" y="16791"/>
                  <a:pt x="5170" y="16884"/>
                  <a:pt x="5139" y="16974"/>
                </a:cubicBezTo>
                <a:cubicBezTo>
                  <a:pt x="5079" y="17172"/>
                  <a:pt x="5029" y="17372"/>
                  <a:pt x="4972" y="17570"/>
                </a:cubicBezTo>
                <a:lnTo>
                  <a:pt x="4885" y="17880"/>
                </a:lnTo>
                <a:cubicBezTo>
                  <a:pt x="4855" y="17981"/>
                  <a:pt x="4822" y="18088"/>
                  <a:pt x="4795" y="18188"/>
                </a:cubicBezTo>
                <a:cubicBezTo>
                  <a:pt x="4762" y="18292"/>
                  <a:pt x="4728" y="18399"/>
                  <a:pt x="4688" y="18506"/>
                </a:cubicBezTo>
                <a:cubicBezTo>
                  <a:pt x="4661" y="18593"/>
                  <a:pt x="4628" y="18680"/>
                  <a:pt x="4598" y="18766"/>
                </a:cubicBezTo>
                <a:cubicBezTo>
                  <a:pt x="4594" y="18777"/>
                  <a:pt x="4594" y="18780"/>
                  <a:pt x="4588" y="18790"/>
                </a:cubicBezTo>
                <a:cubicBezTo>
                  <a:pt x="4534" y="18914"/>
                  <a:pt x="4484" y="19044"/>
                  <a:pt x="4434" y="19174"/>
                </a:cubicBezTo>
                <a:lnTo>
                  <a:pt x="4421" y="19148"/>
                </a:lnTo>
                <a:lnTo>
                  <a:pt x="4421" y="19067"/>
                </a:lnTo>
                <a:cubicBezTo>
                  <a:pt x="4421" y="19001"/>
                  <a:pt x="4417" y="18930"/>
                  <a:pt x="4414" y="18863"/>
                </a:cubicBezTo>
                <a:cubicBezTo>
                  <a:pt x="4427" y="18800"/>
                  <a:pt x="4434" y="18740"/>
                  <a:pt x="4447" y="18676"/>
                </a:cubicBezTo>
                <a:cubicBezTo>
                  <a:pt x="4464" y="18583"/>
                  <a:pt x="4481" y="18496"/>
                  <a:pt x="4501" y="18405"/>
                </a:cubicBezTo>
                <a:cubicBezTo>
                  <a:pt x="4521" y="18308"/>
                  <a:pt x="4548" y="18208"/>
                  <a:pt x="4568" y="18111"/>
                </a:cubicBezTo>
                <a:cubicBezTo>
                  <a:pt x="4605" y="17914"/>
                  <a:pt x="4631" y="17710"/>
                  <a:pt x="4655" y="17509"/>
                </a:cubicBezTo>
                <a:cubicBezTo>
                  <a:pt x="4668" y="17406"/>
                  <a:pt x="4681" y="17302"/>
                  <a:pt x="4695" y="17192"/>
                </a:cubicBezTo>
                <a:lnTo>
                  <a:pt x="4732" y="16918"/>
                </a:lnTo>
                <a:cubicBezTo>
                  <a:pt x="4745" y="16811"/>
                  <a:pt x="4755" y="16707"/>
                  <a:pt x="4765" y="16603"/>
                </a:cubicBezTo>
                <a:cubicBezTo>
                  <a:pt x="4772" y="16500"/>
                  <a:pt x="4778" y="16399"/>
                  <a:pt x="4778" y="16292"/>
                </a:cubicBezTo>
                <a:cubicBezTo>
                  <a:pt x="4778" y="16092"/>
                  <a:pt x="4778" y="15891"/>
                  <a:pt x="4768" y="15691"/>
                </a:cubicBezTo>
                <a:cubicBezTo>
                  <a:pt x="4765" y="15587"/>
                  <a:pt x="4762" y="15483"/>
                  <a:pt x="4755" y="15373"/>
                </a:cubicBezTo>
                <a:cubicBezTo>
                  <a:pt x="4752" y="15269"/>
                  <a:pt x="4745" y="15166"/>
                  <a:pt x="4735" y="15065"/>
                </a:cubicBezTo>
                <a:lnTo>
                  <a:pt x="4711" y="14778"/>
                </a:lnTo>
                <a:cubicBezTo>
                  <a:pt x="4701" y="14681"/>
                  <a:pt x="4695" y="14581"/>
                  <a:pt x="4685" y="14484"/>
                </a:cubicBezTo>
                <a:cubicBezTo>
                  <a:pt x="4678" y="14387"/>
                  <a:pt x="4665" y="14293"/>
                  <a:pt x="4651" y="14196"/>
                </a:cubicBezTo>
                <a:cubicBezTo>
                  <a:pt x="4635" y="14092"/>
                  <a:pt x="4621" y="13985"/>
                  <a:pt x="4601" y="13885"/>
                </a:cubicBezTo>
                <a:cubicBezTo>
                  <a:pt x="4584" y="13791"/>
                  <a:pt x="4564" y="13698"/>
                  <a:pt x="4544" y="13601"/>
                </a:cubicBezTo>
                <a:cubicBezTo>
                  <a:pt x="4521" y="13501"/>
                  <a:pt x="4501" y="13407"/>
                  <a:pt x="4481" y="13307"/>
                </a:cubicBezTo>
                <a:cubicBezTo>
                  <a:pt x="4434" y="13106"/>
                  <a:pt x="4370" y="12909"/>
                  <a:pt x="4314" y="12712"/>
                </a:cubicBezTo>
                <a:cubicBezTo>
                  <a:pt x="4287" y="12621"/>
                  <a:pt x="4260" y="12528"/>
                  <a:pt x="4227" y="12441"/>
                </a:cubicBezTo>
                <a:lnTo>
                  <a:pt x="4126" y="12163"/>
                </a:lnTo>
                <a:cubicBezTo>
                  <a:pt x="4060" y="11976"/>
                  <a:pt x="3996" y="11789"/>
                  <a:pt x="3936" y="11602"/>
                </a:cubicBezTo>
                <a:cubicBezTo>
                  <a:pt x="3909" y="11508"/>
                  <a:pt x="3882" y="11418"/>
                  <a:pt x="3849" y="11324"/>
                </a:cubicBezTo>
                <a:cubicBezTo>
                  <a:pt x="3819" y="11244"/>
                  <a:pt x="3792" y="11167"/>
                  <a:pt x="3752" y="11090"/>
                </a:cubicBezTo>
                <a:cubicBezTo>
                  <a:pt x="3742" y="11067"/>
                  <a:pt x="3712" y="11053"/>
                  <a:pt x="3685" y="11053"/>
                </a:cubicBezTo>
                <a:cubicBezTo>
                  <a:pt x="3658" y="11057"/>
                  <a:pt x="3635" y="11073"/>
                  <a:pt x="3625" y="11100"/>
                </a:cubicBezTo>
                <a:cubicBezTo>
                  <a:pt x="3615" y="11120"/>
                  <a:pt x="3618" y="11137"/>
                  <a:pt x="3625" y="11157"/>
                </a:cubicBezTo>
                <a:cubicBezTo>
                  <a:pt x="3628" y="11170"/>
                  <a:pt x="3628" y="11184"/>
                  <a:pt x="3632" y="11200"/>
                </a:cubicBezTo>
                <a:cubicBezTo>
                  <a:pt x="3635" y="11237"/>
                  <a:pt x="3645" y="11274"/>
                  <a:pt x="3645" y="11311"/>
                </a:cubicBezTo>
                <a:cubicBezTo>
                  <a:pt x="3648" y="11361"/>
                  <a:pt x="3652" y="11418"/>
                  <a:pt x="3658" y="11468"/>
                </a:cubicBezTo>
                <a:cubicBezTo>
                  <a:pt x="3662" y="11505"/>
                  <a:pt x="3658" y="11545"/>
                  <a:pt x="3662" y="11585"/>
                </a:cubicBezTo>
                <a:cubicBezTo>
                  <a:pt x="3662" y="11628"/>
                  <a:pt x="3662" y="11672"/>
                  <a:pt x="3665" y="11719"/>
                </a:cubicBezTo>
                <a:lnTo>
                  <a:pt x="3665" y="11745"/>
                </a:lnTo>
                <a:cubicBezTo>
                  <a:pt x="3665" y="11775"/>
                  <a:pt x="3662" y="11805"/>
                  <a:pt x="3662" y="11839"/>
                </a:cubicBezTo>
                <a:cubicBezTo>
                  <a:pt x="3662" y="11886"/>
                  <a:pt x="3658" y="11936"/>
                  <a:pt x="3658" y="11979"/>
                </a:cubicBezTo>
                <a:cubicBezTo>
                  <a:pt x="3658" y="11993"/>
                  <a:pt x="3652" y="12006"/>
                  <a:pt x="3652" y="12019"/>
                </a:cubicBezTo>
                <a:cubicBezTo>
                  <a:pt x="3648" y="12046"/>
                  <a:pt x="3645" y="12076"/>
                  <a:pt x="3645" y="12110"/>
                </a:cubicBezTo>
                <a:cubicBezTo>
                  <a:pt x="3642" y="12153"/>
                  <a:pt x="3635" y="12197"/>
                  <a:pt x="3632" y="12240"/>
                </a:cubicBezTo>
                <a:lnTo>
                  <a:pt x="3595" y="12491"/>
                </a:lnTo>
                <a:cubicBezTo>
                  <a:pt x="3581" y="12578"/>
                  <a:pt x="3565" y="12671"/>
                  <a:pt x="3551" y="12758"/>
                </a:cubicBezTo>
                <a:lnTo>
                  <a:pt x="3515" y="13059"/>
                </a:lnTo>
                <a:cubicBezTo>
                  <a:pt x="3501" y="13173"/>
                  <a:pt x="3491" y="13280"/>
                  <a:pt x="3478" y="13394"/>
                </a:cubicBezTo>
                <a:cubicBezTo>
                  <a:pt x="3464" y="13501"/>
                  <a:pt x="3458" y="13608"/>
                  <a:pt x="3448" y="13715"/>
                </a:cubicBezTo>
                <a:cubicBezTo>
                  <a:pt x="3444" y="13751"/>
                  <a:pt x="3444" y="13791"/>
                  <a:pt x="3441" y="13832"/>
                </a:cubicBezTo>
                <a:cubicBezTo>
                  <a:pt x="3434" y="13882"/>
                  <a:pt x="3431" y="13935"/>
                  <a:pt x="3431" y="13985"/>
                </a:cubicBezTo>
                <a:cubicBezTo>
                  <a:pt x="3428" y="14086"/>
                  <a:pt x="3428" y="14193"/>
                  <a:pt x="3428" y="14293"/>
                </a:cubicBezTo>
                <a:lnTo>
                  <a:pt x="3428" y="14453"/>
                </a:lnTo>
                <a:cubicBezTo>
                  <a:pt x="3428" y="14514"/>
                  <a:pt x="3431" y="14570"/>
                  <a:pt x="3431" y="14631"/>
                </a:cubicBezTo>
                <a:cubicBezTo>
                  <a:pt x="3431" y="14671"/>
                  <a:pt x="3434" y="14711"/>
                  <a:pt x="3441" y="14751"/>
                </a:cubicBezTo>
                <a:cubicBezTo>
                  <a:pt x="3444" y="14801"/>
                  <a:pt x="3444" y="14851"/>
                  <a:pt x="3448" y="14901"/>
                </a:cubicBezTo>
                <a:cubicBezTo>
                  <a:pt x="3458" y="14965"/>
                  <a:pt x="3461" y="15022"/>
                  <a:pt x="3468" y="15085"/>
                </a:cubicBezTo>
                <a:cubicBezTo>
                  <a:pt x="3474" y="15132"/>
                  <a:pt x="3481" y="15179"/>
                  <a:pt x="3491" y="15222"/>
                </a:cubicBezTo>
                <a:cubicBezTo>
                  <a:pt x="3508" y="15323"/>
                  <a:pt x="3525" y="15423"/>
                  <a:pt x="3545" y="15523"/>
                </a:cubicBezTo>
                <a:cubicBezTo>
                  <a:pt x="3565" y="15624"/>
                  <a:pt x="3585" y="15731"/>
                  <a:pt x="3608" y="15831"/>
                </a:cubicBezTo>
                <a:cubicBezTo>
                  <a:pt x="3628" y="15921"/>
                  <a:pt x="3645" y="16015"/>
                  <a:pt x="3668" y="16102"/>
                </a:cubicBezTo>
                <a:cubicBezTo>
                  <a:pt x="3695" y="16209"/>
                  <a:pt x="3725" y="16316"/>
                  <a:pt x="3752" y="16419"/>
                </a:cubicBezTo>
                <a:cubicBezTo>
                  <a:pt x="3779" y="16516"/>
                  <a:pt x="3809" y="16610"/>
                  <a:pt x="3836" y="16710"/>
                </a:cubicBezTo>
                <a:cubicBezTo>
                  <a:pt x="3892" y="16904"/>
                  <a:pt x="3936" y="17101"/>
                  <a:pt x="3986" y="17292"/>
                </a:cubicBezTo>
                <a:cubicBezTo>
                  <a:pt x="4033" y="17479"/>
                  <a:pt x="4076" y="17673"/>
                  <a:pt x="4116" y="17860"/>
                </a:cubicBezTo>
                <a:cubicBezTo>
                  <a:pt x="4160" y="18054"/>
                  <a:pt x="4200" y="18242"/>
                  <a:pt x="4233" y="18432"/>
                </a:cubicBezTo>
                <a:cubicBezTo>
                  <a:pt x="4243" y="18492"/>
                  <a:pt x="4250" y="18546"/>
                  <a:pt x="4253" y="18606"/>
                </a:cubicBezTo>
                <a:cubicBezTo>
                  <a:pt x="4260" y="18659"/>
                  <a:pt x="4263" y="18713"/>
                  <a:pt x="4263" y="18766"/>
                </a:cubicBezTo>
                <a:cubicBezTo>
                  <a:pt x="4263" y="18797"/>
                  <a:pt x="4263" y="18823"/>
                  <a:pt x="4267" y="18850"/>
                </a:cubicBezTo>
                <a:cubicBezTo>
                  <a:pt x="4260" y="18910"/>
                  <a:pt x="4250" y="18964"/>
                  <a:pt x="4243" y="19024"/>
                </a:cubicBezTo>
                <a:cubicBezTo>
                  <a:pt x="4227" y="19118"/>
                  <a:pt x="4203" y="19211"/>
                  <a:pt x="4183" y="19301"/>
                </a:cubicBezTo>
                <a:lnTo>
                  <a:pt x="4096" y="19616"/>
                </a:lnTo>
                <a:cubicBezTo>
                  <a:pt x="4080" y="19663"/>
                  <a:pt x="4060" y="19709"/>
                  <a:pt x="4043" y="19753"/>
                </a:cubicBezTo>
                <a:cubicBezTo>
                  <a:pt x="4033" y="19770"/>
                  <a:pt x="4029" y="19783"/>
                  <a:pt x="4026" y="19800"/>
                </a:cubicBezTo>
                <a:cubicBezTo>
                  <a:pt x="4013" y="19830"/>
                  <a:pt x="4003" y="19860"/>
                  <a:pt x="3993" y="19883"/>
                </a:cubicBezTo>
                <a:cubicBezTo>
                  <a:pt x="3976" y="19927"/>
                  <a:pt x="3963" y="19963"/>
                  <a:pt x="3946" y="20004"/>
                </a:cubicBezTo>
                <a:cubicBezTo>
                  <a:pt x="3929" y="20054"/>
                  <a:pt x="3912" y="20104"/>
                  <a:pt x="3892" y="20151"/>
                </a:cubicBezTo>
                <a:cubicBezTo>
                  <a:pt x="3866" y="20218"/>
                  <a:pt x="3846" y="20281"/>
                  <a:pt x="3829" y="20348"/>
                </a:cubicBezTo>
                <a:cubicBezTo>
                  <a:pt x="3802" y="20378"/>
                  <a:pt x="3782" y="20405"/>
                  <a:pt x="3759" y="20435"/>
                </a:cubicBezTo>
                <a:cubicBezTo>
                  <a:pt x="3712" y="20498"/>
                  <a:pt x="3665" y="20555"/>
                  <a:pt x="3618" y="20619"/>
                </a:cubicBezTo>
                <a:cubicBezTo>
                  <a:pt x="3585" y="20645"/>
                  <a:pt x="3551" y="20666"/>
                  <a:pt x="3525" y="20689"/>
                </a:cubicBezTo>
                <a:cubicBezTo>
                  <a:pt x="3481" y="20722"/>
                  <a:pt x="3441" y="20763"/>
                  <a:pt x="3398" y="20799"/>
                </a:cubicBezTo>
                <a:cubicBezTo>
                  <a:pt x="3357" y="20839"/>
                  <a:pt x="3317" y="20883"/>
                  <a:pt x="3284" y="20930"/>
                </a:cubicBezTo>
                <a:cubicBezTo>
                  <a:pt x="3247" y="20973"/>
                  <a:pt x="3214" y="21023"/>
                  <a:pt x="3180" y="21073"/>
                </a:cubicBezTo>
                <a:cubicBezTo>
                  <a:pt x="3150" y="21120"/>
                  <a:pt x="3123" y="21167"/>
                  <a:pt x="3090" y="21214"/>
                </a:cubicBezTo>
                <a:lnTo>
                  <a:pt x="3000" y="21338"/>
                </a:lnTo>
                <a:cubicBezTo>
                  <a:pt x="2826" y="21518"/>
                  <a:pt x="2645" y="21692"/>
                  <a:pt x="2461" y="21866"/>
                </a:cubicBezTo>
                <a:cubicBezTo>
                  <a:pt x="2411" y="21916"/>
                  <a:pt x="2358" y="21959"/>
                  <a:pt x="2304" y="22006"/>
                </a:cubicBezTo>
                <a:cubicBezTo>
                  <a:pt x="2314" y="21959"/>
                  <a:pt x="2331" y="21916"/>
                  <a:pt x="2341" y="21869"/>
                </a:cubicBezTo>
                <a:cubicBezTo>
                  <a:pt x="2354" y="21849"/>
                  <a:pt x="2361" y="21826"/>
                  <a:pt x="2374" y="21809"/>
                </a:cubicBezTo>
                <a:lnTo>
                  <a:pt x="2374" y="21816"/>
                </a:lnTo>
                <a:cubicBezTo>
                  <a:pt x="2376" y="21812"/>
                  <a:pt x="2377" y="21808"/>
                  <a:pt x="2378" y="21805"/>
                </a:cubicBezTo>
                <a:lnTo>
                  <a:pt x="2378" y="21805"/>
                </a:lnTo>
                <a:cubicBezTo>
                  <a:pt x="2379" y="21804"/>
                  <a:pt x="2379" y="21803"/>
                  <a:pt x="2380" y="21802"/>
                </a:cubicBezTo>
                <a:lnTo>
                  <a:pt x="2380" y="21802"/>
                </a:lnTo>
                <a:cubicBezTo>
                  <a:pt x="2379" y="21802"/>
                  <a:pt x="2379" y="21803"/>
                  <a:pt x="2379" y="21803"/>
                </a:cubicBezTo>
                <a:lnTo>
                  <a:pt x="2379" y="21803"/>
                </a:lnTo>
                <a:cubicBezTo>
                  <a:pt x="2379" y="21801"/>
                  <a:pt x="2380" y="21800"/>
                  <a:pt x="2381" y="21799"/>
                </a:cubicBezTo>
                <a:lnTo>
                  <a:pt x="2381" y="21799"/>
                </a:lnTo>
                <a:cubicBezTo>
                  <a:pt x="2381" y="21799"/>
                  <a:pt x="2381" y="21799"/>
                  <a:pt x="2381" y="21800"/>
                </a:cubicBezTo>
                <a:lnTo>
                  <a:pt x="2381" y="21800"/>
                </a:lnTo>
                <a:cubicBezTo>
                  <a:pt x="2400" y="21764"/>
                  <a:pt x="2422" y="21720"/>
                  <a:pt x="2438" y="21685"/>
                </a:cubicBezTo>
                <a:cubicBezTo>
                  <a:pt x="2455" y="21655"/>
                  <a:pt x="2465" y="21622"/>
                  <a:pt x="2478" y="21592"/>
                </a:cubicBezTo>
                <a:cubicBezTo>
                  <a:pt x="2498" y="21548"/>
                  <a:pt x="2522" y="21505"/>
                  <a:pt x="2538" y="21458"/>
                </a:cubicBezTo>
                <a:cubicBezTo>
                  <a:pt x="2555" y="21408"/>
                  <a:pt x="2575" y="21364"/>
                  <a:pt x="2592" y="21314"/>
                </a:cubicBezTo>
                <a:cubicBezTo>
                  <a:pt x="2608" y="21264"/>
                  <a:pt x="2625" y="21214"/>
                  <a:pt x="2645" y="21164"/>
                </a:cubicBezTo>
                <a:cubicBezTo>
                  <a:pt x="2662" y="21120"/>
                  <a:pt x="2675" y="21080"/>
                  <a:pt x="2689" y="21033"/>
                </a:cubicBezTo>
                <a:cubicBezTo>
                  <a:pt x="2715" y="20940"/>
                  <a:pt x="2746" y="20849"/>
                  <a:pt x="2772" y="20752"/>
                </a:cubicBezTo>
                <a:cubicBezTo>
                  <a:pt x="2782" y="20712"/>
                  <a:pt x="2792" y="20669"/>
                  <a:pt x="2806" y="20632"/>
                </a:cubicBezTo>
                <a:lnTo>
                  <a:pt x="2843" y="20495"/>
                </a:lnTo>
                <a:lnTo>
                  <a:pt x="2843" y="20498"/>
                </a:lnTo>
                <a:cubicBezTo>
                  <a:pt x="2863" y="20421"/>
                  <a:pt x="2879" y="20351"/>
                  <a:pt x="2896" y="20278"/>
                </a:cubicBezTo>
                <a:cubicBezTo>
                  <a:pt x="2899" y="20268"/>
                  <a:pt x="2899" y="20254"/>
                  <a:pt x="2906" y="20248"/>
                </a:cubicBezTo>
                <a:cubicBezTo>
                  <a:pt x="2906" y="20246"/>
                  <a:pt x="2907" y="20244"/>
                  <a:pt x="2907" y="20242"/>
                </a:cubicBezTo>
                <a:lnTo>
                  <a:pt x="2907" y="20242"/>
                </a:lnTo>
                <a:cubicBezTo>
                  <a:pt x="2907" y="20244"/>
                  <a:pt x="2907" y="20246"/>
                  <a:pt x="2906" y="20248"/>
                </a:cubicBezTo>
                <a:cubicBezTo>
                  <a:pt x="2909" y="20244"/>
                  <a:pt x="2909" y="20238"/>
                  <a:pt x="2909" y="20234"/>
                </a:cubicBezTo>
                <a:lnTo>
                  <a:pt x="2909" y="20234"/>
                </a:lnTo>
                <a:cubicBezTo>
                  <a:pt x="2909" y="20236"/>
                  <a:pt x="2908" y="20239"/>
                  <a:pt x="2907" y="20242"/>
                </a:cubicBezTo>
                <a:lnTo>
                  <a:pt x="2907" y="20242"/>
                </a:lnTo>
                <a:cubicBezTo>
                  <a:pt x="2947" y="20076"/>
                  <a:pt x="2993" y="19908"/>
                  <a:pt x="3033" y="19743"/>
                </a:cubicBezTo>
                <a:cubicBezTo>
                  <a:pt x="3043" y="19703"/>
                  <a:pt x="3050" y="19663"/>
                  <a:pt x="3063" y="19626"/>
                </a:cubicBezTo>
                <a:cubicBezTo>
                  <a:pt x="3077" y="19579"/>
                  <a:pt x="3083" y="19529"/>
                  <a:pt x="3097" y="19482"/>
                </a:cubicBezTo>
                <a:cubicBezTo>
                  <a:pt x="3107" y="19445"/>
                  <a:pt x="3110" y="19408"/>
                  <a:pt x="3117" y="19375"/>
                </a:cubicBezTo>
                <a:cubicBezTo>
                  <a:pt x="3127" y="19325"/>
                  <a:pt x="3133" y="19278"/>
                  <a:pt x="3143" y="19228"/>
                </a:cubicBezTo>
                <a:cubicBezTo>
                  <a:pt x="3150" y="19191"/>
                  <a:pt x="3157" y="19151"/>
                  <a:pt x="3160" y="19114"/>
                </a:cubicBezTo>
                <a:cubicBezTo>
                  <a:pt x="3167" y="19067"/>
                  <a:pt x="3174" y="19024"/>
                  <a:pt x="3180" y="18980"/>
                </a:cubicBezTo>
                <a:cubicBezTo>
                  <a:pt x="3190" y="18940"/>
                  <a:pt x="3194" y="18897"/>
                  <a:pt x="3197" y="18857"/>
                </a:cubicBezTo>
                <a:lnTo>
                  <a:pt x="3210" y="18743"/>
                </a:lnTo>
                <a:cubicBezTo>
                  <a:pt x="3217" y="18659"/>
                  <a:pt x="3230" y="18576"/>
                  <a:pt x="3240" y="18496"/>
                </a:cubicBezTo>
                <a:lnTo>
                  <a:pt x="3240" y="18492"/>
                </a:lnTo>
                <a:cubicBezTo>
                  <a:pt x="3257" y="18305"/>
                  <a:pt x="3277" y="18115"/>
                  <a:pt x="3284" y="17924"/>
                </a:cubicBezTo>
                <a:cubicBezTo>
                  <a:pt x="3284" y="17874"/>
                  <a:pt x="3291" y="17824"/>
                  <a:pt x="3291" y="17770"/>
                </a:cubicBezTo>
                <a:lnTo>
                  <a:pt x="3291" y="17603"/>
                </a:lnTo>
                <a:cubicBezTo>
                  <a:pt x="3291" y="17513"/>
                  <a:pt x="3284" y="17426"/>
                  <a:pt x="3284" y="17339"/>
                </a:cubicBezTo>
                <a:lnTo>
                  <a:pt x="3284" y="17335"/>
                </a:lnTo>
                <a:lnTo>
                  <a:pt x="3284" y="17329"/>
                </a:lnTo>
                <a:lnTo>
                  <a:pt x="3284" y="17312"/>
                </a:lnTo>
                <a:lnTo>
                  <a:pt x="3284" y="17262"/>
                </a:lnTo>
                <a:lnTo>
                  <a:pt x="3284" y="17162"/>
                </a:lnTo>
                <a:lnTo>
                  <a:pt x="3284" y="17101"/>
                </a:lnTo>
                <a:lnTo>
                  <a:pt x="3284" y="17088"/>
                </a:lnTo>
                <a:lnTo>
                  <a:pt x="3284" y="17085"/>
                </a:lnTo>
                <a:lnTo>
                  <a:pt x="3284" y="17075"/>
                </a:lnTo>
                <a:cubicBezTo>
                  <a:pt x="3284" y="16991"/>
                  <a:pt x="3284" y="16904"/>
                  <a:pt x="3281" y="16821"/>
                </a:cubicBezTo>
                <a:lnTo>
                  <a:pt x="3281" y="16824"/>
                </a:lnTo>
                <a:cubicBezTo>
                  <a:pt x="3281" y="16690"/>
                  <a:pt x="3277" y="16556"/>
                  <a:pt x="3274" y="16423"/>
                </a:cubicBezTo>
                <a:cubicBezTo>
                  <a:pt x="3274" y="16359"/>
                  <a:pt x="3264" y="16302"/>
                  <a:pt x="3260" y="16239"/>
                </a:cubicBezTo>
                <a:cubicBezTo>
                  <a:pt x="3257" y="16209"/>
                  <a:pt x="3257" y="16182"/>
                  <a:pt x="3250" y="16152"/>
                </a:cubicBezTo>
                <a:cubicBezTo>
                  <a:pt x="3247" y="16125"/>
                  <a:pt x="3244" y="16098"/>
                  <a:pt x="3240" y="16072"/>
                </a:cubicBezTo>
                <a:cubicBezTo>
                  <a:pt x="3230" y="16022"/>
                  <a:pt x="3224" y="15968"/>
                  <a:pt x="3217" y="15918"/>
                </a:cubicBezTo>
                <a:cubicBezTo>
                  <a:pt x="3210" y="15868"/>
                  <a:pt x="3200" y="15814"/>
                  <a:pt x="3190" y="15764"/>
                </a:cubicBezTo>
                <a:cubicBezTo>
                  <a:pt x="3174" y="15674"/>
                  <a:pt x="3157" y="15590"/>
                  <a:pt x="3143" y="15503"/>
                </a:cubicBezTo>
                <a:cubicBezTo>
                  <a:pt x="3110" y="15316"/>
                  <a:pt x="3073" y="15132"/>
                  <a:pt x="3043" y="14945"/>
                </a:cubicBezTo>
                <a:cubicBezTo>
                  <a:pt x="3043" y="14928"/>
                  <a:pt x="3040" y="14912"/>
                  <a:pt x="3030" y="14898"/>
                </a:cubicBezTo>
                <a:cubicBezTo>
                  <a:pt x="3026" y="14888"/>
                  <a:pt x="3016" y="14881"/>
                  <a:pt x="3013" y="14871"/>
                </a:cubicBezTo>
                <a:cubicBezTo>
                  <a:pt x="3003" y="14860"/>
                  <a:pt x="2990" y="14855"/>
                  <a:pt x="2976" y="14855"/>
                </a:cubicBezTo>
                <a:cubicBezTo>
                  <a:pt x="2961" y="14855"/>
                  <a:pt x="2945" y="14861"/>
                  <a:pt x="2933" y="14871"/>
                </a:cubicBezTo>
                <a:cubicBezTo>
                  <a:pt x="2916" y="14895"/>
                  <a:pt x="2906" y="14915"/>
                  <a:pt x="2893" y="14938"/>
                </a:cubicBezTo>
                <a:cubicBezTo>
                  <a:pt x="2879" y="14965"/>
                  <a:pt x="2873" y="14995"/>
                  <a:pt x="2863" y="15019"/>
                </a:cubicBezTo>
                <a:cubicBezTo>
                  <a:pt x="2856" y="15039"/>
                  <a:pt x="2849" y="15062"/>
                  <a:pt x="2843" y="15082"/>
                </a:cubicBezTo>
                <a:cubicBezTo>
                  <a:pt x="2829" y="15122"/>
                  <a:pt x="2812" y="15166"/>
                  <a:pt x="2799" y="15206"/>
                </a:cubicBezTo>
                <a:cubicBezTo>
                  <a:pt x="2772" y="15306"/>
                  <a:pt x="2742" y="15406"/>
                  <a:pt x="2712" y="15513"/>
                </a:cubicBezTo>
                <a:cubicBezTo>
                  <a:pt x="2662" y="15691"/>
                  <a:pt x="2608" y="15868"/>
                  <a:pt x="2555" y="16048"/>
                </a:cubicBezTo>
                <a:cubicBezTo>
                  <a:pt x="2528" y="16132"/>
                  <a:pt x="2498" y="16219"/>
                  <a:pt x="2475" y="16302"/>
                </a:cubicBezTo>
                <a:cubicBezTo>
                  <a:pt x="2448" y="16393"/>
                  <a:pt x="2421" y="16483"/>
                  <a:pt x="2398" y="16573"/>
                </a:cubicBezTo>
                <a:cubicBezTo>
                  <a:pt x="2348" y="16770"/>
                  <a:pt x="2298" y="16968"/>
                  <a:pt x="2254" y="17162"/>
                </a:cubicBezTo>
                <a:cubicBezTo>
                  <a:pt x="2231" y="17259"/>
                  <a:pt x="2211" y="17356"/>
                  <a:pt x="2194" y="17453"/>
                </a:cubicBezTo>
                <a:cubicBezTo>
                  <a:pt x="2174" y="17546"/>
                  <a:pt x="2160" y="17643"/>
                  <a:pt x="2144" y="17740"/>
                </a:cubicBezTo>
                <a:cubicBezTo>
                  <a:pt x="2127" y="17830"/>
                  <a:pt x="2120" y="17921"/>
                  <a:pt x="2104" y="18011"/>
                </a:cubicBezTo>
                <a:cubicBezTo>
                  <a:pt x="2094" y="18061"/>
                  <a:pt x="2090" y="18115"/>
                  <a:pt x="2087" y="18165"/>
                </a:cubicBezTo>
                <a:cubicBezTo>
                  <a:pt x="2080" y="18205"/>
                  <a:pt x="2077" y="18245"/>
                  <a:pt x="2074" y="18282"/>
                </a:cubicBezTo>
                <a:cubicBezTo>
                  <a:pt x="2070" y="18328"/>
                  <a:pt x="2063" y="18375"/>
                  <a:pt x="2063" y="18422"/>
                </a:cubicBezTo>
                <a:lnTo>
                  <a:pt x="2063" y="18599"/>
                </a:lnTo>
                <a:cubicBezTo>
                  <a:pt x="2063" y="18643"/>
                  <a:pt x="2070" y="18690"/>
                  <a:pt x="2070" y="18730"/>
                </a:cubicBezTo>
                <a:cubicBezTo>
                  <a:pt x="2070" y="18773"/>
                  <a:pt x="2074" y="18813"/>
                  <a:pt x="2077" y="18860"/>
                </a:cubicBezTo>
                <a:cubicBezTo>
                  <a:pt x="2090" y="19051"/>
                  <a:pt x="2110" y="19245"/>
                  <a:pt x="2127" y="19435"/>
                </a:cubicBezTo>
                <a:cubicBezTo>
                  <a:pt x="2144" y="19626"/>
                  <a:pt x="2160" y="19810"/>
                  <a:pt x="2174" y="19997"/>
                </a:cubicBezTo>
                <a:cubicBezTo>
                  <a:pt x="2187" y="20187"/>
                  <a:pt x="2197" y="20381"/>
                  <a:pt x="2207" y="20579"/>
                </a:cubicBezTo>
                <a:lnTo>
                  <a:pt x="2207" y="20706"/>
                </a:lnTo>
                <a:cubicBezTo>
                  <a:pt x="2207" y="20839"/>
                  <a:pt x="2204" y="20970"/>
                  <a:pt x="2197" y="21104"/>
                </a:cubicBezTo>
                <a:cubicBezTo>
                  <a:pt x="2197" y="21167"/>
                  <a:pt x="2194" y="21234"/>
                  <a:pt x="2194" y="21297"/>
                </a:cubicBezTo>
                <a:lnTo>
                  <a:pt x="2181" y="21498"/>
                </a:lnTo>
                <a:cubicBezTo>
                  <a:pt x="2174" y="21548"/>
                  <a:pt x="2170" y="21598"/>
                  <a:pt x="2160" y="21649"/>
                </a:cubicBezTo>
                <a:cubicBezTo>
                  <a:pt x="2157" y="21672"/>
                  <a:pt x="2154" y="21699"/>
                  <a:pt x="2144" y="21722"/>
                </a:cubicBezTo>
                <a:cubicBezTo>
                  <a:pt x="2137" y="21752"/>
                  <a:pt x="2130" y="21776"/>
                  <a:pt x="2124" y="21806"/>
                </a:cubicBezTo>
                <a:cubicBezTo>
                  <a:pt x="2110" y="21842"/>
                  <a:pt x="2104" y="21886"/>
                  <a:pt x="2090" y="21923"/>
                </a:cubicBezTo>
                <a:cubicBezTo>
                  <a:pt x="2074" y="21969"/>
                  <a:pt x="2060" y="22016"/>
                  <a:pt x="2047" y="22060"/>
                </a:cubicBezTo>
                <a:cubicBezTo>
                  <a:pt x="2030" y="22120"/>
                  <a:pt x="2013" y="22177"/>
                  <a:pt x="2007" y="22237"/>
                </a:cubicBezTo>
                <a:cubicBezTo>
                  <a:pt x="1997" y="22254"/>
                  <a:pt x="1987" y="22270"/>
                  <a:pt x="1977" y="22290"/>
                </a:cubicBezTo>
                <a:cubicBezTo>
                  <a:pt x="1946" y="22307"/>
                  <a:pt x="1913" y="22324"/>
                  <a:pt x="1886" y="22341"/>
                </a:cubicBezTo>
                <a:cubicBezTo>
                  <a:pt x="1809" y="22387"/>
                  <a:pt x="1736" y="22444"/>
                  <a:pt x="1672" y="22508"/>
                </a:cubicBezTo>
                <a:cubicBezTo>
                  <a:pt x="1612" y="22568"/>
                  <a:pt x="1559" y="22635"/>
                  <a:pt x="1502" y="22695"/>
                </a:cubicBezTo>
                <a:lnTo>
                  <a:pt x="1452" y="22745"/>
                </a:lnTo>
                <a:cubicBezTo>
                  <a:pt x="1442" y="22752"/>
                  <a:pt x="1438" y="22755"/>
                  <a:pt x="1428" y="22759"/>
                </a:cubicBezTo>
                <a:cubicBezTo>
                  <a:pt x="1311" y="22845"/>
                  <a:pt x="1188" y="22929"/>
                  <a:pt x="1060" y="23009"/>
                </a:cubicBezTo>
                <a:cubicBezTo>
                  <a:pt x="984" y="23056"/>
                  <a:pt x="907" y="23106"/>
                  <a:pt x="826" y="23156"/>
                </a:cubicBezTo>
                <a:cubicBezTo>
                  <a:pt x="753" y="23207"/>
                  <a:pt x="683" y="23257"/>
                  <a:pt x="606" y="23307"/>
                </a:cubicBezTo>
                <a:cubicBezTo>
                  <a:pt x="502" y="23377"/>
                  <a:pt x="385" y="23444"/>
                  <a:pt x="291" y="23538"/>
                </a:cubicBezTo>
                <a:cubicBezTo>
                  <a:pt x="218" y="23608"/>
                  <a:pt x="181" y="23708"/>
                  <a:pt x="201" y="23812"/>
                </a:cubicBezTo>
                <a:cubicBezTo>
                  <a:pt x="221" y="23909"/>
                  <a:pt x="291" y="23989"/>
                  <a:pt x="388" y="24022"/>
                </a:cubicBezTo>
                <a:cubicBezTo>
                  <a:pt x="422" y="24032"/>
                  <a:pt x="459" y="24039"/>
                  <a:pt x="499" y="24039"/>
                </a:cubicBezTo>
                <a:cubicBezTo>
                  <a:pt x="539" y="24039"/>
                  <a:pt x="586" y="24032"/>
                  <a:pt x="626" y="24026"/>
                </a:cubicBezTo>
                <a:cubicBezTo>
                  <a:pt x="643" y="24022"/>
                  <a:pt x="656" y="24016"/>
                  <a:pt x="673" y="24012"/>
                </a:cubicBezTo>
                <a:cubicBezTo>
                  <a:pt x="736" y="23989"/>
                  <a:pt x="793" y="23955"/>
                  <a:pt x="843" y="23909"/>
                </a:cubicBezTo>
                <a:cubicBezTo>
                  <a:pt x="873" y="23909"/>
                  <a:pt x="907" y="23909"/>
                  <a:pt x="937" y="23905"/>
                </a:cubicBezTo>
                <a:cubicBezTo>
                  <a:pt x="967" y="23899"/>
                  <a:pt x="990" y="23889"/>
                  <a:pt x="1020" y="23875"/>
                </a:cubicBezTo>
                <a:cubicBezTo>
                  <a:pt x="1034" y="23872"/>
                  <a:pt x="1040" y="23862"/>
                  <a:pt x="1050" y="23859"/>
                </a:cubicBezTo>
                <a:cubicBezTo>
                  <a:pt x="1091" y="23838"/>
                  <a:pt x="1127" y="23815"/>
                  <a:pt x="1167" y="23792"/>
                </a:cubicBezTo>
                <a:cubicBezTo>
                  <a:pt x="1188" y="23778"/>
                  <a:pt x="1208" y="23762"/>
                  <a:pt x="1228" y="23748"/>
                </a:cubicBezTo>
                <a:cubicBezTo>
                  <a:pt x="1284" y="23711"/>
                  <a:pt x="1335" y="23675"/>
                  <a:pt x="1385" y="23631"/>
                </a:cubicBezTo>
                <a:cubicBezTo>
                  <a:pt x="1472" y="23558"/>
                  <a:pt x="1559" y="23481"/>
                  <a:pt x="1642" y="23404"/>
                </a:cubicBezTo>
                <a:lnTo>
                  <a:pt x="1706" y="23340"/>
                </a:lnTo>
                <a:lnTo>
                  <a:pt x="1753" y="23293"/>
                </a:lnTo>
                <a:lnTo>
                  <a:pt x="1792" y="23254"/>
                </a:lnTo>
                <a:lnTo>
                  <a:pt x="1792" y="23254"/>
                </a:lnTo>
                <a:cubicBezTo>
                  <a:pt x="1786" y="23260"/>
                  <a:pt x="1776" y="23270"/>
                  <a:pt x="1769" y="23280"/>
                </a:cubicBezTo>
                <a:cubicBezTo>
                  <a:pt x="1843" y="23203"/>
                  <a:pt x="1920" y="23123"/>
                  <a:pt x="1987" y="23039"/>
                </a:cubicBezTo>
                <a:cubicBezTo>
                  <a:pt x="2023" y="22996"/>
                  <a:pt x="2057" y="22952"/>
                  <a:pt x="2090" y="22906"/>
                </a:cubicBezTo>
                <a:cubicBezTo>
                  <a:pt x="2120" y="22855"/>
                  <a:pt x="2147" y="22805"/>
                  <a:pt x="2174" y="22752"/>
                </a:cubicBezTo>
                <a:cubicBezTo>
                  <a:pt x="2207" y="22675"/>
                  <a:pt x="2227" y="22601"/>
                  <a:pt x="2247" y="22521"/>
                </a:cubicBezTo>
                <a:lnTo>
                  <a:pt x="2254" y="22518"/>
                </a:lnTo>
                <a:cubicBezTo>
                  <a:pt x="2338" y="22438"/>
                  <a:pt x="2415" y="22361"/>
                  <a:pt x="2498" y="22284"/>
                </a:cubicBezTo>
                <a:cubicBezTo>
                  <a:pt x="2649" y="22137"/>
                  <a:pt x="2789" y="21976"/>
                  <a:pt x="2933" y="21826"/>
                </a:cubicBezTo>
                <a:cubicBezTo>
                  <a:pt x="3083" y="21665"/>
                  <a:pt x="3240" y="21505"/>
                  <a:pt x="3391" y="21338"/>
                </a:cubicBezTo>
                <a:cubicBezTo>
                  <a:pt x="3464" y="21254"/>
                  <a:pt x="3531" y="21167"/>
                  <a:pt x="3601" y="21083"/>
                </a:cubicBezTo>
                <a:cubicBezTo>
                  <a:pt x="3632" y="21047"/>
                  <a:pt x="3658" y="21007"/>
                  <a:pt x="3685" y="20970"/>
                </a:cubicBezTo>
                <a:cubicBezTo>
                  <a:pt x="3718" y="20923"/>
                  <a:pt x="3752" y="20883"/>
                  <a:pt x="3782" y="20836"/>
                </a:cubicBezTo>
                <a:cubicBezTo>
                  <a:pt x="3836" y="20766"/>
                  <a:pt x="3886" y="20696"/>
                  <a:pt x="3943" y="20619"/>
                </a:cubicBezTo>
                <a:cubicBezTo>
                  <a:pt x="3993" y="20552"/>
                  <a:pt x="4043" y="20488"/>
                  <a:pt x="4096" y="20421"/>
                </a:cubicBezTo>
                <a:cubicBezTo>
                  <a:pt x="4130" y="20381"/>
                  <a:pt x="4163" y="20335"/>
                  <a:pt x="4197" y="20294"/>
                </a:cubicBezTo>
                <a:cubicBezTo>
                  <a:pt x="4203" y="20281"/>
                  <a:pt x="4213" y="20264"/>
                  <a:pt x="4227" y="20251"/>
                </a:cubicBezTo>
                <a:cubicBezTo>
                  <a:pt x="4260" y="20238"/>
                  <a:pt x="4294" y="20221"/>
                  <a:pt x="4327" y="20211"/>
                </a:cubicBezTo>
                <a:lnTo>
                  <a:pt x="4427" y="20161"/>
                </a:lnTo>
                <a:cubicBezTo>
                  <a:pt x="4461" y="20144"/>
                  <a:pt x="4487" y="20127"/>
                  <a:pt x="4521" y="20104"/>
                </a:cubicBezTo>
                <a:cubicBezTo>
                  <a:pt x="4584" y="20067"/>
                  <a:pt x="4645" y="20020"/>
                  <a:pt x="4698" y="19977"/>
                </a:cubicBezTo>
                <a:cubicBezTo>
                  <a:pt x="4722" y="19953"/>
                  <a:pt x="4748" y="19930"/>
                  <a:pt x="4772" y="19903"/>
                </a:cubicBezTo>
                <a:cubicBezTo>
                  <a:pt x="4788" y="19887"/>
                  <a:pt x="4805" y="19866"/>
                  <a:pt x="4829" y="19850"/>
                </a:cubicBezTo>
                <a:cubicBezTo>
                  <a:pt x="4845" y="19843"/>
                  <a:pt x="4865" y="19830"/>
                  <a:pt x="4885" y="19820"/>
                </a:cubicBezTo>
                <a:cubicBezTo>
                  <a:pt x="4949" y="19786"/>
                  <a:pt x="5012" y="19759"/>
                  <a:pt x="5073" y="19726"/>
                </a:cubicBezTo>
                <a:cubicBezTo>
                  <a:pt x="5119" y="19699"/>
                  <a:pt x="5163" y="19676"/>
                  <a:pt x="5206" y="19652"/>
                </a:cubicBezTo>
                <a:cubicBezTo>
                  <a:pt x="5236" y="19636"/>
                  <a:pt x="5263" y="19626"/>
                  <a:pt x="5290" y="19609"/>
                </a:cubicBezTo>
                <a:cubicBezTo>
                  <a:pt x="5287" y="19609"/>
                  <a:pt x="5287" y="19612"/>
                  <a:pt x="5283" y="19612"/>
                </a:cubicBezTo>
                <a:cubicBezTo>
                  <a:pt x="5357" y="19566"/>
                  <a:pt x="5430" y="19525"/>
                  <a:pt x="5504" y="19479"/>
                </a:cubicBezTo>
                <a:cubicBezTo>
                  <a:pt x="5524" y="19465"/>
                  <a:pt x="5547" y="19452"/>
                  <a:pt x="5567" y="19435"/>
                </a:cubicBezTo>
                <a:cubicBezTo>
                  <a:pt x="5614" y="19408"/>
                  <a:pt x="5654" y="19378"/>
                  <a:pt x="5701" y="19352"/>
                </a:cubicBezTo>
                <a:cubicBezTo>
                  <a:pt x="5755" y="19318"/>
                  <a:pt x="5805" y="19285"/>
                  <a:pt x="5855" y="19251"/>
                </a:cubicBezTo>
                <a:cubicBezTo>
                  <a:pt x="5915" y="19214"/>
                  <a:pt x="5972" y="19178"/>
                  <a:pt x="6025" y="19141"/>
                </a:cubicBezTo>
                <a:cubicBezTo>
                  <a:pt x="6102" y="19084"/>
                  <a:pt x="6176" y="19034"/>
                  <a:pt x="6256" y="18980"/>
                </a:cubicBezTo>
                <a:cubicBezTo>
                  <a:pt x="6310" y="18944"/>
                  <a:pt x="6360" y="18900"/>
                  <a:pt x="6417" y="18860"/>
                </a:cubicBezTo>
                <a:cubicBezTo>
                  <a:pt x="6467" y="18823"/>
                  <a:pt x="6517" y="18783"/>
                  <a:pt x="6567" y="18743"/>
                </a:cubicBezTo>
                <a:cubicBezTo>
                  <a:pt x="6637" y="18680"/>
                  <a:pt x="6708" y="18616"/>
                  <a:pt x="6784" y="18556"/>
                </a:cubicBezTo>
                <a:cubicBezTo>
                  <a:pt x="6828" y="18516"/>
                  <a:pt x="6871" y="18472"/>
                  <a:pt x="6911" y="18432"/>
                </a:cubicBezTo>
                <a:cubicBezTo>
                  <a:pt x="6952" y="18395"/>
                  <a:pt x="6988" y="18362"/>
                  <a:pt x="7025" y="18325"/>
                </a:cubicBezTo>
                <a:cubicBezTo>
                  <a:pt x="7042" y="18308"/>
                  <a:pt x="7059" y="18295"/>
                  <a:pt x="7072" y="18278"/>
                </a:cubicBezTo>
                <a:cubicBezTo>
                  <a:pt x="7135" y="18215"/>
                  <a:pt x="7192" y="18155"/>
                  <a:pt x="7253" y="18094"/>
                </a:cubicBezTo>
                <a:cubicBezTo>
                  <a:pt x="7353" y="17994"/>
                  <a:pt x="7446" y="17891"/>
                  <a:pt x="7543" y="17787"/>
                </a:cubicBezTo>
                <a:lnTo>
                  <a:pt x="7553" y="17777"/>
                </a:lnTo>
                <a:cubicBezTo>
                  <a:pt x="7687" y="17640"/>
                  <a:pt x="7814" y="17506"/>
                  <a:pt x="7948" y="17369"/>
                </a:cubicBezTo>
                <a:lnTo>
                  <a:pt x="8088" y="17218"/>
                </a:lnTo>
                <a:lnTo>
                  <a:pt x="8175" y="17118"/>
                </a:lnTo>
                <a:cubicBezTo>
                  <a:pt x="8189" y="17101"/>
                  <a:pt x="8199" y="17088"/>
                  <a:pt x="8212" y="17071"/>
                </a:cubicBezTo>
                <a:cubicBezTo>
                  <a:pt x="8246" y="17028"/>
                  <a:pt x="8276" y="16991"/>
                  <a:pt x="8309" y="16951"/>
                </a:cubicBezTo>
                <a:cubicBezTo>
                  <a:pt x="8326" y="16928"/>
                  <a:pt x="8346" y="16904"/>
                  <a:pt x="8363" y="16884"/>
                </a:cubicBezTo>
                <a:lnTo>
                  <a:pt x="8513" y="16684"/>
                </a:lnTo>
                <a:cubicBezTo>
                  <a:pt x="8600" y="16567"/>
                  <a:pt x="8694" y="16449"/>
                  <a:pt x="8780" y="16332"/>
                </a:cubicBezTo>
                <a:cubicBezTo>
                  <a:pt x="8881" y="16202"/>
                  <a:pt x="8974" y="16068"/>
                  <a:pt x="9048" y="15925"/>
                </a:cubicBezTo>
                <a:cubicBezTo>
                  <a:pt x="9095" y="15834"/>
                  <a:pt x="9135" y="15741"/>
                  <a:pt x="9165" y="15640"/>
                </a:cubicBezTo>
                <a:cubicBezTo>
                  <a:pt x="9195" y="15553"/>
                  <a:pt x="9215" y="15467"/>
                  <a:pt x="9232" y="15373"/>
                </a:cubicBezTo>
                <a:cubicBezTo>
                  <a:pt x="9259" y="15229"/>
                  <a:pt x="9279" y="15079"/>
                  <a:pt x="9302" y="14932"/>
                </a:cubicBezTo>
                <a:cubicBezTo>
                  <a:pt x="9315" y="14855"/>
                  <a:pt x="9329" y="14781"/>
                  <a:pt x="9342" y="14711"/>
                </a:cubicBezTo>
                <a:cubicBezTo>
                  <a:pt x="9345" y="14681"/>
                  <a:pt x="9352" y="14651"/>
                  <a:pt x="9359" y="14617"/>
                </a:cubicBezTo>
                <a:cubicBezTo>
                  <a:pt x="9366" y="14581"/>
                  <a:pt x="9369" y="14537"/>
                  <a:pt x="9382" y="14500"/>
                </a:cubicBezTo>
                <a:lnTo>
                  <a:pt x="9382" y="14497"/>
                </a:lnTo>
                <a:cubicBezTo>
                  <a:pt x="9345" y="14410"/>
                  <a:pt x="9325" y="14367"/>
                  <a:pt x="9285" y="14357"/>
                </a:cubicBezTo>
                <a:cubicBezTo>
                  <a:pt x="9278" y="14354"/>
                  <a:pt x="9269" y="14352"/>
                  <a:pt x="9261" y="14352"/>
                </a:cubicBezTo>
                <a:cubicBezTo>
                  <a:pt x="9232" y="14352"/>
                  <a:pt x="9203" y="14371"/>
                  <a:pt x="9195" y="14400"/>
                </a:cubicBezTo>
                <a:lnTo>
                  <a:pt x="9195" y="14403"/>
                </a:lnTo>
                <a:cubicBezTo>
                  <a:pt x="9195" y="14410"/>
                  <a:pt x="9195" y="14410"/>
                  <a:pt x="9192" y="14413"/>
                </a:cubicBezTo>
                <a:cubicBezTo>
                  <a:pt x="9182" y="14437"/>
                  <a:pt x="9168" y="14460"/>
                  <a:pt x="9158" y="14484"/>
                </a:cubicBezTo>
                <a:cubicBezTo>
                  <a:pt x="9135" y="14527"/>
                  <a:pt x="9108" y="14564"/>
                  <a:pt x="9081" y="14601"/>
                </a:cubicBezTo>
                <a:cubicBezTo>
                  <a:pt x="9011" y="14698"/>
                  <a:pt x="8928" y="14784"/>
                  <a:pt x="8847" y="14871"/>
                </a:cubicBezTo>
                <a:cubicBezTo>
                  <a:pt x="8817" y="14901"/>
                  <a:pt x="8787" y="14935"/>
                  <a:pt x="8760" y="14965"/>
                </a:cubicBezTo>
                <a:cubicBezTo>
                  <a:pt x="8727" y="14998"/>
                  <a:pt x="8694" y="15035"/>
                  <a:pt x="8660" y="15069"/>
                </a:cubicBezTo>
                <a:cubicBezTo>
                  <a:pt x="8630" y="15102"/>
                  <a:pt x="8600" y="15136"/>
                  <a:pt x="8566" y="15172"/>
                </a:cubicBezTo>
                <a:cubicBezTo>
                  <a:pt x="8550" y="15196"/>
                  <a:pt x="8530" y="15216"/>
                  <a:pt x="8513" y="15236"/>
                </a:cubicBezTo>
                <a:cubicBezTo>
                  <a:pt x="8463" y="15296"/>
                  <a:pt x="8416" y="15353"/>
                  <a:pt x="8366" y="15413"/>
                </a:cubicBezTo>
                <a:cubicBezTo>
                  <a:pt x="8342" y="15440"/>
                  <a:pt x="8316" y="15473"/>
                  <a:pt x="8286" y="15503"/>
                </a:cubicBezTo>
                <a:cubicBezTo>
                  <a:pt x="8269" y="15523"/>
                  <a:pt x="8252" y="15540"/>
                  <a:pt x="8239" y="15563"/>
                </a:cubicBezTo>
                <a:cubicBezTo>
                  <a:pt x="8229" y="15570"/>
                  <a:pt x="8225" y="15580"/>
                  <a:pt x="8215" y="15587"/>
                </a:cubicBezTo>
                <a:cubicBezTo>
                  <a:pt x="8165" y="15640"/>
                  <a:pt x="8118" y="15691"/>
                  <a:pt x="8072" y="15747"/>
                </a:cubicBezTo>
                <a:cubicBezTo>
                  <a:pt x="7975" y="15841"/>
                  <a:pt x="7874" y="15938"/>
                  <a:pt x="7774" y="16032"/>
                </a:cubicBezTo>
                <a:cubicBezTo>
                  <a:pt x="7727" y="16075"/>
                  <a:pt x="7680" y="16122"/>
                  <a:pt x="7640" y="16169"/>
                </a:cubicBezTo>
                <a:lnTo>
                  <a:pt x="7587" y="16222"/>
                </a:lnTo>
                <a:lnTo>
                  <a:pt x="7510" y="16309"/>
                </a:lnTo>
                <a:cubicBezTo>
                  <a:pt x="7493" y="16332"/>
                  <a:pt x="7477" y="16349"/>
                  <a:pt x="7460" y="16369"/>
                </a:cubicBezTo>
                <a:cubicBezTo>
                  <a:pt x="7456" y="16373"/>
                  <a:pt x="7446" y="16383"/>
                  <a:pt x="7443" y="16389"/>
                </a:cubicBezTo>
                <a:lnTo>
                  <a:pt x="7366" y="16490"/>
                </a:lnTo>
                <a:cubicBezTo>
                  <a:pt x="7349" y="16516"/>
                  <a:pt x="7329" y="16540"/>
                  <a:pt x="7313" y="16567"/>
                </a:cubicBezTo>
                <a:cubicBezTo>
                  <a:pt x="7283" y="16603"/>
                  <a:pt x="7259" y="16640"/>
                  <a:pt x="7229" y="16684"/>
                </a:cubicBezTo>
                <a:cubicBezTo>
                  <a:pt x="7189" y="16740"/>
                  <a:pt x="7146" y="16804"/>
                  <a:pt x="7105" y="16864"/>
                </a:cubicBezTo>
                <a:cubicBezTo>
                  <a:pt x="7089" y="16887"/>
                  <a:pt x="7072" y="16914"/>
                  <a:pt x="7049" y="16938"/>
                </a:cubicBezTo>
                <a:lnTo>
                  <a:pt x="6988" y="17025"/>
                </a:lnTo>
                <a:cubicBezTo>
                  <a:pt x="6982" y="17031"/>
                  <a:pt x="6982" y="17035"/>
                  <a:pt x="6978" y="17035"/>
                </a:cubicBezTo>
                <a:cubicBezTo>
                  <a:pt x="6978" y="17031"/>
                  <a:pt x="6982" y="17031"/>
                  <a:pt x="6982" y="17025"/>
                </a:cubicBezTo>
                <a:lnTo>
                  <a:pt x="6982" y="17025"/>
                </a:lnTo>
                <a:cubicBezTo>
                  <a:pt x="6958" y="17065"/>
                  <a:pt x="6928" y="17098"/>
                  <a:pt x="6905" y="17135"/>
                </a:cubicBezTo>
                <a:cubicBezTo>
                  <a:pt x="6893" y="17150"/>
                  <a:pt x="6881" y="17168"/>
                  <a:pt x="6869" y="17183"/>
                </a:cubicBezTo>
                <a:lnTo>
                  <a:pt x="6869" y="17183"/>
                </a:lnTo>
                <a:cubicBezTo>
                  <a:pt x="6865" y="17186"/>
                  <a:pt x="6864" y="17189"/>
                  <a:pt x="6861" y="17192"/>
                </a:cubicBezTo>
                <a:cubicBezTo>
                  <a:pt x="6861" y="17188"/>
                  <a:pt x="6865" y="17188"/>
                  <a:pt x="6865" y="17185"/>
                </a:cubicBezTo>
                <a:lnTo>
                  <a:pt x="6865" y="17185"/>
                </a:lnTo>
                <a:cubicBezTo>
                  <a:pt x="6694" y="17406"/>
                  <a:pt x="6514" y="17623"/>
                  <a:pt x="6343" y="17850"/>
                </a:cubicBezTo>
                <a:cubicBezTo>
                  <a:pt x="6256" y="17961"/>
                  <a:pt x="6169" y="18078"/>
                  <a:pt x="6079" y="18195"/>
                </a:cubicBezTo>
                <a:cubicBezTo>
                  <a:pt x="6039" y="18255"/>
                  <a:pt x="5992" y="18308"/>
                  <a:pt x="5942" y="18362"/>
                </a:cubicBezTo>
                <a:cubicBezTo>
                  <a:pt x="5895" y="18419"/>
                  <a:pt x="5852" y="18462"/>
                  <a:pt x="5805" y="18512"/>
                </a:cubicBezTo>
                <a:lnTo>
                  <a:pt x="5801" y="18519"/>
                </a:lnTo>
                <a:cubicBezTo>
                  <a:pt x="5779" y="18542"/>
                  <a:pt x="5756" y="18561"/>
                  <a:pt x="5736" y="18587"/>
                </a:cubicBezTo>
                <a:lnTo>
                  <a:pt x="5736" y="18587"/>
                </a:lnTo>
                <a:lnTo>
                  <a:pt x="5738" y="18586"/>
                </a:lnTo>
                <a:lnTo>
                  <a:pt x="5738" y="18586"/>
                </a:lnTo>
                <a:cubicBezTo>
                  <a:pt x="5718" y="18606"/>
                  <a:pt x="5694" y="18629"/>
                  <a:pt x="5671" y="18653"/>
                </a:cubicBezTo>
                <a:cubicBezTo>
                  <a:pt x="5628" y="18696"/>
                  <a:pt x="5584" y="18743"/>
                  <a:pt x="5537" y="18787"/>
                </a:cubicBezTo>
                <a:lnTo>
                  <a:pt x="5387" y="18924"/>
                </a:lnTo>
                <a:cubicBezTo>
                  <a:pt x="5283" y="19021"/>
                  <a:pt x="5176" y="19114"/>
                  <a:pt x="5076" y="19211"/>
                </a:cubicBezTo>
                <a:cubicBezTo>
                  <a:pt x="4972" y="19311"/>
                  <a:pt x="4872" y="19412"/>
                  <a:pt x="4772" y="19512"/>
                </a:cubicBezTo>
                <a:lnTo>
                  <a:pt x="4625" y="19659"/>
                </a:lnTo>
                <a:cubicBezTo>
                  <a:pt x="4571" y="19713"/>
                  <a:pt x="4518" y="19766"/>
                  <a:pt x="4464" y="19826"/>
                </a:cubicBezTo>
                <a:cubicBezTo>
                  <a:pt x="4447" y="19846"/>
                  <a:pt x="4424" y="19863"/>
                  <a:pt x="4404" y="19880"/>
                </a:cubicBezTo>
                <a:lnTo>
                  <a:pt x="4374" y="19910"/>
                </a:lnTo>
                <a:lnTo>
                  <a:pt x="4300" y="19960"/>
                </a:lnTo>
                <a:lnTo>
                  <a:pt x="4290" y="19967"/>
                </a:lnTo>
                <a:cubicBezTo>
                  <a:pt x="4330" y="19893"/>
                  <a:pt x="4364" y="19816"/>
                  <a:pt x="4397" y="19743"/>
                </a:cubicBezTo>
                <a:lnTo>
                  <a:pt x="4521" y="19442"/>
                </a:lnTo>
                <a:cubicBezTo>
                  <a:pt x="4601" y="19241"/>
                  <a:pt x="4681" y="19041"/>
                  <a:pt x="4755" y="18837"/>
                </a:cubicBezTo>
                <a:cubicBezTo>
                  <a:pt x="4832" y="18619"/>
                  <a:pt x="4909" y="18402"/>
                  <a:pt x="4976" y="18185"/>
                </a:cubicBezTo>
                <a:cubicBezTo>
                  <a:pt x="4986" y="18161"/>
                  <a:pt x="4989" y="18141"/>
                  <a:pt x="4999" y="18121"/>
                </a:cubicBezTo>
                <a:cubicBezTo>
                  <a:pt x="5016" y="18091"/>
                  <a:pt x="5036" y="18068"/>
                  <a:pt x="5053" y="18038"/>
                </a:cubicBezTo>
                <a:cubicBezTo>
                  <a:pt x="5083" y="17994"/>
                  <a:pt x="5106" y="17951"/>
                  <a:pt x="5136" y="17904"/>
                </a:cubicBezTo>
                <a:cubicBezTo>
                  <a:pt x="5149" y="17887"/>
                  <a:pt x="5156" y="17867"/>
                  <a:pt x="5170" y="17844"/>
                </a:cubicBezTo>
                <a:cubicBezTo>
                  <a:pt x="5183" y="17824"/>
                  <a:pt x="5193" y="17804"/>
                  <a:pt x="5206" y="17777"/>
                </a:cubicBezTo>
                <a:cubicBezTo>
                  <a:pt x="5226" y="17737"/>
                  <a:pt x="5253" y="17693"/>
                  <a:pt x="5273" y="17653"/>
                </a:cubicBezTo>
                <a:cubicBezTo>
                  <a:pt x="5320" y="17556"/>
                  <a:pt x="5370" y="17466"/>
                  <a:pt x="5417" y="17369"/>
                </a:cubicBezTo>
                <a:cubicBezTo>
                  <a:pt x="5440" y="17319"/>
                  <a:pt x="5467" y="17272"/>
                  <a:pt x="5487" y="17222"/>
                </a:cubicBezTo>
                <a:cubicBezTo>
                  <a:pt x="5507" y="17182"/>
                  <a:pt x="5527" y="17142"/>
                  <a:pt x="5551" y="17105"/>
                </a:cubicBezTo>
                <a:cubicBezTo>
                  <a:pt x="5551" y="17101"/>
                  <a:pt x="5554" y="17101"/>
                  <a:pt x="5554" y="17098"/>
                </a:cubicBezTo>
                <a:lnTo>
                  <a:pt x="5554" y="17138"/>
                </a:lnTo>
                <a:cubicBezTo>
                  <a:pt x="5601" y="17101"/>
                  <a:pt x="5644" y="17058"/>
                  <a:pt x="5684" y="17008"/>
                </a:cubicBezTo>
                <a:cubicBezTo>
                  <a:pt x="5701" y="16988"/>
                  <a:pt x="5718" y="16968"/>
                  <a:pt x="5728" y="16941"/>
                </a:cubicBezTo>
                <a:cubicBezTo>
                  <a:pt x="5745" y="16918"/>
                  <a:pt x="5758" y="16887"/>
                  <a:pt x="5771" y="16857"/>
                </a:cubicBezTo>
                <a:cubicBezTo>
                  <a:pt x="5801" y="16787"/>
                  <a:pt x="5828" y="16717"/>
                  <a:pt x="5855" y="16647"/>
                </a:cubicBezTo>
                <a:cubicBezTo>
                  <a:pt x="5858" y="16637"/>
                  <a:pt x="5868" y="16630"/>
                  <a:pt x="5872" y="16620"/>
                </a:cubicBezTo>
                <a:cubicBezTo>
                  <a:pt x="5929" y="16536"/>
                  <a:pt x="5985" y="16453"/>
                  <a:pt x="6029" y="16366"/>
                </a:cubicBezTo>
                <a:lnTo>
                  <a:pt x="6169" y="16102"/>
                </a:lnTo>
                <a:cubicBezTo>
                  <a:pt x="6213" y="16005"/>
                  <a:pt x="6260" y="15915"/>
                  <a:pt x="6310" y="15821"/>
                </a:cubicBezTo>
                <a:cubicBezTo>
                  <a:pt x="6353" y="15751"/>
                  <a:pt x="6390" y="15684"/>
                  <a:pt x="6437" y="15617"/>
                </a:cubicBezTo>
                <a:cubicBezTo>
                  <a:pt x="6480" y="15547"/>
                  <a:pt x="6530" y="15480"/>
                  <a:pt x="6580" y="15410"/>
                </a:cubicBezTo>
                <a:cubicBezTo>
                  <a:pt x="6611" y="15370"/>
                  <a:pt x="6637" y="15333"/>
                  <a:pt x="6661" y="15299"/>
                </a:cubicBezTo>
                <a:cubicBezTo>
                  <a:pt x="6681" y="15269"/>
                  <a:pt x="6704" y="15236"/>
                  <a:pt x="6724" y="15209"/>
                </a:cubicBezTo>
                <a:cubicBezTo>
                  <a:pt x="6758" y="15159"/>
                  <a:pt x="6788" y="15102"/>
                  <a:pt x="6811" y="15045"/>
                </a:cubicBezTo>
                <a:cubicBezTo>
                  <a:pt x="6875" y="14925"/>
                  <a:pt x="6932" y="14798"/>
                  <a:pt x="6992" y="14677"/>
                </a:cubicBezTo>
                <a:cubicBezTo>
                  <a:pt x="7028" y="14597"/>
                  <a:pt x="7072" y="14514"/>
                  <a:pt x="7109" y="14433"/>
                </a:cubicBezTo>
                <a:cubicBezTo>
                  <a:pt x="7146" y="14357"/>
                  <a:pt x="7189" y="14280"/>
                  <a:pt x="7226" y="14199"/>
                </a:cubicBezTo>
                <a:cubicBezTo>
                  <a:pt x="7246" y="14166"/>
                  <a:pt x="7263" y="14129"/>
                  <a:pt x="7283" y="14096"/>
                </a:cubicBezTo>
                <a:lnTo>
                  <a:pt x="7346" y="13995"/>
                </a:lnTo>
                <a:cubicBezTo>
                  <a:pt x="7373" y="13959"/>
                  <a:pt x="7396" y="13922"/>
                  <a:pt x="7416" y="13882"/>
                </a:cubicBezTo>
                <a:cubicBezTo>
                  <a:pt x="7446" y="13838"/>
                  <a:pt x="7473" y="13791"/>
                  <a:pt x="7497" y="13745"/>
                </a:cubicBezTo>
                <a:cubicBezTo>
                  <a:pt x="7510" y="13725"/>
                  <a:pt x="7523" y="13698"/>
                  <a:pt x="7533" y="13678"/>
                </a:cubicBezTo>
                <a:cubicBezTo>
                  <a:pt x="7547" y="13654"/>
                  <a:pt x="7563" y="13624"/>
                  <a:pt x="7577" y="13598"/>
                </a:cubicBezTo>
                <a:cubicBezTo>
                  <a:pt x="7597" y="13557"/>
                  <a:pt x="7617" y="13514"/>
                  <a:pt x="7637" y="13477"/>
                </a:cubicBezTo>
                <a:cubicBezTo>
                  <a:pt x="7657" y="13427"/>
                  <a:pt x="7677" y="13380"/>
                  <a:pt x="7694" y="13330"/>
                </a:cubicBezTo>
                <a:cubicBezTo>
                  <a:pt x="7714" y="13277"/>
                  <a:pt x="7737" y="13226"/>
                  <a:pt x="7757" y="13173"/>
                </a:cubicBezTo>
                <a:cubicBezTo>
                  <a:pt x="7791" y="13076"/>
                  <a:pt x="7828" y="12986"/>
                  <a:pt x="7861" y="12889"/>
                </a:cubicBezTo>
                <a:cubicBezTo>
                  <a:pt x="7894" y="12795"/>
                  <a:pt x="7928" y="12708"/>
                  <a:pt x="7961" y="12618"/>
                </a:cubicBezTo>
                <a:cubicBezTo>
                  <a:pt x="7995" y="12518"/>
                  <a:pt x="8025" y="12421"/>
                  <a:pt x="8055" y="12320"/>
                </a:cubicBezTo>
                <a:cubicBezTo>
                  <a:pt x="8112" y="12120"/>
                  <a:pt x="8159" y="11919"/>
                  <a:pt x="8199" y="11715"/>
                </a:cubicBezTo>
                <a:cubicBezTo>
                  <a:pt x="8209" y="11665"/>
                  <a:pt x="8222" y="11608"/>
                  <a:pt x="8229" y="11558"/>
                </a:cubicBezTo>
                <a:cubicBezTo>
                  <a:pt x="8235" y="11508"/>
                  <a:pt x="8246" y="11454"/>
                  <a:pt x="8252" y="11404"/>
                </a:cubicBezTo>
                <a:cubicBezTo>
                  <a:pt x="8262" y="11354"/>
                  <a:pt x="8266" y="11301"/>
                  <a:pt x="8269" y="11250"/>
                </a:cubicBezTo>
                <a:cubicBezTo>
                  <a:pt x="8276" y="11200"/>
                  <a:pt x="8276" y="11150"/>
                  <a:pt x="8279" y="11100"/>
                </a:cubicBezTo>
                <a:cubicBezTo>
                  <a:pt x="8282" y="11000"/>
                  <a:pt x="8279" y="10899"/>
                  <a:pt x="8279" y="10799"/>
                </a:cubicBezTo>
                <a:cubicBezTo>
                  <a:pt x="8276" y="10702"/>
                  <a:pt x="8276" y="10602"/>
                  <a:pt x="8269" y="10505"/>
                </a:cubicBezTo>
                <a:lnTo>
                  <a:pt x="8269" y="10361"/>
                </a:lnTo>
                <a:cubicBezTo>
                  <a:pt x="8269" y="10334"/>
                  <a:pt x="8269" y="10304"/>
                  <a:pt x="8276" y="10281"/>
                </a:cubicBezTo>
                <a:cubicBezTo>
                  <a:pt x="8276" y="10251"/>
                  <a:pt x="8279" y="10221"/>
                  <a:pt x="8282" y="10197"/>
                </a:cubicBezTo>
                <a:cubicBezTo>
                  <a:pt x="8292" y="10100"/>
                  <a:pt x="8299" y="10010"/>
                  <a:pt x="8309" y="9913"/>
                </a:cubicBezTo>
                <a:cubicBezTo>
                  <a:pt x="8316" y="9809"/>
                  <a:pt x="8319" y="9702"/>
                  <a:pt x="8329" y="9599"/>
                </a:cubicBezTo>
                <a:cubicBezTo>
                  <a:pt x="8332" y="9499"/>
                  <a:pt x="8336" y="9402"/>
                  <a:pt x="8349" y="9308"/>
                </a:cubicBezTo>
                <a:cubicBezTo>
                  <a:pt x="8352" y="9274"/>
                  <a:pt x="8359" y="9241"/>
                  <a:pt x="8366" y="9208"/>
                </a:cubicBezTo>
                <a:cubicBezTo>
                  <a:pt x="8383" y="9168"/>
                  <a:pt x="8396" y="9127"/>
                  <a:pt x="8409" y="9084"/>
                </a:cubicBezTo>
                <a:cubicBezTo>
                  <a:pt x="8416" y="9047"/>
                  <a:pt x="8429" y="9007"/>
                  <a:pt x="8429" y="8967"/>
                </a:cubicBezTo>
                <a:cubicBezTo>
                  <a:pt x="8429" y="8950"/>
                  <a:pt x="8429" y="8930"/>
                  <a:pt x="8426" y="8913"/>
                </a:cubicBezTo>
                <a:cubicBezTo>
                  <a:pt x="8419" y="8907"/>
                  <a:pt x="8419" y="8897"/>
                  <a:pt x="8416" y="8890"/>
                </a:cubicBezTo>
                <a:cubicBezTo>
                  <a:pt x="8413" y="8885"/>
                  <a:pt x="8407" y="8882"/>
                  <a:pt x="8401" y="8882"/>
                </a:cubicBezTo>
                <a:cubicBezTo>
                  <a:pt x="8394" y="8882"/>
                  <a:pt x="8388" y="8885"/>
                  <a:pt x="8383" y="8890"/>
                </a:cubicBezTo>
                <a:cubicBezTo>
                  <a:pt x="8369" y="8900"/>
                  <a:pt x="8369" y="8923"/>
                  <a:pt x="8369" y="8940"/>
                </a:cubicBezTo>
                <a:cubicBezTo>
                  <a:pt x="8363" y="9010"/>
                  <a:pt x="8346" y="9077"/>
                  <a:pt x="8332" y="9147"/>
                </a:cubicBezTo>
                <a:cubicBezTo>
                  <a:pt x="8302" y="9214"/>
                  <a:pt x="8276" y="9278"/>
                  <a:pt x="8242" y="9341"/>
                </a:cubicBezTo>
                <a:cubicBezTo>
                  <a:pt x="8212" y="9402"/>
                  <a:pt x="8179" y="9465"/>
                  <a:pt x="8149" y="9529"/>
                </a:cubicBezTo>
                <a:cubicBezTo>
                  <a:pt x="8115" y="9599"/>
                  <a:pt x="8082" y="9666"/>
                  <a:pt x="8048" y="9736"/>
                </a:cubicBezTo>
                <a:cubicBezTo>
                  <a:pt x="8018" y="9799"/>
                  <a:pt x="7985" y="9860"/>
                  <a:pt x="7951" y="9920"/>
                </a:cubicBezTo>
                <a:cubicBezTo>
                  <a:pt x="7928" y="9967"/>
                  <a:pt x="7901" y="10010"/>
                  <a:pt x="7874" y="10054"/>
                </a:cubicBezTo>
                <a:cubicBezTo>
                  <a:pt x="7861" y="10077"/>
                  <a:pt x="7848" y="10094"/>
                  <a:pt x="7834" y="10114"/>
                </a:cubicBezTo>
                <a:cubicBezTo>
                  <a:pt x="7818" y="10134"/>
                  <a:pt x="7808" y="10154"/>
                  <a:pt x="7791" y="10181"/>
                </a:cubicBezTo>
                <a:lnTo>
                  <a:pt x="7690" y="10304"/>
                </a:lnTo>
                <a:cubicBezTo>
                  <a:pt x="7627" y="10381"/>
                  <a:pt x="7560" y="10455"/>
                  <a:pt x="7493" y="10535"/>
                </a:cubicBezTo>
                <a:cubicBezTo>
                  <a:pt x="7456" y="10582"/>
                  <a:pt x="7416" y="10629"/>
                  <a:pt x="7390" y="10679"/>
                </a:cubicBezTo>
                <a:cubicBezTo>
                  <a:pt x="7343" y="10749"/>
                  <a:pt x="7299" y="10829"/>
                  <a:pt x="7263" y="10903"/>
                </a:cubicBezTo>
                <a:cubicBezTo>
                  <a:pt x="7256" y="10923"/>
                  <a:pt x="7246" y="10940"/>
                  <a:pt x="7239" y="10963"/>
                </a:cubicBezTo>
                <a:cubicBezTo>
                  <a:pt x="7229" y="10986"/>
                  <a:pt x="7216" y="11006"/>
                  <a:pt x="7209" y="11033"/>
                </a:cubicBezTo>
                <a:cubicBezTo>
                  <a:pt x="7192" y="11080"/>
                  <a:pt x="7176" y="11120"/>
                  <a:pt x="7159" y="11167"/>
                </a:cubicBezTo>
                <a:cubicBezTo>
                  <a:pt x="7122" y="11267"/>
                  <a:pt x="7082" y="11364"/>
                  <a:pt x="7045" y="11464"/>
                </a:cubicBezTo>
                <a:cubicBezTo>
                  <a:pt x="7039" y="11488"/>
                  <a:pt x="7025" y="11515"/>
                  <a:pt x="7018" y="11538"/>
                </a:cubicBezTo>
                <a:cubicBezTo>
                  <a:pt x="6978" y="11632"/>
                  <a:pt x="6942" y="11719"/>
                  <a:pt x="6905" y="11809"/>
                </a:cubicBezTo>
                <a:cubicBezTo>
                  <a:pt x="6888" y="11856"/>
                  <a:pt x="6868" y="11906"/>
                  <a:pt x="6851" y="11953"/>
                </a:cubicBezTo>
                <a:cubicBezTo>
                  <a:pt x="6835" y="12003"/>
                  <a:pt x="6818" y="12056"/>
                  <a:pt x="6801" y="12106"/>
                </a:cubicBezTo>
                <a:cubicBezTo>
                  <a:pt x="6771" y="12207"/>
                  <a:pt x="6751" y="12307"/>
                  <a:pt x="6724" y="12407"/>
                </a:cubicBezTo>
                <a:cubicBezTo>
                  <a:pt x="6704" y="12501"/>
                  <a:pt x="6684" y="12591"/>
                  <a:pt x="6657" y="12685"/>
                </a:cubicBezTo>
                <a:cubicBezTo>
                  <a:pt x="6637" y="12768"/>
                  <a:pt x="6611" y="12855"/>
                  <a:pt x="6587" y="12939"/>
                </a:cubicBezTo>
                <a:cubicBezTo>
                  <a:pt x="6560" y="13026"/>
                  <a:pt x="6540" y="13119"/>
                  <a:pt x="6520" y="13210"/>
                </a:cubicBezTo>
                <a:cubicBezTo>
                  <a:pt x="6484" y="13387"/>
                  <a:pt x="6453" y="13561"/>
                  <a:pt x="6417" y="13738"/>
                </a:cubicBezTo>
                <a:cubicBezTo>
                  <a:pt x="6373" y="13932"/>
                  <a:pt x="6323" y="14126"/>
                  <a:pt x="6276" y="14323"/>
                </a:cubicBezTo>
                <a:cubicBezTo>
                  <a:pt x="6256" y="14423"/>
                  <a:pt x="6233" y="14517"/>
                  <a:pt x="6209" y="14617"/>
                </a:cubicBezTo>
                <a:cubicBezTo>
                  <a:pt x="6186" y="14728"/>
                  <a:pt x="6159" y="14835"/>
                  <a:pt x="6132" y="14948"/>
                </a:cubicBezTo>
                <a:cubicBezTo>
                  <a:pt x="6106" y="15042"/>
                  <a:pt x="6082" y="15129"/>
                  <a:pt x="6052" y="15219"/>
                </a:cubicBezTo>
                <a:cubicBezTo>
                  <a:pt x="6025" y="15303"/>
                  <a:pt x="5999" y="15386"/>
                  <a:pt x="5972" y="15470"/>
                </a:cubicBezTo>
                <a:cubicBezTo>
                  <a:pt x="5918" y="15650"/>
                  <a:pt x="5858" y="15828"/>
                  <a:pt x="5815" y="16005"/>
                </a:cubicBezTo>
                <a:cubicBezTo>
                  <a:pt x="5808" y="16015"/>
                  <a:pt x="5808" y="16028"/>
                  <a:pt x="5805" y="16035"/>
                </a:cubicBezTo>
                <a:lnTo>
                  <a:pt x="5805" y="16032"/>
                </a:lnTo>
                <a:cubicBezTo>
                  <a:pt x="5805" y="16038"/>
                  <a:pt x="5801" y="16045"/>
                  <a:pt x="5801" y="16052"/>
                </a:cubicBezTo>
                <a:cubicBezTo>
                  <a:pt x="5765" y="16199"/>
                  <a:pt x="5731" y="16346"/>
                  <a:pt x="5698" y="16490"/>
                </a:cubicBezTo>
                <a:cubicBezTo>
                  <a:pt x="5681" y="16546"/>
                  <a:pt x="5668" y="16603"/>
                  <a:pt x="5651" y="16657"/>
                </a:cubicBezTo>
                <a:cubicBezTo>
                  <a:pt x="5648" y="16670"/>
                  <a:pt x="5641" y="16687"/>
                  <a:pt x="5638" y="16700"/>
                </a:cubicBezTo>
                <a:cubicBezTo>
                  <a:pt x="5621" y="16720"/>
                  <a:pt x="5604" y="16747"/>
                  <a:pt x="5591" y="16767"/>
                </a:cubicBezTo>
                <a:cubicBezTo>
                  <a:pt x="5564" y="16807"/>
                  <a:pt x="5537" y="16851"/>
                  <a:pt x="5507" y="16891"/>
                </a:cubicBezTo>
                <a:cubicBezTo>
                  <a:pt x="5480" y="16938"/>
                  <a:pt x="5450" y="16988"/>
                  <a:pt x="5424" y="17035"/>
                </a:cubicBezTo>
                <a:cubicBezTo>
                  <a:pt x="5414" y="17055"/>
                  <a:pt x="5404" y="17075"/>
                  <a:pt x="5390" y="17098"/>
                </a:cubicBezTo>
                <a:cubicBezTo>
                  <a:pt x="5384" y="17118"/>
                  <a:pt x="5370" y="17135"/>
                  <a:pt x="5363" y="17155"/>
                </a:cubicBezTo>
                <a:cubicBezTo>
                  <a:pt x="5340" y="17202"/>
                  <a:pt x="5320" y="17249"/>
                  <a:pt x="5300" y="17289"/>
                </a:cubicBezTo>
                <a:cubicBezTo>
                  <a:pt x="5253" y="17389"/>
                  <a:pt x="5206" y="17486"/>
                  <a:pt x="5163" y="17586"/>
                </a:cubicBezTo>
                <a:cubicBezTo>
                  <a:pt x="5156" y="17593"/>
                  <a:pt x="5153" y="17603"/>
                  <a:pt x="5149" y="17616"/>
                </a:cubicBezTo>
                <a:cubicBezTo>
                  <a:pt x="5156" y="17590"/>
                  <a:pt x="5163" y="17566"/>
                  <a:pt x="5170" y="17539"/>
                </a:cubicBezTo>
                <a:cubicBezTo>
                  <a:pt x="5193" y="17442"/>
                  <a:pt x="5220" y="17342"/>
                  <a:pt x="5250" y="17245"/>
                </a:cubicBezTo>
                <a:cubicBezTo>
                  <a:pt x="5277" y="17138"/>
                  <a:pt x="5313" y="17035"/>
                  <a:pt x="5347" y="16924"/>
                </a:cubicBezTo>
                <a:cubicBezTo>
                  <a:pt x="5407" y="16724"/>
                  <a:pt x="5447" y="16516"/>
                  <a:pt x="5484" y="16312"/>
                </a:cubicBezTo>
                <a:cubicBezTo>
                  <a:pt x="5521" y="16105"/>
                  <a:pt x="5554" y="15898"/>
                  <a:pt x="5574" y="15694"/>
                </a:cubicBezTo>
                <a:cubicBezTo>
                  <a:pt x="5601" y="15470"/>
                  <a:pt x="5618" y="15249"/>
                  <a:pt x="5641" y="15032"/>
                </a:cubicBezTo>
                <a:lnTo>
                  <a:pt x="5641" y="15019"/>
                </a:lnTo>
                <a:cubicBezTo>
                  <a:pt x="5664" y="15012"/>
                  <a:pt x="5684" y="14985"/>
                  <a:pt x="5674" y="14965"/>
                </a:cubicBezTo>
                <a:cubicBezTo>
                  <a:pt x="5668" y="14938"/>
                  <a:pt x="5664" y="14915"/>
                  <a:pt x="5658" y="14888"/>
                </a:cubicBezTo>
                <a:cubicBezTo>
                  <a:pt x="5674" y="14771"/>
                  <a:pt x="5688" y="14654"/>
                  <a:pt x="5704" y="14537"/>
                </a:cubicBezTo>
                <a:cubicBezTo>
                  <a:pt x="5725" y="14350"/>
                  <a:pt x="5751" y="14163"/>
                  <a:pt x="5771" y="13975"/>
                </a:cubicBezTo>
                <a:cubicBezTo>
                  <a:pt x="5788" y="13808"/>
                  <a:pt x="5801" y="13641"/>
                  <a:pt x="5808" y="13477"/>
                </a:cubicBezTo>
                <a:cubicBezTo>
                  <a:pt x="5818" y="13307"/>
                  <a:pt x="5822" y="13133"/>
                  <a:pt x="5822" y="12962"/>
                </a:cubicBezTo>
                <a:lnTo>
                  <a:pt x="5822" y="12859"/>
                </a:lnTo>
                <a:cubicBezTo>
                  <a:pt x="5832" y="12825"/>
                  <a:pt x="5835" y="12788"/>
                  <a:pt x="5842" y="12755"/>
                </a:cubicBezTo>
                <a:cubicBezTo>
                  <a:pt x="5882" y="12564"/>
                  <a:pt x="5918" y="12374"/>
                  <a:pt x="5949" y="12187"/>
                </a:cubicBezTo>
                <a:cubicBezTo>
                  <a:pt x="5965" y="12090"/>
                  <a:pt x="5972" y="11993"/>
                  <a:pt x="5985" y="11896"/>
                </a:cubicBezTo>
                <a:cubicBezTo>
                  <a:pt x="5989" y="11856"/>
                  <a:pt x="5992" y="11809"/>
                  <a:pt x="5992" y="11769"/>
                </a:cubicBezTo>
                <a:cubicBezTo>
                  <a:pt x="5999" y="11722"/>
                  <a:pt x="5999" y="11675"/>
                  <a:pt x="6002" y="11625"/>
                </a:cubicBezTo>
                <a:cubicBezTo>
                  <a:pt x="6009" y="11438"/>
                  <a:pt x="6015" y="11250"/>
                  <a:pt x="6015" y="11060"/>
                </a:cubicBezTo>
                <a:cubicBezTo>
                  <a:pt x="6015" y="10960"/>
                  <a:pt x="6015" y="10859"/>
                  <a:pt x="6009" y="10759"/>
                </a:cubicBezTo>
                <a:lnTo>
                  <a:pt x="5999" y="10498"/>
                </a:lnTo>
                <a:cubicBezTo>
                  <a:pt x="6019" y="10455"/>
                  <a:pt x="6035" y="10415"/>
                  <a:pt x="6056" y="10374"/>
                </a:cubicBezTo>
                <a:cubicBezTo>
                  <a:pt x="6089" y="10308"/>
                  <a:pt x="6126" y="10237"/>
                  <a:pt x="6159" y="10171"/>
                </a:cubicBezTo>
                <a:lnTo>
                  <a:pt x="6209" y="10084"/>
                </a:lnTo>
                <a:cubicBezTo>
                  <a:pt x="6226" y="10057"/>
                  <a:pt x="6243" y="10033"/>
                  <a:pt x="6256" y="10007"/>
                </a:cubicBezTo>
                <a:cubicBezTo>
                  <a:pt x="6286" y="9963"/>
                  <a:pt x="6320" y="9916"/>
                  <a:pt x="6353" y="9870"/>
                </a:cubicBezTo>
                <a:cubicBezTo>
                  <a:pt x="6383" y="9833"/>
                  <a:pt x="6410" y="9799"/>
                  <a:pt x="6440" y="9763"/>
                </a:cubicBezTo>
                <a:cubicBezTo>
                  <a:pt x="6470" y="9723"/>
                  <a:pt x="6504" y="9689"/>
                  <a:pt x="6530" y="9656"/>
                </a:cubicBezTo>
                <a:cubicBezTo>
                  <a:pt x="6560" y="9622"/>
                  <a:pt x="6591" y="9589"/>
                  <a:pt x="6624" y="9555"/>
                </a:cubicBezTo>
                <a:cubicBezTo>
                  <a:pt x="6654" y="9529"/>
                  <a:pt x="6677" y="9495"/>
                  <a:pt x="6708" y="9462"/>
                </a:cubicBezTo>
                <a:cubicBezTo>
                  <a:pt x="6728" y="9435"/>
                  <a:pt x="6754" y="9412"/>
                  <a:pt x="6774" y="9381"/>
                </a:cubicBezTo>
                <a:cubicBezTo>
                  <a:pt x="6798" y="9348"/>
                  <a:pt x="6828" y="9318"/>
                  <a:pt x="6855" y="9285"/>
                </a:cubicBezTo>
                <a:cubicBezTo>
                  <a:pt x="6878" y="9248"/>
                  <a:pt x="6908" y="9211"/>
                  <a:pt x="6932" y="9178"/>
                </a:cubicBezTo>
                <a:cubicBezTo>
                  <a:pt x="6958" y="9144"/>
                  <a:pt x="6978" y="9111"/>
                  <a:pt x="7005" y="9071"/>
                </a:cubicBezTo>
                <a:cubicBezTo>
                  <a:pt x="7092" y="8943"/>
                  <a:pt x="7172" y="8813"/>
                  <a:pt x="7256" y="8679"/>
                </a:cubicBezTo>
                <a:cubicBezTo>
                  <a:pt x="7296" y="8613"/>
                  <a:pt x="7339" y="8549"/>
                  <a:pt x="7376" y="8482"/>
                </a:cubicBezTo>
                <a:cubicBezTo>
                  <a:pt x="7393" y="8452"/>
                  <a:pt x="7413" y="8425"/>
                  <a:pt x="7430" y="8392"/>
                </a:cubicBezTo>
                <a:cubicBezTo>
                  <a:pt x="7450" y="8352"/>
                  <a:pt x="7477" y="8315"/>
                  <a:pt x="7497" y="8275"/>
                </a:cubicBezTo>
                <a:cubicBezTo>
                  <a:pt x="7517" y="8231"/>
                  <a:pt x="7540" y="8195"/>
                  <a:pt x="7563" y="8151"/>
                </a:cubicBezTo>
                <a:cubicBezTo>
                  <a:pt x="7580" y="8118"/>
                  <a:pt x="7597" y="8091"/>
                  <a:pt x="7610" y="8057"/>
                </a:cubicBezTo>
                <a:cubicBezTo>
                  <a:pt x="7627" y="8027"/>
                  <a:pt x="7640" y="7994"/>
                  <a:pt x="7650" y="7964"/>
                </a:cubicBezTo>
                <a:cubicBezTo>
                  <a:pt x="7664" y="7934"/>
                  <a:pt x="7674" y="7910"/>
                  <a:pt x="7684" y="7880"/>
                </a:cubicBezTo>
                <a:cubicBezTo>
                  <a:pt x="7690" y="7867"/>
                  <a:pt x="7697" y="7857"/>
                  <a:pt x="7701" y="7844"/>
                </a:cubicBezTo>
                <a:cubicBezTo>
                  <a:pt x="7721" y="7797"/>
                  <a:pt x="7731" y="7757"/>
                  <a:pt x="7747" y="7710"/>
                </a:cubicBezTo>
                <a:cubicBezTo>
                  <a:pt x="7761" y="7673"/>
                  <a:pt x="7767" y="7633"/>
                  <a:pt x="7781" y="7596"/>
                </a:cubicBezTo>
                <a:cubicBezTo>
                  <a:pt x="7804" y="7529"/>
                  <a:pt x="7821" y="7459"/>
                  <a:pt x="7838" y="7392"/>
                </a:cubicBezTo>
                <a:cubicBezTo>
                  <a:pt x="7878" y="7228"/>
                  <a:pt x="7925" y="7064"/>
                  <a:pt x="7971" y="6904"/>
                </a:cubicBezTo>
                <a:cubicBezTo>
                  <a:pt x="7991" y="6827"/>
                  <a:pt x="8011" y="6747"/>
                  <a:pt x="8035" y="6673"/>
                </a:cubicBezTo>
                <a:lnTo>
                  <a:pt x="8062" y="6573"/>
                </a:lnTo>
                <a:cubicBezTo>
                  <a:pt x="8068" y="6540"/>
                  <a:pt x="8078" y="6506"/>
                  <a:pt x="8085" y="6469"/>
                </a:cubicBezTo>
                <a:cubicBezTo>
                  <a:pt x="8095" y="6419"/>
                  <a:pt x="8102" y="6372"/>
                  <a:pt x="8112" y="6322"/>
                </a:cubicBezTo>
                <a:cubicBezTo>
                  <a:pt x="8115" y="6289"/>
                  <a:pt x="8118" y="6252"/>
                  <a:pt x="8128" y="6219"/>
                </a:cubicBezTo>
                <a:cubicBezTo>
                  <a:pt x="8135" y="6142"/>
                  <a:pt x="8149" y="6071"/>
                  <a:pt x="8159" y="5995"/>
                </a:cubicBezTo>
                <a:lnTo>
                  <a:pt x="8159" y="5988"/>
                </a:lnTo>
                <a:lnTo>
                  <a:pt x="8159" y="5978"/>
                </a:lnTo>
                <a:lnTo>
                  <a:pt x="8159" y="5975"/>
                </a:lnTo>
                <a:cubicBezTo>
                  <a:pt x="8162" y="5944"/>
                  <a:pt x="8165" y="5918"/>
                  <a:pt x="8165" y="5888"/>
                </a:cubicBezTo>
                <a:lnTo>
                  <a:pt x="8165" y="5894"/>
                </a:lnTo>
                <a:cubicBezTo>
                  <a:pt x="8165" y="5888"/>
                  <a:pt x="8165" y="5878"/>
                  <a:pt x="8169" y="5874"/>
                </a:cubicBezTo>
                <a:lnTo>
                  <a:pt x="8169" y="5884"/>
                </a:lnTo>
                <a:cubicBezTo>
                  <a:pt x="8175" y="5861"/>
                  <a:pt x="8175" y="5841"/>
                  <a:pt x="8179" y="5821"/>
                </a:cubicBezTo>
                <a:cubicBezTo>
                  <a:pt x="8182" y="5794"/>
                  <a:pt x="8182" y="5771"/>
                  <a:pt x="8185" y="5744"/>
                </a:cubicBezTo>
                <a:cubicBezTo>
                  <a:pt x="8185" y="5724"/>
                  <a:pt x="8192" y="5704"/>
                  <a:pt x="8185" y="5687"/>
                </a:cubicBezTo>
                <a:cubicBezTo>
                  <a:pt x="8182" y="5674"/>
                  <a:pt x="8179" y="5657"/>
                  <a:pt x="8169" y="5644"/>
                </a:cubicBezTo>
                <a:cubicBezTo>
                  <a:pt x="8162" y="5637"/>
                  <a:pt x="8149" y="5627"/>
                  <a:pt x="8135" y="5623"/>
                </a:cubicBezTo>
                <a:cubicBezTo>
                  <a:pt x="8132" y="5622"/>
                  <a:pt x="8129" y="5622"/>
                  <a:pt x="8125" y="5622"/>
                </a:cubicBezTo>
                <a:cubicBezTo>
                  <a:pt x="8116" y="5622"/>
                  <a:pt x="8105" y="5624"/>
                  <a:pt x="8098" y="5627"/>
                </a:cubicBezTo>
                <a:cubicBezTo>
                  <a:pt x="8082" y="5637"/>
                  <a:pt x="8075" y="5650"/>
                  <a:pt x="8065" y="5660"/>
                </a:cubicBezTo>
                <a:lnTo>
                  <a:pt x="8042" y="5700"/>
                </a:lnTo>
                <a:cubicBezTo>
                  <a:pt x="8032" y="5710"/>
                  <a:pt x="8025" y="5724"/>
                  <a:pt x="8015" y="5740"/>
                </a:cubicBezTo>
                <a:cubicBezTo>
                  <a:pt x="7995" y="5771"/>
                  <a:pt x="7975" y="5804"/>
                  <a:pt x="7951" y="5834"/>
                </a:cubicBezTo>
                <a:lnTo>
                  <a:pt x="7814" y="6045"/>
                </a:lnTo>
                <a:cubicBezTo>
                  <a:pt x="7774" y="6112"/>
                  <a:pt x="7734" y="6178"/>
                  <a:pt x="7694" y="6252"/>
                </a:cubicBezTo>
                <a:cubicBezTo>
                  <a:pt x="7617" y="6386"/>
                  <a:pt x="7547" y="6523"/>
                  <a:pt x="7477" y="6660"/>
                </a:cubicBezTo>
                <a:lnTo>
                  <a:pt x="7413" y="6774"/>
                </a:lnTo>
                <a:cubicBezTo>
                  <a:pt x="7396" y="6804"/>
                  <a:pt x="7376" y="6837"/>
                  <a:pt x="7359" y="6864"/>
                </a:cubicBezTo>
                <a:cubicBezTo>
                  <a:pt x="7316" y="6931"/>
                  <a:pt x="7279" y="6998"/>
                  <a:pt x="7239" y="7061"/>
                </a:cubicBezTo>
                <a:cubicBezTo>
                  <a:pt x="7192" y="7131"/>
                  <a:pt x="7146" y="7198"/>
                  <a:pt x="7099" y="7272"/>
                </a:cubicBezTo>
                <a:cubicBezTo>
                  <a:pt x="7059" y="7329"/>
                  <a:pt x="7022" y="7389"/>
                  <a:pt x="6978" y="7449"/>
                </a:cubicBezTo>
                <a:cubicBezTo>
                  <a:pt x="6955" y="7492"/>
                  <a:pt x="6925" y="7533"/>
                  <a:pt x="6898" y="7573"/>
                </a:cubicBezTo>
                <a:cubicBezTo>
                  <a:pt x="6878" y="7599"/>
                  <a:pt x="6861" y="7633"/>
                  <a:pt x="6845" y="7663"/>
                </a:cubicBezTo>
                <a:cubicBezTo>
                  <a:pt x="6828" y="7693"/>
                  <a:pt x="6808" y="7726"/>
                  <a:pt x="6791" y="7757"/>
                </a:cubicBezTo>
                <a:cubicBezTo>
                  <a:pt x="6764" y="7800"/>
                  <a:pt x="6744" y="7844"/>
                  <a:pt x="6721" y="7890"/>
                </a:cubicBezTo>
                <a:cubicBezTo>
                  <a:pt x="6681" y="7961"/>
                  <a:pt x="6647" y="8031"/>
                  <a:pt x="6611" y="8108"/>
                </a:cubicBezTo>
                <a:cubicBezTo>
                  <a:pt x="6577" y="8175"/>
                  <a:pt x="6544" y="8235"/>
                  <a:pt x="6510" y="8298"/>
                </a:cubicBezTo>
                <a:cubicBezTo>
                  <a:pt x="6477" y="8358"/>
                  <a:pt x="6443" y="8415"/>
                  <a:pt x="6410" y="8469"/>
                </a:cubicBezTo>
                <a:cubicBezTo>
                  <a:pt x="6373" y="8532"/>
                  <a:pt x="6336" y="8596"/>
                  <a:pt x="6296" y="8663"/>
                </a:cubicBezTo>
                <a:cubicBezTo>
                  <a:pt x="6260" y="8726"/>
                  <a:pt x="6226" y="8793"/>
                  <a:pt x="6189" y="8853"/>
                </a:cubicBezTo>
                <a:cubicBezTo>
                  <a:pt x="6169" y="8893"/>
                  <a:pt x="6153" y="8930"/>
                  <a:pt x="6129" y="8967"/>
                </a:cubicBezTo>
                <a:cubicBezTo>
                  <a:pt x="6106" y="9014"/>
                  <a:pt x="6086" y="9064"/>
                  <a:pt x="6059" y="9111"/>
                </a:cubicBezTo>
                <a:cubicBezTo>
                  <a:pt x="6039" y="9147"/>
                  <a:pt x="6022" y="9188"/>
                  <a:pt x="6005" y="9231"/>
                </a:cubicBezTo>
                <a:cubicBezTo>
                  <a:pt x="5985" y="9281"/>
                  <a:pt x="5962" y="9328"/>
                  <a:pt x="5939" y="9378"/>
                </a:cubicBezTo>
                <a:cubicBezTo>
                  <a:pt x="5935" y="9385"/>
                  <a:pt x="5935" y="9395"/>
                  <a:pt x="5929" y="9402"/>
                </a:cubicBezTo>
                <a:cubicBezTo>
                  <a:pt x="5929" y="9381"/>
                  <a:pt x="5925" y="9361"/>
                  <a:pt x="5925" y="9338"/>
                </a:cubicBezTo>
                <a:cubicBezTo>
                  <a:pt x="5918" y="9244"/>
                  <a:pt x="5905" y="9151"/>
                  <a:pt x="5895" y="9054"/>
                </a:cubicBezTo>
                <a:cubicBezTo>
                  <a:pt x="5888" y="8960"/>
                  <a:pt x="5878" y="8863"/>
                  <a:pt x="5875" y="8766"/>
                </a:cubicBezTo>
                <a:cubicBezTo>
                  <a:pt x="5862" y="8579"/>
                  <a:pt x="5855" y="8392"/>
                  <a:pt x="5838" y="8201"/>
                </a:cubicBezTo>
                <a:cubicBezTo>
                  <a:pt x="5822" y="8017"/>
                  <a:pt x="5788" y="7833"/>
                  <a:pt x="5751" y="7650"/>
                </a:cubicBezTo>
                <a:cubicBezTo>
                  <a:pt x="5728" y="7556"/>
                  <a:pt x="5704" y="7456"/>
                  <a:pt x="5684" y="7359"/>
                </a:cubicBezTo>
                <a:cubicBezTo>
                  <a:pt x="5661" y="7272"/>
                  <a:pt x="5634" y="7182"/>
                  <a:pt x="5611" y="7095"/>
                </a:cubicBezTo>
                <a:cubicBezTo>
                  <a:pt x="5591" y="7004"/>
                  <a:pt x="5571" y="6914"/>
                  <a:pt x="5551" y="6824"/>
                </a:cubicBezTo>
                <a:cubicBezTo>
                  <a:pt x="5541" y="6774"/>
                  <a:pt x="5527" y="6727"/>
                  <a:pt x="5521" y="6677"/>
                </a:cubicBezTo>
                <a:cubicBezTo>
                  <a:pt x="5517" y="6653"/>
                  <a:pt x="5511" y="6630"/>
                  <a:pt x="5507" y="6606"/>
                </a:cubicBezTo>
                <a:cubicBezTo>
                  <a:pt x="5504" y="6586"/>
                  <a:pt x="5501" y="6560"/>
                  <a:pt x="5491" y="6540"/>
                </a:cubicBezTo>
                <a:cubicBezTo>
                  <a:pt x="5477" y="6509"/>
                  <a:pt x="5454" y="6486"/>
                  <a:pt x="5420" y="6479"/>
                </a:cubicBezTo>
                <a:cubicBezTo>
                  <a:pt x="5417" y="6479"/>
                  <a:pt x="5413" y="6479"/>
                  <a:pt x="5410" y="6479"/>
                </a:cubicBezTo>
                <a:cubicBezTo>
                  <a:pt x="5380" y="6479"/>
                  <a:pt x="5351" y="6491"/>
                  <a:pt x="5333" y="6509"/>
                </a:cubicBezTo>
                <a:cubicBezTo>
                  <a:pt x="5307" y="6540"/>
                  <a:pt x="5310" y="6576"/>
                  <a:pt x="5310" y="6610"/>
                </a:cubicBezTo>
                <a:cubicBezTo>
                  <a:pt x="5310" y="6670"/>
                  <a:pt x="5303" y="6727"/>
                  <a:pt x="5300" y="6787"/>
                </a:cubicBezTo>
                <a:cubicBezTo>
                  <a:pt x="5277" y="6958"/>
                  <a:pt x="5240" y="7125"/>
                  <a:pt x="5203" y="7292"/>
                </a:cubicBezTo>
                <a:cubicBezTo>
                  <a:pt x="5156" y="7462"/>
                  <a:pt x="5106" y="7630"/>
                  <a:pt x="5059" y="7800"/>
                </a:cubicBezTo>
                <a:cubicBezTo>
                  <a:pt x="5009" y="7981"/>
                  <a:pt x="4959" y="8164"/>
                  <a:pt x="4905" y="8345"/>
                </a:cubicBezTo>
                <a:lnTo>
                  <a:pt x="4882" y="8419"/>
                </a:lnTo>
                <a:cubicBezTo>
                  <a:pt x="4869" y="8392"/>
                  <a:pt x="4859" y="8362"/>
                  <a:pt x="4849" y="8332"/>
                </a:cubicBezTo>
                <a:lnTo>
                  <a:pt x="4835" y="8308"/>
                </a:lnTo>
                <a:cubicBezTo>
                  <a:pt x="4832" y="8295"/>
                  <a:pt x="4825" y="8285"/>
                  <a:pt x="4822" y="8275"/>
                </a:cubicBezTo>
                <a:cubicBezTo>
                  <a:pt x="4768" y="8128"/>
                  <a:pt x="4718" y="7984"/>
                  <a:pt x="4665" y="7840"/>
                </a:cubicBezTo>
                <a:cubicBezTo>
                  <a:pt x="4685" y="7800"/>
                  <a:pt x="4671" y="7750"/>
                  <a:pt x="4638" y="7730"/>
                </a:cubicBezTo>
                <a:cubicBezTo>
                  <a:pt x="4635" y="7726"/>
                  <a:pt x="4625" y="7723"/>
                  <a:pt x="4621" y="7723"/>
                </a:cubicBezTo>
                <a:cubicBezTo>
                  <a:pt x="4608" y="7666"/>
                  <a:pt x="4598" y="7613"/>
                  <a:pt x="4588" y="7559"/>
                </a:cubicBezTo>
                <a:cubicBezTo>
                  <a:pt x="4584" y="7539"/>
                  <a:pt x="4584" y="7513"/>
                  <a:pt x="4584" y="7492"/>
                </a:cubicBezTo>
                <a:cubicBezTo>
                  <a:pt x="4584" y="7472"/>
                  <a:pt x="4584" y="7456"/>
                  <a:pt x="4588" y="7432"/>
                </a:cubicBezTo>
                <a:cubicBezTo>
                  <a:pt x="4588" y="7426"/>
                  <a:pt x="4588" y="7416"/>
                  <a:pt x="4591" y="7409"/>
                </a:cubicBezTo>
                <a:cubicBezTo>
                  <a:pt x="4591" y="7406"/>
                  <a:pt x="4598" y="7406"/>
                  <a:pt x="4598" y="7399"/>
                </a:cubicBezTo>
                <a:cubicBezTo>
                  <a:pt x="4601" y="7379"/>
                  <a:pt x="4605" y="7359"/>
                  <a:pt x="4608" y="7342"/>
                </a:cubicBezTo>
                <a:cubicBezTo>
                  <a:pt x="4615" y="7322"/>
                  <a:pt x="4615" y="7305"/>
                  <a:pt x="4618" y="7282"/>
                </a:cubicBezTo>
                <a:cubicBezTo>
                  <a:pt x="4625" y="7212"/>
                  <a:pt x="4638" y="7141"/>
                  <a:pt x="4655" y="7071"/>
                </a:cubicBezTo>
                <a:cubicBezTo>
                  <a:pt x="4658" y="7058"/>
                  <a:pt x="4658" y="7044"/>
                  <a:pt x="4665" y="7038"/>
                </a:cubicBezTo>
                <a:lnTo>
                  <a:pt x="4665" y="7041"/>
                </a:lnTo>
                <a:cubicBezTo>
                  <a:pt x="4665" y="7038"/>
                  <a:pt x="4665" y="7031"/>
                  <a:pt x="4668" y="7031"/>
                </a:cubicBezTo>
                <a:cubicBezTo>
                  <a:pt x="4675" y="6998"/>
                  <a:pt x="4685" y="6964"/>
                  <a:pt x="4698" y="6937"/>
                </a:cubicBezTo>
                <a:cubicBezTo>
                  <a:pt x="4705" y="6907"/>
                  <a:pt x="4715" y="6877"/>
                  <a:pt x="4725" y="6847"/>
                </a:cubicBezTo>
                <a:lnTo>
                  <a:pt x="4752" y="6787"/>
                </a:lnTo>
                <a:cubicBezTo>
                  <a:pt x="4758" y="6764"/>
                  <a:pt x="4772" y="6744"/>
                  <a:pt x="4782" y="6723"/>
                </a:cubicBezTo>
                <a:cubicBezTo>
                  <a:pt x="4798" y="6687"/>
                  <a:pt x="4818" y="6647"/>
                  <a:pt x="4839" y="6610"/>
                </a:cubicBezTo>
                <a:cubicBezTo>
                  <a:pt x="4855" y="6580"/>
                  <a:pt x="4872" y="6556"/>
                  <a:pt x="4889" y="6526"/>
                </a:cubicBezTo>
                <a:cubicBezTo>
                  <a:pt x="4902" y="6506"/>
                  <a:pt x="4915" y="6486"/>
                  <a:pt x="4932" y="6459"/>
                </a:cubicBezTo>
                <a:cubicBezTo>
                  <a:pt x="4966" y="6406"/>
                  <a:pt x="4999" y="6356"/>
                  <a:pt x="5036" y="6302"/>
                </a:cubicBezTo>
                <a:cubicBezTo>
                  <a:pt x="5103" y="6202"/>
                  <a:pt x="5166" y="6102"/>
                  <a:pt x="5233" y="6001"/>
                </a:cubicBezTo>
                <a:cubicBezTo>
                  <a:pt x="5267" y="5944"/>
                  <a:pt x="5303" y="5894"/>
                  <a:pt x="5337" y="5841"/>
                </a:cubicBezTo>
                <a:cubicBezTo>
                  <a:pt x="5370" y="5794"/>
                  <a:pt x="5404" y="5751"/>
                  <a:pt x="5437" y="5700"/>
                </a:cubicBezTo>
                <a:lnTo>
                  <a:pt x="5437" y="5700"/>
                </a:lnTo>
                <a:cubicBezTo>
                  <a:pt x="5437" y="5704"/>
                  <a:pt x="5434" y="5704"/>
                  <a:pt x="5434" y="5707"/>
                </a:cubicBezTo>
                <a:cubicBezTo>
                  <a:pt x="5491" y="5627"/>
                  <a:pt x="5554" y="5550"/>
                  <a:pt x="5618" y="5473"/>
                </a:cubicBezTo>
                <a:cubicBezTo>
                  <a:pt x="5678" y="5393"/>
                  <a:pt x="5741" y="5319"/>
                  <a:pt x="5805" y="5242"/>
                </a:cubicBezTo>
                <a:cubicBezTo>
                  <a:pt x="5888" y="5142"/>
                  <a:pt x="5972" y="5042"/>
                  <a:pt x="6052" y="4938"/>
                </a:cubicBezTo>
                <a:cubicBezTo>
                  <a:pt x="6122" y="4848"/>
                  <a:pt x="6193" y="4751"/>
                  <a:pt x="6270" y="4657"/>
                </a:cubicBezTo>
                <a:cubicBezTo>
                  <a:pt x="6340" y="4564"/>
                  <a:pt x="6413" y="4470"/>
                  <a:pt x="6490" y="4373"/>
                </a:cubicBezTo>
                <a:cubicBezTo>
                  <a:pt x="6570" y="4273"/>
                  <a:pt x="6644" y="4169"/>
                  <a:pt x="6721" y="4069"/>
                </a:cubicBezTo>
                <a:cubicBezTo>
                  <a:pt x="6791" y="3972"/>
                  <a:pt x="6865" y="3878"/>
                  <a:pt x="6942" y="3785"/>
                </a:cubicBezTo>
                <a:cubicBezTo>
                  <a:pt x="6978" y="3738"/>
                  <a:pt x="7022" y="3698"/>
                  <a:pt x="7059" y="3651"/>
                </a:cubicBezTo>
                <a:cubicBezTo>
                  <a:pt x="7079" y="3631"/>
                  <a:pt x="7099" y="3604"/>
                  <a:pt x="7115" y="3584"/>
                </a:cubicBezTo>
                <a:cubicBezTo>
                  <a:pt x="7139" y="3561"/>
                  <a:pt x="7162" y="3534"/>
                  <a:pt x="7182" y="3510"/>
                </a:cubicBezTo>
                <a:cubicBezTo>
                  <a:pt x="7206" y="3477"/>
                  <a:pt x="7199" y="3427"/>
                  <a:pt x="7166" y="3400"/>
                </a:cubicBezTo>
                <a:cubicBezTo>
                  <a:pt x="7149" y="3387"/>
                  <a:pt x="7129" y="3380"/>
                  <a:pt x="7105" y="3380"/>
                </a:cubicBezTo>
                <a:cubicBezTo>
                  <a:pt x="7095" y="3380"/>
                  <a:pt x="7089" y="3383"/>
                  <a:pt x="7079" y="3383"/>
                </a:cubicBezTo>
                <a:cubicBezTo>
                  <a:pt x="7065" y="3387"/>
                  <a:pt x="7049" y="3393"/>
                  <a:pt x="7039" y="3393"/>
                </a:cubicBezTo>
                <a:cubicBezTo>
                  <a:pt x="7005" y="3400"/>
                  <a:pt x="6972" y="3410"/>
                  <a:pt x="6942" y="3417"/>
                </a:cubicBezTo>
                <a:cubicBezTo>
                  <a:pt x="6871" y="3434"/>
                  <a:pt x="6804" y="3460"/>
                  <a:pt x="6741" y="3487"/>
                </a:cubicBezTo>
                <a:cubicBezTo>
                  <a:pt x="6627" y="3537"/>
                  <a:pt x="6520" y="3594"/>
                  <a:pt x="6410" y="3651"/>
                </a:cubicBezTo>
                <a:cubicBezTo>
                  <a:pt x="6296" y="3711"/>
                  <a:pt x="6186" y="3765"/>
                  <a:pt x="6072" y="3821"/>
                </a:cubicBezTo>
                <a:cubicBezTo>
                  <a:pt x="5962" y="3878"/>
                  <a:pt x="5855" y="3928"/>
                  <a:pt x="5755" y="3989"/>
                </a:cubicBezTo>
                <a:cubicBezTo>
                  <a:pt x="5725" y="4005"/>
                  <a:pt x="5701" y="4022"/>
                  <a:pt x="5671" y="4045"/>
                </a:cubicBezTo>
                <a:cubicBezTo>
                  <a:pt x="5658" y="4052"/>
                  <a:pt x="5641" y="4062"/>
                  <a:pt x="5628" y="4072"/>
                </a:cubicBezTo>
                <a:cubicBezTo>
                  <a:pt x="5618" y="4082"/>
                  <a:pt x="5608" y="4089"/>
                  <a:pt x="5594" y="4099"/>
                </a:cubicBezTo>
                <a:cubicBezTo>
                  <a:pt x="5571" y="4116"/>
                  <a:pt x="5544" y="4136"/>
                  <a:pt x="5524" y="4156"/>
                </a:cubicBezTo>
                <a:cubicBezTo>
                  <a:pt x="5504" y="4172"/>
                  <a:pt x="5477" y="4196"/>
                  <a:pt x="5457" y="4216"/>
                </a:cubicBezTo>
                <a:cubicBezTo>
                  <a:pt x="5434" y="4239"/>
                  <a:pt x="5407" y="4263"/>
                  <a:pt x="5384" y="4286"/>
                </a:cubicBezTo>
                <a:cubicBezTo>
                  <a:pt x="5357" y="4313"/>
                  <a:pt x="5333" y="4340"/>
                  <a:pt x="5307" y="4366"/>
                </a:cubicBezTo>
                <a:cubicBezTo>
                  <a:pt x="5290" y="4383"/>
                  <a:pt x="5273" y="4403"/>
                  <a:pt x="5256" y="4423"/>
                </a:cubicBezTo>
                <a:cubicBezTo>
                  <a:pt x="5240" y="4447"/>
                  <a:pt x="5220" y="4467"/>
                  <a:pt x="5203" y="4487"/>
                </a:cubicBezTo>
                <a:cubicBezTo>
                  <a:pt x="5176" y="4517"/>
                  <a:pt x="5156" y="4547"/>
                  <a:pt x="5133" y="4574"/>
                </a:cubicBezTo>
                <a:cubicBezTo>
                  <a:pt x="5116" y="4600"/>
                  <a:pt x="5099" y="4620"/>
                  <a:pt x="5083" y="4647"/>
                </a:cubicBezTo>
                <a:cubicBezTo>
                  <a:pt x="5066" y="4667"/>
                  <a:pt x="5053" y="4687"/>
                  <a:pt x="5036" y="4707"/>
                </a:cubicBezTo>
                <a:cubicBezTo>
                  <a:pt x="5022" y="4731"/>
                  <a:pt x="5009" y="4748"/>
                  <a:pt x="4999" y="4768"/>
                </a:cubicBezTo>
                <a:cubicBezTo>
                  <a:pt x="4992" y="4774"/>
                  <a:pt x="4986" y="4784"/>
                  <a:pt x="4982" y="4798"/>
                </a:cubicBezTo>
                <a:lnTo>
                  <a:pt x="4982" y="4791"/>
                </a:lnTo>
                <a:cubicBezTo>
                  <a:pt x="4966" y="4821"/>
                  <a:pt x="4949" y="4854"/>
                  <a:pt x="4932" y="4885"/>
                </a:cubicBezTo>
                <a:cubicBezTo>
                  <a:pt x="4919" y="4908"/>
                  <a:pt x="4905" y="4938"/>
                  <a:pt x="4892" y="4965"/>
                </a:cubicBezTo>
                <a:cubicBezTo>
                  <a:pt x="4882" y="4988"/>
                  <a:pt x="4872" y="5008"/>
                  <a:pt x="4859" y="5035"/>
                </a:cubicBezTo>
                <a:cubicBezTo>
                  <a:pt x="4849" y="5065"/>
                  <a:pt x="4835" y="5089"/>
                  <a:pt x="4825" y="5119"/>
                </a:cubicBezTo>
                <a:lnTo>
                  <a:pt x="4788" y="5219"/>
                </a:lnTo>
                <a:cubicBezTo>
                  <a:pt x="4775" y="5249"/>
                  <a:pt x="4768" y="5276"/>
                  <a:pt x="4758" y="5306"/>
                </a:cubicBezTo>
                <a:cubicBezTo>
                  <a:pt x="4752" y="5326"/>
                  <a:pt x="4748" y="5353"/>
                  <a:pt x="4738" y="5373"/>
                </a:cubicBezTo>
                <a:cubicBezTo>
                  <a:pt x="4732" y="5403"/>
                  <a:pt x="4718" y="5436"/>
                  <a:pt x="4715" y="5466"/>
                </a:cubicBezTo>
                <a:lnTo>
                  <a:pt x="4715" y="5456"/>
                </a:lnTo>
                <a:cubicBezTo>
                  <a:pt x="4701" y="5500"/>
                  <a:pt x="4691" y="5543"/>
                  <a:pt x="4681" y="5587"/>
                </a:cubicBezTo>
                <a:cubicBezTo>
                  <a:pt x="4668" y="5627"/>
                  <a:pt x="4658" y="5674"/>
                  <a:pt x="4651" y="5717"/>
                </a:cubicBezTo>
                <a:cubicBezTo>
                  <a:pt x="4641" y="5761"/>
                  <a:pt x="4635" y="5804"/>
                  <a:pt x="4621" y="5851"/>
                </a:cubicBezTo>
                <a:cubicBezTo>
                  <a:pt x="4605" y="5938"/>
                  <a:pt x="4588" y="6021"/>
                  <a:pt x="4571" y="6108"/>
                </a:cubicBezTo>
                <a:cubicBezTo>
                  <a:pt x="4548" y="6229"/>
                  <a:pt x="4524" y="6352"/>
                  <a:pt x="4508" y="6476"/>
                </a:cubicBezTo>
                <a:cubicBezTo>
                  <a:pt x="4504" y="6503"/>
                  <a:pt x="4501" y="6530"/>
                  <a:pt x="4498" y="6560"/>
                </a:cubicBezTo>
                <a:cubicBezTo>
                  <a:pt x="4491" y="6586"/>
                  <a:pt x="4487" y="6613"/>
                  <a:pt x="4487" y="6640"/>
                </a:cubicBezTo>
                <a:lnTo>
                  <a:pt x="4474" y="6754"/>
                </a:lnTo>
                <a:cubicBezTo>
                  <a:pt x="4471" y="6780"/>
                  <a:pt x="4471" y="6810"/>
                  <a:pt x="4471" y="6840"/>
                </a:cubicBezTo>
                <a:cubicBezTo>
                  <a:pt x="4464" y="6961"/>
                  <a:pt x="4464" y="7081"/>
                  <a:pt x="4464" y="7198"/>
                </a:cubicBezTo>
                <a:lnTo>
                  <a:pt x="4464" y="7245"/>
                </a:lnTo>
                <a:cubicBezTo>
                  <a:pt x="4441" y="7182"/>
                  <a:pt x="4417" y="7125"/>
                  <a:pt x="4397" y="7061"/>
                </a:cubicBezTo>
                <a:cubicBezTo>
                  <a:pt x="4320" y="6861"/>
                  <a:pt x="4247" y="6663"/>
                  <a:pt x="4170" y="6463"/>
                </a:cubicBezTo>
                <a:lnTo>
                  <a:pt x="4096" y="6275"/>
                </a:lnTo>
                <a:cubicBezTo>
                  <a:pt x="4063" y="6175"/>
                  <a:pt x="4033" y="6071"/>
                  <a:pt x="3996" y="5971"/>
                </a:cubicBezTo>
                <a:cubicBezTo>
                  <a:pt x="3989" y="5961"/>
                  <a:pt x="3986" y="5951"/>
                  <a:pt x="3986" y="5941"/>
                </a:cubicBezTo>
                <a:cubicBezTo>
                  <a:pt x="3973" y="5868"/>
                  <a:pt x="3956" y="5791"/>
                  <a:pt x="3949" y="5717"/>
                </a:cubicBezTo>
                <a:cubicBezTo>
                  <a:pt x="3939" y="5657"/>
                  <a:pt x="3932" y="5600"/>
                  <a:pt x="3929" y="5543"/>
                </a:cubicBezTo>
                <a:cubicBezTo>
                  <a:pt x="3906" y="5376"/>
                  <a:pt x="3882" y="5216"/>
                  <a:pt x="3866" y="5048"/>
                </a:cubicBezTo>
                <a:cubicBezTo>
                  <a:pt x="3856" y="4968"/>
                  <a:pt x="3852" y="4888"/>
                  <a:pt x="3849" y="4804"/>
                </a:cubicBezTo>
                <a:cubicBezTo>
                  <a:pt x="3846" y="4724"/>
                  <a:pt x="3836" y="4647"/>
                  <a:pt x="3836" y="4564"/>
                </a:cubicBezTo>
                <a:cubicBezTo>
                  <a:pt x="3832" y="4480"/>
                  <a:pt x="3832" y="4396"/>
                  <a:pt x="3822" y="4313"/>
                </a:cubicBezTo>
                <a:cubicBezTo>
                  <a:pt x="3815" y="4233"/>
                  <a:pt x="3805" y="4149"/>
                  <a:pt x="3789" y="4069"/>
                </a:cubicBezTo>
                <a:cubicBezTo>
                  <a:pt x="3762" y="3905"/>
                  <a:pt x="3722" y="3744"/>
                  <a:pt x="3685" y="3581"/>
                </a:cubicBezTo>
                <a:cubicBezTo>
                  <a:pt x="3648" y="3413"/>
                  <a:pt x="3601" y="3246"/>
                  <a:pt x="3555" y="3079"/>
                </a:cubicBezTo>
                <a:cubicBezTo>
                  <a:pt x="3535" y="2999"/>
                  <a:pt x="3511" y="2919"/>
                  <a:pt x="3481" y="2845"/>
                </a:cubicBezTo>
                <a:cubicBezTo>
                  <a:pt x="3451" y="2765"/>
                  <a:pt x="3418" y="2685"/>
                  <a:pt x="3384" y="2611"/>
                </a:cubicBezTo>
                <a:cubicBezTo>
                  <a:pt x="3337" y="2511"/>
                  <a:pt x="3287" y="2410"/>
                  <a:pt x="3237" y="2310"/>
                </a:cubicBezTo>
                <a:cubicBezTo>
                  <a:pt x="3167" y="2166"/>
                  <a:pt x="3100" y="2023"/>
                  <a:pt x="3026" y="1879"/>
                </a:cubicBezTo>
                <a:cubicBezTo>
                  <a:pt x="2983" y="1799"/>
                  <a:pt x="2946" y="1722"/>
                  <a:pt x="2903" y="1641"/>
                </a:cubicBezTo>
                <a:cubicBezTo>
                  <a:pt x="2886" y="1608"/>
                  <a:pt x="2869" y="1575"/>
                  <a:pt x="2853" y="1538"/>
                </a:cubicBezTo>
                <a:cubicBezTo>
                  <a:pt x="2846" y="1514"/>
                  <a:pt x="2832" y="1494"/>
                  <a:pt x="2826" y="1474"/>
                </a:cubicBezTo>
                <a:cubicBezTo>
                  <a:pt x="2816" y="1454"/>
                  <a:pt x="2809" y="1431"/>
                  <a:pt x="2796" y="1414"/>
                </a:cubicBezTo>
                <a:cubicBezTo>
                  <a:pt x="2785" y="1401"/>
                  <a:pt x="2768" y="1392"/>
                  <a:pt x="2750" y="1392"/>
                </a:cubicBezTo>
                <a:cubicBezTo>
                  <a:pt x="2746" y="1392"/>
                  <a:pt x="2741" y="1393"/>
                  <a:pt x="2736" y="1394"/>
                </a:cubicBezTo>
                <a:cubicBezTo>
                  <a:pt x="2719" y="1397"/>
                  <a:pt x="2699" y="1414"/>
                  <a:pt x="2695" y="1431"/>
                </a:cubicBezTo>
                <a:cubicBezTo>
                  <a:pt x="2692" y="1448"/>
                  <a:pt x="2692" y="1461"/>
                  <a:pt x="2695" y="1474"/>
                </a:cubicBezTo>
                <a:lnTo>
                  <a:pt x="2695" y="1478"/>
                </a:lnTo>
                <a:cubicBezTo>
                  <a:pt x="2699" y="1511"/>
                  <a:pt x="2702" y="1541"/>
                  <a:pt x="2702" y="1575"/>
                </a:cubicBezTo>
                <a:cubicBezTo>
                  <a:pt x="2702" y="1628"/>
                  <a:pt x="2699" y="1682"/>
                  <a:pt x="2699" y="1738"/>
                </a:cubicBezTo>
                <a:cubicBezTo>
                  <a:pt x="2692" y="1909"/>
                  <a:pt x="2679" y="2079"/>
                  <a:pt x="2662" y="2250"/>
                </a:cubicBezTo>
                <a:lnTo>
                  <a:pt x="2635" y="2501"/>
                </a:lnTo>
                <a:cubicBezTo>
                  <a:pt x="2629" y="2591"/>
                  <a:pt x="2632" y="2678"/>
                  <a:pt x="2632" y="2765"/>
                </a:cubicBezTo>
                <a:cubicBezTo>
                  <a:pt x="2632" y="2892"/>
                  <a:pt x="2642" y="3019"/>
                  <a:pt x="2645" y="3146"/>
                </a:cubicBezTo>
                <a:cubicBezTo>
                  <a:pt x="2649" y="3280"/>
                  <a:pt x="2652" y="3417"/>
                  <a:pt x="2659" y="3551"/>
                </a:cubicBezTo>
                <a:cubicBezTo>
                  <a:pt x="2662" y="3631"/>
                  <a:pt x="2669" y="3711"/>
                  <a:pt x="2679" y="3788"/>
                </a:cubicBezTo>
                <a:cubicBezTo>
                  <a:pt x="2682" y="3821"/>
                  <a:pt x="2685" y="3861"/>
                  <a:pt x="2692" y="3895"/>
                </a:cubicBezTo>
                <a:lnTo>
                  <a:pt x="2679" y="3855"/>
                </a:lnTo>
                <a:cubicBezTo>
                  <a:pt x="2649" y="3768"/>
                  <a:pt x="2619" y="3681"/>
                  <a:pt x="2585" y="3594"/>
                </a:cubicBezTo>
                <a:cubicBezTo>
                  <a:pt x="2525" y="3427"/>
                  <a:pt x="2465" y="3260"/>
                  <a:pt x="2394" y="3093"/>
                </a:cubicBezTo>
                <a:lnTo>
                  <a:pt x="2394" y="3086"/>
                </a:lnTo>
                <a:cubicBezTo>
                  <a:pt x="2394" y="3082"/>
                  <a:pt x="2391" y="3079"/>
                  <a:pt x="2391" y="3076"/>
                </a:cubicBezTo>
                <a:cubicBezTo>
                  <a:pt x="2384" y="3066"/>
                  <a:pt x="2381" y="3059"/>
                  <a:pt x="2378" y="3046"/>
                </a:cubicBezTo>
                <a:cubicBezTo>
                  <a:pt x="2374" y="3042"/>
                  <a:pt x="2374" y="3036"/>
                  <a:pt x="2368" y="3032"/>
                </a:cubicBezTo>
                <a:lnTo>
                  <a:pt x="2368" y="3029"/>
                </a:lnTo>
                <a:cubicBezTo>
                  <a:pt x="2368" y="3029"/>
                  <a:pt x="2368" y="3026"/>
                  <a:pt x="2364" y="3026"/>
                </a:cubicBezTo>
                <a:cubicBezTo>
                  <a:pt x="2364" y="3026"/>
                  <a:pt x="2364" y="3019"/>
                  <a:pt x="2361" y="3019"/>
                </a:cubicBezTo>
                <a:cubicBezTo>
                  <a:pt x="2361" y="3016"/>
                  <a:pt x="2358" y="3012"/>
                  <a:pt x="2358" y="3009"/>
                </a:cubicBezTo>
                <a:lnTo>
                  <a:pt x="2267" y="2818"/>
                </a:lnTo>
                <a:cubicBezTo>
                  <a:pt x="2184" y="2651"/>
                  <a:pt x="2100" y="2491"/>
                  <a:pt x="2013" y="2327"/>
                </a:cubicBezTo>
                <a:cubicBezTo>
                  <a:pt x="1973" y="2250"/>
                  <a:pt x="1930" y="2176"/>
                  <a:pt x="1893" y="2100"/>
                </a:cubicBezTo>
                <a:lnTo>
                  <a:pt x="1766" y="1849"/>
                </a:lnTo>
                <a:cubicBezTo>
                  <a:pt x="1746" y="1809"/>
                  <a:pt x="1726" y="1772"/>
                  <a:pt x="1706" y="1728"/>
                </a:cubicBezTo>
                <a:cubicBezTo>
                  <a:pt x="1682" y="1688"/>
                  <a:pt x="1659" y="1645"/>
                  <a:pt x="1639" y="1605"/>
                </a:cubicBezTo>
                <a:cubicBezTo>
                  <a:pt x="1612" y="1561"/>
                  <a:pt x="1589" y="1514"/>
                  <a:pt x="1559" y="1474"/>
                </a:cubicBezTo>
                <a:cubicBezTo>
                  <a:pt x="1532" y="1427"/>
                  <a:pt x="1498" y="1387"/>
                  <a:pt x="1475" y="1344"/>
                </a:cubicBezTo>
                <a:cubicBezTo>
                  <a:pt x="1448" y="1307"/>
                  <a:pt x="1422" y="1270"/>
                  <a:pt x="1391" y="1230"/>
                </a:cubicBezTo>
                <a:cubicBezTo>
                  <a:pt x="1361" y="1193"/>
                  <a:pt x="1331" y="1160"/>
                  <a:pt x="1305" y="1127"/>
                </a:cubicBezTo>
                <a:cubicBezTo>
                  <a:pt x="1244" y="1060"/>
                  <a:pt x="1181" y="993"/>
                  <a:pt x="1114" y="929"/>
                </a:cubicBezTo>
                <a:cubicBezTo>
                  <a:pt x="980" y="802"/>
                  <a:pt x="840" y="675"/>
                  <a:pt x="696" y="555"/>
                </a:cubicBezTo>
                <a:cubicBezTo>
                  <a:pt x="622" y="488"/>
                  <a:pt x="546" y="424"/>
                  <a:pt x="472" y="361"/>
                </a:cubicBezTo>
                <a:cubicBezTo>
                  <a:pt x="435" y="334"/>
                  <a:pt x="402" y="304"/>
                  <a:pt x="362" y="271"/>
                </a:cubicBezTo>
                <a:cubicBezTo>
                  <a:pt x="328" y="244"/>
                  <a:pt x="302" y="217"/>
                  <a:pt x="268" y="187"/>
                </a:cubicBezTo>
                <a:lnTo>
                  <a:pt x="195" y="117"/>
                </a:lnTo>
                <a:cubicBezTo>
                  <a:pt x="178" y="100"/>
                  <a:pt x="161" y="77"/>
                  <a:pt x="144" y="57"/>
                </a:cubicBezTo>
                <a:cubicBezTo>
                  <a:pt x="128" y="33"/>
                  <a:pt x="111" y="10"/>
                  <a:pt x="84" y="3"/>
                </a:cubicBezTo>
                <a:cubicBezTo>
                  <a:pt x="77" y="1"/>
                  <a:pt x="70" y="0"/>
                  <a:pt x="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1779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14"/>
        <p:cNvGrpSpPr/>
        <p:nvPr/>
      </p:nvGrpSpPr>
      <p:grpSpPr>
        <a:xfrm>
          <a:off x="0" y="0"/>
          <a:ext cx="0" cy="0"/>
          <a:chOff x="0" y="0"/>
          <a:chExt cx="0" cy="0"/>
        </a:xfrm>
      </p:grpSpPr>
      <p:sp>
        <p:nvSpPr>
          <p:cNvPr id="1418" name="Google Shape;1418;p37"/>
          <p:cNvSpPr txBox="1">
            <a:spLocks noGrp="1"/>
          </p:cNvSpPr>
          <p:nvPr>
            <p:ph type="subTitle" idx="6"/>
          </p:nvPr>
        </p:nvSpPr>
        <p:spPr>
          <a:xfrm>
            <a:off x="1359468" y="2532842"/>
            <a:ext cx="1750828" cy="49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TW" altLang="en-US" dirty="0">
                <a:latin typeface="標楷體" panose="03000509000000000000" pitchFamily="65" charset="-120"/>
                <a:ea typeface="標楷體" panose="03000509000000000000" pitchFamily="65" charset="-120"/>
              </a:rPr>
              <a:t>授課對象</a:t>
            </a:r>
            <a:endParaRPr dirty="0">
              <a:latin typeface="標楷體" panose="03000509000000000000" pitchFamily="65" charset="-120"/>
              <a:ea typeface="標楷體" panose="03000509000000000000" pitchFamily="65" charset="-120"/>
            </a:endParaRPr>
          </a:p>
        </p:txBody>
      </p:sp>
      <p:sp>
        <p:nvSpPr>
          <p:cNvPr id="1419" name="Google Shape;1419;p37"/>
          <p:cNvSpPr txBox="1">
            <a:spLocks noGrp="1"/>
          </p:cNvSpPr>
          <p:nvPr>
            <p:ph type="subTitle" idx="7"/>
          </p:nvPr>
        </p:nvSpPr>
        <p:spPr>
          <a:xfrm>
            <a:off x="3791639" y="2527720"/>
            <a:ext cx="1750828" cy="49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TW" altLang="en-US" dirty="0">
                <a:latin typeface="標楷體" panose="03000509000000000000" pitchFamily="65" charset="-120"/>
                <a:ea typeface="標楷體" panose="03000509000000000000" pitchFamily="65" charset="-120"/>
              </a:rPr>
              <a:t>教案選題</a:t>
            </a:r>
            <a:endParaRPr dirty="0">
              <a:latin typeface="標楷體" panose="03000509000000000000" pitchFamily="65" charset="-120"/>
              <a:ea typeface="標楷體" panose="03000509000000000000" pitchFamily="65" charset="-120"/>
            </a:endParaRPr>
          </a:p>
        </p:txBody>
      </p:sp>
      <p:sp>
        <p:nvSpPr>
          <p:cNvPr id="1420" name="Google Shape;1420;p37"/>
          <p:cNvSpPr txBox="1">
            <a:spLocks noGrp="1"/>
          </p:cNvSpPr>
          <p:nvPr>
            <p:ph type="subTitle" idx="8"/>
          </p:nvPr>
        </p:nvSpPr>
        <p:spPr>
          <a:xfrm>
            <a:off x="6223809" y="2527720"/>
            <a:ext cx="1750829" cy="49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TW" altLang="en-US" dirty="0">
                <a:latin typeface="標楷體" panose="03000509000000000000" pitchFamily="65" charset="-120"/>
                <a:ea typeface="標楷體" panose="03000509000000000000" pitchFamily="65" charset="-120"/>
              </a:rPr>
              <a:t>授課手法</a:t>
            </a:r>
            <a:endParaRPr dirty="0">
              <a:latin typeface="標楷體" panose="03000509000000000000" pitchFamily="65" charset="-120"/>
              <a:ea typeface="標楷體" panose="03000509000000000000" pitchFamily="65" charset="-120"/>
            </a:endParaRPr>
          </a:p>
        </p:txBody>
      </p:sp>
      <p:sp>
        <p:nvSpPr>
          <p:cNvPr id="1421" name="Google Shape;1421;p37"/>
          <p:cNvSpPr txBox="1">
            <a:spLocks noGrp="1"/>
          </p:cNvSpPr>
          <p:nvPr>
            <p:ph type="title"/>
          </p:nvPr>
        </p:nvSpPr>
        <p:spPr>
          <a:xfrm>
            <a:off x="1359468" y="1790721"/>
            <a:ext cx="1750828" cy="7500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3600" dirty="0"/>
              <a:t>01</a:t>
            </a:r>
            <a:endParaRPr sz="3600" dirty="0"/>
          </a:p>
        </p:txBody>
      </p:sp>
      <p:sp>
        <p:nvSpPr>
          <p:cNvPr id="1422" name="Google Shape;1422;p37"/>
          <p:cNvSpPr txBox="1">
            <a:spLocks noGrp="1"/>
          </p:cNvSpPr>
          <p:nvPr>
            <p:ph type="title" idx="2"/>
          </p:nvPr>
        </p:nvSpPr>
        <p:spPr>
          <a:xfrm>
            <a:off x="3791639" y="1801478"/>
            <a:ext cx="1750828" cy="7500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3600" dirty="0"/>
              <a:t>02</a:t>
            </a:r>
            <a:endParaRPr sz="3600" dirty="0"/>
          </a:p>
        </p:txBody>
      </p:sp>
      <p:sp>
        <p:nvSpPr>
          <p:cNvPr id="1423" name="Google Shape;1423;p37"/>
          <p:cNvSpPr txBox="1">
            <a:spLocks noGrp="1"/>
          </p:cNvSpPr>
          <p:nvPr>
            <p:ph type="title" idx="4"/>
          </p:nvPr>
        </p:nvSpPr>
        <p:spPr>
          <a:xfrm>
            <a:off x="6223810" y="1790721"/>
            <a:ext cx="1750828" cy="7500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3600" dirty="0"/>
              <a:t>03</a:t>
            </a:r>
            <a:endParaRPr sz="3600" dirty="0"/>
          </a:p>
        </p:txBody>
      </p:sp>
      <p:sp>
        <p:nvSpPr>
          <p:cNvPr id="1424" name="Google Shape;1424;p37"/>
          <p:cNvSpPr txBox="1">
            <a:spLocks noGrp="1"/>
          </p:cNvSpPr>
          <p:nvPr>
            <p:ph type="title" idx="9"/>
          </p:nvPr>
        </p:nvSpPr>
        <p:spPr>
          <a:xfrm>
            <a:off x="537126" y="799886"/>
            <a:ext cx="7704000" cy="8047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600" dirty="0">
                <a:latin typeface="標楷體" panose="03000509000000000000" pitchFamily="65" charset="-120"/>
                <a:ea typeface="標楷體" panose="03000509000000000000" pitchFamily="65" charset="-120"/>
              </a:rPr>
              <a:t>目錄</a:t>
            </a:r>
            <a:r>
              <a:rPr lang="en-US" altLang="zh-TW" sz="3600" dirty="0">
                <a:latin typeface="標楷體" panose="03000509000000000000" pitchFamily="65" charset="-120"/>
                <a:ea typeface="標楷體" panose="03000509000000000000" pitchFamily="65" charset="-120"/>
              </a:rPr>
              <a:t>:</a:t>
            </a:r>
            <a:br>
              <a:rPr lang="en-US" altLang="zh-TW" sz="3600" dirty="0">
                <a:latin typeface="標楷體" panose="03000509000000000000" pitchFamily="65" charset="-120"/>
                <a:ea typeface="標楷體" panose="03000509000000000000" pitchFamily="65" charset="-120"/>
              </a:rPr>
            </a:br>
            <a:endParaRPr sz="3600" dirty="0">
              <a:latin typeface="標楷體" panose="03000509000000000000" pitchFamily="65" charset="-120"/>
              <a:ea typeface="標楷體" panose="03000509000000000000" pitchFamily="65" charset="-120"/>
            </a:endParaRPr>
          </a:p>
        </p:txBody>
      </p:sp>
      <p:sp>
        <p:nvSpPr>
          <p:cNvPr id="1425" name="Google Shape;1425;p37"/>
          <p:cNvSpPr/>
          <p:nvPr/>
        </p:nvSpPr>
        <p:spPr>
          <a:xfrm rot="-8099444">
            <a:off x="5009268" y="1763227"/>
            <a:ext cx="789944" cy="239084"/>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7"/>
          <p:cNvSpPr/>
          <p:nvPr/>
        </p:nvSpPr>
        <p:spPr>
          <a:xfrm rot="-10348393">
            <a:off x="1099286" y="1564812"/>
            <a:ext cx="806832" cy="705089"/>
          </a:xfrm>
          <a:custGeom>
            <a:avLst/>
            <a:gdLst/>
            <a:ahLst/>
            <a:cxnLst/>
            <a:rect l="l" t="t" r="r" b="b"/>
            <a:pathLst>
              <a:path w="37083" h="31795" extrusionOk="0">
                <a:moveTo>
                  <a:pt x="29636" y="1"/>
                </a:moveTo>
                <a:lnTo>
                  <a:pt x="0" y="22494"/>
                </a:lnTo>
                <a:cubicBezTo>
                  <a:pt x="61" y="22524"/>
                  <a:pt x="122" y="22554"/>
                  <a:pt x="182" y="22554"/>
                </a:cubicBezTo>
                <a:cubicBezTo>
                  <a:pt x="274" y="22585"/>
                  <a:pt x="334" y="22646"/>
                  <a:pt x="365" y="22706"/>
                </a:cubicBezTo>
                <a:lnTo>
                  <a:pt x="730" y="23162"/>
                </a:lnTo>
                <a:cubicBezTo>
                  <a:pt x="753" y="23198"/>
                  <a:pt x="758" y="23206"/>
                  <a:pt x="756" y="23206"/>
                </a:cubicBezTo>
                <a:cubicBezTo>
                  <a:pt x="754" y="23206"/>
                  <a:pt x="747" y="23200"/>
                  <a:pt x="741" y="23200"/>
                </a:cubicBezTo>
                <a:cubicBezTo>
                  <a:pt x="735" y="23200"/>
                  <a:pt x="730" y="23205"/>
                  <a:pt x="730" y="23223"/>
                </a:cubicBezTo>
                <a:cubicBezTo>
                  <a:pt x="730" y="23254"/>
                  <a:pt x="699" y="23254"/>
                  <a:pt x="669" y="23254"/>
                </a:cubicBezTo>
                <a:lnTo>
                  <a:pt x="638" y="23223"/>
                </a:lnTo>
                <a:lnTo>
                  <a:pt x="638" y="23223"/>
                </a:lnTo>
                <a:cubicBezTo>
                  <a:pt x="851" y="23497"/>
                  <a:pt x="1064" y="23801"/>
                  <a:pt x="1338" y="24135"/>
                </a:cubicBezTo>
                <a:lnTo>
                  <a:pt x="1611" y="24469"/>
                </a:lnTo>
                <a:lnTo>
                  <a:pt x="1763" y="24591"/>
                </a:lnTo>
                <a:cubicBezTo>
                  <a:pt x="1824" y="24621"/>
                  <a:pt x="1885" y="24682"/>
                  <a:pt x="1976" y="24743"/>
                </a:cubicBezTo>
                <a:cubicBezTo>
                  <a:pt x="2006" y="24773"/>
                  <a:pt x="2037" y="24804"/>
                  <a:pt x="2067" y="24865"/>
                </a:cubicBezTo>
                <a:lnTo>
                  <a:pt x="2067" y="24895"/>
                </a:lnTo>
                <a:cubicBezTo>
                  <a:pt x="2219" y="25077"/>
                  <a:pt x="2371" y="25229"/>
                  <a:pt x="2493" y="25412"/>
                </a:cubicBezTo>
                <a:cubicBezTo>
                  <a:pt x="2797" y="25746"/>
                  <a:pt x="3100" y="26050"/>
                  <a:pt x="3374" y="26354"/>
                </a:cubicBezTo>
                <a:cubicBezTo>
                  <a:pt x="3526" y="26475"/>
                  <a:pt x="3617" y="26658"/>
                  <a:pt x="3617" y="26871"/>
                </a:cubicBezTo>
                <a:cubicBezTo>
                  <a:pt x="3678" y="26931"/>
                  <a:pt x="3769" y="27023"/>
                  <a:pt x="3860" y="27083"/>
                </a:cubicBezTo>
                <a:cubicBezTo>
                  <a:pt x="3860" y="27083"/>
                  <a:pt x="3860" y="27070"/>
                  <a:pt x="3869" y="27070"/>
                </a:cubicBezTo>
                <a:cubicBezTo>
                  <a:pt x="3874" y="27070"/>
                  <a:pt x="3881" y="27073"/>
                  <a:pt x="3891" y="27083"/>
                </a:cubicBezTo>
                <a:cubicBezTo>
                  <a:pt x="3921" y="27114"/>
                  <a:pt x="3982" y="27144"/>
                  <a:pt x="4012" y="27175"/>
                </a:cubicBezTo>
                <a:cubicBezTo>
                  <a:pt x="4256" y="27448"/>
                  <a:pt x="4499" y="27631"/>
                  <a:pt x="4742" y="27904"/>
                </a:cubicBezTo>
                <a:cubicBezTo>
                  <a:pt x="4803" y="27965"/>
                  <a:pt x="4894" y="28147"/>
                  <a:pt x="4863" y="28178"/>
                </a:cubicBezTo>
                <a:cubicBezTo>
                  <a:pt x="4863" y="28208"/>
                  <a:pt x="4803" y="28269"/>
                  <a:pt x="4772" y="28330"/>
                </a:cubicBezTo>
                <a:lnTo>
                  <a:pt x="4803" y="28360"/>
                </a:lnTo>
                <a:cubicBezTo>
                  <a:pt x="4863" y="28512"/>
                  <a:pt x="4924" y="28664"/>
                  <a:pt x="4955" y="28816"/>
                </a:cubicBezTo>
                <a:lnTo>
                  <a:pt x="5076" y="28968"/>
                </a:lnTo>
                <a:cubicBezTo>
                  <a:pt x="5471" y="29181"/>
                  <a:pt x="5806" y="29545"/>
                  <a:pt x="5958" y="30001"/>
                </a:cubicBezTo>
                <a:cubicBezTo>
                  <a:pt x="6018" y="30093"/>
                  <a:pt x="6079" y="30214"/>
                  <a:pt x="6140" y="30305"/>
                </a:cubicBezTo>
                <a:cubicBezTo>
                  <a:pt x="6262" y="30397"/>
                  <a:pt x="6414" y="30518"/>
                  <a:pt x="6505" y="30670"/>
                </a:cubicBezTo>
                <a:cubicBezTo>
                  <a:pt x="6535" y="30700"/>
                  <a:pt x="6566" y="30761"/>
                  <a:pt x="6566" y="30792"/>
                </a:cubicBezTo>
                <a:lnTo>
                  <a:pt x="6566" y="30852"/>
                </a:lnTo>
                <a:lnTo>
                  <a:pt x="6474" y="30852"/>
                </a:lnTo>
                <a:cubicBezTo>
                  <a:pt x="6444" y="30852"/>
                  <a:pt x="6414" y="30852"/>
                  <a:pt x="6383" y="30883"/>
                </a:cubicBezTo>
                <a:cubicBezTo>
                  <a:pt x="6383" y="30883"/>
                  <a:pt x="6383" y="30913"/>
                  <a:pt x="6383" y="30944"/>
                </a:cubicBezTo>
                <a:cubicBezTo>
                  <a:pt x="6414" y="31004"/>
                  <a:pt x="6414" y="31035"/>
                  <a:pt x="6444" y="31065"/>
                </a:cubicBezTo>
                <a:cubicBezTo>
                  <a:pt x="6505" y="31126"/>
                  <a:pt x="6596" y="31156"/>
                  <a:pt x="6596" y="31308"/>
                </a:cubicBezTo>
                <a:cubicBezTo>
                  <a:pt x="6596" y="31369"/>
                  <a:pt x="6626" y="31430"/>
                  <a:pt x="6657" y="31521"/>
                </a:cubicBezTo>
                <a:cubicBezTo>
                  <a:pt x="6748" y="31582"/>
                  <a:pt x="6778" y="31673"/>
                  <a:pt x="6809" y="31795"/>
                </a:cubicBezTo>
                <a:lnTo>
                  <a:pt x="37083" y="8876"/>
                </a:lnTo>
                <a:cubicBezTo>
                  <a:pt x="36931" y="8603"/>
                  <a:pt x="36809" y="8360"/>
                  <a:pt x="36627" y="8025"/>
                </a:cubicBezTo>
                <a:cubicBezTo>
                  <a:pt x="36566" y="7904"/>
                  <a:pt x="36505" y="7752"/>
                  <a:pt x="36505" y="7600"/>
                </a:cubicBezTo>
                <a:cubicBezTo>
                  <a:pt x="36445" y="7509"/>
                  <a:pt x="36384" y="7448"/>
                  <a:pt x="36323" y="7357"/>
                </a:cubicBezTo>
                <a:lnTo>
                  <a:pt x="36262" y="7357"/>
                </a:lnTo>
                <a:cubicBezTo>
                  <a:pt x="36262" y="7326"/>
                  <a:pt x="36232" y="7265"/>
                  <a:pt x="36232" y="7235"/>
                </a:cubicBezTo>
                <a:cubicBezTo>
                  <a:pt x="36201" y="7144"/>
                  <a:pt x="36141" y="7083"/>
                  <a:pt x="36110" y="6992"/>
                </a:cubicBezTo>
                <a:lnTo>
                  <a:pt x="35958" y="6810"/>
                </a:lnTo>
                <a:cubicBezTo>
                  <a:pt x="35928" y="6718"/>
                  <a:pt x="35867" y="6627"/>
                  <a:pt x="35806" y="6597"/>
                </a:cubicBezTo>
                <a:cubicBezTo>
                  <a:pt x="35776" y="6566"/>
                  <a:pt x="35776" y="6536"/>
                  <a:pt x="35745" y="6536"/>
                </a:cubicBezTo>
                <a:cubicBezTo>
                  <a:pt x="35593" y="6384"/>
                  <a:pt x="35442" y="6232"/>
                  <a:pt x="35290" y="6110"/>
                </a:cubicBezTo>
                <a:cubicBezTo>
                  <a:pt x="35275" y="6130"/>
                  <a:pt x="35259" y="6139"/>
                  <a:pt x="35243" y="6139"/>
                </a:cubicBezTo>
                <a:cubicBezTo>
                  <a:pt x="35159" y="6139"/>
                  <a:pt x="35057" y="5913"/>
                  <a:pt x="34955" y="5837"/>
                </a:cubicBezTo>
                <a:cubicBezTo>
                  <a:pt x="34925" y="5715"/>
                  <a:pt x="34864" y="5624"/>
                  <a:pt x="34773" y="5563"/>
                </a:cubicBezTo>
                <a:cubicBezTo>
                  <a:pt x="34668" y="5484"/>
                  <a:pt x="34585" y="5405"/>
                  <a:pt x="34506" y="5405"/>
                </a:cubicBezTo>
                <a:cubicBezTo>
                  <a:pt x="34493" y="5405"/>
                  <a:pt x="34481" y="5407"/>
                  <a:pt x="34469" y="5411"/>
                </a:cubicBezTo>
                <a:cubicBezTo>
                  <a:pt x="34410" y="5417"/>
                  <a:pt x="34362" y="5422"/>
                  <a:pt x="34322" y="5422"/>
                </a:cubicBezTo>
                <a:cubicBezTo>
                  <a:pt x="34158" y="5422"/>
                  <a:pt x="34129" y="5341"/>
                  <a:pt x="33983" y="4925"/>
                </a:cubicBezTo>
                <a:cubicBezTo>
                  <a:pt x="33983" y="4895"/>
                  <a:pt x="33952" y="4895"/>
                  <a:pt x="33952" y="4864"/>
                </a:cubicBezTo>
                <a:cubicBezTo>
                  <a:pt x="33922" y="4803"/>
                  <a:pt x="33861" y="4743"/>
                  <a:pt x="33861" y="4743"/>
                </a:cubicBezTo>
                <a:cubicBezTo>
                  <a:pt x="33856" y="4748"/>
                  <a:pt x="33847" y="4751"/>
                  <a:pt x="33837" y="4751"/>
                </a:cubicBezTo>
                <a:cubicBezTo>
                  <a:pt x="33788" y="4751"/>
                  <a:pt x="33693" y="4696"/>
                  <a:pt x="33618" y="4621"/>
                </a:cubicBezTo>
                <a:lnTo>
                  <a:pt x="33679" y="4621"/>
                </a:lnTo>
                <a:cubicBezTo>
                  <a:pt x="33703" y="4621"/>
                  <a:pt x="33722" y="4626"/>
                  <a:pt x="33735" y="4626"/>
                </a:cubicBezTo>
                <a:cubicBezTo>
                  <a:pt x="33754" y="4626"/>
                  <a:pt x="33758" y="4615"/>
                  <a:pt x="33739" y="4560"/>
                </a:cubicBezTo>
                <a:cubicBezTo>
                  <a:pt x="33739" y="4469"/>
                  <a:pt x="33679" y="4408"/>
                  <a:pt x="33618" y="4347"/>
                </a:cubicBezTo>
                <a:cubicBezTo>
                  <a:pt x="33496" y="4256"/>
                  <a:pt x="33344" y="4135"/>
                  <a:pt x="33253" y="4013"/>
                </a:cubicBezTo>
                <a:cubicBezTo>
                  <a:pt x="33242" y="4015"/>
                  <a:pt x="33231" y="4016"/>
                  <a:pt x="33220" y="4016"/>
                </a:cubicBezTo>
                <a:cubicBezTo>
                  <a:pt x="33083" y="4016"/>
                  <a:pt x="32968" y="3848"/>
                  <a:pt x="32827" y="3679"/>
                </a:cubicBezTo>
                <a:cubicBezTo>
                  <a:pt x="32767" y="3588"/>
                  <a:pt x="32706" y="3527"/>
                  <a:pt x="32615" y="3496"/>
                </a:cubicBezTo>
                <a:cubicBezTo>
                  <a:pt x="32524" y="3466"/>
                  <a:pt x="32432" y="3405"/>
                  <a:pt x="32402" y="3344"/>
                </a:cubicBezTo>
                <a:cubicBezTo>
                  <a:pt x="32280" y="3192"/>
                  <a:pt x="32159" y="3010"/>
                  <a:pt x="32007" y="2858"/>
                </a:cubicBezTo>
                <a:cubicBezTo>
                  <a:pt x="31998" y="2845"/>
                  <a:pt x="31992" y="2836"/>
                  <a:pt x="31988" y="2831"/>
                </a:cubicBezTo>
                <a:lnTo>
                  <a:pt x="31988" y="2831"/>
                </a:lnTo>
                <a:cubicBezTo>
                  <a:pt x="31990" y="2832"/>
                  <a:pt x="31992" y="2833"/>
                  <a:pt x="31995" y="2833"/>
                </a:cubicBezTo>
                <a:cubicBezTo>
                  <a:pt x="32001" y="2833"/>
                  <a:pt x="32007" y="2826"/>
                  <a:pt x="32007" y="2797"/>
                </a:cubicBezTo>
                <a:cubicBezTo>
                  <a:pt x="32007" y="2776"/>
                  <a:pt x="32037" y="2754"/>
                  <a:pt x="32055" y="2754"/>
                </a:cubicBezTo>
                <a:cubicBezTo>
                  <a:pt x="32062" y="2754"/>
                  <a:pt x="32068" y="2758"/>
                  <a:pt x="32068" y="2767"/>
                </a:cubicBezTo>
                <a:lnTo>
                  <a:pt x="32098" y="2797"/>
                </a:lnTo>
                <a:cubicBezTo>
                  <a:pt x="31885" y="2493"/>
                  <a:pt x="31672" y="2189"/>
                  <a:pt x="31338" y="1825"/>
                </a:cubicBezTo>
                <a:lnTo>
                  <a:pt x="31065" y="1490"/>
                </a:lnTo>
                <a:lnTo>
                  <a:pt x="30913" y="1338"/>
                </a:lnTo>
                <a:cubicBezTo>
                  <a:pt x="30852" y="1308"/>
                  <a:pt x="30761" y="1247"/>
                  <a:pt x="30669" y="1186"/>
                </a:cubicBezTo>
                <a:cubicBezTo>
                  <a:pt x="30639" y="1156"/>
                  <a:pt x="30609" y="1095"/>
                  <a:pt x="30578" y="1065"/>
                </a:cubicBezTo>
                <a:lnTo>
                  <a:pt x="30578" y="1004"/>
                </a:lnTo>
                <a:cubicBezTo>
                  <a:pt x="30396" y="822"/>
                  <a:pt x="30244" y="639"/>
                  <a:pt x="30092" y="457"/>
                </a:cubicBezTo>
                <a:lnTo>
                  <a:pt x="29636"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7"/>
          <p:cNvSpPr/>
          <p:nvPr/>
        </p:nvSpPr>
        <p:spPr>
          <a:xfrm rot="-8534950">
            <a:off x="6695823" y="1423119"/>
            <a:ext cx="806799" cy="705122"/>
          </a:xfrm>
          <a:custGeom>
            <a:avLst/>
            <a:gdLst/>
            <a:ahLst/>
            <a:cxnLst/>
            <a:rect l="l" t="t" r="r" b="b"/>
            <a:pathLst>
              <a:path w="37083" h="31795" extrusionOk="0">
                <a:moveTo>
                  <a:pt x="29636" y="1"/>
                </a:moveTo>
                <a:lnTo>
                  <a:pt x="0" y="22494"/>
                </a:lnTo>
                <a:cubicBezTo>
                  <a:pt x="61" y="22524"/>
                  <a:pt x="122" y="22554"/>
                  <a:pt x="182" y="22554"/>
                </a:cubicBezTo>
                <a:cubicBezTo>
                  <a:pt x="274" y="22585"/>
                  <a:pt x="334" y="22646"/>
                  <a:pt x="365" y="22706"/>
                </a:cubicBezTo>
                <a:lnTo>
                  <a:pt x="730" y="23162"/>
                </a:lnTo>
                <a:cubicBezTo>
                  <a:pt x="753" y="23198"/>
                  <a:pt x="758" y="23206"/>
                  <a:pt x="756" y="23206"/>
                </a:cubicBezTo>
                <a:cubicBezTo>
                  <a:pt x="754" y="23206"/>
                  <a:pt x="747" y="23200"/>
                  <a:pt x="741" y="23200"/>
                </a:cubicBezTo>
                <a:cubicBezTo>
                  <a:pt x="735" y="23200"/>
                  <a:pt x="730" y="23205"/>
                  <a:pt x="730" y="23223"/>
                </a:cubicBezTo>
                <a:cubicBezTo>
                  <a:pt x="730" y="23254"/>
                  <a:pt x="699" y="23254"/>
                  <a:pt x="669" y="23254"/>
                </a:cubicBezTo>
                <a:lnTo>
                  <a:pt x="638" y="23223"/>
                </a:lnTo>
                <a:lnTo>
                  <a:pt x="638" y="23223"/>
                </a:lnTo>
                <a:cubicBezTo>
                  <a:pt x="851" y="23497"/>
                  <a:pt x="1064" y="23801"/>
                  <a:pt x="1338" y="24135"/>
                </a:cubicBezTo>
                <a:lnTo>
                  <a:pt x="1611" y="24469"/>
                </a:lnTo>
                <a:lnTo>
                  <a:pt x="1763" y="24591"/>
                </a:lnTo>
                <a:cubicBezTo>
                  <a:pt x="1824" y="24621"/>
                  <a:pt x="1885" y="24682"/>
                  <a:pt x="1976" y="24743"/>
                </a:cubicBezTo>
                <a:cubicBezTo>
                  <a:pt x="2006" y="24773"/>
                  <a:pt x="2037" y="24804"/>
                  <a:pt x="2067" y="24865"/>
                </a:cubicBezTo>
                <a:lnTo>
                  <a:pt x="2067" y="24895"/>
                </a:lnTo>
                <a:cubicBezTo>
                  <a:pt x="2219" y="25077"/>
                  <a:pt x="2371" y="25229"/>
                  <a:pt x="2493" y="25412"/>
                </a:cubicBezTo>
                <a:cubicBezTo>
                  <a:pt x="2797" y="25746"/>
                  <a:pt x="3100" y="26050"/>
                  <a:pt x="3374" y="26354"/>
                </a:cubicBezTo>
                <a:cubicBezTo>
                  <a:pt x="3526" y="26475"/>
                  <a:pt x="3617" y="26658"/>
                  <a:pt x="3617" y="26871"/>
                </a:cubicBezTo>
                <a:cubicBezTo>
                  <a:pt x="3678" y="26931"/>
                  <a:pt x="3769" y="27023"/>
                  <a:pt x="3860" y="27083"/>
                </a:cubicBezTo>
                <a:cubicBezTo>
                  <a:pt x="3860" y="27083"/>
                  <a:pt x="3860" y="27070"/>
                  <a:pt x="3869" y="27070"/>
                </a:cubicBezTo>
                <a:cubicBezTo>
                  <a:pt x="3874" y="27070"/>
                  <a:pt x="3881" y="27073"/>
                  <a:pt x="3891" y="27083"/>
                </a:cubicBezTo>
                <a:cubicBezTo>
                  <a:pt x="3921" y="27114"/>
                  <a:pt x="3982" y="27144"/>
                  <a:pt x="4012" y="27175"/>
                </a:cubicBezTo>
                <a:cubicBezTo>
                  <a:pt x="4256" y="27448"/>
                  <a:pt x="4499" y="27631"/>
                  <a:pt x="4742" y="27904"/>
                </a:cubicBezTo>
                <a:cubicBezTo>
                  <a:pt x="4803" y="27965"/>
                  <a:pt x="4894" y="28147"/>
                  <a:pt x="4863" y="28178"/>
                </a:cubicBezTo>
                <a:cubicBezTo>
                  <a:pt x="4863" y="28208"/>
                  <a:pt x="4803" y="28269"/>
                  <a:pt x="4772" y="28330"/>
                </a:cubicBezTo>
                <a:lnTo>
                  <a:pt x="4803" y="28360"/>
                </a:lnTo>
                <a:cubicBezTo>
                  <a:pt x="4863" y="28512"/>
                  <a:pt x="4924" y="28664"/>
                  <a:pt x="4955" y="28816"/>
                </a:cubicBezTo>
                <a:lnTo>
                  <a:pt x="5076" y="28968"/>
                </a:lnTo>
                <a:cubicBezTo>
                  <a:pt x="5471" y="29181"/>
                  <a:pt x="5806" y="29545"/>
                  <a:pt x="5958" y="30001"/>
                </a:cubicBezTo>
                <a:cubicBezTo>
                  <a:pt x="6018" y="30093"/>
                  <a:pt x="6079" y="30214"/>
                  <a:pt x="6140" y="30305"/>
                </a:cubicBezTo>
                <a:cubicBezTo>
                  <a:pt x="6262" y="30397"/>
                  <a:pt x="6414" y="30518"/>
                  <a:pt x="6505" y="30670"/>
                </a:cubicBezTo>
                <a:cubicBezTo>
                  <a:pt x="6535" y="30700"/>
                  <a:pt x="6566" y="30761"/>
                  <a:pt x="6566" y="30792"/>
                </a:cubicBezTo>
                <a:lnTo>
                  <a:pt x="6566" y="30852"/>
                </a:lnTo>
                <a:lnTo>
                  <a:pt x="6474" y="30852"/>
                </a:lnTo>
                <a:cubicBezTo>
                  <a:pt x="6444" y="30852"/>
                  <a:pt x="6414" y="30852"/>
                  <a:pt x="6383" y="30883"/>
                </a:cubicBezTo>
                <a:cubicBezTo>
                  <a:pt x="6383" y="30883"/>
                  <a:pt x="6383" y="30913"/>
                  <a:pt x="6383" y="30944"/>
                </a:cubicBezTo>
                <a:cubicBezTo>
                  <a:pt x="6414" y="31004"/>
                  <a:pt x="6414" y="31035"/>
                  <a:pt x="6444" y="31065"/>
                </a:cubicBezTo>
                <a:cubicBezTo>
                  <a:pt x="6505" y="31126"/>
                  <a:pt x="6596" y="31156"/>
                  <a:pt x="6596" y="31308"/>
                </a:cubicBezTo>
                <a:cubicBezTo>
                  <a:pt x="6596" y="31369"/>
                  <a:pt x="6626" y="31430"/>
                  <a:pt x="6657" y="31521"/>
                </a:cubicBezTo>
                <a:cubicBezTo>
                  <a:pt x="6748" y="31582"/>
                  <a:pt x="6778" y="31673"/>
                  <a:pt x="6809" y="31795"/>
                </a:cubicBezTo>
                <a:lnTo>
                  <a:pt x="37083" y="8876"/>
                </a:lnTo>
                <a:cubicBezTo>
                  <a:pt x="36931" y="8603"/>
                  <a:pt x="36809" y="8360"/>
                  <a:pt x="36627" y="8025"/>
                </a:cubicBezTo>
                <a:cubicBezTo>
                  <a:pt x="36566" y="7904"/>
                  <a:pt x="36505" y="7752"/>
                  <a:pt x="36505" y="7600"/>
                </a:cubicBezTo>
                <a:cubicBezTo>
                  <a:pt x="36445" y="7509"/>
                  <a:pt x="36384" y="7448"/>
                  <a:pt x="36323" y="7357"/>
                </a:cubicBezTo>
                <a:lnTo>
                  <a:pt x="36262" y="7357"/>
                </a:lnTo>
                <a:cubicBezTo>
                  <a:pt x="36262" y="7326"/>
                  <a:pt x="36232" y="7265"/>
                  <a:pt x="36232" y="7235"/>
                </a:cubicBezTo>
                <a:cubicBezTo>
                  <a:pt x="36201" y="7144"/>
                  <a:pt x="36141" y="7083"/>
                  <a:pt x="36110" y="6992"/>
                </a:cubicBezTo>
                <a:lnTo>
                  <a:pt x="35958" y="6810"/>
                </a:lnTo>
                <a:cubicBezTo>
                  <a:pt x="35928" y="6718"/>
                  <a:pt x="35867" y="6627"/>
                  <a:pt x="35806" y="6597"/>
                </a:cubicBezTo>
                <a:cubicBezTo>
                  <a:pt x="35776" y="6566"/>
                  <a:pt x="35776" y="6536"/>
                  <a:pt x="35745" y="6536"/>
                </a:cubicBezTo>
                <a:cubicBezTo>
                  <a:pt x="35593" y="6384"/>
                  <a:pt x="35442" y="6232"/>
                  <a:pt x="35290" y="6110"/>
                </a:cubicBezTo>
                <a:cubicBezTo>
                  <a:pt x="35275" y="6130"/>
                  <a:pt x="35259" y="6139"/>
                  <a:pt x="35243" y="6139"/>
                </a:cubicBezTo>
                <a:cubicBezTo>
                  <a:pt x="35159" y="6139"/>
                  <a:pt x="35057" y="5913"/>
                  <a:pt x="34955" y="5837"/>
                </a:cubicBezTo>
                <a:cubicBezTo>
                  <a:pt x="34925" y="5715"/>
                  <a:pt x="34864" y="5624"/>
                  <a:pt x="34773" y="5563"/>
                </a:cubicBezTo>
                <a:cubicBezTo>
                  <a:pt x="34668" y="5484"/>
                  <a:pt x="34585" y="5405"/>
                  <a:pt x="34506" y="5405"/>
                </a:cubicBezTo>
                <a:cubicBezTo>
                  <a:pt x="34493" y="5405"/>
                  <a:pt x="34481" y="5407"/>
                  <a:pt x="34469" y="5411"/>
                </a:cubicBezTo>
                <a:cubicBezTo>
                  <a:pt x="34410" y="5417"/>
                  <a:pt x="34362" y="5422"/>
                  <a:pt x="34322" y="5422"/>
                </a:cubicBezTo>
                <a:cubicBezTo>
                  <a:pt x="34158" y="5422"/>
                  <a:pt x="34129" y="5341"/>
                  <a:pt x="33983" y="4925"/>
                </a:cubicBezTo>
                <a:cubicBezTo>
                  <a:pt x="33983" y="4895"/>
                  <a:pt x="33952" y="4895"/>
                  <a:pt x="33952" y="4864"/>
                </a:cubicBezTo>
                <a:cubicBezTo>
                  <a:pt x="33922" y="4803"/>
                  <a:pt x="33861" y="4743"/>
                  <a:pt x="33861" y="4743"/>
                </a:cubicBezTo>
                <a:cubicBezTo>
                  <a:pt x="33856" y="4748"/>
                  <a:pt x="33847" y="4751"/>
                  <a:pt x="33837" y="4751"/>
                </a:cubicBezTo>
                <a:cubicBezTo>
                  <a:pt x="33788" y="4751"/>
                  <a:pt x="33693" y="4696"/>
                  <a:pt x="33618" y="4621"/>
                </a:cubicBezTo>
                <a:lnTo>
                  <a:pt x="33679" y="4621"/>
                </a:lnTo>
                <a:cubicBezTo>
                  <a:pt x="33703" y="4621"/>
                  <a:pt x="33722" y="4626"/>
                  <a:pt x="33735" y="4626"/>
                </a:cubicBezTo>
                <a:cubicBezTo>
                  <a:pt x="33754" y="4626"/>
                  <a:pt x="33758" y="4615"/>
                  <a:pt x="33739" y="4560"/>
                </a:cubicBezTo>
                <a:cubicBezTo>
                  <a:pt x="33739" y="4469"/>
                  <a:pt x="33679" y="4408"/>
                  <a:pt x="33618" y="4347"/>
                </a:cubicBezTo>
                <a:cubicBezTo>
                  <a:pt x="33496" y="4256"/>
                  <a:pt x="33344" y="4135"/>
                  <a:pt x="33253" y="4013"/>
                </a:cubicBezTo>
                <a:cubicBezTo>
                  <a:pt x="33242" y="4015"/>
                  <a:pt x="33231" y="4016"/>
                  <a:pt x="33220" y="4016"/>
                </a:cubicBezTo>
                <a:cubicBezTo>
                  <a:pt x="33083" y="4016"/>
                  <a:pt x="32968" y="3848"/>
                  <a:pt x="32827" y="3679"/>
                </a:cubicBezTo>
                <a:cubicBezTo>
                  <a:pt x="32767" y="3588"/>
                  <a:pt x="32706" y="3527"/>
                  <a:pt x="32615" y="3496"/>
                </a:cubicBezTo>
                <a:cubicBezTo>
                  <a:pt x="32524" y="3466"/>
                  <a:pt x="32432" y="3405"/>
                  <a:pt x="32402" y="3344"/>
                </a:cubicBezTo>
                <a:cubicBezTo>
                  <a:pt x="32280" y="3192"/>
                  <a:pt x="32159" y="3010"/>
                  <a:pt x="32007" y="2858"/>
                </a:cubicBezTo>
                <a:cubicBezTo>
                  <a:pt x="31998" y="2845"/>
                  <a:pt x="31992" y="2836"/>
                  <a:pt x="31988" y="2831"/>
                </a:cubicBezTo>
                <a:lnTo>
                  <a:pt x="31988" y="2831"/>
                </a:lnTo>
                <a:cubicBezTo>
                  <a:pt x="31990" y="2832"/>
                  <a:pt x="31992" y="2833"/>
                  <a:pt x="31995" y="2833"/>
                </a:cubicBezTo>
                <a:cubicBezTo>
                  <a:pt x="32001" y="2833"/>
                  <a:pt x="32007" y="2826"/>
                  <a:pt x="32007" y="2797"/>
                </a:cubicBezTo>
                <a:cubicBezTo>
                  <a:pt x="32007" y="2776"/>
                  <a:pt x="32037" y="2754"/>
                  <a:pt x="32055" y="2754"/>
                </a:cubicBezTo>
                <a:cubicBezTo>
                  <a:pt x="32062" y="2754"/>
                  <a:pt x="32068" y="2758"/>
                  <a:pt x="32068" y="2767"/>
                </a:cubicBezTo>
                <a:lnTo>
                  <a:pt x="32098" y="2797"/>
                </a:lnTo>
                <a:cubicBezTo>
                  <a:pt x="31885" y="2493"/>
                  <a:pt x="31672" y="2189"/>
                  <a:pt x="31338" y="1825"/>
                </a:cubicBezTo>
                <a:lnTo>
                  <a:pt x="31065" y="1490"/>
                </a:lnTo>
                <a:lnTo>
                  <a:pt x="30913" y="1338"/>
                </a:lnTo>
                <a:cubicBezTo>
                  <a:pt x="30852" y="1308"/>
                  <a:pt x="30761" y="1247"/>
                  <a:pt x="30669" y="1186"/>
                </a:cubicBezTo>
                <a:cubicBezTo>
                  <a:pt x="30639" y="1156"/>
                  <a:pt x="30609" y="1095"/>
                  <a:pt x="30578" y="1065"/>
                </a:cubicBezTo>
                <a:lnTo>
                  <a:pt x="30578" y="1004"/>
                </a:lnTo>
                <a:cubicBezTo>
                  <a:pt x="30396" y="822"/>
                  <a:pt x="30244" y="639"/>
                  <a:pt x="30092" y="457"/>
                </a:cubicBezTo>
                <a:lnTo>
                  <a:pt x="29636"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21;p37">
            <a:extLst>
              <a:ext uri="{FF2B5EF4-FFF2-40B4-BE49-F238E27FC236}">
                <a16:creationId xmlns:a16="http://schemas.microsoft.com/office/drawing/2014/main" id="{1D891134-5151-5FC0-34FC-63DFDDB6330D}"/>
              </a:ext>
            </a:extLst>
          </p:cNvPr>
          <p:cNvSpPr txBox="1">
            <a:spLocks/>
          </p:cNvSpPr>
          <p:nvPr/>
        </p:nvSpPr>
        <p:spPr>
          <a:xfrm>
            <a:off x="2479495" y="3335279"/>
            <a:ext cx="1750828" cy="757176"/>
          </a:xfrm>
          <a:prstGeom prst="rect">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layfair Display"/>
              <a:buNone/>
              <a:defRPr sz="7200" b="0" i="0" u="none" strike="noStrike" cap="none">
                <a:solidFill>
                  <a:schemeClr val="dk1"/>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2pPr>
            <a:lvl3pPr marR="0" lvl="2"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3pPr>
            <a:lvl4pPr marR="0" lvl="3"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4pPr>
            <a:lvl5pPr marR="0" lvl="4"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5pPr>
            <a:lvl6pPr marR="0" lvl="5"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6pPr>
            <a:lvl7pPr marR="0" lvl="6"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7pPr>
            <a:lvl8pPr marR="0" lvl="7"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8pPr>
            <a:lvl9pPr marR="0" lvl="8"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9pPr>
          </a:lstStyle>
          <a:p>
            <a:r>
              <a:rPr lang="es" sz="3600" dirty="0"/>
              <a:t>04</a:t>
            </a:r>
          </a:p>
        </p:txBody>
      </p:sp>
      <p:sp>
        <p:nvSpPr>
          <p:cNvPr id="11" name="Google Shape;1421;p37">
            <a:extLst>
              <a:ext uri="{FF2B5EF4-FFF2-40B4-BE49-F238E27FC236}">
                <a16:creationId xmlns:a16="http://schemas.microsoft.com/office/drawing/2014/main" id="{547A091C-E024-1C93-9691-0A687F88B3D8}"/>
              </a:ext>
            </a:extLst>
          </p:cNvPr>
          <p:cNvSpPr txBox="1">
            <a:spLocks/>
          </p:cNvSpPr>
          <p:nvPr/>
        </p:nvSpPr>
        <p:spPr>
          <a:xfrm>
            <a:off x="5085594" y="3311526"/>
            <a:ext cx="1750829" cy="757177"/>
          </a:xfrm>
          <a:prstGeom prst="rect">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layfair Display"/>
              <a:buNone/>
              <a:defRPr sz="7200" b="0" i="0" u="none" strike="noStrike" cap="none">
                <a:solidFill>
                  <a:schemeClr val="dk1"/>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2pPr>
            <a:lvl3pPr marR="0" lvl="2"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3pPr>
            <a:lvl4pPr marR="0" lvl="3"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4pPr>
            <a:lvl5pPr marR="0" lvl="4"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5pPr>
            <a:lvl6pPr marR="0" lvl="5"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6pPr>
            <a:lvl7pPr marR="0" lvl="6"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7pPr>
            <a:lvl8pPr marR="0" lvl="7"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8pPr>
            <a:lvl9pPr marR="0" lvl="8" algn="l" rtl="0">
              <a:lnSpc>
                <a:spcPct val="100000"/>
              </a:lnSpc>
              <a:spcBef>
                <a:spcPts val="0"/>
              </a:spcBef>
              <a:spcAft>
                <a:spcPts val="0"/>
              </a:spcAft>
              <a:buClr>
                <a:schemeClr val="dk1"/>
              </a:buClr>
              <a:buSzPts val="3000"/>
              <a:buFont typeface="Playfair Display"/>
              <a:buNone/>
              <a:defRPr sz="3000" b="0" i="0" u="none" strike="noStrike" cap="none">
                <a:solidFill>
                  <a:schemeClr val="dk1"/>
                </a:solidFill>
                <a:latin typeface="Playfair Display"/>
                <a:ea typeface="Playfair Display"/>
                <a:cs typeface="Playfair Display"/>
                <a:sym typeface="Playfair Display"/>
              </a:defRPr>
            </a:lvl9pPr>
          </a:lstStyle>
          <a:p>
            <a:r>
              <a:rPr lang="es" sz="3600" dirty="0"/>
              <a:t>05</a:t>
            </a:r>
          </a:p>
        </p:txBody>
      </p:sp>
      <p:sp>
        <p:nvSpPr>
          <p:cNvPr id="12" name="Google Shape;1418;p37">
            <a:extLst>
              <a:ext uri="{FF2B5EF4-FFF2-40B4-BE49-F238E27FC236}">
                <a16:creationId xmlns:a16="http://schemas.microsoft.com/office/drawing/2014/main" id="{D2A25267-8319-E345-8239-0AEE60F704CE}"/>
              </a:ext>
            </a:extLst>
          </p:cNvPr>
          <p:cNvSpPr txBox="1">
            <a:spLocks/>
          </p:cNvSpPr>
          <p:nvPr/>
        </p:nvSpPr>
        <p:spPr>
          <a:xfrm>
            <a:off x="2479494" y="4092455"/>
            <a:ext cx="1750829" cy="495600"/>
          </a:xfrm>
          <a:prstGeom prst="rect">
            <a:avLst/>
          </a:prstGeom>
          <a:solidFill>
            <a:schemeClr val="accent4"/>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1pPr>
            <a:lvl2pPr marL="914400" marR="0" lvl="1"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2pPr>
            <a:lvl3pPr marL="1371600" marR="0" lvl="2"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3pPr>
            <a:lvl4pPr marL="1828800" marR="0" lvl="3"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4pPr>
            <a:lvl5pPr marL="2286000" marR="0" lvl="4"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5pPr>
            <a:lvl6pPr marL="2743200" marR="0" lvl="5"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6pPr>
            <a:lvl7pPr marL="3200400" marR="0" lvl="6"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7pPr>
            <a:lvl8pPr marL="3657600" marR="0" lvl="7"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8pPr>
            <a:lvl9pPr marL="4114800" marR="0" lvl="8"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9pPr>
          </a:lstStyle>
          <a:p>
            <a:pPr marL="0" indent="0"/>
            <a:r>
              <a:rPr lang="zh-TW" altLang="en-US" dirty="0">
                <a:latin typeface="標楷體" panose="03000509000000000000" pitchFamily="65" charset="-120"/>
                <a:ea typeface="標楷體" panose="03000509000000000000" pitchFamily="65" charset="-120"/>
              </a:rPr>
              <a:t>試教問題</a:t>
            </a:r>
          </a:p>
        </p:txBody>
      </p:sp>
      <p:sp>
        <p:nvSpPr>
          <p:cNvPr id="13" name="Google Shape;1418;p37">
            <a:extLst>
              <a:ext uri="{FF2B5EF4-FFF2-40B4-BE49-F238E27FC236}">
                <a16:creationId xmlns:a16="http://schemas.microsoft.com/office/drawing/2014/main" id="{AB159147-4882-2B08-B8AF-0E531A2EE4B9}"/>
              </a:ext>
            </a:extLst>
          </p:cNvPr>
          <p:cNvSpPr txBox="1">
            <a:spLocks/>
          </p:cNvSpPr>
          <p:nvPr/>
        </p:nvSpPr>
        <p:spPr>
          <a:xfrm>
            <a:off x="5085594" y="4068703"/>
            <a:ext cx="1750830" cy="495600"/>
          </a:xfrm>
          <a:prstGeom prst="rect">
            <a:avLst/>
          </a:prstGeom>
          <a:solidFill>
            <a:schemeClr val="accent4"/>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1pPr>
            <a:lvl2pPr marL="914400" marR="0" lvl="1"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2pPr>
            <a:lvl3pPr marL="1371600" marR="0" lvl="2"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3pPr>
            <a:lvl4pPr marL="1828800" marR="0" lvl="3"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4pPr>
            <a:lvl5pPr marL="2286000" marR="0" lvl="4"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5pPr>
            <a:lvl6pPr marL="2743200" marR="0" lvl="5"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6pPr>
            <a:lvl7pPr marL="3200400" marR="0" lvl="6"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7pPr>
            <a:lvl8pPr marL="3657600" marR="0" lvl="7"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8pPr>
            <a:lvl9pPr marL="4114800" marR="0" lvl="8"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9pPr>
          </a:lstStyle>
          <a:p>
            <a:pPr marL="0" indent="0"/>
            <a:r>
              <a:rPr lang="zh-TW" altLang="en-US" dirty="0">
                <a:latin typeface="標楷體" panose="03000509000000000000" pitchFamily="65" charset="-120"/>
                <a:ea typeface="標楷體" panose="03000509000000000000" pitchFamily="65" charset="-120"/>
              </a:rPr>
              <a:t>小組省思</a:t>
            </a:r>
          </a:p>
        </p:txBody>
      </p:sp>
      <p:sp>
        <p:nvSpPr>
          <p:cNvPr id="14" name="Google Shape;1428;p37">
            <a:extLst>
              <a:ext uri="{FF2B5EF4-FFF2-40B4-BE49-F238E27FC236}">
                <a16:creationId xmlns:a16="http://schemas.microsoft.com/office/drawing/2014/main" id="{2C761D4C-6B76-D821-E4B7-1E18034A401C}"/>
              </a:ext>
            </a:extLst>
          </p:cNvPr>
          <p:cNvSpPr/>
          <p:nvPr/>
        </p:nvSpPr>
        <p:spPr>
          <a:xfrm rot="2370018">
            <a:off x="4786119" y="4285160"/>
            <a:ext cx="767222" cy="241270"/>
          </a:xfrm>
          <a:custGeom>
            <a:avLst/>
            <a:gdLst/>
            <a:ahLst/>
            <a:cxnLst/>
            <a:rect l="l" t="t" r="r" b="b"/>
            <a:pathLst>
              <a:path w="47403" h="12546" extrusionOk="0">
                <a:moveTo>
                  <a:pt x="189" y="1"/>
                </a:moveTo>
                <a:cubicBezTo>
                  <a:pt x="1" y="448"/>
                  <a:pt x="189" y="1201"/>
                  <a:pt x="189" y="1648"/>
                </a:cubicBezTo>
                <a:cubicBezTo>
                  <a:pt x="142" y="2001"/>
                  <a:pt x="213" y="2354"/>
                  <a:pt x="354" y="2684"/>
                </a:cubicBezTo>
                <a:cubicBezTo>
                  <a:pt x="542" y="3108"/>
                  <a:pt x="872" y="3178"/>
                  <a:pt x="872" y="3672"/>
                </a:cubicBezTo>
                <a:cubicBezTo>
                  <a:pt x="895" y="3978"/>
                  <a:pt x="895" y="4261"/>
                  <a:pt x="872" y="4567"/>
                </a:cubicBezTo>
                <a:cubicBezTo>
                  <a:pt x="848" y="4802"/>
                  <a:pt x="707" y="4967"/>
                  <a:pt x="683" y="5273"/>
                </a:cubicBezTo>
                <a:lnTo>
                  <a:pt x="683" y="6591"/>
                </a:lnTo>
                <a:cubicBezTo>
                  <a:pt x="636" y="6826"/>
                  <a:pt x="424" y="6991"/>
                  <a:pt x="354" y="7250"/>
                </a:cubicBezTo>
                <a:cubicBezTo>
                  <a:pt x="189" y="7838"/>
                  <a:pt x="424" y="8450"/>
                  <a:pt x="542" y="9015"/>
                </a:cubicBezTo>
                <a:cubicBezTo>
                  <a:pt x="636" y="9345"/>
                  <a:pt x="707" y="9674"/>
                  <a:pt x="707" y="10004"/>
                </a:cubicBezTo>
                <a:cubicBezTo>
                  <a:pt x="683" y="10451"/>
                  <a:pt x="636" y="10121"/>
                  <a:pt x="354" y="10380"/>
                </a:cubicBezTo>
                <a:cubicBezTo>
                  <a:pt x="189" y="10545"/>
                  <a:pt x="119" y="10757"/>
                  <a:pt x="142" y="10969"/>
                </a:cubicBezTo>
                <a:cubicBezTo>
                  <a:pt x="142" y="11298"/>
                  <a:pt x="377" y="11345"/>
                  <a:pt x="472" y="11580"/>
                </a:cubicBezTo>
                <a:cubicBezTo>
                  <a:pt x="542" y="11839"/>
                  <a:pt x="519" y="12239"/>
                  <a:pt x="519" y="12545"/>
                </a:cubicBezTo>
                <a:lnTo>
                  <a:pt x="47120" y="12545"/>
                </a:lnTo>
                <a:cubicBezTo>
                  <a:pt x="47026" y="12287"/>
                  <a:pt x="46884" y="12051"/>
                  <a:pt x="46696" y="11886"/>
                </a:cubicBezTo>
                <a:cubicBezTo>
                  <a:pt x="46202" y="11416"/>
                  <a:pt x="45661" y="11345"/>
                  <a:pt x="45049" y="11204"/>
                </a:cubicBezTo>
                <a:cubicBezTo>
                  <a:pt x="44413" y="11086"/>
                  <a:pt x="43213" y="11039"/>
                  <a:pt x="42719" y="10545"/>
                </a:cubicBezTo>
                <a:cubicBezTo>
                  <a:pt x="42860" y="10098"/>
                  <a:pt x="43919" y="9956"/>
                  <a:pt x="44296" y="9839"/>
                </a:cubicBezTo>
                <a:cubicBezTo>
                  <a:pt x="44743" y="9721"/>
                  <a:pt x="45331" y="9651"/>
                  <a:pt x="45778" y="9486"/>
                </a:cubicBezTo>
                <a:cubicBezTo>
                  <a:pt x="46108" y="9345"/>
                  <a:pt x="46367" y="9015"/>
                  <a:pt x="46673" y="8850"/>
                </a:cubicBezTo>
                <a:cubicBezTo>
                  <a:pt x="46955" y="8686"/>
                  <a:pt x="46884" y="8827"/>
                  <a:pt x="46908" y="8474"/>
                </a:cubicBezTo>
                <a:cubicBezTo>
                  <a:pt x="46955" y="8144"/>
                  <a:pt x="46367" y="7532"/>
                  <a:pt x="46249" y="7156"/>
                </a:cubicBezTo>
                <a:cubicBezTo>
                  <a:pt x="46131" y="6850"/>
                  <a:pt x="46084" y="6544"/>
                  <a:pt x="46131" y="6214"/>
                </a:cubicBezTo>
                <a:cubicBezTo>
                  <a:pt x="46202" y="5885"/>
                  <a:pt x="46296" y="5955"/>
                  <a:pt x="46343" y="5555"/>
                </a:cubicBezTo>
                <a:cubicBezTo>
                  <a:pt x="46343" y="5226"/>
                  <a:pt x="46202" y="4755"/>
                  <a:pt x="46343" y="4426"/>
                </a:cubicBezTo>
                <a:cubicBezTo>
                  <a:pt x="46367" y="4214"/>
                  <a:pt x="46508" y="4190"/>
                  <a:pt x="46531" y="3978"/>
                </a:cubicBezTo>
                <a:cubicBezTo>
                  <a:pt x="46579" y="3767"/>
                  <a:pt x="46508" y="3390"/>
                  <a:pt x="46531" y="3155"/>
                </a:cubicBezTo>
                <a:cubicBezTo>
                  <a:pt x="46579" y="2919"/>
                  <a:pt x="46649" y="2707"/>
                  <a:pt x="46743" y="2496"/>
                </a:cubicBezTo>
                <a:cubicBezTo>
                  <a:pt x="46720" y="2354"/>
                  <a:pt x="46720" y="2213"/>
                  <a:pt x="46743" y="2072"/>
                </a:cubicBezTo>
                <a:cubicBezTo>
                  <a:pt x="46790" y="1907"/>
                  <a:pt x="46908" y="1790"/>
                  <a:pt x="47073" y="1742"/>
                </a:cubicBezTo>
                <a:cubicBezTo>
                  <a:pt x="47355" y="1319"/>
                  <a:pt x="47402" y="778"/>
                  <a:pt x="47214" y="307"/>
                </a:cubicBezTo>
                <a:cubicBezTo>
                  <a:pt x="47143" y="213"/>
                  <a:pt x="47120" y="118"/>
                  <a:pt x="47120" y="1"/>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7"/>
          <p:cNvSpPr/>
          <p:nvPr/>
        </p:nvSpPr>
        <p:spPr>
          <a:xfrm rot="2060566">
            <a:off x="3694826" y="3301378"/>
            <a:ext cx="709583" cy="240010"/>
          </a:xfrm>
          <a:custGeom>
            <a:avLst/>
            <a:gdLst/>
            <a:ahLst/>
            <a:cxnLst/>
            <a:rect l="l" t="t" r="r" b="b"/>
            <a:pathLst>
              <a:path w="47403" h="12546" extrusionOk="0">
                <a:moveTo>
                  <a:pt x="189" y="1"/>
                </a:moveTo>
                <a:cubicBezTo>
                  <a:pt x="1" y="448"/>
                  <a:pt x="189" y="1201"/>
                  <a:pt x="189" y="1648"/>
                </a:cubicBezTo>
                <a:cubicBezTo>
                  <a:pt x="142" y="2001"/>
                  <a:pt x="213" y="2354"/>
                  <a:pt x="354" y="2684"/>
                </a:cubicBezTo>
                <a:cubicBezTo>
                  <a:pt x="542" y="3108"/>
                  <a:pt x="872" y="3178"/>
                  <a:pt x="872" y="3672"/>
                </a:cubicBezTo>
                <a:cubicBezTo>
                  <a:pt x="895" y="3978"/>
                  <a:pt x="895" y="4261"/>
                  <a:pt x="872" y="4567"/>
                </a:cubicBezTo>
                <a:cubicBezTo>
                  <a:pt x="848" y="4802"/>
                  <a:pt x="707" y="4967"/>
                  <a:pt x="683" y="5273"/>
                </a:cubicBezTo>
                <a:lnTo>
                  <a:pt x="683" y="6591"/>
                </a:lnTo>
                <a:cubicBezTo>
                  <a:pt x="636" y="6826"/>
                  <a:pt x="424" y="6991"/>
                  <a:pt x="354" y="7250"/>
                </a:cubicBezTo>
                <a:cubicBezTo>
                  <a:pt x="189" y="7838"/>
                  <a:pt x="424" y="8450"/>
                  <a:pt x="542" y="9015"/>
                </a:cubicBezTo>
                <a:cubicBezTo>
                  <a:pt x="636" y="9345"/>
                  <a:pt x="707" y="9674"/>
                  <a:pt x="707" y="10004"/>
                </a:cubicBezTo>
                <a:cubicBezTo>
                  <a:pt x="683" y="10451"/>
                  <a:pt x="636" y="10121"/>
                  <a:pt x="354" y="10380"/>
                </a:cubicBezTo>
                <a:cubicBezTo>
                  <a:pt x="189" y="10545"/>
                  <a:pt x="119" y="10757"/>
                  <a:pt x="142" y="10969"/>
                </a:cubicBezTo>
                <a:cubicBezTo>
                  <a:pt x="142" y="11298"/>
                  <a:pt x="377" y="11345"/>
                  <a:pt x="472" y="11580"/>
                </a:cubicBezTo>
                <a:cubicBezTo>
                  <a:pt x="542" y="11839"/>
                  <a:pt x="519" y="12239"/>
                  <a:pt x="519" y="12545"/>
                </a:cubicBezTo>
                <a:lnTo>
                  <a:pt x="47120" y="12545"/>
                </a:lnTo>
                <a:cubicBezTo>
                  <a:pt x="47026" y="12287"/>
                  <a:pt x="46884" y="12051"/>
                  <a:pt x="46696" y="11886"/>
                </a:cubicBezTo>
                <a:cubicBezTo>
                  <a:pt x="46202" y="11416"/>
                  <a:pt x="45661" y="11345"/>
                  <a:pt x="45049" y="11204"/>
                </a:cubicBezTo>
                <a:cubicBezTo>
                  <a:pt x="44413" y="11086"/>
                  <a:pt x="43213" y="11039"/>
                  <a:pt x="42719" y="10545"/>
                </a:cubicBezTo>
                <a:cubicBezTo>
                  <a:pt x="42860" y="10098"/>
                  <a:pt x="43919" y="9956"/>
                  <a:pt x="44296" y="9839"/>
                </a:cubicBezTo>
                <a:cubicBezTo>
                  <a:pt x="44743" y="9721"/>
                  <a:pt x="45331" y="9651"/>
                  <a:pt x="45778" y="9486"/>
                </a:cubicBezTo>
                <a:cubicBezTo>
                  <a:pt x="46108" y="9345"/>
                  <a:pt x="46367" y="9015"/>
                  <a:pt x="46673" y="8850"/>
                </a:cubicBezTo>
                <a:cubicBezTo>
                  <a:pt x="46955" y="8686"/>
                  <a:pt x="46884" y="8827"/>
                  <a:pt x="46908" y="8474"/>
                </a:cubicBezTo>
                <a:cubicBezTo>
                  <a:pt x="46955" y="8144"/>
                  <a:pt x="46367" y="7532"/>
                  <a:pt x="46249" y="7156"/>
                </a:cubicBezTo>
                <a:cubicBezTo>
                  <a:pt x="46131" y="6850"/>
                  <a:pt x="46084" y="6544"/>
                  <a:pt x="46131" y="6214"/>
                </a:cubicBezTo>
                <a:cubicBezTo>
                  <a:pt x="46202" y="5885"/>
                  <a:pt x="46296" y="5955"/>
                  <a:pt x="46343" y="5555"/>
                </a:cubicBezTo>
                <a:cubicBezTo>
                  <a:pt x="46343" y="5226"/>
                  <a:pt x="46202" y="4755"/>
                  <a:pt x="46343" y="4426"/>
                </a:cubicBezTo>
                <a:cubicBezTo>
                  <a:pt x="46367" y="4214"/>
                  <a:pt x="46508" y="4190"/>
                  <a:pt x="46531" y="3978"/>
                </a:cubicBezTo>
                <a:cubicBezTo>
                  <a:pt x="46579" y="3767"/>
                  <a:pt x="46508" y="3390"/>
                  <a:pt x="46531" y="3155"/>
                </a:cubicBezTo>
                <a:cubicBezTo>
                  <a:pt x="46579" y="2919"/>
                  <a:pt x="46649" y="2707"/>
                  <a:pt x="46743" y="2496"/>
                </a:cubicBezTo>
                <a:cubicBezTo>
                  <a:pt x="46720" y="2354"/>
                  <a:pt x="46720" y="2213"/>
                  <a:pt x="46743" y="2072"/>
                </a:cubicBezTo>
                <a:cubicBezTo>
                  <a:pt x="46790" y="1907"/>
                  <a:pt x="46908" y="1790"/>
                  <a:pt x="47073" y="1742"/>
                </a:cubicBezTo>
                <a:cubicBezTo>
                  <a:pt x="47355" y="1319"/>
                  <a:pt x="47402" y="778"/>
                  <a:pt x="47214" y="307"/>
                </a:cubicBezTo>
                <a:cubicBezTo>
                  <a:pt x="47143" y="213"/>
                  <a:pt x="47120" y="118"/>
                  <a:pt x="47120" y="1"/>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469;p40">
            <a:extLst>
              <a:ext uri="{FF2B5EF4-FFF2-40B4-BE49-F238E27FC236}">
                <a16:creationId xmlns:a16="http://schemas.microsoft.com/office/drawing/2014/main" id="{D97C0A24-2254-26D7-2A58-27F177F7B803}"/>
              </a:ext>
            </a:extLst>
          </p:cNvPr>
          <p:cNvSpPr/>
          <p:nvPr/>
        </p:nvSpPr>
        <p:spPr>
          <a:xfrm>
            <a:off x="611808" y="1085196"/>
            <a:ext cx="892240" cy="235310"/>
          </a:xfrm>
          <a:custGeom>
            <a:avLst/>
            <a:gdLst/>
            <a:ahLst/>
            <a:cxnLst/>
            <a:rect l="l" t="t" r="r" b="b"/>
            <a:pathLst>
              <a:path w="45967" h="12569" extrusionOk="0">
                <a:moveTo>
                  <a:pt x="518" y="1"/>
                </a:moveTo>
                <a:lnTo>
                  <a:pt x="518" y="1248"/>
                </a:lnTo>
                <a:cubicBezTo>
                  <a:pt x="518" y="1884"/>
                  <a:pt x="824" y="2331"/>
                  <a:pt x="895" y="2896"/>
                </a:cubicBezTo>
                <a:cubicBezTo>
                  <a:pt x="1012" y="3649"/>
                  <a:pt x="1107" y="4355"/>
                  <a:pt x="824" y="5084"/>
                </a:cubicBezTo>
                <a:cubicBezTo>
                  <a:pt x="659" y="5602"/>
                  <a:pt x="824" y="5626"/>
                  <a:pt x="942" y="6120"/>
                </a:cubicBezTo>
                <a:cubicBezTo>
                  <a:pt x="1107" y="6708"/>
                  <a:pt x="895" y="7250"/>
                  <a:pt x="848" y="7862"/>
                </a:cubicBezTo>
                <a:cubicBezTo>
                  <a:pt x="824" y="8709"/>
                  <a:pt x="0" y="9203"/>
                  <a:pt x="1036" y="9839"/>
                </a:cubicBezTo>
                <a:cubicBezTo>
                  <a:pt x="1365" y="10051"/>
                  <a:pt x="2213" y="10074"/>
                  <a:pt x="2024" y="10615"/>
                </a:cubicBezTo>
                <a:cubicBezTo>
                  <a:pt x="1883" y="11039"/>
                  <a:pt x="1201" y="11157"/>
                  <a:pt x="1060" y="11604"/>
                </a:cubicBezTo>
                <a:cubicBezTo>
                  <a:pt x="1036" y="11933"/>
                  <a:pt x="1012" y="12239"/>
                  <a:pt x="1036" y="12569"/>
                </a:cubicBezTo>
                <a:lnTo>
                  <a:pt x="44036" y="12569"/>
                </a:lnTo>
                <a:lnTo>
                  <a:pt x="43283" y="12428"/>
                </a:lnTo>
                <a:cubicBezTo>
                  <a:pt x="42906" y="12404"/>
                  <a:pt x="42247" y="12428"/>
                  <a:pt x="42036" y="12028"/>
                </a:cubicBezTo>
                <a:cubicBezTo>
                  <a:pt x="42412" y="11698"/>
                  <a:pt x="43071" y="11604"/>
                  <a:pt x="43565" y="11439"/>
                </a:cubicBezTo>
                <a:cubicBezTo>
                  <a:pt x="44107" y="11298"/>
                  <a:pt x="44648" y="11110"/>
                  <a:pt x="45142" y="10851"/>
                </a:cubicBezTo>
                <a:cubicBezTo>
                  <a:pt x="45754" y="10474"/>
                  <a:pt x="45896" y="9886"/>
                  <a:pt x="45919" y="9203"/>
                </a:cubicBezTo>
                <a:cubicBezTo>
                  <a:pt x="45966" y="8497"/>
                  <a:pt x="45754" y="8121"/>
                  <a:pt x="45590" y="7532"/>
                </a:cubicBezTo>
                <a:cubicBezTo>
                  <a:pt x="45542" y="7226"/>
                  <a:pt x="45519" y="6897"/>
                  <a:pt x="45566" y="6591"/>
                </a:cubicBezTo>
                <a:cubicBezTo>
                  <a:pt x="45542" y="6214"/>
                  <a:pt x="45495" y="5838"/>
                  <a:pt x="45425" y="5485"/>
                </a:cubicBezTo>
                <a:cubicBezTo>
                  <a:pt x="45425" y="5202"/>
                  <a:pt x="45401" y="4920"/>
                  <a:pt x="45354" y="4637"/>
                </a:cubicBezTo>
                <a:cubicBezTo>
                  <a:pt x="45307" y="4449"/>
                  <a:pt x="45189" y="4355"/>
                  <a:pt x="45189" y="4120"/>
                </a:cubicBezTo>
                <a:cubicBezTo>
                  <a:pt x="45260" y="3719"/>
                  <a:pt x="45331" y="3319"/>
                  <a:pt x="45401" y="2896"/>
                </a:cubicBezTo>
                <a:cubicBezTo>
                  <a:pt x="45401" y="2566"/>
                  <a:pt x="45401" y="2237"/>
                  <a:pt x="45401" y="1907"/>
                </a:cubicBezTo>
                <a:cubicBezTo>
                  <a:pt x="45354" y="1672"/>
                  <a:pt x="45048" y="1366"/>
                  <a:pt x="45025" y="1178"/>
                </a:cubicBezTo>
                <a:cubicBezTo>
                  <a:pt x="44978" y="683"/>
                  <a:pt x="45731" y="683"/>
                  <a:pt x="45848" y="307"/>
                </a:cubicBezTo>
                <a:cubicBezTo>
                  <a:pt x="45896" y="213"/>
                  <a:pt x="45848" y="142"/>
                  <a:pt x="45801" y="1"/>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2101;p62">
            <a:extLst>
              <a:ext uri="{FF2B5EF4-FFF2-40B4-BE49-F238E27FC236}">
                <a16:creationId xmlns:a16="http://schemas.microsoft.com/office/drawing/2014/main" id="{CF2965F3-175A-07AA-6232-99BA14876F6A}"/>
              </a:ext>
            </a:extLst>
          </p:cNvPr>
          <p:cNvGrpSpPr/>
          <p:nvPr/>
        </p:nvGrpSpPr>
        <p:grpSpPr>
          <a:xfrm>
            <a:off x="741267" y="3366156"/>
            <a:ext cx="1062618" cy="1384296"/>
            <a:chOff x="1462433" y="3077828"/>
            <a:chExt cx="972826" cy="1267322"/>
          </a:xfrm>
        </p:grpSpPr>
        <p:sp>
          <p:nvSpPr>
            <p:cNvPr id="17" name="Google Shape;2102;p62">
              <a:extLst>
                <a:ext uri="{FF2B5EF4-FFF2-40B4-BE49-F238E27FC236}">
                  <a16:creationId xmlns:a16="http://schemas.microsoft.com/office/drawing/2014/main" id="{BE951AB4-358E-2B7A-A178-A8E86C4DF770}"/>
                </a:ext>
              </a:extLst>
            </p:cNvPr>
            <p:cNvSpPr/>
            <p:nvPr/>
          </p:nvSpPr>
          <p:spPr>
            <a:xfrm>
              <a:off x="2087349" y="3577363"/>
              <a:ext cx="47" cy="328"/>
            </a:xfrm>
            <a:custGeom>
              <a:avLst/>
              <a:gdLst/>
              <a:ahLst/>
              <a:cxnLst/>
              <a:rect l="l" t="t" r="r" b="b"/>
              <a:pathLst>
                <a:path w="1" h="7" extrusionOk="0">
                  <a:moveTo>
                    <a:pt x="1" y="7"/>
                  </a:moveTo>
                  <a:lnTo>
                    <a:pt x="1" y="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103;p62">
              <a:extLst>
                <a:ext uri="{FF2B5EF4-FFF2-40B4-BE49-F238E27FC236}">
                  <a16:creationId xmlns:a16="http://schemas.microsoft.com/office/drawing/2014/main" id="{35BDBBDE-44B7-55A2-87D5-AC540C615066}"/>
                </a:ext>
              </a:extLst>
            </p:cNvPr>
            <p:cNvSpPr/>
            <p:nvPr/>
          </p:nvSpPr>
          <p:spPr>
            <a:xfrm>
              <a:off x="2156320" y="3541775"/>
              <a:ext cx="47" cy="47"/>
            </a:xfrm>
            <a:custGeom>
              <a:avLst/>
              <a:gdLst/>
              <a:ahLst/>
              <a:cxnLst/>
              <a:rect l="l" t="t" r="r" b="b"/>
              <a:pathLst>
                <a:path w="1" h="1" extrusionOk="0">
                  <a:moveTo>
                    <a:pt x="1"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04;p62">
              <a:extLst>
                <a:ext uri="{FF2B5EF4-FFF2-40B4-BE49-F238E27FC236}">
                  <a16:creationId xmlns:a16="http://schemas.microsoft.com/office/drawing/2014/main" id="{4C06EEE8-FF2B-693E-B1BB-B2792A2557B3}"/>
                </a:ext>
              </a:extLst>
            </p:cNvPr>
            <p:cNvSpPr/>
            <p:nvPr/>
          </p:nvSpPr>
          <p:spPr>
            <a:xfrm>
              <a:off x="1678113" y="3490467"/>
              <a:ext cx="47" cy="47"/>
            </a:xfrm>
            <a:custGeom>
              <a:avLst/>
              <a:gdLst/>
              <a:ahLst/>
              <a:cxnLst/>
              <a:rect l="l" t="t" r="r" b="b"/>
              <a:pathLst>
                <a:path w="1" h="1" extrusionOk="0">
                  <a:moveTo>
                    <a:pt x="1" y="0"/>
                  </a:moveTo>
                  <a:lnTo>
                    <a:pt x="1"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05;p62">
              <a:extLst>
                <a:ext uri="{FF2B5EF4-FFF2-40B4-BE49-F238E27FC236}">
                  <a16:creationId xmlns:a16="http://schemas.microsoft.com/office/drawing/2014/main" id="{0CEC39F6-B846-685A-82CA-3F8F04B4D986}"/>
                </a:ext>
              </a:extLst>
            </p:cNvPr>
            <p:cNvSpPr/>
            <p:nvPr/>
          </p:nvSpPr>
          <p:spPr>
            <a:xfrm>
              <a:off x="1678113" y="3490326"/>
              <a:ext cx="47" cy="47"/>
            </a:xfrm>
            <a:custGeom>
              <a:avLst/>
              <a:gdLst/>
              <a:ahLst/>
              <a:cxnLst/>
              <a:rect l="l" t="t" r="r" b="b"/>
              <a:pathLst>
                <a:path w="1" h="1" extrusionOk="0">
                  <a:moveTo>
                    <a:pt x="1" y="0"/>
                  </a:moveTo>
                  <a:lnTo>
                    <a:pt x="1"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06;p62">
              <a:extLst>
                <a:ext uri="{FF2B5EF4-FFF2-40B4-BE49-F238E27FC236}">
                  <a16:creationId xmlns:a16="http://schemas.microsoft.com/office/drawing/2014/main" id="{55E38ECD-DD15-3ACF-08DB-C1362BD86AF9}"/>
                </a:ext>
              </a:extLst>
            </p:cNvPr>
            <p:cNvSpPr/>
            <p:nvPr/>
          </p:nvSpPr>
          <p:spPr>
            <a:xfrm>
              <a:off x="1772638" y="3444236"/>
              <a:ext cx="47" cy="47"/>
            </a:xfrm>
            <a:custGeom>
              <a:avLst/>
              <a:gdLst/>
              <a:ahLst/>
              <a:cxnLst/>
              <a:rect l="l" t="t" r="r" b="b"/>
              <a:pathLst>
                <a:path w="1" h="1" extrusionOk="0">
                  <a:moveTo>
                    <a:pt x="1" y="0"/>
                  </a:moveTo>
                  <a:lnTo>
                    <a:pt x="1"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07;p62">
              <a:extLst>
                <a:ext uri="{FF2B5EF4-FFF2-40B4-BE49-F238E27FC236}">
                  <a16:creationId xmlns:a16="http://schemas.microsoft.com/office/drawing/2014/main" id="{9F1D7347-73A8-D9D2-AE48-58F4E9C8D890}"/>
                </a:ext>
              </a:extLst>
            </p:cNvPr>
            <p:cNvSpPr/>
            <p:nvPr/>
          </p:nvSpPr>
          <p:spPr>
            <a:xfrm>
              <a:off x="1772638" y="3444236"/>
              <a:ext cx="47" cy="47"/>
            </a:xfrm>
            <a:custGeom>
              <a:avLst/>
              <a:gdLst/>
              <a:ahLst/>
              <a:cxnLst/>
              <a:rect l="l" t="t" r="r" b="b"/>
              <a:pathLst>
                <a:path w="1" h="1" extrusionOk="0">
                  <a:moveTo>
                    <a:pt x="1" y="0"/>
                  </a:moveTo>
                  <a:lnTo>
                    <a:pt x="1"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08;p62">
              <a:extLst>
                <a:ext uri="{FF2B5EF4-FFF2-40B4-BE49-F238E27FC236}">
                  <a16:creationId xmlns:a16="http://schemas.microsoft.com/office/drawing/2014/main" id="{147ECCCD-4F36-FA60-F88B-6A48766FA966}"/>
                </a:ext>
              </a:extLst>
            </p:cNvPr>
            <p:cNvSpPr/>
            <p:nvPr/>
          </p:nvSpPr>
          <p:spPr>
            <a:xfrm>
              <a:off x="1775498" y="3423372"/>
              <a:ext cx="328" cy="375"/>
            </a:xfrm>
            <a:custGeom>
              <a:avLst/>
              <a:gdLst/>
              <a:ahLst/>
              <a:cxnLst/>
              <a:rect l="l" t="t" r="r" b="b"/>
              <a:pathLst>
                <a:path w="7" h="8" extrusionOk="0">
                  <a:moveTo>
                    <a:pt x="0" y="7"/>
                  </a:moveTo>
                  <a:lnTo>
                    <a:pt x="0" y="7"/>
                  </a:lnTo>
                  <a:cubicBezTo>
                    <a:pt x="0" y="0"/>
                    <a:pt x="0" y="0"/>
                    <a:pt x="7" y="0"/>
                  </a:cubicBezTo>
                  <a:cubicBezTo>
                    <a:pt x="0" y="0"/>
                    <a:pt x="0" y="0"/>
                    <a:pt x="0" y="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09;p62">
              <a:extLst>
                <a:ext uri="{FF2B5EF4-FFF2-40B4-BE49-F238E27FC236}">
                  <a16:creationId xmlns:a16="http://schemas.microsoft.com/office/drawing/2014/main" id="{80952CE7-573E-698E-BF6D-7A5FCAD9D24B}"/>
                </a:ext>
              </a:extLst>
            </p:cNvPr>
            <p:cNvSpPr/>
            <p:nvPr/>
          </p:nvSpPr>
          <p:spPr>
            <a:xfrm>
              <a:off x="1778311" y="3427263"/>
              <a:ext cx="188" cy="234"/>
            </a:xfrm>
            <a:custGeom>
              <a:avLst/>
              <a:gdLst/>
              <a:ahLst/>
              <a:cxnLst/>
              <a:rect l="l" t="t" r="r" b="b"/>
              <a:pathLst>
                <a:path w="4" h="5" extrusionOk="0">
                  <a:moveTo>
                    <a:pt x="4" y="1"/>
                  </a:moveTo>
                  <a:lnTo>
                    <a:pt x="0" y="4"/>
                  </a:lnTo>
                  <a:cubicBezTo>
                    <a:pt x="4" y="4"/>
                    <a:pt x="4" y="4"/>
                    <a:pt x="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10;p62">
              <a:extLst>
                <a:ext uri="{FF2B5EF4-FFF2-40B4-BE49-F238E27FC236}">
                  <a16:creationId xmlns:a16="http://schemas.microsoft.com/office/drawing/2014/main" id="{4F8F8701-1932-72B6-392F-46301A03D078}"/>
                </a:ext>
              </a:extLst>
            </p:cNvPr>
            <p:cNvSpPr/>
            <p:nvPr/>
          </p:nvSpPr>
          <p:spPr>
            <a:xfrm>
              <a:off x="1688335" y="3463835"/>
              <a:ext cx="47" cy="188"/>
            </a:xfrm>
            <a:custGeom>
              <a:avLst/>
              <a:gdLst/>
              <a:ahLst/>
              <a:cxnLst/>
              <a:rect l="l" t="t" r="r" b="b"/>
              <a:pathLst>
                <a:path w="1" h="4" extrusionOk="0">
                  <a:moveTo>
                    <a:pt x="0" y="3"/>
                  </a:moveTo>
                  <a:lnTo>
                    <a:pt x="0" y="3"/>
                  </a:lnTo>
                  <a:cubicBezTo>
                    <a:pt x="0" y="3"/>
                    <a:pt x="0" y="0"/>
                    <a:pt x="0" y="3"/>
                  </a:cubicBezTo>
                  <a:cubicBezTo>
                    <a:pt x="0" y="0"/>
                    <a:pt x="0" y="3"/>
                    <a:pt x="0" y="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11;p62">
              <a:extLst>
                <a:ext uri="{FF2B5EF4-FFF2-40B4-BE49-F238E27FC236}">
                  <a16:creationId xmlns:a16="http://schemas.microsoft.com/office/drawing/2014/main" id="{0648EB42-5CF3-BE54-A03C-50E2ECB34FAF}"/>
                </a:ext>
              </a:extLst>
            </p:cNvPr>
            <p:cNvSpPr/>
            <p:nvPr/>
          </p:nvSpPr>
          <p:spPr>
            <a:xfrm>
              <a:off x="1791955" y="3340147"/>
              <a:ext cx="47" cy="188"/>
            </a:xfrm>
            <a:custGeom>
              <a:avLst/>
              <a:gdLst/>
              <a:ahLst/>
              <a:cxnLst/>
              <a:rect l="l" t="t" r="r" b="b"/>
              <a:pathLst>
                <a:path w="1" h="4" extrusionOk="0">
                  <a:moveTo>
                    <a:pt x="0" y="0"/>
                  </a:moveTo>
                  <a:lnTo>
                    <a:pt x="0" y="0"/>
                  </a:lnTo>
                  <a:lnTo>
                    <a:pt x="0" y="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12;p62">
              <a:extLst>
                <a:ext uri="{FF2B5EF4-FFF2-40B4-BE49-F238E27FC236}">
                  <a16:creationId xmlns:a16="http://schemas.microsoft.com/office/drawing/2014/main" id="{F25237CD-11A9-957B-12C3-6E24F23D6BEA}"/>
                </a:ext>
              </a:extLst>
            </p:cNvPr>
            <p:cNvSpPr/>
            <p:nvPr/>
          </p:nvSpPr>
          <p:spPr>
            <a:xfrm>
              <a:off x="1732362" y="3409727"/>
              <a:ext cx="47" cy="47"/>
            </a:xfrm>
            <a:custGeom>
              <a:avLst/>
              <a:gdLst/>
              <a:ahLst/>
              <a:cxnLst/>
              <a:rect l="l" t="t" r="r" b="b"/>
              <a:pathLst>
                <a:path w="1" h="1" extrusionOk="0">
                  <a:moveTo>
                    <a:pt x="1" y="1"/>
                  </a:moveTo>
                  <a:lnTo>
                    <a:pt x="1"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13;p62">
              <a:extLst>
                <a:ext uri="{FF2B5EF4-FFF2-40B4-BE49-F238E27FC236}">
                  <a16:creationId xmlns:a16="http://schemas.microsoft.com/office/drawing/2014/main" id="{4874EA10-884F-7361-D3EE-B010B2A0E093}"/>
                </a:ext>
              </a:extLst>
            </p:cNvPr>
            <p:cNvSpPr/>
            <p:nvPr/>
          </p:nvSpPr>
          <p:spPr>
            <a:xfrm>
              <a:off x="1816524" y="3306388"/>
              <a:ext cx="6517" cy="5767"/>
            </a:xfrm>
            <a:custGeom>
              <a:avLst/>
              <a:gdLst/>
              <a:ahLst/>
              <a:cxnLst/>
              <a:rect l="l" t="t" r="r" b="b"/>
              <a:pathLst>
                <a:path w="139" h="123" extrusionOk="0">
                  <a:moveTo>
                    <a:pt x="68" y="1"/>
                  </a:moveTo>
                  <a:cubicBezTo>
                    <a:pt x="45" y="1"/>
                    <a:pt x="21" y="13"/>
                    <a:pt x="11" y="38"/>
                  </a:cubicBezTo>
                  <a:cubicBezTo>
                    <a:pt x="1" y="68"/>
                    <a:pt x="18" y="105"/>
                    <a:pt x="44" y="118"/>
                  </a:cubicBezTo>
                  <a:cubicBezTo>
                    <a:pt x="52" y="121"/>
                    <a:pt x="60" y="123"/>
                    <a:pt x="68" y="123"/>
                  </a:cubicBezTo>
                  <a:cubicBezTo>
                    <a:pt x="93" y="123"/>
                    <a:pt x="115" y="108"/>
                    <a:pt x="125" y="85"/>
                  </a:cubicBezTo>
                  <a:cubicBezTo>
                    <a:pt x="138" y="55"/>
                    <a:pt x="121" y="18"/>
                    <a:pt x="91" y="5"/>
                  </a:cubicBezTo>
                  <a:cubicBezTo>
                    <a:pt x="84" y="2"/>
                    <a:pt x="76" y="1"/>
                    <a:pt x="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14;p62">
              <a:extLst>
                <a:ext uri="{FF2B5EF4-FFF2-40B4-BE49-F238E27FC236}">
                  <a16:creationId xmlns:a16="http://schemas.microsoft.com/office/drawing/2014/main" id="{79AF1A0A-51C0-88DB-6F53-98184D84D2F9}"/>
                </a:ext>
              </a:extLst>
            </p:cNvPr>
            <p:cNvSpPr/>
            <p:nvPr/>
          </p:nvSpPr>
          <p:spPr>
            <a:xfrm>
              <a:off x="1786938" y="3273802"/>
              <a:ext cx="11628" cy="10268"/>
            </a:xfrm>
            <a:custGeom>
              <a:avLst/>
              <a:gdLst/>
              <a:ahLst/>
              <a:cxnLst/>
              <a:rect l="l" t="t" r="r" b="b"/>
              <a:pathLst>
                <a:path w="248" h="219" extrusionOk="0">
                  <a:moveTo>
                    <a:pt x="122" y="0"/>
                  </a:moveTo>
                  <a:cubicBezTo>
                    <a:pt x="76" y="0"/>
                    <a:pt x="35" y="25"/>
                    <a:pt x="20" y="71"/>
                  </a:cubicBezTo>
                  <a:cubicBezTo>
                    <a:pt x="0" y="124"/>
                    <a:pt x="30" y="191"/>
                    <a:pt x="84" y="211"/>
                  </a:cubicBezTo>
                  <a:cubicBezTo>
                    <a:pt x="97" y="216"/>
                    <a:pt x="111" y="218"/>
                    <a:pt x="124" y="218"/>
                  </a:cubicBezTo>
                  <a:cubicBezTo>
                    <a:pt x="168" y="218"/>
                    <a:pt x="209" y="194"/>
                    <a:pt x="224" y="148"/>
                  </a:cubicBezTo>
                  <a:cubicBezTo>
                    <a:pt x="248" y="94"/>
                    <a:pt x="217" y="28"/>
                    <a:pt x="164" y="7"/>
                  </a:cubicBezTo>
                  <a:cubicBezTo>
                    <a:pt x="150" y="3"/>
                    <a:pt x="135" y="0"/>
                    <a:pt x="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15;p62">
              <a:extLst>
                <a:ext uri="{FF2B5EF4-FFF2-40B4-BE49-F238E27FC236}">
                  <a16:creationId xmlns:a16="http://schemas.microsoft.com/office/drawing/2014/main" id="{C7C803A2-DDBD-4377-825A-CE2A11A11A4B}"/>
                </a:ext>
              </a:extLst>
            </p:cNvPr>
            <p:cNvSpPr/>
            <p:nvPr/>
          </p:nvSpPr>
          <p:spPr>
            <a:xfrm>
              <a:off x="2202129" y="3699457"/>
              <a:ext cx="0" cy="516"/>
            </a:xfrm>
            <a:custGeom>
              <a:avLst/>
              <a:gdLst/>
              <a:ahLst/>
              <a:cxnLst/>
              <a:rect l="l" t="t" r="r" b="b"/>
              <a:pathLst>
                <a:path h="11" extrusionOk="0">
                  <a:moveTo>
                    <a:pt x="0" y="1"/>
                  </a:moveTo>
                  <a:cubicBezTo>
                    <a:pt x="0" y="7"/>
                    <a:pt x="0" y="7"/>
                    <a:pt x="0" y="1"/>
                  </a:cubicBezTo>
                  <a:lnTo>
                    <a:pt x="0" y="1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16;p62">
              <a:extLst>
                <a:ext uri="{FF2B5EF4-FFF2-40B4-BE49-F238E27FC236}">
                  <a16:creationId xmlns:a16="http://schemas.microsoft.com/office/drawing/2014/main" id="{E7ADAA90-0B13-B256-CAEC-AEDC95D26E95}"/>
                </a:ext>
              </a:extLst>
            </p:cNvPr>
            <p:cNvSpPr/>
            <p:nvPr/>
          </p:nvSpPr>
          <p:spPr>
            <a:xfrm>
              <a:off x="2201004" y="3709959"/>
              <a:ext cx="47" cy="375"/>
            </a:xfrm>
            <a:custGeom>
              <a:avLst/>
              <a:gdLst/>
              <a:ahLst/>
              <a:cxnLst/>
              <a:rect l="l" t="t" r="r" b="b"/>
              <a:pathLst>
                <a:path w="1" h="8" extrusionOk="0">
                  <a:moveTo>
                    <a:pt x="1" y="1"/>
                  </a:moveTo>
                  <a:lnTo>
                    <a:pt x="1" y="1"/>
                  </a:lnTo>
                  <a:lnTo>
                    <a:pt x="1" y="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117;p62">
              <a:extLst>
                <a:ext uri="{FF2B5EF4-FFF2-40B4-BE49-F238E27FC236}">
                  <a16:creationId xmlns:a16="http://schemas.microsoft.com/office/drawing/2014/main" id="{2F38A6A5-3BFD-6938-D443-38EBFBC0151C}"/>
                </a:ext>
              </a:extLst>
            </p:cNvPr>
            <p:cNvSpPr/>
            <p:nvPr/>
          </p:nvSpPr>
          <p:spPr>
            <a:xfrm>
              <a:off x="2179858" y="3607933"/>
              <a:ext cx="47" cy="47"/>
            </a:xfrm>
            <a:custGeom>
              <a:avLst/>
              <a:gdLst/>
              <a:ahLst/>
              <a:cxnLst/>
              <a:rect l="l" t="t" r="r" b="b"/>
              <a:pathLst>
                <a:path w="1" h="1" extrusionOk="0">
                  <a:moveTo>
                    <a:pt x="0"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118;p62">
              <a:extLst>
                <a:ext uri="{FF2B5EF4-FFF2-40B4-BE49-F238E27FC236}">
                  <a16:creationId xmlns:a16="http://schemas.microsoft.com/office/drawing/2014/main" id="{96C5675B-2658-21CA-80E1-EAB8ED275C23}"/>
                </a:ext>
              </a:extLst>
            </p:cNvPr>
            <p:cNvSpPr/>
            <p:nvPr/>
          </p:nvSpPr>
          <p:spPr>
            <a:xfrm>
              <a:off x="1608445" y="3590679"/>
              <a:ext cx="47" cy="188"/>
            </a:xfrm>
            <a:custGeom>
              <a:avLst/>
              <a:gdLst/>
              <a:ahLst/>
              <a:cxnLst/>
              <a:rect l="l" t="t" r="r" b="b"/>
              <a:pathLst>
                <a:path w="1" h="4" extrusionOk="0">
                  <a:moveTo>
                    <a:pt x="0" y="0"/>
                  </a:moveTo>
                  <a:lnTo>
                    <a:pt x="0" y="0"/>
                  </a:lnTo>
                  <a:cubicBezTo>
                    <a:pt x="0" y="4"/>
                    <a:pt x="0" y="4"/>
                    <a:pt x="0" y="0"/>
                  </a:cubicBezTo>
                  <a:cubicBezTo>
                    <a:pt x="0" y="4"/>
                    <a:pt x="0" y="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19;p62">
              <a:extLst>
                <a:ext uri="{FF2B5EF4-FFF2-40B4-BE49-F238E27FC236}">
                  <a16:creationId xmlns:a16="http://schemas.microsoft.com/office/drawing/2014/main" id="{54D8DBB9-F27A-4B82-08E1-A00981C9AFCD}"/>
                </a:ext>
              </a:extLst>
            </p:cNvPr>
            <p:cNvSpPr/>
            <p:nvPr/>
          </p:nvSpPr>
          <p:spPr>
            <a:xfrm>
              <a:off x="1625512" y="3577644"/>
              <a:ext cx="234" cy="47"/>
            </a:xfrm>
            <a:custGeom>
              <a:avLst/>
              <a:gdLst/>
              <a:ahLst/>
              <a:cxnLst/>
              <a:rect l="l" t="t" r="r" b="b"/>
              <a:pathLst>
                <a:path w="5" h="1" extrusionOk="0">
                  <a:moveTo>
                    <a:pt x="1" y="1"/>
                  </a:moveTo>
                  <a:lnTo>
                    <a:pt x="1" y="1"/>
                  </a:lnTo>
                  <a:cubicBezTo>
                    <a:pt x="4" y="1"/>
                    <a:pt x="4" y="1"/>
                    <a:pt x="1" y="1"/>
                  </a:cubicBezTo>
                  <a:cubicBezTo>
                    <a:pt x="4" y="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20;p62">
              <a:extLst>
                <a:ext uri="{FF2B5EF4-FFF2-40B4-BE49-F238E27FC236}">
                  <a16:creationId xmlns:a16="http://schemas.microsoft.com/office/drawing/2014/main" id="{81406A01-D259-75B0-382A-D719AAA6BA95}"/>
                </a:ext>
              </a:extLst>
            </p:cNvPr>
            <p:cNvSpPr/>
            <p:nvPr/>
          </p:nvSpPr>
          <p:spPr>
            <a:xfrm>
              <a:off x="1507866" y="3377891"/>
              <a:ext cx="234" cy="375"/>
            </a:xfrm>
            <a:custGeom>
              <a:avLst/>
              <a:gdLst/>
              <a:ahLst/>
              <a:cxnLst/>
              <a:rect l="l" t="t" r="r" b="b"/>
              <a:pathLst>
                <a:path w="5" h="8" extrusionOk="0">
                  <a:moveTo>
                    <a:pt x="4" y="1"/>
                  </a:moveTo>
                  <a:cubicBezTo>
                    <a:pt x="4" y="1"/>
                    <a:pt x="1" y="1"/>
                    <a:pt x="1" y="8"/>
                  </a:cubicBezTo>
                  <a:lnTo>
                    <a:pt x="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121;p62">
              <a:extLst>
                <a:ext uri="{FF2B5EF4-FFF2-40B4-BE49-F238E27FC236}">
                  <a16:creationId xmlns:a16="http://schemas.microsoft.com/office/drawing/2014/main" id="{EFA9F658-B55E-A02B-E819-398B3DA32C7E}"/>
                </a:ext>
              </a:extLst>
            </p:cNvPr>
            <p:cNvSpPr/>
            <p:nvPr/>
          </p:nvSpPr>
          <p:spPr>
            <a:xfrm>
              <a:off x="1521370" y="3319610"/>
              <a:ext cx="188" cy="47"/>
            </a:xfrm>
            <a:custGeom>
              <a:avLst/>
              <a:gdLst/>
              <a:ahLst/>
              <a:cxnLst/>
              <a:rect l="l" t="t" r="r" b="b"/>
              <a:pathLst>
                <a:path w="4" h="1" extrusionOk="0">
                  <a:moveTo>
                    <a:pt x="0" y="0"/>
                  </a:moveTo>
                  <a:lnTo>
                    <a:pt x="0" y="0"/>
                  </a:lnTo>
                  <a:cubicBezTo>
                    <a:pt x="4" y="0"/>
                    <a:pt x="4" y="0"/>
                    <a:pt x="0" y="0"/>
                  </a:cubicBezTo>
                  <a:cubicBezTo>
                    <a:pt x="4"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122;p62">
              <a:extLst>
                <a:ext uri="{FF2B5EF4-FFF2-40B4-BE49-F238E27FC236}">
                  <a16:creationId xmlns:a16="http://schemas.microsoft.com/office/drawing/2014/main" id="{51DE5645-9AF2-6EE7-6C94-C8D36027293E}"/>
                </a:ext>
              </a:extLst>
            </p:cNvPr>
            <p:cNvSpPr/>
            <p:nvPr/>
          </p:nvSpPr>
          <p:spPr>
            <a:xfrm>
              <a:off x="1534686" y="3448925"/>
              <a:ext cx="47" cy="375"/>
            </a:xfrm>
            <a:custGeom>
              <a:avLst/>
              <a:gdLst/>
              <a:ahLst/>
              <a:cxnLst/>
              <a:rect l="l" t="t" r="r" b="b"/>
              <a:pathLst>
                <a:path w="1" h="8" extrusionOk="0">
                  <a:moveTo>
                    <a:pt x="0" y="0"/>
                  </a:moveTo>
                  <a:lnTo>
                    <a:pt x="0" y="4"/>
                  </a:lnTo>
                  <a:lnTo>
                    <a:pt x="0" y="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123;p62">
              <a:extLst>
                <a:ext uri="{FF2B5EF4-FFF2-40B4-BE49-F238E27FC236}">
                  <a16:creationId xmlns:a16="http://schemas.microsoft.com/office/drawing/2014/main" id="{6701CD78-D8C2-DEA0-7061-A36A8174E1D9}"/>
                </a:ext>
              </a:extLst>
            </p:cNvPr>
            <p:cNvSpPr/>
            <p:nvPr/>
          </p:nvSpPr>
          <p:spPr>
            <a:xfrm>
              <a:off x="1462433" y="3441095"/>
              <a:ext cx="188" cy="188"/>
            </a:xfrm>
            <a:custGeom>
              <a:avLst/>
              <a:gdLst/>
              <a:ahLst/>
              <a:cxnLst/>
              <a:rect l="l" t="t" r="r" b="b"/>
              <a:pathLst>
                <a:path w="4" h="4" extrusionOk="0">
                  <a:moveTo>
                    <a:pt x="4" y="0"/>
                  </a:moveTo>
                  <a:lnTo>
                    <a:pt x="0" y="4"/>
                  </a:lnTo>
                  <a:cubicBezTo>
                    <a:pt x="4" y="4"/>
                    <a:pt x="4"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124;p62">
              <a:extLst>
                <a:ext uri="{FF2B5EF4-FFF2-40B4-BE49-F238E27FC236}">
                  <a16:creationId xmlns:a16="http://schemas.microsoft.com/office/drawing/2014/main" id="{0F7B4850-8E59-50D4-04C5-A8FFBE0E95AC}"/>
                </a:ext>
              </a:extLst>
            </p:cNvPr>
            <p:cNvSpPr/>
            <p:nvPr/>
          </p:nvSpPr>
          <p:spPr>
            <a:xfrm>
              <a:off x="1534686" y="3437016"/>
              <a:ext cx="47" cy="328"/>
            </a:xfrm>
            <a:custGeom>
              <a:avLst/>
              <a:gdLst/>
              <a:ahLst/>
              <a:cxnLst/>
              <a:rect l="l" t="t" r="r" b="b"/>
              <a:pathLst>
                <a:path w="1" h="7" extrusionOk="0">
                  <a:moveTo>
                    <a:pt x="0" y="0"/>
                  </a:moveTo>
                  <a:lnTo>
                    <a:pt x="0" y="4"/>
                  </a:lnTo>
                  <a:lnTo>
                    <a:pt x="0" y="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125;p62">
              <a:extLst>
                <a:ext uri="{FF2B5EF4-FFF2-40B4-BE49-F238E27FC236}">
                  <a16:creationId xmlns:a16="http://schemas.microsoft.com/office/drawing/2014/main" id="{9B04DD63-0B36-B97F-8AC4-8DBE3FCBC9D7}"/>
                </a:ext>
              </a:extLst>
            </p:cNvPr>
            <p:cNvSpPr/>
            <p:nvPr/>
          </p:nvSpPr>
          <p:spPr>
            <a:xfrm>
              <a:off x="1478234" y="3384502"/>
              <a:ext cx="234" cy="328"/>
            </a:xfrm>
            <a:custGeom>
              <a:avLst/>
              <a:gdLst/>
              <a:ahLst/>
              <a:cxnLst/>
              <a:rect l="l" t="t" r="r" b="b"/>
              <a:pathLst>
                <a:path w="5" h="7" extrusionOk="0">
                  <a:moveTo>
                    <a:pt x="4" y="0"/>
                  </a:moveTo>
                  <a:lnTo>
                    <a:pt x="4" y="0"/>
                  </a:lnTo>
                  <a:cubicBezTo>
                    <a:pt x="4" y="0"/>
                    <a:pt x="4" y="4"/>
                    <a:pt x="1" y="7"/>
                  </a:cubicBezTo>
                  <a:cubicBezTo>
                    <a:pt x="4" y="4"/>
                    <a:pt x="4" y="4"/>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126;p62">
              <a:extLst>
                <a:ext uri="{FF2B5EF4-FFF2-40B4-BE49-F238E27FC236}">
                  <a16:creationId xmlns:a16="http://schemas.microsoft.com/office/drawing/2014/main" id="{41E2ACB1-645C-B313-63E0-639348278A0F}"/>
                </a:ext>
              </a:extLst>
            </p:cNvPr>
            <p:cNvSpPr/>
            <p:nvPr/>
          </p:nvSpPr>
          <p:spPr>
            <a:xfrm>
              <a:off x="1471341" y="3562110"/>
              <a:ext cx="516" cy="375"/>
            </a:xfrm>
            <a:custGeom>
              <a:avLst/>
              <a:gdLst/>
              <a:ahLst/>
              <a:cxnLst/>
              <a:rect l="l" t="t" r="r" b="b"/>
              <a:pathLst>
                <a:path w="11" h="8" extrusionOk="0">
                  <a:moveTo>
                    <a:pt x="11" y="0"/>
                  </a:moveTo>
                  <a:cubicBezTo>
                    <a:pt x="11" y="0"/>
                    <a:pt x="7" y="0"/>
                    <a:pt x="1" y="7"/>
                  </a:cubicBezTo>
                  <a:cubicBezTo>
                    <a:pt x="7" y="7"/>
                    <a:pt x="7" y="7"/>
                    <a:pt x="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127;p62">
              <a:extLst>
                <a:ext uri="{FF2B5EF4-FFF2-40B4-BE49-F238E27FC236}">
                  <a16:creationId xmlns:a16="http://schemas.microsoft.com/office/drawing/2014/main" id="{D8D789F8-4642-3CEC-1069-6DB741B5BEAE}"/>
                </a:ext>
              </a:extLst>
            </p:cNvPr>
            <p:cNvSpPr/>
            <p:nvPr/>
          </p:nvSpPr>
          <p:spPr>
            <a:xfrm>
              <a:off x="1808606" y="3854981"/>
              <a:ext cx="563" cy="47"/>
            </a:xfrm>
            <a:custGeom>
              <a:avLst/>
              <a:gdLst/>
              <a:ahLst/>
              <a:cxnLst/>
              <a:rect l="l" t="t" r="r" b="b"/>
              <a:pathLst>
                <a:path w="12" h="1" extrusionOk="0">
                  <a:moveTo>
                    <a:pt x="11" y="0"/>
                  </a:moveTo>
                  <a:lnTo>
                    <a:pt x="1"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128;p62">
              <a:extLst>
                <a:ext uri="{FF2B5EF4-FFF2-40B4-BE49-F238E27FC236}">
                  <a16:creationId xmlns:a16="http://schemas.microsoft.com/office/drawing/2014/main" id="{297AEFB8-D401-1374-EC0E-29F3B620F744}"/>
                </a:ext>
              </a:extLst>
            </p:cNvPr>
            <p:cNvSpPr/>
            <p:nvPr/>
          </p:nvSpPr>
          <p:spPr>
            <a:xfrm>
              <a:off x="1698093" y="3786760"/>
              <a:ext cx="47" cy="234"/>
            </a:xfrm>
            <a:custGeom>
              <a:avLst/>
              <a:gdLst/>
              <a:ahLst/>
              <a:cxnLst/>
              <a:rect l="l" t="t" r="r" b="b"/>
              <a:pathLst>
                <a:path w="1" h="5" extrusionOk="0">
                  <a:moveTo>
                    <a:pt x="1" y="1"/>
                  </a:moveTo>
                  <a:lnTo>
                    <a:pt x="1" y="1"/>
                  </a:lnTo>
                  <a:cubicBezTo>
                    <a:pt x="1" y="4"/>
                    <a:pt x="1" y="4"/>
                    <a:pt x="1" y="1"/>
                  </a:cubicBezTo>
                  <a:cubicBezTo>
                    <a:pt x="1" y="4"/>
                    <a:pt x="1" y="4"/>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129;p62">
              <a:extLst>
                <a:ext uri="{FF2B5EF4-FFF2-40B4-BE49-F238E27FC236}">
                  <a16:creationId xmlns:a16="http://schemas.microsoft.com/office/drawing/2014/main" id="{D1CB90E6-4893-6768-9AB0-EAE31D2E4BF8}"/>
                </a:ext>
              </a:extLst>
            </p:cNvPr>
            <p:cNvSpPr/>
            <p:nvPr/>
          </p:nvSpPr>
          <p:spPr>
            <a:xfrm>
              <a:off x="1700296" y="3788636"/>
              <a:ext cx="516" cy="281"/>
            </a:xfrm>
            <a:custGeom>
              <a:avLst/>
              <a:gdLst/>
              <a:ahLst/>
              <a:cxnLst/>
              <a:rect l="l" t="t" r="r" b="b"/>
              <a:pathLst>
                <a:path w="11" h="6" extrusionOk="0">
                  <a:moveTo>
                    <a:pt x="1" y="1"/>
                  </a:moveTo>
                  <a:cubicBezTo>
                    <a:pt x="2" y="3"/>
                    <a:pt x="3" y="3"/>
                    <a:pt x="4" y="4"/>
                  </a:cubicBezTo>
                  <a:lnTo>
                    <a:pt x="4" y="4"/>
                  </a:lnTo>
                  <a:cubicBezTo>
                    <a:pt x="3" y="3"/>
                    <a:pt x="2" y="1"/>
                    <a:pt x="1" y="1"/>
                  </a:cubicBezTo>
                  <a:close/>
                  <a:moveTo>
                    <a:pt x="4" y="4"/>
                  </a:moveTo>
                  <a:cubicBezTo>
                    <a:pt x="5" y="5"/>
                    <a:pt x="6" y="5"/>
                    <a:pt x="7" y="5"/>
                  </a:cubicBezTo>
                  <a:cubicBezTo>
                    <a:pt x="8" y="5"/>
                    <a:pt x="9" y="5"/>
                    <a:pt x="11" y="4"/>
                  </a:cubicBezTo>
                  <a:cubicBezTo>
                    <a:pt x="7" y="4"/>
                    <a:pt x="6" y="4"/>
                    <a:pt x="4" y="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130;p62">
              <a:extLst>
                <a:ext uri="{FF2B5EF4-FFF2-40B4-BE49-F238E27FC236}">
                  <a16:creationId xmlns:a16="http://schemas.microsoft.com/office/drawing/2014/main" id="{965A1BC7-8265-D604-1E6E-48A8A7C788E3}"/>
                </a:ext>
              </a:extLst>
            </p:cNvPr>
            <p:cNvSpPr/>
            <p:nvPr/>
          </p:nvSpPr>
          <p:spPr>
            <a:xfrm>
              <a:off x="1806589" y="4004035"/>
              <a:ext cx="375" cy="234"/>
            </a:xfrm>
            <a:custGeom>
              <a:avLst/>
              <a:gdLst/>
              <a:ahLst/>
              <a:cxnLst/>
              <a:rect l="l" t="t" r="r" b="b"/>
              <a:pathLst>
                <a:path w="8" h="5" extrusionOk="0">
                  <a:moveTo>
                    <a:pt x="1" y="1"/>
                  </a:moveTo>
                  <a:cubicBezTo>
                    <a:pt x="1" y="1"/>
                    <a:pt x="1" y="1"/>
                    <a:pt x="2" y="1"/>
                  </a:cubicBezTo>
                  <a:lnTo>
                    <a:pt x="2" y="1"/>
                  </a:lnTo>
                  <a:cubicBezTo>
                    <a:pt x="1" y="1"/>
                    <a:pt x="1" y="1"/>
                    <a:pt x="1" y="1"/>
                  </a:cubicBezTo>
                  <a:close/>
                  <a:moveTo>
                    <a:pt x="2" y="1"/>
                  </a:moveTo>
                  <a:cubicBezTo>
                    <a:pt x="4" y="2"/>
                    <a:pt x="4" y="4"/>
                    <a:pt x="7" y="4"/>
                  </a:cubicBezTo>
                  <a:cubicBezTo>
                    <a:pt x="5" y="2"/>
                    <a:pt x="3" y="1"/>
                    <a:pt x="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131;p62">
              <a:extLst>
                <a:ext uri="{FF2B5EF4-FFF2-40B4-BE49-F238E27FC236}">
                  <a16:creationId xmlns:a16="http://schemas.microsoft.com/office/drawing/2014/main" id="{E31275C8-D759-B3E1-D504-E658E5FE4BB2}"/>
                </a:ext>
              </a:extLst>
            </p:cNvPr>
            <p:cNvSpPr/>
            <p:nvPr/>
          </p:nvSpPr>
          <p:spPr>
            <a:xfrm>
              <a:off x="1724771" y="4014397"/>
              <a:ext cx="328" cy="516"/>
            </a:xfrm>
            <a:custGeom>
              <a:avLst/>
              <a:gdLst/>
              <a:ahLst/>
              <a:cxnLst/>
              <a:rect l="l" t="t" r="r" b="b"/>
              <a:pathLst>
                <a:path w="7" h="11" extrusionOk="0">
                  <a:moveTo>
                    <a:pt x="7" y="1"/>
                  </a:moveTo>
                  <a:lnTo>
                    <a:pt x="7" y="1"/>
                  </a:lnTo>
                  <a:cubicBezTo>
                    <a:pt x="0" y="7"/>
                    <a:pt x="0" y="7"/>
                    <a:pt x="0" y="11"/>
                  </a:cubicBezTo>
                  <a:cubicBezTo>
                    <a:pt x="0" y="11"/>
                    <a:pt x="7" y="7"/>
                    <a:pt x="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132;p62">
              <a:extLst>
                <a:ext uri="{FF2B5EF4-FFF2-40B4-BE49-F238E27FC236}">
                  <a16:creationId xmlns:a16="http://schemas.microsoft.com/office/drawing/2014/main" id="{7ADD6681-0D75-87BF-2625-DEF1298DCEA1}"/>
                </a:ext>
              </a:extLst>
            </p:cNvPr>
            <p:cNvSpPr/>
            <p:nvPr/>
          </p:nvSpPr>
          <p:spPr>
            <a:xfrm>
              <a:off x="2364030" y="3912043"/>
              <a:ext cx="47" cy="188"/>
            </a:xfrm>
            <a:custGeom>
              <a:avLst/>
              <a:gdLst/>
              <a:ahLst/>
              <a:cxnLst/>
              <a:rect l="l" t="t" r="r" b="b"/>
              <a:pathLst>
                <a:path w="1" h="4" extrusionOk="0">
                  <a:moveTo>
                    <a:pt x="1" y="0"/>
                  </a:moveTo>
                  <a:cubicBezTo>
                    <a:pt x="1" y="0"/>
                    <a:pt x="1" y="4"/>
                    <a:pt x="1" y="0"/>
                  </a:cubicBezTo>
                  <a:cubicBezTo>
                    <a:pt x="1" y="4"/>
                    <a:pt x="1" y="4"/>
                    <a:pt x="1" y="0"/>
                  </a:cubicBezTo>
                  <a:cubicBezTo>
                    <a:pt x="1" y="4"/>
                    <a:pt x="1" y="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133;p62">
              <a:extLst>
                <a:ext uri="{FF2B5EF4-FFF2-40B4-BE49-F238E27FC236}">
                  <a16:creationId xmlns:a16="http://schemas.microsoft.com/office/drawing/2014/main" id="{3116ED4D-0D42-0F5B-108C-C1B1447BBC63}"/>
                </a:ext>
              </a:extLst>
            </p:cNvPr>
            <p:cNvSpPr/>
            <p:nvPr/>
          </p:nvSpPr>
          <p:spPr>
            <a:xfrm>
              <a:off x="2373595" y="3931313"/>
              <a:ext cx="47" cy="375"/>
            </a:xfrm>
            <a:custGeom>
              <a:avLst/>
              <a:gdLst/>
              <a:ahLst/>
              <a:cxnLst/>
              <a:rect l="l" t="t" r="r" b="b"/>
              <a:pathLst>
                <a:path w="1" h="8" extrusionOk="0">
                  <a:moveTo>
                    <a:pt x="1" y="7"/>
                  </a:moveTo>
                  <a:lnTo>
                    <a:pt x="1" y="7"/>
                  </a:lnTo>
                  <a:lnTo>
                    <a:pt x="1" y="7"/>
                  </a:lnTo>
                  <a:lnTo>
                    <a:pt x="1" y="7"/>
                  </a:lnTo>
                  <a:cubicBezTo>
                    <a:pt x="1" y="0"/>
                    <a:pt x="1" y="0"/>
                    <a:pt x="1" y="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134;p62">
              <a:extLst>
                <a:ext uri="{FF2B5EF4-FFF2-40B4-BE49-F238E27FC236}">
                  <a16:creationId xmlns:a16="http://schemas.microsoft.com/office/drawing/2014/main" id="{420460E1-762C-19BD-1DFC-BE351F38E785}"/>
                </a:ext>
              </a:extLst>
            </p:cNvPr>
            <p:cNvSpPr/>
            <p:nvPr/>
          </p:nvSpPr>
          <p:spPr>
            <a:xfrm>
              <a:off x="1915456" y="3572941"/>
              <a:ext cx="234" cy="188"/>
            </a:xfrm>
            <a:custGeom>
              <a:avLst/>
              <a:gdLst/>
              <a:ahLst/>
              <a:cxnLst/>
              <a:rect l="l" t="t" r="r" b="b"/>
              <a:pathLst>
                <a:path w="5" h="4" extrusionOk="0">
                  <a:moveTo>
                    <a:pt x="1" y="0"/>
                  </a:moveTo>
                  <a:lnTo>
                    <a:pt x="1" y="0"/>
                  </a:lnTo>
                  <a:cubicBezTo>
                    <a:pt x="4" y="3"/>
                    <a:pt x="4" y="3"/>
                    <a:pt x="1" y="0"/>
                  </a:cubicBezTo>
                  <a:cubicBezTo>
                    <a:pt x="4" y="3"/>
                    <a:pt x="4" y="3"/>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135;p62">
              <a:extLst>
                <a:ext uri="{FF2B5EF4-FFF2-40B4-BE49-F238E27FC236}">
                  <a16:creationId xmlns:a16="http://schemas.microsoft.com/office/drawing/2014/main" id="{2729327C-AFA7-C9E5-135B-08A4A57A5B0E}"/>
                </a:ext>
              </a:extLst>
            </p:cNvPr>
            <p:cNvSpPr/>
            <p:nvPr/>
          </p:nvSpPr>
          <p:spPr>
            <a:xfrm>
              <a:off x="1901530" y="3631410"/>
              <a:ext cx="188" cy="188"/>
            </a:xfrm>
            <a:custGeom>
              <a:avLst/>
              <a:gdLst/>
              <a:ahLst/>
              <a:cxnLst/>
              <a:rect l="l" t="t" r="r" b="b"/>
              <a:pathLst>
                <a:path w="4" h="4" extrusionOk="0">
                  <a:moveTo>
                    <a:pt x="3" y="3"/>
                  </a:moveTo>
                  <a:lnTo>
                    <a:pt x="3" y="3"/>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136;p62">
              <a:extLst>
                <a:ext uri="{FF2B5EF4-FFF2-40B4-BE49-F238E27FC236}">
                  <a16:creationId xmlns:a16="http://schemas.microsoft.com/office/drawing/2014/main" id="{73D0A6C4-F579-A060-0DD7-90995C190CB8}"/>
                </a:ext>
              </a:extLst>
            </p:cNvPr>
            <p:cNvSpPr/>
            <p:nvPr/>
          </p:nvSpPr>
          <p:spPr>
            <a:xfrm>
              <a:off x="2304483" y="3520582"/>
              <a:ext cx="188" cy="375"/>
            </a:xfrm>
            <a:custGeom>
              <a:avLst/>
              <a:gdLst/>
              <a:ahLst/>
              <a:cxnLst/>
              <a:rect l="l" t="t" r="r" b="b"/>
              <a:pathLst>
                <a:path w="4" h="8" extrusionOk="0">
                  <a:moveTo>
                    <a:pt x="0" y="1"/>
                  </a:moveTo>
                  <a:lnTo>
                    <a:pt x="0" y="1"/>
                  </a:lnTo>
                  <a:cubicBezTo>
                    <a:pt x="0" y="7"/>
                    <a:pt x="4" y="7"/>
                    <a:pt x="4" y="7"/>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137;p62">
              <a:extLst>
                <a:ext uri="{FF2B5EF4-FFF2-40B4-BE49-F238E27FC236}">
                  <a16:creationId xmlns:a16="http://schemas.microsoft.com/office/drawing/2014/main" id="{710E82E7-5D72-A98A-6A1A-8F088D113159}"/>
                </a:ext>
              </a:extLst>
            </p:cNvPr>
            <p:cNvSpPr/>
            <p:nvPr/>
          </p:nvSpPr>
          <p:spPr>
            <a:xfrm>
              <a:off x="1845875" y="3682798"/>
              <a:ext cx="188" cy="516"/>
            </a:xfrm>
            <a:custGeom>
              <a:avLst/>
              <a:gdLst/>
              <a:ahLst/>
              <a:cxnLst/>
              <a:rect l="l" t="t" r="r" b="b"/>
              <a:pathLst>
                <a:path w="4" h="11" extrusionOk="0">
                  <a:moveTo>
                    <a:pt x="4" y="1"/>
                  </a:moveTo>
                  <a:cubicBezTo>
                    <a:pt x="0" y="7"/>
                    <a:pt x="0" y="7"/>
                    <a:pt x="0" y="11"/>
                  </a:cubicBezTo>
                  <a:cubicBezTo>
                    <a:pt x="4" y="11"/>
                    <a:pt x="4" y="4"/>
                    <a:pt x="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138;p62">
              <a:extLst>
                <a:ext uri="{FF2B5EF4-FFF2-40B4-BE49-F238E27FC236}">
                  <a16:creationId xmlns:a16="http://schemas.microsoft.com/office/drawing/2014/main" id="{524A6CA6-8DB0-D57E-7110-32FCCBC5F06B}"/>
                </a:ext>
              </a:extLst>
            </p:cNvPr>
            <p:cNvSpPr/>
            <p:nvPr/>
          </p:nvSpPr>
          <p:spPr>
            <a:xfrm>
              <a:off x="1851173" y="3672154"/>
              <a:ext cx="234" cy="375"/>
            </a:xfrm>
            <a:custGeom>
              <a:avLst/>
              <a:gdLst/>
              <a:ahLst/>
              <a:cxnLst/>
              <a:rect l="l" t="t" r="r" b="b"/>
              <a:pathLst>
                <a:path w="5" h="8" extrusionOk="0">
                  <a:moveTo>
                    <a:pt x="4" y="0"/>
                  </a:moveTo>
                  <a:cubicBezTo>
                    <a:pt x="1" y="4"/>
                    <a:pt x="1" y="7"/>
                    <a:pt x="1" y="7"/>
                  </a:cubicBezTo>
                  <a:cubicBezTo>
                    <a:pt x="4" y="4"/>
                    <a:pt x="4" y="4"/>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139;p62">
              <a:extLst>
                <a:ext uri="{FF2B5EF4-FFF2-40B4-BE49-F238E27FC236}">
                  <a16:creationId xmlns:a16="http://schemas.microsoft.com/office/drawing/2014/main" id="{7EFB6BF8-2905-4CAA-B4D0-899AD8F327BF}"/>
                </a:ext>
              </a:extLst>
            </p:cNvPr>
            <p:cNvSpPr/>
            <p:nvPr/>
          </p:nvSpPr>
          <p:spPr>
            <a:xfrm>
              <a:off x="1925021" y="3650211"/>
              <a:ext cx="47" cy="375"/>
            </a:xfrm>
            <a:custGeom>
              <a:avLst/>
              <a:gdLst/>
              <a:ahLst/>
              <a:cxnLst/>
              <a:rect l="l" t="t" r="r" b="b"/>
              <a:pathLst>
                <a:path w="1" h="8" extrusionOk="0">
                  <a:moveTo>
                    <a:pt x="1" y="7"/>
                  </a:moveTo>
                  <a:lnTo>
                    <a:pt x="1"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140;p62">
              <a:extLst>
                <a:ext uri="{FF2B5EF4-FFF2-40B4-BE49-F238E27FC236}">
                  <a16:creationId xmlns:a16="http://schemas.microsoft.com/office/drawing/2014/main" id="{60FEFB8C-CB27-03BF-114E-0CC424BCEE0C}"/>
                </a:ext>
              </a:extLst>
            </p:cNvPr>
            <p:cNvSpPr/>
            <p:nvPr/>
          </p:nvSpPr>
          <p:spPr>
            <a:xfrm>
              <a:off x="2301483" y="3676576"/>
              <a:ext cx="234" cy="516"/>
            </a:xfrm>
            <a:custGeom>
              <a:avLst/>
              <a:gdLst/>
              <a:ahLst/>
              <a:cxnLst/>
              <a:rect l="l" t="t" r="r" b="b"/>
              <a:pathLst>
                <a:path w="5" h="11" extrusionOk="0">
                  <a:moveTo>
                    <a:pt x="1" y="0"/>
                  </a:moveTo>
                  <a:cubicBezTo>
                    <a:pt x="1" y="7"/>
                    <a:pt x="1" y="7"/>
                    <a:pt x="4" y="10"/>
                  </a:cubicBezTo>
                  <a:cubicBezTo>
                    <a:pt x="1" y="7"/>
                    <a:pt x="1" y="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141;p62">
              <a:extLst>
                <a:ext uri="{FF2B5EF4-FFF2-40B4-BE49-F238E27FC236}">
                  <a16:creationId xmlns:a16="http://schemas.microsoft.com/office/drawing/2014/main" id="{195814B0-1474-77DC-65A4-6300324C62DF}"/>
                </a:ext>
              </a:extLst>
            </p:cNvPr>
            <p:cNvSpPr/>
            <p:nvPr/>
          </p:nvSpPr>
          <p:spPr>
            <a:xfrm>
              <a:off x="2242405" y="3625047"/>
              <a:ext cx="188" cy="328"/>
            </a:xfrm>
            <a:custGeom>
              <a:avLst/>
              <a:gdLst/>
              <a:ahLst/>
              <a:cxnLst/>
              <a:rect l="l" t="t" r="r" b="b"/>
              <a:pathLst>
                <a:path w="4" h="7" extrusionOk="0">
                  <a:moveTo>
                    <a:pt x="3" y="1"/>
                  </a:moveTo>
                  <a:cubicBezTo>
                    <a:pt x="2" y="1"/>
                    <a:pt x="2" y="1"/>
                    <a:pt x="0" y="3"/>
                  </a:cubicBezTo>
                  <a:lnTo>
                    <a:pt x="4" y="6"/>
                  </a:lnTo>
                  <a:cubicBezTo>
                    <a:pt x="4" y="2"/>
                    <a:pt x="4" y="1"/>
                    <a:pt x="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142;p62">
              <a:extLst>
                <a:ext uri="{FF2B5EF4-FFF2-40B4-BE49-F238E27FC236}">
                  <a16:creationId xmlns:a16="http://schemas.microsoft.com/office/drawing/2014/main" id="{49847E98-0BA7-22E4-1EB7-944C8290B94E}"/>
                </a:ext>
              </a:extLst>
            </p:cNvPr>
            <p:cNvSpPr/>
            <p:nvPr/>
          </p:nvSpPr>
          <p:spPr>
            <a:xfrm>
              <a:off x="1592925" y="3077828"/>
              <a:ext cx="842334" cy="1267322"/>
            </a:xfrm>
            <a:custGeom>
              <a:avLst/>
              <a:gdLst/>
              <a:ahLst/>
              <a:cxnLst/>
              <a:rect l="l" t="t" r="r" b="b"/>
              <a:pathLst>
                <a:path w="17965" h="27029" extrusionOk="0">
                  <a:moveTo>
                    <a:pt x="12605" y="614"/>
                  </a:moveTo>
                  <a:cubicBezTo>
                    <a:pt x="12605" y="616"/>
                    <a:pt x="12605" y="618"/>
                    <a:pt x="12605" y="620"/>
                  </a:cubicBezTo>
                  <a:lnTo>
                    <a:pt x="12605" y="620"/>
                  </a:lnTo>
                  <a:cubicBezTo>
                    <a:pt x="12605" y="618"/>
                    <a:pt x="12605" y="616"/>
                    <a:pt x="12605" y="614"/>
                  </a:cubicBezTo>
                  <a:close/>
                  <a:moveTo>
                    <a:pt x="13051" y="709"/>
                  </a:moveTo>
                  <a:lnTo>
                    <a:pt x="13051" y="709"/>
                  </a:lnTo>
                  <a:cubicBezTo>
                    <a:pt x="13048" y="717"/>
                    <a:pt x="13046" y="724"/>
                    <a:pt x="13043" y="731"/>
                  </a:cubicBezTo>
                  <a:cubicBezTo>
                    <a:pt x="13043" y="734"/>
                    <a:pt x="13040" y="744"/>
                    <a:pt x="13040" y="747"/>
                  </a:cubicBezTo>
                  <a:cubicBezTo>
                    <a:pt x="13036" y="761"/>
                    <a:pt x="13033" y="778"/>
                    <a:pt x="13026" y="791"/>
                  </a:cubicBezTo>
                  <a:cubicBezTo>
                    <a:pt x="13016" y="824"/>
                    <a:pt x="13003" y="861"/>
                    <a:pt x="12990" y="895"/>
                  </a:cubicBezTo>
                  <a:cubicBezTo>
                    <a:pt x="12976" y="928"/>
                    <a:pt x="12960" y="958"/>
                    <a:pt x="12950" y="992"/>
                  </a:cubicBezTo>
                  <a:cubicBezTo>
                    <a:pt x="12936" y="1025"/>
                    <a:pt x="12923" y="1062"/>
                    <a:pt x="12909" y="1095"/>
                  </a:cubicBezTo>
                  <a:lnTo>
                    <a:pt x="12909" y="1099"/>
                  </a:lnTo>
                  <a:cubicBezTo>
                    <a:pt x="12903" y="1112"/>
                    <a:pt x="12899" y="1129"/>
                    <a:pt x="12889" y="1142"/>
                  </a:cubicBezTo>
                  <a:cubicBezTo>
                    <a:pt x="12859" y="1202"/>
                    <a:pt x="12826" y="1266"/>
                    <a:pt x="12799" y="1326"/>
                  </a:cubicBezTo>
                  <a:cubicBezTo>
                    <a:pt x="12766" y="1386"/>
                    <a:pt x="12736" y="1453"/>
                    <a:pt x="12702" y="1520"/>
                  </a:cubicBezTo>
                  <a:cubicBezTo>
                    <a:pt x="12672" y="1587"/>
                    <a:pt x="12639" y="1650"/>
                    <a:pt x="12605" y="1717"/>
                  </a:cubicBezTo>
                  <a:cubicBezTo>
                    <a:pt x="12615" y="1677"/>
                    <a:pt x="12625" y="1633"/>
                    <a:pt x="12635" y="1593"/>
                  </a:cubicBezTo>
                  <a:lnTo>
                    <a:pt x="12635" y="1583"/>
                  </a:lnTo>
                  <a:lnTo>
                    <a:pt x="12635" y="1580"/>
                  </a:lnTo>
                  <a:cubicBezTo>
                    <a:pt x="12635" y="1577"/>
                    <a:pt x="12635" y="1570"/>
                    <a:pt x="12639" y="1567"/>
                  </a:cubicBezTo>
                  <a:lnTo>
                    <a:pt x="12639" y="1570"/>
                  </a:lnTo>
                  <a:cubicBezTo>
                    <a:pt x="12649" y="1533"/>
                    <a:pt x="12649" y="1496"/>
                    <a:pt x="12652" y="1460"/>
                  </a:cubicBezTo>
                  <a:cubicBezTo>
                    <a:pt x="12655" y="1460"/>
                    <a:pt x="12659" y="1453"/>
                    <a:pt x="12665" y="1453"/>
                  </a:cubicBezTo>
                  <a:cubicBezTo>
                    <a:pt x="12682" y="1443"/>
                    <a:pt x="12682" y="1420"/>
                    <a:pt x="12669" y="1403"/>
                  </a:cubicBezTo>
                  <a:cubicBezTo>
                    <a:pt x="12665" y="1399"/>
                    <a:pt x="12659" y="1396"/>
                    <a:pt x="12655" y="1386"/>
                  </a:cubicBezTo>
                  <a:lnTo>
                    <a:pt x="12649" y="1379"/>
                  </a:lnTo>
                  <a:lnTo>
                    <a:pt x="12649" y="1333"/>
                  </a:lnTo>
                  <a:lnTo>
                    <a:pt x="12649" y="1212"/>
                  </a:lnTo>
                  <a:lnTo>
                    <a:pt x="12649" y="1145"/>
                  </a:lnTo>
                  <a:lnTo>
                    <a:pt x="12649" y="1135"/>
                  </a:lnTo>
                  <a:lnTo>
                    <a:pt x="12649" y="1125"/>
                  </a:lnTo>
                  <a:cubicBezTo>
                    <a:pt x="12652" y="1109"/>
                    <a:pt x="12655" y="1095"/>
                    <a:pt x="12655" y="1078"/>
                  </a:cubicBezTo>
                  <a:cubicBezTo>
                    <a:pt x="12659" y="1068"/>
                    <a:pt x="12659" y="1058"/>
                    <a:pt x="12665" y="1048"/>
                  </a:cubicBezTo>
                  <a:cubicBezTo>
                    <a:pt x="12669" y="1035"/>
                    <a:pt x="12669" y="1025"/>
                    <a:pt x="12672" y="1015"/>
                  </a:cubicBezTo>
                  <a:cubicBezTo>
                    <a:pt x="12675" y="1008"/>
                    <a:pt x="12675" y="995"/>
                    <a:pt x="12682" y="985"/>
                  </a:cubicBezTo>
                  <a:cubicBezTo>
                    <a:pt x="12685" y="978"/>
                    <a:pt x="12689" y="965"/>
                    <a:pt x="12692" y="958"/>
                  </a:cubicBezTo>
                  <a:cubicBezTo>
                    <a:pt x="12699" y="948"/>
                    <a:pt x="12702" y="941"/>
                    <a:pt x="12702" y="931"/>
                  </a:cubicBezTo>
                  <a:lnTo>
                    <a:pt x="12726" y="881"/>
                  </a:lnTo>
                  <a:lnTo>
                    <a:pt x="12726" y="885"/>
                  </a:lnTo>
                  <a:cubicBezTo>
                    <a:pt x="12742" y="858"/>
                    <a:pt x="12756" y="824"/>
                    <a:pt x="12772" y="794"/>
                  </a:cubicBezTo>
                  <a:cubicBezTo>
                    <a:pt x="12782" y="798"/>
                    <a:pt x="12789" y="808"/>
                    <a:pt x="12799" y="811"/>
                  </a:cubicBezTo>
                  <a:cubicBezTo>
                    <a:pt x="12816" y="814"/>
                    <a:pt x="12826" y="818"/>
                    <a:pt x="12843" y="824"/>
                  </a:cubicBezTo>
                  <a:cubicBezTo>
                    <a:pt x="12849" y="825"/>
                    <a:pt x="12855" y="825"/>
                    <a:pt x="12862" y="825"/>
                  </a:cubicBezTo>
                  <a:cubicBezTo>
                    <a:pt x="12944" y="825"/>
                    <a:pt x="13015" y="778"/>
                    <a:pt x="13051" y="709"/>
                  </a:cubicBezTo>
                  <a:close/>
                  <a:moveTo>
                    <a:pt x="11699" y="2167"/>
                  </a:moveTo>
                  <a:cubicBezTo>
                    <a:pt x="11699" y="2179"/>
                    <a:pt x="11699" y="2190"/>
                    <a:pt x="11699" y="2201"/>
                  </a:cubicBezTo>
                  <a:lnTo>
                    <a:pt x="11699" y="2201"/>
                  </a:lnTo>
                  <a:cubicBezTo>
                    <a:pt x="11701" y="2190"/>
                    <a:pt x="11704" y="2179"/>
                    <a:pt x="11706" y="2168"/>
                  </a:cubicBezTo>
                  <a:cubicBezTo>
                    <a:pt x="11703" y="2168"/>
                    <a:pt x="11701" y="2168"/>
                    <a:pt x="11699" y="2167"/>
                  </a:cubicBezTo>
                  <a:close/>
                  <a:moveTo>
                    <a:pt x="7055" y="1219"/>
                  </a:moveTo>
                  <a:cubicBezTo>
                    <a:pt x="7065" y="1219"/>
                    <a:pt x="7072" y="1219"/>
                    <a:pt x="7075" y="1222"/>
                  </a:cubicBezTo>
                  <a:cubicBezTo>
                    <a:pt x="7082" y="1222"/>
                    <a:pt x="7085" y="1222"/>
                    <a:pt x="7088" y="1229"/>
                  </a:cubicBezTo>
                  <a:lnTo>
                    <a:pt x="7092" y="1229"/>
                  </a:lnTo>
                  <a:lnTo>
                    <a:pt x="7109" y="1232"/>
                  </a:lnTo>
                  <a:cubicBezTo>
                    <a:pt x="7119" y="1236"/>
                    <a:pt x="7122" y="1239"/>
                    <a:pt x="7132" y="1239"/>
                  </a:cubicBezTo>
                  <a:cubicBezTo>
                    <a:pt x="7135" y="1246"/>
                    <a:pt x="7142" y="1249"/>
                    <a:pt x="7149" y="1252"/>
                  </a:cubicBezTo>
                  <a:cubicBezTo>
                    <a:pt x="7152" y="1256"/>
                    <a:pt x="7159" y="1262"/>
                    <a:pt x="7165" y="1269"/>
                  </a:cubicBezTo>
                  <a:cubicBezTo>
                    <a:pt x="7172" y="1279"/>
                    <a:pt x="7175" y="1286"/>
                    <a:pt x="7185" y="1289"/>
                  </a:cubicBezTo>
                  <a:cubicBezTo>
                    <a:pt x="7189" y="1299"/>
                    <a:pt x="7199" y="1306"/>
                    <a:pt x="7202" y="1316"/>
                  </a:cubicBezTo>
                  <a:cubicBezTo>
                    <a:pt x="7206" y="1323"/>
                    <a:pt x="7209" y="1336"/>
                    <a:pt x="7216" y="1346"/>
                  </a:cubicBezTo>
                  <a:cubicBezTo>
                    <a:pt x="7219" y="1353"/>
                    <a:pt x="7219" y="1363"/>
                    <a:pt x="7222" y="1369"/>
                  </a:cubicBezTo>
                  <a:cubicBezTo>
                    <a:pt x="7226" y="1383"/>
                    <a:pt x="7226" y="1396"/>
                    <a:pt x="7232" y="1413"/>
                  </a:cubicBezTo>
                  <a:lnTo>
                    <a:pt x="7232" y="1450"/>
                  </a:lnTo>
                  <a:cubicBezTo>
                    <a:pt x="7232" y="1466"/>
                    <a:pt x="7226" y="1483"/>
                    <a:pt x="7226" y="1500"/>
                  </a:cubicBezTo>
                  <a:cubicBezTo>
                    <a:pt x="7222" y="1523"/>
                    <a:pt x="7219" y="1547"/>
                    <a:pt x="7209" y="1567"/>
                  </a:cubicBezTo>
                  <a:cubicBezTo>
                    <a:pt x="7202" y="1597"/>
                    <a:pt x="7189" y="1623"/>
                    <a:pt x="7175" y="1657"/>
                  </a:cubicBezTo>
                  <a:lnTo>
                    <a:pt x="7169" y="1674"/>
                  </a:lnTo>
                  <a:cubicBezTo>
                    <a:pt x="7165" y="1687"/>
                    <a:pt x="7155" y="1704"/>
                    <a:pt x="7152" y="1717"/>
                  </a:cubicBezTo>
                  <a:lnTo>
                    <a:pt x="7139" y="1737"/>
                  </a:lnTo>
                  <a:lnTo>
                    <a:pt x="7122" y="1767"/>
                  </a:lnTo>
                  <a:cubicBezTo>
                    <a:pt x="7109" y="1787"/>
                    <a:pt x="7099" y="1814"/>
                    <a:pt x="7082" y="1834"/>
                  </a:cubicBezTo>
                  <a:cubicBezTo>
                    <a:pt x="7068" y="1854"/>
                    <a:pt x="7052" y="1871"/>
                    <a:pt x="7038" y="1891"/>
                  </a:cubicBezTo>
                  <a:lnTo>
                    <a:pt x="7032" y="1901"/>
                  </a:lnTo>
                  <a:cubicBezTo>
                    <a:pt x="7018" y="1918"/>
                    <a:pt x="7002" y="1934"/>
                    <a:pt x="6988" y="1948"/>
                  </a:cubicBezTo>
                  <a:lnTo>
                    <a:pt x="6941" y="1991"/>
                  </a:lnTo>
                  <a:cubicBezTo>
                    <a:pt x="6915" y="2021"/>
                    <a:pt x="6881" y="2051"/>
                    <a:pt x="6838" y="2082"/>
                  </a:cubicBezTo>
                  <a:cubicBezTo>
                    <a:pt x="6764" y="2135"/>
                    <a:pt x="6687" y="2185"/>
                    <a:pt x="6607" y="2225"/>
                  </a:cubicBezTo>
                  <a:cubicBezTo>
                    <a:pt x="6587" y="2239"/>
                    <a:pt x="6570" y="2249"/>
                    <a:pt x="6550" y="2259"/>
                  </a:cubicBezTo>
                  <a:cubicBezTo>
                    <a:pt x="6517" y="2282"/>
                    <a:pt x="6480" y="2299"/>
                    <a:pt x="6447" y="2319"/>
                  </a:cubicBezTo>
                  <a:cubicBezTo>
                    <a:pt x="6413" y="2339"/>
                    <a:pt x="6380" y="2366"/>
                    <a:pt x="6350" y="2389"/>
                  </a:cubicBezTo>
                  <a:cubicBezTo>
                    <a:pt x="6286" y="2443"/>
                    <a:pt x="6233" y="2509"/>
                    <a:pt x="6189" y="2556"/>
                  </a:cubicBezTo>
                  <a:lnTo>
                    <a:pt x="6266" y="2453"/>
                  </a:lnTo>
                  <a:cubicBezTo>
                    <a:pt x="6530" y="2071"/>
                    <a:pt x="6798" y="1690"/>
                    <a:pt x="7065" y="1316"/>
                  </a:cubicBezTo>
                  <a:lnTo>
                    <a:pt x="7065" y="1316"/>
                  </a:lnTo>
                  <a:cubicBezTo>
                    <a:pt x="6975" y="1433"/>
                    <a:pt x="6888" y="1550"/>
                    <a:pt x="6804" y="1670"/>
                  </a:cubicBezTo>
                  <a:lnTo>
                    <a:pt x="6453" y="2148"/>
                  </a:lnTo>
                  <a:cubicBezTo>
                    <a:pt x="6370" y="2265"/>
                    <a:pt x="6283" y="2376"/>
                    <a:pt x="6192" y="2493"/>
                  </a:cubicBezTo>
                  <a:lnTo>
                    <a:pt x="6192" y="2499"/>
                  </a:lnTo>
                  <a:cubicBezTo>
                    <a:pt x="6186" y="2489"/>
                    <a:pt x="6186" y="2486"/>
                    <a:pt x="6189" y="2483"/>
                  </a:cubicBezTo>
                  <a:lnTo>
                    <a:pt x="6192" y="2469"/>
                  </a:lnTo>
                  <a:cubicBezTo>
                    <a:pt x="6226" y="2369"/>
                    <a:pt x="6256" y="2265"/>
                    <a:pt x="6283" y="2165"/>
                  </a:cubicBezTo>
                  <a:cubicBezTo>
                    <a:pt x="6293" y="2125"/>
                    <a:pt x="6303" y="2085"/>
                    <a:pt x="6309" y="2048"/>
                  </a:cubicBezTo>
                  <a:cubicBezTo>
                    <a:pt x="6330" y="1988"/>
                    <a:pt x="6340" y="1931"/>
                    <a:pt x="6356" y="1868"/>
                  </a:cubicBezTo>
                  <a:lnTo>
                    <a:pt x="6360" y="1854"/>
                  </a:lnTo>
                  <a:cubicBezTo>
                    <a:pt x="6366" y="1837"/>
                    <a:pt x="6373" y="1821"/>
                    <a:pt x="6376" y="1804"/>
                  </a:cubicBezTo>
                  <a:cubicBezTo>
                    <a:pt x="6386" y="1784"/>
                    <a:pt x="6393" y="1757"/>
                    <a:pt x="6406" y="1737"/>
                  </a:cubicBezTo>
                  <a:lnTo>
                    <a:pt x="6406" y="1740"/>
                  </a:lnTo>
                  <a:cubicBezTo>
                    <a:pt x="6410" y="1734"/>
                    <a:pt x="6410" y="1730"/>
                    <a:pt x="6416" y="1720"/>
                  </a:cubicBezTo>
                  <a:cubicBezTo>
                    <a:pt x="6426" y="1697"/>
                    <a:pt x="6440" y="1670"/>
                    <a:pt x="6453" y="1650"/>
                  </a:cubicBezTo>
                  <a:cubicBezTo>
                    <a:pt x="6470" y="1623"/>
                    <a:pt x="6487" y="1597"/>
                    <a:pt x="6507" y="1570"/>
                  </a:cubicBezTo>
                  <a:lnTo>
                    <a:pt x="6527" y="1547"/>
                  </a:lnTo>
                  <a:cubicBezTo>
                    <a:pt x="6550" y="1520"/>
                    <a:pt x="6574" y="1496"/>
                    <a:pt x="6600" y="1470"/>
                  </a:cubicBezTo>
                  <a:cubicBezTo>
                    <a:pt x="6620" y="1450"/>
                    <a:pt x="6644" y="1430"/>
                    <a:pt x="6671" y="1406"/>
                  </a:cubicBezTo>
                  <a:cubicBezTo>
                    <a:pt x="6690" y="1390"/>
                    <a:pt x="6715" y="1372"/>
                    <a:pt x="6743" y="1353"/>
                  </a:cubicBezTo>
                  <a:lnTo>
                    <a:pt x="6743" y="1353"/>
                  </a:lnTo>
                  <a:cubicBezTo>
                    <a:pt x="6748" y="1352"/>
                    <a:pt x="6748" y="1349"/>
                    <a:pt x="6751" y="1349"/>
                  </a:cubicBezTo>
                  <a:cubicBezTo>
                    <a:pt x="6768" y="1336"/>
                    <a:pt x="6781" y="1329"/>
                    <a:pt x="6798" y="1319"/>
                  </a:cubicBezTo>
                  <a:cubicBezTo>
                    <a:pt x="6808" y="1313"/>
                    <a:pt x="6824" y="1302"/>
                    <a:pt x="6838" y="1296"/>
                  </a:cubicBezTo>
                  <a:lnTo>
                    <a:pt x="6848" y="1289"/>
                  </a:lnTo>
                  <a:lnTo>
                    <a:pt x="6898" y="1266"/>
                  </a:lnTo>
                  <a:lnTo>
                    <a:pt x="6905" y="1262"/>
                  </a:lnTo>
                  <a:cubicBezTo>
                    <a:pt x="6921" y="1252"/>
                    <a:pt x="6935" y="1249"/>
                    <a:pt x="6951" y="1242"/>
                  </a:cubicBezTo>
                  <a:cubicBezTo>
                    <a:pt x="6968" y="1236"/>
                    <a:pt x="6985" y="1229"/>
                    <a:pt x="6998" y="1222"/>
                  </a:cubicBezTo>
                  <a:cubicBezTo>
                    <a:pt x="7005" y="1222"/>
                    <a:pt x="7018" y="1219"/>
                    <a:pt x="7025" y="1219"/>
                  </a:cubicBezTo>
                  <a:close/>
                  <a:moveTo>
                    <a:pt x="5494" y="1700"/>
                  </a:moveTo>
                  <a:cubicBezTo>
                    <a:pt x="5500" y="1700"/>
                    <a:pt x="5510" y="1704"/>
                    <a:pt x="5514" y="1704"/>
                  </a:cubicBezTo>
                  <a:cubicBezTo>
                    <a:pt x="5517" y="1704"/>
                    <a:pt x="5524" y="1710"/>
                    <a:pt x="5530" y="1710"/>
                  </a:cubicBezTo>
                  <a:cubicBezTo>
                    <a:pt x="5537" y="1714"/>
                    <a:pt x="5551" y="1717"/>
                    <a:pt x="5561" y="1727"/>
                  </a:cubicBezTo>
                  <a:cubicBezTo>
                    <a:pt x="5571" y="1734"/>
                    <a:pt x="5584" y="1744"/>
                    <a:pt x="5594" y="1751"/>
                  </a:cubicBezTo>
                  <a:cubicBezTo>
                    <a:pt x="5604" y="1764"/>
                    <a:pt x="5617" y="1771"/>
                    <a:pt x="5627" y="1784"/>
                  </a:cubicBezTo>
                  <a:cubicBezTo>
                    <a:pt x="5637" y="1797"/>
                    <a:pt x="5647" y="1811"/>
                    <a:pt x="5661" y="1827"/>
                  </a:cubicBezTo>
                  <a:cubicBezTo>
                    <a:pt x="5678" y="1847"/>
                    <a:pt x="5688" y="1868"/>
                    <a:pt x="5704" y="1894"/>
                  </a:cubicBezTo>
                  <a:cubicBezTo>
                    <a:pt x="5718" y="1918"/>
                    <a:pt x="5734" y="1948"/>
                    <a:pt x="5748" y="1978"/>
                  </a:cubicBezTo>
                  <a:cubicBezTo>
                    <a:pt x="5751" y="1995"/>
                    <a:pt x="5758" y="2011"/>
                    <a:pt x="5764" y="2028"/>
                  </a:cubicBezTo>
                  <a:cubicBezTo>
                    <a:pt x="5768" y="2038"/>
                    <a:pt x="5771" y="2051"/>
                    <a:pt x="5771" y="2061"/>
                  </a:cubicBezTo>
                  <a:lnTo>
                    <a:pt x="5775" y="2071"/>
                  </a:lnTo>
                  <a:cubicBezTo>
                    <a:pt x="5781" y="2095"/>
                    <a:pt x="5785" y="2112"/>
                    <a:pt x="5788" y="2128"/>
                  </a:cubicBezTo>
                  <a:cubicBezTo>
                    <a:pt x="5791" y="2138"/>
                    <a:pt x="5791" y="2155"/>
                    <a:pt x="5798" y="2168"/>
                  </a:cubicBezTo>
                  <a:lnTo>
                    <a:pt x="5798" y="2178"/>
                  </a:lnTo>
                  <a:cubicBezTo>
                    <a:pt x="5798" y="2199"/>
                    <a:pt x="5801" y="2215"/>
                    <a:pt x="5801" y="2235"/>
                  </a:cubicBezTo>
                  <a:lnTo>
                    <a:pt x="5801" y="2289"/>
                  </a:lnTo>
                  <a:lnTo>
                    <a:pt x="5801" y="2302"/>
                  </a:lnTo>
                  <a:cubicBezTo>
                    <a:pt x="5801" y="2312"/>
                    <a:pt x="5801" y="2322"/>
                    <a:pt x="5798" y="2332"/>
                  </a:cubicBezTo>
                  <a:lnTo>
                    <a:pt x="5795" y="2352"/>
                  </a:lnTo>
                  <a:lnTo>
                    <a:pt x="5788" y="2372"/>
                  </a:lnTo>
                  <a:cubicBezTo>
                    <a:pt x="5785" y="2396"/>
                    <a:pt x="5781" y="2416"/>
                    <a:pt x="5778" y="2439"/>
                  </a:cubicBezTo>
                  <a:cubicBezTo>
                    <a:pt x="5771" y="2456"/>
                    <a:pt x="5768" y="2473"/>
                    <a:pt x="5764" y="2486"/>
                  </a:cubicBezTo>
                  <a:lnTo>
                    <a:pt x="5764" y="2496"/>
                  </a:lnTo>
                  <a:cubicBezTo>
                    <a:pt x="5754" y="2523"/>
                    <a:pt x="5744" y="2550"/>
                    <a:pt x="5734" y="2580"/>
                  </a:cubicBezTo>
                  <a:cubicBezTo>
                    <a:pt x="5734" y="2580"/>
                    <a:pt x="5734" y="2583"/>
                    <a:pt x="5731" y="2583"/>
                  </a:cubicBezTo>
                  <a:lnTo>
                    <a:pt x="5728" y="2596"/>
                  </a:lnTo>
                  <a:lnTo>
                    <a:pt x="5721" y="2603"/>
                  </a:lnTo>
                  <a:lnTo>
                    <a:pt x="5718" y="2606"/>
                  </a:lnTo>
                  <a:lnTo>
                    <a:pt x="5714" y="2616"/>
                  </a:lnTo>
                  <a:lnTo>
                    <a:pt x="5711" y="2630"/>
                  </a:lnTo>
                  <a:cubicBezTo>
                    <a:pt x="5704" y="2640"/>
                    <a:pt x="5698" y="2650"/>
                    <a:pt x="5694" y="2663"/>
                  </a:cubicBezTo>
                  <a:cubicBezTo>
                    <a:pt x="5668" y="2713"/>
                    <a:pt x="5644" y="2757"/>
                    <a:pt x="5617" y="2804"/>
                  </a:cubicBezTo>
                  <a:lnTo>
                    <a:pt x="5617" y="2807"/>
                  </a:lnTo>
                  <a:lnTo>
                    <a:pt x="5614" y="2817"/>
                  </a:lnTo>
                  <a:lnTo>
                    <a:pt x="5611" y="2820"/>
                  </a:lnTo>
                  <a:lnTo>
                    <a:pt x="5594" y="2850"/>
                  </a:lnTo>
                  <a:cubicBezTo>
                    <a:pt x="5587" y="2854"/>
                    <a:pt x="5587" y="2857"/>
                    <a:pt x="5584" y="2867"/>
                  </a:cubicBezTo>
                  <a:lnTo>
                    <a:pt x="5547" y="2931"/>
                  </a:lnTo>
                  <a:cubicBezTo>
                    <a:pt x="5520" y="2971"/>
                    <a:pt x="5494" y="3014"/>
                    <a:pt x="5467" y="3054"/>
                  </a:cubicBezTo>
                  <a:lnTo>
                    <a:pt x="5454" y="3074"/>
                  </a:lnTo>
                  <a:cubicBezTo>
                    <a:pt x="5433" y="3108"/>
                    <a:pt x="5413" y="3138"/>
                    <a:pt x="5397" y="3171"/>
                  </a:cubicBezTo>
                  <a:cubicBezTo>
                    <a:pt x="5400" y="3141"/>
                    <a:pt x="5410" y="3115"/>
                    <a:pt x="5413" y="3085"/>
                  </a:cubicBezTo>
                  <a:cubicBezTo>
                    <a:pt x="5420" y="3041"/>
                    <a:pt x="5427" y="2991"/>
                    <a:pt x="5430" y="2947"/>
                  </a:cubicBezTo>
                  <a:cubicBezTo>
                    <a:pt x="5430" y="2921"/>
                    <a:pt x="5433" y="2887"/>
                    <a:pt x="5430" y="2857"/>
                  </a:cubicBezTo>
                  <a:cubicBezTo>
                    <a:pt x="5427" y="2797"/>
                    <a:pt x="5403" y="2737"/>
                    <a:pt x="5377" y="2690"/>
                  </a:cubicBezTo>
                  <a:cubicBezTo>
                    <a:pt x="5350" y="2650"/>
                    <a:pt x="5320" y="2613"/>
                    <a:pt x="5286" y="2580"/>
                  </a:cubicBezTo>
                  <a:lnTo>
                    <a:pt x="5266" y="2556"/>
                  </a:lnTo>
                  <a:cubicBezTo>
                    <a:pt x="5260" y="2550"/>
                    <a:pt x="5250" y="2540"/>
                    <a:pt x="5243" y="2530"/>
                  </a:cubicBezTo>
                  <a:cubicBezTo>
                    <a:pt x="5230" y="2513"/>
                    <a:pt x="5213" y="2496"/>
                    <a:pt x="5199" y="2479"/>
                  </a:cubicBezTo>
                  <a:cubicBezTo>
                    <a:pt x="5186" y="2463"/>
                    <a:pt x="5176" y="2446"/>
                    <a:pt x="5166" y="2429"/>
                  </a:cubicBezTo>
                  <a:cubicBezTo>
                    <a:pt x="5159" y="2416"/>
                    <a:pt x="5153" y="2402"/>
                    <a:pt x="5149" y="2389"/>
                  </a:cubicBezTo>
                  <a:cubicBezTo>
                    <a:pt x="5146" y="2379"/>
                    <a:pt x="5143" y="2366"/>
                    <a:pt x="5136" y="2349"/>
                  </a:cubicBezTo>
                  <a:lnTo>
                    <a:pt x="5136" y="2346"/>
                  </a:lnTo>
                  <a:cubicBezTo>
                    <a:pt x="5136" y="2336"/>
                    <a:pt x="5133" y="2329"/>
                    <a:pt x="5133" y="2322"/>
                  </a:cubicBezTo>
                  <a:lnTo>
                    <a:pt x="5133" y="2316"/>
                  </a:lnTo>
                  <a:lnTo>
                    <a:pt x="5133" y="2272"/>
                  </a:lnTo>
                  <a:cubicBezTo>
                    <a:pt x="5133" y="2255"/>
                    <a:pt x="5136" y="2235"/>
                    <a:pt x="5136" y="2219"/>
                  </a:cubicBezTo>
                  <a:lnTo>
                    <a:pt x="5136" y="2212"/>
                  </a:lnTo>
                  <a:cubicBezTo>
                    <a:pt x="5136" y="2202"/>
                    <a:pt x="5143" y="2195"/>
                    <a:pt x="5143" y="2182"/>
                  </a:cubicBezTo>
                  <a:lnTo>
                    <a:pt x="5149" y="2152"/>
                  </a:lnTo>
                  <a:lnTo>
                    <a:pt x="5153" y="2138"/>
                  </a:lnTo>
                  <a:cubicBezTo>
                    <a:pt x="5159" y="2118"/>
                    <a:pt x="5166" y="2102"/>
                    <a:pt x="5176" y="2082"/>
                  </a:cubicBezTo>
                  <a:cubicBezTo>
                    <a:pt x="5183" y="2061"/>
                    <a:pt x="5193" y="2045"/>
                    <a:pt x="5196" y="2021"/>
                  </a:cubicBezTo>
                  <a:cubicBezTo>
                    <a:pt x="5209" y="1998"/>
                    <a:pt x="5220" y="1971"/>
                    <a:pt x="5230" y="1948"/>
                  </a:cubicBezTo>
                  <a:cubicBezTo>
                    <a:pt x="5243" y="1928"/>
                    <a:pt x="5250" y="1904"/>
                    <a:pt x="5263" y="1884"/>
                  </a:cubicBezTo>
                  <a:lnTo>
                    <a:pt x="5266" y="1878"/>
                  </a:lnTo>
                  <a:cubicBezTo>
                    <a:pt x="5280" y="1861"/>
                    <a:pt x="5290" y="1837"/>
                    <a:pt x="5300" y="1821"/>
                  </a:cubicBezTo>
                  <a:lnTo>
                    <a:pt x="5337" y="1771"/>
                  </a:lnTo>
                  <a:lnTo>
                    <a:pt x="5363" y="1747"/>
                  </a:lnTo>
                  <a:cubicBezTo>
                    <a:pt x="5370" y="1737"/>
                    <a:pt x="5373" y="1734"/>
                    <a:pt x="5383" y="1730"/>
                  </a:cubicBezTo>
                  <a:cubicBezTo>
                    <a:pt x="5390" y="1727"/>
                    <a:pt x="5397" y="1720"/>
                    <a:pt x="5403" y="1717"/>
                  </a:cubicBezTo>
                  <a:cubicBezTo>
                    <a:pt x="5407" y="1717"/>
                    <a:pt x="5413" y="1714"/>
                    <a:pt x="5417" y="1714"/>
                  </a:cubicBezTo>
                  <a:cubicBezTo>
                    <a:pt x="5423" y="1710"/>
                    <a:pt x="5430" y="1710"/>
                    <a:pt x="5437" y="1704"/>
                  </a:cubicBezTo>
                  <a:cubicBezTo>
                    <a:pt x="5440" y="1704"/>
                    <a:pt x="5450" y="1704"/>
                    <a:pt x="5454" y="1700"/>
                  </a:cubicBezTo>
                  <a:close/>
                  <a:moveTo>
                    <a:pt x="3682" y="2653"/>
                  </a:moveTo>
                  <a:lnTo>
                    <a:pt x="3682" y="2653"/>
                  </a:lnTo>
                  <a:cubicBezTo>
                    <a:pt x="3682" y="2653"/>
                    <a:pt x="3688" y="2653"/>
                    <a:pt x="3688" y="2657"/>
                  </a:cubicBezTo>
                  <a:lnTo>
                    <a:pt x="3695" y="2660"/>
                  </a:lnTo>
                  <a:cubicBezTo>
                    <a:pt x="3712" y="2667"/>
                    <a:pt x="3728" y="2673"/>
                    <a:pt x="3745" y="2677"/>
                  </a:cubicBezTo>
                  <a:lnTo>
                    <a:pt x="3748" y="2677"/>
                  </a:lnTo>
                  <a:cubicBezTo>
                    <a:pt x="3758" y="2683"/>
                    <a:pt x="3765" y="2683"/>
                    <a:pt x="3775" y="2687"/>
                  </a:cubicBezTo>
                  <a:cubicBezTo>
                    <a:pt x="3782" y="2687"/>
                    <a:pt x="3792" y="2690"/>
                    <a:pt x="3799" y="2690"/>
                  </a:cubicBezTo>
                  <a:cubicBezTo>
                    <a:pt x="3812" y="2690"/>
                    <a:pt x="3825" y="2693"/>
                    <a:pt x="3832" y="2693"/>
                  </a:cubicBezTo>
                  <a:cubicBezTo>
                    <a:pt x="3842" y="2693"/>
                    <a:pt x="3845" y="2693"/>
                    <a:pt x="3849" y="2690"/>
                  </a:cubicBezTo>
                  <a:cubicBezTo>
                    <a:pt x="3862" y="2690"/>
                    <a:pt x="3875" y="2693"/>
                    <a:pt x="3889" y="2693"/>
                  </a:cubicBezTo>
                  <a:cubicBezTo>
                    <a:pt x="3899" y="2700"/>
                    <a:pt x="3916" y="2700"/>
                    <a:pt x="3929" y="2703"/>
                  </a:cubicBezTo>
                  <a:cubicBezTo>
                    <a:pt x="3942" y="2707"/>
                    <a:pt x="3959" y="2710"/>
                    <a:pt x="3972" y="2720"/>
                  </a:cubicBezTo>
                  <a:cubicBezTo>
                    <a:pt x="3982" y="2723"/>
                    <a:pt x="3996" y="2733"/>
                    <a:pt x="4006" y="2737"/>
                  </a:cubicBezTo>
                  <a:cubicBezTo>
                    <a:pt x="4026" y="2750"/>
                    <a:pt x="4043" y="2760"/>
                    <a:pt x="4063" y="2777"/>
                  </a:cubicBezTo>
                  <a:cubicBezTo>
                    <a:pt x="4089" y="2794"/>
                    <a:pt x="4109" y="2820"/>
                    <a:pt x="4133" y="2840"/>
                  </a:cubicBezTo>
                  <a:cubicBezTo>
                    <a:pt x="4156" y="2861"/>
                    <a:pt x="4173" y="2884"/>
                    <a:pt x="4190" y="2904"/>
                  </a:cubicBezTo>
                  <a:cubicBezTo>
                    <a:pt x="4200" y="2921"/>
                    <a:pt x="4210" y="2934"/>
                    <a:pt x="4216" y="2951"/>
                  </a:cubicBezTo>
                  <a:cubicBezTo>
                    <a:pt x="4227" y="2968"/>
                    <a:pt x="4233" y="2984"/>
                    <a:pt x="4240" y="2994"/>
                  </a:cubicBezTo>
                  <a:cubicBezTo>
                    <a:pt x="4243" y="3004"/>
                    <a:pt x="4243" y="3011"/>
                    <a:pt x="4247" y="3021"/>
                  </a:cubicBezTo>
                  <a:cubicBezTo>
                    <a:pt x="4250" y="3028"/>
                    <a:pt x="4250" y="3038"/>
                    <a:pt x="4257" y="3044"/>
                  </a:cubicBezTo>
                  <a:cubicBezTo>
                    <a:pt x="4260" y="3074"/>
                    <a:pt x="4267" y="3101"/>
                    <a:pt x="4267" y="3135"/>
                  </a:cubicBezTo>
                  <a:cubicBezTo>
                    <a:pt x="4273" y="3168"/>
                    <a:pt x="4273" y="3202"/>
                    <a:pt x="4273" y="3238"/>
                  </a:cubicBezTo>
                  <a:cubicBezTo>
                    <a:pt x="4280" y="3272"/>
                    <a:pt x="4280" y="3309"/>
                    <a:pt x="4280" y="3355"/>
                  </a:cubicBezTo>
                  <a:cubicBezTo>
                    <a:pt x="4277" y="3359"/>
                    <a:pt x="4277" y="3359"/>
                    <a:pt x="4280" y="3359"/>
                  </a:cubicBezTo>
                  <a:lnTo>
                    <a:pt x="4280" y="3379"/>
                  </a:lnTo>
                  <a:cubicBezTo>
                    <a:pt x="4277" y="3439"/>
                    <a:pt x="4273" y="3492"/>
                    <a:pt x="4267" y="3553"/>
                  </a:cubicBezTo>
                  <a:lnTo>
                    <a:pt x="4267" y="3556"/>
                  </a:lnTo>
                  <a:lnTo>
                    <a:pt x="4267" y="3559"/>
                  </a:lnTo>
                  <a:lnTo>
                    <a:pt x="4247" y="3506"/>
                  </a:lnTo>
                  <a:cubicBezTo>
                    <a:pt x="4233" y="3476"/>
                    <a:pt x="4223" y="3446"/>
                    <a:pt x="4213" y="3419"/>
                  </a:cubicBezTo>
                  <a:cubicBezTo>
                    <a:pt x="4190" y="3359"/>
                    <a:pt x="4166" y="3295"/>
                    <a:pt x="4143" y="3238"/>
                  </a:cubicBezTo>
                  <a:lnTo>
                    <a:pt x="4140" y="3225"/>
                  </a:lnTo>
                  <a:cubicBezTo>
                    <a:pt x="4116" y="3171"/>
                    <a:pt x="4093" y="3118"/>
                    <a:pt x="4063" y="3061"/>
                  </a:cubicBezTo>
                  <a:cubicBezTo>
                    <a:pt x="4026" y="3001"/>
                    <a:pt x="3976" y="2944"/>
                    <a:pt x="3929" y="2901"/>
                  </a:cubicBezTo>
                  <a:cubicBezTo>
                    <a:pt x="3906" y="2874"/>
                    <a:pt x="3875" y="2850"/>
                    <a:pt x="3849" y="2824"/>
                  </a:cubicBezTo>
                  <a:cubicBezTo>
                    <a:pt x="3825" y="2800"/>
                    <a:pt x="3799" y="2777"/>
                    <a:pt x="3775" y="2754"/>
                  </a:cubicBezTo>
                  <a:cubicBezTo>
                    <a:pt x="3748" y="2727"/>
                    <a:pt x="3725" y="2700"/>
                    <a:pt x="3698" y="2670"/>
                  </a:cubicBezTo>
                  <a:lnTo>
                    <a:pt x="3682" y="2653"/>
                  </a:lnTo>
                  <a:close/>
                  <a:moveTo>
                    <a:pt x="3458" y="2637"/>
                  </a:moveTo>
                  <a:cubicBezTo>
                    <a:pt x="3464" y="2637"/>
                    <a:pt x="3474" y="2637"/>
                    <a:pt x="3481" y="2640"/>
                  </a:cubicBezTo>
                  <a:lnTo>
                    <a:pt x="3484" y="2640"/>
                  </a:lnTo>
                  <a:cubicBezTo>
                    <a:pt x="3494" y="2640"/>
                    <a:pt x="3501" y="2643"/>
                    <a:pt x="3511" y="2643"/>
                  </a:cubicBezTo>
                  <a:cubicBezTo>
                    <a:pt x="3518" y="2650"/>
                    <a:pt x="3524" y="2650"/>
                    <a:pt x="3531" y="2653"/>
                  </a:cubicBezTo>
                  <a:cubicBezTo>
                    <a:pt x="3541" y="2657"/>
                    <a:pt x="3544" y="2660"/>
                    <a:pt x="3548" y="2660"/>
                  </a:cubicBezTo>
                  <a:cubicBezTo>
                    <a:pt x="3551" y="2667"/>
                    <a:pt x="3558" y="2667"/>
                    <a:pt x="3561" y="2670"/>
                  </a:cubicBezTo>
                  <a:cubicBezTo>
                    <a:pt x="3565" y="2670"/>
                    <a:pt x="3565" y="2673"/>
                    <a:pt x="3568" y="2673"/>
                  </a:cubicBezTo>
                  <a:lnTo>
                    <a:pt x="3608" y="2710"/>
                  </a:lnTo>
                  <a:cubicBezTo>
                    <a:pt x="3618" y="2723"/>
                    <a:pt x="3635" y="2737"/>
                    <a:pt x="3648" y="2750"/>
                  </a:cubicBezTo>
                  <a:cubicBezTo>
                    <a:pt x="3675" y="2774"/>
                    <a:pt x="3698" y="2800"/>
                    <a:pt x="3728" y="2820"/>
                  </a:cubicBezTo>
                  <a:cubicBezTo>
                    <a:pt x="3742" y="2827"/>
                    <a:pt x="3752" y="2840"/>
                    <a:pt x="3765" y="2850"/>
                  </a:cubicBezTo>
                  <a:cubicBezTo>
                    <a:pt x="3782" y="2867"/>
                    <a:pt x="3805" y="2877"/>
                    <a:pt x="3822" y="2894"/>
                  </a:cubicBezTo>
                  <a:cubicBezTo>
                    <a:pt x="3849" y="2921"/>
                    <a:pt x="3879" y="2944"/>
                    <a:pt x="3909" y="2974"/>
                  </a:cubicBezTo>
                  <a:cubicBezTo>
                    <a:pt x="3932" y="3001"/>
                    <a:pt x="3952" y="3024"/>
                    <a:pt x="3969" y="3051"/>
                  </a:cubicBezTo>
                  <a:cubicBezTo>
                    <a:pt x="3976" y="3054"/>
                    <a:pt x="3979" y="3061"/>
                    <a:pt x="3979" y="3068"/>
                  </a:cubicBezTo>
                  <a:cubicBezTo>
                    <a:pt x="3989" y="3074"/>
                    <a:pt x="3992" y="3088"/>
                    <a:pt x="3996" y="3095"/>
                  </a:cubicBezTo>
                  <a:cubicBezTo>
                    <a:pt x="4016" y="3138"/>
                    <a:pt x="4039" y="3185"/>
                    <a:pt x="4056" y="3228"/>
                  </a:cubicBezTo>
                  <a:cubicBezTo>
                    <a:pt x="4076" y="3275"/>
                    <a:pt x="4093" y="3322"/>
                    <a:pt x="4109" y="3369"/>
                  </a:cubicBezTo>
                  <a:cubicBezTo>
                    <a:pt x="4140" y="3436"/>
                    <a:pt x="4163" y="3506"/>
                    <a:pt x="4190" y="3583"/>
                  </a:cubicBezTo>
                  <a:cubicBezTo>
                    <a:pt x="4166" y="3559"/>
                    <a:pt x="4146" y="3539"/>
                    <a:pt x="4126" y="3523"/>
                  </a:cubicBezTo>
                  <a:cubicBezTo>
                    <a:pt x="4079" y="3476"/>
                    <a:pt x="4033" y="3432"/>
                    <a:pt x="3982" y="3392"/>
                  </a:cubicBezTo>
                  <a:cubicBezTo>
                    <a:pt x="3929" y="3349"/>
                    <a:pt x="3865" y="3312"/>
                    <a:pt x="3799" y="3285"/>
                  </a:cubicBezTo>
                  <a:cubicBezTo>
                    <a:pt x="3745" y="3258"/>
                    <a:pt x="3692" y="3242"/>
                    <a:pt x="3635" y="3222"/>
                  </a:cubicBezTo>
                  <a:lnTo>
                    <a:pt x="3615" y="3215"/>
                  </a:lnTo>
                  <a:cubicBezTo>
                    <a:pt x="3548" y="3188"/>
                    <a:pt x="3491" y="3171"/>
                    <a:pt x="3431" y="3151"/>
                  </a:cubicBezTo>
                  <a:cubicBezTo>
                    <a:pt x="3397" y="3138"/>
                    <a:pt x="3364" y="3131"/>
                    <a:pt x="3330" y="3118"/>
                  </a:cubicBezTo>
                  <a:cubicBezTo>
                    <a:pt x="3307" y="3108"/>
                    <a:pt x="3280" y="3098"/>
                    <a:pt x="3257" y="3088"/>
                  </a:cubicBezTo>
                  <a:cubicBezTo>
                    <a:pt x="3240" y="3081"/>
                    <a:pt x="3223" y="3071"/>
                    <a:pt x="3207" y="3058"/>
                  </a:cubicBezTo>
                  <a:cubicBezTo>
                    <a:pt x="3193" y="3051"/>
                    <a:pt x="3183" y="3041"/>
                    <a:pt x="3173" y="3038"/>
                  </a:cubicBezTo>
                  <a:cubicBezTo>
                    <a:pt x="3163" y="3031"/>
                    <a:pt x="3157" y="3021"/>
                    <a:pt x="3147" y="3018"/>
                  </a:cubicBezTo>
                  <a:cubicBezTo>
                    <a:pt x="3143" y="3014"/>
                    <a:pt x="3140" y="3004"/>
                    <a:pt x="3130" y="3001"/>
                  </a:cubicBezTo>
                  <a:cubicBezTo>
                    <a:pt x="3127" y="2998"/>
                    <a:pt x="3127" y="2991"/>
                    <a:pt x="3123" y="2988"/>
                  </a:cubicBezTo>
                  <a:cubicBezTo>
                    <a:pt x="3116" y="2984"/>
                    <a:pt x="3116" y="2974"/>
                    <a:pt x="3113" y="2971"/>
                  </a:cubicBezTo>
                  <a:cubicBezTo>
                    <a:pt x="3113" y="2968"/>
                    <a:pt x="3113" y="2968"/>
                    <a:pt x="3110" y="2964"/>
                  </a:cubicBezTo>
                  <a:cubicBezTo>
                    <a:pt x="3110" y="2954"/>
                    <a:pt x="3106" y="2947"/>
                    <a:pt x="3106" y="2941"/>
                  </a:cubicBezTo>
                  <a:lnTo>
                    <a:pt x="3106" y="2917"/>
                  </a:lnTo>
                  <a:lnTo>
                    <a:pt x="3106" y="2901"/>
                  </a:lnTo>
                  <a:cubicBezTo>
                    <a:pt x="3106" y="2897"/>
                    <a:pt x="3110" y="2887"/>
                    <a:pt x="3110" y="2884"/>
                  </a:cubicBezTo>
                  <a:cubicBezTo>
                    <a:pt x="3113" y="2871"/>
                    <a:pt x="3116" y="2864"/>
                    <a:pt x="3123" y="2850"/>
                  </a:cubicBezTo>
                  <a:cubicBezTo>
                    <a:pt x="3127" y="2837"/>
                    <a:pt x="3133" y="2824"/>
                    <a:pt x="3140" y="2810"/>
                  </a:cubicBezTo>
                  <a:cubicBezTo>
                    <a:pt x="3150" y="2794"/>
                    <a:pt x="3160" y="2777"/>
                    <a:pt x="3177" y="2757"/>
                  </a:cubicBezTo>
                  <a:cubicBezTo>
                    <a:pt x="3183" y="2743"/>
                    <a:pt x="3197" y="2737"/>
                    <a:pt x="3207" y="2723"/>
                  </a:cubicBezTo>
                  <a:cubicBezTo>
                    <a:pt x="3213" y="2720"/>
                    <a:pt x="3217" y="2710"/>
                    <a:pt x="3227" y="2707"/>
                  </a:cubicBezTo>
                  <a:cubicBezTo>
                    <a:pt x="3237" y="2703"/>
                    <a:pt x="3244" y="2700"/>
                    <a:pt x="3247" y="2690"/>
                  </a:cubicBezTo>
                  <a:lnTo>
                    <a:pt x="3274" y="2677"/>
                  </a:lnTo>
                  <a:cubicBezTo>
                    <a:pt x="3280" y="2673"/>
                    <a:pt x="3294" y="2670"/>
                    <a:pt x="3300" y="2667"/>
                  </a:cubicBezTo>
                  <a:cubicBezTo>
                    <a:pt x="3327" y="2657"/>
                    <a:pt x="3357" y="2650"/>
                    <a:pt x="3381" y="2640"/>
                  </a:cubicBezTo>
                  <a:cubicBezTo>
                    <a:pt x="3394" y="2637"/>
                    <a:pt x="3404" y="2637"/>
                    <a:pt x="3414" y="2637"/>
                  </a:cubicBezTo>
                  <a:close/>
                  <a:moveTo>
                    <a:pt x="11719" y="3610"/>
                  </a:moveTo>
                  <a:lnTo>
                    <a:pt x="11719" y="3610"/>
                  </a:lnTo>
                  <a:cubicBezTo>
                    <a:pt x="11716" y="3616"/>
                    <a:pt x="11716" y="3616"/>
                    <a:pt x="11716" y="3619"/>
                  </a:cubicBezTo>
                  <a:cubicBezTo>
                    <a:pt x="11717" y="3616"/>
                    <a:pt x="11718" y="3613"/>
                    <a:pt x="11719" y="3610"/>
                  </a:cubicBezTo>
                  <a:close/>
                  <a:moveTo>
                    <a:pt x="11796" y="3867"/>
                  </a:moveTo>
                  <a:lnTo>
                    <a:pt x="11796" y="3867"/>
                  </a:lnTo>
                  <a:cubicBezTo>
                    <a:pt x="11796" y="3868"/>
                    <a:pt x="11795" y="3868"/>
                    <a:pt x="11795" y="3869"/>
                  </a:cubicBezTo>
                  <a:lnTo>
                    <a:pt x="11795" y="3869"/>
                  </a:lnTo>
                  <a:cubicBezTo>
                    <a:pt x="11795" y="3869"/>
                    <a:pt x="11796" y="3868"/>
                    <a:pt x="11796" y="3867"/>
                  </a:cubicBezTo>
                  <a:close/>
                  <a:moveTo>
                    <a:pt x="11763" y="3940"/>
                  </a:moveTo>
                  <a:lnTo>
                    <a:pt x="11763" y="3940"/>
                  </a:lnTo>
                  <a:cubicBezTo>
                    <a:pt x="11762" y="3941"/>
                    <a:pt x="11762" y="3942"/>
                    <a:pt x="11761" y="3943"/>
                  </a:cubicBezTo>
                  <a:lnTo>
                    <a:pt x="11761" y="3943"/>
                  </a:lnTo>
                  <a:cubicBezTo>
                    <a:pt x="11762" y="3942"/>
                    <a:pt x="11763" y="3941"/>
                    <a:pt x="11763" y="3940"/>
                  </a:cubicBezTo>
                  <a:close/>
                  <a:moveTo>
                    <a:pt x="6707" y="3225"/>
                  </a:moveTo>
                  <a:cubicBezTo>
                    <a:pt x="6717" y="3225"/>
                    <a:pt x="6721" y="3232"/>
                    <a:pt x="6731" y="3232"/>
                  </a:cubicBezTo>
                  <a:cubicBezTo>
                    <a:pt x="6737" y="3235"/>
                    <a:pt x="6741" y="3235"/>
                    <a:pt x="6751" y="3238"/>
                  </a:cubicBezTo>
                  <a:cubicBezTo>
                    <a:pt x="6757" y="3242"/>
                    <a:pt x="6764" y="3248"/>
                    <a:pt x="6771" y="3252"/>
                  </a:cubicBezTo>
                  <a:cubicBezTo>
                    <a:pt x="6781" y="3255"/>
                    <a:pt x="6784" y="3258"/>
                    <a:pt x="6791" y="3265"/>
                  </a:cubicBezTo>
                  <a:lnTo>
                    <a:pt x="6808" y="3282"/>
                  </a:lnTo>
                  <a:cubicBezTo>
                    <a:pt x="6818" y="3288"/>
                    <a:pt x="6824" y="3299"/>
                    <a:pt x="6831" y="3305"/>
                  </a:cubicBezTo>
                  <a:lnTo>
                    <a:pt x="6854" y="3342"/>
                  </a:lnTo>
                  <a:cubicBezTo>
                    <a:pt x="6868" y="3369"/>
                    <a:pt x="6881" y="3399"/>
                    <a:pt x="6891" y="3432"/>
                  </a:cubicBezTo>
                  <a:cubicBezTo>
                    <a:pt x="6905" y="3459"/>
                    <a:pt x="6915" y="3489"/>
                    <a:pt x="6925" y="3526"/>
                  </a:cubicBezTo>
                  <a:cubicBezTo>
                    <a:pt x="6938" y="3559"/>
                    <a:pt x="6951" y="3599"/>
                    <a:pt x="6958" y="3636"/>
                  </a:cubicBezTo>
                  <a:cubicBezTo>
                    <a:pt x="6968" y="3670"/>
                    <a:pt x="6971" y="3703"/>
                    <a:pt x="6975" y="3733"/>
                  </a:cubicBezTo>
                  <a:cubicBezTo>
                    <a:pt x="6982" y="3767"/>
                    <a:pt x="6982" y="3800"/>
                    <a:pt x="6982" y="3833"/>
                  </a:cubicBezTo>
                  <a:cubicBezTo>
                    <a:pt x="6982" y="3867"/>
                    <a:pt x="6975" y="3900"/>
                    <a:pt x="6971" y="3934"/>
                  </a:cubicBezTo>
                  <a:cubicBezTo>
                    <a:pt x="6965" y="3974"/>
                    <a:pt x="6958" y="4004"/>
                    <a:pt x="6951" y="4034"/>
                  </a:cubicBezTo>
                  <a:lnTo>
                    <a:pt x="6951" y="4027"/>
                  </a:lnTo>
                  <a:cubicBezTo>
                    <a:pt x="6951" y="4034"/>
                    <a:pt x="6948" y="4041"/>
                    <a:pt x="6941" y="4051"/>
                  </a:cubicBezTo>
                  <a:lnTo>
                    <a:pt x="6938" y="4054"/>
                  </a:lnTo>
                  <a:cubicBezTo>
                    <a:pt x="6931" y="4057"/>
                    <a:pt x="6921" y="4057"/>
                    <a:pt x="6915" y="4061"/>
                  </a:cubicBezTo>
                  <a:cubicBezTo>
                    <a:pt x="6881" y="4067"/>
                    <a:pt x="6851" y="4071"/>
                    <a:pt x="6818" y="4074"/>
                  </a:cubicBezTo>
                  <a:cubicBezTo>
                    <a:pt x="6804" y="4074"/>
                    <a:pt x="6798" y="4074"/>
                    <a:pt x="6784" y="4078"/>
                  </a:cubicBezTo>
                  <a:lnTo>
                    <a:pt x="6674" y="4078"/>
                  </a:lnTo>
                  <a:lnTo>
                    <a:pt x="6651" y="4074"/>
                  </a:lnTo>
                  <a:lnTo>
                    <a:pt x="6624" y="4071"/>
                  </a:lnTo>
                  <a:lnTo>
                    <a:pt x="6564" y="4057"/>
                  </a:lnTo>
                  <a:cubicBezTo>
                    <a:pt x="6540" y="4054"/>
                    <a:pt x="6520" y="4044"/>
                    <a:pt x="6500" y="4041"/>
                  </a:cubicBezTo>
                  <a:cubicBezTo>
                    <a:pt x="6473" y="4034"/>
                    <a:pt x="6453" y="4027"/>
                    <a:pt x="6430" y="4017"/>
                  </a:cubicBezTo>
                  <a:cubicBezTo>
                    <a:pt x="6403" y="4007"/>
                    <a:pt x="6380" y="3994"/>
                    <a:pt x="6353" y="3987"/>
                  </a:cubicBezTo>
                  <a:cubicBezTo>
                    <a:pt x="6316" y="3971"/>
                    <a:pt x="6273" y="3950"/>
                    <a:pt x="6236" y="3927"/>
                  </a:cubicBezTo>
                  <a:lnTo>
                    <a:pt x="6136" y="3877"/>
                  </a:lnTo>
                  <a:cubicBezTo>
                    <a:pt x="6099" y="3860"/>
                    <a:pt x="6062" y="3840"/>
                    <a:pt x="6022" y="3827"/>
                  </a:cubicBezTo>
                  <a:cubicBezTo>
                    <a:pt x="5978" y="3810"/>
                    <a:pt x="5927" y="3798"/>
                    <a:pt x="5873" y="3798"/>
                  </a:cubicBezTo>
                  <a:cubicBezTo>
                    <a:pt x="5863" y="3798"/>
                    <a:pt x="5854" y="3799"/>
                    <a:pt x="5844" y="3799"/>
                  </a:cubicBezTo>
                  <a:lnTo>
                    <a:pt x="5844" y="3799"/>
                  </a:lnTo>
                  <a:cubicBezTo>
                    <a:pt x="5845" y="3799"/>
                    <a:pt x="5846" y="3797"/>
                    <a:pt x="5848" y="3793"/>
                  </a:cubicBezTo>
                  <a:lnTo>
                    <a:pt x="5855" y="3790"/>
                  </a:lnTo>
                  <a:cubicBezTo>
                    <a:pt x="5885" y="3783"/>
                    <a:pt x="5918" y="3770"/>
                    <a:pt x="5948" y="3757"/>
                  </a:cubicBezTo>
                  <a:cubicBezTo>
                    <a:pt x="5982" y="3743"/>
                    <a:pt x="6012" y="3726"/>
                    <a:pt x="6045" y="3716"/>
                  </a:cubicBezTo>
                  <a:lnTo>
                    <a:pt x="6062" y="3706"/>
                  </a:lnTo>
                  <a:lnTo>
                    <a:pt x="6112" y="3683"/>
                  </a:lnTo>
                  <a:cubicBezTo>
                    <a:pt x="6132" y="3673"/>
                    <a:pt x="6152" y="3660"/>
                    <a:pt x="6172" y="3653"/>
                  </a:cubicBezTo>
                  <a:cubicBezTo>
                    <a:pt x="6149" y="3650"/>
                    <a:pt x="6122" y="3650"/>
                    <a:pt x="6099" y="3650"/>
                  </a:cubicBezTo>
                  <a:cubicBezTo>
                    <a:pt x="6012" y="3650"/>
                    <a:pt x="5928" y="3666"/>
                    <a:pt x="5848" y="3693"/>
                  </a:cubicBezTo>
                  <a:lnTo>
                    <a:pt x="5811" y="3706"/>
                  </a:lnTo>
                  <a:cubicBezTo>
                    <a:pt x="5831" y="3693"/>
                    <a:pt x="5851" y="3683"/>
                    <a:pt x="5868" y="3666"/>
                  </a:cubicBezTo>
                  <a:cubicBezTo>
                    <a:pt x="5945" y="3616"/>
                    <a:pt x="6022" y="3559"/>
                    <a:pt x="6099" y="3509"/>
                  </a:cubicBezTo>
                  <a:lnTo>
                    <a:pt x="6102" y="3509"/>
                  </a:lnTo>
                  <a:cubicBezTo>
                    <a:pt x="6206" y="3442"/>
                    <a:pt x="6296" y="3389"/>
                    <a:pt x="6383" y="3339"/>
                  </a:cubicBezTo>
                  <a:lnTo>
                    <a:pt x="6386" y="3335"/>
                  </a:lnTo>
                  <a:cubicBezTo>
                    <a:pt x="6413" y="3322"/>
                    <a:pt x="6440" y="3305"/>
                    <a:pt x="6470" y="3288"/>
                  </a:cubicBezTo>
                  <a:lnTo>
                    <a:pt x="6487" y="3282"/>
                  </a:lnTo>
                  <a:cubicBezTo>
                    <a:pt x="6513" y="3268"/>
                    <a:pt x="6537" y="3255"/>
                    <a:pt x="6567" y="3248"/>
                  </a:cubicBezTo>
                  <a:cubicBezTo>
                    <a:pt x="6584" y="3242"/>
                    <a:pt x="6604" y="3235"/>
                    <a:pt x="6624" y="3232"/>
                  </a:cubicBezTo>
                  <a:cubicBezTo>
                    <a:pt x="6637" y="3225"/>
                    <a:pt x="6647" y="3225"/>
                    <a:pt x="6657" y="3225"/>
                  </a:cubicBezTo>
                  <a:close/>
                  <a:moveTo>
                    <a:pt x="11846" y="4139"/>
                  </a:moveTo>
                  <a:lnTo>
                    <a:pt x="11846" y="4139"/>
                  </a:lnTo>
                  <a:cubicBezTo>
                    <a:pt x="11845" y="4140"/>
                    <a:pt x="11844" y="4141"/>
                    <a:pt x="11841" y="4141"/>
                  </a:cubicBezTo>
                  <a:lnTo>
                    <a:pt x="11841" y="4141"/>
                  </a:lnTo>
                  <a:cubicBezTo>
                    <a:pt x="11843" y="4140"/>
                    <a:pt x="11845" y="4140"/>
                    <a:pt x="11846" y="4139"/>
                  </a:cubicBezTo>
                  <a:close/>
                  <a:moveTo>
                    <a:pt x="11837" y="4142"/>
                  </a:moveTo>
                  <a:lnTo>
                    <a:pt x="11837" y="4142"/>
                  </a:lnTo>
                  <a:cubicBezTo>
                    <a:pt x="11830" y="4145"/>
                    <a:pt x="11819" y="4149"/>
                    <a:pt x="11813" y="4154"/>
                  </a:cubicBezTo>
                  <a:cubicBezTo>
                    <a:pt x="11806" y="4154"/>
                    <a:pt x="11803" y="4158"/>
                    <a:pt x="11793" y="4158"/>
                  </a:cubicBezTo>
                  <a:cubicBezTo>
                    <a:pt x="11810" y="4150"/>
                    <a:pt x="11824" y="4147"/>
                    <a:pt x="11837" y="4142"/>
                  </a:cubicBezTo>
                  <a:close/>
                  <a:moveTo>
                    <a:pt x="11721" y="4205"/>
                  </a:moveTo>
                  <a:cubicBezTo>
                    <a:pt x="11719" y="4206"/>
                    <a:pt x="11719" y="4208"/>
                    <a:pt x="11719" y="4208"/>
                  </a:cubicBezTo>
                  <a:cubicBezTo>
                    <a:pt x="11720" y="4207"/>
                    <a:pt x="11720" y="4206"/>
                    <a:pt x="11721" y="4205"/>
                  </a:cubicBezTo>
                  <a:close/>
                  <a:moveTo>
                    <a:pt x="12405" y="5716"/>
                  </a:moveTo>
                  <a:lnTo>
                    <a:pt x="12405" y="5716"/>
                  </a:lnTo>
                  <a:cubicBezTo>
                    <a:pt x="12405" y="5716"/>
                    <a:pt x="12401" y="5716"/>
                    <a:pt x="12401" y="5722"/>
                  </a:cubicBezTo>
                  <a:cubicBezTo>
                    <a:pt x="12401" y="5722"/>
                    <a:pt x="12405" y="5722"/>
                    <a:pt x="12405" y="5716"/>
                  </a:cubicBezTo>
                  <a:close/>
                  <a:moveTo>
                    <a:pt x="3153" y="6318"/>
                  </a:moveTo>
                  <a:lnTo>
                    <a:pt x="3157" y="6321"/>
                  </a:lnTo>
                  <a:cubicBezTo>
                    <a:pt x="3157" y="6318"/>
                    <a:pt x="3153" y="6318"/>
                    <a:pt x="3153" y="6318"/>
                  </a:cubicBezTo>
                  <a:close/>
                  <a:moveTo>
                    <a:pt x="13410" y="6444"/>
                  </a:moveTo>
                  <a:cubicBezTo>
                    <a:pt x="13409" y="6445"/>
                    <a:pt x="13408" y="6447"/>
                    <a:pt x="13408" y="6448"/>
                  </a:cubicBezTo>
                  <a:cubicBezTo>
                    <a:pt x="13408" y="6446"/>
                    <a:pt x="13409" y="6445"/>
                    <a:pt x="13410" y="6444"/>
                  </a:cubicBezTo>
                  <a:close/>
                  <a:moveTo>
                    <a:pt x="5537" y="5863"/>
                  </a:moveTo>
                  <a:cubicBezTo>
                    <a:pt x="5561" y="5863"/>
                    <a:pt x="5581" y="5866"/>
                    <a:pt x="5597" y="5866"/>
                  </a:cubicBezTo>
                  <a:cubicBezTo>
                    <a:pt x="5627" y="5873"/>
                    <a:pt x="5651" y="5880"/>
                    <a:pt x="5681" y="5890"/>
                  </a:cubicBezTo>
                  <a:cubicBezTo>
                    <a:pt x="5701" y="5896"/>
                    <a:pt x="5728" y="5906"/>
                    <a:pt x="5748" y="5913"/>
                  </a:cubicBezTo>
                  <a:cubicBezTo>
                    <a:pt x="5771" y="5926"/>
                    <a:pt x="5798" y="5940"/>
                    <a:pt x="5818" y="5950"/>
                  </a:cubicBezTo>
                  <a:cubicBezTo>
                    <a:pt x="5828" y="5957"/>
                    <a:pt x="5835" y="5963"/>
                    <a:pt x="5845" y="5967"/>
                  </a:cubicBezTo>
                  <a:cubicBezTo>
                    <a:pt x="5848" y="5973"/>
                    <a:pt x="5855" y="5977"/>
                    <a:pt x="5861" y="5983"/>
                  </a:cubicBezTo>
                  <a:cubicBezTo>
                    <a:pt x="5865" y="5990"/>
                    <a:pt x="5868" y="5993"/>
                    <a:pt x="5868" y="5997"/>
                  </a:cubicBezTo>
                  <a:cubicBezTo>
                    <a:pt x="5871" y="6000"/>
                    <a:pt x="5871" y="6007"/>
                    <a:pt x="5878" y="6010"/>
                  </a:cubicBezTo>
                  <a:lnTo>
                    <a:pt x="5878" y="6013"/>
                  </a:lnTo>
                  <a:lnTo>
                    <a:pt x="5882" y="6017"/>
                  </a:lnTo>
                  <a:lnTo>
                    <a:pt x="5882" y="6023"/>
                  </a:lnTo>
                  <a:lnTo>
                    <a:pt x="5882" y="6027"/>
                  </a:lnTo>
                  <a:lnTo>
                    <a:pt x="5882" y="6030"/>
                  </a:lnTo>
                  <a:cubicBezTo>
                    <a:pt x="5882" y="6040"/>
                    <a:pt x="5878" y="6043"/>
                    <a:pt x="5878" y="6047"/>
                  </a:cubicBezTo>
                  <a:cubicBezTo>
                    <a:pt x="5878" y="6050"/>
                    <a:pt x="5871" y="6057"/>
                    <a:pt x="5871" y="6060"/>
                  </a:cubicBezTo>
                  <a:lnTo>
                    <a:pt x="5861" y="6084"/>
                  </a:lnTo>
                  <a:cubicBezTo>
                    <a:pt x="5851" y="6097"/>
                    <a:pt x="5845" y="6107"/>
                    <a:pt x="5838" y="6117"/>
                  </a:cubicBezTo>
                  <a:cubicBezTo>
                    <a:pt x="5831" y="6130"/>
                    <a:pt x="5818" y="6140"/>
                    <a:pt x="5811" y="6150"/>
                  </a:cubicBezTo>
                  <a:cubicBezTo>
                    <a:pt x="5788" y="6174"/>
                    <a:pt x="5768" y="6191"/>
                    <a:pt x="5748" y="6207"/>
                  </a:cubicBezTo>
                  <a:cubicBezTo>
                    <a:pt x="5721" y="6224"/>
                    <a:pt x="5694" y="6241"/>
                    <a:pt x="5664" y="6261"/>
                  </a:cubicBezTo>
                  <a:cubicBezTo>
                    <a:pt x="5637" y="6274"/>
                    <a:pt x="5611" y="6284"/>
                    <a:pt x="5584" y="6298"/>
                  </a:cubicBezTo>
                  <a:cubicBezTo>
                    <a:pt x="5567" y="6308"/>
                    <a:pt x="5547" y="6314"/>
                    <a:pt x="5527" y="6324"/>
                  </a:cubicBezTo>
                  <a:cubicBezTo>
                    <a:pt x="5467" y="6344"/>
                    <a:pt x="5427" y="6361"/>
                    <a:pt x="5383" y="6374"/>
                  </a:cubicBezTo>
                  <a:cubicBezTo>
                    <a:pt x="5333" y="6384"/>
                    <a:pt x="5286" y="6398"/>
                    <a:pt x="5236" y="6411"/>
                  </a:cubicBezTo>
                  <a:lnTo>
                    <a:pt x="5243" y="6411"/>
                  </a:lnTo>
                  <a:cubicBezTo>
                    <a:pt x="5233" y="6411"/>
                    <a:pt x="5226" y="6415"/>
                    <a:pt x="5216" y="6415"/>
                  </a:cubicBezTo>
                  <a:cubicBezTo>
                    <a:pt x="5186" y="6425"/>
                    <a:pt x="5153" y="6428"/>
                    <a:pt x="5126" y="6435"/>
                  </a:cubicBezTo>
                  <a:lnTo>
                    <a:pt x="5102" y="6441"/>
                  </a:lnTo>
                  <a:cubicBezTo>
                    <a:pt x="5046" y="6451"/>
                    <a:pt x="4996" y="6465"/>
                    <a:pt x="4945" y="6478"/>
                  </a:cubicBezTo>
                  <a:cubicBezTo>
                    <a:pt x="4895" y="6491"/>
                    <a:pt x="4845" y="6502"/>
                    <a:pt x="4798" y="6515"/>
                  </a:cubicBezTo>
                  <a:cubicBezTo>
                    <a:pt x="4701" y="6542"/>
                    <a:pt x="4601" y="6568"/>
                    <a:pt x="4507" y="6602"/>
                  </a:cubicBezTo>
                  <a:cubicBezTo>
                    <a:pt x="4491" y="6608"/>
                    <a:pt x="4474" y="6615"/>
                    <a:pt x="4451" y="6625"/>
                  </a:cubicBezTo>
                  <a:cubicBezTo>
                    <a:pt x="4467" y="6602"/>
                    <a:pt x="4484" y="6585"/>
                    <a:pt x="4507" y="6565"/>
                  </a:cubicBezTo>
                  <a:cubicBezTo>
                    <a:pt x="4524" y="6548"/>
                    <a:pt x="4534" y="6535"/>
                    <a:pt x="4551" y="6525"/>
                  </a:cubicBezTo>
                  <a:cubicBezTo>
                    <a:pt x="4564" y="6515"/>
                    <a:pt x="4578" y="6502"/>
                    <a:pt x="4584" y="6495"/>
                  </a:cubicBezTo>
                  <a:cubicBezTo>
                    <a:pt x="4618" y="6461"/>
                    <a:pt x="4651" y="6431"/>
                    <a:pt x="4685" y="6401"/>
                  </a:cubicBezTo>
                  <a:lnTo>
                    <a:pt x="4925" y="6191"/>
                  </a:lnTo>
                  <a:lnTo>
                    <a:pt x="4959" y="6160"/>
                  </a:lnTo>
                  <a:cubicBezTo>
                    <a:pt x="5022" y="6100"/>
                    <a:pt x="5092" y="6043"/>
                    <a:pt x="5163" y="5990"/>
                  </a:cubicBezTo>
                  <a:cubicBezTo>
                    <a:pt x="5193" y="5967"/>
                    <a:pt x="5220" y="5950"/>
                    <a:pt x="5246" y="5933"/>
                  </a:cubicBezTo>
                  <a:cubicBezTo>
                    <a:pt x="5260" y="5926"/>
                    <a:pt x="5276" y="5923"/>
                    <a:pt x="5286" y="5913"/>
                  </a:cubicBezTo>
                  <a:cubicBezTo>
                    <a:pt x="5300" y="5906"/>
                    <a:pt x="5316" y="5900"/>
                    <a:pt x="5330" y="5896"/>
                  </a:cubicBezTo>
                  <a:cubicBezTo>
                    <a:pt x="5347" y="5890"/>
                    <a:pt x="5367" y="5883"/>
                    <a:pt x="5387" y="5880"/>
                  </a:cubicBezTo>
                  <a:cubicBezTo>
                    <a:pt x="5410" y="5876"/>
                    <a:pt x="5427" y="5873"/>
                    <a:pt x="5447" y="5866"/>
                  </a:cubicBezTo>
                  <a:cubicBezTo>
                    <a:pt x="5464" y="5866"/>
                    <a:pt x="5480" y="5863"/>
                    <a:pt x="5497" y="5863"/>
                  </a:cubicBezTo>
                  <a:close/>
                  <a:moveTo>
                    <a:pt x="3123" y="5198"/>
                  </a:moveTo>
                  <a:cubicBezTo>
                    <a:pt x="3130" y="5198"/>
                    <a:pt x="3143" y="5198"/>
                    <a:pt x="3153" y="5204"/>
                  </a:cubicBezTo>
                  <a:cubicBezTo>
                    <a:pt x="3160" y="5204"/>
                    <a:pt x="3173" y="5208"/>
                    <a:pt x="3180" y="5211"/>
                  </a:cubicBezTo>
                  <a:lnTo>
                    <a:pt x="3220" y="5224"/>
                  </a:lnTo>
                  <a:lnTo>
                    <a:pt x="3270" y="5248"/>
                  </a:lnTo>
                  <a:cubicBezTo>
                    <a:pt x="3287" y="5261"/>
                    <a:pt x="3307" y="5271"/>
                    <a:pt x="3324" y="5281"/>
                  </a:cubicBezTo>
                  <a:cubicBezTo>
                    <a:pt x="3357" y="5305"/>
                    <a:pt x="3387" y="5325"/>
                    <a:pt x="3421" y="5345"/>
                  </a:cubicBezTo>
                  <a:cubicBezTo>
                    <a:pt x="3447" y="5361"/>
                    <a:pt x="3474" y="5375"/>
                    <a:pt x="3504" y="5391"/>
                  </a:cubicBezTo>
                  <a:cubicBezTo>
                    <a:pt x="3528" y="5405"/>
                    <a:pt x="3548" y="5415"/>
                    <a:pt x="3575" y="5428"/>
                  </a:cubicBezTo>
                  <a:cubicBezTo>
                    <a:pt x="3588" y="5438"/>
                    <a:pt x="3595" y="5442"/>
                    <a:pt x="3608" y="5448"/>
                  </a:cubicBezTo>
                  <a:cubicBezTo>
                    <a:pt x="3615" y="5455"/>
                    <a:pt x="3625" y="5462"/>
                    <a:pt x="3628" y="5465"/>
                  </a:cubicBezTo>
                  <a:lnTo>
                    <a:pt x="3631" y="5472"/>
                  </a:lnTo>
                  <a:cubicBezTo>
                    <a:pt x="3641" y="5478"/>
                    <a:pt x="3648" y="5482"/>
                    <a:pt x="3655" y="5492"/>
                  </a:cubicBezTo>
                  <a:cubicBezTo>
                    <a:pt x="3665" y="5505"/>
                    <a:pt x="3675" y="5515"/>
                    <a:pt x="3682" y="5529"/>
                  </a:cubicBezTo>
                  <a:cubicBezTo>
                    <a:pt x="3695" y="5545"/>
                    <a:pt x="3705" y="5562"/>
                    <a:pt x="3712" y="5579"/>
                  </a:cubicBezTo>
                  <a:lnTo>
                    <a:pt x="3715" y="5589"/>
                  </a:lnTo>
                  <a:cubicBezTo>
                    <a:pt x="3722" y="5595"/>
                    <a:pt x="3725" y="5599"/>
                    <a:pt x="3725" y="5609"/>
                  </a:cubicBezTo>
                  <a:lnTo>
                    <a:pt x="3728" y="5622"/>
                  </a:lnTo>
                  <a:lnTo>
                    <a:pt x="3732" y="5632"/>
                  </a:lnTo>
                  <a:lnTo>
                    <a:pt x="3738" y="5642"/>
                  </a:lnTo>
                  <a:cubicBezTo>
                    <a:pt x="3742" y="5656"/>
                    <a:pt x="3745" y="5672"/>
                    <a:pt x="3748" y="5682"/>
                  </a:cubicBezTo>
                  <a:cubicBezTo>
                    <a:pt x="3752" y="5696"/>
                    <a:pt x="3758" y="5712"/>
                    <a:pt x="3762" y="5726"/>
                  </a:cubicBezTo>
                  <a:cubicBezTo>
                    <a:pt x="3765" y="5743"/>
                    <a:pt x="3768" y="5763"/>
                    <a:pt x="3768" y="5779"/>
                  </a:cubicBezTo>
                  <a:cubicBezTo>
                    <a:pt x="3775" y="5796"/>
                    <a:pt x="3775" y="5809"/>
                    <a:pt x="3775" y="5826"/>
                  </a:cubicBezTo>
                  <a:lnTo>
                    <a:pt x="3775" y="5829"/>
                  </a:lnTo>
                  <a:cubicBezTo>
                    <a:pt x="3782" y="5916"/>
                    <a:pt x="3782" y="6007"/>
                    <a:pt x="3782" y="6084"/>
                  </a:cubicBezTo>
                  <a:cubicBezTo>
                    <a:pt x="3782" y="6164"/>
                    <a:pt x="3782" y="6247"/>
                    <a:pt x="3778" y="6328"/>
                  </a:cubicBezTo>
                  <a:cubicBezTo>
                    <a:pt x="3775" y="6411"/>
                    <a:pt x="3768" y="6495"/>
                    <a:pt x="3758" y="6575"/>
                  </a:cubicBezTo>
                  <a:cubicBezTo>
                    <a:pt x="3755" y="6608"/>
                    <a:pt x="3748" y="6635"/>
                    <a:pt x="3745" y="6669"/>
                  </a:cubicBezTo>
                  <a:lnTo>
                    <a:pt x="3745" y="6682"/>
                  </a:lnTo>
                  <a:cubicBezTo>
                    <a:pt x="3742" y="6675"/>
                    <a:pt x="3738" y="6665"/>
                    <a:pt x="3728" y="6659"/>
                  </a:cubicBezTo>
                  <a:cubicBezTo>
                    <a:pt x="3728" y="6635"/>
                    <a:pt x="3722" y="6625"/>
                    <a:pt x="3708" y="6612"/>
                  </a:cubicBezTo>
                  <a:lnTo>
                    <a:pt x="3698" y="6602"/>
                  </a:lnTo>
                  <a:lnTo>
                    <a:pt x="3695" y="6598"/>
                  </a:lnTo>
                  <a:cubicBezTo>
                    <a:pt x="3682" y="6585"/>
                    <a:pt x="3675" y="6568"/>
                    <a:pt x="3661" y="6562"/>
                  </a:cubicBezTo>
                  <a:cubicBezTo>
                    <a:pt x="3645" y="6545"/>
                    <a:pt x="3628" y="6532"/>
                    <a:pt x="3605" y="6518"/>
                  </a:cubicBezTo>
                  <a:lnTo>
                    <a:pt x="3595" y="6515"/>
                  </a:lnTo>
                  <a:cubicBezTo>
                    <a:pt x="3588" y="6512"/>
                    <a:pt x="3578" y="6508"/>
                    <a:pt x="3575" y="6502"/>
                  </a:cubicBezTo>
                  <a:cubicBezTo>
                    <a:pt x="3554" y="6488"/>
                    <a:pt x="3531" y="6478"/>
                    <a:pt x="3511" y="6468"/>
                  </a:cubicBezTo>
                  <a:cubicBezTo>
                    <a:pt x="3471" y="6451"/>
                    <a:pt x="3424" y="6435"/>
                    <a:pt x="3387" y="6428"/>
                  </a:cubicBezTo>
                  <a:lnTo>
                    <a:pt x="3371" y="6425"/>
                  </a:lnTo>
                  <a:cubicBezTo>
                    <a:pt x="3351" y="6418"/>
                    <a:pt x="3341" y="6415"/>
                    <a:pt x="3324" y="6411"/>
                  </a:cubicBezTo>
                  <a:cubicBezTo>
                    <a:pt x="3304" y="6401"/>
                    <a:pt x="3280" y="6395"/>
                    <a:pt x="3264" y="6384"/>
                  </a:cubicBezTo>
                  <a:lnTo>
                    <a:pt x="3257" y="6381"/>
                  </a:lnTo>
                  <a:cubicBezTo>
                    <a:pt x="3247" y="6378"/>
                    <a:pt x="3244" y="6378"/>
                    <a:pt x="3237" y="6374"/>
                  </a:cubicBezTo>
                  <a:lnTo>
                    <a:pt x="3210" y="6361"/>
                  </a:lnTo>
                  <a:lnTo>
                    <a:pt x="3207" y="6358"/>
                  </a:lnTo>
                  <a:cubicBezTo>
                    <a:pt x="3190" y="6344"/>
                    <a:pt x="3173" y="6334"/>
                    <a:pt x="3157" y="6321"/>
                  </a:cubicBezTo>
                  <a:cubicBezTo>
                    <a:pt x="3140" y="6311"/>
                    <a:pt x="3123" y="6294"/>
                    <a:pt x="3110" y="6281"/>
                  </a:cubicBezTo>
                  <a:cubicBezTo>
                    <a:pt x="3096" y="6264"/>
                    <a:pt x="3086" y="6251"/>
                    <a:pt x="3070" y="6234"/>
                  </a:cubicBezTo>
                  <a:lnTo>
                    <a:pt x="3060" y="6227"/>
                  </a:lnTo>
                  <a:lnTo>
                    <a:pt x="3046" y="6207"/>
                  </a:lnTo>
                  <a:lnTo>
                    <a:pt x="3036" y="6184"/>
                  </a:lnTo>
                  <a:cubicBezTo>
                    <a:pt x="3030" y="6177"/>
                    <a:pt x="3026" y="6167"/>
                    <a:pt x="3020" y="6160"/>
                  </a:cubicBezTo>
                  <a:lnTo>
                    <a:pt x="3013" y="6150"/>
                  </a:lnTo>
                  <a:cubicBezTo>
                    <a:pt x="2996" y="6127"/>
                    <a:pt x="2986" y="6107"/>
                    <a:pt x="2973" y="6080"/>
                  </a:cubicBezTo>
                  <a:lnTo>
                    <a:pt x="2963" y="6067"/>
                  </a:lnTo>
                  <a:cubicBezTo>
                    <a:pt x="2956" y="6057"/>
                    <a:pt x="2953" y="6043"/>
                    <a:pt x="2943" y="6030"/>
                  </a:cubicBezTo>
                  <a:lnTo>
                    <a:pt x="2929" y="6007"/>
                  </a:lnTo>
                  <a:lnTo>
                    <a:pt x="2919" y="5977"/>
                  </a:lnTo>
                  <a:cubicBezTo>
                    <a:pt x="2906" y="5946"/>
                    <a:pt x="2892" y="5913"/>
                    <a:pt x="2879" y="5883"/>
                  </a:cubicBezTo>
                  <a:lnTo>
                    <a:pt x="2876" y="5876"/>
                  </a:lnTo>
                  <a:lnTo>
                    <a:pt x="2872" y="5860"/>
                  </a:lnTo>
                  <a:cubicBezTo>
                    <a:pt x="2862" y="5833"/>
                    <a:pt x="2852" y="5806"/>
                    <a:pt x="2842" y="5776"/>
                  </a:cubicBezTo>
                  <a:cubicBezTo>
                    <a:pt x="2836" y="5746"/>
                    <a:pt x="2826" y="5712"/>
                    <a:pt x="2819" y="5682"/>
                  </a:cubicBezTo>
                  <a:cubicBezTo>
                    <a:pt x="2796" y="5589"/>
                    <a:pt x="2785" y="5498"/>
                    <a:pt x="2772" y="5415"/>
                  </a:cubicBezTo>
                  <a:lnTo>
                    <a:pt x="2772" y="5412"/>
                  </a:lnTo>
                  <a:cubicBezTo>
                    <a:pt x="2772" y="5395"/>
                    <a:pt x="2769" y="5378"/>
                    <a:pt x="2769" y="5361"/>
                  </a:cubicBezTo>
                  <a:lnTo>
                    <a:pt x="2769" y="5341"/>
                  </a:lnTo>
                  <a:lnTo>
                    <a:pt x="2772" y="5328"/>
                  </a:lnTo>
                  <a:lnTo>
                    <a:pt x="2775" y="5325"/>
                  </a:lnTo>
                  <a:lnTo>
                    <a:pt x="2779" y="5315"/>
                  </a:lnTo>
                  <a:cubicBezTo>
                    <a:pt x="2779" y="5311"/>
                    <a:pt x="2785" y="5311"/>
                    <a:pt x="2785" y="5308"/>
                  </a:cubicBezTo>
                  <a:lnTo>
                    <a:pt x="2789" y="5305"/>
                  </a:lnTo>
                  <a:lnTo>
                    <a:pt x="2802" y="5291"/>
                  </a:lnTo>
                  <a:cubicBezTo>
                    <a:pt x="2806" y="5288"/>
                    <a:pt x="2809" y="5281"/>
                    <a:pt x="2819" y="5281"/>
                  </a:cubicBezTo>
                  <a:cubicBezTo>
                    <a:pt x="2822" y="5278"/>
                    <a:pt x="2829" y="5278"/>
                    <a:pt x="2836" y="5274"/>
                  </a:cubicBezTo>
                  <a:cubicBezTo>
                    <a:pt x="2846" y="5264"/>
                    <a:pt x="2862" y="5261"/>
                    <a:pt x="2876" y="5258"/>
                  </a:cubicBezTo>
                  <a:cubicBezTo>
                    <a:pt x="2929" y="5238"/>
                    <a:pt x="2986" y="5221"/>
                    <a:pt x="3036" y="5208"/>
                  </a:cubicBezTo>
                  <a:cubicBezTo>
                    <a:pt x="3056" y="5204"/>
                    <a:pt x="3073" y="5198"/>
                    <a:pt x="3090" y="5198"/>
                  </a:cubicBezTo>
                  <a:close/>
                  <a:moveTo>
                    <a:pt x="8840" y="6481"/>
                  </a:moveTo>
                  <a:cubicBezTo>
                    <a:pt x="8844" y="6481"/>
                    <a:pt x="8844" y="6481"/>
                    <a:pt x="8844" y="6485"/>
                  </a:cubicBezTo>
                  <a:lnTo>
                    <a:pt x="8847" y="6485"/>
                  </a:lnTo>
                  <a:lnTo>
                    <a:pt x="8850" y="6488"/>
                  </a:lnTo>
                  <a:lnTo>
                    <a:pt x="8864" y="6502"/>
                  </a:lnTo>
                  <a:lnTo>
                    <a:pt x="8891" y="6528"/>
                  </a:lnTo>
                  <a:cubicBezTo>
                    <a:pt x="8894" y="6535"/>
                    <a:pt x="8901" y="6545"/>
                    <a:pt x="8911" y="6552"/>
                  </a:cubicBezTo>
                  <a:cubicBezTo>
                    <a:pt x="8914" y="6562"/>
                    <a:pt x="8917" y="6568"/>
                    <a:pt x="8924" y="6572"/>
                  </a:cubicBezTo>
                  <a:cubicBezTo>
                    <a:pt x="8931" y="6595"/>
                    <a:pt x="8941" y="6612"/>
                    <a:pt x="8947" y="6629"/>
                  </a:cubicBezTo>
                  <a:cubicBezTo>
                    <a:pt x="8957" y="6649"/>
                    <a:pt x="8961" y="6665"/>
                    <a:pt x="8968" y="6685"/>
                  </a:cubicBezTo>
                  <a:cubicBezTo>
                    <a:pt x="8974" y="6702"/>
                    <a:pt x="8978" y="6719"/>
                    <a:pt x="8984" y="6736"/>
                  </a:cubicBezTo>
                  <a:lnTo>
                    <a:pt x="8991" y="6746"/>
                  </a:lnTo>
                  <a:cubicBezTo>
                    <a:pt x="9001" y="6806"/>
                    <a:pt x="9011" y="6869"/>
                    <a:pt x="9024" y="6936"/>
                  </a:cubicBezTo>
                  <a:cubicBezTo>
                    <a:pt x="9028" y="6970"/>
                    <a:pt x="9031" y="7000"/>
                    <a:pt x="9034" y="7033"/>
                  </a:cubicBezTo>
                  <a:cubicBezTo>
                    <a:pt x="9041" y="7065"/>
                    <a:pt x="9044" y="7093"/>
                    <a:pt x="9044" y="7119"/>
                  </a:cubicBezTo>
                  <a:lnTo>
                    <a:pt x="9044" y="7119"/>
                  </a:lnTo>
                  <a:lnTo>
                    <a:pt x="9041" y="7110"/>
                  </a:lnTo>
                  <a:cubicBezTo>
                    <a:pt x="9021" y="7063"/>
                    <a:pt x="8998" y="7026"/>
                    <a:pt x="8981" y="6990"/>
                  </a:cubicBezTo>
                  <a:cubicBezTo>
                    <a:pt x="8957" y="6953"/>
                    <a:pt x="8931" y="6919"/>
                    <a:pt x="8907" y="6886"/>
                  </a:cubicBezTo>
                  <a:cubicBezTo>
                    <a:pt x="8881" y="6853"/>
                    <a:pt x="8854" y="6819"/>
                    <a:pt x="8827" y="6786"/>
                  </a:cubicBezTo>
                  <a:lnTo>
                    <a:pt x="8824" y="6782"/>
                  </a:lnTo>
                  <a:cubicBezTo>
                    <a:pt x="8810" y="6766"/>
                    <a:pt x="8797" y="6746"/>
                    <a:pt x="8790" y="6729"/>
                  </a:cubicBezTo>
                  <a:cubicBezTo>
                    <a:pt x="8787" y="6715"/>
                    <a:pt x="8777" y="6705"/>
                    <a:pt x="8774" y="6695"/>
                  </a:cubicBezTo>
                  <a:cubicBezTo>
                    <a:pt x="8770" y="6685"/>
                    <a:pt x="8770" y="6679"/>
                    <a:pt x="8764" y="6672"/>
                  </a:cubicBezTo>
                  <a:cubicBezTo>
                    <a:pt x="8760" y="6665"/>
                    <a:pt x="8760" y="6655"/>
                    <a:pt x="8760" y="6645"/>
                  </a:cubicBezTo>
                  <a:lnTo>
                    <a:pt x="8760" y="6622"/>
                  </a:lnTo>
                  <a:cubicBezTo>
                    <a:pt x="8760" y="6612"/>
                    <a:pt x="8760" y="6602"/>
                    <a:pt x="8764" y="6588"/>
                  </a:cubicBezTo>
                  <a:cubicBezTo>
                    <a:pt x="8764" y="6582"/>
                    <a:pt x="8767" y="6568"/>
                    <a:pt x="8774" y="6562"/>
                  </a:cubicBezTo>
                  <a:cubicBezTo>
                    <a:pt x="8777" y="6548"/>
                    <a:pt x="8780" y="6538"/>
                    <a:pt x="8784" y="6528"/>
                  </a:cubicBezTo>
                  <a:cubicBezTo>
                    <a:pt x="8790" y="6522"/>
                    <a:pt x="8794" y="6515"/>
                    <a:pt x="8794" y="6512"/>
                  </a:cubicBezTo>
                  <a:cubicBezTo>
                    <a:pt x="8794" y="6512"/>
                    <a:pt x="8797" y="6505"/>
                    <a:pt x="8797" y="6502"/>
                  </a:cubicBezTo>
                  <a:lnTo>
                    <a:pt x="8807" y="6495"/>
                  </a:lnTo>
                  <a:cubicBezTo>
                    <a:pt x="8807" y="6495"/>
                    <a:pt x="8810" y="6488"/>
                    <a:pt x="8814" y="6488"/>
                  </a:cubicBezTo>
                  <a:lnTo>
                    <a:pt x="8817" y="6485"/>
                  </a:lnTo>
                  <a:cubicBezTo>
                    <a:pt x="8817" y="6485"/>
                    <a:pt x="8824" y="6485"/>
                    <a:pt x="8824" y="6481"/>
                  </a:cubicBezTo>
                  <a:close/>
                  <a:moveTo>
                    <a:pt x="9375" y="7103"/>
                  </a:moveTo>
                  <a:lnTo>
                    <a:pt x="9379" y="7107"/>
                  </a:lnTo>
                  <a:cubicBezTo>
                    <a:pt x="9382" y="7113"/>
                    <a:pt x="9382" y="7117"/>
                    <a:pt x="9385" y="7117"/>
                  </a:cubicBezTo>
                  <a:cubicBezTo>
                    <a:pt x="9392" y="7123"/>
                    <a:pt x="9395" y="7133"/>
                    <a:pt x="9395" y="7137"/>
                  </a:cubicBezTo>
                  <a:lnTo>
                    <a:pt x="9409" y="7174"/>
                  </a:lnTo>
                  <a:cubicBezTo>
                    <a:pt x="9412" y="7190"/>
                    <a:pt x="9416" y="7214"/>
                    <a:pt x="9416" y="7230"/>
                  </a:cubicBezTo>
                  <a:lnTo>
                    <a:pt x="9416" y="7274"/>
                  </a:lnTo>
                  <a:cubicBezTo>
                    <a:pt x="9416" y="7304"/>
                    <a:pt x="9412" y="7334"/>
                    <a:pt x="9402" y="7367"/>
                  </a:cubicBezTo>
                  <a:cubicBezTo>
                    <a:pt x="9395" y="7398"/>
                    <a:pt x="9392" y="7421"/>
                    <a:pt x="9382" y="7441"/>
                  </a:cubicBezTo>
                  <a:cubicBezTo>
                    <a:pt x="9379" y="7458"/>
                    <a:pt x="9369" y="7474"/>
                    <a:pt x="9362" y="7491"/>
                  </a:cubicBezTo>
                  <a:cubicBezTo>
                    <a:pt x="9349" y="7518"/>
                    <a:pt x="9339" y="7538"/>
                    <a:pt x="9319" y="7568"/>
                  </a:cubicBezTo>
                  <a:cubicBezTo>
                    <a:pt x="9315" y="7571"/>
                    <a:pt x="9312" y="7575"/>
                    <a:pt x="9309" y="7585"/>
                  </a:cubicBezTo>
                  <a:cubicBezTo>
                    <a:pt x="9299" y="7601"/>
                    <a:pt x="9285" y="7615"/>
                    <a:pt x="9275" y="7632"/>
                  </a:cubicBezTo>
                  <a:lnTo>
                    <a:pt x="9262" y="7642"/>
                  </a:lnTo>
                  <a:cubicBezTo>
                    <a:pt x="9242" y="7665"/>
                    <a:pt x="9222" y="7688"/>
                    <a:pt x="9195" y="7715"/>
                  </a:cubicBezTo>
                  <a:lnTo>
                    <a:pt x="9215" y="7652"/>
                  </a:lnTo>
                  <a:lnTo>
                    <a:pt x="9225" y="7588"/>
                  </a:lnTo>
                  <a:lnTo>
                    <a:pt x="9225" y="7595"/>
                  </a:lnTo>
                  <a:cubicBezTo>
                    <a:pt x="9228" y="7581"/>
                    <a:pt x="9228" y="7568"/>
                    <a:pt x="9232" y="7555"/>
                  </a:cubicBezTo>
                  <a:cubicBezTo>
                    <a:pt x="9232" y="7551"/>
                    <a:pt x="9232" y="7548"/>
                    <a:pt x="9238" y="7541"/>
                  </a:cubicBezTo>
                  <a:cubicBezTo>
                    <a:pt x="9245" y="7505"/>
                    <a:pt x="9248" y="7464"/>
                    <a:pt x="9262" y="7424"/>
                  </a:cubicBezTo>
                  <a:cubicBezTo>
                    <a:pt x="9272" y="7381"/>
                    <a:pt x="9285" y="7331"/>
                    <a:pt x="9305" y="7270"/>
                  </a:cubicBezTo>
                  <a:cubicBezTo>
                    <a:pt x="9315" y="7234"/>
                    <a:pt x="9329" y="7187"/>
                    <a:pt x="9349" y="7147"/>
                  </a:cubicBezTo>
                  <a:cubicBezTo>
                    <a:pt x="9352" y="7133"/>
                    <a:pt x="9362" y="7123"/>
                    <a:pt x="9365" y="7113"/>
                  </a:cubicBezTo>
                  <a:lnTo>
                    <a:pt x="9369" y="7107"/>
                  </a:lnTo>
                  <a:lnTo>
                    <a:pt x="9375" y="7103"/>
                  </a:lnTo>
                  <a:close/>
                  <a:moveTo>
                    <a:pt x="8583" y="7347"/>
                  </a:moveTo>
                  <a:cubicBezTo>
                    <a:pt x="8593" y="7351"/>
                    <a:pt x="8606" y="7354"/>
                    <a:pt x="8613" y="7361"/>
                  </a:cubicBezTo>
                  <a:cubicBezTo>
                    <a:pt x="8630" y="7367"/>
                    <a:pt x="8647" y="7377"/>
                    <a:pt x="8660" y="7384"/>
                  </a:cubicBezTo>
                  <a:cubicBezTo>
                    <a:pt x="8673" y="7394"/>
                    <a:pt x="8680" y="7401"/>
                    <a:pt x="8693" y="7411"/>
                  </a:cubicBezTo>
                  <a:cubicBezTo>
                    <a:pt x="8710" y="7421"/>
                    <a:pt x="8723" y="7434"/>
                    <a:pt x="8733" y="7451"/>
                  </a:cubicBezTo>
                  <a:cubicBezTo>
                    <a:pt x="8757" y="7471"/>
                    <a:pt x="8774" y="7498"/>
                    <a:pt x="8794" y="7521"/>
                  </a:cubicBezTo>
                  <a:cubicBezTo>
                    <a:pt x="8827" y="7568"/>
                    <a:pt x="8857" y="7615"/>
                    <a:pt x="8881" y="7665"/>
                  </a:cubicBezTo>
                  <a:lnTo>
                    <a:pt x="8884" y="7672"/>
                  </a:lnTo>
                  <a:cubicBezTo>
                    <a:pt x="8897" y="7698"/>
                    <a:pt x="8914" y="7729"/>
                    <a:pt x="8927" y="7752"/>
                  </a:cubicBezTo>
                  <a:lnTo>
                    <a:pt x="8931" y="7765"/>
                  </a:lnTo>
                  <a:cubicBezTo>
                    <a:pt x="8934" y="7779"/>
                    <a:pt x="8944" y="7785"/>
                    <a:pt x="8947" y="7799"/>
                  </a:cubicBezTo>
                  <a:lnTo>
                    <a:pt x="8957" y="7822"/>
                  </a:lnTo>
                  <a:lnTo>
                    <a:pt x="8964" y="7849"/>
                  </a:lnTo>
                  <a:cubicBezTo>
                    <a:pt x="8978" y="7882"/>
                    <a:pt x="8984" y="7912"/>
                    <a:pt x="8994" y="7932"/>
                  </a:cubicBezTo>
                  <a:lnTo>
                    <a:pt x="9007" y="7946"/>
                  </a:lnTo>
                  <a:lnTo>
                    <a:pt x="8981" y="7919"/>
                  </a:lnTo>
                  <a:cubicBezTo>
                    <a:pt x="8954" y="7889"/>
                    <a:pt x="8921" y="7869"/>
                    <a:pt x="8891" y="7849"/>
                  </a:cubicBezTo>
                  <a:cubicBezTo>
                    <a:pt x="8864" y="7832"/>
                    <a:pt x="8840" y="7815"/>
                    <a:pt x="8810" y="7802"/>
                  </a:cubicBezTo>
                  <a:cubicBezTo>
                    <a:pt x="8780" y="7785"/>
                    <a:pt x="8757" y="7769"/>
                    <a:pt x="8730" y="7752"/>
                  </a:cubicBezTo>
                  <a:cubicBezTo>
                    <a:pt x="8723" y="7749"/>
                    <a:pt x="8720" y="7745"/>
                    <a:pt x="8710" y="7739"/>
                  </a:cubicBezTo>
                  <a:lnTo>
                    <a:pt x="8647" y="7688"/>
                  </a:lnTo>
                  <a:cubicBezTo>
                    <a:pt x="8626" y="7672"/>
                    <a:pt x="8610" y="7655"/>
                    <a:pt x="8593" y="7635"/>
                  </a:cubicBezTo>
                  <a:cubicBezTo>
                    <a:pt x="8586" y="7628"/>
                    <a:pt x="8576" y="7618"/>
                    <a:pt x="8570" y="7605"/>
                  </a:cubicBezTo>
                  <a:cubicBezTo>
                    <a:pt x="8563" y="7598"/>
                    <a:pt x="8560" y="7595"/>
                    <a:pt x="8556" y="7585"/>
                  </a:cubicBezTo>
                  <a:cubicBezTo>
                    <a:pt x="8553" y="7581"/>
                    <a:pt x="8553" y="7571"/>
                    <a:pt x="8546" y="7568"/>
                  </a:cubicBezTo>
                  <a:cubicBezTo>
                    <a:pt x="8543" y="7561"/>
                    <a:pt x="8543" y="7551"/>
                    <a:pt x="8540" y="7545"/>
                  </a:cubicBezTo>
                  <a:cubicBezTo>
                    <a:pt x="8540" y="7535"/>
                    <a:pt x="8536" y="7521"/>
                    <a:pt x="8536" y="7515"/>
                  </a:cubicBezTo>
                  <a:lnTo>
                    <a:pt x="8536" y="7488"/>
                  </a:lnTo>
                  <a:cubicBezTo>
                    <a:pt x="8536" y="7471"/>
                    <a:pt x="8540" y="7454"/>
                    <a:pt x="8540" y="7438"/>
                  </a:cubicBezTo>
                  <a:cubicBezTo>
                    <a:pt x="8543" y="7418"/>
                    <a:pt x="8546" y="7401"/>
                    <a:pt x="8553" y="7388"/>
                  </a:cubicBezTo>
                  <a:cubicBezTo>
                    <a:pt x="8553" y="7384"/>
                    <a:pt x="8556" y="7377"/>
                    <a:pt x="8556" y="7371"/>
                  </a:cubicBezTo>
                  <a:cubicBezTo>
                    <a:pt x="8560" y="7367"/>
                    <a:pt x="8560" y="7364"/>
                    <a:pt x="8563" y="7361"/>
                  </a:cubicBezTo>
                  <a:lnTo>
                    <a:pt x="8563" y="7354"/>
                  </a:lnTo>
                  <a:lnTo>
                    <a:pt x="8566" y="7351"/>
                  </a:lnTo>
                  <a:lnTo>
                    <a:pt x="8573" y="7347"/>
                  </a:lnTo>
                  <a:close/>
                  <a:moveTo>
                    <a:pt x="4925" y="7167"/>
                  </a:moveTo>
                  <a:lnTo>
                    <a:pt x="4932" y="7170"/>
                  </a:lnTo>
                  <a:cubicBezTo>
                    <a:pt x="4932" y="7170"/>
                    <a:pt x="4935" y="7177"/>
                    <a:pt x="4942" y="7177"/>
                  </a:cubicBezTo>
                  <a:cubicBezTo>
                    <a:pt x="4949" y="7180"/>
                    <a:pt x="4959" y="7184"/>
                    <a:pt x="4962" y="7194"/>
                  </a:cubicBezTo>
                  <a:cubicBezTo>
                    <a:pt x="4975" y="7200"/>
                    <a:pt x="4982" y="7210"/>
                    <a:pt x="4996" y="7220"/>
                  </a:cubicBezTo>
                  <a:lnTo>
                    <a:pt x="5059" y="7297"/>
                  </a:lnTo>
                  <a:lnTo>
                    <a:pt x="5082" y="7334"/>
                  </a:lnTo>
                  <a:cubicBezTo>
                    <a:pt x="5099" y="7364"/>
                    <a:pt x="5119" y="7398"/>
                    <a:pt x="5143" y="7434"/>
                  </a:cubicBezTo>
                  <a:lnTo>
                    <a:pt x="5146" y="7444"/>
                  </a:lnTo>
                  <a:cubicBezTo>
                    <a:pt x="5153" y="7461"/>
                    <a:pt x="5166" y="7481"/>
                    <a:pt x="5176" y="7501"/>
                  </a:cubicBezTo>
                  <a:cubicBezTo>
                    <a:pt x="5186" y="7528"/>
                    <a:pt x="5196" y="7551"/>
                    <a:pt x="5203" y="7578"/>
                  </a:cubicBezTo>
                  <a:cubicBezTo>
                    <a:pt x="5226" y="7638"/>
                    <a:pt x="5246" y="7702"/>
                    <a:pt x="5263" y="7769"/>
                  </a:cubicBezTo>
                  <a:cubicBezTo>
                    <a:pt x="5270" y="7815"/>
                    <a:pt x="5280" y="7852"/>
                    <a:pt x="5283" y="7889"/>
                  </a:cubicBezTo>
                  <a:cubicBezTo>
                    <a:pt x="5283" y="7906"/>
                    <a:pt x="5286" y="7919"/>
                    <a:pt x="5286" y="7936"/>
                  </a:cubicBezTo>
                  <a:cubicBezTo>
                    <a:pt x="5286" y="7946"/>
                    <a:pt x="5286" y="7953"/>
                    <a:pt x="5283" y="7963"/>
                  </a:cubicBezTo>
                  <a:cubicBezTo>
                    <a:pt x="5283" y="7969"/>
                    <a:pt x="5280" y="7973"/>
                    <a:pt x="5280" y="7983"/>
                  </a:cubicBezTo>
                  <a:cubicBezTo>
                    <a:pt x="5280" y="7986"/>
                    <a:pt x="5276" y="7996"/>
                    <a:pt x="5276" y="7999"/>
                  </a:cubicBezTo>
                  <a:cubicBezTo>
                    <a:pt x="5276" y="8003"/>
                    <a:pt x="5270" y="8003"/>
                    <a:pt x="5270" y="8003"/>
                  </a:cubicBezTo>
                  <a:lnTo>
                    <a:pt x="5270" y="8006"/>
                  </a:lnTo>
                  <a:lnTo>
                    <a:pt x="5226" y="8006"/>
                  </a:lnTo>
                  <a:cubicBezTo>
                    <a:pt x="5209" y="8006"/>
                    <a:pt x="5193" y="8003"/>
                    <a:pt x="5176" y="8003"/>
                  </a:cubicBezTo>
                  <a:cubicBezTo>
                    <a:pt x="5159" y="7999"/>
                    <a:pt x="5136" y="7996"/>
                    <a:pt x="5119" y="7989"/>
                  </a:cubicBezTo>
                  <a:cubicBezTo>
                    <a:pt x="5096" y="7983"/>
                    <a:pt x="5069" y="7973"/>
                    <a:pt x="5049" y="7966"/>
                  </a:cubicBezTo>
                  <a:cubicBezTo>
                    <a:pt x="5009" y="7949"/>
                    <a:pt x="4965" y="7936"/>
                    <a:pt x="4925" y="7922"/>
                  </a:cubicBezTo>
                  <a:cubicBezTo>
                    <a:pt x="4878" y="7912"/>
                    <a:pt x="4832" y="7902"/>
                    <a:pt x="4782" y="7899"/>
                  </a:cubicBezTo>
                  <a:cubicBezTo>
                    <a:pt x="4741" y="7899"/>
                    <a:pt x="4695" y="7902"/>
                    <a:pt x="4648" y="7912"/>
                  </a:cubicBezTo>
                  <a:cubicBezTo>
                    <a:pt x="4611" y="7919"/>
                    <a:pt x="4574" y="7932"/>
                    <a:pt x="4531" y="7953"/>
                  </a:cubicBezTo>
                  <a:cubicBezTo>
                    <a:pt x="4511" y="7963"/>
                    <a:pt x="4484" y="7973"/>
                    <a:pt x="4461" y="7989"/>
                  </a:cubicBezTo>
                  <a:cubicBezTo>
                    <a:pt x="4461" y="7989"/>
                    <a:pt x="4464" y="7983"/>
                    <a:pt x="4467" y="7979"/>
                  </a:cubicBezTo>
                  <a:cubicBezTo>
                    <a:pt x="4491" y="7946"/>
                    <a:pt x="4507" y="7912"/>
                    <a:pt x="4524" y="7879"/>
                  </a:cubicBezTo>
                  <a:cubicBezTo>
                    <a:pt x="4531" y="7862"/>
                    <a:pt x="4541" y="7849"/>
                    <a:pt x="4547" y="7832"/>
                  </a:cubicBezTo>
                  <a:cubicBezTo>
                    <a:pt x="4574" y="7785"/>
                    <a:pt x="4594" y="7745"/>
                    <a:pt x="4614" y="7702"/>
                  </a:cubicBezTo>
                  <a:lnTo>
                    <a:pt x="4644" y="7645"/>
                  </a:lnTo>
                  <a:cubicBezTo>
                    <a:pt x="4668" y="7588"/>
                    <a:pt x="4698" y="7531"/>
                    <a:pt x="4728" y="7478"/>
                  </a:cubicBezTo>
                  <a:cubicBezTo>
                    <a:pt x="4758" y="7421"/>
                    <a:pt x="4785" y="7364"/>
                    <a:pt x="4818" y="7311"/>
                  </a:cubicBezTo>
                  <a:cubicBezTo>
                    <a:pt x="4835" y="7281"/>
                    <a:pt x="4858" y="7250"/>
                    <a:pt x="4878" y="7217"/>
                  </a:cubicBezTo>
                  <a:cubicBezTo>
                    <a:pt x="4892" y="7200"/>
                    <a:pt x="4909" y="7184"/>
                    <a:pt x="4919" y="7170"/>
                  </a:cubicBezTo>
                  <a:lnTo>
                    <a:pt x="4925" y="7167"/>
                  </a:lnTo>
                  <a:close/>
                  <a:moveTo>
                    <a:pt x="14939" y="6495"/>
                  </a:moveTo>
                  <a:cubicBezTo>
                    <a:pt x="14942" y="6495"/>
                    <a:pt x="14946" y="6495"/>
                    <a:pt x="14949" y="6498"/>
                  </a:cubicBezTo>
                  <a:cubicBezTo>
                    <a:pt x="14959" y="6502"/>
                    <a:pt x="14962" y="6502"/>
                    <a:pt x="14972" y="6508"/>
                  </a:cubicBezTo>
                  <a:lnTo>
                    <a:pt x="14996" y="6518"/>
                  </a:lnTo>
                  <a:cubicBezTo>
                    <a:pt x="15006" y="6525"/>
                    <a:pt x="15012" y="6532"/>
                    <a:pt x="15022" y="6535"/>
                  </a:cubicBezTo>
                  <a:cubicBezTo>
                    <a:pt x="15033" y="6548"/>
                    <a:pt x="15046" y="6558"/>
                    <a:pt x="15059" y="6568"/>
                  </a:cubicBezTo>
                  <a:cubicBezTo>
                    <a:pt x="15073" y="6582"/>
                    <a:pt x="15079" y="6595"/>
                    <a:pt x="15093" y="6608"/>
                  </a:cubicBezTo>
                  <a:lnTo>
                    <a:pt x="15099" y="6615"/>
                  </a:lnTo>
                  <a:cubicBezTo>
                    <a:pt x="15113" y="6632"/>
                    <a:pt x="15123" y="6645"/>
                    <a:pt x="15133" y="6662"/>
                  </a:cubicBezTo>
                  <a:lnTo>
                    <a:pt x="15139" y="6669"/>
                  </a:lnTo>
                  <a:cubicBezTo>
                    <a:pt x="15146" y="6682"/>
                    <a:pt x="15156" y="6695"/>
                    <a:pt x="15163" y="6712"/>
                  </a:cubicBezTo>
                  <a:cubicBezTo>
                    <a:pt x="15173" y="6729"/>
                    <a:pt x="15180" y="6746"/>
                    <a:pt x="15190" y="6759"/>
                  </a:cubicBezTo>
                  <a:cubicBezTo>
                    <a:pt x="15190" y="6762"/>
                    <a:pt x="15193" y="6762"/>
                    <a:pt x="15193" y="6766"/>
                  </a:cubicBezTo>
                  <a:lnTo>
                    <a:pt x="15193" y="6766"/>
                  </a:lnTo>
                  <a:cubicBezTo>
                    <a:pt x="15193" y="6766"/>
                    <a:pt x="15193" y="6762"/>
                    <a:pt x="15190" y="6762"/>
                  </a:cubicBezTo>
                  <a:cubicBezTo>
                    <a:pt x="15190" y="6762"/>
                    <a:pt x="15190" y="6766"/>
                    <a:pt x="15193" y="6766"/>
                  </a:cubicBezTo>
                  <a:lnTo>
                    <a:pt x="15193" y="6762"/>
                  </a:lnTo>
                  <a:cubicBezTo>
                    <a:pt x="15200" y="6779"/>
                    <a:pt x="15203" y="6789"/>
                    <a:pt x="15213" y="6802"/>
                  </a:cubicBezTo>
                  <a:cubicBezTo>
                    <a:pt x="15220" y="6816"/>
                    <a:pt x="15230" y="6833"/>
                    <a:pt x="15233" y="6846"/>
                  </a:cubicBezTo>
                  <a:cubicBezTo>
                    <a:pt x="15246" y="6873"/>
                    <a:pt x="15260" y="6903"/>
                    <a:pt x="15267" y="6933"/>
                  </a:cubicBezTo>
                  <a:cubicBezTo>
                    <a:pt x="15280" y="6970"/>
                    <a:pt x="15287" y="7000"/>
                    <a:pt x="15297" y="7033"/>
                  </a:cubicBezTo>
                  <a:lnTo>
                    <a:pt x="15303" y="7067"/>
                  </a:lnTo>
                  <a:cubicBezTo>
                    <a:pt x="15313" y="7100"/>
                    <a:pt x="15313" y="7133"/>
                    <a:pt x="15317" y="7164"/>
                  </a:cubicBezTo>
                  <a:cubicBezTo>
                    <a:pt x="15317" y="7187"/>
                    <a:pt x="15320" y="7217"/>
                    <a:pt x="15317" y="7244"/>
                  </a:cubicBezTo>
                  <a:lnTo>
                    <a:pt x="15317" y="7260"/>
                  </a:lnTo>
                  <a:cubicBezTo>
                    <a:pt x="15317" y="7284"/>
                    <a:pt x="15313" y="7311"/>
                    <a:pt x="15313" y="7331"/>
                  </a:cubicBezTo>
                  <a:cubicBezTo>
                    <a:pt x="15313" y="7347"/>
                    <a:pt x="15310" y="7367"/>
                    <a:pt x="15303" y="7384"/>
                  </a:cubicBezTo>
                  <a:lnTo>
                    <a:pt x="15303" y="7398"/>
                  </a:lnTo>
                  <a:cubicBezTo>
                    <a:pt x="15293" y="7454"/>
                    <a:pt x="15280" y="7518"/>
                    <a:pt x="15267" y="7578"/>
                  </a:cubicBezTo>
                  <a:cubicBezTo>
                    <a:pt x="15260" y="7615"/>
                    <a:pt x="15250" y="7655"/>
                    <a:pt x="15243" y="7695"/>
                  </a:cubicBezTo>
                  <a:cubicBezTo>
                    <a:pt x="15213" y="7799"/>
                    <a:pt x="15193" y="7902"/>
                    <a:pt x="15180" y="8013"/>
                  </a:cubicBezTo>
                  <a:lnTo>
                    <a:pt x="15176" y="8029"/>
                  </a:lnTo>
                  <a:lnTo>
                    <a:pt x="15176" y="8039"/>
                  </a:lnTo>
                  <a:lnTo>
                    <a:pt x="15099" y="7615"/>
                  </a:lnTo>
                  <a:cubicBezTo>
                    <a:pt x="15066" y="7418"/>
                    <a:pt x="15033" y="7227"/>
                    <a:pt x="14996" y="7030"/>
                  </a:cubicBezTo>
                  <a:cubicBezTo>
                    <a:pt x="14972" y="6886"/>
                    <a:pt x="14946" y="6742"/>
                    <a:pt x="14922" y="6598"/>
                  </a:cubicBezTo>
                  <a:lnTo>
                    <a:pt x="14922" y="6598"/>
                  </a:lnTo>
                  <a:cubicBezTo>
                    <a:pt x="14959" y="6826"/>
                    <a:pt x="14992" y="7053"/>
                    <a:pt x="15029" y="7284"/>
                  </a:cubicBezTo>
                  <a:cubicBezTo>
                    <a:pt x="15063" y="7515"/>
                    <a:pt x="15096" y="7745"/>
                    <a:pt x="15129" y="7969"/>
                  </a:cubicBezTo>
                  <a:lnTo>
                    <a:pt x="15146" y="8100"/>
                  </a:lnTo>
                  <a:cubicBezTo>
                    <a:pt x="15133" y="8036"/>
                    <a:pt x="15113" y="7956"/>
                    <a:pt x="15079" y="7879"/>
                  </a:cubicBezTo>
                  <a:cubicBezTo>
                    <a:pt x="15063" y="7839"/>
                    <a:pt x="15046" y="7805"/>
                    <a:pt x="15026" y="7772"/>
                  </a:cubicBezTo>
                  <a:cubicBezTo>
                    <a:pt x="15006" y="7739"/>
                    <a:pt x="14982" y="7705"/>
                    <a:pt x="14959" y="7672"/>
                  </a:cubicBezTo>
                  <a:cubicBezTo>
                    <a:pt x="14956" y="7665"/>
                    <a:pt x="14946" y="7655"/>
                    <a:pt x="14942" y="7645"/>
                  </a:cubicBezTo>
                  <a:cubicBezTo>
                    <a:pt x="14939" y="7635"/>
                    <a:pt x="14929" y="7628"/>
                    <a:pt x="14926" y="7615"/>
                  </a:cubicBezTo>
                  <a:cubicBezTo>
                    <a:pt x="14875" y="7538"/>
                    <a:pt x="14829" y="7461"/>
                    <a:pt x="14788" y="7381"/>
                  </a:cubicBezTo>
                  <a:cubicBezTo>
                    <a:pt x="14765" y="7337"/>
                    <a:pt x="14748" y="7297"/>
                    <a:pt x="14732" y="7260"/>
                  </a:cubicBezTo>
                  <a:cubicBezTo>
                    <a:pt x="14725" y="7237"/>
                    <a:pt x="14722" y="7217"/>
                    <a:pt x="14712" y="7197"/>
                  </a:cubicBezTo>
                  <a:cubicBezTo>
                    <a:pt x="14705" y="7177"/>
                    <a:pt x="14698" y="7153"/>
                    <a:pt x="14695" y="7133"/>
                  </a:cubicBezTo>
                  <a:lnTo>
                    <a:pt x="14691" y="7127"/>
                  </a:lnTo>
                  <a:cubicBezTo>
                    <a:pt x="14688" y="7100"/>
                    <a:pt x="14681" y="7080"/>
                    <a:pt x="14678" y="7053"/>
                  </a:cubicBezTo>
                  <a:cubicBezTo>
                    <a:pt x="14675" y="7030"/>
                    <a:pt x="14675" y="7000"/>
                    <a:pt x="14671" y="6976"/>
                  </a:cubicBezTo>
                  <a:lnTo>
                    <a:pt x="14671" y="6943"/>
                  </a:lnTo>
                  <a:lnTo>
                    <a:pt x="14671" y="6916"/>
                  </a:lnTo>
                  <a:lnTo>
                    <a:pt x="14671" y="6869"/>
                  </a:lnTo>
                  <a:lnTo>
                    <a:pt x="14671" y="6853"/>
                  </a:lnTo>
                  <a:cubicBezTo>
                    <a:pt x="14675" y="6819"/>
                    <a:pt x="14675" y="6786"/>
                    <a:pt x="14681" y="6759"/>
                  </a:cubicBezTo>
                  <a:cubicBezTo>
                    <a:pt x="14688" y="6736"/>
                    <a:pt x="14691" y="6712"/>
                    <a:pt x="14698" y="6692"/>
                  </a:cubicBezTo>
                  <a:cubicBezTo>
                    <a:pt x="14705" y="6675"/>
                    <a:pt x="14712" y="6662"/>
                    <a:pt x="14715" y="6645"/>
                  </a:cubicBezTo>
                  <a:cubicBezTo>
                    <a:pt x="14722" y="6632"/>
                    <a:pt x="14728" y="6625"/>
                    <a:pt x="14732" y="6612"/>
                  </a:cubicBezTo>
                  <a:cubicBezTo>
                    <a:pt x="14742" y="6598"/>
                    <a:pt x="14748" y="6592"/>
                    <a:pt x="14758" y="6578"/>
                  </a:cubicBezTo>
                  <a:cubicBezTo>
                    <a:pt x="14762" y="6568"/>
                    <a:pt x="14772" y="6565"/>
                    <a:pt x="14778" y="6558"/>
                  </a:cubicBezTo>
                  <a:cubicBezTo>
                    <a:pt x="14788" y="6548"/>
                    <a:pt x="14795" y="6545"/>
                    <a:pt x="14805" y="6535"/>
                  </a:cubicBezTo>
                  <a:cubicBezTo>
                    <a:pt x="14812" y="6532"/>
                    <a:pt x="14822" y="6528"/>
                    <a:pt x="14829" y="6518"/>
                  </a:cubicBezTo>
                  <a:lnTo>
                    <a:pt x="14855" y="6508"/>
                  </a:lnTo>
                  <a:cubicBezTo>
                    <a:pt x="14862" y="6502"/>
                    <a:pt x="14872" y="6502"/>
                    <a:pt x="14875" y="6498"/>
                  </a:cubicBezTo>
                  <a:cubicBezTo>
                    <a:pt x="14882" y="6498"/>
                    <a:pt x="14889" y="6495"/>
                    <a:pt x="14895" y="6495"/>
                  </a:cubicBezTo>
                  <a:close/>
                  <a:moveTo>
                    <a:pt x="3471" y="7672"/>
                  </a:moveTo>
                  <a:cubicBezTo>
                    <a:pt x="3478" y="7672"/>
                    <a:pt x="3488" y="7672"/>
                    <a:pt x="3498" y="7678"/>
                  </a:cubicBezTo>
                  <a:lnTo>
                    <a:pt x="3508" y="7678"/>
                  </a:lnTo>
                  <a:cubicBezTo>
                    <a:pt x="3514" y="7678"/>
                    <a:pt x="3524" y="7682"/>
                    <a:pt x="3528" y="7682"/>
                  </a:cubicBezTo>
                  <a:cubicBezTo>
                    <a:pt x="3531" y="7682"/>
                    <a:pt x="3541" y="7685"/>
                    <a:pt x="3544" y="7688"/>
                  </a:cubicBezTo>
                  <a:lnTo>
                    <a:pt x="3548" y="7688"/>
                  </a:lnTo>
                  <a:lnTo>
                    <a:pt x="3561" y="7702"/>
                  </a:lnTo>
                  <a:cubicBezTo>
                    <a:pt x="3565" y="7702"/>
                    <a:pt x="3565" y="7705"/>
                    <a:pt x="3571" y="7705"/>
                  </a:cubicBezTo>
                  <a:cubicBezTo>
                    <a:pt x="3573" y="7707"/>
                    <a:pt x="3576" y="7708"/>
                    <a:pt x="3579" y="7708"/>
                  </a:cubicBezTo>
                  <a:cubicBezTo>
                    <a:pt x="3584" y="7708"/>
                    <a:pt x="3590" y="7705"/>
                    <a:pt x="3595" y="7705"/>
                  </a:cubicBezTo>
                  <a:cubicBezTo>
                    <a:pt x="3605" y="7702"/>
                    <a:pt x="3608" y="7698"/>
                    <a:pt x="3611" y="7695"/>
                  </a:cubicBezTo>
                  <a:cubicBezTo>
                    <a:pt x="3615" y="7698"/>
                    <a:pt x="3621" y="7698"/>
                    <a:pt x="3625" y="7702"/>
                  </a:cubicBezTo>
                  <a:cubicBezTo>
                    <a:pt x="3645" y="7715"/>
                    <a:pt x="3661" y="7722"/>
                    <a:pt x="3682" y="7725"/>
                  </a:cubicBezTo>
                  <a:cubicBezTo>
                    <a:pt x="3698" y="7732"/>
                    <a:pt x="3712" y="7735"/>
                    <a:pt x="3728" y="7739"/>
                  </a:cubicBezTo>
                  <a:cubicBezTo>
                    <a:pt x="3758" y="7749"/>
                    <a:pt x="3782" y="7755"/>
                    <a:pt x="3809" y="7769"/>
                  </a:cubicBezTo>
                  <a:cubicBezTo>
                    <a:pt x="3832" y="7782"/>
                    <a:pt x="3859" y="7792"/>
                    <a:pt x="3889" y="7809"/>
                  </a:cubicBezTo>
                  <a:cubicBezTo>
                    <a:pt x="3896" y="7815"/>
                    <a:pt x="3906" y="7819"/>
                    <a:pt x="3912" y="7826"/>
                  </a:cubicBezTo>
                  <a:cubicBezTo>
                    <a:pt x="3946" y="7849"/>
                    <a:pt x="3982" y="7872"/>
                    <a:pt x="4016" y="7899"/>
                  </a:cubicBezTo>
                  <a:cubicBezTo>
                    <a:pt x="4043" y="7919"/>
                    <a:pt x="4066" y="7939"/>
                    <a:pt x="4089" y="7959"/>
                  </a:cubicBezTo>
                  <a:cubicBezTo>
                    <a:pt x="4113" y="7986"/>
                    <a:pt x="4133" y="8009"/>
                    <a:pt x="4150" y="8036"/>
                  </a:cubicBezTo>
                  <a:cubicBezTo>
                    <a:pt x="4166" y="8056"/>
                    <a:pt x="4180" y="8076"/>
                    <a:pt x="4193" y="8103"/>
                  </a:cubicBezTo>
                  <a:cubicBezTo>
                    <a:pt x="4200" y="8116"/>
                    <a:pt x="4206" y="8126"/>
                    <a:pt x="4210" y="8140"/>
                  </a:cubicBezTo>
                  <a:cubicBezTo>
                    <a:pt x="4213" y="8143"/>
                    <a:pt x="4213" y="8153"/>
                    <a:pt x="4213" y="8157"/>
                  </a:cubicBezTo>
                  <a:lnTo>
                    <a:pt x="4227" y="8197"/>
                  </a:lnTo>
                  <a:cubicBezTo>
                    <a:pt x="4230" y="8207"/>
                    <a:pt x="4230" y="8220"/>
                    <a:pt x="4233" y="8233"/>
                  </a:cubicBezTo>
                  <a:lnTo>
                    <a:pt x="4233" y="8257"/>
                  </a:lnTo>
                  <a:lnTo>
                    <a:pt x="4233" y="8270"/>
                  </a:lnTo>
                  <a:cubicBezTo>
                    <a:pt x="4233" y="8280"/>
                    <a:pt x="4230" y="8287"/>
                    <a:pt x="4230" y="8290"/>
                  </a:cubicBezTo>
                  <a:cubicBezTo>
                    <a:pt x="4230" y="8297"/>
                    <a:pt x="4227" y="8300"/>
                    <a:pt x="4227" y="8304"/>
                  </a:cubicBezTo>
                  <a:lnTo>
                    <a:pt x="4223" y="8314"/>
                  </a:lnTo>
                  <a:lnTo>
                    <a:pt x="4216" y="8317"/>
                  </a:lnTo>
                  <a:lnTo>
                    <a:pt x="4213" y="8320"/>
                  </a:lnTo>
                  <a:lnTo>
                    <a:pt x="4210" y="8324"/>
                  </a:lnTo>
                  <a:cubicBezTo>
                    <a:pt x="4200" y="8334"/>
                    <a:pt x="4190" y="8340"/>
                    <a:pt x="4180" y="8350"/>
                  </a:cubicBezTo>
                  <a:cubicBezTo>
                    <a:pt x="4160" y="8364"/>
                    <a:pt x="4143" y="8374"/>
                    <a:pt x="4116" y="8387"/>
                  </a:cubicBezTo>
                  <a:cubicBezTo>
                    <a:pt x="4106" y="8394"/>
                    <a:pt x="4089" y="8404"/>
                    <a:pt x="4073" y="8407"/>
                  </a:cubicBezTo>
                  <a:cubicBezTo>
                    <a:pt x="4059" y="8411"/>
                    <a:pt x="4046" y="8421"/>
                    <a:pt x="4033" y="8424"/>
                  </a:cubicBezTo>
                  <a:lnTo>
                    <a:pt x="4026" y="8431"/>
                  </a:lnTo>
                  <a:lnTo>
                    <a:pt x="4016" y="8434"/>
                  </a:lnTo>
                  <a:lnTo>
                    <a:pt x="4023" y="8434"/>
                  </a:lnTo>
                  <a:cubicBezTo>
                    <a:pt x="4016" y="8434"/>
                    <a:pt x="4013" y="8437"/>
                    <a:pt x="4009" y="8437"/>
                  </a:cubicBezTo>
                  <a:cubicBezTo>
                    <a:pt x="3999" y="8437"/>
                    <a:pt x="3996" y="8441"/>
                    <a:pt x="3989" y="8441"/>
                  </a:cubicBezTo>
                  <a:lnTo>
                    <a:pt x="3982" y="8441"/>
                  </a:lnTo>
                  <a:cubicBezTo>
                    <a:pt x="3972" y="8444"/>
                    <a:pt x="3959" y="8444"/>
                    <a:pt x="3946" y="8451"/>
                  </a:cubicBezTo>
                  <a:lnTo>
                    <a:pt x="3909" y="8451"/>
                  </a:lnTo>
                  <a:cubicBezTo>
                    <a:pt x="3892" y="8451"/>
                    <a:pt x="3875" y="8444"/>
                    <a:pt x="3859" y="8444"/>
                  </a:cubicBezTo>
                  <a:cubicBezTo>
                    <a:pt x="3845" y="8441"/>
                    <a:pt x="3832" y="8441"/>
                    <a:pt x="3822" y="8437"/>
                  </a:cubicBezTo>
                  <a:cubicBezTo>
                    <a:pt x="3799" y="8434"/>
                    <a:pt x="3782" y="8431"/>
                    <a:pt x="3765" y="8424"/>
                  </a:cubicBezTo>
                  <a:cubicBezTo>
                    <a:pt x="3728" y="8417"/>
                    <a:pt x="3692" y="8404"/>
                    <a:pt x="3655" y="8401"/>
                  </a:cubicBezTo>
                  <a:cubicBezTo>
                    <a:pt x="3625" y="8394"/>
                    <a:pt x="3591" y="8394"/>
                    <a:pt x="3558" y="8394"/>
                  </a:cubicBezTo>
                  <a:cubicBezTo>
                    <a:pt x="3524" y="8394"/>
                    <a:pt x="3494" y="8401"/>
                    <a:pt x="3461" y="8407"/>
                  </a:cubicBezTo>
                  <a:cubicBezTo>
                    <a:pt x="3394" y="8424"/>
                    <a:pt x="3337" y="8451"/>
                    <a:pt x="3274" y="8474"/>
                  </a:cubicBezTo>
                  <a:lnTo>
                    <a:pt x="3260" y="8477"/>
                  </a:lnTo>
                  <a:lnTo>
                    <a:pt x="3110" y="8541"/>
                  </a:lnTo>
                  <a:cubicBezTo>
                    <a:pt x="3046" y="8568"/>
                    <a:pt x="2989" y="8584"/>
                    <a:pt x="2926" y="8601"/>
                  </a:cubicBezTo>
                  <a:cubicBezTo>
                    <a:pt x="2903" y="8605"/>
                    <a:pt x="2872" y="8615"/>
                    <a:pt x="2842" y="8615"/>
                  </a:cubicBezTo>
                  <a:lnTo>
                    <a:pt x="2796" y="8615"/>
                  </a:lnTo>
                  <a:cubicBezTo>
                    <a:pt x="2785" y="8615"/>
                    <a:pt x="2775" y="8615"/>
                    <a:pt x="2769" y="8608"/>
                  </a:cubicBezTo>
                  <a:cubicBezTo>
                    <a:pt x="2759" y="8608"/>
                    <a:pt x="2752" y="8605"/>
                    <a:pt x="2742" y="8605"/>
                  </a:cubicBezTo>
                  <a:cubicBezTo>
                    <a:pt x="2739" y="8605"/>
                    <a:pt x="2735" y="8601"/>
                    <a:pt x="2729" y="8601"/>
                  </a:cubicBezTo>
                  <a:cubicBezTo>
                    <a:pt x="2725" y="8601"/>
                    <a:pt x="2722" y="8598"/>
                    <a:pt x="2722" y="8598"/>
                  </a:cubicBezTo>
                  <a:cubicBezTo>
                    <a:pt x="2719" y="8591"/>
                    <a:pt x="2719" y="8591"/>
                    <a:pt x="2712" y="8591"/>
                  </a:cubicBezTo>
                  <a:lnTo>
                    <a:pt x="2709" y="8588"/>
                  </a:lnTo>
                  <a:cubicBezTo>
                    <a:pt x="2705" y="8584"/>
                    <a:pt x="2705" y="8581"/>
                    <a:pt x="2702" y="8574"/>
                  </a:cubicBezTo>
                  <a:lnTo>
                    <a:pt x="2695" y="8571"/>
                  </a:lnTo>
                  <a:cubicBezTo>
                    <a:pt x="2692" y="8568"/>
                    <a:pt x="2692" y="8564"/>
                    <a:pt x="2689" y="8558"/>
                  </a:cubicBezTo>
                  <a:cubicBezTo>
                    <a:pt x="2689" y="8554"/>
                    <a:pt x="2685" y="8551"/>
                    <a:pt x="2685" y="8541"/>
                  </a:cubicBezTo>
                  <a:cubicBezTo>
                    <a:pt x="2685" y="8534"/>
                    <a:pt x="2679" y="8524"/>
                    <a:pt x="2679" y="8518"/>
                  </a:cubicBezTo>
                  <a:lnTo>
                    <a:pt x="2679" y="8488"/>
                  </a:lnTo>
                  <a:cubicBezTo>
                    <a:pt x="2679" y="8474"/>
                    <a:pt x="2679" y="8467"/>
                    <a:pt x="2685" y="8454"/>
                  </a:cubicBezTo>
                  <a:cubicBezTo>
                    <a:pt x="2689" y="8421"/>
                    <a:pt x="2695" y="8387"/>
                    <a:pt x="2705" y="8350"/>
                  </a:cubicBezTo>
                  <a:cubicBezTo>
                    <a:pt x="2712" y="8320"/>
                    <a:pt x="2722" y="8297"/>
                    <a:pt x="2729" y="8267"/>
                  </a:cubicBezTo>
                  <a:cubicBezTo>
                    <a:pt x="2742" y="8233"/>
                    <a:pt x="2755" y="8203"/>
                    <a:pt x="2769" y="8170"/>
                  </a:cubicBezTo>
                  <a:lnTo>
                    <a:pt x="2772" y="8167"/>
                  </a:lnTo>
                  <a:lnTo>
                    <a:pt x="2809" y="8090"/>
                  </a:lnTo>
                  <a:cubicBezTo>
                    <a:pt x="2822" y="8066"/>
                    <a:pt x="2839" y="8039"/>
                    <a:pt x="2852" y="8016"/>
                  </a:cubicBezTo>
                  <a:lnTo>
                    <a:pt x="2856" y="8006"/>
                  </a:lnTo>
                  <a:cubicBezTo>
                    <a:pt x="2872" y="7983"/>
                    <a:pt x="2889" y="7956"/>
                    <a:pt x="2906" y="7936"/>
                  </a:cubicBezTo>
                  <a:cubicBezTo>
                    <a:pt x="2923" y="7916"/>
                    <a:pt x="2943" y="7896"/>
                    <a:pt x="2963" y="7872"/>
                  </a:cubicBezTo>
                  <a:cubicBezTo>
                    <a:pt x="2979" y="7856"/>
                    <a:pt x="3003" y="7839"/>
                    <a:pt x="3023" y="7822"/>
                  </a:cubicBezTo>
                  <a:cubicBezTo>
                    <a:pt x="3043" y="7805"/>
                    <a:pt x="3070" y="7795"/>
                    <a:pt x="3090" y="7782"/>
                  </a:cubicBezTo>
                  <a:cubicBezTo>
                    <a:pt x="3106" y="7772"/>
                    <a:pt x="3120" y="7765"/>
                    <a:pt x="3137" y="7755"/>
                  </a:cubicBezTo>
                  <a:cubicBezTo>
                    <a:pt x="3153" y="7749"/>
                    <a:pt x="3170" y="7739"/>
                    <a:pt x="3190" y="7732"/>
                  </a:cubicBezTo>
                  <a:cubicBezTo>
                    <a:pt x="3230" y="7719"/>
                    <a:pt x="3274" y="7705"/>
                    <a:pt x="3320" y="7695"/>
                  </a:cubicBezTo>
                  <a:cubicBezTo>
                    <a:pt x="3354" y="7685"/>
                    <a:pt x="3387" y="7682"/>
                    <a:pt x="3421" y="7678"/>
                  </a:cubicBezTo>
                  <a:cubicBezTo>
                    <a:pt x="3437" y="7678"/>
                    <a:pt x="3454" y="7672"/>
                    <a:pt x="3471" y="7672"/>
                  </a:cubicBezTo>
                  <a:close/>
                  <a:moveTo>
                    <a:pt x="8560" y="8200"/>
                  </a:moveTo>
                  <a:cubicBezTo>
                    <a:pt x="8586" y="8207"/>
                    <a:pt x="8606" y="8220"/>
                    <a:pt x="8630" y="8230"/>
                  </a:cubicBezTo>
                  <a:lnTo>
                    <a:pt x="8640" y="8233"/>
                  </a:lnTo>
                  <a:lnTo>
                    <a:pt x="8663" y="8247"/>
                  </a:lnTo>
                  <a:cubicBezTo>
                    <a:pt x="8710" y="8267"/>
                    <a:pt x="8757" y="8290"/>
                    <a:pt x="8804" y="8320"/>
                  </a:cubicBezTo>
                  <a:cubicBezTo>
                    <a:pt x="8837" y="8340"/>
                    <a:pt x="8861" y="8364"/>
                    <a:pt x="8891" y="8384"/>
                  </a:cubicBezTo>
                  <a:lnTo>
                    <a:pt x="8887" y="8384"/>
                  </a:lnTo>
                  <a:lnTo>
                    <a:pt x="8891" y="8387"/>
                  </a:lnTo>
                  <a:cubicBezTo>
                    <a:pt x="8914" y="8407"/>
                    <a:pt x="8934" y="8431"/>
                    <a:pt x="8957" y="8454"/>
                  </a:cubicBezTo>
                  <a:cubicBezTo>
                    <a:pt x="8981" y="8484"/>
                    <a:pt x="9001" y="8514"/>
                    <a:pt x="9028" y="8541"/>
                  </a:cubicBezTo>
                  <a:lnTo>
                    <a:pt x="9041" y="8558"/>
                  </a:lnTo>
                  <a:lnTo>
                    <a:pt x="9048" y="8571"/>
                  </a:lnTo>
                  <a:lnTo>
                    <a:pt x="9061" y="8588"/>
                  </a:lnTo>
                  <a:cubicBezTo>
                    <a:pt x="9064" y="8598"/>
                    <a:pt x="9074" y="8601"/>
                    <a:pt x="9078" y="8608"/>
                  </a:cubicBezTo>
                  <a:cubicBezTo>
                    <a:pt x="9095" y="8625"/>
                    <a:pt x="9098" y="8648"/>
                    <a:pt x="9108" y="8671"/>
                  </a:cubicBezTo>
                  <a:cubicBezTo>
                    <a:pt x="9098" y="8658"/>
                    <a:pt x="9091" y="8651"/>
                    <a:pt x="9078" y="8638"/>
                  </a:cubicBezTo>
                  <a:cubicBezTo>
                    <a:pt x="9058" y="8618"/>
                    <a:pt x="9031" y="8598"/>
                    <a:pt x="9008" y="8578"/>
                  </a:cubicBezTo>
                  <a:cubicBezTo>
                    <a:pt x="8994" y="8571"/>
                    <a:pt x="8978" y="8561"/>
                    <a:pt x="8961" y="8554"/>
                  </a:cubicBezTo>
                  <a:cubicBezTo>
                    <a:pt x="8931" y="8538"/>
                    <a:pt x="8897" y="8524"/>
                    <a:pt x="8871" y="8514"/>
                  </a:cubicBezTo>
                  <a:lnTo>
                    <a:pt x="8840" y="8501"/>
                  </a:lnTo>
                  <a:cubicBezTo>
                    <a:pt x="8807" y="8484"/>
                    <a:pt x="8777" y="8471"/>
                    <a:pt x="8743" y="8451"/>
                  </a:cubicBezTo>
                  <a:cubicBezTo>
                    <a:pt x="8727" y="8437"/>
                    <a:pt x="8707" y="8424"/>
                    <a:pt x="8690" y="8411"/>
                  </a:cubicBezTo>
                  <a:lnTo>
                    <a:pt x="8687" y="8407"/>
                  </a:lnTo>
                  <a:cubicBezTo>
                    <a:pt x="8663" y="8391"/>
                    <a:pt x="8647" y="8374"/>
                    <a:pt x="8626" y="8354"/>
                  </a:cubicBezTo>
                  <a:cubicBezTo>
                    <a:pt x="8610" y="8337"/>
                    <a:pt x="8596" y="8320"/>
                    <a:pt x="8590" y="8307"/>
                  </a:cubicBezTo>
                  <a:cubicBezTo>
                    <a:pt x="8580" y="8300"/>
                    <a:pt x="8576" y="8287"/>
                    <a:pt x="8570" y="8280"/>
                  </a:cubicBezTo>
                  <a:lnTo>
                    <a:pt x="8556" y="8253"/>
                  </a:lnTo>
                  <a:cubicBezTo>
                    <a:pt x="8553" y="8247"/>
                    <a:pt x="8553" y="8240"/>
                    <a:pt x="8546" y="8233"/>
                  </a:cubicBezTo>
                  <a:lnTo>
                    <a:pt x="8546" y="8220"/>
                  </a:lnTo>
                  <a:lnTo>
                    <a:pt x="8546" y="8213"/>
                  </a:lnTo>
                  <a:lnTo>
                    <a:pt x="8546" y="8207"/>
                  </a:lnTo>
                  <a:lnTo>
                    <a:pt x="8546" y="8203"/>
                  </a:lnTo>
                  <a:lnTo>
                    <a:pt x="8546" y="8200"/>
                  </a:lnTo>
                  <a:close/>
                  <a:moveTo>
                    <a:pt x="9479" y="8036"/>
                  </a:moveTo>
                  <a:cubicBezTo>
                    <a:pt x="9482" y="8039"/>
                    <a:pt x="9482" y="8039"/>
                    <a:pt x="9482" y="8046"/>
                  </a:cubicBezTo>
                  <a:lnTo>
                    <a:pt x="9482" y="8050"/>
                  </a:lnTo>
                  <a:lnTo>
                    <a:pt x="9482" y="8053"/>
                  </a:lnTo>
                  <a:lnTo>
                    <a:pt x="9482" y="8056"/>
                  </a:lnTo>
                  <a:cubicBezTo>
                    <a:pt x="9482" y="8060"/>
                    <a:pt x="9486" y="8070"/>
                    <a:pt x="9486" y="8073"/>
                  </a:cubicBezTo>
                  <a:cubicBezTo>
                    <a:pt x="9486" y="8083"/>
                    <a:pt x="9492" y="8086"/>
                    <a:pt x="9492" y="8096"/>
                  </a:cubicBezTo>
                  <a:lnTo>
                    <a:pt x="9492" y="8143"/>
                  </a:lnTo>
                  <a:cubicBezTo>
                    <a:pt x="9492" y="8173"/>
                    <a:pt x="9486" y="8203"/>
                    <a:pt x="9482" y="8233"/>
                  </a:cubicBezTo>
                  <a:cubicBezTo>
                    <a:pt x="9479" y="8260"/>
                    <a:pt x="9469" y="8290"/>
                    <a:pt x="9466" y="8320"/>
                  </a:cubicBezTo>
                  <a:cubicBezTo>
                    <a:pt x="9459" y="8354"/>
                    <a:pt x="9449" y="8384"/>
                    <a:pt x="9442" y="8417"/>
                  </a:cubicBezTo>
                  <a:cubicBezTo>
                    <a:pt x="9429" y="8467"/>
                    <a:pt x="9412" y="8514"/>
                    <a:pt x="9399" y="8561"/>
                  </a:cubicBezTo>
                  <a:lnTo>
                    <a:pt x="9392" y="8591"/>
                  </a:lnTo>
                  <a:lnTo>
                    <a:pt x="9392" y="8588"/>
                  </a:lnTo>
                  <a:lnTo>
                    <a:pt x="9385" y="8605"/>
                  </a:lnTo>
                  <a:cubicBezTo>
                    <a:pt x="9379" y="8635"/>
                    <a:pt x="9365" y="8668"/>
                    <a:pt x="9359" y="8695"/>
                  </a:cubicBezTo>
                  <a:cubicBezTo>
                    <a:pt x="9345" y="8728"/>
                    <a:pt x="9332" y="8762"/>
                    <a:pt x="9325" y="8802"/>
                  </a:cubicBezTo>
                  <a:cubicBezTo>
                    <a:pt x="9312" y="8839"/>
                    <a:pt x="9309" y="8875"/>
                    <a:pt x="9302" y="8912"/>
                  </a:cubicBezTo>
                  <a:lnTo>
                    <a:pt x="9302" y="8909"/>
                  </a:lnTo>
                  <a:cubicBezTo>
                    <a:pt x="9302" y="8892"/>
                    <a:pt x="9299" y="8872"/>
                    <a:pt x="9299" y="8855"/>
                  </a:cubicBezTo>
                  <a:cubicBezTo>
                    <a:pt x="9299" y="8829"/>
                    <a:pt x="9295" y="8802"/>
                    <a:pt x="9295" y="8775"/>
                  </a:cubicBezTo>
                  <a:lnTo>
                    <a:pt x="9295" y="8725"/>
                  </a:lnTo>
                  <a:lnTo>
                    <a:pt x="9295" y="8701"/>
                  </a:lnTo>
                  <a:cubicBezTo>
                    <a:pt x="9299" y="8648"/>
                    <a:pt x="9299" y="8601"/>
                    <a:pt x="9299" y="8554"/>
                  </a:cubicBezTo>
                  <a:lnTo>
                    <a:pt x="9299" y="8538"/>
                  </a:lnTo>
                  <a:cubicBezTo>
                    <a:pt x="9299" y="8504"/>
                    <a:pt x="9305" y="8471"/>
                    <a:pt x="9305" y="8437"/>
                  </a:cubicBezTo>
                  <a:lnTo>
                    <a:pt x="9305" y="8417"/>
                  </a:lnTo>
                  <a:cubicBezTo>
                    <a:pt x="9305" y="8404"/>
                    <a:pt x="9305" y="8391"/>
                    <a:pt x="9309" y="8377"/>
                  </a:cubicBezTo>
                  <a:lnTo>
                    <a:pt x="9312" y="8354"/>
                  </a:lnTo>
                  <a:cubicBezTo>
                    <a:pt x="9312" y="8340"/>
                    <a:pt x="9315" y="8324"/>
                    <a:pt x="9315" y="8310"/>
                  </a:cubicBezTo>
                  <a:lnTo>
                    <a:pt x="9319" y="8287"/>
                  </a:lnTo>
                  <a:lnTo>
                    <a:pt x="9325" y="8267"/>
                  </a:lnTo>
                  <a:cubicBezTo>
                    <a:pt x="9329" y="8240"/>
                    <a:pt x="9335" y="8210"/>
                    <a:pt x="9345" y="8183"/>
                  </a:cubicBezTo>
                  <a:cubicBezTo>
                    <a:pt x="9349" y="8167"/>
                    <a:pt x="9359" y="8143"/>
                    <a:pt x="9365" y="8126"/>
                  </a:cubicBezTo>
                  <a:cubicBezTo>
                    <a:pt x="9369" y="8120"/>
                    <a:pt x="9375" y="8106"/>
                    <a:pt x="9382" y="8100"/>
                  </a:cubicBezTo>
                  <a:cubicBezTo>
                    <a:pt x="9385" y="8090"/>
                    <a:pt x="9392" y="8086"/>
                    <a:pt x="9395" y="8076"/>
                  </a:cubicBezTo>
                  <a:cubicBezTo>
                    <a:pt x="9399" y="8073"/>
                    <a:pt x="9402" y="8070"/>
                    <a:pt x="9409" y="8060"/>
                  </a:cubicBezTo>
                  <a:cubicBezTo>
                    <a:pt x="9412" y="8056"/>
                    <a:pt x="9416" y="8053"/>
                    <a:pt x="9419" y="8053"/>
                  </a:cubicBezTo>
                  <a:cubicBezTo>
                    <a:pt x="9426" y="8050"/>
                    <a:pt x="9429" y="8050"/>
                    <a:pt x="9432" y="8046"/>
                  </a:cubicBezTo>
                  <a:cubicBezTo>
                    <a:pt x="9436" y="8046"/>
                    <a:pt x="9442" y="8039"/>
                    <a:pt x="9446" y="8039"/>
                  </a:cubicBezTo>
                  <a:cubicBezTo>
                    <a:pt x="9449" y="8039"/>
                    <a:pt x="9449" y="8036"/>
                    <a:pt x="9452" y="8036"/>
                  </a:cubicBezTo>
                  <a:close/>
                  <a:moveTo>
                    <a:pt x="16099" y="7632"/>
                  </a:moveTo>
                  <a:cubicBezTo>
                    <a:pt x="16102" y="7632"/>
                    <a:pt x="16112" y="7632"/>
                    <a:pt x="16116" y="7635"/>
                  </a:cubicBezTo>
                  <a:cubicBezTo>
                    <a:pt x="16126" y="7635"/>
                    <a:pt x="16129" y="7638"/>
                    <a:pt x="16136" y="7638"/>
                  </a:cubicBezTo>
                  <a:cubicBezTo>
                    <a:pt x="16139" y="7638"/>
                    <a:pt x="16149" y="7645"/>
                    <a:pt x="16153" y="7648"/>
                  </a:cubicBezTo>
                  <a:cubicBezTo>
                    <a:pt x="16159" y="7652"/>
                    <a:pt x="16166" y="7652"/>
                    <a:pt x="16169" y="7655"/>
                  </a:cubicBezTo>
                  <a:cubicBezTo>
                    <a:pt x="16176" y="7662"/>
                    <a:pt x="16179" y="7665"/>
                    <a:pt x="16183" y="7665"/>
                  </a:cubicBezTo>
                  <a:cubicBezTo>
                    <a:pt x="16186" y="7668"/>
                    <a:pt x="16193" y="7672"/>
                    <a:pt x="16199" y="7678"/>
                  </a:cubicBezTo>
                  <a:cubicBezTo>
                    <a:pt x="16203" y="7682"/>
                    <a:pt x="16203" y="7685"/>
                    <a:pt x="16209" y="7688"/>
                  </a:cubicBezTo>
                  <a:cubicBezTo>
                    <a:pt x="16213" y="7698"/>
                    <a:pt x="16216" y="7702"/>
                    <a:pt x="16219" y="7712"/>
                  </a:cubicBezTo>
                  <a:lnTo>
                    <a:pt x="16233" y="7735"/>
                  </a:lnTo>
                  <a:cubicBezTo>
                    <a:pt x="16236" y="7749"/>
                    <a:pt x="16243" y="7755"/>
                    <a:pt x="16243" y="7769"/>
                  </a:cubicBezTo>
                  <a:cubicBezTo>
                    <a:pt x="16246" y="7789"/>
                    <a:pt x="16250" y="7812"/>
                    <a:pt x="16253" y="7829"/>
                  </a:cubicBezTo>
                  <a:cubicBezTo>
                    <a:pt x="16260" y="7849"/>
                    <a:pt x="16260" y="7869"/>
                    <a:pt x="16263" y="7896"/>
                  </a:cubicBezTo>
                  <a:lnTo>
                    <a:pt x="16263" y="7902"/>
                  </a:lnTo>
                  <a:cubicBezTo>
                    <a:pt x="16263" y="7929"/>
                    <a:pt x="16266" y="7949"/>
                    <a:pt x="16266" y="7973"/>
                  </a:cubicBezTo>
                  <a:lnTo>
                    <a:pt x="16266" y="8056"/>
                  </a:lnTo>
                  <a:cubicBezTo>
                    <a:pt x="16266" y="8080"/>
                    <a:pt x="16263" y="8100"/>
                    <a:pt x="16263" y="8120"/>
                  </a:cubicBezTo>
                  <a:cubicBezTo>
                    <a:pt x="16260" y="8140"/>
                    <a:pt x="16260" y="8163"/>
                    <a:pt x="16253" y="8180"/>
                  </a:cubicBezTo>
                  <a:lnTo>
                    <a:pt x="16250" y="8190"/>
                  </a:lnTo>
                  <a:lnTo>
                    <a:pt x="16246" y="8220"/>
                  </a:lnTo>
                  <a:cubicBezTo>
                    <a:pt x="16246" y="8230"/>
                    <a:pt x="16243" y="8237"/>
                    <a:pt x="16236" y="8247"/>
                  </a:cubicBezTo>
                  <a:lnTo>
                    <a:pt x="16233" y="8253"/>
                  </a:lnTo>
                  <a:cubicBezTo>
                    <a:pt x="16229" y="8270"/>
                    <a:pt x="16219" y="8287"/>
                    <a:pt x="16213" y="8304"/>
                  </a:cubicBezTo>
                  <a:cubicBezTo>
                    <a:pt x="16209" y="8317"/>
                    <a:pt x="16199" y="8327"/>
                    <a:pt x="16193" y="8340"/>
                  </a:cubicBezTo>
                  <a:lnTo>
                    <a:pt x="16186" y="8347"/>
                  </a:lnTo>
                  <a:cubicBezTo>
                    <a:pt x="16183" y="8350"/>
                    <a:pt x="16179" y="8357"/>
                    <a:pt x="16176" y="8364"/>
                  </a:cubicBezTo>
                  <a:cubicBezTo>
                    <a:pt x="16166" y="8374"/>
                    <a:pt x="16159" y="8384"/>
                    <a:pt x="16146" y="8391"/>
                  </a:cubicBezTo>
                  <a:cubicBezTo>
                    <a:pt x="16132" y="8401"/>
                    <a:pt x="16126" y="8407"/>
                    <a:pt x="16112" y="8417"/>
                  </a:cubicBezTo>
                  <a:cubicBezTo>
                    <a:pt x="16096" y="8431"/>
                    <a:pt x="16079" y="8437"/>
                    <a:pt x="16059" y="8451"/>
                  </a:cubicBezTo>
                  <a:cubicBezTo>
                    <a:pt x="16036" y="8457"/>
                    <a:pt x="16019" y="8467"/>
                    <a:pt x="15999" y="8474"/>
                  </a:cubicBezTo>
                  <a:cubicBezTo>
                    <a:pt x="15985" y="8477"/>
                    <a:pt x="15975" y="8484"/>
                    <a:pt x="15965" y="8488"/>
                  </a:cubicBezTo>
                  <a:lnTo>
                    <a:pt x="15942" y="8494"/>
                  </a:lnTo>
                  <a:cubicBezTo>
                    <a:pt x="15895" y="8514"/>
                    <a:pt x="15848" y="8534"/>
                    <a:pt x="15808" y="8558"/>
                  </a:cubicBezTo>
                  <a:cubicBezTo>
                    <a:pt x="15758" y="8588"/>
                    <a:pt x="15715" y="8628"/>
                    <a:pt x="15681" y="8685"/>
                  </a:cubicBezTo>
                  <a:cubicBezTo>
                    <a:pt x="15664" y="8708"/>
                    <a:pt x="15658" y="8738"/>
                    <a:pt x="15644" y="8765"/>
                  </a:cubicBezTo>
                  <a:cubicBezTo>
                    <a:pt x="15628" y="8808"/>
                    <a:pt x="15611" y="8855"/>
                    <a:pt x="15598" y="8895"/>
                  </a:cubicBezTo>
                  <a:cubicBezTo>
                    <a:pt x="15591" y="8925"/>
                    <a:pt x="15581" y="8952"/>
                    <a:pt x="15574" y="8979"/>
                  </a:cubicBezTo>
                  <a:lnTo>
                    <a:pt x="15561" y="8869"/>
                  </a:lnTo>
                  <a:lnTo>
                    <a:pt x="15557" y="8842"/>
                  </a:lnTo>
                  <a:cubicBezTo>
                    <a:pt x="15551" y="8792"/>
                    <a:pt x="15544" y="8745"/>
                    <a:pt x="15541" y="8698"/>
                  </a:cubicBezTo>
                  <a:cubicBezTo>
                    <a:pt x="15534" y="8671"/>
                    <a:pt x="15534" y="8648"/>
                    <a:pt x="15531" y="8621"/>
                  </a:cubicBezTo>
                  <a:lnTo>
                    <a:pt x="15531" y="8608"/>
                  </a:lnTo>
                  <a:lnTo>
                    <a:pt x="15527" y="8574"/>
                  </a:lnTo>
                  <a:lnTo>
                    <a:pt x="15527" y="8571"/>
                  </a:lnTo>
                  <a:lnTo>
                    <a:pt x="15527" y="8561"/>
                  </a:lnTo>
                  <a:lnTo>
                    <a:pt x="15527" y="8558"/>
                  </a:lnTo>
                  <a:cubicBezTo>
                    <a:pt x="15524" y="8508"/>
                    <a:pt x="15524" y="8454"/>
                    <a:pt x="15524" y="8401"/>
                  </a:cubicBezTo>
                  <a:lnTo>
                    <a:pt x="15524" y="8360"/>
                  </a:lnTo>
                  <a:lnTo>
                    <a:pt x="15524" y="8357"/>
                  </a:lnTo>
                  <a:lnTo>
                    <a:pt x="15527" y="8364"/>
                  </a:lnTo>
                  <a:lnTo>
                    <a:pt x="15527" y="8354"/>
                  </a:lnTo>
                  <a:lnTo>
                    <a:pt x="15527" y="8350"/>
                  </a:lnTo>
                  <a:lnTo>
                    <a:pt x="15527" y="8340"/>
                  </a:lnTo>
                  <a:lnTo>
                    <a:pt x="15527" y="8330"/>
                  </a:lnTo>
                  <a:lnTo>
                    <a:pt x="15527" y="8324"/>
                  </a:lnTo>
                  <a:cubicBezTo>
                    <a:pt x="15531" y="8297"/>
                    <a:pt x="15534" y="8267"/>
                    <a:pt x="15534" y="8237"/>
                  </a:cubicBezTo>
                  <a:lnTo>
                    <a:pt x="15534" y="8230"/>
                  </a:lnTo>
                  <a:cubicBezTo>
                    <a:pt x="15541" y="8213"/>
                    <a:pt x="15544" y="8197"/>
                    <a:pt x="15544" y="8180"/>
                  </a:cubicBezTo>
                  <a:cubicBezTo>
                    <a:pt x="15547" y="8157"/>
                    <a:pt x="15557" y="8136"/>
                    <a:pt x="15561" y="8116"/>
                  </a:cubicBezTo>
                  <a:lnTo>
                    <a:pt x="15567" y="8096"/>
                  </a:lnTo>
                  <a:lnTo>
                    <a:pt x="15577" y="8073"/>
                  </a:lnTo>
                  <a:lnTo>
                    <a:pt x="15591" y="8050"/>
                  </a:lnTo>
                  <a:lnTo>
                    <a:pt x="15594" y="8036"/>
                  </a:lnTo>
                  <a:cubicBezTo>
                    <a:pt x="15601" y="8019"/>
                    <a:pt x="15611" y="8003"/>
                    <a:pt x="15618" y="7989"/>
                  </a:cubicBezTo>
                  <a:cubicBezTo>
                    <a:pt x="15628" y="7973"/>
                    <a:pt x="15641" y="7956"/>
                    <a:pt x="15648" y="7939"/>
                  </a:cubicBezTo>
                  <a:lnTo>
                    <a:pt x="15651" y="7932"/>
                  </a:lnTo>
                  <a:lnTo>
                    <a:pt x="15678" y="7896"/>
                  </a:lnTo>
                  <a:cubicBezTo>
                    <a:pt x="15691" y="7879"/>
                    <a:pt x="15701" y="7866"/>
                    <a:pt x="15711" y="7849"/>
                  </a:cubicBezTo>
                  <a:lnTo>
                    <a:pt x="15718" y="7836"/>
                  </a:lnTo>
                  <a:lnTo>
                    <a:pt x="15745" y="7812"/>
                  </a:lnTo>
                  <a:lnTo>
                    <a:pt x="15781" y="7772"/>
                  </a:lnTo>
                  <a:cubicBezTo>
                    <a:pt x="15805" y="7752"/>
                    <a:pt x="15832" y="7732"/>
                    <a:pt x="15858" y="7715"/>
                  </a:cubicBezTo>
                  <a:cubicBezTo>
                    <a:pt x="15882" y="7698"/>
                    <a:pt x="15902" y="7685"/>
                    <a:pt x="15929" y="7672"/>
                  </a:cubicBezTo>
                  <a:cubicBezTo>
                    <a:pt x="15945" y="7665"/>
                    <a:pt x="15962" y="7662"/>
                    <a:pt x="15979" y="7652"/>
                  </a:cubicBezTo>
                  <a:cubicBezTo>
                    <a:pt x="15995" y="7648"/>
                    <a:pt x="16009" y="7645"/>
                    <a:pt x="16026" y="7638"/>
                  </a:cubicBezTo>
                  <a:cubicBezTo>
                    <a:pt x="16036" y="7635"/>
                    <a:pt x="16052" y="7635"/>
                    <a:pt x="16066" y="7632"/>
                  </a:cubicBezTo>
                  <a:close/>
                  <a:moveTo>
                    <a:pt x="8954" y="9337"/>
                  </a:moveTo>
                  <a:cubicBezTo>
                    <a:pt x="8954" y="9340"/>
                    <a:pt x="8957" y="9340"/>
                    <a:pt x="8957" y="9340"/>
                  </a:cubicBezTo>
                  <a:cubicBezTo>
                    <a:pt x="8956" y="9339"/>
                    <a:pt x="8955" y="9338"/>
                    <a:pt x="8954" y="9337"/>
                  </a:cubicBezTo>
                  <a:close/>
                  <a:moveTo>
                    <a:pt x="14344" y="8457"/>
                  </a:moveTo>
                  <a:cubicBezTo>
                    <a:pt x="14354" y="8457"/>
                    <a:pt x="14357" y="8457"/>
                    <a:pt x="14364" y="8461"/>
                  </a:cubicBezTo>
                  <a:cubicBezTo>
                    <a:pt x="14374" y="8461"/>
                    <a:pt x="14377" y="8467"/>
                    <a:pt x="14384" y="8467"/>
                  </a:cubicBezTo>
                  <a:cubicBezTo>
                    <a:pt x="14394" y="8471"/>
                    <a:pt x="14397" y="8471"/>
                    <a:pt x="14407" y="8474"/>
                  </a:cubicBezTo>
                  <a:lnTo>
                    <a:pt x="14431" y="8488"/>
                  </a:lnTo>
                  <a:cubicBezTo>
                    <a:pt x="14441" y="8494"/>
                    <a:pt x="14447" y="8501"/>
                    <a:pt x="14461" y="8508"/>
                  </a:cubicBezTo>
                  <a:cubicBezTo>
                    <a:pt x="14477" y="8521"/>
                    <a:pt x="14491" y="8538"/>
                    <a:pt x="14501" y="8551"/>
                  </a:cubicBezTo>
                  <a:cubicBezTo>
                    <a:pt x="14521" y="8571"/>
                    <a:pt x="14541" y="8591"/>
                    <a:pt x="14558" y="8611"/>
                  </a:cubicBezTo>
                  <a:lnTo>
                    <a:pt x="14561" y="8618"/>
                  </a:lnTo>
                  <a:lnTo>
                    <a:pt x="14564" y="8625"/>
                  </a:lnTo>
                  <a:cubicBezTo>
                    <a:pt x="14584" y="8651"/>
                    <a:pt x="14601" y="8678"/>
                    <a:pt x="14618" y="8701"/>
                  </a:cubicBezTo>
                  <a:lnTo>
                    <a:pt x="14625" y="8705"/>
                  </a:lnTo>
                  <a:cubicBezTo>
                    <a:pt x="14651" y="8745"/>
                    <a:pt x="14678" y="8788"/>
                    <a:pt x="14708" y="8835"/>
                  </a:cubicBezTo>
                  <a:cubicBezTo>
                    <a:pt x="14735" y="8879"/>
                    <a:pt x="14765" y="8929"/>
                    <a:pt x="14795" y="8986"/>
                  </a:cubicBezTo>
                  <a:cubicBezTo>
                    <a:pt x="14842" y="9063"/>
                    <a:pt x="14885" y="9143"/>
                    <a:pt x="14932" y="9226"/>
                  </a:cubicBezTo>
                  <a:lnTo>
                    <a:pt x="14967" y="9286"/>
                  </a:lnTo>
                  <a:lnTo>
                    <a:pt x="14967" y="9286"/>
                  </a:lnTo>
                  <a:cubicBezTo>
                    <a:pt x="14959" y="9275"/>
                    <a:pt x="14948" y="9268"/>
                    <a:pt x="14942" y="9256"/>
                  </a:cubicBezTo>
                  <a:cubicBezTo>
                    <a:pt x="14882" y="9193"/>
                    <a:pt x="14812" y="9139"/>
                    <a:pt x="14735" y="9103"/>
                  </a:cubicBezTo>
                  <a:cubicBezTo>
                    <a:pt x="14715" y="9089"/>
                    <a:pt x="14691" y="9079"/>
                    <a:pt x="14665" y="9073"/>
                  </a:cubicBezTo>
                  <a:lnTo>
                    <a:pt x="14665" y="9073"/>
                  </a:lnTo>
                  <a:cubicBezTo>
                    <a:pt x="14678" y="9089"/>
                    <a:pt x="14695" y="9109"/>
                    <a:pt x="14708" y="9129"/>
                  </a:cubicBezTo>
                  <a:lnTo>
                    <a:pt x="14742" y="9176"/>
                  </a:lnTo>
                  <a:lnTo>
                    <a:pt x="14752" y="9193"/>
                  </a:lnTo>
                  <a:cubicBezTo>
                    <a:pt x="14775" y="9223"/>
                    <a:pt x="14798" y="9246"/>
                    <a:pt x="14819" y="9273"/>
                  </a:cubicBezTo>
                  <a:cubicBezTo>
                    <a:pt x="14842" y="9297"/>
                    <a:pt x="14865" y="9323"/>
                    <a:pt x="14885" y="9343"/>
                  </a:cubicBezTo>
                  <a:lnTo>
                    <a:pt x="14891" y="9349"/>
                  </a:lnTo>
                  <a:lnTo>
                    <a:pt x="14891" y="9349"/>
                  </a:lnTo>
                  <a:cubicBezTo>
                    <a:pt x="14836" y="9321"/>
                    <a:pt x="14784" y="9306"/>
                    <a:pt x="14728" y="9303"/>
                  </a:cubicBezTo>
                  <a:cubicBezTo>
                    <a:pt x="14688" y="9300"/>
                    <a:pt x="14645" y="9300"/>
                    <a:pt x="14605" y="9300"/>
                  </a:cubicBezTo>
                  <a:lnTo>
                    <a:pt x="14491" y="9300"/>
                  </a:lnTo>
                  <a:cubicBezTo>
                    <a:pt x="14462" y="9300"/>
                    <a:pt x="14433" y="9301"/>
                    <a:pt x="14404" y="9301"/>
                  </a:cubicBezTo>
                  <a:cubicBezTo>
                    <a:pt x="14389" y="9301"/>
                    <a:pt x="14375" y="9301"/>
                    <a:pt x="14360" y="9300"/>
                  </a:cubicBezTo>
                  <a:cubicBezTo>
                    <a:pt x="14337" y="9300"/>
                    <a:pt x="14307" y="9293"/>
                    <a:pt x="14280" y="9290"/>
                  </a:cubicBezTo>
                  <a:lnTo>
                    <a:pt x="14207" y="9277"/>
                  </a:lnTo>
                  <a:lnTo>
                    <a:pt x="14143" y="9267"/>
                  </a:lnTo>
                  <a:cubicBezTo>
                    <a:pt x="14123" y="9260"/>
                    <a:pt x="14103" y="9253"/>
                    <a:pt x="14080" y="9246"/>
                  </a:cubicBezTo>
                  <a:lnTo>
                    <a:pt x="14060" y="9240"/>
                  </a:lnTo>
                  <a:lnTo>
                    <a:pt x="14036" y="9233"/>
                  </a:lnTo>
                  <a:cubicBezTo>
                    <a:pt x="14023" y="9226"/>
                    <a:pt x="14013" y="9223"/>
                    <a:pt x="14003" y="9220"/>
                  </a:cubicBezTo>
                  <a:lnTo>
                    <a:pt x="13989" y="9216"/>
                  </a:lnTo>
                  <a:lnTo>
                    <a:pt x="13973" y="9206"/>
                  </a:lnTo>
                  <a:lnTo>
                    <a:pt x="13943" y="9190"/>
                  </a:lnTo>
                  <a:lnTo>
                    <a:pt x="13939" y="9190"/>
                  </a:lnTo>
                  <a:lnTo>
                    <a:pt x="13943" y="9193"/>
                  </a:lnTo>
                  <a:cubicBezTo>
                    <a:pt x="13936" y="9190"/>
                    <a:pt x="13922" y="9183"/>
                    <a:pt x="13912" y="9176"/>
                  </a:cubicBezTo>
                  <a:cubicBezTo>
                    <a:pt x="13889" y="9160"/>
                    <a:pt x="13859" y="9143"/>
                    <a:pt x="13832" y="9123"/>
                  </a:cubicBezTo>
                  <a:cubicBezTo>
                    <a:pt x="13826" y="9119"/>
                    <a:pt x="13822" y="9109"/>
                    <a:pt x="13812" y="9106"/>
                  </a:cubicBezTo>
                  <a:lnTo>
                    <a:pt x="13812" y="9103"/>
                  </a:lnTo>
                  <a:cubicBezTo>
                    <a:pt x="13812" y="9093"/>
                    <a:pt x="13812" y="9089"/>
                    <a:pt x="13815" y="9079"/>
                  </a:cubicBezTo>
                  <a:lnTo>
                    <a:pt x="13815" y="9086"/>
                  </a:lnTo>
                  <a:cubicBezTo>
                    <a:pt x="13822" y="9069"/>
                    <a:pt x="13822" y="9056"/>
                    <a:pt x="13826" y="9039"/>
                  </a:cubicBezTo>
                  <a:cubicBezTo>
                    <a:pt x="13829" y="9022"/>
                    <a:pt x="13832" y="9006"/>
                    <a:pt x="13842" y="8986"/>
                  </a:cubicBezTo>
                  <a:cubicBezTo>
                    <a:pt x="13856" y="8952"/>
                    <a:pt x="13866" y="8922"/>
                    <a:pt x="13879" y="8889"/>
                  </a:cubicBezTo>
                  <a:cubicBezTo>
                    <a:pt x="13896" y="8859"/>
                    <a:pt x="13909" y="8829"/>
                    <a:pt x="13926" y="8802"/>
                  </a:cubicBezTo>
                  <a:cubicBezTo>
                    <a:pt x="13943" y="8775"/>
                    <a:pt x="13959" y="8752"/>
                    <a:pt x="13986" y="8722"/>
                  </a:cubicBezTo>
                  <a:cubicBezTo>
                    <a:pt x="14036" y="8661"/>
                    <a:pt x="14093" y="8608"/>
                    <a:pt x="14133" y="8571"/>
                  </a:cubicBezTo>
                  <a:cubicBezTo>
                    <a:pt x="14160" y="8544"/>
                    <a:pt x="14187" y="8528"/>
                    <a:pt x="14210" y="8508"/>
                  </a:cubicBezTo>
                  <a:lnTo>
                    <a:pt x="14247" y="8484"/>
                  </a:lnTo>
                  <a:cubicBezTo>
                    <a:pt x="14257" y="8477"/>
                    <a:pt x="14270" y="8474"/>
                    <a:pt x="14277" y="8471"/>
                  </a:cubicBezTo>
                  <a:cubicBezTo>
                    <a:pt x="14287" y="8467"/>
                    <a:pt x="14294" y="8467"/>
                    <a:pt x="14297" y="8461"/>
                  </a:cubicBezTo>
                  <a:cubicBezTo>
                    <a:pt x="14307" y="8461"/>
                    <a:pt x="14314" y="8457"/>
                    <a:pt x="14324" y="8457"/>
                  </a:cubicBezTo>
                  <a:close/>
                  <a:moveTo>
                    <a:pt x="3561" y="8538"/>
                  </a:moveTo>
                  <a:cubicBezTo>
                    <a:pt x="3575" y="8538"/>
                    <a:pt x="3585" y="8541"/>
                    <a:pt x="3601" y="8541"/>
                  </a:cubicBezTo>
                  <a:cubicBezTo>
                    <a:pt x="3621" y="8544"/>
                    <a:pt x="3641" y="8551"/>
                    <a:pt x="3658" y="8554"/>
                  </a:cubicBezTo>
                  <a:cubicBezTo>
                    <a:pt x="3685" y="8561"/>
                    <a:pt x="3715" y="8574"/>
                    <a:pt x="3745" y="8584"/>
                  </a:cubicBezTo>
                  <a:cubicBezTo>
                    <a:pt x="3782" y="8598"/>
                    <a:pt x="3815" y="8605"/>
                    <a:pt x="3852" y="8608"/>
                  </a:cubicBezTo>
                  <a:lnTo>
                    <a:pt x="3892" y="8608"/>
                  </a:lnTo>
                  <a:cubicBezTo>
                    <a:pt x="3835" y="8685"/>
                    <a:pt x="3778" y="8758"/>
                    <a:pt x="3725" y="8835"/>
                  </a:cubicBezTo>
                  <a:cubicBezTo>
                    <a:pt x="3635" y="8956"/>
                    <a:pt x="3551" y="9076"/>
                    <a:pt x="3478" y="9203"/>
                  </a:cubicBezTo>
                  <a:cubicBezTo>
                    <a:pt x="3441" y="9267"/>
                    <a:pt x="3401" y="9327"/>
                    <a:pt x="3367" y="9394"/>
                  </a:cubicBezTo>
                  <a:cubicBezTo>
                    <a:pt x="3364" y="9407"/>
                    <a:pt x="3357" y="9420"/>
                    <a:pt x="3351" y="9427"/>
                  </a:cubicBezTo>
                  <a:cubicBezTo>
                    <a:pt x="3344" y="9400"/>
                    <a:pt x="3347" y="9370"/>
                    <a:pt x="3354" y="9343"/>
                  </a:cubicBezTo>
                  <a:lnTo>
                    <a:pt x="3354" y="9353"/>
                  </a:lnTo>
                  <a:cubicBezTo>
                    <a:pt x="3381" y="9163"/>
                    <a:pt x="3414" y="8976"/>
                    <a:pt x="3447" y="8788"/>
                  </a:cubicBezTo>
                  <a:cubicBezTo>
                    <a:pt x="3464" y="8705"/>
                    <a:pt x="3478" y="8621"/>
                    <a:pt x="3494" y="8541"/>
                  </a:cubicBezTo>
                  <a:cubicBezTo>
                    <a:pt x="3504" y="8541"/>
                    <a:pt x="3511" y="8538"/>
                    <a:pt x="3518" y="8538"/>
                  </a:cubicBezTo>
                  <a:close/>
                  <a:moveTo>
                    <a:pt x="8827" y="9106"/>
                  </a:moveTo>
                  <a:cubicBezTo>
                    <a:pt x="8837" y="9109"/>
                    <a:pt x="8840" y="9109"/>
                    <a:pt x="8844" y="9116"/>
                  </a:cubicBezTo>
                  <a:cubicBezTo>
                    <a:pt x="8881" y="9136"/>
                    <a:pt x="8914" y="9153"/>
                    <a:pt x="8941" y="9170"/>
                  </a:cubicBezTo>
                  <a:lnTo>
                    <a:pt x="8954" y="9176"/>
                  </a:lnTo>
                  <a:lnTo>
                    <a:pt x="8957" y="9183"/>
                  </a:lnTo>
                  <a:lnTo>
                    <a:pt x="8964" y="9186"/>
                  </a:lnTo>
                  <a:lnTo>
                    <a:pt x="8964" y="9186"/>
                  </a:lnTo>
                  <a:lnTo>
                    <a:pt x="8961" y="9183"/>
                  </a:lnTo>
                  <a:lnTo>
                    <a:pt x="8971" y="9186"/>
                  </a:lnTo>
                  <a:lnTo>
                    <a:pt x="8978" y="9190"/>
                  </a:lnTo>
                  <a:lnTo>
                    <a:pt x="8981" y="9190"/>
                  </a:lnTo>
                  <a:cubicBezTo>
                    <a:pt x="8988" y="9193"/>
                    <a:pt x="8994" y="9200"/>
                    <a:pt x="8998" y="9203"/>
                  </a:cubicBezTo>
                  <a:lnTo>
                    <a:pt x="9008" y="9210"/>
                  </a:lnTo>
                  <a:lnTo>
                    <a:pt x="9014" y="9216"/>
                  </a:lnTo>
                  <a:cubicBezTo>
                    <a:pt x="9024" y="9220"/>
                    <a:pt x="9028" y="9223"/>
                    <a:pt x="9038" y="9226"/>
                  </a:cubicBezTo>
                  <a:cubicBezTo>
                    <a:pt x="9058" y="9243"/>
                    <a:pt x="9074" y="9256"/>
                    <a:pt x="9095" y="9273"/>
                  </a:cubicBezTo>
                  <a:cubicBezTo>
                    <a:pt x="9131" y="9303"/>
                    <a:pt x="9165" y="9337"/>
                    <a:pt x="9205" y="9367"/>
                  </a:cubicBezTo>
                  <a:cubicBezTo>
                    <a:pt x="9225" y="9387"/>
                    <a:pt x="9248" y="9404"/>
                    <a:pt x="9272" y="9424"/>
                  </a:cubicBezTo>
                  <a:lnTo>
                    <a:pt x="9292" y="9460"/>
                  </a:lnTo>
                  <a:cubicBezTo>
                    <a:pt x="9278" y="9457"/>
                    <a:pt x="9265" y="9450"/>
                    <a:pt x="9255" y="9444"/>
                  </a:cubicBezTo>
                  <a:lnTo>
                    <a:pt x="9202" y="9424"/>
                  </a:lnTo>
                  <a:cubicBezTo>
                    <a:pt x="9175" y="9410"/>
                    <a:pt x="9148" y="9404"/>
                    <a:pt x="9125" y="9390"/>
                  </a:cubicBezTo>
                  <a:lnTo>
                    <a:pt x="9111" y="9384"/>
                  </a:lnTo>
                  <a:cubicBezTo>
                    <a:pt x="9101" y="9377"/>
                    <a:pt x="9091" y="9374"/>
                    <a:pt x="9081" y="9367"/>
                  </a:cubicBezTo>
                  <a:cubicBezTo>
                    <a:pt x="9064" y="9357"/>
                    <a:pt x="9051" y="9350"/>
                    <a:pt x="9034" y="9337"/>
                  </a:cubicBezTo>
                  <a:cubicBezTo>
                    <a:pt x="8994" y="9307"/>
                    <a:pt x="8961" y="9287"/>
                    <a:pt x="8927" y="9256"/>
                  </a:cubicBezTo>
                  <a:cubicBezTo>
                    <a:pt x="8907" y="9240"/>
                    <a:pt x="8891" y="9223"/>
                    <a:pt x="8874" y="9206"/>
                  </a:cubicBezTo>
                  <a:lnTo>
                    <a:pt x="8871" y="9203"/>
                  </a:lnTo>
                  <a:cubicBezTo>
                    <a:pt x="8864" y="9193"/>
                    <a:pt x="8857" y="9190"/>
                    <a:pt x="8854" y="9183"/>
                  </a:cubicBezTo>
                  <a:cubicBezTo>
                    <a:pt x="8847" y="9173"/>
                    <a:pt x="8844" y="9170"/>
                    <a:pt x="8840" y="9160"/>
                  </a:cubicBezTo>
                  <a:cubicBezTo>
                    <a:pt x="8837" y="9156"/>
                    <a:pt x="8837" y="9153"/>
                    <a:pt x="8830" y="9143"/>
                  </a:cubicBezTo>
                  <a:cubicBezTo>
                    <a:pt x="8830" y="9139"/>
                    <a:pt x="8827" y="9139"/>
                    <a:pt x="8827" y="9136"/>
                  </a:cubicBezTo>
                  <a:lnTo>
                    <a:pt x="8827" y="9123"/>
                  </a:lnTo>
                  <a:lnTo>
                    <a:pt x="8827" y="9116"/>
                  </a:lnTo>
                  <a:lnTo>
                    <a:pt x="8827" y="9109"/>
                  </a:lnTo>
                  <a:lnTo>
                    <a:pt x="8827" y="9106"/>
                  </a:lnTo>
                  <a:close/>
                  <a:moveTo>
                    <a:pt x="9693" y="8909"/>
                  </a:moveTo>
                  <a:cubicBezTo>
                    <a:pt x="9696" y="8912"/>
                    <a:pt x="9696" y="8919"/>
                    <a:pt x="9700" y="8919"/>
                  </a:cubicBezTo>
                  <a:cubicBezTo>
                    <a:pt x="9703" y="8922"/>
                    <a:pt x="9703" y="8932"/>
                    <a:pt x="9710" y="8936"/>
                  </a:cubicBezTo>
                  <a:cubicBezTo>
                    <a:pt x="9713" y="8942"/>
                    <a:pt x="9716" y="8956"/>
                    <a:pt x="9716" y="8962"/>
                  </a:cubicBezTo>
                  <a:lnTo>
                    <a:pt x="9716" y="8972"/>
                  </a:lnTo>
                  <a:cubicBezTo>
                    <a:pt x="9720" y="8989"/>
                    <a:pt x="9726" y="9009"/>
                    <a:pt x="9726" y="9029"/>
                  </a:cubicBezTo>
                  <a:cubicBezTo>
                    <a:pt x="9730" y="9063"/>
                    <a:pt x="9730" y="9089"/>
                    <a:pt x="9730" y="9113"/>
                  </a:cubicBezTo>
                  <a:lnTo>
                    <a:pt x="9730" y="9136"/>
                  </a:lnTo>
                  <a:lnTo>
                    <a:pt x="9730" y="9156"/>
                  </a:lnTo>
                  <a:lnTo>
                    <a:pt x="9730" y="9173"/>
                  </a:lnTo>
                  <a:lnTo>
                    <a:pt x="9730" y="9190"/>
                  </a:lnTo>
                  <a:lnTo>
                    <a:pt x="9730" y="9203"/>
                  </a:lnTo>
                  <a:lnTo>
                    <a:pt x="9730" y="9223"/>
                  </a:lnTo>
                  <a:lnTo>
                    <a:pt x="9726" y="9253"/>
                  </a:lnTo>
                  <a:lnTo>
                    <a:pt x="9723" y="9280"/>
                  </a:lnTo>
                  <a:cubicBezTo>
                    <a:pt x="9713" y="9323"/>
                    <a:pt x="9700" y="9363"/>
                    <a:pt x="9693" y="9407"/>
                  </a:cubicBezTo>
                  <a:cubicBezTo>
                    <a:pt x="9683" y="9430"/>
                    <a:pt x="9680" y="9457"/>
                    <a:pt x="9673" y="9480"/>
                  </a:cubicBezTo>
                  <a:lnTo>
                    <a:pt x="9660" y="9521"/>
                  </a:lnTo>
                  <a:cubicBezTo>
                    <a:pt x="9643" y="9577"/>
                    <a:pt x="9630" y="9631"/>
                    <a:pt x="9619" y="9684"/>
                  </a:cubicBezTo>
                  <a:cubicBezTo>
                    <a:pt x="9609" y="9678"/>
                    <a:pt x="9609" y="9664"/>
                    <a:pt x="9613" y="9654"/>
                  </a:cubicBezTo>
                  <a:lnTo>
                    <a:pt x="9613" y="9638"/>
                  </a:lnTo>
                  <a:cubicBezTo>
                    <a:pt x="9613" y="9594"/>
                    <a:pt x="9613" y="9551"/>
                    <a:pt x="9616" y="9507"/>
                  </a:cubicBezTo>
                  <a:lnTo>
                    <a:pt x="9616" y="9491"/>
                  </a:lnTo>
                  <a:cubicBezTo>
                    <a:pt x="9619" y="9420"/>
                    <a:pt x="9626" y="9343"/>
                    <a:pt x="9630" y="9267"/>
                  </a:cubicBezTo>
                  <a:cubicBezTo>
                    <a:pt x="9633" y="9193"/>
                    <a:pt x="9646" y="9126"/>
                    <a:pt x="9653" y="9056"/>
                  </a:cubicBezTo>
                  <a:cubicBezTo>
                    <a:pt x="9663" y="9022"/>
                    <a:pt x="9666" y="8986"/>
                    <a:pt x="9680" y="8949"/>
                  </a:cubicBezTo>
                  <a:lnTo>
                    <a:pt x="9693" y="8909"/>
                  </a:lnTo>
                  <a:close/>
                  <a:moveTo>
                    <a:pt x="1298" y="8391"/>
                  </a:moveTo>
                  <a:cubicBezTo>
                    <a:pt x="1321" y="8391"/>
                    <a:pt x="1351" y="8397"/>
                    <a:pt x="1381" y="8401"/>
                  </a:cubicBezTo>
                  <a:lnTo>
                    <a:pt x="1388" y="8401"/>
                  </a:lnTo>
                  <a:cubicBezTo>
                    <a:pt x="1418" y="8404"/>
                    <a:pt x="1451" y="8414"/>
                    <a:pt x="1482" y="8421"/>
                  </a:cubicBezTo>
                  <a:cubicBezTo>
                    <a:pt x="1492" y="8424"/>
                    <a:pt x="1508" y="8431"/>
                    <a:pt x="1522" y="8437"/>
                  </a:cubicBezTo>
                  <a:cubicBezTo>
                    <a:pt x="1535" y="8441"/>
                    <a:pt x="1542" y="8451"/>
                    <a:pt x="1555" y="8454"/>
                  </a:cubicBezTo>
                  <a:cubicBezTo>
                    <a:pt x="1568" y="8464"/>
                    <a:pt x="1582" y="8471"/>
                    <a:pt x="1589" y="8481"/>
                  </a:cubicBezTo>
                  <a:cubicBezTo>
                    <a:pt x="1605" y="8491"/>
                    <a:pt x="1619" y="8504"/>
                    <a:pt x="1632" y="8518"/>
                  </a:cubicBezTo>
                  <a:cubicBezTo>
                    <a:pt x="1652" y="8538"/>
                    <a:pt x="1669" y="8558"/>
                    <a:pt x="1689" y="8584"/>
                  </a:cubicBezTo>
                  <a:cubicBezTo>
                    <a:pt x="1706" y="8608"/>
                    <a:pt x="1726" y="8635"/>
                    <a:pt x="1742" y="8665"/>
                  </a:cubicBezTo>
                  <a:cubicBezTo>
                    <a:pt x="1766" y="8691"/>
                    <a:pt x="1782" y="8725"/>
                    <a:pt x="1803" y="8755"/>
                  </a:cubicBezTo>
                  <a:cubicBezTo>
                    <a:pt x="1819" y="8785"/>
                    <a:pt x="1839" y="8815"/>
                    <a:pt x="1856" y="8849"/>
                  </a:cubicBezTo>
                  <a:cubicBezTo>
                    <a:pt x="1873" y="8875"/>
                    <a:pt x="1889" y="8902"/>
                    <a:pt x="1906" y="8932"/>
                  </a:cubicBezTo>
                  <a:cubicBezTo>
                    <a:pt x="1933" y="8972"/>
                    <a:pt x="1960" y="9019"/>
                    <a:pt x="1986" y="9059"/>
                  </a:cubicBezTo>
                  <a:cubicBezTo>
                    <a:pt x="2033" y="9136"/>
                    <a:pt x="2077" y="9210"/>
                    <a:pt x="2123" y="9290"/>
                  </a:cubicBezTo>
                  <a:lnTo>
                    <a:pt x="2137" y="9310"/>
                  </a:lnTo>
                  <a:cubicBezTo>
                    <a:pt x="2150" y="9333"/>
                    <a:pt x="2157" y="9353"/>
                    <a:pt x="2170" y="9374"/>
                  </a:cubicBezTo>
                  <a:cubicBezTo>
                    <a:pt x="2184" y="9404"/>
                    <a:pt x="2200" y="9434"/>
                    <a:pt x="2210" y="9467"/>
                  </a:cubicBezTo>
                  <a:cubicBezTo>
                    <a:pt x="2237" y="9517"/>
                    <a:pt x="2257" y="9571"/>
                    <a:pt x="2277" y="9621"/>
                  </a:cubicBezTo>
                  <a:lnTo>
                    <a:pt x="2284" y="9634"/>
                  </a:lnTo>
                  <a:cubicBezTo>
                    <a:pt x="2291" y="9654"/>
                    <a:pt x="2301" y="9678"/>
                    <a:pt x="2307" y="9705"/>
                  </a:cubicBezTo>
                  <a:cubicBezTo>
                    <a:pt x="2291" y="9684"/>
                    <a:pt x="2277" y="9664"/>
                    <a:pt x="2261" y="9644"/>
                  </a:cubicBezTo>
                  <a:cubicBezTo>
                    <a:pt x="2167" y="9521"/>
                    <a:pt x="2060" y="9397"/>
                    <a:pt x="1943" y="9273"/>
                  </a:cubicBezTo>
                  <a:cubicBezTo>
                    <a:pt x="1889" y="9220"/>
                    <a:pt x="1826" y="9156"/>
                    <a:pt x="1749" y="9119"/>
                  </a:cubicBezTo>
                  <a:cubicBezTo>
                    <a:pt x="1686" y="9086"/>
                    <a:pt x="1622" y="9059"/>
                    <a:pt x="1555" y="9032"/>
                  </a:cubicBezTo>
                  <a:lnTo>
                    <a:pt x="1508" y="9009"/>
                  </a:lnTo>
                  <a:cubicBezTo>
                    <a:pt x="1405" y="8966"/>
                    <a:pt x="1321" y="8922"/>
                    <a:pt x="1248" y="8882"/>
                  </a:cubicBezTo>
                  <a:cubicBezTo>
                    <a:pt x="1221" y="8865"/>
                    <a:pt x="1191" y="8849"/>
                    <a:pt x="1164" y="8825"/>
                  </a:cubicBezTo>
                  <a:cubicBezTo>
                    <a:pt x="1147" y="8812"/>
                    <a:pt x="1130" y="8798"/>
                    <a:pt x="1117" y="8785"/>
                  </a:cubicBezTo>
                  <a:cubicBezTo>
                    <a:pt x="1104" y="8772"/>
                    <a:pt x="1097" y="8758"/>
                    <a:pt x="1087" y="8745"/>
                  </a:cubicBezTo>
                  <a:cubicBezTo>
                    <a:pt x="1084" y="8738"/>
                    <a:pt x="1080" y="8735"/>
                    <a:pt x="1074" y="8725"/>
                  </a:cubicBezTo>
                  <a:cubicBezTo>
                    <a:pt x="1070" y="8722"/>
                    <a:pt x="1070" y="8712"/>
                    <a:pt x="1067" y="8708"/>
                  </a:cubicBezTo>
                  <a:cubicBezTo>
                    <a:pt x="1064" y="8701"/>
                    <a:pt x="1064" y="8695"/>
                    <a:pt x="1057" y="8688"/>
                  </a:cubicBezTo>
                  <a:lnTo>
                    <a:pt x="1057" y="8681"/>
                  </a:lnTo>
                  <a:lnTo>
                    <a:pt x="1057" y="8671"/>
                  </a:lnTo>
                  <a:lnTo>
                    <a:pt x="1057" y="8648"/>
                  </a:lnTo>
                  <a:cubicBezTo>
                    <a:pt x="1057" y="8638"/>
                    <a:pt x="1057" y="8625"/>
                    <a:pt x="1064" y="8618"/>
                  </a:cubicBezTo>
                  <a:cubicBezTo>
                    <a:pt x="1064" y="8608"/>
                    <a:pt x="1067" y="8598"/>
                    <a:pt x="1070" y="8588"/>
                  </a:cubicBezTo>
                  <a:cubicBezTo>
                    <a:pt x="1074" y="8571"/>
                    <a:pt x="1084" y="8551"/>
                    <a:pt x="1090" y="8534"/>
                  </a:cubicBezTo>
                  <a:cubicBezTo>
                    <a:pt x="1100" y="8518"/>
                    <a:pt x="1104" y="8504"/>
                    <a:pt x="1114" y="8491"/>
                  </a:cubicBezTo>
                  <a:cubicBezTo>
                    <a:pt x="1117" y="8484"/>
                    <a:pt x="1124" y="8474"/>
                    <a:pt x="1130" y="8467"/>
                  </a:cubicBezTo>
                  <a:cubicBezTo>
                    <a:pt x="1134" y="8457"/>
                    <a:pt x="1141" y="8454"/>
                    <a:pt x="1147" y="8447"/>
                  </a:cubicBezTo>
                  <a:cubicBezTo>
                    <a:pt x="1154" y="8437"/>
                    <a:pt x="1167" y="8431"/>
                    <a:pt x="1174" y="8421"/>
                  </a:cubicBezTo>
                  <a:cubicBezTo>
                    <a:pt x="1181" y="8417"/>
                    <a:pt x="1187" y="8414"/>
                    <a:pt x="1191" y="8407"/>
                  </a:cubicBezTo>
                  <a:lnTo>
                    <a:pt x="1197" y="8404"/>
                  </a:lnTo>
                  <a:cubicBezTo>
                    <a:pt x="1201" y="8404"/>
                    <a:pt x="1201" y="8401"/>
                    <a:pt x="1204" y="8401"/>
                  </a:cubicBezTo>
                  <a:cubicBezTo>
                    <a:pt x="1207" y="8401"/>
                    <a:pt x="1214" y="8397"/>
                    <a:pt x="1217" y="8397"/>
                  </a:cubicBezTo>
                  <a:cubicBezTo>
                    <a:pt x="1224" y="8397"/>
                    <a:pt x="1234" y="8391"/>
                    <a:pt x="1241" y="8391"/>
                  </a:cubicBezTo>
                  <a:close/>
                  <a:moveTo>
                    <a:pt x="17052" y="9220"/>
                  </a:moveTo>
                  <a:cubicBezTo>
                    <a:pt x="17065" y="9220"/>
                    <a:pt x="17082" y="9223"/>
                    <a:pt x="17095" y="9223"/>
                  </a:cubicBezTo>
                  <a:cubicBezTo>
                    <a:pt x="17105" y="9226"/>
                    <a:pt x="17122" y="9233"/>
                    <a:pt x="17136" y="9236"/>
                  </a:cubicBezTo>
                  <a:lnTo>
                    <a:pt x="17172" y="9250"/>
                  </a:lnTo>
                  <a:cubicBezTo>
                    <a:pt x="17179" y="9253"/>
                    <a:pt x="17182" y="9256"/>
                    <a:pt x="17189" y="9256"/>
                  </a:cubicBezTo>
                  <a:cubicBezTo>
                    <a:pt x="17202" y="9260"/>
                    <a:pt x="17212" y="9267"/>
                    <a:pt x="17222" y="9270"/>
                  </a:cubicBezTo>
                  <a:lnTo>
                    <a:pt x="17229" y="9270"/>
                  </a:lnTo>
                  <a:cubicBezTo>
                    <a:pt x="17232" y="9270"/>
                    <a:pt x="17239" y="9273"/>
                    <a:pt x="17246" y="9273"/>
                  </a:cubicBezTo>
                  <a:cubicBezTo>
                    <a:pt x="17253" y="9277"/>
                    <a:pt x="17263" y="9277"/>
                    <a:pt x="17269" y="9277"/>
                  </a:cubicBezTo>
                  <a:lnTo>
                    <a:pt x="17273" y="9277"/>
                  </a:lnTo>
                  <a:cubicBezTo>
                    <a:pt x="17289" y="9283"/>
                    <a:pt x="17313" y="9283"/>
                    <a:pt x="17329" y="9287"/>
                  </a:cubicBezTo>
                  <a:lnTo>
                    <a:pt x="17346" y="9287"/>
                  </a:lnTo>
                  <a:lnTo>
                    <a:pt x="17319" y="9293"/>
                  </a:lnTo>
                  <a:cubicBezTo>
                    <a:pt x="17286" y="9307"/>
                    <a:pt x="17253" y="9323"/>
                    <a:pt x="17216" y="9337"/>
                  </a:cubicBezTo>
                  <a:cubicBezTo>
                    <a:pt x="17182" y="9350"/>
                    <a:pt x="17152" y="9357"/>
                    <a:pt x="17119" y="9367"/>
                  </a:cubicBezTo>
                  <a:cubicBezTo>
                    <a:pt x="17085" y="9377"/>
                    <a:pt x="17049" y="9387"/>
                    <a:pt x="17015" y="9400"/>
                  </a:cubicBezTo>
                  <a:cubicBezTo>
                    <a:pt x="16952" y="9420"/>
                    <a:pt x="16881" y="9444"/>
                    <a:pt x="16821" y="9487"/>
                  </a:cubicBezTo>
                  <a:cubicBezTo>
                    <a:pt x="16771" y="9521"/>
                    <a:pt x="16728" y="9561"/>
                    <a:pt x="16684" y="9601"/>
                  </a:cubicBezTo>
                  <a:lnTo>
                    <a:pt x="16677" y="9608"/>
                  </a:lnTo>
                  <a:cubicBezTo>
                    <a:pt x="16627" y="9648"/>
                    <a:pt x="16581" y="9691"/>
                    <a:pt x="16530" y="9738"/>
                  </a:cubicBezTo>
                  <a:cubicBezTo>
                    <a:pt x="16504" y="9758"/>
                    <a:pt x="16484" y="9778"/>
                    <a:pt x="16460" y="9798"/>
                  </a:cubicBezTo>
                  <a:lnTo>
                    <a:pt x="16420" y="9852"/>
                  </a:lnTo>
                  <a:lnTo>
                    <a:pt x="16420" y="9842"/>
                  </a:lnTo>
                  <a:lnTo>
                    <a:pt x="16420" y="9838"/>
                  </a:lnTo>
                  <a:cubicBezTo>
                    <a:pt x="16437" y="9785"/>
                    <a:pt x="16460" y="9735"/>
                    <a:pt x="16484" y="9678"/>
                  </a:cubicBezTo>
                  <a:cubicBezTo>
                    <a:pt x="16487" y="9671"/>
                    <a:pt x="16487" y="9664"/>
                    <a:pt x="16494" y="9658"/>
                  </a:cubicBezTo>
                  <a:lnTo>
                    <a:pt x="16494" y="9654"/>
                  </a:lnTo>
                  <a:cubicBezTo>
                    <a:pt x="16530" y="9574"/>
                    <a:pt x="16564" y="9511"/>
                    <a:pt x="16597" y="9457"/>
                  </a:cubicBezTo>
                  <a:cubicBezTo>
                    <a:pt x="16614" y="9434"/>
                    <a:pt x="16631" y="9407"/>
                    <a:pt x="16647" y="9387"/>
                  </a:cubicBezTo>
                  <a:lnTo>
                    <a:pt x="16684" y="9350"/>
                  </a:lnTo>
                  <a:cubicBezTo>
                    <a:pt x="16698" y="9337"/>
                    <a:pt x="16711" y="9327"/>
                    <a:pt x="16728" y="9317"/>
                  </a:cubicBezTo>
                  <a:cubicBezTo>
                    <a:pt x="16744" y="9307"/>
                    <a:pt x="16761" y="9293"/>
                    <a:pt x="16771" y="9287"/>
                  </a:cubicBezTo>
                  <a:cubicBezTo>
                    <a:pt x="16798" y="9273"/>
                    <a:pt x="16821" y="9260"/>
                    <a:pt x="16851" y="9253"/>
                  </a:cubicBezTo>
                  <a:cubicBezTo>
                    <a:pt x="16885" y="9240"/>
                    <a:pt x="16915" y="9233"/>
                    <a:pt x="16945" y="9226"/>
                  </a:cubicBezTo>
                  <a:cubicBezTo>
                    <a:pt x="16968" y="9223"/>
                    <a:pt x="16988" y="9220"/>
                    <a:pt x="17015" y="9220"/>
                  </a:cubicBezTo>
                  <a:close/>
                  <a:moveTo>
                    <a:pt x="17490" y="9350"/>
                  </a:moveTo>
                  <a:cubicBezTo>
                    <a:pt x="17500" y="9350"/>
                    <a:pt x="17507" y="9350"/>
                    <a:pt x="17517" y="9353"/>
                  </a:cubicBezTo>
                  <a:cubicBezTo>
                    <a:pt x="17523" y="9353"/>
                    <a:pt x="17533" y="9357"/>
                    <a:pt x="17540" y="9357"/>
                  </a:cubicBezTo>
                  <a:cubicBezTo>
                    <a:pt x="17550" y="9360"/>
                    <a:pt x="17557" y="9360"/>
                    <a:pt x="17567" y="9363"/>
                  </a:cubicBezTo>
                  <a:cubicBezTo>
                    <a:pt x="17577" y="9370"/>
                    <a:pt x="17590" y="9377"/>
                    <a:pt x="17600" y="9387"/>
                  </a:cubicBezTo>
                  <a:cubicBezTo>
                    <a:pt x="17607" y="9394"/>
                    <a:pt x="17617" y="9397"/>
                    <a:pt x="17627" y="9407"/>
                  </a:cubicBezTo>
                  <a:cubicBezTo>
                    <a:pt x="17650" y="9424"/>
                    <a:pt x="17667" y="9440"/>
                    <a:pt x="17687" y="9460"/>
                  </a:cubicBezTo>
                  <a:cubicBezTo>
                    <a:pt x="17694" y="9470"/>
                    <a:pt x="17701" y="9477"/>
                    <a:pt x="17707" y="9487"/>
                  </a:cubicBezTo>
                  <a:cubicBezTo>
                    <a:pt x="17711" y="9494"/>
                    <a:pt x="17721" y="9497"/>
                    <a:pt x="17724" y="9507"/>
                  </a:cubicBezTo>
                  <a:lnTo>
                    <a:pt x="17737" y="9531"/>
                  </a:lnTo>
                  <a:lnTo>
                    <a:pt x="17751" y="9557"/>
                  </a:lnTo>
                  <a:cubicBezTo>
                    <a:pt x="17754" y="9571"/>
                    <a:pt x="17757" y="9587"/>
                    <a:pt x="17764" y="9598"/>
                  </a:cubicBezTo>
                  <a:cubicBezTo>
                    <a:pt x="17767" y="9624"/>
                    <a:pt x="17771" y="9644"/>
                    <a:pt x="17771" y="9661"/>
                  </a:cubicBezTo>
                  <a:cubicBezTo>
                    <a:pt x="17767" y="9688"/>
                    <a:pt x="17767" y="9701"/>
                    <a:pt x="17764" y="9711"/>
                  </a:cubicBezTo>
                  <a:cubicBezTo>
                    <a:pt x="17764" y="9725"/>
                    <a:pt x="17757" y="9735"/>
                    <a:pt x="17757" y="9745"/>
                  </a:cubicBezTo>
                  <a:cubicBezTo>
                    <a:pt x="17757" y="9751"/>
                    <a:pt x="17754" y="9758"/>
                    <a:pt x="17754" y="9761"/>
                  </a:cubicBezTo>
                  <a:cubicBezTo>
                    <a:pt x="17754" y="9768"/>
                    <a:pt x="17751" y="9771"/>
                    <a:pt x="17751" y="9775"/>
                  </a:cubicBezTo>
                  <a:cubicBezTo>
                    <a:pt x="17747" y="9785"/>
                    <a:pt x="17741" y="9791"/>
                    <a:pt x="17737" y="9795"/>
                  </a:cubicBezTo>
                  <a:cubicBezTo>
                    <a:pt x="17734" y="9801"/>
                    <a:pt x="17731" y="9808"/>
                    <a:pt x="17724" y="9811"/>
                  </a:cubicBezTo>
                  <a:cubicBezTo>
                    <a:pt x="17724" y="9818"/>
                    <a:pt x="17721" y="9818"/>
                    <a:pt x="17717" y="9822"/>
                  </a:cubicBezTo>
                  <a:cubicBezTo>
                    <a:pt x="17714" y="9825"/>
                    <a:pt x="17707" y="9828"/>
                    <a:pt x="17701" y="9835"/>
                  </a:cubicBezTo>
                  <a:cubicBezTo>
                    <a:pt x="17697" y="9838"/>
                    <a:pt x="17691" y="9838"/>
                    <a:pt x="17687" y="9842"/>
                  </a:cubicBezTo>
                  <a:cubicBezTo>
                    <a:pt x="17681" y="9845"/>
                    <a:pt x="17674" y="9852"/>
                    <a:pt x="17667" y="9852"/>
                  </a:cubicBezTo>
                  <a:cubicBezTo>
                    <a:pt x="17654" y="9855"/>
                    <a:pt x="17644" y="9858"/>
                    <a:pt x="17634" y="9858"/>
                  </a:cubicBezTo>
                  <a:cubicBezTo>
                    <a:pt x="17620" y="9862"/>
                    <a:pt x="17607" y="9862"/>
                    <a:pt x="17594" y="9862"/>
                  </a:cubicBezTo>
                  <a:lnTo>
                    <a:pt x="17537" y="9862"/>
                  </a:lnTo>
                  <a:cubicBezTo>
                    <a:pt x="17507" y="9862"/>
                    <a:pt x="17483" y="9858"/>
                    <a:pt x="17453" y="9855"/>
                  </a:cubicBezTo>
                  <a:cubicBezTo>
                    <a:pt x="17420" y="9852"/>
                    <a:pt x="17383" y="9845"/>
                    <a:pt x="17350" y="9838"/>
                  </a:cubicBezTo>
                  <a:cubicBezTo>
                    <a:pt x="17319" y="9835"/>
                    <a:pt x="17286" y="9828"/>
                    <a:pt x="17256" y="9825"/>
                  </a:cubicBezTo>
                  <a:lnTo>
                    <a:pt x="17156" y="9811"/>
                  </a:lnTo>
                  <a:lnTo>
                    <a:pt x="17136" y="9808"/>
                  </a:lnTo>
                  <a:cubicBezTo>
                    <a:pt x="17075" y="9801"/>
                    <a:pt x="17019" y="9791"/>
                    <a:pt x="16958" y="9791"/>
                  </a:cubicBezTo>
                  <a:cubicBezTo>
                    <a:pt x="16942" y="9791"/>
                    <a:pt x="16925" y="9790"/>
                    <a:pt x="16909" y="9790"/>
                  </a:cubicBezTo>
                  <a:cubicBezTo>
                    <a:pt x="16853" y="9790"/>
                    <a:pt x="16800" y="9795"/>
                    <a:pt x="16748" y="9808"/>
                  </a:cubicBezTo>
                  <a:cubicBezTo>
                    <a:pt x="16684" y="9822"/>
                    <a:pt x="16621" y="9842"/>
                    <a:pt x="16557" y="9862"/>
                  </a:cubicBezTo>
                  <a:cubicBezTo>
                    <a:pt x="16530" y="9872"/>
                    <a:pt x="16504" y="9878"/>
                    <a:pt x="16474" y="9888"/>
                  </a:cubicBezTo>
                  <a:cubicBezTo>
                    <a:pt x="16530" y="9838"/>
                    <a:pt x="16584" y="9785"/>
                    <a:pt x="16641" y="9735"/>
                  </a:cubicBezTo>
                  <a:lnTo>
                    <a:pt x="16754" y="9634"/>
                  </a:lnTo>
                  <a:cubicBezTo>
                    <a:pt x="16791" y="9601"/>
                    <a:pt x="16831" y="9571"/>
                    <a:pt x="16868" y="9541"/>
                  </a:cubicBezTo>
                  <a:cubicBezTo>
                    <a:pt x="16875" y="9537"/>
                    <a:pt x="16885" y="9527"/>
                    <a:pt x="16898" y="9524"/>
                  </a:cubicBezTo>
                  <a:cubicBezTo>
                    <a:pt x="16901" y="9521"/>
                    <a:pt x="16908" y="9517"/>
                    <a:pt x="16915" y="9511"/>
                  </a:cubicBezTo>
                  <a:cubicBezTo>
                    <a:pt x="16925" y="9504"/>
                    <a:pt x="16938" y="9497"/>
                    <a:pt x="16955" y="9491"/>
                  </a:cubicBezTo>
                  <a:cubicBezTo>
                    <a:pt x="16972" y="9487"/>
                    <a:pt x="16985" y="9477"/>
                    <a:pt x="17005" y="9474"/>
                  </a:cubicBezTo>
                  <a:cubicBezTo>
                    <a:pt x="17045" y="9460"/>
                    <a:pt x="17082" y="9450"/>
                    <a:pt x="17119" y="9440"/>
                  </a:cubicBezTo>
                  <a:cubicBezTo>
                    <a:pt x="17142" y="9437"/>
                    <a:pt x="17166" y="9427"/>
                    <a:pt x="17189" y="9424"/>
                  </a:cubicBezTo>
                  <a:cubicBezTo>
                    <a:pt x="17206" y="9420"/>
                    <a:pt x="17219" y="9414"/>
                    <a:pt x="17236" y="9410"/>
                  </a:cubicBezTo>
                  <a:cubicBezTo>
                    <a:pt x="17269" y="9404"/>
                    <a:pt x="17303" y="9390"/>
                    <a:pt x="17336" y="9380"/>
                  </a:cubicBezTo>
                  <a:cubicBezTo>
                    <a:pt x="17370" y="9370"/>
                    <a:pt x="17406" y="9360"/>
                    <a:pt x="17443" y="9353"/>
                  </a:cubicBezTo>
                  <a:cubicBezTo>
                    <a:pt x="17453" y="9353"/>
                    <a:pt x="17460" y="9350"/>
                    <a:pt x="17470" y="9350"/>
                  </a:cubicBezTo>
                  <a:close/>
                  <a:moveTo>
                    <a:pt x="3287" y="9985"/>
                  </a:moveTo>
                  <a:cubicBezTo>
                    <a:pt x="3288" y="9986"/>
                    <a:pt x="3289" y="9987"/>
                    <a:pt x="3290" y="9988"/>
                  </a:cubicBezTo>
                  <a:lnTo>
                    <a:pt x="3290" y="9988"/>
                  </a:lnTo>
                  <a:cubicBezTo>
                    <a:pt x="3290" y="9985"/>
                    <a:pt x="3287" y="9985"/>
                    <a:pt x="3287" y="9985"/>
                  </a:cubicBezTo>
                  <a:close/>
                  <a:moveTo>
                    <a:pt x="3311" y="10337"/>
                  </a:moveTo>
                  <a:lnTo>
                    <a:pt x="3311" y="10337"/>
                  </a:lnTo>
                  <a:cubicBezTo>
                    <a:pt x="3311" y="10338"/>
                    <a:pt x="3311" y="10339"/>
                    <a:pt x="3310" y="10340"/>
                  </a:cubicBezTo>
                  <a:cubicBezTo>
                    <a:pt x="3310" y="10340"/>
                    <a:pt x="3310" y="10338"/>
                    <a:pt x="3311" y="10337"/>
                  </a:cubicBezTo>
                  <a:close/>
                  <a:moveTo>
                    <a:pt x="8957" y="9791"/>
                  </a:moveTo>
                  <a:cubicBezTo>
                    <a:pt x="8961" y="9795"/>
                    <a:pt x="8971" y="9795"/>
                    <a:pt x="8974" y="9798"/>
                  </a:cubicBezTo>
                  <a:lnTo>
                    <a:pt x="9038" y="9838"/>
                  </a:lnTo>
                  <a:lnTo>
                    <a:pt x="9111" y="9888"/>
                  </a:lnTo>
                  <a:cubicBezTo>
                    <a:pt x="9138" y="9905"/>
                    <a:pt x="9161" y="9925"/>
                    <a:pt x="9188" y="9945"/>
                  </a:cubicBezTo>
                  <a:cubicBezTo>
                    <a:pt x="9228" y="9979"/>
                    <a:pt x="9265" y="10009"/>
                    <a:pt x="9309" y="10042"/>
                  </a:cubicBezTo>
                  <a:lnTo>
                    <a:pt x="9332" y="10062"/>
                  </a:lnTo>
                  <a:lnTo>
                    <a:pt x="9339" y="10066"/>
                  </a:lnTo>
                  <a:cubicBezTo>
                    <a:pt x="9362" y="10089"/>
                    <a:pt x="9389" y="10109"/>
                    <a:pt x="9409" y="10129"/>
                  </a:cubicBezTo>
                  <a:cubicBezTo>
                    <a:pt x="9426" y="10142"/>
                    <a:pt x="9439" y="10156"/>
                    <a:pt x="9449" y="10166"/>
                  </a:cubicBezTo>
                  <a:lnTo>
                    <a:pt x="9476" y="10193"/>
                  </a:lnTo>
                  <a:cubicBezTo>
                    <a:pt x="9482" y="10196"/>
                    <a:pt x="9489" y="10206"/>
                    <a:pt x="9496" y="10213"/>
                  </a:cubicBezTo>
                  <a:lnTo>
                    <a:pt x="9506" y="10223"/>
                  </a:lnTo>
                  <a:lnTo>
                    <a:pt x="9512" y="10229"/>
                  </a:lnTo>
                  <a:cubicBezTo>
                    <a:pt x="9523" y="10239"/>
                    <a:pt x="9529" y="10243"/>
                    <a:pt x="9533" y="10249"/>
                  </a:cubicBezTo>
                  <a:cubicBezTo>
                    <a:pt x="9556" y="10273"/>
                    <a:pt x="9573" y="10293"/>
                    <a:pt x="9589" y="10313"/>
                  </a:cubicBezTo>
                  <a:lnTo>
                    <a:pt x="9606" y="10333"/>
                  </a:lnTo>
                  <a:lnTo>
                    <a:pt x="9616" y="10397"/>
                  </a:lnTo>
                  <a:cubicBezTo>
                    <a:pt x="9609" y="10390"/>
                    <a:pt x="9599" y="10377"/>
                    <a:pt x="9593" y="10370"/>
                  </a:cubicBezTo>
                  <a:cubicBezTo>
                    <a:pt x="9573" y="10343"/>
                    <a:pt x="9549" y="10326"/>
                    <a:pt x="9529" y="10313"/>
                  </a:cubicBezTo>
                  <a:cubicBezTo>
                    <a:pt x="9512" y="10300"/>
                    <a:pt x="9496" y="10290"/>
                    <a:pt x="9476" y="10280"/>
                  </a:cubicBezTo>
                  <a:cubicBezTo>
                    <a:pt x="9446" y="10263"/>
                    <a:pt x="9422" y="10249"/>
                    <a:pt x="9392" y="10233"/>
                  </a:cubicBezTo>
                  <a:lnTo>
                    <a:pt x="9372" y="10223"/>
                  </a:lnTo>
                  <a:cubicBezTo>
                    <a:pt x="9329" y="10199"/>
                    <a:pt x="9282" y="10176"/>
                    <a:pt x="9238" y="10146"/>
                  </a:cubicBezTo>
                  <a:cubicBezTo>
                    <a:pt x="9212" y="10129"/>
                    <a:pt x="9192" y="10116"/>
                    <a:pt x="9171" y="10096"/>
                  </a:cubicBezTo>
                  <a:cubicBezTo>
                    <a:pt x="9148" y="10079"/>
                    <a:pt x="9131" y="10062"/>
                    <a:pt x="9115" y="10042"/>
                  </a:cubicBezTo>
                  <a:cubicBezTo>
                    <a:pt x="9111" y="10039"/>
                    <a:pt x="9108" y="10032"/>
                    <a:pt x="9108" y="10029"/>
                  </a:cubicBezTo>
                  <a:cubicBezTo>
                    <a:pt x="9091" y="10012"/>
                    <a:pt x="9078" y="9995"/>
                    <a:pt x="9071" y="9979"/>
                  </a:cubicBezTo>
                  <a:lnTo>
                    <a:pt x="9064" y="9975"/>
                  </a:lnTo>
                  <a:cubicBezTo>
                    <a:pt x="9058" y="9962"/>
                    <a:pt x="9048" y="9949"/>
                    <a:pt x="9041" y="9932"/>
                  </a:cubicBezTo>
                  <a:lnTo>
                    <a:pt x="9028" y="9915"/>
                  </a:lnTo>
                  <a:cubicBezTo>
                    <a:pt x="9008" y="9888"/>
                    <a:pt x="8991" y="9858"/>
                    <a:pt x="8978" y="9832"/>
                  </a:cubicBezTo>
                  <a:lnTo>
                    <a:pt x="8964" y="9808"/>
                  </a:lnTo>
                  <a:cubicBezTo>
                    <a:pt x="8961" y="9805"/>
                    <a:pt x="8961" y="9795"/>
                    <a:pt x="8957" y="9791"/>
                  </a:cubicBezTo>
                  <a:close/>
                  <a:moveTo>
                    <a:pt x="5169" y="9825"/>
                  </a:moveTo>
                  <a:cubicBezTo>
                    <a:pt x="5196" y="9825"/>
                    <a:pt x="5220" y="9828"/>
                    <a:pt x="5246" y="9835"/>
                  </a:cubicBezTo>
                  <a:cubicBezTo>
                    <a:pt x="5280" y="9838"/>
                    <a:pt x="5310" y="9845"/>
                    <a:pt x="5337" y="9855"/>
                  </a:cubicBezTo>
                  <a:cubicBezTo>
                    <a:pt x="5360" y="9862"/>
                    <a:pt x="5383" y="9872"/>
                    <a:pt x="5403" y="9878"/>
                  </a:cubicBezTo>
                  <a:cubicBezTo>
                    <a:pt x="5420" y="9888"/>
                    <a:pt x="5444" y="9895"/>
                    <a:pt x="5460" y="9908"/>
                  </a:cubicBezTo>
                  <a:cubicBezTo>
                    <a:pt x="5477" y="9922"/>
                    <a:pt x="5497" y="9935"/>
                    <a:pt x="5514" y="9945"/>
                  </a:cubicBezTo>
                  <a:cubicBezTo>
                    <a:pt x="5527" y="9955"/>
                    <a:pt x="5534" y="9969"/>
                    <a:pt x="5547" y="9975"/>
                  </a:cubicBezTo>
                  <a:cubicBezTo>
                    <a:pt x="5561" y="9989"/>
                    <a:pt x="5567" y="9999"/>
                    <a:pt x="5581" y="10012"/>
                  </a:cubicBezTo>
                  <a:cubicBezTo>
                    <a:pt x="5601" y="10042"/>
                    <a:pt x="5621" y="10076"/>
                    <a:pt x="5644" y="10112"/>
                  </a:cubicBezTo>
                  <a:cubicBezTo>
                    <a:pt x="5668" y="10159"/>
                    <a:pt x="5688" y="10203"/>
                    <a:pt x="5704" y="10253"/>
                  </a:cubicBezTo>
                  <a:lnTo>
                    <a:pt x="5704" y="10246"/>
                  </a:lnTo>
                  <a:cubicBezTo>
                    <a:pt x="5711" y="10256"/>
                    <a:pt x="5711" y="10260"/>
                    <a:pt x="5714" y="10270"/>
                  </a:cubicBezTo>
                  <a:cubicBezTo>
                    <a:pt x="5721" y="10296"/>
                    <a:pt x="5731" y="10323"/>
                    <a:pt x="5738" y="10356"/>
                  </a:cubicBezTo>
                  <a:lnTo>
                    <a:pt x="5738" y="10363"/>
                  </a:lnTo>
                  <a:cubicBezTo>
                    <a:pt x="5744" y="10380"/>
                    <a:pt x="5748" y="10403"/>
                    <a:pt x="5751" y="10423"/>
                  </a:cubicBezTo>
                  <a:lnTo>
                    <a:pt x="5751" y="10460"/>
                  </a:lnTo>
                  <a:cubicBezTo>
                    <a:pt x="5751" y="10470"/>
                    <a:pt x="5751" y="10480"/>
                    <a:pt x="5748" y="10490"/>
                  </a:cubicBezTo>
                  <a:cubicBezTo>
                    <a:pt x="5748" y="10497"/>
                    <a:pt x="5744" y="10507"/>
                    <a:pt x="5744" y="10514"/>
                  </a:cubicBezTo>
                  <a:cubicBezTo>
                    <a:pt x="5744" y="10520"/>
                    <a:pt x="5738" y="10524"/>
                    <a:pt x="5738" y="10530"/>
                  </a:cubicBezTo>
                  <a:lnTo>
                    <a:pt x="5738" y="10537"/>
                  </a:lnTo>
                  <a:cubicBezTo>
                    <a:pt x="5738" y="10540"/>
                    <a:pt x="5734" y="10544"/>
                    <a:pt x="5734" y="10547"/>
                  </a:cubicBezTo>
                  <a:cubicBezTo>
                    <a:pt x="5731" y="10557"/>
                    <a:pt x="5728" y="10560"/>
                    <a:pt x="5721" y="10564"/>
                  </a:cubicBezTo>
                  <a:lnTo>
                    <a:pt x="5711" y="10577"/>
                  </a:lnTo>
                  <a:cubicBezTo>
                    <a:pt x="5704" y="10580"/>
                    <a:pt x="5698" y="10587"/>
                    <a:pt x="5694" y="10591"/>
                  </a:cubicBezTo>
                  <a:cubicBezTo>
                    <a:pt x="5684" y="10594"/>
                    <a:pt x="5681" y="10597"/>
                    <a:pt x="5671" y="10604"/>
                  </a:cubicBezTo>
                  <a:cubicBezTo>
                    <a:pt x="5668" y="10607"/>
                    <a:pt x="5661" y="10607"/>
                    <a:pt x="5654" y="10611"/>
                  </a:cubicBezTo>
                  <a:cubicBezTo>
                    <a:pt x="5647" y="10614"/>
                    <a:pt x="5644" y="10614"/>
                    <a:pt x="5634" y="10621"/>
                  </a:cubicBezTo>
                  <a:cubicBezTo>
                    <a:pt x="5614" y="10627"/>
                    <a:pt x="5597" y="10631"/>
                    <a:pt x="5577" y="10637"/>
                  </a:cubicBezTo>
                  <a:lnTo>
                    <a:pt x="5514" y="10647"/>
                  </a:lnTo>
                  <a:cubicBezTo>
                    <a:pt x="5480" y="10654"/>
                    <a:pt x="5447" y="10654"/>
                    <a:pt x="5413" y="10654"/>
                  </a:cubicBezTo>
                  <a:cubicBezTo>
                    <a:pt x="5377" y="10654"/>
                    <a:pt x="5343" y="10647"/>
                    <a:pt x="5303" y="10644"/>
                  </a:cubicBezTo>
                  <a:cubicBezTo>
                    <a:pt x="5276" y="10641"/>
                    <a:pt x="5246" y="10637"/>
                    <a:pt x="5216" y="10627"/>
                  </a:cubicBezTo>
                  <a:cubicBezTo>
                    <a:pt x="5163" y="10614"/>
                    <a:pt x="5113" y="10604"/>
                    <a:pt x="5062" y="10591"/>
                  </a:cubicBezTo>
                  <a:cubicBezTo>
                    <a:pt x="4992" y="10574"/>
                    <a:pt x="4919" y="10554"/>
                    <a:pt x="4845" y="10540"/>
                  </a:cubicBezTo>
                  <a:cubicBezTo>
                    <a:pt x="4808" y="10530"/>
                    <a:pt x="4768" y="10527"/>
                    <a:pt x="4735" y="10524"/>
                  </a:cubicBezTo>
                  <a:cubicBezTo>
                    <a:pt x="4664" y="10512"/>
                    <a:pt x="4602" y="10507"/>
                    <a:pt x="4544" y="10507"/>
                  </a:cubicBezTo>
                  <a:cubicBezTo>
                    <a:pt x="4517" y="10507"/>
                    <a:pt x="4490" y="10508"/>
                    <a:pt x="4464" y="10510"/>
                  </a:cubicBezTo>
                  <a:cubicBezTo>
                    <a:pt x="4400" y="10514"/>
                    <a:pt x="4340" y="10524"/>
                    <a:pt x="4277" y="10537"/>
                  </a:cubicBezTo>
                  <a:cubicBezTo>
                    <a:pt x="4233" y="10544"/>
                    <a:pt x="4190" y="10557"/>
                    <a:pt x="4146" y="10570"/>
                  </a:cubicBezTo>
                  <a:cubicBezTo>
                    <a:pt x="4143" y="10547"/>
                    <a:pt x="4146" y="10544"/>
                    <a:pt x="4150" y="10540"/>
                  </a:cubicBezTo>
                  <a:lnTo>
                    <a:pt x="4163" y="10530"/>
                  </a:lnTo>
                  <a:lnTo>
                    <a:pt x="4160" y="10537"/>
                  </a:lnTo>
                  <a:cubicBezTo>
                    <a:pt x="4166" y="10530"/>
                    <a:pt x="4173" y="10524"/>
                    <a:pt x="4180" y="10520"/>
                  </a:cubicBezTo>
                  <a:cubicBezTo>
                    <a:pt x="4190" y="10514"/>
                    <a:pt x="4193" y="10507"/>
                    <a:pt x="4200" y="10500"/>
                  </a:cubicBezTo>
                  <a:cubicBezTo>
                    <a:pt x="4210" y="10494"/>
                    <a:pt x="4223" y="10484"/>
                    <a:pt x="4230" y="10480"/>
                  </a:cubicBezTo>
                  <a:cubicBezTo>
                    <a:pt x="4250" y="10463"/>
                    <a:pt x="4277" y="10443"/>
                    <a:pt x="4307" y="10423"/>
                  </a:cubicBezTo>
                  <a:cubicBezTo>
                    <a:pt x="4400" y="10346"/>
                    <a:pt x="4494" y="10263"/>
                    <a:pt x="4594" y="10173"/>
                  </a:cubicBezTo>
                  <a:cubicBezTo>
                    <a:pt x="4611" y="10156"/>
                    <a:pt x="4631" y="10139"/>
                    <a:pt x="4648" y="10122"/>
                  </a:cubicBezTo>
                  <a:cubicBezTo>
                    <a:pt x="4718" y="10056"/>
                    <a:pt x="4792" y="9989"/>
                    <a:pt x="4865" y="9925"/>
                  </a:cubicBezTo>
                  <a:cubicBezTo>
                    <a:pt x="4885" y="9908"/>
                    <a:pt x="4912" y="9895"/>
                    <a:pt x="4935" y="9878"/>
                  </a:cubicBezTo>
                  <a:lnTo>
                    <a:pt x="4952" y="9872"/>
                  </a:lnTo>
                  <a:cubicBezTo>
                    <a:pt x="4965" y="9868"/>
                    <a:pt x="4975" y="9862"/>
                    <a:pt x="4985" y="9855"/>
                  </a:cubicBezTo>
                  <a:cubicBezTo>
                    <a:pt x="5002" y="9852"/>
                    <a:pt x="5019" y="9842"/>
                    <a:pt x="5036" y="9838"/>
                  </a:cubicBezTo>
                  <a:cubicBezTo>
                    <a:pt x="5052" y="9835"/>
                    <a:pt x="5076" y="9828"/>
                    <a:pt x="5092" y="9828"/>
                  </a:cubicBezTo>
                  <a:cubicBezTo>
                    <a:pt x="5119" y="9825"/>
                    <a:pt x="5146" y="9825"/>
                    <a:pt x="5169" y="9825"/>
                  </a:cubicBezTo>
                  <a:close/>
                  <a:moveTo>
                    <a:pt x="13495" y="6498"/>
                  </a:moveTo>
                  <a:lnTo>
                    <a:pt x="13495" y="6498"/>
                  </a:lnTo>
                  <a:cubicBezTo>
                    <a:pt x="13491" y="6512"/>
                    <a:pt x="13488" y="6518"/>
                    <a:pt x="13484" y="6532"/>
                  </a:cubicBezTo>
                  <a:cubicBezTo>
                    <a:pt x="13458" y="6602"/>
                    <a:pt x="13434" y="6675"/>
                    <a:pt x="13404" y="6749"/>
                  </a:cubicBezTo>
                  <a:cubicBezTo>
                    <a:pt x="13374" y="6826"/>
                    <a:pt x="13344" y="6896"/>
                    <a:pt x="13311" y="6970"/>
                  </a:cubicBezTo>
                  <a:lnTo>
                    <a:pt x="13311" y="6966"/>
                  </a:lnTo>
                  <a:lnTo>
                    <a:pt x="13304" y="6986"/>
                  </a:lnTo>
                  <a:lnTo>
                    <a:pt x="13294" y="7010"/>
                  </a:lnTo>
                  <a:lnTo>
                    <a:pt x="13287" y="7020"/>
                  </a:lnTo>
                  <a:cubicBezTo>
                    <a:pt x="13250" y="7100"/>
                    <a:pt x="13210" y="7184"/>
                    <a:pt x="13174" y="7264"/>
                  </a:cubicBezTo>
                  <a:cubicBezTo>
                    <a:pt x="13143" y="7321"/>
                    <a:pt x="13120" y="7377"/>
                    <a:pt x="13090" y="7434"/>
                  </a:cubicBezTo>
                  <a:lnTo>
                    <a:pt x="13050" y="7518"/>
                  </a:lnTo>
                  <a:cubicBezTo>
                    <a:pt x="13010" y="7595"/>
                    <a:pt x="12973" y="7672"/>
                    <a:pt x="12940" y="7749"/>
                  </a:cubicBezTo>
                  <a:lnTo>
                    <a:pt x="12926" y="7779"/>
                  </a:lnTo>
                  <a:cubicBezTo>
                    <a:pt x="12899" y="7839"/>
                    <a:pt x="12869" y="7902"/>
                    <a:pt x="12836" y="7966"/>
                  </a:cubicBezTo>
                  <a:cubicBezTo>
                    <a:pt x="12802" y="8033"/>
                    <a:pt x="12766" y="8096"/>
                    <a:pt x="12726" y="8153"/>
                  </a:cubicBezTo>
                  <a:lnTo>
                    <a:pt x="12719" y="8170"/>
                  </a:lnTo>
                  <a:cubicBezTo>
                    <a:pt x="12692" y="8213"/>
                    <a:pt x="12669" y="8253"/>
                    <a:pt x="12639" y="8297"/>
                  </a:cubicBezTo>
                  <a:lnTo>
                    <a:pt x="12598" y="8367"/>
                  </a:lnTo>
                  <a:lnTo>
                    <a:pt x="12582" y="8397"/>
                  </a:lnTo>
                  <a:lnTo>
                    <a:pt x="12558" y="8434"/>
                  </a:lnTo>
                  <a:cubicBezTo>
                    <a:pt x="12415" y="8671"/>
                    <a:pt x="12281" y="8869"/>
                    <a:pt x="12147" y="9043"/>
                  </a:cubicBezTo>
                  <a:cubicBezTo>
                    <a:pt x="12100" y="9103"/>
                    <a:pt x="12057" y="9160"/>
                    <a:pt x="12013" y="9216"/>
                  </a:cubicBezTo>
                  <a:lnTo>
                    <a:pt x="12003" y="9226"/>
                  </a:lnTo>
                  <a:lnTo>
                    <a:pt x="11980" y="9260"/>
                  </a:lnTo>
                  <a:lnTo>
                    <a:pt x="11983" y="9256"/>
                  </a:lnTo>
                  <a:lnTo>
                    <a:pt x="11983" y="9256"/>
                  </a:lnTo>
                  <a:cubicBezTo>
                    <a:pt x="11967" y="9277"/>
                    <a:pt x="11947" y="9300"/>
                    <a:pt x="11930" y="9320"/>
                  </a:cubicBezTo>
                  <a:cubicBezTo>
                    <a:pt x="11906" y="9343"/>
                    <a:pt x="11886" y="9367"/>
                    <a:pt x="11870" y="9390"/>
                  </a:cubicBezTo>
                  <a:cubicBezTo>
                    <a:pt x="11856" y="9407"/>
                    <a:pt x="11840" y="9424"/>
                    <a:pt x="11829" y="9437"/>
                  </a:cubicBezTo>
                  <a:cubicBezTo>
                    <a:pt x="11786" y="9484"/>
                    <a:pt x="11746" y="9527"/>
                    <a:pt x="11702" y="9571"/>
                  </a:cubicBezTo>
                  <a:cubicBezTo>
                    <a:pt x="11669" y="9604"/>
                    <a:pt x="11639" y="9638"/>
                    <a:pt x="11605" y="9671"/>
                  </a:cubicBezTo>
                  <a:lnTo>
                    <a:pt x="11532" y="9745"/>
                  </a:lnTo>
                  <a:cubicBezTo>
                    <a:pt x="11482" y="9801"/>
                    <a:pt x="11428" y="9858"/>
                    <a:pt x="11368" y="9929"/>
                  </a:cubicBezTo>
                  <a:cubicBezTo>
                    <a:pt x="11305" y="10002"/>
                    <a:pt x="11248" y="10079"/>
                    <a:pt x="11188" y="10153"/>
                  </a:cubicBezTo>
                  <a:cubicBezTo>
                    <a:pt x="11151" y="10203"/>
                    <a:pt x="11111" y="10253"/>
                    <a:pt x="11071" y="10303"/>
                  </a:cubicBezTo>
                  <a:lnTo>
                    <a:pt x="11050" y="10326"/>
                  </a:lnTo>
                  <a:cubicBezTo>
                    <a:pt x="11010" y="10377"/>
                    <a:pt x="10964" y="10430"/>
                    <a:pt x="10920" y="10480"/>
                  </a:cubicBezTo>
                  <a:cubicBezTo>
                    <a:pt x="10870" y="10540"/>
                    <a:pt x="10816" y="10594"/>
                    <a:pt x="10770" y="10644"/>
                  </a:cubicBezTo>
                  <a:cubicBezTo>
                    <a:pt x="10746" y="10671"/>
                    <a:pt x="10726" y="10694"/>
                    <a:pt x="10699" y="10721"/>
                  </a:cubicBezTo>
                  <a:cubicBezTo>
                    <a:pt x="10703" y="10714"/>
                    <a:pt x="10703" y="10708"/>
                    <a:pt x="10709" y="10704"/>
                  </a:cubicBezTo>
                  <a:cubicBezTo>
                    <a:pt x="10719" y="10677"/>
                    <a:pt x="10729" y="10654"/>
                    <a:pt x="10743" y="10624"/>
                  </a:cubicBezTo>
                  <a:cubicBezTo>
                    <a:pt x="10763" y="10580"/>
                    <a:pt x="10786" y="10527"/>
                    <a:pt x="10813" y="10477"/>
                  </a:cubicBezTo>
                  <a:cubicBezTo>
                    <a:pt x="10836" y="10430"/>
                    <a:pt x="10863" y="10380"/>
                    <a:pt x="10887" y="10336"/>
                  </a:cubicBezTo>
                  <a:cubicBezTo>
                    <a:pt x="11004" y="10119"/>
                    <a:pt x="11121" y="9892"/>
                    <a:pt x="11231" y="9658"/>
                  </a:cubicBezTo>
                  <a:lnTo>
                    <a:pt x="11238" y="9644"/>
                  </a:lnTo>
                  <a:cubicBezTo>
                    <a:pt x="11295" y="9534"/>
                    <a:pt x="11348" y="9420"/>
                    <a:pt x="11405" y="9310"/>
                  </a:cubicBezTo>
                  <a:cubicBezTo>
                    <a:pt x="11445" y="9243"/>
                    <a:pt x="11478" y="9183"/>
                    <a:pt x="11512" y="9123"/>
                  </a:cubicBezTo>
                  <a:cubicBezTo>
                    <a:pt x="11535" y="9083"/>
                    <a:pt x="11562" y="9039"/>
                    <a:pt x="11582" y="9002"/>
                  </a:cubicBezTo>
                  <a:lnTo>
                    <a:pt x="11602" y="8969"/>
                  </a:lnTo>
                  <a:lnTo>
                    <a:pt x="11619" y="8949"/>
                  </a:lnTo>
                  <a:cubicBezTo>
                    <a:pt x="11646" y="8905"/>
                    <a:pt x="11672" y="8865"/>
                    <a:pt x="11702" y="8822"/>
                  </a:cubicBezTo>
                  <a:lnTo>
                    <a:pt x="11719" y="8802"/>
                  </a:lnTo>
                  <a:lnTo>
                    <a:pt x="11756" y="8752"/>
                  </a:lnTo>
                  <a:cubicBezTo>
                    <a:pt x="11779" y="8725"/>
                    <a:pt x="11799" y="8698"/>
                    <a:pt x="11819" y="8671"/>
                  </a:cubicBezTo>
                  <a:cubicBezTo>
                    <a:pt x="11890" y="8584"/>
                    <a:pt x="11970" y="8501"/>
                    <a:pt x="12047" y="8417"/>
                  </a:cubicBezTo>
                  <a:lnTo>
                    <a:pt x="12067" y="8397"/>
                  </a:lnTo>
                  <a:lnTo>
                    <a:pt x="12090" y="8367"/>
                  </a:lnTo>
                  <a:cubicBezTo>
                    <a:pt x="12124" y="8330"/>
                    <a:pt x="12164" y="8290"/>
                    <a:pt x="12197" y="8253"/>
                  </a:cubicBezTo>
                  <a:cubicBezTo>
                    <a:pt x="12241" y="8200"/>
                    <a:pt x="12291" y="8146"/>
                    <a:pt x="12338" y="8090"/>
                  </a:cubicBezTo>
                  <a:lnTo>
                    <a:pt x="12451" y="7953"/>
                  </a:lnTo>
                  <a:lnTo>
                    <a:pt x="12455" y="7949"/>
                  </a:lnTo>
                  <a:lnTo>
                    <a:pt x="12555" y="7822"/>
                  </a:lnTo>
                  <a:lnTo>
                    <a:pt x="12582" y="7795"/>
                  </a:lnTo>
                  <a:lnTo>
                    <a:pt x="12622" y="7745"/>
                  </a:lnTo>
                  <a:cubicBezTo>
                    <a:pt x="12649" y="7712"/>
                    <a:pt x="12675" y="7682"/>
                    <a:pt x="12705" y="7648"/>
                  </a:cubicBezTo>
                  <a:lnTo>
                    <a:pt x="12819" y="7521"/>
                  </a:lnTo>
                  <a:lnTo>
                    <a:pt x="12826" y="7511"/>
                  </a:lnTo>
                  <a:cubicBezTo>
                    <a:pt x="12873" y="7461"/>
                    <a:pt x="12909" y="7414"/>
                    <a:pt x="12950" y="7367"/>
                  </a:cubicBezTo>
                  <a:cubicBezTo>
                    <a:pt x="12970" y="7344"/>
                    <a:pt x="12990" y="7317"/>
                    <a:pt x="13006" y="7294"/>
                  </a:cubicBezTo>
                  <a:cubicBezTo>
                    <a:pt x="13026" y="7267"/>
                    <a:pt x="13050" y="7237"/>
                    <a:pt x="13070" y="7214"/>
                  </a:cubicBezTo>
                  <a:lnTo>
                    <a:pt x="13090" y="7184"/>
                  </a:lnTo>
                  <a:cubicBezTo>
                    <a:pt x="13123" y="7143"/>
                    <a:pt x="13153" y="7097"/>
                    <a:pt x="13184" y="7050"/>
                  </a:cubicBezTo>
                  <a:cubicBezTo>
                    <a:pt x="13220" y="6993"/>
                    <a:pt x="13254" y="6936"/>
                    <a:pt x="13291" y="6876"/>
                  </a:cubicBezTo>
                  <a:cubicBezTo>
                    <a:pt x="13324" y="6819"/>
                    <a:pt x="13354" y="6762"/>
                    <a:pt x="13384" y="6709"/>
                  </a:cubicBezTo>
                  <a:lnTo>
                    <a:pt x="13471" y="6545"/>
                  </a:lnTo>
                  <a:cubicBezTo>
                    <a:pt x="13479" y="6529"/>
                    <a:pt x="13487" y="6514"/>
                    <a:pt x="13495" y="6498"/>
                  </a:cubicBezTo>
                  <a:close/>
                  <a:moveTo>
                    <a:pt x="3076" y="10046"/>
                  </a:moveTo>
                  <a:cubicBezTo>
                    <a:pt x="3080" y="10052"/>
                    <a:pt x="3086" y="10052"/>
                    <a:pt x="3090" y="10056"/>
                  </a:cubicBezTo>
                  <a:lnTo>
                    <a:pt x="3106" y="10056"/>
                  </a:lnTo>
                  <a:cubicBezTo>
                    <a:pt x="3110" y="10056"/>
                    <a:pt x="3113" y="10056"/>
                    <a:pt x="3113" y="10059"/>
                  </a:cubicBezTo>
                  <a:cubicBezTo>
                    <a:pt x="3116" y="10059"/>
                    <a:pt x="3123" y="10059"/>
                    <a:pt x="3123" y="10062"/>
                  </a:cubicBezTo>
                  <a:lnTo>
                    <a:pt x="3113" y="10062"/>
                  </a:lnTo>
                  <a:lnTo>
                    <a:pt x="3063" y="10076"/>
                  </a:lnTo>
                  <a:cubicBezTo>
                    <a:pt x="3073" y="10086"/>
                    <a:pt x="3080" y="10089"/>
                    <a:pt x="3093" y="10092"/>
                  </a:cubicBezTo>
                  <a:cubicBezTo>
                    <a:pt x="3123" y="10112"/>
                    <a:pt x="3157" y="10136"/>
                    <a:pt x="3183" y="10156"/>
                  </a:cubicBezTo>
                  <a:lnTo>
                    <a:pt x="3210" y="10173"/>
                  </a:lnTo>
                  <a:cubicBezTo>
                    <a:pt x="3217" y="10176"/>
                    <a:pt x="3227" y="10179"/>
                    <a:pt x="3230" y="10186"/>
                  </a:cubicBezTo>
                  <a:lnTo>
                    <a:pt x="3257" y="10196"/>
                  </a:lnTo>
                  <a:cubicBezTo>
                    <a:pt x="3267" y="10206"/>
                    <a:pt x="3284" y="10213"/>
                    <a:pt x="3297" y="10226"/>
                  </a:cubicBezTo>
                  <a:cubicBezTo>
                    <a:pt x="3300" y="10229"/>
                    <a:pt x="3307" y="10229"/>
                    <a:pt x="3307" y="10236"/>
                  </a:cubicBezTo>
                  <a:cubicBezTo>
                    <a:pt x="3307" y="10239"/>
                    <a:pt x="3310" y="10239"/>
                    <a:pt x="3310" y="10243"/>
                  </a:cubicBezTo>
                  <a:cubicBezTo>
                    <a:pt x="3310" y="10246"/>
                    <a:pt x="3314" y="10246"/>
                    <a:pt x="3314" y="10253"/>
                  </a:cubicBezTo>
                  <a:cubicBezTo>
                    <a:pt x="3317" y="10260"/>
                    <a:pt x="3317" y="10263"/>
                    <a:pt x="3317" y="10270"/>
                  </a:cubicBezTo>
                  <a:cubicBezTo>
                    <a:pt x="3317" y="10276"/>
                    <a:pt x="3324" y="10280"/>
                    <a:pt x="3324" y="10290"/>
                  </a:cubicBezTo>
                  <a:lnTo>
                    <a:pt x="3324" y="10303"/>
                  </a:lnTo>
                  <a:lnTo>
                    <a:pt x="3324" y="10310"/>
                  </a:lnTo>
                  <a:lnTo>
                    <a:pt x="3324" y="10320"/>
                  </a:lnTo>
                  <a:cubicBezTo>
                    <a:pt x="3319" y="10324"/>
                    <a:pt x="3316" y="10327"/>
                    <a:pt x="3314" y="10332"/>
                  </a:cubicBezTo>
                  <a:lnTo>
                    <a:pt x="3314" y="10332"/>
                  </a:lnTo>
                  <a:lnTo>
                    <a:pt x="3314" y="10330"/>
                  </a:lnTo>
                  <a:lnTo>
                    <a:pt x="3310" y="10336"/>
                  </a:lnTo>
                  <a:cubicBezTo>
                    <a:pt x="3307" y="10336"/>
                    <a:pt x="3307" y="10340"/>
                    <a:pt x="3300" y="10340"/>
                  </a:cubicBezTo>
                  <a:cubicBezTo>
                    <a:pt x="3297" y="10340"/>
                    <a:pt x="3297" y="10343"/>
                    <a:pt x="3294" y="10343"/>
                  </a:cubicBezTo>
                  <a:lnTo>
                    <a:pt x="3290" y="10343"/>
                  </a:lnTo>
                  <a:cubicBezTo>
                    <a:pt x="3267" y="10346"/>
                    <a:pt x="3247" y="10353"/>
                    <a:pt x="3227" y="10353"/>
                  </a:cubicBezTo>
                  <a:cubicBezTo>
                    <a:pt x="3210" y="10356"/>
                    <a:pt x="3193" y="10356"/>
                    <a:pt x="3177" y="10360"/>
                  </a:cubicBezTo>
                  <a:cubicBezTo>
                    <a:pt x="3113" y="10373"/>
                    <a:pt x="3063" y="10390"/>
                    <a:pt x="3013" y="10410"/>
                  </a:cubicBezTo>
                  <a:lnTo>
                    <a:pt x="2989" y="10423"/>
                  </a:lnTo>
                  <a:cubicBezTo>
                    <a:pt x="2933" y="10453"/>
                    <a:pt x="2882" y="10490"/>
                    <a:pt x="2826" y="10544"/>
                  </a:cubicBezTo>
                  <a:cubicBezTo>
                    <a:pt x="2796" y="10574"/>
                    <a:pt x="2765" y="10604"/>
                    <a:pt x="2739" y="10637"/>
                  </a:cubicBezTo>
                  <a:lnTo>
                    <a:pt x="2692" y="10681"/>
                  </a:lnTo>
                  <a:lnTo>
                    <a:pt x="2682" y="10694"/>
                  </a:lnTo>
                  <a:cubicBezTo>
                    <a:pt x="2662" y="10714"/>
                    <a:pt x="2642" y="10738"/>
                    <a:pt x="2625" y="10758"/>
                  </a:cubicBezTo>
                  <a:lnTo>
                    <a:pt x="2618" y="10764"/>
                  </a:lnTo>
                  <a:cubicBezTo>
                    <a:pt x="2595" y="10791"/>
                    <a:pt x="2572" y="10811"/>
                    <a:pt x="2551" y="10831"/>
                  </a:cubicBezTo>
                  <a:cubicBezTo>
                    <a:pt x="2508" y="10871"/>
                    <a:pt x="2471" y="10901"/>
                    <a:pt x="2434" y="10928"/>
                  </a:cubicBezTo>
                  <a:cubicBezTo>
                    <a:pt x="2418" y="10942"/>
                    <a:pt x="2401" y="10948"/>
                    <a:pt x="2378" y="10962"/>
                  </a:cubicBezTo>
                  <a:cubicBezTo>
                    <a:pt x="2371" y="10965"/>
                    <a:pt x="2368" y="10972"/>
                    <a:pt x="2358" y="10972"/>
                  </a:cubicBezTo>
                  <a:cubicBezTo>
                    <a:pt x="2354" y="10975"/>
                    <a:pt x="2344" y="10975"/>
                    <a:pt x="2341" y="10978"/>
                  </a:cubicBezTo>
                  <a:cubicBezTo>
                    <a:pt x="2334" y="10982"/>
                    <a:pt x="2321" y="10985"/>
                    <a:pt x="2307" y="10985"/>
                  </a:cubicBezTo>
                  <a:cubicBezTo>
                    <a:pt x="2301" y="10985"/>
                    <a:pt x="2291" y="10992"/>
                    <a:pt x="2284" y="10992"/>
                  </a:cubicBezTo>
                  <a:lnTo>
                    <a:pt x="2257" y="10992"/>
                  </a:lnTo>
                  <a:cubicBezTo>
                    <a:pt x="2251" y="10992"/>
                    <a:pt x="2241" y="10992"/>
                    <a:pt x="2234" y="10985"/>
                  </a:cubicBezTo>
                  <a:lnTo>
                    <a:pt x="2224" y="10982"/>
                  </a:lnTo>
                  <a:cubicBezTo>
                    <a:pt x="2220" y="10982"/>
                    <a:pt x="2217" y="10978"/>
                    <a:pt x="2210" y="10978"/>
                  </a:cubicBezTo>
                  <a:cubicBezTo>
                    <a:pt x="2210" y="10978"/>
                    <a:pt x="2207" y="10975"/>
                    <a:pt x="2204" y="10975"/>
                  </a:cubicBezTo>
                  <a:cubicBezTo>
                    <a:pt x="2200" y="10975"/>
                    <a:pt x="2200" y="10972"/>
                    <a:pt x="2194" y="10972"/>
                  </a:cubicBezTo>
                  <a:lnTo>
                    <a:pt x="2187" y="10962"/>
                  </a:lnTo>
                  <a:cubicBezTo>
                    <a:pt x="2187" y="10958"/>
                    <a:pt x="2184" y="10958"/>
                    <a:pt x="2184" y="10955"/>
                  </a:cubicBezTo>
                  <a:cubicBezTo>
                    <a:pt x="2177" y="10948"/>
                    <a:pt x="2177" y="10945"/>
                    <a:pt x="2177" y="10942"/>
                  </a:cubicBezTo>
                  <a:cubicBezTo>
                    <a:pt x="2174" y="10932"/>
                    <a:pt x="2174" y="10928"/>
                    <a:pt x="2170" y="10922"/>
                  </a:cubicBezTo>
                  <a:cubicBezTo>
                    <a:pt x="2170" y="10911"/>
                    <a:pt x="2167" y="10905"/>
                    <a:pt x="2167" y="10895"/>
                  </a:cubicBezTo>
                  <a:lnTo>
                    <a:pt x="2167" y="10855"/>
                  </a:lnTo>
                  <a:cubicBezTo>
                    <a:pt x="2167" y="10825"/>
                    <a:pt x="2170" y="10798"/>
                    <a:pt x="2174" y="10764"/>
                  </a:cubicBezTo>
                  <a:cubicBezTo>
                    <a:pt x="2177" y="10731"/>
                    <a:pt x="2187" y="10698"/>
                    <a:pt x="2200" y="10661"/>
                  </a:cubicBezTo>
                  <a:cubicBezTo>
                    <a:pt x="2210" y="10624"/>
                    <a:pt x="2224" y="10587"/>
                    <a:pt x="2241" y="10547"/>
                  </a:cubicBezTo>
                  <a:cubicBezTo>
                    <a:pt x="2254" y="10520"/>
                    <a:pt x="2271" y="10494"/>
                    <a:pt x="2284" y="10470"/>
                  </a:cubicBezTo>
                  <a:lnTo>
                    <a:pt x="2287" y="10460"/>
                  </a:lnTo>
                  <a:cubicBezTo>
                    <a:pt x="2291" y="10453"/>
                    <a:pt x="2301" y="10440"/>
                    <a:pt x="2304" y="10430"/>
                  </a:cubicBezTo>
                  <a:lnTo>
                    <a:pt x="2327" y="10397"/>
                  </a:lnTo>
                  <a:cubicBezTo>
                    <a:pt x="2341" y="10380"/>
                    <a:pt x="2354" y="10370"/>
                    <a:pt x="2371" y="10353"/>
                  </a:cubicBezTo>
                  <a:cubicBezTo>
                    <a:pt x="2384" y="10340"/>
                    <a:pt x="2401" y="10326"/>
                    <a:pt x="2418" y="10313"/>
                  </a:cubicBezTo>
                  <a:cubicBezTo>
                    <a:pt x="2438" y="10296"/>
                    <a:pt x="2458" y="10286"/>
                    <a:pt x="2478" y="10273"/>
                  </a:cubicBezTo>
                  <a:cubicBezTo>
                    <a:pt x="2485" y="10273"/>
                    <a:pt x="2485" y="10270"/>
                    <a:pt x="2488" y="10270"/>
                  </a:cubicBezTo>
                  <a:cubicBezTo>
                    <a:pt x="2511" y="10256"/>
                    <a:pt x="2541" y="10239"/>
                    <a:pt x="2568" y="10226"/>
                  </a:cubicBezTo>
                  <a:cubicBezTo>
                    <a:pt x="2578" y="10219"/>
                    <a:pt x="2595" y="10213"/>
                    <a:pt x="2612" y="10206"/>
                  </a:cubicBezTo>
                  <a:cubicBezTo>
                    <a:pt x="2622" y="10203"/>
                    <a:pt x="2625" y="10203"/>
                    <a:pt x="2635" y="10196"/>
                  </a:cubicBezTo>
                  <a:lnTo>
                    <a:pt x="2759" y="10146"/>
                  </a:lnTo>
                  <a:lnTo>
                    <a:pt x="2779" y="10139"/>
                  </a:lnTo>
                  <a:lnTo>
                    <a:pt x="2785" y="10136"/>
                  </a:lnTo>
                  <a:cubicBezTo>
                    <a:pt x="2822" y="10122"/>
                    <a:pt x="2859" y="10106"/>
                    <a:pt x="2903" y="10092"/>
                  </a:cubicBezTo>
                  <a:cubicBezTo>
                    <a:pt x="2939" y="10079"/>
                    <a:pt x="2979" y="10069"/>
                    <a:pt x="3020" y="10056"/>
                  </a:cubicBezTo>
                  <a:cubicBezTo>
                    <a:pt x="3036" y="10052"/>
                    <a:pt x="3053" y="10046"/>
                    <a:pt x="3070" y="10046"/>
                  </a:cubicBezTo>
                  <a:close/>
                  <a:moveTo>
                    <a:pt x="17022" y="9136"/>
                  </a:moveTo>
                  <a:cubicBezTo>
                    <a:pt x="16955" y="9139"/>
                    <a:pt x="16895" y="9156"/>
                    <a:pt x="16835" y="9176"/>
                  </a:cubicBezTo>
                  <a:lnTo>
                    <a:pt x="16748" y="9216"/>
                  </a:lnTo>
                  <a:cubicBezTo>
                    <a:pt x="16718" y="9226"/>
                    <a:pt x="16688" y="9250"/>
                    <a:pt x="16664" y="9270"/>
                  </a:cubicBezTo>
                  <a:cubicBezTo>
                    <a:pt x="16581" y="9333"/>
                    <a:pt x="16527" y="9427"/>
                    <a:pt x="16470" y="9521"/>
                  </a:cubicBezTo>
                  <a:cubicBezTo>
                    <a:pt x="16447" y="9567"/>
                    <a:pt x="16417" y="9618"/>
                    <a:pt x="16393" y="9661"/>
                  </a:cubicBezTo>
                  <a:cubicBezTo>
                    <a:pt x="16367" y="9708"/>
                    <a:pt x="16343" y="9755"/>
                    <a:pt x="16316" y="9805"/>
                  </a:cubicBezTo>
                  <a:lnTo>
                    <a:pt x="16316" y="9808"/>
                  </a:lnTo>
                  <a:cubicBezTo>
                    <a:pt x="16316" y="9811"/>
                    <a:pt x="16313" y="9811"/>
                    <a:pt x="16313" y="9818"/>
                  </a:cubicBezTo>
                  <a:cubicBezTo>
                    <a:pt x="16310" y="9825"/>
                    <a:pt x="16303" y="9828"/>
                    <a:pt x="16303" y="9838"/>
                  </a:cubicBezTo>
                  <a:cubicBezTo>
                    <a:pt x="16293" y="9862"/>
                    <a:pt x="16280" y="9892"/>
                    <a:pt x="16276" y="9922"/>
                  </a:cubicBezTo>
                  <a:cubicBezTo>
                    <a:pt x="16270" y="9935"/>
                    <a:pt x="16270" y="9952"/>
                    <a:pt x="16270" y="9962"/>
                  </a:cubicBezTo>
                  <a:cubicBezTo>
                    <a:pt x="16270" y="9975"/>
                    <a:pt x="16270" y="9985"/>
                    <a:pt x="16276" y="9992"/>
                  </a:cubicBezTo>
                  <a:lnTo>
                    <a:pt x="16250" y="10019"/>
                  </a:lnTo>
                  <a:cubicBezTo>
                    <a:pt x="16203" y="10062"/>
                    <a:pt x="16159" y="10112"/>
                    <a:pt x="16116" y="10163"/>
                  </a:cubicBezTo>
                  <a:cubicBezTo>
                    <a:pt x="16076" y="10213"/>
                    <a:pt x="16036" y="10270"/>
                    <a:pt x="15999" y="10323"/>
                  </a:cubicBezTo>
                  <a:cubicBezTo>
                    <a:pt x="15925" y="10437"/>
                    <a:pt x="15858" y="10547"/>
                    <a:pt x="15795" y="10664"/>
                  </a:cubicBezTo>
                  <a:cubicBezTo>
                    <a:pt x="15741" y="10761"/>
                    <a:pt x="15695" y="10858"/>
                    <a:pt x="15648" y="10955"/>
                  </a:cubicBezTo>
                  <a:cubicBezTo>
                    <a:pt x="15628" y="11008"/>
                    <a:pt x="15601" y="11062"/>
                    <a:pt x="15584" y="11115"/>
                  </a:cubicBezTo>
                  <a:cubicBezTo>
                    <a:pt x="15580" y="11131"/>
                    <a:pt x="15575" y="11144"/>
                    <a:pt x="15571" y="11158"/>
                  </a:cubicBezTo>
                  <a:lnTo>
                    <a:pt x="15571" y="11158"/>
                  </a:lnTo>
                  <a:cubicBezTo>
                    <a:pt x="15621" y="11046"/>
                    <a:pt x="15679" y="10939"/>
                    <a:pt x="15735" y="10838"/>
                  </a:cubicBezTo>
                  <a:cubicBezTo>
                    <a:pt x="15798" y="10721"/>
                    <a:pt x="15868" y="10611"/>
                    <a:pt x="15935" y="10497"/>
                  </a:cubicBezTo>
                  <a:cubicBezTo>
                    <a:pt x="15965" y="10453"/>
                    <a:pt x="15995" y="10407"/>
                    <a:pt x="16019" y="10360"/>
                  </a:cubicBezTo>
                  <a:lnTo>
                    <a:pt x="16096" y="10246"/>
                  </a:lnTo>
                  <a:cubicBezTo>
                    <a:pt x="16119" y="10209"/>
                    <a:pt x="16149" y="10176"/>
                    <a:pt x="16176" y="10142"/>
                  </a:cubicBezTo>
                  <a:cubicBezTo>
                    <a:pt x="16203" y="10109"/>
                    <a:pt x="16233" y="10076"/>
                    <a:pt x="16263" y="10046"/>
                  </a:cubicBezTo>
                  <a:cubicBezTo>
                    <a:pt x="16276" y="10059"/>
                    <a:pt x="16293" y="10072"/>
                    <a:pt x="16310" y="10076"/>
                  </a:cubicBezTo>
                  <a:cubicBezTo>
                    <a:pt x="16326" y="10079"/>
                    <a:pt x="16336" y="10079"/>
                    <a:pt x="16353" y="10079"/>
                  </a:cubicBezTo>
                  <a:cubicBezTo>
                    <a:pt x="16367" y="10079"/>
                    <a:pt x="16380" y="10076"/>
                    <a:pt x="16393" y="10072"/>
                  </a:cubicBezTo>
                  <a:cubicBezTo>
                    <a:pt x="16443" y="10056"/>
                    <a:pt x="16497" y="10042"/>
                    <a:pt x="16547" y="10029"/>
                  </a:cubicBezTo>
                  <a:cubicBezTo>
                    <a:pt x="16587" y="10022"/>
                    <a:pt x="16634" y="10012"/>
                    <a:pt x="16677" y="10005"/>
                  </a:cubicBezTo>
                  <a:cubicBezTo>
                    <a:pt x="16718" y="9995"/>
                    <a:pt x="16761" y="9992"/>
                    <a:pt x="16801" y="9985"/>
                  </a:cubicBezTo>
                  <a:lnTo>
                    <a:pt x="16881" y="9985"/>
                  </a:lnTo>
                  <a:cubicBezTo>
                    <a:pt x="16988" y="9992"/>
                    <a:pt x="17099" y="10005"/>
                    <a:pt x="17202" y="10022"/>
                  </a:cubicBezTo>
                  <a:cubicBezTo>
                    <a:pt x="17304" y="10041"/>
                    <a:pt x="17410" y="10065"/>
                    <a:pt x="17513" y="10065"/>
                  </a:cubicBezTo>
                  <a:cubicBezTo>
                    <a:pt x="17593" y="10065"/>
                    <a:pt x="17672" y="10051"/>
                    <a:pt x="17747" y="10009"/>
                  </a:cubicBezTo>
                  <a:cubicBezTo>
                    <a:pt x="17784" y="9989"/>
                    <a:pt x="17818" y="9955"/>
                    <a:pt x="17841" y="9922"/>
                  </a:cubicBezTo>
                  <a:cubicBezTo>
                    <a:pt x="17854" y="9905"/>
                    <a:pt x="17868" y="9885"/>
                    <a:pt x="17874" y="9862"/>
                  </a:cubicBezTo>
                  <a:cubicBezTo>
                    <a:pt x="17884" y="9842"/>
                    <a:pt x="17898" y="9818"/>
                    <a:pt x="17901" y="9791"/>
                  </a:cubicBezTo>
                  <a:cubicBezTo>
                    <a:pt x="17965" y="9768"/>
                    <a:pt x="17965" y="9718"/>
                    <a:pt x="17955" y="9671"/>
                  </a:cubicBezTo>
                  <a:cubicBezTo>
                    <a:pt x="17948" y="9587"/>
                    <a:pt x="17918" y="9501"/>
                    <a:pt x="17868" y="9434"/>
                  </a:cubicBezTo>
                  <a:cubicBezTo>
                    <a:pt x="17831" y="9384"/>
                    <a:pt x="17781" y="9343"/>
                    <a:pt x="17727" y="9310"/>
                  </a:cubicBezTo>
                  <a:cubicBezTo>
                    <a:pt x="17674" y="9277"/>
                    <a:pt x="17610" y="9253"/>
                    <a:pt x="17550" y="9250"/>
                  </a:cubicBezTo>
                  <a:cubicBezTo>
                    <a:pt x="17520" y="9250"/>
                    <a:pt x="17490" y="9253"/>
                    <a:pt x="17467" y="9256"/>
                  </a:cubicBezTo>
                  <a:cubicBezTo>
                    <a:pt x="17460" y="9256"/>
                    <a:pt x="17456" y="9253"/>
                    <a:pt x="17456" y="9253"/>
                  </a:cubicBezTo>
                  <a:cubicBezTo>
                    <a:pt x="17440" y="9250"/>
                    <a:pt x="17420" y="9243"/>
                    <a:pt x="17403" y="9243"/>
                  </a:cubicBezTo>
                  <a:cubicBezTo>
                    <a:pt x="17393" y="9243"/>
                    <a:pt x="17383" y="9243"/>
                    <a:pt x="17373" y="9240"/>
                  </a:cubicBezTo>
                  <a:cubicBezTo>
                    <a:pt x="17366" y="9240"/>
                    <a:pt x="17356" y="9236"/>
                    <a:pt x="17346" y="9236"/>
                  </a:cubicBezTo>
                  <a:lnTo>
                    <a:pt x="17336" y="9236"/>
                  </a:lnTo>
                  <a:cubicBezTo>
                    <a:pt x="17329" y="9226"/>
                    <a:pt x="17323" y="9220"/>
                    <a:pt x="17316" y="9210"/>
                  </a:cubicBezTo>
                  <a:cubicBezTo>
                    <a:pt x="17289" y="9190"/>
                    <a:pt x="17256" y="9173"/>
                    <a:pt x="17222" y="9166"/>
                  </a:cubicBezTo>
                  <a:cubicBezTo>
                    <a:pt x="17189" y="9156"/>
                    <a:pt x="17156" y="9143"/>
                    <a:pt x="17122" y="9139"/>
                  </a:cubicBezTo>
                  <a:cubicBezTo>
                    <a:pt x="17089" y="9136"/>
                    <a:pt x="17055" y="9136"/>
                    <a:pt x="17022" y="9136"/>
                  </a:cubicBezTo>
                  <a:close/>
                  <a:moveTo>
                    <a:pt x="3026" y="10544"/>
                  </a:moveTo>
                  <a:cubicBezTo>
                    <a:pt x="2996" y="10751"/>
                    <a:pt x="2966" y="10958"/>
                    <a:pt x="2946" y="11166"/>
                  </a:cubicBezTo>
                  <a:cubicBezTo>
                    <a:pt x="2933" y="11109"/>
                    <a:pt x="2926" y="11045"/>
                    <a:pt x="2909" y="10985"/>
                  </a:cubicBezTo>
                  <a:cubicBezTo>
                    <a:pt x="2886" y="10898"/>
                    <a:pt x="2856" y="10811"/>
                    <a:pt x="2822" y="10724"/>
                  </a:cubicBezTo>
                  <a:cubicBezTo>
                    <a:pt x="2846" y="10698"/>
                    <a:pt x="2872" y="10674"/>
                    <a:pt x="2892" y="10647"/>
                  </a:cubicBezTo>
                  <a:lnTo>
                    <a:pt x="2979" y="10574"/>
                  </a:lnTo>
                  <a:cubicBezTo>
                    <a:pt x="2989" y="10567"/>
                    <a:pt x="2996" y="10560"/>
                    <a:pt x="3006" y="10557"/>
                  </a:cubicBezTo>
                  <a:cubicBezTo>
                    <a:pt x="3013" y="10550"/>
                    <a:pt x="3016" y="10547"/>
                    <a:pt x="3026" y="10544"/>
                  </a:cubicBezTo>
                  <a:close/>
                  <a:moveTo>
                    <a:pt x="13658" y="6211"/>
                  </a:moveTo>
                  <a:cubicBezTo>
                    <a:pt x="13658" y="6217"/>
                    <a:pt x="13658" y="6224"/>
                    <a:pt x="13655" y="6231"/>
                  </a:cubicBezTo>
                  <a:lnTo>
                    <a:pt x="13652" y="6257"/>
                  </a:lnTo>
                  <a:lnTo>
                    <a:pt x="13652" y="6267"/>
                  </a:lnTo>
                  <a:cubicBezTo>
                    <a:pt x="13642" y="6331"/>
                    <a:pt x="13638" y="6391"/>
                    <a:pt x="13635" y="6451"/>
                  </a:cubicBezTo>
                  <a:cubicBezTo>
                    <a:pt x="13628" y="6528"/>
                    <a:pt x="13628" y="6585"/>
                    <a:pt x="13628" y="6642"/>
                  </a:cubicBezTo>
                  <a:lnTo>
                    <a:pt x="13628" y="6736"/>
                  </a:lnTo>
                  <a:lnTo>
                    <a:pt x="13628" y="6833"/>
                  </a:lnTo>
                  <a:lnTo>
                    <a:pt x="13628" y="6843"/>
                  </a:lnTo>
                  <a:lnTo>
                    <a:pt x="13628" y="6866"/>
                  </a:lnTo>
                  <a:cubicBezTo>
                    <a:pt x="13625" y="6980"/>
                    <a:pt x="13622" y="7113"/>
                    <a:pt x="13608" y="7247"/>
                  </a:cubicBezTo>
                  <a:cubicBezTo>
                    <a:pt x="13605" y="7287"/>
                    <a:pt x="13602" y="7327"/>
                    <a:pt x="13595" y="7367"/>
                  </a:cubicBezTo>
                  <a:cubicBezTo>
                    <a:pt x="13591" y="7388"/>
                    <a:pt x="13591" y="7411"/>
                    <a:pt x="13588" y="7431"/>
                  </a:cubicBezTo>
                  <a:lnTo>
                    <a:pt x="13575" y="7531"/>
                  </a:lnTo>
                  <a:cubicBezTo>
                    <a:pt x="13571" y="7561"/>
                    <a:pt x="13568" y="7595"/>
                    <a:pt x="13561" y="7622"/>
                  </a:cubicBezTo>
                  <a:cubicBezTo>
                    <a:pt x="13561" y="7628"/>
                    <a:pt x="13561" y="7632"/>
                    <a:pt x="13558" y="7638"/>
                  </a:cubicBezTo>
                  <a:cubicBezTo>
                    <a:pt x="13555" y="7652"/>
                    <a:pt x="13555" y="7668"/>
                    <a:pt x="13551" y="7682"/>
                  </a:cubicBezTo>
                  <a:lnTo>
                    <a:pt x="13545" y="7702"/>
                  </a:lnTo>
                  <a:lnTo>
                    <a:pt x="13535" y="7745"/>
                  </a:lnTo>
                  <a:cubicBezTo>
                    <a:pt x="13521" y="7785"/>
                    <a:pt x="13501" y="7839"/>
                    <a:pt x="13484" y="7886"/>
                  </a:cubicBezTo>
                  <a:cubicBezTo>
                    <a:pt x="13468" y="7932"/>
                    <a:pt x="13444" y="7979"/>
                    <a:pt x="13424" y="8019"/>
                  </a:cubicBezTo>
                  <a:lnTo>
                    <a:pt x="13418" y="8039"/>
                  </a:lnTo>
                  <a:cubicBezTo>
                    <a:pt x="13401" y="8080"/>
                    <a:pt x="13378" y="8120"/>
                    <a:pt x="13357" y="8157"/>
                  </a:cubicBezTo>
                  <a:cubicBezTo>
                    <a:pt x="13334" y="8203"/>
                    <a:pt x="13304" y="8250"/>
                    <a:pt x="13274" y="8297"/>
                  </a:cubicBezTo>
                  <a:lnTo>
                    <a:pt x="13271" y="8304"/>
                  </a:lnTo>
                  <a:cubicBezTo>
                    <a:pt x="13240" y="8350"/>
                    <a:pt x="13210" y="8397"/>
                    <a:pt x="13177" y="8441"/>
                  </a:cubicBezTo>
                  <a:cubicBezTo>
                    <a:pt x="13140" y="8498"/>
                    <a:pt x="13103" y="8541"/>
                    <a:pt x="13070" y="8588"/>
                  </a:cubicBezTo>
                  <a:cubicBezTo>
                    <a:pt x="12993" y="8688"/>
                    <a:pt x="12916" y="8785"/>
                    <a:pt x="12839" y="8885"/>
                  </a:cubicBezTo>
                  <a:lnTo>
                    <a:pt x="12836" y="8889"/>
                  </a:lnTo>
                  <a:lnTo>
                    <a:pt x="12826" y="8899"/>
                  </a:lnTo>
                  <a:lnTo>
                    <a:pt x="12822" y="8902"/>
                  </a:lnTo>
                  <a:lnTo>
                    <a:pt x="12802" y="8925"/>
                  </a:lnTo>
                  <a:lnTo>
                    <a:pt x="12799" y="8932"/>
                  </a:lnTo>
                  <a:cubicBezTo>
                    <a:pt x="12799" y="8932"/>
                    <a:pt x="12799" y="8936"/>
                    <a:pt x="12792" y="8936"/>
                  </a:cubicBezTo>
                  <a:lnTo>
                    <a:pt x="12792" y="8939"/>
                  </a:lnTo>
                  <a:lnTo>
                    <a:pt x="12789" y="8942"/>
                  </a:lnTo>
                  <a:lnTo>
                    <a:pt x="12782" y="8956"/>
                  </a:lnTo>
                  <a:lnTo>
                    <a:pt x="12776" y="8959"/>
                  </a:lnTo>
                  <a:lnTo>
                    <a:pt x="12772" y="8966"/>
                  </a:lnTo>
                  <a:cubicBezTo>
                    <a:pt x="12752" y="8989"/>
                    <a:pt x="12736" y="9009"/>
                    <a:pt x="12719" y="9032"/>
                  </a:cubicBezTo>
                  <a:cubicBezTo>
                    <a:pt x="12689" y="9066"/>
                    <a:pt x="12665" y="9099"/>
                    <a:pt x="12639" y="9126"/>
                  </a:cubicBezTo>
                  <a:cubicBezTo>
                    <a:pt x="12588" y="9190"/>
                    <a:pt x="12542" y="9250"/>
                    <a:pt x="12491" y="9310"/>
                  </a:cubicBezTo>
                  <a:cubicBezTo>
                    <a:pt x="12415" y="9417"/>
                    <a:pt x="12338" y="9511"/>
                    <a:pt x="12264" y="9608"/>
                  </a:cubicBezTo>
                  <a:lnTo>
                    <a:pt x="12231" y="9654"/>
                  </a:lnTo>
                  <a:cubicBezTo>
                    <a:pt x="12204" y="9688"/>
                    <a:pt x="12174" y="9725"/>
                    <a:pt x="12150" y="9758"/>
                  </a:cubicBezTo>
                  <a:cubicBezTo>
                    <a:pt x="12107" y="9808"/>
                    <a:pt x="12067" y="9862"/>
                    <a:pt x="12023" y="9912"/>
                  </a:cubicBezTo>
                  <a:cubicBezTo>
                    <a:pt x="12020" y="9918"/>
                    <a:pt x="12017" y="9925"/>
                    <a:pt x="12007" y="9929"/>
                  </a:cubicBezTo>
                  <a:lnTo>
                    <a:pt x="11983" y="9962"/>
                  </a:lnTo>
                  <a:lnTo>
                    <a:pt x="11906" y="10052"/>
                  </a:lnTo>
                  <a:cubicBezTo>
                    <a:pt x="11823" y="10153"/>
                    <a:pt x="11736" y="10256"/>
                    <a:pt x="11649" y="10356"/>
                  </a:cubicBezTo>
                  <a:cubicBezTo>
                    <a:pt x="11562" y="10453"/>
                    <a:pt x="11465" y="10544"/>
                    <a:pt x="11385" y="10624"/>
                  </a:cubicBezTo>
                  <a:lnTo>
                    <a:pt x="11361" y="10647"/>
                  </a:lnTo>
                  <a:cubicBezTo>
                    <a:pt x="11338" y="10671"/>
                    <a:pt x="11315" y="10691"/>
                    <a:pt x="11295" y="10708"/>
                  </a:cubicBezTo>
                  <a:lnTo>
                    <a:pt x="11271" y="10724"/>
                  </a:lnTo>
                  <a:cubicBezTo>
                    <a:pt x="11244" y="10748"/>
                    <a:pt x="11214" y="10774"/>
                    <a:pt x="11181" y="10798"/>
                  </a:cubicBezTo>
                  <a:cubicBezTo>
                    <a:pt x="11114" y="10855"/>
                    <a:pt x="11044" y="10905"/>
                    <a:pt x="10954" y="10972"/>
                  </a:cubicBezTo>
                  <a:lnTo>
                    <a:pt x="10937" y="10982"/>
                  </a:lnTo>
                  <a:cubicBezTo>
                    <a:pt x="10880" y="11025"/>
                    <a:pt x="10816" y="11072"/>
                    <a:pt x="10750" y="11105"/>
                  </a:cubicBezTo>
                  <a:lnTo>
                    <a:pt x="10746" y="11109"/>
                  </a:lnTo>
                  <a:cubicBezTo>
                    <a:pt x="10726" y="11122"/>
                    <a:pt x="10699" y="11129"/>
                    <a:pt x="10669" y="11142"/>
                  </a:cubicBezTo>
                  <a:cubicBezTo>
                    <a:pt x="10643" y="11156"/>
                    <a:pt x="10612" y="11162"/>
                    <a:pt x="10586" y="11172"/>
                  </a:cubicBezTo>
                  <a:cubicBezTo>
                    <a:pt x="10571" y="11157"/>
                    <a:pt x="10560" y="11155"/>
                    <a:pt x="10550" y="11155"/>
                  </a:cubicBezTo>
                  <a:cubicBezTo>
                    <a:pt x="10544" y="11155"/>
                    <a:pt x="10538" y="11156"/>
                    <a:pt x="10532" y="11156"/>
                  </a:cubicBezTo>
                  <a:cubicBezTo>
                    <a:pt x="10579" y="11099"/>
                    <a:pt x="10626" y="11049"/>
                    <a:pt x="10676" y="10998"/>
                  </a:cubicBezTo>
                  <a:cubicBezTo>
                    <a:pt x="10729" y="10942"/>
                    <a:pt x="10783" y="10878"/>
                    <a:pt x="10836" y="10821"/>
                  </a:cubicBezTo>
                  <a:lnTo>
                    <a:pt x="10880" y="10778"/>
                  </a:lnTo>
                  <a:cubicBezTo>
                    <a:pt x="10920" y="10731"/>
                    <a:pt x="10960" y="10691"/>
                    <a:pt x="11000" y="10644"/>
                  </a:cubicBezTo>
                  <a:cubicBezTo>
                    <a:pt x="11054" y="10580"/>
                    <a:pt x="11104" y="10514"/>
                    <a:pt x="11147" y="10460"/>
                  </a:cubicBezTo>
                  <a:cubicBezTo>
                    <a:pt x="11194" y="10397"/>
                    <a:pt x="11244" y="10336"/>
                    <a:pt x="11301" y="10253"/>
                  </a:cubicBezTo>
                  <a:lnTo>
                    <a:pt x="11345" y="10193"/>
                  </a:lnTo>
                  <a:cubicBezTo>
                    <a:pt x="11371" y="10153"/>
                    <a:pt x="11405" y="10106"/>
                    <a:pt x="11435" y="10062"/>
                  </a:cubicBezTo>
                  <a:cubicBezTo>
                    <a:pt x="11485" y="9992"/>
                    <a:pt x="11535" y="9929"/>
                    <a:pt x="11585" y="9872"/>
                  </a:cubicBezTo>
                  <a:lnTo>
                    <a:pt x="11589" y="9868"/>
                  </a:lnTo>
                  <a:lnTo>
                    <a:pt x="11595" y="9862"/>
                  </a:lnTo>
                  <a:lnTo>
                    <a:pt x="11599" y="9858"/>
                  </a:lnTo>
                  <a:lnTo>
                    <a:pt x="11602" y="9855"/>
                  </a:lnTo>
                  <a:cubicBezTo>
                    <a:pt x="11639" y="9808"/>
                    <a:pt x="11679" y="9768"/>
                    <a:pt x="11716" y="9725"/>
                  </a:cubicBezTo>
                  <a:cubicBezTo>
                    <a:pt x="11736" y="9705"/>
                    <a:pt x="11753" y="9684"/>
                    <a:pt x="11773" y="9658"/>
                  </a:cubicBezTo>
                  <a:cubicBezTo>
                    <a:pt x="11833" y="9587"/>
                    <a:pt x="11896" y="9517"/>
                    <a:pt x="11957" y="9437"/>
                  </a:cubicBezTo>
                  <a:cubicBezTo>
                    <a:pt x="12074" y="9293"/>
                    <a:pt x="12164" y="9173"/>
                    <a:pt x="12247" y="9059"/>
                  </a:cubicBezTo>
                  <a:cubicBezTo>
                    <a:pt x="12331" y="8939"/>
                    <a:pt x="12418" y="8808"/>
                    <a:pt x="12508" y="8658"/>
                  </a:cubicBezTo>
                  <a:cubicBezTo>
                    <a:pt x="12575" y="8551"/>
                    <a:pt x="12649" y="8434"/>
                    <a:pt x="12716" y="8324"/>
                  </a:cubicBezTo>
                  <a:lnTo>
                    <a:pt x="12839" y="8113"/>
                  </a:lnTo>
                  <a:cubicBezTo>
                    <a:pt x="12876" y="8050"/>
                    <a:pt x="12909" y="7979"/>
                    <a:pt x="12943" y="7906"/>
                  </a:cubicBezTo>
                  <a:cubicBezTo>
                    <a:pt x="13023" y="7729"/>
                    <a:pt x="13087" y="7588"/>
                    <a:pt x="13150" y="7464"/>
                  </a:cubicBezTo>
                  <a:cubicBezTo>
                    <a:pt x="13177" y="7398"/>
                    <a:pt x="13210" y="7327"/>
                    <a:pt x="13244" y="7254"/>
                  </a:cubicBezTo>
                  <a:cubicBezTo>
                    <a:pt x="13277" y="7180"/>
                    <a:pt x="13311" y="7103"/>
                    <a:pt x="13344" y="7026"/>
                  </a:cubicBezTo>
                  <a:cubicBezTo>
                    <a:pt x="13391" y="6916"/>
                    <a:pt x="13434" y="6802"/>
                    <a:pt x="13474" y="6695"/>
                  </a:cubicBezTo>
                  <a:cubicBezTo>
                    <a:pt x="13488" y="6659"/>
                    <a:pt x="13501" y="6619"/>
                    <a:pt x="13518" y="6585"/>
                  </a:cubicBezTo>
                  <a:lnTo>
                    <a:pt x="13528" y="6552"/>
                  </a:lnTo>
                  <a:cubicBezTo>
                    <a:pt x="13538" y="6532"/>
                    <a:pt x="13545" y="6508"/>
                    <a:pt x="13555" y="6485"/>
                  </a:cubicBezTo>
                  <a:cubicBezTo>
                    <a:pt x="13555" y="6481"/>
                    <a:pt x="13558" y="6475"/>
                    <a:pt x="13558" y="6468"/>
                  </a:cubicBezTo>
                  <a:cubicBezTo>
                    <a:pt x="13561" y="6451"/>
                    <a:pt x="13568" y="6435"/>
                    <a:pt x="13555" y="6428"/>
                  </a:cubicBezTo>
                  <a:lnTo>
                    <a:pt x="13551" y="6425"/>
                  </a:lnTo>
                  <a:cubicBezTo>
                    <a:pt x="13549" y="6423"/>
                    <a:pt x="13546" y="6423"/>
                    <a:pt x="13544" y="6423"/>
                  </a:cubicBezTo>
                  <a:cubicBezTo>
                    <a:pt x="13540" y="6423"/>
                    <a:pt x="13537" y="6424"/>
                    <a:pt x="13533" y="6425"/>
                  </a:cubicBezTo>
                  <a:lnTo>
                    <a:pt x="13533" y="6425"/>
                  </a:lnTo>
                  <a:cubicBezTo>
                    <a:pt x="13572" y="6356"/>
                    <a:pt x="13614" y="6285"/>
                    <a:pt x="13658" y="6211"/>
                  </a:cubicBezTo>
                  <a:close/>
                  <a:moveTo>
                    <a:pt x="3675" y="10975"/>
                  </a:moveTo>
                  <a:cubicBezTo>
                    <a:pt x="3742" y="10982"/>
                    <a:pt x="3812" y="10992"/>
                    <a:pt x="3879" y="10998"/>
                  </a:cubicBezTo>
                  <a:cubicBezTo>
                    <a:pt x="3962" y="11015"/>
                    <a:pt x="4063" y="11032"/>
                    <a:pt x="4160" y="11062"/>
                  </a:cubicBezTo>
                  <a:cubicBezTo>
                    <a:pt x="4213" y="11079"/>
                    <a:pt x="4273" y="11099"/>
                    <a:pt x="4327" y="11125"/>
                  </a:cubicBezTo>
                  <a:lnTo>
                    <a:pt x="4451" y="11189"/>
                  </a:lnTo>
                  <a:cubicBezTo>
                    <a:pt x="4491" y="11212"/>
                    <a:pt x="4524" y="11232"/>
                    <a:pt x="4558" y="11259"/>
                  </a:cubicBezTo>
                  <a:lnTo>
                    <a:pt x="4568" y="11273"/>
                  </a:lnTo>
                  <a:lnTo>
                    <a:pt x="4578" y="11276"/>
                  </a:lnTo>
                  <a:cubicBezTo>
                    <a:pt x="4598" y="11293"/>
                    <a:pt x="4618" y="11313"/>
                    <a:pt x="4634" y="11329"/>
                  </a:cubicBezTo>
                  <a:cubicBezTo>
                    <a:pt x="4648" y="11343"/>
                    <a:pt x="4658" y="11356"/>
                    <a:pt x="4668" y="11366"/>
                  </a:cubicBezTo>
                  <a:cubicBezTo>
                    <a:pt x="4678" y="11376"/>
                    <a:pt x="4681" y="11390"/>
                    <a:pt x="4685" y="11396"/>
                  </a:cubicBezTo>
                  <a:cubicBezTo>
                    <a:pt x="4691" y="11400"/>
                    <a:pt x="4691" y="11410"/>
                    <a:pt x="4695" y="11413"/>
                  </a:cubicBezTo>
                  <a:cubicBezTo>
                    <a:pt x="4695" y="11416"/>
                    <a:pt x="4698" y="11420"/>
                    <a:pt x="4698" y="11426"/>
                  </a:cubicBezTo>
                  <a:cubicBezTo>
                    <a:pt x="4698" y="11433"/>
                    <a:pt x="4701" y="11443"/>
                    <a:pt x="4701" y="11450"/>
                  </a:cubicBezTo>
                  <a:lnTo>
                    <a:pt x="4701" y="11477"/>
                  </a:lnTo>
                  <a:cubicBezTo>
                    <a:pt x="4701" y="11490"/>
                    <a:pt x="4698" y="11500"/>
                    <a:pt x="4698" y="11510"/>
                  </a:cubicBezTo>
                  <a:cubicBezTo>
                    <a:pt x="4695" y="11523"/>
                    <a:pt x="4695" y="11533"/>
                    <a:pt x="4691" y="11547"/>
                  </a:cubicBezTo>
                  <a:cubicBezTo>
                    <a:pt x="4685" y="11560"/>
                    <a:pt x="4681" y="11577"/>
                    <a:pt x="4675" y="11590"/>
                  </a:cubicBezTo>
                  <a:cubicBezTo>
                    <a:pt x="4665" y="11607"/>
                    <a:pt x="4658" y="11617"/>
                    <a:pt x="4648" y="11634"/>
                  </a:cubicBezTo>
                  <a:cubicBezTo>
                    <a:pt x="4641" y="11650"/>
                    <a:pt x="4628" y="11664"/>
                    <a:pt x="4618" y="11677"/>
                  </a:cubicBezTo>
                  <a:cubicBezTo>
                    <a:pt x="4608" y="11691"/>
                    <a:pt x="4594" y="11707"/>
                    <a:pt x="4581" y="11717"/>
                  </a:cubicBezTo>
                  <a:lnTo>
                    <a:pt x="4578" y="11724"/>
                  </a:lnTo>
                  <a:lnTo>
                    <a:pt x="4574" y="11727"/>
                  </a:lnTo>
                  <a:cubicBezTo>
                    <a:pt x="4564" y="11731"/>
                    <a:pt x="4561" y="11741"/>
                    <a:pt x="4551" y="11744"/>
                  </a:cubicBezTo>
                  <a:cubicBezTo>
                    <a:pt x="4541" y="11751"/>
                    <a:pt x="4531" y="11761"/>
                    <a:pt x="4517" y="11764"/>
                  </a:cubicBezTo>
                  <a:cubicBezTo>
                    <a:pt x="4514" y="11767"/>
                    <a:pt x="4511" y="11767"/>
                    <a:pt x="4507" y="11774"/>
                  </a:cubicBezTo>
                  <a:lnTo>
                    <a:pt x="4497" y="11777"/>
                  </a:lnTo>
                  <a:cubicBezTo>
                    <a:pt x="4491" y="11781"/>
                    <a:pt x="4481" y="11781"/>
                    <a:pt x="4474" y="11784"/>
                  </a:cubicBezTo>
                  <a:cubicBezTo>
                    <a:pt x="4467" y="11784"/>
                    <a:pt x="4464" y="11784"/>
                    <a:pt x="4461" y="11787"/>
                  </a:cubicBezTo>
                  <a:lnTo>
                    <a:pt x="4414" y="11787"/>
                  </a:lnTo>
                  <a:cubicBezTo>
                    <a:pt x="4407" y="11787"/>
                    <a:pt x="4400" y="11784"/>
                    <a:pt x="4394" y="11784"/>
                  </a:cubicBezTo>
                  <a:cubicBezTo>
                    <a:pt x="4384" y="11784"/>
                    <a:pt x="4380" y="11781"/>
                    <a:pt x="4374" y="11777"/>
                  </a:cubicBezTo>
                  <a:cubicBezTo>
                    <a:pt x="4367" y="11777"/>
                    <a:pt x="4367" y="11774"/>
                    <a:pt x="4364" y="11774"/>
                  </a:cubicBezTo>
                  <a:cubicBezTo>
                    <a:pt x="4360" y="11767"/>
                    <a:pt x="4350" y="11767"/>
                    <a:pt x="4347" y="11764"/>
                  </a:cubicBezTo>
                  <a:cubicBezTo>
                    <a:pt x="4340" y="11761"/>
                    <a:pt x="4330" y="11751"/>
                    <a:pt x="4323" y="11747"/>
                  </a:cubicBezTo>
                  <a:cubicBezTo>
                    <a:pt x="4313" y="11741"/>
                    <a:pt x="4300" y="11731"/>
                    <a:pt x="4293" y="11724"/>
                  </a:cubicBezTo>
                  <a:cubicBezTo>
                    <a:pt x="4267" y="11694"/>
                    <a:pt x="4240" y="11660"/>
                    <a:pt x="4210" y="11617"/>
                  </a:cubicBezTo>
                  <a:lnTo>
                    <a:pt x="4173" y="11563"/>
                  </a:lnTo>
                  <a:cubicBezTo>
                    <a:pt x="4143" y="11523"/>
                    <a:pt x="4109" y="11480"/>
                    <a:pt x="4079" y="11440"/>
                  </a:cubicBezTo>
                  <a:cubicBezTo>
                    <a:pt x="4059" y="11410"/>
                    <a:pt x="4033" y="11383"/>
                    <a:pt x="4013" y="11356"/>
                  </a:cubicBezTo>
                  <a:cubicBezTo>
                    <a:pt x="3989" y="11326"/>
                    <a:pt x="3962" y="11299"/>
                    <a:pt x="3932" y="11273"/>
                  </a:cubicBezTo>
                  <a:cubicBezTo>
                    <a:pt x="3922" y="11259"/>
                    <a:pt x="3909" y="11249"/>
                    <a:pt x="3899" y="11236"/>
                  </a:cubicBezTo>
                  <a:cubicBezTo>
                    <a:pt x="3889" y="11226"/>
                    <a:pt x="3875" y="11212"/>
                    <a:pt x="3862" y="11202"/>
                  </a:cubicBezTo>
                  <a:lnTo>
                    <a:pt x="3852" y="11196"/>
                  </a:lnTo>
                  <a:cubicBezTo>
                    <a:pt x="3802" y="11152"/>
                    <a:pt x="3752" y="11109"/>
                    <a:pt x="3695" y="11079"/>
                  </a:cubicBezTo>
                  <a:cubicBezTo>
                    <a:pt x="3678" y="11069"/>
                    <a:pt x="3658" y="11062"/>
                    <a:pt x="3635" y="11052"/>
                  </a:cubicBezTo>
                  <a:cubicBezTo>
                    <a:pt x="3628" y="11049"/>
                    <a:pt x="3618" y="11049"/>
                    <a:pt x="3611" y="11045"/>
                  </a:cubicBezTo>
                  <a:lnTo>
                    <a:pt x="3561" y="11029"/>
                  </a:lnTo>
                  <a:lnTo>
                    <a:pt x="3524" y="11015"/>
                  </a:lnTo>
                  <a:cubicBezTo>
                    <a:pt x="3514" y="11012"/>
                    <a:pt x="3501" y="11008"/>
                    <a:pt x="3494" y="11002"/>
                  </a:cubicBezTo>
                  <a:cubicBezTo>
                    <a:pt x="3498" y="11002"/>
                    <a:pt x="3498" y="10998"/>
                    <a:pt x="3501" y="10998"/>
                  </a:cubicBezTo>
                  <a:lnTo>
                    <a:pt x="3511" y="10992"/>
                  </a:lnTo>
                  <a:lnTo>
                    <a:pt x="3548" y="10992"/>
                  </a:lnTo>
                  <a:cubicBezTo>
                    <a:pt x="3581" y="10992"/>
                    <a:pt x="3621" y="10985"/>
                    <a:pt x="3655" y="10978"/>
                  </a:cubicBezTo>
                  <a:cubicBezTo>
                    <a:pt x="3661" y="10978"/>
                    <a:pt x="3665" y="10975"/>
                    <a:pt x="3675" y="10975"/>
                  </a:cubicBezTo>
                  <a:close/>
                  <a:moveTo>
                    <a:pt x="5647" y="7364"/>
                  </a:moveTo>
                  <a:cubicBezTo>
                    <a:pt x="5651" y="7364"/>
                    <a:pt x="5651" y="7364"/>
                    <a:pt x="5654" y="7367"/>
                  </a:cubicBezTo>
                  <a:lnTo>
                    <a:pt x="5664" y="7371"/>
                  </a:lnTo>
                  <a:cubicBezTo>
                    <a:pt x="5668" y="7374"/>
                    <a:pt x="5678" y="7374"/>
                    <a:pt x="5681" y="7381"/>
                  </a:cubicBezTo>
                  <a:cubicBezTo>
                    <a:pt x="5684" y="7381"/>
                    <a:pt x="5688" y="7384"/>
                    <a:pt x="5688" y="7384"/>
                  </a:cubicBezTo>
                  <a:cubicBezTo>
                    <a:pt x="5694" y="7384"/>
                    <a:pt x="5694" y="7388"/>
                    <a:pt x="5698" y="7388"/>
                  </a:cubicBezTo>
                  <a:cubicBezTo>
                    <a:pt x="5704" y="7391"/>
                    <a:pt x="5714" y="7391"/>
                    <a:pt x="5718" y="7398"/>
                  </a:cubicBezTo>
                  <a:cubicBezTo>
                    <a:pt x="5734" y="7404"/>
                    <a:pt x="5748" y="7414"/>
                    <a:pt x="5764" y="7421"/>
                  </a:cubicBezTo>
                  <a:cubicBezTo>
                    <a:pt x="5781" y="7434"/>
                    <a:pt x="5798" y="7441"/>
                    <a:pt x="5811" y="7454"/>
                  </a:cubicBezTo>
                  <a:cubicBezTo>
                    <a:pt x="5835" y="7474"/>
                    <a:pt x="5861" y="7501"/>
                    <a:pt x="5888" y="7531"/>
                  </a:cubicBezTo>
                  <a:lnTo>
                    <a:pt x="5922" y="7568"/>
                  </a:lnTo>
                  <a:cubicBezTo>
                    <a:pt x="5965" y="7615"/>
                    <a:pt x="6012" y="7665"/>
                    <a:pt x="6062" y="7708"/>
                  </a:cubicBezTo>
                  <a:cubicBezTo>
                    <a:pt x="6072" y="7722"/>
                    <a:pt x="6089" y="7735"/>
                    <a:pt x="6102" y="7749"/>
                  </a:cubicBezTo>
                  <a:cubicBezTo>
                    <a:pt x="6119" y="7759"/>
                    <a:pt x="6136" y="7775"/>
                    <a:pt x="6149" y="7789"/>
                  </a:cubicBezTo>
                  <a:lnTo>
                    <a:pt x="6152" y="7792"/>
                  </a:lnTo>
                  <a:lnTo>
                    <a:pt x="6156" y="7799"/>
                  </a:lnTo>
                  <a:cubicBezTo>
                    <a:pt x="6189" y="7826"/>
                    <a:pt x="6229" y="7856"/>
                    <a:pt x="6263" y="7882"/>
                  </a:cubicBezTo>
                  <a:lnTo>
                    <a:pt x="6269" y="7889"/>
                  </a:lnTo>
                  <a:cubicBezTo>
                    <a:pt x="6303" y="7909"/>
                    <a:pt x="6336" y="7936"/>
                    <a:pt x="6373" y="7953"/>
                  </a:cubicBezTo>
                  <a:cubicBezTo>
                    <a:pt x="6416" y="7976"/>
                    <a:pt x="6453" y="7993"/>
                    <a:pt x="6487" y="8009"/>
                  </a:cubicBezTo>
                  <a:cubicBezTo>
                    <a:pt x="6500" y="8016"/>
                    <a:pt x="6513" y="8023"/>
                    <a:pt x="6523" y="8026"/>
                  </a:cubicBezTo>
                  <a:cubicBezTo>
                    <a:pt x="6550" y="8039"/>
                    <a:pt x="6580" y="8053"/>
                    <a:pt x="6604" y="8066"/>
                  </a:cubicBezTo>
                  <a:cubicBezTo>
                    <a:pt x="6640" y="8083"/>
                    <a:pt x="6674" y="8103"/>
                    <a:pt x="6717" y="8126"/>
                  </a:cubicBezTo>
                  <a:lnTo>
                    <a:pt x="6724" y="8136"/>
                  </a:lnTo>
                  <a:lnTo>
                    <a:pt x="6734" y="8140"/>
                  </a:lnTo>
                  <a:cubicBezTo>
                    <a:pt x="6734" y="8140"/>
                    <a:pt x="6737" y="8140"/>
                    <a:pt x="6737" y="8143"/>
                  </a:cubicBezTo>
                  <a:lnTo>
                    <a:pt x="6741" y="8150"/>
                  </a:lnTo>
                  <a:lnTo>
                    <a:pt x="6751" y="8153"/>
                  </a:lnTo>
                  <a:cubicBezTo>
                    <a:pt x="6841" y="8220"/>
                    <a:pt x="6918" y="8274"/>
                    <a:pt x="6988" y="8327"/>
                  </a:cubicBezTo>
                  <a:lnTo>
                    <a:pt x="7005" y="8340"/>
                  </a:lnTo>
                  <a:lnTo>
                    <a:pt x="7025" y="8357"/>
                  </a:lnTo>
                  <a:cubicBezTo>
                    <a:pt x="7052" y="8384"/>
                    <a:pt x="7082" y="8407"/>
                    <a:pt x="7105" y="8434"/>
                  </a:cubicBezTo>
                  <a:lnTo>
                    <a:pt x="7109" y="8437"/>
                  </a:lnTo>
                  <a:cubicBezTo>
                    <a:pt x="7139" y="8471"/>
                    <a:pt x="7169" y="8508"/>
                    <a:pt x="7199" y="8544"/>
                  </a:cubicBezTo>
                  <a:cubicBezTo>
                    <a:pt x="7222" y="8574"/>
                    <a:pt x="7249" y="8608"/>
                    <a:pt x="7272" y="8638"/>
                  </a:cubicBezTo>
                  <a:lnTo>
                    <a:pt x="7336" y="8712"/>
                  </a:lnTo>
                  <a:cubicBezTo>
                    <a:pt x="7369" y="8752"/>
                    <a:pt x="7399" y="8788"/>
                    <a:pt x="7433" y="8825"/>
                  </a:cubicBezTo>
                  <a:cubicBezTo>
                    <a:pt x="7550" y="8962"/>
                    <a:pt x="7650" y="9089"/>
                    <a:pt x="7744" y="9223"/>
                  </a:cubicBezTo>
                  <a:cubicBezTo>
                    <a:pt x="7771" y="9256"/>
                    <a:pt x="7791" y="9290"/>
                    <a:pt x="7817" y="9323"/>
                  </a:cubicBezTo>
                  <a:cubicBezTo>
                    <a:pt x="7837" y="9353"/>
                    <a:pt x="7854" y="9387"/>
                    <a:pt x="7871" y="9414"/>
                  </a:cubicBezTo>
                  <a:lnTo>
                    <a:pt x="7874" y="9424"/>
                  </a:lnTo>
                  <a:cubicBezTo>
                    <a:pt x="7934" y="9537"/>
                    <a:pt x="7985" y="9641"/>
                    <a:pt x="8021" y="9738"/>
                  </a:cubicBezTo>
                  <a:cubicBezTo>
                    <a:pt x="8028" y="9758"/>
                    <a:pt x="8038" y="9781"/>
                    <a:pt x="8045" y="9808"/>
                  </a:cubicBezTo>
                  <a:lnTo>
                    <a:pt x="8058" y="9845"/>
                  </a:lnTo>
                  <a:cubicBezTo>
                    <a:pt x="8078" y="9908"/>
                    <a:pt x="8105" y="9972"/>
                    <a:pt x="8128" y="10032"/>
                  </a:cubicBezTo>
                  <a:cubicBezTo>
                    <a:pt x="8142" y="10062"/>
                    <a:pt x="8158" y="10096"/>
                    <a:pt x="8172" y="10126"/>
                  </a:cubicBezTo>
                  <a:cubicBezTo>
                    <a:pt x="8178" y="10142"/>
                    <a:pt x="8188" y="10159"/>
                    <a:pt x="8192" y="10176"/>
                  </a:cubicBezTo>
                  <a:cubicBezTo>
                    <a:pt x="8212" y="10226"/>
                    <a:pt x="8235" y="10273"/>
                    <a:pt x="8255" y="10323"/>
                  </a:cubicBezTo>
                  <a:cubicBezTo>
                    <a:pt x="8275" y="10377"/>
                    <a:pt x="8292" y="10433"/>
                    <a:pt x="8309" y="10490"/>
                  </a:cubicBezTo>
                  <a:lnTo>
                    <a:pt x="8336" y="10560"/>
                  </a:lnTo>
                  <a:cubicBezTo>
                    <a:pt x="8346" y="10597"/>
                    <a:pt x="8359" y="10631"/>
                    <a:pt x="8372" y="10667"/>
                  </a:cubicBezTo>
                  <a:cubicBezTo>
                    <a:pt x="8386" y="10711"/>
                    <a:pt x="8402" y="10748"/>
                    <a:pt x="8412" y="10791"/>
                  </a:cubicBezTo>
                  <a:cubicBezTo>
                    <a:pt x="8426" y="10828"/>
                    <a:pt x="8436" y="10861"/>
                    <a:pt x="8446" y="10898"/>
                  </a:cubicBezTo>
                  <a:cubicBezTo>
                    <a:pt x="8459" y="10942"/>
                    <a:pt x="8473" y="10982"/>
                    <a:pt x="8489" y="11025"/>
                  </a:cubicBezTo>
                  <a:lnTo>
                    <a:pt x="8493" y="11035"/>
                  </a:lnTo>
                  <a:cubicBezTo>
                    <a:pt x="8513" y="11109"/>
                    <a:pt x="8540" y="11179"/>
                    <a:pt x="8556" y="11249"/>
                  </a:cubicBezTo>
                  <a:cubicBezTo>
                    <a:pt x="8563" y="11286"/>
                    <a:pt x="8573" y="11326"/>
                    <a:pt x="8580" y="11366"/>
                  </a:cubicBezTo>
                  <a:cubicBezTo>
                    <a:pt x="8586" y="11396"/>
                    <a:pt x="8590" y="11430"/>
                    <a:pt x="8593" y="11460"/>
                  </a:cubicBezTo>
                  <a:lnTo>
                    <a:pt x="8596" y="11487"/>
                  </a:lnTo>
                  <a:lnTo>
                    <a:pt x="8623" y="11677"/>
                  </a:lnTo>
                  <a:lnTo>
                    <a:pt x="8630" y="11731"/>
                  </a:lnTo>
                  <a:lnTo>
                    <a:pt x="8630" y="11747"/>
                  </a:lnTo>
                  <a:lnTo>
                    <a:pt x="8630" y="11767"/>
                  </a:lnTo>
                  <a:lnTo>
                    <a:pt x="8630" y="11797"/>
                  </a:lnTo>
                  <a:cubicBezTo>
                    <a:pt x="8630" y="11794"/>
                    <a:pt x="8630" y="11794"/>
                    <a:pt x="8626" y="11787"/>
                  </a:cubicBezTo>
                  <a:lnTo>
                    <a:pt x="8613" y="11764"/>
                  </a:lnTo>
                  <a:lnTo>
                    <a:pt x="8593" y="11721"/>
                  </a:lnTo>
                  <a:lnTo>
                    <a:pt x="8573" y="11680"/>
                  </a:lnTo>
                  <a:cubicBezTo>
                    <a:pt x="8560" y="11654"/>
                    <a:pt x="8546" y="11627"/>
                    <a:pt x="8536" y="11597"/>
                  </a:cubicBezTo>
                  <a:cubicBezTo>
                    <a:pt x="8523" y="11563"/>
                    <a:pt x="8509" y="11527"/>
                    <a:pt x="8496" y="11493"/>
                  </a:cubicBezTo>
                  <a:lnTo>
                    <a:pt x="8486" y="11460"/>
                  </a:lnTo>
                  <a:cubicBezTo>
                    <a:pt x="8463" y="11400"/>
                    <a:pt x="8443" y="11346"/>
                    <a:pt x="8423" y="11293"/>
                  </a:cubicBezTo>
                  <a:cubicBezTo>
                    <a:pt x="8392" y="11219"/>
                    <a:pt x="8359" y="11152"/>
                    <a:pt x="8326" y="11085"/>
                  </a:cubicBezTo>
                  <a:lnTo>
                    <a:pt x="8289" y="11012"/>
                  </a:lnTo>
                  <a:lnTo>
                    <a:pt x="8255" y="10945"/>
                  </a:lnTo>
                  <a:cubicBezTo>
                    <a:pt x="8235" y="10901"/>
                    <a:pt x="8219" y="10865"/>
                    <a:pt x="8195" y="10825"/>
                  </a:cubicBezTo>
                  <a:cubicBezTo>
                    <a:pt x="8162" y="10758"/>
                    <a:pt x="8128" y="10691"/>
                    <a:pt x="8102" y="10644"/>
                  </a:cubicBezTo>
                  <a:cubicBezTo>
                    <a:pt x="8068" y="10580"/>
                    <a:pt x="8028" y="10517"/>
                    <a:pt x="8001" y="10473"/>
                  </a:cubicBezTo>
                  <a:cubicBezTo>
                    <a:pt x="7971" y="10423"/>
                    <a:pt x="7941" y="10367"/>
                    <a:pt x="7908" y="10310"/>
                  </a:cubicBezTo>
                  <a:lnTo>
                    <a:pt x="7904" y="10306"/>
                  </a:lnTo>
                  <a:lnTo>
                    <a:pt x="7904" y="10300"/>
                  </a:lnTo>
                  <a:cubicBezTo>
                    <a:pt x="7901" y="10296"/>
                    <a:pt x="7901" y="10293"/>
                    <a:pt x="7894" y="10283"/>
                  </a:cubicBezTo>
                  <a:lnTo>
                    <a:pt x="7888" y="10273"/>
                  </a:lnTo>
                  <a:cubicBezTo>
                    <a:pt x="7861" y="10223"/>
                    <a:pt x="7834" y="10173"/>
                    <a:pt x="7804" y="10126"/>
                  </a:cubicBezTo>
                  <a:cubicBezTo>
                    <a:pt x="7764" y="10066"/>
                    <a:pt x="7727" y="10012"/>
                    <a:pt x="7680" y="9949"/>
                  </a:cubicBezTo>
                  <a:lnTo>
                    <a:pt x="7680" y="9949"/>
                  </a:lnTo>
                  <a:lnTo>
                    <a:pt x="7687" y="9955"/>
                  </a:lnTo>
                  <a:cubicBezTo>
                    <a:pt x="7687" y="9949"/>
                    <a:pt x="7680" y="9949"/>
                    <a:pt x="7680" y="9945"/>
                  </a:cubicBezTo>
                  <a:lnTo>
                    <a:pt x="7677" y="9942"/>
                  </a:lnTo>
                  <a:lnTo>
                    <a:pt x="7670" y="9932"/>
                  </a:lnTo>
                  <a:lnTo>
                    <a:pt x="7660" y="9925"/>
                  </a:lnTo>
                  <a:lnTo>
                    <a:pt x="7654" y="9912"/>
                  </a:lnTo>
                  <a:cubicBezTo>
                    <a:pt x="7620" y="9865"/>
                    <a:pt x="7587" y="9811"/>
                    <a:pt x="7543" y="9745"/>
                  </a:cubicBezTo>
                  <a:lnTo>
                    <a:pt x="7506" y="9681"/>
                  </a:lnTo>
                  <a:cubicBezTo>
                    <a:pt x="7486" y="9648"/>
                    <a:pt x="7470" y="9614"/>
                    <a:pt x="7446" y="9581"/>
                  </a:cubicBezTo>
                  <a:cubicBezTo>
                    <a:pt x="7430" y="9554"/>
                    <a:pt x="7409" y="9527"/>
                    <a:pt x="7389" y="9497"/>
                  </a:cubicBezTo>
                  <a:cubicBezTo>
                    <a:pt x="7369" y="9470"/>
                    <a:pt x="7346" y="9440"/>
                    <a:pt x="7323" y="9407"/>
                  </a:cubicBezTo>
                  <a:lnTo>
                    <a:pt x="7272" y="9343"/>
                  </a:lnTo>
                  <a:lnTo>
                    <a:pt x="7259" y="9327"/>
                  </a:lnTo>
                  <a:cubicBezTo>
                    <a:pt x="7246" y="9310"/>
                    <a:pt x="7236" y="9293"/>
                    <a:pt x="7219" y="9277"/>
                  </a:cubicBezTo>
                  <a:lnTo>
                    <a:pt x="7202" y="9256"/>
                  </a:lnTo>
                  <a:lnTo>
                    <a:pt x="7175" y="9223"/>
                  </a:lnTo>
                  <a:lnTo>
                    <a:pt x="7169" y="9210"/>
                  </a:lnTo>
                  <a:cubicBezTo>
                    <a:pt x="7162" y="9203"/>
                    <a:pt x="7155" y="9193"/>
                    <a:pt x="7152" y="9186"/>
                  </a:cubicBezTo>
                  <a:lnTo>
                    <a:pt x="7135" y="9156"/>
                  </a:lnTo>
                  <a:lnTo>
                    <a:pt x="7102" y="9096"/>
                  </a:lnTo>
                  <a:cubicBezTo>
                    <a:pt x="7085" y="9069"/>
                    <a:pt x="7068" y="9036"/>
                    <a:pt x="7055" y="9006"/>
                  </a:cubicBezTo>
                  <a:lnTo>
                    <a:pt x="7045" y="8992"/>
                  </a:lnTo>
                  <a:lnTo>
                    <a:pt x="7035" y="8969"/>
                  </a:lnTo>
                  <a:cubicBezTo>
                    <a:pt x="7025" y="8952"/>
                    <a:pt x="7018" y="8929"/>
                    <a:pt x="7005" y="8912"/>
                  </a:cubicBezTo>
                  <a:lnTo>
                    <a:pt x="6992" y="8902"/>
                  </a:lnTo>
                  <a:lnTo>
                    <a:pt x="6978" y="8889"/>
                  </a:lnTo>
                  <a:lnTo>
                    <a:pt x="6961" y="8872"/>
                  </a:lnTo>
                  <a:lnTo>
                    <a:pt x="6955" y="8862"/>
                  </a:lnTo>
                  <a:cubicBezTo>
                    <a:pt x="6938" y="8845"/>
                    <a:pt x="6921" y="8825"/>
                    <a:pt x="6908" y="8808"/>
                  </a:cubicBezTo>
                  <a:cubicBezTo>
                    <a:pt x="6885" y="8778"/>
                    <a:pt x="6858" y="8752"/>
                    <a:pt x="6834" y="8725"/>
                  </a:cubicBezTo>
                  <a:cubicBezTo>
                    <a:pt x="6808" y="8701"/>
                    <a:pt x="6791" y="8671"/>
                    <a:pt x="6771" y="8641"/>
                  </a:cubicBezTo>
                  <a:lnTo>
                    <a:pt x="6754" y="8621"/>
                  </a:lnTo>
                  <a:cubicBezTo>
                    <a:pt x="6737" y="8594"/>
                    <a:pt x="6721" y="8571"/>
                    <a:pt x="6704" y="8551"/>
                  </a:cubicBezTo>
                  <a:lnTo>
                    <a:pt x="6701" y="8541"/>
                  </a:lnTo>
                  <a:cubicBezTo>
                    <a:pt x="6694" y="8534"/>
                    <a:pt x="6687" y="8524"/>
                    <a:pt x="6684" y="8518"/>
                  </a:cubicBezTo>
                  <a:cubicBezTo>
                    <a:pt x="6684" y="8511"/>
                    <a:pt x="6677" y="8511"/>
                    <a:pt x="6677" y="8508"/>
                  </a:cubicBezTo>
                  <a:cubicBezTo>
                    <a:pt x="6674" y="8504"/>
                    <a:pt x="6671" y="8494"/>
                    <a:pt x="6667" y="8491"/>
                  </a:cubicBezTo>
                  <a:cubicBezTo>
                    <a:pt x="6661" y="8488"/>
                    <a:pt x="6657" y="8484"/>
                    <a:pt x="6651" y="8477"/>
                  </a:cubicBezTo>
                  <a:cubicBezTo>
                    <a:pt x="6640" y="8477"/>
                    <a:pt x="6637" y="8488"/>
                    <a:pt x="6634" y="8491"/>
                  </a:cubicBezTo>
                  <a:cubicBezTo>
                    <a:pt x="6627" y="8508"/>
                    <a:pt x="6640" y="8524"/>
                    <a:pt x="6651" y="8538"/>
                  </a:cubicBezTo>
                  <a:lnTo>
                    <a:pt x="6657" y="8544"/>
                  </a:lnTo>
                  <a:cubicBezTo>
                    <a:pt x="6687" y="8591"/>
                    <a:pt x="6721" y="8641"/>
                    <a:pt x="6751" y="8688"/>
                  </a:cubicBezTo>
                  <a:cubicBezTo>
                    <a:pt x="6754" y="8695"/>
                    <a:pt x="6757" y="8701"/>
                    <a:pt x="6761" y="8708"/>
                  </a:cubicBezTo>
                  <a:cubicBezTo>
                    <a:pt x="6771" y="8722"/>
                    <a:pt x="6774" y="8728"/>
                    <a:pt x="6784" y="8742"/>
                  </a:cubicBezTo>
                  <a:cubicBezTo>
                    <a:pt x="6791" y="8752"/>
                    <a:pt x="6801" y="8762"/>
                    <a:pt x="6804" y="8772"/>
                  </a:cubicBezTo>
                  <a:cubicBezTo>
                    <a:pt x="6808" y="8778"/>
                    <a:pt x="6818" y="8785"/>
                    <a:pt x="6821" y="8792"/>
                  </a:cubicBezTo>
                  <a:lnTo>
                    <a:pt x="6838" y="8812"/>
                  </a:lnTo>
                  <a:lnTo>
                    <a:pt x="6875" y="8862"/>
                  </a:lnTo>
                  <a:cubicBezTo>
                    <a:pt x="6888" y="8879"/>
                    <a:pt x="6901" y="8895"/>
                    <a:pt x="6908" y="8912"/>
                  </a:cubicBezTo>
                  <a:lnTo>
                    <a:pt x="6911" y="8922"/>
                  </a:lnTo>
                  <a:cubicBezTo>
                    <a:pt x="6921" y="8936"/>
                    <a:pt x="6935" y="8952"/>
                    <a:pt x="6941" y="8962"/>
                  </a:cubicBezTo>
                  <a:lnTo>
                    <a:pt x="6945" y="8976"/>
                  </a:lnTo>
                  <a:lnTo>
                    <a:pt x="6951" y="8989"/>
                  </a:lnTo>
                  <a:cubicBezTo>
                    <a:pt x="6955" y="9002"/>
                    <a:pt x="6958" y="9019"/>
                    <a:pt x="6968" y="9029"/>
                  </a:cubicBezTo>
                  <a:lnTo>
                    <a:pt x="6978" y="9059"/>
                  </a:lnTo>
                  <a:lnTo>
                    <a:pt x="6992" y="9089"/>
                  </a:lnTo>
                  <a:lnTo>
                    <a:pt x="7002" y="9103"/>
                  </a:lnTo>
                  <a:cubicBezTo>
                    <a:pt x="7008" y="9123"/>
                    <a:pt x="7018" y="9139"/>
                    <a:pt x="7025" y="9160"/>
                  </a:cubicBezTo>
                  <a:lnTo>
                    <a:pt x="7038" y="9186"/>
                  </a:lnTo>
                  <a:cubicBezTo>
                    <a:pt x="7045" y="9206"/>
                    <a:pt x="7058" y="9223"/>
                    <a:pt x="7068" y="9243"/>
                  </a:cubicBezTo>
                  <a:cubicBezTo>
                    <a:pt x="7072" y="9253"/>
                    <a:pt x="7075" y="9260"/>
                    <a:pt x="7085" y="9270"/>
                  </a:cubicBezTo>
                  <a:cubicBezTo>
                    <a:pt x="7092" y="9287"/>
                    <a:pt x="7105" y="9303"/>
                    <a:pt x="7112" y="9320"/>
                  </a:cubicBezTo>
                  <a:lnTo>
                    <a:pt x="7125" y="9343"/>
                  </a:lnTo>
                  <a:cubicBezTo>
                    <a:pt x="7135" y="9360"/>
                    <a:pt x="7145" y="9377"/>
                    <a:pt x="7159" y="9394"/>
                  </a:cubicBezTo>
                  <a:lnTo>
                    <a:pt x="7175" y="9420"/>
                  </a:lnTo>
                  <a:cubicBezTo>
                    <a:pt x="7189" y="9437"/>
                    <a:pt x="7195" y="9454"/>
                    <a:pt x="7209" y="9470"/>
                  </a:cubicBezTo>
                  <a:lnTo>
                    <a:pt x="7226" y="9494"/>
                  </a:lnTo>
                  <a:cubicBezTo>
                    <a:pt x="7239" y="9511"/>
                    <a:pt x="7246" y="9527"/>
                    <a:pt x="7256" y="9544"/>
                  </a:cubicBezTo>
                  <a:cubicBezTo>
                    <a:pt x="7259" y="9554"/>
                    <a:pt x="7262" y="9561"/>
                    <a:pt x="7272" y="9571"/>
                  </a:cubicBezTo>
                  <a:cubicBezTo>
                    <a:pt x="7279" y="9587"/>
                    <a:pt x="7292" y="9604"/>
                    <a:pt x="7302" y="9614"/>
                  </a:cubicBezTo>
                  <a:cubicBezTo>
                    <a:pt x="7319" y="9648"/>
                    <a:pt x="7339" y="9681"/>
                    <a:pt x="7356" y="9721"/>
                  </a:cubicBezTo>
                  <a:cubicBezTo>
                    <a:pt x="7363" y="9738"/>
                    <a:pt x="7373" y="9755"/>
                    <a:pt x="7386" y="9775"/>
                  </a:cubicBezTo>
                  <a:lnTo>
                    <a:pt x="7396" y="9798"/>
                  </a:lnTo>
                  <a:cubicBezTo>
                    <a:pt x="7409" y="9825"/>
                    <a:pt x="7423" y="9855"/>
                    <a:pt x="7440" y="9878"/>
                  </a:cubicBezTo>
                  <a:cubicBezTo>
                    <a:pt x="7456" y="9908"/>
                    <a:pt x="7473" y="9939"/>
                    <a:pt x="7490" y="9962"/>
                  </a:cubicBezTo>
                  <a:cubicBezTo>
                    <a:pt x="7510" y="9992"/>
                    <a:pt x="7526" y="10025"/>
                    <a:pt x="7550" y="10056"/>
                  </a:cubicBezTo>
                  <a:cubicBezTo>
                    <a:pt x="7553" y="10062"/>
                    <a:pt x="7560" y="10072"/>
                    <a:pt x="7570" y="10082"/>
                  </a:cubicBezTo>
                  <a:cubicBezTo>
                    <a:pt x="7577" y="10096"/>
                    <a:pt x="7587" y="10109"/>
                    <a:pt x="7593" y="10126"/>
                  </a:cubicBezTo>
                  <a:cubicBezTo>
                    <a:pt x="7607" y="10142"/>
                    <a:pt x="7613" y="10163"/>
                    <a:pt x="7627" y="10179"/>
                  </a:cubicBezTo>
                  <a:cubicBezTo>
                    <a:pt x="7637" y="10193"/>
                    <a:pt x="7640" y="10199"/>
                    <a:pt x="7647" y="10213"/>
                  </a:cubicBezTo>
                  <a:cubicBezTo>
                    <a:pt x="7654" y="10223"/>
                    <a:pt x="7660" y="10229"/>
                    <a:pt x="7667" y="10243"/>
                  </a:cubicBezTo>
                  <a:cubicBezTo>
                    <a:pt x="7674" y="10260"/>
                    <a:pt x="7687" y="10276"/>
                    <a:pt x="7694" y="10293"/>
                  </a:cubicBezTo>
                  <a:cubicBezTo>
                    <a:pt x="7710" y="10323"/>
                    <a:pt x="7724" y="10350"/>
                    <a:pt x="7740" y="10383"/>
                  </a:cubicBezTo>
                  <a:lnTo>
                    <a:pt x="7791" y="10484"/>
                  </a:lnTo>
                  <a:cubicBezTo>
                    <a:pt x="7814" y="10534"/>
                    <a:pt x="7841" y="10580"/>
                    <a:pt x="7864" y="10631"/>
                  </a:cubicBezTo>
                  <a:lnTo>
                    <a:pt x="7874" y="10644"/>
                  </a:lnTo>
                  <a:lnTo>
                    <a:pt x="7888" y="10667"/>
                  </a:lnTo>
                  <a:lnTo>
                    <a:pt x="7891" y="10674"/>
                  </a:lnTo>
                  <a:lnTo>
                    <a:pt x="7904" y="10698"/>
                  </a:lnTo>
                  <a:lnTo>
                    <a:pt x="7914" y="10728"/>
                  </a:lnTo>
                  <a:cubicBezTo>
                    <a:pt x="7981" y="10851"/>
                    <a:pt x="8038" y="10968"/>
                    <a:pt x="8092" y="11082"/>
                  </a:cubicBezTo>
                  <a:cubicBezTo>
                    <a:pt x="8108" y="11119"/>
                    <a:pt x="8128" y="11162"/>
                    <a:pt x="8145" y="11199"/>
                  </a:cubicBezTo>
                  <a:lnTo>
                    <a:pt x="8178" y="11269"/>
                  </a:lnTo>
                  <a:cubicBezTo>
                    <a:pt x="8205" y="11326"/>
                    <a:pt x="8229" y="11380"/>
                    <a:pt x="8255" y="11443"/>
                  </a:cubicBezTo>
                  <a:cubicBezTo>
                    <a:pt x="8265" y="11480"/>
                    <a:pt x="8279" y="11517"/>
                    <a:pt x="8292" y="11550"/>
                  </a:cubicBezTo>
                  <a:cubicBezTo>
                    <a:pt x="8312" y="11610"/>
                    <a:pt x="8332" y="11670"/>
                    <a:pt x="8356" y="11731"/>
                  </a:cubicBezTo>
                  <a:cubicBezTo>
                    <a:pt x="8372" y="11777"/>
                    <a:pt x="8392" y="11818"/>
                    <a:pt x="8412" y="11861"/>
                  </a:cubicBezTo>
                  <a:lnTo>
                    <a:pt x="8416" y="11864"/>
                  </a:lnTo>
                  <a:cubicBezTo>
                    <a:pt x="8439" y="11864"/>
                    <a:pt x="8456" y="11901"/>
                    <a:pt x="8469" y="11935"/>
                  </a:cubicBezTo>
                  <a:cubicBezTo>
                    <a:pt x="8446" y="11911"/>
                    <a:pt x="8426" y="11884"/>
                    <a:pt x="8406" y="11858"/>
                  </a:cubicBezTo>
                  <a:cubicBezTo>
                    <a:pt x="8386" y="11828"/>
                    <a:pt x="8362" y="11797"/>
                    <a:pt x="8346" y="11767"/>
                  </a:cubicBezTo>
                  <a:lnTo>
                    <a:pt x="8322" y="11731"/>
                  </a:lnTo>
                  <a:cubicBezTo>
                    <a:pt x="8306" y="11707"/>
                    <a:pt x="8289" y="11680"/>
                    <a:pt x="8269" y="11654"/>
                  </a:cubicBezTo>
                  <a:cubicBezTo>
                    <a:pt x="8255" y="11637"/>
                    <a:pt x="8239" y="11614"/>
                    <a:pt x="8219" y="11597"/>
                  </a:cubicBezTo>
                  <a:lnTo>
                    <a:pt x="8205" y="11584"/>
                  </a:lnTo>
                  <a:cubicBezTo>
                    <a:pt x="8192" y="11570"/>
                    <a:pt x="8178" y="11553"/>
                    <a:pt x="8162" y="11543"/>
                  </a:cubicBezTo>
                  <a:cubicBezTo>
                    <a:pt x="8142" y="11520"/>
                    <a:pt x="8118" y="11503"/>
                    <a:pt x="8095" y="11483"/>
                  </a:cubicBezTo>
                  <a:cubicBezTo>
                    <a:pt x="8092" y="11480"/>
                    <a:pt x="8088" y="11477"/>
                    <a:pt x="8078" y="11470"/>
                  </a:cubicBezTo>
                  <a:cubicBezTo>
                    <a:pt x="8058" y="11453"/>
                    <a:pt x="8038" y="11436"/>
                    <a:pt x="8018" y="11416"/>
                  </a:cubicBezTo>
                  <a:lnTo>
                    <a:pt x="7985" y="11386"/>
                  </a:lnTo>
                  <a:lnTo>
                    <a:pt x="7975" y="11380"/>
                  </a:lnTo>
                  <a:cubicBezTo>
                    <a:pt x="7928" y="11336"/>
                    <a:pt x="7888" y="11299"/>
                    <a:pt x="7844" y="11263"/>
                  </a:cubicBezTo>
                  <a:lnTo>
                    <a:pt x="7834" y="11249"/>
                  </a:lnTo>
                  <a:cubicBezTo>
                    <a:pt x="7791" y="11209"/>
                    <a:pt x="7744" y="11166"/>
                    <a:pt x="7704" y="11125"/>
                  </a:cubicBezTo>
                  <a:cubicBezTo>
                    <a:pt x="7690" y="11112"/>
                    <a:pt x="7674" y="11099"/>
                    <a:pt x="7660" y="11085"/>
                  </a:cubicBezTo>
                  <a:lnTo>
                    <a:pt x="7623" y="11049"/>
                  </a:lnTo>
                  <a:cubicBezTo>
                    <a:pt x="7607" y="11032"/>
                    <a:pt x="7587" y="11015"/>
                    <a:pt x="7570" y="10998"/>
                  </a:cubicBezTo>
                  <a:lnTo>
                    <a:pt x="7567" y="10995"/>
                  </a:lnTo>
                  <a:cubicBezTo>
                    <a:pt x="7523" y="10958"/>
                    <a:pt x="7486" y="10918"/>
                    <a:pt x="7443" y="10875"/>
                  </a:cubicBezTo>
                  <a:cubicBezTo>
                    <a:pt x="7423" y="10848"/>
                    <a:pt x="7403" y="10828"/>
                    <a:pt x="7383" y="10808"/>
                  </a:cubicBezTo>
                  <a:cubicBezTo>
                    <a:pt x="7343" y="10761"/>
                    <a:pt x="7302" y="10711"/>
                    <a:pt x="7269" y="10661"/>
                  </a:cubicBezTo>
                  <a:lnTo>
                    <a:pt x="7226" y="10611"/>
                  </a:lnTo>
                  <a:cubicBezTo>
                    <a:pt x="7172" y="10540"/>
                    <a:pt x="7115" y="10467"/>
                    <a:pt x="7052" y="10400"/>
                  </a:cubicBezTo>
                  <a:lnTo>
                    <a:pt x="7032" y="10377"/>
                  </a:lnTo>
                  <a:lnTo>
                    <a:pt x="7005" y="10346"/>
                  </a:lnTo>
                  <a:cubicBezTo>
                    <a:pt x="6965" y="10300"/>
                    <a:pt x="6921" y="10249"/>
                    <a:pt x="6881" y="10206"/>
                  </a:cubicBezTo>
                  <a:cubicBezTo>
                    <a:pt x="6831" y="10146"/>
                    <a:pt x="6781" y="10082"/>
                    <a:pt x="6734" y="10022"/>
                  </a:cubicBezTo>
                  <a:lnTo>
                    <a:pt x="6724" y="10012"/>
                  </a:lnTo>
                  <a:lnTo>
                    <a:pt x="6704" y="9982"/>
                  </a:lnTo>
                  <a:cubicBezTo>
                    <a:pt x="6681" y="9945"/>
                    <a:pt x="6654" y="9912"/>
                    <a:pt x="6630" y="9872"/>
                  </a:cubicBezTo>
                  <a:cubicBezTo>
                    <a:pt x="6600" y="9825"/>
                    <a:pt x="6570" y="9771"/>
                    <a:pt x="6533" y="9708"/>
                  </a:cubicBezTo>
                  <a:lnTo>
                    <a:pt x="6533" y="9711"/>
                  </a:lnTo>
                  <a:cubicBezTo>
                    <a:pt x="6530" y="9698"/>
                    <a:pt x="6520" y="9691"/>
                    <a:pt x="6517" y="9678"/>
                  </a:cubicBezTo>
                  <a:cubicBezTo>
                    <a:pt x="6503" y="9658"/>
                    <a:pt x="6490" y="9638"/>
                    <a:pt x="6483" y="9611"/>
                  </a:cubicBezTo>
                  <a:lnTo>
                    <a:pt x="6480" y="9598"/>
                  </a:lnTo>
                  <a:cubicBezTo>
                    <a:pt x="6463" y="9564"/>
                    <a:pt x="6450" y="9531"/>
                    <a:pt x="6433" y="9504"/>
                  </a:cubicBezTo>
                  <a:cubicBezTo>
                    <a:pt x="6423" y="9480"/>
                    <a:pt x="6413" y="9460"/>
                    <a:pt x="6403" y="9440"/>
                  </a:cubicBezTo>
                  <a:cubicBezTo>
                    <a:pt x="6386" y="9407"/>
                    <a:pt x="6373" y="9374"/>
                    <a:pt x="6356" y="9343"/>
                  </a:cubicBezTo>
                  <a:cubicBezTo>
                    <a:pt x="6340" y="9313"/>
                    <a:pt x="6330" y="9287"/>
                    <a:pt x="6316" y="9256"/>
                  </a:cubicBezTo>
                  <a:cubicBezTo>
                    <a:pt x="6303" y="9236"/>
                    <a:pt x="6296" y="9213"/>
                    <a:pt x="6283" y="9190"/>
                  </a:cubicBezTo>
                  <a:cubicBezTo>
                    <a:pt x="6279" y="9176"/>
                    <a:pt x="6269" y="9170"/>
                    <a:pt x="6266" y="9156"/>
                  </a:cubicBezTo>
                  <a:cubicBezTo>
                    <a:pt x="6256" y="9143"/>
                    <a:pt x="6253" y="9129"/>
                    <a:pt x="6246" y="9113"/>
                  </a:cubicBezTo>
                  <a:cubicBezTo>
                    <a:pt x="6233" y="9089"/>
                    <a:pt x="6219" y="9063"/>
                    <a:pt x="6202" y="9039"/>
                  </a:cubicBezTo>
                  <a:cubicBezTo>
                    <a:pt x="6162" y="8959"/>
                    <a:pt x="6119" y="8875"/>
                    <a:pt x="6079" y="8795"/>
                  </a:cubicBezTo>
                  <a:cubicBezTo>
                    <a:pt x="6055" y="8755"/>
                    <a:pt x="6032" y="8712"/>
                    <a:pt x="6005" y="8668"/>
                  </a:cubicBezTo>
                  <a:cubicBezTo>
                    <a:pt x="5989" y="8641"/>
                    <a:pt x="5978" y="8611"/>
                    <a:pt x="5962" y="8588"/>
                  </a:cubicBezTo>
                  <a:lnTo>
                    <a:pt x="5938" y="8541"/>
                  </a:lnTo>
                  <a:lnTo>
                    <a:pt x="5918" y="8494"/>
                  </a:lnTo>
                  <a:lnTo>
                    <a:pt x="5895" y="8427"/>
                  </a:lnTo>
                  <a:lnTo>
                    <a:pt x="5882" y="8401"/>
                  </a:lnTo>
                  <a:cubicBezTo>
                    <a:pt x="5871" y="8377"/>
                    <a:pt x="5868" y="8360"/>
                    <a:pt x="5865" y="8340"/>
                  </a:cubicBezTo>
                  <a:lnTo>
                    <a:pt x="5861" y="8324"/>
                  </a:lnTo>
                  <a:cubicBezTo>
                    <a:pt x="5845" y="8270"/>
                    <a:pt x="5831" y="8217"/>
                    <a:pt x="5818" y="8157"/>
                  </a:cubicBezTo>
                  <a:lnTo>
                    <a:pt x="5818" y="8153"/>
                  </a:lnTo>
                  <a:cubicBezTo>
                    <a:pt x="5818" y="8150"/>
                    <a:pt x="5815" y="8140"/>
                    <a:pt x="5815" y="8136"/>
                  </a:cubicBezTo>
                  <a:cubicBezTo>
                    <a:pt x="5805" y="8103"/>
                    <a:pt x="5801" y="8070"/>
                    <a:pt x="5795" y="8036"/>
                  </a:cubicBezTo>
                  <a:cubicBezTo>
                    <a:pt x="5781" y="7966"/>
                    <a:pt x="5764" y="7889"/>
                    <a:pt x="5751" y="7819"/>
                  </a:cubicBezTo>
                  <a:cubicBezTo>
                    <a:pt x="5734" y="7735"/>
                    <a:pt x="5711" y="7648"/>
                    <a:pt x="5688" y="7565"/>
                  </a:cubicBezTo>
                  <a:lnTo>
                    <a:pt x="5671" y="7501"/>
                  </a:lnTo>
                  <a:lnTo>
                    <a:pt x="5671" y="7498"/>
                  </a:lnTo>
                  <a:cubicBezTo>
                    <a:pt x="5664" y="7451"/>
                    <a:pt x="5654" y="7408"/>
                    <a:pt x="5647" y="7364"/>
                  </a:cubicBezTo>
                  <a:close/>
                  <a:moveTo>
                    <a:pt x="796" y="10711"/>
                  </a:moveTo>
                  <a:cubicBezTo>
                    <a:pt x="806" y="10711"/>
                    <a:pt x="816" y="10711"/>
                    <a:pt x="830" y="10714"/>
                  </a:cubicBezTo>
                  <a:cubicBezTo>
                    <a:pt x="840" y="10718"/>
                    <a:pt x="856" y="10718"/>
                    <a:pt x="870" y="10724"/>
                  </a:cubicBezTo>
                  <a:lnTo>
                    <a:pt x="906" y="10734"/>
                  </a:lnTo>
                  <a:cubicBezTo>
                    <a:pt x="920" y="10741"/>
                    <a:pt x="933" y="10748"/>
                    <a:pt x="947" y="10758"/>
                  </a:cubicBezTo>
                  <a:cubicBezTo>
                    <a:pt x="953" y="10764"/>
                    <a:pt x="967" y="10771"/>
                    <a:pt x="973" y="10778"/>
                  </a:cubicBezTo>
                  <a:cubicBezTo>
                    <a:pt x="987" y="10784"/>
                    <a:pt x="1000" y="10798"/>
                    <a:pt x="1013" y="10811"/>
                  </a:cubicBezTo>
                  <a:cubicBezTo>
                    <a:pt x="1024" y="10818"/>
                    <a:pt x="1034" y="10831"/>
                    <a:pt x="1047" y="10845"/>
                  </a:cubicBezTo>
                  <a:cubicBezTo>
                    <a:pt x="1080" y="10881"/>
                    <a:pt x="1114" y="10922"/>
                    <a:pt x="1141" y="10962"/>
                  </a:cubicBezTo>
                  <a:cubicBezTo>
                    <a:pt x="1174" y="11012"/>
                    <a:pt x="1207" y="11055"/>
                    <a:pt x="1237" y="11099"/>
                  </a:cubicBezTo>
                  <a:cubicBezTo>
                    <a:pt x="1268" y="11146"/>
                    <a:pt x="1298" y="11196"/>
                    <a:pt x="1321" y="11242"/>
                  </a:cubicBezTo>
                  <a:lnTo>
                    <a:pt x="1408" y="11393"/>
                  </a:lnTo>
                  <a:cubicBezTo>
                    <a:pt x="1435" y="11440"/>
                    <a:pt x="1465" y="11483"/>
                    <a:pt x="1488" y="11530"/>
                  </a:cubicBezTo>
                  <a:cubicBezTo>
                    <a:pt x="1515" y="11573"/>
                    <a:pt x="1538" y="11614"/>
                    <a:pt x="1568" y="11660"/>
                  </a:cubicBezTo>
                  <a:cubicBezTo>
                    <a:pt x="1599" y="11707"/>
                    <a:pt x="1625" y="11751"/>
                    <a:pt x="1659" y="11797"/>
                  </a:cubicBezTo>
                  <a:lnTo>
                    <a:pt x="1672" y="11814"/>
                  </a:lnTo>
                  <a:lnTo>
                    <a:pt x="1749" y="11915"/>
                  </a:lnTo>
                  <a:cubicBezTo>
                    <a:pt x="1776" y="11948"/>
                    <a:pt x="1806" y="11985"/>
                    <a:pt x="1839" y="12025"/>
                  </a:cubicBezTo>
                  <a:lnTo>
                    <a:pt x="1843" y="12028"/>
                  </a:lnTo>
                  <a:lnTo>
                    <a:pt x="1853" y="12045"/>
                  </a:lnTo>
                  <a:lnTo>
                    <a:pt x="1823" y="12028"/>
                  </a:lnTo>
                  <a:cubicBezTo>
                    <a:pt x="1799" y="12011"/>
                    <a:pt x="1769" y="11995"/>
                    <a:pt x="1742" y="11981"/>
                  </a:cubicBezTo>
                  <a:cubicBezTo>
                    <a:pt x="1719" y="11965"/>
                    <a:pt x="1692" y="11951"/>
                    <a:pt x="1675" y="11941"/>
                  </a:cubicBezTo>
                  <a:cubicBezTo>
                    <a:pt x="1635" y="11915"/>
                    <a:pt x="1589" y="11891"/>
                    <a:pt x="1538" y="11864"/>
                  </a:cubicBezTo>
                  <a:cubicBezTo>
                    <a:pt x="1482" y="11831"/>
                    <a:pt x="1431" y="11811"/>
                    <a:pt x="1385" y="11787"/>
                  </a:cubicBezTo>
                  <a:lnTo>
                    <a:pt x="1234" y="11727"/>
                  </a:lnTo>
                  <a:cubicBezTo>
                    <a:pt x="1137" y="11687"/>
                    <a:pt x="1030" y="11664"/>
                    <a:pt x="903" y="11637"/>
                  </a:cubicBezTo>
                  <a:cubicBezTo>
                    <a:pt x="840" y="11627"/>
                    <a:pt x="773" y="11617"/>
                    <a:pt x="713" y="11610"/>
                  </a:cubicBezTo>
                  <a:cubicBezTo>
                    <a:pt x="666" y="11607"/>
                    <a:pt x="619" y="11597"/>
                    <a:pt x="572" y="11587"/>
                  </a:cubicBezTo>
                  <a:cubicBezTo>
                    <a:pt x="522" y="11580"/>
                    <a:pt x="465" y="11567"/>
                    <a:pt x="402" y="11550"/>
                  </a:cubicBezTo>
                  <a:cubicBezTo>
                    <a:pt x="378" y="11543"/>
                    <a:pt x="355" y="11533"/>
                    <a:pt x="335" y="11527"/>
                  </a:cubicBezTo>
                  <a:cubicBezTo>
                    <a:pt x="318" y="11517"/>
                    <a:pt x="305" y="11510"/>
                    <a:pt x="295" y="11503"/>
                  </a:cubicBezTo>
                  <a:cubicBezTo>
                    <a:pt x="271" y="11493"/>
                    <a:pt x="255" y="11480"/>
                    <a:pt x="238" y="11466"/>
                  </a:cubicBezTo>
                  <a:cubicBezTo>
                    <a:pt x="234" y="11463"/>
                    <a:pt x="228" y="11460"/>
                    <a:pt x="221" y="11450"/>
                  </a:cubicBezTo>
                  <a:lnTo>
                    <a:pt x="204" y="11433"/>
                  </a:lnTo>
                  <a:cubicBezTo>
                    <a:pt x="201" y="11430"/>
                    <a:pt x="198" y="11420"/>
                    <a:pt x="194" y="11416"/>
                  </a:cubicBezTo>
                  <a:cubicBezTo>
                    <a:pt x="188" y="11413"/>
                    <a:pt x="188" y="11403"/>
                    <a:pt x="184" y="11400"/>
                  </a:cubicBezTo>
                  <a:cubicBezTo>
                    <a:pt x="181" y="11393"/>
                    <a:pt x="181" y="11386"/>
                    <a:pt x="181" y="11380"/>
                  </a:cubicBezTo>
                  <a:cubicBezTo>
                    <a:pt x="181" y="11370"/>
                    <a:pt x="178" y="11363"/>
                    <a:pt x="178" y="11360"/>
                  </a:cubicBezTo>
                  <a:lnTo>
                    <a:pt x="178" y="11326"/>
                  </a:lnTo>
                  <a:cubicBezTo>
                    <a:pt x="178" y="11309"/>
                    <a:pt x="181" y="11293"/>
                    <a:pt x="181" y="11276"/>
                  </a:cubicBezTo>
                  <a:cubicBezTo>
                    <a:pt x="184" y="11249"/>
                    <a:pt x="194" y="11226"/>
                    <a:pt x="198" y="11199"/>
                  </a:cubicBezTo>
                  <a:cubicBezTo>
                    <a:pt x="211" y="11166"/>
                    <a:pt x="218" y="11135"/>
                    <a:pt x="234" y="11102"/>
                  </a:cubicBezTo>
                  <a:cubicBezTo>
                    <a:pt x="255" y="11062"/>
                    <a:pt x="278" y="11025"/>
                    <a:pt x="298" y="10985"/>
                  </a:cubicBezTo>
                  <a:cubicBezTo>
                    <a:pt x="305" y="10968"/>
                    <a:pt x="318" y="10958"/>
                    <a:pt x="328" y="10942"/>
                  </a:cubicBezTo>
                  <a:lnTo>
                    <a:pt x="331" y="10935"/>
                  </a:lnTo>
                  <a:cubicBezTo>
                    <a:pt x="335" y="10928"/>
                    <a:pt x="345" y="10925"/>
                    <a:pt x="351" y="10915"/>
                  </a:cubicBezTo>
                  <a:cubicBezTo>
                    <a:pt x="365" y="10908"/>
                    <a:pt x="372" y="10895"/>
                    <a:pt x="385" y="10885"/>
                  </a:cubicBezTo>
                  <a:lnTo>
                    <a:pt x="422" y="10861"/>
                  </a:lnTo>
                  <a:lnTo>
                    <a:pt x="499" y="10825"/>
                  </a:lnTo>
                  <a:lnTo>
                    <a:pt x="549" y="10798"/>
                  </a:lnTo>
                  <a:lnTo>
                    <a:pt x="552" y="10794"/>
                  </a:lnTo>
                  <a:cubicBezTo>
                    <a:pt x="586" y="10778"/>
                    <a:pt x="616" y="10761"/>
                    <a:pt x="649" y="10744"/>
                  </a:cubicBezTo>
                  <a:lnTo>
                    <a:pt x="666" y="10734"/>
                  </a:lnTo>
                  <a:cubicBezTo>
                    <a:pt x="682" y="10731"/>
                    <a:pt x="696" y="10724"/>
                    <a:pt x="713" y="10718"/>
                  </a:cubicBezTo>
                  <a:cubicBezTo>
                    <a:pt x="729" y="10714"/>
                    <a:pt x="746" y="10711"/>
                    <a:pt x="763" y="10711"/>
                  </a:cubicBezTo>
                  <a:close/>
                  <a:moveTo>
                    <a:pt x="12348" y="11803"/>
                  </a:moveTo>
                  <a:lnTo>
                    <a:pt x="12348" y="11803"/>
                  </a:lnTo>
                  <a:cubicBezTo>
                    <a:pt x="12346" y="11809"/>
                    <a:pt x="12343" y="11815"/>
                    <a:pt x="12341" y="11821"/>
                  </a:cubicBezTo>
                  <a:lnTo>
                    <a:pt x="12311" y="11898"/>
                  </a:lnTo>
                  <a:cubicBezTo>
                    <a:pt x="12290" y="11954"/>
                    <a:pt x="12267" y="12014"/>
                    <a:pt x="12244" y="12074"/>
                  </a:cubicBezTo>
                  <a:lnTo>
                    <a:pt x="12244" y="12074"/>
                  </a:lnTo>
                  <a:cubicBezTo>
                    <a:pt x="12257" y="12045"/>
                    <a:pt x="12270" y="12017"/>
                    <a:pt x="12281" y="11985"/>
                  </a:cubicBezTo>
                  <a:cubicBezTo>
                    <a:pt x="12291" y="11948"/>
                    <a:pt x="12308" y="11911"/>
                    <a:pt x="12321" y="11874"/>
                  </a:cubicBezTo>
                  <a:cubicBezTo>
                    <a:pt x="12331" y="11851"/>
                    <a:pt x="12340" y="11827"/>
                    <a:pt x="12348" y="11803"/>
                  </a:cubicBezTo>
                  <a:close/>
                  <a:moveTo>
                    <a:pt x="14001" y="11303"/>
                  </a:moveTo>
                  <a:cubicBezTo>
                    <a:pt x="14010" y="11303"/>
                    <a:pt x="14019" y="11304"/>
                    <a:pt x="14029" y="11306"/>
                  </a:cubicBezTo>
                  <a:cubicBezTo>
                    <a:pt x="14056" y="11306"/>
                    <a:pt x="14076" y="11309"/>
                    <a:pt x="14100" y="11313"/>
                  </a:cubicBezTo>
                  <a:cubicBezTo>
                    <a:pt x="14130" y="11316"/>
                    <a:pt x="14157" y="11326"/>
                    <a:pt x="14183" y="11333"/>
                  </a:cubicBezTo>
                  <a:cubicBezTo>
                    <a:pt x="14207" y="11343"/>
                    <a:pt x="14223" y="11346"/>
                    <a:pt x="14240" y="11356"/>
                  </a:cubicBezTo>
                  <a:cubicBezTo>
                    <a:pt x="14250" y="11360"/>
                    <a:pt x="14264" y="11366"/>
                    <a:pt x="14277" y="11373"/>
                  </a:cubicBezTo>
                  <a:cubicBezTo>
                    <a:pt x="14290" y="11380"/>
                    <a:pt x="14307" y="11390"/>
                    <a:pt x="14317" y="11396"/>
                  </a:cubicBezTo>
                  <a:lnTo>
                    <a:pt x="14367" y="11433"/>
                  </a:lnTo>
                  <a:cubicBezTo>
                    <a:pt x="14381" y="11446"/>
                    <a:pt x="14397" y="11460"/>
                    <a:pt x="14411" y="11477"/>
                  </a:cubicBezTo>
                  <a:cubicBezTo>
                    <a:pt x="14417" y="11490"/>
                    <a:pt x="14431" y="11497"/>
                    <a:pt x="14441" y="11510"/>
                  </a:cubicBezTo>
                  <a:cubicBezTo>
                    <a:pt x="14447" y="11523"/>
                    <a:pt x="14461" y="11533"/>
                    <a:pt x="14467" y="11547"/>
                  </a:cubicBezTo>
                  <a:cubicBezTo>
                    <a:pt x="14488" y="11573"/>
                    <a:pt x="14501" y="11600"/>
                    <a:pt x="14521" y="11634"/>
                  </a:cubicBezTo>
                  <a:cubicBezTo>
                    <a:pt x="14561" y="11714"/>
                    <a:pt x="14595" y="11797"/>
                    <a:pt x="14628" y="11881"/>
                  </a:cubicBezTo>
                  <a:lnTo>
                    <a:pt x="14645" y="11925"/>
                  </a:lnTo>
                  <a:cubicBezTo>
                    <a:pt x="14688" y="12025"/>
                    <a:pt x="14725" y="12118"/>
                    <a:pt x="14765" y="12219"/>
                  </a:cubicBezTo>
                  <a:lnTo>
                    <a:pt x="14815" y="12346"/>
                  </a:lnTo>
                  <a:cubicBezTo>
                    <a:pt x="14822" y="12359"/>
                    <a:pt x="14829" y="12376"/>
                    <a:pt x="14832" y="12386"/>
                  </a:cubicBezTo>
                  <a:cubicBezTo>
                    <a:pt x="14842" y="12409"/>
                    <a:pt x="14845" y="12426"/>
                    <a:pt x="14855" y="12443"/>
                  </a:cubicBezTo>
                  <a:cubicBezTo>
                    <a:pt x="14872" y="12459"/>
                    <a:pt x="14879" y="12483"/>
                    <a:pt x="14889" y="12506"/>
                  </a:cubicBezTo>
                  <a:cubicBezTo>
                    <a:pt x="14875" y="12496"/>
                    <a:pt x="14862" y="12480"/>
                    <a:pt x="14849" y="12466"/>
                  </a:cubicBezTo>
                  <a:cubicBezTo>
                    <a:pt x="14778" y="12389"/>
                    <a:pt x="14698" y="12319"/>
                    <a:pt x="14628" y="12256"/>
                  </a:cubicBezTo>
                  <a:cubicBezTo>
                    <a:pt x="14558" y="12195"/>
                    <a:pt x="14477" y="12128"/>
                    <a:pt x="14387" y="12052"/>
                  </a:cubicBezTo>
                  <a:lnTo>
                    <a:pt x="14371" y="12038"/>
                  </a:lnTo>
                  <a:cubicBezTo>
                    <a:pt x="14344" y="12018"/>
                    <a:pt x="14320" y="11998"/>
                    <a:pt x="14297" y="11981"/>
                  </a:cubicBezTo>
                  <a:cubicBezTo>
                    <a:pt x="14290" y="11978"/>
                    <a:pt x="14287" y="11968"/>
                    <a:pt x="14277" y="11965"/>
                  </a:cubicBezTo>
                  <a:lnTo>
                    <a:pt x="14277" y="11968"/>
                  </a:lnTo>
                  <a:cubicBezTo>
                    <a:pt x="14240" y="11935"/>
                    <a:pt x="14197" y="11901"/>
                    <a:pt x="14160" y="11868"/>
                  </a:cubicBezTo>
                  <a:cubicBezTo>
                    <a:pt x="14143" y="11851"/>
                    <a:pt x="14126" y="11838"/>
                    <a:pt x="14110" y="11821"/>
                  </a:cubicBezTo>
                  <a:lnTo>
                    <a:pt x="14050" y="11764"/>
                  </a:lnTo>
                  <a:cubicBezTo>
                    <a:pt x="14040" y="11747"/>
                    <a:pt x="14026" y="11731"/>
                    <a:pt x="14013" y="11717"/>
                  </a:cubicBezTo>
                  <a:cubicBezTo>
                    <a:pt x="13996" y="11694"/>
                    <a:pt x="13976" y="11670"/>
                    <a:pt x="13959" y="11647"/>
                  </a:cubicBezTo>
                  <a:cubicBezTo>
                    <a:pt x="13939" y="11617"/>
                    <a:pt x="13922" y="11587"/>
                    <a:pt x="13909" y="11563"/>
                  </a:cubicBezTo>
                  <a:cubicBezTo>
                    <a:pt x="13896" y="11537"/>
                    <a:pt x="13889" y="11513"/>
                    <a:pt x="13876" y="11487"/>
                  </a:cubicBezTo>
                  <a:cubicBezTo>
                    <a:pt x="13872" y="11477"/>
                    <a:pt x="13866" y="11460"/>
                    <a:pt x="13862" y="11446"/>
                  </a:cubicBezTo>
                  <a:cubicBezTo>
                    <a:pt x="13859" y="11433"/>
                    <a:pt x="13859" y="11420"/>
                    <a:pt x="13859" y="11410"/>
                  </a:cubicBezTo>
                  <a:lnTo>
                    <a:pt x="13859" y="11380"/>
                  </a:lnTo>
                  <a:lnTo>
                    <a:pt x="13859" y="11363"/>
                  </a:lnTo>
                  <a:cubicBezTo>
                    <a:pt x="13859" y="11360"/>
                    <a:pt x="13862" y="11353"/>
                    <a:pt x="13862" y="11346"/>
                  </a:cubicBezTo>
                  <a:lnTo>
                    <a:pt x="13862" y="11343"/>
                  </a:lnTo>
                  <a:lnTo>
                    <a:pt x="13862" y="11336"/>
                  </a:lnTo>
                  <a:lnTo>
                    <a:pt x="13866" y="11333"/>
                  </a:lnTo>
                  <a:lnTo>
                    <a:pt x="13872" y="11329"/>
                  </a:lnTo>
                  <a:lnTo>
                    <a:pt x="13876" y="11326"/>
                  </a:lnTo>
                  <a:cubicBezTo>
                    <a:pt x="13879" y="11319"/>
                    <a:pt x="13882" y="11319"/>
                    <a:pt x="13889" y="11316"/>
                  </a:cubicBezTo>
                  <a:cubicBezTo>
                    <a:pt x="13892" y="11316"/>
                    <a:pt x="13896" y="11313"/>
                    <a:pt x="13899" y="11313"/>
                  </a:cubicBezTo>
                  <a:cubicBezTo>
                    <a:pt x="13909" y="11309"/>
                    <a:pt x="13916" y="11309"/>
                    <a:pt x="13922" y="11309"/>
                  </a:cubicBezTo>
                  <a:cubicBezTo>
                    <a:pt x="13929" y="11309"/>
                    <a:pt x="13943" y="11306"/>
                    <a:pt x="13949" y="11306"/>
                  </a:cubicBezTo>
                  <a:cubicBezTo>
                    <a:pt x="13967" y="11306"/>
                    <a:pt x="13983" y="11303"/>
                    <a:pt x="14001" y="11303"/>
                  </a:cubicBezTo>
                  <a:close/>
                  <a:moveTo>
                    <a:pt x="16621" y="11784"/>
                  </a:moveTo>
                  <a:cubicBezTo>
                    <a:pt x="16634" y="11784"/>
                    <a:pt x="16647" y="11791"/>
                    <a:pt x="16661" y="11791"/>
                  </a:cubicBezTo>
                  <a:cubicBezTo>
                    <a:pt x="16667" y="11791"/>
                    <a:pt x="16681" y="11794"/>
                    <a:pt x="16688" y="11797"/>
                  </a:cubicBezTo>
                  <a:cubicBezTo>
                    <a:pt x="16698" y="11801"/>
                    <a:pt x="16711" y="11804"/>
                    <a:pt x="16718" y="11811"/>
                  </a:cubicBezTo>
                  <a:cubicBezTo>
                    <a:pt x="16728" y="11814"/>
                    <a:pt x="16738" y="11818"/>
                    <a:pt x="16748" y="11828"/>
                  </a:cubicBezTo>
                  <a:cubicBezTo>
                    <a:pt x="16761" y="11834"/>
                    <a:pt x="16771" y="11848"/>
                    <a:pt x="16794" y="11861"/>
                  </a:cubicBezTo>
                  <a:cubicBezTo>
                    <a:pt x="16835" y="11898"/>
                    <a:pt x="16878" y="11935"/>
                    <a:pt x="16915" y="11978"/>
                  </a:cubicBezTo>
                  <a:cubicBezTo>
                    <a:pt x="16922" y="11991"/>
                    <a:pt x="16935" y="12001"/>
                    <a:pt x="16945" y="12011"/>
                  </a:cubicBezTo>
                  <a:lnTo>
                    <a:pt x="16955" y="12025"/>
                  </a:lnTo>
                  <a:cubicBezTo>
                    <a:pt x="16962" y="12028"/>
                    <a:pt x="16965" y="12035"/>
                    <a:pt x="16965" y="12042"/>
                  </a:cubicBezTo>
                  <a:cubicBezTo>
                    <a:pt x="16968" y="12045"/>
                    <a:pt x="16968" y="12048"/>
                    <a:pt x="16972" y="12058"/>
                  </a:cubicBezTo>
                  <a:lnTo>
                    <a:pt x="16972" y="12065"/>
                  </a:lnTo>
                  <a:lnTo>
                    <a:pt x="16972" y="12075"/>
                  </a:lnTo>
                  <a:lnTo>
                    <a:pt x="16972" y="12082"/>
                  </a:lnTo>
                  <a:lnTo>
                    <a:pt x="16972" y="12092"/>
                  </a:lnTo>
                  <a:lnTo>
                    <a:pt x="16968" y="12102"/>
                  </a:lnTo>
                  <a:cubicBezTo>
                    <a:pt x="16965" y="12112"/>
                    <a:pt x="16965" y="12115"/>
                    <a:pt x="16962" y="12125"/>
                  </a:cubicBezTo>
                  <a:cubicBezTo>
                    <a:pt x="16952" y="12142"/>
                    <a:pt x="16945" y="12152"/>
                    <a:pt x="16935" y="12169"/>
                  </a:cubicBezTo>
                  <a:lnTo>
                    <a:pt x="16932" y="12175"/>
                  </a:lnTo>
                  <a:cubicBezTo>
                    <a:pt x="16885" y="12246"/>
                    <a:pt x="16835" y="12316"/>
                    <a:pt x="16771" y="12393"/>
                  </a:cubicBezTo>
                  <a:cubicBezTo>
                    <a:pt x="16751" y="12416"/>
                    <a:pt x="16731" y="12443"/>
                    <a:pt x="16711" y="12463"/>
                  </a:cubicBezTo>
                  <a:lnTo>
                    <a:pt x="16647" y="12526"/>
                  </a:lnTo>
                  <a:lnTo>
                    <a:pt x="16634" y="12536"/>
                  </a:lnTo>
                  <a:lnTo>
                    <a:pt x="16627" y="12546"/>
                  </a:lnTo>
                  <a:cubicBezTo>
                    <a:pt x="16601" y="12566"/>
                    <a:pt x="16577" y="12590"/>
                    <a:pt x="16550" y="12613"/>
                  </a:cubicBezTo>
                  <a:lnTo>
                    <a:pt x="16527" y="12630"/>
                  </a:lnTo>
                  <a:lnTo>
                    <a:pt x="16500" y="12647"/>
                  </a:lnTo>
                  <a:cubicBezTo>
                    <a:pt x="16487" y="12653"/>
                    <a:pt x="16477" y="12663"/>
                    <a:pt x="16467" y="12670"/>
                  </a:cubicBezTo>
                  <a:lnTo>
                    <a:pt x="16453" y="12680"/>
                  </a:lnTo>
                  <a:cubicBezTo>
                    <a:pt x="16433" y="12697"/>
                    <a:pt x="16410" y="12707"/>
                    <a:pt x="16383" y="12724"/>
                  </a:cubicBezTo>
                  <a:lnTo>
                    <a:pt x="16377" y="12730"/>
                  </a:lnTo>
                  <a:lnTo>
                    <a:pt x="16350" y="12740"/>
                  </a:lnTo>
                  <a:lnTo>
                    <a:pt x="16330" y="12754"/>
                  </a:lnTo>
                  <a:lnTo>
                    <a:pt x="16310" y="12767"/>
                  </a:lnTo>
                  <a:lnTo>
                    <a:pt x="16300" y="12770"/>
                  </a:lnTo>
                  <a:cubicBezTo>
                    <a:pt x="16283" y="12780"/>
                    <a:pt x="16263" y="12787"/>
                    <a:pt x="16243" y="12797"/>
                  </a:cubicBezTo>
                  <a:cubicBezTo>
                    <a:pt x="16219" y="12804"/>
                    <a:pt x="16203" y="12811"/>
                    <a:pt x="16179" y="12814"/>
                  </a:cubicBezTo>
                  <a:cubicBezTo>
                    <a:pt x="16163" y="12817"/>
                    <a:pt x="16143" y="12821"/>
                    <a:pt x="16119" y="12821"/>
                  </a:cubicBezTo>
                  <a:lnTo>
                    <a:pt x="16049" y="12821"/>
                  </a:lnTo>
                  <a:cubicBezTo>
                    <a:pt x="16029" y="12821"/>
                    <a:pt x="16009" y="12817"/>
                    <a:pt x="15985" y="12817"/>
                  </a:cubicBezTo>
                  <a:cubicBezTo>
                    <a:pt x="15969" y="12817"/>
                    <a:pt x="15959" y="12814"/>
                    <a:pt x="15942" y="12811"/>
                  </a:cubicBezTo>
                  <a:lnTo>
                    <a:pt x="15925" y="12804"/>
                  </a:lnTo>
                  <a:cubicBezTo>
                    <a:pt x="15885" y="12797"/>
                    <a:pt x="15842" y="12794"/>
                    <a:pt x="15795" y="12787"/>
                  </a:cubicBezTo>
                  <a:lnTo>
                    <a:pt x="15691" y="12787"/>
                  </a:lnTo>
                  <a:cubicBezTo>
                    <a:pt x="15664" y="12794"/>
                    <a:pt x="15644" y="12797"/>
                    <a:pt x="15618" y="12801"/>
                  </a:cubicBezTo>
                  <a:cubicBezTo>
                    <a:pt x="15601" y="12804"/>
                    <a:pt x="15584" y="12814"/>
                    <a:pt x="15567" y="12821"/>
                  </a:cubicBezTo>
                  <a:lnTo>
                    <a:pt x="15561" y="12827"/>
                  </a:lnTo>
                  <a:lnTo>
                    <a:pt x="15547" y="12831"/>
                  </a:lnTo>
                  <a:cubicBezTo>
                    <a:pt x="15531" y="12837"/>
                    <a:pt x="15517" y="12844"/>
                    <a:pt x="15501" y="12851"/>
                  </a:cubicBezTo>
                  <a:cubicBezTo>
                    <a:pt x="15501" y="12851"/>
                    <a:pt x="15494" y="12861"/>
                    <a:pt x="15484" y="12864"/>
                  </a:cubicBezTo>
                  <a:lnTo>
                    <a:pt x="15491" y="12854"/>
                  </a:lnTo>
                  <a:cubicBezTo>
                    <a:pt x="15497" y="12827"/>
                    <a:pt x="15511" y="12794"/>
                    <a:pt x="15517" y="12764"/>
                  </a:cubicBezTo>
                  <a:cubicBezTo>
                    <a:pt x="15544" y="12687"/>
                    <a:pt x="15574" y="12613"/>
                    <a:pt x="15611" y="12533"/>
                  </a:cubicBezTo>
                  <a:cubicBezTo>
                    <a:pt x="15644" y="12459"/>
                    <a:pt x="15681" y="12383"/>
                    <a:pt x="15715" y="12312"/>
                  </a:cubicBezTo>
                  <a:cubicBezTo>
                    <a:pt x="15751" y="12242"/>
                    <a:pt x="15791" y="12162"/>
                    <a:pt x="15835" y="12085"/>
                  </a:cubicBezTo>
                  <a:lnTo>
                    <a:pt x="15842" y="12082"/>
                  </a:lnTo>
                  <a:lnTo>
                    <a:pt x="15865" y="12045"/>
                  </a:lnTo>
                  <a:cubicBezTo>
                    <a:pt x="15878" y="12028"/>
                    <a:pt x="15885" y="12015"/>
                    <a:pt x="15898" y="12001"/>
                  </a:cubicBezTo>
                  <a:cubicBezTo>
                    <a:pt x="15908" y="11988"/>
                    <a:pt x="15919" y="11978"/>
                    <a:pt x="15929" y="11968"/>
                  </a:cubicBezTo>
                  <a:cubicBezTo>
                    <a:pt x="15935" y="11955"/>
                    <a:pt x="15949" y="11948"/>
                    <a:pt x="15962" y="11935"/>
                  </a:cubicBezTo>
                  <a:lnTo>
                    <a:pt x="15965" y="11931"/>
                  </a:lnTo>
                  <a:lnTo>
                    <a:pt x="15979" y="11921"/>
                  </a:lnTo>
                  <a:lnTo>
                    <a:pt x="15989" y="11911"/>
                  </a:lnTo>
                  <a:cubicBezTo>
                    <a:pt x="15995" y="11904"/>
                    <a:pt x="16002" y="11901"/>
                    <a:pt x="16012" y="11894"/>
                  </a:cubicBezTo>
                  <a:lnTo>
                    <a:pt x="16019" y="11884"/>
                  </a:lnTo>
                  <a:cubicBezTo>
                    <a:pt x="16036" y="11871"/>
                    <a:pt x="16052" y="11864"/>
                    <a:pt x="16069" y="11851"/>
                  </a:cubicBezTo>
                  <a:cubicBezTo>
                    <a:pt x="16082" y="11844"/>
                    <a:pt x="16099" y="11838"/>
                    <a:pt x="16116" y="11831"/>
                  </a:cubicBezTo>
                  <a:cubicBezTo>
                    <a:pt x="16122" y="11828"/>
                    <a:pt x="16136" y="11828"/>
                    <a:pt x="16146" y="11821"/>
                  </a:cubicBezTo>
                  <a:lnTo>
                    <a:pt x="16153" y="11821"/>
                  </a:lnTo>
                  <a:cubicBezTo>
                    <a:pt x="16163" y="11821"/>
                    <a:pt x="16169" y="11818"/>
                    <a:pt x="16179" y="11818"/>
                  </a:cubicBezTo>
                  <a:cubicBezTo>
                    <a:pt x="16189" y="11818"/>
                    <a:pt x="16203" y="11814"/>
                    <a:pt x="16216" y="11814"/>
                  </a:cubicBezTo>
                  <a:cubicBezTo>
                    <a:pt x="16239" y="11814"/>
                    <a:pt x="16270" y="11811"/>
                    <a:pt x="16296" y="11811"/>
                  </a:cubicBezTo>
                  <a:cubicBezTo>
                    <a:pt x="16330" y="11811"/>
                    <a:pt x="16360" y="11811"/>
                    <a:pt x="16390" y="11808"/>
                  </a:cubicBezTo>
                  <a:cubicBezTo>
                    <a:pt x="16430" y="11801"/>
                    <a:pt x="16470" y="11797"/>
                    <a:pt x="16504" y="11794"/>
                  </a:cubicBezTo>
                  <a:cubicBezTo>
                    <a:pt x="16527" y="11791"/>
                    <a:pt x="16547" y="11791"/>
                    <a:pt x="16567" y="11784"/>
                  </a:cubicBezTo>
                  <a:close/>
                  <a:moveTo>
                    <a:pt x="14223" y="12787"/>
                  </a:moveTo>
                  <a:lnTo>
                    <a:pt x="14223" y="12794"/>
                  </a:lnTo>
                  <a:cubicBezTo>
                    <a:pt x="14230" y="12814"/>
                    <a:pt x="14237" y="12834"/>
                    <a:pt x="14240" y="12854"/>
                  </a:cubicBezTo>
                  <a:cubicBezTo>
                    <a:pt x="14247" y="12894"/>
                    <a:pt x="14247" y="12928"/>
                    <a:pt x="14253" y="12964"/>
                  </a:cubicBezTo>
                  <a:cubicBezTo>
                    <a:pt x="14260" y="13088"/>
                    <a:pt x="14260" y="13218"/>
                    <a:pt x="14257" y="13339"/>
                  </a:cubicBezTo>
                  <a:lnTo>
                    <a:pt x="14257" y="13402"/>
                  </a:lnTo>
                  <a:lnTo>
                    <a:pt x="14257" y="13549"/>
                  </a:lnTo>
                  <a:lnTo>
                    <a:pt x="14257" y="13600"/>
                  </a:lnTo>
                  <a:cubicBezTo>
                    <a:pt x="14257" y="13636"/>
                    <a:pt x="14260" y="13673"/>
                    <a:pt x="14260" y="13717"/>
                  </a:cubicBezTo>
                  <a:cubicBezTo>
                    <a:pt x="14263" y="13719"/>
                    <a:pt x="14263" y="13725"/>
                    <a:pt x="14266" y="13731"/>
                  </a:cubicBezTo>
                  <a:lnTo>
                    <a:pt x="14266" y="13731"/>
                  </a:lnTo>
                  <a:cubicBezTo>
                    <a:pt x="14251" y="13710"/>
                    <a:pt x="14235" y="13688"/>
                    <a:pt x="14220" y="13670"/>
                  </a:cubicBezTo>
                  <a:cubicBezTo>
                    <a:pt x="14190" y="13633"/>
                    <a:pt x="14160" y="13603"/>
                    <a:pt x="14130" y="13580"/>
                  </a:cubicBezTo>
                  <a:cubicBezTo>
                    <a:pt x="14093" y="13549"/>
                    <a:pt x="14056" y="13523"/>
                    <a:pt x="14013" y="13506"/>
                  </a:cubicBezTo>
                  <a:cubicBezTo>
                    <a:pt x="13969" y="13486"/>
                    <a:pt x="13919" y="13473"/>
                    <a:pt x="13876" y="13466"/>
                  </a:cubicBezTo>
                  <a:cubicBezTo>
                    <a:pt x="13836" y="13456"/>
                    <a:pt x="13789" y="13449"/>
                    <a:pt x="13745" y="13446"/>
                  </a:cubicBezTo>
                  <a:cubicBezTo>
                    <a:pt x="13722" y="13439"/>
                    <a:pt x="13695" y="13439"/>
                    <a:pt x="13672" y="13436"/>
                  </a:cubicBezTo>
                  <a:cubicBezTo>
                    <a:pt x="13655" y="13432"/>
                    <a:pt x="13635" y="13429"/>
                    <a:pt x="13618" y="13422"/>
                  </a:cubicBezTo>
                  <a:cubicBezTo>
                    <a:pt x="13602" y="13419"/>
                    <a:pt x="13588" y="13416"/>
                    <a:pt x="13571" y="13406"/>
                  </a:cubicBezTo>
                  <a:cubicBezTo>
                    <a:pt x="13568" y="13402"/>
                    <a:pt x="13558" y="13402"/>
                    <a:pt x="13555" y="13399"/>
                  </a:cubicBezTo>
                  <a:cubicBezTo>
                    <a:pt x="13551" y="13399"/>
                    <a:pt x="13551" y="13396"/>
                    <a:pt x="13545" y="13389"/>
                  </a:cubicBezTo>
                  <a:lnTo>
                    <a:pt x="13545" y="13386"/>
                  </a:lnTo>
                  <a:lnTo>
                    <a:pt x="13545" y="13382"/>
                  </a:lnTo>
                  <a:lnTo>
                    <a:pt x="13545" y="13379"/>
                  </a:lnTo>
                  <a:lnTo>
                    <a:pt x="13545" y="13372"/>
                  </a:lnTo>
                  <a:lnTo>
                    <a:pt x="13545" y="13366"/>
                  </a:lnTo>
                  <a:lnTo>
                    <a:pt x="13545" y="13349"/>
                  </a:lnTo>
                  <a:cubicBezTo>
                    <a:pt x="13545" y="13339"/>
                    <a:pt x="13551" y="13335"/>
                    <a:pt x="13551" y="13329"/>
                  </a:cubicBezTo>
                  <a:cubicBezTo>
                    <a:pt x="13551" y="13322"/>
                    <a:pt x="13551" y="13322"/>
                    <a:pt x="13555" y="13319"/>
                  </a:cubicBezTo>
                  <a:cubicBezTo>
                    <a:pt x="13558" y="13315"/>
                    <a:pt x="13558" y="13305"/>
                    <a:pt x="13561" y="13302"/>
                  </a:cubicBezTo>
                  <a:cubicBezTo>
                    <a:pt x="13571" y="13289"/>
                    <a:pt x="13575" y="13279"/>
                    <a:pt x="13585" y="13265"/>
                  </a:cubicBezTo>
                  <a:cubicBezTo>
                    <a:pt x="13605" y="13235"/>
                    <a:pt x="13625" y="13202"/>
                    <a:pt x="13655" y="13168"/>
                  </a:cubicBezTo>
                  <a:cubicBezTo>
                    <a:pt x="13702" y="13115"/>
                    <a:pt x="13745" y="13068"/>
                    <a:pt x="13792" y="13021"/>
                  </a:cubicBezTo>
                  <a:lnTo>
                    <a:pt x="13856" y="12971"/>
                  </a:lnTo>
                  <a:lnTo>
                    <a:pt x="13906" y="12934"/>
                  </a:lnTo>
                  <a:lnTo>
                    <a:pt x="13912" y="12931"/>
                  </a:lnTo>
                  <a:cubicBezTo>
                    <a:pt x="13939" y="12914"/>
                    <a:pt x="13963" y="12897"/>
                    <a:pt x="13986" y="12884"/>
                  </a:cubicBezTo>
                  <a:lnTo>
                    <a:pt x="14046" y="12847"/>
                  </a:lnTo>
                  <a:cubicBezTo>
                    <a:pt x="14076" y="12831"/>
                    <a:pt x="14106" y="12817"/>
                    <a:pt x="14140" y="12804"/>
                  </a:cubicBezTo>
                  <a:cubicBezTo>
                    <a:pt x="14153" y="12801"/>
                    <a:pt x="14163" y="12797"/>
                    <a:pt x="14180" y="12794"/>
                  </a:cubicBezTo>
                  <a:cubicBezTo>
                    <a:pt x="14190" y="12794"/>
                    <a:pt x="14197" y="12787"/>
                    <a:pt x="14207" y="12787"/>
                  </a:cubicBezTo>
                  <a:close/>
                  <a:moveTo>
                    <a:pt x="2859" y="12162"/>
                  </a:moveTo>
                  <a:cubicBezTo>
                    <a:pt x="2872" y="12162"/>
                    <a:pt x="2886" y="12162"/>
                    <a:pt x="2896" y="12165"/>
                  </a:cubicBezTo>
                  <a:cubicBezTo>
                    <a:pt x="2906" y="12165"/>
                    <a:pt x="2919" y="12169"/>
                    <a:pt x="2926" y="12172"/>
                  </a:cubicBezTo>
                  <a:cubicBezTo>
                    <a:pt x="2926" y="12172"/>
                    <a:pt x="2929" y="12172"/>
                    <a:pt x="2929" y="12179"/>
                  </a:cubicBezTo>
                  <a:cubicBezTo>
                    <a:pt x="2939" y="12182"/>
                    <a:pt x="2946" y="12182"/>
                    <a:pt x="2956" y="12185"/>
                  </a:cubicBezTo>
                  <a:cubicBezTo>
                    <a:pt x="2969" y="12189"/>
                    <a:pt x="2979" y="12199"/>
                    <a:pt x="2993" y="12205"/>
                  </a:cubicBezTo>
                  <a:lnTo>
                    <a:pt x="3030" y="12232"/>
                  </a:lnTo>
                  <a:cubicBezTo>
                    <a:pt x="3043" y="12246"/>
                    <a:pt x="3060" y="12256"/>
                    <a:pt x="3073" y="12269"/>
                  </a:cubicBezTo>
                  <a:lnTo>
                    <a:pt x="3076" y="12272"/>
                  </a:lnTo>
                  <a:cubicBezTo>
                    <a:pt x="3093" y="12289"/>
                    <a:pt x="3110" y="12306"/>
                    <a:pt x="3123" y="12329"/>
                  </a:cubicBezTo>
                  <a:cubicBezTo>
                    <a:pt x="3137" y="12346"/>
                    <a:pt x="3143" y="12363"/>
                    <a:pt x="3157" y="12379"/>
                  </a:cubicBezTo>
                  <a:cubicBezTo>
                    <a:pt x="3163" y="12396"/>
                    <a:pt x="3177" y="12416"/>
                    <a:pt x="3180" y="12436"/>
                  </a:cubicBezTo>
                  <a:cubicBezTo>
                    <a:pt x="3193" y="12470"/>
                    <a:pt x="3203" y="12503"/>
                    <a:pt x="3213" y="12540"/>
                  </a:cubicBezTo>
                  <a:lnTo>
                    <a:pt x="3217" y="12550"/>
                  </a:lnTo>
                  <a:cubicBezTo>
                    <a:pt x="3223" y="12563"/>
                    <a:pt x="3223" y="12570"/>
                    <a:pt x="3227" y="12583"/>
                  </a:cubicBezTo>
                  <a:cubicBezTo>
                    <a:pt x="3227" y="12590"/>
                    <a:pt x="3230" y="12600"/>
                    <a:pt x="3230" y="12607"/>
                  </a:cubicBezTo>
                  <a:lnTo>
                    <a:pt x="3234" y="12623"/>
                  </a:lnTo>
                  <a:cubicBezTo>
                    <a:pt x="3240" y="12657"/>
                    <a:pt x="3240" y="12687"/>
                    <a:pt x="3240" y="12714"/>
                  </a:cubicBezTo>
                  <a:lnTo>
                    <a:pt x="3240" y="12797"/>
                  </a:lnTo>
                  <a:cubicBezTo>
                    <a:pt x="3240" y="12824"/>
                    <a:pt x="3234" y="12851"/>
                    <a:pt x="3234" y="12874"/>
                  </a:cubicBezTo>
                  <a:cubicBezTo>
                    <a:pt x="3234" y="12901"/>
                    <a:pt x="3230" y="12921"/>
                    <a:pt x="3227" y="12948"/>
                  </a:cubicBezTo>
                  <a:cubicBezTo>
                    <a:pt x="3223" y="12991"/>
                    <a:pt x="3213" y="13038"/>
                    <a:pt x="3207" y="13091"/>
                  </a:cubicBezTo>
                  <a:cubicBezTo>
                    <a:pt x="3197" y="13132"/>
                    <a:pt x="3190" y="13168"/>
                    <a:pt x="3180" y="13208"/>
                  </a:cubicBezTo>
                  <a:cubicBezTo>
                    <a:pt x="3173" y="13252"/>
                    <a:pt x="3160" y="13299"/>
                    <a:pt x="3150" y="13342"/>
                  </a:cubicBezTo>
                  <a:lnTo>
                    <a:pt x="3127" y="13442"/>
                  </a:lnTo>
                  <a:cubicBezTo>
                    <a:pt x="3120" y="13529"/>
                    <a:pt x="3096" y="13616"/>
                    <a:pt x="3080" y="13703"/>
                  </a:cubicBezTo>
                  <a:cubicBezTo>
                    <a:pt x="3080" y="13713"/>
                    <a:pt x="3076" y="13720"/>
                    <a:pt x="3076" y="13730"/>
                  </a:cubicBezTo>
                  <a:cubicBezTo>
                    <a:pt x="3070" y="13783"/>
                    <a:pt x="3056" y="13840"/>
                    <a:pt x="3046" y="13897"/>
                  </a:cubicBezTo>
                  <a:lnTo>
                    <a:pt x="3046" y="13901"/>
                  </a:lnTo>
                  <a:lnTo>
                    <a:pt x="3046" y="13907"/>
                  </a:lnTo>
                  <a:cubicBezTo>
                    <a:pt x="3046" y="13917"/>
                    <a:pt x="3043" y="13924"/>
                    <a:pt x="3043" y="13937"/>
                  </a:cubicBezTo>
                  <a:cubicBezTo>
                    <a:pt x="3040" y="13954"/>
                    <a:pt x="3040" y="13974"/>
                    <a:pt x="3036" y="13991"/>
                  </a:cubicBezTo>
                  <a:cubicBezTo>
                    <a:pt x="3030" y="14024"/>
                    <a:pt x="3030" y="14058"/>
                    <a:pt x="3026" y="14101"/>
                  </a:cubicBezTo>
                  <a:lnTo>
                    <a:pt x="3026" y="14104"/>
                  </a:lnTo>
                  <a:lnTo>
                    <a:pt x="3026" y="14238"/>
                  </a:lnTo>
                  <a:cubicBezTo>
                    <a:pt x="3030" y="14285"/>
                    <a:pt x="3036" y="14325"/>
                    <a:pt x="3040" y="14372"/>
                  </a:cubicBezTo>
                  <a:cubicBezTo>
                    <a:pt x="3030" y="14355"/>
                    <a:pt x="3020" y="14338"/>
                    <a:pt x="3010" y="14322"/>
                  </a:cubicBezTo>
                  <a:cubicBezTo>
                    <a:pt x="2976" y="14268"/>
                    <a:pt x="2939" y="14211"/>
                    <a:pt x="2903" y="14161"/>
                  </a:cubicBezTo>
                  <a:cubicBezTo>
                    <a:pt x="2879" y="14135"/>
                    <a:pt x="2859" y="14108"/>
                    <a:pt x="2842" y="14084"/>
                  </a:cubicBezTo>
                  <a:cubicBezTo>
                    <a:pt x="2822" y="14058"/>
                    <a:pt x="2806" y="14034"/>
                    <a:pt x="2785" y="14011"/>
                  </a:cubicBezTo>
                  <a:cubicBezTo>
                    <a:pt x="2695" y="13907"/>
                    <a:pt x="2595" y="13817"/>
                    <a:pt x="2508" y="13737"/>
                  </a:cubicBezTo>
                  <a:cubicBezTo>
                    <a:pt x="2424" y="13656"/>
                    <a:pt x="2324" y="13570"/>
                    <a:pt x="2224" y="13483"/>
                  </a:cubicBezTo>
                  <a:lnTo>
                    <a:pt x="2174" y="13439"/>
                  </a:lnTo>
                  <a:cubicBezTo>
                    <a:pt x="2144" y="13416"/>
                    <a:pt x="2110" y="13386"/>
                    <a:pt x="2083" y="13359"/>
                  </a:cubicBezTo>
                  <a:cubicBezTo>
                    <a:pt x="2037" y="13322"/>
                    <a:pt x="1993" y="13282"/>
                    <a:pt x="1943" y="13232"/>
                  </a:cubicBezTo>
                  <a:cubicBezTo>
                    <a:pt x="1910" y="13198"/>
                    <a:pt x="1883" y="13165"/>
                    <a:pt x="1856" y="13135"/>
                  </a:cubicBezTo>
                  <a:cubicBezTo>
                    <a:pt x="1826" y="13098"/>
                    <a:pt x="1799" y="13058"/>
                    <a:pt x="1769" y="13025"/>
                  </a:cubicBezTo>
                  <a:cubicBezTo>
                    <a:pt x="1752" y="13001"/>
                    <a:pt x="1732" y="12968"/>
                    <a:pt x="1709" y="12938"/>
                  </a:cubicBezTo>
                  <a:cubicBezTo>
                    <a:pt x="1702" y="12918"/>
                    <a:pt x="1692" y="12901"/>
                    <a:pt x="1686" y="12884"/>
                  </a:cubicBezTo>
                  <a:lnTo>
                    <a:pt x="1672" y="12847"/>
                  </a:lnTo>
                  <a:cubicBezTo>
                    <a:pt x="1669" y="12831"/>
                    <a:pt x="1669" y="12814"/>
                    <a:pt x="1665" y="12797"/>
                  </a:cubicBezTo>
                  <a:cubicBezTo>
                    <a:pt x="1665" y="12774"/>
                    <a:pt x="1659" y="12754"/>
                    <a:pt x="1659" y="12730"/>
                  </a:cubicBezTo>
                  <a:lnTo>
                    <a:pt x="1659" y="12724"/>
                  </a:lnTo>
                  <a:cubicBezTo>
                    <a:pt x="1659" y="12707"/>
                    <a:pt x="1665" y="12690"/>
                    <a:pt x="1665" y="12670"/>
                  </a:cubicBezTo>
                  <a:cubicBezTo>
                    <a:pt x="1669" y="12653"/>
                    <a:pt x="1672" y="12637"/>
                    <a:pt x="1675" y="12617"/>
                  </a:cubicBezTo>
                  <a:cubicBezTo>
                    <a:pt x="1682" y="12597"/>
                    <a:pt x="1689" y="12580"/>
                    <a:pt x="1699" y="12556"/>
                  </a:cubicBezTo>
                  <a:lnTo>
                    <a:pt x="1722" y="12506"/>
                  </a:lnTo>
                  <a:cubicBezTo>
                    <a:pt x="1732" y="12496"/>
                    <a:pt x="1739" y="12483"/>
                    <a:pt x="1749" y="12473"/>
                  </a:cubicBezTo>
                  <a:cubicBezTo>
                    <a:pt x="1756" y="12466"/>
                    <a:pt x="1759" y="12456"/>
                    <a:pt x="1769" y="12449"/>
                  </a:cubicBezTo>
                  <a:cubicBezTo>
                    <a:pt x="1772" y="12446"/>
                    <a:pt x="1782" y="12439"/>
                    <a:pt x="1786" y="12433"/>
                  </a:cubicBezTo>
                  <a:cubicBezTo>
                    <a:pt x="1792" y="12429"/>
                    <a:pt x="1803" y="12419"/>
                    <a:pt x="1809" y="12416"/>
                  </a:cubicBezTo>
                  <a:lnTo>
                    <a:pt x="1819" y="12413"/>
                  </a:lnTo>
                  <a:cubicBezTo>
                    <a:pt x="1823" y="12406"/>
                    <a:pt x="1833" y="12406"/>
                    <a:pt x="1836" y="12403"/>
                  </a:cubicBezTo>
                  <a:cubicBezTo>
                    <a:pt x="1843" y="12399"/>
                    <a:pt x="1856" y="12399"/>
                    <a:pt x="1866" y="12396"/>
                  </a:cubicBezTo>
                  <a:cubicBezTo>
                    <a:pt x="1883" y="12389"/>
                    <a:pt x="1899" y="12389"/>
                    <a:pt x="1916" y="12386"/>
                  </a:cubicBezTo>
                  <a:cubicBezTo>
                    <a:pt x="1950" y="12383"/>
                    <a:pt x="1976" y="12383"/>
                    <a:pt x="2006" y="12383"/>
                  </a:cubicBezTo>
                  <a:lnTo>
                    <a:pt x="2020" y="12383"/>
                  </a:lnTo>
                  <a:cubicBezTo>
                    <a:pt x="2043" y="12383"/>
                    <a:pt x="2070" y="12383"/>
                    <a:pt x="2093" y="12379"/>
                  </a:cubicBezTo>
                  <a:cubicBezTo>
                    <a:pt x="2120" y="12376"/>
                    <a:pt x="2150" y="12369"/>
                    <a:pt x="2177" y="12366"/>
                  </a:cubicBezTo>
                  <a:cubicBezTo>
                    <a:pt x="2184" y="12366"/>
                    <a:pt x="2190" y="12363"/>
                    <a:pt x="2194" y="12363"/>
                  </a:cubicBezTo>
                  <a:cubicBezTo>
                    <a:pt x="2210" y="12359"/>
                    <a:pt x="2227" y="12353"/>
                    <a:pt x="2241" y="12349"/>
                  </a:cubicBezTo>
                  <a:cubicBezTo>
                    <a:pt x="2244" y="12349"/>
                    <a:pt x="2254" y="12346"/>
                    <a:pt x="2257" y="12346"/>
                  </a:cubicBezTo>
                  <a:cubicBezTo>
                    <a:pt x="2277" y="12339"/>
                    <a:pt x="2301" y="12332"/>
                    <a:pt x="2324" y="12319"/>
                  </a:cubicBezTo>
                  <a:cubicBezTo>
                    <a:pt x="2351" y="12306"/>
                    <a:pt x="2378" y="12299"/>
                    <a:pt x="2404" y="12286"/>
                  </a:cubicBezTo>
                  <a:lnTo>
                    <a:pt x="2451" y="12266"/>
                  </a:lnTo>
                  <a:cubicBezTo>
                    <a:pt x="2485" y="12249"/>
                    <a:pt x="2518" y="12235"/>
                    <a:pt x="2545" y="12219"/>
                  </a:cubicBezTo>
                  <a:cubicBezTo>
                    <a:pt x="2551" y="12219"/>
                    <a:pt x="2555" y="12215"/>
                    <a:pt x="2561" y="12215"/>
                  </a:cubicBezTo>
                  <a:cubicBezTo>
                    <a:pt x="2575" y="12212"/>
                    <a:pt x="2592" y="12209"/>
                    <a:pt x="2605" y="12199"/>
                  </a:cubicBezTo>
                  <a:cubicBezTo>
                    <a:pt x="2622" y="12195"/>
                    <a:pt x="2635" y="12192"/>
                    <a:pt x="2652" y="12185"/>
                  </a:cubicBezTo>
                  <a:cubicBezTo>
                    <a:pt x="2655" y="12185"/>
                    <a:pt x="2658" y="12182"/>
                    <a:pt x="2662" y="12182"/>
                  </a:cubicBezTo>
                  <a:cubicBezTo>
                    <a:pt x="2668" y="12182"/>
                    <a:pt x="2675" y="12182"/>
                    <a:pt x="2679" y="12179"/>
                  </a:cubicBezTo>
                  <a:cubicBezTo>
                    <a:pt x="2712" y="12172"/>
                    <a:pt x="2745" y="12165"/>
                    <a:pt x="2785" y="12162"/>
                  </a:cubicBezTo>
                  <a:close/>
                  <a:moveTo>
                    <a:pt x="6296" y="14442"/>
                  </a:moveTo>
                  <a:cubicBezTo>
                    <a:pt x="6295" y="14445"/>
                    <a:pt x="6294" y="14447"/>
                    <a:pt x="6293" y="14449"/>
                  </a:cubicBezTo>
                  <a:lnTo>
                    <a:pt x="6293" y="14449"/>
                  </a:lnTo>
                  <a:cubicBezTo>
                    <a:pt x="6295" y="14448"/>
                    <a:pt x="6296" y="14445"/>
                    <a:pt x="6296" y="14442"/>
                  </a:cubicBezTo>
                  <a:close/>
                  <a:moveTo>
                    <a:pt x="184" y="13449"/>
                  </a:moveTo>
                  <a:cubicBezTo>
                    <a:pt x="191" y="13449"/>
                    <a:pt x="198" y="13452"/>
                    <a:pt x="201" y="13452"/>
                  </a:cubicBezTo>
                  <a:lnTo>
                    <a:pt x="204" y="13452"/>
                  </a:lnTo>
                  <a:cubicBezTo>
                    <a:pt x="224" y="13463"/>
                    <a:pt x="241" y="13469"/>
                    <a:pt x="265" y="13479"/>
                  </a:cubicBezTo>
                  <a:lnTo>
                    <a:pt x="288" y="13486"/>
                  </a:lnTo>
                  <a:cubicBezTo>
                    <a:pt x="321" y="13499"/>
                    <a:pt x="348" y="13509"/>
                    <a:pt x="372" y="13519"/>
                  </a:cubicBezTo>
                  <a:cubicBezTo>
                    <a:pt x="405" y="13529"/>
                    <a:pt x="435" y="13536"/>
                    <a:pt x="468" y="13546"/>
                  </a:cubicBezTo>
                  <a:cubicBezTo>
                    <a:pt x="492" y="13549"/>
                    <a:pt x="515" y="13556"/>
                    <a:pt x="539" y="13563"/>
                  </a:cubicBezTo>
                  <a:cubicBezTo>
                    <a:pt x="552" y="13566"/>
                    <a:pt x="565" y="13570"/>
                    <a:pt x="582" y="13580"/>
                  </a:cubicBezTo>
                  <a:cubicBezTo>
                    <a:pt x="582" y="13580"/>
                    <a:pt x="586" y="13580"/>
                    <a:pt x="586" y="13583"/>
                  </a:cubicBezTo>
                  <a:cubicBezTo>
                    <a:pt x="589" y="13583"/>
                    <a:pt x="592" y="13586"/>
                    <a:pt x="592" y="13586"/>
                  </a:cubicBezTo>
                  <a:cubicBezTo>
                    <a:pt x="599" y="13586"/>
                    <a:pt x="599" y="13590"/>
                    <a:pt x="599" y="13590"/>
                  </a:cubicBezTo>
                  <a:lnTo>
                    <a:pt x="602" y="13593"/>
                  </a:lnTo>
                  <a:lnTo>
                    <a:pt x="619" y="13613"/>
                  </a:lnTo>
                  <a:cubicBezTo>
                    <a:pt x="622" y="13620"/>
                    <a:pt x="632" y="13630"/>
                    <a:pt x="636" y="13636"/>
                  </a:cubicBezTo>
                  <a:cubicBezTo>
                    <a:pt x="639" y="13643"/>
                    <a:pt x="639" y="13650"/>
                    <a:pt x="642" y="13656"/>
                  </a:cubicBezTo>
                  <a:cubicBezTo>
                    <a:pt x="649" y="13670"/>
                    <a:pt x="652" y="13683"/>
                    <a:pt x="656" y="13700"/>
                  </a:cubicBezTo>
                  <a:cubicBezTo>
                    <a:pt x="666" y="13740"/>
                    <a:pt x="669" y="13783"/>
                    <a:pt x="672" y="13820"/>
                  </a:cubicBezTo>
                  <a:lnTo>
                    <a:pt x="672" y="13901"/>
                  </a:lnTo>
                  <a:cubicBezTo>
                    <a:pt x="672" y="13927"/>
                    <a:pt x="669" y="13957"/>
                    <a:pt x="666" y="13984"/>
                  </a:cubicBezTo>
                  <a:cubicBezTo>
                    <a:pt x="659" y="14004"/>
                    <a:pt x="659" y="14024"/>
                    <a:pt x="656" y="14041"/>
                  </a:cubicBezTo>
                  <a:lnTo>
                    <a:pt x="656" y="14054"/>
                  </a:lnTo>
                  <a:lnTo>
                    <a:pt x="656" y="14064"/>
                  </a:lnTo>
                  <a:lnTo>
                    <a:pt x="656" y="14071"/>
                  </a:lnTo>
                  <a:cubicBezTo>
                    <a:pt x="652" y="14091"/>
                    <a:pt x="652" y="14114"/>
                    <a:pt x="649" y="14135"/>
                  </a:cubicBezTo>
                  <a:cubicBezTo>
                    <a:pt x="642" y="14161"/>
                    <a:pt x="642" y="14191"/>
                    <a:pt x="642" y="14218"/>
                  </a:cubicBezTo>
                  <a:cubicBezTo>
                    <a:pt x="639" y="14275"/>
                    <a:pt x="642" y="14335"/>
                    <a:pt x="649" y="14389"/>
                  </a:cubicBezTo>
                  <a:cubicBezTo>
                    <a:pt x="652" y="14429"/>
                    <a:pt x="656" y="14469"/>
                    <a:pt x="666" y="14509"/>
                  </a:cubicBezTo>
                  <a:lnTo>
                    <a:pt x="669" y="14549"/>
                  </a:lnTo>
                  <a:cubicBezTo>
                    <a:pt x="679" y="14603"/>
                    <a:pt x="682" y="14643"/>
                    <a:pt x="689" y="14686"/>
                  </a:cubicBezTo>
                  <a:cubicBezTo>
                    <a:pt x="682" y="14669"/>
                    <a:pt x="669" y="14656"/>
                    <a:pt x="662" y="14639"/>
                  </a:cubicBezTo>
                  <a:cubicBezTo>
                    <a:pt x="646" y="14616"/>
                    <a:pt x="629" y="14593"/>
                    <a:pt x="612" y="14573"/>
                  </a:cubicBezTo>
                  <a:cubicBezTo>
                    <a:pt x="579" y="14526"/>
                    <a:pt x="539" y="14486"/>
                    <a:pt x="505" y="14442"/>
                  </a:cubicBezTo>
                  <a:lnTo>
                    <a:pt x="499" y="14432"/>
                  </a:lnTo>
                  <a:cubicBezTo>
                    <a:pt x="465" y="14392"/>
                    <a:pt x="432" y="14352"/>
                    <a:pt x="388" y="14292"/>
                  </a:cubicBezTo>
                  <a:cubicBezTo>
                    <a:pt x="365" y="14258"/>
                    <a:pt x="338" y="14221"/>
                    <a:pt x="318" y="14188"/>
                  </a:cubicBezTo>
                  <a:cubicBezTo>
                    <a:pt x="298" y="14155"/>
                    <a:pt x="278" y="14121"/>
                    <a:pt x="255" y="14084"/>
                  </a:cubicBezTo>
                  <a:cubicBezTo>
                    <a:pt x="231" y="14034"/>
                    <a:pt x="204" y="13987"/>
                    <a:pt x="188" y="13937"/>
                  </a:cubicBezTo>
                  <a:cubicBezTo>
                    <a:pt x="171" y="13890"/>
                    <a:pt x="154" y="13840"/>
                    <a:pt x="144" y="13787"/>
                  </a:cubicBezTo>
                  <a:cubicBezTo>
                    <a:pt x="134" y="13747"/>
                    <a:pt x="127" y="13703"/>
                    <a:pt x="117" y="13650"/>
                  </a:cubicBezTo>
                  <a:cubicBezTo>
                    <a:pt x="117" y="13623"/>
                    <a:pt x="114" y="13600"/>
                    <a:pt x="114" y="13573"/>
                  </a:cubicBezTo>
                  <a:cubicBezTo>
                    <a:pt x="114" y="13556"/>
                    <a:pt x="114" y="13539"/>
                    <a:pt x="117" y="13529"/>
                  </a:cubicBezTo>
                  <a:cubicBezTo>
                    <a:pt x="117" y="13519"/>
                    <a:pt x="121" y="13516"/>
                    <a:pt x="121" y="13506"/>
                  </a:cubicBezTo>
                  <a:cubicBezTo>
                    <a:pt x="127" y="13499"/>
                    <a:pt x="127" y="13493"/>
                    <a:pt x="131" y="13486"/>
                  </a:cubicBezTo>
                  <a:lnTo>
                    <a:pt x="134" y="13479"/>
                  </a:lnTo>
                  <a:cubicBezTo>
                    <a:pt x="137" y="13473"/>
                    <a:pt x="137" y="13469"/>
                    <a:pt x="144" y="13466"/>
                  </a:cubicBezTo>
                  <a:lnTo>
                    <a:pt x="148" y="13463"/>
                  </a:lnTo>
                  <a:lnTo>
                    <a:pt x="151" y="13456"/>
                  </a:lnTo>
                  <a:lnTo>
                    <a:pt x="154" y="13452"/>
                  </a:lnTo>
                  <a:lnTo>
                    <a:pt x="158" y="13452"/>
                  </a:lnTo>
                  <a:cubicBezTo>
                    <a:pt x="164" y="13452"/>
                    <a:pt x="168" y="13449"/>
                    <a:pt x="171" y="13449"/>
                  </a:cubicBezTo>
                  <a:close/>
                  <a:moveTo>
                    <a:pt x="4795" y="14843"/>
                  </a:moveTo>
                  <a:cubicBezTo>
                    <a:pt x="4796" y="14844"/>
                    <a:pt x="4796" y="14844"/>
                    <a:pt x="4797" y="14844"/>
                  </a:cubicBezTo>
                  <a:lnTo>
                    <a:pt x="4797" y="14844"/>
                  </a:lnTo>
                  <a:cubicBezTo>
                    <a:pt x="4796" y="14844"/>
                    <a:pt x="4796" y="14843"/>
                    <a:pt x="4795" y="14843"/>
                  </a:cubicBezTo>
                  <a:close/>
                  <a:moveTo>
                    <a:pt x="14923" y="13812"/>
                  </a:moveTo>
                  <a:cubicBezTo>
                    <a:pt x="14937" y="13812"/>
                    <a:pt x="14951" y="13814"/>
                    <a:pt x="14962" y="13817"/>
                  </a:cubicBezTo>
                  <a:cubicBezTo>
                    <a:pt x="14992" y="13817"/>
                    <a:pt x="15016" y="13820"/>
                    <a:pt x="15046" y="13824"/>
                  </a:cubicBezTo>
                  <a:cubicBezTo>
                    <a:pt x="15063" y="13827"/>
                    <a:pt x="15079" y="13834"/>
                    <a:pt x="15093" y="13834"/>
                  </a:cubicBezTo>
                  <a:cubicBezTo>
                    <a:pt x="15113" y="13837"/>
                    <a:pt x="15133" y="13837"/>
                    <a:pt x="15156" y="13837"/>
                  </a:cubicBezTo>
                  <a:lnTo>
                    <a:pt x="15166" y="13837"/>
                  </a:lnTo>
                  <a:cubicBezTo>
                    <a:pt x="15166" y="13844"/>
                    <a:pt x="15170" y="13850"/>
                    <a:pt x="15176" y="13857"/>
                  </a:cubicBezTo>
                  <a:cubicBezTo>
                    <a:pt x="15180" y="13867"/>
                    <a:pt x="15190" y="13870"/>
                    <a:pt x="15196" y="13870"/>
                  </a:cubicBezTo>
                  <a:lnTo>
                    <a:pt x="15206" y="13870"/>
                  </a:lnTo>
                  <a:cubicBezTo>
                    <a:pt x="15210" y="13870"/>
                    <a:pt x="15216" y="13870"/>
                    <a:pt x="15223" y="13867"/>
                  </a:cubicBezTo>
                  <a:lnTo>
                    <a:pt x="15243" y="13867"/>
                  </a:lnTo>
                  <a:cubicBezTo>
                    <a:pt x="15243" y="13874"/>
                    <a:pt x="15250" y="13880"/>
                    <a:pt x="15260" y="13880"/>
                  </a:cubicBezTo>
                  <a:cubicBezTo>
                    <a:pt x="15267" y="13884"/>
                    <a:pt x="15277" y="13887"/>
                    <a:pt x="15290" y="13890"/>
                  </a:cubicBezTo>
                  <a:cubicBezTo>
                    <a:pt x="15307" y="13901"/>
                    <a:pt x="15317" y="13907"/>
                    <a:pt x="15333" y="13917"/>
                  </a:cubicBezTo>
                  <a:cubicBezTo>
                    <a:pt x="15364" y="13937"/>
                    <a:pt x="15394" y="13957"/>
                    <a:pt x="15417" y="13981"/>
                  </a:cubicBezTo>
                  <a:cubicBezTo>
                    <a:pt x="15450" y="14007"/>
                    <a:pt x="15484" y="14041"/>
                    <a:pt x="15514" y="14071"/>
                  </a:cubicBezTo>
                  <a:cubicBezTo>
                    <a:pt x="15527" y="14084"/>
                    <a:pt x="15537" y="14101"/>
                    <a:pt x="15551" y="14118"/>
                  </a:cubicBezTo>
                  <a:cubicBezTo>
                    <a:pt x="15564" y="14131"/>
                    <a:pt x="15574" y="14145"/>
                    <a:pt x="15581" y="14158"/>
                  </a:cubicBezTo>
                  <a:cubicBezTo>
                    <a:pt x="15594" y="14178"/>
                    <a:pt x="15611" y="14205"/>
                    <a:pt x="15624" y="14225"/>
                  </a:cubicBezTo>
                  <a:cubicBezTo>
                    <a:pt x="15634" y="14252"/>
                    <a:pt x="15644" y="14272"/>
                    <a:pt x="15651" y="14295"/>
                  </a:cubicBezTo>
                  <a:cubicBezTo>
                    <a:pt x="15661" y="14325"/>
                    <a:pt x="15668" y="14352"/>
                    <a:pt x="15678" y="14375"/>
                  </a:cubicBezTo>
                  <a:lnTo>
                    <a:pt x="15691" y="14462"/>
                  </a:lnTo>
                  <a:lnTo>
                    <a:pt x="15691" y="14472"/>
                  </a:lnTo>
                  <a:cubicBezTo>
                    <a:pt x="15695" y="14502"/>
                    <a:pt x="15695" y="14526"/>
                    <a:pt x="15695" y="14556"/>
                  </a:cubicBezTo>
                  <a:lnTo>
                    <a:pt x="15695" y="14639"/>
                  </a:lnTo>
                  <a:lnTo>
                    <a:pt x="15695" y="14643"/>
                  </a:lnTo>
                  <a:cubicBezTo>
                    <a:pt x="15691" y="14676"/>
                    <a:pt x="15691" y="14710"/>
                    <a:pt x="15684" y="14743"/>
                  </a:cubicBezTo>
                  <a:lnTo>
                    <a:pt x="15671" y="14830"/>
                  </a:lnTo>
                  <a:cubicBezTo>
                    <a:pt x="15664" y="14870"/>
                    <a:pt x="15654" y="14904"/>
                    <a:pt x="15648" y="14930"/>
                  </a:cubicBezTo>
                  <a:cubicBezTo>
                    <a:pt x="15644" y="14944"/>
                    <a:pt x="15638" y="14954"/>
                    <a:pt x="15634" y="14960"/>
                  </a:cubicBezTo>
                  <a:cubicBezTo>
                    <a:pt x="15634" y="14964"/>
                    <a:pt x="15631" y="14964"/>
                    <a:pt x="15631" y="14970"/>
                  </a:cubicBezTo>
                  <a:cubicBezTo>
                    <a:pt x="15628" y="14974"/>
                    <a:pt x="15628" y="14980"/>
                    <a:pt x="15624" y="14987"/>
                  </a:cubicBezTo>
                  <a:cubicBezTo>
                    <a:pt x="15618" y="14994"/>
                    <a:pt x="15614" y="14997"/>
                    <a:pt x="15608" y="15007"/>
                  </a:cubicBezTo>
                  <a:lnTo>
                    <a:pt x="15594" y="15021"/>
                  </a:lnTo>
                  <a:cubicBezTo>
                    <a:pt x="15591" y="15024"/>
                    <a:pt x="15584" y="15024"/>
                    <a:pt x="15581" y="15027"/>
                  </a:cubicBezTo>
                  <a:lnTo>
                    <a:pt x="15577" y="15031"/>
                  </a:lnTo>
                  <a:cubicBezTo>
                    <a:pt x="15574" y="15031"/>
                    <a:pt x="15567" y="15037"/>
                    <a:pt x="15564" y="15037"/>
                  </a:cubicBezTo>
                  <a:lnTo>
                    <a:pt x="15527" y="15037"/>
                  </a:lnTo>
                  <a:cubicBezTo>
                    <a:pt x="15517" y="15037"/>
                    <a:pt x="15511" y="15031"/>
                    <a:pt x="15501" y="15031"/>
                  </a:cubicBezTo>
                  <a:cubicBezTo>
                    <a:pt x="15494" y="15027"/>
                    <a:pt x="15481" y="15024"/>
                    <a:pt x="15474" y="15021"/>
                  </a:cubicBezTo>
                  <a:cubicBezTo>
                    <a:pt x="15460" y="15011"/>
                    <a:pt x="15447" y="15007"/>
                    <a:pt x="15434" y="14997"/>
                  </a:cubicBezTo>
                  <a:cubicBezTo>
                    <a:pt x="15410" y="14980"/>
                    <a:pt x="15390" y="14964"/>
                    <a:pt x="15367" y="14947"/>
                  </a:cubicBezTo>
                  <a:cubicBezTo>
                    <a:pt x="15323" y="14907"/>
                    <a:pt x="15277" y="14860"/>
                    <a:pt x="15230" y="14813"/>
                  </a:cubicBezTo>
                  <a:cubicBezTo>
                    <a:pt x="15193" y="14773"/>
                    <a:pt x="15160" y="14730"/>
                    <a:pt x="15126" y="14693"/>
                  </a:cubicBezTo>
                  <a:lnTo>
                    <a:pt x="15116" y="14686"/>
                  </a:lnTo>
                  <a:lnTo>
                    <a:pt x="15056" y="14609"/>
                  </a:lnTo>
                  <a:lnTo>
                    <a:pt x="15049" y="14606"/>
                  </a:lnTo>
                  <a:cubicBezTo>
                    <a:pt x="15029" y="14586"/>
                    <a:pt x="15009" y="14563"/>
                    <a:pt x="14989" y="14546"/>
                  </a:cubicBezTo>
                  <a:cubicBezTo>
                    <a:pt x="14972" y="14536"/>
                    <a:pt x="14949" y="14522"/>
                    <a:pt x="14932" y="14509"/>
                  </a:cubicBezTo>
                  <a:cubicBezTo>
                    <a:pt x="14926" y="14506"/>
                    <a:pt x="14915" y="14496"/>
                    <a:pt x="14909" y="14492"/>
                  </a:cubicBezTo>
                  <a:cubicBezTo>
                    <a:pt x="14879" y="14476"/>
                    <a:pt x="14849" y="14462"/>
                    <a:pt x="14822" y="14456"/>
                  </a:cubicBezTo>
                  <a:cubicBezTo>
                    <a:pt x="14782" y="14442"/>
                    <a:pt x="14745" y="14435"/>
                    <a:pt x="14708" y="14425"/>
                  </a:cubicBezTo>
                  <a:cubicBezTo>
                    <a:pt x="14688" y="14422"/>
                    <a:pt x="14671" y="14419"/>
                    <a:pt x="14648" y="14412"/>
                  </a:cubicBezTo>
                  <a:lnTo>
                    <a:pt x="14611" y="14402"/>
                  </a:lnTo>
                  <a:cubicBezTo>
                    <a:pt x="14595" y="14395"/>
                    <a:pt x="14578" y="14389"/>
                    <a:pt x="14561" y="14379"/>
                  </a:cubicBezTo>
                  <a:cubicBezTo>
                    <a:pt x="14548" y="14375"/>
                    <a:pt x="14541" y="14369"/>
                    <a:pt x="14528" y="14362"/>
                  </a:cubicBezTo>
                  <a:cubicBezTo>
                    <a:pt x="14514" y="14355"/>
                    <a:pt x="14508" y="14345"/>
                    <a:pt x="14498" y="14342"/>
                  </a:cubicBezTo>
                  <a:lnTo>
                    <a:pt x="14494" y="14338"/>
                  </a:lnTo>
                  <a:lnTo>
                    <a:pt x="14481" y="14325"/>
                  </a:lnTo>
                  <a:cubicBezTo>
                    <a:pt x="14477" y="14322"/>
                    <a:pt x="14474" y="14322"/>
                    <a:pt x="14474" y="14318"/>
                  </a:cubicBezTo>
                  <a:lnTo>
                    <a:pt x="14474" y="14318"/>
                  </a:lnTo>
                  <a:lnTo>
                    <a:pt x="14477" y="14322"/>
                  </a:lnTo>
                  <a:lnTo>
                    <a:pt x="14474" y="14312"/>
                  </a:lnTo>
                  <a:lnTo>
                    <a:pt x="14464" y="14305"/>
                  </a:lnTo>
                  <a:cubicBezTo>
                    <a:pt x="14457" y="14295"/>
                    <a:pt x="14447" y="14285"/>
                    <a:pt x="14441" y="14275"/>
                  </a:cubicBezTo>
                  <a:cubicBezTo>
                    <a:pt x="14431" y="14262"/>
                    <a:pt x="14421" y="14252"/>
                    <a:pt x="14411" y="14238"/>
                  </a:cubicBezTo>
                  <a:lnTo>
                    <a:pt x="14374" y="14175"/>
                  </a:lnTo>
                  <a:cubicBezTo>
                    <a:pt x="14371" y="14161"/>
                    <a:pt x="14360" y="14151"/>
                    <a:pt x="14357" y="14138"/>
                  </a:cubicBezTo>
                  <a:lnTo>
                    <a:pt x="14357" y="14128"/>
                  </a:lnTo>
                  <a:lnTo>
                    <a:pt x="14357" y="14125"/>
                  </a:lnTo>
                  <a:lnTo>
                    <a:pt x="14357" y="14121"/>
                  </a:lnTo>
                  <a:lnTo>
                    <a:pt x="14357" y="14108"/>
                  </a:lnTo>
                  <a:lnTo>
                    <a:pt x="14357" y="14094"/>
                  </a:lnTo>
                  <a:cubicBezTo>
                    <a:pt x="14357" y="14091"/>
                    <a:pt x="14360" y="14084"/>
                    <a:pt x="14360" y="14074"/>
                  </a:cubicBezTo>
                  <a:lnTo>
                    <a:pt x="14364" y="14061"/>
                  </a:lnTo>
                  <a:lnTo>
                    <a:pt x="14377" y="14038"/>
                  </a:lnTo>
                  <a:cubicBezTo>
                    <a:pt x="14387" y="14028"/>
                    <a:pt x="14391" y="14018"/>
                    <a:pt x="14397" y="14007"/>
                  </a:cubicBezTo>
                  <a:cubicBezTo>
                    <a:pt x="14411" y="13994"/>
                    <a:pt x="14424" y="13977"/>
                    <a:pt x="14437" y="13967"/>
                  </a:cubicBezTo>
                  <a:cubicBezTo>
                    <a:pt x="14447" y="13957"/>
                    <a:pt x="14457" y="13951"/>
                    <a:pt x="14471" y="13937"/>
                  </a:cubicBezTo>
                  <a:cubicBezTo>
                    <a:pt x="14491" y="13924"/>
                    <a:pt x="14511" y="13911"/>
                    <a:pt x="14538" y="13901"/>
                  </a:cubicBezTo>
                  <a:cubicBezTo>
                    <a:pt x="14564" y="13887"/>
                    <a:pt x="14595" y="13874"/>
                    <a:pt x="14628" y="13860"/>
                  </a:cubicBezTo>
                  <a:cubicBezTo>
                    <a:pt x="14658" y="13854"/>
                    <a:pt x="14688" y="13844"/>
                    <a:pt x="14722" y="13837"/>
                  </a:cubicBezTo>
                  <a:cubicBezTo>
                    <a:pt x="14762" y="13827"/>
                    <a:pt x="14805" y="13824"/>
                    <a:pt x="14845" y="13820"/>
                  </a:cubicBezTo>
                  <a:cubicBezTo>
                    <a:pt x="14855" y="13820"/>
                    <a:pt x="14862" y="13820"/>
                    <a:pt x="14875" y="13817"/>
                  </a:cubicBezTo>
                  <a:cubicBezTo>
                    <a:pt x="14892" y="13814"/>
                    <a:pt x="14908" y="13812"/>
                    <a:pt x="14923" y="13812"/>
                  </a:cubicBezTo>
                  <a:close/>
                  <a:moveTo>
                    <a:pt x="9389" y="14726"/>
                  </a:moveTo>
                  <a:cubicBezTo>
                    <a:pt x="9395" y="14726"/>
                    <a:pt x="9399" y="14733"/>
                    <a:pt x="9405" y="14733"/>
                  </a:cubicBezTo>
                  <a:cubicBezTo>
                    <a:pt x="9409" y="14733"/>
                    <a:pt x="9412" y="14736"/>
                    <a:pt x="9416" y="14736"/>
                  </a:cubicBezTo>
                  <a:cubicBezTo>
                    <a:pt x="9426" y="14740"/>
                    <a:pt x="9429" y="14743"/>
                    <a:pt x="9439" y="14743"/>
                  </a:cubicBezTo>
                  <a:cubicBezTo>
                    <a:pt x="9442" y="14746"/>
                    <a:pt x="9446" y="14753"/>
                    <a:pt x="9456" y="14756"/>
                  </a:cubicBezTo>
                  <a:cubicBezTo>
                    <a:pt x="9459" y="14760"/>
                    <a:pt x="9466" y="14763"/>
                    <a:pt x="9472" y="14773"/>
                  </a:cubicBezTo>
                  <a:lnTo>
                    <a:pt x="9476" y="14776"/>
                  </a:lnTo>
                  <a:cubicBezTo>
                    <a:pt x="9482" y="14787"/>
                    <a:pt x="9492" y="14793"/>
                    <a:pt x="9496" y="14803"/>
                  </a:cubicBezTo>
                  <a:cubicBezTo>
                    <a:pt x="9499" y="14810"/>
                    <a:pt x="9509" y="14820"/>
                    <a:pt x="9512" y="14827"/>
                  </a:cubicBezTo>
                  <a:lnTo>
                    <a:pt x="9526" y="14853"/>
                  </a:lnTo>
                  <a:cubicBezTo>
                    <a:pt x="9529" y="14870"/>
                    <a:pt x="9533" y="14887"/>
                    <a:pt x="9539" y="14897"/>
                  </a:cubicBezTo>
                  <a:cubicBezTo>
                    <a:pt x="9543" y="14910"/>
                    <a:pt x="9543" y="14924"/>
                    <a:pt x="9546" y="14937"/>
                  </a:cubicBezTo>
                  <a:lnTo>
                    <a:pt x="9546" y="14974"/>
                  </a:lnTo>
                  <a:cubicBezTo>
                    <a:pt x="9546" y="14990"/>
                    <a:pt x="9543" y="15004"/>
                    <a:pt x="9543" y="15021"/>
                  </a:cubicBezTo>
                  <a:cubicBezTo>
                    <a:pt x="9539" y="15037"/>
                    <a:pt x="9539" y="15047"/>
                    <a:pt x="9533" y="15064"/>
                  </a:cubicBezTo>
                  <a:lnTo>
                    <a:pt x="9523" y="15104"/>
                  </a:lnTo>
                  <a:lnTo>
                    <a:pt x="9509" y="15128"/>
                  </a:lnTo>
                  <a:cubicBezTo>
                    <a:pt x="9506" y="15131"/>
                    <a:pt x="9499" y="15141"/>
                    <a:pt x="9496" y="15144"/>
                  </a:cubicBezTo>
                  <a:cubicBezTo>
                    <a:pt x="9492" y="15148"/>
                    <a:pt x="9489" y="15154"/>
                    <a:pt x="9482" y="15161"/>
                  </a:cubicBezTo>
                  <a:lnTo>
                    <a:pt x="9472" y="15174"/>
                  </a:lnTo>
                  <a:cubicBezTo>
                    <a:pt x="9466" y="15178"/>
                    <a:pt x="9459" y="15181"/>
                    <a:pt x="9456" y="15188"/>
                  </a:cubicBezTo>
                  <a:lnTo>
                    <a:pt x="9449" y="15188"/>
                  </a:lnTo>
                  <a:cubicBezTo>
                    <a:pt x="9446" y="15188"/>
                    <a:pt x="9442" y="15191"/>
                    <a:pt x="9439" y="15191"/>
                  </a:cubicBezTo>
                  <a:cubicBezTo>
                    <a:pt x="9432" y="15191"/>
                    <a:pt x="9429" y="15194"/>
                    <a:pt x="9426" y="15194"/>
                  </a:cubicBezTo>
                  <a:lnTo>
                    <a:pt x="9412" y="15194"/>
                  </a:lnTo>
                  <a:cubicBezTo>
                    <a:pt x="9405" y="15194"/>
                    <a:pt x="9399" y="15201"/>
                    <a:pt x="9392" y="15201"/>
                  </a:cubicBezTo>
                  <a:cubicBezTo>
                    <a:pt x="9375" y="15204"/>
                    <a:pt x="9355" y="15208"/>
                    <a:pt x="9329" y="15208"/>
                  </a:cubicBezTo>
                  <a:cubicBezTo>
                    <a:pt x="9292" y="15211"/>
                    <a:pt x="9255" y="15211"/>
                    <a:pt x="9215" y="15211"/>
                  </a:cubicBezTo>
                  <a:cubicBezTo>
                    <a:pt x="9178" y="15211"/>
                    <a:pt x="9141" y="15208"/>
                    <a:pt x="9105" y="15204"/>
                  </a:cubicBezTo>
                  <a:lnTo>
                    <a:pt x="9088" y="15201"/>
                  </a:lnTo>
                  <a:lnTo>
                    <a:pt x="9061" y="15194"/>
                  </a:lnTo>
                  <a:cubicBezTo>
                    <a:pt x="9024" y="15188"/>
                    <a:pt x="8988" y="15181"/>
                    <a:pt x="8947" y="15178"/>
                  </a:cubicBezTo>
                  <a:cubicBezTo>
                    <a:pt x="8927" y="15174"/>
                    <a:pt x="8907" y="15174"/>
                    <a:pt x="8887" y="15171"/>
                  </a:cubicBezTo>
                  <a:cubicBezTo>
                    <a:pt x="8887" y="15161"/>
                    <a:pt x="8881" y="15158"/>
                    <a:pt x="8881" y="15151"/>
                  </a:cubicBezTo>
                  <a:cubicBezTo>
                    <a:pt x="8877" y="15144"/>
                    <a:pt x="8877" y="15141"/>
                    <a:pt x="8877" y="15138"/>
                  </a:cubicBezTo>
                  <a:cubicBezTo>
                    <a:pt x="8864" y="15118"/>
                    <a:pt x="8847" y="15094"/>
                    <a:pt x="8830" y="15081"/>
                  </a:cubicBezTo>
                  <a:cubicBezTo>
                    <a:pt x="8814" y="15071"/>
                    <a:pt x="8790" y="15057"/>
                    <a:pt x="8764" y="15054"/>
                  </a:cubicBezTo>
                  <a:lnTo>
                    <a:pt x="8757" y="15054"/>
                  </a:lnTo>
                  <a:cubicBezTo>
                    <a:pt x="8760" y="15054"/>
                    <a:pt x="8770" y="15051"/>
                    <a:pt x="8777" y="15044"/>
                  </a:cubicBezTo>
                  <a:cubicBezTo>
                    <a:pt x="8820" y="15017"/>
                    <a:pt x="8864" y="14990"/>
                    <a:pt x="8907" y="14960"/>
                  </a:cubicBezTo>
                  <a:cubicBezTo>
                    <a:pt x="8911" y="14960"/>
                    <a:pt x="8911" y="14957"/>
                    <a:pt x="8914" y="14957"/>
                  </a:cubicBezTo>
                  <a:lnTo>
                    <a:pt x="8931" y="14944"/>
                  </a:lnTo>
                  <a:lnTo>
                    <a:pt x="9071" y="14857"/>
                  </a:lnTo>
                  <a:cubicBezTo>
                    <a:pt x="9111" y="14833"/>
                    <a:pt x="9158" y="14803"/>
                    <a:pt x="9205" y="14773"/>
                  </a:cubicBezTo>
                  <a:lnTo>
                    <a:pt x="9208" y="14773"/>
                  </a:lnTo>
                  <a:cubicBezTo>
                    <a:pt x="9222" y="14766"/>
                    <a:pt x="9232" y="14760"/>
                    <a:pt x="9248" y="14753"/>
                  </a:cubicBezTo>
                  <a:cubicBezTo>
                    <a:pt x="9255" y="14750"/>
                    <a:pt x="9262" y="14750"/>
                    <a:pt x="9265" y="14743"/>
                  </a:cubicBezTo>
                  <a:cubicBezTo>
                    <a:pt x="9278" y="14740"/>
                    <a:pt x="9295" y="14736"/>
                    <a:pt x="9309" y="14733"/>
                  </a:cubicBezTo>
                  <a:cubicBezTo>
                    <a:pt x="9315" y="14733"/>
                    <a:pt x="9329" y="14726"/>
                    <a:pt x="9339" y="14726"/>
                  </a:cubicBezTo>
                  <a:close/>
                  <a:moveTo>
                    <a:pt x="6009" y="12199"/>
                  </a:moveTo>
                  <a:cubicBezTo>
                    <a:pt x="6015" y="12199"/>
                    <a:pt x="6022" y="12202"/>
                    <a:pt x="6032" y="12209"/>
                  </a:cubicBezTo>
                  <a:cubicBezTo>
                    <a:pt x="6039" y="12212"/>
                    <a:pt x="6052" y="12215"/>
                    <a:pt x="6059" y="12225"/>
                  </a:cubicBezTo>
                  <a:lnTo>
                    <a:pt x="6055" y="12225"/>
                  </a:lnTo>
                  <a:cubicBezTo>
                    <a:pt x="6055" y="12225"/>
                    <a:pt x="6059" y="12225"/>
                    <a:pt x="6059" y="12229"/>
                  </a:cubicBezTo>
                  <a:cubicBezTo>
                    <a:pt x="6069" y="12232"/>
                    <a:pt x="6075" y="12235"/>
                    <a:pt x="6082" y="12246"/>
                  </a:cubicBezTo>
                  <a:cubicBezTo>
                    <a:pt x="6102" y="12262"/>
                    <a:pt x="6119" y="12279"/>
                    <a:pt x="6142" y="12302"/>
                  </a:cubicBezTo>
                  <a:lnTo>
                    <a:pt x="6152" y="12312"/>
                  </a:lnTo>
                  <a:cubicBezTo>
                    <a:pt x="6166" y="12326"/>
                    <a:pt x="6176" y="12342"/>
                    <a:pt x="6186" y="12353"/>
                  </a:cubicBezTo>
                  <a:cubicBezTo>
                    <a:pt x="6199" y="12369"/>
                    <a:pt x="6209" y="12393"/>
                    <a:pt x="6223" y="12409"/>
                  </a:cubicBezTo>
                  <a:cubicBezTo>
                    <a:pt x="6239" y="12436"/>
                    <a:pt x="6253" y="12466"/>
                    <a:pt x="6266" y="12496"/>
                  </a:cubicBezTo>
                  <a:cubicBezTo>
                    <a:pt x="6283" y="12546"/>
                    <a:pt x="6299" y="12597"/>
                    <a:pt x="6309" y="12647"/>
                  </a:cubicBezTo>
                  <a:lnTo>
                    <a:pt x="6350" y="12834"/>
                  </a:lnTo>
                  <a:cubicBezTo>
                    <a:pt x="6353" y="12864"/>
                    <a:pt x="6356" y="12887"/>
                    <a:pt x="6366" y="12918"/>
                  </a:cubicBezTo>
                  <a:cubicBezTo>
                    <a:pt x="6373" y="12951"/>
                    <a:pt x="6376" y="12981"/>
                    <a:pt x="6386" y="13014"/>
                  </a:cubicBezTo>
                  <a:cubicBezTo>
                    <a:pt x="6400" y="13078"/>
                    <a:pt x="6410" y="13138"/>
                    <a:pt x="6420" y="13202"/>
                  </a:cubicBezTo>
                  <a:cubicBezTo>
                    <a:pt x="6423" y="13255"/>
                    <a:pt x="6426" y="13315"/>
                    <a:pt x="6423" y="13379"/>
                  </a:cubicBezTo>
                  <a:cubicBezTo>
                    <a:pt x="6420" y="13449"/>
                    <a:pt x="6410" y="13516"/>
                    <a:pt x="6403" y="13590"/>
                  </a:cubicBezTo>
                  <a:lnTo>
                    <a:pt x="6403" y="13600"/>
                  </a:lnTo>
                  <a:cubicBezTo>
                    <a:pt x="6393" y="13646"/>
                    <a:pt x="6386" y="13690"/>
                    <a:pt x="6376" y="13733"/>
                  </a:cubicBezTo>
                  <a:cubicBezTo>
                    <a:pt x="6373" y="13753"/>
                    <a:pt x="6366" y="13780"/>
                    <a:pt x="6360" y="13804"/>
                  </a:cubicBezTo>
                  <a:cubicBezTo>
                    <a:pt x="6353" y="13830"/>
                    <a:pt x="6350" y="13857"/>
                    <a:pt x="6336" y="13887"/>
                  </a:cubicBezTo>
                  <a:lnTo>
                    <a:pt x="6323" y="13924"/>
                  </a:lnTo>
                  <a:cubicBezTo>
                    <a:pt x="6299" y="14007"/>
                    <a:pt x="6266" y="14101"/>
                    <a:pt x="6223" y="14191"/>
                  </a:cubicBezTo>
                  <a:lnTo>
                    <a:pt x="6223" y="14188"/>
                  </a:lnTo>
                  <a:cubicBezTo>
                    <a:pt x="6219" y="14198"/>
                    <a:pt x="6216" y="14201"/>
                    <a:pt x="6216" y="14208"/>
                  </a:cubicBezTo>
                  <a:lnTo>
                    <a:pt x="6202" y="14235"/>
                  </a:lnTo>
                  <a:lnTo>
                    <a:pt x="6199" y="14248"/>
                  </a:lnTo>
                  <a:lnTo>
                    <a:pt x="6192" y="14252"/>
                  </a:lnTo>
                  <a:lnTo>
                    <a:pt x="6189" y="14255"/>
                  </a:lnTo>
                  <a:cubicBezTo>
                    <a:pt x="6172" y="14288"/>
                    <a:pt x="6159" y="14322"/>
                    <a:pt x="6142" y="14355"/>
                  </a:cubicBezTo>
                  <a:cubicBezTo>
                    <a:pt x="6116" y="14415"/>
                    <a:pt x="6089" y="14472"/>
                    <a:pt x="6065" y="14536"/>
                  </a:cubicBezTo>
                  <a:cubicBezTo>
                    <a:pt x="6042" y="14586"/>
                    <a:pt x="6019" y="14639"/>
                    <a:pt x="5992" y="14700"/>
                  </a:cubicBezTo>
                  <a:cubicBezTo>
                    <a:pt x="5965" y="14773"/>
                    <a:pt x="5942" y="14860"/>
                    <a:pt x="5932" y="14960"/>
                  </a:cubicBezTo>
                  <a:cubicBezTo>
                    <a:pt x="5932" y="14970"/>
                    <a:pt x="5925" y="14977"/>
                    <a:pt x="5925" y="14987"/>
                  </a:cubicBezTo>
                  <a:cubicBezTo>
                    <a:pt x="5908" y="15107"/>
                    <a:pt x="5902" y="15218"/>
                    <a:pt x="5892" y="15325"/>
                  </a:cubicBezTo>
                  <a:lnTo>
                    <a:pt x="5875" y="15268"/>
                  </a:lnTo>
                  <a:cubicBezTo>
                    <a:pt x="5868" y="15238"/>
                    <a:pt x="5855" y="15204"/>
                    <a:pt x="5848" y="15174"/>
                  </a:cubicBezTo>
                  <a:cubicBezTo>
                    <a:pt x="5788" y="14977"/>
                    <a:pt x="5738" y="14787"/>
                    <a:pt x="5688" y="14586"/>
                  </a:cubicBezTo>
                  <a:cubicBezTo>
                    <a:pt x="5684" y="14566"/>
                    <a:pt x="5681" y="14542"/>
                    <a:pt x="5678" y="14519"/>
                  </a:cubicBezTo>
                  <a:cubicBezTo>
                    <a:pt x="5671" y="14509"/>
                    <a:pt x="5671" y="14499"/>
                    <a:pt x="5671" y="14489"/>
                  </a:cubicBezTo>
                  <a:cubicBezTo>
                    <a:pt x="5654" y="14405"/>
                    <a:pt x="5637" y="14325"/>
                    <a:pt x="5631" y="14248"/>
                  </a:cubicBezTo>
                  <a:lnTo>
                    <a:pt x="5627" y="14218"/>
                  </a:lnTo>
                  <a:cubicBezTo>
                    <a:pt x="5621" y="14181"/>
                    <a:pt x="5617" y="14141"/>
                    <a:pt x="5617" y="14108"/>
                  </a:cubicBezTo>
                  <a:lnTo>
                    <a:pt x="5617" y="13954"/>
                  </a:lnTo>
                  <a:cubicBezTo>
                    <a:pt x="5617" y="13917"/>
                    <a:pt x="5621" y="13880"/>
                    <a:pt x="5627" y="13837"/>
                  </a:cubicBezTo>
                  <a:cubicBezTo>
                    <a:pt x="5631" y="13800"/>
                    <a:pt x="5634" y="13757"/>
                    <a:pt x="5637" y="13717"/>
                  </a:cubicBezTo>
                  <a:cubicBezTo>
                    <a:pt x="5647" y="13633"/>
                    <a:pt x="5661" y="13546"/>
                    <a:pt x="5671" y="13449"/>
                  </a:cubicBezTo>
                  <a:cubicBezTo>
                    <a:pt x="5694" y="13282"/>
                    <a:pt x="5721" y="13111"/>
                    <a:pt x="5748" y="12938"/>
                  </a:cubicBezTo>
                  <a:cubicBezTo>
                    <a:pt x="5781" y="12727"/>
                    <a:pt x="5815" y="12546"/>
                    <a:pt x="5865" y="12366"/>
                  </a:cubicBezTo>
                  <a:cubicBezTo>
                    <a:pt x="5878" y="12332"/>
                    <a:pt x="5885" y="12309"/>
                    <a:pt x="5898" y="12282"/>
                  </a:cubicBezTo>
                  <a:lnTo>
                    <a:pt x="5912" y="12259"/>
                  </a:lnTo>
                  <a:lnTo>
                    <a:pt x="5912" y="12262"/>
                  </a:lnTo>
                  <a:lnTo>
                    <a:pt x="5915" y="12259"/>
                  </a:lnTo>
                  <a:cubicBezTo>
                    <a:pt x="5918" y="12249"/>
                    <a:pt x="5922" y="12246"/>
                    <a:pt x="5925" y="12235"/>
                  </a:cubicBezTo>
                  <a:cubicBezTo>
                    <a:pt x="5932" y="12232"/>
                    <a:pt x="5935" y="12225"/>
                    <a:pt x="5938" y="12219"/>
                  </a:cubicBezTo>
                  <a:lnTo>
                    <a:pt x="5942" y="12215"/>
                  </a:lnTo>
                  <a:lnTo>
                    <a:pt x="5948" y="12212"/>
                  </a:lnTo>
                  <a:lnTo>
                    <a:pt x="5952" y="12209"/>
                  </a:lnTo>
                  <a:cubicBezTo>
                    <a:pt x="5955" y="12202"/>
                    <a:pt x="5958" y="12202"/>
                    <a:pt x="5965" y="12202"/>
                  </a:cubicBezTo>
                  <a:cubicBezTo>
                    <a:pt x="5968" y="12202"/>
                    <a:pt x="5972" y="12199"/>
                    <a:pt x="5975" y="12199"/>
                  </a:cubicBezTo>
                  <a:close/>
                  <a:moveTo>
                    <a:pt x="14511" y="14536"/>
                  </a:moveTo>
                  <a:lnTo>
                    <a:pt x="14511" y="14536"/>
                  </a:lnTo>
                  <a:cubicBezTo>
                    <a:pt x="14524" y="14539"/>
                    <a:pt x="14531" y="14549"/>
                    <a:pt x="14544" y="14552"/>
                  </a:cubicBezTo>
                  <a:cubicBezTo>
                    <a:pt x="14578" y="14566"/>
                    <a:pt x="14615" y="14573"/>
                    <a:pt x="14651" y="14576"/>
                  </a:cubicBezTo>
                  <a:cubicBezTo>
                    <a:pt x="14681" y="14583"/>
                    <a:pt x="14715" y="14586"/>
                    <a:pt x="14745" y="14589"/>
                  </a:cubicBezTo>
                  <a:cubicBezTo>
                    <a:pt x="14762" y="14593"/>
                    <a:pt x="14782" y="14599"/>
                    <a:pt x="14798" y="14603"/>
                  </a:cubicBezTo>
                  <a:lnTo>
                    <a:pt x="14835" y="14616"/>
                  </a:lnTo>
                  <a:cubicBezTo>
                    <a:pt x="14849" y="14619"/>
                    <a:pt x="14862" y="14626"/>
                    <a:pt x="14875" y="14636"/>
                  </a:cubicBezTo>
                  <a:cubicBezTo>
                    <a:pt x="14882" y="14639"/>
                    <a:pt x="14885" y="14643"/>
                    <a:pt x="14895" y="14649"/>
                  </a:cubicBezTo>
                  <a:cubicBezTo>
                    <a:pt x="14865" y="14733"/>
                    <a:pt x="14845" y="14817"/>
                    <a:pt x="14822" y="14894"/>
                  </a:cubicBezTo>
                  <a:lnTo>
                    <a:pt x="14658" y="15435"/>
                  </a:lnTo>
                  <a:lnTo>
                    <a:pt x="14631" y="15509"/>
                  </a:lnTo>
                  <a:lnTo>
                    <a:pt x="14631" y="15472"/>
                  </a:lnTo>
                  <a:cubicBezTo>
                    <a:pt x="14631" y="15395"/>
                    <a:pt x="14625" y="15325"/>
                    <a:pt x="14621" y="15251"/>
                  </a:cubicBezTo>
                  <a:cubicBezTo>
                    <a:pt x="14608" y="15104"/>
                    <a:pt x="14588" y="14957"/>
                    <a:pt x="14561" y="14810"/>
                  </a:cubicBezTo>
                  <a:lnTo>
                    <a:pt x="14511" y="14536"/>
                  </a:lnTo>
                  <a:close/>
                  <a:moveTo>
                    <a:pt x="7486" y="14191"/>
                  </a:moveTo>
                  <a:cubicBezTo>
                    <a:pt x="7493" y="14191"/>
                    <a:pt x="7500" y="14198"/>
                    <a:pt x="7506" y="14198"/>
                  </a:cubicBezTo>
                  <a:cubicBezTo>
                    <a:pt x="7516" y="14201"/>
                    <a:pt x="7520" y="14201"/>
                    <a:pt x="7526" y="14205"/>
                  </a:cubicBezTo>
                  <a:cubicBezTo>
                    <a:pt x="7540" y="14208"/>
                    <a:pt x="7550" y="14218"/>
                    <a:pt x="7557" y="14221"/>
                  </a:cubicBezTo>
                  <a:cubicBezTo>
                    <a:pt x="7570" y="14232"/>
                    <a:pt x="7577" y="14238"/>
                    <a:pt x="7590" y="14248"/>
                  </a:cubicBezTo>
                  <a:cubicBezTo>
                    <a:pt x="7603" y="14255"/>
                    <a:pt x="7613" y="14268"/>
                    <a:pt x="7623" y="14275"/>
                  </a:cubicBezTo>
                  <a:cubicBezTo>
                    <a:pt x="7640" y="14292"/>
                    <a:pt x="7657" y="14315"/>
                    <a:pt x="7674" y="14338"/>
                  </a:cubicBezTo>
                  <a:cubicBezTo>
                    <a:pt x="7684" y="14352"/>
                    <a:pt x="7690" y="14369"/>
                    <a:pt x="7704" y="14382"/>
                  </a:cubicBezTo>
                  <a:cubicBezTo>
                    <a:pt x="7717" y="14402"/>
                    <a:pt x="7724" y="14422"/>
                    <a:pt x="7737" y="14449"/>
                  </a:cubicBezTo>
                  <a:cubicBezTo>
                    <a:pt x="7740" y="14466"/>
                    <a:pt x="7750" y="14482"/>
                    <a:pt x="7754" y="14496"/>
                  </a:cubicBezTo>
                  <a:cubicBezTo>
                    <a:pt x="7757" y="14522"/>
                    <a:pt x="7761" y="14546"/>
                    <a:pt x="7767" y="14569"/>
                  </a:cubicBezTo>
                  <a:lnTo>
                    <a:pt x="7767" y="14613"/>
                  </a:lnTo>
                  <a:cubicBezTo>
                    <a:pt x="7767" y="14629"/>
                    <a:pt x="7761" y="14643"/>
                    <a:pt x="7761" y="14659"/>
                  </a:cubicBezTo>
                  <a:cubicBezTo>
                    <a:pt x="7757" y="14686"/>
                    <a:pt x="7754" y="14706"/>
                    <a:pt x="7744" y="14730"/>
                  </a:cubicBezTo>
                  <a:cubicBezTo>
                    <a:pt x="7740" y="14746"/>
                    <a:pt x="7734" y="14770"/>
                    <a:pt x="7724" y="14787"/>
                  </a:cubicBezTo>
                  <a:cubicBezTo>
                    <a:pt x="7710" y="14810"/>
                    <a:pt x="7700" y="14840"/>
                    <a:pt x="7684" y="14863"/>
                  </a:cubicBezTo>
                  <a:lnTo>
                    <a:pt x="7677" y="14870"/>
                  </a:lnTo>
                  <a:lnTo>
                    <a:pt x="7674" y="14873"/>
                  </a:lnTo>
                  <a:lnTo>
                    <a:pt x="7670" y="14877"/>
                  </a:lnTo>
                  <a:lnTo>
                    <a:pt x="7667" y="14880"/>
                  </a:lnTo>
                  <a:lnTo>
                    <a:pt x="7660" y="14887"/>
                  </a:lnTo>
                  <a:cubicBezTo>
                    <a:pt x="7657" y="14890"/>
                    <a:pt x="7654" y="14897"/>
                    <a:pt x="7650" y="14904"/>
                  </a:cubicBezTo>
                  <a:lnTo>
                    <a:pt x="7587" y="14990"/>
                  </a:lnTo>
                  <a:cubicBezTo>
                    <a:pt x="7523" y="15071"/>
                    <a:pt x="7456" y="15141"/>
                    <a:pt x="7386" y="15211"/>
                  </a:cubicBezTo>
                  <a:lnTo>
                    <a:pt x="7343" y="15255"/>
                  </a:lnTo>
                  <a:cubicBezTo>
                    <a:pt x="7242" y="15358"/>
                    <a:pt x="7135" y="15465"/>
                    <a:pt x="7082" y="15606"/>
                  </a:cubicBezTo>
                  <a:cubicBezTo>
                    <a:pt x="7052" y="15676"/>
                    <a:pt x="7035" y="15749"/>
                    <a:pt x="7022" y="15840"/>
                  </a:cubicBezTo>
                  <a:lnTo>
                    <a:pt x="7018" y="15796"/>
                  </a:lnTo>
                  <a:cubicBezTo>
                    <a:pt x="7015" y="15766"/>
                    <a:pt x="7008" y="15739"/>
                    <a:pt x="7005" y="15706"/>
                  </a:cubicBezTo>
                  <a:lnTo>
                    <a:pt x="6998" y="15639"/>
                  </a:lnTo>
                  <a:cubicBezTo>
                    <a:pt x="6988" y="15566"/>
                    <a:pt x="6982" y="15499"/>
                    <a:pt x="6971" y="15428"/>
                  </a:cubicBezTo>
                  <a:lnTo>
                    <a:pt x="6971" y="15415"/>
                  </a:lnTo>
                  <a:cubicBezTo>
                    <a:pt x="6968" y="15365"/>
                    <a:pt x="6965" y="15311"/>
                    <a:pt x="6958" y="15261"/>
                  </a:cubicBezTo>
                  <a:cubicBezTo>
                    <a:pt x="6955" y="15198"/>
                    <a:pt x="6955" y="15141"/>
                    <a:pt x="6958" y="15087"/>
                  </a:cubicBezTo>
                  <a:cubicBezTo>
                    <a:pt x="6968" y="15061"/>
                    <a:pt x="6971" y="15027"/>
                    <a:pt x="6975" y="14990"/>
                  </a:cubicBezTo>
                  <a:cubicBezTo>
                    <a:pt x="6988" y="14927"/>
                    <a:pt x="6998" y="14877"/>
                    <a:pt x="7008" y="14837"/>
                  </a:cubicBezTo>
                  <a:cubicBezTo>
                    <a:pt x="7035" y="14753"/>
                    <a:pt x="7065" y="14669"/>
                    <a:pt x="7099" y="14593"/>
                  </a:cubicBezTo>
                  <a:cubicBezTo>
                    <a:pt x="7109" y="14566"/>
                    <a:pt x="7125" y="14536"/>
                    <a:pt x="7142" y="14506"/>
                  </a:cubicBezTo>
                  <a:lnTo>
                    <a:pt x="7219" y="14392"/>
                  </a:lnTo>
                  <a:cubicBezTo>
                    <a:pt x="7252" y="14352"/>
                    <a:pt x="7286" y="14315"/>
                    <a:pt x="7319" y="14282"/>
                  </a:cubicBezTo>
                  <a:cubicBezTo>
                    <a:pt x="7339" y="14265"/>
                    <a:pt x="7359" y="14242"/>
                    <a:pt x="7383" y="14225"/>
                  </a:cubicBezTo>
                  <a:cubicBezTo>
                    <a:pt x="7389" y="14218"/>
                    <a:pt x="7399" y="14215"/>
                    <a:pt x="7409" y="14208"/>
                  </a:cubicBezTo>
                  <a:lnTo>
                    <a:pt x="7419" y="14205"/>
                  </a:lnTo>
                  <a:lnTo>
                    <a:pt x="7426" y="14201"/>
                  </a:lnTo>
                  <a:cubicBezTo>
                    <a:pt x="7436" y="14198"/>
                    <a:pt x="7443" y="14198"/>
                    <a:pt x="7450" y="14191"/>
                  </a:cubicBezTo>
                  <a:close/>
                  <a:moveTo>
                    <a:pt x="12578" y="15000"/>
                  </a:moveTo>
                  <a:cubicBezTo>
                    <a:pt x="12605" y="15000"/>
                    <a:pt x="12625" y="15004"/>
                    <a:pt x="12652" y="15007"/>
                  </a:cubicBezTo>
                  <a:cubicBezTo>
                    <a:pt x="12685" y="15011"/>
                    <a:pt x="12712" y="15021"/>
                    <a:pt x="12742" y="15027"/>
                  </a:cubicBezTo>
                  <a:cubicBezTo>
                    <a:pt x="12769" y="15037"/>
                    <a:pt x="12792" y="15044"/>
                    <a:pt x="12816" y="15057"/>
                  </a:cubicBezTo>
                  <a:lnTo>
                    <a:pt x="12839" y="15071"/>
                  </a:lnTo>
                  <a:cubicBezTo>
                    <a:pt x="12856" y="15077"/>
                    <a:pt x="12869" y="15087"/>
                    <a:pt x="12886" y="15094"/>
                  </a:cubicBezTo>
                  <a:cubicBezTo>
                    <a:pt x="12903" y="15107"/>
                    <a:pt x="12913" y="15118"/>
                    <a:pt x="12929" y="15128"/>
                  </a:cubicBezTo>
                  <a:lnTo>
                    <a:pt x="12970" y="15168"/>
                  </a:lnTo>
                  <a:cubicBezTo>
                    <a:pt x="12976" y="15174"/>
                    <a:pt x="12986" y="15188"/>
                    <a:pt x="12993" y="15194"/>
                  </a:cubicBezTo>
                  <a:lnTo>
                    <a:pt x="13006" y="15208"/>
                  </a:lnTo>
                  <a:cubicBezTo>
                    <a:pt x="13023" y="15235"/>
                    <a:pt x="13036" y="15258"/>
                    <a:pt x="13047" y="15278"/>
                  </a:cubicBezTo>
                  <a:cubicBezTo>
                    <a:pt x="13090" y="15368"/>
                    <a:pt x="13123" y="15462"/>
                    <a:pt x="13157" y="15552"/>
                  </a:cubicBezTo>
                  <a:cubicBezTo>
                    <a:pt x="13164" y="15576"/>
                    <a:pt x="13174" y="15596"/>
                    <a:pt x="13180" y="15622"/>
                  </a:cubicBezTo>
                  <a:cubicBezTo>
                    <a:pt x="13227" y="15749"/>
                    <a:pt x="13277" y="15863"/>
                    <a:pt x="13327" y="15973"/>
                  </a:cubicBezTo>
                  <a:lnTo>
                    <a:pt x="13371" y="16057"/>
                  </a:lnTo>
                  <a:cubicBezTo>
                    <a:pt x="13374" y="16070"/>
                    <a:pt x="13378" y="16077"/>
                    <a:pt x="13388" y="16084"/>
                  </a:cubicBezTo>
                  <a:lnTo>
                    <a:pt x="13398" y="16111"/>
                  </a:lnTo>
                  <a:lnTo>
                    <a:pt x="13411" y="16134"/>
                  </a:lnTo>
                  <a:lnTo>
                    <a:pt x="13411" y="16134"/>
                  </a:lnTo>
                  <a:lnTo>
                    <a:pt x="13408" y="16131"/>
                  </a:lnTo>
                  <a:lnTo>
                    <a:pt x="13408" y="16131"/>
                  </a:lnTo>
                  <a:lnTo>
                    <a:pt x="13414" y="16147"/>
                  </a:lnTo>
                  <a:cubicBezTo>
                    <a:pt x="13414" y="16151"/>
                    <a:pt x="13421" y="16157"/>
                    <a:pt x="13421" y="16161"/>
                  </a:cubicBezTo>
                  <a:cubicBezTo>
                    <a:pt x="13388" y="16131"/>
                    <a:pt x="13354" y="16100"/>
                    <a:pt x="13314" y="16074"/>
                  </a:cubicBezTo>
                  <a:cubicBezTo>
                    <a:pt x="13264" y="16037"/>
                    <a:pt x="13210" y="15997"/>
                    <a:pt x="13157" y="15970"/>
                  </a:cubicBezTo>
                  <a:cubicBezTo>
                    <a:pt x="13060" y="15913"/>
                    <a:pt x="12953" y="15870"/>
                    <a:pt x="12802" y="15826"/>
                  </a:cubicBezTo>
                  <a:cubicBezTo>
                    <a:pt x="12729" y="15806"/>
                    <a:pt x="12655" y="15790"/>
                    <a:pt x="12585" y="15776"/>
                  </a:cubicBezTo>
                  <a:cubicBezTo>
                    <a:pt x="12542" y="15769"/>
                    <a:pt x="12505" y="15759"/>
                    <a:pt x="12461" y="15753"/>
                  </a:cubicBezTo>
                  <a:cubicBezTo>
                    <a:pt x="12451" y="15746"/>
                    <a:pt x="12438" y="15746"/>
                    <a:pt x="12428" y="15743"/>
                  </a:cubicBezTo>
                  <a:lnTo>
                    <a:pt x="12341" y="15719"/>
                  </a:lnTo>
                  <a:lnTo>
                    <a:pt x="12241" y="15679"/>
                  </a:lnTo>
                  <a:cubicBezTo>
                    <a:pt x="12211" y="15662"/>
                    <a:pt x="12184" y="15652"/>
                    <a:pt x="12154" y="15636"/>
                  </a:cubicBezTo>
                  <a:cubicBezTo>
                    <a:pt x="12137" y="15622"/>
                    <a:pt x="12120" y="15609"/>
                    <a:pt x="12100" y="15596"/>
                  </a:cubicBezTo>
                  <a:cubicBezTo>
                    <a:pt x="12087" y="15586"/>
                    <a:pt x="12070" y="15572"/>
                    <a:pt x="12054" y="15556"/>
                  </a:cubicBezTo>
                  <a:cubicBezTo>
                    <a:pt x="12050" y="15552"/>
                    <a:pt x="12043" y="15542"/>
                    <a:pt x="12040" y="15539"/>
                  </a:cubicBezTo>
                  <a:cubicBezTo>
                    <a:pt x="12037" y="15535"/>
                    <a:pt x="12033" y="15525"/>
                    <a:pt x="12027" y="15522"/>
                  </a:cubicBezTo>
                  <a:cubicBezTo>
                    <a:pt x="12023" y="15512"/>
                    <a:pt x="12020" y="15509"/>
                    <a:pt x="12017" y="15502"/>
                  </a:cubicBezTo>
                  <a:cubicBezTo>
                    <a:pt x="12013" y="15492"/>
                    <a:pt x="12013" y="15489"/>
                    <a:pt x="12007" y="15479"/>
                  </a:cubicBezTo>
                  <a:cubicBezTo>
                    <a:pt x="12007" y="15475"/>
                    <a:pt x="12003" y="15469"/>
                    <a:pt x="12003" y="15462"/>
                  </a:cubicBezTo>
                  <a:cubicBezTo>
                    <a:pt x="12003" y="15455"/>
                    <a:pt x="12000" y="15445"/>
                    <a:pt x="12000" y="15442"/>
                  </a:cubicBezTo>
                  <a:lnTo>
                    <a:pt x="12000" y="15428"/>
                  </a:lnTo>
                  <a:lnTo>
                    <a:pt x="12000" y="15425"/>
                  </a:lnTo>
                  <a:lnTo>
                    <a:pt x="12000" y="15408"/>
                  </a:lnTo>
                  <a:cubicBezTo>
                    <a:pt x="12000" y="15402"/>
                    <a:pt x="12003" y="15392"/>
                    <a:pt x="12003" y="15385"/>
                  </a:cubicBezTo>
                  <a:cubicBezTo>
                    <a:pt x="12007" y="15375"/>
                    <a:pt x="12013" y="15368"/>
                    <a:pt x="12013" y="15355"/>
                  </a:cubicBezTo>
                  <a:cubicBezTo>
                    <a:pt x="12017" y="15342"/>
                    <a:pt x="12023" y="15335"/>
                    <a:pt x="12030" y="15321"/>
                  </a:cubicBezTo>
                  <a:cubicBezTo>
                    <a:pt x="12040" y="15305"/>
                    <a:pt x="12054" y="15285"/>
                    <a:pt x="12070" y="15271"/>
                  </a:cubicBezTo>
                  <a:lnTo>
                    <a:pt x="12067" y="15271"/>
                  </a:lnTo>
                  <a:cubicBezTo>
                    <a:pt x="12090" y="15241"/>
                    <a:pt x="12117" y="15218"/>
                    <a:pt x="12147" y="15188"/>
                  </a:cubicBezTo>
                  <a:lnTo>
                    <a:pt x="12147" y="15188"/>
                  </a:lnTo>
                  <a:lnTo>
                    <a:pt x="12140" y="15191"/>
                  </a:lnTo>
                  <a:lnTo>
                    <a:pt x="12137" y="15191"/>
                  </a:lnTo>
                  <a:cubicBezTo>
                    <a:pt x="12147" y="15184"/>
                    <a:pt x="12157" y="15174"/>
                    <a:pt x="12171" y="15168"/>
                  </a:cubicBezTo>
                  <a:cubicBezTo>
                    <a:pt x="12197" y="15141"/>
                    <a:pt x="12224" y="15121"/>
                    <a:pt x="12254" y="15101"/>
                  </a:cubicBezTo>
                  <a:cubicBezTo>
                    <a:pt x="12291" y="15077"/>
                    <a:pt x="12324" y="15057"/>
                    <a:pt x="12358" y="15041"/>
                  </a:cubicBezTo>
                  <a:cubicBezTo>
                    <a:pt x="12374" y="15034"/>
                    <a:pt x="12391" y="15027"/>
                    <a:pt x="12405" y="15021"/>
                  </a:cubicBezTo>
                  <a:cubicBezTo>
                    <a:pt x="12421" y="15017"/>
                    <a:pt x="12435" y="15011"/>
                    <a:pt x="12451" y="15007"/>
                  </a:cubicBezTo>
                  <a:cubicBezTo>
                    <a:pt x="12475" y="15004"/>
                    <a:pt x="12495" y="15000"/>
                    <a:pt x="12518" y="15000"/>
                  </a:cubicBezTo>
                  <a:close/>
                  <a:moveTo>
                    <a:pt x="16684" y="15432"/>
                  </a:moveTo>
                  <a:cubicBezTo>
                    <a:pt x="16698" y="15432"/>
                    <a:pt x="16714" y="15438"/>
                    <a:pt x="16728" y="15438"/>
                  </a:cubicBezTo>
                  <a:cubicBezTo>
                    <a:pt x="16754" y="15442"/>
                    <a:pt x="16788" y="15455"/>
                    <a:pt x="16818" y="15462"/>
                  </a:cubicBezTo>
                  <a:lnTo>
                    <a:pt x="16828" y="15465"/>
                  </a:lnTo>
                  <a:cubicBezTo>
                    <a:pt x="16855" y="15475"/>
                    <a:pt x="16885" y="15489"/>
                    <a:pt x="16905" y="15495"/>
                  </a:cubicBezTo>
                  <a:lnTo>
                    <a:pt x="16955" y="15522"/>
                  </a:lnTo>
                  <a:cubicBezTo>
                    <a:pt x="16965" y="15525"/>
                    <a:pt x="16968" y="15529"/>
                    <a:pt x="16978" y="15532"/>
                  </a:cubicBezTo>
                  <a:cubicBezTo>
                    <a:pt x="16982" y="15539"/>
                    <a:pt x="16985" y="15539"/>
                    <a:pt x="16985" y="15542"/>
                  </a:cubicBezTo>
                  <a:cubicBezTo>
                    <a:pt x="16985" y="15545"/>
                    <a:pt x="16988" y="15545"/>
                    <a:pt x="16988" y="15549"/>
                  </a:cubicBezTo>
                  <a:lnTo>
                    <a:pt x="16995" y="15556"/>
                  </a:lnTo>
                  <a:cubicBezTo>
                    <a:pt x="16998" y="15559"/>
                    <a:pt x="17002" y="15566"/>
                    <a:pt x="17005" y="15572"/>
                  </a:cubicBezTo>
                  <a:cubicBezTo>
                    <a:pt x="17012" y="15582"/>
                    <a:pt x="17019" y="15596"/>
                    <a:pt x="17022" y="15609"/>
                  </a:cubicBezTo>
                  <a:cubicBezTo>
                    <a:pt x="17029" y="15616"/>
                    <a:pt x="17029" y="15626"/>
                    <a:pt x="17032" y="15632"/>
                  </a:cubicBezTo>
                  <a:cubicBezTo>
                    <a:pt x="17032" y="15642"/>
                    <a:pt x="17035" y="15656"/>
                    <a:pt x="17035" y="15662"/>
                  </a:cubicBezTo>
                  <a:lnTo>
                    <a:pt x="17035" y="15713"/>
                  </a:lnTo>
                  <a:cubicBezTo>
                    <a:pt x="17035" y="15729"/>
                    <a:pt x="17032" y="15749"/>
                    <a:pt x="17032" y="15766"/>
                  </a:cubicBezTo>
                  <a:cubicBezTo>
                    <a:pt x="17029" y="15776"/>
                    <a:pt x="17029" y="15790"/>
                    <a:pt x="17022" y="15796"/>
                  </a:cubicBezTo>
                  <a:cubicBezTo>
                    <a:pt x="17019" y="15806"/>
                    <a:pt x="17015" y="15813"/>
                    <a:pt x="17015" y="15826"/>
                  </a:cubicBezTo>
                  <a:lnTo>
                    <a:pt x="17002" y="15850"/>
                  </a:lnTo>
                  <a:lnTo>
                    <a:pt x="16998" y="15856"/>
                  </a:lnTo>
                  <a:lnTo>
                    <a:pt x="16995" y="15860"/>
                  </a:lnTo>
                  <a:cubicBezTo>
                    <a:pt x="16988" y="15863"/>
                    <a:pt x="16985" y="15873"/>
                    <a:pt x="16978" y="15876"/>
                  </a:cubicBezTo>
                  <a:lnTo>
                    <a:pt x="16965" y="15890"/>
                  </a:lnTo>
                  <a:cubicBezTo>
                    <a:pt x="16955" y="15893"/>
                    <a:pt x="16952" y="15897"/>
                    <a:pt x="16945" y="15900"/>
                  </a:cubicBezTo>
                  <a:cubicBezTo>
                    <a:pt x="16932" y="15910"/>
                    <a:pt x="16915" y="15913"/>
                    <a:pt x="16901" y="15923"/>
                  </a:cubicBezTo>
                  <a:cubicBezTo>
                    <a:pt x="16885" y="15927"/>
                    <a:pt x="16865" y="15933"/>
                    <a:pt x="16845" y="15940"/>
                  </a:cubicBezTo>
                  <a:cubicBezTo>
                    <a:pt x="16811" y="15947"/>
                    <a:pt x="16778" y="15947"/>
                    <a:pt x="16744" y="15950"/>
                  </a:cubicBezTo>
                  <a:cubicBezTo>
                    <a:pt x="16699" y="15953"/>
                    <a:pt x="16654" y="15955"/>
                    <a:pt x="16606" y="15955"/>
                  </a:cubicBezTo>
                  <a:cubicBezTo>
                    <a:pt x="16557" y="15955"/>
                    <a:pt x="16505" y="15953"/>
                    <a:pt x="16447" y="15950"/>
                  </a:cubicBezTo>
                  <a:lnTo>
                    <a:pt x="16397" y="15947"/>
                  </a:lnTo>
                  <a:cubicBezTo>
                    <a:pt x="16330" y="15943"/>
                    <a:pt x="16260" y="15940"/>
                    <a:pt x="16186" y="15940"/>
                  </a:cubicBezTo>
                  <a:cubicBezTo>
                    <a:pt x="16119" y="15940"/>
                    <a:pt x="16059" y="15957"/>
                    <a:pt x="15999" y="15973"/>
                  </a:cubicBezTo>
                  <a:cubicBezTo>
                    <a:pt x="15979" y="15977"/>
                    <a:pt x="15962" y="15983"/>
                    <a:pt x="15945" y="15993"/>
                  </a:cubicBezTo>
                  <a:cubicBezTo>
                    <a:pt x="15785" y="16050"/>
                    <a:pt x="15634" y="16114"/>
                    <a:pt x="15494" y="16181"/>
                  </a:cubicBezTo>
                  <a:cubicBezTo>
                    <a:pt x="15477" y="16194"/>
                    <a:pt x="15450" y="16207"/>
                    <a:pt x="15430" y="16214"/>
                  </a:cubicBezTo>
                  <a:lnTo>
                    <a:pt x="15481" y="16164"/>
                  </a:lnTo>
                  <a:lnTo>
                    <a:pt x="15494" y="16154"/>
                  </a:lnTo>
                  <a:cubicBezTo>
                    <a:pt x="15534" y="16114"/>
                    <a:pt x="15577" y="16077"/>
                    <a:pt x="15618" y="16044"/>
                  </a:cubicBezTo>
                  <a:cubicBezTo>
                    <a:pt x="15644" y="16024"/>
                    <a:pt x="15674" y="16004"/>
                    <a:pt x="15698" y="15980"/>
                  </a:cubicBezTo>
                  <a:cubicBezTo>
                    <a:pt x="15715" y="15970"/>
                    <a:pt x="15735" y="15953"/>
                    <a:pt x="15751" y="15940"/>
                  </a:cubicBezTo>
                  <a:lnTo>
                    <a:pt x="15775" y="15927"/>
                  </a:lnTo>
                  <a:cubicBezTo>
                    <a:pt x="15848" y="15876"/>
                    <a:pt x="15925" y="15830"/>
                    <a:pt x="15999" y="15786"/>
                  </a:cubicBezTo>
                  <a:cubicBezTo>
                    <a:pt x="16042" y="15759"/>
                    <a:pt x="16086" y="15729"/>
                    <a:pt x="16129" y="15703"/>
                  </a:cubicBezTo>
                  <a:cubicBezTo>
                    <a:pt x="16153" y="15683"/>
                    <a:pt x="16183" y="15666"/>
                    <a:pt x="16209" y="15652"/>
                  </a:cubicBezTo>
                  <a:cubicBezTo>
                    <a:pt x="16236" y="15629"/>
                    <a:pt x="16266" y="15612"/>
                    <a:pt x="16296" y="15592"/>
                  </a:cubicBezTo>
                  <a:cubicBezTo>
                    <a:pt x="16326" y="15572"/>
                    <a:pt x="16360" y="15556"/>
                    <a:pt x="16387" y="15535"/>
                  </a:cubicBezTo>
                  <a:cubicBezTo>
                    <a:pt x="16417" y="15515"/>
                    <a:pt x="16443" y="15505"/>
                    <a:pt x="16470" y="15489"/>
                  </a:cubicBezTo>
                  <a:cubicBezTo>
                    <a:pt x="16497" y="15475"/>
                    <a:pt x="16520" y="15462"/>
                    <a:pt x="16550" y="15455"/>
                  </a:cubicBezTo>
                  <a:cubicBezTo>
                    <a:pt x="16567" y="15452"/>
                    <a:pt x="16584" y="15442"/>
                    <a:pt x="16604" y="15438"/>
                  </a:cubicBezTo>
                  <a:cubicBezTo>
                    <a:pt x="16617" y="15432"/>
                    <a:pt x="16634" y="15432"/>
                    <a:pt x="16647" y="15432"/>
                  </a:cubicBezTo>
                  <a:close/>
                  <a:moveTo>
                    <a:pt x="1990" y="15107"/>
                  </a:moveTo>
                  <a:cubicBezTo>
                    <a:pt x="1993" y="15107"/>
                    <a:pt x="2000" y="15111"/>
                    <a:pt x="2000" y="15111"/>
                  </a:cubicBezTo>
                  <a:cubicBezTo>
                    <a:pt x="2006" y="15114"/>
                    <a:pt x="2010" y="15121"/>
                    <a:pt x="2020" y="15124"/>
                  </a:cubicBezTo>
                  <a:cubicBezTo>
                    <a:pt x="2033" y="15131"/>
                    <a:pt x="2043" y="15141"/>
                    <a:pt x="2053" y="15148"/>
                  </a:cubicBezTo>
                  <a:cubicBezTo>
                    <a:pt x="2083" y="15174"/>
                    <a:pt x="2110" y="15198"/>
                    <a:pt x="2137" y="15225"/>
                  </a:cubicBezTo>
                  <a:cubicBezTo>
                    <a:pt x="2160" y="15248"/>
                    <a:pt x="2190" y="15271"/>
                    <a:pt x="2217" y="15295"/>
                  </a:cubicBezTo>
                  <a:lnTo>
                    <a:pt x="2244" y="15315"/>
                  </a:lnTo>
                  <a:cubicBezTo>
                    <a:pt x="2294" y="15358"/>
                    <a:pt x="2341" y="15395"/>
                    <a:pt x="2388" y="15442"/>
                  </a:cubicBezTo>
                  <a:cubicBezTo>
                    <a:pt x="2408" y="15465"/>
                    <a:pt x="2424" y="15489"/>
                    <a:pt x="2441" y="15509"/>
                  </a:cubicBezTo>
                  <a:cubicBezTo>
                    <a:pt x="2468" y="15545"/>
                    <a:pt x="2491" y="15582"/>
                    <a:pt x="2511" y="15622"/>
                  </a:cubicBezTo>
                  <a:cubicBezTo>
                    <a:pt x="2535" y="15659"/>
                    <a:pt x="2551" y="15699"/>
                    <a:pt x="2572" y="15746"/>
                  </a:cubicBezTo>
                  <a:cubicBezTo>
                    <a:pt x="2575" y="15763"/>
                    <a:pt x="2585" y="15776"/>
                    <a:pt x="2588" y="15793"/>
                  </a:cubicBezTo>
                  <a:lnTo>
                    <a:pt x="2588" y="15790"/>
                  </a:lnTo>
                  <a:cubicBezTo>
                    <a:pt x="2592" y="15806"/>
                    <a:pt x="2602" y="15816"/>
                    <a:pt x="2605" y="15833"/>
                  </a:cubicBezTo>
                  <a:lnTo>
                    <a:pt x="2622" y="15876"/>
                  </a:lnTo>
                  <a:cubicBezTo>
                    <a:pt x="2652" y="15957"/>
                    <a:pt x="2679" y="16040"/>
                    <a:pt x="2709" y="16117"/>
                  </a:cubicBezTo>
                  <a:cubicBezTo>
                    <a:pt x="2752" y="16194"/>
                    <a:pt x="2779" y="16274"/>
                    <a:pt x="2819" y="16348"/>
                  </a:cubicBezTo>
                  <a:lnTo>
                    <a:pt x="2785" y="16324"/>
                  </a:lnTo>
                  <a:lnTo>
                    <a:pt x="2762" y="16308"/>
                  </a:lnTo>
                  <a:cubicBezTo>
                    <a:pt x="2712" y="16264"/>
                    <a:pt x="2662" y="16224"/>
                    <a:pt x="2608" y="16181"/>
                  </a:cubicBezTo>
                  <a:cubicBezTo>
                    <a:pt x="2551" y="16141"/>
                    <a:pt x="2488" y="16100"/>
                    <a:pt x="2424" y="16064"/>
                  </a:cubicBezTo>
                  <a:cubicBezTo>
                    <a:pt x="2361" y="16030"/>
                    <a:pt x="2294" y="15997"/>
                    <a:pt x="2234" y="15963"/>
                  </a:cubicBezTo>
                  <a:lnTo>
                    <a:pt x="2220" y="15960"/>
                  </a:lnTo>
                  <a:cubicBezTo>
                    <a:pt x="2167" y="15930"/>
                    <a:pt x="2090" y="15897"/>
                    <a:pt x="2020" y="15860"/>
                  </a:cubicBezTo>
                  <a:lnTo>
                    <a:pt x="1976" y="15840"/>
                  </a:lnTo>
                  <a:cubicBezTo>
                    <a:pt x="1926" y="15813"/>
                    <a:pt x="1876" y="15790"/>
                    <a:pt x="1833" y="15759"/>
                  </a:cubicBezTo>
                  <a:lnTo>
                    <a:pt x="1782" y="15723"/>
                  </a:lnTo>
                  <a:cubicBezTo>
                    <a:pt x="1772" y="15713"/>
                    <a:pt x="1766" y="15709"/>
                    <a:pt x="1756" y="15699"/>
                  </a:cubicBezTo>
                  <a:cubicBezTo>
                    <a:pt x="1749" y="15693"/>
                    <a:pt x="1742" y="15683"/>
                    <a:pt x="1736" y="15676"/>
                  </a:cubicBezTo>
                  <a:cubicBezTo>
                    <a:pt x="1732" y="15666"/>
                    <a:pt x="1726" y="15662"/>
                    <a:pt x="1722" y="15656"/>
                  </a:cubicBezTo>
                  <a:cubicBezTo>
                    <a:pt x="1719" y="15642"/>
                    <a:pt x="1709" y="15632"/>
                    <a:pt x="1706" y="15622"/>
                  </a:cubicBezTo>
                  <a:lnTo>
                    <a:pt x="1692" y="15582"/>
                  </a:lnTo>
                  <a:cubicBezTo>
                    <a:pt x="1689" y="15566"/>
                    <a:pt x="1689" y="15556"/>
                    <a:pt x="1686" y="15539"/>
                  </a:cubicBezTo>
                  <a:lnTo>
                    <a:pt x="1686" y="15505"/>
                  </a:lnTo>
                  <a:cubicBezTo>
                    <a:pt x="1686" y="15489"/>
                    <a:pt x="1689" y="15475"/>
                    <a:pt x="1689" y="15459"/>
                  </a:cubicBezTo>
                  <a:cubicBezTo>
                    <a:pt x="1692" y="15445"/>
                    <a:pt x="1692" y="15428"/>
                    <a:pt x="1699" y="15415"/>
                  </a:cubicBezTo>
                  <a:cubicBezTo>
                    <a:pt x="1702" y="15398"/>
                    <a:pt x="1709" y="15382"/>
                    <a:pt x="1716" y="15365"/>
                  </a:cubicBezTo>
                  <a:cubicBezTo>
                    <a:pt x="1722" y="15348"/>
                    <a:pt x="1732" y="15338"/>
                    <a:pt x="1739" y="15321"/>
                  </a:cubicBezTo>
                  <a:cubicBezTo>
                    <a:pt x="1749" y="15308"/>
                    <a:pt x="1756" y="15295"/>
                    <a:pt x="1769" y="15278"/>
                  </a:cubicBezTo>
                  <a:cubicBezTo>
                    <a:pt x="1792" y="15245"/>
                    <a:pt x="1823" y="15214"/>
                    <a:pt x="1853" y="15188"/>
                  </a:cubicBezTo>
                  <a:cubicBezTo>
                    <a:pt x="1873" y="15171"/>
                    <a:pt x="1893" y="15144"/>
                    <a:pt x="1923" y="15128"/>
                  </a:cubicBezTo>
                  <a:cubicBezTo>
                    <a:pt x="1933" y="15124"/>
                    <a:pt x="1936" y="15121"/>
                    <a:pt x="1943" y="15114"/>
                  </a:cubicBezTo>
                  <a:cubicBezTo>
                    <a:pt x="1950" y="15114"/>
                    <a:pt x="1950" y="15111"/>
                    <a:pt x="1953" y="15111"/>
                  </a:cubicBezTo>
                  <a:cubicBezTo>
                    <a:pt x="1956" y="15111"/>
                    <a:pt x="1956" y="15107"/>
                    <a:pt x="1960" y="15107"/>
                  </a:cubicBezTo>
                  <a:close/>
                  <a:moveTo>
                    <a:pt x="4531" y="14937"/>
                  </a:moveTo>
                  <a:cubicBezTo>
                    <a:pt x="4541" y="14937"/>
                    <a:pt x="4547" y="14937"/>
                    <a:pt x="4558" y="14940"/>
                  </a:cubicBezTo>
                  <a:cubicBezTo>
                    <a:pt x="4564" y="14940"/>
                    <a:pt x="4578" y="14944"/>
                    <a:pt x="4584" y="14950"/>
                  </a:cubicBezTo>
                  <a:cubicBezTo>
                    <a:pt x="4594" y="14954"/>
                    <a:pt x="4608" y="14957"/>
                    <a:pt x="4614" y="14960"/>
                  </a:cubicBezTo>
                  <a:lnTo>
                    <a:pt x="4624" y="14967"/>
                  </a:lnTo>
                  <a:cubicBezTo>
                    <a:pt x="4644" y="14977"/>
                    <a:pt x="4668" y="14990"/>
                    <a:pt x="4695" y="15004"/>
                  </a:cubicBezTo>
                  <a:cubicBezTo>
                    <a:pt x="4728" y="15024"/>
                    <a:pt x="4761" y="15051"/>
                    <a:pt x="4795" y="15071"/>
                  </a:cubicBezTo>
                  <a:lnTo>
                    <a:pt x="4812" y="15077"/>
                  </a:lnTo>
                  <a:lnTo>
                    <a:pt x="4815" y="15084"/>
                  </a:lnTo>
                  <a:cubicBezTo>
                    <a:pt x="4858" y="15107"/>
                    <a:pt x="4899" y="15138"/>
                    <a:pt x="4935" y="15168"/>
                  </a:cubicBezTo>
                  <a:cubicBezTo>
                    <a:pt x="4959" y="15184"/>
                    <a:pt x="4982" y="15204"/>
                    <a:pt x="5002" y="15225"/>
                  </a:cubicBezTo>
                  <a:cubicBezTo>
                    <a:pt x="5016" y="15238"/>
                    <a:pt x="5026" y="15251"/>
                    <a:pt x="5036" y="15261"/>
                  </a:cubicBezTo>
                  <a:cubicBezTo>
                    <a:pt x="5042" y="15271"/>
                    <a:pt x="5049" y="15278"/>
                    <a:pt x="5052" y="15288"/>
                  </a:cubicBezTo>
                  <a:cubicBezTo>
                    <a:pt x="5059" y="15301"/>
                    <a:pt x="5066" y="15311"/>
                    <a:pt x="5069" y="15321"/>
                  </a:cubicBezTo>
                  <a:cubicBezTo>
                    <a:pt x="5076" y="15335"/>
                    <a:pt x="5079" y="15352"/>
                    <a:pt x="5082" y="15362"/>
                  </a:cubicBezTo>
                  <a:cubicBezTo>
                    <a:pt x="5086" y="15385"/>
                    <a:pt x="5092" y="15402"/>
                    <a:pt x="5092" y="15422"/>
                  </a:cubicBezTo>
                  <a:lnTo>
                    <a:pt x="5092" y="15475"/>
                  </a:lnTo>
                  <a:cubicBezTo>
                    <a:pt x="5092" y="15495"/>
                    <a:pt x="5086" y="15512"/>
                    <a:pt x="5086" y="15539"/>
                  </a:cubicBezTo>
                  <a:cubicBezTo>
                    <a:pt x="5082" y="15562"/>
                    <a:pt x="5079" y="15586"/>
                    <a:pt x="5076" y="15609"/>
                  </a:cubicBezTo>
                  <a:cubicBezTo>
                    <a:pt x="5069" y="15629"/>
                    <a:pt x="5066" y="15646"/>
                    <a:pt x="5059" y="15669"/>
                  </a:cubicBezTo>
                  <a:cubicBezTo>
                    <a:pt x="5042" y="15723"/>
                    <a:pt x="5019" y="15780"/>
                    <a:pt x="4996" y="15836"/>
                  </a:cubicBezTo>
                  <a:lnTo>
                    <a:pt x="4945" y="15937"/>
                  </a:lnTo>
                  <a:cubicBezTo>
                    <a:pt x="4929" y="15970"/>
                    <a:pt x="4909" y="16010"/>
                    <a:pt x="4899" y="16054"/>
                  </a:cubicBezTo>
                  <a:cubicBezTo>
                    <a:pt x="4895" y="16070"/>
                    <a:pt x="4892" y="16090"/>
                    <a:pt x="4885" y="16111"/>
                  </a:cubicBezTo>
                  <a:cubicBezTo>
                    <a:pt x="4882" y="16131"/>
                    <a:pt x="4882" y="16154"/>
                    <a:pt x="4882" y="16177"/>
                  </a:cubicBezTo>
                  <a:lnTo>
                    <a:pt x="4882" y="16207"/>
                  </a:lnTo>
                  <a:cubicBezTo>
                    <a:pt x="4882" y="16231"/>
                    <a:pt x="4882" y="16261"/>
                    <a:pt x="4878" y="16291"/>
                  </a:cubicBezTo>
                  <a:lnTo>
                    <a:pt x="4878" y="16298"/>
                  </a:lnTo>
                  <a:cubicBezTo>
                    <a:pt x="4878" y="16304"/>
                    <a:pt x="4875" y="16308"/>
                    <a:pt x="4875" y="16314"/>
                  </a:cubicBezTo>
                  <a:lnTo>
                    <a:pt x="4868" y="16324"/>
                  </a:lnTo>
                  <a:cubicBezTo>
                    <a:pt x="4865" y="16328"/>
                    <a:pt x="4862" y="16338"/>
                    <a:pt x="4858" y="16341"/>
                  </a:cubicBezTo>
                  <a:lnTo>
                    <a:pt x="4852" y="16345"/>
                  </a:lnTo>
                  <a:lnTo>
                    <a:pt x="4848" y="16348"/>
                  </a:lnTo>
                  <a:cubicBezTo>
                    <a:pt x="4842" y="16355"/>
                    <a:pt x="4835" y="16361"/>
                    <a:pt x="4828" y="16365"/>
                  </a:cubicBezTo>
                  <a:cubicBezTo>
                    <a:pt x="4818" y="16375"/>
                    <a:pt x="4808" y="16378"/>
                    <a:pt x="4798" y="16381"/>
                  </a:cubicBezTo>
                  <a:lnTo>
                    <a:pt x="4785" y="16388"/>
                  </a:lnTo>
                  <a:lnTo>
                    <a:pt x="4761" y="16398"/>
                  </a:lnTo>
                  <a:cubicBezTo>
                    <a:pt x="4731" y="16408"/>
                    <a:pt x="4701" y="16415"/>
                    <a:pt x="4678" y="16425"/>
                  </a:cubicBezTo>
                  <a:lnTo>
                    <a:pt x="4591" y="16438"/>
                  </a:lnTo>
                  <a:lnTo>
                    <a:pt x="4581" y="16438"/>
                  </a:lnTo>
                  <a:cubicBezTo>
                    <a:pt x="4558" y="16442"/>
                    <a:pt x="4534" y="16442"/>
                    <a:pt x="4511" y="16442"/>
                  </a:cubicBezTo>
                  <a:lnTo>
                    <a:pt x="4424" y="16442"/>
                  </a:lnTo>
                  <a:cubicBezTo>
                    <a:pt x="4374" y="16442"/>
                    <a:pt x="4334" y="16438"/>
                    <a:pt x="4297" y="16431"/>
                  </a:cubicBezTo>
                  <a:cubicBezTo>
                    <a:pt x="4247" y="16428"/>
                    <a:pt x="4196" y="16421"/>
                    <a:pt x="4146" y="16415"/>
                  </a:cubicBezTo>
                  <a:lnTo>
                    <a:pt x="4089" y="16408"/>
                  </a:lnTo>
                  <a:cubicBezTo>
                    <a:pt x="4039" y="16398"/>
                    <a:pt x="3989" y="16395"/>
                    <a:pt x="3939" y="16391"/>
                  </a:cubicBezTo>
                  <a:lnTo>
                    <a:pt x="3892" y="16388"/>
                  </a:lnTo>
                  <a:lnTo>
                    <a:pt x="3859" y="16381"/>
                  </a:lnTo>
                  <a:cubicBezTo>
                    <a:pt x="3839" y="16381"/>
                    <a:pt x="3822" y="16378"/>
                    <a:pt x="3799" y="16378"/>
                  </a:cubicBezTo>
                  <a:lnTo>
                    <a:pt x="3789" y="16378"/>
                  </a:lnTo>
                  <a:lnTo>
                    <a:pt x="3792" y="16358"/>
                  </a:lnTo>
                  <a:lnTo>
                    <a:pt x="3792" y="16345"/>
                  </a:lnTo>
                  <a:lnTo>
                    <a:pt x="3809" y="16221"/>
                  </a:lnTo>
                  <a:cubicBezTo>
                    <a:pt x="3812" y="16181"/>
                    <a:pt x="3822" y="16141"/>
                    <a:pt x="3825" y="16100"/>
                  </a:cubicBezTo>
                  <a:lnTo>
                    <a:pt x="3832" y="16054"/>
                  </a:lnTo>
                  <a:lnTo>
                    <a:pt x="3832" y="16057"/>
                  </a:lnTo>
                  <a:cubicBezTo>
                    <a:pt x="3855" y="15943"/>
                    <a:pt x="3875" y="15820"/>
                    <a:pt x="3912" y="15693"/>
                  </a:cubicBezTo>
                  <a:lnTo>
                    <a:pt x="3912" y="15696"/>
                  </a:lnTo>
                  <a:cubicBezTo>
                    <a:pt x="3916" y="15689"/>
                    <a:pt x="3916" y="15679"/>
                    <a:pt x="3922" y="15669"/>
                  </a:cubicBezTo>
                  <a:cubicBezTo>
                    <a:pt x="3926" y="15659"/>
                    <a:pt x="3926" y="15652"/>
                    <a:pt x="3929" y="15642"/>
                  </a:cubicBezTo>
                  <a:cubicBezTo>
                    <a:pt x="3932" y="15636"/>
                    <a:pt x="3932" y="15629"/>
                    <a:pt x="3939" y="15622"/>
                  </a:cubicBezTo>
                  <a:cubicBezTo>
                    <a:pt x="3946" y="15602"/>
                    <a:pt x="3956" y="15576"/>
                    <a:pt x="3966" y="15552"/>
                  </a:cubicBezTo>
                  <a:lnTo>
                    <a:pt x="3976" y="15535"/>
                  </a:lnTo>
                  <a:cubicBezTo>
                    <a:pt x="3989" y="15505"/>
                    <a:pt x="3999" y="15479"/>
                    <a:pt x="4013" y="15452"/>
                  </a:cubicBezTo>
                  <a:cubicBezTo>
                    <a:pt x="4029" y="15418"/>
                    <a:pt x="4049" y="15385"/>
                    <a:pt x="4066" y="15355"/>
                  </a:cubicBezTo>
                  <a:cubicBezTo>
                    <a:pt x="4083" y="15325"/>
                    <a:pt x="4106" y="15295"/>
                    <a:pt x="4126" y="15261"/>
                  </a:cubicBezTo>
                  <a:cubicBezTo>
                    <a:pt x="4143" y="15238"/>
                    <a:pt x="4160" y="15211"/>
                    <a:pt x="4180" y="15191"/>
                  </a:cubicBezTo>
                  <a:lnTo>
                    <a:pt x="4183" y="15188"/>
                  </a:lnTo>
                  <a:cubicBezTo>
                    <a:pt x="4216" y="15144"/>
                    <a:pt x="4257" y="15107"/>
                    <a:pt x="4290" y="15074"/>
                  </a:cubicBezTo>
                  <a:cubicBezTo>
                    <a:pt x="4323" y="15044"/>
                    <a:pt x="4350" y="15021"/>
                    <a:pt x="4380" y="14994"/>
                  </a:cubicBezTo>
                  <a:cubicBezTo>
                    <a:pt x="4400" y="14984"/>
                    <a:pt x="4417" y="14970"/>
                    <a:pt x="4440" y="14957"/>
                  </a:cubicBezTo>
                  <a:cubicBezTo>
                    <a:pt x="4444" y="14957"/>
                    <a:pt x="4447" y="14954"/>
                    <a:pt x="4451" y="14954"/>
                  </a:cubicBezTo>
                  <a:cubicBezTo>
                    <a:pt x="4457" y="14950"/>
                    <a:pt x="4461" y="14950"/>
                    <a:pt x="4464" y="14950"/>
                  </a:cubicBezTo>
                  <a:cubicBezTo>
                    <a:pt x="4474" y="14944"/>
                    <a:pt x="4481" y="14944"/>
                    <a:pt x="4491" y="14940"/>
                  </a:cubicBezTo>
                  <a:cubicBezTo>
                    <a:pt x="4497" y="14940"/>
                    <a:pt x="4507" y="14937"/>
                    <a:pt x="4514" y="14937"/>
                  </a:cubicBezTo>
                  <a:close/>
                  <a:moveTo>
                    <a:pt x="12338" y="14633"/>
                  </a:moveTo>
                  <a:cubicBezTo>
                    <a:pt x="12308" y="14693"/>
                    <a:pt x="12284" y="14753"/>
                    <a:pt x="12254" y="14810"/>
                  </a:cubicBezTo>
                  <a:cubicBezTo>
                    <a:pt x="12217" y="14894"/>
                    <a:pt x="12174" y="14974"/>
                    <a:pt x="12134" y="15057"/>
                  </a:cubicBezTo>
                  <a:cubicBezTo>
                    <a:pt x="12100" y="15087"/>
                    <a:pt x="12064" y="15111"/>
                    <a:pt x="12033" y="15141"/>
                  </a:cubicBezTo>
                  <a:cubicBezTo>
                    <a:pt x="11983" y="15188"/>
                    <a:pt x="11936" y="15238"/>
                    <a:pt x="11906" y="15301"/>
                  </a:cubicBezTo>
                  <a:cubicBezTo>
                    <a:pt x="11876" y="15358"/>
                    <a:pt x="11866" y="15422"/>
                    <a:pt x="11876" y="15485"/>
                  </a:cubicBezTo>
                  <a:lnTo>
                    <a:pt x="11826" y="15559"/>
                  </a:lnTo>
                  <a:cubicBezTo>
                    <a:pt x="11773" y="15642"/>
                    <a:pt x="11723" y="15726"/>
                    <a:pt x="11689" y="15793"/>
                  </a:cubicBezTo>
                  <a:lnTo>
                    <a:pt x="11672" y="15826"/>
                  </a:lnTo>
                  <a:cubicBezTo>
                    <a:pt x="11652" y="15860"/>
                    <a:pt x="11636" y="15897"/>
                    <a:pt x="11616" y="15930"/>
                  </a:cubicBezTo>
                  <a:cubicBezTo>
                    <a:pt x="11589" y="15977"/>
                    <a:pt x="11565" y="16020"/>
                    <a:pt x="11539" y="16064"/>
                  </a:cubicBezTo>
                  <a:lnTo>
                    <a:pt x="11375" y="16341"/>
                  </a:lnTo>
                  <a:cubicBezTo>
                    <a:pt x="11335" y="16405"/>
                    <a:pt x="11305" y="16448"/>
                    <a:pt x="11271" y="16495"/>
                  </a:cubicBezTo>
                  <a:cubicBezTo>
                    <a:pt x="11231" y="16549"/>
                    <a:pt x="11191" y="16605"/>
                    <a:pt x="11151" y="16659"/>
                  </a:cubicBezTo>
                  <a:lnTo>
                    <a:pt x="11131" y="16682"/>
                  </a:lnTo>
                  <a:lnTo>
                    <a:pt x="11121" y="16696"/>
                  </a:lnTo>
                  <a:lnTo>
                    <a:pt x="11107" y="16709"/>
                  </a:lnTo>
                  <a:lnTo>
                    <a:pt x="11084" y="16732"/>
                  </a:lnTo>
                  <a:cubicBezTo>
                    <a:pt x="11051" y="16713"/>
                    <a:pt x="11013" y="16705"/>
                    <a:pt x="10972" y="16705"/>
                  </a:cubicBezTo>
                  <a:cubicBezTo>
                    <a:pt x="10955" y="16705"/>
                    <a:pt x="10938" y="16706"/>
                    <a:pt x="10920" y="16709"/>
                  </a:cubicBezTo>
                  <a:cubicBezTo>
                    <a:pt x="10940" y="16676"/>
                    <a:pt x="10964" y="16639"/>
                    <a:pt x="10980" y="16605"/>
                  </a:cubicBezTo>
                  <a:cubicBezTo>
                    <a:pt x="11007" y="16549"/>
                    <a:pt x="11040" y="16488"/>
                    <a:pt x="11074" y="16411"/>
                  </a:cubicBezTo>
                  <a:cubicBezTo>
                    <a:pt x="11104" y="16348"/>
                    <a:pt x="11134" y="16288"/>
                    <a:pt x="11164" y="16221"/>
                  </a:cubicBezTo>
                  <a:cubicBezTo>
                    <a:pt x="11188" y="16161"/>
                    <a:pt x="11214" y="16097"/>
                    <a:pt x="11238" y="16027"/>
                  </a:cubicBezTo>
                  <a:cubicBezTo>
                    <a:pt x="11251" y="15990"/>
                    <a:pt x="11264" y="15957"/>
                    <a:pt x="11281" y="15923"/>
                  </a:cubicBezTo>
                  <a:cubicBezTo>
                    <a:pt x="11291" y="15890"/>
                    <a:pt x="11305" y="15860"/>
                    <a:pt x="11321" y="15826"/>
                  </a:cubicBezTo>
                  <a:cubicBezTo>
                    <a:pt x="11368" y="15729"/>
                    <a:pt x="11418" y="15642"/>
                    <a:pt x="11468" y="15556"/>
                  </a:cubicBezTo>
                  <a:lnTo>
                    <a:pt x="11468" y="15559"/>
                  </a:lnTo>
                  <a:cubicBezTo>
                    <a:pt x="11485" y="15529"/>
                    <a:pt x="11505" y="15505"/>
                    <a:pt x="11522" y="15479"/>
                  </a:cubicBezTo>
                  <a:cubicBezTo>
                    <a:pt x="11539" y="15455"/>
                    <a:pt x="11555" y="15435"/>
                    <a:pt x="11572" y="15412"/>
                  </a:cubicBezTo>
                  <a:lnTo>
                    <a:pt x="11609" y="15362"/>
                  </a:lnTo>
                  <a:cubicBezTo>
                    <a:pt x="11652" y="15311"/>
                    <a:pt x="11692" y="15258"/>
                    <a:pt x="11736" y="15204"/>
                  </a:cubicBezTo>
                  <a:cubicBezTo>
                    <a:pt x="11759" y="15171"/>
                    <a:pt x="11786" y="15144"/>
                    <a:pt x="11806" y="15121"/>
                  </a:cubicBezTo>
                  <a:cubicBezTo>
                    <a:pt x="11826" y="15094"/>
                    <a:pt x="11850" y="15071"/>
                    <a:pt x="11870" y="15051"/>
                  </a:cubicBezTo>
                  <a:cubicBezTo>
                    <a:pt x="11906" y="15007"/>
                    <a:pt x="11950" y="14967"/>
                    <a:pt x="12003" y="14920"/>
                  </a:cubicBezTo>
                  <a:lnTo>
                    <a:pt x="12017" y="14907"/>
                  </a:lnTo>
                  <a:lnTo>
                    <a:pt x="12027" y="14894"/>
                  </a:lnTo>
                  <a:cubicBezTo>
                    <a:pt x="12077" y="14850"/>
                    <a:pt x="12134" y="14803"/>
                    <a:pt x="12187" y="14760"/>
                  </a:cubicBezTo>
                  <a:lnTo>
                    <a:pt x="12201" y="14753"/>
                  </a:lnTo>
                  <a:cubicBezTo>
                    <a:pt x="12237" y="14723"/>
                    <a:pt x="12291" y="14676"/>
                    <a:pt x="12338" y="14633"/>
                  </a:cubicBezTo>
                  <a:close/>
                  <a:moveTo>
                    <a:pt x="12944" y="16594"/>
                  </a:moveTo>
                  <a:cubicBezTo>
                    <a:pt x="12959" y="16594"/>
                    <a:pt x="12974" y="16594"/>
                    <a:pt x="12990" y="16595"/>
                  </a:cubicBezTo>
                  <a:cubicBezTo>
                    <a:pt x="13050" y="16599"/>
                    <a:pt x="13107" y="16602"/>
                    <a:pt x="13167" y="16615"/>
                  </a:cubicBezTo>
                  <a:cubicBezTo>
                    <a:pt x="13267" y="16639"/>
                    <a:pt x="13361" y="16662"/>
                    <a:pt x="13444" y="16686"/>
                  </a:cubicBezTo>
                  <a:cubicBezTo>
                    <a:pt x="13508" y="16709"/>
                    <a:pt x="13575" y="16732"/>
                    <a:pt x="13645" y="16762"/>
                  </a:cubicBezTo>
                  <a:cubicBezTo>
                    <a:pt x="13652" y="16766"/>
                    <a:pt x="13658" y="16769"/>
                    <a:pt x="13662" y="16776"/>
                  </a:cubicBezTo>
                  <a:cubicBezTo>
                    <a:pt x="13692" y="16796"/>
                    <a:pt x="13722" y="16813"/>
                    <a:pt x="13752" y="16829"/>
                  </a:cubicBezTo>
                  <a:cubicBezTo>
                    <a:pt x="13762" y="16833"/>
                    <a:pt x="13772" y="16843"/>
                    <a:pt x="13785" y="16846"/>
                  </a:cubicBezTo>
                  <a:lnTo>
                    <a:pt x="13789" y="16856"/>
                  </a:lnTo>
                  <a:cubicBezTo>
                    <a:pt x="13790" y="16854"/>
                    <a:pt x="13791" y="16852"/>
                    <a:pt x="13791" y="16852"/>
                  </a:cubicBezTo>
                  <a:cubicBezTo>
                    <a:pt x="13793" y="16852"/>
                    <a:pt x="13793" y="16855"/>
                    <a:pt x="13795" y="16859"/>
                  </a:cubicBezTo>
                  <a:cubicBezTo>
                    <a:pt x="13785" y="16859"/>
                    <a:pt x="13775" y="16856"/>
                    <a:pt x="13762" y="16856"/>
                  </a:cubicBezTo>
                  <a:cubicBezTo>
                    <a:pt x="13752" y="16856"/>
                    <a:pt x="13739" y="16849"/>
                    <a:pt x="13725" y="16849"/>
                  </a:cubicBezTo>
                  <a:lnTo>
                    <a:pt x="13675" y="16846"/>
                  </a:lnTo>
                  <a:cubicBezTo>
                    <a:pt x="13665" y="16846"/>
                    <a:pt x="13658" y="16843"/>
                    <a:pt x="13652" y="16843"/>
                  </a:cubicBezTo>
                  <a:cubicBezTo>
                    <a:pt x="13628" y="16839"/>
                    <a:pt x="13608" y="16839"/>
                    <a:pt x="13588" y="16839"/>
                  </a:cubicBezTo>
                  <a:cubicBezTo>
                    <a:pt x="13521" y="16839"/>
                    <a:pt x="13458" y="16859"/>
                    <a:pt x="13394" y="16876"/>
                  </a:cubicBezTo>
                  <a:lnTo>
                    <a:pt x="13388" y="16880"/>
                  </a:lnTo>
                  <a:cubicBezTo>
                    <a:pt x="13357" y="16890"/>
                    <a:pt x="13327" y="16896"/>
                    <a:pt x="13291" y="16910"/>
                  </a:cubicBezTo>
                  <a:cubicBezTo>
                    <a:pt x="13217" y="16933"/>
                    <a:pt x="13150" y="16963"/>
                    <a:pt x="13087" y="16993"/>
                  </a:cubicBezTo>
                  <a:cubicBezTo>
                    <a:pt x="13040" y="17013"/>
                    <a:pt x="12993" y="17040"/>
                    <a:pt x="12950" y="17063"/>
                  </a:cubicBezTo>
                  <a:lnTo>
                    <a:pt x="12889" y="17093"/>
                  </a:lnTo>
                  <a:cubicBezTo>
                    <a:pt x="12856" y="17110"/>
                    <a:pt x="12826" y="17124"/>
                    <a:pt x="12802" y="17134"/>
                  </a:cubicBezTo>
                  <a:cubicBezTo>
                    <a:pt x="12789" y="17140"/>
                    <a:pt x="12782" y="17144"/>
                    <a:pt x="12769" y="17147"/>
                  </a:cubicBezTo>
                  <a:cubicBezTo>
                    <a:pt x="12759" y="17150"/>
                    <a:pt x="12752" y="17150"/>
                    <a:pt x="12739" y="17157"/>
                  </a:cubicBezTo>
                  <a:cubicBezTo>
                    <a:pt x="12736" y="17157"/>
                    <a:pt x="12732" y="17160"/>
                    <a:pt x="12726" y="17160"/>
                  </a:cubicBezTo>
                  <a:cubicBezTo>
                    <a:pt x="12719" y="17160"/>
                    <a:pt x="12705" y="17164"/>
                    <a:pt x="12699" y="17164"/>
                  </a:cubicBezTo>
                  <a:lnTo>
                    <a:pt x="12669" y="17164"/>
                  </a:lnTo>
                  <a:cubicBezTo>
                    <a:pt x="12659" y="17164"/>
                    <a:pt x="12655" y="17164"/>
                    <a:pt x="12649" y="17160"/>
                  </a:cubicBezTo>
                  <a:cubicBezTo>
                    <a:pt x="12639" y="17160"/>
                    <a:pt x="12635" y="17157"/>
                    <a:pt x="12625" y="17157"/>
                  </a:cubicBezTo>
                  <a:cubicBezTo>
                    <a:pt x="12622" y="17157"/>
                    <a:pt x="12619" y="17150"/>
                    <a:pt x="12615" y="17150"/>
                  </a:cubicBezTo>
                  <a:cubicBezTo>
                    <a:pt x="12605" y="17147"/>
                    <a:pt x="12598" y="17144"/>
                    <a:pt x="12585" y="17134"/>
                  </a:cubicBezTo>
                  <a:cubicBezTo>
                    <a:pt x="12582" y="17130"/>
                    <a:pt x="12575" y="17130"/>
                    <a:pt x="12572" y="17127"/>
                  </a:cubicBezTo>
                  <a:cubicBezTo>
                    <a:pt x="12565" y="17124"/>
                    <a:pt x="12558" y="17114"/>
                    <a:pt x="12552" y="17110"/>
                  </a:cubicBezTo>
                  <a:lnTo>
                    <a:pt x="12542" y="17100"/>
                  </a:lnTo>
                  <a:cubicBezTo>
                    <a:pt x="12538" y="17097"/>
                    <a:pt x="12535" y="17093"/>
                    <a:pt x="12535" y="17090"/>
                  </a:cubicBezTo>
                  <a:cubicBezTo>
                    <a:pt x="12525" y="17077"/>
                    <a:pt x="12522" y="17063"/>
                    <a:pt x="12515" y="17050"/>
                  </a:cubicBezTo>
                  <a:cubicBezTo>
                    <a:pt x="12508" y="17043"/>
                    <a:pt x="12505" y="17030"/>
                    <a:pt x="12502" y="17023"/>
                  </a:cubicBezTo>
                  <a:lnTo>
                    <a:pt x="12498" y="17013"/>
                  </a:lnTo>
                  <a:cubicBezTo>
                    <a:pt x="12491" y="16997"/>
                    <a:pt x="12485" y="16976"/>
                    <a:pt x="12481" y="16960"/>
                  </a:cubicBezTo>
                  <a:cubicBezTo>
                    <a:pt x="12475" y="16943"/>
                    <a:pt x="12475" y="16926"/>
                    <a:pt x="12471" y="16910"/>
                  </a:cubicBezTo>
                  <a:lnTo>
                    <a:pt x="12471" y="16856"/>
                  </a:lnTo>
                  <a:cubicBezTo>
                    <a:pt x="12471" y="16839"/>
                    <a:pt x="12475" y="16826"/>
                    <a:pt x="12475" y="16809"/>
                  </a:cubicBezTo>
                  <a:cubicBezTo>
                    <a:pt x="12478" y="16796"/>
                    <a:pt x="12478" y="16783"/>
                    <a:pt x="12485" y="16773"/>
                  </a:cubicBezTo>
                  <a:cubicBezTo>
                    <a:pt x="12488" y="16759"/>
                    <a:pt x="12491" y="16749"/>
                    <a:pt x="12495" y="16739"/>
                  </a:cubicBezTo>
                  <a:cubicBezTo>
                    <a:pt x="12502" y="16729"/>
                    <a:pt x="12505" y="16726"/>
                    <a:pt x="12508" y="16716"/>
                  </a:cubicBezTo>
                  <a:cubicBezTo>
                    <a:pt x="12512" y="16709"/>
                    <a:pt x="12518" y="16706"/>
                    <a:pt x="12522" y="16696"/>
                  </a:cubicBezTo>
                  <a:lnTo>
                    <a:pt x="12528" y="16689"/>
                  </a:lnTo>
                  <a:cubicBezTo>
                    <a:pt x="12535" y="16682"/>
                    <a:pt x="12538" y="16679"/>
                    <a:pt x="12545" y="16676"/>
                  </a:cubicBezTo>
                  <a:cubicBezTo>
                    <a:pt x="12555" y="16666"/>
                    <a:pt x="12568" y="16662"/>
                    <a:pt x="12575" y="16659"/>
                  </a:cubicBezTo>
                  <a:cubicBezTo>
                    <a:pt x="12592" y="16649"/>
                    <a:pt x="12605" y="16645"/>
                    <a:pt x="12622" y="16639"/>
                  </a:cubicBezTo>
                  <a:cubicBezTo>
                    <a:pt x="12645" y="16629"/>
                    <a:pt x="12672" y="16622"/>
                    <a:pt x="12702" y="16615"/>
                  </a:cubicBezTo>
                  <a:lnTo>
                    <a:pt x="12709" y="16615"/>
                  </a:lnTo>
                  <a:lnTo>
                    <a:pt x="12726" y="16612"/>
                  </a:lnTo>
                  <a:cubicBezTo>
                    <a:pt x="12769" y="16605"/>
                    <a:pt x="12806" y="16599"/>
                    <a:pt x="12853" y="16595"/>
                  </a:cubicBezTo>
                  <a:cubicBezTo>
                    <a:pt x="12884" y="16595"/>
                    <a:pt x="12914" y="16594"/>
                    <a:pt x="12944" y="16594"/>
                  </a:cubicBezTo>
                  <a:close/>
                  <a:moveTo>
                    <a:pt x="14407" y="16649"/>
                  </a:moveTo>
                  <a:cubicBezTo>
                    <a:pt x="14411" y="16659"/>
                    <a:pt x="14414" y="16662"/>
                    <a:pt x="14421" y="16672"/>
                  </a:cubicBezTo>
                  <a:lnTo>
                    <a:pt x="14431" y="16696"/>
                  </a:lnTo>
                  <a:cubicBezTo>
                    <a:pt x="14447" y="16729"/>
                    <a:pt x="14464" y="16766"/>
                    <a:pt x="14477" y="16799"/>
                  </a:cubicBezTo>
                  <a:cubicBezTo>
                    <a:pt x="14491" y="16833"/>
                    <a:pt x="14498" y="16866"/>
                    <a:pt x="14511" y="16900"/>
                  </a:cubicBezTo>
                  <a:cubicBezTo>
                    <a:pt x="14447" y="16966"/>
                    <a:pt x="14381" y="17030"/>
                    <a:pt x="14320" y="17100"/>
                  </a:cubicBezTo>
                  <a:cubicBezTo>
                    <a:pt x="14277" y="17147"/>
                    <a:pt x="14240" y="17197"/>
                    <a:pt x="14203" y="17244"/>
                  </a:cubicBezTo>
                  <a:cubicBezTo>
                    <a:pt x="14274" y="17047"/>
                    <a:pt x="14340" y="16846"/>
                    <a:pt x="14407" y="16649"/>
                  </a:cubicBezTo>
                  <a:close/>
                  <a:moveTo>
                    <a:pt x="14535" y="16191"/>
                  </a:moveTo>
                  <a:lnTo>
                    <a:pt x="14535" y="16191"/>
                  </a:lnTo>
                  <a:cubicBezTo>
                    <a:pt x="14540" y="16192"/>
                    <a:pt x="14546" y="16194"/>
                    <a:pt x="14551" y="16194"/>
                  </a:cubicBezTo>
                  <a:cubicBezTo>
                    <a:pt x="14551" y="16194"/>
                    <a:pt x="14558" y="16194"/>
                    <a:pt x="14558" y="16197"/>
                  </a:cubicBezTo>
                  <a:cubicBezTo>
                    <a:pt x="14561" y="16201"/>
                    <a:pt x="14561" y="16201"/>
                    <a:pt x="14564" y="16201"/>
                  </a:cubicBezTo>
                  <a:lnTo>
                    <a:pt x="14581" y="16201"/>
                  </a:lnTo>
                  <a:cubicBezTo>
                    <a:pt x="14581" y="16201"/>
                    <a:pt x="14584" y="16201"/>
                    <a:pt x="14591" y="16207"/>
                  </a:cubicBezTo>
                  <a:cubicBezTo>
                    <a:pt x="14596" y="16205"/>
                    <a:pt x="14601" y="16204"/>
                    <a:pt x="14605" y="16204"/>
                  </a:cubicBezTo>
                  <a:cubicBezTo>
                    <a:pt x="14618" y="16204"/>
                    <a:pt x="14628" y="16213"/>
                    <a:pt x="14638" y="16221"/>
                  </a:cubicBezTo>
                  <a:cubicBezTo>
                    <a:pt x="14665" y="16244"/>
                    <a:pt x="14695" y="16274"/>
                    <a:pt x="14725" y="16308"/>
                  </a:cubicBezTo>
                  <a:cubicBezTo>
                    <a:pt x="14755" y="16335"/>
                    <a:pt x="14782" y="16365"/>
                    <a:pt x="14808" y="16395"/>
                  </a:cubicBezTo>
                  <a:lnTo>
                    <a:pt x="14812" y="16398"/>
                  </a:lnTo>
                  <a:lnTo>
                    <a:pt x="14829" y="16415"/>
                  </a:lnTo>
                  <a:lnTo>
                    <a:pt x="14915" y="16515"/>
                  </a:lnTo>
                  <a:cubicBezTo>
                    <a:pt x="14932" y="16532"/>
                    <a:pt x="14946" y="16555"/>
                    <a:pt x="14962" y="16572"/>
                  </a:cubicBezTo>
                  <a:cubicBezTo>
                    <a:pt x="14982" y="16595"/>
                    <a:pt x="14999" y="16622"/>
                    <a:pt x="15016" y="16642"/>
                  </a:cubicBezTo>
                  <a:cubicBezTo>
                    <a:pt x="15016" y="16645"/>
                    <a:pt x="15019" y="16645"/>
                    <a:pt x="15019" y="16649"/>
                  </a:cubicBezTo>
                  <a:cubicBezTo>
                    <a:pt x="15033" y="16669"/>
                    <a:pt x="15046" y="16692"/>
                    <a:pt x="15059" y="16716"/>
                  </a:cubicBezTo>
                  <a:cubicBezTo>
                    <a:pt x="15066" y="16732"/>
                    <a:pt x="15076" y="16752"/>
                    <a:pt x="15079" y="16769"/>
                  </a:cubicBezTo>
                  <a:cubicBezTo>
                    <a:pt x="15086" y="16793"/>
                    <a:pt x="15093" y="16809"/>
                    <a:pt x="15096" y="16829"/>
                  </a:cubicBezTo>
                  <a:lnTo>
                    <a:pt x="15106" y="16873"/>
                  </a:lnTo>
                  <a:cubicBezTo>
                    <a:pt x="15109" y="16883"/>
                    <a:pt x="15109" y="16893"/>
                    <a:pt x="15109" y="16906"/>
                  </a:cubicBezTo>
                  <a:lnTo>
                    <a:pt x="15109" y="16916"/>
                  </a:lnTo>
                  <a:cubicBezTo>
                    <a:pt x="15109" y="16946"/>
                    <a:pt x="15113" y="16976"/>
                    <a:pt x="15113" y="17010"/>
                  </a:cubicBezTo>
                  <a:cubicBezTo>
                    <a:pt x="15109" y="17050"/>
                    <a:pt x="15103" y="17093"/>
                    <a:pt x="15099" y="17130"/>
                  </a:cubicBezTo>
                  <a:cubicBezTo>
                    <a:pt x="15093" y="17167"/>
                    <a:pt x="15083" y="17200"/>
                    <a:pt x="15076" y="17234"/>
                  </a:cubicBezTo>
                  <a:cubicBezTo>
                    <a:pt x="15063" y="17264"/>
                    <a:pt x="15053" y="17291"/>
                    <a:pt x="15043" y="17317"/>
                  </a:cubicBezTo>
                  <a:cubicBezTo>
                    <a:pt x="15033" y="17331"/>
                    <a:pt x="15029" y="17344"/>
                    <a:pt x="15022" y="17358"/>
                  </a:cubicBezTo>
                  <a:cubicBezTo>
                    <a:pt x="15016" y="17364"/>
                    <a:pt x="15012" y="17368"/>
                    <a:pt x="15009" y="17378"/>
                  </a:cubicBezTo>
                  <a:cubicBezTo>
                    <a:pt x="15006" y="17381"/>
                    <a:pt x="14999" y="17391"/>
                    <a:pt x="14992" y="17394"/>
                  </a:cubicBezTo>
                  <a:cubicBezTo>
                    <a:pt x="14989" y="17398"/>
                    <a:pt x="14982" y="17398"/>
                    <a:pt x="14979" y="17401"/>
                  </a:cubicBezTo>
                  <a:cubicBezTo>
                    <a:pt x="14976" y="17401"/>
                    <a:pt x="14976" y="17408"/>
                    <a:pt x="14969" y="17408"/>
                  </a:cubicBezTo>
                  <a:cubicBezTo>
                    <a:pt x="14966" y="17408"/>
                    <a:pt x="14966" y="17411"/>
                    <a:pt x="14962" y="17411"/>
                  </a:cubicBezTo>
                  <a:cubicBezTo>
                    <a:pt x="14959" y="17411"/>
                    <a:pt x="14959" y="17411"/>
                    <a:pt x="14952" y="17414"/>
                  </a:cubicBezTo>
                  <a:lnTo>
                    <a:pt x="14919" y="17414"/>
                  </a:lnTo>
                  <a:lnTo>
                    <a:pt x="14912" y="17411"/>
                  </a:lnTo>
                  <a:cubicBezTo>
                    <a:pt x="14902" y="17408"/>
                    <a:pt x="14895" y="17408"/>
                    <a:pt x="14885" y="17401"/>
                  </a:cubicBezTo>
                  <a:cubicBezTo>
                    <a:pt x="14879" y="17398"/>
                    <a:pt x="14875" y="17394"/>
                    <a:pt x="14865" y="17391"/>
                  </a:cubicBezTo>
                  <a:cubicBezTo>
                    <a:pt x="14859" y="17384"/>
                    <a:pt x="14855" y="17381"/>
                    <a:pt x="14845" y="17378"/>
                  </a:cubicBezTo>
                  <a:cubicBezTo>
                    <a:pt x="14835" y="17368"/>
                    <a:pt x="14829" y="17361"/>
                    <a:pt x="14822" y="17354"/>
                  </a:cubicBezTo>
                  <a:lnTo>
                    <a:pt x="14808" y="17344"/>
                  </a:lnTo>
                  <a:cubicBezTo>
                    <a:pt x="14808" y="17338"/>
                    <a:pt x="14805" y="17338"/>
                    <a:pt x="14805" y="17334"/>
                  </a:cubicBezTo>
                  <a:cubicBezTo>
                    <a:pt x="14798" y="17331"/>
                    <a:pt x="14798" y="17328"/>
                    <a:pt x="14795" y="17321"/>
                  </a:cubicBezTo>
                  <a:cubicBezTo>
                    <a:pt x="14782" y="17304"/>
                    <a:pt x="14775" y="17287"/>
                    <a:pt x="14762" y="17267"/>
                  </a:cubicBezTo>
                  <a:cubicBezTo>
                    <a:pt x="14742" y="17227"/>
                    <a:pt x="14722" y="17180"/>
                    <a:pt x="14705" y="17130"/>
                  </a:cubicBezTo>
                  <a:cubicBezTo>
                    <a:pt x="14681" y="17077"/>
                    <a:pt x="14665" y="17013"/>
                    <a:pt x="14645" y="16946"/>
                  </a:cubicBezTo>
                  <a:lnTo>
                    <a:pt x="14641" y="16933"/>
                  </a:lnTo>
                  <a:cubicBezTo>
                    <a:pt x="14625" y="16876"/>
                    <a:pt x="14605" y="16813"/>
                    <a:pt x="14581" y="16752"/>
                  </a:cubicBezTo>
                  <a:cubicBezTo>
                    <a:pt x="14558" y="16682"/>
                    <a:pt x="14528" y="16619"/>
                    <a:pt x="14491" y="16575"/>
                  </a:cubicBezTo>
                  <a:cubicBezTo>
                    <a:pt x="14488" y="16565"/>
                    <a:pt x="14481" y="16562"/>
                    <a:pt x="14474" y="16552"/>
                  </a:cubicBezTo>
                  <a:cubicBezTo>
                    <a:pt x="14441" y="16512"/>
                    <a:pt x="14397" y="16475"/>
                    <a:pt x="14347" y="16435"/>
                  </a:cubicBezTo>
                  <a:cubicBezTo>
                    <a:pt x="14334" y="16428"/>
                    <a:pt x="14317" y="16415"/>
                    <a:pt x="14307" y="16408"/>
                  </a:cubicBezTo>
                  <a:lnTo>
                    <a:pt x="14257" y="16368"/>
                  </a:lnTo>
                  <a:lnTo>
                    <a:pt x="14250" y="16365"/>
                  </a:lnTo>
                  <a:lnTo>
                    <a:pt x="14243" y="16358"/>
                  </a:lnTo>
                  <a:cubicBezTo>
                    <a:pt x="14243" y="16351"/>
                    <a:pt x="14240" y="16351"/>
                    <a:pt x="14240" y="16348"/>
                  </a:cubicBezTo>
                  <a:lnTo>
                    <a:pt x="14237" y="16345"/>
                  </a:lnTo>
                  <a:lnTo>
                    <a:pt x="14237" y="16331"/>
                  </a:lnTo>
                  <a:lnTo>
                    <a:pt x="14237" y="16328"/>
                  </a:lnTo>
                  <a:lnTo>
                    <a:pt x="14237" y="16324"/>
                  </a:lnTo>
                  <a:cubicBezTo>
                    <a:pt x="14237" y="16318"/>
                    <a:pt x="14240" y="16318"/>
                    <a:pt x="14240" y="16314"/>
                  </a:cubicBezTo>
                  <a:cubicBezTo>
                    <a:pt x="14240" y="16311"/>
                    <a:pt x="14243" y="16308"/>
                    <a:pt x="14247" y="16301"/>
                  </a:cubicBezTo>
                  <a:cubicBezTo>
                    <a:pt x="14250" y="16298"/>
                    <a:pt x="14257" y="16291"/>
                    <a:pt x="14260" y="16284"/>
                  </a:cubicBezTo>
                  <a:lnTo>
                    <a:pt x="14274" y="16274"/>
                  </a:lnTo>
                  <a:cubicBezTo>
                    <a:pt x="14277" y="16274"/>
                    <a:pt x="14277" y="16268"/>
                    <a:pt x="14280" y="16268"/>
                  </a:cubicBezTo>
                  <a:cubicBezTo>
                    <a:pt x="14284" y="16268"/>
                    <a:pt x="14284" y="16264"/>
                    <a:pt x="14290" y="16264"/>
                  </a:cubicBezTo>
                  <a:cubicBezTo>
                    <a:pt x="14294" y="16264"/>
                    <a:pt x="14297" y="16261"/>
                    <a:pt x="14300" y="16261"/>
                  </a:cubicBezTo>
                  <a:cubicBezTo>
                    <a:pt x="14320" y="16258"/>
                    <a:pt x="14334" y="16258"/>
                    <a:pt x="14354" y="16251"/>
                  </a:cubicBezTo>
                  <a:cubicBezTo>
                    <a:pt x="14360" y="16251"/>
                    <a:pt x="14374" y="16251"/>
                    <a:pt x="14381" y="16248"/>
                  </a:cubicBezTo>
                  <a:lnTo>
                    <a:pt x="14407" y="16248"/>
                  </a:lnTo>
                  <a:lnTo>
                    <a:pt x="14437" y="16244"/>
                  </a:lnTo>
                  <a:cubicBezTo>
                    <a:pt x="14481" y="16241"/>
                    <a:pt x="14528" y="16234"/>
                    <a:pt x="14578" y="16224"/>
                  </a:cubicBezTo>
                  <a:cubicBezTo>
                    <a:pt x="14564" y="16211"/>
                    <a:pt x="14554" y="16201"/>
                    <a:pt x="14541" y="16194"/>
                  </a:cubicBezTo>
                  <a:cubicBezTo>
                    <a:pt x="14539" y="16194"/>
                    <a:pt x="14538" y="16192"/>
                    <a:pt x="14535" y="16191"/>
                  </a:cubicBezTo>
                  <a:close/>
                  <a:moveTo>
                    <a:pt x="9839" y="17410"/>
                  </a:moveTo>
                  <a:cubicBezTo>
                    <a:pt x="9842" y="17410"/>
                    <a:pt x="9845" y="17411"/>
                    <a:pt x="9847" y="17411"/>
                  </a:cubicBezTo>
                  <a:cubicBezTo>
                    <a:pt x="9857" y="17414"/>
                    <a:pt x="9864" y="17414"/>
                    <a:pt x="9877" y="17414"/>
                  </a:cubicBezTo>
                  <a:cubicBezTo>
                    <a:pt x="9860" y="17418"/>
                    <a:pt x="9847" y="17418"/>
                    <a:pt x="9830" y="17421"/>
                  </a:cubicBezTo>
                  <a:cubicBezTo>
                    <a:pt x="9830" y="17418"/>
                    <a:pt x="9833" y="17414"/>
                    <a:pt x="9833" y="17411"/>
                  </a:cubicBezTo>
                  <a:cubicBezTo>
                    <a:pt x="9836" y="17410"/>
                    <a:pt x="9838" y="17410"/>
                    <a:pt x="9839" y="17410"/>
                  </a:cubicBezTo>
                  <a:close/>
                  <a:moveTo>
                    <a:pt x="9971" y="17602"/>
                  </a:moveTo>
                  <a:lnTo>
                    <a:pt x="9971" y="17602"/>
                  </a:lnTo>
                  <a:cubicBezTo>
                    <a:pt x="9970" y="17602"/>
                    <a:pt x="9970" y="17603"/>
                    <a:pt x="9970" y="17604"/>
                  </a:cubicBezTo>
                  <a:lnTo>
                    <a:pt x="9970" y="17604"/>
                  </a:lnTo>
                  <a:cubicBezTo>
                    <a:pt x="9970" y="17603"/>
                    <a:pt x="9971" y="17603"/>
                    <a:pt x="9971" y="17602"/>
                  </a:cubicBezTo>
                  <a:close/>
                  <a:moveTo>
                    <a:pt x="599" y="16823"/>
                  </a:moveTo>
                  <a:cubicBezTo>
                    <a:pt x="602" y="16823"/>
                    <a:pt x="609" y="16826"/>
                    <a:pt x="616" y="16826"/>
                  </a:cubicBezTo>
                  <a:cubicBezTo>
                    <a:pt x="642" y="16833"/>
                    <a:pt x="672" y="16846"/>
                    <a:pt x="699" y="16859"/>
                  </a:cubicBezTo>
                  <a:lnTo>
                    <a:pt x="716" y="16866"/>
                  </a:lnTo>
                  <a:cubicBezTo>
                    <a:pt x="776" y="16896"/>
                    <a:pt x="836" y="16926"/>
                    <a:pt x="900" y="16956"/>
                  </a:cubicBezTo>
                  <a:cubicBezTo>
                    <a:pt x="953" y="16980"/>
                    <a:pt x="1003" y="17007"/>
                    <a:pt x="1057" y="17030"/>
                  </a:cubicBezTo>
                  <a:cubicBezTo>
                    <a:pt x="1124" y="17063"/>
                    <a:pt x="1191" y="17090"/>
                    <a:pt x="1254" y="17117"/>
                  </a:cubicBezTo>
                  <a:cubicBezTo>
                    <a:pt x="1318" y="17144"/>
                    <a:pt x="1378" y="17167"/>
                    <a:pt x="1438" y="17190"/>
                  </a:cubicBezTo>
                  <a:cubicBezTo>
                    <a:pt x="1518" y="17217"/>
                    <a:pt x="1595" y="17247"/>
                    <a:pt x="1675" y="17274"/>
                  </a:cubicBezTo>
                  <a:cubicBezTo>
                    <a:pt x="1756" y="17297"/>
                    <a:pt x="1836" y="17324"/>
                    <a:pt x="1910" y="17344"/>
                  </a:cubicBezTo>
                  <a:cubicBezTo>
                    <a:pt x="1980" y="17364"/>
                    <a:pt x="2053" y="17381"/>
                    <a:pt x="2123" y="17398"/>
                  </a:cubicBezTo>
                  <a:cubicBezTo>
                    <a:pt x="2204" y="17418"/>
                    <a:pt x="2291" y="17441"/>
                    <a:pt x="2371" y="17461"/>
                  </a:cubicBezTo>
                  <a:lnTo>
                    <a:pt x="2388" y="17465"/>
                  </a:lnTo>
                  <a:cubicBezTo>
                    <a:pt x="2398" y="17468"/>
                    <a:pt x="2414" y="17475"/>
                    <a:pt x="2428" y="17478"/>
                  </a:cubicBezTo>
                  <a:lnTo>
                    <a:pt x="2488" y="17501"/>
                  </a:lnTo>
                  <a:lnTo>
                    <a:pt x="2505" y="17511"/>
                  </a:lnTo>
                  <a:lnTo>
                    <a:pt x="2428" y="17511"/>
                  </a:lnTo>
                  <a:cubicBezTo>
                    <a:pt x="2391" y="17515"/>
                    <a:pt x="2351" y="17525"/>
                    <a:pt x="2311" y="17535"/>
                  </a:cubicBezTo>
                  <a:lnTo>
                    <a:pt x="2274" y="17545"/>
                  </a:lnTo>
                  <a:cubicBezTo>
                    <a:pt x="2251" y="17552"/>
                    <a:pt x="2224" y="17558"/>
                    <a:pt x="2200" y="17565"/>
                  </a:cubicBezTo>
                  <a:cubicBezTo>
                    <a:pt x="2154" y="17578"/>
                    <a:pt x="2107" y="17585"/>
                    <a:pt x="2060" y="17588"/>
                  </a:cubicBezTo>
                  <a:cubicBezTo>
                    <a:pt x="2040" y="17588"/>
                    <a:pt x="2020" y="17595"/>
                    <a:pt x="2000" y="17595"/>
                  </a:cubicBezTo>
                  <a:lnTo>
                    <a:pt x="1936" y="17595"/>
                  </a:lnTo>
                  <a:cubicBezTo>
                    <a:pt x="1893" y="17588"/>
                    <a:pt x="1853" y="17585"/>
                    <a:pt x="1806" y="17578"/>
                  </a:cubicBezTo>
                  <a:lnTo>
                    <a:pt x="1749" y="17568"/>
                  </a:lnTo>
                  <a:cubicBezTo>
                    <a:pt x="1716" y="17565"/>
                    <a:pt x="1686" y="17555"/>
                    <a:pt x="1652" y="17552"/>
                  </a:cubicBezTo>
                  <a:cubicBezTo>
                    <a:pt x="1627" y="17548"/>
                    <a:pt x="1603" y="17546"/>
                    <a:pt x="1582" y="17546"/>
                  </a:cubicBezTo>
                  <a:cubicBezTo>
                    <a:pt x="1567" y="17546"/>
                    <a:pt x="1552" y="17547"/>
                    <a:pt x="1538" y="17548"/>
                  </a:cubicBezTo>
                  <a:cubicBezTo>
                    <a:pt x="1515" y="17552"/>
                    <a:pt x="1488" y="17555"/>
                    <a:pt x="1458" y="17562"/>
                  </a:cubicBezTo>
                  <a:cubicBezTo>
                    <a:pt x="1435" y="17565"/>
                    <a:pt x="1415" y="17568"/>
                    <a:pt x="1388" y="17575"/>
                  </a:cubicBezTo>
                  <a:cubicBezTo>
                    <a:pt x="1365" y="17578"/>
                    <a:pt x="1338" y="17585"/>
                    <a:pt x="1314" y="17592"/>
                  </a:cubicBezTo>
                  <a:cubicBezTo>
                    <a:pt x="1284" y="17595"/>
                    <a:pt x="1254" y="17598"/>
                    <a:pt x="1224" y="17608"/>
                  </a:cubicBezTo>
                  <a:cubicBezTo>
                    <a:pt x="1207" y="17612"/>
                    <a:pt x="1191" y="17612"/>
                    <a:pt x="1174" y="17612"/>
                  </a:cubicBezTo>
                  <a:lnTo>
                    <a:pt x="1154" y="17615"/>
                  </a:lnTo>
                  <a:lnTo>
                    <a:pt x="1074" y="17615"/>
                  </a:lnTo>
                  <a:cubicBezTo>
                    <a:pt x="1050" y="17615"/>
                    <a:pt x="1024" y="17612"/>
                    <a:pt x="1000" y="17608"/>
                  </a:cubicBezTo>
                  <a:cubicBezTo>
                    <a:pt x="983" y="17602"/>
                    <a:pt x="963" y="17598"/>
                    <a:pt x="947" y="17595"/>
                  </a:cubicBezTo>
                  <a:cubicBezTo>
                    <a:pt x="937" y="17592"/>
                    <a:pt x="923" y="17585"/>
                    <a:pt x="917" y="17585"/>
                  </a:cubicBezTo>
                  <a:cubicBezTo>
                    <a:pt x="903" y="17582"/>
                    <a:pt x="890" y="17575"/>
                    <a:pt x="880" y="17565"/>
                  </a:cubicBezTo>
                  <a:cubicBezTo>
                    <a:pt x="863" y="17558"/>
                    <a:pt x="850" y="17545"/>
                    <a:pt x="836" y="17535"/>
                  </a:cubicBezTo>
                  <a:cubicBezTo>
                    <a:pt x="816" y="17518"/>
                    <a:pt x="796" y="17498"/>
                    <a:pt x="779" y="17481"/>
                  </a:cubicBezTo>
                  <a:cubicBezTo>
                    <a:pt x="756" y="17458"/>
                    <a:pt x="736" y="17435"/>
                    <a:pt x="719" y="17411"/>
                  </a:cubicBezTo>
                  <a:cubicBezTo>
                    <a:pt x="699" y="17381"/>
                    <a:pt x="682" y="17351"/>
                    <a:pt x="659" y="17324"/>
                  </a:cubicBezTo>
                  <a:lnTo>
                    <a:pt x="652" y="17311"/>
                  </a:lnTo>
                  <a:cubicBezTo>
                    <a:pt x="642" y="17297"/>
                    <a:pt x="639" y="17284"/>
                    <a:pt x="636" y="17277"/>
                  </a:cubicBezTo>
                  <a:cubicBezTo>
                    <a:pt x="626" y="17261"/>
                    <a:pt x="619" y="17244"/>
                    <a:pt x="616" y="17227"/>
                  </a:cubicBezTo>
                  <a:lnTo>
                    <a:pt x="609" y="17214"/>
                  </a:lnTo>
                  <a:cubicBezTo>
                    <a:pt x="606" y="17200"/>
                    <a:pt x="602" y="17190"/>
                    <a:pt x="599" y="17180"/>
                  </a:cubicBezTo>
                  <a:lnTo>
                    <a:pt x="589" y="17157"/>
                  </a:lnTo>
                  <a:lnTo>
                    <a:pt x="582" y="17130"/>
                  </a:lnTo>
                  <a:lnTo>
                    <a:pt x="582" y="17134"/>
                  </a:lnTo>
                  <a:lnTo>
                    <a:pt x="569" y="17083"/>
                  </a:lnTo>
                  <a:cubicBezTo>
                    <a:pt x="559" y="17057"/>
                    <a:pt x="555" y="17023"/>
                    <a:pt x="552" y="16993"/>
                  </a:cubicBezTo>
                  <a:lnTo>
                    <a:pt x="552" y="16990"/>
                  </a:lnTo>
                  <a:cubicBezTo>
                    <a:pt x="549" y="16966"/>
                    <a:pt x="549" y="16943"/>
                    <a:pt x="549" y="16916"/>
                  </a:cubicBezTo>
                  <a:cubicBezTo>
                    <a:pt x="549" y="16910"/>
                    <a:pt x="549" y="16896"/>
                    <a:pt x="552" y="16890"/>
                  </a:cubicBezTo>
                  <a:cubicBezTo>
                    <a:pt x="552" y="16880"/>
                    <a:pt x="555" y="16873"/>
                    <a:pt x="555" y="16863"/>
                  </a:cubicBezTo>
                  <a:cubicBezTo>
                    <a:pt x="559" y="16856"/>
                    <a:pt x="559" y="16846"/>
                    <a:pt x="565" y="16843"/>
                  </a:cubicBezTo>
                  <a:lnTo>
                    <a:pt x="565" y="16846"/>
                  </a:lnTo>
                  <a:lnTo>
                    <a:pt x="569" y="16843"/>
                  </a:lnTo>
                  <a:cubicBezTo>
                    <a:pt x="569" y="16839"/>
                    <a:pt x="572" y="16839"/>
                    <a:pt x="572" y="16833"/>
                  </a:cubicBezTo>
                  <a:cubicBezTo>
                    <a:pt x="572" y="16829"/>
                    <a:pt x="575" y="16829"/>
                    <a:pt x="575" y="16829"/>
                  </a:cubicBezTo>
                  <a:lnTo>
                    <a:pt x="582" y="16826"/>
                  </a:lnTo>
                  <a:lnTo>
                    <a:pt x="586" y="16823"/>
                  </a:lnTo>
                  <a:close/>
                  <a:moveTo>
                    <a:pt x="6757" y="17127"/>
                  </a:moveTo>
                  <a:cubicBezTo>
                    <a:pt x="6764" y="17127"/>
                    <a:pt x="6768" y="17127"/>
                    <a:pt x="6774" y="17130"/>
                  </a:cubicBezTo>
                  <a:cubicBezTo>
                    <a:pt x="6781" y="17130"/>
                    <a:pt x="6788" y="17134"/>
                    <a:pt x="6791" y="17134"/>
                  </a:cubicBezTo>
                  <a:cubicBezTo>
                    <a:pt x="6801" y="17140"/>
                    <a:pt x="6808" y="17144"/>
                    <a:pt x="6821" y="17150"/>
                  </a:cubicBezTo>
                  <a:cubicBezTo>
                    <a:pt x="6831" y="17160"/>
                    <a:pt x="6841" y="17164"/>
                    <a:pt x="6851" y="17174"/>
                  </a:cubicBezTo>
                  <a:cubicBezTo>
                    <a:pt x="6868" y="17184"/>
                    <a:pt x="6885" y="17200"/>
                    <a:pt x="6901" y="17214"/>
                  </a:cubicBezTo>
                  <a:cubicBezTo>
                    <a:pt x="6931" y="17241"/>
                    <a:pt x="6965" y="17267"/>
                    <a:pt x="6998" y="17291"/>
                  </a:cubicBezTo>
                  <a:cubicBezTo>
                    <a:pt x="7038" y="17314"/>
                    <a:pt x="7082" y="17331"/>
                    <a:pt x="7125" y="17348"/>
                  </a:cubicBezTo>
                  <a:cubicBezTo>
                    <a:pt x="7142" y="17351"/>
                    <a:pt x="7155" y="17361"/>
                    <a:pt x="7172" y="17364"/>
                  </a:cubicBezTo>
                  <a:cubicBezTo>
                    <a:pt x="7175" y="17368"/>
                    <a:pt x="7182" y="17368"/>
                    <a:pt x="7185" y="17368"/>
                  </a:cubicBezTo>
                  <a:lnTo>
                    <a:pt x="7189" y="17374"/>
                  </a:lnTo>
                  <a:lnTo>
                    <a:pt x="7192" y="17378"/>
                  </a:lnTo>
                  <a:cubicBezTo>
                    <a:pt x="7192" y="17378"/>
                    <a:pt x="7192" y="17381"/>
                    <a:pt x="7195" y="17381"/>
                  </a:cubicBezTo>
                  <a:cubicBezTo>
                    <a:pt x="7202" y="17384"/>
                    <a:pt x="7202" y="17391"/>
                    <a:pt x="7206" y="17394"/>
                  </a:cubicBezTo>
                  <a:cubicBezTo>
                    <a:pt x="7216" y="17411"/>
                    <a:pt x="7219" y="17428"/>
                    <a:pt x="7226" y="17445"/>
                  </a:cubicBezTo>
                  <a:lnTo>
                    <a:pt x="7209" y="17448"/>
                  </a:lnTo>
                  <a:cubicBezTo>
                    <a:pt x="7155" y="17475"/>
                    <a:pt x="7099" y="17508"/>
                    <a:pt x="7048" y="17535"/>
                  </a:cubicBezTo>
                  <a:cubicBezTo>
                    <a:pt x="7028" y="17545"/>
                    <a:pt x="7015" y="17558"/>
                    <a:pt x="6998" y="17565"/>
                  </a:cubicBezTo>
                  <a:cubicBezTo>
                    <a:pt x="6985" y="17548"/>
                    <a:pt x="6971" y="17535"/>
                    <a:pt x="6955" y="17518"/>
                  </a:cubicBezTo>
                  <a:cubicBezTo>
                    <a:pt x="6925" y="17498"/>
                    <a:pt x="6895" y="17478"/>
                    <a:pt x="6861" y="17468"/>
                  </a:cubicBezTo>
                  <a:cubicBezTo>
                    <a:pt x="6842" y="17464"/>
                    <a:pt x="6822" y="17461"/>
                    <a:pt x="6801" y="17461"/>
                  </a:cubicBezTo>
                  <a:cubicBezTo>
                    <a:pt x="6775" y="17461"/>
                    <a:pt x="6747" y="17465"/>
                    <a:pt x="6721" y="17475"/>
                  </a:cubicBezTo>
                  <a:cubicBezTo>
                    <a:pt x="6707" y="17478"/>
                    <a:pt x="6691" y="17481"/>
                    <a:pt x="6677" y="17485"/>
                  </a:cubicBezTo>
                  <a:cubicBezTo>
                    <a:pt x="6667" y="17491"/>
                    <a:pt x="6651" y="17498"/>
                    <a:pt x="6637" y="17508"/>
                  </a:cubicBezTo>
                  <a:cubicBezTo>
                    <a:pt x="6604" y="17525"/>
                    <a:pt x="6577" y="17548"/>
                    <a:pt x="6554" y="17578"/>
                  </a:cubicBezTo>
                  <a:cubicBezTo>
                    <a:pt x="6533" y="17598"/>
                    <a:pt x="6517" y="17625"/>
                    <a:pt x="6503" y="17648"/>
                  </a:cubicBezTo>
                  <a:cubicBezTo>
                    <a:pt x="6490" y="17669"/>
                    <a:pt x="6483" y="17695"/>
                    <a:pt x="6477" y="17719"/>
                  </a:cubicBezTo>
                  <a:cubicBezTo>
                    <a:pt x="6487" y="17682"/>
                    <a:pt x="6490" y="17638"/>
                    <a:pt x="6497" y="17585"/>
                  </a:cubicBezTo>
                  <a:lnTo>
                    <a:pt x="6497" y="17565"/>
                  </a:lnTo>
                  <a:cubicBezTo>
                    <a:pt x="6500" y="17521"/>
                    <a:pt x="6500" y="17478"/>
                    <a:pt x="6503" y="17431"/>
                  </a:cubicBezTo>
                  <a:cubicBezTo>
                    <a:pt x="6507" y="17408"/>
                    <a:pt x="6513" y="17381"/>
                    <a:pt x="6520" y="17354"/>
                  </a:cubicBezTo>
                  <a:cubicBezTo>
                    <a:pt x="6523" y="17338"/>
                    <a:pt x="6533" y="17328"/>
                    <a:pt x="6537" y="17311"/>
                  </a:cubicBezTo>
                  <a:cubicBezTo>
                    <a:pt x="6547" y="17294"/>
                    <a:pt x="6554" y="17281"/>
                    <a:pt x="6564" y="17264"/>
                  </a:cubicBezTo>
                  <a:cubicBezTo>
                    <a:pt x="6570" y="17251"/>
                    <a:pt x="6580" y="17241"/>
                    <a:pt x="6590" y="17227"/>
                  </a:cubicBezTo>
                  <a:cubicBezTo>
                    <a:pt x="6607" y="17210"/>
                    <a:pt x="6620" y="17194"/>
                    <a:pt x="6634" y="17180"/>
                  </a:cubicBezTo>
                  <a:cubicBezTo>
                    <a:pt x="6640" y="17174"/>
                    <a:pt x="6654" y="17164"/>
                    <a:pt x="6664" y="17157"/>
                  </a:cubicBezTo>
                  <a:cubicBezTo>
                    <a:pt x="6671" y="17150"/>
                    <a:pt x="6681" y="17147"/>
                    <a:pt x="6684" y="17144"/>
                  </a:cubicBezTo>
                  <a:cubicBezTo>
                    <a:pt x="6687" y="17144"/>
                    <a:pt x="6691" y="17140"/>
                    <a:pt x="6697" y="17140"/>
                  </a:cubicBezTo>
                  <a:cubicBezTo>
                    <a:pt x="6701" y="17140"/>
                    <a:pt x="6704" y="17134"/>
                    <a:pt x="6707" y="17134"/>
                  </a:cubicBezTo>
                  <a:cubicBezTo>
                    <a:pt x="6714" y="17134"/>
                    <a:pt x="6714" y="17134"/>
                    <a:pt x="6717" y="17130"/>
                  </a:cubicBezTo>
                  <a:cubicBezTo>
                    <a:pt x="6721" y="17130"/>
                    <a:pt x="6731" y="17127"/>
                    <a:pt x="6734" y="17127"/>
                  </a:cubicBezTo>
                  <a:close/>
                  <a:moveTo>
                    <a:pt x="7393" y="17511"/>
                  </a:moveTo>
                  <a:cubicBezTo>
                    <a:pt x="7403" y="17511"/>
                    <a:pt x="7409" y="17511"/>
                    <a:pt x="7419" y="17515"/>
                  </a:cubicBezTo>
                  <a:cubicBezTo>
                    <a:pt x="7426" y="17515"/>
                    <a:pt x="7440" y="17518"/>
                    <a:pt x="7450" y="17521"/>
                  </a:cubicBezTo>
                  <a:lnTo>
                    <a:pt x="7466" y="17528"/>
                  </a:lnTo>
                  <a:lnTo>
                    <a:pt x="7476" y="17535"/>
                  </a:lnTo>
                  <a:cubicBezTo>
                    <a:pt x="7483" y="17538"/>
                    <a:pt x="7490" y="17545"/>
                    <a:pt x="7493" y="17548"/>
                  </a:cubicBezTo>
                  <a:cubicBezTo>
                    <a:pt x="7503" y="17552"/>
                    <a:pt x="7506" y="17562"/>
                    <a:pt x="7516" y="17565"/>
                  </a:cubicBezTo>
                  <a:lnTo>
                    <a:pt x="7533" y="17582"/>
                  </a:lnTo>
                  <a:cubicBezTo>
                    <a:pt x="7537" y="17585"/>
                    <a:pt x="7540" y="17595"/>
                    <a:pt x="7543" y="17598"/>
                  </a:cubicBezTo>
                  <a:cubicBezTo>
                    <a:pt x="7550" y="17602"/>
                    <a:pt x="7550" y="17612"/>
                    <a:pt x="7553" y="17618"/>
                  </a:cubicBezTo>
                  <a:cubicBezTo>
                    <a:pt x="7553" y="17625"/>
                    <a:pt x="7553" y="17625"/>
                    <a:pt x="7557" y="17628"/>
                  </a:cubicBezTo>
                  <a:cubicBezTo>
                    <a:pt x="7557" y="17632"/>
                    <a:pt x="7560" y="17635"/>
                    <a:pt x="7560" y="17645"/>
                  </a:cubicBezTo>
                  <a:lnTo>
                    <a:pt x="7560" y="17665"/>
                  </a:lnTo>
                  <a:cubicBezTo>
                    <a:pt x="7560" y="17672"/>
                    <a:pt x="7560" y="17682"/>
                    <a:pt x="7557" y="17689"/>
                  </a:cubicBezTo>
                  <a:cubicBezTo>
                    <a:pt x="7557" y="17702"/>
                    <a:pt x="7553" y="17712"/>
                    <a:pt x="7550" y="17725"/>
                  </a:cubicBezTo>
                  <a:lnTo>
                    <a:pt x="7537" y="17762"/>
                  </a:lnTo>
                  <a:cubicBezTo>
                    <a:pt x="7533" y="17776"/>
                    <a:pt x="7523" y="17786"/>
                    <a:pt x="7516" y="17799"/>
                  </a:cubicBezTo>
                  <a:cubicBezTo>
                    <a:pt x="7510" y="17809"/>
                    <a:pt x="7503" y="17816"/>
                    <a:pt x="7493" y="17829"/>
                  </a:cubicBezTo>
                  <a:lnTo>
                    <a:pt x="7470" y="17852"/>
                  </a:lnTo>
                  <a:cubicBezTo>
                    <a:pt x="7460" y="17862"/>
                    <a:pt x="7450" y="17869"/>
                    <a:pt x="7440" y="17879"/>
                  </a:cubicBezTo>
                  <a:cubicBezTo>
                    <a:pt x="7426" y="17886"/>
                    <a:pt x="7419" y="17896"/>
                    <a:pt x="7406" y="17899"/>
                  </a:cubicBezTo>
                  <a:cubicBezTo>
                    <a:pt x="7399" y="17903"/>
                    <a:pt x="7393" y="17906"/>
                    <a:pt x="7386" y="17906"/>
                  </a:cubicBezTo>
                  <a:cubicBezTo>
                    <a:pt x="7376" y="17913"/>
                    <a:pt x="7373" y="17916"/>
                    <a:pt x="7366" y="17916"/>
                  </a:cubicBezTo>
                  <a:cubicBezTo>
                    <a:pt x="7349" y="17923"/>
                    <a:pt x="7326" y="17929"/>
                    <a:pt x="7306" y="17933"/>
                  </a:cubicBezTo>
                  <a:cubicBezTo>
                    <a:pt x="7292" y="17939"/>
                    <a:pt x="7272" y="17946"/>
                    <a:pt x="7249" y="17946"/>
                  </a:cubicBezTo>
                  <a:cubicBezTo>
                    <a:pt x="7226" y="17913"/>
                    <a:pt x="7202" y="17883"/>
                    <a:pt x="7182" y="17849"/>
                  </a:cubicBezTo>
                  <a:cubicBezTo>
                    <a:pt x="7152" y="17802"/>
                    <a:pt x="7125" y="17759"/>
                    <a:pt x="7099" y="17712"/>
                  </a:cubicBezTo>
                  <a:cubicBezTo>
                    <a:pt x="7088" y="17695"/>
                    <a:pt x="7075" y="17679"/>
                    <a:pt x="7068" y="17662"/>
                  </a:cubicBezTo>
                  <a:cubicBezTo>
                    <a:pt x="7115" y="17632"/>
                    <a:pt x="7165" y="17598"/>
                    <a:pt x="7219" y="17568"/>
                  </a:cubicBezTo>
                  <a:cubicBezTo>
                    <a:pt x="7242" y="17558"/>
                    <a:pt x="7266" y="17545"/>
                    <a:pt x="7289" y="17535"/>
                  </a:cubicBezTo>
                  <a:cubicBezTo>
                    <a:pt x="7299" y="17531"/>
                    <a:pt x="7309" y="17528"/>
                    <a:pt x="7319" y="17521"/>
                  </a:cubicBezTo>
                  <a:cubicBezTo>
                    <a:pt x="7326" y="17518"/>
                    <a:pt x="7339" y="17515"/>
                    <a:pt x="7349" y="17515"/>
                  </a:cubicBezTo>
                  <a:cubicBezTo>
                    <a:pt x="7356" y="17515"/>
                    <a:pt x="7366" y="17511"/>
                    <a:pt x="7373" y="17511"/>
                  </a:cubicBezTo>
                  <a:close/>
                  <a:moveTo>
                    <a:pt x="9481" y="17959"/>
                  </a:moveTo>
                  <a:lnTo>
                    <a:pt x="9481" y="17959"/>
                  </a:lnTo>
                  <a:cubicBezTo>
                    <a:pt x="9480" y="17960"/>
                    <a:pt x="9480" y="17962"/>
                    <a:pt x="9479" y="17963"/>
                  </a:cubicBezTo>
                  <a:cubicBezTo>
                    <a:pt x="9479" y="17961"/>
                    <a:pt x="9480" y="17960"/>
                    <a:pt x="9481" y="17959"/>
                  </a:cubicBezTo>
                  <a:close/>
                  <a:moveTo>
                    <a:pt x="6471" y="17768"/>
                  </a:moveTo>
                  <a:cubicBezTo>
                    <a:pt x="6470" y="17776"/>
                    <a:pt x="6470" y="17786"/>
                    <a:pt x="6470" y="17796"/>
                  </a:cubicBezTo>
                  <a:cubicBezTo>
                    <a:pt x="6470" y="17832"/>
                    <a:pt x="6470" y="17856"/>
                    <a:pt x="6480" y="17883"/>
                  </a:cubicBezTo>
                  <a:cubicBezTo>
                    <a:pt x="6483" y="17899"/>
                    <a:pt x="6490" y="17916"/>
                    <a:pt x="6500" y="17933"/>
                  </a:cubicBezTo>
                  <a:cubicBezTo>
                    <a:pt x="6483" y="17946"/>
                    <a:pt x="6467" y="17963"/>
                    <a:pt x="6450" y="17976"/>
                  </a:cubicBezTo>
                  <a:cubicBezTo>
                    <a:pt x="6423" y="17996"/>
                    <a:pt x="6403" y="18020"/>
                    <a:pt x="6380" y="18043"/>
                  </a:cubicBezTo>
                  <a:cubicBezTo>
                    <a:pt x="6410" y="17968"/>
                    <a:pt x="6445" y="17871"/>
                    <a:pt x="6471" y="17768"/>
                  </a:cubicBezTo>
                  <a:close/>
                  <a:moveTo>
                    <a:pt x="6584" y="18043"/>
                  </a:moveTo>
                  <a:cubicBezTo>
                    <a:pt x="6597" y="18053"/>
                    <a:pt x="6614" y="18063"/>
                    <a:pt x="6624" y="18076"/>
                  </a:cubicBezTo>
                  <a:cubicBezTo>
                    <a:pt x="6630" y="18076"/>
                    <a:pt x="6634" y="18080"/>
                    <a:pt x="6634" y="18080"/>
                  </a:cubicBezTo>
                  <a:cubicBezTo>
                    <a:pt x="6607" y="18086"/>
                    <a:pt x="6584" y="18097"/>
                    <a:pt x="6564" y="18103"/>
                  </a:cubicBezTo>
                  <a:cubicBezTo>
                    <a:pt x="6537" y="18113"/>
                    <a:pt x="6517" y="18127"/>
                    <a:pt x="6497" y="18133"/>
                  </a:cubicBezTo>
                  <a:cubicBezTo>
                    <a:pt x="6487" y="18137"/>
                    <a:pt x="6480" y="18140"/>
                    <a:pt x="6467" y="18147"/>
                  </a:cubicBezTo>
                  <a:lnTo>
                    <a:pt x="6473" y="18137"/>
                  </a:lnTo>
                  <a:lnTo>
                    <a:pt x="6483" y="18130"/>
                  </a:lnTo>
                  <a:lnTo>
                    <a:pt x="6500" y="18113"/>
                  </a:lnTo>
                  <a:cubicBezTo>
                    <a:pt x="6523" y="18086"/>
                    <a:pt x="6554" y="18063"/>
                    <a:pt x="6584" y="18043"/>
                  </a:cubicBezTo>
                  <a:close/>
                  <a:moveTo>
                    <a:pt x="8917" y="15639"/>
                  </a:moveTo>
                  <a:cubicBezTo>
                    <a:pt x="8931" y="15639"/>
                    <a:pt x="8944" y="15642"/>
                    <a:pt x="8957" y="15642"/>
                  </a:cubicBezTo>
                  <a:lnTo>
                    <a:pt x="8951" y="15646"/>
                  </a:lnTo>
                  <a:lnTo>
                    <a:pt x="8944" y="15649"/>
                  </a:lnTo>
                  <a:cubicBezTo>
                    <a:pt x="8927" y="15659"/>
                    <a:pt x="8911" y="15666"/>
                    <a:pt x="8894" y="15679"/>
                  </a:cubicBezTo>
                  <a:cubicBezTo>
                    <a:pt x="8861" y="15696"/>
                    <a:pt x="8827" y="15716"/>
                    <a:pt x="8790" y="15743"/>
                  </a:cubicBezTo>
                  <a:cubicBezTo>
                    <a:pt x="8757" y="15763"/>
                    <a:pt x="8727" y="15783"/>
                    <a:pt x="8693" y="15806"/>
                  </a:cubicBezTo>
                  <a:lnTo>
                    <a:pt x="8690" y="15810"/>
                  </a:lnTo>
                  <a:cubicBezTo>
                    <a:pt x="8677" y="15816"/>
                    <a:pt x="8663" y="15830"/>
                    <a:pt x="8650" y="15840"/>
                  </a:cubicBezTo>
                  <a:lnTo>
                    <a:pt x="8626" y="15860"/>
                  </a:lnTo>
                  <a:lnTo>
                    <a:pt x="8616" y="15866"/>
                  </a:lnTo>
                  <a:lnTo>
                    <a:pt x="8613" y="15873"/>
                  </a:lnTo>
                  <a:cubicBezTo>
                    <a:pt x="8610" y="15876"/>
                    <a:pt x="8606" y="15876"/>
                    <a:pt x="8600" y="15880"/>
                  </a:cubicBezTo>
                  <a:lnTo>
                    <a:pt x="8583" y="15897"/>
                  </a:lnTo>
                  <a:lnTo>
                    <a:pt x="8566" y="15913"/>
                  </a:lnTo>
                  <a:lnTo>
                    <a:pt x="8560" y="15923"/>
                  </a:lnTo>
                  <a:cubicBezTo>
                    <a:pt x="8550" y="15927"/>
                    <a:pt x="8546" y="15933"/>
                    <a:pt x="8540" y="15943"/>
                  </a:cubicBezTo>
                  <a:lnTo>
                    <a:pt x="8523" y="15963"/>
                  </a:lnTo>
                  <a:lnTo>
                    <a:pt x="8499" y="15983"/>
                  </a:lnTo>
                  <a:lnTo>
                    <a:pt x="8493" y="15993"/>
                  </a:lnTo>
                  <a:lnTo>
                    <a:pt x="8473" y="16014"/>
                  </a:lnTo>
                  <a:lnTo>
                    <a:pt x="8456" y="16030"/>
                  </a:lnTo>
                  <a:cubicBezTo>
                    <a:pt x="8433" y="16050"/>
                    <a:pt x="8416" y="16077"/>
                    <a:pt x="8396" y="16097"/>
                  </a:cubicBezTo>
                  <a:cubicBezTo>
                    <a:pt x="8366" y="16131"/>
                    <a:pt x="8342" y="16164"/>
                    <a:pt x="8316" y="16197"/>
                  </a:cubicBezTo>
                  <a:lnTo>
                    <a:pt x="8292" y="16228"/>
                  </a:lnTo>
                  <a:cubicBezTo>
                    <a:pt x="8255" y="16278"/>
                    <a:pt x="8212" y="16331"/>
                    <a:pt x="8172" y="16381"/>
                  </a:cubicBezTo>
                  <a:lnTo>
                    <a:pt x="8148" y="16408"/>
                  </a:lnTo>
                  <a:cubicBezTo>
                    <a:pt x="8139" y="16424"/>
                    <a:pt x="8126" y="16440"/>
                    <a:pt x="8111" y="16450"/>
                  </a:cubicBezTo>
                  <a:lnTo>
                    <a:pt x="8111" y="16450"/>
                  </a:lnTo>
                  <a:lnTo>
                    <a:pt x="8112" y="16448"/>
                  </a:lnTo>
                  <a:lnTo>
                    <a:pt x="8108" y="16452"/>
                  </a:lnTo>
                  <a:cubicBezTo>
                    <a:pt x="8109" y="16451"/>
                    <a:pt x="8110" y="16451"/>
                    <a:pt x="8111" y="16450"/>
                  </a:cubicBezTo>
                  <a:lnTo>
                    <a:pt x="8111" y="16450"/>
                  </a:lnTo>
                  <a:lnTo>
                    <a:pt x="8105" y="16462"/>
                  </a:lnTo>
                  <a:cubicBezTo>
                    <a:pt x="8088" y="16478"/>
                    <a:pt x="8071" y="16498"/>
                    <a:pt x="8058" y="16515"/>
                  </a:cubicBezTo>
                  <a:cubicBezTo>
                    <a:pt x="8031" y="16545"/>
                    <a:pt x="8008" y="16575"/>
                    <a:pt x="7988" y="16602"/>
                  </a:cubicBezTo>
                  <a:lnTo>
                    <a:pt x="7975" y="16615"/>
                  </a:lnTo>
                  <a:cubicBezTo>
                    <a:pt x="7964" y="16629"/>
                    <a:pt x="7958" y="16635"/>
                    <a:pt x="7948" y="16649"/>
                  </a:cubicBezTo>
                  <a:cubicBezTo>
                    <a:pt x="7938" y="16669"/>
                    <a:pt x="7924" y="16686"/>
                    <a:pt x="7908" y="16709"/>
                  </a:cubicBezTo>
                  <a:lnTo>
                    <a:pt x="7881" y="16746"/>
                  </a:lnTo>
                  <a:lnTo>
                    <a:pt x="7871" y="16762"/>
                  </a:lnTo>
                  <a:lnTo>
                    <a:pt x="7857" y="16779"/>
                  </a:lnTo>
                  <a:lnTo>
                    <a:pt x="7854" y="16786"/>
                  </a:lnTo>
                  <a:cubicBezTo>
                    <a:pt x="7847" y="16793"/>
                    <a:pt x="7847" y="16796"/>
                    <a:pt x="7844" y="16799"/>
                  </a:cubicBezTo>
                  <a:lnTo>
                    <a:pt x="7831" y="16819"/>
                  </a:lnTo>
                  <a:cubicBezTo>
                    <a:pt x="7821" y="16846"/>
                    <a:pt x="7804" y="16869"/>
                    <a:pt x="7794" y="16896"/>
                  </a:cubicBezTo>
                  <a:lnTo>
                    <a:pt x="7774" y="16936"/>
                  </a:lnTo>
                  <a:lnTo>
                    <a:pt x="7771" y="16946"/>
                  </a:lnTo>
                  <a:cubicBezTo>
                    <a:pt x="7764" y="16950"/>
                    <a:pt x="7764" y="16953"/>
                    <a:pt x="7761" y="16960"/>
                  </a:cubicBezTo>
                  <a:cubicBezTo>
                    <a:pt x="7754" y="16980"/>
                    <a:pt x="7744" y="16997"/>
                    <a:pt x="7737" y="17017"/>
                  </a:cubicBezTo>
                  <a:lnTo>
                    <a:pt x="7737" y="17020"/>
                  </a:lnTo>
                  <a:cubicBezTo>
                    <a:pt x="7724" y="17050"/>
                    <a:pt x="7710" y="17083"/>
                    <a:pt x="7694" y="17127"/>
                  </a:cubicBezTo>
                  <a:cubicBezTo>
                    <a:pt x="7680" y="17164"/>
                    <a:pt x="7664" y="17200"/>
                    <a:pt x="7654" y="17237"/>
                  </a:cubicBezTo>
                  <a:cubicBezTo>
                    <a:pt x="7644" y="17261"/>
                    <a:pt x="7640" y="17281"/>
                    <a:pt x="7630" y="17297"/>
                  </a:cubicBezTo>
                  <a:cubicBezTo>
                    <a:pt x="7627" y="17314"/>
                    <a:pt x="7620" y="17334"/>
                    <a:pt x="7613" y="17354"/>
                  </a:cubicBezTo>
                  <a:lnTo>
                    <a:pt x="7610" y="17371"/>
                  </a:lnTo>
                  <a:cubicBezTo>
                    <a:pt x="7623" y="17344"/>
                    <a:pt x="7630" y="17314"/>
                    <a:pt x="7644" y="17287"/>
                  </a:cubicBezTo>
                  <a:cubicBezTo>
                    <a:pt x="7647" y="17271"/>
                    <a:pt x="7657" y="17261"/>
                    <a:pt x="7664" y="17247"/>
                  </a:cubicBezTo>
                  <a:lnTo>
                    <a:pt x="7674" y="17231"/>
                  </a:lnTo>
                  <a:cubicBezTo>
                    <a:pt x="7687" y="17204"/>
                    <a:pt x="7697" y="17177"/>
                    <a:pt x="7714" y="17147"/>
                  </a:cubicBezTo>
                  <a:cubicBezTo>
                    <a:pt x="7730" y="17117"/>
                    <a:pt x="7744" y="17087"/>
                    <a:pt x="7761" y="17060"/>
                  </a:cubicBezTo>
                  <a:cubicBezTo>
                    <a:pt x="7791" y="17003"/>
                    <a:pt x="7824" y="16950"/>
                    <a:pt x="7847" y="16910"/>
                  </a:cubicBezTo>
                  <a:lnTo>
                    <a:pt x="7864" y="16883"/>
                  </a:lnTo>
                  <a:lnTo>
                    <a:pt x="7891" y="16846"/>
                  </a:lnTo>
                  <a:cubicBezTo>
                    <a:pt x="7898" y="16833"/>
                    <a:pt x="7908" y="16826"/>
                    <a:pt x="7914" y="16813"/>
                  </a:cubicBezTo>
                  <a:lnTo>
                    <a:pt x="7924" y="16799"/>
                  </a:lnTo>
                  <a:lnTo>
                    <a:pt x="7928" y="16796"/>
                  </a:lnTo>
                  <a:cubicBezTo>
                    <a:pt x="7938" y="16783"/>
                    <a:pt x="7948" y="16769"/>
                    <a:pt x="7958" y="16759"/>
                  </a:cubicBezTo>
                  <a:lnTo>
                    <a:pt x="7978" y="16729"/>
                  </a:lnTo>
                  <a:lnTo>
                    <a:pt x="7998" y="16699"/>
                  </a:lnTo>
                  <a:lnTo>
                    <a:pt x="8055" y="16635"/>
                  </a:lnTo>
                  <a:lnTo>
                    <a:pt x="8058" y="16632"/>
                  </a:lnTo>
                  <a:cubicBezTo>
                    <a:pt x="8095" y="16592"/>
                    <a:pt x="8132" y="16549"/>
                    <a:pt x="8165" y="16502"/>
                  </a:cubicBezTo>
                  <a:cubicBezTo>
                    <a:pt x="8172" y="16495"/>
                    <a:pt x="8178" y="16492"/>
                    <a:pt x="8182" y="16482"/>
                  </a:cubicBezTo>
                  <a:cubicBezTo>
                    <a:pt x="8205" y="16458"/>
                    <a:pt x="8222" y="16435"/>
                    <a:pt x="8242" y="16411"/>
                  </a:cubicBezTo>
                  <a:cubicBezTo>
                    <a:pt x="8265" y="16378"/>
                    <a:pt x="8295" y="16345"/>
                    <a:pt x="8322" y="16311"/>
                  </a:cubicBezTo>
                  <a:lnTo>
                    <a:pt x="8396" y="16211"/>
                  </a:lnTo>
                  <a:lnTo>
                    <a:pt x="8426" y="16174"/>
                  </a:lnTo>
                  <a:lnTo>
                    <a:pt x="8433" y="16161"/>
                  </a:lnTo>
                  <a:cubicBezTo>
                    <a:pt x="8443" y="16147"/>
                    <a:pt x="8449" y="16141"/>
                    <a:pt x="8459" y="16127"/>
                  </a:cubicBezTo>
                  <a:cubicBezTo>
                    <a:pt x="8463" y="16124"/>
                    <a:pt x="8463" y="16117"/>
                    <a:pt x="8466" y="16114"/>
                  </a:cubicBezTo>
                  <a:cubicBezTo>
                    <a:pt x="8483" y="16094"/>
                    <a:pt x="8499" y="16074"/>
                    <a:pt x="8516" y="16057"/>
                  </a:cubicBezTo>
                  <a:lnTo>
                    <a:pt x="8550" y="16017"/>
                  </a:lnTo>
                  <a:lnTo>
                    <a:pt x="8580" y="15990"/>
                  </a:lnTo>
                  <a:cubicBezTo>
                    <a:pt x="8583" y="15980"/>
                    <a:pt x="8593" y="15977"/>
                    <a:pt x="8596" y="15973"/>
                  </a:cubicBezTo>
                  <a:lnTo>
                    <a:pt x="8606" y="15963"/>
                  </a:lnTo>
                  <a:lnTo>
                    <a:pt x="8613" y="15957"/>
                  </a:lnTo>
                  <a:lnTo>
                    <a:pt x="8633" y="15933"/>
                  </a:lnTo>
                  <a:lnTo>
                    <a:pt x="8657" y="15913"/>
                  </a:lnTo>
                  <a:lnTo>
                    <a:pt x="8690" y="15883"/>
                  </a:lnTo>
                  <a:cubicBezTo>
                    <a:pt x="8700" y="15876"/>
                    <a:pt x="8713" y="15863"/>
                    <a:pt x="8727" y="15856"/>
                  </a:cubicBezTo>
                  <a:lnTo>
                    <a:pt x="8743" y="15840"/>
                  </a:lnTo>
                  <a:cubicBezTo>
                    <a:pt x="8757" y="15830"/>
                    <a:pt x="8767" y="15816"/>
                    <a:pt x="8780" y="15810"/>
                  </a:cubicBezTo>
                  <a:lnTo>
                    <a:pt x="8797" y="15796"/>
                  </a:lnTo>
                  <a:cubicBezTo>
                    <a:pt x="8810" y="15790"/>
                    <a:pt x="8824" y="15776"/>
                    <a:pt x="8840" y="15766"/>
                  </a:cubicBezTo>
                  <a:lnTo>
                    <a:pt x="8847" y="15759"/>
                  </a:lnTo>
                  <a:lnTo>
                    <a:pt x="8861" y="15753"/>
                  </a:lnTo>
                  <a:cubicBezTo>
                    <a:pt x="8881" y="15736"/>
                    <a:pt x="8901" y="15723"/>
                    <a:pt x="8924" y="15706"/>
                  </a:cubicBezTo>
                  <a:cubicBezTo>
                    <a:pt x="8951" y="15689"/>
                    <a:pt x="8978" y="15669"/>
                    <a:pt x="9008" y="15656"/>
                  </a:cubicBezTo>
                  <a:lnTo>
                    <a:pt x="9011" y="15652"/>
                  </a:lnTo>
                  <a:lnTo>
                    <a:pt x="9061" y="15662"/>
                  </a:lnTo>
                  <a:lnTo>
                    <a:pt x="9074" y="15669"/>
                  </a:lnTo>
                  <a:lnTo>
                    <a:pt x="9111" y="15679"/>
                  </a:lnTo>
                  <a:cubicBezTo>
                    <a:pt x="9138" y="15679"/>
                    <a:pt x="9155" y="15689"/>
                    <a:pt x="9171" y="15703"/>
                  </a:cubicBezTo>
                  <a:cubicBezTo>
                    <a:pt x="9178" y="15709"/>
                    <a:pt x="9188" y="15713"/>
                    <a:pt x="9195" y="15723"/>
                  </a:cubicBezTo>
                  <a:cubicBezTo>
                    <a:pt x="9208" y="15729"/>
                    <a:pt x="9215" y="15743"/>
                    <a:pt x="9228" y="15749"/>
                  </a:cubicBezTo>
                  <a:cubicBezTo>
                    <a:pt x="9248" y="15776"/>
                    <a:pt x="9272" y="15796"/>
                    <a:pt x="9288" y="15826"/>
                  </a:cubicBezTo>
                  <a:lnTo>
                    <a:pt x="9282" y="15823"/>
                  </a:lnTo>
                  <a:lnTo>
                    <a:pt x="9282" y="15823"/>
                  </a:lnTo>
                  <a:cubicBezTo>
                    <a:pt x="9288" y="15830"/>
                    <a:pt x="9295" y="15840"/>
                    <a:pt x="9299" y="15846"/>
                  </a:cubicBezTo>
                  <a:cubicBezTo>
                    <a:pt x="9305" y="15850"/>
                    <a:pt x="9305" y="15856"/>
                    <a:pt x="9309" y="15860"/>
                  </a:cubicBezTo>
                  <a:cubicBezTo>
                    <a:pt x="9325" y="15887"/>
                    <a:pt x="9342" y="15910"/>
                    <a:pt x="9355" y="15927"/>
                  </a:cubicBezTo>
                  <a:cubicBezTo>
                    <a:pt x="9375" y="15960"/>
                    <a:pt x="9399" y="16004"/>
                    <a:pt x="9426" y="16040"/>
                  </a:cubicBezTo>
                  <a:cubicBezTo>
                    <a:pt x="9442" y="16074"/>
                    <a:pt x="9459" y="16107"/>
                    <a:pt x="9472" y="16141"/>
                  </a:cubicBezTo>
                  <a:lnTo>
                    <a:pt x="9523" y="16291"/>
                  </a:lnTo>
                  <a:lnTo>
                    <a:pt x="9533" y="16328"/>
                  </a:lnTo>
                  <a:cubicBezTo>
                    <a:pt x="9546" y="16365"/>
                    <a:pt x="9556" y="16398"/>
                    <a:pt x="9566" y="16428"/>
                  </a:cubicBezTo>
                  <a:cubicBezTo>
                    <a:pt x="9576" y="16462"/>
                    <a:pt x="9583" y="16492"/>
                    <a:pt x="9593" y="16518"/>
                  </a:cubicBezTo>
                  <a:cubicBezTo>
                    <a:pt x="9596" y="16538"/>
                    <a:pt x="9599" y="16559"/>
                    <a:pt x="9606" y="16575"/>
                  </a:cubicBezTo>
                  <a:cubicBezTo>
                    <a:pt x="9609" y="16592"/>
                    <a:pt x="9609" y="16602"/>
                    <a:pt x="9613" y="16622"/>
                  </a:cubicBezTo>
                  <a:lnTo>
                    <a:pt x="9613" y="16629"/>
                  </a:lnTo>
                  <a:cubicBezTo>
                    <a:pt x="9613" y="16649"/>
                    <a:pt x="9616" y="16669"/>
                    <a:pt x="9616" y="16692"/>
                  </a:cubicBezTo>
                  <a:cubicBezTo>
                    <a:pt x="9616" y="16709"/>
                    <a:pt x="9613" y="16726"/>
                    <a:pt x="9613" y="16746"/>
                  </a:cubicBezTo>
                  <a:cubicBezTo>
                    <a:pt x="9609" y="16776"/>
                    <a:pt x="9599" y="16806"/>
                    <a:pt x="9593" y="16833"/>
                  </a:cubicBezTo>
                  <a:lnTo>
                    <a:pt x="9579" y="16873"/>
                  </a:lnTo>
                  <a:lnTo>
                    <a:pt x="9566" y="16896"/>
                  </a:lnTo>
                  <a:cubicBezTo>
                    <a:pt x="9563" y="16903"/>
                    <a:pt x="9556" y="16913"/>
                    <a:pt x="9549" y="16916"/>
                  </a:cubicBezTo>
                  <a:cubicBezTo>
                    <a:pt x="9539" y="16930"/>
                    <a:pt x="9526" y="16946"/>
                    <a:pt x="9512" y="16960"/>
                  </a:cubicBezTo>
                  <a:cubicBezTo>
                    <a:pt x="9499" y="16966"/>
                    <a:pt x="9492" y="16976"/>
                    <a:pt x="9479" y="16983"/>
                  </a:cubicBezTo>
                  <a:lnTo>
                    <a:pt x="9416" y="17020"/>
                  </a:lnTo>
                  <a:cubicBezTo>
                    <a:pt x="9365" y="17047"/>
                    <a:pt x="9315" y="17070"/>
                    <a:pt x="9272" y="17093"/>
                  </a:cubicBezTo>
                  <a:cubicBezTo>
                    <a:pt x="9245" y="17104"/>
                    <a:pt x="9222" y="17114"/>
                    <a:pt x="9195" y="17127"/>
                  </a:cubicBezTo>
                  <a:lnTo>
                    <a:pt x="9044" y="17200"/>
                  </a:lnTo>
                  <a:cubicBezTo>
                    <a:pt x="9021" y="17214"/>
                    <a:pt x="8991" y="17231"/>
                    <a:pt x="8964" y="17244"/>
                  </a:cubicBezTo>
                  <a:cubicBezTo>
                    <a:pt x="8874" y="17291"/>
                    <a:pt x="8780" y="17331"/>
                    <a:pt x="8703" y="17368"/>
                  </a:cubicBezTo>
                  <a:lnTo>
                    <a:pt x="8647" y="17394"/>
                  </a:lnTo>
                  <a:cubicBezTo>
                    <a:pt x="8580" y="17421"/>
                    <a:pt x="8509" y="17458"/>
                    <a:pt x="8443" y="17491"/>
                  </a:cubicBezTo>
                  <a:cubicBezTo>
                    <a:pt x="8402" y="17511"/>
                    <a:pt x="8356" y="17531"/>
                    <a:pt x="8309" y="17558"/>
                  </a:cubicBezTo>
                  <a:cubicBezTo>
                    <a:pt x="8259" y="17585"/>
                    <a:pt x="8219" y="17612"/>
                    <a:pt x="8175" y="17635"/>
                  </a:cubicBezTo>
                  <a:cubicBezTo>
                    <a:pt x="8108" y="17679"/>
                    <a:pt x="8041" y="17729"/>
                    <a:pt x="7978" y="17776"/>
                  </a:cubicBezTo>
                  <a:lnTo>
                    <a:pt x="7934" y="17809"/>
                  </a:lnTo>
                  <a:lnTo>
                    <a:pt x="7938" y="17802"/>
                  </a:lnTo>
                  <a:lnTo>
                    <a:pt x="7938" y="17802"/>
                  </a:lnTo>
                  <a:lnTo>
                    <a:pt x="7928" y="17812"/>
                  </a:lnTo>
                  <a:lnTo>
                    <a:pt x="7931" y="17812"/>
                  </a:lnTo>
                  <a:lnTo>
                    <a:pt x="7924" y="17816"/>
                  </a:lnTo>
                  <a:lnTo>
                    <a:pt x="7914" y="17819"/>
                  </a:lnTo>
                  <a:lnTo>
                    <a:pt x="7881" y="17846"/>
                  </a:lnTo>
                  <a:lnTo>
                    <a:pt x="7874" y="17852"/>
                  </a:lnTo>
                  <a:cubicBezTo>
                    <a:pt x="7831" y="17883"/>
                    <a:pt x="7791" y="17913"/>
                    <a:pt x="7757" y="17933"/>
                  </a:cubicBezTo>
                  <a:cubicBezTo>
                    <a:pt x="7730" y="17949"/>
                    <a:pt x="7710" y="17963"/>
                    <a:pt x="7687" y="17976"/>
                  </a:cubicBezTo>
                  <a:cubicBezTo>
                    <a:pt x="7670" y="17983"/>
                    <a:pt x="7657" y="17993"/>
                    <a:pt x="7640" y="18000"/>
                  </a:cubicBezTo>
                  <a:cubicBezTo>
                    <a:pt x="7597" y="18023"/>
                    <a:pt x="7557" y="18050"/>
                    <a:pt x="7513" y="18083"/>
                  </a:cubicBezTo>
                  <a:cubicBezTo>
                    <a:pt x="7476" y="18107"/>
                    <a:pt x="7443" y="18137"/>
                    <a:pt x="7409" y="18170"/>
                  </a:cubicBezTo>
                  <a:cubicBezTo>
                    <a:pt x="7389" y="18143"/>
                    <a:pt x="7373" y="18113"/>
                    <a:pt x="7353" y="18086"/>
                  </a:cubicBezTo>
                  <a:cubicBezTo>
                    <a:pt x="7419" y="18070"/>
                    <a:pt x="7486" y="18046"/>
                    <a:pt x="7540" y="18003"/>
                  </a:cubicBezTo>
                  <a:cubicBezTo>
                    <a:pt x="7597" y="17959"/>
                    <a:pt x="7644" y="17896"/>
                    <a:pt x="7670" y="17819"/>
                  </a:cubicBezTo>
                  <a:cubicBezTo>
                    <a:pt x="7680" y="17782"/>
                    <a:pt x="7694" y="17745"/>
                    <a:pt x="7694" y="17702"/>
                  </a:cubicBezTo>
                  <a:cubicBezTo>
                    <a:pt x="7697" y="17665"/>
                    <a:pt x="7697" y="17628"/>
                    <a:pt x="7680" y="17588"/>
                  </a:cubicBezTo>
                  <a:cubicBezTo>
                    <a:pt x="7657" y="17518"/>
                    <a:pt x="7603" y="17458"/>
                    <a:pt x="7537" y="17421"/>
                  </a:cubicBezTo>
                  <a:cubicBezTo>
                    <a:pt x="7506" y="17411"/>
                    <a:pt x="7473" y="17401"/>
                    <a:pt x="7440" y="17398"/>
                  </a:cubicBezTo>
                  <a:cubicBezTo>
                    <a:pt x="7430" y="17397"/>
                    <a:pt x="7420" y="17396"/>
                    <a:pt x="7411" y="17396"/>
                  </a:cubicBezTo>
                  <a:cubicBezTo>
                    <a:pt x="7388" y="17396"/>
                    <a:pt x="7366" y="17399"/>
                    <a:pt x="7343" y="17401"/>
                  </a:cubicBezTo>
                  <a:cubicBezTo>
                    <a:pt x="7343" y="17398"/>
                    <a:pt x="7346" y="17388"/>
                    <a:pt x="7346" y="17384"/>
                  </a:cubicBezTo>
                  <a:cubicBezTo>
                    <a:pt x="7346" y="17348"/>
                    <a:pt x="7329" y="17314"/>
                    <a:pt x="7309" y="17284"/>
                  </a:cubicBezTo>
                  <a:cubicBezTo>
                    <a:pt x="7306" y="17277"/>
                    <a:pt x="7296" y="17271"/>
                    <a:pt x="7289" y="17267"/>
                  </a:cubicBezTo>
                  <a:cubicBezTo>
                    <a:pt x="7302" y="17214"/>
                    <a:pt x="7319" y="17160"/>
                    <a:pt x="7339" y="17100"/>
                  </a:cubicBezTo>
                  <a:cubicBezTo>
                    <a:pt x="7359" y="17043"/>
                    <a:pt x="7376" y="16983"/>
                    <a:pt x="7403" y="16930"/>
                  </a:cubicBezTo>
                  <a:cubicBezTo>
                    <a:pt x="7406" y="16920"/>
                    <a:pt x="7409" y="16910"/>
                    <a:pt x="7413" y="16900"/>
                  </a:cubicBezTo>
                  <a:cubicBezTo>
                    <a:pt x="7423" y="16880"/>
                    <a:pt x="7430" y="16863"/>
                    <a:pt x="7440" y="16843"/>
                  </a:cubicBezTo>
                  <a:lnTo>
                    <a:pt x="7453" y="16816"/>
                  </a:lnTo>
                  <a:cubicBezTo>
                    <a:pt x="7460" y="16796"/>
                    <a:pt x="7473" y="16776"/>
                    <a:pt x="7480" y="16752"/>
                  </a:cubicBezTo>
                  <a:cubicBezTo>
                    <a:pt x="7496" y="16726"/>
                    <a:pt x="7510" y="16696"/>
                    <a:pt x="7523" y="16669"/>
                  </a:cubicBezTo>
                  <a:lnTo>
                    <a:pt x="7547" y="16622"/>
                  </a:lnTo>
                  <a:lnTo>
                    <a:pt x="7557" y="16609"/>
                  </a:lnTo>
                  <a:cubicBezTo>
                    <a:pt x="7580" y="16559"/>
                    <a:pt x="7610" y="16512"/>
                    <a:pt x="7637" y="16468"/>
                  </a:cubicBezTo>
                  <a:cubicBezTo>
                    <a:pt x="7677" y="16411"/>
                    <a:pt x="7714" y="16351"/>
                    <a:pt x="7757" y="16294"/>
                  </a:cubicBezTo>
                  <a:cubicBezTo>
                    <a:pt x="7771" y="16278"/>
                    <a:pt x="7777" y="16264"/>
                    <a:pt x="7791" y="16248"/>
                  </a:cubicBezTo>
                  <a:lnTo>
                    <a:pt x="7811" y="16221"/>
                  </a:lnTo>
                  <a:lnTo>
                    <a:pt x="7827" y="16194"/>
                  </a:lnTo>
                  <a:lnTo>
                    <a:pt x="7847" y="16171"/>
                  </a:lnTo>
                  <a:lnTo>
                    <a:pt x="7861" y="16154"/>
                  </a:lnTo>
                  <a:cubicBezTo>
                    <a:pt x="7874" y="16137"/>
                    <a:pt x="7881" y="16124"/>
                    <a:pt x="7894" y="16107"/>
                  </a:cubicBezTo>
                  <a:cubicBezTo>
                    <a:pt x="7904" y="16097"/>
                    <a:pt x="7908" y="16090"/>
                    <a:pt x="7914" y="16087"/>
                  </a:cubicBezTo>
                  <a:cubicBezTo>
                    <a:pt x="7928" y="16077"/>
                    <a:pt x="7938" y="16070"/>
                    <a:pt x="7948" y="16060"/>
                  </a:cubicBezTo>
                  <a:cubicBezTo>
                    <a:pt x="7958" y="16057"/>
                    <a:pt x="7961" y="16054"/>
                    <a:pt x="7971" y="16044"/>
                  </a:cubicBezTo>
                  <a:lnTo>
                    <a:pt x="7988" y="16030"/>
                  </a:lnTo>
                  <a:lnTo>
                    <a:pt x="8005" y="16017"/>
                  </a:lnTo>
                  <a:lnTo>
                    <a:pt x="8015" y="16010"/>
                  </a:lnTo>
                  <a:lnTo>
                    <a:pt x="8048" y="15987"/>
                  </a:lnTo>
                  <a:lnTo>
                    <a:pt x="8078" y="15963"/>
                  </a:lnTo>
                  <a:cubicBezTo>
                    <a:pt x="8122" y="15937"/>
                    <a:pt x="8162" y="15903"/>
                    <a:pt x="8205" y="15870"/>
                  </a:cubicBezTo>
                  <a:cubicBezTo>
                    <a:pt x="8229" y="15850"/>
                    <a:pt x="8255" y="15830"/>
                    <a:pt x="8282" y="15813"/>
                  </a:cubicBezTo>
                  <a:cubicBezTo>
                    <a:pt x="8312" y="15796"/>
                    <a:pt x="8339" y="15780"/>
                    <a:pt x="8366" y="15766"/>
                  </a:cubicBezTo>
                  <a:cubicBezTo>
                    <a:pt x="8406" y="15746"/>
                    <a:pt x="8446" y="15726"/>
                    <a:pt x="8483" y="15706"/>
                  </a:cubicBezTo>
                  <a:cubicBezTo>
                    <a:pt x="8499" y="15706"/>
                    <a:pt x="8513" y="15703"/>
                    <a:pt x="8530" y="15703"/>
                  </a:cubicBezTo>
                  <a:cubicBezTo>
                    <a:pt x="8546" y="15703"/>
                    <a:pt x="8566" y="15703"/>
                    <a:pt x="8583" y="15696"/>
                  </a:cubicBezTo>
                  <a:cubicBezTo>
                    <a:pt x="8610" y="15693"/>
                    <a:pt x="8633" y="15689"/>
                    <a:pt x="8650" y="15683"/>
                  </a:cubicBezTo>
                  <a:cubicBezTo>
                    <a:pt x="8667" y="15679"/>
                    <a:pt x="8680" y="15676"/>
                    <a:pt x="8697" y="15673"/>
                  </a:cubicBezTo>
                  <a:lnTo>
                    <a:pt x="8723" y="15662"/>
                  </a:lnTo>
                  <a:cubicBezTo>
                    <a:pt x="8740" y="15659"/>
                    <a:pt x="8760" y="15656"/>
                    <a:pt x="8777" y="15649"/>
                  </a:cubicBezTo>
                  <a:cubicBezTo>
                    <a:pt x="8794" y="15646"/>
                    <a:pt x="8810" y="15646"/>
                    <a:pt x="8827" y="15642"/>
                  </a:cubicBezTo>
                  <a:cubicBezTo>
                    <a:pt x="8861" y="15639"/>
                    <a:pt x="8891" y="15639"/>
                    <a:pt x="8917" y="15639"/>
                  </a:cubicBezTo>
                  <a:close/>
                  <a:moveTo>
                    <a:pt x="6838" y="17555"/>
                  </a:moveTo>
                  <a:cubicBezTo>
                    <a:pt x="6841" y="17555"/>
                    <a:pt x="6851" y="17562"/>
                    <a:pt x="6854" y="17562"/>
                  </a:cubicBezTo>
                  <a:cubicBezTo>
                    <a:pt x="6864" y="17565"/>
                    <a:pt x="6871" y="17565"/>
                    <a:pt x="6875" y="17568"/>
                  </a:cubicBezTo>
                  <a:cubicBezTo>
                    <a:pt x="6885" y="17572"/>
                    <a:pt x="6891" y="17578"/>
                    <a:pt x="6898" y="17582"/>
                  </a:cubicBezTo>
                  <a:cubicBezTo>
                    <a:pt x="6905" y="17585"/>
                    <a:pt x="6915" y="17595"/>
                    <a:pt x="6921" y="17598"/>
                  </a:cubicBezTo>
                  <a:cubicBezTo>
                    <a:pt x="6935" y="17605"/>
                    <a:pt x="6941" y="17618"/>
                    <a:pt x="6951" y="17628"/>
                  </a:cubicBezTo>
                  <a:cubicBezTo>
                    <a:pt x="6955" y="17632"/>
                    <a:pt x="6958" y="17635"/>
                    <a:pt x="6965" y="17645"/>
                  </a:cubicBezTo>
                  <a:lnTo>
                    <a:pt x="6988" y="17682"/>
                  </a:lnTo>
                  <a:lnTo>
                    <a:pt x="6992" y="17685"/>
                  </a:lnTo>
                  <a:cubicBezTo>
                    <a:pt x="7022" y="17732"/>
                    <a:pt x="7052" y="17779"/>
                    <a:pt x="7075" y="17819"/>
                  </a:cubicBezTo>
                  <a:cubicBezTo>
                    <a:pt x="7105" y="17866"/>
                    <a:pt x="7129" y="17916"/>
                    <a:pt x="7159" y="17963"/>
                  </a:cubicBezTo>
                  <a:lnTo>
                    <a:pt x="7172" y="17979"/>
                  </a:lnTo>
                  <a:cubicBezTo>
                    <a:pt x="7172" y="17979"/>
                    <a:pt x="7172" y="17983"/>
                    <a:pt x="7175" y="17983"/>
                  </a:cubicBezTo>
                  <a:cubicBezTo>
                    <a:pt x="7202" y="18023"/>
                    <a:pt x="7222" y="18063"/>
                    <a:pt x="7246" y="18103"/>
                  </a:cubicBezTo>
                  <a:cubicBezTo>
                    <a:pt x="7252" y="18107"/>
                    <a:pt x="7256" y="18117"/>
                    <a:pt x="7256" y="18120"/>
                  </a:cubicBezTo>
                  <a:cubicBezTo>
                    <a:pt x="7266" y="18127"/>
                    <a:pt x="7269" y="18130"/>
                    <a:pt x="7272" y="18137"/>
                  </a:cubicBezTo>
                  <a:lnTo>
                    <a:pt x="7266" y="18133"/>
                  </a:lnTo>
                  <a:cubicBezTo>
                    <a:pt x="7252" y="18129"/>
                    <a:pt x="7238" y="18128"/>
                    <a:pt x="7224" y="18128"/>
                  </a:cubicBezTo>
                  <a:cubicBezTo>
                    <a:pt x="7214" y="18128"/>
                    <a:pt x="7203" y="18129"/>
                    <a:pt x="7192" y="18130"/>
                  </a:cubicBezTo>
                  <a:cubicBezTo>
                    <a:pt x="7169" y="18133"/>
                    <a:pt x="7149" y="18143"/>
                    <a:pt x="7125" y="18160"/>
                  </a:cubicBezTo>
                  <a:lnTo>
                    <a:pt x="7105" y="18180"/>
                  </a:lnTo>
                  <a:cubicBezTo>
                    <a:pt x="7085" y="18170"/>
                    <a:pt x="7065" y="18163"/>
                    <a:pt x="7048" y="18160"/>
                  </a:cubicBezTo>
                  <a:cubicBezTo>
                    <a:pt x="7022" y="18150"/>
                    <a:pt x="7002" y="18143"/>
                    <a:pt x="6975" y="18137"/>
                  </a:cubicBezTo>
                  <a:lnTo>
                    <a:pt x="6938" y="18127"/>
                  </a:lnTo>
                  <a:lnTo>
                    <a:pt x="6915" y="18117"/>
                  </a:lnTo>
                  <a:lnTo>
                    <a:pt x="6895" y="18113"/>
                  </a:lnTo>
                  <a:cubicBezTo>
                    <a:pt x="6861" y="18100"/>
                    <a:pt x="6824" y="18086"/>
                    <a:pt x="6791" y="18070"/>
                  </a:cubicBezTo>
                  <a:lnTo>
                    <a:pt x="6741" y="18046"/>
                  </a:lnTo>
                  <a:cubicBezTo>
                    <a:pt x="6737" y="18046"/>
                    <a:pt x="6737" y="18043"/>
                    <a:pt x="6734" y="18043"/>
                  </a:cubicBezTo>
                  <a:cubicBezTo>
                    <a:pt x="6721" y="18033"/>
                    <a:pt x="6704" y="18026"/>
                    <a:pt x="6691" y="18016"/>
                  </a:cubicBezTo>
                  <a:cubicBezTo>
                    <a:pt x="6674" y="18003"/>
                    <a:pt x="6657" y="17996"/>
                    <a:pt x="6644" y="17983"/>
                  </a:cubicBezTo>
                  <a:lnTo>
                    <a:pt x="6640" y="17983"/>
                  </a:lnTo>
                  <a:cubicBezTo>
                    <a:pt x="6634" y="17979"/>
                    <a:pt x="6630" y="17969"/>
                    <a:pt x="6620" y="17963"/>
                  </a:cubicBezTo>
                  <a:lnTo>
                    <a:pt x="6607" y="17949"/>
                  </a:lnTo>
                  <a:cubicBezTo>
                    <a:pt x="6604" y="17946"/>
                    <a:pt x="6600" y="17943"/>
                    <a:pt x="6600" y="17936"/>
                  </a:cubicBezTo>
                  <a:cubicBezTo>
                    <a:pt x="6597" y="17933"/>
                    <a:pt x="6590" y="17923"/>
                    <a:pt x="6590" y="17919"/>
                  </a:cubicBezTo>
                  <a:cubicBezTo>
                    <a:pt x="6587" y="17916"/>
                    <a:pt x="6587" y="17906"/>
                    <a:pt x="6584" y="17903"/>
                  </a:cubicBezTo>
                  <a:cubicBezTo>
                    <a:pt x="6584" y="17896"/>
                    <a:pt x="6580" y="17889"/>
                    <a:pt x="6580" y="17883"/>
                  </a:cubicBezTo>
                  <a:cubicBezTo>
                    <a:pt x="6580" y="17879"/>
                    <a:pt x="6580" y="17869"/>
                    <a:pt x="6574" y="17866"/>
                  </a:cubicBezTo>
                  <a:lnTo>
                    <a:pt x="6574" y="17862"/>
                  </a:lnTo>
                  <a:lnTo>
                    <a:pt x="6574" y="17836"/>
                  </a:lnTo>
                  <a:cubicBezTo>
                    <a:pt x="6574" y="17822"/>
                    <a:pt x="6580" y="17812"/>
                    <a:pt x="6580" y="17799"/>
                  </a:cubicBezTo>
                  <a:cubicBezTo>
                    <a:pt x="6584" y="17782"/>
                    <a:pt x="6587" y="17769"/>
                    <a:pt x="6590" y="17752"/>
                  </a:cubicBezTo>
                  <a:cubicBezTo>
                    <a:pt x="6594" y="17739"/>
                    <a:pt x="6600" y="17725"/>
                    <a:pt x="6607" y="17712"/>
                  </a:cubicBezTo>
                  <a:cubicBezTo>
                    <a:pt x="6610" y="17699"/>
                    <a:pt x="6620" y="17689"/>
                    <a:pt x="6624" y="17679"/>
                  </a:cubicBezTo>
                  <a:cubicBezTo>
                    <a:pt x="6634" y="17665"/>
                    <a:pt x="6640" y="17655"/>
                    <a:pt x="6647" y="17648"/>
                  </a:cubicBezTo>
                  <a:cubicBezTo>
                    <a:pt x="6657" y="17635"/>
                    <a:pt x="6667" y="17625"/>
                    <a:pt x="6681" y="17612"/>
                  </a:cubicBezTo>
                  <a:cubicBezTo>
                    <a:pt x="6687" y="17605"/>
                    <a:pt x="6697" y="17598"/>
                    <a:pt x="6701" y="17595"/>
                  </a:cubicBezTo>
                  <a:cubicBezTo>
                    <a:pt x="6707" y="17588"/>
                    <a:pt x="6717" y="17582"/>
                    <a:pt x="6731" y="17578"/>
                  </a:cubicBezTo>
                  <a:cubicBezTo>
                    <a:pt x="6741" y="17572"/>
                    <a:pt x="6751" y="17568"/>
                    <a:pt x="6764" y="17565"/>
                  </a:cubicBezTo>
                  <a:lnTo>
                    <a:pt x="6768" y="17565"/>
                  </a:lnTo>
                  <a:cubicBezTo>
                    <a:pt x="6774" y="17562"/>
                    <a:pt x="6784" y="17562"/>
                    <a:pt x="6788" y="17562"/>
                  </a:cubicBezTo>
                  <a:cubicBezTo>
                    <a:pt x="6791" y="17562"/>
                    <a:pt x="6801" y="17562"/>
                    <a:pt x="6804" y="17555"/>
                  </a:cubicBezTo>
                  <a:close/>
                  <a:moveTo>
                    <a:pt x="7190" y="18316"/>
                  </a:moveTo>
                  <a:cubicBezTo>
                    <a:pt x="7191" y="18317"/>
                    <a:pt x="7192" y="18317"/>
                    <a:pt x="7192" y="18317"/>
                  </a:cubicBezTo>
                  <a:cubicBezTo>
                    <a:pt x="7191" y="18317"/>
                    <a:pt x="7191" y="18317"/>
                    <a:pt x="7190" y="18316"/>
                  </a:cubicBezTo>
                  <a:close/>
                  <a:moveTo>
                    <a:pt x="7149" y="18297"/>
                  </a:moveTo>
                  <a:cubicBezTo>
                    <a:pt x="7167" y="18310"/>
                    <a:pt x="7180" y="18313"/>
                    <a:pt x="7190" y="18316"/>
                  </a:cubicBezTo>
                  <a:lnTo>
                    <a:pt x="7190" y="18316"/>
                  </a:lnTo>
                  <a:cubicBezTo>
                    <a:pt x="7189" y="18316"/>
                    <a:pt x="7189" y="18315"/>
                    <a:pt x="7189" y="18314"/>
                  </a:cubicBezTo>
                  <a:lnTo>
                    <a:pt x="7189" y="18314"/>
                  </a:lnTo>
                  <a:cubicBezTo>
                    <a:pt x="7192" y="18317"/>
                    <a:pt x="7199" y="18317"/>
                    <a:pt x="7206" y="18321"/>
                  </a:cubicBezTo>
                  <a:lnTo>
                    <a:pt x="7165" y="18321"/>
                  </a:lnTo>
                  <a:lnTo>
                    <a:pt x="7159" y="18317"/>
                  </a:lnTo>
                  <a:lnTo>
                    <a:pt x="7155" y="18314"/>
                  </a:lnTo>
                  <a:lnTo>
                    <a:pt x="7152" y="18310"/>
                  </a:lnTo>
                  <a:cubicBezTo>
                    <a:pt x="7152" y="18304"/>
                    <a:pt x="7149" y="18304"/>
                    <a:pt x="7149" y="18300"/>
                  </a:cubicBezTo>
                  <a:lnTo>
                    <a:pt x="7149" y="18297"/>
                  </a:lnTo>
                  <a:close/>
                  <a:moveTo>
                    <a:pt x="10649" y="18641"/>
                  </a:moveTo>
                  <a:lnTo>
                    <a:pt x="10649" y="18641"/>
                  </a:lnTo>
                  <a:cubicBezTo>
                    <a:pt x="10649" y="18644"/>
                    <a:pt x="10648" y="18646"/>
                    <a:pt x="10647" y="18648"/>
                  </a:cubicBezTo>
                  <a:lnTo>
                    <a:pt x="10647" y="18648"/>
                  </a:lnTo>
                  <a:cubicBezTo>
                    <a:pt x="10649" y="18646"/>
                    <a:pt x="10649" y="18641"/>
                    <a:pt x="10649" y="18641"/>
                  </a:cubicBezTo>
                  <a:close/>
                  <a:moveTo>
                    <a:pt x="16219" y="17779"/>
                  </a:moveTo>
                  <a:cubicBezTo>
                    <a:pt x="16233" y="17779"/>
                    <a:pt x="16250" y="17782"/>
                    <a:pt x="16263" y="17782"/>
                  </a:cubicBezTo>
                  <a:cubicBezTo>
                    <a:pt x="16276" y="17786"/>
                    <a:pt x="16293" y="17786"/>
                    <a:pt x="16303" y="17792"/>
                  </a:cubicBezTo>
                  <a:cubicBezTo>
                    <a:pt x="16316" y="17796"/>
                    <a:pt x="16326" y="17799"/>
                    <a:pt x="16336" y="17802"/>
                  </a:cubicBezTo>
                  <a:cubicBezTo>
                    <a:pt x="16346" y="17809"/>
                    <a:pt x="16360" y="17812"/>
                    <a:pt x="16367" y="17819"/>
                  </a:cubicBezTo>
                  <a:cubicBezTo>
                    <a:pt x="16380" y="17829"/>
                    <a:pt x="16390" y="17842"/>
                    <a:pt x="16403" y="17849"/>
                  </a:cubicBezTo>
                  <a:lnTo>
                    <a:pt x="16437" y="17883"/>
                  </a:lnTo>
                  <a:lnTo>
                    <a:pt x="16450" y="17899"/>
                  </a:lnTo>
                  <a:cubicBezTo>
                    <a:pt x="16470" y="17929"/>
                    <a:pt x="16497" y="17959"/>
                    <a:pt x="16517" y="17986"/>
                  </a:cubicBezTo>
                  <a:lnTo>
                    <a:pt x="16520" y="17993"/>
                  </a:lnTo>
                  <a:cubicBezTo>
                    <a:pt x="16534" y="18010"/>
                    <a:pt x="16540" y="18020"/>
                    <a:pt x="16554" y="18036"/>
                  </a:cubicBezTo>
                  <a:cubicBezTo>
                    <a:pt x="16570" y="18060"/>
                    <a:pt x="16587" y="18083"/>
                    <a:pt x="16604" y="18103"/>
                  </a:cubicBezTo>
                  <a:cubicBezTo>
                    <a:pt x="16614" y="18117"/>
                    <a:pt x="16621" y="18130"/>
                    <a:pt x="16624" y="18143"/>
                  </a:cubicBezTo>
                  <a:cubicBezTo>
                    <a:pt x="16631" y="18153"/>
                    <a:pt x="16637" y="18167"/>
                    <a:pt x="16641" y="18183"/>
                  </a:cubicBezTo>
                  <a:cubicBezTo>
                    <a:pt x="16647" y="18190"/>
                    <a:pt x="16647" y="18200"/>
                    <a:pt x="16651" y="18210"/>
                  </a:cubicBezTo>
                  <a:lnTo>
                    <a:pt x="16651" y="18214"/>
                  </a:lnTo>
                  <a:cubicBezTo>
                    <a:pt x="16654" y="18230"/>
                    <a:pt x="16654" y="18247"/>
                    <a:pt x="16661" y="18267"/>
                  </a:cubicBezTo>
                  <a:cubicBezTo>
                    <a:pt x="16664" y="18310"/>
                    <a:pt x="16664" y="18354"/>
                    <a:pt x="16664" y="18401"/>
                  </a:cubicBezTo>
                  <a:cubicBezTo>
                    <a:pt x="16664" y="18434"/>
                    <a:pt x="16661" y="18468"/>
                    <a:pt x="16654" y="18501"/>
                  </a:cubicBezTo>
                  <a:cubicBezTo>
                    <a:pt x="16651" y="18524"/>
                    <a:pt x="16641" y="18551"/>
                    <a:pt x="16637" y="18578"/>
                  </a:cubicBezTo>
                  <a:cubicBezTo>
                    <a:pt x="16634" y="18595"/>
                    <a:pt x="16624" y="18605"/>
                    <a:pt x="16621" y="18621"/>
                  </a:cubicBezTo>
                  <a:cubicBezTo>
                    <a:pt x="16617" y="18635"/>
                    <a:pt x="16607" y="18645"/>
                    <a:pt x="16604" y="18652"/>
                  </a:cubicBezTo>
                  <a:cubicBezTo>
                    <a:pt x="16601" y="18658"/>
                    <a:pt x="16597" y="18665"/>
                    <a:pt x="16591" y="18668"/>
                  </a:cubicBezTo>
                  <a:cubicBezTo>
                    <a:pt x="16587" y="18672"/>
                    <a:pt x="16584" y="18682"/>
                    <a:pt x="16581" y="18685"/>
                  </a:cubicBezTo>
                  <a:lnTo>
                    <a:pt x="16567" y="18698"/>
                  </a:lnTo>
                  <a:cubicBezTo>
                    <a:pt x="16564" y="18702"/>
                    <a:pt x="16554" y="18705"/>
                    <a:pt x="16550" y="18712"/>
                  </a:cubicBezTo>
                  <a:cubicBezTo>
                    <a:pt x="16540" y="18715"/>
                    <a:pt x="16534" y="18718"/>
                    <a:pt x="16530" y="18718"/>
                  </a:cubicBezTo>
                  <a:cubicBezTo>
                    <a:pt x="16520" y="18722"/>
                    <a:pt x="16514" y="18722"/>
                    <a:pt x="16507" y="18722"/>
                  </a:cubicBezTo>
                  <a:cubicBezTo>
                    <a:pt x="16487" y="18728"/>
                    <a:pt x="16467" y="18732"/>
                    <a:pt x="16447" y="18732"/>
                  </a:cubicBezTo>
                  <a:lnTo>
                    <a:pt x="16397" y="18732"/>
                  </a:lnTo>
                  <a:cubicBezTo>
                    <a:pt x="16370" y="18732"/>
                    <a:pt x="16346" y="18728"/>
                    <a:pt x="16323" y="18722"/>
                  </a:cubicBezTo>
                  <a:cubicBezTo>
                    <a:pt x="16263" y="18712"/>
                    <a:pt x="16203" y="18695"/>
                    <a:pt x="16153" y="18682"/>
                  </a:cubicBezTo>
                  <a:cubicBezTo>
                    <a:pt x="16112" y="18668"/>
                    <a:pt x="16066" y="18652"/>
                    <a:pt x="16022" y="18638"/>
                  </a:cubicBezTo>
                  <a:cubicBezTo>
                    <a:pt x="15965" y="18618"/>
                    <a:pt x="15902" y="18598"/>
                    <a:pt x="15838" y="18581"/>
                  </a:cubicBezTo>
                  <a:cubicBezTo>
                    <a:pt x="15715" y="18545"/>
                    <a:pt x="15611" y="18521"/>
                    <a:pt x="15504" y="18511"/>
                  </a:cubicBezTo>
                  <a:lnTo>
                    <a:pt x="15343" y="18498"/>
                  </a:lnTo>
                  <a:cubicBezTo>
                    <a:pt x="15318" y="18496"/>
                    <a:pt x="15293" y="18495"/>
                    <a:pt x="15265" y="18495"/>
                  </a:cubicBezTo>
                  <a:cubicBezTo>
                    <a:pt x="15237" y="18495"/>
                    <a:pt x="15206" y="18496"/>
                    <a:pt x="15170" y="18498"/>
                  </a:cubicBezTo>
                  <a:cubicBezTo>
                    <a:pt x="15143" y="18498"/>
                    <a:pt x="15116" y="18498"/>
                    <a:pt x="15086" y="18501"/>
                  </a:cubicBezTo>
                  <a:cubicBezTo>
                    <a:pt x="15063" y="18501"/>
                    <a:pt x="15033" y="18504"/>
                    <a:pt x="15012" y="18504"/>
                  </a:cubicBezTo>
                  <a:cubicBezTo>
                    <a:pt x="14986" y="18504"/>
                    <a:pt x="14962" y="18508"/>
                    <a:pt x="14932" y="18508"/>
                  </a:cubicBezTo>
                  <a:cubicBezTo>
                    <a:pt x="14902" y="18508"/>
                    <a:pt x="14875" y="18514"/>
                    <a:pt x="14842" y="18518"/>
                  </a:cubicBezTo>
                  <a:lnTo>
                    <a:pt x="14792" y="18518"/>
                  </a:lnTo>
                  <a:lnTo>
                    <a:pt x="14798" y="18514"/>
                  </a:lnTo>
                  <a:lnTo>
                    <a:pt x="14808" y="18511"/>
                  </a:lnTo>
                  <a:cubicBezTo>
                    <a:pt x="14905" y="18468"/>
                    <a:pt x="14979" y="18431"/>
                    <a:pt x="15049" y="18397"/>
                  </a:cubicBezTo>
                  <a:lnTo>
                    <a:pt x="15073" y="18387"/>
                  </a:lnTo>
                  <a:cubicBezTo>
                    <a:pt x="15123" y="18364"/>
                    <a:pt x="15166" y="18334"/>
                    <a:pt x="15213" y="18310"/>
                  </a:cubicBezTo>
                  <a:cubicBezTo>
                    <a:pt x="15260" y="18280"/>
                    <a:pt x="15300" y="18254"/>
                    <a:pt x="15343" y="18227"/>
                  </a:cubicBezTo>
                  <a:cubicBezTo>
                    <a:pt x="15390" y="18197"/>
                    <a:pt x="15430" y="18167"/>
                    <a:pt x="15477" y="18137"/>
                  </a:cubicBezTo>
                  <a:cubicBezTo>
                    <a:pt x="15524" y="18103"/>
                    <a:pt x="15574" y="18076"/>
                    <a:pt x="15624" y="18043"/>
                  </a:cubicBezTo>
                  <a:lnTo>
                    <a:pt x="15761" y="17953"/>
                  </a:lnTo>
                  <a:cubicBezTo>
                    <a:pt x="15808" y="17926"/>
                    <a:pt x="15852" y="17899"/>
                    <a:pt x="15908" y="17869"/>
                  </a:cubicBezTo>
                  <a:lnTo>
                    <a:pt x="16046" y="17809"/>
                  </a:lnTo>
                  <a:cubicBezTo>
                    <a:pt x="16062" y="17802"/>
                    <a:pt x="16076" y="17799"/>
                    <a:pt x="16092" y="17796"/>
                  </a:cubicBezTo>
                  <a:cubicBezTo>
                    <a:pt x="16109" y="17792"/>
                    <a:pt x="16126" y="17786"/>
                    <a:pt x="16136" y="17782"/>
                  </a:cubicBezTo>
                  <a:cubicBezTo>
                    <a:pt x="16149" y="17779"/>
                    <a:pt x="16163" y="17779"/>
                    <a:pt x="16176" y="17779"/>
                  </a:cubicBezTo>
                  <a:close/>
                  <a:moveTo>
                    <a:pt x="3672" y="17475"/>
                  </a:moveTo>
                  <a:cubicBezTo>
                    <a:pt x="3692" y="17511"/>
                    <a:pt x="3712" y="17548"/>
                    <a:pt x="3738" y="17585"/>
                  </a:cubicBezTo>
                  <a:cubicBezTo>
                    <a:pt x="3745" y="17598"/>
                    <a:pt x="3758" y="17608"/>
                    <a:pt x="3772" y="17612"/>
                  </a:cubicBezTo>
                  <a:cubicBezTo>
                    <a:pt x="3775" y="17613"/>
                    <a:pt x="3778" y="17613"/>
                    <a:pt x="3782" y="17613"/>
                  </a:cubicBezTo>
                  <a:cubicBezTo>
                    <a:pt x="3791" y="17613"/>
                    <a:pt x="3801" y="17611"/>
                    <a:pt x="3809" y="17608"/>
                  </a:cubicBezTo>
                  <a:cubicBezTo>
                    <a:pt x="3812" y="17608"/>
                    <a:pt x="3812" y="17602"/>
                    <a:pt x="3812" y="17602"/>
                  </a:cubicBezTo>
                  <a:cubicBezTo>
                    <a:pt x="3825" y="17595"/>
                    <a:pt x="3832" y="17582"/>
                    <a:pt x="3839" y="17565"/>
                  </a:cubicBezTo>
                  <a:lnTo>
                    <a:pt x="3842" y="17565"/>
                  </a:lnTo>
                  <a:cubicBezTo>
                    <a:pt x="3859" y="17575"/>
                    <a:pt x="3879" y="17582"/>
                    <a:pt x="3892" y="17585"/>
                  </a:cubicBezTo>
                  <a:lnTo>
                    <a:pt x="3992" y="17625"/>
                  </a:lnTo>
                  <a:lnTo>
                    <a:pt x="4029" y="17635"/>
                  </a:lnTo>
                  <a:cubicBezTo>
                    <a:pt x="4076" y="17659"/>
                    <a:pt x="4113" y="17679"/>
                    <a:pt x="4150" y="17699"/>
                  </a:cubicBezTo>
                  <a:cubicBezTo>
                    <a:pt x="4166" y="17709"/>
                    <a:pt x="4190" y="17719"/>
                    <a:pt x="4206" y="17729"/>
                  </a:cubicBezTo>
                  <a:cubicBezTo>
                    <a:pt x="4223" y="17742"/>
                    <a:pt x="4240" y="17749"/>
                    <a:pt x="4257" y="17762"/>
                  </a:cubicBezTo>
                  <a:cubicBezTo>
                    <a:pt x="4267" y="17769"/>
                    <a:pt x="4280" y="17779"/>
                    <a:pt x="4290" y="17786"/>
                  </a:cubicBezTo>
                  <a:cubicBezTo>
                    <a:pt x="4313" y="17809"/>
                    <a:pt x="4340" y="17829"/>
                    <a:pt x="4360" y="17849"/>
                  </a:cubicBezTo>
                  <a:lnTo>
                    <a:pt x="4364" y="17852"/>
                  </a:lnTo>
                  <a:cubicBezTo>
                    <a:pt x="4367" y="17859"/>
                    <a:pt x="4367" y="17862"/>
                    <a:pt x="4374" y="17862"/>
                  </a:cubicBezTo>
                  <a:cubicBezTo>
                    <a:pt x="4390" y="17879"/>
                    <a:pt x="4407" y="17899"/>
                    <a:pt x="4424" y="17919"/>
                  </a:cubicBezTo>
                  <a:cubicBezTo>
                    <a:pt x="4440" y="17946"/>
                    <a:pt x="4457" y="17969"/>
                    <a:pt x="4474" y="18000"/>
                  </a:cubicBezTo>
                  <a:cubicBezTo>
                    <a:pt x="4484" y="18020"/>
                    <a:pt x="4494" y="18046"/>
                    <a:pt x="4507" y="18066"/>
                  </a:cubicBezTo>
                  <a:cubicBezTo>
                    <a:pt x="4517" y="18103"/>
                    <a:pt x="4531" y="18147"/>
                    <a:pt x="4544" y="18200"/>
                  </a:cubicBezTo>
                  <a:cubicBezTo>
                    <a:pt x="4551" y="18237"/>
                    <a:pt x="4561" y="18270"/>
                    <a:pt x="4564" y="18310"/>
                  </a:cubicBezTo>
                  <a:cubicBezTo>
                    <a:pt x="4568" y="18334"/>
                    <a:pt x="4568" y="18361"/>
                    <a:pt x="4568" y="18381"/>
                  </a:cubicBezTo>
                  <a:cubicBezTo>
                    <a:pt x="4568" y="18394"/>
                    <a:pt x="4564" y="18404"/>
                    <a:pt x="4564" y="18417"/>
                  </a:cubicBezTo>
                  <a:cubicBezTo>
                    <a:pt x="4564" y="18428"/>
                    <a:pt x="4561" y="18434"/>
                    <a:pt x="4561" y="18444"/>
                  </a:cubicBezTo>
                  <a:cubicBezTo>
                    <a:pt x="4558" y="18454"/>
                    <a:pt x="4551" y="18468"/>
                    <a:pt x="4547" y="18478"/>
                  </a:cubicBezTo>
                  <a:cubicBezTo>
                    <a:pt x="4544" y="18484"/>
                    <a:pt x="4541" y="18488"/>
                    <a:pt x="4534" y="18498"/>
                  </a:cubicBezTo>
                  <a:cubicBezTo>
                    <a:pt x="4534" y="18501"/>
                    <a:pt x="4531" y="18501"/>
                    <a:pt x="4531" y="18504"/>
                  </a:cubicBezTo>
                  <a:cubicBezTo>
                    <a:pt x="4531" y="18511"/>
                    <a:pt x="4527" y="18511"/>
                    <a:pt x="4524" y="18514"/>
                  </a:cubicBezTo>
                  <a:lnTo>
                    <a:pt x="4517" y="18511"/>
                  </a:lnTo>
                  <a:cubicBezTo>
                    <a:pt x="4494" y="18498"/>
                    <a:pt x="4474" y="18481"/>
                    <a:pt x="4451" y="18464"/>
                  </a:cubicBezTo>
                  <a:cubicBezTo>
                    <a:pt x="4430" y="18451"/>
                    <a:pt x="4414" y="18438"/>
                    <a:pt x="4394" y="18428"/>
                  </a:cubicBezTo>
                  <a:cubicBezTo>
                    <a:pt x="4394" y="18428"/>
                    <a:pt x="4390" y="18428"/>
                    <a:pt x="4390" y="18421"/>
                  </a:cubicBezTo>
                  <a:cubicBezTo>
                    <a:pt x="4334" y="18384"/>
                    <a:pt x="4283" y="18361"/>
                    <a:pt x="4240" y="18344"/>
                  </a:cubicBezTo>
                  <a:cubicBezTo>
                    <a:pt x="4193" y="18327"/>
                    <a:pt x="4133" y="18304"/>
                    <a:pt x="4076" y="18304"/>
                  </a:cubicBezTo>
                  <a:cubicBezTo>
                    <a:pt x="4056" y="18304"/>
                    <a:pt x="4036" y="18302"/>
                    <a:pt x="4017" y="18302"/>
                  </a:cubicBezTo>
                  <a:cubicBezTo>
                    <a:pt x="4007" y="18302"/>
                    <a:pt x="3998" y="18303"/>
                    <a:pt x="3989" y="18304"/>
                  </a:cubicBezTo>
                  <a:cubicBezTo>
                    <a:pt x="3959" y="18310"/>
                    <a:pt x="3929" y="18310"/>
                    <a:pt x="3899" y="18317"/>
                  </a:cubicBezTo>
                  <a:cubicBezTo>
                    <a:pt x="3849" y="18331"/>
                    <a:pt x="3795" y="18347"/>
                    <a:pt x="3742" y="18371"/>
                  </a:cubicBezTo>
                  <a:cubicBezTo>
                    <a:pt x="3665" y="18428"/>
                    <a:pt x="3605" y="18468"/>
                    <a:pt x="3531" y="18511"/>
                  </a:cubicBezTo>
                  <a:cubicBezTo>
                    <a:pt x="3504" y="18528"/>
                    <a:pt x="3478" y="18548"/>
                    <a:pt x="3447" y="18565"/>
                  </a:cubicBezTo>
                  <a:cubicBezTo>
                    <a:pt x="3371" y="18615"/>
                    <a:pt x="3287" y="18668"/>
                    <a:pt x="3203" y="18715"/>
                  </a:cubicBezTo>
                  <a:lnTo>
                    <a:pt x="3127" y="18752"/>
                  </a:lnTo>
                  <a:cubicBezTo>
                    <a:pt x="3113" y="18762"/>
                    <a:pt x="3096" y="18765"/>
                    <a:pt x="3086" y="18769"/>
                  </a:cubicBezTo>
                  <a:cubicBezTo>
                    <a:pt x="3063" y="18779"/>
                    <a:pt x="3043" y="18782"/>
                    <a:pt x="3023" y="18789"/>
                  </a:cubicBezTo>
                  <a:cubicBezTo>
                    <a:pt x="3010" y="18795"/>
                    <a:pt x="2993" y="18795"/>
                    <a:pt x="2979" y="18799"/>
                  </a:cubicBezTo>
                  <a:lnTo>
                    <a:pt x="2929" y="18799"/>
                  </a:lnTo>
                  <a:cubicBezTo>
                    <a:pt x="2923" y="18799"/>
                    <a:pt x="2913" y="18795"/>
                    <a:pt x="2909" y="18795"/>
                  </a:cubicBezTo>
                  <a:cubicBezTo>
                    <a:pt x="2903" y="18789"/>
                    <a:pt x="2896" y="18789"/>
                    <a:pt x="2889" y="18785"/>
                  </a:cubicBezTo>
                  <a:cubicBezTo>
                    <a:pt x="2886" y="18785"/>
                    <a:pt x="2879" y="18782"/>
                    <a:pt x="2876" y="18779"/>
                  </a:cubicBezTo>
                  <a:cubicBezTo>
                    <a:pt x="2872" y="18772"/>
                    <a:pt x="2869" y="18772"/>
                    <a:pt x="2862" y="18769"/>
                  </a:cubicBezTo>
                  <a:lnTo>
                    <a:pt x="2852" y="18755"/>
                  </a:lnTo>
                  <a:cubicBezTo>
                    <a:pt x="2846" y="18752"/>
                    <a:pt x="2842" y="18748"/>
                    <a:pt x="2842" y="18745"/>
                  </a:cubicBezTo>
                  <a:cubicBezTo>
                    <a:pt x="2839" y="18738"/>
                    <a:pt x="2836" y="18732"/>
                    <a:pt x="2829" y="18728"/>
                  </a:cubicBezTo>
                  <a:cubicBezTo>
                    <a:pt x="2826" y="18718"/>
                    <a:pt x="2822" y="18705"/>
                    <a:pt x="2819" y="18698"/>
                  </a:cubicBezTo>
                  <a:cubicBezTo>
                    <a:pt x="2812" y="18685"/>
                    <a:pt x="2809" y="18672"/>
                    <a:pt x="2806" y="18665"/>
                  </a:cubicBezTo>
                  <a:cubicBezTo>
                    <a:pt x="2802" y="18652"/>
                    <a:pt x="2802" y="18638"/>
                    <a:pt x="2802" y="18628"/>
                  </a:cubicBezTo>
                  <a:cubicBezTo>
                    <a:pt x="2802" y="18605"/>
                    <a:pt x="2796" y="18588"/>
                    <a:pt x="2796" y="18565"/>
                  </a:cubicBezTo>
                  <a:cubicBezTo>
                    <a:pt x="2796" y="18534"/>
                    <a:pt x="2802" y="18501"/>
                    <a:pt x="2806" y="18471"/>
                  </a:cubicBezTo>
                  <a:cubicBezTo>
                    <a:pt x="2809" y="18444"/>
                    <a:pt x="2819" y="18411"/>
                    <a:pt x="2822" y="18381"/>
                  </a:cubicBezTo>
                  <a:cubicBezTo>
                    <a:pt x="2826" y="18354"/>
                    <a:pt x="2836" y="18334"/>
                    <a:pt x="2839" y="18314"/>
                  </a:cubicBezTo>
                  <a:lnTo>
                    <a:pt x="2842" y="18300"/>
                  </a:lnTo>
                  <a:cubicBezTo>
                    <a:pt x="2846" y="18294"/>
                    <a:pt x="2846" y="18284"/>
                    <a:pt x="2852" y="18280"/>
                  </a:cubicBezTo>
                  <a:cubicBezTo>
                    <a:pt x="2856" y="18264"/>
                    <a:pt x="2859" y="18250"/>
                    <a:pt x="2869" y="18234"/>
                  </a:cubicBezTo>
                  <a:lnTo>
                    <a:pt x="2896" y="18163"/>
                  </a:lnTo>
                  <a:lnTo>
                    <a:pt x="2913" y="18127"/>
                  </a:lnTo>
                  <a:lnTo>
                    <a:pt x="2919" y="18113"/>
                  </a:lnTo>
                  <a:lnTo>
                    <a:pt x="2929" y="18086"/>
                  </a:lnTo>
                  <a:lnTo>
                    <a:pt x="2953" y="18050"/>
                  </a:lnTo>
                  <a:lnTo>
                    <a:pt x="2973" y="18013"/>
                  </a:lnTo>
                  <a:cubicBezTo>
                    <a:pt x="2993" y="17979"/>
                    <a:pt x="3020" y="17946"/>
                    <a:pt x="3043" y="17913"/>
                  </a:cubicBezTo>
                  <a:cubicBezTo>
                    <a:pt x="3073" y="17876"/>
                    <a:pt x="3103" y="17842"/>
                    <a:pt x="3130" y="17812"/>
                  </a:cubicBezTo>
                  <a:cubicBezTo>
                    <a:pt x="3137" y="17812"/>
                    <a:pt x="3137" y="17809"/>
                    <a:pt x="3140" y="17809"/>
                  </a:cubicBezTo>
                  <a:cubicBezTo>
                    <a:pt x="3170" y="17782"/>
                    <a:pt x="3197" y="17759"/>
                    <a:pt x="3223" y="17732"/>
                  </a:cubicBezTo>
                  <a:lnTo>
                    <a:pt x="3237" y="17725"/>
                  </a:lnTo>
                  <a:cubicBezTo>
                    <a:pt x="3247" y="17712"/>
                    <a:pt x="3264" y="17702"/>
                    <a:pt x="3277" y="17692"/>
                  </a:cubicBezTo>
                  <a:cubicBezTo>
                    <a:pt x="3287" y="17685"/>
                    <a:pt x="3294" y="17679"/>
                    <a:pt x="3297" y="17675"/>
                  </a:cubicBezTo>
                  <a:cubicBezTo>
                    <a:pt x="3304" y="17669"/>
                    <a:pt x="3307" y="17665"/>
                    <a:pt x="3314" y="17665"/>
                  </a:cubicBezTo>
                  <a:cubicBezTo>
                    <a:pt x="3341" y="17648"/>
                    <a:pt x="3361" y="17635"/>
                    <a:pt x="3387" y="17618"/>
                  </a:cubicBezTo>
                  <a:lnTo>
                    <a:pt x="3474" y="17568"/>
                  </a:lnTo>
                  <a:cubicBezTo>
                    <a:pt x="3514" y="17548"/>
                    <a:pt x="3554" y="17528"/>
                    <a:pt x="3595" y="17508"/>
                  </a:cubicBezTo>
                  <a:cubicBezTo>
                    <a:pt x="3598" y="17501"/>
                    <a:pt x="3608" y="17501"/>
                    <a:pt x="3611" y="17498"/>
                  </a:cubicBezTo>
                  <a:cubicBezTo>
                    <a:pt x="3631" y="17491"/>
                    <a:pt x="3648" y="17481"/>
                    <a:pt x="3672" y="17475"/>
                  </a:cubicBezTo>
                  <a:close/>
                  <a:moveTo>
                    <a:pt x="4013" y="18478"/>
                  </a:moveTo>
                  <a:cubicBezTo>
                    <a:pt x="4033" y="18478"/>
                    <a:pt x="4056" y="18481"/>
                    <a:pt x="4076" y="18481"/>
                  </a:cubicBezTo>
                  <a:lnTo>
                    <a:pt x="4079" y="18481"/>
                  </a:lnTo>
                  <a:cubicBezTo>
                    <a:pt x="4210" y="18762"/>
                    <a:pt x="4350" y="19036"/>
                    <a:pt x="4494" y="19314"/>
                  </a:cubicBezTo>
                  <a:lnTo>
                    <a:pt x="4494" y="19317"/>
                  </a:lnTo>
                  <a:cubicBezTo>
                    <a:pt x="4347" y="19140"/>
                    <a:pt x="4193" y="18962"/>
                    <a:pt x="4039" y="18785"/>
                  </a:cubicBezTo>
                  <a:cubicBezTo>
                    <a:pt x="3962" y="18698"/>
                    <a:pt x="3879" y="18615"/>
                    <a:pt x="3799" y="18531"/>
                  </a:cubicBezTo>
                  <a:cubicBezTo>
                    <a:pt x="3812" y="18528"/>
                    <a:pt x="3825" y="18518"/>
                    <a:pt x="3832" y="18514"/>
                  </a:cubicBezTo>
                  <a:cubicBezTo>
                    <a:pt x="3859" y="18504"/>
                    <a:pt x="3885" y="18498"/>
                    <a:pt x="3912" y="18488"/>
                  </a:cubicBezTo>
                  <a:cubicBezTo>
                    <a:pt x="3929" y="18484"/>
                    <a:pt x="3946" y="18484"/>
                    <a:pt x="3962" y="18481"/>
                  </a:cubicBezTo>
                  <a:cubicBezTo>
                    <a:pt x="3979" y="18481"/>
                    <a:pt x="3996" y="18481"/>
                    <a:pt x="4013" y="18478"/>
                  </a:cubicBezTo>
                  <a:close/>
                  <a:moveTo>
                    <a:pt x="8754" y="15245"/>
                  </a:moveTo>
                  <a:cubicBezTo>
                    <a:pt x="8794" y="15245"/>
                    <a:pt x="8840" y="15248"/>
                    <a:pt x="8881" y="15255"/>
                  </a:cubicBezTo>
                  <a:cubicBezTo>
                    <a:pt x="8877" y="15328"/>
                    <a:pt x="8871" y="15405"/>
                    <a:pt x="8864" y="15479"/>
                  </a:cubicBezTo>
                  <a:lnTo>
                    <a:pt x="8864" y="15512"/>
                  </a:lnTo>
                  <a:cubicBezTo>
                    <a:pt x="8847" y="15512"/>
                    <a:pt x="8830" y="15512"/>
                    <a:pt x="8814" y="15515"/>
                  </a:cubicBezTo>
                  <a:cubicBezTo>
                    <a:pt x="8794" y="15522"/>
                    <a:pt x="8774" y="15522"/>
                    <a:pt x="8757" y="15529"/>
                  </a:cubicBezTo>
                  <a:cubicBezTo>
                    <a:pt x="8733" y="15535"/>
                    <a:pt x="8717" y="15542"/>
                    <a:pt x="8697" y="15545"/>
                  </a:cubicBezTo>
                  <a:cubicBezTo>
                    <a:pt x="8660" y="15559"/>
                    <a:pt x="8616" y="15572"/>
                    <a:pt x="8580" y="15596"/>
                  </a:cubicBezTo>
                  <a:lnTo>
                    <a:pt x="8576" y="15596"/>
                  </a:lnTo>
                  <a:cubicBezTo>
                    <a:pt x="8553" y="15606"/>
                    <a:pt x="8530" y="15619"/>
                    <a:pt x="8506" y="15626"/>
                  </a:cubicBezTo>
                  <a:lnTo>
                    <a:pt x="8429" y="15662"/>
                  </a:lnTo>
                  <a:cubicBezTo>
                    <a:pt x="8409" y="15676"/>
                    <a:pt x="8386" y="15689"/>
                    <a:pt x="8362" y="15696"/>
                  </a:cubicBezTo>
                  <a:cubicBezTo>
                    <a:pt x="8319" y="15723"/>
                    <a:pt x="8275" y="15746"/>
                    <a:pt x="8235" y="15773"/>
                  </a:cubicBezTo>
                  <a:cubicBezTo>
                    <a:pt x="8168" y="15820"/>
                    <a:pt x="8105" y="15863"/>
                    <a:pt x="8041" y="15913"/>
                  </a:cubicBezTo>
                  <a:lnTo>
                    <a:pt x="7928" y="16004"/>
                  </a:lnTo>
                  <a:cubicBezTo>
                    <a:pt x="7918" y="16010"/>
                    <a:pt x="7904" y="16020"/>
                    <a:pt x="7894" y="16027"/>
                  </a:cubicBezTo>
                  <a:cubicBezTo>
                    <a:pt x="7884" y="16037"/>
                    <a:pt x="7874" y="16047"/>
                    <a:pt x="7868" y="16057"/>
                  </a:cubicBezTo>
                  <a:cubicBezTo>
                    <a:pt x="7851" y="16077"/>
                    <a:pt x="7837" y="16097"/>
                    <a:pt x="7821" y="16114"/>
                  </a:cubicBezTo>
                  <a:cubicBezTo>
                    <a:pt x="7804" y="16137"/>
                    <a:pt x="7791" y="16157"/>
                    <a:pt x="7774" y="16177"/>
                  </a:cubicBezTo>
                  <a:cubicBezTo>
                    <a:pt x="7744" y="16214"/>
                    <a:pt x="7720" y="16258"/>
                    <a:pt x="7690" y="16294"/>
                  </a:cubicBezTo>
                  <a:lnTo>
                    <a:pt x="7603" y="16421"/>
                  </a:lnTo>
                  <a:cubicBezTo>
                    <a:pt x="7590" y="16438"/>
                    <a:pt x="7583" y="16455"/>
                    <a:pt x="7570" y="16472"/>
                  </a:cubicBezTo>
                  <a:cubicBezTo>
                    <a:pt x="7557" y="16488"/>
                    <a:pt x="7550" y="16505"/>
                    <a:pt x="7537" y="16525"/>
                  </a:cubicBezTo>
                  <a:cubicBezTo>
                    <a:pt x="7520" y="16555"/>
                    <a:pt x="7506" y="16579"/>
                    <a:pt x="7490" y="16609"/>
                  </a:cubicBezTo>
                  <a:cubicBezTo>
                    <a:pt x="7483" y="16625"/>
                    <a:pt x="7470" y="16645"/>
                    <a:pt x="7460" y="16662"/>
                  </a:cubicBezTo>
                  <a:cubicBezTo>
                    <a:pt x="7453" y="16682"/>
                    <a:pt x="7440" y="16706"/>
                    <a:pt x="7433" y="16726"/>
                  </a:cubicBezTo>
                  <a:cubicBezTo>
                    <a:pt x="7419" y="16756"/>
                    <a:pt x="7406" y="16779"/>
                    <a:pt x="7393" y="16809"/>
                  </a:cubicBezTo>
                  <a:cubicBezTo>
                    <a:pt x="7376" y="16849"/>
                    <a:pt x="7359" y="16893"/>
                    <a:pt x="7343" y="16930"/>
                  </a:cubicBezTo>
                  <a:cubicBezTo>
                    <a:pt x="7326" y="16976"/>
                    <a:pt x="7306" y="17023"/>
                    <a:pt x="7292" y="17073"/>
                  </a:cubicBezTo>
                  <a:lnTo>
                    <a:pt x="7292" y="17077"/>
                  </a:lnTo>
                  <a:lnTo>
                    <a:pt x="7292" y="17080"/>
                  </a:lnTo>
                  <a:cubicBezTo>
                    <a:pt x="7286" y="17107"/>
                    <a:pt x="7282" y="17127"/>
                    <a:pt x="7272" y="17150"/>
                  </a:cubicBezTo>
                  <a:lnTo>
                    <a:pt x="7272" y="17157"/>
                  </a:lnTo>
                  <a:cubicBezTo>
                    <a:pt x="7266" y="17180"/>
                    <a:pt x="7259" y="17200"/>
                    <a:pt x="7252" y="17227"/>
                  </a:cubicBezTo>
                  <a:cubicBezTo>
                    <a:pt x="7236" y="17217"/>
                    <a:pt x="7216" y="17210"/>
                    <a:pt x="7199" y="17200"/>
                  </a:cubicBezTo>
                  <a:cubicBezTo>
                    <a:pt x="7172" y="17194"/>
                    <a:pt x="7142" y="17184"/>
                    <a:pt x="7119" y="17174"/>
                  </a:cubicBezTo>
                  <a:cubicBezTo>
                    <a:pt x="7109" y="17167"/>
                    <a:pt x="7099" y="17164"/>
                    <a:pt x="7088" y="17157"/>
                  </a:cubicBezTo>
                  <a:lnTo>
                    <a:pt x="7052" y="17130"/>
                  </a:lnTo>
                  <a:lnTo>
                    <a:pt x="7048" y="17127"/>
                  </a:lnTo>
                  <a:cubicBezTo>
                    <a:pt x="7022" y="17107"/>
                    <a:pt x="7002" y="17090"/>
                    <a:pt x="6975" y="17067"/>
                  </a:cubicBezTo>
                  <a:cubicBezTo>
                    <a:pt x="6951" y="17047"/>
                    <a:pt x="6921" y="17030"/>
                    <a:pt x="6898" y="17013"/>
                  </a:cubicBezTo>
                  <a:cubicBezTo>
                    <a:pt x="6856" y="16992"/>
                    <a:pt x="6811" y="16982"/>
                    <a:pt x="6768" y="16982"/>
                  </a:cubicBezTo>
                  <a:cubicBezTo>
                    <a:pt x="6734" y="16982"/>
                    <a:pt x="6701" y="16988"/>
                    <a:pt x="6671" y="17000"/>
                  </a:cubicBezTo>
                  <a:cubicBezTo>
                    <a:pt x="6634" y="17017"/>
                    <a:pt x="6597" y="17043"/>
                    <a:pt x="6567" y="17070"/>
                  </a:cubicBezTo>
                  <a:cubicBezTo>
                    <a:pt x="6547" y="17093"/>
                    <a:pt x="6527" y="17110"/>
                    <a:pt x="6507" y="17134"/>
                  </a:cubicBezTo>
                  <a:cubicBezTo>
                    <a:pt x="6487" y="17154"/>
                    <a:pt x="6470" y="17184"/>
                    <a:pt x="6457" y="17210"/>
                  </a:cubicBezTo>
                  <a:cubicBezTo>
                    <a:pt x="6426" y="17261"/>
                    <a:pt x="6406" y="17314"/>
                    <a:pt x="6393" y="17374"/>
                  </a:cubicBezTo>
                  <a:cubicBezTo>
                    <a:pt x="6383" y="17421"/>
                    <a:pt x="6376" y="17478"/>
                    <a:pt x="6376" y="17531"/>
                  </a:cubicBezTo>
                  <a:cubicBezTo>
                    <a:pt x="6373" y="17582"/>
                    <a:pt x="6370" y="17628"/>
                    <a:pt x="6366" y="17679"/>
                  </a:cubicBezTo>
                  <a:cubicBezTo>
                    <a:pt x="6356" y="17729"/>
                    <a:pt x="6343" y="17779"/>
                    <a:pt x="6326" y="17826"/>
                  </a:cubicBezTo>
                  <a:cubicBezTo>
                    <a:pt x="6303" y="17909"/>
                    <a:pt x="6273" y="17993"/>
                    <a:pt x="6253" y="18076"/>
                  </a:cubicBezTo>
                  <a:cubicBezTo>
                    <a:pt x="6239" y="18113"/>
                    <a:pt x="6233" y="18153"/>
                    <a:pt x="6226" y="18193"/>
                  </a:cubicBezTo>
                  <a:cubicBezTo>
                    <a:pt x="6223" y="18203"/>
                    <a:pt x="6223" y="18217"/>
                    <a:pt x="6219" y="18230"/>
                  </a:cubicBezTo>
                  <a:lnTo>
                    <a:pt x="6209" y="18237"/>
                  </a:lnTo>
                  <a:cubicBezTo>
                    <a:pt x="6189" y="18264"/>
                    <a:pt x="6166" y="18294"/>
                    <a:pt x="6142" y="18317"/>
                  </a:cubicBezTo>
                  <a:cubicBezTo>
                    <a:pt x="6122" y="18347"/>
                    <a:pt x="6102" y="18377"/>
                    <a:pt x="6082" y="18401"/>
                  </a:cubicBezTo>
                  <a:cubicBezTo>
                    <a:pt x="6059" y="18428"/>
                    <a:pt x="6042" y="18454"/>
                    <a:pt x="6025" y="18481"/>
                  </a:cubicBezTo>
                  <a:cubicBezTo>
                    <a:pt x="6009" y="18504"/>
                    <a:pt x="5999" y="18531"/>
                    <a:pt x="5982" y="18555"/>
                  </a:cubicBezTo>
                  <a:cubicBezTo>
                    <a:pt x="5915" y="18665"/>
                    <a:pt x="5855" y="18772"/>
                    <a:pt x="5801" y="18886"/>
                  </a:cubicBezTo>
                  <a:cubicBezTo>
                    <a:pt x="5748" y="18996"/>
                    <a:pt x="5698" y="19106"/>
                    <a:pt x="5654" y="19223"/>
                  </a:cubicBezTo>
                  <a:cubicBezTo>
                    <a:pt x="5631" y="19290"/>
                    <a:pt x="5604" y="19354"/>
                    <a:pt x="5584" y="19421"/>
                  </a:cubicBezTo>
                  <a:cubicBezTo>
                    <a:pt x="5567" y="19464"/>
                    <a:pt x="5554" y="19504"/>
                    <a:pt x="5544" y="19551"/>
                  </a:cubicBezTo>
                  <a:cubicBezTo>
                    <a:pt x="5534" y="19457"/>
                    <a:pt x="5530" y="19364"/>
                    <a:pt x="5524" y="19270"/>
                  </a:cubicBezTo>
                  <a:cubicBezTo>
                    <a:pt x="5524" y="19150"/>
                    <a:pt x="5524" y="19029"/>
                    <a:pt x="5530" y="18906"/>
                  </a:cubicBezTo>
                  <a:cubicBezTo>
                    <a:pt x="5537" y="18769"/>
                    <a:pt x="5547" y="18635"/>
                    <a:pt x="5557" y="18501"/>
                  </a:cubicBezTo>
                  <a:cubicBezTo>
                    <a:pt x="5571" y="18377"/>
                    <a:pt x="5591" y="18250"/>
                    <a:pt x="5607" y="18127"/>
                  </a:cubicBezTo>
                  <a:cubicBezTo>
                    <a:pt x="5631" y="18003"/>
                    <a:pt x="5651" y="17886"/>
                    <a:pt x="5674" y="17769"/>
                  </a:cubicBezTo>
                  <a:cubicBezTo>
                    <a:pt x="5681" y="17759"/>
                    <a:pt x="5684" y="17749"/>
                    <a:pt x="5691" y="17735"/>
                  </a:cubicBezTo>
                  <a:cubicBezTo>
                    <a:pt x="5704" y="17712"/>
                    <a:pt x="5718" y="17682"/>
                    <a:pt x="5734" y="17659"/>
                  </a:cubicBezTo>
                  <a:cubicBezTo>
                    <a:pt x="5734" y="17612"/>
                    <a:pt x="5764" y="17562"/>
                    <a:pt x="5788" y="17511"/>
                  </a:cubicBezTo>
                  <a:cubicBezTo>
                    <a:pt x="5788" y="17510"/>
                    <a:pt x="5788" y="17510"/>
                    <a:pt x="5789" y="17509"/>
                  </a:cubicBezTo>
                  <a:lnTo>
                    <a:pt x="5789" y="17509"/>
                  </a:lnTo>
                  <a:cubicBezTo>
                    <a:pt x="5789" y="17510"/>
                    <a:pt x="5788" y="17511"/>
                    <a:pt x="5788" y="17511"/>
                  </a:cubicBezTo>
                  <a:cubicBezTo>
                    <a:pt x="5795" y="17511"/>
                    <a:pt x="5795" y="17508"/>
                    <a:pt x="5795" y="17508"/>
                  </a:cubicBezTo>
                  <a:lnTo>
                    <a:pt x="5795" y="17508"/>
                  </a:lnTo>
                  <a:cubicBezTo>
                    <a:pt x="5795" y="17508"/>
                    <a:pt x="5791" y="17508"/>
                    <a:pt x="5789" y="17509"/>
                  </a:cubicBezTo>
                  <a:lnTo>
                    <a:pt x="5789" y="17509"/>
                  </a:lnTo>
                  <a:cubicBezTo>
                    <a:pt x="5832" y="17440"/>
                    <a:pt x="5872" y="17374"/>
                    <a:pt x="5918" y="17311"/>
                  </a:cubicBezTo>
                  <a:cubicBezTo>
                    <a:pt x="5965" y="17244"/>
                    <a:pt x="6012" y="17180"/>
                    <a:pt x="6062" y="17117"/>
                  </a:cubicBezTo>
                  <a:cubicBezTo>
                    <a:pt x="6089" y="17083"/>
                    <a:pt x="6116" y="17050"/>
                    <a:pt x="6146" y="17017"/>
                  </a:cubicBezTo>
                  <a:cubicBezTo>
                    <a:pt x="6179" y="16980"/>
                    <a:pt x="6213" y="16946"/>
                    <a:pt x="6246" y="16910"/>
                  </a:cubicBezTo>
                  <a:cubicBezTo>
                    <a:pt x="6306" y="16843"/>
                    <a:pt x="6370" y="16776"/>
                    <a:pt x="6430" y="16709"/>
                  </a:cubicBezTo>
                  <a:cubicBezTo>
                    <a:pt x="6500" y="16629"/>
                    <a:pt x="6570" y="16542"/>
                    <a:pt x="6640" y="16462"/>
                  </a:cubicBezTo>
                  <a:cubicBezTo>
                    <a:pt x="6674" y="16418"/>
                    <a:pt x="6714" y="16378"/>
                    <a:pt x="6747" y="16341"/>
                  </a:cubicBezTo>
                  <a:cubicBezTo>
                    <a:pt x="6781" y="16301"/>
                    <a:pt x="6818" y="16261"/>
                    <a:pt x="6854" y="16224"/>
                  </a:cubicBezTo>
                  <a:cubicBezTo>
                    <a:pt x="6888" y="16191"/>
                    <a:pt x="6921" y="16161"/>
                    <a:pt x="6958" y="16131"/>
                  </a:cubicBezTo>
                  <a:cubicBezTo>
                    <a:pt x="6992" y="16100"/>
                    <a:pt x="7032" y="16077"/>
                    <a:pt x="7068" y="16047"/>
                  </a:cubicBezTo>
                  <a:cubicBezTo>
                    <a:pt x="7102" y="16017"/>
                    <a:pt x="7135" y="15983"/>
                    <a:pt x="7165" y="15957"/>
                  </a:cubicBezTo>
                  <a:cubicBezTo>
                    <a:pt x="7192" y="15923"/>
                    <a:pt x="7226" y="15890"/>
                    <a:pt x="7259" y="15856"/>
                  </a:cubicBezTo>
                  <a:cubicBezTo>
                    <a:pt x="7289" y="15830"/>
                    <a:pt x="7319" y="15806"/>
                    <a:pt x="7353" y="15780"/>
                  </a:cubicBezTo>
                  <a:cubicBezTo>
                    <a:pt x="7376" y="15763"/>
                    <a:pt x="7406" y="15743"/>
                    <a:pt x="7433" y="15729"/>
                  </a:cubicBezTo>
                  <a:cubicBezTo>
                    <a:pt x="7456" y="15716"/>
                    <a:pt x="7486" y="15706"/>
                    <a:pt x="7510" y="15693"/>
                  </a:cubicBezTo>
                  <a:cubicBezTo>
                    <a:pt x="7537" y="15683"/>
                    <a:pt x="7567" y="15676"/>
                    <a:pt x="7590" y="15666"/>
                  </a:cubicBezTo>
                  <a:cubicBezTo>
                    <a:pt x="7640" y="15656"/>
                    <a:pt x="7690" y="15646"/>
                    <a:pt x="7744" y="15639"/>
                  </a:cubicBezTo>
                  <a:cubicBezTo>
                    <a:pt x="7801" y="15629"/>
                    <a:pt x="7851" y="15619"/>
                    <a:pt x="7904" y="15599"/>
                  </a:cubicBezTo>
                  <a:lnTo>
                    <a:pt x="7978" y="15576"/>
                  </a:lnTo>
                  <a:cubicBezTo>
                    <a:pt x="8005" y="15569"/>
                    <a:pt x="8028" y="15556"/>
                    <a:pt x="8055" y="15542"/>
                  </a:cubicBezTo>
                  <a:cubicBezTo>
                    <a:pt x="8078" y="15529"/>
                    <a:pt x="8108" y="15512"/>
                    <a:pt x="8135" y="15495"/>
                  </a:cubicBezTo>
                  <a:cubicBezTo>
                    <a:pt x="8155" y="15482"/>
                    <a:pt x="8172" y="15472"/>
                    <a:pt x="8188" y="15455"/>
                  </a:cubicBezTo>
                  <a:cubicBezTo>
                    <a:pt x="8188" y="15455"/>
                    <a:pt x="8192" y="15455"/>
                    <a:pt x="8192" y="15452"/>
                  </a:cubicBezTo>
                  <a:cubicBezTo>
                    <a:pt x="8192" y="15452"/>
                    <a:pt x="8195" y="15452"/>
                    <a:pt x="8195" y="15445"/>
                  </a:cubicBezTo>
                  <a:cubicBezTo>
                    <a:pt x="8195" y="15445"/>
                    <a:pt x="8199" y="15445"/>
                    <a:pt x="8199" y="15442"/>
                  </a:cubicBezTo>
                  <a:cubicBezTo>
                    <a:pt x="8209" y="15438"/>
                    <a:pt x="8212" y="15435"/>
                    <a:pt x="8222" y="15425"/>
                  </a:cubicBezTo>
                  <a:cubicBezTo>
                    <a:pt x="8229" y="15422"/>
                    <a:pt x="8239" y="15412"/>
                    <a:pt x="8242" y="15408"/>
                  </a:cubicBezTo>
                  <a:cubicBezTo>
                    <a:pt x="8279" y="15378"/>
                    <a:pt x="8322" y="15355"/>
                    <a:pt x="8362" y="15325"/>
                  </a:cubicBezTo>
                  <a:cubicBezTo>
                    <a:pt x="8436" y="15325"/>
                    <a:pt x="8509" y="15295"/>
                    <a:pt x="8576" y="15265"/>
                  </a:cubicBezTo>
                  <a:cubicBezTo>
                    <a:pt x="8596" y="15258"/>
                    <a:pt x="8613" y="15255"/>
                    <a:pt x="8637" y="15245"/>
                  </a:cubicBezTo>
                  <a:close/>
                  <a:moveTo>
                    <a:pt x="8837" y="17424"/>
                  </a:moveTo>
                  <a:cubicBezTo>
                    <a:pt x="8837" y="17495"/>
                    <a:pt x="8840" y="17565"/>
                    <a:pt x="8840" y="17635"/>
                  </a:cubicBezTo>
                  <a:cubicBezTo>
                    <a:pt x="8840" y="17699"/>
                    <a:pt x="8837" y="17762"/>
                    <a:pt x="8837" y="17826"/>
                  </a:cubicBezTo>
                  <a:cubicBezTo>
                    <a:pt x="8809" y="17816"/>
                    <a:pt x="8779" y="17812"/>
                    <a:pt x="8748" y="17812"/>
                  </a:cubicBezTo>
                  <a:cubicBezTo>
                    <a:pt x="8692" y="17812"/>
                    <a:pt x="8634" y="17826"/>
                    <a:pt x="8586" y="17846"/>
                  </a:cubicBezTo>
                  <a:cubicBezTo>
                    <a:pt x="8509" y="17876"/>
                    <a:pt x="8439" y="17916"/>
                    <a:pt x="8376" y="17969"/>
                  </a:cubicBezTo>
                  <a:cubicBezTo>
                    <a:pt x="8319" y="18026"/>
                    <a:pt x="8259" y="18083"/>
                    <a:pt x="8222" y="18153"/>
                  </a:cubicBezTo>
                  <a:cubicBezTo>
                    <a:pt x="8202" y="18193"/>
                    <a:pt x="8185" y="18230"/>
                    <a:pt x="8175" y="18270"/>
                  </a:cubicBezTo>
                  <a:cubicBezTo>
                    <a:pt x="8162" y="18314"/>
                    <a:pt x="8158" y="18354"/>
                    <a:pt x="8155" y="18401"/>
                  </a:cubicBezTo>
                  <a:cubicBezTo>
                    <a:pt x="8145" y="18484"/>
                    <a:pt x="8152" y="18571"/>
                    <a:pt x="8162" y="18655"/>
                  </a:cubicBezTo>
                  <a:cubicBezTo>
                    <a:pt x="8178" y="18779"/>
                    <a:pt x="8209" y="18896"/>
                    <a:pt x="8242" y="19013"/>
                  </a:cubicBezTo>
                  <a:cubicBezTo>
                    <a:pt x="8259" y="19069"/>
                    <a:pt x="8275" y="19130"/>
                    <a:pt x="8292" y="19183"/>
                  </a:cubicBezTo>
                  <a:cubicBezTo>
                    <a:pt x="8309" y="19240"/>
                    <a:pt x="8322" y="19300"/>
                    <a:pt x="8339" y="19354"/>
                  </a:cubicBezTo>
                  <a:cubicBezTo>
                    <a:pt x="8339" y="19364"/>
                    <a:pt x="8342" y="19370"/>
                    <a:pt x="8342" y="19384"/>
                  </a:cubicBezTo>
                  <a:cubicBezTo>
                    <a:pt x="8356" y="19441"/>
                    <a:pt x="8359" y="19501"/>
                    <a:pt x="8369" y="19564"/>
                  </a:cubicBezTo>
                  <a:cubicBezTo>
                    <a:pt x="8359" y="19541"/>
                    <a:pt x="8356" y="19517"/>
                    <a:pt x="8346" y="19497"/>
                  </a:cubicBezTo>
                  <a:cubicBezTo>
                    <a:pt x="8329" y="19441"/>
                    <a:pt x="8306" y="19390"/>
                    <a:pt x="8279" y="19340"/>
                  </a:cubicBezTo>
                  <a:cubicBezTo>
                    <a:pt x="8255" y="19290"/>
                    <a:pt x="8222" y="19240"/>
                    <a:pt x="8188" y="19200"/>
                  </a:cubicBezTo>
                  <a:cubicBezTo>
                    <a:pt x="8155" y="19156"/>
                    <a:pt x="8112" y="19120"/>
                    <a:pt x="8071" y="19086"/>
                  </a:cubicBezTo>
                  <a:cubicBezTo>
                    <a:pt x="8051" y="19066"/>
                    <a:pt x="8025" y="19049"/>
                    <a:pt x="8001" y="19029"/>
                  </a:cubicBezTo>
                  <a:cubicBezTo>
                    <a:pt x="7958" y="18996"/>
                    <a:pt x="7921" y="18956"/>
                    <a:pt x="7884" y="18919"/>
                  </a:cubicBezTo>
                  <a:cubicBezTo>
                    <a:pt x="7857" y="18896"/>
                    <a:pt x="7837" y="18865"/>
                    <a:pt x="7817" y="18835"/>
                  </a:cubicBezTo>
                  <a:cubicBezTo>
                    <a:pt x="7787" y="18795"/>
                    <a:pt x="7761" y="18748"/>
                    <a:pt x="7737" y="18702"/>
                  </a:cubicBezTo>
                  <a:cubicBezTo>
                    <a:pt x="7710" y="18652"/>
                    <a:pt x="7684" y="18605"/>
                    <a:pt x="7657" y="18555"/>
                  </a:cubicBezTo>
                  <a:cubicBezTo>
                    <a:pt x="7654" y="18548"/>
                    <a:pt x="7644" y="18538"/>
                    <a:pt x="7640" y="18528"/>
                  </a:cubicBezTo>
                  <a:lnTo>
                    <a:pt x="7640" y="18488"/>
                  </a:lnTo>
                  <a:cubicBezTo>
                    <a:pt x="7637" y="18464"/>
                    <a:pt x="7627" y="18444"/>
                    <a:pt x="7617" y="18421"/>
                  </a:cubicBezTo>
                  <a:cubicBezTo>
                    <a:pt x="7593" y="18384"/>
                    <a:pt x="7570" y="18351"/>
                    <a:pt x="7540" y="18317"/>
                  </a:cubicBezTo>
                  <a:cubicBezTo>
                    <a:pt x="7510" y="18284"/>
                    <a:pt x="7476" y="18254"/>
                    <a:pt x="7443" y="18230"/>
                  </a:cubicBezTo>
                  <a:cubicBezTo>
                    <a:pt x="7436" y="18217"/>
                    <a:pt x="7426" y="18210"/>
                    <a:pt x="7419" y="18197"/>
                  </a:cubicBezTo>
                  <a:cubicBezTo>
                    <a:pt x="7433" y="18187"/>
                    <a:pt x="7440" y="18180"/>
                    <a:pt x="7453" y="18167"/>
                  </a:cubicBezTo>
                  <a:cubicBezTo>
                    <a:pt x="7470" y="18150"/>
                    <a:pt x="7490" y="18137"/>
                    <a:pt x="7506" y="18127"/>
                  </a:cubicBezTo>
                  <a:cubicBezTo>
                    <a:pt x="7530" y="18110"/>
                    <a:pt x="7553" y="18093"/>
                    <a:pt x="7577" y="18080"/>
                  </a:cubicBezTo>
                  <a:cubicBezTo>
                    <a:pt x="7603" y="18063"/>
                    <a:pt x="7627" y="18050"/>
                    <a:pt x="7654" y="18033"/>
                  </a:cubicBezTo>
                  <a:cubicBezTo>
                    <a:pt x="7674" y="18026"/>
                    <a:pt x="7690" y="18013"/>
                    <a:pt x="7710" y="18003"/>
                  </a:cubicBezTo>
                  <a:lnTo>
                    <a:pt x="7707" y="18003"/>
                  </a:lnTo>
                  <a:cubicBezTo>
                    <a:pt x="7707" y="18003"/>
                    <a:pt x="7710" y="18003"/>
                    <a:pt x="7710" y="18000"/>
                  </a:cubicBezTo>
                  <a:lnTo>
                    <a:pt x="7707" y="18000"/>
                  </a:lnTo>
                  <a:cubicBezTo>
                    <a:pt x="7727" y="17993"/>
                    <a:pt x="7744" y="17979"/>
                    <a:pt x="7767" y="17969"/>
                  </a:cubicBezTo>
                  <a:lnTo>
                    <a:pt x="7761" y="17969"/>
                  </a:lnTo>
                  <a:cubicBezTo>
                    <a:pt x="7804" y="17946"/>
                    <a:pt x="7851" y="17919"/>
                    <a:pt x="7891" y="17896"/>
                  </a:cubicBezTo>
                  <a:cubicBezTo>
                    <a:pt x="7934" y="17869"/>
                    <a:pt x="7971" y="17846"/>
                    <a:pt x="8011" y="17819"/>
                  </a:cubicBezTo>
                  <a:cubicBezTo>
                    <a:pt x="8055" y="17796"/>
                    <a:pt x="8092" y="17769"/>
                    <a:pt x="8135" y="17745"/>
                  </a:cubicBezTo>
                  <a:cubicBezTo>
                    <a:pt x="8172" y="17719"/>
                    <a:pt x="8212" y="17699"/>
                    <a:pt x="8252" y="17679"/>
                  </a:cubicBezTo>
                  <a:cubicBezTo>
                    <a:pt x="8336" y="17635"/>
                    <a:pt x="8412" y="17595"/>
                    <a:pt x="8503" y="17558"/>
                  </a:cubicBezTo>
                  <a:cubicBezTo>
                    <a:pt x="8593" y="17518"/>
                    <a:pt x="8680" y="17481"/>
                    <a:pt x="8774" y="17448"/>
                  </a:cubicBezTo>
                  <a:lnTo>
                    <a:pt x="8837" y="17424"/>
                  </a:lnTo>
                  <a:close/>
                  <a:moveTo>
                    <a:pt x="8754" y="17926"/>
                  </a:moveTo>
                  <a:cubicBezTo>
                    <a:pt x="8760" y="17926"/>
                    <a:pt x="8770" y="17926"/>
                    <a:pt x="8774" y="17929"/>
                  </a:cubicBezTo>
                  <a:cubicBezTo>
                    <a:pt x="8780" y="17929"/>
                    <a:pt x="8787" y="17933"/>
                    <a:pt x="8794" y="17933"/>
                  </a:cubicBezTo>
                  <a:cubicBezTo>
                    <a:pt x="8797" y="17933"/>
                    <a:pt x="8804" y="17936"/>
                    <a:pt x="8807" y="17936"/>
                  </a:cubicBezTo>
                  <a:cubicBezTo>
                    <a:pt x="8810" y="17936"/>
                    <a:pt x="8814" y="17943"/>
                    <a:pt x="8820" y="17946"/>
                  </a:cubicBezTo>
                  <a:cubicBezTo>
                    <a:pt x="8824" y="17949"/>
                    <a:pt x="8827" y="17949"/>
                    <a:pt x="8827" y="17953"/>
                  </a:cubicBezTo>
                  <a:lnTo>
                    <a:pt x="8844" y="17969"/>
                  </a:lnTo>
                  <a:lnTo>
                    <a:pt x="8847" y="17976"/>
                  </a:lnTo>
                  <a:lnTo>
                    <a:pt x="8854" y="17979"/>
                  </a:lnTo>
                  <a:cubicBezTo>
                    <a:pt x="8857" y="17986"/>
                    <a:pt x="8864" y="17996"/>
                    <a:pt x="8871" y="18006"/>
                  </a:cubicBezTo>
                  <a:cubicBezTo>
                    <a:pt x="8881" y="18033"/>
                    <a:pt x="8891" y="18056"/>
                    <a:pt x="8904" y="18083"/>
                  </a:cubicBezTo>
                  <a:cubicBezTo>
                    <a:pt x="8921" y="18130"/>
                    <a:pt x="8931" y="18173"/>
                    <a:pt x="8944" y="18230"/>
                  </a:cubicBezTo>
                  <a:cubicBezTo>
                    <a:pt x="8954" y="18274"/>
                    <a:pt x="8961" y="18317"/>
                    <a:pt x="8964" y="18364"/>
                  </a:cubicBezTo>
                  <a:lnTo>
                    <a:pt x="8964" y="18461"/>
                  </a:lnTo>
                  <a:cubicBezTo>
                    <a:pt x="8961" y="18545"/>
                    <a:pt x="8947" y="18631"/>
                    <a:pt x="8937" y="18718"/>
                  </a:cubicBezTo>
                  <a:cubicBezTo>
                    <a:pt x="8931" y="18735"/>
                    <a:pt x="8927" y="18752"/>
                    <a:pt x="8924" y="18772"/>
                  </a:cubicBezTo>
                  <a:cubicBezTo>
                    <a:pt x="8921" y="18785"/>
                    <a:pt x="8914" y="18802"/>
                    <a:pt x="8911" y="18815"/>
                  </a:cubicBezTo>
                  <a:cubicBezTo>
                    <a:pt x="8907" y="18832"/>
                    <a:pt x="8904" y="18852"/>
                    <a:pt x="8894" y="18872"/>
                  </a:cubicBezTo>
                  <a:lnTo>
                    <a:pt x="8857" y="18972"/>
                  </a:lnTo>
                  <a:cubicBezTo>
                    <a:pt x="8830" y="19023"/>
                    <a:pt x="8807" y="19079"/>
                    <a:pt x="8777" y="19133"/>
                  </a:cubicBezTo>
                  <a:cubicBezTo>
                    <a:pt x="8754" y="19180"/>
                    <a:pt x="8723" y="19223"/>
                    <a:pt x="8697" y="19267"/>
                  </a:cubicBezTo>
                  <a:lnTo>
                    <a:pt x="8690" y="19280"/>
                  </a:lnTo>
                  <a:lnTo>
                    <a:pt x="8576" y="19454"/>
                  </a:lnTo>
                  <a:lnTo>
                    <a:pt x="8540" y="19514"/>
                  </a:lnTo>
                  <a:lnTo>
                    <a:pt x="8489" y="19588"/>
                  </a:lnTo>
                  <a:lnTo>
                    <a:pt x="8466" y="19621"/>
                  </a:lnTo>
                  <a:cubicBezTo>
                    <a:pt x="8496" y="19538"/>
                    <a:pt x="8513" y="19464"/>
                    <a:pt x="8516" y="19387"/>
                  </a:cubicBezTo>
                  <a:cubicBezTo>
                    <a:pt x="8530" y="19240"/>
                    <a:pt x="8483" y="19096"/>
                    <a:pt x="8439" y="18956"/>
                  </a:cubicBezTo>
                  <a:cubicBezTo>
                    <a:pt x="8429" y="18936"/>
                    <a:pt x="8426" y="18919"/>
                    <a:pt x="8423" y="18899"/>
                  </a:cubicBezTo>
                  <a:cubicBezTo>
                    <a:pt x="8392" y="18802"/>
                    <a:pt x="8362" y="18705"/>
                    <a:pt x="8339" y="18611"/>
                  </a:cubicBezTo>
                  <a:cubicBezTo>
                    <a:pt x="8329" y="18571"/>
                    <a:pt x="8326" y="18538"/>
                    <a:pt x="8322" y="18501"/>
                  </a:cubicBezTo>
                  <a:cubicBezTo>
                    <a:pt x="8322" y="18484"/>
                    <a:pt x="8319" y="18481"/>
                    <a:pt x="8319" y="18478"/>
                  </a:cubicBezTo>
                  <a:lnTo>
                    <a:pt x="8319" y="18471"/>
                  </a:lnTo>
                  <a:lnTo>
                    <a:pt x="8319" y="18468"/>
                  </a:lnTo>
                  <a:lnTo>
                    <a:pt x="8319" y="18461"/>
                  </a:lnTo>
                  <a:lnTo>
                    <a:pt x="8319" y="18454"/>
                  </a:lnTo>
                  <a:lnTo>
                    <a:pt x="8319" y="18451"/>
                  </a:lnTo>
                  <a:lnTo>
                    <a:pt x="8319" y="18448"/>
                  </a:lnTo>
                  <a:lnTo>
                    <a:pt x="8319" y="18361"/>
                  </a:lnTo>
                  <a:cubicBezTo>
                    <a:pt x="8319" y="18337"/>
                    <a:pt x="8322" y="18321"/>
                    <a:pt x="8326" y="18300"/>
                  </a:cubicBezTo>
                  <a:cubicBezTo>
                    <a:pt x="8329" y="18277"/>
                    <a:pt x="8336" y="18254"/>
                    <a:pt x="8342" y="18230"/>
                  </a:cubicBezTo>
                  <a:cubicBezTo>
                    <a:pt x="8346" y="18214"/>
                    <a:pt x="8356" y="18200"/>
                    <a:pt x="8359" y="18187"/>
                  </a:cubicBezTo>
                  <a:cubicBezTo>
                    <a:pt x="8369" y="18177"/>
                    <a:pt x="8372" y="18160"/>
                    <a:pt x="8379" y="18147"/>
                  </a:cubicBezTo>
                  <a:cubicBezTo>
                    <a:pt x="8392" y="18130"/>
                    <a:pt x="8406" y="18110"/>
                    <a:pt x="8423" y="18086"/>
                  </a:cubicBezTo>
                  <a:lnTo>
                    <a:pt x="8459" y="18050"/>
                  </a:lnTo>
                  <a:cubicBezTo>
                    <a:pt x="8479" y="18033"/>
                    <a:pt x="8496" y="18016"/>
                    <a:pt x="8519" y="18003"/>
                  </a:cubicBezTo>
                  <a:cubicBezTo>
                    <a:pt x="8530" y="17996"/>
                    <a:pt x="8546" y="17986"/>
                    <a:pt x="8560" y="17979"/>
                  </a:cubicBezTo>
                  <a:cubicBezTo>
                    <a:pt x="8586" y="17966"/>
                    <a:pt x="8610" y="17953"/>
                    <a:pt x="8630" y="17946"/>
                  </a:cubicBezTo>
                  <a:cubicBezTo>
                    <a:pt x="8647" y="17943"/>
                    <a:pt x="8660" y="17936"/>
                    <a:pt x="8677" y="17933"/>
                  </a:cubicBezTo>
                  <a:cubicBezTo>
                    <a:pt x="8690" y="17929"/>
                    <a:pt x="8703" y="17929"/>
                    <a:pt x="8720" y="17926"/>
                  </a:cubicBezTo>
                  <a:close/>
                  <a:moveTo>
                    <a:pt x="10987" y="16809"/>
                  </a:moveTo>
                  <a:cubicBezTo>
                    <a:pt x="10997" y="16809"/>
                    <a:pt x="11000" y="16809"/>
                    <a:pt x="11010" y="16813"/>
                  </a:cubicBezTo>
                  <a:lnTo>
                    <a:pt x="11030" y="16813"/>
                  </a:lnTo>
                  <a:lnTo>
                    <a:pt x="11034" y="16816"/>
                  </a:lnTo>
                  <a:lnTo>
                    <a:pt x="11037" y="16823"/>
                  </a:lnTo>
                  <a:lnTo>
                    <a:pt x="11040" y="16826"/>
                  </a:lnTo>
                  <a:lnTo>
                    <a:pt x="11047" y="16829"/>
                  </a:lnTo>
                  <a:lnTo>
                    <a:pt x="11050" y="16833"/>
                  </a:lnTo>
                  <a:lnTo>
                    <a:pt x="11050" y="16829"/>
                  </a:lnTo>
                  <a:cubicBezTo>
                    <a:pt x="11054" y="16833"/>
                    <a:pt x="11054" y="16836"/>
                    <a:pt x="11057" y="16836"/>
                  </a:cubicBezTo>
                  <a:cubicBezTo>
                    <a:pt x="11064" y="16843"/>
                    <a:pt x="11064" y="16846"/>
                    <a:pt x="11067" y="16849"/>
                  </a:cubicBezTo>
                  <a:lnTo>
                    <a:pt x="11071" y="16853"/>
                  </a:lnTo>
                  <a:lnTo>
                    <a:pt x="11074" y="16859"/>
                  </a:lnTo>
                  <a:lnTo>
                    <a:pt x="11081" y="16863"/>
                  </a:lnTo>
                  <a:cubicBezTo>
                    <a:pt x="11084" y="16869"/>
                    <a:pt x="11084" y="16876"/>
                    <a:pt x="11084" y="16883"/>
                  </a:cubicBezTo>
                  <a:lnTo>
                    <a:pt x="11084" y="16896"/>
                  </a:lnTo>
                  <a:lnTo>
                    <a:pt x="11084" y="16910"/>
                  </a:lnTo>
                  <a:lnTo>
                    <a:pt x="11084" y="16936"/>
                  </a:lnTo>
                  <a:cubicBezTo>
                    <a:pt x="11084" y="16963"/>
                    <a:pt x="11081" y="16993"/>
                    <a:pt x="11074" y="17027"/>
                  </a:cubicBezTo>
                  <a:cubicBezTo>
                    <a:pt x="11057" y="17117"/>
                    <a:pt x="11037" y="17207"/>
                    <a:pt x="11014" y="17301"/>
                  </a:cubicBezTo>
                  <a:cubicBezTo>
                    <a:pt x="11000" y="17348"/>
                    <a:pt x="10987" y="17394"/>
                    <a:pt x="10970" y="17445"/>
                  </a:cubicBezTo>
                  <a:cubicBezTo>
                    <a:pt x="10957" y="17495"/>
                    <a:pt x="10940" y="17541"/>
                    <a:pt x="10923" y="17595"/>
                  </a:cubicBezTo>
                  <a:cubicBezTo>
                    <a:pt x="10873" y="17762"/>
                    <a:pt x="10820" y="17923"/>
                    <a:pt x="10766" y="18083"/>
                  </a:cubicBezTo>
                  <a:cubicBezTo>
                    <a:pt x="10703" y="18267"/>
                    <a:pt x="10646" y="18417"/>
                    <a:pt x="10582" y="18558"/>
                  </a:cubicBezTo>
                  <a:cubicBezTo>
                    <a:pt x="10562" y="18605"/>
                    <a:pt x="10536" y="18652"/>
                    <a:pt x="10516" y="18698"/>
                  </a:cubicBezTo>
                  <a:cubicBezTo>
                    <a:pt x="10499" y="18732"/>
                    <a:pt x="10479" y="18759"/>
                    <a:pt x="10455" y="18795"/>
                  </a:cubicBezTo>
                  <a:lnTo>
                    <a:pt x="10439" y="18819"/>
                  </a:lnTo>
                  <a:cubicBezTo>
                    <a:pt x="10395" y="18886"/>
                    <a:pt x="10348" y="18949"/>
                    <a:pt x="10295" y="19016"/>
                  </a:cubicBezTo>
                  <a:cubicBezTo>
                    <a:pt x="10285" y="19023"/>
                    <a:pt x="10281" y="19033"/>
                    <a:pt x="10278" y="19039"/>
                  </a:cubicBezTo>
                  <a:cubicBezTo>
                    <a:pt x="10265" y="19056"/>
                    <a:pt x="10248" y="19076"/>
                    <a:pt x="10235" y="19093"/>
                  </a:cubicBezTo>
                  <a:cubicBezTo>
                    <a:pt x="10104" y="19250"/>
                    <a:pt x="9971" y="19404"/>
                    <a:pt x="9837" y="19541"/>
                  </a:cubicBezTo>
                  <a:cubicBezTo>
                    <a:pt x="9817" y="19568"/>
                    <a:pt x="9793" y="19588"/>
                    <a:pt x="9770" y="19611"/>
                  </a:cubicBezTo>
                  <a:lnTo>
                    <a:pt x="9730" y="19658"/>
                  </a:lnTo>
                  <a:cubicBezTo>
                    <a:pt x="9770" y="19561"/>
                    <a:pt x="9810" y="19457"/>
                    <a:pt x="9850" y="19340"/>
                  </a:cubicBezTo>
                  <a:cubicBezTo>
                    <a:pt x="9887" y="19237"/>
                    <a:pt x="9910" y="19143"/>
                    <a:pt x="9917" y="19056"/>
                  </a:cubicBezTo>
                  <a:cubicBezTo>
                    <a:pt x="9920" y="18999"/>
                    <a:pt x="9927" y="18936"/>
                    <a:pt x="9927" y="18882"/>
                  </a:cubicBezTo>
                  <a:cubicBezTo>
                    <a:pt x="9930" y="18815"/>
                    <a:pt x="9930" y="18752"/>
                    <a:pt x="9934" y="18685"/>
                  </a:cubicBezTo>
                  <a:cubicBezTo>
                    <a:pt x="9934" y="18648"/>
                    <a:pt x="9934" y="18615"/>
                    <a:pt x="9937" y="18575"/>
                  </a:cubicBezTo>
                  <a:lnTo>
                    <a:pt x="9937" y="18568"/>
                  </a:lnTo>
                  <a:lnTo>
                    <a:pt x="9937" y="18565"/>
                  </a:lnTo>
                  <a:lnTo>
                    <a:pt x="9937" y="18551"/>
                  </a:lnTo>
                  <a:lnTo>
                    <a:pt x="9937" y="18521"/>
                  </a:lnTo>
                  <a:cubicBezTo>
                    <a:pt x="9931" y="18503"/>
                    <a:pt x="9930" y="18496"/>
                    <a:pt x="9930" y="18487"/>
                  </a:cubicBezTo>
                  <a:lnTo>
                    <a:pt x="9930" y="18487"/>
                  </a:lnTo>
                  <a:cubicBezTo>
                    <a:pt x="9934" y="18370"/>
                    <a:pt x="9950" y="18257"/>
                    <a:pt x="9967" y="18167"/>
                  </a:cubicBezTo>
                  <a:cubicBezTo>
                    <a:pt x="9981" y="18103"/>
                    <a:pt x="9991" y="18053"/>
                    <a:pt x="10001" y="18013"/>
                  </a:cubicBezTo>
                  <a:cubicBezTo>
                    <a:pt x="10011" y="17966"/>
                    <a:pt x="10027" y="17919"/>
                    <a:pt x="10041" y="17879"/>
                  </a:cubicBezTo>
                  <a:lnTo>
                    <a:pt x="10041" y="17869"/>
                  </a:lnTo>
                  <a:cubicBezTo>
                    <a:pt x="10064" y="17799"/>
                    <a:pt x="10091" y="17735"/>
                    <a:pt x="10114" y="17669"/>
                  </a:cubicBezTo>
                  <a:cubicBezTo>
                    <a:pt x="10144" y="17612"/>
                    <a:pt x="10168" y="17562"/>
                    <a:pt x="10198" y="17515"/>
                  </a:cubicBezTo>
                  <a:cubicBezTo>
                    <a:pt x="10235" y="17461"/>
                    <a:pt x="10275" y="17411"/>
                    <a:pt x="10312" y="17364"/>
                  </a:cubicBezTo>
                  <a:lnTo>
                    <a:pt x="10375" y="17291"/>
                  </a:lnTo>
                  <a:cubicBezTo>
                    <a:pt x="10392" y="17267"/>
                    <a:pt x="10409" y="17244"/>
                    <a:pt x="10425" y="17224"/>
                  </a:cubicBezTo>
                  <a:cubicBezTo>
                    <a:pt x="10462" y="17174"/>
                    <a:pt x="10499" y="17124"/>
                    <a:pt x="10542" y="17073"/>
                  </a:cubicBezTo>
                  <a:cubicBezTo>
                    <a:pt x="10579" y="17030"/>
                    <a:pt x="10612" y="16993"/>
                    <a:pt x="10649" y="16956"/>
                  </a:cubicBezTo>
                  <a:cubicBezTo>
                    <a:pt x="10676" y="16933"/>
                    <a:pt x="10699" y="16913"/>
                    <a:pt x="10726" y="16896"/>
                  </a:cubicBezTo>
                  <a:cubicBezTo>
                    <a:pt x="10743" y="16883"/>
                    <a:pt x="10763" y="16873"/>
                    <a:pt x="10783" y="16863"/>
                  </a:cubicBezTo>
                  <a:cubicBezTo>
                    <a:pt x="10800" y="16856"/>
                    <a:pt x="10816" y="16846"/>
                    <a:pt x="10833" y="16843"/>
                  </a:cubicBezTo>
                  <a:lnTo>
                    <a:pt x="10847" y="16839"/>
                  </a:lnTo>
                  <a:cubicBezTo>
                    <a:pt x="10877" y="16826"/>
                    <a:pt x="10900" y="16823"/>
                    <a:pt x="10927" y="16813"/>
                  </a:cubicBezTo>
                  <a:cubicBezTo>
                    <a:pt x="10933" y="16813"/>
                    <a:pt x="10943" y="16809"/>
                    <a:pt x="10954" y="16809"/>
                  </a:cubicBezTo>
                  <a:close/>
                  <a:moveTo>
                    <a:pt x="4518" y="19700"/>
                  </a:moveTo>
                  <a:lnTo>
                    <a:pt x="4518" y="19700"/>
                  </a:lnTo>
                  <a:cubicBezTo>
                    <a:pt x="4519" y="19700"/>
                    <a:pt x="4520" y="19701"/>
                    <a:pt x="4521" y="19701"/>
                  </a:cubicBezTo>
                  <a:lnTo>
                    <a:pt x="4521" y="19701"/>
                  </a:lnTo>
                  <a:cubicBezTo>
                    <a:pt x="4520" y="19701"/>
                    <a:pt x="4519" y="19700"/>
                    <a:pt x="4518" y="19700"/>
                  </a:cubicBezTo>
                  <a:close/>
                  <a:moveTo>
                    <a:pt x="13732" y="18143"/>
                  </a:moveTo>
                  <a:cubicBezTo>
                    <a:pt x="13742" y="18143"/>
                    <a:pt x="13749" y="18143"/>
                    <a:pt x="13762" y="18147"/>
                  </a:cubicBezTo>
                  <a:lnTo>
                    <a:pt x="13765" y="18147"/>
                  </a:lnTo>
                  <a:cubicBezTo>
                    <a:pt x="13775" y="18150"/>
                    <a:pt x="13789" y="18150"/>
                    <a:pt x="13795" y="18153"/>
                  </a:cubicBezTo>
                  <a:cubicBezTo>
                    <a:pt x="13812" y="18160"/>
                    <a:pt x="13826" y="18167"/>
                    <a:pt x="13842" y="18170"/>
                  </a:cubicBezTo>
                  <a:cubicBezTo>
                    <a:pt x="13856" y="18180"/>
                    <a:pt x="13872" y="18187"/>
                    <a:pt x="13882" y="18193"/>
                  </a:cubicBezTo>
                  <a:lnTo>
                    <a:pt x="13892" y="18200"/>
                  </a:lnTo>
                  <a:cubicBezTo>
                    <a:pt x="13926" y="18220"/>
                    <a:pt x="13959" y="18247"/>
                    <a:pt x="13993" y="18270"/>
                  </a:cubicBezTo>
                  <a:cubicBezTo>
                    <a:pt x="14009" y="18284"/>
                    <a:pt x="14023" y="18297"/>
                    <a:pt x="14040" y="18314"/>
                  </a:cubicBezTo>
                  <a:cubicBezTo>
                    <a:pt x="14056" y="18327"/>
                    <a:pt x="14070" y="18341"/>
                    <a:pt x="14080" y="18354"/>
                  </a:cubicBezTo>
                  <a:cubicBezTo>
                    <a:pt x="14106" y="18384"/>
                    <a:pt x="14126" y="18411"/>
                    <a:pt x="14146" y="18438"/>
                  </a:cubicBezTo>
                  <a:lnTo>
                    <a:pt x="14180" y="18478"/>
                  </a:lnTo>
                  <a:cubicBezTo>
                    <a:pt x="14197" y="18498"/>
                    <a:pt x="14220" y="18521"/>
                    <a:pt x="14237" y="18545"/>
                  </a:cubicBezTo>
                  <a:cubicBezTo>
                    <a:pt x="14253" y="18565"/>
                    <a:pt x="14270" y="18581"/>
                    <a:pt x="14287" y="18598"/>
                  </a:cubicBezTo>
                  <a:lnTo>
                    <a:pt x="14297" y="18611"/>
                  </a:lnTo>
                  <a:cubicBezTo>
                    <a:pt x="14314" y="18628"/>
                    <a:pt x="14330" y="18638"/>
                    <a:pt x="14347" y="18655"/>
                  </a:cubicBezTo>
                  <a:cubicBezTo>
                    <a:pt x="14371" y="18672"/>
                    <a:pt x="14394" y="18688"/>
                    <a:pt x="14414" y="18705"/>
                  </a:cubicBezTo>
                  <a:cubicBezTo>
                    <a:pt x="14437" y="18718"/>
                    <a:pt x="14457" y="18732"/>
                    <a:pt x="14481" y="18745"/>
                  </a:cubicBezTo>
                  <a:lnTo>
                    <a:pt x="14484" y="18745"/>
                  </a:lnTo>
                  <a:lnTo>
                    <a:pt x="14491" y="18748"/>
                  </a:lnTo>
                  <a:cubicBezTo>
                    <a:pt x="14514" y="18762"/>
                    <a:pt x="14544" y="18775"/>
                    <a:pt x="14574" y="18795"/>
                  </a:cubicBezTo>
                  <a:cubicBezTo>
                    <a:pt x="14584" y="18802"/>
                    <a:pt x="14601" y="18812"/>
                    <a:pt x="14615" y="18822"/>
                  </a:cubicBezTo>
                  <a:cubicBezTo>
                    <a:pt x="14625" y="18832"/>
                    <a:pt x="14631" y="18835"/>
                    <a:pt x="14635" y="18842"/>
                  </a:cubicBezTo>
                  <a:lnTo>
                    <a:pt x="14648" y="18855"/>
                  </a:lnTo>
                  <a:lnTo>
                    <a:pt x="14658" y="18865"/>
                  </a:lnTo>
                  <a:cubicBezTo>
                    <a:pt x="14661" y="18872"/>
                    <a:pt x="14665" y="18882"/>
                    <a:pt x="14675" y="18889"/>
                  </a:cubicBezTo>
                  <a:cubicBezTo>
                    <a:pt x="14678" y="18899"/>
                    <a:pt x="14678" y="18902"/>
                    <a:pt x="14681" y="18909"/>
                  </a:cubicBezTo>
                  <a:cubicBezTo>
                    <a:pt x="14685" y="18922"/>
                    <a:pt x="14691" y="18932"/>
                    <a:pt x="14691" y="18942"/>
                  </a:cubicBezTo>
                  <a:cubicBezTo>
                    <a:pt x="14695" y="18956"/>
                    <a:pt x="14695" y="18972"/>
                    <a:pt x="14695" y="18986"/>
                  </a:cubicBezTo>
                  <a:lnTo>
                    <a:pt x="14695" y="19039"/>
                  </a:lnTo>
                  <a:cubicBezTo>
                    <a:pt x="14695" y="19066"/>
                    <a:pt x="14691" y="19086"/>
                    <a:pt x="14685" y="19103"/>
                  </a:cubicBezTo>
                  <a:cubicBezTo>
                    <a:pt x="14681" y="19123"/>
                    <a:pt x="14678" y="19140"/>
                    <a:pt x="14675" y="19156"/>
                  </a:cubicBezTo>
                  <a:cubicBezTo>
                    <a:pt x="14665" y="19180"/>
                    <a:pt x="14661" y="19196"/>
                    <a:pt x="14651" y="19213"/>
                  </a:cubicBezTo>
                  <a:cubicBezTo>
                    <a:pt x="14645" y="19233"/>
                    <a:pt x="14631" y="19253"/>
                    <a:pt x="14625" y="19270"/>
                  </a:cubicBezTo>
                  <a:cubicBezTo>
                    <a:pt x="14611" y="19287"/>
                    <a:pt x="14601" y="19300"/>
                    <a:pt x="14595" y="19314"/>
                  </a:cubicBezTo>
                  <a:cubicBezTo>
                    <a:pt x="14584" y="19320"/>
                    <a:pt x="14578" y="19334"/>
                    <a:pt x="14564" y="19340"/>
                  </a:cubicBezTo>
                  <a:cubicBezTo>
                    <a:pt x="14551" y="19354"/>
                    <a:pt x="14534" y="19367"/>
                    <a:pt x="14518" y="19380"/>
                  </a:cubicBezTo>
                  <a:cubicBezTo>
                    <a:pt x="14491" y="19400"/>
                    <a:pt x="14457" y="19417"/>
                    <a:pt x="14427" y="19434"/>
                  </a:cubicBezTo>
                  <a:cubicBezTo>
                    <a:pt x="14384" y="19454"/>
                    <a:pt x="14344" y="19474"/>
                    <a:pt x="14297" y="19491"/>
                  </a:cubicBezTo>
                  <a:cubicBezTo>
                    <a:pt x="14260" y="19507"/>
                    <a:pt x="14217" y="19524"/>
                    <a:pt x="14173" y="19538"/>
                  </a:cubicBezTo>
                  <a:cubicBezTo>
                    <a:pt x="14110" y="19558"/>
                    <a:pt x="14050" y="19574"/>
                    <a:pt x="13993" y="19591"/>
                  </a:cubicBezTo>
                  <a:cubicBezTo>
                    <a:pt x="13956" y="19601"/>
                    <a:pt x="13912" y="19614"/>
                    <a:pt x="13876" y="19621"/>
                  </a:cubicBezTo>
                  <a:lnTo>
                    <a:pt x="13809" y="19638"/>
                  </a:lnTo>
                  <a:lnTo>
                    <a:pt x="13622" y="19688"/>
                  </a:lnTo>
                  <a:cubicBezTo>
                    <a:pt x="13558" y="19705"/>
                    <a:pt x="13498" y="19721"/>
                    <a:pt x="13444" y="19738"/>
                  </a:cubicBezTo>
                  <a:cubicBezTo>
                    <a:pt x="13331" y="19772"/>
                    <a:pt x="13204" y="19808"/>
                    <a:pt x="13077" y="19865"/>
                  </a:cubicBezTo>
                  <a:cubicBezTo>
                    <a:pt x="13023" y="19889"/>
                    <a:pt x="12963" y="19915"/>
                    <a:pt x="12906" y="19949"/>
                  </a:cubicBezTo>
                  <a:cubicBezTo>
                    <a:pt x="12853" y="19976"/>
                    <a:pt x="12792" y="20006"/>
                    <a:pt x="12739" y="20039"/>
                  </a:cubicBezTo>
                  <a:cubicBezTo>
                    <a:pt x="12722" y="20049"/>
                    <a:pt x="12705" y="20059"/>
                    <a:pt x="12689" y="20072"/>
                  </a:cubicBezTo>
                  <a:cubicBezTo>
                    <a:pt x="12739" y="20002"/>
                    <a:pt x="12782" y="19922"/>
                    <a:pt x="12822" y="19838"/>
                  </a:cubicBezTo>
                  <a:lnTo>
                    <a:pt x="12826" y="19835"/>
                  </a:lnTo>
                  <a:cubicBezTo>
                    <a:pt x="12843" y="19798"/>
                    <a:pt x="12856" y="19765"/>
                    <a:pt x="12869" y="19735"/>
                  </a:cubicBezTo>
                  <a:cubicBezTo>
                    <a:pt x="12879" y="19705"/>
                    <a:pt x="12889" y="19675"/>
                    <a:pt x="12899" y="19648"/>
                  </a:cubicBezTo>
                  <a:lnTo>
                    <a:pt x="12899" y="19641"/>
                  </a:lnTo>
                  <a:lnTo>
                    <a:pt x="12950" y="19481"/>
                  </a:lnTo>
                  <a:cubicBezTo>
                    <a:pt x="12953" y="19471"/>
                    <a:pt x="12953" y="19464"/>
                    <a:pt x="12956" y="19454"/>
                  </a:cubicBezTo>
                  <a:cubicBezTo>
                    <a:pt x="12983" y="19367"/>
                    <a:pt x="13000" y="19280"/>
                    <a:pt x="13020" y="19196"/>
                  </a:cubicBezTo>
                  <a:cubicBezTo>
                    <a:pt x="13026" y="19163"/>
                    <a:pt x="13036" y="19130"/>
                    <a:pt x="13040" y="19096"/>
                  </a:cubicBezTo>
                  <a:cubicBezTo>
                    <a:pt x="13043" y="19073"/>
                    <a:pt x="13050" y="19056"/>
                    <a:pt x="13053" y="19036"/>
                  </a:cubicBezTo>
                  <a:cubicBezTo>
                    <a:pt x="13070" y="18966"/>
                    <a:pt x="13087" y="18902"/>
                    <a:pt x="13103" y="18845"/>
                  </a:cubicBezTo>
                  <a:cubicBezTo>
                    <a:pt x="13110" y="18819"/>
                    <a:pt x="13120" y="18795"/>
                    <a:pt x="13127" y="18772"/>
                  </a:cubicBezTo>
                  <a:cubicBezTo>
                    <a:pt x="13137" y="18752"/>
                    <a:pt x="13143" y="18728"/>
                    <a:pt x="13153" y="18705"/>
                  </a:cubicBezTo>
                  <a:cubicBezTo>
                    <a:pt x="13170" y="18665"/>
                    <a:pt x="13187" y="18618"/>
                    <a:pt x="13207" y="18568"/>
                  </a:cubicBezTo>
                  <a:lnTo>
                    <a:pt x="13244" y="18494"/>
                  </a:lnTo>
                  <a:cubicBezTo>
                    <a:pt x="13257" y="18468"/>
                    <a:pt x="13271" y="18448"/>
                    <a:pt x="13287" y="18417"/>
                  </a:cubicBezTo>
                  <a:lnTo>
                    <a:pt x="13297" y="18401"/>
                  </a:lnTo>
                  <a:cubicBezTo>
                    <a:pt x="13304" y="18394"/>
                    <a:pt x="13307" y="18384"/>
                    <a:pt x="13317" y="18381"/>
                  </a:cubicBezTo>
                  <a:cubicBezTo>
                    <a:pt x="13321" y="18371"/>
                    <a:pt x="13327" y="18364"/>
                    <a:pt x="13337" y="18354"/>
                  </a:cubicBezTo>
                  <a:lnTo>
                    <a:pt x="13341" y="18347"/>
                  </a:lnTo>
                  <a:cubicBezTo>
                    <a:pt x="13364" y="18321"/>
                    <a:pt x="13391" y="18294"/>
                    <a:pt x="13414" y="18267"/>
                  </a:cubicBezTo>
                  <a:cubicBezTo>
                    <a:pt x="13434" y="18254"/>
                    <a:pt x="13448" y="18237"/>
                    <a:pt x="13464" y="18227"/>
                  </a:cubicBezTo>
                  <a:cubicBezTo>
                    <a:pt x="13484" y="18214"/>
                    <a:pt x="13498" y="18203"/>
                    <a:pt x="13518" y="18197"/>
                  </a:cubicBezTo>
                  <a:cubicBezTo>
                    <a:pt x="13538" y="18183"/>
                    <a:pt x="13561" y="18177"/>
                    <a:pt x="13581" y="18167"/>
                  </a:cubicBezTo>
                  <a:cubicBezTo>
                    <a:pt x="13605" y="18160"/>
                    <a:pt x="13625" y="18153"/>
                    <a:pt x="13645" y="18150"/>
                  </a:cubicBezTo>
                  <a:cubicBezTo>
                    <a:pt x="13662" y="18147"/>
                    <a:pt x="13675" y="18147"/>
                    <a:pt x="13692" y="18143"/>
                  </a:cubicBezTo>
                  <a:close/>
                  <a:moveTo>
                    <a:pt x="3849" y="16515"/>
                  </a:moveTo>
                  <a:lnTo>
                    <a:pt x="3849" y="16515"/>
                  </a:lnTo>
                  <a:cubicBezTo>
                    <a:pt x="3885" y="16522"/>
                    <a:pt x="3929" y="16522"/>
                    <a:pt x="3966" y="16525"/>
                  </a:cubicBezTo>
                  <a:cubicBezTo>
                    <a:pt x="4033" y="16532"/>
                    <a:pt x="4096" y="16542"/>
                    <a:pt x="4163" y="16549"/>
                  </a:cubicBezTo>
                  <a:cubicBezTo>
                    <a:pt x="4230" y="16559"/>
                    <a:pt x="4293" y="16565"/>
                    <a:pt x="4360" y="16572"/>
                  </a:cubicBezTo>
                  <a:lnTo>
                    <a:pt x="4364" y="16572"/>
                  </a:lnTo>
                  <a:cubicBezTo>
                    <a:pt x="4367" y="16579"/>
                    <a:pt x="4370" y="16589"/>
                    <a:pt x="4380" y="16595"/>
                  </a:cubicBezTo>
                  <a:cubicBezTo>
                    <a:pt x="4384" y="16602"/>
                    <a:pt x="4394" y="16609"/>
                    <a:pt x="4397" y="16615"/>
                  </a:cubicBezTo>
                  <a:cubicBezTo>
                    <a:pt x="4430" y="16655"/>
                    <a:pt x="4461" y="16686"/>
                    <a:pt x="4491" y="16729"/>
                  </a:cubicBezTo>
                  <a:lnTo>
                    <a:pt x="4494" y="16732"/>
                  </a:lnTo>
                  <a:cubicBezTo>
                    <a:pt x="4543" y="16798"/>
                    <a:pt x="4583" y="16871"/>
                    <a:pt x="4626" y="16943"/>
                  </a:cubicBezTo>
                  <a:lnTo>
                    <a:pt x="4626" y="16943"/>
                  </a:lnTo>
                  <a:cubicBezTo>
                    <a:pt x="4626" y="16943"/>
                    <a:pt x="4625" y="16943"/>
                    <a:pt x="4624" y="16943"/>
                  </a:cubicBezTo>
                  <a:cubicBezTo>
                    <a:pt x="4627" y="16949"/>
                    <a:pt x="4630" y="16960"/>
                    <a:pt x="4637" y="16967"/>
                  </a:cubicBezTo>
                  <a:lnTo>
                    <a:pt x="4637" y="16967"/>
                  </a:lnTo>
                  <a:cubicBezTo>
                    <a:pt x="4637" y="16967"/>
                    <a:pt x="4636" y="16966"/>
                    <a:pt x="4634" y="16966"/>
                  </a:cubicBezTo>
                  <a:cubicBezTo>
                    <a:pt x="4651" y="16997"/>
                    <a:pt x="4668" y="17030"/>
                    <a:pt x="4685" y="17060"/>
                  </a:cubicBezTo>
                  <a:cubicBezTo>
                    <a:pt x="4735" y="17160"/>
                    <a:pt x="4785" y="17261"/>
                    <a:pt x="4828" y="17361"/>
                  </a:cubicBezTo>
                  <a:cubicBezTo>
                    <a:pt x="4868" y="17461"/>
                    <a:pt x="4912" y="17565"/>
                    <a:pt x="4952" y="17669"/>
                  </a:cubicBezTo>
                  <a:cubicBezTo>
                    <a:pt x="4996" y="17772"/>
                    <a:pt x="5032" y="17883"/>
                    <a:pt x="5069" y="17990"/>
                  </a:cubicBezTo>
                  <a:cubicBezTo>
                    <a:pt x="5109" y="18097"/>
                    <a:pt x="5143" y="18203"/>
                    <a:pt x="5179" y="18307"/>
                  </a:cubicBezTo>
                  <a:cubicBezTo>
                    <a:pt x="5213" y="18414"/>
                    <a:pt x="5246" y="18521"/>
                    <a:pt x="5270" y="18631"/>
                  </a:cubicBezTo>
                  <a:cubicBezTo>
                    <a:pt x="5276" y="18652"/>
                    <a:pt x="5280" y="18668"/>
                    <a:pt x="5283" y="18688"/>
                  </a:cubicBezTo>
                  <a:cubicBezTo>
                    <a:pt x="5283" y="18759"/>
                    <a:pt x="5280" y="18832"/>
                    <a:pt x="5280" y="18902"/>
                  </a:cubicBezTo>
                  <a:cubicBezTo>
                    <a:pt x="5280" y="19106"/>
                    <a:pt x="5293" y="19310"/>
                    <a:pt x="5310" y="19517"/>
                  </a:cubicBezTo>
                  <a:cubicBezTo>
                    <a:pt x="5316" y="19621"/>
                    <a:pt x="5333" y="19721"/>
                    <a:pt x="5353" y="19822"/>
                  </a:cubicBezTo>
                  <a:cubicBezTo>
                    <a:pt x="5370" y="19892"/>
                    <a:pt x="5393" y="19962"/>
                    <a:pt x="5413" y="20036"/>
                  </a:cubicBezTo>
                  <a:lnTo>
                    <a:pt x="5413" y="20039"/>
                  </a:lnTo>
                  <a:cubicBezTo>
                    <a:pt x="5413" y="20039"/>
                    <a:pt x="5413" y="20042"/>
                    <a:pt x="5417" y="20042"/>
                  </a:cubicBezTo>
                  <a:cubicBezTo>
                    <a:pt x="5427" y="20062"/>
                    <a:pt x="5430" y="20086"/>
                    <a:pt x="5433" y="20109"/>
                  </a:cubicBezTo>
                  <a:cubicBezTo>
                    <a:pt x="5437" y="20123"/>
                    <a:pt x="5444" y="20129"/>
                    <a:pt x="5447" y="20143"/>
                  </a:cubicBezTo>
                  <a:cubicBezTo>
                    <a:pt x="5316" y="19969"/>
                    <a:pt x="5196" y="19792"/>
                    <a:pt x="5082" y="19618"/>
                  </a:cubicBezTo>
                  <a:cubicBezTo>
                    <a:pt x="5019" y="19497"/>
                    <a:pt x="4959" y="19380"/>
                    <a:pt x="4899" y="19257"/>
                  </a:cubicBezTo>
                  <a:cubicBezTo>
                    <a:pt x="4862" y="19180"/>
                    <a:pt x="4825" y="19103"/>
                    <a:pt x="4785" y="19023"/>
                  </a:cubicBezTo>
                  <a:lnTo>
                    <a:pt x="4661" y="18748"/>
                  </a:lnTo>
                  <a:lnTo>
                    <a:pt x="4621" y="18662"/>
                  </a:lnTo>
                  <a:cubicBezTo>
                    <a:pt x="4634" y="18648"/>
                    <a:pt x="4648" y="18635"/>
                    <a:pt x="4654" y="18618"/>
                  </a:cubicBezTo>
                  <a:cubicBezTo>
                    <a:pt x="4695" y="18565"/>
                    <a:pt x="4705" y="18498"/>
                    <a:pt x="4711" y="18434"/>
                  </a:cubicBezTo>
                  <a:cubicBezTo>
                    <a:pt x="4715" y="18371"/>
                    <a:pt x="4705" y="18310"/>
                    <a:pt x="4688" y="18247"/>
                  </a:cubicBezTo>
                  <a:cubicBezTo>
                    <a:pt x="4671" y="18183"/>
                    <a:pt x="4661" y="18120"/>
                    <a:pt x="4634" y="18060"/>
                  </a:cubicBezTo>
                  <a:lnTo>
                    <a:pt x="4634" y="18053"/>
                  </a:lnTo>
                  <a:lnTo>
                    <a:pt x="4634" y="18050"/>
                  </a:lnTo>
                  <a:cubicBezTo>
                    <a:pt x="4611" y="17986"/>
                    <a:pt x="4578" y="17926"/>
                    <a:pt x="4537" y="17866"/>
                  </a:cubicBezTo>
                  <a:cubicBezTo>
                    <a:pt x="4501" y="17809"/>
                    <a:pt x="4454" y="17759"/>
                    <a:pt x="4404" y="17712"/>
                  </a:cubicBezTo>
                  <a:cubicBezTo>
                    <a:pt x="4354" y="17665"/>
                    <a:pt x="4300" y="17628"/>
                    <a:pt x="4247" y="17595"/>
                  </a:cubicBezTo>
                  <a:cubicBezTo>
                    <a:pt x="4227" y="17582"/>
                    <a:pt x="4203" y="17575"/>
                    <a:pt x="4183" y="17562"/>
                  </a:cubicBezTo>
                  <a:cubicBezTo>
                    <a:pt x="4150" y="17465"/>
                    <a:pt x="4116" y="17364"/>
                    <a:pt x="4083" y="17267"/>
                  </a:cubicBezTo>
                  <a:cubicBezTo>
                    <a:pt x="4049" y="17174"/>
                    <a:pt x="4019" y="17073"/>
                    <a:pt x="3986" y="16973"/>
                  </a:cubicBezTo>
                  <a:cubicBezTo>
                    <a:pt x="3959" y="16876"/>
                    <a:pt x="3929" y="16783"/>
                    <a:pt x="3899" y="16689"/>
                  </a:cubicBezTo>
                  <a:cubicBezTo>
                    <a:pt x="3882" y="16632"/>
                    <a:pt x="3865" y="16575"/>
                    <a:pt x="3849" y="16515"/>
                  </a:cubicBezTo>
                  <a:close/>
                  <a:moveTo>
                    <a:pt x="10071" y="17435"/>
                  </a:moveTo>
                  <a:lnTo>
                    <a:pt x="10071" y="17435"/>
                  </a:lnTo>
                  <a:cubicBezTo>
                    <a:pt x="10034" y="17491"/>
                    <a:pt x="9998" y="17551"/>
                    <a:pt x="9968" y="17611"/>
                  </a:cubicBezTo>
                  <a:lnTo>
                    <a:pt x="9968" y="17611"/>
                  </a:lnTo>
                  <a:cubicBezTo>
                    <a:pt x="9968" y="17609"/>
                    <a:pt x="9969" y="17606"/>
                    <a:pt x="9970" y="17604"/>
                  </a:cubicBezTo>
                  <a:lnTo>
                    <a:pt x="9970" y="17604"/>
                  </a:lnTo>
                  <a:cubicBezTo>
                    <a:pt x="9969" y="17606"/>
                    <a:pt x="9967" y="17607"/>
                    <a:pt x="9967" y="17612"/>
                  </a:cubicBezTo>
                  <a:cubicBezTo>
                    <a:pt x="9967" y="17611"/>
                    <a:pt x="9968" y="17611"/>
                    <a:pt x="9968" y="17611"/>
                  </a:cubicBezTo>
                  <a:lnTo>
                    <a:pt x="9968" y="17611"/>
                  </a:lnTo>
                  <a:cubicBezTo>
                    <a:pt x="9961" y="17630"/>
                    <a:pt x="9953" y="17644"/>
                    <a:pt x="9947" y="17662"/>
                  </a:cubicBezTo>
                  <a:cubicBezTo>
                    <a:pt x="9947" y="17665"/>
                    <a:pt x="9944" y="17665"/>
                    <a:pt x="9944" y="17669"/>
                  </a:cubicBezTo>
                  <a:cubicBezTo>
                    <a:pt x="9924" y="17712"/>
                    <a:pt x="9910" y="17755"/>
                    <a:pt x="9894" y="17799"/>
                  </a:cubicBezTo>
                  <a:cubicBezTo>
                    <a:pt x="9877" y="17839"/>
                    <a:pt x="9864" y="17883"/>
                    <a:pt x="9854" y="17923"/>
                  </a:cubicBezTo>
                  <a:cubicBezTo>
                    <a:pt x="9830" y="18016"/>
                    <a:pt x="9813" y="18107"/>
                    <a:pt x="9797" y="18203"/>
                  </a:cubicBezTo>
                  <a:cubicBezTo>
                    <a:pt x="9767" y="18381"/>
                    <a:pt x="9760" y="18558"/>
                    <a:pt x="9750" y="18738"/>
                  </a:cubicBezTo>
                  <a:lnTo>
                    <a:pt x="9750" y="18725"/>
                  </a:lnTo>
                  <a:cubicBezTo>
                    <a:pt x="9747" y="18842"/>
                    <a:pt x="9736" y="18959"/>
                    <a:pt x="9720" y="19073"/>
                  </a:cubicBezTo>
                  <a:cubicBezTo>
                    <a:pt x="9710" y="19130"/>
                    <a:pt x="9696" y="19183"/>
                    <a:pt x="9680" y="19237"/>
                  </a:cubicBezTo>
                  <a:cubicBezTo>
                    <a:pt x="9636" y="19367"/>
                    <a:pt x="9599" y="19494"/>
                    <a:pt x="9563" y="19631"/>
                  </a:cubicBezTo>
                  <a:cubicBezTo>
                    <a:pt x="9533" y="19735"/>
                    <a:pt x="9499" y="19835"/>
                    <a:pt x="9469" y="19939"/>
                  </a:cubicBezTo>
                  <a:cubicBezTo>
                    <a:pt x="9462" y="19952"/>
                    <a:pt x="9452" y="19959"/>
                    <a:pt x="9446" y="19972"/>
                  </a:cubicBezTo>
                  <a:cubicBezTo>
                    <a:pt x="9382" y="20066"/>
                    <a:pt x="9339" y="20169"/>
                    <a:pt x="9292" y="20270"/>
                  </a:cubicBezTo>
                  <a:cubicBezTo>
                    <a:pt x="9265" y="20333"/>
                    <a:pt x="9242" y="20400"/>
                    <a:pt x="9218" y="20467"/>
                  </a:cubicBezTo>
                  <a:cubicBezTo>
                    <a:pt x="9212" y="20434"/>
                    <a:pt x="9198" y="20400"/>
                    <a:pt x="9192" y="20360"/>
                  </a:cubicBezTo>
                  <a:cubicBezTo>
                    <a:pt x="9175" y="20273"/>
                    <a:pt x="9158" y="20186"/>
                    <a:pt x="9148" y="20099"/>
                  </a:cubicBezTo>
                  <a:cubicBezTo>
                    <a:pt x="9141" y="20002"/>
                    <a:pt x="9135" y="19905"/>
                    <a:pt x="9131" y="19808"/>
                  </a:cubicBezTo>
                  <a:cubicBezTo>
                    <a:pt x="9131" y="19711"/>
                    <a:pt x="9128" y="19611"/>
                    <a:pt x="9128" y="19517"/>
                  </a:cubicBezTo>
                  <a:cubicBezTo>
                    <a:pt x="9128" y="19427"/>
                    <a:pt x="9118" y="19337"/>
                    <a:pt x="9118" y="19250"/>
                  </a:cubicBezTo>
                  <a:lnTo>
                    <a:pt x="9118" y="19160"/>
                  </a:lnTo>
                  <a:cubicBezTo>
                    <a:pt x="9138" y="19106"/>
                    <a:pt x="9161" y="19049"/>
                    <a:pt x="9181" y="18996"/>
                  </a:cubicBezTo>
                  <a:cubicBezTo>
                    <a:pt x="9208" y="18932"/>
                    <a:pt x="9228" y="18869"/>
                    <a:pt x="9248" y="18802"/>
                  </a:cubicBezTo>
                  <a:cubicBezTo>
                    <a:pt x="9272" y="18732"/>
                    <a:pt x="9295" y="18662"/>
                    <a:pt x="9322" y="18595"/>
                  </a:cubicBezTo>
                  <a:cubicBezTo>
                    <a:pt x="9345" y="18528"/>
                    <a:pt x="9365" y="18461"/>
                    <a:pt x="9395" y="18394"/>
                  </a:cubicBezTo>
                  <a:lnTo>
                    <a:pt x="9482" y="18190"/>
                  </a:lnTo>
                  <a:cubicBezTo>
                    <a:pt x="9512" y="18130"/>
                    <a:pt x="9543" y="18063"/>
                    <a:pt x="9569" y="18000"/>
                  </a:cubicBezTo>
                  <a:cubicBezTo>
                    <a:pt x="9630" y="17866"/>
                    <a:pt x="9686" y="17729"/>
                    <a:pt x="9750" y="17595"/>
                  </a:cubicBezTo>
                  <a:cubicBezTo>
                    <a:pt x="9767" y="17558"/>
                    <a:pt x="9783" y="17525"/>
                    <a:pt x="9800" y="17491"/>
                  </a:cubicBezTo>
                  <a:cubicBezTo>
                    <a:pt x="9803" y="17491"/>
                    <a:pt x="9803" y="17495"/>
                    <a:pt x="9810" y="17495"/>
                  </a:cubicBezTo>
                  <a:cubicBezTo>
                    <a:pt x="9812" y="17496"/>
                    <a:pt x="9814" y="17497"/>
                    <a:pt x="9817" y="17497"/>
                  </a:cubicBezTo>
                  <a:cubicBezTo>
                    <a:pt x="9820" y="17497"/>
                    <a:pt x="9823" y="17496"/>
                    <a:pt x="9827" y="17495"/>
                  </a:cubicBezTo>
                  <a:cubicBezTo>
                    <a:pt x="9830" y="17495"/>
                    <a:pt x="9833" y="17495"/>
                    <a:pt x="9840" y="17491"/>
                  </a:cubicBezTo>
                  <a:lnTo>
                    <a:pt x="9890" y="17478"/>
                  </a:lnTo>
                  <a:cubicBezTo>
                    <a:pt x="9910" y="17475"/>
                    <a:pt x="9934" y="17468"/>
                    <a:pt x="9954" y="17461"/>
                  </a:cubicBezTo>
                  <a:cubicBezTo>
                    <a:pt x="9994" y="17451"/>
                    <a:pt x="10031" y="17445"/>
                    <a:pt x="10071" y="17435"/>
                  </a:cubicBezTo>
                  <a:close/>
                  <a:moveTo>
                    <a:pt x="3768" y="19558"/>
                  </a:moveTo>
                  <a:cubicBezTo>
                    <a:pt x="3782" y="19558"/>
                    <a:pt x="3792" y="19558"/>
                    <a:pt x="3802" y="19561"/>
                  </a:cubicBezTo>
                  <a:lnTo>
                    <a:pt x="3849" y="19571"/>
                  </a:lnTo>
                  <a:lnTo>
                    <a:pt x="3862" y="19574"/>
                  </a:lnTo>
                  <a:cubicBezTo>
                    <a:pt x="3875" y="19578"/>
                    <a:pt x="3885" y="19578"/>
                    <a:pt x="3899" y="19584"/>
                  </a:cubicBezTo>
                  <a:lnTo>
                    <a:pt x="3926" y="19591"/>
                  </a:lnTo>
                  <a:lnTo>
                    <a:pt x="3949" y="19601"/>
                  </a:lnTo>
                  <a:lnTo>
                    <a:pt x="3946" y="19601"/>
                  </a:lnTo>
                  <a:cubicBezTo>
                    <a:pt x="3949" y="19601"/>
                    <a:pt x="3959" y="19604"/>
                    <a:pt x="3962" y="19608"/>
                  </a:cubicBezTo>
                  <a:cubicBezTo>
                    <a:pt x="3986" y="19618"/>
                    <a:pt x="4013" y="19624"/>
                    <a:pt x="4033" y="19638"/>
                  </a:cubicBezTo>
                  <a:cubicBezTo>
                    <a:pt x="4079" y="19658"/>
                    <a:pt x="4126" y="19678"/>
                    <a:pt x="4180" y="19708"/>
                  </a:cubicBezTo>
                  <a:cubicBezTo>
                    <a:pt x="4240" y="19738"/>
                    <a:pt x="4293" y="19768"/>
                    <a:pt x="4347" y="19792"/>
                  </a:cubicBezTo>
                  <a:cubicBezTo>
                    <a:pt x="4397" y="19818"/>
                    <a:pt x="4454" y="19838"/>
                    <a:pt x="4521" y="19869"/>
                  </a:cubicBezTo>
                  <a:cubicBezTo>
                    <a:pt x="4564" y="19885"/>
                    <a:pt x="4611" y="19902"/>
                    <a:pt x="4651" y="19919"/>
                  </a:cubicBezTo>
                  <a:cubicBezTo>
                    <a:pt x="4718" y="19942"/>
                    <a:pt x="4785" y="19969"/>
                    <a:pt x="4848" y="19996"/>
                  </a:cubicBezTo>
                  <a:lnTo>
                    <a:pt x="4852" y="19996"/>
                  </a:lnTo>
                  <a:cubicBezTo>
                    <a:pt x="4855" y="19996"/>
                    <a:pt x="4855" y="19996"/>
                    <a:pt x="4862" y="20002"/>
                  </a:cubicBezTo>
                  <a:lnTo>
                    <a:pt x="4885" y="20012"/>
                  </a:lnTo>
                  <a:cubicBezTo>
                    <a:pt x="4905" y="20036"/>
                    <a:pt x="4929" y="20056"/>
                    <a:pt x="4952" y="20076"/>
                  </a:cubicBezTo>
                  <a:cubicBezTo>
                    <a:pt x="4965" y="20089"/>
                    <a:pt x="4979" y="20103"/>
                    <a:pt x="4996" y="20113"/>
                  </a:cubicBezTo>
                  <a:cubicBezTo>
                    <a:pt x="5016" y="20136"/>
                    <a:pt x="5036" y="20153"/>
                    <a:pt x="5056" y="20173"/>
                  </a:cubicBezTo>
                  <a:lnTo>
                    <a:pt x="5069" y="20186"/>
                  </a:lnTo>
                  <a:cubicBezTo>
                    <a:pt x="5079" y="20193"/>
                    <a:pt x="5082" y="20203"/>
                    <a:pt x="5089" y="20210"/>
                  </a:cubicBezTo>
                  <a:lnTo>
                    <a:pt x="5113" y="20230"/>
                  </a:lnTo>
                  <a:lnTo>
                    <a:pt x="5116" y="20236"/>
                  </a:lnTo>
                  <a:lnTo>
                    <a:pt x="5119" y="20240"/>
                  </a:lnTo>
                  <a:cubicBezTo>
                    <a:pt x="5136" y="20256"/>
                    <a:pt x="5149" y="20273"/>
                    <a:pt x="5163" y="20286"/>
                  </a:cubicBezTo>
                  <a:cubicBezTo>
                    <a:pt x="5169" y="20296"/>
                    <a:pt x="5183" y="20310"/>
                    <a:pt x="5189" y="20323"/>
                  </a:cubicBezTo>
                  <a:cubicBezTo>
                    <a:pt x="5179" y="20313"/>
                    <a:pt x="5166" y="20307"/>
                    <a:pt x="5153" y="20303"/>
                  </a:cubicBezTo>
                  <a:lnTo>
                    <a:pt x="5133" y="20290"/>
                  </a:lnTo>
                  <a:cubicBezTo>
                    <a:pt x="5099" y="20270"/>
                    <a:pt x="5062" y="20246"/>
                    <a:pt x="5029" y="20230"/>
                  </a:cubicBezTo>
                  <a:cubicBezTo>
                    <a:pt x="4992" y="20216"/>
                    <a:pt x="4965" y="20203"/>
                    <a:pt x="4942" y="20193"/>
                  </a:cubicBezTo>
                  <a:cubicBezTo>
                    <a:pt x="4895" y="20176"/>
                    <a:pt x="4848" y="20166"/>
                    <a:pt x="4808" y="20166"/>
                  </a:cubicBezTo>
                  <a:cubicBezTo>
                    <a:pt x="4785" y="20166"/>
                    <a:pt x="4765" y="20166"/>
                    <a:pt x="4745" y="20169"/>
                  </a:cubicBezTo>
                  <a:cubicBezTo>
                    <a:pt x="4711" y="20173"/>
                    <a:pt x="4681" y="20183"/>
                    <a:pt x="4658" y="20193"/>
                  </a:cubicBezTo>
                  <a:cubicBezTo>
                    <a:pt x="4651" y="20193"/>
                    <a:pt x="4648" y="20200"/>
                    <a:pt x="4644" y="20200"/>
                  </a:cubicBezTo>
                  <a:cubicBezTo>
                    <a:pt x="4628" y="20206"/>
                    <a:pt x="4611" y="20216"/>
                    <a:pt x="4591" y="20226"/>
                  </a:cubicBezTo>
                  <a:cubicBezTo>
                    <a:pt x="4568" y="20240"/>
                    <a:pt x="4547" y="20256"/>
                    <a:pt x="4531" y="20273"/>
                  </a:cubicBezTo>
                  <a:cubicBezTo>
                    <a:pt x="4444" y="20343"/>
                    <a:pt x="4357" y="20420"/>
                    <a:pt x="4267" y="20497"/>
                  </a:cubicBezTo>
                  <a:lnTo>
                    <a:pt x="4196" y="20564"/>
                  </a:lnTo>
                  <a:lnTo>
                    <a:pt x="4126" y="20631"/>
                  </a:lnTo>
                  <a:cubicBezTo>
                    <a:pt x="4099" y="20654"/>
                    <a:pt x="4079" y="20674"/>
                    <a:pt x="4056" y="20694"/>
                  </a:cubicBezTo>
                  <a:cubicBezTo>
                    <a:pt x="4033" y="20711"/>
                    <a:pt x="4013" y="20731"/>
                    <a:pt x="3992" y="20744"/>
                  </a:cubicBezTo>
                  <a:lnTo>
                    <a:pt x="3989" y="20748"/>
                  </a:lnTo>
                  <a:cubicBezTo>
                    <a:pt x="3976" y="20758"/>
                    <a:pt x="3962" y="20765"/>
                    <a:pt x="3956" y="20775"/>
                  </a:cubicBezTo>
                  <a:cubicBezTo>
                    <a:pt x="3929" y="20791"/>
                    <a:pt x="3909" y="20808"/>
                    <a:pt x="3879" y="20825"/>
                  </a:cubicBezTo>
                  <a:cubicBezTo>
                    <a:pt x="3875" y="20828"/>
                    <a:pt x="3872" y="20828"/>
                    <a:pt x="3865" y="20831"/>
                  </a:cubicBezTo>
                  <a:cubicBezTo>
                    <a:pt x="3862" y="20838"/>
                    <a:pt x="3859" y="20838"/>
                    <a:pt x="3855" y="20841"/>
                  </a:cubicBezTo>
                  <a:cubicBezTo>
                    <a:pt x="3845" y="20845"/>
                    <a:pt x="3842" y="20845"/>
                    <a:pt x="3832" y="20848"/>
                  </a:cubicBezTo>
                  <a:cubicBezTo>
                    <a:pt x="3822" y="20855"/>
                    <a:pt x="3809" y="20858"/>
                    <a:pt x="3799" y="20862"/>
                  </a:cubicBezTo>
                  <a:cubicBezTo>
                    <a:pt x="3782" y="20865"/>
                    <a:pt x="3772" y="20865"/>
                    <a:pt x="3755" y="20872"/>
                  </a:cubicBezTo>
                  <a:lnTo>
                    <a:pt x="3698" y="20872"/>
                  </a:lnTo>
                  <a:cubicBezTo>
                    <a:pt x="3678" y="20872"/>
                    <a:pt x="3658" y="20865"/>
                    <a:pt x="3641" y="20865"/>
                  </a:cubicBezTo>
                  <a:lnTo>
                    <a:pt x="3578" y="20855"/>
                  </a:lnTo>
                  <a:cubicBezTo>
                    <a:pt x="3544" y="20845"/>
                    <a:pt x="3514" y="20831"/>
                    <a:pt x="3488" y="20821"/>
                  </a:cubicBezTo>
                  <a:cubicBezTo>
                    <a:pt x="3464" y="20811"/>
                    <a:pt x="3444" y="20798"/>
                    <a:pt x="3424" y="20788"/>
                  </a:cubicBezTo>
                  <a:cubicBezTo>
                    <a:pt x="3387" y="20765"/>
                    <a:pt x="3354" y="20738"/>
                    <a:pt x="3324" y="20714"/>
                  </a:cubicBezTo>
                  <a:lnTo>
                    <a:pt x="3314" y="20708"/>
                  </a:lnTo>
                  <a:cubicBezTo>
                    <a:pt x="3307" y="20698"/>
                    <a:pt x="3297" y="20694"/>
                    <a:pt x="3290" y="20688"/>
                  </a:cubicBezTo>
                  <a:cubicBezTo>
                    <a:pt x="3254" y="20658"/>
                    <a:pt x="3220" y="20631"/>
                    <a:pt x="3187" y="20611"/>
                  </a:cubicBezTo>
                  <a:cubicBezTo>
                    <a:pt x="3177" y="20607"/>
                    <a:pt x="3170" y="20597"/>
                    <a:pt x="3160" y="20594"/>
                  </a:cubicBezTo>
                  <a:lnTo>
                    <a:pt x="3123" y="20571"/>
                  </a:lnTo>
                  <a:cubicBezTo>
                    <a:pt x="3103" y="20554"/>
                    <a:pt x="3080" y="20541"/>
                    <a:pt x="3060" y="20524"/>
                  </a:cubicBezTo>
                  <a:cubicBezTo>
                    <a:pt x="3043" y="20510"/>
                    <a:pt x="3030" y="20497"/>
                    <a:pt x="3020" y="20487"/>
                  </a:cubicBezTo>
                  <a:cubicBezTo>
                    <a:pt x="2993" y="20457"/>
                    <a:pt x="2973" y="20437"/>
                    <a:pt x="2953" y="20410"/>
                  </a:cubicBezTo>
                  <a:cubicBezTo>
                    <a:pt x="2943" y="20403"/>
                    <a:pt x="2939" y="20390"/>
                    <a:pt x="2929" y="20380"/>
                  </a:cubicBezTo>
                  <a:cubicBezTo>
                    <a:pt x="2926" y="20370"/>
                    <a:pt x="2919" y="20360"/>
                    <a:pt x="2913" y="20347"/>
                  </a:cubicBezTo>
                  <a:cubicBezTo>
                    <a:pt x="2909" y="20340"/>
                    <a:pt x="2906" y="20327"/>
                    <a:pt x="2906" y="20320"/>
                  </a:cubicBezTo>
                  <a:cubicBezTo>
                    <a:pt x="2903" y="20307"/>
                    <a:pt x="2903" y="20293"/>
                    <a:pt x="2903" y="20280"/>
                  </a:cubicBezTo>
                  <a:lnTo>
                    <a:pt x="2903" y="20230"/>
                  </a:lnTo>
                  <a:lnTo>
                    <a:pt x="2903" y="20226"/>
                  </a:lnTo>
                  <a:cubicBezTo>
                    <a:pt x="2903" y="20213"/>
                    <a:pt x="2903" y="20203"/>
                    <a:pt x="2906" y="20186"/>
                  </a:cubicBezTo>
                  <a:cubicBezTo>
                    <a:pt x="2909" y="20163"/>
                    <a:pt x="2913" y="20143"/>
                    <a:pt x="2923" y="20119"/>
                  </a:cubicBezTo>
                  <a:cubicBezTo>
                    <a:pt x="2929" y="20093"/>
                    <a:pt x="2943" y="20069"/>
                    <a:pt x="2953" y="20042"/>
                  </a:cubicBezTo>
                  <a:lnTo>
                    <a:pt x="2956" y="20029"/>
                  </a:lnTo>
                  <a:lnTo>
                    <a:pt x="2969" y="20006"/>
                  </a:lnTo>
                  <a:lnTo>
                    <a:pt x="2979" y="19986"/>
                  </a:lnTo>
                  <a:lnTo>
                    <a:pt x="2993" y="19962"/>
                  </a:lnTo>
                  <a:lnTo>
                    <a:pt x="3003" y="19955"/>
                  </a:lnTo>
                  <a:cubicBezTo>
                    <a:pt x="3006" y="19945"/>
                    <a:pt x="3013" y="19939"/>
                    <a:pt x="3020" y="19929"/>
                  </a:cubicBezTo>
                  <a:lnTo>
                    <a:pt x="3030" y="19912"/>
                  </a:lnTo>
                  <a:lnTo>
                    <a:pt x="3043" y="19895"/>
                  </a:lnTo>
                  <a:lnTo>
                    <a:pt x="3046" y="19892"/>
                  </a:lnTo>
                  <a:lnTo>
                    <a:pt x="3053" y="19889"/>
                  </a:lnTo>
                  <a:cubicBezTo>
                    <a:pt x="3056" y="19885"/>
                    <a:pt x="3060" y="19879"/>
                    <a:pt x="3063" y="19872"/>
                  </a:cubicBezTo>
                  <a:lnTo>
                    <a:pt x="3076" y="19858"/>
                  </a:lnTo>
                  <a:lnTo>
                    <a:pt x="3093" y="19842"/>
                  </a:lnTo>
                  <a:lnTo>
                    <a:pt x="3110" y="19825"/>
                  </a:lnTo>
                  <a:lnTo>
                    <a:pt x="3120" y="19818"/>
                  </a:lnTo>
                  <a:lnTo>
                    <a:pt x="3143" y="19792"/>
                  </a:lnTo>
                  <a:cubicBezTo>
                    <a:pt x="3153" y="19785"/>
                    <a:pt x="3163" y="19775"/>
                    <a:pt x="3173" y="19768"/>
                  </a:cubicBezTo>
                  <a:lnTo>
                    <a:pt x="3187" y="19758"/>
                  </a:lnTo>
                  <a:cubicBezTo>
                    <a:pt x="3207" y="19741"/>
                    <a:pt x="3227" y="19725"/>
                    <a:pt x="3254" y="19711"/>
                  </a:cubicBezTo>
                  <a:cubicBezTo>
                    <a:pt x="3264" y="19705"/>
                    <a:pt x="3274" y="19701"/>
                    <a:pt x="3287" y="19691"/>
                  </a:cubicBezTo>
                  <a:cubicBezTo>
                    <a:pt x="3294" y="19688"/>
                    <a:pt x="3297" y="19685"/>
                    <a:pt x="3307" y="19678"/>
                  </a:cubicBezTo>
                  <a:lnTo>
                    <a:pt x="3310" y="19675"/>
                  </a:lnTo>
                  <a:lnTo>
                    <a:pt x="3314" y="19671"/>
                  </a:lnTo>
                  <a:lnTo>
                    <a:pt x="3324" y="19668"/>
                  </a:lnTo>
                  <a:lnTo>
                    <a:pt x="3327" y="19661"/>
                  </a:lnTo>
                  <a:cubicBezTo>
                    <a:pt x="3330" y="19658"/>
                    <a:pt x="3334" y="19658"/>
                    <a:pt x="3341" y="19655"/>
                  </a:cubicBezTo>
                  <a:cubicBezTo>
                    <a:pt x="3344" y="19651"/>
                    <a:pt x="3347" y="19651"/>
                    <a:pt x="3351" y="19645"/>
                  </a:cubicBezTo>
                  <a:lnTo>
                    <a:pt x="3361" y="19641"/>
                  </a:lnTo>
                  <a:cubicBezTo>
                    <a:pt x="3377" y="19634"/>
                    <a:pt x="3394" y="19624"/>
                    <a:pt x="3411" y="19621"/>
                  </a:cubicBezTo>
                  <a:lnTo>
                    <a:pt x="3414" y="19621"/>
                  </a:lnTo>
                  <a:cubicBezTo>
                    <a:pt x="3431" y="19618"/>
                    <a:pt x="3447" y="19608"/>
                    <a:pt x="3464" y="19604"/>
                  </a:cubicBezTo>
                  <a:cubicBezTo>
                    <a:pt x="3468" y="19604"/>
                    <a:pt x="3478" y="19601"/>
                    <a:pt x="3481" y="19601"/>
                  </a:cubicBezTo>
                  <a:cubicBezTo>
                    <a:pt x="3508" y="19591"/>
                    <a:pt x="3531" y="19588"/>
                    <a:pt x="3558" y="19578"/>
                  </a:cubicBezTo>
                  <a:lnTo>
                    <a:pt x="3575" y="19574"/>
                  </a:lnTo>
                  <a:cubicBezTo>
                    <a:pt x="3585" y="19571"/>
                    <a:pt x="3598" y="19571"/>
                    <a:pt x="3608" y="19571"/>
                  </a:cubicBezTo>
                  <a:lnTo>
                    <a:pt x="3635" y="19568"/>
                  </a:lnTo>
                  <a:lnTo>
                    <a:pt x="3658" y="19561"/>
                  </a:lnTo>
                  <a:lnTo>
                    <a:pt x="3668" y="19561"/>
                  </a:lnTo>
                  <a:cubicBezTo>
                    <a:pt x="3682" y="19561"/>
                    <a:pt x="3695" y="19558"/>
                    <a:pt x="3708" y="19558"/>
                  </a:cubicBezTo>
                  <a:close/>
                  <a:moveTo>
                    <a:pt x="15243" y="20470"/>
                  </a:moveTo>
                  <a:cubicBezTo>
                    <a:pt x="15257" y="20470"/>
                    <a:pt x="15273" y="20474"/>
                    <a:pt x="15283" y="20474"/>
                  </a:cubicBezTo>
                  <a:cubicBezTo>
                    <a:pt x="15310" y="20477"/>
                    <a:pt x="15330" y="20480"/>
                    <a:pt x="15357" y="20490"/>
                  </a:cubicBezTo>
                  <a:cubicBezTo>
                    <a:pt x="15390" y="20497"/>
                    <a:pt x="15417" y="20507"/>
                    <a:pt x="15450" y="20510"/>
                  </a:cubicBezTo>
                  <a:cubicBezTo>
                    <a:pt x="15477" y="20517"/>
                    <a:pt x="15507" y="20520"/>
                    <a:pt x="15544" y="20520"/>
                  </a:cubicBezTo>
                  <a:lnTo>
                    <a:pt x="15567" y="20520"/>
                  </a:lnTo>
                  <a:cubicBezTo>
                    <a:pt x="15591" y="20520"/>
                    <a:pt x="15611" y="20524"/>
                    <a:pt x="15631" y="20524"/>
                  </a:cubicBezTo>
                  <a:lnTo>
                    <a:pt x="15634" y="20524"/>
                  </a:lnTo>
                  <a:cubicBezTo>
                    <a:pt x="15641" y="20524"/>
                    <a:pt x="15644" y="20527"/>
                    <a:pt x="15648" y="20527"/>
                  </a:cubicBezTo>
                  <a:lnTo>
                    <a:pt x="15651" y="20527"/>
                  </a:lnTo>
                  <a:cubicBezTo>
                    <a:pt x="15658" y="20527"/>
                    <a:pt x="15658" y="20527"/>
                    <a:pt x="15661" y="20531"/>
                  </a:cubicBezTo>
                  <a:lnTo>
                    <a:pt x="15664" y="20531"/>
                  </a:lnTo>
                  <a:lnTo>
                    <a:pt x="15674" y="20541"/>
                  </a:lnTo>
                  <a:lnTo>
                    <a:pt x="15678" y="20544"/>
                  </a:lnTo>
                  <a:lnTo>
                    <a:pt x="15681" y="20547"/>
                  </a:lnTo>
                  <a:lnTo>
                    <a:pt x="15684" y="20554"/>
                  </a:lnTo>
                  <a:lnTo>
                    <a:pt x="15684" y="20557"/>
                  </a:lnTo>
                  <a:lnTo>
                    <a:pt x="15684" y="20571"/>
                  </a:lnTo>
                  <a:lnTo>
                    <a:pt x="15684" y="20577"/>
                  </a:lnTo>
                  <a:cubicBezTo>
                    <a:pt x="15684" y="20587"/>
                    <a:pt x="15684" y="20594"/>
                    <a:pt x="15681" y="20597"/>
                  </a:cubicBezTo>
                  <a:cubicBezTo>
                    <a:pt x="15681" y="20607"/>
                    <a:pt x="15678" y="20611"/>
                    <a:pt x="15678" y="20621"/>
                  </a:cubicBezTo>
                  <a:cubicBezTo>
                    <a:pt x="15674" y="20638"/>
                    <a:pt x="15664" y="20648"/>
                    <a:pt x="15661" y="20661"/>
                  </a:cubicBezTo>
                  <a:cubicBezTo>
                    <a:pt x="15648" y="20681"/>
                    <a:pt x="15641" y="20708"/>
                    <a:pt x="15628" y="20728"/>
                  </a:cubicBezTo>
                  <a:cubicBezTo>
                    <a:pt x="15598" y="20775"/>
                    <a:pt x="15567" y="20808"/>
                    <a:pt x="15544" y="20841"/>
                  </a:cubicBezTo>
                  <a:cubicBezTo>
                    <a:pt x="15507" y="20882"/>
                    <a:pt x="15474" y="20922"/>
                    <a:pt x="15434" y="20955"/>
                  </a:cubicBezTo>
                  <a:cubicBezTo>
                    <a:pt x="15397" y="20989"/>
                    <a:pt x="15357" y="21022"/>
                    <a:pt x="15310" y="21055"/>
                  </a:cubicBezTo>
                  <a:cubicBezTo>
                    <a:pt x="15277" y="21075"/>
                    <a:pt x="15243" y="21099"/>
                    <a:pt x="15210" y="21116"/>
                  </a:cubicBezTo>
                  <a:cubicBezTo>
                    <a:pt x="15173" y="21139"/>
                    <a:pt x="15139" y="21159"/>
                    <a:pt x="15099" y="21179"/>
                  </a:cubicBezTo>
                  <a:cubicBezTo>
                    <a:pt x="15066" y="21196"/>
                    <a:pt x="15043" y="21209"/>
                    <a:pt x="15012" y="21223"/>
                  </a:cubicBezTo>
                  <a:cubicBezTo>
                    <a:pt x="14989" y="21233"/>
                    <a:pt x="14962" y="21246"/>
                    <a:pt x="14939" y="21256"/>
                  </a:cubicBezTo>
                  <a:lnTo>
                    <a:pt x="14926" y="21259"/>
                  </a:lnTo>
                  <a:cubicBezTo>
                    <a:pt x="14875" y="21279"/>
                    <a:pt x="14825" y="21300"/>
                    <a:pt x="14775" y="21326"/>
                  </a:cubicBezTo>
                  <a:lnTo>
                    <a:pt x="14698" y="21363"/>
                  </a:lnTo>
                  <a:cubicBezTo>
                    <a:pt x="14691" y="21380"/>
                    <a:pt x="14675" y="21390"/>
                    <a:pt x="14658" y="21403"/>
                  </a:cubicBezTo>
                  <a:cubicBezTo>
                    <a:pt x="14678" y="21376"/>
                    <a:pt x="14695" y="21346"/>
                    <a:pt x="14715" y="21323"/>
                  </a:cubicBezTo>
                  <a:cubicBezTo>
                    <a:pt x="14722" y="21313"/>
                    <a:pt x="14728" y="21306"/>
                    <a:pt x="14732" y="21296"/>
                  </a:cubicBezTo>
                  <a:lnTo>
                    <a:pt x="14755" y="21263"/>
                  </a:lnTo>
                  <a:cubicBezTo>
                    <a:pt x="14775" y="21229"/>
                    <a:pt x="14798" y="21196"/>
                    <a:pt x="14822" y="21162"/>
                  </a:cubicBezTo>
                  <a:cubicBezTo>
                    <a:pt x="14832" y="21142"/>
                    <a:pt x="14845" y="21119"/>
                    <a:pt x="14859" y="21092"/>
                  </a:cubicBezTo>
                  <a:cubicBezTo>
                    <a:pt x="14872" y="21069"/>
                    <a:pt x="14889" y="21042"/>
                    <a:pt x="14899" y="21012"/>
                  </a:cubicBezTo>
                  <a:cubicBezTo>
                    <a:pt x="14912" y="20989"/>
                    <a:pt x="14922" y="20958"/>
                    <a:pt x="14932" y="20935"/>
                  </a:cubicBezTo>
                  <a:cubicBezTo>
                    <a:pt x="14939" y="20925"/>
                    <a:pt x="14942" y="20912"/>
                    <a:pt x="14942" y="20905"/>
                  </a:cubicBezTo>
                  <a:cubicBezTo>
                    <a:pt x="14946" y="20895"/>
                    <a:pt x="14949" y="20885"/>
                    <a:pt x="14949" y="20875"/>
                  </a:cubicBezTo>
                  <a:lnTo>
                    <a:pt x="14956" y="20858"/>
                  </a:lnTo>
                  <a:lnTo>
                    <a:pt x="14959" y="20845"/>
                  </a:lnTo>
                  <a:cubicBezTo>
                    <a:pt x="14966" y="20825"/>
                    <a:pt x="14972" y="20808"/>
                    <a:pt x="14979" y="20788"/>
                  </a:cubicBezTo>
                  <a:cubicBezTo>
                    <a:pt x="14989" y="20761"/>
                    <a:pt x="14999" y="20731"/>
                    <a:pt x="15009" y="20708"/>
                  </a:cubicBezTo>
                  <a:cubicBezTo>
                    <a:pt x="15022" y="20684"/>
                    <a:pt x="15033" y="20661"/>
                    <a:pt x="15046" y="20638"/>
                  </a:cubicBezTo>
                  <a:cubicBezTo>
                    <a:pt x="15066" y="20604"/>
                    <a:pt x="15089" y="20571"/>
                    <a:pt x="15116" y="20537"/>
                  </a:cubicBezTo>
                  <a:cubicBezTo>
                    <a:pt x="15126" y="20524"/>
                    <a:pt x="15139" y="20517"/>
                    <a:pt x="15146" y="20507"/>
                  </a:cubicBezTo>
                  <a:cubicBezTo>
                    <a:pt x="15150" y="20504"/>
                    <a:pt x="15160" y="20500"/>
                    <a:pt x="15163" y="20494"/>
                  </a:cubicBezTo>
                  <a:lnTo>
                    <a:pt x="15190" y="20480"/>
                  </a:lnTo>
                  <a:cubicBezTo>
                    <a:pt x="15196" y="20477"/>
                    <a:pt x="15200" y="20474"/>
                    <a:pt x="15210" y="20474"/>
                  </a:cubicBezTo>
                  <a:lnTo>
                    <a:pt x="15216" y="20470"/>
                  </a:lnTo>
                  <a:close/>
                  <a:moveTo>
                    <a:pt x="11017" y="19889"/>
                  </a:moveTo>
                  <a:cubicBezTo>
                    <a:pt x="11030" y="19889"/>
                    <a:pt x="11037" y="19889"/>
                    <a:pt x="11050" y="19892"/>
                  </a:cubicBezTo>
                  <a:cubicBezTo>
                    <a:pt x="11057" y="19892"/>
                    <a:pt x="11071" y="19899"/>
                    <a:pt x="11081" y="19902"/>
                  </a:cubicBezTo>
                  <a:cubicBezTo>
                    <a:pt x="11087" y="19905"/>
                    <a:pt x="11097" y="19905"/>
                    <a:pt x="11104" y="19909"/>
                  </a:cubicBezTo>
                  <a:cubicBezTo>
                    <a:pt x="11107" y="19915"/>
                    <a:pt x="11114" y="19915"/>
                    <a:pt x="11117" y="19919"/>
                  </a:cubicBezTo>
                  <a:cubicBezTo>
                    <a:pt x="11124" y="19922"/>
                    <a:pt x="11131" y="19925"/>
                    <a:pt x="11137" y="19932"/>
                  </a:cubicBezTo>
                  <a:lnTo>
                    <a:pt x="11154" y="19949"/>
                  </a:lnTo>
                  <a:cubicBezTo>
                    <a:pt x="11157" y="19952"/>
                    <a:pt x="11164" y="19955"/>
                    <a:pt x="11164" y="19959"/>
                  </a:cubicBezTo>
                  <a:cubicBezTo>
                    <a:pt x="11167" y="19965"/>
                    <a:pt x="11167" y="19969"/>
                    <a:pt x="11171" y="19969"/>
                  </a:cubicBezTo>
                  <a:cubicBezTo>
                    <a:pt x="11184" y="19986"/>
                    <a:pt x="11198" y="20006"/>
                    <a:pt x="11204" y="20026"/>
                  </a:cubicBezTo>
                  <a:cubicBezTo>
                    <a:pt x="11221" y="20059"/>
                    <a:pt x="11234" y="20099"/>
                    <a:pt x="11251" y="20139"/>
                  </a:cubicBezTo>
                  <a:cubicBezTo>
                    <a:pt x="11268" y="20186"/>
                    <a:pt x="11281" y="20236"/>
                    <a:pt x="11291" y="20290"/>
                  </a:cubicBezTo>
                  <a:lnTo>
                    <a:pt x="11291" y="20293"/>
                  </a:lnTo>
                  <a:cubicBezTo>
                    <a:pt x="11298" y="20323"/>
                    <a:pt x="11305" y="20353"/>
                    <a:pt x="11308" y="20383"/>
                  </a:cubicBezTo>
                  <a:lnTo>
                    <a:pt x="11308" y="20400"/>
                  </a:lnTo>
                  <a:cubicBezTo>
                    <a:pt x="11315" y="20427"/>
                    <a:pt x="11318" y="20457"/>
                    <a:pt x="11318" y="20490"/>
                  </a:cubicBezTo>
                  <a:cubicBezTo>
                    <a:pt x="11318" y="20524"/>
                    <a:pt x="11321" y="20561"/>
                    <a:pt x="11321" y="20604"/>
                  </a:cubicBezTo>
                  <a:cubicBezTo>
                    <a:pt x="11321" y="20634"/>
                    <a:pt x="11321" y="20661"/>
                    <a:pt x="11318" y="20694"/>
                  </a:cubicBezTo>
                  <a:lnTo>
                    <a:pt x="11318" y="20711"/>
                  </a:lnTo>
                  <a:cubicBezTo>
                    <a:pt x="11318" y="20741"/>
                    <a:pt x="11315" y="20768"/>
                    <a:pt x="11315" y="20788"/>
                  </a:cubicBezTo>
                  <a:cubicBezTo>
                    <a:pt x="11315" y="20795"/>
                    <a:pt x="11315" y="20801"/>
                    <a:pt x="11311" y="20808"/>
                  </a:cubicBezTo>
                  <a:cubicBezTo>
                    <a:pt x="11311" y="20818"/>
                    <a:pt x="11311" y="20825"/>
                    <a:pt x="11305" y="20838"/>
                  </a:cubicBezTo>
                  <a:cubicBezTo>
                    <a:pt x="11305" y="20845"/>
                    <a:pt x="11301" y="20858"/>
                    <a:pt x="11301" y="20868"/>
                  </a:cubicBezTo>
                  <a:lnTo>
                    <a:pt x="11301" y="20862"/>
                  </a:lnTo>
                  <a:cubicBezTo>
                    <a:pt x="11281" y="20972"/>
                    <a:pt x="11251" y="21079"/>
                    <a:pt x="11221" y="21176"/>
                  </a:cubicBezTo>
                  <a:lnTo>
                    <a:pt x="11211" y="21226"/>
                  </a:lnTo>
                  <a:lnTo>
                    <a:pt x="11211" y="21223"/>
                  </a:lnTo>
                  <a:lnTo>
                    <a:pt x="11194" y="21273"/>
                  </a:lnTo>
                  <a:cubicBezTo>
                    <a:pt x="11204" y="21310"/>
                    <a:pt x="11194" y="21346"/>
                    <a:pt x="11181" y="21386"/>
                  </a:cubicBezTo>
                  <a:lnTo>
                    <a:pt x="11137" y="21507"/>
                  </a:lnTo>
                  <a:lnTo>
                    <a:pt x="11134" y="21520"/>
                  </a:lnTo>
                  <a:lnTo>
                    <a:pt x="11134" y="21524"/>
                  </a:lnTo>
                  <a:cubicBezTo>
                    <a:pt x="11131" y="21524"/>
                    <a:pt x="11131" y="21520"/>
                    <a:pt x="11127" y="21520"/>
                  </a:cubicBezTo>
                  <a:cubicBezTo>
                    <a:pt x="11104" y="21510"/>
                    <a:pt x="11087" y="21503"/>
                    <a:pt x="11067" y="21497"/>
                  </a:cubicBezTo>
                  <a:lnTo>
                    <a:pt x="11037" y="21487"/>
                  </a:lnTo>
                  <a:lnTo>
                    <a:pt x="10997" y="21470"/>
                  </a:lnTo>
                  <a:cubicBezTo>
                    <a:pt x="10950" y="21453"/>
                    <a:pt x="10903" y="21430"/>
                    <a:pt x="10853" y="21413"/>
                  </a:cubicBezTo>
                  <a:lnTo>
                    <a:pt x="10800" y="21393"/>
                  </a:lnTo>
                  <a:cubicBezTo>
                    <a:pt x="10753" y="21376"/>
                    <a:pt x="10703" y="21360"/>
                    <a:pt x="10656" y="21343"/>
                  </a:cubicBezTo>
                  <a:cubicBezTo>
                    <a:pt x="10623" y="21330"/>
                    <a:pt x="10582" y="21313"/>
                    <a:pt x="10539" y="21293"/>
                  </a:cubicBezTo>
                  <a:cubicBezTo>
                    <a:pt x="10516" y="21279"/>
                    <a:pt x="10489" y="21269"/>
                    <a:pt x="10462" y="21256"/>
                  </a:cubicBezTo>
                  <a:lnTo>
                    <a:pt x="10398" y="21219"/>
                  </a:lnTo>
                  <a:lnTo>
                    <a:pt x="10388" y="21213"/>
                  </a:lnTo>
                  <a:cubicBezTo>
                    <a:pt x="10365" y="21196"/>
                    <a:pt x="10345" y="21179"/>
                    <a:pt x="10318" y="21162"/>
                  </a:cubicBezTo>
                  <a:cubicBezTo>
                    <a:pt x="10298" y="21146"/>
                    <a:pt x="10278" y="21126"/>
                    <a:pt x="10255" y="21106"/>
                  </a:cubicBezTo>
                  <a:cubicBezTo>
                    <a:pt x="10251" y="21096"/>
                    <a:pt x="10245" y="21092"/>
                    <a:pt x="10238" y="21086"/>
                  </a:cubicBezTo>
                  <a:lnTo>
                    <a:pt x="10231" y="21072"/>
                  </a:lnTo>
                  <a:cubicBezTo>
                    <a:pt x="10221" y="21062"/>
                    <a:pt x="10218" y="21052"/>
                    <a:pt x="10215" y="21042"/>
                  </a:cubicBezTo>
                  <a:cubicBezTo>
                    <a:pt x="10211" y="21035"/>
                    <a:pt x="10205" y="21025"/>
                    <a:pt x="10205" y="21019"/>
                  </a:cubicBezTo>
                  <a:lnTo>
                    <a:pt x="10205" y="21012"/>
                  </a:lnTo>
                  <a:lnTo>
                    <a:pt x="10205" y="21009"/>
                  </a:lnTo>
                  <a:cubicBezTo>
                    <a:pt x="10205" y="21002"/>
                    <a:pt x="10205" y="20995"/>
                    <a:pt x="10201" y="20989"/>
                  </a:cubicBezTo>
                  <a:lnTo>
                    <a:pt x="10201" y="20979"/>
                  </a:lnTo>
                  <a:lnTo>
                    <a:pt x="10201" y="20962"/>
                  </a:lnTo>
                  <a:lnTo>
                    <a:pt x="10201" y="20955"/>
                  </a:lnTo>
                  <a:cubicBezTo>
                    <a:pt x="10211" y="20928"/>
                    <a:pt x="10221" y="20905"/>
                    <a:pt x="10231" y="20878"/>
                  </a:cubicBezTo>
                  <a:lnTo>
                    <a:pt x="10245" y="20855"/>
                  </a:lnTo>
                  <a:cubicBezTo>
                    <a:pt x="10265" y="20808"/>
                    <a:pt x="10278" y="20771"/>
                    <a:pt x="10285" y="20734"/>
                  </a:cubicBezTo>
                  <a:cubicBezTo>
                    <a:pt x="10295" y="20691"/>
                    <a:pt x="10295" y="20644"/>
                    <a:pt x="10295" y="20607"/>
                  </a:cubicBezTo>
                  <a:lnTo>
                    <a:pt x="10295" y="20494"/>
                  </a:lnTo>
                  <a:cubicBezTo>
                    <a:pt x="10298" y="20434"/>
                    <a:pt x="10302" y="20377"/>
                    <a:pt x="10312" y="20320"/>
                  </a:cubicBezTo>
                  <a:cubicBezTo>
                    <a:pt x="10315" y="20300"/>
                    <a:pt x="10318" y="20283"/>
                    <a:pt x="10322" y="20260"/>
                  </a:cubicBezTo>
                  <a:cubicBezTo>
                    <a:pt x="10328" y="20240"/>
                    <a:pt x="10335" y="20216"/>
                    <a:pt x="10338" y="20193"/>
                  </a:cubicBezTo>
                  <a:cubicBezTo>
                    <a:pt x="10348" y="20173"/>
                    <a:pt x="10352" y="20153"/>
                    <a:pt x="10362" y="20136"/>
                  </a:cubicBezTo>
                  <a:cubicBezTo>
                    <a:pt x="10368" y="20119"/>
                    <a:pt x="10378" y="20103"/>
                    <a:pt x="10385" y="20089"/>
                  </a:cubicBezTo>
                  <a:cubicBezTo>
                    <a:pt x="10398" y="20072"/>
                    <a:pt x="10405" y="20056"/>
                    <a:pt x="10419" y="20042"/>
                  </a:cubicBezTo>
                  <a:cubicBezTo>
                    <a:pt x="10429" y="20032"/>
                    <a:pt x="10439" y="20022"/>
                    <a:pt x="10449" y="20016"/>
                  </a:cubicBezTo>
                  <a:cubicBezTo>
                    <a:pt x="10455" y="20006"/>
                    <a:pt x="10469" y="19999"/>
                    <a:pt x="10479" y="19989"/>
                  </a:cubicBezTo>
                  <a:cubicBezTo>
                    <a:pt x="10485" y="19986"/>
                    <a:pt x="10495" y="19976"/>
                    <a:pt x="10502" y="19972"/>
                  </a:cubicBezTo>
                  <a:cubicBezTo>
                    <a:pt x="10519" y="19965"/>
                    <a:pt x="10532" y="19959"/>
                    <a:pt x="10549" y="19952"/>
                  </a:cubicBezTo>
                  <a:cubicBezTo>
                    <a:pt x="10582" y="19942"/>
                    <a:pt x="10612" y="19935"/>
                    <a:pt x="10636" y="19932"/>
                  </a:cubicBezTo>
                  <a:cubicBezTo>
                    <a:pt x="10686" y="19922"/>
                    <a:pt x="10733" y="19915"/>
                    <a:pt x="10783" y="19909"/>
                  </a:cubicBezTo>
                  <a:lnTo>
                    <a:pt x="10790" y="19909"/>
                  </a:lnTo>
                  <a:lnTo>
                    <a:pt x="10806" y="19905"/>
                  </a:lnTo>
                  <a:cubicBezTo>
                    <a:pt x="10850" y="19902"/>
                    <a:pt x="10887" y="19899"/>
                    <a:pt x="10930" y="19892"/>
                  </a:cubicBezTo>
                  <a:cubicBezTo>
                    <a:pt x="10957" y="19892"/>
                    <a:pt x="10984" y="19889"/>
                    <a:pt x="11007" y="19889"/>
                  </a:cubicBezTo>
                  <a:close/>
                  <a:moveTo>
                    <a:pt x="8760" y="19350"/>
                  </a:moveTo>
                  <a:lnTo>
                    <a:pt x="8760" y="19507"/>
                  </a:lnTo>
                  <a:cubicBezTo>
                    <a:pt x="8760" y="19598"/>
                    <a:pt x="8757" y="19685"/>
                    <a:pt x="8757" y="19772"/>
                  </a:cubicBezTo>
                  <a:cubicBezTo>
                    <a:pt x="8754" y="19949"/>
                    <a:pt x="8760" y="20126"/>
                    <a:pt x="8784" y="20303"/>
                  </a:cubicBezTo>
                  <a:cubicBezTo>
                    <a:pt x="8797" y="20390"/>
                    <a:pt x="8810" y="20477"/>
                    <a:pt x="8837" y="20561"/>
                  </a:cubicBezTo>
                  <a:cubicBezTo>
                    <a:pt x="8857" y="20641"/>
                    <a:pt x="8881" y="20718"/>
                    <a:pt x="8911" y="20795"/>
                  </a:cubicBezTo>
                  <a:cubicBezTo>
                    <a:pt x="8934" y="20868"/>
                    <a:pt x="8961" y="20935"/>
                    <a:pt x="8984" y="21005"/>
                  </a:cubicBezTo>
                  <a:lnTo>
                    <a:pt x="9034" y="21129"/>
                  </a:lnTo>
                  <a:cubicBezTo>
                    <a:pt x="9041" y="21139"/>
                    <a:pt x="9041" y="21142"/>
                    <a:pt x="9044" y="21146"/>
                  </a:cubicBezTo>
                  <a:lnTo>
                    <a:pt x="9044" y="21152"/>
                  </a:lnTo>
                  <a:cubicBezTo>
                    <a:pt x="9011" y="21310"/>
                    <a:pt x="8974" y="21460"/>
                    <a:pt x="8937" y="21607"/>
                  </a:cubicBezTo>
                  <a:cubicBezTo>
                    <a:pt x="8937" y="21577"/>
                    <a:pt x="8937" y="21554"/>
                    <a:pt x="8931" y="21524"/>
                  </a:cubicBezTo>
                  <a:cubicBezTo>
                    <a:pt x="8927" y="21413"/>
                    <a:pt x="8921" y="21303"/>
                    <a:pt x="8904" y="21193"/>
                  </a:cubicBezTo>
                  <a:cubicBezTo>
                    <a:pt x="8891" y="21079"/>
                    <a:pt x="8871" y="20972"/>
                    <a:pt x="8844" y="20858"/>
                  </a:cubicBezTo>
                  <a:cubicBezTo>
                    <a:pt x="8814" y="20751"/>
                    <a:pt x="8784" y="20641"/>
                    <a:pt x="8760" y="20534"/>
                  </a:cubicBezTo>
                  <a:cubicBezTo>
                    <a:pt x="8730" y="20424"/>
                    <a:pt x="8700" y="20320"/>
                    <a:pt x="8670" y="20216"/>
                  </a:cubicBezTo>
                  <a:cubicBezTo>
                    <a:pt x="8650" y="20159"/>
                    <a:pt x="8630" y="20106"/>
                    <a:pt x="8606" y="20052"/>
                  </a:cubicBezTo>
                  <a:cubicBezTo>
                    <a:pt x="8586" y="20002"/>
                    <a:pt x="8560" y="19952"/>
                    <a:pt x="8530" y="19902"/>
                  </a:cubicBezTo>
                  <a:cubicBezTo>
                    <a:pt x="8513" y="19872"/>
                    <a:pt x="8496" y="19842"/>
                    <a:pt x="8479" y="19808"/>
                  </a:cubicBezTo>
                  <a:lnTo>
                    <a:pt x="8630" y="19558"/>
                  </a:lnTo>
                  <a:cubicBezTo>
                    <a:pt x="8673" y="19487"/>
                    <a:pt x="8717" y="19421"/>
                    <a:pt x="8760" y="19350"/>
                  </a:cubicBezTo>
                  <a:close/>
                  <a:moveTo>
                    <a:pt x="8125" y="20872"/>
                  </a:moveTo>
                  <a:cubicBezTo>
                    <a:pt x="8128" y="20872"/>
                    <a:pt x="8135" y="20875"/>
                    <a:pt x="8142" y="20875"/>
                  </a:cubicBezTo>
                  <a:cubicBezTo>
                    <a:pt x="8145" y="20875"/>
                    <a:pt x="8152" y="20878"/>
                    <a:pt x="8155" y="20878"/>
                  </a:cubicBezTo>
                  <a:cubicBezTo>
                    <a:pt x="8158" y="20878"/>
                    <a:pt x="8162" y="20885"/>
                    <a:pt x="8162" y="20885"/>
                  </a:cubicBezTo>
                  <a:cubicBezTo>
                    <a:pt x="8168" y="20888"/>
                    <a:pt x="8172" y="20892"/>
                    <a:pt x="8178" y="20895"/>
                  </a:cubicBezTo>
                  <a:lnTo>
                    <a:pt x="8188" y="20905"/>
                  </a:lnTo>
                  <a:cubicBezTo>
                    <a:pt x="8192" y="20908"/>
                    <a:pt x="8192" y="20912"/>
                    <a:pt x="8195" y="20912"/>
                  </a:cubicBezTo>
                  <a:cubicBezTo>
                    <a:pt x="8202" y="20918"/>
                    <a:pt x="8202" y="20922"/>
                    <a:pt x="8205" y="20922"/>
                  </a:cubicBezTo>
                  <a:lnTo>
                    <a:pt x="8219" y="20945"/>
                  </a:lnTo>
                  <a:cubicBezTo>
                    <a:pt x="8222" y="20958"/>
                    <a:pt x="8229" y="20972"/>
                    <a:pt x="8235" y="20985"/>
                  </a:cubicBezTo>
                  <a:cubicBezTo>
                    <a:pt x="8242" y="21005"/>
                    <a:pt x="8245" y="21022"/>
                    <a:pt x="8252" y="21045"/>
                  </a:cubicBezTo>
                  <a:cubicBezTo>
                    <a:pt x="8255" y="21062"/>
                    <a:pt x="8255" y="21079"/>
                    <a:pt x="8259" y="21092"/>
                  </a:cubicBezTo>
                  <a:lnTo>
                    <a:pt x="8259" y="21142"/>
                  </a:lnTo>
                  <a:cubicBezTo>
                    <a:pt x="8259" y="21159"/>
                    <a:pt x="8255" y="21176"/>
                    <a:pt x="8255" y="21193"/>
                  </a:cubicBezTo>
                  <a:cubicBezTo>
                    <a:pt x="8252" y="21216"/>
                    <a:pt x="8242" y="21239"/>
                    <a:pt x="8235" y="21269"/>
                  </a:cubicBezTo>
                  <a:lnTo>
                    <a:pt x="8185" y="21393"/>
                  </a:lnTo>
                  <a:lnTo>
                    <a:pt x="8175" y="21410"/>
                  </a:lnTo>
                  <a:cubicBezTo>
                    <a:pt x="8152" y="21470"/>
                    <a:pt x="8135" y="21513"/>
                    <a:pt x="8125" y="21557"/>
                  </a:cubicBezTo>
                  <a:cubicBezTo>
                    <a:pt x="8102" y="21674"/>
                    <a:pt x="8088" y="21788"/>
                    <a:pt x="8078" y="21878"/>
                  </a:cubicBezTo>
                  <a:cubicBezTo>
                    <a:pt x="8071" y="21848"/>
                    <a:pt x="8058" y="21814"/>
                    <a:pt x="8045" y="21788"/>
                  </a:cubicBezTo>
                  <a:cubicBezTo>
                    <a:pt x="7991" y="21664"/>
                    <a:pt x="7941" y="21547"/>
                    <a:pt x="7884" y="21437"/>
                  </a:cubicBezTo>
                  <a:cubicBezTo>
                    <a:pt x="7827" y="21326"/>
                    <a:pt x="7767" y="21219"/>
                    <a:pt x="7694" y="21112"/>
                  </a:cubicBezTo>
                  <a:cubicBezTo>
                    <a:pt x="7660" y="21062"/>
                    <a:pt x="7627" y="21012"/>
                    <a:pt x="7590" y="20962"/>
                  </a:cubicBezTo>
                  <a:lnTo>
                    <a:pt x="7587" y="20955"/>
                  </a:lnTo>
                  <a:cubicBezTo>
                    <a:pt x="7603" y="20942"/>
                    <a:pt x="7617" y="20928"/>
                    <a:pt x="7627" y="20918"/>
                  </a:cubicBezTo>
                  <a:cubicBezTo>
                    <a:pt x="7633" y="20912"/>
                    <a:pt x="7633" y="20912"/>
                    <a:pt x="7640" y="20908"/>
                  </a:cubicBezTo>
                  <a:lnTo>
                    <a:pt x="7670" y="20908"/>
                  </a:lnTo>
                  <a:cubicBezTo>
                    <a:pt x="7687" y="20908"/>
                    <a:pt x="7704" y="20912"/>
                    <a:pt x="7714" y="20912"/>
                  </a:cubicBezTo>
                  <a:cubicBezTo>
                    <a:pt x="7747" y="20916"/>
                    <a:pt x="7780" y="20921"/>
                    <a:pt x="7814" y="20921"/>
                  </a:cubicBezTo>
                  <a:cubicBezTo>
                    <a:pt x="7828" y="20921"/>
                    <a:pt x="7843" y="20920"/>
                    <a:pt x="7857" y="20918"/>
                  </a:cubicBezTo>
                  <a:cubicBezTo>
                    <a:pt x="7898" y="20912"/>
                    <a:pt x="7938" y="20902"/>
                    <a:pt x="7975" y="20892"/>
                  </a:cubicBezTo>
                  <a:cubicBezTo>
                    <a:pt x="7995" y="20888"/>
                    <a:pt x="8015" y="20878"/>
                    <a:pt x="8038" y="20875"/>
                  </a:cubicBezTo>
                  <a:cubicBezTo>
                    <a:pt x="8048" y="20875"/>
                    <a:pt x="8061" y="20872"/>
                    <a:pt x="8075" y="20872"/>
                  </a:cubicBezTo>
                  <a:close/>
                  <a:moveTo>
                    <a:pt x="7336" y="20915"/>
                  </a:moveTo>
                  <a:cubicBezTo>
                    <a:pt x="7343" y="20915"/>
                    <a:pt x="7356" y="20922"/>
                    <a:pt x="7366" y="20925"/>
                  </a:cubicBezTo>
                  <a:cubicBezTo>
                    <a:pt x="7373" y="20928"/>
                    <a:pt x="7383" y="20928"/>
                    <a:pt x="7389" y="20932"/>
                  </a:cubicBezTo>
                  <a:cubicBezTo>
                    <a:pt x="7399" y="20938"/>
                    <a:pt x="7403" y="20942"/>
                    <a:pt x="7409" y="20945"/>
                  </a:cubicBezTo>
                  <a:cubicBezTo>
                    <a:pt x="7419" y="20948"/>
                    <a:pt x="7423" y="20955"/>
                    <a:pt x="7433" y="20958"/>
                  </a:cubicBezTo>
                  <a:cubicBezTo>
                    <a:pt x="7440" y="20965"/>
                    <a:pt x="7450" y="20972"/>
                    <a:pt x="7456" y="20979"/>
                  </a:cubicBezTo>
                  <a:cubicBezTo>
                    <a:pt x="7466" y="20989"/>
                    <a:pt x="7470" y="20995"/>
                    <a:pt x="7476" y="21005"/>
                  </a:cubicBezTo>
                  <a:cubicBezTo>
                    <a:pt x="7493" y="21025"/>
                    <a:pt x="7510" y="21045"/>
                    <a:pt x="7523" y="21065"/>
                  </a:cubicBezTo>
                  <a:cubicBezTo>
                    <a:pt x="7560" y="21126"/>
                    <a:pt x="7600" y="21179"/>
                    <a:pt x="7633" y="21239"/>
                  </a:cubicBezTo>
                  <a:cubicBezTo>
                    <a:pt x="7667" y="21296"/>
                    <a:pt x="7694" y="21346"/>
                    <a:pt x="7724" y="21400"/>
                  </a:cubicBezTo>
                  <a:lnTo>
                    <a:pt x="7737" y="21427"/>
                  </a:lnTo>
                  <a:cubicBezTo>
                    <a:pt x="7744" y="21440"/>
                    <a:pt x="7750" y="21450"/>
                    <a:pt x="7754" y="21463"/>
                  </a:cubicBezTo>
                  <a:lnTo>
                    <a:pt x="7761" y="21480"/>
                  </a:lnTo>
                  <a:cubicBezTo>
                    <a:pt x="7791" y="21540"/>
                    <a:pt x="7821" y="21600"/>
                    <a:pt x="7844" y="21664"/>
                  </a:cubicBezTo>
                  <a:cubicBezTo>
                    <a:pt x="7874" y="21734"/>
                    <a:pt x="7904" y="21808"/>
                    <a:pt x="7928" y="21878"/>
                  </a:cubicBezTo>
                  <a:lnTo>
                    <a:pt x="7938" y="21898"/>
                  </a:lnTo>
                  <a:lnTo>
                    <a:pt x="7941" y="21908"/>
                  </a:lnTo>
                  <a:cubicBezTo>
                    <a:pt x="7941" y="21915"/>
                    <a:pt x="7944" y="21921"/>
                    <a:pt x="7944" y="21925"/>
                  </a:cubicBezTo>
                  <a:cubicBezTo>
                    <a:pt x="7938" y="21915"/>
                    <a:pt x="7934" y="21908"/>
                    <a:pt x="7924" y="21898"/>
                  </a:cubicBezTo>
                  <a:cubicBezTo>
                    <a:pt x="7911" y="21881"/>
                    <a:pt x="7894" y="21861"/>
                    <a:pt x="7878" y="21844"/>
                  </a:cubicBezTo>
                  <a:lnTo>
                    <a:pt x="7874" y="21841"/>
                  </a:lnTo>
                  <a:cubicBezTo>
                    <a:pt x="7841" y="21804"/>
                    <a:pt x="7807" y="21764"/>
                    <a:pt x="7771" y="21731"/>
                  </a:cubicBezTo>
                  <a:cubicBezTo>
                    <a:pt x="7737" y="21694"/>
                    <a:pt x="7700" y="21661"/>
                    <a:pt x="7660" y="21627"/>
                  </a:cubicBezTo>
                  <a:cubicBezTo>
                    <a:pt x="7623" y="21594"/>
                    <a:pt x="7583" y="21560"/>
                    <a:pt x="7540" y="21530"/>
                  </a:cubicBezTo>
                  <a:cubicBezTo>
                    <a:pt x="7500" y="21503"/>
                    <a:pt x="7456" y="21477"/>
                    <a:pt x="7419" y="21453"/>
                  </a:cubicBezTo>
                  <a:cubicBezTo>
                    <a:pt x="7416" y="21453"/>
                    <a:pt x="7416" y="21447"/>
                    <a:pt x="7409" y="21447"/>
                  </a:cubicBezTo>
                  <a:cubicBezTo>
                    <a:pt x="7383" y="21430"/>
                    <a:pt x="7359" y="21413"/>
                    <a:pt x="7336" y="21396"/>
                  </a:cubicBezTo>
                  <a:cubicBezTo>
                    <a:pt x="7316" y="21380"/>
                    <a:pt x="7292" y="21370"/>
                    <a:pt x="7276" y="21356"/>
                  </a:cubicBezTo>
                  <a:cubicBezTo>
                    <a:pt x="7259" y="21343"/>
                    <a:pt x="7249" y="21326"/>
                    <a:pt x="7232" y="21313"/>
                  </a:cubicBezTo>
                  <a:cubicBezTo>
                    <a:pt x="7226" y="21310"/>
                    <a:pt x="7222" y="21303"/>
                    <a:pt x="7219" y="21296"/>
                  </a:cubicBezTo>
                  <a:cubicBezTo>
                    <a:pt x="7216" y="21293"/>
                    <a:pt x="7209" y="21286"/>
                    <a:pt x="7206" y="21279"/>
                  </a:cubicBezTo>
                  <a:cubicBezTo>
                    <a:pt x="7199" y="21269"/>
                    <a:pt x="7192" y="21259"/>
                    <a:pt x="7185" y="21246"/>
                  </a:cubicBezTo>
                  <a:cubicBezTo>
                    <a:pt x="7182" y="21233"/>
                    <a:pt x="7175" y="21223"/>
                    <a:pt x="7169" y="21213"/>
                  </a:cubicBezTo>
                  <a:cubicBezTo>
                    <a:pt x="7165" y="21199"/>
                    <a:pt x="7159" y="21193"/>
                    <a:pt x="7159" y="21179"/>
                  </a:cubicBezTo>
                  <a:cubicBezTo>
                    <a:pt x="7159" y="21166"/>
                    <a:pt x="7155" y="21159"/>
                    <a:pt x="7155" y="21146"/>
                  </a:cubicBezTo>
                  <a:lnTo>
                    <a:pt x="7155" y="21106"/>
                  </a:lnTo>
                  <a:cubicBezTo>
                    <a:pt x="7155" y="21092"/>
                    <a:pt x="7159" y="21079"/>
                    <a:pt x="7159" y="21062"/>
                  </a:cubicBezTo>
                  <a:cubicBezTo>
                    <a:pt x="7165" y="21049"/>
                    <a:pt x="7165" y="21042"/>
                    <a:pt x="7169" y="21029"/>
                  </a:cubicBezTo>
                  <a:cubicBezTo>
                    <a:pt x="7172" y="21022"/>
                    <a:pt x="7172" y="21012"/>
                    <a:pt x="7175" y="21005"/>
                  </a:cubicBezTo>
                  <a:cubicBezTo>
                    <a:pt x="7182" y="20995"/>
                    <a:pt x="7185" y="20992"/>
                    <a:pt x="7189" y="20982"/>
                  </a:cubicBezTo>
                  <a:cubicBezTo>
                    <a:pt x="7192" y="20979"/>
                    <a:pt x="7192" y="20975"/>
                    <a:pt x="7199" y="20972"/>
                  </a:cubicBezTo>
                  <a:cubicBezTo>
                    <a:pt x="7199" y="20965"/>
                    <a:pt x="7202" y="20965"/>
                    <a:pt x="7202" y="20962"/>
                  </a:cubicBezTo>
                  <a:cubicBezTo>
                    <a:pt x="7206" y="20958"/>
                    <a:pt x="7216" y="20955"/>
                    <a:pt x="7219" y="20948"/>
                  </a:cubicBezTo>
                  <a:cubicBezTo>
                    <a:pt x="7222" y="20945"/>
                    <a:pt x="7232" y="20942"/>
                    <a:pt x="7236" y="20938"/>
                  </a:cubicBezTo>
                  <a:cubicBezTo>
                    <a:pt x="7242" y="20932"/>
                    <a:pt x="7252" y="20928"/>
                    <a:pt x="7256" y="20928"/>
                  </a:cubicBezTo>
                  <a:cubicBezTo>
                    <a:pt x="7266" y="20925"/>
                    <a:pt x="7272" y="20925"/>
                    <a:pt x="7282" y="20922"/>
                  </a:cubicBezTo>
                  <a:cubicBezTo>
                    <a:pt x="7289" y="20922"/>
                    <a:pt x="7292" y="20922"/>
                    <a:pt x="7302" y="20915"/>
                  </a:cubicBezTo>
                  <a:close/>
                  <a:moveTo>
                    <a:pt x="13304" y="21189"/>
                  </a:moveTo>
                  <a:lnTo>
                    <a:pt x="13311" y="21193"/>
                  </a:lnTo>
                  <a:lnTo>
                    <a:pt x="13317" y="21196"/>
                  </a:lnTo>
                  <a:lnTo>
                    <a:pt x="13321" y="21203"/>
                  </a:lnTo>
                  <a:lnTo>
                    <a:pt x="13324" y="21206"/>
                  </a:lnTo>
                  <a:lnTo>
                    <a:pt x="13327" y="21209"/>
                  </a:lnTo>
                  <a:cubicBezTo>
                    <a:pt x="13327" y="21213"/>
                    <a:pt x="13331" y="21213"/>
                    <a:pt x="13331" y="21219"/>
                  </a:cubicBezTo>
                  <a:cubicBezTo>
                    <a:pt x="13331" y="21223"/>
                    <a:pt x="13337" y="21223"/>
                    <a:pt x="13337" y="21226"/>
                  </a:cubicBezTo>
                  <a:cubicBezTo>
                    <a:pt x="13341" y="21233"/>
                    <a:pt x="13344" y="21239"/>
                    <a:pt x="13347" y="21246"/>
                  </a:cubicBezTo>
                  <a:cubicBezTo>
                    <a:pt x="13364" y="21276"/>
                    <a:pt x="13374" y="21306"/>
                    <a:pt x="13388" y="21330"/>
                  </a:cubicBezTo>
                  <a:cubicBezTo>
                    <a:pt x="13398" y="21373"/>
                    <a:pt x="13411" y="21410"/>
                    <a:pt x="13421" y="21453"/>
                  </a:cubicBezTo>
                  <a:cubicBezTo>
                    <a:pt x="13424" y="21470"/>
                    <a:pt x="13424" y="21487"/>
                    <a:pt x="13428" y="21500"/>
                  </a:cubicBezTo>
                  <a:lnTo>
                    <a:pt x="13428" y="21550"/>
                  </a:lnTo>
                  <a:cubicBezTo>
                    <a:pt x="13428" y="21567"/>
                    <a:pt x="13424" y="21590"/>
                    <a:pt x="13424" y="21607"/>
                  </a:cubicBezTo>
                  <a:cubicBezTo>
                    <a:pt x="13421" y="21620"/>
                    <a:pt x="13421" y="21634"/>
                    <a:pt x="13414" y="21647"/>
                  </a:cubicBezTo>
                  <a:cubicBezTo>
                    <a:pt x="13411" y="21664"/>
                    <a:pt x="13408" y="21677"/>
                    <a:pt x="13398" y="21691"/>
                  </a:cubicBezTo>
                  <a:cubicBezTo>
                    <a:pt x="13394" y="21697"/>
                    <a:pt x="13391" y="21711"/>
                    <a:pt x="13381" y="21717"/>
                  </a:cubicBezTo>
                  <a:lnTo>
                    <a:pt x="13357" y="21758"/>
                  </a:lnTo>
                  <a:cubicBezTo>
                    <a:pt x="13347" y="21764"/>
                    <a:pt x="13341" y="21778"/>
                    <a:pt x="13327" y="21784"/>
                  </a:cubicBezTo>
                  <a:cubicBezTo>
                    <a:pt x="13321" y="21794"/>
                    <a:pt x="13307" y="21801"/>
                    <a:pt x="13297" y="21811"/>
                  </a:cubicBezTo>
                  <a:cubicBezTo>
                    <a:pt x="13291" y="21814"/>
                    <a:pt x="13287" y="21818"/>
                    <a:pt x="13277" y="21824"/>
                  </a:cubicBezTo>
                  <a:cubicBezTo>
                    <a:pt x="13271" y="21828"/>
                    <a:pt x="13260" y="21831"/>
                    <a:pt x="13247" y="21834"/>
                  </a:cubicBezTo>
                  <a:cubicBezTo>
                    <a:pt x="13240" y="21841"/>
                    <a:pt x="13227" y="21841"/>
                    <a:pt x="13220" y="21844"/>
                  </a:cubicBezTo>
                  <a:cubicBezTo>
                    <a:pt x="13197" y="21848"/>
                    <a:pt x="13177" y="21851"/>
                    <a:pt x="13157" y="21851"/>
                  </a:cubicBezTo>
                  <a:cubicBezTo>
                    <a:pt x="13103" y="21858"/>
                    <a:pt x="13043" y="21858"/>
                    <a:pt x="12990" y="21858"/>
                  </a:cubicBezTo>
                  <a:lnTo>
                    <a:pt x="12705" y="21858"/>
                  </a:lnTo>
                  <a:cubicBezTo>
                    <a:pt x="12562" y="21858"/>
                    <a:pt x="12418" y="21858"/>
                    <a:pt x="12274" y="21881"/>
                  </a:cubicBezTo>
                  <a:cubicBezTo>
                    <a:pt x="12207" y="21895"/>
                    <a:pt x="12144" y="21911"/>
                    <a:pt x="12084" y="21925"/>
                  </a:cubicBezTo>
                  <a:lnTo>
                    <a:pt x="12054" y="21931"/>
                  </a:lnTo>
                  <a:lnTo>
                    <a:pt x="12013" y="21941"/>
                  </a:lnTo>
                  <a:cubicBezTo>
                    <a:pt x="12080" y="21888"/>
                    <a:pt x="12140" y="21831"/>
                    <a:pt x="12201" y="21778"/>
                  </a:cubicBezTo>
                  <a:cubicBezTo>
                    <a:pt x="12264" y="21721"/>
                    <a:pt x="12331" y="21657"/>
                    <a:pt x="12388" y="21597"/>
                  </a:cubicBezTo>
                  <a:lnTo>
                    <a:pt x="12421" y="21570"/>
                  </a:lnTo>
                  <a:cubicBezTo>
                    <a:pt x="12435" y="21557"/>
                    <a:pt x="12448" y="21544"/>
                    <a:pt x="12458" y="21537"/>
                  </a:cubicBezTo>
                  <a:cubicBezTo>
                    <a:pt x="12471" y="21524"/>
                    <a:pt x="12485" y="21513"/>
                    <a:pt x="12498" y="21500"/>
                  </a:cubicBezTo>
                  <a:cubicBezTo>
                    <a:pt x="12535" y="21467"/>
                    <a:pt x="12568" y="21443"/>
                    <a:pt x="12605" y="21413"/>
                  </a:cubicBezTo>
                  <a:cubicBezTo>
                    <a:pt x="12642" y="21390"/>
                    <a:pt x="12682" y="21370"/>
                    <a:pt x="12722" y="21346"/>
                  </a:cubicBezTo>
                  <a:cubicBezTo>
                    <a:pt x="12749" y="21333"/>
                    <a:pt x="12772" y="21326"/>
                    <a:pt x="12802" y="21313"/>
                  </a:cubicBezTo>
                  <a:cubicBezTo>
                    <a:pt x="12859" y="21293"/>
                    <a:pt x="12926" y="21279"/>
                    <a:pt x="12986" y="21263"/>
                  </a:cubicBezTo>
                  <a:lnTo>
                    <a:pt x="13020" y="21256"/>
                  </a:lnTo>
                  <a:cubicBezTo>
                    <a:pt x="13053" y="21246"/>
                    <a:pt x="13090" y="21239"/>
                    <a:pt x="13123" y="21226"/>
                  </a:cubicBezTo>
                  <a:cubicBezTo>
                    <a:pt x="13160" y="21219"/>
                    <a:pt x="13194" y="21206"/>
                    <a:pt x="13234" y="21196"/>
                  </a:cubicBezTo>
                  <a:cubicBezTo>
                    <a:pt x="13244" y="21193"/>
                    <a:pt x="13260" y="21193"/>
                    <a:pt x="13274" y="21189"/>
                  </a:cubicBezTo>
                  <a:close/>
                  <a:moveTo>
                    <a:pt x="11953" y="15566"/>
                  </a:moveTo>
                  <a:cubicBezTo>
                    <a:pt x="11957" y="15572"/>
                    <a:pt x="11963" y="15579"/>
                    <a:pt x="11967" y="15582"/>
                  </a:cubicBezTo>
                  <a:lnTo>
                    <a:pt x="11970" y="15589"/>
                  </a:lnTo>
                  <a:lnTo>
                    <a:pt x="12033" y="15649"/>
                  </a:lnTo>
                  <a:cubicBezTo>
                    <a:pt x="12057" y="15673"/>
                    <a:pt x="12087" y="15693"/>
                    <a:pt x="12117" y="15709"/>
                  </a:cubicBezTo>
                  <a:cubicBezTo>
                    <a:pt x="12147" y="15726"/>
                    <a:pt x="12174" y="15743"/>
                    <a:pt x="12204" y="15756"/>
                  </a:cubicBezTo>
                  <a:lnTo>
                    <a:pt x="12291" y="15793"/>
                  </a:lnTo>
                  <a:cubicBezTo>
                    <a:pt x="12324" y="15806"/>
                    <a:pt x="12358" y="15813"/>
                    <a:pt x="12391" y="15823"/>
                  </a:cubicBezTo>
                  <a:cubicBezTo>
                    <a:pt x="12471" y="15843"/>
                    <a:pt x="12552" y="15856"/>
                    <a:pt x="12632" y="15873"/>
                  </a:cubicBezTo>
                  <a:cubicBezTo>
                    <a:pt x="12709" y="15890"/>
                    <a:pt x="12789" y="15910"/>
                    <a:pt x="12866" y="15933"/>
                  </a:cubicBezTo>
                  <a:cubicBezTo>
                    <a:pt x="12926" y="15957"/>
                    <a:pt x="12986" y="15977"/>
                    <a:pt x="13043" y="16000"/>
                  </a:cubicBezTo>
                  <a:cubicBezTo>
                    <a:pt x="13087" y="16024"/>
                    <a:pt x="13127" y="16044"/>
                    <a:pt x="13167" y="16067"/>
                  </a:cubicBezTo>
                  <a:cubicBezTo>
                    <a:pt x="13194" y="16090"/>
                    <a:pt x="13224" y="16111"/>
                    <a:pt x="13254" y="16134"/>
                  </a:cubicBezTo>
                  <a:cubicBezTo>
                    <a:pt x="13287" y="16164"/>
                    <a:pt x="13317" y="16194"/>
                    <a:pt x="13351" y="16224"/>
                  </a:cubicBezTo>
                  <a:cubicBezTo>
                    <a:pt x="13361" y="16291"/>
                    <a:pt x="13391" y="16324"/>
                    <a:pt x="13424" y="16358"/>
                  </a:cubicBezTo>
                  <a:cubicBezTo>
                    <a:pt x="13484" y="16415"/>
                    <a:pt x="13545" y="16472"/>
                    <a:pt x="13612" y="16525"/>
                  </a:cubicBezTo>
                  <a:cubicBezTo>
                    <a:pt x="13622" y="16542"/>
                    <a:pt x="13628" y="16559"/>
                    <a:pt x="13642" y="16575"/>
                  </a:cubicBezTo>
                  <a:cubicBezTo>
                    <a:pt x="13634" y="16573"/>
                    <a:pt x="13626" y="16571"/>
                    <a:pt x="13619" y="16571"/>
                  </a:cubicBezTo>
                  <a:cubicBezTo>
                    <a:pt x="13598" y="16571"/>
                    <a:pt x="13579" y="16581"/>
                    <a:pt x="13561" y="16599"/>
                  </a:cubicBezTo>
                  <a:lnTo>
                    <a:pt x="13561" y="16602"/>
                  </a:lnTo>
                  <a:cubicBezTo>
                    <a:pt x="13501" y="16555"/>
                    <a:pt x="13428" y="16512"/>
                    <a:pt x="13351" y="16482"/>
                  </a:cubicBezTo>
                  <a:cubicBezTo>
                    <a:pt x="13311" y="16468"/>
                    <a:pt x="13271" y="16458"/>
                    <a:pt x="13227" y="16448"/>
                  </a:cubicBezTo>
                  <a:cubicBezTo>
                    <a:pt x="13187" y="16442"/>
                    <a:pt x="13143" y="16431"/>
                    <a:pt x="13103" y="16428"/>
                  </a:cubicBezTo>
                  <a:cubicBezTo>
                    <a:pt x="13020" y="16415"/>
                    <a:pt x="12940" y="16415"/>
                    <a:pt x="12856" y="16415"/>
                  </a:cubicBezTo>
                  <a:cubicBezTo>
                    <a:pt x="12816" y="16415"/>
                    <a:pt x="12772" y="16418"/>
                    <a:pt x="12732" y="16428"/>
                  </a:cubicBezTo>
                  <a:cubicBezTo>
                    <a:pt x="12689" y="16435"/>
                    <a:pt x="12649" y="16442"/>
                    <a:pt x="12609" y="16458"/>
                  </a:cubicBezTo>
                  <a:cubicBezTo>
                    <a:pt x="12578" y="16465"/>
                    <a:pt x="12552" y="16478"/>
                    <a:pt x="12525" y="16492"/>
                  </a:cubicBezTo>
                  <a:cubicBezTo>
                    <a:pt x="12481" y="16512"/>
                    <a:pt x="12431" y="16545"/>
                    <a:pt x="12401" y="16585"/>
                  </a:cubicBezTo>
                  <a:cubicBezTo>
                    <a:pt x="12358" y="16642"/>
                    <a:pt x="12334" y="16709"/>
                    <a:pt x="12324" y="16779"/>
                  </a:cubicBezTo>
                  <a:cubicBezTo>
                    <a:pt x="12318" y="16863"/>
                    <a:pt x="12324" y="16946"/>
                    <a:pt x="12348" y="17030"/>
                  </a:cubicBezTo>
                  <a:cubicBezTo>
                    <a:pt x="12358" y="17083"/>
                    <a:pt x="12385" y="17137"/>
                    <a:pt x="12418" y="17184"/>
                  </a:cubicBezTo>
                  <a:cubicBezTo>
                    <a:pt x="12421" y="17194"/>
                    <a:pt x="12431" y="17200"/>
                    <a:pt x="12435" y="17204"/>
                  </a:cubicBezTo>
                  <a:cubicBezTo>
                    <a:pt x="12455" y="17231"/>
                    <a:pt x="12481" y="17254"/>
                    <a:pt x="12508" y="17277"/>
                  </a:cubicBezTo>
                  <a:cubicBezTo>
                    <a:pt x="12555" y="17311"/>
                    <a:pt x="12615" y="17328"/>
                    <a:pt x="12669" y="17334"/>
                  </a:cubicBezTo>
                  <a:cubicBezTo>
                    <a:pt x="12681" y="17336"/>
                    <a:pt x="12693" y="17337"/>
                    <a:pt x="12706" y="17337"/>
                  </a:cubicBezTo>
                  <a:cubicBezTo>
                    <a:pt x="12797" y="17337"/>
                    <a:pt x="12887" y="17296"/>
                    <a:pt x="12970" y="17261"/>
                  </a:cubicBezTo>
                  <a:cubicBezTo>
                    <a:pt x="13040" y="17227"/>
                    <a:pt x="13110" y="17187"/>
                    <a:pt x="13177" y="17150"/>
                  </a:cubicBezTo>
                  <a:cubicBezTo>
                    <a:pt x="13220" y="17130"/>
                    <a:pt x="13257" y="17110"/>
                    <a:pt x="13301" y="17093"/>
                  </a:cubicBezTo>
                  <a:cubicBezTo>
                    <a:pt x="13341" y="17070"/>
                    <a:pt x="13384" y="17053"/>
                    <a:pt x="13424" y="17037"/>
                  </a:cubicBezTo>
                  <a:cubicBezTo>
                    <a:pt x="13471" y="17020"/>
                    <a:pt x="13518" y="17003"/>
                    <a:pt x="13568" y="16993"/>
                  </a:cubicBezTo>
                  <a:cubicBezTo>
                    <a:pt x="13575" y="16993"/>
                    <a:pt x="13588" y="16986"/>
                    <a:pt x="13595" y="16986"/>
                  </a:cubicBezTo>
                  <a:lnTo>
                    <a:pt x="13812" y="16986"/>
                  </a:lnTo>
                  <a:cubicBezTo>
                    <a:pt x="13826" y="16986"/>
                    <a:pt x="13836" y="16993"/>
                    <a:pt x="13846" y="16993"/>
                  </a:cubicBezTo>
                  <a:lnTo>
                    <a:pt x="13862" y="16993"/>
                  </a:lnTo>
                  <a:cubicBezTo>
                    <a:pt x="13876" y="17020"/>
                    <a:pt x="13886" y="17047"/>
                    <a:pt x="13896" y="17077"/>
                  </a:cubicBezTo>
                  <a:cubicBezTo>
                    <a:pt x="13909" y="17114"/>
                    <a:pt x="13919" y="17147"/>
                    <a:pt x="13926" y="17184"/>
                  </a:cubicBezTo>
                  <a:cubicBezTo>
                    <a:pt x="13929" y="17200"/>
                    <a:pt x="13929" y="17217"/>
                    <a:pt x="13936" y="17231"/>
                  </a:cubicBezTo>
                  <a:cubicBezTo>
                    <a:pt x="13939" y="17247"/>
                    <a:pt x="13939" y="17264"/>
                    <a:pt x="13939" y="17281"/>
                  </a:cubicBezTo>
                  <a:cubicBezTo>
                    <a:pt x="13939" y="17297"/>
                    <a:pt x="13939" y="17311"/>
                    <a:pt x="13943" y="17328"/>
                  </a:cubicBezTo>
                  <a:lnTo>
                    <a:pt x="13943" y="17371"/>
                  </a:lnTo>
                  <a:cubicBezTo>
                    <a:pt x="13943" y="17394"/>
                    <a:pt x="13939" y="17414"/>
                    <a:pt x="13939" y="17438"/>
                  </a:cubicBezTo>
                  <a:cubicBezTo>
                    <a:pt x="13889" y="17562"/>
                    <a:pt x="13836" y="17682"/>
                    <a:pt x="13779" y="17799"/>
                  </a:cubicBezTo>
                  <a:cubicBezTo>
                    <a:pt x="13752" y="17862"/>
                    <a:pt x="13719" y="17923"/>
                    <a:pt x="13688" y="17986"/>
                  </a:cubicBezTo>
                  <a:cubicBezTo>
                    <a:pt x="13605" y="17996"/>
                    <a:pt x="13525" y="18020"/>
                    <a:pt x="13454" y="18056"/>
                  </a:cubicBezTo>
                  <a:cubicBezTo>
                    <a:pt x="13391" y="18090"/>
                    <a:pt x="13337" y="18133"/>
                    <a:pt x="13287" y="18187"/>
                  </a:cubicBezTo>
                  <a:cubicBezTo>
                    <a:pt x="13267" y="18214"/>
                    <a:pt x="13240" y="18237"/>
                    <a:pt x="13224" y="18264"/>
                  </a:cubicBezTo>
                  <a:cubicBezTo>
                    <a:pt x="13217" y="18274"/>
                    <a:pt x="13204" y="18287"/>
                    <a:pt x="13194" y="18304"/>
                  </a:cubicBezTo>
                  <a:cubicBezTo>
                    <a:pt x="13187" y="18317"/>
                    <a:pt x="13177" y="18334"/>
                    <a:pt x="13170" y="18347"/>
                  </a:cubicBezTo>
                  <a:cubicBezTo>
                    <a:pt x="13153" y="18381"/>
                    <a:pt x="13137" y="18414"/>
                    <a:pt x="13123" y="18441"/>
                  </a:cubicBezTo>
                  <a:cubicBezTo>
                    <a:pt x="13100" y="18501"/>
                    <a:pt x="13077" y="18558"/>
                    <a:pt x="13057" y="18621"/>
                  </a:cubicBezTo>
                  <a:cubicBezTo>
                    <a:pt x="13036" y="18685"/>
                    <a:pt x="13020" y="18748"/>
                    <a:pt x="13000" y="18809"/>
                  </a:cubicBezTo>
                  <a:cubicBezTo>
                    <a:pt x="12960" y="18936"/>
                    <a:pt x="12936" y="19059"/>
                    <a:pt x="12906" y="19186"/>
                  </a:cubicBezTo>
                  <a:cubicBezTo>
                    <a:pt x="12893" y="19233"/>
                    <a:pt x="12883" y="19283"/>
                    <a:pt x="12869" y="19327"/>
                  </a:cubicBezTo>
                  <a:cubicBezTo>
                    <a:pt x="12849" y="19357"/>
                    <a:pt x="12826" y="19390"/>
                    <a:pt x="12806" y="19421"/>
                  </a:cubicBezTo>
                  <a:cubicBezTo>
                    <a:pt x="12742" y="19511"/>
                    <a:pt x="12682" y="19608"/>
                    <a:pt x="12615" y="19695"/>
                  </a:cubicBezTo>
                  <a:cubicBezTo>
                    <a:pt x="12358" y="20052"/>
                    <a:pt x="12087" y="20390"/>
                    <a:pt x="11813" y="20728"/>
                  </a:cubicBezTo>
                  <a:lnTo>
                    <a:pt x="11686" y="20878"/>
                  </a:lnTo>
                  <a:cubicBezTo>
                    <a:pt x="11562" y="21025"/>
                    <a:pt x="11438" y="21172"/>
                    <a:pt x="11311" y="21313"/>
                  </a:cubicBezTo>
                  <a:cubicBezTo>
                    <a:pt x="11318" y="21289"/>
                    <a:pt x="11328" y="21266"/>
                    <a:pt x="11335" y="21243"/>
                  </a:cubicBezTo>
                  <a:lnTo>
                    <a:pt x="11371" y="21116"/>
                  </a:lnTo>
                  <a:lnTo>
                    <a:pt x="11371" y="21122"/>
                  </a:lnTo>
                  <a:cubicBezTo>
                    <a:pt x="11395" y="21049"/>
                    <a:pt x="11415" y="20979"/>
                    <a:pt x="11432" y="20905"/>
                  </a:cubicBezTo>
                  <a:cubicBezTo>
                    <a:pt x="11455" y="20795"/>
                    <a:pt x="11462" y="20678"/>
                    <a:pt x="11465" y="20564"/>
                  </a:cubicBezTo>
                  <a:cubicBezTo>
                    <a:pt x="11465" y="20420"/>
                    <a:pt x="11452" y="20276"/>
                    <a:pt x="11415" y="20136"/>
                  </a:cubicBezTo>
                  <a:cubicBezTo>
                    <a:pt x="11402" y="20093"/>
                    <a:pt x="11388" y="20052"/>
                    <a:pt x="11371" y="20012"/>
                  </a:cubicBezTo>
                  <a:cubicBezTo>
                    <a:pt x="11355" y="19972"/>
                    <a:pt x="11335" y="19929"/>
                    <a:pt x="11315" y="19892"/>
                  </a:cubicBezTo>
                  <a:cubicBezTo>
                    <a:pt x="11288" y="19852"/>
                    <a:pt x="11251" y="19812"/>
                    <a:pt x="11211" y="19788"/>
                  </a:cubicBezTo>
                  <a:cubicBezTo>
                    <a:pt x="11167" y="19762"/>
                    <a:pt x="11121" y="19752"/>
                    <a:pt x="11071" y="19745"/>
                  </a:cubicBezTo>
                  <a:cubicBezTo>
                    <a:pt x="11049" y="19743"/>
                    <a:pt x="11027" y="19742"/>
                    <a:pt x="11005" y="19742"/>
                  </a:cubicBezTo>
                  <a:cubicBezTo>
                    <a:pt x="10983" y="19742"/>
                    <a:pt x="10960" y="19743"/>
                    <a:pt x="10937" y="19745"/>
                  </a:cubicBezTo>
                  <a:lnTo>
                    <a:pt x="10947" y="19745"/>
                  </a:lnTo>
                  <a:cubicBezTo>
                    <a:pt x="10937" y="19745"/>
                    <a:pt x="10927" y="19745"/>
                    <a:pt x="10917" y="19752"/>
                  </a:cubicBezTo>
                  <a:lnTo>
                    <a:pt x="10927" y="19752"/>
                  </a:lnTo>
                  <a:cubicBezTo>
                    <a:pt x="10860" y="19755"/>
                    <a:pt x="10786" y="19762"/>
                    <a:pt x="10719" y="19775"/>
                  </a:cubicBezTo>
                  <a:cubicBezTo>
                    <a:pt x="10649" y="19788"/>
                    <a:pt x="10579" y="19805"/>
                    <a:pt x="10509" y="19828"/>
                  </a:cubicBezTo>
                  <a:cubicBezTo>
                    <a:pt x="10445" y="19855"/>
                    <a:pt x="10385" y="19902"/>
                    <a:pt x="10345" y="19955"/>
                  </a:cubicBezTo>
                  <a:cubicBezTo>
                    <a:pt x="10295" y="20019"/>
                    <a:pt x="10261" y="20089"/>
                    <a:pt x="10241" y="20163"/>
                  </a:cubicBezTo>
                  <a:cubicBezTo>
                    <a:pt x="10218" y="20236"/>
                    <a:pt x="10208" y="20307"/>
                    <a:pt x="10198" y="20377"/>
                  </a:cubicBezTo>
                  <a:cubicBezTo>
                    <a:pt x="10195" y="20420"/>
                    <a:pt x="10185" y="20464"/>
                    <a:pt x="10185" y="20507"/>
                  </a:cubicBezTo>
                  <a:cubicBezTo>
                    <a:pt x="10181" y="20554"/>
                    <a:pt x="10181" y="20594"/>
                    <a:pt x="10178" y="20641"/>
                  </a:cubicBezTo>
                  <a:cubicBezTo>
                    <a:pt x="10178" y="20658"/>
                    <a:pt x="10174" y="20671"/>
                    <a:pt x="10174" y="20681"/>
                  </a:cubicBezTo>
                  <a:cubicBezTo>
                    <a:pt x="10174" y="20688"/>
                    <a:pt x="10168" y="20694"/>
                    <a:pt x="10168" y="20698"/>
                  </a:cubicBezTo>
                  <a:cubicBezTo>
                    <a:pt x="10164" y="20714"/>
                    <a:pt x="10158" y="20731"/>
                    <a:pt x="10148" y="20748"/>
                  </a:cubicBezTo>
                  <a:lnTo>
                    <a:pt x="10098" y="20848"/>
                  </a:lnTo>
                  <a:cubicBezTo>
                    <a:pt x="10084" y="20872"/>
                    <a:pt x="10078" y="20895"/>
                    <a:pt x="10074" y="20915"/>
                  </a:cubicBezTo>
                  <a:cubicBezTo>
                    <a:pt x="10061" y="20962"/>
                    <a:pt x="10064" y="21015"/>
                    <a:pt x="10084" y="21062"/>
                  </a:cubicBezTo>
                  <a:cubicBezTo>
                    <a:pt x="10098" y="21099"/>
                    <a:pt x="10118" y="21132"/>
                    <a:pt x="10144" y="21162"/>
                  </a:cubicBezTo>
                  <a:cubicBezTo>
                    <a:pt x="10164" y="21193"/>
                    <a:pt x="10195" y="21216"/>
                    <a:pt x="10218" y="21239"/>
                  </a:cubicBezTo>
                  <a:cubicBezTo>
                    <a:pt x="10251" y="21266"/>
                    <a:pt x="10292" y="21296"/>
                    <a:pt x="10332" y="21323"/>
                  </a:cubicBezTo>
                  <a:cubicBezTo>
                    <a:pt x="10342" y="21326"/>
                    <a:pt x="10348" y="21333"/>
                    <a:pt x="10358" y="21340"/>
                  </a:cubicBezTo>
                  <a:cubicBezTo>
                    <a:pt x="10362" y="21340"/>
                    <a:pt x="10362" y="21343"/>
                    <a:pt x="10365" y="21343"/>
                  </a:cubicBezTo>
                  <a:lnTo>
                    <a:pt x="10452" y="21393"/>
                  </a:lnTo>
                  <a:cubicBezTo>
                    <a:pt x="10425" y="21406"/>
                    <a:pt x="10395" y="21413"/>
                    <a:pt x="10365" y="21427"/>
                  </a:cubicBezTo>
                  <a:cubicBezTo>
                    <a:pt x="10295" y="21460"/>
                    <a:pt x="10225" y="21497"/>
                    <a:pt x="10158" y="21540"/>
                  </a:cubicBezTo>
                  <a:cubicBezTo>
                    <a:pt x="10084" y="21584"/>
                    <a:pt x="10011" y="21634"/>
                    <a:pt x="9940" y="21684"/>
                  </a:cubicBezTo>
                  <a:lnTo>
                    <a:pt x="9930" y="21684"/>
                  </a:lnTo>
                  <a:cubicBezTo>
                    <a:pt x="9840" y="21748"/>
                    <a:pt x="9747" y="21814"/>
                    <a:pt x="9660" y="21881"/>
                  </a:cubicBezTo>
                  <a:cubicBezTo>
                    <a:pt x="9573" y="21951"/>
                    <a:pt x="9482" y="22025"/>
                    <a:pt x="9399" y="22099"/>
                  </a:cubicBezTo>
                  <a:cubicBezTo>
                    <a:pt x="9312" y="22175"/>
                    <a:pt x="9225" y="22252"/>
                    <a:pt x="9141" y="22333"/>
                  </a:cubicBezTo>
                  <a:cubicBezTo>
                    <a:pt x="9077" y="22394"/>
                    <a:pt x="9016" y="22461"/>
                    <a:pt x="8955" y="22529"/>
                  </a:cubicBezTo>
                  <a:lnTo>
                    <a:pt x="8955" y="22529"/>
                  </a:lnTo>
                  <a:cubicBezTo>
                    <a:pt x="9031" y="22335"/>
                    <a:pt x="9098" y="22142"/>
                    <a:pt x="9161" y="21941"/>
                  </a:cubicBezTo>
                  <a:cubicBezTo>
                    <a:pt x="9222" y="21748"/>
                    <a:pt x="9265" y="21550"/>
                    <a:pt x="9309" y="21356"/>
                  </a:cubicBezTo>
                  <a:cubicBezTo>
                    <a:pt x="9315" y="21323"/>
                    <a:pt x="9322" y="21283"/>
                    <a:pt x="9329" y="21249"/>
                  </a:cubicBezTo>
                  <a:cubicBezTo>
                    <a:pt x="9342" y="21243"/>
                    <a:pt x="9359" y="21233"/>
                    <a:pt x="9372" y="21223"/>
                  </a:cubicBezTo>
                  <a:cubicBezTo>
                    <a:pt x="9442" y="21156"/>
                    <a:pt x="9439" y="21042"/>
                    <a:pt x="9412" y="20948"/>
                  </a:cubicBezTo>
                  <a:cubicBezTo>
                    <a:pt x="9409" y="20932"/>
                    <a:pt x="9405" y="20922"/>
                    <a:pt x="9399" y="20908"/>
                  </a:cubicBezTo>
                  <a:cubicBezTo>
                    <a:pt x="9409" y="20862"/>
                    <a:pt x="9416" y="20815"/>
                    <a:pt x="9429" y="20765"/>
                  </a:cubicBezTo>
                  <a:cubicBezTo>
                    <a:pt x="9462" y="20621"/>
                    <a:pt x="9506" y="20477"/>
                    <a:pt x="9546" y="20337"/>
                  </a:cubicBezTo>
                  <a:cubicBezTo>
                    <a:pt x="9576" y="20243"/>
                    <a:pt x="9609" y="20153"/>
                    <a:pt x="9646" y="20062"/>
                  </a:cubicBezTo>
                  <a:cubicBezTo>
                    <a:pt x="9673" y="20012"/>
                    <a:pt x="9696" y="19962"/>
                    <a:pt x="9726" y="19919"/>
                  </a:cubicBezTo>
                  <a:cubicBezTo>
                    <a:pt x="9767" y="19855"/>
                    <a:pt x="9810" y="19792"/>
                    <a:pt x="9860" y="19735"/>
                  </a:cubicBezTo>
                  <a:cubicBezTo>
                    <a:pt x="9991" y="19578"/>
                    <a:pt x="10118" y="19424"/>
                    <a:pt x="10248" y="19267"/>
                  </a:cubicBezTo>
                  <a:cubicBezTo>
                    <a:pt x="10312" y="19186"/>
                    <a:pt x="10368" y="19106"/>
                    <a:pt x="10429" y="19026"/>
                  </a:cubicBezTo>
                  <a:cubicBezTo>
                    <a:pt x="10482" y="18949"/>
                    <a:pt x="10532" y="18865"/>
                    <a:pt x="10582" y="18782"/>
                  </a:cubicBezTo>
                  <a:lnTo>
                    <a:pt x="10619" y="18705"/>
                  </a:lnTo>
                  <a:cubicBezTo>
                    <a:pt x="10628" y="18687"/>
                    <a:pt x="10640" y="18668"/>
                    <a:pt x="10647" y="18648"/>
                  </a:cubicBezTo>
                  <a:lnTo>
                    <a:pt x="10647" y="18648"/>
                  </a:lnTo>
                  <a:cubicBezTo>
                    <a:pt x="10647" y="18648"/>
                    <a:pt x="10646" y="18648"/>
                    <a:pt x="10646" y="18648"/>
                  </a:cubicBezTo>
                  <a:cubicBezTo>
                    <a:pt x="10683" y="18565"/>
                    <a:pt x="10716" y="18481"/>
                    <a:pt x="10746" y="18391"/>
                  </a:cubicBezTo>
                  <a:cubicBezTo>
                    <a:pt x="10780" y="18300"/>
                    <a:pt x="10810" y="18203"/>
                    <a:pt x="10836" y="18107"/>
                  </a:cubicBezTo>
                  <a:cubicBezTo>
                    <a:pt x="10893" y="17933"/>
                    <a:pt x="10950" y="17752"/>
                    <a:pt x="11004" y="17578"/>
                  </a:cubicBezTo>
                  <a:lnTo>
                    <a:pt x="11004" y="17582"/>
                  </a:lnTo>
                  <a:cubicBezTo>
                    <a:pt x="11010" y="17565"/>
                    <a:pt x="11014" y="17548"/>
                    <a:pt x="11020" y="17531"/>
                  </a:cubicBezTo>
                  <a:lnTo>
                    <a:pt x="11020" y="17535"/>
                  </a:lnTo>
                  <a:cubicBezTo>
                    <a:pt x="11081" y="17351"/>
                    <a:pt x="11144" y="17164"/>
                    <a:pt x="11171" y="16970"/>
                  </a:cubicBezTo>
                  <a:cubicBezTo>
                    <a:pt x="11181" y="16913"/>
                    <a:pt x="11184" y="16849"/>
                    <a:pt x="11164" y="16793"/>
                  </a:cubicBezTo>
                  <a:lnTo>
                    <a:pt x="11171" y="16783"/>
                  </a:lnTo>
                  <a:cubicBezTo>
                    <a:pt x="11198" y="16759"/>
                    <a:pt x="11218" y="16732"/>
                    <a:pt x="11244" y="16702"/>
                  </a:cubicBezTo>
                  <a:lnTo>
                    <a:pt x="11305" y="16629"/>
                  </a:lnTo>
                  <a:cubicBezTo>
                    <a:pt x="11368" y="16545"/>
                    <a:pt x="11432" y="16462"/>
                    <a:pt x="11488" y="16375"/>
                  </a:cubicBezTo>
                  <a:lnTo>
                    <a:pt x="11579" y="16234"/>
                  </a:lnTo>
                  <a:cubicBezTo>
                    <a:pt x="11605" y="16191"/>
                    <a:pt x="11632" y="16144"/>
                    <a:pt x="11656" y="16097"/>
                  </a:cubicBezTo>
                  <a:cubicBezTo>
                    <a:pt x="11712" y="16007"/>
                    <a:pt x="11756" y="15913"/>
                    <a:pt x="11806" y="15823"/>
                  </a:cubicBezTo>
                  <a:lnTo>
                    <a:pt x="11883" y="15683"/>
                  </a:lnTo>
                  <a:cubicBezTo>
                    <a:pt x="11903" y="15642"/>
                    <a:pt x="11930" y="15606"/>
                    <a:pt x="11953" y="15566"/>
                  </a:cubicBezTo>
                  <a:close/>
                  <a:moveTo>
                    <a:pt x="8950" y="22534"/>
                  </a:moveTo>
                  <a:lnTo>
                    <a:pt x="8950" y="22534"/>
                  </a:lnTo>
                  <a:cubicBezTo>
                    <a:pt x="8949" y="22535"/>
                    <a:pt x="8948" y="22536"/>
                    <a:pt x="8947" y="22537"/>
                  </a:cubicBezTo>
                  <a:cubicBezTo>
                    <a:pt x="8947" y="22535"/>
                    <a:pt x="8949" y="22534"/>
                    <a:pt x="8950" y="22534"/>
                  </a:cubicBezTo>
                  <a:close/>
                  <a:moveTo>
                    <a:pt x="6306" y="20979"/>
                  </a:moveTo>
                  <a:cubicBezTo>
                    <a:pt x="6383" y="20985"/>
                    <a:pt x="6453" y="20989"/>
                    <a:pt x="6523" y="21002"/>
                  </a:cubicBezTo>
                  <a:cubicBezTo>
                    <a:pt x="6570" y="21009"/>
                    <a:pt x="6614" y="21019"/>
                    <a:pt x="6651" y="21029"/>
                  </a:cubicBezTo>
                  <a:cubicBezTo>
                    <a:pt x="6671" y="21039"/>
                    <a:pt x="6687" y="21042"/>
                    <a:pt x="6707" y="21052"/>
                  </a:cubicBezTo>
                  <a:cubicBezTo>
                    <a:pt x="6724" y="21059"/>
                    <a:pt x="6747" y="21069"/>
                    <a:pt x="6764" y="21075"/>
                  </a:cubicBezTo>
                  <a:cubicBezTo>
                    <a:pt x="6781" y="21089"/>
                    <a:pt x="6798" y="21096"/>
                    <a:pt x="6818" y="21109"/>
                  </a:cubicBezTo>
                  <a:cubicBezTo>
                    <a:pt x="6834" y="21122"/>
                    <a:pt x="6851" y="21139"/>
                    <a:pt x="6868" y="21152"/>
                  </a:cubicBezTo>
                  <a:cubicBezTo>
                    <a:pt x="6885" y="21169"/>
                    <a:pt x="6901" y="21189"/>
                    <a:pt x="6915" y="21206"/>
                  </a:cubicBezTo>
                  <a:cubicBezTo>
                    <a:pt x="6935" y="21236"/>
                    <a:pt x="6955" y="21269"/>
                    <a:pt x="6975" y="21303"/>
                  </a:cubicBezTo>
                  <a:cubicBezTo>
                    <a:pt x="6988" y="21326"/>
                    <a:pt x="7002" y="21356"/>
                    <a:pt x="7015" y="21380"/>
                  </a:cubicBezTo>
                  <a:cubicBezTo>
                    <a:pt x="7032" y="21423"/>
                    <a:pt x="7038" y="21460"/>
                    <a:pt x="7052" y="21503"/>
                  </a:cubicBezTo>
                  <a:cubicBezTo>
                    <a:pt x="7055" y="21527"/>
                    <a:pt x="7058" y="21554"/>
                    <a:pt x="7065" y="21580"/>
                  </a:cubicBezTo>
                  <a:cubicBezTo>
                    <a:pt x="7065" y="21604"/>
                    <a:pt x="7068" y="21624"/>
                    <a:pt x="7068" y="21644"/>
                  </a:cubicBezTo>
                  <a:lnTo>
                    <a:pt x="7068" y="21657"/>
                  </a:lnTo>
                  <a:cubicBezTo>
                    <a:pt x="7065" y="21671"/>
                    <a:pt x="7065" y="21687"/>
                    <a:pt x="7058" y="21697"/>
                  </a:cubicBezTo>
                  <a:cubicBezTo>
                    <a:pt x="7055" y="21711"/>
                    <a:pt x="7052" y="21721"/>
                    <a:pt x="7048" y="21727"/>
                  </a:cubicBezTo>
                  <a:cubicBezTo>
                    <a:pt x="7042" y="21737"/>
                    <a:pt x="7038" y="21741"/>
                    <a:pt x="7035" y="21748"/>
                  </a:cubicBezTo>
                  <a:lnTo>
                    <a:pt x="7032" y="21758"/>
                  </a:lnTo>
                  <a:cubicBezTo>
                    <a:pt x="7015" y="21781"/>
                    <a:pt x="7002" y="21804"/>
                    <a:pt x="6982" y="21828"/>
                  </a:cubicBezTo>
                  <a:cubicBezTo>
                    <a:pt x="6941" y="21878"/>
                    <a:pt x="6898" y="21925"/>
                    <a:pt x="6851" y="21972"/>
                  </a:cubicBezTo>
                  <a:cubicBezTo>
                    <a:pt x="6764" y="22055"/>
                    <a:pt x="6687" y="22122"/>
                    <a:pt x="6607" y="22182"/>
                  </a:cubicBezTo>
                  <a:cubicBezTo>
                    <a:pt x="6580" y="22206"/>
                    <a:pt x="6550" y="22222"/>
                    <a:pt x="6517" y="22242"/>
                  </a:cubicBezTo>
                  <a:cubicBezTo>
                    <a:pt x="6500" y="22256"/>
                    <a:pt x="6487" y="22262"/>
                    <a:pt x="6473" y="22266"/>
                  </a:cubicBezTo>
                  <a:cubicBezTo>
                    <a:pt x="6463" y="22272"/>
                    <a:pt x="6453" y="22276"/>
                    <a:pt x="6440" y="22279"/>
                  </a:cubicBezTo>
                  <a:cubicBezTo>
                    <a:pt x="6400" y="22296"/>
                    <a:pt x="6356" y="22309"/>
                    <a:pt x="6313" y="22323"/>
                  </a:cubicBezTo>
                  <a:cubicBezTo>
                    <a:pt x="6246" y="22333"/>
                    <a:pt x="6172" y="22346"/>
                    <a:pt x="6085" y="22356"/>
                  </a:cubicBezTo>
                  <a:lnTo>
                    <a:pt x="6089" y="22356"/>
                  </a:lnTo>
                  <a:cubicBezTo>
                    <a:pt x="6082" y="22356"/>
                    <a:pt x="6072" y="22356"/>
                    <a:pt x="6065" y="22359"/>
                  </a:cubicBezTo>
                  <a:lnTo>
                    <a:pt x="6039" y="22363"/>
                  </a:lnTo>
                  <a:cubicBezTo>
                    <a:pt x="5902" y="22376"/>
                    <a:pt x="5761" y="22389"/>
                    <a:pt x="5637" y="22446"/>
                  </a:cubicBezTo>
                  <a:cubicBezTo>
                    <a:pt x="5604" y="22463"/>
                    <a:pt x="5577" y="22480"/>
                    <a:pt x="5547" y="22500"/>
                  </a:cubicBezTo>
                  <a:cubicBezTo>
                    <a:pt x="5494" y="22540"/>
                    <a:pt x="5447" y="22590"/>
                    <a:pt x="5403" y="22647"/>
                  </a:cubicBezTo>
                  <a:cubicBezTo>
                    <a:pt x="5380" y="22680"/>
                    <a:pt x="5360" y="22714"/>
                    <a:pt x="5330" y="22757"/>
                  </a:cubicBezTo>
                  <a:cubicBezTo>
                    <a:pt x="5313" y="22781"/>
                    <a:pt x="5300" y="22801"/>
                    <a:pt x="5283" y="22827"/>
                  </a:cubicBezTo>
                  <a:cubicBezTo>
                    <a:pt x="5253" y="22874"/>
                    <a:pt x="5230" y="22918"/>
                    <a:pt x="5196" y="22961"/>
                  </a:cubicBezTo>
                  <a:cubicBezTo>
                    <a:pt x="5183" y="22975"/>
                    <a:pt x="5176" y="22985"/>
                    <a:pt x="5163" y="22998"/>
                  </a:cubicBezTo>
                  <a:cubicBezTo>
                    <a:pt x="5153" y="23005"/>
                    <a:pt x="5146" y="23015"/>
                    <a:pt x="5136" y="23018"/>
                  </a:cubicBezTo>
                  <a:cubicBezTo>
                    <a:pt x="5129" y="23025"/>
                    <a:pt x="5119" y="23031"/>
                    <a:pt x="5113" y="23035"/>
                  </a:cubicBezTo>
                  <a:lnTo>
                    <a:pt x="5102" y="23041"/>
                  </a:lnTo>
                  <a:cubicBezTo>
                    <a:pt x="5099" y="23041"/>
                    <a:pt x="5096" y="23045"/>
                    <a:pt x="5096" y="23045"/>
                  </a:cubicBezTo>
                  <a:cubicBezTo>
                    <a:pt x="5092" y="23045"/>
                    <a:pt x="5082" y="23048"/>
                    <a:pt x="5079" y="23048"/>
                  </a:cubicBezTo>
                  <a:cubicBezTo>
                    <a:pt x="5076" y="23048"/>
                    <a:pt x="5069" y="23048"/>
                    <a:pt x="5066" y="23051"/>
                  </a:cubicBezTo>
                  <a:lnTo>
                    <a:pt x="5036" y="23051"/>
                  </a:lnTo>
                  <a:lnTo>
                    <a:pt x="5029" y="23048"/>
                  </a:lnTo>
                  <a:lnTo>
                    <a:pt x="5026" y="23045"/>
                  </a:lnTo>
                  <a:lnTo>
                    <a:pt x="5019" y="23045"/>
                  </a:lnTo>
                  <a:cubicBezTo>
                    <a:pt x="5016" y="23045"/>
                    <a:pt x="5016" y="23041"/>
                    <a:pt x="5012" y="23041"/>
                  </a:cubicBezTo>
                  <a:lnTo>
                    <a:pt x="5009" y="23035"/>
                  </a:lnTo>
                  <a:lnTo>
                    <a:pt x="5002" y="23031"/>
                  </a:lnTo>
                  <a:cubicBezTo>
                    <a:pt x="4996" y="23025"/>
                    <a:pt x="4992" y="23015"/>
                    <a:pt x="4982" y="23008"/>
                  </a:cubicBezTo>
                  <a:cubicBezTo>
                    <a:pt x="4969" y="22991"/>
                    <a:pt x="4962" y="22975"/>
                    <a:pt x="4949" y="22958"/>
                  </a:cubicBezTo>
                  <a:cubicBezTo>
                    <a:pt x="4942" y="22941"/>
                    <a:pt x="4932" y="22918"/>
                    <a:pt x="4925" y="22898"/>
                  </a:cubicBezTo>
                  <a:cubicBezTo>
                    <a:pt x="4915" y="22878"/>
                    <a:pt x="4909" y="22858"/>
                    <a:pt x="4895" y="22831"/>
                  </a:cubicBezTo>
                  <a:lnTo>
                    <a:pt x="4892" y="22814"/>
                  </a:lnTo>
                  <a:cubicBezTo>
                    <a:pt x="4878" y="22777"/>
                    <a:pt x="4862" y="22734"/>
                    <a:pt x="4852" y="22697"/>
                  </a:cubicBezTo>
                  <a:cubicBezTo>
                    <a:pt x="4842" y="22647"/>
                    <a:pt x="4828" y="22600"/>
                    <a:pt x="4815" y="22550"/>
                  </a:cubicBezTo>
                  <a:cubicBezTo>
                    <a:pt x="4808" y="22510"/>
                    <a:pt x="4798" y="22463"/>
                    <a:pt x="4792" y="22416"/>
                  </a:cubicBezTo>
                  <a:cubicBezTo>
                    <a:pt x="4782" y="22373"/>
                    <a:pt x="4778" y="22329"/>
                    <a:pt x="4775" y="22282"/>
                  </a:cubicBezTo>
                  <a:lnTo>
                    <a:pt x="4775" y="22276"/>
                  </a:lnTo>
                  <a:lnTo>
                    <a:pt x="4775" y="22249"/>
                  </a:lnTo>
                  <a:cubicBezTo>
                    <a:pt x="4775" y="22229"/>
                    <a:pt x="4768" y="22206"/>
                    <a:pt x="4768" y="22179"/>
                  </a:cubicBezTo>
                  <a:lnTo>
                    <a:pt x="4768" y="22082"/>
                  </a:lnTo>
                  <a:cubicBezTo>
                    <a:pt x="4775" y="22032"/>
                    <a:pt x="4778" y="21988"/>
                    <a:pt x="4782" y="21945"/>
                  </a:cubicBezTo>
                  <a:lnTo>
                    <a:pt x="4782" y="21941"/>
                  </a:lnTo>
                  <a:cubicBezTo>
                    <a:pt x="4792" y="21898"/>
                    <a:pt x="4798" y="21858"/>
                    <a:pt x="4812" y="21814"/>
                  </a:cubicBezTo>
                  <a:cubicBezTo>
                    <a:pt x="4825" y="21774"/>
                    <a:pt x="4835" y="21741"/>
                    <a:pt x="4852" y="21707"/>
                  </a:cubicBezTo>
                  <a:cubicBezTo>
                    <a:pt x="4865" y="21677"/>
                    <a:pt x="4885" y="21644"/>
                    <a:pt x="4909" y="21610"/>
                  </a:cubicBezTo>
                  <a:cubicBezTo>
                    <a:pt x="4929" y="21574"/>
                    <a:pt x="4952" y="21540"/>
                    <a:pt x="4982" y="21503"/>
                  </a:cubicBezTo>
                  <a:cubicBezTo>
                    <a:pt x="5012" y="21470"/>
                    <a:pt x="5042" y="21437"/>
                    <a:pt x="5069" y="21406"/>
                  </a:cubicBezTo>
                  <a:cubicBezTo>
                    <a:pt x="5096" y="21380"/>
                    <a:pt x="5126" y="21360"/>
                    <a:pt x="5149" y="21340"/>
                  </a:cubicBezTo>
                  <a:cubicBezTo>
                    <a:pt x="5176" y="21323"/>
                    <a:pt x="5203" y="21303"/>
                    <a:pt x="5233" y="21286"/>
                  </a:cubicBezTo>
                  <a:cubicBezTo>
                    <a:pt x="5246" y="21279"/>
                    <a:pt x="5253" y="21273"/>
                    <a:pt x="5266" y="21269"/>
                  </a:cubicBezTo>
                  <a:cubicBezTo>
                    <a:pt x="5280" y="21263"/>
                    <a:pt x="5293" y="21256"/>
                    <a:pt x="5310" y="21253"/>
                  </a:cubicBezTo>
                  <a:cubicBezTo>
                    <a:pt x="5347" y="21239"/>
                    <a:pt x="5380" y="21226"/>
                    <a:pt x="5413" y="21219"/>
                  </a:cubicBezTo>
                  <a:cubicBezTo>
                    <a:pt x="5454" y="21209"/>
                    <a:pt x="5497" y="21203"/>
                    <a:pt x="5551" y="21193"/>
                  </a:cubicBezTo>
                  <a:cubicBezTo>
                    <a:pt x="5581" y="21193"/>
                    <a:pt x="5611" y="21189"/>
                    <a:pt x="5634" y="21189"/>
                  </a:cubicBezTo>
                  <a:cubicBezTo>
                    <a:pt x="5654" y="21189"/>
                    <a:pt x="5671" y="21193"/>
                    <a:pt x="5694" y="21193"/>
                  </a:cubicBezTo>
                  <a:lnTo>
                    <a:pt x="5701" y="21193"/>
                  </a:lnTo>
                  <a:lnTo>
                    <a:pt x="5711" y="21196"/>
                  </a:lnTo>
                  <a:lnTo>
                    <a:pt x="5714" y="21196"/>
                  </a:lnTo>
                  <a:cubicBezTo>
                    <a:pt x="5722" y="21201"/>
                    <a:pt x="5731" y="21203"/>
                    <a:pt x="5739" y="21203"/>
                  </a:cubicBezTo>
                  <a:cubicBezTo>
                    <a:pt x="5750" y="21203"/>
                    <a:pt x="5760" y="21200"/>
                    <a:pt x="5771" y="21193"/>
                  </a:cubicBezTo>
                  <a:cubicBezTo>
                    <a:pt x="5795" y="21186"/>
                    <a:pt x="5811" y="21162"/>
                    <a:pt x="5815" y="21139"/>
                  </a:cubicBezTo>
                  <a:cubicBezTo>
                    <a:pt x="5821" y="21102"/>
                    <a:pt x="5801" y="21069"/>
                    <a:pt x="5768" y="21052"/>
                  </a:cubicBezTo>
                  <a:lnTo>
                    <a:pt x="5845" y="21025"/>
                  </a:lnTo>
                  <a:cubicBezTo>
                    <a:pt x="5868" y="21019"/>
                    <a:pt x="5888" y="21009"/>
                    <a:pt x="5915" y="21005"/>
                  </a:cubicBezTo>
                  <a:cubicBezTo>
                    <a:pt x="5935" y="21002"/>
                    <a:pt x="5955" y="20995"/>
                    <a:pt x="5972" y="20995"/>
                  </a:cubicBezTo>
                  <a:lnTo>
                    <a:pt x="6049" y="20985"/>
                  </a:lnTo>
                  <a:lnTo>
                    <a:pt x="6085" y="20985"/>
                  </a:lnTo>
                  <a:cubicBezTo>
                    <a:pt x="6102" y="20985"/>
                    <a:pt x="6119" y="20985"/>
                    <a:pt x="6139" y="20979"/>
                  </a:cubicBezTo>
                  <a:close/>
                  <a:moveTo>
                    <a:pt x="7185" y="21477"/>
                  </a:moveTo>
                  <a:lnTo>
                    <a:pt x="7192" y="21487"/>
                  </a:lnTo>
                  <a:cubicBezTo>
                    <a:pt x="7242" y="21527"/>
                    <a:pt x="7299" y="21560"/>
                    <a:pt x="7349" y="21594"/>
                  </a:cubicBezTo>
                  <a:cubicBezTo>
                    <a:pt x="7399" y="21627"/>
                    <a:pt x="7443" y="21657"/>
                    <a:pt x="7490" y="21694"/>
                  </a:cubicBezTo>
                  <a:cubicBezTo>
                    <a:pt x="7523" y="21721"/>
                    <a:pt x="7553" y="21744"/>
                    <a:pt x="7587" y="21771"/>
                  </a:cubicBezTo>
                  <a:cubicBezTo>
                    <a:pt x="7650" y="21824"/>
                    <a:pt x="7707" y="21878"/>
                    <a:pt x="7761" y="21941"/>
                  </a:cubicBezTo>
                  <a:cubicBezTo>
                    <a:pt x="7774" y="21958"/>
                    <a:pt x="7787" y="21972"/>
                    <a:pt x="7801" y="21988"/>
                  </a:cubicBezTo>
                  <a:cubicBezTo>
                    <a:pt x="7811" y="22005"/>
                    <a:pt x="7824" y="22015"/>
                    <a:pt x="7834" y="22032"/>
                  </a:cubicBezTo>
                  <a:cubicBezTo>
                    <a:pt x="7854" y="22062"/>
                    <a:pt x="7871" y="22092"/>
                    <a:pt x="7888" y="22122"/>
                  </a:cubicBezTo>
                  <a:cubicBezTo>
                    <a:pt x="7894" y="22139"/>
                    <a:pt x="7908" y="22155"/>
                    <a:pt x="7918" y="22169"/>
                  </a:cubicBezTo>
                  <a:cubicBezTo>
                    <a:pt x="7924" y="22189"/>
                    <a:pt x="7934" y="22206"/>
                    <a:pt x="7944" y="22219"/>
                  </a:cubicBezTo>
                  <a:cubicBezTo>
                    <a:pt x="7954" y="22242"/>
                    <a:pt x="7968" y="22262"/>
                    <a:pt x="7975" y="22279"/>
                  </a:cubicBezTo>
                  <a:cubicBezTo>
                    <a:pt x="7995" y="22326"/>
                    <a:pt x="8018" y="22369"/>
                    <a:pt x="8038" y="22413"/>
                  </a:cubicBezTo>
                  <a:cubicBezTo>
                    <a:pt x="8045" y="22436"/>
                    <a:pt x="8058" y="22460"/>
                    <a:pt x="8068" y="22483"/>
                  </a:cubicBezTo>
                  <a:lnTo>
                    <a:pt x="8078" y="22583"/>
                  </a:lnTo>
                  <a:lnTo>
                    <a:pt x="8092" y="22734"/>
                  </a:lnTo>
                  <a:cubicBezTo>
                    <a:pt x="8095" y="22794"/>
                    <a:pt x="8095" y="22854"/>
                    <a:pt x="8095" y="22914"/>
                  </a:cubicBezTo>
                  <a:cubicBezTo>
                    <a:pt x="8095" y="23021"/>
                    <a:pt x="8095" y="23132"/>
                    <a:pt x="8088" y="23239"/>
                  </a:cubicBezTo>
                  <a:cubicBezTo>
                    <a:pt x="8088" y="23265"/>
                    <a:pt x="8085" y="23296"/>
                    <a:pt x="8078" y="23319"/>
                  </a:cubicBezTo>
                  <a:cubicBezTo>
                    <a:pt x="8068" y="23306"/>
                    <a:pt x="8055" y="23292"/>
                    <a:pt x="8041" y="23279"/>
                  </a:cubicBezTo>
                  <a:cubicBezTo>
                    <a:pt x="8018" y="23245"/>
                    <a:pt x="7991" y="23212"/>
                    <a:pt x="7961" y="23185"/>
                  </a:cubicBezTo>
                  <a:cubicBezTo>
                    <a:pt x="7954" y="23179"/>
                    <a:pt x="7944" y="23172"/>
                    <a:pt x="7938" y="23168"/>
                  </a:cubicBezTo>
                  <a:lnTo>
                    <a:pt x="7904" y="23135"/>
                  </a:lnTo>
                  <a:cubicBezTo>
                    <a:pt x="7904" y="23132"/>
                    <a:pt x="7908" y="23122"/>
                    <a:pt x="7908" y="23118"/>
                  </a:cubicBezTo>
                  <a:cubicBezTo>
                    <a:pt x="7908" y="23102"/>
                    <a:pt x="7904" y="23095"/>
                    <a:pt x="7894" y="23082"/>
                  </a:cubicBezTo>
                  <a:cubicBezTo>
                    <a:pt x="7888" y="23068"/>
                    <a:pt x="7878" y="23051"/>
                    <a:pt x="7871" y="23038"/>
                  </a:cubicBezTo>
                  <a:cubicBezTo>
                    <a:pt x="7854" y="23018"/>
                    <a:pt x="7834" y="23001"/>
                    <a:pt x="7817" y="22981"/>
                  </a:cubicBezTo>
                  <a:lnTo>
                    <a:pt x="7750" y="22914"/>
                  </a:lnTo>
                  <a:cubicBezTo>
                    <a:pt x="7727" y="22894"/>
                    <a:pt x="7707" y="22878"/>
                    <a:pt x="7687" y="22854"/>
                  </a:cubicBezTo>
                  <a:cubicBezTo>
                    <a:pt x="7587" y="22764"/>
                    <a:pt x="7486" y="22670"/>
                    <a:pt x="7386" y="22577"/>
                  </a:cubicBezTo>
                  <a:cubicBezTo>
                    <a:pt x="7299" y="22496"/>
                    <a:pt x="7219" y="22413"/>
                    <a:pt x="7132" y="22333"/>
                  </a:cubicBezTo>
                  <a:cubicBezTo>
                    <a:pt x="7082" y="22262"/>
                    <a:pt x="7015" y="22189"/>
                    <a:pt x="6951" y="22112"/>
                  </a:cubicBezTo>
                  <a:cubicBezTo>
                    <a:pt x="6948" y="22109"/>
                    <a:pt x="6941" y="22099"/>
                    <a:pt x="6935" y="22092"/>
                  </a:cubicBezTo>
                  <a:cubicBezTo>
                    <a:pt x="6988" y="22042"/>
                    <a:pt x="7042" y="21988"/>
                    <a:pt x="7088" y="21928"/>
                  </a:cubicBezTo>
                  <a:cubicBezTo>
                    <a:pt x="7119" y="21891"/>
                    <a:pt x="7142" y="21858"/>
                    <a:pt x="7165" y="21814"/>
                  </a:cubicBezTo>
                  <a:cubicBezTo>
                    <a:pt x="7182" y="21781"/>
                    <a:pt x="7195" y="21741"/>
                    <a:pt x="7202" y="21704"/>
                  </a:cubicBezTo>
                  <a:cubicBezTo>
                    <a:pt x="7206" y="21681"/>
                    <a:pt x="7209" y="21661"/>
                    <a:pt x="7209" y="21641"/>
                  </a:cubicBezTo>
                  <a:cubicBezTo>
                    <a:pt x="7209" y="21624"/>
                    <a:pt x="7209" y="21610"/>
                    <a:pt x="7206" y="21594"/>
                  </a:cubicBezTo>
                  <a:cubicBezTo>
                    <a:pt x="7202" y="21557"/>
                    <a:pt x="7199" y="21513"/>
                    <a:pt x="7185" y="21477"/>
                  </a:cubicBezTo>
                  <a:close/>
                  <a:moveTo>
                    <a:pt x="6824" y="18170"/>
                  </a:moveTo>
                  <a:cubicBezTo>
                    <a:pt x="6854" y="18183"/>
                    <a:pt x="6878" y="18197"/>
                    <a:pt x="6908" y="18203"/>
                  </a:cubicBezTo>
                  <a:cubicBezTo>
                    <a:pt x="6958" y="18220"/>
                    <a:pt x="7005" y="18234"/>
                    <a:pt x="7055" y="18254"/>
                  </a:cubicBezTo>
                  <a:cubicBezTo>
                    <a:pt x="7075" y="18264"/>
                    <a:pt x="7102" y="18274"/>
                    <a:pt x="7122" y="18284"/>
                  </a:cubicBezTo>
                  <a:cubicBezTo>
                    <a:pt x="7125" y="18297"/>
                    <a:pt x="7125" y="18304"/>
                    <a:pt x="7129" y="18317"/>
                  </a:cubicBezTo>
                  <a:cubicBezTo>
                    <a:pt x="7135" y="18334"/>
                    <a:pt x="7145" y="18351"/>
                    <a:pt x="7162" y="18357"/>
                  </a:cubicBezTo>
                  <a:cubicBezTo>
                    <a:pt x="7170" y="18360"/>
                    <a:pt x="7178" y="18362"/>
                    <a:pt x="7187" y="18362"/>
                  </a:cubicBezTo>
                  <a:cubicBezTo>
                    <a:pt x="7197" y="18362"/>
                    <a:pt x="7207" y="18359"/>
                    <a:pt x="7212" y="18354"/>
                  </a:cubicBezTo>
                  <a:lnTo>
                    <a:pt x="7239" y="18341"/>
                  </a:lnTo>
                  <a:cubicBezTo>
                    <a:pt x="7242" y="18347"/>
                    <a:pt x="7252" y="18347"/>
                    <a:pt x="7256" y="18351"/>
                  </a:cubicBezTo>
                  <a:lnTo>
                    <a:pt x="7279" y="18364"/>
                  </a:lnTo>
                  <a:lnTo>
                    <a:pt x="7289" y="18371"/>
                  </a:lnTo>
                  <a:cubicBezTo>
                    <a:pt x="7306" y="18384"/>
                    <a:pt x="7319" y="18401"/>
                    <a:pt x="7329" y="18414"/>
                  </a:cubicBezTo>
                  <a:cubicBezTo>
                    <a:pt x="7379" y="18468"/>
                    <a:pt x="7430" y="18531"/>
                    <a:pt x="7496" y="18558"/>
                  </a:cubicBezTo>
                  <a:cubicBezTo>
                    <a:pt x="7523" y="18601"/>
                    <a:pt x="7543" y="18641"/>
                    <a:pt x="7570" y="18688"/>
                  </a:cubicBezTo>
                  <a:lnTo>
                    <a:pt x="7580" y="18715"/>
                  </a:lnTo>
                  <a:cubicBezTo>
                    <a:pt x="7587" y="18722"/>
                    <a:pt x="7590" y="18732"/>
                    <a:pt x="7593" y="18735"/>
                  </a:cubicBezTo>
                  <a:cubicBezTo>
                    <a:pt x="7593" y="18735"/>
                    <a:pt x="7593" y="18738"/>
                    <a:pt x="7597" y="18738"/>
                  </a:cubicBezTo>
                  <a:lnTo>
                    <a:pt x="7597" y="18742"/>
                  </a:lnTo>
                  <a:cubicBezTo>
                    <a:pt x="7597" y="18742"/>
                    <a:pt x="7597" y="18748"/>
                    <a:pt x="7603" y="18748"/>
                  </a:cubicBezTo>
                  <a:cubicBezTo>
                    <a:pt x="7610" y="18769"/>
                    <a:pt x="7623" y="18789"/>
                    <a:pt x="7637" y="18805"/>
                  </a:cubicBezTo>
                  <a:lnTo>
                    <a:pt x="7687" y="18882"/>
                  </a:lnTo>
                  <a:lnTo>
                    <a:pt x="7737" y="18942"/>
                  </a:lnTo>
                  <a:cubicBezTo>
                    <a:pt x="7754" y="18966"/>
                    <a:pt x="7774" y="18983"/>
                    <a:pt x="7794" y="18999"/>
                  </a:cubicBezTo>
                  <a:cubicBezTo>
                    <a:pt x="7837" y="19036"/>
                    <a:pt x="7878" y="19069"/>
                    <a:pt x="7921" y="19103"/>
                  </a:cubicBezTo>
                  <a:cubicBezTo>
                    <a:pt x="7961" y="19133"/>
                    <a:pt x="8005" y="19166"/>
                    <a:pt x="8045" y="19193"/>
                  </a:cubicBezTo>
                  <a:cubicBezTo>
                    <a:pt x="8065" y="19210"/>
                    <a:pt x="8088" y="19233"/>
                    <a:pt x="8108" y="19253"/>
                  </a:cubicBezTo>
                  <a:cubicBezTo>
                    <a:pt x="8128" y="19273"/>
                    <a:pt x="8145" y="19300"/>
                    <a:pt x="8162" y="19324"/>
                  </a:cubicBezTo>
                  <a:cubicBezTo>
                    <a:pt x="8178" y="19350"/>
                    <a:pt x="8195" y="19377"/>
                    <a:pt x="8212" y="19407"/>
                  </a:cubicBezTo>
                  <a:cubicBezTo>
                    <a:pt x="8229" y="19441"/>
                    <a:pt x="8245" y="19477"/>
                    <a:pt x="8259" y="19517"/>
                  </a:cubicBezTo>
                  <a:cubicBezTo>
                    <a:pt x="8275" y="19558"/>
                    <a:pt x="8282" y="19604"/>
                    <a:pt x="8295" y="19651"/>
                  </a:cubicBezTo>
                  <a:cubicBezTo>
                    <a:pt x="8309" y="19691"/>
                    <a:pt x="8326" y="19735"/>
                    <a:pt x="8342" y="19775"/>
                  </a:cubicBezTo>
                  <a:cubicBezTo>
                    <a:pt x="8359" y="19818"/>
                    <a:pt x="8379" y="19858"/>
                    <a:pt x="8399" y="19902"/>
                  </a:cubicBezTo>
                  <a:cubicBezTo>
                    <a:pt x="8423" y="19942"/>
                    <a:pt x="8439" y="19986"/>
                    <a:pt x="8449" y="20029"/>
                  </a:cubicBezTo>
                  <a:cubicBezTo>
                    <a:pt x="8466" y="20079"/>
                    <a:pt x="8483" y="20129"/>
                    <a:pt x="8496" y="20179"/>
                  </a:cubicBezTo>
                  <a:cubicBezTo>
                    <a:pt x="8509" y="20230"/>
                    <a:pt x="8523" y="20286"/>
                    <a:pt x="8540" y="20337"/>
                  </a:cubicBezTo>
                  <a:cubicBezTo>
                    <a:pt x="8563" y="20440"/>
                    <a:pt x="8590" y="20547"/>
                    <a:pt x="8616" y="20654"/>
                  </a:cubicBezTo>
                  <a:lnTo>
                    <a:pt x="8693" y="20915"/>
                  </a:lnTo>
                  <a:cubicBezTo>
                    <a:pt x="8707" y="20962"/>
                    <a:pt x="8723" y="21012"/>
                    <a:pt x="8733" y="21059"/>
                  </a:cubicBezTo>
                  <a:cubicBezTo>
                    <a:pt x="8747" y="21099"/>
                    <a:pt x="8757" y="21142"/>
                    <a:pt x="8764" y="21182"/>
                  </a:cubicBezTo>
                  <a:cubicBezTo>
                    <a:pt x="8780" y="21263"/>
                    <a:pt x="8794" y="21343"/>
                    <a:pt x="8800" y="21417"/>
                  </a:cubicBezTo>
                  <a:cubicBezTo>
                    <a:pt x="8810" y="21497"/>
                    <a:pt x="8817" y="21574"/>
                    <a:pt x="8827" y="21651"/>
                  </a:cubicBezTo>
                  <a:lnTo>
                    <a:pt x="8827" y="21657"/>
                  </a:lnTo>
                  <a:cubicBezTo>
                    <a:pt x="8830" y="21711"/>
                    <a:pt x="8834" y="21768"/>
                    <a:pt x="8834" y="21824"/>
                  </a:cubicBezTo>
                  <a:lnTo>
                    <a:pt x="8834" y="21911"/>
                  </a:lnTo>
                  <a:lnTo>
                    <a:pt x="8834" y="21948"/>
                  </a:lnTo>
                  <a:cubicBezTo>
                    <a:pt x="8800" y="22065"/>
                    <a:pt x="8774" y="22182"/>
                    <a:pt x="8733" y="22296"/>
                  </a:cubicBezTo>
                  <a:cubicBezTo>
                    <a:pt x="8697" y="22416"/>
                    <a:pt x="8657" y="22537"/>
                    <a:pt x="8613" y="22654"/>
                  </a:cubicBezTo>
                  <a:cubicBezTo>
                    <a:pt x="8566" y="22784"/>
                    <a:pt x="8513" y="22911"/>
                    <a:pt x="8459" y="23031"/>
                  </a:cubicBezTo>
                  <a:cubicBezTo>
                    <a:pt x="8409" y="23138"/>
                    <a:pt x="8356" y="23249"/>
                    <a:pt x="8299" y="23356"/>
                  </a:cubicBezTo>
                  <a:cubicBezTo>
                    <a:pt x="8275" y="23403"/>
                    <a:pt x="8245" y="23449"/>
                    <a:pt x="8222" y="23496"/>
                  </a:cubicBezTo>
                  <a:cubicBezTo>
                    <a:pt x="8212" y="23483"/>
                    <a:pt x="8205" y="23473"/>
                    <a:pt x="8195" y="23463"/>
                  </a:cubicBezTo>
                  <a:lnTo>
                    <a:pt x="8182" y="23436"/>
                  </a:lnTo>
                  <a:cubicBezTo>
                    <a:pt x="8192" y="23379"/>
                    <a:pt x="8195" y="23319"/>
                    <a:pt x="8205" y="23255"/>
                  </a:cubicBezTo>
                  <a:cubicBezTo>
                    <a:pt x="8215" y="23135"/>
                    <a:pt x="8222" y="23011"/>
                    <a:pt x="8222" y="22888"/>
                  </a:cubicBezTo>
                  <a:cubicBezTo>
                    <a:pt x="8222" y="22764"/>
                    <a:pt x="8215" y="22637"/>
                    <a:pt x="8205" y="22513"/>
                  </a:cubicBezTo>
                  <a:cubicBezTo>
                    <a:pt x="8199" y="22483"/>
                    <a:pt x="8199" y="22453"/>
                    <a:pt x="8195" y="22426"/>
                  </a:cubicBezTo>
                  <a:cubicBezTo>
                    <a:pt x="8192" y="22393"/>
                    <a:pt x="8188" y="22363"/>
                    <a:pt x="8182" y="22329"/>
                  </a:cubicBezTo>
                  <a:cubicBezTo>
                    <a:pt x="8178" y="22296"/>
                    <a:pt x="8172" y="22259"/>
                    <a:pt x="8165" y="22226"/>
                  </a:cubicBezTo>
                  <a:cubicBezTo>
                    <a:pt x="8162" y="22192"/>
                    <a:pt x="8148" y="22159"/>
                    <a:pt x="8142" y="22119"/>
                  </a:cubicBezTo>
                  <a:cubicBezTo>
                    <a:pt x="8142" y="22115"/>
                    <a:pt x="8138" y="22112"/>
                    <a:pt x="8138" y="22109"/>
                  </a:cubicBezTo>
                  <a:lnTo>
                    <a:pt x="8148" y="22068"/>
                  </a:lnTo>
                  <a:cubicBezTo>
                    <a:pt x="8162" y="22032"/>
                    <a:pt x="8172" y="21992"/>
                    <a:pt x="8178" y="21951"/>
                  </a:cubicBezTo>
                  <a:cubicBezTo>
                    <a:pt x="8195" y="21865"/>
                    <a:pt x="8209" y="21781"/>
                    <a:pt x="8222" y="21694"/>
                  </a:cubicBezTo>
                  <a:cubicBezTo>
                    <a:pt x="8229" y="21644"/>
                    <a:pt x="8242" y="21594"/>
                    <a:pt x="8255" y="21544"/>
                  </a:cubicBezTo>
                  <a:cubicBezTo>
                    <a:pt x="8272" y="21497"/>
                    <a:pt x="8289" y="21450"/>
                    <a:pt x="8309" y="21406"/>
                  </a:cubicBezTo>
                  <a:cubicBezTo>
                    <a:pt x="8329" y="21356"/>
                    <a:pt x="8349" y="21310"/>
                    <a:pt x="8362" y="21256"/>
                  </a:cubicBezTo>
                  <a:cubicBezTo>
                    <a:pt x="8376" y="21196"/>
                    <a:pt x="8382" y="21142"/>
                    <a:pt x="8379" y="21082"/>
                  </a:cubicBezTo>
                  <a:cubicBezTo>
                    <a:pt x="8376" y="21055"/>
                    <a:pt x="8376" y="21025"/>
                    <a:pt x="8366" y="20995"/>
                  </a:cubicBezTo>
                  <a:cubicBezTo>
                    <a:pt x="8359" y="20965"/>
                    <a:pt x="8349" y="20942"/>
                    <a:pt x="8342" y="20915"/>
                  </a:cubicBezTo>
                  <a:cubicBezTo>
                    <a:pt x="8329" y="20878"/>
                    <a:pt x="8309" y="20841"/>
                    <a:pt x="8279" y="20808"/>
                  </a:cubicBezTo>
                  <a:cubicBezTo>
                    <a:pt x="8229" y="20744"/>
                    <a:pt x="8148" y="20714"/>
                    <a:pt x="8075" y="20714"/>
                  </a:cubicBezTo>
                  <a:cubicBezTo>
                    <a:pt x="8041" y="20714"/>
                    <a:pt x="8011" y="20721"/>
                    <a:pt x="7978" y="20728"/>
                  </a:cubicBezTo>
                  <a:cubicBezTo>
                    <a:pt x="7948" y="20731"/>
                    <a:pt x="7921" y="20741"/>
                    <a:pt x="7888" y="20748"/>
                  </a:cubicBezTo>
                  <a:lnTo>
                    <a:pt x="7878" y="20748"/>
                  </a:lnTo>
                  <a:cubicBezTo>
                    <a:pt x="7861" y="20755"/>
                    <a:pt x="7847" y="20755"/>
                    <a:pt x="7831" y="20758"/>
                  </a:cubicBezTo>
                  <a:lnTo>
                    <a:pt x="7797" y="20758"/>
                  </a:lnTo>
                  <a:cubicBezTo>
                    <a:pt x="7771" y="20758"/>
                    <a:pt x="7744" y="20755"/>
                    <a:pt x="7714" y="20748"/>
                  </a:cubicBezTo>
                  <a:cubicBezTo>
                    <a:pt x="7698" y="20745"/>
                    <a:pt x="7681" y="20744"/>
                    <a:pt x="7664" y="20744"/>
                  </a:cubicBezTo>
                  <a:cubicBezTo>
                    <a:pt x="7634" y="20744"/>
                    <a:pt x="7603" y="20748"/>
                    <a:pt x="7573" y="20761"/>
                  </a:cubicBezTo>
                  <a:cubicBezTo>
                    <a:pt x="7540" y="20778"/>
                    <a:pt x="7510" y="20805"/>
                    <a:pt x="7493" y="20838"/>
                  </a:cubicBezTo>
                  <a:cubicBezTo>
                    <a:pt x="7490" y="20841"/>
                    <a:pt x="7490" y="20848"/>
                    <a:pt x="7490" y="20855"/>
                  </a:cubicBezTo>
                  <a:cubicBezTo>
                    <a:pt x="7463" y="20831"/>
                    <a:pt x="7436" y="20815"/>
                    <a:pt x="7406" y="20805"/>
                  </a:cubicBezTo>
                  <a:cubicBezTo>
                    <a:pt x="7376" y="20791"/>
                    <a:pt x="7343" y="20781"/>
                    <a:pt x="7309" y="20781"/>
                  </a:cubicBezTo>
                  <a:cubicBezTo>
                    <a:pt x="7236" y="20781"/>
                    <a:pt x="7159" y="20815"/>
                    <a:pt x="7102" y="20865"/>
                  </a:cubicBezTo>
                  <a:cubicBezTo>
                    <a:pt x="7075" y="20892"/>
                    <a:pt x="7055" y="20928"/>
                    <a:pt x="7042" y="20962"/>
                  </a:cubicBezTo>
                  <a:cubicBezTo>
                    <a:pt x="7025" y="20999"/>
                    <a:pt x="7018" y="21039"/>
                    <a:pt x="7012" y="21079"/>
                  </a:cubicBezTo>
                  <a:lnTo>
                    <a:pt x="7012" y="21109"/>
                  </a:lnTo>
                  <a:cubicBezTo>
                    <a:pt x="7008" y="21106"/>
                    <a:pt x="7008" y="21102"/>
                    <a:pt x="7005" y="21102"/>
                  </a:cubicBezTo>
                  <a:cubicBezTo>
                    <a:pt x="6938" y="21012"/>
                    <a:pt x="6841" y="20938"/>
                    <a:pt x="6737" y="20895"/>
                  </a:cubicBezTo>
                  <a:cubicBezTo>
                    <a:pt x="6634" y="20855"/>
                    <a:pt x="6523" y="20831"/>
                    <a:pt x="6410" y="20821"/>
                  </a:cubicBezTo>
                  <a:cubicBezTo>
                    <a:pt x="6326" y="20811"/>
                    <a:pt x="6243" y="20808"/>
                    <a:pt x="6159" y="20808"/>
                  </a:cubicBezTo>
                  <a:cubicBezTo>
                    <a:pt x="6102" y="20821"/>
                    <a:pt x="6029" y="20825"/>
                    <a:pt x="5952" y="20838"/>
                  </a:cubicBezTo>
                  <a:cubicBezTo>
                    <a:pt x="5912" y="20785"/>
                    <a:pt x="5868" y="20724"/>
                    <a:pt x="5828" y="20671"/>
                  </a:cubicBezTo>
                  <a:lnTo>
                    <a:pt x="5728" y="20434"/>
                  </a:lnTo>
                  <a:cubicBezTo>
                    <a:pt x="5714" y="20393"/>
                    <a:pt x="5698" y="20353"/>
                    <a:pt x="5684" y="20317"/>
                  </a:cubicBezTo>
                  <a:cubicBezTo>
                    <a:pt x="5671" y="20270"/>
                    <a:pt x="5654" y="20220"/>
                    <a:pt x="5644" y="20173"/>
                  </a:cubicBezTo>
                  <a:cubicBezTo>
                    <a:pt x="5617" y="20093"/>
                    <a:pt x="5597" y="20009"/>
                    <a:pt x="5577" y="19932"/>
                  </a:cubicBezTo>
                  <a:cubicBezTo>
                    <a:pt x="5564" y="19882"/>
                    <a:pt x="5554" y="19835"/>
                    <a:pt x="5547" y="19785"/>
                  </a:cubicBezTo>
                  <a:lnTo>
                    <a:pt x="5547" y="19778"/>
                  </a:lnTo>
                  <a:lnTo>
                    <a:pt x="5571" y="19691"/>
                  </a:lnTo>
                  <a:cubicBezTo>
                    <a:pt x="5587" y="19638"/>
                    <a:pt x="5611" y="19588"/>
                    <a:pt x="5627" y="19534"/>
                  </a:cubicBezTo>
                  <a:cubicBezTo>
                    <a:pt x="5661" y="19441"/>
                    <a:pt x="5698" y="19350"/>
                    <a:pt x="5734" y="19257"/>
                  </a:cubicBezTo>
                  <a:cubicBezTo>
                    <a:pt x="5781" y="19156"/>
                    <a:pt x="5821" y="19063"/>
                    <a:pt x="5871" y="18966"/>
                  </a:cubicBezTo>
                  <a:cubicBezTo>
                    <a:pt x="5902" y="18909"/>
                    <a:pt x="5932" y="18859"/>
                    <a:pt x="5958" y="18805"/>
                  </a:cubicBezTo>
                  <a:cubicBezTo>
                    <a:pt x="5985" y="18765"/>
                    <a:pt x="6009" y="18718"/>
                    <a:pt x="6035" y="18675"/>
                  </a:cubicBezTo>
                  <a:cubicBezTo>
                    <a:pt x="6052" y="18648"/>
                    <a:pt x="6072" y="18621"/>
                    <a:pt x="6089" y="18591"/>
                  </a:cubicBezTo>
                  <a:cubicBezTo>
                    <a:pt x="6109" y="18575"/>
                    <a:pt x="6126" y="18558"/>
                    <a:pt x="6149" y="18545"/>
                  </a:cubicBezTo>
                  <a:cubicBezTo>
                    <a:pt x="6186" y="18508"/>
                    <a:pt x="6226" y="18481"/>
                    <a:pt x="6266" y="18451"/>
                  </a:cubicBezTo>
                  <a:cubicBezTo>
                    <a:pt x="6283" y="18438"/>
                    <a:pt x="6303" y="18428"/>
                    <a:pt x="6320" y="18411"/>
                  </a:cubicBezTo>
                  <a:cubicBezTo>
                    <a:pt x="6336" y="18397"/>
                    <a:pt x="6353" y="18387"/>
                    <a:pt x="6370" y="18377"/>
                  </a:cubicBezTo>
                  <a:cubicBezTo>
                    <a:pt x="6386" y="18364"/>
                    <a:pt x="6403" y="18354"/>
                    <a:pt x="6420" y="18341"/>
                  </a:cubicBezTo>
                  <a:cubicBezTo>
                    <a:pt x="6450" y="18321"/>
                    <a:pt x="6477" y="18304"/>
                    <a:pt x="6510" y="18287"/>
                  </a:cubicBezTo>
                  <a:lnTo>
                    <a:pt x="6560" y="18264"/>
                  </a:lnTo>
                  <a:cubicBezTo>
                    <a:pt x="6580" y="18254"/>
                    <a:pt x="6600" y="18247"/>
                    <a:pt x="6617" y="18237"/>
                  </a:cubicBezTo>
                  <a:cubicBezTo>
                    <a:pt x="6684" y="18214"/>
                    <a:pt x="6754" y="18190"/>
                    <a:pt x="6824" y="18170"/>
                  </a:cubicBezTo>
                  <a:close/>
                  <a:moveTo>
                    <a:pt x="10532" y="21460"/>
                  </a:moveTo>
                  <a:cubicBezTo>
                    <a:pt x="10532" y="21460"/>
                    <a:pt x="10536" y="21460"/>
                    <a:pt x="10536" y="21463"/>
                  </a:cubicBezTo>
                  <a:cubicBezTo>
                    <a:pt x="10596" y="21490"/>
                    <a:pt x="10659" y="21510"/>
                    <a:pt x="10719" y="21530"/>
                  </a:cubicBezTo>
                  <a:cubicBezTo>
                    <a:pt x="10783" y="21550"/>
                    <a:pt x="10847" y="21574"/>
                    <a:pt x="10910" y="21597"/>
                  </a:cubicBezTo>
                  <a:cubicBezTo>
                    <a:pt x="10947" y="21610"/>
                    <a:pt x="10980" y="21627"/>
                    <a:pt x="11017" y="21641"/>
                  </a:cubicBezTo>
                  <a:cubicBezTo>
                    <a:pt x="10977" y="21681"/>
                    <a:pt x="10937" y="21727"/>
                    <a:pt x="10900" y="21768"/>
                  </a:cubicBezTo>
                  <a:cubicBezTo>
                    <a:pt x="10833" y="21841"/>
                    <a:pt x="10763" y="21911"/>
                    <a:pt x="10696" y="21982"/>
                  </a:cubicBezTo>
                  <a:cubicBezTo>
                    <a:pt x="10623" y="22058"/>
                    <a:pt x="10552" y="22132"/>
                    <a:pt x="10479" y="22202"/>
                  </a:cubicBezTo>
                  <a:cubicBezTo>
                    <a:pt x="10402" y="22276"/>
                    <a:pt x="10332" y="22349"/>
                    <a:pt x="10258" y="22420"/>
                  </a:cubicBezTo>
                  <a:cubicBezTo>
                    <a:pt x="10231" y="22420"/>
                    <a:pt x="10205" y="22420"/>
                    <a:pt x="10185" y="22426"/>
                  </a:cubicBezTo>
                  <a:cubicBezTo>
                    <a:pt x="10118" y="22433"/>
                    <a:pt x="10051" y="22443"/>
                    <a:pt x="9987" y="22460"/>
                  </a:cubicBezTo>
                  <a:cubicBezTo>
                    <a:pt x="9924" y="22480"/>
                    <a:pt x="9860" y="22500"/>
                    <a:pt x="9800" y="22537"/>
                  </a:cubicBezTo>
                  <a:cubicBezTo>
                    <a:pt x="9733" y="22573"/>
                    <a:pt x="9680" y="22610"/>
                    <a:pt x="9626" y="22660"/>
                  </a:cubicBezTo>
                  <a:cubicBezTo>
                    <a:pt x="9576" y="22707"/>
                    <a:pt x="9533" y="22757"/>
                    <a:pt x="9492" y="22807"/>
                  </a:cubicBezTo>
                  <a:cubicBezTo>
                    <a:pt x="9452" y="22851"/>
                    <a:pt x="9412" y="22908"/>
                    <a:pt x="9392" y="22965"/>
                  </a:cubicBezTo>
                  <a:cubicBezTo>
                    <a:pt x="9365" y="23025"/>
                    <a:pt x="9349" y="23092"/>
                    <a:pt x="9359" y="23152"/>
                  </a:cubicBezTo>
                  <a:lnTo>
                    <a:pt x="9369" y="23202"/>
                  </a:lnTo>
                  <a:lnTo>
                    <a:pt x="9295" y="23265"/>
                  </a:lnTo>
                  <a:cubicBezTo>
                    <a:pt x="9215" y="23329"/>
                    <a:pt x="9141" y="23392"/>
                    <a:pt x="9061" y="23453"/>
                  </a:cubicBezTo>
                  <a:cubicBezTo>
                    <a:pt x="8994" y="23510"/>
                    <a:pt x="8924" y="23563"/>
                    <a:pt x="8857" y="23613"/>
                  </a:cubicBezTo>
                  <a:cubicBezTo>
                    <a:pt x="8757" y="23693"/>
                    <a:pt x="8650" y="23767"/>
                    <a:pt x="8546" y="23844"/>
                  </a:cubicBezTo>
                  <a:cubicBezTo>
                    <a:pt x="8526" y="23814"/>
                    <a:pt x="8496" y="23787"/>
                    <a:pt x="8473" y="23764"/>
                  </a:cubicBezTo>
                  <a:cubicBezTo>
                    <a:pt x="8443" y="23737"/>
                    <a:pt x="8412" y="23713"/>
                    <a:pt x="8389" y="23683"/>
                  </a:cubicBezTo>
                  <a:lnTo>
                    <a:pt x="8376" y="23670"/>
                  </a:lnTo>
                  <a:cubicBezTo>
                    <a:pt x="8376" y="23670"/>
                    <a:pt x="8376" y="23667"/>
                    <a:pt x="8379" y="23667"/>
                  </a:cubicBezTo>
                  <a:cubicBezTo>
                    <a:pt x="8489" y="23493"/>
                    <a:pt x="8586" y="23312"/>
                    <a:pt x="8680" y="23128"/>
                  </a:cubicBezTo>
                  <a:cubicBezTo>
                    <a:pt x="8713" y="23065"/>
                    <a:pt x="8743" y="23001"/>
                    <a:pt x="8774" y="22941"/>
                  </a:cubicBezTo>
                  <a:cubicBezTo>
                    <a:pt x="8784" y="22921"/>
                    <a:pt x="8797" y="22904"/>
                    <a:pt x="8810" y="22894"/>
                  </a:cubicBezTo>
                  <a:cubicBezTo>
                    <a:pt x="8881" y="22807"/>
                    <a:pt x="8957" y="22727"/>
                    <a:pt x="9038" y="22647"/>
                  </a:cubicBezTo>
                  <a:lnTo>
                    <a:pt x="9275" y="22410"/>
                  </a:lnTo>
                  <a:cubicBezTo>
                    <a:pt x="9355" y="22329"/>
                    <a:pt x="9439" y="22249"/>
                    <a:pt x="9523" y="22175"/>
                  </a:cubicBezTo>
                  <a:cubicBezTo>
                    <a:pt x="9606" y="22099"/>
                    <a:pt x="9683" y="22028"/>
                    <a:pt x="9767" y="21955"/>
                  </a:cubicBezTo>
                  <a:cubicBezTo>
                    <a:pt x="9850" y="21881"/>
                    <a:pt x="9940" y="21814"/>
                    <a:pt x="10031" y="21748"/>
                  </a:cubicBezTo>
                  <a:cubicBezTo>
                    <a:pt x="10061" y="21727"/>
                    <a:pt x="10091" y="21707"/>
                    <a:pt x="10114" y="21687"/>
                  </a:cubicBezTo>
                  <a:lnTo>
                    <a:pt x="10114" y="21687"/>
                  </a:lnTo>
                  <a:lnTo>
                    <a:pt x="10111" y="21691"/>
                  </a:lnTo>
                  <a:cubicBezTo>
                    <a:pt x="10118" y="21687"/>
                    <a:pt x="10128" y="21677"/>
                    <a:pt x="10134" y="21674"/>
                  </a:cubicBezTo>
                  <a:lnTo>
                    <a:pt x="10134" y="21674"/>
                  </a:lnTo>
                  <a:lnTo>
                    <a:pt x="10131" y="21677"/>
                  </a:lnTo>
                  <a:cubicBezTo>
                    <a:pt x="10198" y="21631"/>
                    <a:pt x="10268" y="21584"/>
                    <a:pt x="10345" y="21547"/>
                  </a:cubicBezTo>
                  <a:cubicBezTo>
                    <a:pt x="10345" y="21547"/>
                    <a:pt x="10348" y="21547"/>
                    <a:pt x="10348" y="21544"/>
                  </a:cubicBezTo>
                  <a:cubicBezTo>
                    <a:pt x="10392" y="21524"/>
                    <a:pt x="10435" y="21500"/>
                    <a:pt x="10482" y="21483"/>
                  </a:cubicBezTo>
                  <a:cubicBezTo>
                    <a:pt x="10492" y="21480"/>
                    <a:pt x="10499" y="21477"/>
                    <a:pt x="10509" y="21477"/>
                  </a:cubicBezTo>
                  <a:cubicBezTo>
                    <a:pt x="10516" y="21473"/>
                    <a:pt x="10526" y="21470"/>
                    <a:pt x="10532" y="21460"/>
                  </a:cubicBezTo>
                  <a:close/>
                  <a:moveTo>
                    <a:pt x="9930" y="23292"/>
                  </a:moveTo>
                  <a:cubicBezTo>
                    <a:pt x="9950" y="23299"/>
                    <a:pt x="9967" y="23302"/>
                    <a:pt x="9991" y="23316"/>
                  </a:cubicBezTo>
                  <a:cubicBezTo>
                    <a:pt x="10001" y="23322"/>
                    <a:pt x="10017" y="23332"/>
                    <a:pt x="10031" y="23339"/>
                  </a:cubicBezTo>
                  <a:cubicBezTo>
                    <a:pt x="10044" y="23349"/>
                    <a:pt x="10061" y="23362"/>
                    <a:pt x="10074" y="23369"/>
                  </a:cubicBezTo>
                  <a:cubicBezTo>
                    <a:pt x="10094" y="23386"/>
                    <a:pt x="10114" y="23406"/>
                    <a:pt x="10134" y="23429"/>
                  </a:cubicBezTo>
                  <a:cubicBezTo>
                    <a:pt x="10144" y="23436"/>
                    <a:pt x="10151" y="23449"/>
                    <a:pt x="10161" y="23456"/>
                  </a:cubicBezTo>
                  <a:cubicBezTo>
                    <a:pt x="10051" y="23496"/>
                    <a:pt x="9944" y="23533"/>
                    <a:pt x="9833" y="23580"/>
                  </a:cubicBezTo>
                  <a:cubicBezTo>
                    <a:pt x="9616" y="23667"/>
                    <a:pt x="9399" y="23754"/>
                    <a:pt x="9188" y="23847"/>
                  </a:cubicBezTo>
                  <a:cubicBezTo>
                    <a:pt x="9439" y="23663"/>
                    <a:pt x="9683" y="23483"/>
                    <a:pt x="9927" y="23292"/>
                  </a:cubicBezTo>
                  <a:close/>
                  <a:moveTo>
                    <a:pt x="11789" y="23102"/>
                  </a:moveTo>
                  <a:lnTo>
                    <a:pt x="11853" y="23105"/>
                  </a:lnTo>
                  <a:cubicBezTo>
                    <a:pt x="11866" y="23105"/>
                    <a:pt x="11883" y="23112"/>
                    <a:pt x="11896" y="23112"/>
                  </a:cubicBezTo>
                  <a:lnTo>
                    <a:pt x="11900" y="23112"/>
                  </a:lnTo>
                  <a:lnTo>
                    <a:pt x="11916" y="23115"/>
                  </a:lnTo>
                  <a:cubicBezTo>
                    <a:pt x="12000" y="23145"/>
                    <a:pt x="12084" y="23162"/>
                    <a:pt x="12164" y="23182"/>
                  </a:cubicBezTo>
                  <a:cubicBezTo>
                    <a:pt x="12234" y="23199"/>
                    <a:pt x="12304" y="23215"/>
                    <a:pt x="12381" y="23229"/>
                  </a:cubicBezTo>
                  <a:cubicBezTo>
                    <a:pt x="12532" y="23255"/>
                    <a:pt x="12685" y="23282"/>
                    <a:pt x="12843" y="23299"/>
                  </a:cubicBezTo>
                  <a:cubicBezTo>
                    <a:pt x="12853" y="23299"/>
                    <a:pt x="12866" y="23302"/>
                    <a:pt x="12873" y="23302"/>
                  </a:cubicBezTo>
                  <a:lnTo>
                    <a:pt x="12889" y="23302"/>
                  </a:lnTo>
                  <a:cubicBezTo>
                    <a:pt x="13010" y="23316"/>
                    <a:pt x="13137" y="23322"/>
                    <a:pt x="13277" y="23329"/>
                  </a:cubicBezTo>
                  <a:lnTo>
                    <a:pt x="13287" y="23329"/>
                  </a:lnTo>
                  <a:cubicBezTo>
                    <a:pt x="13344" y="23329"/>
                    <a:pt x="13404" y="23332"/>
                    <a:pt x="13461" y="23332"/>
                  </a:cubicBezTo>
                  <a:cubicBezTo>
                    <a:pt x="13528" y="23332"/>
                    <a:pt x="13602" y="23336"/>
                    <a:pt x="13668" y="23336"/>
                  </a:cubicBezTo>
                  <a:lnTo>
                    <a:pt x="13685" y="23336"/>
                  </a:lnTo>
                  <a:cubicBezTo>
                    <a:pt x="13712" y="23336"/>
                    <a:pt x="13742" y="23339"/>
                    <a:pt x="13772" y="23346"/>
                  </a:cubicBezTo>
                  <a:cubicBezTo>
                    <a:pt x="13775" y="23346"/>
                    <a:pt x="13785" y="23349"/>
                    <a:pt x="13789" y="23349"/>
                  </a:cubicBezTo>
                  <a:lnTo>
                    <a:pt x="13785" y="23349"/>
                  </a:lnTo>
                  <a:cubicBezTo>
                    <a:pt x="13789" y="23349"/>
                    <a:pt x="13792" y="23352"/>
                    <a:pt x="13795" y="23352"/>
                  </a:cubicBezTo>
                  <a:lnTo>
                    <a:pt x="13802" y="23356"/>
                  </a:lnTo>
                  <a:lnTo>
                    <a:pt x="13802" y="23362"/>
                  </a:lnTo>
                  <a:lnTo>
                    <a:pt x="13802" y="23369"/>
                  </a:lnTo>
                  <a:lnTo>
                    <a:pt x="13802" y="23379"/>
                  </a:lnTo>
                  <a:cubicBezTo>
                    <a:pt x="13802" y="23386"/>
                    <a:pt x="13802" y="23396"/>
                    <a:pt x="13795" y="23403"/>
                  </a:cubicBezTo>
                  <a:cubicBezTo>
                    <a:pt x="13795" y="23413"/>
                    <a:pt x="13792" y="23419"/>
                    <a:pt x="13792" y="23429"/>
                  </a:cubicBezTo>
                  <a:cubicBezTo>
                    <a:pt x="13789" y="23436"/>
                    <a:pt x="13785" y="23446"/>
                    <a:pt x="13785" y="23453"/>
                  </a:cubicBezTo>
                  <a:cubicBezTo>
                    <a:pt x="13772" y="23473"/>
                    <a:pt x="13759" y="23496"/>
                    <a:pt x="13752" y="23513"/>
                  </a:cubicBezTo>
                  <a:lnTo>
                    <a:pt x="13745" y="23516"/>
                  </a:lnTo>
                  <a:cubicBezTo>
                    <a:pt x="13729" y="23540"/>
                    <a:pt x="13712" y="23566"/>
                    <a:pt x="13692" y="23590"/>
                  </a:cubicBezTo>
                  <a:cubicBezTo>
                    <a:pt x="13678" y="23603"/>
                    <a:pt x="13672" y="23617"/>
                    <a:pt x="13658" y="23630"/>
                  </a:cubicBezTo>
                  <a:lnTo>
                    <a:pt x="13662" y="23623"/>
                  </a:lnTo>
                  <a:lnTo>
                    <a:pt x="13662" y="23623"/>
                  </a:lnTo>
                  <a:lnTo>
                    <a:pt x="13645" y="23647"/>
                  </a:lnTo>
                  <a:lnTo>
                    <a:pt x="13628" y="23667"/>
                  </a:lnTo>
                  <a:cubicBezTo>
                    <a:pt x="13622" y="23673"/>
                    <a:pt x="13612" y="23683"/>
                    <a:pt x="13602" y="23690"/>
                  </a:cubicBezTo>
                  <a:lnTo>
                    <a:pt x="13588" y="23700"/>
                  </a:lnTo>
                  <a:cubicBezTo>
                    <a:pt x="13575" y="23713"/>
                    <a:pt x="13558" y="23723"/>
                    <a:pt x="13545" y="23734"/>
                  </a:cubicBezTo>
                  <a:cubicBezTo>
                    <a:pt x="13538" y="23740"/>
                    <a:pt x="13525" y="23750"/>
                    <a:pt x="13511" y="23757"/>
                  </a:cubicBezTo>
                  <a:lnTo>
                    <a:pt x="13501" y="23767"/>
                  </a:lnTo>
                  <a:cubicBezTo>
                    <a:pt x="13471" y="23784"/>
                    <a:pt x="13441" y="23804"/>
                    <a:pt x="13408" y="23820"/>
                  </a:cubicBezTo>
                  <a:cubicBezTo>
                    <a:pt x="13384" y="23834"/>
                    <a:pt x="13354" y="23847"/>
                    <a:pt x="13324" y="23857"/>
                  </a:cubicBezTo>
                  <a:cubicBezTo>
                    <a:pt x="13301" y="23867"/>
                    <a:pt x="13274" y="23874"/>
                    <a:pt x="13250" y="23881"/>
                  </a:cubicBezTo>
                  <a:cubicBezTo>
                    <a:pt x="13234" y="23884"/>
                    <a:pt x="13217" y="23884"/>
                    <a:pt x="13200" y="23887"/>
                  </a:cubicBezTo>
                  <a:lnTo>
                    <a:pt x="13157" y="23887"/>
                  </a:lnTo>
                  <a:cubicBezTo>
                    <a:pt x="13150" y="23887"/>
                    <a:pt x="13137" y="23887"/>
                    <a:pt x="13127" y="23884"/>
                  </a:cubicBezTo>
                  <a:cubicBezTo>
                    <a:pt x="13110" y="23881"/>
                    <a:pt x="13090" y="23874"/>
                    <a:pt x="13073" y="23871"/>
                  </a:cubicBezTo>
                  <a:cubicBezTo>
                    <a:pt x="13050" y="23864"/>
                    <a:pt x="13026" y="23854"/>
                    <a:pt x="13006" y="23847"/>
                  </a:cubicBezTo>
                  <a:cubicBezTo>
                    <a:pt x="12990" y="23837"/>
                    <a:pt x="12970" y="23830"/>
                    <a:pt x="12950" y="23817"/>
                  </a:cubicBezTo>
                  <a:cubicBezTo>
                    <a:pt x="12943" y="23814"/>
                    <a:pt x="12940" y="23814"/>
                    <a:pt x="12936" y="23807"/>
                  </a:cubicBezTo>
                  <a:lnTo>
                    <a:pt x="12940" y="23807"/>
                  </a:lnTo>
                  <a:lnTo>
                    <a:pt x="12923" y="23797"/>
                  </a:lnTo>
                  <a:cubicBezTo>
                    <a:pt x="12909" y="23787"/>
                    <a:pt x="12893" y="23780"/>
                    <a:pt x="12883" y="23770"/>
                  </a:cubicBezTo>
                  <a:cubicBezTo>
                    <a:pt x="12856" y="23754"/>
                    <a:pt x="12833" y="23737"/>
                    <a:pt x="12806" y="23717"/>
                  </a:cubicBezTo>
                  <a:cubicBezTo>
                    <a:pt x="12786" y="23700"/>
                    <a:pt x="12766" y="23683"/>
                    <a:pt x="12742" y="23670"/>
                  </a:cubicBezTo>
                  <a:cubicBezTo>
                    <a:pt x="12736" y="23663"/>
                    <a:pt x="12726" y="23657"/>
                    <a:pt x="12719" y="23650"/>
                  </a:cubicBezTo>
                  <a:cubicBezTo>
                    <a:pt x="12705" y="23640"/>
                    <a:pt x="12699" y="23633"/>
                    <a:pt x="12685" y="23623"/>
                  </a:cubicBezTo>
                  <a:cubicBezTo>
                    <a:pt x="12665" y="23606"/>
                    <a:pt x="12642" y="23590"/>
                    <a:pt x="12619" y="23580"/>
                  </a:cubicBezTo>
                  <a:cubicBezTo>
                    <a:pt x="12605" y="23570"/>
                    <a:pt x="12588" y="23563"/>
                    <a:pt x="12572" y="23553"/>
                  </a:cubicBezTo>
                  <a:cubicBezTo>
                    <a:pt x="12555" y="23546"/>
                    <a:pt x="12535" y="23536"/>
                    <a:pt x="12515" y="23533"/>
                  </a:cubicBezTo>
                  <a:cubicBezTo>
                    <a:pt x="12505" y="23530"/>
                    <a:pt x="12498" y="23530"/>
                    <a:pt x="12485" y="23523"/>
                  </a:cubicBezTo>
                  <a:cubicBezTo>
                    <a:pt x="12465" y="23516"/>
                    <a:pt x="12441" y="23513"/>
                    <a:pt x="12418" y="23503"/>
                  </a:cubicBezTo>
                  <a:lnTo>
                    <a:pt x="12364" y="23486"/>
                  </a:lnTo>
                  <a:cubicBezTo>
                    <a:pt x="12318" y="23473"/>
                    <a:pt x="12281" y="23456"/>
                    <a:pt x="12241" y="23439"/>
                  </a:cubicBezTo>
                  <a:cubicBezTo>
                    <a:pt x="12221" y="23433"/>
                    <a:pt x="12204" y="23423"/>
                    <a:pt x="12184" y="23413"/>
                  </a:cubicBezTo>
                  <a:cubicBezTo>
                    <a:pt x="12164" y="23403"/>
                    <a:pt x="12147" y="23389"/>
                    <a:pt x="12130" y="23379"/>
                  </a:cubicBezTo>
                  <a:cubicBezTo>
                    <a:pt x="12090" y="23352"/>
                    <a:pt x="12054" y="23322"/>
                    <a:pt x="12020" y="23296"/>
                  </a:cubicBezTo>
                  <a:cubicBezTo>
                    <a:pt x="12000" y="23279"/>
                    <a:pt x="11983" y="23262"/>
                    <a:pt x="11963" y="23245"/>
                  </a:cubicBezTo>
                  <a:lnTo>
                    <a:pt x="11933" y="23219"/>
                  </a:lnTo>
                  <a:cubicBezTo>
                    <a:pt x="11916" y="23202"/>
                    <a:pt x="11900" y="23189"/>
                    <a:pt x="11880" y="23179"/>
                  </a:cubicBezTo>
                  <a:cubicBezTo>
                    <a:pt x="11866" y="23165"/>
                    <a:pt x="11853" y="23152"/>
                    <a:pt x="11836" y="23145"/>
                  </a:cubicBezTo>
                  <a:cubicBezTo>
                    <a:pt x="11823" y="23135"/>
                    <a:pt x="11806" y="23128"/>
                    <a:pt x="11796" y="23122"/>
                  </a:cubicBezTo>
                  <a:cubicBezTo>
                    <a:pt x="11783" y="23115"/>
                    <a:pt x="11769" y="23105"/>
                    <a:pt x="11756" y="23102"/>
                  </a:cubicBezTo>
                  <a:close/>
                  <a:moveTo>
                    <a:pt x="10365" y="22573"/>
                  </a:moveTo>
                  <a:cubicBezTo>
                    <a:pt x="10415" y="22577"/>
                    <a:pt x="10462" y="22580"/>
                    <a:pt x="10512" y="22583"/>
                  </a:cubicBezTo>
                  <a:cubicBezTo>
                    <a:pt x="10529" y="22590"/>
                    <a:pt x="10549" y="22590"/>
                    <a:pt x="10569" y="22590"/>
                  </a:cubicBezTo>
                  <a:lnTo>
                    <a:pt x="10576" y="22590"/>
                  </a:lnTo>
                  <a:cubicBezTo>
                    <a:pt x="10569" y="22607"/>
                    <a:pt x="10569" y="22624"/>
                    <a:pt x="10579" y="22634"/>
                  </a:cubicBezTo>
                  <a:lnTo>
                    <a:pt x="10582" y="22640"/>
                  </a:lnTo>
                  <a:cubicBezTo>
                    <a:pt x="10586" y="22644"/>
                    <a:pt x="10592" y="22647"/>
                    <a:pt x="10599" y="22650"/>
                  </a:cubicBezTo>
                  <a:cubicBezTo>
                    <a:pt x="10607" y="22657"/>
                    <a:pt x="10618" y="22660"/>
                    <a:pt x="10629" y="22660"/>
                  </a:cubicBezTo>
                  <a:cubicBezTo>
                    <a:pt x="10640" y="22660"/>
                    <a:pt x="10651" y="22657"/>
                    <a:pt x="10659" y="22650"/>
                  </a:cubicBezTo>
                  <a:cubicBezTo>
                    <a:pt x="10693" y="22627"/>
                    <a:pt x="10729" y="22607"/>
                    <a:pt x="10763" y="22580"/>
                  </a:cubicBezTo>
                  <a:lnTo>
                    <a:pt x="10766" y="22580"/>
                  </a:lnTo>
                  <a:cubicBezTo>
                    <a:pt x="10780" y="22597"/>
                    <a:pt x="10796" y="22613"/>
                    <a:pt x="10810" y="22630"/>
                  </a:cubicBezTo>
                  <a:lnTo>
                    <a:pt x="10820" y="22644"/>
                  </a:lnTo>
                  <a:cubicBezTo>
                    <a:pt x="10820" y="22684"/>
                    <a:pt x="10850" y="22724"/>
                    <a:pt x="10877" y="22757"/>
                  </a:cubicBezTo>
                  <a:cubicBezTo>
                    <a:pt x="10897" y="22784"/>
                    <a:pt x="10913" y="22811"/>
                    <a:pt x="10930" y="22841"/>
                  </a:cubicBezTo>
                  <a:cubicBezTo>
                    <a:pt x="10947" y="22864"/>
                    <a:pt x="10960" y="22884"/>
                    <a:pt x="10970" y="22911"/>
                  </a:cubicBezTo>
                  <a:cubicBezTo>
                    <a:pt x="10977" y="22914"/>
                    <a:pt x="10977" y="22924"/>
                    <a:pt x="10980" y="22928"/>
                  </a:cubicBezTo>
                  <a:lnTo>
                    <a:pt x="10980" y="22924"/>
                  </a:lnTo>
                  <a:lnTo>
                    <a:pt x="10980" y="22918"/>
                  </a:lnTo>
                  <a:lnTo>
                    <a:pt x="10994" y="22944"/>
                  </a:lnTo>
                  <a:lnTo>
                    <a:pt x="11017" y="22995"/>
                  </a:lnTo>
                  <a:lnTo>
                    <a:pt x="11020" y="23008"/>
                  </a:lnTo>
                  <a:cubicBezTo>
                    <a:pt x="11037" y="23041"/>
                    <a:pt x="11050" y="23078"/>
                    <a:pt x="11064" y="23112"/>
                  </a:cubicBezTo>
                  <a:cubicBezTo>
                    <a:pt x="11064" y="23115"/>
                    <a:pt x="11067" y="23115"/>
                    <a:pt x="11067" y="23118"/>
                  </a:cubicBezTo>
                  <a:cubicBezTo>
                    <a:pt x="11071" y="23132"/>
                    <a:pt x="11074" y="23148"/>
                    <a:pt x="11081" y="23162"/>
                  </a:cubicBezTo>
                  <a:cubicBezTo>
                    <a:pt x="11084" y="23168"/>
                    <a:pt x="11084" y="23179"/>
                    <a:pt x="11087" y="23185"/>
                  </a:cubicBezTo>
                  <a:cubicBezTo>
                    <a:pt x="11091" y="23209"/>
                    <a:pt x="11101" y="23229"/>
                    <a:pt x="11104" y="23252"/>
                  </a:cubicBezTo>
                  <a:cubicBezTo>
                    <a:pt x="11114" y="23292"/>
                    <a:pt x="11117" y="23332"/>
                    <a:pt x="11121" y="23376"/>
                  </a:cubicBezTo>
                  <a:lnTo>
                    <a:pt x="11124" y="23416"/>
                  </a:lnTo>
                  <a:lnTo>
                    <a:pt x="11131" y="23459"/>
                  </a:lnTo>
                  <a:lnTo>
                    <a:pt x="11131" y="23483"/>
                  </a:lnTo>
                  <a:lnTo>
                    <a:pt x="11131" y="23496"/>
                  </a:lnTo>
                  <a:lnTo>
                    <a:pt x="11131" y="23536"/>
                  </a:lnTo>
                  <a:lnTo>
                    <a:pt x="11124" y="23613"/>
                  </a:lnTo>
                  <a:cubicBezTo>
                    <a:pt x="11124" y="23630"/>
                    <a:pt x="11121" y="23647"/>
                    <a:pt x="11121" y="23663"/>
                  </a:cubicBezTo>
                  <a:cubicBezTo>
                    <a:pt x="11121" y="23670"/>
                    <a:pt x="11117" y="23680"/>
                    <a:pt x="11117" y="23687"/>
                  </a:cubicBezTo>
                  <a:lnTo>
                    <a:pt x="11114" y="23700"/>
                  </a:lnTo>
                  <a:cubicBezTo>
                    <a:pt x="11111" y="23727"/>
                    <a:pt x="11104" y="23747"/>
                    <a:pt x="11097" y="23770"/>
                  </a:cubicBezTo>
                  <a:lnTo>
                    <a:pt x="11071" y="23861"/>
                  </a:lnTo>
                  <a:cubicBezTo>
                    <a:pt x="11061" y="23887"/>
                    <a:pt x="11050" y="23917"/>
                    <a:pt x="11037" y="23947"/>
                  </a:cubicBezTo>
                  <a:cubicBezTo>
                    <a:pt x="11030" y="23968"/>
                    <a:pt x="11017" y="23984"/>
                    <a:pt x="11010" y="24001"/>
                  </a:cubicBezTo>
                  <a:cubicBezTo>
                    <a:pt x="11000" y="24014"/>
                    <a:pt x="10997" y="24021"/>
                    <a:pt x="10987" y="24031"/>
                  </a:cubicBezTo>
                  <a:lnTo>
                    <a:pt x="10964" y="24054"/>
                  </a:lnTo>
                  <a:cubicBezTo>
                    <a:pt x="10954" y="24065"/>
                    <a:pt x="10947" y="24068"/>
                    <a:pt x="10937" y="24075"/>
                  </a:cubicBezTo>
                  <a:cubicBezTo>
                    <a:pt x="10933" y="24081"/>
                    <a:pt x="10927" y="24085"/>
                    <a:pt x="10920" y="24085"/>
                  </a:cubicBezTo>
                  <a:cubicBezTo>
                    <a:pt x="10917" y="24085"/>
                    <a:pt x="10913" y="24088"/>
                    <a:pt x="10910" y="24088"/>
                  </a:cubicBezTo>
                  <a:cubicBezTo>
                    <a:pt x="10903" y="24088"/>
                    <a:pt x="10897" y="24091"/>
                    <a:pt x="10893" y="24091"/>
                  </a:cubicBezTo>
                  <a:lnTo>
                    <a:pt x="10867" y="24091"/>
                  </a:lnTo>
                  <a:cubicBezTo>
                    <a:pt x="10860" y="24091"/>
                    <a:pt x="10853" y="24091"/>
                    <a:pt x="10847" y="24088"/>
                  </a:cubicBezTo>
                  <a:cubicBezTo>
                    <a:pt x="10843" y="24088"/>
                    <a:pt x="10833" y="24085"/>
                    <a:pt x="10826" y="24085"/>
                  </a:cubicBezTo>
                  <a:cubicBezTo>
                    <a:pt x="10820" y="24085"/>
                    <a:pt x="10813" y="24081"/>
                    <a:pt x="10810" y="24075"/>
                  </a:cubicBezTo>
                  <a:cubicBezTo>
                    <a:pt x="10800" y="24071"/>
                    <a:pt x="10786" y="24068"/>
                    <a:pt x="10780" y="24058"/>
                  </a:cubicBezTo>
                  <a:cubicBezTo>
                    <a:pt x="10766" y="24051"/>
                    <a:pt x="10753" y="24041"/>
                    <a:pt x="10746" y="24034"/>
                  </a:cubicBezTo>
                  <a:cubicBezTo>
                    <a:pt x="10729" y="24021"/>
                    <a:pt x="10713" y="24004"/>
                    <a:pt x="10699" y="23988"/>
                  </a:cubicBezTo>
                  <a:cubicBezTo>
                    <a:pt x="10693" y="23974"/>
                    <a:pt x="10679" y="23968"/>
                    <a:pt x="10669" y="23954"/>
                  </a:cubicBezTo>
                  <a:cubicBezTo>
                    <a:pt x="10653" y="23934"/>
                    <a:pt x="10636" y="23907"/>
                    <a:pt x="10619" y="23887"/>
                  </a:cubicBezTo>
                  <a:cubicBezTo>
                    <a:pt x="10566" y="23807"/>
                    <a:pt x="10516" y="23723"/>
                    <a:pt x="10465" y="23640"/>
                  </a:cubicBezTo>
                  <a:cubicBezTo>
                    <a:pt x="10449" y="23613"/>
                    <a:pt x="10432" y="23583"/>
                    <a:pt x="10415" y="23556"/>
                  </a:cubicBezTo>
                  <a:cubicBezTo>
                    <a:pt x="10375" y="23486"/>
                    <a:pt x="10332" y="23419"/>
                    <a:pt x="10281" y="23362"/>
                  </a:cubicBezTo>
                  <a:cubicBezTo>
                    <a:pt x="10245" y="23312"/>
                    <a:pt x="10208" y="23275"/>
                    <a:pt x="10164" y="23239"/>
                  </a:cubicBezTo>
                  <a:cubicBezTo>
                    <a:pt x="10141" y="23222"/>
                    <a:pt x="10114" y="23205"/>
                    <a:pt x="10094" y="23192"/>
                  </a:cubicBezTo>
                  <a:cubicBezTo>
                    <a:pt x="10067" y="23172"/>
                    <a:pt x="10041" y="23162"/>
                    <a:pt x="10014" y="23152"/>
                  </a:cubicBezTo>
                  <a:cubicBezTo>
                    <a:pt x="9984" y="23138"/>
                    <a:pt x="9954" y="23132"/>
                    <a:pt x="9930" y="23128"/>
                  </a:cubicBezTo>
                  <a:cubicBezTo>
                    <a:pt x="9900" y="23125"/>
                    <a:pt x="9877" y="23118"/>
                    <a:pt x="9850" y="23115"/>
                  </a:cubicBezTo>
                  <a:cubicBezTo>
                    <a:pt x="9827" y="23112"/>
                    <a:pt x="9797" y="23112"/>
                    <a:pt x="9770" y="23112"/>
                  </a:cubicBezTo>
                  <a:lnTo>
                    <a:pt x="9767" y="23112"/>
                  </a:lnTo>
                  <a:cubicBezTo>
                    <a:pt x="9736" y="23112"/>
                    <a:pt x="9713" y="23115"/>
                    <a:pt x="9680" y="23115"/>
                  </a:cubicBezTo>
                  <a:cubicBezTo>
                    <a:pt x="9660" y="23118"/>
                    <a:pt x="9640" y="23118"/>
                    <a:pt x="9616" y="23122"/>
                  </a:cubicBezTo>
                  <a:lnTo>
                    <a:pt x="9609" y="23122"/>
                  </a:lnTo>
                  <a:cubicBezTo>
                    <a:pt x="9579" y="23128"/>
                    <a:pt x="9556" y="23132"/>
                    <a:pt x="9526" y="23135"/>
                  </a:cubicBezTo>
                  <a:lnTo>
                    <a:pt x="9523" y="23135"/>
                  </a:lnTo>
                  <a:cubicBezTo>
                    <a:pt x="9523" y="23132"/>
                    <a:pt x="9523" y="23128"/>
                    <a:pt x="9516" y="23128"/>
                  </a:cubicBezTo>
                  <a:lnTo>
                    <a:pt x="9516" y="23118"/>
                  </a:lnTo>
                  <a:lnTo>
                    <a:pt x="9516" y="23095"/>
                  </a:lnTo>
                  <a:cubicBezTo>
                    <a:pt x="9516" y="23082"/>
                    <a:pt x="9523" y="23068"/>
                    <a:pt x="9523" y="23058"/>
                  </a:cubicBezTo>
                  <a:cubicBezTo>
                    <a:pt x="9523" y="23048"/>
                    <a:pt x="9526" y="23041"/>
                    <a:pt x="9529" y="23031"/>
                  </a:cubicBezTo>
                  <a:lnTo>
                    <a:pt x="9543" y="22995"/>
                  </a:lnTo>
                  <a:cubicBezTo>
                    <a:pt x="9549" y="22975"/>
                    <a:pt x="9563" y="22958"/>
                    <a:pt x="9576" y="22934"/>
                  </a:cubicBezTo>
                  <a:cubicBezTo>
                    <a:pt x="9596" y="22908"/>
                    <a:pt x="9616" y="22878"/>
                    <a:pt x="9643" y="22848"/>
                  </a:cubicBezTo>
                  <a:cubicBezTo>
                    <a:pt x="9680" y="22807"/>
                    <a:pt x="9703" y="22777"/>
                    <a:pt x="9736" y="22747"/>
                  </a:cubicBezTo>
                  <a:cubicBezTo>
                    <a:pt x="9760" y="22730"/>
                    <a:pt x="9777" y="22714"/>
                    <a:pt x="9797" y="22700"/>
                  </a:cubicBezTo>
                  <a:cubicBezTo>
                    <a:pt x="9827" y="22684"/>
                    <a:pt x="9850" y="22667"/>
                    <a:pt x="9880" y="22650"/>
                  </a:cubicBezTo>
                  <a:cubicBezTo>
                    <a:pt x="9904" y="22640"/>
                    <a:pt x="9930" y="22630"/>
                    <a:pt x="9950" y="22624"/>
                  </a:cubicBezTo>
                  <a:cubicBezTo>
                    <a:pt x="9954" y="22624"/>
                    <a:pt x="9961" y="22617"/>
                    <a:pt x="9964" y="22617"/>
                  </a:cubicBezTo>
                  <a:cubicBezTo>
                    <a:pt x="9967" y="22617"/>
                    <a:pt x="9967" y="22617"/>
                    <a:pt x="9974" y="22613"/>
                  </a:cubicBezTo>
                  <a:cubicBezTo>
                    <a:pt x="10001" y="22607"/>
                    <a:pt x="10031" y="22597"/>
                    <a:pt x="10064" y="22590"/>
                  </a:cubicBezTo>
                  <a:cubicBezTo>
                    <a:pt x="10098" y="22583"/>
                    <a:pt x="10131" y="22577"/>
                    <a:pt x="10164" y="22577"/>
                  </a:cubicBezTo>
                  <a:cubicBezTo>
                    <a:pt x="10195" y="22577"/>
                    <a:pt x="10228" y="22573"/>
                    <a:pt x="10261" y="22573"/>
                  </a:cubicBezTo>
                  <a:close/>
                  <a:moveTo>
                    <a:pt x="8075" y="24061"/>
                  </a:moveTo>
                  <a:cubicBezTo>
                    <a:pt x="8088" y="24071"/>
                    <a:pt x="8098" y="24085"/>
                    <a:pt x="8112" y="24095"/>
                  </a:cubicBezTo>
                  <a:lnTo>
                    <a:pt x="7975" y="24168"/>
                  </a:lnTo>
                  <a:cubicBezTo>
                    <a:pt x="7985" y="24155"/>
                    <a:pt x="7991" y="24151"/>
                    <a:pt x="8001" y="24145"/>
                  </a:cubicBezTo>
                  <a:cubicBezTo>
                    <a:pt x="8018" y="24128"/>
                    <a:pt x="8028" y="24111"/>
                    <a:pt x="8045" y="24095"/>
                  </a:cubicBezTo>
                  <a:cubicBezTo>
                    <a:pt x="8045" y="24095"/>
                    <a:pt x="8051" y="24095"/>
                    <a:pt x="8051" y="24088"/>
                  </a:cubicBezTo>
                  <a:cubicBezTo>
                    <a:pt x="8058" y="24081"/>
                    <a:pt x="8068" y="24071"/>
                    <a:pt x="8075" y="24061"/>
                  </a:cubicBezTo>
                  <a:close/>
                  <a:moveTo>
                    <a:pt x="8681" y="24311"/>
                  </a:moveTo>
                  <a:cubicBezTo>
                    <a:pt x="8719" y="24311"/>
                    <a:pt x="8756" y="24315"/>
                    <a:pt x="8794" y="24319"/>
                  </a:cubicBezTo>
                  <a:lnTo>
                    <a:pt x="8931" y="24332"/>
                  </a:lnTo>
                  <a:cubicBezTo>
                    <a:pt x="9008" y="24335"/>
                    <a:pt x="9064" y="24339"/>
                    <a:pt x="9125" y="24345"/>
                  </a:cubicBezTo>
                  <a:lnTo>
                    <a:pt x="9472" y="24345"/>
                  </a:lnTo>
                  <a:cubicBezTo>
                    <a:pt x="9496" y="24345"/>
                    <a:pt x="9523" y="24349"/>
                    <a:pt x="9546" y="24352"/>
                  </a:cubicBezTo>
                  <a:cubicBezTo>
                    <a:pt x="9549" y="24352"/>
                    <a:pt x="9559" y="24352"/>
                    <a:pt x="9563" y="24355"/>
                  </a:cubicBezTo>
                  <a:lnTo>
                    <a:pt x="9566" y="24355"/>
                  </a:lnTo>
                  <a:lnTo>
                    <a:pt x="9589" y="24362"/>
                  </a:lnTo>
                  <a:lnTo>
                    <a:pt x="9613" y="24365"/>
                  </a:lnTo>
                  <a:cubicBezTo>
                    <a:pt x="9626" y="24369"/>
                    <a:pt x="9636" y="24369"/>
                    <a:pt x="9650" y="24372"/>
                  </a:cubicBezTo>
                  <a:lnTo>
                    <a:pt x="9663" y="24379"/>
                  </a:lnTo>
                  <a:lnTo>
                    <a:pt x="9703" y="24389"/>
                  </a:lnTo>
                  <a:cubicBezTo>
                    <a:pt x="9713" y="24396"/>
                    <a:pt x="9726" y="24399"/>
                    <a:pt x="9733" y="24402"/>
                  </a:cubicBezTo>
                  <a:cubicBezTo>
                    <a:pt x="9736" y="24406"/>
                    <a:pt x="9743" y="24406"/>
                    <a:pt x="9750" y="24412"/>
                  </a:cubicBezTo>
                  <a:lnTo>
                    <a:pt x="9793" y="24432"/>
                  </a:lnTo>
                  <a:cubicBezTo>
                    <a:pt x="9807" y="24436"/>
                    <a:pt x="9813" y="24446"/>
                    <a:pt x="9827" y="24452"/>
                  </a:cubicBezTo>
                  <a:lnTo>
                    <a:pt x="9833" y="24462"/>
                  </a:lnTo>
                  <a:lnTo>
                    <a:pt x="9850" y="24472"/>
                  </a:lnTo>
                  <a:lnTo>
                    <a:pt x="9877" y="24489"/>
                  </a:lnTo>
                  <a:cubicBezTo>
                    <a:pt x="9884" y="24499"/>
                    <a:pt x="9897" y="24503"/>
                    <a:pt x="9907" y="24513"/>
                  </a:cubicBezTo>
                  <a:lnTo>
                    <a:pt x="9917" y="24519"/>
                  </a:lnTo>
                  <a:cubicBezTo>
                    <a:pt x="9940" y="24536"/>
                    <a:pt x="9961" y="24553"/>
                    <a:pt x="9977" y="24573"/>
                  </a:cubicBezTo>
                  <a:lnTo>
                    <a:pt x="10027" y="24623"/>
                  </a:lnTo>
                  <a:lnTo>
                    <a:pt x="10031" y="24630"/>
                  </a:lnTo>
                  <a:cubicBezTo>
                    <a:pt x="10044" y="24640"/>
                    <a:pt x="10057" y="24656"/>
                    <a:pt x="10067" y="24670"/>
                  </a:cubicBezTo>
                  <a:lnTo>
                    <a:pt x="10074" y="24676"/>
                  </a:lnTo>
                  <a:cubicBezTo>
                    <a:pt x="10081" y="24686"/>
                    <a:pt x="10084" y="24696"/>
                    <a:pt x="10091" y="24703"/>
                  </a:cubicBezTo>
                  <a:lnTo>
                    <a:pt x="10098" y="24716"/>
                  </a:lnTo>
                  <a:lnTo>
                    <a:pt x="10101" y="24723"/>
                  </a:lnTo>
                  <a:cubicBezTo>
                    <a:pt x="10114" y="24740"/>
                    <a:pt x="10128" y="24757"/>
                    <a:pt x="10134" y="24780"/>
                  </a:cubicBezTo>
                  <a:cubicBezTo>
                    <a:pt x="10148" y="24803"/>
                    <a:pt x="10161" y="24823"/>
                    <a:pt x="10174" y="24850"/>
                  </a:cubicBezTo>
                  <a:lnTo>
                    <a:pt x="10178" y="24864"/>
                  </a:lnTo>
                  <a:cubicBezTo>
                    <a:pt x="10178" y="24867"/>
                    <a:pt x="10181" y="24870"/>
                    <a:pt x="10181" y="24874"/>
                  </a:cubicBezTo>
                  <a:lnTo>
                    <a:pt x="10195" y="24900"/>
                  </a:lnTo>
                  <a:cubicBezTo>
                    <a:pt x="10198" y="24914"/>
                    <a:pt x="10201" y="24920"/>
                    <a:pt x="10205" y="24934"/>
                  </a:cubicBezTo>
                  <a:lnTo>
                    <a:pt x="10211" y="24947"/>
                  </a:lnTo>
                  <a:lnTo>
                    <a:pt x="10221" y="24991"/>
                  </a:lnTo>
                  <a:cubicBezTo>
                    <a:pt x="10228" y="25004"/>
                    <a:pt x="10231" y="25017"/>
                    <a:pt x="10231" y="25031"/>
                  </a:cubicBezTo>
                  <a:lnTo>
                    <a:pt x="10231" y="25037"/>
                  </a:lnTo>
                  <a:lnTo>
                    <a:pt x="10235" y="25058"/>
                  </a:lnTo>
                  <a:lnTo>
                    <a:pt x="10238" y="25081"/>
                  </a:lnTo>
                  <a:cubicBezTo>
                    <a:pt x="10238" y="25088"/>
                    <a:pt x="10245" y="25101"/>
                    <a:pt x="10245" y="25108"/>
                  </a:cubicBezTo>
                  <a:lnTo>
                    <a:pt x="10245" y="25121"/>
                  </a:lnTo>
                  <a:lnTo>
                    <a:pt x="10245" y="25141"/>
                  </a:lnTo>
                  <a:lnTo>
                    <a:pt x="10245" y="25165"/>
                  </a:lnTo>
                  <a:lnTo>
                    <a:pt x="10245" y="25191"/>
                  </a:lnTo>
                  <a:lnTo>
                    <a:pt x="10245" y="25205"/>
                  </a:lnTo>
                  <a:cubicBezTo>
                    <a:pt x="10238" y="25235"/>
                    <a:pt x="10238" y="25258"/>
                    <a:pt x="10235" y="25288"/>
                  </a:cubicBezTo>
                  <a:cubicBezTo>
                    <a:pt x="10231" y="25308"/>
                    <a:pt x="10228" y="25335"/>
                    <a:pt x="10221" y="25355"/>
                  </a:cubicBezTo>
                  <a:cubicBezTo>
                    <a:pt x="10218" y="25368"/>
                    <a:pt x="10215" y="25385"/>
                    <a:pt x="10205" y="25399"/>
                  </a:cubicBezTo>
                  <a:cubicBezTo>
                    <a:pt x="10198" y="25409"/>
                    <a:pt x="10188" y="25425"/>
                    <a:pt x="10181" y="25439"/>
                  </a:cubicBezTo>
                  <a:cubicBezTo>
                    <a:pt x="10171" y="25449"/>
                    <a:pt x="10168" y="25459"/>
                    <a:pt x="10161" y="25469"/>
                  </a:cubicBezTo>
                  <a:cubicBezTo>
                    <a:pt x="10151" y="25475"/>
                    <a:pt x="10148" y="25485"/>
                    <a:pt x="10138" y="25489"/>
                  </a:cubicBezTo>
                  <a:cubicBezTo>
                    <a:pt x="10131" y="25496"/>
                    <a:pt x="10118" y="25506"/>
                    <a:pt x="10111" y="25512"/>
                  </a:cubicBezTo>
                  <a:cubicBezTo>
                    <a:pt x="10101" y="25522"/>
                    <a:pt x="10088" y="25526"/>
                    <a:pt x="10081" y="25532"/>
                  </a:cubicBezTo>
                  <a:cubicBezTo>
                    <a:pt x="10067" y="25539"/>
                    <a:pt x="10051" y="25542"/>
                    <a:pt x="10037" y="25552"/>
                  </a:cubicBezTo>
                  <a:cubicBezTo>
                    <a:pt x="10021" y="25559"/>
                    <a:pt x="10004" y="25566"/>
                    <a:pt x="9987" y="25572"/>
                  </a:cubicBezTo>
                  <a:cubicBezTo>
                    <a:pt x="9971" y="25576"/>
                    <a:pt x="9950" y="25586"/>
                    <a:pt x="9934" y="25589"/>
                  </a:cubicBezTo>
                  <a:lnTo>
                    <a:pt x="9860" y="25602"/>
                  </a:lnTo>
                  <a:cubicBezTo>
                    <a:pt x="9843" y="25606"/>
                    <a:pt x="9830" y="25606"/>
                    <a:pt x="9813" y="25606"/>
                  </a:cubicBezTo>
                  <a:cubicBezTo>
                    <a:pt x="9800" y="25606"/>
                    <a:pt x="9793" y="25609"/>
                    <a:pt x="9780" y="25609"/>
                  </a:cubicBezTo>
                  <a:lnTo>
                    <a:pt x="9777" y="25609"/>
                  </a:lnTo>
                  <a:cubicBezTo>
                    <a:pt x="9750" y="25616"/>
                    <a:pt x="9730" y="25619"/>
                    <a:pt x="9703" y="25623"/>
                  </a:cubicBezTo>
                  <a:cubicBezTo>
                    <a:pt x="9696" y="25623"/>
                    <a:pt x="9686" y="25626"/>
                    <a:pt x="9680" y="25626"/>
                  </a:cubicBezTo>
                  <a:cubicBezTo>
                    <a:pt x="9663" y="25633"/>
                    <a:pt x="9643" y="25636"/>
                    <a:pt x="9626" y="25636"/>
                  </a:cubicBezTo>
                  <a:cubicBezTo>
                    <a:pt x="9619" y="25636"/>
                    <a:pt x="9616" y="25636"/>
                    <a:pt x="9613" y="25639"/>
                  </a:cubicBezTo>
                  <a:cubicBezTo>
                    <a:pt x="9576" y="25646"/>
                    <a:pt x="9533" y="25656"/>
                    <a:pt x="9492" y="25659"/>
                  </a:cubicBezTo>
                  <a:lnTo>
                    <a:pt x="9419" y="25659"/>
                  </a:lnTo>
                  <a:cubicBezTo>
                    <a:pt x="9392" y="25659"/>
                    <a:pt x="9359" y="25656"/>
                    <a:pt x="9325" y="25646"/>
                  </a:cubicBezTo>
                  <a:cubicBezTo>
                    <a:pt x="9319" y="25646"/>
                    <a:pt x="9315" y="25643"/>
                    <a:pt x="9312" y="25643"/>
                  </a:cubicBezTo>
                  <a:lnTo>
                    <a:pt x="9262" y="25629"/>
                  </a:lnTo>
                  <a:cubicBezTo>
                    <a:pt x="9245" y="25626"/>
                    <a:pt x="9225" y="25619"/>
                    <a:pt x="9208" y="25609"/>
                  </a:cubicBezTo>
                  <a:lnTo>
                    <a:pt x="9158" y="25586"/>
                  </a:lnTo>
                  <a:lnTo>
                    <a:pt x="9118" y="25559"/>
                  </a:lnTo>
                  <a:lnTo>
                    <a:pt x="9095" y="25536"/>
                  </a:lnTo>
                  <a:cubicBezTo>
                    <a:pt x="9091" y="25532"/>
                    <a:pt x="9085" y="25522"/>
                    <a:pt x="9081" y="25519"/>
                  </a:cubicBezTo>
                  <a:cubicBezTo>
                    <a:pt x="9078" y="25512"/>
                    <a:pt x="9078" y="25509"/>
                    <a:pt x="9074" y="25506"/>
                  </a:cubicBezTo>
                  <a:lnTo>
                    <a:pt x="9061" y="25492"/>
                  </a:lnTo>
                  <a:cubicBezTo>
                    <a:pt x="9034" y="25455"/>
                    <a:pt x="9014" y="25419"/>
                    <a:pt x="8998" y="25378"/>
                  </a:cubicBezTo>
                  <a:lnTo>
                    <a:pt x="8994" y="25375"/>
                  </a:lnTo>
                  <a:cubicBezTo>
                    <a:pt x="8974" y="25325"/>
                    <a:pt x="8947" y="25271"/>
                    <a:pt x="8927" y="25218"/>
                  </a:cubicBezTo>
                  <a:lnTo>
                    <a:pt x="8894" y="25124"/>
                  </a:lnTo>
                  <a:lnTo>
                    <a:pt x="8861" y="25034"/>
                  </a:lnTo>
                  <a:cubicBezTo>
                    <a:pt x="8820" y="24924"/>
                    <a:pt x="8774" y="24817"/>
                    <a:pt x="8727" y="24713"/>
                  </a:cubicBezTo>
                  <a:cubicBezTo>
                    <a:pt x="8720" y="24690"/>
                    <a:pt x="8707" y="24666"/>
                    <a:pt x="8693" y="24646"/>
                  </a:cubicBezTo>
                  <a:cubicBezTo>
                    <a:pt x="8680" y="24623"/>
                    <a:pt x="8673" y="24606"/>
                    <a:pt x="8660" y="24596"/>
                  </a:cubicBezTo>
                  <a:cubicBezTo>
                    <a:pt x="8657" y="24589"/>
                    <a:pt x="8657" y="24586"/>
                    <a:pt x="8653" y="24586"/>
                  </a:cubicBezTo>
                  <a:cubicBezTo>
                    <a:pt x="8637" y="24566"/>
                    <a:pt x="8610" y="24546"/>
                    <a:pt x="8586" y="24523"/>
                  </a:cubicBezTo>
                  <a:cubicBezTo>
                    <a:pt x="8570" y="24513"/>
                    <a:pt x="8553" y="24503"/>
                    <a:pt x="8530" y="24496"/>
                  </a:cubicBezTo>
                  <a:cubicBezTo>
                    <a:pt x="8506" y="24482"/>
                    <a:pt x="8476" y="24472"/>
                    <a:pt x="8443" y="24469"/>
                  </a:cubicBezTo>
                  <a:cubicBezTo>
                    <a:pt x="8409" y="24466"/>
                    <a:pt x="8376" y="24462"/>
                    <a:pt x="8339" y="24462"/>
                  </a:cubicBezTo>
                  <a:lnTo>
                    <a:pt x="8312" y="24462"/>
                  </a:lnTo>
                  <a:cubicBezTo>
                    <a:pt x="8272" y="24462"/>
                    <a:pt x="8235" y="24466"/>
                    <a:pt x="8192" y="24469"/>
                  </a:cubicBezTo>
                  <a:lnTo>
                    <a:pt x="8168" y="24469"/>
                  </a:lnTo>
                  <a:cubicBezTo>
                    <a:pt x="8152" y="24469"/>
                    <a:pt x="8138" y="24472"/>
                    <a:pt x="8122" y="24472"/>
                  </a:cubicBezTo>
                  <a:cubicBezTo>
                    <a:pt x="8135" y="24466"/>
                    <a:pt x="8152" y="24462"/>
                    <a:pt x="8168" y="24452"/>
                  </a:cubicBezTo>
                  <a:cubicBezTo>
                    <a:pt x="8188" y="24446"/>
                    <a:pt x="8209" y="24436"/>
                    <a:pt x="8225" y="24429"/>
                  </a:cubicBezTo>
                  <a:lnTo>
                    <a:pt x="8229" y="24422"/>
                  </a:lnTo>
                  <a:lnTo>
                    <a:pt x="8239" y="24419"/>
                  </a:lnTo>
                  <a:cubicBezTo>
                    <a:pt x="8245" y="24416"/>
                    <a:pt x="8255" y="24416"/>
                    <a:pt x="8269" y="24412"/>
                  </a:cubicBezTo>
                  <a:cubicBezTo>
                    <a:pt x="8275" y="24406"/>
                    <a:pt x="8289" y="24402"/>
                    <a:pt x="8295" y="24399"/>
                  </a:cubicBezTo>
                  <a:lnTo>
                    <a:pt x="8312" y="24389"/>
                  </a:lnTo>
                  <a:cubicBezTo>
                    <a:pt x="8342" y="24382"/>
                    <a:pt x="8369" y="24372"/>
                    <a:pt x="8396" y="24365"/>
                  </a:cubicBezTo>
                  <a:cubicBezTo>
                    <a:pt x="8412" y="24362"/>
                    <a:pt x="8436" y="24352"/>
                    <a:pt x="8453" y="24349"/>
                  </a:cubicBezTo>
                  <a:lnTo>
                    <a:pt x="8540" y="24322"/>
                  </a:lnTo>
                  <a:lnTo>
                    <a:pt x="8580" y="24322"/>
                  </a:lnTo>
                  <a:cubicBezTo>
                    <a:pt x="8614" y="24314"/>
                    <a:pt x="8647" y="24311"/>
                    <a:pt x="8681" y="24311"/>
                  </a:cubicBezTo>
                  <a:close/>
                  <a:moveTo>
                    <a:pt x="6450" y="24412"/>
                  </a:moveTo>
                  <a:cubicBezTo>
                    <a:pt x="6470" y="24416"/>
                    <a:pt x="6490" y="24416"/>
                    <a:pt x="6510" y="24419"/>
                  </a:cubicBezTo>
                  <a:cubicBezTo>
                    <a:pt x="6554" y="24429"/>
                    <a:pt x="6594" y="24436"/>
                    <a:pt x="6637" y="24452"/>
                  </a:cubicBezTo>
                  <a:cubicBezTo>
                    <a:pt x="6707" y="24472"/>
                    <a:pt x="6774" y="24499"/>
                    <a:pt x="6841" y="24533"/>
                  </a:cubicBezTo>
                  <a:cubicBezTo>
                    <a:pt x="6885" y="24553"/>
                    <a:pt x="6921" y="24569"/>
                    <a:pt x="6955" y="24589"/>
                  </a:cubicBezTo>
                  <a:cubicBezTo>
                    <a:pt x="6968" y="24596"/>
                    <a:pt x="6975" y="24603"/>
                    <a:pt x="6988" y="24606"/>
                  </a:cubicBezTo>
                  <a:cubicBezTo>
                    <a:pt x="7005" y="24616"/>
                    <a:pt x="7022" y="24623"/>
                    <a:pt x="7035" y="24633"/>
                  </a:cubicBezTo>
                  <a:cubicBezTo>
                    <a:pt x="7038" y="24636"/>
                    <a:pt x="7042" y="24636"/>
                    <a:pt x="7045" y="24640"/>
                  </a:cubicBezTo>
                  <a:cubicBezTo>
                    <a:pt x="7055" y="24646"/>
                    <a:pt x="7062" y="24650"/>
                    <a:pt x="7068" y="24653"/>
                  </a:cubicBezTo>
                  <a:lnTo>
                    <a:pt x="7062" y="24650"/>
                  </a:lnTo>
                  <a:lnTo>
                    <a:pt x="7062" y="24650"/>
                  </a:lnTo>
                  <a:cubicBezTo>
                    <a:pt x="7085" y="24663"/>
                    <a:pt x="7105" y="24680"/>
                    <a:pt x="7125" y="24696"/>
                  </a:cubicBezTo>
                  <a:cubicBezTo>
                    <a:pt x="7142" y="24706"/>
                    <a:pt x="7159" y="24716"/>
                    <a:pt x="7175" y="24733"/>
                  </a:cubicBezTo>
                  <a:cubicBezTo>
                    <a:pt x="7192" y="24750"/>
                    <a:pt x="7209" y="24767"/>
                    <a:pt x="7229" y="24783"/>
                  </a:cubicBezTo>
                  <a:cubicBezTo>
                    <a:pt x="7252" y="24800"/>
                    <a:pt x="7272" y="24820"/>
                    <a:pt x="7289" y="24837"/>
                  </a:cubicBezTo>
                  <a:cubicBezTo>
                    <a:pt x="7287" y="24837"/>
                    <a:pt x="7284" y="24837"/>
                    <a:pt x="7282" y="24837"/>
                  </a:cubicBezTo>
                  <a:cubicBezTo>
                    <a:pt x="7248" y="24837"/>
                    <a:pt x="7218" y="24859"/>
                    <a:pt x="7209" y="24897"/>
                  </a:cubicBezTo>
                  <a:cubicBezTo>
                    <a:pt x="7206" y="24917"/>
                    <a:pt x="7209" y="24940"/>
                    <a:pt x="7226" y="24964"/>
                  </a:cubicBezTo>
                  <a:cubicBezTo>
                    <a:pt x="7239" y="24981"/>
                    <a:pt x="7256" y="24987"/>
                    <a:pt x="7276" y="24991"/>
                  </a:cubicBezTo>
                  <a:lnTo>
                    <a:pt x="7279" y="24991"/>
                  </a:lnTo>
                  <a:lnTo>
                    <a:pt x="7289" y="24997"/>
                  </a:lnTo>
                  <a:lnTo>
                    <a:pt x="7299" y="25001"/>
                  </a:lnTo>
                  <a:cubicBezTo>
                    <a:pt x="7316" y="25007"/>
                    <a:pt x="7336" y="25014"/>
                    <a:pt x="7353" y="25021"/>
                  </a:cubicBezTo>
                  <a:cubicBezTo>
                    <a:pt x="7376" y="25034"/>
                    <a:pt x="7403" y="25047"/>
                    <a:pt x="7426" y="25064"/>
                  </a:cubicBezTo>
                  <a:cubicBezTo>
                    <a:pt x="7473" y="25091"/>
                    <a:pt x="7506" y="25118"/>
                    <a:pt x="7540" y="25148"/>
                  </a:cubicBezTo>
                  <a:cubicBezTo>
                    <a:pt x="7557" y="25158"/>
                    <a:pt x="7583" y="25185"/>
                    <a:pt x="7610" y="25215"/>
                  </a:cubicBezTo>
                  <a:cubicBezTo>
                    <a:pt x="7620" y="25225"/>
                    <a:pt x="7633" y="25235"/>
                    <a:pt x="7640" y="25248"/>
                  </a:cubicBezTo>
                  <a:cubicBezTo>
                    <a:pt x="7650" y="25255"/>
                    <a:pt x="7657" y="25268"/>
                    <a:pt x="7660" y="25275"/>
                  </a:cubicBezTo>
                  <a:cubicBezTo>
                    <a:pt x="7677" y="25305"/>
                    <a:pt x="7694" y="25332"/>
                    <a:pt x="7710" y="25358"/>
                  </a:cubicBezTo>
                  <a:cubicBezTo>
                    <a:pt x="7727" y="25389"/>
                    <a:pt x="7740" y="25422"/>
                    <a:pt x="7754" y="25455"/>
                  </a:cubicBezTo>
                  <a:cubicBezTo>
                    <a:pt x="7767" y="25492"/>
                    <a:pt x="7777" y="25536"/>
                    <a:pt x="7787" y="25582"/>
                  </a:cubicBezTo>
                  <a:cubicBezTo>
                    <a:pt x="7794" y="25626"/>
                    <a:pt x="7804" y="25669"/>
                    <a:pt x="7804" y="25709"/>
                  </a:cubicBezTo>
                  <a:cubicBezTo>
                    <a:pt x="7807" y="25753"/>
                    <a:pt x="7807" y="25786"/>
                    <a:pt x="7807" y="25823"/>
                  </a:cubicBezTo>
                  <a:cubicBezTo>
                    <a:pt x="7807" y="25860"/>
                    <a:pt x="7804" y="25900"/>
                    <a:pt x="7794" y="25940"/>
                  </a:cubicBezTo>
                  <a:cubicBezTo>
                    <a:pt x="7787" y="25984"/>
                    <a:pt x="7777" y="26024"/>
                    <a:pt x="7767" y="26061"/>
                  </a:cubicBezTo>
                  <a:lnTo>
                    <a:pt x="7767" y="26067"/>
                  </a:lnTo>
                  <a:cubicBezTo>
                    <a:pt x="7754" y="26107"/>
                    <a:pt x="7737" y="26151"/>
                    <a:pt x="7717" y="26194"/>
                  </a:cubicBezTo>
                  <a:cubicBezTo>
                    <a:pt x="7704" y="26224"/>
                    <a:pt x="7687" y="26254"/>
                    <a:pt x="7674" y="26285"/>
                  </a:cubicBezTo>
                  <a:cubicBezTo>
                    <a:pt x="7667" y="26305"/>
                    <a:pt x="7654" y="26325"/>
                    <a:pt x="7640" y="26345"/>
                  </a:cubicBezTo>
                  <a:lnTo>
                    <a:pt x="7627" y="26371"/>
                  </a:lnTo>
                  <a:cubicBezTo>
                    <a:pt x="7627" y="26371"/>
                    <a:pt x="7627" y="26375"/>
                    <a:pt x="7623" y="26375"/>
                  </a:cubicBezTo>
                  <a:cubicBezTo>
                    <a:pt x="7600" y="26412"/>
                    <a:pt x="7577" y="26452"/>
                    <a:pt x="7550" y="26489"/>
                  </a:cubicBezTo>
                  <a:cubicBezTo>
                    <a:pt x="7520" y="26525"/>
                    <a:pt x="7490" y="26562"/>
                    <a:pt x="7466" y="26595"/>
                  </a:cubicBezTo>
                  <a:lnTo>
                    <a:pt x="7366" y="26709"/>
                  </a:lnTo>
                  <a:lnTo>
                    <a:pt x="7276" y="26796"/>
                  </a:lnTo>
                  <a:lnTo>
                    <a:pt x="7266" y="26809"/>
                  </a:lnTo>
                  <a:cubicBezTo>
                    <a:pt x="7242" y="26826"/>
                    <a:pt x="7226" y="26843"/>
                    <a:pt x="7209" y="26856"/>
                  </a:cubicBezTo>
                  <a:cubicBezTo>
                    <a:pt x="7192" y="26866"/>
                    <a:pt x="7175" y="26883"/>
                    <a:pt x="7159" y="26896"/>
                  </a:cubicBezTo>
                  <a:cubicBezTo>
                    <a:pt x="7142" y="26910"/>
                    <a:pt x="7125" y="26916"/>
                    <a:pt x="7109" y="26930"/>
                  </a:cubicBezTo>
                  <a:cubicBezTo>
                    <a:pt x="7102" y="26933"/>
                    <a:pt x="7088" y="26940"/>
                    <a:pt x="7082" y="26943"/>
                  </a:cubicBezTo>
                  <a:lnTo>
                    <a:pt x="7038" y="26943"/>
                  </a:lnTo>
                  <a:cubicBezTo>
                    <a:pt x="7035" y="26943"/>
                    <a:pt x="7032" y="26940"/>
                    <a:pt x="7025" y="26940"/>
                  </a:cubicBezTo>
                  <a:cubicBezTo>
                    <a:pt x="7022" y="26940"/>
                    <a:pt x="7022" y="26933"/>
                    <a:pt x="7018" y="26933"/>
                  </a:cubicBezTo>
                  <a:cubicBezTo>
                    <a:pt x="7015" y="26930"/>
                    <a:pt x="7008" y="26930"/>
                    <a:pt x="7008" y="26926"/>
                  </a:cubicBezTo>
                  <a:lnTo>
                    <a:pt x="6998" y="26913"/>
                  </a:lnTo>
                  <a:lnTo>
                    <a:pt x="6988" y="26906"/>
                  </a:lnTo>
                  <a:lnTo>
                    <a:pt x="6985" y="26903"/>
                  </a:lnTo>
                  <a:cubicBezTo>
                    <a:pt x="6982" y="26893"/>
                    <a:pt x="6971" y="26886"/>
                    <a:pt x="6968" y="26876"/>
                  </a:cubicBezTo>
                  <a:cubicBezTo>
                    <a:pt x="6965" y="26870"/>
                    <a:pt x="6958" y="26856"/>
                    <a:pt x="6955" y="26846"/>
                  </a:cubicBezTo>
                  <a:lnTo>
                    <a:pt x="6941" y="26796"/>
                  </a:lnTo>
                  <a:cubicBezTo>
                    <a:pt x="6931" y="26743"/>
                    <a:pt x="6925" y="26692"/>
                    <a:pt x="6921" y="26639"/>
                  </a:cubicBezTo>
                  <a:cubicBezTo>
                    <a:pt x="6918" y="26609"/>
                    <a:pt x="6918" y="26585"/>
                    <a:pt x="6915" y="26555"/>
                  </a:cubicBezTo>
                  <a:cubicBezTo>
                    <a:pt x="6908" y="26505"/>
                    <a:pt x="6901" y="26462"/>
                    <a:pt x="6891" y="26425"/>
                  </a:cubicBezTo>
                  <a:cubicBezTo>
                    <a:pt x="6888" y="26392"/>
                    <a:pt x="6875" y="26358"/>
                    <a:pt x="6868" y="26325"/>
                  </a:cubicBezTo>
                  <a:cubicBezTo>
                    <a:pt x="6854" y="26291"/>
                    <a:pt x="6841" y="26261"/>
                    <a:pt x="6831" y="26234"/>
                  </a:cubicBezTo>
                  <a:cubicBezTo>
                    <a:pt x="6814" y="26204"/>
                    <a:pt x="6791" y="26171"/>
                    <a:pt x="6771" y="26141"/>
                  </a:cubicBezTo>
                  <a:cubicBezTo>
                    <a:pt x="6687" y="26034"/>
                    <a:pt x="6567" y="25960"/>
                    <a:pt x="6450" y="25887"/>
                  </a:cubicBezTo>
                  <a:lnTo>
                    <a:pt x="6430" y="25873"/>
                  </a:lnTo>
                  <a:cubicBezTo>
                    <a:pt x="6420" y="25870"/>
                    <a:pt x="6416" y="25867"/>
                    <a:pt x="6406" y="25860"/>
                  </a:cubicBezTo>
                  <a:cubicBezTo>
                    <a:pt x="6333" y="25816"/>
                    <a:pt x="6273" y="25773"/>
                    <a:pt x="6223" y="25733"/>
                  </a:cubicBezTo>
                  <a:cubicBezTo>
                    <a:pt x="6189" y="25703"/>
                    <a:pt x="6156" y="25669"/>
                    <a:pt x="6122" y="25636"/>
                  </a:cubicBezTo>
                  <a:cubicBezTo>
                    <a:pt x="6116" y="25626"/>
                    <a:pt x="6106" y="25619"/>
                    <a:pt x="6102" y="25606"/>
                  </a:cubicBezTo>
                  <a:cubicBezTo>
                    <a:pt x="6095" y="25599"/>
                    <a:pt x="6085" y="25589"/>
                    <a:pt x="6082" y="25576"/>
                  </a:cubicBezTo>
                  <a:cubicBezTo>
                    <a:pt x="6062" y="25549"/>
                    <a:pt x="6045" y="25516"/>
                    <a:pt x="6029" y="25485"/>
                  </a:cubicBezTo>
                  <a:cubicBezTo>
                    <a:pt x="5985" y="25392"/>
                    <a:pt x="5948" y="25302"/>
                    <a:pt x="5905" y="25188"/>
                  </a:cubicBezTo>
                  <a:cubicBezTo>
                    <a:pt x="5885" y="25124"/>
                    <a:pt x="5865" y="25064"/>
                    <a:pt x="5851" y="25001"/>
                  </a:cubicBezTo>
                  <a:lnTo>
                    <a:pt x="5838" y="24914"/>
                  </a:lnTo>
                  <a:lnTo>
                    <a:pt x="5838" y="24904"/>
                  </a:lnTo>
                  <a:lnTo>
                    <a:pt x="5838" y="24880"/>
                  </a:lnTo>
                  <a:cubicBezTo>
                    <a:pt x="5838" y="24867"/>
                    <a:pt x="5838" y="24857"/>
                    <a:pt x="5845" y="24847"/>
                  </a:cubicBezTo>
                  <a:cubicBezTo>
                    <a:pt x="5848" y="24834"/>
                    <a:pt x="5848" y="24820"/>
                    <a:pt x="5851" y="24803"/>
                  </a:cubicBezTo>
                  <a:cubicBezTo>
                    <a:pt x="5851" y="24800"/>
                    <a:pt x="5855" y="24797"/>
                    <a:pt x="5855" y="24790"/>
                  </a:cubicBezTo>
                  <a:cubicBezTo>
                    <a:pt x="5865" y="24770"/>
                    <a:pt x="5878" y="24753"/>
                    <a:pt x="5888" y="24733"/>
                  </a:cubicBezTo>
                  <a:cubicBezTo>
                    <a:pt x="5905" y="24713"/>
                    <a:pt x="5918" y="24690"/>
                    <a:pt x="5935" y="24670"/>
                  </a:cubicBezTo>
                  <a:cubicBezTo>
                    <a:pt x="5965" y="24640"/>
                    <a:pt x="5989" y="24606"/>
                    <a:pt x="6022" y="24579"/>
                  </a:cubicBezTo>
                  <a:cubicBezTo>
                    <a:pt x="6042" y="24556"/>
                    <a:pt x="6069" y="24539"/>
                    <a:pt x="6092" y="24523"/>
                  </a:cubicBezTo>
                  <a:cubicBezTo>
                    <a:pt x="6126" y="24503"/>
                    <a:pt x="6159" y="24482"/>
                    <a:pt x="6192" y="24466"/>
                  </a:cubicBezTo>
                  <a:cubicBezTo>
                    <a:pt x="6216" y="24456"/>
                    <a:pt x="6239" y="24446"/>
                    <a:pt x="6259" y="24436"/>
                  </a:cubicBezTo>
                  <a:cubicBezTo>
                    <a:pt x="6283" y="24429"/>
                    <a:pt x="6303" y="24422"/>
                    <a:pt x="6323" y="24419"/>
                  </a:cubicBezTo>
                  <a:cubicBezTo>
                    <a:pt x="6343" y="24416"/>
                    <a:pt x="6366" y="24416"/>
                    <a:pt x="6386" y="24412"/>
                  </a:cubicBezTo>
                  <a:close/>
                  <a:moveTo>
                    <a:pt x="13316" y="1"/>
                  </a:moveTo>
                  <a:cubicBezTo>
                    <a:pt x="13220" y="1"/>
                    <a:pt x="13130" y="56"/>
                    <a:pt x="13093" y="149"/>
                  </a:cubicBezTo>
                  <a:cubicBezTo>
                    <a:pt x="13057" y="243"/>
                    <a:pt x="13087" y="350"/>
                    <a:pt x="13160" y="413"/>
                  </a:cubicBezTo>
                  <a:cubicBezTo>
                    <a:pt x="13153" y="430"/>
                    <a:pt x="13143" y="447"/>
                    <a:pt x="13140" y="463"/>
                  </a:cubicBezTo>
                  <a:cubicBezTo>
                    <a:pt x="13133" y="480"/>
                    <a:pt x="13127" y="497"/>
                    <a:pt x="13120" y="513"/>
                  </a:cubicBezTo>
                  <a:cubicBezTo>
                    <a:pt x="13103" y="558"/>
                    <a:pt x="13088" y="604"/>
                    <a:pt x="13072" y="650"/>
                  </a:cubicBezTo>
                  <a:lnTo>
                    <a:pt x="13072" y="650"/>
                  </a:lnTo>
                  <a:cubicBezTo>
                    <a:pt x="13072" y="647"/>
                    <a:pt x="13073" y="644"/>
                    <a:pt x="13073" y="640"/>
                  </a:cubicBezTo>
                  <a:cubicBezTo>
                    <a:pt x="13073" y="627"/>
                    <a:pt x="13077" y="617"/>
                    <a:pt x="13077" y="607"/>
                  </a:cubicBezTo>
                  <a:cubicBezTo>
                    <a:pt x="13090" y="507"/>
                    <a:pt x="13020" y="410"/>
                    <a:pt x="12923" y="383"/>
                  </a:cubicBezTo>
                  <a:cubicBezTo>
                    <a:pt x="12907" y="379"/>
                    <a:pt x="12891" y="378"/>
                    <a:pt x="12875" y="378"/>
                  </a:cubicBezTo>
                  <a:cubicBezTo>
                    <a:pt x="12791" y="378"/>
                    <a:pt x="12713" y="428"/>
                    <a:pt x="12682" y="510"/>
                  </a:cubicBezTo>
                  <a:cubicBezTo>
                    <a:pt x="12672" y="527"/>
                    <a:pt x="12669" y="547"/>
                    <a:pt x="12659" y="567"/>
                  </a:cubicBezTo>
                  <a:cubicBezTo>
                    <a:pt x="12655" y="580"/>
                    <a:pt x="12659" y="597"/>
                    <a:pt x="12655" y="610"/>
                  </a:cubicBezTo>
                  <a:cubicBezTo>
                    <a:pt x="12643" y="644"/>
                    <a:pt x="12633" y="678"/>
                    <a:pt x="12624" y="712"/>
                  </a:cubicBezTo>
                  <a:lnTo>
                    <a:pt x="12624" y="712"/>
                  </a:lnTo>
                  <a:cubicBezTo>
                    <a:pt x="12611" y="685"/>
                    <a:pt x="12604" y="653"/>
                    <a:pt x="12605" y="620"/>
                  </a:cubicBezTo>
                  <a:lnTo>
                    <a:pt x="12605" y="620"/>
                  </a:lnTo>
                  <a:cubicBezTo>
                    <a:pt x="12604" y="632"/>
                    <a:pt x="12602" y="646"/>
                    <a:pt x="12602" y="657"/>
                  </a:cubicBezTo>
                  <a:lnTo>
                    <a:pt x="12602" y="811"/>
                  </a:lnTo>
                  <a:lnTo>
                    <a:pt x="12602" y="838"/>
                  </a:lnTo>
                  <a:lnTo>
                    <a:pt x="12602" y="838"/>
                  </a:lnTo>
                  <a:cubicBezTo>
                    <a:pt x="12603" y="829"/>
                    <a:pt x="12604" y="818"/>
                    <a:pt x="12605" y="808"/>
                  </a:cubicBezTo>
                  <a:cubicBezTo>
                    <a:pt x="12610" y="776"/>
                    <a:pt x="12616" y="744"/>
                    <a:pt x="12624" y="712"/>
                  </a:cubicBezTo>
                  <a:lnTo>
                    <a:pt x="12624" y="712"/>
                  </a:lnTo>
                  <a:cubicBezTo>
                    <a:pt x="12637" y="740"/>
                    <a:pt x="12657" y="763"/>
                    <a:pt x="12682" y="781"/>
                  </a:cubicBezTo>
                  <a:cubicBezTo>
                    <a:pt x="12672" y="798"/>
                    <a:pt x="12662" y="818"/>
                    <a:pt x="12652" y="834"/>
                  </a:cubicBezTo>
                  <a:cubicBezTo>
                    <a:pt x="12642" y="851"/>
                    <a:pt x="12635" y="868"/>
                    <a:pt x="12629" y="885"/>
                  </a:cubicBezTo>
                  <a:cubicBezTo>
                    <a:pt x="12625" y="895"/>
                    <a:pt x="12622" y="908"/>
                    <a:pt x="12619" y="915"/>
                  </a:cubicBezTo>
                  <a:cubicBezTo>
                    <a:pt x="12615" y="928"/>
                    <a:pt x="12609" y="935"/>
                    <a:pt x="12605" y="948"/>
                  </a:cubicBezTo>
                  <a:cubicBezTo>
                    <a:pt x="12602" y="955"/>
                    <a:pt x="12602" y="965"/>
                    <a:pt x="12598" y="978"/>
                  </a:cubicBezTo>
                  <a:cubicBezTo>
                    <a:pt x="12598" y="982"/>
                    <a:pt x="12598" y="982"/>
                    <a:pt x="12592" y="985"/>
                  </a:cubicBezTo>
                  <a:cubicBezTo>
                    <a:pt x="12598" y="971"/>
                    <a:pt x="12598" y="968"/>
                    <a:pt x="12598" y="961"/>
                  </a:cubicBezTo>
                  <a:cubicBezTo>
                    <a:pt x="12598" y="941"/>
                    <a:pt x="12602" y="911"/>
                    <a:pt x="12602" y="885"/>
                  </a:cubicBezTo>
                  <a:lnTo>
                    <a:pt x="12602" y="838"/>
                  </a:lnTo>
                  <a:lnTo>
                    <a:pt x="12602" y="838"/>
                  </a:lnTo>
                  <a:cubicBezTo>
                    <a:pt x="12599" y="859"/>
                    <a:pt x="12596" y="879"/>
                    <a:pt x="12592" y="901"/>
                  </a:cubicBezTo>
                  <a:cubicBezTo>
                    <a:pt x="12588" y="935"/>
                    <a:pt x="12585" y="968"/>
                    <a:pt x="12582" y="998"/>
                  </a:cubicBezTo>
                  <a:cubicBezTo>
                    <a:pt x="12575" y="1035"/>
                    <a:pt x="12572" y="1078"/>
                    <a:pt x="12572" y="1115"/>
                  </a:cubicBezTo>
                  <a:cubicBezTo>
                    <a:pt x="12568" y="1159"/>
                    <a:pt x="12568" y="1195"/>
                    <a:pt x="12565" y="1236"/>
                  </a:cubicBezTo>
                  <a:lnTo>
                    <a:pt x="12565" y="1286"/>
                  </a:lnTo>
                  <a:cubicBezTo>
                    <a:pt x="12542" y="1262"/>
                    <a:pt x="12522" y="1236"/>
                    <a:pt x="12502" y="1209"/>
                  </a:cubicBezTo>
                  <a:cubicBezTo>
                    <a:pt x="12475" y="1179"/>
                    <a:pt x="12451" y="1152"/>
                    <a:pt x="12425" y="1125"/>
                  </a:cubicBezTo>
                  <a:cubicBezTo>
                    <a:pt x="12481" y="1099"/>
                    <a:pt x="12525" y="1058"/>
                    <a:pt x="12552" y="998"/>
                  </a:cubicBezTo>
                  <a:cubicBezTo>
                    <a:pt x="12598" y="881"/>
                    <a:pt x="12538" y="744"/>
                    <a:pt x="12421" y="697"/>
                  </a:cubicBezTo>
                  <a:cubicBezTo>
                    <a:pt x="12395" y="688"/>
                    <a:pt x="12368" y="684"/>
                    <a:pt x="12342" y="684"/>
                  </a:cubicBezTo>
                  <a:cubicBezTo>
                    <a:pt x="12248" y="684"/>
                    <a:pt x="12157" y="737"/>
                    <a:pt x="12120" y="828"/>
                  </a:cubicBezTo>
                  <a:cubicBezTo>
                    <a:pt x="12074" y="945"/>
                    <a:pt x="12134" y="1082"/>
                    <a:pt x="12251" y="1129"/>
                  </a:cubicBezTo>
                  <a:cubicBezTo>
                    <a:pt x="12279" y="1139"/>
                    <a:pt x="12311" y="1143"/>
                    <a:pt x="12341" y="1143"/>
                  </a:cubicBezTo>
                  <a:cubicBezTo>
                    <a:pt x="12350" y="1143"/>
                    <a:pt x="12359" y="1143"/>
                    <a:pt x="12368" y="1142"/>
                  </a:cubicBezTo>
                  <a:lnTo>
                    <a:pt x="12391" y="1179"/>
                  </a:lnTo>
                  <a:cubicBezTo>
                    <a:pt x="12405" y="1195"/>
                    <a:pt x="12418" y="1212"/>
                    <a:pt x="12425" y="1226"/>
                  </a:cubicBezTo>
                  <a:cubicBezTo>
                    <a:pt x="12468" y="1282"/>
                    <a:pt x="12515" y="1336"/>
                    <a:pt x="12558" y="1396"/>
                  </a:cubicBezTo>
                  <a:lnTo>
                    <a:pt x="12558" y="1476"/>
                  </a:lnTo>
                  <a:lnTo>
                    <a:pt x="12548" y="1637"/>
                  </a:lnTo>
                  <a:lnTo>
                    <a:pt x="12535" y="1727"/>
                  </a:lnTo>
                  <a:lnTo>
                    <a:pt x="12522" y="1801"/>
                  </a:lnTo>
                  <a:cubicBezTo>
                    <a:pt x="12518" y="1814"/>
                    <a:pt x="12518" y="1831"/>
                    <a:pt x="12515" y="1844"/>
                  </a:cubicBezTo>
                  <a:cubicBezTo>
                    <a:pt x="12508" y="1861"/>
                    <a:pt x="12502" y="1871"/>
                    <a:pt x="12498" y="1888"/>
                  </a:cubicBezTo>
                  <a:cubicBezTo>
                    <a:pt x="12491" y="1894"/>
                    <a:pt x="12491" y="1898"/>
                    <a:pt x="12488" y="1904"/>
                  </a:cubicBezTo>
                  <a:cubicBezTo>
                    <a:pt x="12485" y="1911"/>
                    <a:pt x="12485" y="1918"/>
                    <a:pt x="12485" y="1928"/>
                  </a:cubicBezTo>
                  <a:cubicBezTo>
                    <a:pt x="12448" y="1988"/>
                    <a:pt x="12408" y="2051"/>
                    <a:pt x="12374" y="2115"/>
                  </a:cubicBezTo>
                  <a:cubicBezTo>
                    <a:pt x="12341" y="2182"/>
                    <a:pt x="12308" y="2252"/>
                    <a:pt x="12274" y="2319"/>
                  </a:cubicBezTo>
                  <a:cubicBezTo>
                    <a:pt x="12274" y="2302"/>
                    <a:pt x="12274" y="2289"/>
                    <a:pt x="12281" y="2272"/>
                  </a:cubicBezTo>
                  <a:cubicBezTo>
                    <a:pt x="12281" y="2222"/>
                    <a:pt x="12284" y="2168"/>
                    <a:pt x="12284" y="2118"/>
                  </a:cubicBezTo>
                  <a:cubicBezTo>
                    <a:pt x="12284" y="2038"/>
                    <a:pt x="12288" y="1961"/>
                    <a:pt x="12288" y="1881"/>
                  </a:cubicBezTo>
                  <a:lnTo>
                    <a:pt x="12288" y="1821"/>
                  </a:lnTo>
                  <a:cubicBezTo>
                    <a:pt x="12288" y="1801"/>
                    <a:pt x="12288" y="1781"/>
                    <a:pt x="12284" y="1761"/>
                  </a:cubicBezTo>
                  <a:lnTo>
                    <a:pt x="12284" y="1717"/>
                  </a:lnTo>
                  <a:lnTo>
                    <a:pt x="12284" y="1697"/>
                  </a:lnTo>
                  <a:lnTo>
                    <a:pt x="12284" y="1687"/>
                  </a:lnTo>
                  <a:cubicBezTo>
                    <a:pt x="12291" y="1684"/>
                    <a:pt x="12301" y="1680"/>
                    <a:pt x="12304" y="1677"/>
                  </a:cubicBezTo>
                  <a:lnTo>
                    <a:pt x="12318" y="1650"/>
                  </a:lnTo>
                  <a:cubicBezTo>
                    <a:pt x="12321" y="1647"/>
                    <a:pt x="12321" y="1647"/>
                    <a:pt x="12321" y="1644"/>
                  </a:cubicBezTo>
                  <a:cubicBezTo>
                    <a:pt x="12324" y="1637"/>
                    <a:pt x="12324" y="1633"/>
                    <a:pt x="12331" y="1630"/>
                  </a:cubicBezTo>
                  <a:cubicBezTo>
                    <a:pt x="12331" y="1627"/>
                    <a:pt x="12334" y="1620"/>
                    <a:pt x="12334" y="1617"/>
                  </a:cubicBezTo>
                  <a:cubicBezTo>
                    <a:pt x="12338" y="1610"/>
                    <a:pt x="12334" y="1597"/>
                    <a:pt x="12334" y="1587"/>
                  </a:cubicBezTo>
                  <a:lnTo>
                    <a:pt x="12321" y="1563"/>
                  </a:lnTo>
                  <a:cubicBezTo>
                    <a:pt x="12314" y="1550"/>
                    <a:pt x="12298" y="1547"/>
                    <a:pt x="12281" y="1547"/>
                  </a:cubicBezTo>
                  <a:cubicBezTo>
                    <a:pt x="12257" y="1547"/>
                    <a:pt x="12241" y="1560"/>
                    <a:pt x="12231" y="1570"/>
                  </a:cubicBezTo>
                  <a:cubicBezTo>
                    <a:pt x="12217" y="1587"/>
                    <a:pt x="12204" y="1603"/>
                    <a:pt x="12204" y="1627"/>
                  </a:cubicBezTo>
                  <a:lnTo>
                    <a:pt x="12204" y="1654"/>
                  </a:lnTo>
                  <a:cubicBezTo>
                    <a:pt x="12204" y="1660"/>
                    <a:pt x="12207" y="1664"/>
                    <a:pt x="12214" y="1667"/>
                  </a:cubicBezTo>
                  <a:cubicBezTo>
                    <a:pt x="12217" y="1670"/>
                    <a:pt x="12217" y="1677"/>
                    <a:pt x="12221" y="1680"/>
                  </a:cubicBezTo>
                  <a:cubicBezTo>
                    <a:pt x="12224" y="1684"/>
                    <a:pt x="12231" y="1684"/>
                    <a:pt x="12234" y="1687"/>
                  </a:cubicBezTo>
                  <a:cubicBezTo>
                    <a:pt x="12234" y="1687"/>
                    <a:pt x="12237" y="1687"/>
                    <a:pt x="12237" y="1694"/>
                  </a:cubicBezTo>
                  <a:cubicBezTo>
                    <a:pt x="12241" y="1694"/>
                    <a:pt x="12241" y="1694"/>
                    <a:pt x="12247" y="1697"/>
                  </a:cubicBezTo>
                  <a:lnTo>
                    <a:pt x="12257" y="1697"/>
                  </a:lnTo>
                  <a:lnTo>
                    <a:pt x="12257" y="1704"/>
                  </a:lnTo>
                  <a:cubicBezTo>
                    <a:pt x="12257" y="1727"/>
                    <a:pt x="12254" y="1744"/>
                    <a:pt x="12254" y="1764"/>
                  </a:cubicBezTo>
                  <a:cubicBezTo>
                    <a:pt x="12254" y="1784"/>
                    <a:pt x="12254" y="1804"/>
                    <a:pt x="12251" y="1821"/>
                  </a:cubicBezTo>
                  <a:cubicBezTo>
                    <a:pt x="12251" y="1854"/>
                    <a:pt x="12247" y="1888"/>
                    <a:pt x="12247" y="1921"/>
                  </a:cubicBezTo>
                  <a:cubicBezTo>
                    <a:pt x="12247" y="1961"/>
                    <a:pt x="12241" y="1995"/>
                    <a:pt x="12237" y="2031"/>
                  </a:cubicBezTo>
                  <a:cubicBezTo>
                    <a:pt x="12234" y="2068"/>
                    <a:pt x="12234" y="2105"/>
                    <a:pt x="12234" y="2145"/>
                  </a:cubicBezTo>
                  <a:cubicBezTo>
                    <a:pt x="12234" y="2195"/>
                    <a:pt x="12231" y="2249"/>
                    <a:pt x="12231" y="2299"/>
                  </a:cubicBezTo>
                  <a:lnTo>
                    <a:pt x="12231" y="2366"/>
                  </a:lnTo>
                  <a:lnTo>
                    <a:pt x="12231" y="2402"/>
                  </a:lnTo>
                  <a:lnTo>
                    <a:pt x="12231" y="2416"/>
                  </a:lnTo>
                  <a:cubicBezTo>
                    <a:pt x="12174" y="2523"/>
                    <a:pt x="12117" y="2633"/>
                    <a:pt x="12064" y="2740"/>
                  </a:cubicBezTo>
                  <a:cubicBezTo>
                    <a:pt x="12030" y="2814"/>
                    <a:pt x="11997" y="2887"/>
                    <a:pt x="11963" y="2964"/>
                  </a:cubicBezTo>
                  <a:cubicBezTo>
                    <a:pt x="11933" y="3038"/>
                    <a:pt x="11903" y="3108"/>
                    <a:pt x="11873" y="3185"/>
                  </a:cubicBezTo>
                  <a:cubicBezTo>
                    <a:pt x="11846" y="3255"/>
                    <a:pt x="11816" y="3325"/>
                    <a:pt x="11789" y="3399"/>
                  </a:cubicBezTo>
                  <a:cubicBezTo>
                    <a:pt x="11764" y="3469"/>
                    <a:pt x="11741" y="3542"/>
                    <a:pt x="11719" y="3610"/>
                  </a:cubicBezTo>
                  <a:lnTo>
                    <a:pt x="11719" y="3610"/>
                  </a:lnTo>
                  <a:cubicBezTo>
                    <a:pt x="11719" y="3610"/>
                    <a:pt x="11719" y="3609"/>
                    <a:pt x="11719" y="3609"/>
                  </a:cubicBezTo>
                  <a:lnTo>
                    <a:pt x="11719" y="3609"/>
                  </a:lnTo>
                  <a:cubicBezTo>
                    <a:pt x="11712" y="3643"/>
                    <a:pt x="11699" y="3673"/>
                    <a:pt x="11686" y="3706"/>
                  </a:cubicBezTo>
                  <a:cubicBezTo>
                    <a:pt x="11689" y="3670"/>
                    <a:pt x="11696" y="3633"/>
                    <a:pt x="11699" y="3589"/>
                  </a:cubicBezTo>
                  <a:cubicBezTo>
                    <a:pt x="11702" y="3549"/>
                    <a:pt x="11706" y="3506"/>
                    <a:pt x="11706" y="3459"/>
                  </a:cubicBezTo>
                  <a:cubicBezTo>
                    <a:pt x="11706" y="3422"/>
                    <a:pt x="11712" y="3382"/>
                    <a:pt x="11712" y="3342"/>
                  </a:cubicBezTo>
                  <a:lnTo>
                    <a:pt x="11712" y="3325"/>
                  </a:lnTo>
                  <a:cubicBezTo>
                    <a:pt x="11719" y="3299"/>
                    <a:pt x="11729" y="3265"/>
                    <a:pt x="11736" y="3235"/>
                  </a:cubicBezTo>
                  <a:cubicBezTo>
                    <a:pt x="11746" y="3198"/>
                    <a:pt x="11753" y="3158"/>
                    <a:pt x="11766" y="3125"/>
                  </a:cubicBezTo>
                  <a:cubicBezTo>
                    <a:pt x="11786" y="3048"/>
                    <a:pt x="11806" y="2971"/>
                    <a:pt x="11833" y="2891"/>
                  </a:cubicBezTo>
                  <a:cubicBezTo>
                    <a:pt x="11833" y="2887"/>
                    <a:pt x="11833" y="2881"/>
                    <a:pt x="11829" y="2881"/>
                  </a:cubicBezTo>
                  <a:cubicBezTo>
                    <a:pt x="11827" y="2879"/>
                    <a:pt x="11825" y="2878"/>
                    <a:pt x="11823" y="2878"/>
                  </a:cubicBezTo>
                  <a:cubicBezTo>
                    <a:pt x="11819" y="2878"/>
                    <a:pt x="11815" y="2882"/>
                    <a:pt x="11813" y="2884"/>
                  </a:cubicBezTo>
                  <a:lnTo>
                    <a:pt x="11806" y="2887"/>
                  </a:lnTo>
                  <a:lnTo>
                    <a:pt x="11806" y="2897"/>
                  </a:lnTo>
                  <a:cubicBezTo>
                    <a:pt x="11796" y="2934"/>
                    <a:pt x="11779" y="2971"/>
                    <a:pt x="11766" y="3004"/>
                  </a:cubicBezTo>
                  <a:cubicBezTo>
                    <a:pt x="11756" y="3021"/>
                    <a:pt x="11753" y="3038"/>
                    <a:pt x="11746" y="3058"/>
                  </a:cubicBezTo>
                  <a:cubicBezTo>
                    <a:pt x="11736" y="3081"/>
                    <a:pt x="11733" y="3098"/>
                    <a:pt x="11723" y="3118"/>
                  </a:cubicBezTo>
                  <a:cubicBezTo>
                    <a:pt x="11719" y="3135"/>
                    <a:pt x="11712" y="3155"/>
                    <a:pt x="11706" y="3171"/>
                  </a:cubicBezTo>
                  <a:cubicBezTo>
                    <a:pt x="11706" y="3151"/>
                    <a:pt x="11706" y="3131"/>
                    <a:pt x="11702" y="3115"/>
                  </a:cubicBezTo>
                  <a:cubicBezTo>
                    <a:pt x="11699" y="3074"/>
                    <a:pt x="11696" y="3034"/>
                    <a:pt x="11696" y="2998"/>
                  </a:cubicBezTo>
                  <a:cubicBezTo>
                    <a:pt x="11696" y="2968"/>
                    <a:pt x="11689" y="2937"/>
                    <a:pt x="11689" y="2914"/>
                  </a:cubicBezTo>
                  <a:lnTo>
                    <a:pt x="11702" y="2864"/>
                  </a:lnTo>
                  <a:cubicBezTo>
                    <a:pt x="11706" y="2854"/>
                    <a:pt x="11706" y="2847"/>
                    <a:pt x="11712" y="2834"/>
                  </a:cubicBezTo>
                  <a:cubicBezTo>
                    <a:pt x="11716" y="2820"/>
                    <a:pt x="11719" y="2807"/>
                    <a:pt x="11719" y="2797"/>
                  </a:cubicBezTo>
                  <a:cubicBezTo>
                    <a:pt x="11723" y="2780"/>
                    <a:pt x="11733" y="2767"/>
                    <a:pt x="11736" y="2754"/>
                  </a:cubicBezTo>
                  <a:cubicBezTo>
                    <a:pt x="11739" y="2740"/>
                    <a:pt x="11746" y="2733"/>
                    <a:pt x="11753" y="2720"/>
                  </a:cubicBezTo>
                  <a:cubicBezTo>
                    <a:pt x="11763" y="2703"/>
                    <a:pt x="11769" y="2687"/>
                    <a:pt x="11773" y="2670"/>
                  </a:cubicBezTo>
                  <a:cubicBezTo>
                    <a:pt x="11789" y="2637"/>
                    <a:pt x="11806" y="2603"/>
                    <a:pt x="11819" y="2570"/>
                  </a:cubicBezTo>
                  <a:cubicBezTo>
                    <a:pt x="11836" y="2536"/>
                    <a:pt x="11853" y="2503"/>
                    <a:pt x="11870" y="2466"/>
                  </a:cubicBezTo>
                  <a:cubicBezTo>
                    <a:pt x="11883" y="2439"/>
                    <a:pt x="11890" y="2419"/>
                    <a:pt x="11903" y="2396"/>
                  </a:cubicBezTo>
                  <a:cubicBezTo>
                    <a:pt x="11913" y="2399"/>
                    <a:pt x="11916" y="2402"/>
                    <a:pt x="11923" y="2406"/>
                  </a:cubicBezTo>
                  <a:cubicBezTo>
                    <a:pt x="11945" y="2414"/>
                    <a:pt x="11968" y="2417"/>
                    <a:pt x="11990" y="2417"/>
                  </a:cubicBezTo>
                  <a:cubicBezTo>
                    <a:pt x="12063" y="2417"/>
                    <a:pt x="12133" y="2376"/>
                    <a:pt x="12164" y="2302"/>
                  </a:cubicBezTo>
                  <a:cubicBezTo>
                    <a:pt x="12201" y="2212"/>
                    <a:pt x="12154" y="2098"/>
                    <a:pt x="12057" y="2065"/>
                  </a:cubicBezTo>
                  <a:cubicBezTo>
                    <a:pt x="12037" y="2057"/>
                    <a:pt x="12017" y="2053"/>
                    <a:pt x="11997" y="2053"/>
                  </a:cubicBezTo>
                  <a:cubicBezTo>
                    <a:pt x="11966" y="2053"/>
                    <a:pt x="11935" y="2062"/>
                    <a:pt x="11906" y="2078"/>
                  </a:cubicBezTo>
                  <a:cubicBezTo>
                    <a:pt x="11916" y="2065"/>
                    <a:pt x="11923" y="2055"/>
                    <a:pt x="11930" y="2045"/>
                  </a:cubicBezTo>
                  <a:cubicBezTo>
                    <a:pt x="11970" y="1944"/>
                    <a:pt x="11916" y="1817"/>
                    <a:pt x="11813" y="1781"/>
                  </a:cubicBezTo>
                  <a:cubicBezTo>
                    <a:pt x="11789" y="1772"/>
                    <a:pt x="11765" y="1769"/>
                    <a:pt x="11741" y="1769"/>
                  </a:cubicBezTo>
                  <a:cubicBezTo>
                    <a:pt x="11657" y="1769"/>
                    <a:pt x="11577" y="1817"/>
                    <a:pt x="11549" y="1898"/>
                  </a:cubicBezTo>
                  <a:cubicBezTo>
                    <a:pt x="11505" y="1998"/>
                    <a:pt x="11562" y="2122"/>
                    <a:pt x="11666" y="2162"/>
                  </a:cubicBezTo>
                  <a:cubicBezTo>
                    <a:pt x="11677" y="2165"/>
                    <a:pt x="11686" y="2165"/>
                    <a:pt x="11699" y="2167"/>
                  </a:cubicBezTo>
                  <a:lnTo>
                    <a:pt x="11699" y="2167"/>
                  </a:lnTo>
                  <a:cubicBezTo>
                    <a:pt x="11699" y="2166"/>
                    <a:pt x="11699" y="2166"/>
                    <a:pt x="11699" y="2165"/>
                  </a:cubicBezTo>
                  <a:cubicBezTo>
                    <a:pt x="11733" y="2165"/>
                    <a:pt x="11763" y="2152"/>
                    <a:pt x="11789" y="2135"/>
                  </a:cubicBezTo>
                  <a:lnTo>
                    <a:pt x="11789" y="2135"/>
                  </a:lnTo>
                  <a:cubicBezTo>
                    <a:pt x="11786" y="2142"/>
                    <a:pt x="11779" y="2152"/>
                    <a:pt x="11773" y="2162"/>
                  </a:cubicBezTo>
                  <a:cubicBezTo>
                    <a:pt x="11743" y="2232"/>
                    <a:pt x="11769" y="2316"/>
                    <a:pt x="11826" y="2366"/>
                  </a:cubicBezTo>
                  <a:cubicBezTo>
                    <a:pt x="11816" y="2386"/>
                    <a:pt x="11803" y="2406"/>
                    <a:pt x="11793" y="2429"/>
                  </a:cubicBezTo>
                  <a:cubicBezTo>
                    <a:pt x="11756" y="2499"/>
                    <a:pt x="11729" y="2570"/>
                    <a:pt x="11692" y="2640"/>
                  </a:cubicBezTo>
                  <a:cubicBezTo>
                    <a:pt x="11686" y="2657"/>
                    <a:pt x="11676" y="2680"/>
                    <a:pt x="11669" y="2697"/>
                  </a:cubicBezTo>
                  <a:cubicBezTo>
                    <a:pt x="11666" y="2707"/>
                    <a:pt x="11656" y="2720"/>
                    <a:pt x="11652" y="2733"/>
                  </a:cubicBezTo>
                  <a:cubicBezTo>
                    <a:pt x="11649" y="2740"/>
                    <a:pt x="11649" y="2750"/>
                    <a:pt x="11642" y="2754"/>
                  </a:cubicBezTo>
                  <a:cubicBezTo>
                    <a:pt x="11642" y="2757"/>
                    <a:pt x="11639" y="2764"/>
                    <a:pt x="11639" y="2767"/>
                  </a:cubicBezTo>
                  <a:lnTo>
                    <a:pt x="11639" y="2747"/>
                  </a:lnTo>
                  <a:cubicBezTo>
                    <a:pt x="11639" y="2723"/>
                    <a:pt x="11642" y="2703"/>
                    <a:pt x="11642" y="2683"/>
                  </a:cubicBezTo>
                  <a:cubicBezTo>
                    <a:pt x="11649" y="2680"/>
                    <a:pt x="11656" y="2673"/>
                    <a:pt x="11656" y="2667"/>
                  </a:cubicBezTo>
                  <a:cubicBezTo>
                    <a:pt x="11656" y="2657"/>
                    <a:pt x="11656" y="2647"/>
                    <a:pt x="11652" y="2637"/>
                  </a:cubicBezTo>
                  <a:lnTo>
                    <a:pt x="11652" y="2620"/>
                  </a:lnTo>
                  <a:lnTo>
                    <a:pt x="11666" y="2483"/>
                  </a:lnTo>
                  <a:lnTo>
                    <a:pt x="11679" y="2369"/>
                  </a:lnTo>
                  <a:cubicBezTo>
                    <a:pt x="11682" y="2329"/>
                    <a:pt x="11689" y="2285"/>
                    <a:pt x="11696" y="2245"/>
                  </a:cubicBezTo>
                  <a:cubicBezTo>
                    <a:pt x="11698" y="2230"/>
                    <a:pt x="11698" y="2216"/>
                    <a:pt x="11699" y="2201"/>
                  </a:cubicBezTo>
                  <a:lnTo>
                    <a:pt x="11699" y="2201"/>
                  </a:lnTo>
                  <a:cubicBezTo>
                    <a:pt x="11690" y="2240"/>
                    <a:pt x="11680" y="2280"/>
                    <a:pt x="11672" y="2319"/>
                  </a:cubicBezTo>
                  <a:cubicBezTo>
                    <a:pt x="11666" y="2356"/>
                    <a:pt x="11662" y="2399"/>
                    <a:pt x="11656" y="2436"/>
                  </a:cubicBezTo>
                  <a:cubicBezTo>
                    <a:pt x="11656" y="2453"/>
                    <a:pt x="11652" y="2466"/>
                    <a:pt x="11652" y="2483"/>
                  </a:cubicBezTo>
                  <a:cubicBezTo>
                    <a:pt x="11649" y="2473"/>
                    <a:pt x="11646" y="2466"/>
                    <a:pt x="11639" y="2463"/>
                  </a:cubicBezTo>
                  <a:cubicBezTo>
                    <a:pt x="11629" y="2439"/>
                    <a:pt x="11616" y="2419"/>
                    <a:pt x="11605" y="2399"/>
                  </a:cubicBezTo>
                  <a:lnTo>
                    <a:pt x="11605" y="2396"/>
                  </a:lnTo>
                  <a:cubicBezTo>
                    <a:pt x="11605" y="2396"/>
                    <a:pt x="11605" y="2389"/>
                    <a:pt x="11602" y="2389"/>
                  </a:cubicBezTo>
                  <a:lnTo>
                    <a:pt x="11602" y="2396"/>
                  </a:lnTo>
                  <a:cubicBezTo>
                    <a:pt x="11595" y="2382"/>
                    <a:pt x="11589" y="2369"/>
                    <a:pt x="11582" y="2356"/>
                  </a:cubicBezTo>
                  <a:cubicBezTo>
                    <a:pt x="11582" y="2352"/>
                    <a:pt x="11579" y="2352"/>
                    <a:pt x="11579" y="2349"/>
                  </a:cubicBezTo>
                  <a:lnTo>
                    <a:pt x="11579" y="2346"/>
                  </a:lnTo>
                  <a:cubicBezTo>
                    <a:pt x="11572" y="2332"/>
                    <a:pt x="11565" y="2322"/>
                    <a:pt x="11562" y="2312"/>
                  </a:cubicBezTo>
                  <a:cubicBezTo>
                    <a:pt x="11555" y="2299"/>
                    <a:pt x="11552" y="2285"/>
                    <a:pt x="11545" y="2272"/>
                  </a:cubicBezTo>
                  <a:cubicBezTo>
                    <a:pt x="11539" y="2269"/>
                    <a:pt x="11539" y="2262"/>
                    <a:pt x="11539" y="2255"/>
                  </a:cubicBezTo>
                  <a:lnTo>
                    <a:pt x="11539" y="2252"/>
                  </a:lnTo>
                  <a:cubicBezTo>
                    <a:pt x="11539" y="2249"/>
                    <a:pt x="11545" y="2249"/>
                    <a:pt x="11545" y="2245"/>
                  </a:cubicBezTo>
                  <a:cubicBezTo>
                    <a:pt x="11545" y="2238"/>
                    <a:pt x="11538" y="2233"/>
                    <a:pt x="11531" y="2233"/>
                  </a:cubicBezTo>
                  <a:cubicBezTo>
                    <a:pt x="11528" y="2233"/>
                    <a:pt x="11525" y="2233"/>
                    <a:pt x="11522" y="2235"/>
                  </a:cubicBezTo>
                  <a:cubicBezTo>
                    <a:pt x="11515" y="2239"/>
                    <a:pt x="11515" y="2252"/>
                    <a:pt x="11519" y="2262"/>
                  </a:cubicBezTo>
                  <a:cubicBezTo>
                    <a:pt x="11519" y="2269"/>
                    <a:pt x="11522" y="2272"/>
                    <a:pt x="11522" y="2282"/>
                  </a:cubicBezTo>
                  <a:cubicBezTo>
                    <a:pt x="11522" y="2285"/>
                    <a:pt x="11529" y="2295"/>
                    <a:pt x="11529" y="2299"/>
                  </a:cubicBezTo>
                  <a:lnTo>
                    <a:pt x="11539" y="2336"/>
                  </a:lnTo>
                  <a:cubicBezTo>
                    <a:pt x="11549" y="2362"/>
                    <a:pt x="11555" y="2382"/>
                    <a:pt x="11569" y="2406"/>
                  </a:cubicBezTo>
                  <a:cubicBezTo>
                    <a:pt x="11579" y="2429"/>
                    <a:pt x="11585" y="2449"/>
                    <a:pt x="11599" y="2469"/>
                  </a:cubicBezTo>
                  <a:cubicBezTo>
                    <a:pt x="11602" y="2479"/>
                    <a:pt x="11605" y="2489"/>
                    <a:pt x="11612" y="2499"/>
                  </a:cubicBezTo>
                  <a:cubicBezTo>
                    <a:pt x="11616" y="2513"/>
                    <a:pt x="11619" y="2523"/>
                    <a:pt x="11622" y="2533"/>
                  </a:cubicBezTo>
                  <a:cubicBezTo>
                    <a:pt x="11629" y="2546"/>
                    <a:pt x="11632" y="2553"/>
                    <a:pt x="11636" y="2566"/>
                  </a:cubicBezTo>
                  <a:cubicBezTo>
                    <a:pt x="11632" y="2600"/>
                    <a:pt x="11629" y="2630"/>
                    <a:pt x="11622" y="2663"/>
                  </a:cubicBezTo>
                  <a:lnTo>
                    <a:pt x="11612" y="2774"/>
                  </a:lnTo>
                  <a:cubicBezTo>
                    <a:pt x="11605" y="2817"/>
                    <a:pt x="11605" y="2854"/>
                    <a:pt x="11602" y="2897"/>
                  </a:cubicBezTo>
                  <a:lnTo>
                    <a:pt x="11602" y="2901"/>
                  </a:lnTo>
                  <a:lnTo>
                    <a:pt x="11602" y="2904"/>
                  </a:lnTo>
                  <a:lnTo>
                    <a:pt x="11602" y="2921"/>
                  </a:lnTo>
                  <a:cubicBezTo>
                    <a:pt x="11599" y="3001"/>
                    <a:pt x="11602" y="3074"/>
                    <a:pt x="11602" y="3155"/>
                  </a:cubicBezTo>
                  <a:cubicBezTo>
                    <a:pt x="11602" y="3192"/>
                    <a:pt x="11602" y="3232"/>
                    <a:pt x="11605" y="3265"/>
                  </a:cubicBezTo>
                  <a:cubicBezTo>
                    <a:pt x="11605" y="3305"/>
                    <a:pt x="11612" y="3349"/>
                    <a:pt x="11612" y="3385"/>
                  </a:cubicBezTo>
                  <a:cubicBezTo>
                    <a:pt x="11616" y="3466"/>
                    <a:pt x="11616" y="3543"/>
                    <a:pt x="11622" y="3623"/>
                  </a:cubicBezTo>
                  <a:lnTo>
                    <a:pt x="11636" y="3750"/>
                  </a:lnTo>
                  <a:cubicBezTo>
                    <a:pt x="11639" y="3770"/>
                    <a:pt x="11639" y="3790"/>
                    <a:pt x="11646" y="3807"/>
                  </a:cubicBezTo>
                  <a:cubicBezTo>
                    <a:pt x="11639" y="3820"/>
                    <a:pt x="11636" y="3827"/>
                    <a:pt x="11632" y="3840"/>
                  </a:cubicBezTo>
                  <a:cubicBezTo>
                    <a:pt x="11629" y="3840"/>
                    <a:pt x="11622" y="3843"/>
                    <a:pt x="11622" y="3854"/>
                  </a:cubicBezTo>
                  <a:cubicBezTo>
                    <a:pt x="11616" y="3884"/>
                    <a:pt x="11602" y="3907"/>
                    <a:pt x="11595" y="3937"/>
                  </a:cubicBezTo>
                  <a:cubicBezTo>
                    <a:pt x="11565" y="4024"/>
                    <a:pt x="11535" y="4118"/>
                    <a:pt x="11505" y="4208"/>
                  </a:cubicBezTo>
                  <a:cubicBezTo>
                    <a:pt x="11502" y="4211"/>
                    <a:pt x="11502" y="4221"/>
                    <a:pt x="11498" y="4225"/>
                  </a:cubicBezTo>
                  <a:cubicBezTo>
                    <a:pt x="11478" y="4261"/>
                    <a:pt x="11462" y="4302"/>
                    <a:pt x="11445" y="4338"/>
                  </a:cubicBezTo>
                  <a:cubicBezTo>
                    <a:pt x="11432" y="4362"/>
                    <a:pt x="11422" y="4385"/>
                    <a:pt x="11415" y="4409"/>
                  </a:cubicBezTo>
                  <a:cubicBezTo>
                    <a:pt x="11405" y="4358"/>
                    <a:pt x="11402" y="4305"/>
                    <a:pt x="11398" y="4255"/>
                  </a:cubicBezTo>
                  <a:cubicBezTo>
                    <a:pt x="11388" y="4174"/>
                    <a:pt x="11381" y="4094"/>
                    <a:pt x="11368" y="4017"/>
                  </a:cubicBezTo>
                  <a:cubicBezTo>
                    <a:pt x="11361" y="3974"/>
                    <a:pt x="11355" y="3927"/>
                    <a:pt x="11348" y="3887"/>
                  </a:cubicBezTo>
                  <a:cubicBezTo>
                    <a:pt x="11338" y="3850"/>
                    <a:pt x="11335" y="3810"/>
                    <a:pt x="11328" y="3773"/>
                  </a:cubicBezTo>
                  <a:cubicBezTo>
                    <a:pt x="11311" y="3693"/>
                    <a:pt x="11295" y="3609"/>
                    <a:pt x="11271" y="3533"/>
                  </a:cubicBezTo>
                  <a:cubicBezTo>
                    <a:pt x="11271" y="3519"/>
                    <a:pt x="11278" y="3509"/>
                    <a:pt x="11278" y="3499"/>
                  </a:cubicBezTo>
                  <a:cubicBezTo>
                    <a:pt x="11281" y="3469"/>
                    <a:pt x="11285" y="3439"/>
                    <a:pt x="11295" y="3409"/>
                  </a:cubicBezTo>
                  <a:cubicBezTo>
                    <a:pt x="11298" y="3392"/>
                    <a:pt x="11298" y="3382"/>
                    <a:pt x="11301" y="3365"/>
                  </a:cubicBezTo>
                  <a:lnTo>
                    <a:pt x="11301" y="3369"/>
                  </a:lnTo>
                  <a:lnTo>
                    <a:pt x="11315" y="3292"/>
                  </a:lnTo>
                  <a:lnTo>
                    <a:pt x="11315" y="3299"/>
                  </a:lnTo>
                  <a:cubicBezTo>
                    <a:pt x="11318" y="3275"/>
                    <a:pt x="11321" y="3255"/>
                    <a:pt x="11328" y="3232"/>
                  </a:cubicBezTo>
                  <a:cubicBezTo>
                    <a:pt x="11335" y="3198"/>
                    <a:pt x="11338" y="3158"/>
                    <a:pt x="11348" y="3125"/>
                  </a:cubicBezTo>
                  <a:lnTo>
                    <a:pt x="11348" y="3121"/>
                  </a:lnTo>
                  <a:lnTo>
                    <a:pt x="11348" y="3118"/>
                  </a:lnTo>
                  <a:lnTo>
                    <a:pt x="11348" y="3105"/>
                  </a:lnTo>
                  <a:lnTo>
                    <a:pt x="11348" y="3101"/>
                  </a:lnTo>
                  <a:lnTo>
                    <a:pt x="11348" y="3098"/>
                  </a:lnTo>
                  <a:cubicBezTo>
                    <a:pt x="11348" y="3091"/>
                    <a:pt x="11348" y="3085"/>
                    <a:pt x="11351" y="3081"/>
                  </a:cubicBezTo>
                  <a:cubicBezTo>
                    <a:pt x="11355" y="3048"/>
                    <a:pt x="11365" y="3014"/>
                    <a:pt x="11365" y="2984"/>
                  </a:cubicBezTo>
                  <a:cubicBezTo>
                    <a:pt x="11368" y="2951"/>
                    <a:pt x="11368" y="2917"/>
                    <a:pt x="11368" y="2884"/>
                  </a:cubicBezTo>
                  <a:cubicBezTo>
                    <a:pt x="11371" y="2884"/>
                    <a:pt x="11373" y="2884"/>
                    <a:pt x="11376" y="2884"/>
                  </a:cubicBezTo>
                  <a:cubicBezTo>
                    <a:pt x="11411" y="2884"/>
                    <a:pt x="11446" y="2865"/>
                    <a:pt x="11462" y="2830"/>
                  </a:cubicBezTo>
                  <a:cubicBezTo>
                    <a:pt x="11478" y="2787"/>
                    <a:pt x="11455" y="2733"/>
                    <a:pt x="11412" y="2717"/>
                  </a:cubicBezTo>
                  <a:cubicBezTo>
                    <a:pt x="11398" y="2713"/>
                    <a:pt x="11388" y="2713"/>
                    <a:pt x="11378" y="2713"/>
                  </a:cubicBezTo>
                  <a:cubicBezTo>
                    <a:pt x="11345" y="2713"/>
                    <a:pt x="11315" y="2733"/>
                    <a:pt x="11301" y="2767"/>
                  </a:cubicBezTo>
                  <a:cubicBezTo>
                    <a:pt x="11285" y="2804"/>
                    <a:pt x="11301" y="2850"/>
                    <a:pt x="11338" y="2871"/>
                  </a:cubicBezTo>
                  <a:cubicBezTo>
                    <a:pt x="11335" y="2884"/>
                    <a:pt x="11335" y="2891"/>
                    <a:pt x="11331" y="2904"/>
                  </a:cubicBezTo>
                  <a:cubicBezTo>
                    <a:pt x="11318" y="2971"/>
                    <a:pt x="11311" y="3038"/>
                    <a:pt x="11298" y="3105"/>
                  </a:cubicBezTo>
                  <a:cubicBezTo>
                    <a:pt x="11295" y="3141"/>
                    <a:pt x="11285" y="3181"/>
                    <a:pt x="11281" y="3218"/>
                  </a:cubicBezTo>
                  <a:cubicBezTo>
                    <a:pt x="11278" y="3258"/>
                    <a:pt x="11268" y="3299"/>
                    <a:pt x="11264" y="3339"/>
                  </a:cubicBezTo>
                  <a:cubicBezTo>
                    <a:pt x="11261" y="3372"/>
                    <a:pt x="11254" y="3405"/>
                    <a:pt x="11251" y="3436"/>
                  </a:cubicBezTo>
                  <a:cubicBezTo>
                    <a:pt x="11248" y="3426"/>
                    <a:pt x="11248" y="3419"/>
                    <a:pt x="11248" y="3416"/>
                  </a:cubicBezTo>
                  <a:cubicBezTo>
                    <a:pt x="11234" y="3375"/>
                    <a:pt x="11221" y="3335"/>
                    <a:pt x="11211" y="3299"/>
                  </a:cubicBezTo>
                  <a:lnTo>
                    <a:pt x="11171" y="3185"/>
                  </a:lnTo>
                  <a:cubicBezTo>
                    <a:pt x="11161" y="3148"/>
                    <a:pt x="11151" y="3108"/>
                    <a:pt x="11137" y="3068"/>
                  </a:cubicBezTo>
                  <a:lnTo>
                    <a:pt x="11127" y="3004"/>
                  </a:lnTo>
                  <a:cubicBezTo>
                    <a:pt x="11121" y="2984"/>
                    <a:pt x="11117" y="2964"/>
                    <a:pt x="11117" y="2941"/>
                  </a:cubicBezTo>
                  <a:cubicBezTo>
                    <a:pt x="11114" y="2904"/>
                    <a:pt x="11111" y="2864"/>
                    <a:pt x="11104" y="2824"/>
                  </a:cubicBezTo>
                  <a:lnTo>
                    <a:pt x="11094" y="2713"/>
                  </a:lnTo>
                  <a:cubicBezTo>
                    <a:pt x="11087" y="2673"/>
                    <a:pt x="11081" y="2633"/>
                    <a:pt x="11077" y="2596"/>
                  </a:cubicBezTo>
                  <a:cubicBezTo>
                    <a:pt x="11077" y="2583"/>
                    <a:pt x="11071" y="2570"/>
                    <a:pt x="11071" y="2563"/>
                  </a:cubicBezTo>
                  <a:cubicBezTo>
                    <a:pt x="11104" y="2553"/>
                    <a:pt x="11134" y="2533"/>
                    <a:pt x="11147" y="2499"/>
                  </a:cubicBezTo>
                  <a:cubicBezTo>
                    <a:pt x="11167" y="2446"/>
                    <a:pt x="11144" y="2382"/>
                    <a:pt x="11084" y="2362"/>
                  </a:cubicBezTo>
                  <a:cubicBezTo>
                    <a:pt x="11071" y="2357"/>
                    <a:pt x="11057" y="2354"/>
                    <a:pt x="11044" y="2354"/>
                  </a:cubicBezTo>
                  <a:cubicBezTo>
                    <a:pt x="11002" y="2354"/>
                    <a:pt x="10962" y="2380"/>
                    <a:pt x="10947" y="2423"/>
                  </a:cubicBezTo>
                  <a:cubicBezTo>
                    <a:pt x="10927" y="2479"/>
                    <a:pt x="10950" y="2540"/>
                    <a:pt x="11010" y="2563"/>
                  </a:cubicBezTo>
                  <a:cubicBezTo>
                    <a:pt x="11020" y="2566"/>
                    <a:pt x="11034" y="2566"/>
                    <a:pt x="11047" y="2566"/>
                  </a:cubicBezTo>
                  <a:lnTo>
                    <a:pt x="11047" y="2583"/>
                  </a:lnTo>
                  <a:cubicBezTo>
                    <a:pt x="11047" y="2623"/>
                    <a:pt x="11047" y="2663"/>
                    <a:pt x="11054" y="2703"/>
                  </a:cubicBezTo>
                  <a:cubicBezTo>
                    <a:pt x="11061" y="2740"/>
                    <a:pt x="11067" y="2784"/>
                    <a:pt x="11071" y="2820"/>
                  </a:cubicBezTo>
                  <a:cubicBezTo>
                    <a:pt x="11081" y="2897"/>
                    <a:pt x="11087" y="2974"/>
                    <a:pt x="11111" y="3051"/>
                  </a:cubicBezTo>
                  <a:cubicBezTo>
                    <a:pt x="11117" y="3088"/>
                    <a:pt x="11131" y="3131"/>
                    <a:pt x="11137" y="3168"/>
                  </a:cubicBezTo>
                  <a:cubicBezTo>
                    <a:pt x="11151" y="3205"/>
                    <a:pt x="11161" y="3242"/>
                    <a:pt x="11171" y="3275"/>
                  </a:cubicBezTo>
                  <a:cubicBezTo>
                    <a:pt x="11184" y="3315"/>
                    <a:pt x="11198" y="3352"/>
                    <a:pt x="11204" y="3389"/>
                  </a:cubicBezTo>
                  <a:cubicBezTo>
                    <a:pt x="11201" y="3382"/>
                    <a:pt x="11198" y="3375"/>
                    <a:pt x="11188" y="3369"/>
                  </a:cubicBezTo>
                  <a:cubicBezTo>
                    <a:pt x="11181" y="3359"/>
                    <a:pt x="11178" y="3352"/>
                    <a:pt x="11167" y="3342"/>
                  </a:cubicBezTo>
                  <a:lnTo>
                    <a:pt x="11147" y="3322"/>
                  </a:lnTo>
                  <a:cubicBezTo>
                    <a:pt x="11134" y="3309"/>
                    <a:pt x="11117" y="3299"/>
                    <a:pt x="11104" y="3285"/>
                  </a:cubicBezTo>
                  <a:cubicBezTo>
                    <a:pt x="11094" y="3272"/>
                    <a:pt x="11077" y="3258"/>
                    <a:pt x="11064" y="3248"/>
                  </a:cubicBezTo>
                  <a:cubicBezTo>
                    <a:pt x="11047" y="3235"/>
                    <a:pt x="11034" y="3222"/>
                    <a:pt x="11017" y="3208"/>
                  </a:cubicBezTo>
                  <a:cubicBezTo>
                    <a:pt x="10987" y="3185"/>
                    <a:pt x="10954" y="3155"/>
                    <a:pt x="10927" y="3131"/>
                  </a:cubicBezTo>
                  <a:cubicBezTo>
                    <a:pt x="10917" y="3121"/>
                    <a:pt x="10910" y="3118"/>
                    <a:pt x="10900" y="3108"/>
                  </a:cubicBezTo>
                  <a:cubicBezTo>
                    <a:pt x="10893" y="3105"/>
                    <a:pt x="10887" y="3098"/>
                    <a:pt x="10880" y="3091"/>
                  </a:cubicBezTo>
                  <a:cubicBezTo>
                    <a:pt x="10863" y="3081"/>
                    <a:pt x="10847" y="3068"/>
                    <a:pt x="10833" y="3054"/>
                  </a:cubicBezTo>
                  <a:cubicBezTo>
                    <a:pt x="10813" y="3038"/>
                    <a:pt x="10796" y="3021"/>
                    <a:pt x="10776" y="3008"/>
                  </a:cubicBezTo>
                  <a:cubicBezTo>
                    <a:pt x="10786" y="2998"/>
                    <a:pt x="10800" y="2984"/>
                    <a:pt x="10803" y="2968"/>
                  </a:cubicBezTo>
                  <a:cubicBezTo>
                    <a:pt x="10830" y="2907"/>
                    <a:pt x="10796" y="2834"/>
                    <a:pt x="10736" y="2807"/>
                  </a:cubicBezTo>
                  <a:cubicBezTo>
                    <a:pt x="10724" y="2803"/>
                    <a:pt x="10710" y="2801"/>
                    <a:pt x="10697" y="2801"/>
                  </a:cubicBezTo>
                  <a:cubicBezTo>
                    <a:pt x="10647" y="2801"/>
                    <a:pt x="10598" y="2829"/>
                    <a:pt x="10579" y="2874"/>
                  </a:cubicBezTo>
                  <a:cubicBezTo>
                    <a:pt x="10552" y="2934"/>
                    <a:pt x="10586" y="3008"/>
                    <a:pt x="10646" y="3034"/>
                  </a:cubicBezTo>
                  <a:cubicBezTo>
                    <a:pt x="10659" y="3039"/>
                    <a:pt x="10673" y="3041"/>
                    <a:pt x="10686" y="3041"/>
                  </a:cubicBezTo>
                  <a:cubicBezTo>
                    <a:pt x="10711" y="3041"/>
                    <a:pt x="10736" y="3034"/>
                    <a:pt x="10753" y="3021"/>
                  </a:cubicBezTo>
                  <a:lnTo>
                    <a:pt x="10830" y="3085"/>
                  </a:lnTo>
                  <a:cubicBezTo>
                    <a:pt x="10843" y="3098"/>
                    <a:pt x="10860" y="3108"/>
                    <a:pt x="10870" y="3118"/>
                  </a:cubicBezTo>
                  <a:cubicBezTo>
                    <a:pt x="10883" y="3125"/>
                    <a:pt x="10897" y="3138"/>
                    <a:pt x="10903" y="3148"/>
                  </a:cubicBezTo>
                  <a:cubicBezTo>
                    <a:pt x="10927" y="3165"/>
                    <a:pt x="10947" y="3181"/>
                    <a:pt x="10964" y="3198"/>
                  </a:cubicBezTo>
                  <a:cubicBezTo>
                    <a:pt x="10984" y="3215"/>
                    <a:pt x="11004" y="3235"/>
                    <a:pt x="11027" y="3252"/>
                  </a:cubicBezTo>
                  <a:cubicBezTo>
                    <a:pt x="11047" y="3268"/>
                    <a:pt x="11067" y="3288"/>
                    <a:pt x="11087" y="3305"/>
                  </a:cubicBezTo>
                  <a:cubicBezTo>
                    <a:pt x="11097" y="3315"/>
                    <a:pt x="11111" y="3322"/>
                    <a:pt x="11117" y="3335"/>
                  </a:cubicBezTo>
                  <a:lnTo>
                    <a:pt x="11144" y="3359"/>
                  </a:lnTo>
                  <a:cubicBezTo>
                    <a:pt x="11147" y="3365"/>
                    <a:pt x="11154" y="3372"/>
                    <a:pt x="11161" y="3382"/>
                  </a:cubicBezTo>
                  <a:cubicBezTo>
                    <a:pt x="11164" y="3389"/>
                    <a:pt x="11167" y="3392"/>
                    <a:pt x="11178" y="3402"/>
                  </a:cubicBezTo>
                  <a:cubicBezTo>
                    <a:pt x="11184" y="3416"/>
                    <a:pt x="11194" y="3422"/>
                    <a:pt x="11201" y="3436"/>
                  </a:cubicBezTo>
                  <a:cubicBezTo>
                    <a:pt x="11201" y="3436"/>
                    <a:pt x="11204" y="3439"/>
                    <a:pt x="11204" y="3442"/>
                  </a:cubicBezTo>
                  <a:cubicBezTo>
                    <a:pt x="11204" y="3449"/>
                    <a:pt x="11211" y="3456"/>
                    <a:pt x="11211" y="3459"/>
                  </a:cubicBezTo>
                  <a:cubicBezTo>
                    <a:pt x="11214" y="3476"/>
                    <a:pt x="11218" y="3499"/>
                    <a:pt x="11221" y="3516"/>
                  </a:cubicBezTo>
                  <a:cubicBezTo>
                    <a:pt x="11228" y="3526"/>
                    <a:pt x="11228" y="3536"/>
                    <a:pt x="11231" y="3549"/>
                  </a:cubicBezTo>
                  <a:cubicBezTo>
                    <a:pt x="11231" y="3556"/>
                    <a:pt x="11228" y="3566"/>
                    <a:pt x="11228" y="3573"/>
                  </a:cubicBezTo>
                  <a:cubicBezTo>
                    <a:pt x="11228" y="3583"/>
                    <a:pt x="11231" y="3586"/>
                    <a:pt x="11234" y="3589"/>
                  </a:cubicBezTo>
                  <a:cubicBezTo>
                    <a:pt x="11234" y="3589"/>
                    <a:pt x="11238" y="3589"/>
                    <a:pt x="11238" y="3593"/>
                  </a:cubicBezTo>
                  <a:cubicBezTo>
                    <a:pt x="11251" y="3660"/>
                    <a:pt x="11268" y="3726"/>
                    <a:pt x="11281" y="3793"/>
                  </a:cubicBezTo>
                  <a:cubicBezTo>
                    <a:pt x="11288" y="3840"/>
                    <a:pt x="11298" y="3884"/>
                    <a:pt x="11301" y="3927"/>
                  </a:cubicBezTo>
                  <a:cubicBezTo>
                    <a:pt x="11305" y="3944"/>
                    <a:pt x="11305" y="3961"/>
                    <a:pt x="11311" y="3977"/>
                  </a:cubicBezTo>
                  <a:cubicBezTo>
                    <a:pt x="11315" y="3994"/>
                    <a:pt x="11315" y="4017"/>
                    <a:pt x="11318" y="4034"/>
                  </a:cubicBezTo>
                  <a:cubicBezTo>
                    <a:pt x="11321" y="4054"/>
                    <a:pt x="11321" y="4071"/>
                    <a:pt x="11328" y="4091"/>
                  </a:cubicBezTo>
                  <a:lnTo>
                    <a:pt x="11288" y="4027"/>
                  </a:lnTo>
                  <a:lnTo>
                    <a:pt x="11251" y="3977"/>
                  </a:lnTo>
                  <a:cubicBezTo>
                    <a:pt x="11238" y="3967"/>
                    <a:pt x="11228" y="3954"/>
                    <a:pt x="11218" y="3937"/>
                  </a:cubicBezTo>
                  <a:cubicBezTo>
                    <a:pt x="11204" y="3920"/>
                    <a:pt x="11194" y="3907"/>
                    <a:pt x="11181" y="3890"/>
                  </a:cubicBezTo>
                  <a:lnTo>
                    <a:pt x="11154" y="3867"/>
                  </a:lnTo>
                  <a:lnTo>
                    <a:pt x="11134" y="3843"/>
                  </a:lnTo>
                  <a:lnTo>
                    <a:pt x="11114" y="3823"/>
                  </a:lnTo>
                  <a:lnTo>
                    <a:pt x="11097" y="3807"/>
                  </a:lnTo>
                  <a:cubicBezTo>
                    <a:pt x="11081" y="3793"/>
                    <a:pt x="11064" y="3777"/>
                    <a:pt x="11047" y="3767"/>
                  </a:cubicBezTo>
                  <a:cubicBezTo>
                    <a:pt x="11030" y="3753"/>
                    <a:pt x="11017" y="3740"/>
                    <a:pt x="11000" y="3726"/>
                  </a:cubicBezTo>
                  <a:cubicBezTo>
                    <a:pt x="10994" y="3720"/>
                    <a:pt x="10984" y="3716"/>
                    <a:pt x="10977" y="3706"/>
                  </a:cubicBezTo>
                  <a:cubicBezTo>
                    <a:pt x="10967" y="3700"/>
                    <a:pt x="10960" y="3690"/>
                    <a:pt x="10947" y="3683"/>
                  </a:cubicBezTo>
                  <a:cubicBezTo>
                    <a:pt x="10960" y="3670"/>
                    <a:pt x="10967" y="3656"/>
                    <a:pt x="10970" y="3643"/>
                  </a:cubicBezTo>
                  <a:cubicBezTo>
                    <a:pt x="10997" y="3583"/>
                    <a:pt x="10964" y="3509"/>
                    <a:pt x="10900" y="3486"/>
                  </a:cubicBezTo>
                  <a:cubicBezTo>
                    <a:pt x="10885" y="3479"/>
                    <a:pt x="10870" y="3476"/>
                    <a:pt x="10855" y="3476"/>
                  </a:cubicBezTo>
                  <a:cubicBezTo>
                    <a:pt x="10806" y="3476"/>
                    <a:pt x="10761" y="3507"/>
                    <a:pt x="10743" y="3556"/>
                  </a:cubicBezTo>
                  <a:cubicBezTo>
                    <a:pt x="10716" y="3619"/>
                    <a:pt x="10750" y="3690"/>
                    <a:pt x="10813" y="3716"/>
                  </a:cubicBezTo>
                  <a:cubicBezTo>
                    <a:pt x="10826" y="3720"/>
                    <a:pt x="10839" y="3722"/>
                    <a:pt x="10852" y="3722"/>
                  </a:cubicBezTo>
                  <a:cubicBezTo>
                    <a:pt x="10873" y="3722"/>
                    <a:pt x="10895" y="3717"/>
                    <a:pt x="10913" y="3706"/>
                  </a:cubicBezTo>
                  <a:lnTo>
                    <a:pt x="10917" y="3710"/>
                  </a:lnTo>
                  <a:cubicBezTo>
                    <a:pt x="10918" y="3713"/>
                    <a:pt x="10921" y="3715"/>
                    <a:pt x="10923" y="3715"/>
                  </a:cubicBezTo>
                  <a:cubicBezTo>
                    <a:pt x="10926" y="3715"/>
                    <a:pt x="10928" y="3713"/>
                    <a:pt x="10930" y="3710"/>
                  </a:cubicBezTo>
                  <a:cubicBezTo>
                    <a:pt x="10933" y="3706"/>
                    <a:pt x="10933" y="3703"/>
                    <a:pt x="10930" y="3700"/>
                  </a:cubicBezTo>
                  <a:lnTo>
                    <a:pt x="10930" y="3700"/>
                  </a:lnTo>
                  <a:lnTo>
                    <a:pt x="10947" y="3716"/>
                  </a:lnTo>
                  <a:cubicBezTo>
                    <a:pt x="10970" y="3743"/>
                    <a:pt x="10994" y="3770"/>
                    <a:pt x="11017" y="3793"/>
                  </a:cubicBezTo>
                  <a:cubicBezTo>
                    <a:pt x="11030" y="3810"/>
                    <a:pt x="11047" y="3823"/>
                    <a:pt x="11061" y="3840"/>
                  </a:cubicBezTo>
                  <a:lnTo>
                    <a:pt x="11094" y="3874"/>
                  </a:lnTo>
                  <a:cubicBezTo>
                    <a:pt x="11104" y="3887"/>
                    <a:pt x="11117" y="3904"/>
                    <a:pt x="11131" y="3917"/>
                  </a:cubicBezTo>
                  <a:cubicBezTo>
                    <a:pt x="11144" y="3927"/>
                    <a:pt x="11154" y="3944"/>
                    <a:pt x="11164" y="3957"/>
                  </a:cubicBezTo>
                  <a:cubicBezTo>
                    <a:pt x="11178" y="3974"/>
                    <a:pt x="11188" y="3987"/>
                    <a:pt x="11201" y="4004"/>
                  </a:cubicBezTo>
                  <a:cubicBezTo>
                    <a:pt x="11214" y="4017"/>
                    <a:pt x="11221" y="4034"/>
                    <a:pt x="11234" y="4044"/>
                  </a:cubicBezTo>
                  <a:cubicBezTo>
                    <a:pt x="11261" y="4084"/>
                    <a:pt x="11285" y="4118"/>
                    <a:pt x="11305" y="4158"/>
                  </a:cubicBezTo>
                  <a:cubicBezTo>
                    <a:pt x="11318" y="4178"/>
                    <a:pt x="11328" y="4201"/>
                    <a:pt x="11335" y="4221"/>
                  </a:cubicBezTo>
                  <a:cubicBezTo>
                    <a:pt x="11338" y="4228"/>
                    <a:pt x="11338" y="4235"/>
                    <a:pt x="11345" y="4241"/>
                  </a:cubicBezTo>
                  <a:cubicBezTo>
                    <a:pt x="11345" y="4258"/>
                    <a:pt x="11348" y="4275"/>
                    <a:pt x="11348" y="4288"/>
                  </a:cubicBezTo>
                  <a:cubicBezTo>
                    <a:pt x="11351" y="4325"/>
                    <a:pt x="11361" y="4368"/>
                    <a:pt x="11365" y="4405"/>
                  </a:cubicBezTo>
                  <a:cubicBezTo>
                    <a:pt x="11368" y="4435"/>
                    <a:pt x="11371" y="4459"/>
                    <a:pt x="11378" y="4489"/>
                  </a:cubicBezTo>
                  <a:lnTo>
                    <a:pt x="11315" y="4653"/>
                  </a:lnTo>
                  <a:cubicBezTo>
                    <a:pt x="11285" y="4723"/>
                    <a:pt x="11254" y="4793"/>
                    <a:pt x="11228" y="4870"/>
                  </a:cubicBezTo>
                  <a:cubicBezTo>
                    <a:pt x="11214" y="4897"/>
                    <a:pt x="11201" y="4930"/>
                    <a:pt x="11194" y="4964"/>
                  </a:cubicBezTo>
                  <a:cubicBezTo>
                    <a:pt x="11181" y="5004"/>
                    <a:pt x="11167" y="5044"/>
                    <a:pt x="11154" y="5081"/>
                  </a:cubicBezTo>
                  <a:cubicBezTo>
                    <a:pt x="11147" y="5114"/>
                    <a:pt x="11134" y="5154"/>
                    <a:pt x="11127" y="5191"/>
                  </a:cubicBezTo>
                  <a:cubicBezTo>
                    <a:pt x="11117" y="5228"/>
                    <a:pt x="11104" y="5264"/>
                    <a:pt x="11094" y="5305"/>
                  </a:cubicBezTo>
                  <a:cubicBezTo>
                    <a:pt x="11061" y="5412"/>
                    <a:pt x="11020" y="5522"/>
                    <a:pt x="10984" y="5632"/>
                  </a:cubicBezTo>
                  <a:cubicBezTo>
                    <a:pt x="10947" y="5746"/>
                    <a:pt x="10910" y="5856"/>
                    <a:pt x="10870" y="5967"/>
                  </a:cubicBezTo>
                  <a:cubicBezTo>
                    <a:pt x="10847" y="6047"/>
                    <a:pt x="10826" y="6127"/>
                    <a:pt x="10800" y="6207"/>
                  </a:cubicBezTo>
                  <a:cubicBezTo>
                    <a:pt x="10780" y="6267"/>
                    <a:pt x="10763" y="6334"/>
                    <a:pt x="10743" y="6398"/>
                  </a:cubicBezTo>
                  <a:lnTo>
                    <a:pt x="10743" y="6391"/>
                  </a:lnTo>
                  <a:lnTo>
                    <a:pt x="10743" y="6251"/>
                  </a:lnTo>
                  <a:cubicBezTo>
                    <a:pt x="10743" y="6201"/>
                    <a:pt x="10736" y="6147"/>
                    <a:pt x="10736" y="6097"/>
                  </a:cubicBezTo>
                  <a:cubicBezTo>
                    <a:pt x="10733" y="6000"/>
                    <a:pt x="10726" y="5910"/>
                    <a:pt x="10716" y="5813"/>
                  </a:cubicBezTo>
                  <a:cubicBezTo>
                    <a:pt x="10719" y="5809"/>
                    <a:pt x="10719" y="5809"/>
                    <a:pt x="10719" y="5806"/>
                  </a:cubicBezTo>
                  <a:lnTo>
                    <a:pt x="10719" y="5796"/>
                  </a:lnTo>
                  <a:lnTo>
                    <a:pt x="10719" y="5776"/>
                  </a:lnTo>
                  <a:lnTo>
                    <a:pt x="10719" y="5763"/>
                  </a:lnTo>
                  <a:cubicBezTo>
                    <a:pt x="10729" y="5716"/>
                    <a:pt x="10733" y="5672"/>
                    <a:pt x="10743" y="5626"/>
                  </a:cubicBezTo>
                  <a:lnTo>
                    <a:pt x="10743" y="5629"/>
                  </a:lnTo>
                  <a:cubicBezTo>
                    <a:pt x="10743" y="5626"/>
                    <a:pt x="10743" y="5622"/>
                    <a:pt x="10746" y="5616"/>
                  </a:cubicBezTo>
                  <a:cubicBezTo>
                    <a:pt x="10753" y="5565"/>
                    <a:pt x="10766" y="5515"/>
                    <a:pt x="10776" y="5472"/>
                  </a:cubicBezTo>
                  <a:cubicBezTo>
                    <a:pt x="10786" y="5422"/>
                    <a:pt x="10796" y="5371"/>
                    <a:pt x="10810" y="5321"/>
                  </a:cubicBezTo>
                  <a:cubicBezTo>
                    <a:pt x="10833" y="5224"/>
                    <a:pt x="10863" y="5127"/>
                    <a:pt x="10893" y="5030"/>
                  </a:cubicBezTo>
                  <a:cubicBezTo>
                    <a:pt x="10920" y="4943"/>
                    <a:pt x="10960" y="4860"/>
                    <a:pt x="10994" y="4776"/>
                  </a:cubicBezTo>
                  <a:cubicBezTo>
                    <a:pt x="11027" y="4693"/>
                    <a:pt x="11054" y="4609"/>
                    <a:pt x="11087" y="4529"/>
                  </a:cubicBezTo>
                  <a:cubicBezTo>
                    <a:pt x="11104" y="4485"/>
                    <a:pt x="11127" y="4439"/>
                    <a:pt x="11144" y="4388"/>
                  </a:cubicBezTo>
                  <a:cubicBezTo>
                    <a:pt x="11161" y="4335"/>
                    <a:pt x="11171" y="4261"/>
                    <a:pt x="11131" y="4218"/>
                  </a:cubicBezTo>
                  <a:cubicBezTo>
                    <a:pt x="11115" y="4198"/>
                    <a:pt x="11092" y="4189"/>
                    <a:pt x="11069" y="4189"/>
                  </a:cubicBezTo>
                  <a:cubicBezTo>
                    <a:pt x="11062" y="4189"/>
                    <a:pt x="11054" y="4190"/>
                    <a:pt x="11047" y="4191"/>
                  </a:cubicBezTo>
                  <a:cubicBezTo>
                    <a:pt x="11020" y="4195"/>
                    <a:pt x="10997" y="4211"/>
                    <a:pt x="10984" y="4238"/>
                  </a:cubicBezTo>
                  <a:cubicBezTo>
                    <a:pt x="10960" y="4271"/>
                    <a:pt x="10954" y="4312"/>
                    <a:pt x="10947" y="4355"/>
                  </a:cubicBezTo>
                  <a:cubicBezTo>
                    <a:pt x="10943" y="4378"/>
                    <a:pt x="10943" y="4405"/>
                    <a:pt x="10943" y="4429"/>
                  </a:cubicBezTo>
                  <a:cubicBezTo>
                    <a:pt x="10943" y="4452"/>
                    <a:pt x="10943" y="4475"/>
                    <a:pt x="10947" y="4495"/>
                  </a:cubicBezTo>
                  <a:cubicBezTo>
                    <a:pt x="10943" y="4512"/>
                    <a:pt x="10933" y="4526"/>
                    <a:pt x="10930" y="4542"/>
                  </a:cubicBezTo>
                  <a:cubicBezTo>
                    <a:pt x="10917" y="4579"/>
                    <a:pt x="10903" y="4623"/>
                    <a:pt x="10897" y="4659"/>
                  </a:cubicBezTo>
                  <a:cubicBezTo>
                    <a:pt x="10887" y="4686"/>
                    <a:pt x="10883" y="4713"/>
                    <a:pt x="10880" y="4740"/>
                  </a:cubicBezTo>
                  <a:cubicBezTo>
                    <a:pt x="10877" y="4756"/>
                    <a:pt x="10867" y="4773"/>
                    <a:pt x="10863" y="4790"/>
                  </a:cubicBezTo>
                  <a:cubicBezTo>
                    <a:pt x="10843" y="4857"/>
                    <a:pt x="10826" y="4923"/>
                    <a:pt x="10810" y="4990"/>
                  </a:cubicBezTo>
                  <a:cubicBezTo>
                    <a:pt x="10800" y="5020"/>
                    <a:pt x="10796" y="5054"/>
                    <a:pt x="10786" y="5087"/>
                  </a:cubicBezTo>
                  <a:cubicBezTo>
                    <a:pt x="10780" y="5121"/>
                    <a:pt x="10776" y="5147"/>
                    <a:pt x="10770" y="5181"/>
                  </a:cubicBezTo>
                  <a:cubicBezTo>
                    <a:pt x="10770" y="5188"/>
                    <a:pt x="10770" y="5194"/>
                    <a:pt x="10766" y="5198"/>
                  </a:cubicBezTo>
                  <a:cubicBezTo>
                    <a:pt x="10766" y="5208"/>
                    <a:pt x="10763" y="5211"/>
                    <a:pt x="10763" y="5221"/>
                  </a:cubicBezTo>
                  <a:lnTo>
                    <a:pt x="10763" y="5214"/>
                  </a:lnTo>
                  <a:cubicBezTo>
                    <a:pt x="10763" y="5224"/>
                    <a:pt x="10763" y="5228"/>
                    <a:pt x="10760" y="5238"/>
                  </a:cubicBezTo>
                  <a:cubicBezTo>
                    <a:pt x="10750" y="5281"/>
                    <a:pt x="10743" y="5325"/>
                    <a:pt x="10733" y="5371"/>
                  </a:cubicBezTo>
                  <a:cubicBezTo>
                    <a:pt x="10719" y="5445"/>
                    <a:pt x="10713" y="5515"/>
                    <a:pt x="10699" y="5592"/>
                  </a:cubicBezTo>
                  <a:cubicBezTo>
                    <a:pt x="10699" y="5575"/>
                    <a:pt x="10696" y="5559"/>
                    <a:pt x="10696" y="5542"/>
                  </a:cubicBezTo>
                  <a:cubicBezTo>
                    <a:pt x="10693" y="5432"/>
                    <a:pt x="10683" y="5325"/>
                    <a:pt x="10666" y="5214"/>
                  </a:cubicBezTo>
                  <a:cubicBezTo>
                    <a:pt x="10663" y="5178"/>
                    <a:pt x="10653" y="5141"/>
                    <a:pt x="10649" y="5107"/>
                  </a:cubicBezTo>
                  <a:lnTo>
                    <a:pt x="10649" y="5091"/>
                  </a:lnTo>
                  <a:cubicBezTo>
                    <a:pt x="10649" y="5057"/>
                    <a:pt x="10646" y="5024"/>
                    <a:pt x="10646" y="4987"/>
                  </a:cubicBezTo>
                  <a:lnTo>
                    <a:pt x="10646" y="4877"/>
                  </a:lnTo>
                  <a:cubicBezTo>
                    <a:pt x="10646" y="4853"/>
                    <a:pt x="10646" y="4830"/>
                    <a:pt x="10643" y="4806"/>
                  </a:cubicBezTo>
                  <a:lnTo>
                    <a:pt x="10646" y="4806"/>
                  </a:lnTo>
                  <a:cubicBezTo>
                    <a:pt x="10653" y="4803"/>
                    <a:pt x="10659" y="4790"/>
                    <a:pt x="10653" y="4780"/>
                  </a:cubicBezTo>
                  <a:cubicBezTo>
                    <a:pt x="10649" y="4770"/>
                    <a:pt x="10646" y="4756"/>
                    <a:pt x="10636" y="4746"/>
                  </a:cubicBezTo>
                  <a:cubicBezTo>
                    <a:pt x="10636" y="4719"/>
                    <a:pt x="10633" y="4686"/>
                    <a:pt x="10633" y="4653"/>
                  </a:cubicBezTo>
                  <a:lnTo>
                    <a:pt x="10633" y="4425"/>
                  </a:lnTo>
                  <a:cubicBezTo>
                    <a:pt x="10633" y="4378"/>
                    <a:pt x="10643" y="4335"/>
                    <a:pt x="10643" y="4288"/>
                  </a:cubicBezTo>
                  <a:cubicBezTo>
                    <a:pt x="10643" y="4271"/>
                    <a:pt x="10646" y="4251"/>
                    <a:pt x="10646" y="4235"/>
                  </a:cubicBezTo>
                  <a:cubicBezTo>
                    <a:pt x="10649" y="4225"/>
                    <a:pt x="10649" y="4218"/>
                    <a:pt x="10653" y="4211"/>
                  </a:cubicBezTo>
                  <a:cubicBezTo>
                    <a:pt x="10660" y="4213"/>
                    <a:pt x="10667" y="4214"/>
                    <a:pt x="10675" y="4214"/>
                  </a:cubicBezTo>
                  <a:cubicBezTo>
                    <a:pt x="10711" y="4214"/>
                    <a:pt x="10745" y="4194"/>
                    <a:pt x="10753" y="4158"/>
                  </a:cubicBezTo>
                  <a:cubicBezTo>
                    <a:pt x="10770" y="4111"/>
                    <a:pt x="10750" y="4061"/>
                    <a:pt x="10703" y="4044"/>
                  </a:cubicBezTo>
                  <a:cubicBezTo>
                    <a:pt x="10693" y="4040"/>
                    <a:pt x="10683" y="4039"/>
                    <a:pt x="10673" y="4039"/>
                  </a:cubicBezTo>
                  <a:cubicBezTo>
                    <a:pt x="10639" y="4039"/>
                    <a:pt x="10605" y="4060"/>
                    <a:pt x="10592" y="4094"/>
                  </a:cubicBezTo>
                  <a:cubicBezTo>
                    <a:pt x="10586" y="4108"/>
                    <a:pt x="10586" y="4121"/>
                    <a:pt x="10586" y="4134"/>
                  </a:cubicBezTo>
                  <a:lnTo>
                    <a:pt x="10582" y="4134"/>
                  </a:lnTo>
                  <a:cubicBezTo>
                    <a:pt x="10569" y="4144"/>
                    <a:pt x="10569" y="4161"/>
                    <a:pt x="10566" y="4174"/>
                  </a:cubicBezTo>
                  <a:cubicBezTo>
                    <a:pt x="10562" y="4205"/>
                    <a:pt x="10562" y="4235"/>
                    <a:pt x="10559" y="4268"/>
                  </a:cubicBezTo>
                  <a:cubicBezTo>
                    <a:pt x="10552" y="4302"/>
                    <a:pt x="10552" y="4335"/>
                    <a:pt x="10549" y="4368"/>
                  </a:cubicBezTo>
                  <a:cubicBezTo>
                    <a:pt x="10546" y="4409"/>
                    <a:pt x="10546" y="4452"/>
                    <a:pt x="10546" y="4492"/>
                  </a:cubicBezTo>
                  <a:cubicBezTo>
                    <a:pt x="10536" y="4459"/>
                    <a:pt x="10526" y="4425"/>
                    <a:pt x="10516" y="4395"/>
                  </a:cubicBezTo>
                  <a:cubicBezTo>
                    <a:pt x="10502" y="4362"/>
                    <a:pt x="10492" y="4325"/>
                    <a:pt x="10479" y="4292"/>
                  </a:cubicBezTo>
                  <a:lnTo>
                    <a:pt x="10479" y="4295"/>
                  </a:lnTo>
                  <a:cubicBezTo>
                    <a:pt x="10475" y="4288"/>
                    <a:pt x="10475" y="4278"/>
                    <a:pt x="10469" y="4275"/>
                  </a:cubicBezTo>
                  <a:lnTo>
                    <a:pt x="10469" y="4278"/>
                  </a:lnTo>
                  <a:cubicBezTo>
                    <a:pt x="10465" y="4275"/>
                    <a:pt x="10465" y="4268"/>
                    <a:pt x="10465" y="4261"/>
                  </a:cubicBezTo>
                  <a:lnTo>
                    <a:pt x="10465" y="4268"/>
                  </a:lnTo>
                  <a:cubicBezTo>
                    <a:pt x="10459" y="4245"/>
                    <a:pt x="10449" y="4221"/>
                    <a:pt x="10442" y="4201"/>
                  </a:cubicBezTo>
                  <a:cubicBezTo>
                    <a:pt x="10432" y="4178"/>
                    <a:pt x="10429" y="4154"/>
                    <a:pt x="10419" y="4134"/>
                  </a:cubicBezTo>
                  <a:cubicBezTo>
                    <a:pt x="10409" y="4074"/>
                    <a:pt x="10395" y="4017"/>
                    <a:pt x="10385" y="3954"/>
                  </a:cubicBezTo>
                  <a:cubicBezTo>
                    <a:pt x="10385" y="3944"/>
                    <a:pt x="10382" y="3934"/>
                    <a:pt x="10382" y="3924"/>
                  </a:cubicBezTo>
                  <a:cubicBezTo>
                    <a:pt x="10445" y="3924"/>
                    <a:pt x="10509" y="3890"/>
                    <a:pt x="10532" y="3823"/>
                  </a:cubicBezTo>
                  <a:cubicBezTo>
                    <a:pt x="10562" y="3743"/>
                    <a:pt x="10526" y="3650"/>
                    <a:pt x="10445" y="3619"/>
                  </a:cubicBezTo>
                  <a:cubicBezTo>
                    <a:pt x="10426" y="3612"/>
                    <a:pt x="10407" y="3609"/>
                    <a:pt x="10388" y="3609"/>
                  </a:cubicBezTo>
                  <a:cubicBezTo>
                    <a:pt x="10326" y="3609"/>
                    <a:pt x="10267" y="3645"/>
                    <a:pt x="10241" y="3706"/>
                  </a:cubicBezTo>
                  <a:cubicBezTo>
                    <a:pt x="10211" y="3787"/>
                    <a:pt x="10248" y="3884"/>
                    <a:pt x="10328" y="3910"/>
                  </a:cubicBezTo>
                  <a:lnTo>
                    <a:pt x="10332" y="3910"/>
                  </a:lnTo>
                  <a:cubicBezTo>
                    <a:pt x="10332" y="3944"/>
                    <a:pt x="10332" y="3977"/>
                    <a:pt x="10335" y="4011"/>
                  </a:cubicBezTo>
                  <a:cubicBezTo>
                    <a:pt x="10342" y="4034"/>
                    <a:pt x="10342" y="4054"/>
                    <a:pt x="10345" y="4074"/>
                  </a:cubicBezTo>
                  <a:lnTo>
                    <a:pt x="10358" y="4138"/>
                  </a:lnTo>
                  <a:cubicBezTo>
                    <a:pt x="10362" y="4158"/>
                    <a:pt x="10365" y="4174"/>
                    <a:pt x="10375" y="4195"/>
                  </a:cubicBezTo>
                  <a:cubicBezTo>
                    <a:pt x="10378" y="4218"/>
                    <a:pt x="10385" y="4235"/>
                    <a:pt x="10392" y="4251"/>
                  </a:cubicBezTo>
                  <a:cubicBezTo>
                    <a:pt x="10402" y="4288"/>
                    <a:pt x="10419" y="4322"/>
                    <a:pt x="10432" y="4355"/>
                  </a:cubicBezTo>
                  <a:cubicBezTo>
                    <a:pt x="10449" y="4392"/>
                    <a:pt x="10462" y="4425"/>
                    <a:pt x="10479" y="4462"/>
                  </a:cubicBezTo>
                  <a:lnTo>
                    <a:pt x="10479" y="4459"/>
                  </a:lnTo>
                  <a:cubicBezTo>
                    <a:pt x="10492" y="4489"/>
                    <a:pt x="10499" y="4519"/>
                    <a:pt x="10512" y="4552"/>
                  </a:cubicBezTo>
                  <a:lnTo>
                    <a:pt x="10526" y="4589"/>
                  </a:lnTo>
                  <a:cubicBezTo>
                    <a:pt x="10529" y="4602"/>
                    <a:pt x="10532" y="4612"/>
                    <a:pt x="10536" y="4623"/>
                  </a:cubicBezTo>
                  <a:cubicBezTo>
                    <a:pt x="10536" y="4653"/>
                    <a:pt x="10536" y="4679"/>
                    <a:pt x="10542" y="4709"/>
                  </a:cubicBezTo>
                  <a:cubicBezTo>
                    <a:pt x="10542" y="4746"/>
                    <a:pt x="10546" y="4790"/>
                    <a:pt x="10549" y="4826"/>
                  </a:cubicBezTo>
                  <a:cubicBezTo>
                    <a:pt x="10552" y="4877"/>
                    <a:pt x="10559" y="4927"/>
                    <a:pt x="10562" y="4974"/>
                  </a:cubicBezTo>
                  <a:cubicBezTo>
                    <a:pt x="10566" y="5014"/>
                    <a:pt x="10569" y="5060"/>
                    <a:pt x="10579" y="5104"/>
                  </a:cubicBezTo>
                  <a:cubicBezTo>
                    <a:pt x="10576" y="5154"/>
                    <a:pt x="10576" y="5198"/>
                    <a:pt x="10576" y="5248"/>
                  </a:cubicBezTo>
                  <a:cubicBezTo>
                    <a:pt x="10576" y="5305"/>
                    <a:pt x="10579" y="5355"/>
                    <a:pt x="10582" y="5408"/>
                  </a:cubicBezTo>
                  <a:lnTo>
                    <a:pt x="10582" y="5572"/>
                  </a:lnTo>
                  <a:lnTo>
                    <a:pt x="10582" y="5880"/>
                  </a:lnTo>
                  <a:cubicBezTo>
                    <a:pt x="10569" y="5850"/>
                    <a:pt x="10562" y="5823"/>
                    <a:pt x="10552" y="5796"/>
                  </a:cubicBezTo>
                  <a:cubicBezTo>
                    <a:pt x="10549" y="5789"/>
                    <a:pt x="10549" y="5783"/>
                    <a:pt x="10546" y="5776"/>
                  </a:cubicBezTo>
                  <a:cubicBezTo>
                    <a:pt x="10542" y="5756"/>
                    <a:pt x="10536" y="5733"/>
                    <a:pt x="10529" y="5716"/>
                  </a:cubicBezTo>
                  <a:cubicBezTo>
                    <a:pt x="10519" y="5692"/>
                    <a:pt x="10516" y="5672"/>
                    <a:pt x="10509" y="5649"/>
                  </a:cubicBezTo>
                  <a:cubicBezTo>
                    <a:pt x="10499" y="5622"/>
                    <a:pt x="10495" y="5595"/>
                    <a:pt x="10485" y="5565"/>
                  </a:cubicBezTo>
                  <a:cubicBezTo>
                    <a:pt x="10479" y="5529"/>
                    <a:pt x="10469" y="5492"/>
                    <a:pt x="10459" y="5455"/>
                  </a:cubicBezTo>
                  <a:cubicBezTo>
                    <a:pt x="10445" y="5412"/>
                    <a:pt x="10432" y="5375"/>
                    <a:pt x="10419" y="5331"/>
                  </a:cubicBezTo>
                  <a:cubicBezTo>
                    <a:pt x="10415" y="5321"/>
                    <a:pt x="10409" y="5305"/>
                    <a:pt x="10402" y="5291"/>
                  </a:cubicBezTo>
                  <a:cubicBezTo>
                    <a:pt x="10395" y="5264"/>
                    <a:pt x="10392" y="5241"/>
                    <a:pt x="10382" y="5214"/>
                  </a:cubicBezTo>
                  <a:lnTo>
                    <a:pt x="10382" y="5211"/>
                  </a:lnTo>
                  <a:cubicBezTo>
                    <a:pt x="10368" y="5161"/>
                    <a:pt x="10365" y="5111"/>
                    <a:pt x="10358" y="5064"/>
                  </a:cubicBezTo>
                  <a:cubicBezTo>
                    <a:pt x="10348" y="5024"/>
                    <a:pt x="10345" y="4977"/>
                    <a:pt x="10332" y="4937"/>
                  </a:cubicBezTo>
                  <a:cubicBezTo>
                    <a:pt x="10325" y="4890"/>
                    <a:pt x="10312" y="4847"/>
                    <a:pt x="10298" y="4803"/>
                  </a:cubicBezTo>
                  <a:cubicBezTo>
                    <a:pt x="10285" y="4760"/>
                    <a:pt x="10278" y="4723"/>
                    <a:pt x="10265" y="4679"/>
                  </a:cubicBezTo>
                  <a:cubicBezTo>
                    <a:pt x="10252" y="4641"/>
                    <a:pt x="10242" y="4600"/>
                    <a:pt x="10227" y="4561"/>
                  </a:cubicBezTo>
                  <a:lnTo>
                    <a:pt x="10227" y="4561"/>
                  </a:lnTo>
                  <a:cubicBezTo>
                    <a:pt x="10227" y="4562"/>
                    <a:pt x="10228" y="4562"/>
                    <a:pt x="10228" y="4562"/>
                  </a:cubicBezTo>
                  <a:lnTo>
                    <a:pt x="10191" y="4452"/>
                  </a:lnTo>
                  <a:cubicBezTo>
                    <a:pt x="10191" y="4442"/>
                    <a:pt x="10185" y="4429"/>
                    <a:pt x="10185" y="4422"/>
                  </a:cubicBezTo>
                  <a:lnTo>
                    <a:pt x="10185" y="4395"/>
                  </a:lnTo>
                  <a:cubicBezTo>
                    <a:pt x="10185" y="4362"/>
                    <a:pt x="10191" y="4335"/>
                    <a:pt x="10195" y="4302"/>
                  </a:cubicBezTo>
                  <a:cubicBezTo>
                    <a:pt x="10195" y="4261"/>
                    <a:pt x="10198" y="4221"/>
                    <a:pt x="10191" y="4185"/>
                  </a:cubicBezTo>
                  <a:cubicBezTo>
                    <a:pt x="10185" y="4154"/>
                    <a:pt x="10174" y="4124"/>
                    <a:pt x="10161" y="4101"/>
                  </a:cubicBezTo>
                  <a:cubicBezTo>
                    <a:pt x="10178" y="4088"/>
                    <a:pt x="10191" y="4061"/>
                    <a:pt x="10181" y="4037"/>
                  </a:cubicBezTo>
                  <a:cubicBezTo>
                    <a:pt x="10181" y="4034"/>
                    <a:pt x="10178" y="4024"/>
                    <a:pt x="10178" y="4021"/>
                  </a:cubicBezTo>
                  <a:cubicBezTo>
                    <a:pt x="10168" y="4004"/>
                    <a:pt x="10158" y="3994"/>
                    <a:pt x="10144" y="3984"/>
                  </a:cubicBezTo>
                  <a:cubicBezTo>
                    <a:pt x="10131" y="3971"/>
                    <a:pt x="10118" y="3967"/>
                    <a:pt x="10101" y="3957"/>
                  </a:cubicBezTo>
                  <a:cubicBezTo>
                    <a:pt x="10093" y="3952"/>
                    <a:pt x="10084" y="3950"/>
                    <a:pt x="10074" y="3950"/>
                  </a:cubicBezTo>
                  <a:cubicBezTo>
                    <a:pt x="10051" y="3950"/>
                    <a:pt x="10026" y="3963"/>
                    <a:pt x="10014" y="3984"/>
                  </a:cubicBezTo>
                  <a:cubicBezTo>
                    <a:pt x="10001" y="4004"/>
                    <a:pt x="10007" y="4024"/>
                    <a:pt x="10014" y="4044"/>
                  </a:cubicBezTo>
                  <a:cubicBezTo>
                    <a:pt x="10007" y="4057"/>
                    <a:pt x="10001" y="4074"/>
                    <a:pt x="10001" y="4088"/>
                  </a:cubicBezTo>
                  <a:lnTo>
                    <a:pt x="10001" y="4118"/>
                  </a:lnTo>
                  <a:cubicBezTo>
                    <a:pt x="10007" y="4158"/>
                    <a:pt x="10014" y="4201"/>
                    <a:pt x="10024" y="4241"/>
                  </a:cubicBezTo>
                  <a:lnTo>
                    <a:pt x="10034" y="4305"/>
                  </a:lnTo>
                  <a:cubicBezTo>
                    <a:pt x="10041" y="4322"/>
                    <a:pt x="10041" y="4338"/>
                    <a:pt x="10044" y="4355"/>
                  </a:cubicBezTo>
                  <a:cubicBezTo>
                    <a:pt x="10044" y="4358"/>
                    <a:pt x="10044" y="4368"/>
                    <a:pt x="10041" y="4372"/>
                  </a:cubicBezTo>
                  <a:cubicBezTo>
                    <a:pt x="10031" y="4412"/>
                    <a:pt x="10041" y="4459"/>
                    <a:pt x="10051" y="4502"/>
                  </a:cubicBezTo>
                  <a:cubicBezTo>
                    <a:pt x="10064" y="4539"/>
                    <a:pt x="10078" y="4576"/>
                    <a:pt x="10094" y="4609"/>
                  </a:cubicBezTo>
                  <a:cubicBezTo>
                    <a:pt x="10110" y="4641"/>
                    <a:pt x="10123" y="4673"/>
                    <a:pt x="10139" y="4705"/>
                  </a:cubicBezTo>
                  <a:lnTo>
                    <a:pt x="10139" y="4705"/>
                  </a:lnTo>
                  <a:cubicBezTo>
                    <a:pt x="10138" y="4705"/>
                    <a:pt x="10136" y="4704"/>
                    <a:pt x="10134" y="4703"/>
                  </a:cubicBezTo>
                  <a:lnTo>
                    <a:pt x="10134" y="4703"/>
                  </a:lnTo>
                  <a:cubicBezTo>
                    <a:pt x="10141" y="4706"/>
                    <a:pt x="10141" y="4713"/>
                    <a:pt x="10144" y="4719"/>
                  </a:cubicBezTo>
                  <a:lnTo>
                    <a:pt x="10144" y="4723"/>
                  </a:lnTo>
                  <a:lnTo>
                    <a:pt x="10144" y="4726"/>
                  </a:lnTo>
                  <a:cubicBezTo>
                    <a:pt x="10144" y="4736"/>
                    <a:pt x="10148" y="4743"/>
                    <a:pt x="10148" y="4746"/>
                  </a:cubicBezTo>
                  <a:lnTo>
                    <a:pt x="10148" y="4743"/>
                  </a:lnTo>
                  <a:cubicBezTo>
                    <a:pt x="10148" y="4746"/>
                    <a:pt x="10148" y="4753"/>
                    <a:pt x="10151" y="4756"/>
                  </a:cubicBezTo>
                  <a:lnTo>
                    <a:pt x="10151" y="4760"/>
                  </a:lnTo>
                  <a:lnTo>
                    <a:pt x="10151" y="4763"/>
                  </a:lnTo>
                  <a:lnTo>
                    <a:pt x="10151" y="4773"/>
                  </a:lnTo>
                  <a:cubicBezTo>
                    <a:pt x="10158" y="4786"/>
                    <a:pt x="10158" y="4796"/>
                    <a:pt x="10161" y="4810"/>
                  </a:cubicBezTo>
                  <a:cubicBezTo>
                    <a:pt x="10164" y="4823"/>
                    <a:pt x="10164" y="4836"/>
                    <a:pt x="10168" y="4853"/>
                  </a:cubicBezTo>
                  <a:lnTo>
                    <a:pt x="10168" y="4847"/>
                  </a:lnTo>
                  <a:cubicBezTo>
                    <a:pt x="10168" y="4853"/>
                    <a:pt x="10168" y="4857"/>
                    <a:pt x="10174" y="4857"/>
                  </a:cubicBezTo>
                  <a:lnTo>
                    <a:pt x="10185" y="4920"/>
                  </a:lnTo>
                  <a:cubicBezTo>
                    <a:pt x="10195" y="4960"/>
                    <a:pt x="10208" y="4997"/>
                    <a:pt x="10215" y="5040"/>
                  </a:cubicBezTo>
                  <a:cubicBezTo>
                    <a:pt x="10225" y="5077"/>
                    <a:pt x="10235" y="5114"/>
                    <a:pt x="10248" y="5154"/>
                  </a:cubicBezTo>
                  <a:cubicBezTo>
                    <a:pt x="10251" y="5171"/>
                    <a:pt x="10261" y="5188"/>
                    <a:pt x="10265" y="5204"/>
                  </a:cubicBezTo>
                  <a:cubicBezTo>
                    <a:pt x="10275" y="5224"/>
                    <a:pt x="10281" y="5248"/>
                    <a:pt x="10292" y="5271"/>
                  </a:cubicBezTo>
                  <a:cubicBezTo>
                    <a:pt x="10302" y="5305"/>
                    <a:pt x="10318" y="5341"/>
                    <a:pt x="10332" y="5375"/>
                  </a:cubicBezTo>
                  <a:cubicBezTo>
                    <a:pt x="10348" y="5415"/>
                    <a:pt x="10362" y="5462"/>
                    <a:pt x="10375" y="5505"/>
                  </a:cubicBezTo>
                  <a:cubicBezTo>
                    <a:pt x="10378" y="5515"/>
                    <a:pt x="10382" y="5532"/>
                    <a:pt x="10385" y="5545"/>
                  </a:cubicBezTo>
                  <a:cubicBezTo>
                    <a:pt x="10382" y="5539"/>
                    <a:pt x="10378" y="5529"/>
                    <a:pt x="10368" y="5525"/>
                  </a:cubicBezTo>
                  <a:cubicBezTo>
                    <a:pt x="10352" y="5498"/>
                    <a:pt x="10332" y="5472"/>
                    <a:pt x="10315" y="5445"/>
                  </a:cubicBezTo>
                  <a:cubicBezTo>
                    <a:pt x="10308" y="5428"/>
                    <a:pt x="10295" y="5415"/>
                    <a:pt x="10285" y="5398"/>
                  </a:cubicBezTo>
                  <a:cubicBezTo>
                    <a:pt x="10281" y="5391"/>
                    <a:pt x="10275" y="5378"/>
                    <a:pt x="10268" y="5371"/>
                  </a:cubicBezTo>
                  <a:cubicBezTo>
                    <a:pt x="10265" y="5361"/>
                    <a:pt x="10258" y="5355"/>
                    <a:pt x="10251" y="5345"/>
                  </a:cubicBezTo>
                  <a:cubicBezTo>
                    <a:pt x="10248" y="5338"/>
                    <a:pt x="10245" y="5328"/>
                    <a:pt x="10235" y="5325"/>
                  </a:cubicBezTo>
                  <a:cubicBezTo>
                    <a:pt x="10231" y="5315"/>
                    <a:pt x="10228" y="5308"/>
                    <a:pt x="10218" y="5305"/>
                  </a:cubicBezTo>
                  <a:cubicBezTo>
                    <a:pt x="10211" y="5295"/>
                    <a:pt x="10201" y="5288"/>
                    <a:pt x="10198" y="5274"/>
                  </a:cubicBezTo>
                  <a:cubicBezTo>
                    <a:pt x="10191" y="5264"/>
                    <a:pt x="10185" y="5258"/>
                    <a:pt x="10178" y="5248"/>
                  </a:cubicBezTo>
                  <a:cubicBezTo>
                    <a:pt x="10151" y="5221"/>
                    <a:pt x="10124" y="5191"/>
                    <a:pt x="10098" y="5161"/>
                  </a:cubicBezTo>
                  <a:cubicBezTo>
                    <a:pt x="10074" y="5131"/>
                    <a:pt x="10044" y="5107"/>
                    <a:pt x="10017" y="5077"/>
                  </a:cubicBezTo>
                  <a:cubicBezTo>
                    <a:pt x="10011" y="5071"/>
                    <a:pt x="10001" y="5060"/>
                    <a:pt x="9997" y="5054"/>
                  </a:cubicBezTo>
                  <a:lnTo>
                    <a:pt x="9994" y="5047"/>
                  </a:lnTo>
                  <a:cubicBezTo>
                    <a:pt x="10011" y="5044"/>
                    <a:pt x="10027" y="5030"/>
                    <a:pt x="10031" y="5014"/>
                  </a:cubicBezTo>
                  <a:cubicBezTo>
                    <a:pt x="10044" y="4987"/>
                    <a:pt x="10027" y="4947"/>
                    <a:pt x="9997" y="4940"/>
                  </a:cubicBezTo>
                  <a:cubicBezTo>
                    <a:pt x="9990" y="4937"/>
                    <a:pt x="9983" y="4935"/>
                    <a:pt x="9976" y="4935"/>
                  </a:cubicBezTo>
                  <a:cubicBezTo>
                    <a:pt x="9953" y="4935"/>
                    <a:pt x="9931" y="4951"/>
                    <a:pt x="9924" y="4974"/>
                  </a:cubicBezTo>
                  <a:cubicBezTo>
                    <a:pt x="9910" y="5004"/>
                    <a:pt x="9927" y="5037"/>
                    <a:pt x="9950" y="5047"/>
                  </a:cubicBezTo>
                  <a:lnTo>
                    <a:pt x="9950" y="5054"/>
                  </a:lnTo>
                  <a:cubicBezTo>
                    <a:pt x="9964" y="5071"/>
                    <a:pt x="9977" y="5081"/>
                    <a:pt x="9991" y="5097"/>
                  </a:cubicBezTo>
                  <a:cubicBezTo>
                    <a:pt x="10001" y="5111"/>
                    <a:pt x="10014" y="5127"/>
                    <a:pt x="10024" y="5141"/>
                  </a:cubicBezTo>
                  <a:cubicBezTo>
                    <a:pt x="10044" y="5171"/>
                    <a:pt x="10067" y="5194"/>
                    <a:pt x="10091" y="5224"/>
                  </a:cubicBezTo>
                  <a:cubicBezTo>
                    <a:pt x="10101" y="5241"/>
                    <a:pt x="10118" y="5258"/>
                    <a:pt x="10131" y="5274"/>
                  </a:cubicBezTo>
                  <a:cubicBezTo>
                    <a:pt x="10144" y="5288"/>
                    <a:pt x="10151" y="5298"/>
                    <a:pt x="10164" y="5311"/>
                  </a:cubicBezTo>
                  <a:lnTo>
                    <a:pt x="10191" y="5338"/>
                  </a:lnTo>
                  <a:cubicBezTo>
                    <a:pt x="10195" y="5345"/>
                    <a:pt x="10201" y="5348"/>
                    <a:pt x="10208" y="5358"/>
                  </a:cubicBezTo>
                  <a:cubicBezTo>
                    <a:pt x="10218" y="5371"/>
                    <a:pt x="10228" y="5381"/>
                    <a:pt x="10235" y="5395"/>
                  </a:cubicBezTo>
                  <a:cubicBezTo>
                    <a:pt x="10251" y="5415"/>
                    <a:pt x="10265" y="5438"/>
                    <a:pt x="10281" y="5458"/>
                  </a:cubicBezTo>
                  <a:cubicBezTo>
                    <a:pt x="10295" y="5478"/>
                    <a:pt x="10312" y="5498"/>
                    <a:pt x="10328" y="5515"/>
                  </a:cubicBezTo>
                  <a:cubicBezTo>
                    <a:pt x="10342" y="5532"/>
                    <a:pt x="10358" y="5549"/>
                    <a:pt x="10368" y="5572"/>
                  </a:cubicBezTo>
                  <a:cubicBezTo>
                    <a:pt x="10378" y="5582"/>
                    <a:pt x="10385" y="5592"/>
                    <a:pt x="10395" y="5605"/>
                  </a:cubicBezTo>
                  <a:cubicBezTo>
                    <a:pt x="10398" y="5609"/>
                    <a:pt x="10402" y="5616"/>
                    <a:pt x="10409" y="5622"/>
                  </a:cubicBezTo>
                  <a:cubicBezTo>
                    <a:pt x="10419" y="5662"/>
                    <a:pt x="10429" y="5706"/>
                    <a:pt x="10442" y="5743"/>
                  </a:cubicBezTo>
                  <a:cubicBezTo>
                    <a:pt x="10452" y="5779"/>
                    <a:pt x="10462" y="5813"/>
                    <a:pt x="10479" y="5850"/>
                  </a:cubicBezTo>
                  <a:cubicBezTo>
                    <a:pt x="10492" y="5890"/>
                    <a:pt x="10509" y="5926"/>
                    <a:pt x="10526" y="5963"/>
                  </a:cubicBezTo>
                  <a:cubicBezTo>
                    <a:pt x="10536" y="5997"/>
                    <a:pt x="10549" y="6030"/>
                    <a:pt x="10559" y="6064"/>
                  </a:cubicBezTo>
                  <a:lnTo>
                    <a:pt x="10569" y="6114"/>
                  </a:lnTo>
                  <a:lnTo>
                    <a:pt x="10569" y="6201"/>
                  </a:lnTo>
                  <a:cubicBezTo>
                    <a:pt x="10576" y="6311"/>
                    <a:pt x="10579" y="6425"/>
                    <a:pt x="10582" y="6532"/>
                  </a:cubicBezTo>
                  <a:cubicBezTo>
                    <a:pt x="10586" y="6585"/>
                    <a:pt x="10586" y="6642"/>
                    <a:pt x="10586" y="6695"/>
                  </a:cubicBezTo>
                  <a:lnTo>
                    <a:pt x="10586" y="6779"/>
                  </a:lnTo>
                  <a:lnTo>
                    <a:pt x="10586" y="6819"/>
                  </a:lnTo>
                  <a:lnTo>
                    <a:pt x="10586" y="6869"/>
                  </a:lnTo>
                  <a:cubicBezTo>
                    <a:pt x="10584" y="6875"/>
                    <a:pt x="10583" y="6879"/>
                    <a:pt x="10582" y="6883"/>
                  </a:cubicBezTo>
                  <a:lnTo>
                    <a:pt x="10582" y="6883"/>
                  </a:lnTo>
                  <a:cubicBezTo>
                    <a:pt x="10582" y="6883"/>
                    <a:pt x="10582" y="6883"/>
                    <a:pt x="10582" y="6883"/>
                  </a:cubicBezTo>
                  <a:lnTo>
                    <a:pt x="10582" y="6883"/>
                  </a:lnTo>
                  <a:cubicBezTo>
                    <a:pt x="10582" y="6883"/>
                    <a:pt x="10582" y="6884"/>
                    <a:pt x="10582" y="6884"/>
                  </a:cubicBezTo>
                  <a:lnTo>
                    <a:pt x="10582" y="6884"/>
                  </a:lnTo>
                  <a:cubicBezTo>
                    <a:pt x="10582" y="6884"/>
                    <a:pt x="10582" y="6884"/>
                    <a:pt x="10582" y="6883"/>
                  </a:cubicBezTo>
                  <a:lnTo>
                    <a:pt x="10582" y="6883"/>
                  </a:lnTo>
                  <a:cubicBezTo>
                    <a:pt x="10581" y="6884"/>
                    <a:pt x="10580" y="6886"/>
                    <a:pt x="10580" y="6888"/>
                  </a:cubicBezTo>
                  <a:lnTo>
                    <a:pt x="10580" y="6888"/>
                  </a:lnTo>
                  <a:cubicBezTo>
                    <a:pt x="10580" y="6887"/>
                    <a:pt x="10581" y="6886"/>
                    <a:pt x="10582" y="6884"/>
                  </a:cubicBezTo>
                  <a:lnTo>
                    <a:pt x="10582" y="6884"/>
                  </a:lnTo>
                  <a:cubicBezTo>
                    <a:pt x="10581" y="6887"/>
                    <a:pt x="10580" y="6889"/>
                    <a:pt x="10579" y="6893"/>
                  </a:cubicBezTo>
                  <a:cubicBezTo>
                    <a:pt x="10579" y="6891"/>
                    <a:pt x="10579" y="6890"/>
                    <a:pt x="10580" y="6888"/>
                  </a:cubicBezTo>
                  <a:lnTo>
                    <a:pt x="10580" y="6888"/>
                  </a:lnTo>
                  <a:cubicBezTo>
                    <a:pt x="10564" y="6920"/>
                    <a:pt x="10552" y="6948"/>
                    <a:pt x="10542" y="6980"/>
                  </a:cubicBezTo>
                  <a:cubicBezTo>
                    <a:pt x="10536" y="6993"/>
                    <a:pt x="10532" y="7010"/>
                    <a:pt x="10529" y="7020"/>
                  </a:cubicBezTo>
                  <a:cubicBezTo>
                    <a:pt x="10516" y="7053"/>
                    <a:pt x="10509" y="7083"/>
                    <a:pt x="10495" y="7117"/>
                  </a:cubicBezTo>
                  <a:cubicBezTo>
                    <a:pt x="10435" y="7287"/>
                    <a:pt x="10392" y="7464"/>
                    <a:pt x="10342" y="7638"/>
                  </a:cubicBezTo>
                  <a:cubicBezTo>
                    <a:pt x="10295" y="7802"/>
                    <a:pt x="10248" y="7966"/>
                    <a:pt x="10208" y="8130"/>
                  </a:cubicBezTo>
                  <a:cubicBezTo>
                    <a:pt x="10114" y="8484"/>
                    <a:pt x="10041" y="8842"/>
                    <a:pt x="9967" y="9206"/>
                  </a:cubicBezTo>
                  <a:cubicBezTo>
                    <a:pt x="9900" y="9544"/>
                    <a:pt x="9830" y="9885"/>
                    <a:pt x="9760" y="10223"/>
                  </a:cubicBezTo>
                  <a:cubicBezTo>
                    <a:pt x="9757" y="10246"/>
                    <a:pt x="9747" y="10270"/>
                    <a:pt x="9743" y="10293"/>
                  </a:cubicBezTo>
                  <a:cubicBezTo>
                    <a:pt x="9743" y="10290"/>
                    <a:pt x="9740" y="10280"/>
                    <a:pt x="9740" y="10276"/>
                  </a:cubicBezTo>
                  <a:cubicBezTo>
                    <a:pt x="9730" y="10253"/>
                    <a:pt x="9726" y="10229"/>
                    <a:pt x="9716" y="10206"/>
                  </a:cubicBezTo>
                  <a:cubicBezTo>
                    <a:pt x="9713" y="10176"/>
                    <a:pt x="9706" y="10153"/>
                    <a:pt x="9700" y="10122"/>
                  </a:cubicBezTo>
                  <a:cubicBezTo>
                    <a:pt x="9696" y="10096"/>
                    <a:pt x="9693" y="10072"/>
                    <a:pt x="9693" y="10046"/>
                  </a:cubicBezTo>
                  <a:cubicBezTo>
                    <a:pt x="9693" y="10029"/>
                    <a:pt x="9690" y="10009"/>
                    <a:pt x="9690" y="9992"/>
                  </a:cubicBezTo>
                  <a:cubicBezTo>
                    <a:pt x="9690" y="9975"/>
                    <a:pt x="9690" y="9962"/>
                    <a:pt x="9683" y="9945"/>
                  </a:cubicBezTo>
                  <a:lnTo>
                    <a:pt x="9683" y="9905"/>
                  </a:lnTo>
                  <a:lnTo>
                    <a:pt x="9683" y="9858"/>
                  </a:lnTo>
                  <a:cubicBezTo>
                    <a:pt x="9683" y="9842"/>
                    <a:pt x="9683" y="9825"/>
                    <a:pt x="9690" y="9805"/>
                  </a:cubicBezTo>
                  <a:cubicBezTo>
                    <a:pt x="9693" y="9788"/>
                    <a:pt x="9693" y="9771"/>
                    <a:pt x="9696" y="9758"/>
                  </a:cubicBezTo>
                  <a:cubicBezTo>
                    <a:pt x="9710" y="9688"/>
                    <a:pt x="9726" y="9618"/>
                    <a:pt x="9747" y="9544"/>
                  </a:cubicBezTo>
                  <a:lnTo>
                    <a:pt x="9773" y="9444"/>
                  </a:lnTo>
                  <a:cubicBezTo>
                    <a:pt x="9780" y="9407"/>
                    <a:pt x="9793" y="9370"/>
                    <a:pt x="9800" y="9327"/>
                  </a:cubicBezTo>
                  <a:cubicBezTo>
                    <a:pt x="9807" y="9303"/>
                    <a:pt x="9810" y="9283"/>
                    <a:pt x="9813" y="9256"/>
                  </a:cubicBezTo>
                  <a:cubicBezTo>
                    <a:pt x="9817" y="9233"/>
                    <a:pt x="9817" y="9210"/>
                    <a:pt x="9823" y="9186"/>
                  </a:cubicBezTo>
                  <a:lnTo>
                    <a:pt x="9823" y="9109"/>
                  </a:lnTo>
                  <a:cubicBezTo>
                    <a:pt x="9823" y="9089"/>
                    <a:pt x="9823" y="9066"/>
                    <a:pt x="9817" y="9043"/>
                  </a:cubicBezTo>
                  <a:cubicBezTo>
                    <a:pt x="9813" y="9016"/>
                    <a:pt x="9810" y="8989"/>
                    <a:pt x="9800" y="8959"/>
                  </a:cubicBezTo>
                  <a:cubicBezTo>
                    <a:pt x="9793" y="8932"/>
                    <a:pt x="9780" y="8902"/>
                    <a:pt x="9763" y="8875"/>
                  </a:cubicBezTo>
                  <a:cubicBezTo>
                    <a:pt x="9750" y="8855"/>
                    <a:pt x="9733" y="8839"/>
                    <a:pt x="9710" y="8832"/>
                  </a:cubicBezTo>
                  <a:cubicBezTo>
                    <a:pt x="9702" y="8828"/>
                    <a:pt x="9694" y="8826"/>
                    <a:pt x="9686" y="8826"/>
                  </a:cubicBezTo>
                  <a:cubicBezTo>
                    <a:pt x="9673" y="8826"/>
                    <a:pt x="9660" y="8831"/>
                    <a:pt x="9650" y="8842"/>
                  </a:cubicBezTo>
                  <a:cubicBezTo>
                    <a:pt x="9640" y="8855"/>
                    <a:pt x="9630" y="8872"/>
                    <a:pt x="9623" y="8892"/>
                  </a:cubicBezTo>
                  <a:cubicBezTo>
                    <a:pt x="9606" y="8939"/>
                    <a:pt x="9593" y="8986"/>
                    <a:pt x="9583" y="9036"/>
                  </a:cubicBezTo>
                  <a:cubicBezTo>
                    <a:pt x="9576" y="9083"/>
                    <a:pt x="9566" y="9126"/>
                    <a:pt x="9563" y="9173"/>
                  </a:cubicBezTo>
                  <a:cubicBezTo>
                    <a:pt x="9556" y="9220"/>
                    <a:pt x="9549" y="9267"/>
                    <a:pt x="9546" y="9310"/>
                  </a:cubicBezTo>
                  <a:cubicBezTo>
                    <a:pt x="9543" y="9357"/>
                    <a:pt x="9539" y="9407"/>
                    <a:pt x="9533" y="9454"/>
                  </a:cubicBezTo>
                  <a:cubicBezTo>
                    <a:pt x="9533" y="9460"/>
                    <a:pt x="9533" y="9470"/>
                    <a:pt x="9529" y="9477"/>
                  </a:cubicBezTo>
                  <a:cubicBezTo>
                    <a:pt x="9523" y="9454"/>
                    <a:pt x="9516" y="9424"/>
                    <a:pt x="9509" y="9400"/>
                  </a:cubicBezTo>
                  <a:cubicBezTo>
                    <a:pt x="9499" y="9370"/>
                    <a:pt x="9492" y="9340"/>
                    <a:pt x="9479" y="9310"/>
                  </a:cubicBezTo>
                  <a:cubicBezTo>
                    <a:pt x="9466" y="9283"/>
                    <a:pt x="9456" y="9256"/>
                    <a:pt x="9446" y="9226"/>
                  </a:cubicBezTo>
                  <a:cubicBezTo>
                    <a:pt x="9439" y="9210"/>
                    <a:pt x="9432" y="9193"/>
                    <a:pt x="9429" y="9173"/>
                  </a:cubicBezTo>
                  <a:lnTo>
                    <a:pt x="9416" y="9123"/>
                  </a:lnTo>
                  <a:cubicBezTo>
                    <a:pt x="9412" y="9109"/>
                    <a:pt x="9409" y="9093"/>
                    <a:pt x="9409" y="9083"/>
                  </a:cubicBezTo>
                  <a:cubicBezTo>
                    <a:pt x="9405" y="9066"/>
                    <a:pt x="9405" y="9053"/>
                    <a:pt x="9399" y="9036"/>
                  </a:cubicBezTo>
                  <a:cubicBezTo>
                    <a:pt x="9395" y="8992"/>
                    <a:pt x="9392" y="8956"/>
                    <a:pt x="9395" y="8915"/>
                  </a:cubicBezTo>
                  <a:cubicBezTo>
                    <a:pt x="9395" y="8899"/>
                    <a:pt x="9399" y="8882"/>
                    <a:pt x="9399" y="8865"/>
                  </a:cubicBezTo>
                  <a:lnTo>
                    <a:pt x="9412" y="8815"/>
                  </a:lnTo>
                  <a:cubicBezTo>
                    <a:pt x="9422" y="8788"/>
                    <a:pt x="9429" y="8765"/>
                    <a:pt x="9439" y="8742"/>
                  </a:cubicBezTo>
                  <a:cubicBezTo>
                    <a:pt x="9456" y="8698"/>
                    <a:pt x="9472" y="8655"/>
                    <a:pt x="9482" y="8608"/>
                  </a:cubicBezTo>
                  <a:cubicBezTo>
                    <a:pt x="9499" y="8564"/>
                    <a:pt x="9512" y="8518"/>
                    <a:pt x="9526" y="8467"/>
                  </a:cubicBezTo>
                  <a:cubicBezTo>
                    <a:pt x="9539" y="8424"/>
                    <a:pt x="9546" y="8381"/>
                    <a:pt x="9559" y="8334"/>
                  </a:cubicBezTo>
                  <a:cubicBezTo>
                    <a:pt x="9563" y="8307"/>
                    <a:pt x="9566" y="8287"/>
                    <a:pt x="9573" y="8263"/>
                  </a:cubicBezTo>
                  <a:cubicBezTo>
                    <a:pt x="9579" y="8213"/>
                    <a:pt x="9583" y="8163"/>
                    <a:pt x="9579" y="8116"/>
                  </a:cubicBezTo>
                  <a:cubicBezTo>
                    <a:pt x="9576" y="8066"/>
                    <a:pt x="9566" y="8006"/>
                    <a:pt x="9516" y="7983"/>
                  </a:cubicBezTo>
                  <a:cubicBezTo>
                    <a:pt x="9504" y="7975"/>
                    <a:pt x="9491" y="7972"/>
                    <a:pt x="9477" y="7972"/>
                  </a:cubicBezTo>
                  <a:cubicBezTo>
                    <a:pt x="9442" y="7972"/>
                    <a:pt x="9403" y="7994"/>
                    <a:pt x="9379" y="8016"/>
                  </a:cubicBezTo>
                  <a:cubicBezTo>
                    <a:pt x="9359" y="8033"/>
                    <a:pt x="9342" y="8056"/>
                    <a:pt x="9329" y="8083"/>
                  </a:cubicBezTo>
                  <a:cubicBezTo>
                    <a:pt x="9315" y="8106"/>
                    <a:pt x="9305" y="8136"/>
                    <a:pt x="9295" y="8163"/>
                  </a:cubicBezTo>
                  <a:cubicBezTo>
                    <a:pt x="9288" y="8187"/>
                    <a:pt x="9282" y="8207"/>
                    <a:pt x="9278" y="8233"/>
                  </a:cubicBezTo>
                  <a:cubicBezTo>
                    <a:pt x="9275" y="8250"/>
                    <a:pt x="9275" y="8263"/>
                    <a:pt x="9272" y="8280"/>
                  </a:cubicBezTo>
                  <a:cubicBezTo>
                    <a:pt x="9262" y="8324"/>
                    <a:pt x="9258" y="8370"/>
                    <a:pt x="9255" y="8417"/>
                  </a:cubicBezTo>
                  <a:cubicBezTo>
                    <a:pt x="9255" y="8437"/>
                    <a:pt x="9248" y="8457"/>
                    <a:pt x="9248" y="8481"/>
                  </a:cubicBezTo>
                  <a:cubicBezTo>
                    <a:pt x="9248" y="8504"/>
                    <a:pt x="9245" y="8531"/>
                    <a:pt x="9245" y="8554"/>
                  </a:cubicBezTo>
                  <a:lnTo>
                    <a:pt x="9245" y="8551"/>
                  </a:lnTo>
                  <a:cubicBezTo>
                    <a:pt x="9245" y="8571"/>
                    <a:pt x="9245" y="8591"/>
                    <a:pt x="9242" y="8615"/>
                  </a:cubicBezTo>
                  <a:lnTo>
                    <a:pt x="9242" y="8658"/>
                  </a:lnTo>
                  <a:lnTo>
                    <a:pt x="9242" y="8665"/>
                  </a:lnTo>
                  <a:cubicBezTo>
                    <a:pt x="9238" y="8651"/>
                    <a:pt x="9232" y="8638"/>
                    <a:pt x="9232" y="8621"/>
                  </a:cubicBezTo>
                  <a:cubicBezTo>
                    <a:pt x="9225" y="8588"/>
                    <a:pt x="9222" y="8558"/>
                    <a:pt x="9212" y="8524"/>
                  </a:cubicBezTo>
                  <a:cubicBezTo>
                    <a:pt x="9208" y="8491"/>
                    <a:pt x="9205" y="8464"/>
                    <a:pt x="9198" y="8431"/>
                  </a:cubicBezTo>
                  <a:cubicBezTo>
                    <a:pt x="9195" y="8404"/>
                    <a:pt x="9195" y="8381"/>
                    <a:pt x="9195" y="8357"/>
                  </a:cubicBezTo>
                  <a:cubicBezTo>
                    <a:pt x="9192" y="8317"/>
                    <a:pt x="9192" y="8270"/>
                    <a:pt x="9192" y="8230"/>
                  </a:cubicBezTo>
                  <a:cubicBezTo>
                    <a:pt x="9192" y="8183"/>
                    <a:pt x="9192" y="8140"/>
                    <a:pt x="9188" y="8096"/>
                  </a:cubicBezTo>
                  <a:cubicBezTo>
                    <a:pt x="9188" y="8063"/>
                    <a:pt x="9181" y="8029"/>
                    <a:pt x="9178" y="7996"/>
                  </a:cubicBezTo>
                  <a:cubicBezTo>
                    <a:pt x="9178" y="7979"/>
                    <a:pt x="9181" y="7963"/>
                    <a:pt x="9181" y="7946"/>
                  </a:cubicBezTo>
                  <a:cubicBezTo>
                    <a:pt x="9188" y="7929"/>
                    <a:pt x="9188" y="7912"/>
                    <a:pt x="9192" y="7899"/>
                  </a:cubicBezTo>
                  <a:cubicBezTo>
                    <a:pt x="9208" y="7882"/>
                    <a:pt x="9225" y="7862"/>
                    <a:pt x="9245" y="7846"/>
                  </a:cubicBezTo>
                  <a:lnTo>
                    <a:pt x="9245" y="7846"/>
                  </a:lnTo>
                  <a:lnTo>
                    <a:pt x="9242" y="7849"/>
                  </a:lnTo>
                  <a:cubicBezTo>
                    <a:pt x="9295" y="7799"/>
                    <a:pt x="9349" y="7749"/>
                    <a:pt x="9395" y="7685"/>
                  </a:cubicBezTo>
                  <a:cubicBezTo>
                    <a:pt x="9449" y="7612"/>
                    <a:pt x="9499" y="7528"/>
                    <a:pt x="9523" y="7434"/>
                  </a:cubicBezTo>
                  <a:cubicBezTo>
                    <a:pt x="9533" y="7388"/>
                    <a:pt x="9539" y="7337"/>
                    <a:pt x="9543" y="7294"/>
                  </a:cubicBezTo>
                  <a:cubicBezTo>
                    <a:pt x="9543" y="7267"/>
                    <a:pt x="9543" y="7244"/>
                    <a:pt x="9539" y="7217"/>
                  </a:cubicBezTo>
                  <a:cubicBezTo>
                    <a:pt x="9533" y="7194"/>
                    <a:pt x="9526" y="7170"/>
                    <a:pt x="9523" y="7150"/>
                  </a:cubicBezTo>
                  <a:cubicBezTo>
                    <a:pt x="9512" y="7120"/>
                    <a:pt x="9499" y="7093"/>
                    <a:pt x="9479" y="7063"/>
                  </a:cubicBezTo>
                  <a:cubicBezTo>
                    <a:pt x="9466" y="7043"/>
                    <a:pt x="9446" y="7020"/>
                    <a:pt x="9422" y="7013"/>
                  </a:cubicBezTo>
                  <a:cubicBezTo>
                    <a:pt x="9411" y="7008"/>
                    <a:pt x="9400" y="7006"/>
                    <a:pt x="9389" y="7006"/>
                  </a:cubicBezTo>
                  <a:cubicBezTo>
                    <a:pt x="9379" y="7006"/>
                    <a:pt x="9369" y="7008"/>
                    <a:pt x="9359" y="7013"/>
                  </a:cubicBezTo>
                  <a:cubicBezTo>
                    <a:pt x="9339" y="7020"/>
                    <a:pt x="9325" y="7036"/>
                    <a:pt x="9312" y="7053"/>
                  </a:cubicBezTo>
                  <a:cubicBezTo>
                    <a:pt x="9305" y="7063"/>
                    <a:pt x="9299" y="7077"/>
                    <a:pt x="9295" y="7087"/>
                  </a:cubicBezTo>
                  <a:cubicBezTo>
                    <a:pt x="9288" y="7110"/>
                    <a:pt x="9278" y="7127"/>
                    <a:pt x="9272" y="7147"/>
                  </a:cubicBezTo>
                  <a:cubicBezTo>
                    <a:pt x="9255" y="7194"/>
                    <a:pt x="9242" y="7234"/>
                    <a:pt x="9228" y="7281"/>
                  </a:cubicBezTo>
                  <a:cubicBezTo>
                    <a:pt x="9215" y="7331"/>
                    <a:pt x="9208" y="7381"/>
                    <a:pt x="9198" y="7431"/>
                  </a:cubicBezTo>
                  <a:cubicBezTo>
                    <a:pt x="9188" y="7518"/>
                    <a:pt x="9171" y="7601"/>
                    <a:pt x="9158" y="7688"/>
                  </a:cubicBezTo>
                  <a:lnTo>
                    <a:pt x="9158" y="7698"/>
                  </a:lnTo>
                  <a:cubicBezTo>
                    <a:pt x="9155" y="7638"/>
                    <a:pt x="9145" y="7581"/>
                    <a:pt x="9145" y="7521"/>
                  </a:cubicBezTo>
                  <a:cubicBezTo>
                    <a:pt x="9141" y="7484"/>
                    <a:pt x="9141" y="7448"/>
                    <a:pt x="9141" y="7411"/>
                  </a:cubicBezTo>
                  <a:cubicBezTo>
                    <a:pt x="9138" y="7367"/>
                    <a:pt x="9138" y="7327"/>
                    <a:pt x="9131" y="7284"/>
                  </a:cubicBezTo>
                  <a:cubicBezTo>
                    <a:pt x="9131" y="7264"/>
                    <a:pt x="9128" y="7247"/>
                    <a:pt x="9128" y="7227"/>
                  </a:cubicBezTo>
                  <a:cubicBezTo>
                    <a:pt x="9128" y="7204"/>
                    <a:pt x="9125" y="7184"/>
                    <a:pt x="9121" y="7164"/>
                  </a:cubicBezTo>
                  <a:cubicBezTo>
                    <a:pt x="9121" y="7143"/>
                    <a:pt x="9115" y="7120"/>
                    <a:pt x="9111" y="7100"/>
                  </a:cubicBezTo>
                  <a:cubicBezTo>
                    <a:pt x="9105" y="7013"/>
                    <a:pt x="9091" y="6929"/>
                    <a:pt x="9078" y="6843"/>
                  </a:cubicBezTo>
                  <a:cubicBezTo>
                    <a:pt x="9074" y="6816"/>
                    <a:pt x="9071" y="6792"/>
                    <a:pt x="9064" y="6769"/>
                  </a:cubicBezTo>
                  <a:cubicBezTo>
                    <a:pt x="9061" y="6752"/>
                    <a:pt x="9058" y="6732"/>
                    <a:pt x="9054" y="6715"/>
                  </a:cubicBezTo>
                  <a:cubicBezTo>
                    <a:pt x="9044" y="6692"/>
                    <a:pt x="9041" y="6669"/>
                    <a:pt x="9031" y="6645"/>
                  </a:cubicBezTo>
                  <a:cubicBezTo>
                    <a:pt x="9024" y="6619"/>
                    <a:pt x="9014" y="6598"/>
                    <a:pt x="9008" y="6575"/>
                  </a:cubicBezTo>
                  <a:cubicBezTo>
                    <a:pt x="8998" y="6548"/>
                    <a:pt x="8988" y="6525"/>
                    <a:pt x="8964" y="6502"/>
                  </a:cubicBezTo>
                  <a:cubicBezTo>
                    <a:pt x="8954" y="6485"/>
                    <a:pt x="8937" y="6465"/>
                    <a:pt x="8914" y="6451"/>
                  </a:cubicBezTo>
                  <a:cubicBezTo>
                    <a:pt x="8897" y="6441"/>
                    <a:pt x="8877" y="6428"/>
                    <a:pt x="8854" y="6428"/>
                  </a:cubicBezTo>
                  <a:cubicBezTo>
                    <a:pt x="8830" y="6428"/>
                    <a:pt x="8814" y="6431"/>
                    <a:pt x="8797" y="6445"/>
                  </a:cubicBezTo>
                  <a:cubicBezTo>
                    <a:pt x="8777" y="6458"/>
                    <a:pt x="8764" y="6478"/>
                    <a:pt x="8754" y="6498"/>
                  </a:cubicBezTo>
                  <a:cubicBezTo>
                    <a:pt x="8740" y="6518"/>
                    <a:pt x="8730" y="6545"/>
                    <a:pt x="8727" y="6568"/>
                  </a:cubicBezTo>
                  <a:cubicBezTo>
                    <a:pt x="8723" y="6598"/>
                    <a:pt x="8720" y="6625"/>
                    <a:pt x="8723" y="6652"/>
                  </a:cubicBezTo>
                  <a:cubicBezTo>
                    <a:pt x="8727" y="6679"/>
                    <a:pt x="8730" y="6702"/>
                    <a:pt x="8743" y="6729"/>
                  </a:cubicBezTo>
                  <a:cubicBezTo>
                    <a:pt x="8764" y="6779"/>
                    <a:pt x="8794" y="6826"/>
                    <a:pt x="8824" y="6866"/>
                  </a:cubicBezTo>
                  <a:cubicBezTo>
                    <a:pt x="8847" y="6899"/>
                    <a:pt x="8871" y="6936"/>
                    <a:pt x="8891" y="6976"/>
                  </a:cubicBezTo>
                  <a:cubicBezTo>
                    <a:pt x="8911" y="7013"/>
                    <a:pt x="8927" y="7053"/>
                    <a:pt x="8944" y="7097"/>
                  </a:cubicBezTo>
                  <a:cubicBezTo>
                    <a:pt x="8954" y="7120"/>
                    <a:pt x="8961" y="7143"/>
                    <a:pt x="8964" y="7167"/>
                  </a:cubicBezTo>
                  <a:cubicBezTo>
                    <a:pt x="8974" y="7204"/>
                    <a:pt x="8978" y="7244"/>
                    <a:pt x="8988" y="7284"/>
                  </a:cubicBezTo>
                  <a:cubicBezTo>
                    <a:pt x="8991" y="7321"/>
                    <a:pt x="8998" y="7364"/>
                    <a:pt x="9004" y="7401"/>
                  </a:cubicBezTo>
                  <a:cubicBezTo>
                    <a:pt x="9008" y="7438"/>
                    <a:pt x="9011" y="7481"/>
                    <a:pt x="9021" y="7518"/>
                  </a:cubicBezTo>
                  <a:cubicBezTo>
                    <a:pt x="9024" y="7535"/>
                    <a:pt x="9024" y="7555"/>
                    <a:pt x="9028" y="7571"/>
                  </a:cubicBezTo>
                  <a:cubicBezTo>
                    <a:pt x="9028" y="7588"/>
                    <a:pt x="9031" y="7601"/>
                    <a:pt x="9038" y="7618"/>
                  </a:cubicBezTo>
                  <a:lnTo>
                    <a:pt x="9038" y="7638"/>
                  </a:lnTo>
                  <a:cubicBezTo>
                    <a:pt x="9038" y="7652"/>
                    <a:pt x="9041" y="7662"/>
                    <a:pt x="9041" y="7672"/>
                  </a:cubicBezTo>
                  <a:cubicBezTo>
                    <a:pt x="9044" y="7695"/>
                    <a:pt x="9048" y="7712"/>
                    <a:pt x="9054" y="7729"/>
                  </a:cubicBezTo>
                  <a:cubicBezTo>
                    <a:pt x="9061" y="7762"/>
                    <a:pt x="9064" y="7789"/>
                    <a:pt x="9071" y="7822"/>
                  </a:cubicBezTo>
                  <a:lnTo>
                    <a:pt x="9058" y="7785"/>
                  </a:lnTo>
                  <a:cubicBezTo>
                    <a:pt x="9041" y="7745"/>
                    <a:pt x="9021" y="7698"/>
                    <a:pt x="8998" y="7662"/>
                  </a:cubicBezTo>
                  <a:cubicBezTo>
                    <a:pt x="8988" y="7638"/>
                    <a:pt x="8978" y="7618"/>
                    <a:pt x="8964" y="7598"/>
                  </a:cubicBezTo>
                  <a:cubicBezTo>
                    <a:pt x="8954" y="7578"/>
                    <a:pt x="8941" y="7555"/>
                    <a:pt x="8927" y="7538"/>
                  </a:cubicBezTo>
                  <a:cubicBezTo>
                    <a:pt x="8911" y="7518"/>
                    <a:pt x="8897" y="7495"/>
                    <a:pt x="8881" y="7471"/>
                  </a:cubicBezTo>
                  <a:cubicBezTo>
                    <a:pt x="8844" y="7421"/>
                    <a:pt x="8804" y="7377"/>
                    <a:pt x="8754" y="7334"/>
                  </a:cubicBezTo>
                  <a:cubicBezTo>
                    <a:pt x="8730" y="7317"/>
                    <a:pt x="8707" y="7301"/>
                    <a:pt x="8680" y="7287"/>
                  </a:cubicBezTo>
                  <a:lnTo>
                    <a:pt x="8630" y="7264"/>
                  </a:lnTo>
                  <a:cubicBezTo>
                    <a:pt x="8618" y="7258"/>
                    <a:pt x="8603" y="7254"/>
                    <a:pt x="8589" y="7254"/>
                  </a:cubicBezTo>
                  <a:cubicBezTo>
                    <a:pt x="8578" y="7254"/>
                    <a:pt x="8568" y="7256"/>
                    <a:pt x="8560" y="7260"/>
                  </a:cubicBezTo>
                  <a:cubicBezTo>
                    <a:pt x="8540" y="7267"/>
                    <a:pt x="8519" y="7287"/>
                    <a:pt x="8509" y="7311"/>
                  </a:cubicBezTo>
                  <a:cubicBezTo>
                    <a:pt x="8493" y="7337"/>
                    <a:pt x="8486" y="7367"/>
                    <a:pt x="8479" y="7398"/>
                  </a:cubicBezTo>
                  <a:cubicBezTo>
                    <a:pt x="8476" y="7428"/>
                    <a:pt x="8469" y="7451"/>
                    <a:pt x="8469" y="7481"/>
                  </a:cubicBezTo>
                  <a:cubicBezTo>
                    <a:pt x="8469" y="7511"/>
                    <a:pt x="8473" y="7545"/>
                    <a:pt x="8479" y="7571"/>
                  </a:cubicBezTo>
                  <a:cubicBezTo>
                    <a:pt x="8489" y="7601"/>
                    <a:pt x="8503" y="7628"/>
                    <a:pt x="8519" y="7648"/>
                  </a:cubicBezTo>
                  <a:cubicBezTo>
                    <a:pt x="8546" y="7688"/>
                    <a:pt x="8586" y="7722"/>
                    <a:pt x="8623" y="7752"/>
                  </a:cubicBezTo>
                  <a:cubicBezTo>
                    <a:pt x="8630" y="7762"/>
                    <a:pt x="8640" y="7769"/>
                    <a:pt x="8653" y="7779"/>
                  </a:cubicBezTo>
                  <a:cubicBezTo>
                    <a:pt x="8663" y="7785"/>
                    <a:pt x="8673" y="7795"/>
                    <a:pt x="8687" y="7802"/>
                  </a:cubicBezTo>
                  <a:cubicBezTo>
                    <a:pt x="8723" y="7832"/>
                    <a:pt x="8760" y="7852"/>
                    <a:pt x="8804" y="7879"/>
                  </a:cubicBezTo>
                  <a:cubicBezTo>
                    <a:pt x="8840" y="7902"/>
                    <a:pt x="8874" y="7929"/>
                    <a:pt x="8907" y="7956"/>
                  </a:cubicBezTo>
                  <a:cubicBezTo>
                    <a:pt x="8921" y="7969"/>
                    <a:pt x="8931" y="7979"/>
                    <a:pt x="8941" y="7989"/>
                  </a:cubicBezTo>
                  <a:cubicBezTo>
                    <a:pt x="8954" y="8003"/>
                    <a:pt x="8961" y="8016"/>
                    <a:pt x="8971" y="8029"/>
                  </a:cubicBezTo>
                  <a:cubicBezTo>
                    <a:pt x="8988" y="8050"/>
                    <a:pt x="8998" y="8073"/>
                    <a:pt x="9011" y="8096"/>
                  </a:cubicBezTo>
                  <a:cubicBezTo>
                    <a:pt x="9021" y="8116"/>
                    <a:pt x="9028" y="8133"/>
                    <a:pt x="9041" y="8153"/>
                  </a:cubicBezTo>
                  <a:cubicBezTo>
                    <a:pt x="9044" y="8163"/>
                    <a:pt x="9048" y="8173"/>
                    <a:pt x="9054" y="8183"/>
                  </a:cubicBezTo>
                  <a:cubicBezTo>
                    <a:pt x="9058" y="8197"/>
                    <a:pt x="9061" y="8207"/>
                    <a:pt x="9061" y="8217"/>
                  </a:cubicBezTo>
                  <a:cubicBezTo>
                    <a:pt x="9064" y="8233"/>
                    <a:pt x="9071" y="8250"/>
                    <a:pt x="9074" y="8270"/>
                  </a:cubicBezTo>
                  <a:cubicBezTo>
                    <a:pt x="9078" y="8287"/>
                    <a:pt x="9078" y="8304"/>
                    <a:pt x="9081" y="8320"/>
                  </a:cubicBezTo>
                  <a:lnTo>
                    <a:pt x="9081" y="8340"/>
                  </a:lnTo>
                  <a:cubicBezTo>
                    <a:pt x="9081" y="8367"/>
                    <a:pt x="9081" y="8391"/>
                    <a:pt x="9088" y="8414"/>
                  </a:cubicBezTo>
                  <a:cubicBezTo>
                    <a:pt x="9038" y="8354"/>
                    <a:pt x="8978" y="8304"/>
                    <a:pt x="8914" y="8263"/>
                  </a:cubicBezTo>
                  <a:cubicBezTo>
                    <a:pt x="8847" y="8220"/>
                    <a:pt x="8780" y="8187"/>
                    <a:pt x="8710" y="8153"/>
                  </a:cubicBezTo>
                  <a:cubicBezTo>
                    <a:pt x="8690" y="8146"/>
                    <a:pt x="8673" y="8136"/>
                    <a:pt x="8653" y="8133"/>
                  </a:cubicBezTo>
                  <a:cubicBezTo>
                    <a:pt x="8637" y="8130"/>
                    <a:pt x="8620" y="8120"/>
                    <a:pt x="8596" y="8116"/>
                  </a:cubicBezTo>
                  <a:cubicBezTo>
                    <a:pt x="8586" y="8116"/>
                    <a:pt x="8576" y="8113"/>
                    <a:pt x="8563" y="8113"/>
                  </a:cubicBezTo>
                  <a:cubicBezTo>
                    <a:pt x="8553" y="8113"/>
                    <a:pt x="8543" y="8116"/>
                    <a:pt x="8536" y="8123"/>
                  </a:cubicBezTo>
                  <a:cubicBezTo>
                    <a:pt x="8519" y="8136"/>
                    <a:pt x="8509" y="8163"/>
                    <a:pt x="8509" y="8180"/>
                  </a:cubicBezTo>
                  <a:cubicBezTo>
                    <a:pt x="8509" y="8203"/>
                    <a:pt x="8513" y="8230"/>
                    <a:pt x="8526" y="8253"/>
                  </a:cubicBezTo>
                  <a:cubicBezTo>
                    <a:pt x="8553" y="8307"/>
                    <a:pt x="8593" y="8354"/>
                    <a:pt x="8637" y="8397"/>
                  </a:cubicBezTo>
                  <a:cubicBezTo>
                    <a:pt x="8680" y="8441"/>
                    <a:pt x="8730" y="8481"/>
                    <a:pt x="8790" y="8508"/>
                  </a:cubicBezTo>
                  <a:cubicBezTo>
                    <a:pt x="8810" y="8521"/>
                    <a:pt x="8830" y="8531"/>
                    <a:pt x="8854" y="8541"/>
                  </a:cubicBezTo>
                  <a:cubicBezTo>
                    <a:pt x="8894" y="8564"/>
                    <a:pt x="8931" y="8584"/>
                    <a:pt x="8971" y="8608"/>
                  </a:cubicBezTo>
                  <a:cubicBezTo>
                    <a:pt x="8981" y="8618"/>
                    <a:pt x="8991" y="8625"/>
                    <a:pt x="9004" y="8635"/>
                  </a:cubicBezTo>
                  <a:lnTo>
                    <a:pt x="9028" y="8658"/>
                  </a:lnTo>
                  <a:cubicBezTo>
                    <a:pt x="9041" y="8671"/>
                    <a:pt x="9054" y="8688"/>
                    <a:pt x="9064" y="8705"/>
                  </a:cubicBezTo>
                  <a:cubicBezTo>
                    <a:pt x="9074" y="8722"/>
                    <a:pt x="9088" y="8738"/>
                    <a:pt x="9095" y="8755"/>
                  </a:cubicBezTo>
                  <a:cubicBezTo>
                    <a:pt x="9121" y="8802"/>
                    <a:pt x="9138" y="8849"/>
                    <a:pt x="9161" y="8892"/>
                  </a:cubicBezTo>
                  <a:cubicBezTo>
                    <a:pt x="9181" y="8939"/>
                    <a:pt x="9208" y="8982"/>
                    <a:pt x="9228" y="9022"/>
                  </a:cubicBezTo>
                  <a:cubicBezTo>
                    <a:pt x="9238" y="9036"/>
                    <a:pt x="9245" y="9049"/>
                    <a:pt x="9258" y="9059"/>
                  </a:cubicBezTo>
                  <a:cubicBezTo>
                    <a:pt x="9258" y="9066"/>
                    <a:pt x="9262" y="9069"/>
                    <a:pt x="9262" y="9073"/>
                  </a:cubicBezTo>
                  <a:cubicBezTo>
                    <a:pt x="9292" y="9153"/>
                    <a:pt x="9315" y="9236"/>
                    <a:pt x="9349" y="9317"/>
                  </a:cubicBezTo>
                  <a:cubicBezTo>
                    <a:pt x="9365" y="9350"/>
                    <a:pt x="9379" y="9387"/>
                    <a:pt x="9395" y="9420"/>
                  </a:cubicBezTo>
                  <a:cubicBezTo>
                    <a:pt x="9392" y="9417"/>
                    <a:pt x="9389" y="9410"/>
                    <a:pt x="9379" y="9407"/>
                  </a:cubicBezTo>
                  <a:cubicBezTo>
                    <a:pt x="9315" y="9353"/>
                    <a:pt x="9258" y="9300"/>
                    <a:pt x="9195" y="9250"/>
                  </a:cubicBezTo>
                  <a:cubicBezTo>
                    <a:pt x="9178" y="9233"/>
                    <a:pt x="9158" y="9220"/>
                    <a:pt x="9141" y="9203"/>
                  </a:cubicBezTo>
                  <a:cubicBezTo>
                    <a:pt x="9121" y="9190"/>
                    <a:pt x="9105" y="9173"/>
                    <a:pt x="9081" y="9160"/>
                  </a:cubicBezTo>
                  <a:cubicBezTo>
                    <a:pt x="9041" y="9136"/>
                    <a:pt x="9004" y="9106"/>
                    <a:pt x="8961" y="9083"/>
                  </a:cubicBezTo>
                  <a:cubicBezTo>
                    <a:pt x="8941" y="9069"/>
                    <a:pt x="8921" y="9059"/>
                    <a:pt x="8897" y="9049"/>
                  </a:cubicBezTo>
                  <a:cubicBezTo>
                    <a:pt x="8881" y="9039"/>
                    <a:pt x="8861" y="9032"/>
                    <a:pt x="8840" y="9026"/>
                  </a:cubicBezTo>
                  <a:cubicBezTo>
                    <a:pt x="8839" y="9025"/>
                    <a:pt x="8837" y="9025"/>
                    <a:pt x="8835" y="9025"/>
                  </a:cubicBezTo>
                  <a:cubicBezTo>
                    <a:pt x="8820" y="9025"/>
                    <a:pt x="8806" y="9037"/>
                    <a:pt x="8794" y="9049"/>
                  </a:cubicBezTo>
                  <a:cubicBezTo>
                    <a:pt x="8760" y="9086"/>
                    <a:pt x="8780" y="9143"/>
                    <a:pt x="8804" y="9183"/>
                  </a:cubicBezTo>
                  <a:cubicBezTo>
                    <a:pt x="8830" y="9226"/>
                    <a:pt x="8864" y="9267"/>
                    <a:pt x="8907" y="9300"/>
                  </a:cubicBezTo>
                  <a:cubicBezTo>
                    <a:pt x="8923" y="9309"/>
                    <a:pt x="8939" y="9322"/>
                    <a:pt x="8954" y="9337"/>
                  </a:cubicBezTo>
                  <a:lnTo>
                    <a:pt x="8954" y="9337"/>
                  </a:lnTo>
                  <a:cubicBezTo>
                    <a:pt x="8954" y="9337"/>
                    <a:pt x="8954" y="9337"/>
                    <a:pt x="8954" y="9337"/>
                  </a:cubicBezTo>
                  <a:lnTo>
                    <a:pt x="8954" y="9337"/>
                  </a:lnTo>
                  <a:cubicBezTo>
                    <a:pt x="8974" y="9357"/>
                    <a:pt x="8998" y="9374"/>
                    <a:pt x="9024" y="9390"/>
                  </a:cubicBezTo>
                  <a:lnTo>
                    <a:pt x="9061" y="9417"/>
                  </a:lnTo>
                  <a:cubicBezTo>
                    <a:pt x="9074" y="9424"/>
                    <a:pt x="9088" y="9434"/>
                    <a:pt x="9105" y="9440"/>
                  </a:cubicBezTo>
                  <a:cubicBezTo>
                    <a:pt x="9131" y="9457"/>
                    <a:pt x="9161" y="9470"/>
                    <a:pt x="9192" y="9487"/>
                  </a:cubicBezTo>
                  <a:cubicBezTo>
                    <a:pt x="9205" y="9494"/>
                    <a:pt x="9222" y="9501"/>
                    <a:pt x="9232" y="9507"/>
                  </a:cubicBezTo>
                  <a:cubicBezTo>
                    <a:pt x="9245" y="9517"/>
                    <a:pt x="9258" y="9524"/>
                    <a:pt x="9275" y="9534"/>
                  </a:cubicBezTo>
                  <a:cubicBezTo>
                    <a:pt x="9299" y="9551"/>
                    <a:pt x="9325" y="9567"/>
                    <a:pt x="9349" y="9587"/>
                  </a:cubicBezTo>
                  <a:cubicBezTo>
                    <a:pt x="9365" y="9601"/>
                    <a:pt x="9382" y="9618"/>
                    <a:pt x="9395" y="9628"/>
                  </a:cubicBezTo>
                  <a:cubicBezTo>
                    <a:pt x="9409" y="9644"/>
                    <a:pt x="9426" y="9661"/>
                    <a:pt x="9439" y="9678"/>
                  </a:cubicBezTo>
                  <a:cubicBezTo>
                    <a:pt x="9456" y="9705"/>
                    <a:pt x="9472" y="9728"/>
                    <a:pt x="9489" y="9758"/>
                  </a:cubicBezTo>
                  <a:cubicBezTo>
                    <a:pt x="9492" y="9761"/>
                    <a:pt x="9496" y="9771"/>
                    <a:pt x="9496" y="9775"/>
                  </a:cubicBezTo>
                  <a:cubicBezTo>
                    <a:pt x="9509" y="9795"/>
                    <a:pt x="9516" y="9818"/>
                    <a:pt x="9526" y="9842"/>
                  </a:cubicBezTo>
                  <a:cubicBezTo>
                    <a:pt x="9529" y="9852"/>
                    <a:pt x="9529" y="9858"/>
                    <a:pt x="9539" y="9862"/>
                  </a:cubicBezTo>
                  <a:lnTo>
                    <a:pt x="9543" y="9868"/>
                  </a:lnTo>
                  <a:cubicBezTo>
                    <a:pt x="9549" y="9895"/>
                    <a:pt x="9559" y="9929"/>
                    <a:pt x="9563" y="9959"/>
                  </a:cubicBezTo>
                  <a:cubicBezTo>
                    <a:pt x="9566" y="9985"/>
                    <a:pt x="9573" y="10009"/>
                    <a:pt x="9576" y="10029"/>
                  </a:cubicBezTo>
                  <a:cubicBezTo>
                    <a:pt x="9583" y="10069"/>
                    <a:pt x="9589" y="10106"/>
                    <a:pt x="9593" y="10142"/>
                  </a:cubicBezTo>
                  <a:cubicBezTo>
                    <a:pt x="9596" y="10163"/>
                    <a:pt x="9596" y="10179"/>
                    <a:pt x="9599" y="10203"/>
                  </a:cubicBezTo>
                  <a:lnTo>
                    <a:pt x="9583" y="10186"/>
                  </a:lnTo>
                  <a:cubicBezTo>
                    <a:pt x="9563" y="10163"/>
                    <a:pt x="9543" y="10142"/>
                    <a:pt x="9523" y="10126"/>
                  </a:cubicBezTo>
                  <a:cubicBezTo>
                    <a:pt x="9499" y="10106"/>
                    <a:pt x="9476" y="10086"/>
                    <a:pt x="9456" y="10069"/>
                  </a:cubicBezTo>
                  <a:lnTo>
                    <a:pt x="9379" y="10005"/>
                  </a:lnTo>
                  <a:cubicBezTo>
                    <a:pt x="9345" y="9979"/>
                    <a:pt x="9315" y="9955"/>
                    <a:pt x="9282" y="9925"/>
                  </a:cubicBezTo>
                  <a:cubicBezTo>
                    <a:pt x="9248" y="9895"/>
                    <a:pt x="9212" y="9868"/>
                    <a:pt x="9178" y="9842"/>
                  </a:cubicBezTo>
                  <a:cubicBezTo>
                    <a:pt x="9141" y="9818"/>
                    <a:pt x="9108" y="9788"/>
                    <a:pt x="9071" y="9768"/>
                  </a:cubicBezTo>
                  <a:lnTo>
                    <a:pt x="9008" y="9728"/>
                  </a:lnTo>
                  <a:cubicBezTo>
                    <a:pt x="8998" y="9725"/>
                    <a:pt x="8991" y="9721"/>
                    <a:pt x="8981" y="9711"/>
                  </a:cubicBezTo>
                  <a:cubicBezTo>
                    <a:pt x="8974" y="9708"/>
                    <a:pt x="8964" y="9705"/>
                    <a:pt x="8954" y="9705"/>
                  </a:cubicBezTo>
                  <a:cubicBezTo>
                    <a:pt x="8944" y="9705"/>
                    <a:pt x="8931" y="9705"/>
                    <a:pt x="8924" y="9708"/>
                  </a:cubicBezTo>
                  <a:cubicBezTo>
                    <a:pt x="8914" y="9711"/>
                    <a:pt x="8911" y="9718"/>
                    <a:pt x="8904" y="9721"/>
                  </a:cubicBezTo>
                  <a:cubicBezTo>
                    <a:pt x="8894" y="9728"/>
                    <a:pt x="8894" y="9738"/>
                    <a:pt x="8891" y="9751"/>
                  </a:cubicBezTo>
                  <a:cubicBezTo>
                    <a:pt x="8891" y="9758"/>
                    <a:pt x="8891" y="9771"/>
                    <a:pt x="8894" y="9778"/>
                  </a:cubicBezTo>
                  <a:cubicBezTo>
                    <a:pt x="8904" y="9805"/>
                    <a:pt x="8914" y="9828"/>
                    <a:pt x="8927" y="9855"/>
                  </a:cubicBezTo>
                  <a:cubicBezTo>
                    <a:pt x="8944" y="9892"/>
                    <a:pt x="8964" y="9925"/>
                    <a:pt x="8988" y="9959"/>
                  </a:cubicBezTo>
                  <a:cubicBezTo>
                    <a:pt x="9008" y="9992"/>
                    <a:pt x="9024" y="10022"/>
                    <a:pt x="9048" y="10056"/>
                  </a:cubicBezTo>
                  <a:cubicBezTo>
                    <a:pt x="9088" y="10106"/>
                    <a:pt x="9131" y="10146"/>
                    <a:pt x="9181" y="10186"/>
                  </a:cubicBezTo>
                  <a:cubicBezTo>
                    <a:pt x="9232" y="10223"/>
                    <a:pt x="9282" y="10253"/>
                    <a:pt x="9339" y="10286"/>
                  </a:cubicBezTo>
                  <a:cubicBezTo>
                    <a:pt x="9375" y="10306"/>
                    <a:pt x="9412" y="10326"/>
                    <a:pt x="9449" y="10353"/>
                  </a:cubicBezTo>
                  <a:cubicBezTo>
                    <a:pt x="9466" y="10363"/>
                    <a:pt x="9479" y="10373"/>
                    <a:pt x="9496" y="10387"/>
                  </a:cubicBezTo>
                  <a:cubicBezTo>
                    <a:pt x="9509" y="10393"/>
                    <a:pt x="9516" y="10407"/>
                    <a:pt x="9526" y="10413"/>
                  </a:cubicBezTo>
                  <a:cubicBezTo>
                    <a:pt x="9533" y="10423"/>
                    <a:pt x="9543" y="10437"/>
                    <a:pt x="9549" y="10443"/>
                  </a:cubicBezTo>
                  <a:cubicBezTo>
                    <a:pt x="9566" y="10470"/>
                    <a:pt x="9579" y="10490"/>
                    <a:pt x="9596" y="10514"/>
                  </a:cubicBezTo>
                  <a:cubicBezTo>
                    <a:pt x="9616" y="10554"/>
                    <a:pt x="9633" y="10594"/>
                    <a:pt x="9656" y="10637"/>
                  </a:cubicBezTo>
                  <a:cubicBezTo>
                    <a:pt x="9656" y="10654"/>
                    <a:pt x="9656" y="10671"/>
                    <a:pt x="9650" y="10687"/>
                  </a:cubicBezTo>
                  <a:lnTo>
                    <a:pt x="9650" y="10698"/>
                  </a:lnTo>
                  <a:cubicBezTo>
                    <a:pt x="9646" y="10724"/>
                    <a:pt x="9640" y="10748"/>
                    <a:pt x="9633" y="10774"/>
                  </a:cubicBezTo>
                  <a:cubicBezTo>
                    <a:pt x="9596" y="10932"/>
                    <a:pt x="9559" y="11089"/>
                    <a:pt x="9523" y="11242"/>
                  </a:cubicBezTo>
                  <a:cubicBezTo>
                    <a:pt x="9479" y="11423"/>
                    <a:pt x="9432" y="11607"/>
                    <a:pt x="9389" y="11784"/>
                  </a:cubicBezTo>
                  <a:cubicBezTo>
                    <a:pt x="9342" y="11965"/>
                    <a:pt x="9305" y="12145"/>
                    <a:pt x="9265" y="12326"/>
                  </a:cubicBezTo>
                  <a:cubicBezTo>
                    <a:pt x="9232" y="12486"/>
                    <a:pt x="9205" y="12653"/>
                    <a:pt x="9175" y="12821"/>
                  </a:cubicBezTo>
                  <a:cubicBezTo>
                    <a:pt x="9145" y="12988"/>
                    <a:pt x="9115" y="13155"/>
                    <a:pt x="9095" y="13322"/>
                  </a:cubicBezTo>
                  <a:cubicBezTo>
                    <a:pt x="9088" y="13399"/>
                    <a:pt x="9078" y="13469"/>
                    <a:pt x="9071" y="13546"/>
                  </a:cubicBezTo>
                  <a:cubicBezTo>
                    <a:pt x="9064" y="13523"/>
                    <a:pt x="9058" y="13503"/>
                    <a:pt x="9054" y="13479"/>
                  </a:cubicBezTo>
                  <a:cubicBezTo>
                    <a:pt x="9041" y="13422"/>
                    <a:pt x="9024" y="13366"/>
                    <a:pt x="9011" y="13312"/>
                  </a:cubicBezTo>
                  <a:lnTo>
                    <a:pt x="8988" y="13172"/>
                  </a:lnTo>
                  <a:cubicBezTo>
                    <a:pt x="8978" y="13128"/>
                    <a:pt x="8971" y="13078"/>
                    <a:pt x="8957" y="13031"/>
                  </a:cubicBezTo>
                  <a:cubicBezTo>
                    <a:pt x="8931" y="12938"/>
                    <a:pt x="8897" y="12851"/>
                    <a:pt x="8874" y="12754"/>
                  </a:cubicBezTo>
                  <a:cubicBezTo>
                    <a:pt x="8854" y="12670"/>
                    <a:pt x="8840" y="12583"/>
                    <a:pt x="8824" y="12496"/>
                  </a:cubicBezTo>
                  <a:lnTo>
                    <a:pt x="8824" y="12496"/>
                  </a:lnTo>
                  <a:cubicBezTo>
                    <a:pt x="8830" y="12516"/>
                    <a:pt x="8844" y="12536"/>
                    <a:pt x="8854" y="12560"/>
                  </a:cubicBezTo>
                  <a:cubicBezTo>
                    <a:pt x="8840" y="12470"/>
                    <a:pt x="8824" y="12379"/>
                    <a:pt x="8790" y="12296"/>
                  </a:cubicBezTo>
                  <a:cubicBezTo>
                    <a:pt x="8770" y="12165"/>
                    <a:pt x="8747" y="12042"/>
                    <a:pt x="8707" y="11915"/>
                  </a:cubicBezTo>
                  <a:cubicBezTo>
                    <a:pt x="8703" y="11901"/>
                    <a:pt x="8697" y="11894"/>
                    <a:pt x="8693" y="11881"/>
                  </a:cubicBezTo>
                  <a:cubicBezTo>
                    <a:pt x="8693" y="11874"/>
                    <a:pt x="8697" y="11864"/>
                    <a:pt x="8697" y="11858"/>
                  </a:cubicBezTo>
                  <a:cubicBezTo>
                    <a:pt x="8703" y="11811"/>
                    <a:pt x="8710" y="11764"/>
                    <a:pt x="8713" y="11717"/>
                  </a:cubicBezTo>
                  <a:cubicBezTo>
                    <a:pt x="8713" y="11711"/>
                    <a:pt x="8720" y="11697"/>
                    <a:pt x="8720" y="11691"/>
                  </a:cubicBezTo>
                  <a:lnTo>
                    <a:pt x="8720" y="11650"/>
                  </a:lnTo>
                  <a:lnTo>
                    <a:pt x="8720" y="11624"/>
                  </a:lnTo>
                  <a:cubicBezTo>
                    <a:pt x="8720" y="11600"/>
                    <a:pt x="8713" y="11584"/>
                    <a:pt x="8713" y="11563"/>
                  </a:cubicBezTo>
                  <a:cubicBezTo>
                    <a:pt x="8710" y="11523"/>
                    <a:pt x="8710" y="11480"/>
                    <a:pt x="8707" y="11440"/>
                  </a:cubicBezTo>
                  <a:lnTo>
                    <a:pt x="8693" y="11299"/>
                  </a:lnTo>
                  <a:cubicBezTo>
                    <a:pt x="8690" y="11259"/>
                    <a:pt x="8680" y="11222"/>
                    <a:pt x="8677" y="11179"/>
                  </a:cubicBezTo>
                  <a:cubicBezTo>
                    <a:pt x="8663" y="11095"/>
                    <a:pt x="8637" y="11015"/>
                    <a:pt x="8610" y="10938"/>
                  </a:cubicBezTo>
                  <a:cubicBezTo>
                    <a:pt x="8586" y="10858"/>
                    <a:pt x="8570" y="10778"/>
                    <a:pt x="8543" y="10698"/>
                  </a:cubicBezTo>
                  <a:cubicBezTo>
                    <a:pt x="8519" y="10621"/>
                    <a:pt x="8493" y="10540"/>
                    <a:pt x="8473" y="10460"/>
                  </a:cubicBezTo>
                  <a:cubicBezTo>
                    <a:pt x="8446" y="10380"/>
                    <a:pt x="8426" y="10303"/>
                    <a:pt x="8396" y="10223"/>
                  </a:cubicBezTo>
                  <a:lnTo>
                    <a:pt x="8396" y="10219"/>
                  </a:lnTo>
                  <a:lnTo>
                    <a:pt x="8396" y="10213"/>
                  </a:lnTo>
                  <a:cubicBezTo>
                    <a:pt x="8376" y="10159"/>
                    <a:pt x="8356" y="10109"/>
                    <a:pt x="8336" y="10059"/>
                  </a:cubicBezTo>
                  <a:cubicBezTo>
                    <a:pt x="8312" y="10009"/>
                    <a:pt x="8289" y="9962"/>
                    <a:pt x="8269" y="9912"/>
                  </a:cubicBezTo>
                  <a:cubicBezTo>
                    <a:pt x="8225" y="9818"/>
                    <a:pt x="8192" y="9721"/>
                    <a:pt x="8152" y="9624"/>
                  </a:cubicBezTo>
                  <a:cubicBezTo>
                    <a:pt x="8112" y="9551"/>
                    <a:pt x="8075" y="9474"/>
                    <a:pt x="8035" y="9404"/>
                  </a:cubicBezTo>
                  <a:cubicBezTo>
                    <a:pt x="7991" y="9327"/>
                    <a:pt x="7944" y="9256"/>
                    <a:pt x="7901" y="9186"/>
                  </a:cubicBezTo>
                  <a:cubicBezTo>
                    <a:pt x="7804" y="9053"/>
                    <a:pt x="7704" y="8919"/>
                    <a:pt x="7607" y="8785"/>
                  </a:cubicBezTo>
                  <a:cubicBezTo>
                    <a:pt x="7560" y="8722"/>
                    <a:pt x="7520" y="8658"/>
                    <a:pt x="7476" y="8598"/>
                  </a:cubicBezTo>
                  <a:cubicBezTo>
                    <a:pt x="7436" y="8538"/>
                    <a:pt x="7403" y="8474"/>
                    <a:pt x="7369" y="8414"/>
                  </a:cubicBezTo>
                  <a:cubicBezTo>
                    <a:pt x="7353" y="8384"/>
                    <a:pt x="7336" y="8350"/>
                    <a:pt x="7319" y="8320"/>
                  </a:cubicBezTo>
                  <a:cubicBezTo>
                    <a:pt x="7299" y="8284"/>
                    <a:pt x="7276" y="8250"/>
                    <a:pt x="7256" y="8217"/>
                  </a:cubicBezTo>
                  <a:cubicBezTo>
                    <a:pt x="7232" y="8180"/>
                    <a:pt x="7202" y="8146"/>
                    <a:pt x="7169" y="8113"/>
                  </a:cubicBezTo>
                  <a:cubicBezTo>
                    <a:pt x="7139" y="8080"/>
                    <a:pt x="7105" y="8046"/>
                    <a:pt x="7072" y="8016"/>
                  </a:cubicBezTo>
                  <a:cubicBezTo>
                    <a:pt x="7042" y="7986"/>
                    <a:pt x="7015" y="7963"/>
                    <a:pt x="6985" y="7936"/>
                  </a:cubicBezTo>
                  <a:cubicBezTo>
                    <a:pt x="6948" y="7902"/>
                    <a:pt x="6908" y="7869"/>
                    <a:pt x="6864" y="7846"/>
                  </a:cubicBezTo>
                  <a:cubicBezTo>
                    <a:pt x="6821" y="7819"/>
                    <a:pt x="6781" y="7795"/>
                    <a:pt x="6737" y="7779"/>
                  </a:cubicBezTo>
                  <a:cubicBezTo>
                    <a:pt x="6664" y="7745"/>
                    <a:pt x="6587" y="7715"/>
                    <a:pt x="6513" y="7682"/>
                  </a:cubicBezTo>
                  <a:cubicBezTo>
                    <a:pt x="6480" y="7665"/>
                    <a:pt x="6447" y="7648"/>
                    <a:pt x="6416" y="7628"/>
                  </a:cubicBezTo>
                  <a:cubicBezTo>
                    <a:pt x="6356" y="7588"/>
                    <a:pt x="6299" y="7548"/>
                    <a:pt x="6239" y="7505"/>
                  </a:cubicBezTo>
                  <a:cubicBezTo>
                    <a:pt x="6182" y="7464"/>
                    <a:pt x="6119" y="7421"/>
                    <a:pt x="6062" y="7377"/>
                  </a:cubicBezTo>
                  <a:lnTo>
                    <a:pt x="6055" y="7371"/>
                  </a:lnTo>
                  <a:cubicBezTo>
                    <a:pt x="6005" y="7331"/>
                    <a:pt x="5955" y="7287"/>
                    <a:pt x="5902" y="7250"/>
                  </a:cubicBezTo>
                  <a:cubicBezTo>
                    <a:pt x="5865" y="7227"/>
                    <a:pt x="5828" y="7204"/>
                    <a:pt x="5788" y="7194"/>
                  </a:cubicBezTo>
                  <a:cubicBezTo>
                    <a:pt x="5751" y="7177"/>
                    <a:pt x="5711" y="7167"/>
                    <a:pt x="5671" y="7153"/>
                  </a:cubicBezTo>
                  <a:lnTo>
                    <a:pt x="5621" y="7143"/>
                  </a:lnTo>
                  <a:cubicBezTo>
                    <a:pt x="5615" y="7141"/>
                    <a:pt x="5609" y="7141"/>
                    <a:pt x="5603" y="7141"/>
                  </a:cubicBezTo>
                  <a:cubicBezTo>
                    <a:pt x="5589" y="7141"/>
                    <a:pt x="5575" y="7145"/>
                    <a:pt x="5561" y="7150"/>
                  </a:cubicBezTo>
                  <a:cubicBezTo>
                    <a:pt x="5537" y="7160"/>
                    <a:pt x="5527" y="7177"/>
                    <a:pt x="5517" y="7194"/>
                  </a:cubicBezTo>
                  <a:cubicBezTo>
                    <a:pt x="5504" y="7214"/>
                    <a:pt x="5500" y="7237"/>
                    <a:pt x="5504" y="7264"/>
                  </a:cubicBezTo>
                  <a:cubicBezTo>
                    <a:pt x="5504" y="7287"/>
                    <a:pt x="5510" y="7311"/>
                    <a:pt x="5514" y="7334"/>
                  </a:cubicBezTo>
                  <a:lnTo>
                    <a:pt x="5537" y="7434"/>
                  </a:lnTo>
                  <a:cubicBezTo>
                    <a:pt x="5564" y="7518"/>
                    <a:pt x="5597" y="7598"/>
                    <a:pt x="5621" y="7682"/>
                  </a:cubicBezTo>
                  <a:cubicBezTo>
                    <a:pt x="5647" y="7762"/>
                    <a:pt x="5671" y="7839"/>
                    <a:pt x="5694" y="7919"/>
                  </a:cubicBezTo>
                  <a:cubicBezTo>
                    <a:pt x="5738" y="8090"/>
                    <a:pt x="5781" y="8263"/>
                    <a:pt x="5848" y="8431"/>
                  </a:cubicBezTo>
                  <a:cubicBezTo>
                    <a:pt x="5855" y="8451"/>
                    <a:pt x="5865" y="8471"/>
                    <a:pt x="5871" y="8488"/>
                  </a:cubicBezTo>
                  <a:cubicBezTo>
                    <a:pt x="5885" y="8508"/>
                    <a:pt x="5895" y="8531"/>
                    <a:pt x="5905" y="8551"/>
                  </a:cubicBezTo>
                  <a:lnTo>
                    <a:pt x="5968" y="8665"/>
                  </a:lnTo>
                  <a:cubicBezTo>
                    <a:pt x="6012" y="8735"/>
                    <a:pt x="6049" y="8805"/>
                    <a:pt x="6089" y="8875"/>
                  </a:cubicBezTo>
                  <a:cubicBezTo>
                    <a:pt x="6129" y="8949"/>
                    <a:pt x="6162" y="9019"/>
                    <a:pt x="6199" y="9086"/>
                  </a:cubicBezTo>
                  <a:cubicBezTo>
                    <a:pt x="6236" y="9160"/>
                    <a:pt x="6279" y="9240"/>
                    <a:pt x="6316" y="9320"/>
                  </a:cubicBezTo>
                  <a:cubicBezTo>
                    <a:pt x="6350" y="9394"/>
                    <a:pt x="6383" y="9474"/>
                    <a:pt x="6416" y="9551"/>
                  </a:cubicBezTo>
                  <a:cubicBezTo>
                    <a:pt x="6437" y="9591"/>
                    <a:pt x="6453" y="9638"/>
                    <a:pt x="6473" y="9678"/>
                  </a:cubicBezTo>
                  <a:cubicBezTo>
                    <a:pt x="6497" y="9721"/>
                    <a:pt x="6517" y="9758"/>
                    <a:pt x="6537" y="9795"/>
                  </a:cubicBezTo>
                  <a:cubicBezTo>
                    <a:pt x="6580" y="9872"/>
                    <a:pt x="6624" y="9942"/>
                    <a:pt x="6674" y="10012"/>
                  </a:cubicBezTo>
                  <a:cubicBezTo>
                    <a:pt x="6701" y="10052"/>
                    <a:pt x="6724" y="10086"/>
                    <a:pt x="6751" y="10119"/>
                  </a:cubicBezTo>
                  <a:cubicBezTo>
                    <a:pt x="6771" y="10153"/>
                    <a:pt x="6798" y="10179"/>
                    <a:pt x="6821" y="10209"/>
                  </a:cubicBezTo>
                  <a:cubicBezTo>
                    <a:pt x="6871" y="10273"/>
                    <a:pt x="6925" y="10336"/>
                    <a:pt x="6982" y="10397"/>
                  </a:cubicBezTo>
                  <a:cubicBezTo>
                    <a:pt x="7038" y="10463"/>
                    <a:pt x="7099" y="10537"/>
                    <a:pt x="7149" y="10607"/>
                  </a:cubicBezTo>
                  <a:cubicBezTo>
                    <a:pt x="7199" y="10674"/>
                    <a:pt x="7249" y="10744"/>
                    <a:pt x="7299" y="10811"/>
                  </a:cubicBezTo>
                  <a:cubicBezTo>
                    <a:pt x="7353" y="10878"/>
                    <a:pt x="7409" y="10945"/>
                    <a:pt x="7470" y="11005"/>
                  </a:cubicBezTo>
                  <a:cubicBezTo>
                    <a:pt x="7533" y="11065"/>
                    <a:pt x="7600" y="11125"/>
                    <a:pt x="7660" y="11182"/>
                  </a:cubicBezTo>
                  <a:cubicBezTo>
                    <a:pt x="7724" y="11242"/>
                    <a:pt x="7784" y="11299"/>
                    <a:pt x="7844" y="11360"/>
                  </a:cubicBezTo>
                  <a:cubicBezTo>
                    <a:pt x="7908" y="11416"/>
                    <a:pt x="7971" y="11466"/>
                    <a:pt x="8038" y="11517"/>
                  </a:cubicBezTo>
                  <a:cubicBezTo>
                    <a:pt x="8051" y="11530"/>
                    <a:pt x="8068" y="11543"/>
                    <a:pt x="8078" y="11557"/>
                  </a:cubicBezTo>
                  <a:cubicBezTo>
                    <a:pt x="8108" y="11580"/>
                    <a:pt x="8138" y="11610"/>
                    <a:pt x="8162" y="11640"/>
                  </a:cubicBezTo>
                  <a:cubicBezTo>
                    <a:pt x="8188" y="11667"/>
                    <a:pt x="8212" y="11697"/>
                    <a:pt x="8239" y="11731"/>
                  </a:cubicBezTo>
                  <a:cubicBezTo>
                    <a:pt x="8245" y="11744"/>
                    <a:pt x="8255" y="11757"/>
                    <a:pt x="8269" y="11767"/>
                  </a:cubicBezTo>
                  <a:cubicBezTo>
                    <a:pt x="8312" y="11831"/>
                    <a:pt x="8359" y="11898"/>
                    <a:pt x="8409" y="11958"/>
                  </a:cubicBezTo>
                  <a:cubicBezTo>
                    <a:pt x="8456" y="12011"/>
                    <a:pt x="8506" y="12058"/>
                    <a:pt x="8556" y="12108"/>
                  </a:cubicBezTo>
                  <a:cubicBezTo>
                    <a:pt x="8556" y="12115"/>
                    <a:pt x="8560" y="12125"/>
                    <a:pt x="8560" y="12128"/>
                  </a:cubicBezTo>
                  <a:cubicBezTo>
                    <a:pt x="8576" y="12212"/>
                    <a:pt x="8593" y="12292"/>
                    <a:pt x="8610" y="12376"/>
                  </a:cubicBezTo>
                  <a:lnTo>
                    <a:pt x="8610" y="12369"/>
                  </a:lnTo>
                  <a:cubicBezTo>
                    <a:pt x="8637" y="12476"/>
                    <a:pt x="8660" y="12580"/>
                    <a:pt x="8690" y="12683"/>
                  </a:cubicBezTo>
                  <a:cubicBezTo>
                    <a:pt x="8703" y="12734"/>
                    <a:pt x="8713" y="12780"/>
                    <a:pt x="8730" y="12831"/>
                  </a:cubicBezTo>
                  <a:cubicBezTo>
                    <a:pt x="8747" y="12884"/>
                    <a:pt x="8770" y="12934"/>
                    <a:pt x="8790" y="12984"/>
                  </a:cubicBezTo>
                  <a:cubicBezTo>
                    <a:pt x="8807" y="13035"/>
                    <a:pt x="8820" y="13081"/>
                    <a:pt x="8830" y="13132"/>
                  </a:cubicBezTo>
                  <a:cubicBezTo>
                    <a:pt x="8840" y="13178"/>
                    <a:pt x="8854" y="13222"/>
                    <a:pt x="8861" y="13265"/>
                  </a:cubicBezTo>
                  <a:lnTo>
                    <a:pt x="8874" y="13339"/>
                  </a:lnTo>
                  <a:cubicBezTo>
                    <a:pt x="8881" y="13366"/>
                    <a:pt x="8887" y="13396"/>
                    <a:pt x="8894" y="13419"/>
                  </a:cubicBezTo>
                  <a:cubicBezTo>
                    <a:pt x="8921" y="13516"/>
                    <a:pt x="8944" y="13606"/>
                    <a:pt x="8964" y="13703"/>
                  </a:cubicBezTo>
                  <a:cubicBezTo>
                    <a:pt x="8988" y="13800"/>
                    <a:pt x="9011" y="13901"/>
                    <a:pt x="9024" y="13997"/>
                  </a:cubicBezTo>
                  <a:cubicBezTo>
                    <a:pt x="9008" y="14148"/>
                    <a:pt x="8988" y="14292"/>
                    <a:pt x="8974" y="14442"/>
                  </a:cubicBezTo>
                  <a:cubicBezTo>
                    <a:pt x="8961" y="14573"/>
                    <a:pt x="8947" y="14706"/>
                    <a:pt x="8937" y="14837"/>
                  </a:cubicBezTo>
                  <a:lnTo>
                    <a:pt x="8847" y="14887"/>
                  </a:lnTo>
                  <a:cubicBezTo>
                    <a:pt x="8760" y="14934"/>
                    <a:pt x="8673" y="14984"/>
                    <a:pt x="8586" y="15027"/>
                  </a:cubicBezTo>
                  <a:cubicBezTo>
                    <a:pt x="8543" y="15037"/>
                    <a:pt x="8503" y="15051"/>
                    <a:pt x="8459" y="15061"/>
                  </a:cubicBezTo>
                  <a:cubicBezTo>
                    <a:pt x="8423" y="15077"/>
                    <a:pt x="8379" y="15094"/>
                    <a:pt x="8346" y="15121"/>
                  </a:cubicBezTo>
                  <a:cubicBezTo>
                    <a:pt x="8326" y="15134"/>
                    <a:pt x="8309" y="15151"/>
                    <a:pt x="8295" y="15171"/>
                  </a:cubicBezTo>
                  <a:cubicBezTo>
                    <a:pt x="8289" y="15184"/>
                    <a:pt x="8285" y="15191"/>
                    <a:pt x="8279" y="15204"/>
                  </a:cubicBezTo>
                  <a:cubicBezTo>
                    <a:pt x="8272" y="15208"/>
                    <a:pt x="8259" y="15218"/>
                    <a:pt x="8252" y="15221"/>
                  </a:cubicBezTo>
                  <a:cubicBezTo>
                    <a:pt x="8205" y="15251"/>
                    <a:pt x="8158" y="15285"/>
                    <a:pt x="8112" y="15311"/>
                  </a:cubicBezTo>
                  <a:cubicBezTo>
                    <a:pt x="8071" y="15342"/>
                    <a:pt x="8028" y="15372"/>
                    <a:pt x="7985" y="15402"/>
                  </a:cubicBezTo>
                  <a:cubicBezTo>
                    <a:pt x="7954" y="15418"/>
                    <a:pt x="7921" y="15435"/>
                    <a:pt x="7888" y="15445"/>
                  </a:cubicBezTo>
                  <a:cubicBezTo>
                    <a:pt x="7837" y="15469"/>
                    <a:pt x="7787" y="15479"/>
                    <a:pt x="7734" y="15492"/>
                  </a:cubicBezTo>
                  <a:cubicBezTo>
                    <a:pt x="7704" y="15502"/>
                    <a:pt x="7674" y="15505"/>
                    <a:pt x="7644" y="15512"/>
                  </a:cubicBezTo>
                  <a:cubicBezTo>
                    <a:pt x="7593" y="15525"/>
                    <a:pt x="7540" y="15542"/>
                    <a:pt x="7490" y="15562"/>
                  </a:cubicBezTo>
                  <a:cubicBezTo>
                    <a:pt x="7440" y="15589"/>
                    <a:pt x="7389" y="15619"/>
                    <a:pt x="7343" y="15652"/>
                  </a:cubicBezTo>
                  <a:cubicBezTo>
                    <a:pt x="7299" y="15686"/>
                    <a:pt x="7256" y="15719"/>
                    <a:pt x="7216" y="15759"/>
                  </a:cubicBezTo>
                  <a:lnTo>
                    <a:pt x="7165" y="15810"/>
                  </a:lnTo>
                  <a:lnTo>
                    <a:pt x="7266" y="15659"/>
                  </a:lnTo>
                  <a:cubicBezTo>
                    <a:pt x="7269" y="15652"/>
                    <a:pt x="7276" y="15646"/>
                    <a:pt x="7282" y="15639"/>
                  </a:cubicBezTo>
                  <a:cubicBezTo>
                    <a:pt x="7319" y="15592"/>
                    <a:pt x="7356" y="15545"/>
                    <a:pt x="7399" y="15505"/>
                  </a:cubicBezTo>
                  <a:cubicBezTo>
                    <a:pt x="7440" y="15459"/>
                    <a:pt x="7483" y="15418"/>
                    <a:pt x="7520" y="15372"/>
                  </a:cubicBezTo>
                  <a:cubicBezTo>
                    <a:pt x="7600" y="15285"/>
                    <a:pt x="7684" y="15191"/>
                    <a:pt x="7750" y="15091"/>
                  </a:cubicBezTo>
                  <a:cubicBezTo>
                    <a:pt x="7794" y="15021"/>
                    <a:pt x="7841" y="14944"/>
                    <a:pt x="7871" y="14867"/>
                  </a:cubicBezTo>
                  <a:cubicBezTo>
                    <a:pt x="7888" y="14823"/>
                    <a:pt x="7901" y="14783"/>
                    <a:pt x="7908" y="14740"/>
                  </a:cubicBezTo>
                  <a:cubicBezTo>
                    <a:pt x="7918" y="14700"/>
                    <a:pt x="7921" y="14656"/>
                    <a:pt x="7918" y="14616"/>
                  </a:cubicBezTo>
                  <a:cubicBezTo>
                    <a:pt x="7911" y="14536"/>
                    <a:pt x="7891" y="14456"/>
                    <a:pt x="7861" y="14382"/>
                  </a:cubicBezTo>
                  <a:cubicBezTo>
                    <a:pt x="7834" y="14305"/>
                    <a:pt x="7784" y="14235"/>
                    <a:pt x="7734" y="14175"/>
                  </a:cubicBezTo>
                  <a:cubicBezTo>
                    <a:pt x="7670" y="14111"/>
                    <a:pt x="7584" y="14042"/>
                    <a:pt x="7493" y="14042"/>
                  </a:cubicBezTo>
                  <a:cubicBezTo>
                    <a:pt x="7478" y="14042"/>
                    <a:pt x="7464" y="14044"/>
                    <a:pt x="7450" y="14048"/>
                  </a:cubicBezTo>
                  <a:cubicBezTo>
                    <a:pt x="7403" y="14054"/>
                    <a:pt x="7359" y="14074"/>
                    <a:pt x="7323" y="14104"/>
                  </a:cubicBezTo>
                  <a:cubicBezTo>
                    <a:pt x="7306" y="14121"/>
                    <a:pt x="7289" y="14135"/>
                    <a:pt x="7272" y="14151"/>
                  </a:cubicBezTo>
                  <a:cubicBezTo>
                    <a:pt x="7242" y="14181"/>
                    <a:pt x="7209" y="14215"/>
                    <a:pt x="7185" y="14248"/>
                  </a:cubicBezTo>
                  <a:lnTo>
                    <a:pt x="7109" y="14349"/>
                  </a:lnTo>
                  <a:cubicBezTo>
                    <a:pt x="7085" y="14385"/>
                    <a:pt x="7065" y="14422"/>
                    <a:pt x="7042" y="14459"/>
                  </a:cubicBezTo>
                  <a:cubicBezTo>
                    <a:pt x="7025" y="14492"/>
                    <a:pt x="7008" y="14532"/>
                    <a:pt x="6992" y="14569"/>
                  </a:cubicBezTo>
                  <a:cubicBezTo>
                    <a:pt x="6975" y="14609"/>
                    <a:pt x="6965" y="14649"/>
                    <a:pt x="6951" y="14690"/>
                  </a:cubicBezTo>
                  <a:lnTo>
                    <a:pt x="6915" y="14817"/>
                  </a:lnTo>
                  <a:cubicBezTo>
                    <a:pt x="6905" y="14853"/>
                    <a:pt x="6898" y="14894"/>
                    <a:pt x="6891" y="14934"/>
                  </a:cubicBezTo>
                  <a:cubicBezTo>
                    <a:pt x="6885" y="14974"/>
                    <a:pt x="6885" y="15017"/>
                    <a:pt x="6881" y="15057"/>
                  </a:cubicBezTo>
                  <a:lnTo>
                    <a:pt x="6881" y="15184"/>
                  </a:lnTo>
                  <a:cubicBezTo>
                    <a:pt x="6888" y="15355"/>
                    <a:pt x="6905" y="15522"/>
                    <a:pt x="6921" y="15693"/>
                  </a:cubicBezTo>
                  <a:lnTo>
                    <a:pt x="6948" y="15980"/>
                  </a:lnTo>
                  <a:cubicBezTo>
                    <a:pt x="6918" y="16004"/>
                    <a:pt x="6888" y="16020"/>
                    <a:pt x="6858" y="16040"/>
                  </a:cubicBezTo>
                  <a:cubicBezTo>
                    <a:pt x="6814" y="16074"/>
                    <a:pt x="6768" y="16107"/>
                    <a:pt x="6724" y="16141"/>
                  </a:cubicBezTo>
                  <a:cubicBezTo>
                    <a:pt x="6684" y="16177"/>
                    <a:pt x="6640" y="16214"/>
                    <a:pt x="6600" y="16258"/>
                  </a:cubicBezTo>
                  <a:cubicBezTo>
                    <a:pt x="6520" y="16338"/>
                    <a:pt x="6450" y="16415"/>
                    <a:pt x="6373" y="16498"/>
                  </a:cubicBezTo>
                  <a:cubicBezTo>
                    <a:pt x="6299" y="16582"/>
                    <a:pt x="6223" y="16666"/>
                    <a:pt x="6152" y="16749"/>
                  </a:cubicBezTo>
                  <a:cubicBezTo>
                    <a:pt x="6079" y="16833"/>
                    <a:pt x="6015" y="16926"/>
                    <a:pt x="5952" y="17023"/>
                  </a:cubicBezTo>
                  <a:cubicBezTo>
                    <a:pt x="5888" y="17114"/>
                    <a:pt x="5835" y="17210"/>
                    <a:pt x="5781" y="17307"/>
                  </a:cubicBezTo>
                  <a:cubicBezTo>
                    <a:pt x="5768" y="17331"/>
                    <a:pt x="5754" y="17351"/>
                    <a:pt x="5744" y="17378"/>
                  </a:cubicBezTo>
                  <a:cubicBezTo>
                    <a:pt x="5778" y="17227"/>
                    <a:pt x="5811" y="17080"/>
                    <a:pt x="5848" y="16930"/>
                  </a:cubicBezTo>
                  <a:cubicBezTo>
                    <a:pt x="5871" y="16829"/>
                    <a:pt x="5902" y="16726"/>
                    <a:pt x="5922" y="16622"/>
                  </a:cubicBezTo>
                  <a:cubicBezTo>
                    <a:pt x="5948" y="16522"/>
                    <a:pt x="5965" y="16421"/>
                    <a:pt x="5982" y="16321"/>
                  </a:cubicBezTo>
                  <a:cubicBezTo>
                    <a:pt x="5999" y="16224"/>
                    <a:pt x="6012" y="16124"/>
                    <a:pt x="6019" y="16027"/>
                  </a:cubicBezTo>
                  <a:cubicBezTo>
                    <a:pt x="6029" y="15913"/>
                    <a:pt x="6029" y="15803"/>
                    <a:pt x="6015" y="15693"/>
                  </a:cubicBezTo>
                  <a:cubicBezTo>
                    <a:pt x="6015" y="15679"/>
                    <a:pt x="6012" y="15669"/>
                    <a:pt x="6012" y="15652"/>
                  </a:cubicBezTo>
                  <a:cubicBezTo>
                    <a:pt x="6029" y="15545"/>
                    <a:pt x="6049" y="15438"/>
                    <a:pt x="6065" y="15335"/>
                  </a:cubicBezTo>
                  <a:cubicBezTo>
                    <a:pt x="6089" y="15201"/>
                    <a:pt x="6116" y="15067"/>
                    <a:pt x="6132" y="14934"/>
                  </a:cubicBezTo>
                  <a:cubicBezTo>
                    <a:pt x="6139" y="14877"/>
                    <a:pt x="6152" y="14823"/>
                    <a:pt x="6166" y="14770"/>
                  </a:cubicBezTo>
                  <a:cubicBezTo>
                    <a:pt x="6198" y="14662"/>
                    <a:pt x="6247" y="14557"/>
                    <a:pt x="6293" y="14449"/>
                  </a:cubicBezTo>
                  <a:lnTo>
                    <a:pt x="6293" y="14449"/>
                  </a:lnTo>
                  <a:cubicBezTo>
                    <a:pt x="6291" y="14451"/>
                    <a:pt x="6289" y="14452"/>
                    <a:pt x="6289" y="14452"/>
                  </a:cubicBezTo>
                  <a:cubicBezTo>
                    <a:pt x="6363" y="14288"/>
                    <a:pt x="6437" y="14125"/>
                    <a:pt x="6487" y="13954"/>
                  </a:cubicBezTo>
                  <a:cubicBezTo>
                    <a:pt x="6517" y="13864"/>
                    <a:pt x="6540" y="13770"/>
                    <a:pt x="6557" y="13680"/>
                  </a:cubicBezTo>
                  <a:cubicBezTo>
                    <a:pt x="6567" y="13636"/>
                    <a:pt x="6574" y="13590"/>
                    <a:pt x="6580" y="13549"/>
                  </a:cubicBezTo>
                  <a:cubicBezTo>
                    <a:pt x="6584" y="13503"/>
                    <a:pt x="6590" y="13456"/>
                    <a:pt x="6590" y="13412"/>
                  </a:cubicBezTo>
                  <a:lnTo>
                    <a:pt x="6590" y="13402"/>
                  </a:lnTo>
                  <a:lnTo>
                    <a:pt x="6590" y="13349"/>
                  </a:lnTo>
                  <a:cubicBezTo>
                    <a:pt x="6597" y="13269"/>
                    <a:pt x="6587" y="13195"/>
                    <a:pt x="6574" y="13115"/>
                  </a:cubicBezTo>
                  <a:cubicBezTo>
                    <a:pt x="6564" y="13038"/>
                    <a:pt x="6540" y="12964"/>
                    <a:pt x="6520" y="12887"/>
                  </a:cubicBezTo>
                  <a:cubicBezTo>
                    <a:pt x="6503" y="12817"/>
                    <a:pt x="6487" y="12747"/>
                    <a:pt x="6467" y="12677"/>
                  </a:cubicBezTo>
                  <a:cubicBezTo>
                    <a:pt x="6447" y="12603"/>
                    <a:pt x="6430" y="12533"/>
                    <a:pt x="6400" y="12466"/>
                  </a:cubicBezTo>
                  <a:cubicBezTo>
                    <a:pt x="6380" y="12413"/>
                    <a:pt x="6353" y="12353"/>
                    <a:pt x="6320" y="12302"/>
                  </a:cubicBezTo>
                  <a:cubicBezTo>
                    <a:pt x="6283" y="12242"/>
                    <a:pt x="6233" y="12185"/>
                    <a:pt x="6172" y="12142"/>
                  </a:cubicBezTo>
                  <a:cubicBezTo>
                    <a:pt x="6126" y="12102"/>
                    <a:pt x="6065" y="12068"/>
                    <a:pt x="6005" y="12068"/>
                  </a:cubicBezTo>
                  <a:cubicBezTo>
                    <a:pt x="5974" y="12068"/>
                    <a:pt x="5943" y="12077"/>
                    <a:pt x="5915" y="12098"/>
                  </a:cubicBezTo>
                  <a:cubicBezTo>
                    <a:pt x="5861" y="12142"/>
                    <a:pt x="5828" y="12209"/>
                    <a:pt x="5805" y="12276"/>
                  </a:cubicBezTo>
                  <a:cubicBezTo>
                    <a:pt x="5748" y="12463"/>
                    <a:pt x="5721" y="12653"/>
                    <a:pt x="5688" y="12847"/>
                  </a:cubicBezTo>
                  <a:lnTo>
                    <a:pt x="5688" y="12844"/>
                  </a:lnTo>
                  <a:cubicBezTo>
                    <a:pt x="5684" y="12861"/>
                    <a:pt x="5684" y="12877"/>
                    <a:pt x="5681" y="12894"/>
                  </a:cubicBezTo>
                  <a:lnTo>
                    <a:pt x="5681" y="12887"/>
                  </a:lnTo>
                  <a:cubicBezTo>
                    <a:pt x="5651" y="13071"/>
                    <a:pt x="5621" y="13255"/>
                    <a:pt x="5594" y="13436"/>
                  </a:cubicBezTo>
                  <a:cubicBezTo>
                    <a:pt x="5577" y="13533"/>
                    <a:pt x="5564" y="13633"/>
                    <a:pt x="5551" y="13730"/>
                  </a:cubicBezTo>
                  <a:cubicBezTo>
                    <a:pt x="5537" y="13817"/>
                    <a:pt x="5530" y="13907"/>
                    <a:pt x="5527" y="14001"/>
                  </a:cubicBezTo>
                  <a:lnTo>
                    <a:pt x="5527" y="14064"/>
                  </a:lnTo>
                  <a:lnTo>
                    <a:pt x="5527" y="14148"/>
                  </a:lnTo>
                  <a:cubicBezTo>
                    <a:pt x="5530" y="14242"/>
                    <a:pt x="5537" y="14338"/>
                    <a:pt x="5551" y="14435"/>
                  </a:cubicBezTo>
                  <a:cubicBezTo>
                    <a:pt x="5567" y="14532"/>
                    <a:pt x="5584" y="14633"/>
                    <a:pt x="5604" y="14726"/>
                  </a:cubicBezTo>
                  <a:cubicBezTo>
                    <a:pt x="5647" y="14927"/>
                    <a:pt x="5698" y="15124"/>
                    <a:pt x="5744" y="15321"/>
                  </a:cubicBezTo>
                  <a:cubicBezTo>
                    <a:pt x="5761" y="15395"/>
                    <a:pt x="5771" y="15469"/>
                    <a:pt x="5781" y="15542"/>
                  </a:cubicBezTo>
                  <a:cubicBezTo>
                    <a:pt x="5785" y="15596"/>
                    <a:pt x="5788" y="15656"/>
                    <a:pt x="5785" y="15709"/>
                  </a:cubicBezTo>
                  <a:cubicBezTo>
                    <a:pt x="5781" y="15806"/>
                    <a:pt x="5768" y="15903"/>
                    <a:pt x="5754" y="15997"/>
                  </a:cubicBezTo>
                  <a:cubicBezTo>
                    <a:pt x="5731" y="16144"/>
                    <a:pt x="5701" y="16291"/>
                    <a:pt x="5668" y="16431"/>
                  </a:cubicBezTo>
                  <a:cubicBezTo>
                    <a:pt x="5621" y="16629"/>
                    <a:pt x="5564" y="16816"/>
                    <a:pt x="5514" y="17013"/>
                  </a:cubicBezTo>
                  <a:cubicBezTo>
                    <a:pt x="5464" y="17207"/>
                    <a:pt x="5417" y="17401"/>
                    <a:pt x="5383" y="17602"/>
                  </a:cubicBezTo>
                  <a:cubicBezTo>
                    <a:pt x="5350" y="17809"/>
                    <a:pt x="5320" y="18016"/>
                    <a:pt x="5310" y="18220"/>
                  </a:cubicBezTo>
                  <a:lnTo>
                    <a:pt x="5310" y="18227"/>
                  </a:lnTo>
                  <a:cubicBezTo>
                    <a:pt x="5283" y="18137"/>
                    <a:pt x="5260" y="18050"/>
                    <a:pt x="5226" y="17963"/>
                  </a:cubicBezTo>
                  <a:cubicBezTo>
                    <a:pt x="5186" y="17852"/>
                    <a:pt x="5143" y="17745"/>
                    <a:pt x="5099" y="17635"/>
                  </a:cubicBezTo>
                  <a:cubicBezTo>
                    <a:pt x="5059" y="17531"/>
                    <a:pt x="5012" y="17431"/>
                    <a:pt x="4965" y="17328"/>
                  </a:cubicBezTo>
                  <a:cubicBezTo>
                    <a:pt x="4915" y="17227"/>
                    <a:pt x="4865" y="17127"/>
                    <a:pt x="4812" y="17030"/>
                  </a:cubicBezTo>
                  <a:lnTo>
                    <a:pt x="4812" y="17027"/>
                  </a:lnTo>
                  <a:lnTo>
                    <a:pt x="4812" y="17023"/>
                  </a:lnTo>
                  <a:cubicBezTo>
                    <a:pt x="4768" y="16946"/>
                    <a:pt x="4728" y="16873"/>
                    <a:pt x="4681" y="16796"/>
                  </a:cubicBezTo>
                  <a:cubicBezTo>
                    <a:pt x="4641" y="16729"/>
                    <a:pt x="4594" y="16662"/>
                    <a:pt x="4544" y="16599"/>
                  </a:cubicBezTo>
                  <a:cubicBezTo>
                    <a:pt x="4524" y="16575"/>
                    <a:pt x="4501" y="16555"/>
                    <a:pt x="4481" y="16528"/>
                  </a:cubicBezTo>
                  <a:cubicBezTo>
                    <a:pt x="4514" y="16528"/>
                    <a:pt x="4547" y="16528"/>
                    <a:pt x="4581" y="16525"/>
                  </a:cubicBezTo>
                  <a:lnTo>
                    <a:pt x="4591" y="16525"/>
                  </a:lnTo>
                  <a:cubicBezTo>
                    <a:pt x="4598" y="16525"/>
                    <a:pt x="4611" y="16522"/>
                    <a:pt x="4618" y="16522"/>
                  </a:cubicBezTo>
                  <a:cubicBezTo>
                    <a:pt x="4665" y="16515"/>
                    <a:pt x="4711" y="16508"/>
                    <a:pt x="4758" y="16495"/>
                  </a:cubicBezTo>
                  <a:cubicBezTo>
                    <a:pt x="4792" y="16488"/>
                    <a:pt x="4825" y="16475"/>
                    <a:pt x="4858" y="16458"/>
                  </a:cubicBezTo>
                  <a:cubicBezTo>
                    <a:pt x="4895" y="16442"/>
                    <a:pt x="4929" y="16421"/>
                    <a:pt x="4959" y="16395"/>
                  </a:cubicBezTo>
                  <a:cubicBezTo>
                    <a:pt x="4996" y="16361"/>
                    <a:pt x="5026" y="16314"/>
                    <a:pt x="5032" y="16271"/>
                  </a:cubicBezTo>
                  <a:cubicBezTo>
                    <a:pt x="5036" y="16244"/>
                    <a:pt x="5042" y="16221"/>
                    <a:pt x="5042" y="16194"/>
                  </a:cubicBezTo>
                  <a:cubicBezTo>
                    <a:pt x="5042" y="16157"/>
                    <a:pt x="5036" y="16121"/>
                    <a:pt x="5036" y="16080"/>
                  </a:cubicBezTo>
                  <a:cubicBezTo>
                    <a:pt x="5036" y="16064"/>
                    <a:pt x="5042" y="16044"/>
                    <a:pt x="5042" y="16027"/>
                  </a:cubicBezTo>
                  <a:cubicBezTo>
                    <a:pt x="5042" y="16024"/>
                    <a:pt x="5046" y="16014"/>
                    <a:pt x="5046" y="16010"/>
                  </a:cubicBezTo>
                  <a:cubicBezTo>
                    <a:pt x="5049" y="15997"/>
                    <a:pt x="5052" y="15980"/>
                    <a:pt x="5062" y="15970"/>
                  </a:cubicBezTo>
                  <a:cubicBezTo>
                    <a:pt x="5079" y="15927"/>
                    <a:pt x="5099" y="15890"/>
                    <a:pt x="5116" y="15846"/>
                  </a:cubicBezTo>
                  <a:cubicBezTo>
                    <a:pt x="5133" y="15806"/>
                    <a:pt x="5146" y="15763"/>
                    <a:pt x="5163" y="15726"/>
                  </a:cubicBezTo>
                  <a:cubicBezTo>
                    <a:pt x="5186" y="15656"/>
                    <a:pt x="5209" y="15589"/>
                    <a:pt x="5220" y="15519"/>
                  </a:cubicBezTo>
                  <a:cubicBezTo>
                    <a:pt x="5233" y="15438"/>
                    <a:pt x="5236" y="15358"/>
                    <a:pt x="5220" y="15285"/>
                  </a:cubicBezTo>
                  <a:cubicBezTo>
                    <a:pt x="5209" y="15218"/>
                    <a:pt x="5179" y="15151"/>
                    <a:pt x="5133" y="15101"/>
                  </a:cubicBezTo>
                  <a:cubicBezTo>
                    <a:pt x="5082" y="15044"/>
                    <a:pt x="5029" y="15000"/>
                    <a:pt x="4969" y="14957"/>
                  </a:cubicBezTo>
                  <a:cubicBezTo>
                    <a:pt x="4916" y="14917"/>
                    <a:pt x="4860" y="14878"/>
                    <a:pt x="4797" y="14844"/>
                  </a:cubicBezTo>
                  <a:lnTo>
                    <a:pt x="4797" y="14844"/>
                  </a:lnTo>
                  <a:cubicBezTo>
                    <a:pt x="4798" y="14845"/>
                    <a:pt x="4798" y="14846"/>
                    <a:pt x="4799" y="14847"/>
                  </a:cubicBezTo>
                  <a:lnTo>
                    <a:pt x="4799" y="14847"/>
                  </a:lnTo>
                  <a:cubicBezTo>
                    <a:pt x="4792" y="14842"/>
                    <a:pt x="4784" y="14839"/>
                    <a:pt x="4778" y="14833"/>
                  </a:cubicBezTo>
                  <a:cubicBezTo>
                    <a:pt x="4782" y="14833"/>
                    <a:pt x="4782" y="14837"/>
                    <a:pt x="4785" y="14837"/>
                  </a:cubicBezTo>
                  <a:cubicBezTo>
                    <a:pt x="4748" y="14810"/>
                    <a:pt x="4708" y="14793"/>
                    <a:pt x="4665" y="14776"/>
                  </a:cubicBezTo>
                  <a:cubicBezTo>
                    <a:pt x="4626" y="14763"/>
                    <a:pt x="4589" y="14756"/>
                    <a:pt x="4549" y="14756"/>
                  </a:cubicBezTo>
                  <a:cubicBezTo>
                    <a:pt x="4541" y="14756"/>
                    <a:pt x="4532" y="14756"/>
                    <a:pt x="4524" y="14756"/>
                  </a:cubicBezTo>
                  <a:cubicBezTo>
                    <a:pt x="4474" y="14760"/>
                    <a:pt x="4427" y="14776"/>
                    <a:pt x="4384" y="14803"/>
                  </a:cubicBezTo>
                  <a:cubicBezTo>
                    <a:pt x="4347" y="14823"/>
                    <a:pt x="4310" y="14853"/>
                    <a:pt x="4277" y="14883"/>
                  </a:cubicBezTo>
                  <a:cubicBezTo>
                    <a:pt x="4243" y="14910"/>
                    <a:pt x="4213" y="14940"/>
                    <a:pt x="4183" y="14974"/>
                  </a:cubicBezTo>
                  <a:cubicBezTo>
                    <a:pt x="4089" y="15084"/>
                    <a:pt x="4013" y="15204"/>
                    <a:pt x="3949" y="15335"/>
                  </a:cubicBezTo>
                  <a:cubicBezTo>
                    <a:pt x="3899" y="15435"/>
                    <a:pt x="3855" y="15539"/>
                    <a:pt x="3829" y="15652"/>
                  </a:cubicBezTo>
                  <a:cubicBezTo>
                    <a:pt x="3812" y="15723"/>
                    <a:pt x="3795" y="15796"/>
                    <a:pt x="3782" y="15873"/>
                  </a:cubicBezTo>
                  <a:lnTo>
                    <a:pt x="3782" y="15870"/>
                  </a:lnTo>
                  <a:cubicBezTo>
                    <a:pt x="3775" y="15910"/>
                    <a:pt x="3772" y="15957"/>
                    <a:pt x="3762" y="15997"/>
                  </a:cubicBezTo>
                  <a:lnTo>
                    <a:pt x="3748" y="16074"/>
                  </a:lnTo>
                  <a:cubicBezTo>
                    <a:pt x="3698" y="15890"/>
                    <a:pt x="3655" y="15703"/>
                    <a:pt x="3608" y="15519"/>
                  </a:cubicBezTo>
                  <a:cubicBezTo>
                    <a:pt x="3591" y="15455"/>
                    <a:pt x="3578" y="15392"/>
                    <a:pt x="3561" y="15325"/>
                  </a:cubicBezTo>
                  <a:cubicBezTo>
                    <a:pt x="3464" y="14900"/>
                    <a:pt x="3374" y="14472"/>
                    <a:pt x="3304" y="14041"/>
                  </a:cubicBezTo>
                  <a:cubicBezTo>
                    <a:pt x="3287" y="13931"/>
                    <a:pt x="3270" y="13820"/>
                    <a:pt x="3254" y="13707"/>
                  </a:cubicBezTo>
                  <a:cubicBezTo>
                    <a:pt x="3247" y="13670"/>
                    <a:pt x="3244" y="13633"/>
                    <a:pt x="3240" y="13600"/>
                  </a:cubicBezTo>
                  <a:cubicBezTo>
                    <a:pt x="3247" y="13553"/>
                    <a:pt x="3257" y="13503"/>
                    <a:pt x="3270" y="13456"/>
                  </a:cubicBezTo>
                  <a:cubicBezTo>
                    <a:pt x="3297" y="13332"/>
                    <a:pt x="3330" y="13205"/>
                    <a:pt x="3357" y="13078"/>
                  </a:cubicBezTo>
                  <a:cubicBezTo>
                    <a:pt x="3371" y="13014"/>
                    <a:pt x="3381" y="12948"/>
                    <a:pt x="3391" y="12884"/>
                  </a:cubicBezTo>
                  <a:cubicBezTo>
                    <a:pt x="3397" y="12821"/>
                    <a:pt x="3407" y="12760"/>
                    <a:pt x="3411" y="12694"/>
                  </a:cubicBezTo>
                  <a:cubicBezTo>
                    <a:pt x="3411" y="12653"/>
                    <a:pt x="3414" y="12620"/>
                    <a:pt x="3414" y="12583"/>
                  </a:cubicBezTo>
                  <a:cubicBezTo>
                    <a:pt x="3414" y="12566"/>
                    <a:pt x="3411" y="12550"/>
                    <a:pt x="3411" y="12533"/>
                  </a:cubicBezTo>
                  <a:cubicBezTo>
                    <a:pt x="3411" y="12516"/>
                    <a:pt x="3407" y="12500"/>
                    <a:pt x="3404" y="12483"/>
                  </a:cubicBezTo>
                  <a:cubicBezTo>
                    <a:pt x="3397" y="12449"/>
                    <a:pt x="3391" y="12419"/>
                    <a:pt x="3377" y="12386"/>
                  </a:cubicBezTo>
                  <a:cubicBezTo>
                    <a:pt x="3357" y="12319"/>
                    <a:pt x="3327" y="12252"/>
                    <a:pt x="3287" y="12195"/>
                  </a:cubicBezTo>
                  <a:cubicBezTo>
                    <a:pt x="3237" y="12128"/>
                    <a:pt x="3177" y="12068"/>
                    <a:pt x="3106" y="12028"/>
                  </a:cubicBezTo>
                  <a:lnTo>
                    <a:pt x="3106" y="11818"/>
                  </a:lnTo>
                  <a:cubicBezTo>
                    <a:pt x="3110" y="11691"/>
                    <a:pt x="3120" y="11557"/>
                    <a:pt x="3127" y="11426"/>
                  </a:cubicBezTo>
                  <a:cubicBezTo>
                    <a:pt x="3137" y="11406"/>
                    <a:pt x="3143" y="11383"/>
                    <a:pt x="3153" y="11366"/>
                  </a:cubicBezTo>
                  <a:cubicBezTo>
                    <a:pt x="3160" y="11356"/>
                    <a:pt x="3163" y="11339"/>
                    <a:pt x="3173" y="11326"/>
                  </a:cubicBezTo>
                  <a:cubicBezTo>
                    <a:pt x="3180" y="11313"/>
                    <a:pt x="3190" y="11299"/>
                    <a:pt x="3193" y="11289"/>
                  </a:cubicBezTo>
                  <a:cubicBezTo>
                    <a:pt x="3203" y="11276"/>
                    <a:pt x="3210" y="11259"/>
                    <a:pt x="3223" y="11246"/>
                  </a:cubicBezTo>
                  <a:cubicBezTo>
                    <a:pt x="3230" y="11232"/>
                    <a:pt x="3244" y="11222"/>
                    <a:pt x="3254" y="11209"/>
                  </a:cubicBezTo>
                  <a:cubicBezTo>
                    <a:pt x="3277" y="11179"/>
                    <a:pt x="3304" y="11156"/>
                    <a:pt x="3327" y="11125"/>
                  </a:cubicBezTo>
                  <a:cubicBezTo>
                    <a:pt x="3347" y="11105"/>
                    <a:pt x="3374" y="11082"/>
                    <a:pt x="3394" y="11065"/>
                  </a:cubicBezTo>
                  <a:lnTo>
                    <a:pt x="3411" y="11065"/>
                  </a:lnTo>
                  <a:cubicBezTo>
                    <a:pt x="3424" y="11072"/>
                    <a:pt x="3431" y="11075"/>
                    <a:pt x="3441" y="11079"/>
                  </a:cubicBezTo>
                  <a:cubicBezTo>
                    <a:pt x="3478" y="11095"/>
                    <a:pt x="3511" y="11112"/>
                    <a:pt x="3544" y="11129"/>
                  </a:cubicBezTo>
                  <a:cubicBezTo>
                    <a:pt x="3575" y="11146"/>
                    <a:pt x="3605" y="11159"/>
                    <a:pt x="3631" y="11176"/>
                  </a:cubicBezTo>
                  <a:cubicBezTo>
                    <a:pt x="3641" y="11179"/>
                    <a:pt x="3648" y="11189"/>
                    <a:pt x="3658" y="11192"/>
                  </a:cubicBezTo>
                  <a:cubicBezTo>
                    <a:pt x="3695" y="11222"/>
                    <a:pt x="3728" y="11259"/>
                    <a:pt x="3765" y="11293"/>
                  </a:cubicBezTo>
                  <a:cubicBezTo>
                    <a:pt x="3795" y="11326"/>
                    <a:pt x="3829" y="11360"/>
                    <a:pt x="3855" y="11396"/>
                  </a:cubicBezTo>
                  <a:cubicBezTo>
                    <a:pt x="3882" y="11430"/>
                    <a:pt x="3909" y="11466"/>
                    <a:pt x="3939" y="11507"/>
                  </a:cubicBezTo>
                  <a:cubicBezTo>
                    <a:pt x="3982" y="11567"/>
                    <a:pt x="4029" y="11634"/>
                    <a:pt x="4079" y="11697"/>
                  </a:cubicBezTo>
                  <a:cubicBezTo>
                    <a:pt x="4143" y="11777"/>
                    <a:pt x="4216" y="11864"/>
                    <a:pt x="4313" y="11901"/>
                  </a:cubicBezTo>
                  <a:cubicBezTo>
                    <a:pt x="4354" y="11919"/>
                    <a:pt x="4398" y="11927"/>
                    <a:pt x="4442" y="11927"/>
                  </a:cubicBezTo>
                  <a:cubicBezTo>
                    <a:pt x="4456" y="11927"/>
                    <a:pt x="4470" y="11926"/>
                    <a:pt x="4484" y="11925"/>
                  </a:cubicBezTo>
                  <a:cubicBezTo>
                    <a:pt x="4517" y="11918"/>
                    <a:pt x="4551" y="11908"/>
                    <a:pt x="4581" y="11894"/>
                  </a:cubicBezTo>
                  <a:lnTo>
                    <a:pt x="4608" y="11881"/>
                  </a:lnTo>
                  <a:cubicBezTo>
                    <a:pt x="4658" y="11851"/>
                    <a:pt x="4701" y="11814"/>
                    <a:pt x="4741" y="11774"/>
                  </a:cubicBezTo>
                  <a:cubicBezTo>
                    <a:pt x="4795" y="11711"/>
                    <a:pt x="4842" y="11640"/>
                    <a:pt x="4868" y="11557"/>
                  </a:cubicBezTo>
                  <a:cubicBezTo>
                    <a:pt x="4895" y="11490"/>
                    <a:pt x="4902" y="11416"/>
                    <a:pt x="4892" y="11349"/>
                  </a:cubicBezTo>
                  <a:cubicBezTo>
                    <a:pt x="4878" y="11299"/>
                    <a:pt x="4852" y="11249"/>
                    <a:pt x="4818" y="11209"/>
                  </a:cubicBezTo>
                  <a:cubicBezTo>
                    <a:pt x="4798" y="11182"/>
                    <a:pt x="4778" y="11162"/>
                    <a:pt x="4758" y="11142"/>
                  </a:cubicBezTo>
                  <a:cubicBezTo>
                    <a:pt x="4728" y="11112"/>
                    <a:pt x="4695" y="11089"/>
                    <a:pt x="4661" y="11062"/>
                  </a:cubicBezTo>
                  <a:cubicBezTo>
                    <a:pt x="4628" y="11039"/>
                    <a:pt x="4591" y="11015"/>
                    <a:pt x="4558" y="10995"/>
                  </a:cubicBezTo>
                  <a:cubicBezTo>
                    <a:pt x="4484" y="10958"/>
                    <a:pt x="4410" y="10922"/>
                    <a:pt x="4330" y="10895"/>
                  </a:cubicBezTo>
                  <a:cubicBezTo>
                    <a:pt x="4290" y="10881"/>
                    <a:pt x="4247" y="10871"/>
                    <a:pt x="4210" y="10858"/>
                  </a:cubicBezTo>
                  <a:cubicBezTo>
                    <a:pt x="4166" y="10848"/>
                    <a:pt x="4130" y="10838"/>
                    <a:pt x="4089" y="10831"/>
                  </a:cubicBezTo>
                  <a:cubicBezTo>
                    <a:pt x="4063" y="10829"/>
                    <a:pt x="4037" y="10828"/>
                    <a:pt x="4011" y="10828"/>
                  </a:cubicBezTo>
                  <a:cubicBezTo>
                    <a:pt x="3955" y="10828"/>
                    <a:pt x="3899" y="10833"/>
                    <a:pt x="3842" y="10845"/>
                  </a:cubicBezTo>
                  <a:lnTo>
                    <a:pt x="3842" y="10841"/>
                  </a:lnTo>
                  <a:cubicBezTo>
                    <a:pt x="3839" y="10808"/>
                    <a:pt x="3812" y="10788"/>
                    <a:pt x="3782" y="10781"/>
                  </a:cubicBezTo>
                  <a:cubicBezTo>
                    <a:pt x="3799" y="10771"/>
                    <a:pt x="3815" y="10761"/>
                    <a:pt x="3829" y="10748"/>
                  </a:cubicBezTo>
                  <a:cubicBezTo>
                    <a:pt x="3912" y="10731"/>
                    <a:pt x="3992" y="10711"/>
                    <a:pt x="4073" y="10687"/>
                  </a:cubicBezTo>
                  <a:cubicBezTo>
                    <a:pt x="4113" y="10674"/>
                    <a:pt x="4156" y="10657"/>
                    <a:pt x="4196" y="10641"/>
                  </a:cubicBezTo>
                  <a:lnTo>
                    <a:pt x="4323" y="10604"/>
                  </a:lnTo>
                  <a:cubicBezTo>
                    <a:pt x="4360" y="10594"/>
                    <a:pt x="4394" y="10587"/>
                    <a:pt x="4430" y="10580"/>
                  </a:cubicBezTo>
                  <a:cubicBezTo>
                    <a:pt x="4477" y="10577"/>
                    <a:pt x="4524" y="10577"/>
                    <a:pt x="4568" y="10577"/>
                  </a:cubicBezTo>
                  <a:cubicBezTo>
                    <a:pt x="4631" y="10580"/>
                    <a:pt x="4695" y="10587"/>
                    <a:pt x="4761" y="10594"/>
                  </a:cubicBezTo>
                  <a:cubicBezTo>
                    <a:pt x="4842" y="10607"/>
                    <a:pt x="4919" y="10624"/>
                    <a:pt x="4999" y="10644"/>
                  </a:cubicBezTo>
                  <a:cubicBezTo>
                    <a:pt x="5079" y="10664"/>
                    <a:pt x="5159" y="10691"/>
                    <a:pt x="5236" y="10708"/>
                  </a:cubicBezTo>
                  <a:cubicBezTo>
                    <a:pt x="5270" y="10714"/>
                    <a:pt x="5310" y="10721"/>
                    <a:pt x="5343" y="10724"/>
                  </a:cubicBezTo>
                  <a:cubicBezTo>
                    <a:pt x="5377" y="10728"/>
                    <a:pt x="5403" y="10728"/>
                    <a:pt x="5437" y="10731"/>
                  </a:cubicBezTo>
                  <a:cubicBezTo>
                    <a:pt x="5470" y="10731"/>
                    <a:pt x="5504" y="10731"/>
                    <a:pt x="5537" y="10728"/>
                  </a:cubicBezTo>
                  <a:cubicBezTo>
                    <a:pt x="5571" y="10724"/>
                    <a:pt x="5604" y="10721"/>
                    <a:pt x="5637" y="10711"/>
                  </a:cubicBezTo>
                  <a:cubicBezTo>
                    <a:pt x="5668" y="10704"/>
                    <a:pt x="5698" y="10694"/>
                    <a:pt x="5721" y="10681"/>
                  </a:cubicBezTo>
                  <a:cubicBezTo>
                    <a:pt x="5728" y="10681"/>
                    <a:pt x="5728" y="10677"/>
                    <a:pt x="5731" y="10677"/>
                  </a:cubicBezTo>
                  <a:cubicBezTo>
                    <a:pt x="5764" y="10661"/>
                    <a:pt x="5795" y="10644"/>
                    <a:pt x="5821" y="10614"/>
                  </a:cubicBezTo>
                  <a:cubicBezTo>
                    <a:pt x="5878" y="10560"/>
                    <a:pt x="5902" y="10487"/>
                    <a:pt x="5902" y="10410"/>
                  </a:cubicBezTo>
                  <a:cubicBezTo>
                    <a:pt x="5902" y="10343"/>
                    <a:pt x="5882" y="10276"/>
                    <a:pt x="5861" y="10209"/>
                  </a:cubicBezTo>
                  <a:cubicBezTo>
                    <a:pt x="5838" y="10146"/>
                    <a:pt x="5811" y="10086"/>
                    <a:pt x="5781" y="10025"/>
                  </a:cubicBezTo>
                  <a:cubicBezTo>
                    <a:pt x="5751" y="9969"/>
                    <a:pt x="5714" y="9912"/>
                    <a:pt x="5671" y="9862"/>
                  </a:cubicBezTo>
                  <a:cubicBezTo>
                    <a:pt x="5587" y="9768"/>
                    <a:pt x="5470" y="9705"/>
                    <a:pt x="5350" y="9671"/>
                  </a:cubicBezTo>
                  <a:cubicBezTo>
                    <a:pt x="5283" y="9654"/>
                    <a:pt x="5216" y="9644"/>
                    <a:pt x="5146" y="9644"/>
                  </a:cubicBezTo>
                  <a:cubicBezTo>
                    <a:pt x="5079" y="9644"/>
                    <a:pt x="5012" y="9661"/>
                    <a:pt x="4949" y="9684"/>
                  </a:cubicBezTo>
                  <a:cubicBezTo>
                    <a:pt x="4885" y="9705"/>
                    <a:pt x="4832" y="9741"/>
                    <a:pt x="4778" y="9778"/>
                  </a:cubicBezTo>
                  <a:cubicBezTo>
                    <a:pt x="4728" y="9818"/>
                    <a:pt x="4678" y="9858"/>
                    <a:pt x="4628" y="9905"/>
                  </a:cubicBezTo>
                  <a:cubicBezTo>
                    <a:pt x="4581" y="9945"/>
                    <a:pt x="4534" y="9989"/>
                    <a:pt x="4491" y="10025"/>
                  </a:cubicBezTo>
                  <a:cubicBezTo>
                    <a:pt x="4440" y="10069"/>
                    <a:pt x="4390" y="10112"/>
                    <a:pt x="4340" y="10156"/>
                  </a:cubicBezTo>
                  <a:cubicBezTo>
                    <a:pt x="4243" y="10236"/>
                    <a:pt x="4143" y="10310"/>
                    <a:pt x="4043" y="10387"/>
                  </a:cubicBezTo>
                  <a:cubicBezTo>
                    <a:pt x="4026" y="10397"/>
                    <a:pt x="4006" y="10413"/>
                    <a:pt x="3989" y="10427"/>
                  </a:cubicBezTo>
                  <a:lnTo>
                    <a:pt x="3675" y="10654"/>
                  </a:lnTo>
                  <a:cubicBezTo>
                    <a:pt x="3565" y="10731"/>
                    <a:pt x="3461" y="10811"/>
                    <a:pt x="3364" y="10905"/>
                  </a:cubicBezTo>
                  <a:cubicBezTo>
                    <a:pt x="3314" y="10948"/>
                    <a:pt x="3270" y="10998"/>
                    <a:pt x="3227" y="11055"/>
                  </a:cubicBezTo>
                  <a:cubicBezTo>
                    <a:pt x="3207" y="11079"/>
                    <a:pt x="3187" y="11105"/>
                    <a:pt x="3173" y="11132"/>
                  </a:cubicBezTo>
                  <a:lnTo>
                    <a:pt x="3160" y="11159"/>
                  </a:lnTo>
                  <a:cubicBezTo>
                    <a:pt x="3177" y="10942"/>
                    <a:pt x="3197" y="10724"/>
                    <a:pt x="3223" y="10510"/>
                  </a:cubicBezTo>
                  <a:cubicBezTo>
                    <a:pt x="3227" y="10490"/>
                    <a:pt x="3227" y="10463"/>
                    <a:pt x="3230" y="10443"/>
                  </a:cubicBezTo>
                  <a:cubicBezTo>
                    <a:pt x="3240" y="10443"/>
                    <a:pt x="3254" y="10440"/>
                    <a:pt x="3260" y="10440"/>
                  </a:cubicBezTo>
                  <a:cubicBezTo>
                    <a:pt x="3287" y="10437"/>
                    <a:pt x="3307" y="10437"/>
                    <a:pt x="3330" y="10430"/>
                  </a:cubicBezTo>
                  <a:cubicBezTo>
                    <a:pt x="3361" y="10427"/>
                    <a:pt x="3387" y="10420"/>
                    <a:pt x="3411" y="10407"/>
                  </a:cubicBezTo>
                  <a:cubicBezTo>
                    <a:pt x="3444" y="10387"/>
                    <a:pt x="3471" y="10360"/>
                    <a:pt x="3488" y="10323"/>
                  </a:cubicBezTo>
                  <a:cubicBezTo>
                    <a:pt x="3508" y="10276"/>
                    <a:pt x="3508" y="10219"/>
                    <a:pt x="3494" y="10169"/>
                  </a:cubicBezTo>
                  <a:cubicBezTo>
                    <a:pt x="3478" y="10102"/>
                    <a:pt x="3424" y="10052"/>
                    <a:pt x="3361" y="10029"/>
                  </a:cubicBezTo>
                  <a:cubicBezTo>
                    <a:pt x="3357" y="10029"/>
                    <a:pt x="3354" y="10029"/>
                    <a:pt x="3347" y="10025"/>
                  </a:cubicBezTo>
                  <a:cubicBezTo>
                    <a:pt x="3330" y="10012"/>
                    <a:pt x="3314" y="10005"/>
                    <a:pt x="3297" y="9992"/>
                  </a:cubicBezTo>
                  <a:cubicBezTo>
                    <a:pt x="3295" y="9990"/>
                    <a:pt x="3293" y="9989"/>
                    <a:pt x="3290" y="9988"/>
                  </a:cubicBezTo>
                  <a:lnTo>
                    <a:pt x="3290" y="9988"/>
                  </a:lnTo>
                  <a:cubicBezTo>
                    <a:pt x="3290" y="9988"/>
                    <a:pt x="3290" y="9988"/>
                    <a:pt x="3290" y="9989"/>
                  </a:cubicBezTo>
                  <a:cubicBezTo>
                    <a:pt x="3290" y="9989"/>
                    <a:pt x="3287" y="9985"/>
                    <a:pt x="3280" y="9985"/>
                  </a:cubicBezTo>
                  <a:cubicBezTo>
                    <a:pt x="3297" y="9872"/>
                    <a:pt x="3310" y="9758"/>
                    <a:pt x="3327" y="9644"/>
                  </a:cubicBezTo>
                  <a:cubicBezTo>
                    <a:pt x="3341" y="9638"/>
                    <a:pt x="3347" y="9624"/>
                    <a:pt x="3354" y="9611"/>
                  </a:cubicBezTo>
                  <a:cubicBezTo>
                    <a:pt x="3357" y="9604"/>
                    <a:pt x="3361" y="9594"/>
                    <a:pt x="3371" y="9587"/>
                  </a:cubicBezTo>
                  <a:cubicBezTo>
                    <a:pt x="3387" y="9561"/>
                    <a:pt x="3404" y="9537"/>
                    <a:pt x="3414" y="9507"/>
                  </a:cubicBezTo>
                  <a:cubicBezTo>
                    <a:pt x="3571" y="9253"/>
                    <a:pt x="3758" y="9022"/>
                    <a:pt x="3932" y="8785"/>
                  </a:cubicBezTo>
                  <a:cubicBezTo>
                    <a:pt x="3999" y="8698"/>
                    <a:pt x="4059" y="8608"/>
                    <a:pt x="4123" y="8521"/>
                  </a:cubicBezTo>
                  <a:cubicBezTo>
                    <a:pt x="4130" y="8518"/>
                    <a:pt x="4143" y="8514"/>
                    <a:pt x="4150" y="8508"/>
                  </a:cubicBezTo>
                  <a:cubicBezTo>
                    <a:pt x="4190" y="8491"/>
                    <a:pt x="4227" y="8471"/>
                    <a:pt x="4260" y="8451"/>
                  </a:cubicBezTo>
                  <a:cubicBezTo>
                    <a:pt x="4290" y="8434"/>
                    <a:pt x="4313" y="8414"/>
                    <a:pt x="4340" y="8387"/>
                  </a:cubicBezTo>
                  <a:cubicBezTo>
                    <a:pt x="4384" y="8337"/>
                    <a:pt x="4400" y="8274"/>
                    <a:pt x="4400" y="8207"/>
                  </a:cubicBezTo>
                  <a:cubicBezTo>
                    <a:pt x="4400" y="8173"/>
                    <a:pt x="4397" y="8146"/>
                    <a:pt x="4384" y="8113"/>
                  </a:cubicBezTo>
                  <a:lnTo>
                    <a:pt x="4424" y="8050"/>
                  </a:lnTo>
                  <a:lnTo>
                    <a:pt x="4424" y="8046"/>
                  </a:lnTo>
                  <a:cubicBezTo>
                    <a:pt x="4440" y="8039"/>
                    <a:pt x="4457" y="8036"/>
                    <a:pt x="4474" y="8036"/>
                  </a:cubicBezTo>
                  <a:lnTo>
                    <a:pt x="4624" y="8013"/>
                  </a:lnTo>
                  <a:cubicBezTo>
                    <a:pt x="4648" y="8013"/>
                    <a:pt x="4675" y="8006"/>
                    <a:pt x="4695" y="8006"/>
                  </a:cubicBezTo>
                  <a:lnTo>
                    <a:pt x="4758" y="8006"/>
                  </a:lnTo>
                  <a:cubicBezTo>
                    <a:pt x="4782" y="8006"/>
                    <a:pt x="4812" y="8013"/>
                    <a:pt x="4835" y="8016"/>
                  </a:cubicBezTo>
                  <a:cubicBezTo>
                    <a:pt x="4862" y="8019"/>
                    <a:pt x="4882" y="8023"/>
                    <a:pt x="4909" y="8033"/>
                  </a:cubicBezTo>
                  <a:cubicBezTo>
                    <a:pt x="4949" y="8046"/>
                    <a:pt x="4992" y="8063"/>
                    <a:pt x="5032" y="8080"/>
                  </a:cubicBezTo>
                  <a:cubicBezTo>
                    <a:pt x="5079" y="8096"/>
                    <a:pt x="5119" y="8116"/>
                    <a:pt x="5169" y="8130"/>
                  </a:cubicBezTo>
                  <a:cubicBezTo>
                    <a:pt x="5210" y="8138"/>
                    <a:pt x="5250" y="8147"/>
                    <a:pt x="5291" y="8147"/>
                  </a:cubicBezTo>
                  <a:cubicBezTo>
                    <a:pt x="5297" y="8147"/>
                    <a:pt x="5304" y="8147"/>
                    <a:pt x="5310" y="8146"/>
                  </a:cubicBezTo>
                  <a:cubicBezTo>
                    <a:pt x="5370" y="8136"/>
                    <a:pt x="5427" y="8100"/>
                    <a:pt x="5460" y="8046"/>
                  </a:cubicBezTo>
                  <a:cubicBezTo>
                    <a:pt x="5510" y="7956"/>
                    <a:pt x="5504" y="7852"/>
                    <a:pt x="5480" y="7755"/>
                  </a:cubicBezTo>
                  <a:cubicBezTo>
                    <a:pt x="5470" y="7722"/>
                    <a:pt x="5464" y="7685"/>
                    <a:pt x="5450" y="7652"/>
                  </a:cubicBezTo>
                  <a:cubicBezTo>
                    <a:pt x="5437" y="7615"/>
                    <a:pt x="5420" y="7571"/>
                    <a:pt x="5403" y="7535"/>
                  </a:cubicBezTo>
                  <a:cubicBezTo>
                    <a:pt x="5377" y="7468"/>
                    <a:pt x="5347" y="7401"/>
                    <a:pt x="5303" y="7337"/>
                  </a:cubicBezTo>
                  <a:cubicBezTo>
                    <a:pt x="5263" y="7277"/>
                    <a:pt x="5216" y="7214"/>
                    <a:pt x="5166" y="7153"/>
                  </a:cubicBezTo>
                  <a:cubicBezTo>
                    <a:pt x="5143" y="7127"/>
                    <a:pt x="5113" y="7097"/>
                    <a:pt x="5079" y="7077"/>
                  </a:cubicBezTo>
                  <a:cubicBezTo>
                    <a:pt x="5046" y="7050"/>
                    <a:pt x="5009" y="7026"/>
                    <a:pt x="4962" y="7016"/>
                  </a:cubicBezTo>
                  <a:cubicBezTo>
                    <a:pt x="4954" y="7015"/>
                    <a:pt x="4946" y="7014"/>
                    <a:pt x="4938" y="7014"/>
                  </a:cubicBezTo>
                  <a:cubicBezTo>
                    <a:pt x="4913" y="7014"/>
                    <a:pt x="4889" y="7023"/>
                    <a:pt x="4868" y="7043"/>
                  </a:cubicBezTo>
                  <a:cubicBezTo>
                    <a:pt x="4812" y="7093"/>
                    <a:pt x="4768" y="7160"/>
                    <a:pt x="4731" y="7227"/>
                  </a:cubicBezTo>
                  <a:cubicBezTo>
                    <a:pt x="4695" y="7294"/>
                    <a:pt x="4658" y="7354"/>
                    <a:pt x="4624" y="7421"/>
                  </a:cubicBezTo>
                  <a:cubicBezTo>
                    <a:pt x="4591" y="7484"/>
                    <a:pt x="4558" y="7551"/>
                    <a:pt x="4524" y="7615"/>
                  </a:cubicBezTo>
                  <a:cubicBezTo>
                    <a:pt x="4491" y="7678"/>
                    <a:pt x="4451" y="7739"/>
                    <a:pt x="4414" y="7802"/>
                  </a:cubicBezTo>
                  <a:cubicBezTo>
                    <a:pt x="4380" y="7856"/>
                    <a:pt x="4347" y="7906"/>
                    <a:pt x="4313" y="7963"/>
                  </a:cubicBezTo>
                  <a:cubicBezTo>
                    <a:pt x="4290" y="7919"/>
                    <a:pt x="4257" y="7879"/>
                    <a:pt x="4223" y="7839"/>
                  </a:cubicBezTo>
                  <a:cubicBezTo>
                    <a:pt x="4176" y="7795"/>
                    <a:pt x="4126" y="7752"/>
                    <a:pt x="4076" y="7712"/>
                  </a:cubicBezTo>
                  <a:cubicBezTo>
                    <a:pt x="4026" y="7672"/>
                    <a:pt x="3976" y="7645"/>
                    <a:pt x="3922" y="7615"/>
                  </a:cubicBezTo>
                  <a:cubicBezTo>
                    <a:pt x="3865" y="7585"/>
                    <a:pt x="3805" y="7565"/>
                    <a:pt x="3742" y="7551"/>
                  </a:cubicBezTo>
                  <a:lnTo>
                    <a:pt x="3725" y="7551"/>
                  </a:lnTo>
                  <a:cubicBezTo>
                    <a:pt x="3738" y="7498"/>
                    <a:pt x="3755" y="7444"/>
                    <a:pt x="3772" y="7388"/>
                  </a:cubicBezTo>
                  <a:cubicBezTo>
                    <a:pt x="3789" y="7327"/>
                    <a:pt x="3805" y="7267"/>
                    <a:pt x="3825" y="7204"/>
                  </a:cubicBezTo>
                  <a:cubicBezTo>
                    <a:pt x="3845" y="7180"/>
                    <a:pt x="3872" y="7153"/>
                    <a:pt x="3896" y="7130"/>
                  </a:cubicBezTo>
                  <a:cubicBezTo>
                    <a:pt x="3909" y="7113"/>
                    <a:pt x="3926" y="7100"/>
                    <a:pt x="3939" y="7087"/>
                  </a:cubicBezTo>
                  <a:cubicBezTo>
                    <a:pt x="3972" y="7050"/>
                    <a:pt x="4009" y="7016"/>
                    <a:pt x="4046" y="6983"/>
                  </a:cubicBezTo>
                  <a:lnTo>
                    <a:pt x="4046" y="6983"/>
                  </a:lnTo>
                  <a:lnTo>
                    <a:pt x="4043" y="6986"/>
                  </a:lnTo>
                  <a:cubicBezTo>
                    <a:pt x="4083" y="6950"/>
                    <a:pt x="4123" y="6913"/>
                    <a:pt x="4163" y="6869"/>
                  </a:cubicBezTo>
                  <a:cubicBezTo>
                    <a:pt x="4243" y="6819"/>
                    <a:pt x="4323" y="6766"/>
                    <a:pt x="4400" y="6719"/>
                  </a:cubicBezTo>
                  <a:lnTo>
                    <a:pt x="4397" y="6719"/>
                  </a:lnTo>
                  <a:lnTo>
                    <a:pt x="4424" y="6709"/>
                  </a:lnTo>
                  <a:cubicBezTo>
                    <a:pt x="4467" y="6682"/>
                    <a:pt x="4517" y="6662"/>
                    <a:pt x="4564" y="6645"/>
                  </a:cubicBezTo>
                  <a:cubicBezTo>
                    <a:pt x="4691" y="6595"/>
                    <a:pt x="4825" y="6558"/>
                    <a:pt x="4959" y="6528"/>
                  </a:cubicBezTo>
                  <a:cubicBezTo>
                    <a:pt x="5019" y="6512"/>
                    <a:pt x="5082" y="6498"/>
                    <a:pt x="5146" y="6485"/>
                  </a:cubicBezTo>
                  <a:cubicBezTo>
                    <a:pt x="5253" y="6465"/>
                    <a:pt x="5360" y="6445"/>
                    <a:pt x="5467" y="6415"/>
                  </a:cubicBezTo>
                  <a:cubicBezTo>
                    <a:pt x="5517" y="6401"/>
                    <a:pt x="5571" y="6384"/>
                    <a:pt x="5621" y="6364"/>
                  </a:cubicBezTo>
                  <a:cubicBezTo>
                    <a:pt x="5671" y="6344"/>
                    <a:pt x="5721" y="6324"/>
                    <a:pt x="5768" y="6294"/>
                  </a:cubicBezTo>
                  <a:cubicBezTo>
                    <a:pt x="5788" y="6281"/>
                    <a:pt x="5815" y="6267"/>
                    <a:pt x="5835" y="6251"/>
                  </a:cubicBezTo>
                  <a:cubicBezTo>
                    <a:pt x="5855" y="6241"/>
                    <a:pt x="5878" y="6224"/>
                    <a:pt x="5895" y="6207"/>
                  </a:cubicBezTo>
                  <a:cubicBezTo>
                    <a:pt x="5915" y="6184"/>
                    <a:pt x="5932" y="6167"/>
                    <a:pt x="5952" y="6144"/>
                  </a:cubicBezTo>
                  <a:cubicBezTo>
                    <a:pt x="5978" y="6110"/>
                    <a:pt x="6002" y="6067"/>
                    <a:pt x="6012" y="6027"/>
                  </a:cubicBezTo>
                  <a:cubicBezTo>
                    <a:pt x="6015" y="5997"/>
                    <a:pt x="6019" y="5967"/>
                    <a:pt x="6005" y="5940"/>
                  </a:cubicBezTo>
                  <a:cubicBezTo>
                    <a:pt x="5999" y="5913"/>
                    <a:pt x="5982" y="5890"/>
                    <a:pt x="5962" y="5873"/>
                  </a:cubicBezTo>
                  <a:cubicBezTo>
                    <a:pt x="5938" y="5850"/>
                    <a:pt x="5915" y="5833"/>
                    <a:pt x="5888" y="5823"/>
                  </a:cubicBezTo>
                  <a:cubicBezTo>
                    <a:pt x="5848" y="5796"/>
                    <a:pt x="5801" y="5779"/>
                    <a:pt x="5754" y="5763"/>
                  </a:cubicBezTo>
                  <a:cubicBezTo>
                    <a:pt x="5704" y="5746"/>
                    <a:pt x="5651" y="5733"/>
                    <a:pt x="5597" y="5729"/>
                  </a:cubicBezTo>
                  <a:cubicBezTo>
                    <a:pt x="5567" y="5726"/>
                    <a:pt x="5544" y="5726"/>
                    <a:pt x="5514" y="5726"/>
                  </a:cubicBezTo>
                  <a:cubicBezTo>
                    <a:pt x="5487" y="5726"/>
                    <a:pt x="5460" y="5729"/>
                    <a:pt x="5433" y="5733"/>
                  </a:cubicBezTo>
                  <a:cubicBezTo>
                    <a:pt x="5410" y="5739"/>
                    <a:pt x="5383" y="5743"/>
                    <a:pt x="5360" y="5749"/>
                  </a:cubicBezTo>
                  <a:cubicBezTo>
                    <a:pt x="5330" y="5759"/>
                    <a:pt x="5303" y="5773"/>
                    <a:pt x="5276" y="5783"/>
                  </a:cubicBezTo>
                  <a:cubicBezTo>
                    <a:pt x="5230" y="5806"/>
                    <a:pt x="5183" y="5833"/>
                    <a:pt x="5136" y="5863"/>
                  </a:cubicBezTo>
                  <a:cubicBezTo>
                    <a:pt x="5092" y="5896"/>
                    <a:pt x="5046" y="5926"/>
                    <a:pt x="5002" y="5963"/>
                  </a:cubicBezTo>
                  <a:cubicBezTo>
                    <a:pt x="4962" y="5997"/>
                    <a:pt x="4925" y="6030"/>
                    <a:pt x="4882" y="6064"/>
                  </a:cubicBezTo>
                  <a:cubicBezTo>
                    <a:pt x="4798" y="6134"/>
                    <a:pt x="4718" y="6201"/>
                    <a:pt x="4641" y="6274"/>
                  </a:cubicBezTo>
                  <a:cubicBezTo>
                    <a:pt x="4477" y="6415"/>
                    <a:pt x="4313" y="6562"/>
                    <a:pt x="4160" y="6715"/>
                  </a:cubicBezTo>
                  <a:cubicBezTo>
                    <a:pt x="4079" y="6792"/>
                    <a:pt x="4006" y="6876"/>
                    <a:pt x="3929" y="6953"/>
                  </a:cubicBezTo>
                  <a:cubicBezTo>
                    <a:pt x="3916" y="6966"/>
                    <a:pt x="3906" y="6983"/>
                    <a:pt x="3892" y="6996"/>
                  </a:cubicBezTo>
                  <a:cubicBezTo>
                    <a:pt x="3909" y="6936"/>
                    <a:pt x="3926" y="6879"/>
                    <a:pt x="3946" y="6816"/>
                  </a:cubicBezTo>
                  <a:cubicBezTo>
                    <a:pt x="3966" y="6749"/>
                    <a:pt x="3989" y="6682"/>
                    <a:pt x="4009" y="6619"/>
                  </a:cubicBezTo>
                  <a:cubicBezTo>
                    <a:pt x="4023" y="6582"/>
                    <a:pt x="4029" y="6548"/>
                    <a:pt x="4043" y="6512"/>
                  </a:cubicBezTo>
                  <a:cubicBezTo>
                    <a:pt x="4066" y="6441"/>
                    <a:pt x="4093" y="6374"/>
                    <a:pt x="4113" y="6301"/>
                  </a:cubicBezTo>
                  <a:cubicBezTo>
                    <a:pt x="4126" y="6264"/>
                    <a:pt x="4140" y="6227"/>
                    <a:pt x="4156" y="6191"/>
                  </a:cubicBezTo>
                  <a:cubicBezTo>
                    <a:pt x="4196" y="6080"/>
                    <a:pt x="4243" y="5973"/>
                    <a:pt x="4283" y="5866"/>
                  </a:cubicBezTo>
                  <a:cubicBezTo>
                    <a:pt x="4293" y="5850"/>
                    <a:pt x="4297" y="5833"/>
                    <a:pt x="4307" y="5816"/>
                  </a:cubicBezTo>
                  <a:cubicBezTo>
                    <a:pt x="4350" y="5716"/>
                    <a:pt x="4394" y="5616"/>
                    <a:pt x="4444" y="5515"/>
                  </a:cubicBezTo>
                  <a:cubicBezTo>
                    <a:pt x="4477" y="5448"/>
                    <a:pt x="4511" y="5378"/>
                    <a:pt x="4544" y="5311"/>
                  </a:cubicBezTo>
                  <a:cubicBezTo>
                    <a:pt x="4561" y="5274"/>
                    <a:pt x="4581" y="5238"/>
                    <a:pt x="4598" y="5198"/>
                  </a:cubicBezTo>
                  <a:cubicBezTo>
                    <a:pt x="4658" y="5087"/>
                    <a:pt x="4715" y="4977"/>
                    <a:pt x="4775" y="4863"/>
                  </a:cubicBezTo>
                  <a:lnTo>
                    <a:pt x="4925" y="4589"/>
                  </a:lnTo>
                  <a:lnTo>
                    <a:pt x="5049" y="4362"/>
                  </a:lnTo>
                  <a:lnTo>
                    <a:pt x="5086" y="4302"/>
                  </a:lnTo>
                  <a:cubicBezTo>
                    <a:pt x="5099" y="4285"/>
                    <a:pt x="5109" y="4268"/>
                    <a:pt x="5119" y="4251"/>
                  </a:cubicBezTo>
                  <a:cubicBezTo>
                    <a:pt x="5143" y="4221"/>
                    <a:pt x="5169" y="4195"/>
                    <a:pt x="5196" y="4171"/>
                  </a:cubicBezTo>
                  <a:cubicBezTo>
                    <a:pt x="5266" y="4104"/>
                    <a:pt x="5337" y="4041"/>
                    <a:pt x="5410" y="3977"/>
                  </a:cubicBezTo>
                  <a:cubicBezTo>
                    <a:pt x="5413" y="3974"/>
                    <a:pt x="5417" y="3974"/>
                    <a:pt x="5420" y="3971"/>
                  </a:cubicBezTo>
                  <a:cubicBezTo>
                    <a:pt x="5427" y="3971"/>
                    <a:pt x="5427" y="3971"/>
                    <a:pt x="5430" y="3967"/>
                  </a:cubicBezTo>
                  <a:cubicBezTo>
                    <a:pt x="5460" y="3957"/>
                    <a:pt x="5487" y="3944"/>
                    <a:pt x="5514" y="3934"/>
                  </a:cubicBezTo>
                  <a:cubicBezTo>
                    <a:pt x="5551" y="3920"/>
                    <a:pt x="5587" y="3904"/>
                    <a:pt x="5631" y="3890"/>
                  </a:cubicBezTo>
                  <a:cubicBezTo>
                    <a:pt x="5668" y="3877"/>
                    <a:pt x="5704" y="3870"/>
                    <a:pt x="5744" y="3857"/>
                  </a:cubicBezTo>
                  <a:cubicBezTo>
                    <a:pt x="5771" y="3850"/>
                    <a:pt x="5805" y="3843"/>
                    <a:pt x="5835" y="3840"/>
                  </a:cubicBezTo>
                  <a:lnTo>
                    <a:pt x="5838" y="3840"/>
                  </a:lnTo>
                  <a:cubicBezTo>
                    <a:pt x="5861" y="3840"/>
                    <a:pt x="5882" y="3837"/>
                    <a:pt x="5902" y="3837"/>
                  </a:cubicBezTo>
                  <a:cubicBezTo>
                    <a:pt x="5915" y="3837"/>
                    <a:pt x="5928" y="3837"/>
                    <a:pt x="5935" y="3840"/>
                  </a:cubicBezTo>
                  <a:cubicBezTo>
                    <a:pt x="5948" y="3840"/>
                    <a:pt x="5962" y="3843"/>
                    <a:pt x="5972" y="3850"/>
                  </a:cubicBezTo>
                  <a:cubicBezTo>
                    <a:pt x="5995" y="3857"/>
                    <a:pt x="6015" y="3860"/>
                    <a:pt x="6035" y="3874"/>
                  </a:cubicBezTo>
                  <a:cubicBezTo>
                    <a:pt x="6102" y="3904"/>
                    <a:pt x="6169" y="3937"/>
                    <a:pt x="6233" y="3974"/>
                  </a:cubicBezTo>
                  <a:cubicBezTo>
                    <a:pt x="6299" y="4011"/>
                    <a:pt x="6366" y="4044"/>
                    <a:pt x="6437" y="4067"/>
                  </a:cubicBezTo>
                  <a:cubicBezTo>
                    <a:pt x="6490" y="4084"/>
                    <a:pt x="6547" y="4101"/>
                    <a:pt x="6604" y="4111"/>
                  </a:cubicBezTo>
                  <a:cubicBezTo>
                    <a:pt x="6617" y="4118"/>
                    <a:pt x="6634" y="4118"/>
                    <a:pt x="6647" y="4121"/>
                  </a:cubicBezTo>
                  <a:cubicBezTo>
                    <a:pt x="6657" y="4124"/>
                    <a:pt x="6674" y="4124"/>
                    <a:pt x="6687" y="4128"/>
                  </a:cubicBezTo>
                  <a:cubicBezTo>
                    <a:pt x="6704" y="4128"/>
                    <a:pt x="6721" y="4134"/>
                    <a:pt x="6737" y="4134"/>
                  </a:cubicBezTo>
                  <a:lnTo>
                    <a:pt x="6814" y="4134"/>
                  </a:lnTo>
                  <a:cubicBezTo>
                    <a:pt x="6831" y="4134"/>
                    <a:pt x="6851" y="4134"/>
                    <a:pt x="6868" y="4128"/>
                  </a:cubicBezTo>
                  <a:cubicBezTo>
                    <a:pt x="6898" y="4128"/>
                    <a:pt x="6931" y="4128"/>
                    <a:pt x="6958" y="4121"/>
                  </a:cubicBezTo>
                  <a:cubicBezTo>
                    <a:pt x="6975" y="4118"/>
                    <a:pt x="6992" y="4111"/>
                    <a:pt x="7005" y="4108"/>
                  </a:cubicBezTo>
                  <a:cubicBezTo>
                    <a:pt x="7022" y="4101"/>
                    <a:pt x="7032" y="4091"/>
                    <a:pt x="7042" y="4084"/>
                  </a:cubicBezTo>
                  <a:cubicBezTo>
                    <a:pt x="7055" y="4071"/>
                    <a:pt x="7065" y="4054"/>
                    <a:pt x="7068" y="4037"/>
                  </a:cubicBezTo>
                  <a:lnTo>
                    <a:pt x="7082" y="4001"/>
                  </a:lnTo>
                  <a:cubicBezTo>
                    <a:pt x="7085" y="3987"/>
                    <a:pt x="7088" y="3971"/>
                    <a:pt x="7092" y="3957"/>
                  </a:cubicBezTo>
                  <a:cubicBezTo>
                    <a:pt x="7102" y="3927"/>
                    <a:pt x="7105" y="3900"/>
                    <a:pt x="7109" y="3874"/>
                  </a:cubicBezTo>
                  <a:cubicBezTo>
                    <a:pt x="7122" y="3790"/>
                    <a:pt x="7122" y="3706"/>
                    <a:pt x="7115" y="3619"/>
                  </a:cubicBezTo>
                  <a:cubicBezTo>
                    <a:pt x="7105" y="3543"/>
                    <a:pt x="7088" y="3472"/>
                    <a:pt x="7065" y="3402"/>
                  </a:cubicBezTo>
                  <a:cubicBezTo>
                    <a:pt x="7038" y="3332"/>
                    <a:pt x="7008" y="3255"/>
                    <a:pt x="6968" y="3192"/>
                  </a:cubicBezTo>
                  <a:cubicBezTo>
                    <a:pt x="6925" y="3135"/>
                    <a:pt x="6868" y="3088"/>
                    <a:pt x="6801" y="3068"/>
                  </a:cubicBezTo>
                  <a:cubicBezTo>
                    <a:pt x="6771" y="3058"/>
                    <a:pt x="6739" y="3054"/>
                    <a:pt x="6707" y="3054"/>
                  </a:cubicBezTo>
                  <a:cubicBezTo>
                    <a:pt x="6672" y="3054"/>
                    <a:pt x="6637" y="3059"/>
                    <a:pt x="6604" y="3068"/>
                  </a:cubicBezTo>
                  <a:cubicBezTo>
                    <a:pt x="6547" y="3085"/>
                    <a:pt x="6487" y="3108"/>
                    <a:pt x="6433" y="3138"/>
                  </a:cubicBezTo>
                  <a:cubicBezTo>
                    <a:pt x="6380" y="3168"/>
                    <a:pt x="6330" y="3192"/>
                    <a:pt x="6279" y="3225"/>
                  </a:cubicBezTo>
                  <a:cubicBezTo>
                    <a:pt x="6229" y="3255"/>
                    <a:pt x="6182" y="3285"/>
                    <a:pt x="6136" y="3315"/>
                  </a:cubicBezTo>
                  <a:cubicBezTo>
                    <a:pt x="6039" y="3375"/>
                    <a:pt x="5948" y="3439"/>
                    <a:pt x="5855" y="3502"/>
                  </a:cubicBezTo>
                  <a:cubicBezTo>
                    <a:pt x="5764" y="3566"/>
                    <a:pt x="5668" y="3633"/>
                    <a:pt x="5581" y="3700"/>
                  </a:cubicBezTo>
                  <a:cubicBezTo>
                    <a:pt x="5554" y="3716"/>
                    <a:pt x="5534" y="3733"/>
                    <a:pt x="5514" y="3753"/>
                  </a:cubicBezTo>
                  <a:cubicBezTo>
                    <a:pt x="5460" y="3793"/>
                    <a:pt x="5403" y="3840"/>
                    <a:pt x="5353" y="3887"/>
                  </a:cubicBezTo>
                  <a:cubicBezTo>
                    <a:pt x="5337" y="3894"/>
                    <a:pt x="5320" y="3904"/>
                    <a:pt x="5303" y="3917"/>
                  </a:cubicBezTo>
                  <a:cubicBezTo>
                    <a:pt x="5397" y="3760"/>
                    <a:pt x="5487" y="3606"/>
                    <a:pt x="5581" y="3456"/>
                  </a:cubicBezTo>
                  <a:cubicBezTo>
                    <a:pt x="5688" y="3288"/>
                    <a:pt x="5795" y="3121"/>
                    <a:pt x="5902" y="2957"/>
                  </a:cubicBezTo>
                  <a:cubicBezTo>
                    <a:pt x="5922" y="2924"/>
                    <a:pt x="5948" y="2891"/>
                    <a:pt x="5968" y="2857"/>
                  </a:cubicBezTo>
                  <a:lnTo>
                    <a:pt x="5982" y="2847"/>
                  </a:lnTo>
                  <a:cubicBezTo>
                    <a:pt x="5989" y="2837"/>
                    <a:pt x="5999" y="2834"/>
                    <a:pt x="6005" y="2824"/>
                  </a:cubicBezTo>
                  <a:cubicBezTo>
                    <a:pt x="6019" y="2807"/>
                    <a:pt x="6035" y="2790"/>
                    <a:pt x="6049" y="2770"/>
                  </a:cubicBezTo>
                  <a:cubicBezTo>
                    <a:pt x="6072" y="2733"/>
                    <a:pt x="6099" y="2700"/>
                    <a:pt x="6116" y="2657"/>
                  </a:cubicBezTo>
                  <a:cubicBezTo>
                    <a:pt x="6119" y="2653"/>
                    <a:pt x="6119" y="2647"/>
                    <a:pt x="6122" y="2640"/>
                  </a:cubicBezTo>
                  <a:cubicBezTo>
                    <a:pt x="6169" y="2603"/>
                    <a:pt x="6216" y="2570"/>
                    <a:pt x="6263" y="2533"/>
                  </a:cubicBezTo>
                  <a:cubicBezTo>
                    <a:pt x="6273" y="2519"/>
                    <a:pt x="6289" y="2513"/>
                    <a:pt x="6303" y="2499"/>
                  </a:cubicBezTo>
                  <a:lnTo>
                    <a:pt x="6306" y="2496"/>
                  </a:lnTo>
                  <a:lnTo>
                    <a:pt x="6396" y="2433"/>
                  </a:lnTo>
                  <a:cubicBezTo>
                    <a:pt x="6420" y="2416"/>
                    <a:pt x="6450" y="2399"/>
                    <a:pt x="6480" y="2382"/>
                  </a:cubicBezTo>
                  <a:cubicBezTo>
                    <a:pt x="6487" y="2379"/>
                    <a:pt x="6500" y="2369"/>
                    <a:pt x="6507" y="2366"/>
                  </a:cubicBezTo>
                  <a:cubicBezTo>
                    <a:pt x="6520" y="2362"/>
                    <a:pt x="6530" y="2352"/>
                    <a:pt x="6540" y="2349"/>
                  </a:cubicBezTo>
                  <a:cubicBezTo>
                    <a:pt x="6614" y="2312"/>
                    <a:pt x="6684" y="2269"/>
                    <a:pt x="6751" y="2229"/>
                  </a:cubicBezTo>
                  <a:cubicBezTo>
                    <a:pt x="6798" y="2199"/>
                    <a:pt x="6838" y="2168"/>
                    <a:pt x="6885" y="2138"/>
                  </a:cubicBezTo>
                  <a:cubicBezTo>
                    <a:pt x="6925" y="2112"/>
                    <a:pt x="6965" y="2082"/>
                    <a:pt x="7002" y="2048"/>
                  </a:cubicBezTo>
                  <a:cubicBezTo>
                    <a:pt x="7038" y="2011"/>
                    <a:pt x="7082" y="1971"/>
                    <a:pt x="7115" y="1934"/>
                  </a:cubicBezTo>
                  <a:cubicBezTo>
                    <a:pt x="7149" y="1898"/>
                    <a:pt x="7182" y="1854"/>
                    <a:pt x="7206" y="1811"/>
                  </a:cubicBezTo>
                  <a:cubicBezTo>
                    <a:pt x="7222" y="1784"/>
                    <a:pt x="7236" y="1761"/>
                    <a:pt x="7252" y="1734"/>
                  </a:cubicBezTo>
                  <a:lnTo>
                    <a:pt x="7289" y="1660"/>
                  </a:lnTo>
                  <a:cubicBezTo>
                    <a:pt x="7316" y="1603"/>
                    <a:pt x="7336" y="1547"/>
                    <a:pt x="7353" y="1486"/>
                  </a:cubicBezTo>
                  <a:cubicBezTo>
                    <a:pt x="7369" y="1420"/>
                    <a:pt x="7373" y="1346"/>
                    <a:pt x="7356" y="1279"/>
                  </a:cubicBezTo>
                  <a:cubicBezTo>
                    <a:pt x="7339" y="1212"/>
                    <a:pt x="7306" y="1145"/>
                    <a:pt x="7252" y="1099"/>
                  </a:cubicBezTo>
                  <a:cubicBezTo>
                    <a:pt x="7222" y="1075"/>
                    <a:pt x="7192" y="1052"/>
                    <a:pt x="7159" y="1045"/>
                  </a:cubicBezTo>
                  <a:cubicBezTo>
                    <a:pt x="7137" y="1037"/>
                    <a:pt x="7110" y="1031"/>
                    <a:pt x="7085" y="1031"/>
                  </a:cubicBezTo>
                  <a:cubicBezTo>
                    <a:pt x="7079" y="1031"/>
                    <a:pt x="7074" y="1031"/>
                    <a:pt x="7068" y="1032"/>
                  </a:cubicBezTo>
                  <a:cubicBezTo>
                    <a:pt x="6985" y="1032"/>
                    <a:pt x="6908" y="1065"/>
                    <a:pt x="6838" y="1102"/>
                  </a:cubicBezTo>
                  <a:lnTo>
                    <a:pt x="6831" y="1102"/>
                  </a:lnTo>
                  <a:cubicBezTo>
                    <a:pt x="6824" y="1109"/>
                    <a:pt x="6818" y="1109"/>
                    <a:pt x="6814" y="1112"/>
                  </a:cubicBezTo>
                  <a:cubicBezTo>
                    <a:pt x="6814" y="1112"/>
                    <a:pt x="6808" y="1112"/>
                    <a:pt x="6808" y="1115"/>
                  </a:cubicBezTo>
                  <a:cubicBezTo>
                    <a:pt x="6804" y="1115"/>
                    <a:pt x="6804" y="1119"/>
                    <a:pt x="6801" y="1119"/>
                  </a:cubicBezTo>
                  <a:cubicBezTo>
                    <a:pt x="6751" y="1145"/>
                    <a:pt x="6704" y="1179"/>
                    <a:pt x="6664" y="1212"/>
                  </a:cubicBezTo>
                  <a:cubicBezTo>
                    <a:pt x="6620" y="1246"/>
                    <a:pt x="6584" y="1279"/>
                    <a:pt x="6547" y="1316"/>
                  </a:cubicBezTo>
                  <a:cubicBezTo>
                    <a:pt x="6507" y="1353"/>
                    <a:pt x="6473" y="1396"/>
                    <a:pt x="6440" y="1436"/>
                  </a:cubicBezTo>
                  <a:cubicBezTo>
                    <a:pt x="6380" y="1520"/>
                    <a:pt x="6333" y="1613"/>
                    <a:pt x="6299" y="1710"/>
                  </a:cubicBezTo>
                  <a:cubicBezTo>
                    <a:pt x="6283" y="1754"/>
                    <a:pt x="6269" y="1804"/>
                    <a:pt x="6256" y="1854"/>
                  </a:cubicBezTo>
                  <a:lnTo>
                    <a:pt x="6219" y="2005"/>
                  </a:lnTo>
                  <a:cubicBezTo>
                    <a:pt x="6196" y="2105"/>
                    <a:pt x="6169" y="2212"/>
                    <a:pt x="6139" y="2312"/>
                  </a:cubicBezTo>
                  <a:cubicBezTo>
                    <a:pt x="6122" y="2362"/>
                    <a:pt x="6112" y="2406"/>
                    <a:pt x="6095" y="2456"/>
                  </a:cubicBezTo>
                  <a:cubicBezTo>
                    <a:pt x="6079" y="2503"/>
                    <a:pt x="6062" y="2550"/>
                    <a:pt x="6039" y="2590"/>
                  </a:cubicBezTo>
                  <a:cubicBezTo>
                    <a:pt x="6019" y="2637"/>
                    <a:pt x="5995" y="2683"/>
                    <a:pt x="5968" y="2730"/>
                  </a:cubicBezTo>
                  <a:cubicBezTo>
                    <a:pt x="5965" y="2737"/>
                    <a:pt x="5955" y="2747"/>
                    <a:pt x="5952" y="2757"/>
                  </a:cubicBezTo>
                  <a:cubicBezTo>
                    <a:pt x="5938" y="2780"/>
                    <a:pt x="5928" y="2800"/>
                    <a:pt x="5912" y="2820"/>
                  </a:cubicBezTo>
                  <a:cubicBezTo>
                    <a:pt x="5905" y="2824"/>
                    <a:pt x="5905" y="2834"/>
                    <a:pt x="5905" y="2837"/>
                  </a:cubicBezTo>
                  <a:cubicBezTo>
                    <a:pt x="5885" y="2864"/>
                    <a:pt x="5868" y="2891"/>
                    <a:pt x="5848" y="2917"/>
                  </a:cubicBezTo>
                  <a:cubicBezTo>
                    <a:pt x="5795" y="2988"/>
                    <a:pt x="5744" y="3058"/>
                    <a:pt x="5694" y="3135"/>
                  </a:cubicBezTo>
                  <a:cubicBezTo>
                    <a:pt x="5647" y="3202"/>
                    <a:pt x="5597" y="3268"/>
                    <a:pt x="5551" y="3332"/>
                  </a:cubicBezTo>
                  <a:cubicBezTo>
                    <a:pt x="5534" y="3355"/>
                    <a:pt x="5517" y="3375"/>
                    <a:pt x="5500" y="3402"/>
                  </a:cubicBezTo>
                  <a:cubicBezTo>
                    <a:pt x="5427" y="3509"/>
                    <a:pt x="5353" y="3619"/>
                    <a:pt x="5280" y="3733"/>
                  </a:cubicBezTo>
                  <a:cubicBezTo>
                    <a:pt x="5276" y="3740"/>
                    <a:pt x="5270" y="3750"/>
                    <a:pt x="5263" y="3757"/>
                  </a:cubicBezTo>
                  <a:cubicBezTo>
                    <a:pt x="5283" y="3693"/>
                    <a:pt x="5300" y="3636"/>
                    <a:pt x="5316" y="3573"/>
                  </a:cubicBezTo>
                  <a:lnTo>
                    <a:pt x="5316" y="3569"/>
                  </a:lnTo>
                  <a:cubicBezTo>
                    <a:pt x="5343" y="3519"/>
                    <a:pt x="5363" y="3466"/>
                    <a:pt x="5393" y="3416"/>
                  </a:cubicBezTo>
                  <a:cubicBezTo>
                    <a:pt x="5420" y="3355"/>
                    <a:pt x="5454" y="3299"/>
                    <a:pt x="5487" y="3238"/>
                  </a:cubicBezTo>
                  <a:cubicBezTo>
                    <a:pt x="5537" y="3155"/>
                    <a:pt x="5594" y="3071"/>
                    <a:pt x="5647" y="2988"/>
                  </a:cubicBezTo>
                  <a:cubicBezTo>
                    <a:pt x="5698" y="2907"/>
                    <a:pt x="5748" y="2830"/>
                    <a:pt x="5795" y="2750"/>
                  </a:cubicBezTo>
                  <a:cubicBezTo>
                    <a:pt x="5815" y="2713"/>
                    <a:pt x="5838" y="2670"/>
                    <a:pt x="5855" y="2630"/>
                  </a:cubicBezTo>
                  <a:cubicBezTo>
                    <a:pt x="5878" y="2583"/>
                    <a:pt x="5898" y="2536"/>
                    <a:pt x="5912" y="2486"/>
                  </a:cubicBezTo>
                  <a:cubicBezTo>
                    <a:pt x="5915" y="2469"/>
                    <a:pt x="5922" y="2453"/>
                    <a:pt x="5928" y="2436"/>
                  </a:cubicBezTo>
                  <a:lnTo>
                    <a:pt x="5938" y="2372"/>
                  </a:lnTo>
                  <a:cubicBezTo>
                    <a:pt x="5948" y="2336"/>
                    <a:pt x="5952" y="2299"/>
                    <a:pt x="5952" y="2262"/>
                  </a:cubicBezTo>
                  <a:lnTo>
                    <a:pt x="5952" y="2255"/>
                  </a:lnTo>
                  <a:lnTo>
                    <a:pt x="5952" y="2229"/>
                  </a:lnTo>
                  <a:lnTo>
                    <a:pt x="5952" y="2222"/>
                  </a:lnTo>
                  <a:lnTo>
                    <a:pt x="5952" y="2219"/>
                  </a:lnTo>
                  <a:cubicBezTo>
                    <a:pt x="5952" y="2195"/>
                    <a:pt x="5952" y="2168"/>
                    <a:pt x="5948" y="2145"/>
                  </a:cubicBezTo>
                  <a:cubicBezTo>
                    <a:pt x="5948" y="2118"/>
                    <a:pt x="5945" y="2095"/>
                    <a:pt x="5938" y="2068"/>
                  </a:cubicBezTo>
                  <a:cubicBezTo>
                    <a:pt x="5935" y="2045"/>
                    <a:pt x="5932" y="2018"/>
                    <a:pt x="5922" y="1998"/>
                  </a:cubicBezTo>
                  <a:cubicBezTo>
                    <a:pt x="5915" y="1971"/>
                    <a:pt x="5912" y="1951"/>
                    <a:pt x="5902" y="1928"/>
                  </a:cubicBezTo>
                  <a:cubicBezTo>
                    <a:pt x="5895" y="1901"/>
                    <a:pt x="5885" y="1878"/>
                    <a:pt x="5871" y="1854"/>
                  </a:cubicBezTo>
                  <a:cubicBezTo>
                    <a:pt x="5865" y="1834"/>
                    <a:pt x="5851" y="1814"/>
                    <a:pt x="5845" y="1794"/>
                  </a:cubicBezTo>
                  <a:cubicBezTo>
                    <a:pt x="5821" y="1751"/>
                    <a:pt x="5795" y="1710"/>
                    <a:pt x="5761" y="1677"/>
                  </a:cubicBezTo>
                  <a:cubicBezTo>
                    <a:pt x="5714" y="1627"/>
                    <a:pt x="5664" y="1583"/>
                    <a:pt x="5601" y="1560"/>
                  </a:cubicBezTo>
                  <a:cubicBezTo>
                    <a:pt x="5567" y="1544"/>
                    <a:pt x="5529" y="1536"/>
                    <a:pt x="5492" y="1536"/>
                  </a:cubicBezTo>
                  <a:cubicBezTo>
                    <a:pt x="5466" y="1536"/>
                    <a:pt x="5441" y="1540"/>
                    <a:pt x="5417" y="1547"/>
                  </a:cubicBezTo>
                  <a:cubicBezTo>
                    <a:pt x="5363" y="1563"/>
                    <a:pt x="5313" y="1597"/>
                    <a:pt x="5276" y="1637"/>
                  </a:cubicBezTo>
                  <a:cubicBezTo>
                    <a:pt x="5243" y="1677"/>
                    <a:pt x="5216" y="1714"/>
                    <a:pt x="5193" y="1754"/>
                  </a:cubicBezTo>
                  <a:cubicBezTo>
                    <a:pt x="5166" y="1797"/>
                    <a:pt x="5146" y="1837"/>
                    <a:pt x="5126" y="1884"/>
                  </a:cubicBezTo>
                  <a:cubicBezTo>
                    <a:pt x="5102" y="1928"/>
                    <a:pt x="5086" y="1971"/>
                    <a:pt x="5076" y="2018"/>
                  </a:cubicBezTo>
                  <a:cubicBezTo>
                    <a:pt x="5066" y="2038"/>
                    <a:pt x="5062" y="2061"/>
                    <a:pt x="5059" y="2082"/>
                  </a:cubicBezTo>
                  <a:cubicBezTo>
                    <a:pt x="5052" y="2095"/>
                    <a:pt x="5052" y="2105"/>
                    <a:pt x="5049" y="2115"/>
                  </a:cubicBezTo>
                  <a:cubicBezTo>
                    <a:pt x="5049" y="2128"/>
                    <a:pt x="5046" y="2138"/>
                    <a:pt x="5046" y="2152"/>
                  </a:cubicBezTo>
                  <a:cubicBezTo>
                    <a:pt x="5036" y="2212"/>
                    <a:pt x="5036" y="2279"/>
                    <a:pt x="5052" y="2336"/>
                  </a:cubicBezTo>
                  <a:cubicBezTo>
                    <a:pt x="5062" y="2366"/>
                    <a:pt x="5076" y="2396"/>
                    <a:pt x="5092" y="2419"/>
                  </a:cubicBezTo>
                  <a:cubicBezTo>
                    <a:pt x="5099" y="2433"/>
                    <a:pt x="5109" y="2446"/>
                    <a:pt x="5116" y="2463"/>
                  </a:cubicBezTo>
                  <a:cubicBezTo>
                    <a:pt x="5143" y="2499"/>
                    <a:pt x="5176" y="2536"/>
                    <a:pt x="5209" y="2570"/>
                  </a:cubicBezTo>
                  <a:cubicBezTo>
                    <a:pt x="5236" y="2603"/>
                    <a:pt x="5266" y="2633"/>
                    <a:pt x="5296" y="2670"/>
                  </a:cubicBezTo>
                  <a:cubicBezTo>
                    <a:pt x="5303" y="2683"/>
                    <a:pt x="5316" y="2697"/>
                    <a:pt x="5320" y="2713"/>
                  </a:cubicBezTo>
                  <a:cubicBezTo>
                    <a:pt x="5327" y="2720"/>
                    <a:pt x="5330" y="2733"/>
                    <a:pt x="5337" y="2747"/>
                  </a:cubicBezTo>
                  <a:cubicBezTo>
                    <a:pt x="5343" y="2757"/>
                    <a:pt x="5347" y="2767"/>
                    <a:pt x="5347" y="2780"/>
                  </a:cubicBezTo>
                  <a:cubicBezTo>
                    <a:pt x="5350" y="2790"/>
                    <a:pt x="5350" y="2804"/>
                    <a:pt x="5353" y="2817"/>
                  </a:cubicBezTo>
                  <a:lnTo>
                    <a:pt x="5353" y="2871"/>
                  </a:lnTo>
                  <a:cubicBezTo>
                    <a:pt x="5350" y="2971"/>
                    <a:pt x="5337" y="3074"/>
                    <a:pt x="5320" y="3175"/>
                  </a:cubicBezTo>
                  <a:cubicBezTo>
                    <a:pt x="5316" y="3202"/>
                    <a:pt x="5313" y="3232"/>
                    <a:pt x="5310" y="3255"/>
                  </a:cubicBezTo>
                  <a:cubicBezTo>
                    <a:pt x="5300" y="3299"/>
                    <a:pt x="5296" y="3339"/>
                    <a:pt x="5286" y="3382"/>
                  </a:cubicBezTo>
                  <a:lnTo>
                    <a:pt x="5286" y="3385"/>
                  </a:lnTo>
                  <a:cubicBezTo>
                    <a:pt x="5270" y="3426"/>
                    <a:pt x="5253" y="3472"/>
                    <a:pt x="5243" y="3516"/>
                  </a:cubicBezTo>
                  <a:cubicBezTo>
                    <a:pt x="5230" y="3556"/>
                    <a:pt x="5216" y="3603"/>
                    <a:pt x="5209" y="3650"/>
                  </a:cubicBezTo>
                  <a:cubicBezTo>
                    <a:pt x="5199" y="3693"/>
                    <a:pt x="5193" y="3740"/>
                    <a:pt x="5186" y="3787"/>
                  </a:cubicBezTo>
                  <a:cubicBezTo>
                    <a:pt x="5186" y="3803"/>
                    <a:pt x="5183" y="3820"/>
                    <a:pt x="5183" y="3840"/>
                  </a:cubicBezTo>
                  <a:cubicBezTo>
                    <a:pt x="5176" y="3860"/>
                    <a:pt x="5166" y="3887"/>
                    <a:pt x="5159" y="3907"/>
                  </a:cubicBezTo>
                  <a:cubicBezTo>
                    <a:pt x="5153" y="3920"/>
                    <a:pt x="5146" y="3937"/>
                    <a:pt x="5143" y="3950"/>
                  </a:cubicBezTo>
                  <a:cubicBezTo>
                    <a:pt x="5062" y="4074"/>
                    <a:pt x="4982" y="4201"/>
                    <a:pt x="4902" y="4322"/>
                  </a:cubicBezTo>
                  <a:cubicBezTo>
                    <a:pt x="4858" y="4395"/>
                    <a:pt x="4812" y="4472"/>
                    <a:pt x="4765" y="4552"/>
                  </a:cubicBezTo>
                  <a:cubicBezTo>
                    <a:pt x="4715" y="4639"/>
                    <a:pt x="4661" y="4726"/>
                    <a:pt x="4611" y="4813"/>
                  </a:cubicBezTo>
                  <a:cubicBezTo>
                    <a:pt x="4574" y="4880"/>
                    <a:pt x="4541" y="4947"/>
                    <a:pt x="4501" y="5014"/>
                  </a:cubicBezTo>
                  <a:cubicBezTo>
                    <a:pt x="4484" y="5044"/>
                    <a:pt x="4467" y="5074"/>
                    <a:pt x="4451" y="5107"/>
                  </a:cubicBezTo>
                  <a:lnTo>
                    <a:pt x="4464" y="5030"/>
                  </a:lnTo>
                  <a:cubicBezTo>
                    <a:pt x="4474" y="4974"/>
                    <a:pt x="4477" y="4913"/>
                    <a:pt x="4481" y="4860"/>
                  </a:cubicBezTo>
                  <a:cubicBezTo>
                    <a:pt x="4484" y="4753"/>
                    <a:pt x="4484" y="4643"/>
                    <a:pt x="4481" y="4536"/>
                  </a:cubicBezTo>
                  <a:cubicBezTo>
                    <a:pt x="4474" y="4402"/>
                    <a:pt x="4464" y="4268"/>
                    <a:pt x="4447" y="4134"/>
                  </a:cubicBezTo>
                  <a:cubicBezTo>
                    <a:pt x="4440" y="4067"/>
                    <a:pt x="4427" y="4004"/>
                    <a:pt x="4414" y="3937"/>
                  </a:cubicBezTo>
                  <a:cubicBezTo>
                    <a:pt x="4400" y="3874"/>
                    <a:pt x="4380" y="3810"/>
                    <a:pt x="4360" y="3750"/>
                  </a:cubicBezTo>
                  <a:cubicBezTo>
                    <a:pt x="4357" y="3736"/>
                    <a:pt x="4350" y="3726"/>
                    <a:pt x="4347" y="3716"/>
                  </a:cubicBezTo>
                  <a:cubicBezTo>
                    <a:pt x="4357" y="3706"/>
                    <a:pt x="4360" y="3700"/>
                    <a:pt x="4364" y="3690"/>
                  </a:cubicBezTo>
                  <a:cubicBezTo>
                    <a:pt x="4367" y="3676"/>
                    <a:pt x="4377" y="3666"/>
                    <a:pt x="4377" y="3650"/>
                  </a:cubicBezTo>
                  <a:cubicBezTo>
                    <a:pt x="4384" y="3619"/>
                    <a:pt x="4384" y="3589"/>
                    <a:pt x="4390" y="3559"/>
                  </a:cubicBezTo>
                  <a:lnTo>
                    <a:pt x="4390" y="3539"/>
                  </a:lnTo>
                  <a:lnTo>
                    <a:pt x="4390" y="3533"/>
                  </a:lnTo>
                  <a:lnTo>
                    <a:pt x="4390" y="3526"/>
                  </a:lnTo>
                  <a:cubicBezTo>
                    <a:pt x="4390" y="3472"/>
                    <a:pt x="4390" y="3419"/>
                    <a:pt x="4384" y="3369"/>
                  </a:cubicBezTo>
                  <a:cubicBezTo>
                    <a:pt x="4384" y="3315"/>
                    <a:pt x="4380" y="3258"/>
                    <a:pt x="4377" y="3205"/>
                  </a:cubicBezTo>
                  <a:cubicBezTo>
                    <a:pt x="4367" y="3101"/>
                    <a:pt x="4364" y="2991"/>
                    <a:pt x="4317" y="2897"/>
                  </a:cubicBezTo>
                  <a:cubicBezTo>
                    <a:pt x="4307" y="2867"/>
                    <a:pt x="4290" y="2837"/>
                    <a:pt x="4267" y="2814"/>
                  </a:cubicBezTo>
                  <a:cubicBezTo>
                    <a:pt x="4247" y="2787"/>
                    <a:pt x="4230" y="2764"/>
                    <a:pt x="4206" y="2737"/>
                  </a:cubicBezTo>
                  <a:cubicBezTo>
                    <a:pt x="4160" y="2690"/>
                    <a:pt x="4109" y="2650"/>
                    <a:pt x="4056" y="2616"/>
                  </a:cubicBezTo>
                  <a:cubicBezTo>
                    <a:pt x="4026" y="2600"/>
                    <a:pt x="3996" y="2583"/>
                    <a:pt x="3962" y="2573"/>
                  </a:cubicBezTo>
                  <a:cubicBezTo>
                    <a:pt x="3929" y="2566"/>
                    <a:pt x="3896" y="2556"/>
                    <a:pt x="3862" y="2553"/>
                  </a:cubicBezTo>
                  <a:cubicBezTo>
                    <a:pt x="3843" y="2551"/>
                    <a:pt x="3823" y="2549"/>
                    <a:pt x="3804" y="2549"/>
                  </a:cubicBezTo>
                  <a:cubicBezTo>
                    <a:pt x="3790" y="2549"/>
                    <a:pt x="3776" y="2550"/>
                    <a:pt x="3762" y="2553"/>
                  </a:cubicBezTo>
                  <a:cubicBezTo>
                    <a:pt x="3748" y="2556"/>
                    <a:pt x="3742" y="2563"/>
                    <a:pt x="3728" y="2566"/>
                  </a:cubicBezTo>
                  <a:cubicBezTo>
                    <a:pt x="3725" y="2566"/>
                    <a:pt x="3722" y="2566"/>
                    <a:pt x="3722" y="2563"/>
                  </a:cubicBezTo>
                  <a:cubicBezTo>
                    <a:pt x="3712" y="2556"/>
                    <a:pt x="3705" y="2556"/>
                    <a:pt x="3695" y="2553"/>
                  </a:cubicBezTo>
                  <a:lnTo>
                    <a:pt x="3672" y="2540"/>
                  </a:lnTo>
                  <a:cubicBezTo>
                    <a:pt x="3655" y="2533"/>
                    <a:pt x="3631" y="2530"/>
                    <a:pt x="3615" y="2523"/>
                  </a:cubicBezTo>
                  <a:lnTo>
                    <a:pt x="3605" y="2523"/>
                  </a:lnTo>
                  <a:cubicBezTo>
                    <a:pt x="3581" y="2506"/>
                    <a:pt x="3558" y="2489"/>
                    <a:pt x="3531" y="2479"/>
                  </a:cubicBezTo>
                  <a:cubicBezTo>
                    <a:pt x="3488" y="2459"/>
                    <a:pt x="3438" y="2450"/>
                    <a:pt x="3389" y="2450"/>
                  </a:cubicBezTo>
                  <a:cubicBezTo>
                    <a:pt x="3374" y="2450"/>
                    <a:pt x="3359" y="2451"/>
                    <a:pt x="3344" y="2453"/>
                  </a:cubicBezTo>
                  <a:cubicBezTo>
                    <a:pt x="3280" y="2463"/>
                    <a:pt x="3223" y="2473"/>
                    <a:pt x="3163" y="2503"/>
                  </a:cubicBezTo>
                  <a:cubicBezTo>
                    <a:pt x="3090" y="2540"/>
                    <a:pt x="3026" y="2603"/>
                    <a:pt x="2979" y="2673"/>
                  </a:cubicBezTo>
                  <a:cubicBezTo>
                    <a:pt x="2956" y="2713"/>
                    <a:pt x="2936" y="2757"/>
                    <a:pt x="2923" y="2804"/>
                  </a:cubicBezTo>
                  <a:cubicBezTo>
                    <a:pt x="2913" y="2830"/>
                    <a:pt x="2913" y="2854"/>
                    <a:pt x="2913" y="2874"/>
                  </a:cubicBezTo>
                  <a:cubicBezTo>
                    <a:pt x="2913" y="2897"/>
                    <a:pt x="2913" y="2921"/>
                    <a:pt x="2919" y="2941"/>
                  </a:cubicBezTo>
                  <a:cubicBezTo>
                    <a:pt x="2926" y="2984"/>
                    <a:pt x="2939" y="3031"/>
                    <a:pt x="2963" y="3064"/>
                  </a:cubicBezTo>
                  <a:cubicBezTo>
                    <a:pt x="3073" y="3222"/>
                    <a:pt x="3270" y="3268"/>
                    <a:pt x="3444" y="3319"/>
                  </a:cubicBezTo>
                  <a:cubicBezTo>
                    <a:pt x="3548" y="3349"/>
                    <a:pt x="3648" y="3385"/>
                    <a:pt x="3748" y="3426"/>
                  </a:cubicBezTo>
                  <a:cubicBezTo>
                    <a:pt x="3775" y="3439"/>
                    <a:pt x="3799" y="3452"/>
                    <a:pt x="3822" y="3466"/>
                  </a:cubicBezTo>
                  <a:cubicBezTo>
                    <a:pt x="3859" y="3486"/>
                    <a:pt x="3892" y="3509"/>
                    <a:pt x="3926" y="3539"/>
                  </a:cubicBezTo>
                  <a:cubicBezTo>
                    <a:pt x="3959" y="3566"/>
                    <a:pt x="3996" y="3593"/>
                    <a:pt x="4029" y="3619"/>
                  </a:cubicBezTo>
                  <a:cubicBezTo>
                    <a:pt x="4073" y="3653"/>
                    <a:pt x="4109" y="3690"/>
                    <a:pt x="4150" y="3723"/>
                  </a:cubicBezTo>
                  <a:cubicBezTo>
                    <a:pt x="4160" y="3733"/>
                    <a:pt x="4173" y="3740"/>
                    <a:pt x="4180" y="3750"/>
                  </a:cubicBezTo>
                  <a:cubicBezTo>
                    <a:pt x="4193" y="3757"/>
                    <a:pt x="4210" y="3760"/>
                    <a:pt x="4223" y="3767"/>
                  </a:cubicBezTo>
                  <a:cubicBezTo>
                    <a:pt x="4228" y="3767"/>
                    <a:pt x="4232" y="3768"/>
                    <a:pt x="4237" y="3768"/>
                  </a:cubicBezTo>
                  <a:cubicBezTo>
                    <a:pt x="4250" y="3768"/>
                    <a:pt x="4264" y="3765"/>
                    <a:pt x="4277" y="3760"/>
                  </a:cubicBezTo>
                  <a:cubicBezTo>
                    <a:pt x="4290" y="3803"/>
                    <a:pt x="4300" y="3843"/>
                    <a:pt x="4310" y="3887"/>
                  </a:cubicBezTo>
                  <a:cubicBezTo>
                    <a:pt x="4317" y="3927"/>
                    <a:pt x="4330" y="3974"/>
                    <a:pt x="4334" y="4017"/>
                  </a:cubicBezTo>
                  <a:cubicBezTo>
                    <a:pt x="4344" y="4061"/>
                    <a:pt x="4347" y="4104"/>
                    <a:pt x="4350" y="4151"/>
                  </a:cubicBezTo>
                  <a:lnTo>
                    <a:pt x="4364" y="4312"/>
                  </a:lnTo>
                  <a:cubicBezTo>
                    <a:pt x="4377" y="4442"/>
                    <a:pt x="4390" y="4576"/>
                    <a:pt x="4394" y="4706"/>
                  </a:cubicBezTo>
                  <a:cubicBezTo>
                    <a:pt x="4397" y="4840"/>
                    <a:pt x="4400" y="4970"/>
                    <a:pt x="4397" y="5104"/>
                  </a:cubicBezTo>
                  <a:cubicBezTo>
                    <a:pt x="4397" y="5127"/>
                    <a:pt x="4394" y="5154"/>
                    <a:pt x="4394" y="5178"/>
                  </a:cubicBezTo>
                  <a:cubicBezTo>
                    <a:pt x="4394" y="5188"/>
                    <a:pt x="4394" y="5191"/>
                    <a:pt x="4397" y="5194"/>
                  </a:cubicBezTo>
                  <a:cubicBezTo>
                    <a:pt x="4357" y="5281"/>
                    <a:pt x="4313" y="5371"/>
                    <a:pt x="4267" y="5455"/>
                  </a:cubicBezTo>
                  <a:cubicBezTo>
                    <a:pt x="4250" y="5488"/>
                    <a:pt x="4240" y="5522"/>
                    <a:pt x="4223" y="5559"/>
                  </a:cubicBezTo>
                  <a:cubicBezTo>
                    <a:pt x="4193" y="5626"/>
                    <a:pt x="4163" y="5692"/>
                    <a:pt x="4133" y="5763"/>
                  </a:cubicBezTo>
                  <a:cubicBezTo>
                    <a:pt x="4093" y="5860"/>
                    <a:pt x="4056" y="5960"/>
                    <a:pt x="4016" y="6060"/>
                  </a:cubicBezTo>
                  <a:cubicBezTo>
                    <a:pt x="4006" y="6097"/>
                    <a:pt x="3989" y="6130"/>
                    <a:pt x="3976" y="6167"/>
                  </a:cubicBezTo>
                  <a:cubicBezTo>
                    <a:pt x="3956" y="6234"/>
                    <a:pt x="3929" y="6301"/>
                    <a:pt x="3909" y="6368"/>
                  </a:cubicBezTo>
                  <a:cubicBezTo>
                    <a:pt x="3899" y="6391"/>
                    <a:pt x="3896" y="6408"/>
                    <a:pt x="3889" y="6428"/>
                  </a:cubicBezTo>
                  <a:cubicBezTo>
                    <a:pt x="3896" y="6344"/>
                    <a:pt x="3896" y="6261"/>
                    <a:pt x="3896" y="6181"/>
                  </a:cubicBezTo>
                  <a:cubicBezTo>
                    <a:pt x="3896" y="6090"/>
                    <a:pt x="3896" y="6000"/>
                    <a:pt x="3892" y="5910"/>
                  </a:cubicBezTo>
                  <a:cubicBezTo>
                    <a:pt x="3889" y="5823"/>
                    <a:pt x="3882" y="5733"/>
                    <a:pt x="3862" y="5646"/>
                  </a:cubicBezTo>
                  <a:cubicBezTo>
                    <a:pt x="3832" y="5532"/>
                    <a:pt x="3778" y="5415"/>
                    <a:pt x="3688" y="5341"/>
                  </a:cubicBezTo>
                  <a:cubicBezTo>
                    <a:pt x="3672" y="5325"/>
                    <a:pt x="3648" y="5311"/>
                    <a:pt x="3628" y="5298"/>
                  </a:cubicBezTo>
                  <a:lnTo>
                    <a:pt x="3565" y="5261"/>
                  </a:lnTo>
                  <a:cubicBezTo>
                    <a:pt x="3524" y="5241"/>
                    <a:pt x="3488" y="5221"/>
                    <a:pt x="3444" y="5194"/>
                  </a:cubicBezTo>
                  <a:lnTo>
                    <a:pt x="3407" y="5171"/>
                  </a:lnTo>
                  <a:cubicBezTo>
                    <a:pt x="3371" y="5144"/>
                    <a:pt x="3330" y="5121"/>
                    <a:pt x="3294" y="5097"/>
                  </a:cubicBezTo>
                  <a:cubicBezTo>
                    <a:pt x="3274" y="5087"/>
                    <a:pt x="3254" y="5077"/>
                    <a:pt x="3230" y="5074"/>
                  </a:cubicBezTo>
                  <a:cubicBezTo>
                    <a:pt x="3193" y="5060"/>
                    <a:pt x="3157" y="5054"/>
                    <a:pt x="3120" y="5054"/>
                  </a:cubicBezTo>
                  <a:cubicBezTo>
                    <a:pt x="3063" y="5054"/>
                    <a:pt x="3010" y="5064"/>
                    <a:pt x="2959" y="5077"/>
                  </a:cubicBezTo>
                  <a:lnTo>
                    <a:pt x="2836" y="5114"/>
                  </a:lnTo>
                  <a:cubicBezTo>
                    <a:pt x="2809" y="5124"/>
                    <a:pt x="2779" y="5137"/>
                    <a:pt x="2755" y="5154"/>
                  </a:cubicBezTo>
                  <a:cubicBezTo>
                    <a:pt x="2729" y="5171"/>
                    <a:pt x="2709" y="5188"/>
                    <a:pt x="2695" y="5211"/>
                  </a:cubicBezTo>
                  <a:cubicBezTo>
                    <a:pt x="2685" y="5231"/>
                    <a:pt x="2675" y="5254"/>
                    <a:pt x="2675" y="5278"/>
                  </a:cubicBezTo>
                  <a:cubicBezTo>
                    <a:pt x="2672" y="5311"/>
                    <a:pt x="2675" y="5348"/>
                    <a:pt x="2679" y="5381"/>
                  </a:cubicBezTo>
                  <a:cubicBezTo>
                    <a:pt x="2685" y="5405"/>
                    <a:pt x="2685" y="5425"/>
                    <a:pt x="2689" y="5448"/>
                  </a:cubicBezTo>
                  <a:cubicBezTo>
                    <a:pt x="2695" y="5495"/>
                    <a:pt x="2705" y="5539"/>
                    <a:pt x="2712" y="5582"/>
                  </a:cubicBezTo>
                  <a:cubicBezTo>
                    <a:pt x="2722" y="5626"/>
                    <a:pt x="2729" y="5666"/>
                    <a:pt x="2742" y="5706"/>
                  </a:cubicBezTo>
                  <a:cubicBezTo>
                    <a:pt x="2755" y="5749"/>
                    <a:pt x="2772" y="5796"/>
                    <a:pt x="2785" y="5843"/>
                  </a:cubicBezTo>
                  <a:cubicBezTo>
                    <a:pt x="2792" y="5863"/>
                    <a:pt x="2802" y="5883"/>
                    <a:pt x="2809" y="5910"/>
                  </a:cubicBezTo>
                  <a:cubicBezTo>
                    <a:pt x="2819" y="5930"/>
                    <a:pt x="2826" y="5946"/>
                    <a:pt x="2836" y="5963"/>
                  </a:cubicBezTo>
                  <a:cubicBezTo>
                    <a:pt x="2872" y="6047"/>
                    <a:pt x="2909" y="6127"/>
                    <a:pt x="2963" y="6201"/>
                  </a:cubicBezTo>
                  <a:cubicBezTo>
                    <a:pt x="2973" y="6214"/>
                    <a:pt x="2979" y="6224"/>
                    <a:pt x="2989" y="6234"/>
                  </a:cubicBezTo>
                  <a:cubicBezTo>
                    <a:pt x="2996" y="6244"/>
                    <a:pt x="3006" y="6251"/>
                    <a:pt x="3010" y="6264"/>
                  </a:cubicBezTo>
                  <a:cubicBezTo>
                    <a:pt x="3040" y="6301"/>
                    <a:pt x="3076" y="6334"/>
                    <a:pt x="3113" y="6364"/>
                  </a:cubicBezTo>
                  <a:cubicBezTo>
                    <a:pt x="3130" y="6378"/>
                    <a:pt x="3153" y="6391"/>
                    <a:pt x="3173" y="6401"/>
                  </a:cubicBezTo>
                  <a:lnTo>
                    <a:pt x="3197" y="6415"/>
                  </a:lnTo>
                  <a:cubicBezTo>
                    <a:pt x="3220" y="6428"/>
                    <a:pt x="3240" y="6435"/>
                    <a:pt x="3264" y="6445"/>
                  </a:cubicBezTo>
                  <a:cubicBezTo>
                    <a:pt x="3287" y="6451"/>
                    <a:pt x="3307" y="6458"/>
                    <a:pt x="3327" y="6465"/>
                  </a:cubicBezTo>
                  <a:cubicBezTo>
                    <a:pt x="3347" y="6475"/>
                    <a:pt x="3371" y="6478"/>
                    <a:pt x="3391" y="6481"/>
                  </a:cubicBezTo>
                  <a:cubicBezTo>
                    <a:pt x="3411" y="6491"/>
                    <a:pt x="3431" y="6495"/>
                    <a:pt x="3454" y="6502"/>
                  </a:cubicBezTo>
                  <a:cubicBezTo>
                    <a:pt x="3474" y="6512"/>
                    <a:pt x="3491" y="6518"/>
                    <a:pt x="3508" y="6525"/>
                  </a:cubicBezTo>
                  <a:cubicBezTo>
                    <a:pt x="3514" y="6528"/>
                    <a:pt x="3528" y="6532"/>
                    <a:pt x="3538" y="6542"/>
                  </a:cubicBezTo>
                  <a:cubicBezTo>
                    <a:pt x="3544" y="6545"/>
                    <a:pt x="3554" y="6552"/>
                    <a:pt x="3565" y="6558"/>
                  </a:cubicBezTo>
                  <a:cubicBezTo>
                    <a:pt x="3578" y="6565"/>
                    <a:pt x="3588" y="6568"/>
                    <a:pt x="3598" y="6578"/>
                  </a:cubicBezTo>
                  <a:cubicBezTo>
                    <a:pt x="3608" y="6582"/>
                    <a:pt x="3611" y="6592"/>
                    <a:pt x="3621" y="6595"/>
                  </a:cubicBezTo>
                  <a:cubicBezTo>
                    <a:pt x="3638" y="6615"/>
                    <a:pt x="3658" y="6635"/>
                    <a:pt x="3675" y="6659"/>
                  </a:cubicBezTo>
                  <a:cubicBezTo>
                    <a:pt x="3678" y="6662"/>
                    <a:pt x="3682" y="6669"/>
                    <a:pt x="3688" y="6675"/>
                  </a:cubicBezTo>
                  <a:lnTo>
                    <a:pt x="3725" y="6762"/>
                  </a:lnTo>
                  <a:cubicBezTo>
                    <a:pt x="3728" y="6779"/>
                    <a:pt x="3738" y="6796"/>
                    <a:pt x="3742" y="6812"/>
                  </a:cubicBezTo>
                  <a:lnTo>
                    <a:pt x="3742" y="6833"/>
                  </a:lnTo>
                  <a:cubicBezTo>
                    <a:pt x="3742" y="6859"/>
                    <a:pt x="3742" y="6883"/>
                    <a:pt x="3745" y="6903"/>
                  </a:cubicBezTo>
                  <a:cubicBezTo>
                    <a:pt x="3745" y="6909"/>
                    <a:pt x="3745" y="6913"/>
                    <a:pt x="3748" y="6916"/>
                  </a:cubicBezTo>
                  <a:cubicBezTo>
                    <a:pt x="3712" y="7046"/>
                    <a:pt x="3675" y="7180"/>
                    <a:pt x="3641" y="7311"/>
                  </a:cubicBezTo>
                  <a:cubicBezTo>
                    <a:pt x="3621" y="7388"/>
                    <a:pt x="3598" y="7471"/>
                    <a:pt x="3578" y="7551"/>
                  </a:cubicBezTo>
                  <a:cubicBezTo>
                    <a:pt x="3575" y="7548"/>
                    <a:pt x="3565" y="7545"/>
                    <a:pt x="3561" y="7538"/>
                  </a:cubicBezTo>
                  <a:cubicBezTo>
                    <a:pt x="3524" y="7518"/>
                    <a:pt x="3481" y="7505"/>
                    <a:pt x="3441" y="7505"/>
                  </a:cubicBezTo>
                  <a:lnTo>
                    <a:pt x="3361" y="7505"/>
                  </a:lnTo>
                  <a:cubicBezTo>
                    <a:pt x="3354" y="7505"/>
                    <a:pt x="3344" y="7505"/>
                    <a:pt x="3330" y="7511"/>
                  </a:cubicBezTo>
                  <a:cubicBezTo>
                    <a:pt x="3324" y="7511"/>
                    <a:pt x="3314" y="7511"/>
                    <a:pt x="3304" y="7515"/>
                  </a:cubicBezTo>
                  <a:cubicBezTo>
                    <a:pt x="3264" y="7521"/>
                    <a:pt x="3230" y="7528"/>
                    <a:pt x="3193" y="7538"/>
                  </a:cubicBezTo>
                  <a:cubicBezTo>
                    <a:pt x="3157" y="7551"/>
                    <a:pt x="3123" y="7561"/>
                    <a:pt x="3090" y="7578"/>
                  </a:cubicBezTo>
                  <a:cubicBezTo>
                    <a:pt x="3026" y="7605"/>
                    <a:pt x="2969" y="7638"/>
                    <a:pt x="2913" y="7688"/>
                  </a:cubicBezTo>
                  <a:cubicBezTo>
                    <a:pt x="2859" y="7739"/>
                    <a:pt x="2809" y="7795"/>
                    <a:pt x="2772" y="7856"/>
                  </a:cubicBezTo>
                  <a:cubicBezTo>
                    <a:pt x="2762" y="7872"/>
                    <a:pt x="2752" y="7889"/>
                    <a:pt x="2742" y="7906"/>
                  </a:cubicBezTo>
                  <a:cubicBezTo>
                    <a:pt x="2735" y="7922"/>
                    <a:pt x="2725" y="7936"/>
                    <a:pt x="2719" y="7953"/>
                  </a:cubicBezTo>
                  <a:cubicBezTo>
                    <a:pt x="2705" y="7979"/>
                    <a:pt x="2692" y="8006"/>
                    <a:pt x="2679" y="8033"/>
                  </a:cubicBezTo>
                  <a:cubicBezTo>
                    <a:pt x="2655" y="8090"/>
                    <a:pt x="2628" y="8153"/>
                    <a:pt x="2608" y="8217"/>
                  </a:cubicBezTo>
                  <a:cubicBezTo>
                    <a:pt x="2602" y="8247"/>
                    <a:pt x="2588" y="8280"/>
                    <a:pt x="2585" y="8307"/>
                  </a:cubicBezTo>
                  <a:cubicBezTo>
                    <a:pt x="2575" y="8337"/>
                    <a:pt x="2568" y="8370"/>
                    <a:pt x="2568" y="8404"/>
                  </a:cubicBezTo>
                  <a:cubicBezTo>
                    <a:pt x="2558" y="8474"/>
                    <a:pt x="2568" y="8554"/>
                    <a:pt x="2612" y="8618"/>
                  </a:cubicBezTo>
                  <a:cubicBezTo>
                    <a:pt x="2635" y="8648"/>
                    <a:pt x="2662" y="8668"/>
                    <a:pt x="2695" y="8685"/>
                  </a:cubicBezTo>
                  <a:cubicBezTo>
                    <a:pt x="2729" y="8701"/>
                    <a:pt x="2769" y="8705"/>
                    <a:pt x="2806" y="8708"/>
                  </a:cubicBezTo>
                  <a:cubicBezTo>
                    <a:pt x="2815" y="8709"/>
                    <a:pt x="2825" y="8709"/>
                    <a:pt x="2835" y="8709"/>
                  </a:cubicBezTo>
                  <a:cubicBezTo>
                    <a:pt x="2909" y="8709"/>
                    <a:pt x="2982" y="8689"/>
                    <a:pt x="3053" y="8668"/>
                  </a:cubicBezTo>
                  <a:cubicBezTo>
                    <a:pt x="3157" y="8635"/>
                    <a:pt x="3257" y="8591"/>
                    <a:pt x="3357" y="8551"/>
                  </a:cubicBezTo>
                  <a:lnTo>
                    <a:pt x="3357" y="8558"/>
                  </a:lnTo>
                  <a:cubicBezTo>
                    <a:pt x="3314" y="8785"/>
                    <a:pt x="3277" y="9006"/>
                    <a:pt x="3240" y="9233"/>
                  </a:cubicBezTo>
                  <a:cubicBezTo>
                    <a:pt x="3203" y="9460"/>
                    <a:pt x="3170" y="9691"/>
                    <a:pt x="3137" y="9922"/>
                  </a:cubicBezTo>
                  <a:cubicBezTo>
                    <a:pt x="3130" y="9922"/>
                    <a:pt x="3127" y="9918"/>
                    <a:pt x="3123" y="9918"/>
                  </a:cubicBezTo>
                  <a:lnTo>
                    <a:pt x="3113" y="9918"/>
                  </a:lnTo>
                  <a:cubicBezTo>
                    <a:pt x="3093" y="9912"/>
                    <a:pt x="3076" y="9912"/>
                    <a:pt x="3056" y="9912"/>
                  </a:cubicBezTo>
                  <a:cubicBezTo>
                    <a:pt x="3036" y="9912"/>
                    <a:pt x="3020" y="9912"/>
                    <a:pt x="2996" y="9918"/>
                  </a:cubicBezTo>
                  <a:cubicBezTo>
                    <a:pt x="2973" y="9922"/>
                    <a:pt x="2943" y="9925"/>
                    <a:pt x="2919" y="9935"/>
                  </a:cubicBezTo>
                  <a:cubicBezTo>
                    <a:pt x="2869" y="9945"/>
                    <a:pt x="2812" y="9962"/>
                    <a:pt x="2762" y="9979"/>
                  </a:cubicBezTo>
                  <a:cubicBezTo>
                    <a:pt x="2712" y="9995"/>
                    <a:pt x="2662" y="10019"/>
                    <a:pt x="2612" y="10039"/>
                  </a:cubicBezTo>
                  <a:cubicBezTo>
                    <a:pt x="2608" y="10039"/>
                    <a:pt x="2605" y="10042"/>
                    <a:pt x="2602" y="10046"/>
                  </a:cubicBezTo>
                  <a:cubicBezTo>
                    <a:pt x="2572" y="9922"/>
                    <a:pt x="2541" y="9791"/>
                    <a:pt x="2511" y="9668"/>
                  </a:cubicBezTo>
                  <a:cubicBezTo>
                    <a:pt x="2491" y="9587"/>
                    <a:pt x="2468" y="9507"/>
                    <a:pt x="2441" y="9427"/>
                  </a:cubicBezTo>
                  <a:cubicBezTo>
                    <a:pt x="2411" y="9340"/>
                    <a:pt x="2378" y="9253"/>
                    <a:pt x="2341" y="9166"/>
                  </a:cubicBezTo>
                  <a:cubicBezTo>
                    <a:pt x="2307" y="9089"/>
                    <a:pt x="2271" y="9016"/>
                    <a:pt x="2234" y="8939"/>
                  </a:cubicBezTo>
                  <a:cubicBezTo>
                    <a:pt x="2190" y="8859"/>
                    <a:pt x="2150" y="8782"/>
                    <a:pt x="2107" y="8705"/>
                  </a:cubicBezTo>
                  <a:cubicBezTo>
                    <a:pt x="2060" y="8625"/>
                    <a:pt x="2010" y="8551"/>
                    <a:pt x="1950" y="8481"/>
                  </a:cubicBezTo>
                  <a:cubicBezTo>
                    <a:pt x="1843" y="8354"/>
                    <a:pt x="1706" y="8240"/>
                    <a:pt x="1538" y="8217"/>
                  </a:cubicBezTo>
                  <a:cubicBezTo>
                    <a:pt x="1505" y="8213"/>
                    <a:pt x="1468" y="8207"/>
                    <a:pt x="1435" y="8207"/>
                  </a:cubicBezTo>
                  <a:cubicBezTo>
                    <a:pt x="1411" y="8205"/>
                    <a:pt x="1390" y="8204"/>
                    <a:pt x="1368" y="8204"/>
                  </a:cubicBezTo>
                  <a:cubicBezTo>
                    <a:pt x="1346" y="8204"/>
                    <a:pt x="1324" y="8205"/>
                    <a:pt x="1301" y="8207"/>
                  </a:cubicBezTo>
                  <a:cubicBezTo>
                    <a:pt x="1251" y="8213"/>
                    <a:pt x="1197" y="8223"/>
                    <a:pt x="1154" y="8253"/>
                  </a:cubicBezTo>
                  <a:cubicBezTo>
                    <a:pt x="1117" y="8280"/>
                    <a:pt x="1084" y="8314"/>
                    <a:pt x="1057" y="8350"/>
                  </a:cubicBezTo>
                  <a:cubicBezTo>
                    <a:pt x="1030" y="8391"/>
                    <a:pt x="1007" y="8441"/>
                    <a:pt x="990" y="8491"/>
                  </a:cubicBezTo>
                  <a:cubicBezTo>
                    <a:pt x="980" y="8534"/>
                    <a:pt x="970" y="8581"/>
                    <a:pt x="973" y="8621"/>
                  </a:cubicBezTo>
                  <a:cubicBezTo>
                    <a:pt x="980" y="8651"/>
                    <a:pt x="983" y="8675"/>
                    <a:pt x="990" y="8701"/>
                  </a:cubicBezTo>
                  <a:cubicBezTo>
                    <a:pt x="1000" y="8722"/>
                    <a:pt x="1013" y="8742"/>
                    <a:pt x="1024" y="8765"/>
                  </a:cubicBezTo>
                  <a:cubicBezTo>
                    <a:pt x="1050" y="8802"/>
                    <a:pt x="1084" y="8832"/>
                    <a:pt x="1117" y="8855"/>
                  </a:cubicBezTo>
                  <a:cubicBezTo>
                    <a:pt x="1197" y="8915"/>
                    <a:pt x="1284" y="8959"/>
                    <a:pt x="1375" y="8999"/>
                  </a:cubicBezTo>
                  <a:cubicBezTo>
                    <a:pt x="1451" y="9032"/>
                    <a:pt x="1525" y="9066"/>
                    <a:pt x="1605" y="9099"/>
                  </a:cubicBezTo>
                  <a:cubicBezTo>
                    <a:pt x="1649" y="9119"/>
                    <a:pt x="1689" y="9136"/>
                    <a:pt x="1732" y="9160"/>
                  </a:cubicBezTo>
                  <a:cubicBezTo>
                    <a:pt x="1749" y="9173"/>
                    <a:pt x="1769" y="9183"/>
                    <a:pt x="1786" y="9193"/>
                  </a:cubicBezTo>
                  <a:cubicBezTo>
                    <a:pt x="1819" y="9220"/>
                    <a:pt x="1849" y="9250"/>
                    <a:pt x="1876" y="9277"/>
                  </a:cubicBezTo>
                  <a:cubicBezTo>
                    <a:pt x="2003" y="9407"/>
                    <a:pt x="2120" y="9551"/>
                    <a:pt x="2224" y="9694"/>
                  </a:cubicBezTo>
                  <a:cubicBezTo>
                    <a:pt x="2304" y="9805"/>
                    <a:pt x="2378" y="9918"/>
                    <a:pt x="2444" y="10036"/>
                  </a:cubicBezTo>
                  <a:cubicBezTo>
                    <a:pt x="2454" y="10056"/>
                    <a:pt x="2458" y="10079"/>
                    <a:pt x="2468" y="10102"/>
                  </a:cubicBezTo>
                  <a:cubicBezTo>
                    <a:pt x="2461" y="10106"/>
                    <a:pt x="2458" y="10106"/>
                    <a:pt x="2451" y="10109"/>
                  </a:cubicBezTo>
                  <a:cubicBezTo>
                    <a:pt x="2451" y="10109"/>
                    <a:pt x="2444" y="10109"/>
                    <a:pt x="2444" y="10112"/>
                  </a:cubicBezTo>
                  <a:lnTo>
                    <a:pt x="2451" y="10112"/>
                  </a:lnTo>
                  <a:cubicBezTo>
                    <a:pt x="2438" y="10119"/>
                    <a:pt x="2428" y="10126"/>
                    <a:pt x="2418" y="10136"/>
                  </a:cubicBezTo>
                  <a:cubicBezTo>
                    <a:pt x="2388" y="10156"/>
                    <a:pt x="2358" y="10176"/>
                    <a:pt x="2334" y="10196"/>
                  </a:cubicBezTo>
                  <a:cubicBezTo>
                    <a:pt x="2304" y="10223"/>
                    <a:pt x="2277" y="10246"/>
                    <a:pt x="2254" y="10276"/>
                  </a:cubicBezTo>
                  <a:cubicBezTo>
                    <a:pt x="2244" y="10290"/>
                    <a:pt x="2234" y="10303"/>
                    <a:pt x="2224" y="10313"/>
                  </a:cubicBezTo>
                  <a:cubicBezTo>
                    <a:pt x="2187" y="10373"/>
                    <a:pt x="2150" y="10430"/>
                    <a:pt x="2123" y="10494"/>
                  </a:cubicBezTo>
                  <a:cubicBezTo>
                    <a:pt x="2110" y="10527"/>
                    <a:pt x="2100" y="10557"/>
                    <a:pt x="2090" y="10591"/>
                  </a:cubicBezTo>
                  <a:cubicBezTo>
                    <a:pt x="2083" y="10624"/>
                    <a:pt x="2070" y="10661"/>
                    <a:pt x="2067" y="10694"/>
                  </a:cubicBezTo>
                  <a:cubicBezTo>
                    <a:pt x="2057" y="10728"/>
                    <a:pt x="2057" y="10761"/>
                    <a:pt x="2053" y="10794"/>
                  </a:cubicBezTo>
                  <a:lnTo>
                    <a:pt x="2053" y="10848"/>
                  </a:lnTo>
                  <a:cubicBezTo>
                    <a:pt x="2053" y="10888"/>
                    <a:pt x="2060" y="10925"/>
                    <a:pt x="2077" y="10958"/>
                  </a:cubicBezTo>
                  <a:cubicBezTo>
                    <a:pt x="2100" y="10995"/>
                    <a:pt x="2123" y="11029"/>
                    <a:pt x="2160" y="11045"/>
                  </a:cubicBezTo>
                  <a:cubicBezTo>
                    <a:pt x="2194" y="11065"/>
                    <a:pt x="2237" y="11075"/>
                    <a:pt x="2274" y="11075"/>
                  </a:cubicBezTo>
                  <a:cubicBezTo>
                    <a:pt x="2327" y="11075"/>
                    <a:pt x="2378" y="11062"/>
                    <a:pt x="2424" y="11042"/>
                  </a:cubicBezTo>
                  <a:cubicBezTo>
                    <a:pt x="2441" y="11032"/>
                    <a:pt x="2461" y="11022"/>
                    <a:pt x="2478" y="11012"/>
                  </a:cubicBezTo>
                  <a:cubicBezTo>
                    <a:pt x="2538" y="10975"/>
                    <a:pt x="2588" y="10928"/>
                    <a:pt x="2638" y="10881"/>
                  </a:cubicBezTo>
                  <a:lnTo>
                    <a:pt x="2692" y="10828"/>
                  </a:lnTo>
                  <a:cubicBezTo>
                    <a:pt x="2739" y="10942"/>
                    <a:pt x="2789" y="11049"/>
                    <a:pt x="2846" y="11156"/>
                  </a:cubicBezTo>
                  <a:cubicBezTo>
                    <a:pt x="2872" y="11289"/>
                    <a:pt x="2892" y="11426"/>
                    <a:pt x="2909" y="11560"/>
                  </a:cubicBezTo>
                  <a:cubicBezTo>
                    <a:pt x="2913" y="11590"/>
                    <a:pt x="2913" y="11614"/>
                    <a:pt x="2919" y="11644"/>
                  </a:cubicBezTo>
                  <a:cubicBezTo>
                    <a:pt x="2913" y="11694"/>
                    <a:pt x="2909" y="11741"/>
                    <a:pt x="2906" y="11791"/>
                  </a:cubicBezTo>
                  <a:cubicBezTo>
                    <a:pt x="2903" y="11848"/>
                    <a:pt x="2903" y="11908"/>
                    <a:pt x="2896" y="11961"/>
                  </a:cubicBezTo>
                  <a:cubicBezTo>
                    <a:pt x="2889" y="11961"/>
                    <a:pt x="2881" y="11960"/>
                    <a:pt x="2872" y="11960"/>
                  </a:cubicBezTo>
                  <a:cubicBezTo>
                    <a:pt x="2868" y="11960"/>
                    <a:pt x="2864" y="11960"/>
                    <a:pt x="2859" y="11961"/>
                  </a:cubicBezTo>
                  <a:cubicBezTo>
                    <a:pt x="2822" y="11965"/>
                    <a:pt x="2785" y="11968"/>
                    <a:pt x="2752" y="11981"/>
                  </a:cubicBezTo>
                  <a:cubicBezTo>
                    <a:pt x="2722" y="11991"/>
                    <a:pt x="2689" y="11998"/>
                    <a:pt x="2658" y="12008"/>
                  </a:cubicBezTo>
                  <a:cubicBezTo>
                    <a:pt x="2628" y="12018"/>
                    <a:pt x="2595" y="12028"/>
                    <a:pt x="2568" y="12045"/>
                  </a:cubicBezTo>
                  <a:cubicBezTo>
                    <a:pt x="2538" y="12058"/>
                    <a:pt x="2508" y="12075"/>
                    <a:pt x="2478" y="12092"/>
                  </a:cubicBezTo>
                  <a:cubicBezTo>
                    <a:pt x="2451" y="12108"/>
                    <a:pt x="2424" y="12118"/>
                    <a:pt x="2394" y="12135"/>
                  </a:cubicBezTo>
                  <a:cubicBezTo>
                    <a:pt x="2368" y="12152"/>
                    <a:pt x="2337" y="12165"/>
                    <a:pt x="2307" y="12179"/>
                  </a:cubicBezTo>
                  <a:cubicBezTo>
                    <a:pt x="2291" y="12182"/>
                    <a:pt x="2277" y="12192"/>
                    <a:pt x="2261" y="12195"/>
                  </a:cubicBezTo>
                  <a:cubicBezTo>
                    <a:pt x="2244" y="12199"/>
                    <a:pt x="2224" y="12209"/>
                    <a:pt x="2207" y="12212"/>
                  </a:cubicBezTo>
                  <a:cubicBezTo>
                    <a:pt x="2200" y="12215"/>
                    <a:pt x="2187" y="12215"/>
                    <a:pt x="2177" y="12219"/>
                  </a:cubicBezTo>
                  <a:cubicBezTo>
                    <a:pt x="2174" y="12215"/>
                    <a:pt x="2167" y="12212"/>
                    <a:pt x="2160" y="12202"/>
                  </a:cubicBezTo>
                  <a:cubicBezTo>
                    <a:pt x="2100" y="12128"/>
                    <a:pt x="2040" y="12052"/>
                    <a:pt x="1976" y="11978"/>
                  </a:cubicBezTo>
                  <a:cubicBezTo>
                    <a:pt x="1910" y="11894"/>
                    <a:pt x="1843" y="11814"/>
                    <a:pt x="1776" y="11727"/>
                  </a:cubicBezTo>
                  <a:cubicBezTo>
                    <a:pt x="1756" y="11697"/>
                    <a:pt x="1736" y="11667"/>
                    <a:pt x="1716" y="11634"/>
                  </a:cubicBezTo>
                  <a:cubicBezTo>
                    <a:pt x="1592" y="11450"/>
                    <a:pt x="1492" y="11256"/>
                    <a:pt x="1375" y="11065"/>
                  </a:cubicBezTo>
                  <a:cubicBezTo>
                    <a:pt x="1348" y="11022"/>
                    <a:pt x="1314" y="10975"/>
                    <a:pt x="1284" y="10928"/>
                  </a:cubicBezTo>
                  <a:cubicBezTo>
                    <a:pt x="1254" y="10888"/>
                    <a:pt x="1221" y="10841"/>
                    <a:pt x="1184" y="10804"/>
                  </a:cubicBezTo>
                  <a:cubicBezTo>
                    <a:pt x="1147" y="10761"/>
                    <a:pt x="1107" y="10721"/>
                    <a:pt x="1064" y="10687"/>
                  </a:cubicBezTo>
                  <a:cubicBezTo>
                    <a:pt x="1013" y="10647"/>
                    <a:pt x="957" y="10624"/>
                    <a:pt x="900" y="10611"/>
                  </a:cubicBezTo>
                  <a:cubicBezTo>
                    <a:pt x="874" y="10606"/>
                    <a:pt x="846" y="10601"/>
                    <a:pt x="819" y="10601"/>
                  </a:cubicBezTo>
                  <a:cubicBezTo>
                    <a:pt x="808" y="10601"/>
                    <a:pt x="797" y="10602"/>
                    <a:pt x="786" y="10604"/>
                  </a:cubicBezTo>
                  <a:cubicBezTo>
                    <a:pt x="766" y="10604"/>
                    <a:pt x="739" y="10611"/>
                    <a:pt x="719" y="10614"/>
                  </a:cubicBezTo>
                  <a:cubicBezTo>
                    <a:pt x="682" y="10624"/>
                    <a:pt x="649" y="10641"/>
                    <a:pt x="616" y="10654"/>
                  </a:cubicBezTo>
                  <a:cubicBezTo>
                    <a:pt x="582" y="10671"/>
                    <a:pt x="552" y="10681"/>
                    <a:pt x="522" y="10698"/>
                  </a:cubicBezTo>
                  <a:cubicBezTo>
                    <a:pt x="455" y="10731"/>
                    <a:pt x="385" y="10758"/>
                    <a:pt x="328" y="10808"/>
                  </a:cubicBezTo>
                  <a:cubicBezTo>
                    <a:pt x="285" y="10845"/>
                    <a:pt x="255" y="10888"/>
                    <a:pt x="228" y="10932"/>
                  </a:cubicBezTo>
                  <a:cubicBezTo>
                    <a:pt x="198" y="10982"/>
                    <a:pt x="168" y="11029"/>
                    <a:pt x="148" y="11082"/>
                  </a:cubicBezTo>
                  <a:cubicBezTo>
                    <a:pt x="134" y="11109"/>
                    <a:pt x="127" y="11132"/>
                    <a:pt x="117" y="11162"/>
                  </a:cubicBezTo>
                  <a:cubicBezTo>
                    <a:pt x="101" y="11212"/>
                    <a:pt x="87" y="11266"/>
                    <a:pt x="94" y="11326"/>
                  </a:cubicBezTo>
                  <a:cubicBezTo>
                    <a:pt x="97" y="11363"/>
                    <a:pt x="101" y="11396"/>
                    <a:pt x="117" y="11430"/>
                  </a:cubicBezTo>
                  <a:cubicBezTo>
                    <a:pt x="131" y="11460"/>
                    <a:pt x="151" y="11483"/>
                    <a:pt x="171" y="11507"/>
                  </a:cubicBezTo>
                  <a:cubicBezTo>
                    <a:pt x="198" y="11527"/>
                    <a:pt x="221" y="11547"/>
                    <a:pt x="248" y="11563"/>
                  </a:cubicBezTo>
                  <a:cubicBezTo>
                    <a:pt x="295" y="11594"/>
                    <a:pt x="348" y="11617"/>
                    <a:pt x="402" y="11634"/>
                  </a:cubicBezTo>
                  <a:cubicBezTo>
                    <a:pt x="455" y="11650"/>
                    <a:pt x="512" y="11660"/>
                    <a:pt x="565" y="11667"/>
                  </a:cubicBezTo>
                  <a:cubicBezTo>
                    <a:pt x="672" y="11684"/>
                    <a:pt x="783" y="11697"/>
                    <a:pt x="890" y="11714"/>
                  </a:cubicBezTo>
                  <a:cubicBezTo>
                    <a:pt x="930" y="11724"/>
                    <a:pt x="970" y="11727"/>
                    <a:pt x="1007" y="11734"/>
                  </a:cubicBezTo>
                  <a:cubicBezTo>
                    <a:pt x="1047" y="11744"/>
                    <a:pt x="1080" y="11751"/>
                    <a:pt x="1117" y="11764"/>
                  </a:cubicBezTo>
                  <a:cubicBezTo>
                    <a:pt x="1174" y="11784"/>
                    <a:pt x="1237" y="11808"/>
                    <a:pt x="1298" y="11831"/>
                  </a:cubicBezTo>
                  <a:lnTo>
                    <a:pt x="1301" y="11831"/>
                  </a:lnTo>
                  <a:cubicBezTo>
                    <a:pt x="1314" y="11834"/>
                    <a:pt x="1321" y="11841"/>
                    <a:pt x="1334" y="11848"/>
                  </a:cubicBezTo>
                  <a:cubicBezTo>
                    <a:pt x="1331" y="11848"/>
                    <a:pt x="1331" y="11844"/>
                    <a:pt x="1324" y="11844"/>
                  </a:cubicBezTo>
                  <a:cubicBezTo>
                    <a:pt x="1391" y="11874"/>
                    <a:pt x="1455" y="11908"/>
                    <a:pt x="1522" y="11941"/>
                  </a:cubicBezTo>
                  <a:cubicBezTo>
                    <a:pt x="1582" y="11975"/>
                    <a:pt x="1642" y="12008"/>
                    <a:pt x="1702" y="12042"/>
                  </a:cubicBezTo>
                  <a:cubicBezTo>
                    <a:pt x="1796" y="12098"/>
                    <a:pt x="1889" y="12162"/>
                    <a:pt x="1983" y="12229"/>
                  </a:cubicBezTo>
                  <a:lnTo>
                    <a:pt x="1976" y="12229"/>
                  </a:lnTo>
                  <a:cubicBezTo>
                    <a:pt x="1910" y="12232"/>
                    <a:pt x="1843" y="12242"/>
                    <a:pt x="1786" y="12276"/>
                  </a:cubicBezTo>
                  <a:cubicBezTo>
                    <a:pt x="1736" y="12302"/>
                    <a:pt x="1699" y="12346"/>
                    <a:pt x="1665" y="12393"/>
                  </a:cubicBezTo>
                  <a:cubicBezTo>
                    <a:pt x="1622" y="12463"/>
                    <a:pt x="1589" y="12536"/>
                    <a:pt x="1575" y="12617"/>
                  </a:cubicBezTo>
                  <a:cubicBezTo>
                    <a:pt x="1565" y="12704"/>
                    <a:pt x="1568" y="12797"/>
                    <a:pt x="1602" y="12877"/>
                  </a:cubicBezTo>
                  <a:cubicBezTo>
                    <a:pt x="1635" y="12951"/>
                    <a:pt x="1686" y="13021"/>
                    <a:pt x="1739" y="13085"/>
                  </a:cubicBezTo>
                  <a:cubicBezTo>
                    <a:pt x="1782" y="13135"/>
                    <a:pt x="1826" y="13185"/>
                    <a:pt x="1873" y="13232"/>
                  </a:cubicBezTo>
                  <a:lnTo>
                    <a:pt x="2010" y="13369"/>
                  </a:lnTo>
                  <a:cubicBezTo>
                    <a:pt x="2057" y="13412"/>
                    <a:pt x="2103" y="13452"/>
                    <a:pt x="2154" y="13496"/>
                  </a:cubicBezTo>
                  <a:cubicBezTo>
                    <a:pt x="2200" y="13536"/>
                    <a:pt x="2251" y="13580"/>
                    <a:pt x="2294" y="13620"/>
                  </a:cubicBezTo>
                  <a:cubicBezTo>
                    <a:pt x="2388" y="13703"/>
                    <a:pt x="2478" y="13790"/>
                    <a:pt x="2568" y="13884"/>
                  </a:cubicBezTo>
                  <a:lnTo>
                    <a:pt x="2572" y="13887"/>
                  </a:lnTo>
                  <a:cubicBezTo>
                    <a:pt x="2605" y="13924"/>
                    <a:pt x="2642" y="13964"/>
                    <a:pt x="2675" y="14001"/>
                  </a:cubicBezTo>
                  <a:cubicBezTo>
                    <a:pt x="2709" y="14038"/>
                    <a:pt x="2739" y="14081"/>
                    <a:pt x="2772" y="14121"/>
                  </a:cubicBezTo>
                  <a:cubicBezTo>
                    <a:pt x="2802" y="14165"/>
                    <a:pt x="2836" y="14208"/>
                    <a:pt x="2862" y="14255"/>
                  </a:cubicBezTo>
                  <a:cubicBezTo>
                    <a:pt x="2892" y="14302"/>
                    <a:pt x="2923" y="14349"/>
                    <a:pt x="2953" y="14399"/>
                  </a:cubicBezTo>
                  <a:lnTo>
                    <a:pt x="3003" y="14499"/>
                  </a:lnTo>
                  <a:cubicBezTo>
                    <a:pt x="3020" y="14532"/>
                    <a:pt x="3030" y="14566"/>
                    <a:pt x="3043" y="14599"/>
                  </a:cubicBezTo>
                  <a:cubicBezTo>
                    <a:pt x="3073" y="14683"/>
                    <a:pt x="3103" y="14770"/>
                    <a:pt x="3127" y="14853"/>
                  </a:cubicBezTo>
                  <a:cubicBezTo>
                    <a:pt x="3130" y="14873"/>
                    <a:pt x="3137" y="14890"/>
                    <a:pt x="3140" y="14910"/>
                  </a:cubicBezTo>
                  <a:cubicBezTo>
                    <a:pt x="3143" y="14934"/>
                    <a:pt x="3147" y="14954"/>
                    <a:pt x="3147" y="14974"/>
                  </a:cubicBezTo>
                  <a:lnTo>
                    <a:pt x="3147" y="15007"/>
                  </a:lnTo>
                  <a:lnTo>
                    <a:pt x="3147" y="15037"/>
                  </a:lnTo>
                  <a:cubicBezTo>
                    <a:pt x="3143" y="15054"/>
                    <a:pt x="3153" y="15071"/>
                    <a:pt x="3160" y="15077"/>
                  </a:cubicBezTo>
                  <a:cubicBezTo>
                    <a:pt x="3163" y="15121"/>
                    <a:pt x="3163" y="15158"/>
                    <a:pt x="3170" y="15201"/>
                  </a:cubicBezTo>
                  <a:cubicBezTo>
                    <a:pt x="3177" y="15291"/>
                    <a:pt x="3190" y="15385"/>
                    <a:pt x="3203" y="15472"/>
                  </a:cubicBezTo>
                  <a:cubicBezTo>
                    <a:pt x="3223" y="15636"/>
                    <a:pt x="3247" y="15796"/>
                    <a:pt x="3280" y="15960"/>
                  </a:cubicBezTo>
                  <a:cubicBezTo>
                    <a:pt x="3314" y="16131"/>
                    <a:pt x="3357" y="16304"/>
                    <a:pt x="3397" y="16475"/>
                  </a:cubicBezTo>
                  <a:cubicBezTo>
                    <a:pt x="3441" y="16639"/>
                    <a:pt x="3488" y="16799"/>
                    <a:pt x="3531" y="16960"/>
                  </a:cubicBezTo>
                  <a:cubicBezTo>
                    <a:pt x="3538" y="16980"/>
                    <a:pt x="3544" y="16997"/>
                    <a:pt x="3554" y="17017"/>
                  </a:cubicBezTo>
                  <a:lnTo>
                    <a:pt x="3454" y="16880"/>
                  </a:lnTo>
                  <a:cubicBezTo>
                    <a:pt x="3411" y="16823"/>
                    <a:pt x="3371" y="16762"/>
                    <a:pt x="3324" y="16706"/>
                  </a:cubicBezTo>
                  <a:cubicBezTo>
                    <a:pt x="3237" y="16582"/>
                    <a:pt x="3147" y="16458"/>
                    <a:pt x="3073" y="16328"/>
                  </a:cubicBezTo>
                  <a:cubicBezTo>
                    <a:pt x="3053" y="16291"/>
                    <a:pt x="3030" y="16254"/>
                    <a:pt x="3013" y="16211"/>
                  </a:cubicBezTo>
                  <a:cubicBezTo>
                    <a:pt x="2996" y="16174"/>
                    <a:pt x="2979" y="16131"/>
                    <a:pt x="2959" y="16090"/>
                  </a:cubicBezTo>
                  <a:cubicBezTo>
                    <a:pt x="2926" y="16007"/>
                    <a:pt x="2892" y="15920"/>
                    <a:pt x="2859" y="15836"/>
                  </a:cubicBezTo>
                  <a:cubicBezTo>
                    <a:pt x="2829" y="15763"/>
                    <a:pt x="2806" y="15693"/>
                    <a:pt x="2765" y="15626"/>
                  </a:cubicBezTo>
                  <a:cubicBezTo>
                    <a:pt x="2729" y="15559"/>
                    <a:pt x="2692" y="15495"/>
                    <a:pt x="2645" y="15435"/>
                  </a:cubicBezTo>
                  <a:cubicBezTo>
                    <a:pt x="2598" y="15372"/>
                    <a:pt x="2548" y="15308"/>
                    <a:pt x="2495" y="15258"/>
                  </a:cubicBezTo>
                  <a:cubicBezTo>
                    <a:pt x="2441" y="15208"/>
                    <a:pt x="2381" y="15161"/>
                    <a:pt x="2324" y="15118"/>
                  </a:cubicBezTo>
                  <a:cubicBezTo>
                    <a:pt x="2321" y="15111"/>
                    <a:pt x="2311" y="15107"/>
                    <a:pt x="2307" y="15104"/>
                  </a:cubicBezTo>
                  <a:cubicBezTo>
                    <a:pt x="2311" y="15104"/>
                    <a:pt x="2311" y="15107"/>
                    <a:pt x="2317" y="15107"/>
                  </a:cubicBezTo>
                  <a:lnTo>
                    <a:pt x="2307" y="15101"/>
                  </a:lnTo>
                  <a:cubicBezTo>
                    <a:pt x="2294" y="15091"/>
                    <a:pt x="2287" y="15084"/>
                    <a:pt x="2274" y="15074"/>
                  </a:cubicBezTo>
                  <a:cubicBezTo>
                    <a:pt x="2234" y="15041"/>
                    <a:pt x="2190" y="15007"/>
                    <a:pt x="2144" y="14977"/>
                  </a:cubicBezTo>
                  <a:cubicBezTo>
                    <a:pt x="2108" y="14955"/>
                    <a:pt x="2061" y="14933"/>
                    <a:pt x="2015" y="14933"/>
                  </a:cubicBezTo>
                  <a:cubicBezTo>
                    <a:pt x="2004" y="14933"/>
                    <a:pt x="1994" y="14935"/>
                    <a:pt x="1983" y="14937"/>
                  </a:cubicBezTo>
                  <a:cubicBezTo>
                    <a:pt x="1940" y="14944"/>
                    <a:pt x="1899" y="14967"/>
                    <a:pt x="1866" y="14994"/>
                  </a:cubicBezTo>
                  <a:cubicBezTo>
                    <a:pt x="1826" y="15027"/>
                    <a:pt x="1789" y="15067"/>
                    <a:pt x="1756" y="15104"/>
                  </a:cubicBezTo>
                  <a:cubicBezTo>
                    <a:pt x="1732" y="15134"/>
                    <a:pt x="1706" y="15161"/>
                    <a:pt x="1686" y="15194"/>
                  </a:cubicBezTo>
                  <a:cubicBezTo>
                    <a:pt x="1665" y="15225"/>
                    <a:pt x="1652" y="15258"/>
                    <a:pt x="1639" y="15288"/>
                  </a:cubicBezTo>
                  <a:cubicBezTo>
                    <a:pt x="1632" y="15311"/>
                    <a:pt x="1622" y="15342"/>
                    <a:pt x="1619" y="15372"/>
                  </a:cubicBezTo>
                  <a:cubicBezTo>
                    <a:pt x="1602" y="15459"/>
                    <a:pt x="1609" y="15556"/>
                    <a:pt x="1652" y="15636"/>
                  </a:cubicBezTo>
                  <a:cubicBezTo>
                    <a:pt x="1682" y="15689"/>
                    <a:pt x="1719" y="15736"/>
                    <a:pt x="1769" y="15769"/>
                  </a:cubicBezTo>
                  <a:cubicBezTo>
                    <a:pt x="1826" y="15810"/>
                    <a:pt x="1899" y="15843"/>
                    <a:pt x="1960" y="15880"/>
                  </a:cubicBezTo>
                  <a:cubicBezTo>
                    <a:pt x="2090" y="15953"/>
                    <a:pt x="2224" y="16020"/>
                    <a:pt x="2354" y="16094"/>
                  </a:cubicBezTo>
                  <a:lnTo>
                    <a:pt x="2351" y="16094"/>
                  </a:lnTo>
                  <a:cubicBezTo>
                    <a:pt x="2351" y="16094"/>
                    <a:pt x="2354" y="16094"/>
                    <a:pt x="2354" y="16097"/>
                  </a:cubicBezTo>
                  <a:cubicBezTo>
                    <a:pt x="2404" y="16127"/>
                    <a:pt x="2451" y="16161"/>
                    <a:pt x="2495" y="16194"/>
                  </a:cubicBezTo>
                  <a:cubicBezTo>
                    <a:pt x="2511" y="16207"/>
                    <a:pt x="2528" y="16224"/>
                    <a:pt x="2545" y="16238"/>
                  </a:cubicBezTo>
                  <a:cubicBezTo>
                    <a:pt x="2658" y="16331"/>
                    <a:pt x="2769" y="16431"/>
                    <a:pt x="2879" y="16525"/>
                  </a:cubicBezTo>
                  <a:cubicBezTo>
                    <a:pt x="2939" y="16575"/>
                    <a:pt x="2996" y="16622"/>
                    <a:pt x="3053" y="16672"/>
                  </a:cubicBezTo>
                  <a:cubicBezTo>
                    <a:pt x="3096" y="16709"/>
                    <a:pt x="3140" y="16749"/>
                    <a:pt x="3180" y="16793"/>
                  </a:cubicBezTo>
                  <a:cubicBezTo>
                    <a:pt x="3193" y="16809"/>
                    <a:pt x="3210" y="16826"/>
                    <a:pt x="3223" y="16843"/>
                  </a:cubicBezTo>
                  <a:lnTo>
                    <a:pt x="3361" y="17017"/>
                  </a:lnTo>
                  <a:cubicBezTo>
                    <a:pt x="3407" y="17077"/>
                    <a:pt x="3458" y="17140"/>
                    <a:pt x="3508" y="17197"/>
                  </a:cubicBezTo>
                  <a:lnTo>
                    <a:pt x="3565" y="17257"/>
                  </a:lnTo>
                  <a:lnTo>
                    <a:pt x="3628" y="17358"/>
                  </a:lnTo>
                  <a:cubicBezTo>
                    <a:pt x="3595" y="17368"/>
                    <a:pt x="3565" y="17378"/>
                    <a:pt x="3531" y="17394"/>
                  </a:cubicBezTo>
                  <a:cubicBezTo>
                    <a:pt x="3474" y="17418"/>
                    <a:pt x="3414" y="17445"/>
                    <a:pt x="3357" y="17475"/>
                  </a:cubicBezTo>
                  <a:cubicBezTo>
                    <a:pt x="3341" y="17481"/>
                    <a:pt x="3320" y="17491"/>
                    <a:pt x="3304" y="17501"/>
                  </a:cubicBezTo>
                  <a:cubicBezTo>
                    <a:pt x="3290" y="17511"/>
                    <a:pt x="3274" y="17518"/>
                    <a:pt x="3260" y="17531"/>
                  </a:cubicBezTo>
                  <a:cubicBezTo>
                    <a:pt x="3230" y="17548"/>
                    <a:pt x="3207" y="17568"/>
                    <a:pt x="3177" y="17592"/>
                  </a:cubicBezTo>
                  <a:cubicBezTo>
                    <a:pt x="3163" y="17598"/>
                    <a:pt x="3153" y="17612"/>
                    <a:pt x="3137" y="17625"/>
                  </a:cubicBezTo>
                  <a:cubicBezTo>
                    <a:pt x="3120" y="17635"/>
                    <a:pt x="3103" y="17648"/>
                    <a:pt x="3086" y="17665"/>
                  </a:cubicBezTo>
                  <a:cubicBezTo>
                    <a:pt x="3076" y="17669"/>
                    <a:pt x="3073" y="17679"/>
                    <a:pt x="3070" y="17685"/>
                  </a:cubicBezTo>
                  <a:cubicBezTo>
                    <a:pt x="3040" y="17648"/>
                    <a:pt x="3010" y="17615"/>
                    <a:pt x="2976" y="17582"/>
                  </a:cubicBezTo>
                  <a:cubicBezTo>
                    <a:pt x="2946" y="17548"/>
                    <a:pt x="2916" y="17518"/>
                    <a:pt x="2882" y="17491"/>
                  </a:cubicBezTo>
                  <a:cubicBezTo>
                    <a:pt x="2856" y="17461"/>
                    <a:pt x="2819" y="17435"/>
                    <a:pt x="2782" y="17411"/>
                  </a:cubicBezTo>
                  <a:cubicBezTo>
                    <a:pt x="2762" y="17394"/>
                    <a:pt x="2742" y="17381"/>
                    <a:pt x="2715" y="17368"/>
                  </a:cubicBezTo>
                  <a:cubicBezTo>
                    <a:pt x="2709" y="17361"/>
                    <a:pt x="2699" y="17348"/>
                    <a:pt x="2689" y="17341"/>
                  </a:cubicBezTo>
                  <a:lnTo>
                    <a:pt x="2438" y="17063"/>
                  </a:lnTo>
                  <a:lnTo>
                    <a:pt x="2174" y="16799"/>
                  </a:lnTo>
                  <a:lnTo>
                    <a:pt x="2103" y="16729"/>
                  </a:lnTo>
                  <a:cubicBezTo>
                    <a:pt x="2020" y="16642"/>
                    <a:pt x="1936" y="16545"/>
                    <a:pt x="1856" y="16455"/>
                  </a:cubicBezTo>
                  <a:cubicBezTo>
                    <a:pt x="1776" y="16361"/>
                    <a:pt x="1706" y="16261"/>
                    <a:pt x="1625" y="16164"/>
                  </a:cubicBezTo>
                  <a:cubicBezTo>
                    <a:pt x="1552" y="16070"/>
                    <a:pt x="1472" y="15973"/>
                    <a:pt x="1395" y="15880"/>
                  </a:cubicBezTo>
                  <a:cubicBezTo>
                    <a:pt x="1358" y="15836"/>
                    <a:pt x="1321" y="15786"/>
                    <a:pt x="1278" y="15739"/>
                  </a:cubicBezTo>
                  <a:cubicBezTo>
                    <a:pt x="1274" y="15729"/>
                    <a:pt x="1268" y="15726"/>
                    <a:pt x="1261" y="15719"/>
                  </a:cubicBezTo>
                  <a:cubicBezTo>
                    <a:pt x="1234" y="15676"/>
                    <a:pt x="1204" y="15629"/>
                    <a:pt x="1177" y="15589"/>
                  </a:cubicBezTo>
                  <a:cubicBezTo>
                    <a:pt x="1110" y="15485"/>
                    <a:pt x="1044" y="15385"/>
                    <a:pt x="987" y="15275"/>
                  </a:cubicBezTo>
                  <a:cubicBezTo>
                    <a:pt x="950" y="15208"/>
                    <a:pt x="917" y="15141"/>
                    <a:pt x="883" y="15074"/>
                  </a:cubicBezTo>
                  <a:cubicBezTo>
                    <a:pt x="870" y="15044"/>
                    <a:pt x="860" y="15011"/>
                    <a:pt x="853" y="14984"/>
                  </a:cubicBezTo>
                  <a:cubicBezTo>
                    <a:pt x="843" y="14950"/>
                    <a:pt x="833" y="14917"/>
                    <a:pt x="823" y="14883"/>
                  </a:cubicBezTo>
                  <a:cubicBezTo>
                    <a:pt x="816" y="14853"/>
                    <a:pt x="810" y="14823"/>
                    <a:pt x="806" y="14793"/>
                  </a:cubicBezTo>
                  <a:cubicBezTo>
                    <a:pt x="803" y="14760"/>
                    <a:pt x="799" y="14733"/>
                    <a:pt x="793" y="14700"/>
                  </a:cubicBezTo>
                  <a:cubicBezTo>
                    <a:pt x="786" y="14639"/>
                    <a:pt x="783" y="14576"/>
                    <a:pt x="773" y="14519"/>
                  </a:cubicBezTo>
                  <a:cubicBezTo>
                    <a:pt x="766" y="14442"/>
                    <a:pt x="756" y="14369"/>
                    <a:pt x="756" y="14292"/>
                  </a:cubicBezTo>
                  <a:cubicBezTo>
                    <a:pt x="759" y="14225"/>
                    <a:pt x="759" y="14165"/>
                    <a:pt x="769" y="14098"/>
                  </a:cubicBezTo>
                  <a:cubicBezTo>
                    <a:pt x="773" y="14068"/>
                    <a:pt x="776" y="14038"/>
                    <a:pt x="776" y="14004"/>
                  </a:cubicBezTo>
                  <a:cubicBezTo>
                    <a:pt x="783" y="13974"/>
                    <a:pt x="786" y="13947"/>
                    <a:pt x="786" y="13917"/>
                  </a:cubicBezTo>
                  <a:cubicBezTo>
                    <a:pt x="786" y="13884"/>
                    <a:pt x="789" y="13854"/>
                    <a:pt x="786" y="13820"/>
                  </a:cubicBezTo>
                  <a:cubicBezTo>
                    <a:pt x="786" y="13804"/>
                    <a:pt x="783" y="13787"/>
                    <a:pt x="783" y="13770"/>
                  </a:cubicBezTo>
                  <a:cubicBezTo>
                    <a:pt x="776" y="13753"/>
                    <a:pt x="776" y="13740"/>
                    <a:pt x="773" y="13730"/>
                  </a:cubicBezTo>
                  <a:cubicBezTo>
                    <a:pt x="759" y="13670"/>
                    <a:pt x="749" y="13606"/>
                    <a:pt x="709" y="13556"/>
                  </a:cubicBezTo>
                  <a:cubicBezTo>
                    <a:pt x="689" y="13533"/>
                    <a:pt x="666" y="13503"/>
                    <a:pt x="636" y="13489"/>
                  </a:cubicBezTo>
                  <a:cubicBezTo>
                    <a:pt x="622" y="13483"/>
                    <a:pt x="606" y="13479"/>
                    <a:pt x="592" y="13473"/>
                  </a:cubicBezTo>
                  <a:cubicBezTo>
                    <a:pt x="569" y="13466"/>
                    <a:pt x="539" y="13456"/>
                    <a:pt x="515" y="13449"/>
                  </a:cubicBezTo>
                  <a:cubicBezTo>
                    <a:pt x="485" y="13439"/>
                    <a:pt x="455" y="13432"/>
                    <a:pt x="432" y="13422"/>
                  </a:cubicBezTo>
                  <a:cubicBezTo>
                    <a:pt x="388" y="13412"/>
                    <a:pt x="341" y="13396"/>
                    <a:pt x="301" y="13379"/>
                  </a:cubicBezTo>
                  <a:cubicBezTo>
                    <a:pt x="281" y="13369"/>
                    <a:pt x="258" y="13356"/>
                    <a:pt x="234" y="13349"/>
                  </a:cubicBezTo>
                  <a:cubicBezTo>
                    <a:pt x="214" y="13346"/>
                    <a:pt x="191" y="13335"/>
                    <a:pt x="171" y="13335"/>
                  </a:cubicBezTo>
                  <a:cubicBezTo>
                    <a:pt x="148" y="13335"/>
                    <a:pt x="121" y="13339"/>
                    <a:pt x="101" y="13352"/>
                  </a:cubicBezTo>
                  <a:cubicBezTo>
                    <a:pt x="41" y="13386"/>
                    <a:pt x="17" y="13452"/>
                    <a:pt x="7" y="13516"/>
                  </a:cubicBezTo>
                  <a:cubicBezTo>
                    <a:pt x="4" y="13563"/>
                    <a:pt x="0" y="13606"/>
                    <a:pt x="4" y="13650"/>
                  </a:cubicBezTo>
                  <a:lnTo>
                    <a:pt x="4" y="13653"/>
                  </a:lnTo>
                  <a:cubicBezTo>
                    <a:pt x="7" y="13680"/>
                    <a:pt x="7" y="13707"/>
                    <a:pt x="14" y="13733"/>
                  </a:cubicBezTo>
                  <a:cubicBezTo>
                    <a:pt x="17" y="13757"/>
                    <a:pt x="20" y="13783"/>
                    <a:pt x="31" y="13807"/>
                  </a:cubicBezTo>
                  <a:cubicBezTo>
                    <a:pt x="41" y="13857"/>
                    <a:pt x="54" y="13904"/>
                    <a:pt x="74" y="13954"/>
                  </a:cubicBezTo>
                  <a:cubicBezTo>
                    <a:pt x="117" y="14064"/>
                    <a:pt x="184" y="14168"/>
                    <a:pt x="251" y="14265"/>
                  </a:cubicBezTo>
                  <a:cubicBezTo>
                    <a:pt x="288" y="14315"/>
                    <a:pt x="325" y="14365"/>
                    <a:pt x="368" y="14409"/>
                  </a:cubicBezTo>
                  <a:cubicBezTo>
                    <a:pt x="408" y="14456"/>
                    <a:pt x="452" y="14502"/>
                    <a:pt x="499" y="14542"/>
                  </a:cubicBezTo>
                  <a:lnTo>
                    <a:pt x="492" y="14539"/>
                  </a:lnTo>
                  <a:lnTo>
                    <a:pt x="492" y="14539"/>
                  </a:lnTo>
                  <a:cubicBezTo>
                    <a:pt x="525" y="14573"/>
                    <a:pt x="555" y="14609"/>
                    <a:pt x="586" y="14649"/>
                  </a:cubicBezTo>
                  <a:cubicBezTo>
                    <a:pt x="586" y="14649"/>
                    <a:pt x="586" y="14649"/>
                    <a:pt x="586" y="14649"/>
                  </a:cubicBezTo>
                  <a:lnTo>
                    <a:pt x="586" y="14649"/>
                  </a:lnTo>
                  <a:cubicBezTo>
                    <a:pt x="586" y="14649"/>
                    <a:pt x="586" y="14652"/>
                    <a:pt x="588" y="14653"/>
                  </a:cubicBezTo>
                  <a:lnTo>
                    <a:pt x="588" y="14653"/>
                  </a:lnTo>
                  <a:cubicBezTo>
                    <a:pt x="604" y="14675"/>
                    <a:pt x="620" y="14701"/>
                    <a:pt x="632" y="14723"/>
                  </a:cubicBezTo>
                  <a:cubicBezTo>
                    <a:pt x="652" y="14766"/>
                    <a:pt x="672" y="14810"/>
                    <a:pt x="689" y="14857"/>
                  </a:cubicBezTo>
                  <a:cubicBezTo>
                    <a:pt x="693" y="14867"/>
                    <a:pt x="693" y="14870"/>
                    <a:pt x="699" y="14877"/>
                  </a:cubicBezTo>
                  <a:cubicBezTo>
                    <a:pt x="716" y="14920"/>
                    <a:pt x="729" y="14957"/>
                    <a:pt x="743" y="14994"/>
                  </a:cubicBezTo>
                  <a:cubicBezTo>
                    <a:pt x="766" y="15051"/>
                    <a:pt x="789" y="15104"/>
                    <a:pt x="816" y="15158"/>
                  </a:cubicBezTo>
                  <a:lnTo>
                    <a:pt x="890" y="15321"/>
                  </a:lnTo>
                  <a:cubicBezTo>
                    <a:pt x="943" y="15435"/>
                    <a:pt x="1010" y="15539"/>
                    <a:pt x="1077" y="15646"/>
                  </a:cubicBezTo>
                  <a:cubicBezTo>
                    <a:pt x="1144" y="15753"/>
                    <a:pt x="1211" y="15856"/>
                    <a:pt x="1284" y="15957"/>
                  </a:cubicBezTo>
                  <a:cubicBezTo>
                    <a:pt x="1301" y="15977"/>
                    <a:pt x="1314" y="15997"/>
                    <a:pt x="1328" y="16020"/>
                  </a:cubicBezTo>
                  <a:lnTo>
                    <a:pt x="1278" y="15993"/>
                  </a:lnTo>
                  <a:lnTo>
                    <a:pt x="1040" y="15870"/>
                  </a:lnTo>
                  <a:cubicBezTo>
                    <a:pt x="1007" y="15846"/>
                    <a:pt x="973" y="15826"/>
                    <a:pt x="940" y="15803"/>
                  </a:cubicBezTo>
                  <a:cubicBezTo>
                    <a:pt x="906" y="15780"/>
                    <a:pt x="876" y="15756"/>
                    <a:pt x="843" y="15729"/>
                  </a:cubicBezTo>
                  <a:cubicBezTo>
                    <a:pt x="806" y="15703"/>
                    <a:pt x="769" y="15673"/>
                    <a:pt x="736" y="15639"/>
                  </a:cubicBezTo>
                  <a:cubicBezTo>
                    <a:pt x="699" y="15606"/>
                    <a:pt x="666" y="15572"/>
                    <a:pt x="626" y="15539"/>
                  </a:cubicBezTo>
                  <a:cubicBezTo>
                    <a:pt x="609" y="15519"/>
                    <a:pt x="592" y="15502"/>
                    <a:pt x="575" y="15479"/>
                  </a:cubicBezTo>
                  <a:cubicBezTo>
                    <a:pt x="565" y="15462"/>
                    <a:pt x="552" y="15442"/>
                    <a:pt x="542" y="15425"/>
                  </a:cubicBezTo>
                  <a:cubicBezTo>
                    <a:pt x="532" y="15405"/>
                    <a:pt x="519" y="15378"/>
                    <a:pt x="509" y="15355"/>
                  </a:cubicBezTo>
                  <a:cubicBezTo>
                    <a:pt x="499" y="15328"/>
                    <a:pt x="489" y="15305"/>
                    <a:pt x="479" y="15275"/>
                  </a:cubicBezTo>
                  <a:cubicBezTo>
                    <a:pt x="452" y="15211"/>
                    <a:pt x="432" y="15154"/>
                    <a:pt x="412" y="15091"/>
                  </a:cubicBezTo>
                  <a:cubicBezTo>
                    <a:pt x="398" y="15057"/>
                    <a:pt x="388" y="15024"/>
                    <a:pt x="372" y="14990"/>
                  </a:cubicBezTo>
                  <a:lnTo>
                    <a:pt x="321" y="14890"/>
                  </a:lnTo>
                  <a:lnTo>
                    <a:pt x="321" y="14890"/>
                  </a:lnTo>
                  <a:cubicBezTo>
                    <a:pt x="318" y="14944"/>
                    <a:pt x="318" y="15004"/>
                    <a:pt x="331" y="15057"/>
                  </a:cubicBezTo>
                  <a:cubicBezTo>
                    <a:pt x="341" y="15107"/>
                    <a:pt x="355" y="15154"/>
                    <a:pt x="368" y="15204"/>
                  </a:cubicBezTo>
                  <a:cubicBezTo>
                    <a:pt x="382" y="15251"/>
                    <a:pt x="395" y="15295"/>
                    <a:pt x="412" y="15338"/>
                  </a:cubicBezTo>
                  <a:lnTo>
                    <a:pt x="435" y="15402"/>
                  </a:lnTo>
                  <a:cubicBezTo>
                    <a:pt x="445" y="15422"/>
                    <a:pt x="452" y="15442"/>
                    <a:pt x="465" y="15462"/>
                  </a:cubicBezTo>
                  <a:cubicBezTo>
                    <a:pt x="479" y="15485"/>
                    <a:pt x="485" y="15505"/>
                    <a:pt x="499" y="15525"/>
                  </a:cubicBezTo>
                  <a:cubicBezTo>
                    <a:pt x="509" y="15545"/>
                    <a:pt x="522" y="15562"/>
                    <a:pt x="539" y="15579"/>
                  </a:cubicBezTo>
                  <a:cubicBezTo>
                    <a:pt x="569" y="15619"/>
                    <a:pt x="602" y="15652"/>
                    <a:pt x="639" y="15686"/>
                  </a:cubicBezTo>
                  <a:cubicBezTo>
                    <a:pt x="706" y="15746"/>
                    <a:pt x="779" y="15806"/>
                    <a:pt x="853" y="15863"/>
                  </a:cubicBezTo>
                  <a:cubicBezTo>
                    <a:pt x="923" y="15920"/>
                    <a:pt x="1000" y="15963"/>
                    <a:pt x="1074" y="16007"/>
                  </a:cubicBezTo>
                  <a:cubicBezTo>
                    <a:pt x="1117" y="16027"/>
                    <a:pt x="1154" y="16054"/>
                    <a:pt x="1197" y="16070"/>
                  </a:cubicBezTo>
                  <a:cubicBezTo>
                    <a:pt x="1237" y="16090"/>
                    <a:pt x="1274" y="16107"/>
                    <a:pt x="1318" y="16127"/>
                  </a:cubicBezTo>
                  <a:cubicBezTo>
                    <a:pt x="1368" y="16154"/>
                    <a:pt x="1421" y="16177"/>
                    <a:pt x="1472" y="16207"/>
                  </a:cubicBezTo>
                  <a:lnTo>
                    <a:pt x="1508" y="16258"/>
                  </a:lnTo>
                  <a:cubicBezTo>
                    <a:pt x="1568" y="16341"/>
                    <a:pt x="1632" y="16421"/>
                    <a:pt x="1699" y="16495"/>
                  </a:cubicBezTo>
                  <a:cubicBezTo>
                    <a:pt x="1759" y="16572"/>
                    <a:pt x="1823" y="16645"/>
                    <a:pt x="1889" y="16716"/>
                  </a:cubicBezTo>
                  <a:cubicBezTo>
                    <a:pt x="1970" y="16809"/>
                    <a:pt x="2053" y="16900"/>
                    <a:pt x="2137" y="16993"/>
                  </a:cubicBezTo>
                  <a:lnTo>
                    <a:pt x="2361" y="17217"/>
                  </a:lnTo>
                  <a:cubicBezTo>
                    <a:pt x="2351" y="17214"/>
                    <a:pt x="2337" y="17210"/>
                    <a:pt x="2321" y="17207"/>
                  </a:cubicBezTo>
                  <a:cubicBezTo>
                    <a:pt x="2241" y="17184"/>
                    <a:pt x="2160" y="17167"/>
                    <a:pt x="2077" y="17147"/>
                  </a:cubicBezTo>
                  <a:cubicBezTo>
                    <a:pt x="1926" y="17114"/>
                    <a:pt x="1776" y="17073"/>
                    <a:pt x="1632" y="17030"/>
                  </a:cubicBezTo>
                  <a:cubicBezTo>
                    <a:pt x="1438" y="16973"/>
                    <a:pt x="1248" y="16913"/>
                    <a:pt x="1057" y="16846"/>
                  </a:cubicBezTo>
                  <a:cubicBezTo>
                    <a:pt x="983" y="16823"/>
                    <a:pt x="913" y="16793"/>
                    <a:pt x="836" y="16762"/>
                  </a:cubicBezTo>
                  <a:cubicBezTo>
                    <a:pt x="769" y="16732"/>
                    <a:pt x="699" y="16706"/>
                    <a:pt x="622" y="16689"/>
                  </a:cubicBezTo>
                  <a:cubicBezTo>
                    <a:pt x="614" y="16686"/>
                    <a:pt x="606" y="16684"/>
                    <a:pt x="598" y="16684"/>
                  </a:cubicBezTo>
                  <a:cubicBezTo>
                    <a:pt x="591" y="16684"/>
                    <a:pt x="584" y="16686"/>
                    <a:pt x="579" y="16689"/>
                  </a:cubicBezTo>
                  <a:cubicBezTo>
                    <a:pt x="562" y="16692"/>
                    <a:pt x="549" y="16696"/>
                    <a:pt x="535" y="16706"/>
                  </a:cubicBezTo>
                  <a:cubicBezTo>
                    <a:pt x="512" y="16722"/>
                    <a:pt x="495" y="16749"/>
                    <a:pt x="485" y="16779"/>
                  </a:cubicBezTo>
                  <a:cubicBezTo>
                    <a:pt x="468" y="16839"/>
                    <a:pt x="468" y="16900"/>
                    <a:pt x="479" y="16960"/>
                  </a:cubicBezTo>
                  <a:cubicBezTo>
                    <a:pt x="489" y="17040"/>
                    <a:pt x="505" y="17124"/>
                    <a:pt x="532" y="17197"/>
                  </a:cubicBezTo>
                  <a:cubicBezTo>
                    <a:pt x="555" y="17274"/>
                    <a:pt x="599" y="17344"/>
                    <a:pt x="639" y="17414"/>
                  </a:cubicBezTo>
                  <a:cubicBezTo>
                    <a:pt x="662" y="17448"/>
                    <a:pt x="686" y="17481"/>
                    <a:pt x="713" y="17508"/>
                  </a:cubicBezTo>
                  <a:cubicBezTo>
                    <a:pt x="766" y="17562"/>
                    <a:pt x="823" y="17615"/>
                    <a:pt x="900" y="17635"/>
                  </a:cubicBezTo>
                  <a:cubicBezTo>
                    <a:pt x="959" y="17653"/>
                    <a:pt x="1018" y="17660"/>
                    <a:pt x="1078" y="17660"/>
                  </a:cubicBezTo>
                  <a:cubicBezTo>
                    <a:pt x="1227" y="17660"/>
                    <a:pt x="1376" y="17616"/>
                    <a:pt x="1522" y="17595"/>
                  </a:cubicBezTo>
                  <a:cubicBezTo>
                    <a:pt x="1538" y="17595"/>
                    <a:pt x="1555" y="17592"/>
                    <a:pt x="1572" y="17592"/>
                  </a:cubicBezTo>
                  <a:cubicBezTo>
                    <a:pt x="1592" y="17592"/>
                    <a:pt x="1615" y="17595"/>
                    <a:pt x="1632" y="17598"/>
                  </a:cubicBezTo>
                  <a:cubicBezTo>
                    <a:pt x="1754" y="17624"/>
                    <a:pt x="1879" y="17662"/>
                    <a:pt x="2010" y="17662"/>
                  </a:cubicBezTo>
                  <a:cubicBezTo>
                    <a:pt x="2016" y="17662"/>
                    <a:pt x="2021" y="17662"/>
                    <a:pt x="2027" y="17662"/>
                  </a:cubicBezTo>
                  <a:cubicBezTo>
                    <a:pt x="2100" y="17662"/>
                    <a:pt x="2167" y="17652"/>
                    <a:pt x="2237" y="17635"/>
                  </a:cubicBezTo>
                  <a:cubicBezTo>
                    <a:pt x="2304" y="17625"/>
                    <a:pt x="2368" y="17612"/>
                    <a:pt x="2434" y="17602"/>
                  </a:cubicBezTo>
                  <a:lnTo>
                    <a:pt x="2488" y="17602"/>
                  </a:lnTo>
                  <a:cubicBezTo>
                    <a:pt x="2508" y="17602"/>
                    <a:pt x="2525" y="17608"/>
                    <a:pt x="2545" y="17608"/>
                  </a:cubicBezTo>
                  <a:cubicBezTo>
                    <a:pt x="2561" y="17612"/>
                    <a:pt x="2578" y="17615"/>
                    <a:pt x="2602" y="17618"/>
                  </a:cubicBezTo>
                  <a:cubicBezTo>
                    <a:pt x="2618" y="17628"/>
                    <a:pt x="2638" y="17632"/>
                    <a:pt x="2655" y="17642"/>
                  </a:cubicBezTo>
                  <a:cubicBezTo>
                    <a:pt x="2685" y="17652"/>
                    <a:pt x="2712" y="17669"/>
                    <a:pt x="2739" y="17682"/>
                  </a:cubicBezTo>
                  <a:cubicBezTo>
                    <a:pt x="2755" y="17695"/>
                    <a:pt x="2775" y="17709"/>
                    <a:pt x="2792" y="17719"/>
                  </a:cubicBezTo>
                  <a:cubicBezTo>
                    <a:pt x="2839" y="17759"/>
                    <a:pt x="2876" y="17799"/>
                    <a:pt x="2919" y="17842"/>
                  </a:cubicBezTo>
                  <a:cubicBezTo>
                    <a:pt x="2913" y="17849"/>
                    <a:pt x="2906" y="17859"/>
                    <a:pt x="2903" y="17862"/>
                  </a:cubicBezTo>
                  <a:cubicBezTo>
                    <a:pt x="2819" y="17983"/>
                    <a:pt x="2759" y="18120"/>
                    <a:pt x="2719" y="18264"/>
                  </a:cubicBezTo>
                  <a:cubicBezTo>
                    <a:pt x="2709" y="18294"/>
                    <a:pt x="2702" y="18327"/>
                    <a:pt x="2695" y="18354"/>
                  </a:cubicBezTo>
                  <a:cubicBezTo>
                    <a:pt x="2692" y="18387"/>
                    <a:pt x="2685" y="18428"/>
                    <a:pt x="2679" y="18464"/>
                  </a:cubicBezTo>
                  <a:cubicBezTo>
                    <a:pt x="2675" y="18514"/>
                    <a:pt x="2672" y="18565"/>
                    <a:pt x="2679" y="18615"/>
                  </a:cubicBezTo>
                  <a:cubicBezTo>
                    <a:pt x="2692" y="18695"/>
                    <a:pt x="2722" y="18772"/>
                    <a:pt x="2785" y="18822"/>
                  </a:cubicBezTo>
                  <a:cubicBezTo>
                    <a:pt x="2836" y="18864"/>
                    <a:pt x="2904" y="18880"/>
                    <a:pt x="2972" y="18880"/>
                  </a:cubicBezTo>
                  <a:cubicBezTo>
                    <a:pt x="2984" y="18880"/>
                    <a:pt x="2997" y="18880"/>
                    <a:pt x="3010" y="18879"/>
                  </a:cubicBezTo>
                  <a:cubicBezTo>
                    <a:pt x="3076" y="18869"/>
                    <a:pt x="3140" y="18849"/>
                    <a:pt x="3203" y="18819"/>
                  </a:cubicBezTo>
                  <a:cubicBezTo>
                    <a:pt x="3260" y="18795"/>
                    <a:pt x="3320" y="18762"/>
                    <a:pt x="3374" y="18732"/>
                  </a:cubicBezTo>
                  <a:cubicBezTo>
                    <a:pt x="3447" y="18688"/>
                    <a:pt x="3521" y="18645"/>
                    <a:pt x="3595" y="18598"/>
                  </a:cubicBezTo>
                  <a:cubicBezTo>
                    <a:pt x="3658" y="18668"/>
                    <a:pt x="3725" y="18735"/>
                    <a:pt x="3789" y="18805"/>
                  </a:cubicBezTo>
                  <a:cubicBezTo>
                    <a:pt x="3906" y="18932"/>
                    <a:pt x="4019" y="19056"/>
                    <a:pt x="4143" y="19173"/>
                  </a:cubicBezTo>
                  <a:cubicBezTo>
                    <a:pt x="4257" y="19283"/>
                    <a:pt x="4377" y="19390"/>
                    <a:pt x="4494" y="19497"/>
                  </a:cubicBezTo>
                  <a:cubicBezTo>
                    <a:pt x="4558" y="19551"/>
                    <a:pt x="4618" y="19601"/>
                    <a:pt x="4681" y="19655"/>
                  </a:cubicBezTo>
                  <a:cubicBezTo>
                    <a:pt x="4691" y="19665"/>
                    <a:pt x="4701" y="19671"/>
                    <a:pt x="4711" y="19681"/>
                  </a:cubicBezTo>
                  <a:cubicBezTo>
                    <a:pt x="4718" y="19691"/>
                    <a:pt x="4725" y="19705"/>
                    <a:pt x="4731" y="19718"/>
                  </a:cubicBezTo>
                  <a:cubicBezTo>
                    <a:pt x="4751" y="19752"/>
                    <a:pt x="4775" y="19785"/>
                    <a:pt x="4792" y="19822"/>
                  </a:cubicBezTo>
                  <a:cubicBezTo>
                    <a:pt x="4715" y="19785"/>
                    <a:pt x="4634" y="19752"/>
                    <a:pt x="4558" y="19718"/>
                  </a:cubicBezTo>
                  <a:cubicBezTo>
                    <a:pt x="4546" y="19710"/>
                    <a:pt x="4533" y="19706"/>
                    <a:pt x="4521" y="19701"/>
                  </a:cubicBezTo>
                  <a:lnTo>
                    <a:pt x="4521" y="19701"/>
                  </a:lnTo>
                  <a:cubicBezTo>
                    <a:pt x="4521" y="19701"/>
                    <a:pt x="4523" y="19701"/>
                    <a:pt x="4524" y="19701"/>
                  </a:cubicBezTo>
                  <a:cubicBezTo>
                    <a:pt x="4517" y="19698"/>
                    <a:pt x="4517" y="19698"/>
                    <a:pt x="4514" y="19698"/>
                  </a:cubicBezTo>
                  <a:cubicBezTo>
                    <a:pt x="4516" y="19698"/>
                    <a:pt x="4517" y="19699"/>
                    <a:pt x="4518" y="19700"/>
                  </a:cubicBezTo>
                  <a:lnTo>
                    <a:pt x="4518" y="19700"/>
                  </a:lnTo>
                  <a:cubicBezTo>
                    <a:pt x="4517" y="19699"/>
                    <a:pt x="4515" y="19699"/>
                    <a:pt x="4514" y="19698"/>
                  </a:cubicBezTo>
                  <a:cubicBezTo>
                    <a:pt x="4447" y="19668"/>
                    <a:pt x="4377" y="19634"/>
                    <a:pt x="4310" y="19601"/>
                  </a:cubicBezTo>
                  <a:cubicBezTo>
                    <a:pt x="4240" y="19568"/>
                    <a:pt x="4173" y="19531"/>
                    <a:pt x="4099" y="19501"/>
                  </a:cubicBezTo>
                  <a:cubicBezTo>
                    <a:pt x="4073" y="19487"/>
                    <a:pt x="4046" y="19474"/>
                    <a:pt x="4016" y="19464"/>
                  </a:cubicBezTo>
                  <a:cubicBezTo>
                    <a:pt x="3999" y="19457"/>
                    <a:pt x="3982" y="19451"/>
                    <a:pt x="3962" y="19447"/>
                  </a:cubicBezTo>
                  <a:cubicBezTo>
                    <a:pt x="3946" y="19441"/>
                    <a:pt x="3932" y="19437"/>
                    <a:pt x="3916" y="19434"/>
                  </a:cubicBezTo>
                  <a:cubicBezTo>
                    <a:pt x="3889" y="19424"/>
                    <a:pt x="3859" y="19421"/>
                    <a:pt x="3825" y="19417"/>
                  </a:cubicBezTo>
                  <a:cubicBezTo>
                    <a:pt x="3795" y="19414"/>
                    <a:pt x="3765" y="19407"/>
                    <a:pt x="3738" y="19407"/>
                  </a:cubicBezTo>
                  <a:lnTo>
                    <a:pt x="3692" y="19407"/>
                  </a:lnTo>
                  <a:cubicBezTo>
                    <a:pt x="3675" y="19407"/>
                    <a:pt x="3658" y="19407"/>
                    <a:pt x="3641" y="19414"/>
                  </a:cubicBezTo>
                  <a:cubicBezTo>
                    <a:pt x="3611" y="19414"/>
                    <a:pt x="3578" y="19421"/>
                    <a:pt x="3548" y="19424"/>
                  </a:cubicBezTo>
                  <a:cubicBezTo>
                    <a:pt x="3488" y="19437"/>
                    <a:pt x="3427" y="19454"/>
                    <a:pt x="3364" y="19474"/>
                  </a:cubicBezTo>
                  <a:cubicBezTo>
                    <a:pt x="3307" y="19497"/>
                    <a:pt x="3254" y="19521"/>
                    <a:pt x="3197" y="19551"/>
                  </a:cubicBezTo>
                  <a:cubicBezTo>
                    <a:pt x="3143" y="19581"/>
                    <a:pt x="3093" y="19618"/>
                    <a:pt x="3043" y="19655"/>
                  </a:cubicBezTo>
                  <a:cubicBezTo>
                    <a:pt x="3020" y="19675"/>
                    <a:pt x="2993" y="19698"/>
                    <a:pt x="2973" y="19721"/>
                  </a:cubicBezTo>
                  <a:cubicBezTo>
                    <a:pt x="2953" y="19741"/>
                    <a:pt x="2929" y="19768"/>
                    <a:pt x="2909" y="19788"/>
                  </a:cubicBezTo>
                  <a:cubicBezTo>
                    <a:pt x="2872" y="19838"/>
                    <a:pt x="2836" y="19892"/>
                    <a:pt x="2809" y="19952"/>
                  </a:cubicBezTo>
                  <a:cubicBezTo>
                    <a:pt x="2785" y="20009"/>
                    <a:pt x="2759" y="20072"/>
                    <a:pt x="2745" y="20136"/>
                  </a:cubicBezTo>
                  <a:cubicBezTo>
                    <a:pt x="2742" y="20173"/>
                    <a:pt x="2739" y="20210"/>
                    <a:pt x="2742" y="20243"/>
                  </a:cubicBezTo>
                  <a:cubicBezTo>
                    <a:pt x="2745" y="20276"/>
                    <a:pt x="2752" y="20307"/>
                    <a:pt x="2759" y="20340"/>
                  </a:cubicBezTo>
                  <a:cubicBezTo>
                    <a:pt x="2772" y="20377"/>
                    <a:pt x="2789" y="20410"/>
                    <a:pt x="2809" y="20440"/>
                  </a:cubicBezTo>
                  <a:cubicBezTo>
                    <a:pt x="2822" y="20457"/>
                    <a:pt x="2839" y="20477"/>
                    <a:pt x="2852" y="20494"/>
                  </a:cubicBezTo>
                  <a:cubicBezTo>
                    <a:pt x="2889" y="20537"/>
                    <a:pt x="2926" y="20574"/>
                    <a:pt x="2969" y="20607"/>
                  </a:cubicBezTo>
                  <a:cubicBezTo>
                    <a:pt x="3006" y="20638"/>
                    <a:pt x="3046" y="20661"/>
                    <a:pt x="3090" y="20684"/>
                  </a:cubicBezTo>
                  <a:cubicBezTo>
                    <a:pt x="3110" y="20694"/>
                    <a:pt x="3137" y="20711"/>
                    <a:pt x="3157" y="20724"/>
                  </a:cubicBezTo>
                  <a:cubicBezTo>
                    <a:pt x="3180" y="20741"/>
                    <a:pt x="3207" y="20761"/>
                    <a:pt x="3227" y="20778"/>
                  </a:cubicBezTo>
                  <a:cubicBezTo>
                    <a:pt x="3247" y="20795"/>
                    <a:pt x="3270" y="20811"/>
                    <a:pt x="3294" y="20828"/>
                  </a:cubicBezTo>
                  <a:cubicBezTo>
                    <a:pt x="3347" y="20862"/>
                    <a:pt x="3407" y="20892"/>
                    <a:pt x="3464" y="20912"/>
                  </a:cubicBezTo>
                  <a:cubicBezTo>
                    <a:pt x="3521" y="20928"/>
                    <a:pt x="3575" y="20945"/>
                    <a:pt x="3628" y="20952"/>
                  </a:cubicBezTo>
                  <a:cubicBezTo>
                    <a:pt x="3653" y="20954"/>
                    <a:pt x="3678" y="20955"/>
                    <a:pt x="3703" y="20955"/>
                  </a:cubicBezTo>
                  <a:cubicBezTo>
                    <a:pt x="3757" y="20955"/>
                    <a:pt x="3811" y="20949"/>
                    <a:pt x="3859" y="20928"/>
                  </a:cubicBezTo>
                  <a:cubicBezTo>
                    <a:pt x="3946" y="20902"/>
                    <a:pt x="4023" y="20845"/>
                    <a:pt x="4093" y="20788"/>
                  </a:cubicBezTo>
                  <a:cubicBezTo>
                    <a:pt x="4190" y="20711"/>
                    <a:pt x="4277" y="20627"/>
                    <a:pt x="4367" y="20554"/>
                  </a:cubicBezTo>
                  <a:cubicBezTo>
                    <a:pt x="4457" y="20477"/>
                    <a:pt x="4547" y="20403"/>
                    <a:pt x="4644" y="20333"/>
                  </a:cubicBezTo>
                  <a:cubicBezTo>
                    <a:pt x="4661" y="20320"/>
                    <a:pt x="4681" y="20307"/>
                    <a:pt x="4698" y="20293"/>
                  </a:cubicBezTo>
                  <a:cubicBezTo>
                    <a:pt x="4708" y="20290"/>
                    <a:pt x="4718" y="20286"/>
                    <a:pt x="4728" y="20283"/>
                  </a:cubicBezTo>
                  <a:cubicBezTo>
                    <a:pt x="4735" y="20276"/>
                    <a:pt x="4741" y="20276"/>
                    <a:pt x="4748" y="20273"/>
                  </a:cubicBezTo>
                  <a:cubicBezTo>
                    <a:pt x="4758" y="20273"/>
                    <a:pt x="4765" y="20270"/>
                    <a:pt x="4768" y="20270"/>
                  </a:cubicBezTo>
                  <a:lnTo>
                    <a:pt x="4795" y="20270"/>
                  </a:lnTo>
                  <a:cubicBezTo>
                    <a:pt x="4802" y="20270"/>
                    <a:pt x="4812" y="20270"/>
                    <a:pt x="4825" y="20273"/>
                  </a:cubicBezTo>
                  <a:cubicBezTo>
                    <a:pt x="4835" y="20276"/>
                    <a:pt x="4852" y="20276"/>
                    <a:pt x="4865" y="20283"/>
                  </a:cubicBezTo>
                  <a:cubicBezTo>
                    <a:pt x="4882" y="20286"/>
                    <a:pt x="4902" y="20293"/>
                    <a:pt x="4919" y="20303"/>
                  </a:cubicBezTo>
                  <a:cubicBezTo>
                    <a:pt x="4979" y="20333"/>
                    <a:pt x="5032" y="20360"/>
                    <a:pt x="5089" y="20390"/>
                  </a:cubicBezTo>
                  <a:cubicBezTo>
                    <a:pt x="5102" y="20400"/>
                    <a:pt x="5113" y="20403"/>
                    <a:pt x="5123" y="20410"/>
                  </a:cubicBezTo>
                  <a:cubicBezTo>
                    <a:pt x="5166" y="20474"/>
                    <a:pt x="5203" y="20541"/>
                    <a:pt x="5240" y="20604"/>
                  </a:cubicBezTo>
                  <a:lnTo>
                    <a:pt x="5480" y="20979"/>
                  </a:lnTo>
                  <a:lnTo>
                    <a:pt x="5474" y="20979"/>
                  </a:lnTo>
                  <a:cubicBezTo>
                    <a:pt x="5333" y="20985"/>
                    <a:pt x="5186" y="21025"/>
                    <a:pt x="5069" y="21106"/>
                  </a:cubicBezTo>
                  <a:cubicBezTo>
                    <a:pt x="4979" y="21169"/>
                    <a:pt x="4902" y="21246"/>
                    <a:pt x="4835" y="21340"/>
                  </a:cubicBezTo>
                  <a:cubicBezTo>
                    <a:pt x="4768" y="21430"/>
                    <a:pt x="4711" y="21527"/>
                    <a:pt x="4678" y="21637"/>
                  </a:cubicBezTo>
                  <a:cubicBezTo>
                    <a:pt x="4638" y="21744"/>
                    <a:pt x="4618" y="21855"/>
                    <a:pt x="4611" y="21965"/>
                  </a:cubicBezTo>
                  <a:cubicBezTo>
                    <a:pt x="4608" y="22022"/>
                    <a:pt x="4608" y="22079"/>
                    <a:pt x="4611" y="22132"/>
                  </a:cubicBezTo>
                  <a:cubicBezTo>
                    <a:pt x="4611" y="22155"/>
                    <a:pt x="4614" y="22179"/>
                    <a:pt x="4614" y="22199"/>
                  </a:cubicBezTo>
                  <a:cubicBezTo>
                    <a:pt x="4614" y="22216"/>
                    <a:pt x="4614" y="22232"/>
                    <a:pt x="4618" y="22249"/>
                  </a:cubicBezTo>
                  <a:cubicBezTo>
                    <a:pt x="4621" y="22296"/>
                    <a:pt x="4631" y="22339"/>
                    <a:pt x="4634" y="22383"/>
                  </a:cubicBezTo>
                  <a:cubicBezTo>
                    <a:pt x="4648" y="22466"/>
                    <a:pt x="4668" y="22547"/>
                    <a:pt x="4688" y="22627"/>
                  </a:cubicBezTo>
                  <a:cubicBezTo>
                    <a:pt x="4715" y="22710"/>
                    <a:pt x="4741" y="22794"/>
                    <a:pt x="4771" y="22878"/>
                  </a:cubicBezTo>
                  <a:cubicBezTo>
                    <a:pt x="4825" y="22991"/>
                    <a:pt x="4889" y="23128"/>
                    <a:pt x="5032" y="23132"/>
                  </a:cubicBezTo>
                  <a:cubicBezTo>
                    <a:pt x="5069" y="23132"/>
                    <a:pt x="5102" y="23125"/>
                    <a:pt x="5136" y="23108"/>
                  </a:cubicBezTo>
                  <a:cubicBezTo>
                    <a:pt x="5189" y="23082"/>
                    <a:pt x="5243" y="23035"/>
                    <a:pt x="5280" y="22991"/>
                  </a:cubicBezTo>
                  <a:cubicBezTo>
                    <a:pt x="5310" y="22951"/>
                    <a:pt x="5337" y="22914"/>
                    <a:pt x="5363" y="22878"/>
                  </a:cubicBezTo>
                  <a:cubicBezTo>
                    <a:pt x="5410" y="22807"/>
                    <a:pt x="5450" y="22734"/>
                    <a:pt x="5500" y="22667"/>
                  </a:cubicBezTo>
                  <a:cubicBezTo>
                    <a:pt x="5517" y="22647"/>
                    <a:pt x="5537" y="22624"/>
                    <a:pt x="5561" y="22600"/>
                  </a:cubicBezTo>
                  <a:cubicBezTo>
                    <a:pt x="5571" y="22590"/>
                    <a:pt x="5584" y="22577"/>
                    <a:pt x="5601" y="22563"/>
                  </a:cubicBezTo>
                  <a:cubicBezTo>
                    <a:pt x="5617" y="22550"/>
                    <a:pt x="5634" y="22543"/>
                    <a:pt x="5651" y="22530"/>
                  </a:cubicBezTo>
                  <a:cubicBezTo>
                    <a:pt x="5668" y="22523"/>
                    <a:pt x="5688" y="22513"/>
                    <a:pt x="5711" y="22506"/>
                  </a:cubicBezTo>
                  <a:lnTo>
                    <a:pt x="5798" y="22480"/>
                  </a:lnTo>
                  <a:cubicBezTo>
                    <a:pt x="5831" y="22473"/>
                    <a:pt x="5865" y="22466"/>
                    <a:pt x="5898" y="22463"/>
                  </a:cubicBezTo>
                  <a:cubicBezTo>
                    <a:pt x="5945" y="22460"/>
                    <a:pt x="5985" y="22460"/>
                    <a:pt x="6032" y="22456"/>
                  </a:cubicBezTo>
                  <a:cubicBezTo>
                    <a:pt x="6112" y="22450"/>
                    <a:pt x="6189" y="22446"/>
                    <a:pt x="6266" y="22433"/>
                  </a:cubicBezTo>
                  <a:cubicBezTo>
                    <a:pt x="6336" y="22423"/>
                    <a:pt x="6406" y="22399"/>
                    <a:pt x="6480" y="22376"/>
                  </a:cubicBezTo>
                  <a:cubicBezTo>
                    <a:pt x="6564" y="22480"/>
                    <a:pt x="6647" y="22583"/>
                    <a:pt x="6734" y="22684"/>
                  </a:cubicBezTo>
                  <a:cubicBezTo>
                    <a:pt x="6838" y="22807"/>
                    <a:pt x="6941" y="22928"/>
                    <a:pt x="7052" y="23045"/>
                  </a:cubicBezTo>
                  <a:cubicBezTo>
                    <a:pt x="7169" y="23168"/>
                    <a:pt x="7279" y="23296"/>
                    <a:pt x="7406" y="23413"/>
                  </a:cubicBezTo>
                  <a:cubicBezTo>
                    <a:pt x="7577" y="23576"/>
                    <a:pt x="7754" y="23730"/>
                    <a:pt x="7924" y="23884"/>
                  </a:cubicBezTo>
                  <a:cubicBezTo>
                    <a:pt x="7874" y="23944"/>
                    <a:pt x="7824" y="24001"/>
                    <a:pt x="7771" y="24054"/>
                  </a:cubicBezTo>
                  <a:cubicBezTo>
                    <a:pt x="7737" y="24095"/>
                    <a:pt x="7704" y="24128"/>
                    <a:pt x="7670" y="24165"/>
                  </a:cubicBezTo>
                  <a:cubicBezTo>
                    <a:pt x="7640" y="24195"/>
                    <a:pt x="7607" y="24222"/>
                    <a:pt x="7577" y="24252"/>
                  </a:cubicBezTo>
                  <a:cubicBezTo>
                    <a:pt x="7510" y="24305"/>
                    <a:pt x="7446" y="24365"/>
                    <a:pt x="7379" y="24419"/>
                  </a:cubicBezTo>
                  <a:cubicBezTo>
                    <a:pt x="7319" y="24452"/>
                    <a:pt x="7256" y="24482"/>
                    <a:pt x="7192" y="24513"/>
                  </a:cubicBezTo>
                  <a:cubicBezTo>
                    <a:pt x="7129" y="24469"/>
                    <a:pt x="7068" y="24432"/>
                    <a:pt x="7002" y="24399"/>
                  </a:cubicBezTo>
                  <a:cubicBezTo>
                    <a:pt x="6925" y="24362"/>
                    <a:pt x="6851" y="24329"/>
                    <a:pt x="6771" y="24299"/>
                  </a:cubicBezTo>
                  <a:cubicBezTo>
                    <a:pt x="6667" y="24262"/>
                    <a:pt x="6557" y="24232"/>
                    <a:pt x="6443" y="24222"/>
                  </a:cubicBezTo>
                  <a:cubicBezTo>
                    <a:pt x="6431" y="24221"/>
                    <a:pt x="6418" y="24221"/>
                    <a:pt x="6406" y="24221"/>
                  </a:cubicBezTo>
                  <a:cubicBezTo>
                    <a:pt x="6307" y="24221"/>
                    <a:pt x="6205" y="24244"/>
                    <a:pt x="6116" y="24285"/>
                  </a:cubicBezTo>
                  <a:cubicBezTo>
                    <a:pt x="6039" y="24322"/>
                    <a:pt x="5968" y="24369"/>
                    <a:pt x="5905" y="24422"/>
                  </a:cubicBezTo>
                  <a:cubicBezTo>
                    <a:pt x="5871" y="24452"/>
                    <a:pt x="5838" y="24486"/>
                    <a:pt x="5808" y="24519"/>
                  </a:cubicBezTo>
                  <a:cubicBezTo>
                    <a:pt x="5781" y="24553"/>
                    <a:pt x="5754" y="24586"/>
                    <a:pt x="5734" y="24623"/>
                  </a:cubicBezTo>
                  <a:cubicBezTo>
                    <a:pt x="5724" y="24636"/>
                    <a:pt x="5718" y="24650"/>
                    <a:pt x="5711" y="24666"/>
                  </a:cubicBezTo>
                  <a:cubicBezTo>
                    <a:pt x="5701" y="24686"/>
                    <a:pt x="5691" y="24706"/>
                    <a:pt x="5688" y="24730"/>
                  </a:cubicBezTo>
                  <a:cubicBezTo>
                    <a:pt x="5678" y="24767"/>
                    <a:pt x="5671" y="24807"/>
                    <a:pt x="5671" y="24847"/>
                  </a:cubicBezTo>
                  <a:cubicBezTo>
                    <a:pt x="5671" y="24890"/>
                    <a:pt x="5681" y="24937"/>
                    <a:pt x="5688" y="24981"/>
                  </a:cubicBezTo>
                  <a:cubicBezTo>
                    <a:pt x="5704" y="25054"/>
                    <a:pt x="5731" y="25124"/>
                    <a:pt x="5754" y="25198"/>
                  </a:cubicBezTo>
                  <a:cubicBezTo>
                    <a:pt x="5748" y="25201"/>
                    <a:pt x="5738" y="25205"/>
                    <a:pt x="5734" y="25205"/>
                  </a:cubicBezTo>
                  <a:lnTo>
                    <a:pt x="5460" y="25318"/>
                  </a:lnTo>
                  <a:cubicBezTo>
                    <a:pt x="5347" y="25352"/>
                    <a:pt x="5236" y="25389"/>
                    <a:pt x="5126" y="25422"/>
                  </a:cubicBezTo>
                  <a:cubicBezTo>
                    <a:pt x="4996" y="25459"/>
                    <a:pt x="4862" y="25502"/>
                    <a:pt x="4731" y="25539"/>
                  </a:cubicBezTo>
                  <a:cubicBezTo>
                    <a:pt x="4708" y="25549"/>
                    <a:pt x="4678" y="25556"/>
                    <a:pt x="4651" y="25566"/>
                  </a:cubicBezTo>
                  <a:cubicBezTo>
                    <a:pt x="4621" y="25572"/>
                    <a:pt x="4588" y="25586"/>
                    <a:pt x="4561" y="25592"/>
                  </a:cubicBezTo>
                  <a:lnTo>
                    <a:pt x="4484" y="25619"/>
                  </a:lnTo>
                  <a:cubicBezTo>
                    <a:pt x="4467" y="25626"/>
                    <a:pt x="4454" y="25636"/>
                    <a:pt x="4444" y="25643"/>
                  </a:cubicBezTo>
                  <a:cubicBezTo>
                    <a:pt x="4430" y="25653"/>
                    <a:pt x="4420" y="25659"/>
                    <a:pt x="4414" y="25673"/>
                  </a:cubicBezTo>
                  <a:cubicBezTo>
                    <a:pt x="4410" y="25676"/>
                    <a:pt x="4410" y="25686"/>
                    <a:pt x="4410" y="25689"/>
                  </a:cubicBezTo>
                  <a:cubicBezTo>
                    <a:pt x="4394" y="25693"/>
                    <a:pt x="4380" y="25699"/>
                    <a:pt x="4364" y="25706"/>
                  </a:cubicBezTo>
                  <a:cubicBezTo>
                    <a:pt x="4350" y="25706"/>
                    <a:pt x="4344" y="25706"/>
                    <a:pt x="4330" y="25709"/>
                  </a:cubicBezTo>
                  <a:cubicBezTo>
                    <a:pt x="4293" y="25723"/>
                    <a:pt x="4257" y="25740"/>
                    <a:pt x="4216" y="25760"/>
                  </a:cubicBezTo>
                  <a:cubicBezTo>
                    <a:pt x="4193" y="25770"/>
                    <a:pt x="4173" y="25783"/>
                    <a:pt x="4146" y="25790"/>
                  </a:cubicBezTo>
                  <a:cubicBezTo>
                    <a:pt x="4116" y="25803"/>
                    <a:pt x="4086" y="25810"/>
                    <a:pt x="4063" y="25827"/>
                  </a:cubicBezTo>
                  <a:cubicBezTo>
                    <a:pt x="4043" y="25840"/>
                    <a:pt x="4026" y="25853"/>
                    <a:pt x="4009" y="25867"/>
                  </a:cubicBezTo>
                  <a:cubicBezTo>
                    <a:pt x="3982" y="25877"/>
                    <a:pt x="3962" y="25887"/>
                    <a:pt x="3936" y="25900"/>
                  </a:cubicBezTo>
                  <a:cubicBezTo>
                    <a:pt x="3916" y="25910"/>
                    <a:pt x="3896" y="25923"/>
                    <a:pt x="3875" y="25933"/>
                  </a:cubicBezTo>
                  <a:cubicBezTo>
                    <a:pt x="3832" y="25944"/>
                    <a:pt x="3792" y="25960"/>
                    <a:pt x="3745" y="25974"/>
                  </a:cubicBezTo>
                  <a:cubicBezTo>
                    <a:pt x="3708" y="25987"/>
                    <a:pt x="3675" y="25994"/>
                    <a:pt x="3638" y="26007"/>
                  </a:cubicBezTo>
                  <a:cubicBezTo>
                    <a:pt x="3588" y="26020"/>
                    <a:pt x="3541" y="26034"/>
                    <a:pt x="3498" y="26061"/>
                  </a:cubicBezTo>
                  <a:cubicBezTo>
                    <a:pt x="3447" y="26094"/>
                    <a:pt x="3404" y="26141"/>
                    <a:pt x="3377" y="26201"/>
                  </a:cubicBezTo>
                  <a:cubicBezTo>
                    <a:pt x="3354" y="26268"/>
                    <a:pt x="3371" y="26341"/>
                    <a:pt x="3411" y="26395"/>
                  </a:cubicBezTo>
                  <a:cubicBezTo>
                    <a:pt x="3424" y="26412"/>
                    <a:pt x="3441" y="26428"/>
                    <a:pt x="3458" y="26442"/>
                  </a:cubicBezTo>
                  <a:cubicBezTo>
                    <a:pt x="3511" y="26478"/>
                    <a:pt x="3575" y="26492"/>
                    <a:pt x="3641" y="26495"/>
                  </a:cubicBezTo>
                  <a:cubicBezTo>
                    <a:pt x="3692" y="26495"/>
                    <a:pt x="3742" y="26478"/>
                    <a:pt x="3792" y="26468"/>
                  </a:cubicBezTo>
                  <a:cubicBezTo>
                    <a:pt x="4099" y="26388"/>
                    <a:pt x="4410" y="26301"/>
                    <a:pt x="4715" y="26208"/>
                  </a:cubicBezTo>
                  <a:cubicBezTo>
                    <a:pt x="4878" y="26158"/>
                    <a:pt x="5036" y="26094"/>
                    <a:pt x="5196" y="26037"/>
                  </a:cubicBezTo>
                  <a:cubicBezTo>
                    <a:pt x="5347" y="25977"/>
                    <a:pt x="5490" y="25920"/>
                    <a:pt x="5637" y="25857"/>
                  </a:cubicBezTo>
                  <a:cubicBezTo>
                    <a:pt x="5758" y="25806"/>
                    <a:pt x="5882" y="25750"/>
                    <a:pt x="6002" y="25693"/>
                  </a:cubicBezTo>
                  <a:cubicBezTo>
                    <a:pt x="6052" y="25750"/>
                    <a:pt x="6106" y="25800"/>
                    <a:pt x="6166" y="25840"/>
                  </a:cubicBezTo>
                  <a:cubicBezTo>
                    <a:pt x="6226" y="25887"/>
                    <a:pt x="6299" y="25927"/>
                    <a:pt x="6366" y="25967"/>
                  </a:cubicBezTo>
                  <a:cubicBezTo>
                    <a:pt x="6403" y="25987"/>
                    <a:pt x="6440" y="26007"/>
                    <a:pt x="6477" y="26034"/>
                  </a:cubicBezTo>
                  <a:cubicBezTo>
                    <a:pt x="6507" y="26051"/>
                    <a:pt x="6537" y="26071"/>
                    <a:pt x="6560" y="26091"/>
                  </a:cubicBezTo>
                  <a:cubicBezTo>
                    <a:pt x="6584" y="26111"/>
                    <a:pt x="6607" y="26127"/>
                    <a:pt x="6627" y="26154"/>
                  </a:cubicBezTo>
                  <a:lnTo>
                    <a:pt x="6667" y="26204"/>
                  </a:lnTo>
                  <a:cubicBezTo>
                    <a:pt x="6677" y="26221"/>
                    <a:pt x="6687" y="26238"/>
                    <a:pt x="6694" y="26254"/>
                  </a:cubicBezTo>
                  <a:cubicBezTo>
                    <a:pt x="6704" y="26271"/>
                    <a:pt x="6714" y="26288"/>
                    <a:pt x="6717" y="26305"/>
                  </a:cubicBezTo>
                  <a:cubicBezTo>
                    <a:pt x="6724" y="26335"/>
                    <a:pt x="6734" y="26358"/>
                    <a:pt x="6737" y="26388"/>
                  </a:cubicBezTo>
                  <a:cubicBezTo>
                    <a:pt x="6751" y="26472"/>
                    <a:pt x="6757" y="26555"/>
                    <a:pt x="6768" y="26639"/>
                  </a:cubicBezTo>
                  <a:cubicBezTo>
                    <a:pt x="6771" y="26686"/>
                    <a:pt x="6778" y="26729"/>
                    <a:pt x="6788" y="26776"/>
                  </a:cubicBezTo>
                  <a:cubicBezTo>
                    <a:pt x="6801" y="26836"/>
                    <a:pt x="6824" y="26896"/>
                    <a:pt x="6861" y="26943"/>
                  </a:cubicBezTo>
                  <a:cubicBezTo>
                    <a:pt x="6885" y="26973"/>
                    <a:pt x="6915" y="26997"/>
                    <a:pt x="6945" y="27010"/>
                  </a:cubicBezTo>
                  <a:cubicBezTo>
                    <a:pt x="6973" y="27023"/>
                    <a:pt x="7001" y="27029"/>
                    <a:pt x="7029" y="27029"/>
                  </a:cubicBezTo>
                  <a:cubicBezTo>
                    <a:pt x="7126" y="27029"/>
                    <a:pt x="7216" y="26957"/>
                    <a:pt x="7289" y="26896"/>
                  </a:cubicBezTo>
                  <a:cubicBezTo>
                    <a:pt x="7356" y="26843"/>
                    <a:pt x="7419" y="26776"/>
                    <a:pt x="7476" y="26713"/>
                  </a:cubicBezTo>
                  <a:cubicBezTo>
                    <a:pt x="7537" y="26652"/>
                    <a:pt x="7587" y="26589"/>
                    <a:pt x="7637" y="26522"/>
                  </a:cubicBezTo>
                  <a:lnTo>
                    <a:pt x="7710" y="26408"/>
                  </a:lnTo>
                  <a:cubicBezTo>
                    <a:pt x="7720" y="26395"/>
                    <a:pt x="7727" y="26378"/>
                    <a:pt x="7737" y="26361"/>
                  </a:cubicBezTo>
                  <a:cubicBezTo>
                    <a:pt x="7747" y="26341"/>
                    <a:pt x="7761" y="26325"/>
                    <a:pt x="7771" y="26305"/>
                  </a:cubicBezTo>
                  <a:cubicBezTo>
                    <a:pt x="7794" y="26254"/>
                    <a:pt x="7821" y="26204"/>
                    <a:pt x="7841" y="26154"/>
                  </a:cubicBezTo>
                  <a:cubicBezTo>
                    <a:pt x="7888" y="26051"/>
                    <a:pt x="7914" y="25940"/>
                    <a:pt x="7928" y="25827"/>
                  </a:cubicBezTo>
                  <a:cubicBezTo>
                    <a:pt x="7941" y="25716"/>
                    <a:pt x="7938" y="25602"/>
                    <a:pt x="7914" y="25489"/>
                  </a:cubicBezTo>
                  <a:cubicBezTo>
                    <a:pt x="7898" y="25382"/>
                    <a:pt x="7864" y="25275"/>
                    <a:pt x="7811" y="25175"/>
                  </a:cubicBezTo>
                  <a:cubicBezTo>
                    <a:pt x="7740" y="25051"/>
                    <a:pt x="7630" y="24951"/>
                    <a:pt x="7506" y="24884"/>
                  </a:cubicBezTo>
                  <a:cubicBezTo>
                    <a:pt x="7637" y="24807"/>
                    <a:pt x="7761" y="24730"/>
                    <a:pt x="7888" y="24650"/>
                  </a:cubicBezTo>
                  <a:cubicBezTo>
                    <a:pt x="7948" y="24606"/>
                    <a:pt x="8015" y="24569"/>
                    <a:pt x="8078" y="24529"/>
                  </a:cubicBezTo>
                  <a:cubicBezTo>
                    <a:pt x="8092" y="24529"/>
                    <a:pt x="8105" y="24529"/>
                    <a:pt x="8115" y="24523"/>
                  </a:cubicBezTo>
                  <a:cubicBezTo>
                    <a:pt x="8178" y="24519"/>
                    <a:pt x="8245" y="24519"/>
                    <a:pt x="8309" y="24519"/>
                  </a:cubicBezTo>
                  <a:cubicBezTo>
                    <a:pt x="8329" y="24519"/>
                    <a:pt x="8346" y="24523"/>
                    <a:pt x="8366" y="24523"/>
                  </a:cubicBezTo>
                  <a:cubicBezTo>
                    <a:pt x="8379" y="24529"/>
                    <a:pt x="8396" y="24529"/>
                    <a:pt x="8409" y="24533"/>
                  </a:cubicBezTo>
                  <a:cubicBezTo>
                    <a:pt x="8416" y="24536"/>
                    <a:pt x="8426" y="24536"/>
                    <a:pt x="8433" y="24539"/>
                  </a:cubicBezTo>
                  <a:lnTo>
                    <a:pt x="8459" y="24553"/>
                  </a:lnTo>
                  <a:cubicBezTo>
                    <a:pt x="8463" y="24556"/>
                    <a:pt x="8473" y="24563"/>
                    <a:pt x="8476" y="24566"/>
                  </a:cubicBezTo>
                  <a:cubicBezTo>
                    <a:pt x="8479" y="24569"/>
                    <a:pt x="8489" y="24573"/>
                    <a:pt x="8493" y="24583"/>
                  </a:cubicBezTo>
                  <a:cubicBezTo>
                    <a:pt x="8499" y="24589"/>
                    <a:pt x="8506" y="24599"/>
                    <a:pt x="8513" y="24606"/>
                  </a:cubicBezTo>
                  <a:cubicBezTo>
                    <a:pt x="8526" y="24630"/>
                    <a:pt x="8540" y="24646"/>
                    <a:pt x="8546" y="24666"/>
                  </a:cubicBezTo>
                  <a:cubicBezTo>
                    <a:pt x="8600" y="24770"/>
                    <a:pt x="8647" y="24880"/>
                    <a:pt x="8693" y="24987"/>
                  </a:cubicBezTo>
                  <a:cubicBezTo>
                    <a:pt x="8743" y="25101"/>
                    <a:pt x="8784" y="25215"/>
                    <a:pt x="8834" y="25322"/>
                  </a:cubicBezTo>
                  <a:cubicBezTo>
                    <a:pt x="8874" y="25405"/>
                    <a:pt x="8917" y="25485"/>
                    <a:pt x="8981" y="25552"/>
                  </a:cubicBezTo>
                  <a:cubicBezTo>
                    <a:pt x="9034" y="25606"/>
                    <a:pt x="9108" y="25643"/>
                    <a:pt x="9178" y="25673"/>
                  </a:cubicBezTo>
                  <a:cubicBezTo>
                    <a:pt x="9232" y="25693"/>
                    <a:pt x="9285" y="25703"/>
                    <a:pt x="9342" y="25709"/>
                  </a:cubicBezTo>
                  <a:cubicBezTo>
                    <a:pt x="9372" y="25714"/>
                    <a:pt x="9404" y="25717"/>
                    <a:pt x="9436" y="25717"/>
                  </a:cubicBezTo>
                  <a:cubicBezTo>
                    <a:pt x="9468" y="25717"/>
                    <a:pt x="9501" y="25714"/>
                    <a:pt x="9533" y="25709"/>
                  </a:cubicBezTo>
                  <a:cubicBezTo>
                    <a:pt x="9559" y="25706"/>
                    <a:pt x="9586" y="25703"/>
                    <a:pt x="9613" y="25699"/>
                  </a:cubicBezTo>
                  <a:cubicBezTo>
                    <a:pt x="9643" y="25693"/>
                    <a:pt x="9673" y="25686"/>
                    <a:pt x="9700" y="25683"/>
                  </a:cubicBezTo>
                  <a:cubicBezTo>
                    <a:pt x="9726" y="25676"/>
                    <a:pt x="9750" y="25673"/>
                    <a:pt x="9780" y="25673"/>
                  </a:cubicBezTo>
                  <a:cubicBezTo>
                    <a:pt x="9830" y="25669"/>
                    <a:pt x="9877" y="25666"/>
                    <a:pt x="9924" y="25656"/>
                  </a:cubicBezTo>
                  <a:cubicBezTo>
                    <a:pt x="9977" y="25649"/>
                    <a:pt x="10027" y="25633"/>
                    <a:pt x="10078" y="25606"/>
                  </a:cubicBezTo>
                  <a:cubicBezTo>
                    <a:pt x="10098" y="25599"/>
                    <a:pt x="10118" y="25589"/>
                    <a:pt x="10141" y="25576"/>
                  </a:cubicBezTo>
                  <a:cubicBezTo>
                    <a:pt x="10174" y="25559"/>
                    <a:pt x="10201" y="25536"/>
                    <a:pt x="10231" y="25509"/>
                  </a:cubicBezTo>
                  <a:cubicBezTo>
                    <a:pt x="10258" y="25489"/>
                    <a:pt x="10275" y="25459"/>
                    <a:pt x="10292" y="25432"/>
                  </a:cubicBezTo>
                  <a:cubicBezTo>
                    <a:pt x="10312" y="25402"/>
                    <a:pt x="10325" y="25365"/>
                    <a:pt x="10335" y="25332"/>
                  </a:cubicBezTo>
                  <a:cubicBezTo>
                    <a:pt x="10358" y="25268"/>
                    <a:pt x="10362" y="25201"/>
                    <a:pt x="10365" y="25138"/>
                  </a:cubicBezTo>
                  <a:cubicBezTo>
                    <a:pt x="10368" y="25074"/>
                    <a:pt x="10362" y="25007"/>
                    <a:pt x="10348" y="24951"/>
                  </a:cubicBezTo>
                  <a:cubicBezTo>
                    <a:pt x="10345" y="24920"/>
                    <a:pt x="10335" y="24890"/>
                    <a:pt x="10325" y="24864"/>
                  </a:cubicBezTo>
                  <a:cubicBezTo>
                    <a:pt x="10312" y="24834"/>
                    <a:pt x="10302" y="24800"/>
                    <a:pt x="10285" y="24770"/>
                  </a:cubicBezTo>
                  <a:cubicBezTo>
                    <a:pt x="10258" y="24716"/>
                    <a:pt x="10231" y="24656"/>
                    <a:pt x="10195" y="24606"/>
                  </a:cubicBezTo>
                  <a:cubicBezTo>
                    <a:pt x="10154" y="24556"/>
                    <a:pt x="10121" y="24506"/>
                    <a:pt x="10078" y="24466"/>
                  </a:cubicBezTo>
                  <a:cubicBezTo>
                    <a:pt x="10031" y="24419"/>
                    <a:pt x="9984" y="24379"/>
                    <a:pt x="9934" y="24339"/>
                  </a:cubicBezTo>
                  <a:cubicBezTo>
                    <a:pt x="9910" y="24322"/>
                    <a:pt x="9884" y="24302"/>
                    <a:pt x="9860" y="24289"/>
                  </a:cubicBezTo>
                  <a:cubicBezTo>
                    <a:pt x="9847" y="24282"/>
                    <a:pt x="9830" y="24272"/>
                    <a:pt x="9817" y="24265"/>
                  </a:cubicBezTo>
                  <a:cubicBezTo>
                    <a:pt x="9807" y="24255"/>
                    <a:pt x="9787" y="24252"/>
                    <a:pt x="9777" y="24245"/>
                  </a:cubicBezTo>
                  <a:cubicBezTo>
                    <a:pt x="9750" y="24232"/>
                    <a:pt x="9723" y="24218"/>
                    <a:pt x="9693" y="24212"/>
                  </a:cubicBezTo>
                  <a:cubicBezTo>
                    <a:pt x="9663" y="24202"/>
                    <a:pt x="9633" y="24188"/>
                    <a:pt x="9606" y="24185"/>
                  </a:cubicBezTo>
                  <a:cubicBezTo>
                    <a:pt x="9589" y="24182"/>
                    <a:pt x="9576" y="24182"/>
                    <a:pt x="9559" y="24178"/>
                  </a:cubicBezTo>
                  <a:cubicBezTo>
                    <a:pt x="9543" y="24172"/>
                    <a:pt x="9523" y="24172"/>
                    <a:pt x="9506" y="24168"/>
                  </a:cubicBezTo>
                  <a:cubicBezTo>
                    <a:pt x="9476" y="24165"/>
                    <a:pt x="9442" y="24165"/>
                    <a:pt x="9412" y="24165"/>
                  </a:cubicBezTo>
                  <a:cubicBezTo>
                    <a:pt x="9388" y="24164"/>
                    <a:pt x="9362" y="24163"/>
                    <a:pt x="9337" y="24163"/>
                  </a:cubicBezTo>
                  <a:cubicBezTo>
                    <a:pt x="9286" y="24163"/>
                    <a:pt x="9233" y="24165"/>
                    <a:pt x="9181" y="24165"/>
                  </a:cubicBezTo>
                  <a:cubicBezTo>
                    <a:pt x="9108" y="24165"/>
                    <a:pt x="9031" y="24165"/>
                    <a:pt x="8957" y="24161"/>
                  </a:cubicBezTo>
                  <a:cubicBezTo>
                    <a:pt x="8941" y="24161"/>
                    <a:pt x="8924" y="24161"/>
                    <a:pt x="8911" y="24155"/>
                  </a:cubicBezTo>
                  <a:cubicBezTo>
                    <a:pt x="8827" y="24151"/>
                    <a:pt x="8740" y="24148"/>
                    <a:pt x="8657" y="24148"/>
                  </a:cubicBezTo>
                  <a:cubicBezTo>
                    <a:pt x="8690" y="24128"/>
                    <a:pt x="8723" y="24105"/>
                    <a:pt x="8757" y="24081"/>
                  </a:cubicBezTo>
                  <a:cubicBezTo>
                    <a:pt x="8770" y="24071"/>
                    <a:pt x="8777" y="24065"/>
                    <a:pt x="8790" y="24054"/>
                  </a:cubicBezTo>
                  <a:cubicBezTo>
                    <a:pt x="8804" y="24051"/>
                    <a:pt x="8814" y="24051"/>
                    <a:pt x="8827" y="24048"/>
                  </a:cubicBezTo>
                  <a:cubicBezTo>
                    <a:pt x="8907" y="24028"/>
                    <a:pt x="8988" y="24011"/>
                    <a:pt x="9064" y="23988"/>
                  </a:cubicBezTo>
                  <a:cubicBezTo>
                    <a:pt x="9222" y="23951"/>
                    <a:pt x="9375" y="23904"/>
                    <a:pt x="9526" y="23861"/>
                  </a:cubicBezTo>
                  <a:cubicBezTo>
                    <a:pt x="9690" y="23810"/>
                    <a:pt x="9847" y="23747"/>
                    <a:pt x="10007" y="23687"/>
                  </a:cubicBezTo>
                  <a:lnTo>
                    <a:pt x="10268" y="23586"/>
                  </a:lnTo>
                  <a:cubicBezTo>
                    <a:pt x="10315" y="23660"/>
                    <a:pt x="10362" y="23734"/>
                    <a:pt x="10409" y="23804"/>
                  </a:cubicBezTo>
                  <a:cubicBezTo>
                    <a:pt x="10442" y="23861"/>
                    <a:pt x="10479" y="23914"/>
                    <a:pt x="10519" y="23964"/>
                  </a:cubicBezTo>
                  <a:cubicBezTo>
                    <a:pt x="10562" y="24014"/>
                    <a:pt x="10609" y="24065"/>
                    <a:pt x="10666" y="24101"/>
                  </a:cubicBezTo>
                  <a:cubicBezTo>
                    <a:pt x="10718" y="24135"/>
                    <a:pt x="10778" y="24157"/>
                    <a:pt x="10840" y="24157"/>
                  </a:cubicBezTo>
                  <a:cubicBezTo>
                    <a:pt x="10858" y="24157"/>
                    <a:pt x="10876" y="24155"/>
                    <a:pt x="10893" y="24151"/>
                  </a:cubicBezTo>
                  <a:cubicBezTo>
                    <a:pt x="10970" y="24135"/>
                    <a:pt x="11034" y="24078"/>
                    <a:pt x="11081" y="24011"/>
                  </a:cubicBezTo>
                  <a:cubicBezTo>
                    <a:pt x="11111" y="23968"/>
                    <a:pt x="11131" y="23921"/>
                    <a:pt x="11147" y="23877"/>
                  </a:cubicBezTo>
                  <a:cubicBezTo>
                    <a:pt x="11161" y="23844"/>
                    <a:pt x="11167" y="23810"/>
                    <a:pt x="11181" y="23770"/>
                  </a:cubicBezTo>
                  <a:cubicBezTo>
                    <a:pt x="11188" y="23744"/>
                    <a:pt x="11198" y="23710"/>
                    <a:pt x="11201" y="23680"/>
                  </a:cubicBezTo>
                  <a:cubicBezTo>
                    <a:pt x="11231" y="23533"/>
                    <a:pt x="11234" y="23382"/>
                    <a:pt x="11218" y="23235"/>
                  </a:cubicBezTo>
                  <a:cubicBezTo>
                    <a:pt x="11218" y="23229"/>
                    <a:pt x="11214" y="23215"/>
                    <a:pt x="11214" y="23209"/>
                  </a:cubicBezTo>
                  <a:cubicBezTo>
                    <a:pt x="11268" y="23192"/>
                    <a:pt x="11321" y="23168"/>
                    <a:pt x="11381" y="23158"/>
                  </a:cubicBezTo>
                  <a:cubicBezTo>
                    <a:pt x="11402" y="23152"/>
                    <a:pt x="11422" y="23148"/>
                    <a:pt x="11448" y="23148"/>
                  </a:cubicBezTo>
                  <a:lnTo>
                    <a:pt x="11545" y="23148"/>
                  </a:lnTo>
                  <a:cubicBezTo>
                    <a:pt x="11565" y="23148"/>
                    <a:pt x="11582" y="23152"/>
                    <a:pt x="11602" y="23158"/>
                  </a:cubicBezTo>
                  <a:lnTo>
                    <a:pt x="11652" y="23168"/>
                  </a:lnTo>
                  <a:cubicBezTo>
                    <a:pt x="11669" y="23179"/>
                    <a:pt x="11686" y="23182"/>
                    <a:pt x="11706" y="23192"/>
                  </a:cubicBezTo>
                  <a:lnTo>
                    <a:pt x="11756" y="23215"/>
                  </a:lnTo>
                  <a:cubicBezTo>
                    <a:pt x="11813" y="23252"/>
                    <a:pt x="11866" y="23296"/>
                    <a:pt x="11916" y="23332"/>
                  </a:cubicBezTo>
                  <a:cubicBezTo>
                    <a:pt x="11970" y="23376"/>
                    <a:pt x="12030" y="23413"/>
                    <a:pt x="12090" y="23446"/>
                  </a:cubicBezTo>
                  <a:cubicBezTo>
                    <a:pt x="12207" y="23510"/>
                    <a:pt x="12348" y="23530"/>
                    <a:pt x="12471" y="23566"/>
                  </a:cubicBezTo>
                  <a:cubicBezTo>
                    <a:pt x="12491" y="23576"/>
                    <a:pt x="12508" y="23580"/>
                    <a:pt x="12525" y="23586"/>
                  </a:cubicBezTo>
                  <a:cubicBezTo>
                    <a:pt x="12542" y="23596"/>
                    <a:pt x="12555" y="23603"/>
                    <a:pt x="12572" y="23613"/>
                  </a:cubicBezTo>
                  <a:cubicBezTo>
                    <a:pt x="12742" y="23730"/>
                    <a:pt x="12893" y="23894"/>
                    <a:pt x="13110" y="23927"/>
                  </a:cubicBezTo>
                  <a:cubicBezTo>
                    <a:pt x="13124" y="23929"/>
                    <a:pt x="13138" y="23930"/>
                    <a:pt x="13152" y="23930"/>
                  </a:cubicBezTo>
                  <a:cubicBezTo>
                    <a:pt x="13216" y="23930"/>
                    <a:pt x="13280" y="23913"/>
                    <a:pt x="13337" y="23894"/>
                  </a:cubicBezTo>
                  <a:cubicBezTo>
                    <a:pt x="13374" y="23881"/>
                    <a:pt x="13411" y="23864"/>
                    <a:pt x="13441" y="23844"/>
                  </a:cubicBezTo>
                  <a:cubicBezTo>
                    <a:pt x="13511" y="23800"/>
                    <a:pt x="13578" y="23754"/>
                    <a:pt x="13638" y="23697"/>
                  </a:cubicBezTo>
                  <a:cubicBezTo>
                    <a:pt x="13695" y="23637"/>
                    <a:pt x="13745" y="23576"/>
                    <a:pt x="13792" y="23510"/>
                  </a:cubicBezTo>
                  <a:cubicBezTo>
                    <a:pt x="13826" y="23459"/>
                    <a:pt x="13856" y="23403"/>
                    <a:pt x="13862" y="23346"/>
                  </a:cubicBezTo>
                  <a:cubicBezTo>
                    <a:pt x="13869" y="23316"/>
                    <a:pt x="13869" y="23279"/>
                    <a:pt x="13852" y="23252"/>
                  </a:cubicBezTo>
                  <a:cubicBezTo>
                    <a:pt x="13842" y="23242"/>
                    <a:pt x="13836" y="23229"/>
                    <a:pt x="13822" y="23219"/>
                  </a:cubicBezTo>
                  <a:cubicBezTo>
                    <a:pt x="13809" y="23212"/>
                    <a:pt x="13792" y="23202"/>
                    <a:pt x="13779" y="23199"/>
                  </a:cubicBezTo>
                  <a:cubicBezTo>
                    <a:pt x="13709" y="23179"/>
                    <a:pt x="13635" y="23179"/>
                    <a:pt x="13558" y="23168"/>
                  </a:cubicBezTo>
                  <a:cubicBezTo>
                    <a:pt x="13478" y="23162"/>
                    <a:pt x="13404" y="23158"/>
                    <a:pt x="13324" y="23145"/>
                  </a:cubicBezTo>
                  <a:cubicBezTo>
                    <a:pt x="13123" y="23118"/>
                    <a:pt x="12926" y="23092"/>
                    <a:pt x="12732" y="23058"/>
                  </a:cubicBezTo>
                  <a:cubicBezTo>
                    <a:pt x="12582" y="23028"/>
                    <a:pt x="12425" y="22998"/>
                    <a:pt x="12274" y="22961"/>
                  </a:cubicBezTo>
                  <a:cubicBezTo>
                    <a:pt x="12197" y="22941"/>
                    <a:pt x="12117" y="22924"/>
                    <a:pt x="12033" y="22908"/>
                  </a:cubicBezTo>
                  <a:cubicBezTo>
                    <a:pt x="12020" y="22901"/>
                    <a:pt x="12003" y="22901"/>
                    <a:pt x="11990" y="22898"/>
                  </a:cubicBezTo>
                  <a:cubicBezTo>
                    <a:pt x="12090" y="22864"/>
                    <a:pt x="12197" y="22831"/>
                    <a:pt x="12298" y="22797"/>
                  </a:cubicBezTo>
                  <a:cubicBezTo>
                    <a:pt x="12415" y="22757"/>
                    <a:pt x="12525" y="22710"/>
                    <a:pt x="12639" y="22664"/>
                  </a:cubicBezTo>
                  <a:cubicBezTo>
                    <a:pt x="12732" y="22627"/>
                    <a:pt x="12819" y="22590"/>
                    <a:pt x="12909" y="22547"/>
                  </a:cubicBezTo>
                  <a:cubicBezTo>
                    <a:pt x="13003" y="22506"/>
                    <a:pt x="13093" y="22463"/>
                    <a:pt x="13187" y="22416"/>
                  </a:cubicBezTo>
                  <a:cubicBezTo>
                    <a:pt x="13204" y="22410"/>
                    <a:pt x="13224" y="22399"/>
                    <a:pt x="13240" y="22389"/>
                  </a:cubicBezTo>
                  <a:cubicBezTo>
                    <a:pt x="13281" y="22389"/>
                    <a:pt x="13319" y="22386"/>
                    <a:pt x="13356" y="22386"/>
                  </a:cubicBezTo>
                  <a:cubicBezTo>
                    <a:pt x="13375" y="22386"/>
                    <a:pt x="13393" y="22387"/>
                    <a:pt x="13411" y="22389"/>
                  </a:cubicBezTo>
                  <a:lnTo>
                    <a:pt x="13545" y="22389"/>
                  </a:lnTo>
                  <a:cubicBezTo>
                    <a:pt x="13591" y="22389"/>
                    <a:pt x="13638" y="22389"/>
                    <a:pt x="13685" y="22383"/>
                  </a:cubicBezTo>
                  <a:cubicBezTo>
                    <a:pt x="13772" y="22379"/>
                    <a:pt x="13859" y="22373"/>
                    <a:pt x="13946" y="22356"/>
                  </a:cubicBezTo>
                  <a:cubicBezTo>
                    <a:pt x="14040" y="22339"/>
                    <a:pt x="14126" y="22316"/>
                    <a:pt x="14213" y="22289"/>
                  </a:cubicBezTo>
                  <a:cubicBezTo>
                    <a:pt x="14260" y="22276"/>
                    <a:pt x="14307" y="22259"/>
                    <a:pt x="14347" y="22239"/>
                  </a:cubicBezTo>
                  <a:cubicBezTo>
                    <a:pt x="14371" y="22229"/>
                    <a:pt x="14391" y="22216"/>
                    <a:pt x="14411" y="22209"/>
                  </a:cubicBezTo>
                  <a:cubicBezTo>
                    <a:pt x="14431" y="22196"/>
                    <a:pt x="14454" y="22182"/>
                    <a:pt x="14471" y="22172"/>
                  </a:cubicBezTo>
                  <a:cubicBezTo>
                    <a:pt x="14488" y="22159"/>
                    <a:pt x="14504" y="22142"/>
                    <a:pt x="14521" y="22129"/>
                  </a:cubicBezTo>
                  <a:cubicBezTo>
                    <a:pt x="14538" y="22115"/>
                    <a:pt x="14554" y="22099"/>
                    <a:pt x="14564" y="22082"/>
                  </a:cubicBezTo>
                  <a:cubicBezTo>
                    <a:pt x="14598" y="22048"/>
                    <a:pt x="14631" y="22015"/>
                    <a:pt x="14661" y="21978"/>
                  </a:cubicBezTo>
                  <a:lnTo>
                    <a:pt x="14762" y="21865"/>
                  </a:lnTo>
                  <a:cubicBezTo>
                    <a:pt x="14798" y="21824"/>
                    <a:pt x="14825" y="21771"/>
                    <a:pt x="14845" y="21721"/>
                  </a:cubicBezTo>
                  <a:lnTo>
                    <a:pt x="14845" y="21721"/>
                  </a:lnTo>
                  <a:cubicBezTo>
                    <a:pt x="14815" y="21741"/>
                    <a:pt x="14788" y="21761"/>
                    <a:pt x="14758" y="21788"/>
                  </a:cubicBezTo>
                  <a:cubicBezTo>
                    <a:pt x="14728" y="21808"/>
                    <a:pt x="14708" y="21831"/>
                    <a:pt x="14681" y="21858"/>
                  </a:cubicBezTo>
                  <a:cubicBezTo>
                    <a:pt x="14638" y="21905"/>
                    <a:pt x="14591" y="21948"/>
                    <a:pt x="14541" y="21995"/>
                  </a:cubicBezTo>
                  <a:cubicBezTo>
                    <a:pt x="14521" y="22015"/>
                    <a:pt x="14498" y="22032"/>
                    <a:pt x="14477" y="22048"/>
                  </a:cubicBezTo>
                  <a:cubicBezTo>
                    <a:pt x="14457" y="22065"/>
                    <a:pt x="14437" y="22082"/>
                    <a:pt x="14414" y="22095"/>
                  </a:cubicBezTo>
                  <a:cubicBezTo>
                    <a:pt x="14397" y="22109"/>
                    <a:pt x="14377" y="22115"/>
                    <a:pt x="14360" y="22129"/>
                  </a:cubicBezTo>
                  <a:cubicBezTo>
                    <a:pt x="14337" y="22142"/>
                    <a:pt x="14314" y="22149"/>
                    <a:pt x="14290" y="22159"/>
                  </a:cubicBezTo>
                  <a:cubicBezTo>
                    <a:pt x="14243" y="22175"/>
                    <a:pt x="14197" y="22189"/>
                    <a:pt x="14146" y="22199"/>
                  </a:cubicBezTo>
                  <a:cubicBezTo>
                    <a:pt x="14103" y="22212"/>
                    <a:pt x="14056" y="22222"/>
                    <a:pt x="14009" y="22232"/>
                  </a:cubicBezTo>
                  <a:cubicBezTo>
                    <a:pt x="13973" y="22242"/>
                    <a:pt x="13929" y="22249"/>
                    <a:pt x="13892" y="22256"/>
                  </a:cubicBezTo>
                  <a:cubicBezTo>
                    <a:pt x="13856" y="22259"/>
                    <a:pt x="13812" y="22262"/>
                    <a:pt x="13772" y="22266"/>
                  </a:cubicBezTo>
                  <a:cubicBezTo>
                    <a:pt x="13678" y="22272"/>
                    <a:pt x="13591" y="22276"/>
                    <a:pt x="13501" y="22276"/>
                  </a:cubicBezTo>
                  <a:lnTo>
                    <a:pt x="13444" y="22276"/>
                  </a:lnTo>
                  <a:cubicBezTo>
                    <a:pt x="13468" y="22262"/>
                    <a:pt x="13491" y="22249"/>
                    <a:pt x="13511" y="22242"/>
                  </a:cubicBezTo>
                  <a:cubicBezTo>
                    <a:pt x="13622" y="22182"/>
                    <a:pt x="13725" y="22122"/>
                    <a:pt x="13836" y="22058"/>
                  </a:cubicBezTo>
                  <a:cubicBezTo>
                    <a:pt x="13943" y="21992"/>
                    <a:pt x="14046" y="21925"/>
                    <a:pt x="14146" y="21848"/>
                  </a:cubicBezTo>
                  <a:cubicBezTo>
                    <a:pt x="14193" y="21811"/>
                    <a:pt x="14243" y="21774"/>
                    <a:pt x="14290" y="21737"/>
                  </a:cubicBezTo>
                  <a:cubicBezTo>
                    <a:pt x="14337" y="21697"/>
                    <a:pt x="14381" y="21661"/>
                    <a:pt x="14424" y="21624"/>
                  </a:cubicBezTo>
                  <a:cubicBezTo>
                    <a:pt x="14454" y="21594"/>
                    <a:pt x="14488" y="21564"/>
                    <a:pt x="14514" y="21537"/>
                  </a:cubicBezTo>
                  <a:cubicBezTo>
                    <a:pt x="14521" y="21530"/>
                    <a:pt x="14524" y="21527"/>
                    <a:pt x="14531" y="21524"/>
                  </a:cubicBezTo>
                  <a:cubicBezTo>
                    <a:pt x="14571" y="21490"/>
                    <a:pt x="14605" y="21457"/>
                    <a:pt x="14641" y="21430"/>
                  </a:cubicBezTo>
                  <a:cubicBezTo>
                    <a:pt x="14665" y="21413"/>
                    <a:pt x="14691" y="21403"/>
                    <a:pt x="14715" y="21386"/>
                  </a:cubicBezTo>
                  <a:cubicBezTo>
                    <a:pt x="14758" y="21363"/>
                    <a:pt x="14805" y="21343"/>
                    <a:pt x="14849" y="21330"/>
                  </a:cubicBezTo>
                  <a:lnTo>
                    <a:pt x="14845" y="21330"/>
                  </a:lnTo>
                  <a:lnTo>
                    <a:pt x="15022" y="21269"/>
                  </a:lnTo>
                  <a:cubicBezTo>
                    <a:pt x="15079" y="21243"/>
                    <a:pt x="15133" y="21219"/>
                    <a:pt x="15193" y="21189"/>
                  </a:cubicBezTo>
                  <a:cubicBezTo>
                    <a:pt x="15297" y="21136"/>
                    <a:pt x="15400" y="21072"/>
                    <a:pt x="15491" y="20992"/>
                  </a:cubicBezTo>
                  <a:cubicBezTo>
                    <a:pt x="15527" y="20958"/>
                    <a:pt x="15561" y="20922"/>
                    <a:pt x="15594" y="20885"/>
                  </a:cubicBezTo>
                  <a:lnTo>
                    <a:pt x="15644" y="20821"/>
                  </a:lnTo>
                  <a:cubicBezTo>
                    <a:pt x="15661" y="20801"/>
                    <a:pt x="15674" y="20775"/>
                    <a:pt x="15691" y="20755"/>
                  </a:cubicBezTo>
                  <a:cubicBezTo>
                    <a:pt x="15691" y="20755"/>
                    <a:pt x="15691" y="20751"/>
                    <a:pt x="15695" y="20751"/>
                  </a:cubicBezTo>
                  <a:cubicBezTo>
                    <a:pt x="15718" y="20711"/>
                    <a:pt x="15735" y="20671"/>
                    <a:pt x="15751" y="20627"/>
                  </a:cubicBezTo>
                  <a:cubicBezTo>
                    <a:pt x="15775" y="20571"/>
                    <a:pt x="15778" y="20500"/>
                    <a:pt x="15741" y="20440"/>
                  </a:cubicBezTo>
                  <a:cubicBezTo>
                    <a:pt x="15728" y="20420"/>
                    <a:pt x="15708" y="20403"/>
                    <a:pt x="15684" y="20393"/>
                  </a:cubicBezTo>
                  <a:cubicBezTo>
                    <a:pt x="15668" y="20387"/>
                    <a:pt x="15648" y="20383"/>
                    <a:pt x="15628" y="20377"/>
                  </a:cubicBezTo>
                  <a:cubicBezTo>
                    <a:pt x="15601" y="20373"/>
                    <a:pt x="15581" y="20373"/>
                    <a:pt x="15557" y="20373"/>
                  </a:cubicBezTo>
                  <a:lnTo>
                    <a:pt x="15417" y="20360"/>
                  </a:lnTo>
                  <a:cubicBezTo>
                    <a:pt x="15390" y="20357"/>
                    <a:pt x="15360" y="20350"/>
                    <a:pt x="15330" y="20343"/>
                  </a:cubicBezTo>
                  <a:cubicBezTo>
                    <a:pt x="15307" y="20340"/>
                    <a:pt x="15277" y="20333"/>
                    <a:pt x="15246" y="20327"/>
                  </a:cubicBezTo>
                  <a:cubicBezTo>
                    <a:pt x="15230" y="20327"/>
                    <a:pt x="15216" y="20323"/>
                    <a:pt x="15200" y="20323"/>
                  </a:cubicBezTo>
                  <a:cubicBezTo>
                    <a:pt x="15166" y="20323"/>
                    <a:pt x="15133" y="20337"/>
                    <a:pt x="15099" y="20353"/>
                  </a:cubicBezTo>
                  <a:cubicBezTo>
                    <a:pt x="15046" y="20383"/>
                    <a:pt x="15006" y="20427"/>
                    <a:pt x="14966" y="20477"/>
                  </a:cubicBezTo>
                  <a:lnTo>
                    <a:pt x="14942" y="20517"/>
                  </a:lnTo>
                  <a:cubicBezTo>
                    <a:pt x="14932" y="20527"/>
                    <a:pt x="14922" y="20544"/>
                    <a:pt x="14912" y="20557"/>
                  </a:cubicBezTo>
                  <a:cubicBezTo>
                    <a:pt x="14895" y="20584"/>
                    <a:pt x="14882" y="20611"/>
                    <a:pt x="14872" y="20641"/>
                  </a:cubicBezTo>
                  <a:cubicBezTo>
                    <a:pt x="14859" y="20668"/>
                    <a:pt x="14849" y="20694"/>
                    <a:pt x="14839" y="20724"/>
                  </a:cubicBezTo>
                  <a:cubicBezTo>
                    <a:pt x="14825" y="20755"/>
                    <a:pt x="14815" y="20785"/>
                    <a:pt x="14805" y="20808"/>
                  </a:cubicBezTo>
                  <a:cubicBezTo>
                    <a:pt x="14782" y="20872"/>
                    <a:pt x="14755" y="20928"/>
                    <a:pt x="14728" y="20989"/>
                  </a:cubicBezTo>
                  <a:cubicBezTo>
                    <a:pt x="14695" y="21055"/>
                    <a:pt x="14655" y="21119"/>
                    <a:pt x="14615" y="21186"/>
                  </a:cubicBezTo>
                  <a:cubicBezTo>
                    <a:pt x="14581" y="21236"/>
                    <a:pt x="14548" y="21286"/>
                    <a:pt x="14521" y="21336"/>
                  </a:cubicBezTo>
                  <a:cubicBezTo>
                    <a:pt x="14504" y="21360"/>
                    <a:pt x="14488" y="21390"/>
                    <a:pt x="14464" y="21413"/>
                  </a:cubicBezTo>
                  <a:cubicBezTo>
                    <a:pt x="14447" y="21440"/>
                    <a:pt x="14427" y="21463"/>
                    <a:pt x="14411" y="21487"/>
                  </a:cubicBezTo>
                  <a:cubicBezTo>
                    <a:pt x="14391" y="21510"/>
                    <a:pt x="14364" y="21540"/>
                    <a:pt x="14340" y="21564"/>
                  </a:cubicBezTo>
                  <a:cubicBezTo>
                    <a:pt x="14320" y="21590"/>
                    <a:pt x="14294" y="21610"/>
                    <a:pt x="14270" y="21637"/>
                  </a:cubicBezTo>
                  <a:cubicBezTo>
                    <a:pt x="14210" y="21681"/>
                    <a:pt x="14146" y="21727"/>
                    <a:pt x="14086" y="21771"/>
                  </a:cubicBezTo>
                  <a:cubicBezTo>
                    <a:pt x="13986" y="21841"/>
                    <a:pt x="13879" y="21905"/>
                    <a:pt x="13775" y="21965"/>
                  </a:cubicBezTo>
                  <a:cubicBezTo>
                    <a:pt x="13729" y="21992"/>
                    <a:pt x="13688" y="22022"/>
                    <a:pt x="13642" y="22045"/>
                  </a:cubicBezTo>
                  <a:lnTo>
                    <a:pt x="13618" y="22058"/>
                  </a:lnTo>
                  <a:cubicBezTo>
                    <a:pt x="13561" y="22082"/>
                    <a:pt x="13505" y="22109"/>
                    <a:pt x="13451" y="22132"/>
                  </a:cubicBezTo>
                  <a:cubicBezTo>
                    <a:pt x="13337" y="22182"/>
                    <a:pt x="13227" y="22232"/>
                    <a:pt x="13117" y="22289"/>
                  </a:cubicBezTo>
                  <a:cubicBezTo>
                    <a:pt x="13006" y="22339"/>
                    <a:pt x="12893" y="22393"/>
                    <a:pt x="12782" y="22443"/>
                  </a:cubicBezTo>
                  <a:cubicBezTo>
                    <a:pt x="12669" y="22493"/>
                    <a:pt x="12552" y="22540"/>
                    <a:pt x="12438" y="22580"/>
                  </a:cubicBezTo>
                  <a:cubicBezTo>
                    <a:pt x="12405" y="22593"/>
                    <a:pt x="12374" y="22600"/>
                    <a:pt x="12341" y="22613"/>
                  </a:cubicBezTo>
                  <a:cubicBezTo>
                    <a:pt x="12224" y="22657"/>
                    <a:pt x="12104" y="22690"/>
                    <a:pt x="11990" y="22730"/>
                  </a:cubicBezTo>
                  <a:cubicBezTo>
                    <a:pt x="11873" y="22774"/>
                    <a:pt x="11756" y="22817"/>
                    <a:pt x="11646" y="22864"/>
                  </a:cubicBezTo>
                  <a:cubicBezTo>
                    <a:pt x="11632" y="22868"/>
                    <a:pt x="11619" y="22874"/>
                    <a:pt x="11605" y="22881"/>
                  </a:cubicBezTo>
                  <a:cubicBezTo>
                    <a:pt x="11582" y="22881"/>
                    <a:pt x="11555" y="22884"/>
                    <a:pt x="11529" y="22891"/>
                  </a:cubicBezTo>
                  <a:cubicBezTo>
                    <a:pt x="11485" y="22898"/>
                    <a:pt x="11445" y="22908"/>
                    <a:pt x="11402" y="22918"/>
                  </a:cubicBezTo>
                  <a:cubicBezTo>
                    <a:pt x="11361" y="22931"/>
                    <a:pt x="11321" y="22944"/>
                    <a:pt x="11281" y="22961"/>
                  </a:cubicBezTo>
                  <a:cubicBezTo>
                    <a:pt x="11238" y="22978"/>
                    <a:pt x="11194" y="22998"/>
                    <a:pt x="11151" y="23015"/>
                  </a:cubicBezTo>
                  <a:cubicBezTo>
                    <a:pt x="11147" y="23008"/>
                    <a:pt x="11147" y="22998"/>
                    <a:pt x="11144" y="22991"/>
                  </a:cubicBezTo>
                  <a:cubicBezTo>
                    <a:pt x="11134" y="22968"/>
                    <a:pt x="11127" y="22951"/>
                    <a:pt x="11117" y="22931"/>
                  </a:cubicBezTo>
                  <a:cubicBezTo>
                    <a:pt x="11111" y="22914"/>
                    <a:pt x="11104" y="22898"/>
                    <a:pt x="11097" y="22884"/>
                  </a:cubicBezTo>
                  <a:cubicBezTo>
                    <a:pt x="11081" y="22858"/>
                    <a:pt x="11067" y="22827"/>
                    <a:pt x="11047" y="22797"/>
                  </a:cubicBezTo>
                  <a:cubicBezTo>
                    <a:pt x="11037" y="22781"/>
                    <a:pt x="11030" y="22767"/>
                    <a:pt x="11020" y="22751"/>
                  </a:cubicBezTo>
                  <a:lnTo>
                    <a:pt x="10984" y="22700"/>
                  </a:lnTo>
                  <a:cubicBezTo>
                    <a:pt x="10947" y="22647"/>
                    <a:pt x="10903" y="22597"/>
                    <a:pt x="10863" y="22550"/>
                  </a:cubicBezTo>
                  <a:cubicBezTo>
                    <a:pt x="10843" y="22527"/>
                    <a:pt x="10816" y="22500"/>
                    <a:pt x="10793" y="22476"/>
                  </a:cubicBezTo>
                  <a:cubicBezTo>
                    <a:pt x="10826" y="22456"/>
                    <a:pt x="10860" y="22433"/>
                    <a:pt x="10893" y="22416"/>
                  </a:cubicBezTo>
                  <a:cubicBezTo>
                    <a:pt x="10917" y="22410"/>
                    <a:pt x="10947" y="22399"/>
                    <a:pt x="10970" y="22393"/>
                  </a:cubicBezTo>
                  <a:cubicBezTo>
                    <a:pt x="11044" y="22366"/>
                    <a:pt x="11114" y="22329"/>
                    <a:pt x="11184" y="22299"/>
                  </a:cubicBezTo>
                  <a:cubicBezTo>
                    <a:pt x="11251" y="22272"/>
                    <a:pt x="11318" y="22239"/>
                    <a:pt x="11388" y="22206"/>
                  </a:cubicBezTo>
                  <a:cubicBezTo>
                    <a:pt x="11412" y="22196"/>
                    <a:pt x="11432" y="22189"/>
                    <a:pt x="11448" y="22175"/>
                  </a:cubicBezTo>
                  <a:cubicBezTo>
                    <a:pt x="11505" y="22159"/>
                    <a:pt x="11562" y="22139"/>
                    <a:pt x="11619" y="22125"/>
                  </a:cubicBezTo>
                  <a:cubicBezTo>
                    <a:pt x="11689" y="22109"/>
                    <a:pt x="11766" y="22092"/>
                    <a:pt x="11840" y="22072"/>
                  </a:cubicBezTo>
                  <a:cubicBezTo>
                    <a:pt x="11983" y="22038"/>
                    <a:pt x="12124" y="21995"/>
                    <a:pt x="12271" y="21962"/>
                  </a:cubicBezTo>
                  <a:cubicBezTo>
                    <a:pt x="12291" y="21958"/>
                    <a:pt x="12314" y="21955"/>
                    <a:pt x="12334" y="21945"/>
                  </a:cubicBezTo>
                  <a:cubicBezTo>
                    <a:pt x="12391" y="21931"/>
                    <a:pt x="12448" y="21928"/>
                    <a:pt x="12505" y="21921"/>
                  </a:cubicBezTo>
                  <a:cubicBezTo>
                    <a:pt x="12655" y="21911"/>
                    <a:pt x="12802" y="21908"/>
                    <a:pt x="12953" y="21905"/>
                  </a:cubicBezTo>
                  <a:cubicBezTo>
                    <a:pt x="13026" y="21898"/>
                    <a:pt x="13103" y="21898"/>
                    <a:pt x="13174" y="21891"/>
                  </a:cubicBezTo>
                  <a:cubicBezTo>
                    <a:pt x="13234" y="21881"/>
                    <a:pt x="13287" y="21858"/>
                    <a:pt x="13337" y="21824"/>
                  </a:cubicBezTo>
                  <a:cubicBezTo>
                    <a:pt x="13411" y="21771"/>
                    <a:pt x="13458" y="21691"/>
                    <a:pt x="13484" y="21604"/>
                  </a:cubicBezTo>
                  <a:cubicBezTo>
                    <a:pt x="13491" y="21577"/>
                    <a:pt x="13495" y="21547"/>
                    <a:pt x="13501" y="21520"/>
                  </a:cubicBezTo>
                  <a:cubicBezTo>
                    <a:pt x="13505" y="21487"/>
                    <a:pt x="13505" y="21447"/>
                    <a:pt x="13501" y="21413"/>
                  </a:cubicBezTo>
                  <a:cubicBezTo>
                    <a:pt x="13495" y="21376"/>
                    <a:pt x="13488" y="21340"/>
                    <a:pt x="13478" y="21303"/>
                  </a:cubicBezTo>
                  <a:cubicBezTo>
                    <a:pt x="13468" y="21253"/>
                    <a:pt x="13451" y="21203"/>
                    <a:pt x="13428" y="21156"/>
                  </a:cubicBezTo>
                  <a:cubicBezTo>
                    <a:pt x="13411" y="21112"/>
                    <a:pt x="13388" y="21079"/>
                    <a:pt x="13354" y="21052"/>
                  </a:cubicBezTo>
                  <a:cubicBezTo>
                    <a:pt x="13316" y="21019"/>
                    <a:pt x="13266" y="21011"/>
                    <a:pt x="13220" y="21011"/>
                  </a:cubicBezTo>
                  <a:cubicBezTo>
                    <a:pt x="13210" y="21011"/>
                    <a:pt x="13200" y="21011"/>
                    <a:pt x="13190" y="21012"/>
                  </a:cubicBezTo>
                  <a:cubicBezTo>
                    <a:pt x="13137" y="21019"/>
                    <a:pt x="13087" y="21029"/>
                    <a:pt x="13033" y="21039"/>
                  </a:cubicBezTo>
                  <a:cubicBezTo>
                    <a:pt x="13020" y="21042"/>
                    <a:pt x="13003" y="21042"/>
                    <a:pt x="12990" y="21045"/>
                  </a:cubicBezTo>
                  <a:cubicBezTo>
                    <a:pt x="12986" y="21045"/>
                    <a:pt x="12983" y="21045"/>
                    <a:pt x="12976" y="21052"/>
                  </a:cubicBezTo>
                  <a:lnTo>
                    <a:pt x="12986" y="21052"/>
                  </a:lnTo>
                  <a:cubicBezTo>
                    <a:pt x="12976" y="21052"/>
                    <a:pt x="12970" y="21055"/>
                    <a:pt x="12960" y="21055"/>
                  </a:cubicBezTo>
                  <a:lnTo>
                    <a:pt x="12970" y="21055"/>
                  </a:lnTo>
                  <a:cubicBezTo>
                    <a:pt x="12893" y="21072"/>
                    <a:pt x="12822" y="21086"/>
                    <a:pt x="12749" y="21106"/>
                  </a:cubicBezTo>
                  <a:cubicBezTo>
                    <a:pt x="12672" y="21126"/>
                    <a:pt x="12602" y="21159"/>
                    <a:pt x="12535" y="21196"/>
                  </a:cubicBezTo>
                  <a:cubicBezTo>
                    <a:pt x="12468" y="21229"/>
                    <a:pt x="12405" y="21273"/>
                    <a:pt x="12341" y="21313"/>
                  </a:cubicBezTo>
                  <a:cubicBezTo>
                    <a:pt x="12281" y="21356"/>
                    <a:pt x="12224" y="21410"/>
                    <a:pt x="12167" y="21457"/>
                  </a:cubicBezTo>
                  <a:cubicBezTo>
                    <a:pt x="12100" y="21513"/>
                    <a:pt x="12033" y="21577"/>
                    <a:pt x="11963" y="21641"/>
                  </a:cubicBezTo>
                  <a:cubicBezTo>
                    <a:pt x="11930" y="21671"/>
                    <a:pt x="11896" y="21697"/>
                    <a:pt x="11863" y="21724"/>
                  </a:cubicBezTo>
                  <a:cubicBezTo>
                    <a:pt x="11829" y="21754"/>
                    <a:pt x="11789" y="21778"/>
                    <a:pt x="11756" y="21804"/>
                  </a:cubicBezTo>
                  <a:cubicBezTo>
                    <a:pt x="11632" y="21888"/>
                    <a:pt x="11498" y="21958"/>
                    <a:pt x="11365" y="22028"/>
                  </a:cubicBezTo>
                  <a:cubicBezTo>
                    <a:pt x="11301" y="22062"/>
                    <a:pt x="11234" y="22095"/>
                    <a:pt x="11171" y="22129"/>
                  </a:cubicBezTo>
                  <a:cubicBezTo>
                    <a:pt x="11121" y="22155"/>
                    <a:pt x="11071" y="22182"/>
                    <a:pt x="11020" y="22209"/>
                  </a:cubicBezTo>
                  <a:cubicBezTo>
                    <a:pt x="11034" y="22192"/>
                    <a:pt x="11050" y="22179"/>
                    <a:pt x="11064" y="22162"/>
                  </a:cubicBezTo>
                  <a:cubicBezTo>
                    <a:pt x="11178" y="22042"/>
                    <a:pt x="11288" y="21915"/>
                    <a:pt x="11402" y="21788"/>
                  </a:cubicBezTo>
                  <a:cubicBezTo>
                    <a:pt x="11515" y="21654"/>
                    <a:pt x="11629" y="21520"/>
                    <a:pt x="11736" y="21380"/>
                  </a:cubicBezTo>
                  <a:cubicBezTo>
                    <a:pt x="11836" y="21253"/>
                    <a:pt x="11933" y="21112"/>
                    <a:pt x="12023" y="20979"/>
                  </a:cubicBezTo>
                  <a:cubicBezTo>
                    <a:pt x="12074" y="20905"/>
                    <a:pt x="12130" y="20828"/>
                    <a:pt x="12174" y="20751"/>
                  </a:cubicBezTo>
                  <a:cubicBezTo>
                    <a:pt x="12197" y="20718"/>
                    <a:pt x="12217" y="20684"/>
                    <a:pt x="12237" y="20644"/>
                  </a:cubicBezTo>
                  <a:cubicBezTo>
                    <a:pt x="12254" y="20641"/>
                    <a:pt x="12264" y="20627"/>
                    <a:pt x="12271" y="20611"/>
                  </a:cubicBezTo>
                  <a:cubicBezTo>
                    <a:pt x="12274" y="20604"/>
                    <a:pt x="12281" y="20594"/>
                    <a:pt x="12281" y="20587"/>
                  </a:cubicBezTo>
                  <a:cubicBezTo>
                    <a:pt x="12284" y="20577"/>
                    <a:pt x="12291" y="20571"/>
                    <a:pt x="12298" y="20557"/>
                  </a:cubicBezTo>
                  <a:lnTo>
                    <a:pt x="12334" y="20507"/>
                  </a:lnTo>
                  <a:cubicBezTo>
                    <a:pt x="12348" y="20490"/>
                    <a:pt x="12358" y="20474"/>
                    <a:pt x="12371" y="20460"/>
                  </a:cubicBezTo>
                  <a:cubicBezTo>
                    <a:pt x="12431" y="20393"/>
                    <a:pt x="12491" y="20333"/>
                    <a:pt x="12558" y="20270"/>
                  </a:cubicBezTo>
                  <a:cubicBezTo>
                    <a:pt x="12588" y="20243"/>
                    <a:pt x="12615" y="20220"/>
                    <a:pt x="12642" y="20200"/>
                  </a:cubicBezTo>
                  <a:cubicBezTo>
                    <a:pt x="12672" y="20173"/>
                    <a:pt x="12702" y="20153"/>
                    <a:pt x="12732" y="20133"/>
                  </a:cubicBezTo>
                  <a:cubicBezTo>
                    <a:pt x="12776" y="20103"/>
                    <a:pt x="12822" y="20072"/>
                    <a:pt x="12873" y="20042"/>
                  </a:cubicBezTo>
                  <a:cubicBezTo>
                    <a:pt x="12919" y="20019"/>
                    <a:pt x="12966" y="19989"/>
                    <a:pt x="13016" y="19965"/>
                  </a:cubicBezTo>
                  <a:cubicBezTo>
                    <a:pt x="13060" y="19942"/>
                    <a:pt x="13107" y="19919"/>
                    <a:pt x="13153" y="19902"/>
                  </a:cubicBezTo>
                  <a:cubicBezTo>
                    <a:pt x="13200" y="19882"/>
                    <a:pt x="13250" y="19865"/>
                    <a:pt x="13294" y="19848"/>
                  </a:cubicBezTo>
                  <a:cubicBezTo>
                    <a:pt x="13418" y="19805"/>
                    <a:pt x="13535" y="19768"/>
                    <a:pt x="13655" y="19735"/>
                  </a:cubicBezTo>
                  <a:cubicBezTo>
                    <a:pt x="13712" y="19718"/>
                    <a:pt x="13775" y="19701"/>
                    <a:pt x="13839" y="19685"/>
                  </a:cubicBezTo>
                  <a:cubicBezTo>
                    <a:pt x="13902" y="19668"/>
                    <a:pt x="13959" y="19651"/>
                    <a:pt x="14019" y="19634"/>
                  </a:cubicBezTo>
                  <a:cubicBezTo>
                    <a:pt x="14080" y="19618"/>
                    <a:pt x="14143" y="19598"/>
                    <a:pt x="14203" y="19574"/>
                  </a:cubicBezTo>
                  <a:cubicBezTo>
                    <a:pt x="14264" y="19554"/>
                    <a:pt x="14327" y="19531"/>
                    <a:pt x="14387" y="19501"/>
                  </a:cubicBezTo>
                  <a:cubicBezTo>
                    <a:pt x="14461" y="19467"/>
                    <a:pt x="14541" y="19431"/>
                    <a:pt x="14605" y="19374"/>
                  </a:cubicBezTo>
                  <a:cubicBezTo>
                    <a:pt x="14671" y="19317"/>
                    <a:pt x="14715" y="19237"/>
                    <a:pt x="14742" y="19153"/>
                  </a:cubicBezTo>
                  <a:cubicBezTo>
                    <a:pt x="14765" y="19073"/>
                    <a:pt x="14772" y="18996"/>
                    <a:pt x="14765" y="18912"/>
                  </a:cubicBezTo>
                  <a:cubicBezTo>
                    <a:pt x="14762" y="18852"/>
                    <a:pt x="14742" y="18799"/>
                    <a:pt x="14712" y="18752"/>
                  </a:cubicBezTo>
                  <a:cubicBezTo>
                    <a:pt x="14675" y="18695"/>
                    <a:pt x="14615" y="18655"/>
                    <a:pt x="14558" y="18621"/>
                  </a:cubicBezTo>
                  <a:lnTo>
                    <a:pt x="14554" y="18621"/>
                  </a:lnTo>
                  <a:cubicBezTo>
                    <a:pt x="14661" y="18605"/>
                    <a:pt x="14775" y="18588"/>
                    <a:pt x="14889" y="18581"/>
                  </a:cubicBezTo>
                  <a:cubicBezTo>
                    <a:pt x="14956" y="18578"/>
                    <a:pt x="15026" y="18571"/>
                    <a:pt x="15093" y="18568"/>
                  </a:cubicBezTo>
                  <a:cubicBezTo>
                    <a:pt x="15116" y="18567"/>
                    <a:pt x="15140" y="18566"/>
                    <a:pt x="15165" y="18566"/>
                  </a:cubicBezTo>
                  <a:cubicBezTo>
                    <a:pt x="15213" y="18566"/>
                    <a:pt x="15263" y="18568"/>
                    <a:pt x="15310" y="18568"/>
                  </a:cubicBezTo>
                  <a:lnTo>
                    <a:pt x="15343" y="18568"/>
                  </a:lnTo>
                  <a:cubicBezTo>
                    <a:pt x="15407" y="18571"/>
                    <a:pt x="15467" y="18578"/>
                    <a:pt x="15531" y="18588"/>
                  </a:cubicBezTo>
                  <a:cubicBezTo>
                    <a:pt x="15567" y="18598"/>
                    <a:pt x="15608" y="18605"/>
                    <a:pt x="15641" y="18615"/>
                  </a:cubicBezTo>
                  <a:cubicBezTo>
                    <a:pt x="15678" y="18621"/>
                    <a:pt x="15715" y="18635"/>
                    <a:pt x="15751" y="18648"/>
                  </a:cubicBezTo>
                  <a:cubicBezTo>
                    <a:pt x="15858" y="18682"/>
                    <a:pt x="15962" y="18718"/>
                    <a:pt x="16066" y="18752"/>
                  </a:cubicBezTo>
                  <a:cubicBezTo>
                    <a:pt x="16119" y="18769"/>
                    <a:pt x="16169" y="18785"/>
                    <a:pt x="16229" y="18795"/>
                  </a:cubicBezTo>
                  <a:cubicBezTo>
                    <a:pt x="16269" y="18800"/>
                    <a:pt x="16311" y="18803"/>
                    <a:pt x="16354" y="18803"/>
                  </a:cubicBezTo>
                  <a:cubicBezTo>
                    <a:pt x="16369" y="18803"/>
                    <a:pt x="16385" y="18803"/>
                    <a:pt x="16400" y="18802"/>
                  </a:cubicBezTo>
                  <a:cubicBezTo>
                    <a:pt x="16433" y="18799"/>
                    <a:pt x="16463" y="18795"/>
                    <a:pt x="16497" y="18782"/>
                  </a:cubicBezTo>
                  <a:cubicBezTo>
                    <a:pt x="16527" y="18772"/>
                    <a:pt x="16554" y="18755"/>
                    <a:pt x="16581" y="18738"/>
                  </a:cubicBezTo>
                  <a:cubicBezTo>
                    <a:pt x="16611" y="18718"/>
                    <a:pt x="16631" y="18688"/>
                    <a:pt x="16651" y="18655"/>
                  </a:cubicBezTo>
                  <a:cubicBezTo>
                    <a:pt x="16681" y="18611"/>
                    <a:pt x="16694" y="18555"/>
                    <a:pt x="16701" y="18501"/>
                  </a:cubicBezTo>
                  <a:cubicBezTo>
                    <a:pt x="16704" y="18471"/>
                    <a:pt x="16711" y="18448"/>
                    <a:pt x="16711" y="18417"/>
                  </a:cubicBezTo>
                  <a:cubicBezTo>
                    <a:pt x="16714" y="18361"/>
                    <a:pt x="16711" y="18304"/>
                    <a:pt x="16704" y="18247"/>
                  </a:cubicBezTo>
                  <a:cubicBezTo>
                    <a:pt x="16701" y="18193"/>
                    <a:pt x="16694" y="18137"/>
                    <a:pt x="16671" y="18086"/>
                  </a:cubicBezTo>
                  <a:cubicBezTo>
                    <a:pt x="16644" y="18016"/>
                    <a:pt x="16594" y="17963"/>
                    <a:pt x="16547" y="17899"/>
                  </a:cubicBezTo>
                  <a:cubicBezTo>
                    <a:pt x="16527" y="17869"/>
                    <a:pt x="16504" y="17846"/>
                    <a:pt x="16484" y="17816"/>
                  </a:cubicBezTo>
                  <a:cubicBezTo>
                    <a:pt x="16463" y="17786"/>
                    <a:pt x="16437" y="17759"/>
                    <a:pt x="16410" y="17732"/>
                  </a:cubicBezTo>
                  <a:cubicBezTo>
                    <a:pt x="16393" y="17719"/>
                    <a:pt x="16377" y="17702"/>
                    <a:pt x="16353" y="17692"/>
                  </a:cubicBezTo>
                  <a:cubicBezTo>
                    <a:pt x="16320" y="17669"/>
                    <a:pt x="16286" y="17659"/>
                    <a:pt x="16250" y="17648"/>
                  </a:cubicBezTo>
                  <a:cubicBezTo>
                    <a:pt x="16221" y="17640"/>
                    <a:pt x="16191" y="17637"/>
                    <a:pt x="16160" y="17637"/>
                  </a:cubicBezTo>
                  <a:cubicBezTo>
                    <a:pt x="16130" y="17637"/>
                    <a:pt x="16099" y="17640"/>
                    <a:pt x="16069" y="17645"/>
                  </a:cubicBezTo>
                  <a:cubicBezTo>
                    <a:pt x="16015" y="17652"/>
                    <a:pt x="15962" y="17675"/>
                    <a:pt x="15908" y="17695"/>
                  </a:cubicBezTo>
                  <a:cubicBezTo>
                    <a:pt x="15858" y="17715"/>
                    <a:pt x="15808" y="17735"/>
                    <a:pt x="15761" y="17762"/>
                  </a:cubicBezTo>
                  <a:cubicBezTo>
                    <a:pt x="15711" y="17786"/>
                    <a:pt x="15664" y="17816"/>
                    <a:pt x="15614" y="17846"/>
                  </a:cubicBezTo>
                  <a:cubicBezTo>
                    <a:pt x="15427" y="17959"/>
                    <a:pt x="15250" y="18093"/>
                    <a:pt x="15059" y="18200"/>
                  </a:cubicBezTo>
                  <a:cubicBezTo>
                    <a:pt x="15026" y="18217"/>
                    <a:pt x="14996" y="18237"/>
                    <a:pt x="14962" y="18254"/>
                  </a:cubicBezTo>
                  <a:cubicBezTo>
                    <a:pt x="14865" y="18300"/>
                    <a:pt x="14772" y="18347"/>
                    <a:pt x="14675" y="18387"/>
                  </a:cubicBezTo>
                  <a:cubicBezTo>
                    <a:pt x="14588" y="18428"/>
                    <a:pt x="14494" y="18468"/>
                    <a:pt x="14407" y="18511"/>
                  </a:cubicBezTo>
                  <a:cubicBezTo>
                    <a:pt x="14397" y="18511"/>
                    <a:pt x="14391" y="18514"/>
                    <a:pt x="14387" y="18514"/>
                  </a:cubicBezTo>
                  <a:cubicBezTo>
                    <a:pt x="14377" y="18504"/>
                    <a:pt x="14371" y="18501"/>
                    <a:pt x="14360" y="18494"/>
                  </a:cubicBezTo>
                  <a:cubicBezTo>
                    <a:pt x="14347" y="18481"/>
                    <a:pt x="14330" y="18468"/>
                    <a:pt x="14320" y="18454"/>
                  </a:cubicBezTo>
                  <a:cubicBezTo>
                    <a:pt x="14307" y="18444"/>
                    <a:pt x="14294" y="18431"/>
                    <a:pt x="14287" y="18417"/>
                  </a:cubicBezTo>
                  <a:lnTo>
                    <a:pt x="14223" y="18344"/>
                  </a:lnTo>
                  <a:cubicBezTo>
                    <a:pt x="14203" y="18317"/>
                    <a:pt x="14187" y="18294"/>
                    <a:pt x="14170" y="18267"/>
                  </a:cubicBezTo>
                  <a:cubicBezTo>
                    <a:pt x="14153" y="18244"/>
                    <a:pt x="14130" y="18214"/>
                    <a:pt x="14110" y="18187"/>
                  </a:cubicBezTo>
                  <a:cubicBezTo>
                    <a:pt x="14090" y="18163"/>
                    <a:pt x="14070" y="18137"/>
                    <a:pt x="14043" y="18113"/>
                  </a:cubicBezTo>
                  <a:cubicBezTo>
                    <a:pt x="14023" y="18093"/>
                    <a:pt x="13996" y="18070"/>
                    <a:pt x="13973" y="18050"/>
                  </a:cubicBezTo>
                  <a:cubicBezTo>
                    <a:pt x="13943" y="18026"/>
                    <a:pt x="13912" y="18003"/>
                    <a:pt x="13886" y="17983"/>
                  </a:cubicBezTo>
                  <a:cubicBezTo>
                    <a:pt x="13876" y="17976"/>
                    <a:pt x="13862" y="17976"/>
                    <a:pt x="13852" y="17969"/>
                  </a:cubicBezTo>
                  <a:cubicBezTo>
                    <a:pt x="13876" y="17916"/>
                    <a:pt x="13902" y="17866"/>
                    <a:pt x="13922" y="17812"/>
                  </a:cubicBezTo>
                  <a:cubicBezTo>
                    <a:pt x="13939" y="17769"/>
                    <a:pt x="13956" y="17729"/>
                    <a:pt x="13973" y="17692"/>
                  </a:cubicBezTo>
                  <a:lnTo>
                    <a:pt x="14023" y="17602"/>
                  </a:lnTo>
                  <a:cubicBezTo>
                    <a:pt x="14096" y="17485"/>
                    <a:pt x="14177" y="17374"/>
                    <a:pt x="14260" y="17264"/>
                  </a:cubicBezTo>
                  <a:cubicBezTo>
                    <a:pt x="14360" y="17197"/>
                    <a:pt x="14457" y="17124"/>
                    <a:pt x="14544" y="17043"/>
                  </a:cubicBezTo>
                  <a:cubicBezTo>
                    <a:pt x="14554" y="17067"/>
                    <a:pt x="14561" y="17090"/>
                    <a:pt x="14571" y="17114"/>
                  </a:cubicBezTo>
                  <a:cubicBezTo>
                    <a:pt x="14595" y="17177"/>
                    <a:pt x="14621" y="17244"/>
                    <a:pt x="14655" y="17301"/>
                  </a:cubicBezTo>
                  <a:cubicBezTo>
                    <a:pt x="14665" y="17317"/>
                    <a:pt x="14675" y="17334"/>
                    <a:pt x="14691" y="17351"/>
                  </a:cubicBezTo>
                  <a:cubicBezTo>
                    <a:pt x="14725" y="17394"/>
                    <a:pt x="14762" y="17428"/>
                    <a:pt x="14808" y="17448"/>
                  </a:cubicBezTo>
                  <a:cubicBezTo>
                    <a:pt x="14845" y="17465"/>
                    <a:pt x="14882" y="17475"/>
                    <a:pt x="14922" y="17475"/>
                  </a:cubicBezTo>
                  <a:cubicBezTo>
                    <a:pt x="14962" y="17475"/>
                    <a:pt x="14999" y="17451"/>
                    <a:pt x="15033" y="17431"/>
                  </a:cubicBezTo>
                  <a:cubicBezTo>
                    <a:pt x="15063" y="17411"/>
                    <a:pt x="15089" y="17378"/>
                    <a:pt x="15106" y="17348"/>
                  </a:cubicBezTo>
                  <a:lnTo>
                    <a:pt x="15129" y="17297"/>
                  </a:lnTo>
                  <a:cubicBezTo>
                    <a:pt x="15143" y="17264"/>
                    <a:pt x="15156" y="17234"/>
                    <a:pt x="15163" y="17200"/>
                  </a:cubicBezTo>
                  <a:cubicBezTo>
                    <a:pt x="15173" y="17167"/>
                    <a:pt x="15180" y="17130"/>
                    <a:pt x="15190" y="17097"/>
                  </a:cubicBezTo>
                  <a:lnTo>
                    <a:pt x="15200" y="16997"/>
                  </a:lnTo>
                  <a:cubicBezTo>
                    <a:pt x="15206" y="16926"/>
                    <a:pt x="15200" y="16859"/>
                    <a:pt x="15193" y="16793"/>
                  </a:cubicBezTo>
                  <a:cubicBezTo>
                    <a:pt x="15190" y="16776"/>
                    <a:pt x="15190" y="16759"/>
                    <a:pt x="15183" y="16746"/>
                  </a:cubicBezTo>
                  <a:cubicBezTo>
                    <a:pt x="15176" y="16709"/>
                    <a:pt x="15163" y="16672"/>
                    <a:pt x="15150" y="16639"/>
                  </a:cubicBezTo>
                  <a:cubicBezTo>
                    <a:pt x="15139" y="16605"/>
                    <a:pt x="15123" y="16575"/>
                    <a:pt x="15106" y="16542"/>
                  </a:cubicBezTo>
                  <a:cubicBezTo>
                    <a:pt x="15096" y="16528"/>
                    <a:pt x="15093" y="16522"/>
                    <a:pt x="15083" y="16512"/>
                  </a:cubicBezTo>
                  <a:lnTo>
                    <a:pt x="15083" y="16515"/>
                  </a:lnTo>
                  <a:cubicBezTo>
                    <a:pt x="15083" y="16515"/>
                    <a:pt x="15083" y="16512"/>
                    <a:pt x="15079" y="16512"/>
                  </a:cubicBezTo>
                  <a:cubicBezTo>
                    <a:pt x="15076" y="16508"/>
                    <a:pt x="15073" y="16505"/>
                    <a:pt x="15073" y="16498"/>
                  </a:cubicBezTo>
                  <a:cubicBezTo>
                    <a:pt x="15089" y="16482"/>
                    <a:pt x="15106" y="16465"/>
                    <a:pt x="15116" y="16448"/>
                  </a:cubicBezTo>
                  <a:cubicBezTo>
                    <a:pt x="15230" y="16375"/>
                    <a:pt x="15347" y="16308"/>
                    <a:pt x="15467" y="16244"/>
                  </a:cubicBezTo>
                  <a:cubicBezTo>
                    <a:pt x="15631" y="16161"/>
                    <a:pt x="15795" y="16087"/>
                    <a:pt x="15965" y="16027"/>
                  </a:cubicBezTo>
                  <a:cubicBezTo>
                    <a:pt x="16009" y="16014"/>
                    <a:pt x="16046" y="16004"/>
                    <a:pt x="16086" y="15993"/>
                  </a:cubicBezTo>
                  <a:cubicBezTo>
                    <a:pt x="16109" y="15990"/>
                    <a:pt x="16129" y="15990"/>
                    <a:pt x="16149" y="15987"/>
                  </a:cubicBezTo>
                  <a:cubicBezTo>
                    <a:pt x="16196" y="15987"/>
                    <a:pt x="16246" y="15987"/>
                    <a:pt x="16293" y="15990"/>
                  </a:cubicBezTo>
                  <a:cubicBezTo>
                    <a:pt x="16377" y="15993"/>
                    <a:pt x="16460" y="15997"/>
                    <a:pt x="16537" y="16004"/>
                  </a:cubicBezTo>
                  <a:cubicBezTo>
                    <a:pt x="16567" y="16005"/>
                    <a:pt x="16598" y="16005"/>
                    <a:pt x="16628" y="16005"/>
                  </a:cubicBezTo>
                  <a:cubicBezTo>
                    <a:pt x="16697" y="16005"/>
                    <a:pt x="16768" y="16002"/>
                    <a:pt x="16835" y="15990"/>
                  </a:cubicBezTo>
                  <a:cubicBezTo>
                    <a:pt x="16878" y="15980"/>
                    <a:pt x="16922" y="15970"/>
                    <a:pt x="16962" y="15947"/>
                  </a:cubicBezTo>
                  <a:cubicBezTo>
                    <a:pt x="16982" y="15937"/>
                    <a:pt x="17002" y="15923"/>
                    <a:pt x="17019" y="15907"/>
                  </a:cubicBezTo>
                  <a:cubicBezTo>
                    <a:pt x="17039" y="15890"/>
                    <a:pt x="17055" y="15870"/>
                    <a:pt x="17069" y="15843"/>
                  </a:cubicBezTo>
                  <a:cubicBezTo>
                    <a:pt x="17089" y="15806"/>
                    <a:pt x="17102" y="15759"/>
                    <a:pt x="17112" y="15719"/>
                  </a:cubicBezTo>
                  <a:cubicBezTo>
                    <a:pt x="17119" y="15669"/>
                    <a:pt x="17122" y="15612"/>
                    <a:pt x="17115" y="15559"/>
                  </a:cubicBezTo>
                  <a:cubicBezTo>
                    <a:pt x="17112" y="15512"/>
                    <a:pt x="17095" y="15469"/>
                    <a:pt x="17072" y="15428"/>
                  </a:cubicBezTo>
                  <a:cubicBezTo>
                    <a:pt x="17049" y="15385"/>
                    <a:pt x="17005" y="15352"/>
                    <a:pt x="16965" y="15321"/>
                  </a:cubicBezTo>
                  <a:cubicBezTo>
                    <a:pt x="16928" y="15295"/>
                    <a:pt x="16885" y="15278"/>
                    <a:pt x="16848" y="15261"/>
                  </a:cubicBezTo>
                  <a:cubicBezTo>
                    <a:pt x="16815" y="15251"/>
                    <a:pt x="16781" y="15235"/>
                    <a:pt x="16748" y="15225"/>
                  </a:cubicBezTo>
                  <a:cubicBezTo>
                    <a:pt x="16695" y="15208"/>
                    <a:pt x="16641" y="15201"/>
                    <a:pt x="16588" y="15201"/>
                  </a:cubicBezTo>
                  <a:cubicBezTo>
                    <a:pt x="16476" y="15201"/>
                    <a:pt x="16365" y="15233"/>
                    <a:pt x="16263" y="15278"/>
                  </a:cubicBezTo>
                  <a:cubicBezTo>
                    <a:pt x="16179" y="15318"/>
                    <a:pt x="16099" y="15362"/>
                    <a:pt x="16019" y="15412"/>
                  </a:cubicBezTo>
                  <a:cubicBezTo>
                    <a:pt x="15945" y="15462"/>
                    <a:pt x="15875" y="15512"/>
                    <a:pt x="15801" y="15569"/>
                  </a:cubicBezTo>
                  <a:cubicBezTo>
                    <a:pt x="15735" y="15619"/>
                    <a:pt x="15668" y="15669"/>
                    <a:pt x="15608" y="15723"/>
                  </a:cubicBezTo>
                  <a:cubicBezTo>
                    <a:pt x="15534" y="15786"/>
                    <a:pt x="15467" y="15846"/>
                    <a:pt x="15400" y="15913"/>
                  </a:cubicBezTo>
                  <a:cubicBezTo>
                    <a:pt x="15343" y="15973"/>
                    <a:pt x="15283" y="16037"/>
                    <a:pt x="15230" y="16097"/>
                  </a:cubicBezTo>
                  <a:cubicBezTo>
                    <a:pt x="15146" y="16194"/>
                    <a:pt x="15063" y="16298"/>
                    <a:pt x="14982" y="16398"/>
                  </a:cubicBezTo>
                  <a:lnTo>
                    <a:pt x="14972" y="16388"/>
                  </a:lnTo>
                  <a:cubicBezTo>
                    <a:pt x="14932" y="16345"/>
                    <a:pt x="14899" y="16308"/>
                    <a:pt x="14862" y="16271"/>
                  </a:cubicBezTo>
                  <a:cubicBezTo>
                    <a:pt x="14825" y="16231"/>
                    <a:pt x="14788" y="16194"/>
                    <a:pt x="14745" y="16161"/>
                  </a:cubicBezTo>
                  <a:lnTo>
                    <a:pt x="14681" y="16111"/>
                  </a:lnTo>
                  <a:cubicBezTo>
                    <a:pt x="14665" y="16097"/>
                    <a:pt x="14648" y="16090"/>
                    <a:pt x="14631" y="16080"/>
                  </a:cubicBezTo>
                  <a:cubicBezTo>
                    <a:pt x="14615" y="16074"/>
                    <a:pt x="14598" y="16064"/>
                    <a:pt x="14578" y="16060"/>
                  </a:cubicBezTo>
                  <a:lnTo>
                    <a:pt x="14558" y="16060"/>
                  </a:lnTo>
                  <a:cubicBezTo>
                    <a:pt x="14628" y="15840"/>
                    <a:pt x="14705" y="15619"/>
                    <a:pt x="14772" y="15392"/>
                  </a:cubicBezTo>
                  <a:cubicBezTo>
                    <a:pt x="14839" y="15174"/>
                    <a:pt x="14899" y="14957"/>
                    <a:pt x="14966" y="14736"/>
                  </a:cubicBezTo>
                  <a:cubicBezTo>
                    <a:pt x="14966" y="14733"/>
                    <a:pt x="14966" y="14733"/>
                    <a:pt x="14972" y="14726"/>
                  </a:cubicBezTo>
                  <a:cubicBezTo>
                    <a:pt x="15043" y="14810"/>
                    <a:pt x="15113" y="14894"/>
                    <a:pt x="15193" y="14970"/>
                  </a:cubicBezTo>
                  <a:cubicBezTo>
                    <a:pt x="15250" y="15027"/>
                    <a:pt x="15317" y="15087"/>
                    <a:pt x="15397" y="15121"/>
                  </a:cubicBezTo>
                  <a:cubicBezTo>
                    <a:pt x="15430" y="15138"/>
                    <a:pt x="15467" y="15144"/>
                    <a:pt x="15507" y="15144"/>
                  </a:cubicBezTo>
                  <a:cubicBezTo>
                    <a:pt x="15544" y="15144"/>
                    <a:pt x="15577" y="15141"/>
                    <a:pt x="15611" y="15124"/>
                  </a:cubicBezTo>
                  <a:cubicBezTo>
                    <a:pt x="15678" y="15091"/>
                    <a:pt x="15718" y="15024"/>
                    <a:pt x="15745" y="14954"/>
                  </a:cubicBezTo>
                  <a:cubicBezTo>
                    <a:pt x="15758" y="14924"/>
                    <a:pt x="15765" y="14890"/>
                    <a:pt x="15768" y="14860"/>
                  </a:cubicBezTo>
                  <a:cubicBezTo>
                    <a:pt x="15778" y="14827"/>
                    <a:pt x="15781" y="14800"/>
                    <a:pt x="15785" y="14766"/>
                  </a:cubicBezTo>
                  <a:cubicBezTo>
                    <a:pt x="15795" y="14703"/>
                    <a:pt x="15801" y="14636"/>
                    <a:pt x="15801" y="14569"/>
                  </a:cubicBezTo>
                  <a:cubicBezTo>
                    <a:pt x="15801" y="14539"/>
                    <a:pt x="15808" y="14509"/>
                    <a:pt x="15801" y="14482"/>
                  </a:cubicBezTo>
                  <a:lnTo>
                    <a:pt x="15801" y="14432"/>
                  </a:lnTo>
                  <a:cubicBezTo>
                    <a:pt x="15801" y="14409"/>
                    <a:pt x="15798" y="14392"/>
                    <a:pt x="15798" y="14372"/>
                  </a:cubicBezTo>
                  <a:cubicBezTo>
                    <a:pt x="15791" y="14302"/>
                    <a:pt x="15775" y="14225"/>
                    <a:pt x="15745" y="14158"/>
                  </a:cubicBezTo>
                  <a:cubicBezTo>
                    <a:pt x="15718" y="14091"/>
                    <a:pt x="15681" y="14038"/>
                    <a:pt x="15634" y="13984"/>
                  </a:cubicBezTo>
                  <a:cubicBezTo>
                    <a:pt x="15611" y="13954"/>
                    <a:pt x="15584" y="13931"/>
                    <a:pt x="15557" y="13904"/>
                  </a:cubicBezTo>
                  <a:cubicBezTo>
                    <a:pt x="15531" y="13880"/>
                    <a:pt x="15497" y="13857"/>
                    <a:pt x="15467" y="13834"/>
                  </a:cubicBezTo>
                  <a:cubicBezTo>
                    <a:pt x="15460" y="13830"/>
                    <a:pt x="15450" y="13824"/>
                    <a:pt x="15444" y="13817"/>
                  </a:cubicBezTo>
                  <a:cubicBezTo>
                    <a:pt x="15434" y="13814"/>
                    <a:pt x="15427" y="13804"/>
                    <a:pt x="15424" y="13800"/>
                  </a:cubicBezTo>
                  <a:cubicBezTo>
                    <a:pt x="15397" y="13787"/>
                    <a:pt x="15377" y="13773"/>
                    <a:pt x="15350" y="13767"/>
                  </a:cubicBezTo>
                  <a:cubicBezTo>
                    <a:pt x="15321" y="13754"/>
                    <a:pt x="15290" y="13745"/>
                    <a:pt x="15256" y="13745"/>
                  </a:cubicBezTo>
                  <a:cubicBezTo>
                    <a:pt x="15246" y="13745"/>
                    <a:pt x="15236" y="13745"/>
                    <a:pt x="15226" y="13747"/>
                  </a:cubicBezTo>
                  <a:cubicBezTo>
                    <a:pt x="15216" y="13747"/>
                    <a:pt x="15213" y="13750"/>
                    <a:pt x="15206" y="13750"/>
                  </a:cubicBezTo>
                  <a:cubicBezTo>
                    <a:pt x="15223" y="13670"/>
                    <a:pt x="15240" y="13586"/>
                    <a:pt x="15257" y="13506"/>
                  </a:cubicBezTo>
                  <a:lnTo>
                    <a:pt x="15330" y="13105"/>
                  </a:lnTo>
                  <a:lnTo>
                    <a:pt x="15340" y="13098"/>
                  </a:lnTo>
                  <a:cubicBezTo>
                    <a:pt x="15350" y="13078"/>
                    <a:pt x="15364" y="13055"/>
                    <a:pt x="15374" y="13035"/>
                  </a:cubicBezTo>
                  <a:cubicBezTo>
                    <a:pt x="15377" y="13028"/>
                    <a:pt x="15377" y="13021"/>
                    <a:pt x="15380" y="13014"/>
                  </a:cubicBezTo>
                  <a:lnTo>
                    <a:pt x="15417" y="12978"/>
                  </a:lnTo>
                  <a:lnTo>
                    <a:pt x="15494" y="12914"/>
                  </a:lnTo>
                  <a:cubicBezTo>
                    <a:pt x="15497" y="12911"/>
                    <a:pt x="15507" y="12904"/>
                    <a:pt x="15511" y="12901"/>
                  </a:cubicBezTo>
                  <a:cubicBezTo>
                    <a:pt x="15534" y="12887"/>
                    <a:pt x="15561" y="12881"/>
                    <a:pt x="15584" y="12871"/>
                  </a:cubicBezTo>
                  <a:cubicBezTo>
                    <a:pt x="15594" y="12867"/>
                    <a:pt x="15601" y="12867"/>
                    <a:pt x="15611" y="12864"/>
                  </a:cubicBezTo>
                  <a:cubicBezTo>
                    <a:pt x="15624" y="12861"/>
                    <a:pt x="15634" y="12861"/>
                    <a:pt x="15648" y="12861"/>
                  </a:cubicBezTo>
                  <a:cubicBezTo>
                    <a:pt x="15661" y="12861"/>
                    <a:pt x="15668" y="12861"/>
                    <a:pt x="15681" y="12854"/>
                  </a:cubicBezTo>
                  <a:lnTo>
                    <a:pt x="15715" y="12854"/>
                  </a:lnTo>
                  <a:cubicBezTo>
                    <a:pt x="15735" y="12854"/>
                    <a:pt x="15758" y="12861"/>
                    <a:pt x="15775" y="12861"/>
                  </a:cubicBezTo>
                  <a:cubicBezTo>
                    <a:pt x="15795" y="12864"/>
                    <a:pt x="15815" y="12864"/>
                    <a:pt x="15842" y="12867"/>
                  </a:cubicBezTo>
                  <a:lnTo>
                    <a:pt x="15902" y="12881"/>
                  </a:lnTo>
                  <a:cubicBezTo>
                    <a:pt x="15925" y="12884"/>
                    <a:pt x="15945" y="12884"/>
                    <a:pt x="15969" y="12887"/>
                  </a:cubicBezTo>
                  <a:cubicBezTo>
                    <a:pt x="15995" y="12894"/>
                    <a:pt x="16019" y="12894"/>
                    <a:pt x="16042" y="12894"/>
                  </a:cubicBezTo>
                  <a:lnTo>
                    <a:pt x="16069" y="12894"/>
                  </a:lnTo>
                  <a:cubicBezTo>
                    <a:pt x="16092" y="12894"/>
                    <a:pt x="16116" y="12887"/>
                    <a:pt x="16136" y="12884"/>
                  </a:cubicBezTo>
                  <a:cubicBezTo>
                    <a:pt x="16183" y="12877"/>
                    <a:pt x="16229" y="12864"/>
                    <a:pt x="16276" y="12844"/>
                  </a:cubicBezTo>
                  <a:cubicBezTo>
                    <a:pt x="16286" y="12837"/>
                    <a:pt x="16296" y="12834"/>
                    <a:pt x="16310" y="12827"/>
                  </a:cubicBezTo>
                  <a:cubicBezTo>
                    <a:pt x="16320" y="12821"/>
                    <a:pt x="16333" y="12814"/>
                    <a:pt x="16346" y="12804"/>
                  </a:cubicBezTo>
                  <a:cubicBezTo>
                    <a:pt x="16427" y="12764"/>
                    <a:pt x="16497" y="12704"/>
                    <a:pt x="16567" y="12650"/>
                  </a:cubicBezTo>
                  <a:cubicBezTo>
                    <a:pt x="16584" y="12637"/>
                    <a:pt x="16597" y="12627"/>
                    <a:pt x="16614" y="12610"/>
                  </a:cubicBezTo>
                  <a:cubicBezTo>
                    <a:pt x="16631" y="12593"/>
                    <a:pt x="16647" y="12580"/>
                    <a:pt x="16664" y="12563"/>
                  </a:cubicBezTo>
                  <a:lnTo>
                    <a:pt x="16764" y="12463"/>
                  </a:lnTo>
                  <a:cubicBezTo>
                    <a:pt x="16794" y="12433"/>
                    <a:pt x="16818" y="12399"/>
                    <a:pt x="16845" y="12366"/>
                  </a:cubicBezTo>
                  <a:cubicBezTo>
                    <a:pt x="16871" y="12329"/>
                    <a:pt x="16898" y="12296"/>
                    <a:pt x="16922" y="12259"/>
                  </a:cubicBezTo>
                  <a:cubicBezTo>
                    <a:pt x="16935" y="12242"/>
                    <a:pt x="16948" y="12219"/>
                    <a:pt x="16962" y="12202"/>
                  </a:cubicBezTo>
                  <a:cubicBezTo>
                    <a:pt x="16982" y="12175"/>
                    <a:pt x="16998" y="12145"/>
                    <a:pt x="17012" y="12112"/>
                  </a:cubicBezTo>
                  <a:cubicBezTo>
                    <a:pt x="17019" y="12092"/>
                    <a:pt x="17022" y="12065"/>
                    <a:pt x="17019" y="12042"/>
                  </a:cubicBezTo>
                  <a:cubicBezTo>
                    <a:pt x="17015" y="12011"/>
                    <a:pt x="17005" y="11985"/>
                    <a:pt x="16995" y="11961"/>
                  </a:cubicBezTo>
                  <a:cubicBezTo>
                    <a:pt x="16982" y="11935"/>
                    <a:pt x="16962" y="11915"/>
                    <a:pt x="16938" y="11894"/>
                  </a:cubicBezTo>
                  <a:cubicBezTo>
                    <a:pt x="16912" y="11861"/>
                    <a:pt x="16878" y="11831"/>
                    <a:pt x="16848" y="11801"/>
                  </a:cubicBezTo>
                  <a:cubicBezTo>
                    <a:pt x="16805" y="11764"/>
                    <a:pt x="16764" y="11731"/>
                    <a:pt x="16718" y="11707"/>
                  </a:cubicBezTo>
                  <a:cubicBezTo>
                    <a:pt x="16684" y="11691"/>
                    <a:pt x="16647" y="11677"/>
                    <a:pt x="16611" y="11674"/>
                  </a:cubicBezTo>
                  <a:cubicBezTo>
                    <a:pt x="16587" y="11667"/>
                    <a:pt x="16564" y="11667"/>
                    <a:pt x="16544" y="11667"/>
                  </a:cubicBezTo>
                  <a:cubicBezTo>
                    <a:pt x="16497" y="11667"/>
                    <a:pt x="16453" y="11677"/>
                    <a:pt x="16410" y="11680"/>
                  </a:cubicBezTo>
                  <a:cubicBezTo>
                    <a:pt x="16397" y="11680"/>
                    <a:pt x="16380" y="11684"/>
                    <a:pt x="16367" y="11684"/>
                  </a:cubicBezTo>
                  <a:cubicBezTo>
                    <a:pt x="16320" y="11691"/>
                    <a:pt x="16276" y="11691"/>
                    <a:pt x="16229" y="11694"/>
                  </a:cubicBezTo>
                  <a:cubicBezTo>
                    <a:pt x="16203" y="11694"/>
                    <a:pt x="16183" y="11694"/>
                    <a:pt x="16159" y="11697"/>
                  </a:cubicBezTo>
                  <a:cubicBezTo>
                    <a:pt x="16132" y="11701"/>
                    <a:pt x="16112" y="11707"/>
                    <a:pt x="16086" y="11711"/>
                  </a:cubicBezTo>
                  <a:cubicBezTo>
                    <a:pt x="15969" y="11734"/>
                    <a:pt x="15868" y="11814"/>
                    <a:pt x="15795" y="11908"/>
                  </a:cubicBezTo>
                  <a:cubicBezTo>
                    <a:pt x="15735" y="11975"/>
                    <a:pt x="15691" y="12048"/>
                    <a:pt x="15648" y="12128"/>
                  </a:cubicBezTo>
                  <a:cubicBezTo>
                    <a:pt x="15608" y="12209"/>
                    <a:pt x="15564" y="12286"/>
                    <a:pt x="15527" y="12369"/>
                  </a:cubicBezTo>
                  <a:cubicBezTo>
                    <a:pt x="15491" y="12446"/>
                    <a:pt x="15457" y="12520"/>
                    <a:pt x="15427" y="12597"/>
                  </a:cubicBezTo>
                  <a:cubicBezTo>
                    <a:pt x="15430" y="12577"/>
                    <a:pt x="15430" y="12553"/>
                    <a:pt x="15434" y="12536"/>
                  </a:cubicBezTo>
                  <a:cubicBezTo>
                    <a:pt x="15444" y="12466"/>
                    <a:pt x="15457" y="12399"/>
                    <a:pt x="15464" y="12329"/>
                  </a:cubicBezTo>
                  <a:lnTo>
                    <a:pt x="15477" y="12215"/>
                  </a:lnTo>
                  <a:cubicBezTo>
                    <a:pt x="15484" y="12112"/>
                    <a:pt x="15497" y="12001"/>
                    <a:pt x="15501" y="11898"/>
                  </a:cubicBezTo>
                  <a:cubicBezTo>
                    <a:pt x="15507" y="11824"/>
                    <a:pt x="15511" y="11751"/>
                    <a:pt x="15511" y="11677"/>
                  </a:cubicBezTo>
                  <a:cubicBezTo>
                    <a:pt x="15511" y="11640"/>
                    <a:pt x="15514" y="11600"/>
                    <a:pt x="15514" y="11563"/>
                  </a:cubicBezTo>
                  <a:lnTo>
                    <a:pt x="15514" y="11273"/>
                  </a:lnTo>
                  <a:cubicBezTo>
                    <a:pt x="15517" y="11266"/>
                    <a:pt x="15524" y="11266"/>
                    <a:pt x="15527" y="11259"/>
                  </a:cubicBezTo>
                  <a:cubicBezTo>
                    <a:pt x="15541" y="11232"/>
                    <a:pt x="15547" y="11212"/>
                    <a:pt x="15557" y="11189"/>
                  </a:cubicBezTo>
                  <a:cubicBezTo>
                    <a:pt x="15560" y="11184"/>
                    <a:pt x="15562" y="11179"/>
                    <a:pt x="15564" y="11174"/>
                  </a:cubicBezTo>
                  <a:lnTo>
                    <a:pt x="15564" y="11174"/>
                  </a:lnTo>
                  <a:cubicBezTo>
                    <a:pt x="15564" y="11179"/>
                    <a:pt x="15564" y="11184"/>
                    <a:pt x="15564" y="11189"/>
                  </a:cubicBezTo>
                  <a:cubicBezTo>
                    <a:pt x="15565" y="11178"/>
                    <a:pt x="15568" y="11168"/>
                    <a:pt x="15571" y="11158"/>
                  </a:cubicBezTo>
                  <a:lnTo>
                    <a:pt x="15571" y="11158"/>
                  </a:lnTo>
                  <a:cubicBezTo>
                    <a:pt x="15569" y="11163"/>
                    <a:pt x="15566" y="11169"/>
                    <a:pt x="15564" y="11174"/>
                  </a:cubicBezTo>
                  <a:lnTo>
                    <a:pt x="15564" y="11174"/>
                  </a:lnTo>
                  <a:cubicBezTo>
                    <a:pt x="15564" y="11145"/>
                    <a:pt x="15564" y="11116"/>
                    <a:pt x="15561" y="11082"/>
                  </a:cubicBezTo>
                  <a:cubicBezTo>
                    <a:pt x="15557" y="11008"/>
                    <a:pt x="15557" y="10932"/>
                    <a:pt x="15551" y="10855"/>
                  </a:cubicBezTo>
                  <a:cubicBezTo>
                    <a:pt x="15547" y="10754"/>
                    <a:pt x="15541" y="10647"/>
                    <a:pt x="15531" y="10547"/>
                  </a:cubicBezTo>
                  <a:cubicBezTo>
                    <a:pt x="15527" y="10460"/>
                    <a:pt x="15517" y="10373"/>
                    <a:pt x="15511" y="10286"/>
                  </a:cubicBezTo>
                  <a:cubicBezTo>
                    <a:pt x="15494" y="10139"/>
                    <a:pt x="15481" y="9992"/>
                    <a:pt x="15464" y="9842"/>
                  </a:cubicBezTo>
                  <a:cubicBezTo>
                    <a:pt x="15464" y="9828"/>
                    <a:pt x="15467" y="9811"/>
                    <a:pt x="15467" y="9801"/>
                  </a:cubicBezTo>
                  <a:cubicBezTo>
                    <a:pt x="15474" y="9775"/>
                    <a:pt x="15474" y="9755"/>
                    <a:pt x="15477" y="9728"/>
                  </a:cubicBezTo>
                  <a:cubicBezTo>
                    <a:pt x="15484" y="9711"/>
                    <a:pt x="15491" y="9694"/>
                    <a:pt x="15497" y="9678"/>
                  </a:cubicBezTo>
                  <a:cubicBezTo>
                    <a:pt x="15514" y="9638"/>
                    <a:pt x="15527" y="9591"/>
                    <a:pt x="15541" y="9544"/>
                  </a:cubicBezTo>
                  <a:cubicBezTo>
                    <a:pt x="15551" y="9501"/>
                    <a:pt x="15561" y="9457"/>
                    <a:pt x="15567" y="9410"/>
                  </a:cubicBezTo>
                  <a:cubicBezTo>
                    <a:pt x="15577" y="9367"/>
                    <a:pt x="15584" y="9320"/>
                    <a:pt x="15584" y="9273"/>
                  </a:cubicBezTo>
                  <a:lnTo>
                    <a:pt x="15584" y="9270"/>
                  </a:lnTo>
                  <a:cubicBezTo>
                    <a:pt x="15598" y="9226"/>
                    <a:pt x="15611" y="9190"/>
                    <a:pt x="15618" y="9149"/>
                  </a:cubicBezTo>
                  <a:cubicBezTo>
                    <a:pt x="15628" y="9123"/>
                    <a:pt x="15634" y="9099"/>
                    <a:pt x="15644" y="9069"/>
                  </a:cubicBezTo>
                  <a:cubicBezTo>
                    <a:pt x="15678" y="8972"/>
                    <a:pt x="15708" y="8875"/>
                    <a:pt x="15748" y="8782"/>
                  </a:cubicBezTo>
                  <a:cubicBezTo>
                    <a:pt x="15758" y="8765"/>
                    <a:pt x="15765" y="8752"/>
                    <a:pt x="15775" y="8735"/>
                  </a:cubicBezTo>
                  <a:cubicBezTo>
                    <a:pt x="15781" y="8722"/>
                    <a:pt x="15791" y="8715"/>
                    <a:pt x="15795" y="8701"/>
                  </a:cubicBezTo>
                  <a:lnTo>
                    <a:pt x="15818" y="8675"/>
                  </a:lnTo>
                  <a:cubicBezTo>
                    <a:pt x="15828" y="8668"/>
                    <a:pt x="15835" y="8658"/>
                    <a:pt x="15848" y="8655"/>
                  </a:cubicBezTo>
                  <a:cubicBezTo>
                    <a:pt x="15862" y="8648"/>
                    <a:pt x="15878" y="8638"/>
                    <a:pt x="15892" y="8631"/>
                  </a:cubicBezTo>
                  <a:cubicBezTo>
                    <a:pt x="15932" y="8615"/>
                    <a:pt x="15969" y="8598"/>
                    <a:pt x="16012" y="8581"/>
                  </a:cubicBezTo>
                  <a:cubicBezTo>
                    <a:pt x="16059" y="8564"/>
                    <a:pt x="16099" y="8548"/>
                    <a:pt x="16143" y="8524"/>
                  </a:cubicBezTo>
                  <a:cubicBezTo>
                    <a:pt x="16153" y="8518"/>
                    <a:pt x="16169" y="8508"/>
                    <a:pt x="16183" y="8501"/>
                  </a:cubicBezTo>
                  <a:cubicBezTo>
                    <a:pt x="16209" y="8484"/>
                    <a:pt x="16233" y="8464"/>
                    <a:pt x="16253" y="8441"/>
                  </a:cubicBezTo>
                  <a:cubicBezTo>
                    <a:pt x="16296" y="8397"/>
                    <a:pt x="16326" y="8340"/>
                    <a:pt x="16346" y="8284"/>
                  </a:cubicBezTo>
                  <a:cubicBezTo>
                    <a:pt x="16350" y="8270"/>
                    <a:pt x="16353" y="8257"/>
                    <a:pt x="16360" y="8250"/>
                  </a:cubicBezTo>
                  <a:cubicBezTo>
                    <a:pt x="16363" y="8237"/>
                    <a:pt x="16363" y="8223"/>
                    <a:pt x="16367" y="8217"/>
                  </a:cubicBezTo>
                  <a:cubicBezTo>
                    <a:pt x="16370" y="8197"/>
                    <a:pt x="16377" y="8173"/>
                    <a:pt x="16380" y="8150"/>
                  </a:cubicBezTo>
                  <a:cubicBezTo>
                    <a:pt x="16387" y="8103"/>
                    <a:pt x="16393" y="8053"/>
                    <a:pt x="16393" y="8006"/>
                  </a:cubicBezTo>
                  <a:cubicBezTo>
                    <a:pt x="16393" y="7956"/>
                    <a:pt x="16393" y="7912"/>
                    <a:pt x="16387" y="7862"/>
                  </a:cubicBezTo>
                  <a:cubicBezTo>
                    <a:pt x="16383" y="7812"/>
                    <a:pt x="16377" y="7765"/>
                    <a:pt x="16367" y="7719"/>
                  </a:cubicBezTo>
                  <a:cubicBezTo>
                    <a:pt x="16353" y="7665"/>
                    <a:pt x="16326" y="7615"/>
                    <a:pt x="16283" y="7571"/>
                  </a:cubicBezTo>
                  <a:cubicBezTo>
                    <a:pt x="16236" y="7531"/>
                    <a:pt x="16176" y="7505"/>
                    <a:pt x="16116" y="7501"/>
                  </a:cubicBezTo>
                  <a:cubicBezTo>
                    <a:pt x="16110" y="7501"/>
                    <a:pt x="16104" y="7501"/>
                    <a:pt x="16099" y="7501"/>
                  </a:cubicBezTo>
                  <a:cubicBezTo>
                    <a:pt x="16037" y="7501"/>
                    <a:pt x="15977" y="7517"/>
                    <a:pt x="15919" y="7538"/>
                  </a:cubicBezTo>
                  <a:cubicBezTo>
                    <a:pt x="15875" y="7555"/>
                    <a:pt x="15832" y="7581"/>
                    <a:pt x="15795" y="7605"/>
                  </a:cubicBezTo>
                  <a:cubicBezTo>
                    <a:pt x="15778" y="7618"/>
                    <a:pt x="15758" y="7632"/>
                    <a:pt x="15741" y="7648"/>
                  </a:cubicBezTo>
                  <a:cubicBezTo>
                    <a:pt x="15718" y="7665"/>
                    <a:pt x="15701" y="7682"/>
                    <a:pt x="15681" y="7698"/>
                  </a:cubicBezTo>
                  <a:cubicBezTo>
                    <a:pt x="15664" y="7715"/>
                    <a:pt x="15648" y="7732"/>
                    <a:pt x="15631" y="7752"/>
                  </a:cubicBezTo>
                  <a:cubicBezTo>
                    <a:pt x="15614" y="7769"/>
                    <a:pt x="15598" y="7789"/>
                    <a:pt x="15584" y="7812"/>
                  </a:cubicBezTo>
                  <a:cubicBezTo>
                    <a:pt x="15567" y="7832"/>
                    <a:pt x="15557" y="7852"/>
                    <a:pt x="15544" y="7872"/>
                  </a:cubicBezTo>
                  <a:cubicBezTo>
                    <a:pt x="15531" y="7896"/>
                    <a:pt x="15517" y="7919"/>
                    <a:pt x="15507" y="7939"/>
                  </a:cubicBezTo>
                  <a:lnTo>
                    <a:pt x="15507" y="7946"/>
                  </a:lnTo>
                  <a:lnTo>
                    <a:pt x="15507" y="7949"/>
                  </a:lnTo>
                  <a:cubicBezTo>
                    <a:pt x="15501" y="7956"/>
                    <a:pt x="15497" y="7969"/>
                    <a:pt x="15494" y="7979"/>
                  </a:cubicBezTo>
                  <a:lnTo>
                    <a:pt x="15494" y="7973"/>
                  </a:lnTo>
                  <a:cubicBezTo>
                    <a:pt x="15494" y="7979"/>
                    <a:pt x="15494" y="7979"/>
                    <a:pt x="15491" y="7983"/>
                  </a:cubicBezTo>
                  <a:cubicBezTo>
                    <a:pt x="15474" y="8016"/>
                    <a:pt x="15460" y="8053"/>
                    <a:pt x="15450" y="8090"/>
                  </a:cubicBezTo>
                  <a:cubicBezTo>
                    <a:pt x="15447" y="8113"/>
                    <a:pt x="15440" y="8133"/>
                    <a:pt x="15434" y="8153"/>
                  </a:cubicBezTo>
                  <a:cubicBezTo>
                    <a:pt x="15430" y="8170"/>
                    <a:pt x="15427" y="8187"/>
                    <a:pt x="15427" y="8207"/>
                  </a:cubicBezTo>
                  <a:cubicBezTo>
                    <a:pt x="15417" y="8257"/>
                    <a:pt x="15414" y="8307"/>
                    <a:pt x="15414" y="8357"/>
                  </a:cubicBezTo>
                  <a:cubicBezTo>
                    <a:pt x="15414" y="8404"/>
                    <a:pt x="15414" y="8451"/>
                    <a:pt x="15417" y="8498"/>
                  </a:cubicBezTo>
                  <a:cubicBezTo>
                    <a:pt x="15424" y="8588"/>
                    <a:pt x="15434" y="8685"/>
                    <a:pt x="15444" y="8775"/>
                  </a:cubicBezTo>
                  <a:cubicBezTo>
                    <a:pt x="15457" y="8872"/>
                    <a:pt x="15467" y="8972"/>
                    <a:pt x="15477" y="9069"/>
                  </a:cubicBezTo>
                  <a:cubicBezTo>
                    <a:pt x="15481" y="9136"/>
                    <a:pt x="15484" y="9203"/>
                    <a:pt x="15484" y="9270"/>
                  </a:cubicBezTo>
                  <a:cubicBezTo>
                    <a:pt x="15484" y="9327"/>
                    <a:pt x="15484" y="9384"/>
                    <a:pt x="15481" y="9440"/>
                  </a:cubicBezTo>
                  <a:lnTo>
                    <a:pt x="15481" y="9444"/>
                  </a:lnTo>
                  <a:cubicBezTo>
                    <a:pt x="15467" y="9507"/>
                    <a:pt x="15457" y="9571"/>
                    <a:pt x="15447" y="9634"/>
                  </a:cubicBezTo>
                  <a:cubicBezTo>
                    <a:pt x="15447" y="9624"/>
                    <a:pt x="15447" y="9618"/>
                    <a:pt x="15444" y="9604"/>
                  </a:cubicBezTo>
                  <a:cubicBezTo>
                    <a:pt x="15427" y="9474"/>
                    <a:pt x="15410" y="9340"/>
                    <a:pt x="15394" y="9210"/>
                  </a:cubicBezTo>
                  <a:lnTo>
                    <a:pt x="15380" y="9123"/>
                  </a:lnTo>
                  <a:cubicBezTo>
                    <a:pt x="15367" y="9043"/>
                    <a:pt x="15357" y="8966"/>
                    <a:pt x="15343" y="8882"/>
                  </a:cubicBezTo>
                  <a:cubicBezTo>
                    <a:pt x="15330" y="8792"/>
                    <a:pt x="15313" y="8705"/>
                    <a:pt x="15300" y="8618"/>
                  </a:cubicBezTo>
                  <a:cubicBezTo>
                    <a:pt x="15297" y="8584"/>
                    <a:pt x="15290" y="8554"/>
                    <a:pt x="15283" y="8521"/>
                  </a:cubicBezTo>
                  <a:cubicBezTo>
                    <a:pt x="15290" y="8518"/>
                    <a:pt x="15290" y="8508"/>
                    <a:pt x="15290" y="8504"/>
                  </a:cubicBezTo>
                  <a:cubicBezTo>
                    <a:pt x="15283" y="8477"/>
                    <a:pt x="15280" y="8454"/>
                    <a:pt x="15280" y="8427"/>
                  </a:cubicBezTo>
                  <a:cubicBezTo>
                    <a:pt x="15280" y="8417"/>
                    <a:pt x="15280" y="8407"/>
                    <a:pt x="15277" y="8394"/>
                  </a:cubicBezTo>
                  <a:cubicBezTo>
                    <a:pt x="15273" y="8344"/>
                    <a:pt x="15273" y="8290"/>
                    <a:pt x="15277" y="8240"/>
                  </a:cubicBezTo>
                  <a:cubicBezTo>
                    <a:pt x="15280" y="8190"/>
                    <a:pt x="15283" y="8143"/>
                    <a:pt x="15290" y="8093"/>
                  </a:cubicBezTo>
                  <a:lnTo>
                    <a:pt x="15313" y="7943"/>
                  </a:lnTo>
                  <a:cubicBezTo>
                    <a:pt x="15333" y="7839"/>
                    <a:pt x="15357" y="7739"/>
                    <a:pt x="15377" y="7635"/>
                  </a:cubicBezTo>
                  <a:cubicBezTo>
                    <a:pt x="15387" y="7585"/>
                    <a:pt x="15397" y="7535"/>
                    <a:pt x="15410" y="7484"/>
                  </a:cubicBezTo>
                  <a:cubicBezTo>
                    <a:pt x="15420" y="7434"/>
                    <a:pt x="15430" y="7384"/>
                    <a:pt x="15440" y="7334"/>
                  </a:cubicBezTo>
                  <a:cubicBezTo>
                    <a:pt x="15450" y="7234"/>
                    <a:pt x="15450" y="7130"/>
                    <a:pt x="15430" y="7023"/>
                  </a:cubicBezTo>
                  <a:cubicBezTo>
                    <a:pt x="15420" y="6973"/>
                    <a:pt x="15410" y="6919"/>
                    <a:pt x="15394" y="6869"/>
                  </a:cubicBezTo>
                  <a:cubicBezTo>
                    <a:pt x="15377" y="6819"/>
                    <a:pt x="15360" y="6769"/>
                    <a:pt x="15333" y="6722"/>
                  </a:cubicBezTo>
                  <a:cubicBezTo>
                    <a:pt x="15310" y="6675"/>
                    <a:pt x="15283" y="6622"/>
                    <a:pt x="15250" y="6578"/>
                  </a:cubicBezTo>
                  <a:cubicBezTo>
                    <a:pt x="15250" y="6572"/>
                    <a:pt x="15246" y="6572"/>
                    <a:pt x="15246" y="6568"/>
                  </a:cubicBezTo>
                  <a:cubicBezTo>
                    <a:pt x="15246" y="6568"/>
                    <a:pt x="15246" y="6565"/>
                    <a:pt x="15243" y="6565"/>
                  </a:cubicBezTo>
                  <a:cubicBezTo>
                    <a:pt x="15240" y="6562"/>
                    <a:pt x="15233" y="6558"/>
                    <a:pt x="15230" y="6548"/>
                  </a:cubicBezTo>
                  <a:lnTo>
                    <a:pt x="15230" y="6545"/>
                  </a:lnTo>
                  <a:lnTo>
                    <a:pt x="15230" y="6542"/>
                  </a:lnTo>
                  <a:cubicBezTo>
                    <a:pt x="15183" y="6475"/>
                    <a:pt x="15129" y="6411"/>
                    <a:pt x="15053" y="6374"/>
                  </a:cubicBezTo>
                  <a:cubicBezTo>
                    <a:pt x="15026" y="6358"/>
                    <a:pt x="14996" y="6348"/>
                    <a:pt x="14966" y="6344"/>
                  </a:cubicBezTo>
                  <a:cubicBezTo>
                    <a:pt x="14956" y="6343"/>
                    <a:pt x="14946" y="6343"/>
                    <a:pt x="14936" y="6343"/>
                  </a:cubicBezTo>
                  <a:cubicBezTo>
                    <a:pt x="14909" y="6343"/>
                    <a:pt x="14883" y="6346"/>
                    <a:pt x="14859" y="6351"/>
                  </a:cubicBezTo>
                  <a:cubicBezTo>
                    <a:pt x="14792" y="6368"/>
                    <a:pt x="14728" y="6415"/>
                    <a:pt x="14688" y="6465"/>
                  </a:cubicBezTo>
                  <a:cubicBezTo>
                    <a:pt x="14641" y="6518"/>
                    <a:pt x="14615" y="6585"/>
                    <a:pt x="14598" y="6655"/>
                  </a:cubicBezTo>
                  <a:cubicBezTo>
                    <a:pt x="14588" y="6715"/>
                    <a:pt x="14578" y="6779"/>
                    <a:pt x="14578" y="6836"/>
                  </a:cubicBezTo>
                  <a:lnTo>
                    <a:pt x="14578" y="6919"/>
                  </a:lnTo>
                  <a:cubicBezTo>
                    <a:pt x="14578" y="6950"/>
                    <a:pt x="14581" y="6980"/>
                    <a:pt x="14581" y="7010"/>
                  </a:cubicBezTo>
                  <a:cubicBezTo>
                    <a:pt x="14588" y="7057"/>
                    <a:pt x="14598" y="7113"/>
                    <a:pt x="14611" y="7164"/>
                  </a:cubicBezTo>
                  <a:cubicBezTo>
                    <a:pt x="14625" y="7214"/>
                    <a:pt x="14641" y="7267"/>
                    <a:pt x="14661" y="7317"/>
                  </a:cubicBezTo>
                  <a:cubicBezTo>
                    <a:pt x="14678" y="7364"/>
                    <a:pt x="14705" y="7408"/>
                    <a:pt x="14725" y="7454"/>
                  </a:cubicBezTo>
                  <a:cubicBezTo>
                    <a:pt x="14748" y="7501"/>
                    <a:pt x="14775" y="7548"/>
                    <a:pt x="14805" y="7595"/>
                  </a:cubicBezTo>
                  <a:cubicBezTo>
                    <a:pt x="14845" y="7665"/>
                    <a:pt x="14892" y="7732"/>
                    <a:pt x="14939" y="7799"/>
                  </a:cubicBezTo>
                  <a:cubicBezTo>
                    <a:pt x="14946" y="7805"/>
                    <a:pt x="14949" y="7819"/>
                    <a:pt x="14959" y="7826"/>
                  </a:cubicBezTo>
                  <a:cubicBezTo>
                    <a:pt x="14966" y="7836"/>
                    <a:pt x="14972" y="7849"/>
                    <a:pt x="14979" y="7856"/>
                  </a:cubicBezTo>
                  <a:cubicBezTo>
                    <a:pt x="14996" y="7882"/>
                    <a:pt x="15016" y="7909"/>
                    <a:pt x="15029" y="7939"/>
                  </a:cubicBezTo>
                  <a:cubicBezTo>
                    <a:pt x="15046" y="7973"/>
                    <a:pt x="15063" y="8003"/>
                    <a:pt x="15079" y="8036"/>
                  </a:cubicBezTo>
                  <a:lnTo>
                    <a:pt x="15079" y="8039"/>
                  </a:lnTo>
                  <a:lnTo>
                    <a:pt x="15106" y="8090"/>
                  </a:lnTo>
                  <a:cubicBezTo>
                    <a:pt x="15129" y="8143"/>
                    <a:pt x="15156" y="8193"/>
                    <a:pt x="15180" y="8250"/>
                  </a:cubicBezTo>
                  <a:lnTo>
                    <a:pt x="15180" y="8270"/>
                  </a:lnTo>
                  <a:cubicBezTo>
                    <a:pt x="15180" y="8310"/>
                    <a:pt x="15183" y="8357"/>
                    <a:pt x="15193" y="8401"/>
                  </a:cubicBezTo>
                  <a:cubicBezTo>
                    <a:pt x="15196" y="8421"/>
                    <a:pt x="15200" y="8441"/>
                    <a:pt x="15206" y="8467"/>
                  </a:cubicBezTo>
                  <a:cubicBezTo>
                    <a:pt x="15210" y="8474"/>
                    <a:pt x="15213" y="8488"/>
                    <a:pt x="15216" y="8494"/>
                  </a:cubicBezTo>
                  <a:cubicBezTo>
                    <a:pt x="15223" y="8501"/>
                    <a:pt x="15223" y="8508"/>
                    <a:pt x="15226" y="8511"/>
                  </a:cubicBezTo>
                  <a:cubicBezTo>
                    <a:pt x="15230" y="8551"/>
                    <a:pt x="15240" y="8591"/>
                    <a:pt x="15243" y="8628"/>
                  </a:cubicBezTo>
                  <a:cubicBezTo>
                    <a:pt x="15267" y="8825"/>
                    <a:pt x="15290" y="9022"/>
                    <a:pt x="15310" y="9220"/>
                  </a:cubicBezTo>
                  <a:cubicBezTo>
                    <a:pt x="15323" y="9397"/>
                    <a:pt x="15340" y="9574"/>
                    <a:pt x="15350" y="9755"/>
                  </a:cubicBezTo>
                  <a:cubicBezTo>
                    <a:pt x="15343" y="9738"/>
                    <a:pt x="15330" y="9721"/>
                    <a:pt x="15317" y="9708"/>
                  </a:cubicBezTo>
                  <a:cubicBezTo>
                    <a:pt x="15293" y="9641"/>
                    <a:pt x="15267" y="9577"/>
                    <a:pt x="15240" y="9517"/>
                  </a:cubicBezTo>
                  <a:cubicBezTo>
                    <a:pt x="15226" y="9491"/>
                    <a:pt x="15213" y="9467"/>
                    <a:pt x="15200" y="9437"/>
                  </a:cubicBezTo>
                  <a:cubicBezTo>
                    <a:pt x="15150" y="9337"/>
                    <a:pt x="15096" y="9236"/>
                    <a:pt x="15043" y="9136"/>
                  </a:cubicBezTo>
                  <a:cubicBezTo>
                    <a:pt x="14989" y="9036"/>
                    <a:pt x="14932" y="8939"/>
                    <a:pt x="14875" y="8842"/>
                  </a:cubicBezTo>
                  <a:cubicBezTo>
                    <a:pt x="14845" y="8792"/>
                    <a:pt x="14815" y="8745"/>
                    <a:pt x="14788" y="8701"/>
                  </a:cubicBezTo>
                  <a:cubicBezTo>
                    <a:pt x="14755" y="8651"/>
                    <a:pt x="14722" y="8601"/>
                    <a:pt x="14688" y="8554"/>
                  </a:cubicBezTo>
                  <a:cubicBezTo>
                    <a:pt x="14648" y="8504"/>
                    <a:pt x="14611" y="8454"/>
                    <a:pt x="14564" y="8417"/>
                  </a:cubicBezTo>
                  <a:cubicBezTo>
                    <a:pt x="14514" y="8370"/>
                    <a:pt x="14457" y="8337"/>
                    <a:pt x="14391" y="8327"/>
                  </a:cubicBezTo>
                  <a:cubicBezTo>
                    <a:pt x="14377" y="8325"/>
                    <a:pt x="14363" y="8324"/>
                    <a:pt x="14349" y="8324"/>
                  </a:cubicBezTo>
                  <a:cubicBezTo>
                    <a:pt x="14292" y="8324"/>
                    <a:pt x="14235" y="8340"/>
                    <a:pt x="14187" y="8367"/>
                  </a:cubicBezTo>
                  <a:cubicBezTo>
                    <a:pt x="14120" y="8404"/>
                    <a:pt x="14060" y="8454"/>
                    <a:pt x="14006" y="8508"/>
                  </a:cubicBezTo>
                  <a:cubicBezTo>
                    <a:pt x="13956" y="8564"/>
                    <a:pt x="13906" y="8618"/>
                    <a:pt x="13869" y="8681"/>
                  </a:cubicBezTo>
                  <a:cubicBezTo>
                    <a:pt x="13822" y="8752"/>
                    <a:pt x="13785" y="8825"/>
                    <a:pt x="13759" y="8909"/>
                  </a:cubicBezTo>
                  <a:cubicBezTo>
                    <a:pt x="13752" y="8939"/>
                    <a:pt x="13742" y="8966"/>
                    <a:pt x="13735" y="8992"/>
                  </a:cubicBezTo>
                  <a:cubicBezTo>
                    <a:pt x="13729" y="9006"/>
                    <a:pt x="13729" y="9022"/>
                    <a:pt x="13725" y="9036"/>
                  </a:cubicBezTo>
                  <a:cubicBezTo>
                    <a:pt x="13722" y="9049"/>
                    <a:pt x="13722" y="9059"/>
                    <a:pt x="13722" y="9073"/>
                  </a:cubicBezTo>
                  <a:cubicBezTo>
                    <a:pt x="13722" y="9089"/>
                    <a:pt x="13719" y="9109"/>
                    <a:pt x="13725" y="9126"/>
                  </a:cubicBezTo>
                  <a:cubicBezTo>
                    <a:pt x="13729" y="9143"/>
                    <a:pt x="13739" y="9156"/>
                    <a:pt x="13745" y="9170"/>
                  </a:cubicBezTo>
                  <a:cubicBezTo>
                    <a:pt x="13755" y="9183"/>
                    <a:pt x="13772" y="9193"/>
                    <a:pt x="13785" y="9203"/>
                  </a:cubicBezTo>
                  <a:cubicBezTo>
                    <a:pt x="13809" y="9223"/>
                    <a:pt x="13836" y="9236"/>
                    <a:pt x="13862" y="9253"/>
                  </a:cubicBezTo>
                  <a:cubicBezTo>
                    <a:pt x="13879" y="9260"/>
                    <a:pt x="13892" y="9270"/>
                    <a:pt x="13909" y="9277"/>
                  </a:cubicBezTo>
                  <a:cubicBezTo>
                    <a:pt x="13922" y="9283"/>
                    <a:pt x="13929" y="9290"/>
                    <a:pt x="13943" y="9293"/>
                  </a:cubicBezTo>
                  <a:cubicBezTo>
                    <a:pt x="13956" y="9300"/>
                    <a:pt x="13969" y="9307"/>
                    <a:pt x="13979" y="9310"/>
                  </a:cubicBezTo>
                  <a:cubicBezTo>
                    <a:pt x="13996" y="9320"/>
                    <a:pt x="14013" y="9323"/>
                    <a:pt x="14029" y="9333"/>
                  </a:cubicBezTo>
                  <a:cubicBezTo>
                    <a:pt x="14043" y="9337"/>
                    <a:pt x="14060" y="9340"/>
                    <a:pt x="14073" y="9343"/>
                  </a:cubicBezTo>
                  <a:cubicBezTo>
                    <a:pt x="14086" y="9350"/>
                    <a:pt x="14103" y="9353"/>
                    <a:pt x="14113" y="9357"/>
                  </a:cubicBezTo>
                  <a:cubicBezTo>
                    <a:pt x="14170" y="9374"/>
                    <a:pt x="14227" y="9384"/>
                    <a:pt x="14287" y="9390"/>
                  </a:cubicBezTo>
                  <a:cubicBezTo>
                    <a:pt x="14342" y="9398"/>
                    <a:pt x="14399" y="9402"/>
                    <a:pt x="14455" y="9402"/>
                  </a:cubicBezTo>
                  <a:cubicBezTo>
                    <a:pt x="14474" y="9402"/>
                    <a:pt x="14493" y="9401"/>
                    <a:pt x="14511" y="9400"/>
                  </a:cubicBezTo>
                  <a:cubicBezTo>
                    <a:pt x="14549" y="9397"/>
                    <a:pt x="14586" y="9395"/>
                    <a:pt x="14623" y="9395"/>
                  </a:cubicBezTo>
                  <a:cubicBezTo>
                    <a:pt x="14659" y="9395"/>
                    <a:pt x="14695" y="9397"/>
                    <a:pt x="14732" y="9400"/>
                  </a:cubicBezTo>
                  <a:cubicBezTo>
                    <a:pt x="14758" y="9400"/>
                    <a:pt x="14778" y="9404"/>
                    <a:pt x="14798" y="9407"/>
                  </a:cubicBezTo>
                  <a:cubicBezTo>
                    <a:pt x="14812" y="9410"/>
                    <a:pt x="14825" y="9410"/>
                    <a:pt x="14839" y="9417"/>
                  </a:cubicBezTo>
                  <a:cubicBezTo>
                    <a:pt x="14849" y="9420"/>
                    <a:pt x="14859" y="9424"/>
                    <a:pt x="14872" y="9427"/>
                  </a:cubicBezTo>
                  <a:cubicBezTo>
                    <a:pt x="14892" y="9437"/>
                    <a:pt x="14909" y="9450"/>
                    <a:pt x="14926" y="9457"/>
                  </a:cubicBezTo>
                  <a:cubicBezTo>
                    <a:pt x="14949" y="9474"/>
                    <a:pt x="14976" y="9494"/>
                    <a:pt x="14999" y="9517"/>
                  </a:cubicBezTo>
                  <a:cubicBezTo>
                    <a:pt x="15029" y="9541"/>
                    <a:pt x="15059" y="9567"/>
                    <a:pt x="15089" y="9594"/>
                  </a:cubicBezTo>
                  <a:cubicBezTo>
                    <a:pt x="15116" y="9624"/>
                    <a:pt x="15146" y="9654"/>
                    <a:pt x="15173" y="9684"/>
                  </a:cubicBezTo>
                  <a:cubicBezTo>
                    <a:pt x="15193" y="9705"/>
                    <a:pt x="15213" y="9728"/>
                    <a:pt x="15233" y="9751"/>
                  </a:cubicBezTo>
                  <a:lnTo>
                    <a:pt x="15240" y="9755"/>
                  </a:lnTo>
                  <a:cubicBezTo>
                    <a:pt x="15240" y="9758"/>
                    <a:pt x="15243" y="9761"/>
                    <a:pt x="15243" y="9768"/>
                  </a:cubicBezTo>
                  <a:cubicBezTo>
                    <a:pt x="15280" y="9855"/>
                    <a:pt x="15317" y="9942"/>
                    <a:pt x="15347" y="10036"/>
                  </a:cubicBezTo>
                  <a:cubicBezTo>
                    <a:pt x="15360" y="10069"/>
                    <a:pt x="15370" y="10102"/>
                    <a:pt x="15377" y="10139"/>
                  </a:cubicBezTo>
                  <a:cubicBezTo>
                    <a:pt x="15380" y="10159"/>
                    <a:pt x="15380" y="10179"/>
                    <a:pt x="15384" y="10203"/>
                  </a:cubicBezTo>
                  <a:cubicBezTo>
                    <a:pt x="15384" y="10226"/>
                    <a:pt x="15387" y="10253"/>
                    <a:pt x="15387" y="10276"/>
                  </a:cubicBezTo>
                  <a:cubicBezTo>
                    <a:pt x="15394" y="10363"/>
                    <a:pt x="15397" y="10453"/>
                    <a:pt x="15400" y="10537"/>
                  </a:cubicBezTo>
                  <a:cubicBezTo>
                    <a:pt x="15404" y="10641"/>
                    <a:pt x="15414" y="10744"/>
                    <a:pt x="15414" y="10848"/>
                  </a:cubicBezTo>
                  <a:cubicBezTo>
                    <a:pt x="15414" y="10975"/>
                    <a:pt x="15417" y="11099"/>
                    <a:pt x="15420" y="11226"/>
                  </a:cubicBezTo>
                  <a:lnTo>
                    <a:pt x="15420" y="11349"/>
                  </a:lnTo>
                  <a:lnTo>
                    <a:pt x="15420" y="11577"/>
                  </a:lnTo>
                  <a:cubicBezTo>
                    <a:pt x="15420" y="11684"/>
                    <a:pt x="15414" y="11797"/>
                    <a:pt x="15410" y="11908"/>
                  </a:cubicBezTo>
                  <a:cubicBezTo>
                    <a:pt x="15410" y="11925"/>
                    <a:pt x="15410" y="11941"/>
                    <a:pt x="15407" y="11961"/>
                  </a:cubicBezTo>
                  <a:cubicBezTo>
                    <a:pt x="15397" y="12078"/>
                    <a:pt x="15384" y="12192"/>
                    <a:pt x="15377" y="12309"/>
                  </a:cubicBezTo>
                  <a:cubicBezTo>
                    <a:pt x="15374" y="12349"/>
                    <a:pt x="15367" y="12386"/>
                    <a:pt x="15364" y="12429"/>
                  </a:cubicBezTo>
                  <a:cubicBezTo>
                    <a:pt x="15357" y="12500"/>
                    <a:pt x="15347" y="12577"/>
                    <a:pt x="15340" y="12647"/>
                  </a:cubicBezTo>
                  <a:cubicBezTo>
                    <a:pt x="15333" y="12683"/>
                    <a:pt x="15327" y="12720"/>
                    <a:pt x="15323" y="12754"/>
                  </a:cubicBezTo>
                  <a:cubicBezTo>
                    <a:pt x="15310" y="12821"/>
                    <a:pt x="15300" y="12894"/>
                    <a:pt x="15290" y="12961"/>
                  </a:cubicBezTo>
                  <a:cubicBezTo>
                    <a:pt x="15280" y="13021"/>
                    <a:pt x="15267" y="13081"/>
                    <a:pt x="15257" y="13145"/>
                  </a:cubicBezTo>
                  <a:cubicBezTo>
                    <a:pt x="15250" y="13128"/>
                    <a:pt x="15246" y="13105"/>
                    <a:pt x="15240" y="13088"/>
                  </a:cubicBezTo>
                  <a:cubicBezTo>
                    <a:pt x="15210" y="12984"/>
                    <a:pt x="15180" y="12877"/>
                    <a:pt x="15143" y="12770"/>
                  </a:cubicBezTo>
                  <a:cubicBezTo>
                    <a:pt x="15073" y="12566"/>
                    <a:pt x="14992" y="12363"/>
                    <a:pt x="14909" y="12162"/>
                  </a:cubicBezTo>
                  <a:cubicBezTo>
                    <a:pt x="14865" y="12062"/>
                    <a:pt x="14825" y="11965"/>
                    <a:pt x="14782" y="11864"/>
                  </a:cubicBezTo>
                  <a:cubicBezTo>
                    <a:pt x="14762" y="11814"/>
                    <a:pt x="14742" y="11767"/>
                    <a:pt x="14722" y="11717"/>
                  </a:cubicBezTo>
                  <a:lnTo>
                    <a:pt x="14645" y="11567"/>
                  </a:lnTo>
                  <a:cubicBezTo>
                    <a:pt x="14621" y="11523"/>
                    <a:pt x="14591" y="11477"/>
                    <a:pt x="14558" y="11440"/>
                  </a:cubicBezTo>
                  <a:cubicBezTo>
                    <a:pt x="14541" y="11416"/>
                    <a:pt x="14521" y="11393"/>
                    <a:pt x="14498" y="11373"/>
                  </a:cubicBezTo>
                  <a:cubicBezTo>
                    <a:pt x="14481" y="11356"/>
                    <a:pt x="14461" y="11333"/>
                    <a:pt x="14441" y="11323"/>
                  </a:cubicBezTo>
                  <a:cubicBezTo>
                    <a:pt x="14421" y="11306"/>
                    <a:pt x="14394" y="11293"/>
                    <a:pt x="14374" y="11279"/>
                  </a:cubicBezTo>
                  <a:cubicBezTo>
                    <a:pt x="14347" y="11266"/>
                    <a:pt x="14324" y="11256"/>
                    <a:pt x="14297" y="11246"/>
                  </a:cubicBezTo>
                  <a:cubicBezTo>
                    <a:pt x="14247" y="11226"/>
                    <a:pt x="14193" y="11212"/>
                    <a:pt x="14143" y="11206"/>
                  </a:cubicBezTo>
                  <a:cubicBezTo>
                    <a:pt x="14093" y="11196"/>
                    <a:pt x="14046" y="11196"/>
                    <a:pt x="13996" y="11196"/>
                  </a:cubicBezTo>
                  <a:cubicBezTo>
                    <a:pt x="13969" y="11196"/>
                    <a:pt x="13939" y="11199"/>
                    <a:pt x="13909" y="11209"/>
                  </a:cubicBezTo>
                  <a:cubicBezTo>
                    <a:pt x="13886" y="11216"/>
                    <a:pt x="13859" y="11229"/>
                    <a:pt x="13839" y="11249"/>
                  </a:cubicBezTo>
                  <a:cubicBezTo>
                    <a:pt x="13819" y="11273"/>
                    <a:pt x="13805" y="11299"/>
                    <a:pt x="13795" y="11329"/>
                  </a:cubicBezTo>
                  <a:cubicBezTo>
                    <a:pt x="13785" y="11373"/>
                    <a:pt x="13789" y="11416"/>
                    <a:pt x="13795" y="11460"/>
                  </a:cubicBezTo>
                  <a:cubicBezTo>
                    <a:pt x="13802" y="11490"/>
                    <a:pt x="13809" y="11513"/>
                    <a:pt x="13822" y="11540"/>
                  </a:cubicBezTo>
                  <a:cubicBezTo>
                    <a:pt x="13829" y="11560"/>
                    <a:pt x="13842" y="11584"/>
                    <a:pt x="13852" y="11607"/>
                  </a:cubicBezTo>
                  <a:cubicBezTo>
                    <a:pt x="13862" y="11627"/>
                    <a:pt x="13876" y="11650"/>
                    <a:pt x="13892" y="11674"/>
                  </a:cubicBezTo>
                  <a:cubicBezTo>
                    <a:pt x="13922" y="11717"/>
                    <a:pt x="13956" y="11761"/>
                    <a:pt x="13993" y="11801"/>
                  </a:cubicBezTo>
                  <a:cubicBezTo>
                    <a:pt x="14029" y="11841"/>
                    <a:pt x="14070" y="11881"/>
                    <a:pt x="14106" y="11915"/>
                  </a:cubicBezTo>
                  <a:cubicBezTo>
                    <a:pt x="14190" y="11985"/>
                    <a:pt x="14277" y="12052"/>
                    <a:pt x="14360" y="12118"/>
                  </a:cubicBezTo>
                  <a:cubicBezTo>
                    <a:pt x="14411" y="12159"/>
                    <a:pt x="14461" y="12199"/>
                    <a:pt x="14511" y="12242"/>
                  </a:cubicBezTo>
                  <a:cubicBezTo>
                    <a:pt x="14615" y="12329"/>
                    <a:pt x="14715" y="12419"/>
                    <a:pt x="14808" y="12520"/>
                  </a:cubicBezTo>
                  <a:cubicBezTo>
                    <a:pt x="14842" y="12560"/>
                    <a:pt x="14875" y="12600"/>
                    <a:pt x="14909" y="12643"/>
                  </a:cubicBezTo>
                  <a:cubicBezTo>
                    <a:pt x="14912" y="12650"/>
                    <a:pt x="14922" y="12660"/>
                    <a:pt x="14926" y="12667"/>
                  </a:cubicBezTo>
                  <a:cubicBezTo>
                    <a:pt x="14976" y="12747"/>
                    <a:pt x="15022" y="12827"/>
                    <a:pt x="15073" y="12911"/>
                  </a:cubicBezTo>
                  <a:cubicBezTo>
                    <a:pt x="15092" y="12963"/>
                    <a:pt x="15108" y="13011"/>
                    <a:pt x="15127" y="13063"/>
                  </a:cubicBezTo>
                  <a:lnTo>
                    <a:pt x="15127" y="13063"/>
                  </a:lnTo>
                  <a:cubicBezTo>
                    <a:pt x="15127" y="13062"/>
                    <a:pt x="15127" y="13062"/>
                    <a:pt x="15126" y="13061"/>
                  </a:cubicBezTo>
                  <a:lnTo>
                    <a:pt x="15126" y="13061"/>
                  </a:lnTo>
                  <a:cubicBezTo>
                    <a:pt x="15143" y="13105"/>
                    <a:pt x="15160" y="13155"/>
                    <a:pt x="15176" y="13202"/>
                  </a:cubicBezTo>
                  <a:cubicBezTo>
                    <a:pt x="15183" y="13222"/>
                    <a:pt x="15190" y="13239"/>
                    <a:pt x="15193" y="13262"/>
                  </a:cubicBezTo>
                  <a:cubicBezTo>
                    <a:pt x="15200" y="13295"/>
                    <a:pt x="15213" y="13329"/>
                    <a:pt x="15223" y="13362"/>
                  </a:cubicBezTo>
                  <a:cubicBezTo>
                    <a:pt x="15210" y="13422"/>
                    <a:pt x="15196" y="13486"/>
                    <a:pt x="15190" y="13549"/>
                  </a:cubicBezTo>
                  <a:cubicBezTo>
                    <a:pt x="15180" y="13603"/>
                    <a:pt x="15166" y="13663"/>
                    <a:pt x="15156" y="13717"/>
                  </a:cubicBezTo>
                  <a:cubicBezTo>
                    <a:pt x="15150" y="13717"/>
                    <a:pt x="15146" y="13713"/>
                    <a:pt x="15143" y="13713"/>
                  </a:cubicBezTo>
                  <a:cubicBezTo>
                    <a:pt x="15079" y="13700"/>
                    <a:pt x="15016" y="13690"/>
                    <a:pt x="14956" y="13690"/>
                  </a:cubicBezTo>
                  <a:cubicBezTo>
                    <a:pt x="14895" y="13690"/>
                    <a:pt x="14832" y="13700"/>
                    <a:pt x="14775" y="13707"/>
                  </a:cubicBezTo>
                  <a:cubicBezTo>
                    <a:pt x="14712" y="13720"/>
                    <a:pt x="14645" y="13733"/>
                    <a:pt x="14588" y="13757"/>
                  </a:cubicBezTo>
                  <a:cubicBezTo>
                    <a:pt x="14541" y="13773"/>
                    <a:pt x="14494" y="13800"/>
                    <a:pt x="14447" y="13824"/>
                  </a:cubicBezTo>
                  <a:cubicBezTo>
                    <a:pt x="14441" y="13763"/>
                    <a:pt x="14437" y="13700"/>
                    <a:pt x="14427" y="13636"/>
                  </a:cubicBezTo>
                  <a:cubicBezTo>
                    <a:pt x="14424" y="13566"/>
                    <a:pt x="14421" y="13489"/>
                    <a:pt x="14414" y="13419"/>
                  </a:cubicBezTo>
                  <a:cubicBezTo>
                    <a:pt x="14414" y="13349"/>
                    <a:pt x="14414" y="13272"/>
                    <a:pt x="14411" y="13202"/>
                  </a:cubicBezTo>
                  <a:cubicBezTo>
                    <a:pt x="14411" y="13128"/>
                    <a:pt x="14407" y="13051"/>
                    <a:pt x="14404" y="12978"/>
                  </a:cubicBezTo>
                  <a:cubicBezTo>
                    <a:pt x="14397" y="12901"/>
                    <a:pt x="14391" y="12821"/>
                    <a:pt x="14360" y="12750"/>
                  </a:cubicBezTo>
                  <a:cubicBezTo>
                    <a:pt x="14347" y="12720"/>
                    <a:pt x="14320" y="12697"/>
                    <a:pt x="14287" y="12687"/>
                  </a:cubicBezTo>
                  <a:cubicBezTo>
                    <a:pt x="14267" y="12682"/>
                    <a:pt x="14247" y="12681"/>
                    <a:pt x="14227" y="12681"/>
                  </a:cubicBezTo>
                  <a:cubicBezTo>
                    <a:pt x="14203" y="12681"/>
                    <a:pt x="14179" y="12683"/>
                    <a:pt x="14157" y="12687"/>
                  </a:cubicBezTo>
                  <a:cubicBezTo>
                    <a:pt x="14120" y="12697"/>
                    <a:pt x="14076" y="12710"/>
                    <a:pt x="14043" y="12720"/>
                  </a:cubicBezTo>
                  <a:cubicBezTo>
                    <a:pt x="13973" y="12747"/>
                    <a:pt x="13906" y="12784"/>
                    <a:pt x="13839" y="12821"/>
                  </a:cubicBezTo>
                  <a:cubicBezTo>
                    <a:pt x="13775" y="12861"/>
                    <a:pt x="13719" y="12904"/>
                    <a:pt x="13662" y="12951"/>
                  </a:cubicBezTo>
                  <a:cubicBezTo>
                    <a:pt x="13635" y="12981"/>
                    <a:pt x="13602" y="13004"/>
                    <a:pt x="13571" y="13035"/>
                  </a:cubicBezTo>
                  <a:cubicBezTo>
                    <a:pt x="13545" y="13061"/>
                    <a:pt x="13521" y="13085"/>
                    <a:pt x="13495" y="13115"/>
                  </a:cubicBezTo>
                  <a:cubicBezTo>
                    <a:pt x="13434" y="13188"/>
                    <a:pt x="13378" y="13282"/>
                    <a:pt x="13388" y="13382"/>
                  </a:cubicBezTo>
                  <a:cubicBezTo>
                    <a:pt x="13391" y="13446"/>
                    <a:pt x="13424" y="13503"/>
                    <a:pt x="13478" y="13539"/>
                  </a:cubicBezTo>
                  <a:cubicBezTo>
                    <a:pt x="13518" y="13566"/>
                    <a:pt x="13561" y="13580"/>
                    <a:pt x="13608" y="13586"/>
                  </a:cubicBezTo>
                  <a:cubicBezTo>
                    <a:pt x="13655" y="13596"/>
                    <a:pt x="13705" y="13600"/>
                    <a:pt x="13752" y="13603"/>
                  </a:cubicBezTo>
                  <a:cubicBezTo>
                    <a:pt x="13795" y="13606"/>
                    <a:pt x="13839" y="13613"/>
                    <a:pt x="13886" y="13616"/>
                  </a:cubicBezTo>
                  <a:cubicBezTo>
                    <a:pt x="13909" y="13620"/>
                    <a:pt x="13929" y="13630"/>
                    <a:pt x="13956" y="13633"/>
                  </a:cubicBezTo>
                  <a:cubicBezTo>
                    <a:pt x="13979" y="13640"/>
                    <a:pt x="14006" y="13650"/>
                    <a:pt x="14029" y="13663"/>
                  </a:cubicBezTo>
                  <a:cubicBezTo>
                    <a:pt x="14053" y="13670"/>
                    <a:pt x="14070" y="13680"/>
                    <a:pt x="14090" y="13690"/>
                  </a:cubicBezTo>
                  <a:lnTo>
                    <a:pt x="14153" y="13730"/>
                  </a:lnTo>
                  <a:lnTo>
                    <a:pt x="14277" y="13817"/>
                  </a:lnTo>
                  <a:cubicBezTo>
                    <a:pt x="14290" y="13830"/>
                    <a:pt x="14307" y="13837"/>
                    <a:pt x="14320" y="13850"/>
                  </a:cubicBezTo>
                  <a:lnTo>
                    <a:pt x="14320" y="13854"/>
                  </a:lnTo>
                  <a:cubicBezTo>
                    <a:pt x="14320" y="13880"/>
                    <a:pt x="14324" y="13904"/>
                    <a:pt x="14327" y="13931"/>
                  </a:cubicBezTo>
                  <a:cubicBezTo>
                    <a:pt x="14307" y="13954"/>
                    <a:pt x="14287" y="13981"/>
                    <a:pt x="14274" y="14007"/>
                  </a:cubicBezTo>
                  <a:cubicBezTo>
                    <a:pt x="14243" y="14068"/>
                    <a:pt x="14230" y="14135"/>
                    <a:pt x="14253" y="14198"/>
                  </a:cubicBezTo>
                  <a:cubicBezTo>
                    <a:pt x="14260" y="14232"/>
                    <a:pt x="14277" y="14258"/>
                    <a:pt x="14294" y="14288"/>
                  </a:cubicBezTo>
                  <a:cubicBezTo>
                    <a:pt x="14314" y="14325"/>
                    <a:pt x="14340" y="14359"/>
                    <a:pt x="14364" y="14389"/>
                  </a:cubicBezTo>
                  <a:cubicBezTo>
                    <a:pt x="14371" y="14399"/>
                    <a:pt x="14377" y="14405"/>
                    <a:pt x="14387" y="14409"/>
                  </a:cubicBezTo>
                  <a:cubicBezTo>
                    <a:pt x="14404" y="14519"/>
                    <a:pt x="14421" y="14626"/>
                    <a:pt x="14441" y="14736"/>
                  </a:cubicBezTo>
                  <a:cubicBezTo>
                    <a:pt x="14494" y="15027"/>
                    <a:pt x="14558" y="15321"/>
                    <a:pt x="14581" y="15612"/>
                  </a:cubicBezTo>
                  <a:cubicBezTo>
                    <a:pt x="14588" y="15642"/>
                    <a:pt x="14588" y="15673"/>
                    <a:pt x="14591" y="15706"/>
                  </a:cubicBezTo>
                  <a:lnTo>
                    <a:pt x="14591" y="15736"/>
                  </a:lnTo>
                  <a:cubicBezTo>
                    <a:pt x="14588" y="15753"/>
                    <a:pt x="14591" y="15763"/>
                    <a:pt x="14598" y="15776"/>
                  </a:cubicBezTo>
                  <a:cubicBezTo>
                    <a:pt x="14561" y="15887"/>
                    <a:pt x="14528" y="15993"/>
                    <a:pt x="14491" y="16104"/>
                  </a:cubicBezTo>
                  <a:lnTo>
                    <a:pt x="14474" y="16104"/>
                  </a:lnTo>
                  <a:cubicBezTo>
                    <a:pt x="14454" y="16104"/>
                    <a:pt x="14431" y="16107"/>
                    <a:pt x="14414" y="16111"/>
                  </a:cubicBezTo>
                  <a:cubicBezTo>
                    <a:pt x="14411" y="16111"/>
                    <a:pt x="14407" y="16107"/>
                    <a:pt x="14404" y="16107"/>
                  </a:cubicBezTo>
                  <a:cubicBezTo>
                    <a:pt x="14395" y="16106"/>
                    <a:pt x="14385" y="16105"/>
                    <a:pt x="14376" y="16105"/>
                  </a:cubicBezTo>
                  <a:cubicBezTo>
                    <a:pt x="14317" y="16105"/>
                    <a:pt x="14258" y="16131"/>
                    <a:pt x="14223" y="16174"/>
                  </a:cubicBezTo>
                  <a:cubicBezTo>
                    <a:pt x="14190" y="16211"/>
                    <a:pt x="14163" y="16264"/>
                    <a:pt x="14160" y="16314"/>
                  </a:cubicBezTo>
                  <a:cubicBezTo>
                    <a:pt x="14160" y="16355"/>
                    <a:pt x="14170" y="16391"/>
                    <a:pt x="14190" y="16425"/>
                  </a:cubicBezTo>
                  <a:cubicBezTo>
                    <a:pt x="14207" y="16448"/>
                    <a:pt x="14227" y="16465"/>
                    <a:pt x="14247" y="16482"/>
                  </a:cubicBezTo>
                  <a:cubicBezTo>
                    <a:pt x="14264" y="16495"/>
                    <a:pt x="14287" y="16508"/>
                    <a:pt x="14307" y="16522"/>
                  </a:cubicBezTo>
                  <a:cubicBezTo>
                    <a:pt x="14314" y="16525"/>
                    <a:pt x="14324" y="16532"/>
                    <a:pt x="14330" y="16538"/>
                  </a:cubicBezTo>
                  <a:cubicBezTo>
                    <a:pt x="14324" y="16559"/>
                    <a:pt x="14314" y="16579"/>
                    <a:pt x="14310" y="16599"/>
                  </a:cubicBezTo>
                  <a:cubicBezTo>
                    <a:pt x="14237" y="16806"/>
                    <a:pt x="14160" y="17010"/>
                    <a:pt x="14076" y="17210"/>
                  </a:cubicBezTo>
                  <a:lnTo>
                    <a:pt x="14076" y="17180"/>
                  </a:lnTo>
                  <a:cubicBezTo>
                    <a:pt x="14076" y="17147"/>
                    <a:pt x="14070" y="17117"/>
                    <a:pt x="14060" y="17083"/>
                  </a:cubicBezTo>
                  <a:cubicBezTo>
                    <a:pt x="14046" y="17017"/>
                    <a:pt x="14026" y="16950"/>
                    <a:pt x="14003" y="16890"/>
                  </a:cubicBezTo>
                  <a:cubicBezTo>
                    <a:pt x="13956" y="16762"/>
                    <a:pt x="13896" y="16645"/>
                    <a:pt x="13839" y="16528"/>
                  </a:cubicBezTo>
                  <a:cubicBezTo>
                    <a:pt x="13779" y="16415"/>
                    <a:pt x="13719" y="16304"/>
                    <a:pt x="13658" y="16187"/>
                  </a:cubicBezTo>
                  <a:cubicBezTo>
                    <a:pt x="13652" y="16164"/>
                    <a:pt x="13638" y="16144"/>
                    <a:pt x="13628" y="16124"/>
                  </a:cubicBezTo>
                  <a:cubicBezTo>
                    <a:pt x="13571" y="16010"/>
                    <a:pt x="13518" y="15897"/>
                    <a:pt x="13468" y="15786"/>
                  </a:cubicBezTo>
                  <a:cubicBezTo>
                    <a:pt x="13441" y="15726"/>
                    <a:pt x="13411" y="15662"/>
                    <a:pt x="13388" y="15602"/>
                  </a:cubicBezTo>
                  <a:cubicBezTo>
                    <a:pt x="13361" y="15542"/>
                    <a:pt x="13341" y="15489"/>
                    <a:pt x="13321" y="15428"/>
                  </a:cubicBezTo>
                  <a:cubicBezTo>
                    <a:pt x="13294" y="15372"/>
                    <a:pt x="13271" y="15311"/>
                    <a:pt x="13240" y="15255"/>
                  </a:cubicBezTo>
                  <a:cubicBezTo>
                    <a:pt x="13210" y="15194"/>
                    <a:pt x="13177" y="15138"/>
                    <a:pt x="13133" y="15091"/>
                  </a:cubicBezTo>
                  <a:cubicBezTo>
                    <a:pt x="13087" y="15041"/>
                    <a:pt x="13033" y="15000"/>
                    <a:pt x="12973" y="14970"/>
                  </a:cubicBezTo>
                  <a:cubicBezTo>
                    <a:pt x="12909" y="14940"/>
                    <a:pt x="12849" y="14917"/>
                    <a:pt x="12782" y="14900"/>
                  </a:cubicBezTo>
                  <a:cubicBezTo>
                    <a:pt x="12731" y="14888"/>
                    <a:pt x="12680" y="14882"/>
                    <a:pt x="12629" y="14882"/>
                  </a:cubicBezTo>
                  <a:cubicBezTo>
                    <a:pt x="12553" y="14882"/>
                    <a:pt x="12478" y="14896"/>
                    <a:pt x="12408" y="14924"/>
                  </a:cubicBezTo>
                  <a:cubicBezTo>
                    <a:pt x="12381" y="14937"/>
                    <a:pt x="12351" y="14950"/>
                    <a:pt x="12324" y="14967"/>
                  </a:cubicBezTo>
                  <a:cubicBezTo>
                    <a:pt x="12408" y="14783"/>
                    <a:pt x="12491" y="14593"/>
                    <a:pt x="12575" y="14409"/>
                  </a:cubicBezTo>
                  <a:lnTo>
                    <a:pt x="12602" y="14359"/>
                  </a:lnTo>
                  <a:cubicBezTo>
                    <a:pt x="12622" y="14332"/>
                    <a:pt x="12642" y="14302"/>
                    <a:pt x="12659" y="14272"/>
                  </a:cubicBezTo>
                  <a:cubicBezTo>
                    <a:pt x="12702" y="14208"/>
                    <a:pt x="12742" y="14151"/>
                    <a:pt x="12782" y="14088"/>
                  </a:cubicBezTo>
                  <a:cubicBezTo>
                    <a:pt x="12822" y="14024"/>
                    <a:pt x="12856" y="13964"/>
                    <a:pt x="12886" y="13897"/>
                  </a:cubicBezTo>
                  <a:cubicBezTo>
                    <a:pt x="12899" y="13864"/>
                    <a:pt x="12916" y="13830"/>
                    <a:pt x="12926" y="13800"/>
                  </a:cubicBezTo>
                  <a:lnTo>
                    <a:pt x="12966" y="13700"/>
                  </a:lnTo>
                  <a:cubicBezTo>
                    <a:pt x="12990" y="13633"/>
                    <a:pt x="13006" y="13563"/>
                    <a:pt x="13020" y="13489"/>
                  </a:cubicBezTo>
                  <a:cubicBezTo>
                    <a:pt x="13020" y="13483"/>
                    <a:pt x="13023" y="13473"/>
                    <a:pt x="13023" y="13466"/>
                  </a:cubicBezTo>
                  <a:cubicBezTo>
                    <a:pt x="13036" y="13402"/>
                    <a:pt x="13040" y="13335"/>
                    <a:pt x="13040" y="13272"/>
                  </a:cubicBezTo>
                  <a:cubicBezTo>
                    <a:pt x="13043" y="13205"/>
                    <a:pt x="13043" y="13138"/>
                    <a:pt x="13043" y="13068"/>
                  </a:cubicBezTo>
                  <a:cubicBezTo>
                    <a:pt x="13043" y="12921"/>
                    <a:pt x="13050" y="12780"/>
                    <a:pt x="13040" y="12633"/>
                  </a:cubicBezTo>
                  <a:cubicBezTo>
                    <a:pt x="13036" y="12563"/>
                    <a:pt x="13033" y="12493"/>
                    <a:pt x="13023" y="12419"/>
                  </a:cubicBezTo>
                  <a:cubicBezTo>
                    <a:pt x="13020" y="12349"/>
                    <a:pt x="13010" y="12279"/>
                    <a:pt x="13006" y="12209"/>
                  </a:cubicBezTo>
                  <a:cubicBezTo>
                    <a:pt x="13000" y="12135"/>
                    <a:pt x="12993" y="12062"/>
                    <a:pt x="12976" y="11991"/>
                  </a:cubicBezTo>
                  <a:cubicBezTo>
                    <a:pt x="12966" y="11918"/>
                    <a:pt x="12950" y="11848"/>
                    <a:pt x="12926" y="11781"/>
                  </a:cubicBezTo>
                  <a:cubicBezTo>
                    <a:pt x="12886" y="11644"/>
                    <a:pt x="12839" y="11500"/>
                    <a:pt x="12782" y="11373"/>
                  </a:cubicBezTo>
                  <a:cubicBezTo>
                    <a:pt x="12769" y="11339"/>
                    <a:pt x="12752" y="11309"/>
                    <a:pt x="12736" y="11276"/>
                  </a:cubicBezTo>
                  <a:cubicBezTo>
                    <a:pt x="12719" y="11239"/>
                    <a:pt x="12699" y="11199"/>
                    <a:pt x="12672" y="11162"/>
                  </a:cubicBezTo>
                  <a:cubicBezTo>
                    <a:pt x="12655" y="11139"/>
                    <a:pt x="12632" y="11112"/>
                    <a:pt x="12602" y="11112"/>
                  </a:cubicBezTo>
                  <a:cubicBezTo>
                    <a:pt x="12600" y="11112"/>
                    <a:pt x="12597" y="11112"/>
                    <a:pt x="12595" y="11112"/>
                  </a:cubicBezTo>
                  <a:cubicBezTo>
                    <a:pt x="12572" y="11112"/>
                    <a:pt x="12554" y="11127"/>
                    <a:pt x="12538" y="11146"/>
                  </a:cubicBezTo>
                  <a:cubicBezTo>
                    <a:pt x="12522" y="11176"/>
                    <a:pt x="12508" y="11209"/>
                    <a:pt x="12502" y="11242"/>
                  </a:cubicBezTo>
                  <a:cubicBezTo>
                    <a:pt x="12491" y="11276"/>
                    <a:pt x="12485" y="11309"/>
                    <a:pt x="12475" y="11346"/>
                  </a:cubicBezTo>
                  <a:cubicBezTo>
                    <a:pt x="12468" y="11380"/>
                    <a:pt x="12458" y="11413"/>
                    <a:pt x="12451" y="11450"/>
                  </a:cubicBezTo>
                  <a:cubicBezTo>
                    <a:pt x="12435" y="11517"/>
                    <a:pt x="12421" y="11584"/>
                    <a:pt x="12401" y="11647"/>
                  </a:cubicBezTo>
                  <a:lnTo>
                    <a:pt x="12401" y="11650"/>
                  </a:lnTo>
                  <a:cubicBezTo>
                    <a:pt x="12383" y="11703"/>
                    <a:pt x="12366" y="11753"/>
                    <a:pt x="12348" y="11803"/>
                  </a:cubicBezTo>
                  <a:lnTo>
                    <a:pt x="12348" y="11803"/>
                  </a:lnTo>
                  <a:cubicBezTo>
                    <a:pt x="12362" y="11768"/>
                    <a:pt x="12376" y="11732"/>
                    <a:pt x="12388" y="11697"/>
                  </a:cubicBezTo>
                  <a:cubicBezTo>
                    <a:pt x="12408" y="11644"/>
                    <a:pt x="12425" y="11584"/>
                    <a:pt x="12441" y="11530"/>
                  </a:cubicBezTo>
                  <a:lnTo>
                    <a:pt x="12451" y="11503"/>
                  </a:lnTo>
                  <a:cubicBezTo>
                    <a:pt x="12471" y="11433"/>
                    <a:pt x="12491" y="11363"/>
                    <a:pt x="12518" y="11293"/>
                  </a:cubicBezTo>
                  <a:lnTo>
                    <a:pt x="12518" y="11296"/>
                  </a:lnTo>
                  <a:cubicBezTo>
                    <a:pt x="12525" y="11263"/>
                    <a:pt x="12538" y="11232"/>
                    <a:pt x="12552" y="11202"/>
                  </a:cubicBezTo>
                  <a:cubicBezTo>
                    <a:pt x="12552" y="11202"/>
                    <a:pt x="12552" y="11199"/>
                    <a:pt x="12555" y="11199"/>
                  </a:cubicBezTo>
                  <a:cubicBezTo>
                    <a:pt x="12558" y="11202"/>
                    <a:pt x="12558" y="11209"/>
                    <a:pt x="12562" y="11209"/>
                  </a:cubicBezTo>
                  <a:cubicBezTo>
                    <a:pt x="12568" y="11212"/>
                    <a:pt x="12568" y="11216"/>
                    <a:pt x="12572" y="11216"/>
                  </a:cubicBezTo>
                  <a:cubicBezTo>
                    <a:pt x="12585" y="11232"/>
                    <a:pt x="12595" y="11253"/>
                    <a:pt x="12605" y="11269"/>
                  </a:cubicBezTo>
                  <a:lnTo>
                    <a:pt x="12602" y="11266"/>
                  </a:lnTo>
                  <a:lnTo>
                    <a:pt x="12605" y="11276"/>
                  </a:lnTo>
                  <a:lnTo>
                    <a:pt x="12669" y="11400"/>
                  </a:lnTo>
                  <a:cubicBezTo>
                    <a:pt x="12675" y="11420"/>
                    <a:pt x="12685" y="11443"/>
                    <a:pt x="12695" y="11463"/>
                  </a:cubicBezTo>
                  <a:cubicBezTo>
                    <a:pt x="12705" y="11483"/>
                    <a:pt x="12719" y="11510"/>
                    <a:pt x="12726" y="11537"/>
                  </a:cubicBezTo>
                  <a:cubicBezTo>
                    <a:pt x="12746" y="11597"/>
                    <a:pt x="12769" y="11654"/>
                    <a:pt x="12786" y="11717"/>
                  </a:cubicBezTo>
                  <a:cubicBezTo>
                    <a:pt x="12806" y="11781"/>
                    <a:pt x="12822" y="11848"/>
                    <a:pt x="12836" y="11911"/>
                  </a:cubicBezTo>
                  <a:cubicBezTo>
                    <a:pt x="12846" y="11965"/>
                    <a:pt x="12856" y="12018"/>
                    <a:pt x="12863" y="12068"/>
                  </a:cubicBezTo>
                  <a:cubicBezTo>
                    <a:pt x="12873" y="12115"/>
                    <a:pt x="12876" y="12165"/>
                    <a:pt x="12879" y="12212"/>
                  </a:cubicBezTo>
                  <a:lnTo>
                    <a:pt x="12879" y="12219"/>
                  </a:lnTo>
                  <a:cubicBezTo>
                    <a:pt x="12886" y="12279"/>
                    <a:pt x="12889" y="12332"/>
                    <a:pt x="12893" y="12389"/>
                  </a:cubicBezTo>
                  <a:lnTo>
                    <a:pt x="12893" y="12413"/>
                  </a:lnTo>
                  <a:cubicBezTo>
                    <a:pt x="12896" y="12463"/>
                    <a:pt x="12903" y="12506"/>
                    <a:pt x="12903" y="12556"/>
                  </a:cubicBezTo>
                  <a:cubicBezTo>
                    <a:pt x="12906" y="12663"/>
                    <a:pt x="12906" y="12774"/>
                    <a:pt x="12903" y="12904"/>
                  </a:cubicBezTo>
                  <a:cubicBezTo>
                    <a:pt x="12896" y="12951"/>
                    <a:pt x="12896" y="12991"/>
                    <a:pt x="12893" y="13035"/>
                  </a:cubicBezTo>
                  <a:cubicBezTo>
                    <a:pt x="12889" y="13075"/>
                    <a:pt x="12889" y="13108"/>
                    <a:pt x="12886" y="13148"/>
                  </a:cubicBezTo>
                  <a:lnTo>
                    <a:pt x="12886" y="13158"/>
                  </a:lnTo>
                  <a:cubicBezTo>
                    <a:pt x="12879" y="13198"/>
                    <a:pt x="12879" y="13235"/>
                    <a:pt x="12876" y="13272"/>
                  </a:cubicBezTo>
                  <a:cubicBezTo>
                    <a:pt x="12876" y="13289"/>
                    <a:pt x="12873" y="13305"/>
                    <a:pt x="12873" y="13325"/>
                  </a:cubicBezTo>
                  <a:cubicBezTo>
                    <a:pt x="12869" y="13349"/>
                    <a:pt x="12869" y="13366"/>
                    <a:pt x="12863" y="13389"/>
                  </a:cubicBezTo>
                  <a:lnTo>
                    <a:pt x="12863" y="13392"/>
                  </a:lnTo>
                  <a:cubicBezTo>
                    <a:pt x="12859" y="13419"/>
                    <a:pt x="12856" y="13439"/>
                    <a:pt x="12846" y="13466"/>
                  </a:cubicBezTo>
                  <a:cubicBezTo>
                    <a:pt x="12843" y="13486"/>
                    <a:pt x="12839" y="13503"/>
                    <a:pt x="12829" y="13523"/>
                  </a:cubicBezTo>
                  <a:lnTo>
                    <a:pt x="12829" y="13526"/>
                  </a:lnTo>
                  <a:lnTo>
                    <a:pt x="12819" y="13553"/>
                  </a:lnTo>
                  <a:cubicBezTo>
                    <a:pt x="12802" y="13593"/>
                    <a:pt x="12786" y="13633"/>
                    <a:pt x="12769" y="13677"/>
                  </a:cubicBezTo>
                  <a:cubicBezTo>
                    <a:pt x="12759" y="13693"/>
                    <a:pt x="12756" y="13717"/>
                    <a:pt x="12746" y="13737"/>
                  </a:cubicBezTo>
                  <a:lnTo>
                    <a:pt x="12722" y="13800"/>
                  </a:lnTo>
                  <a:cubicBezTo>
                    <a:pt x="12709" y="13834"/>
                    <a:pt x="12692" y="13870"/>
                    <a:pt x="12675" y="13904"/>
                  </a:cubicBezTo>
                  <a:lnTo>
                    <a:pt x="12662" y="13927"/>
                  </a:lnTo>
                  <a:cubicBezTo>
                    <a:pt x="12652" y="13954"/>
                    <a:pt x="12635" y="13977"/>
                    <a:pt x="12619" y="14001"/>
                  </a:cubicBezTo>
                  <a:lnTo>
                    <a:pt x="12612" y="14007"/>
                  </a:lnTo>
                  <a:cubicBezTo>
                    <a:pt x="12578" y="14058"/>
                    <a:pt x="12552" y="14108"/>
                    <a:pt x="12518" y="14158"/>
                  </a:cubicBezTo>
                  <a:lnTo>
                    <a:pt x="12441" y="14272"/>
                  </a:lnTo>
                  <a:cubicBezTo>
                    <a:pt x="12411" y="14318"/>
                    <a:pt x="12385" y="14359"/>
                    <a:pt x="12354" y="14405"/>
                  </a:cubicBezTo>
                  <a:cubicBezTo>
                    <a:pt x="12328" y="14442"/>
                    <a:pt x="12301" y="14479"/>
                    <a:pt x="12261" y="14522"/>
                  </a:cubicBezTo>
                  <a:cubicBezTo>
                    <a:pt x="12251" y="14539"/>
                    <a:pt x="12234" y="14552"/>
                    <a:pt x="12221" y="14569"/>
                  </a:cubicBezTo>
                  <a:lnTo>
                    <a:pt x="12177" y="14609"/>
                  </a:lnTo>
                  <a:cubicBezTo>
                    <a:pt x="12144" y="14639"/>
                    <a:pt x="12110" y="14663"/>
                    <a:pt x="12084" y="14693"/>
                  </a:cubicBezTo>
                  <a:cubicBezTo>
                    <a:pt x="12057" y="14713"/>
                    <a:pt x="12037" y="14730"/>
                    <a:pt x="12010" y="14753"/>
                  </a:cubicBezTo>
                  <a:cubicBezTo>
                    <a:pt x="11957" y="14797"/>
                    <a:pt x="11903" y="14847"/>
                    <a:pt x="11853" y="14904"/>
                  </a:cubicBezTo>
                  <a:cubicBezTo>
                    <a:pt x="11799" y="14957"/>
                    <a:pt x="11749" y="15011"/>
                    <a:pt x="11706" y="15061"/>
                  </a:cubicBezTo>
                  <a:cubicBezTo>
                    <a:pt x="11686" y="15087"/>
                    <a:pt x="11659" y="15114"/>
                    <a:pt x="11639" y="15141"/>
                  </a:cubicBezTo>
                  <a:cubicBezTo>
                    <a:pt x="11616" y="15171"/>
                    <a:pt x="11592" y="15198"/>
                    <a:pt x="11569" y="15228"/>
                  </a:cubicBezTo>
                  <a:lnTo>
                    <a:pt x="11542" y="15261"/>
                  </a:lnTo>
                  <a:cubicBezTo>
                    <a:pt x="11505" y="15308"/>
                    <a:pt x="11468" y="15355"/>
                    <a:pt x="11435" y="15405"/>
                  </a:cubicBezTo>
                  <a:cubicBezTo>
                    <a:pt x="11415" y="15438"/>
                    <a:pt x="11388" y="15465"/>
                    <a:pt x="11368" y="15499"/>
                  </a:cubicBezTo>
                  <a:cubicBezTo>
                    <a:pt x="11351" y="15529"/>
                    <a:pt x="11331" y="15559"/>
                    <a:pt x="11315" y="15589"/>
                  </a:cubicBezTo>
                  <a:lnTo>
                    <a:pt x="11311" y="15592"/>
                  </a:lnTo>
                  <a:cubicBezTo>
                    <a:pt x="11271" y="15656"/>
                    <a:pt x="11238" y="15723"/>
                    <a:pt x="11208" y="15783"/>
                  </a:cubicBezTo>
                  <a:cubicBezTo>
                    <a:pt x="11181" y="15843"/>
                    <a:pt x="11157" y="15900"/>
                    <a:pt x="11134" y="15957"/>
                  </a:cubicBezTo>
                  <a:cubicBezTo>
                    <a:pt x="11131" y="15963"/>
                    <a:pt x="11124" y="15977"/>
                    <a:pt x="11121" y="15983"/>
                  </a:cubicBezTo>
                  <a:cubicBezTo>
                    <a:pt x="11117" y="15993"/>
                    <a:pt x="11114" y="16007"/>
                    <a:pt x="11111" y="16014"/>
                  </a:cubicBezTo>
                  <a:cubicBezTo>
                    <a:pt x="11087" y="16064"/>
                    <a:pt x="11071" y="16111"/>
                    <a:pt x="11054" y="16151"/>
                  </a:cubicBezTo>
                  <a:lnTo>
                    <a:pt x="11044" y="16177"/>
                  </a:lnTo>
                  <a:cubicBezTo>
                    <a:pt x="11020" y="16228"/>
                    <a:pt x="10997" y="16278"/>
                    <a:pt x="10970" y="16328"/>
                  </a:cubicBezTo>
                  <a:lnTo>
                    <a:pt x="10954" y="16365"/>
                  </a:lnTo>
                  <a:lnTo>
                    <a:pt x="10950" y="16368"/>
                  </a:lnTo>
                  <a:lnTo>
                    <a:pt x="10947" y="16375"/>
                  </a:lnTo>
                  <a:cubicBezTo>
                    <a:pt x="10947" y="16378"/>
                    <a:pt x="10943" y="16378"/>
                    <a:pt x="10943" y="16381"/>
                  </a:cubicBezTo>
                  <a:cubicBezTo>
                    <a:pt x="10943" y="16381"/>
                    <a:pt x="10943" y="16385"/>
                    <a:pt x="10937" y="16385"/>
                  </a:cubicBezTo>
                  <a:cubicBezTo>
                    <a:pt x="10883" y="16498"/>
                    <a:pt x="10826" y="16609"/>
                    <a:pt x="10766" y="16702"/>
                  </a:cubicBezTo>
                  <a:cubicBezTo>
                    <a:pt x="10760" y="16716"/>
                    <a:pt x="10750" y="16729"/>
                    <a:pt x="10736" y="16746"/>
                  </a:cubicBezTo>
                  <a:cubicBezTo>
                    <a:pt x="10713" y="16759"/>
                    <a:pt x="10683" y="16769"/>
                    <a:pt x="10659" y="16783"/>
                  </a:cubicBezTo>
                  <a:cubicBezTo>
                    <a:pt x="10609" y="16813"/>
                    <a:pt x="10562" y="16853"/>
                    <a:pt x="10516" y="16893"/>
                  </a:cubicBezTo>
                  <a:cubicBezTo>
                    <a:pt x="10462" y="16943"/>
                    <a:pt x="10412" y="16997"/>
                    <a:pt x="10362" y="17050"/>
                  </a:cubicBezTo>
                  <a:cubicBezTo>
                    <a:pt x="10318" y="17097"/>
                    <a:pt x="10281" y="17147"/>
                    <a:pt x="10241" y="17194"/>
                  </a:cubicBezTo>
                  <a:lnTo>
                    <a:pt x="10195" y="17214"/>
                  </a:lnTo>
                  <a:cubicBezTo>
                    <a:pt x="10185" y="17217"/>
                    <a:pt x="10174" y="17221"/>
                    <a:pt x="10164" y="17227"/>
                  </a:cubicBezTo>
                  <a:lnTo>
                    <a:pt x="10151" y="17231"/>
                  </a:lnTo>
                  <a:lnTo>
                    <a:pt x="10144" y="17234"/>
                  </a:lnTo>
                  <a:cubicBezTo>
                    <a:pt x="10131" y="17237"/>
                    <a:pt x="10114" y="17244"/>
                    <a:pt x="10101" y="17247"/>
                  </a:cubicBezTo>
                  <a:lnTo>
                    <a:pt x="10051" y="17261"/>
                  </a:lnTo>
                  <a:cubicBezTo>
                    <a:pt x="10017" y="17267"/>
                    <a:pt x="9984" y="17271"/>
                    <a:pt x="9950" y="17277"/>
                  </a:cubicBezTo>
                  <a:cubicBezTo>
                    <a:pt x="9934" y="17281"/>
                    <a:pt x="9924" y="17281"/>
                    <a:pt x="9907" y="17281"/>
                  </a:cubicBezTo>
                  <a:cubicBezTo>
                    <a:pt x="9894" y="17281"/>
                    <a:pt x="9880" y="17284"/>
                    <a:pt x="9874" y="17284"/>
                  </a:cubicBezTo>
                  <a:lnTo>
                    <a:pt x="9924" y="17197"/>
                  </a:lnTo>
                  <a:cubicBezTo>
                    <a:pt x="9940" y="17170"/>
                    <a:pt x="9957" y="17144"/>
                    <a:pt x="9974" y="17114"/>
                  </a:cubicBezTo>
                  <a:cubicBezTo>
                    <a:pt x="9991" y="17083"/>
                    <a:pt x="10011" y="17050"/>
                    <a:pt x="10031" y="17017"/>
                  </a:cubicBezTo>
                  <a:lnTo>
                    <a:pt x="10047" y="16986"/>
                  </a:lnTo>
                  <a:cubicBezTo>
                    <a:pt x="10074" y="16950"/>
                    <a:pt x="10098" y="16913"/>
                    <a:pt x="10124" y="16880"/>
                  </a:cubicBezTo>
                  <a:cubicBezTo>
                    <a:pt x="10158" y="16833"/>
                    <a:pt x="10191" y="16793"/>
                    <a:pt x="10225" y="16749"/>
                  </a:cubicBezTo>
                  <a:cubicBezTo>
                    <a:pt x="10298" y="16659"/>
                    <a:pt x="10368" y="16569"/>
                    <a:pt x="10435" y="16478"/>
                  </a:cubicBezTo>
                  <a:cubicBezTo>
                    <a:pt x="10459" y="16448"/>
                    <a:pt x="10479" y="16425"/>
                    <a:pt x="10499" y="16395"/>
                  </a:cubicBezTo>
                  <a:cubicBezTo>
                    <a:pt x="10526" y="16361"/>
                    <a:pt x="10546" y="16331"/>
                    <a:pt x="10569" y="16298"/>
                  </a:cubicBezTo>
                  <a:cubicBezTo>
                    <a:pt x="10592" y="16268"/>
                    <a:pt x="10616" y="16241"/>
                    <a:pt x="10636" y="16211"/>
                  </a:cubicBezTo>
                  <a:cubicBezTo>
                    <a:pt x="10659" y="16181"/>
                    <a:pt x="10683" y="16151"/>
                    <a:pt x="10703" y="16124"/>
                  </a:cubicBezTo>
                  <a:cubicBezTo>
                    <a:pt x="10746" y="16067"/>
                    <a:pt x="10783" y="16010"/>
                    <a:pt x="10820" y="15950"/>
                  </a:cubicBezTo>
                  <a:cubicBezTo>
                    <a:pt x="10843" y="15917"/>
                    <a:pt x="10860" y="15890"/>
                    <a:pt x="10880" y="15856"/>
                  </a:cubicBezTo>
                  <a:cubicBezTo>
                    <a:pt x="10954" y="15763"/>
                    <a:pt x="11027" y="15662"/>
                    <a:pt x="11101" y="15559"/>
                  </a:cubicBezTo>
                  <a:cubicBezTo>
                    <a:pt x="11144" y="15505"/>
                    <a:pt x="11184" y="15445"/>
                    <a:pt x="11221" y="15388"/>
                  </a:cubicBezTo>
                  <a:cubicBezTo>
                    <a:pt x="11234" y="15365"/>
                    <a:pt x="11251" y="15345"/>
                    <a:pt x="11264" y="15328"/>
                  </a:cubicBezTo>
                  <a:cubicBezTo>
                    <a:pt x="11268" y="15321"/>
                    <a:pt x="11278" y="15311"/>
                    <a:pt x="11281" y="15308"/>
                  </a:cubicBezTo>
                  <a:lnTo>
                    <a:pt x="11288" y="15295"/>
                  </a:lnTo>
                  <a:cubicBezTo>
                    <a:pt x="11311" y="15265"/>
                    <a:pt x="11331" y="15241"/>
                    <a:pt x="11351" y="15211"/>
                  </a:cubicBezTo>
                  <a:lnTo>
                    <a:pt x="11355" y="15204"/>
                  </a:lnTo>
                  <a:cubicBezTo>
                    <a:pt x="11365" y="15194"/>
                    <a:pt x="11368" y="15181"/>
                    <a:pt x="11371" y="15174"/>
                  </a:cubicBezTo>
                  <a:lnTo>
                    <a:pt x="11381" y="15158"/>
                  </a:lnTo>
                  <a:lnTo>
                    <a:pt x="11388" y="15141"/>
                  </a:lnTo>
                  <a:cubicBezTo>
                    <a:pt x="11395" y="15131"/>
                    <a:pt x="11402" y="15124"/>
                    <a:pt x="11405" y="15114"/>
                  </a:cubicBezTo>
                  <a:cubicBezTo>
                    <a:pt x="11428" y="15081"/>
                    <a:pt x="11448" y="15047"/>
                    <a:pt x="11465" y="15014"/>
                  </a:cubicBezTo>
                  <a:cubicBezTo>
                    <a:pt x="11495" y="14964"/>
                    <a:pt x="11522" y="14907"/>
                    <a:pt x="11555" y="14837"/>
                  </a:cubicBezTo>
                  <a:cubicBezTo>
                    <a:pt x="11555" y="14837"/>
                    <a:pt x="11555" y="14830"/>
                    <a:pt x="11562" y="14830"/>
                  </a:cubicBezTo>
                  <a:cubicBezTo>
                    <a:pt x="11589" y="14770"/>
                    <a:pt x="11629" y="14690"/>
                    <a:pt x="11656" y="14613"/>
                  </a:cubicBezTo>
                  <a:cubicBezTo>
                    <a:pt x="11682" y="14556"/>
                    <a:pt x="11702" y="14492"/>
                    <a:pt x="11719" y="14435"/>
                  </a:cubicBezTo>
                  <a:lnTo>
                    <a:pt x="11723" y="14422"/>
                  </a:lnTo>
                  <a:cubicBezTo>
                    <a:pt x="11746" y="14362"/>
                    <a:pt x="11769" y="14292"/>
                    <a:pt x="11789" y="14221"/>
                  </a:cubicBezTo>
                  <a:cubicBezTo>
                    <a:pt x="11799" y="14195"/>
                    <a:pt x="11806" y="14168"/>
                    <a:pt x="11816" y="14141"/>
                  </a:cubicBezTo>
                  <a:cubicBezTo>
                    <a:pt x="11829" y="14104"/>
                    <a:pt x="11836" y="14068"/>
                    <a:pt x="11850" y="14028"/>
                  </a:cubicBezTo>
                  <a:lnTo>
                    <a:pt x="11850" y="14034"/>
                  </a:lnTo>
                  <a:cubicBezTo>
                    <a:pt x="11850" y="14028"/>
                    <a:pt x="11850" y="14028"/>
                    <a:pt x="11853" y="14024"/>
                  </a:cubicBezTo>
                  <a:lnTo>
                    <a:pt x="11856" y="14004"/>
                  </a:lnTo>
                  <a:cubicBezTo>
                    <a:pt x="11866" y="13971"/>
                    <a:pt x="11880" y="13941"/>
                    <a:pt x="11886" y="13907"/>
                  </a:cubicBezTo>
                  <a:cubicBezTo>
                    <a:pt x="11896" y="13870"/>
                    <a:pt x="11906" y="13837"/>
                    <a:pt x="11916" y="13800"/>
                  </a:cubicBezTo>
                  <a:lnTo>
                    <a:pt x="11920" y="13783"/>
                  </a:lnTo>
                  <a:cubicBezTo>
                    <a:pt x="11923" y="13757"/>
                    <a:pt x="11933" y="13737"/>
                    <a:pt x="11936" y="13710"/>
                  </a:cubicBezTo>
                  <a:cubicBezTo>
                    <a:pt x="11950" y="13653"/>
                    <a:pt x="11957" y="13610"/>
                    <a:pt x="11967" y="13570"/>
                  </a:cubicBezTo>
                  <a:cubicBezTo>
                    <a:pt x="11970" y="13539"/>
                    <a:pt x="11950" y="13509"/>
                    <a:pt x="11923" y="13499"/>
                  </a:cubicBezTo>
                  <a:lnTo>
                    <a:pt x="11916" y="13499"/>
                  </a:lnTo>
                  <a:cubicBezTo>
                    <a:pt x="11910" y="13499"/>
                    <a:pt x="11905" y="13496"/>
                    <a:pt x="11899" y="13496"/>
                  </a:cubicBezTo>
                  <a:cubicBezTo>
                    <a:pt x="11896" y="13496"/>
                    <a:pt x="11893" y="13497"/>
                    <a:pt x="11890" y="13499"/>
                  </a:cubicBezTo>
                  <a:cubicBezTo>
                    <a:pt x="11873" y="13503"/>
                    <a:pt x="11863" y="13506"/>
                    <a:pt x="11850" y="13519"/>
                  </a:cubicBezTo>
                  <a:cubicBezTo>
                    <a:pt x="11846" y="13523"/>
                    <a:pt x="11840" y="13533"/>
                    <a:pt x="11836" y="13539"/>
                  </a:cubicBezTo>
                  <a:cubicBezTo>
                    <a:pt x="11833" y="13553"/>
                    <a:pt x="11829" y="13566"/>
                    <a:pt x="11829" y="13576"/>
                  </a:cubicBezTo>
                  <a:lnTo>
                    <a:pt x="11823" y="13590"/>
                  </a:lnTo>
                  <a:cubicBezTo>
                    <a:pt x="11819" y="13603"/>
                    <a:pt x="11819" y="13610"/>
                    <a:pt x="11816" y="13623"/>
                  </a:cubicBezTo>
                  <a:cubicBezTo>
                    <a:pt x="11813" y="13640"/>
                    <a:pt x="11806" y="13660"/>
                    <a:pt x="11803" y="13677"/>
                  </a:cubicBezTo>
                  <a:lnTo>
                    <a:pt x="11799" y="13693"/>
                  </a:lnTo>
                  <a:cubicBezTo>
                    <a:pt x="11796" y="13717"/>
                    <a:pt x="11789" y="13733"/>
                    <a:pt x="11786" y="13753"/>
                  </a:cubicBezTo>
                  <a:cubicBezTo>
                    <a:pt x="11773" y="13804"/>
                    <a:pt x="11763" y="13850"/>
                    <a:pt x="11746" y="13901"/>
                  </a:cubicBezTo>
                  <a:lnTo>
                    <a:pt x="11733" y="13937"/>
                  </a:lnTo>
                  <a:cubicBezTo>
                    <a:pt x="11696" y="14061"/>
                    <a:pt x="11656" y="14191"/>
                    <a:pt x="11616" y="14318"/>
                  </a:cubicBezTo>
                  <a:cubicBezTo>
                    <a:pt x="11572" y="14439"/>
                    <a:pt x="11535" y="14546"/>
                    <a:pt x="11495" y="14653"/>
                  </a:cubicBezTo>
                  <a:lnTo>
                    <a:pt x="11482" y="14676"/>
                  </a:lnTo>
                  <a:cubicBezTo>
                    <a:pt x="11465" y="14723"/>
                    <a:pt x="11448" y="14763"/>
                    <a:pt x="11428" y="14810"/>
                  </a:cubicBezTo>
                  <a:cubicBezTo>
                    <a:pt x="11415" y="14843"/>
                    <a:pt x="11402" y="14873"/>
                    <a:pt x="11385" y="14907"/>
                  </a:cubicBezTo>
                  <a:cubicBezTo>
                    <a:pt x="11378" y="14924"/>
                    <a:pt x="11368" y="14944"/>
                    <a:pt x="11361" y="14960"/>
                  </a:cubicBezTo>
                  <a:lnTo>
                    <a:pt x="11351" y="14980"/>
                  </a:lnTo>
                  <a:lnTo>
                    <a:pt x="11351" y="14977"/>
                  </a:lnTo>
                  <a:lnTo>
                    <a:pt x="11338" y="15004"/>
                  </a:lnTo>
                  <a:cubicBezTo>
                    <a:pt x="11321" y="15041"/>
                    <a:pt x="11301" y="15074"/>
                    <a:pt x="11285" y="15111"/>
                  </a:cubicBezTo>
                  <a:cubicBezTo>
                    <a:pt x="11264" y="15148"/>
                    <a:pt x="11244" y="15181"/>
                    <a:pt x="11221" y="15214"/>
                  </a:cubicBezTo>
                  <a:lnTo>
                    <a:pt x="11214" y="15228"/>
                  </a:lnTo>
                  <a:cubicBezTo>
                    <a:pt x="11178" y="15288"/>
                    <a:pt x="11137" y="15342"/>
                    <a:pt x="11101" y="15395"/>
                  </a:cubicBezTo>
                  <a:cubicBezTo>
                    <a:pt x="11094" y="15408"/>
                    <a:pt x="11081" y="15425"/>
                    <a:pt x="11071" y="15438"/>
                  </a:cubicBezTo>
                  <a:cubicBezTo>
                    <a:pt x="11047" y="15465"/>
                    <a:pt x="11027" y="15492"/>
                    <a:pt x="11000" y="15522"/>
                  </a:cubicBezTo>
                  <a:cubicBezTo>
                    <a:pt x="10977" y="15549"/>
                    <a:pt x="10954" y="15582"/>
                    <a:pt x="10930" y="15622"/>
                  </a:cubicBezTo>
                  <a:lnTo>
                    <a:pt x="10903" y="15659"/>
                  </a:lnTo>
                  <a:cubicBezTo>
                    <a:pt x="10897" y="15673"/>
                    <a:pt x="10893" y="15679"/>
                    <a:pt x="10883" y="15693"/>
                  </a:cubicBezTo>
                  <a:cubicBezTo>
                    <a:pt x="10880" y="15699"/>
                    <a:pt x="10877" y="15706"/>
                    <a:pt x="10870" y="15713"/>
                  </a:cubicBezTo>
                  <a:lnTo>
                    <a:pt x="10867" y="15716"/>
                  </a:lnTo>
                  <a:cubicBezTo>
                    <a:pt x="10830" y="15766"/>
                    <a:pt x="10786" y="15823"/>
                    <a:pt x="10750" y="15866"/>
                  </a:cubicBezTo>
                  <a:cubicBezTo>
                    <a:pt x="10716" y="15910"/>
                    <a:pt x="10676" y="15957"/>
                    <a:pt x="10636" y="15997"/>
                  </a:cubicBezTo>
                  <a:lnTo>
                    <a:pt x="10599" y="16040"/>
                  </a:lnTo>
                  <a:cubicBezTo>
                    <a:pt x="10576" y="16067"/>
                    <a:pt x="10549" y="16094"/>
                    <a:pt x="10519" y="16124"/>
                  </a:cubicBezTo>
                  <a:cubicBezTo>
                    <a:pt x="10479" y="16167"/>
                    <a:pt x="10442" y="16214"/>
                    <a:pt x="10402" y="16261"/>
                  </a:cubicBezTo>
                  <a:cubicBezTo>
                    <a:pt x="10368" y="16298"/>
                    <a:pt x="10335" y="16341"/>
                    <a:pt x="10302" y="16381"/>
                  </a:cubicBezTo>
                  <a:lnTo>
                    <a:pt x="10298" y="16385"/>
                  </a:lnTo>
                  <a:cubicBezTo>
                    <a:pt x="10251" y="16445"/>
                    <a:pt x="10208" y="16498"/>
                    <a:pt x="10161" y="16559"/>
                  </a:cubicBezTo>
                  <a:cubicBezTo>
                    <a:pt x="10114" y="16615"/>
                    <a:pt x="10074" y="16676"/>
                    <a:pt x="10031" y="16736"/>
                  </a:cubicBezTo>
                  <a:cubicBezTo>
                    <a:pt x="9987" y="16800"/>
                    <a:pt x="9947" y="16867"/>
                    <a:pt x="9905" y="16938"/>
                  </a:cubicBezTo>
                  <a:lnTo>
                    <a:pt x="9905" y="16938"/>
                  </a:lnTo>
                  <a:lnTo>
                    <a:pt x="9910" y="16913"/>
                  </a:lnTo>
                  <a:lnTo>
                    <a:pt x="9914" y="16890"/>
                  </a:lnTo>
                  <a:cubicBezTo>
                    <a:pt x="9930" y="16823"/>
                    <a:pt x="9944" y="16756"/>
                    <a:pt x="9954" y="16686"/>
                  </a:cubicBezTo>
                  <a:cubicBezTo>
                    <a:pt x="9964" y="16652"/>
                    <a:pt x="9967" y="16622"/>
                    <a:pt x="9977" y="16582"/>
                  </a:cubicBezTo>
                  <a:cubicBezTo>
                    <a:pt x="9984" y="16545"/>
                    <a:pt x="9987" y="16508"/>
                    <a:pt x="9997" y="16465"/>
                  </a:cubicBezTo>
                  <a:cubicBezTo>
                    <a:pt x="10021" y="16328"/>
                    <a:pt x="10044" y="16191"/>
                    <a:pt x="10067" y="16050"/>
                  </a:cubicBezTo>
                  <a:lnTo>
                    <a:pt x="10071" y="16040"/>
                  </a:lnTo>
                  <a:lnTo>
                    <a:pt x="10078" y="16027"/>
                  </a:lnTo>
                  <a:cubicBezTo>
                    <a:pt x="10084" y="15980"/>
                    <a:pt x="10094" y="15930"/>
                    <a:pt x="10104" y="15880"/>
                  </a:cubicBezTo>
                  <a:cubicBezTo>
                    <a:pt x="10114" y="15850"/>
                    <a:pt x="10121" y="15823"/>
                    <a:pt x="10128" y="15793"/>
                  </a:cubicBezTo>
                  <a:cubicBezTo>
                    <a:pt x="10131" y="15776"/>
                    <a:pt x="10138" y="15756"/>
                    <a:pt x="10144" y="15739"/>
                  </a:cubicBezTo>
                  <a:lnTo>
                    <a:pt x="10148" y="15723"/>
                  </a:lnTo>
                  <a:cubicBezTo>
                    <a:pt x="10161" y="15683"/>
                    <a:pt x="10171" y="15649"/>
                    <a:pt x="10185" y="15612"/>
                  </a:cubicBezTo>
                  <a:cubicBezTo>
                    <a:pt x="10198" y="15579"/>
                    <a:pt x="10211" y="15549"/>
                    <a:pt x="10228" y="15515"/>
                  </a:cubicBezTo>
                  <a:lnTo>
                    <a:pt x="10231" y="15512"/>
                  </a:lnTo>
                  <a:cubicBezTo>
                    <a:pt x="10231" y="15509"/>
                    <a:pt x="10235" y="15509"/>
                    <a:pt x="10235" y="15505"/>
                  </a:cubicBezTo>
                  <a:cubicBezTo>
                    <a:pt x="10248" y="15479"/>
                    <a:pt x="10255" y="15459"/>
                    <a:pt x="10268" y="15432"/>
                  </a:cubicBezTo>
                  <a:cubicBezTo>
                    <a:pt x="10281" y="15408"/>
                    <a:pt x="10298" y="15382"/>
                    <a:pt x="10312" y="15358"/>
                  </a:cubicBezTo>
                  <a:lnTo>
                    <a:pt x="10312" y="15355"/>
                  </a:lnTo>
                  <a:lnTo>
                    <a:pt x="10312" y="15348"/>
                  </a:lnTo>
                  <a:cubicBezTo>
                    <a:pt x="10312" y="15345"/>
                    <a:pt x="10315" y="15342"/>
                    <a:pt x="10318" y="15338"/>
                  </a:cubicBezTo>
                  <a:lnTo>
                    <a:pt x="10322" y="15328"/>
                  </a:lnTo>
                  <a:lnTo>
                    <a:pt x="10328" y="15325"/>
                  </a:lnTo>
                  <a:lnTo>
                    <a:pt x="10328" y="15321"/>
                  </a:lnTo>
                  <a:cubicBezTo>
                    <a:pt x="10328" y="15315"/>
                    <a:pt x="10332" y="15311"/>
                    <a:pt x="10332" y="15311"/>
                  </a:cubicBezTo>
                  <a:lnTo>
                    <a:pt x="10335" y="15308"/>
                  </a:lnTo>
                  <a:lnTo>
                    <a:pt x="10338" y="15301"/>
                  </a:lnTo>
                  <a:cubicBezTo>
                    <a:pt x="10382" y="15238"/>
                    <a:pt x="10422" y="15174"/>
                    <a:pt x="10465" y="15118"/>
                  </a:cubicBezTo>
                  <a:lnTo>
                    <a:pt x="10469" y="15107"/>
                  </a:lnTo>
                  <a:lnTo>
                    <a:pt x="10495" y="15074"/>
                  </a:lnTo>
                  <a:cubicBezTo>
                    <a:pt x="10529" y="15024"/>
                    <a:pt x="10566" y="14974"/>
                    <a:pt x="10599" y="14927"/>
                  </a:cubicBezTo>
                  <a:cubicBezTo>
                    <a:pt x="10612" y="14910"/>
                    <a:pt x="10623" y="14890"/>
                    <a:pt x="10636" y="14870"/>
                  </a:cubicBezTo>
                  <a:cubicBezTo>
                    <a:pt x="10663" y="14830"/>
                    <a:pt x="10689" y="14790"/>
                    <a:pt x="10716" y="14753"/>
                  </a:cubicBezTo>
                  <a:cubicBezTo>
                    <a:pt x="10750" y="14710"/>
                    <a:pt x="10780" y="14663"/>
                    <a:pt x="10813" y="14623"/>
                  </a:cubicBezTo>
                  <a:lnTo>
                    <a:pt x="10850" y="14573"/>
                  </a:lnTo>
                  <a:cubicBezTo>
                    <a:pt x="10897" y="14509"/>
                    <a:pt x="10937" y="14449"/>
                    <a:pt x="10970" y="14399"/>
                  </a:cubicBezTo>
                  <a:cubicBezTo>
                    <a:pt x="11000" y="14352"/>
                    <a:pt x="11030" y="14302"/>
                    <a:pt x="11054" y="14255"/>
                  </a:cubicBezTo>
                  <a:lnTo>
                    <a:pt x="11071" y="14232"/>
                  </a:lnTo>
                  <a:cubicBezTo>
                    <a:pt x="11104" y="14175"/>
                    <a:pt x="11134" y="14121"/>
                    <a:pt x="11167" y="14068"/>
                  </a:cubicBezTo>
                  <a:cubicBezTo>
                    <a:pt x="11184" y="14041"/>
                    <a:pt x="11198" y="14018"/>
                    <a:pt x="11214" y="13991"/>
                  </a:cubicBezTo>
                  <a:cubicBezTo>
                    <a:pt x="11234" y="13957"/>
                    <a:pt x="11254" y="13924"/>
                    <a:pt x="11274" y="13887"/>
                  </a:cubicBezTo>
                  <a:cubicBezTo>
                    <a:pt x="11315" y="13824"/>
                    <a:pt x="11348" y="13760"/>
                    <a:pt x="11385" y="13703"/>
                  </a:cubicBezTo>
                  <a:lnTo>
                    <a:pt x="11422" y="13640"/>
                  </a:lnTo>
                  <a:cubicBezTo>
                    <a:pt x="11442" y="13606"/>
                    <a:pt x="11465" y="13573"/>
                    <a:pt x="11485" y="13536"/>
                  </a:cubicBezTo>
                  <a:cubicBezTo>
                    <a:pt x="11525" y="13469"/>
                    <a:pt x="11569" y="13399"/>
                    <a:pt x="11609" y="13325"/>
                  </a:cubicBezTo>
                  <a:lnTo>
                    <a:pt x="11656" y="13252"/>
                  </a:lnTo>
                  <a:cubicBezTo>
                    <a:pt x="11716" y="13152"/>
                    <a:pt x="11776" y="13048"/>
                    <a:pt x="11826" y="12938"/>
                  </a:cubicBezTo>
                  <a:cubicBezTo>
                    <a:pt x="11860" y="12867"/>
                    <a:pt x="11893" y="12801"/>
                    <a:pt x="11920" y="12737"/>
                  </a:cubicBezTo>
                  <a:lnTo>
                    <a:pt x="11933" y="12704"/>
                  </a:lnTo>
                  <a:cubicBezTo>
                    <a:pt x="11940" y="12683"/>
                    <a:pt x="11950" y="12657"/>
                    <a:pt x="11960" y="12637"/>
                  </a:cubicBezTo>
                  <a:cubicBezTo>
                    <a:pt x="11973" y="12603"/>
                    <a:pt x="11990" y="12570"/>
                    <a:pt x="12007" y="12536"/>
                  </a:cubicBezTo>
                  <a:cubicBezTo>
                    <a:pt x="12007" y="12533"/>
                    <a:pt x="12010" y="12530"/>
                    <a:pt x="12010" y="12523"/>
                  </a:cubicBezTo>
                  <a:cubicBezTo>
                    <a:pt x="12027" y="12490"/>
                    <a:pt x="12043" y="12463"/>
                    <a:pt x="12060" y="12429"/>
                  </a:cubicBezTo>
                  <a:lnTo>
                    <a:pt x="12087" y="12383"/>
                  </a:lnTo>
                  <a:cubicBezTo>
                    <a:pt x="12100" y="12363"/>
                    <a:pt x="12110" y="12336"/>
                    <a:pt x="12124" y="12316"/>
                  </a:cubicBezTo>
                  <a:lnTo>
                    <a:pt x="12127" y="12312"/>
                  </a:lnTo>
                  <a:cubicBezTo>
                    <a:pt x="12144" y="12279"/>
                    <a:pt x="12167" y="12239"/>
                    <a:pt x="12184" y="12205"/>
                  </a:cubicBezTo>
                  <a:cubicBezTo>
                    <a:pt x="12201" y="12169"/>
                    <a:pt x="12217" y="12135"/>
                    <a:pt x="12234" y="12098"/>
                  </a:cubicBezTo>
                  <a:cubicBezTo>
                    <a:pt x="12237" y="12090"/>
                    <a:pt x="12241" y="12082"/>
                    <a:pt x="12244" y="12074"/>
                  </a:cubicBezTo>
                  <a:lnTo>
                    <a:pt x="12244" y="12074"/>
                  </a:lnTo>
                  <a:cubicBezTo>
                    <a:pt x="12241" y="12081"/>
                    <a:pt x="12237" y="12088"/>
                    <a:pt x="12234" y="12095"/>
                  </a:cubicBezTo>
                  <a:cubicBezTo>
                    <a:pt x="12204" y="12159"/>
                    <a:pt x="12171" y="12219"/>
                    <a:pt x="12137" y="12282"/>
                  </a:cubicBezTo>
                  <a:cubicBezTo>
                    <a:pt x="12104" y="12346"/>
                    <a:pt x="12067" y="12403"/>
                    <a:pt x="12033" y="12466"/>
                  </a:cubicBezTo>
                  <a:cubicBezTo>
                    <a:pt x="12000" y="12526"/>
                    <a:pt x="11973" y="12587"/>
                    <a:pt x="11947" y="12650"/>
                  </a:cubicBezTo>
                  <a:cubicBezTo>
                    <a:pt x="11920" y="12714"/>
                    <a:pt x="11890" y="12777"/>
                    <a:pt x="11863" y="12837"/>
                  </a:cubicBezTo>
                  <a:cubicBezTo>
                    <a:pt x="11850" y="12867"/>
                    <a:pt x="11833" y="12901"/>
                    <a:pt x="11816" y="12931"/>
                  </a:cubicBezTo>
                  <a:cubicBezTo>
                    <a:pt x="11783" y="12994"/>
                    <a:pt x="11749" y="13055"/>
                    <a:pt x="11712" y="13118"/>
                  </a:cubicBezTo>
                  <a:cubicBezTo>
                    <a:pt x="11672" y="13185"/>
                    <a:pt x="11632" y="13252"/>
                    <a:pt x="11595" y="13315"/>
                  </a:cubicBezTo>
                  <a:cubicBezTo>
                    <a:pt x="11519" y="13439"/>
                    <a:pt x="11438" y="13563"/>
                    <a:pt x="11365" y="13687"/>
                  </a:cubicBezTo>
                  <a:cubicBezTo>
                    <a:pt x="11328" y="13750"/>
                    <a:pt x="11288" y="13807"/>
                    <a:pt x="11251" y="13870"/>
                  </a:cubicBezTo>
                  <a:cubicBezTo>
                    <a:pt x="11214" y="13931"/>
                    <a:pt x="11178" y="13987"/>
                    <a:pt x="11144" y="14048"/>
                  </a:cubicBezTo>
                  <a:cubicBezTo>
                    <a:pt x="11067" y="14171"/>
                    <a:pt x="10997" y="14298"/>
                    <a:pt x="10920" y="14422"/>
                  </a:cubicBezTo>
                  <a:cubicBezTo>
                    <a:pt x="10900" y="14456"/>
                    <a:pt x="10880" y="14489"/>
                    <a:pt x="10853" y="14519"/>
                  </a:cubicBezTo>
                  <a:cubicBezTo>
                    <a:pt x="10833" y="14549"/>
                    <a:pt x="10813" y="14576"/>
                    <a:pt x="10786" y="14606"/>
                  </a:cubicBezTo>
                  <a:cubicBezTo>
                    <a:pt x="10746" y="14666"/>
                    <a:pt x="10703" y="14720"/>
                    <a:pt x="10663" y="14783"/>
                  </a:cubicBezTo>
                  <a:cubicBezTo>
                    <a:pt x="10619" y="14843"/>
                    <a:pt x="10579" y="14904"/>
                    <a:pt x="10536" y="14967"/>
                  </a:cubicBezTo>
                  <a:cubicBezTo>
                    <a:pt x="10495" y="15024"/>
                    <a:pt x="10449" y="15087"/>
                    <a:pt x="10409" y="15144"/>
                  </a:cubicBezTo>
                  <a:cubicBezTo>
                    <a:pt x="10365" y="15204"/>
                    <a:pt x="10325" y="15268"/>
                    <a:pt x="10285" y="15328"/>
                  </a:cubicBezTo>
                  <a:cubicBezTo>
                    <a:pt x="10275" y="15352"/>
                    <a:pt x="10261" y="15372"/>
                    <a:pt x="10248" y="15388"/>
                  </a:cubicBezTo>
                  <a:cubicBezTo>
                    <a:pt x="10235" y="15408"/>
                    <a:pt x="10228" y="15425"/>
                    <a:pt x="10218" y="15445"/>
                  </a:cubicBezTo>
                  <a:cubicBezTo>
                    <a:pt x="10208" y="15472"/>
                    <a:pt x="10195" y="15492"/>
                    <a:pt x="10185" y="15519"/>
                  </a:cubicBezTo>
                  <a:cubicBezTo>
                    <a:pt x="10174" y="15542"/>
                    <a:pt x="10164" y="15562"/>
                    <a:pt x="10158" y="15589"/>
                  </a:cubicBezTo>
                  <a:cubicBezTo>
                    <a:pt x="10141" y="15629"/>
                    <a:pt x="10128" y="15673"/>
                    <a:pt x="10111" y="15713"/>
                  </a:cubicBezTo>
                  <a:cubicBezTo>
                    <a:pt x="10094" y="15759"/>
                    <a:pt x="10081" y="15810"/>
                    <a:pt x="10067" y="15860"/>
                  </a:cubicBezTo>
                  <a:cubicBezTo>
                    <a:pt x="10051" y="15930"/>
                    <a:pt x="10034" y="16007"/>
                    <a:pt x="10027" y="16077"/>
                  </a:cubicBezTo>
                  <a:lnTo>
                    <a:pt x="9991" y="16304"/>
                  </a:lnTo>
                  <a:cubicBezTo>
                    <a:pt x="9967" y="16442"/>
                    <a:pt x="9947" y="16582"/>
                    <a:pt x="9924" y="16722"/>
                  </a:cubicBezTo>
                  <a:cubicBezTo>
                    <a:pt x="9914" y="16773"/>
                    <a:pt x="9907" y="16826"/>
                    <a:pt x="9894" y="16876"/>
                  </a:cubicBezTo>
                  <a:cubicBezTo>
                    <a:pt x="9885" y="16915"/>
                    <a:pt x="9879" y="16957"/>
                    <a:pt x="9872" y="16995"/>
                  </a:cubicBezTo>
                  <a:lnTo>
                    <a:pt x="9872" y="16995"/>
                  </a:lnTo>
                  <a:cubicBezTo>
                    <a:pt x="9863" y="17009"/>
                    <a:pt x="9855" y="17023"/>
                    <a:pt x="9847" y="17037"/>
                  </a:cubicBezTo>
                  <a:cubicBezTo>
                    <a:pt x="9854" y="17042"/>
                    <a:pt x="9860" y="17045"/>
                    <a:pt x="9864" y="17047"/>
                  </a:cubicBezTo>
                  <a:lnTo>
                    <a:pt x="9864" y="17047"/>
                  </a:lnTo>
                  <a:cubicBezTo>
                    <a:pt x="9861" y="17085"/>
                    <a:pt x="9855" y="17124"/>
                    <a:pt x="9847" y="17160"/>
                  </a:cubicBezTo>
                  <a:cubicBezTo>
                    <a:pt x="9847" y="17174"/>
                    <a:pt x="9843" y="17190"/>
                    <a:pt x="9843" y="17200"/>
                  </a:cubicBezTo>
                  <a:lnTo>
                    <a:pt x="9843" y="17214"/>
                  </a:lnTo>
                  <a:cubicBezTo>
                    <a:pt x="9817" y="17261"/>
                    <a:pt x="9793" y="17311"/>
                    <a:pt x="9767" y="17358"/>
                  </a:cubicBezTo>
                  <a:cubicBezTo>
                    <a:pt x="9733" y="17418"/>
                    <a:pt x="9706" y="17481"/>
                    <a:pt x="9673" y="17545"/>
                  </a:cubicBezTo>
                  <a:cubicBezTo>
                    <a:pt x="9607" y="17680"/>
                    <a:pt x="9545" y="17815"/>
                    <a:pt x="9482" y="17956"/>
                  </a:cubicBezTo>
                  <a:lnTo>
                    <a:pt x="9482" y="17956"/>
                  </a:lnTo>
                  <a:cubicBezTo>
                    <a:pt x="9482" y="17955"/>
                    <a:pt x="9482" y="17954"/>
                    <a:pt x="9482" y="17953"/>
                  </a:cubicBezTo>
                  <a:lnTo>
                    <a:pt x="9482" y="17953"/>
                  </a:lnTo>
                  <a:cubicBezTo>
                    <a:pt x="9476" y="17969"/>
                    <a:pt x="9472" y="17983"/>
                    <a:pt x="9462" y="18000"/>
                  </a:cubicBezTo>
                  <a:cubicBezTo>
                    <a:pt x="9429" y="18066"/>
                    <a:pt x="9399" y="18133"/>
                    <a:pt x="9365" y="18200"/>
                  </a:cubicBezTo>
                  <a:cubicBezTo>
                    <a:pt x="9332" y="18267"/>
                    <a:pt x="9305" y="18334"/>
                    <a:pt x="9278" y="18404"/>
                  </a:cubicBezTo>
                  <a:cubicBezTo>
                    <a:pt x="9242" y="18501"/>
                    <a:pt x="9205" y="18598"/>
                    <a:pt x="9171" y="18695"/>
                  </a:cubicBezTo>
                  <a:cubicBezTo>
                    <a:pt x="9175" y="18631"/>
                    <a:pt x="9175" y="18571"/>
                    <a:pt x="9178" y="18511"/>
                  </a:cubicBezTo>
                  <a:cubicBezTo>
                    <a:pt x="9188" y="18351"/>
                    <a:pt x="9188" y="18197"/>
                    <a:pt x="9192" y="18036"/>
                  </a:cubicBezTo>
                  <a:cubicBezTo>
                    <a:pt x="9192" y="17969"/>
                    <a:pt x="9195" y="17909"/>
                    <a:pt x="9195" y="17842"/>
                  </a:cubicBezTo>
                  <a:lnTo>
                    <a:pt x="9195" y="17846"/>
                  </a:lnTo>
                  <a:cubicBezTo>
                    <a:pt x="9198" y="17662"/>
                    <a:pt x="9198" y="17478"/>
                    <a:pt x="9195" y="17294"/>
                  </a:cubicBezTo>
                  <a:cubicBezTo>
                    <a:pt x="9212" y="17284"/>
                    <a:pt x="9225" y="17281"/>
                    <a:pt x="9242" y="17274"/>
                  </a:cubicBezTo>
                  <a:cubicBezTo>
                    <a:pt x="9282" y="17251"/>
                    <a:pt x="9329" y="17231"/>
                    <a:pt x="9375" y="17210"/>
                  </a:cubicBezTo>
                  <a:cubicBezTo>
                    <a:pt x="9416" y="17190"/>
                    <a:pt x="9462" y="17174"/>
                    <a:pt x="9506" y="17147"/>
                  </a:cubicBezTo>
                  <a:cubicBezTo>
                    <a:pt x="9529" y="17134"/>
                    <a:pt x="9549" y="17124"/>
                    <a:pt x="9573" y="17107"/>
                  </a:cubicBezTo>
                  <a:cubicBezTo>
                    <a:pt x="9593" y="17093"/>
                    <a:pt x="9609" y="17077"/>
                    <a:pt x="9630" y="17060"/>
                  </a:cubicBezTo>
                  <a:lnTo>
                    <a:pt x="9633" y="17057"/>
                  </a:lnTo>
                  <a:cubicBezTo>
                    <a:pt x="9650" y="17040"/>
                    <a:pt x="9666" y="17023"/>
                    <a:pt x="9683" y="17000"/>
                  </a:cubicBezTo>
                  <a:cubicBezTo>
                    <a:pt x="9716" y="16960"/>
                    <a:pt x="9743" y="16913"/>
                    <a:pt x="9757" y="16863"/>
                  </a:cubicBezTo>
                  <a:cubicBezTo>
                    <a:pt x="9773" y="16813"/>
                    <a:pt x="9780" y="16766"/>
                    <a:pt x="9783" y="16712"/>
                  </a:cubicBezTo>
                  <a:cubicBezTo>
                    <a:pt x="9790" y="16609"/>
                    <a:pt x="9773" y="16508"/>
                    <a:pt x="9743" y="16408"/>
                  </a:cubicBezTo>
                  <a:cubicBezTo>
                    <a:pt x="9716" y="16311"/>
                    <a:pt x="9693" y="16221"/>
                    <a:pt x="9663" y="16124"/>
                  </a:cubicBezTo>
                  <a:cubicBezTo>
                    <a:pt x="9646" y="16077"/>
                    <a:pt x="9630" y="16027"/>
                    <a:pt x="9606" y="15987"/>
                  </a:cubicBezTo>
                  <a:cubicBezTo>
                    <a:pt x="9579" y="15940"/>
                    <a:pt x="9556" y="15897"/>
                    <a:pt x="9529" y="15860"/>
                  </a:cubicBezTo>
                  <a:cubicBezTo>
                    <a:pt x="9472" y="15776"/>
                    <a:pt x="9412" y="15693"/>
                    <a:pt x="9332" y="15629"/>
                  </a:cubicBezTo>
                  <a:cubicBezTo>
                    <a:pt x="9315" y="15612"/>
                    <a:pt x="9295" y="15602"/>
                    <a:pt x="9275" y="15592"/>
                  </a:cubicBezTo>
                  <a:cubicBezTo>
                    <a:pt x="9255" y="15579"/>
                    <a:pt x="9228" y="15569"/>
                    <a:pt x="9205" y="15559"/>
                  </a:cubicBezTo>
                  <a:cubicBezTo>
                    <a:pt x="9198" y="15559"/>
                    <a:pt x="9195" y="15559"/>
                    <a:pt x="9195" y="15556"/>
                  </a:cubicBezTo>
                  <a:lnTo>
                    <a:pt x="9195" y="15492"/>
                  </a:lnTo>
                  <a:cubicBezTo>
                    <a:pt x="9195" y="15425"/>
                    <a:pt x="9205" y="15355"/>
                    <a:pt x="9208" y="15288"/>
                  </a:cubicBezTo>
                  <a:cubicBezTo>
                    <a:pt x="9222" y="15288"/>
                    <a:pt x="9238" y="15291"/>
                    <a:pt x="9248" y="15291"/>
                  </a:cubicBezTo>
                  <a:cubicBezTo>
                    <a:pt x="9305" y="15291"/>
                    <a:pt x="9359" y="15291"/>
                    <a:pt x="9409" y="15288"/>
                  </a:cubicBezTo>
                  <a:cubicBezTo>
                    <a:pt x="9462" y="15285"/>
                    <a:pt x="9516" y="15271"/>
                    <a:pt x="9559" y="15238"/>
                  </a:cubicBezTo>
                  <a:cubicBezTo>
                    <a:pt x="9579" y="15221"/>
                    <a:pt x="9599" y="15204"/>
                    <a:pt x="9623" y="15178"/>
                  </a:cubicBezTo>
                  <a:cubicBezTo>
                    <a:pt x="9640" y="15158"/>
                    <a:pt x="9650" y="15134"/>
                    <a:pt x="9663" y="15111"/>
                  </a:cubicBezTo>
                  <a:cubicBezTo>
                    <a:pt x="9676" y="15087"/>
                    <a:pt x="9683" y="15057"/>
                    <a:pt x="9693" y="15034"/>
                  </a:cubicBezTo>
                  <a:cubicBezTo>
                    <a:pt x="9696" y="15007"/>
                    <a:pt x="9700" y="14977"/>
                    <a:pt x="9700" y="14954"/>
                  </a:cubicBezTo>
                  <a:cubicBezTo>
                    <a:pt x="9700" y="14924"/>
                    <a:pt x="9693" y="14894"/>
                    <a:pt x="9690" y="14867"/>
                  </a:cubicBezTo>
                  <a:cubicBezTo>
                    <a:pt x="9680" y="14833"/>
                    <a:pt x="9666" y="14793"/>
                    <a:pt x="9646" y="14766"/>
                  </a:cubicBezTo>
                  <a:cubicBezTo>
                    <a:pt x="9640" y="14753"/>
                    <a:pt x="9630" y="14740"/>
                    <a:pt x="9616" y="14726"/>
                  </a:cubicBezTo>
                  <a:cubicBezTo>
                    <a:pt x="9609" y="14716"/>
                    <a:pt x="9596" y="14706"/>
                    <a:pt x="9589" y="14700"/>
                  </a:cubicBezTo>
                  <a:cubicBezTo>
                    <a:pt x="9556" y="14666"/>
                    <a:pt x="9509" y="14639"/>
                    <a:pt x="9462" y="14633"/>
                  </a:cubicBezTo>
                  <a:cubicBezTo>
                    <a:pt x="9447" y="14630"/>
                    <a:pt x="9432" y="14628"/>
                    <a:pt x="9416" y="14628"/>
                  </a:cubicBezTo>
                  <a:cubicBezTo>
                    <a:pt x="9397" y="14628"/>
                    <a:pt x="9377" y="14631"/>
                    <a:pt x="9359" y="14636"/>
                  </a:cubicBezTo>
                  <a:cubicBezTo>
                    <a:pt x="9332" y="14643"/>
                    <a:pt x="9305" y="14653"/>
                    <a:pt x="9278" y="14666"/>
                  </a:cubicBezTo>
                  <a:cubicBezTo>
                    <a:pt x="9272" y="14669"/>
                    <a:pt x="9258" y="14676"/>
                    <a:pt x="9248" y="14683"/>
                  </a:cubicBezTo>
                  <a:cubicBezTo>
                    <a:pt x="9258" y="14552"/>
                    <a:pt x="9265" y="14422"/>
                    <a:pt x="9275" y="14298"/>
                  </a:cubicBezTo>
                  <a:cubicBezTo>
                    <a:pt x="9288" y="14121"/>
                    <a:pt x="9309" y="13947"/>
                    <a:pt x="9325" y="13770"/>
                  </a:cubicBezTo>
                  <a:cubicBezTo>
                    <a:pt x="9342" y="13603"/>
                    <a:pt x="9355" y="13436"/>
                    <a:pt x="9375" y="13269"/>
                  </a:cubicBezTo>
                  <a:cubicBezTo>
                    <a:pt x="9382" y="13182"/>
                    <a:pt x="9395" y="13095"/>
                    <a:pt x="9409" y="13011"/>
                  </a:cubicBezTo>
                  <a:cubicBezTo>
                    <a:pt x="9422" y="12914"/>
                    <a:pt x="9439" y="12821"/>
                    <a:pt x="9449" y="12727"/>
                  </a:cubicBezTo>
                  <a:cubicBezTo>
                    <a:pt x="9456" y="12687"/>
                    <a:pt x="9462" y="12650"/>
                    <a:pt x="9466" y="12613"/>
                  </a:cubicBezTo>
                  <a:cubicBezTo>
                    <a:pt x="9472" y="12600"/>
                    <a:pt x="9476" y="12587"/>
                    <a:pt x="9482" y="12577"/>
                  </a:cubicBezTo>
                  <a:cubicBezTo>
                    <a:pt x="9512" y="12510"/>
                    <a:pt x="9543" y="12446"/>
                    <a:pt x="9579" y="12379"/>
                  </a:cubicBezTo>
                  <a:cubicBezTo>
                    <a:pt x="9613" y="12316"/>
                    <a:pt x="9650" y="12252"/>
                    <a:pt x="9690" y="12192"/>
                  </a:cubicBezTo>
                  <a:cubicBezTo>
                    <a:pt x="9767" y="12065"/>
                    <a:pt x="9857" y="11948"/>
                    <a:pt x="9947" y="11834"/>
                  </a:cubicBezTo>
                  <a:cubicBezTo>
                    <a:pt x="9991" y="11784"/>
                    <a:pt x="10031" y="11741"/>
                    <a:pt x="10074" y="11691"/>
                  </a:cubicBezTo>
                  <a:cubicBezTo>
                    <a:pt x="10108" y="11650"/>
                    <a:pt x="10134" y="11617"/>
                    <a:pt x="10168" y="11580"/>
                  </a:cubicBezTo>
                  <a:cubicBezTo>
                    <a:pt x="10208" y="11540"/>
                    <a:pt x="10245" y="11500"/>
                    <a:pt x="10281" y="11460"/>
                  </a:cubicBezTo>
                  <a:cubicBezTo>
                    <a:pt x="10315" y="11423"/>
                    <a:pt x="10352" y="11390"/>
                    <a:pt x="10392" y="11349"/>
                  </a:cubicBezTo>
                  <a:cubicBezTo>
                    <a:pt x="10419" y="11323"/>
                    <a:pt x="10452" y="11289"/>
                    <a:pt x="10482" y="11256"/>
                  </a:cubicBezTo>
                  <a:cubicBezTo>
                    <a:pt x="10485" y="11259"/>
                    <a:pt x="10495" y="11263"/>
                    <a:pt x="10499" y="11266"/>
                  </a:cubicBezTo>
                  <a:cubicBezTo>
                    <a:pt x="10509" y="11273"/>
                    <a:pt x="10516" y="11279"/>
                    <a:pt x="10526" y="11279"/>
                  </a:cubicBezTo>
                  <a:cubicBezTo>
                    <a:pt x="10529" y="11279"/>
                    <a:pt x="10529" y="11279"/>
                    <a:pt x="10532" y="11283"/>
                  </a:cubicBezTo>
                  <a:cubicBezTo>
                    <a:pt x="10542" y="11286"/>
                    <a:pt x="10553" y="11287"/>
                    <a:pt x="10563" y="11287"/>
                  </a:cubicBezTo>
                  <a:cubicBezTo>
                    <a:pt x="10586" y="11287"/>
                    <a:pt x="10609" y="11281"/>
                    <a:pt x="10633" y="11276"/>
                  </a:cubicBezTo>
                  <a:cubicBezTo>
                    <a:pt x="10699" y="11259"/>
                    <a:pt x="10763" y="11239"/>
                    <a:pt x="10820" y="11206"/>
                  </a:cubicBezTo>
                  <a:cubicBezTo>
                    <a:pt x="10863" y="11182"/>
                    <a:pt x="10900" y="11159"/>
                    <a:pt x="10933" y="11132"/>
                  </a:cubicBezTo>
                  <a:cubicBezTo>
                    <a:pt x="11020" y="11075"/>
                    <a:pt x="11104" y="11008"/>
                    <a:pt x="11184" y="10945"/>
                  </a:cubicBezTo>
                  <a:cubicBezTo>
                    <a:pt x="11231" y="10908"/>
                    <a:pt x="11281" y="10871"/>
                    <a:pt x="11328" y="10828"/>
                  </a:cubicBezTo>
                  <a:cubicBezTo>
                    <a:pt x="11355" y="10804"/>
                    <a:pt x="11381" y="10778"/>
                    <a:pt x="11412" y="10754"/>
                  </a:cubicBezTo>
                  <a:cubicBezTo>
                    <a:pt x="11435" y="10728"/>
                    <a:pt x="11462" y="10704"/>
                    <a:pt x="11488" y="10677"/>
                  </a:cubicBezTo>
                  <a:lnTo>
                    <a:pt x="11616" y="10554"/>
                  </a:lnTo>
                  <a:cubicBezTo>
                    <a:pt x="11656" y="10507"/>
                    <a:pt x="11702" y="10460"/>
                    <a:pt x="11746" y="10410"/>
                  </a:cubicBezTo>
                  <a:lnTo>
                    <a:pt x="11883" y="10246"/>
                  </a:lnTo>
                  <a:cubicBezTo>
                    <a:pt x="11920" y="10203"/>
                    <a:pt x="11957" y="10153"/>
                    <a:pt x="11997" y="10102"/>
                  </a:cubicBezTo>
                  <a:cubicBezTo>
                    <a:pt x="12074" y="10002"/>
                    <a:pt x="12157" y="9902"/>
                    <a:pt x="12234" y="9801"/>
                  </a:cubicBezTo>
                  <a:cubicBezTo>
                    <a:pt x="12308" y="9701"/>
                    <a:pt x="12385" y="9594"/>
                    <a:pt x="12458" y="9494"/>
                  </a:cubicBezTo>
                  <a:cubicBezTo>
                    <a:pt x="12538" y="9390"/>
                    <a:pt x="12619" y="9290"/>
                    <a:pt x="12702" y="9190"/>
                  </a:cubicBezTo>
                  <a:cubicBezTo>
                    <a:pt x="12766" y="9116"/>
                    <a:pt x="12826" y="9043"/>
                    <a:pt x="12889" y="8969"/>
                  </a:cubicBezTo>
                  <a:cubicBezTo>
                    <a:pt x="12953" y="8892"/>
                    <a:pt x="13016" y="8815"/>
                    <a:pt x="13077" y="8738"/>
                  </a:cubicBezTo>
                  <a:cubicBezTo>
                    <a:pt x="13157" y="8638"/>
                    <a:pt x="13240" y="8538"/>
                    <a:pt x="13317" y="8431"/>
                  </a:cubicBezTo>
                  <a:cubicBezTo>
                    <a:pt x="13354" y="8374"/>
                    <a:pt x="13391" y="8317"/>
                    <a:pt x="13424" y="8257"/>
                  </a:cubicBezTo>
                  <a:cubicBezTo>
                    <a:pt x="13441" y="8230"/>
                    <a:pt x="13458" y="8200"/>
                    <a:pt x="13474" y="8173"/>
                  </a:cubicBezTo>
                  <a:cubicBezTo>
                    <a:pt x="13488" y="8150"/>
                    <a:pt x="13505" y="8123"/>
                    <a:pt x="13518" y="8100"/>
                  </a:cubicBezTo>
                  <a:cubicBezTo>
                    <a:pt x="13545" y="8039"/>
                    <a:pt x="13571" y="7983"/>
                    <a:pt x="13595" y="7919"/>
                  </a:cubicBezTo>
                  <a:cubicBezTo>
                    <a:pt x="13608" y="7886"/>
                    <a:pt x="13622" y="7856"/>
                    <a:pt x="13635" y="7822"/>
                  </a:cubicBezTo>
                  <a:cubicBezTo>
                    <a:pt x="13645" y="7795"/>
                    <a:pt x="13655" y="7765"/>
                    <a:pt x="13662" y="7735"/>
                  </a:cubicBezTo>
                  <a:cubicBezTo>
                    <a:pt x="13672" y="7705"/>
                    <a:pt x="13678" y="7678"/>
                    <a:pt x="13688" y="7645"/>
                  </a:cubicBezTo>
                  <a:cubicBezTo>
                    <a:pt x="13695" y="7612"/>
                    <a:pt x="13702" y="7578"/>
                    <a:pt x="13705" y="7545"/>
                  </a:cubicBezTo>
                  <a:cubicBezTo>
                    <a:pt x="13709" y="7515"/>
                    <a:pt x="13712" y="7484"/>
                    <a:pt x="13719" y="7451"/>
                  </a:cubicBezTo>
                  <a:cubicBezTo>
                    <a:pt x="13722" y="7414"/>
                    <a:pt x="13725" y="7381"/>
                    <a:pt x="13729" y="7347"/>
                  </a:cubicBezTo>
                  <a:cubicBezTo>
                    <a:pt x="13739" y="7287"/>
                    <a:pt x="13745" y="7230"/>
                    <a:pt x="13752" y="7167"/>
                  </a:cubicBezTo>
                  <a:cubicBezTo>
                    <a:pt x="13755" y="7103"/>
                    <a:pt x="13762" y="7036"/>
                    <a:pt x="13769" y="6976"/>
                  </a:cubicBezTo>
                  <a:cubicBezTo>
                    <a:pt x="13772" y="6916"/>
                    <a:pt x="13775" y="6853"/>
                    <a:pt x="13775" y="6792"/>
                  </a:cubicBezTo>
                  <a:lnTo>
                    <a:pt x="13775" y="6602"/>
                  </a:lnTo>
                  <a:cubicBezTo>
                    <a:pt x="13779" y="6518"/>
                    <a:pt x="13779" y="6431"/>
                    <a:pt x="13789" y="6348"/>
                  </a:cubicBezTo>
                  <a:cubicBezTo>
                    <a:pt x="13792" y="6308"/>
                    <a:pt x="13795" y="6264"/>
                    <a:pt x="13805" y="6224"/>
                  </a:cubicBezTo>
                  <a:cubicBezTo>
                    <a:pt x="13809" y="6201"/>
                    <a:pt x="13809" y="6181"/>
                    <a:pt x="13812" y="6160"/>
                  </a:cubicBezTo>
                  <a:cubicBezTo>
                    <a:pt x="13819" y="6130"/>
                    <a:pt x="13809" y="6100"/>
                    <a:pt x="13785" y="6084"/>
                  </a:cubicBezTo>
                  <a:cubicBezTo>
                    <a:pt x="13775" y="6077"/>
                    <a:pt x="13762" y="6077"/>
                    <a:pt x="13755" y="6077"/>
                  </a:cubicBezTo>
                  <a:cubicBezTo>
                    <a:pt x="13755" y="6064"/>
                    <a:pt x="13752" y="6057"/>
                    <a:pt x="13742" y="6047"/>
                  </a:cubicBezTo>
                  <a:cubicBezTo>
                    <a:pt x="13734" y="6038"/>
                    <a:pt x="13722" y="6034"/>
                    <a:pt x="13710" y="6034"/>
                  </a:cubicBezTo>
                  <a:cubicBezTo>
                    <a:pt x="13698" y="6034"/>
                    <a:pt x="13687" y="6038"/>
                    <a:pt x="13678" y="6047"/>
                  </a:cubicBezTo>
                  <a:cubicBezTo>
                    <a:pt x="13672" y="6057"/>
                    <a:pt x="13668" y="6064"/>
                    <a:pt x="13658" y="6074"/>
                  </a:cubicBezTo>
                  <a:cubicBezTo>
                    <a:pt x="13655" y="6080"/>
                    <a:pt x="13645" y="6084"/>
                    <a:pt x="13642" y="6094"/>
                  </a:cubicBezTo>
                  <a:cubicBezTo>
                    <a:pt x="13628" y="6110"/>
                    <a:pt x="13618" y="6127"/>
                    <a:pt x="13608" y="6144"/>
                  </a:cubicBezTo>
                  <a:cubicBezTo>
                    <a:pt x="13595" y="6160"/>
                    <a:pt x="13588" y="6177"/>
                    <a:pt x="13575" y="6194"/>
                  </a:cubicBezTo>
                  <a:cubicBezTo>
                    <a:pt x="13558" y="6217"/>
                    <a:pt x="13541" y="6244"/>
                    <a:pt x="13521" y="6267"/>
                  </a:cubicBezTo>
                  <a:cubicBezTo>
                    <a:pt x="13501" y="6298"/>
                    <a:pt x="13484" y="6324"/>
                    <a:pt x="13468" y="6351"/>
                  </a:cubicBezTo>
                  <a:cubicBezTo>
                    <a:pt x="13446" y="6383"/>
                    <a:pt x="13429" y="6412"/>
                    <a:pt x="13411" y="6443"/>
                  </a:cubicBezTo>
                  <a:lnTo>
                    <a:pt x="13411" y="6443"/>
                  </a:lnTo>
                  <a:cubicBezTo>
                    <a:pt x="13411" y="6443"/>
                    <a:pt x="13411" y="6442"/>
                    <a:pt x="13411" y="6441"/>
                  </a:cubicBezTo>
                  <a:lnTo>
                    <a:pt x="13411" y="6441"/>
                  </a:lnTo>
                  <a:cubicBezTo>
                    <a:pt x="13367" y="6512"/>
                    <a:pt x="13324" y="6585"/>
                    <a:pt x="13284" y="6659"/>
                  </a:cubicBezTo>
                  <a:cubicBezTo>
                    <a:pt x="13284" y="6659"/>
                    <a:pt x="13284" y="6662"/>
                    <a:pt x="13277" y="6662"/>
                  </a:cubicBezTo>
                  <a:lnTo>
                    <a:pt x="13277" y="6659"/>
                  </a:lnTo>
                  <a:cubicBezTo>
                    <a:pt x="13267" y="6675"/>
                    <a:pt x="13257" y="6692"/>
                    <a:pt x="13244" y="6712"/>
                  </a:cubicBezTo>
                  <a:cubicBezTo>
                    <a:pt x="13194" y="6792"/>
                    <a:pt x="13143" y="6869"/>
                    <a:pt x="13090" y="6946"/>
                  </a:cubicBezTo>
                  <a:cubicBezTo>
                    <a:pt x="13057" y="6993"/>
                    <a:pt x="13026" y="7036"/>
                    <a:pt x="12993" y="7080"/>
                  </a:cubicBezTo>
                  <a:cubicBezTo>
                    <a:pt x="12970" y="7117"/>
                    <a:pt x="12940" y="7150"/>
                    <a:pt x="12909" y="7184"/>
                  </a:cubicBezTo>
                  <a:cubicBezTo>
                    <a:pt x="12866" y="7244"/>
                    <a:pt x="12816" y="7297"/>
                    <a:pt x="12766" y="7354"/>
                  </a:cubicBezTo>
                  <a:cubicBezTo>
                    <a:pt x="12719" y="7404"/>
                    <a:pt x="12672" y="7454"/>
                    <a:pt x="12632" y="7505"/>
                  </a:cubicBezTo>
                  <a:cubicBezTo>
                    <a:pt x="12585" y="7561"/>
                    <a:pt x="12542" y="7612"/>
                    <a:pt x="12498" y="7665"/>
                  </a:cubicBezTo>
                  <a:cubicBezTo>
                    <a:pt x="12418" y="7762"/>
                    <a:pt x="12341" y="7866"/>
                    <a:pt x="12264" y="7963"/>
                  </a:cubicBezTo>
                  <a:cubicBezTo>
                    <a:pt x="12251" y="7973"/>
                    <a:pt x="12241" y="7986"/>
                    <a:pt x="12231" y="7999"/>
                  </a:cubicBezTo>
                  <a:cubicBezTo>
                    <a:pt x="12147" y="8096"/>
                    <a:pt x="12064" y="8190"/>
                    <a:pt x="11973" y="8284"/>
                  </a:cubicBezTo>
                  <a:cubicBezTo>
                    <a:pt x="11886" y="8381"/>
                    <a:pt x="11796" y="8474"/>
                    <a:pt x="11712" y="8574"/>
                  </a:cubicBezTo>
                  <a:cubicBezTo>
                    <a:pt x="11689" y="8601"/>
                    <a:pt x="11672" y="8625"/>
                    <a:pt x="11652" y="8651"/>
                  </a:cubicBezTo>
                  <a:cubicBezTo>
                    <a:pt x="11632" y="8681"/>
                    <a:pt x="11605" y="8715"/>
                    <a:pt x="11585" y="8742"/>
                  </a:cubicBezTo>
                  <a:cubicBezTo>
                    <a:pt x="11565" y="8768"/>
                    <a:pt x="11549" y="8798"/>
                    <a:pt x="11532" y="8825"/>
                  </a:cubicBezTo>
                  <a:cubicBezTo>
                    <a:pt x="11515" y="8849"/>
                    <a:pt x="11502" y="8872"/>
                    <a:pt x="11488" y="8892"/>
                  </a:cubicBezTo>
                  <a:cubicBezTo>
                    <a:pt x="11468" y="8925"/>
                    <a:pt x="11452" y="8959"/>
                    <a:pt x="11432" y="8989"/>
                  </a:cubicBezTo>
                  <a:cubicBezTo>
                    <a:pt x="11415" y="9019"/>
                    <a:pt x="11398" y="9049"/>
                    <a:pt x="11381" y="9083"/>
                  </a:cubicBezTo>
                  <a:cubicBezTo>
                    <a:pt x="11351" y="9136"/>
                    <a:pt x="11321" y="9190"/>
                    <a:pt x="11295" y="9250"/>
                  </a:cubicBezTo>
                  <a:cubicBezTo>
                    <a:pt x="11234" y="9360"/>
                    <a:pt x="11184" y="9474"/>
                    <a:pt x="11127" y="9587"/>
                  </a:cubicBezTo>
                  <a:cubicBezTo>
                    <a:pt x="11067" y="9708"/>
                    <a:pt x="11010" y="9828"/>
                    <a:pt x="10947" y="9945"/>
                  </a:cubicBezTo>
                  <a:cubicBezTo>
                    <a:pt x="10887" y="10062"/>
                    <a:pt x="10826" y="10176"/>
                    <a:pt x="10763" y="10290"/>
                  </a:cubicBezTo>
                  <a:cubicBezTo>
                    <a:pt x="10699" y="10403"/>
                    <a:pt x="10646" y="10520"/>
                    <a:pt x="10592" y="10637"/>
                  </a:cubicBezTo>
                  <a:cubicBezTo>
                    <a:pt x="10559" y="10711"/>
                    <a:pt x="10526" y="10788"/>
                    <a:pt x="10495" y="10865"/>
                  </a:cubicBezTo>
                  <a:cubicBezTo>
                    <a:pt x="10482" y="10905"/>
                    <a:pt x="10469" y="10942"/>
                    <a:pt x="10462" y="10978"/>
                  </a:cubicBezTo>
                  <a:cubicBezTo>
                    <a:pt x="10409" y="11042"/>
                    <a:pt x="10348" y="11105"/>
                    <a:pt x="10295" y="11162"/>
                  </a:cubicBezTo>
                  <a:cubicBezTo>
                    <a:pt x="10245" y="11216"/>
                    <a:pt x="10195" y="11273"/>
                    <a:pt x="10144" y="11329"/>
                  </a:cubicBezTo>
                  <a:cubicBezTo>
                    <a:pt x="10094" y="11393"/>
                    <a:pt x="10041" y="11456"/>
                    <a:pt x="9991" y="11517"/>
                  </a:cubicBezTo>
                  <a:cubicBezTo>
                    <a:pt x="9950" y="11563"/>
                    <a:pt x="9917" y="11610"/>
                    <a:pt x="9880" y="11650"/>
                  </a:cubicBezTo>
                  <a:cubicBezTo>
                    <a:pt x="9833" y="11707"/>
                    <a:pt x="9797" y="11764"/>
                    <a:pt x="9757" y="11824"/>
                  </a:cubicBezTo>
                  <a:cubicBezTo>
                    <a:pt x="9690" y="11918"/>
                    <a:pt x="9626" y="12018"/>
                    <a:pt x="9566" y="12128"/>
                  </a:cubicBezTo>
                  <a:cubicBezTo>
                    <a:pt x="9556" y="12152"/>
                    <a:pt x="9543" y="12179"/>
                    <a:pt x="9529" y="12209"/>
                  </a:cubicBezTo>
                  <a:cubicBezTo>
                    <a:pt x="9533" y="12179"/>
                    <a:pt x="9539" y="12149"/>
                    <a:pt x="9546" y="12118"/>
                  </a:cubicBezTo>
                  <a:cubicBezTo>
                    <a:pt x="9559" y="12048"/>
                    <a:pt x="9576" y="11978"/>
                    <a:pt x="9593" y="11911"/>
                  </a:cubicBezTo>
                  <a:cubicBezTo>
                    <a:pt x="9643" y="11667"/>
                    <a:pt x="9700" y="11423"/>
                    <a:pt x="9760" y="11179"/>
                  </a:cubicBezTo>
                  <a:cubicBezTo>
                    <a:pt x="9843" y="10831"/>
                    <a:pt x="9927" y="10487"/>
                    <a:pt x="10001" y="10139"/>
                  </a:cubicBezTo>
                  <a:cubicBezTo>
                    <a:pt x="10081" y="9785"/>
                    <a:pt x="10161" y="9427"/>
                    <a:pt x="10235" y="9073"/>
                  </a:cubicBezTo>
                  <a:cubicBezTo>
                    <a:pt x="10275" y="8899"/>
                    <a:pt x="10312" y="8718"/>
                    <a:pt x="10352" y="8541"/>
                  </a:cubicBezTo>
                  <a:cubicBezTo>
                    <a:pt x="10392" y="8374"/>
                    <a:pt x="10429" y="8213"/>
                    <a:pt x="10465" y="8046"/>
                  </a:cubicBezTo>
                  <a:cubicBezTo>
                    <a:pt x="10516" y="7852"/>
                    <a:pt x="10562" y="7662"/>
                    <a:pt x="10616" y="7468"/>
                  </a:cubicBezTo>
                  <a:cubicBezTo>
                    <a:pt x="10653" y="7321"/>
                    <a:pt x="10693" y="7180"/>
                    <a:pt x="10729" y="7033"/>
                  </a:cubicBezTo>
                  <a:lnTo>
                    <a:pt x="10733" y="7033"/>
                  </a:lnTo>
                  <a:cubicBezTo>
                    <a:pt x="10750" y="7033"/>
                    <a:pt x="10766" y="7020"/>
                    <a:pt x="10766" y="7003"/>
                  </a:cubicBezTo>
                  <a:lnTo>
                    <a:pt x="10766" y="7000"/>
                  </a:lnTo>
                  <a:lnTo>
                    <a:pt x="10780" y="6963"/>
                  </a:lnTo>
                  <a:lnTo>
                    <a:pt x="10843" y="6799"/>
                  </a:lnTo>
                  <a:cubicBezTo>
                    <a:pt x="10850" y="6776"/>
                    <a:pt x="10863" y="6749"/>
                    <a:pt x="10870" y="6726"/>
                  </a:cubicBezTo>
                  <a:cubicBezTo>
                    <a:pt x="10880" y="6709"/>
                    <a:pt x="10887" y="6685"/>
                    <a:pt x="10893" y="6669"/>
                  </a:cubicBezTo>
                  <a:lnTo>
                    <a:pt x="10917" y="6608"/>
                  </a:lnTo>
                  <a:cubicBezTo>
                    <a:pt x="10920" y="6598"/>
                    <a:pt x="10927" y="6592"/>
                    <a:pt x="10933" y="6578"/>
                  </a:cubicBezTo>
                  <a:cubicBezTo>
                    <a:pt x="10943" y="6565"/>
                    <a:pt x="10950" y="6558"/>
                    <a:pt x="10954" y="6545"/>
                  </a:cubicBezTo>
                  <a:cubicBezTo>
                    <a:pt x="10977" y="6515"/>
                    <a:pt x="10997" y="6481"/>
                    <a:pt x="11017" y="6451"/>
                  </a:cubicBezTo>
                  <a:cubicBezTo>
                    <a:pt x="11030" y="6435"/>
                    <a:pt x="11044" y="6415"/>
                    <a:pt x="11054" y="6398"/>
                  </a:cubicBezTo>
                  <a:cubicBezTo>
                    <a:pt x="11081" y="6381"/>
                    <a:pt x="11101" y="6364"/>
                    <a:pt x="11127" y="6351"/>
                  </a:cubicBezTo>
                  <a:cubicBezTo>
                    <a:pt x="11161" y="6331"/>
                    <a:pt x="11194" y="6314"/>
                    <a:pt x="11228" y="6294"/>
                  </a:cubicBezTo>
                  <a:cubicBezTo>
                    <a:pt x="11231" y="6294"/>
                    <a:pt x="11231" y="6291"/>
                    <a:pt x="11234" y="6291"/>
                  </a:cubicBezTo>
                  <a:cubicBezTo>
                    <a:pt x="11238" y="6284"/>
                    <a:pt x="11248" y="6281"/>
                    <a:pt x="11251" y="6277"/>
                  </a:cubicBezTo>
                  <a:cubicBezTo>
                    <a:pt x="11254" y="6274"/>
                    <a:pt x="11264" y="6267"/>
                    <a:pt x="11268" y="6264"/>
                  </a:cubicBezTo>
                  <a:lnTo>
                    <a:pt x="11318" y="6227"/>
                  </a:lnTo>
                  <a:cubicBezTo>
                    <a:pt x="11348" y="6207"/>
                    <a:pt x="11381" y="6181"/>
                    <a:pt x="11412" y="6160"/>
                  </a:cubicBezTo>
                  <a:lnTo>
                    <a:pt x="11405" y="6160"/>
                  </a:lnTo>
                  <a:cubicBezTo>
                    <a:pt x="11435" y="6140"/>
                    <a:pt x="11462" y="6124"/>
                    <a:pt x="11488" y="6107"/>
                  </a:cubicBezTo>
                  <a:lnTo>
                    <a:pt x="11495" y="6107"/>
                  </a:lnTo>
                  <a:cubicBezTo>
                    <a:pt x="11505" y="6100"/>
                    <a:pt x="11515" y="6097"/>
                    <a:pt x="11529" y="6094"/>
                  </a:cubicBezTo>
                  <a:cubicBezTo>
                    <a:pt x="11562" y="6080"/>
                    <a:pt x="11595" y="6077"/>
                    <a:pt x="11629" y="6064"/>
                  </a:cubicBezTo>
                  <a:cubicBezTo>
                    <a:pt x="11656" y="6057"/>
                    <a:pt x="11682" y="6047"/>
                    <a:pt x="11712" y="6040"/>
                  </a:cubicBezTo>
                  <a:cubicBezTo>
                    <a:pt x="11746" y="6030"/>
                    <a:pt x="11779" y="6017"/>
                    <a:pt x="11806" y="6007"/>
                  </a:cubicBezTo>
                  <a:cubicBezTo>
                    <a:pt x="11856" y="5983"/>
                    <a:pt x="11906" y="5967"/>
                    <a:pt x="11957" y="5950"/>
                  </a:cubicBezTo>
                  <a:cubicBezTo>
                    <a:pt x="11997" y="5940"/>
                    <a:pt x="12030" y="5923"/>
                    <a:pt x="12067" y="5910"/>
                  </a:cubicBezTo>
                  <a:cubicBezTo>
                    <a:pt x="12074" y="5906"/>
                    <a:pt x="12084" y="5900"/>
                    <a:pt x="12090" y="5900"/>
                  </a:cubicBezTo>
                  <a:cubicBezTo>
                    <a:pt x="12090" y="5900"/>
                    <a:pt x="12097" y="5900"/>
                    <a:pt x="12097" y="5896"/>
                  </a:cubicBezTo>
                  <a:cubicBezTo>
                    <a:pt x="12107" y="5950"/>
                    <a:pt x="12147" y="6000"/>
                    <a:pt x="12204" y="6023"/>
                  </a:cubicBezTo>
                  <a:cubicBezTo>
                    <a:pt x="12226" y="6031"/>
                    <a:pt x="12248" y="6035"/>
                    <a:pt x="12270" y="6035"/>
                  </a:cubicBezTo>
                  <a:cubicBezTo>
                    <a:pt x="12344" y="6035"/>
                    <a:pt x="12413" y="5992"/>
                    <a:pt x="12441" y="5916"/>
                  </a:cubicBezTo>
                  <a:cubicBezTo>
                    <a:pt x="12468" y="5850"/>
                    <a:pt x="12451" y="5773"/>
                    <a:pt x="12401" y="5722"/>
                  </a:cubicBezTo>
                  <a:cubicBezTo>
                    <a:pt x="12385" y="5706"/>
                    <a:pt x="12364" y="5689"/>
                    <a:pt x="12338" y="5679"/>
                  </a:cubicBezTo>
                  <a:cubicBezTo>
                    <a:pt x="12316" y="5671"/>
                    <a:pt x="12293" y="5668"/>
                    <a:pt x="12272" y="5668"/>
                  </a:cubicBezTo>
                  <a:cubicBezTo>
                    <a:pt x="12197" y="5668"/>
                    <a:pt x="12129" y="5710"/>
                    <a:pt x="12100" y="5783"/>
                  </a:cubicBezTo>
                  <a:cubicBezTo>
                    <a:pt x="12090" y="5806"/>
                    <a:pt x="12087" y="5826"/>
                    <a:pt x="12087" y="5850"/>
                  </a:cubicBezTo>
                  <a:cubicBezTo>
                    <a:pt x="12084" y="5856"/>
                    <a:pt x="12080" y="5856"/>
                    <a:pt x="12074" y="5860"/>
                  </a:cubicBezTo>
                  <a:cubicBezTo>
                    <a:pt x="12037" y="5873"/>
                    <a:pt x="12003" y="5883"/>
                    <a:pt x="11970" y="5900"/>
                  </a:cubicBezTo>
                  <a:cubicBezTo>
                    <a:pt x="11930" y="5916"/>
                    <a:pt x="11883" y="5930"/>
                    <a:pt x="11840" y="5946"/>
                  </a:cubicBezTo>
                  <a:cubicBezTo>
                    <a:pt x="11823" y="5957"/>
                    <a:pt x="11803" y="5960"/>
                    <a:pt x="11786" y="5967"/>
                  </a:cubicBezTo>
                  <a:cubicBezTo>
                    <a:pt x="11773" y="5973"/>
                    <a:pt x="11766" y="5977"/>
                    <a:pt x="11753" y="5977"/>
                  </a:cubicBezTo>
                  <a:cubicBezTo>
                    <a:pt x="11702" y="5993"/>
                    <a:pt x="11656" y="6007"/>
                    <a:pt x="11605" y="6023"/>
                  </a:cubicBezTo>
                  <a:lnTo>
                    <a:pt x="11555" y="6033"/>
                  </a:lnTo>
                  <a:cubicBezTo>
                    <a:pt x="11532" y="6043"/>
                    <a:pt x="11505" y="6047"/>
                    <a:pt x="11485" y="6060"/>
                  </a:cubicBezTo>
                  <a:cubicBezTo>
                    <a:pt x="11468" y="6067"/>
                    <a:pt x="11452" y="6077"/>
                    <a:pt x="11435" y="6090"/>
                  </a:cubicBezTo>
                  <a:cubicBezTo>
                    <a:pt x="11428" y="6094"/>
                    <a:pt x="11422" y="6097"/>
                    <a:pt x="11415" y="6100"/>
                  </a:cubicBezTo>
                  <a:cubicBezTo>
                    <a:pt x="11405" y="6110"/>
                    <a:pt x="11395" y="6114"/>
                    <a:pt x="11385" y="6124"/>
                  </a:cubicBezTo>
                  <a:cubicBezTo>
                    <a:pt x="11355" y="6144"/>
                    <a:pt x="11328" y="6167"/>
                    <a:pt x="11298" y="6191"/>
                  </a:cubicBezTo>
                  <a:cubicBezTo>
                    <a:pt x="11268" y="6214"/>
                    <a:pt x="11234" y="6234"/>
                    <a:pt x="11204" y="6261"/>
                  </a:cubicBezTo>
                  <a:cubicBezTo>
                    <a:pt x="11184" y="6274"/>
                    <a:pt x="11167" y="6284"/>
                    <a:pt x="11147" y="6298"/>
                  </a:cubicBezTo>
                  <a:cubicBezTo>
                    <a:pt x="11137" y="6301"/>
                    <a:pt x="11131" y="6311"/>
                    <a:pt x="11121" y="6314"/>
                  </a:cubicBezTo>
                  <a:cubicBezTo>
                    <a:pt x="11154" y="6267"/>
                    <a:pt x="11184" y="6224"/>
                    <a:pt x="11218" y="6181"/>
                  </a:cubicBezTo>
                  <a:cubicBezTo>
                    <a:pt x="11271" y="6110"/>
                    <a:pt x="11321" y="6043"/>
                    <a:pt x="11378" y="5973"/>
                  </a:cubicBezTo>
                  <a:cubicBezTo>
                    <a:pt x="11405" y="5933"/>
                    <a:pt x="11432" y="5896"/>
                    <a:pt x="11462" y="5860"/>
                  </a:cubicBezTo>
                  <a:lnTo>
                    <a:pt x="11465" y="5856"/>
                  </a:lnTo>
                  <a:lnTo>
                    <a:pt x="11482" y="5856"/>
                  </a:lnTo>
                  <a:cubicBezTo>
                    <a:pt x="11488" y="5850"/>
                    <a:pt x="11498" y="5846"/>
                    <a:pt x="11502" y="5843"/>
                  </a:cubicBezTo>
                  <a:cubicBezTo>
                    <a:pt x="11505" y="5840"/>
                    <a:pt x="11505" y="5833"/>
                    <a:pt x="11512" y="5829"/>
                  </a:cubicBezTo>
                  <a:cubicBezTo>
                    <a:pt x="11515" y="5826"/>
                    <a:pt x="11522" y="5823"/>
                    <a:pt x="11529" y="5816"/>
                  </a:cubicBezTo>
                  <a:cubicBezTo>
                    <a:pt x="11532" y="5813"/>
                    <a:pt x="11535" y="5813"/>
                    <a:pt x="11539" y="5809"/>
                  </a:cubicBezTo>
                  <a:cubicBezTo>
                    <a:pt x="11545" y="5806"/>
                    <a:pt x="11549" y="5806"/>
                    <a:pt x="11552" y="5799"/>
                  </a:cubicBezTo>
                  <a:cubicBezTo>
                    <a:pt x="11572" y="5783"/>
                    <a:pt x="11595" y="5773"/>
                    <a:pt x="11616" y="5756"/>
                  </a:cubicBezTo>
                  <a:lnTo>
                    <a:pt x="11679" y="5706"/>
                  </a:lnTo>
                  <a:cubicBezTo>
                    <a:pt x="11686" y="5699"/>
                    <a:pt x="11689" y="5696"/>
                    <a:pt x="11699" y="5692"/>
                  </a:cubicBezTo>
                  <a:cubicBezTo>
                    <a:pt x="11702" y="5689"/>
                    <a:pt x="11712" y="5682"/>
                    <a:pt x="11716" y="5679"/>
                  </a:cubicBezTo>
                  <a:cubicBezTo>
                    <a:pt x="11723" y="5676"/>
                    <a:pt x="11729" y="5672"/>
                    <a:pt x="11736" y="5666"/>
                  </a:cubicBezTo>
                  <a:cubicBezTo>
                    <a:pt x="11739" y="5662"/>
                    <a:pt x="11749" y="5659"/>
                    <a:pt x="11753" y="5656"/>
                  </a:cubicBezTo>
                  <a:cubicBezTo>
                    <a:pt x="11766" y="5646"/>
                    <a:pt x="11779" y="5639"/>
                    <a:pt x="11789" y="5632"/>
                  </a:cubicBezTo>
                  <a:cubicBezTo>
                    <a:pt x="11803" y="5626"/>
                    <a:pt x="11819" y="5616"/>
                    <a:pt x="11833" y="5612"/>
                  </a:cubicBezTo>
                  <a:lnTo>
                    <a:pt x="11829" y="5612"/>
                  </a:lnTo>
                  <a:cubicBezTo>
                    <a:pt x="11900" y="5575"/>
                    <a:pt x="11970" y="5539"/>
                    <a:pt x="12047" y="5498"/>
                  </a:cubicBezTo>
                  <a:cubicBezTo>
                    <a:pt x="12080" y="5482"/>
                    <a:pt x="12114" y="5465"/>
                    <a:pt x="12150" y="5445"/>
                  </a:cubicBezTo>
                  <a:cubicBezTo>
                    <a:pt x="12167" y="5438"/>
                    <a:pt x="12187" y="5425"/>
                    <a:pt x="12204" y="5415"/>
                  </a:cubicBezTo>
                  <a:cubicBezTo>
                    <a:pt x="12224" y="5408"/>
                    <a:pt x="12241" y="5398"/>
                    <a:pt x="12264" y="5388"/>
                  </a:cubicBezTo>
                  <a:cubicBezTo>
                    <a:pt x="12271" y="5398"/>
                    <a:pt x="12284" y="5408"/>
                    <a:pt x="12298" y="5412"/>
                  </a:cubicBezTo>
                  <a:cubicBezTo>
                    <a:pt x="12308" y="5415"/>
                    <a:pt x="12318" y="5417"/>
                    <a:pt x="12329" y="5417"/>
                  </a:cubicBezTo>
                  <a:cubicBezTo>
                    <a:pt x="12363" y="5417"/>
                    <a:pt x="12395" y="5397"/>
                    <a:pt x="12408" y="5361"/>
                  </a:cubicBezTo>
                  <a:cubicBezTo>
                    <a:pt x="12425" y="5321"/>
                    <a:pt x="12405" y="5264"/>
                    <a:pt x="12358" y="5248"/>
                  </a:cubicBezTo>
                  <a:cubicBezTo>
                    <a:pt x="12348" y="5244"/>
                    <a:pt x="12338" y="5242"/>
                    <a:pt x="12328" y="5242"/>
                  </a:cubicBezTo>
                  <a:cubicBezTo>
                    <a:pt x="12294" y="5242"/>
                    <a:pt x="12260" y="5264"/>
                    <a:pt x="12247" y="5298"/>
                  </a:cubicBezTo>
                  <a:cubicBezTo>
                    <a:pt x="12237" y="5321"/>
                    <a:pt x="12237" y="5345"/>
                    <a:pt x="12251" y="5365"/>
                  </a:cubicBezTo>
                  <a:cubicBezTo>
                    <a:pt x="12221" y="5378"/>
                    <a:pt x="12197" y="5391"/>
                    <a:pt x="12171" y="5405"/>
                  </a:cubicBezTo>
                  <a:cubicBezTo>
                    <a:pt x="12117" y="5428"/>
                    <a:pt x="12064" y="5455"/>
                    <a:pt x="12013" y="5482"/>
                  </a:cubicBezTo>
                  <a:cubicBezTo>
                    <a:pt x="11980" y="5498"/>
                    <a:pt x="11940" y="5515"/>
                    <a:pt x="11906" y="5532"/>
                  </a:cubicBezTo>
                  <a:cubicBezTo>
                    <a:pt x="11870" y="5555"/>
                    <a:pt x="11829" y="5572"/>
                    <a:pt x="11789" y="5592"/>
                  </a:cubicBezTo>
                  <a:cubicBezTo>
                    <a:pt x="11773" y="5599"/>
                    <a:pt x="11756" y="5612"/>
                    <a:pt x="11736" y="5622"/>
                  </a:cubicBezTo>
                  <a:cubicBezTo>
                    <a:pt x="11729" y="5626"/>
                    <a:pt x="11719" y="5632"/>
                    <a:pt x="11712" y="5639"/>
                  </a:cubicBezTo>
                  <a:cubicBezTo>
                    <a:pt x="11706" y="5642"/>
                    <a:pt x="11699" y="5646"/>
                    <a:pt x="11696" y="5649"/>
                  </a:cubicBezTo>
                  <a:cubicBezTo>
                    <a:pt x="11679" y="5662"/>
                    <a:pt x="11656" y="5676"/>
                    <a:pt x="11639" y="5689"/>
                  </a:cubicBezTo>
                  <a:cubicBezTo>
                    <a:pt x="11622" y="5699"/>
                    <a:pt x="11612" y="5709"/>
                    <a:pt x="11595" y="5722"/>
                  </a:cubicBezTo>
                  <a:cubicBezTo>
                    <a:pt x="11582" y="5729"/>
                    <a:pt x="11565" y="5743"/>
                    <a:pt x="11552" y="5749"/>
                  </a:cubicBezTo>
                  <a:cubicBezTo>
                    <a:pt x="11572" y="5726"/>
                    <a:pt x="11599" y="5696"/>
                    <a:pt x="11619" y="5672"/>
                  </a:cubicBezTo>
                  <a:cubicBezTo>
                    <a:pt x="11632" y="5656"/>
                    <a:pt x="11649" y="5642"/>
                    <a:pt x="11662" y="5626"/>
                  </a:cubicBezTo>
                  <a:lnTo>
                    <a:pt x="11702" y="5582"/>
                  </a:lnTo>
                  <a:cubicBezTo>
                    <a:pt x="11733" y="5555"/>
                    <a:pt x="11766" y="5525"/>
                    <a:pt x="11796" y="5498"/>
                  </a:cubicBezTo>
                  <a:cubicBezTo>
                    <a:pt x="11829" y="5465"/>
                    <a:pt x="11866" y="5438"/>
                    <a:pt x="11900" y="5405"/>
                  </a:cubicBezTo>
                  <a:cubicBezTo>
                    <a:pt x="11923" y="5378"/>
                    <a:pt x="11950" y="5355"/>
                    <a:pt x="11970" y="5328"/>
                  </a:cubicBezTo>
                  <a:lnTo>
                    <a:pt x="11970" y="5331"/>
                  </a:lnTo>
                  <a:cubicBezTo>
                    <a:pt x="11973" y="5331"/>
                    <a:pt x="11980" y="5331"/>
                    <a:pt x="11983" y="5328"/>
                  </a:cubicBezTo>
                  <a:cubicBezTo>
                    <a:pt x="11987" y="5321"/>
                    <a:pt x="11987" y="5311"/>
                    <a:pt x="11990" y="5308"/>
                  </a:cubicBezTo>
                  <a:lnTo>
                    <a:pt x="12047" y="5254"/>
                  </a:lnTo>
                  <a:cubicBezTo>
                    <a:pt x="12074" y="5224"/>
                    <a:pt x="12107" y="5194"/>
                    <a:pt x="12137" y="5164"/>
                  </a:cubicBezTo>
                  <a:cubicBezTo>
                    <a:pt x="12147" y="5157"/>
                    <a:pt x="12157" y="5147"/>
                    <a:pt x="12167" y="5141"/>
                  </a:cubicBezTo>
                  <a:cubicBezTo>
                    <a:pt x="12181" y="5131"/>
                    <a:pt x="12187" y="5124"/>
                    <a:pt x="12201" y="5114"/>
                  </a:cubicBezTo>
                  <a:lnTo>
                    <a:pt x="12301" y="5054"/>
                  </a:lnTo>
                  <a:cubicBezTo>
                    <a:pt x="12324" y="5040"/>
                    <a:pt x="12351" y="5027"/>
                    <a:pt x="12381" y="5014"/>
                  </a:cubicBezTo>
                  <a:cubicBezTo>
                    <a:pt x="12398" y="5007"/>
                    <a:pt x="12418" y="4997"/>
                    <a:pt x="12435" y="4990"/>
                  </a:cubicBezTo>
                  <a:cubicBezTo>
                    <a:pt x="12451" y="4980"/>
                    <a:pt x="12471" y="4974"/>
                    <a:pt x="12488" y="4964"/>
                  </a:cubicBezTo>
                  <a:cubicBezTo>
                    <a:pt x="12518" y="4954"/>
                    <a:pt x="12542" y="4943"/>
                    <a:pt x="12572" y="4930"/>
                  </a:cubicBezTo>
                  <a:cubicBezTo>
                    <a:pt x="12592" y="4923"/>
                    <a:pt x="12615" y="4913"/>
                    <a:pt x="12635" y="4910"/>
                  </a:cubicBezTo>
                  <a:lnTo>
                    <a:pt x="12642" y="4910"/>
                  </a:lnTo>
                  <a:cubicBezTo>
                    <a:pt x="12642" y="4913"/>
                    <a:pt x="12649" y="4913"/>
                    <a:pt x="12652" y="4913"/>
                  </a:cubicBezTo>
                  <a:cubicBezTo>
                    <a:pt x="12653" y="4915"/>
                    <a:pt x="12655" y="4915"/>
                    <a:pt x="12656" y="4915"/>
                  </a:cubicBezTo>
                  <a:cubicBezTo>
                    <a:pt x="12663" y="4915"/>
                    <a:pt x="12671" y="4905"/>
                    <a:pt x="12669" y="4897"/>
                  </a:cubicBezTo>
                  <a:cubicBezTo>
                    <a:pt x="12667" y="4888"/>
                    <a:pt x="12659" y="4886"/>
                    <a:pt x="12651" y="4886"/>
                  </a:cubicBezTo>
                  <a:cubicBezTo>
                    <a:pt x="12642" y="4886"/>
                    <a:pt x="12632" y="4888"/>
                    <a:pt x="12625" y="4890"/>
                  </a:cubicBezTo>
                  <a:cubicBezTo>
                    <a:pt x="12609" y="4893"/>
                    <a:pt x="12598" y="4897"/>
                    <a:pt x="12585" y="4903"/>
                  </a:cubicBezTo>
                  <a:lnTo>
                    <a:pt x="12548" y="4913"/>
                  </a:lnTo>
                  <a:cubicBezTo>
                    <a:pt x="12538" y="4920"/>
                    <a:pt x="12535" y="4920"/>
                    <a:pt x="12525" y="4923"/>
                  </a:cubicBezTo>
                  <a:cubicBezTo>
                    <a:pt x="12505" y="4930"/>
                    <a:pt x="12485" y="4937"/>
                    <a:pt x="12468" y="4943"/>
                  </a:cubicBezTo>
                  <a:cubicBezTo>
                    <a:pt x="12448" y="4954"/>
                    <a:pt x="12425" y="4960"/>
                    <a:pt x="12401" y="4970"/>
                  </a:cubicBezTo>
                  <a:cubicBezTo>
                    <a:pt x="12398" y="4974"/>
                    <a:pt x="12388" y="4974"/>
                    <a:pt x="12385" y="4977"/>
                  </a:cubicBezTo>
                  <a:lnTo>
                    <a:pt x="12358" y="4990"/>
                  </a:lnTo>
                  <a:cubicBezTo>
                    <a:pt x="12348" y="4994"/>
                    <a:pt x="12334" y="5004"/>
                    <a:pt x="12321" y="5007"/>
                  </a:cubicBezTo>
                  <a:cubicBezTo>
                    <a:pt x="12315" y="5010"/>
                    <a:pt x="12309" y="5010"/>
                    <a:pt x="12306" y="5013"/>
                  </a:cubicBezTo>
                  <a:lnTo>
                    <a:pt x="12306" y="5013"/>
                  </a:lnTo>
                  <a:cubicBezTo>
                    <a:pt x="12335" y="4989"/>
                    <a:pt x="12365" y="4960"/>
                    <a:pt x="12391" y="4930"/>
                  </a:cubicBezTo>
                  <a:cubicBezTo>
                    <a:pt x="12408" y="4913"/>
                    <a:pt x="12425" y="4897"/>
                    <a:pt x="12441" y="4877"/>
                  </a:cubicBezTo>
                  <a:cubicBezTo>
                    <a:pt x="12458" y="4860"/>
                    <a:pt x="12471" y="4843"/>
                    <a:pt x="12488" y="4823"/>
                  </a:cubicBezTo>
                  <a:cubicBezTo>
                    <a:pt x="12502" y="4806"/>
                    <a:pt x="12518" y="4786"/>
                    <a:pt x="12532" y="4770"/>
                  </a:cubicBezTo>
                  <a:cubicBezTo>
                    <a:pt x="12535" y="4760"/>
                    <a:pt x="12542" y="4753"/>
                    <a:pt x="12548" y="4743"/>
                  </a:cubicBezTo>
                  <a:lnTo>
                    <a:pt x="12552" y="4743"/>
                  </a:lnTo>
                  <a:cubicBezTo>
                    <a:pt x="12567" y="4749"/>
                    <a:pt x="12583" y="4752"/>
                    <a:pt x="12599" y="4752"/>
                  </a:cubicBezTo>
                  <a:cubicBezTo>
                    <a:pt x="12650" y="4752"/>
                    <a:pt x="12698" y="4721"/>
                    <a:pt x="12719" y="4669"/>
                  </a:cubicBezTo>
                  <a:cubicBezTo>
                    <a:pt x="12742" y="4602"/>
                    <a:pt x="12709" y="4522"/>
                    <a:pt x="12642" y="4502"/>
                  </a:cubicBezTo>
                  <a:cubicBezTo>
                    <a:pt x="12626" y="4496"/>
                    <a:pt x="12610" y="4493"/>
                    <a:pt x="12595" y="4493"/>
                  </a:cubicBezTo>
                  <a:cubicBezTo>
                    <a:pt x="12543" y="4493"/>
                    <a:pt x="12495" y="4525"/>
                    <a:pt x="12475" y="4576"/>
                  </a:cubicBezTo>
                  <a:cubicBezTo>
                    <a:pt x="12458" y="4619"/>
                    <a:pt x="12468" y="4663"/>
                    <a:pt x="12491" y="4696"/>
                  </a:cubicBezTo>
                  <a:cubicBezTo>
                    <a:pt x="12471" y="4726"/>
                    <a:pt x="12455" y="4753"/>
                    <a:pt x="12435" y="4776"/>
                  </a:cubicBezTo>
                  <a:cubicBezTo>
                    <a:pt x="12418" y="4796"/>
                    <a:pt x="12401" y="4813"/>
                    <a:pt x="12385" y="4830"/>
                  </a:cubicBezTo>
                  <a:lnTo>
                    <a:pt x="12334" y="4880"/>
                  </a:lnTo>
                  <a:cubicBezTo>
                    <a:pt x="12304" y="4907"/>
                    <a:pt x="12274" y="4937"/>
                    <a:pt x="12247" y="4960"/>
                  </a:cubicBezTo>
                  <a:lnTo>
                    <a:pt x="12147" y="5047"/>
                  </a:lnTo>
                  <a:cubicBezTo>
                    <a:pt x="12134" y="5060"/>
                    <a:pt x="12117" y="5074"/>
                    <a:pt x="12104" y="5087"/>
                  </a:cubicBezTo>
                  <a:cubicBezTo>
                    <a:pt x="12107" y="5081"/>
                    <a:pt x="12107" y="5074"/>
                    <a:pt x="12114" y="5071"/>
                  </a:cubicBezTo>
                  <a:cubicBezTo>
                    <a:pt x="12117" y="5057"/>
                    <a:pt x="12124" y="5047"/>
                    <a:pt x="12130" y="5037"/>
                  </a:cubicBezTo>
                  <a:cubicBezTo>
                    <a:pt x="12134" y="5030"/>
                    <a:pt x="12134" y="5024"/>
                    <a:pt x="12137" y="5020"/>
                  </a:cubicBezTo>
                  <a:lnTo>
                    <a:pt x="12164" y="4970"/>
                  </a:lnTo>
                  <a:cubicBezTo>
                    <a:pt x="12167" y="4957"/>
                    <a:pt x="12174" y="4943"/>
                    <a:pt x="12181" y="4930"/>
                  </a:cubicBezTo>
                  <a:lnTo>
                    <a:pt x="12204" y="4870"/>
                  </a:lnTo>
                  <a:cubicBezTo>
                    <a:pt x="12207" y="4857"/>
                    <a:pt x="12217" y="4843"/>
                    <a:pt x="12221" y="4830"/>
                  </a:cubicBezTo>
                  <a:cubicBezTo>
                    <a:pt x="12224" y="4820"/>
                    <a:pt x="12231" y="4810"/>
                    <a:pt x="12234" y="4796"/>
                  </a:cubicBezTo>
                  <a:cubicBezTo>
                    <a:pt x="12237" y="4793"/>
                    <a:pt x="12237" y="4786"/>
                    <a:pt x="12241" y="4780"/>
                  </a:cubicBezTo>
                  <a:cubicBezTo>
                    <a:pt x="12251" y="4780"/>
                    <a:pt x="12257" y="4770"/>
                    <a:pt x="12254" y="4760"/>
                  </a:cubicBezTo>
                  <a:cubicBezTo>
                    <a:pt x="12254" y="4756"/>
                    <a:pt x="12251" y="4756"/>
                    <a:pt x="12251" y="4753"/>
                  </a:cubicBezTo>
                  <a:lnTo>
                    <a:pt x="12247" y="4746"/>
                  </a:lnTo>
                  <a:cubicBezTo>
                    <a:pt x="12241" y="4743"/>
                    <a:pt x="12237" y="4743"/>
                    <a:pt x="12234" y="4743"/>
                  </a:cubicBezTo>
                  <a:cubicBezTo>
                    <a:pt x="12231" y="4743"/>
                    <a:pt x="12231" y="4746"/>
                    <a:pt x="12224" y="4753"/>
                  </a:cubicBezTo>
                  <a:cubicBezTo>
                    <a:pt x="12207" y="4786"/>
                    <a:pt x="12197" y="4820"/>
                    <a:pt x="12181" y="4853"/>
                  </a:cubicBezTo>
                  <a:cubicBezTo>
                    <a:pt x="12167" y="4873"/>
                    <a:pt x="12157" y="4897"/>
                    <a:pt x="12147" y="4920"/>
                  </a:cubicBezTo>
                  <a:cubicBezTo>
                    <a:pt x="12137" y="4937"/>
                    <a:pt x="12130" y="4954"/>
                    <a:pt x="12120" y="4964"/>
                  </a:cubicBezTo>
                  <a:cubicBezTo>
                    <a:pt x="12100" y="5004"/>
                    <a:pt x="12084" y="5040"/>
                    <a:pt x="12064" y="5077"/>
                  </a:cubicBezTo>
                  <a:cubicBezTo>
                    <a:pt x="12057" y="5081"/>
                    <a:pt x="12057" y="5091"/>
                    <a:pt x="12054" y="5094"/>
                  </a:cubicBezTo>
                  <a:cubicBezTo>
                    <a:pt x="12050" y="5107"/>
                    <a:pt x="12040" y="5121"/>
                    <a:pt x="12037" y="5131"/>
                  </a:cubicBezTo>
                  <a:cubicBezTo>
                    <a:pt x="12033" y="5137"/>
                    <a:pt x="12033" y="5141"/>
                    <a:pt x="12030" y="5147"/>
                  </a:cubicBezTo>
                  <a:cubicBezTo>
                    <a:pt x="11997" y="5178"/>
                    <a:pt x="11967" y="5211"/>
                    <a:pt x="11933" y="5241"/>
                  </a:cubicBezTo>
                  <a:cubicBezTo>
                    <a:pt x="11900" y="5271"/>
                    <a:pt x="11870" y="5305"/>
                    <a:pt x="11836" y="5331"/>
                  </a:cubicBezTo>
                  <a:lnTo>
                    <a:pt x="11840" y="5328"/>
                  </a:lnTo>
                  <a:lnTo>
                    <a:pt x="11840" y="5328"/>
                  </a:lnTo>
                  <a:cubicBezTo>
                    <a:pt x="11799" y="5365"/>
                    <a:pt x="11763" y="5398"/>
                    <a:pt x="11719" y="5432"/>
                  </a:cubicBezTo>
                  <a:cubicBezTo>
                    <a:pt x="11699" y="5455"/>
                    <a:pt x="11672" y="5472"/>
                    <a:pt x="11652" y="5492"/>
                  </a:cubicBezTo>
                  <a:cubicBezTo>
                    <a:pt x="11702" y="5378"/>
                    <a:pt x="11753" y="5261"/>
                    <a:pt x="11799" y="5144"/>
                  </a:cubicBezTo>
                  <a:cubicBezTo>
                    <a:pt x="11799" y="5141"/>
                    <a:pt x="11803" y="5141"/>
                    <a:pt x="11803" y="5137"/>
                  </a:cubicBezTo>
                  <a:cubicBezTo>
                    <a:pt x="11816" y="5124"/>
                    <a:pt x="11823" y="5111"/>
                    <a:pt x="11836" y="5097"/>
                  </a:cubicBezTo>
                  <a:cubicBezTo>
                    <a:pt x="11840" y="5094"/>
                    <a:pt x="11840" y="5091"/>
                    <a:pt x="11846" y="5087"/>
                  </a:cubicBezTo>
                  <a:lnTo>
                    <a:pt x="11856" y="5074"/>
                  </a:lnTo>
                  <a:cubicBezTo>
                    <a:pt x="11870" y="5060"/>
                    <a:pt x="11883" y="5047"/>
                    <a:pt x="11890" y="5037"/>
                  </a:cubicBezTo>
                  <a:lnTo>
                    <a:pt x="11900" y="5027"/>
                  </a:lnTo>
                  <a:lnTo>
                    <a:pt x="11920" y="5007"/>
                  </a:lnTo>
                  <a:lnTo>
                    <a:pt x="11947" y="4980"/>
                  </a:lnTo>
                  <a:cubicBezTo>
                    <a:pt x="11953" y="4974"/>
                    <a:pt x="11957" y="4964"/>
                    <a:pt x="11967" y="4960"/>
                  </a:cubicBezTo>
                  <a:lnTo>
                    <a:pt x="11973" y="4954"/>
                  </a:lnTo>
                  <a:cubicBezTo>
                    <a:pt x="11980" y="4943"/>
                    <a:pt x="11987" y="4940"/>
                    <a:pt x="11990" y="4930"/>
                  </a:cubicBezTo>
                  <a:cubicBezTo>
                    <a:pt x="11997" y="4927"/>
                    <a:pt x="12000" y="4923"/>
                    <a:pt x="12003" y="4913"/>
                  </a:cubicBezTo>
                  <a:cubicBezTo>
                    <a:pt x="12013" y="4903"/>
                    <a:pt x="12023" y="4890"/>
                    <a:pt x="12033" y="4877"/>
                  </a:cubicBezTo>
                  <a:lnTo>
                    <a:pt x="12037" y="4873"/>
                  </a:lnTo>
                  <a:cubicBezTo>
                    <a:pt x="12040" y="4873"/>
                    <a:pt x="12040" y="4870"/>
                    <a:pt x="12047" y="4870"/>
                  </a:cubicBezTo>
                  <a:cubicBezTo>
                    <a:pt x="12050" y="4863"/>
                    <a:pt x="12047" y="4860"/>
                    <a:pt x="12047" y="4857"/>
                  </a:cubicBezTo>
                  <a:cubicBezTo>
                    <a:pt x="12043" y="4855"/>
                    <a:pt x="12041" y="4854"/>
                    <a:pt x="12039" y="4854"/>
                  </a:cubicBezTo>
                  <a:cubicBezTo>
                    <a:pt x="12037" y="4854"/>
                    <a:pt x="12035" y="4855"/>
                    <a:pt x="12033" y="4857"/>
                  </a:cubicBezTo>
                  <a:cubicBezTo>
                    <a:pt x="12023" y="4860"/>
                    <a:pt x="12020" y="4863"/>
                    <a:pt x="12017" y="4870"/>
                  </a:cubicBezTo>
                  <a:cubicBezTo>
                    <a:pt x="12007" y="4877"/>
                    <a:pt x="12003" y="4887"/>
                    <a:pt x="11997" y="4893"/>
                  </a:cubicBezTo>
                  <a:lnTo>
                    <a:pt x="11983" y="4907"/>
                  </a:lnTo>
                  <a:cubicBezTo>
                    <a:pt x="11973" y="4913"/>
                    <a:pt x="11967" y="4923"/>
                    <a:pt x="11957" y="4937"/>
                  </a:cubicBezTo>
                  <a:lnTo>
                    <a:pt x="11940" y="4954"/>
                  </a:lnTo>
                  <a:lnTo>
                    <a:pt x="11900" y="4994"/>
                  </a:lnTo>
                  <a:cubicBezTo>
                    <a:pt x="11890" y="5004"/>
                    <a:pt x="11880" y="5010"/>
                    <a:pt x="11870" y="5024"/>
                  </a:cubicBezTo>
                  <a:lnTo>
                    <a:pt x="11856" y="5037"/>
                  </a:lnTo>
                  <a:cubicBezTo>
                    <a:pt x="11850" y="5047"/>
                    <a:pt x="11836" y="5057"/>
                    <a:pt x="11829" y="5071"/>
                  </a:cubicBezTo>
                  <a:cubicBezTo>
                    <a:pt x="11856" y="4997"/>
                    <a:pt x="11883" y="4930"/>
                    <a:pt x="11913" y="4860"/>
                  </a:cubicBezTo>
                  <a:cubicBezTo>
                    <a:pt x="11930" y="4820"/>
                    <a:pt x="11947" y="4776"/>
                    <a:pt x="11957" y="4736"/>
                  </a:cubicBezTo>
                  <a:cubicBezTo>
                    <a:pt x="11963" y="4723"/>
                    <a:pt x="11967" y="4713"/>
                    <a:pt x="11970" y="4703"/>
                  </a:cubicBezTo>
                  <a:cubicBezTo>
                    <a:pt x="11976" y="4704"/>
                    <a:pt x="11983" y="4705"/>
                    <a:pt x="11989" y="4705"/>
                  </a:cubicBezTo>
                  <a:cubicBezTo>
                    <a:pt x="12021" y="4705"/>
                    <a:pt x="12052" y="4686"/>
                    <a:pt x="12064" y="4656"/>
                  </a:cubicBezTo>
                  <a:cubicBezTo>
                    <a:pt x="12080" y="4619"/>
                    <a:pt x="12057" y="4572"/>
                    <a:pt x="12020" y="4556"/>
                  </a:cubicBezTo>
                  <a:cubicBezTo>
                    <a:pt x="12012" y="4553"/>
                    <a:pt x="12003" y="4551"/>
                    <a:pt x="11993" y="4551"/>
                  </a:cubicBezTo>
                  <a:cubicBezTo>
                    <a:pt x="11963" y="4551"/>
                    <a:pt x="11933" y="4567"/>
                    <a:pt x="11920" y="4596"/>
                  </a:cubicBezTo>
                  <a:cubicBezTo>
                    <a:pt x="11906" y="4629"/>
                    <a:pt x="11920" y="4673"/>
                    <a:pt x="11953" y="4689"/>
                  </a:cubicBezTo>
                  <a:cubicBezTo>
                    <a:pt x="11950" y="4696"/>
                    <a:pt x="11947" y="4709"/>
                    <a:pt x="11936" y="4719"/>
                  </a:cubicBezTo>
                  <a:cubicBezTo>
                    <a:pt x="11913" y="4763"/>
                    <a:pt x="11886" y="4810"/>
                    <a:pt x="11866" y="4857"/>
                  </a:cubicBezTo>
                  <a:cubicBezTo>
                    <a:pt x="11833" y="4923"/>
                    <a:pt x="11796" y="4990"/>
                    <a:pt x="11763" y="5060"/>
                  </a:cubicBezTo>
                  <a:cubicBezTo>
                    <a:pt x="11723" y="5141"/>
                    <a:pt x="11682" y="5221"/>
                    <a:pt x="11649" y="5298"/>
                  </a:cubicBezTo>
                  <a:cubicBezTo>
                    <a:pt x="11646" y="5308"/>
                    <a:pt x="11639" y="5315"/>
                    <a:pt x="11636" y="5328"/>
                  </a:cubicBezTo>
                  <a:cubicBezTo>
                    <a:pt x="11616" y="5378"/>
                    <a:pt x="11589" y="5428"/>
                    <a:pt x="11569" y="5478"/>
                  </a:cubicBezTo>
                  <a:cubicBezTo>
                    <a:pt x="11552" y="5512"/>
                    <a:pt x="11535" y="5549"/>
                    <a:pt x="11522" y="5582"/>
                  </a:cubicBezTo>
                  <a:cubicBezTo>
                    <a:pt x="11515" y="5605"/>
                    <a:pt x="11505" y="5626"/>
                    <a:pt x="11498" y="5642"/>
                  </a:cubicBezTo>
                  <a:cubicBezTo>
                    <a:pt x="11468" y="5676"/>
                    <a:pt x="11445" y="5709"/>
                    <a:pt x="11415" y="5743"/>
                  </a:cubicBezTo>
                  <a:cubicBezTo>
                    <a:pt x="11385" y="5779"/>
                    <a:pt x="11355" y="5823"/>
                    <a:pt x="11321" y="5860"/>
                  </a:cubicBezTo>
                  <a:cubicBezTo>
                    <a:pt x="11338" y="5823"/>
                    <a:pt x="11351" y="5789"/>
                    <a:pt x="11368" y="5749"/>
                  </a:cubicBezTo>
                  <a:cubicBezTo>
                    <a:pt x="11378" y="5733"/>
                    <a:pt x="11381" y="5716"/>
                    <a:pt x="11388" y="5699"/>
                  </a:cubicBezTo>
                  <a:cubicBezTo>
                    <a:pt x="11395" y="5692"/>
                    <a:pt x="11398" y="5679"/>
                    <a:pt x="11398" y="5672"/>
                  </a:cubicBezTo>
                  <a:cubicBezTo>
                    <a:pt x="11402" y="5662"/>
                    <a:pt x="11402" y="5649"/>
                    <a:pt x="11405" y="5642"/>
                  </a:cubicBezTo>
                  <a:lnTo>
                    <a:pt x="11418" y="5592"/>
                  </a:lnTo>
                  <a:cubicBezTo>
                    <a:pt x="11422" y="5572"/>
                    <a:pt x="11432" y="5549"/>
                    <a:pt x="11435" y="5529"/>
                  </a:cubicBezTo>
                  <a:lnTo>
                    <a:pt x="11462" y="5415"/>
                  </a:lnTo>
                  <a:cubicBezTo>
                    <a:pt x="11468" y="5375"/>
                    <a:pt x="11478" y="5331"/>
                    <a:pt x="11482" y="5291"/>
                  </a:cubicBezTo>
                  <a:cubicBezTo>
                    <a:pt x="11485" y="5271"/>
                    <a:pt x="11488" y="5244"/>
                    <a:pt x="11495" y="5224"/>
                  </a:cubicBezTo>
                  <a:cubicBezTo>
                    <a:pt x="11506" y="5228"/>
                    <a:pt x="11518" y="5229"/>
                    <a:pt x="11529" y="5229"/>
                  </a:cubicBezTo>
                  <a:cubicBezTo>
                    <a:pt x="11574" y="5229"/>
                    <a:pt x="11617" y="5203"/>
                    <a:pt x="11636" y="5157"/>
                  </a:cubicBezTo>
                  <a:cubicBezTo>
                    <a:pt x="11656" y="5097"/>
                    <a:pt x="11629" y="5030"/>
                    <a:pt x="11572" y="5010"/>
                  </a:cubicBezTo>
                  <a:cubicBezTo>
                    <a:pt x="11559" y="5006"/>
                    <a:pt x="11545" y="5003"/>
                    <a:pt x="11531" y="5003"/>
                  </a:cubicBezTo>
                  <a:cubicBezTo>
                    <a:pt x="11486" y="5003"/>
                    <a:pt x="11444" y="5028"/>
                    <a:pt x="11428" y="5074"/>
                  </a:cubicBezTo>
                  <a:cubicBezTo>
                    <a:pt x="11405" y="5127"/>
                    <a:pt x="11432" y="5188"/>
                    <a:pt x="11482" y="5211"/>
                  </a:cubicBezTo>
                  <a:lnTo>
                    <a:pt x="11482" y="5214"/>
                  </a:lnTo>
                  <a:cubicBezTo>
                    <a:pt x="11478" y="5231"/>
                    <a:pt x="11472" y="5248"/>
                    <a:pt x="11472" y="5271"/>
                  </a:cubicBezTo>
                  <a:cubicBezTo>
                    <a:pt x="11468" y="5288"/>
                    <a:pt x="11465" y="5298"/>
                    <a:pt x="11465" y="5315"/>
                  </a:cubicBezTo>
                  <a:cubicBezTo>
                    <a:pt x="11455" y="5345"/>
                    <a:pt x="11452" y="5378"/>
                    <a:pt x="11445" y="5408"/>
                  </a:cubicBezTo>
                  <a:cubicBezTo>
                    <a:pt x="11428" y="5472"/>
                    <a:pt x="11412" y="5529"/>
                    <a:pt x="11395" y="5589"/>
                  </a:cubicBezTo>
                  <a:cubicBezTo>
                    <a:pt x="11388" y="5595"/>
                    <a:pt x="11388" y="5605"/>
                    <a:pt x="11385" y="5616"/>
                  </a:cubicBezTo>
                  <a:cubicBezTo>
                    <a:pt x="11361" y="5692"/>
                    <a:pt x="11328" y="5763"/>
                    <a:pt x="11301" y="5833"/>
                  </a:cubicBezTo>
                  <a:cubicBezTo>
                    <a:pt x="11288" y="5873"/>
                    <a:pt x="11271" y="5910"/>
                    <a:pt x="11261" y="5946"/>
                  </a:cubicBezTo>
                  <a:cubicBezTo>
                    <a:pt x="11261" y="5950"/>
                    <a:pt x="11261" y="5950"/>
                    <a:pt x="11254" y="5957"/>
                  </a:cubicBezTo>
                  <a:cubicBezTo>
                    <a:pt x="11251" y="5960"/>
                    <a:pt x="11248" y="5967"/>
                    <a:pt x="11238" y="5973"/>
                  </a:cubicBezTo>
                  <a:cubicBezTo>
                    <a:pt x="11231" y="5980"/>
                    <a:pt x="11228" y="5990"/>
                    <a:pt x="11221" y="6000"/>
                  </a:cubicBezTo>
                  <a:lnTo>
                    <a:pt x="11221" y="6010"/>
                  </a:lnTo>
                  <a:cubicBezTo>
                    <a:pt x="11181" y="6064"/>
                    <a:pt x="11144" y="6114"/>
                    <a:pt x="11104" y="6174"/>
                  </a:cubicBezTo>
                  <a:cubicBezTo>
                    <a:pt x="11054" y="6247"/>
                    <a:pt x="11000" y="6328"/>
                    <a:pt x="10950" y="6401"/>
                  </a:cubicBezTo>
                  <a:cubicBezTo>
                    <a:pt x="10927" y="6441"/>
                    <a:pt x="10903" y="6478"/>
                    <a:pt x="10883" y="6518"/>
                  </a:cubicBezTo>
                  <a:cubicBezTo>
                    <a:pt x="10877" y="6535"/>
                    <a:pt x="10867" y="6548"/>
                    <a:pt x="10863" y="6565"/>
                  </a:cubicBezTo>
                  <a:cubicBezTo>
                    <a:pt x="10859" y="6571"/>
                    <a:pt x="10856" y="6577"/>
                    <a:pt x="10854" y="6583"/>
                  </a:cubicBezTo>
                  <a:lnTo>
                    <a:pt x="10854" y="6583"/>
                  </a:lnTo>
                  <a:cubicBezTo>
                    <a:pt x="10859" y="6563"/>
                    <a:pt x="10865" y="6544"/>
                    <a:pt x="10870" y="6528"/>
                  </a:cubicBezTo>
                  <a:lnTo>
                    <a:pt x="10870" y="6525"/>
                  </a:lnTo>
                  <a:cubicBezTo>
                    <a:pt x="10950" y="6251"/>
                    <a:pt x="11037" y="5980"/>
                    <a:pt x="11117" y="5709"/>
                  </a:cubicBezTo>
                  <a:cubicBezTo>
                    <a:pt x="11144" y="5626"/>
                    <a:pt x="11167" y="5542"/>
                    <a:pt x="11198" y="5458"/>
                  </a:cubicBezTo>
                  <a:cubicBezTo>
                    <a:pt x="11204" y="5438"/>
                    <a:pt x="11214" y="5422"/>
                    <a:pt x="11218" y="5398"/>
                  </a:cubicBezTo>
                  <a:cubicBezTo>
                    <a:pt x="11234" y="5358"/>
                    <a:pt x="11248" y="5311"/>
                    <a:pt x="11261" y="5271"/>
                  </a:cubicBezTo>
                  <a:cubicBezTo>
                    <a:pt x="11271" y="5238"/>
                    <a:pt x="11281" y="5198"/>
                    <a:pt x="11288" y="5164"/>
                  </a:cubicBezTo>
                  <a:cubicBezTo>
                    <a:pt x="11298" y="5141"/>
                    <a:pt x="11301" y="5114"/>
                    <a:pt x="11311" y="5091"/>
                  </a:cubicBezTo>
                  <a:cubicBezTo>
                    <a:pt x="11318" y="5057"/>
                    <a:pt x="11331" y="5027"/>
                    <a:pt x="11338" y="4994"/>
                  </a:cubicBezTo>
                  <a:cubicBezTo>
                    <a:pt x="11351" y="4957"/>
                    <a:pt x="11361" y="4920"/>
                    <a:pt x="11371" y="4880"/>
                  </a:cubicBezTo>
                  <a:cubicBezTo>
                    <a:pt x="11385" y="4840"/>
                    <a:pt x="11402" y="4796"/>
                    <a:pt x="11418" y="4756"/>
                  </a:cubicBezTo>
                  <a:cubicBezTo>
                    <a:pt x="11428" y="4736"/>
                    <a:pt x="11432" y="4713"/>
                    <a:pt x="11438" y="4693"/>
                  </a:cubicBezTo>
                  <a:cubicBezTo>
                    <a:pt x="11448" y="4673"/>
                    <a:pt x="11455" y="4646"/>
                    <a:pt x="11462" y="4626"/>
                  </a:cubicBezTo>
                  <a:cubicBezTo>
                    <a:pt x="11468" y="4602"/>
                    <a:pt x="11478" y="4576"/>
                    <a:pt x="11485" y="4556"/>
                  </a:cubicBezTo>
                  <a:lnTo>
                    <a:pt x="11498" y="4519"/>
                  </a:lnTo>
                  <a:cubicBezTo>
                    <a:pt x="11505" y="4505"/>
                    <a:pt x="11519" y="4492"/>
                    <a:pt x="11529" y="4479"/>
                  </a:cubicBezTo>
                  <a:cubicBezTo>
                    <a:pt x="11595" y="4395"/>
                    <a:pt x="11669" y="4318"/>
                    <a:pt x="11739" y="4238"/>
                  </a:cubicBezTo>
                  <a:cubicBezTo>
                    <a:pt x="11763" y="4218"/>
                    <a:pt x="11783" y="4195"/>
                    <a:pt x="11799" y="4174"/>
                  </a:cubicBezTo>
                  <a:lnTo>
                    <a:pt x="11803" y="4174"/>
                  </a:lnTo>
                  <a:cubicBezTo>
                    <a:pt x="11806" y="4174"/>
                    <a:pt x="11813" y="4174"/>
                    <a:pt x="11816" y="4168"/>
                  </a:cubicBezTo>
                  <a:lnTo>
                    <a:pt x="11816" y="4158"/>
                  </a:lnTo>
                  <a:cubicBezTo>
                    <a:pt x="11823" y="4154"/>
                    <a:pt x="11829" y="4154"/>
                    <a:pt x="11836" y="4151"/>
                  </a:cubicBezTo>
                  <a:lnTo>
                    <a:pt x="11836" y="4151"/>
                  </a:lnTo>
                  <a:cubicBezTo>
                    <a:pt x="11829" y="4154"/>
                    <a:pt x="11829" y="4161"/>
                    <a:pt x="11836" y="4168"/>
                  </a:cubicBezTo>
                  <a:cubicBezTo>
                    <a:pt x="11840" y="4168"/>
                    <a:pt x="11846" y="4168"/>
                    <a:pt x="11853" y="4171"/>
                  </a:cubicBezTo>
                  <a:cubicBezTo>
                    <a:pt x="11863" y="4171"/>
                    <a:pt x="11866" y="4171"/>
                    <a:pt x="11873" y="4174"/>
                  </a:cubicBezTo>
                  <a:cubicBezTo>
                    <a:pt x="11880" y="4174"/>
                    <a:pt x="11883" y="4171"/>
                    <a:pt x="11883" y="4168"/>
                  </a:cubicBezTo>
                  <a:cubicBezTo>
                    <a:pt x="11883" y="4161"/>
                    <a:pt x="11883" y="4158"/>
                    <a:pt x="11880" y="4158"/>
                  </a:cubicBezTo>
                  <a:cubicBezTo>
                    <a:pt x="11890" y="4154"/>
                    <a:pt x="11900" y="4151"/>
                    <a:pt x="11913" y="4144"/>
                  </a:cubicBezTo>
                  <a:cubicBezTo>
                    <a:pt x="11950" y="4134"/>
                    <a:pt x="11990" y="4121"/>
                    <a:pt x="12030" y="4108"/>
                  </a:cubicBezTo>
                  <a:cubicBezTo>
                    <a:pt x="12067" y="4094"/>
                    <a:pt x="12104" y="4088"/>
                    <a:pt x="12147" y="4074"/>
                  </a:cubicBezTo>
                  <a:cubicBezTo>
                    <a:pt x="12164" y="4071"/>
                    <a:pt x="12184" y="4061"/>
                    <a:pt x="12201" y="4057"/>
                  </a:cubicBezTo>
                  <a:cubicBezTo>
                    <a:pt x="12217" y="4051"/>
                    <a:pt x="12234" y="4044"/>
                    <a:pt x="12251" y="4037"/>
                  </a:cubicBezTo>
                  <a:cubicBezTo>
                    <a:pt x="12267" y="4027"/>
                    <a:pt x="12288" y="4017"/>
                    <a:pt x="12304" y="4007"/>
                  </a:cubicBezTo>
                  <a:cubicBezTo>
                    <a:pt x="12321" y="4037"/>
                    <a:pt x="12348" y="4067"/>
                    <a:pt x="12381" y="4078"/>
                  </a:cubicBezTo>
                  <a:cubicBezTo>
                    <a:pt x="12399" y="4085"/>
                    <a:pt x="12418" y="4088"/>
                    <a:pt x="12437" y="4088"/>
                  </a:cubicBezTo>
                  <a:cubicBezTo>
                    <a:pt x="12497" y="4088"/>
                    <a:pt x="12555" y="4052"/>
                    <a:pt x="12575" y="3991"/>
                  </a:cubicBezTo>
                  <a:cubicBezTo>
                    <a:pt x="12605" y="3917"/>
                    <a:pt x="12568" y="3823"/>
                    <a:pt x="12488" y="3793"/>
                  </a:cubicBezTo>
                  <a:cubicBezTo>
                    <a:pt x="12471" y="3788"/>
                    <a:pt x="12453" y="3785"/>
                    <a:pt x="12435" y="3785"/>
                  </a:cubicBezTo>
                  <a:cubicBezTo>
                    <a:pt x="12373" y="3785"/>
                    <a:pt x="12314" y="3821"/>
                    <a:pt x="12291" y="3884"/>
                  </a:cubicBezTo>
                  <a:cubicBezTo>
                    <a:pt x="12281" y="3910"/>
                    <a:pt x="12284" y="3944"/>
                    <a:pt x="12291" y="3977"/>
                  </a:cubicBezTo>
                  <a:lnTo>
                    <a:pt x="12241" y="4004"/>
                  </a:lnTo>
                  <a:cubicBezTo>
                    <a:pt x="12241" y="4004"/>
                    <a:pt x="12237" y="4004"/>
                    <a:pt x="12237" y="4007"/>
                  </a:cubicBezTo>
                  <a:cubicBezTo>
                    <a:pt x="12234" y="4007"/>
                    <a:pt x="12231" y="4007"/>
                    <a:pt x="12231" y="4011"/>
                  </a:cubicBezTo>
                  <a:lnTo>
                    <a:pt x="12181" y="4024"/>
                  </a:lnTo>
                  <a:cubicBezTo>
                    <a:pt x="12171" y="4027"/>
                    <a:pt x="12157" y="4027"/>
                    <a:pt x="12150" y="4034"/>
                  </a:cubicBezTo>
                  <a:cubicBezTo>
                    <a:pt x="12140" y="4037"/>
                    <a:pt x="12130" y="4037"/>
                    <a:pt x="12120" y="4041"/>
                  </a:cubicBezTo>
                  <a:cubicBezTo>
                    <a:pt x="12107" y="4044"/>
                    <a:pt x="12100" y="4044"/>
                    <a:pt x="12087" y="4051"/>
                  </a:cubicBezTo>
                  <a:cubicBezTo>
                    <a:pt x="12080" y="4054"/>
                    <a:pt x="12070" y="4054"/>
                    <a:pt x="12064" y="4057"/>
                  </a:cubicBezTo>
                  <a:cubicBezTo>
                    <a:pt x="12054" y="4061"/>
                    <a:pt x="12047" y="4061"/>
                    <a:pt x="12037" y="4067"/>
                  </a:cubicBezTo>
                  <a:cubicBezTo>
                    <a:pt x="12030" y="4071"/>
                    <a:pt x="12017" y="4074"/>
                    <a:pt x="12007" y="4078"/>
                  </a:cubicBezTo>
                  <a:cubicBezTo>
                    <a:pt x="11990" y="4088"/>
                    <a:pt x="11973" y="4091"/>
                    <a:pt x="11957" y="4101"/>
                  </a:cubicBezTo>
                  <a:cubicBezTo>
                    <a:pt x="11936" y="4108"/>
                    <a:pt x="11920" y="4118"/>
                    <a:pt x="11900" y="4121"/>
                  </a:cubicBezTo>
                  <a:cubicBezTo>
                    <a:pt x="11883" y="4124"/>
                    <a:pt x="11870" y="4134"/>
                    <a:pt x="11853" y="4138"/>
                  </a:cubicBezTo>
                  <a:cubicBezTo>
                    <a:pt x="11850" y="4138"/>
                    <a:pt x="11850" y="4141"/>
                    <a:pt x="11846" y="4141"/>
                  </a:cubicBezTo>
                  <a:cubicBezTo>
                    <a:pt x="11847" y="4140"/>
                    <a:pt x="11848" y="4139"/>
                    <a:pt x="11849" y="4138"/>
                  </a:cubicBezTo>
                  <a:lnTo>
                    <a:pt x="11849" y="4138"/>
                  </a:lnTo>
                  <a:cubicBezTo>
                    <a:pt x="11849" y="4138"/>
                    <a:pt x="11849" y="4138"/>
                    <a:pt x="11850" y="4138"/>
                  </a:cubicBezTo>
                  <a:cubicBezTo>
                    <a:pt x="11849" y="4138"/>
                    <a:pt x="11849" y="4138"/>
                    <a:pt x="11849" y="4138"/>
                  </a:cubicBezTo>
                  <a:lnTo>
                    <a:pt x="11849" y="4138"/>
                  </a:lnTo>
                  <a:cubicBezTo>
                    <a:pt x="11868" y="4115"/>
                    <a:pt x="11891" y="4090"/>
                    <a:pt x="11913" y="4067"/>
                  </a:cubicBezTo>
                  <a:cubicBezTo>
                    <a:pt x="11920" y="4057"/>
                    <a:pt x="11933" y="4051"/>
                    <a:pt x="11940" y="4037"/>
                  </a:cubicBezTo>
                  <a:cubicBezTo>
                    <a:pt x="11957" y="4024"/>
                    <a:pt x="11973" y="4007"/>
                    <a:pt x="11990" y="3994"/>
                  </a:cubicBezTo>
                  <a:cubicBezTo>
                    <a:pt x="12007" y="3984"/>
                    <a:pt x="12023" y="3971"/>
                    <a:pt x="12047" y="3954"/>
                  </a:cubicBezTo>
                  <a:cubicBezTo>
                    <a:pt x="12067" y="3937"/>
                    <a:pt x="12087" y="3924"/>
                    <a:pt x="12107" y="3907"/>
                  </a:cubicBezTo>
                  <a:cubicBezTo>
                    <a:pt x="12117" y="3900"/>
                    <a:pt x="12124" y="3894"/>
                    <a:pt x="12134" y="3887"/>
                  </a:cubicBezTo>
                  <a:cubicBezTo>
                    <a:pt x="12164" y="3867"/>
                    <a:pt x="12191" y="3840"/>
                    <a:pt x="12217" y="3817"/>
                  </a:cubicBezTo>
                  <a:lnTo>
                    <a:pt x="12221" y="3810"/>
                  </a:lnTo>
                  <a:lnTo>
                    <a:pt x="12224" y="3807"/>
                  </a:lnTo>
                  <a:cubicBezTo>
                    <a:pt x="12241" y="3790"/>
                    <a:pt x="12257" y="3777"/>
                    <a:pt x="12274" y="3760"/>
                  </a:cubicBezTo>
                  <a:cubicBezTo>
                    <a:pt x="12321" y="3720"/>
                    <a:pt x="12364" y="3673"/>
                    <a:pt x="12405" y="3626"/>
                  </a:cubicBezTo>
                  <a:cubicBezTo>
                    <a:pt x="12408" y="3623"/>
                    <a:pt x="12418" y="3623"/>
                    <a:pt x="12421" y="3619"/>
                  </a:cubicBezTo>
                  <a:cubicBezTo>
                    <a:pt x="12438" y="3609"/>
                    <a:pt x="12451" y="3606"/>
                    <a:pt x="12468" y="3599"/>
                  </a:cubicBezTo>
                  <a:cubicBezTo>
                    <a:pt x="12485" y="3589"/>
                    <a:pt x="12502" y="3586"/>
                    <a:pt x="12522" y="3576"/>
                  </a:cubicBezTo>
                  <a:cubicBezTo>
                    <a:pt x="12525" y="3576"/>
                    <a:pt x="12535" y="3573"/>
                    <a:pt x="12538" y="3573"/>
                  </a:cubicBezTo>
                  <a:cubicBezTo>
                    <a:pt x="12552" y="3569"/>
                    <a:pt x="12558" y="3566"/>
                    <a:pt x="12572" y="3559"/>
                  </a:cubicBezTo>
                  <a:cubicBezTo>
                    <a:pt x="12575" y="3559"/>
                    <a:pt x="12582" y="3556"/>
                    <a:pt x="12588" y="3556"/>
                  </a:cubicBezTo>
                  <a:cubicBezTo>
                    <a:pt x="12598" y="3553"/>
                    <a:pt x="12605" y="3553"/>
                    <a:pt x="12615" y="3549"/>
                  </a:cubicBezTo>
                  <a:cubicBezTo>
                    <a:pt x="12632" y="3543"/>
                    <a:pt x="12642" y="3539"/>
                    <a:pt x="12655" y="3536"/>
                  </a:cubicBezTo>
                  <a:cubicBezTo>
                    <a:pt x="12722" y="3519"/>
                    <a:pt x="12789" y="3502"/>
                    <a:pt x="12859" y="3486"/>
                  </a:cubicBezTo>
                  <a:cubicBezTo>
                    <a:pt x="12866" y="3489"/>
                    <a:pt x="12869" y="3499"/>
                    <a:pt x="12873" y="3499"/>
                  </a:cubicBezTo>
                  <a:cubicBezTo>
                    <a:pt x="12878" y="3501"/>
                    <a:pt x="12883" y="3502"/>
                    <a:pt x="12888" y="3502"/>
                  </a:cubicBezTo>
                  <a:cubicBezTo>
                    <a:pt x="12903" y="3502"/>
                    <a:pt x="12918" y="3493"/>
                    <a:pt x="12923" y="3476"/>
                  </a:cubicBezTo>
                  <a:cubicBezTo>
                    <a:pt x="12933" y="3459"/>
                    <a:pt x="12919" y="3436"/>
                    <a:pt x="12903" y="3426"/>
                  </a:cubicBezTo>
                  <a:cubicBezTo>
                    <a:pt x="12898" y="3424"/>
                    <a:pt x="12893" y="3423"/>
                    <a:pt x="12888" y="3423"/>
                  </a:cubicBezTo>
                  <a:cubicBezTo>
                    <a:pt x="12872" y="3423"/>
                    <a:pt x="12858" y="3431"/>
                    <a:pt x="12853" y="3449"/>
                  </a:cubicBezTo>
                  <a:cubicBezTo>
                    <a:pt x="12849" y="3452"/>
                    <a:pt x="12853" y="3459"/>
                    <a:pt x="12853" y="3466"/>
                  </a:cubicBezTo>
                  <a:cubicBezTo>
                    <a:pt x="12849" y="3466"/>
                    <a:pt x="12839" y="3469"/>
                    <a:pt x="12836" y="3469"/>
                  </a:cubicBezTo>
                  <a:cubicBezTo>
                    <a:pt x="12833" y="3469"/>
                    <a:pt x="12826" y="3472"/>
                    <a:pt x="12819" y="3472"/>
                  </a:cubicBezTo>
                  <a:cubicBezTo>
                    <a:pt x="12802" y="3476"/>
                    <a:pt x="12789" y="3482"/>
                    <a:pt x="12772" y="3486"/>
                  </a:cubicBezTo>
                  <a:cubicBezTo>
                    <a:pt x="12752" y="3489"/>
                    <a:pt x="12726" y="3492"/>
                    <a:pt x="12705" y="3502"/>
                  </a:cubicBezTo>
                  <a:cubicBezTo>
                    <a:pt x="12685" y="3506"/>
                    <a:pt x="12659" y="3516"/>
                    <a:pt x="12639" y="3519"/>
                  </a:cubicBezTo>
                  <a:cubicBezTo>
                    <a:pt x="12635" y="3519"/>
                    <a:pt x="12632" y="3523"/>
                    <a:pt x="12625" y="3523"/>
                  </a:cubicBezTo>
                  <a:cubicBezTo>
                    <a:pt x="12619" y="3526"/>
                    <a:pt x="12609" y="3526"/>
                    <a:pt x="12602" y="3533"/>
                  </a:cubicBezTo>
                  <a:cubicBezTo>
                    <a:pt x="12592" y="3533"/>
                    <a:pt x="12588" y="3536"/>
                    <a:pt x="12582" y="3536"/>
                  </a:cubicBezTo>
                  <a:cubicBezTo>
                    <a:pt x="12575" y="3536"/>
                    <a:pt x="12575" y="3536"/>
                    <a:pt x="12572" y="3539"/>
                  </a:cubicBezTo>
                  <a:cubicBezTo>
                    <a:pt x="12565" y="3543"/>
                    <a:pt x="12555" y="3543"/>
                    <a:pt x="12548" y="3549"/>
                  </a:cubicBezTo>
                  <a:cubicBezTo>
                    <a:pt x="12535" y="3553"/>
                    <a:pt x="12525" y="3556"/>
                    <a:pt x="12515" y="3559"/>
                  </a:cubicBezTo>
                  <a:cubicBezTo>
                    <a:pt x="12508" y="3559"/>
                    <a:pt x="12508" y="3559"/>
                    <a:pt x="12505" y="3566"/>
                  </a:cubicBezTo>
                  <a:cubicBezTo>
                    <a:pt x="12502" y="3569"/>
                    <a:pt x="12491" y="3569"/>
                    <a:pt x="12488" y="3573"/>
                  </a:cubicBezTo>
                  <a:cubicBezTo>
                    <a:pt x="12481" y="3576"/>
                    <a:pt x="12468" y="3583"/>
                    <a:pt x="12458" y="3586"/>
                  </a:cubicBezTo>
                  <a:cubicBezTo>
                    <a:pt x="12451" y="3589"/>
                    <a:pt x="12448" y="3589"/>
                    <a:pt x="12438" y="3593"/>
                  </a:cubicBezTo>
                  <a:cubicBezTo>
                    <a:pt x="12448" y="3586"/>
                    <a:pt x="12455" y="3573"/>
                    <a:pt x="12468" y="3566"/>
                  </a:cubicBezTo>
                  <a:cubicBezTo>
                    <a:pt x="12535" y="3499"/>
                    <a:pt x="12602" y="3432"/>
                    <a:pt x="12659" y="3355"/>
                  </a:cubicBezTo>
                  <a:cubicBezTo>
                    <a:pt x="12685" y="3325"/>
                    <a:pt x="12705" y="3292"/>
                    <a:pt x="12732" y="3265"/>
                  </a:cubicBezTo>
                  <a:cubicBezTo>
                    <a:pt x="12732" y="3265"/>
                    <a:pt x="12732" y="3258"/>
                    <a:pt x="12736" y="3258"/>
                  </a:cubicBezTo>
                  <a:cubicBezTo>
                    <a:pt x="12739" y="3255"/>
                    <a:pt x="12742" y="3252"/>
                    <a:pt x="12749" y="3242"/>
                  </a:cubicBezTo>
                  <a:cubicBezTo>
                    <a:pt x="12752" y="3235"/>
                    <a:pt x="12756" y="3232"/>
                    <a:pt x="12766" y="3222"/>
                  </a:cubicBezTo>
                  <a:cubicBezTo>
                    <a:pt x="12786" y="3202"/>
                    <a:pt x="12806" y="3185"/>
                    <a:pt x="12833" y="3165"/>
                  </a:cubicBezTo>
                  <a:cubicBezTo>
                    <a:pt x="12843" y="3155"/>
                    <a:pt x="12856" y="3141"/>
                    <a:pt x="12866" y="3135"/>
                  </a:cubicBezTo>
                  <a:cubicBezTo>
                    <a:pt x="12873" y="3125"/>
                    <a:pt x="12883" y="3118"/>
                    <a:pt x="12889" y="3115"/>
                  </a:cubicBezTo>
                  <a:cubicBezTo>
                    <a:pt x="12953" y="3064"/>
                    <a:pt x="13020" y="3014"/>
                    <a:pt x="13077" y="2957"/>
                  </a:cubicBezTo>
                  <a:cubicBezTo>
                    <a:pt x="13107" y="2931"/>
                    <a:pt x="13133" y="2901"/>
                    <a:pt x="13160" y="2871"/>
                  </a:cubicBezTo>
                  <a:lnTo>
                    <a:pt x="13167" y="2867"/>
                  </a:lnTo>
                  <a:cubicBezTo>
                    <a:pt x="13177" y="2884"/>
                    <a:pt x="13194" y="2901"/>
                    <a:pt x="13220" y="2907"/>
                  </a:cubicBezTo>
                  <a:cubicBezTo>
                    <a:pt x="13236" y="2914"/>
                    <a:pt x="13252" y="2917"/>
                    <a:pt x="13268" y="2917"/>
                  </a:cubicBezTo>
                  <a:cubicBezTo>
                    <a:pt x="13319" y="2917"/>
                    <a:pt x="13367" y="2886"/>
                    <a:pt x="13388" y="2837"/>
                  </a:cubicBezTo>
                  <a:cubicBezTo>
                    <a:pt x="13408" y="2787"/>
                    <a:pt x="13391" y="2733"/>
                    <a:pt x="13354" y="2700"/>
                  </a:cubicBezTo>
                  <a:cubicBezTo>
                    <a:pt x="13357" y="2700"/>
                    <a:pt x="13357" y="2697"/>
                    <a:pt x="13361" y="2697"/>
                  </a:cubicBezTo>
                  <a:lnTo>
                    <a:pt x="13361" y="2697"/>
                  </a:lnTo>
                  <a:cubicBezTo>
                    <a:pt x="13357" y="2697"/>
                    <a:pt x="13354" y="2700"/>
                    <a:pt x="13351" y="2700"/>
                  </a:cubicBezTo>
                  <a:cubicBezTo>
                    <a:pt x="13337" y="2690"/>
                    <a:pt x="13324" y="2680"/>
                    <a:pt x="13311" y="2673"/>
                  </a:cubicBezTo>
                  <a:cubicBezTo>
                    <a:pt x="13296" y="2668"/>
                    <a:pt x="13281" y="2666"/>
                    <a:pt x="13267" y="2666"/>
                  </a:cubicBezTo>
                  <a:cubicBezTo>
                    <a:pt x="13214" y="2666"/>
                    <a:pt x="13164" y="2697"/>
                    <a:pt x="13143" y="2747"/>
                  </a:cubicBezTo>
                  <a:cubicBezTo>
                    <a:pt x="13137" y="2767"/>
                    <a:pt x="13137" y="2790"/>
                    <a:pt x="13140" y="2817"/>
                  </a:cubicBezTo>
                  <a:cubicBezTo>
                    <a:pt x="13123" y="2830"/>
                    <a:pt x="13107" y="2847"/>
                    <a:pt x="13090" y="2857"/>
                  </a:cubicBezTo>
                  <a:cubicBezTo>
                    <a:pt x="13067" y="2881"/>
                    <a:pt x="13040" y="2901"/>
                    <a:pt x="13020" y="2924"/>
                  </a:cubicBezTo>
                  <a:cubicBezTo>
                    <a:pt x="12993" y="2947"/>
                    <a:pt x="12970" y="2968"/>
                    <a:pt x="12950" y="2991"/>
                  </a:cubicBezTo>
                  <a:cubicBezTo>
                    <a:pt x="12923" y="3014"/>
                    <a:pt x="12893" y="3038"/>
                    <a:pt x="12869" y="3058"/>
                  </a:cubicBezTo>
                  <a:lnTo>
                    <a:pt x="12856" y="3071"/>
                  </a:lnTo>
                  <a:cubicBezTo>
                    <a:pt x="12866" y="3051"/>
                    <a:pt x="12873" y="3034"/>
                    <a:pt x="12883" y="3014"/>
                  </a:cubicBezTo>
                  <a:cubicBezTo>
                    <a:pt x="12899" y="2974"/>
                    <a:pt x="12916" y="2937"/>
                    <a:pt x="12933" y="2904"/>
                  </a:cubicBezTo>
                  <a:cubicBezTo>
                    <a:pt x="12960" y="2840"/>
                    <a:pt x="13000" y="2780"/>
                    <a:pt x="13036" y="2717"/>
                  </a:cubicBezTo>
                  <a:cubicBezTo>
                    <a:pt x="13043" y="2700"/>
                    <a:pt x="13057" y="2683"/>
                    <a:pt x="13067" y="2667"/>
                  </a:cubicBezTo>
                  <a:cubicBezTo>
                    <a:pt x="13070" y="2657"/>
                    <a:pt x="13077" y="2647"/>
                    <a:pt x="13083" y="2637"/>
                  </a:cubicBezTo>
                  <a:cubicBezTo>
                    <a:pt x="13103" y="2633"/>
                    <a:pt x="13123" y="2620"/>
                    <a:pt x="13133" y="2596"/>
                  </a:cubicBezTo>
                  <a:cubicBezTo>
                    <a:pt x="13140" y="2570"/>
                    <a:pt x="13137" y="2540"/>
                    <a:pt x="13117" y="2523"/>
                  </a:cubicBezTo>
                  <a:lnTo>
                    <a:pt x="13117" y="2519"/>
                  </a:lnTo>
                  <a:cubicBezTo>
                    <a:pt x="13107" y="2516"/>
                    <a:pt x="13103" y="2506"/>
                    <a:pt x="13093" y="2506"/>
                  </a:cubicBezTo>
                  <a:cubicBezTo>
                    <a:pt x="13087" y="2504"/>
                    <a:pt x="13080" y="2503"/>
                    <a:pt x="13073" y="2503"/>
                  </a:cubicBezTo>
                  <a:cubicBezTo>
                    <a:pt x="13045" y="2503"/>
                    <a:pt x="13017" y="2519"/>
                    <a:pt x="13006" y="2546"/>
                  </a:cubicBezTo>
                  <a:cubicBezTo>
                    <a:pt x="13000" y="2570"/>
                    <a:pt x="13003" y="2596"/>
                    <a:pt x="13020" y="2616"/>
                  </a:cubicBezTo>
                  <a:cubicBezTo>
                    <a:pt x="13016" y="2620"/>
                    <a:pt x="13010" y="2630"/>
                    <a:pt x="13006" y="2633"/>
                  </a:cubicBezTo>
                  <a:cubicBezTo>
                    <a:pt x="12983" y="2670"/>
                    <a:pt x="12956" y="2713"/>
                    <a:pt x="12933" y="2750"/>
                  </a:cubicBezTo>
                  <a:cubicBezTo>
                    <a:pt x="12906" y="2787"/>
                    <a:pt x="12883" y="2824"/>
                    <a:pt x="12859" y="2864"/>
                  </a:cubicBezTo>
                  <a:cubicBezTo>
                    <a:pt x="12839" y="2901"/>
                    <a:pt x="12819" y="2937"/>
                    <a:pt x="12802" y="2974"/>
                  </a:cubicBezTo>
                  <a:cubicBezTo>
                    <a:pt x="12786" y="3014"/>
                    <a:pt x="12766" y="3051"/>
                    <a:pt x="12742" y="3088"/>
                  </a:cubicBezTo>
                  <a:cubicBezTo>
                    <a:pt x="12722" y="3118"/>
                    <a:pt x="12702" y="3141"/>
                    <a:pt x="12682" y="3171"/>
                  </a:cubicBezTo>
                  <a:lnTo>
                    <a:pt x="12619" y="3248"/>
                  </a:lnTo>
                  <a:lnTo>
                    <a:pt x="12615" y="3252"/>
                  </a:lnTo>
                  <a:lnTo>
                    <a:pt x="12609" y="3255"/>
                  </a:lnTo>
                  <a:cubicBezTo>
                    <a:pt x="12609" y="3258"/>
                    <a:pt x="12605" y="3258"/>
                    <a:pt x="12605" y="3265"/>
                  </a:cubicBezTo>
                  <a:lnTo>
                    <a:pt x="12602" y="3268"/>
                  </a:lnTo>
                  <a:lnTo>
                    <a:pt x="12515" y="3369"/>
                  </a:lnTo>
                  <a:cubicBezTo>
                    <a:pt x="12451" y="3436"/>
                    <a:pt x="12385" y="3502"/>
                    <a:pt x="12324" y="3569"/>
                  </a:cubicBezTo>
                  <a:cubicBezTo>
                    <a:pt x="12318" y="3583"/>
                    <a:pt x="12304" y="3593"/>
                    <a:pt x="12291" y="3603"/>
                  </a:cubicBezTo>
                  <a:cubicBezTo>
                    <a:pt x="12318" y="3556"/>
                    <a:pt x="12341" y="3506"/>
                    <a:pt x="12368" y="3459"/>
                  </a:cubicBezTo>
                  <a:cubicBezTo>
                    <a:pt x="12405" y="3385"/>
                    <a:pt x="12435" y="3305"/>
                    <a:pt x="12455" y="3222"/>
                  </a:cubicBezTo>
                  <a:cubicBezTo>
                    <a:pt x="12475" y="3222"/>
                    <a:pt x="12498" y="3215"/>
                    <a:pt x="12515" y="3205"/>
                  </a:cubicBezTo>
                  <a:cubicBezTo>
                    <a:pt x="12542" y="3185"/>
                    <a:pt x="12565" y="3158"/>
                    <a:pt x="12572" y="3125"/>
                  </a:cubicBezTo>
                  <a:cubicBezTo>
                    <a:pt x="12582" y="3101"/>
                    <a:pt x="12585" y="3081"/>
                    <a:pt x="12588" y="3054"/>
                  </a:cubicBezTo>
                  <a:cubicBezTo>
                    <a:pt x="12598" y="2991"/>
                    <a:pt x="12552" y="2934"/>
                    <a:pt x="12491" y="2921"/>
                  </a:cubicBezTo>
                  <a:cubicBezTo>
                    <a:pt x="12482" y="2918"/>
                    <a:pt x="12472" y="2917"/>
                    <a:pt x="12463" y="2917"/>
                  </a:cubicBezTo>
                  <a:cubicBezTo>
                    <a:pt x="12418" y="2917"/>
                    <a:pt x="12379" y="2943"/>
                    <a:pt x="12354" y="2984"/>
                  </a:cubicBezTo>
                  <a:cubicBezTo>
                    <a:pt x="12341" y="3004"/>
                    <a:pt x="12331" y="3024"/>
                    <a:pt x="12321" y="3051"/>
                  </a:cubicBezTo>
                  <a:cubicBezTo>
                    <a:pt x="12291" y="3118"/>
                    <a:pt x="12331" y="3188"/>
                    <a:pt x="12391" y="3218"/>
                  </a:cubicBezTo>
                  <a:cubicBezTo>
                    <a:pt x="12364" y="3272"/>
                    <a:pt x="12338" y="3332"/>
                    <a:pt x="12314" y="3385"/>
                  </a:cubicBezTo>
                  <a:lnTo>
                    <a:pt x="12251" y="3523"/>
                  </a:lnTo>
                  <a:cubicBezTo>
                    <a:pt x="12234" y="3569"/>
                    <a:pt x="12214" y="3609"/>
                    <a:pt x="12191" y="3656"/>
                  </a:cubicBezTo>
                  <a:lnTo>
                    <a:pt x="12191" y="3653"/>
                  </a:lnTo>
                  <a:cubicBezTo>
                    <a:pt x="12187" y="3666"/>
                    <a:pt x="12181" y="3676"/>
                    <a:pt x="12174" y="3690"/>
                  </a:cubicBezTo>
                  <a:lnTo>
                    <a:pt x="12174" y="3686"/>
                  </a:lnTo>
                  <a:lnTo>
                    <a:pt x="12164" y="3710"/>
                  </a:lnTo>
                  <a:cubicBezTo>
                    <a:pt x="12150" y="3733"/>
                    <a:pt x="12140" y="3757"/>
                    <a:pt x="12130" y="3777"/>
                  </a:cubicBezTo>
                  <a:cubicBezTo>
                    <a:pt x="12130" y="3777"/>
                    <a:pt x="12130" y="3783"/>
                    <a:pt x="12124" y="3783"/>
                  </a:cubicBezTo>
                  <a:cubicBezTo>
                    <a:pt x="12057" y="3843"/>
                    <a:pt x="11983" y="3900"/>
                    <a:pt x="11920" y="3967"/>
                  </a:cubicBezTo>
                  <a:cubicBezTo>
                    <a:pt x="11886" y="4001"/>
                    <a:pt x="11856" y="4037"/>
                    <a:pt x="11833" y="4071"/>
                  </a:cubicBezTo>
                  <a:cubicBezTo>
                    <a:pt x="11806" y="4104"/>
                    <a:pt x="11783" y="4138"/>
                    <a:pt x="11753" y="4171"/>
                  </a:cubicBezTo>
                  <a:lnTo>
                    <a:pt x="11749" y="4174"/>
                  </a:lnTo>
                  <a:lnTo>
                    <a:pt x="11746" y="4178"/>
                  </a:lnTo>
                  <a:lnTo>
                    <a:pt x="11739" y="4185"/>
                  </a:lnTo>
                  <a:cubicBezTo>
                    <a:pt x="11733" y="4190"/>
                    <a:pt x="11725" y="4198"/>
                    <a:pt x="11721" y="4205"/>
                  </a:cubicBezTo>
                  <a:lnTo>
                    <a:pt x="11721" y="4205"/>
                  </a:lnTo>
                  <a:cubicBezTo>
                    <a:pt x="11721" y="4205"/>
                    <a:pt x="11722" y="4205"/>
                    <a:pt x="11723" y="4205"/>
                  </a:cubicBezTo>
                  <a:cubicBezTo>
                    <a:pt x="11719" y="4208"/>
                    <a:pt x="11719" y="4211"/>
                    <a:pt x="11716" y="4218"/>
                  </a:cubicBezTo>
                  <a:cubicBezTo>
                    <a:pt x="11679" y="4261"/>
                    <a:pt x="11639" y="4305"/>
                    <a:pt x="11602" y="4352"/>
                  </a:cubicBezTo>
                  <a:cubicBezTo>
                    <a:pt x="11595" y="4358"/>
                    <a:pt x="11585" y="4368"/>
                    <a:pt x="11579" y="4378"/>
                  </a:cubicBezTo>
                  <a:lnTo>
                    <a:pt x="11579" y="4375"/>
                  </a:lnTo>
                  <a:cubicBezTo>
                    <a:pt x="11602" y="4308"/>
                    <a:pt x="11632" y="4245"/>
                    <a:pt x="11656" y="4185"/>
                  </a:cubicBezTo>
                  <a:cubicBezTo>
                    <a:pt x="11672" y="4141"/>
                    <a:pt x="11689" y="4104"/>
                    <a:pt x="11706" y="4061"/>
                  </a:cubicBezTo>
                  <a:cubicBezTo>
                    <a:pt x="11722" y="4021"/>
                    <a:pt x="11739" y="3985"/>
                    <a:pt x="11761" y="3943"/>
                  </a:cubicBezTo>
                  <a:lnTo>
                    <a:pt x="11761" y="3943"/>
                  </a:lnTo>
                  <a:cubicBezTo>
                    <a:pt x="11761" y="3943"/>
                    <a:pt x="11760" y="3944"/>
                    <a:pt x="11759" y="3944"/>
                  </a:cubicBezTo>
                  <a:lnTo>
                    <a:pt x="11759" y="3944"/>
                  </a:lnTo>
                  <a:cubicBezTo>
                    <a:pt x="11765" y="3933"/>
                    <a:pt x="11770" y="3922"/>
                    <a:pt x="11773" y="3910"/>
                  </a:cubicBezTo>
                  <a:cubicBezTo>
                    <a:pt x="11782" y="3895"/>
                    <a:pt x="11788" y="3879"/>
                    <a:pt x="11795" y="3869"/>
                  </a:cubicBezTo>
                  <a:lnTo>
                    <a:pt x="11795" y="3869"/>
                  </a:lnTo>
                  <a:cubicBezTo>
                    <a:pt x="11793" y="3870"/>
                    <a:pt x="11792" y="3871"/>
                    <a:pt x="11791" y="3871"/>
                  </a:cubicBezTo>
                  <a:lnTo>
                    <a:pt x="11791" y="3871"/>
                  </a:lnTo>
                  <a:cubicBezTo>
                    <a:pt x="11800" y="3855"/>
                    <a:pt x="11806" y="3840"/>
                    <a:pt x="11813" y="3827"/>
                  </a:cubicBezTo>
                  <a:cubicBezTo>
                    <a:pt x="11829" y="3793"/>
                    <a:pt x="11840" y="3760"/>
                    <a:pt x="11853" y="3723"/>
                  </a:cubicBezTo>
                  <a:cubicBezTo>
                    <a:pt x="11866" y="3686"/>
                    <a:pt x="11880" y="3653"/>
                    <a:pt x="11890" y="3616"/>
                  </a:cubicBezTo>
                  <a:cubicBezTo>
                    <a:pt x="11916" y="3539"/>
                    <a:pt x="11947" y="3466"/>
                    <a:pt x="11980" y="3392"/>
                  </a:cubicBezTo>
                  <a:cubicBezTo>
                    <a:pt x="12007" y="3322"/>
                    <a:pt x="12037" y="3255"/>
                    <a:pt x="12067" y="3185"/>
                  </a:cubicBezTo>
                  <a:cubicBezTo>
                    <a:pt x="12097" y="3115"/>
                    <a:pt x="12120" y="3038"/>
                    <a:pt x="12150" y="2968"/>
                  </a:cubicBezTo>
                  <a:cubicBezTo>
                    <a:pt x="12167" y="2921"/>
                    <a:pt x="12187" y="2881"/>
                    <a:pt x="12207" y="2834"/>
                  </a:cubicBezTo>
                  <a:cubicBezTo>
                    <a:pt x="12217" y="2824"/>
                    <a:pt x="12221" y="2814"/>
                    <a:pt x="12231" y="2804"/>
                  </a:cubicBezTo>
                  <a:cubicBezTo>
                    <a:pt x="12254" y="2774"/>
                    <a:pt x="12281" y="2750"/>
                    <a:pt x="12304" y="2723"/>
                  </a:cubicBezTo>
                  <a:cubicBezTo>
                    <a:pt x="12331" y="2700"/>
                    <a:pt x="12354" y="2680"/>
                    <a:pt x="12385" y="2653"/>
                  </a:cubicBezTo>
                  <a:cubicBezTo>
                    <a:pt x="12401" y="2637"/>
                    <a:pt x="12421" y="2620"/>
                    <a:pt x="12438" y="2603"/>
                  </a:cubicBezTo>
                  <a:cubicBezTo>
                    <a:pt x="12468" y="2580"/>
                    <a:pt x="12491" y="2553"/>
                    <a:pt x="12525" y="2530"/>
                  </a:cubicBezTo>
                  <a:cubicBezTo>
                    <a:pt x="12532" y="2523"/>
                    <a:pt x="12535" y="2523"/>
                    <a:pt x="12538" y="2519"/>
                  </a:cubicBezTo>
                  <a:lnTo>
                    <a:pt x="12548" y="2519"/>
                  </a:lnTo>
                  <a:cubicBezTo>
                    <a:pt x="12552" y="2516"/>
                    <a:pt x="12555" y="2513"/>
                    <a:pt x="12555" y="2506"/>
                  </a:cubicBezTo>
                  <a:cubicBezTo>
                    <a:pt x="12555" y="2503"/>
                    <a:pt x="12555" y="2496"/>
                    <a:pt x="12548" y="2489"/>
                  </a:cubicBezTo>
                  <a:cubicBezTo>
                    <a:pt x="12542" y="2486"/>
                    <a:pt x="12538" y="2486"/>
                    <a:pt x="12532" y="2486"/>
                  </a:cubicBezTo>
                  <a:lnTo>
                    <a:pt x="12522" y="2486"/>
                  </a:lnTo>
                  <a:cubicBezTo>
                    <a:pt x="12522" y="2486"/>
                    <a:pt x="12518" y="2486"/>
                    <a:pt x="12518" y="2489"/>
                  </a:cubicBezTo>
                  <a:cubicBezTo>
                    <a:pt x="12515" y="2496"/>
                    <a:pt x="12508" y="2496"/>
                    <a:pt x="12505" y="2499"/>
                  </a:cubicBezTo>
                  <a:cubicBezTo>
                    <a:pt x="12498" y="2503"/>
                    <a:pt x="12488" y="2513"/>
                    <a:pt x="12481" y="2519"/>
                  </a:cubicBezTo>
                  <a:cubicBezTo>
                    <a:pt x="12458" y="2536"/>
                    <a:pt x="12438" y="2553"/>
                    <a:pt x="12418" y="2573"/>
                  </a:cubicBezTo>
                  <a:cubicBezTo>
                    <a:pt x="12401" y="2590"/>
                    <a:pt x="12385" y="2603"/>
                    <a:pt x="12368" y="2616"/>
                  </a:cubicBezTo>
                  <a:cubicBezTo>
                    <a:pt x="12354" y="2630"/>
                    <a:pt x="12341" y="2637"/>
                    <a:pt x="12331" y="2650"/>
                  </a:cubicBezTo>
                  <a:cubicBezTo>
                    <a:pt x="12318" y="2657"/>
                    <a:pt x="12304" y="2670"/>
                    <a:pt x="12298" y="2680"/>
                  </a:cubicBezTo>
                  <a:cubicBezTo>
                    <a:pt x="12288" y="2683"/>
                    <a:pt x="12284" y="2690"/>
                    <a:pt x="12274" y="2697"/>
                  </a:cubicBezTo>
                  <a:lnTo>
                    <a:pt x="12254" y="2717"/>
                  </a:lnTo>
                  <a:cubicBezTo>
                    <a:pt x="12284" y="2653"/>
                    <a:pt x="12308" y="2586"/>
                    <a:pt x="12338" y="2523"/>
                  </a:cubicBezTo>
                  <a:cubicBezTo>
                    <a:pt x="12358" y="2483"/>
                    <a:pt x="12374" y="2439"/>
                    <a:pt x="12391" y="2399"/>
                  </a:cubicBezTo>
                  <a:cubicBezTo>
                    <a:pt x="12438" y="2346"/>
                    <a:pt x="12488" y="2285"/>
                    <a:pt x="12535" y="2232"/>
                  </a:cubicBezTo>
                  <a:cubicBezTo>
                    <a:pt x="12558" y="2202"/>
                    <a:pt x="12588" y="2168"/>
                    <a:pt x="12615" y="2138"/>
                  </a:cubicBezTo>
                  <a:lnTo>
                    <a:pt x="12639" y="2115"/>
                  </a:lnTo>
                  <a:lnTo>
                    <a:pt x="12639" y="2118"/>
                  </a:lnTo>
                  <a:cubicBezTo>
                    <a:pt x="12639" y="2128"/>
                    <a:pt x="12642" y="2135"/>
                    <a:pt x="12649" y="2135"/>
                  </a:cubicBezTo>
                  <a:cubicBezTo>
                    <a:pt x="12650" y="2136"/>
                    <a:pt x="12651" y="2136"/>
                    <a:pt x="12652" y="2136"/>
                  </a:cubicBezTo>
                  <a:cubicBezTo>
                    <a:pt x="12656" y="2136"/>
                    <a:pt x="12659" y="2131"/>
                    <a:pt x="12659" y="2128"/>
                  </a:cubicBezTo>
                  <a:cubicBezTo>
                    <a:pt x="12659" y="2122"/>
                    <a:pt x="12659" y="2118"/>
                    <a:pt x="12655" y="2115"/>
                  </a:cubicBezTo>
                  <a:cubicBezTo>
                    <a:pt x="12659" y="2115"/>
                    <a:pt x="12659" y="2115"/>
                    <a:pt x="12665" y="2112"/>
                  </a:cubicBezTo>
                  <a:lnTo>
                    <a:pt x="12699" y="2112"/>
                  </a:lnTo>
                  <a:cubicBezTo>
                    <a:pt x="12682" y="2172"/>
                    <a:pt x="12709" y="2245"/>
                    <a:pt x="12772" y="2269"/>
                  </a:cubicBezTo>
                  <a:cubicBezTo>
                    <a:pt x="12788" y="2275"/>
                    <a:pt x="12804" y="2278"/>
                    <a:pt x="12821" y="2278"/>
                  </a:cubicBezTo>
                  <a:cubicBezTo>
                    <a:pt x="12874" y="2278"/>
                    <a:pt x="12925" y="2246"/>
                    <a:pt x="12943" y="2195"/>
                  </a:cubicBezTo>
                  <a:cubicBezTo>
                    <a:pt x="12970" y="2128"/>
                    <a:pt x="12936" y="2048"/>
                    <a:pt x="12869" y="2021"/>
                  </a:cubicBezTo>
                  <a:cubicBezTo>
                    <a:pt x="12854" y="2016"/>
                    <a:pt x="12838" y="2014"/>
                    <a:pt x="12823" y="2014"/>
                  </a:cubicBezTo>
                  <a:cubicBezTo>
                    <a:pt x="12781" y="2014"/>
                    <a:pt x="12743" y="2034"/>
                    <a:pt x="12716" y="2068"/>
                  </a:cubicBezTo>
                  <a:cubicBezTo>
                    <a:pt x="12705" y="2068"/>
                    <a:pt x="12692" y="2068"/>
                    <a:pt x="12685" y="2071"/>
                  </a:cubicBezTo>
                  <a:cubicBezTo>
                    <a:pt x="12675" y="2071"/>
                    <a:pt x="12672" y="2078"/>
                    <a:pt x="12665" y="2082"/>
                  </a:cubicBezTo>
                  <a:lnTo>
                    <a:pt x="12685" y="2061"/>
                  </a:lnTo>
                  <a:cubicBezTo>
                    <a:pt x="12705" y="2038"/>
                    <a:pt x="12726" y="2021"/>
                    <a:pt x="12752" y="2001"/>
                  </a:cubicBezTo>
                  <a:cubicBezTo>
                    <a:pt x="12759" y="1995"/>
                    <a:pt x="12772" y="1985"/>
                    <a:pt x="12782" y="1978"/>
                  </a:cubicBezTo>
                  <a:cubicBezTo>
                    <a:pt x="12792" y="1968"/>
                    <a:pt x="12806" y="1954"/>
                    <a:pt x="12819" y="1948"/>
                  </a:cubicBezTo>
                  <a:cubicBezTo>
                    <a:pt x="12822" y="1944"/>
                    <a:pt x="12826" y="1944"/>
                    <a:pt x="12833" y="1938"/>
                  </a:cubicBezTo>
                  <a:cubicBezTo>
                    <a:pt x="12866" y="1918"/>
                    <a:pt x="12893" y="1898"/>
                    <a:pt x="12926" y="1871"/>
                  </a:cubicBezTo>
                  <a:cubicBezTo>
                    <a:pt x="12960" y="1851"/>
                    <a:pt x="13000" y="1827"/>
                    <a:pt x="13033" y="1804"/>
                  </a:cubicBezTo>
                  <a:cubicBezTo>
                    <a:pt x="13050" y="1794"/>
                    <a:pt x="13067" y="1784"/>
                    <a:pt x="13083" y="1771"/>
                  </a:cubicBezTo>
                  <a:cubicBezTo>
                    <a:pt x="13100" y="1761"/>
                    <a:pt x="13117" y="1747"/>
                    <a:pt x="13137" y="1734"/>
                  </a:cubicBezTo>
                  <a:cubicBezTo>
                    <a:pt x="13170" y="1710"/>
                    <a:pt x="13200" y="1687"/>
                    <a:pt x="13234" y="1664"/>
                  </a:cubicBezTo>
                  <a:cubicBezTo>
                    <a:pt x="13284" y="1630"/>
                    <a:pt x="13327" y="1593"/>
                    <a:pt x="13374" y="1560"/>
                  </a:cubicBezTo>
                  <a:cubicBezTo>
                    <a:pt x="13374" y="1593"/>
                    <a:pt x="13391" y="1627"/>
                    <a:pt x="13424" y="1637"/>
                  </a:cubicBezTo>
                  <a:cubicBezTo>
                    <a:pt x="13435" y="1641"/>
                    <a:pt x="13445" y="1643"/>
                    <a:pt x="13455" y="1643"/>
                  </a:cubicBezTo>
                  <a:cubicBezTo>
                    <a:pt x="13487" y="1643"/>
                    <a:pt x="13515" y="1624"/>
                    <a:pt x="13528" y="1593"/>
                  </a:cubicBezTo>
                  <a:cubicBezTo>
                    <a:pt x="13545" y="1550"/>
                    <a:pt x="13525" y="1503"/>
                    <a:pt x="13484" y="1486"/>
                  </a:cubicBezTo>
                  <a:lnTo>
                    <a:pt x="13478" y="1486"/>
                  </a:lnTo>
                  <a:cubicBezTo>
                    <a:pt x="13469" y="1484"/>
                    <a:pt x="13461" y="1483"/>
                    <a:pt x="13452" y="1483"/>
                  </a:cubicBezTo>
                  <a:cubicBezTo>
                    <a:pt x="13428" y="1483"/>
                    <a:pt x="13406" y="1493"/>
                    <a:pt x="13391" y="1513"/>
                  </a:cubicBezTo>
                  <a:cubicBezTo>
                    <a:pt x="13367" y="1526"/>
                    <a:pt x="13337" y="1537"/>
                    <a:pt x="13311" y="1550"/>
                  </a:cubicBezTo>
                  <a:cubicBezTo>
                    <a:pt x="13284" y="1563"/>
                    <a:pt x="13257" y="1580"/>
                    <a:pt x="13234" y="1597"/>
                  </a:cubicBezTo>
                  <a:cubicBezTo>
                    <a:pt x="13204" y="1613"/>
                    <a:pt x="13177" y="1633"/>
                    <a:pt x="13153" y="1654"/>
                  </a:cubicBezTo>
                  <a:cubicBezTo>
                    <a:pt x="13127" y="1670"/>
                    <a:pt x="13103" y="1694"/>
                    <a:pt x="13083" y="1710"/>
                  </a:cubicBezTo>
                  <a:lnTo>
                    <a:pt x="13087" y="1710"/>
                  </a:lnTo>
                  <a:cubicBezTo>
                    <a:pt x="13060" y="1727"/>
                    <a:pt x="13036" y="1747"/>
                    <a:pt x="13006" y="1764"/>
                  </a:cubicBezTo>
                  <a:cubicBezTo>
                    <a:pt x="12976" y="1784"/>
                    <a:pt x="12943" y="1804"/>
                    <a:pt x="12916" y="1821"/>
                  </a:cubicBezTo>
                  <a:cubicBezTo>
                    <a:pt x="12909" y="1827"/>
                    <a:pt x="12906" y="1827"/>
                    <a:pt x="12903" y="1831"/>
                  </a:cubicBezTo>
                  <a:cubicBezTo>
                    <a:pt x="12906" y="1827"/>
                    <a:pt x="12906" y="1821"/>
                    <a:pt x="12909" y="1814"/>
                  </a:cubicBezTo>
                  <a:cubicBezTo>
                    <a:pt x="12926" y="1787"/>
                    <a:pt x="12950" y="1764"/>
                    <a:pt x="12966" y="1737"/>
                  </a:cubicBezTo>
                  <a:cubicBezTo>
                    <a:pt x="12986" y="1714"/>
                    <a:pt x="13006" y="1684"/>
                    <a:pt x="13023" y="1660"/>
                  </a:cubicBezTo>
                  <a:cubicBezTo>
                    <a:pt x="13050" y="1627"/>
                    <a:pt x="13070" y="1593"/>
                    <a:pt x="13090" y="1563"/>
                  </a:cubicBezTo>
                  <a:lnTo>
                    <a:pt x="13127" y="1500"/>
                  </a:lnTo>
                  <a:cubicBezTo>
                    <a:pt x="13137" y="1503"/>
                    <a:pt x="13140" y="1510"/>
                    <a:pt x="13150" y="1513"/>
                  </a:cubicBezTo>
                  <a:cubicBezTo>
                    <a:pt x="13165" y="1518"/>
                    <a:pt x="13179" y="1521"/>
                    <a:pt x="13194" y="1521"/>
                  </a:cubicBezTo>
                  <a:cubicBezTo>
                    <a:pt x="13247" y="1521"/>
                    <a:pt x="13296" y="1489"/>
                    <a:pt x="13317" y="1436"/>
                  </a:cubicBezTo>
                  <a:cubicBezTo>
                    <a:pt x="13341" y="1369"/>
                    <a:pt x="13307" y="1296"/>
                    <a:pt x="13240" y="1269"/>
                  </a:cubicBezTo>
                  <a:cubicBezTo>
                    <a:pt x="13234" y="1266"/>
                    <a:pt x="13227" y="1266"/>
                    <a:pt x="13220" y="1266"/>
                  </a:cubicBezTo>
                  <a:cubicBezTo>
                    <a:pt x="13220" y="1259"/>
                    <a:pt x="13224" y="1249"/>
                    <a:pt x="13224" y="1242"/>
                  </a:cubicBezTo>
                  <a:lnTo>
                    <a:pt x="13224" y="1232"/>
                  </a:lnTo>
                  <a:cubicBezTo>
                    <a:pt x="13224" y="1226"/>
                    <a:pt x="13227" y="1216"/>
                    <a:pt x="13227" y="1209"/>
                  </a:cubicBezTo>
                  <a:lnTo>
                    <a:pt x="13227" y="1209"/>
                  </a:lnTo>
                  <a:cubicBezTo>
                    <a:pt x="13224" y="1219"/>
                    <a:pt x="13217" y="1232"/>
                    <a:pt x="13210" y="1246"/>
                  </a:cubicBezTo>
                  <a:cubicBezTo>
                    <a:pt x="13207" y="1249"/>
                    <a:pt x="13207" y="1259"/>
                    <a:pt x="13204" y="1262"/>
                  </a:cubicBezTo>
                  <a:cubicBezTo>
                    <a:pt x="13201" y="1262"/>
                    <a:pt x="13198" y="1262"/>
                    <a:pt x="13195" y="1262"/>
                  </a:cubicBezTo>
                  <a:cubicBezTo>
                    <a:pt x="13144" y="1262"/>
                    <a:pt x="13092" y="1289"/>
                    <a:pt x="13070" y="1343"/>
                  </a:cubicBezTo>
                  <a:cubicBezTo>
                    <a:pt x="13053" y="1379"/>
                    <a:pt x="13060" y="1420"/>
                    <a:pt x="13083" y="1453"/>
                  </a:cubicBezTo>
                  <a:cubicBezTo>
                    <a:pt x="13073" y="1463"/>
                    <a:pt x="13070" y="1476"/>
                    <a:pt x="13060" y="1483"/>
                  </a:cubicBezTo>
                  <a:lnTo>
                    <a:pt x="13060" y="1480"/>
                  </a:lnTo>
                  <a:cubicBezTo>
                    <a:pt x="13040" y="1510"/>
                    <a:pt x="13023" y="1543"/>
                    <a:pt x="13006" y="1570"/>
                  </a:cubicBezTo>
                  <a:cubicBezTo>
                    <a:pt x="12990" y="1600"/>
                    <a:pt x="12973" y="1633"/>
                    <a:pt x="12953" y="1664"/>
                  </a:cubicBezTo>
                  <a:cubicBezTo>
                    <a:pt x="12936" y="1697"/>
                    <a:pt x="12916" y="1730"/>
                    <a:pt x="12899" y="1764"/>
                  </a:cubicBezTo>
                  <a:cubicBezTo>
                    <a:pt x="12889" y="1781"/>
                    <a:pt x="12883" y="1794"/>
                    <a:pt x="12873" y="1811"/>
                  </a:cubicBezTo>
                  <a:cubicBezTo>
                    <a:pt x="12866" y="1821"/>
                    <a:pt x="12859" y="1834"/>
                    <a:pt x="12856" y="1847"/>
                  </a:cubicBezTo>
                  <a:cubicBezTo>
                    <a:pt x="12839" y="1861"/>
                    <a:pt x="12822" y="1868"/>
                    <a:pt x="12806" y="1881"/>
                  </a:cubicBezTo>
                  <a:cubicBezTo>
                    <a:pt x="12799" y="1884"/>
                    <a:pt x="12789" y="1894"/>
                    <a:pt x="12782" y="1898"/>
                  </a:cubicBezTo>
                  <a:cubicBezTo>
                    <a:pt x="12772" y="1901"/>
                    <a:pt x="12766" y="1911"/>
                    <a:pt x="12759" y="1914"/>
                  </a:cubicBezTo>
                  <a:cubicBezTo>
                    <a:pt x="12752" y="1918"/>
                    <a:pt x="12742" y="1928"/>
                    <a:pt x="12736" y="1931"/>
                  </a:cubicBezTo>
                  <a:cubicBezTo>
                    <a:pt x="12726" y="1938"/>
                    <a:pt x="12719" y="1944"/>
                    <a:pt x="12709" y="1951"/>
                  </a:cubicBezTo>
                  <a:cubicBezTo>
                    <a:pt x="12692" y="1964"/>
                    <a:pt x="12682" y="1978"/>
                    <a:pt x="12665" y="1995"/>
                  </a:cubicBezTo>
                  <a:lnTo>
                    <a:pt x="12642" y="2015"/>
                  </a:lnTo>
                  <a:lnTo>
                    <a:pt x="12619" y="2038"/>
                  </a:lnTo>
                  <a:cubicBezTo>
                    <a:pt x="12605" y="2055"/>
                    <a:pt x="12588" y="2068"/>
                    <a:pt x="12575" y="2085"/>
                  </a:cubicBezTo>
                  <a:cubicBezTo>
                    <a:pt x="12568" y="2095"/>
                    <a:pt x="12565" y="2102"/>
                    <a:pt x="12558" y="2105"/>
                  </a:cubicBezTo>
                  <a:cubicBezTo>
                    <a:pt x="12552" y="2115"/>
                    <a:pt x="12548" y="2122"/>
                    <a:pt x="12542" y="2128"/>
                  </a:cubicBezTo>
                  <a:lnTo>
                    <a:pt x="12542" y="2122"/>
                  </a:lnTo>
                  <a:lnTo>
                    <a:pt x="12538" y="2128"/>
                  </a:lnTo>
                  <a:lnTo>
                    <a:pt x="12535" y="2132"/>
                  </a:lnTo>
                  <a:lnTo>
                    <a:pt x="12532" y="2135"/>
                  </a:lnTo>
                  <a:lnTo>
                    <a:pt x="12532" y="2132"/>
                  </a:lnTo>
                  <a:cubicBezTo>
                    <a:pt x="12525" y="2135"/>
                    <a:pt x="12522" y="2145"/>
                    <a:pt x="12518" y="2148"/>
                  </a:cubicBezTo>
                  <a:lnTo>
                    <a:pt x="12508" y="2155"/>
                  </a:lnTo>
                  <a:cubicBezTo>
                    <a:pt x="12502" y="2165"/>
                    <a:pt x="12498" y="2172"/>
                    <a:pt x="12488" y="2178"/>
                  </a:cubicBezTo>
                  <a:lnTo>
                    <a:pt x="12488" y="2172"/>
                  </a:lnTo>
                  <a:lnTo>
                    <a:pt x="12485" y="2178"/>
                  </a:lnTo>
                  <a:lnTo>
                    <a:pt x="12481" y="2182"/>
                  </a:lnTo>
                  <a:lnTo>
                    <a:pt x="12431" y="2245"/>
                  </a:lnTo>
                  <a:cubicBezTo>
                    <a:pt x="12455" y="2188"/>
                    <a:pt x="12475" y="2138"/>
                    <a:pt x="12502" y="2085"/>
                  </a:cubicBezTo>
                  <a:cubicBezTo>
                    <a:pt x="12535" y="2015"/>
                    <a:pt x="12568" y="1948"/>
                    <a:pt x="12605" y="1881"/>
                  </a:cubicBezTo>
                  <a:cubicBezTo>
                    <a:pt x="12639" y="1817"/>
                    <a:pt x="12672" y="1751"/>
                    <a:pt x="12699" y="1684"/>
                  </a:cubicBezTo>
                  <a:cubicBezTo>
                    <a:pt x="12726" y="1613"/>
                    <a:pt x="12756" y="1543"/>
                    <a:pt x="12789" y="1470"/>
                  </a:cubicBezTo>
                  <a:cubicBezTo>
                    <a:pt x="12789" y="1466"/>
                    <a:pt x="12792" y="1463"/>
                    <a:pt x="12792" y="1460"/>
                  </a:cubicBezTo>
                  <a:cubicBezTo>
                    <a:pt x="12799" y="1453"/>
                    <a:pt x="12799" y="1450"/>
                    <a:pt x="12802" y="1446"/>
                  </a:cubicBezTo>
                  <a:cubicBezTo>
                    <a:pt x="12809" y="1433"/>
                    <a:pt x="12819" y="1416"/>
                    <a:pt x="12833" y="1403"/>
                  </a:cubicBezTo>
                  <a:cubicBezTo>
                    <a:pt x="12839" y="1386"/>
                    <a:pt x="12853" y="1376"/>
                    <a:pt x="12866" y="1359"/>
                  </a:cubicBezTo>
                  <a:cubicBezTo>
                    <a:pt x="12873" y="1346"/>
                    <a:pt x="12886" y="1329"/>
                    <a:pt x="12893" y="1316"/>
                  </a:cubicBezTo>
                  <a:lnTo>
                    <a:pt x="12933" y="1266"/>
                  </a:lnTo>
                  <a:cubicBezTo>
                    <a:pt x="12940" y="1259"/>
                    <a:pt x="12950" y="1246"/>
                    <a:pt x="12956" y="1236"/>
                  </a:cubicBezTo>
                  <a:cubicBezTo>
                    <a:pt x="12966" y="1226"/>
                    <a:pt x="12973" y="1216"/>
                    <a:pt x="12986" y="1202"/>
                  </a:cubicBezTo>
                  <a:cubicBezTo>
                    <a:pt x="12993" y="1195"/>
                    <a:pt x="13003" y="1182"/>
                    <a:pt x="13010" y="1175"/>
                  </a:cubicBezTo>
                  <a:cubicBezTo>
                    <a:pt x="13020" y="1162"/>
                    <a:pt x="13026" y="1152"/>
                    <a:pt x="13040" y="1142"/>
                  </a:cubicBezTo>
                  <a:cubicBezTo>
                    <a:pt x="13067" y="1112"/>
                    <a:pt x="13090" y="1085"/>
                    <a:pt x="13120" y="1058"/>
                  </a:cubicBezTo>
                  <a:cubicBezTo>
                    <a:pt x="13133" y="1045"/>
                    <a:pt x="13143" y="1035"/>
                    <a:pt x="13157" y="1028"/>
                  </a:cubicBezTo>
                  <a:cubicBezTo>
                    <a:pt x="13167" y="1025"/>
                    <a:pt x="13174" y="1015"/>
                    <a:pt x="13184" y="1012"/>
                  </a:cubicBezTo>
                  <a:lnTo>
                    <a:pt x="13187" y="1012"/>
                  </a:lnTo>
                  <a:cubicBezTo>
                    <a:pt x="13187" y="1015"/>
                    <a:pt x="13190" y="1015"/>
                    <a:pt x="13194" y="1015"/>
                  </a:cubicBezTo>
                  <a:cubicBezTo>
                    <a:pt x="13204" y="1015"/>
                    <a:pt x="13207" y="1012"/>
                    <a:pt x="13207" y="1002"/>
                  </a:cubicBezTo>
                  <a:cubicBezTo>
                    <a:pt x="13207" y="998"/>
                    <a:pt x="13207" y="995"/>
                    <a:pt x="13204" y="992"/>
                  </a:cubicBezTo>
                  <a:cubicBezTo>
                    <a:pt x="13200" y="992"/>
                    <a:pt x="13194" y="985"/>
                    <a:pt x="13190" y="985"/>
                  </a:cubicBezTo>
                  <a:cubicBezTo>
                    <a:pt x="13184" y="985"/>
                    <a:pt x="13177" y="992"/>
                    <a:pt x="13170" y="992"/>
                  </a:cubicBezTo>
                  <a:cubicBezTo>
                    <a:pt x="13167" y="992"/>
                    <a:pt x="13160" y="995"/>
                    <a:pt x="13157" y="995"/>
                  </a:cubicBezTo>
                  <a:cubicBezTo>
                    <a:pt x="13153" y="998"/>
                    <a:pt x="13150" y="998"/>
                    <a:pt x="13140" y="1002"/>
                  </a:cubicBezTo>
                  <a:cubicBezTo>
                    <a:pt x="13133" y="1008"/>
                    <a:pt x="13123" y="1015"/>
                    <a:pt x="13117" y="1018"/>
                  </a:cubicBezTo>
                  <a:cubicBezTo>
                    <a:pt x="13103" y="1028"/>
                    <a:pt x="13093" y="1035"/>
                    <a:pt x="13083" y="1045"/>
                  </a:cubicBezTo>
                  <a:cubicBezTo>
                    <a:pt x="13077" y="1048"/>
                    <a:pt x="13070" y="1052"/>
                    <a:pt x="13067" y="1062"/>
                  </a:cubicBezTo>
                  <a:lnTo>
                    <a:pt x="13016" y="1112"/>
                  </a:lnTo>
                  <a:cubicBezTo>
                    <a:pt x="13010" y="1115"/>
                    <a:pt x="13006" y="1119"/>
                    <a:pt x="13006" y="1125"/>
                  </a:cubicBezTo>
                  <a:cubicBezTo>
                    <a:pt x="13000" y="1132"/>
                    <a:pt x="12990" y="1145"/>
                    <a:pt x="12976" y="1152"/>
                  </a:cubicBezTo>
                  <a:cubicBezTo>
                    <a:pt x="12970" y="1162"/>
                    <a:pt x="12966" y="1169"/>
                    <a:pt x="12956" y="1175"/>
                  </a:cubicBezTo>
                  <a:cubicBezTo>
                    <a:pt x="12953" y="1179"/>
                    <a:pt x="12950" y="1182"/>
                    <a:pt x="12943" y="1192"/>
                  </a:cubicBezTo>
                  <a:cubicBezTo>
                    <a:pt x="12936" y="1202"/>
                    <a:pt x="12923" y="1216"/>
                    <a:pt x="12916" y="1226"/>
                  </a:cubicBezTo>
                  <a:cubicBezTo>
                    <a:pt x="12909" y="1229"/>
                    <a:pt x="12906" y="1236"/>
                    <a:pt x="12903" y="1242"/>
                  </a:cubicBezTo>
                  <a:cubicBezTo>
                    <a:pt x="12891" y="1260"/>
                    <a:pt x="12877" y="1275"/>
                    <a:pt x="12864" y="1292"/>
                  </a:cubicBezTo>
                  <a:lnTo>
                    <a:pt x="12864" y="1292"/>
                  </a:lnTo>
                  <a:cubicBezTo>
                    <a:pt x="12868" y="1285"/>
                    <a:pt x="12870" y="1276"/>
                    <a:pt x="12873" y="1269"/>
                  </a:cubicBezTo>
                  <a:cubicBezTo>
                    <a:pt x="12876" y="1266"/>
                    <a:pt x="12876" y="1262"/>
                    <a:pt x="12883" y="1259"/>
                  </a:cubicBezTo>
                  <a:cubicBezTo>
                    <a:pt x="12899" y="1219"/>
                    <a:pt x="12919" y="1182"/>
                    <a:pt x="12936" y="1142"/>
                  </a:cubicBezTo>
                  <a:lnTo>
                    <a:pt x="12973" y="1052"/>
                  </a:lnTo>
                  <a:lnTo>
                    <a:pt x="12973" y="1048"/>
                  </a:lnTo>
                  <a:cubicBezTo>
                    <a:pt x="12973" y="1045"/>
                    <a:pt x="12976" y="1042"/>
                    <a:pt x="12976" y="1035"/>
                  </a:cubicBezTo>
                  <a:cubicBezTo>
                    <a:pt x="12983" y="1028"/>
                    <a:pt x="12973" y="1018"/>
                    <a:pt x="12970" y="1015"/>
                  </a:cubicBezTo>
                  <a:cubicBezTo>
                    <a:pt x="12973" y="1002"/>
                    <a:pt x="12976" y="992"/>
                    <a:pt x="12986" y="975"/>
                  </a:cubicBezTo>
                  <a:cubicBezTo>
                    <a:pt x="12993" y="958"/>
                    <a:pt x="13003" y="945"/>
                    <a:pt x="13006" y="928"/>
                  </a:cubicBezTo>
                  <a:cubicBezTo>
                    <a:pt x="13016" y="911"/>
                    <a:pt x="13023" y="898"/>
                    <a:pt x="13026" y="881"/>
                  </a:cubicBezTo>
                  <a:lnTo>
                    <a:pt x="13067" y="781"/>
                  </a:lnTo>
                  <a:cubicBezTo>
                    <a:pt x="13073" y="751"/>
                    <a:pt x="13083" y="724"/>
                    <a:pt x="13093" y="694"/>
                  </a:cubicBezTo>
                  <a:cubicBezTo>
                    <a:pt x="13103" y="664"/>
                    <a:pt x="13117" y="634"/>
                    <a:pt x="13123" y="607"/>
                  </a:cubicBezTo>
                  <a:cubicBezTo>
                    <a:pt x="13140" y="550"/>
                    <a:pt x="13160" y="497"/>
                    <a:pt x="13184" y="443"/>
                  </a:cubicBezTo>
                  <a:cubicBezTo>
                    <a:pt x="13184" y="440"/>
                    <a:pt x="13187" y="440"/>
                    <a:pt x="13187" y="433"/>
                  </a:cubicBezTo>
                  <a:cubicBezTo>
                    <a:pt x="13200" y="443"/>
                    <a:pt x="13210" y="450"/>
                    <a:pt x="13227" y="457"/>
                  </a:cubicBezTo>
                  <a:cubicBezTo>
                    <a:pt x="13255" y="466"/>
                    <a:pt x="13284" y="471"/>
                    <a:pt x="13312" y="471"/>
                  </a:cubicBezTo>
                  <a:cubicBezTo>
                    <a:pt x="13408" y="471"/>
                    <a:pt x="13498" y="416"/>
                    <a:pt x="13535" y="323"/>
                  </a:cubicBezTo>
                  <a:cubicBezTo>
                    <a:pt x="13578" y="206"/>
                    <a:pt x="13521" y="59"/>
                    <a:pt x="13401" y="15"/>
                  </a:cubicBezTo>
                  <a:cubicBezTo>
                    <a:pt x="13373" y="5"/>
                    <a:pt x="13344" y="1"/>
                    <a:pt x="13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143;p62">
              <a:extLst>
                <a:ext uri="{FF2B5EF4-FFF2-40B4-BE49-F238E27FC236}">
                  <a16:creationId xmlns:a16="http://schemas.microsoft.com/office/drawing/2014/main" id="{154362D2-213A-4925-6751-CE6AB0B7DB2E}"/>
                </a:ext>
              </a:extLst>
            </p:cNvPr>
            <p:cNvSpPr/>
            <p:nvPr/>
          </p:nvSpPr>
          <p:spPr>
            <a:xfrm>
              <a:off x="2076237" y="4078492"/>
              <a:ext cx="328" cy="234"/>
            </a:xfrm>
            <a:custGeom>
              <a:avLst/>
              <a:gdLst/>
              <a:ahLst/>
              <a:cxnLst/>
              <a:rect l="l" t="t" r="r" b="b"/>
              <a:pathLst>
                <a:path w="7" h="5" extrusionOk="0">
                  <a:moveTo>
                    <a:pt x="0" y="1"/>
                  </a:moveTo>
                  <a:cubicBezTo>
                    <a:pt x="4" y="1"/>
                    <a:pt x="4" y="4"/>
                    <a:pt x="7" y="4"/>
                  </a:cubicBezTo>
                  <a:cubicBezTo>
                    <a:pt x="4" y="1"/>
                    <a:pt x="4"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144;p62">
              <a:extLst>
                <a:ext uri="{FF2B5EF4-FFF2-40B4-BE49-F238E27FC236}">
                  <a16:creationId xmlns:a16="http://schemas.microsoft.com/office/drawing/2014/main" id="{B524AA11-377F-3D88-50FA-BB16AC3671A5}"/>
                </a:ext>
              </a:extLst>
            </p:cNvPr>
            <p:cNvSpPr/>
            <p:nvPr/>
          </p:nvSpPr>
          <p:spPr>
            <a:xfrm>
              <a:off x="2205692" y="4067098"/>
              <a:ext cx="234" cy="188"/>
            </a:xfrm>
            <a:custGeom>
              <a:avLst/>
              <a:gdLst/>
              <a:ahLst/>
              <a:cxnLst/>
              <a:rect l="l" t="t" r="r" b="b"/>
              <a:pathLst>
                <a:path w="5" h="4" extrusionOk="0">
                  <a:moveTo>
                    <a:pt x="3" y="0"/>
                  </a:moveTo>
                  <a:cubicBezTo>
                    <a:pt x="2" y="0"/>
                    <a:pt x="1" y="3"/>
                    <a:pt x="1" y="3"/>
                  </a:cubicBezTo>
                  <a:lnTo>
                    <a:pt x="4" y="3"/>
                  </a:lnTo>
                  <a:cubicBezTo>
                    <a:pt x="4" y="1"/>
                    <a:pt x="4"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145;p62">
              <a:extLst>
                <a:ext uri="{FF2B5EF4-FFF2-40B4-BE49-F238E27FC236}">
                  <a16:creationId xmlns:a16="http://schemas.microsoft.com/office/drawing/2014/main" id="{82D2EA7E-A397-8C10-7C3A-B0776564F6D9}"/>
                </a:ext>
              </a:extLst>
            </p:cNvPr>
            <p:cNvSpPr/>
            <p:nvPr/>
          </p:nvSpPr>
          <p:spPr>
            <a:xfrm>
              <a:off x="2011627" y="4213151"/>
              <a:ext cx="375" cy="47"/>
            </a:xfrm>
            <a:custGeom>
              <a:avLst/>
              <a:gdLst/>
              <a:ahLst/>
              <a:cxnLst/>
              <a:rect l="l" t="t" r="r" b="b"/>
              <a:pathLst>
                <a:path w="8" h="1" extrusionOk="0">
                  <a:moveTo>
                    <a:pt x="1" y="1"/>
                  </a:moveTo>
                  <a:lnTo>
                    <a:pt x="7" y="1"/>
                  </a:lnTo>
                  <a:lnTo>
                    <a:pt x="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146;p62">
              <a:extLst>
                <a:ext uri="{FF2B5EF4-FFF2-40B4-BE49-F238E27FC236}">
                  <a16:creationId xmlns:a16="http://schemas.microsoft.com/office/drawing/2014/main" id="{72694EC0-E141-93C2-01FF-2335E424151A}"/>
                </a:ext>
              </a:extLst>
            </p:cNvPr>
            <p:cNvSpPr/>
            <p:nvPr/>
          </p:nvSpPr>
          <p:spPr>
            <a:xfrm>
              <a:off x="2348979" y="3627954"/>
              <a:ext cx="234" cy="47"/>
            </a:xfrm>
            <a:custGeom>
              <a:avLst/>
              <a:gdLst/>
              <a:ahLst/>
              <a:cxnLst/>
              <a:rect l="l" t="t" r="r" b="b"/>
              <a:pathLst>
                <a:path w="5" h="1" extrusionOk="0">
                  <a:moveTo>
                    <a:pt x="1" y="1"/>
                  </a:moveTo>
                  <a:lnTo>
                    <a:pt x="1" y="1"/>
                  </a:lnTo>
                  <a:lnTo>
                    <a:pt x="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147;p62">
              <a:extLst>
                <a:ext uri="{FF2B5EF4-FFF2-40B4-BE49-F238E27FC236}">
                  <a16:creationId xmlns:a16="http://schemas.microsoft.com/office/drawing/2014/main" id="{4B23952A-E6A5-470D-392A-ACDE3F144FD2}"/>
                </a:ext>
              </a:extLst>
            </p:cNvPr>
            <p:cNvSpPr/>
            <p:nvPr/>
          </p:nvSpPr>
          <p:spPr>
            <a:xfrm>
              <a:off x="2287370" y="3846682"/>
              <a:ext cx="234" cy="47"/>
            </a:xfrm>
            <a:custGeom>
              <a:avLst/>
              <a:gdLst/>
              <a:ahLst/>
              <a:cxnLst/>
              <a:rect l="l" t="t" r="r" b="b"/>
              <a:pathLst>
                <a:path w="5" h="1" extrusionOk="0">
                  <a:moveTo>
                    <a:pt x="4" y="0"/>
                  </a:moveTo>
                  <a:lnTo>
                    <a:pt x="4" y="0"/>
                  </a:lnTo>
                  <a:cubicBezTo>
                    <a:pt x="1" y="0"/>
                    <a:pt x="1" y="0"/>
                    <a:pt x="4" y="0"/>
                  </a:cubicBezTo>
                  <a:lnTo>
                    <a:pt x="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148;p62">
              <a:extLst>
                <a:ext uri="{FF2B5EF4-FFF2-40B4-BE49-F238E27FC236}">
                  <a16:creationId xmlns:a16="http://schemas.microsoft.com/office/drawing/2014/main" id="{D858B3A9-E30D-3775-BE5E-BA6D6FF5DA0E}"/>
                </a:ext>
              </a:extLst>
            </p:cNvPr>
            <p:cNvSpPr/>
            <p:nvPr/>
          </p:nvSpPr>
          <p:spPr>
            <a:xfrm>
              <a:off x="2277992" y="3832241"/>
              <a:ext cx="47" cy="47"/>
            </a:xfrm>
            <a:custGeom>
              <a:avLst/>
              <a:gdLst/>
              <a:ahLst/>
              <a:cxnLst/>
              <a:rect l="l" t="t" r="r" b="b"/>
              <a:pathLst>
                <a:path w="1" h="1" extrusionOk="0">
                  <a:moveTo>
                    <a:pt x="0"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2149;p62">
              <a:extLst>
                <a:ext uri="{FF2B5EF4-FFF2-40B4-BE49-F238E27FC236}">
                  <a16:creationId xmlns:a16="http://schemas.microsoft.com/office/drawing/2014/main" id="{09759EC3-C7F3-C220-2431-F867D05E4BEF}"/>
                </a:ext>
              </a:extLst>
            </p:cNvPr>
            <p:cNvSpPr/>
            <p:nvPr/>
          </p:nvSpPr>
          <p:spPr>
            <a:xfrm>
              <a:off x="2287370" y="3846682"/>
              <a:ext cx="47" cy="47"/>
            </a:xfrm>
            <a:custGeom>
              <a:avLst/>
              <a:gdLst/>
              <a:ahLst/>
              <a:cxnLst/>
              <a:rect l="l" t="t" r="r" b="b"/>
              <a:pathLst>
                <a:path w="1" h="1" extrusionOk="0">
                  <a:moveTo>
                    <a:pt x="1"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2150;p62">
              <a:extLst>
                <a:ext uri="{FF2B5EF4-FFF2-40B4-BE49-F238E27FC236}">
                  <a16:creationId xmlns:a16="http://schemas.microsoft.com/office/drawing/2014/main" id="{F4F43449-A112-C9D8-B4A3-2FCBE764ADF2}"/>
                </a:ext>
              </a:extLst>
            </p:cNvPr>
            <p:cNvSpPr/>
            <p:nvPr/>
          </p:nvSpPr>
          <p:spPr>
            <a:xfrm>
              <a:off x="2350005" y="3698177"/>
              <a:ext cx="47" cy="47"/>
            </a:xfrm>
            <a:custGeom>
              <a:avLst/>
              <a:gdLst/>
              <a:ahLst/>
              <a:cxnLst/>
              <a:rect l="l" t="t" r="r" b="b"/>
              <a:pathLst>
                <a:path w="1" h="1" extrusionOk="0">
                  <a:moveTo>
                    <a:pt x="1" y="0"/>
                  </a:moveTo>
                  <a:lnTo>
                    <a:pt x="1"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18">
                                            <p:txEl>
                                              <p:pRg st="0" end="0"/>
                                            </p:txEl>
                                          </p:spTgt>
                                        </p:tgtEl>
                                        <p:attrNameLst>
                                          <p:attrName>style.visibility</p:attrName>
                                        </p:attrNameLst>
                                      </p:cBhvr>
                                      <p:to>
                                        <p:strVal val="visible"/>
                                      </p:to>
                                    </p:set>
                                    <p:animEffect transition="in" filter="wipe(left)">
                                      <p:cBhvr>
                                        <p:cTn id="7" dur="500"/>
                                        <p:tgtEl>
                                          <p:spTgt spid="14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19">
                                            <p:txEl>
                                              <p:pRg st="0" end="0"/>
                                            </p:txEl>
                                          </p:spTgt>
                                        </p:tgtEl>
                                        <p:attrNameLst>
                                          <p:attrName>style.visibility</p:attrName>
                                        </p:attrNameLst>
                                      </p:cBhvr>
                                      <p:to>
                                        <p:strVal val="visible"/>
                                      </p:to>
                                    </p:set>
                                    <p:animEffect transition="in" filter="wipe(left)">
                                      <p:cBhvr>
                                        <p:cTn id="12" dur="500"/>
                                        <p:tgtEl>
                                          <p:spTgt spid="141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420">
                                            <p:txEl>
                                              <p:pRg st="0" end="0"/>
                                            </p:txEl>
                                          </p:spTgt>
                                        </p:tgtEl>
                                        <p:attrNameLst>
                                          <p:attrName>style.visibility</p:attrName>
                                        </p:attrNameLst>
                                      </p:cBhvr>
                                      <p:to>
                                        <p:strVal val="visible"/>
                                      </p:to>
                                    </p:set>
                                    <p:animEffect transition="in" filter="wipe(left)">
                                      <p:cBhvr>
                                        <p:cTn id="17" dur="500"/>
                                        <p:tgtEl>
                                          <p:spTgt spid="142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2">
                                            <p:txEl>
                                              <p:pRg st="0" end="0"/>
                                            </p:txEl>
                                          </p:spTgt>
                                        </p:tgtEl>
                                        <p:attrNameLst>
                                          <p:attrName>style.visibility</p:attrName>
                                        </p:attrNameLst>
                                      </p:cBhvr>
                                      <p:to>
                                        <p:strVal val="visible"/>
                                      </p:to>
                                    </p:set>
                                    <p:animEffect transition="in" filter="wipe(left)">
                                      <p:cBhvr>
                                        <p:cTn id="22" dur="500"/>
                                        <p:tgtEl>
                                          <p:spTgt spid="12">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wipe(left)">
                                      <p:cBhvr>
                                        <p:cTn id="2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2"/>
        <p:cNvGrpSpPr/>
        <p:nvPr/>
      </p:nvGrpSpPr>
      <p:grpSpPr>
        <a:xfrm>
          <a:off x="0" y="0"/>
          <a:ext cx="0" cy="0"/>
          <a:chOff x="0" y="0"/>
          <a:chExt cx="0" cy="0"/>
        </a:xfrm>
      </p:grpSpPr>
      <p:sp>
        <p:nvSpPr>
          <p:cNvPr id="1433" name="Google Shape;1433;p38"/>
          <p:cNvSpPr txBox="1">
            <a:spLocks noGrp="1"/>
          </p:cNvSpPr>
          <p:nvPr>
            <p:ph type="title" idx="2"/>
          </p:nvPr>
        </p:nvSpPr>
        <p:spPr>
          <a:xfrm>
            <a:off x="2566800" y="2889194"/>
            <a:ext cx="4010400" cy="8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sz="3600" dirty="0">
                <a:latin typeface="標楷體" panose="03000509000000000000" pitchFamily="65" charset="-120"/>
                <a:ea typeface="標楷體" panose="03000509000000000000" pitchFamily="65" charset="-120"/>
              </a:rPr>
              <a:t>授課對象</a:t>
            </a:r>
            <a:endParaRPr sz="3600" dirty="0">
              <a:latin typeface="標楷體" panose="03000509000000000000" pitchFamily="65" charset="-120"/>
              <a:ea typeface="標楷體" panose="03000509000000000000" pitchFamily="65" charset="-120"/>
            </a:endParaRPr>
          </a:p>
        </p:txBody>
      </p:sp>
      <p:sp>
        <p:nvSpPr>
          <p:cNvPr id="1435" name="Google Shape;1435;p38"/>
          <p:cNvSpPr txBox="1">
            <a:spLocks noGrp="1"/>
          </p:cNvSpPr>
          <p:nvPr>
            <p:ph type="title"/>
          </p:nvPr>
        </p:nvSpPr>
        <p:spPr>
          <a:xfrm flipH="1">
            <a:off x="2566800" y="1951094"/>
            <a:ext cx="4010400" cy="93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6600" dirty="0"/>
              <a:t>01</a:t>
            </a:r>
            <a:endParaRPr sz="6600" dirty="0"/>
          </a:p>
        </p:txBody>
      </p:sp>
      <p:sp>
        <p:nvSpPr>
          <p:cNvPr id="1436" name="Google Shape;1436;p38"/>
          <p:cNvSpPr/>
          <p:nvPr/>
        </p:nvSpPr>
        <p:spPr>
          <a:xfrm rot="634201">
            <a:off x="6996877" y="2517877"/>
            <a:ext cx="1008374" cy="2144008"/>
          </a:xfrm>
          <a:custGeom>
            <a:avLst/>
            <a:gdLst/>
            <a:ahLst/>
            <a:cxnLst/>
            <a:rect l="l" t="t" r="r" b="b"/>
            <a:pathLst>
              <a:path w="12475" h="26526" extrusionOk="0">
                <a:moveTo>
                  <a:pt x="5393" y="103"/>
                </a:moveTo>
                <a:lnTo>
                  <a:pt x="5393" y="109"/>
                </a:lnTo>
                <a:cubicBezTo>
                  <a:pt x="5397" y="113"/>
                  <a:pt x="5400" y="123"/>
                  <a:pt x="5403" y="126"/>
                </a:cubicBezTo>
                <a:cubicBezTo>
                  <a:pt x="5420" y="153"/>
                  <a:pt x="5434" y="183"/>
                  <a:pt x="5447" y="213"/>
                </a:cubicBezTo>
                <a:lnTo>
                  <a:pt x="5454" y="230"/>
                </a:lnTo>
                <a:lnTo>
                  <a:pt x="5464" y="250"/>
                </a:lnTo>
                <a:cubicBezTo>
                  <a:pt x="5470" y="270"/>
                  <a:pt x="5480" y="293"/>
                  <a:pt x="5484" y="310"/>
                </a:cubicBezTo>
                <a:cubicBezTo>
                  <a:pt x="5487" y="317"/>
                  <a:pt x="5494" y="327"/>
                  <a:pt x="5494" y="337"/>
                </a:cubicBezTo>
                <a:cubicBezTo>
                  <a:pt x="5500" y="360"/>
                  <a:pt x="5504" y="380"/>
                  <a:pt x="5514" y="400"/>
                </a:cubicBezTo>
                <a:cubicBezTo>
                  <a:pt x="5530" y="464"/>
                  <a:pt x="5551" y="531"/>
                  <a:pt x="5567" y="594"/>
                </a:cubicBezTo>
                <a:cubicBezTo>
                  <a:pt x="5581" y="648"/>
                  <a:pt x="5594" y="701"/>
                  <a:pt x="5604" y="761"/>
                </a:cubicBezTo>
                <a:cubicBezTo>
                  <a:pt x="5631" y="885"/>
                  <a:pt x="5654" y="1019"/>
                  <a:pt x="5678" y="1166"/>
                </a:cubicBezTo>
                <a:cubicBezTo>
                  <a:pt x="5688" y="1246"/>
                  <a:pt x="5698" y="1330"/>
                  <a:pt x="5711" y="1413"/>
                </a:cubicBezTo>
                <a:cubicBezTo>
                  <a:pt x="5718" y="1467"/>
                  <a:pt x="5721" y="1524"/>
                  <a:pt x="5731" y="1581"/>
                </a:cubicBezTo>
                <a:cubicBezTo>
                  <a:pt x="5751" y="1721"/>
                  <a:pt x="5771" y="1865"/>
                  <a:pt x="5801" y="2002"/>
                </a:cubicBezTo>
                <a:cubicBezTo>
                  <a:pt x="5811" y="2049"/>
                  <a:pt x="5821" y="2099"/>
                  <a:pt x="5831" y="2142"/>
                </a:cubicBezTo>
                <a:lnTo>
                  <a:pt x="5845" y="2216"/>
                </a:lnTo>
                <a:cubicBezTo>
                  <a:pt x="5855" y="2276"/>
                  <a:pt x="5865" y="2336"/>
                  <a:pt x="5872" y="2400"/>
                </a:cubicBezTo>
                <a:lnTo>
                  <a:pt x="5878" y="2410"/>
                </a:lnTo>
                <a:cubicBezTo>
                  <a:pt x="5882" y="2437"/>
                  <a:pt x="5882" y="2460"/>
                  <a:pt x="5885" y="2483"/>
                </a:cubicBezTo>
                <a:lnTo>
                  <a:pt x="5885" y="2493"/>
                </a:lnTo>
                <a:cubicBezTo>
                  <a:pt x="5885" y="2510"/>
                  <a:pt x="5888" y="2527"/>
                  <a:pt x="5888" y="2544"/>
                </a:cubicBezTo>
                <a:lnTo>
                  <a:pt x="5888" y="2560"/>
                </a:lnTo>
                <a:cubicBezTo>
                  <a:pt x="5888" y="2584"/>
                  <a:pt x="5892" y="2604"/>
                  <a:pt x="5892" y="2624"/>
                </a:cubicBezTo>
                <a:lnTo>
                  <a:pt x="5892" y="2704"/>
                </a:lnTo>
                <a:cubicBezTo>
                  <a:pt x="5892" y="2737"/>
                  <a:pt x="5888" y="2768"/>
                  <a:pt x="5888" y="2794"/>
                </a:cubicBezTo>
                <a:cubicBezTo>
                  <a:pt x="5888" y="2811"/>
                  <a:pt x="5885" y="2834"/>
                  <a:pt x="5885" y="2851"/>
                </a:cubicBezTo>
                <a:lnTo>
                  <a:pt x="5885" y="2868"/>
                </a:lnTo>
                <a:cubicBezTo>
                  <a:pt x="5882" y="2911"/>
                  <a:pt x="5878" y="2955"/>
                  <a:pt x="5872" y="3002"/>
                </a:cubicBezTo>
                <a:lnTo>
                  <a:pt x="5868" y="3022"/>
                </a:lnTo>
                <a:lnTo>
                  <a:pt x="5855" y="3092"/>
                </a:lnTo>
                <a:cubicBezTo>
                  <a:pt x="5848" y="3135"/>
                  <a:pt x="5838" y="3179"/>
                  <a:pt x="5831" y="3222"/>
                </a:cubicBezTo>
                <a:cubicBezTo>
                  <a:pt x="5821" y="3262"/>
                  <a:pt x="5815" y="3302"/>
                  <a:pt x="5805" y="3343"/>
                </a:cubicBezTo>
                <a:lnTo>
                  <a:pt x="5798" y="3389"/>
                </a:lnTo>
                <a:cubicBezTo>
                  <a:pt x="5785" y="3446"/>
                  <a:pt x="5771" y="3503"/>
                  <a:pt x="5758" y="3560"/>
                </a:cubicBezTo>
                <a:lnTo>
                  <a:pt x="5754" y="3570"/>
                </a:lnTo>
                <a:cubicBezTo>
                  <a:pt x="5751" y="3590"/>
                  <a:pt x="5748" y="3610"/>
                  <a:pt x="5738" y="3630"/>
                </a:cubicBezTo>
                <a:lnTo>
                  <a:pt x="5731" y="3660"/>
                </a:lnTo>
                <a:cubicBezTo>
                  <a:pt x="5728" y="3680"/>
                  <a:pt x="5718" y="3704"/>
                  <a:pt x="5714" y="3724"/>
                </a:cubicBezTo>
                <a:lnTo>
                  <a:pt x="5704" y="3754"/>
                </a:lnTo>
                <a:lnTo>
                  <a:pt x="5684" y="3814"/>
                </a:lnTo>
                <a:cubicBezTo>
                  <a:pt x="5678" y="3837"/>
                  <a:pt x="5671" y="3854"/>
                  <a:pt x="5664" y="3871"/>
                </a:cubicBezTo>
                <a:lnTo>
                  <a:pt x="5654" y="3894"/>
                </a:lnTo>
                <a:cubicBezTo>
                  <a:pt x="5644" y="3931"/>
                  <a:pt x="5627" y="3971"/>
                  <a:pt x="5611" y="4008"/>
                </a:cubicBezTo>
                <a:lnTo>
                  <a:pt x="5594" y="4055"/>
                </a:lnTo>
                <a:cubicBezTo>
                  <a:pt x="5581" y="4081"/>
                  <a:pt x="5567" y="4115"/>
                  <a:pt x="5554" y="4145"/>
                </a:cubicBezTo>
                <a:cubicBezTo>
                  <a:pt x="5527" y="4222"/>
                  <a:pt x="5497" y="4295"/>
                  <a:pt x="5464" y="4372"/>
                </a:cubicBezTo>
                <a:cubicBezTo>
                  <a:pt x="5444" y="4423"/>
                  <a:pt x="5420" y="4473"/>
                  <a:pt x="5400" y="4516"/>
                </a:cubicBezTo>
                <a:cubicBezTo>
                  <a:pt x="5383" y="4560"/>
                  <a:pt x="5367" y="4600"/>
                  <a:pt x="5350" y="4640"/>
                </a:cubicBezTo>
                <a:cubicBezTo>
                  <a:pt x="5330" y="4690"/>
                  <a:pt x="5310" y="4733"/>
                  <a:pt x="5293" y="4784"/>
                </a:cubicBezTo>
                <a:cubicBezTo>
                  <a:pt x="5280" y="4814"/>
                  <a:pt x="5270" y="4847"/>
                  <a:pt x="5263" y="4877"/>
                </a:cubicBezTo>
                <a:cubicBezTo>
                  <a:pt x="5250" y="4914"/>
                  <a:pt x="5243" y="4951"/>
                  <a:pt x="5230" y="4991"/>
                </a:cubicBezTo>
                <a:cubicBezTo>
                  <a:pt x="5220" y="5028"/>
                  <a:pt x="5210" y="5061"/>
                  <a:pt x="5199" y="5098"/>
                </a:cubicBezTo>
                <a:cubicBezTo>
                  <a:pt x="5196" y="5111"/>
                  <a:pt x="5196" y="5118"/>
                  <a:pt x="5193" y="5131"/>
                </a:cubicBezTo>
                <a:lnTo>
                  <a:pt x="5186" y="5141"/>
                </a:lnTo>
                <a:cubicBezTo>
                  <a:pt x="5186" y="5145"/>
                  <a:pt x="5183" y="5151"/>
                  <a:pt x="5183" y="5158"/>
                </a:cubicBezTo>
                <a:cubicBezTo>
                  <a:pt x="5179" y="5165"/>
                  <a:pt x="5179" y="5178"/>
                  <a:pt x="5176" y="5185"/>
                </a:cubicBezTo>
                <a:lnTo>
                  <a:pt x="5169" y="5215"/>
                </a:lnTo>
                <a:cubicBezTo>
                  <a:pt x="5166" y="5235"/>
                  <a:pt x="5163" y="5262"/>
                  <a:pt x="5159" y="5282"/>
                </a:cubicBezTo>
                <a:lnTo>
                  <a:pt x="5153" y="5302"/>
                </a:lnTo>
                <a:cubicBezTo>
                  <a:pt x="5149" y="5332"/>
                  <a:pt x="5146" y="5362"/>
                  <a:pt x="5143" y="5385"/>
                </a:cubicBezTo>
                <a:cubicBezTo>
                  <a:pt x="5136" y="5412"/>
                  <a:pt x="5133" y="5442"/>
                  <a:pt x="5129" y="5469"/>
                </a:cubicBezTo>
                <a:cubicBezTo>
                  <a:pt x="5126" y="5499"/>
                  <a:pt x="5119" y="5533"/>
                  <a:pt x="5116" y="5566"/>
                </a:cubicBezTo>
                <a:cubicBezTo>
                  <a:pt x="5113" y="5543"/>
                  <a:pt x="5113" y="5519"/>
                  <a:pt x="5109" y="5496"/>
                </a:cubicBezTo>
                <a:cubicBezTo>
                  <a:pt x="5109" y="5479"/>
                  <a:pt x="5103" y="5466"/>
                  <a:pt x="5103" y="5449"/>
                </a:cubicBezTo>
                <a:cubicBezTo>
                  <a:pt x="5096" y="5362"/>
                  <a:pt x="5082" y="5275"/>
                  <a:pt x="5076" y="5195"/>
                </a:cubicBezTo>
                <a:cubicBezTo>
                  <a:pt x="5066" y="5141"/>
                  <a:pt x="5062" y="5081"/>
                  <a:pt x="5052" y="5028"/>
                </a:cubicBezTo>
                <a:lnTo>
                  <a:pt x="5042" y="4944"/>
                </a:lnTo>
                <a:cubicBezTo>
                  <a:pt x="5029" y="4834"/>
                  <a:pt x="5016" y="4717"/>
                  <a:pt x="5002" y="4580"/>
                </a:cubicBezTo>
                <a:cubicBezTo>
                  <a:pt x="4999" y="4546"/>
                  <a:pt x="4999" y="4513"/>
                  <a:pt x="4996" y="4476"/>
                </a:cubicBezTo>
                <a:cubicBezTo>
                  <a:pt x="4986" y="4396"/>
                  <a:pt x="4982" y="4316"/>
                  <a:pt x="4975" y="4239"/>
                </a:cubicBezTo>
                <a:cubicBezTo>
                  <a:pt x="4965" y="4172"/>
                  <a:pt x="4962" y="4105"/>
                  <a:pt x="4952" y="4038"/>
                </a:cubicBezTo>
                <a:cubicBezTo>
                  <a:pt x="4949" y="3981"/>
                  <a:pt x="4945" y="3921"/>
                  <a:pt x="4945" y="3847"/>
                </a:cubicBezTo>
                <a:cubicBezTo>
                  <a:pt x="4945" y="3781"/>
                  <a:pt x="4942" y="3710"/>
                  <a:pt x="4935" y="3657"/>
                </a:cubicBezTo>
                <a:cubicBezTo>
                  <a:pt x="4929" y="3577"/>
                  <a:pt x="4919" y="3510"/>
                  <a:pt x="4912" y="3453"/>
                </a:cubicBezTo>
                <a:lnTo>
                  <a:pt x="4912" y="3460"/>
                </a:lnTo>
                <a:lnTo>
                  <a:pt x="4912" y="3470"/>
                </a:lnTo>
                <a:cubicBezTo>
                  <a:pt x="4909" y="3486"/>
                  <a:pt x="4902" y="3506"/>
                  <a:pt x="4899" y="3523"/>
                </a:cubicBezTo>
                <a:cubicBezTo>
                  <a:pt x="4892" y="3570"/>
                  <a:pt x="4879" y="3613"/>
                  <a:pt x="4875" y="3660"/>
                </a:cubicBezTo>
                <a:cubicBezTo>
                  <a:pt x="4868" y="3687"/>
                  <a:pt x="4865" y="3720"/>
                  <a:pt x="4862" y="3747"/>
                </a:cubicBezTo>
                <a:lnTo>
                  <a:pt x="4862" y="3757"/>
                </a:lnTo>
                <a:cubicBezTo>
                  <a:pt x="4858" y="3787"/>
                  <a:pt x="4852" y="3821"/>
                  <a:pt x="4858" y="3854"/>
                </a:cubicBezTo>
                <a:cubicBezTo>
                  <a:pt x="4858" y="3914"/>
                  <a:pt x="4858" y="3978"/>
                  <a:pt x="4865" y="4045"/>
                </a:cubicBezTo>
                <a:cubicBezTo>
                  <a:pt x="4868" y="4095"/>
                  <a:pt x="4879" y="4142"/>
                  <a:pt x="4882" y="4192"/>
                </a:cubicBezTo>
                <a:lnTo>
                  <a:pt x="4885" y="4242"/>
                </a:lnTo>
                <a:lnTo>
                  <a:pt x="4885" y="4259"/>
                </a:lnTo>
                <a:cubicBezTo>
                  <a:pt x="4899" y="4389"/>
                  <a:pt x="4912" y="4523"/>
                  <a:pt x="4919" y="4650"/>
                </a:cubicBezTo>
                <a:lnTo>
                  <a:pt x="4919" y="4663"/>
                </a:lnTo>
                <a:cubicBezTo>
                  <a:pt x="4929" y="4790"/>
                  <a:pt x="4942" y="4914"/>
                  <a:pt x="4952" y="5051"/>
                </a:cubicBezTo>
                <a:cubicBezTo>
                  <a:pt x="4965" y="5181"/>
                  <a:pt x="4975" y="5315"/>
                  <a:pt x="4982" y="5446"/>
                </a:cubicBezTo>
                <a:lnTo>
                  <a:pt x="4986" y="5512"/>
                </a:lnTo>
                <a:cubicBezTo>
                  <a:pt x="4996" y="5616"/>
                  <a:pt x="4999" y="5730"/>
                  <a:pt x="5009" y="5833"/>
                </a:cubicBezTo>
                <a:cubicBezTo>
                  <a:pt x="5016" y="5894"/>
                  <a:pt x="5019" y="5930"/>
                  <a:pt x="5026" y="5974"/>
                </a:cubicBezTo>
                <a:cubicBezTo>
                  <a:pt x="5012" y="5950"/>
                  <a:pt x="4999" y="5934"/>
                  <a:pt x="4982" y="5914"/>
                </a:cubicBezTo>
                <a:cubicBezTo>
                  <a:pt x="4945" y="5864"/>
                  <a:pt x="4909" y="5813"/>
                  <a:pt x="4862" y="5763"/>
                </a:cubicBezTo>
                <a:cubicBezTo>
                  <a:pt x="4818" y="5710"/>
                  <a:pt x="4768" y="5656"/>
                  <a:pt x="4718" y="5593"/>
                </a:cubicBezTo>
                <a:cubicBezTo>
                  <a:pt x="4691" y="5559"/>
                  <a:pt x="4665" y="5529"/>
                  <a:pt x="4641" y="5496"/>
                </a:cubicBezTo>
                <a:cubicBezTo>
                  <a:pt x="4614" y="5466"/>
                  <a:pt x="4591" y="5439"/>
                  <a:pt x="4568" y="5412"/>
                </a:cubicBezTo>
                <a:lnTo>
                  <a:pt x="4481" y="5298"/>
                </a:lnTo>
                <a:cubicBezTo>
                  <a:pt x="4467" y="5288"/>
                  <a:pt x="4461" y="5272"/>
                  <a:pt x="4447" y="5258"/>
                </a:cubicBezTo>
                <a:lnTo>
                  <a:pt x="4424" y="5225"/>
                </a:lnTo>
                <a:cubicBezTo>
                  <a:pt x="4397" y="5188"/>
                  <a:pt x="4367" y="5148"/>
                  <a:pt x="4347" y="5108"/>
                </a:cubicBezTo>
                <a:lnTo>
                  <a:pt x="4330" y="5081"/>
                </a:lnTo>
                <a:cubicBezTo>
                  <a:pt x="4317" y="5061"/>
                  <a:pt x="4307" y="5041"/>
                  <a:pt x="4293" y="5024"/>
                </a:cubicBezTo>
                <a:lnTo>
                  <a:pt x="4270" y="4988"/>
                </a:lnTo>
                <a:lnTo>
                  <a:pt x="4247" y="4941"/>
                </a:lnTo>
                <a:cubicBezTo>
                  <a:pt x="4233" y="4911"/>
                  <a:pt x="4217" y="4887"/>
                  <a:pt x="4206" y="4857"/>
                </a:cubicBezTo>
                <a:lnTo>
                  <a:pt x="4180" y="4807"/>
                </a:lnTo>
                <a:lnTo>
                  <a:pt x="4173" y="4790"/>
                </a:lnTo>
                <a:lnTo>
                  <a:pt x="4166" y="4780"/>
                </a:lnTo>
                <a:cubicBezTo>
                  <a:pt x="4160" y="4760"/>
                  <a:pt x="4146" y="4740"/>
                  <a:pt x="4140" y="4720"/>
                </a:cubicBezTo>
                <a:lnTo>
                  <a:pt x="4106" y="4640"/>
                </a:lnTo>
                <a:lnTo>
                  <a:pt x="4099" y="4626"/>
                </a:lnTo>
                <a:lnTo>
                  <a:pt x="4083" y="4580"/>
                </a:lnTo>
                <a:cubicBezTo>
                  <a:pt x="4079" y="4573"/>
                  <a:pt x="4079" y="4570"/>
                  <a:pt x="4076" y="4560"/>
                </a:cubicBezTo>
                <a:cubicBezTo>
                  <a:pt x="4073" y="4553"/>
                  <a:pt x="4073" y="4546"/>
                  <a:pt x="4066" y="4540"/>
                </a:cubicBezTo>
                <a:cubicBezTo>
                  <a:pt x="4063" y="4529"/>
                  <a:pt x="4063" y="4526"/>
                  <a:pt x="4059" y="4519"/>
                </a:cubicBezTo>
                <a:cubicBezTo>
                  <a:pt x="4056" y="4496"/>
                  <a:pt x="4046" y="4479"/>
                  <a:pt x="4043" y="4459"/>
                </a:cubicBezTo>
                <a:cubicBezTo>
                  <a:pt x="4039" y="4439"/>
                  <a:pt x="4029" y="4423"/>
                  <a:pt x="4026" y="4402"/>
                </a:cubicBezTo>
                <a:cubicBezTo>
                  <a:pt x="4016" y="4372"/>
                  <a:pt x="4013" y="4339"/>
                  <a:pt x="4006" y="4309"/>
                </a:cubicBezTo>
                <a:cubicBezTo>
                  <a:pt x="3999" y="4289"/>
                  <a:pt x="3996" y="4262"/>
                  <a:pt x="3992" y="4242"/>
                </a:cubicBezTo>
                <a:cubicBezTo>
                  <a:pt x="3982" y="4192"/>
                  <a:pt x="3976" y="4142"/>
                  <a:pt x="3966" y="4075"/>
                </a:cubicBezTo>
                <a:lnTo>
                  <a:pt x="3962" y="4055"/>
                </a:lnTo>
                <a:cubicBezTo>
                  <a:pt x="3959" y="4038"/>
                  <a:pt x="3959" y="4021"/>
                  <a:pt x="3959" y="4001"/>
                </a:cubicBezTo>
                <a:cubicBezTo>
                  <a:pt x="3959" y="3991"/>
                  <a:pt x="3959" y="3978"/>
                  <a:pt x="3956" y="3971"/>
                </a:cubicBezTo>
                <a:cubicBezTo>
                  <a:pt x="3956" y="3951"/>
                  <a:pt x="3949" y="3934"/>
                  <a:pt x="3949" y="3911"/>
                </a:cubicBezTo>
                <a:lnTo>
                  <a:pt x="3949" y="3884"/>
                </a:lnTo>
                <a:lnTo>
                  <a:pt x="3949" y="3821"/>
                </a:lnTo>
                <a:lnTo>
                  <a:pt x="3949" y="3777"/>
                </a:lnTo>
                <a:lnTo>
                  <a:pt x="3949" y="3737"/>
                </a:lnTo>
                <a:lnTo>
                  <a:pt x="3956" y="3677"/>
                </a:lnTo>
                <a:lnTo>
                  <a:pt x="3956" y="3667"/>
                </a:lnTo>
                <a:lnTo>
                  <a:pt x="3956" y="3637"/>
                </a:lnTo>
                <a:lnTo>
                  <a:pt x="3959" y="3590"/>
                </a:lnTo>
                <a:cubicBezTo>
                  <a:pt x="3962" y="3570"/>
                  <a:pt x="3962" y="3550"/>
                  <a:pt x="3966" y="3533"/>
                </a:cubicBezTo>
                <a:lnTo>
                  <a:pt x="3966" y="3523"/>
                </a:lnTo>
                <a:lnTo>
                  <a:pt x="3966" y="3516"/>
                </a:lnTo>
                <a:lnTo>
                  <a:pt x="3972" y="3493"/>
                </a:lnTo>
                <a:cubicBezTo>
                  <a:pt x="3976" y="3456"/>
                  <a:pt x="3982" y="3419"/>
                  <a:pt x="3989" y="3383"/>
                </a:cubicBezTo>
                <a:lnTo>
                  <a:pt x="3992" y="3356"/>
                </a:lnTo>
                <a:lnTo>
                  <a:pt x="4016" y="3219"/>
                </a:lnTo>
                <a:cubicBezTo>
                  <a:pt x="4029" y="3159"/>
                  <a:pt x="4043" y="3105"/>
                  <a:pt x="4056" y="3048"/>
                </a:cubicBezTo>
                <a:cubicBezTo>
                  <a:pt x="4063" y="3008"/>
                  <a:pt x="4076" y="2971"/>
                  <a:pt x="4083" y="2935"/>
                </a:cubicBezTo>
                <a:lnTo>
                  <a:pt x="4093" y="2908"/>
                </a:lnTo>
                <a:lnTo>
                  <a:pt x="4110" y="2854"/>
                </a:lnTo>
                <a:lnTo>
                  <a:pt x="4126" y="2808"/>
                </a:lnTo>
                <a:cubicBezTo>
                  <a:pt x="4133" y="2788"/>
                  <a:pt x="4140" y="2771"/>
                  <a:pt x="4146" y="2751"/>
                </a:cubicBezTo>
                <a:lnTo>
                  <a:pt x="4150" y="2734"/>
                </a:lnTo>
                <a:cubicBezTo>
                  <a:pt x="4173" y="2674"/>
                  <a:pt x="4196" y="2617"/>
                  <a:pt x="4217" y="2557"/>
                </a:cubicBezTo>
                <a:cubicBezTo>
                  <a:pt x="4243" y="2500"/>
                  <a:pt x="4263" y="2437"/>
                  <a:pt x="4290" y="2380"/>
                </a:cubicBezTo>
                <a:cubicBezTo>
                  <a:pt x="4313" y="2313"/>
                  <a:pt x="4337" y="2246"/>
                  <a:pt x="4367" y="2179"/>
                </a:cubicBezTo>
                <a:lnTo>
                  <a:pt x="4380" y="2149"/>
                </a:lnTo>
                <a:cubicBezTo>
                  <a:pt x="4400" y="2095"/>
                  <a:pt x="4424" y="2039"/>
                  <a:pt x="4444" y="1988"/>
                </a:cubicBezTo>
                <a:cubicBezTo>
                  <a:pt x="4474" y="1918"/>
                  <a:pt x="4501" y="1851"/>
                  <a:pt x="4527" y="1788"/>
                </a:cubicBezTo>
                <a:cubicBezTo>
                  <a:pt x="4531" y="1778"/>
                  <a:pt x="4541" y="1761"/>
                  <a:pt x="4544" y="1748"/>
                </a:cubicBezTo>
                <a:cubicBezTo>
                  <a:pt x="4574" y="1684"/>
                  <a:pt x="4601" y="1617"/>
                  <a:pt x="4631" y="1554"/>
                </a:cubicBezTo>
                <a:lnTo>
                  <a:pt x="4665" y="1484"/>
                </a:lnTo>
                <a:cubicBezTo>
                  <a:pt x="4685" y="1437"/>
                  <a:pt x="4711" y="1387"/>
                  <a:pt x="4735" y="1337"/>
                </a:cubicBezTo>
                <a:cubicBezTo>
                  <a:pt x="4748" y="1316"/>
                  <a:pt x="4758" y="1296"/>
                  <a:pt x="4768" y="1276"/>
                </a:cubicBezTo>
                <a:lnTo>
                  <a:pt x="4782" y="1253"/>
                </a:lnTo>
                <a:cubicBezTo>
                  <a:pt x="4792" y="1236"/>
                  <a:pt x="4802" y="1216"/>
                  <a:pt x="4812" y="1199"/>
                </a:cubicBezTo>
                <a:lnTo>
                  <a:pt x="4832" y="1166"/>
                </a:lnTo>
                <a:cubicBezTo>
                  <a:pt x="4845" y="1149"/>
                  <a:pt x="4858" y="1129"/>
                  <a:pt x="4865" y="1113"/>
                </a:cubicBezTo>
                <a:cubicBezTo>
                  <a:pt x="4879" y="1092"/>
                  <a:pt x="4892" y="1076"/>
                  <a:pt x="4902" y="1052"/>
                </a:cubicBezTo>
                <a:cubicBezTo>
                  <a:pt x="4912" y="1046"/>
                  <a:pt x="4915" y="1032"/>
                  <a:pt x="4925" y="1026"/>
                </a:cubicBezTo>
                <a:cubicBezTo>
                  <a:pt x="4935" y="1009"/>
                  <a:pt x="4949" y="992"/>
                  <a:pt x="4962" y="969"/>
                </a:cubicBezTo>
                <a:cubicBezTo>
                  <a:pt x="4986" y="932"/>
                  <a:pt x="5016" y="892"/>
                  <a:pt x="5042" y="852"/>
                </a:cubicBezTo>
                <a:cubicBezTo>
                  <a:pt x="5062" y="818"/>
                  <a:pt x="5079" y="792"/>
                  <a:pt x="5096" y="761"/>
                </a:cubicBezTo>
                <a:cubicBezTo>
                  <a:pt x="5113" y="731"/>
                  <a:pt x="5129" y="701"/>
                  <a:pt x="5143" y="675"/>
                </a:cubicBezTo>
                <a:cubicBezTo>
                  <a:pt x="5159" y="641"/>
                  <a:pt x="5169" y="611"/>
                  <a:pt x="5186" y="578"/>
                </a:cubicBezTo>
                <a:cubicBezTo>
                  <a:pt x="5203" y="544"/>
                  <a:pt x="5216" y="514"/>
                  <a:pt x="5233" y="481"/>
                </a:cubicBezTo>
                <a:cubicBezTo>
                  <a:pt x="5263" y="414"/>
                  <a:pt x="5296" y="347"/>
                  <a:pt x="5327" y="280"/>
                </a:cubicBezTo>
                <a:cubicBezTo>
                  <a:pt x="5353" y="216"/>
                  <a:pt x="5377" y="160"/>
                  <a:pt x="5393" y="103"/>
                </a:cubicBezTo>
                <a:close/>
                <a:moveTo>
                  <a:pt x="7105" y="7114"/>
                </a:moveTo>
                <a:lnTo>
                  <a:pt x="7103" y="7116"/>
                </a:lnTo>
                <a:lnTo>
                  <a:pt x="7105" y="7114"/>
                </a:lnTo>
                <a:close/>
                <a:moveTo>
                  <a:pt x="2157" y="5549"/>
                </a:moveTo>
                <a:cubicBezTo>
                  <a:pt x="2220" y="5549"/>
                  <a:pt x="2287" y="5553"/>
                  <a:pt x="2354" y="5559"/>
                </a:cubicBezTo>
                <a:cubicBezTo>
                  <a:pt x="2364" y="5559"/>
                  <a:pt x="2378" y="5559"/>
                  <a:pt x="2391" y="5563"/>
                </a:cubicBezTo>
                <a:cubicBezTo>
                  <a:pt x="2414" y="5563"/>
                  <a:pt x="2441" y="5566"/>
                  <a:pt x="2471" y="5566"/>
                </a:cubicBezTo>
                <a:lnTo>
                  <a:pt x="2481" y="5566"/>
                </a:lnTo>
                <a:cubicBezTo>
                  <a:pt x="2538" y="5569"/>
                  <a:pt x="2592" y="5576"/>
                  <a:pt x="2645" y="5583"/>
                </a:cubicBezTo>
                <a:cubicBezTo>
                  <a:pt x="2705" y="5593"/>
                  <a:pt x="2759" y="5603"/>
                  <a:pt x="2812" y="5616"/>
                </a:cubicBezTo>
                <a:cubicBezTo>
                  <a:pt x="2866" y="5633"/>
                  <a:pt x="2923" y="5650"/>
                  <a:pt x="2976" y="5676"/>
                </a:cubicBezTo>
                <a:cubicBezTo>
                  <a:pt x="2996" y="5683"/>
                  <a:pt x="3023" y="5696"/>
                  <a:pt x="3043" y="5710"/>
                </a:cubicBezTo>
                <a:cubicBezTo>
                  <a:pt x="3060" y="5716"/>
                  <a:pt x="3076" y="5726"/>
                  <a:pt x="3090" y="5733"/>
                </a:cubicBezTo>
                <a:cubicBezTo>
                  <a:pt x="3093" y="5733"/>
                  <a:pt x="3096" y="5736"/>
                  <a:pt x="3100" y="5736"/>
                </a:cubicBezTo>
                <a:lnTo>
                  <a:pt x="3106" y="5743"/>
                </a:lnTo>
                <a:lnTo>
                  <a:pt x="3127" y="5753"/>
                </a:lnTo>
                <a:lnTo>
                  <a:pt x="3140" y="5763"/>
                </a:lnTo>
                <a:lnTo>
                  <a:pt x="3157" y="5770"/>
                </a:lnTo>
                <a:cubicBezTo>
                  <a:pt x="3163" y="5777"/>
                  <a:pt x="3173" y="5780"/>
                  <a:pt x="3180" y="5787"/>
                </a:cubicBezTo>
                <a:cubicBezTo>
                  <a:pt x="3193" y="5797"/>
                  <a:pt x="3200" y="5800"/>
                  <a:pt x="3213" y="5810"/>
                </a:cubicBezTo>
                <a:lnTo>
                  <a:pt x="3227" y="5817"/>
                </a:lnTo>
                <a:cubicBezTo>
                  <a:pt x="3230" y="5820"/>
                  <a:pt x="3234" y="5820"/>
                  <a:pt x="3240" y="5827"/>
                </a:cubicBezTo>
                <a:cubicBezTo>
                  <a:pt x="3247" y="5830"/>
                  <a:pt x="3257" y="5837"/>
                  <a:pt x="3267" y="5847"/>
                </a:cubicBezTo>
                <a:lnTo>
                  <a:pt x="3294" y="5867"/>
                </a:lnTo>
                <a:cubicBezTo>
                  <a:pt x="3314" y="5884"/>
                  <a:pt x="3334" y="5897"/>
                  <a:pt x="3357" y="5914"/>
                </a:cubicBezTo>
                <a:cubicBezTo>
                  <a:pt x="3374" y="5927"/>
                  <a:pt x="3384" y="5937"/>
                  <a:pt x="3401" y="5950"/>
                </a:cubicBezTo>
                <a:lnTo>
                  <a:pt x="3441" y="5984"/>
                </a:lnTo>
                <a:cubicBezTo>
                  <a:pt x="3458" y="5997"/>
                  <a:pt x="3474" y="6014"/>
                  <a:pt x="3484" y="6027"/>
                </a:cubicBezTo>
                <a:lnTo>
                  <a:pt x="3501" y="6044"/>
                </a:lnTo>
                <a:cubicBezTo>
                  <a:pt x="3518" y="6061"/>
                  <a:pt x="3541" y="6081"/>
                  <a:pt x="3561" y="6098"/>
                </a:cubicBezTo>
                <a:lnTo>
                  <a:pt x="3585" y="6128"/>
                </a:lnTo>
                <a:lnTo>
                  <a:pt x="3631" y="6171"/>
                </a:lnTo>
                <a:cubicBezTo>
                  <a:pt x="3648" y="6195"/>
                  <a:pt x="3665" y="6215"/>
                  <a:pt x="3685" y="6231"/>
                </a:cubicBezTo>
                <a:lnTo>
                  <a:pt x="3708" y="6255"/>
                </a:lnTo>
                <a:cubicBezTo>
                  <a:pt x="3725" y="6271"/>
                  <a:pt x="3735" y="6295"/>
                  <a:pt x="3752" y="6312"/>
                </a:cubicBezTo>
                <a:lnTo>
                  <a:pt x="3768" y="6332"/>
                </a:lnTo>
                <a:cubicBezTo>
                  <a:pt x="3779" y="6345"/>
                  <a:pt x="3789" y="6352"/>
                  <a:pt x="3795" y="6362"/>
                </a:cubicBezTo>
                <a:cubicBezTo>
                  <a:pt x="3792" y="6362"/>
                  <a:pt x="3792" y="6355"/>
                  <a:pt x="3789" y="6355"/>
                </a:cubicBezTo>
                <a:cubicBezTo>
                  <a:pt x="3775" y="6352"/>
                  <a:pt x="3765" y="6348"/>
                  <a:pt x="3752" y="6345"/>
                </a:cubicBezTo>
                <a:lnTo>
                  <a:pt x="3748" y="6345"/>
                </a:lnTo>
                <a:cubicBezTo>
                  <a:pt x="3732" y="6338"/>
                  <a:pt x="3715" y="6332"/>
                  <a:pt x="3698" y="6328"/>
                </a:cubicBezTo>
                <a:cubicBezTo>
                  <a:pt x="3692" y="6322"/>
                  <a:pt x="3682" y="6322"/>
                  <a:pt x="3675" y="6318"/>
                </a:cubicBezTo>
                <a:cubicBezTo>
                  <a:pt x="3661" y="6315"/>
                  <a:pt x="3648" y="6312"/>
                  <a:pt x="3641" y="6312"/>
                </a:cubicBezTo>
                <a:lnTo>
                  <a:pt x="3625" y="6305"/>
                </a:lnTo>
                <a:lnTo>
                  <a:pt x="3611" y="6302"/>
                </a:lnTo>
                <a:cubicBezTo>
                  <a:pt x="3601" y="6298"/>
                  <a:pt x="3595" y="6298"/>
                  <a:pt x="3581" y="6295"/>
                </a:cubicBezTo>
                <a:lnTo>
                  <a:pt x="3558" y="6288"/>
                </a:lnTo>
                <a:cubicBezTo>
                  <a:pt x="3511" y="6281"/>
                  <a:pt x="3461" y="6268"/>
                  <a:pt x="3411" y="6265"/>
                </a:cubicBezTo>
                <a:cubicBezTo>
                  <a:pt x="3357" y="6258"/>
                  <a:pt x="3290" y="6251"/>
                  <a:pt x="3227" y="6245"/>
                </a:cubicBezTo>
                <a:cubicBezTo>
                  <a:pt x="3173" y="6241"/>
                  <a:pt x="3123" y="6235"/>
                  <a:pt x="3066" y="6235"/>
                </a:cubicBezTo>
                <a:cubicBezTo>
                  <a:pt x="3010" y="6231"/>
                  <a:pt x="2946" y="6231"/>
                  <a:pt x="2882" y="6225"/>
                </a:cubicBezTo>
                <a:cubicBezTo>
                  <a:pt x="2765" y="6215"/>
                  <a:pt x="2648" y="6198"/>
                  <a:pt x="2538" y="6181"/>
                </a:cubicBezTo>
                <a:cubicBezTo>
                  <a:pt x="2448" y="6168"/>
                  <a:pt x="2361" y="6161"/>
                  <a:pt x="2277" y="6151"/>
                </a:cubicBezTo>
                <a:lnTo>
                  <a:pt x="2180" y="6141"/>
                </a:lnTo>
                <a:cubicBezTo>
                  <a:pt x="2120" y="6131"/>
                  <a:pt x="2060" y="6128"/>
                  <a:pt x="2003" y="6121"/>
                </a:cubicBezTo>
                <a:cubicBezTo>
                  <a:pt x="1943" y="6118"/>
                  <a:pt x="1893" y="6114"/>
                  <a:pt x="1839" y="6111"/>
                </a:cubicBezTo>
                <a:cubicBezTo>
                  <a:pt x="1809" y="6111"/>
                  <a:pt x="1779" y="6104"/>
                  <a:pt x="1752" y="6104"/>
                </a:cubicBezTo>
                <a:lnTo>
                  <a:pt x="1662" y="6104"/>
                </a:lnTo>
                <a:cubicBezTo>
                  <a:pt x="1639" y="6104"/>
                  <a:pt x="1612" y="6114"/>
                  <a:pt x="1589" y="6118"/>
                </a:cubicBezTo>
                <a:cubicBezTo>
                  <a:pt x="1562" y="6128"/>
                  <a:pt x="1538" y="6134"/>
                  <a:pt x="1518" y="6148"/>
                </a:cubicBezTo>
                <a:cubicBezTo>
                  <a:pt x="1545" y="6181"/>
                  <a:pt x="1589" y="6205"/>
                  <a:pt x="1635" y="6218"/>
                </a:cubicBezTo>
                <a:cubicBezTo>
                  <a:pt x="1645" y="6221"/>
                  <a:pt x="1662" y="6228"/>
                  <a:pt x="1679" y="6228"/>
                </a:cubicBezTo>
                <a:cubicBezTo>
                  <a:pt x="1702" y="6228"/>
                  <a:pt x="1722" y="6228"/>
                  <a:pt x="1742" y="6231"/>
                </a:cubicBezTo>
                <a:lnTo>
                  <a:pt x="1769" y="6231"/>
                </a:lnTo>
                <a:cubicBezTo>
                  <a:pt x="1803" y="6231"/>
                  <a:pt x="1836" y="6235"/>
                  <a:pt x="1873" y="6235"/>
                </a:cubicBezTo>
                <a:cubicBezTo>
                  <a:pt x="1930" y="6238"/>
                  <a:pt x="1993" y="6245"/>
                  <a:pt x="2053" y="6248"/>
                </a:cubicBezTo>
                <a:cubicBezTo>
                  <a:pt x="2110" y="6251"/>
                  <a:pt x="2170" y="6261"/>
                  <a:pt x="2227" y="6265"/>
                </a:cubicBezTo>
                <a:cubicBezTo>
                  <a:pt x="2261" y="6268"/>
                  <a:pt x="2294" y="6271"/>
                  <a:pt x="2327" y="6271"/>
                </a:cubicBezTo>
                <a:cubicBezTo>
                  <a:pt x="2408" y="6281"/>
                  <a:pt x="2491" y="6288"/>
                  <a:pt x="2572" y="6298"/>
                </a:cubicBezTo>
                <a:lnTo>
                  <a:pt x="2588" y="6302"/>
                </a:lnTo>
                <a:lnTo>
                  <a:pt x="2913" y="6338"/>
                </a:lnTo>
                <a:cubicBezTo>
                  <a:pt x="2943" y="6345"/>
                  <a:pt x="2976" y="6345"/>
                  <a:pt x="3006" y="6348"/>
                </a:cubicBezTo>
                <a:cubicBezTo>
                  <a:pt x="3030" y="6348"/>
                  <a:pt x="3050" y="6352"/>
                  <a:pt x="3076" y="6352"/>
                </a:cubicBezTo>
                <a:cubicBezTo>
                  <a:pt x="3110" y="6355"/>
                  <a:pt x="3140" y="6355"/>
                  <a:pt x="3167" y="6362"/>
                </a:cubicBezTo>
                <a:cubicBezTo>
                  <a:pt x="3197" y="6365"/>
                  <a:pt x="3224" y="6365"/>
                  <a:pt x="3250" y="6368"/>
                </a:cubicBezTo>
                <a:cubicBezTo>
                  <a:pt x="3290" y="6372"/>
                  <a:pt x="3327" y="6382"/>
                  <a:pt x="3367" y="6388"/>
                </a:cubicBezTo>
                <a:lnTo>
                  <a:pt x="3377" y="6388"/>
                </a:lnTo>
                <a:cubicBezTo>
                  <a:pt x="3391" y="6395"/>
                  <a:pt x="3407" y="6395"/>
                  <a:pt x="3417" y="6398"/>
                </a:cubicBezTo>
                <a:lnTo>
                  <a:pt x="3464" y="6412"/>
                </a:lnTo>
                <a:lnTo>
                  <a:pt x="3481" y="6415"/>
                </a:lnTo>
                <a:cubicBezTo>
                  <a:pt x="3528" y="6429"/>
                  <a:pt x="3575" y="6445"/>
                  <a:pt x="3625" y="6455"/>
                </a:cubicBezTo>
                <a:cubicBezTo>
                  <a:pt x="3665" y="6469"/>
                  <a:pt x="3702" y="6485"/>
                  <a:pt x="3742" y="6499"/>
                </a:cubicBezTo>
                <a:lnTo>
                  <a:pt x="3752" y="6502"/>
                </a:lnTo>
                <a:lnTo>
                  <a:pt x="3768" y="6512"/>
                </a:lnTo>
                <a:cubicBezTo>
                  <a:pt x="3809" y="6529"/>
                  <a:pt x="3845" y="6546"/>
                  <a:pt x="3879" y="6566"/>
                </a:cubicBezTo>
                <a:lnTo>
                  <a:pt x="3899" y="6579"/>
                </a:lnTo>
                <a:cubicBezTo>
                  <a:pt x="3916" y="6586"/>
                  <a:pt x="3929" y="6596"/>
                  <a:pt x="3942" y="6602"/>
                </a:cubicBezTo>
                <a:cubicBezTo>
                  <a:pt x="3959" y="6616"/>
                  <a:pt x="3979" y="6622"/>
                  <a:pt x="3996" y="6636"/>
                </a:cubicBezTo>
                <a:lnTo>
                  <a:pt x="4183" y="6763"/>
                </a:lnTo>
                <a:cubicBezTo>
                  <a:pt x="4213" y="6776"/>
                  <a:pt x="4240" y="6793"/>
                  <a:pt x="4257" y="6810"/>
                </a:cubicBezTo>
                <a:cubicBezTo>
                  <a:pt x="4213" y="6803"/>
                  <a:pt x="4173" y="6800"/>
                  <a:pt x="4116" y="6796"/>
                </a:cubicBezTo>
                <a:lnTo>
                  <a:pt x="4083" y="6793"/>
                </a:lnTo>
                <a:cubicBezTo>
                  <a:pt x="4046" y="6786"/>
                  <a:pt x="4009" y="6786"/>
                  <a:pt x="3972" y="6783"/>
                </a:cubicBezTo>
                <a:lnTo>
                  <a:pt x="3936" y="6783"/>
                </a:lnTo>
                <a:cubicBezTo>
                  <a:pt x="3899" y="6780"/>
                  <a:pt x="3859" y="6780"/>
                  <a:pt x="3815" y="6780"/>
                </a:cubicBezTo>
                <a:lnTo>
                  <a:pt x="3728" y="6780"/>
                </a:lnTo>
                <a:cubicBezTo>
                  <a:pt x="3708" y="6780"/>
                  <a:pt x="3682" y="6783"/>
                  <a:pt x="3658" y="6786"/>
                </a:cubicBezTo>
                <a:cubicBezTo>
                  <a:pt x="3608" y="6796"/>
                  <a:pt x="3555" y="6803"/>
                  <a:pt x="3498" y="6813"/>
                </a:cubicBezTo>
                <a:cubicBezTo>
                  <a:pt x="3458" y="6820"/>
                  <a:pt x="3411" y="6830"/>
                  <a:pt x="3361" y="6843"/>
                </a:cubicBezTo>
                <a:lnTo>
                  <a:pt x="3347" y="6846"/>
                </a:lnTo>
                <a:cubicBezTo>
                  <a:pt x="3300" y="6860"/>
                  <a:pt x="3257" y="6867"/>
                  <a:pt x="3210" y="6880"/>
                </a:cubicBezTo>
                <a:lnTo>
                  <a:pt x="3207" y="6880"/>
                </a:lnTo>
                <a:cubicBezTo>
                  <a:pt x="3150" y="6893"/>
                  <a:pt x="3096" y="6910"/>
                  <a:pt x="3043" y="6927"/>
                </a:cubicBezTo>
                <a:lnTo>
                  <a:pt x="2993" y="6937"/>
                </a:lnTo>
                <a:cubicBezTo>
                  <a:pt x="2909" y="6964"/>
                  <a:pt x="2816" y="6987"/>
                  <a:pt x="2699" y="7017"/>
                </a:cubicBezTo>
                <a:cubicBezTo>
                  <a:pt x="2632" y="7034"/>
                  <a:pt x="2572" y="7050"/>
                  <a:pt x="2505" y="7070"/>
                </a:cubicBezTo>
                <a:cubicBezTo>
                  <a:pt x="2471" y="7081"/>
                  <a:pt x="2431" y="7094"/>
                  <a:pt x="2398" y="7101"/>
                </a:cubicBezTo>
                <a:cubicBezTo>
                  <a:pt x="2361" y="7111"/>
                  <a:pt x="2324" y="7117"/>
                  <a:pt x="2287" y="7131"/>
                </a:cubicBezTo>
                <a:cubicBezTo>
                  <a:pt x="2264" y="7134"/>
                  <a:pt x="2247" y="7137"/>
                  <a:pt x="2227" y="7144"/>
                </a:cubicBezTo>
                <a:cubicBezTo>
                  <a:pt x="2210" y="7147"/>
                  <a:pt x="2194" y="7151"/>
                  <a:pt x="2174" y="7151"/>
                </a:cubicBezTo>
                <a:lnTo>
                  <a:pt x="2170" y="7151"/>
                </a:lnTo>
                <a:cubicBezTo>
                  <a:pt x="2157" y="7151"/>
                  <a:pt x="2147" y="7154"/>
                  <a:pt x="2137" y="7154"/>
                </a:cubicBezTo>
                <a:lnTo>
                  <a:pt x="2113" y="7161"/>
                </a:lnTo>
                <a:cubicBezTo>
                  <a:pt x="2103" y="7161"/>
                  <a:pt x="2090" y="7164"/>
                  <a:pt x="2073" y="7164"/>
                </a:cubicBezTo>
                <a:lnTo>
                  <a:pt x="2057" y="7164"/>
                </a:lnTo>
                <a:cubicBezTo>
                  <a:pt x="2020" y="7164"/>
                  <a:pt x="1980" y="7167"/>
                  <a:pt x="1940" y="7167"/>
                </a:cubicBezTo>
                <a:lnTo>
                  <a:pt x="1843" y="7167"/>
                </a:lnTo>
                <a:cubicBezTo>
                  <a:pt x="1789" y="7167"/>
                  <a:pt x="1736" y="7164"/>
                  <a:pt x="1672" y="7151"/>
                </a:cubicBezTo>
                <a:cubicBezTo>
                  <a:pt x="1605" y="7144"/>
                  <a:pt x="1538" y="7124"/>
                  <a:pt x="1475" y="7107"/>
                </a:cubicBezTo>
                <a:cubicBezTo>
                  <a:pt x="1395" y="7087"/>
                  <a:pt x="1318" y="7060"/>
                  <a:pt x="1241" y="7024"/>
                </a:cubicBezTo>
                <a:cubicBezTo>
                  <a:pt x="1174" y="6997"/>
                  <a:pt x="1110" y="6964"/>
                  <a:pt x="1050" y="6923"/>
                </a:cubicBezTo>
                <a:cubicBezTo>
                  <a:pt x="990" y="6887"/>
                  <a:pt x="933" y="6850"/>
                  <a:pt x="883" y="6806"/>
                </a:cubicBezTo>
                <a:cubicBezTo>
                  <a:pt x="826" y="6766"/>
                  <a:pt x="773" y="6716"/>
                  <a:pt x="723" y="6663"/>
                </a:cubicBezTo>
                <a:cubicBezTo>
                  <a:pt x="699" y="6633"/>
                  <a:pt x="672" y="6612"/>
                  <a:pt x="652" y="6582"/>
                </a:cubicBezTo>
                <a:cubicBezTo>
                  <a:pt x="642" y="6569"/>
                  <a:pt x="632" y="6556"/>
                  <a:pt x="622" y="6546"/>
                </a:cubicBezTo>
                <a:lnTo>
                  <a:pt x="599" y="6512"/>
                </a:lnTo>
                <a:lnTo>
                  <a:pt x="559" y="6465"/>
                </a:lnTo>
                <a:cubicBezTo>
                  <a:pt x="542" y="6445"/>
                  <a:pt x="525" y="6419"/>
                  <a:pt x="515" y="6398"/>
                </a:cubicBezTo>
                <a:lnTo>
                  <a:pt x="502" y="6382"/>
                </a:lnTo>
                <a:cubicBezTo>
                  <a:pt x="475" y="6348"/>
                  <a:pt x="452" y="6312"/>
                  <a:pt x="432" y="6271"/>
                </a:cubicBezTo>
                <a:lnTo>
                  <a:pt x="418" y="6255"/>
                </a:lnTo>
                <a:cubicBezTo>
                  <a:pt x="388" y="6215"/>
                  <a:pt x="358" y="6171"/>
                  <a:pt x="335" y="6131"/>
                </a:cubicBezTo>
                <a:lnTo>
                  <a:pt x="281" y="6054"/>
                </a:lnTo>
                <a:lnTo>
                  <a:pt x="248" y="6004"/>
                </a:lnTo>
                <a:lnTo>
                  <a:pt x="221" y="5967"/>
                </a:lnTo>
                <a:lnTo>
                  <a:pt x="214" y="5954"/>
                </a:lnTo>
                <a:cubicBezTo>
                  <a:pt x="198" y="5930"/>
                  <a:pt x="181" y="5900"/>
                  <a:pt x="158" y="5867"/>
                </a:cubicBezTo>
                <a:cubicBezTo>
                  <a:pt x="158" y="5864"/>
                  <a:pt x="154" y="5864"/>
                  <a:pt x="154" y="5860"/>
                </a:cubicBezTo>
                <a:cubicBezTo>
                  <a:pt x="148" y="5843"/>
                  <a:pt x="138" y="5830"/>
                  <a:pt x="134" y="5813"/>
                </a:cubicBezTo>
                <a:cubicBezTo>
                  <a:pt x="134" y="5810"/>
                  <a:pt x="131" y="5800"/>
                  <a:pt x="131" y="5797"/>
                </a:cubicBezTo>
                <a:lnTo>
                  <a:pt x="164" y="5797"/>
                </a:lnTo>
                <a:cubicBezTo>
                  <a:pt x="265" y="5793"/>
                  <a:pt x="358" y="5783"/>
                  <a:pt x="458" y="5777"/>
                </a:cubicBezTo>
                <a:cubicBezTo>
                  <a:pt x="502" y="5770"/>
                  <a:pt x="549" y="5770"/>
                  <a:pt x="589" y="5767"/>
                </a:cubicBezTo>
                <a:lnTo>
                  <a:pt x="753" y="5753"/>
                </a:lnTo>
                <a:cubicBezTo>
                  <a:pt x="836" y="5750"/>
                  <a:pt x="927" y="5747"/>
                  <a:pt x="1044" y="5747"/>
                </a:cubicBezTo>
                <a:lnTo>
                  <a:pt x="1057" y="5747"/>
                </a:lnTo>
                <a:cubicBezTo>
                  <a:pt x="1100" y="5747"/>
                  <a:pt x="1144" y="5747"/>
                  <a:pt x="1191" y="5743"/>
                </a:cubicBezTo>
                <a:cubicBezTo>
                  <a:pt x="1244" y="5736"/>
                  <a:pt x="1294" y="5733"/>
                  <a:pt x="1344" y="5726"/>
                </a:cubicBezTo>
                <a:cubicBezTo>
                  <a:pt x="1388" y="5720"/>
                  <a:pt x="1435" y="5710"/>
                  <a:pt x="1495" y="5696"/>
                </a:cubicBezTo>
                <a:cubicBezTo>
                  <a:pt x="1542" y="5683"/>
                  <a:pt x="1589" y="5670"/>
                  <a:pt x="1629" y="5660"/>
                </a:cubicBezTo>
                <a:lnTo>
                  <a:pt x="1689" y="5636"/>
                </a:lnTo>
                <a:cubicBezTo>
                  <a:pt x="1759" y="5613"/>
                  <a:pt x="1836" y="5593"/>
                  <a:pt x="1906" y="5569"/>
                </a:cubicBezTo>
                <a:cubicBezTo>
                  <a:pt x="1940" y="5563"/>
                  <a:pt x="1970" y="5559"/>
                  <a:pt x="1993" y="5553"/>
                </a:cubicBezTo>
                <a:cubicBezTo>
                  <a:pt x="2037" y="5549"/>
                  <a:pt x="2077" y="5549"/>
                  <a:pt x="2120" y="5549"/>
                </a:cubicBezTo>
                <a:close/>
                <a:moveTo>
                  <a:pt x="8797" y="3266"/>
                </a:moveTo>
                <a:lnTo>
                  <a:pt x="8797" y="3269"/>
                </a:lnTo>
                <a:lnTo>
                  <a:pt x="8797" y="3276"/>
                </a:lnTo>
                <a:lnTo>
                  <a:pt x="8787" y="3403"/>
                </a:lnTo>
                <a:lnTo>
                  <a:pt x="8787" y="3419"/>
                </a:lnTo>
                <a:cubicBezTo>
                  <a:pt x="8777" y="3470"/>
                  <a:pt x="8774" y="3520"/>
                  <a:pt x="8764" y="3573"/>
                </a:cubicBezTo>
                <a:lnTo>
                  <a:pt x="8764" y="3590"/>
                </a:lnTo>
                <a:cubicBezTo>
                  <a:pt x="8757" y="3654"/>
                  <a:pt x="8747" y="3717"/>
                  <a:pt x="8740" y="3774"/>
                </a:cubicBezTo>
                <a:cubicBezTo>
                  <a:pt x="8737" y="3811"/>
                  <a:pt x="8730" y="3851"/>
                  <a:pt x="8723" y="3888"/>
                </a:cubicBezTo>
                <a:lnTo>
                  <a:pt x="8723" y="3901"/>
                </a:lnTo>
                <a:lnTo>
                  <a:pt x="8720" y="3918"/>
                </a:lnTo>
                <a:lnTo>
                  <a:pt x="8707" y="4018"/>
                </a:lnTo>
                <a:lnTo>
                  <a:pt x="8707" y="4021"/>
                </a:lnTo>
                <a:lnTo>
                  <a:pt x="8697" y="4071"/>
                </a:lnTo>
                <a:cubicBezTo>
                  <a:pt x="8693" y="4095"/>
                  <a:pt x="8690" y="4122"/>
                  <a:pt x="8687" y="4152"/>
                </a:cubicBezTo>
                <a:lnTo>
                  <a:pt x="8687" y="4158"/>
                </a:lnTo>
                <a:cubicBezTo>
                  <a:pt x="8680" y="4175"/>
                  <a:pt x="8680" y="4192"/>
                  <a:pt x="8677" y="4209"/>
                </a:cubicBezTo>
                <a:cubicBezTo>
                  <a:pt x="8673" y="4235"/>
                  <a:pt x="8670" y="4259"/>
                  <a:pt x="8663" y="4289"/>
                </a:cubicBezTo>
                <a:lnTo>
                  <a:pt x="8663" y="4292"/>
                </a:lnTo>
                <a:cubicBezTo>
                  <a:pt x="8657" y="4346"/>
                  <a:pt x="8647" y="4402"/>
                  <a:pt x="8640" y="4453"/>
                </a:cubicBezTo>
                <a:cubicBezTo>
                  <a:pt x="8623" y="4553"/>
                  <a:pt x="8603" y="4653"/>
                  <a:pt x="8576" y="4770"/>
                </a:cubicBezTo>
                <a:cubicBezTo>
                  <a:pt x="8570" y="4804"/>
                  <a:pt x="8563" y="4837"/>
                  <a:pt x="8556" y="4871"/>
                </a:cubicBezTo>
                <a:lnTo>
                  <a:pt x="8543" y="4921"/>
                </a:lnTo>
                <a:cubicBezTo>
                  <a:pt x="8536" y="4947"/>
                  <a:pt x="8530" y="4978"/>
                  <a:pt x="8523" y="5008"/>
                </a:cubicBezTo>
                <a:cubicBezTo>
                  <a:pt x="8520" y="5024"/>
                  <a:pt x="8513" y="5041"/>
                  <a:pt x="8509" y="5054"/>
                </a:cubicBezTo>
                <a:cubicBezTo>
                  <a:pt x="8503" y="5078"/>
                  <a:pt x="8493" y="5105"/>
                  <a:pt x="8489" y="5128"/>
                </a:cubicBezTo>
                <a:lnTo>
                  <a:pt x="8479" y="5155"/>
                </a:lnTo>
                <a:cubicBezTo>
                  <a:pt x="8473" y="5175"/>
                  <a:pt x="8463" y="5198"/>
                  <a:pt x="8456" y="5222"/>
                </a:cubicBezTo>
                <a:lnTo>
                  <a:pt x="8453" y="5232"/>
                </a:lnTo>
                <a:lnTo>
                  <a:pt x="8446" y="5248"/>
                </a:lnTo>
                <a:cubicBezTo>
                  <a:pt x="8439" y="5272"/>
                  <a:pt x="8429" y="5292"/>
                  <a:pt x="8423" y="5315"/>
                </a:cubicBezTo>
                <a:lnTo>
                  <a:pt x="8406" y="5355"/>
                </a:lnTo>
                <a:cubicBezTo>
                  <a:pt x="8396" y="5372"/>
                  <a:pt x="8389" y="5392"/>
                  <a:pt x="8379" y="5409"/>
                </a:cubicBezTo>
                <a:lnTo>
                  <a:pt x="8369" y="5439"/>
                </a:lnTo>
                <a:lnTo>
                  <a:pt x="8356" y="5466"/>
                </a:lnTo>
                <a:lnTo>
                  <a:pt x="8346" y="5482"/>
                </a:lnTo>
                <a:cubicBezTo>
                  <a:pt x="8342" y="5496"/>
                  <a:pt x="8336" y="5509"/>
                  <a:pt x="8329" y="5516"/>
                </a:cubicBezTo>
                <a:lnTo>
                  <a:pt x="8309" y="5559"/>
                </a:lnTo>
                <a:cubicBezTo>
                  <a:pt x="8296" y="5589"/>
                  <a:pt x="8279" y="5616"/>
                  <a:pt x="8269" y="5646"/>
                </a:cubicBezTo>
                <a:cubicBezTo>
                  <a:pt x="8242" y="5696"/>
                  <a:pt x="8219" y="5743"/>
                  <a:pt x="8192" y="5793"/>
                </a:cubicBezTo>
                <a:cubicBezTo>
                  <a:pt x="8168" y="5843"/>
                  <a:pt x="8138" y="5890"/>
                  <a:pt x="8112" y="5940"/>
                </a:cubicBezTo>
                <a:cubicBezTo>
                  <a:pt x="8092" y="5974"/>
                  <a:pt x="8075" y="6007"/>
                  <a:pt x="8055" y="6044"/>
                </a:cubicBezTo>
                <a:lnTo>
                  <a:pt x="8045" y="6061"/>
                </a:lnTo>
                <a:lnTo>
                  <a:pt x="8025" y="6098"/>
                </a:lnTo>
                <a:lnTo>
                  <a:pt x="8005" y="6134"/>
                </a:lnTo>
                <a:cubicBezTo>
                  <a:pt x="7995" y="6151"/>
                  <a:pt x="7985" y="6164"/>
                  <a:pt x="7975" y="6181"/>
                </a:cubicBezTo>
                <a:lnTo>
                  <a:pt x="7971" y="6191"/>
                </a:lnTo>
                <a:lnTo>
                  <a:pt x="7961" y="6201"/>
                </a:lnTo>
                <a:cubicBezTo>
                  <a:pt x="7954" y="6215"/>
                  <a:pt x="7944" y="6228"/>
                  <a:pt x="7934" y="6241"/>
                </a:cubicBezTo>
                <a:lnTo>
                  <a:pt x="7918" y="6261"/>
                </a:lnTo>
                <a:cubicBezTo>
                  <a:pt x="7904" y="6275"/>
                  <a:pt x="7894" y="6291"/>
                  <a:pt x="7884" y="6302"/>
                </a:cubicBezTo>
                <a:cubicBezTo>
                  <a:pt x="7871" y="6318"/>
                  <a:pt x="7858" y="6332"/>
                  <a:pt x="7841" y="6348"/>
                </a:cubicBezTo>
                <a:lnTo>
                  <a:pt x="7827" y="6365"/>
                </a:lnTo>
                <a:cubicBezTo>
                  <a:pt x="7817" y="6382"/>
                  <a:pt x="7804" y="6395"/>
                  <a:pt x="7787" y="6412"/>
                </a:cubicBezTo>
                <a:lnTo>
                  <a:pt x="7784" y="6415"/>
                </a:lnTo>
                <a:lnTo>
                  <a:pt x="7774" y="6425"/>
                </a:lnTo>
                <a:cubicBezTo>
                  <a:pt x="7761" y="6435"/>
                  <a:pt x="7751" y="6449"/>
                  <a:pt x="7737" y="6465"/>
                </a:cubicBezTo>
                <a:lnTo>
                  <a:pt x="7677" y="6519"/>
                </a:lnTo>
                <a:cubicBezTo>
                  <a:pt x="7667" y="6532"/>
                  <a:pt x="7654" y="6542"/>
                  <a:pt x="7640" y="6552"/>
                </a:cubicBezTo>
                <a:cubicBezTo>
                  <a:pt x="7634" y="6562"/>
                  <a:pt x="7623" y="6566"/>
                  <a:pt x="7620" y="6576"/>
                </a:cubicBezTo>
                <a:cubicBezTo>
                  <a:pt x="7607" y="6586"/>
                  <a:pt x="7590" y="6599"/>
                  <a:pt x="7577" y="6609"/>
                </a:cubicBezTo>
                <a:lnTo>
                  <a:pt x="7570" y="6616"/>
                </a:lnTo>
                <a:cubicBezTo>
                  <a:pt x="7540" y="6643"/>
                  <a:pt x="7506" y="6666"/>
                  <a:pt x="7476" y="6693"/>
                </a:cubicBezTo>
                <a:lnTo>
                  <a:pt x="7450" y="6716"/>
                </a:lnTo>
                <a:lnTo>
                  <a:pt x="7426" y="6733"/>
                </a:lnTo>
                <a:cubicBezTo>
                  <a:pt x="7356" y="6786"/>
                  <a:pt x="7286" y="6843"/>
                  <a:pt x="7219" y="6900"/>
                </a:cubicBezTo>
                <a:cubicBezTo>
                  <a:pt x="7175" y="6933"/>
                  <a:pt x="7135" y="6970"/>
                  <a:pt x="7099" y="7010"/>
                </a:cubicBezTo>
                <a:cubicBezTo>
                  <a:pt x="7058" y="7044"/>
                  <a:pt x="7022" y="7077"/>
                  <a:pt x="6988" y="7114"/>
                </a:cubicBezTo>
                <a:lnTo>
                  <a:pt x="6985" y="7117"/>
                </a:lnTo>
                <a:cubicBezTo>
                  <a:pt x="6951" y="7147"/>
                  <a:pt x="6921" y="7184"/>
                  <a:pt x="6885" y="7221"/>
                </a:cubicBezTo>
                <a:cubicBezTo>
                  <a:pt x="6858" y="7248"/>
                  <a:pt x="6838" y="7278"/>
                  <a:pt x="6814" y="7301"/>
                </a:cubicBezTo>
                <a:cubicBezTo>
                  <a:pt x="6821" y="7281"/>
                  <a:pt x="6824" y="7261"/>
                  <a:pt x="6834" y="7238"/>
                </a:cubicBezTo>
                <a:cubicBezTo>
                  <a:pt x="6871" y="7117"/>
                  <a:pt x="6908" y="6994"/>
                  <a:pt x="6941" y="6870"/>
                </a:cubicBezTo>
                <a:lnTo>
                  <a:pt x="7005" y="6659"/>
                </a:lnTo>
                <a:cubicBezTo>
                  <a:pt x="7022" y="6599"/>
                  <a:pt x="7042" y="6536"/>
                  <a:pt x="7058" y="6479"/>
                </a:cubicBezTo>
                <a:cubicBezTo>
                  <a:pt x="7082" y="6412"/>
                  <a:pt x="7102" y="6345"/>
                  <a:pt x="7122" y="6275"/>
                </a:cubicBezTo>
                <a:cubicBezTo>
                  <a:pt x="7152" y="6178"/>
                  <a:pt x="7182" y="6074"/>
                  <a:pt x="7216" y="5950"/>
                </a:cubicBezTo>
                <a:lnTo>
                  <a:pt x="7252" y="5827"/>
                </a:lnTo>
                <a:cubicBezTo>
                  <a:pt x="7256" y="5813"/>
                  <a:pt x="7256" y="5800"/>
                  <a:pt x="7256" y="5790"/>
                </a:cubicBezTo>
                <a:cubicBezTo>
                  <a:pt x="7256" y="5777"/>
                  <a:pt x="7252" y="5763"/>
                  <a:pt x="7242" y="5757"/>
                </a:cubicBezTo>
                <a:cubicBezTo>
                  <a:pt x="7232" y="5733"/>
                  <a:pt x="7209" y="5723"/>
                  <a:pt x="7189" y="5716"/>
                </a:cubicBezTo>
                <a:lnTo>
                  <a:pt x="7172" y="5716"/>
                </a:lnTo>
                <a:cubicBezTo>
                  <a:pt x="7152" y="5716"/>
                  <a:pt x="7135" y="5726"/>
                  <a:pt x="7122" y="5740"/>
                </a:cubicBezTo>
                <a:cubicBezTo>
                  <a:pt x="7105" y="5750"/>
                  <a:pt x="7099" y="5767"/>
                  <a:pt x="7092" y="5790"/>
                </a:cubicBezTo>
                <a:cubicBezTo>
                  <a:pt x="7072" y="5864"/>
                  <a:pt x="7055" y="5940"/>
                  <a:pt x="7035" y="6014"/>
                </a:cubicBezTo>
                <a:lnTo>
                  <a:pt x="6992" y="6151"/>
                </a:lnTo>
                <a:lnTo>
                  <a:pt x="6985" y="6184"/>
                </a:lnTo>
                <a:lnTo>
                  <a:pt x="6958" y="6268"/>
                </a:lnTo>
                <a:cubicBezTo>
                  <a:pt x="6941" y="6328"/>
                  <a:pt x="6921" y="6385"/>
                  <a:pt x="6905" y="6445"/>
                </a:cubicBezTo>
                <a:lnTo>
                  <a:pt x="6891" y="6482"/>
                </a:lnTo>
                <a:cubicBezTo>
                  <a:pt x="6871" y="6546"/>
                  <a:pt x="6851" y="6609"/>
                  <a:pt x="6831" y="6666"/>
                </a:cubicBezTo>
                <a:cubicBezTo>
                  <a:pt x="6808" y="6733"/>
                  <a:pt x="6788" y="6796"/>
                  <a:pt x="6768" y="6863"/>
                </a:cubicBezTo>
                <a:cubicBezTo>
                  <a:pt x="6717" y="7017"/>
                  <a:pt x="6667" y="7177"/>
                  <a:pt x="6617" y="7331"/>
                </a:cubicBezTo>
                <a:lnTo>
                  <a:pt x="6554" y="7519"/>
                </a:lnTo>
                <a:cubicBezTo>
                  <a:pt x="6554" y="7512"/>
                  <a:pt x="6550" y="7502"/>
                  <a:pt x="6550" y="7495"/>
                </a:cubicBezTo>
                <a:cubicBezTo>
                  <a:pt x="6547" y="7472"/>
                  <a:pt x="6540" y="7448"/>
                  <a:pt x="6534" y="7428"/>
                </a:cubicBezTo>
                <a:lnTo>
                  <a:pt x="6530" y="7405"/>
                </a:lnTo>
                <a:cubicBezTo>
                  <a:pt x="6490" y="7338"/>
                  <a:pt x="6483" y="7311"/>
                  <a:pt x="6473" y="7284"/>
                </a:cubicBezTo>
                <a:cubicBezTo>
                  <a:pt x="6467" y="7248"/>
                  <a:pt x="6457" y="7214"/>
                  <a:pt x="6450" y="7184"/>
                </a:cubicBezTo>
                <a:cubicBezTo>
                  <a:pt x="6447" y="7164"/>
                  <a:pt x="6440" y="7147"/>
                  <a:pt x="6437" y="7124"/>
                </a:cubicBezTo>
                <a:cubicBezTo>
                  <a:pt x="6433" y="7117"/>
                  <a:pt x="6433" y="7104"/>
                  <a:pt x="6430" y="7097"/>
                </a:cubicBezTo>
                <a:cubicBezTo>
                  <a:pt x="6416" y="7037"/>
                  <a:pt x="6406" y="6980"/>
                  <a:pt x="6400" y="6927"/>
                </a:cubicBezTo>
                <a:lnTo>
                  <a:pt x="6400" y="6920"/>
                </a:lnTo>
                <a:cubicBezTo>
                  <a:pt x="6396" y="6877"/>
                  <a:pt x="6390" y="6826"/>
                  <a:pt x="6386" y="6776"/>
                </a:cubicBezTo>
                <a:cubicBezTo>
                  <a:pt x="6386" y="6716"/>
                  <a:pt x="6383" y="6663"/>
                  <a:pt x="6383" y="6609"/>
                </a:cubicBezTo>
                <a:cubicBezTo>
                  <a:pt x="6383" y="6549"/>
                  <a:pt x="6386" y="6482"/>
                  <a:pt x="6390" y="6419"/>
                </a:cubicBezTo>
                <a:cubicBezTo>
                  <a:pt x="6396" y="6348"/>
                  <a:pt x="6403" y="6291"/>
                  <a:pt x="6413" y="6228"/>
                </a:cubicBezTo>
                <a:lnTo>
                  <a:pt x="6413" y="6218"/>
                </a:lnTo>
                <a:cubicBezTo>
                  <a:pt x="6416" y="6195"/>
                  <a:pt x="6420" y="6168"/>
                  <a:pt x="6423" y="6148"/>
                </a:cubicBezTo>
                <a:cubicBezTo>
                  <a:pt x="6433" y="6098"/>
                  <a:pt x="6447" y="6044"/>
                  <a:pt x="6453" y="5994"/>
                </a:cubicBezTo>
                <a:cubicBezTo>
                  <a:pt x="6467" y="5944"/>
                  <a:pt x="6473" y="5894"/>
                  <a:pt x="6487" y="5847"/>
                </a:cubicBezTo>
                <a:lnTo>
                  <a:pt x="6490" y="5827"/>
                </a:lnTo>
                <a:cubicBezTo>
                  <a:pt x="6507" y="5743"/>
                  <a:pt x="6530" y="5650"/>
                  <a:pt x="6554" y="5566"/>
                </a:cubicBezTo>
                <a:lnTo>
                  <a:pt x="6554" y="5559"/>
                </a:lnTo>
                <a:lnTo>
                  <a:pt x="6580" y="5482"/>
                </a:lnTo>
                <a:cubicBezTo>
                  <a:pt x="6587" y="5456"/>
                  <a:pt x="6600" y="5426"/>
                  <a:pt x="6614" y="5395"/>
                </a:cubicBezTo>
                <a:cubicBezTo>
                  <a:pt x="6630" y="5355"/>
                  <a:pt x="6647" y="5322"/>
                  <a:pt x="6664" y="5292"/>
                </a:cubicBezTo>
                <a:cubicBezTo>
                  <a:pt x="6681" y="5258"/>
                  <a:pt x="6697" y="5225"/>
                  <a:pt x="6717" y="5191"/>
                </a:cubicBezTo>
                <a:cubicBezTo>
                  <a:pt x="6764" y="5111"/>
                  <a:pt x="6804" y="5038"/>
                  <a:pt x="6841" y="4978"/>
                </a:cubicBezTo>
                <a:cubicBezTo>
                  <a:pt x="6848" y="4971"/>
                  <a:pt x="6854" y="4957"/>
                  <a:pt x="6858" y="4947"/>
                </a:cubicBezTo>
                <a:cubicBezTo>
                  <a:pt x="6888" y="4897"/>
                  <a:pt x="6921" y="4847"/>
                  <a:pt x="6955" y="4804"/>
                </a:cubicBezTo>
                <a:cubicBezTo>
                  <a:pt x="6975" y="4774"/>
                  <a:pt x="6998" y="4740"/>
                  <a:pt x="7018" y="4710"/>
                </a:cubicBezTo>
                <a:cubicBezTo>
                  <a:pt x="7038" y="4680"/>
                  <a:pt x="7065" y="4653"/>
                  <a:pt x="7085" y="4620"/>
                </a:cubicBezTo>
                <a:cubicBezTo>
                  <a:pt x="7102" y="4596"/>
                  <a:pt x="7119" y="4576"/>
                  <a:pt x="7135" y="4560"/>
                </a:cubicBezTo>
                <a:cubicBezTo>
                  <a:pt x="7149" y="4543"/>
                  <a:pt x="7165" y="4526"/>
                  <a:pt x="7182" y="4513"/>
                </a:cubicBezTo>
                <a:lnTo>
                  <a:pt x="7185" y="4509"/>
                </a:lnTo>
                <a:lnTo>
                  <a:pt x="7199" y="4503"/>
                </a:lnTo>
                <a:cubicBezTo>
                  <a:pt x="7206" y="4493"/>
                  <a:pt x="7216" y="4489"/>
                  <a:pt x="7222" y="4479"/>
                </a:cubicBezTo>
                <a:cubicBezTo>
                  <a:pt x="7236" y="4473"/>
                  <a:pt x="7249" y="4459"/>
                  <a:pt x="7259" y="4453"/>
                </a:cubicBezTo>
                <a:lnTo>
                  <a:pt x="7266" y="4446"/>
                </a:lnTo>
                <a:cubicBezTo>
                  <a:pt x="7276" y="4439"/>
                  <a:pt x="7289" y="4426"/>
                  <a:pt x="7303" y="4419"/>
                </a:cubicBezTo>
                <a:lnTo>
                  <a:pt x="7326" y="4396"/>
                </a:lnTo>
                <a:cubicBezTo>
                  <a:pt x="7343" y="4389"/>
                  <a:pt x="7356" y="4376"/>
                  <a:pt x="7373" y="4362"/>
                </a:cubicBezTo>
                <a:lnTo>
                  <a:pt x="7383" y="4356"/>
                </a:lnTo>
                <a:lnTo>
                  <a:pt x="7389" y="4346"/>
                </a:lnTo>
                <a:cubicBezTo>
                  <a:pt x="7430" y="4319"/>
                  <a:pt x="7476" y="4285"/>
                  <a:pt x="7520" y="4255"/>
                </a:cubicBezTo>
                <a:cubicBezTo>
                  <a:pt x="7560" y="4225"/>
                  <a:pt x="7597" y="4195"/>
                  <a:pt x="7637" y="4168"/>
                </a:cubicBezTo>
                <a:lnTo>
                  <a:pt x="7644" y="4162"/>
                </a:lnTo>
                <a:cubicBezTo>
                  <a:pt x="7664" y="4145"/>
                  <a:pt x="7687" y="4128"/>
                  <a:pt x="7710" y="4112"/>
                </a:cubicBezTo>
                <a:cubicBezTo>
                  <a:pt x="7754" y="4078"/>
                  <a:pt x="7794" y="4045"/>
                  <a:pt x="7837" y="4018"/>
                </a:cubicBezTo>
                <a:cubicBezTo>
                  <a:pt x="7858" y="4001"/>
                  <a:pt x="7878" y="3985"/>
                  <a:pt x="7894" y="3971"/>
                </a:cubicBezTo>
                <a:cubicBezTo>
                  <a:pt x="7975" y="3908"/>
                  <a:pt x="8058" y="3837"/>
                  <a:pt x="8138" y="3774"/>
                </a:cubicBezTo>
                <a:cubicBezTo>
                  <a:pt x="8212" y="3710"/>
                  <a:pt x="8289" y="3650"/>
                  <a:pt x="8366" y="3587"/>
                </a:cubicBezTo>
                <a:cubicBezTo>
                  <a:pt x="8402" y="3557"/>
                  <a:pt x="8439" y="3533"/>
                  <a:pt x="8473" y="3503"/>
                </a:cubicBezTo>
                <a:lnTo>
                  <a:pt x="8489" y="3490"/>
                </a:lnTo>
                <a:lnTo>
                  <a:pt x="8486" y="3503"/>
                </a:lnTo>
                <a:lnTo>
                  <a:pt x="8479" y="3516"/>
                </a:lnTo>
                <a:cubicBezTo>
                  <a:pt x="8446" y="3573"/>
                  <a:pt x="8413" y="3633"/>
                  <a:pt x="8379" y="3687"/>
                </a:cubicBezTo>
                <a:cubicBezTo>
                  <a:pt x="8359" y="3720"/>
                  <a:pt x="8336" y="3757"/>
                  <a:pt x="8309" y="3794"/>
                </a:cubicBezTo>
                <a:cubicBezTo>
                  <a:pt x="8259" y="3867"/>
                  <a:pt x="8209" y="3941"/>
                  <a:pt x="8162" y="4008"/>
                </a:cubicBezTo>
                <a:cubicBezTo>
                  <a:pt x="8061" y="4158"/>
                  <a:pt x="7958" y="4309"/>
                  <a:pt x="7844" y="4456"/>
                </a:cubicBezTo>
                <a:cubicBezTo>
                  <a:pt x="7807" y="4503"/>
                  <a:pt x="7767" y="4553"/>
                  <a:pt x="7720" y="4596"/>
                </a:cubicBezTo>
                <a:cubicBezTo>
                  <a:pt x="7704" y="4620"/>
                  <a:pt x="7684" y="4636"/>
                  <a:pt x="7667" y="4657"/>
                </a:cubicBezTo>
                <a:lnTo>
                  <a:pt x="7657" y="4663"/>
                </a:lnTo>
                <a:lnTo>
                  <a:pt x="7640" y="4680"/>
                </a:lnTo>
                <a:cubicBezTo>
                  <a:pt x="7623" y="4697"/>
                  <a:pt x="7607" y="4713"/>
                  <a:pt x="7590" y="4737"/>
                </a:cubicBezTo>
                <a:lnTo>
                  <a:pt x="7583" y="4747"/>
                </a:lnTo>
                <a:cubicBezTo>
                  <a:pt x="7573" y="4757"/>
                  <a:pt x="7567" y="4770"/>
                  <a:pt x="7557" y="4780"/>
                </a:cubicBezTo>
                <a:cubicBezTo>
                  <a:pt x="7550" y="4794"/>
                  <a:pt x="7537" y="4810"/>
                  <a:pt x="7527" y="4824"/>
                </a:cubicBezTo>
                <a:cubicBezTo>
                  <a:pt x="7506" y="4857"/>
                  <a:pt x="7490" y="4881"/>
                  <a:pt x="7473" y="4907"/>
                </a:cubicBezTo>
                <a:cubicBezTo>
                  <a:pt x="7440" y="4961"/>
                  <a:pt x="7409" y="5024"/>
                  <a:pt x="7376" y="5095"/>
                </a:cubicBezTo>
                <a:lnTo>
                  <a:pt x="7359" y="5128"/>
                </a:lnTo>
                <a:cubicBezTo>
                  <a:pt x="7349" y="5155"/>
                  <a:pt x="7336" y="5178"/>
                  <a:pt x="7326" y="5208"/>
                </a:cubicBezTo>
                <a:cubicBezTo>
                  <a:pt x="7316" y="5232"/>
                  <a:pt x="7306" y="5262"/>
                  <a:pt x="7299" y="5288"/>
                </a:cubicBezTo>
                <a:cubicBezTo>
                  <a:pt x="7289" y="5315"/>
                  <a:pt x="7276" y="5349"/>
                  <a:pt x="7269" y="5379"/>
                </a:cubicBezTo>
                <a:lnTo>
                  <a:pt x="7266" y="5395"/>
                </a:lnTo>
                <a:cubicBezTo>
                  <a:pt x="7259" y="5409"/>
                  <a:pt x="7256" y="5416"/>
                  <a:pt x="7256" y="5429"/>
                </a:cubicBezTo>
                <a:lnTo>
                  <a:pt x="7256" y="5432"/>
                </a:lnTo>
                <a:cubicBezTo>
                  <a:pt x="7252" y="5442"/>
                  <a:pt x="7252" y="5446"/>
                  <a:pt x="7252" y="5456"/>
                </a:cubicBezTo>
                <a:cubicBezTo>
                  <a:pt x="7252" y="5462"/>
                  <a:pt x="7252" y="5466"/>
                  <a:pt x="7256" y="5476"/>
                </a:cubicBezTo>
                <a:cubicBezTo>
                  <a:pt x="7259" y="5479"/>
                  <a:pt x="7266" y="5482"/>
                  <a:pt x="7272" y="5482"/>
                </a:cubicBezTo>
                <a:lnTo>
                  <a:pt x="7282" y="5482"/>
                </a:lnTo>
                <a:cubicBezTo>
                  <a:pt x="7299" y="5476"/>
                  <a:pt x="7303" y="5462"/>
                  <a:pt x="7306" y="5446"/>
                </a:cubicBezTo>
                <a:cubicBezTo>
                  <a:pt x="7306" y="5442"/>
                  <a:pt x="7306" y="5442"/>
                  <a:pt x="7309" y="5439"/>
                </a:cubicBezTo>
                <a:lnTo>
                  <a:pt x="7323" y="5399"/>
                </a:lnTo>
                <a:lnTo>
                  <a:pt x="7333" y="5382"/>
                </a:lnTo>
                <a:cubicBezTo>
                  <a:pt x="7343" y="5349"/>
                  <a:pt x="7353" y="5322"/>
                  <a:pt x="7366" y="5288"/>
                </a:cubicBezTo>
                <a:cubicBezTo>
                  <a:pt x="7376" y="5255"/>
                  <a:pt x="7393" y="5215"/>
                  <a:pt x="7416" y="5181"/>
                </a:cubicBezTo>
                <a:cubicBezTo>
                  <a:pt x="7433" y="5148"/>
                  <a:pt x="7453" y="5115"/>
                  <a:pt x="7473" y="5078"/>
                </a:cubicBezTo>
                <a:cubicBezTo>
                  <a:pt x="7493" y="5044"/>
                  <a:pt x="7510" y="5014"/>
                  <a:pt x="7533" y="4988"/>
                </a:cubicBezTo>
                <a:cubicBezTo>
                  <a:pt x="7550" y="4961"/>
                  <a:pt x="7570" y="4937"/>
                  <a:pt x="7587" y="4911"/>
                </a:cubicBezTo>
                <a:lnTo>
                  <a:pt x="7593" y="4904"/>
                </a:lnTo>
                <a:lnTo>
                  <a:pt x="7603" y="4894"/>
                </a:lnTo>
                <a:cubicBezTo>
                  <a:pt x="7617" y="4881"/>
                  <a:pt x="7623" y="4871"/>
                  <a:pt x="7637" y="4857"/>
                </a:cubicBezTo>
                <a:cubicBezTo>
                  <a:pt x="7650" y="4844"/>
                  <a:pt x="7657" y="4830"/>
                  <a:pt x="7670" y="4824"/>
                </a:cubicBezTo>
                <a:lnTo>
                  <a:pt x="7674" y="4820"/>
                </a:lnTo>
                <a:cubicBezTo>
                  <a:pt x="7700" y="4794"/>
                  <a:pt x="7727" y="4774"/>
                  <a:pt x="7754" y="4747"/>
                </a:cubicBezTo>
                <a:lnTo>
                  <a:pt x="7841" y="4673"/>
                </a:lnTo>
                <a:cubicBezTo>
                  <a:pt x="7901" y="4620"/>
                  <a:pt x="7954" y="4563"/>
                  <a:pt x="8001" y="4513"/>
                </a:cubicBezTo>
                <a:cubicBezTo>
                  <a:pt x="8045" y="4463"/>
                  <a:pt x="8092" y="4409"/>
                  <a:pt x="8142" y="4356"/>
                </a:cubicBezTo>
                <a:cubicBezTo>
                  <a:pt x="8155" y="4339"/>
                  <a:pt x="8172" y="4322"/>
                  <a:pt x="8185" y="4305"/>
                </a:cubicBezTo>
                <a:cubicBezTo>
                  <a:pt x="8212" y="4272"/>
                  <a:pt x="8242" y="4239"/>
                  <a:pt x="8269" y="4205"/>
                </a:cubicBezTo>
                <a:cubicBezTo>
                  <a:pt x="8306" y="4158"/>
                  <a:pt x="8346" y="4108"/>
                  <a:pt x="8396" y="4041"/>
                </a:cubicBezTo>
                <a:cubicBezTo>
                  <a:pt x="8406" y="4028"/>
                  <a:pt x="8413" y="4021"/>
                  <a:pt x="8423" y="4008"/>
                </a:cubicBezTo>
                <a:cubicBezTo>
                  <a:pt x="8456" y="3968"/>
                  <a:pt x="8489" y="3924"/>
                  <a:pt x="8520" y="3878"/>
                </a:cubicBezTo>
                <a:cubicBezTo>
                  <a:pt x="8553" y="3827"/>
                  <a:pt x="8586" y="3767"/>
                  <a:pt x="8623" y="3690"/>
                </a:cubicBezTo>
                <a:cubicBezTo>
                  <a:pt x="8657" y="3620"/>
                  <a:pt x="8687" y="3557"/>
                  <a:pt x="8710" y="3500"/>
                </a:cubicBezTo>
                <a:lnTo>
                  <a:pt x="8713" y="3490"/>
                </a:lnTo>
                <a:cubicBezTo>
                  <a:pt x="8727" y="3460"/>
                  <a:pt x="8740" y="3433"/>
                  <a:pt x="8747" y="3403"/>
                </a:cubicBezTo>
                <a:cubicBezTo>
                  <a:pt x="8754" y="3393"/>
                  <a:pt x="8754" y="3383"/>
                  <a:pt x="8757" y="3373"/>
                </a:cubicBezTo>
                <a:lnTo>
                  <a:pt x="8757" y="3369"/>
                </a:lnTo>
                <a:cubicBezTo>
                  <a:pt x="8760" y="3356"/>
                  <a:pt x="8760" y="3349"/>
                  <a:pt x="8760" y="3339"/>
                </a:cubicBezTo>
                <a:cubicBezTo>
                  <a:pt x="8760" y="3323"/>
                  <a:pt x="8760" y="3309"/>
                  <a:pt x="8757" y="3299"/>
                </a:cubicBezTo>
                <a:cubicBezTo>
                  <a:pt x="8770" y="3286"/>
                  <a:pt x="8787" y="3272"/>
                  <a:pt x="8797" y="3266"/>
                </a:cubicBezTo>
                <a:close/>
                <a:moveTo>
                  <a:pt x="7911" y="7791"/>
                </a:moveTo>
                <a:cubicBezTo>
                  <a:pt x="7911" y="7792"/>
                  <a:pt x="7911" y="7792"/>
                  <a:pt x="7911" y="7793"/>
                </a:cubicBezTo>
                <a:cubicBezTo>
                  <a:pt x="7911" y="7792"/>
                  <a:pt x="7911" y="7792"/>
                  <a:pt x="7911" y="7791"/>
                </a:cubicBezTo>
                <a:close/>
                <a:moveTo>
                  <a:pt x="8396" y="5887"/>
                </a:moveTo>
                <a:cubicBezTo>
                  <a:pt x="8396" y="5887"/>
                  <a:pt x="8396" y="5894"/>
                  <a:pt x="8402" y="5894"/>
                </a:cubicBezTo>
                <a:lnTo>
                  <a:pt x="8406" y="5897"/>
                </a:lnTo>
                <a:cubicBezTo>
                  <a:pt x="8429" y="5934"/>
                  <a:pt x="8456" y="5977"/>
                  <a:pt x="8479" y="6014"/>
                </a:cubicBezTo>
                <a:cubicBezTo>
                  <a:pt x="8503" y="6051"/>
                  <a:pt x="8526" y="6094"/>
                  <a:pt x="8543" y="6128"/>
                </a:cubicBezTo>
                <a:cubicBezTo>
                  <a:pt x="8576" y="6188"/>
                  <a:pt x="8606" y="6245"/>
                  <a:pt x="8630" y="6295"/>
                </a:cubicBezTo>
                <a:cubicBezTo>
                  <a:pt x="8657" y="6345"/>
                  <a:pt x="8680" y="6388"/>
                  <a:pt x="8700" y="6435"/>
                </a:cubicBezTo>
                <a:cubicBezTo>
                  <a:pt x="8744" y="6522"/>
                  <a:pt x="8784" y="6616"/>
                  <a:pt x="8827" y="6703"/>
                </a:cubicBezTo>
                <a:lnTo>
                  <a:pt x="8847" y="6746"/>
                </a:lnTo>
                <a:cubicBezTo>
                  <a:pt x="8881" y="6816"/>
                  <a:pt x="8914" y="6890"/>
                  <a:pt x="8951" y="6970"/>
                </a:cubicBezTo>
                <a:cubicBezTo>
                  <a:pt x="8991" y="7047"/>
                  <a:pt x="9028" y="7124"/>
                  <a:pt x="9071" y="7204"/>
                </a:cubicBezTo>
                <a:cubicBezTo>
                  <a:pt x="9111" y="7284"/>
                  <a:pt x="9155" y="7358"/>
                  <a:pt x="9198" y="7435"/>
                </a:cubicBezTo>
                <a:lnTo>
                  <a:pt x="9325" y="7649"/>
                </a:lnTo>
                <a:lnTo>
                  <a:pt x="9325" y="7642"/>
                </a:lnTo>
                <a:lnTo>
                  <a:pt x="9342" y="7672"/>
                </a:lnTo>
                <a:cubicBezTo>
                  <a:pt x="9359" y="7702"/>
                  <a:pt x="9375" y="7736"/>
                  <a:pt x="9392" y="7769"/>
                </a:cubicBezTo>
                <a:cubicBezTo>
                  <a:pt x="9412" y="7809"/>
                  <a:pt x="9432" y="7853"/>
                  <a:pt x="9449" y="7893"/>
                </a:cubicBezTo>
                <a:lnTo>
                  <a:pt x="9452" y="7906"/>
                </a:lnTo>
                <a:cubicBezTo>
                  <a:pt x="9466" y="7936"/>
                  <a:pt x="9476" y="7960"/>
                  <a:pt x="9482" y="7990"/>
                </a:cubicBezTo>
                <a:cubicBezTo>
                  <a:pt x="9496" y="8023"/>
                  <a:pt x="9502" y="8057"/>
                  <a:pt x="9513" y="8087"/>
                </a:cubicBezTo>
                <a:lnTo>
                  <a:pt x="9513" y="8090"/>
                </a:lnTo>
                <a:cubicBezTo>
                  <a:pt x="9519" y="8124"/>
                  <a:pt x="9529" y="8160"/>
                  <a:pt x="9536" y="8204"/>
                </a:cubicBezTo>
                <a:cubicBezTo>
                  <a:pt x="9543" y="8237"/>
                  <a:pt x="9546" y="8271"/>
                  <a:pt x="9549" y="8301"/>
                </a:cubicBezTo>
                <a:lnTo>
                  <a:pt x="9549" y="8308"/>
                </a:lnTo>
                <a:cubicBezTo>
                  <a:pt x="9553" y="8344"/>
                  <a:pt x="9559" y="8388"/>
                  <a:pt x="9559" y="8428"/>
                </a:cubicBezTo>
                <a:cubicBezTo>
                  <a:pt x="9559" y="8468"/>
                  <a:pt x="9559" y="8501"/>
                  <a:pt x="9563" y="8538"/>
                </a:cubicBezTo>
                <a:cubicBezTo>
                  <a:pt x="9563" y="8612"/>
                  <a:pt x="9559" y="8685"/>
                  <a:pt x="9553" y="8752"/>
                </a:cubicBezTo>
                <a:cubicBezTo>
                  <a:pt x="9549" y="8819"/>
                  <a:pt x="9543" y="8889"/>
                  <a:pt x="9533" y="8956"/>
                </a:cubicBezTo>
                <a:cubicBezTo>
                  <a:pt x="9526" y="9023"/>
                  <a:pt x="9513" y="9093"/>
                  <a:pt x="9496" y="9170"/>
                </a:cubicBezTo>
                <a:cubicBezTo>
                  <a:pt x="9476" y="9257"/>
                  <a:pt x="9462" y="9327"/>
                  <a:pt x="9446" y="9391"/>
                </a:cubicBezTo>
                <a:lnTo>
                  <a:pt x="9436" y="9421"/>
                </a:lnTo>
                <a:cubicBezTo>
                  <a:pt x="9402" y="9555"/>
                  <a:pt x="9369" y="9692"/>
                  <a:pt x="9332" y="9825"/>
                </a:cubicBezTo>
                <a:lnTo>
                  <a:pt x="9325" y="9849"/>
                </a:lnTo>
                <a:cubicBezTo>
                  <a:pt x="9312" y="9889"/>
                  <a:pt x="9299" y="9929"/>
                  <a:pt x="9285" y="9966"/>
                </a:cubicBezTo>
                <a:cubicBezTo>
                  <a:pt x="9268" y="10009"/>
                  <a:pt x="9252" y="10056"/>
                  <a:pt x="9232" y="10096"/>
                </a:cubicBezTo>
                <a:cubicBezTo>
                  <a:pt x="9215" y="10133"/>
                  <a:pt x="9195" y="10180"/>
                  <a:pt x="9168" y="10227"/>
                </a:cubicBezTo>
                <a:cubicBezTo>
                  <a:pt x="9148" y="10267"/>
                  <a:pt x="9125" y="10314"/>
                  <a:pt x="9098" y="10350"/>
                </a:cubicBezTo>
                <a:cubicBezTo>
                  <a:pt x="9071" y="10394"/>
                  <a:pt x="9044" y="10441"/>
                  <a:pt x="9014" y="10481"/>
                </a:cubicBezTo>
                <a:cubicBezTo>
                  <a:pt x="8998" y="10511"/>
                  <a:pt x="8978" y="10541"/>
                  <a:pt x="8961" y="10564"/>
                </a:cubicBezTo>
                <a:cubicBezTo>
                  <a:pt x="8924" y="10625"/>
                  <a:pt x="8884" y="10678"/>
                  <a:pt x="8847" y="10735"/>
                </a:cubicBezTo>
                <a:cubicBezTo>
                  <a:pt x="8827" y="10768"/>
                  <a:pt x="8807" y="10802"/>
                  <a:pt x="8784" y="10842"/>
                </a:cubicBezTo>
                <a:cubicBezTo>
                  <a:pt x="8750" y="10899"/>
                  <a:pt x="8713" y="10959"/>
                  <a:pt x="8680" y="11016"/>
                </a:cubicBezTo>
                <a:cubicBezTo>
                  <a:pt x="8680" y="11009"/>
                  <a:pt x="8683" y="11002"/>
                  <a:pt x="8683" y="10996"/>
                </a:cubicBezTo>
                <a:cubicBezTo>
                  <a:pt x="8690" y="10969"/>
                  <a:pt x="8697" y="10946"/>
                  <a:pt x="8700" y="10919"/>
                </a:cubicBezTo>
                <a:lnTo>
                  <a:pt x="8710" y="10879"/>
                </a:lnTo>
                <a:cubicBezTo>
                  <a:pt x="8727" y="10812"/>
                  <a:pt x="8744" y="10742"/>
                  <a:pt x="8760" y="10668"/>
                </a:cubicBezTo>
                <a:cubicBezTo>
                  <a:pt x="8767" y="10631"/>
                  <a:pt x="8774" y="10594"/>
                  <a:pt x="8777" y="10551"/>
                </a:cubicBezTo>
                <a:lnTo>
                  <a:pt x="8777" y="10544"/>
                </a:lnTo>
                <a:cubicBezTo>
                  <a:pt x="8780" y="10501"/>
                  <a:pt x="8784" y="10461"/>
                  <a:pt x="8784" y="10414"/>
                </a:cubicBezTo>
                <a:cubicBezTo>
                  <a:pt x="8797" y="10126"/>
                  <a:pt x="8807" y="9745"/>
                  <a:pt x="8740" y="9374"/>
                </a:cubicBezTo>
                <a:cubicBezTo>
                  <a:pt x="8727" y="9294"/>
                  <a:pt x="8710" y="9214"/>
                  <a:pt x="8683" y="9107"/>
                </a:cubicBezTo>
                <a:cubicBezTo>
                  <a:pt x="8673" y="9056"/>
                  <a:pt x="8663" y="9010"/>
                  <a:pt x="8650" y="8960"/>
                </a:cubicBezTo>
                <a:cubicBezTo>
                  <a:pt x="8643" y="8923"/>
                  <a:pt x="8633" y="8886"/>
                  <a:pt x="8623" y="8843"/>
                </a:cubicBezTo>
                <a:lnTo>
                  <a:pt x="8616" y="8822"/>
                </a:lnTo>
                <a:cubicBezTo>
                  <a:pt x="8610" y="8786"/>
                  <a:pt x="8600" y="8746"/>
                  <a:pt x="8593" y="8712"/>
                </a:cubicBezTo>
                <a:cubicBezTo>
                  <a:pt x="8583" y="8669"/>
                  <a:pt x="8576" y="8625"/>
                  <a:pt x="8566" y="8578"/>
                </a:cubicBezTo>
                <a:cubicBezTo>
                  <a:pt x="8556" y="8508"/>
                  <a:pt x="8546" y="8438"/>
                  <a:pt x="8540" y="8368"/>
                </a:cubicBezTo>
                <a:lnTo>
                  <a:pt x="8533" y="8324"/>
                </a:lnTo>
                <a:lnTo>
                  <a:pt x="8530" y="8284"/>
                </a:lnTo>
                <a:cubicBezTo>
                  <a:pt x="8526" y="8244"/>
                  <a:pt x="8523" y="8207"/>
                  <a:pt x="8523" y="8174"/>
                </a:cubicBezTo>
                <a:cubicBezTo>
                  <a:pt x="8520" y="8120"/>
                  <a:pt x="8520" y="8067"/>
                  <a:pt x="8513" y="8010"/>
                </a:cubicBezTo>
                <a:cubicBezTo>
                  <a:pt x="8509" y="7900"/>
                  <a:pt x="8506" y="7799"/>
                  <a:pt x="8503" y="7699"/>
                </a:cubicBezTo>
                <a:lnTo>
                  <a:pt x="8496" y="7736"/>
                </a:lnTo>
                <a:cubicBezTo>
                  <a:pt x="8489" y="7806"/>
                  <a:pt x="8479" y="7883"/>
                  <a:pt x="8473" y="7957"/>
                </a:cubicBezTo>
                <a:lnTo>
                  <a:pt x="8459" y="8084"/>
                </a:lnTo>
                <a:cubicBezTo>
                  <a:pt x="8456" y="8124"/>
                  <a:pt x="8456" y="8160"/>
                  <a:pt x="8453" y="8204"/>
                </a:cubicBezTo>
                <a:lnTo>
                  <a:pt x="8453" y="8291"/>
                </a:lnTo>
                <a:lnTo>
                  <a:pt x="8453" y="8328"/>
                </a:lnTo>
                <a:cubicBezTo>
                  <a:pt x="8453" y="8358"/>
                  <a:pt x="8453" y="8388"/>
                  <a:pt x="8456" y="8411"/>
                </a:cubicBezTo>
                <a:lnTo>
                  <a:pt x="8456" y="8441"/>
                </a:lnTo>
                <a:cubicBezTo>
                  <a:pt x="8456" y="8471"/>
                  <a:pt x="8459" y="8495"/>
                  <a:pt x="8463" y="8525"/>
                </a:cubicBezTo>
                <a:lnTo>
                  <a:pt x="8469" y="8555"/>
                </a:lnTo>
                <a:cubicBezTo>
                  <a:pt x="8473" y="8595"/>
                  <a:pt x="8476" y="8629"/>
                  <a:pt x="8486" y="8662"/>
                </a:cubicBezTo>
                <a:lnTo>
                  <a:pt x="8509" y="8789"/>
                </a:lnTo>
                <a:cubicBezTo>
                  <a:pt x="8516" y="8826"/>
                  <a:pt x="8526" y="8869"/>
                  <a:pt x="8533" y="8903"/>
                </a:cubicBezTo>
                <a:cubicBezTo>
                  <a:pt x="8553" y="8980"/>
                  <a:pt x="8573" y="9060"/>
                  <a:pt x="8590" y="9140"/>
                </a:cubicBezTo>
                <a:lnTo>
                  <a:pt x="8593" y="9153"/>
                </a:lnTo>
                <a:cubicBezTo>
                  <a:pt x="8610" y="9227"/>
                  <a:pt x="8627" y="9304"/>
                  <a:pt x="8640" y="9377"/>
                </a:cubicBezTo>
                <a:cubicBezTo>
                  <a:pt x="8657" y="9458"/>
                  <a:pt x="8663" y="9538"/>
                  <a:pt x="8673" y="9605"/>
                </a:cubicBezTo>
                <a:cubicBezTo>
                  <a:pt x="8677" y="9655"/>
                  <a:pt x="8687" y="9705"/>
                  <a:pt x="8690" y="9759"/>
                </a:cubicBezTo>
                <a:cubicBezTo>
                  <a:pt x="8693" y="9812"/>
                  <a:pt x="8697" y="9862"/>
                  <a:pt x="8697" y="9916"/>
                </a:cubicBezTo>
                <a:cubicBezTo>
                  <a:pt x="8700" y="10023"/>
                  <a:pt x="8700" y="10126"/>
                  <a:pt x="8700" y="10250"/>
                </a:cubicBezTo>
                <a:lnTo>
                  <a:pt x="8700" y="10317"/>
                </a:lnTo>
                <a:lnTo>
                  <a:pt x="8700" y="10324"/>
                </a:lnTo>
                <a:cubicBezTo>
                  <a:pt x="8700" y="10357"/>
                  <a:pt x="8697" y="10394"/>
                  <a:pt x="8697" y="10434"/>
                </a:cubicBezTo>
                <a:lnTo>
                  <a:pt x="8697" y="10464"/>
                </a:lnTo>
                <a:cubicBezTo>
                  <a:pt x="8693" y="10508"/>
                  <a:pt x="8693" y="10548"/>
                  <a:pt x="8690" y="10594"/>
                </a:cubicBezTo>
                <a:cubicBezTo>
                  <a:pt x="8687" y="10591"/>
                  <a:pt x="8680" y="10591"/>
                  <a:pt x="8673" y="10591"/>
                </a:cubicBezTo>
                <a:cubicBezTo>
                  <a:pt x="8663" y="10591"/>
                  <a:pt x="8660" y="10594"/>
                  <a:pt x="8653" y="10598"/>
                </a:cubicBezTo>
                <a:cubicBezTo>
                  <a:pt x="8637" y="10611"/>
                  <a:pt x="8630" y="10628"/>
                  <a:pt x="8630" y="10648"/>
                </a:cubicBezTo>
                <a:cubicBezTo>
                  <a:pt x="8610" y="10782"/>
                  <a:pt x="8586" y="10925"/>
                  <a:pt x="8546" y="11063"/>
                </a:cubicBezTo>
                <a:cubicBezTo>
                  <a:pt x="8513" y="11193"/>
                  <a:pt x="8479" y="11337"/>
                  <a:pt x="8439" y="11511"/>
                </a:cubicBezTo>
                <a:lnTo>
                  <a:pt x="8409" y="11634"/>
                </a:lnTo>
                <a:lnTo>
                  <a:pt x="8406" y="11648"/>
                </a:lnTo>
                <a:cubicBezTo>
                  <a:pt x="8389" y="11694"/>
                  <a:pt x="8372" y="11745"/>
                  <a:pt x="8359" y="11795"/>
                </a:cubicBezTo>
                <a:cubicBezTo>
                  <a:pt x="8359" y="11798"/>
                  <a:pt x="8356" y="11801"/>
                  <a:pt x="8356" y="11805"/>
                </a:cubicBezTo>
                <a:lnTo>
                  <a:pt x="8329" y="11895"/>
                </a:lnTo>
                <a:cubicBezTo>
                  <a:pt x="8322" y="11918"/>
                  <a:pt x="8319" y="11939"/>
                  <a:pt x="8309" y="11965"/>
                </a:cubicBezTo>
                <a:cubicBezTo>
                  <a:pt x="8309" y="11928"/>
                  <a:pt x="8309" y="11895"/>
                  <a:pt x="8306" y="11862"/>
                </a:cubicBezTo>
                <a:cubicBezTo>
                  <a:pt x="8296" y="11765"/>
                  <a:pt x="8289" y="11681"/>
                  <a:pt x="8279" y="11611"/>
                </a:cubicBezTo>
                <a:cubicBezTo>
                  <a:pt x="8275" y="11567"/>
                  <a:pt x="8269" y="11531"/>
                  <a:pt x="8255" y="11487"/>
                </a:cubicBezTo>
                <a:cubicBezTo>
                  <a:pt x="8245" y="11447"/>
                  <a:pt x="8235" y="11404"/>
                  <a:pt x="8222" y="11360"/>
                </a:cubicBezTo>
                <a:cubicBezTo>
                  <a:pt x="8219" y="11337"/>
                  <a:pt x="8209" y="11320"/>
                  <a:pt x="8202" y="11300"/>
                </a:cubicBezTo>
                <a:cubicBezTo>
                  <a:pt x="8175" y="11230"/>
                  <a:pt x="8152" y="11163"/>
                  <a:pt x="8122" y="11096"/>
                </a:cubicBezTo>
                <a:cubicBezTo>
                  <a:pt x="8112" y="11076"/>
                  <a:pt x="8105" y="11049"/>
                  <a:pt x="8095" y="11029"/>
                </a:cubicBezTo>
                <a:cubicBezTo>
                  <a:pt x="8075" y="10982"/>
                  <a:pt x="8058" y="10935"/>
                  <a:pt x="8041" y="10892"/>
                </a:cubicBezTo>
                <a:lnTo>
                  <a:pt x="8041" y="10885"/>
                </a:lnTo>
                <a:cubicBezTo>
                  <a:pt x="8038" y="10875"/>
                  <a:pt x="8035" y="10862"/>
                  <a:pt x="8025" y="10849"/>
                </a:cubicBezTo>
                <a:cubicBezTo>
                  <a:pt x="8028" y="10842"/>
                  <a:pt x="8028" y="10832"/>
                  <a:pt x="8028" y="10829"/>
                </a:cubicBezTo>
                <a:cubicBezTo>
                  <a:pt x="8028" y="10812"/>
                  <a:pt x="8018" y="10795"/>
                  <a:pt x="8005" y="10782"/>
                </a:cubicBezTo>
                <a:cubicBezTo>
                  <a:pt x="7985" y="10725"/>
                  <a:pt x="7961" y="10661"/>
                  <a:pt x="7944" y="10598"/>
                </a:cubicBezTo>
                <a:cubicBezTo>
                  <a:pt x="7924" y="10534"/>
                  <a:pt x="7908" y="10467"/>
                  <a:pt x="7888" y="10397"/>
                </a:cubicBezTo>
                <a:cubicBezTo>
                  <a:pt x="7871" y="10314"/>
                  <a:pt x="7854" y="10243"/>
                  <a:pt x="7841" y="10173"/>
                </a:cubicBezTo>
                <a:cubicBezTo>
                  <a:pt x="7827" y="10096"/>
                  <a:pt x="7817" y="10019"/>
                  <a:pt x="7804" y="9936"/>
                </a:cubicBezTo>
                <a:lnTo>
                  <a:pt x="7801" y="9912"/>
                </a:lnTo>
                <a:cubicBezTo>
                  <a:pt x="7794" y="9872"/>
                  <a:pt x="7791" y="9825"/>
                  <a:pt x="7787" y="9779"/>
                </a:cubicBezTo>
                <a:cubicBezTo>
                  <a:pt x="7784" y="9725"/>
                  <a:pt x="7784" y="9672"/>
                  <a:pt x="7784" y="9618"/>
                </a:cubicBezTo>
                <a:lnTo>
                  <a:pt x="7784" y="9541"/>
                </a:lnTo>
                <a:cubicBezTo>
                  <a:pt x="7787" y="9471"/>
                  <a:pt x="7787" y="9411"/>
                  <a:pt x="7791" y="9354"/>
                </a:cubicBezTo>
                <a:lnTo>
                  <a:pt x="7804" y="9190"/>
                </a:lnTo>
                <a:cubicBezTo>
                  <a:pt x="7807" y="9153"/>
                  <a:pt x="7811" y="9120"/>
                  <a:pt x="7817" y="9083"/>
                </a:cubicBezTo>
                <a:lnTo>
                  <a:pt x="7817" y="9067"/>
                </a:lnTo>
                <a:cubicBezTo>
                  <a:pt x="7827" y="8973"/>
                  <a:pt x="7844" y="8876"/>
                  <a:pt x="7861" y="8782"/>
                </a:cubicBezTo>
                <a:cubicBezTo>
                  <a:pt x="7874" y="8705"/>
                  <a:pt x="7891" y="8632"/>
                  <a:pt x="7908" y="8558"/>
                </a:cubicBezTo>
                <a:lnTo>
                  <a:pt x="7911" y="8545"/>
                </a:lnTo>
                <a:lnTo>
                  <a:pt x="7918" y="8535"/>
                </a:lnTo>
                <a:cubicBezTo>
                  <a:pt x="7934" y="8461"/>
                  <a:pt x="7951" y="8394"/>
                  <a:pt x="7961" y="8324"/>
                </a:cubicBezTo>
                <a:lnTo>
                  <a:pt x="7971" y="8284"/>
                </a:lnTo>
                <a:cubicBezTo>
                  <a:pt x="7988" y="8207"/>
                  <a:pt x="8005" y="8134"/>
                  <a:pt x="8025" y="8057"/>
                </a:cubicBezTo>
                <a:cubicBezTo>
                  <a:pt x="8045" y="7970"/>
                  <a:pt x="8068" y="7886"/>
                  <a:pt x="8088" y="7799"/>
                </a:cubicBezTo>
                <a:cubicBezTo>
                  <a:pt x="8125" y="7632"/>
                  <a:pt x="8162" y="7455"/>
                  <a:pt x="8199" y="7284"/>
                </a:cubicBezTo>
                <a:cubicBezTo>
                  <a:pt x="8225" y="7154"/>
                  <a:pt x="8245" y="7020"/>
                  <a:pt x="8262" y="6897"/>
                </a:cubicBezTo>
                <a:lnTo>
                  <a:pt x="8275" y="6796"/>
                </a:lnTo>
                <a:lnTo>
                  <a:pt x="8275" y="6786"/>
                </a:lnTo>
                <a:cubicBezTo>
                  <a:pt x="8296" y="6649"/>
                  <a:pt x="8312" y="6529"/>
                  <a:pt x="8329" y="6405"/>
                </a:cubicBezTo>
                <a:lnTo>
                  <a:pt x="8336" y="6362"/>
                </a:lnTo>
                <a:cubicBezTo>
                  <a:pt x="8346" y="6251"/>
                  <a:pt x="8362" y="6138"/>
                  <a:pt x="8376" y="6031"/>
                </a:cubicBezTo>
                <a:lnTo>
                  <a:pt x="8376" y="6027"/>
                </a:lnTo>
                <a:lnTo>
                  <a:pt x="8376" y="6014"/>
                </a:lnTo>
                <a:cubicBezTo>
                  <a:pt x="8376" y="6004"/>
                  <a:pt x="8379" y="5997"/>
                  <a:pt x="8379" y="5987"/>
                </a:cubicBezTo>
                <a:cubicBezTo>
                  <a:pt x="8386" y="5960"/>
                  <a:pt x="8389" y="5930"/>
                  <a:pt x="8392" y="5904"/>
                </a:cubicBezTo>
                <a:cubicBezTo>
                  <a:pt x="8392" y="5900"/>
                  <a:pt x="8392" y="5894"/>
                  <a:pt x="8396" y="5887"/>
                </a:cubicBezTo>
                <a:close/>
                <a:moveTo>
                  <a:pt x="9646" y="10120"/>
                </a:moveTo>
                <a:lnTo>
                  <a:pt x="9646" y="10120"/>
                </a:lnTo>
                <a:cubicBezTo>
                  <a:pt x="9643" y="10126"/>
                  <a:pt x="9643" y="10136"/>
                  <a:pt x="9640" y="10143"/>
                </a:cubicBezTo>
                <a:cubicBezTo>
                  <a:pt x="9626" y="10190"/>
                  <a:pt x="9613" y="10230"/>
                  <a:pt x="9596" y="10270"/>
                </a:cubicBezTo>
                <a:lnTo>
                  <a:pt x="9596" y="10273"/>
                </a:lnTo>
                <a:cubicBezTo>
                  <a:pt x="9566" y="10357"/>
                  <a:pt x="9533" y="10444"/>
                  <a:pt x="9506" y="10528"/>
                </a:cubicBezTo>
                <a:lnTo>
                  <a:pt x="9482" y="10588"/>
                </a:lnTo>
                <a:cubicBezTo>
                  <a:pt x="9442" y="10695"/>
                  <a:pt x="9399" y="10798"/>
                  <a:pt x="9359" y="10905"/>
                </a:cubicBezTo>
                <a:cubicBezTo>
                  <a:pt x="9322" y="10996"/>
                  <a:pt x="9289" y="11093"/>
                  <a:pt x="9255" y="11183"/>
                </a:cubicBezTo>
                <a:lnTo>
                  <a:pt x="9238" y="11226"/>
                </a:lnTo>
                <a:cubicBezTo>
                  <a:pt x="9222" y="11273"/>
                  <a:pt x="9202" y="11323"/>
                  <a:pt x="9182" y="11373"/>
                </a:cubicBezTo>
                <a:cubicBezTo>
                  <a:pt x="9161" y="11424"/>
                  <a:pt x="9141" y="11477"/>
                  <a:pt x="9118" y="11531"/>
                </a:cubicBezTo>
                <a:cubicBezTo>
                  <a:pt x="9098" y="11577"/>
                  <a:pt x="9078" y="11624"/>
                  <a:pt x="9054" y="11674"/>
                </a:cubicBezTo>
                <a:cubicBezTo>
                  <a:pt x="9031" y="11715"/>
                  <a:pt x="9011" y="11751"/>
                  <a:pt x="8988" y="11791"/>
                </a:cubicBezTo>
                <a:lnTo>
                  <a:pt x="8981" y="11795"/>
                </a:lnTo>
                <a:cubicBezTo>
                  <a:pt x="8961" y="11832"/>
                  <a:pt x="8937" y="11865"/>
                  <a:pt x="8911" y="11902"/>
                </a:cubicBezTo>
                <a:cubicBezTo>
                  <a:pt x="8861" y="11979"/>
                  <a:pt x="8807" y="12052"/>
                  <a:pt x="8744" y="12136"/>
                </a:cubicBezTo>
                <a:cubicBezTo>
                  <a:pt x="8713" y="12179"/>
                  <a:pt x="8680" y="12219"/>
                  <a:pt x="8643" y="12266"/>
                </a:cubicBezTo>
                <a:lnTo>
                  <a:pt x="8627" y="12286"/>
                </a:lnTo>
                <a:cubicBezTo>
                  <a:pt x="8606" y="12310"/>
                  <a:pt x="8590" y="12333"/>
                  <a:pt x="8570" y="12353"/>
                </a:cubicBezTo>
                <a:cubicBezTo>
                  <a:pt x="8543" y="12383"/>
                  <a:pt x="8523" y="12410"/>
                  <a:pt x="8496" y="12433"/>
                </a:cubicBezTo>
                <a:lnTo>
                  <a:pt x="8486" y="12447"/>
                </a:lnTo>
                <a:cubicBezTo>
                  <a:pt x="8429" y="12504"/>
                  <a:pt x="8379" y="12560"/>
                  <a:pt x="8326" y="12611"/>
                </a:cubicBezTo>
                <a:cubicBezTo>
                  <a:pt x="8312" y="12617"/>
                  <a:pt x="8302" y="12631"/>
                  <a:pt x="8292" y="12637"/>
                </a:cubicBezTo>
                <a:lnTo>
                  <a:pt x="8326" y="12500"/>
                </a:lnTo>
                <a:cubicBezTo>
                  <a:pt x="8356" y="12387"/>
                  <a:pt x="8386" y="12270"/>
                  <a:pt x="8409" y="12159"/>
                </a:cubicBezTo>
                <a:cubicBezTo>
                  <a:pt x="8409" y="12153"/>
                  <a:pt x="8409" y="12153"/>
                  <a:pt x="8413" y="12149"/>
                </a:cubicBezTo>
                <a:cubicBezTo>
                  <a:pt x="8423" y="12119"/>
                  <a:pt x="8426" y="12096"/>
                  <a:pt x="8433" y="12066"/>
                </a:cubicBezTo>
                <a:lnTo>
                  <a:pt x="8433" y="12059"/>
                </a:lnTo>
                <a:lnTo>
                  <a:pt x="8459" y="11945"/>
                </a:lnTo>
                <a:cubicBezTo>
                  <a:pt x="8463" y="11928"/>
                  <a:pt x="8466" y="11908"/>
                  <a:pt x="8473" y="11892"/>
                </a:cubicBezTo>
                <a:lnTo>
                  <a:pt x="8476" y="11882"/>
                </a:lnTo>
                <a:cubicBezTo>
                  <a:pt x="8476" y="11878"/>
                  <a:pt x="8479" y="11868"/>
                  <a:pt x="8479" y="11865"/>
                </a:cubicBezTo>
                <a:cubicBezTo>
                  <a:pt x="8479" y="11862"/>
                  <a:pt x="8479" y="11862"/>
                  <a:pt x="8483" y="11858"/>
                </a:cubicBezTo>
                <a:cubicBezTo>
                  <a:pt x="8483" y="11852"/>
                  <a:pt x="8489" y="11848"/>
                  <a:pt x="8489" y="11845"/>
                </a:cubicBezTo>
                <a:cubicBezTo>
                  <a:pt x="8489" y="11842"/>
                  <a:pt x="8493" y="11835"/>
                  <a:pt x="8493" y="11832"/>
                </a:cubicBezTo>
                <a:lnTo>
                  <a:pt x="8493" y="11828"/>
                </a:lnTo>
                <a:cubicBezTo>
                  <a:pt x="8496" y="11815"/>
                  <a:pt x="8499" y="11801"/>
                  <a:pt x="8499" y="11795"/>
                </a:cubicBezTo>
                <a:cubicBezTo>
                  <a:pt x="8499" y="11791"/>
                  <a:pt x="8506" y="11785"/>
                  <a:pt x="8506" y="11778"/>
                </a:cubicBezTo>
                <a:cubicBezTo>
                  <a:pt x="8516" y="11731"/>
                  <a:pt x="8533" y="11684"/>
                  <a:pt x="8546" y="11644"/>
                </a:cubicBezTo>
                <a:cubicBezTo>
                  <a:pt x="8573" y="11581"/>
                  <a:pt x="8596" y="11514"/>
                  <a:pt x="8623" y="11460"/>
                </a:cubicBezTo>
                <a:cubicBezTo>
                  <a:pt x="8643" y="11414"/>
                  <a:pt x="8663" y="11373"/>
                  <a:pt x="8680" y="11330"/>
                </a:cubicBezTo>
                <a:cubicBezTo>
                  <a:pt x="8700" y="11290"/>
                  <a:pt x="8717" y="11250"/>
                  <a:pt x="8740" y="11210"/>
                </a:cubicBezTo>
                <a:cubicBezTo>
                  <a:pt x="8780" y="11129"/>
                  <a:pt x="8827" y="11049"/>
                  <a:pt x="8867" y="10979"/>
                </a:cubicBezTo>
                <a:cubicBezTo>
                  <a:pt x="8897" y="10932"/>
                  <a:pt x="8927" y="10889"/>
                  <a:pt x="8961" y="10839"/>
                </a:cubicBezTo>
                <a:cubicBezTo>
                  <a:pt x="8994" y="10788"/>
                  <a:pt x="9028" y="10738"/>
                  <a:pt x="9068" y="10678"/>
                </a:cubicBezTo>
                <a:lnTo>
                  <a:pt x="9081" y="10658"/>
                </a:lnTo>
                <a:lnTo>
                  <a:pt x="9095" y="10638"/>
                </a:lnTo>
                <a:cubicBezTo>
                  <a:pt x="9131" y="10581"/>
                  <a:pt x="9175" y="10524"/>
                  <a:pt x="9208" y="10471"/>
                </a:cubicBezTo>
                <a:cubicBezTo>
                  <a:pt x="9242" y="10414"/>
                  <a:pt x="9278" y="10357"/>
                  <a:pt x="9309" y="10294"/>
                </a:cubicBezTo>
                <a:cubicBezTo>
                  <a:pt x="9362" y="10277"/>
                  <a:pt x="9399" y="10260"/>
                  <a:pt x="9439" y="10240"/>
                </a:cubicBezTo>
                <a:cubicBezTo>
                  <a:pt x="9456" y="10230"/>
                  <a:pt x="9466" y="10223"/>
                  <a:pt x="9479" y="10213"/>
                </a:cubicBezTo>
                <a:cubicBezTo>
                  <a:pt x="9489" y="10210"/>
                  <a:pt x="9496" y="10203"/>
                  <a:pt x="9506" y="10197"/>
                </a:cubicBezTo>
                <a:cubicBezTo>
                  <a:pt x="9529" y="10180"/>
                  <a:pt x="9556" y="10170"/>
                  <a:pt x="9579" y="10153"/>
                </a:cubicBezTo>
                <a:cubicBezTo>
                  <a:pt x="9583" y="10153"/>
                  <a:pt x="9583" y="10146"/>
                  <a:pt x="9589" y="10146"/>
                </a:cubicBezTo>
                <a:lnTo>
                  <a:pt x="9596" y="10143"/>
                </a:lnTo>
                <a:lnTo>
                  <a:pt x="9646" y="10120"/>
                </a:lnTo>
                <a:close/>
                <a:moveTo>
                  <a:pt x="7941" y="10925"/>
                </a:moveTo>
                <a:lnTo>
                  <a:pt x="7968" y="10986"/>
                </a:lnTo>
                <a:cubicBezTo>
                  <a:pt x="7975" y="11009"/>
                  <a:pt x="7985" y="11029"/>
                  <a:pt x="7995" y="11049"/>
                </a:cubicBezTo>
                <a:lnTo>
                  <a:pt x="8005" y="11066"/>
                </a:lnTo>
                <a:cubicBezTo>
                  <a:pt x="8031" y="11133"/>
                  <a:pt x="8061" y="11203"/>
                  <a:pt x="8092" y="11270"/>
                </a:cubicBezTo>
                <a:cubicBezTo>
                  <a:pt x="8115" y="11337"/>
                  <a:pt x="8138" y="11404"/>
                  <a:pt x="8158" y="11477"/>
                </a:cubicBezTo>
                <a:cubicBezTo>
                  <a:pt x="8165" y="11517"/>
                  <a:pt x="8178" y="11561"/>
                  <a:pt x="8182" y="11597"/>
                </a:cubicBezTo>
                <a:cubicBezTo>
                  <a:pt x="8192" y="11634"/>
                  <a:pt x="8195" y="11668"/>
                  <a:pt x="8199" y="11704"/>
                </a:cubicBezTo>
                <a:lnTo>
                  <a:pt x="8199" y="11715"/>
                </a:lnTo>
                <a:cubicBezTo>
                  <a:pt x="8205" y="11768"/>
                  <a:pt x="8209" y="11811"/>
                  <a:pt x="8212" y="11852"/>
                </a:cubicBezTo>
                <a:cubicBezTo>
                  <a:pt x="8215" y="11895"/>
                  <a:pt x="8215" y="11939"/>
                  <a:pt x="8215" y="11982"/>
                </a:cubicBezTo>
                <a:lnTo>
                  <a:pt x="8215" y="11999"/>
                </a:lnTo>
                <a:cubicBezTo>
                  <a:pt x="8215" y="12035"/>
                  <a:pt x="8215" y="12072"/>
                  <a:pt x="8212" y="12106"/>
                </a:cubicBezTo>
                <a:cubicBezTo>
                  <a:pt x="8209" y="12153"/>
                  <a:pt x="8205" y="12203"/>
                  <a:pt x="8199" y="12249"/>
                </a:cubicBezTo>
                <a:cubicBezTo>
                  <a:pt x="8192" y="12330"/>
                  <a:pt x="8178" y="12407"/>
                  <a:pt x="8172" y="12484"/>
                </a:cubicBezTo>
                <a:lnTo>
                  <a:pt x="8165" y="12507"/>
                </a:lnTo>
                <a:cubicBezTo>
                  <a:pt x="8158" y="12580"/>
                  <a:pt x="8145" y="12637"/>
                  <a:pt x="8138" y="12697"/>
                </a:cubicBezTo>
                <a:lnTo>
                  <a:pt x="8115" y="12754"/>
                </a:lnTo>
                <a:cubicBezTo>
                  <a:pt x="8068" y="12781"/>
                  <a:pt x="8011" y="12801"/>
                  <a:pt x="7948" y="12831"/>
                </a:cubicBezTo>
                <a:cubicBezTo>
                  <a:pt x="7908" y="12848"/>
                  <a:pt x="7861" y="12865"/>
                  <a:pt x="7811" y="12881"/>
                </a:cubicBezTo>
                <a:cubicBezTo>
                  <a:pt x="7764" y="12898"/>
                  <a:pt x="7720" y="12908"/>
                  <a:pt x="7674" y="12921"/>
                </a:cubicBezTo>
                <a:lnTo>
                  <a:pt x="7647" y="12932"/>
                </a:lnTo>
                <a:cubicBezTo>
                  <a:pt x="7623" y="12938"/>
                  <a:pt x="7593" y="12948"/>
                  <a:pt x="7570" y="12952"/>
                </a:cubicBezTo>
                <a:cubicBezTo>
                  <a:pt x="7543" y="12958"/>
                  <a:pt x="7513" y="12968"/>
                  <a:pt x="7490" y="12972"/>
                </a:cubicBezTo>
                <a:cubicBezTo>
                  <a:pt x="7473" y="12975"/>
                  <a:pt x="7460" y="12982"/>
                  <a:pt x="7443" y="12985"/>
                </a:cubicBezTo>
                <a:cubicBezTo>
                  <a:pt x="7426" y="12988"/>
                  <a:pt x="7413" y="12992"/>
                  <a:pt x="7396" y="12998"/>
                </a:cubicBezTo>
                <a:lnTo>
                  <a:pt x="7339" y="13015"/>
                </a:lnTo>
                <a:cubicBezTo>
                  <a:pt x="7286" y="13032"/>
                  <a:pt x="7229" y="13042"/>
                  <a:pt x="7172" y="13059"/>
                </a:cubicBezTo>
                <a:cubicBezTo>
                  <a:pt x="7159" y="13065"/>
                  <a:pt x="7152" y="13065"/>
                  <a:pt x="7139" y="13069"/>
                </a:cubicBezTo>
                <a:cubicBezTo>
                  <a:pt x="7119" y="13072"/>
                  <a:pt x="7092" y="13082"/>
                  <a:pt x="7072" y="13085"/>
                </a:cubicBezTo>
                <a:lnTo>
                  <a:pt x="7052" y="13089"/>
                </a:lnTo>
                <a:cubicBezTo>
                  <a:pt x="7018" y="13092"/>
                  <a:pt x="6988" y="13102"/>
                  <a:pt x="6955" y="13105"/>
                </a:cubicBezTo>
                <a:lnTo>
                  <a:pt x="6928" y="13109"/>
                </a:lnTo>
                <a:cubicBezTo>
                  <a:pt x="6908" y="13115"/>
                  <a:pt x="6885" y="13119"/>
                  <a:pt x="6861" y="13122"/>
                </a:cubicBezTo>
                <a:cubicBezTo>
                  <a:pt x="6901" y="13059"/>
                  <a:pt x="6945" y="12985"/>
                  <a:pt x="6995" y="12915"/>
                </a:cubicBezTo>
                <a:cubicBezTo>
                  <a:pt x="7022" y="12875"/>
                  <a:pt x="7052" y="12838"/>
                  <a:pt x="7078" y="12798"/>
                </a:cubicBezTo>
                <a:cubicBezTo>
                  <a:pt x="7109" y="12758"/>
                  <a:pt x="7139" y="12718"/>
                  <a:pt x="7172" y="12674"/>
                </a:cubicBezTo>
                <a:lnTo>
                  <a:pt x="7175" y="12671"/>
                </a:lnTo>
                <a:lnTo>
                  <a:pt x="7175" y="12674"/>
                </a:lnTo>
                <a:cubicBezTo>
                  <a:pt x="7175" y="12674"/>
                  <a:pt x="7175" y="12671"/>
                  <a:pt x="7179" y="12671"/>
                </a:cubicBezTo>
                <a:lnTo>
                  <a:pt x="7189" y="12664"/>
                </a:lnTo>
                <a:lnTo>
                  <a:pt x="7192" y="12657"/>
                </a:lnTo>
                <a:lnTo>
                  <a:pt x="7196" y="12654"/>
                </a:lnTo>
                <a:lnTo>
                  <a:pt x="7202" y="12651"/>
                </a:lnTo>
                <a:lnTo>
                  <a:pt x="7206" y="12647"/>
                </a:lnTo>
                <a:lnTo>
                  <a:pt x="7206" y="12641"/>
                </a:lnTo>
                <a:lnTo>
                  <a:pt x="7206" y="12637"/>
                </a:lnTo>
                <a:lnTo>
                  <a:pt x="7206" y="12634"/>
                </a:lnTo>
                <a:lnTo>
                  <a:pt x="7209" y="12631"/>
                </a:lnTo>
                <a:lnTo>
                  <a:pt x="7219" y="12621"/>
                </a:lnTo>
                <a:cubicBezTo>
                  <a:pt x="7222" y="12614"/>
                  <a:pt x="7229" y="12611"/>
                  <a:pt x="7236" y="12601"/>
                </a:cubicBezTo>
                <a:cubicBezTo>
                  <a:pt x="7259" y="12567"/>
                  <a:pt x="7289" y="12534"/>
                  <a:pt x="7313" y="12500"/>
                </a:cubicBezTo>
                <a:lnTo>
                  <a:pt x="7393" y="12403"/>
                </a:lnTo>
                <a:cubicBezTo>
                  <a:pt x="7420" y="12377"/>
                  <a:pt x="7440" y="12346"/>
                  <a:pt x="7463" y="12320"/>
                </a:cubicBezTo>
                <a:cubicBezTo>
                  <a:pt x="7490" y="12293"/>
                  <a:pt x="7513" y="12263"/>
                  <a:pt x="7537" y="12233"/>
                </a:cubicBezTo>
                <a:lnTo>
                  <a:pt x="7674" y="12069"/>
                </a:lnTo>
                <a:cubicBezTo>
                  <a:pt x="7714" y="12019"/>
                  <a:pt x="7754" y="11969"/>
                  <a:pt x="7794" y="11918"/>
                </a:cubicBezTo>
                <a:cubicBezTo>
                  <a:pt x="7824" y="11882"/>
                  <a:pt x="7847" y="11848"/>
                  <a:pt x="7878" y="11811"/>
                </a:cubicBezTo>
                <a:lnTo>
                  <a:pt x="7878" y="11808"/>
                </a:lnTo>
                <a:cubicBezTo>
                  <a:pt x="7911" y="11765"/>
                  <a:pt x="7944" y="11725"/>
                  <a:pt x="7978" y="11684"/>
                </a:cubicBezTo>
                <a:lnTo>
                  <a:pt x="7981" y="11681"/>
                </a:lnTo>
                <a:cubicBezTo>
                  <a:pt x="8005" y="11658"/>
                  <a:pt x="8021" y="11634"/>
                  <a:pt x="8041" y="11611"/>
                </a:cubicBezTo>
                <a:lnTo>
                  <a:pt x="8048" y="11597"/>
                </a:lnTo>
                <a:lnTo>
                  <a:pt x="8065" y="11577"/>
                </a:lnTo>
                <a:lnTo>
                  <a:pt x="8071" y="11574"/>
                </a:lnTo>
                <a:cubicBezTo>
                  <a:pt x="8078" y="11564"/>
                  <a:pt x="8088" y="11551"/>
                  <a:pt x="8092" y="11544"/>
                </a:cubicBezTo>
                <a:cubicBezTo>
                  <a:pt x="8098" y="11524"/>
                  <a:pt x="8112" y="11497"/>
                  <a:pt x="8105" y="11467"/>
                </a:cubicBezTo>
                <a:cubicBezTo>
                  <a:pt x="8105" y="11464"/>
                  <a:pt x="8098" y="11457"/>
                  <a:pt x="8098" y="11450"/>
                </a:cubicBezTo>
                <a:cubicBezTo>
                  <a:pt x="8098" y="11450"/>
                  <a:pt x="8095" y="11447"/>
                  <a:pt x="8088" y="11447"/>
                </a:cubicBezTo>
                <a:lnTo>
                  <a:pt x="8082" y="11447"/>
                </a:lnTo>
                <a:cubicBezTo>
                  <a:pt x="8058" y="11447"/>
                  <a:pt x="8028" y="11460"/>
                  <a:pt x="8008" y="11477"/>
                </a:cubicBezTo>
                <a:lnTo>
                  <a:pt x="7981" y="11501"/>
                </a:lnTo>
                <a:lnTo>
                  <a:pt x="7978" y="11507"/>
                </a:lnTo>
                <a:lnTo>
                  <a:pt x="7948" y="11534"/>
                </a:lnTo>
                <a:cubicBezTo>
                  <a:pt x="7924" y="11561"/>
                  <a:pt x="7898" y="11591"/>
                  <a:pt x="7878" y="11614"/>
                </a:cubicBezTo>
                <a:cubicBezTo>
                  <a:pt x="7831" y="11668"/>
                  <a:pt x="7781" y="11721"/>
                  <a:pt x="7737" y="11778"/>
                </a:cubicBezTo>
                <a:cubicBezTo>
                  <a:pt x="7704" y="11818"/>
                  <a:pt x="7664" y="11862"/>
                  <a:pt x="7630" y="11902"/>
                </a:cubicBezTo>
                <a:cubicBezTo>
                  <a:pt x="7597" y="11945"/>
                  <a:pt x="7563" y="11982"/>
                  <a:pt x="7530" y="12025"/>
                </a:cubicBezTo>
                <a:cubicBezTo>
                  <a:pt x="7506" y="12052"/>
                  <a:pt x="7480" y="12082"/>
                  <a:pt x="7456" y="12109"/>
                </a:cubicBezTo>
                <a:cubicBezTo>
                  <a:pt x="7409" y="12163"/>
                  <a:pt x="7359" y="12216"/>
                  <a:pt x="7313" y="12276"/>
                </a:cubicBezTo>
                <a:cubicBezTo>
                  <a:pt x="7242" y="12363"/>
                  <a:pt x="7172" y="12450"/>
                  <a:pt x="7105" y="12537"/>
                </a:cubicBezTo>
                <a:cubicBezTo>
                  <a:pt x="7028" y="12637"/>
                  <a:pt x="6968" y="12728"/>
                  <a:pt x="6908" y="12811"/>
                </a:cubicBezTo>
                <a:cubicBezTo>
                  <a:pt x="6878" y="12855"/>
                  <a:pt x="6851" y="12901"/>
                  <a:pt x="6811" y="12965"/>
                </a:cubicBezTo>
                <a:cubicBezTo>
                  <a:pt x="6804" y="12982"/>
                  <a:pt x="6791" y="12998"/>
                  <a:pt x="6784" y="13015"/>
                </a:cubicBezTo>
                <a:lnTo>
                  <a:pt x="6771" y="13035"/>
                </a:lnTo>
                <a:lnTo>
                  <a:pt x="6768" y="13042"/>
                </a:lnTo>
                <a:lnTo>
                  <a:pt x="6768" y="13032"/>
                </a:lnTo>
                <a:lnTo>
                  <a:pt x="6768" y="12972"/>
                </a:lnTo>
                <a:cubicBezTo>
                  <a:pt x="6754" y="12948"/>
                  <a:pt x="6754" y="12918"/>
                  <a:pt x="6758" y="12895"/>
                </a:cubicBezTo>
                <a:cubicBezTo>
                  <a:pt x="6758" y="12868"/>
                  <a:pt x="6764" y="12845"/>
                  <a:pt x="6764" y="12818"/>
                </a:cubicBezTo>
                <a:cubicBezTo>
                  <a:pt x="6768" y="12768"/>
                  <a:pt x="6774" y="12718"/>
                  <a:pt x="6784" y="12654"/>
                </a:cubicBezTo>
                <a:cubicBezTo>
                  <a:pt x="6791" y="12614"/>
                  <a:pt x="6798" y="12577"/>
                  <a:pt x="6804" y="12537"/>
                </a:cubicBezTo>
                <a:cubicBezTo>
                  <a:pt x="6814" y="12500"/>
                  <a:pt x="6818" y="12467"/>
                  <a:pt x="6824" y="12437"/>
                </a:cubicBezTo>
                <a:cubicBezTo>
                  <a:pt x="6834" y="12403"/>
                  <a:pt x="6841" y="12366"/>
                  <a:pt x="6851" y="12333"/>
                </a:cubicBezTo>
                <a:cubicBezTo>
                  <a:pt x="6858" y="12296"/>
                  <a:pt x="6871" y="12256"/>
                  <a:pt x="6881" y="12216"/>
                </a:cubicBezTo>
                <a:lnTo>
                  <a:pt x="6885" y="12199"/>
                </a:lnTo>
                <a:cubicBezTo>
                  <a:pt x="6888" y="12183"/>
                  <a:pt x="6891" y="12169"/>
                  <a:pt x="6898" y="12153"/>
                </a:cubicBezTo>
                <a:cubicBezTo>
                  <a:pt x="6901" y="12146"/>
                  <a:pt x="6901" y="12139"/>
                  <a:pt x="6905" y="12132"/>
                </a:cubicBezTo>
                <a:cubicBezTo>
                  <a:pt x="6908" y="12119"/>
                  <a:pt x="6911" y="12102"/>
                  <a:pt x="6921" y="12089"/>
                </a:cubicBezTo>
                <a:lnTo>
                  <a:pt x="6921" y="12086"/>
                </a:lnTo>
                <a:cubicBezTo>
                  <a:pt x="6925" y="12082"/>
                  <a:pt x="6925" y="12072"/>
                  <a:pt x="6928" y="12069"/>
                </a:cubicBezTo>
                <a:cubicBezTo>
                  <a:pt x="6935" y="12056"/>
                  <a:pt x="6938" y="12046"/>
                  <a:pt x="6945" y="12032"/>
                </a:cubicBezTo>
                <a:lnTo>
                  <a:pt x="6958" y="12005"/>
                </a:lnTo>
                <a:lnTo>
                  <a:pt x="6972" y="11972"/>
                </a:lnTo>
                <a:cubicBezTo>
                  <a:pt x="7008" y="11888"/>
                  <a:pt x="7052" y="11798"/>
                  <a:pt x="7092" y="11711"/>
                </a:cubicBezTo>
                <a:cubicBezTo>
                  <a:pt x="7135" y="11621"/>
                  <a:pt x="7185" y="11534"/>
                  <a:pt x="7232" y="11454"/>
                </a:cubicBezTo>
                <a:lnTo>
                  <a:pt x="7239" y="11444"/>
                </a:lnTo>
                <a:cubicBezTo>
                  <a:pt x="7252" y="11420"/>
                  <a:pt x="7266" y="11400"/>
                  <a:pt x="7282" y="11380"/>
                </a:cubicBezTo>
                <a:cubicBezTo>
                  <a:pt x="7299" y="11353"/>
                  <a:pt x="7319" y="11327"/>
                  <a:pt x="7339" y="11300"/>
                </a:cubicBezTo>
                <a:cubicBezTo>
                  <a:pt x="7353" y="11283"/>
                  <a:pt x="7373" y="11263"/>
                  <a:pt x="7389" y="11243"/>
                </a:cubicBezTo>
                <a:lnTo>
                  <a:pt x="7443" y="11186"/>
                </a:lnTo>
                <a:cubicBezTo>
                  <a:pt x="7483" y="11153"/>
                  <a:pt x="7523" y="11116"/>
                  <a:pt x="7567" y="11083"/>
                </a:cubicBezTo>
                <a:lnTo>
                  <a:pt x="7603" y="11059"/>
                </a:lnTo>
                <a:cubicBezTo>
                  <a:pt x="7620" y="11049"/>
                  <a:pt x="7634" y="11042"/>
                  <a:pt x="7650" y="11032"/>
                </a:cubicBezTo>
                <a:cubicBezTo>
                  <a:pt x="7657" y="11029"/>
                  <a:pt x="7670" y="11019"/>
                  <a:pt x="7677" y="11016"/>
                </a:cubicBezTo>
                <a:cubicBezTo>
                  <a:pt x="7694" y="11009"/>
                  <a:pt x="7710" y="10999"/>
                  <a:pt x="7734" y="10986"/>
                </a:cubicBezTo>
                <a:cubicBezTo>
                  <a:pt x="7751" y="10979"/>
                  <a:pt x="7771" y="10969"/>
                  <a:pt x="7791" y="10962"/>
                </a:cubicBezTo>
                <a:cubicBezTo>
                  <a:pt x="7817" y="10952"/>
                  <a:pt x="7841" y="10946"/>
                  <a:pt x="7861" y="10942"/>
                </a:cubicBezTo>
                <a:cubicBezTo>
                  <a:pt x="7888" y="10932"/>
                  <a:pt x="7908" y="10929"/>
                  <a:pt x="7934" y="10925"/>
                </a:cubicBezTo>
                <a:close/>
                <a:moveTo>
                  <a:pt x="6841" y="13152"/>
                </a:moveTo>
                <a:cubicBezTo>
                  <a:pt x="6841" y="13154"/>
                  <a:pt x="6840" y="13155"/>
                  <a:pt x="6839" y="13156"/>
                </a:cubicBezTo>
                <a:lnTo>
                  <a:pt x="6839" y="13156"/>
                </a:lnTo>
                <a:cubicBezTo>
                  <a:pt x="6840" y="13154"/>
                  <a:pt x="6841" y="13153"/>
                  <a:pt x="6841" y="13152"/>
                </a:cubicBezTo>
                <a:close/>
                <a:moveTo>
                  <a:pt x="12276" y="9191"/>
                </a:moveTo>
                <a:lnTo>
                  <a:pt x="12274" y="9194"/>
                </a:lnTo>
                <a:lnTo>
                  <a:pt x="12261" y="9207"/>
                </a:lnTo>
                <a:lnTo>
                  <a:pt x="12251" y="9220"/>
                </a:lnTo>
                <a:cubicBezTo>
                  <a:pt x="12237" y="9237"/>
                  <a:pt x="12224" y="9254"/>
                  <a:pt x="12211" y="9277"/>
                </a:cubicBezTo>
                <a:lnTo>
                  <a:pt x="12204" y="9294"/>
                </a:lnTo>
                <a:cubicBezTo>
                  <a:pt x="12191" y="9311"/>
                  <a:pt x="12184" y="9327"/>
                  <a:pt x="12171" y="9344"/>
                </a:cubicBezTo>
                <a:lnTo>
                  <a:pt x="12167" y="9354"/>
                </a:lnTo>
                <a:lnTo>
                  <a:pt x="12090" y="9478"/>
                </a:lnTo>
                <a:lnTo>
                  <a:pt x="12084" y="9494"/>
                </a:lnTo>
                <a:cubicBezTo>
                  <a:pt x="12060" y="9538"/>
                  <a:pt x="12037" y="9578"/>
                  <a:pt x="12017" y="9622"/>
                </a:cubicBezTo>
                <a:cubicBezTo>
                  <a:pt x="12007" y="9638"/>
                  <a:pt x="12000" y="9655"/>
                  <a:pt x="11990" y="9675"/>
                </a:cubicBezTo>
                <a:cubicBezTo>
                  <a:pt x="11973" y="9708"/>
                  <a:pt x="11957" y="9742"/>
                  <a:pt x="11937" y="9779"/>
                </a:cubicBezTo>
                <a:cubicBezTo>
                  <a:pt x="11826" y="9996"/>
                  <a:pt x="11736" y="10177"/>
                  <a:pt x="11649" y="10337"/>
                </a:cubicBezTo>
                <a:lnTo>
                  <a:pt x="11622" y="10387"/>
                </a:lnTo>
                <a:lnTo>
                  <a:pt x="11499" y="10625"/>
                </a:lnTo>
                <a:lnTo>
                  <a:pt x="11475" y="10665"/>
                </a:lnTo>
                <a:cubicBezTo>
                  <a:pt x="11435" y="10745"/>
                  <a:pt x="11392" y="10825"/>
                  <a:pt x="11348" y="10905"/>
                </a:cubicBezTo>
                <a:cubicBezTo>
                  <a:pt x="11275" y="11022"/>
                  <a:pt x="11198" y="11133"/>
                  <a:pt x="11117" y="11240"/>
                </a:cubicBezTo>
                <a:lnTo>
                  <a:pt x="11101" y="11260"/>
                </a:lnTo>
                <a:lnTo>
                  <a:pt x="11097" y="11266"/>
                </a:lnTo>
                <a:lnTo>
                  <a:pt x="11091" y="11273"/>
                </a:lnTo>
                <a:lnTo>
                  <a:pt x="11087" y="11277"/>
                </a:lnTo>
                <a:lnTo>
                  <a:pt x="11084" y="11280"/>
                </a:lnTo>
                <a:cubicBezTo>
                  <a:pt x="11081" y="11283"/>
                  <a:pt x="11081" y="11290"/>
                  <a:pt x="11074" y="11290"/>
                </a:cubicBezTo>
                <a:cubicBezTo>
                  <a:pt x="11064" y="11307"/>
                  <a:pt x="11050" y="11317"/>
                  <a:pt x="11037" y="11333"/>
                </a:cubicBezTo>
                <a:lnTo>
                  <a:pt x="11017" y="11360"/>
                </a:lnTo>
                <a:cubicBezTo>
                  <a:pt x="10990" y="11390"/>
                  <a:pt x="10970" y="11417"/>
                  <a:pt x="10947" y="11447"/>
                </a:cubicBezTo>
                <a:cubicBezTo>
                  <a:pt x="10903" y="11497"/>
                  <a:pt x="10867" y="11557"/>
                  <a:pt x="10823" y="11614"/>
                </a:cubicBezTo>
                <a:cubicBezTo>
                  <a:pt x="10816" y="11628"/>
                  <a:pt x="10806" y="11641"/>
                  <a:pt x="10803" y="11648"/>
                </a:cubicBezTo>
                <a:cubicBezTo>
                  <a:pt x="10766" y="11701"/>
                  <a:pt x="10733" y="11758"/>
                  <a:pt x="10706" y="11801"/>
                </a:cubicBezTo>
                <a:cubicBezTo>
                  <a:pt x="10703" y="11811"/>
                  <a:pt x="10699" y="11815"/>
                  <a:pt x="10696" y="11825"/>
                </a:cubicBezTo>
                <a:lnTo>
                  <a:pt x="10686" y="11835"/>
                </a:lnTo>
                <a:lnTo>
                  <a:pt x="10679" y="11852"/>
                </a:lnTo>
                <a:lnTo>
                  <a:pt x="10669" y="11865"/>
                </a:lnTo>
                <a:lnTo>
                  <a:pt x="10663" y="11878"/>
                </a:lnTo>
                <a:lnTo>
                  <a:pt x="10649" y="11902"/>
                </a:lnTo>
                <a:cubicBezTo>
                  <a:pt x="10629" y="11942"/>
                  <a:pt x="10602" y="11979"/>
                  <a:pt x="10582" y="12012"/>
                </a:cubicBezTo>
                <a:lnTo>
                  <a:pt x="10532" y="12086"/>
                </a:lnTo>
                <a:cubicBezTo>
                  <a:pt x="10519" y="12109"/>
                  <a:pt x="10502" y="12126"/>
                  <a:pt x="10485" y="12146"/>
                </a:cubicBezTo>
                <a:lnTo>
                  <a:pt x="10479" y="12153"/>
                </a:lnTo>
                <a:cubicBezTo>
                  <a:pt x="10462" y="12169"/>
                  <a:pt x="10449" y="12193"/>
                  <a:pt x="10432" y="12209"/>
                </a:cubicBezTo>
                <a:lnTo>
                  <a:pt x="10382" y="12259"/>
                </a:lnTo>
                <a:lnTo>
                  <a:pt x="10365" y="12276"/>
                </a:lnTo>
                <a:cubicBezTo>
                  <a:pt x="10302" y="12330"/>
                  <a:pt x="10238" y="12383"/>
                  <a:pt x="10171" y="12433"/>
                </a:cubicBezTo>
                <a:cubicBezTo>
                  <a:pt x="10154" y="12447"/>
                  <a:pt x="10134" y="12463"/>
                  <a:pt x="10118" y="12477"/>
                </a:cubicBezTo>
                <a:lnTo>
                  <a:pt x="10101" y="12487"/>
                </a:lnTo>
                <a:cubicBezTo>
                  <a:pt x="10064" y="12517"/>
                  <a:pt x="10027" y="12547"/>
                  <a:pt x="9994" y="12580"/>
                </a:cubicBezTo>
                <a:cubicBezTo>
                  <a:pt x="9971" y="12597"/>
                  <a:pt x="9954" y="12617"/>
                  <a:pt x="9934" y="12637"/>
                </a:cubicBezTo>
                <a:cubicBezTo>
                  <a:pt x="9917" y="12654"/>
                  <a:pt x="9900" y="12671"/>
                  <a:pt x="9884" y="12697"/>
                </a:cubicBezTo>
                <a:cubicBezTo>
                  <a:pt x="9827" y="12771"/>
                  <a:pt x="9763" y="12861"/>
                  <a:pt x="9703" y="12962"/>
                </a:cubicBezTo>
                <a:lnTo>
                  <a:pt x="9616" y="13112"/>
                </a:lnTo>
                <a:cubicBezTo>
                  <a:pt x="9593" y="13152"/>
                  <a:pt x="9566" y="13196"/>
                  <a:pt x="9546" y="13236"/>
                </a:cubicBezTo>
                <a:cubicBezTo>
                  <a:pt x="9533" y="13252"/>
                  <a:pt x="9526" y="13269"/>
                  <a:pt x="9516" y="13286"/>
                </a:cubicBezTo>
                <a:cubicBezTo>
                  <a:pt x="9509" y="13299"/>
                  <a:pt x="9496" y="13316"/>
                  <a:pt x="9486" y="13329"/>
                </a:cubicBezTo>
                <a:cubicBezTo>
                  <a:pt x="9479" y="13336"/>
                  <a:pt x="9469" y="13349"/>
                  <a:pt x="9462" y="13356"/>
                </a:cubicBezTo>
                <a:cubicBezTo>
                  <a:pt x="9452" y="13366"/>
                  <a:pt x="9449" y="13373"/>
                  <a:pt x="9442" y="13383"/>
                </a:cubicBezTo>
                <a:cubicBezTo>
                  <a:pt x="9432" y="13396"/>
                  <a:pt x="9426" y="13403"/>
                  <a:pt x="9416" y="13416"/>
                </a:cubicBezTo>
                <a:lnTo>
                  <a:pt x="9399" y="13436"/>
                </a:lnTo>
                <a:cubicBezTo>
                  <a:pt x="9375" y="13466"/>
                  <a:pt x="9349" y="13490"/>
                  <a:pt x="9325" y="13520"/>
                </a:cubicBezTo>
                <a:lnTo>
                  <a:pt x="9299" y="13547"/>
                </a:lnTo>
                <a:lnTo>
                  <a:pt x="9295" y="13550"/>
                </a:lnTo>
                <a:cubicBezTo>
                  <a:pt x="9299" y="13547"/>
                  <a:pt x="9302" y="13537"/>
                  <a:pt x="9302" y="13533"/>
                </a:cubicBezTo>
                <a:cubicBezTo>
                  <a:pt x="9325" y="13497"/>
                  <a:pt x="9342" y="13453"/>
                  <a:pt x="9362" y="13406"/>
                </a:cubicBezTo>
                <a:cubicBezTo>
                  <a:pt x="9412" y="13299"/>
                  <a:pt x="9446" y="13206"/>
                  <a:pt x="9469" y="13119"/>
                </a:cubicBezTo>
                <a:cubicBezTo>
                  <a:pt x="9496" y="13022"/>
                  <a:pt x="9519" y="12921"/>
                  <a:pt x="9543" y="12828"/>
                </a:cubicBezTo>
                <a:cubicBezTo>
                  <a:pt x="9563" y="12734"/>
                  <a:pt x="9583" y="12637"/>
                  <a:pt x="9609" y="12544"/>
                </a:cubicBezTo>
                <a:lnTo>
                  <a:pt x="9609" y="12537"/>
                </a:lnTo>
                <a:cubicBezTo>
                  <a:pt x="9609" y="12534"/>
                  <a:pt x="9609" y="12530"/>
                  <a:pt x="9613" y="12530"/>
                </a:cubicBezTo>
                <a:lnTo>
                  <a:pt x="9616" y="12510"/>
                </a:lnTo>
                <a:cubicBezTo>
                  <a:pt x="9653" y="12377"/>
                  <a:pt x="9696" y="12236"/>
                  <a:pt x="9726" y="12099"/>
                </a:cubicBezTo>
                <a:cubicBezTo>
                  <a:pt x="9737" y="12042"/>
                  <a:pt x="9750" y="11985"/>
                  <a:pt x="9763" y="11928"/>
                </a:cubicBezTo>
                <a:cubicBezTo>
                  <a:pt x="9780" y="11845"/>
                  <a:pt x="9800" y="11758"/>
                  <a:pt x="9820" y="11674"/>
                </a:cubicBezTo>
                <a:cubicBezTo>
                  <a:pt x="9833" y="11628"/>
                  <a:pt x="9850" y="11581"/>
                  <a:pt x="9870" y="11531"/>
                </a:cubicBezTo>
                <a:cubicBezTo>
                  <a:pt x="9900" y="11467"/>
                  <a:pt x="9934" y="11400"/>
                  <a:pt x="9971" y="11333"/>
                </a:cubicBezTo>
                <a:cubicBezTo>
                  <a:pt x="9994" y="11297"/>
                  <a:pt x="10014" y="11260"/>
                  <a:pt x="10034" y="11226"/>
                </a:cubicBezTo>
                <a:cubicBezTo>
                  <a:pt x="10047" y="11200"/>
                  <a:pt x="10064" y="11176"/>
                  <a:pt x="10078" y="11149"/>
                </a:cubicBezTo>
                <a:cubicBezTo>
                  <a:pt x="10131" y="11059"/>
                  <a:pt x="10168" y="10959"/>
                  <a:pt x="10205" y="10862"/>
                </a:cubicBezTo>
                <a:cubicBezTo>
                  <a:pt x="10221" y="10825"/>
                  <a:pt x="10235" y="10788"/>
                  <a:pt x="10251" y="10745"/>
                </a:cubicBezTo>
                <a:cubicBezTo>
                  <a:pt x="10295" y="10648"/>
                  <a:pt x="10338" y="10564"/>
                  <a:pt x="10385" y="10487"/>
                </a:cubicBezTo>
                <a:cubicBezTo>
                  <a:pt x="10412" y="10444"/>
                  <a:pt x="10439" y="10407"/>
                  <a:pt x="10465" y="10370"/>
                </a:cubicBezTo>
                <a:cubicBezTo>
                  <a:pt x="10485" y="10347"/>
                  <a:pt x="10506" y="10324"/>
                  <a:pt x="10529" y="10304"/>
                </a:cubicBezTo>
                <a:cubicBezTo>
                  <a:pt x="10552" y="10277"/>
                  <a:pt x="10582" y="10257"/>
                  <a:pt x="10613" y="10230"/>
                </a:cubicBezTo>
                <a:cubicBezTo>
                  <a:pt x="10646" y="10207"/>
                  <a:pt x="10683" y="10187"/>
                  <a:pt x="10716" y="10163"/>
                </a:cubicBezTo>
                <a:cubicBezTo>
                  <a:pt x="10756" y="10143"/>
                  <a:pt x="10803" y="10120"/>
                  <a:pt x="10850" y="10096"/>
                </a:cubicBezTo>
                <a:cubicBezTo>
                  <a:pt x="10903" y="10076"/>
                  <a:pt x="10954" y="10056"/>
                  <a:pt x="11004" y="10036"/>
                </a:cubicBezTo>
                <a:lnTo>
                  <a:pt x="11037" y="10023"/>
                </a:lnTo>
                <a:cubicBezTo>
                  <a:pt x="11087" y="10003"/>
                  <a:pt x="11137" y="9986"/>
                  <a:pt x="11188" y="9963"/>
                </a:cubicBezTo>
                <a:lnTo>
                  <a:pt x="11198" y="9959"/>
                </a:lnTo>
                <a:cubicBezTo>
                  <a:pt x="11238" y="9943"/>
                  <a:pt x="11285" y="9926"/>
                  <a:pt x="11331" y="9906"/>
                </a:cubicBezTo>
                <a:cubicBezTo>
                  <a:pt x="11375" y="9886"/>
                  <a:pt x="11418" y="9852"/>
                  <a:pt x="11455" y="9822"/>
                </a:cubicBezTo>
                <a:lnTo>
                  <a:pt x="11458" y="9819"/>
                </a:lnTo>
                <a:cubicBezTo>
                  <a:pt x="11488" y="9795"/>
                  <a:pt x="11522" y="9772"/>
                  <a:pt x="11552" y="9745"/>
                </a:cubicBezTo>
                <a:lnTo>
                  <a:pt x="11582" y="9722"/>
                </a:lnTo>
                <a:cubicBezTo>
                  <a:pt x="11619" y="9692"/>
                  <a:pt x="11659" y="9658"/>
                  <a:pt x="11702" y="9628"/>
                </a:cubicBezTo>
                <a:cubicBezTo>
                  <a:pt x="11753" y="9591"/>
                  <a:pt x="11803" y="9551"/>
                  <a:pt x="11853" y="9508"/>
                </a:cubicBezTo>
                <a:lnTo>
                  <a:pt x="11926" y="9444"/>
                </a:lnTo>
                <a:cubicBezTo>
                  <a:pt x="11950" y="9428"/>
                  <a:pt x="11967" y="9418"/>
                  <a:pt x="11987" y="9401"/>
                </a:cubicBezTo>
                <a:cubicBezTo>
                  <a:pt x="12003" y="9387"/>
                  <a:pt x="12020" y="9371"/>
                  <a:pt x="12040" y="9357"/>
                </a:cubicBezTo>
                <a:cubicBezTo>
                  <a:pt x="12054" y="9351"/>
                  <a:pt x="12067" y="9337"/>
                  <a:pt x="12077" y="9327"/>
                </a:cubicBezTo>
                <a:cubicBezTo>
                  <a:pt x="12104" y="9307"/>
                  <a:pt x="12127" y="9287"/>
                  <a:pt x="12154" y="9270"/>
                </a:cubicBezTo>
                <a:cubicBezTo>
                  <a:pt x="12190" y="9243"/>
                  <a:pt x="12232" y="9216"/>
                  <a:pt x="12276" y="9191"/>
                </a:cubicBezTo>
                <a:close/>
                <a:moveTo>
                  <a:pt x="12368" y="9157"/>
                </a:moveTo>
                <a:lnTo>
                  <a:pt x="12371" y="9160"/>
                </a:lnTo>
                <a:lnTo>
                  <a:pt x="12374" y="9167"/>
                </a:lnTo>
                <a:lnTo>
                  <a:pt x="12378" y="9170"/>
                </a:lnTo>
                <a:lnTo>
                  <a:pt x="12385" y="9174"/>
                </a:lnTo>
                <a:lnTo>
                  <a:pt x="12388" y="9177"/>
                </a:lnTo>
                <a:lnTo>
                  <a:pt x="12391" y="9187"/>
                </a:lnTo>
                <a:lnTo>
                  <a:pt x="12405" y="9224"/>
                </a:lnTo>
                <a:cubicBezTo>
                  <a:pt x="12405" y="9234"/>
                  <a:pt x="12408" y="9240"/>
                  <a:pt x="12408" y="9250"/>
                </a:cubicBezTo>
                <a:cubicBezTo>
                  <a:pt x="12411" y="9274"/>
                  <a:pt x="12411" y="9294"/>
                  <a:pt x="12411" y="9324"/>
                </a:cubicBezTo>
                <a:cubicBezTo>
                  <a:pt x="12385" y="9334"/>
                  <a:pt x="12385" y="9367"/>
                  <a:pt x="12381" y="9404"/>
                </a:cubicBezTo>
                <a:cubicBezTo>
                  <a:pt x="12374" y="9441"/>
                  <a:pt x="12371" y="9484"/>
                  <a:pt x="12368" y="9518"/>
                </a:cubicBezTo>
                <a:lnTo>
                  <a:pt x="12364" y="9555"/>
                </a:lnTo>
                <a:cubicBezTo>
                  <a:pt x="12358" y="9575"/>
                  <a:pt x="12354" y="9601"/>
                  <a:pt x="12354" y="9622"/>
                </a:cubicBezTo>
                <a:cubicBezTo>
                  <a:pt x="12351" y="9642"/>
                  <a:pt x="12348" y="9658"/>
                  <a:pt x="12348" y="9678"/>
                </a:cubicBezTo>
                <a:cubicBezTo>
                  <a:pt x="12334" y="9752"/>
                  <a:pt x="12321" y="9822"/>
                  <a:pt x="12304" y="9896"/>
                </a:cubicBezTo>
                <a:cubicBezTo>
                  <a:pt x="12288" y="9979"/>
                  <a:pt x="12264" y="10063"/>
                  <a:pt x="12237" y="10170"/>
                </a:cubicBezTo>
                <a:cubicBezTo>
                  <a:pt x="12197" y="10307"/>
                  <a:pt x="12150" y="10447"/>
                  <a:pt x="12107" y="10581"/>
                </a:cubicBezTo>
                <a:lnTo>
                  <a:pt x="12104" y="10594"/>
                </a:lnTo>
                <a:lnTo>
                  <a:pt x="12100" y="10608"/>
                </a:lnTo>
                <a:cubicBezTo>
                  <a:pt x="12087" y="10645"/>
                  <a:pt x="12074" y="10688"/>
                  <a:pt x="12064" y="10722"/>
                </a:cubicBezTo>
                <a:cubicBezTo>
                  <a:pt x="12050" y="10758"/>
                  <a:pt x="12037" y="10795"/>
                  <a:pt x="12023" y="10825"/>
                </a:cubicBezTo>
                <a:cubicBezTo>
                  <a:pt x="12003" y="10879"/>
                  <a:pt x="11983" y="10932"/>
                  <a:pt x="11963" y="10982"/>
                </a:cubicBezTo>
                <a:lnTo>
                  <a:pt x="11950" y="11012"/>
                </a:lnTo>
                <a:lnTo>
                  <a:pt x="11937" y="11042"/>
                </a:lnTo>
                <a:cubicBezTo>
                  <a:pt x="11913" y="11093"/>
                  <a:pt x="11890" y="11146"/>
                  <a:pt x="11866" y="11196"/>
                </a:cubicBezTo>
                <a:cubicBezTo>
                  <a:pt x="11833" y="11260"/>
                  <a:pt x="11799" y="11323"/>
                  <a:pt x="11766" y="11380"/>
                </a:cubicBezTo>
                <a:cubicBezTo>
                  <a:pt x="11719" y="11450"/>
                  <a:pt x="11669" y="11527"/>
                  <a:pt x="11612" y="11608"/>
                </a:cubicBezTo>
                <a:cubicBezTo>
                  <a:pt x="11549" y="11691"/>
                  <a:pt x="11488" y="11768"/>
                  <a:pt x="11435" y="11845"/>
                </a:cubicBezTo>
                <a:cubicBezTo>
                  <a:pt x="11398" y="11895"/>
                  <a:pt x="11365" y="11945"/>
                  <a:pt x="11328" y="11995"/>
                </a:cubicBezTo>
                <a:cubicBezTo>
                  <a:pt x="11254" y="12096"/>
                  <a:pt x="11184" y="12196"/>
                  <a:pt x="11111" y="12296"/>
                </a:cubicBezTo>
                <a:lnTo>
                  <a:pt x="11071" y="12340"/>
                </a:lnTo>
                <a:cubicBezTo>
                  <a:pt x="11020" y="12400"/>
                  <a:pt x="10970" y="12463"/>
                  <a:pt x="10927" y="12524"/>
                </a:cubicBezTo>
                <a:cubicBezTo>
                  <a:pt x="10903" y="12554"/>
                  <a:pt x="10880" y="12584"/>
                  <a:pt x="10860" y="12617"/>
                </a:cubicBezTo>
                <a:cubicBezTo>
                  <a:pt x="10826" y="12664"/>
                  <a:pt x="10793" y="12708"/>
                  <a:pt x="10760" y="12751"/>
                </a:cubicBezTo>
                <a:lnTo>
                  <a:pt x="10760" y="12748"/>
                </a:lnTo>
                <a:cubicBezTo>
                  <a:pt x="10750" y="12758"/>
                  <a:pt x="10743" y="12768"/>
                  <a:pt x="10733" y="12781"/>
                </a:cubicBezTo>
                <a:lnTo>
                  <a:pt x="10696" y="12831"/>
                </a:lnTo>
                <a:cubicBezTo>
                  <a:pt x="10646" y="12888"/>
                  <a:pt x="10596" y="12938"/>
                  <a:pt x="10549" y="12988"/>
                </a:cubicBezTo>
                <a:lnTo>
                  <a:pt x="10529" y="13008"/>
                </a:lnTo>
                <a:cubicBezTo>
                  <a:pt x="10512" y="13022"/>
                  <a:pt x="10499" y="13039"/>
                  <a:pt x="10482" y="13052"/>
                </a:cubicBezTo>
                <a:lnTo>
                  <a:pt x="10445" y="13082"/>
                </a:lnTo>
                <a:lnTo>
                  <a:pt x="10409" y="13109"/>
                </a:lnTo>
                <a:lnTo>
                  <a:pt x="10392" y="13122"/>
                </a:lnTo>
                <a:lnTo>
                  <a:pt x="10342" y="13159"/>
                </a:lnTo>
                <a:cubicBezTo>
                  <a:pt x="10315" y="13176"/>
                  <a:pt x="10285" y="13192"/>
                  <a:pt x="10261" y="13209"/>
                </a:cubicBezTo>
                <a:lnTo>
                  <a:pt x="10225" y="13232"/>
                </a:lnTo>
                <a:lnTo>
                  <a:pt x="10185" y="13252"/>
                </a:lnTo>
                <a:cubicBezTo>
                  <a:pt x="10168" y="13259"/>
                  <a:pt x="10148" y="13269"/>
                  <a:pt x="10131" y="13276"/>
                </a:cubicBezTo>
                <a:lnTo>
                  <a:pt x="10108" y="13289"/>
                </a:lnTo>
                <a:cubicBezTo>
                  <a:pt x="10064" y="13309"/>
                  <a:pt x="10024" y="13323"/>
                  <a:pt x="9984" y="13339"/>
                </a:cubicBezTo>
                <a:cubicBezTo>
                  <a:pt x="9974" y="13343"/>
                  <a:pt x="9961" y="13349"/>
                  <a:pt x="9947" y="13356"/>
                </a:cubicBezTo>
                <a:cubicBezTo>
                  <a:pt x="9860" y="13390"/>
                  <a:pt x="9767" y="13433"/>
                  <a:pt x="9656" y="13487"/>
                </a:cubicBezTo>
                <a:cubicBezTo>
                  <a:pt x="9616" y="13503"/>
                  <a:pt x="9576" y="13527"/>
                  <a:pt x="9526" y="13553"/>
                </a:cubicBezTo>
                <a:lnTo>
                  <a:pt x="9513" y="13557"/>
                </a:lnTo>
                <a:cubicBezTo>
                  <a:pt x="9492" y="13570"/>
                  <a:pt x="9476" y="13577"/>
                  <a:pt x="9456" y="13590"/>
                </a:cubicBezTo>
                <a:cubicBezTo>
                  <a:pt x="9446" y="13594"/>
                  <a:pt x="9442" y="13600"/>
                  <a:pt x="9432" y="13604"/>
                </a:cubicBezTo>
                <a:cubicBezTo>
                  <a:pt x="9416" y="13610"/>
                  <a:pt x="9399" y="13620"/>
                  <a:pt x="9382" y="13634"/>
                </a:cubicBezTo>
                <a:cubicBezTo>
                  <a:pt x="9339" y="13660"/>
                  <a:pt x="9292" y="13690"/>
                  <a:pt x="9248" y="13724"/>
                </a:cubicBezTo>
                <a:cubicBezTo>
                  <a:pt x="9225" y="13744"/>
                  <a:pt x="9198" y="13761"/>
                  <a:pt x="9175" y="13784"/>
                </a:cubicBezTo>
                <a:cubicBezTo>
                  <a:pt x="9188" y="13767"/>
                  <a:pt x="9198" y="13754"/>
                  <a:pt x="9215" y="13737"/>
                </a:cubicBezTo>
                <a:cubicBezTo>
                  <a:pt x="9265" y="13677"/>
                  <a:pt x="9315" y="13620"/>
                  <a:pt x="9375" y="13567"/>
                </a:cubicBezTo>
                <a:lnTo>
                  <a:pt x="9379" y="13560"/>
                </a:lnTo>
                <a:lnTo>
                  <a:pt x="9389" y="13557"/>
                </a:lnTo>
                <a:cubicBezTo>
                  <a:pt x="9395" y="13550"/>
                  <a:pt x="9406" y="13540"/>
                  <a:pt x="9416" y="13533"/>
                </a:cubicBezTo>
                <a:lnTo>
                  <a:pt x="9442" y="13507"/>
                </a:lnTo>
                <a:cubicBezTo>
                  <a:pt x="9459" y="13490"/>
                  <a:pt x="9476" y="13473"/>
                  <a:pt x="9492" y="13453"/>
                </a:cubicBezTo>
                <a:lnTo>
                  <a:pt x="9519" y="13423"/>
                </a:lnTo>
                <a:cubicBezTo>
                  <a:pt x="9529" y="13416"/>
                  <a:pt x="9533" y="13406"/>
                  <a:pt x="9543" y="13400"/>
                </a:cubicBezTo>
                <a:cubicBezTo>
                  <a:pt x="9559" y="13383"/>
                  <a:pt x="9576" y="13359"/>
                  <a:pt x="9593" y="13336"/>
                </a:cubicBezTo>
                <a:cubicBezTo>
                  <a:pt x="9616" y="13299"/>
                  <a:pt x="9643" y="13259"/>
                  <a:pt x="9663" y="13222"/>
                </a:cubicBezTo>
                <a:lnTo>
                  <a:pt x="9676" y="13206"/>
                </a:lnTo>
                <a:lnTo>
                  <a:pt x="9696" y="13169"/>
                </a:lnTo>
                <a:cubicBezTo>
                  <a:pt x="9713" y="13139"/>
                  <a:pt x="9733" y="13105"/>
                  <a:pt x="9750" y="13079"/>
                </a:cubicBezTo>
                <a:lnTo>
                  <a:pt x="9750" y="13072"/>
                </a:lnTo>
                <a:lnTo>
                  <a:pt x="9760" y="13055"/>
                </a:lnTo>
                <a:lnTo>
                  <a:pt x="9767" y="13039"/>
                </a:lnTo>
                <a:lnTo>
                  <a:pt x="9770" y="13035"/>
                </a:lnTo>
                <a:lnTo>
                  <a:pt x="9770" y="13039"/>
                </a:lnTo>
                <a:cubicBezTo>
                  <a:pt x="9783" y="13022"/>
                  <a:pt x="9793" y="13005"/>
                  <a:pt x="9803" y="12988"/>
                </a:cubicBezTo>
                <a:cubicBezTo>
                  <a:pt x="9817" y="12968"/>
                  <a:pt x="9830" y="12952"/>
                  <a:pt x="9844" y="12932"/>
                </a:cubicBezTo>
                <a:lnTo>
                  <a:pt x="9867" y="12891"/>
                </a:lnTo>
                <a:cubicBezTo>
                  <a:pt x="9894" y="12855"/>
                  <a:pt x="9920" y="12818"/>
                  <a:pt x="9947" y="12784"/>
                </a:cubicBezTo>
                <a:cubicBezTo>
                  <a:pt x="9964" y="12768"/>
                  <a:pt x="9977" y="12751"/>
                  <a:pt x="9994" y="12731"/>
                </a:cubicBezTo>
                <a:cubicBezTo>
                  <a:pt x="10004" y="12718"/>
                  <a:pt x="10017" y="12701"/>
                  <a:pt x="10034" y="12687"/>
                </a:cubicBezTo>
                <a:lnTo>
                  <a:pt x="10037" y="12684"/>
                </a:lnTo>
                <a:lnTo>
                  <a:pt x="10044" y="12681"/>
                </a:lnTo>
                <a:cubicBezTo>
                  <a:pt x="10054" y="12671"/>
                  <a:pt x="10064" y="12661"/>
                  <a:pt x="10078" y="12651"/>
                </a:cubicBezTo>
                <a:cubicBezTo>
                  <a:pt x="10094" y="12634"/>
                  <a:pt x="10114" y="12621"/>
                  <a:pt x="10131" y="12604"/>
                </a:cubicBezTo>
                <a:cubicBezTo>
                  <a:pt x="10148" y="12594"/>
                  <a:pt x="10168" y="12577"/>
                  <a:pt x="10185" y="12564"/>
                </a:cubicBezTo>
                <a:cubicBezTo>
                  <a:pt x="10198" y="12554"/>
                  <a:pt x="10211" y="12544"/>
                  <a:pt x="10225" y="12534"/>
                </a:cubicBezTo>
                <a:cubicBezTo>
                  <a:pt x="10258" y="12510"/>
                  <a:pt x="10295" y="12480"/>
                  <a:pt x="10325" y="12453"/>
                </a:cubicBezTo>
                <a:cubicBezTo>
                  <a:pt x="10358" y="12430"/>
                  <a:pt x="10385" y="12403"/>
                  <a:pt x="10412" y="12380"/>
                </a:cubicBezTo>
                <a:cubicBezTo>
                  <a:pt x="10432" y="12360"/>
                  <a:pt x="10452" y="12336"/>
                  <a:pt x="10479" y="12316"/>
                </a:cubicBezTo>
                <a:lnTo>
                  <a:pt x="10502" y="12293"/>
                </a:lnTo>
                <a:lnTo>
                  <a:pt x="10512" y="12283"/>
                </a:lnTo>
                <a:lnTo>
                  <a:pt x="10532" y="12263"/>
                </a:lnTo>
                <a:lnTo>
                  <a:pt x="10536" y="12259"/>
                </a:lnTo>
                <a:cubicBezTo>
                  <a:pt x="10552" y="12243"/>
                  <a:pt x="10566" y="12219"/>
                  <a:pt x="10582" y="12199"/>
                </a:cubicBezTo>
                <a:cubicBezTo>
                  <a:pt x="10599" y="12179"/>
                  <a:pt x="10616" y="12159"/>
                  <a:pt x="10633" y="12129"/>
                </a:cubicBezTo>
                <a:cubicBezTo>
                  <a:pt x="10663" y="12082"/>
                  <a:pt x="10689" y="12035"/>
                  <a:pt x="10716" y="11995"/>
                </a:cubicBezTo>
                <a:lnTo>
                  <a:pt x="10730" y="11975"/>
                </a:lnTo>
                <a:cubicBezTo>
                  <a:pt x="10750" y="11935"/>
                  <a:pt x="10773" y="11898"/>
                  <a:pt x="10796" y="11858"/>
                </a:cubicBezTo>
                <a:lnTo>
                  <a:pt x="10820" y="11811"/>
                </a:lnTo>
                <a:lnTo>
                  <a:pt x="10833" y="11785"/>
                </a:lnTo>
                <a:cubicBezTo>
                  <a:pt x="10837" y="11778"/>
                  <a:pt x="10840" y="11768"/>
                  <a:pt x="10850" y="11761"/>
                </a:cubicBezTo>
                <a:cubicBezTo>
                  <a:pt x="10857" y="11748"/>
                  <a:pt x="10867" y="11735"/>
                  <a:pt x="10870" y="11728"/>
                </a:cubicBezTo>
                <a:cubicBezTo>
                  <a:pt x="10873" y="11718"/>
                  <a:pt x="10880" y="11711"/>
                  <a:pt x="10887" y="11701"/>
                </a:cubicBezTo>
                <a:cubicBezTo>
                  <a:pt x="10903" y="11678"/>
                  <a:pt x="10920" y="11651"/>
                  <a:pt x="10940" y="11624"/>
                </a:cubicBezTo>
                <a:cubicBezTo>
                  <a:pt x="10957" y="11597"/>
                  <a:pt x="10977" y="11577"/>
                  <a:pt x="10990" y="11551"/>
                </a:cubicBezTo>
                <a:cubicBezTo>
                  <a:pt x="11007" y="11527"/>
                  <a:pt x="11030" y="11501"/>
                  <a:pt x="11054" y="11474"/>
                </a:cubicBezTo>
                <a:cubicBezTo>
                  <a:pt x="11074" y="11447"/>
                  <a:pt x="11101" y="11417"/>
                  <a:pt x="11121" y="11394"/>
                </a:cubicBezTo>
                <a:cubicBezTo>
                  <a:pt x="11154" y="11357"/>
                  <a:pt x="11184" y="11317"/>
                  <a:pt x="11218" y="11280"/>
                </a:cubicBezTo>
                <a:cubicBezTo>
                  <a:pt x="11268" y="11216"/>
                  <a:pt x="11318" y="11156"/>
                  <a:pt x="11371" y="11083"/>
                </a:cubicBezTo>
                <a:cubicBezTo>
                  <a:pt x="11402" y="11046"/>
                  <a:pt x="11435" y="10999"/>
                  <a:pt x="11465" y="10956"/>
                </a:cubicBezTo>
                <a:cubicBezTo>
                  <a:pt x="11499" y="10905"/>
                  <a:pt x="11525" y="10855"/>
                  <a:pt x="11552" y="10808"/>
                </a:cubicBezTo>
                <a:cubicBezTo>
                  <a:pt x="11602" y="10722"/>
                  <a:pt x="11652" y="10628"/>
                  <a:pt x="11702" y="10538"/>
                </a:cubicBezTo>
                <a:lnTo>
                  <a:pt x="11719" y="10508"/>
                </a:lnTo>
                <a:lnTo>
                  <a:pt x="11783" y="10394"/>
                </a:lnTo>
                <a:lnTo>
                  <a:pt x="11856" y="10243"/>
                </a:lnTo>
                <a:cubicBezTo>
                  <a:pt x="11876" y="10203"/>
                  <a:pt x="11900" y="10156"/>
                  <a:pt x="11920" y="10113"/>
                </a:cubicBezTo>
                <a:lnTo>
                  <a:pt x="11926" y="10096"/>
                </a:lnTo>
                <a:cubicBezTo>
                  <a:pt x="11940" y="10070"/>
                  <a:pt x="11953" y="10046"/>
                  <a:pt x="11960" y="10023"/>
                </a:cubicBezTo>
                <a:cubicBezTo>
                  <a:pt x="11970" y="10003"/>
                  <a:pt x="11983" y="9979"/>
                  <a:pt x="11990" y="9959"/>
                </a:cubicBezTo>
                <a:lnTo>
                  <a:pt x="11990" y="9956"/>
                </a:lnTo>
                <a:lnTo>
                  <a:pt x="11993" y="9953"/>
                </a:lnTo>
                <a:lnTo>
                  <a:pt x="12000" y="9939"/>
                </a:lnTo>
                <a:lnTo>
                  <a:pt x="12003" y="9926"/>
                </a:lnTo>
                <a:lnTo>
                  <a:pt x="12010" y="9909"/>
                </a:lnTo>
                <a:lnTo>
                  <a:pt x="12020" y="9889"/>
                </a:lnTo>
                <a:lnTo>
                  <a:pt x="12020" y="9886"/>
                </a:lnTo>
                <a:lnTo>
                  <a:pt x="12023" y="9879"/>
                </a:lnTo>
                <a:lnTo>
                  <a:pt x="12023" y="9876"/>
                </a:lnTo>
                <a:lnTo>
                  <a:pt x="12023" y="9872"/>
                </a:lnTo>
                <a:lnTo>
                  <a:pt x="12027" y="9859"/>
                </a:lnTo>
                <a:cubicBezTo>
                  <a:pt x="12070" y="9769"/>
                  <a:pt x="12104" y="9672"/>
                  <a:pt x="12140" y="9585"/>
                </a:cubicBezTo>
                <a:cubicBezTo>
                  <a:pt x="12154" y="9545"/>
                  <a:pt x="12171" y="9511"/>
                  <a:pt x="12184" y="9474"/>
                </a:cubicBezTo>
                <a:cubicBezTo>
                  <a:pt x="12204" y="9418"/>
                  <a:pt x="12224" y="9357"/>
                  <a:pt x="12251" y="9301"/>
                </a:cubicBezTo>
                <a:lnTo>
                  <a:pt x="12257" y="9284"/>
                </a:lnTo>
                <a:cubicBezTo>
                  <a:pt x="12261" y="9270"/>
                  <a:pt x="12271" y="9257"/>
                  <a:pt x="12274" y="9244"/>
                </a:cubicBezTo>
                <a:cubicBezTo>
                  <a:pt x="12278" y="9234"/>
                  <a:pt x="12288" y="9220"/>
                  <a:pt x="12291" y="9207"/>
                </a:cubicBezTo>
                <a:cubicBezTo>
                  <a:pt x="12294" y="9204"/>
                  <a:pt x="12294" y="9194"/>
                  <a:pt x="12301" y="9190"/>
                </a:cubicBezTo>
                <a:cubicBezTo>
                  <a:pt x="12301" y="9190"/>
                  <a:pt x="12301" y="9187"/>
                  <a:pt x="12304" y="9187"/>
                </a:cubicBezTo>
                <a:lnTo>
                  <a:pt x="12308" y="9184"/>
                </a:lnTo>
                <a:lnTo>
                  <a:pt x="12308" y="9177"/>
                </a:lnTo>
                <a:cubicBezTo>
                  <a:pt x="12308" y="9176"/>
                  <a:pt x="12308" y="9175"/>
                  <a:pt x="12308" y="9174"/>
                </a:cubicBezTo>
                <a:lnTo>
                  <a:pt x="12308" y="9174"/>
                </a:lnTo>
                <a:cubicBezTo>
                  <a:pt x="12319" y="9169"/>
                  <a:pt x="12329" y="9165"/>
                  <a:pt x="12338" y="9160"/>
                </a:cubicBezTo>
                <a:cubicBezTo>
                  <a:pt x="12341" y="9160"/>
                  <a:pt x="12344" y="9157"/>
                  <a:pt x="12344" y="9157"/>
                </a:cubicBezTo>
                <a:close/>
                <a:moveTo>
                  <a:pt x="3494" y="14302"/>
                </a:moveTo>
                <a:lnTo>
                  <a:pt x="3498" y="14306"/>
                </a:lnTo>
                <a:cubicBezTo>
                  <a:pt x="3498" y="14306"/>
                  <a:pt x="3494" y="14306"/>
                  <a:pt x="3494" y="14302"/>
                </a:cubicBezTo>
                <a:close/>
                <a:moveTo>
                  <a:pt x="3635" y="9772"/>
                </a:moveTo>
                <a:cubicBezTo>
                  <a:pt x="3641" y="9775"/>
                  <a:pt x="3645" y="9775"/>
                  <a:pt x="3648" y="9779"/>
                </a:cubicBezTo>
                <a:lnTo>
                  <a:pt x="3658" y="9782"/>
                </a:lnTo>
                <a:lnTo>
                  <a:pt x="3665" y="9789"/>
                </a:lnTo>
                <a:cubicBezTo>
                  <a:pt x="3735" y="9829"/>
                  <a:pt x="3792" y="9866"/>
                  <a:pt x="3845" y="9909"/>
                </a:cubicBezTo>
                <a:cubicBezTo>
                  <a:pt x="3892" y="9946"/>
                  <a:pt x="3929" y="9989"/>
                  <a:pt x="3969" y="10029"/>
                </a:cubicBezTo>
                <a:lnTo>
                  <a:pt x="4013" y="10073"/>
                </a:lnTo>
                <a:cubicBezTo>
                  <a:pt x="4083" y="10143"/>
                  <a:pt x="4136" y="10200"/>
                  <a:pt x="4193" y="10253"/>
                </a:cubicBezTo>
                <a:lnTo>
                  <a:pt x="4213" y="10273"/>
                </a:lnTo>
                <a:lnTo>
                  <a:pt x="4233" y="10294"/>
                </a:lnTo>
                <a:cubicBezTo>
                  <a:pt x="4293" y="10357"/>
                  <a:pt x="4347" y="10421"/>
                  <a:pt x="4400" y="10481"/>
                </a:cubicBezTo>
                <a:cubicBezTo>
                  <a:pt x="4437" y="10524"/>
                  <a:pt x="4477" y="10571"/>
                  <a:pt x="4514" y="10611"/>
                </a:cubicBezTo>
                <a:cubicBezTo>
                  <a:pt x="4551" y="10655"/>
                  <a:pt x="4584" y="10691"/>
                  <a:pt x="4621" y="10732"/>
                </a:cubicBezTo>
                <a:lnTo>
                  <a:pt x="4668" y="10782"/>
                </a:lnTo>
                <a:cubicBezTo>
                  <a:pt x="4721" y="10842"/>
                  <a:pt x="4778" y="10899"/>
                  <a:pt x="4822" y="10966"/>
                </a:cubicBezTo>
                <a:cubicBezTo>
                  <a:pt x="4845" y="10992"/>
                  <a:pt x="4862" y="11022"/>
                  <a:pt x="4879" y="11053"/>
                </a:cubicBezTo>
                <a:cubicBezTo>
                  <a:pt x="4895" y="11089"/>
                  <a:pt x="4915" y="11126"/>
                  <a:pt x="4932" y="11163"/>
                </a:cubicBezTo>
                <a:cubicBezTo>
                  <a:pt x="4949" y="11196"/>
                  <a:pt x="4962" y="11233"/>
                  <a:pt x="4979" y="11270"/>
                </a:cubicBezTo>
                <a:lnTo>
                  <a:pt x="4982" y="11280"/>
                </a:lnTo>
                <a:cubicBezTo>
                  <a:pt x="4996" y="11313"/>
                  <a:pt x="5006" y="11350"/>
                  <a:pt x="5019" y="11387"/>
                </a:cubicBezTo>
                <a:cubicBezTo>
                  <a:pt x="5032" y="11427"/>
                  <a:pt x="5039" y="11464"/>
                  <a:pt x="5049" y="11497"/>
                </a:cubicBezTo>
                <a:lnTo>
                  <a:pt x="5056" y="11534"/>
                </a:lnTo>
                <a:cubicBezTo>
                  <a:pt x="5062" y="11551"/>
                  <a:pt x="5066" y="11567"/>
                  <a:pt x="5066" y="11584"/>
                </a:cubicBezTo>
                <a:cubicBezTo>
                  <a:pt x="5069" y="11601"/>
                  <a:pt x="5072" y="11621"/>
                  <a:pt x="5072" y="11638"/>
                </a:cubicBezTo>
                <a:cubicBezTo>
                  <a:pt x="5072" y="11648"/>
                  <a:pt x="5079" y="11661"/>
                  <a:pt x="5079" y="11668"/>
                </a:cubicBezTo>
                <a:cubicBezTo>
                  <a:pt x="5086" y="11715"/>
                  <a:pt x="5089" y="11761"/>
                  <a:pt x="5099" y="11805"/>
                </a:cubicBezTo>
                <a:lnTo>
                  <a:pt x="5099" y="11815"/>
                </a:lnTo>
                <a:lnTo>
                  <a:pt x="5099" y="11818"/>
                </a:lnTo>
                <a:lnTo>
                  <a:pt x="5103" y="11862"/>
                </a:lnTo>
                <a:cubicBezTo>
                  <a:pt x="5119" y="11989"/>
                  <a:pt x="5136" y="12119"/>
                  <a:pt x="5169" y="12246"/>
                </a:cubicBezTo>
                <a:cubicBezTo>
                  <a:pt x="5179" y="12280"/>
                  <a:pt x="5189" y="12313"/>
                  <a:pt x="5199" y="12346"/>
                </a:cubicBezTo>
                <a:cubicBezTo>
                  <a:pt x="5206" y="12373"/>
                  <a:pt x="5220" y="12403"/>
                  <a:pt x="5233" y="12433"/>
                </a:cubicBezTo>
                <a:cubicBezTo>
                  <a:pt x="5246" y="12457"/>
                  <a:pt x="5253" y="12480"/>
                  <a:pt x="5270" y="12507"/>
                </a:cubicBezTo>
                <a:cubicBezTo>
                  <a:pt x="5283" y="12534"/>
                  <a:pt x="5300" y="12564"/>
                  <a:pt x="5317" y="12590"/>
                </a:cubicBezTo>
                <a:cubicBezTo>
                  <a:pt x="5337" y="12621"/>
                  <a:pt x="5353" y="12654"/>
                  <a:pt x="5373" y="12684"/>
                </a:cubicBezTo>
                <a:lnTo>
                  <a:pt x="5383" y="12697"/>
                </a:lnTo>
                <a:cubicBezTo>
                  <a:pt x="5400" y="12721"/>
                  <a:pt x="5417" y="12748"/>
                  <a:pt x="5430" y="12774"/>
                </a:cubicBezTo>
                <a:cubicBezTo>
                  <a:pt x="5440" y="12798"/>
                  <a:pt x="5450" y="12818"/>
                  <a:pt x="5457" y="12838"/>
                </a:cubicBezTo>
                <a:cubicBezTo>
                  <a:pt x="5470" y="12875"/>
                  <a:pt x="5484" y="12908"/>
                  <a:pt x="5490" y="12952"/>
                </a:cubicBezTo>
                <a:lnTo>
                  <a:pt x="5490" y="12958"/>
                </a:lnTo>
                <a:cubicBezTo>
                  <a:pt x="5500" y="12988"/>
                  <a:pt x="5504" y="13018"/>
                  <a:pt x="5507" y="13052"/>
                </a:cubicBezTo>
                <a:cubicBezTo>
                  <a:pt x="5514" y="13085"/>
                  <a:pt x="5517" y="13115"/>
                  <a:pt x="5520" y="13149"/>
                </a:cubicBezTo>
                <a:lnTo>
                  <a:pt x="5520" y="13152"/>
                </a:lnTo>
                <a:lnTo>
                  <a:pt x="5520" y="13169"/>
                </a:lnTo>
                <a:cubicBezTo>
                  <a:pt x="5520" y="13186"/>
                  <a:pt x="5524" y="13199"/>
                  <a:pt x="5524" y="13216"/>
                </a:cubicBezTo>
                <a:lnTo>
                  <a:pt x="5524" y="13286"/>
                </a:lnTo>
                <a:cubicBezTo>
                  <a:pt x="5524" y="13339"/>
                  <a:pt x="5520" y="13393"/>
                  <a:pt x="5517" y="13450"/>
                </a:cubicBezTo>
                <a:cubicBezTo>
                  <a:pt x="5517" y="13456"/>
                  <a:pt x="5517" y="13470"/>
                  <a:pt x="5514" y="13476"/>
                </a:cubicBezTo>
                <a:cubicBezTo>
                  <a:pt x="5514" y="13500"/>
                  <a:pt x="5507" y="13517"/>
                  <a:pt x="5507" y="13537"/>
                </a:cubicBezTo>
                <a:cubicBezTo>
                  <a:pt x="5504" y="13553"/>
                  <a:pt x="5504" y="13573"/>
                  <a:pt x="5500" y="13590"/>
                </a:cubicBezTo>
                <a:lnTo>
                  <a:pt x="5497" y="13620"/>
                </a:lnTo>
                <a:lnTo>
                  <a:pt x="5490" y="13634"/>
                </a:lnTo>
                <a:cubicBezTo>
                  <a:pt x="5490" y="13640"/>
                  <a:pt x="5487" y="13654"/>
                  <a:pt x="5487" y="13660"/>
                </a:cubicBezTo>
                <a:cubicBezTo>
                  <a:pt x="5487" y="13667"/>
                  <a:pt x="5487" y="13670"/>
                  <a:pt x="5484" y="13674"/>
                </a:cubicBezTo>
                <a:cubicBezTo>
                  <a:pt x="5484" y="13684"/>
                  <a:pt x="5480" y="13694"/>
                  <a:pt x="5480" y="13704"/>
                </a:cubicBezTo>
                <a:lnTo>
                  <a:pt x="5457" y="13784"/>
                </a:lnTo>
                <a:cubicBezTo>
                  <a:pt x="5447" y="13824"/>
                  <a:pt x="5430" y="13868"/>
                  <a:pt x="5413" y="13911"/>
                </a:cubicBezTo>
                <a:cubicBezTo>
                  <a:pt x="5397" y="13955"/>
                  <a:pt x="5380" y="13991"/>
                  <a:pt x="5367" y="14025"/>
                </a:cubicBezTo>
                <a:cubicBezTo>
                  <a:pt x="5337" y="14085"/>
                  <a:pt x="5313" y="14142"/>
                  <a:pt x="5283" y="14205"/>
                </a:cubicBezTo>
                <a:cubicBezTo>
                  <a:pt x="5266" y="14242"/>
                  <a:pt x="5250" y="14279"/>
                  <a:pt x="5230" y="14319"/>
                </a:cubicBezTo>
                <a:cubicBezTo>
                  <a:pt x="5203" y="14373"/>
                  <a:pt x="5179" y="14426"/>
                  <a:pt x="5153" y="14486"/>
                </a:cubicBezTo>
                <a:lnTo>
                  <a:pt x="5129" y="14546"/>
                </a:lnTo>
                <a:cubicBezTo>
                  <a:pt x="5123" y="14556"/>
                  <a:pt x="5123" y="14560"/>
                  <a:pt x="5119" y="14570"/>
                </a:cubicBezTo>
                <a:cubicBezTo>
                  <a:pt x="5113" y="14587"/>
                  <a:pt x="5106" y="14603"/>
                  <a:pt x="5099" y="14623"/>
                </a:cubicBezTo>
                <a:lnTo>
                  <a:pt x="5089" y="14653"/>
                </a:lnTo>
                <a:cubicBezTo>
                  <a:pt x="5082" y="14677"/>
                  <a:pt x="5072" y="14697"/>
                  <a:pt x="5069" y="14724"/>
                </a:cubicBezTo>
                <a:lnTo>
                  <a:pt x="5062" y="14754"/>
                </a:lnTo>
                <a:cubicBezTo>
                  <a:pt x="5052" y="14777"/>
                  <a:pt x="5049" y="14804"/>
                  <a:pt x="5039" y="14827"/>
                </a:cubicBezTo>
                <a:cubicBezTo>
                  <a:pt x="5019" y="14904"/>
                  <a:pt x="5002" y="14981"/>
                  <a:pt x="4986" y="15058"/>
                </a:cubicBezTo>
                <a:cubicBezTo>
                  <a:pt x="4955" y="15175"/>
                  <a:pt x="4932" y="15292"/>
                  <a:pt x="4905" y="15412"/>
                </a:cubicBezTo>
                <a:cubicBezTo>
                  <a:pt x="4902" y="15439"/>
                  <a:pt x="4895" y="15466"/>
                  <a:pt x="4889" y="15493"/>
                </a:cubicBezTo>
                <a:cubicBezTo>
                  <a:pt x="4872" y="15559"/>
                  <a:pt x="4862" y="15630"/>
                  <a:pt x="4848" y="15700"/>
                </a:cubicBezTo>
                <a:cubicBezTo>
                  <a:pt x="4835" y="15773"/>
                  <a:pt x="4818" y="15847"/>
                  <a:pt x="4805" y="15927"/>
                </a:cubicBezTo>
                <a:cubicBezTo>
                  <a:pt x="4802" y="15957"/>
                  <a:pt x="4795" y="15984"/>
                  <a:pt x="4788" y="16014"/>
                </a:cubicBezTo>
                <a:cubicBezTo>
                  <a:pt x="4785" y="16044"/>
                  <a:pt x="4782" y="16074"/>
                  <a:pt x="4772" y="16108"/>
                </a:cubicBezTo>
                <a:cubicBezTo>
                  <a:pt x="4765" y="16084"/>
                  <a:pt x="4761" y="16064"/>
                  <a:pt x="4751" y="16048"/>
                </a:cubicBezTo>
                <a:cubicBezTo>
                  <a:pt x="4735" y="15931"/>
                  <a:pt x="4715" y="15800"/>
                  <a:pt x="4685" y="15656"/>
                </a:cubicBezTo>
                <a:cubicBezTo>
                  <a:pt x="4678" y="15606"/>
                  <a:pt x="4665" y="15559"/>
                  <a:pt x="4655" y="15509"/>
                </a:cubicBezTo>
                <a:cubicBezTo>
                  <a:pt x="4644" y="15459"/>
                  <a:pt x="4634" y="15409"/>
                  <a:pt x="4621" y="15359"/>
                </a:cubicBezTo>
                <a:cubicBezTo>
                  <a:pt x="4614" y="15309"/>
                  <a:pt x="4601" y="15259"/>
                  <a:pt x="4594" y="15208"/>
                </a:cubicBezTo>
                <a:lnTo>
                  <a:pt x="4588" y="15175"/>
                </a:lnTo>
                <a:cubicBezTo>
                  <a:pt x="4581" y="15131"/>
                  <a:pt x="4571" y="15091"/>
                  <a:pt x="4564" y="15045"/>
                </a:cubicBezTo>
                <a:cubicBezTo>
                  <a:pt x="4551" y="14988"/>
                  <a:pt x="4537" y="14938"/>
                  <a:pt x="4521" y="14887"/>
                </a:cubicBezTo>
                <a:cubicBezTo>
                  <a:pt x="4514" y="14864"/>
                  <a:pt x="4504" y="14841"/>
                  <a:pt x="4497" y="14821"/>
                </a:cubicBezTo>
                <a:cubicBezTo>
                  <a:pt x="4487" y="14794"/>
                  <a:pt x="4477" y="14774"/>
                  <a:pt x="4464" y="14747"/>
                </a:cubicBezTo>
                <a:cubicBezTo>
                  <a:pt x="4437" y="14704"/>
                  <a:pt x="4414" y="14657"/>
                  <a:pt x="4394" y="14607"/>
                </a:cubicBezTo>
                <a:cubicBezTo>
                  <a:pt x="4377" y="14570"/>
                  <a:pt x="4360" y="14526"/>
                  <a:pt x="4344" y="14490"/>
                </a:cubicBezTo>
                <a:lnTo>
                  <a:pt x="4334" y="14469"/>
                </a:lnTo>
                <a:cubicBezTo>
                  <a:pt x="4334" y="14463"/>
                  <a:pt x="4330" y="14463"/>
                  <a:pt x="4330" y="14459"/>
                </a:cubicBezTo>
                <a:lnTo>
                  <a:pt x="4327" y="14446"/>
                </a:lnTo>
                <a:lnTo>
                  <a:pt x="4313" y="14413"/>
                </a:lnTo>
                <a:cubicBezTo>
                  <a:pt x="4297" y="14373"/>
                  <a:pt x="4283" y="14329"/>
                  <a:pt x="4267" y="14289"/>
                </a:cubicBezTo>
                <a:cubicBezTo>
                  <a:pt x="4247" y="14235"/>
                  <a:pt x="4230" y="14179"/>
                  <a:pt x="4210" y="14125"/>
                </a:cubicBezTo>
                <a:cubicBezTo>
                  <a:pt x="4180" y="14052"/>
                  <a:pt x="4153" y="13975"/>
                  <a:pt x="4130" y="13904"/>
                </a:cubicBezTo>
                <a:lnTo>
                  <a:pt x="4103" y="13838"/>
                </a:lnTo>
                <a:cubicBezTo>
                  <a:pt x="4093" y="13804"/>
                  <a:pt x="4079" y="13774"/>
                  <a:pt x="4069" y="13741"/>
                </a:cubicBezTo>
                <a:cubicBezTo>
                  <a:pt x="4046" y="13677"/>
                  <a:pt x="4026" y="13610"/>
                  <a:pt x="4003" y="13550"/>
                </a:cubicBezTo>
                <a:cubicBezTo>
                  <a:pt x="3986" y="13493"/>
                  <a:pt x="3969" y="13443"/>
                  <a:pt x="3959" y="13400"/>
                </a:cubicBezTo>
                <a:cubicBezTo>
                  <a:pt x="3946" y="13349"/>
                  <a:pt x="3932" y="13303"/>
                  <a:pt x="3919" y="13256"/>
                </a:cubicBezTo>
                <a:cubicBezTo>
                  <a:pt x="3892" y="13132"/>
                  <a:pt x="3875" y="13008"/>
                  <a:pt x="3862" y="12905"/>
                </a:cubicBezTo>
                <a:lnTo>
                  <a:pt x="3849" y="12801"/>
                </a:lnTo>
                <a:cubicBezTo>
                  <a:pt x="3842" y="12718"/>
                  <a:pt x="3829" y="12637"/>
                  <a:pt x="3819" y="12554"/>
                </a:cubicBezTo>
                <a:lnTo>
                  <a:pt x="3815" y="12530"/>
                </a:lnTo>
                <a:lnTo>
                  <a:pt x="3812" y="12504"/>
                </a:lnTo>
                <a:cubicBezTo>
                  <a:pt x="3802" y="12430"/>
                  <a:pt x="3792" y="12356"/>
                  <a:pt x="3782" y="12283"/>
                </a:cubicBezTo>
                <a:cubicBezTo>
                  <a:pt x="3779" y="12249"/>
                  <a:pt x="3775" y="12216"/>
                  <a:pt x="3768" y="12186"/>
                </a:cubicBezTo>
                <a:cubicBezTo>
                  <a:pt x="3758" y="12062"/>
                  <a:pt x="3745" y="11962"/>
                  <a:pt x="3742" y="11868"/>
                </a:cubicBezTo>
                <a:cubicBezTo>
                  <a:pt x="3732" y="11761"/>
                  <a:pt x="3728" y="11651"/>
                  <a:pt x="3728" y="11547"/>
                </a:cubicBezTo>
                <a:lnTo>
                  <a:pt x="3728" y="11387"/>
                </a:lnTo>
                <a:lnTo>
                  <a:pt x="3728" y="11333"/>
                </a:lnTo>
                <a:lnTo>
                  <a:pt x="3728" y="11230"/>
                </a:lnTo>
                <a:cubicBezTo>
                  <a:pt x="3725" y="11126"/>
                  <a:pt x="3708" y="11026"/>
                  <a:pt x="3685" y="10932"/>
                </a:cubicBezTo>
                <a:cubicBezTo>
                  <a:pt x="3661" y="11019"/>
                  <a:pt x="3645" y="11113"/>
                  <a:pt x="3635" y="11200"/>
                </a:cubicBezTo>
                <a:cubicBezTo>
                  <a:pt x="3631" y="11233"/>
                  <a:pt x="3631" y="11270"/>
                  <a:pt x="3631" y="11303"/>
                </a:cubicBezTo>
                <a:lnTo>
                  <a:pt x="3631" y="11333"/>
                </a:lnTo>
                <a:lnTo>
                  <a:pt x="3631" y="11420"/>
                </a:lnTo>
                <a:lnTo>
                  <a:pt x="3631" y="11470"/>
                </a:lnTo>
                <a:lnTo>
                  <a:pt x="3631" y="11484"/>
                </a:lnTo>
                <a:cubicBezTo>
                  <a:pt x="3631" y="11547"/>
                  <a:pt x="3631" y="11614"/>
                  <a:pt x="3635" y="11678"/>
                </a:cubicBezTo>
                <a:cubicBezTo>
                  <a:pt x="3635" y="11701"/>
                  <a:pt x="3635" y="11728"/>
                  <a:pt x="3641" y="11751"/>
                </a:cubicBezTo>
                <a:cubicBezTo>
                  <a:pt x="3645" y="11832"/>
                  <a:pt x="3648" y="11915"/>
                  <a:pt x="3658" y="12002"/>
                </a:cubicBezTo>
                <a:cubicBezTo>
                  <a:pt x="3665" y="12089"/>
                  <a:pt x="3675" y="12179"/>
                  <a:pt x="3685" y="12273"/>
                </a:cubicBezTo>
                <a:cubicBezTo>
                  <a:pt x="3692" y="12303"/>
                  <a:pt x="3695" y="12336"/>
                  <a:pt x="3698" y="12366"/>
                </a:cubicBezTo>
                <a:cubicBezTo>
                  <a:pt x="3708" y="12417"/>
                  <a:pt x="3715" y="12467"/>
                  <a:pt x="3718" y="12517"/>
                </a:cubicBezTo>
                <a:cubicBezTo>
                  <a:pt x="3732" y="12601"/>
                  <a:pt x="3745" y="12684"/>
                  <a:pt x="3758" y="12771"/>
                </a:cubicBezTo>
                <a:lnTo>
                  <a:pt x="3765" y="12818"/>
                </a:lnTo>
                <a:lnTo>
                  <a:pt x="3765" y="12825"/>
                </a:lnTo>
                <a:cubicBezTo>
                  <a:pt x="3779" y="12921"/>
                  <a:pt x="3795" y="13025"/>
                  <a:pt x="3812" y="13122"/>
                </a:cubicBezTo>
                <a:cubicBezTo>
                  <a:pt x="3849" y="13323"/>
                  <a:pt x="3919" y="13523"/>
                  <a:pt x="3982" y="13701"/>
                </a:cubicBezTo>
                <a:lnTo>
                  <a:pt x="4069" y="13951"/>
                </a:lnTo>
                <a:lnTo>
                  <a:pt x="4083" y="13988"/>
                </a:lnTo>
                <a:cubicBezTo>
                  <a:pt x="4096" y="14028"/>
                  <a:pt x="4113" y="14072"/>
                  <a:pt x="4130" y="14112"/>
                </a:cubicBezTo>
                <a:lnTo>
                  <a:pt x="4193" y="14289"/>
                </a:lnTo>
                <a:cubicBezTo>
                  <a:pt x="4200" y="14312"/>
                  <a:pt x="4210" y="14336"/>
                  <a:pt x="4213" y="14359"/>
                </a:cubicBezTo>
                <a:cubicBezTo>
                  <a:pt x="4237" y="14429"/>
                  <a:pt x="4263" y="14510"/>
                  <a:pt x="4293" y="14580"/>
                </a:cubicBezTo>
                <a:cubicBezTo>
                  <a:pt x="4313" y="14637"/>
                  <a:pt x="4337" y="14687"/>
                  <a:pt x="4360" y="14737"/>
                </a:cubicBezTo>
                <a:lnTo>
                  <a:pt x="4364" y="14747"/>
                </a:lnTo>
                <a:cubicBezTo>
                  <a:pt x="4380" y="14787"/>
                  <a:pt x="4400" y="14827"/>
                  <a:pt x="4417" y="14864"/>
                </a:cubicBezTo>
                <a:cubicBezTo>
                  <a:pt x="4427" y="14894"/>
                  <a:pt x="4437" y="14924"/>
                  <a:pt x="4447" y="14954"/>
                </a:cubicBezTo>
                <a:cubicBezTo>
                  <a:pt x="4467" y="15045"/>
                  <a:pt x="4484" y="15142"/>
                  <a:pt x="4501" y="15232"/>
                </a:cubicBezTo>
                <a:lnTo>
                  <a:pt x="4504" y="15249"/>
                </a:lnTo>
                <a:cubicBezTo>
                  <a:pt x="4527" y="15366"/>
                  <a:pt x="4544" y="15473"/>
                  <a:pt x="4564" y="15576"/>
                </a:cubicBezTo>
                <a:lnTo>
                  <a:pt x="4568" y="15606"/>
                </a:lnTo>
                <a:cubicBezTo>
                  <a:pt x="4558" y="15569"/>
                  <a:pt x="4551" y="15559"/>
                  <a:pt x="4548" y="15553"/>
                </a:cubicBezTo>
                <a:cubicBezTo>
                  <a:pt x="4544" y="15539"/>
                  <a:pt x="4541" y="15529"/>
                  <a:pt x="4531" y="15519"/>
                </a:cubicBezTo>
                <a:lnTo>
                  <a:pt x="4517" y="15493"/>
                </a:lnTo>
                <a:cubicBezTo>
                  <a:pt x="4504" y="15469"/>
                  <a:pt x="4497" y="15439"/>
                  <a:pt x="4484" y="15409"/>
                </a:cubicBezTo>
                <a:cubicBezTo>
                  <a:pt x="4457" y="15342"/>
                  <a:pt x="4427" y="15279"/>
                  <a:pt x="4397" y="15218"/>
                </a:cubicBezTo>
                <a:cubicBezTo>
                  <a:pt x="4367" y="15158"/>
                  <a:pt x="4334" y="15091"/>
                  <a:pt x="4293" y="15028"/>
                </a:cubicBezTo>
                <a:lnTo>
                  <a:pt x="4290" y="15021"/>
                </a:lnTo>
                <a:cubicBezTo>
                  <a:pt x="4283" y="15011"/>
                  <a:pt x="4277" y="15001"/>
                  <a:pt x="4267" y="14991"/>
                </a:cubicBezTo>
                <a:cubicBezTo>
                  <a:pt x="4260" y="14974"/>
                  <a:pt x="4247" y="14958"/>
                  <a:pt x="4240" y="14944"/>
                </a:cubicBezTo>
                <a:cubicBezTo>
                  <a:pt x="4233" y="14941"/>
                  <a:pt x="4230" y="14934"/>
                  <a:pt x="4227" y="14928"/>
                </a:cubicBezTo>
                <a:lnTo>
                  <a:pt x="4200" y="14891"/>
                </a:lnTo>
                <a:lnTo>
                  <a:pt x="4166" y="14844"/>
                </a:lnTo>
                <a:cubicBezTo>
                  <a:pt x="4150" y="14821"/>
                  <a:pt x="4130" y="14800"/>
                  <a:pt x="4110" y="14777"/>
                </a:cubicBezTo>
                <a:lnTo>
                  <a:pt x="4096" y="14767"/>
                </a:lnTo>
                <a:cubicBezTo>
                  <a:pt x="4069" y="14737"/>
                  <a:pt x="4043" y="14710"/>
                  <a:pt x="4013" y="14687"/>
                </a:cubicBezTo>
                <a:cubicBezTo>
                  <a:pt x="3986" y="14667"/>
                  <a:pt x="3962" y="14640"/>
                  <a:pt x="3932" y="14620"/>
                </a:cubicBezTo>
                <a:cubicBezTo>
                  <a:pt x="3902" y="14600"/>
                  <a:pt x="3875" y="14573"/>
                  <a:pt x="3845" y="14553"/>
                </a:cubicBezTo>
                <a:cubicBezTo>
                  <a:pt x="3802" y="14523"/>
                  <a:pt x="3765" y="14493"/>
                  <a:pt x="3725" y="14469"/>
                </a:cubicBezTo>
                <a:cubicBezTo>
                  <a:pt x="3708" y="14456"/>
                  <a:pt x="3685" y="14443"/>
                  <a:pt x="3668" y="14433"/>
                </a:cubicBezTo>
                <a:cubicBezTo>
                  <a:pt x="3635" y="14409"/>
                  <a:pt x="3601" y="14386"/>
                  <a:pt x="3568" y="14359"/>
                </a:cubicBezTo>
                <a:cubicBezTo>
                  <a:pt x="3551" y="14349"/>
                  <a:pt x="3531" y="14332"/>
                  <a:pt x="3514" y="14319"/>
                </a:cubicBezTo>
                <a:lnTo>
                  <a:pt x="3494" y="14302"/>
                </a:lnTo>
                <a:lnTo>
                  <a:pt x="3491" y="14299"/>
                </a:lnTo>
                <a:cubicBezTo>
                  <a:pt x="3481" y="14292"/>
                  <a:pt x="3478" y="14286"/>
                  <a:pt x="3468" y="14282"/>
                </a:cubicBezTo>
                <a:lnTo>
                  <a:pt x="3434" y="14252"/>
                </a:lnTo>
                <a:cubicBezTo>
                  <a:pt x="3397" y="14222"/>
                  <a:pt x="3364" y="14189"/>
                  <a:pt x="3330" y="14155"/>
                </a:cubicBezTo>
                <a:cubicBezTo>
                  <a:pt x="3314" y="14135"/>
                  <a:pt x="3297" y="14118"/>
                  <a:pt x="3280" y="14098"/>
                </a:cubicBezTo>
                <a:cubicBezTo>
                  <a:pt x="3267" y="14082"/>
                  <a:pt x="3260" y="14065"/>
                  <a:pt x="3247" y="14048"/>
                </a:cubicBezTo>
                <a:cubicBezTo>
                  <a:pt x="3230" y="14015"/>
                  <a:pt x="3213" y="13985"/>
                  <a:pt x="3197" y="13951"/>
                </a:cubicBezTo>
                <a:cubicBezTo>
                  <a:pt x="3183" y="13925"/>
                  <a:pt x="3173" y="13901"/>
                  <a:pt x="3163" y="13874"/>
                </a:cubicBezTo>
                <a:lnTo>
                  <a:pt x="3150" y="13851"/>
                </a:lnTo>
                <a:cubicBezTo>
                  <a:pt x="3123" y="13784"/>
                  <a:pt x="3093" y="13721"/>
                  <a:pt x="3066" y="13657"/>
                </a:cubicBezTo>
                <a:cubicBezTo>
                  <a:pt x="3016" y="13523"/>
                  <a:pt x="2976" y="13380"/>
                  <a:pt x="2929" y="13212"/>
                </a:cubicBezTo>
                <a:cubicBezTo>
                  <a:pt x="2913" y="13149"/>
                  <a:pt x="2899" y="13085"/>
                  <a:pt x="2882" y="13018"/>
                </a:cubicBezTo>
                <a:cubicBezTo>
                  <a:pt x="2872" y="12952"/>
                  <a:pt x="2862" y="12885"/>
                  <a:pt x="2856" y="12828"/>
                </a:cubicBezTo>
                <a:cubicBezTo>
                  <a:pt x="2849" y="12794"/>
                  <a:pt x="2849" y="12761"/>
                  <a:pt x="2846" y="12728"/>
                </a:cubicBezTo>
                <a:lnTo>
                  <a:pt x="2846" y="12631"/>
                </a:lnTo>
                <a:cubicBezTo>
                  <a:pt x="2846" y="12580"/>
                  <a:pt x="2849" y="12514"/>
                  <a:pt x="2859" y="12447"/>
                </a:cubicBezTo>
                <a:cubicBezTo>
                  <a:pt x="2862" y="12383"/>
                  <a:pt x="2872" y="12316"/>
                  <a:pt x="2879" y="12263"/>
                </a:cubicBezTo>
                <a:cubicBezTo>
                  <a:pt x="2893" y="12196"/>
                  <a:pt x="2899" y="12129"/>
                  <a:pt x="2916" y="12066"/>
                </a:cubicBezTo>
                <a:cubicBezTo>
                  <a:pt x="2916" y="12062"/>
                  <a:pt x="2923" y="12052"/>
                  <a:pt x="2923" y="12049"/>
                </a:cubicBezTo>
                <a:cubicBezTo>
                  <a:pt x="2933" y="11995"/>
                  <a:pt x="2949" y="11935"/>
                  <a:pt x="2963" y="11885"/>
                </a:cubicBezTo>
                <a:cubicBezTo>
                  <a:pt x="3010" y="11725"/>
                  <a:pt x="3056" y="11584"/>
                  <a:pt x="3096" y="11460"/>
                </a:cubicBezTo>
                <a:cubicBezTo>
                  <a:pt x="3113" y="11417"/>
                  <a:pt x="3127" y="11377"/>
                  <a:pt x="3143" y="11340"/>
                </a:cubicBezTo>
                <a:cubicBezTo>
                  <a:pt x="3183" y="11226"/>
                  <a:pt x="3234" y="11113"/>
                  <a:pt x="3280" y="10999"/>
                </a:cubicBezTo>
                <a:lnTo>
                  <a:pt x="3310" y="10929"/>
                </a:lnTo>
                <a:cubicBezTo>
                  <a:pt x="3334" y="10872"/>
                  <a:pt x="3361" y="10805"/>
                  <a:pt x="3384" y="10742"/>
                </a:cubicBezTo>
                <a:cubicBezTo>
                  <a:pt x="3397" y="10708"/>
                  <a:pt x="3411" y="10675"/>
                  <a:pt x="3424" y="10638"/>
                </a:cubicBezTo>
                <a:cubicBezTo>
                  <a:pt x="3434" y="10598"/>
                  <a:pt x="3448" y="10561"/>
                  <a:pt x="3461" y="10521"/>
                </a:cubicBezTo>
                <a:cubicBezTo>
                  <a:pt x="3468" y="10494"/>
                  <a:pt x="3478" y="10471"/>
                  <a:pt x="3481" y="10444"/>
                </a:cubicBezTo>
                <a:lnTo>
                  <a:pt x="3491" y="10414"/>
                </a:lnTo>
                <a:lnTo>
                  <a:pt x="3514" y="10314"/>
                </a:lnTo>
                <a:lnTo>
                  <a:pt x="3565" y="10090"/>
                </a:lnTo>
                <a:lnTo>
                  <a:pt x="3575" y="10053"/>
                </a:lnTo>
                <a:cubicBezTo>
                  <a:pt x="3585" y="9996"/>
                  <a:pt x="3598" y="9943"/>
                  <a:pt x="3611" y="9886"/>
                </a:cubicBezTo>
                <a:cubicBezTo>
                  <a:pt x="3618" y="9852"/>
                  <a:pt x="3628" y="9822"/>
                  <a:pt x="3631" y="9789"/>
                </a:cubicBezTo>
                <a:cubicBezTo>
                  <a:pt x="3631" y="9785"/>
                  <a:pt x="3635" y="9775"/>
                  <a:pt x="3635" y="9772"/>
                </a:cubicBezTo>
                <a:close/>
                <a:moveTo>
                  <a:pt x="8055" y="12982"/>
                </a:moveTo>
                <a:cubicBezTo>
                  <a:pt x="7985" y="13206"/>
                  <a:pt x="7918" y="13433"/>
                  <a:pt x="7858" y="13657"/>
                </a:cubicBezTo>
                <a:cubicBezTo>
                  <a:pt x="7811" y="13818"/>
                  <a:pt x="7771" y="13978"/>
                  <a:pt x="7734" y="14142"/>
                </a:cubicBezTo>
                <a:cubicBezTo>
                  <a:pt x="7724" y="14175"/>
                  <a:pt x="7717" y="14209"/>
                  <a:pt x="7707" y="14245"/>
                </a:cubicBezTo>
                <a:cubicBezTo>
                  <a:pt x="7657" y="14406"/>
                  <a:pt x="7607" y="14563"/>
                  <a:pt x="7553" y="14720"/>
                </a:cubicBezTo>
                <a:cubicBezTo>
                  <a:pt x="7527" y="14794"/>
                  <a:pt x="7493" y="14864"/>
                  <a:pt x="7466" y="14938"/>
                </a:cubicBezTo>
                <a:cubicBezTo>
                  <a:pt x="7436" y="15008"/>
                  <a:pt x="7406" y="15078"/>
                  <a:pt x="7376" y="15145"/>
                </a:cubicBezTo>
                <a:cubicBezTo>
                  <a:pt x="7336" y="15238"/>
                  <a:pt x="7292" y="15329"/>
                  <a:pt x="7249" y="15422"/>
                </a:cubicBezTo>
                <a:cubicBezTo>
                  <a:pt x="7206" y="15506"/>
                  <a:pt x="7169" y="15590"/>
                  <a:pt x="7122" y="15673"/>
                </a:cubicBezTo>
                <a:cubicBezTo>
                  <a:pt x="7075" y="15760"/>
                  <a:pt x="7025" y="15850"/>
                  <a:pt x="6982" y="15941"/>
                </a:cubicBezTo>
                <a:cubicBezTo>
                  <a:pt x="6918" y="16021"/>
                  <a:pt x="6881" y="16104"/>
                  <a:pt x="6841" y="16191"/>
                </a:cubicBezTo>
                <a:cubicBezTo>
                  <a:pt x="6771" y="16349"/>
                  <a:pt x="6704" y="16509"/>
                  <a:pt x="6634" y="16666"/>
                </a:cubicBezTo>
                <a:cubicBezTo>
                  <a:pt x="6580" y="16783"/>
                  <a:pt x="6523" y="16900"/>
                  <a:pt x="6467" y="17017"/>
                </a:cubicBezTo>
                <a:cubicBezTo>
                  <a:pt x="6440" y="17064"/>
                  <a:pt x="6416" y="17107"/>
                  <a:pt x="6390" y="17151"/>
                </a:cubicBezTo>
                <a:cubicBezTo>
                  <a:pt x="6313" y="17291"/>
                  <a:pt x="6236" y="17425"/>
                  <a:pt x="6162" y="17562"/>
                </a:cubicBezTo>
                <a:cubicBezTo>
                  <a:pt x="6082" y="17709"/>
                  <a:pt x="6002" y="17853"/>
                  <a:pt x="5918" y="17997"/>
                </a:cubicBezTo>
                <a:cubicBezTo>
                  <a:pt x="5855" y="18097"/>
                  <a:pt x="5798" y="18197"/>
                  <a:pt x="5731" y="18294"/>
                </a:cubicBezTo>
                <a:cubicBezTo>
                  <a:pt x="5698" y="18345"/>
                  <a:pt x="5664" y="18395"/>
                  <a:pt x="5627" y="18438"/>
                </a:cubicBezTo>
                <a:cubicBezTo>
                  <a:pt x="5607" y="18465"/>
                  <a:pt x="5587" y="18488"/>
                  <a:pt x="5571" y="18512"/>
                </a:cubicBezTo>
                <a:cubicBezTo>
                  <a:pt x="5604" y="18405"/>
                  <a:pt x="5634" y="18298"/>
                  <a:pt x="5658" y="18194"/>
                </a:cubicBezTo>
                <a:cubicBezTo>
                  <a:pt x="5691" y="18050"/>
                  <a:pt x="5724" y="17903"/>
                  <a:pt x="5758" y="17763"/>
                </a:cubicBezTo>
                <a:cubicBezTo>
                  <a:pt x="5795" y="17619"/>
                  <a:pt x="5821" y="17482"/>
                  <a:pt x="5851" y="17341"/>
                </a:cubicBezTo>
                <a:cubicBezTo>
                  <a:pt x="5882" y="17198"/>
                  <a:pt x="5905" y="17051"/>
                  <a:pt x="5925" y="16910"/>
                </a:cubicBezTo>
                <a:cubicBezTo>
                  <a:pt x="5948" y="16766"/>
                  <a:pt x="5968" y="16623"/>
                  <a:pt x="5989" y="16479"/>
                </a:cubicBezTo>
                <a:cubicBezTo>
                  <a:pt x="6005" y="16355"/>
                  <a:pt x="6022" y="16231"/>
                  <a:pt x="6039" y="16108"/>
                </a:cubicBezTo>
                <a:cubicBezTo>
                  <a:pt x="6075" y="15810"/>
                  <a:pt x="6109" y="15513"/>
                  <a:pt x="6139" y="15215"/>
                </a:cubicBezTo>
                <a:cubicBezTo>
                  <a:pt x="6156" y="15058"/>
                  <a:pt x="6169" y="14894"/>
                  <a:pt x="6176" y="14737"/>
                </a:cubicBezTo>
                <a:cubicBezTo>
                  <a:pt x="6186" y="14730"/>
                  <a:pt x="6189" y="14724"/>
                  <a:pt x="6192" y="14714"/>
                </a:cubicBezTo>
                <a:cubicBezTo>
                  <a:pt x="6203" y="14657"/>
                  <a:pt x="6219" y="14603"/>
                  <a:pt x="6236" y="14546"/>
                </a:cubicBezTo>
                <a:cubicBezTo>
                  <a:pt x="6253" y="14490"/>
                  <a:pt x="6269" y="14426"/>
                  <a:pt x="6286" y="14369"/>
                </a:cubicBezTo>
                <a:cubicBezTo>
                  <a:pt x="6299" y="14329"/>
                  <a:pt x="6306" y="14289"/>
                  <a:pt x="6323" y="14252"/>
                </a:cubicBezTo>
                <a:cubicBezTo>
                  <a:pt x="6336" y="14209"/>
                  <a:pt x="6350" y="14169"/>
                  <a:pt x="6366" y="14128"/>
                </a:cubicBezTo>
                <a:cubicBezTo>
                  <a:pt x="6373" y="14105"/>
                  <a:pt x="6386" y="14075"/>
                  <a:pt x="6393" y="14052"/>
                </a:cubicBezTo>
                <a:cubicBezTo>
                  <a:pt x="6400" y="14038"/>
                  <a:pt x="6406" y="14021"/>
                  <a:pt x="6410" y="14005"/>
                </a:cubicBezTo>
                <a:cubicBezTo>
                  <a:pt x="6427" y="13961"/>
                  <a:pt x="6450" y="13921"/>
                  <a:pt x="6467" y="13878"/>
                </a:cubicBezTo>
                <a:lnTo>
                  <a:pt x="6527" y="13741"/>
                </a:lnTo>
                <a:cubicBezTo>
                  <a:pt x="6554" y="13690"/>
                  <a:pt x="6577" y="13640"/>
                  <a:pt x="6604" y="13587"/>
                </a:cubicBezTo>
                <a:cubicBezTo>
                  <a:pt x="6630" y="13537"/>
                  <a:pt x="6654" y="13487"/>
                  <a:pt x="6684" y="13436"/>
                </a:cubicBezTo>
                <a:cubicBezTo>
                  <a:pt x="6707" y="13386"/>
                  <a:pt x="6737" y="13336"/>
                  <a:pt x="6764" y="13289"/>
                </a:cubicBezTo>
                <a:cubicBezTo>
                  <a:pt x="6787" y="13245"/>
                  <a:pt x="6815" y="13203"/>
                  <a:pt x="6838" y="13159"/>
                </a:cubicBezTo>
                <a:lnTo>
                  <a:pt x="6838" y="13159"/>
                </a:lnTo>
                <a:cubicBezTo>
                  <a:pt x="6838" y="13159"/>
                  <a:pt x="6838" y="13159"/>
                  <a:pt x="6838" y="13159"/>
                </a:cubicBezTo>
                <a:cubicBezTo>
                  <a:pt x="6841" y="13156"/>
                  <a:pt x="6841" y="13152"/>
                  <a:pt x="6848" y="13149"/>
                </a:cubicBezTo>
                <a:cubicBezTo>
                  <a:pt x="6871" y="13149"/>
                  <a:pt x="6898" y="13142"/>
                  <a:pt x="6921" y="13142"/>
                </a:cubicBezTo>
                <a:lnTo>
                  <a:pt x="6988" y="13142"/>
                </a:lnTo>
                <a:cubicBezTo>
                  <a:pt x="7025" y="13142"/>
                  <a:pt x="7065" y="13142"/>
                  <a:pt x="7105" y="13139"/>
                </a:cubicBezTo>
                <a:cubicBezTo>
                  <a:pt x="7135" y="13139"/>
                  <a:pt x="7159" y="13135"/>
                  <a:pt x="7189" y="13135"/>
                </a:cubicBezTo>
                <a:cubicBezTo>
                  <a:pt x="7209" y="13135"/>
                  <a:pt x="7232" y="13132"/>
                  <a:pt x="7252" y="13125"/>
                </a:cubicBezTo>
                <a:cubicBezTo>
                  <a:pt x="7299" y="13122"/>
                  <a:pt x="7343" y="13115"/>
                  <a:pt x="7389" y="13109"/>
                </a:cubicBezTo>
                <a:cubicBezTo>
                  <a:pt x="7500" y="13099"/>
                  <a:pt x="7607" y="13082"/>
                  <a:pt x="7710" y="13059"/>
                </a:cubicBezTo>
                <a:cubicBezTo>
                  <a:pt x="7771" y="13052"/>
                  <a:pt x="7824" y="13039"/>
                  <a:pt x="7884" y="13025"/>
                </a:cubicBezTo>
                <a:cubicBezTo>
                  <a:pt x="7911" y="13018"/>
                  <a:pt x="7938" y="13015"/>
                  <a:pt x="7968" y="13005"/>
                </a:cubicBezTo>
                <a:lnTo>
                  <a:pt x="8055" y="12982"/>
                </a:lnTo>
                <a:close/>
                <a:moveTo>
                  <a:pt x="9171" y="19389"/>
                </a:moveTo>
                <a:cubicBezTo>
                  <a:pt x="9170" y="19390"/>
                  <a:pt x="9168" y="19391"/>
                  <a:pt x="9165" y="19391"/>
                </a:cubicBezTo>
                <a:cubicBezTo>
                  <a:pt x="9167" y="19390"/>
                  <a:pt x="9169" y="19390"/>
                  <a:pt x="9171" y="19389"/>
                </a:cubicBezTo>
                <a:close/>
                <a:moveTo>
                  <a:pt x="9140" y="19404"/>
                </a:moveTo>
                <a:cubicBezTo>
                  <a:pt x="9140" y="19404"/>
                  <a:pt x="9139" y="19404"/>
                  <a:pt x="9138" y="19404"/>
                </a:cubicBezTo>
                <a:cubicBezTo>
                  <a:pt x="9139" y="19404"/>
                  <a:pt x="9140" y="19404"/>
                  <a:pt x="9140" y="19404"/>
                </a:cubicBezTo>
                <a:close/>
                <a:moveTo>
                  <a:pt x="11422" y="15680"/>
                </a:moveTo>
                <a:lnTo>
                  <a:pt x="11422" y="15687"/>
                </a:lnTo>
                <a:lnTo>
                  <a:pt x="11422" y="15690"/>
                </a:lnTo>
                <a:cubicBezTo>
                  <a:pt x="11408" y="15727"/>
                  <a:pt x="11402" y="15763"/>
                  <a:pt x="11388" y="15797"/>
                </a:cubicBezTo>
                <a:cubicBezTo>
                  <a:pt x="11375" y="15837"/>
                  <a:pt x="11365" y="15870"/>
                  <a:pt x="11351" y="15897"/>
                </a:cubicBezTo>
                <a:cubicBezTo>
                  <a:pt x="11331" y="15954"/>
                  <a:pt x="11305" y="16011"/>
                  <a:pt x="11285" y="16064"/>
                </a:cubicBezTo>
                <a:cubicBezTo>
                  <a:pt x="11271" y="16094"/>
                  <a:pt x="11258" y="16128"/>
                  <a:pt x="11248" y="16158"/>
                </a:cubicBezTo>
                <a:cubicBezTo>
                  <a:pt x="11208" y="16245"/>
                  <a:pt x="11171" y="16338"/>
                  <a:pt x="11137" y="16425"/>
                </a:cubicBezTo>
                <a:cubicBezTo>
                  <a:pt x="11071" y="16589"/>
                  <a:pt x="11004" y="16763"/>
                  <a:pt x="10937" y="16947"/>
                </a:cubicBezTo>
                <a:cubicBezTo>
                  <a:pt x="10903" y="17041"/>
                  <a:pt x="10870" y="17128"/>
                  <a:pt x="10840" y="17218"/>
                </a:cubicBezTo>
                <a:cubicBezTo>
                  <a:pt x="10813" y="17308"/>
                  <a:pt x="10783" y="17395"/>
                  <a:pt x="10756" y="17485"/>
                </a:cubicBezTo>
                <a:lnTo>
                  <a:pt x="10733" y="17562"/>
                </a:lnTo>
                <a:cubicBezTo>
                  <a:pt x="10713" y="17626"/>
                  <a:pt x="10696" y="17693"/>
                  <a:pt x="10673" y="17753"/>
                </a:cubicBezTo>
                <a:cubicBezTo>
                  <a:pt x="10656" y="17803"/>
                  <a:pt x="10639" y="17853"/>
                  <a:pt x="10623" y="17900"/>
                </a:cubicBezTo>
                <a:cubicBezTo>
                  <a:pt x="10613" y="17937"/>
                  <a:pt x="10596" y="17980"/>
                  <a:pt x="10579" y="18014"/>
                </a:cubicBezTo>
                <a:lnTo>
                  <a:pt x="10572" y="18020"/>
                </a:lnTo>
                <a:lnTo>
                  <a:pt x="10566" y="18037"/>
                </a:lnTo>
                <a:cubicBezTo>
                  <a:pt x="10556" y="18060"/>
                  <a:pt x="10546" y="18080"/>
                  <a:pt x="10536" y="18100"/>
                </a:cubicBezTo>
                <a:cubicBezTo>
                  <a:pt x="10522" y="18127"/>
                  <a:pt x="10512" y="18147"/>
                  <a:pt x="10499" y="18167"/>
                </a:cubicBezTo>
                <a:cubicBezTo>
                  <a:pt x="10482" y="18194"/>
                  <a:pt x="10465" y="18217"/>
                  <a:pt x="10449" y="18238"/>
                </a:cubicBezTo>
                <a:cubicBezTo>
                  <a:pt x="10435" y="18254"/>
                  <a:pt x="10422" y="18278"/>
                  <a:pt x="10412" y="18294"/>
                </a:cubicBezTo>
                <a:lnTo>
                  <a:pt x="10399" y="18311"/>
                </a:lnTo>
                <a:lnTo>
                  <a:pt x="10382" y="18331"/>
                </a:lnTo>
                <a:lnTo>
                  <a:pt x="10365" y="18351"/>
                </a:lnTo>
                <a:cubicBezTo>
                  <a:pt x="10318" y="18405"/>
                  <a:pt x="10278" y="18455"/>
                  <a:pt x="10231" y="18502"/>
                </a:cubicBezTo>
                <a:cubicBezTo>
                  <a:pt x="10185" y="18552"/>
                  <a:pt x="10134" y="18599"/>
                  <a:pt x="10084" y="18649"/>
                </a:cubicBezTo>
                <a:lnTo>
                  <a:pt x="10071" y="18662"/>
                </a:lnTo>
                <a:cubicBezTo>
                  <a:pt x="10044" y="18689"/>
                  <a:pt x="10011" y="18719"/>
                  <a:pt x="9981" y="18749"/>
                </a:cubicBezTo>
                <a:cubicBezTo>
                  <a:pt x="9964" y="18766"/>
                  <a:pt x="9947" y="18779"/>
                  <a:pt x="9930" y="18796"/>
                </a:cubicBezTo>
                <a:cubicBezTo>
                  <a:pt x="9887" y="18836"/>
                  <a:pt x="9844" y="18873"/>
                  <a:pt x="9800" y="18916"/>
                </a:cubicBezTo>
                <a:cubicBezTo>
                  <a:pt x="9760" y="18953"/>
                  <a:pt x="9716" y="18986"/>
                  <a:pt x="9670" y="19023"/>
                </a:cubicBezTo>
                <a:lnTo>
                  <a:pt x="9660" y="19033"/>
                </a:lnTo>
                <a:lnTo>
                  <a:pt x="9636" y="19050"/>
                </a:lnTo>
                <a:cubicBezTo>
                  <a:pt x="9596" y="19080"/>
                  <a:pt x="9553" y="19103"/>
                  <a:pt x="9509" y="19130"/>
                </a:cubicBezTo>
                <a:cubicBezTo>
                  <a:pt x="9476" y="19147"/>
                  <a:pt x="9446" y="19164"/>
                  <a:pt x="9412" y="19180"/>
                </a:cubicBezTo>
                <a:cubicBezTo>
                  <a:pt x="9379" y="19197"/>
                  <a:pt x="9349" y="19214"/>
                  <a:pt x="9315" y="19231"/>
                </a:cubicBezTo>
                <a:cubicBezTo>
                  <a:pt x="9299" y="19237"/>
                  <a:pt x="9278" y="19247"/>
                  <a:pt x="9262" y="19254"/>
                </a:cubicBezTo>
                <a:cubicBezTo>
                  <a:pt x="9248" y="19257"/>
                  <a:pt x="9235" y="19267"/>
                  <a:pt x="9225" y="19271"/>
                </a:cubicBezTo>
                <a:lnTo>
                  <a:pt x="9198" y="19284"/>
                </a:lnTo>
                <a:lnTo>
                  <a:pt x="9175" y="19297"/>
                </a:lnTo>
                <a:cubicBezTo>
                  <a:pt x="9161" y="19301"/>
                  <a:pt x="9148" y="19304"/>
                  <a:pt x="9135" y="19314"/>
                </a:cubicBezTo>
                <a:lnTo>
                  <a:pt x="9098" y="19331"/>
                </a:lnTo>
                <a:lnTo>
                  <a:pt x="9061" y="19341"/>
                </a:lnTo>
                <a:cubicBezTo>
                  <a:pt x="9044" y="19351"/>
                  <a:pt x="9028" y="19354"/>
                  <a:pt x="9011" y="19358"/>
                </a:cubicBezTo>
                <a:lnTo>
                  <a:pt x="8994" y="19364"/>
                </a:lnTo>
                <a:cubicBezTo>
                  <a:pt x="8974" y="19371"/>
                  <a:pt x="8951" y="19374"/>
                  <a:pt x="8931" y="19384"/>
                </a:cubicBezTo>
                <a:lnTo>
                  <a:pt x="8897" y="19391"/>
                </a:lnTo>
                <a:cubicBezTo>
                  <a:pt x="8881" y="19398"/>
                  <a:pt x="8867" y="19401"/>
                  <a:pt x="8851" y="19404"/>
                </a:cubicBezTo>
                <a:cubicBezTo>
                  <a:pt x="8814" y="19414"/>
                  <a:pt x="8774" y="19421"/>
                  <a:pt x="8733" y="19431"/>
                </a:cubicBezTo>
                <a:lnTo>
                  <a:pt x="8610" y="19455"/>
                </a:lnTo>
                <a:cubicBezTo>
                  <a:pt x="8563" y="19465"/>
                  <a:pt x="8513" y="19471"/>
                  <a:pt x="8466" y="19481"/>
                </a:cubicBezTo>
                <a:cubicBezTo>
                  <a:pt x="8439" y="19485"/>
                  <a:pt x="8406" y="19488"/>
                  <a:pt x="8376" y="19491"/>
                </a:cubicBezTo>
                <a:lnTo>
                  <a:pt x="8349" y="19498"/>
                </a:lnTo>
                <a:cubicBezTo>
                  <a:pt x="8342" y="19498"/>
                  <a:pt x="8329" y="19498"/>
                  <a:pt x="8322" y="19501"/>
                </a:cubicBezTo>
                <a:cubicBezTo>
                  <a:pt x="8306" y="19501"/>
                  <a:pt x="8289" y="19505"/>
                  <a:pt x="8272" y="19505"/>
                </a:cubicBezTo>
                <a:lnTo>
                  <a:pt x="8249" y="19505"/>
                </a:lnTo>
                <a:cubicBezTo>
                  <a:pt x="8225" y="19505"/>
                  <a:pt x="8205" y="19508"/>
                  <a:pt x="8178" y="19508"/>
                </a:cubicBezTo>
                <a:cubicBezTo>
                  <a:pt x="8128" y="19515"/>
                  <a:pt x="8078" y="19515"/>
                  <a:pt x="8028" y="19518"/>
                </a:cubicBezTo>
                <a:cubicBezTo>
                  <a:pt x="7981" y="19521"/>
                  <a:pt x="7941" y="19521"/>
                  <a:pt x="7894" y="19525"/>
                </a:cubicBezTo>
                <a:cubicBezTo>
                  <a:pt x="7878" y="19525"/>
                  <a:pt x="7858" y="19525"/>
                  <a:pt x="7841" y="19531"/>
                </a:cubicBezTo>
                <a:cubicBezTo>
                  <a:pt x="7811" y="19531"/>
                  <a:pt x="7787" y="19535"/>
                  <a:pt x="7757" y="19535"/>
                </a:cubicBezTo>
                <a:cubicBezTo>
                  <a:pt x="7730" y="19535"/>
                  <a:pt x="7707" y="19538"/>
                  <a:pt x="7680" y="19538"/>
                </a:cubicBezTo>
                <a:cubicBezTo>
                  <a:pt x="7670" y="19538"/>
                  <a:pt x="7657" y="19541"/>
                  <a:pt x="7644" y="19541"/>
                </a:cubicBezTo>
                <a:lnTo>
                  <a:pt x="7654" y="19535"/>
                </a:lnTo>
                <a:cubicBezTo>
                  <a:pt x="7690" y="19505"/>
                  <a:pt x="7724" y="19475"/>
                  <a:pt x="7757" y="19448"/>
                </a:cubicBezTo>
                <a:cubicBezTo>
                  <a:pt x="7781" y="19424"/>
                  <a:pt x="7804" y="19408"/>
                  <a:pt x="7824" y="19388"/>
                </a:cubicBezTo>
                <a:lnTo>
                  <a:pt x="7864" y="19354"/>
                </a:lnTo>
                <a:cubicBezTo>
                  <a:pt x="7908" y="19321"/>
                  <a:pt x="7948" y="19284"/>
                  <a:pt x="7995" y="19247"/>
                </a:cubicBezTo>
                <a:cubicBezTo>
                  <a:pt x="8122" y="19137"/>
                  <a:pt x="8239" y="19030"/>
                  <a:pt x="8346" y="18920"/>
                </a:cubicBezTo>
                <a:cubicBezTo>
                  <a:pt x="8399" y="18866"/>
                  <a:pt x="8456" y="18803"/>
                  <a:pt x="8496" y="18749"/>
                </a:cubicBezTo>
                <a:cubicBezTo>
                  <a:pt x="8546" y="18689"/>
                  <a:pt x="8593" y="18629"/>
                  <a:pt x="8640" y="18572"/>
                </a:cubicBezTo>
                <a:lnTo>
                  <a:pt x="8750" y="18421"/>
                </a:lnTo>
                <a:cubicBezTo>
                  <a:pt x="8807" y="18348"/>
                  <a:pt x="8861" y="18271"/>
                  <a:pt x="8917" y="18201"/>
                </a:cubicBezTo>
                <a:cubicBezTo>
                  <a:pt x="8964" y="18147"/>
                  <a:pt x="9011" y="18094"/>
                  <a:pt x="9058" y="18044"/>
                </a:cubicBezTo>
                <a:cubicBezTo>
                  <a:pt x="9101" y="17993"/>
                  <a:pt x="9158" y="17943"/>
                  <a:pt x="9198" y="17900"/>
                </a:cubicBezTo>
                <a:cubicBezTo>
                  <a:pt x="9228" y="17876"/>
                  <a:pt x="9258" y="17850"/>
                  <a:pt x="9285" y="17820"/>
                </a:cubicBezTo>
                <a:cubicBezTo>
                  <a:pt x="9335" y="17779"/>
                  <a:pt x="9385" y="17733"/>
                  <a:pt x="9436" y="17686"/>
                </a:cubicBezTo>
                <a:cubicBezTo>
                  <a:pt x="9516" y="17609"/>
                  <a:pt x="9596" y="17525"/>
                  <a:pt x="9663" y="17442"/>
                </a:cubicBezTo>
                <a:cubicBezTo>
                  <a:pt x="9720" y="17375"/>
                  <a:pt x="9780" y="17301"/>
                  <a:pt x="9837" y="17231"/>
                </a:cubicBezTo>
                <a:cubicBezTo>
                  <a:pt x="9877" y="17191"/>
                  <a:pt x="9910" y="17144"/>
                  <a:pt x="9947" y="17101"/>
                </a:cubicBezTo>
                <a:cubicBezTo>
                  <a:pt x="10001" y="17041"/>
                  <a:pt x="10047" y="16980"/>
                  <a:pt x="10094" y="16924"/>
                </a:cubicBezTo>
                <a:cubicBezTo>
                  <a:pt x="10121" y="16883"/>
                  <a:pt x="10151" y="16843"/>
                  <a:pt x="10181" y="16800"/>
                </a:cubicBezTo>
                <a:cubicBezTo>
                  <a:pt x="10195" y="16783"/>
                  <a:pt x="10205" y="16763"/>
                  <a:pt x="10221" y="16746"/>
                </a:cubicBezTo>
                <a:lnTo>
                  <a:pt x="10261" y="16696"/>
                </a:lnTo>
                <a:lnTo>
                  <a:pt x="10285" y="16663"/>
                </a:lnTo>
                <a:lnTo>
                  <a:pt x="10295" y="16649"/>
                </a:lnTo>
                <a:cubicBezTo>
                  <a:pt x="10302" y="16643"/>
                  <a:pt x="10312" y="16629"/>
                  <a:pt x="10315" y="16623"/>
                </a:cubicBezTo>
                <a:cubicBezTo>
                  <a:pt x="10318" y="16616"/>
                  <a:pt x="10318" y="16613"/>
                  <a:pt x="10322" y="16609"/>
                </a:cubicBezTo>
                <a:cubicBezTo>
                  <a:pt x="10332" y="16599"/>
                  <a:pt x="10338" y="16593"/>
                  <a:pt x="10345" y="16579"/>
                </a:cubicBezTo>
                <a:lnTo>
                  <a:pt x="10345" y="16576"/>
                </a:lnTo>
                <a:cubicBezTo>
                  <a:pt x="10348" y="16562"/>
                  <a:pt x="10352" y="16549"/>
                  <a:pt x="10338" y="16539"/>
                </a:cubicBezTo>
                <a:cubicBezTo>
                  <a:pt x="10335" y="16532"/>
                  <a:pt x="10328" y="16529"/>
                  <a:pt x="10318" y="16529"/>
                </a:cubicBezTo>
                <a:lnTo>
                  <a:pt x="10312" y="16529"/>
                </a:lnTo>
                <a:cubicBezTo>
                  <a:pt x="10302" y="16529"/>
                  <a:pt x="10295" y="16532"/>
                  <a:pt x="10288" y="16542"/>
                </a:cubicBezTo>
                <a:cubicBezTo>
                  <a:pt x="10285" y="16546"/>
                  <a:pt x="10282" y="16556"/>
                  <a:pt x="10271" y="16559"/>
                </a:cubicBezTo>
                <a:lnTo>
                  <a:pt x="10268" y="16562"/>
                </a:lnTo>
                <a:lnTo>
                  <a:pt x="10238" y="16599"/>
                </a:lnTo>
                <a:cubicBezTo>
                  <a:pt x="10198" y="16656"/>
                  <a:pt x="10154" y="16713"/>
                  <a:pt x="10114" y="16773"/>
                </a:cubicBezTo>
                <a:cubicBezTo>
                  <a:pt x="10088" y="16807"/>
                  <a:pt x="10068" y="16833"/>
                  <a:pt x="10047" y="16863"/>
                </a:cubicBezTo>
                <a:cubicBezTo>
                  <a:pt x="10027" y="16893"/>
                  <a:pt x="10004" y="16924"/>
                  <a:pt x="9984" y="16947"/>
                </a:cubicBezTo>
                <a:lnTo>
                  <a:pt x="9987" y="16944"/>
                </a:lnTo>
                <a:lnTo>
                  <a:pt x="9987" y="16944"/>
                </a:lnTo>
                <a:cubicBezTo>
                  <a:pt x="9900" y="17051"/>
                  <a:pt x="9803" y="17164"/>
                  <a:pt x="9703" y="17278"/>
                </a:cubicBezTo>
                <a:cubicBezTo>
                  <a:pt x="9636" y="17352"/>
                  <a:pt x="9563" y="17432"/>
                  <a:pt x="9486" y="17509"/>
                </a:cubicBezTo>
                <a:lnTo>
                  <a:pt x="9412" y="17582"/>
                </a:lnTo>
                <a:lnTo>
                  <a:pt x="9392" y="17602"/>
                </a:lnTo>
                <a:lnTo>
                  <a:pt x="9369" y="17626"/>
                </a:lnTo>
                <a:cubicBezTo>
                  <a:pt x="9315" y="17676"/>
                  <a:pt x="9252" y="17716"/>
                  <a:pt x="9198" y="17763"/>
                </a:cubicBezTo>
                <a:cubicBezTo>
                  <a:pt x="9168" y="17783"/>
                  <a:pt x="9141" y="17803"/>
                  <a:pt x="9111" y="17830"/>
                </a:cubicBezTo>
                <a:cubicBezTo>
                  <a:pt x="9081" y="17853"/>
                  <a:pt x="9048" y="17880"/>
                  <a:pt x="9018" y="17903"/>
                </a:cubicBezTo>
                <a:cubicBezTo>
                  <a:pt x="8914" y="17993"/>
                  <a:pt x="8810" y="18094"/>
                  <a:pt x="8697" y="18214"/>
                </a:cubicBezTo>
                <a:cubicBezTo>
                  <a:pt x="8650" y="18264"/>
                  <a:pt x="8606" y="18314"/>
                  <a:pt x="8560" y="18368"/>
                </a:cubicBezTo>
                <a:cubicBezTo>
                  <a:pt x="8499" y="18435"/>
                  <a:pt x="8439" y="18502"/>
                  <a:pt x="8379" y="18569"/>
                </a:cubicBezTo>
                <a:cubicBezTo>
                  <a:pt x="8292" y="18665"/>
                  <a:pt x="8192" y="18766"/>
                  <a:pt x="8071" y="18883"/>
                </a:cubicBezTo>
                <a:cubicBezTo>
                  <a:pt x="7981" y="18963"/>
                  <a:pt x="7894" y="19040"/>
                  <a:pt x="7811" y="19117"/>
                </a:cubicBezTo>
                <a:lnTo>
                  <a:pt x="7730" y="19187"/>
                </a:lnTo>
                <a:lnTo>
                  <a:pt x="7664" y="19251"/>
                </a:lnTo>
                <a:lnTo>
                  <a:pt x="7553" y="19351"/>
                </a:lnTo>
                <a:cubicBezTo>
                  <a:pt x="7530" y="19371"/>
                  <a:pt x="7510" y="19388"/>
                  <a:pt x="7486" y="19408"/>
                </a:cubicBezTo>
                <a:cubicBezTo>
                  <a:pt x="7470" y="19388"/>
                  <a:pt x="7473" y="19384"/>
                  <a:pt x="7473" y="19374"/>
                </a:cubicBezTo>
                <a:lnTo>
                  <a:pt x="7483" y="19358"/>
                </a:lnTo>
                <a:lnTo>
                  <a:pt x="7557" y="19221"/>
                </a:lnTo>
                <a:cubicBezTo>
                  <a:pt x="7570" y="19200"/>
                  <a:pt x="7583" y="19174"/>
                  <a:pt x="7593" y="19150"/>
                </a:cubicBezTo>
                <a:cubicBezTo>
                  <a:pt x="7603" y="19137"/>
                  <a:pt x="7607" y="19124"/>
                  <a:pt x="7617" y="19114"/>
                </a:cubicBezTo>
                <a:cubicBezTo>
                  <a:pt x="7640" y="19067"/>
                  <a:pt x="7660" y="19020"/>
                  <a:pt x="7684" y="18980"/>
                </a:cubicBezTo>
                <a:cubicBezTo>
                  <a:pt x="7704" y="18936"/>
                  <a:pt x="7720" y="18890"/>
                  <a:pt x="7740" y="18849"/>
                </a:cubicBezTo>
                <a:lnTo>
                  <a:pt x="7744" y="18839"/>
                </a:lnTo>
                <a:cubicBezTo>
                  <a:pt x="7774" y="18779"/>
                  <a:pt x="7801" y="18712"/>
                  <a:pt x="7824" y="18649"/>
                </a:cubicBezTo>
                <a:lnTo>
                  <a:pt x="7851" y="18589"/>
                </a:lnTo>
                <a:cubicBezTo>
                  <a:pt x="7884" y="18505"/>
                  <a:pt x="7921" y="18421"/>
                  <a:pt x="7954" y="18338"/>
                </a:cubicBezTo>
                <a:lnTo>
                  <a:pt x="7958" y="18328"/>
                </a:lnTo>
                <a:cubicBezTo>
                  <a:pt x="7971" y="18294"/>
                  <a:pt x="7988" y="18264"/>
                  <a:pt x="8001" y="18231"/>
                </a:cubicBezTo>
                <a:cubicBezTo>
                  <a:pt x="8005" y="18221"/>
                  <a:pt x="8008" y="18211"/>
                  <a:pt x="8011" y="18201"/>
                </a:cubicBezTo>
                <a:lnTo>
                  <a:pt x="8021" y="18184"/>
                </a:lnTo>
                <a:lnTo>
                  <a:pt x="8028" y="18167"/>
                </a:lnTo>
                <a:cubicBezTo>
                  <a:pt x="8031" y="18161"/>
                  <a:pt x="8038" y="18147"/>
                  <a:pt x="8045" y="18137"/>
                </a:cubicBezTo>
                <a:lnTo>
                  <a:pt x="8061" y="18110"/>
                </a:lnTo>
                <a:lnTo>
                  <a:pt x="8071" y="18087"/>
                </a:lnTo>
                <a:lnTo>
                  <a:pt x="8078" y="18077"/>
                </a:lnTo>
                <a:cubicBezTo>
                  <a:pt x="8082" y="18067"/>
                  <a:pt x="8088" y="18054"/>
                  <a:pt x="8095" y="18047"/>
                </a:cubicBezTo>
                <a:lnTo>
                  <a:pt x="8108" y="18027"/>
                </a:lnTo>
                <a:cubicBezTo>
                  <a:pt x="8122" y="18003"/>
                  <a:pt x="8135" y="17980"/>
                  <a:pt x="8145" y="17960"/>
                </a:cubicBezTo>
                <a:lnTo>
                  <a:pt x="8175" y="17913"/>
                </a:lnTo>
                <a:lnTo>
                  <a:pt x="8205" y="17866"/>
                </a:lnTo>
                <a:cubicBezTo>
                  <a:pt x="8212" y="17853"/>
                  <a:pt x="8222" y="17846"/>
                  <a:pt x="8225" y="17833"/>
                </a:cubicBezTo>
                <a:lnTo>
                  <a:pt x="8239" y="17816"/>
                </a:lnTo>
                <a:cubicBezTo>
                  <a:pt x="8242" y="17810"/>
                  <a:pt x="8245" y="17803"/>
                  <a:pt x="8252" y="17796"/>
                </a:cubicBezTo>
                <a:cubicBezTo>
                  <a:pt x="8259" y="17783"/>
                  <a:pt x="8269" y="17766"/>
                  <a:pt x="8279" y="17753"/>
                </a:cubicBezTo>
                <a:cubicBezTo>
                  <a:pt x="8282" y="17746"/>
                  <a:pt x="8292" y="17736"/>
                  <a:pt x="8296" y="17733"/>
                </a:cubicBezTo>
                <a:cubicBezTo>
                  <a:pt x="8302" y="17726"/>
                  <a:pt x="8309" y="17716"/>
                  <a:pt x="8312" y="17713"/>
                </a:cubicBezTo>
                <a:cubicBezTo>
                  <a:pt x="8329" y="17693"/>
                  <a:pt x="8346" y="17666"/>
                  <a:pt x="8362" y="17646"/>
                </a:cubicBezTo>
                <a:lnTo>
                  <a:pt x="8423" y="17569"/>
                </a:lnTo>
                <a:lnTo>
                  <a:pt x="8449" y="17532"/>
                </a:lnTo>
                <a:cubicBezTo>
                  <a:pt x="8469" y="17512"/>
                  <a:pt x="8486" y="17485"/>
                  <a:pt x="8499" y="17465"/>
                </a:cubicBezTo>
                <a:cubicBezTo>
                  <a:pt x="8513" y="17448"/>
                  <a:pt x="8526" y="17435"/>
                  <a:pt x="8533" y="17418"/>
                </a:cubicBezTo>
                <a:cubicBezTo>
                  <a:pt x="8556" y="17395"/>
                  <a:pt x="8573" y="17375"/>
                  <a:pt x="8593" y="17348"/>
                </a:cubicBezTo>
                <a:lnTo>
                  <a:pt x="8616" y="17315"/>
                </a:lnTo>
                <a:lnTo>
                  <a:pt x="8623" y="17311"/>
                </a:lnTo>
                <a:cubicBezTo>
                  <a:pt x="8627" y="17308"/>
                  <a:pt x="8630" y="17298"/>
                  <a:pt x="8637" y="17295"/>
                </a:cubicBezTo>
                <a:lnTo>
                  <a:pt x="8653" y="17278"/>
                </a:lnTo>
                <a:lnTo>
                  <a:pt x="8697" y="17218"/>
                </a:lnTo>
                <a:cubicBezTo>
                  <a:pt x="8713" y="17198"/>
                  <a:pt x="8730" y="17178"/>
                  <a:pt x="8747" y="17161"/>
                </a:cubicBezTo>
                <a:lnTo>
                  <a:pt x="8767" y="17134"/>
                </a:lnTo>
                <a:cubicBezTo>
                  <a:pt x="8814" y="17081"/>
                  <a:pt x="8864" y="17031"/>
                  <a:pt x="8914" y="16977"/>
                </a:cubicBezTo>
                <a:cubicBezTo>
                  <a:pt x="8924" y="16967"/>
                  <a:pt x="8934" y="16960"/>
                  <a:pt x="8944" y="16950"/>
                </a:cubicBezTo>
                <a:lnTo>
                  <a:pt x="8951" y="16944"/>
                </a:lnTo>
                <a:cubicBezTo>
                  <a:pt x="8961" y="16934"/>
                  <a:pt x="8968" y="16927"/>
                  <a:pt x="8978" y="16924"/>
                </a:cubicBezTo>
                <a:lnTo>
                  <a:pt x="9014" y="16893"/>
                </a:lnTo>
                <a:lnTo>
                  <a:pt x="9024" y="16883"/>
                </a:lnTo>
                <a:lnTo>
                  <a:pt x="9041" y="16867"/>
                </a:lnTo>
                <a:cubicBezTo>
                  <a:pt x="9048" y="16860"/>
                  <a:pt x="9061" y="16857"/>
                  <a:pt x="9068" y="16847"/>
                </a:cubicBezTo>
                <a:lnTo>
                  <a:pt x="9091" y="16830"/>
                </a:lnTo>
                <a:lnTo>
                  <a:pt x="9095" y="16827"/>
                </a:lnTo>
                <a:cubicBezTo>
                  <a:pt x="9101" y="16817"/>
                  <a:pt x="9111" y="16813"/>
                  <a:pt x="9118" y="16810"/>
                </a:cubicBezTo>
                <a:lnTo>
                  <a:pt x="9145" y="16793"/>
                </a:lnTo>
                <a:cubicBezTo>
                  <a:pt x="9165" y="16780"/>
                  <a:pt x="9192" y="16763"/>
                  <a:pt x="9212" y="16750"/>
                </a:cubicBezTo>
                <a:cubicBezTo>
                  <a:pt x="9242" y="16733"/>
                  <a:pt x="9275" y="16713"/>
                  <a:pt x="9302" y="16696"/>
                </a:cubicBezTo>
                <a:lnTo>
                  <a:pt x="9416" y="16633"/>
                </a:lnTo>
                <a:cubicBezTo>
                  <a:pt x="9492" y="16589"/>
                  <a:pt x="9569" y="16539"/>
                  <a:pt x="9643" y="16479"/>
                </a:cubicBezTo>
                <a:cubicBezTo>
                  <a:pt x="9680" y="16449"/>
                  <a:pt x="9716" y="16422"/>
                  <a:pt x="9753" y="16389"/>
                </a:cubicBezTo>
                <a:cubicBezTo>
                  <a:pt x="9783" y="16362"/>
                  <a:pt x="9813" y="16338"/>
                  <a:pt x="9847" y="16315"/>
                </a:cubicBezTo>
                <a:lnTo>
                  <a:pt x="9867" y="16298"/>
                </a:lnTo>
                <a:lnTo>
                  <a:pt x="9880" y="16292"/>
                </a:lnTo>
                <a:cubicBezTo>
                  <a:pt x="9887" y="16282"/>
                  <a:pt x="9897" y="16278"/>
                  <a:pt x="9910" y="16272"/>
                </a:cubicBezTo>
                <a:cubicBezTo>
                  <a:pt x="9917" y="16262"/>
                  <a:pt x="9927" y="16258"/>
                  <a:pt x="9937" y="16248"/>
                </a:cubicBezTo>
                <a:cubicBezTo>
                  <a:pt x="9964" y="16231"/>
                  <a:pt x="9987" y="16221"/>
                  <a:pt x="10011" y="16208"/>
                </a:cubicBezTo>
                <a:lnTo>
                  <a:pt x="10017" y="16205"/>
                </a:lnTo>
                <a:cubicBezTo>
                  <a:pt x="10037" y="16191"/>
                  <a:pt x="10064" y="16181"/>
                  <a:pt x="10088" y="16171"/>
                </a:cubicBezTo>
                <a:cubicBezTo>
                  <a:pt x="10114" y="16161"/>
                  <a:pt x="10134" y="16155"/>
                  <a:pt x="10161" y="16148"/>
                </a:cubicBezTo>
                <a:lnTo>
                  <a:pt x="10178" y="16145"/>
                </a:lnTo>
                <a:cubicBezTo>
                  <a:pt x="10195" y="16141"/>
                  <a:pt x="10205" y="16138"/>
                  <a:pt x="10221" y="16138"/>
                </a:cubicBezTo>
                <a:lnTo>
                  <a:pt x="10248" y="16131"/>
                </a:lnTo>
                <a:cubicBezTo>
                  <a:pt x="10255" y="16131"/>
                  <a:pt x="10265" y="16128"/>
                  <a:pt x="10268" y="16128"/>
                </a:cubicBezTo>
                <a:cubicBezTo>
                  <a:pt x="10278" y="16128"/>
                  <a:pt x="10285" y="16124"/>
                  <a:pt x="10288" y="16124"/>
                </a:cubicBezTo>
                <a:cubicBezTo>
                  <a:pt x="10312" y="16121"/>
                  <a:pt x="10328" y="16121"/>
                  <a:pt x="10348" y="16114"/>
                </a:cubicBezTo>
                <a:cubicBezTo>
                  <a:pt x="10368" y="16111"/>
                  <a:pt x="10385" y="16111"/>
                  <a:pt x="10405" y="16108"/>
                </a:cubicBezTo>
                <a:lnTo>
                  <a:pt x="10439" y="16104"/>
                </a:lnTo>
                <a:cubicBezTo>
                  <a:pt x="10482" y="16098"/>
                  <a:pt x="10522" y="16091"/>
                  <a:pt x="10566" y="16088"/>
                </a:cubicBezTo>
                <a:lnTo>
                  <a:pt x="10582" y="16081"/>
                </a:lnTo>
                <a:cubicBezTo>
                  <a:pt x="10599" y="16078"/>
                  <a:pt x="10616" y="16078"/>
                  <a:pt x="10633" y="16074"/>
                </a:cubicBezTo>
                <a:lnTo>
                  <a:pt x="10653" y="16071"/>
                </a:lnTo>
                <a:cubicBezTo>
                  <a:pt x="10669" y="16064"/>
                  <a:pt x="10689" y="16061"/>
                  <a:pt x="10706" y="16058"/>
                </a:cubicBezTo>
                <a:lnTo>
                  <a:pt x="10723" y="16054"/>
                </a:lnTo>
                <a:cubicBezTo>
                  <a:pt x="10740" y="16048"/>
                  <a:pt x="10763" y="16044"/>
                  <a:pt x="10780" y="16041"/>
                </a:cubicBezTo>
                <a:cubicBezTo>
                  <a:pt x="10840" y="16024"/>
                  <a:pt x="10890" y="16004"/>
                  <a:pt x="10940" y="15977"/>
                </a:cubicBezTo>
                <a:lnTo>
                  <a:pt x="10984" y="15957"/>
                </a:lnTo>
                <a:cubicBezTo>
                  <a:pt x="11014" y="15941"/>
                  <a:pt x="11040" y="15927"/>
                  <a:pt x="11074" y="15911"/>
                </a:cubicBezTo>
                <a:cubicBezTo>
                  <a:pt x="11124" y="15887"/>
                  <a:pt x="11168" y="15860"/>
                  <a:pt x="11204" y="15840"/>
                </a:cubicBezTo>
                <a:cubicBezTo>
                  <a:pt x="11241" y="15820"/>
                  <a:pt x="11281" y="15793"/>
                  <a:pt x="11321" y="15760"/>
                </a:cubicBezTo>
                <a:cubicBezTo>
                  <a:pt x="11355" y="15737"/>
                  <a:pt x="11392" y="15707"/>
                  <a:pt x="11422" y="15680"/>
                </a:cubicBezTo>
                <a:close/>
                <a:moveTo>
                  <a:pt x="5401" y="0"/>
                </a:moveTo>
                <a:cubicBezTo>
                  <a:pt x="5394" y="0"/>
                  <a:pt x="5388" y="2"/>
                  <a:pt x="5383" y="6"/>
                </a:cubicBezTo>
                <a:cubicBezTo>
                  <a:pt x="5377" y="9"/>
                  <a:pt x="5367" y="16"/>
                  <a:pt x="5363" y="26"/>
                </a:cubicBezTo>
                <a:lnTo>
                  <a:pt x="5350" y="63"/>
                </a:lnTo>
                <a:lnTo>
                  <a:pt x="5350" y="59"/>
                </a:lnTo>
                <a:cubicBezTo>
                  <a:pt x="5337" y="99"/>
                  <a:pt x="5320" y="143"/>
                  <a:pt x="5303" y="183"/>
                </a:cubicBezTo>
                <a:cubicBezTo>
                  <a:pt x="5266" y="267"/>
                  <a:pt x="5226" y="357"/>
                  <a:pt x="5183" y="440"/>
                </a:cubicBezTo>
                <a:cubicBezTo>
                  <a:pt x="5163" y="481"/>
                  <a:pt x="5143" y="524"/>
                  <a:pt x="5126" y="564"/>
                </a:cubicBezTo>
                <a:cubicBezTo>
                  <a:pt x="5113" y="584"/>
                  <a:pt x="5103" y="611"/>
                  <a:pt x="5092" y="631"/>
                </a:cubicBezTo>
                <a:cubicBezTo>
                  <a:pt x="5079" y="651"/>
                  <a:pt x="5066" y="675"/>
                  <a:pt x="5059" y="695"/>
                </a:cubicBezTo>
                <a:cubicBezTo>
                  <a:pt x="5036" y="731"/>
                  <a:pt x="5012" y="765"/>
                  <a:pt x="4992" y="798"/>
                </a:cubicBezTo>
                <a:lnTo>
                  <a:pt x="4879" y="962"/>
                </a:lnTo>
                <a:cubicBezTo>
                  <a:pt x="4858" y="992"/>
                  <a:pt x="4835" y="1019"/>
                  <a:pt x="4818" y="1049"/>
                </a:cubicBezTo>
                <a:cubicBezTo>
                  <a:pt x="4798" y="1079"/>
                  <a:pt x="4778" y="1109"/>
                  <a:pt x="4761" y="1143"/>
                </a:cubicBezTo>
                <a:cubicBezTo>
                  <a:pt x="4748" y="1163"/>
                  <a:pt x="4741" y="1179"/>
                  <a:pt x="4728" y="1199"/>
                </a:cubicBezTo>
                <a:cubicBezTo>
                  <a:pt x="4718" y="1213"/>
                  <a:pt x="4715" y="1226"/>
                  <a:pt x="4708" y="1236"/>
                </a:cubicBezTo>
                <a:cubicBezTo>
                  <a:pt x="4691" y="1270"/>
                  <a:pt x="4675" y="1300"/>
                  <a:pt x="4658" y="1333"/>
                </a:cubicBezTo>
                <a:cubicBezTo>
                  <a:pt x="4628" y="1397"/>
                  <a:pt x="4598" y="1454"/>
                  <a:pt x="4568" y="1517"/>
                </a:cubicBezTo>
                <a:cubicBezTo>
                  <a:pt x="4511" y="1644"/>
                  <a:pt x="4447" y="1768"/>
                  <a:pt x="4394" y="1895"/>
                </a:cubicBezTo>
                <a:cubicBezTo>
                  <a:pt x="4340" y="2022"/>
                  <a:pt x="4283" y="2149"/>
                  <a:pt x="4230" y="2279"/>
                </a:cubicBezTo>
                <a:cubicBezTo>
                  <a:pt x="4176" y="2406"/>
                  <a:pt x="4116" y="2540"/>
                  <a:pt x="4063" y="2671"/>
                </a:cubicBezTo>
                <a:cubicBezTo>
                  <a:pt x="4049" y="2701"/>
                  <a:pt x="4039" y="2731"/>
                  <a:pt x="4029" y="2764"/>
                </a:cubicBezTo>
                <a:cubicBezTo>
                  <a:pt x="4016" y="2798"/>
                  <a:pt x="4006" y="2834"/>
                  <a:pt x="3992" y="2868"/>
                </a:cubicBezTo>
                <a:cubicBezTo>
                  <a:pt x="3982" y="2901"/>
                  <a:pt x="3972" y="2938"/>
                  <a:pt x="3962" y="2971"/>
                </a:cubicBezTo>
                <a:lnTo>
                  <a:pt x="3939" y="3085"/>
                </a:lnTo>
                <a:cubicBezTo>
                  <a:pt x="3929" y="3122"/>
                  <a:pt x="3922" y="3159"/>
                  <a:pt x="3916" y="3202"/>
                </a:cubicBezTo>
                <a:cubicBezTo>
                  <a:pt x="3912" y="3232"/>
                  <a:pt x="3906" y="3266"/>
                  <a:pt x="3899" y="3292"/>
                </a:cubicBezTo>
                <a:cubicBezTo>
                  <a:pt x="3896" y="3323"/>
                  <a:pt x="3889" y="3356"/>
                  <a:pt x="3882" y="3386"/>
                </a:cubicBezTo>
                <a:cubicBezTo>
                  <a:pt x="3879" y="3409"/>
                  <a:pt x="3875" y="3436"/>
                  <a:pt x="3875" y="3460"/>
                </a:cubicBezTo>
                <a:cubicBezTo>
                  <a:pt x="3875" y="3470"/>
                  <a:pt x="3872" y="3483"/>
                  <a:pt x="3872" y="3490"/>
                </a:cubicBezTo>
                <a:cubicBezTo>
                  <a:pt x="3872" y="3510"/>
                  <a:pt x="3865" y="3536"/>
                  <a:pt x="3865" y="3557"/>
                </a:cubicBezTo>
                <a:cubicBezTo>
                  <a:pt x="3865" y="3573"/>
                  <a:pt x="3862" y="3587"/>
                  <a:pt x="3862" y="3603"/>
                </a:cubicBezTo>
                <a:cubicBezTo>
                  <a:pt x="3862" y="3637"/>
                  <a:pt x="3859" y="3670"/>
                  <a:pt x="3859" y="3707"/>
                </a:cubicBezTo>
                <a:lnTo>
                  <a:pt x="3859" y="3767"/>
                </a:lnTo>
                <a:lnTo>
                  <a:pt x="3859" y="3811"/>
                </a:lnTo>
                <a:cubicBezTo>
                  <a:pt x="3859" y="3844"/>
                  <a:pt x="3859" y="3878"/>
                  <a:pt x="3862" y="3911"/>
                </a:cubicBezTo>
                <a:cubicBezTo>
                  <a:pt x="3865" y="3951"/>
                  <a:pt x="3865" y="3988"/>
                  <a:pt x="3872" y="4021"/>
                </a:cubicBezTo>
                <a:lnTo>
                  <a:pt x="3882" y="4135"/>
                </a:lnTo>
                <a:cubicBezTo>
                  <a:pt x="3892" y="4198"/>
                  <a:pt x="3906" y="4262"/>
                  <a:pt x="3916" y="4329"/>
                </a:cubicBezTo>
                <a:cubicBezTo>
                  <a:pt x="3926" y="4362"/>
                  <a:pt x="3929" y="4396"/>
                  <a:pt x="3939" y="4426"/>
                </a:cubicBezTo>
                <a:cubicBezTo>
                  <a:pt x="3946" y="4449"/>
                  <a:pt x="3949" y="4473"/>
                  <a:pt x="3959" y="4496"/>
                </a:cubicBezTo>
                <a:cubicBezTo>
                  <a:pt x="3962" y="4509"/>
                  <a:pt x="3962" y="4516"/>
                  <a:pt x="3966" y="4529"/>
                </a:cubicBezTo>
                <a:cubicBezTo>
                  <a:pt x="3979" y="4570"/>
                  <a:pt x="3992" y="4606"/>
                  <a:pt x="4009" y="4643"/>
                </a:cubicBezTo>
                <a:cubicBezTo>
                  <a:pt x="4013" y="4657"/>
                  <a:pt x="4016" y="4667"/>
                  <a:pt x="4026" y="4680"/>
                </a:cubicBezTo>
                <a:cubicBezTo>
                  <a:pt x="4033" y="4700"/>
                  <a:pt x="4043" y="4723"/>
                  <a:pt x="4056" y="4743"/>
                </a:cubicBezTo>
                <a:cubicBezTo>
                  <a:pt x="4079" y="4807"/>
                  <a:pt x="4113" y="4864"/>
                  <a:pt x="4146" y="4927"/>
                </a:cubicBezTo>
                <a:cubicBezTo>
                  <a:pt x="4180" y="4988"/>
                  <a:pt x="4213" y="5044"/>
                  <a:pt x="4250" y="5101"/>
                </a:cubicBezTo>
                <a:cubicBezTo>
                  <a:pt x="4267" y="5128"/>
                  <a:pt x="4283" y="5158"/>
                  <a:pt x="4300" y="5181"/>
                </a:cubicBezTo>
                <a:cubicBezTo>
                  <a:pt x="4327" y="5215"/>
                  <a:pt x="4350" y="5252"/>
                  <a:pt x="4374" y="5285"/>
                </a:cubicBezTo>
                <a:cubicBezTo>
                  <a:pt x="4394" y="5315"/>
                  <a:pt x="4414" y="5342"/>
                  <a:pt x="4434" y="5369"/>
                </a:cubicBezTo>
                <a:cubicBezTo>
                  <a:pt x="4451" y="5395"/>
                  <a:pt x="4467" y="5416"/>
                  <a:pt x="4491" y="5436"/>
                </a:cubicBezTo>
                <a:cubicBezTo>
                  <a:pt x="4514" y="5466"/>
                  <a:pt x="4541" y="5499"/>
                  <a:pt x="4568" y="5529"/>
                </a:cubicBezTo>
                <a:cubicBezTo>
                  <a:pt x="4594" y="5559"/>
                  <a:pt x="4624" y="5586"/>
                  <a:pt x="4648" y="5616"/>
                </a:cubicBezTo>
                <a:cubicBezTo>
                  <a:pt x="4691" y="5663"/>
                  <a:pt x="4731" y="5713"/>
                  <a:pt x="4775" y="5760"/>
                </a:cubicBezTo>
                <a:lnTo>
                  <a:pt x="4912" y="5920"/>
                </a:lnTo>
                <a:cubicBezTo>
                  <a:pt x="4932" y="5947"/>
                  <a:pt x="4959" y="5977"/>
                  <a:pt x="4979" y="6001"/>
                </a:cubicBezTo>
                <a:cubicBezTo>
                  <a:pt x="4999" y="6027"/>
                  <a:pt x="5019" y="6057"/>
                  <a:pt x="5042" y="6081"/>
                </a:cubicBezTo>
                <a:cubicBezTo>
                  <a:pt x="5046" y="6088"/>
                  <a:pt x="5049" y="6094"/>
                  <a:pt x="5052" y="6101"/>
                </a:cubicBezTo>
                <a:cubicBezTo>
                  <a:pt x="5059" y="6141"/>
                  <a:pt x="5062" y="6178"/>
                  <a:pt x="5069" y="6215"/>
                </a:cubicBezTo>
                <a:cubicBezTo>
                  <a:pt x="5079" y="6278"/>
                  <a:pt x="5086" y="6338"/>
                  <a:pt x="5096" y="6398"/>
                </a:cubicBezTo>
                <a:cubicBezTo>
                  <a:pt x="5103" y="6469"/>
                  <a:pt x="5116" y="6536"/>
                  <a:pt x="5129" y="6606"/>
                </a:cubicBezTo>
                <a:cubicBezTo>
                  <a:pt x="5133" y="6633"/>
                  <a:pt x="5136" y="6663"/>
                  <a:pt x="5143" y="6686"/>
                </a:cubicBezTo>
                <a:cubicBezTo>
                  <a:pt x="5146" y="6716"/>
                  <a:pt x="5149" y="6746"/>
                  <a:pt x="5159" y="6773"/>
                </a:cubicBezTo>
                <a:cubicBezTo>
                  <a:pt x="5176" y="6840"/>
                  <a:pt x="5186" y="6907"/>
                  <a:pt x="5203" y="6970"/>
                </a:cubicBezTo>
                <a:cubicBezTo>
                  <a:pt x="5236" y="7099"/>
                  <a:pt x="5275" y="7227"/>
                  <a:pt x="5308" y="7353"/>
                </a:cubicBezTo>
                <a:lnTo>
                  <a:pt x="5308" y="7353"/>
                </a:lnTo>
                <a:cubicBezTo>
                  <a:pt x="5307" y="7352"/>
                  <a:pt x="5306" y="7351"/>
                  <a:pt x="5303" y="7351"/>
                </a:cubicBezTo>
                <a:cubicBezTo>
                  <a:pt x="5317" y="7398"/>
                  <a:pt x="5330" y="7448"/>
                  <a:pt x="5337" y="7495"/>
                </a:cubicBezTo>
                <a:cubicBezTo>
                  <a:pt x="5350" y="7535"/>
                  <a:pt x="5360" y="7582"/>
                  <a:pt x="5367" y="7626"/>
                </a:cubicBezTo>
                <a:lnTo>
                  <a:pt x="5403" y="7803"/>
                </a:lnTo>
                <a:lnTo>
                  <a:pt x="5430" y="7916"/>
                </a:lnTo>
                <a:cubicBezTo>
                  <a:pt x="5413" y="7883"/>
                  <a:pt x="5400" y="7853"/>
                  <a:pt x="5380" y="7819"/>
                </a:cubicBezTo>
                <a:cubicBezTo>
                  <a:pt x="5350" y="7766"/>
                  <a:pt x="5317" y="7716"/>
                  <a:pt x="5286" y="7659"/>
                </a:cubicBezTo>
                <a:lnTo>
                  <a:pt x="5186" y="7508"/>
                </a:lnTo>
                <a:cubicBezTo>
                  <a:pt x="5126" y="7415"/>
                  <a:pt x="5059" y="7325"/>
                  <a:pt x="4992" y="7234"/>
                </a:cubicBezTo>
                <a:lnTo>
                  <a:pt x="4992" y="7238"/>
                </a:lnTo>
                <a:cubicBezTo>
                  <a:pt x="4932" y="7157"/>
                  <a:pt x="4879" y="7081"/>
                  <a:pt x="4812" y="7007"/>
                </a:cubicBezTo>
                <a:cubicBezTo>
                  <a:pt x="4798" y="6997"/>
                  <a:pt x="4785" y="6984"/>
                  <a:pt x="4778" y="6970"/>
                </a:cubicBezTo>
                <a:lnTo>
                  <a:pt x="4741" y="6933"/>
                </a:lnTo>
                <a:cubicBezTo>
                  <a:pt x="4718" y="6913"/>
                  <a:pt x="4695" y="6890"/>
                  <a:pt x="4668" y="6870"/>
                </a:cubicBezTo>
                <a:cubicBezTo>
                  <a:pt x="4624" y="6830"/>
                  <a:pt x="4574" y="6796"/>
                  <a:pt x="4524" y="6756"/>
                </a:cubicBezTo>
                <a:cubicBezTo>
                  <a:pt x="4477" y="6723"/>
                  <a:pt x="4430" y="6696"/>
                  <a:pt x="4390" y="6666"/>
                </a:cubicBezTo>
                <a:cubicBezTo>
                  <a:pt x="4340" y="6633"/>
                  <a:pt x="4290" y="6599"/>
                  <a:pt x="4240" y="6562"/>
                </a:cubicBezTo>
                <a:cubicBezTo>
                  <a:pt x="4143" y="6495"/>
                  <a:pt x="4039" y="6432"/>
                  <a:pt x="3932" y="6382"/>
                </a:cubicBezTo>
                <a:cubicBezTo>
                  <a:pt x="3922" y="6378"/>
                  <a:pt x="3912" y="6372"/>
                  <a:pt x="3899" y="6368"/>
                </a:cubicBezTo>
                <a:cubicBezTo>
                  <a:pt x="3896" y="6365"/>
                  <a:pt x="3892" y="6355"/>
                  <a:pt x="3882" y="6352"/>
                </a:cubicBezTo>
                <a:cubicBezTo>
                  <a:pt x="3865" y="6328"/>
                  <a:pt x="3849" y="6305"/>
                  <a:pt x="3832" y="6281"/>
                </a:cubicBezTo>
                <a:cubicBezTo>
                  <a:pt x="3812" y="6251"/>
                  <a:pt x="3795" y="6228"/>
                  <a:pt x="3775" y="6198"/>
                </a:cubicBezTo>
                <a:cubicBezTo>
                  <a:pt x="3758" y="6171"/>
                  <a:pt x="3738" y="6148"/>
                  <a:pt x="3715" y="6121"/>
                </a:cubicBezTo>
                <a:cubicBezTo>
                  <a:pt x="3708" y="6111"/>
                  <a:pt x="3698" y="6101"/>
                  <a:pt x="3692" y="6088"/>
                </a:cubicBezTo>
                <a:cubicBezTo>
                  <a:pt x="3682" y="6081"/>
                  <a:pt x="3675" y="6067"/>
                  <a:pt x="3665" y="6061"/>
                </a:cubicBezTo>
                <a:cubicBezTo>
                  <a:pt x="3648" y="6044"/>
                  <a:pt x="3638" y="6027"/>
                  <a:pt x="3621" y="6004"/>
                </a:cubicBezTo>
                <a:cubicBezTo>
                  <a:pt x="3615" y="5997"/>
                  <a:pt x="3608" y="5994"/>
                  <a:pt x="3605" y="5984"/>
                </a:cubicBezTo>
                <a:cubicBezTo>
                  <a:pt x="3605" y="5984"/>
                  <a:pt x="3605" y="5981"/>
                  <a:pt x="3598" y="5981"/>
                </a:cubicBezTo>
                <a:lnTo>
                  <a:pt x="3591" y="5971"/>
                </a:lnTo>
                <a:lnTo>
                  <a:pt x="3581" y="5964"/>
                </a:lnTo>
                <a:lnTo>
                  <a:pt x="3581" y="5964"/>
                </a:lnTo>
                <a:lnTo>
                  <a:pt x="3588" y="5967"/>
                </a:lnTo>
                <a:lnTo>
                  <a:pt x="3578" y="5960"/>
                </a:lnTo>
                <a:lnTo>
                  <a:pt x="3575" y="5954"/>
                </a:lnTo>
                <a:cubicBezTo>
                  <a:pt x="3572" y="5951"/>
                  <a:pt x="3571" y="5949"/>
                  <a:pt x="3568" y="5948"/>
                </a:cubicBezTo>
                <a:lnTo>
                  <a:pt x="3568" y="5948"/>
                </a:lnTo>
                <a:lnTo>
                  <a:pt x="3558" y="5937"/>
                </a:lnTo>
                <a:cubicBezTo>
                  <a:pt x="3555" y="5934"/>
                  <a:pt x="3548" y="5930"/>
                  <a:pt x="3548" y="5927"/>
                </a:cubicBezTo>
                <a:lnTo>
                  <a:pt x="3538" y="5914"/>
                </a:lnTo>
                <a:lnTo>
                  <a:pt x="3528" y="5904"/>
                </a:lnTo>
                <a:lnTo>
                  <a:pt x="3531" y="5910"/>
                </a:lnTo>
                <a:cubicBezTo>
                  <a:pt x="3528" y="5904"/>
                  <a:pt x="3524" y="5900"/>
                  <a:pt x="3521" y="5894"/>
                </a:cubicBezTo>
                <a:lnTo>
                  <a:pt x="3514" y="5887"/>
                </a:lnTo>
                <a:lnTo>
                  <a:pt x="3471" y="5843"/>
                </a:lnTo>
                <a:cubicBezTo>
                  <a:pt x="3454" y="5827"/>
                  <a:pt x="3437" y="5813"/>
                  <a:pt x="3424" y="5797"/>
                </a:cubicBezTo>
                <a:cubicBezTo>
                  <a:pt x="3404" y="5780"/>
                  <a:pt x="3381" y="5763"/>
                  <a:pt x="3361" y="5743"/>
                </a:cubicBezTo>
                <a:cubicBezTo>
                  <a:pt x="3344" y="5730"/>
                  <a:pt x="3327" y="5716"/>
                  <a:pt x="3310" y="5700"/>
                </a:cubicBezTo>
                <a:cubicBezTo>
                  <a:pt x="3294" y="5686"/>
                  <a:pt x="3280" y="5680"/>
                  <a:pt x="3264" y="5666"/>
                </a:cubicBezTo>
                <a:cubicBezTo>
                  <a:pt x="3257" y="5663"/>
                  <a:pt x="3247" y="5653"/>
                  <a:pt x="3244" y="5650"/>
                </a:cubicBezTo>
                <a:cubicBezTo>
                  <a:pt x="3220" y="5633"/>
                  <a:pt x="3197" y="5619"/>
                  <a:pt x="3173" y="5603"/>
                </a:cubicBezTo>
                <a:cubicBezTo>
                  <a:pt x="3157" y="5593"/>
                  <a:pt x="3137" y="5583"/>
                  <a:pt x="3120" y="5569"/>
                </a:cubicBezTo>
                <a:cubicBezTo>
                  <a:pt x="3093" y="5553"/>
                  <a:pt x="3063" y="5543"/>
                  <a:pt x="3040" y="5529"/>
                </a:cubicBezTo>
                <a:cubicBezTo>
                  <a:pt x="2976" y="5499"/>
                  <a:pt x="2909" y="5469"/>
                  <a:pt x="2842" y="5449"/>
                </a:cubicBezTo>
                <a:cubicBezTo>
                  <a:pt x="2775" y="5429"/>
                  <a:pt x="2705" y="5412"/>
                  <a:pt x="2635" y="5402"/>
                </a:cubicBezTo>
                <a:cubicBezTo>
                  <a:pt x="2521" y="5385"/>
                  <a:pt x="2408" y="5379"/>
                  <a:pt x="2294" y="5369"/>
                </a:cubicBezTo>
                <a:cubicBezTo>
                  <a:pt x="2251" y="5365"/>
                  <a:pt x="2204" y="5362"/>
                  <a:pt x="2157" y="5362"/>
                </a:cubicBezTo>
                <a:cubicBezTo>
                  <a:pt x="2134" y="5362"/>
                  <a:pt x="2107" y="5359"/>
                  <a:pt x="2083" y="5359"/>
                </a:cubicBezTo>
                <a:lnTo>
                  <a:pt x="2003" y="5359"/>
                </a:lnTo>
                <a:cubicBezTo>
                  <a:pt x="1976" y="5362"/>
                  <a:pt x="1953" y="5362"/>
                  <a:pt x="1926" y="5365"/>
                </a:cubicBezTo>
                <a:cubicBezTo>
                  <a:pt x="1903" y="5369"/>
                  <a:pt x="1873" y="5379"/>
                  <a:pt x="1849" y="5385"/>
                </a:cubicBezTo>
                <a:cubicBezTo>
                  <a:pt x="1803" y="5399"/>
                  <a:pt x="1756" y="5416"/>
                  <a:pt x="1706" y="5432"/>
                </a:cubicBezTo>
                <a:cubicBezTo>
                  <a:pt x="1615" y="5462"/>
                  <a:pt x="1525" y="5496"/>
                  <a:pt x="1435" y="5519"/>
                </a:cubicBezTo>
                <a:cubicBezTo>
                  <a:pt x="1408" y="5529"/>
                  <a:pt x="1381" y="5533"/>
                  <a:pt x="1351" y="5536"/>
                </a:cubicBezTo>
                <a:cubicBezTo>
                  <a:pt x="1321" y="5543"/>
                  <a:pt x="1291" y="5546"/>
                  <a:pt x="1258" y="5549"/>
                </a:cubicBezTo>
                <a:lnTo>
                  <a:pt x="1254" y="5549"/>
                </a:lnTo>
                <a:cubicBezTo>
                  <a:pt x="1217" y="5553"/>
                  <a:pt x="1174" y="5559"/>
                  <a:pt x="1137" y="5559"/>
                </a:cubicBezTo>
                <a:cubicBezTo>
                  <a:pt x="1097" y="5559"/>
                  <a:pt x="1054" y="5563"/>
                  <a:pt x="1013" y="5563"/>
                </a:cubicBezTo>
                <a:cubicBezTo>
                  <a:pt x="917" y="5566"/>
                  <a:pt x="820" y="5569"/>
                  <a:pt x="723" y="5579"/>
                </a:cubicBezTo>
                <a:cubicBezTo>
                  <a:pt x="629" y="5586"/>
                  <a:pt x="529" y="5599"/>
                  <a:pt x="432" y="5609"/>
                </a:cubicBezTo>
                <a:cubicBezTo>
                  <a:pt x="382" y="5613"/>
                  <a:pt x="328" y="5616"/>
                  <a:pt x="278" y="5619"/>
                </a:cubicBezTo>
                <a:cubicBezTo>
                  <a:pt x="255" y="5619"/>
                  <a:pt x="234" y="5626"/>
                  <a:pt x="211" y="5626"/>
                </a:cubicBezTo>
                <a:cubicBezTo>
                  <a:pt x="198" y="5626"/>
                  <a:pt x="184" y="5629"/>
                  <a:pt x="168" y="5629"/>
                </a:cubicBezTo>
                <a:cubicBezTo>
                  <a:pt x="148" y="5629"/>
                  <a:pt x="127" y="5629"/>
                  <a:pt x="104" y="5633"/>
                </a:cubicBezTo>
                <a:cubicBezTo>
                  <a:pt x="87" y="5636"/>
                  <a:pt x="71" y="5636"/>
                  <a:pt x="54" y="5650"/>
                </a:cubicBezTo>
                <a:cubicBezTo>
                  <a:pt x="44" y="5660"/>
                  <a:pt x="31" y="5666"/>
                  <a:pt x="20" y="5680"/>
                </a:cubicBezTo>
                <a:cubicBezTo>
                  <a:pt x="14" y="5693"/>
                  <a:pt x="10" y="5703"/>
                  <a:pt x="4" y="5720"/>
                </a:cubicBezTo>
                <a:cubicBezTo>
                  <a:pt x="0" y="5733"/>
                  <a:pt x="0" y="5750"/>
                  <a:pt x="4" y="5763"/>
                </a:cubicBezTo>
                <a:cubicBezTo>
                  <a:pt x="10" y="5797"/>
                  <a:pt x="20" y="5830"/>
                  <a:pt x="37" y="5864"/>
                </a:cubicBezTo>
                <a:lnTo>
                  <a:pt x="77" y="5937"/>
                </a:lnTo>
                <a:cubicBezTo>
                  <a:pt x="101" y="5981"/>
                  <a:pt x="127" y="6021"/>
                  <a:pt x="151" y="6061"/>
                </a:cubicBezTo>
                <a:cubicBezTo>
                  <a:pt x="211" y="6148"/>
                  <a:pt x="265" y="6235"/>
                  <a:pt x="321" y="6322"/>
                </a:cubicBezTo>
                <a:cubicBezTo>
                  <a:pt x="351" y="6365"/>
                  <a:pt x="378" y="6405"/>
                  <a:pt x="405" y="6449"/>
                </a:cubicBezTo>
                <a:cubicBezTo>
                  <a:pt x="422" y="6469"/>
                  <a:pt x="435" y="6489"/>
                  <a:pt x="452" y="6515"/>
                </a:cubicBezTo>
                <a:cubicBezTo>
                  <a:pt x="455" y="6522"/>
                  <a:pt x="465" y="6532"/>
                  <a:pt x="469" y="6536"/>
                </a:cubicBezTo>
                <a:cubicBezTo>
                  <a:pt x="479" y="6549"/>
                  <a:pt x="489" y="6562"/>
                  <a:pt x="499" y="6572"/>
                </a:cubicBezTo>
                <a:cubicBezTo>
                  <a:pt x="515" y="6596"/>
                  <a:pt x="532" y="6619"/>
                  <a:pt x="549" y="6639"/>
                </a:cubicBezTo>
                <a:cubicBezTo>
                  <a:pt x="569" y="6666"/>
                  <a:pt x="589" y="6689"/>
                  <a:pt x="612" y="6713"/>
                </a:cubicBezTo>
                <a:cubicBezTo>
                  <a:pt x="636" y="6736"/>
                  <a:pt x="656" y="6763"/>
                  <a:pt x="682" y="6786"/>
                </a:cubicBezTo>
                <a:cubicBezTo>
                  <a:pt x="783" y="6887"/>
                  <a:pt x="896" y="6970"/>
                  <a:pt x="1020" y="7040"/>
                </a:cubicBezTo>
                <a:cubicBezTo>
                  <a:pt x="1084" y="7081"/>
                  <a:pt x="1151" y="7107"/>
                  <a:pt x="1217" y="7137"/>
                </a:cubicBezTo>
                <a:cubicBezTo>
                  <a:pt x="1284" y="7167"/>
                  <a:pt x="1351" y="7188"/>
                  <a:pt x="1421" y="7208"/>
                </a:cubicBezTo>
                <a:cubicBezTo>
                  <a:pt x="1492" y="7231"/>
                  <a:pt x="1565" y="7248"/>
                  <a:pt x="1635" y="7254"/>
                </a:cubicBezTo>
                <a:cubicBezTo>
                  <a:pt x="1699" y="7264"/>
                  <a:pt x="1759" y="7271"/>
                  <a:pt x="1823" y="7271"/>
                </a:cubicBezTo>
                <a:lnTo>
                  <a:pt x="1943" y="7271"/>
                </a:lnTo>
                <a:cubicBezTo>
                  <a:pt x="1966" y="7271"/>
                  <a:pt x="1983" y="7271"/>
                  <a:pt x="2003" y="7268"/>
                </a:cubicBezTo>
                <a:cubicBezTo>
                  <a:pt x="2027" y="7268"/>
                  <a:pt x="2050" y="7264"/>
                  <a:pt x="2073" y="7264"/>
                </a:cubicBezTo>
                <a:cubicBezTo>
                  <a:pt x="2093" y="7264"/>
                  <a:pt x="2117" y="7258"/>
                  <a:pt x="2137" y="7254"/>
                </a:cubicBezTo>
                <a:cubicBezTo>
                  <a:pt x="2157" y="7251"/>
                  <a:pt x="2177" y="7251"/>
                  <a:pt x="2200" y="7248"/>
                </a:cubicBezTo>
                <a:lnTo>
                  <a:pt x="2190" y="7248"/>
                </a:lnTo>
                <a:cubicBezTo>
                  <a:pt x="2204" y="7248"/>
                  <a:pt x="2220" y="7241"/>
                  <a:pt x="2234" y="7238"/>
                </a:cubicBezTo>
                <a:cubicBezTo>
                  <a:pt x="2254" y="7234"/>
                  <a:pt x="2277" y="7231"/>
                  <a:pt x="2301" y="7224"/>
                </a:cubicBezTo>
                <a:cubicBezTo>
                  <a:pt x="2351" y="7218"/>
                  <a:pt x="2394" y="7201"/>
                  <a:pt x="2441" y="7188"/>
                </a:cubicBezTo>
                <a:cubicBezTo>
                  <a:pt x="2468" y="7181"/>
                  <a:pt x="2491" y="7174"/>
                  <a:pt x="2518" y="7167"/>
                </a:cubicBezTo>
                <a:cubicBezTo>
                  <a:pt x="2538" y="7164"/>
                  <a:pt x="2555" y="7154"/>
                  <a:pt x="2575" y="7151"/>
                </a:cubicBezTo>
                <a:lnTo>
                  <a:pt x="2739" y="7101"/>
                </a:lnTo>
                <a:cubicBezTo>
                  <a:pt x="2779" y="7087"/>
                  <a:pt x="2826" y="7074"/>
                  <a:pt x="2869" y="7064"/>
                </a:cubicBezTo>
                <a:cubicBezTo>
                  <a:pt x="2923" y="7047"/>
                  <a:pt x="2973" y="7030"/>
                  <a:pt x="3026" y="7014"/>
                </a:cubicBezTo>
                <a:cubicBezTo>
                  <a:pt x="3073" y="6997"/>
                  <a:pt x="3120" y="6984"/>
                  <a:pt x="3163" y="6967"/>
                </a:cubicBezTo>
                <a:cubicBezTo>
                  <a:pt x="3257" y="6937"/>
                  <a:pt x="3354" y="6907"/>
                  <a:pt x="3448" y="6883"/>
                </a:cubicBezTo>
                <a:cubicBezTo>
                  <a:pt x="3491" y="6873"/>
                  <a:pt x="3528" y="6863"/>
                  <a:pt x="3571" y="6853"/>
                </a:cubicBezTo>
                <a:cubicBezTo>
                  <a:pt x="3608" y="6846"/>
                  <a:pt x="3645" y="6840"/>
                  <a:pt x="3688" y="6833"/>
                </a:cubicBezTo>
                <a:lnTo>
                  <a:pt x="3682" y="6833"/>
                </a:lnTo>
                <a:cubicBezTo>
                  <a:pt x="3698" y="6833"/>
                  <a:pt x="3712" y="6830"/>
                  <a:pt x="3728" y="6830"/>
                </a:cubicBezTo>
                <a:cubicBezTo>
                  <a:pt x="3745" y="6830"/>
                  <a:pt x="3758" y="6830"/>
                  <a:pt x="3775" y="6823"/>
                </a:cubicBezTo>
                <a:cubicBezTo>
                  <a:pt x="3939" y="6830"/>
                  <a:pt x="4106" y="6836"/>
                  <a:pt x="4267" y="6863"/>
                </a:cubicBezTo>
                <a:cubicBezTo>
                  <a:pt x="4300" y="6867"/>
                  <a:pt x="4330" y="6870"/>
                  <a:pt x="4364" y="6883"/>
                </a:cubicBezTo>
                <a:cubicBezTo>
                  <a:pt x="4367" y="6883"/>
                  <a:pt x="4377" y="6887"/>
                  <a:pt x="4380" y="6890"/>
                </a:cubicBezTo>
                <a:cubicBezTo>
                  <a:pt x="4394" y="6900"/>
                  <a:pt x="4410" y="6903"/>
                  <a:pt x="4424" y="6913"/>
                </a:cubicBezTo>
                <a:cubicBezTo>
                  <a:pt x="4441" y="6923"/>
                  <a:pt x="4457" y="6933"/>
                  <a:pt x="4474" y="6947"/>
                </a:cubicBezTo>
                <a:cubicBezTo>
                  <a:pt x="4494" y="6957"/>
                  <a:pt x="4514" y="6974"/>
                  <a:pt x="4534" y="6987"/>
                </a:cubicBezTo>
                <a:cubicBezTo>
                  <a:pt x="4551" y="6997"/>
                  <a:pt x="4574" y="7004"/>
                  <a:pt x="4591" y="7014"/>
                </a:cubicBezTo>
                <a:cubicBezTo>
                  <a:pt x="4628" y="7064"/>
                  <a:pt x="4668" y="7114"/>
                  <a:pt x="4701" y="7164"/>
                </a:cubicBezTo>
                <a:cubicBezTo>
                  <a:pt x="4745" y="7221"/>
                  <a:pt x="4782" y="7274"/>
                  <a:pt x="4825" y="7335"/>
                </a:cubicBezTo>
                <a:cubicBezTo>
                  <a:pt x="4909" y="7452"/>
                  <a:pt x="4986" y="7569"/>
                  <a:pt x="5076" y="7686"/>
                </a:cubicBezTo>
                <a:lnTo>
                  <a:pt x="5199" y="7850"/>
                </a:lnTo>
                <a:lnTo>
                  <a:pt x="5337" y="8023"/>
                </a:lnTo>
                <a:lnTo>
                  <a:pt x="5400" y="8110"/>
                </a:lnTo>
                <a:cubicBezTo>
                  <a:pt x="5420" y="8140"/>
                  <a:pt x="5437" y="8170"/>
                  <a:pt x="5454" y="8204"/>
                </a:cubicBezTo>
                <a:cubicBezTo>
                  <a:pt x="5464" y="8221"/>
                  <a:pt x="5470" y="8241"/>
                  <a:pt x="5484" y="8257"/>
                </a:cubicBezTo>
                <a:cubicBezTo>
                  <a:pt x="5504" y="8308"/>
                  <a:pt x="5530" y="8358"/>
                  <a:pt x="5551" y="8411"/>
                </a:cubicBezTo>
                <a:cubicBezTo>
                  <a:pt x="5561" y="8428"/>
                  <a:pt x="5567" y="8451"/>
                  <a:pt x="5577" y="8468"/>
                </a:cubicBezTo>
                <a:cubicBezTo>
                  <a:pt x="5584" y="8495"/>
                  <a:pt x="5587" y="8528"/>
                  <a:pt x="5597" y="8558"/>
                </a:cubicBezTo>
                <a:cubicBezTo>
                  <a:pt x="5604" y="8588"/>
                  <a:pt x="5611" y="8612"/>
                  <a:pt x="5617" y="8642"/>
                </a:cubicBezTo>
                <a:cubicBezTo>
                  <a:pt x="5627" y="8675"/>
                  <a:pt x="5634" y="8709"/>
                  <a:pt x="5651" y="8742"/>
                </a:cubicBezTo>
                <a:cubicBezTo>
                  <a:pt x="5654" y="8756"/>
                  <a:pt x="5668" y="8759"/>
                  <a:pt x="5678" y="8759"/>
                </a:cubicBezTo>
                <a:cubicBezTo>
                  <a:pt x="5681" y="8759"/>
                  <a:pt x="5684" y="8759"/>
                  <a:pt x="5688" y="8756"/>
                </a:cubicBezTo>
                <a:cubicBezTo>
                  <a:pt x="5714" y="8819"/>
                  <a:pt x="5734" y="8879"/>
                  <a:pt x="5754" y="8943"/>
                </a:cubicBezTo>
                <a:cubicBezTo>
                  <a:pt x="5795" y="9056"/>
                  <a:pt x="5831" y="9170"/>
                  <a:pt x="5861" y="9281"/>
                </a:cubicBezTo>
                <a:cubicBezTo>
                  <a:pt x="5872" y="9344"/>
                  <a:pt x="5888" y="9404"/>
                  <a:pt x="5902" y="9464"/>
                </a:cubicBezTo>
                <a:cubicBezTo>
                  <a:pt x="5912" y="9525"/>
                  <a:pt x="5922" y="9588"/>
                  <a:pt x="5932" y="9645"/>
                </a:cubicBezTo>
                <a:cubicBezTo>
                  <a:pt x="5935" y="9688"/>
                  <a:pt x="5938" y="9725"/>
                  <a:pt x="5945" y="9765"/>
                </a:cubicBezTo>
                <a:cubicBezTo>
                  <a:pt x="5945" y="9789"/>
                  <a:pt x="5948" y="9809"/>
                  <a:pt x="5948" y="9829"/>
                </a:cubicBezTo>
                <a:cubicBezTo>
                  <a:pt x="5948" y="9849"/>
                  <a:pt x="5948" y="9872"/>
                  <a:pt x="5952" y="9892"/>
                </a:cubicBezTo>
                <a:cubicBezTo>
                  <a:pt x="5955" y="9912"/>
                  <a:pt x="5962" y="9932"/>
                  <a:pt x="5965" y="9949"/>
                </a:cubicBezTo>
                <a:lnTo>
                  <a:pt x="5965" y="9979"/>
                </a:lnTo>
                <a:cubicBezTo>
                  <a:pt x="5965" y="10009"/>
                  <a:pt x="5962" y="10039"/>
                  <a:pt x="5962" y="10066"/>
                </a:cubicBezTo>
                <a:lnTo>
                  <a:pt x="5962" y="10297"/>
                </a:lnTo>
                <a:cubicBezTo>
                  <a:pt x="5965" y="10451"/>
                  <a:pt x="5972" y="10601"/>
                  <a:pt x="5979" y="10758"/>
                </a:cubicBezTo>
                <a:cubicBezTo>
                  <a:pt x="5985" y="10902"/>
                  <a:pt x="5989" y="11053"/>
                  <a:pt x="5995" y="11200"/>
                </a:cubicBezTo>
                <a:cubicBezTo>
                  <a:pt x="6012" y="11778"/>
                  <a:pt x="6015" y="12350"/>
                  <a:pt x="6012" y="12925"/>
                </a:cubicBezTo>
                <a:lnTo>
                  <a:pt x="6012" y="12932"/>
                </a:lnTo>
                <a:cubicBezTo>
                  <a:pt x="6005" y="13025"/>
                  <a:pt x="6005" y="13125"/>
                  <a:pt x="6002" y="13222"/>
                </a:cubicBezTo>
                <a:lnTo>
                  <a:pt x="6002" y="13232"/>
                </a:lnTo>
                <a:lnTo>
                  <a:pt x="6002" y="13283"/>
                </a:lnTo>
                <a:cubicBezTo>
                  <a:pt x="5999" y="13410"/>
                  <a:pt x="5999" y="13537"/>
                  <a:pt x="6002" y="13667"/>
                </a:cubicBezTo>
                <a:cubicBezTo>
                  <a:pt x="6002" y="13787"/>
                  <a:pt x="6012" y="13908"/>
                  <a:pt x="6015" y="14028"/>
                </a:cubicBezTo>
                <a:cubicBezTo>
                  <a:pt x="6019" y="14145"/>
                  <a:pt x="6022" y="14259"/>
                  <a:pt x="6022" y="14376"/>
                </a:cubicBezTo>
                <a:cubicBezTo>
                  <a:pt x="6019" y="14573"/>
                  <a:pt x="6012" y="14774"/>
                  <a:pt x="5995" y="14971"/>
                </a:cubicBezTo>
                <a:cubicBezTo>
                  <a:pt x="5965" y="15265"/>
                  <a:pt x="5932" y="15559"/>
                  <a:pt x="5898" y="15850"/>
                </a:cubicBezTo>
                <a:cubicBezTo>
                  <a:pt x="5865" y="16141"/>
                  <a:pt x="5828" y="16429"/>
                  <a:pt x="5785" y="16716"/>
                </a:cubicBezTo>
                <a:cubicBezTo>
                  <a:pt x="5768" y="16837"/>
                  <a:pt x="5748" y="16960"/>
                  <a:pt x="5728" y="17081"/>
                </a:cubicBezTo>
                <a:cubicBezTo>
                  <a:pt x="5701" y="17201"/>
                  <a:pt x="5678" y="17318"/>
                  <a:pt x="5651" y="17438"/>
                </a:cubicBezTo>
                <a:cubicBezTo>
                  <a:pt x="5601" y="17669"/>
                  <a:pt x="5537" y="17890"/>
                  <a:pt x="5480" y="18117"/>
                </a:cubicBezTo>
                <a:cubicBezTo>
                  <a:pt x="5434" y="18271"/>
                  <a:pt x="5380" y="18421"/>
                  <a:pt x="5333" y="18575"/>
                </a:cubicBezTo>
                <a:cubicBezTo>
                  <a:pt x="5296" y="18689"/>
                  <a:pt x="5263" y="18799"/>
                  <a:pt x="5220" y="18906"/>
                </a:cubicBezTo>
                <a:cubicBezTo>
                  <a:pt x="5143" y="19007"/>
                  <a:pt x="5062" y="19107"/>
                  <a:pt x="4986" y="19210"/>
                </a:cubicBezTo>
                <a:cubicBezTo>
                  <a:pt x="4935" y="19277"/>
                  <a:pt x="4892" y="19351"/>
                  <a:pt x="4845" y="19418"/>
                </a:cubicBezTo>
                <a:cubicBezTo>
                  <a:pt x="4798" y="19488"/>
                  <a:pt x="4748" y="19555"/>
                  <a:pt x="4701" y="19625"/>
                </a:cubicBezTo>
                <a:cubicBezTo>
                  <a:pt x="4631" y="19725"/>
                  <a:pt x="4558" y="19826"/>
                  <a:pt x="4484" y="19929"/>
                </a:cubicBezTo>
                <a:cubicBezTo>
                  <a:pt x="4484" y="19923"/>
                  <a:pt x="4491" y="19919"/>
                  <a:pt x="4491" y="19909"/>
                </a:cubicBezTo>
                <a:cubicBezTo>
                  <a:pt x="4514" y="19809"/>
                  <a:pt x="4531" y="19705"/>
                  <a:pt x="4548" y="19605"/>
                </a:cubicBezTo>
                <a:lnTo>
                  <a:pt x="4598" y="19304"/>
                </a:lnTo>
                <a:cubicBezTo>
                  <a:pt x="4631" y="19100"/>
                  <a:pt x="4658" y="18890"/>
                  <a:pt x="4678" y="18682"/>
                </a:cubicBezTo>
                <a:lnTo>
                  <a:pt x="4701" y="18368"/>
                </a:lnTo>
                <a:cubicBezTo>
                  <a:pt x="4711" y="18264"/>
                  <a:pt x="4715" y="18157"/>
                  <a:pt x="4718" y="18054"/>
                </a:cubicBezTo>
                <a:cubicBezTo>
                  <a:pt x="4728" y="17850"/>
                  <a:pt x="4741" y="17649"/>
                  <a:pt x="4761" y="17445"/>
                </a:cubicBezTo>
                <a:cubicBezTo>
                  <a:pt x="4778" y="17238"/>
                  <a:pt x="4785" y="17037"/>
                  <a:pt x="4795" y="16833"/>
                </a:cubicBezTo>
                <a:cubicBezTo>
                  <a:pt x="4798" y="16730"/>
                  <a:pt x="4802" y="16626"/>
                  <a:pt x="4802" y="16519"/>
                </a:cubicBezTo>
                <a:cubicBezTo>
                  <a:pt x="4802" y="16476"/>
                  <a:pt x="4798" y="16429"/>
                  <a:pt x="4798" y="16382"/>
                </a:cubicBezTo>
                <a:lnTo>
                  <a:pt x="4808" y="16382"/>
                </a:lnTo>
                <a:cubicBezTo>
                  <a:pt x="4825" y="16382"/>
                  <a:pt x="4842" y="16375"/>
                  <a:pt x="4852" y="16362"/>
                </a:cubicBezTo>
                <a:cubicBezTo>
                  <a:pt x="4865" y="16345"/>
                  <a:pt x="4875" y="16332"/>
                  <a:pt x="4879" y="16312"/>
                </a:cubicBezTo>
                <a:cubicBezTo>
                  <a:pt x="4882" y="16298"/>
                  <a:pt x="4882" y="16285"/>
                  <a:pt x="4882" y="16275"/>
                </a:cubicBezTo>
                <a:cubicBezTo>
                  <a:pt x="4885" y="16252"/>
                  <a:pt x="4885" y="16228"/>
                  <a:pt x="4892" y="16208"/>
                </a:cubicBezTo>
                <a:cubicBezTo>
                  <a:pt x="4895" y="16178"/>
                  <a:pt x="4899" y="16145"/>
                  <a:pt x="4899" y="16114"/>
                </a:cubicBezTo>
                <a:lnTo>
                  <a:pt x="4925" y="15900"/>
                </a:lnTo>
                <a:lnTo>
                  <a:pt x="4986" y="15513"/>
                </a:lnTo>
                <a:cubicBezTo>
                  <a:pt x="5012" y="15362"/>
                  <a:pt x="5042" y="15215"/>
                  <a:pt x="5069" y="15071"/>
                </a:cubicBezTo>
                <a:cubicBezTo>
                  <a:pt x="5099" y="14931"/>
                  <a:pt x="5129" y="14794"/>
                  <a:pt x="5163" y="14660"/>
                </a:cubicBezTo>
                <a:cubicBezTo>
                  <a:pt x="5166" y="14643"/>
                  <a:pt x="5169" y="14627"/>
                  <a:pt x="5179" y="14613"/>
                </a:cubicBezTo>
                <a:cubicBezTo>
                  <a:pt x="5183" y="14603"/>
                  <a:pt x="5186" y="14587"/>
                  <a:pt x="5193" y="14573"/>
                </a:cubicBezTo>
                <a:cubicBezTo>
                  <a:pt x="5203" y="14543"/>
                  <a:pt x="5216" y="14510"/>
                  <a:pt x="5230" y="14480"/>
                </a:cubicBezTo>
                <a:cubicBezTo>
                  <a:pt x="5283" y="14363"/>
                  <a:pt x="5337" y="14245"/>
                  <a:pt x="5397" y="14128"/>
                </a:cubicBezTo>
                <a:cubicBezTo>
                  <a:pt x="5430" y="14062"/>
                  <a:pt x="5464" y="13995"/>
                  <a:pt x="5494" y="13925"/>
                </a:cubicBezTo>
                <a:cubicBezTo>
                  <a:pt x="5504" y="13891"/>
                  <a:pt x="5520" y="13861"/>
                  <a:pt x="5534" y="13828"/>
                </a:cubicBezTo>
                <a:cubicBezTo>
                  <a:pt x="5544" y="13811"/>
                  <a:pt x="5547" y="13791"/>
                  <a:pt x="5554" y="13774"/>
                </a:cubicBezTo>
                <a:lnTo>
                  <a:pt x="5567" y="13737"/>
                </a:lnTo>
                <a:cubicBezTo>
                  <a:pt x="5581" y="13701"/>
                  <a:pt x="5587" y="13660"/>
                  <a:pt x="5597" y="13627"/>
                </a:cubicBezTo>
                <a:cubicBezTo>
                  <a:pt x="5601" y="13610"/>
                  <a:pt x="5604" y="13590"/>
                  <a:pt x="5611" y="13573"/>
                </a:cubicBezTo>
                <a:cubicBezTo>
                  <a:pt x="5614" y="13553"/>
                  <a:pt x="5617" y="13533"/>
                  <a:pt x="5617" y="13510"/>
                </a:cubicBezTo>
                <a:lnTo>
                  <a:pt x="5631" y="13400"/>
                </a:lnTo>
                <a:cubicBezTo>
                  <a:pt x="5634" y="13366"/>
                  <a:pt x="5637" y="13336"/>
                  <a:pt x="5637" y="13303"/>
                </a:cubicBezTo>
                <a:cubicBezTo>
                  <a:pt x="5637" y="13266"/>
                  <a:pt x="5644" y="13226"/>
                  <a:pt x="5644" y="13189"/>
                </a:cubicBezTo>
                <a:lnTo>
                  <a:pt x="5644" y="13135"/>
                </a:lnTo>
                <a:cubicBezTo>
                  <a:pt x="5644" y="13119"/>
                  <a:pt x="5644" y="13099"/>
                  <a:pt x="5637" y="13082"/>
                </a:cubicBezTo>
                <a:cubicBezTo>
                  <a:pt x="5631" y="13008"/>
                  <a:pt x="5621" y="12935"/>
                  <a:pt x="5601" y="12865"/>
                </a:cubicBezTo>
                <a:cubicBezTo>
                  <a:pt x="5594" y="12825"/>
                  <a:pt x="5584" y="12788"/>
                  <a:pt x="5571" y="12754"/>
                </a:cubicBezTo>
                <a:cubicBezTo>
                  <a:pt x="5551" y="12701"/>
                  <a:pt x="5527" y="12651"/>
                  <a:pt x="5497" y="12601"/>
                </a:cubicBezTo>
                <a:cubicBezTo>
                  <a:pt x="5454" y="12537"/>
                  <a:pt x="5417" y="12470"/>
                  <a:pt x="5380" y="12407"/>
                </a:cubicBezTo>
                <a:cubicBezTo>
                  <a:pt x="5363" y="12373"/>
                  <a:pt x="5347" y="12340"/>
                  <a:pt x="5330" y="12303"/>
                </a:cubicBezTo>
                <a:lnTo>
                  <a:pt x="5293" y="12189"/>
                </a:lnTo>
                <a:cubicBezTo>
                  <a:pt x="5286" y="12169"/>
                  <a:pt x="5283" y="12153"/>
                  <a:pt x="5276" y="12132"/>
                </a:cubicBezTo>
                <a:cubicBezTo>
                  <a:pt x="5270" y="12102"/>
                  <a:pt x="5263" y="12072"/>
                  <a:pt x="5260" y="12049"/>
                </a:cubicBezTo>
                <a:cubicBezTo>
                  <a:pt x="5253" y="12022"/>
                  <a:pt x="5250" y="12002"/>
                  <a:pt x="5246" y="11979"/>
                </a:cubicBezTo>
                <a:cubicBezTo>
                  <a:pt x="5236" y="11928"/>
                  <a:pt x="5230" y="11878"/>
                  <a:pt x="5226" y="11828"/>
                </a:cubicBezTo>
                <a:cubicBezTo>
                  <a:pt x="5216" y="11781"/>
                  <a:pt x="5213" y="11731"/>
                  <a:pt x="5203" y="11684"/>
                </a:cubicBezTo>
                <a:cubicBezTo>
                  <a:pt x="5199" y="11654"/>
                  <a:pt x="5196" y="11631"/>
                  <a:pt x="5193" y="11601"/>
                </a:cubicBezTo>
                <a:cubicBezTo>
                  <a:pt x="5186" y="11571"/>
                  <a:pt x="5179" y="11547"/>
                  <a:pt x="5176" y="11517"/>
                </a:cubicBezTo>
                <a:cubicBezTo>
                  <a:pt x="5166" y="11484"/>
                  <a:pt x="5159" y="11454"/>
                  <a:pt x="5153" y="11420"/>
                </a:cubicBezTo>
                <a:cubicBezTo>
                  <a:pt x="5146" y="11387"/>
                  <a:pt x="5136" y="11353"/>
                  <a:pt x="5126" y="11327"/>
                </a:cubicBezTo>
                <a:cubicBezTo>
                  <a:pt x="5113" y="11287"/>
                  <a:pt x="5099" y="11250"/>
                  <a:pt x="5082" y="11213"/>
                </a:cubicBezTo>
                <a:cubicBezTo>
                  <a:pt x="5069" y="11176"/>
                  <a:pt x="5052" y="11143"/>
                  <a:pt x="5036" y="11103"/>
                </a:cubicBezTo>
                <a:cubicBezTo>
                  <a:pt x="5026" y="11076"/>
                  <a:pt x="5012" y="11046"/>
                  <a:pt x="4999" y="11019"/>
                </a:cubicBezTo>
                <a:cubicBezTo>
                  <a:pt x="4969" y="10966"/>
                  <a:pt x="4945" y="10915"/>
                  <a:pt x="4909" y="10865"/>
                </a:cubicBezTo>
                <a:cubicBezTo>
                  <a:pt x="4862" y="10798"/>
                  <a:pt x="4808" y="10735"/>
                  <a:pt x="4751" y="10678"/>
                </a:cubicBezTo>
                <a:cubicBezTo>
                  <a:pt x="4658" y="10568"/>
                  <a:pt x="4558" y="10461"/>
                  <a:pt x="4464" y="10347"/>
                </a:cubicBezTo>
                <a:cubicBezTo>
                  <a:pt x="4417" y="10290"/>
                  <a:pt x="4367" y="10233"/>
                  <a:pt x="4324" y="10177"/>
                </a:cubicBezTo>
                <a:cubicBezTo>
                  <a:pt x="4277" y="10126"/>
                  <a:pt x="4230" y="10073"/>
                  <a:pt x="4190" y="10023"/>
                </a:cubicBezTo>
                <a:cubicBezTo>
                  <a:pt x="4143" y="9973"/>
                  <a:pt x="4096" y="9916"/>
                  <a:pt x="4049" y="9866"/>
                </a:cubicBezTo>
                <a:cubicBezTo>
                  <a:pt x="4029" y="9842"/>
                  <a:pt x="4006" y="9815"/>
                  <a:pt x="3979" y="9795"/>
                </a:cubicBezTo>
                <a:cubicBezTo>
                  <a:pt x="3956" y="9772"/>
                  <a:pt x="3926" y="9749"/>
                  <a:pt x="3896" y="9729"/>
                </a:cubicBezTo>
                <a:cubicBezTo>
                  <a:pt x="3839" y="9692"/>
                  <a:pt x="3779" y="9655"/>
                  <a:pt x="3722" y="9622"/>
                </a:cubicBezTo>
                <a:cubicBezTo>
                  <a:pt x="3704" y="9611"/>
                  <a:pt x="3688" y="9607"/>
                  <a:pt x="3672" y="9607"/>
                </a:cubicBezTo>
                <a:cubicBezTo>
                  <a:pt x="3668" y="9607"/>
                  <a:pt x="3663" y="9607"/>
                  <a:pt x="3658" y="9608"/>
                </a:cubicBezTo>
                <a:cubicBezTo>
                  <a:pt x="3648" y="9608"/>
                  <a:pt x="3645" y="9612"/>
                  <a:pt x="3638" y="9615"/>
                </a:cubicBezTo>
                <a:lnTo>
                  <a:pt x="3625" y="9615"/>
                </a:lnTo>
                <a:cubicBezTo>
                  <a:pt x="3611" y="9622"/>
                  <a:pt x="3605" y="9628"/>
                  <a:pt x="3598" y="9645"/>
                </a:cubicBezTo>
                <a:cubicBezTo>
                  <a:pt x="3595" y="9658"/>
                  <a:pt x="3595" y="9672"/>
                  <a:pt x="3591" y="9682"/>
                </a:cubicBezTo>
                <a:cubicBezTo>
                  <a:pt x="3588" y="9708"/>
                  <a:pt x="3578" y="9732"/>
                  <a:pt x="3575" y="9759"/>
                </a:cubicBezTo>
                <a:cubicBezTo>
                  <a:pt x="3561" y="9809"/>
                  <a:pt x="3548" y="9862"/>
                  <a:pt x="3541" y="9912"/>
                </a:cubicBezTo>
                <a:cubicBezTo>
                  <a:pt x="3514" y="10023"/>
                  <a:pt x="3488" y="10130"/>
                  <a:pt x="3461" y="10243"/>
                </a:cubicBezTo>
                <a:cubicBezTo>
                  <a:pt x="3454" y="10277"/>
                  <a:pt x="3444" y="10307"/>
                  <a:pt x="3431" y="10340"/>
                </a:cubicBezTo>
                <a:cubicBezTo>
                  <a:pt x="3424" y="10367"/>
                  <a:pt x="3411" y="10401"/>
                  <a:pt x="3404" y="10431"/>
                </a:cubicBezTo>
                <a:cubicBezTo>
                  <a:pt x="3394" y="10461"/>
                  <a:pt x="3381" y="10491"/>
                  <a:pt x="3371" y="10518"/>
                </a:cubicBezTo>
                <a:cubicBezTo>
                  <a:pt x="3357" y="10551"/>
                  <a:pt x="3344" y="10584"/>
                  <a:pt x="3327" y="10625"/>
                </a:cubicBezTo>
                <a:cubicBezTo>
                  <a:pt x="3324" y="10635"/>
                  <a:pt x="3320" y="10645"/>
                  <a:pt x="3314" y="10658"/>
                </a:cubicBezTo>
                <a:cubicBezTo>
                  <a:pt x="3314" y="10661"/>
                  <a:pt x="3310" y="10661"/>
                  <a:pt x="3310" y="10665"/>
                </a:cubicBezTo>
                <a:cubicBezTo>
                  <a:pt x="3310" y="10668"/>
                  <a:pt x="3307" y="10675"/>
                  <a:pt x="3307" y="10678"/>
                </a:cubicBezTo>
                <a:lnTo>
                  <a:pt x="3307" y="10678"/>
                </a:lnTo>
                <a:cubicBezTo>
                  <a:pt x="3307" y="10678"/>
                  <a:pt x="3307" y="10675"/>
                  <a:pt x="3310" y="10675"/>
                </a:cubicBezTo>
                <a:cubicBezTo>
                  <a:pt x="3310" y="10678"/>
                  <a:pt x="3307" y="10681"/>
                  <a:pt x="3307" y="10685"/>
                </a:cubicBezTo>
                <a:lnTo>
                  <a:pt x="3307" y="10685"/>
                </a:lnTo>
                <a:cubicBezTo>
                  <a:pt x="3307" y="10685"/>
                  <a:pt x="3307" y="10681"/>
                  <a:pt x="3310" y="10681"/>
                </a:cubicBezTo>
                <a:cubicBezTo>
                  <a:pt x="3297" y="10708"/>
                  <a:pt x="3287" y="10732"/>
                  <a:pt x="3274" y="10762"/>
                </a:cubicBezTo>
                <a:cubicBezTo>
                  <a:pt x="3210" y="10892"/>
                  <a:pt x="3147" y="11016"/>
                  <a:pt x="3090" y="11146"/>
                </a:cubicBezTo>
                <a:cubicBezTo>
                  <a:pt x="3056" y="11216"/>
                  <a:pt x="3023" y="11293"/>
                  <a:pt x="2993" y="11367"/>
                </a:cubicBezTo>
                <a:cubicBezTo>
                  <a:pt x="2963" y="11434"/>
                  <a:pt x="2943" y="11501"/>
                  <a:pt x="2919" y="11567"/>
                </a:cubicBezTo>
                <a:cubicBezTo>
                  <a:pt x="2896" y="11631"/>
                  <a:pt x="2872" y="11694"/>
                  <a:pt x="2852" y="11761"/>
                </a:cubicBezTo>
                <a:cubicBezTo>
                  <a:pt x="2826" y="11832"/>
                  <a:pt x="2806" y="11908"/>
                  <a:pt x="2789" y="11982"/>
                </a:cubicBezTo>
                <a:cubicBezTo>
                  <a:pt x="2772" y="12052"/>
                  <a:pt x="2759" y="12126"/>
                  <a:pt x="2752" y="12199"/>
                </a:cubicBezTo>
                <a:cubicBezTo>
                  <a:pt x="2739" y="12276"/>
                  <a:pt x="2735" y="12346"/>
                  <a:pt x="2725" y="12420"/>
                </a:cubicBezTo>
                <a:cubicBezTo>
                  <a:pt x="2722" y="12494"/>
                  <a:pt x="2719" y="12567"/>
                  <a:pt x="2719" y="12637"/>
                </a:cubicBezTo>
                <a:cubicBezTo>
                  <a:pt x="2719" y="12714"/>
                  <a:pt x="2725" y="12784"/>
                  <a:pt x="2735" y="12861"/>
                </a:cubicBezTo>
                <a:cubicBezTo>
                  <a:pt x="2742" y="12932"/>
                  <a:pt x="2759" y="13002"/>
                  <a:pt x="2772" y="13069"/>
                </a:cubicBezTo>
                <a:cubicBezTo>
                  <a:pt x="2789" y="13139"/>
                  <a:pt x="2802" y="13206"/>
                  <a:pt x="2822" y="13279"/>
                </a:cubicBezTo>
                <a:cubicBezTo>
                  <a:pt x="2859" y="13420"/>
                  <a:pt x="2896" y="13557"/>
                  <a:pt x="2946" y="13697"/>
                </a:cubicBezTo>
                <a:cubicBezTo>
                  <a:pt x="2973" y="13764"/>
                  <a:pt x="2996" y="13831"/>
                  <a:pt x="3026" y="13901"/>
                </a:cubicBezTo>
                <a:cubicBezTo>
                  <a:pt x="3056" y="13968"/>
                  <a:pt x="3086" y="14035"/>
                  <a:pt x="3120" y="14102"/>
                </a:cubicBezTo>
                <a:cubicBezTo>
                  <a:pt x="3143" y="14142"/>
                  <a:pt x="3170" y="14185"/>
                  <a:pt x="3197" y="14222"/>
                </a:cubicBezTo>
                <a:cubicBezTo>
                  <a:pt x="3213" y="14242"/>
                  <a:pt x="3237" y="14266"/>
                  <a:pt x="3257" y="14282"/>
                </a:cubicBezTo>
                <a:cubicBezTo>
                  <a:pt x="3280" y="14306"/>
                  <a:pt x="3307" y="14326"/>
                  <a:pt x="3330" y="14352"/>
                </a:cubicBezTo>
                <a:cubicBezTo>
                  <a:pt x="3361" y="14376"/>
                  <a:pt x="3391" y="14403"/>
                  <a:pt x="3424" y="14423"/>
                </a:cubicBezTo>
                <a:cubicBezTo>
                  <a:pt x="3458" y="14449"/>
                  <a:pt x="3488" y="14473"/>
                  <a:pt x="3521" y="14493"/>
                </a:cubicBezTo>
                <a:cubicBezTo>
                  <a:pt x="3578" y="14536"/>
                  <a:pt x="3638" y="14573"/>
                  <a:pt x="3695" y="14610"/>
                </a:cubicBezTo>
                <a:cubicBezTo>
                  <a:pt x="3755" y="14650"/>
                  <a:pt x="3809" y="14690"/>
                  <a:pt x="3862" y="14734"/>
                </a:cubicBezTo>
                <a:cubicBezTo>
                  <a:pt x="3889" y="14754"/>
                  <a:pt x="3916" y="14777"/>
                  <a:pt x="3942" y="14800"/>
                </a:cubicBezTo>
                <a:cubicBezTo>
                  <a:pt x="3966" y="14824"/>
                  <a:pt x="3992" y="14851"/>
                  <a:pt x="4023" y="14874"/>
                </a:cubicBezTo>
                <a:cubicBezTo>
                  <a:pt x="4039" y="14894"/>
                  <a:pt x="4059" y="14911"/>
                  <a:pt x="4076" y="14934"/>
                </a:cubicBezTo>
                <a:lnTo>
                  <a:pt x="4126" y="14994"/>
                </a:lnTo>
                <a:cubicBezTo>
                  <a:pt x="4173" y="15061"/>
                  <a:pt x="4213" y="15128"/>
                  <a:pt x="4257" y="15202"/>
                </a:cubicBezTo>
                <a:cubicBezTo>
                  <a:pt x="4277" y="15242"/>
                  <a:pt x="4297" y="15279"/>
                  <a:pt x="4313" y="15322"/>
                </a:cubicBezTo>
                <a:cubicBezTo>
                  <a:pt x="4344" y="15386"/>
                  <a:pt x="4367" y="15452"/>
                  <a:pt x="4394" y="15513"/>
                </a:cubicBezTo>
                <a:cubicBezTo>
                  <a:pt x="4424" y="15580"/>
                  <a:pt x="4451" y="15643"/>
                  <a:pt x="4484" y="15707"/>
                </a:cubicBezTo>
                <a:lnTo>
                  <a:pt x="4584" y="15894"/>
                </a:lnTo>
                <a:cubicBezTo>
                  <a:pt x="4614" y="15954"/>
                  <a:pt x="4644" y="16014"/>
                  <a:pt x="4668" y="16078"/>
                </a:cubicBezTo>
                <a:cubicBezTo>
                  <a:pt x="4668" y="16081"/>
                  <a:pt x="4675" y="16088"/>
                  <a:pt x="4675" y="16091"/>
                </a:cubicBezTo>
                <a:lnTo>
                  <a:pt x="4675" y="16098"/>
                </a:lnTo>
                <a:cubicBezTo>
                  <a:pt x="4685" y="16198"/>
                  <a:pt x="4691" y="16298"/>
                  <a:pt x="4698" y="16405"/>
                </a:cubicBezTo>
                <a:cubicBezTo>
                  <a:pt x="4701" y="16496"/>
                  <a:pt x="4701" y="16593"/>
                  <a:pt x="4701" y="16683"/>
                </a:cubicBezTo>
                <a:cubicBezTo>
                  <a:pt x="4701" y="16783"/>
                  <a:pt x="4698" y="16880"/>
                  <a:pt x="4698" y="16980"/>
                </a:cubicBezTo>
                <a:cubicBezTo>
                  <a:pt x="4695" y="17081"/>
                  <a:pt x="4695" y="17181"/>
                  <a:pt x="4685" y="17281"/>
                </a:cubicBezTo>
                <a:cubicBezTo>
                  <a:pt x="4678" y="17385"/>
                  <a:pt x="4665" y="17492"/>
                  <a:pt x="4651" y="17599"/>
                </a:cubicBezTo>
                <a:cubicBezTo>
                  <a:pt x="4628" y="17800"/>
                  <a:pt x="4608" y="18003"/>
                  <a:pt x="4581" y="18204"/>
                </a:cubicBezTo>
                <a:cubicBezTo>
                  <a:pt x="4561" y="18345"/>
                  <a:pt x="4541" y="18482"/>
                  <a:pt x="4514" y="18622"/>
                </a:cubicBezTo>
                <a:cubicBezTo>
                  <a:pt x="4481" y="18836"/>
                  <a:pt x="4447" y="19053"/>
                  <a:pt x="4417" y="19271"/>
                </a:cubicBezTo>
                <a:cubicBezTo>
                  <a:pt x="4390" y="19471"/>
                  <a:pt x="4374" y="19672"/>
                  <a:pt x="4347" y="19872"/>
                </a:cubicBezTo>
                <a:cubicBezTo>
                  <a:pt x="4330" y="19993"/>
                  <a:pt x="4310" y="20117"/>
                  <a:pt x="4283" y="20237"/>
                </a:cubicBezTo>
                <a:cubicBezTo>
                  <a:pt x="4240" y="20307"/>
                  <a:pt x="4190" y="20374"/>
                  <a:pt x="4143" y="20444"/>
                </a:cubicBezTo>
                <a:cubicBezTo>
                  <a:pt x="4046" y="20588"/>
                  <a:pt x="3946" y="20728"/>
                  <a:pt x="3849" y="20869"/>
                </a:cubicBezTo>
                <a:cubicBezTo>
                  <a:pt x="3799" y="20939"/>
                  <a:pt x="3755" y="21009"/>
                  <a:pt x="3708" y="21079"/>
                </a:cubicBezTo>
                <a:cubicBezTo>
                  <a:pt x="3661" y="21150"/>
                  <a:pt x="3621" y="21223"/>
                  <a:pt x="3578" y="21293"/>
                </a:cubicBezTo>
                <a:cubicBezTo>
                  <a:pt x="3558" y="21330"/>
                  <a:pt x="3538" y="21370"/>
                  <a:pt x="3514" y="21400"/>
                </a:cubicBezTo>
                <a:lnTo>
                  <a:pt x="3514" y="21407"/>
                </a:lnTo>
                <a:cubicBezTo>
                  <a:pt x="3371" y="21658"/>
                  <a:pt x="3247" y="21919"/>
                  <a:pt x="3123" y="22183"/>
                </a:cubicBezTo>
                <a:cubicBezTo>
                  <a:pt x="3026" y="22383"/>
                  <a:pt x="2943" y="22587"/>
                  <a:pt x="2862" y="22798"/>
                </a:cubicBezTo>
                <a:cubicBezTo>
                  <a:pt x="2869" y="22755"/>
                  <a:pt x="2872" y="22714"/>
                  <a:pt x="2876" y="22678"/>
                </a:cubicBezTo>
                <a:cubicBezTo>
                  <a:pt x="2879" y="22627"/>
                  <a:pt x="2889" y="22577"/>
                  <a:pt x="2893" y="22527"/>
                </a:cubicBezTo>
                <a:lnTo>
                  <a:pt x="2906" y="22377"/>
                </a:lnTo>
                <a:cubicBezTo>
                  <a:pt x="2923" y="22179"/>
                  <a:pt x="2946" y="21982"/>
                  <a:pt x="2973" y="21785"/>
                </a:cubicBezTo>
                <a:lnTo>
                  <a:pt x="2973" y="21792"/>
                </a:lnTo>
                <a:cubicBezTo>
                  <a:pt x="2973" y="21782"/>
                  <a:pt x="2976" y="21775"/>
                  <a:pt x="2976" y="21765"/>
                </a:cubicBezTo>
                <a:lnTo>
                  <a:pt x="2976" y="21762"/>
                </a:lnTo>
                <a:lnTo>
                  <a:pt x="2976" y="21758"/>
                </a:lnTo>
                <a:cubicBezTo>
                  <a:pt x="2993" y="21628"/>
                  <a:pt x="3013" y="21497"/>
                  <a:pt x="3030" y="21367"/>
                </a:cubicBezTo>
                <a:cubicBezTo>
                  <a:pt x="3046" y="21240"/>
                  <a:pt x="3060" y="21106"/>
                  <a:pt x="3076" y="20976"/>
                </a:cubicBezTo>
                <a:lnTo>
                  <a:pt x="3076" y="20982"/>
                </a:lnTo>
                <a:cubicBezTo>
                  <a:pt x="3086" y="20939"/>
                  <a:pt x="3090" y="20889"/>
                  <a:pt x="3096" y="20842"/>
                </a:cubicBezTo>
                <a:cubicBezTo>
                  <a:pt x="3130" y="20641"/>
                  <a:pt x="3163" y="20441"/>
                  <a:pt x="3173" y="20237"/>
                </a:cubicBezTo>
                <a:cubicBezTo>
                  <a:pt x="3177" y="20137"/>
                  <a:pt x="3173" y="20036"/>
                  <a:pt x="3163" y="19939"/>
                </a:cubicBezTo>
                <a:lnTo>
                  <a:pt x="3153" y="19776"/>
                </a:lnTo>
                <a:cubicBezTo>
                  <a:pt x="3153" y="19752"/>
                  <a:pt x="3147" y="19729"/>
                  <a:pt x="3147" y="19705"/>
                </a:cubicBezTo>
                <a:cubicBezTo>
                  <a:pt x="3143" y="19672"/>
                  <a:pt x="3143" y="19638"/>
                  <a:pt x="3137" y="19605"/>
                </a:cubicBezTo>
                <a:cubicBezTo>
                  <a:pt x="3132" y="19593"/>
                  <a:pt x="3121" y="19585"/>
                  <a:pt x="3110" y="19585"/>
                </a:cubicBezTo>
                <a:cubicBezTo>
                  <a:pt x="3102" y="19585"/>
                  <a:pt x="3095" y="19588"/>
                  <a:pt x="3090" y="19595"/>
                </a:cubicBezTo>
                <a:cubicBezTo>
                  <a:pt x="3090" y="19595"/>
                  <a:pt x="3090" y="19602"/>
                  <a:pt x="3086" y="19602"/>
                </a:cubicBezTo>
                <a:cubicBezTo>
                  <a:pt x="3076" y="19608"/>
                  <a:pt x="3080" y="19622"/>
                  <a:pt x="3086" y="19628"/>
                </a:cubicBezTo>
                <a:lnTo>
                  <a:pt x="3086" y="19662"/>
                </a:lnTo>
                <a:cubicBezTo>
                  <a:pt x="3086" y="19735"/>
                  <a:pt x="3080" y="19802"/>
                  <a:pt x="3080" y="19872"/>
                </a:cubicBezTo>
                <a:lnTo>
                  <a:pt x="3080" y="20070"/>
                </a:lnTo>
                <a:cubicBezTo>
                  <a:pt x="3080" y="20157"/>
                  <a:pt x="3073" y="20247"/>
                  <a:pt x="3063" y="20337"/>
                </a:cubicBezTo>
                <a:cubicBezTo>
                  <a:pt x="3056" y="20421"/>
                  <a:pt x="3043" y="20504"/>
                  <a:pt x="3036" y="20581"/>
                </a:cubicBezTo>
                <a:cubicBezTo>
                  <a:pt x="3006" y="20765"/>
                  <a:pt x="2973" y="20949"/>
                  <a:pt x="2943" y="21130"/>
                </a:cubicBezTo>
                <a:cubicBezTo>
                  <a:pt x="2926" y="21233"/>
                  <a:pt x="2909" y="21340"/>
                  <a:pt x="2889" y="21441"/>
                </a:cubicBezTo>
                <a:cubicBezTo>
                  <a:pt x="2869" y="21541"/>
                  <a:pt x="2846" y="21641"/>
                  <a:pt x="2826" y="21735"/>
                </a:cubicBezTo>
                <a:cubicBezTo>
                  <a:pt x="2802" y="21835"/>
                  <a:pt x="2779" y="21935"/>
                  <a:pt x="2755" y="22036"/>
                </a:cubicBezTo>
                <a:cubicBezTo>
                  <a:pt x="2735" y="22133"/>
                  <a:pt x="2709" y="22226"/>
                  <a:pt x="2689" y="22320"/>
                </a:cubicBezTo>
                <a:lnTo>
                  <a:pt x="2625" y="22611"/>
                </a:lnTo>
                <a:cubicBezTo>
                  <a:pt x="2605" y="22704"/>
                  <a:pt x="2575" y="22801"/>
                  <a:pt x="2555" y="22898"/>
                </a:cubicBezTo>
                <a:cubicBezTo>
                  <a:pt x="2535" y="23002"/>
                  <a:pt x="2521" y="23106"/>
                  <a:pt x="2508" y="23206"/>
                </a:cubicBezTo>
                <a:cubicBezTo>
                  <a:pt x="2495" y="23306"/>
                  <a:pt x="2478" y="23403"/>
                  <a:pt x="2475" y="23503"/>
                </a:cubicBezTo>
                <a:cubicBezTo>
                  <a:pt x="2468" y="23604"/>
                  <a:pt x="2468" y="23707"/>
                  <a:pt x="2471" y="23814"/>
                </a:cubicBezTo>
                <a:cubicBezTo>
                  <a:pt x="2475" y="23901"/>
                  <a:pt x="2485" y="23988"/>
                  <a:pt x="2491" y="24082"/>
                </a:cubicBezTo>
                <a:cubicBezTo>
                  <a:pt x="2478" y="24142"/>
                  <a:pt x="2471" y="24206"/>
                  <a:pt x="2458" y="24269"/>
                </a:cubicBezTo>
                <a:cubicBezTo>
                  <a:pt x="2434" y="24409"/>
                  <a:pt x="2401" y="24553"/>
                  <a:pt x="2361" y="24690"/>
                </a:cubicBezTo>
                <a:cubicBezTo>
                  <a:pt x="2327" y="24824"/>
                  <a:pt x="2291" y="24954"/>
                  <a:pt x="2271" y="25092"/>
                </a:cubicBezTo>
                <a:cubicBezTo>
                  <a:pt x="2244" y="25235"/>
                  <a:pt x="2224" y="25372"/>
                  <a:pt x="2204" y="25513"/>
                </a:cubicBezTo>
                <a:cubicBezTo>
                  <a:pt x="2184" y="25657"/>
                  <a:pt x="2157" y="25797"/>
                  <a:pt x="2137" y="25941"/>
                </a:cubicBezTo>
                <a:cubicBezTo>
                  <a:pt x="2124" y="26021"/>
                  <a:pt x="2124" y="26095"/>
                  <a:pt x="2124" y="26175"/>
                </a:cubicBezTo>
                <a:cubicBezTo>
                  <a:pt x="2124" y="26215"/>
                  <a:pt x="2134" y="26258"/>
                  <a:pt x="2140" y="26299"/>
                </a:cubicBezTo>
                <a:cubicBezTo>
                  <a:pt x="2140" y="26309"/>
                  <a:pt x="2144" y="26315"/>
                  <a:pt x="2144" y="26325"/>
                </a:cubicBezTo>
                <a:cubicBezTo>
                  <a:pt x="2154" y="26359"/>
                  <a:pt x="2160" y="26382"/>
                  <a:pt x="2177" y="26409"/>
                </a:cubicBezTo>
                <a:cubicBezTo>
                  <a:pt x="2200" y="26449"/>
                  <a:pt x="2237" y="26479"/>
                  <a:pt x="2274" y="26499"/>
                </a:cubicBezTo>
                <a:cubicBezTo>
                  <a:pt x="2307" y="26516"/>
                  <a:pt x="2344" y="26526"/>
                  <a:pt x="2378" y="26526"/>
                </a:cubicBezTo>
                <a:cubicBezTo>
                  <a:pt x="2391" y="26526"/>
                  <a:pt x="2408" y="26526"/>
                  <a:pt x="2421" y="26523"/>
                </a:cubicBezTo>
                <a:cubicBezTo>
                  <a:pt x="2471" y="26513"/>
                  <a:pt x="2511" y="26489"/>
                  <a:pt x="2551" y="26449"/>
                </a:cubicBezTo>
                <a:cubicBezTo>
                  <a:pt x="2592" y="26412"/>
                  <a:pt x="2612" y="26355"/>
                  <a:pt x="2618" y="26299"/>
                </a:cubicBezTo>
                <a:lnTo>
                  <a:pt x="2618" y="26225"/>
                </a:lnTo>
                <a:lnTo>
                  <a:pt x="2618" y="26145"/>
                </a:lnTo>
                <a:cubicBezTo>
                  <a:pt x="2622" y="26041"/>
                  <a:pt x="2628" y="25937"/>
                  <a:pt x="2642" y="25830"/>
                </a:cubicBezTo>
                <a:cubicBezTo>
                  <a:pt x="2655" y="25710"/>
                  <a:pt x="2672" y="25590"/>
                  <a:pt x="2689" y="25469"/>
                </a:cubicBezTo>
                <a:cubicBezTo>
                  <a:pt x="2705" y="25326"/>
                  <a:pt x="2712" y="25185"/>
                  <a:pt x="2725" y="25041"/>
                </a:cubicBezTo>
                <a:cubicBezTo>
                  <a:pt x="2739" y="24901"/>
                  <a:pt x="2752" y="24754"/>
                  <a:pt x="2769" y="24610"/>
                </a:cubicBezTo>
                <a:cubicBezTo>
                  <a:pt x="2775" y="24527"/>
                  <a:pt x="2786" y="24440"/>
                  <a:pt x="2789" y="24356"/>
                </a:cubicBezTo>
                <a:cubicBezTo>
                  <a:pt x="2792" y="24339"/>
                  <a:pt x="2792" y="24323"/>
                  <a:pt x="2796" y="24306"/>
                </a:cubicBezTo>
                <a:cubicBezTo>
                  <a:pt x="2812" y="24199"/>
                  <a:pt x="2836" y="24085"/>
                  <a:pt x="2859" y="23975"/>
                </a:cubicBezTo>
                <a:cubicBezTo>
                  <a:pt x="2886" y="23858"/>
                  <a:pt x="2913" y="23747"/>
                  <a:pt x="2939" y="23630"/>
                </a:cubicBezTo>
                <a:cubicBezTo>
                  <a:pt x="2993" y="23406"/>
                  <a:pt x="3046" y="23189"/>
                  <a:pt x="3106" y="22972"/>
                </a:cubicBezTo>
                <a:lnTo>
                  <a:pt x="3157" y="22811"/>
                </a:lnTo>
                <a:cubicBezTo>
                  <a:pt x="3177" y="22748"/>
                  <a:pt x="3197" y="22684"/>
                  <a:pt x="3224" y="22621"/>
                </a:cubicBezTo>
                <a:cubicBezTo>
                  <a:pt x="3264" y="22510"/>
                  <a:pt x="3307" y="22400"/>
                  <a:pt x="3354" y="22293"/>
                </a:cubicBezTo>
                <a:cubicBezTo>
                  <a:pt x="3364" y="22263"/>
                  <a:pt x="3381" y="22230"/>
                  <a:pt x="3394" y="22199"/>
                </a:cubicBezTo>
                <a:cubicBezTo>
                  <a:pt x="3397" y="22196"/>
                  <a:pt x="3404" y="22186"/>
                  <a:pt x="3404" y="22183"/>
                </a:cubicBezTo>
                <a:lnTo>
                  <a:pt x="3404" y="22179"/>
                </a:lnTo>
                <a:cubicBezTo>
                  <a:pt x="3448" y="22079"/>
                  <a:pt x="3491" y="21982"/>
                  <a:pt x="3541" y="21882"/>
                </a:cubicBezTo>
                <a:lnTo>
                  <a:pt x="3591" y="21782"/>
                </a:lnTo>
                <a:cubicBezTo>
                  <a:pt x="3598" y="21775"/>
                  <a:pt x="3608" y="21765"/>
                  <a:pt x="3611" y="21758"/>
                </a:cubicBezTo>
                <a:cubicBezTo>
                  <a:pt x="3628" y="21741"/>
                  <a:pt x="3645" y="21728"/>
                  <a:pt x="3661" y="21711"/>
                </a:cubicBezTo>
                <a:cubicBezTo>
                  <a:pt x="3678" y="21698"/>
                  <a:pt x="3695" y="21681"/>
                  <a:pt x="3715" y="21668"/>
                </a:cubicBezTo>
                <a:cubicBezTo>
                  <a:pt x="3732" y="21658"/>
                  <a:pt x="3748" y="21644"/>
                  <a:pt x="3765" y="21634"/>
                </a:cubicBezTo>
                <a:cubicBezTo>
                  <a:pt x="3782" y="21624"/>
                  <a:pt x="3805" y="21614"/>
                  <a:pt x="3822" y="21601"/>
                </a:cubicBezTo>
                <a:cubicBezTo>
                  <a:pt x="3882" y="21568"/>
                  <a:pt x="3946" y="21541"/>
                  <a:pt x="4009" y="21511"/>
                </a:cubicBezTo>
                <a:cubicBezTo>
                  <a:pt x="4073" y="21481"/>
                  <a:pt x="4130" y="21447"/>
                  <a:pt x="4190" y="21414"/>
                </a:cubicBezTo>
                <a:cubicBezTo>
                  <a:pt x="4247" y="21380"/>
                  <a:pt x="4307" y="21347"/>
                  <a:pt x="4360" y="21313"/>
                </a:cubicBezTo>
                <a:cubicBezTo>
                  <a:pt x="4417" y="21280"/>
                  <a:pt x="4474" y="21247"/>
                  <a:pt x="4531" y="21217"/>
                </a:cubicBezTo>
                <a:cubicBezTo>
                  <a:pt x="4644" y="21156"/>
                  <a:pt x="4758" y="21096"/>
                  <a:pt x="4868" y="21033"/>
                </a:cubicBezTo>
                <a:lnTo>
                  <a:pt x="4865" y="21033"/>
                </a:lnTo>
                <a:cubicBezTo>
                  <a:pt x="4919" y="21006"/>
                  <a:pt x="4979" y="20972"/>
                  <a:pt x="5032" y="20942"/>
                </a:cubicBezTo>
                <a:cubicBezTo>
                  <a:pt x="5032" y="20942"/>
                  <a:pt x="5031" y="20943"/>
                  <a:pt x="5030" y="20943"/>
                </a:cubicBezTo>
                <a:lnTo>
                  <a:pt x="5030" y="20943"/>
                </a:lnTo>
                <a:cubicBezTo>
                  <a:pt x="5049" y="20931"/>
                  <a:pt x="5071" y="20921"/>
                  <a:pt x="5092" y="20909"/>
                </a:cubicBezTo>
                <a:cubicBezTo>
                  <a:pt x="5096" y="20906"/>
                  <a:pt x="5099" y="20906"/>
                  <a:pt x="5103" y="20899"/>
                </a:cubicBezTo>
                <a:cubicBezTo>
                  <a:pt x="5153" y="20875"/>
                  <a:pt x="5203" y="20845"/>
                  <a:pt x="5253" y="20822"/>
                </a:cubicBezTo>
                <a:lnTo>
                  <a:pt x="5263" y="20822"/>
                </a:lnTo>
                <a:cubicBezTo>
                  <a:pt x="5266" y="20822"/>
                  <a:pt x="5270" y="20822"/>
                  <a:pt x="5276" y="20815"/>
                </a:cubicBezTo>
                <a:cubicBezTo>
                  <a:pt x="5280" y="20815"/>
                  <a:pt x="5283" y="20812"/>
                  <a:pt x="5286" y="20809"/>
                </a:cubicBezTo>
                <a:cubicBezTo>
                  <a:pt x="5296" y="20805"/>
                  <a:pt x="5300" y="20799"/>
                  <a:pt x="5310" y="20792"/>
                </a:cubicBezTo>
                <a:cubicBezTo>
                  <a:pt x="5313" y="20789"/>
                  <a:pt x="5317" y="20789"/>
                  <a:pt x="5317" y="20782"/>
                </a:cubicBezTo>
                <a:cubicBezTo>
                  <a:pt x="5383" y="20748"/>
                  <a:pt x="5450" y="20712"/>
                  <a:pt x="5517" y="20678"/>
                </a:cubicBezTo>
                <a:cubicBezTo>
                  <a:pt x="5651" y="20608"/>
                  <a:pt x="5785" y="20538"/>
                  <a:pt x="5922" y="20464"/>
                </a:cubicBezTo>
                <a:lnTo>
                  <a:pt x="6122" y="20364"/>
                </a:lnTo>
                <a:cubicBezTo>
                  <a:pt x="6199" y="20327"/>
                  <a:pt x="6273" y="20287"/>
                  <a:pt x="6346" y="20247"/>
                </a:cubicBezTo>
                <a:cubicBezTo>
                  <a:pt x="6413" y="20210"/>
                  <a:pt x="6480" y="20173"/>
                  <a:pt x="6540" y="20137"/>
                </a:cubicBezTo>
                <a:cubicBezTo>
                  <a:pt x="6604" y="20096"/>
                  <a:pt x="6667" y="20063"/>
                  <a:pt x="6731" y="20030"/>
                </a:cubicBezTo>
                <a:lnTo>
                  <a:pt x="6724" y="20030"/>
                </a:lnTo>
                <a:cubicBezTo>
                  <a:pt x="6731" y="20030"/>
                  <a:pt x="6731" y="20026"/>
                  <a:pt x="6734" y="20026"/>
                </a:cubicBezTo>
                <a:cubicBezTo>
                  <a:pt x="6734" y="20026"/>
                  <a:pt x="6737" y="20026"/>
                  <a:pt x="6737" y="20023"/>
                </a:cubicBezTo>
                <a:cubicBezTo>
                  <a:pt x="6774" y="20003"/>
                  <a:pt x="6818" y="19979"/>
                  <a:pt x="6854" y="19959"/>
                </a:cubicBezTo>
                <a:cubicBezTo>
                  <a:pt x="6992" y="19889"/>
                  <a:pt x="7135" y="19819"/>
                  <a:pt x="7269" y="19742"/>
                </a:cubicBezTo>
                <a:cubicBezTo>
                  <a:pt x="7306" y="19722"/>
                  <a:pt x="7343" y="19695"/>
                  <a:pt x="7376" y="19675"/>
                </a:cubicBezTo>
                <a:cubicBezTo>
                  <a:pt x="7389" y="19672"/>
                  <a:pt x="7406" y="19672"/>
                  <a:pt x="7420" y="19669"/>
                </a:cubicBezTo>
                <a:cubicBezTo>
                  <a:pt x="7456" y="19658"/>
                  <a:pt x="7493" y="19655"/>
                  <a:pt x="7533" y="19652"/>
                </a:cubicBezTo>
                <a:cubicBezTo>
                  <a:pt x="7550" y="19645"/>
                  <a:pt x="7567" y="19645"/>
                  <a:pt x="7587" y="19642"/>
                </a:cubicBezTo>
                <a:cubicBezTo>
                  <a:pt x="7603" y="19638"/>
                  <a:pt x="7620" y="19638"/>
                  <a:pt x="7637" y="19635"/>
                </a:cubicBezTo>
                <a:lnTo>
                  <a:pt x="7627" y="19635"/>
                </a:lnTo>
                <a:cubicBezTo>
                  <a:pt x="7644" y="19635"/>
                  <a:pt x="7660" y="19632"/>
                  <a:pt x="7677" y="19632"/>
                </a:cubicBezTo>
                <a:cubicBezTo>
                  <a:pt x="7784" y="19622"/>
                  <a:pt x="7888" y="19618"/>
                  <a:pt x="7991" y="19615"/>
                </a:cubicBezTo>
                <a:cubicBezTo>
                  <a:pt x="8088" y="19608"/>
                  <a:pt x="8178" y="19605"/>
                  <a:pt x="8272" y="19598"/>
                </a:cubicBezTo>
                <a:cubicBezTo>
                  <a:pt x="8369" y="19588"/>
                  <a:pt x="8463" y="19572"/>
                  <a:pt x="8560" y="19555"/>
                </a:cubicBezTo>
                <a:lnTo>
                  <a:pt x="8687" y="19531"/>
                </a:lnTo>
                <a:cubicBezTo>
                  <a:pt x="8737" y="19521"/>
                  <a:pt x="8787" y="19508"/>
                  <a:pt x="8837" y="19495"/>
                </a:cubicBezTo>
                <a:cubicBezTo>
                  <a:pt x="8861" y="19491"/>
                  <a:pt x="8881" y="19488"/>
                  <a:pt x="8907" y="19478"/>
                </a:cubicBezTo>
                <a:cubicBezTo>
                  <a:pt x="8937" y="19471"/>
                  <a:pt x="8964" y="19461"/>
                  <a:pt x="8991" y="19455"/>
                </a:cubicBezTo>
                <a:cubicBezTo>
                  <a:pt x="9008" y="19451"/>
                  <a:pt x="9024" y="19448"/>
                  <a:pt x="9044" y="19438"/>
                </a:cubicBezTo>
                <a:cubicBezTo>
                  <a:pt x="9071" y="19431"/>
                  <a:pt x="9095" y="19421"/>
                  <a:pt x="9115" y="19411"/>
                </a:cubicBezTo>
                <a:cubicBezTo>
                  <a:pt x="9118" y="19409"/>
                  <a:pt x="9122" y="19408"/>
                  <a:pt x="9125" y="19407"/>
                </a:cubicBezTo>
                <a:lnTo>
                  <a:pt x="9125" y="19407"/>
                </a:lnTo>
                <a:cubicBezTo>
                  <a:pt x="9125" y="19408"/>
                  <a:pt x="9125" y="19408"/>
                  <a:pt x="9125" y="19408"/>
                </a:cubicBezTo>
                <a:cubicBezTo>
                  <a:pt x="9126" y="19408"/>
                  <a:pt x="9127" y="19407"/>
                  <a:pt x="9127" y="19407"/>
                </a:cubicBezTo>
                <a:lnTo>
                  <a:pt x="9127" y="19407"/>
                </a:lnTo>
                <a:cubicBezTo>
                  <a:pt x="9127" y="19407"/>
                  <a:pt x="9126" y="19407"/>
                  <a:pt x="9125" y="19407"/>
                </a:cubicBezTo>
                <a:lnTo>
                  <a:pt x="9125" y="19407"/>
                </a:lnTo>
                <a:cubicBezTo>
                  <a:pt x="9126" y="19407"/>
                  <a:pt x="9127" y="19407"/>
                  <a:pt x="9128" y="19406"/>
                </a:cubicBezTo>
                <a:lnTo>
                  <a:pt x="9128" y="19406"/>
                </a:lnTo>
                <a:cubicBezTo>
                  <a:pt x="9127" y="19407"/>
                  <a:pt x="9127" y="19407"/>
                  <a:pt x="9127" y="19407"/>
                </a:cubicBezTo>
                <a:lnTo>
                  <a:pt x="9127" y="19407"/>
                </a:lnTo>
                <a:cubicBezTo>
                  <a:pt x="9128" y="19407"/>
                  <a:pt x="9129" y="19406"/>
                  <a:pt x="9129" y="19406"/>
                </a:cubicBezTo>
                <a:lnTo>
                  <a:pt x="9129" y="19406"/>
                </a:lnTo>
                <a:cubicBezTo>
                  <a:pt x="9133" y="19405"/>
                  <a:pt x="9138" y="19404"/>
                  <a:pt x="9142" y="19402"/>
                </a:cubicBezTo>
                <a:lnTo>
                  <a:pt x="9142" y="19402"/>
                </a:lnTo>
                <a:cubicBezTo>
                  <a:pt x="9141" y="19403"/>
                  <a:pt x="9141" y="19403"/>
                  <a:pt x="9140" y="19404"/>
                </a:cubicBezTo>
                <a:lnTo>
                  <a:pt x="9140" y="19404"/>
                </a:lnTo>
                <a:cubicBezTo>
                  <a:pt x="9150" y="19401"/>
                  <a:pt x="9162" y="19397"/>
                  <a:pt x="9174" y="19389"/>
                </a:cubicBezTo>
                <a:lnTo>
                  <a:pt x="9174" y="19389"/>
                </a:lnTo>
                <a:cubicBezTo>
                  <a:pt x="9179" y="19387"/>
                  <a:pt x="9185" y="19387"/>
                  <a:pt x="9192" y="19384"/>
                </a:cubicBezTo>
                <a:cubicBezTo>
                  <a:pt x="9192" y="19384"/>
                  <a:pt x="9195" y="19384"/>
                  <a:pt x="9195" y="19381"/>
                </a:cubicBezTo>
                <a:lnTo>
                  <a:pt x="9205" y="19381"/>
                </a:lnTo>
                <a:cubicBezTo>
                  <a:pt x="9222" y="19371"/>
                  <a:pt x="9238" y="19364"/>
                  <a:pt x="9255" y="19358"/>
                </a:cubicBezTo>
                <a:cubicBezTo>
                  <a:pt x="9272" y="19351"/>
                  <a:pt x="9282" y="19348"/>
                  <a:pt x="9299" y="19338"/>
                </a:cubicBezTo>
                <a:cubicBezTo>
                  <a:pt x="9339" y="19321"/>
                  <a:pt x="9375" y="19304"/>
                  <a:pt x="9412" y="19284"/>
                </a:cubicBezTo>
                <a:lnTo>
                  <a:pt x="9539" y="19221"/>
                </a:lnTo>
                <a:cubicBezTo>
                  <a:pt x="9563" y="19207"/>
                  <a:pt x="9583" y="19197"/>
                  <a:pt x="9609" y="19184"/>
                </a:cubicBezTo>
                <a:cubicBezTo>
                  <a:pt x="9630" y="19170"/>
                  <a:pt x="9650" y="19157"/>
                  <a:pt x="9676" y="19140"/>
                </a:cubicBezTo>
                <a:cubicBezTo>
                  <a:pt x="9757" y="19090"/>
                  <a:pt x="9827" y="19030"/>
                  <a:pt x="9894" y="18966"/>
                </a:cubicBezTo>
                <a:lnTo>
                  <a:pt x="9900" y="18956"/>
                </a:lnTo>
                <a:lnTo>
                  <a:pt x="9900" y="18956"/>
                </a:lnTo>
                <a:cubicBezTo>
                  <a:pt x="9897" y="18956"/>
                  <a:pt x="9897" y="18963"/>
                  <a:pt x="9894" y="18963"/>
                </a:cubicBezTo>
                <a:lnTo>
                  <a:pt x="9897" y="18956"/>
                </a:lnTo>
                <a:lnTo>
                  <a:pt x="9900" y="18953"/>
                </a:lnTo>
                <a:lnTo>
                  <a:pt x="9907" y="18950"/>
                </a:lnTo>
                <a:lnTo>
                  <a:pt x="9916" y="18938"/>
                </a:lnTo>
                <a:lnTo>
                  <a:pt x="9916" y="18938"/>
                </a:lnTo>
                <a:lnTo>
                  <a:pt x="9927" y="18930"/>
                </a:lnTo>
                <a:lnTo>
                  <a:pt x="9924" y="18933"/>
                </a:lnTo>
                <a:cubicBezTo>
                  <a:pt x="9977" y="18883"/>
                  <a:pt x="10031" y="18826"/>
                  <a:pt x="10084" y="18772"/>
                </a:cubicBezTo>
                <a:cubicBezTo>
                  <a:pt x="10141" y="18722"/>
                  <a:pt x="10191" y="18672"/>
                  <a:pt x="10245" y="18619"/>
                </a:cubicBezTo>
                <a:cubicBezTo>
                  <a:pt x="10312" y="18552"/>
                  <a:pt x="10378" y="18485"/>
                  <a:pt x="10435" y="18408"/>
                </a:cubicBezTo>
                <a:cubicBezTo>
                  <a:pt x="10469" y="18371"/>
                  <a:pt x="10499" y="18334"/>
                  <a:pt x="10529" y="18291"/>
                </a:cubicBezTo>
                <a:cubicBezTo>
                  <a:pt x="10546" y="18271"/>
                  <a:pt x="10559" y="18251"/>
                  <a:pt x="10569" y="18231"/>
                </a:cubicBezTo>
                <a:cubicBezTo>
                  <a:pt x="10582" y="18207"/>
                  <a:pt x="10596" y="18191"/>
                  <a:pt x="10609" y="18171"/>
                </a:cubicBezTo>
                <a:cubicBezTo>
                  <a:pt x="10616" y="18157"/>
                  <a:pt x="10619" y="18151"/>
                  <a:pt x="10626" y="18137"/>
                </a:cubicBezTo>
                <a:lnTo>
                  <a:pt x="10636" y="18114"/>
                </a:lnTo>
                <a:cubicBezTo>
                  <a:pt x="10649" y="18090"/>
                  <a:pt x="10659" y="18070"/>
                  <a:pt x="10669" y="18050"/>
                </a:cubicBezTo>
                <a:cubicBezTo>
                  <a:pt x="10693" y="18003"/>
                  <a:pt x="10713" y="17957"/>
                  <a:pt x="10730" y="17913"/>
                </a:cubicBezTo>
                <a:cubicBezTo>
                  <a:pt x="10763" y="17820"/>
                  <a:pt x="10793" y="17729"/>
                  <a:pt x="10820" y="17636"/>
                </a:cubicBezTo>
                <a:cubicBezTo>
                  <a:pt x="10850" y="17545"/>
                  <a:pt x="10877" y="17455"/>
                  <a:pt x="10903" y="17365"/>
                </a:cubicBezTo>
                <a:cubicBezTo>
                  <a:pt x="10933" y="17278"/>
                  <a:pt x="10964" y="17184"/>
                  <a:pt x="10994" y="17097"/>
                </a:cubicBezTo>
                <a:cubicBezTo>
                  <a:pt x="11020" y="17010"/>
                  <a:pt x="11050" y="16927"/>
                  <a:pt x="11084" y="16837"/>
                </a:cubicBezTo>
                <a:cubicBezTo>
                  <a:pt x="11117" y="16750"/>
                  <a:pt x="11147" y="16659"/>
                  <a:pt x="11181" y="16569"/>
                </a:cubicBezTo>
                <a:cubicBezTo>
                  <a:pt x="11248" y="16392"/>
                  <a:pt x="11318" y="16215"/>
                  <a:pt x="11385" y="16034"/>
                </a:cubicBezTo>
                <a:cubicBezTo>
                  <a:pt x="11418" y="15947"/>
                  <a:pt x="11448" y="15860"/>
                  <a:pt x="11482" y="15767"/>
                </a:cubicBezTo>
                <a:cubicBezTo>
                  <a:pt x="11512" y="15683"/>
                  <a:pt x="11529" y="15596"/>
                  <a:pt x="11549" y="15513"/>
                </a:cubicBezTo>
                <a:cubicBezTo>
                  <a:pt x="11552" y="15499"/>
                  <a:pt x="11549" y="15483"/>
                  <a:pt x="11539" y="15473"/>
                </a:cubicBezTo>
                <a:cubicBezTo>
                  <a:pt x="11534" y="15462"/>
                  <a:pt x="11523" y="15458"/>
                  <a:pt x="11510" y="15458"/>
                </a:cubicBezTo>
                <a:cubicBezTo>
                  <a:pt x="11506" y="15458"/>
                  <a:pt x="11502" y="15458"/>
                  <a:pt x="11499" y="15459"/>
                </a:cubicBezTo>
                <a:cubicBezTo>
                  <a:pt x="11488" y="15459"/>
                  <a:pt x="11482" y="15466"/>
                  <a:pt x="11472" y="15473"/>
                </a:cubicBezTo>
                <a:cubicBezTo>
                  <a:pt x="11465" y="15479"/>
                  <a:pt x="11455" y="15489"/>
                  <a:pt x="11448" y="15493"/>
                </a:cubicBezTo>
                <a:cubicBezTo>
                  <a:pt x="11432" y="15506"/>
                  <a:pt x="11418" y="15516"/>
                  <a:pt x="11402" y="15529"/>
                </a:cubicBezTo>
                <a:cubicBezTo>
                  <a:pt x="11368" y="15556"/>
                  <a:pt x="11335" y="15580"/>
                  <a:pt x="11298" y="15606"/>
                </a:cubicBezTo>
                <a:cubicBezTo>
                  <a:pt x="11271" y="15623"/>
                  <a:pt x="11251" y="15640"/>
                  <a:pt x="11228" y="15656"/>
                </a:cubicBezTo>
                <a:cubicBezTo>
                  <a:pt x="11201" y="15673"/>
                  <a:pt x="11171" y="15690"/>
                  <a:pt x="11147" y="15700"/>
                </a:cubicBezTo>
                <a:cubicBezTo>
                  <a:pt x="11104" y="15723"/>
                  <a:pt x="11061" y="15747"/>
                  <a:pt x="11017" y="15767"/>
                </a:cubicBezTo>
                <a:cubicBezTo>
                  <a:pt x="10960" y="15797"/>
                  <a:pt x="10897" y="15827"/>
                  <a:pt x="10837" y="15850"/>
                </a:cubicBezTo>
                <a:cubicBezTo>
                  <a:pt x="10793" y="15867"/>
                  <a:pt x="10746" y="15880"/>
                  <a:pt x="10699" y="15894"/>
                </a:cubicBezTo>
                <a:cubicBezTo>
                  <a:pt x="10676" y="15897"/>
                  <a:pt x="10653" y="15907"/>
                  <a:pt x="10629" y="15911"/>
                </a:cubicBezTo>
                <a:cubicBezTo>
                  <a:pt x="10602" y="15914"/>
                  <a:pt x="10582" y="15917"/>
                  <a:pt x="10559" y="15924"/>
                </a:cubicBezTo>
                <a:cubicBezTo>
                  <a:pt x="10516" y="15931"/>
                  <a:pt x="10475" y="15934"/>
                  <a:pt x="10432" y="15944"/>
                </a:cubicBezTo>
                <a:cubicBezTo>
                  <a:pt x="10412" y="15947"/>
                  <a:pt x="10385" y="15951"/>
                  <a:pt x="10365" y="15951"/>
                </a:cubicBezTo>
                <a:cubicBezTo>
                  <a:pt x="10342" y="15957"/>
                  <a:pt x="10315" y="15961"/>
                  <a:pt x="10295" y="15964"/>
                </a:cubicBezTo>
                <a:cubicBezTo>
                  <a:pt x="10235" y="15977"/>
                  <a:pt x="10181" y="15984"/>
                  <a:pt x="10128" y="16007"/>
                </a:cubicBezTo>
                <a:cubicBezTo>
                  <a:pt x="10024" y="16044"/>
                  <a:pt x="9927" y="16101"/>
                  <a:pt x="9840" y="16168"/>
                </a:cubicBezTo>
                <a:cubicBezTo>
                  <a:pt x="9800" y="16198"/>
                  <a:pt x="9760" y="16231"/>
                  <a:pt x="9723" y="16262"/>
                </a:cubicBezTo>
                <a:cubicBezTo>
                  <a:pt x="9690" y="16292"/>
                  <a:pt x="9650" y="16315"/>
                  <a:pt x="9613" y="16342"/>
                </a:cubicBezTo>
                <a:cubicBezTo>
                  <a:pt x="9593" y="16359"/>
                  <a:pt x="9573" y="16375"/>
                  <a:pt x="9546" y="16385"/>
                </a:cubicBezTo>
                <a:cubicBezTo>
                  <a:pt x="9523" y="16402"/>
                  <a:pt x="9499" y="16415"/>
                  <a:pt x="9476" y="16432"/>
                </a:cubicBezTo>
                <a:cubicBezTo>
                  <a:pt x="9462" y="16442"/>
                  <a:pt x="9449" y="16445"/>
                  <a:pt x="9442" y="16452"/>
                </a:cubicBezTo>
                <a:cubicBezTo>
                  <a:pt x="9429" y="16462"/>
                  <a:pt x="9422" y="16466"/>
                  <a:pt x="9409" y="16476"/>
                </a:cubicBezTo>
                <a:cubicBezTo>
                  <a:pt x="9389" y="16486"/>
                  <a:pt x="9365" y="16499"/>
                  <a:pt x="9342" y="16512"/>
                </a:cubicBezTo>
                <a:cubicBezTo>
                  <a:pt x="9299" y="16536"/>
                  <a:pt x="9258" y="16559"/>
                  <a:pt x="9212" y="16583"/>
                </a:cubicBezTo>
                <a:lnTo>
                  <a:pt x="9088" y="16659"/>
                </a:lnTo>
                <a:cubicBezTo>
                  <a:pt x="9064" y="16669"/>
                  <a:pt x="9048" y="16683"/>
                  <a:pt x="9031" y="16696"/>
                </a:cubicBezTo>
                <a:lnTo>
                  <a:pt x="8981" y="16733"/>
                </a:lnTo>
                <a:cubicBezTo>
                  <a:pt x="8964" y="16746"/>
                  <a:pt x="8944" y="16763"/>
                  <a:pt x="8927" y="16776"/>
                </a:cubicBezTo>
                <a:cubicBezTo>
                  <a:pt x="8907" y="16793"/>
                  <a:pt x="8887" y="16813"/>
                  <a:pt x="8864" y="16830"/>
                </a:cubicBezTo>
                <a:cubicBezTo>
                  <a:pt x="8844" y="16847"/>
                  <a:pt x="8827" y="16867"/>
                  <a:pt x="8807" y="16887"/>
                </a:cubicBezTo>
                <a:cubicBezTo>
                  <a:pt x="8794" y="16900"/>
                  <a:pt x="8780" y="16914"/>
                  <a:pt x="8770" y="16930"/>
                </a:cubicBezTo>
                <a:cubicBezTo>
                  <a:pt x="8754" y="16947"/>
                  <a:pt x="8737" y="16967"/>
                  <a:pt x="8720" y="16984"/>
                </a:cubicBezTo>
                <a:cubicBezTo>
                  <a:pt x="8703" y="17007"/>
                  <a:pt x="8687" y="17027"/>
                  <a:pt x="8663" y="17044"/>
                </a:cubicBezTo>
                <a:cubicBezTo>
                  <a:pt x="8536" y="17191"/>
                  <a:pt x="8419" y="17341"/>
                  <a:pt x="8302" y="17495"/>
                </a:cubicBezTo>
                <a:cubicBezTo>
                  <a:pt x="8272" y="17532"/>
                  <a:pt x="8242" y="17569"/>
                  <a:pt x="8219" y="17612"/>
                </a:cubicBezTo>
                <a:cubicBezTo>
                  <a:pt x="8189" y="17649"/>
                  <a:pt x="8162" y="17693"/>
                  <a:pt x="8138" y="17729"/>
                </a:cubicBezTo>
                <a:cubicBezTo>
                  <a:pt x="8128" y="17746"/>
                  <a:pt x="8118" y="17763"/>
                  <a:pt x="8108" y="17776"/>
                </a:cubicBezTo>
                <a:cubicBezTo>
                  <a:pt x="8095" y="17796"/>
                  <a:pt x="8078" y="17816"/>
                  <a:pt x="8068" y="17843"/>
                </a:cubicBezTo>
                <a:cubicBezTo>
                  <a:pt x="8045" y="17883"/>
                  <a:pt x="8021" y="17920"/>
                  <a:pt x="8001" y="17963"/>
                </a:cubicBezTo>
                <a:cubicBezTo>
                  <a:pt x="7991" y="17983"/>
                  <a:pt x="7978" y="18003"/>
                  <a:pt x="7968" y="18027"/>
                </a:cubicBezTo>
                <a:cubicBezTo>
                  <a:pt x="7954" y="18050"/>
                  <a:pt x="7941" y="18080"/>
                  <a:pt x="7928" y="18104"/>
                </a:cubicBezTo>
                <a:cubicBezTo>
                  <a:pt x="7921" y="18121"/>
                  <a:pt x="7911" y="18144"/>
                  <a:pt x="7904" y="18164"/>
                </a:cubicBezTo>
                <a:lnTo>
                  <a:pt x="7878" y="18228"/>
                </a:lnTo>
                <a:cubicBezTo>
                  <a:pt x="7841" y="18318"/>
                  <a:pt x="7804" y="18411"/>
                  <a:pt x="7771" y="18505"/>
                </a:cubicBezTo>
                <a:cubicBezTo>
                  <a:pt x="7740" y="18589"/>
                  <a:pt x="7707" y="18672"/>
                  <a:pt x="7677" y="18752"/>
                </a:cubicBezTo>
                <a:cubicBezTo>
                  <a:pt x="7660" y="18803"/>
                  <a:pt x="7640" y="18853"/>
                  <a:pt x="7620" y="18900"/>
                </a:cubicBezTo>
                <a:lnTo>
                  <a:pt x="7570" y="19023"/>
                </a:lnTo>
                <a:cubicBezTo>
                  <a:pt x="7557" y="19057"/>
                  <a:pt x="7540" y="19087"/>
                  <a:pt x="7527" y="19120"/>
                </a:cubicBezTo>
                <a:cubicBezTo>
                  <a:pt x="7490" y="19214"/>
                  <a:pt x="7450" y="19301"/>
                  <a:pt x="7406" y="19391"/>
                </a:cubicBezTo>
                <a:cubicBezTo>
                  <a:pt x="7399" y="19398"/>
                  <a:pt x="7393" y="19401"/>
                  <a:pt x="7389" y="19408"/>
                </a:cubicBezTo>
                <a:lnTo>
                  <a:pt x="7386" y="19414"/>
                </a:lnTo>
                <a:cubicBezTo>
                  <a:pt x="7386" y="19414"/>
                  <a:pt x="7383" y="19414"/>
                  <a:pt x="7383" y="19418"/>
                </a:cubicBezTo>
                <a:cubicBezTo>
                  <a:pt x="7343" y="19448"/>
                  <a:pt x="7306" y="19471"/>
                  <a:pt x="7266" y="19498"/>
                </a:cubicBezTo>
                <a:lnTo>
                  <a:pt x="7139" y="19572"/>
                </a:lnTo>
                <a:cubicBezTo>
                  <a:pt x="7142" y="19572"/>
                  <a:pt x="7149" y="19568"/>
                  <a:pt x="7152" y="19568"/>
                </a:cubicBezTo>
                <a:cubicBezTo>
                  <a:pt x="7132" y="19582"/>
                  <a:pt x="7115" y="19588"/>
                  <a:pt x="7092" y="19602"/>
                </a:cubicBezTo>
                <a:lnTo>
                  <a:pt x="6717" y="19802"/>
                </a:lnTo>
                <a:cubicBezTo>
                  <a:pt x="6714" y="19806"/>
                  <a:pt x="6707" y="19806"/>
                  <a:pt x="6704" y="19806"/>
                </a:cubicBezTo>
                <a:lnTo>
                  <a:pt x="6701" y="19806"/>
                </a:lnTo>
                <a:cubicBezTo>
                  <a:pt x="6697" y="19809"/>
                  <a:pt x="6691" y="19809"/>
                  <a:pt x="6684" y="19816"/>
                </a:cubicBezTo>
                <a:cubicBezTo>
                  <a:pt x="6507" y="19909"/>
                  <a:pt x="6340" y="20016"/>
                  <a:pt x="6169" y="20110"/>
                </a:cubicBezTo>
                <a:cubicBezTo>
                  <a:pt x="6022" y="20190"/>
                  <a:pt x="5872" y="20267"/>
                  <a:pt x="5728" y="20344"/>
                </a:cubicBezTo>
                <a:cubicBezTo>
                  <a:pt x="5731" y="20341"/>
                  <a:pt x="5731" y="20337"/>
                  <a:pt x="5734" y="20337"/>
                </a:cubicBezTo>
                <a:cubicBezTo>
                  <a:pt x="5771" y="20290"/>
                  <a:pt x="5805" y="20244"/>
                  <a:pt x="5838" y="20200"/>
                </a:cubicBezTo>
                <a:cubicBezTo>
                  <a:pt x="5872" y="20157"/>
                  <a:pt x="5902" y="20110"/>
                  <a:pt x="5935" y="20070"/>
                </a:cubicBezTo>
                <a:cubicBezTo>
                  <a:pt x="5985" y="20003"/>
                  <a:pt x="6039" y="19933"/>
                  <a:pt x="6089" y="19866"/>
                </a:cubicBezTo>
                <a:cubicBezTo>
                  <a:pt x="6139" y="19799"/>
                  <a:pt x="6189" y="19735"/>
                  <a:pt x="6246" y="19669"/>
                </a:cubicBezTo>
                <a:cubicBezTo>
                  <a:pt x="6299" y="19602"/>
                  <a:pt x="6350" y="19531"/>
                  <a:pt x="6400" y="19458"/>
                </a:cubicBezTo>
                <a:cubicBezTo>
                  <a:pt x="6450" y="19391"/>
                  <a:pt x="6500" y="19324"/>
                  <a:pt x="6540" y="19254"/>
                </a:cubicBezTo>
                <a:cubicBezTo>
                  <a:pt x="6547" y="19247"/>
                  <a:pt x="6550" y="19241"/>
                  <a:pt x="6554" y="19234"/>
                </a:cubicBezTo>
                <a:lnTo>
                  <a:pt x="6554" y="19234"/>
                </a:lnTo>
                <a:lnTo>
                  <a:pt x="6550" y="19237"/>
                </a:lnTo>
                <a:cubicBezTo>
                  <a:pt x="6554" y="19231"/>
                  <a:pt x="6557" y="19224"/>
                  <a:pt x="6564" y="19217"/>
                </a:cubicBezTo>
                <a:lnTo>
                  <a:pt x="6567" y="19214"/>
                </a:lnTo>
                <a:lnTo>
                  <a:pt x="6604" y="19150"/>
                </a:lnTo>
                <a:cubicBezTo>
                  <a:pt x="6647" y="19080"/>
                  <a:pt x="6687" y="19003"/>
                  <a:pt x="6731" y="18933"/>
                </a:cubicBezTo>
                <a:cubicBezTo>
                  <a:pt x="6741" y="18916"/>
                  <a:pt x="6751" y="18896"/>
                  <a:pt x="6764" y="18879"/>
                </a:cubicBezTo>
                <a:cubicBezTo>
                  <a:pt x="6774" y="18856"/>
                  <a:pt x="6784" y="18836"/>
                  <a:pt x="6788" y="18816"/>
                </a:cubicBezTo>
                <a:cubicBezTo>
                  <a:pt x="6798" y="18783"/>
                  <a:pt x="6791" y="18746"/>
                  <a:pt x="6774" y="18712"/>
                </a:cubicBezTo>
                <a:cubicBezTo>
                  <a:pt x="6747" y="18722"/>
                  <a:pt x="6724" y="18746"/>
                  <a:pt x="6704" y="18766"/>
                </a:cubicBezTo>
                <a:cubicBezTo>
                  <a:pt x="6697" y="18772"/>
                  <a:pt x="6687" y="18786"/>
                  <a:pt x="6684" y="18799"/>
                </a:cubicBezTo>
                <a:lnTo>
                  <a:pt x="6671" y="18823"/>
                </a:lnTo>
                <a:cubicBezTo>
                  <a:pt x="6664" y="18839"/>
                  <a:pt x="6654" y="18856"/>
                  <a:pt x="6641" y="18873"/>
                </a:cubicBezTo>
                <a:lnTo>
                  <a:pt x="6580" y="18986"/>
                </a:lnTo>
                <a:cubicBezTo>
                  <a:pt x="6540" y="19057"/>
                  <a:pt x="6500" y="19134"/>
                  <a:pt x="6457" y="19204"/>
                </a:cubicBezTo>
                <a:cubicBezTo>
                  <a:pt x="6437" y="19237"/>
                  <a:pt x="6416" y="19267"/>
                  <a:pt x="6396" y="19301"/>
                </a:cubicBezTo>
                <a:cubicBezTo>
                  <a:pt x="6370" y="19334"/>
                  <a:pt x="6346" y="19368"/>
                  <a:pt x="6323" y="19401"/>
                </a:cubicBezTo>
                <a:cubicBezTo>
                  <a:pt x="6279" y="19468"/>
                  <a:pt x="6229" y="19535"/>
                  <a:pt x="6179" y="19598"/>
                </a:cubicBezTo>
                <a:cubicBezTo>
                  <a:pt x="6129" y="19665"/>
                  <a:pt x="6072" y="19732"/>
                  <a:pt x="6022" y="19799"/>
                </a:cubicBezTo>
                <a:cubicBezTo>
                  <a:pt x="5972" y="19866"/>
                  <a:pt x="5928" y="19933"/>
                  <a:pt x="5878" y="20000"/>
                </a:cubicBezTo>
                <a:cubicBezTo>
                  <a:pt x="5778" y="20140"/>
                  <a:pt x="5681" y="20284"/>
                  <a:pt x="5577" y="20417"/>
                </a:cubicBezTo>
                <a:cubicBezTo>
                  <a:pt x="5444" y="20488"/>
                  <a:pt x="5313" y="20558"/>
                  <a:pt x="5179" y="20635"/>
                </a:cubicBezTo>
                <a:cubicBezTo>
                  <a:pt x="5046" y="20708"/>
                  <a:pt x="4912" y="20789"/>
                  <a:pt x="4778" y="20869"/>
                </a:cubicBezTo>
                <a:cubicBezTo>
                  <a:pt x="4644" y="20946"/>
                  <a:pt x="4511" y="21026"/>
                  <a:pt x="4380" y="21110"/>
                </a:cubicBezTo>
                <a:cubicBezTo>
                  <a:pt x="4257" y="21190"/>
                  <a:pt x="4133" y="21273"/>
                  <a:pt x="4009" y="21347"/>
                </a:cubicBezTo>
                <a:lnTo>
                  <a:pt x="3896" y="21410"/>
                </a:lnTo>
                <a:lnTo>
                  <a:pt x="3809" y="21461"/>
                </a:lnTo>
                <a:cubicBezTo>
                  <a:pt x="3792" y="21471"/>
                  <a:pt x="3775" y="21481"/>
                  <a:pt x="3758" y="21491"/>
                </a:cubicBezTo>
                <a:cubicBezTo>
                  <a:pt x="3742" y="21504"/>
                  <a:pt x="3725" y="21511"/>
                  <a:pt x="3708" y="21524"/>
                </a:cubicBezTo>
                <a:cubicBezTo>
                  <a:pt x="3715" y="21507"/>
                  <a:pt x="3728" y="21487"/>
                  <a:pt x="3738" y="21471"/>
                </a:cubicBezTo>
                <a:cubicBezTo>
                  <a:pt x="3782" y="21394"/>
                  <a:pt x="3829" y="21324"/>
                  <a:pt x="3879" y="21247"/>
                </a:cubicBezTo>
                <a:cubicBezTo>
                  <a:pt x="3926" y="21180"/>
                  <a:pt x="3972" y="21110"/>
                  <a:pt x="4016" y="21043"/>
                </a:cubicBezTo>
                <a:cubicBezTo>
                  <a:pt x="4116" y="20896"/>
                  <a:pt x="4217" y="20752"/>
                  <a:pt x="4313" y="20605"/>
                </a:cubicBezTo>
                <a:cubicBezTo>
                  <a:pt x="4410" y="20468"/>
                  <a:pt x="4497" y="20320"/>
                  <a:pt x="4598" y="20187"/>
                </a:cubicBezTo>
                <a:cubicBezTo>
                  <a:pt x="4698" y="20050"/>
                  <a:pt x="4798" y="19919"/>
                  <a:pt x="4909" y="19786"/>
                </a:cubicBezTo>
                <a:cubicBezTo>
                  <a:pt x="5036" y="19625"/>
                  <a:pt x="5163" y="19471"/>
                  <a:pt x="5293" y="19314"/>
                </a:cubicBezTo>
                <a:cubicBezTo>
                  <a:pt x="5387" y="19190"/>
                  <a:pt x="5487" y="19070"/>
                  <a:pt x="5584" y="18953"/>
                </a:cubicBezTo>
                <a:cubicBezTo>
                  <a:pt x="5678" y="18839"/>
                  <a:pt x="5768" y="18722"/>
                  <a:pt x="5855" y="18602"/>
                </a:cubicBezTo>
                <a:cubicBezTo>
                  <a:pt x="5962" y="18452"/>
                  <a:pt x="6062" y="18298"/>
                  <a:pt x="6152" y="18134"/>
                </a:cubicBezTo>
                <a:cubicBezTo>
                  <a:pt x="6246" y="17980"/>
                  <a:pt x="6330" y="17820"/>
                  <a:pt x="6406" y="17659"/>
                </a:cubicBezTo>
                <a:cubicBezTo>
                  <a:pt x="6450" y="17576"/>
                  <a:pt x="6490" y="17495"/>
                  <a:pt x="6537" y="17412"/>
                </a:cubicBezTo>
                <a:cubicBezTo>
                  <a:pt x="6580" y="17331"/>
                  <a:pt x="6624" y="17251"/>
                  <a:pt x="6664" y="17174"/>
                </a:cubicBezTo>
                <a:cubicBezTo>
                  <a:pt x="6747" y="17010"/>
                  <a:pt x="6821" y="16847"/>
                  <a:pt x="6891" y="16683"/>
                </a:cubicBezTo>
                <a:lnTo>
                  <a:pt x="7082" y="16245"/>
                </a:lnTo>
                <a:lnTo>
                  <a:pt x="7182" y="16021"/>
                </a:lnTo>
                <a:lnTo>
                  <a:pt x="7192" y="15994"/>
                </a:lnTo>
                <a:lnTo>
                  <a:pt x="7232" y="15944"/>
                </a:lnTo>
                <a:cubicBezTo>
                  <a:pt x="7272" y="15894"/>
                  <a:pt x="7316" y="15840"/>
                  <a:pt x="7359" y="15790"/>
                </a:cubicBezTo>
                <a:cubicBezTo>
                  <a:pt x="7393" y="15753"/>
                  <a:pt x="7426" y="15720"/>
                  <a:pt x="7460" y="15680"/>
                </a:cubicBezTo>
                <a:lnTo>
                  <a:pt x="7600" y="15529"/>
                </a:lnTo>
                <a:cubicBezTo>
                  <a:pt x="7754" y="15362"/>
                  <a:pt x="7908" y="15202"/>
                  <a:pt x="8061" y="15035"/>
                </a:cubicBezTo>
                <a:cubicBezTo>
                  <a:pt x="8202" y="14884"/>
                  <a:pt x="8322" y="14720"/>
                  <a:pt x="8459" y="14570"/>
                </a:cubicBezTo>
                <a:cubicBezTo>
                  <a:pt x="8530" y="14490"/>
                  <a:pt x="8610" y="14409"/>
                  <a:pt x="8680" y="14326"/>
                </a:cubicBezTo>
                <a:cubicBezTo>
                  <a:pt x="8747" y="14252"/>
                  <a:pt x="8810" y="14169"/>
                  <a:pt x="8871" y="14085"/>
                </a:cubicBezTo>
                <a:cubicBezTo>
                  <a:pt x="8894" y="14068"/>
                  <a:pt x="8914" y="14048"/>
                  <a:pt x="8941" y="14032"/>
                </a:cubicBezTo>
                <a:cubicBezTo>
                  <a:pt x="9048" y="13948"/>
                  <a:pt x="9161" y="13864"/>
                  <a:pt x="9272" y="13781"/>
                </a:cubicBezTo>
                <a:cubicBezTo>
                  <a:pt x="9312" y="13751"/>
                  <a:pt x="9355" y="13721"/>
                  <a:pt x="9399" y="13690"/>
                </a:cubicBezTo>
                <a:cubicBezTo>
                  <a:pt x="9446" y="13664"/>
                  <a:pt x="9492" y="13637"/>
                  <a:pt x="9539" y="13614"/>
                </a:cubicBezTo>
                <a:lnTo>
                  <a:pt x="9763" y="13500"/>
                </a:lnTo>
                <a:cubicBezTo>
                  <a:pt x="9840" y="13466"/>
                  <a:pt x="9914" y="13433"/>
                  <a:pt x="9991" y="13403"/>
                </a:cubicBezTo>
                <a:cubicBezTo>
                  <a:pt x="10074" y="13370"/>
                  <a:pt x="10151" y="13339"/>
                  <a:pt x="10231" y="13303"/>
                </a:cubicBezTo>
                <a:cubicBezTo>
                  <a:pt x="10275" y="13283"/>
                  <a:pt x="10318" y="13263"/>
                  <a:pt x="10362" y="13236"/>
                </a:cubicBezTo>
                <a:cubicBezTo>
                  <a:pt x="10409" y="13212"/>
                  <a:pt x="10459" y="13182"/>
                  <a:pt x="10499" y="13152"/>
                </a:cubicBezTo>
                <a:cubicBezTo>
                  <a:pt x="10546" y="13119"/>
                  <a:pt x="10586" y="13089"/>
                  <a:pt x="10629" y="13055"/>
                </a:cubicBezTo>
                <a:cubicBezTo>
                  <a:pt x="10666" y="13028"/>
                  <a:pt x="10709" y="12995"/>
                  <a:pt x="10743" y="12962"/>
                </a:cubicBezTo>
                <a:cubicBezTo>
                  <a:pt x="10783" y="12921"/>
                  <a:pt x="10820" y="12885"/>
                  <a:pt x="10860" y="12848"/>
                </a:cubicBezTo>
                <a:cubicBezTo>
                  <a:pt x="10900" y="12804"/>
                  <a:pt x="10944" y="12764"/>
                  <a:pt x="10980" y="12718"/>
                </a:cubicBezTo>
                <a:cubicBezTo>
                  <a:pt x="11047" y="12647"/>
                  <a:pt x="11111" y="12577"/>
                  <a:pt x="11181" y="12510"/>
                </a:cubicBezTo>
                <a:cubicBezTo>
                  <a:pt x="11261" y="12437"/>
                  <a:pt x="11335" y="12363"/>
                  <a:pt x="11412" y="12283"/>
                </a:cubicBezTo>
                <a:cubicBezTo>
                  <a:pt x="11482" y="12203"/>
                  <a:pt x="11552" y="12126"/>
                  <a:pt x="11622" y="12042"/>
                </a:cubicBezTo>
                <a:cubicBezTo>
                  <a:pt x="11689" y="11965"/>
                  <a:pt x="11753" y="11885"/>
                  <a:pt x="11819" y="11808"/>
                </a:cubicBezTo>
                <a:cubicBezTo>
                  <a:pt x="11856" y="11761"/>
                  <a:pt x="11896" y="11715"/>
                  <a:pt x="11930" y="11668"/>
                </a:cubicBezTo>
                <a:cubicBezTo>
                  <a:pt x="11947" y="11648"/>
                  <a:pt x="11957" y="11628"/>
                  <a:pt x="11973" y="11608"/>
                </a:cubicBezTo>
                <a:cubicBezTo>
                  <a:pt x="11990" y="11581"/>
                  <a:pt x="12007" y="11557"/>
                  <a:pt x="12020" y="11531"/>
                </a:cubicBezTo>
                <a:cubicBezTo>
                  <a:pt x="12047" y="11491"/>
                  <a:pt x="12067" y="11444"/>
                  <a:pt x="12087" y="11400"/>
                </a:cubicBezTo>
                <a:cubicBezTo>
                  <a:pt x="12114" y="11347"/>
                  <a:pt x="12137" y="11290"/>
                  <a:pt x="12157" y="11233"/>
                </a:cubicBezTo>
                <a:cubicBezTo>
                  <a:pt x="12181" y="11190"/>
                  <a:pt x="12191" y="11136"/>
                  <a:pt x="12207" y="11089"/>
                </a:cubicBezTo>
                <a:cubicBezTo>
                  <a:pt x="12224" y="11039"/>
                  <a:pt x="12241" y="10982"/>
                  <a:pt x="12254" y="10929"/>
                </a:cubicBezTo>
                <a:lnTo>
                  <a:pt x="12291" y="10778"/>
                </a:lnTo>
                <a:cubicBezTo>
                  <a:pt x="12304" y="10725"/>
                  <a:pt x="12314" y="10671"/>
                  <a:pt x="12324" y="10618"/>
                </a:cubicBezTo>
                <a:lnTo>
                  <a:pt x="12351" y="10467"/>
                </a:lnTo>
                <a:cubicBezTo>
                  <a:pt x="12358" y="10421"/>
                  <a:pt x="12368" y="10374"/>
                  <a:pt x="12371" y="10324"/>
                </a:cubicBezTo>
                <a:lnTo>
                  <a:pt x="12371" y="10314"/>
                </a:lnTo>
                <a:lnTo>
                  <a:pt x="12371" y="10310"/>
                </a:lnTo>
                <a:cubicBezTo>
                  <a:pt x="12371" y="10307"/>
                  <a:pt x="12371" y="10297"/>
                  <a:pt x="12374" y="10294"/>
                </a:cubicBezTo>
                <a:lnTo>
                  <a:pt x="12374" y="10307"/>
                </a:lnTo>
                <a:cubicBezTo>
                  <a:pt x="12374" y="10294"/>
                  <a:pt x="12381" y="10280"/>
                  <a:pt x="12381" y="10270"/>
                </a:cubicBezTo>
                <a:lnTo>
                  <a:pt x="12381" y="10280"/>
                </a:lnTo>
                <a:cubicBezTo>
                  <a:pt x="12381" y="10273"/>
                  <a:pt x="12381" y="10270"/>
                  <a:pt x="12385" y="10260"/>
                </a:cubicBezTo>
                <a:lnTo>
                  <a:pt x="12385" y="10257"/>
                </a:lnTo>
                <a:lnTo>
                  <a:pt x="12385" y="10253"/>
                </a:lnTo>
                <a:cubicBezTo>
                  <a:pt x="12385" y="10243"/>
                  <a:pt x="12385" y="10240"/>
                  <a:pt x="12388" y="10230"/>
                </a:cubicBezTo>
                <a:cubicBezTo>
                  <a:pt x="12408" y="10086"/>
                  <a:pt x="12425" y="9936"/>
                  <a:pt x="12441" y="9789"/>
                </a:cubicBezTo>
                <a:cubicBezTo>
                  <a:pt x="12451" y="9708"/>
                  <a:pt x="12458" y="9635"/>
                  <a:pt x="12465" y="9555"/>
                </a:cubicBezTo>
                <a:cubicBezTo>
                  <a:pt x="12468" y="9488"/>
                  <a:pt x="12471" y="9418"/>
                  <a:pt x="12475" y="9351"/>
                </a:cubicBezTo>
                <a:lnTo>
                  <a:pt x="12475" y="9327"/>
                </a:lnTo>
                <a:lnTo>
                  <a:pt x="12475" y="9307"/>
                </a:lnTo>
                <a:lnTo>
                  <a:pt x="12475" y="9294"/>
                </a:lnTo>
                <a:cubicBezTo>
                  <a:pt x="12468" y="9344"/>
                  <a:pt x="12466" y="9355"/>
                  <a:pt x="12465" y="9355"/>
                </a:cubicBezTo>
                <a:cubicBezTo>
                  <a:pt x="12465" y="9355"/>
                  <a:pt x="12465" y="9353"/>
                  <a:pt x="12465" y="9351"/>
                </a:cubicBezTo>
                <a:lnTo>
                  <a:pt x="12465" y="9301"/>
                </a:lnTo>
                <a:cubicBezTo>
                  <a:pt x="12465" y="9277"/>
                  <a:pt x="12458" y="9257"/>
                  <a:pt x="12458" y="9237"/>
                </a:cubicBezTo>
                <a:cubicBezTo>
                  <a:pt x="12455" y="9210"/>
                  <a:pt x="12451" y="9187"/>
                  <a:pt x="12441" y="9160"/>
                </a:cubicBezTo>
                <a:cubicBezTo>
                  <a:pt x="12431" y="9123"/>
                  <a:pt x="12415" y="9087"/>
                  <a:pt x="12374" y="9067"/>
                </a:cubicBezTo>
                <a:cubicBezTo>
                  <a:pt x="12363" y="9056"/>
                  <a:pt x="12349" y="9053"/>
                  <a:pt x="12334" y="9053"/>
                </a:cubicBezTo>
                <a:cubicBezTo>
                  <a:pt x="12319" y="9053"/>
                  <a:pt x="12304" y="9056"/>
                  <a:pt x="12291" y="9060"/>
                </a:cubicBezTo>
                <a:cubicBezTo>
                  <a:pt x="12251" y="9077"/>
                  <a:pt x="12207" y="9100"/>
                  <a:pt x="12171" y="9120"/>
                </a:cubicBezTo>
                <a:cubicBezTo>
                  <a:pt x="12130" y="9140"/>
                  <a:pt x="12087" y="9167"/>
                  <a:pt x="12050" y="9194"/>
                </a:cubicBezTo>
                <a:cubicBezTo>
                  <a:pt x="12007" y="9224"/>
                  <a:pt x="11970" y="9254"/>
                  <a:pt x="11933" y="9284"/>
                </a:cubicBezTo>
                <a:cubicBezTo>
                  <a:pt x="11896" y="9311"/>
                  <a:pt x="11856" y="9337"/>
                  <a:pt x="11823" y="9367"/>
                </a:cubicBezTo>
                <a:cubicBezTo>
                  <a:pt x="11749" y="9428"/>
                  <a:pt x="11669" y="9491"/>
                  <a:pt x="11595" y="9555"/>
                </a:cubicBezTo>
                <a:cubicBezTo>
                  <a:pt x="11515" y="9622"/>
                  <a:pt x="11438" y="9688"/>
                  <a:pt x="11361" y="9745"/>
                </a:cubicBezTo>
                <a:cubicBezTo>
                  <a:pt x="11335" y="9762"/>
                  <a:pt x="11315" y="9779"/>
                  <a:pt x="11288" y="9792"/>
                </a:cubicBezTo>
                <a:cubicBezTo>
                  <a:pt x="11201" y="9839"/>
                  <a:pt x="11104" y="9876"/>
                  <a:pt x="11010" y="9912"/>
                </a:cubicBezTo>
                <a:cubicBezTo>
                  <a:pt x="10910" y="9953"/>
                  <a:pt x="10810" y="9989"/>
                  <a:pt x="10713" y="10039"/>
                </a:cubicBezTo>
                <a:cubicBezTo>
                  <a:pt x="10666" y="10063"/>
                  <a:pt x="10619" y="10090"/>
                  <a:pt x="10579" y="10120"/>
                </a:cubicBezTo>
                <a:cubicBezTo>
                  <a:pt x="10536" y="10143"/>
                  <a:pt x="10499" y="10173"/>
                  <a:pt x="10465" y="10210"/>
                </a:cubicBezTo>
                <a:cubicBezTo>
                  <a:pt x="10432" y="10243"/>
                  <a:pt x="10395" y="10280"/>
                  <a:pt x="10368" y="10320"/>
                </a:cubicBezTo>
                <a:cubicBezTo>
                  <a:pt x="10342" y="10360"/>
                  <a:pt x="10308" y="10404"/>
                  <a:pt x="10282" y="10447"/>
                </a:cubicBezTo>
                <a:cubicBezTo>
                  <a:pt x="10228" y="10534"/>
                  <a:pt x="10181" y="10625"/>
                  <a:pt x="10141" y="10718"/>
                </a:cubicBezTo>
                <a:cubicBezTo>
                  <a:pt x="10098" y="10815"/>
                  <a:pt x="10057" y="10912"/>
                  <a:pt x="10007" y="11006"/>
                </a:cubicBezTo>
                <a:cubicBezTo>
                  <a:pt x="9984" y="11032"/>
                  <a:pt x="9967" y="11063"/>
                  <a:pt x="9947" y="11093"/>
                </a:cubicBezTo>
                <a:cubicBezTo>
                  <a:pt x="9830" y="11260"/>
                  <a:pt x="9710" y="11434"/>
                  <a:pt x="9656" y="11634"/>
                </a:cubicBezTo>
                <a:cubicBezTo>
                  <a:pt x="9599" y="11832"/>
                  <a:pt x="9556" y="12029"/>
                  <a:pt x="9506" y="12219"/>
                </a:cubicBezTo>
                <a:cubicBezTo>
                  <a:pt x="9506" y="12223"/>
                  <a:pt x="9499" y="12233"/>
                  <a:pt x="9499" y="12236"/>
                </a:cubicBezTo>
                <a:cubicBezTo>
                  <a:pt x="9466" y="12353"/>
                  <a:pt x="9429" y="12467"/>
                  <a:pt x="9399" y="12587"/>
                </a:cubicBezTo>
                <a:cubicBezTo>
                  <a:pt x="9372" y="12697"/>
                  <a:pt x="9345" y="12801"/>
                  <a:pt x="9315" y="12905"/>
                </a:cubicBezTo>
                <a:cubicBezTo>
                  <a:pt x="9295" y="12985"/>
                  <a:pt x="9272" y="13069"/>
                  <a:pt x="9242" y="13142"/>
                </a:cubicBezTo>
                <a:cubicBezTo>
                  <a:pt x="9215" y="13216"/>
                  <a:pt x="9182" y="13286"/>
                  <a:pt x="9155" y="13353"/>
                </a:cubicBezTo>
                <a:cubicBezTo>
                  <a:pt x="9098" y="13473"/>
                  <a:pt x="9044" y="13587"/>
                  <a:pt x="8981" y="13704"/>
                </a:cubicBezTo>
                <a:cubicBezTo>
                  <a:pt x="8914" y="13824"/>
                  <a:pt x="8847" y="13941"/>
                  <a:pt x="8780" y="14058"/>
                </a:cubicBezTo>
                <a:cubicBezTo>
                  <a:pt x="8760" y="14098"/>
                  <a:pt x="8740" y="14128"/>
                  <a:pt x="8713" y="14165"/>
                </a:cubicBezTo>
                <a:cubicBezTo>
                  <a:pt x="8693" y="14182"/>
                  <a:pt x="8677" y="14199"/>
                  <a:pt x="8660" y="14219"/>
                </a:cubicBezTo>
                <a:cubicBezTo>
                  <a:pt x="8586" y="14292"/>
                  <a:pt x="8513" y="14369"/>
                  <a:pt x="8446" y="14453"/>
                </a:cubicBezTo>
                <a:cubicBezTo>
                  <a:pt x="8379" y="14536"/>
                  <a:pt x="8309" y="14623"/>
                  <a:pt x="8252" y="14717"/>
                </a:cubicBezTo>
                <a:cubicBezTo>
                  <a:pt x="8225" y="14757"/>
                  <a:pt x="8195" y="14800"/>
                  <a:pt x="8172" y="14844"/>
                </a:cubicBezTo>
                <a:cubicBezTo>
                  <a:pt x="8142" y="14884"/>
                  <a:pt x="8112" y="14918"/>
                  <a:pt x="8088" y="14954"/>
                </a:cubicBezTo>
                <a:cubicBezTo>
                  <a:pt x="8058" y="14988"/>
                  <a:pt x="8035" y="15021"/>
                  <a:pt x="8005" y="15055"/>
                </a:cubicBezTo>
                <a:cubicBezTo>
                  <a:pt x="7858" y="15225"/>
                  <a:pt x="7704" y="15389"/>
                  <a:pt x="7550" y="15556"/>
                </a:cubicBezTo>
                <a:cubicBezTo>
                  <a:pt x="7483" y="15626"/>
                  <a:pt x="7416" y="15703"/>
                  <a:pt x="7349" y="15773"/>
                </a:cubicBezTo>
                <a:cubicBezTo>
                  <a:pt x="7399" y="15663"/>
                  <a:pt x="7453" y="15559"/>
                  <a:pt x="7500" y="15452"/>
                </a:cubicBezTo>
                <a:cubicBezTo>
                  <a:pt x="7560" y="15305"/>
                  <a:pt x="7620" y="15155"/>
                  <a:pt x="7674" y="15004"/>
                </a:cubicBezTo>
                <a:lnTo>
                  <a:pt x="7751" y="14790"/>
                </a:lnTo>
                <a:cubicBezTo>
                  <a:pt x="7774" y="14710"/>
                  <a:pt x="7794" y="14633"/>
                  <a:pt x="7821" y="14553"/>
                </a:cubicBezTo>
                <a:cubicBezTo>
                  <a:pt x="7868" y="14383"/>
                  <a:pt x="7911" y="14215"/>
                  <a:pt x="7958" y="14042"/>
                </a:cubicBezTo>
                <a:cubicBezTo>
                  <a:pt x="8005" y="13871"/>
                  <a:pt x="8051" y="13704"/>
                  <a:pt x="8095" y="13533"/>
                </a:cubicBezTo>
                <a:cubicBezTo>
                  <a:pt x="8142" y="13356"/>
                  <a:pt x="8185" y="13182"/>
                  <a:pt x="8229" y="13005"/>
                </a:cubicBezTo>
                <a:cubicBezTo>
                  <a:pt x="8239" y="12972"/>
                  <a:pt x="8245" y="12938"/>
                  <a:pt x="8255" y="12901"/>
                </a:cubicBezTo>
                <a:cubicBezTo>
                  <a:pt x="8302" y="12881"/>
                  <a:pt x="8342" y="12855"/>
                  <a:pt x="8386" y="12828"/>
                </a:cubicBezTo>
                <a:cubicBezTo>
                  <a:pt x="8436" y="12794"/>
                  <a:pt x="8479" y="12748"/>
                  <a:pt x="8520" y="12704"/>
                </a:cubicBezTo>
                <a:cubicBezTo>
                  <a:pt x="8556" y="12664"/>
                  <a:pt x="8596" y="12617"/>
                  <a:pt x="8637" y="12570"/>
                </a:cubicBezTo>
                <a:cubicBezTo>
                  <a:pt x="8787" y="12400"/>
                  <a:pt x="8924" y="12216"/>
                  <a:pt x="9044" y="12029"/>
                </a:cubicBezTo>
                <a:cubicBezTo>
                  <a:pt x="9108" y="11932"/>
                  <a:pt x="9171" y="11832"/>
                  <a:pt x="9215" y="11728"/>
                </a:cubicBezTo>
                <a:cubicBezTo>
                  <a:pt x="9242" y="11674"/>
                  <a:pt x="9262" y="11624"/>
                  <a:pt x="9282" y="11567"/>
                </a:cubicBezTo>
                <a:cubicBezTo>
                  <a:pt x="9305" y="11514"/>
                  <a:pt x="9322" y="11460"/>
                  <a:pt x="9339" y="11407"/>
                </a:cubicBezTo>
                <a:cubicBezTo>
                  <a:pt x="9355" y="11350"/>
                  <a:pt x="9372" y="11297"/>
                  <a:pt x="9389" y="11246"/>
                </a:cubicBezTo>
                <a:cubicBezTo>
                  <a:pt x="9406" y="11193"/>
                  <a:pt x="9416" y="11139"/>
                  <a:pt x="9432" y="11089"/>
                </a:cubicBezTo>
                <a:cubicBezTo>
                  <a:pt x="9466" y="10979"/>
                  <a:pt x="9506" y="10872"/>
                  <a:pt x="9543" y="10762"/>
                </a:cubicBezTo>
                <a:cubicBezTo>
                  <a:pt x="9576" y="10658"/>
                  <a:pt x="9613" y="10548"/>
                  <a:pt x="9646" y="10444"/>
                </a:cubicBezTo>
                <a:cubicBezTo>
                  <a:pt x="9680" y="10340"/>
                  <a:pt x="9713" y="10237"/>
                  <a:pt x="9743" y="10126"/>
                </a:cubicBezTo>
                <a:cubicBezTo>
                  <a:pt x="9747" y="10110"/>
                  <a:pt x="9750" y="10093"/>
                  <a:pt x="9757" y="10073"/>
                </a:cubicBezTo>
                <a:cubicBezTo>
                  <a:pt x="9760" y="10054"/>
                  <a:pt x="9742" y="10029"/>
                  <a:pt x="9720" y="10029"/>
                </a:cubicBezTo>
                <a:cubicBezTo>
                  <a:pt x="9719" y="10029"/>
                  <a:pt x="9718" y="10029"/>
                  <a:pt x="9716" y="10029"/>
                </a:cubicBezTo>
                <a:cubicBezTo>
                  <a:pt x="9700" y="10029"/>
                  <a:pt x="9683" y="10036"/>
                  <a:pt x="9666" y="10043"/>
                </a:cubicBezTo>
                <a:cubicBezTo>
                  <a:pt x="9650" y="10053"/>
                  <a:pt x="9640" y="10056"/>
                  <a:pt x="9623" y="10063"/>
                </a:cubicBezTo>
                <a:cubicBezTo>
                  <a:pt x="9606" y="10073"/>
                  <a:pt x="9589" y="10080"/>
                  <a:pt x="9573" y="10093"/>
                </a:cubicBezTo>
                <a:cubicBezTo>
                  <a:pt x="9543" y="10110"/>
                  <a:pt x="9509" y="10126"/>
                  <a:pt x="9479" y="10146"/>
                </a:cubicBezTo>
                <a:cubicBezTo>
                  <a:pt x="9449" y="10170"/>
                  <a:pt x="9422" y="10190"/>
                  <a:pt x="9395" y="10213"/>
                </a:cubicBezTo>
                <a:cubicBezTo>
                  <a:pt x="9379" y="10230"/>
                  <a:pt x="9365" y="10247"/>
                  <a:pt x="9355" y="10263"/>
                </a:cubicBezTo>
                <a:lnTo>
                  <a:pt x="9365" y="10240"/>
                </a:lnTo>
                <a:cubicBezTo>
                  <a:pt x="9382" y="10203"/>
                  <a:pt x="9399" y="10163"/>
                  <a:pt x="9416" y="10123"/>
                </a:cubicBezTo>
                <a:cubicBezTo>
                  <a:pt x="9432" y="10086"/>
                  <a:pt x="9446" y="10053"/>
                  <a:pt x="9459" y="10013"/>
                </a:cubicBezTo>
                <a:cubicBezTo>
                  <a:pt x="9489" y="9926"/>
                  <a:pt x="9513" y="9842"/>
                  <a:pt x="9529" y="9755"/>
                </a:cubicBezTo>
                <a:cubicBezTo>
                  <a:pt x="9549" y="9672"/>
                  <a:pt x="9566" y="9588"/>
                  <a:pt x="9589" y="9501"/>
                </a:cubicBezTo>
                <a:lnTo>
                  <a:pt x="9640" y="9260"/>
                </a:lnTo>
                <a:cubicBezTo>
                  <a:pt x="9656" y="9174"/>
                  <a:pt x="9666" y="9083"/>
                  <a:pt x="9676" y="8993"/>
                </a:cubicBezTo>
                <a:cubicBezTo>
                  <a:pt x="9683" y="8909"/>
                  <a:pt x="9690" y="8832"/>
                  <a:pt x="9690" y="8749"/>
                </a:cubicBezTo>
                <a:lnTo>
                  <a:pt x="9690" y="8692"/>
                </a:lnTo>
                <a:cubicBezTo>
                  <a:pt x="9690" y="8598"/>
                  <a:pt x="9683" y="8501"/>
                  <a:pt x="9676" y="8405"/>
                </a:cubicBezTo>
                <a:cubicBezTo>
                  <a:pt x="9673" y="8358"/>
                  <a:pt x="9666" y="8314"/>
                  <a:pt x="9660" y="8267"/>
                </a:cubicBezTo>
                <a:cubicBezTo>
                  <a:pt x="9650" y="8221"/>
                  <a:pt x="9643" y="8181"/>
                  <a:pt x="9633" y="8137"/>
                </a:cubicBezTo>
                <a:cubicBezTo>
                  <a:pt x="9623" y="8090"/>
                  <a:pt x="9609" y="8050"/>
                  <a:pt x="9596" y="8003"/>
                </a:cubicBezTo>
                <a:lnTo>
                  <a:pt x="9573" y="7940"/>
                </a:lnTo>
                <a:cubicBezTo>
                  <a:pt x="9563" y="7923"/>
                  <a:pt x="9556" y="7903"/>
                  <a:pt x="9549" y="7886"/>
                </a:cubicBezTo>
                <a:cubicBezTo>
                  <a:pt x="9516" y="7813"/>
                  <a:pt x="9479" y="7746"/>
                  <a:pt x="9442" y="7672"/>
                </a:cubicBezTo>
                <a:cubicBezTo>
                  <a:pt x="9355" y="7529"/>
                  <a:pt x="9262" y="7381"/>
                  <a:pt x="9178" y="7231"/>
                </a:cubicBezTo>
                <a:cubicBezTo>
                  <a:pt x="9121" y="7121"/>
                  <a:pt x="9064" y="7010"/>
                  <a:pt x="9011" y="6893"/>
                </a:cubicBezTo>
                <a:cubicBezTo>
                  <a:pt x="8958" y="6770"/>
                  <a:pt x="8907" y="6653"/>
                  <a:pt x="8857" y="6532"/>
                </a:cubicBezTo>
                <a:cubicBezTo>
                  <a:pt x="8790" y="6378"/>
                  <a:pt x="8723" y="6228"/>
                  <a:pt x="8653" y="6081"/>
                </a:cubicBezTo>
                <a:cubicBezTo>
                  <a:pt x="8613" y="6007"/>
                  <a:pt x="8576" y="5930"/>
                  <a:pt x="8530" y="5857"/>
                </a:cubicBezTo>
                <a:cubicBezTo>
                  <a:pt x="8520" y="5840"/>
                  <a:pt x="8506" y="5817"/>
                  <a:pt x="8493" y="5800"/>
                </a:cubicBezTo>
                <a:cubicBezTo>
                  <a:pt x="8479" y="5783"/>
                  <a:pt x="8469" y="5773"/>
                  <a:pt x="8453" y="5760"/>
                </a:cubicBezTo>
                <a:cubicBezTo>
                  <a:pt x="8443" y="5750"/>
                  <a:pt x="8426" y="5740"/>
                  <a:pt x="8413" y="5740"/>
                </a:cubicBezTo>
                <a:cubicBezTo>
                  <a:pt x="8405" y="5737"/>
                  <a:pt x="8397" y="5735"/>
                  <a:pt x="8390" y="5735"/>
                </a:cubicBezTo>
                <a:cubicBezTo>
                  <a:pt x="8381" y="5735"/>
                  <a:pt x="8372" y="5738"/>
                  <a:pt x="8362" y="5743"/>
                </a:cubicBezTo>
                <a:cubicBezTo>
                  <a:pt x="8352" y="5750"/>
                  <a:pt x="8342" y="5760"/>
                  <a:pt x="8336" y="5770"/>
                </a:cubicBezTo>
                <a:cubicBezTo>
                  <a:pt x="8326" y="5787"/>
                  <a:pt x="8322" y="5810"/>
                  <a:pt x="8322" y="5830"/>
                </a:cubicBezTo>
                <a:cubicBezTo>
                  <a:pt x="8289" y="5991"/>
                  <a:pt x="8269" y="6148"/>
                  <a:pt x="8242" y="6308"/>
                </a:cubicBezTo>
                <a:cubicBezTo>
                  <a:pt x="8229" y="6385"/>
                  <a:pt x="8219" y="6469"/>
                  <a:pt x="8205" y="6549"/>
                </a:cubicBezTo>
                <a:lnTo>
                  <a:pt x="8155" y="6800"/>
                </a:lnTo>
                <a:cubicBezTo>
                  <a:pt x="8138" y="6883"/>
                  <a:pt x="8125" y="6964"/>
                  <a:pt x="8108" y="7047"/>
                </a:cubicBezTo>
                <a:cubicBezTo>
                  <a:pt x="8092" y="7134"/>
                  <a:pt x="8071" y="7218"/>
                  <a:pt x="8045" y="7305"/>
                </a:cubicBezTo>
                <a:cubicBezTo>
                  <a:pt x="8005" y="7468"/>
                  <a:pt x="7955" y="7631"/>
                  <a:pt x="7911" y="7791"/>
                </a:cubicBezTo>
                <a:lnTo>
                  <a:pt x="7911" y="7791"/>
                </a:lnTo>
                <a:cubicBezTo>
                  <a:pt x="7913" y="7789"/>
                  <a:pt x="7916" y="7787"/>
                  <a:pt x="7917" y="7784"/>
                </a:cubicBezTo>
                <a:lnTo>
                  <a:pt x="7917" y="7784"/>
                </a:lnTo>
                <a:cubicBezTo>
                  <a:pt x="7871" y="7944"/>
                  <a:pt x="7824" y="8104"/>
                  <a:pt x="7784" y="8267"/>
                </a:cubicBezTo>
                <a:cubicBezTo>
                  <a:pt x="7740" y="8428"/>
                  <a:pt x="7700" y="8595"/>
                  <a:pt x="7670" y="8762"/>
                </a:cubicBezTo>
                <a:cubicBezTo>
                  <a:pt x="7654" y="8856"/>
                  <a:pt x="7640" y="8946"/>
                  <a:pt x="7627" y="9043"/>
                </a:cubicBezTo>
                <a:cubicBezTo>
                  <a:pt x="7623" y="9060"/>
                  <a:pt x="7623" y="9077"/>
                  <a:pt x="7623" y="9093"/>
                </a:cubicBezTo>
                <a:cubicBezTo>
                  <a:pt x="7623" y="9113"/>
                  <a:pt x="7620" y="9137"/>
                  <a:pt x="7620" y="9157"/>
                </a:cubicBezTo>
                <a:cubicBezTo>
                  <a:pt x="7620" y="9197"/>
                  <a:pt x="7617" y="9237"/>
                  <a:pt x="7617" y="9277"/>
                </a:cubicBezTo>
                <a:cubicBezTo>
                  <a:pt x="7610" y="9454"/>
                  <a:pt x="7610" y="9628"/>
                  <a:pt x="7640" y="9805"/>
                </a:cubicBezTo>
                <a:cubicBezTo>
                  <a:pt x="7667" y="9973"/>
                  <a:pt x="7704" y="10140"/>
                  <a:pt x="7751" y="10300"/>
                </a:cubicBezTo>
                <a:cubicBezTo>
                  <a:pt x="7794" y="10461"/>
                  <a:pt x="7851" y="10618"/>
                  <a:pt x="7908" y="10775"/>
                </a:cubicBezTo>
                <a:cubicBezTo>
                  <a:pt x="7888" y="10778"/>
                  <a:pt x="7871" y="10782"/>
                  <a:pt x="7851" y="10785"/>
                </a:cubicBezTo>
                <a:lnTo>
                  <a:pt x="7854" y="10785"/>
                </a:lnTo>
                <a:cubicBezTo>
                  <a:pt x="7852" y="10785"/>
                  <a:pt x="7845" y="10789"/>
                  <a:pt x="7841" y="10791"/>
                </a:cubicBezTo>
                <a:lnTo>
                  <a:pt x="7841" y="10791"/>
                </a:lnTo>
                <a:cubicBezTo>
                  <a:pt x="7842" y="10790"/>
                  <a:pt x="7843" y="10788"/>
                  <a:pt x="7844" y="10785"/>
                </a:cubicBezTo>
                <a:lnTo>
                  <a:pt x="7844" y="10785"/>
                </a:lnTo>
                <a:cubicBezTo>
                  <a:pt x="7801" y="10798"/>
                  <a:pt x="7754" y="10812"/>
                  <a:pt x="7710" y="10829"/>
                </a:cubicBezTo>
                <a:cubicBezTo>
                  <a:pt x="7667" y="10849"/>
                  <a:pt x="7623" y="10869"/>
                  <a:pt x="7583" y="10895"/>
                </a:cubicBezTo>
                <a:cubicBezTo>
                  <a:pt x="7560" y="10909"/>
                  <a:pt x="7537" y="10919"/>
                  <a:pt x="7516" y="10935"/>
                </a:cubicBezTo>
                <a:cubicBezTo>
                  <a:pt x="7490" y="10952"/>
                  <a:pt x="7470" y="10969"/>
                  <a:pt x="7450" y="10992"/>
                </a:cubicBezTo>
                <a:cubicBezTo>
                  <a:pt x="7403" y="11029"/>
                  <a:pt x="7359" y="11073"/>
                  <a:pt x="7319" y="11109"/>
                </a:cubicBezTo>
                <a:cubicBezTo>
                  <a:pt x="7276" y="11149"/>
                  <a:pt x="7242" y="11193"/>
                  <a:pt x="7209" y="11240"/>
                </a:cubicBezTo>
                <a:cubicBezTo>
                  <a:pt x="7175" y="11283"/>
                  <a:pt x="7149" y="11330"/>
                  <a:pt x="7119" y="11380"/>
                </a:cubicBezTo>
                <a:cubicBezTo>
                  <a:pt x="7115" y="11384"/>
                  <a:pt x="7115" y="11387"/>
                  <a:pt x="7109" y="11394"/>
                </a:cubicBezTo>
                <a:cubicBezTo>
                  <a:pt x="7105" y="11400"/>
                  <a:pt x="7102" y="11410"/>
                  <a:pt x="7099" y="11414"/>
                </a:cubicBezTo>
                <a:cubicBezTo>
                  <a:pt x="7019" y="11542"/>
                  <a:pt x="6956" y="11674"/>
                  <a:pt x="6900" y="11809"/>
                </a:cubicBezTo>
                <a:lnTo>
                  <a:pt x="6900" y="11809"/>
                </a:lnTo>
                <a:cubicBezTo>
                  <a:pt x="6901" y="11809"/>
                  <a:pt x="6901" y="11808"/>
                  <a:pt x="6901" y="11808"/>
                </a:cubicBezTo>
                <a:lnTo>
                  <a:pt x="6901" y="11808"/>
                </a:lnTo>
                <a:cubicBezTo>
                  <a:pt x="6901" y="11809"/>
                  <a:pt x="6900" y="11810"/>
                  <a:pt x="6899" y="11812"/>
                </a:cubicBezTo>
                <a:lnTo>
                  <a:pt x="6899" y="11812"/>
                </a:lnTo>
                <a:cubicBezTo>
                  <a:pt x="6900" y="11811"/>
                  <a:pt x="6900" y="11810"/>
                  <a:pt x="6900" y="11809"/>
                </a:cubicBezTo>
                <a:lnTo>
                  <a:pt x="6900" y="11809"/>
                </a:lnTo>
                <a:cubicBezTo>
                  <a:pt x="6899" y="11811"/>
                  <a:pt x="6898" y="11812"/>
                  <a:pt x="6898" y="11814"/>
                </a:cubicBezTo>
                <a:lnTo>
                  <a:pt x="6898" y="11814"/>
                </a:lnTo>
                <a:cubicBezTo>
                  <a:pt x="6898" y="11813"/>
                  <a:pt x="6899" y="11812"/>
                  <a:pt x="6899" y="11812"/>
                </a:cubicBezTo>
                <a:lnTo>
                  <a:pt x="6899" y="11812"/>
                </a:lnTo>
                <a:cubicBezTo>
                  <a:pt x="6899" y="11813"/>
                  <a:pt x="6898" y="11814"/>
                  <a:pt x="6898" y="11815"/>
                </a:cubicBezTo>
                <a:cubicBezTo>
                  <a:pt x="6898" y="11815"/>
                  <a:pt x="6898" y="11814"/>
                  <a:pt x="6898" y="11814"/>
                </a:cubicBezTo>
                <a:lnTo>
                  <a:pt x="6898" y="11814"/>
                </a:lnTo>
                <a:cubicBezTo>
                  <a:pt x="6890" y="11829"/>
                  <a:pt x="6883" y="11847"/>
                  <a:pt x="6875" y="11862"/>
                </a:cubicBezTo>
                <a:cubicBezTo>
                  <a:pt x="6838" y="11949"/>
                  <a:pt x="6804" y="12042"/>
                  <a:pt x="6781" y="12136"/>
                </a:cubicBezTo>
                <a:cubicBezTo>
                  <a:pt x="6754" y="12236"/>
                  <a:pt x="6737" y="12336"/>
                  <a:pt x="6721" y="12437"/>
                </a:cubicBezTo>
                <a:cubicBezTo>
                  <a:pt x="6714" y="12494"/>
                  <a:pt x="6704" y="12547"/>
                  <a:pt x="6701" y="12601"/>
                </a:cubicBezTo>
                <a:cubicBezTo>
                  <a:pt x="6697" y="12661"/>
                  <a:pt x="6691" y="12718"/>
                  <a:pt x="6691" y="12778"/>
                </a:cubicBezTo>
                <a:cubicBezTo>
                  <a:pt x="6691" y="12831"/>
                  <a:pt x="6697" y="12888"/>
                  <a:pt x="6701" y="12945"/>
                </a:cubicBezTo>
                <a:cubicBezTo>
                  <a:pt x="6704" y="12972"/>
                  <a:pt x="6707" y="12998"/>
                  <a:pt x="6714" y="13028"/>
                </a:cubicBezTo>
                <a:lnTo>
                  <a:pt x="6724" y="13115"/>
                </a:lnTo>
                <a:lnTo>
                  <a:pt x="6724" y="13129"/>
                </a:lnTo>
                <a:lnTo>
                  <a:pt x="6724" y="13132"/>
                </a:lnTo>
                <a:lnTo>
                  <a:pt x="6724" y="13135"/>
                </a:lnTo>
                <a:cubicBezTo>
                  <a:pt x="6724" y="13139"/>
                  <a:pt x="6724" y="13139"/>
                  <a:pt x="6731" y="13142"/>
                </a:cubicBezTo>
                <a:cubicBezTo>
                  <a:pt x="6707" y="13179"/>
                  <a:pt x="6687" y="13216"/>
                  <a:pt x="6671" y="13252"/>
                </a:cubicBezTo>
                <a:cubicBezTo>
                  <a:pt x="6647" y="13303"/>
                  <a:pt x="6617" y="13353"/>
                  <a:pt x="6590" y="13403"/>
                </a:cubicBezTo>
                <a:cubicBezTo>
                  <a:pt x="6567" y="13453"/>
                  <a:pt x="6540" y="13503"/>
                  <a:pt x="6517" y="13557"/>
                </a:cubicBezTo>
                <a:cubicBezTo>
                  <a:pt x="6490" y="13610"/>
                  <a:pt x="6467" y="13660"/>
                  <a:pt x="6447" y="13717"/>
                </a:cubicBezTo>
                <a:cubicBezTo>
                  <a:pt x="6423" y="13771"/>
                  <a:pt x="6400" y="13821"/>
                  <a:pt x="6380" y="13874"/>
                </a:cubicBezTo>
                <a:lnTo>
                  <a:pt x="6340" y="13975"/>
                </a:lnTo>
                <a:cubicBezTo>
                  <a:pt x="6333" y="13998"/>
                  <a:pt x="6323" y="14021"/>
                  <a:pt x="6316" y="14042"/>
                </a:cubicBezTo>
                <a:cubicBezTo>
                  <a:pt x="6306" y="14068"/>
                  <a:pt x="6299" y="14088"/>
                  <a:pt x="6289" y="14112"/>
                </a:cubicBezTo>
                <a:cubicBezTo>
                  <a:pt x="6283" y="14145"/>
                  <a:pt x="6269" y="14179"/>
                  <a:pt x="6263" y="14219"/>
                </a:cubicBezTo>
                <a:cubicBezTo>
                  <a:pt x="6253" y="14239"/>
                  <a:pt x="6249" y="14262"/>
                  <a:pt x="6246" y="14286"/>
                </a:cubicBezTo>
                <a:cubicBezTo>
                  <a:pt x="6236" y="14309"/>
                  <a:pt x="6233" y="14336"/>
                  <a:pt x="6223" y="14359"/>
                </a:cubicBezTo>
                <a:cubicBezTo>
                  <a:pt x="6216" y="14393"/>
                  <a:pt x="6206" y="14423"/>
                  <a:pt x="6203" y="14456"/>
                </a:cubicBezTo>
                <a:cubicBezTo>
                  <a:pt x="6203" y="14423"/>
                  <a:pt x="6206" y="14393"/>
                  <a:pt x="6206" y="14359"/>
                </a:cubicBezTo>
                <a:cubicBezTo>
                  <a:pt x="6206" y="14212"/>
                  <a:pt x="6199" y="14068"/>
                  <a:pt x="6189" y="13925"/>
                </a:cubicBezTo>
                <a:cubicBezTo>
                  <a:pt x="6182" y="13777"/>
                  <a:pt x="6179" y="13627"/>
                  <a:pt x="6172" y="13476"/>
                </a:cubicBezTo>
                <a:lnTo>
                  <a:pt x="6172" y="13269"/>
                </a:lnTo>
                <a:lnTo>
                  <a:pt x="6172" y="13266"/>
                </a:lnTo>
                <a:lnTo>
                  <a:pt x="6172" y="13256"/>
                </a:lnTo>
                <a:cubicBezTo>
                  <a:pt x="6172" y="13172"/>
                  <a:pt x="6172" y="13085"/>
                  <a:pt x="6179" y="13002"/>
                </a:cubicBezTo>
                <a:lnTo>
                  <a:pt x="6179" y="12564"/>
                </a:lnTo>
                <a:lnTo>
                  <a:pt x="6179" y="12129"/>
                </a:lnTo>
                <a:cubicBezTo>
                  <a:pt x="6182" y="11845"/>
                  <a:pt x="6182" y="11561"/>
                  <a:pt x="6182" y="11280"/>
                </a:cubicBezTo>
                <a:cubicBezTo>
                  <a:pt x="6182" y="11173"/>
                  <a:pt x="6186" y="11066"/>
                  <a:pt x="6186" y="10959"/>
                </a:cubicBezTo>
                <a:lnTo>
                  <a:pt x="6186" y="10956"/>
                </a:lnTo>
                <a:lnTo>
                  <a:pt x="6186" y="10912"/>
                </a:lnTo>
                <a:lnTo>
                  <a:pt x="6186" y="10808"/>
                </a:lnTo>
                <a:lnTo>
                  <a:pt x="6186" y="10805"/>
                </a:lnTo>
                <a:lnTo>
                  <a:pt x="6186" y="10798"/>
                </a:lnTo>
                <a:lnTo>
                  <a:pt x="6186" y="10788"/>
                </a:lnTo>
                <a:lnTo>
                  <a:pt x="6186" y="10628"/>
                </a:lnTo>
                <a:cubicBezTo>
                  <a:pt x="6186" y="10487"/>
                  <a:pt x="6189" y="10347"/>
                  <a:pt x="6196" y="10207"/>
                </a:cubicBezTo>
                <a:cubicBezTo>
                  <a:pt x="6196" y="10170"/>
                  <a:pt x="6196" y="10130"/>
                  <a:pt x="6199" y="10093"/>
                </a:cubicBezTo>
                <a:cubicBezTo>
                  <a:pt x="6203" y="10056"/>
                  <a:pt x="6203" y="10013"/>
                  <a:pt x="6206" y="9976"/>
                </a:cubicBezTo>
                <a:cubicBezTo>
                  <a:pt x="6213" y="9912"/>
                  <a:pt x="6219" y="9852"/>
                  <a:pt x="6229" y="9785"/>
                </a:cubicBezTo>
                <a:lnTo>
                  <a:pt x="6229" y="9775"/>
                </a:lnTo>
                <a:cubicBezTo>
                  <a:pt x="6233" y="9752"/>
                  <a:pt x="6236" y="9729"/>
                  <a:pt x="6236" y="9705"/>
                </a:cubicBezTo>
                <a:cubicBezTo>
                  <a:pt x="6256" y="9561"/>
                  <a:pt x="6283" y="9421"/>
                  <a:pt x="6303" y="9277"/>
                </a:cubicBezTo>
                <a:cubicBezTo>
                  <a:pt x="6330" y="9133"/>
                  <a:pt x="6350" y="8983"/>
                  <a:pt x="6380" y="8836"/>
                </a:cubicBezTo>
                <a:cubicBezTo>
                  <a:pt x="6433" y="8552"/>
                  <a:pt x="6503" y="8271"/>
                  <a:pt x="6580" y="7990"/>
                </a:cubicBezTo>
                <a:cubicBezTo>
                  <a:pt x="6600" y="7916"/>
                  <a:pt x="6620" y="7839"/>
                  <a:pt x="6647" y="7769"/>
                </a:cubicBezTo>
                <a:cubicBezTo>
                  <a:pt x="6671" y="7696"/>
                  <a:pt x="6697" y="7619"/>
                  <a:pt x="6717" y="7545"/>
                </a:cubicBezTo>
                <a:cubicBezTo>
                  <a:pt x="6741" y="7515"/>
                  <a:pt x="6771" y="7482"/>
                  <a:pt x="6798" y="7452"/>
                </a:cubicBezTo>
                <a:cubicBezTo>
                  <a:pt x="6824" y="7415"/>
                  <a:pt x="6858" y="7378"/>
                  <a:pt x="6891" y="7338"/>
                </a:cubicBezTo>
                <a:cubicBezTo>
                  <a:pt x="6925" y="7298"/>
                  <a:pt x="6965" y="7261"/>
                  <a:pt x="7002" y="7218"/>
                </a:cubicBezTo>
                <a:cubicBezTo>
                  <a:pt x="7035" y="7181"/>
                  <a:pt x="7072" y="7147"/>
                  <a:pt x="7105" y="7114"/>
                </a:cubicBezTo>
                <a:lnTo>
                  <a:pt x="7105" y="7114"/>
                </a:lnTo>
                <a:lnTo>
                  <a:pt x="7152" y="7067"/>
                </a:lnTo>
                <a:cubicBezTo>
                  <a:pt x="7222" y="7000"/>
                  <a:pt x="7299" y="6933"/>
                  <a:pt x="7373" y="6870"/>
                </a:cubicBezTo>
                <a:cubicBezTo>
                  <a:pt x="7453" y="6810"/>
                  <a:pt x="7533" y="6746"/>
                  <a:pt x="7610" y="6679"/>
                </a:cubicBezTo>
                <a:cubicBezTo>
                  <a:pt x="7634" y="6663"/>
                  <a:pt x="7654" y="6646"/>
                  <a:pt x="7670" y="6629"/>
                </a:cubicBezTo>
                <a:cubicBezTo>
                  <a:pt x="7694" y="6609"/>
                  <a:pt x="7717" y="6586"/>
                  <a:pt x="7737" y="6566"/>
                </a:cubicBezTo>
                <a:cubicBezTo>
                  <a:pt x="7757" y="6549"/>
                  <a:pt x="7774" y="6529"/>
                  <a:pt x="7791" y="6512"/>
                </a:cubicBezTo>
                <a:lnTo>
                  <a:pt x="7837" y="6465"/>
                </a:lnTo>
                <a:cubicBezTo>
                  <a:pt x="7854" y="6449"/>
                  <a:pt x="7871" y="6432"/>
                  <a:pt x="7888" y="6412"/>
                </a:cubicBezTo>
                <a:cubicBezTo>
                  <a:pt x="7908" y="6385"/>
                  <a:pt x="7928" y="6365"/>
                  <a:pt x="7944" y="6342"/>
                </a:cubicBezTo>
                <a:cubicBezTo>
                  <a:pt x="7954" y="6332"/>
                  <a:pt x="7958" y="6325"/>
                  <a:pt x="7968" y="6315"/>
                </a:cubicBezTo>
                <a:cubicBezTo>
                  <a:pt x="7978" y="6302"/>
                  <a:pt x="7988" y="6285"/>
                  <a:pt x="8001" y="6275"/>
                </a:cubicBezTo>
                <a:cubicBezTo>
                  <a:pt x="8011" y="6258"/>
                  <a:pt x="8025" y="6235"/>
                  <a:pt x="8038" y="6218"/>
                </a:cubicBezTo>
                <a:cubicBezTo>
                  <a:pt x="8051" y="6201"/>
                  <a:pt x="8061" y="6181"/>
                  <a:pt x="8075" y="6161"/>
                </a:cubicBezTo>
                <a:cubicBezTo>
                  <a:pt x="8092" y="6134"/>
                  <a:pt x="8105" y="6111"/>
                  <a:pt x="8122" y="6084"/>
                </a:cubicBezTo>
                <a:cubicBezTo>
                  <a:pt x="8138" y="6061"/>
                  <a:pt x="8152" y="6034"/>
                  <a:pt x="8168" y="6011"/>
                </a:cubicBezTo>
                <a:cubicBezTo>
                  <a:pt x="8175" y="5994"/>
                  <a:pt x="8189" y="5977"/>
                  <a:pt x="8195" y="5960"/>
                </a:cubicBezTo>
                <a:cubicBezTo>
                  <a:pt x="8252" y="5864"/>
                  <a:pt x="8306" y="5767"/>
                  <a:pt x="8356" y="5666"/>
                </a:cubicBezTo>
                <a:cubicBezTo>
                  <a:pt x="8376" y="5626"/>
                  <a:pt x="8402" y="5579"/>
                  <a:pt x="8423" y="5539"/>
                </a:cubicBezTo>
                <a:cubicBezTo>
                  <a:pt x="8436" y="5512"/>
                  <a:pt x="8446" y="5489"/>
                  <a:pt x="8456" y="5462"/>
                </a:cubicBezTo>
                <a:cubicBezTo>
                  <a:pt x="8463" y="5442"/>
                  <a:pt x="8476" y="5422"/>
                  <a:pt x="8486" y="5405"/>
                </a:cubicBezTo>
                <a:cubicBezTo>
                  <a:pt x="8496" y="5375"/>
                  <a:pt x="8509" y="5345"/>
                  <a:pt x="8523" y="5312"/>
                </a:cubicBezTo>
                <a:lnTo>
                  <a:pt x="8546" y="5248"/>
                </a:lnTo>
                <a:cubicBezTo>
                  <a:pt x="8556" y="5228"/>
                  <a:pt x="8563" y="5208"/>
                  <a:pt x="8573" y="5181"/>
                </a:cubicBezTo>
                <a:cubicBezTo>
                  <a:pt x="8580" y="5155"/>
                  <a:pt x="8593" y="5121"/>
                  <a:pt x="8603" y="5091"/>
                </a:cubicBezTo>
                <a:cubicBezTo>
                  <a:pt x="8620" y="5041"/>
                  <a:pt x="8630" y="4988"/>
                  <a:pt x="8647" y="4937"/>
                </a:cubicBezTo>
                <a:cubicBezTo>
                  <a:pt x="8660" y="4891"/>
                  <a:pt x="8673" y="4840"/>
                  <a:pt x="8687" y="4790"/>
                </a:cubicBezTo>
                <a:cubicBezTo>
                  <a:pt x="8697" y="4743"/>
                  <a:pt x="8707" y="4693"/>
                  <a:pt x="8720" y="4647"/>
                </a:cubicBezTo>
                <a:cubicBezTo>
                  <a:pt x="8727" y="4603"/>
                  <a:pt x="8740" y="4553"/>
                  <a:pt x="8747" y="4506"/>
                </a:cubicBezTo>
                <a:cubicBezTo>
                  <a:pt x="8757" y="4453"/>
                  <a:pt x="8770" y="4402"/>
                  <a:pt x="8777" y="4346"/>
                </a:cubicBezTo>
                <a:cubicBezTo>
                  <a:pt x="8787" y="4292"/>
                  <a:pt x="8797" y="4239"/>
                  <a:pt x="8807" y="4178"/>
                </a:cubicBezTo>
                <a:cubicBezTo>
                  <a:pt x="8824" y="4078"/>
                  <a:pt x="8837" y="3978"/>
                  <a:pt x="8854" y="3878"/>
                </a:cubicBezTo>
                <a:cubicBezTo>
                  <a:pt x="8857" y="3851"/>
                  <a:pt x="8861" y="3817"/>
                  <a:pt x="8864" y="3787"/>
                </a:cubicBezTo>
                <a:cubicBezTo>
                  <a:pt x="8877" y="3687"/>
                  <a:pt x="8891" y="3590"/>
                  <a:pt x="8897" y="3490"/>
                </a:cubicBezTo>
                <a:cubicBezTo>
                  <a:pt x="8904" y="3440"/>
                  <a:pt x="8911" y="3389"/>
                  <a:pt x="8914" y="3336"/>
                </a:cubicBezTo>
                <a:cubicBezTo>
                  <a:pt x="8921" y="3309"/>
                  <a:pt x="8921" y="3286"/>
                  <a:pt x="8921" y="3259"/>
                </a:cubicBezTo>
                <a:cubicBezTo>
                  <a:pt x="8921" y="3249"/>
                  <a:pt x="8924" y="3232"/>
                  <a:pt x="8924" y="3219"/>
                </a:cubicBezTo>
                <a:lnTo>
                  <a:pt x="8924" y="3172"/>
                </a:lnTo>
                <a:cubicBezTo>
                  <a:pt x="8924" y="3165"/>
                  <a:pt x="8924" y="3155"/>
                  <a:pt x="8921" y="3149"/>
                </a:cubicBezTo>
                <a:cubicBezTo>
                  <a:pt x="8921" y="3139"/>
                  <a:pt x="8914" y="3132"/>
                  <a:pt x="8911" y="3122"/>
                </a:cubicBezTo>
                <a:cubicBezTo>
                  <a:pt x="8907" y="3109"/>
                  <a:pt x="8897" y="3099"/>
                  <a:pt x="8881" y="3088"/>
                </a:cubicBezTo>
                <a:cubicBezTo>
                  <a:pt x="8874" y="3086"/>
                  <a:pt x="8865" y="3084"/>
                  <a:pt x="8855" y="3084"/>
                </a:cubicBezTo>
                <a:cubicBezTo>
                  <a:pt x="8852" y="3084"/>
                  <a:pt x="8848" y="3084"/>
                  <a:pt x="8844" y="3085"/>
                </a:cubicBezTo>
                <a:cubicBezTo>
                  <a:pt x="8830" y="3085"/>
                  <a:pt x="8820" y="3088"/>
                  <a:pt x="8810" y="3099"/>
                </a:cubicBezTo>
                <a:cubicBezTo>
                  <a:pt x="8804" y="3102"/>
                  <a:pt x="8794" y="3109"/>
                  <a:pt x="8787" y="3119"/>
                </a:cubicBezTo>
                <a:cubicBezTo>
                  <a:pt x="8764" y="3139"/>
                  <a:pt x="8740" y="3159"/>
                  <a:pt x="8713" y="3182"/>
                </a:cubicBezTo>
                <a:cubicBezTo>
                  <a:pt x="8693" y="3202"/>
                  <a:pt x="8670" y="3219"/>
                  <a:pt x="8647" y="3239"/>
                </a:cubicBezTo>
                <a:cubicBezTo>
                  <a:pt x="8596" y="3282"/>
                  <a:pt x="8543" y="3326"/>
                  <a:pt x="8493" y="3369"/>
                </a:cubicBezTo>
                <a:cubicBezTo>
                  <a:pt x="8413" y="3436"/>
                  <a:pt x="8329" y="3500"/>
                  <a:pt x="8252" y="3567"/>
                </a:cubicBezTo>
                <a:lnTo>
                  <a:pt x="8011" y="3767"/>
                </a:lnTo>
                <a:cubicBezTo>
                  <a:pt x="7934" y="3834"/>
                  <a:pt x="7854" y="3894"/>
                  <a:pt x="7774" y="3958"/>
                </a:cubicBezTo>
                <a:cubicBezTo>
                  <a:pt x="7757" y="3974"/>
                  <a:pt x="7737" y="3988"/>
                  <a:pt x="7717" y="4001"/>
                </a:cubicBezTo>
                <a:lnTo>
                  <a:pt x="7654" y="4051"/>
                </a:lnTo>
                <a:cubicBezTo>
                  <a:pt x="7610" y="4078"/>
                  <a:pt x="7570" y="4112"/>
                  <a:pt x="7527" y="4142"/>
                </a:cubicBezTo>
                <a:cubicBezTo>
                  <a:pt x="7527" y="4142"/>
                  <a:pt x="7528" y="4142"/>
                  <a:pt x="7529" y="4141"/>
                </a:cubicBezTo>
                <a:lnTo>
                  <a:pt x="7529" y="4141"/>
                </a:lnTo>
                <a:cubicBezTo>
                  <a:pt x="7483" y="4174"/>
                  <a:pt x="7435" y="4206"/>
                  <a:pt x="7389" y="4239"/>
                </a:cubicBezTo>
                <a:cubicBezTo>
                  <a:pt x="7359" y="4259"/>
                  <a:pt x="7326" y="4279"/>
                  <a:pt x="7299" y="4302"/>
                </a:cubicBezTo>
                <a:cubicBezTo>
                  <a:pt x="7272" y="4319"/>
                  <a:pt x="7249" y="4339"/>
                  <a:pt x="7222" y="4356"/>
                </a:cubicBezTo>
                <a:lnTo>
                  <a:pt x="7226" y="4352"/>
                </a:lnTo>
                <a:lnTo>
                  <a:pt x="7226" y="4352"/>
                </a:lnTo>
                <a:cubicBezTo>
                  <a:pt x="7219" y="4356"/>
                  <a:pt x="7209" y="4362"/>
                  <a:pt x="7202" y="4372"/>
                </a:cubicBezTo>
                <a:cubicBezTo>
                  <a:pt x="7192" y="4376"/>
                  <a:pt x="7185" y="4386"/>
                  <a:pt x="7182" y="4389"/>
                </a:cubicBezTo>
                <a:cubicBezTo>
                  <a:pt x="7169" y="4402"/>
                  <a:pt x="7152" y="4412"/>
                  <a:pt x="7139" y="4426"/>
                </a:cubicBezTo>
                <a:cubicBezTo>
                  <a:pt x="7115" y="4453"/>
                  <a:pt x="7085" y="4479"/>
                  <a:pt x="7058" y="4509"/>
                </a:cubicBezTo>
                <a:cubicBezTo>
                  <a:pt x="7022" y="4553"/>
                  <a:pt x="6992" y="4593"/>
                  <a:pt x="6958" y="4636"/>
                </a:cubicBezTo>
                <a:cubicBezTo>
                  <a:pt x="6931" y="4673"/>
                  <a:pt x="6905" y="4710"/>
                  <a:pt x="6881" y="4747"/>
                </a:cubicBezTo>
                <a:cubicBezTo>
                  <a:pt x="6821" y="4830"/>
                  <a:pt x="6768" y="4921"/>
                  <a:pt x="6714" y="5004"/>
                </a:cubicBezTo>
                <a:cubicBezTo>
                  <a:pt x="6687" y="5041"/>
                  <a:pt x="6667" y="5078"/>
                  <a:pt x="6647" y="5115"/>
                </a:cubicBezTo>
                <a:cubicBezTo>
                  <a:pt x="6590" y="5205"/>
                  <a:pt x="6547" y="5295"/>
                  <a:pt x="6507" y="5395"/>
                </a:cubicBezTo>
                <a:cubicBezTo>
                  <a:pt x="6470" y="5492"/>
                  <a:pt x="6447" y="5589"/>
                  <a:pt x="6420" y="5690"/>
                </a:cubicBezTo>
                <a:cubicBezTo>
                  <a:pt x="6396" y="5783"/>
                  <a:pt x="6373" y="5877"/>
                  <a:pt x="6353" y="5974"/>
                </a:cubicBezTo>
                <a:cubicBezTo>
                  <a:pt x="6333" y="6074"/>
                  <a:pt x="6313" y="6178"/>
                  <a:pt x="6303" y="6278"/>
                </a:cubicBezTo>
                <a:cubicBezTo>
                  <a:pt x="6299" y="6332"/>
                  <a:pt x="6296" y="6382"/>
                  <a:pt x="6296" y="6435"/>
                </a:cubicBezTo>
                <a:cubicBezTo>
                  <a:pt x="6296" y="6492"/>
                  <a:pt x="6296" y="6542"/>
                  <a:pt x="6299" y="6596"/>
                </a:cubicBezTo>
                <a:cubicBezTo>
                  <a:pt x="6299" y="6646"/>
                  <a:pt x="6303" y="6696"/>
                  <a:pt x="6306" y="6746"/>
                </a:cubicBezTo>
                <a:cubicBezTo>
                  <a:pt x="6313" y="6796"/>
                  <a:pt x="6316" y="6846"/>
                  <a:pt x="6323" y="6897"/>
                </a:cubicBezTo>
                <a:cubicBezTo>
                  <a:pt x="6333" y="6947"/>
                  <a:pt x="6346" y="6994"/>
                  <a:pt x="6353" y="7037"/>
                </a:cubicBezTo>
                <a:cubicBezTo>
                  <a:pt x="6366" y="7087"/>
                  <a:pt x="6380" y="7134"/>
                  <a:pt x="6390" y="7184"/>
                </a:cubicBezTo>
                <a:cubicBezTo>
                  <a:pt x="6406" y="7238"/>
                  <a:pt x="6420" y="7288"/>
                  <a:pt x="6437" y="7345"/>
                </a:cubicBezTo>
                <a:cubicBezTo>
                  <a:pt x="6450" y="7388"/>
                  <a:pt x="6467" y="7435"/>
                  <a:pt x="6480" y="7482"/>
                </a:cubicBezTo>
                <a:cubicBezTo>
                  <a:pt x="6487" y="7515"/>
                  <a:pt x="6490" y="7545"/>
                  <a:pt x="6500" y="7579"/>
                </a:cubicBezTo>
                <a:lnTo>
                  <a:pt x="6500" y="7585"/>
                </a:lnTo>
                <a:cubicBezTo>
                  <a:pt x="6440" y="7753"/>
                  <a:pt x="6386" y="7920"/>
                  <a:pt x="6336" y="8090"/>
                </a:cubicBezTo>
                <a:cubicBezTo>
                  <a:pt x="6273" y="8314"/>
                  <a:pt x="6213" y="8538"/>
                  <a:pt x="6166" y="8766"/>
                </a:cubicBezTo>
                <a:cubicBezTo>
                  <a:pt x="6132" y="8926"/>
                  <a:pt x="6102" y="9090"/>
                  <a:pt x="6072" y="9254"/>
                </a:cubicBezTo>
                <a:cubicBezTo>
                  <a:pt x="6062" y="9204"/>
                  <a:pt x="6052" y="9157"/>
                  <a:pt x="6035" y="9107"/>
                </a:cubicBezTo>
                <a:cubicBezTo>
                  <a:pt x="6015" y="9040"/>
                  <a:pt x="5989" y="8973"/>
                  <a:pt x="5962" y="8906"/>
                </a:cubicBezTo>
                <a:cubicBezTo>
                  <a:pt x="5902" y="8766"/>
                  <a:pt x="5838" y="8625"/>
                  <a:pt x="5771" y="8491"/>
                </a:cubicBezTo>
                <a:cubicBezTo>
                  <a:pt x="5744" y="8431"/>
                  <a:pt x="5711" y="8368"/>
                  <a:pt x="5671" y="8304"/>
                </a:cubicBezTo>
                <a:lnTo>
                  <a:pt x="5621" y="8217"/>
                </a:lnTo>
                <a:cubicBezTo>
                  <a:pt x="5604" y="8117"/>
                  <a:pt x="5584" y="8013"/>
                  <a:pt x="5571" y="7913"/>
                </a:cubicBezTo>
                <a:cubicBezTo>
                  <a:pt x="5551" y="7779"/>
                  <a:pt x="5534" y="7649"/>
                  <a:pt x="5514" y="7515"/>
                </a:cubicBezTo>
                <a:cubicBezTo>
                  <a:pt x="5494" y="7395"/>
                  <a:pt x="5467" y="7271"/>
                  <a:pt x="5437" y="7151"/>
                </a:cubicBezTo>
                <a:lnTo>
                  <a:pt x="5387" y="6937"/>
                </a:lnTo>
                <a:cubicBezTo>
                  <a:pt x="5370" y="6877"/>
                  <a:pt x="5360" y="6816"/>
                  <a:pt x="5347" y="6753"/>
                </a:cubicBezTo>
                <a:cubicBezTo>
                  <a:pt x="5337" y="6719"/>
                  <a:pt x="5333" y="6686"/>
                  <a:pt x="5327" y="6653"/>
                </a:cubicBezTo>
                <a:cubicBezTo>
                  <a:pt x="5320" y="6629"/>
                  <a:pt x="5317" y="6602"/>
                  <a:pt x="5310" y="6579"/>
                </a:cubicBezTo>
                <a:lnTo>
                  <a:pt x="5270" y="6365"/>
                </a:lnTo>
                <a:cubicBezTo>
                  <a:pt x="5250" y="6251"/>
                  <a:pt x="5230" y="6141"/>
                  <a:pt x="5203" y="6027"/>
                </a:cubicBezTo>
                <a:cubicBezTo>
                  <a:pt x="5210" y="5994"/>
                  <a:pt x="5213" y="5964"/>
                  <a:pt x="5220" y="5930"/>
                </a:cubicBezTo>
                <a:cubicBezTo>
                  <a:pt x="5233" y="5864"/>
                  <a:pt x="5246" y="5797"/>
                  <a:pt x="5253" y="5730"/>
                </a:cubicBezTo>
                <a:cubicBezTo>
                  <a:pt x="5270" y="5613"/>
                  <a:pt x="5283" y="5492"/>
                  <a:pt x="5300" y="5375"/>
                </a:cubicBezTo>
                <a:cubicBezTo>
                  <a:pt x="5310" y="5332"/>
                  <a:pt x="5313" y="5292"/>
                  <a:pt x="5320" y="5248"/>
                </a:cubicBezTo>
                <a:cubicBezTo>
                  <a:pt x="5330" y="5208"/>
                  <a:pt x="5337" y="5161"/>
                  <a:pt x="5347" y="5121"/>
                </a:cubicBezTo>
                <a:cubicBezTo>
                  <a:pt x="5353" y="5081"/>
                  <a:pt x="5367" y="5041"/>
                  <a:pt x="5377" y="5004"/>
                </a:cubicBezTo>
                <a:cubicBezTo>
                  <a:pt x="5383" y="4964"/>
                  <a:pt x="5397" y="4924"/>
                  <a:pt x="5410" y="4887"/>
                </a:cubicBezTo>
                <a:cubicBezTo>
                  <a:pt x="5417" y="4864"/>
                  <a:pt x="5420" y="4844"/>
                  <a:pt x="5430" y="4824"/>
                </a:cubicBezTo>
                <a:cubicBezTo>
                  <a:pt x="5450" y="4760"/>
                  <a:pt x="5470" y="4697"/>
                  <a:pt x="5497" y="4636"/>
                </a:cubicBezTo>
                <a:cubicBezTo>
                  <a:pt x="5520" y="4570"/>
                  <a:pt x="5551" y="4503"/>
                  <a:pt x="5577" y="4436"/>
                </a:cubicBezTo>
                <a:cubicBezTo>
                  <a:pt x="5631" y="4305"/>
                  <a:pt x="5681" y="4175"/>
                  <a:pt x="5731" y="4045"/>
                </a:cubicBezTo>
                <a:lnTo>
                  <a:pt x="5768" y="3944"/>
                </a:lnTo>
                <a:cubicBezTo>
                  <a:pt x="5781" y="3911"/>
                  <a:pt x="5795" y="3878"/>
                  <a:pt x="5801" y="3844"/>
                </a:cubicBezTo>
                <a:cubicBezTo>
                  <a:pt x="5815" y="3811"/>
                  <a:pt x="5821" y="3777"/>
                  <a:pt x="5835" y="3744"/>
                </a:cubicBezTo>
                <a:cubicBezTo>
                  <a:pt x="5848" y="3710"/>
                  <a:pt x="5851" y="3674"/>
                  <a:pt x="5861" y="3640"/>
                </a:cubicBezTo>
                <a:cubicBezTo>
                  <a:pt x="5868" y="3610"/>
                  <a:pt x="5872" y="3583"/>
                  <a:pt x="5882" y="3550"/>
                </a:cubicBezTo>
                <a:cubicBezTo>
                  <a:pt x="5885" y="3520"/>
                  <a:pt x="5895" y="3490"/>
                  <a:pt x="5898" y="3466"/>
                </a:cubicBezTo>
                <a:cubicBezTo>
                  <a:pt x="5905" y="3423"/>
                  <a:pt x="5915" y="3376"/>
                  <a:pt x="5922" y="3336"/>
                </a:cubicBezTo>
                <a:cubicBezTo>
                  <a:pt x="5928" y="3306"/>
                  <a:pt x="5935" y="3276"/>
                  <a:pt x="5938" y="3249"/>
                </a:cubicBezTo>
                <a:lnTo>
                  <a:pt x="5979" y="3022"/>
                </a:lnTo>
                <a:cubicBezTo>
                  <a:pt x="5979" y="3008"/>
                  <a:pt x="5982" y="2998"/>
                  <a:pt x="5982" y="2985"/>
                </a:cubicBezTo>
                <a:cubicBezTo>
                  <a:pt x="5985" y="2958"/>
                  <a:pt x="5985" y="2938"/>
                  <a:pt x="5989" y="2915"/>
                </a:cubicBezTo>
                <a:cubicBezTo>
                  <a:pt x="5995" y="2881"/>
                  <a:pt x="5995" y="2848"/>
                  <a:pt x="5995" y="2814"/>
                </a:cubicBezTo>
                <a:cubicBezTo>
                  <a:pt x="5995" y="2781"/>
                  <a:pt x="5995" y="2741"/>
                  <a:pt x="5999" y="2707"/>
                </a:cubicBezTo>
                <a:cubicBezTo>
                  <a:pt x="5999" y="2674"/>
                  <a:pt x="5999" y="2637"/>
                  <a:pt x="5995" y="2604"/>
                </a:cubicBezTo>
                <a:cubicBezTo>
                  <a:pt x="5989" y="2533"/>
                  <a:pt x="5982" y="2463"/>
                  <a:pt x="5972" y="2396"/>
                </a:cubicBezTo>
                <a:cubicBezTo>
                  <a:pt x="5955" y="2263"/>
                  <a:pt x="5922" y="2129"/>
                  <a:pt x="5895" y="1999"/>
                </a:cubicBezTo>
                <a:cubicBezTo>
                  <a:pt x="5865" y="1865"/>
                  <a:pt x="5835" y="1728"/>
                  <a:pt x="5815" y="1587"/>
                </a:cubicBezTo>
                <a:cubicBezTo>
                  <a:pt x="5795" y="1450"/>
                  <a:pt x="5778" y="1313"/>
                  <a:pt x="5761" y="1179"/>
                </a:cubicBezTo>
                <a:cubicBezTo>
                  <a:pt x="5751" y="1109"/>
                  <a:pt x="5738" y="1042"/>
                  <a:pt x="5728" y="969"/>
                </a:cubicBezTo>
                <a:cubicBezTo>
                  <a:pt x="5714" y="902"/>
                  <a:pt x="5704" y="835"/>
                  <a:pt x="5694" y="768"/>
                </a:cubicBezTo>
                <a:cubicBezTo>
                  <a:pt x="5684" y="735"/>
                  <a:pt x="5681" y="701"/>
                  <a:pt x="5671" y="668"/>
                </a:cubicBezTo>
                <a:cubicBezTo>
                  <a:pt x="5664" y="631"/>
                  <a:pt x="5654" y="594"/>
                  <a:pt x="5648" y="561"/>
                </a:cubicBezTo>
                <a:lnTo>
                  <a:pt x="5621" y="461"/>
                </a:lnTo>
                <a:cubicBezTo>
                  <a:pt x="5614" y="427"/>
                  <a:pt x="5604" y="394"/>
                  <a:pt x="5594" y="360"/>
                </a:cubicBezTo>
                <a:cubicBezTo>
                  <a:pt x="5571" y="293"/>
                  <a:pt x="5551" y="227"/>
                  <a:pt x="5520" y="163"/>
                </a:cubicBezTo>
                <a:cubicBezTo>
                  <a:pt x="5514" y="143"/>
                  <a:pt x="5504" y="123"/>
                  <a:pt x="5494" y="96"/>
                </a:cubicBezTo>
                <a:cubicBezTo>
                  <a:pt x="5484" y="79"/>
                  <a:pt x="5477" y="63"/>
                  <a:pt x="5467" y="49"/>
                </a:cubicBezTo>
                <a:cubicBezTo>
                  <a:pt x="5460" y="39"/>
                  <a:pt x="5450" y="26"/>
                  <a:pt x="5444" y="16"/>
                </a:cubicBezTo>
                <a:cubicBezTo>
                  <a:pt x="5432" y="9"/>
                  <a:pt x="5415" y="0"/>
                  <a:pt x="5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8"/>
          <p:cNvSpPr/>
          <p:nvPr/>
        </p:nvSpPr>
        <p:spPr>
          <a:xfrm rot="2700000" flipH="1">
            <a:off x="1893911" y="598413"/>
            <a:ext cx="758455" cy="1943053"/>
          </a:xfrm>
          <a:custGeom>
            <a:avLst/>
            <a:gdLst/>
            <a:ahLst/>
            <a:cxnLst/>
            <a:rect l="l" t="t" r="r" b="b"/>
            <a:pathLst>
              <a:path w="9383" h="24040" extrusionOk="0">
                <a:moveTo>
                  <a:pt x="124" y="221"/>
                </a:moveTo>
                <a:lnTo>
                  <a:pt x="134" y="227"/>
                </a:lnTo>
                <a:cubicBezTo>
                  <a:pt x="151" y="244"/>
                  <a:pt x="171" y="261"/>
                  <a:pt x="191" y="277"/>
                </a:cubicBezTo>
                <a:cubicBezTo>
                  <a:pt x="225" y="307"/>
                  <a:pt x="261" y="338"/>
                  <a:pt x="295" y="368"/>
                </a:cubicBezTo>
                <a:lnTo>
                  <a:pt x="325" y="388"/>
                </a:lnTo>
                <a:cubicBezTo>
                  <a:pt x="388" y="438"/>
                  <a:pt x="452" y="488"/>
                  <a:pt x="509" y="538"/>
                </a:cubicBezTo>
                <a:lnTo>
                  <a:pt x="536" y="558"/>
                </a:lnTo>
                <a:cubicBezTo>
                  <a:pt x="602" y="618"/>
                  <a:pt x="669" y="675"/>
                  <a:pt x="736" y="739"/>
                </a:cubicBezTo>
                <a:cubicBezTo>
                  <a:pt x="780" y="779"/>
                  <a:pt x="830" y="826"/>
                  <a:pt x="877" y="869"/>
                </a:cubicBezTo>
                <a:lnTo>
                  <a:pt x="937" y="923"/>
                </a:lnTo>
                <a:lnTo>
                  <a:pt x="953" y="939"/>
                </a:lnTo>
                <a:cubicBezTo>
                  <a:pt x="1004" y="986"/>
                  <a:pt x="1050" y="1036"/>
                  <a:pt x="1097" y="1086"/>
                </a:cubicBezTo>
                <a:lnTo>
                  <a:pt x="1121" y="1107"/>
                </a:lnTo>
                <a:cubicBezTo>
                  <a:pt x="1137" y="1127"/>
                  <a:pt x="1157" y="1143"/>
                  <a:pt x="1174" y="1163"/>
                </a:cubicBezTo>
                <a:lnTo>
                  <a:pt x="1188" y="1180"/>
                </a:lnTo>
                <a:cubicBezTo>
                  <a:pt x="1208" y="1207"/>
                  <a:pt x="1228" y="1237"/>
                  <a:pt x="1254" y="1260"/>
                </a:cubicBezTo>
                <a:lnTo>
                  <a:pt x="1258" y="1270"/>
                </a:lnTo>
                <a:lnTo>
                  <a:pt x="1301" y="1327"/>
                </a:lnTo>
                <a:cubicBezTo>
                  <a:pt x="1305" y="1331"/>
                  <a:pt x="1308" y="1341"/>
                  <a:pt x="1311" y="1344"/>
                </a:cubicBezTo>
                <a:cubicBezTo>
                  <a:pt x="1321" y="1357"/>
                  <a:pt x="1335" y="1371"/>
                  <a:pt x="1341" y="1384"/>
                </a:cubicBezTo>
                <a:cubicBezTo>
                  <a:pt x="1371" y="1424"/>
                  <a:pt x="1395" y="1468"/>
                  <a:pt x="1425" y="1508"/>
                </a:cubicBezTo>
                <a:cubicBezTo>
                  <a:pt x="1438" y="1528"/>
                  <a:pt x="1452" y="1555"/>
                  <a:pt x="1462" y="1575"/>
                </a:cubicBezTo>
                <a:cubicBezTo>
                  <a:pt x="1475" y="1595"/>
                  <a:pt x="1488" y="1621"/>
                  <a:pt x="1502" y="1641"/>
                </a:cubicBezTo>
                <a:cubicBezTo>
                  <a:pt x="1519" y="1675"/>
                  <a:pt x="1539" y="1708"/>
                  <a:pt x="1555" y="1738"/>
                </a:cubicBezTo>
                <a:cubicBezTo>
                  <a:pt x="1562" y="1752"/>
                  <a:pt x="1569" y="1762"/>
                  <a:pt x="1575" y="1779"/>
                </a:cubicBezTo>
                <a:cubicBezTo>
                  <a:pt x="1609" y="1845"/>
                  <a:pt x="1642" y="1912"/>
                  <a:pt x="1676" y="1976"/>
                </a:cubicBezTo>
                <a:lnTo>
                  <a:pt x="1706" y="2039"/>
                </a:lnTo>
                <a:cubicBezTo>
                  <a:pt x="1712" y="2056"/>
                  <a:pt x="1722" y="2076"/>
                  <a:pt x="1736" y="2096"/>
                </a:cubicBezTo>
                <a:cubicBezTo>
                  <a:pt x="1756" y="2140"/>
                  <a:pt x="1776" y="2183"/>
                  <a:pt x="1803" y="2230"/>
                </a:cubicBezTo>
                <a:cubicBezTo>
                  <a:pt x="1813" y="2257"/>
                  <a:pt x="1826" y="2277"/>
                  <a:pt x="1839" y="2300"/>
                </a:cubicBezTo>
                <a:cubicBezTo>
                  <a:pt x="1886" y="2384"/>
                  <a:pt x="1926" y="2467"/>
                  <a:pt x="1973" y="2551"/>
                </a:cubicBezTo>
                <a:cubicBezTo>
                  <a:pt x="1997" y="2598"/>
                  <a:pt x="2017" y="2641"/>
                  <a:pt x="2040" y="2685"/>
                </a:cubicBezTo>
                <a:cubicBezTo>
                  <a:pt x="2097" y="2798"/>
                  <a:pt x="2147" y="2902"/>
                  <a:pt x="2194" y="3002"/>
                </a:cubicBezTo>
                <a:cubicBezTo>
                  <a:pt x="2160" y="2949"/>
                  <a:pt x="2127" y="2892"/>
                  <a:pt x="2094" y="2835"/>
                </a:cubicBezTo>
                <a:cubicBezTo>
                  <a:pt x="2067" y="2795"/>
                  <a:pt x="2040" y="2748"/>
                  <a:pt x="2007" y="2708"/>
                </a:cubicBezTo>
                <a:cubicBezTo>
                  <a:pt x="1973" y="2661"/>
                  <a:pt x="1940" y="2618"/>
                  <a:pt x="1900" y="2574"/>
                </a:cubicBezTo>
                <a:cubicBezTo>
                  <a:pt x="1829" y="2481"/>
                  <a:pt x="1759" y="2394"/>
                  <a:pt x="1689" y="2300"/>
                </a:cubicBezTo>
                <a:cubicBezTo>
                  <a:pt x="1619" y="2213"/>
                  <a:pt x="1549" y="2126"/>
                  <a:pt x="1482" y="2039"/>
                </a:cubicBezTo>
                <a:cubicBezTo>
                  <a:pt x="1415" y="1949"/>
                  <a:pt x="1355" y="1859"/>
                  <a:pt x="1288" y="1772"/>
                </a:cubicBezTo>
                <a:cubicBezTo>
                  <a:pt x="1264" y="1745"/>
                  <a:pt x="1248" y="1722"/>
                  <a:pt x="1228" y="1695"/>
                </a:cubicBezTo>
                <a:cubicBezTo>
                  <a:pt x="1211" y="1675"/>
                  <a:pt x="1194" y="1655"/>
                  <a:pt x="1174" y="1631"/>
                </a:cubicBezTo>
                <a:cubicBezTo>
                  <a:pt x="1157" y="1615"/>
                  <a:pt x="1141" y="1595"/>
                  <a:pt x="1124" y="1578"/>
                </a:cubicBezTo>
                <a:lnTo>
                  <a:pt x="1057" y="1511"/>
                </a:lnTo>
                <a:cubicBezTo>
                  <a:pt x="1037" y="1491"/>
                  <a:pt x="1010" y="1474"/>
                  <a:pt x="990" y="1454"/>
                </a:cubicBezTo>
                <a:lnTo>
                  <a:pt x="927" y="1404"/>
                </a:lnTo>
                <a:cubicBezTo>
                  <a:pt x="883" y="1364"/>
                  <a:pt x="836" y="1331"/>
                  <a:pt x="790" y="1290"/>
                </a:cubicBezTo>
                <a:lnTo>
                  <a:pt x="790" y="1290"/>
                </a:lnTo>
                <a:cubicBezTo>
                  <a:pt x="796" y="1297"/>
                  <a:pt x="803" y="1307"/>
                  <a:pt x="810" y="1314"/>
                </a:cubicBezTo>
                <a:cubicBezTo>
                  <a:pt x="826" y="1337"/>
                  <a:pt x="843" y="1354"/>
                  <a:pt x="857" y="1374"/>
                </a:cubicBezTo>
                <a:cubicBezTo>
                  <a:pt x="890" y="1411"/>
                  <a:pt x="920" y="1454"/>
                  <a:pt x="953" y="1491"/>
                </a:cubicBezTo>
                <a:cubicBezTo>
                  <a:pt x="974" y="1514"/>
                  <a:pt x="994" y="1541"/>
                  <a:pt x="1010" y="1565"/>
                </a:cubicBezTo>
                <a:cubicBezTo>
                  <a:pt x="1027" y="1591"/>
                  <a:pt x="1050" y="1615"/>
                  <a:pt x="1067" y="1641"/>
                </a:cubicBezTo>
                <a:cubicBezTo>
                  <a:pt x="1084" y="1665"/>
                  <a:pt x="1101" y="1695"/>
                  <a:pt x="1121" y="1722"/>
                </a:cubicBezTo>
                <a:cubicBezTo>
                  <a:pt x="1154" y="1765"/>
                  <a:pt x="1184" y="1819"/>
                  <a:pt x="1218" y="1862"/>
                </a:cubicBezTo>
                <a:cubicBezTo>
                  <a:pt x="1251" y="1909"/>
                  <a:pt x="1278" y="1956"/>
                  <a:pt x="1308" y="2003"/>
                </a:cubicBezTo>
                <a:cubicBezTo>
                  <a:pt x="1338" y="2046"/>
                  <a:pt x="1371" y="2093"/>
                  <a:pt x="1405" y="2140"/>
                </a:cubicBezTo>
                <a:cubicBezTo>
                  <a:pt x="1458" y="2220"/>
                  <a:pt x="1519" y="2297"/>
                  <a:pt x="1579" y="2374"/>
                </a:cubicBezTo>
                <a:cubicBezTo>
                  <a:pt x="1585" y="2380"/>
                  <a:pt x="1589" y="2387"/>
                  <a:pt x="1595" y="2394"/>
                </a:cubicBezTo>
                <a:cubicBezTo>
                  <a:pt x="1669" y="2487"/>
                  <a:pt x="1739" y="2574"/>
                  <a:pt x="1813" y="2665"/>
                </a:cubicBezTo>
                <a:cubicBezTo>
                  <a:pt x="1846" y="2708"/>
                  <a:pt x="1880" y="2745"/>
                  <a:pt x="1913" y="2788"/>
                </a:cubicBezTo>
                <a:cubicBezTo>
                  <a:pt x="1923" y="2795"/>
                  <a:pt x="1930" y="2808"/>
                  <a:pt x="1936" y="2815"/>
                </a:cubicBezTo>
                <a:cubicBezTo>
                  <a:pt x="2003" y="2905"/>
                  <a:pt x="2060" y="2999"/>
                  <a:pt x="2120" y="3093"/>
                </a:cubicBezTo>
                <a:cubicBezTo>
                  <a:pt x="2157" y="3149"/>
                  <a:pt x="2194" y="3210"/>
                  <a:pt x="2231" y="3273"/>
                </a:cubicBezTo>
                <a:cubicBezTo>
                  <a:pt x="2234" y="3276"/>
                  <a:pt x="2237" y="3281"/>
                  <a:pt x="2239" y="3285"/>
                </a:cubicBezTo>
                <a:lnTo>
                  <a:pt x="2239" y="3285"/>
                </a:lnTo>
                <a:cubicBezTo>
                  <a:pt x="2232" y="3276"/>
                  <a:pt x="2224" y="3270"/>
                  <a:pt x="2214" y="3260"/>
                </a:cubicBezTo>
                <a:cubicBezTo>
                  <a:pt x="2211" y="3263"/>
                  <a:pt x="2207" y="3266"/>
                  <a:pt x="2197" y="3266"/>
                </a:cubicBezTo>
                <a:cubicBezTo>
                  <a:pt x="2191" y="3270"/>
                  <a:pt x="2181" y="3270"/>
                  <a:pt x="2170" y="3270"/>
                </a:cubicBezTo>
                <a:cubicBezTo>
                  <a:pt x="2157" y="3290"/>
                  <a:pt x="2154" y="3290"/>
                  <a:pt x="2154" y="3290"/>
                </a:cubicBezTo>
                <a:cubicBezTo>
                  <a:pt x="2140" y="3283"/>
                  <a:pt x="2127" y="3280"/>
                  <a:pt x="2120" y="3273"/>
                </a:cubicBezTo>
                <a:cubicBezTo>
                  <a:pt x="2100" y="3260"/>
                  <a:pt x="2094" y="3240"/>
                  <a:pt x="2080" y="3226"/>
                </a:cubicBezTo>
                <a:cubicBezTo>
                  <a:pt x="2063" y="3210"/>
                  <a:pt x="2053" y="3189"/>
                  <a:pt x="2037" y="3173"/>
                </a:cubicBezTo>
                <a:cubicBezTo>
                  <a:pt x="2010" y="3139"/>
                  <a:pt x="1980" y="3106"/>
                  <a:pt x="1957" y="3072"/>
                </a:cubicBezTo>
                <a:lnTo>
                  <a:pt x="1946" y="3062"/>
                </a:lnTo>
                <a:lnTo>
                  <a:pt x="1876" y="2992"/>
                </a:lnTo>
                <a:lnTo>
                  <a:pt x="1860" y="2975"/>
                </a:lnTo>
                <a:cubicBezTo>
                  <a:pt x="1796" y="2915"/>
                  <a:pt x="1729" y="2855"/>
                  <a:pt x="1669" y="2795"/>
                </a:cubicBezTo>
                <a:cubicBezTo>
                  <a:pt x="1636" y="2765"/>
                  <a:pt x="1595" y="2731"/>
                  <a:pt x="1555" y="2698"/>
                </a:cubicBezTo>
                <a:cubicBezTo>
                  <a:pt x="1512" y="2665"/>
                  <a:pt x="1475" y="2631"/>
                  <a:pt x="1435" y="2598"/>
                </a:cubicBezTo>
                <a:lnTo>
                  <a:pt x="1308" y="2497"/>
                </a:lnTo>
                <a:cubicBezTo>
                  <a:pt x="1278" y="2477"/>
                  <a:pt x="1254" y="2457"/>
                  <a:pt x="1224" y="2431"/>
                </a:cubicBezTo>
                <a:lnTo>
                  <a:pt x="1211" y="2417"/>
                </a:lnTo>
                <a:cubicBezTo>
                  <a:pt x="1184" y="2397"/>
                  <a:pt x="1157" y="2374"/>
                  <a:pt x="1127" y="2350"/>
                </a:cubicBezTo>
                <a:lnTo>
                  <a:pt x="1074" y="2307"/>
                </a:lnTo>
                <a:cubicBezTo>
                  <a:pt x="1054" y="2290"/>
                  <a:pt x="1034" y="2267"/>
                  <a:pt x="1010" y="2250"/>
                </a:cubicBezTo>
                <a:lnTo>
                  <a:pt x="970" y="2210"/>
                </a:lnTo>
                <a:lnTo>
                  <a:pt x="887" y="2130"/>
                </a:lnTo>
                <a:cubicBezTo>
                  <a:pt x="857" y="2106"/>
                  <a:pt x="830" y="2076"/>
                  <a:pt x="806" y="2046"/>
                </a:cubicBezTo>
                <a:cubicBezTo>
                  <a:pt x="793" y="2033"/>
                  <a:pt x="783" y="2023"/>
                  <a:pt x="773" y="2009"/>
                </a:cubicBezTo>
                <a:cubicBezTo>
                  <a:pt x="693" y="1926"/>
                  <a:pt x="619" y="1839"/>
                  <a:pt x="562" y="1772"/>
                </a:cubicBezTo>
                <a:cubicBezTo>
                  <a:pt x="526" y="1725"/>
                  <a:pt x="495" y="1682"/>
                  <a:pt x="475" y="1645"/>
                </a:cubicBezTo>
                <a:cubicBezTo>
                  <a:pt x="452" y="1605"/>
                  <a:pt x="425" y="1555"/>
                  <a:pt x="405" y="1508"/>
                </a:cubicBezTo>
                <a:cubicBezTo>
                  <a:pt x="368" y="1424"/>
                  <a:pt x="338" y="1337"/>
                  <a:pt x="308" y="1247"/>
                </a:cubicBezTo>
                <a:lnTo>
                  <a:pt x="295" y="1210"/>
                </a:lnTo>
                <a:cubicBezTo>
                  <a:pt x="288" y="1177"/>
                  <a:pt x="275" y="1147"/>
                  <a:pt x="268" y="1113"/>
                </a:cubicBezTo>
                <a:lnTo>
                  <a:pt x="258" y="1076"/>
                </a:lnTo>
                <a:lnTo>
                  <a:pt x="245" y="1040"/>
                </a:lnTo>
                <a:cubicBezTo>
                  <a:pt x="241" y="1030"/>
                  <a:pt x="241" y="1023"/>
                  <a:pt x="238" y="1013"/>
                </a:cubicBezTo>
                <a:lnTo>
                  <a:pt x="225" y="963"/>
                </a:lnTo>
                <a:cubicBezTo>
                  <a:pt x="221" y="939"/>
                  <a:pt x="211" y="909"/>
                  <a:pt x="208" y="886"/>
                </a:cubicBezTo>
                <a:cubicBezTo>
                  <a:pt x="205" y="859"/>
                  <a:pt x="195" y="829"/>
                  <a:pt x="191" y="806"/>
                </a:cubicBezTo>
                <a:lnTo>
                  <a:pt x="188" y="762"/>
                </a:lnTo>
                <a:cubicBezTo>
                  <a:pt x="178" y="722"/>
                  <a:pt x="174" y="675"/>
                  <a:pt x="171" y="635"/>
                </a:cubicBezTo>
                <a:lnTo>
                  <a:pt x="168" y="585"/>
                </a:lnTo>
                <a:lnTo>
                  <a:pt x="161" y="535"/>
                </a:lnTo>
                <a:lnTo>
                  <a:pt x="151" y="428"/>
                </a:lnTo>
                <a:cubicBezTo>
                  <a:pt x="141" y="361"/>
                  <a:pt x="134" y="301"/>
                  <a:pt x="124" y="234"/>
                </a:cubicBezTo>
                <a:lnTo>
                  <a:pt x="124" y="221"/>
                </a:lnTo>
                <a:close/>
                <a:moveTo>
                  <a:pt x="2796" y="1678"/>
                </a:moveTo>
                <a:cubicBezTo>
                  <a:pt x="2796" y="1682"/>
                  <a:pt x="2799" y="1688"/>
                  <a:pt x="2799" y="1688"/>
                </a:cubicBezTo>
                <a:lnTo>
                  <a:pt x="2802" y="1695"/>
                </a:lnTo>
                <a:lnTo>
                  <a:pt x="2809" y="1698"/>
                </a:lnTo>
                <a:lnTo>
                  <a:pt x="2819" y="1725"/>
                </a:lnTo>
                <a:cubicBezTo>
                  <a:pt x="2863" y="1805"/>
                  <a:pt x="2899" y="1879"/>
                  <a:pt x="2933" y="1949"/>
                </a:cubicBezTo>
                <a:cubicBezTo>
                  <a:pt x="2966" y="2023"/>
                  <a:pt x="3000" y="2089"/>
                  <a:pt x="3030" y="2156"/>
                </a:cubicBezTo>
                <a:lnTo>
                  <a:pt x="3130" y="2367"/>
                </a:lnTo>
                <a:cubicBezTo>
                  <a:pt x="3167" y="2451"/>
                  <a:pt x="3210" y="2534"/>
                  <a:pt x="3247" y="2618"/>
                </a:cubicBezTo>
                <a:cubicBezTo>
                  <a:pt x="3250" y="2631"/>
                  <a:pt x="3254" y="2641"/>
                  <a:pt x="3260" y="2651"/>
                </a:cubicBezTo>
                <a:cubicBezTo>
                  <a:pt x="3264" y="2665"/>
                  <a:pt x="3267" y="2675"/>
                  <a:pt x="3270" y="2685"/>
                </a:cubicBezTo>
                <a:lnTo>
                  <a:pt x="3284" y="2715"/>
                </a:lnTo>
                <a:cubicBezTo>
                  <a:pt x="3294" y="2735"/>
                  <a:pt x="3301" y="2762"/>
                  <a:pt x="3311" y="2782"/>
                </a:cubicBezTo>
                <a:lnTo>
                  <a:pt x="3321" y="2812"/>
                </a:lnTo>
                <a:lnTo>
                  <a:pt x="3371" y="2962"/>
                </a:lnTo>
                <a:lnTo>
                  <a:pt x="3384" y="2996"/>
                </a:lnTo>
                <a:cubicBezTo>
                  <a:pt x="3387" y="3002"/>
                  <a:pt x="3387" y="3016"/>
                  <a:pt x="3394" y="3026"/>
                </a:cubicBezTo>
                <a:cubicBezTo>
                  <a:pt x="3404" y="3066"/>
                  <a:pt x="3418" y="3109"/>
                  <a:pt x="3428" y="3149"/>
                </a:cubicBezTo>
                <a:cubicBezTo>
                  <a:pt x="3468" y="3313"/>
                  <a:pt x="3511" y="3480"/>
                  <a:pt x="3548" y="3648"/>
                </a:cubicBezTo>
                <a:lnTo>
                  <a:pt x="3551" y="3664"/>
                </a:lnTo>
                <a:cubicBezTo>
                  <a:pt x="3585" y="3815"/>
                  <a:pt x="3622" y="3972"/>
                  <a:pt x="3648" y="4129"/>
                </a:cubicBezTo>
                <a:cubicBezTo>
                  <a:pt x="3662" y="4213"/>
                  <a:pt x="3668" y="4296"/>
                  <a:pt x="3672" y="4383"/>
                </a:cubicBezTo>
                <a:cubicBezTo>
                  <a:pt x="3678" y="4430"/>
                  <a:pt x="3678" y="4473"/>
                  <a:pt x="3682" y="4517"/>
                </a:cubicBezTo>
                <a:cubicBezTo>
                  <a:pt x="3682" y="4550"/>
                  <a:pt x="3685" y="4587"/>
                  <a:pt x="3685" y="4620"/>
                </a:cubicBezTo>
                <a:lnTo>
                  <a:pt x="3685" y="4624"/>
                </a:lnTo>
                <a:cubicBezTo>
                  <a:pt x="3688" y="4684"/>
                  <a:pt x="3695" y="4748"/>
                  <a:pt x="3698" y="4804"/>
                </a:cubicBezTo>
                <a:lnTo>
                  <a:pt x="3702" y="4871"/>
                </a:lnTo>
                <a:cubicBezTo>
                  <a:pt x="3705" y="4918"/>
                  <a:pt x="3712" y="4965"/>
                  <a:pt x="3715" y="5005"/>
                </a:cubicBezTo>
                <a:cubicBezTo>
                  <a:pt x="3718" y="5048"/>
                  <a:pt x="3722" y="5089"/>
                  <a:pt x="3729" y="5125"/>
                </a:cubicBezTo>
                <a:cubicBezTo>
                  <a:pt x="3732" y="5165"/>
                  <a:pt x="3735" y="5202"/>
                  <a:pt x="3745" y="5239"/>
                </a:cubicBezTo>
                <a:lnTo>
                  <a:pt x="3708" y="5125"/>
                </a:lnTo>
                <a:lnTo>
                  <a:pt x="3708" y="5135"/>
                </a:lnTo>
                <a:cubicBezTo>
                  <a:pt x="3652" y="4941"/>
                  <a:pt x="3588" y="4751"/>
                  <a:pt x="3535" y="4557"/>
                </a:cubicBezTo>
                <a:lnTo>
                  <a:pt x="3535" y="4564"/>
                </a:lnTo>
                <a:cubicBezTo>
                  <a:pt x="3508" y="4457"/>
                  <a:pt x="3474" y="4350"/>
                  <a:pt x="3438" y="4246"/>
                </a:cubicBezTo>
                <a:cubicBezTo>
                  <a:pt x="3354" y="3972"/>
                  <a:pt x="3260" y="3704"/>
                  <a:pt x="3177" y="3437"/>
                </a:cubicBezTo>
                <a:lnTo>
                  <a:pt x="3177" y="3437"/>
                </a:lnTo>
                <a:cubicBezTo>
                  <a:pt x="3197" y="3611"/>
                  <a:pt x="3214" y="3778"/>
                  <a:pt x="3237" y="3948"/>
                </a:cubicBezTo>
                <a:lnTo>
                  <a:pt x="3250" y="4035"/>
                </a:lnTo>
                <a:cubicBezTo>
                  <a:pt x="3270" y="4172"/>
                  <a:pt x="3297" y="4316"/>
                  <a:pt x="3327" y="4453"/>
                </a:cubicBezTo>
                <a:cubicBezTo>
                  <a:pt x="3361" y="4600"/>
                  <a:pt x="3401" y="4748"/>
                  <a:pt x="3451" y="4888"/>
                </a:cubicBezTo>
                <a:cubicBezTo>
                  <a:pt x="3541" y="5155"/>
                  <a:pt x="3625" y="5426"/>
                  <a:pt x="3729" y="5690"/>
                </a:cubicBezTo>
                <a:cubicBezTo>
                  <a:pt x="3752" y="5757"/>
                  <a:pt x="3782" y="5821"/>
                  <a:pt x="3809" y="5884"/>
                </a:cubicBezTo>
                <a:lnTo>
                  <a:pt x="3869" y="6035"/>
                </a:lnTo>
                <a:cubicBezTo>
                  <a:pt x="3876" y="6051"/>
                  <a:pt x="3876" y="6061"/>
                  <a:pt x="3879" y="6078"/>
                </a:cubicBezTo>
                <a:cubicBezTo>
                  <a:pt x="3842" y="6035"/>
                  <a:pt x="3809" y="5988"/>
                  <a:pt x="3772" y="5941"/>
                </a:cubicBezTo>
                <a:cubicBezTo>
                  <a:pt x="3749" y="5908"/>
                  <a:pt x="3718" y="5874"/>
                  <a:pt x="3688" y="5841"/>
                </a:cubicBezTo>
                <a:cubicBezTo>
                  <a:pt x="3655" y="5801"/>
                  <a:pt x="3625" y="5757"/>
                  <a:pt x="3588" y="5720"/>
                </a:cubicBezTo>
                <a:cubicBezTo>
                  <a:pt x="3561" y="5687"/>
                  <a:pt x="3531" y="5654"/>
                  <a:pt x="3501" y="5617"/>
                </a:cubicBezTo>
                <a:lnTo>
                  <a:pt x="3484" y="5590"/>
                </a:lnTo>
                <a:cubicBezTo>
                  <a:pt x="3451" y="5547"/>
                  <a:pt x="3414" y="5500"/>
                  <a:pt x="3384" y="5453"/>
                </a:cubicBezTo>
                <a:cubicBezTo>
                  <a:pt x="3344" y="5396"/>
                  <a:pt x="3304" y="5336"/>
                  <a:pt x="3267" y="5279"/>
                </a:cubicBezTo>
                <a:cubicBezTo>
                  <a:pt x="3244" y="5232"/>
                  <a:pt x="3214" y="5185"/>
                  <a:pt x="3187" y="5139"/>
                </a:cubicBezTo>
                <a:cubicBezTo>
                  <a:pt x="3163" y="5095"/>
                  <a:pt x="3143" y="5048"/>
                  <a:pt x="3120" y="5002"/>
                </a:cubicBezTo>
                <a:lnTo>
                  <a:pt x="3110" y="4972"/>
                </a:lnTo>
                <a:lnTo>
                  <a:pt x="3070" y="4871"/>
                </a:lnTo>
                <a:cubicBezTo>
                  <a:pt x="3053" y="4828"/>
                  <a:pt x="3036" y="4774"/>
                  <a:pt x="3026" y="4734"/>
                </a:cubicBezTo>
                <a:cubicBezTo>
                  <a:pt x="2996" y="4630"/>
                  <a:pt x="2970" y="4523"/>
                  <a:pt x="2953" y="4447"/>
                </a:cubicBezTo>
                <a:cubicBezTo>
                  <a:pt x="2933" y="4350"/>
                  <a:pt x="2916" y="4249"/>
                  <a:pt x="2899" y="4162"/>
                </a:cubicBezTo>
                <a:cubicBezTo>
                  <a:pt x="2886" y="4055"/>
                  <a:pt x="2876" y="3955"/>
                  <a:pt x="2859" y="3851"/>
                </a:cubicBezTo>
                <a:lnTo>
                  <a:pt x="2859" y="3838"/>
                </a:lnTo>
                <a:cubicBezTo>
                  <a:pt x="2846" y="3748"/>
                  <a:pt x="2832" y="3654"/>
                  <a:pt x="2826" y="3561"/>
                </a:cubicBezTo>
                <a:lnTo>
                  <a:pt x="2799" y="3233"/>
                </a:lnTo>
                <a:cubicBezTo>
                  <a:pt x="2796" y="3179"/>
                  <a:pt x="2792" y="3119"/>
                  <a:pt x="2786" y="3066"/>
                </a:cubicBezTo>
                <a:cubicBezTo>
                  <a:pt x="2782" y="3029"/>
                  <a:pt x="2782" y="2996"/>
                  <a:pt x="2779" y="2959"/>
                </a:cubicBezTo>
                <a:lnTo>
                  <a:pt x="2779" y="2949"/>
                </a:lnTo>
                <a:cubicBezTo>
                  <a:pt x="2776" y="2902"/>
                  <a:pt x="2769" y="2858"/>
                  <a:pt x="2769" y="2812"/>
                </a:cubicBezTo>
                <a:cubicBezTo>
                  <a:pt x="2766" y="2768"/>
                  <a:pt x="2766" y="2728"/>
                  <a:pt x="2762" y="2685"/>
                </a:cubicBezTo>
                <a:cubicBezTo>
                  <a:pt x="2762" y="2644"/>
                  <a:pt x="2759" y="2608"/>
                  <a:pt x="2759" y="2568"/>
                </a:cubicBezTo>
                <a:cubicBezTo>
                  <a:pt x="2759" y="2491"/>
                  <a:pt x="2762" y="2424"/>
                  <a:pt x="2766" y="2360"/>
                </a:cubicBezTo>
                <a:cubicBezTo>
                  <a:pt x="2769" y="2317"/>
                  <a:pt x="2769" y="2277"/>
                  <a:pt x="2776" y="2230"/>
                </a:cubicBezTo>
                <a:cubicBezTo>
                  <a:pt x="2779" y="2190"/>
                  <a:pt x="2779" y="2146"/>
                  <a:pt x="2782" y="2100"/>
                </a:cubicBezTo>
                <a:cubicBezTo>
                  <a:pt x="2786" y="2023"/>
                  <a:pt x="2792" y="1939"/>
                  <a:pt x="2792" y="1859"/>
                </a:cubicBezTo>
                <a:lnTo>
                  <a:pt x="2792" y="1839"/>
                </a:lnTo>
                <a:cubicBezTo>
                  <a:pt x="2792" y="1782"/>
                  <a:pt x="2796" y="1728"/>
                  <a:pt x="2796" y="1678"/>
                </a:cubicBezTo>
                <a:close/>
                <a:moveTo>
                  <a:pt x="6858" y="3597"/>
                </a:moveTo>
                <a:cubicBezTo>
                  <a:pt x="6858" y="3601"/>
                  <a:pt x="6855" y="3601"/>
                  <a:pt x="6855" y="3607"/>
                </a:cubicBezTo>
                <a:cubicBezTo>
                  <a:pt x="6845" y="3614"/>
                  <a:pt x="6838" y="3624"/>
                  <a:pt x="6828" y="3634"/>
                </a:cubicBezTo>
                <a:cubicBezTo>
                  <a:pt x="6784" y="3691"/>
                  <a:pt x="6741" y="3741"/>
                  <a:pt x="6708" y="3785"/>
                </a:cubicBezTo>
                <a:cubicBezTo>
                  <a:pt x="6661" y="3848"/>
                  <a:pt x="6611" y="3912"/>
                  <a:pt x="6570" y="3968"/>
                </a:cubicBezTo>
                <a:cubicBezTo>
                  <a:pt x="6544" y="4002"/>
                  <a:pt x="6520" y="4042"/>
                  <a:pt x="6494" y="4075"/>
                </a:cubicBezTo>
                <a:cubicBezTo>
                  <a:pt x="6453" y="4132"/>
                  <a:pt x="6417" y="4182"/>
                  <a:pt x="6377" y="4226"/>
                </a:cubicBezTo>
                <a:cubicBezTo>
                  <a:pt x="6343" y="4269"/>
                  <a:pt x="6310" y="4313"/>
                  <a:pt x="6276" y="4350"/>
                </a:cubicBezTo>
                <a:lnTo>
                  <a:pt x="6206" y="4443"/>
                </a:lnTo>
                <a:cubicBezTo>
                  <a:pt x="6153" y="4510"/>
                  <a:pt x="6099" y="4580"/>
                  <a:pt x="6042" y="4647"/>
                </a:cubicBezTo>
                <a:lnTo>
                  <a:pt x="5982" y="4731"/>
                </a:lnTo>
                <a:cubicBezTo>
                  <a:pt x="5925" y="4798"/>
                  <a:pt x="5875" y="4865"/>
                  <a:pt x="5822" y="4931"/>
                </a:cubicBezTo>
                <a:lnTo>
                  <a:pt x="5808" y="4948"/>
                </a:lnTo>
                <a:lnTo>
                  <a:pt x="5708" y="5072"/>
                </a:lnTo>
                <a:lnTo>
                  <a:pt x="5668" y="5122"/>
                </a:lnTo>
                <a:cubicBezTo>
                  <a:pt x="5641" y="5152"/>
                  <a:pt x="5618" y="5182"/>
                  <a:pt x="5591" y="5216"/>
                </a:cubicBezTo>
                <a:cubicBezTo>
                  <a:pt x="5551" y="5269"/>
                  <a:pt x="5507" y="5319"/>
                  <a:pt x="5467" y="5369"/>
                </a:cubicBezTo>
                <a:cubicBezTo>
                  <a:pt x="5427" y="5420"/>
                  <a:pt x="5387" y="5470"/>
                  <a:pt x="5353" y="5520"/>
                </a:cubicBezTo>
                <a:cubicBezTo>
                  <a:pt x="5320" y="5567"/>
                  <a:pt x="5287" y="5617"/>
                  <a:pt x="5253" y="5664"/>
                </a:cubicBezTo>
                <a:lnTo>
                  <a:pt x="5243" y="5674"/>
                </a:lnTo>
                <a:cubicBezTo>
                  <a:pt x="5206" y="5730"/>
                  <a:pt x="5176" y="5771"/>
                  <a:pt x="5153" y="5814"/>
                </a:cubicBezTo>
                <a:lnTo>
                  <a:pt x="5053" y="5975"/>
                </a:lnTo>
                <a:cubicBezTo>
                  <a:pt x="5049" y="5985"/>
                  <a:pt x="5046" y="5991"/>
                  <a:pt x="5036" y="6001"/>
                </a:cubicBezTo>
                <a:cubicBezTo>
                  <a:pt x="5026" y="6015"/>
                  <a:pt x="5019" y="6025"/>
                  <a:pt x="5009" y="6041"/>
                </a:cubicBezTo>
                <a:cubicBezTo>
                  <a:pt x="4999" y="6068"/>
                  <a:pt x="4982" y="6088"/>
                  <a:pt x="4969" y="6115"/>
                </a:cubicBezTo>
                <a:cubicBezTo>
                  <a:pt x="4966" y="6118"/>
                  <a:pt x="4962" y="6125"/>
                  <a:pt x="4962" y="6132"/>
                </a:cubicBezTo>
                <a:cubicBezTo>
                  <a:pt x="4925" y="6185"/>
                  <a:pt x="4889" y="6242"/>
                  <a:pt x="4855" y="6299"/>
                </a:cubicBezTo>
                <a:cubicBezTo>
                  <a:pt x="4842" y="6319"/>
                  <a:pt x="4829" y="6342"/>
                  <a:pt x="4815" y="6366"/>
                </a:cubicBezTo>
                <a:lnTo>
                  <a:pt x="4805" y="6382"/>
                </a:lnTo>
                <a:cubicBezTo>
                  <a:pt x="4795" y="6399"/>
                  <a:pt x="4785" y="6416"/>
                  <a:pt x="4772" y="6436"/>
                </a:cubicBezTo>
                <a:lnTo>
                  <a:pt x="4772" y="6439"/>
                </a:lnTo>
                <a:cubicBezTo>
                  <a:pt x="4772" y="6443"/>
                  <a:pt x="4768" y="6449"/>
                  <a:pt x="4768" y="6453"/>
                </a:cubicBezTo>
                <a:lnTo>
                  <a:pt x="4762" y="6466"/>
                </a:lnTo>
                <a:lnTo>
                  <a:pt x="4752" y="6476"/>
                </a:lnTo>
                <a:lnTo>
                  <a:pt x="4788" y="6302"/>
                </a:lnTo>
                <a:cubicBezTo>
                  <a:pt x="4795" y="6282"/>
                  <a:pt x="4802" y="6255"/>
                  <a:pt x="4805" y="6235"/>
                </a:cubicBezTo>
                <a:cubicBezTo>
                  <a:pt x="4815" y="6215"/>
                  <a:pt x="4822" y="6189"/>
                  <a:pt x="4829" y="6168"/>
                </a:cubicBezTo>
                <a:cubicBezTo>
                  <a:pt x="4835" y="6148"/>
                  <a:pt x="4845" y="6125"/>
                  <a:pt x="4852" y="6108"/>
                </a:cubicBezTo>
                <a:cubicBezTo>
                  <a:pt x="4889" y="6018"/>
                  <a:pt x="4936" y="5924"/>
                  <a:pt x="4982" y="5834"/>
                </a:cubicBezTo>
                <a:cubicBezTo>
                  <a:pt x="4999" y="5804"/>
                  <a:pt x="5016" y="5781"/>
                  <a:pt x="5032" y="5751"/>
                </a:cubicBezTo>
                <a:lnTo>
                  <a:pt x="5096" y="5650"/>
                </a:lnTo>
                <a:cubicBezTo>
                  <a:pt x="5133" y="5590"/>
                  <a:pt x="5173" y="5533"/>
                  <a:pt x="5213" y="5480"/>
                </a:cubicBezTo>
                <a:lnTo>
                  <a:pt x="5213" y="5480"/>
                </a:lnTo>
                <a:lnTo>
                  <a:pt x="5206" y="5483"/>
                </a:lnTo>
                <a:cubicBezTo>
                  <a:pt x="5240" y="5440"/>
                  <a:pt x="5270" y="5396"/>
                  <a:pt x="5300" y="5353"/>
                </a:cubicBezTo>
                <a:cubicBezTo>
                  <a:pt x="5333" y="5303"/>
                  <a:pt x="5367" y="5256"/>
                  <a:pt x="5400" y="5206"/>
                </a:cubicBezTo>
                <a:cubicBezTo>
                  <a:pt x="5457" y="5115"/>
                  <a:pt x="5514" y="5022"/>
                  <a:pt x="5567" y="4928"/>
                </a:cubicBezTo>
                <a:lnTo>
                  <a:pt x="5567" y="4928"/>
                </a:lnTo>
                <a:cubicBezTo>
                  <a:pt x="5504" y="4998"/>
                  <a:pt x="5437" y="5068"/>
                  <a:pt x="5373" y="5135"/>
                </a:cubicBezTo>
                <a:lnTo>
                  <a:pt x="5380" y="5132"/>
                </a:lnTo>
                <a:lnTo>
                  <a:pt x="5380" y="5132"/>
                </a:lnTo>
                <a:cubicBezTo>
                  <a:pt x="5350" y="5162"/>
                  <a:pt x="5320" y="5196"/>
                  <a:pt x="5287" y="5222"/>
                </a:cubicBezTo>
                <a:lnTo>
                  <a:pt x="5196" y="5316"/>
                </a:lnTo>
                <a:cubicBezTo>
                  <a:pt x="5180" y="5336"/>
                  <a:pt x="5156" y="5353"/>
                  <a:pt x="5139" y="5373"/>
                </a:cubicBezTo>
                <a:cubicBezTo>
                  <a:pt x="5096" y="5423"/>
                  <a:pt x="5053" y="5480"/>
                  <a:pt x="5012" y="5533"/>
                </a:cubicBezTo>
                <a:cubicBezTo>
                  <a:pt x="4972" y="5587"/>
                  <a:pt x="4936" y="5640"/>
                  <a:pt x="4902" y="5697"/>
                </a:cubicBezTo>
                <a:cubicBezTo>
                  <a:pt x="4865" y="5751"/>
                  <a:pt x="4835" y="5807"/>
                  <a:pt x="4802" y="5868"/>
                </a:cubicBezTo>
                <a:cubicBezTo>
                  <a:pt x="4785" y="5898"/>
                  <a:pt x="4768" y="5931"/>
                  <a:pt x="4755" y="5958"/>
                </a:cubicBezTo>
                <a:cubicBezTo>
                  <a:pt x="4745" y="5985"/>
                  <a:pt x="4732" y="6015"/>
                  <a:pt x="4718" y="6038"/>
                </a:cubicBezTo>
                <a:cubicBezTo>
                  <a:pt x="4705" y="6071"/>
                  <a:pt x="4688" y="6102"/>
                  <a:pt x="4678" y="6135"/>
                </a:cubicBezTo>
                <a:cubicBezTo>
                  <a:pt x="4671" y="6152"/>
                  <a:pt x="4665" y="6165"/>
                  <a:pt x="4661" y="6182"/>
                </a:cubicBezTo>
                <a:cubicBezTo>
                  <a:pt x="4655" y="6202"/>
                  <a:pt x="4648" y="6219"/>
                  <a:pt x="4645" y="6239"/>
                </a:cubicBezTo>
                <a:cubicBezTo>
                  <a:pt x="4643" y="6243"/>
                  <a:pt x="4641" y="6247"/>
                  <a:pt x="4639" y="6251"/>
                </a:cubicBezTo>
                <a:lnTo>
                  <a:pt x="4639" y="6251"/>
                </a:lnTo>
                <a:cubicBezTo>
                  <a:pt x="4658" y="6155"/>
                  <a:pt x="4680" y="6059"/>
                  <a:pt x="4701" y="5954"/>
                </a:cubicBezTo>
                <a:lnTo>
                  <a:pt x="4705" y="5938"/>
                </a:lnTo>
                <a:cubicBezTo>
                  <a:pt x="4718" y="5878"/>
                  <a:pt x="4732" y="5817"/>
                  <a:pt x="4748" y="5754"/>
                </a:cubicBezTo>
                <a:cubicBezTo>
                  <a:pt x="4752" y="5730"/>
                  <a:pt x="4762" y="5704"/>
                  <a:pt x="4765" y="5684"/>
                </a:cubicBezTo>
                <a:cubicBezTo>
                  <a:pt x="4768" y="5657"/>
                  <a:pt x="4778" y="5634"/>
                  <a:pt x="4782" y="5613"/>
                </a:cubicBezTo>
                <a:lnTo>
                  <a:pt x="4785" y="5590"/>
                </a:lnTo>
                <a:cubicBezTo>
                  <a:pt x="4798" y="5550"/>
                  <a:pt x="4805" y="5506"/>
                  <a:pt x="4818" y="5470"/>
                </a:cubicBezTo>
                <a:cubicBezTo>
                  <a:pt x="4829" y="5446"/>
                  <a:pt x="4835" y="5416"/>
                  <a:pt x="4845" y="5389"/>
                </a:cubicBezTo>
                <a:lnTo>
                  <a:pt x="4855" y="5353"/>
                </a:lnTo>
                <a:lnTo>
                  <a:pt x="4882" y="5276"/>
                </a:lnTo>
                <a:cubicBezTo>
                  <a:pt x="4882" y="5272"/>
                  <a:pt x="4885" y="5269"/>
                  <a:pt x="4885" y="5266"/>
                </a:cubicBezTo>
                <a:cubicBezTo>
                  <a:pt x="4889" y="5256"/>
                  <a:pt x="4895" y="5242"/>
                  <a:pt x="4899" y="5236"/>
                </a:cubicBezTo>
                <a:cubicBezTo>
                  <a:pt x="4905" y="5209"/>
                  <a:pt x="4915" y="5185"/>
                  <a:pt x="4929" y="5165"/>
                </a:cubicBezTo>
                <a:cubicBezTo>
                  <a:pt x="4932" y="5155"/>
                  <a:pt x="4936" y="5145"/>
                  <a:pt x="4939" y="5135"/>
                </a:cubicBezTo>
                <a:lnTo>
                  <a:pt x="4946" y="5122"/>
                </a:lnTo>
                <a:lnTo>
                  <a:pt x="4962" y="5085"/>
                </a:lnTo>
                <a:cubicBezTo>
                  <a:pt x="4962" y="5082"/>
                  <a:pt x="4966" y="5082"/>
                  <a:pt x="4966" y="5079"/>
                </a:cubicBezTo>
                <a:cubicBezTo>
                  <a:pt x="4966" y="5072"/>
                  <a:pt x="4969" y="5072"/>
                  <a:pt x="4969" y="5068"/>
                </a:cubicBezTo>
                <a:cubicBezTo>
                  <a:pt x="4972" y="5055"/>
                  <a:pt x="4979" y="5048"/>
                  <a:pt x="4986" y="5035"/>
                </a:cubicBezTo>
                <a:cubicBezTo>
                  <a:pt x="4996" y="5018"/>
                  <a:pt x="5002" y="5002"/>
                  <a:pt x="5012" y="4988"/>
                </a:cubicBezTo>
                <a:lnTo>
                  <a:pt x="5036" y="4938"/>
                </a:lnTo>
                <a:lnTo>
                  <a:pt x="5063" y="4895"/>
                </a:lnTo>
                <a:cubicBezTo>
                  <a:pt x="5066" y="4888"/>
                  <a:pt x="5066" y="4885"/>
                  <a:pt x="5069" y="4878"/>
                </a:cubicBezTo>
                <a:cubicBezTo>
                  <a:pt x="5073" y="4865"/>
                  <a:pt x="5083" y="4854"/>
                  <a:pt x="5086" y="4844"/>
                </a:cubicBezTo>
                <a:cubicBezTo>
                  <a:pt x="5093" y="4831"/>
                  <a:pt x="5099" y="4821"/>
                  <a:pt x="5106" y="4811"/>
                </a:cubicBezTo>
                <a:cubicBezTo>
                  <a:pt x="5123" y="4788"/>
                  <a:pt x="5136" y="4764"/>
                  <a:pt x="5153" y="4744"/>
                </a:cubicBezTo>
                <a:lnTo>
                  <a:pt x="5153" y="4744"/>
                </a:lnTo>
                <a:lnTo>
                  <a:pt x="5149" y="4748"/>
                </a:lnTo>
                <a:cubicBezTo>
                  <a:pt x="5153" y="4744"/>
                  <a:pt x="5156" y="4734"/>
                  <a:pt x="5163" y="4731"/>
                </a:cubicBezTo>
                <a:cubicBezTo>
                  <a:pt x="5180" y="4704"/>
                  <a:pt x="5200" y="4681"/>
                  <a:pt x="5216" y="4654"/>
                </a:cubicBezTo>
                <a:lnTo>
                  <a:pt x="5220" y="4651"/>
                </a:lnTo>
                <a:cubicBezTo>
                  <a:pt x="5230" y="4637"/>
                  <a:pt x="5240" y="4624"/>
                  <a:pt x="5250" y="4614"/>
                </a:cubicBezTo>
                <a:lnTo>
                  <a:pt x="5263" y="4597"/>
                </a:lnTo>
                <a:cubicBezTo>
                  <a:pt x="5267" y="4590"/>
                  <a:pt x="5270" y="4584"/>
                  <a:pt x="5273" y="4580"/>
                </a:cubicBezTo>
                <a:cubicBezTo>
                  <a:pt x="5283" y="4567"/>
                  <a:pt x="5290" y="4557"/>
                  <a:pt x="5300" y="4550"/>
                </a:cubicBezTo>
                <a:lnTo>
                  <a:pt x="5323" y="4520"/>
                </a:lnTo>
                <a:cubicBezTo>
                  <a:pt x="5347" y="4500"/>
                  <a:pt x="5363" y="4477"/>
                  <a:pt x="5384" y="4453"/>
                </a:cubicBezTo>
                <a:cubicBezTo>
                  <a:pt x="5400" y="4437"/>
                  <a:pt x="5417" y="4420"/>
                  <a:pt x="5430" y="4403"/>
                </a:cubicBezTo>
                <a:lnTo>
                  <a:pt x="5447" y="4386"/>
                </a:lnTo>
                <a:lnTo>
                  <a:pt x="5497" y="4336"/>
                </a:lnTo>
                <a:lnTo>
                  <a:pt x="5514" y="4320"/>
                </a:lnTo>
                <a:cubicBezTo>
                  <a:pt x="5524" y="4310"/>
                  <a:pt x="5537" y="4296"/>
                  <a:pt x="5554" y="4283"/>
                </a:cubicBezTo>
                <a:cubicBezTo>
                  <a:pt x="5574" y="4266"/>
                  <a:pt x="5601" y="4246"/>
                  <a:pt x="5621" y="4229"/>
                </a:cubicBezTo>
                <a:lnTo>
                  <a:pt x="5658" y="4203"/>
                </a:lnTo>
                <a:lnTo>
                  <a:pt x="5698" y="4179"/>
                </a:lnTo>
                <a:cubicBezTo>
                  <a:pt x="5704" y="4176"/>
                  <a:pt x="5715" y="4166"/>
                  <a:pt x="5721" y="4162"/>
                </a:cubicBezTo>
                <a:lnTo>
                  <a:pt x="5731" y="4159"/>
                </a:lnTo>
                <a:lnTo>
                  <a:pt x="5735" y="4152"/>
                </a:lnTo>
                <a:lnTo>
                  <a:pt x="5738" y="4149"/>
                </a:lnTo>
                <a:lnTo>
                  <a:pt x="5751" y="4142"/>
                </a:lnTo>
                <a:lnTo>
                  <a:pt x="5765" y="4132"/>
                </a:lnTo>
                <a:cubicBezTo>
                  <a:pt x="5808" y="4109"/>
                  <a:pt x="5865" y="4075"/>
                  <a:pt x="5922" y="4045"/>
                </a:cubicBezTo>
                <a:lnTo>
                  <a:pt x="6099" y="3958"/>
                </a:lnTo>
                <a:cubicBezTo>
                  <a:pt x="6206" y="3902"/>
                  <a:pt x="6316" y="3851"/>
                  <a:pt x="6423" y="3798"/>
                </a:cubicBezTo>
                <a:cubicBezTo>
                  <a:pt x="6453" y="3785"/>
                  <a:pt x="6484" y="3768"/>
                  <a:pt x="6507" y="3758"/>
                </a:cubicBezTo>
                <a:cubicBezTo>
                  <a:pt x="6584" y="3718"/>
                  <a:pt x="6661" y="3681"/>
                  <a:pt x="6741" y="3644"/>
                </a:cubicBezTo>
                <a:cubicBezTo>
                  <a:pt x="6768" y="3634"/>
                  <a:pt x="6788" y="3627"/>
                  <a:pt x="6804" y="3617"/>
                </a:cubicBezTo>
                <a:cubicBezTo>
                  <a:pt x="6825" y="3611"/>
                  <a:pt x="6841" y="3607"/>
                  <a:pt x="6858" y="3597"/>
                </a:cubicBezTo>
                <a:close/>
                <a:moveTo>
                  <a:pt x="947" y="6560"/>
                </a:moveTo>
                <a:lnTo>
                  <a:pt x="952" y="6562"/>
                </a:lnTo>
                <a:lnTo>
                  <a:pt x="952" y="6562"/>
                </a:lnTo>
                <a:lnTo>
                  <a:pt x="953" y="6563"/>
                </a:lnTo>
                <a:lnTo>
                  <a:pt x="947" y="6560"/>
                </a:lnTo>
                <a:close/>
                <a:moveTo>
                  <a:pt x="3421" y="6580"/>
                </a:moveTo>
                <a:lnTo>
                  <a:pt x="3427" y="6584"/>
                </a:lnTo>
                <a:lnTo>
                  <a:pt x="3427" y="6584"/>
                </a:lnTo>
                <a:cubicBezTo>
                  <a:pt x="3426" y="6580"/>
                  <a:pt x="3421" y="6580"/>
                  <a:pt x="3421" y="6580"/>
                </a:cubicBezTo>
                <a:close/>
                <a:moveTo>
                  <a:pt x="3398" y="7130"/>
                </a:moveTo>
                <a:cubicBezTo>
                  <a:pt x="3399" y="7131"/>
                  <a:pt x="3401" y="7131"/>
                  <a:pt x="3401" y="7131"/>
                </a:cubicBezTo>
                <a:cubicBezTo>
                  <a:pt x="3400" y="7131"/>
                  <a:pt x="3399" y="7130"/>
                  <a:pt x="3398" y="7130"/>
                </a:cubicBezTo>
                <a:close/>
                <a:moveTo>
                  <a:pt x="4013" y="7365"/>
                </a:moveTo>
                <a:cubicBezTo>
                  <a:pt x="4013" y="7366"/>
                  <a:pt x="4014" y="7366"/>
                  <a:pt x="4015" y="7367"/>
                </a:cubicBezTo>
                <a:lnTo>
                  <a:pt x="4015" y="7367"/>
                </a:lnTo>
                <a:cubicBezTo>
                  <a:pt x="4014" y="7366"/>
                  <a:pt x="4014" y="7365"/>
                  <a:pt x="4013" y="7365"/>
                </a:cubicBezTo>
                <a:close/>
                <a:moveTo>
                  <a:pt x="2010" y="6279"/>
                </a:moveTo>
                <a:cubicBezTo>
                  <a:pt x="2050" y="6279"/>
                  <a:pt x="2094" y="6279"/>
                  <a:pt x="2134" y="6285"/>
                </a:cubicBezTo>
                <a:cubicBezTo>
                  <a:pt x="2181" y="6289"/>
                  <a:pt x="2231" y="6289"/>
                  <a:pt x="2277" y="6292"/>
                </a:cubicBezTo>
                <a:cubicBezTo>
                  <a:pt x="2311" y="6296"/>
                  <a:pt x="2348" y="6302"/>
                  <a:pt x="2381" y="6306"/>
                </a:cubicBezTo>
                <a:lnTo>
                  <a:pt x="2384" y="6306"/>
                </a:lnTo>
                <a:cubicBezTo>
                  <a:pt x="2428" y="6309"/>
                  <a:pt x="2468" y="6319"/>
                  <a:pt x="2515" y="6326"/>
                </a:cubicBezTo>
                <a:cubicBezTo>
                  <a:pt x="2532" y="6329"/>
                  <a:pt x="2545" y="6329"/>
                  <a:pt x="2562" y="6336"/>
                </a:cubicBezTo>
                <a:cubicBezTo>
                  <a:pt x="2582" y="6339"/>
                  <a:pt x="2602" y="6342"/>
                  <a:pt x="2629" y="6352"/>
                </a:cubicBezTo>
                <a:lnTo>
                  <a:pt x="2642" y="6356"/>
                </a:lnTo>
                <a:cubicBezTo>
                  <a:pt x="2682" y="6369"/>
                  <a:pt x="2729" y="6379"/>
                  <a:pt x="2769" y="6396"/>
                </a:cubicBezTo>
                <a:cubicBezTo>
                  <a:pt x="2782" y="6402"/>
                  <a:pt x="2799" y="6409"/>
                  <a:pt x="2812" y="6419"/>
                </a:cubicBezTo>
                <a:lnTo>
                  <a:pt x="2863" y="6443"/>
                </a:lnTo>
                <a:lnTo>
                  <a:pt x="2886" y="6456"/>
                </a:lnTo>
                <a:lnTo>
                  <a:pt x="2933" y="6479"/>
                </a:lnTo>
                <a:cubicBezTo>
                  <a:pt x="2950" y="6489"/>
                  <a:pt x="2963" y="6496"/>
                  <a:pt x="2976" y="6506"/>
                </a:cubicBezTo>
                <a:lnTo>
                  <a:pt x="2986" y="6513"/>
                </a:lnTo>
                <a:lnTo>
                  <a:pt x="3127" y="6603"/>
                </a:lnTo>
                <a:cubicBezTo>
                  <a:pt x="3170" y="6630"/>
                  <a:pt x="3214" y="6660"/>
                  <a:pt x="3254" y="6690"/>
                </a:cubicBezTo>
                <a:cubicBezTo>
                  <a:pt x="3297" y="6720"/>
                  <a:pt x="3334" y="6744"/>
                  <a:pt x="3367" y="6770"/>
                </a:cubicBezTo>
                <a:cubicBezTo>
                  <a:pt x="3377" y="6774"/>
                  <a:pt x="3381" y="6780"/>
                  <a:pt x="3387" y="6787"/>
                </a:cubicBezTo>
                <a:cubicBezTo>
                  <a:pt x="3434" y="6820"/>
                  <a:pt x="3478" y="6854"/>
                  <a:pt x="3518" y="6887"/>
                </a:cubicBezTo>
                <a:cubicBezTo>
                  <a:pt x="3571" y="6927"/>
                  <a:pt x="3632" y="6974"/>
                  <a:pt x="3685" y="7014"/>
                </a:cubicBezTo>
                <a:cubicBezTo>
                  <a:pt x="3715" y="7041"/>
                  <a:pt x="3739" y="7061"/>
                  <a:pt x="3765" y="7081"/>
                </a:cubicBezTo>
                <a:cubicBezTo>
                  <a:pt x="3836" y="7141"/>
                  <a:pt x="3902" y="7198"/>
                  <a:pt x="3966" y="7258"/>
                </a:cubicBezTo>
                <a:cubicBezTo>
                  <a:pt x="4016" y="7305"/>
                  <a:pt x="4063" y="7355"/>
                  <a:pt x="4113" y="7399"/>
                </a:cubicBezTo>
                <a:cubicBezTo>
                  <a:pt x="4123" y="7412"/>
                  <a:pt x="4140" y="7429"/>
                  <a:pt x="4153" y="7446"/>
                </a:cubicBezTo>
                <a:cubicBezTo>
                  <a:pt x="4107" y="7423"/>
                  <a:pt x="4058" y="7393"/>
                  <a:pt x="4015" y="7367"/>
                </a:cubicBezTo>
                <a:lnTo>
                  <a:pt x="4015" y="7367"/>
                </a:lnTo>
                <a:cubicBezTo>
                  <a:pt x="4016" y="7368"/>
                  <a:pt x="4016" y="7369"/>
                  <a:pt x="4017" y="7371"/>
                </a:cubicBezTo>
                <a:lnTo>
                  <a:pt x="4017" y="7371"/>
                </a:lnTo>
                <a:cubicBezTo>
                  <a:pt x="3978" y="7345"/>
                  <a:pt x="3935" y="7325"/>
                  <a:pt x="3899" y="7305"/>
                </a:cubicBezTo>
                <a:cubicBezTo>
                  <a:pt x="3866" y="7282"/>
                  <a:pt x="3832" y="7265"/>
                  <a:pt x="3799" y="7245"/>
                </a:cubicBezTo>
                <a:cubicBezTo>
                  <a:pt x="3799" y="7245"/>
                  <a:pt x="3795" y="7245"/>
                  <a:pt x="3795" y="7242"/>
                </a:cubicBezTo>
                <a:cubicBezTo>
                  <a:pt x="3729" y="7205"/>
                  <a:pt x="3655" y="7161"/>
                  <a:pt x="3585" y="7125"/>
                </a:cubicBezTo>
                <a:cubicBezTo>
                  <a:pt x="3565" y="7115"/>
                  <a:pt x="3548" y="7105"/>
                  <a:pt x="3528" y="7095"/>
                </a:cubicBezTo>
                <a:cubicBezTo>
                  <a:pt x="3511" y="7088"/>
                  <a:pt x="3488" y="7078"/>
                  <a:pt x="3471" y="7071"/>
                </a:cubicBezTo>
                <a:cubicBezTo>
                  <a:pt x="3434" y="7054"/>
                  <a:pt x="3398" y="7041"/>
                  <a:pt x="3361" y="7028"/>
                </a:cubicBezTo>
                <a:cubicBezTo>
                  <a:pt x="3294" y="7004"/>
                  <a:pt x="3220" y="6988"/>
                  <a:pt x="3150" y="6974"/>
                </a:cubicBezTo>
                <a:cubicBezTo>
                  <a:pt x="3130" y="6971"/>
                  <a:pt x="3110" y="6964"/>
                  <a:pt x="3087" y="6964"/>
                </a:cubicBezTo>
                <a:cubicBezTo>
                  <a:pt x="3067" y="6964"/>
                  <a:pt x="3046" y="6961"/>
                  <a:pt x="3030" y="6961"/>
                </a:cubicBezTo>
                <a:cubicBezTo>
                  <a:pt x="2993" y="6958"/>
                  <a:pt x="2950" y="6958"/>
                  <a:pt x="2913" y="6954"/>
                </a:cubicBezTo>
                <a:lnTo>
                  <a:pt x="2913" y="6954"/>
                </a:lnTo>
                <a:lnTo>
                  <a:pt x="3026" y="6978"/>
                </a:lnTo>
                <a:cubicBezTo>
                  <a:pt x="3063" y="6988"/>
                  <a:pt x="3097" y="6998"/>
                  <a:pt x="3133" y="7011"/>
                </a:cubicBezTo>
                <a:cubicBezTo>
                  <a:pt x="3163" y="7024"/>
                  <a:pt x="3197" y="7031"/>
                  <a:pt x="3227" y="7044"/>
                </a:cubicBezTo>
                <a:cubicBezTo>
                  <a:pt x="3254" y="7058"/>
                  <a:pt x="3284" y="7071"/>
                  <a:pt x="3311" y="7081"/>
                </a:cubicBezTo>
                <a:cubicBezTo>
                  <a:pt x="3336" y="7097"/>
                  <a:pt x="3369" y="7114"/>
                  <a:pt x="3398" y="7130"/>
                </a:cubicBezTo>
                <a:lnTo>
                  <a:pt x="3398" y="7130"/>
                </a:lnTo>
                <a:cubicBezTo>
                  <a:pt x="3398" y="7129"/>
                  <a:pt x="3398" y="7129"/>
                  <a:pt x="3398" y="7128"/>
                </a:cubicBezTo>
                <a:lnTo>
                  <a:pt x="3398" y="7128"/>
                </a:lnTo>
                <a:cubicBezTo>
                  <a:pt x="3431" y="7148"/>
                  <a:pt x="3464" y="7165"/>
                  <a:pt x="3494" y="7188"/>
                </a:cubicBezTo>
                <a:cubicBezTo>
                  <a:pt x="3528" y="7212"/>
                  <a:pt x="3561" y="7232"/>
                  <a:pt x="3598" y="7258"/>
                </a:cubicBezTo>
                <a:cubicBezTo>
                  <a:pt x="3662" y="7299"/>
                  <a:pt x="3722" y="7345"/>
                  <a:pt x="3785" y="7389"/>
                </a:cubicBezTo>
                <a:cubicBezTo>
                  <a:pt x="3886" y="7456"/>
                  <a:pt x="3986" y="7513"/>
                  <a:pt x="4086" y="7573"/>
                </a:cubicBezTo>
                <a:cubicBezTo>
                  <a:pt x="4053" y="7563"/>
                  <a:pt x="4033" y="7556"/>
                  <a:pt x="4013" y="7553"/>
                </a:cubicBezTo>
                <a:cubicBezTo>
                  <a:pt x="3993" y="7543"/>
                  <a:pt x="3969" y="7539"/>
                  <a:pt x="3949" y="7529"/>
                </a:cubicBezTo>
                <a:cubicBezTo>
                  <a:pt x="3912" y="7519"/>
                  <a:pt x="3876" y="7506"/>
                  <a:pt x="3836" y="7496"/>
                </a:cubicBezTo>
                <a:cubicBezTo>
                  <a:pt x="3735" y="7469"/>
                  <a:pt x="3635" y="7442"/>
                  <a:pt x="3541" y="7422"/>
                </a:cubicBezTo>
                <a:lnTo>
                  <a:pt x="3464" y="7406"/>
                </a:lnTo>
                <a:cubicBezTo>
                  <a:pt x="3347" y="7375"/>
                  <a:pt x="3250" y="7345"/>
                  <a:pt x="3167" y="7322"/>
                </a:cubicBezTo>
                <a:lnTo>
                  <a:pt x="3123" y="7309"/>
                </a:lnTo>
                <a:cubicBezTo>
                  <a:pt x="3030" y="7278"/>
                  <a:pt x="2939" y="7248"/>
                  <a:pt x="2843" y="7225"/>
                </a:cubicBezTo>
                <a:cubicBezTo>
                  <a:pt x="2766" y="7205"/>
                  <a:pt x="2695" y="7188"/>
                  <a:pt x="2622" y="7165"/>
                </a:cubicBezTo>
                <a:cubicBezTo>
                  <a:pt x="2545" y="7148"/>
                  <a:pt x="2471" y="7131"/>
                  <a:pt x="2398" y="7115"/>
                </a:cubicBezTo>
                <a:cubicBezTo>
                  <a:pt x="2324" y="7098"/>
                  <a:pt x="2247" y="7081"/>
                  <a:pt x="2174" y="7061"/>
                </a:cubicBezTo>
                <a:cubicBezTo>
                  <a:pt x="2157" y="7058"/>
                  <a:pt x="2137" y="7054"/>
                  <a:pt x="2120" y="7048"/>
                </a:cubicBezTo>
                <a:cubicBezTo>
                  <a:pt x="2070" y="7038"/>
                  <a:pt x="2023" y="7024"/>
                  <a:pt x="1980" y="7011"/>
                </a:cubicBezTo>
                <a:cubicBezTo>
                  <a:pt x="1940" y="6998"/>
                  <a:pt x="1896" y="6988"/>
                  <a:pt x="1860" y="6978"/>
                </a:cubicBezTo>
                <a:cubicBezTo>
                  <a:pt x="1813" y="6964"/>
                  <a:pt x="1766" y="6947"/>
                  <a:pt x="1722" y="6931"/>
                </a:cubicBezTo>
                <a:cubicBezTo>
                  <a:pt x="1692" y="6924"/>
                  <a:pt x="1662" y="6911"/>
                  <a:pt x="1632" y="6897"/>
                </a:cubicBezTo>
                <a:lnTo>
                  <a:pt x="1609" y="6891"/>
                </a:lnTo>
                <a:lnTo>
                  <a:pt x="1579" y="6877"/>
                </a:lnTo>
                <a:cubicBezTo>
                  <a:pt x="1555" y="6871"/>
                  <a:pt x="1529" y="6861"/>
                  <a:pt x="1508" y="6847"/>
                </a:cubicBezTo>
                <a:cubicBezTo>
                  <a:pt x="1495" y="6844"/>
                  <a:pt x="1485" y="6837"/>
                  <a:pt x="1472" y="6830"/>
                </a:cubicBezTo>
                <a:lnTo>
                  <a:pt x="1395" y="6794"/>
                </a:lnTo>
                <a:cubicBezTo>
                  <a:pt x="1381" y="6787"/>
                  <a:pt x="1371" y="6780"/>
                  <a:pt x="1358" y="6777"/>
                </a:cubicBezTo>
                <a:lnTo>
                  <a:pt x="1281" y="6740"/>
                </a:lnTo>
                <a:cubicBezTo>
                  <a:pt x="1244" y="6720"/>
                  <a:pt x="1204" y="6697"/>
                  <a:pt x="1164" y="6677"/>
                </a:cubicBezTo>
                <a:cubicBezTo>
                  <a:pt x="1127" y="6657"/>
                  <a:pt x="1094" y="6637"/>
                  <a:pt x="1057" y="6620"/>
                </a:cubicBezTo>
                <a:lnTo>
                  <a:pt x="1054" y="6620"/>
                </a:lnTo>
                <a:cubicBezTo>
                  <a:pt x="1027" y="6606"/>
                  <a:pt x="1004" y="6590"/>
                  <a:pt x="977" y="6576"/>
                </a:cubicBezTo>
                <a:lnTo>
                  <a:pt x="952" y="6562"/>
                </a:lnTo>
                <a:lnTo>
                  <a:pt x="952" y="6562"/>
                </a:lnTo>
                <a:lnTo>
                  <a:pt x="943" y="6560"/>
                </a:lnTo>
                <a:cubicBezTo>
                  <a:pt x="940" y="6556"/>
                  <a:pt x="930" y="6553"/>
                  <a:pt x="927" y="6553"/>
                </a:cubicBezTo>
                <a:cubicBezTo>
                  <a:pt x="903" y="6540"/>
                  <a:pt x="877" y="6523"/>
                  <a:pt x="853" y="6509"/>
                </a:cubicBezTo>
                <a:lnTo>
                  <a:pt x="846" y="6509"/>
                </a:lnTo>
                <a:cubicBezTo>
                  <a:pt x="843" y="6506"/>
                  <a:pt x="840" y="6506"/>
                  <a:pt x="830" y="6503"/>
                </a:cubicBezTo>
                <a:lnTo>
                  <a:pt x="810" y="6489"/>
                </a:lnTo>
                <a:cubicBezTo>
                  <a:pt x="813" y="6489"/>
                  <a:pt x="820" y="6486"/>
                  <a:pt x="826" y="6486"/>
                </a:cubicBezTo>
                <a:cubicBezTo>
                  <a:pt x="857" y="6476"/>
                  <a:pt x="887" y="6469"/>
                  <a:pt x="910" y="6463"/>
                </a:cubicBezTo>
                <a:cubicBezTo>
                  <a:pt x="974" y="6446"/>
                  <a:pt x="1040" y="6429"/>
                  <a:pt x="1104" y="6413"/>
                </a:cubicBezTo>
                <a:cubicBezTo>
                  <a:pt x="1157" y="6402"/>
                  <a:pt x="1211" y="6386"/>
                  <a:pt x="1271" y="6372"/>
                </a:cubicBezTo>
                <a:lnTo>
                  <a:pt x="1381" y="6346"/>
                </a:lnTo>
                <a:cubicBezTo>
                  <a:pt x="1465" y="6329"/>
                  <a:pt x="1549" y="6312"/>
                  <a:pt x="1632" y="6302"/>
                </a:cubicBezTo>
                <a:lnTo>
                  <a:pt x="1639" y="6302"/>
                </a:lnTo>
                <a:lnTo>
                  <a:pt x="1749" y="6289"/>
                </a:lnTo>
                <a:cubicBezTo>
                  <a:pt x="1796" y="6285"/>
                  <a:pt x="1843" y="6285"/>
                  <a:pt x="1890" y="6279"/>
                </a:cubicBezTo>
                <a:close/>
                <a:moveTo>
                  <a:pt x="7222" y="8081"/>
                </a:moveTo>
                <a:lnTo>
                  <a:pt x="7222" y="8081"/>
                </a:lnTo>
                <a:cubicBezTo>
                  <a:pt x="7222" y="8082"/>
                  <a:pt x="7221" y="8083"/>
                  <a:pt x="7220" y="8084"/>
                </a:cubicBezTo>
                <a:lnTo>
                  <a:pt x="7220" y="8084"/>
                </a:lnTo>
                <a:cubicBezTo>
                  <a:pt x="7222" y="8084"/>
                  <a:pt x="7222" y="8081"/>
                  <a:pt x="7222" y="8081"/>
                </a:cubicBezTo>
                <a:close/>
                <a:moveTo>
                  <a:pt x="6891" y="8593"/>
                </a:moveTo>
                <a:cubicBezTo>
                  <a:pt x="6891" y="8594"/>
                  <a:pt x="6891" y="8595"/>
                  <a:pt x="6890" y="8595"/>
                </a:cubicBezTo>
                <a:lnTo>
                  <a:pt x="6890" y="8595"/>
                </a:lnTo>
                <a:cubicBezTo>
                  <a:pt x="6891" y="8595"/>
                  <a:pt x="6891" y="8594"/>
                  <a:pt x="6891" y="8593"/>
                </a:cubicBezTo>
                <a:close/>
                <a:moveTo>
                  <a:pt x="6890" y="8595"/>
                </a:moveTo>
                <a:cubicBezTo>
                  <a:pt x="6889" y="8596"/>
                  <a:pt x="6888" y="8597"/>
                  <a:pt x="6888" y="8599"/>
                </a:cubicBezTo>
                <a:cubicBezTo>
                  <a:pt x="6889" y="8598"/>
                  <a:pt x="6889" y="8597"/>
                  <a:pt x="6890" y="8595"/>
                </a:cubicBezTo>
                <a:close/>
                <a:moveTo>
                  <a:pt x="6824" y="8711"/>
                </a:moveTo>
                <a:cubicBezTo>
                  <a:pt x="6824" y="8711"/>
                  <a:pt x="6824" y="8712"/>
                  <a:pt x="6823" y="8712"/>
                </a:cubicBezTo>
                <a:lnTo>
                  <a:pt x="6823" y="8712"/>
                </a:lnTo>
                <a:cubicBezTo>
                  <a:pt x="6824" y="8712"/>
                  <a:pt x="6824" y="8711"/>
                  <a:pt x="6824" y="8711"/>
                </a:cubicBezTo>
                <a:close/>
                <a:moveTo>
                  <a:pt x="8075" y="5837"/>
                </a:moveTo>
                <a:lnTo>
                  <a:pt x="8075" y="5841"/>
                </a:lnTo>
                <a:lnTo>
                  <a:pt x="8075" y="5844"/>
                </a:lnTo>
                <a:lnTo>
                  <a:pt x="8075" y="5854"/>
                </a:lnTo>
                <a:lnTo>
                  <a:pt x="8065" y="5908"/>
                </a:lnTo>
                <a:cubicBezTo>
                  <a:pt x="8058" y="5985"/>
                  <a:pt x="8045" y="6061"/>
                  <a:pt x="8035" y="6142"/>
                </a:cubicBezTo>
                <a:cubicBezTo>
                  <a:pt x="8032" y="6158"/>
                  <a:pt x="8032" y="6175"/>
                  <a:pt x="8028" y="6189"/>
                </a:cubicBezTo>
                <a:cubicBezTo>
                  <a:pt x="8025" y="6222"/>
                  <a:pt x="8018" y="6259"/>
                  <a:pt x="8011" y="6296"/>
                </a:cubicBezTo>
                <a:lnTo>
                  <a:pt x="8001" y="6346"/>
                </a:lnTo>
                <a:lnTo>
                  <a:pt x="7995" y="6396"/>
                </a:lnTo>
                <a:lnTo>
                  <a:pt x="7991" y="6413"/>
                </a:lnTo>
                <a:cubicBezTo>
                  <a:pt x="7988" y="6426"/>
                  <a:pt x="7988" y="6439"/>
                  <a:pt x="7981" y="6453"/>
                </a:cubicBezTo>
                <a:lnTo>
                  <a:pt x="7981" y="6456"/>
                </a:lnTo>
                <a:cubicBezTo>
                  <a:pt x="7978" y="6463"/>
                  <a:pt x="7978" y="6476"/>
                  <a:pt x="7975" y="6486"/>
                </a:cubicBezTo>
                <a:cubicBezTo>
                  <a:pt x="7961" y="6530"/>
                  <a:pt x="7955" y="6576"/>
                  <a:pt x="7941" y="6620"/>
                </a:cubicBezTo>
                <a:lnTo>
                  <a:pt x="7864" y="6871"/>
                </a:lnTo>
                <a:cubicBezTo>
                  <a:pt x="7821" y="7021"/>
                  <a:pt x="7774" y="7175"/>
                  <a:pt x="7727" y="7325"/>
                </a:cubicBezTo>
                <a:lnTo>
                  <a:pt x="7721" y="7345"/>
                </a:lnTo>
                <a:cubicBezTo>
                  <a:pt x="7697" y="7416"/>
                  <a:pt x="7677" y="7489"/>
                  <a:pt x="7657" y="7556"/>
                </a:cubicBezTo>
                <a:lnTo>
                  <a:pt x="7647" y="7583"/>
                </a:lnTo>
                <a:lnTo>
                  <a:pt x="7624" y="7660"/>
                </a:lnTo>
                <a:lnTo>
                  <a:pt x="7597" y="7726"/>
                </a:lnTo>
                <a:lnTo>
                  <a:pt x="7577" y="7777"/>
                </a:lnTo>
                <a:cubicBezTo>
                  <a:pt x="7570" y="7793"/>
                  <a:pt x="7563" y="7807"/>
                  <a:pt x="7557" y="7823"/>
                </a:cubicBezTo>
                <a:lnTo>
                  <a:pt x="7543" y="7850"/>
                </a:lnTo>
                <a:lnTo>
                  <a:pt x="7537" y="7874"/>
                </a:lnTo>
                <a:cubicBezTo>
                  <a:pt x="7527" y="7884"/>
                  <a:pt x="7523" y="7900"/>
                  <a:pt x="7513" y="7914"/>
                </a:cubicBezTo>
                <a:lnTo>
                  <a:pt x="7503" y="7944"/>
                </a:lnTo>
                <a:cubicBezTo>
                  <a:pt x="7487" y="7981"/>
                  <a:pt x="7463" y="8014"/>
                  <a:pt x="7446" y="8051"/>
                </a:cubicBezTo>
                <a:lnTo>
                  <a:pt x="7430" y="8081"/>
                </a:lnTo>
                <a:cubicBezTo>
                  <a:pt x="7406" y="8124"/>
                  <a:pt x="7380" y="8168"/>
                  <a:pt x="7356" y="8211"/>
                </a:cubicBezTo>
                <a:cubicBezTo>
                  <a:pt x="7313" y="8282"/>
                  <a:pt x="7276" y="8342"/>
                  <a:pt x="7242" y="8395"/>
                </a:cubicBezTo>
                <a:cubicBezTo>
                  <a:pt x="7176" y="8499"/>
                  <a:pt x="7105" y="8609"/>
                  <a:pt x="7039" y="8713"/>
                </a:cubicBezTo>
                <a:lnTo>
                  <a:pt x="6982" y="8796"/>
                </a:lnTo>
                <a:lnTo>
                  <a:pt x="6955" y="8843"/>
                </a:lnTo>
                <a:cubicBezTo>
                  <a:pt x="6925" y="8887"/>
                  <a:pt x="6895" y="8933"/>
                  <a:pt x="6865" y="8977"/>
                </a:cubicBezTo>
                <a:lnTo>
                  <a:pt x="6848" y="9000"/>
                </a:lnTo>
                <a:cubicBezTo>
                  <a:pt x="6831" y="9027"/>
                  <a:pt x="6821" y="9047"/>
                  <a:pt x="6804" y="9071"/>
                </a:cubicBezTo>
                <a:lnTo>
                  <a:pt x="6734" y="9171"/>
                </a:lnTo>
                <a:lnTo>
                  <a:pt x="6684" y="9234"/>
                </a:lnTo>
                <a:lnTo>
                  <a:pt x="6644" y="9281"/>
                </a:lnTo>
                <a:cubicBezTo>
                  <a:pt x="6627" y="9301"/>
                  <a:pt x="6607" y="9321"/>
                  <a:pt x="6591" y="9345"/>
                </a:cubicBezTo>
                <a:lnTo>
                  <a:pt x="6570" y="9368"/>
                </a:lnTo>
                <a:cubicBezTo>
                  <a:pt x="6544" y="9398"/>
                  <a:pt x="6520" y="9422"/>
                  <a:pt x="6494" y="9452"/>
                </a:cubicBezTo>
                <a:cubicBezTo>
                  <a:pt x="6470" y="9482"/>
                  <a:pt x="6443" y="9505"/>
                  <a:pt x="6420" y="9535"/>
                </a:cubicBezTo>
                <a:lnTo>
                  <a:pt x="6390" y="9569"/>
                </a:lnTo>
                <a:lnTo>
                  <a:pt x="6360" y="9602"/>
                </a:lnTo>
                <a:lnTo>
                  <a:pt x="6346" y="9616"/>
                </a:lnTo>
                <a:cubicBezTo>
                  <a:pt x="6340" y="9622"/>
                  <a:pt x="6336" y="9632"/>
                  <a:pt x="6326" y="9639"/>
                </a:cubicBezTo>
                <a:cubicBezTo>
                  <a:pt x="6300" y="9672"/>
                  <a:pt x="6273" y="9712"/>
                  <a:pt x="6243" y="9746"/>
                </a:cubicBezTo>
                <a:cubicBezTo>
                  <a:pt x="6226" y="9766"/>
                  <a:pt x="6209" y="9789"/>
                  <a:pt x="6193" y="9816"/>
                </a:cubicBezTo>
                <a:lnTo>
                  <a:pt x="6173" y="9846"/>
                </a:lnTo>
                <a:cubicBezTo>
                  <a:pt x="6156" y="9870"/>
                  <a:pt x="6136" y="9900"/>
                  <a:pt x="6119" y="9923"/>
                </a:cubicBezTo>
                <a:cubicBezTo>
                  <a:pt x="6132" y="9890"/>
                  <a:pt x="6146" y="9856"/>
                  <a:pt x="6159" y="9830"/>
                </a:cubicBezTo>
                <a:cubicBezTo>
                  <a:pt x="6176" y="9786"/>
                  <a:pt x="6196" y="9749"/>
                  <a:pt x="6219" y="9706"/>
                </a:cubicBezTo>
                <a:cubicBezTo>
                  <a:pt x="6226" y="9686"/>
                  <a:pt x="6239" y="9669"/>
                  <a:pt x="6246" y="9649"/>
                </a:cubicBezTo>
                <a:cubicBezTo>
                  <a:pt x="6260" y="9629"/>
                  <a:pt x="6273" y="9602"/>
                  <a:pt x="6286" y="9582"/>
                </a:cubicBezTo>
                <a:cubicBezTo>
                  <a:pt x="6323" y="9519"/>
                  <a:pt x="6356" y="9462"/>
                  <a:pt x="6397" y="9402"/>
                </a:cubicBezTo>
                <a:cubicBezTo>
                  <a:pt x="6440" y="9338"/>
                  <a:pt x="6480" y="9271"/>
                  <a:pt x="6524" y="9211"/>
                </a:cubicBezTo>
                <a:cubicBezTo>
                  <a:pt x="6577" y="9127"/>
                  <a:pt x="6631" y="9037"/>
                  <a:pt x="6681" y="8954"/>
                </a:cubicBezTo>
                <a:cubicBezTo>
                  <a:pt x="6730" y="8878"/>
                  <a:pt x="6776" y="8797"/>
                  <a:pt x="6821" y="8715"/>
                </a:cubicBezTo>
                <a:lnTo>
                  <a:pt x="6821" y="8715"/>
                </a:lnTo>
                <a:cubicBezTo>
                  <a:pt x="6821" y="8716"/>
                  <a:pt x="6821" y="8716"/>
                  <a:pt x="6821" y="8716"/>
                </a:cubicBezTo>
                <a:cubicBezTo>
                  <a:pt x="6822" y="8715"/>
                  <a:pt x="6822" y="8714"/>
                  <a:pt x="6823" y="8712"/>
                </a:cubicBezTo>
                <a:lnTo>
                  <a:pt x="6823" y="8712"/>
                </a:lnTo>
                <a:cubicBezTo>
                  <a:pt x="6823" y="8713"/>
                  <a:pt x="6823" y="8713"/>
                  <a:pt x="6822" y="8713"/>
                </a:cubicBezTo>
                <a:lnTo>
                  <a:pt x="6822" y="8713"/>
                </a:lnTo>
                <a:cubicBezTo>
                  <a:pt x="6823" y="8712"/>
                  <a:pt x="6824" y="8711"/>
                  <a:pt x="6825" y="8709"/>
                </a:cubicBezTo>
                <a:lnTo>
                  <a:pt x="6825" y="8709"/>
                </a:lnTo>
                <a:cubicBezTo>
                  <a:pt x="6825" y="8710"/>
                  <a:pt x="6824" y="8710"/>
                  <a:pt x="6824" y="8711"/>
                </a:cubicBezTo>
                <a:lnTo>
                  <a:pt x="6824" y="8711"/>
                </a:lnTo>
                <a:cubicBezTo>
                  <a:pt x="6829" y="8704"/>
                  <a:pt x="6835" y="8694"/>
                  <a:pt x="6838" y="8686"/>
                </a:cubicBezTo>
                <a:cubicBezTo>
                  <a:pt x="6855" y="8653"/>
                  <a:pt x="6871" y="8626"/>
                  <a:pt x="6891" y="8592"/>
                </a:cubicBezTo>
                <a:lnTo>
                  <a:pt x="6891" y="8592"/>
                </a:lnTo>
                <a:cubicBezTo>
                  <a:pt x="6891" y="8593"/>
                  <a:pt x="6891" y="8593"/>
                  <a:pt x="6891" y="8593"/>
                </a:cubicBezTo>
                <a:lnTo>
                  <a:pt x="6891" y="8593"/>
                </a:lnTo>
                <a:cubicBezTo>
                  <a:pt x="6910" y="8559"/>
                  <a:pt x="6929" y="8527"/>
                  <a:pt x="6952" y="8492"/>
                </a:cubicBezTo>
                <a:cubicBezTo>
                  <a:pt x="6975" y="8449"/>
                  <a:pt x="6995" y="8412"/>
                  <a:pt x="7022" y="8368"/>
                </a:cubicBezTo>
                <a:cubicBezTo>
                  <a:pt x="7042" y="8332"/>
                  <a:pt x="7069" y="8295"/>
                  <a:pt x="7092" y="8258"/>
                </a:cubicBezTo>
                <a:cubicBezTo>
                  <a:pt x="7099" y="8241"/>
                  <a:pt x="7112" y="8228"/>
                  <a:pt x="7122" y="8215"/>
                </a:cubicBezTo>
                <a:lnTo>
                  <a:pt x="7159" y="8164"/>
                </a:lnTo>
                <a:cubicBezTo>
                  <a:pt x="7178" y="8135"/>
                  <a:pt x="7198" y="8113"/>
                  <a:pt x="7220" y="8084"/>
                </a:cubicBezTo>
                <a:lnTo>
                  <a:pt x="7220" y="8084"/>
                </a:lnTo>
                <a:cubicBezTo>
                  <a:pt x="7220" y="8084"/>
                  <a:pt x="7219" y="8084"/>
                  <a:pt x="7219" y="8084"/>
                </a:cubicBezTo>
                <a:cubicBezTo>
                  <a:pt x="7219" y="8081"/>
                  <a:pt x="7222" y="8081"/>
                  <a:pt x="7222" y="8078"/>
                </a:cubicBezTo>
                <a:lnTo>
                  <a:pt x="7226" y="8074"/>
                </a:lnTo>
                <a:cubicBezTo>
                  <a:pt x="7276" y="8007"/>
                  <a:pt x="7326" y="7940"/>
                  <a:pt x="7373" y="7874"/>
                </a:cubicBezTo>
                <a:cubicBezTo>
                  <a:pt x="7426" y="7793"/>
                  <a:pt x="7480" y="7713"/>
                  <a:pt x="7530" y="7633"/>
                </a:cubicBezTo>
                <a:lnTo>
                  <a:pt x="7530" y="7633"/>
                </a:lnTo>
                <a:cubicBezTo>
                  <a:pt x="7440" y="7743"/>
                  <a:pt x="7346" y="7847"/>
                  <a:pt x="7253" y="7947"/>
                </a:cubicBezTo>
                <a:lnTo>
                  <a:pt x="7246" y="7951"/>
                </a:lnTo>
                <a:cubicBezTo>
                  <a:pt x="7242" y="7957"/>
                  <a:pt x="7239" y="7961"/>
                  <a:pt x="7236" y="7967"/>
                </a:cubicBezTo>
                <a:lnTo>
                  <a:pt x="7206" y="7997"/>
                </a:lnTo>
                <a:lnTo>
                  <a:pt x="7209" y="7994"/>
                </a:lnTo>
                <a:lnTo>
                  <a:pt x="7209" y="7994"/>
                </a:lnTo>
                <a:cubicBezTo>
                  <a:pt x="7206" y="7997"/>
                  <a:pt x="7206" y="8001"/>
                  <a:pt x="7202" y="8001"/>
                </a:cubicBezTo>
                <a:lnTo>
                  <a:pt x="7186" y="8017"/>
                </a:lnTo>
                <a:lnTo>
                  <a:pt x="7189" y="8014"/>
                </a:lnTo>
                <a:lnTo>
                  <a:pt x="7186" y="8017"/>
                </a:lnTo>
                <a:lnTo>
                  <a:pt x="7186" y="8017"/>
                </a:lnTo>
                <a:cubicBezTo>
                  <a:pt x="7122" y="8084"/>
                  <a:pt x="7062" y="8151"/>
                  <a:pt x="7005" y="8218"/>
                </a:cubicBezTo>
                <a:cubicBezTo>
                  <a:pt x="6988" y="8241"/>
                  <a:pt x="6972" y="8258"/>
                  <a:pt x="6958" y="8278"/>
                </a:cubicBezTo>
                <a:cubicBezTo>
                  <a:pt x="6942" y="8298"/>
                  <a:pt x="6925" y="8325"/>
                  <a:pt x="6908" y="8345"/>
                </a:cubicBezTo>
                <a:cubicBezTo>
                  <a:pt x="6885" y="8378"/>
                  <a:pt x="6861" y="8412"/>
                  <a:pt x="6841" y="8445"/>
                </a:cubicBezTo>
                <a:cubicBezTo>
                  <a:pt x="6788" y="8529"/>
                  <a:pt x="6738" y="8613"/>
                  <a:pt x="6687" y="8699"/>
                </a:cubicBezTo>
                <a:cubicBezTo>
                  <a:pt x="6637" y="8786"/>
                  <a:pt x="6591" y="8877"/>
                  <a:pt x="6540" y="8960"/>
                </a:cubicBezTo>
                <a:cubicBezTo>
                  <a:pt x="6500" y="9034"/>
                  <a:pt x="6453" y="9114"/>
                  <a:pt x="6407" y="9188"/>
                </a:cubicBezTo>
                <a:cubicBezTo>
                  <a:pt x="6356" y="9271"/>
                  <a:pt x="6306" y="9361"/>
                  <a:pt x="6260" y="9448"/>
                </a:cubicBezTo>
                <a:lnTo>
                  <a:pt x="6223" y="9522"/>
                </a:lnTo>
                <a:cubicBezTo>
                  <a:pt x="6216" y="9545"/>
                  <a:pt x="6203" y="9565"/>
                  <a:pt x="6193" y="9585"/>
                </a:cubicBezTo>
                <a:cubicBezTo>
                  <a:pt x="6186" y="9605"/>
                  <a:pt x="6176" y="9622"/>
                  <a:pt x="6169" y="9646"/>
                </a:cubicBezTo>
                <a:cubicBezTo>
                  <a:pt x="6159" y="9669"/>
                  <a:pt x="6149" y="9696"/>
                  <a:pt x="6139" y="9716"/>
                </a:cubicBezTo>
                <a:cubicBezTo>
                  <a:pt x="6122" y="9766"/>
                  <a:pt x="6102" y="9813"/>
                  <a:pt x="6086" y="9863"/>
                </a:cubicBezTo>
                <a:cubicBezTo>
                  <a:pt x="6069" y="9903"/>
                  <a:pt x="6056" y="9947"/>
                  <a:pt x="6042" y="9990"/>
                </a:cubicBezTo>
                <a:cubicBezTo>
                  <a:pt x="6032" y="10033"/>
                  <a:pt x="6015" y="10074"/>
                  <a:pt x="5999" y="10120"/>
                </a:cubicBezTo>
                <a:cubicBezTo>
                  <a:pt x="5999" y="10124"/>
                  <a:pt x="5992" y="10130"/>
                  <a:pt x="5992" y="10130"/>
                </a:cubicBezTo>
                <a:cubicBezTo>
                  <a:pt x="5989" y="10057"/>
                  <a:pt x="5985" y="9983"/>
                  <a:pt x="5982" y="9913"/>
                </a:cubicBezTo>
                <a:cubicBezTo>
                  <a:pt x="5982" y="9880"/>
                  <a:pt x="5975" y="9840"/>
                  <a:pt x="5975" y="9806"/>
                </a:cubicBezTo>
                <a:cubicBezTo>
                  <a:pt x="5972" y="9793"/>
                  <a:pt x="5975" y="9779"/>
                  <a:pt x="5982" y="9766"/>
                </a:cubicBezTo>
                <a:cubicBezTo>
                  <a:pt x="5989" y="9743"/>
                  <a:pt x="5999" y="9712"/>
                  <a:pt x="6009" y="9686"/>
                </a:cubicBezTo>
                <a:lnTo>
                  <a:pt x="6059" y="9562"/>
                </a:lnTo>
                <a:lnTo>
                  <a:pt x="6109" y="9435"/>
                </a:lnTo>
                <a:lnTo>
                  <a:pt x="6173" y="9298"/>
                </a:lnTo>
                <a:cubicBezTo>
                  <a:pt x="6179" y="9278"/>
                  <a:pt x="6193" y="9251"/>
                  <a:pt x="6203" y="9231"/>
                </a:cubicBezTo>
                <a:cubicBezTo>
                  <a:pt x="6226" y="9178"/>
                  <a:pt x="6253" y="9127"/>
                  <a:pt x="6273" y="9081"/>
                </a:cubicBezTo>
                <a:lnTo>
                  <a:pt x="6296" y="9030"/>
                </a:lnTo>
                <a:cubicBezTo>
                  <a:pt x="6320" y="8994"/>
                  <a:pt x="6336" y="8950"/>
                  <a:pt x="6356" y="8913"/>
                </a:cubicBezTo>
                <a:lnTo>
                  <a:pt x="6377" y="8873"/>
                </a:lnTo>
                <a:cubicBezTo>
                  <a:pt x="6403" y="8823"/>
                  <a:pt x="6430" y="8776"/>
                  <a:pt x="6457" y="8726"/>
                </a:cubicBezTo>
                <a:cubicBezTo>
                  <a:pt x="6463" y="8713"/>
                  <a:pt x="6473" y="8696"/>
                  <a:pt x="6480" y="8683"/>
                </a:cubicBezTo>
                <a:lnTo>
                  <a:pt x="6490" y="8666"/>
                </a:lnTo>
                <a:cubicBezTo>
                  <a:pt x="6530" y="8592"/>
                  <a:pt x="6574" y="8522"/>
                  <a:pt x="6621" y="8445"/>
                </a:cubicBezTo>
                <a:lnTo>
                  <a:pt x="6637" y="8422"/>
                </a:lnTo>
                <a:cubicBezTo>
                  <a:pt x="6647" y="8399"/>
                  <a:pt x="6661" y="8378"/>
                  <a:pt x="6674" y="8355"/>
                </a:cubicBezTo>
                <a:lnTo>
                  <a:pt x="6744" y="8215"/>
                </a:lnTo>
                <a:cubicBezTo>
                  <a:pt x="6774" y="8161"/>
                  <a:pt x="6798" y="8108"/>
                  <a:pt x="6828" y="8051"/>
                </a:cubicBezTo>
                <a:lnTo>
                  <a:pt x="6855" y="7997"/>
                </a:lnTo>
                <a:cubicBezTo>
                  <a:pt x="6875" y="7957"/>
                  <a:pt x="6898" y="7910"/>
                  <a:pt x="6922" y="7867"/>
                </a:cubicBezTo>
                <a:cubicBezTo>
                  <a:pt x="6932" y="7847"/>
                  <a:pt x="6942" y="7827"/>
                  <a:pt x="6948" y="7810"/>
                </a:cubicBezTo>
                <a:cubicBezTo>
                  <a:pt x="6958" y="7797"/>
                  <a:pt x="6965" y="7780"/>
                  <a:pt x="6975" y="7767"/>
                </a:cubicBezTo>
                <a:cubicBezTo>
                  <a:pt x="6982" y="7757"/>
                  <a:pt x="6988" y="7743"/>
                  <a:pt x="6995" y="7730"/>
                </a:cubicBezTo>
                <a:cubicBezTo>
                  <a:pt x="7008" y="7706"/>
                  <a:pt x="7025" y="7680"/>
                  <a:pt x="7042" y="7656"/>
                </a:cubicBezTo>
                <a:lnTo>
                  <a:pt x="7075" y="7599"/>
                </a:lnTo>
                <a:lnTo>
                  <a:pt x="7109" y="7546"/>
                </a:lnTo>
                <a:cubicBezTo>
                  <a:pt x="7139" y="7499"/>
                  <a:pt x="7166" y="7456"/>
                  <a:pt x="7196" y="7412"/>
                </a:cubicBezTo>
                <a:lnTo>
                  <a:pt x="7222" y="7375"/>
                </a:lnTo>
                <a:cubicBezTo>
                  <a:pt x="7313" y="7242"/>
                  <a:pt x="7396" y="7108"/>
                  <a:pt x="7477" y="6971"/>
                </a:cubicBezTo>
                <a:cubicBezTo>
                  <a:pt x="7483" y="6958"/>
                  <a:pt x="7490" y="6944"/>
                  <a:pt x="7497" y="6931"/>
                </a:cubicBezTo>
                <a:cubicBezTo>
                  <a:pt x="7513" y="6907"/>
                  <a:pt x="7527" y="6881"/>
                  <a:pt x="7540" y="6857"/>
                </a:cubicBezTo>
                <a:lnTo>
                  <a:pt x="7607" y="6730"/>
                </a:lnTo>
                <a:cubicBezTo>
                  <a:pt x="7634" y="6680"/>
                  <a:pt x="7660" y="6627"/>
                  <a:pt x="7684" y="6573"/>
                </a:cubicBezTo>
                <a:lnTo>
                  <a:pt x="7701" y="6536"/>
                </a:lnTo>
                <a:lnTo>
                  <a:pt x="7727" y="6479"/>
                </a:lnTo>
                <a:lnTo>
                  <a:pt x="7801" y="6329"/>
                </a:lnTo>
                <a:cubicBezTo>
                  <a:pt x="7824" y="6292"/>
                  <a:pt x="7841" y="6255"/>
                  <a:pt x="7861" y="6222"/>
                </a:cubicBezTo>
                <a:cubicBezTo>
                  <a:pt x="7878" y="6189"/>
                  <a:pt x="7898" y="6152"/>
                  <a:pt x="7915" y="6118"/>
                </a:cubicBezTo>
                <a:lnTo>
                  <a:pt x="7958" y="6041"/>
                </a:lnTo>
                <a:cubicBezTo>
                  <a:pt x="7981" y="6001"/>
                  <a:pt x="8001" y="5958"/>
                  <a:pt x="8028" y="5921"/>
                </a:cubicBezTo>
                <a:cubicBezTo>
                  <a:pt x="8042" y="5901"/>
                  <a:pt x="8048" y="5884"/>
                  <a:pt x="8062" y="5861"/>
                </a:cubicBezTo>
                <a:lnTo>
                  <a:pt x="8075" y="5837"/>
                </a:lnTo>
                <a:close/>
                <a:moveTo>
                  <a:pt x="2331" y="8365"/>
                </a:moveTo>
                <a:lnTo>
                  <a:pt x="2394" y="8378"/>
                </a:lnTo>
                <a:cubicBezTo>
                  <a:pt x="2512" y="8409"/>
                  <a:pt x="2639" y="8449"/>
                  <a:pt x="2782" y="8506"/>
                </a:cubicBezTo>
                <a:cubicBezTo>
                  <a:pt x="2832" y="8526"/>
                  <a:pt x="2883" y="8546"/>
                  <a:pt x="2929" y="8566"/>
                </a:cubicBezTo>
                <a:cubicBezTo>
                  <a:pt x="2976" y="8589"/>
                  <a:pt x="3020" y="8613"/>
                  <a:pt x="3067" y="8639"/>
                </a:cubicBezTo>
                <a:lnTo>
                  <a:pt x="3073" y="8643"/>
                </a:lnTo>
                <a:lnTo>
                  <a:pt x="3077" y="8643"/>
                </a:lnTo>
                <a:lnTo>
                  <a:pt x="3080" y="8646"/>
                </a:lnTo>
                <a:lnTo>
                  <a:pt x="3087" y="8649"/>
                </a:lnTo>
                <a:lnTo>
                  <a:pt x="3083" y="8649"/>
                </a:lnTo>
                <a:lnTo>
                  <a:pt x="3093" y="8656"/>
                </a:lnTo>
                <a:lnTo>
                  <a:pt x="3110" y="8663"/>
                </a:lnTo>
                <a:lnTo>
                  <a:pt x="3113" y="8663"/>
                </a:lnTo>
                <a:lnTo>
                  <a:pt x="3117" y="8666"/>
                </a:lnTo>
                <a:cubicBezTo>
                  <a:pt x="3133" y="8676"/>
                  <a:pt x="3147" y="8683"/>
                  <a:pt x="3163" y="8693"/>
                </a:cubicBezTo>
                <a:cubicBezTo>
                  <a:pt x="3167" y="8696"/>
                  <a:pt x="3177" y="8699"/>
                  <a:pt x="3180" y="8706"/>
                </a:cubicBezTo>
                <a:cubicBezTo>
                  <a:pt x="3220" y="8730"/>
                  <a:pt x="3267" y="8760"/>
                  <a:pt x="3311" y="8793"/>
                </a:cubicBezTo>
                <a:cubicBezTo>
                  <a:pt x="3337" y="8816"/>
                  <a:pt x="3371" y="8843"/>
                  <a:pt x="3401" y="8867"/>
                </a:cubicBezTo>
                <a:cubicBezTo>
                  <a:pt x="3448" y="8907"/>
                  <a:pt x="3498" y="8943"/>
                  <a:pt x="3548" y="8980"/>
                </a:cubicBezTo>
                <a:lnTo>
                  <a:pt x="3628" y="9040"/>
                </a:lnTo>
                <a:cubicBezTo>
                  <a:pt x="3655" y="9064"/>
                  <a:pt x="3685" y="9084"/>
                  <a:pt x="3712" y="9111"/>
                </a:cubicBezTo>
                <a:cubicBezTo>
                  <a:pt x="3755" y="9157"/>
                  <a:pt x="3795" y="9208"/>
                  <a:pt x="3832" y="9251"/>
                </a:cubicBezTo>
                <a:lnTo>
                  <a:pt x="3836" y="9258"/>
                </a:lnTo>
                <a:lnTo>
                  <a:pt x="3839" y="9261"/>
                </a:lnTo>
                <a:lnTo>
                  <a:pt x="3852" y="9278"/>
                </a:lnTo>
                <a:lnTo>
                  <a:pt x="3866" y="9291"/>
                </a:lnTo>
                <a:cubicBezTo>
                  <a:pt x="3922" y="9361"/>
                  <a:pt x="3983" y="9432"/>
                  <a:pt x="4046" y="9502"/>
                </a:cubicBezTo>
                <a:cubicBezTo>
                  <a:pt x="4066" y="9529"/>
                  <a:pt x="4086" y="9549"/>
                  <a:pt x="4103" y="9575"/>
                </a:cubicBezTo>
                <a:cubicBezTo>
                  <a:pt x="4126" y="9599"/>
                  <a:pt x="4146" y="9619"/>
                  <a:pt x="4163" y="9646"/>
                </a:cubicBezTo>
                <a:lnTo>
                  <a:pt x="4230" y="9719"/>
                </a:lnTo>
                <a:lnTo>
                  <a:pt x="4243" y="9733"/>
                </a:lnTo>
                <a:cubicBezTo>
                  <a:pt x="4300" y="9799"/>
                  <a:pt x="4360" y="9870"/>
                  <a:pt x="4421" y="9933"/>
                </a:cubicBezTo>
                <a:lnTo>
                  <a:pt x="4467" y="9980"/>
                </a:lnTo>
                <a:lnTo>
                  <a:pt x="4494" y="10003"/>
                </a:lnTo>
                <a:cubicBezTo>
                  <a:pt x="4477" y="10087"/>
                  <a:pt x="4464" y="10167"/>
                  <a:pt x="4454" y="10247"/>
                </a:cubicBezTo>
                <a:cubicBezTo>
                  <a:pt x="4447" y="10221"/>
                  <a:pt x="4434" y="10197"/>
                  <a:pt x="4421" y="10171"/>
                </a:cubicBezTo>
                <a:cubicBezTo>
                  <a:pt x="4401" y="10127"/>
                  <a:pt x="4370" y="10084"/>
                  <a:pt x="4347" y="10043"/>
                </a:cubicBezTo>
                <a:cubicBezTo>
                  <a:pt x="4340" y="10033"/>
                  <a:pt x="4334" y="10027"/>
                  <a:pt x="4330" y="10017"/>
                </a:cubicBezTo>
                <a:lnTo>
                  <a:pt x="4304" y="9980"/>
                </a:lnTo>
                <a:cubicBezTo>
                  <a:pt x="4290" y="9960"/>
                  <a:pt x="4274" y="9943"/>
                  <a:pt x="4257" y="9920"/>
                </a:cubicBezTo>
                <a:cubicBezTo>
                  <a:pt x="4197" y="9846"/>
                  <a:pt x="4130" y="9769"/>
                  <a:pt x="4066" y="9699"/>
                </a:cubicBezTo>
                <a:cubicBezTo>
                  <a:pt x="3936" y="9552"/>
                  <a:pt x="3809" y="9408"/>
                  <a:pt x="3685" y="9258"/>
                </a:cubicBezTo>
                <a:lnTo>
                  <a:pt x="3685" y="9258"/>
                </a:lnTo>
                <a:cubicBezTo>
                  <a:pt x="3708" y="9291"/>
                  <a:pt x="3729" y="9325"/>
                  <a:pt x="3745" y="9358"/>
                </a:cubicBezTo>
                <a:cubicBezTo>
                  <a:pt x="3759" y="9378"/>
                  <a:pt x="3769" y="9395"/>
                  <a:pt x="3782" y="9415"/>
                </a:cubicBezTo>
                <a:cubicBezTo>
                  <a:pt x="3815" y="9468"/>
                  <a:pt x="3849" y="9519"/>
                  <a:pt x="3882" y="9569"/>
                </a:cubicBezTo>
                <a:cubicBezTo>
                  <a:pt x="3919" y="9626"/>
                  <a:pt x="3959" y="9679"/>
                  <a:pt x="3996" y="9729"/>
                </a:cubicBezTo>
                <a:cubicBezTo>
                  <a:pt x="4023" y="9769"/>
                  <a:pt x="4053" y="9809"/>
                  <a:pt x="4086" y="9850"/>
                </a:cubicBezTo>
                <a:lnTo>
                  <a:pt x="4173" y="9963"/>
                </a:lnTo>
                <a:cubicBezTo>
                  <a:pt x="4203" y="10003"/>
                  <a:pt x="4237" y="10047"/>
                  <a:pt x="4267" y="10087"/>
                </a:cubicBezTo>
                <a:lnTo>
                  <a:pt x="4340" y="10201"/>
                </a:lnTo>
                <a:cubicBezTo>
                  <a:pt x="4357" y="10224"/>
                  <a:pt x="4370" y="10254"/>
                  <a:pt x="4387" y="10281"/>
                </a:cubicBezTo>
                <a:cubicBezTo>
                  <a:pt x="4397" y="10298"/>
                  <a:pt x="4404" y="10314"/>
                  <a:pt x="4407" y="10334"/>
                </a:cubicBezTo>
                <a:lnTo>
                  <a:pt x="4407" y="10338"/>
                </a:lnTo>
                <a:cubicBezTo>
                  <a:pt x="4407" y="10344"/>
                  <a:pt x="4404" y="10348"/>
                  <a:pt x="4404" y="10351"/>
                </a:cubicBezTo>
                <a:cubicBezTo>
                  <a:pt x="4404" y="10368"/>
                  <a:pt x="4417" y="10381"/>
                  <a:pt x="4434" y="10385"/>
                </a:cubicBezTo>
                <a:lnTo>
                  <a:pt x="4447" y="10385"/>
                </a:lnTo>
                <a:cubicBezTo>
                  <a:pt x="4441" y="10438"/>
                  <a:pt x="4434" y="10488"/>
                  <a:pt x="4434" y="10545"/>
                </a:cubicBezTo>
                <a:cubicBezTo>
                  <a:pt x="4434" y="10585"/>
                  <a:pt x="4434" y="10629"/>
                  <a:pt x="4431" y="10665"/>
                </a:cubicBezTo>
                <a:lnTo>
                  <a:pt x="4431" y="10662"/>
                </a:lnTo>
                <a:cubicBezTo>
                  <a:pt x="4414" y="10632"/>
                  <a:pt x="4397" y="10602"/>
                  <a:pt x="4380" y="10568"/>
                </a:cubicBezTo>
                <a:cubicBezTo>
                  <a:pt x="4357" y="10535"/>
                  <a:pt x="4340" y="10498"/>
                  <a:pt x="4317" y="10465"/>
                </a:cubicBezTo>
                <a:lnTo>
                  <a:pt x="4317" y="10461"/>
                </a:lnTo>
                <a:lnTo>
                  <a:pt x="4310" y="10448"/>
                </a:lnTo>
                <a:lnTo>
                  <a:pt x="4304" y="10445"/>
                </a:lnTo>
                <a:lnTo>
                  <a:pt x="4300" y="10438"/>
                </a:lnTo>
                <a:lnTo>
                  <a:pt x="4300" y="10435"/>
                </a:lnTo>
                <a:cubicBezTo>
                  <a:pt x="4297" y="10431"/>
                  <a:pt x="4297" y="10428"/>
                  <a:pt x="4294" y="10421"/>
                </a:cubicBezTo>
                <a:lnTo>
                  <a:pt x="4287" y="10415"/>
                </a:lnTo>
                <a:lnTo>
                  <a:pt x="4287" y="10411"/>
                </a:lnTo>
                <a:lnTo>
                  <a:pt x="4284" y="10405"/>
                </a:lnTo>
                <a:lnTo>
                  <a:pt x="4277" y="10395"/>
                </a:lnTo>
                <a:cubicBezTo>
                  <a:pt x="4213" y="10294"/>
                  <a:pt x="4143" y="10194"/>
                  <a:pt x="4070" y="10100"/>
                </a:cubicBezTo>
                <a:cubicBezTo>
                  <a:pt x="4026" y="10037"/>
                  <a:pt x="3976" y="9977"/>
                  <a:pt x="3929" y="9910"/>
                </a:cubicBezTo>
                <a:cubicBezTo>
                  <a:pt x="3882" y="9843"/>
                  <a:pt x="3836" y="9779"/>
                  <a:pt x="3792" y="9712"/>
                </a:cubicBezTo>
                <a:lnTo>
                  <a:pt x="3742" y="9636"/>
                </a:lnTo>
                <a:cubicBezTo>
                  <a:pt x="3675" y="9535"/>
                  <a:pt x="3608" y="9432"/>
                  <a:pt x="3528" y="9341"/>
                </a:cubicBezTo>
                <a:cubicBezTo>
                  <a:pt x="3501" y="9311"/>
                  <a:pt x="3478" y="9281"/>
                  <a:pt x="3448" y="9248"/>
                </a:cubicBezTo>
                <a:cubicBezTo>
                  <a:pt x="3424" y="9218"/>
                  <a:pt x="3394" y="9194"/>
                  <a:pt x="3364" y="9174"/>
                </a:cubicBezTo>
                <a:lnTo>
                  <a:pt x="3361" y="9168"/>
                </a:lnTo>
                <a:cubicBezTo>
                  <a:pt x="3327" y="9141"/>
                  <a:pt x="3291" y="9111"/>
                  <a:pt x="3257" y="9084"/>
                </a:cubicBezTo>
                <a:lnTo>
                  <a:pt x="3194" y="9034"/>
                </a:lnTo>
                <a:cubicBezTo>
                  <a:pt x="3143" y="8994"/>
                  <a:pt x="3093" y="8950"/>
                  <a:pt x="3043" y="8907"/>
                </a:cubicBezTo>
                <a:cubicBezTo>
                  <a:pt x="2976" y="8847"/>
                  <a:pt x="2909" y="8790"/>
                  <a:pt x="2843" y="8733"/>
                </a:cubicBezTo>
                <a:cubicBezTo>
                  <a:pt x="2762" y="8673"/>
                  <a:pt x="2682" y="8616"/>
                  <a:pt x="2598" y="8562"/>
                </a:cubicBezTo>
                <a:cubicBezTo>
                  <a:pt x="2555" y="8529"/>
                  <a:pt x="2505" y="8499"/>
                  <a:pt x="2458" y="8465"/>
                </a:cubicBezTo>
                <a:lnTo>
                  <a:pt x="2425" y="8442"/>
                </a:lnTo>
                <a:cubicBezTo>
                  <a:pt x="2408" y="8429"/>
                  <a:pt x="2391" y="8415"/>
                  <a:pt x="2371" y="8405"/>
                </a:cubicBezTo>
                <a:cubicBezTo>
                  <a:pt x="2361" y="8399"/>
                  <a:pt x="2351" y="8392"/>
                  <a:pt x="2348" y="8388"/>
                </a:cubicBezTo>
                <a:cubicBezTo>
                  <a:pt x="2341" y="8378"/>
                  <a:pt x="2328" y="8375"/>
                  <a:pt x="2321" y="8365"/>
                </a:cubicBezTo>
                <a:close/>
                <a:moveTo>
                  <a:pt x="7475" y="12051"/>
                </a:moveTo>
                <a:lnTo>
                  <a:pt x="7475" y="12051"/>
                </a:lnTo>
                <a:cubicBezTo>
                  <a:pt x="7473" y="12053"/>
                  <a:pt x="7473" y="12053"/>
                  <a:pt x="7473" y="12056"/>
                </a:cubicBezTo>
                <a:cubicBezTo>
                  <a:pt x="7474" y="12054"/>
                  <a:pt x="7475" y="12053"/>
                  <a:pt x="7475" y="12051"/>
                </a:cubicBezTo>
                <a:close/>
                <a:moveTo>
                  <a:pt x="5454" y="7111"/>
                </a:moveTo>
                <a:cubicBezTo>
                  <a:pt x="5454" y="7121"/>
                  <a:pt x="5457" y="7125"/>
                  <a:pt x="5457" y="7135"/>
                </a:cubicBezTo>
                <a:cubicBezTo>
                  <a:pt x="5467" y="7168"/>
                  <a:pt x="5480" y="7205"/>
                  <a:pt x="5487" y="7238"/>
                </a:cubicBezTo>
                <a:lnTo>
                  <a:pt x="5501" y="7289"/>
                </a:lnTo>
                <a:cubicBezTo>
                  <a:pt x="5501" y="7292"/>
                  <a:pt x="5504" y="7295"/>
                  <a:pt x="5504" y="7302"/>
                </a:cubicBezTo>
                <a:cubicBezTo>
                  <a:pt x="5521" y="7362"/>
                  <a:pt x="5537" y="7426"/>
                  <a:pt x="5554" y="7486"/>
                </a:cubicBezTo>
                <a:cubicBezTo>
                  <a:pt x="5571" y="7543"/>
                  <a:pt x="5584" y="7596"/>
                  <a:pt x="5598" y="7646"/>
                </a:cubicBezTo>
                <a:lnTo>
                  <a:pt x="5601" y="7673"/>
                </a:lnTo>
                <a:cubicBezTo>
                  <a:pt x="5614" y="7723"/>
                  <a:pt x="5624" y="7773"/>
                  <a:pt x="5634" y="7823"/>
                </a:cubicBezTo>
                <a:cubicBezTo>
                  <a:pt x="5648" y="7877"/>
                  <a:pt x="5654" y="7930"/>
                  <a:pt x="5664" y="7987"/>
                </a:cubicBezTo>
                <a:lnTo>
                  <a:pt x="5664" y="7994"/>
                </a:lnTo>
                <a:lnTo>
                  <a:pt x="5664" y="7997"/>
                </a:lnTo>
                <a:cubicBezTo>
                  <a:pt x="5664" y="8011"/>
                  <a:pt x="5668" y="8024"/>
                  <a:pt x="5668" y="8037"/>
                </a:cubicBezTo>
                <a:cubicBezTo>
                  <a:pt x="5671" y="8047"/>
                  <a:pt x="5671" y="8064"/>
                  <a:pt x="5671" y="8081"/>
                </a:cubicBezTo>
                <a:cubicBezTo>
                  <a:pt x="5671" y="8094"/>
                  <a:pt x="5674" y="8108"/>
                  <a:pt x="5674" y="8114"/>
                </a:cubicBezTo>
                <a:lnTo>
                  <a:pt x="5688" y="8228"/>
                </a:lnTo>
                <a:cubicBezTo>
                  <a:pt x="5691" y="8282"/>
                  <a:pt x="5701" y="8345"/>
                  <a:pt x="5704" y="8409"/>
                </a:cubicBezTo>
                <a:cubicBezTo>
                  <a:pt x="5704" y="8429"/>
                  <a:pt x="5708" y="8449"/>
                  <a:pt x="5708" y="8472"/>
                </a:cubicBezTo>
                <a:lnTo>
                  <a:pt x="5718" y="8566"/>
                </a:lnTo>
                <a:cubicBezTo>
                  <a:pt x="5731" y="8726"/>
                  <a:pt x="5741" y="8890"/>
                  <a:pt x="5758" y="9047"/>
                </a:cubicBezTo>
                <a:cubicBezTo>
                  <a:pt x="5765" y="9097"/>
                  <a:pt x="5771" y="9151"/>
                  <a:pt x="5775" y="9201"/>
                </a:cubicBezTo>
                <a:cubicBezTo>
                  <a:pt x="5781" y="9244"/>
                  <a:pt x="5785" y="9281"/>
                  <a:pt x="5788" y="9325"/>
                </a:cubicBezTo>
                <a:cubicBezTo>
                  <a:pt x="5798" y="9412"/>
                  <a:pt x="5808" y="9509"/>
                  <a:pt x="5815" y="9602"/>
                </a:cubicBezTo>
                <a:cubicBezTo>
                  <a:pt x="5822" y="9743"/>
                  <a:pt x="5825" y="9883"/>
                  <a:pt x="5835" y="10017"/>
                </a:cubicBezTo>
                <a:cubicBezTo>
                  <a:pt x="5838" y="10070"/>
                  <a:pt x="5838" y="10127"/>
                  <a:pt x="5842" y="10184"/>
                </a:cubicBezTo>
                <a:lnTo>
                  <a:pt x="5842" y="10194"/>
                </a:lnTo>
                <a:cubicBezTo>
                  <a:pt x="5842" y="10244"/>
                  <a:pt x="5848" y="10294"/>
                  <a:pt x="5852" y="10344"/>
                </a:cubicBezTo>
                <a:cubicBezTo>
                  <a:pt x="5852" y="10364"/>
                  <a:pt x="5852" y="10388"/>
                  <a:pt x="5855" y="10411"/>
                </a:cubicBezTo>
                <a:cubicBezTo>
                  <a:pt x="5858" y="10518"/>
                  <a:pt x="5865" y="10632"/>
                  <a:pt x="5868" y="10739"/>
                </a:cubicBezTo>
                <a:lnTo>
                  <a:pt x="5868" y="10756"/>
                </a:lnTo>
                <a:cubicBezTo>
                  <a:pt x="5868" y="10940"/>
                  <a:pt x="5865" y="11120"/>
                  <a:pt x="5855" y="11321"/>
                </a:cubicBezTo>
                <a:cubicBezTo>
                  <a:pt x="5855" y="11371"/>
                  <a:pt x="5852" y="11418"/>
                  <a:pt x="5848" y="11468"/>
                </a:cubicBezTo>
                <a:cubicBezTo>
                  <a:pt x="5848" y="11485"/>
                  <a:pt x="5842" y="11501"/>
                  <a:pt x="5842" y="11518"/>
                </a:cubicBezTo>
                <a:cubicBezTo>
                  <a:pt x="5842" y="11548"/>
                  <a:pt x="5838" y="11581"/>
                  <a:pt x="5835" y="11608"/>
                </a:cubicBezTo>
                <a:cubicBezTo>
                  <a:pt x="5835" y="11625"/>
                  <a:pt x="5832" y="11642"/>
                  <a:pt x="5832" y="11665"/>
                </a:cubicBezTo>
                <a:cubicBezTo>
                  <a:pt x="5825" y="11692"/>
                  <a:pt x="5825" y="11719"/>
                  <a:pt x="5822" y="11749"/>
                </a:cubicBezTo>
                <a:cubicBezTo>
                  <a:pt x="5818" y="11772"/>
                  <a:pt x="5818" y="11792"/>
                  <a:pt x="5815" y="11819"/>
                </a:cubicBezTo>
                <a:cubicBezTo>
                  <a:pt x="5815" y="11836"/>
                  <a:pt x="5808" y="11852"/>
                  <a:pt x="5808" y="11869"/>
                </a:cubicBezTo>
                <a:lnTo>
                  <a:pt x="5808" y="11876"/>
                </a:lnTo>
                <a:cubicBezTo>
                  <a:pt x="5805" y="11896"/>
                  <a:pt x="5805" y="11919"/>
                  <a:pt x="5801" y="11939"/>
                </a:cubicBezTo>
                <a:cubicBezTo>
                  <a:pt x="5801" y="11946"/>
                  <a:pt x="5801" y="11953"/>
                  <a:pt x="5798" y="11959"/>
                </a:cubicBezTo>
                <a:cubicBezTo>
                  <a:pt x="5785" y="12043"/>
                  <a:pt x="5775" y="12130"/>
                  <a:pt x="5758" y="12220"/>
                </a:cubicBezTo>
                <a:cubicBezTo>
                  <a:pt x="5735" y="12377"/>
                  <a:pt x="5701" y="12538"/>
                  <a:pt x="5671" y="12691"/>
                </a:cubicBezTo>
                <a:lnTo>
                  <a:pt x="5651" y="12792"/>
                </a:lnTo>
                <a:cubicBezTo>
                  <a:pt x="5634" y="12872"/>
                  <a:pt x="5621" y="12952"/>
                  <a:pt x="5608" y="13026"/>
                </a:cubicBezTo>
                <a:lnTo>
                  <a:pt x="5601" y="13073"/>
                </a:lnTo>
                <a:lnTo>
                  <a:pt x="5598" y="13099"/>
                </a:lnTo>
                <a:cubicBezTo>
                  <a:pt x="5591" y="13133"/>
                  <a:pt x="5584" y="13166"/>
                  <a:pt x="5581" y="13200"/>
                </a:cubicBezTo>
                <a:cubicBezTo>
                  <a:pt x="5571" y="13257"/>
                  <a:pt x="5567" y="13310"/>
                  <a:pt x="5557" y="13357"/>
                </a:cubicBezTo>
                <a:cubicBezTo>
                  <a:pt x="5551" y="13447"/>
                  <a:pt x="5547" y="13541"/>
                  <a:pt x="5541" y="13631"/>
                </a:cubicBezTo>
                <a:cubicBezTo>
                  <a:pt x="5541" y="13658"/>
                  <a:pt x="5541" y="13681"/>
                  <a:pt x="5537" y="13708"/>
                </a:cubicBezTo>
                <a:cubicBezTo>
                  <a:pt x="5537" y="13731"/>
                  <a:pt x="5537" y="13758"/>
                  <a:pt x="5534" y="13781"/>
                </a:cubicBezTo>
                <a:lnTo>
                  <a:pt x="5534" y="13795"/>
                </a:lnTo>
                <a:cubicBezTo>
                  <a:pt x="5534" y="13825"/>
                  <a:pt x="5534" y="13855"/>
                  <a:pt x="5531" y="13882"/>
                </a:cubicBezTo>
                <a:cubicBezTo>
                  <a:pt x="5531" y="13862"/>
                  <a:pt x="5524" y="13842"/>
                  <a:pt x="5524" y="13815"/>
                </a:cubicBezTo>
                <a:cubicBezTo>
                  <a:pt x="5507" y="13494"/>
                  <a:pt x="5470" y="13176"/>
                  <a:pt x="5420" y="12859"/>
                </a:cubicBezTo>
                <a:cubicBezTo>
                  <a:pt x="5420" y="12852"/>
                  <a:pt x="5417" y="12842"/>
                  <a:pt x="5417" y="12835"/>
                </a:cubicBezTo>
                <a:lnTo>
                  <a:pt x="5417" y="12845"/>
                </a:lnTo>
                <a:cubicBezTo>
                  <a:pt x="5414" y="12829"/>
                  <a:pt x="5414" y="12808"/>
                  <a:pt x="5407" y="12792"/>
                </a:cubicBezTo>
                <a:cubicBezTo>
                  <a:pt x="5407" y="12785"/>
                  <a:pt x="5404" y="12775"/>
                  <a:pt x="5404" y="12768"/>
                </a:cubicBezTo>
                <a:lnTo>
                  <a:pt x="5404" y="12762"/>
                </a:lnTo>
                <a:cubicBezTo>
                  <a:pt x="5397" y="12722"/>
                  <a:pt x="5390" y="12675"/>
                  <a:pt x="5384" y="12635"/>
                </a:cubicBezTo>
                <a:lnTo>
                  <a:pt x="5384" y="12645"/>
                </a:lnTo>
                <a:cubicBezTo>
                  <a:pt x="5363" y="12504"/>
                  <a:pt x="5347" y="12367"/>
                  <a:pt x="5330" y="12223"/>
                </a:cubicBezTo>
                <a:cubicBezTo>
                  <a:pt x="5320" y="12143"/>
                  <a:pt x="5313" y="12070"/>
                  <a:pt x="5307" y="11989"/>
                </a:cubicBezTo>
                <a:cubicBezTo>
                  <a:pt x="5300" y="11909"/>
                  <a:pt x="5297" y="11832"/>
                  <a:pt x="5290" y="11752"/>
                </a:cubicBezTo>
                <a:cubicBezTo>
                  <a:pt x="5287" y="11668"/>
                  <a:pt x="5280" y="11585"/>
                  <a:pt x="5273" y="11498"/>
                </a:cubicBezTo>
                <a:cubicBezTo>
                  <a:pt x="5270" y="11421"/>
                  <a:pt x="5267" y="11347"/>
                  <a:pt x="5267" y="11271"/>
                </a:cubicBezTo>
                <a:cubicBezTo>
                  <a:pt x="5267" y="11113"/>
                  <a:pt x="5270" y="10950"/>
                  <a:pt x="5273" y="10789"/>
                </a:cubicBezTo>
                <a:cubicBezTo>
                  <a:pt x="5283" y="10629"/>
                  <a:pt x="5287" y="10468"/>
                  <a:pt x="5287" y="10304"/>
                </a:cubicBezTo>
                <a:cubicBezTo>
                  <a:pt x="5287" y="10144"/>
                  <a:pt x="5283" y="9983"/>
                  <a:pt x="5290" y="9819"/>
                </a:cubicBezTo>
                <a:cubicBezTo>
                  <a:pt x="5297" y="9736"/>
                  <a:pt x="5303" y="9659"/>
                  <a:pt x="5313" y="9575"/>
                </a:cubicBezTo>
                <a:cubicBezTo>
                  <a:pt x="5320" y="9495"/>
                  <a:pt x="5330" y="9415"/>
                  <a:pt x="5337" y="9341"/>
                </a:cubicBezTo>
                <a:cubicBezTo>
                  <a:pt x="5347" y="9261"/>
                  <a:pt x="5353" y="9178"/>
                  <a:pt x="5357" y="9094"/>
                </a:cubicBezTo>
                <a:cubicBezTo>
                  <a:pt x="5363" y="9010"/>
                  <a:pt x="5363" y="8923"/>
                  <a:pt x="5363" y="8840"/>
                </a:cubicBezTo>
                <a:lnTo>
                  <a:pt x="5363" y="8840"/>
                </a:lnTo>
                <a:cubicBezTo>
                  <a:pt x="5350" y="8933"/>
                  <a:pt x="5330" y="9030"/>
                  <a:pt x="5307" y="9127"/>
                </a:cubicBezTo>
                <a:lnTo>
                  <a:pt x="5307" y="9124"/>
                </a:lnTo>
                <a:cubicBezTo>
                  <a:pt x="5290" y="9184"/>
                  <a:pt x="5273" y="9251"/>
                  <a:pt x="5256" y="9315"/>
                </a:cubicBezTo>
                <a:cubicBezTo>
                  <a:pt x="5240" y="9368"/>
                  <a:pt x="5223" y="9428"/>
                  <a:pt x="5213" y="9482"/>
                </a:cubicBezTo>
                <a:cubicBezTo>
                  <a:pt x="5200" y="9525"/>
                  <a:pt x="5190" y="9565"/>
                  <a:pt x="5180" y="9609"/>
                </a:cubicBezTo>
                <a:cubicBezTo>
                  <a:pt x="5170" y="9646"/>
                  <a:pt x="5156" y="9682"/>
                  <a:pt x="5153" y="9726"/>
                </a:cubicBezTo>
                <a:cubicBezTo>
                  <a:pt x="5139" y="9803"/>
                  <a:pt x="5123" y="9883"/>
                  <a:pt x="5116" y="9963"/>
                </a:cubicBezTo>
                <a:cubicBezTo>
                  <a:pt x="5099" y="10127"/>
                  <a:pt x="5089" y="10288"/>
                  <a:pt x="5083" y="10451"/>
                </a:cubicBezTo>
                <a:cubicBezTo>
                  <a:pt x="5079" y="10532"/>
                  <a:pt x="5079" y="10612"/>
                  <a:pt x="5073" y="10689"/>
                </a:cubicBezTo>
                <a:cubicBezTo>
                  <a:pt x="5069" y="10769"/>
                  <a:pt x="5069" y="10849"/>
                  <a:pt x="5069" y="10929"/>
                </a:cubicBezTo>
                <a:cubicBezTo>
                  <a:pt x="5069" y="11090"/>
                  <a:pt x="5069" y="11257"/>
                  <a:pt x="5083" y="11421"/>
                </a:cubicBezTo>
                <a:lnTo>
                  <a:pt x="5119" y="11922"/>
                </a:lnTo>
                <a:cubicBezTo>
                  <a:pt x="5123" y="11999"/>
                  <a:pt x="5133" y="12076"/>
                  <a:pt x="5139" y="12153"/>
                </a:cubicBezTo>
                <a:cubicBezTo>
                  <a:pt x="5149" y="12227"/>
                  <a:pt x="5156" y="12304"/>
                  <a:pt x="5166" y="12384"/>
                </a:cubicBezTo>
                <a:cubicBezTo>
                  <a:pt x="5186" y="12551"/>
                  <a:pt x="5213" y="12718"/>
                  <a:pt x="5240" y="12885"/>
                </a:cubicBezTo>
                <a:cubicBezTo>
                  <a:pt x="5267" y="13036"/>
                  <a:pt x="5297" y="13190"/>
                  <a:pt x="5317" y="13343"/>
                </a:cubicBezTo>
                <a:cubicBezTo>
                  <a:pt x="5323" y="13397"/>
                  <a:pt x="5333" y="13454"/>
                  <a:pt x="5337" y="13507"/>
                </a:cubicBezTo>
                <a:cubicBezTo>
                  <a:pt x="5347" y="13571"/>
                  <a:pt x="5353" y="13631"/>
                  <a:pt x="5357" y="13695"/>
                </a:cubicBezTo>
                <a:cubicBezTo>
                  <a:pt x="5370" y="13805"/>
                  <a:pt x="5380" y="13912"/>
                  <a:pt x="5390" y="14026"/>
                </a:cubicBezTo>
                <a:cubicBezTo>
                  <a:pt x="5407" y="14189"/>
                  <a:pt x="5430" y="14350"/>
                  <a:pt x="5454" y="14514"/>
                </a:cubicBezTo>
                <a:cubicBezTo>
                  <a:pt x="5457" y="14550"/>
                  <a:pt x="5467" y="14584"/>
                  <a:pt x="5474" y="14624"/>
                </a:cubicBezTo>
                <a:cubicBezTo>
                  <a:pt x="5470" y="14661"/>
                  <a:pt x="5470" y="14698"/>
                  <a:pt x="5467" y="14731"/>
                </a:cubicBezTo>
                <a:lnTo>
                  <a:pt x="5464" y="14774"/>
                </a:lnTo>
                <a:lnTo>
                  <a:pt x="5464" y="14781"/>
                </a:lnTo>
                <a:cubicBezTo>
                  <a:pt x="5457" y="14768"/>
                  <a:pt x="5457" y="14761"/>
                  <a:pt x="5454" y="14748"/>
                </a:cubicBezTo>
                <a:cubicBezTo>
                  <a:pt x="5450" y="14734"/>
                  <a:pt x="5447" y="14718"/>
                  <a:pt x="5447" y="14708"/>
                </a:cubicBezTo>
                <a:cubicBezTo>
                  <a:pt x="5440" y="14681"/>
                  <a:pt x="5434" y="14657"/>
                  <a:pt x="5430" y="14627"/>
                </a:cubicBezTo>
                <a:cubicBezTo>
                  <a:pt x="5444" y="14497"/>
                  <a:pt x="5417" y="14360"/>
                  <a:pt x="5370" y="14226"/>
                </a:cubicBezTo>
                <a:cubicBezTo>
                  <a:pt x="5347" y="14149"/>
                  <a:pt x="5317" y="14079"/>
                  <a:pt x="5287" y="14005"/>
                </a:cubicBezTo>
                <a:lnTo>
                  <a:pt x="5267" y="13955"/>
                </a:lnTo>
                <a:lnTo>
                  <a:pt x="5263" y="13942"/>
                </a:lnTo>
                <a:lnTo>
                  <a:pt x="5256" y="13929"/>
                </a:lnTo>
                <a:cubicBezTo>
                  <a:pt x="5230" y="13852"/>
                  <a:pt x="5200" y="13775"/>
                  <a:pt x="5170" y="13698"/>
                </a:cubicBezTo>
                <a:cubicBezTo>
                  <a:pt x="5153" y="13658"/>
                  <a:pt x="5136" y="13611"/>
                  <a:pt x="5119" y="13564"/>
                </a:cubicBezTo>
                <a:lnTo>
                  <a:pt x="5069" y="13427"/>
                </a:lnTo>
                <a:cubicBezTo>
                  <a:pt x="5056" y="13390"/>
                  <a:pt x="5039" y="13347"/>
                  <a:pt x="5029" y="13300"/>
                </a:cubicBezTo>
                <a:cubicBezTo>
                  <a:pt x="5016" y="13260"/>
                  <a:pt x="4999" y="13210"/>
                  <a:pt x="4982" y="13160"/>
                </a:cubicBezTo>
                <a:lnTo>
                  <a:pt x="4982" y="13150"/>
                </a:lnTo>
                <a:cubicBezTo>
                  <a:pt x="4982" y="13146"/>
                  <a:pt x="4982" y="13146"/>
                  <a:pt x="4979" y="13143"/>
                </a:cubicBezTo>
                <a:cubicBezTo>
                  <a:pt x="4972" y="13136"/>
                  <a:pt x="4972" y="13126"/>
                  <a:pt x="4969" y="13119"/>
                </a:cubicBezTo>
                <a:lnTo>
                  <a:pt x="4962" y="13093"/>
                </a:lnTo>
                <a:cubicBezTo>
                  <a:pt x="4936" y="13009"/>
                  <a:pt x="4915" y="12926"/>
                  <a:pt x="4895" y="12839"/>
                </a:cubicBezTo>
                <a:cubicBezTo>
                  <a:pt x="4872" y="12755"/>
                  <a:pt x="4852" y="12671"/>
                  <a:pt x="4835" y="12588"/>
                </a:cubicBezTo>
                <a:lnTo>
                  <a:pt x="4829" y="12558"/>
                </a:lnTo>
                <a:lnTo>
                  <a:pt x="4818" y="12528"/>
                </a:lnTo>
                <a:lnTo>
                  <a:pt x="4815" y="12511"/>
                </a:lnTo>
                <a:cubicBezTo>
                  <a:pt x="4795" y="12434"/>
                  <a:pt x="4778" y="12350"/>
                  <a:pt x="4762" y="12267"/>
                </a:cubicBezTo>
                <a:cubicBezTo>
                  <a:pt x="4738" y="12177"/>
                  <a:pt x="4722" y="12086"/>
                  <a:pt x="4705" y="11986"/>
                </a:cubicBezTo>
                <a:lnTo>
                  <a:pt x="4701" y="11959"/>
                </a:lnTo>
                <a:lnTo>
                  <a:pt x="4698" y="11939"/>
                </a:lnTo>
                <a:cubicBezTo>
                  <a:pt x="4688" y="11889"/>
                  <a:pt x="4685" y="11842"/>
                  <a:pt x="4681" y="11792"/>
                </a:cubicBezTo>
                <a:cubicBezTo>
                  <a:pt x="4668" y="11672"/>
                  <a:pt x="4655" y="11551"/>
                  <a:pt x="4651" y="11438"/>
                </a:cubicBezTo>
                <a:cubicBezTo>
                  <a:pt x="4651" y="11418"/>
                  <a:pt x="4648" y="11398"/>
                  <a:pt x="4648" y="11374"/>
                </a:cubicBezTo>
                <a:cubicBezTo>
                  <a:pt x="4645" y="11281"/>
                  <a:pt x="4638" y="11174"/>
                  <a:pt x="4635" y="11067"/>
                </a:cubicBezTo>
                <a:cubicBezTo>
                  <a:pt x="4631" y="10986"/>
                  <a:pt x="4631" y="10906"/>
                  <a:pt x="4631" y="10819"/>
                </a:cubicBezTo>
                <a:lnTo>
                  <a:pt x="4631" y="10752"/>
                </a:lnTo>
                <a:lnTo>
                  <a:pt x="4631" y="10545"/>
                </a:lnTo>
                <a:cubicBezTo>
                  <a:pt x="4631" y="10498"/>
                  <a:pt x="4635" y="10455"/>
                  <a:pt x="4638" y="10411"/>
                </a:cubicBezTo>
                <a:cubicBezTo>
                  <a:pt x="4645" y="10364"/>
                  <a:pt x="4648" y="10321"/>
                  <a:pt x="4651" y="10278"/>
                </a:cubicBezTo>
                <a:cubicBezTo>
                  <a:pt x="4665" y="10181"/>
                  <a:pt x="4678" y="10094"/>
                  <a:pt x="4695" y="10010"/>
                </a:cubicBezTo>
                <a:cubicBezTo>
                  <a:pt x="4711" y="9913"/>
                  <a:pt x="4728" y="9816"/>
                  <a:pt x="4745" y="9726"/>
                </a:cubicBezTo>
                <a:cubicBezTo>
                  <a:pt x="4752" y="9682"/>
                  <a:pt x="4762" y="9636"/>
                  <a:pt x="4765" y="9595"/>
                </a:cubicBezTo>
                <a:lnTo>
                  <a:pt x="4788" y="9445"/>
                </a:lnTo>
                <a:cubicBezTo>
                  <a:pt x="4805" y="9351"/>
                  <a:pt x="4829" y="9258"/>
                  <a:pt x="4845" y="9181"/>
                </a:cubicBezTo>
                <a:cubicBezTo>
                  <a:pt x="4855" y="9134"/>
                  <a:pt x="4869" y="9097"/>
                  <a:pt x="4879" y="9061"/>
                </a:cubicBezTo>
                <a:cubicBezTo>
                  <a:pt x="4882" y="9047"/>
                  <a:pt x="4885" y="9034"/>
                  <a:pt x="4889" y="9027"/>
                </a:cubicBezTo>
                <a:cubicBezTo>
                  <a:pt x="4899" y="9007"/>
                  <a:pt x="4902" y="8980"/>
                  <a:pt x="4912" y="8960"/>
                </a:cubicBezTo>
                <a:cubicBezTo>
                  <a:pt x="4936" y="8890"/>
                  <a:pt x="4962" y="8816"/>
                  <a:pt x="4989" y="8743"/>
                </a:cubicBezTo>
                <a:cubicBezTo>
                  <a:pt x="4989" y="8740"/>
                  <a:pt x="4989" y="8740"/>
                  <a:pt x="4996" y="8733"/>
                </a:cubicBezTo>
                <a:cubicBezTo>
                  <a:pt x="5029" y="8643"/>
                  <a:pt x="5063" y="8556"/>
                  <a:pt x="5089" y="8465"/>
                </a:cubicBezTo>
                <a:cubicBezTo>
                  <a:pt x="5119" y="8378"/>
                  <a:pt x="5149" y="8292"/>
                  <a:pt x="5173" y="8205"/>
                </a:cubicBezTo>
                <a:cubicBezTo>
                  <a:pt x="5230" y="8024"/>
                  <a:pt x="5273" y="7840"/>
                  <a:pt x="5333" y="7640"/>
                </a:cubicBezTo>
                <a:cubicBezTo>
                  <a:pt x="5357" y="7543"/>
                  <a:pt x="5384" y="7452"/>
                  <a:pt x="5404" y="7369"/>
                </a:cubicBezTo>
                <a:cubicBezTo>
                  <a:pt x="5424" y="7278"/>
                  <a:pt x="5440" y="7195"/>
                  <a:pt x="5454" y="7111"/>
                </a:cubicBezTo>
                <a:close/>
                <a:moveTo>
                  <a:pt x="8306" y="9368"/>
                </a:moveTo>
                <a:lnTo>
                  <a:pt x="8306" y="9381"/>
                </a:lnTo>
                <a:cubicBezTo>
                  <a:pt x="8306" y="9395"/>
                  <a:pt x="8306" y="9405"/>
                  <a:pt x="8299" y="9418"/>
                </a:cubicBezTo>
                <a:lnTo>
                  <a:pt x="8292" y="9502"/>
                </a:lnTo>
                <a:lnTo>
                  <a:pt x="8279" y="9666"/>
                </a:lnTo>
                <a:cubicBezTo>
                  <a:pt x="8276" y="9743"/>
                  <a:pt x="8266" y="9819"/>
                  <a:pt x="8256" y="9920"/>
                </a:cubicBezTo>
                <a:lnTo>
                  <a:pt x="8249" y="9950"/>
                </a:lnTo>
                <a:lnTo>
                  <a:pt x="8242" y="10013"/>
                </a:lnTo>
                <a:cubicBezTo>
                  <a:pt x="8239" y="10057"/>
                  <a:pt x="8229" y="10107"/>
                  <a:pt x="8225" y="10154"/>
                </a:cubicBezTo>
                <a:cubicBezTo>
                  <a:pt x="8222" y="10197"/>
                  <a:pt x="8212" y="10241"/>
                  <a:pt x="8209" y="10291"/>
                </a:cubicBezTo>
                <a:cubicBezTo>
                  <a:pt x="8205" y="10341"/>
                  <a:pt x="8199" y="10398"/>
                  <a:pt x="8195" y="10455"/>
                </a:cubicBezTo>
                <a:cubicBezTo>
                  <a:pt x="8195" y="10502"/>
                  <a:pt x="8192" y="10552"/>
                  <a:pt x="8192" y="10598"/>
                </a:cubicBezTo>
                <a:lnTo>
                  <a:pt x="8192" y="10615"/>
                </a:lnTo>
                <a:lnTo>
                  <a:pt x="8192" y="10719"/>
                </a:lnTo>
                <a:cubicBezTo>
                  <a:pt x="8192" y="10779"/>
                  <a:pt x="8192" y="10839"/>
                  <a:pt x="8189" y="10903"/>
                </a:cubicBezTo>
                <a:lnTo>
                  <a:pt x="8189" y="10946"/>
                </a:lnTo>
                <a:lnTo>
                  <a:pt x="8189" y="10986"/>
                </a:lnTo>
                <a:lnTo>
                  <a:pt x="8189" y="11006"/>
                </a:lnTo>
                <a:lnTo>
                  <a:pt x="8189" y="11033"/>
                </a:lnTo>
                <a:lnTo>
                  <a:pt x="8189" y="11057"/>
                </a:lnTo>
                <a:cubicBezTo>
                  <a:pt x="8182" y="11087"/>
                  <a:pt x="8182" y="11113"/>
                  <a:pt x="8179" y="11140"/>
                </a:cubicBezTo>
                <a:lnTo>
                  <a:pt x="8175" y="11204"/>
                </a:lnTo>
                <a:lnTo>
                  <a:pt x="8172" y="11237"/>
                </a:lnTo>
                <a:lnTo>
                  <a:pt x="8165" y="11271"/>
                </a:lnTo>
                <a:cubicBezTo>
                  <a:pt x="8165" y="11281"/>
                  <a:pt x="8162" y="11287"/>
                  <a:pt x="8162" y="11297"/>
                </a:cubicBezTo>
                <a:cubicBezTo>
                  <a:pt x="8162" y="11314"/>
                  <a:pt x="8159" y="11331"/>
                  <a:pt x="8155" y="11341"/>
                </a:cubicBezTo>
                <a:lnTo>
                  <a:pt x="8142" y="11418"/>
                </a:lnTo>
                <a:cubicBezTo>
                  <a:pt x="8142" y="11424"/>
                  <a:pt x="8139" y="11431"/>
                  <a:pt x="8139" y="11438"/>
                </a:cubicBezTo>
                <a:cubicBezTo>
                  <a:pt x="8132" y="11451"/>
                  <a:pt x="8132" y="11468"/>
                  <a:pt x="8128" y="11481"/>
                </a:cubicBezTo>
                <a:lnTo>
                  <a:pt x="8122" y="11518"/>
                </a:lnTo>
                <a:cubicBezTo>
                  <a:pt x="8105" y="11591"/>
                  <a:pt x="8088" y="11672"/>
                  <a:pt x="8065" y="11749"/>
                </a:cubicBezTo>
                <a:lnTo>
                  <a:pt x="8055" y="11799"/>
                </a:lnTo>
                <a:cubicBezTo>
                  <a:pt x="8042" y="11849"/>
                  <a:pt x="8028" y="11899"/>
                  <a:pt x="8015" y="11943"/>
                </a:cubicBezTo>
                <a:lnTo>
                  <a:pt x="7955" y="12170"/>
                </a:lnTo>
                <a:cubicBezTo>
                  <a:pt x="7925" y="12270"/>
                  <a:pt x="7891" y="12367"/>
                  <a:pt x="7858" y="12461"/>
                </a:cubicBezTo>
                <a:cubicBezTo>
                  <a:pt x="7838" y="12521"/>
                  <a:pt x="7814" y="12584"/>
                  <a:pt x="7787" y="12655"/>
                </a:cubicBezTo>
                <a:cubicBezTo>
                  <a:pt x="7777" y="12678"/>
                  <a:pt x="7771" y="12705"/>
                  <a:pt x="7757" y="12728"/>
                </a:cubicBezTo>
                <a:lnTo>
                  <a:pt x="7731" y="12795"/>
                </a:lnTo>
                <a:cubicBezTo>
                  <a:pt x="7704" y="12869"/>
                  <a:pt x="7677" y="12942"/>
                  <a:pt x="7647" y="13012"/>
                </a:cubicBezTo>
                <a:cubicBezTo>
                  <a:pt x="7614" y="13106"/>
                  <a:pt x="7577" y="13206"/>
                  <a:pt x="7540" y="13307"/>
                </a:cubicBezTo>
                <a:cubicBezTo>
                  <a:pt x="7537" y="13320"/>
                  <a:pt x="7530" y="13327"/>
                  <a:pt x="7527" y="13340"/>
                </a:cubicBezTo>
                <a:lnTo>
                  <a:pt x="7503" y="13404"/>
                </a:lnTo>
                <a:cubicBezTo>
                  <a:pt x="7497" y="13414"/>
                  <a:pt x="7493" y="13424"/>
                  <a:pt x="7487" y="13437"/>
                </a:cubicBezTo>
                <a:cubicBezTo>
                  <a:pt x="7473" y="13460"/>
                  <a:pt x="7463" y="13481"/>
                  <a:pt x="7453" y="13507"/>
                </a:cubicBezTo>
                <a:cubicBezTo>
                  <a:pt x="7446" y="13511"/>
                  <a:pt x="7446" y="13521"/>
                  <a:pt x="7443" y="13524"/>
                </a:cubicBezTo>
                <a:cubicBezTo>
                  <a:pt x="7440" y="13527"/>
                  <a:pt x="7440" y="13537"/>
                  <a:pt x="7436" y="13541"/>
                </a:cubicBezTo>
                <a:cubicBezTo>
                  <a:pt x="7423" y="13561"/>
                  <a:pt x="7413" y="13588"/>
                  <a:pt x="7403" y="13608"/>
                </a:cubicBezTo>
                <a:lnTo>
                  <a:pt x="7353" y="13698"/>
                </a:lnTo>
                <a:lnTo>
                  <a:pt x="7339" y="13725"/>
                </a:lnTo>
                <a:cubicBezTo>
                  <a:pt x="7326" y="13748"/>
                  <a:pt x="7309" y="13775"/>
                  <a:pt x="7296" y="13795"/>
                </a:cubicBezTo>
                <a:lnTo>
                  <a:pt x="7259" y="13858"/>
                </a:lnTo>
                <a:cubicBezTo>
                  <a:pt x="7256" y="13865"/>
                  <a:pt x="7253" y="13872"/>
                  <a:pt x="7246" y="13878"/>
                </a:cubicBezTo>
                <a:cubicBezTo>
                  <a:pt x="7239" y="13892"/>
                  <a:pt x="7236" y="13898"/>
                  <a:pt x="7226" y="13912"/>
                </a:cubicBezTo>
                <a:cubicBezTo>
                  <a:pt x="7212" y="13932"/>
                  <a:pt x="7196" y="13959"/>
                  <a:pt x="7186" y="13982"/>
                </a:cubicBezTo>
                <a:cubicBezTo>
                  <a:pt x="7172" y="14009"/>
                  <a:pt x="7156" y="14029"/>
                  <a:pt x="7142" y="14052"/>
                </a:cubicBezTo>
                <a:cubicBezTo>
                  <a:pt x="7095" y="14136"/>
                  <a:pt x="7052" y="14226"/>
                  <a:pt x="7008" y="14310"/>
                </a:cubicBezTo>
                <a:cubicBezTo>
                  <a:pt x="6962" y="14400"/>
                  <a:pt x="6918" y="14497"/>
                  <a:pt x="6871" y="14587"/>
                </a:cubicBezTo>
                <a:cubicBezTo>
                  <a:pt x="6855" y="14617"/>
                  <a:pt x="6841" y="14651"/>
                  <a:pt x="6825" y="14684"/>
                </a:cubicBezTo>
                <a:cubicBezTo>
                  <a:pt x="6768" y="14801"/>
                  <a:pt x="6708" y="14922"/>
                  <a:pt x="6644" y="15035"/>
                </a:cubicBezTo>
                <a:cubicBezTo>
                  <a:pt x="6627" y="15069"/>
                  <a:pt x="6607" y="15099"/>
                  <a:pt x="6587" y="15132"/>
                </a:cubicBezTo>
                <a:cubicBezTo>
                  <a:pt x="6567" y="15166"/>
                  <a:pt x="6540" y="15199"/>
                  <a:pt x="6517" y="15236"/>
                </a:cubicBezTo>
                <a:lnTo>
                  <a:pt x="6490" y="15269"/>
                </a:lnTo>
                <a:lnTo>
                  <a:pt x="6477" y="15293"/>
                </a:lnTo>
                <a:cubicBezTo>
                  <a:pt x="6420" y="15370"/>
                  <a:pt x="6360" y="15453"/>
                  <a:pt x="6303" y="15543"/>
                </a:cubicBezTo>
                <a:cubicBezTo>
                  <a:pt x="6303" y="15546"/>
                  <a:pt x="6301" y="15546"/>
                  <a:pt x="6300" y="15548"/>
                </a:cubicBezTo>
                <a:lnTo>
                  <a:pt x="6300" y="15548"/>
                </a:lnTo>
                <a:cubicBezTo>
                  <a:pt x="6310" y="15518"/>
                  <a:pt x="6323" y="15486"/>
                  <a:pt x="6333" y="15460"/>
                </a:cubicBezTo>
                <a:cubicBezTo>
                  <a:pt x="6366" y="15376"/>
                  <a:pt x="6400" y="15293"/>
                  <a:pt x="6433" y="15202"/>
                </a:cubicBezTo>
                <a:lnTo>
                  <a:pt x="6433" y="15209"/>
                </a:lnTo>
                <a:cubicBezTo>
                  <a:pt x="6450" y="15169"/>
                  <a:pt x="6467" y="15129"/>
                  <a:pt x="6487" y="15092"/>
                </a:cubicBezTo>
                <a:cubicBezTo>
                  <a:pt x="6507" y="15045"/>
                  <a:pt x="6527" y="15002"/>
                  <a:pt x="6550" y="14958"/>
                </a:cubicBezTo>
                <a:cubicBezTo>
                  <a:pt x="6587" y="14875"/>
                  <a:pt x="6627" y="14791"/>
                  <a:pt x="6667" y="14701"/>
                </a:cubicBezTo>
                <a:cubicBezTo>
                  <a:pt x="6701" y="14631"/>
                  <a:pt x="6728" y="14560"/>
                  <a:pt x="6758" y="14484"/>
                </a:cubicBezTo>
                <a:lnTo>
                  <a:pt x="6794" y="14397"/>
                </a:lnTo>
                <a:cubicBezTo>
                  <a:pt x="6808" y="14360"/>
                  <a:pt x="6825" y="14326"/>
                  <a:pt x="6838" y="14290"/>
                </a:cubicBezTo>
                <a:cubicBezTo>
                  <a:pt x="6861" y="14223"/>
                  <a:pt x="6891" y="14149"/>
                  <a:pt x="6911" y="14082"/>
                </a:cubicBezTo>
                <a:cubicBezTo>
                  <a:pt x="6942" y="13999"/>
                  <a:pt x="6972" y="13912"/>
                  <a:pt x="7002" y="13828"/>
                </a:cubicBezTo>
                <a:cubicBezTo>
                  <a:pt x="7012" y="13798"/>
                  <a:pt x="7022" y="13765"/>
                  <a:pt x="7028" y="13738"/>
                </a:cubicBezTo>
                <a:cubicBezTo>
                  <a:pt x="7045" y="13681"/>
                  <a:pt x="7062" y="13631"/>
                  <a:pt x="7079" y="13577"/>
                </a:cubicBezTo>
                <a:cubicBezTo>
                  <a:pt x="7102" y="13511"/>
                  <a:pt x="7125" y="13440"/>
                  <a:pt x="7146" y="13374"/>
                </a:cubicBezTo>
                <a:cubicBezTo>
                  <a:pt x="7169" y="13307"/>
                  <a:pt x="7189" y="13240"/>
                  <a:pt x="7212" y="13173"/>
                </a:cubicBezTo>
                <a:cubicBezTo>
                  <a:pt x="7239" y="13103"/>
                  <a:pt x="7259" y="13026"/>
                  <a:pt x="7286" y="12956"/>
                </a:cubicBezTo>
                <a:lnTo>
                  <a:pt x="7460" y="12454"/>
                </a:lnTo>
                <a:cubicBezTo>
                  <a:pt x="7480" y="12391"/>
                  <a:pt x="7503" y="12324"/>
                  <a:pt x="7523" y="12257"/>
                </a:cubicBezTo>
                <a:lnTo>
                  <a:pt x="7587" y="12056"/>
                </a:lnTo>
                <a:lnTo>
                  <a:pt x="7737" y="11541"/>
                </a:lnTo>
                <a:cubicBezTo>
                  <a:pt x="7787" y="11381"/>
                  <a:pt x="7838" y="11217"/>
                  <a:pt x="7888" y="11050"/>
                </a:cubicBezTo>
                <a:lnTo>
                  <a:pt x="7888" y="11050"/>
                </a:lnTo>
                <a:cubicBezTo>
                  <a:pt x="7871" y="11087"/>
                  <a:pt x="7854" y="11123"/>
                  <a:pt x="7838" y="11167"/>
                </a:cubicBezTo>
                <a:cubicBezTo>
                  <a:pt x="7774" y="11314"/>
                  <a:pt x="7711" y="11458"/>
                  <a:pt x="7654" y="11608"/>
                </a:cubicBezTo>
                <a:cubicBezTo>
                  <a:pt x="7591" y="11757"/>
                  <a:pt x="7531" y="11902"/>
                  <a:pt x="7475" y="12051"/>
                </a:cubicBezTo>
                <a:lnTo>
                  <a:pt x="7475" y="12051"/>
                </a:lnTo>
                <a:cubicBezTo>
                  <a:pt x="7476" y="12050"/>
                  <a:pt x="7476" y="12050"/>
                  <a:pt x="7477" y="12050"/>
                </a:cubicBezTo>
                <a:lnTo>
                  <a:pt x="7477" y="12050"/>
                </a:lnTo>
                <a:cubicBezTo>
                  <a:pt x="7420" y="12183"/>
                  <a:pt x="7363" y="12317"/>
                  <a:pt x="7309" y="12444"/>
                </a:cubicBezTo>
                <a:lnTo>
                  <a:pt x="7222" y="12645"/>
                </a:lnTo>
                <a:cubicBezTo>
                  <a:pt x="7189" y="12728"/>
                  <a:pt x="7156" y="12808"/>
                  <a:pt x="7122" y="12892"/>
                </a:cubicBezTo>
                <a:cubicBezTo>
                  <a:pt x="7122" y="12895"/>
                  <a:pt x="7119" y="12902"/>
                  <a:pt x="7119" y="12902"/>
                </a:cubicBezTo>
                <a:lnTo>
                  <a:pt x="7119" y="12895"/>
                </a:lnTo>
                <a:cubicBezTo>
                  <a:pt x="7119" y="12902"/>
                  <a:pt x="7112" y="12902"/>
                  <a:pt x="7112" y="12905"/>
                </a:cubicBezTo>
                <a:cubicBezTo>
                  <a:pt x="7095" y="12946"/>
                  <a:pt x="7085" y="12989"/>
                  <a:pt x="7069" y="13029"/>
                </a:cubicBezTo>
                <a:cubicBezTo>
                  <a:pt x="7052" y="13086"/>
                  <a:pt x="7028" y="13136"/>
                  <a:pt x="7012" y="13190"/>
                </a:cubicBezTo>
                <a:cubicBezTo>
                  <a:pt x="7002" y="13226"/>
                  <a:pt x="6992" y="13260"/>
                  <a:pt x="6978" y="13297"/>
                </a:cubicBezTo>
                <a:cubicBezTo>
                  <a:pt x="6962" y="13353"/>
                  <a:pt x="6945" y="13410"/>
                  <a:pt x="6928" y="13464"/>
                </a:cubicBezTo>
                <a:cubicBezTo>
                  <a:pt x="6888" y="13604"/>
                  <a:pt x="6841" y="13745"/>
                  <a:pt x="6794" y="13882"/>
                </a:cubicBezTo>
                <a:cubicBezTo>
                  <a:pt x="6774" y="13949"/>
                  <a:pt x="6751" y="14022"/>
                  <a:pt x="6724" y="14089"/>
                </a:cubicBezTo>
                <a:cubicBezTo>
                  <a:pt x="6694" y="14173"/>
                  <a:pt x="6667" y="14250"/>
                  <a:pt x="6637" y="14333"/>
                </a:cubicBezTo>
                <a:cubicBezTo>
                  <a:pt x="6607" y="14407"/>
                  <a:pt x="6577" y="14477"/>
                  <a:pt x="6550" y="14544"/>
                </a:cubicBezTo>
                <a:cubicBezTo>
                  <a:pt x="6494" y="14677"/>
                  <a:pt x="6433" y="14808"/>
                  <a:pt x="6373" y="14935"/>
                </a:cubicBezTo>
                <a:cubicBezTo>
                  <a:pt x="6364" y="14957"/>
                  <a:pt x="6355" y="14978"/>
                  <a:pt x="6346" y="14998"/>
                </a:cubicBezTo>
                <a:lnTo>
                  <a:pt x="6346" y="14998"/>
                </a:lnTo>
                <a:cubicBezTo>
                  <a:pt x="6363" y="14945"/>
                  <a:pt x="6375" y="14883"/>
                  <a:pt x="6387" y="14825"/>
                </a:cubicBezTo>
                <a:cubicBezTo>
                  <a:pt x="6407" y="14728"/>
                  <a:pt x="6423" y="14631"/>
                  <a:pt x="6443" y="14530"/>
                </a:cubicBezTo>
                <a:lnTo>
                  <a:pt x="6447" y="14510"/>
                </a:lnTo>
                <a:lnTo>
                  <a:pt x="6510" y="14209"/>
                </a:lnTo>
                <a:lnTo>
                  <a:pt x="6527" y="14129"/>
                </a:lnTo>
                <a:cubicBezTo>
                  <a:pt x="6540" y="14066"/>
                  <a:pt x="6557" y="13999"/>
                  <a:pt x="6570" y="13932"/>
                </a:cubicBezTo>
                <a:cubicBezTo>
                  <a:pt x="6597" y="13791"/>
                  <a:pt x="6624" y="13648"/>
                  <a:pt x="6644" y="13511"/>
                </a:cubicBezTo>
                <a:cubicBezTo>
                  <a:pt x="6657" y="13444"/>
                  <a:pt x="6671" y="13377"/>
                  <a:pt x="6677" y="13310"/>
                </a:cubicBezTo>
                <a:cubicBezTo>
                  <a:pt x="6687" y="13260"/>
                  <a:pt x="6701" y="13210"/>
                  <a:pt x="6708" y="13160"/>
                </a:cubicBezTo>
                <a:cubicBezTo>
                  <a:pt x="6711" y="13136"/>
                  <a:pt x="6718" y="13113"/>
                  <a:pt x="6721" y="13093"/>
                </a:cubicBezTo>
                <a:lnTo>
                  <a:pt x="6734" y="13029"/>
                </a:lnTo>
                <a:cubicBezTo>
                  <a:pt x="6741" y="12992"/>
                  <a:pt x="6751" y="12959"/>
                  <a:pt x="6758" y="12922"/>
                </a:cubicBezTo>
                <a:cubicBezTo>
                  <a:pt x="6774" y="12859"/>
                  <a:pt x="6788" y="12795"/>
                  <a:pt x="6804" y="12735"/>
                </a:cubicBezTo>
                <a:cubicBezTo>
                  <a:pt x="6825" y="12645"/>
                  <a:pt x="6845" y="12554"/>
                  <a:pt x="6861" y="12467"/>
                </a:cubicBezTo>
                <a:cubicBezTo>
                  <a:pt x="6885" y="12360"/>
                  <a:pt x="6908" y="12253"/>
                  <a:pt x="6935" y="12150"/>
                </a:cubicBezTo>
                <a:lnTo>
                  <a:pt x="6942" y="12123"/>
                </a:lnTo>
                <a:cubicBezTo>
                  <a:pt x="6945" y="12103"/>
                  <a:pt x="6948" y="12086"/>
                  <a:pt x="6958" y="12066"/>
                </a:cubicBezTo>
                <a:lnTo>
                  <a:pt x="6972" y="12019"/>
                </a:lnTo>
                <a:lnTo>
                  <a:pt x="6985" y="11983"/>
                </a:lnTo>
                <a:cubicBezTo>
                  <a:pt x="7002" y="11936"/>
                  <a:pt x="7018" y="11886"/>
                  <a:pt x="7035" y="11839"/>
                </a:cubicBezTo>
                <a:lnTo>
                  <a:pt x="7042" y="11819"/>
                </a:lnTo>
                <a:lnTo>
                  <a:pt x="7042" y="11822"/>
                </a:lnTo>
                <a:cubicBezTo>
                  <a:pt x="7045" y="11819"/>
                  <a:pt x="7045" y="11809"/>
                  <a:pt x="7052" y="11805"/>
                </a:cubicBezTo>
                <a:cubicBezTo>
                  <a:pt x="7062" y="11775"/>
                  <a:pt x="7075" y="11742"/>
                  <a:pt x="7089" y="11715"/>
                </a:cubicBezTo>
                <a:cubicBezTo>
                  <a:pt x="7125" y="11625"/>
                  <a:pt x="7159" y="11535"/>
                  <a:pt x="7192" y="11448"/>
                </a:cubicBezTo>
                <a:lnTo>
                  <a:pt x="7269" y="11247"/>
                </a:lnTo>
                <a:cubicBezTo>
                  <a:pt x="7289" y="11187"/>
                  <a:pt x="7309" y="11130"/>
                  <a:pt x="7329" y="11073"/>
                </a:cubicBezTo>
                <a:lnTo>
                  <a:pt x="7346" y="11036"/>
                </a:lnTo>
                <a:lnTo>
                  <a:pt x="7356" y="11016"/>
                </a:lnTo>
                <a:lnTo>
                  <a:pt x="7363" y="11000"/>
                </a:lnTo>
                <a:cubicBezTo>
                  <a:pt x="7366" y="10986"/>
                  <a:pt x="7373" y="10973"/>
                  <a:pt x="7376" y="10966"/>
                </a:cubicBezTo>
                <a:lnTo>
                  <a:pt x="7380" y="10953"/>
                </a:lnTo>
                <a:cubicBezTo>
                  <a:pt x="7406" y="10899"/>
                  <a:pt x="7430" y="10846"/>
                  <a:pt x="7460" y="10792"/>
                </a:cubicBezTo>
                <a:cubicBezTo>
                  <a:pt x="7477" y="10766"/>
                  <a:pt x="7493" y="10739"/>
                  <a:pt x="7510" y="10716"/>
                </a:cubicBezTo>
                <a:cubicBezTo>
                  <a:pt x="7527" y="10689"/>
                  <a:pt x="7547" y="10659"/>
                  <a:pt x="7570" y="10632"/>
                </a:cubicBezTo>
                <a:lnTo>
                  <a:pt x="7680" y="10492"/>
                </a:lnTo>
                <a:cubicBezTo>
                  <a:pt x="7690" y="10485"/>
                  <a:pt x="7697" y="10475"/>
                  <a:pt x="7701" y="10465"/>
                </a:cubicBezTo>
                <a:cubicBezTo>
                  <a:pt x="7737" y="10421"/>
                  <a:pt x="7767" y="10385"/>
                  <a:pt x="7797" y="10341"/>
                </a:cubicBezTo>
                <a:cubicBezTo>
                  <a:pt x="7831" y="10301"/>
                  <a:pt x="7864" y="10254"/>
                  <a:pt x="7898" y="10204"/>
                </a:cubicBezTo>
                <a:cubicBezTo>
                  <a:pt x="7928" y="10157"/>
                  <a:pt x="7961" y="10107"/>
                  <a:pt x="7995" y="10050"/>
                </a:cubicBezTo>
                <a:lnTo>
                  <a:pt x="8015" y="10007"/>
                </a:lnTo>
                <a:lnTo>
                  <a:pt x="8038" y="9967"/>
                </a:lnTo>
                <a:cubicBezTo>
                  <a:pt x="8045" y="9953"/>
                  <a:pt x="8048" y="9936"/>
                  <a:pt x="8058" y="9923"/>
                </a:cubicBezTo>
                <a:lnTo>
                  <a:pt x="8065" y="9903"/>
                </a:lnTo>
                <a:cubicBezTo>
                  <a:pt x="8088" y="9856"/>
                  <a:pt x="8108" y="9819"/>
                  <a:pt x="8125" y="9779"/>
                </a:cubicBezTo>
                <a:cubicBezTo>
                  <a:pt x="8142" y="9736"/>
                  <a:pt x="8162" y="9696"/>
                  <a:pt x="8179" y="9649"/>
                </a:cubicBezTo>
                <a:cubicBezTo>
                  <a:pt x="8205" y="9595"/>
                  <a:pt x="8225" y="9539"/>
                  <a:pt x="8249" y="9485"/>
                </a:cubicBezTo>
                <a:lnTo>
                  <a:pt x="8289" y="9402"/>
                </a:lnTo>
                <a:lnTo>
                  <a:pt x="8306" y="9368"/>
                </a:lnTo>
                <a:close/>
                <a:moveTo>
                  <a:pt x="6867" y="17186"/>
                </a:moveTo>
                <a:cubicBezTo>
                  <a:pt x="6866" y="17187"/>
                  <a:pt x="6865" y="17187"/>
                  <a:pt x="6865" y="17188"/>
                </a:cubicBezTo>
                <a:cubicBezTo>
                  <a:pt x="6865" y="17187"/>
                  <a:pt x="6866" y="17186"/>
                  <a:pt x="6867" y="17186"/>
                </a:cubicBezTo>
                <a:close/>
                <a:moveTo>
                  <a:pt x="3759" y="11705"/>
                </a:moveTo>
                <a:cubicBezTo>
                  <a:pt x="3765" y="11729"/>
                  <a:pt x="3769" y="11759"/>
                  <a:pt x="3779" y="11785"/>
                </a:cubicBezTo>
                <a:cubicBezTo>
                  <a:pt x="3782" y="11802"/>
                  <a:pt x="3785" y="11819"/>
                  <a:pt x="3792" y="11829"/>
                </a:cubicBezTo>
                <a:cubicBezTo>
                  <a:pt x="3812" y="11902"/>
                  <a:pt x="3829" y="11969"/>
                  <a:pt x="3849" y="12036"/>
                </a:cubicBezTo>
                <a:lnTo>
                  <a:pt x="3849" y="12040"/>
                </a:lnTo>
                <a:cubicBezTo>
                  <a:pt x="3866" y="12096"/>
                  <a:pt x="3882" y="12146"/>
                  <a:pt x="3896" y="12190"/>
                </a:cubicBezTo>
                <a:cubicBezTo>
                  <a:pt x="3912" y="12237"/>
                  <a:pt x="3926" y="12277"/>
                  <a:pt x="3936" y="12314"/>
                </a:cubicBezTo>
                <a:lnTo>
                  <a:pt x="3953" y="12364"/>
                </a:lnTo>
                <a:cubicBezTo>
                  <a:pt x="3983" y="12441"/>
                  <a:pt x="4009" y="12521"/>
                  <a:pt x="4033" y="12598"/>
                </a:cubicBezTo>
                <a:cubicBezTo>
                  <a:pt x="4046" y="12641"/>
                  <a:pt x="4063" y="12688"/>
                  <a:pt x="4076" y="12732"/>
                </a:cubicBezTo>
                <a:cubicBezTo>
                  <a:pt x="4116" y="12865"/>
                  <a:pt x="4160" y="13012"/>
                  <a:pt x="4203" y="13166"/>
                </a:cubicBezTo>
                <a:cubicBezTo>
                  <a:pt x="4230" y="13260"/>
                  <a:pt x="4250" y="13330"/>
                  <a:pt x="4263" y="13400"/>
                </a:cubicBezTo>
                <a:cubicBezTo>
                  <a:pt x="4284" y="13484"/>
                  <a:pt x="4300" y="13567"/>
                  <a:pt x="4320" y="13651"/>
                </a:cubicBezTo>
                <a:cubicBezTo>
                  <a:pt x="4360" y="13825"/>
                  <a:pt x="4387" y="13979"/>
                  <a:pt x="4414" y="14129"/>
                </a:cubicBezTo>
                <a:cubicBezTo>
                  <a:pt x="4434" y="14283"/>
                  <a:pt x="4447" y="14400"/>
                  <a:pt x="4461" y="14510"/>
                </a:cubicBezTo>
                <a:cubicBezTo>
                  <a:pt x="4467" y="14601"/>
                  <a:pt x="4477" y="14688"/>
                  <a:pt x="4484" y="14781"/>
                </a:cubicBezTo>
                <a:lnTo>
                  <a:pt x="4494" y="14898"/>
                </a:lnTo>
                <a:cubicBezTo>
                  <a:pt x="4511" y="15085"/>
                  <a:pt x="4528" y="15286"/>
                  <a:pt x="4534" y="15490"/>
                </a:cubicBezTo>
                <a:cubicBezTo>
                  <a:pt x="4544" y="15704"/>
                  <a:pt x="4548" y="15915"/>
                  <a:pt x="4551" y="16108"/>
                </a:cubicBezTo>
                <a:lnTo>
                  <a:pt x="4551" y="16169"/>
                </a:lnTo>
                <a:lnTo>
                  <a:pt x="4551" y="16189"/>
                </a:lnTo>
                <a:lnTo>
                  <a:pt x="4551" y="16439"/>
                </a:lnTo>
                <a:cubicBezTo>
                  <a:pt x="4548" y="16556"/>
                  <a:pt x="4538" y="16677"/>
                  <a:pt x="4528" y="16784"/>
                </a:cubicBezTo>
                <a:lnTo>
                  <a:pt x="4518" y="16867"/>
                </a:lnTo>
                <a:lnTo>
                  <a:pt x="4514" y="16908"/>
                </a:lnTo>
                <a:lnTo>
                  <a:pt x="4514" y="16921"/>
                </a:lnTo>
                <a:cubicBezTo>
                  <a:pt x="4511" y="16951"/>
                  <a:pt x="4504" y="16978"/>
                  <a:pt x="4501" y="17011"/>
                </a:cubicBezTo>
                <a:cubicBezTo>
                  <a:pt x="4498" y="17058"/>
                  <a:pt x="4487" y="17101"/>
                  <a:pt x="4484" y="17145"/>
                </a:cubicBezTo>
                <a:lnTo>
                  <a:pt x="4477" y="17208"/>
                </a:lnTo>
                <a:lnTo>
                  <a:pt x="4477" y="17222"/>
                </a:lnTo>
                <a:lnTo>
                  <a:pt x="4477" y="17235"/>
                </a:lnTo>
                <a:lnTo>
                  <a:pt x="4471" y="17259"/>
                </a:lnTo>
                <a:cubicBezTo>
                  <a:pt x="4461" y="17362"/>
                  <a:pt x="4447" y="17473"/>
                  <a:pt x="4434" y="17576"/>
                </a:cubicBezTo>
                <a:cubicBezTo>
                  <a:pt x="4427" y="17636"/>
                  <a:pt x="4421" y="17690"/>
                  <a:pt x="4414" y="17747"/>
                </a:cubicBezTo>
                <a:cubicBezTo>
                  <a:pt x="4397" y="17874"/>
                  <a:pt x="4377" y="17997"/>
                  <a:pt x="4354" y="18115"/>
                </a:cubicBezTo>
                <a:cubicBezTo>
                  <a:pt x="4354" y="18081"/>
                  <a:pt x="4354" y="18048"/>
                  <a:pt x="4350" y="18014"/>
                </a:cubicBezTo>
                <a:cubicBezTo>
                  <a:pt x="4347" y="17947"/>
                  <a:pt x="4347" y="17887"/>
                  <a:pt x="4347" y="17820"/>
                </a:cubicBezTo>
                <a:lnTo>
                  <a:pt x="4347" y="17693"/>
                </a:lnTo>
                <a:lnTo>
                  <a:pt x="4347" y="17573"/>
                </a:lnTo>
                <a:cubicBezTo>
                  <a:pt x="4347" y="17419"/>
                  <a:pt x="4347" y="17269"/>
                  <a:pt x="4337" y="17111"/>
                </a:cubicBezTo>
                <a:cubicBezTo>
                  <a:pt x="4330" y="16958"/>
                  <a:pt x="4320" y="16807"/>
                  <a:pt x="4314" y="16653"/>
                </a:cubicBezTo>
                <a:cubicBezTo>
                  <a:pt x="4300" y="16500"/>
                  <a:pt x="4287" y="16342"/>
                  <a:pt x="4267" y="16189"/>
                </a:cubicBezTo>
                <a:cubicBezTo>
                  <a:pt x="4250" y="16038"/>
                  <a:pt x="4230" y="15884"/>
                  <a:pt x="4213" y="15734"/>
                </a:cubicBezTo>
                <a:cubicBezTo>
                  <a:pt x="4197" y="15580"/>
                  <a:pt x="4180" y="15420"/>
                  <a:pt x="4167" y="15263"/>
                </a:cubicBezTo>
                <a:lnTo>
                  <a:pt x="4130" y="14798"/>
                </a:lnTo>
                <a:cubicBezTo>
                  <a:pt x="4100" y="14480"/>
                  <a:pt x="4063" y="14159"/>
                  <a:pt x="4033" y="13842"/>
                </a:cubicBezTo>
                <a:cubicBezTo>
                  <a:pt x="4003" y="13534"/>
                  <a:pt x="3983" y="13230"/>
                  <a:pt x="3959" y="12929"/>
                </a:cubicBezTo>
                <a:cubicBezTo>
                  <a:pt x="3959" y="12992"/>
                  <a:pt x="3953" y="13056"/>
                  <a:pt x="3949" y="13116"/>
                </a:cubicBezTo>
                <a:cubicBezTo>
                  <a:pt x="3943" y="13277"/>
                  <a:pt x="3932" y="13434"/>
                  <a:pt x="3926" y="13598"/>
                </a:cubicBezTo>
                <a:cubicBezTo>
                  <a:pt x="3926" y="13631"/>
                  <a:pt x="3919" y="13664"/>
                  <a:pt x="3919" y="13698"/>
                </a:cubicBezTo>
                <a:cubicBezTo>
                  <a:pt x="3919" y="13735"/>
                  <a:pt x="3916" y="13778"/>
                  <a:pt x="3916" y="13815"/>
                </a:cubicBezTo>
                <a:lnTo>
                  <a:pt x="3916" y="14046"/>
                </a:lnTo>
                <a:cubicBezTo>
                  <a:pt x="3919" y="14363"/>
                  <a:pt x="3932" y="14681"/>
                  <a:pt x="3959" y="14995"/>
                </a:cubicBezTo>
                <a:cubicBezTo>
                  <a:pt x="3983" y="15299"/>
                  <a:pt x="4009" y="15604"/>
                  <a:pt x="4053" y="15905"/>
                </a:cubicBezTo>
                <a:cubicBezTo>
                  <a:pt x="4063" y="15968"/>
                  <a:pt x="4070" y="16025"/>
                  <a:pt x="4083" y="16088"/>
                </a:cubicBezTo>
                <a:lnTo>
                  <a:pt x="4083" y="16085"/>
                </a:lnTo>
                <a:lnTo>
                  <a:pt x="4110" y="16249"/>
                </a:lnTo>
                <a:cubicBezTo>
                  <a:pt x="4116" y="16299"/>
                  <a:pt x="4120" y="16342"/>
                  <a:pt x="4130" y="16393"/>
                </a:cubicBezTo>
                <a:lnTo>
                  <a:pt x="4167" y="16670"/>
                </a:lnTo>
                <a:cubicBezTo>
                  <a:pt x="4180" y="16754"/>
                  <a:pt x="4187" y="16837"/>
                  <a:pt x="4197" y="16921"/>
                </a:cubicBezTo>
                <a:cubicBezTo>
                  <a:pt x="4213" y="17075"/>
                  <a:pt x="4230" y="17225"/>
                  <a:pt x="4243" y="17379"/>
                </a:cubicBezTo>
                <a:cubicBezTo>
                  <a:pt x="4253" y="17529"/>
                  <a:pt x="4253" y="17680"/>
                  <a:pt x="4260" y="17830"/>
                </a:cubicBezTo>
                <a:lnTo>
                  <a:pt x="4260" y="17824"/>
                </a:lnTo>
                <a:cubicBezTo>
                  <a:pt x="4260" y="17891"/>
                  <a:pt x="4260" y="17957"/>
                  <a:pt x="4263" y="18024"/>
                </a:cubicBezTo>
                <a:cubicBezTo>
                  <a:pt x="4213" y="17817"/>
                  <a:pt x="4170" y="17623"/>
                  <a:pt x="4130" y="17436"/>
                </a:cubicBezTo>
                <a:cubicBezTo>
                  <a:pt x="4113" y="17352"/>
                  <a:pt x="4090" y="17255"/>
                  <a:pt x="4066" y="17155"/>
                </a:cubicBezTo>
                <a:cubicBezTo>
                  <a:pt x="4043" y="17055"/>
                  <a:pt x="4016" y="16941"/>
                  <a:pt x="3989" y="16834"/>
                </a:cubicBezTo>
                <a:cubicBezTo>
                  <a:pt x="3969" y="16757"/>
                  <a:pt x="3949" y="16680"/>
                  <a:pt x="3932" y="16603"/>
                </a:cubicBezTo>
                <a:lnTo>
                  <a:pt x="3916" y="16546"/>
                </a:lnTo>
                <a:lnTo>
                  <a:pt x="3839" y="16256"/>
                </a:lnTo>
                <a:cubicBezTo>
                  <a:pt x="3795" y="16088"/>
                  <a:pt x="3752" y="15905"/>
                  <a:pt x="3705" y="15667"/>
                </a:cubicBezTo>
                <a:cubicBezTo>
                  <a:pt x="3685" y="15570"/>
                  <a:pt x="3668" y="15477"/>
                  <a:pt x="3648" y="15376"/>
                </a:cubicBezTo>
                <a:cubicBezTo>
                  <a:pt x="3632" y="15276"/>
                  <a:pt x="3615" y="15179"/>
                  <a:pt x="3598" y="15082"/>
                </a:cubicBezTo>
                <a:cubicBezTo>
                  <a:pt x="3595" y="15062"/>
                  <a:pt x="3595" y="15035"/>
                  <a:pt x="3588" y="15015"/>
                </a:cubicBezTo>
                <a:lnTo>
                  <a:pt x="3585" y="14968"/>
                </a:lnTo>
                <a:cubicBezTo>
                  <a:pt x="3585" y="14958"/>
                  <a:pt x="3581" y="14948"/>
                  <a:pt x="3581" y="14942"/>
                </a:cubicBezTo>
                <a:cubicBezTo>
                  <a:pt x="3578" y="14918"/>
                  <a:pt x="3578" y="14898"/>
                  <a:pt x="3575" y="14878"/>
                </a:cubicBezTo>
                <a:lnTo>
                  <a:pt x="3568" y="14835"/>
                </a:lnTo>
                <a:cubicBezTo>
                  <a:pt x="3565" y="14811"/>
                  <a:pt x="3565" y="14781"/>
                  <a:pt x="3561" y="14758"/>
                </a:cubicBezTo>
                <a:cubicBezTo>
                  <a:pt x="3561" y="14744"/>
                  <a:pt x="3561" y="14734"/>
                  <a:pt x="3558" y="14724"/>
                </a:cubicBezTo>
                <a:cubicBezTo>
                  <a:pt x="3558" y="14701"/>
                  <a:pt x="3551" y="14684"/>
                  <a:pt x="3551" y="14664"/>
                </a:cubicBezTo>
                <a:cubicBezTo>
                  <a:pt x="3551" y="14641"/>
                  <a:pt x="3548" y="14614"/>
                  <a:pt x="3548" y="14584"/>
                </a:cubicBezTo>
                <a:cubicBezTo>
                  <a:pt x="3545" y="14540"/>
                  <a:pt x="3545" y="14490"/>
                  <a:pt x="3541" y="14443"/>
                </a:cubicBezTo>
                <a:lnTo>
                  <a:pt x="3541" y="14407"/>
                </a:lnTo>
                <a:cubicBezTo>
                  <a:pt x="3541" y="14343"/>
                  <a:pt x="3535" y="14283"/>
                  <a:pt x="3535" y="14226"/>
                </a:cubicBezTo>
                <a:lnTo>
                  <a:pt x="3535" y="14163"/>
                </a:lnTo>
                <a:cubicBezTo>
                  <a:pt x="3535" y="14092"/>
                  <a:pt x="3535" y="14015"/>
                  <a:pt x="3541" y="13945"/>
                </a:cubicBezTo>
                <a:lnTo>
                  <a:pt x="3545" y="13878"/>
                </a:lnTo>
                <a:cubicBezTo>
                  <a:pt x="3545" y="13838"/>
                  <a:pt x="3548" y="13798"/>
                  <a:pt x="3548" y="13758"/>
                </a:cubicBezTo>
                <a:cubicBezTo>
                  <a:pt x="3548" y="13725"/>
                  <a:pt x="3551" y="13695"/>
                  <a:pt x="3551" y="13661"/>
                </a:cubicBezTo>
                <a:cubicBezTo>
                  <a:pt x="3551" y="13644"/>
                  <a:pt x="3558" y="13631"/>
                  <a:pt x="3558" y="13614"/>
                </a:cubicBezTo>
                <a:cubicBezTo>
                  <a:pt x="3568" y="13414"/>
                  <a:pt x="3591" y="13210"/>
                  <a:pt x="3608" y="13026"/>
                </a:cubicBezTo>
                <a:cubicBezTo>
                  <a:pt x="3615" y="12972"/>
                  <a:pt x="3618" y="12919"/>
                  <a:pt x="3625" y="12869"/>
                </a:cubicBezTo>
                <a:cubicBezTo>
                  <a:pt x="3628" y="12835"/>
                  <a:pt x="3632" y="12805"/>
                  <a:pt x="3635" y="12772"/>
                </a:cubicBezTo>
                <a:cubicBezTo>
                  <a:pt x="3645" y="12722"/>
                  <a:pt x="3648" y="12668"/>
                  <a:pt x="3658" y="12618"/>
                </a:cubicBezTo>
                <a:lnTo>
                  <a:pt x="3668" y="12541"/>
                </a:lnTo>
                <a:cubicBezTo>
                  <a:pt x="3678" y="12494"/>
                  <a:pt x="3682" y="12451"/>
                  <a:pt x="3692" y="12404"/>
                </a:cubicBezTo>
                <a:lnTo>
                  <a:pt x="3698" y="12337"/>
                </a:lnTo>
                <a:cubicBezTo>
                  <a:pt x="3712" y="12253"/>
                  <a:pt x="3718" y="12167"/>
                  <a:pt x="3732" y="12083"/>
                </a:cubicBezTo>
                <a:lnTo>
                  <a:pt x="3742" y="12023"/>
                </a:lnTo>
                <a:cubicBezTo>
                  <a:pt x="3745" y="11989"/>
                  <a:pt x="3745" y="11956"/>
                  <a:pt x="3749" y="11922"/>
                </a:cubicBezTo>
                <a:lnTo>
                  <a:pt x="3749" y="11909"/>
                </a:lnTo>
                <a:lnTo>
                  <a:pt x="3752" y="11826"/>
                </a:lnTo>
                <a:lnTo>
                  <a:pt x="3759" y="11722"/>
                </a:lnTo>
                <a:lnTo>
                  <a:pt x="3759" y="11709"/>
                </a:lnTo>
                <a:lnTo>
                  <a:pt x="3759" y="11705"/>
                </a:lnTo>
                <a:close/>
                <a:moveTo>
                  <a:pt x="6423" y="18228"/>
                </a:moveTo>
                <a:lnTo>
                  <a:pt x="6420" y="18232"/>
                </a:lnTo>
                <a:cubicBezTo>
                  <a:pt x="6423" y="18232"/>
                  <a:pt x="6423" y="18228"/>
                  <a:pt x="6423" y="18228"/>
                </a:cubicBezTo>
                <a:close/>
                <a:moveTo>
                  <a:pt x="4330" y="18235"/>
                </a:moveTo>
                <a:lnTo>
                  <a:pt x="4317" y="18292"/>
                </a:lnTo>
                <a:cubicBezTo>
                  <a:pt x="4314" y="18272"/>
                  <a:pt x="4310" y="18255"/>
                  <a:pt x="4304" y="18235"/>
                </a:cubicBezTo>
                <a:cubicBezTo>
                  <a:pt x="4307" y="18235"/>
                  <a:pt x="4314" y="18238"/>
                  <a:pt x="4317" y="18238"/>
                </a:cubicBezTo>
                <a:cubicBezTo>
                  <a:pt x="4320" y="18238"/>
                  <a:pt x="4324" y="18235"/>
                  <a:pt x="4330" y="18235"/>
                </a:cubicBezTo>
                <a:close/>
                <a:moveTo>
                  <a:pt x="5736" y="18587"/>
                </a:moveTo>
                <a:lnTo>
                  <a:pt x="5736" y="18587"/>
                </a:lnTo>
                <a:lnTo>
                  <a:pt x="5735" y="18589"/>
                </a:lnTo>
                <a:cubicBezTo>
                  <a:pt x="5735" y="18589"/>
                  <a:pt x="5736" y="18588"/>
                  <a:pt x="5736" y="18587"/>
                </a:cubicBezTo>
                <a:close/>
                <a:moveTo>
                  <a:pt x="5741" y="18579"/>
                </a:moveTo>
                <a:lnTo>
                  <a:pt x="5728" y="18593"/>
                </a:lnTo>
                <a:lnTo>
                  <a:pt x="5728" y="18593"/>
                </a:lnTo>
                <a:lnTo>
                  <a:pt x="5736" y="18587"/>
                </a:lnTo>
                <a:lnTo>
                  <a:pt x="5741" y="18579"/>
                </a:lnTo>
                <a:close/>
                <a:moveTo>
                  <a:pt x="9118" y="14778"/>
                </a:moveTo>
                <a:lnTo>
                  <a:pt x="9118" y="14778"/>
                </a:lnTo>
                <a:cubicBezTo>
                  <a:pt x="9108" y="14801"/>
                  <a:pt x="9108" y="14801"/>
                  <a:pt x="9108" y="14808"/>
                </a:cubicBezTo>
                <a:lnTo>
                  <a:pt x="9108" y="14811"/>
                </a:lnTo>
                <a:cubicBezTo>
                  <a:pt x="9101" y="14831"/>
                  <a:pt x="9098" y="14858"/>
                  <a:pt x="9095" y="14878"/>
                </a:cubicBezTo>
                <a:lnTo>
                  <a:pt x="9081" y="14942"/>
                </a:lnTo>
                <a:lnTo>
                  <a:pt x="9068" y="15002"/>
                </a:lnTo>
                <a:cubicBezTo>
                  <a:pt x="9055" y="15062"/>
                  <a:pt x="9048" y="15119"/>
                  <a:pt x="9035" y="15179"/>
                </a:cubicBezTo>
                <a:lnTo>
                  <a:pt x="8998" y="15353"/>
                </a:lnTo>
                <a:cubicBezTo>
                  <a:pt x="8978" y="15433"/>
                  <a:pt x="8951" y="15513"/>
                  <a:pt x="8921" y="15587"/>
                </a:cubicBezTo>
                <a:cubicBezTo>
                  <a:pt x="8904" y="15624"/>
                  <a:pt x="8894" y="15657"/>
                  <a:pt x="8877" y="15691"/>
                </a:cubicBezTo>
                <a:cubicBezTo>
                  <a:pt x="8861" y="15724"/>
                  <a:pt x="8844" y="15757"/>
                  <a:pt x="8827" y="15787"/>
                </a:cubicBezTo>
                <a:cubicBezTo>
                  <a:pt x="8804" y="15824"/>
                  <a:pt x="8784" y="15864"/>
                  <a:pt x="8760" y="15901"/>
                </a:cubicBezTo>
                <a:cubicBezTo>
                  <a:pt x="8734" y="15938"/>
                  <a:pt x="8710" y="15975"/>
                  <a:pt x="8680" y="16015"/>
                </a:cubicBezTo>
                <a:cubicBezTo>
                  <a:pt x="8627" y="16088"/>
                  <a:pt x="8566" y="16159"/>
                  <a:pt x="8513" y="16232"/>
                </a:cubicBezTo>
                <a:lnTo>
                  <a:pt x="8470" y="16286"/>
                </a:lnTo>
                <a:cubicBezTo>
                  <a:pt x="8436" y="16326"/>
                  <a:pt x="8403" y="16369"/>
                  <a:pt x="8376" y="16409"/>
                </a:cubicBezTo>
                <a:cubicBezTo>
                  <a:pt x="8359" y="16433"/>
                  <a:pt x="8342" y="16456"/>
                  <a:pt x="8326" y="16476"/>
                </a:cubicBezTo>
                <a:cubicBezTo>
                  <a:pt x="8292" y="16523"/>
                  <a:pt x="8259" y="16567"/>
                  <a:pt x="8225" y="16610"/>
                </a:cubicBezTo>
                <a:lnTo>
                  <a:pt x="8185" y="16660"/>
                </a:lnTo>
                <a:cubicBezTo>
                  <a:pt x="8159" y="16704"/>
                  <a:pt x="8125" y="16740"/>
                  <a:pt x="8095" y="16777"/>
                </a:cubicBezTo>
                <a:lnTo>
                  <a:pt x="8065" y="16817"/>
                </a:lnTo>
                <a:lnTo>
                  <a:pt x="8028" y="16861"/>
                </a:lnTo>
                <a:lnTo>
                  <a:pt x="7981" y="16921"/>
                </a:lnTo>
                <a:cubicBezTo>
                  <a:pt x="7975" y="16934"/>
                  <a:pt x="7961" y="16944"/>
                  <a:pt x="7951" y="16958"/>
                </a:cubicBezTo>
                <a:lnTo>
                  <a:pt x="7945" y="16968"/>
                </a:lnTo>
                <a:lnTo>
                  <a:pt x="7894" y="17021"/>
                </a:lnTo>
                <a:cubicBezTo>
                  <a:pt x="7858" y="17061"/>
                  <a:pt x="7821" y="17108"/>
                  <a:pt x="7781" y="17152"/>
                </a:cubicBezTo>
                <a:lnTo>
                  <a:pt x="7777" y="17155"/>
                </a:lnTo>
                <a:lnTo>
                  <a:pt x="7774" y="17158"/>
                </a:lnTo>
                <a:lnTo>
                  <a:pt x="7761" y="17172"/>
                </a:lnTo>
                <a:lnTo>
                  <a:pt x="7757" y="17175"/>
                </a:lnTo>
                <a:lnTo>
                  <a:pt x="7754" y="17178"/>
                </a:lnTo>
                <a:lnTo>
                  <a:pt x="7747" y="17185"/>
                </a:lnTo>
                <a:lnTo>
                  <a:pt x="7744" y="17188"/>
                </a:lnTo>
                <a:lnTo>
                  <a:pt x="7741" y="17192"/>
                </a:lnTo>
                <a:lnTo>
                  <a:pt x="7670" y="17269"/>
                </a:lnTo>
                <a:lnTo>
                  <a:pt x="7670" y="17262"/>
                </a:lnTo>
                <a:lnTo>
                  <a:pt x="7664" y="17269"/>
                </a:lnTo>
                <a:cubicBezTo>
                  <a:pt x="7657" y="17275"/>
                  <a:pt x="7654" y="17285"/>
                  <a:pt x="7644" y="17289"/>
                </a:cubicBezTo>
                <a:lnTo>
                  <a:pt x="7640" y="17292"/>
                </a:lnTo>
                <a:lnTo>
                  <a:pt x="7637" y="17295"/>
                </a:lnTo>
                <a:lnTo>
                  <a:pt x="7630" y="17302"/>
                </a:lnTo>
                <a:lnTo>
                  <a:pt x="7627" y="17305"/>
                </a:lnTo>
                <a:lnTo>
                  <a:pt x="7624" y="17309"/>
                </a:lnTo>
                <a:lnTo>
                  <a:pt x="7620" y="17312"/>
                </a:lnTo>
                <a:lnTo>
                  <a:pt x="7607" y="17329"/>
                </a:lnTo>
                <a:lnTo>
                  <a:pt x="7604" y="17335"/>
                </a:lnTo>
                <a:lnTo>
                  <a:pt x="7597" y="17339"/>
                </a:lnTo>
                <a:lnTo>
                  <a:pt x="7594" y="17342"/>
                </a:lnTo>
                <a:lnTo>
                  <a:pt x="7587" y="17352"/>
                </a:lnTo>
                <a:lnTo>
                  <a:pt x="7577" y="17359"/>
                </a:lnTo>
                <a:lnTo>
                  <a:pt x="7563" y="17372"/>
                </a:lnTo>
                <a:lnTo>
                  <a:pt x="7560" y="17376"/>
                </a:lnTo>
                <a:lnTo>
                  <a:pt x="7557" y="17379"/>
                </a:lnTo>
                <a:lnTo>
                  <a:pt x="7553" y="17386"/>
                </a:lnTo>
                <a:lnTo>
                  <a:pt x="7547" y="17389"/>
                </a:lnTo>
                <a:lnTo>
                  <a:pt x="7543" y="17392"/>
                </a:lnTo>
                <a:lnTo>
                  <a:pt x="7523" y="17412"/>
                </a:lnTo>
                <a:lnTo>
                  <a:pt x="7520" y="17419"/>
                </a:lnTo>
                <a:lnTo>
                  <a:pt x="7513" y="17422"/>
                </a:lnTo>
                <a:lnTo>
                  <a:pt x="7490" y="17446"/>
                </a:lnTo>
                <a:lnTo>
                  <a:pt x="7477" y="17459"/>
                </a:lnTo>
                <a:lnTo>
                  <a:pt x="7463" y="17473"/>
                </a:lnTo>
                <a:lnTo>
                  <a:pt x="7463" y="17469"/>
                </a:lnTo>
                <a:lnTo>
                  <a:pt x="7463" y="17463"/>
                </a:lnTo>
                <a:cubicBezTo>
                  <a:pt x="7453" y="17476"/>
                  <a:pt x="7440" y="17493"/>
                  <a:pt x="7426" y="17506"/>
                </a:cubicBezTo>
                <a:lnTo>
                  <a:pt x="7380" y="17553"/>
                </a:lnTo>
                <a:lnTo>
                  <a:pt x="7376" y="17556"/>
                </a:lnTo>
                <a:lnTo>
                  <a:pt x="7346" y="17586"/>
                </a:lnTo>
                <a:cubicBezTo>
                  <a:pt x="7319" y="17613"/>
                  <a:pt x="7293" y="17643"/>
                  <a:pt x="7269" y="17670"/>
                </a:cubicBezTo>
                <a:cubicBezTo>
                  <a:pt x="7256" y="17680"/>
                  <a:pt x="7242" y="17697"/>
                  <a:pt x="7229" y="17710"/>
                </a:cubicBezTo>
                <a:lnTo>
                  <a:pt x="7146" y="17804"/>
                </a:lnTo>
                <a:lnTo>
                  <a:pt x="7125" y="17827"/>
                </a:lnTo>
                <a:lnTo>
                  <a:pt x="7122" y="17830"/>
                </a:lnTo>
                <a:lnTo>
                  <a:pt x="7119" y="17837"/>
                </a:lnTo>
                <a:lnTo>
                  <a:pt x="7085" y="17870"/>
                </a:lnTo>
                <a:lnTo>
                  <a:pt x="7052" y="17904"/>
                </a:lnTo>
                <a:lnTo>
                  <a:pt x="6985" y="17971"/>
                </a:lnTo>
                <a:lnTo>
                  <a:pt x="6945" y="18008"/>
                </a:lnTo>
                <a:lnTo>
                  <a:pt x="6901" y="18054"/>
                </a:lnTo>
                <a:lnTo>
                  <a:pt x="6855" y="18098"/>
                </a:lnTo>
                <a:lnTo>
                  <a:pt x="6724" y="18225"/>
                </a:lnTo>
                <a:lnTo>
                  <a:pt x="6644" y="18298"/>
                </a:lnTo>
                <a:cubicBezTo>
                  <a:pt x="6617" y="18328"/>
                  <a:pt x="6587" y="18355"/>
                  <a:pt x="6554" y="18382"/>
                </a:cubicBezTo>
                <a:cubicBezTo>
                  <a:pt x="6544" y="18392"/>
                  <a:pt x="6534" y="18399"/>
                  <a:pt x="6524" y="18412"/>
                </a:cubicBezTo>
                <a:cubicBezTo>
                  <a:pt x="6504" y="18429"/>
                  <a:pt x="6484" y="18449"/>
                  <a:pt x="6467" y="18466"/>
                </a:cubicBezTo>
                <a:cubicBezTo>
                  <a:pt x="6427" y="18506"/>
                  <a:pt x="6387" y="18539"/>
                  <a:pt x="6350" y="18576"/>
                </a:cubicBezTo>
                <a:cubicBezTo>
                  <a:pt x="6260" y="18646"/>
                  <a:pt x="6186" y="18710"/>
                  <a:pt x="6109" y="18773"/>
                </a:cubicBezTo>
                <a:cubicBezTo>
                  <a:pt x="6086" y="18793"/>
                  <a:pt x="6059" y="18810"/>
                  <a:pt x="6035" y="18827"/>
                </a:cubicBezTo>
                <a:lnTo>
                  <a:pt x="5999" y="18850"/>
                </a:lnTo>
                <a:lnTo>
                  <a:pt x="5965" y="18877"/>
                </a:lnTo>
                <a:lnTo>
                  <a:pt x="5858" y="18950"/>
                </a:lnTo>
                <a:cubicBezTo>
                  <a:pt x="5822" y="18980"/>
                  <a:pt x="5781" y="19011"/>
                  <a:pt x="5738" y="19041"/>
                </a:cubicBezTo>
                <a:cubicBezTo>
                  <a:pt x="5718" y="19051"/>
                  <a:pt x="5698" y="19067"/>
                  <a:pt x="5674" y="19081"/>
                </a:cubicBezTo>
                <a:cubicBezTo>
                  <a:pt x="5624" y="19118"/>
                  <a:pt x="5574" y="19151"/>
                  <a:pt x="5524" y="19191"/>
                </a:cubicBezTo>
                <a:lnTo>
                  <a:pt x="5474" y="19225"/>
                </a:lnTo>
                <a:cubicBezTo>
                  <a:pt x="5467" y="19228"/>
                  <a:pt x="5464" y="19231"/>
                  <a:pt x="5454" y="19235"/>
                </a:cubicBezTo>
                <a:cubicBezTo>
                  <a:pt x="5484" y="19211"/>
                  <a:pt x="5514" y="19184"/>
                  <a:pt x="5541" y="19158"/>
                </a:cubicBezTo>
                <a:lnTo>
                  <a:pt x="5664" y="19034"/>
                </a:lnTo>
                <a:cubicBezTo>
                  <a:pt x="5688" y="19011"/>
                  <a:pt x="5718" y="18984"/>
                  <a:pt x="5741" y="18957"/>
                </a:cubicBezTo>
                <a:lnTo>
                  <a:pt x="5748" y="18950"/>
                </a:lnTo>
                <a:cubicBezTo>
                  <a:pt x="5748" y="18950"/>
                  <a:pt x="5748" y="18947"/>
                  <a:pt x="5751" y="18947"/>
                </a:cubicBezTo>
                <a:cubicBezTo>
                  <a:pt x="5755" y="18944"/>
                  <a:pt x="5758" y="18934"/>
                  <a:pt x="5768" y="18930"/>
                </a:cubicBezTo>
                <a:lnTo>
                  <a:pt x="5788" y="18910"/>
                </a:lnTo>
                <a:lnTo>
                  <a:pt x="5801" y="18897"/>
                </a:lnTo>
                <a:lnTo>
                  <a:pt x="5798" y="18900"/>
                </a:lnTo>
                <a:lnTo>
                  <a:pt x="5798" y="18900"/>
                </a:lnTo>
                <a:cubicBezTo>
                  <a:pt x="5825" y="18873"/>
                  <a:pt x="5855" y="18843"/>
                  <a:pt x="5885" y="18810"/>
                </a:cubicBezTo>
                <a:lnTo>
                  <a:pt x="5885" y="18810"/>
                </a:lnTo>
                <a:lnTo>
                  <a:pt x="5882" y="18813"/>
                </a:lnTo>
                <a:cubicBezTo>
                  <a:pt x="5888" y="18801"/>
                  <a:pt x="5901" y="18794"/>
                  <a:pt x="5908" y="18782"/>
                </a:cubicBezTo>
                <a:lnTo>
                  <a:pt x="5908" y="18782"/>
                </a:lnTo>
                <a:lnTo>
                  <a:pt x="5915" y="18777"/>
                </a:lnTo>
                <a:lnTo>
                  <a:pt x="5908" y="18780"/>
                </a:lnTo>
                <a:lnTo>
                  <a:pt x="5935" y="18756"/>
                </a:lnTo>
                <a:cubicBezTo>
                  <a:pt x="6022" y="18663"/>
                  <a:pt x="6106" y="18566"/>
                  <a:pt x="6193" y="18476"/>
                </a:cubicBezTo>
                <a:cubicBezTo>
                  <a:pt x="6226" y="18442"/>
                  <a:pt x="6256" y="18405"/>
                  <a:pt x="6290" y="18372"/>
                </a:cubicBezTo>
                <a:cubicBezTo>
                  <a:pt x="6333" y="18325"/>
                  <a:pt x="6373" y="18278"/>
                  <a:pt x="6417" y="18238"/>
                </a:cubicBezTo>
                <a:lnTo>
                  <a:pt x="6420" y="18232"/>
                </a:lnTo>
                <a:cubicBezTo>
                  <a:pt x="6457" y="18195"/>
                  <a:pt x="6490" y="18158"/>
                  <a:pt x="6527" y="18121"/>
                </a:cubicBezTo>
                <a:lnTo>
                  <a:pt x="6527" y="18121"/>
                </a:lnTo>
                <a:lnTo>
                  <a:pt x="6524" y="18125"/>
                </a:lnTo>
                <a:cubicBezTo>
                  <a:pt x="6533" y="18115"/>
                  <a:pt x="6539" y="18106"/>
                  <a:pt x="6551" y="18096"/>
                </a:cubicBezTo>
                <a:lnTo>
                  <a:pt x="6551" y="18096"/>
                </a:lnTo>
                <a:cubicBezTo>
                  <a:pt x="6551" y="18097"/>
                  <a:pt x="6551" y="18097"/>
                  <a:pt x="6550" y="18098"/>
                </a:cubicBezTo>
                <a:lnTo>
                  <a:pt x="6554" y="18094"/>
                </a:lnTo>
                <a:lnTo>
                  <a:pt x="6554" y="18094"/>
                </a:lnTo>
                <a:cubicBezTo>
                  <a:pt x="6553" y="18095"/>
                  <a:pt x="6552" y="18096"/>
                  <a:pt x="6551" y="18096"/>
                </a:cubicBezTo>
                <a:lnTo>
                  <a:pt x="6551" y="18096"/>
                </a:lnTo>
                <a:cubicBezTo>
                  <a:pt x="6555" y="18091"/>
                  <a:pt x="6561" y="18087"/>
                  <a:pt x="6567" y="18078"/>
                </a:cubicBezTo>
                <a:cubicBezTo>
                  <a:pt x="6567" y="18078"/>
                  <a:pt x="6567" y="18074"/>
                  <a:pt x="6570" y="18074"/>
                </a:cubicBezTo>
                <a:cubicBezTo>
                  <a:pt x="6591" y="18058"/>
                  <a:pt x="6607" y="18038"/>
                  <a:pt x="6627" y="18014"/>
                </a:cubicBezTo>
                <a:lnTo>
                  <a:pt x="6708" y="17937"/>
                </a:lnTo>
                <a:cubicBezTo>
                  <a:pt x="6751" y="17894"/>
                  <a:pt x="6788" y="17854"/>
                  <a:pt x="6828" y="17810"/>
                </a:cubicBezTo>
                <a:cubicBezTo>
                  <a:pt x="6861" y="17773"/>
                  <a:pt x="6901" y="17740"/>
                  <a:pt x="6935" y="17703"/>
                </a:cubicBezTo>
                <a:cubicBezTo>
                  <a:pt x="6958" y="17673"/>
                  <a:pt x="6988" y="17643"/>
                  <a:pt x="7012" y="17613"/>
                </a:cubicBezTo>
                <a:cubicBezTo>
                  <a:pt x="7022" y="17603"/>
                  <a:pt x="7035" y="17593"/>
                  <a:pt x="7042" y="17580"/>
                </a:cubicBezTo>
                <a:cubicBezTo>
                  <a:pt x="7089" y="17526"/>
                  <a:pt x="7129" y="17473"/>
                  <a:pt x="7176" y="17419"/>
                </a:cubicBezTo>
                <a:cubicBezTo>
                  <a:pt x="7189" y="17406"/>
                  <a:pt x="7196" y="17389"/>
                  <a:pt x="7209" y="17372"/>
                </a:cubicBezTo>
                <a:cubicBezTo>
                  <a:pt x="7236" y="17339"/>
                  <a:pt x="7256" y="17305"/>
                  <a:pt x="7279" y="17272"/>
                </a:cubicBezTo>
                <a:cubicBezTo>
                  <a:pt x="7339" y="17188"/>
                  <a:pt x="7396" y="17101"/>
                  <a:pt x="7456" y="17018"/>
                </a:cubicBezTo>
                <a:lnTo>
                  <a:pt x="7557" y="16867"/>
                </a:lnTo>
                <a:cubicBezTo>
                  <a:pt x="7590" y="16817"/>
                  <a:pt x="7627" y="16770"/>
                  <a:pt x="7660" y="16720"/>
                </a:cubicBezTo>
                <a:cubicBezTo>
                  <a:pt x="7690" y="16677"/>
                  <a:pt x="7721" y="16637"/>
                  <a:pt x="7754" y="16593"/>
                </a:cubicBezTo>
                <a:cubicBezTo>
                  <a:pt x="7757" y="16590"/>
                  <a:pt x="7757" y="16587"/>
                  <a:pt x="7761" y="16587"/>
                </a:cubicBezTo>
                <a:cubicBezTo>
                  <a:pt x="7764" y="16583"/>
                  <a:pt x="7771" y="16573"/>
                  <a:pt x="7774" y="16570"/>
                </a:cubicBezTo>
                <a:cubicBezTo>
                  <a:pt x="7808" y="16523"/>
                  <a:pt x="7844" y="16473"/>
                  <a:pt x="7878" y="16426"/>
                </a:cubicBezTo>
                <a:lnTo>
                  <a:pt x="7878" y="16426"/>
                </a:lnTo>
                <a:cubicBezTo>
                  <a:pt x="7794" y="16516"/>
                  <a:pt x="7711" y="16607"/>
                  <a:pt x="7627" y="16700"/>
                </a:cubicBezTo>
                <a:cubicBezTo>
                  <a:pt x="7610" y="16717"/>
                  <a:pt x="7597" y="16734"/>
                  <a:pt x="7587" y="16750"/>
                </a:cubicBezTo>
                <a:cubicBezTo>
                  <a:pt x="7560" y="16774"/>
                  <a:pt x="7540" y="16804"/>
                  <a:pt x="7513" y="16827"/>
                </a:cubicBezTo>
                <a:cubicBezTo>
                  <a:pt x="7477" y="16871"/>
                  <a:pt x="7443" y="16918"/>
                  <a:pt x="7406" y="16958"/>
                </a:cubicBezTo>
                <a:cubicBezTo>
                  <a:pt x="7373" y="16994"/>
                  <a:pt x="7343" y="17038"/>
                  <a:pt x="7309" y="17078"/>
                </a:cubicBezTo>
                <a:cubicBezTo>
                  <a:pt x="7276" y="17122"/>
                  <a:pt x="7246" y="17158"/>
                  <a:pt x="7212" y="17202"/>
                </a:cubicBezTo>
                <a:cubicBezTo>
                  <a:pt x="7189" y="17235"/>
                  <a:pt x="7162" y="17262"/>
                  <a:pt x="7139" y="17295"/>
                </a:cubicBezTo>
                <a:cubicBezTo>
                  <a:pt x="7125" y="17312"/>
                  <a:pt x="7109" y="17335"/>
                  <a:pt x="7095" y="17352"/>
                </a:cubicBezTo>
                <a:lnTo>
                  <a:pt x="7022" y="17439"/>
                </a:lnTo>
                <a:lnTo>
                  <a:pt x="6972" y="17503"/>
                </a:lnTo>
                <a:cubicBezTo>
                  <a:pt x="6962" y="17509"/>
                  <a:pt x="6955" y="17523"/>
                  <a:pt x="6945" y="17529"/>
                </a:cubicBezTo>
                <a:cubicBezTo>
                  <a:pt x="6895" y="17586"/>
                  <a:pt x="6841" y="17643"/>
                  <a:pt x="6791" y="17697"/>
                </a:cubicBezTo>
                <a:cubicBezTo>
                  <a:pt x="6708" y="17780"/>
                  <a:pt x="6624" y="17870"/>
                  <a:pt x="6544" y="17954"/>
                </a:cubicBezTo>
                <a:cubicBezTo>
                  <a:pt x="6473" y="18028"/>
                  <a:pt x="6400" y="18104"/>
                  <a:pt x="6333" y="18178"/>
                </a:cubicBezTo>
                <a:cubicBezTo>
                  <a:pt x="6173" y="18355"/>
                  <a:pt x="6009" y="18529"/>
                  <a:pt x="5852" y="18700"/>
                </a:cubicBezTo>
                <a:cubicBezTo>
                  <a:pt x="5815" y="18740"/>
                  <a:pt x="5781" y="18777"/>
                  <a:pt x="5741" y="18813"/>
                </a:cubicBezTo>
                <a:cubicBezTo>
                  <a:pt x="5771" y="18780"/>
                  <a:pt x="5801" y="18750"/>
                  <a:pt x="5832" y="18716"/>
                </a:cubicBezTo>
                <a:lnTo>
                  <a:pt x="5848" y="18700"/>
                </a:lnTo>
                <a:lnTo>
                  <a:pt x="5905" y="18639"/>
                </a:lnTo>
                <a:lnTo>
                  <a:pt x="5992" y="18539"/>
                </a:lnTo>
                <a:cubicBezTo>
                  <a:pt x="6015" y="18512"/>
                  <a:pt x="6039" y="18489"/>
                  <a:pt x="6059" y="18459"/>
                </a:cubicBezTo>
                <a:lnTo>
                  <a:pt x="6076" y="18439"/>
                </a:lnTo>
                <a:lnTo>
                  <a:pt x="6126" y="18375"/>
                </a:lnTo>
                <a:cubicBezTo>
                  <a:pt x="6176" y="18312"/>
                  <a:pt x="6223" y="18248"/>
                  <a:pt x="6266" y="18188"/>
                </a:cubicBezTo>
                <a:cubicBezTo>
                  <a:pt x="6270" y="18178"/>
                  <a:pt x="6273" y="18175"/>
                  <a:pt x="6283" y="18165"/>
                </a:cubicBezTo>
                <a:cubicBezTo>
                  <a:pt x="6306" y="18131"/>
                  <a:pt x="6326" y="18098"/>
                  <a:pt x="6353" y="18071"/>
                </a:cubicBezTo>
                <a:lnTo>
                  <a:pt x="6356" y="18064"/>
                </a:lnTo>
                <a:cubicBezTo>
                  <a:pt x="6366" y="18054"/>
                  <a:pt x="6373" y="18044"/>
                  <a:pt x="6383" y="18031"/>
                </a:cubicBezTo>
                <a:lnTo>
                  <a:pt x="6407" y="17997"/>
                </a:lnTo>
                <a:lnTo>
                  <a:pt x="6450" y="17944"/>
                </a:lnTo>
                <a:lnTo>
                  <a:pt x="6470" y="17921"/>
                </a:lnTo>
                <a:cubicBezTo>
                  <a:pt x="6507" y="17870"/>
                  <a:pt x="6544" y="17820"/>
                  <a:pt x="6584" y="17773"/>
                </a:cubicBezTo>
                <a:cubicBezTo>
                  <a:pt x="6591" y="17760"/>
                  <a:pt x="6601" y="17753"/>
                  <a:pt x="6607" y="17740"/>
                </a:cubicBezTo>
                <a:cubicBezTo>
                  <a:pt x="6651" y="17687"/>
                  <a:pt x="6691" y="17636"/>
                  <a:pt x="6734" y="17580"/>
                </a:cubicBezTo>
                <a:cubicBezTo>
                  <a:pt x="6778" y="17526"/>
                  <a:pt x="6821" y="17473"/>
                  <a:pt x="6868" y="17412"/>
                </a:cubicBezTo>
                <a:cubicBezTo>
                  <a:pt x="6878" y="17396"/>
                  <a:pt x="6895" y="17376"/>
                  <a:pt x="6908" y="17359"/>
                </a:cubicBezTo>
                <a:lnTo>
                  <a:pt x="6928" y="17335"/>
                </a:lnTo>
                <a:cubicBezTo>
                  <a:pt x="6938" y="17325"/>
                  <a:pt x="6945" y="17312"/>
                  <a:pt x="6952" y="17305"/>
                </a:cubicBezTo>
                <a:cubicBezTo>
                  <a:pt x="6962" y="17289"/>
                  <a:pt x="6978" y="17269"/>
                  <a:pt x="6992" y="17252"/>
                </a:cubicBezTo>
                <a:lnTo>
                  <a:pt x="6995" y="17245"/>
                </a:lnTo>
                <a:cubicBezTo>
                  <a:pt x="7002" y="17242"/>
                  <a:pt x="7005" y="17239"/>
                  <a:pt x="7005" y="17235"/>
                </a:cubicBezTo>
                <a:cubicBezTo>
                  <a:pt x="7022" y="17212"/>
                  <a:pt x="7039" y="17188"/>
                  <a:pt x="7055" y="17168"/>
                </a:cubicBezTo>
                <a:cubicBezTo>
                  <a:pt x="7075" y="17138"/>
                  <a:pt x="7095" y="17111"/>
                  <a:pt x="7119" y="17085"/>
                </a:cubicBezTo>
                <a:cubicBezTo>
                  <a:pt x="7146" y="17045"/>
                  <a:pt x="7172" y="17004"/>
                  <a:pt x="7202" y="16968"/>
                </a:cubicBezTo>
                <a:lnTo>
                  <a:pt x="7236" y="16921"/>
                </a:lnTo>
                <a:cubicBezTo>
                  <a:pt x="7253" y="16901"/>
                  <a:pt x="7263" y="16874"/>
                  <a:pt x="7279" y="16854"/>
                </a:cubicBezTo>
                <a:cubicBezTo>
                  <a:pt x="7296" y="16824"/>
                  <a:pt x="7319" y="16801"/>
                  <a:pt x="7339" y="16770"/>
                </a:cubicBezTo>
                <a:cubicBezTo>
                  <a:pt x="7359" y="16744"/>
                  <a:pt x="7376" y="16717"/>
                  <a:pt x="7396" y="16690"/>
                </a:cubicBezTo>
                <a:cubicBezTo>
                  <a:pt x="7413" y="16667"/>
                  <a:pt x="7436" y="16640"/>
                  <a:pt x="7453" y="16617"/>
                </a:cubicBezTo>
                <a:cubicBezTo>
                  <a:pt x="7470" y="16593"/>
                  <a:pt x="7480" y="16573"/>
                  <a:pt x="7497" y="16556"/>
                </a:cubicBezTo>
                <a:lnTo>
                  <a:pt x="7513" y="16536"/>
                </a:lnTo>
                <a:lnTo>
                  <a:pt x="7540" y="16503"/>
                </a:lnTo>
                <a:lnTo>
                  <a:pt x="7557" y="16483"/>
                </a:lnTo>
                <a:lnTo>
                  <a:pt x="7560" y="16473"/>
                </a:lnTo>
                <a:lnTo>
                  <a:pt x="7573" y="16460"/>
                </a:lnTo>
                <a:lnTo>
                  <a:pt x="7637" y="16386"/>
                </a:lnTo>
                <a:lnTo>
                  <a:pt x="7711" y="16299"/>
                </a:lnTo>
                <a:cubicBezTo>
                  <a:pt x="7737" y="16272"/>
                  <a:pt x="7761" y="16249"/>
                  <a:pt x="7781" y="16222"/>
                </a:cubicBezTo>
                <a:lnTo>
                  <a:pt x="7808" y="16199"/>
                </a:lnTo>
                <a:lnTo>
                  <a:pt x="7828" y="16175"/>
                </a:lnTo>
                <a:cubicBezTo>
                  <a:pt x="7844" y="16159"/>
                  <a:pt x="7861" y="16139"/>
                  <a:pt x="7881" y="16122"/>
                </a:cubicBezTo>
                <a:lnTo>
                  <a:pt x="7921" y="16088"/>
                </a:lnTo>
                <a:lnTo>
                  <a:pt x="8082" y="15938"/>
                </a:lnTo>
                <a:lnTo>
                  <a:pt x="8132" y="15888"/>
                </a:lnTo>
                <a:lnTo>
                  <a:pt x="8182" y="15838"/>
                </a:lnTo>
                <a:lnTo>
                  <a:pt x="8225" y="15798"/>
                </a:lnTo>
                <a:lnTo>
                  <a:pt x="8239" y="15781"/>
                </a:lnTo>
                <a:lnTo>
                  <a:pt x="8339" y="15670"/>
                </a:lnTo>
                <a:cubicBezTo>
                  <a:pt x="8349" y="15657"/>
                  <a:pt x="8363" y="15640"/>
                  <a:pt x="8376" y="15630"/>
                </a:cubicBezTo>
                <a:lnTo>
                  <a:pt x="8383" y="15617"/>
                </a:lnTo>
                <a:lnTo>
                  <a:pt x="8416" y="15574"/>
                </a:lnTo>
                <a:cubicBezTo>
                  <a:pt x="8449" y="15533"/>
                  <a:pt x="8490" y="15490"/>
                  <a:pt x="8523" y="15450"/>
                </a:cubicBezTo>
                <a:lnTo>
                  <a:pt x="8560" y="15403"/>
                </a:lnTo>
                <a:cubicBezTo>
                  <a:pt x="8593" y="15363"/>
                  <a:pt x="8627" y="15319"/>
                  <a:pt x="8663" y="15279"/>
                </a:cubicBezTo>
                <a:cubicBezTo>
                  <a:pt x="8677" y="15263"/>
                  <a:pt x="8694" y="15246"/>
                  <a:pt x="8707" y="15229"/>
                </a:cubicBezTo>
                <a:cubicBezTo>
                  <a:pt x="8740" y="15189"/>
                  <a:pt x="8774" y="15149"/>
                  <a:pt x="8811" y="15112"/>
                </a:cubicBezTo>
                <a:lnTo>
                  <a:pt x="8851" y="15069"/>
                </a:lnTo>
                <a:cubicBezTo>
                  <a:pt x="8891" y="15029"/>
                  <a:pt x="8928" y="14988"/>
                  <a:pt x="8964" y="14948"/>
                </a:cubicBezTo>
                <a:lnTo>
                  <a:pt x="9011" y="14898"/>
                </a:lnTo>
                <a:lnTo>
                  <a:pt x="9058" y="14848"/>
                </a:lnTo>
                <a:cubicBezTo>
                  <a:pt x="9075" y="14828"/>
                  <a:pt x="9091" y="14805"/>
                  <a:pt x="9108" y="14788"/>
                </a:cubicBezTo>
                <a:lnTo>
                  <a:pt x="9118" y="14778"/>
                </a:lnTo>
                <a:close/>
                <a:moveTo>
                  <a:pt x="5153" y="19415"/>
                </a:moveTo>
                <a:cubicBezTo>
                  <a:pt x="5156" y="19422"/>
                  <a:pt x="5160" y="19428"/>
                  <a:pt x="5170" y="19428"/>
                </a:cubicBezTo>
                <a:cubicBezTo>
                  <a:pt x="5173" y="19432"/>
                  <a:pt x="5183" y="19432"/>
                  <a:pt x="5186" y="19432"/>
                </a:cubicBezTo>
                <a:cubicBezTo>
                  <a:pt x="5183" y="19442"/>
                  <a:pt x="5173" y="19445"/>
                  <a:pt x="5163" y="19455"/>
                </a:cubicBezTo>
                <a:lnTo>
                  <a:pt x="5064" y="19511"/>
                </a:lnTo>
                <a:lnTo>
                  <a:pt x="5064" y="19511"/>
                </a:lnTo>
                <a:lnTo>
                  <a:pt x="5066" y="19509"/>
                </a:lnTo>
                <a:cubicBezTo>
                  <a:pt x="5093" y="19475"/>
                  <a:pt x="5123" y="19449"/>
                  <a:pt x="5153" y="19415"/>
                </a:cubicBezTo>
                <a:close/>
                <a:moveTo>
                  <a:pt x="2916" y="15052"/>
                </a:moveTo>
                <a:cubicBezTo>
                  <a:pt x="2919" y="15075"/>
                  <a:pt x="2919" y="15092"/>
                  <a:pt x="2926" y="15112"/>
                </a:cubicBezTo>
                <a:lnTo>
                  <a:pt x="2933" y="15176"/>
                </a:lnTo>
                <a:lnTo>
                  <a:pt x="2983" y="15513"/>
                </a:lnTo>
                <a:cubicBezTo>
                  <a:pt x="2993" y="15567"/>
                  <a:pt x="3000" y="15627"/>
                  <a:pt x="3010" y="15684"/>
                </a:cubicBezTo>
                <a:lnTo>
                  <a:pt x="3010" y="15687"/>
                </a:lnTo>
                <a:lnTo>
                  <a:pt x="3010" y="15694"/>
                </a:lnTo>
                <a:lnTo>
                  <a:pt x="3010" y="15697"/>
                </a:lnTo>
                <a:lnTo>
                  <a:pt x="3020" y="15787"/>
                </a:lnTo>
                <a:lnTo>
                  <a:pt x="3033" y="15881"/>
                </a:lnTo>
                <a:cubicBezTo>
                  <a:pt x="3036" y="15921"/>
                  <a:pt x="3043" y="15961"/>
                  <a:pt x="3046" y="16001"/>
                </a:cubicBezTo>
                <a:lnTo>
                  <a:pt x="3050" y="16032"/>
                </a:lnTo>
                <a:lnTo>
                  <a:pt x="3053" y="16058"/>
                </a:lnTo>
                <a:cubicBezTo>
                  <a:pt x="3060" y="16098"/>
                  <a:pt x="3063" y="16139"/>
                  <a:pt x="3067" y="16182"/>
                </a:cubicBezTo>
                <a:lnTo>
                  <a:pt x="3070" y="16239"/>
                </a:lnTo>
                <a:cubicBezTo>
                  <a:pt x="3070" y="16282"/>
                  <a:pt x="3077" y="16322"/>
                  <a:pt x="3077" y="16366"/>
                </a:cubicBezTo>
                <a:lnTo>
                  <a:pt x="3077" y="16433"/>
                </a:lnTo>
                <a:lnTo>
                  <a:pt x="3077" y="16583"/>
                </a:lnTo>
                <a:lnTo>
                  <a:pt x="3077" y="16680"/>
                </a:lnTo>
                <a:cubicBezTo>
                  <a:pt x="3077" y="16724"/>
                  <a:pt x="3077" y="16774"/>
                  <a:pt x="3070" y="16821"/>
                </a:cubicBezTo>
                <a:lnTo>
                  <a:pt x="3070" y="16824"/>
                </a:lnTo>
                <a:lnTo>
                  <a:pt x="3070" y="16894"/>
                </a:lnTo>
                <a:cubicBezTo>
                  <a:pt x="3067" y="17035"/>
                  <a:pt x="3067" y="17182"/>
                  <a:pt x="3067" y="17322"/>
                </a:cubicBezTo>
                <a:lnTo>
                  <a:pt x="3067" y="17392"/>
                </a:lnTo>
                <a:lnTo>
                  <a:pt x="3067" y="17596"/>
                </a:lnTo>
                <a:lnTo>
                  <a:pt x="3067" y="17646"/>
                </a:lnTo>
                <a:cubicBezTo>
                  <a:pt x="3067" y="17680"/>
                  <a:pt x="3067" y="17720"/>
                  <a:pt x="3063" y="17753"/>
                </a:cubicBezTo>
                <a:lnTo>
                  <a:pt x="3060" y="17844"/>
                </a:lnTo>
                <a:lnTo>
                  <a:pt x="3053" y="17914"/>
                </a:lnTo>
                <a:lnTo>
                  <a:pt x="3053" y="17921"/>
                </a:lnTo>
                <a:cubicBezTo>
                  <a:pt x="3050" y="17991"/>
                  <a:pt x="3046" y="18061"/>
                  <a:pt x="3036" y="18131"/>
                </a:cubicBezTo>
                <a:lnTo>
                  <a:pt x="3030" y="18208"/>
                </a:lnTo>
                <a:lnTo>
                  <a:pt x="3003" y="18446"/>
                </a:lnTo>
                <a:lnTo>
                  <a:pt x="3003" y="18459"/>
                </a:lnTo>
                <a:cubicBezTo>
                  <a:pt x="2996" y="18542"/>
                  <a:pt x="2983" y="18623"/>
                  <a:pt x="2976" y="18706"/>
                </a:cubicBezTo>
                <a:lnTo>
                  <a:pt x="2976" y="18700"/>
                </a:lnTo>
                <a:lnTo>
                  <a:pt x="2970" y="18750"/>
                </a:lnTo>
                <a:cubicBezTo>
                  <a:pt x="2963" y="18833"/>
                  <a:pt x="2950" y="18924"/>
                  <a:pt x="2936" y="19007"/>
                </a:cubicBezTo>
                <a:cubicBezTo>
                  <a:pt x="2933" y="19027"/>
                  <a:pt x="2933" y="19044"/>
                  <a:pt x="2929" y="19064"/>
                </a:cubicBezTo>
                <a:cubicBezTo>
                  <a:pt x="2926" y="19101"/>
                  <a:pt x="2916" y="19144"/>
                  <a:pt x="2913" y="19181"/>
                </a:cubicBezTo>
                <a:cubicBezTo>
                  <a:pt x="2903" y="19225"/>
                  <a:pt x="2899" y="19261"/>
                  <a:pt x="2893" y="19301"/>
                </a:cubicBezTo>
                <a:lnTo>
                  <a:pt x="2883" y="19358"/>
                </a:lnTo>
                <a:cubicBezTo>
                  <a:pt x="2853" y="19529"/>
                  <a:pt x="2812" y="19703"/>
                  <a:pt x="2769" y="19870"/>
                </a:cubicBezTo>
                <a:lnTo>
                  <a:pt x="2759" y="19930"/>
                </a:lnTo>
                <a:cubicBezTo>
                  <a:pt x="2742" y="20004"/>
                  <a:pt x="2719" y="20077"/>
                  <a:pt x="2702" y="20147"/>
                </a:cubicBezTo>
                <a:lnTo>
                  <a:pt x="2692" y="20197"/>
                </a:lnTo>
                <a:lnTo>
                  <a:pt x="2665" y="20311"/>
                </a:lnTo>
                <a:lnTo>
                  <a:pt x="2629" y="20462"/>
                </a:lnTo>
                <a:lnTo>
                  <a:pt x="2629" y="20465"/>
                </a:lnTo>
                <a:lnTo>
                  <a:pt x="2629" y="20468"/>
                </a:lnTo>
                <a:lnTo>
                  <a:pt x="2612" y="20532"/>
                </a:lnTo>
                <a:cubicBezTo>
                  <a:pt x="2595" y="20602"/>
                  <a:pt x="2575" y="20679"/>
                  <a:pt x="2552" y="20749"/>
                </a:cubicBezTo>
                <a:cubicBezTo>
                  <a:pt x="2535" y="20803"/>
                  <a:pt x="2525" y="20856"/>
                  <a:pt x="2508" y="20906"/>
                </a:cubicBezTo>
                <a:cubicBezTo>
                  <a:pt x="2508" y="20910"/>
                  <a:pt x="2507" y="20913"/>
                  <a:pt x="2506" y="20916"/>
                </a:cubicBezTo>
                <a:lnTo>
                  <a:pt x="2506" y="20916"/>
                </a:lnTo>
                <a:cubicBezTo>
                  <a:pt x="2510" y="20901"/>
                  <a:pt x="2512" y="20885"/>
                  <a:pt x="2512" y="20873"/>
                </a:cubicBezTo>
                <a:cubicBezTo>
                  <a:pt x="2518" y="20823"/>
                  <a:pt x="2528" y="20769"/>
                  <a:pt x="2535" y="20719"/>
                </a:cubicBezTo>
                <a:cubicBezTo>
                  <a:pt x="2545" y="20656"/>
                  <a:pt x="2558" y="20589"/>
                  <a:pt x="2565" y="20528"/>
                </a:cubicBezTo>
                <a:cubicBezTo>
                  <a:pt x="2575" y="20448"/>
                  <a:pt x="2585" y="20371"/>
                  <a:pt x="2595" y="20294"/>
                </a:cubicBezTo>
                <a:cubicBezTo>
                  <a:pt x="2612" y="20161"/>
                  <a:pt x="2625" y="20020"/>
                  <a:pt x="2642" y="19887"/>
                </a:cubicBezTo>
                <a:lnTo>
                  <a:pt x="2652" y="19749"/>
                </a:lnTo>
                <a:cubicBezTo>
                  <a:pt x="2662" y="19666"/>
                  <a:pt x="2665" y="19582"/>
                  <a:pt x="2675" y="19499"/>
                </a:cubicBezTo>
                <a:cubicBezTo>
                  <a:pt x="2682" y="19368"/>
                  <a:pt x="2695" y="19241"/>
                  <a:pt x="2702" y="19111"/>
                </a:cubicBezTo>
                <a:cubicBezTo>
                  <a:pt x="2709" y="19057"/>
                  <a:pt x="2712" y="18997"/>
                  <a:pt x="2719" y="18944"/>
                </a:cubicBezTo>
                <a:cubicBezTo>
                  <a:pt x="2725" y="18877"/>
                  <a:pt x="2732" y="18810"/>
                  <a:pt x="2736" y="18740"/>
                </a:cubicBezTo>
                <a:lnTo>
                  <a:pt x="2776" y="18412"/>
                </a:lnTo>
                <a:cubicBezTo>
                  <a:pt x="2779" y="18395"/>
                  <a:pt x="2779" y="18382"/>
                  <a:pt x="2782" y="18365"/>
                </a:cubicBezTo>
                <a:cubicBezTo>
                  <a:pt x="2792" y="18322"/>
                  <a:pt x="2799" y="18275"/>
                  <a:pt x="2802" y="18228"/>
                </a:cubicBezTo>
                <a:lnTo>
                  <a:pt x="2816" y="18155"/>
                </a:lnTo>
                <a:cubicBezTo>
                  <a:pt x="2829" y="18088"/>
                  <a:pt x="2843" y="18021"/>
                  <a:pt x="2859" y="17954"/>
                </a:cubicBezTo>
                <a:lnTo>
                  <a:pt x="2946" y="17539"/>
                </a:lnTo>
                <a:lnTo>
                  <a:pt x="2946" y="17539"/>
                </a:lnTo>
                <a:cubicBezTo>
                  <a:pt x="2903" y="17673"/>
                  <a:pt x="2863" y="17807"/>
                  <a:pt x="2826" y="17944"/>
                </a:cubicBezTo>
                <a:cubicBezTo>
                  <a:pt x="2802" y="18011"/>
                  <a:pt x="2786" y="18078"/>
                  <a:pt x="2766" y="18141"/>
                </a:cubicBezTo>
                <a:cubicBezTo>
                  <a:pt x="2759" y="18161"/>
                  <a:pt x="2752" y="18188"/>
                  <a:pt x="2749" y="18208"/>
                </a:cubicBezTo>
                <a:cubicBezTo>
                  <a:pt x="2736" y="18248"/>
                  <a:pt x="2729" y="18295"/>
                  <a:pt x="2715" y="18342"/>
                </a:cubicBezTo>
                <a:cubicBezTo>
                  <a:pt x="2712" y="18362"/>
                  <a:pt x="2702" y="18382"/>
                  <a:pt x="2699" y="18405"/>
                </a:cubicBezTo>
                <a:cubicBezTo>
                  <a:pt x="2695" y="18432"/>
                  <a:pt x="2685" y="18462"/>
                  <a:pt x="2682" y="18492"/>
                </a:cubicBezTo>
                <a:cubicBezTo>
                  <a:pt x="2669" y="18573"/>
                  <a:pt x="2652" y="18646"/>
                  <a:pt x="2642" y="18726"/>
                </a:cubicBezTo>
                <a:cubicBezTo>
                  <a:pt x="2635" y="18743"/>
                  <a:pt x="2635" y="18756"/>
                  <a:pt x="2632" y="18773"/>
                </a:cubicBezTo>
                <a:cubicBezTo>
                  <a:pt x="2625" y="18813"/>
                  <a:pt x="2619" y="18860"/>
                  <a:pt x="2612" y="18900"/>
                </a:cubicBezTo>
                <a:cubicBezTo>
                  <a:pt x="2602" y="18967"/>
                  <a:pt x="2592" y="19034"/>
                  <a:pt x="2582" y="19101"/>
                </a:cubicBezTo>
                <a:lnTo>
                  <a:pt x="2545" y="19452"/>
                </a:lnTo>
                <a:lnTo>
                  <a:pt x="2508" y="19843"/>
                </a:lnTo>
                <a:cubicBezTo>
                  <a:pt x="2501" y="19893"/>
                  <a:pt x="2498" y="19947"/>
                  <a:pt x="2491" y="19997"/>
                </a:cubicBezTo>
                <a:cubicBezTo>
                  <a:pt x="2481" y="20067"/>
                  <a:pt x="2478" y="20134"/>
                  <a:pt x="2468" y="20204"/>
                </a:cubicBezTo>
                <a:lnTo>
                  <a:pt x="2468" y="20197"/>
                </a:lnTo>
                <a:cubicBezTo>
                  <a:pt x="2451" y="20314"/>
                  <a:pt x="2441" y="20432"/>
                  <a:pt x="2428" y="20549"/>
                </a:cubicBezTo>
                <a:cubicBezTo>
                  <a:pt x="2415" y="20632"/>
                  <a:pt x="2408" y="20716"/>
                  <a:pt x="2394" y="20799"/>
                </a:cubicBezTo>
                <a:lnTo>
                  <a:pt x="2368" y="20950"/>
                </a:lnTo>
                <a:cubicBezTo>
                  <a:pt x="2364" y="20970"/>
                  <a:pt x="2361" y="20997"/>
                  <a:pt x="2358" y="21017"/>
                </a:cubicBezTo>
                <a:cubicBezTo>
                  <a:pt x="2358" y="20970"/>
                  <a:pt x="2351" y="20923"/>
                  <a:pt x="2351" y="20880"/>
                </a:cubicBezTo>
                <a:cubicBezTo>
                  <a:pt x="2348" y="20729"/>
                  <a:pt x="2334" y="20579"/>
                  <a:pt x="2324" y="20438"/>
                </a:cubicBezTo>
                <a:cubicBezTo>
                  <a:pt x="2318" y="20395"/>
                  <a:pt x="2314" y="20351"/>
                  <a:pt x="2311" y="20311"/>
                </a:cubicBezTo>
                <a:cubicBezTo>
                  <a:pt x="2291" y="20127"/>
                  <a:pt x="2267" y="19937"/>
                  <a:pt x="2247" y="19753"/>
                </a:cubicBezTo>
                <a:cubicBezTo>
                  <a:pt x="2247" y="19743"/>
                  <a:pt x="2244" y="19733"/>
                  <a:pt x="2244" y="19719"/>
                </a:cubicBezTo>
                <a:cubicBezTo>
                  <a:pt x="2231" y="19619"/>
                  <a:pt x="2217" y="19525"/>
                  <a:pt x="2207" y="19425"/>
                </a:cubicBezTo>
                <a:cubicBezTo>
                  <a:pt x="2197" y="19345"/>
                  <a:pt x="2184" y="19261"/>
                  <a:pt x="2177" y="19181"/>
                </a:cubicBezTo>
                <a:cubicBezTo>
                  <a:pt x="2177" y="19064"/>
                  <a:pt x="2170" y="18980"/>
                  <a:pt x="2160" y="18894"/>
                </a:cubicBezTo>
                <a:lnTo>
                  <a:pt x="2147" y="18756"/>
                </a:lnTo>
                <a:cubicBezTo>
                  <a:pt x="2144" y="18710"/>
                  <a:pt x="2140" y="18659"/>
                  <a:pt x="2140" y="18606"/>
                </a:cubicBezTo>
                <a:lnTo>
                  <a:pt x="2140" y="18512"/>
                </a:lnTo>
                <a:lnTo>
                  <a:pt x="2140" y="18442"/>
                </a:lnTo>
                <a:cubicBezTo>
                  <a:pt x="2140" y="18405"/>
                  <a:pt x="2144" y="18372"/>
                  <a:pt x="2144" y="18335"/>
                </a:cubicBezTo>
                <a:lnTo>
                  <a:pt x="2144" y="18312"/>
                </a:lnTo>
                <a:lnTo>
                  <a:pt x="2144" y="18288"/>
                </a:lnTo>
                <a:cubicBezTo>
                  <a:pt x="2147" y="18255"/>
                  <a:pt x="2147" y="18218"/>
                  <a:pt x="2150" y="18185"/>
                </a:cubicBezTo>
                <a:lnTo>
                  <a:pt x="2167" y="18021"/>
                </a:lnTo>
                <a:cubicBezTo>
                  <a:pt x="2174" y="17991"/>
                  <a:pt x="2177" y="17957"/>
                  <a:pt x="2181" y="17927"/>
                </a:cubicBezTo>
                <a:lnTo>
                  <a:pt x="2184" y="17907"/>
                </a:lnTo>
                <a:cubicBezTo>
                  <a:pt x="2194" y="17857"/>
                  <a:pt x="2197" y="17810"/>
                  <a:pt x="2207" y="17760"/>
                </a:cubicBezTo>
                <a:cubicBezTo>
                  <a:pt x="2214" y="17710"/>
                  <a:pt x="2224" y="17660"/>
                  <a:pt x="2231" y="17603"/>
                </a:cubicBezTo>
                <a:cubicBezTo>
                  <a:pt x="2244" y="17523"/>
                  <a:pt x="2261" y="17439"/>
                  <a:pt x="2277" y="17359"/>
                </a:cubicBezTo>
                <a:lnTo>
                  <a:pt x="2284" y="17315"/>
                </a:lnTo>
                <a:cubicBezTo>
                  <a:pt x="2301" y="17225"/>
                  <a:pt x="2324" y="17138"/>
                  <a:pt x="2344" y="17048"/>
                </a:cubicBezTo>
                <a:cubicBezTo>
                  <a:pt x="2364" y="16958"/>
                  <a:pt x="2384" y="16867"/>
                  <a:pt x="2411" y="16774"/>
                </a:cubicBezTo>
                <a:lnTo>
                  <a:pt x="2498" y="16449"/>
                </a:lnTo>
                <a:cubicBezTo>
                  <a:pt x="2532" y="16322"/>
                  <a:pt x="2568" y="16202"/>
                  <a:pt x="2608" y="16088"/>
                </a:cubicBezTo>
                <a:cubicBezTo>
                  <a:pt x="2625" y="16035"/>
                  <a:pt x="2642" y="15978"/>
                  <a:pt x="2659" y="15921"/>
                </a:cubicBezTo>
                <a:lnTo>
                  <a:pt x="2685" y="15828"/>
                </a:lnTo>
                <a:cubicBezTo>
                  <a:pt x="2709" y="15754"/>
                  <a:pt x="2729" y="15680"/>
                  <a:pt x="2749" y="15610"/>
                </a:cubicBezTo>
                <a:lnTo>
                  <a:pt x="2759" y="15580"/>
                </a:lnTo>
                <a:lnTo>
                  <a:pt x="2769" y="15533"/>
                </a:lnTo>
                <a:cubicBezTo>
                  <a:pt x="2792" y="15453"/>
                  <a:pt x="2816" y="15376"/>
                  <a:pt x="2843" y="15293"/>
                </a:cubicBezTo>
                <a:lnTo>
                  <a:pt x="2853" y="15253"/>
                </a:lnTo>
                <a:cubicBezTo>
                  <a:pt x="2863" y="15219"/>
                  <a:pt x="2869" y="15192"/>
                  <a:pt x="2883" y="15162"/>
                </a:cubicBezTo>
                <a:lnTo>
                  <a:pt x="2896" y="15119"/>
                </a:lnTo>
                <a:cubicBezTo>
                  <a:pt x="2903" y="15099"/>
                  <a:pt x="2909" y="15075"/>
                  <a:pt x="2916" y="15052"/>
                </a:cubicBezTo>
                <a:close/>
                <a:moveTo>
                  <a:pt x="2381" y="21800"/>
                </a:moveTo>
                <a:lnTo>
                  <a:pt x="2381" y="21800"/>
                </a:lnTo>
                <a:cubicBezTo>
                  <a:pt x="2381" y="21800"/>
                  <a:pt x="2380" y="21801"/>
                  <a:pt x="2380" y="21802"/>
                </a:cubicBezTo>
                <a:lnTo>
                  <a:pt x="2380" y="21802"/>
                </a:lnTo>
                <a:cubicBezTo>
                  <a:pt x="2380" y="21801"/>
                  <a:pt x="2381" y="21801"/>
                  <a:pt x="2381" y="21800"/>
                </a:cubicBezTo>
                <a:close/>
                <a:moveTo>
                  <a:pt x="64" y="0"/>
                </a:moveTo>
                <a:cubicBezTo>
                  <a:pt x="27" y="0"/>
                  <a:pt x="1" y="30"/>
                  <a:pt x="1" y="70"/>
                </a:cubicBezTo>
                <a:cubicBezTo>
                  <a:pt x="1" y="117"/>
                  <a:pt x="7" y="167"/>
                  <a:pt x="11" y="210"/>
                </a:cubicBezTo>
                <a:cubicBezTo>
                  <a:pt x="17" y="257"/>
                  <a:pt x="17" y="301"/>
                  <a:pt x="21" y="344"/>
                </a:cubicBezTo>
                <a:cubicBezTo>
                  <a:pt x="24" y="438"/>
                  <a:pt x="34" y="535"/>
                  <a:pt x="37" y="625"/>
                </a:cubicBezTo>
                <a:cubicBezTo>
                  <a:pt x="41" y="669"/>
                  <a:pt x="44" y="709"/>
                  <a:pt x="51" y="755"/>
                </a:cubicBezTo>
                <a:cubicBezTo>
                  <a:pt x="54" y="796"/>
                  <a:pt x="57" y="839"/>
                  <a:pt x="67" y="879"/>
                </a:cubicBezTo>
                <a:cubicBezTo>
                  <a:pt x="71" y="909"/>
                  <a:pt x="77" y="943"/>
                  <a:pt x="84" y="973"/>
                </a:cubicBezTo>
                <a:cubicBezTo>
                  <a:pt x="88" y="989"/>
                  <a:pt x="88" y="1003"/>
                  <a:pt x="91" y="1020"/>
                </a:cubicBezTo>
                <a:cubicBezTo>
                  <a:pt x="104" y="1070"/>
                  <a:pt x="111" y="1120"/>
                  <a:pt x="124" y="1170"/>
                </a:cubicBezTo>
                <a:lnTo>
                  <a:pt x="161" y="1307"/>
                </a:lnTo>
                <a:cubicBezTo>
                  <a:pt x="188" y="1397"/>
                  <a:pt x="218" y="1491"/>
                  <a:pt x="251" y="1581"/>
                </a:cubicBezTo>
                <a:cubicBezTo>
                  <a:pt x="295" y="1698"/>
                  <a:pt x="358" y="1812"/>
                  <a:pt x="435" y="1912"/>
                </a:cubicBezTo>
                <a:cubicBezTo>
                  <a:pt x="462" y="1949"/>
                  <a:pt x="492" y="1989"/>
                  <a:pt x="526" y="2026"/>
                </a:cubicBezTo>
                <a:cubicBezTo>
                  <a:pt x="589" y="2100"/>
                  <a:pt x="656" y="2176"/>
                  <a:pt x="723" y="2250"/>
                </a:cubicBezTo>
                <a:cubicBezTo>
                  <a:pt x="746" y="2280"/>
                  <a:pt x="776" y="2310"/>
                  <a:pt x="803" y="2334"/>
                </a:cubicBezTo>
                <a:cubicBezTo>
                  <a:pt x="836" y="2367"/>
                  <a:pt x="870" y="2407"/>
                  <a:pt x="903" y="2434"/>
                </a:cubicBezTo>
                <a:lnTo>
                  <a:pt x="1027" y="2548"/>
                </a:lnTo>
                <a:cubicBezTo>
                  <a:pt x="1060" y="2578"/>
                  <a:pt x="1094" y="2608"/>
                  <a:pt x="1127" y="2631"/>
                </a:cubicBezTo>
                <a:cubicBezTo>
                  <a:pt x="1194" y="2685"/>
                  <a:pt x="1261" y="2735"/>
                  <a:pt x="1328" y="2792"/>
                </a:cubicBezTo>
                <a:cubicBezTo>
                  <a:pt x="1405" y="2852"/>
                  <a:pt x="1478" y="2915"/>
                  <a:pt x="1549" y="2979"/>
                </a:cubicBezTo>
                <a:cubicBezTo>
                  <a:pt x="1622" y="3042"/>
                  <a:pt x="1692" y="3103"/>
                  <a:pt x="1763" y="3169"/>
                </a:cubicBezTo>
                <a:lnTo>
                  <a:pt x="1850" y="3260"/>
                </a:lnTo>
                <a:cubicBezTo>
                  <a:pt x="1880" y="3286"/>
                  <a:pt x="1910" y="3320"/>
                  <a:pt x="1940" y="3350"/>
                </a:cubicBezTo>
                <a:lnTo>
                  <a:pt x="2140" y="3564"/>
                </a:lnTo>
                <a:cubicBezTo>
                  <a:pt x="2201" y="3627"/>
                  <a:pt x="2261" y="3688"/>
                  <a:pt x="2318" y="3755"/>
                </a:cubicBezTo>
                <a:cubicBezTo>
                  <a:pt x="2381" y="3828"/>
                  <a:pt x="2441" y="3902"/>
                  <a:pt x="2501" y="3972"/>
                </a:cubicBezTo>
                <a:lnTo>
                  <a:pt x="2501" y="3968"/>
                </a:lnTo>
                <a:lnTo>
                  <a:pt x="2565" y="4045"/>
                </a:lnTo>
                <a:cubicBezTo>
                  <a:pt x="2568" y="4065"/>
                  <a:pt x="2578" y="4082"/>
                  <a:pt x="2585" y="4102"/>
                </a:cubicBezTo>
                <a:cubicBezTo>
                  <a:pt x="2608" y="4149"/>
                  <a:pt x="2632" y="4186"/>
                  <a:pt x="2665" y="4223"/>
                </a:cubicBezTo>
                <a:cubicBezTo>
                  <a:pt x="2685" y="4246"/>
                  <a:pt x="2715" y="4263"/>
                  <a:pt x="2742" y="4279"/>
                </a:cubicBezTo>
                <a:cubicBezTo>
                  <a:pt x="2742" y="4286"/>
                  <a:pt x="2742" y="4289"/>
                  <a:pt x="2746" y="4299"/>
                </a:cubicBezTo>
                <a:cubicBezTo>
                  <a:pt x="2759" y="4383"/>
                  <a:pt x="2776" y="4470"/>
                  <a:pt x="2796" y="4554"/>
                </a:cubicBezTo>
                <a:cubicBezTo>
                  <a:pt x="2832" y="4714"/>
                  <a:pt x="2876" y="4875"/>
                  <a:pt x="2936" y="5025"/>
                </a:cubicBezTo>
                <a:cubicBezTo>
                  <a:pt x="2953" y="5072"/>
                  <a:pt x="2976" y="5115"/>
                  <a:pt x="2996" y="5155"/>
                </a:cubicBezTo>
                <a:cubicBezTo>
                  <a:pt x="3016" y="5199"/>
                  <a:pt x="3036" y="5236"/>
                  <a:pt x="3060" y="5276"/>
                </a:cubicBezTo>
                <a:cubicBezTo>
                  <a:pt x="3100" y="5353"/>
                  <a:pt x="3150" y="5426"/>
                  <a:pt x="3197" y="5500"/>
                </a:cubicBezTo>
                <a:cubicBezTo>
                  <a:pt x="3287" y="5640"/>
                  <a:pt x="3398" y="5771"/>
                  <a:pt x="3515" y="5894"/>
                </a:cubicBezTo>
                <a:cubicBezTo>
                  <a:pt x="3628" y="6018"/>
                  <a:pt x="3739" y="6138"/>
                  <a:pt x="3849" y="6269"/>
                </a:cubicBezTo>
                <a:cubicBezTo>
                  <a:pt x="3862" y="6285"/>
                  <a:pt x="3872" y="6296"/>
                  <a:pt x="3886" y="6312"/>
                </a:cubicBezTo>
                <a:cubicBezTo>
                  <a:pt x="3899" y="6329"/>
                  <a:pt x="3906" y="6346"/>
                  <a:pt x="3919" y="6362"/>
                </a:cubicBezTo>
                <a:cubicBezTo>
                  <a:pt x="3922" y="6369"/>
                  <a:pt x="3929" y="6376"/>
                  <a:pt x="3929" y="6379"/>
                </a:cubicBezTo>
                <a:cubicBezTo>
                  <a:pt x="3932" y="6409"/>
                  <a:pt x="3956" y="6436"/>
                  <a:pt x="3989" y="6436"/>
                </a:cubicBezTo>
                <a:cubicBezTo>
                  <a:pt x="3996" y="6443"/>
                  <a:pt x="3996" y="6453"/>
                  <a:pt x="3999" y="6459"/>
                </a:cubicBezTo>
                <a:cubicBezTo>
                  <a:pt x="4033" y="6553"/>
                  <a:pt x="4063" y="6647"/>
                  <a:pt x="4100" y="6740"/>
                </a:cubicBezTo>
                <a:cubicBezTo>
                  <a:pt x="4133" y="6837"/>
                  <a:pt x="4173" y="6927"/>
                  <a:pt x="4207" y="7024"/>
                </a:cubicBezTo>
                <a:cubicBezTo>
                  <a:pt x="4240" y="7121"/>
                  <a:pt x="4274" y="7215"/>
                  <a:pt x="4314" y="7312"/>
                </a:cubicBezTo>
                <a:cubicBezTo>
                  <a:pt x="4334" y="7359"/>
                  <a:pt x="4350" y="7406"/>
                  <a:pt x="4370" y="7449"/>
                </a:cubicBezTo>
                <a:cubicBezTo>
                  <a:pt x="4380" y="7476"/>
                  <a:pt x="4391" y="7499"/>
                  <a:pt x="4401" y="7526"/>
                </a:cubicBezTo>
                <a:lnTo>
                  <a:pt x="4314" y="7412"/>
                </a:lnTo>
                <a:cubicBezTo>
                  <a:pt x="4233" y="7315"/>
                  <a:pt x="4150" y="7215"/>
                  <a:pt x="4063" y="7128"/>
                </a:cubicBezTo>
                <a:cubicBezTo>
                  <a:pt x="4019" y="7081"/>
                  <a:pt x="3979" y="7041"/>
                  <a:pt x="3932" y="6998"/>
                </a:cubicBezTo>
                <a:cubicBezTo>
                  <a:pt x="3886" y="6958"/>
                  <a:pt x="3839" y="6911"/>
                  <a:pt x="3795" y="6874"/>
                </a:cubicBezTo>
                <a:cubicBezTo>
                  <a:pt x="3698" y="6790"/>
                  <a:pt x="3598" y="6707"/>
                  <a:pt x="3494" y="6630"/>
                </a:cubicBezTo>
                <a:cubicBezTo>
                  <a:pt x="3481" y="6623"/>
                  <a:pt x="3468" y="6613"/>
                  <a:pt x="3454" y="6603"/>
                </a:cubicBezTo>
                <a:lnTo>
                  <a:pt x="3454" y="6603"/>
                </a:lnTo>
                <a:lnTo>
                  <a:pt x="3461" y="6606"/>
                </a:lnTo>
                <a:lnTo>
                  <a:pt x="3461" y="6606"/>
                </a:lnTo>
                <a:lnTo>
                  <a:pt x="3427" y="6584"/>
                </a:lnTo>
                <a:lnTo>
                  <a:pt x="3427" y="6584"/>
                </a:lnTo>
                <a:cubicBezTo>
                  <a:pt x="3427" y="6585"/>
                  <a:pt x="3428" y="6585"/>
                  <a:pt x="3428" y="6586"/>
                </a:cubicBezTo>
                <a:lnTo>
                  <a:pt x="3421" y="6580"/>
                </a:lnTo>
                <a:lnTo>
                  <a:pt x="3421" y="6580"/>
                </a:lnTo>
                <a:lnTo>
                  <a:pt x="3421" y="6580"/>
                </a:lnTo>
                <a:lnTo>
                  <a:pt x="3418" y="6580"/>
                </a:lnTo>
                <a:cubicBezTo>
                  <a:pt x="3418" y="6580"/>
                  <a:pt x="3414" y="6580"/>
                  <a:pt x="3414" y="6576"/>
                </a:cubicBezTo>
                <a:cubicBezTo>
                  <a:pt x="3361" y="6536"/>
                  <a:pt x="3301" y="6496"/>
                  <a:pt x="3247" y="6459"/>
                </a:cubicBezTo>
                <a:lnTo>
                  <a:pt x="3070" y="6346"/>
                </a:lnTo>
                <a:cubicBezTo>
                  <a:pt x="3046" y="6329"/>
                  <a:pt x="3016" y="6319"/>
                  <a:pt x="2993" y="6302"/>
                </a:cubicBezTo>
                <a:cubicBezTo>
                  <a:pt x="2929" y="6269"/>
                  <a:pt x="2866" y="6239"/>
                  <a:pt x="2799" y="6212"/>
                </a:cubicBezTo>
                <a:cubicBezTo>
                  <a:pt x="2769" y="6202"/>
                  <a:pt x="2736" y="6192"/>
                  <a:pt x="2702" y="6185"/>
                </a:cubicBezTo>
                <a:cubicBezTo>
                  <a:pt x="2685" y="6178"/>
                  <a:pt x="2665" y="6175"/>
                  <a:pt x="2649" y="6172"/>
                </a:cubicBezTo>
                <a:cubicBezTo>
                  <a:pt x="2635" y="6168"/>
                  <a:pt x="2625" y="6162"/>
                  <a:pt x="2612" y="6162"/>
                </a:cubicBezTo>
                <a:cubicBezTo>
                  <a:pt x="2548" y="6152"/>
                  <a:pt x="2485" y="6142"/>
                  <a:pt x="2428" y="6135"/>
                </a:cubicBezTo>
                <a:cubicBezTo>
                  <a:pt x="2418" y="6135"/>
                  <a:pt x="2408" y="6128"/>
                  <a:pt x="2398" y="6128"/>
                </a:cubicBezTo>
                <a:lnTo>
                  <a:pt x="2394" y="6128"/>
                </a:lnTo>
                <a:cubicBezTo>
                  <a:pt x="2318" y="6122"/>
                  <a:pt x="2244" y="6118"/>
                  <a:pt x="2167" y="6108"/>
                </a:cubicBezTo>
                <a:cubicBezTo>
                  <a:pt x="2110" y="6105"/>
                  <a:pt x="2050" y="6105"/>
                  <a:pt x="1993" y="6105"/>
                </a:cubicBezTo>
                <a:cubicBezTo>
                  <a:pt x="1926" y="6105"/>
                  <a:pt x="1860" y="6105"/>
                  <a:pt x="1793" y="6108"/>
                </a:cubicBezTo>
                <a:cubicBezTo>
                  <a:pt x="1666" y="6118"/>
                  <a:pt x="1542" y="6138"/>
                  <a:pt x="1422" y="6162"/>
                </a:cubicBezTo>
                <a:cubicBezTo>
                  <a:pt x="1298" y="6189"/>
                  <a:pt x="1177" y="6222"/>
                  <a:pt x="1057" y="6255"/>
                </a:cubicBezTo>
                <a:lnTo>
                  <a:pt x="880" y="6306"/>
                </a:lnTo>
                <a:cubicBezTo>
                  <a:pt x="823" y="6322"/>
                  <a:pt x="763" y="6339"/>
                  <a:pt x="703" y="6359"/>
                </a:cubicBezTo>
                <a:lnTo>
                  <a:pt x="653" y="6372"/>
                </a:lnTo>
                <a:cubicBezTo>
                  <a:pt x="622" y="6379"/>
                  <a:pt x="589" y="6386"/>
                  <a:pt x="569" y="6413"/>
                </a:cubicBezTo>
                <a:cubicBezTo>
                  <a:pt x="546" y="6443"/>
                  <a:pt x="542" y="6476"/>
                  <a:pt x="559" y="6509"/>
                </a:cubicBezTo>
                <a:cubicBezTo>
                  <a:pt x="576" y="6543"/>
                  <a:pt x="612" y="6563"/>
                  <a:pt x="643" y="6580"/>
                </a:cubicBezTo>
                <a:cubicBezTo>
                  <a:pt x="663" y="6593"/>
                  <a:pt x="679" y="6603"/>
                  <a:pt x="703" y="6613"/>
                </a:cubicBezTo>
                <a:cubicBezTo>
                  <a:pt x="729" y="6630"/>
                  <a:pt x="760" y="6647"/>
                  <a:pt x="793" y="6663"/>
                </a:cubicBezTo>
                <a:cubicBezTo>
                  <a:pt x="793" y="6663"/>
                  <a:pt x="796" y="6663"/>
                  <a:pt x="796" y="6670"/>
                </a:cubicBezTo>
                <a:cubicBezTo>
                  <a:pt x="907" y="6730"/>
                  <a:pt x="1014" y="6790"/>
                  <a:pt x="1124" y="6854"/>
                </a:cubicBezTo>
                <a:cubicBezTo>
                  <a:pt x="1204" y="6897"/>
                  <a:pt x="1288" y="6944"/>
                  <a:pt x="1371" y="6988"/>
                </a:cubicBezTo>
                <a:lnTo>
                  <a:pt x="1472" y="7038"/>
                </a:lnTo>
                <a:cubicBezTo>
                  <a:pt x="1498" y="7048"/>
                  <a:pt x="1532" y="7061"/>
                  <a:pt x="1562" y="7078"/>
                </a:cubicBezTo>
                <a:cubicBezTo>
                  <a:pt x="1622" y="7105"/>
                  <a:pt x="1679" y="7125"/>
                  <a:pt x="1739" y="7145"/>
                </a:cubicBezTo>
                <a:cubicBezTo>
                  <a:pt x="1796" y="7165"/>
                  <a:pt x="1856" y="7188"/>
                  <a:pt x="1913" y="7205"/>
                </a:cubicBezTo>
                <a:cubicBezTo>
                  <a:pt x="1980" y="7225"/>
                  <a:pt x="2043" y="7242"/>
                  <a:pt x="2110" y="7258"/>
                </a:cubicBezTo>
                <a:cubicBezTo>
                  <a:pt x="2174" y="7275"/>
                  <a:pt x="2234" y="7289"/>
                  <a:pt x="2298" y="7305"/>
                </a:cubicBezTo>
                <a:cubicBezTo>
                  <a:pt x="2358" y="7315"/>
                  <a:pt x="2418" y="7329"/>
                  <a:pt x="2478" y="7342"/>
                </a:cubicBezTo>
                <a:cubicBezTo>
                  <a:pt x="2598" y="7365"/>
                  <a:pt x="2715" y="7395"/>
                  <a:pt x="2836" y="7426"/>
                </a:cubicBezTo>
                <a:cubicBezTo>
                  <a:pt x="2909" y="7442"/>
                  <a:pt x="2980" y="7462"/>
                  <a:pt x="3046" y="7482"/>
                </a:cubicBezTo>
                <a:cubicBezTo>
                  <a:pt x="3167" y="7516"/>
                  <a:pt x="3287" y="7556"/>
                  <a:pt x="3411" y="7583"/>
                </a:cubicBezTo>
                <a:cubicBezTo>
                  <a:pt x="3531" y="7613"/>
                  <a:pt x="3652" y="7640"/>
                  <a:pt x="3772" y="7673"/>
                </a:cubicBezTo>
                <a:lnTo>
                  <a:pt x="3899" y="7710"/>
                </a:lnTo>
                <a:lnTo>
                  <a:pt x="4023" y="7747"/>
                </a:lnTo>
                <a:cubicBezTo>
                  <a:pt x="4066" y="7760"/>
                  <a:pt x="4113" y="7773"/>
                  <a:pt x="4153" y="7783"/>
                </a:cubicBezTo>
                <a:cubicBezTo>
                  <a:pt x="4197" y="7797"/>
                  <a:pt x="4237" y="7813"/>
                  <a:pt x="4280" y="7830"/>
                </a:cubicBezTo>
                <a:cubicBezTo>
                  <a:pt x="4320" y="7847"/>
                  <a:pt x="4357" y="7867"/>
                  <a:pt x="4401" y="7890"/>
                </a:cubicBezTo>
                <a:lnTo>
                  <a:pt x="4464" y="7927"/>
                </a:lnTo>
                <a:lnTo>
                  <a:pt x="4538" y="7991"/>
                </a:lnTo>
                <a:cubicBezTo>
                  <a:pt x="4548" y="7997"/>
                  <a:pt x="4554" y="8001"/>
                  <a:pt x="4564" y="8011"/>
                </a:cubicBezTo>
                <a:lnTo>
                  <a:pt x="4564" y="8014"/>
                </a:lnTo>
                <a:cubicBezTo>
                  <a:pt x="4564" y="8024"/>
                  <a:pt x="4571" y="8027"/>
                  <a:pt x="4581" y="8027"/>
                </a:cubicBezTo>
                <a:cubicBezTo>
                  <a:pt x="4605" y="8101"/>
                  <a:pt x="4635" y="8175"/>
                  <a:pt x="4658" y="8248"/>
                </a:cubicBezTo>
                <a:lnTo>
                  <a:pt x="4822" y="8726"/>
                </a:lnTo>
                <a:cubicBezTo>
                  <a:pt x="4802" y="8780"/>
                  <a:pt x="4782" y="8837"/>
                  <a:pt x="4765" y="8897"/>
                </a:cubicBezTo>
                <a:cubicBezTo>
                  <a:pt x="4735" y="8994"/>
                  <a:pt x="4705" y="9084"/>
                  <a:pt x="4685" y="9181"/>
                </a:cubicBezTo>
                <a:cubicBezTo>
                  <a:pt x="4665" y="9271"/>
                  <a:pt x="4641" y="9365"/>
                  <a:pt x="4631" y="9462"/>
                </a:cubicBezTo>
                <a:cubicBezTo>
                  <a:pt x="4615" y="9555"/>
                  <a:pt x="4598" y="9652"/>
                  <a:pt x="4584" y="9749"/>
                </a:cubicBezTo>
                <a:cubicBezTo>
                  <a:pt x="4584" y="9756"/>
                  <a:pt x="4581" y="9766"/>
                  <a:pt x="4581" y="9769"/>
                </a:cubicBezTo>
                <a:cubicBezTo>
                  <a:pt x="4551" y="9739"/>
                  <a:pt x="4521" y="9712"/>
                  <a:pt x="4498" y="9682"/>
                </a:cubicBezTo>
                <a:lnTo>
                  <a:pt x="4307" y="9468"/>
                </a:lnTo>
                <a:cubicBezTo>
                  <a:pt x="4247" y="9398"/>
                  <a:pt x="4183" y="9331"/>
                  <a:pt x="4116" y="9261"/>
                </a:cubicBezTo>
                <a:cubicBezTo>
                  <a:pt x="4083" y="9228"/>
                  <a:pt x="4053" y="9188"/>
                  <a:pt x="4019" y="9151"/>
                </a:cubicBezTo>
                <a:cubicBezTo>
                  <a:pt x="3989" y="9114"/>
                  <a:pt x="3956" y="9081"/>
                  <a:pt x="3929" y="9047"/>
                </a:cubicBezTo>
                <a:cubicBezTo>
                  <a:pt x="3896" y="9014"/>
                  <a:pt x="3862" y="8980"/>
                  <a:pt x="3822" y="8950"/>
                </a:cubicBezTo>
                <a:cubicBezTo>
                  <a:pt x="3785" y="8920"/>
                  <a:pt x="3749" y="8897"/>
                  <a:pt x="3712" y="8867"/>
                </a:cubicBezTo>
                <a:cubicBezTo>
                  <a:pt x="3712" y="8867"/>
                  <a:pt x="3705" y="8867"/>
                  <a:pt x="3705" y="8863"/>
                </a:cubicBezTo>
                <a:cubicBezTo>
                  <a:pt x="3628" y="8803"/>
                  <a:pt x="3555" y="8743"/>
                  <a:pt x="3478" y="8683"/>
                </a:cubicBezTo>
                <a:cubicBezTo>
                  <a:pt x="3401" y="8626"/>
                  <a:pt x="3321" y="8576"/>
                  <a:pt x="3237" y="8529"/>
                </a:cubicBezTo>
                <a:cubicBezTo>
                  <a:pt x="3153" y="8482"/>
                  <a:pt x="3067" y="8435"/>
                  <a:pt x="2980" y="8395"/>
                </a:cubicBezTo>
                <a:cubicBezTo>
                  <a:pt x="2893" y="8358"/>
                  <a:pt x="2802" y="8325"/>
                  <a:pt x="2715" y="8292"/>
                </a:cubicBezTo>
                <a:cubicBezTo>
                  <a:pt x="2632" y="8261"/>
                  <a:pt x="2545" y="8231"/>
                  <a:pt x="2458" y="8208"/>
                </a:cubicBezTo>
                <a:cubicBezTo>
                  <a:pt x="2411" y="8195"/>
                  <a:pt x="2364" y="8185"/>
                  <a:pt x="2324" y="8178"/>
                </a:cubicBezTo>
                <a:cubicBezTo>
                  <a:pt x="2281" y="8168"/>
                  <a:pt x="2234" y="8161"/>
                  <a:pt x="2191" y="8158"/>
                </a:cubicBezTo>
                <a:cubicBezTo>
                  <a:pt x="2177" y="8156"/>
                  <a:pt x="2164" y="8155"/>
                  <a:pt x="2151" y="8155"/>
                </a:cubicBezTo>
                <a:cubicBezTo>
                  <a:pt x="2122" y="8155"/>
                  <a:pt x="2093" y="8159"/>
                  <a:pt x="2063" y="8161"/>
                </a:cubicBezTo>
                <a:cubicBezTo>
                  <a:pt x="2047" y="8164"/>
                  <a:pt x="2027" y="8168"/>
                  <a:pt x="2010" y="8175"/>
                </a:cubicBezTo>
                <a:cubicBezTo>
                  <a:pt x="1977" y="8181"/>
                  <a:pt x="1946" y="8198"/>
                  <a:pt x="1926" y="8225"/>
                </a:cubicBezTo>
                <a:cubicBezTo>
                  <a:pt x="1906" y="8248"/>
                  <a:pt x="1893" y="8285"/>
                  <a:pt x="1906" y="8315"/>
                </a:cubicBezTo>
                <a:cubicBezTo>
                  <a:pt x="1916" y="8345"/>
                  <a:pt x="1943" y="8368"/>
                  <a:pt x="1977" y="8378"/>
                </a:cubicBezTo>
                <a:cubicBezTo>
                  <a:pt x="1983" y="8382"/>
                  <a:pt x="1997" y="8382"/>
                  <a:pt x="2010" y="8382"/>
                </a:cubicBezTo>
                <a:cubicBezTo>
                  <a:pt x="2015" y="8384"/>
                  <a:pt x="2019" y="8388"/>
                  <a:pt x="2024" y="8388"/>
                </a:cubicBezTo>
                <a:cubicBezTo>
                  <a:pt x="2026" y="8388"/>
                  <a:pt x="2028" y="8387"/>
                  <a:pt x="2030" y="8385"/>
                </a:cubicBezTo>
                <a:lnTo>
                  <a:pt x="2033" y="8385"/>
                </a:lnTo>
                <a:cubicBezTo>
                  <a:pt x="2043" y="8385"/>
                  <a:pt x="2050" y="8382"/>
                  <a:pt x="2063" y="8382"/>
                </a:cubicBezTo>
                <a:cubicBezTo>
                  <a:pt x="2067" y="8382"/>
                  <a:pt x="2074" y="8382"/>
                  <a:pt x="2074" y="8378"/>
                </a:cubicBezTo>
                <a:cubicBezTo>
                  <a:pt x="2084" y="8375"/>
                  <a:pt x="2097" y="8375"/>
                  <a:pt x="2110" y="8368"/>
                </a:cubicBezTo>
                <a:lnTo>
                  <a:pt x="2124" y="8368"/>
                </a:lnTo>
                <a:lnTo>
                  <a:pt x="2134" y="8395"/>
                </a:lnTo>
                <a:cubicBezTo>
                  <a:pt x="2160" y="8435"/>
                  <a:pt x="2194" y="8479"/>
                  <a:pt x="2231" y="8509"/>
                </a:cubicBezTo>
                <a:cubicBezTo>
                  <a:pt x="2267" y="8536"/>
                  <a:pt x="2301" y="8566"/>
                  <a:pt x="2341" y="8592"/>
                </a:cubicBezTo>
                <a:cubicBezTo>
                  <a:pt x="2384" y="8626"/>
                  <a:pt x="2431" y="8663"/>
                  <a:pt x="2478" y="8696"/>
                </a:cubicBezTo>
                <a:cubicBezTo>
                  <a:pt x="2515" y="8726"/>
                  <a:pt x="2558" y="8750"/>
                  <a:pt x="2595" y="8780"/>
                </a:cubicBezTo>
                <a:cubicBezTo>
                  <a:pt x="2612" y="8793"/>
                  <a:pt x="2632" y="8810"/>
                  <a:pt x="2649" y="8820"/>
                </a:cubicBezTo>
                <a:cubicBezTo>
                  <a:pt x="2679" y="8843"/>
                  <a:pt x="2709" y="8863"/>
                  <a:pt x="2732" y="8887"/>
                </a:cubicBezTo>
                <a:cubicBezTo>
                  <a:pt x="2766" y="8913"/>
                  <a:pt x="2796" y="8943"/>
                  <a:pt x="2829" y="8967"/>
                </a:cubicBezTo>
                <a:cubicBezTo>
                  <a:pt x="2889" y="9017"/>
                  <a:pt x="2943" y="9067"/>
                  <a:pt x="3000" y="9117"/>
                </a:cubicBezTo>
                <a:cubicBezTo>
                  <a:pt x="3056" y="9168"/>
                  <a:pt x="3113" y="9214"/>
                  <a:pt x="3174" y="9261"/>
                </a:cubicBezTo>
                <a:cubicBezTo>
                  <a:pt x="3200" y="9281"/>
                  <a:pt x="3230" y="9301"/>
                  <a:pt x="3257" y="9328"/>
                </a:cubicBezTo>
                <a:cubicBezTo>
                  <a:pt x="3284" y="9351"/>
                  <a:pt x="3314" y="9378"/>
                  <a:pt x="3341" y="9402"/>
                </a:cubicBezTo>
                <a:cubicBezTo>
                  <a:pt x="3357" y="9418"/>
                  <a:pt x="3374" y="9435"/>
                  <a:pt x="3384" y="9452"/>
                </a:cubicBezTo>
                <a:cubicBezTo>
                  <a:pt x="3401" y="9468"/>
                  <a:pt x="3418" y="9488"/>
                  <a:pt x="3431" y="9505"/>
                </a:cubicBezTo>
                <a:cubicBezTo>
                  <a:pt x="3468" y="9555"/>
                  <a:pt x="3511" y="9605"/>
                  <a:pt x="3548" y="9662"/>
                </a:cubicBezTo>
                <a:cubicBezTo>
                  <a:pt x="3585" y="9716"/>
                  <a:pt x="3628" y="9773"/>
                  <a:pt x="3665" y="9830"/>
                </a:cubicBezTo>
                <a:cubicBezTo>
                  <a:pt x="3712" y="9890"/>
                  <a:pt x="3752" y="9957"/>
                  <a:pt x="3799" y="10020"/>
                </a:cubicBezTo>
                <a:cubicBezTo>
                  <a:pt x="3849" y="10087"/>
                  <a:pt x="3899" y="10154"/>
                  <a:pt x="3949" y="10217"/>
                </a:cubicBezTo>
                <a:cubicBezTo>
                  <a:pt x="3996" y="10274"/>
                  <a:pt x="4043" y="10338"/>
                  <a:pt x="4086" y="10398"/>
                </a:cubicBezTo>
                <a:cubicBezTo>
                  <a:pt x="4130" y="10455"/>
                  <a:pt x="4170" y="10518"/>
                  <a:pt x="4210" y="10582"/>
                </a:cubicBezTo>
                <a:cubicBezTo>
                  <a:pt x="4233" y="10625"/>
                  <a:pt x="4263" y="10672"/>
                  <a:pt x="4287" y="10719"/>
                </a:cubicBezTo>
                <a:cubicBezTo>
                  <a:pt x="4314" y="10766"/>
                  <a:pt x="4337" y="10816"/>
                  <a:pt x="4364" y="10859"/>
                </a:cubicBezTo>
                <a:cubicBezTo>
                  <a:pt x="4394" y="10916"/>
                  <a:pt x="4417" y="10966"/>
                  <a:pt x="4447" y="11020"/>
                </a:cubicBezTo>
                <a:lnTo>
                  <a:pt x="4447" y="11140"/>
                </a:lnTo>
                <a:cubicBezTo>
                  <a:pt x="4447" y="11334"/>
                  <a:pt x="4454" y="11528"/>
                  <a:pt x="4467" y="11722"/>
                </a:cubicBezTo>
                <a:cubicBezTo>
                  <a:pt x="4484" y="11912"/>
                  <a:pt x="4504" y="12106"/>
                  <a:pt x="4548" y="12294"/>
                </a:cubicBezTo>
                <a:cubicBezTo>
                  <a:pt x="4588" y="12474"/>
                  <a:pt x="4638" y="12655"/>
                  <a:pt x="4688" y="12832"/>
                </a:cubicBezTo>
                <a:lnTo>
                  <a:pt x="4700" y="12867"/>
                </a:lnTo>
                <a:lnTo>
                  <a:pt x="4700" y="12867"/>
                </a:lnTo>
                <a:cubicBezTo>
                  <a:pt x="4701" y="12870"/>
                  <a:pt x="4701" y="12874"/>
                  <a:pt x="4701" y="12875"/>
                </a:cubicBezTo>
                <a:cubicBezTo>
                  <a:pt x="4701" y="12879"/>
                  <a:pt x="4701" y="12882"/>
                  <a:pt x="4705" y="12882"/>
                </a:cubicBezTo>
                <a:lnTo>
                  <a:pt x="4705" y="12889"/>
                </a:lnTo>
                <a:cubicBezTo>
                  <a:pt x="4711" y="12895"/>
                  <a:pt x="4711" y="12909"/>
                  <a:pt x="4715" y="12915"/>
                </a:cubicBezTo>
                <a:lnTo>
                  <a:pt x="4715" y="12912"/>
                </a:lnTo>
                <a:cubicBezTo>
                  <a:pt x="4765" y="13079"/>
                  <a:pt x="4815" y="13246"/>
                  <a:pt x="4882" y="13410"/>
                </a:cubicBezTo>
                <a:cubicBezTo>
                  <a:pt x="4952" y="13591"/>
                  <a:pt x="5029" y="13768"/>
                  <a:pt x="5103" y="13945"/>
                </a:cubicBezTo>
                <a:cubicBezTo>
                  <a:pt x="5136" y="14029"/>
                  <a:pt x="5173" y="14109"/>
                  <a:pt x="5206" y="14193"/>
                </a:cubicBezTo>
                <a:cubicBezTo>
                  <a:pt x="5223" y="14236"/>
                  <a:pt x="5246" y="14280"/>
                  <a:pt x="5263" y="14326"/>
                </a:cubicBezTo>
                <a:cubicBezTo>
                  <a:pt x="5280" y="14367"/>
                  <a:pt x="5290" y="14413"/>
                  <a:pt x="5303" y="14453"/>
                </a:cubicBezTo>
                <a:cubicBezTo>
                  <a:pt x="5337" y="14584"/>
                  <a:pt x="5367" y="14714"/>
                  <a:pt x="5397" y="14845"/>
                </a:cubicBezTo>
                <a:cubicBezTo>
                  <a:pt x="5407" y="14905"/>
                  <a:pt x="5420" y="14965"/>
                  <a:pt x="5434" y="15029"/>
                </a:cubicBezTo>
                <a:cubicBezTo>
                  <a:pt x="5440" y="15062"/>
                  <a:pt x="5447" y="15089"/>
                  <a:pt x="5454" y="15122"/>
                </a:cubicBezTo>
                <a:cubicBezTo>
                  <a:pt x="5457" y="15139"/>
                  <a:pt x="5464" y="15162"/>
                  <a:pt x="5467" y="15179"/>
                </a:cubicBezTo>
                <a:cubicBezTo>
                  <a:pt x="5464" y="15232"/>
                  <a:pt x="5454" y="15283"/>
                  <a:pt x="5450" y="15336"/>
                </a:cubicBezTo>
                <a:cubicBezTo>
                  <a:pt x="5437" y="15463"/>
                  <a:pt x="5420" y="15590"/>
                  <a:pt x="5407" y="15717"/>
                </a:cubicBezTo>
                <a:cubicBezTo>
                  <a:pt x="5363" y="16048"/>
                  <a:pt x="5300" y="16373"/>
                  <a:pt x="5223" y="16694"/>
                </a:cubicBezTo>
                <a:cubicBezTo>
                  <a:pt x="5200" y="16791"/>
                  <a:pt x="5170" y="16884"/>
                  <a:pt x="5139" y="16974"/>
                </a:cubicBezTo>
                <a:cubicBezTo>
                  <a:pt x="5079" y="17172"/>
                  <a:pt x="5029" y="17372"/>
                  <a:pt x="4972" y="17570"/>
                </a:cubicBezTo>
                <a:lnTo>
                  <a:pt x="4885" y="17880"/>
                </a:lnTo>
                <a:cubicBezTo>
                  <a:pt x="4855" y="17981"/>
                  <a:pt x="4822" y="18088"/>
                  <a:pt x="4795" y="18188"/>
                </a:cubicBezTo>
                <a:cubicBezTo>
                  <a:pt x="4762" y="18292"/>
                  <a:pt x="4728" y="18399"/>
                  <a:pt x="4688" y="18506"/>
                </a:cubicBezTo>
                <a:cubicBezTo>
                  <a:pt x="4661" y="18593"/>
                  <a:pt x="4628" y="18680"/>
                  <a:pt x="4598" y="18766"/>
                </a:cubicBezTo>
                <a:cubicBezTo>
                  <a:pt x="4594" y="18777"/>
                  <a:pt x="4594" y="18780"/>
                  <a:pt x="4588" y="18790"/>
                </a:cubicBezTo>
                <a:cubicBezTo>
                  <a:pt x="4534" y="18914"/>
                  <a:pt x="4484" y="19044"/>
                  <a:pt x="4434" y="19174"/>
                </a:cubicBezTo>
                <a:lnTo>
                  <a:pt x="4421" y="19148"/>
                </a:lnTo>
                <a:lnTo>
                  <a:pt x="4421" y="19067"/>
                </a:lnTo>
                <a:cubicBezTo>
                  <a:pt x="4421" y="19001"/>
                  <a:pt x="4417" y="18930"/>
                  <a:pt x="4414" y="18863"/>
                </a:cubicBezTo>
                <a:cubicBezTo>
                  <a:pt x="4427" y="18800"/>
                  <a:pt x="4434" y="18740"/>
                  <a:pt x="4447" y="18676"/>
                </a:cubicBezTo>
                <a:cubicBezTo>
                  <a:pt x="4464" y="18583"/>
                  <a:pt x="4481" y="18496"/>
                  <a:pt x="4501" y="18405"/>
                </a:cubicBezTo>
                <a:cubicBezTo>
                  <a:pt x="4521" y="18308"/>
                  <a:pt x="4548" y="18208"/>
                  <a:pt x="4568" y="18111"/>
                </a:cubicBezTo>
                <a:cubicBezTo>
                  <a:pt x="4605" y="17914"/>
                  <a:pt x="4631" y="17710"/>
                  <a:pt x="4655" y="17509"/>
                </a:cubicBezTo>
                <a:cubicBezTo>
                  <a:pt x="4668" y="17406"/>
                  <a:pt x="4681" y="17302"/>
                  <a:pt x="4695" y="17192"/>
                </a:cubicBezTo>
                <a:lnTo>
                  <a:pt x="4732" y="16918"/>
                </a:lnTo>
                <a:cubicBezTo>
                  <a:pt x="4745" y="16811"/>
                  <a:pt x="4755" y="16707"/>
                  <a:pt x="4765" y="16603"/>
                </a:cubicBezTo>
                <a:cubicBezTo>
                  <a:pt x="4772" y="16500"/>
                  <a:pt x="4778" y="16399"/>
                  <a:pt x="4778" y="16292"/>
                </a:cubicBezTo>
                <a:cubicBezTo>
                  <a:pt x="4778" y="16092"/>
                  <a:pt x="4778" y="15891"/>
                  <a:pt x="4768" y="15691"/>
                </a:cubicBezTo>
                <a:cubicBezTo>
                  <a:pt x="4765" y="15587"/>
                  <a:pt x="4762" y="15483"/>
                  <a:pt x="4755" y="15373"/>
                </a:cubicBezTo>
                <a:cubicBezTo>
                  <a:pt x="4752" y="15269"/>
                  <a:pt x="4745" y="15166"/>
                  <a:pt x="4735" y="15065"/>
                </a:cubicBezTo>
                <a:lnTo>
                  <a:pt x="4711" y="14778"/>
                </a:lnTo>
                <a:cubicBezTo>
                  <a:pt x="4701" y="14681"/>
                  <a:pt x="4695" y="14581"/>
                  <a:pt x="4685" y="14484"/>
                </a:cubicBezTo>
                <a:cubicBezTo>
                  <a:pt x="4678" y="14387"/>
                  <a:pt x="4665" y="14293"/>
                  <a:pt x="4651" y="14196"/>
                </a:cubicBezTo>
                <a:cubicBezTo>
                  <a:pt x="4635" y="14092"/>
                  <a:pt x="4621" y="13985"/>
                  <a:pt x="4601" y="13885"/>
                </a:cubicBezTo>
                <a:cubicBezTo>
                  <a:pt x="4584" y="13791"/>
                  <a:pt x="4564" y="13698"/>
                  <a:pt x="4544" y="13601"/>
                </a:cubicBezTo>
                <a:cubicBezTo>
                  <a:pt x="4521" y="13501"/>
                  <a:pt x="4501" y="13407"/>
                  <a:pt x="4481" y="13307"/>
                </a:cubicBezTo>
                <a:cubicBezTo>
                  <a:pt x="4434" y="13106"/>
                  <a:pt x="4370" y="12909"/>
                  <a:pt x="4314" y="12712"/>
                </a:cubicBezTo>
                <a:cubicBezTo>
                  <a:pt x="4287" y="12621"/>
                  <a:pt x="4260" y="12528"/>
                  <a:pt x="4227" y="12441"/>
                </a:cubicBezTo>
                <a:lnTo>
                  <a:pt x="4126" y="12163"/>
                </a:lnTo>
                <a:cubicBezTo>
                  <a:pt x="4060" y="11976"/>
                  <a:pt x="3996" y="11789"/>
                  <a:pt x="3936" y="11602"/>
                </a:cubicBezTo>
                <a:cubicBezTo>
                  <a:pt x="3909" y="11508"/>
                  <a:pt x="3882" y="11418"/>
                  <a:pt x="3849" y="11324"/>
                </a:cubicBezTo>
                <a:cubicBezTo>
                  <a:pt x="3819" y="11244"/>
                  <a:pt x="3792" y="11167"/>
                  <a:pt x="3752" y="11090"/>
                </a:cubicBezTo>
                <a:cubicBezTo>
                  <a:pt x="3742" y="11067"/>
                  <a:pt x="3712" y="11053"/>
                  <a:pt x="3685" y="11053"/>
                </a:cubicBezTo>
                <a:cubicBezTo>
                  <a:pt x="3658" y="11057"/>
                  <a:pt x="3635" y="11073"/>
                  <a:pt x="3625" y="11100"/>
                </a:cubicBezTo>
                <a:cubicBezTo>
                  <a:pt x="3615" y="11120"/>
                  <a:pt x="3618" y="11137"/>
                  <a:pt x="3625" y="11157"/>
                </a:cubicBezTo>
                <a:cubicBezTo>
                  <a:pt x="3628" y="11170"/>
                  <a:pt x="3628" y="11184"/>
                  <a:pt x="3632" y="11200"/>
                </a:cubicBezTo>
                <a:cubicBezTo>
                  <a:pt x="3635" y="11237"/>
                  <a:pt x="3645" y="11274"/>
                  <a:pt x="3645" y="11311"/>
                </a:cubicBezTo>
                <a:cubicBezTo>
                  <a:pt x="3648" y="11361"/>
                  <a:pt x="3652" y="11418"/>
                  <a:pt x="3658" y="11468"/>
                </a:cubicBezTo>
                <a:cubicBezTo>
                  <a:pt x="3662" y="11505"/>
                  <a:pt x="3658" y="11545"/>
                  <a:pt x="3662" y="11585"/>
                </a:cubicBezTo>
                <a:cubicBezTo>
                  <a:pt x="3662" y="11628"/>
                  <a:pt x="3662" y="11672"/>
                  <a:pt x="3665" y="11719"/>
                </a:cubicBezTo>
                <a:lnTo>
                  <a:pt x="3665" y="11745"/>
                </a:lnTo>
                <a:cubicBezTo>
                  <a:pt x="3665" y="11775"/>
                  <a:pt x="3662" y="11805"/>
                  <a:pt x="3662" y="11839"/>
                </a:cubicBezTo>
                <a:cubicBezTo>
                  <a:pt x="3662" y="11886"/>
                  <a:pt x="3658" y="11936"/>
                  <a:pt x="3658" y="11979"/>
                </a:cubicBezTo>
                <a:cubicBezTo>
                  <a:pt x="3658" y="11993"/>
                  <a:pt x="3652" y="12006"/>
                  <a:pt x="3652" y="12019"/>
                </a:cubicBezTo>
                <a:cubicBezTo>
                  <a:pt x="3648" y="12046"/>
                  <a:pt x="3645" y="12076"/>
                  <a:pt x="3645" y="12110"/>
                </a:cubicBezTo>
                <a:cubicBezTo>
                  <a:pt x="3642" y="12153"/>
                  <a:pt x="3635" y="12197"/>
                  <a:pt x="3632" y="12240"/>
                </a:cubicBezTo>
                <a:lnTo>
                  <a:pt x="3595" y="12491"/>
                </a:lnTo>
                <a:cubicBezTo>
                  <a:pt x="3581" y="12578"/>
                  <a:pt x="3565" y="12671"/>
                  <a:pt x="3551" y="12758"/>
                </a:cubicBezTo>
                <a:lnTo>
                  <a:pt x="3515" y="13059"/>
                </a:lnTo>
                <a:cubicBezTo>
                  <a:pt x="3501" y="13173"/>
                  <a:pt x="3491" y="13280"/>
                  <a:pt x="3478" y="13394"/>
                </a:cubicBezTo>
                <a:cubicBezTo>
                  <a:pt x="3464" y="13501"/>
                  <a:pt x="3458" y="13608"/>
                  <a:pt x="3448" y="13715"/>
                </a:cubicBezTo>
                <a:cubicBezTo>
                  <a:pt x="3444" y="13751"/>
                  <a:pt x="3444" y="13791"/>
                  <a:pt x="3441" y="13832"/>
                </a:cubicBezTo>
                <a:cubicBezTo>
                  <a:pt x="3434" y="13882"/>
                  <a:pt x="3431" y="13935"/>
                  <a:pt x="3431" y="13985"/>
                </a:cubicBezTo>
                <a:cubicBezTo>
                  <a:pt x="3428" y="14086"/>
                  <a:pt x="3428" y="14193"/>
                  <a:pt x="3428" y="14293"/>
                </a:cubicBezTo>
                <a:lnTo>
                  <a:pt x="3428" y="14453"/>
                </a:lnTo>
                <a:cubicBezTo>
                  <a:pt x="3428" y="14514"/>
                  <a:pt x="3431" y="14570"/>
                  <a:pt x="3431" y="14631"/>
                </a:cubicBezTo>
                <a:cubicBezTo>
                  <a:pt x="3431" y="14671"/>
                  <a:pt x="3434" y="14711"/>
                  <a:pt x="3441" y="14751"/>
                </a:cubicBezTo>
                <a:cubicBezTo>
                  <a:pt x="3444" y="14801"/>
                  <a:pt x="3444" y="14851"/>
                  <a:pt x="3448" y="14901"/>
                </a:cubicBezTo>
                <a:cubicBezTo>
                  <a:pt x="3458" y="14965"/>
                  <a:pt x="3461" y="15022"/>
                  <a:pt x="3468" y="15085"/>
                </a:cubicBezTo>
                <a:cubicBezTo>
                  <a:pt x="3474" y="15132"/>
                  <a:pt x="3481" y="15179"/>
                  <a:pt x="3491" y="15222"/>
                </a:cubicBezTo>
                <a:cubicBezTo>
                  <a:pt x="3508" y="15323"/>
                  <a:pt x="3525" y="15423"/>
                  <a:pt x="3545" y="15523"/>
                </a:cubicBezTo>
                <a:cubicBezTo>
                  <a:pt x="3565" y="15624"/>
                  <a:pt x="3585" y="15731"/>
                  <a:pt x="3608" y="15831"/>
                </a:cubicBezTo>
                <a:cubicBezTo>
                  <a:pt x="3628" y="15921"/>
                  <a:pt x="3645" y="16015"/>
                  <a:pt x="3668" y="16102"/>
                </a:cubicBezTo>
                <a:cubicBezTo>
                  <a:pt x="3695" y="16209"/>
                  <a:pt x="3725" y="16316"/>
                  <a:pt x="3752" y="16419"/>
                </a:cubicBezTo>
                <a:cubicBezTo>
                  <a:pt x="3779" y="16516"/>
                  <a:pt x="3809" y="16610"/>
                  <a:pt x="3836" y="16710"/>
                </a:cubicBezTo>
                <a:cubicBezTo>
                  <a:pt x="3892" y="16904"/>
                  <a:pt x="3936" y="17101"/>
                  <a:pt x="3986" y="17292"/>
                </a:cubicBezTo>
                <a:cubicBezTo>
                  <a:pt x="4033" y="17479"/>
                  <a:pt x="4076" y="17673"/>
                  <a:pt x="4116" y="17860"/>
                </a:cubicBezTo>
                <a:cubicBezTo>
                  <a:pt x="4160" y="18054"/>
                  <a:pt x="4200" y="18242"/>
                  <a:pt x="4233" y="18432"/>
                </a:cubicBezTo>
                <a:cubicBezTo>
                  <a:pt x="4243" y="18492"/>
                  <a:pt x="4250" y="18546"/>
                  <a:pt x="4253" y="18606"/>
                </a:cubicBezTo>
                <a:cubicBezTo>
                  <a:pt x="4260" y="18659"/>
                  <a:pt x="4263" y="18713"/>
                  <a:pt x="4263" y="18766"/>
                </a:cubicBezTo>
                <a:cubicBezTo>
                  <a:pt x="4263" y="18797"/>
                  <a:pt x="4263" y="18823"/>
                  <a:pt x="4267" y="18850"/>
                </a:cubicBezTo>
                <a:cubicBezTo>
                  <a:pt x="4260" y="18910"/>
                  <a:pt x="4250" y="18964"/>
                  <a:pt x="4243" y="19024"/>
                </a:cubicBezTo>
                <a:cubicBezTo>
                  <a:pt x="4227" y="19118"/>
                  <a:pt x="4203" y="19211"/>
                  <a:pt x="4183" y="19301"/>
                </a:cubicBezTo>
                <a:lnTo>
                  <a:pt x="4096" y="19616"/>
                </a:lnTo>
                <a:cubicBezTo>
                  <a:pt x="4080" y="19663"/>
                  <a:pt x="4060" y="19709"/>
                  <a:pt x="4043" y="19753"/>
                </a:cubicBezTo>
                <a:cubicBezTo>
                  <a:pt x="4033" y="19770"/>
                  <a:pt x="4029" y="19783"/>
                  <a:pt x="4026" y="19800"/>
                </a:cubicBezTo>
                <a:cubicBezTo>
                  <a:pt x="4013" y="19830"/>
                  <a:pt x="4003" y="19860"/>
                  <a:pt x="3993" y="19883"/>
                </a:cubicBezTo>
                <a:cubicBezTo>
                  <a:pt x="3976" y="19927"/>
                  <a:pt x="3963" y="19963"/>
                  <a:pt x="3946" y="20004"/>
                </a:cubicBezTo>
                <a:cubicBezTo>
                  <a:pt x="3929" y="20054"/>
                  <a:pt x="3912" y="20104"/>
                  <a:pt x="3892" y="20151"/>
                </a:cubicBezTo>
                <a:cubicBezTo>
                  <a:pt x="3866" y="20218"/>
                  <a:pt x="3846" y="20281"/>
                  <a:pt x="3829" y="20348"/>
                </a:cubicBezTo>
                <a:cubicBezTo>
                  <a:pt x="3802" y="20378"/>
                  <a:pt x="3782" y="20405"/>
                  <a:pt x="3759" y="20435"/>
                </a:cubicBezTo>
                <a:cubicBezTo>
                  <a:pt x="3712" y="20498"/>
                  <a:pt x="3665" y="20555"/>
                  <a:pt x="3618" y="20619"/>
                </a:cubicBezTo>
                <a:cubicBezTo>
                  <a:pt x="3585" y="20645"/>
                  <a:pt x="3551" y="20666"/>
                  <a:pt x="3525" y="20689"/>
                </a:cubicBezTo>
                <a:cubicBezTo>
                  <a:pt x="3481" y="20722"/>
                  <a:pt x="3441" y="20763"/>
                  <a:pt x="3398" y="20799"/>
                </a:cubicBezTo>
                <a:cubicBezTo>
                  <a:pt x="3357" y="20839"/>
                  <a:pt x="3317" y="20883"/>
                  <a:pt x="3284" y="20930"/>
                </a:cubicBezTo>
                <a:cubicBezTo>
                  <a:pt x="3247" y="20973"/>
                  <a:pt x="3214" y="21023"/>
                  <a:pt x="3180" y="21073"/>
                </a:cubicBezTo>
                <a:cubicBezTo>
                  <a:pt x="3150" y="21120"/>
                  <a:pt x="3123" y="21167"/>
                  <a:pt x="3090" y="21214"/>
                </a:cubicBezTo>
                <a:lnTo>
                  <a:pt x="3000" y="21338"/>
                </a:lnTo>
                <a:cubicBezTo>
                  <a:pt x="2826" y="21518"/>
                  <a:pt x="2645" y="21692"/>
                  <a:pt x="2461" y="21866"/>
                </a:cubicBezTo>
                <a:cubicBezTo>
                  <a:pt x="2411" y="21916"/>
                  <a:pt x="2358" y="21959"/>
                  <a:pt x="2304" y="22006"/>
                </a:cubicBezTo>
                <a:cubicBezTo>
                  <a:pt x="2314" y="21959"/>
                  <a:pt x="2331" y="21916"/>
                  <a:pt x="2341" y="21869"/>
                </a:cubicBezTo>
                <a:cubicBezTo>
                  <a:pt x="2354" y="21849"/>
                  <a:pt x="2361" y="21826"/>
                  <a:pt x="2374" y="21809"/>
                </a:cubicBezTo>
                <a:lnTo>
                  <a:pt x="2374" y="21816"/>
                </a:lnTo>
                <a:cubicBezTo>
                  <a:pt x="2376" y="21812"/>
                  <a:pt x="2377" y="21808"/>
                  <a:pt x="2378" y="21805"/>
                </a:cubicBezTo>
                <a:lnTo>
                  <a:pt x="2378" y="21805"/>
                </a:lnTo>
                <a:cubicBezTo>
                  <a:pt x="2379" y="21804"/>
                  <a:pt x="2379" y="21803"/>
                  <a:pt x="2380" y="21802"/>
                </a:cubicBezTo>
                <a:lnTo>
                  <a:pt x="2380" y="21802"/>
                </a:lnTo>
                <a:cubicBezTo>
                  <a:pt x="2379" y="21802"/>
                  <a:pt x="2379" y="21803"/>
                  <a:pt x="2379" y="21803"/>
                </a:cubicBezTo>
                <a:lnTo>
                  <a:pt x="2379" y="21803"/>
                </a:lnTo>
                <a:cubicBezTo>
                  <a:pt x="2379" y="21801"/>
                  <a:pt x="2380" y="21800"/>
                  <a:pt x="2381" y="21799"/>
                </a:cubicBezTo>
                <a:lnTo>
                  <a:pt x="2381" y="21799"/>
                </a:lnTo>
                <a:cubicBezTo>
                  <a:pt x="2381" y="21799"/>
                  <a:pt x="2381" y="21799"/>
                  <a:pt x="2381" y="21800"/>
                </a:cubicBezTo>
                <a:lnTo>
                  <a:pt x="2381" y="21800"/>
                </a:lnTo>
                <a:cubicBezTo>
                  <a:pt x="2400" y="21764"/>
                  <a:pt x="2422" y="21720"/>
                  <a:pt x="2438" y="21685"/>
                </a:cubicBezTo>
                <a:cubicBezTo>
                  <a:pt x="2455" y="21655"/>
                  <a:pt x="2465" y="21622"/>
                  <a:pt x="2478" y="21592"/>
                </a:cubicBezTo>
                <a:cubicBezTo>
                  <a:pt x="2498" y="21548"/>
                  <a:pt x="2522" y="21505"/>
                  <a:pt x="2538" y="21458"/>
                </a:cubicBezTo>
                <a:cubicBezTo>
                  <a:pt x="2555" y="21408"/>
                  <a:pt x="2575" y="21364"/>
                  <a:pt x="2592" y="21314"/>
                </a:cubicBezTo>
                <a:cubicBezTo>
                  <a:pt x="2608" y="21264"/>
                  <a:pt x="2625" y="21214"/>
                  <a:pt x="2645" y="21164"/>
                </a:cubicBezTo>
                <a:cubicBezTo>
                  <a:pt x="2662" y="21120"/>
                  <a:pt x="2675" y="21080"/>
                  <a:pt x="2689" y="21033"/>
                </a:cubicBezTo>
                <a:cubicBezTo>
                  <a:pt x="2715" y="20940"/>
                  <a:pt x="2746" y="20849"/>
                  <a:pt x="2772" y="20752"/>
                </a:cubicBezTo>
                <a:cubicBezTo>
                  <a:pt x="2782" y="20712"/>
                  <a:pt x="2792" y="20669"/>
                  <a:pt x="2806" y="20632"/>
                </a:cubicBezTo>
                <a:lnTo>
                  <a:pt x="2843" y="20495"/>
                </a:lnTo>
                <a:lnTo>
                  <a:pt x="2843" y="20498"/>
                </a:lnTo>
                <a:cubicBezTo>
                  <a:pt x="2863" y="20421"/>
                  <a:pt x="2879" y="20351"/>
                  <a:pt x="2896" y="20278"/>
                </a:cubicBezTo>
                <a:cubicBezTo>
                  <a:pt x="2899" y="20268"/>
                  <a:pt x="2899" y="20254"/>
                  <a:pt x="2906" y="20248"/>
                </a:cubicBezTo>
                <a:cubicBezTo>
                  <a:pt x="2906" y="20246"/>
                  <a:pt x="2907" y="20244"/>
                  <a:pt x="2907" y="20242"/>
                </a:cubicBezTo>
                <a:lnTo>
                  <a:pt x="2907" y="20242"/>
                </a:lnTo>
                <a:cubicBezTo>
                  <a:pt x="2907" y="20244"/>
                  <a:pt x="2907" y="20246"/>
                  <a:pt x="2906" y="20248"/>
                </a:cubicBezTo>
                <a:cubicBezTo>
                  <a:pt x="2909" y="20244"/>
                  <a:pt x="2909" y="20238"/>
                  <a:pt x="2909" y="20234"/>
                </a:cubicBezTo>
                <a:lnTo>
                  <a:pt x="2909" y="20234"/>
                </a:lnTo>
                <a:cubicBezTo>
                  <a:pt x="2909" y="20236"/>
                  <a:pt x="2908" y="20239"/>
                  <a:pt x="2907" y="20242"/>
                </a:cubicBezTo>
                <a:lnTo>
                  <a:pt x="2907" y="20242"/>
                </a:lnTo>
                <a:cubicBezTo>
                  <a:pt x="2947" y="20076"/>
                  <a:pt x="2993" y="19908"/>
                  <a:pt x="3033" y="19743"/>
                </a:cubicBezTo>
                <a:cubicBezTo>
                  <a:pt x="3043" y="19703"/>
                  <a:pt x="3050" y="19663"/>
                  <a:pt x="3063" y="19626"/>
                </a:cubicBezTo>
                <a:cubicBezTo>
                  <a:pt x="3077" y="19579"/>
                  <a:pt x="3083" y="19529"/>
                  <a:pt x="3097" y="19482"/>
                </a:cubicBezTo>
                <a:cubicBezTo>
                  <a:pt x="3107" y="19445"/>
                  <a:pt x="3110" y="19408"/>
                  <a:pt x="3117" y="19375"/>
                </a:cubicBezTo>
                <a:cubicBezTo>
                  <a:pt x="3127" y="19325"/>
                  <a:pt x="3133" y="19278"/>
                  <a:pt x="3143" y="19228"/>
                </a:cubicBezTo>
                <a:cubicBezTo>
                  <a:pt x="3150" y="19191"/>
                  <a:pt x="3157" y="19151"/>
                  <a:pt x="3160" y="19114"/>
                </a:cubicBezTo>
                <a:cubicBezTo>
                  <a:pt x="3167" y="19067"/>
                  <a:pt x="3174" y="19024"/>
                  <a:pt x="3180" y="18980"/>
                </a:cubicBezTo>
                <a:cubicBezTo>
                  <a:pt x="3190" y="18940"/>
                  <a:pt x="3194" y="18897"/>
                  <a:pt x="3197" y="18857"/>
                </a:cubicBezTo>
                <a:lnTo>
                  <a:pt x="3210" y="18743"/>
                </a:lnTo>
                <a:cubicBezTo>
                  <a:pt x="3217" y="18659"/>
                  <a:pt x="3230" y="18576"/>
                  <a:pt x="3240" y="18496"/>
                </a:cubicBezTo>
                <a:lnTo>
                  <a:pt x="3240" y="18492"/>
                </a:lnTo>
                <a:cubicBezTo>
                  <a:pt x="3257" y="18305"/>
                  <a:pt x="3277" y="18115"/>
                  <a:pt x="3284" y="17924"/>
                </a:cubicBezTo>
                <a:cubicBezTo>
                  <a:pt x="3284" y="17874"/>
                  <a:pt x="3291" y="17824"/>
                  <a:pt x="3291" y="17770"/>
                </a:cubicBezTo>
                <a:lnTo>
                  <a:pt x="3291" y="17603"/>
                </a:lnTo>
                <a:cubicBezTo>
                  <a:pt x="3291" y="17513"/>
                  <a:pt x="3284" y="17426"/>
                  <a:pt x="3284" y="17339"/>
                </a:cubicBezTo>
                <a:lnTo>
                  <a:pt x="3284" y="17335"/>
                </a:lnTo>
                <a:lnTo>
                  <a:pt x="3284" y="17329"/>
                </a:lnTo>
                <a:lnTo>
                  <a:pt x="3284" y="17312"/>
                </a:lnTo>
                <a:lnTo>
                  <a:pt x="3284" y="17262"/>
                </a:lnTo>
                <a:lnTo>
                  <a:pt x="3284" y="17162"/>
                </a:lnTo>
                <a:lnTo>
                  <a:pt x="3284" y="17101"/>
                </a:lnTo>
                <a:lnTo>
                  <a:pt x="3284" y="17088"/>
                </a:lnTo>
                <a:lnTo>
                  <a:pt x="3284" y="17085"/>
                </a:lnTo>
                <a:lnTo>
                  <a:pt x="3284" y="17075"/>
                </a:lnTo>
                <a:cubicBezTo>
                  <a:pt x="3284" y="16991"/>
                  <a:pt x="3284" y="16904"/>
                  <a:pt x="3281" y="16821"/>
                </a:cubicBezTo>
                <a:lnTo>
                  <a:pt x="3281" y="16824"/>
                </a:lnTo>
                <a:cubicBezTo>
                  <a:pt x="3281" y="16690"/>
                  <a:pt x="3277" y="16556"/>
                  <a:pt x="3274" y="16423"/>
                </a:cubicBezTo>
                <a:cubicBezTo>
                  <a:pt x="3274" y="16359"/>
                  <a:pt x="3264" y="16302"/>
                  <a:pt x="3260" y="16239"/>
                </a:cubicBezTo>
                <a:cubicBezTo>
                  <a:pt x="3257" y="16209"/>
                  <a:pt x="3257" y="16182"/>
                  <a:pt x="3250" y="16152"/>
                </a:cubicBezTo>
                <a:cubicBezTo>
                  <a:pt x="3247" y="16125"/>
                  <a:pt x="3244" y="16098"/>
                  <a:pt x="3240" y="16072"/>
                </a:cubicBezTo>
                <a:cubicBezTo>
                  <a:pt x="3230" y="16022"/>
                  <a:pt x="3224" y="15968"/>
                  <a:pt x="3217" y="15918"/>
                </a:cubicBezTo>
                <a:cubicBezTo>
                  <a:pt x="3210" y="15868"/>
                  <a:pt x="3200" y="15814"/>
                  <a:pt x="3190" y="15764"/>
                </a:cubicBezTo>
                <a:cubicBezTo>
                  <a:pt x="3174" y="15674"/>
                  <a:pt x="3157" y="15590"/>
                  <a:pt x="3143" y="15503"/>
                </a:cubicBezTo>
                <a:cubicBezTo>
                  <a:pt x="3110" y="15316"/>
                  <a:pt x="3073" y="15132"/>
                  <a:pt x="3043" y="14945"/>
                </a:cubicBezTo>
                <a:cubicBezTo>
                  <a:pt x="3043" y="14928"/>
                  <a:pt x="3040" y="14912"/>
                  <a:pt x="3030" y="14898"/>
                </a:cubicBezTo>
                <a:cubicBezTo>
                  <a:pt x="3026" y="14888"/>
                  <a:pt x="3016" y="14881"/>
                  <a:pt x="3013" y="14871"/>
                </a:cubicBezTo>
                <a:cubicBezTo>
                  <a:pt x="3003" y="14860"/>
                  <a:pt x="2990" y="14855"/>
                  <a:pt x="2976" y="14855"/>
                </a:cubicBezTo>
                <a:cubicBezTo>
                  <a:pt x="2961" y="14855"/>
                  <a:pt x="2945" y="14861"/>
                  <a:pt x="2933" y="14871"/>
                </a:cubicBezTo>
                <a:cubicBezTo>
                  <a:pt x="2916" y="14895"/>
                  <a:pt x="2906" y="14915"/>
                  <a:pt x="2893" y="14938"/>
                </a:cubicBezTo>
                <a:cubicBezTo>
                  <a:pt x="2879" y="14965"/>
                  <a:pt x="2873" y="14995"/>
                  <a:pt x="2863" y="15019"/>
                </a:cubicBezTo>
                <a:cubicBezTo>
                  <a:pt x="2856" y="15039"/>
                  <a:pt x="2849" y="15062"/>
                  <a:pt x="2843" y="15082"/>
                </a:cubicBezTo>
                <a:cubicBezTo>
                  <a:pt x="2829" y="15122"/>
                  <a:pt x="2812" y="15166"/>
                  <a:pt x="2799" y="15206"/>
                </a:cubicBezTo>
                <a:cubicBezTo>
                  <a:pt x="2772" y="15306"/>
                  <a:pt x="2742" y="15406"/>
                  <a:pt x="2712" y="15513"/>
                </a:cubicBezTo>
                <a:cubicBezTo>
                  <a:pt x="2662" y="15691"/>
                  <a:pt x="2608" y="15868"/>
                  <a:pt x="2555" y="16048"/>
                </a:cubicBezTo>
                <a:cubicBezTo>
                  <a:pt x="2528" y="16132"/>
                  <a:pt x="2498" y="16219"/>
                  <a:pt x="2475" y="16302"/>
                </a:cubicBezTo>
                <a:cubicBezTo>
                  <a:pt x="2448" y="16393"/>
                  <a:pt x="2421" y="16483"/>
                  <a:pt x="2398" y="16573"/>
                </a:cubicBezTo>
                <a:cubicBezTo>
                  <a:pt x="2348" y="16770"/>
                  <a:pt x="2298" y="16968"/>
                  <a:pt x="2254" y="17162"/>
                </a:cubicBezTo>
                <a:cubicBezTo>
                  <a:pt x="2231" y="17259"/>
                  <a:pt x="2211" y="17356"/>
                  <a:pt x="2194" y="17453"/>
                </a:cubicBezTo>
                <a:cubicBezTo>
                  <a:pt x="2174" y="17546"/>
                  <a:pt x="2160" y="17643"/>
                  <a:pt x="2144" y="17740"/>
                </a:cubicBezTo>
                <a:cubicBezTo>
                  <a:pt x="2127" y="17830"/>
                  <a:pt x="2120" y="17921"/>
                  <a:pt x="2104" y="18011"/>
                </a:cubicBezTo>
                <a:cubicBezTo>
                  <a:pt x="2094" y="18061"/>
                  <a:pt x="2090" y="18115"/>
                  <a:pt x="2087" y="18165"/>
                </a:cubicBezTo>
                <a:cubicBezTo>
                  <a:pt x="2080" y="18205"/>
                  <a:pt x="2077" y="18245"/>
                  <a:pt x="2074" y="18282"/>
                </a:cubicBezTo>
                <a:cubicBezTo>
                  <a:pt x="2070" y="18328"/>
                  <a:pt x="2063" y="18375"/>
                  <a:pt x="2063" y="18422"/>
                </a:cubicBezTo>
                <a:lnTo>
                  <a:pt x="2063" y="18599"/>
                </a:lnTo>
                <a:cubicBezTo>
                  <a:pt x="2063" y="18643"/>
                  <a:pt x="2070" y="18690"/>
                  <a:pt x="2070" y="18730"/>
                </a:cubicBezTo>
                <a:cubicBezTo>
                  <a:pt x="2070" y="18773"/>
                  <a:pt x="2074" y="18813"/>
                  <a:pt x="2077" y="18860"/>
                </a:cubicBezTo>
                <a:cubicBezTo>
                  <a:pt x="2090" y="19051"/>
                  <a:pt x="2110" y="19245"/>
                  <a:pt x="2127" y="19435"/>
                </a:cubicBezTo>
                <a:cubicBezTo>
                  <a:pt x="2144" y="19626"/>
                  <a:pt x="2160" y="19810"/>
                  <a:pt x="2174" y="19997"/>
                </a:cubicBezTo>
                <a:cubicBezTo>
                  <a:pt x="2187" y="20187"/>
                  <a:pt x="2197" y="20381"/>
                  <a:pt x="2207" y="20579"/>
                </a:cubicBezTo>
                <a:lnTo>
                  <a:pt x="2207" y="20706"/>
                </a:lnTo>
                <a:cubicBezTo>
                  <a:pt x="2207" y="20839"/>
                  <a:pt x="2204" y="20970"/>
                  <a:pt x="2197" y="21104"/>
                </a:cubicBezTo>
                <a:cubicBezTo>
                  <a:pt x="2197" y="21167"/>
                  <a:pt x="2194" y="21234"/>
                  <a:pt x="2194" y="21297"/>
                </a:cubicBezTo>
                <a:lnTo>
                  <a:pt x="2181" y="21498"/>
                </a:lnTo>
                <a:cubicBezTo>
                  <a:pt x="2174" y="21548"/>
                  <a:pt x="2170" y="21598"/>
                  <a:pt x="2160" y="21649"/>
                </a:cubicBezTo>
                <a:cubicBezTo>
                  <a:pt x="2157" y="21672"/>
                  <a:pt x="2154" y="21699"/>
                  <a:pt x="2144" y="21722"/>
                </a:cubicBezTo>
                <a:cubicBezTo>
                  <a:pt x="2137" y="21752"/>
                  <a:pt x="2130" y="21776"/>
                  <a:pt x="2124" y="21806"/>
                </a:cubicBezTo>
                <a:cubicBezTo>
                  <a:pt x="2110" y="21842"/>
                  <a:pt x="2104" y="21886"/>
                  <a:pt x="2090" y="21923"/>
                </a:cubicBezTo>
                <a:cubicBezTo>
                  <a:pt x="2074" y="21969"/>
                  <a:pt x="2060" y="22016"/>
                  <a:pt x="2047" y="22060"/>
                </a:cubicBezTo>
                <a:cubicBezTo>
                  <a:pt x="2030" y="22120"/>
                  <a:pt x="2013" y="22177"/>
                  <a:pt x="2007" y="22237"/>
                </a:cubicBezTo>
                <a:cubicBezTo>
                  <a:pt x="1997" y="22254"/>
                  <a:pt x="1987" y="22270"/>
                  <a:pt x="1977" y="22290"/>
                </a:cubicBezTo>
                <a:cubicBezTo>
                  <a:pt x="1946" y="22307"/>
                  <a:pt x="1913" y="22324"/>
                  <a:pt x="1886" y="22341"/>
                </a:cubicBezTo>
                <a:cubicBezTo>
                  <a:pt x="1809" y="22387"/>
                  <a:pt x="1736" y="22444"/>
                  <a:pt x="1672" y="22508"/>
                </a:cubicBezTo>
                <a:cubicBezTo>
                  <a:pt x="1612" y="22568"/>
                  <a:pt x="1559" y="22635"/>
                  <a:pt x="1502" y="22695"/>
                </a:cubicBezTo>
                <a:lnTo>
                  <a:pt x="1452" y="22745"/>
                </a:lnTo>
                <a:cubicBezTo>
                  <a:pt x="1442" y="22752"/>
                  <a:pt x="1438" y="22755"/>
                  <a:pt x="1428" y="22759"/>
                </a:cubicBezTo>
                <a:cubicBezTo>
                  <a:pt x="1311" y="22845"/>
                  <a:pt x="1188" y="22929"/>
                  <a:pt x="1060" y="23009"/>
                </a:cubicBezTo>
                <a:cubicBezTo>
                  <a:pt x="984" y="23056"/>
                  <a:pt x="907" y="23106"/>
                  <a:pt x="826" y="23156"/>
                </a:cubicBezTo>
                <a:cubicBezTo>
                  <a:pt x="753" y="23207"/>
                  <a:pt x="683" y="23257"/>
                  <a:pt x="606" y="23307"/>
                </a:cubicBezTo>
                <a:cubicBezTo>
                  <a:pt x="502" y="23377"/>
                  <a:pt x="385" y="23444"/>
                  <a:pt x="291" y="23538"/>
                </a:cubicBezTo>
                <a:cubicBezTo>
                  <a:pt x="218" y="23608"/>
                  <a:pt x="181" y="23708"/>
                  <a:pt x="201" y="23812"/>
                </a:cubicBezTo>
                <a:cubicBezTo>
                  <a:pt x="221" y="23909"/>
                  <a:pt x="291" y="23989"/>
                  <a:pt x="388" y="24022"/>
                </a:cubicBezTo>
                <a:cubicBezTo>
                  <a:pt x="422" y="24032"/>
                  <a:pt x="459" y="24039"/>
                  <a:pt x="499" y="24039"/>
                </a:cubicBezTo>
                <a:cubicBezTo>
                  <a:pt x="539" y="24039"/>
                  <a:pt x="586" y="24032"/>
                  <a:pt x="626" y="24026"/>
                </a:cubicBezTo>
                <a:cubicBezTo>
                  <a:pt x="643" y="24022"/>
                  <a:pt x="656" y="24016"/>
                  <a:pt x="673" y="24012"/>
                </a:cubicBezTo>
                <a:cubicBezTo>
                  <a:pt x="736" y="23989"/>
                  <a:pt x="793" y="23955"/>
                  <a:pt x="843" y="23909"/>
                </a:cubicBezTo>
                <a:cubicBezTo>
                  <a:pt x="873" y="23909"/>
                  <a:pt x="907" y="23909"/>
                  <a:pt x="937" y="23905"/>
                </a:cubicBezTo>
                <a:cubicBezTo>
                  <a:pt x="967" y="23899"/>
                  <a:pt x="990" y="23889"/>
                  <a:pt x="1020" y="23875"/>
                </a:cubicBezTo>
                <a:cubicBezTo>
                  <a:pt x="1034" y="23872"/>
                  <a:pt x="1040" y="23862"/>
                  <a:pt x="1050" y="23859"/>
                </a:cubicBezTo>
                <a:cubicBezTo>
                  <a:pt x="1091" y="23838"/>
                  <a:pt x="1127" y="23815"/>
                  <a:pt x="1167" y="23792"/>
                </a:cubicBezTo>
                <a:cubicBezTo>
                  <a:pt x="1188" y="23778"/>
                  <a:pt x="1208" y="23762"/>
                  <a:pt x="1228" y="23748"/>
                </a:cubicBezTo>
                <a:cubicBezTo>
                  <a:pt x="1284" y="23711"/>
                  <a:pt x="1335" y="23675"/>
                  <a:pt x="1385" y="23631"/>
                </a:cubicBezTo>
                <a:cubicBezTo>
                  <a:pt x="1472" y="23558"/>
                  <a:pt x="1559" y="23481"/>
                  <a:pt x="1642" y="23404"/>
                </a:cubicBezTo>
                <a:lnTo>
                  <a:pt x="1706" y="23340"/>
                </a:lnTo>
                <a:lnTo>
                  <a:pt x="1753" y="23293"/>
                </a:lnTo>
                <a:lnTo>
                  <a:pt x="1792" y="23254"/>
                </a:lnTo>
                <a:lnTo>
                  <a:pt x="1792" y="23254"/>
                </a:lnTo>
                <a:cubicBezTo>
                  <a:pt x="1786" y="23260"/>
                  <a:pt x="1776" y="23270"/>
                  <a:pt x="1769" y="23280"/>
                </a:cubicBezTo>
                <a:cubicBezTo>
                  <a:pt x="1843" y="23203"/>
                  <a:pt x="1920" y="23123"/>
                  <a:pt x="1987" y="23039"/>
                </a:cubicBezTo>
                <a:cubicBezTo>
                  <a:pt x="2023" y="22996"/>
                  <a:pt x="2057" y="22952"/>
                  <a:pt x="2090" y="22906"/>
                </a:cubicBezTo>
                <a:cubicBezTo>
                  <a:pt x="2120" y="22855"/>
                  <a:pt x="2147" y="22805"/>
                  <a:pt x="2174" y="22752"/>
                </a:cubicBezTo>
                <a:cubicBezTo>
                  <a:pt x="2207" y="22675"/>
                  <a:pt x="2227" y="22601"/>
                  <a:pt x="2247" y="22521"/>
                </a:cubicBezTo>
                <a:lnTo>
                  <a:pt x="2254" y="22518"/>
                </a:lnTo>
                <a:cubicBezTo>
                  <a:pt x="2338" y="22438"/>
                  <a:pt x="2415" y="22361"/>
                  <a:pt x="2498" y="22284"/>
                </a:cubicBezTo>
                <a:cubicBezTo>
                  <a:pt x="2649" y="22137"/>
                  <a:pt x="2789" y="21976"/>
                  <a:pt x="2933" y="21826"/>
                </a:cubicBezTo>
                <a:cubicBezTo>
                  <a:pt x="3083" y="21665"/>
                  <a:pt x="3240" y="21505"/>
                  <a:pt x="3391" y="21338"/>
                </a:cubicBezTo>
                <a:cubicBezTo>
                  <a:pt x="3464" y="21254"/>
                  <a:pt x="3531" y="21167"/>
                  <a:pt x="3601" y="21083"/>
                </a:cubicBezTo>
                <a:cubicBezTo>
                  <a:pt x="3632" y="21047"/>
                  <a:pt x="3658" y="21007"/>
                  <a:pt x="3685" y="20970"/>
                </a:cubicBezTo>
                <a:cubicBezTo>
                  <a:pt x="3718" y="20923"/>
                  <a:pt x="3752" y="20883"/>
                  <a:pt x="3782" y="20836"/>
                </a:cubicBezTo>
                <a:cubicBezTo>
                  <a:pt x="3836" y="20766"/>
                  <a:pt x="3886" y="20696"/>
                  <a:pt x="3943" y="20619"/>
                </a:cubicBezTo>
                <a:cubicBezTo>
                  <a:pt x="3993" y="20552"/>
                  <a:pt x="4043" y="20488"/>
                  <a:pt x="4096" y="20421"/>
                </a:cubicBezTo>
                <a:cubicBezTo>
                  <a:pt x="4130" y="20381"/>
                  <a:pt x="4163" y="20335"/>
                  <a:pt x="4197" y="20294"/>
                </a:cubicBezTo>
                <a:cubicBezTo>
                  <a:pt x="4203" y="20281"/>
                  <a:pt x="4213" y="20264"/>
                  <a:pt x="4227" y="20251"/>
                </a:cubicBezTo>
                <a:cubicBezTo>
                  <a:pt x="4260" y="20238"/>
                  <a:pt x="4294" y="20221"/>
                  <a:pt x="4327" y="20211"/>
                </a:cubicBezTo>
                <a:lnTo>
                  <a:pt x="4427" y="20161"/>
                </a:lnTo>
                <a:cubicBezTo>
                  <a:pt x="4461" y="20144"/>
                  <a:pt x="4487" y="20127"/>
                  <a:pt x="4521" y="20104"/>
                </a:cubicBezTo>
                <a:cubicBezTo>
                  <a:pt x="4584" y="20067"/>
                  <a:pt x="4645" y="20020"/>
                  <a:pt x="4698" y="19977"/>
                </a:cubicBezTo>
                <a:cubicBezTo>
                  <a:pt x="4722" y="19953"/>
                  <a:pt x="4748" y="19930"/>
                  <a:pt x="4772" y="19903"/>
                </a:cubicBezTo>
                <a:cubicBezTo>
                  <a:pt x="4788" y="19887"/>
                  <a:pt x="4805" y="19866"/>
                  <a:pt x="4829" y="19850"/>
                </a:cubicBezTo>
                <a:cubicBezTo>
                  <a:pt x="4845" y="19843"/>
                  <a:pt x="4865" y="19830"/>
                  <a:pt x="4885" y="19820"/>
                </a:cubicBezTo>
                <a:cubicBezTo>
                  <a:pt x="4949" y="19786"/>
                  <a:pt x="5012" y="19759"/>
                  <a:pt x="5073" y="19726"/>
                </a:cubicBezTo>
                <a:cubicBezTo>
                  <a:pt x="5119" y="19699"/>
                  <a:pt x="5163" y="19676"/>
                  <a:pt x="5206" y="19652"/>
                </a:cubicBezTo>
                <a:cubicBezTo>
                  <a:pt x="5236" y="19636"/>
                  <a:pt x="5263" y="19626"/>
                  <a:pt x="5290" y="19609"/>
                </a:cubicBezTo>
                <a:cubicBezTo>
                  <a:pt x="5287" y="19609"/>
                  <a:pt x="5287" y="19612"/>
                  <a:pt x="5283" y="19612"/>
                </a:cubicBezTo>
                <a:cubicBezTo>
                  <a:pt x="5357" y="19566"/>
                  <a:pt x="5430" y="19525"/>
                  <a:pt x="5504" y="19479"/>
                </a:cubicBezTo>
                <a:cubicBezTo>
                  <a:pt x="5524" y="19465"/>
                  <a:pt x="5547" y="19452"/>
                  <a:pt x="5567" y="19435"/>
                </a:cubicBezTo>
                <a:cubicBezTo>
                  <a:pt x="5614" y="19408"/>
                  <a:pt x="5654" y="19378"/>
                  <a:pt x="5701" y="19352"/>
                </a:cubicBezTo>
                <a:cubicBezTo>
                  <a:pt x="5755" y="19318"/>
                  <a:pt x="5805" y="19285"/>
                  <a:pt x="5855" y="19251"/>
                </a:cubicBezTo>
                <a:cubicBezTo>
                  <a:pt x="5915" y="19214"/>
                  <a:pt x="5972" y="19178"/>
                  <a:pt x="6025" y="19141"/>
                </a:cubicBezTo>
                <a:cubicBezTo>
                  <a:pt x="6102" y="19084"/>
                  <a:pt x="6176" y="19034"/>
                  <a:pt x="6256" y="18980"/>
                </a:cubicBezTo>
                <a:cubicBezTo>
                  <a:pt x="6310" y="18944"/>
                  <a:pt x="6360" y="18900"/>
                  <a:pt x="6417" y="18860"/>
                </a:cubicBezTo>
                <a:cubicBezTo>
                  <a:pt x="6467" y="18823"/>
                  <a:pt x="6517" y="18783"/>
                  <a:pt x="6567" y="18743"/>
                </a:cubicBezTo>
                <a:cubicBezTo>
                  <a:pt x="6637" y="18680"/>
                  <a:pt x="6708" y="18616"/>
                  <a:pt x="6784" y="18556"/>
                </a:cubicBezTo>
                <a:cubicBezTo>
                  <a:pt x="6828" y="18516"/>
                  <a:pt x="6871" y="18472"/>
                  <a:pt x="6911" y="18432"/>
                </a:cubicBezTo>
                <a:cubicBezTo>
                  <a:pt x="6952" y="18395"/>
                  <a:pt x="6988" y="18362"/>
                  <a:pt x="7025" y="18325"/>
                </a:cubicBezTo>
                <a:cubicBezTo>
                  <a:pt x="7042" y="18308"/>
                  <a:pt x="7059" y="18295"/>
                  <a:pt x="7072" y="18278"/>
                </a:cubicBezTo>
                <a:cubicBezTo>
                  <a:pt x="7135" y="18215"/>
                  <a:pt x="7192" y="18155"/>
                  <a:pt x="7253" y="18094"/>
                </a:cubicBezTo>
                <a:cubicBezTo>
                  <a:pt x="7353" y="17994"/>
                  <a:pt x="7446" y="17891"/>
                  <a:pt x="7543" y="17787"/>
                </a:cubicBezTo>
                <a:lnTo>
                  <a:pt x="7553" y="17777"/>
                </a:lnTo>
                <a:cubicBezTo>
                  <a:pt x="7687" y="17640"/>
                  <a:pt x="7814" y="17506"/>
                  <a:pt x="7948" y="17369"/>
                </a:cubicBezTo>
                <a:lnTo>
                  <a:pt x="8088" y="17218"/>
                </a:lnTo>
                <a:lnTo>
                  <a:pt x="8175" y="17118"/>
                </a:lnTo>
                <a:cubicBezTo>
                  <a:pt x="8189" y="17101"/>
                  <a:pt x="8199" y="17088"/>
                  <a:pt x="8212" y="17071"/>
                </a:cubicBezTo>
                <a:cubicBezTo>
                  <a:pt x="8246" y="17028"/>
                  <a:pt x="8276" y="16991"/>
                  <a:pt x="8309" y="16951"/>
                </a:cubicBezTo>
                <a:cubicBezTo>
                  <a:pt x="8326" y="16928"/>
                  <a:pt x="8346" y="16904"/>
                  <a:pt x="8363" y="16884"/>
                </a:cubicBezTo>
                <a:lnTo>
                  <a:pt x="8513" y="16684"/>
                </a:lnTo>
                <a:cubicBezTo>
                  <a:pt x="8600" y="16567"/>
                  <a:pt x="8694" y="16449"/>
                  <a:pt x="8780" y="16332"/>
                </a:cubicBezTo>
                <a:cubicBezTo>
                  <a:pt x="8881" y="16202"/>
                  <a:pt x="8974" y="16068"/>
                  <a:pt x="9048" y="15925"/>
                </a:cubicBezTo>
                <a:cubicBezTo>
                  <a:pt x="9095" y="15834"/>
                  <a:pt x="9135" y="15741"/>
                  <a:pt x="9165" y="15640"/>
                </a:cubicBezTo>
                <a:cubicBezTo>
                  <a:pt x="9195" y="15553"/>
                  <a:pt x="9215" y="15467"/>
                  <a:pt x="9232" y="15373"/>
                </a:cubicBezTo>
                <a:cubicBezTo>
                  <a:pt x="9259" y="15229"/>
                  <a:pt x="9279" y="15079"/>
                  <a:pt x="9302" y="14932"/>
                </a:cubicBezTo>
                <a:cubicBezTo>
                  <a:pt x="9315" y="14855"/>
                  <a:pt x="9329" y="14781"/>
                  <a:pt x="9342" y="14711"/>
                </a:cubicBezTo>
                <a:cubicBezTo>
                  <a:pt x="9345" y="14681"/>
                  <a:pt x="9352" y="14651"/>
                  <a:pt x="9359" y="14617"/>
                </a:cubicBezTo>
                <a:cubicBezTo>
                  <a:pt x="9366" y="14581"/>
                  <a:pt x="9369" y="14537"/>
                  <a:pt x="9382" y="14500"/>
                </a:cubicBezTo>
                <a:lnTo>
                  <a:pt x="9382" y="14497"/>
                </a:lnTo>
                <a:cubicBezTo>
                  <a:pt x="9345" y="14410"/>
                  <a:pt x="9325" y="14367"/>
                  <a:pt x="9285" y="14357"/>
                </a:cubicBezTo>
                <a:cubicBezTo>
                  <a:pt x="9278" y="14354"/>
                  <a:pt x="9269" y="14352"/>
                  <a:pt x="9261" y="14352"/>
                </a:cubicBezTo>
                <a:cubicBezTo>
                  <a:pt x="9232" y="14352"/>
                  <a:pt x="9203" y="14371"/>
                  <a:pt x="9195" y="14400"/>
                </a:cubicBezTo>
                <a:lnTo>
                  <a:pt x="9195" y="14403"/>
                </a:lnTo>
                <a:cubicBezTo>
                  <a:pt x="9195" y="14410"/>
                  <a:pt x="9195" y="14410"/>
                  <a:pt x="9192" y="14413"/>
                </a:cubicBezTo>
                <a:cubicBezTo>
                  <a:pt x="9182" y="14437"/>
                  <a:pt x="9168" y="14460"/>
                  <a:pt x="9158" y="14484"/>
                </a:cubicBezTo>
                <a:cubicBezTo>
                  <a:pt x="9135" y="14527"/>
                  <a:pt x="9108" y="14564"/>
                  <a:pt x="9081" y="14601"/>
                </a:cubicBezTo>
                <a:cubicBezTo>
                  <a:pt x="9011" y="14698"/>
                  <a:pt x="8928" y="14784"/>
                  <a:pt x="8847" y="14871"/>
                </a:cubicBezTo>
                <a:cubicBezTo>
                  <a:pt x="8817" y="14901"/>
                  <a:pt x="8787" y="14935"/>
                  <a:pt x="8760" y="14965"/>
                </a:cubicBezTo>
                <a:cubicBezTo>
                  <a:pt x="8727" y="14998"/>
                  <a:pt x="8694" y="15035"/>
                  <a:pt x="8660" y="15069"/>
                </a:cubicBezTo>
                <a:cubicBezTo>
                  <a:pt x="8630" y="15102"/>
                  <a:pt x="8600" y="15136"/>
                  <a:pt x="8566" y="15172"/>
                </a:cubicBezTo>
                <a:cubicBezTo>
                  <a:pt x="8550" y="15196"/>
                  <a:pt x="8530" y="15216"/>
                  <a:pt x="8513" y="15236"/>
                </a:cubicBezTo>
                <a:cubicBezTo>
                  <a:pt x="8463" y="15296"/>
                  <a:pt x="8416" y="15353"/>
                  <a:pt x="8366" y="15413"/>
                </a:cubicBezTo>
                <a:cubicBezTo>
                  <a:pt x="8342" y="15440"/>
                  <a:pt x="8316" y="15473"/>
                  <a:pt x="8286" y="15503"/>
                </a:cubicBezTo>
                <a:cubicBezTo>
                  <a:pt x="8269" y="15523"/>
                  <a:pt x="8252" y="15540"/>
                  <a:pt x="8239" y="15563"/>
                </a:cubicBezTo>
                <a:cubicBezTo>
                  <a:pt x="8229" y="15570"/>
                  <a:pt x="8225" y="15580"/>
                  <a:pt x="8215" y="15587"/>
                </a:cubicBezTo>
                <a:cubicBezTo>
                  <a:pt x="8165" y="15640"/>
                  <a:pt x="8118" y="15691"/>
                  <a:pt x="8072" y="15747"/>
                </a:cubicBezTo>
                <a:cubicBezTo>
                  <a:pt x="7975" y="15841"/>
                  <a:pt x="7874" y="15938"/>
                  <a:pt x="7774" y="16032"/>
                </a:cubicBezTo>
                <a:cubicBezTo>
                  <a:pt x="7727" y="16075"/>
                  <a:pt x="7680" y="16122"/>
                  <a:pt x="7640" y="16169"/>
                </a:cubicBezTo>
                <a:lnTo>
                  <a:pt x="7587" y="16222"/>
                </a:lnTo>
                <a:lnTo>
                  <a:pt x="7510" y="16309"/>
                </a:lnTo>
                <a:cubicBezTo>
                  <a:pt x="7493" y="16332"/>
                  <a:pt x="7477" y="16349"/>
                  <a:pt x="7460" y="16369"/>
                </a:cubicBezTo>
                <a:cubicBezTo>
                  <a:pt x="7456" y="16373"/>
                  <a:pt x="7446" y="16383"/>
                  <a:pt x="7443" y="16389"/>
                </a:cubicBezTo>
                <a:lnTo>
                  <a:pt x="7366" y="16490"/>
                </a:lnTo>
                <a:cubicBezTo>
                  <a:pt x="7349" y="16516"/>
                  <a:pt x="7329" y="16540"/>
                  <a:pt x="7313" y="16567"/>
                </a:cubicBezTo>
                <a:cubicBezTo>
                  <a:pt x="7283" y="16603"/>
                  <a:pt x="7259" y="16640"/>
                  <a:pt x="7229" y="16684"/>
                </a:cubicBezTo>
                <a:cubicBezTo>
                  <a:pt x="7189" y="16740"/>
                  <a:pt x="7146" y="16804"/>
                  <a:pt x="7105" y="16864"/>
                </a:cubicBezTo>
                <a:cubicBezTo>
                  <a:pt x="7089" y="16887"/>
                  <a:pt x="7072" y="16914"/>
                  <a:pt x="7049" y="16938"/>
                </a:cubicBezTo>
                <a:lnTo>
                  <a:pt x="6988" y="17025"/>
                </a:lnTo>
                <a:cubicBezTo>
                  <a:pt x="6982" y="17031"/>
                  <a:pt x="6982" y="17035"/>
                  <a:pt x="6978" y="17035"/>
                </a:cubicBezTo>
                <a:cubicBezTo>
                  <a:pt x="6978" y="17031"/>
                  <a:pt x="6982" y="17031"/>
                  <a:pt x="6982" y="17025"/>
                </a:cubicBezTo>
                <a:lnTo>
                  <a:pt x="6982" y="17025"/>
                </a:lnTo>
                <a:cubicBezTo>
                  <a:pt x="6958" y="17065"/>
                  <a:pt x="6928" y="17098"/>
                  <a:pt x="6905" y="17135"/>
                </a:cubicBezTo>
                <a:cubicBezTo>
                  <a:pt x="6893" y="17150"/>
                  <a:pt x="6881" y="17168"/>
                  <a:pt x="6869" y="17183"/>
                </a:cubicBezTo>
                <a:lnTo>
                  <a:pt x="6869" y="17183"/>
                </a:lnTo>
                <a:cubicBezTo>
                  <a:pt x="6865" y="17186"/>
                  <a:pt x="6864" y="17189"/>
                  <a:pt x="6861" y="17192"/>
                </a:cubicBezTo>
                <a:cubicBezTo>
                  <a:pt x="6861" y="17188"/>
                  <a:pt x="6865" y="17188"/>
                  <a:pt x="6865" y="17185"/>
                </a:cubicBezTo>
                <a:lnTo>
                  <a:pt x="6865" y="17185"/>
                </a:lnTo>
                <a:cubicBezTo>
                  <a:pt x="6694" y="17406"/>
                  <a:pt x="6514" y="17623"/>
                  <a:pt x="6343" y="17850"/>
                </a:cubicBezTo>
                <a:cubicBezTo>
                  <a:pt x="6256" y="17961"/>
                  <a:pt x="6169" y="18078"/>
                  <a:pt x="6079" y="18195"/>
                </a:cubicBezTo>
                <a:cubicBezTo>
                  <a:pt x="6039" y="18255"/>
                  <a:pt x="5992" y="18308"/>
                  <a:pt x="5942" y="18362"/>
                </a:cubicBezTo>
                <a:cubicBezTo>
                  <a:pt x="5895" y="18419"/>
                  <a:pt x="5852" y="18462"/>
                  <a:pt x="5805" y="18512"/>
                </a:cubicBezTo>
                <a:lnTo>
                  <a:pt x="5801" y="18519"/>
                </a:lnTo>
                <a:cubicBezTo>
                  <a:pt x="5779" y="18542"/>
                  <a:pt x="5756" y="18561"/>
                  <a:pt x="5736" y="18587"/>
                </a:cubicBezTo>
                <a:lnTo>
                  <a:pt x="5736" y="18587"/>
                </a:lnTo>
                <a:lnTo>
                  <a:pt x="5738" y="18586"/>
                </a:lnTo>
                <a:lnTo>
                  <a:pt x="5738" y="18586"/>
                </a:lnTo>
                <a:cubicBezTo>
                  <a:pt x="5718" y="18606"/>
                  <a:pt x="5694" y="18629"/>
                  <a:pt x="5671" y="18653"/>
                </a:cubicBezTo>
                <a:cubicBezTo>
                  <a:pt x="5628" y="18696"/>
                  <a:pt x="5584" y="18743"/>
                  <a:pt x="5537" y="18787"/>
                </a:cubicBezTo>
                <a:lnTo>
                  <a:pt x="5387" y="18924"/>
                </a:lnTo>
                <a:cubicBezTo>
                  <a:pt x="5283" y="19021"/>
                  <a:pt x="5176" y="19114"/>
                  <a:pt x="5076" y="19211"/>
                </a:cubicBezTo>
                <a:cubicBezTo>
                  <a:pt x="4972" y="19311"/>
                  <a:pt x="4872" y="19412"/>
                  <a:pt x="4772" y="19512"/>
                </a:cubicBezTo>
                <a:lnTo>
                  <a:pt x="4625" y="19659"/>
                </a:lnTo>
                <a:cubicBezTo>
                  <a:pt x="4571" y="19713"/>
                  <a:pt x="4518" y="19766"/>
                  <a:pt x="4464" y="19826"/>
                </a:cubicBezTo>
                <a:cubicBezTo>
                  <a:pt x="4447" y="19846"/>
                  <a:pt x="4424" y="19863"/>
                  <a:pt x="4404" y="19880"/>
                </a:cubicBezTo>
                <a:lnTo>
                  <a:pt x="4374" y="19910"/>
                </a:lnTo>
                <a:lnTo>
                  <a:pt x="4300" y="19960"/>
                </a:lnTo>
                <a:lnTo>
                  <a:pt x="4290" y="19967"/>
                </a:lnTo>
                <a:cubicBezTo>
                  <a:pt x="4330" y="19893"/>
                  <a:pt x="4364" y="19816"/>
                  <a:pt x="4397" y="19743"/>
                </a:cubicBezTo>
                <a:lnTo>
                  <a:pt x="4521" y="19442"/>
                </a:lnTo>
                <a:cubicBezTo>
                  <a:pt x="4601" y="19241"/>
                  <a:pt x="4681" y="19041"/>
                  <a:pt x="4755" y="18837"/>
                </a:cubicBezTo>
                <a:cubicBezTo>
                  <a:pt x="4832" y="18619"/>
                  <a:pt x="4909" y="18402"/>
                  <a:pt x="4976" y="18185"/>
                </a:cubicBezTo>
                <a:cubicBezTo>
                  <a:pt x="4986" y="18161"/>
                  <a:pt x="4989" y="18141"/>
                  <a:pt x="4999" y="18121"/>
                </a:cubicBezTo>
                <a:cubicBezTo>
                  <a:pt x="5016" y="18091"/>
                  <a:pt x="5036" y="18068"/>
                  <a:pt x="5053" y="18038"/>
                </a:cubicBezTo>
                <a:cubicBezTo>
                  <a:pt x="5083" y="17994"/>
                  <a:pt x="5106" y="17951"/>
                  <a:pt x="5136" y="17904"/>
                </a:cubicBezTo>
                <a:cubicBezTo>
                  <a:pt x="5149" y="17887"/>
                  <a:pt x="5156" y="17867"/>
                  <a:pt x="5170" y="17844"/>
                </a:cubicBezTo>
                <a:cubicBezTo>
                  <a:pt x="5183" y="17824"/>
                  <a:pt x="5193" y="17804"/>
                  <a:pt x="5206" y="17777"/>
                </a:cubicBezTo>
                <a:cubicBezTo>
                  <a:pt x="5226" y="17737"/>
                  <a:pt x="5253" y="17693"/>
                  <a:pt x="5273" y="17653"/>
                </a:cubicBezTo>
                <a:cubicBezTo>
                  <a:pt x="5320" y="17556"/>
                  <a:pt x="5370" y="17466"/>
                  <a:pt x="5417" y="17369"/>
                </a:cubicBezTo>
                <a:cubicBezTo>
                  <a:pt x="5440" y="17319"/>
                  <a:pt x="5467" y="17272"/>
                  <a:pt x="5487" y="17222"/>
                </a:cubicBezTo>
                <a:cubicBezTo>
                  <a:pt x="5507" y="17182"/>
                  <a:pt x="5527" y="17142"/>
                  <a:pt x="5551" y="17105"/>
                </a:cubicBezTo>
                <a:cubicBezTo>
                  <a:pt x="5551" y="17101"/>
                  <a:pt x="5554" y="17101"/>
                  <a:pt x="5554" y="17098"/>
                </a:cubicBezTo>
                <a:lnTo>
                  <a:pt x="5554" y="17138"/>
                </a:lnTo>
                <a:cubicBezTo>
                  <a:pt x="5601" y="17101"/>
                  <a:pt x="5644" y="17058"/>
                  <a:pt x="5684" y="17008"/>
                </a:cubicBezTo>
                <a:cubicBezTo>
                  <a:pt x="5701" y="16988"/>
                  <a:pt x="5718" y="16968"/>
                  <a:pt x="5728" y="16941"/>
                </a:cubicBezTo>
                <a:cubicBezTo>
                  <a:pt x="5745" y="16918"/>
                  <a:pt x="5758" y="16887"/>
                  <a:pt x="5771" y="16857"/>
                </a:cubicBezTo>
                <a:cubicBezTo>
                  <a:pt x="5801" y="16787"/>
                  <a:pt x="5828" y="16717"/>
                  <a:pt x="5855" y="16647"/>
                </a:cubicBezTo>
                <a:cubicBezTo>
                  <a:pt x="5858" y="16637"/>
                  <a:pt x="5868" y="16630"/>
                  <a:pt x="5872" y="16620"/>
                </a:cubicBezTo>
                <a:cubicBezTo>
                  <a:pt x="5929" y="16536"/>
                  <a:pt x="5985" y="16453"/>
                  <a:pt x="6029" y="16366"/>
                </a:cubicBezTo>
                <a:lnTo>
                  <a:pt x="6169" y="16102"/>
                </a:lnTo>
                <a:cubicBezTo>
                  <a:pt x="6213" y="16005"/>
                  <a:pt x="6260" y="15915"/>
                  <a:pt x="6310" y="15821"/>
                </a:cubicBezTo>
                <a:cubicBezTo>
                  <a:pt x="6353" y="15751"/>
                  <a:pt x="6390" y="15684"/>
                  <a:pt x="6437" y="15617"/>
                </a:cubicBezTo>
                <a:cubicBezTo>
                  <a:pt x="6480" y="15547"/>
                  <a:pt x="6530" y="15480"/>
                  <a:pt x="6580" y="15410"/>
                </a:cubicBezTo>
                <a:cubicBezTo>
                  <a:pt x="6611" y="15370"/>
                  <a:pt x="6637" y="15333"/>
                  <a:pt x="6661" y="15299"/>
                </a:cubicBezTo>
                <a:cubicBezTo>
                  <a:pt x="6681" y="15269"/>
                  <a:pt x="6704" y="15236"/>
                  <a:pt x="6724" y="15209"/>
                </a:cubicBezTo>
                <a:cubicBezTo>
                  <a:pt x="6758" y="15159"/>
                  <a:pt x="6788" y="15102"/>
                  <a:pt x="6811" y="15045"/>
                </a:cubicBezTo>
                <a:cubicBezTo>
                  <a:pt x="6875" y="14925"/>
                  <a:pt x="6932" y="14798"/>
                  <a:pt x="6992" y="14677"/>
                </a:cubicBezTo>
                <a:cubicBezTo>
                  <a:pt x="7028" y="14597"/>
                  <a:pt x="7072" y="14514"/>
                  <a:pt x="7109" y="14433"/>
                </a:cubicBezTo>
                <a:cubicBezTo>
                  <a:pt x="7146" y="14357"/>
                  <a:pt x="7189" y="14280"/>
                  <a:pt x="7226" y="14199"/>
                </a:cubicBezTo>
                <a:cubicBezTo>
                  <a:pt x="7246" y="14166"/>
                  <a:pt x="7263" y="14129"/>
                  <a:pt x="7283" y="14096"/>
                </a:cubicBezTo>
                <a:lnTo>
                  <a:pt x="7346" y="13995"/>
                </a:lnTo>
                <a:cubicBezTo>
                  <a:pt x="7373" y="13959"/>
                  <a:pt x="7396" y="13922"/>
                  <a:pt x="7416" y="13882"/>
                </a:cubicBezTo>
                <a:cubicBezTo>
                  <a:pt x="7446" y="13838"/>
                  <a:pt x="7473" y="13791"/>
                  <a:pt x="7497" y="13745"/>
                </a:cubicBezTo>
                <a:cubicBezTo>
                  <a:pt x="7510" y="13725"/>
                  <a:pt x="7523" y="13698"/>
                  <a:pt x="7533" y="13678"/>
                </a:cubicBezTo>
                <a:cubicBezTo>
                  <a:pt x="7547" y="13654"/>
                  <a:pt x="7563" y="13624"/>
                  <a:pt x="7577" y="13598"/>
                </a:cubicBezTo>
                <a:cubicBezTo>
                  <a:pt x="7597" y="13557"/>
                  <a:pt x="7617" y="13514"/>
                  <a:pt x="7637" y="13477"/>
                </a:cubicBezTo>
                <a:cubicBezTo>
                  <a:pt x="7657" y="13427"/>
                  <a:pt x="7677" y="13380"/>
                  <a:pt x="7694" y="13330"/>
                </a:cubicBezTo>
                <a:cubicBezTo>
                  <a:pt x="7714" y="13277"/>
                  <a:pt x="7737" y="13226"/>
                  <a:pt x="7757" y="13173"/>
                </a:cubicBezTo>
                <a:cubicBezTo>
                  <a:pt x="7791" y="13076"/>
                  <a:pt x="7828" y="12986"/>
                  <a:pt x="7861" y="12889"/>
                </a:cubicBezTo>
                <a:cubicBezTo>
                  <a:pt x="7894" y="12795"/>
                  <a:pt x="7928" y="12708"/>
                  <a:pt x="7961" y="12618"/>
                </a:cubicBezTo>
                <a:cubicBezTo>
                  <a:pt x="7995" y="12518"/>
                  <a:pt x="8025" y="12421"/>
                  <a:pt x="8055" y="12320"/>
                </a:cubicBezTo>
                <a:cubicBezTo>
                  <a:pt x="8112" y="12120"/>
                  <a:pt x="8159" y="11919"/>
                  <a:pt x="8199" y="11715"/>
                </a:cubicBezTo>
                <a:cubicBezTo>
                  <a:pt x="8209" y="11665"/>
                  <a:pt x="8222" y="11608"/>
                  <a:pt x="8229" y="11558"/>
                </a:cubicBezTo>
                <a:cubicBezTo>
                  <a:pt x="8235" y="11508"/>
                  <a:pt x="8246" y="11454"/>
                  <a:pt x="8252" y="11404"/>
                </a:cubicBezTo>
                <a:cubicBezTo>
                  <a:pt x="8262" y="11354"/>
                  <a:pt x="8266" y="11301"/>
                  <a:pt x="8269" y="11250"/>
                </a:cubicBezTo>
                <a:cubicBezTo>
                  <a:pt x="8276" y="11200"/>
                  <a:pt x="8276" y="11150"/>
                  <a:pt x="8279" y="11100"/>
                </a:cubicBezTo>
                <a:cubicBezTo>
                  <a:pt x="8282" y="11000"/>
                  <a:pt x="8279" y="10899"/>
                  <a:pt x="8279" y="10799"/>
                </a:cubicBezTo>
                <a:cubicBezTo>
                  <a:pt x="8276" y="10702"/>
                  <a:pt x="8276" y="10602"/>
                  <a:pt x="8269" y="10505"/>
                </a:cubicBezTo>
                <a:lnTo>
                  <a:pt x="8269" y="10361"/>
                </a:lnTo>
                <a:cubicBezTo>
                  <a:pt x="8269" y="10334"/>
                  <a:pt x="8269" y="10304"/>
                  <a:pt x="8276" y="10281"/>
                </a:cubicBezTo>
                <a:cubicBezTo>
                  <a:pt x="8276" y="10251"/>
                  <a:pt x="8279" y="10221"/>
                  <a:pt x="8282" y="10197"/>
                </a:cubicBezTo>
                <a:cubicBezTo>
                  <a:pt x="8292" y="10100"/>
                  <a:pt x="8299" y="10010"/>
                  <a:pt x="8309" y="9913"/>
                </a:cubicBezTo>
                <a:cubicBezTo>
                  <a:pt x="8316" y="9809"/>
                  <a:pt x="8319" y="9702"/>
                  <a:pt x="8329" y="9599"/>
                </a:cubicBezTo>
                <a:cubicBezTo>
                  <a:pt x="8332" y="9499"/>
                  <a:pt x="8336" y="9402"/>
                  <a:pt x="8349" y="9308"/>
                </a:cubicBezTo>
                <a:cubicBezTo>
                  <a:pt x="8352" y="9274"/>
                  <a:pt x="8359" y="9241"/>
                  <a:pt x="8366" y="9208"/>
                </a:cubicBezTo>
                <a:cubicBezTo>
                  <a:pt x="8383" y="9168"/>
                  <a:pt x="8396" y="9127"/>
                  <a:pt x="8409" y="9084"/>
                </a:cubicBezTo>
                <a:cubicBezTo>
                  <a:pt x="8416" y="9047"/>
                  <a:pt x="8429" y="9007"/>
                  <a:pt x="8429" y="8967"/>
                </a:cubicBezTo>
                <a:cubicBezTo>
                  <a:pt x="8429" y="8950"/>
                  <a:pt x="8429" y="8930"/>
                  <a:pt x="8426" y="8913"/>
                </a:cubicBezTo>
                <a:cubicBezTo>
                  <a:pt x="8419" y="8907"/>
                  <a:pt x="8419" y="8897"/>
                  <a:pt x="8416" y="8890"/>
                </a:cubicBezTo>
                <a:cubicBezTo>
                  <a:pt x="8413" y="8885"/>
                  <a:pt x="8407" y="8882"/>
                  <a:pt x="8401" y="8882"/>
                </a:cubicBezTo>
                <a:cubicBezTo>
                  <a:pt x="8394" y="8882"/>
                  <a:pt x="8388" y="8885"/>
                  <a:pt x="8383" y="8890"/>
                </a:cubicBezTo>
                <a:cubicBezTo>
                  <a:pt x="8369" y="8900"/>
                  <a:pt x="8369" y="8923"/>
                  <a:pt x="8369" y="8940"/>
                </a:cubicBezTo>
                <a:cubicBezTo>
                  <a:pt x="8363" y="9010"/>
                  <a:pt x="8346" y="9077"/>
                  <a:pt x="8332" y="9147"/>
                </a:cubicBezTo>
                <a:cubicBezTo>
                  <a:pt x="8302" y="9214"/>
                  <a:pt x="8276" y="9278"/>
                  <a:pt x="8242" y="9341"/>
                </a:cubicBezTo>
                <a:cubicBezTo>
                  <a:pt x="8212" y="9402"/>
                  <a:pt x="8179" y="9465"/>
                  <a:pt x="8149" y="9529"/>
                </a:cubicBezTo>
                <a:cubicBezTo>
                  <a:pt x="8115" y="9599"/>
                  <a:pt x="8082" y="9666"/>
                  <a:pt x="8048" y="9736"/>
                </a:cubicBezTo>
                <a:cubicBezTo>
                  <a:pt x="8018" y="9799"/>
                  <a:pt x="7985" y="9860"/>
                  <a:pt x="7951" y="9920"/>
                </a:cubicBezTo>
                <a:cubicBezTo>
                  <a:pt x="7928" y="9967"/>
                  <a:pt x="7901" y="10010"/>
                  <a:pt x="7874" y="10054"/>
                </a:cubicBezTo>
                <a:cubicBezTo>
                  <a:pt x="7861" y="10077"/>
                  <a:pt x="7848" y="10094"/>
                  <a:pt x="7834" y="10114"/>
                </a:cubicBezTo>
                <a:cubicBezTo>
                  <a:pt x="7818" y="10134"/>
                  <a:pt x="7808" y="10154"/>
                  <a:pt x="7791" y="10181"/>
                </a:cubicBezTo>
                <a:lnTo>
                  <a:pt x="7690" y="10304"/>
                </a:lnTo>
                <a:cubicBezTo>
                  <a:pt x="7627" y="10381"/>
                  <a:pt x="7560" y="10455"/>
                  <a:pt x="7493" y="10535"/>
                </a:cubicBezTo>
                <a:cubicBezTo>
                  <a:pt x="7456" y="10582"/>
                  <a:pt x="7416" y="10629"/>
                  <a:pt x="7390" y="10679"/>
                </a:cubicBezTo>
                <a:cubicBezTo>
                  <a:pt x="7343" y="10749"/>
                  <a:pt x="7299" y="10829"/>
                  <a:pt x="7263" y="10903"/>
                </a:cubicBezTo>
                <a:cubicBezTo>
                  <a:pt x="7256" y="10923"/>
                  <a:pt x="7246" y="10940"/>
                  <a:pt x="7239" y="10963"/>
                </a:cubicBezTo>
                <a:cubicBezTo>
                  <a:pt x="7229" y="10986"/>
                  <a:pt x="7216" y="11006"/>
                  <a:pt x="7209" y="11033"/>
                </a:cubicBezTo>
                <a:cubicBezTo>
                  <a:pt x="7192" y="11080"/>
                  <a:pt x="7176" y="11120"/>
                  <a:pt x="7159" y="11167"/>
                </a:cubicBezTo>
                <a:cubicBezTo>
                  <a:pt x="7122" y="11267"/>
                  <a:pt x="7082" y="11364"/>
                  <a:pt x="7045" y="11464"/>
                </a:cubicBezTo>
                <a:cubicBezTo>
                  <a:pt x="7039" y="11488"/>
                  <a:pt x="7025" y="11515"/>
                  <a:pt x="7018" y="11538"/>
                </a:cubicBezTo>
                <a:cubicBezTo>
                  <a:pt x="6978" y="11632"/>
                  <a:pt x="6942" y="11719"/>
                  <a:pt x="6905" y="11809"/>
                </a:cubicBezTo>
                <a:cubicBezTo>
                  <a:pt x="6888" y="11856"/>
                  <a:pt x="6868" y="11906"/>
                  <a:pt x="6851" y="11953"/>
                </a:cubicBezTo>
                <a:cubicBezTo>
                  <a:pt x="6835" y="12003"/>
                  <a:pt x="6818" y="12056"/>
                  <a:pt x="6801" y="12106"/>
                </a:cubicBezTo>
                <a:cubicBezTo>
                  <a:pt x="6771" y="12207"/>
                  <a:pt x="6751" y="12307"/>
                  <a:pt x="6724" y="12407"/>
                </a:cubicBezTo>
                <a:cubicBezTo>
                  <a:pt x="6704" y="12501"/>
                  <a:pt x="6684" y="12591"/>
                  <a:pt x="6657" y="12685"/>
                </a:cubicBezTo>
                <a:cubicBezTo>
                  <a:pt x="6637" y="12768"/>
                  <a:pt x="6611" y="12855"/>
                  <a:pt x="6587" y="12939"/>
                </a:cubicBezTo>
                <a:cubicBezTo>
                  <a:pt x="6560" y="13026"/>
                  <a:pt x="6540" y="13119"/>
                  <a:pt x="6520" y="13210"/>
                </a:cubicBezTo>
                <a:cubicBezTo>
                  <a:pt x="6484" y="13387"/>
                  <a:pt x="6453" y="13561"/>
                  <a:pt x="6417" y="13738"/>
                </a:cubicBezTo>
                <a:cubicBezTo>
                  <a:pt x="6373" y="13932"/>
                  <a:pt x="6323" y="14126"/>
                  <a:pt x="6276" y="14323"/>
                </a:cubicBezTo>
                <a:cubicBezTo>
                  <a:pt x="6256" y="14423"/>
                  <a:pt x="6233" y="14517"/>
                  <a:pt x="6209" y="14617"/>
                </a:cubicBezTo>
                <a:cubicBezTo>
                  <a:pt x="6186" y="14728"/>
                  <a:pt x="6159" y="14835"/>
                  <a:pt x="6132" y="14948"/>
                </a:cubicBezTo>
                <a:cubicBezTo>
                  <a:pt x="6106" y="15042"/>
                  <a:pt x="6082" y="15129"/>
                  <a:pt x="6052" y="15219"/>
                </a:cubicBezTo>
                <a:cubicBezTo>
                  <a:pt x="6025" y="15303"/>
                  <a:pt x="5999" y="15386"/>
                  <a:pt x="5972" y="15470"/>
                </a:cubicBezTo>
                <a:cubicBezTo>
                  <a:pt x="5918" y="15650"/>
                  <a:pt x="5858" y="15828"/>
                  <a:pt x="5815" y="16005"/>
                </a:cubicBezTo>
                <a:cubicBezTo>
                  <a:pt x="5808" y="16015"/>
                  <a:pt x="5808" y="16028"/>
                  <a:pt x="5805" y="16035"/>
                </a:cubicBezTo>
                <a:lnTo>
                  <a:pt x="5805" y="16032"/>
                </a:lnTo>
                <a:cubicBezTo>
                  <a:pt x="5805" y="16038"/>
                  <a:pt x="5801" y="16045"/>
                  <a:pt x="5801" y="16052"/>
                </a:cubicBezTo>
                <a:cubicBezTo>
                  <a:pt x="5765" y="16199"/>
                  <a:pt x="5731" y="16346"/>
                  <a:pt x="5698" y="16490"/>
                </a:cubicBezTo>
                <a:cubicBezTo>
                  <a:pt x="5681" y="16546"/>
                  <a:pt x="5668" y="16603"/>
                  <a:pt x="5651" y="16657"/>
                </a:cubicBezTo>
                <a:cubicBezTo>
                  <a:pt x="5648" y="16670"/>
                  <a:pt x="5641" y="16687"/>
                  <a:pt x="5638" y="16700"/>
                </a:cubicBezTo>
                <a:cubicBezTo>
                  <a:pt x="5621" y="16720"/>
                  <a:pt x="5604" y="16747"/>
                  <a:pt x="5591" y="16767"/>
                </a:cubicBezTo>
                <a:cubicBezTo>
                  <a:pt x="5564" y="16807"/>
                  <a:pt x="5537" y="16851"/>
                  <a:pt x="5507" y="16891"/>
                </a:cubicBezTo>
                <a:cubicBezTo>
                  <a:pt x="5480" y="16938"/>
                  <a:pt x="5450" y="16988"/>
                  <a:pt x="5424" y="17035"/>
                </a:cubicBezTo>
                <a:cubicBezTo>
                  <a:pt x="5414" y="17055"/>
                  <a:pt x="5404" y="17075"/>
                  <a:pt x="5390" y="17098"/>
                </a:cubicBezTo>
                <a:cubicBezTo>
                  <a:pt x="5384" y="17118"/>
                  <a:pt x="5370" y="17135"/>
                  <a:pt x="5363" y="17155"/>
                </a:cubicBezTo>
                <a:cubicBezTo>
                  <a:pt x="5340" y="17202"/>
                  <a:pt x="5320" y="17249"/>
                  <a:pt x="5300" y="17289"/>
                </a:cubicBezTo>
                <a:cubicBezTo>
                  <a:pt x="5253" y="17389"/>
                  <a:pt x="5206" y="17486"/>
                  <a:pt x="5163" y="17586"/>
                </a:cubicBezTo>
                <a:cubicBezTo>
                  <a:pt x="5156" y="17593"/>
                  <a:pt x="5153" y="17603"/>
                  <a:pt x="5149" y="17616"/>
                </a:cubicBezTo>
                <a:cubicBezTo>
                  <a:pt x="5156" y="17590"/>
                  <a:pt x="5163" y="17566"/>
                  <a:pt x="5170" y="17539"/>
                </a:cubicBezTo>
                <a:cubicBezTo>
                  <a:pt x="5193" y="17442"/>
                  <a:pt x="5220" y="17342"/>
                  <a:pt x="5250" y="17245"/>
                </a:cubicBezTo>
                <a:cubicBezTo>
                  <a:pt x="5277" y="17138"/>
                  <a:pt x="5313" y="17035"/>
                  <a:pt x="5347" y="16924"/>
                </a:cubicBezTo>
                <a:cubicBezTo>
                  <a:pt x="5407" y="16724"/>
                  <a:pt x="5447" y="16516"/>
                  <a:pt x="5484" y="16312"/>
                </a:cubicBezTo>
                <a:cubicBezTo>
                  <a:pt x="5521" y="16105"/>
                  <a:pt x="5554" y="15898"/>
                  <a:pt x="5574" y="15694"/>
                </a:cubicBezTo>
                <a:cubicBezTo>
                  <a:pt x="5601" y="15470"/>
                  <a:pt x="5618" y="15249"/>
                  <a:pt x="5641" y="15032"/>
                </a:cubicBezTo>
                <a:lnTo>
                  <a:pt x="5641" y="15019"/>
                </a:lnTo>
                <a:cubicBezTo>
                  <a:pt x="5664" y="15012"/>
                  <a:pt x="5684" y="14985"/>
                  <a:pt x="5674" y="14965"/>
                </a:cubicBezTo>
                <a:cubicBezTo>
                  <a:pt x="5668" y="14938"/>
                  <a:pt x="5664" y="14915"/>
                  <a:pt x="5658" y="14888"/>
                </a:cubicBezTo>
                <a:cubicBezTo>
                  <a:pt x="5674" y="14771"/>
                  <a:pt x="5688" y="14654"/>
                  <a:pt x="5704" y="14537"/>
                </a:cubicBezTo>
                <a:cubicBezTo>
                  <a:pt x="5725" y="14350"/>
                  <a:pt x="5751" y="14163"/>
                  <a:pt x="5771" y="13975"/>
                </a:cubicBezTo>
                <a:cubicBezTo>
                  <a:pt x="5788" y="13808"/>
                  <a:pt x="5801" y="13641"/>
                  <a:pt x="5808" y="13477"/>
                </a:cubicBezTo>
                <a:cubicBezTo>
                  <a:pt x="5818" y="13307"/>
                  <a:pt x="5822" y="13133"/>
                  <a:pt x="5822" y="12962"/>
                </a:cubicBezTo>
                <a:lnTo>
                  <a:pt x="5822" y="12859"/>
                </a:lnTo>
                <a:cubicBezTo>
                  <a:pt x="5832" y="12825"/>
                  <a:pt x="5835" y="12788"/>
                  <a:pt x="5842" y="12755"/>
                </a:cubicBezTo>
                <a:cubicBezTo>
                  <a:pt x="5882" y="12564"/>
                  <a:pt x="5918" y="12374"/>
                  <a:pt x="5949" y="12187"/>
                </a:cubicBezTo>
                <a:cubicBezTo>
                  <a:pt x="5965" y="12090"/>
                  <a:pt x="5972" y="11993"/>
                  <a:pt x="5985" y="11896"/>
                </a:cubicBezTo>
                <a:cubicBezTo>
                  <a:pt x="5989" y="11856"/>
                  <a:pt x="5992" y="11809"/>
                  <a:pt x="5992" y="11769"/>
                </a:cubicBezTo>
                <a:cubicBezTo>
                  <a:pt x="5999" y="11722"/>
                  <a:pt x="5999" y="11675"/>
                  <a:pt x="6002" y="11625"/>
                </a:cubicBezTo>
                <a:cubicBezTo>
                  <a:pt x="6009" y="11438"/>
                  <a:pt x="6015" y="11250"/>
                  <a:pt x="6015" y="11060"/>
                </a:cubicBezTo>
                <a:cubicBezTo>
                  <a:pt x="6015" y="10960"/>
                  <a:pt x="6015" y="10859"/>
                  <a:pt x="6009" y="10759"/>
                </a:cubicBezTo>
                <a:lnTo>
                  <a:pt x="5999" y="10498"/>
                </a:lnTo>
                <a:cubicBezTo>
                  <a:pt x="6019" y="10455"/>
                  <a:pt x="6035" y="10415"/>
                  <a:pt x="6056" y="10374"/>
                </a:cubicBezTo>
                <a:cubicBezTo>
                  <a:pt x="6089" y="10308"/>
                  <a:pt x="6126" y="10237"/>
                  <a:pt x="6159" y="10171"/>
                </a:cubicBezTo>
                <a:lnTo>
                  <a:pt x="6209" y="10084"/>
                </a:lnTo>
                <a:cubicBezTo>
                  <a:pt x="6226" y="10057"/>
                  <a:pt x="6243" y="10033"/>
                  <a:pt x="6256" y="10007"/>
                </a:cubicBezTo>
                <a:cubicBezTo>
                  <a:pt x="6286" y="9963"/>
                  <a:pt x="6320" y="9916"/>
                  <a:pt x="6353" y="9870"/>
                </a:cubicBezTo>
                <a:cubicBezTo>
                  <a:pt x="6383" y="9833"/>
                  <a:pt x="6410" y="9799"/>
                  <a:pt x="6440" y="9763"/>
                </a:cubicBezTo>
                <a:cubicBezTo>
                  <a:pt x="6470" y="9723"/>
                  <a:pt x="6504" y="9689"/>
                  <a:pt x="6530" y="9656"/>
                </a:cubicBezTo>
                <a:cubicBezTo>
                  <a:pt x="6560" y="9622"/>
                  <a:pt x="6591" y="9589"/>
                  <a:pt x="6624" y="9555"/>
                </a:cubicBezTo>
                <a:cubicBezTo>
                  <a:pt x="6654" y="9529"/>
                  <a:pt x="6677" y="9495"/>
                  <a:pt x="6708" y="9462"/>
                </a:cubicBezTo>
                <a:cubicBezTo>
                  <a:pt x="6728" y="9435"/>
                  <a:pt x="6754" y="9412"/>
                  <a:pt x="6774" y="9381"/>
                </a:cubicBezTo>
                <a:cubicBezTo>
                  <a:pt x="6798" y="9348"/>
                  <a:pt x="6828" y="9318"/>
                  <a:pt x="6855" y="9285"/>
                </a:cubicBezTo>
                <a:cubicBezTo>
                  <a:pt x="6878" y="9248"/>
                  <a:pt x="6908" y="9211"/>
                  <a:pt x="6932" y="9178"/>
                </a:cubicBezTo>
                <a:cubicBezTo>
                  <a:pt x="6958" y="9144"/>
                  <a:pt x="6978" y="9111"/>
                  <a:pt x="7005" y="9071"/>
                </a:cubicBezTo>
                <a:cubicBezTo>
                  <a:pt x="7092" y="8943"/>
                  <a:pt x="7172" y="8813"/>
                  <a:pt x="7256" y="8679"/>
                </a:cubicBezTo>
                <a:cubicBezTo>
                  <a:pt x="7296" y="8613"/>
                  <a:pt x="7339" y="8549"/>
                  <a:pt x="7376" y="8482"/>
                </a:cubicBezTo>
                <a:cubicBezTo>
                  <a:pt x="7393" y="8452"/>
                  <a:pt x="7413" y="8425"/>
                  <a:pt x="7430" y="8392"/>
                </a:cubicBezTo>
                <a:cubicBezTo>
                  <a:pt x="7450" y="8352"/>
                  <a:pt x="7477" y="8315"/>
                  <a:pt x="7497" y="8275"/>
                </a:cubicBezTo>
                <a:cubicBezTo>
                  <a:pt x="7517" y="8231"/>
                  <a:pt x="7540" y="8195"/>
                  <a:pt x="7563" y="8151"/>
                </a:cubicBezTo>
                <a:cubicBezTo>
                  <a:pt x="7580" y="8118"/>
                  <a:pt x="7597" y="8091"/>
                  <a:pt x="7610" y="8057"/>
                </a:cubicBezTo>
                <a:cubicBezTo>
                  <a:pt x="7627" y="8027"/>
                  <a:pt x="7640" y="7994"/>
                  <a:pt x="7650" y="7964"/>
                </a:cubicBezTo>
                <a:cubicBezTo>
                  <a:pt x="7664" y="7934"/>
                  <a:pt x="7674" y="7910"/>
                  <a:pt x="7684" y="7880"/>
                </a:cubicBezTo>
                <a:cubicBezTo>
                  <a:pt x="7690" y="7867"/>
                  <a:pt x="7697" y="7857"/>
                  <a:pt x="7701" y="7844"/>
                </a:cubicBezTo>
                <a:cubicBezTo>
                  <a:pt x="7721" y="7797"/>
                  <a:pt x="7731" y="7757"/>
                  <a:pt x="7747" y="7710"/>
                </a:cubicBezTo>
                <a:cubicBezTo>
                  <a:pt x="7761" y="7673"/>
                  <a:pt x="7767" y="7633"/>
                  <a:pt x="7781" y="7596"/>
                </a:cubicBezTo>
                <a:cubicBezTo>
                  <a:pt x="7804" y="7529"/>
                  <a:pt x="7821" y="7459"/>
                  <a:pt x="7838" y="7392"/>
                </a:cubicBezTo>
                <a:cubicBezTo>
                  <a:pt x="7878" y="7228"/>
                  <a:pt x="7925" y="7064"/>
                  <a:pt x="7971" y="6904"/>
                </a:cubicBezTo>
                <a:cubicBezTo>
                  <a:pt x="7991" y="6827"/>
                  <a:pt x="8011" y="6747"/>
                  <a:pt x="8035" y="6673"/>
                </a:cubicBezTo>
                <a:lnTo>
                  <a:pt x="8062" y="6573"/>
                </a:lnTo>
                <a:cubicBezTo>
                  <a:pt x="8068" y="6540"/>
                  <a:pt x="8078" y="6506"/>
                  <a:pt x="8085" y="6469"/>
                </a:cubicBezTo>
                <a:cubicBezTo>
                  <a:pt x="8095" y="6419"/>
                  <a:pt x="8102" y="6372"/>
                  <a:pt x="8112" y="6322"/>
                </a:cubicBezTo>
                <a:cubicBezTo>
                  <a:pt x="8115" y="6289"/>
                  <a:pt x="8118" y="6252"/>
                  <a:pt x="8128" y="6219"/>
                </a:cubicBezTo>
                <a:cubicBezTo>
                  <a:pt x="8135" y="6142"/>
                  <a:pt x="8149" y="6071"/>
                  <a:pt x="8159" y="5995"/>
                </a:cubicBezTo>
                <a:lnTo>
                  <a:pt x="8159" y="5988"/>
                </a:lnTo>
                <a:lnTo>
                  <a:pt x="8159" y="5978"/>
                </a:lnTo>
                <a:lnTo>
                  <a:pt x="8159" y="5975"/>
                </a:lnTo>
                <a:cubicBezTo>
                  <a:pt x="8162" y="5944"/>
                  <a:pt x="8165" y="5918"/>
                  <a:pt x="8165" y="5888"/>
                </a:cubicBezTo>
                <a:lnTo>
                  <a:pt x="8165" y="5894"/>
                </a:lnTo>
                <a:cubicBezTo>
                  <a:pt x="8165" y="5888"/>
                  <a:pt x="8165" y="5878"/>
                  <a:pt x="8169" y="5874"/>
                </a:cubicBezTo>
                <a:lnTo>
                  <a:pt x="8169" y="5884"/>
                </a:lnTo>
                <a:cubicBezTo>
                  <a:pt x="8175" y="5861"/>
                  <a:pt x="8175" y="5841"/>
                  <a:pt x="8179" y="5821"/>
                </a:cubicBezTo>
                <a:cubicBezTo>
                  <a:pt x="8182" y="5794"/>
                  <a:pt x="8182" y="5771"/>
                  <a:pt x="8185" y="5744"/>
                </a:cubicBezTo>
                <a:cubicBezTo>
                  <a:pt x="8185" y="5724"/>
                  <a:pt x="8192" y="5704"/>
                  <a:pt x="8185" y="5687"/>
                </a:cubicBezTo>
                <a:cubicBezTo>
                  <a:pt x="8182" y="5674"/>
                  <a:pt x="8179" y="5657"/>
                  <a:pt x="8169" y="5644"/>
                </a:cubicBezTo>
                <a:cubicBezTo>
                  <a:pt x="8162" y="5637"/>
                  <a:pt x="8149" y="5627"/>
                  <a:pt x="8135" y="5623"/>
                </a:cubicBezTo>
                <a:cubicBezTo>
                  <a:pt x="8132" y="5622"/>
                  <a:pt x="8129" y="5622"/>
                  <a:pt x="8125" y="5622"/>
                </a:cubicBezTo>
                <a:cubicBezTo>
                  <a:pt x="8116" y="5622"/>
                  <a:pt x="8105" y="5624"/>
                  <a:pt x="8098" y="5627"/>
                </a:cubicBezTo>
                <a:cubicBezTo>
                  <a:pt x="8082" y="5637"/>
                  <a:pt x="8075" y="5650"/>
                  <a:pt x="8065" y="5660"/>
                </a:cubicBezTo>
                <a:lnTo>
                  <a:pt x="8042" y="5700"/>
                </a:lnTo>
                <a:cubicBezTo>
                  <a:pt x="8032" y="5710"/>
                  <a:pt x="8025" y="5724"/>
                  <a:pt x="8015" y="5740"/>
                </a:cubicBezTo>
                <a:cubicBezTo>
                  <a:pt x="7995" y="5771"/>
                  <a:pt x="7975" y="5804"/>
                  <a:pt x="7951" y="5834"/>
                </a:cubicBezTo>
                <a:lnTo>
                  <a:pt x="7814" y="6045"/>
                </a:lnTo>
                <a:cubicBezTo>
                  <a:pt x="7774" y="6112"/>
                  <a:pt x="7734" y="6178"/>
                  <a:pt x="7694" y="6252"/>
                </a:cubicBezTo>
                <a:cubicBezTo>
                  <a:pt x="7617" y="6386"/>
                  <a:pt x="7547" y="6523"/>
                  <a:pt x="7477" y="6660"/>
                </a:cubicBezTo>
                <a:lnTo>
                  <a:pt x="7413" y="6774"/>
                </a:lnTo>
                <a:cubicBezTo>
                  <a:pt x="7396" y="6804"/>
                  <a:pt x="7376" y="6837"/>
                  <a:pt x="7359" y="6864"/>
                </a:cubicBezTo>
                <a:cubicBezTo>
                  <a:pt x="7316" y="6931"/>
                  <a:pt x="7279" y="6998"/>
                  <a:pt x="7239" y="7061"/>
                </a:cubicBezTo>
                <a:cubicBezTo>
                  <a:pt x="7192" y="7131"/>
                  <a:pt x="7146" y="7198"/>
                  <a:pt x="7099" y="7272"/>
                </a:cubicBezTo>
                <a:cubicBezTo>
                  <a:pt x="7059" y="7329"/>
                  <a:pt x="7022" y="7389"/>
                  <a:pt x="6978" y="7449"/>
                </a:cubicBezTo>
                <a:cubicBezTo>
                  <a:pt x="6955" y="7492"/>
                  <a:pt x="6925" y="7533"/>
                  <a:pt x="6898" y="7573"/>
                </a:cubicBezTo>
                <a:cubicBezTo>
                  <a:pt x="6878" y="7599"/>
                  <a:pt x="6861" y="7633"/>
                  <a:pt x="6845" y="7663"/>
                </a:cubicBezTo>
                <a:cubicBezTo>
                  <a:pt x="6828" y="7693"/>
                  <a:pt x="6808" y="7726"/>
                  <a:pt x="6791" y="7757"/>
                </a:cubicBezTo>
                <a:cubicBezTo>
                  <a:pt x="6764" y="7800"/>
                  <a:pt x="6744" y="7844"/>
                  <a:pt x="6721" y="7890"/>
                </a:cubicBezTo>
                <a:cubicBezTo>
                  <a:pt x="6681" y="7961"/>
                  <a:pt x="6647" y="8031"/>
                  <a:pt x="6611" y="8108"/>
                </a:cubicBezTo>
                <a:cubicBezTo>
                  <a:pt x="6577" y="8175"/>
                  <a:pt x="6544" y="8235"/>
                  <a:pt x="6510" y="8298"/>
                </a:cubicBezTo>
                <a:cubicBezTo>
                  <a:pt x="6477" y="8358"/>
                  <a:pt x="6443" y="8415"/>
                  <a:pt x="6410" y="8469"/>
                </a:cubicBezTo>
                <a:cubicBezTo>
                  <a:pt x="6373" y="8532"/>
                  <a:pt x="6336" y="8596"/>
                  <a:pt x="6296" y="8663"/>
                </a:cubicBezTo>
                <a:cubicBezTo>
                  <a:pt x="6260" y="8726"/>
                  <a:pt x="6226" y="8793"/>
                  <a:pt x="6189" y="8853"/>
                </a:cubicBezTo>
                <a:cubicBezTo>
                  <a:pt x="6169" y="8893"/>
                  <a:pt x="6153" y="8930"/>
                  <a:pt x="6129" y="8967"/>
                </a:cubicBezTo>
                <a:cubicBezTo>
                  <a:pt x="6106" y="9014"/>
                  <a:pt x="6086" y="9064"/>
                  <a:pt x="6059" y="9111"/>
                </a:cubicBezTo>
                <a:cubicBezTo>
                  <a:pt x="6039" y="9147"/>
                  <a:pt x="6022" y="9188"/>
                  <a:pt x="6005" y="9231"/>
                </a:cubicBezTo>
                <a:cubicBezTo>
                  <a:pt x="5985" y="9281"/>
                  <a:pt x="5962" y="9328"/>
                  <a:pt x="5939" y="9378"/>
                </a:cubicBezTo>
                <a:cubicBezTo>
                  <a:pt x="5935" y="9385"/>
                  <a:pt x="5935" y="9395"/>
                  <a:pt x="5929" y="9402"/>
                </a:cubicBezTo>
                <a:cubicBezTo>
                  <a:pt x="5929" y="9381"/>
                  <a:pt x="5925" y="9361"/>
                  <a:pt x="5925" y="9338"/>
                </a:cubicBezTo>
                <a:cubicBezTo>
                  <a:pt x="5918" y="9244"/>
                  <a:pt x="5905" y="9151"/>
                  <a:pt x="5895" y="9054"/>
                </a:cubicBezTo>
                <a:cubicBezTo>
                  <a:pt x="5888" y="8960"/>
                  <a:pt x="5878" y="8863"/>
                  <a:pt x="5875" y="8766"/>
                </a:cubicBezTo>
                <a:cubicBezTo>
                  <a:pt x="5862" y="8579"/>
                  <a:pt x="5855" y="8392"/>
                  <a:pt x="5838" y="8201"/>
                </a:cubicBezTo>
                <a:cubicBezTo>
                  <a:pt x="5822" y="8017"/>
                  <a:pt x="5788" y="7833"/>
                  <a:pt x="5751" y="7650"/>
                </a:cubicBezTo>
                <a:cubicBezTo>
                  <a:pt x="5728" y="7556"/>
                  <a:pt x="5704" y="7456"/>
                  <a:pt x="5684" y="7359"/>
                </a:cubicBezTo>
                <a:cubicBezTo>
                  <a:pt x="5661" y="7272"/>
                  <a:pt x="5634" y="7182"/>
                  <a:pt x="5611" y="7095"/>
                </a:cubicBezTo>
                <a:cubicBezTo>
                  <a:pt x="5591" y="7004"/>
                  <a:pt x="5571" y="6914"/>
                  <a:pt x="5551" y="6824"/>
                </a:cubicBezTo>
                <a:cubicBezTo>
                  <a:pt x="5541" y="6774"/>
                  <a:pt x="5527" y="6727"/>
                  <a:pt x="5521" y="6677"/>
                </a:cubicBezTo>
                <a:cubicBezTo>
                  <a:pt x="5517" y="6653"/>
                  <a:pt x="5511" y="6630"/>
                  <a:pt x="5507" y="6606"/>
                </a:cubicBezTo>
                <a:cubicBezTo>
                  <a:pt x="5504" y="6586"/>
                  <a:pt x="5501" y="6560"/>
                  <a:pt x="5491" y="6540"/>
                </a:cubicBezTo>
                <a:cubicBezTo>
                  <a:pt x="5477" y="6509"/>
                  <a:pt x="5454" y="6486"/>
                  <a:pt x="5420" y="6479"/>
                </a:cubicBezTo>
                <a:cubicBezTo>
                  <a:pt x="5417" y="6479"/>
                  <a:pt x="5413" y="6479"/>
                  <a:pt x="5410" y="6479"/>
                </a:cubicBezTo>
                <a:cubicBezTo>
                  <a:pt x="5380" y="6479"/>
                  <a:pt x="5351" y="6491"/>
                  <a:pt x="5333" y="6509"/>
                </a:cubicBezTo>
                <a:cubicBezTo>
                  <a:pt x="5307" y="6540"/>
                  <a:pt x="5310" y="6576"/>
                  <a:pt x="5310" y="6610"/>
                </a:cubicBezTo>
                <a:cubicBezTo>
                  <a:pt x="5310" y="6670"/>
                  <a:pt x="5303" y="6727"/>
                  <a:pt x="5300" y="6787"/>
                </a:cubicBezTo>
                <a:cubicBezTo>
                  <a:pt x="5277" y="6958"/>
                  <a:pt x="5240" y="7125"/>
                  <a:pt x="5203" y="7292"/>
                </a:cubicBezTo>
                <a:cubicBezTo>
                  <a:pt x="5156" y="7462"/>
                  <a:pt x="5106" y="7630"/>
                  <a:pt x="5059" y="7800"/>
                </a:cubicBezTo>
                <a:cubicBezTo>
                  <a:pt x="5009" y="7981"/>
                  <a:pt x="4959" y="8164"/>
                  <a:pt x="4905" y="8345"/>
                </a:cubicBezTo>
                <a:lnTo>
                  <a:pt x="4882" y="8419"/>
                </a:lnTo>
                <a:cubicBezTo>
                  <a:pt x="4869" y="8392"/>
                  <a:pt x="4859" y="8362"/>
                  <a:pt x="4849" y="8332"/>
                </a:cubicBezTo>
                <a:lnTo>
                  <a:pt x="4835" y="8308"/>
                </a:lnTo>
                <a:cubicBezTo>
                  <a:pt x="4832" y="8295"/>
                  <a:pt x="4825" y="8285"/>
                  <a:pt x="4822" y="8275"/>
                </a:cubicBezTo>
                <a:cubicBezTo>
                  <a:pt x="4768" y="8128"/>
                  <a:pt x="4718" y="7984"/>
                  <a:pt x="4665" y="7840"/>
                </a:cubicBezTo>
                <a:cubicBezTo>
                  <a:pt x="4685" y="7800"/>
                  <a:pt x="4671" y="7750"/>
                  <a:pt x="4638" y="7730"/>
                </a:cubicBezTo>
                <a:cubicBezTo>
                  <a:pt x="4635" y="7726"/>
                  <a:pt x="4625" y="7723"/>
                  <a:pt x="4621" y="7723"/>
                </a:cubicBezTo>
                <a:cubicBezTo>
                  <a:pt x="4608" y="7666"/>
                  <a:pt x="4598" y="7613"/>
                  <a:pt x="4588" y="7559"/>
                </a:cubicBezTo>
                <a:cubicBezTo>
                  <a:pt x="4584" y="7539"/>
                  <a:pt x="4584" y="7513"/>
                  <a:pt x="4584" y="7492"/>
                </a:cubicBezTo>
                <a:cubicBezTo>
                  <a:pt x="4584" y="7472"/>
                  <a:pt x="4584" y="7456"/>
                  <a:pt x="4588" y="7432"/>
                </a:cubicBezTo>
                <a:cubicBezTo>
                  <a:pt x="4588" y="7426"/>
                  <a:pt x="4588" y="7416"/>
                  <a:pt x="4591" y="7409"/>
                </a:cubicBezTo>
                <a:cubicBezTo>
                  <a:pt x="4591" y="7406"/>
                  <a:pt x="4598" y="7406"/>
                  <a:pt x="4598" y="7399"/>
                </a:cubicBezTo>
                <a:cubicBezTo>
                  <a:pt x="4601" y="7379"/>
                  <a:pt x="4605" y="7359"/>
                  <a:pt x="4608" y="7342"/>
                </a:cubicBezTo>
                <a:cubicBezTo>
                  <a:pt x="4615" y="7322"/>
                  <a:pt x="4615" y="7305"/>
                  <a:pt x="4618" y="7282"/>
                </a:cubicBezTo>
                <a:cubicBezTo>
                  <a:pt x="4625" y="7212"/>
                  <a:pt x="4638" y="7141"/>
                  <a:pt x="4655" y="7071"/>
                </a:cubicBezTo>
                <a:cubicBezTo>
                  <a:pt x="4658" y="7058"/>
                  <a:pt x="4658" y="7044"/>
                  <a:pt x="4665" y="7038"/>
                </a:cubicBezTo>
                <a:lnTo>
                  <a:pt x="4665" y="7041"/>
                </a:lnTo>
                <a:cubicBezTo>
                  <a:pt x="4665" y="7038"/>
                  <a:pt x="4665" y="7031"/>
                  <a:pt x="4668" y="7031"/>
                </a:cubicBezTo>
                <a:cubicBezTo>
                  <a:pt x="4675" y="6998"/>
                  <a:pt x="4685" y="6964"/>
                  <a:pt x="4698" y="6937"/>
                </a:cubicBezTo>
                <a:cubicBezTo>
                  <a:pt x="4705" y="6907"/>
                  <a:pt x="4715" y="6877"/>
                  <a:pt x="4725" y="6847"/>
                </a:cubicBezTo>
                <a:lnTo>
                  <a:pt x="4752" y="6787"/>
                </a:lnTo>
                <a:cubicBezTo>
                  <a:pt x="4758" y="6764"/>
                  <a:pt x="4772" y="6744"/>
                  <a:pt x="4782" y="6723"/>
                </a:cubicBezTo>
                <a:cubicBezTo>
                  <a:pt x="4798" y="6687"/>
                  <a:pt x="4818" y="6647"/>
                  <a:pt x="4839" y="6610"/>
                </a:cubicBezTo>
                <a:cubicBezTo>
                  <a:pt x="4855" y="6580"/>
                  <a:pt x="4872" y="6556"/>
                  <a:pt x="4889" y="6526"/>
                </a:cubicBezTo>
                <a:cubicBezTo>
                  <a:pt x="4902" y="6506"/>
                  <a:pt x="4915" y="6486"/>
                  <a:pt x="4932" y="6459"/>
                </a:cubicBezTo>
                <a:cubicBezTo>
                  <a:pt x="4966" y="6406"/>
                  <a:pt x="4999" y="6356"/>
                  <a:pt x="5036" y="6302"/>
                </a:cubicBezTo>
                <a:cubicBezTo>
                  <a:pt x="5103" y="6202"/>
                  <a:pt x="5166" y="6102"/>
                  <a:pt x="5233" y="6001"/>
                </a:cubicBezTo>
                <a:cubicBezTo>
                  <a:pt x="5267" y="5944"/>
                  <a:pt x="5303" y="5894"/>
                  <a:pt x="5337" y="5841"/>
                </a:cubicBezTo>
                <a:cubicBezTo>
                  <a:pt x="5370" y="5794"/>
                  <a:pt x="5404" y="5751"/>
                  <a:pt x="5437" y="5700"/>
                </a:cubicBezTo>
                <a:lnTo>
                  <a:pt x="5437" y="5700"/>
                </a:lnTo>
                <a:cubicBezTo>
                  <a:pt x="5437" y="5704"/>
                  <a:pt x="5434" y="5704"/>
                  <a:pt x="5434" y="5707"/>
                </a:cubicBezTo>
                <a:cubicBezTo>
                  <a:pt x="5491" y="5627"/>
                  <a:pt x="5554" y="5550"/>
                  <a:pt x="5618" y="5473"/>
                </a:cubicBezTo>
                <a:cubicBezTo>
                  <a:pt x="5678" y="5393"/>
                  <a:pt x="5741" y="5319"/>
                  <a:pt x="5805" y="5242"/>
                </a:cubicBezTo>
                <a:cubicBezTo>
                  <a:pt x="5888" y="5142"/>
                  <a:pt x="5972" y="5042"/>
                  <a:pt x="6052" y="4938"/>
                </a:cubicBezTo>
                <a:cubicBezTo>
                  <a:pt x="6122" y="4848"/>
                  <a:pt x="6193" y="4751"/>
                  <a:pt x="6270" y="4657"/>
                </a:cubicBezTo>
                <a:cubicBezTo>
                  <a:pt x="6340" y="4564"/>
                  <a:pt x="6413" y="4470"/>
                  <a:pt x="6490" y="4373"/>
                </a:cubicBezTo>
                <a:cubicBezTo>
                  <a:pt x="6570" y="4273"/>
                  <a:pt x="6644" y="4169"/>
                  <a:pt x="6721" y="4069"/>
                </a:cubicBezTo>
                <a:cubicBezTo>
                  <a:pt x="6791" y="3972"/>
                  <a:pt x="6865" y="3878"/>
                  <a:pt x="6942" y="3785"/>
                </a:cubicBezTo>
                <a:cubicBezTo>
                  <a:pt x="6978" y="3738"/>
                  <a:pt x="7022" y="3698"/>
                  <a:pt x="7059" y="3651"/>
                </a:cubicBezTo>
                <a:cubicBezTo>
                  <a:pt x="7079" y="3631"/>
                  <a:pt x="7099" y="3604"/>
                  <a:pt x="7115" y="3584"/>
                </a:cubicBezTo>
                <a:cubicBezTo>
                  <a:pt x="7139" y="3561"/>
                  <a:pt x="7162" y="3534"/>
                  <a:pt x="7182" y="3510"/>
                </a:cubicBezTo>
                <a:cubicBezTo>
                  <a:pt x="7206" y="3477"/>
                  <a:pt x="7199" y="3427"/>
                  <a:pt x="7166" y="3400"/>
                </a:cubicBezTo>
                <a:cubicBezTo>
                  <a:pt x="7149" y="3387"/>
                  <a:pt x="7129" y="3380"/>
                  <a:pt x="7105" y="3380"/>
                </a:cubicBezTo>
                <a:cubicBezTo>
                  <a:pt x="7095" y="3380"/>
                  <a:pt x="7089" y="3383"/>
                  <a:pt x="7079" y="3383"/>
                </a:cubicBezTo>
                <a:cubicBezTo>
                  <a:pt x="7065" y="3387"/>
                  <a:pt x="7049" y="3393"/>
                  <a:pt x="7039" y="3393"/>
                </a:cubicBezTo>
                <a:cubicBezTo>
                  <a:pt x="7005" y="3400"/>
                  <a:pt x="6972" y="3410"/>
                  <a:pt x="6942" y="3417"/>
                </a:cubicBezTo>
                <a:cubicBezTo>
                  <a:pt x="6871" y="3434"/>
                  <a:pt x="6804" y="3460"/>
                  <a:pt x="6741" y="3487"/>
                </a:cubicBezTo>
                <a:cubicBezTo>
                  <a:pt x="6627" y="3537"/>
                  <a:pt x="6520" y="3594"/>
                  <a:pt x="6410" y="3651"/>
                </a:cubicBezTo>
                <a:cubicBezTo>
                  <a:pt x="6296" y="3711"/>
                  <a:pt x="6186" y="3765"/>
                  <a:pt x="6072" y="3821"/>
                </a:cubicBezTo>
                <a:cubicBezTo>
                  <a:pt x="5962" y="3878"/>
                  <a:pt x="5855" y="3928"/>
                  <a:pt x="5755" y="3989"/>
                </a:cubicBezTo>
                <a:cubicBezTo>
                  <a:pt x="5725" y="4005"/>
                  <a:pt x="5701" y="4022"/>
                  <a:pt x="5671" y="4045"/>
                </a:cubicBezTo>
                <a:cubicBezTo>
                  <a:pt x="5658" y="4052"/>
                  <a:pt x="5641" y="4062"/>
                  <a:pt x="5628" y="4072"/>
                </a:cubicBezTo>
                <a:cubicBezTo>
                  <a:pt x="5618" y="4082"/>
                  <a:pt x="5608" y="4089"/>
                  <a:pt x="5594" y="4099"/>
                </a:cubicBezTo>
                <a:cubicBezTo>
                  <a:pt x="5571" y="4116"/>
                  <a:pt x="5544" y="4136"/>
                  <a:pt x="5524" y="4156"/>
                </a:cubicBezTo>
                <a:cubicBezTo>
                  <a:pt x="5504" y="4172"/>
                  <a:pt x="5477" y="4196"/>
                  <a:pt x="5457" y="4216"/>
                </a:cubicBezTo>
                <a:cubicBezTo>
                  <a:pt x="5434" y="4239"/>
                  <a:pt x="5407" y="4263"/>
                  <a:pt x="5384" y="4286"/>
                </a:cubicBezTo>
                <a:cubicBezTo>
                  <a:pt x="5357" y="4313"/>
                  <a:pt x="5333" y="4340"/>
                  <a:pt x="5307" y="4366"/>
                </a:cubicBezTo>
                <a:cubicBezTo>
                  <a:pt x="5290" y="4383"/>
                  <a:pt x="5273" y="4403"/>
                  <a:pt x="5256" y="4423"/>
                </a:cubicBezTo>
                <a:cubicBezTo>
                  <a:pt x="5240" y="4447"/>
                  <a:pt x="5220" y="4467"/>
                  <a:pt x="5203" y="4487"/>
                </a:cubicBezTo>
                <a:cubicBezTo>
                  <a:pt x="5176" y="4517"/>
                  <a:pt x="5156" y="4547"/>
                  <a:pt x="5133" y="4574"/>
                </a:cubicBezTo>
                <a:cubicBezTo>
                  <a:pt x="5116" y="4600"/>
                  <a:pt x="5099" y="4620"/>
                  <a:pt x="5083" y="4647"/>
                </a:cubicBezTo>
                <a:cubicBezTo>
                  <a:pt x="5066" y="4667"/>
                  <a:pt x="5053" y="4687"/>
                  <a:pt x="5036" y="4707"/>
                </a:cubicBezTo>
                <a:cubicBezTo>
                  <a:pt x="5022" y="4731"/>
                  <a:pt x="5009" y="4748"/>
                  <a:pt x="4999" y="4768"/>
                </a:cubicBezTo>
                <a:cubicBezTo>
                  <a:pt x="4992" y="4774"/>
                  <a:pt x="4986" y="4784"/>
                  <a:pt x="4982" y="4798"/>
                </a:cubicBezTo>
                <a:lnTo>
                  <a:pt x="4982" y="4791"/>
                </a:lnTo>
                <a:cubicBezTo>
                  <a:pt x="4966" y="4821"/>
                  <a:pt x="4949" y="4854"/>
                  <a:pt x="4932" y="4885"/>
                </a:cubicBezTo>
                <a:cubicBezTo>
                  <a:pt x="4919" y="4908"/>
                  <a:pt x="4905" y="4938"/>
                  <a:pt x="4892" y="4965"/>
                </a:cubicBezTo>
                <a:cubicBezTo>
                  <a:pt x="4882" y="4988"/>
                  <a:pt x="4872" y="5008"/>
                  <a:pt x="4859" y="5035"/>
                </a:cubicBezTo>
                <a:cubicBezTo>
                  <a:pt x="4849" y="5065"/>
                  <a:pt x="4835" y="5089"/>
                  <a:pt x="4825" y="5119"/>
                </a:cubicBezTo>
                <a:lnTo>
                  <a:pt x="4788" y="5219"/>
                </a:lnTo>
                <a:cubicBezTo>
                  <a:pt x="4775" y="5249"/>
                  <a:pt x="4768" y="5276"/>
                  <a:pt x="4758" y="5306"/>
                </a:cubicBezTo>
                <a:cubicBezTo>
                  <a:pt x="4752" y="5326"/>
                  <a:pt x="4748" y="5353"/>
                  <a:pt x="4738" y="5373"/>
                </a:cubicBezTo>
                <a:cubicBezTo>
                  <a:pt x="4732" y="5403"/>
                  <a:pt x="4718" y="5436"/>
                  <a:pt x="4715" y="5466"/>
                </a:cubicBezTo>
                <a:lnTo>
                  <a:pt x="4715" y="5456"/>
                </a:lnTo>
                <a:cubicBezTo>
                  <a:pt x="4701" y="5500"/>
                  <a:pt x="4691" y="5543"/>
                  <a:pt x="4681" y="5587"/>
                </a:cubicBezTo>
                <a:cubicBezTo>
                  <a:pt x="4668" y="5627"/>
                  <a:pt x="4658" y="5674"/>
                  <a:pt x="4651" y="5717"/>
                </a:cubicBezTo>
                <a:cubicBezTo>
                  <a:pt x="4641" y="5761"/>
                  <a:pt x="4635" y="5804"/>
                  <a:pt x="4621" y="5851"/>
                </a:cubicBezTo>
                <a:cubicBezTo>
                  <a:pt x="4605" y="5938"/>
                  <a:pt x="4588" y="6021"/>
                  <a:pt x="4571" y="6108"/>
                </a:cubicBezTo>
                <a:cubicBezTo>
                  <a:pt x="4548" y="6229"/>
                  <a:pt x="4524" y="6352"/>
                  <a:pt x="4508" y="6476"/>
                </a:cubicBezTo>
                <a:cubicBezTo>
                  <a:pt x="4504" y="6503"/>
                  <a:pt x="4501" y="6530"/>
                  <a:pt x="4498" y="6560"/>
                </a:cubicBezTo>
                <a:cubicBezTo>
                  <a:pt x="4491" y="6586"/>
                  <a:pt x="4487" y="6613"/>
                  <a:pt x="4487" y="6640"/>
                </a:cubicBezTo>
                <a:lnTo>
                  <a:pt x="4474" y="6754"/>
                </a:lnTo>
                <a:cubicBezTo>
                  <a:pt x="4471" y="6780"/>
                  <a:pt x="4471" y="6810"/>
                  <a:pt x="4471" y="6840"/>
                </a:cubicBezTo>
                <a:cubicBezTo>
                  <a:pt x="4464" y="6961"/>
                  <a:pt x="4464" y="7081"/>
                  <a:pt x="4464" y="7198"/>
                </a:cubicBezTo>
                <a:lnTo>
                  <a:pt x="4464" y="7245"/>
                </a:lnTo>
                <a:cubicBezTo>
                  <a:pt x="4441" y="7182"/>
                  <a:pt x="4417" y="7125"/>
                  <a:pt x="4397" y="7061"/>
                </a:cubicBezTo>
                <a:cubicBezTo>
                  <a:pt x="4320" y="6861"/>
                  <a:pt x="4247" y="6663"/>
                  <a:pt x="4170" y="6463"/>
                </a:cubicBezTo>
                <a:lnTo>
                  <a:pt x="4096" y="6275"/>
                </a:lnTo>
                <a:cubicBezTo>
                  <a:pt x="4063" y="6175"/>
                  <a:pt x="4033" y="6071"/>
                  <a:pt x="3996" y="5971"/>
                </a:cubicBezTo>
                <a:cubicBezTo>
                  <a:pt x="3989" y="5961"/>
                  <a:pt x="3986" y="5951"/>
                  <a:pt x="3986" y="5941"/>
                </a:cubicBezTo>
                <a:cubicBezTo>
                  <a:pt x="3973" y="5868"/>
                  <a:pt x="3956" y="5791"/>
                  <a:pt x="3949" y="5717"/>
                </a:cubicBezTo>
                <a:cubicBezTo>
                  <a:pt x="3939" y="5657"/>
                  <a:pt x="3932" y="5600"/>
                  <a:pt x="3929" y="5543"/>
                </a:cubicBezTo>
                <a:cubicBezTo>
                  <a:pt x="3906" y="5376"/>
                  <a:pt x="3882" y="5216"/>
                  <a:pt x="3866" y="5048"/>
                </a:cubicBezTo>
                <a:cubicBezTo>
                  <a:pt x="3856" y="4968"/>
                  <a:pt x="3852" y="4888"/>
                  <a:pt x="3849" y="4804"/>
                </a:cubicBezTo>
                <a:cubicBezTo>
                  <a:pt x="3846" y="4724"/>
                  <a:pt x="3836" y="4647"/>
                  <a:pt x="3836" y="4564"/>
                </a:cubicBezTo>
                <a:cubicBezTo>
                  <a:pt x="3832" y="4480"/>
                  <a:pt x="3832" y="4396"/>
                  <a:pt x="3822" y="4313"/>
                </a:cubicBezTo>
                <a:cubicBezTo>
                  <a:pt x="3815" y="4233"/>
                  <a:pt x="3805" y="4149"/>
                  <a:pt x="3789" y="4069"/>
                </a:cubicBezTo>
                <a:cubicBezTo>
                  <a:pt x="3762" y="3905"/>
                  <a:pt x="3722" y="3744"/>
                  <a:pt x="3685" y="3581"/>
                </a:cubicBezTo>
                <a:cubicBezTo>
                  <a:pt x="3648" y="3413"/>
                  <a:pt x="3601" y="3246"/>
                  <a:pt x="3555" y="3079"/>
                </a:cubicBezTo>
                <a:cubicBezTo>
                  <a:pt x="3535" y="2999"/>
                  <a:pt x="3511" y="2919"/>
                  <a:pt x="3481" y="2845"/>
                </a:cubicBezTo>
                <a:cubicBezTo>
                  <a:pt x="3451" y="2765"/>
                  <a:pt x="3418" y="2685"/>
                  <a:pt x="3384" y="2611"/>
                </a:cubicBezTo>
                <a:cubicBezTo>
                  <a:pt x="3337" y="2511"/>
                  <a:pt x="3287" y="2410"/>
                  <a:pt x="3237" y="2310"/>
                </a:cubicBezTo>
                <a:cubicBezTo>
                  <a:pt x="3167" y="2166"/>
                  <a:pt x="3100" y="2023"/>
                  <a:pt x="3026" y="1879"/>
                </a:cubicBezTo>
                <a:cubicBezTo>
                  <a:pt x="2983" y="1799"/>
                  <a:pt x="2946" y="1722"/>
                  <a:pt x="2903" y="1641"/>
                </a:cubicBezTo>
                <a:cubicBezTo>
                  <a:pt x="2886" y="1608"/>
                  <a:pt x="2869" y="1575"/>
                  <a:pt x="2853" y="1538"/>
                </a:cubicBezTo>
                <a:cubicBezTo>
                  <a:pt x="2846" y="1514"/>
                  <a:pt x="2832" y="1494"/>
                  <a:pt x="2826" y="1474"/>
                </a:cubicBezTo>
                <a:cubicBezTo>
                  <a:pt x="2816" y="1454"/>
                  <a:pt x="2809" y="1431"/>
                  <a:pt x="2796" y="1414"/>
                </a:cubicBezTo>
                <a:cubicBezTo>
                  <a:pt x="2785" y="1401"/>
                  <a:pt x="2768" y="1392"/>
                  <a:pt x="2750" y="1392"/>
                </a:cubicBezTo>
                <a:cubicBezTo>
                  <a:pt x="2746" y="1392"/>
                  <a:pt x="2741" y="1393"/>
                  <a:pt x="2736" y="1394"/>
                </a:cubicBezTo>
                <a:cubicBezTo>
                  <a:pt x="2719" y="1397"/>
                  <a:pt x="2699" y="1414"/>
                  <a:pt x="2695" y="1431"/>
                </a:cubicBezTo>
                <a:cubicBezTo>
                  <a:pt x="2692" y="1448"/>
                  <a:pt x="2692" y="1461"/>
                  <a:pt x="2695" y="1474"/>
                </a:cubicBezTo>
                <a:lnTo>
                  <a:pt x="2695" y="1478"/>
                </a:lnTo>
                <a:cubicBezTo>
                  <a:pt x="2699" y="1511"/>
                  <a:pt x="2702" y="1541"/>
                  <a:pt x="2702" y="1575"/>
                </a:cubicBezTo>
                <a:cubicBezTo>
                  <a:pt x="2702" y="1628"/>
                  <a:pt x="2699" y="1682"/>
                  <a:pt x="2699" y="1738"/>
                </a:cubicBezTo>
                <a:cubicBezTo>
                  <a:pt x="2692" y="1909"/>
                  <a:pt x="2679" y="2079"/>
                  <a:pt x="2662" y="2250"/>
                </a:cubicBezTo>
                <a:lnTo>
                  <a:pt x="2635" y="2501"/>
                </a:lnTo>
                <a:cubicBezTo>
                  <a:pt x="2629" y="2591"/>
                  <a:pt x="2632" y="2678"/>
                  <a:pt x="2632" y="2765"/>
                </a:cubicBezTo>
                <a:cubicBezTo>
                  <a:pt x="2632" y="2892"/>
                  <a:pt x="2642" y="3019"/>
                  <a:pt x="2645" y="3146"/>
                </a:cubicBezTo>
                <a:cubicBezTo>
                  <a:pt x="2649" y="3280"/>
                  <a:pt x="2652" y="3417"/>
                  <a:pt x="2659" y="3551"/>
                </a:cubicBezTo>
                <a:cubicBezTo>
                  <a:pt x="2662" y="3631"/>
                  <a:pt x="2669" y="3711"/>
                  <a:pt x="2679" y="3788"/>
                </a:cubicBezTo>
                <a:cubicBezTo>
                  <a:pt x="2682" y="3821"/>
                  <a:pt x="2685" y="3861"/>
                  <a:pt x="2692" y="3895"/>
                </a:cubicBezTo>
                <a:lnTo>
                  <a:pt x="2679" y="3855"/>
                </a:lnTo>
                <a:cubicBezTo>
                  <a:pt x="2649" y="3768"/>
                  <a:pt x="2619" y="3681"/>
                  <a:pt x="2585" y="3594"/>
                </a:cubicBezTo>
                <a:cubicBezTo>
                  <a:pt x="2525" y="3427"/>
                  <a:pt x="2465" y="3260"/>
                  <a:pt x="2394" y="3093"/>
                </a:cubicBezTo>
                <a:lnTo>
                  <a:pt x="2394" y="3086"/>
                </a:lnTo>
                <a:cubicBezTo>
                  <a:pt x="2394" y="3082"/>
                  <a:pt x="2391" y="3079"/>
                  <a:pt x="2391" y="3076"/>
                </a:cubicBezTo>
                <a:cubicBezTo>
                  <a:pt x="2384" y="3066"/>
                  <a:pt x="2381" y="3059"/>
                  <a:pt x="2378" y="3046"/>
                </a:cubicBezTo>
                <a:cubicBezTo>
                  <a:pt x="2374" y="3042"/>
                  <a:pt x="2374" y="3036"/>
                  <a:pt x="2368" y="3032"/>
                </a:cubicBezTo>
                <a:lnTo>
                  <a:pt x="2368" y="3029"/>
                </a:lnTo>
                <a:cubicBezTo>
                  <a:pt x="2368" y="3029"/>
                  <a:pt x="2368" y="3026"/>
                  <a:pt x="2364" y="3026"/>
                </a:cubicBezTo>
                <a:cubicBezTo>
                  <a:pt x="2364" y="3026"/>
                  <a:pt x="2364" y="3019"/>
                  <a:pt x="2361" y="3019"/>
                </a:cubicBezTo>
                <a:cubicBezTo>
                  <a:pt x="2361" y="3016"/>
                  <a:pt x="2358" y="3012"/>
                  <a:pt x="2358" y="3009"/>
                </a:cubicBezTo>
                <a:lnTo>
                  <a:pt x="2267" y="2818"/>
                </a:lnTo>
                <a:cubicBezTo>
                  <a:pt x="2184" y="2651"/>
                  <a:pt x="2100" y="2491"/>
                  <a:pt x="2013" y="2327"/>
                </a:cubicBezTo>
                <a:cubicBezTo>
                  <a:pt x="1973" y="2250"/>
                  <a:pt x="1930" y="2176"/>
                  <a:pt x="1893" y="2100"/>
                </a:cubicBezTo>
                <a:lnTo>
                  <a:pt x="1766" y="1849"/>
                </a:lnTo>
                <a:cubicBezTo>
                  <a:pt x="1746" y="1809"/>
                  <a:pt x="1726" y="1772"/>
                  <a:pt x="1706" y="1728"/>
                </a:cubicBezTo>
                <a:cubicBezTo>
                  <a:pt x="1682" y="1688"/>
                  <a:pt x="1659" y="1645"/>
                  <a:pt x="1639" y="1605"/>
                </a:cubicBezTo>
                <a:cubicBezTo>
                  <a:pt x="1612" y="1561"/>
                  <a:pt x="1589" y="1514"/>
                  <a:pt x="1559" y="1474"/>
                </a:cubicBezTo>
                <a:cubicBezTo>
                  <a:pt x="1532" y="1427"/>
                  <a:pt x="1498" y="1387"/>
                  <a:pt x="1475" y="1344"/>
                </a:cubicBezTo>
                <a:cubicBezTo>
                  <a:pt x="1448" y="1307"/>
                  <a:pt x="1422" y="1270"/>
                  <a:pt x="1391" y="1230"/>
                </a:cubicBezTo>
                <a:cubicBezTo>
                  <a:pt x="1361" y="1193"/>
                  <a:pt x="1331" y="1160"/>
                  <a:pt x="1305" y="1127"/>
                </a:cubicBezTo>
                <a:cubicBezTo>
                  <a:pt x="1244" y="1060"/>
                  <a:pt x="1181" y="993"/>
                  <a:pt x="1114" y="929"/>
                </a:cubicBezTo>
                <a:cubicBezTo>
                  <a:pt x="980" y="802"/>
                  <a:pt x="840" y="675"/>
                  <a:pt x="696" y="555"/>
                </a:cubicBezTo>
                <a:cubicBezTo>
                  <a:pt x="622" y="488"/>
                  <a:pt x="546" y="424"/>
                  <a:pt x="472" y="361"/>
                </a:cubicBezTo>
                <a:cubicBezTo>
                  <a:pt x="435" y="334"/>
                  <a:pt x="402" y="304"/>
                  <a:pt x="362" y="271"/>
                </a:cubicBezTo>
                <a:cubicBezTo>
                  <a:pt x="328" y="244"/>
                  <a:pt x="302" y="217"/>
                  <a:pt x="268" y="187"/>
                </a:cubicBezTo>
                <a:lnTo>
                  <a:pt x="195" y="117"/>
                </a:lnTo>
                <a:cubicBezTo>
                  <a:pt x="178" y="100"/>
                  <a:pt x="161" y="77"/>
                  <a:pt x="144" y="57"/>
                </a:cubicBezTo>
                <a:cubicBezTo>
                  <a:pt x="128" y="33"/>
                  <a:pt x="111" y="10"/>
                  <a:pt x="84" y="3"/>
                </a:cubicBezTo>
                <a:cubicBezTo>
                  <a:pt x="77" y="1"/>
                  <a:pt x="70"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8"/>
          <p:cNvSpPr/>
          <p:nvPr/>
        </p:nvSpPr>
        <p:spPr>
          <a:xfrm rot="2464762">
            <a:off x="5966965" y="1934751"/>
            <a:ext cx="922761" cy="279284"/>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8"/>
          <p:cNvSpPr/>
          <p:nvPr/>
        </p:nvSpPr>
        <p:spPr>
          <a:xfrm rot="-6081462">
            <a:off x="2307339" y="3237227"/>
            <a:ext cx="806874" cy="705112"/>
          </a:xfrm>
          <a:custGeom>
            <a:avLst/>
            <a:gdLst/>
            <a:ahLst/>
            <a:cxnLst/>
            <a:rect l="l" t="t" r="r" b="b"/>
            <a:pathLst>
              <a:path w="37083" h="31795" extrusionOk="0">
                <a:moveTo>
                  <a:pt x="29636" y="1"/>
                </a:moveTo>
                <a:lnTo>
                  <a:pt x="0" y="22494"/>
                </a:lnTo>
                <a:cubicBezTo>
                  <a:pt x="61" y="22524"/>
                  <a:pt x="122" y="22554"/>
                  <a:pt x="182" y="22554"/>
                </a:cubicBezTo>
                <a:cubicBezTo>
                  <a:pt x="274" y="22585"/>
                  <a:pt x="334" y="22646"/>
                  <a:pt x="365" y="22706"/>
                </a:cubicBezTo>
                <a:lnTo>
                  <a:pt x="730" y="23162"/>
                </a:lnTo>
                <a:cubicBezTo>
                  <a:pt x="753" y="23198"/>
                  <a:pt x="758" y="23206"/>
                  <a:pt x="756" y="23206"/>
                </a:cubicBezTo>
                <a:cubicBezTo>
                  <a:pt x="754" y="23206"/>
                  <a:pt x="747" y="23200"/>
                  <a:pt x="741" y="23200"/>
                </a:cubicBezTo>
                <a:cubicBezTo>
                  <a:pt x="735" y="23200"/>
                  <a:pt x="730" y="23205"/>
                  <a:pt x="730" y="23223"/>
                </a:cubicBezTo>
                <a:cubicBezTo>
                  <a:pt x="730" y="23254"/>
                  <a:pt x="699" y="23254"/>
                  <a:pt x="669" y="23254"/>
                </a:cubicBezTo>
                <a:lnTo>
                  <a:pt x="638" y="23223"/>
                </a:lnTo>
                <a:lnTo>
                  <a:pt x="638" y="23223"/>
                </a:lnTo>
                <a:cubicBezTo>
                  <a:pt x="851" y="23497"/>
                  <a:pt x="1064" y="23801"/>
                  <a:pt x="1338" y="24135"/>
                </a:cubicBezTo>
                <a:lnTo>
                  <a:pt x="1611" y="24469"/>
                </a:lnTo>
                <a:lnTo>
                  <a:pt x="1763" y="24591"/>
                </a:lnTo>
                <a:cubicBezTo>
                  <a:pt x="1824" y="24621"/>
                  <a:pt x="1885" y="24682"/>
                  <a:pt x="1976" y="24743"/>
                </a:cubicBezTo>
                <a:cubicBezTo>
                  <a:pt x="2006" y="24773"/>
                  <a:pt x="2037" y="24804"/>
                  <a:pt x="2067" y="24865"/>
                </a:cubicBezTo>
                <a:lnTo>
                  <a:pt x="2067" y="24895"/>
                </a:lnTo>
                <a:cubicBezTo>
                  <a:pt x="2219" y="25077"/>
                  <a:pt x="2371" y="25229"/>
                  <a:pt x="2493" y="25412"/>
                </a:cubicBezTo>
                <a:cubicBezTo>
                  <a:pt x="2797" y="25746"/>
                  <a:pt x="3100" y="26050"/>
                  <a:pt x="3374" y="26354"/>
                </a:cubicBezTo>
                <a:cubicBezTo>
                  <a:pt x="3526" y="26475"/>
                  <a:pt x="3617" y="26658"/>
                  <a:pt x="3617" y="26871"/>
                </a:cubicBezTo>
                <a:cubicBezTo>
                  <a:pt x="3678" y="26931"/>
                  <a:pt x="3769" y="27023"/>
                  <a:pt x="3860" y="27083"/>
                </a:cubicBezTo>
                <a:cubicBezTo>
                  <a:pt x="3860" y="27083"/>
                  <a:pt x="3860" y="27070"/>
                  <a:pt x="3869" y="27070"/>
                </a:cubicBezTo>
                <a:cubicBezTo>
                  <a:pt x="3874" y="27070"/>
                  <a:pt x="3881" y="27073"/>
                  <a:pt x="3891" y="27083"/>
                </a:cubicBezTo>
                <a:cubicBezTo>
                  <a:pt x="3921" y="27114"/>
                  <a:pt x="3982" y="27144"/>
                  <a:pt x="4012" y="27175"/>
                </a:cubicBezTo>
                <a:cubicBezTo>
                  <a:pt x="4256" y="27448"/>
                  <a:pt x="4499" y="27631"/>
                  <a:pt x="4742" y="27904"/>
                </a:cubicBezTo>
                <a:cubicBezTo>
                  <a:pt x="4803" y="27965"/>
                  <a:pt x="4894" y="28147"/>
                  <a:pt x="4863" y="28178"/>
                </a:cubicBezTo>
                <a:cubicBezTo>
                  <a:pt x="4863" y="28208"/>
                  <a:pt x="4803" y="28269"/>
                  <a:pt x="4772" y="28330"/>
                </a:cubicBezTo>
                <a:lnTo>
                  <a:pt x="4803" y="28360"/>
                </a:lnTo>
                <a:cubicBezTo>
                  <a:pt x="4863" y="28512"/>
                  <a:pt x="4924" y="28664"/>
                  <a:pt x="4955" y="28816"/>
                </a:cubicBezTo>
                <a:lnTo>
                  <a:pt x="5076" y="28968"/>
                </a:lnTo>
                <a:cubicBezTo>
                  <a:pt x="5471" y="29181"/>
                  <a:pt x="5806" y="29545"/>
                  <a:pt x="5958" y="30001"/>
                </a:cubicBezTo>
                <a:cubicBezTo>
                  <a:pt x="6018" y="30093"/>
                  <a:pt x="6079" y="30214"/>
                  <a:pt x="6140" y="30305"/>
                </a:cubicBezTo>
                <a:cubicBezTo>
                  <a:pt x="6262" y="30397"/>
                  <a:pt x="6414" y="30518"/>
                  <a:pt x="6505" y="30670"/>
                </a:cubicBezTo>
                <a:cubicBezTo>
                  <a:pt x="6535" y="30700"/>
                  <a:pt x="6566" y="30761"/>
                  <a:pt x="6566" y="30792"/>
                </a:cubicBezTo>
                <a:lnTo>
                  <a:pt x="6566" y="30852"/>
                </a:lnTo>
                <a:lnTo>
                  <a:pt x="6474" y="30852"/>
                </a:lnTo>
                <a:cubicBezTo>
                  <a:pt x="6444" y="30852"/>
                  <a:pt x="6414" y="30852"/>
                  <a:pt x="6383" y="30883"/>
                </a:cubicBezTo>
                <a:cubicBezTo>
                  <a:pt x="6383" y="30883"/>
                  <a:pt x="6383" y="30913"/>
                  <a:pt x="6383" y="30944"/>
                </a:cubicBezTo>
                <a:cubicBezTo>
                  <a:pt x="6414" y="31004"/>
                  <a:pt x="6414" y="31035"/>
                  <a:pt x="6444" y="31065"/>
                </a:cubicBezTo>
                <a:cubicBezTo>
                  <a:pt x="6505" y="31126"/>
                  <a:pt x="6596" y="31156"/>
                  <a:pt x="6596" y="31308"/>
                </a:cubicBezTo>
                <a:cubicBezTo>
                  <a:pt x="6596" y="31369"/>
                  <a:pt x="6626" y="31430"/>
                  <a:pt x="6657" y="31521"/>
                </a:cubicBezTo>
                <a:cubicBezTo>
                  <a:pt x="6748" y="31582"/>
                  <a:pt x="6778" y="31673"/>
                  <a:pt x="6809" y="31795"/>
                </a:cubicBezTo>
                <a:lnTo>
                  <a:pt x="37083" y="8876"/>
                </a:lnTo>
                <a:cubicBezTo>
                  <a:pt x="36931" y="8603"/>
                  <a:pt x="36809" y="8360"/>
                  <a:pt x="36627" y="8025"/>
                </a:cubicBezTo>
                <a:cubicBezTo>
                  <a:pt x="36566" y="7904"/>
                  <a:pt x="36505" y="7752"/>
                  <a:pt x="36505" y="7600"/>
                </a:cubicBezTo>
                <a:cubicBezTo>
                  <a:pt x="36445" y="7509"/>
                  <a:pt x="36384" y="7448"/>
                  <a:pt x="36323" y="7357"/>
                </a:cubicBezTo>
                <a:lnTo>
                  <a:pt x="36262" y="7357"/>
                </a:lnTo>
                <a:cubicBezTo>
                  <a:pt x="36262" y="7326"/>
                  <a:pt x="36232" y="7265"/>
                  <a:pt x="36232" y="7235"/>
                </a:cubicBezTo>
                <a:cubicBezTo>
                  <a:pt x="36201" y="7144"/>
                  <a:pt x="36141" y="7083"/>
                  <a:pt x="36110" y="6992"/>
                </a:cubicBezTo>
                <a:lnTo>
                  <a:pt x="35958" y="6810"/>
                </a:lnTo>
                <a:cubicBezTo>
                  <a:pt x="35928" y="6718"/>
                  <a:pt x="35867" y="6627"/>
                  <a:pt x="35806" y="6597"/>
                </a:cubicBezTo>
                <a:cubicBezTo>
                  <a:pt x="35776" y="6566"/>
                  <a:pt x="35776" y="6536"/>
                  <a:pt x="35745" y="6536"/>
                </a:cubicBezTo>
                <a:cubicBezTo>
                  <a:pt x="35593" y="6384"/>
                  <a:pt x="35442" y="6232"/>
                  <a:pt x="35290" y="6110"/>
                </a:cubicBezTo>
                <a:cubicBezTo>
                  <a:pt x="35275" y="6130"/>
                  <a:pt x="35259" y="6139"/>
                  <a:pt x="35243" y="6139"/>
                </a:cubicBezTo>
                <a:cubicBezTo>
                  <a:pt x="35159" y="6139"/>
                  <a:pt x="35057" y="5913"/>
                  <a:pt x="34955" y="5837"/>
                </a:cubicBezTo>
                <a:cubicBezTo>
                  <a:pt x="34925" y="5715"/>
                  <a:pt x="34864" y="5624"/>
                  <a:pt x="34773" y="5563"/>
                </a:cubicBezTo>
                <a:cubicBezTo>
                  <a:pt x="34668" y="5484"/>
                  <a:pt x="34585" y="5405"/>
                  <a:pt x="34506" y="5405"/>
                </a:cubicBezTo>
                <a:cubicBezTo>
                  <a:pt x="34493" y="5405"/>
                  <a:pt x="34481" y="5407"/>
                  <a:pt x="34469" y="5411"/>
                </a:cubicBezTo>
                <a:cubicBezTo>
                  <a:pt x="34410" y="5417"/>
                  <a:pt x="34362" y="5422"/>
                  <a:pt x="34322" y="5422"/>
                </a:cubicBezTo>
                <a:cubicBezTo>
                  <a:pt x="34158" y="5422"/>
                  <a:pt x="34129" y="5341"/>
                  <a:pt x="33983" y="4925"/>
                </a:cubicBezTo>
                <a:cubicBezTo>
                  <a:pt x="33983" y="4895"/>
                  <a:pt x="33952" y="4895"/>
                  <a:pt x="33952" y="4864"/>
                </a:cubicBezTo>
                <a:cubicBezTo>
                  <a:pt x="33922" y="4803"/>
                  <a:pt x="33861" y="4743"/>
                  <a:pt x="33861" y="4743"/>
                </a:cubicBezTo>
                <a:cubicBezTo>
                  <a:pt x="33856" y="4748"/>
                  <a:pt x="33847" y="4751"/>
                  <a:pt x="33837" y="4751"/>
                </a:cubicBezTo>
                <a:cubicBezTo>
                  <a:pt x="33788" y="4751"/>
                  <a:pt x="33693" y="4696"/>
                  <a:pt x="33618" y="4621"/>
                </a:cubicBezTo>
                <a:lnTo>
                  <a:pt x="33679" y="4621"/>
                </a:lnTo>
                <a:cubicBezTo>
                  <a:pt x="33703" y="4621"/>
                  <a:pt x="33722" y="4626"/>
                  <a:pt x="33735" y="4626"/>
                </a:cubicBezTo>
                <a:cubicBezTo>
                  <a:pt x="33754" y="4626"/>
                  <a:pt x="33758" y="4615"/>
                  <a:pt x="33739" y="4560"/>
                </a:cubicBezTo>
                <a:cubicBezTo>
                  <a:pt x="33739" y="4469"/>
                  <a:pt x="33679" y="4408"/>
                  <a:pt x="33618" y="4347"/>
                </a:cubicBezTo>
                <a:cubicBezTo>
                  <a:pt x="33496" y="4256"/>
                  <a:pt x="33344" y="4135"/>
                  <a:pt x="33253" y="4013"/>
                </a:cubicBezTo>
                <a:cubicBezTo>
                  <a:pt x="33242" y="4015"/>
                  <a:pt x="33231" y="4016"/>
                  <a:pt x="33220" y="4016"/>
                </a:cubicBezTo>
                <a:cubicBezTo>
                  <a:pt x="33083" y="4016"/>
                  <a:pt x="32968" y="3848"/>
                  <a:pt x="32827" y="3679"/>
                </a:cubicBezTo>
                <a:cubicBezTo>
                  <a:pt x="32767" y="3588"/>
                  <a:pt x="32706" y="3527"/>
                  <a:pt x="32615" y="3496"/>
                </a:cubicBezTo>
                <a:cubicBezTo>
                  <a:pt x="32524" y="3466"/>
                  <a:pt x="32432" y="3405"/>
                  <a:pt x="32402" y="3344"/>
                </a:cubicBezTo>
                <a:cubicBezTo>
                  <a:pt x="32280" y="3192"/>
                  <a:pt x="32159" y="3010"/>
                  <a:pt x="32007" y="2858"/>
                </a:cubicBezTo>
                <a:cubicBezTo>
                  <a:pt x="31998" y="2845"/>
                  <a:pt x="31992" y="2836"/>
                  <a:pt x="31988" y="2831"/>
                </a:cubicBezTo>
                <a:lnTo>
                  <a:pt x="31988" y="2831"/>
                </a:lnTo>
                <a:cubicBezTo>
                  <a:pt x="31990" y="2832"/>
                  <a:pt x="31992" y="2833"/>
                  <a:pt x="31995" y="2833"/>
                </a:cubicBezTo>
                <a:cubicBezTo>
                  <a:pt x="32001" y="2833"/>
                  <a:pt x="32007" y="2826"/>
                  <a:pt x="32007" y="2797"/>
                </a:cubicBezTo>
                <a:cubicBezTo>
                  <a:pt x="32007" y="2776"/>
                  <a:pt x="32037" y="2754"/>
                  <a:pt x="32055" y="2754"/>
                </a:cubicBezTo>
                <a:cubicBezTo>
                  <a:pt x="32062" y="2754"/>
                  <a:pt x="32068" y="2758"/>
                  <a:pt x="32068" y="2767"/>
                </a:cubicBezTo>
                <a:lnTo>
                  <a:pt x="32098" y="2797"/>
                </a:lnTo>
                <a:cubicBezTo>
                  <a:pt x="31885" y="2493"/>
                  <a:pt x="31672" y="2189"/>
                  <a:pt x="31338" y="1825"/>
                </a:cubicBezTo>
                <a:lnTo>
                  <a:pt x="31065" y="1490"/>
                </a:lnTo>
                <a:lnTo>
                  <a:pt x="30913" y="1338"/>
                </a:lnTo>
                <a:cubicBezTo>
                  <a:pt x="30852" y="1308"/>
                  <a:pt x="30761" y="1247"/>
                  <a:pt x="30669" y="1186"/>
                </a:cubicBezTo>
                <a:cubicBezTo>
                  <a:pt x="30639" y="1156"/>
                  <a:pt x="30609" y="1095"/>
                  <a:pt x="30578" y="1065"/>
                </a:cubicBezTo>
                <a:lnTo>
                  <a:pt x="30578" y="1004"/>
                </a:lnTo>
                <a:cubicBezTo>
                  <a:pt x="30396" y="822"/>
                  <a:pt x="30244" y="639"/>
                  <a:pt x="30092" y="457"/>
                </a:cubicBezTo>
                <a:lnTo>
                  <a:pt x="29636"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40"/>
          <p:cNvSpPr/>
          <p:nvPr/>
        </p:nvSpPr>
        <p:spPr>
          <a:xfrm>
            <a:off x="5429694" y="1891306"/>
            <a:ext cx="1368056" cy="1085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2346250" y="1891306"/>
            <a:ext cx="1368056" cy="1085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40"/>
          <p:cNvSpPr txBox="1">
            <a:spLocks noGrp="1"/>
          </p:cNvSpPr>
          <p:nvPr>
            <p:ph type="subTitle" idx="2"/>
          </p:nvPr>
        </p:nvSpPr>
        <p:spPr>
          <a:xfrm>
            <a:off x="5658387" y="2167579"/>
            <a:ext cx="910670" cy="61178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TW" altLang="en-US" sz="2800" dirty="0">
                <a:latin typeface="標楷體" panose="03000509000000000000" pitchFamily="65" charset="-120"/>
                <a:ea typeface="標楷體" panose="03000509000000000000" pitchFamily="65" charset="-120"/>
              </a:rPr>
              <a:t>校內</a:t>
            </a:r>
            <a:endParaRPr sz="2800" dirty="0">
              <a:latin typeface="標楷體" panose="03000509000000000000" pitchFamily="65" charset="-120"/>
              <a:ea typeface="標楷體" panose="03000509000000000000" pitchFamily="65" charset="-120"/>
            </a:endParaRPr>
          </a:p>
        </p:txBody>
      </p:sp>
      <p:sp>
        <p:nvSpPr>
          <p:cNvPr id="1461" name="Google Shape;1461;p40"/>
          <p:cNvSpPr txBox="1">
            <a:spLocks noGrp="1"/>
          </p:cNvSpPr>
          <p:nvPr>
            <p:ph type="subTitle" idx="4"/>
          </p:nvPr>
        </p:nvSpPr>
        <p:spPr>
          <a:xfrm>
            <a:off x="2577344" y="2203206"/>
            <a:ext cx="902379" cy="57543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TW" altLang="en-US" sz="2800" dirty="0">
                <a:latin typeface="標楷體" panose="03000509000000000000" pitchFamily="65" charset="-120"/>
                <a:ea typeface="標楷體" panose="03000509000000000000" pitchFamily="65" charset="-120"/>
              </a:rPr>
              <a:t>校外</a:t>
            </a:r>
            <a:endParaRPr sz="2800" dirty="0">
              <a:latin typeface="標楷體" panose="03000509000000000000" pitchFamily="65" charset="-120"/>
              <a:ea typeface="標楷體" panose="03000509000000000000" pitchFamily="65" charset="-120"/>
            </a:endParaRPr>
          </a:p>
        </p:txBody>
      </p:sp>
      <p:sp>
        <p:nvSpPr>
          <p:cNvPr id="1468" name="Google Shape;1468;p40"/>
          <p:cNvSpPr/>
          <p:nvPr/>
        </p:nvSpPr>
        <p:spPr>
          <a:xfrm>
            <a:off x="2730258" y="1744305"/>
            <a:ext cx="572143" cy="258639"/>
          </a:xfrm>
          <a:custGeom>
            <a:avLst/>
            <a:gdLst/>
            <a:ahLst/>
            <a:cxnLst/>
            <a:rect l="l" t="t" r="r" b="b"/>
            <a:pathLst>
              <a:path w="46696" h="12569" extrusionOk="0">
                <a:moveTo>
                  <a:pt x="2118" y="0"/>
                </a:moveTo>
                <a:cubicBezTo>
                  <a:pt x="2377" y="306"/>
                  <a:pt x="2566" y="683"/>
                  <a:pt x="2660" y="1059"/>
                </a:cubicBezTo>
                <a:cubicBezTo>
                  <a:pt x="2730" y="1766"/>
                  <a:pt x="2071" y="1813"/>
                  <a:pt x="1671" y="2213"/>
                </a:cubicBezTo>
                <a:cubicBezTo>
                  <a:pt x="1389" y="2495"/>
                  <a:pt x="1248" y="2848"/>
                  <a:pt x="1248" y="3225"/>
                </a:cubicBezTo>
                <a:cubicBezTo>
                  <a:pt x="1201" y="3554"/>
                  <a:pt x="1295" y="3884"/>
                  <a:pt x="1248" y="4213"/>
                </a:cubicBezTo>
                <a:cubicBezTo>
                  <a:pt x="1248" y="4660"/>
                  <a:pt x="1083" y="5084"/>
                  <a:pt x="1036" y="5531"/>
                </a:cubicBezTo>
                <a:cubicBezTo>
                  <a:pt x="1036" y="5955"/>
                  <a:pt x="1083" y="6402"/>
                  <a:pt x="1201" y="6802"/>
                </a:cubicBezTo>
                <a:cubicBezTo>
                  <a:pt x="1318" y="7438"/>
                  <a:pt x="989" y="7673"/>
                  <a:pt x="542" y="8050"/>
                </a:cubicBezTo>
                <a:cubicBezTo>
                  <a:pt x="0" y="8473"/>
                  <a:pt x="236" y="9015"/>
                  <a:pt x="447" y="9556"/>
                </a:cubicBezTo>
                <a:lnTo>
                  <a:pt x="1201" y="11533"/>
                </a:lnTo>
                <a:cubicBezTo>
                  <a:pt x="1318" y="11862"/>
                  <a:pt x="1483" y="12192"/>
                  <a:pt x="1648" y="12568"/>
                </a:cubicBezTo>
                <a:lnTo>
                  <a:pt x="46672" y="12568"/>
                </a:lnTo>
                <a:cubicBezTo>
                  <a:pt x="46696" y="12333"/>
                  <a:pt x="46649" y="12098"/>
                  <a:pt x="46554" y="11909"/>
                </a:cubicBezTo>
                <a:cubicBezTo>
                  <a:pt x="46460" y="11862"/>
                  <a:pt x="46390" y="11768"/>
                  <a:pt x="46295" y="11745"/>
                </a:cubicBezTo>
                <a:cubicBezTo>
                  <a:pt x="46201" y="11603"/>
                  <a:pt x="46154" y="11462"/>
                  <a:pt x="46131" y="11321"/>
                </a:cubicBezTo>
                <a:cubicBezTo>
                  <a:pt x="46084" y="11203"/>
                  <a:pt x="46013" y="10992"/>
                  <a:pt x="45966" y="10874"/>
                </a:cubicBezTo>
                <a:cubicBezTo>
                  <a:pt x="45919" y="10544"/>
                  <a:pt x="46084" y="10168"/>
                  <a:pt x="46131" y="9838"/>
                </a:cubicBezTo>
                <a:cubicBezTo>
                  <a:pt x="46178" y="9368"/>
                  <a:pt x="46060" y="8897"/>
                  <a:pt x="45801" y="8520"/>
                </a:cubicBezTo>
                <a:cubicBezTo>
                  <a:pt x="45495" y="8003"/>
                  <a:pt x="45966" y="7838"/>
                  <a:pt x="45919" y="7391"/>
                </a:cubicBezTo>
                <a:cubicBezTo>
                  <a:pt x="45872" y="7108"/>
                  <a:pt x="45330" y="6684"/>
                  <a:pt x="45095" y="6567"/>
                </a:cubicBezTo>
                <a:cubicBezTo>
                  <a:pt x="45472" y="5978"/>
                  <a:pt x="46554" y="6025"/>
                  <a:pt x="46672" y="5108"/>
                </a:cubicBezTo>
                <a:cubicBezTo>
                  <a:pt x="46672" y="4825"/>
                  <a:pt x="46625" y="4543"/>
                  <a:pt x="46507" y="4284"/>
                </a:cubicBezTo>
                <a:cubicBezTo>
                  <a:pt x="46554" y="4119"/>
                  <a:pt x="46507" y="3954"/>
                  <a:pt x="46390" y="3837"/>
                </a:cubicBezTo>
                <a:cubicBezTo>
                  <a:pt x="46319" y="3695"/>
                  <a:pt x="46225" y="3578"/>
                  <a:pt x="46084" y="3507"/>
                </a:cubicBezTo>
                <a:cubicBezTo>
                  <a:pt x="45919" y="2966"/>
                  <a:pt x="46507" y="2566"/>
                  <a:pt x="46507" y="2024"/>
                </a:cubicBezTo>
                <a:cubicBezTo>
                  <a:pt x="46507" y="1813"/>
                  <a:pt x="46295" y="1530"/>
                  <a:pt x="46295" y="1318"/>
                </a:cubicBezTo>
                <a:cubicBezTo>
                  <a:pt x="46248" y="871"/>
                  <a:pt x="46248" y="448"/>
                  <a:pt x="46248" y="0"/>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0"/>
          <p:cNvSpPr/>
          <p:nvPr/>
        </p:nvSpPr>
        <p:spPr>
          <a:xfrm>
            <a:off x="5827635" y="1738365"/>
            <a:ext cx="572174" cy="258639"/>
          </a:xfrm>
          <a:custGeom>
            <a:avLst/>
            <a:gdLst/>
            <a:ahLst/>
            <a:cxnLst/>
            <a:rect l="l" t="t" r="r" b="b"/>
            <a:pathLst>
              <a:path w="45967" h="12569" extrusionOk="0">
                <a:moveTo>
                  <a:pt x="518" y="1"/>
                </a:moveTo>
                <a:lnTo>
                  <a:pt x="518" y="1248"/>
                </a:lnTo>
                <a:cubicBezTo>
                  <a:pt x="518" y="1884"/>
                  <a:pt x="824" y="2331"/>
                  <a:pt x="895" y="2896"/>
                </a:cubicBezTo>
                <a:cubicBezTo>
                  <a:pt x="1012" y="3649"/>
                  <a:pt x="1107" y="4355"/>
                  <a:pt x="824" y="5084"/>
                </a:cubicBezTo>
                <a:cubicBezTo>
                  <a:pt x="659" y="5602"/>
                  <a:pt x="824" y="5626"/>
                  <a:pt x="942" y="6120"/>
                </a:cubicBezTo>
                <a:cubicBezTo>
                  <a:pt x="1107" y="6708"/>
                  <a:pt x="895" y="7250"/>
                  <a:pt x="848" y="7862"/>
                </a:cubicBezTo>
                <a:cubicBezTo>
                  <a:pt x="824" y="8709"/>
                  <a:pt x="0" y="9203"/>
                  <a:pt x="1036" y="9839"/>
                </a:cubicBezTo>
                <a:cubicBezTo>
                  <a:pt x="1365" y="10051"/>
                  <a:pt x="2213" y="10074"/>
                  <a:pt x="2024" y="10615"/>
                </a:cubicBezTo>
                <a:cubicBezTo>
                  <a:pt x="1883" y="11039"/>
                  <a:pt x="1201" y="11157"/>
                  <a:pt x="1060" y="11604"/>
                </a:cubicBezTo>
                <a:cubicBezTo>
                  <a:pt x="1036" y="11933"/>
                  <a:pt x="1012" y="12239"/>
                  <a:pt x="1036" y="12569"/>
                </a:cubicBezTo>
                <a:lnTo>
                  <a:pt x="44036" y="12569"/>
                </a:lnTo>
                <a:lnTo>
                  <a:pt x="43283" y="12428"/>
                </a:lnTo>
                <a:cubicBezTo>
                  <a:pt x="42906" y="12404"/>
                  <a:pt x="42247" y="12428"/>
                  <a:pt x="42036" y="12028"/>
                </a:cubicBezTo>
                <a:cubicBezTo>
                  <a:pt x="42412" y="11698"/>
                  <a:pt x="43071" y="11604"/>
                  <a:pt x="43565" y="11439"/>
                </a:cubicBezTo>
                <a:cubicBezTo>
                  <a:pt x="44107" y="11298"/>
                  <a:pt x="44648" y="11110"/>
                  <a:pt x="45142" y="10851"/>
                </a:cubicBezTo>
                <a:cubicBezTo>
                  <a:pt x="45754" y="10474"/>
                  <a:pt x="45896" y="9886"/>
                  <a:pt x="45919" y="9203"/>
                </a:cubicBezTo>
                <a:cubicBezTo>
                  <a:pt x="45966" y="8497"/>
                  <a:pt x="45754" y="8121"/>
                  <a:pt x="45590" y="7532"/>
                </a:cubicBezTo>
                <a:cubicBezTo>
                  <a:pt x="45542" y="7226"/>
                  <a:pt x="45519" y="6897"/>
                  <a:pt x="45566" y="6591"/>
                </a:cubicBezTo>
                <a:cubicBezTo>
                  <a:pt x="45542" y="6214"/>
                  <a:pt x="45495" y="5838"/>
                  <a:pt x="45425" y="5485"/>
                </a:cubicBezTo>
                <a:cubicBezTo>
                  <a:pt x="45425" y="5202"/>
                  <a:pt x="45401" y="4920"/>
                  <a:pt x="45354" y="4637"/>
                </a:cubicBezTo>
                <a:cubicBezTo>
                  <a:pt x="45307" y="4449"/>
                  <a:pt x="45189" y="4355"/>
                  <a:pt x="45189" y="4120"/>
                </a:cubicBezTo>
                <a:cubicBezTo>
                  <a:pt x="45260" y="3719"/>
                  <a:pt x="45331" y="3319"/>
                  <a:pt x="45401" y="2896"/>
                </a:cubicBezTo>
                <a:cubicBezTo>
                  <a:pt x="45401" y="2566"/>
                  <a:pt x="45401" y="2237"/>
                  <a:pt x="45401" y="1907"/>
                </a:cubicBezTo>
                <a:cubicBezTo>
                  <a:pt x="45354" y="1672"/>
                  <a:pt x="45048" y="1366"/>
                  <a:pt x="45025" y="1178"/>
                </a:cubicBezTo>
                <a:cubicBezTo>
                  <a:pt x="44978" y="683"/>
                  <a:pt x="45731" y="683"/>
                  <a:pt x="45848" y="307"/>
                </a:cubicBezTo>
                <a:cubicBezTo>
                  <a:pt x="45896" y="213"/>
                  <a:pt x="45848" y="142"/>
                  <a:pt x="45801" y="1"/>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文字方塊 5">
            <a:extLst>
              <a:ext uri="{FF2B5EF4-FFF2-40B4-BE49-F238E27FC236}">
                <a16:creationId xmlns:a16="http://schemas.microsoft.com/office/drawing/2014/main" id="{EBA659B5-5C32-D841-69AF-793FE865257D}"/>
              </a:ext>
            </a:extLst>
          </p:cNvPr>
          <p:cNvSpPr txBox="1"/>
          <p:nvPr/>
        </p:nvSpPr>
        <p:spPr>
          <a:xfrm>
            <a:off x="1618519" y="3019231"/>
            <a:ext cx="2820030" cy="1631216"/>
          </a:xfrm>
          <a:prstGeom prst="rect">
            <a:avLst/>
          </a:prstGeom>
          <a:noFill/>
        </p:spPr>
        <p:txBody>
          <a:bodyPr wrap="square" rtlCol="0">
            <a:spAutoFit/>
          </a:bodyPr>
          <a:lstStyle/>
          <a:p>
            <a:pPr marL="342900" indent="-342900" algn="ctr">
              <a:buFont typeface="Arial" panose="020B0604020202020204" pitchFamily="34" charset="0"/>
              <a:buChar char="•"/>
            </a:pPr>
            <a:r>
              <a:rPr lang="zh-TW" altLang="en-US" sz="2000" dirty="0">
                <a:latin typeface="標楷體" panose="03000509000000000000" pitchFamily="65" charset="-120"/>
                <a:ea typeface="標楷體" panose="03000509000000000000" pitchFamily="65" charset="-120"/>
              </a:rPr>
              <a:t>高中生</a:t>
            </a:r>
            <a:endParaRPr lang="en-US" altLang="zh-TW" sz="2000" dirty="0">
              <a:latin typeface="標楷體" panose="03000509000000000000" pitchFamily="65" charset="-120"/>
              <a:ea typeface="標楷體" panose="03000509000000000000" pitchFamily="65" charset="-120"/>
            </a:endParaRPr>
          </a:p>
          <a:p>
            <a:r>
              <a:rPr lang="zh-TW" altLang="zh-TW" sz="2000" dirty="0">
                <a:effectLst/>
                <a:latin typeface="標楷體" panose="03000509000000000000" pitchFamily="65" charset="-120"/>
                <a:ea typeface="標楷體" panose="03000509000000000000" pitchFamily="65" charset="-120"/>
                <a:cs typeface="Times New Roman" panose="02020603050405020304" pitchFamily="18" charset="0"/>
              </a:rPr>
              <a:t>學生能了解性騷擾、性侵害與性霸凌等相關知識以及如何防範和運用各種管道</a:t>
            </a:r>
            <a:endParaRPr lang="zh-TW" altLang="en-US" sz="2000" dirty="0">
              <a:latin typeface="標楷體" panose="03000509000000000000" pitchFamily="65" charset="-120"/>
              <a:ea typeface="標楷體" panose="03000509000000000000" pitchFamily="65" charset="-120"/>
            </a:endParaRPr>
          </a:p>
        </p:txBody>
      </p:sp>
      <p:sp>
        <p:nvSpPr>
          <p:cNvPr id="7" name="文字方塊 6">
            <a:extLst>
              <a:ext uri="{FF2B5EF4-FFF2-40B4-BE49-F238E27FC236}">
                <a16:creationId xmlns:a16="http://schemas.microsoft.com/office/drawing/2014/main" id="{8F88B2BD-5348-A906-BDB9-56259E757FC7}"/>
              </a:ext>
            </a:extLst>
          </p:cNvPr>
          <p:cNvSpPr txBox="1"/>
          <p:nvPr/>
        </p:nvSpPr>
        <p:spPr>
          <a:xfrm>
            <a:off x="4705451" y="3019231"/>
            <a:ext cx="2820030" cy="1631216"/>
          </a:xfrm>
          <a:prstGeom prst="rect">
            <a:avLst/>
          </a:prstGeom>
          <a:noFill/>
        </p:spPr>
        <p:txBody>
          <a:bodyPr wrap="square" rtlCol="0">
            <a:spAutoFit/>
          </a:bodyPr>
          <a:lstStyle/>
          <a:p>
            <a:pPr marL="342900" indent="-342900" algn="ctr">
              <a:buFont typeface="Arial" panose="020B0604020202020204" pitchFamily="34" charset="0"/>
              <a:buChar char="•"/>
            </a:pPr>
            <a:r>
              <a:rPr lang="zh-TW" altLang="en-US" sz="2000" dirty="0">
                <a:latin typeface="標楷體" panose="03000509000000000000" pitchFamily="65" charset="-120"/>
                <a:ea typeface="標楷體" panose="03000509000000000000" pitchFamily="65" charset="-120"/>
              </a:rPr>
              <a:t>大學生</a:t>
            </a:r>
            <a:endParaRPr lang="en-US" altLang="zh-TW" sz="2000" dirty="0">
              <a:latin typeface="標楷體" panose="03000509000000000000" pitchFamily="65" charset="-120"/>
              <a:ea typeface="標楷體" panose="03000509000000000000" pitchFamily="65" charset="-120"/>
            </a:endParaRPr>
          </a:p>
          <a:p>
            <a:r>
              <a:rPr lang="zh-TW" altLang="en-US" sz="2000" dirty="0">
                <a:effectLst/>
                <a:latin typeface="標楷體" panose="03000509000000000000" pitchFamily="65" charset="-120"/>
                <a:ea typeface="標楷體" panose="03000509000000000000" pitchFamily="65" charset="-120"/>
                <a:cs typeface="Times New Roman" panose="02020603050405020304" pitchFamily="18" charset="0"/>
              </a:rPr>
              <a:t>學生能</a:t>
            </a:r>
            <a:r>
              <a:rPr lang="zh-TW" altLang="zh-TW" sz="2000" dirty="0">
                <a:effectLst/>
                <a:latin typeface="標楷體" panose="03000509000000000000" pitchFamily="65" charset="-120"/>
                <a:ea typeface="標楷體" panose="03000509000000000000" pitchFamily="65" charset="-120"/>
                <a:cs typeface="Times New Roman" panose="02020603050405020304" pitchFamily="18" charset="0"/>
              </a:rPr>
              <a:t>思考學習如何處理感情的溝通及應對方式，遭遇恐怖情人該如何應對</a:t>
            </a:r>
            <a:endParaRPr lang="zh-TW" altLang="en-US" sz="2000" dirty="0">
              <a:latin typeface="標楷體" panose="03000509000000000000" pitchFamily="65" charset="-120"/>
              <a:ea typeface="標楷體" panose="03000509000000000000" pitchFamily="65" charset="-120"/>
            </a:endParaRPr>
          </a:p>
        </p:txBody>
      </p:sp>
      <p:sp>
        <p:nvSpPr>
          <p:cNvPr id="9" name="文字方塊 8">
            <a:extLst>
              <a:ext uri="{FF2B5EF4-FFF2-40B4-BE49-F238E27FC236}">
                <a16:creationId xmlns:a16="http://schemas.microsoft.com/office/drawing/2014/main" id="{CE9437CA-5280-2A50-27DA-F087277A1888}"/>
              </a:ext>
            </a:extLst>
          </p:cNvPr>
          <p:cNvSpPr txBox="1"/>
          <p:nvPr/>
        </p:nvSpPr>
        <p:spPr>
          <a:xfrm>
            <a:off x="2506479" y="885975"/>
            <a:ext cx="4397944" cy="523220"/>
          </a:xfrm>
          <a:prstGeom prst="rect">
            <a:avLst/>
          </a:prstGeom>
          <a:noFill/>
        </p:spPr>
        <p:txBody>
          <a:bodyPr wrap="square">
            <a:spAutoFit/>
          </a:bodyPr>
          <a:lstStyle/>
          <a:p>
            <a:pPr marL="457200" indent="-457200">
              <a:buFont typeface="Wingdings" panose="05000000000000000000" pitchFamily="2" charset="2"/>
              <a:buChar char="u"/>
            </a:pPr>
            <a:r>
              <a:rPr lang="zh-TW" altLang="zh-TW" sz="2800" dirty="0">
                <a:effectLst/>
                <a:ea typeface="標楷體" panose="03000509000000000000" pitchFamily="65" charset="-120"/>
                <a:cs typeface="Times New Roman" panose="02020603050405020304" pitchFamily="18" charset="0"/>
              </a:rPr>
              <a:t>以性別平等教育為基礎</a:t>
            </a:r>
            <a:endParaRPr lang="zh-TW" altLang="en-US" sz="2800" dirty="0"/>
          </a:p>
        </p:txBody>
      </p:sp>
      <p:sp>
        <p:nvSpPr>
          <p:cNvPr id="11" name="Google Shape;2276;p62">
            <a:extLst>
              <a:ext uri="{FF2B5EF4-FFF2-40B4-BE49-F238E27FC236}">
                <a16:creationId xmlns:a16="http://schemas.microsoft.com/office/drawing/2014/main" id="{0ABA05BB-EFC7-4D87-8E29-0ABE9BC259F2}"/>
              </a:ext>
            </a:extLst>
          </p:cNvPr>
          <p:cNvSpPr/>
          <p:nvPr/>
        </p:nvSpPr>
        <p:spPr>
          <a:xfrm>
            <a:off x="7779639" y="3344391"/>
            <a:ext cx="627898" cy="1335120"/>
          </a:xfrm>
          <a:custGeom>
            <a:avLst/>
            <a:gdLst/>
            <a:ahLst/>
            <a:cxnLst/>
            <a:rect l="l" t="t" r="r" b="b"/>
            <a:pathLst>
              <a:path w="12475" h="26526" extrusionOk="0">
                <a:moveTo>
                  <a:pt x="5393" y="103"/>
                </a:moveTo>
                <a:lnTo>
                  <a:pt x="5393" y="109"/>
                </a:lnTo>
                <a:cubicBezTo>
                  <a:pt x="5397" y="113"/>
                  <a:pt x="5400" y="123"/>
                  <a:pt x="5403" y="126"/>
                </a:cubicBezTo>
                <a:cubicBezTo>
                  <a:pt x="5420" y="153"/>
                  <a:pt x="5434" y="183"/>
                  <a:pt x="5447" y="213"/>
                </a:cubicBezTo>
                <a:lnTo>
                  <a:pt x="5454" y="230"/>
                </a:lnTo>
                <a:lnTo>
                  <a:pt x="5464" y="250"/>
                </a:lnTo>
                <a:cubicBezTo>
                  <a:pt x="5470" y="270"/>
                  <a:pt x="5480" y="293"/>
                  <a:pt x="5484" y="310"/>
                </a:cubicBezTo>
                <a:cubicBezTo>
                  <a:pt x="5487" y="317"/>
                  <a:pt x="5494" y="327"/>
                  <a:pt x="5494" y="337"/>
                </a:cubicBezTo>
                <a:cubicBezTo>
                  <a:pt x="5500" y="360"/>
                  <a:pt x="5504" y="380"/>
                  <a:pt x="5514" y="400"/>
                </a:cubicBezTo>
                <a:cubicBezTo>
                  <a:pt x="5530" y="464"/>
                  <a:pt x="5551" y="531"/>
                  <a:pt x="5567" y="594"/>
                </a:cubicBezTo>
                <a:cubicBezTo>
                  <a:pt x="5581" y="648"/>
                  <a:pt x="5594" y="701"/>
                  <a:pt x="5604" y="761"/>
                </a:cubicBezTo>
                <a:cubicBezTo>
                  <a:pt x="5631" y="885"/>
                  <a:pt x="5654" y="1019"/>
                  <a:pt x="5678" y="1166"/>
                </a:cubicBezTo>
                <a:cubicBezTo>
                  <a:pt x="5688" y="1246"/>
                  <a:pt x="5698" y="1330"/>
                  <a:pt x="5711" y="1413"/>
                </a:cubicBezTo>
                <a:cubicBezTo>
                  <a:pt x="5718" y="1467"/>
                  <a:pt x="5721" y="1524"/>
                  <a:pt x="5731" y="1581"/>
                </a:cubicBezTo>
                <a:cubicBezTo>
                  <a:pt x="5751" y="1721"/>
                  <a:pt x="5771" y="1865"/>
                  <a:pt x="5801" y="2002"/>
                </a:cubicBezTo>
                <a:cubicBezTo>
                  <a:pt x="5811" y="2049"/>
                  <a:pt x="5821" y="2099"/>
                  <a:pt x="5831" y="2142"/>
                </a:cubicBezTo>
                <a:lnTo>
                  <a:pt x="5845" y="2216"/>
                </a:lnTo>
                <a:cubicBezTo>
                  <a:pt x="5855" y="2276"/>
                  <a:pt x="5865" y="2336"/>
                  <a:pt x="5872" y="2400"/>
                </a:cubicBezTo>
                <a:lnTo>
                  <a:pt x="5878" y="2410"/>
                </a:lnTo>
                <a:cubicBezTo>
                  <a:pt x="5882" y="2437"/>
                  <a:pt x="5882" y="2460"/>
                  <a:pt x="5885" y="2483"/>
                </a:cubicBezTo>
                <a:lnTo>
                  <a:pt x="5885" y="2493"/>
                </a:lnTo>
                <a:cubicBezTo>
                  <a:pt x="5885" y="2510"/>
                  <a:pt x="5888" y="2527"/>
                  <a:pt x="5888" y="2544"/>
                </a:cubicBezTo>
                <a:lnTo>
                  <a:pt x="5888" y="2560"/>
                </a:lnTo>
                <a:cubicBezTo>
                  <a:pt x="5888" y="2584"/>
                  <a:pt x="5892" y="2604"/>
                  <a:pt x="5892" y="2624"/>
                </a:cubicBezTo>
                <a:lnTo>
                  <a:pt x="5892" y="2704"/>
                </a:lnTo>
                <a:cubicBezTo>
                  <a:pt x="5892" y="2737"/>
                  <a:pt x="5888" y="2768"/>
                  <a:pt x="5888" y="2794"/>
                </a:cubicBezTo>
                <a:cubicBezTo>
                  <a:pt x="5888" y="2811"/>
                  <a:pt x="5885" y="2834"/>
                  <a:pt x="5885" y="2851"/>
                </a:cubicBezTo>
                <a:lnTo>
                  <a:pt x="5885" y="2868"/>
                </a:lnTo>
                <a:cubicBezTo>
                  <a:pt x="5882" y="2911"/>
                  <a:pt x="5878" y="2955"/>
                  <a:pt x="5872" y="3002"/>
                </a:cubicBezTo>
                <a:lnTo>
                  <a:pt x="5868" y="3022"/>
                </a:lnTo>
                <a:lnTo>
                  <a:pt x="5855" y="3092"/>
                </a:lnTo>
                <a:cubicBezTo>
                  <a:pt x="5848" y="3135"/>
                  <a:pt x="5838" y="3179"/>
                  <a:pt x="5831" y="3222"/>
                </a:cubicBezTo>
                <a:cubicBezTo>
                  <a:pt x="5821" y="3262"/>
                  <a:pt x="5815" y="3302"/>
                  <a:pt x="5805" y="3343"/>
                </a:cubicBezTo>
                <a:lnTo>
                  <a:pt x="5798" y="3389"/>
                </a:lnTo>
                <a:cubicBezTo>
                  <a:pt x="5785" y="3446"/>
                  <a:pt x="5771" y="3503"/>
                  <a:pt x="5758" y="3560"/>
                </a:cubicBezTo>
                <a:lnTo>
                  <a:pt x="5754" y="3570"/>
                </a:lnTo>
                <a:cubicBezTo>
                  <a:pt x="5751" y="3590"/>
                  <a:pt x="5748" y="3610"/>
                  <a:pt x="5738" y="3630"/>
                </a:cubicBezTo>
                <a:lnTo>
                  <a:pt x="5731" y="3660"/>
                </a:lnTo>
                <a:cubicBezTo>
                  <a:pt x="5728" y="3680"/>
                  <a:pt x="5718" y="3704"/>
                  <a:pt x="5714" y="3724"/>
                </a:cubicBezTo>
                <a:lnTo>
                  <a:pt x="5704" y="3754"/>
                </a:lnTo>
                <a:lnTo>
                  <a:pt x="5684" y="3814"/>
                </a:lnTo>
                <a:cubicBezTo>
                  <a:pt x="5678" y="3837"/>
                  <a:pt x="5671" y="3854"/>
                  <a:pt x="5664" y="3871"/>
                </a:cubicBezTo>
                <a:lnTo>
                  <a:pt x="5654" y="3894"/>
                </a:lnTo>
                <a:cubicBezTo>
                  <a:pt x="5644" y="3931"/>
                  <a:pt x="5627" y="3971"/>
                  <a:pt x="5611" y="4008"/>
                </a:cubicBezTo>
                <a:lnTo>
                  <a:pt x="5594" y="4055"/>
                </a:lnTo>
                <a:cubicBezTo>
                  <a:pt x="5581" y="4081"/>
                  <a:pt x="5567" y="4115"/>
                  <a:pt x="5554" y="4145"/>
                </a:cubicBezTo>
                <a:cubicBezTo>
                  <a:pt x="5527" y="4222"/>
                  <a:pt x="5497" y="4295"/>
                  <a:pt x="5464" y="4372"/>
                </a:cubicBezTo>
                <a:cubicBezTo>
                  <a:pt x="5444" y="4423"/>
                  <a:pt x="5420" y="4473"/>
                  <a:pt x="5400" y="4516"/>
                </a:cubicBezTo>
                <a:cubicBezTo>
                  <a:pt x="5383" y="4560"/>
                  <a:pt x="5367" y="4600"/>
                  <a:pt x="5350" y="4640"/>
                </a:cubicBezTo>
                <a:cubicBezTo>
                  <a:pt x="5330" y="4690"/>
                  <a:pt x="5310" y="4733"/>
                  <a:pt x="5293" y="4784"/>
                </a:cubicBezTo>
                <a:cubicBezTo>
                  <a:pt x="5280" y="4814"/>
                  <a:pt x="5270" y="4847"/>
                  <a:pt x="5263" y="4877"/>
                </a:cubicBezTo>
                <a:cubicBezTo>
                  <a:pt x="5250" y="4914"/>
                  <a:pt x="5243" y="4951"/>
                  <a:pt x="5230" y="4991"/>
                </a:cubicBezTo>
                <a:cubicBezTo>
                  <a:pt x="5220" y="5028"/>
                  <a:pt x="5210" y="5061"/>
                  <a:pt x="5199" y="5098"/>
                </a:cubicBezTo>
                <a:cubicBezTo>
                  <a:pt x="5196" y="5111"/>
                  <a:pt x="5196" y="5118"/>
                  <a:pt x="5193" y="5131"/>
                </a:cubicBezTo>
                <a:lnTo>
                  <a:pt x="5186" y="5141"/>
                </a:lnTo>
                <a:cubicBezTo>
                  <a:pt x="5186" y="5145"/>
                  <a:pt x="5183" y="5151"/>
                  <a:pt x="5183" y="5158"/>
                </a:cubicBezTo>
                <a:cubicBezTo>
                  <a:pt x="5179" y="5165"/>
                  <a:pt x="5179" y="5178"/>
                  <a:pt x="5176" y="5185"/>
                </a:cubicBezTo>
                <a:lnTo>
                  <a:pt x="5169" y="5215"/>
                </a:lnTo>
                <a:cubicBezTo>
                  <a:pt x="5166" y="5235"/>
                  <a:pt x="5163" y="5262"/>
                  <a:pt x="5159" y="5282"/>
                </a:cubicBezTo>
                <a:lnTo>
                  <a:pt x="5153" y="5302"/>
                </a:lnTo>
                <a:cubicBezTo>
                  <a:pt x="5149" y="5332"/>
                  <a:pt x="5146" y="5362"/>
                  <a:pt x="5143" y="5385"/>
                </a:cubicBezTo>
                <a:cubicBezTo>
                  <a:pt x="5136" y="5412"/>
                  <a:pt x="5133" y="5442"/>
                  <a:pt x="5129" y="5469"/>
                </a:cubicBezTo>
                <a:cubicBezTo>
                  <a:pt x="5126" y="5499"/>
                  <a:pt x="5119" y="5533"/>
                  <a:pt x="5116" y="5566"/>
                </a:cubicBezTo>
                <a:cubicBezTo>
                  <a:pt x="5113" y="5543"/>
                  <a:pt x="5113" y="5519"/>
                  <a:pt x="5109" y="5496"/>
                </a:cubicBezTo>
                <a:cubicBezTo>
                  <a:pt x="5109" y="5479"/>
                  <a:pt x="5103" y="5466"/>
                  <a:pt x="5103" y="5449"/>
                </a:cubicBezTo>
                <a:cubicBezTo>
                  <a:pt x="5096" y="5362"/>
                  <a:pt x="5082" y="5275"/>
                  <a:pt x="5076" y="5195"/>
                </a:cubicBezTo>
                <a:cubicBezTo>
                  <a:pt x="5066" y="5141"/>
                  <a:pt x="5062" y="5081"/>
                  <a:pt x="5052" y="5028"/>
                </a:cubicBezTo>
                <a:lnTo>
                  <a:pt x="5042" y="4944"/>
                </a:lnTo>
                <a:cubicBezTo>
                  <a:pt x="5029" y="4834"/>
                  <a:pt x="5016" y="4717"/>
                  <a:pt x="5002" y="4580"/>
                </a:cubicBezTo>
                <a:cubicBezTo>
                  <a:pt x="4999" y="4546"/>
                  <a:pt x="4999" y="4513"/>
                  <a:pt x="4996" y="4476"/>
                </a:cubicBezTo>
                <a:cubicBezTo>
                  <a:pt x="4986" y="4396"/>
                  <a:pt x="4982" y="4316"/>
                  <a:pt x="4975" y="4239"/>
                </a:cubicBezTo>
                <a:cubicBezTo>
                  <a:pt x="4965" y="4172"/>
                  <a:pt x="4962" y="4105"/>
                  <a:pt x="4952" y="4038"/>
                </a:cubicBezTo>
                <a:cubicBezTo>
                  <a:pt x="4949" y="3981"/>
                  <a:pt x="4945" y="3921"/>
                  <a:pt x="4945" y="3847"/>
                </a:cubicBezTo>
                <a:cubicBezTo>
                  <a:pt x="4945" y="3781"/>
                  <a:pt x="4942" y="3710"/>
                  <a:pt x="4935" y="3657"/>
                </a:cubicBezTo>
                <a:cubicBezTo>
                  <a:pt x="4929" y="3577"/>
                  <a:pt x="4919" y="3510"/>
                  <a:pt x="4912" y="3453"/>
                </a:cubicBezTo>
                <a:lnTo>
                  <a:pt x="4912" y="3460"/>
                </a:lnTo>
                <a:lnTo>
                  <a:pt x="4912" y="3470"/>
                </a:lnTo>
                <a:cubicBezTo>
                  <a:pt x="4909" y="3486"/>
                  <a:pt x="4902" y="3506"/>
                  <a:pt x="4899" y="3523"/>
                </a:cubicBezTo>
                <a:cubicBezTo>
                  <a:pt x="4892" y="3570"/>
                  <a:pt x="4879" y="3613"/>
                  <a:pt x="4875" y="3660"/>
                </a:cubicBezTo>
                <a:cubicBezTo>
                  <a:pt x="4868" y="3687"/>
                  <a:pt x="4865" y="3720"/>
                  <a:pt x="4862" y="3747"/>
                </a:cubicBezTo>
                <a:lnTo>
                  <a:pt x="4862" y="3757"/>
                </a:lnTo>
                <a:cubicBezTo>
                  <a:pt x="4858" y="3787"/>
                  <a:pt x="4852" y="3821"/>
                  <a:pt x="4858" y="3854"/>
                </a:cubicBezTo>
                <a:cubicBezTo>
                  <a:pt x="4858" y="3914"/>
                  <a:pt x="4858" y="3978"/>
                  <a:pt x="4865" y="4045"/>
                </a:cubicBezTo>
                <a:cubicBezTo>
                  <a:pt x="4868" y="4095"/>
                  <a:pt x="4879" y="4142"/>
                  <a:pt x="4882" y="4192"/>
                </a:cubicBezTo>
                <a:lnTo>
                  <a:pt x="4885" y="4242"/>
                </a:lnTo>
                <a:lnTo>
                  <a:pt x="4885" y="4259"/>
                </a:lnTo>
                <a:cubicBezTo>
                  <a:pt x="4899" y="4389"/>
                  <a:pt x="4912" y="4523"/>
                  <a:pt x="4919" y="4650"/>
                </a:cubicBezTo>
                <a:lnTo>
                  <a:pt x="4919" y="4663"/>
                </a:lnTo>
                <a:cubicBezTo>
                  <a:pt x="4929" y="4790"/>
                  <a:pt x="4942" y="4914"/>
                  <a:pt x="4952" y="5051"/>
                </a:cubicBezTo>
                <a:cubicBezTo>
                  <a:pt x="4965" y="5181"/>
                  <a:pt x="4975" y="5315"/>
                  <a:pt x="4982" y="5446"/>
                </a:cubicBezTo>
                <a:lnTo>
                  <a:pt x="4986" y="5512"/>
                </a:lnTo>
                <a:cubicBezTo>
                  <a:pt x="4996" y="5616"/>
                  <a:pt x="4999" y="5730"/>
                  <a:pt x="5009" y="5833"/>
                </a:cubicBezTo>
                <a:cubicBezTo>
                  <a:pt x="5016" y="5894"/>
                  <a:pt x="5019" y="5930"/>
                  <a:pt x="5026" y="5974"/>
                </a:cubicBezTo>
                <a:cubicBezTo>
                  <a:pt x="5012" y="5950"/>
                  <a:pt x="4999" y="5934"/>
                  <a:pt x="4982" y="5914"/>
                </a:cubicBezTo>
                <a:cubicBezTo>
                  <a:pt x="4945" y="5864"/>
                  <a:pt x="4909" y="5813"/>
                  <a:pt x="4862" y="5763"/>
                </a:cubicBezTo>
                <a:cubicBezTo>
                  <a:pt x="4818" y="5710"/>
                  <a:pt x="4768" y="5656"/>
                  <a:pt x="4718" y="5593"/>
                </a:cubicBezTo>
                <a:cubicBezTo>
                  <a:pt x="4691" y="5559"/>
                  <a:pt x="4665" y="5529"/>
                  <a:pt x="4641" y="5496"/>
                </a:cubicBezTo>
                <a:cubicBezTo>
                  <a:pt x="4614" y="5466"/>
                  <a:pt x="4591" y="5439"/>
                  <a:pt x="4568" y="5412"/>
                </a:cubicBezTo>
                <a:lnTo>
                  <a:pt x="4481" y="5298"/>
                </a:lnTo>
                <a:cubicBezTo>
                  <a:pt x="4467" y="5288"/>
                  <a:pt x="4461" y="5272"/>
                  <a:pt x="4447" y="5258"/>
                </a:cubicBezTo>
                <a:lnTo>
                  <a:pt x="4424" y="5225"/>
                </a:lnTo>
                <a:cubicBezTo>
                  <a:pt x="4397" y="5188"/>
                  <a:pt x="4367" y="5148"/>
                  <a:pt x="4347" y="5108"/>
                </a:cubicBezTo>
                <a:lnTo>
                  <a:pt x="4330" y="5081"/>
                </a:lnTo>
                <a:cubicBezTo>
                  <a:pt x="4317" y="5061"/>
                  <a:pt x="4307" y="5041"/>
                  <a:pt x="4293" y="5024"/>
                </a:cubicBezTo>
                <a:lnTo>
                  <a:pt x="4270" y="4988"/>
                </a:lnTo>
                <a:lnTo>
                  <a:pt x="4247" y="4941"/>
                </a:lnTo>
                <a:cubicBezTo>
                  <a:pt x="4233" y="4911"/>
                  <a:pt x="4217" y="4887"/>
                  <a:pt x="4206" y="4857"/>
                </a:cubicBezTo>
                <a:lnTo>
                  <a:pt x="4180" y="4807"/>
                </a:lnTo>
                <a:lnTo>
                  <a:pt x="4173" y="4790"/>
                </a:lnTo>
                <a:lnTo>
                  <a:pt x="4166" y="4780"/>
                </a:lnTo>
                <a:cubicBezTo>
                  <a:pt x="4160" y="4760"/>
                  <a:pt x="4146" y="4740"/>
                  <a:pt x="4140" y="4720"/>
                </a:cubicBezTo>
                <a:lnTo>
                  <a:pt x="4106" y="4640"/>
                </a:lnTo>
                <a:lnTo>
                  <a:pt x="4099" y="4626"/>
                </a:lnTo>
                <a:lnTo>
                  <a:pt x="4083" y="4580"/>
                </a:lnTo>
                <a:cubicBezTo>
                  <a:pt x="4079" y="4573"/>
                  <a:pt x="4079" y="4570"/>
                  <a:pt x="4076" y="4560"/>
                </a:cubicBezTo>
                <a:cubicBezTo>
                  <a:pt x="4073" y="4553"/>
                  <a:pt x="4073" y="4546"/>
                  <a:pt x="4066" y="4540"/>
                </a:cubicBezTo>
                <a:cubicBezTo>
                  <a:pt x="4063" y="4529"/>
                  <a:pt x="4063" y="4526"/>
                  <a:pt x="4059" y="4519"/>
                </a:cubicBezTo>
                <a:cubicBezTo>
                  <a:pt x="4056" y="4496"/>
                  <a:pt x="4046" y="4479"/>
                  <a:pt x="4043" y="4459"/>
                </a:cubicBezTo>
                <a:cubicBezTo>
                  <a:pt x="4039" y="4439"/>
                  <a:pt x="4029" y="4423"/>
                  <a:pt x="4026" y="4402"/>
                </a:cubicBezTo>
                <a:cubicBezTo>
                  <a:pt x="4016" y="4372"/>
                  <a:pt x="4013" y="4339"/>
                  <a:pt x="4006" y="4309"/>
                </a:cubicBezTo>
                <a:cubicBezTo>
                  <a:pt x="3999" y="4289"/>
                  <a:pt x="3996" y="4262"/>
                  <a:pt x="3992" y="4242"/>
                </a:cubicBezTo>
                <a:cubicBezTo>
                  <a:pt x="3982" y="4192"/>
                  <a:pt x="3976" y="4142"/>
                  <a:pt x="3966" y="4075"/>
                </a:cubicBezTo>
                <a:lnTo>
                  <a:pt x="3962" y="4055"/>
                </a:lnTo>
                <a:cubicBezTo>
                  <a:pt x="3959" y="4038"/>
                  <a:pt x="3959" y="4021"/>
                  <a:pt x="3959" y="4001"/>
                </a:cubicBezTo>
                <a:cubicBezTo>
                  <a:pt x="3959" y="3991"/>
                  <a:pt x="3959" y="3978"/>
                  <a:pt x="3956" y="3971"/>
                </a:cubicBezTo>
                <a:cubicBezTo>
                  <a:pt x="3956" y="3951"/>
                  <a:pt x="3949" y="3934"/>
                  <a:pt x="3949" y="3911"/>
                </a:cubicBezTo>
                <a:lnTo>
                  <a:pt x="3949" y="3884"/>
                </a:lnTo>
                <a:lnTo>
                  <a:pt x="3949" y="3821"/>
                </a:lnTo>
                <a:lnTo>
                  <a:pt x="3949" y="3777"/>
                </a:lnTo>
                <a:lnTo>
                  <a:pt x="3949" y="3737"/>
                </a:lnTo>
                <a:lnTo>
                  <a:pt x="3956" y="3677"/>
                </a:lnTo>
                <a:lnTo>
                  <a:pt x="3956" y="3667"/>
                </a:lnTo>
                <a:lnTo>
                  <a:pt x="3956" y="3637"/>
                </a:lnTo>
                <a:lnTo>
                  <a:pt x="3959" y="3590"/>
                </a:lnTo>
                <a:cubicBezTo>
                  <a:pt x="3962" y="3570"/>
                  <a:pt x="3962" y="3550"/>
                  <a:pt x="3966" y="3533"/>
                </a:cubicBezTo>
                <a:lnTo>
                  <a:pt x="3966" y="3523"/>
                </a:lnTo>
                <a:lnTo>
                  <a:pt x="3966" y="3516"/>
                </a:lnTo>
                <a:lnTo>
                  <a:pt x="3972" y="3493"/>
                </a:lnTo>
                <a:cubicBezTo>
                  <a:pt x="3976" y="3456"/>
                  <a:pt x="3982" y="3419"/>
                  <a:pt x="3989" y="3383"/>
                </a:cubicBezTo>
                <a:lnTo>
                  <a:pt x="3992" y="3356"/>
                </a:lnTo>
                <a:lnTo>
                  <a:pt x="4016" y="3219"/>
                </a:lnTo>
                <a:cubicBezTo>
                  <a:pt x="4029" y="3159"/>
                  <a:pt x="4043" y="3105"/>
                  <a:pt x="4056" y="3048"/>
                </a:cubicBezTo>
                <a:cubicBezTo>
                  <a:pt x="4063" y="3008"/>
                  <a:pt x="4076" y="2971"/>
                  <a:pt x="4083" y="2935"/>
                </a:cubicBezTo>
                <a:lnTo>
                  <a:pt x="4093" y="2908"/>
                </a:lnTo>
                <a:lnTo>
                  <a:pt x="4110" y="2854"/>
                </a:lnTo>
                <a:lnTo>
                  <a:pt x="4126" y="2808"/>
                </a:lnTo>
                <a:cubicBezTo>
                  <a:pt x="4133" y="2788"/>
                  <a:pt x="4140" y="2771"/>
                  <a:pt x="4146" y="2751"/>
                </a:cubicBezTo>
                <a:lnTo>
                  <a:pt x="4150" y="2734"/>
                </a:lnTo>
                <a:cubicBezTo>
                  <a:pt x="4173" y="2674"/>
                  <a:pt x="4196" y="2617"/>
                  <a:pt x="4217" y="2557"/>
                </a:cubicBezTo>
                <a:cubicBezTo>
                  <a:pt x="4243" y="2500"/>
                  <a:pt x="4263" y="2437"/>
                  <a:pt x="4290" y="2380"/>
                </a:cubicBezTo>
                <a:cubicBezTo>
                  <a:pt x="4313" y="2313"/>
                  <a:pt x="4337" y="2246"/>
                  <a:pt x="4367" y="2179"/>
                </a:cubicBezTo>
                <a:lnTo>
                  <a:pt x="4380" y="2149"/>
                </a:lnTo>
                <a:cubicBezTo>
                  <a:pt x="4400" y="2095"/>
                  <a:pt x="4424" y="2039"/>
                  <a:pt x="4444" y="1988"/>
                </a:cubicBezTo>
                <a:cubicBezTo>
                  <a:pt x="4474" y="1918"/>
                  <a:pt x="4501" y="1851"/>
                  <a:pt x="4527" y="1788"/>
                </a:cubicBezTo>
                <a:cubicBezTo>
                  <a:pt x="4531" y="1778"/>
                  <a:pt x="4541" y="1761"/>
                  <a:pt x="4544" y="1748"/>
                </a:cubicBezTo>
                <a:cubicBezTo>
                  <a:pt x="4574" y="1684"/>
                  <a:pt x="4601" y="1617"/>
                  <a:pt x="4631" y="1554"/>
                </a:cubicBezTo>
                <a:lnTo>
                  <a:pt x="4665" y="1484"/>
                </a:lnTo>
                <a:cubicBezTo>
                  <a:pt x="4685" y="1437"/>
                  <a:pt x="4711" y="1387"/>
                  <a:pt x="4735" y="1337"/>
                </a:cubicBezTo>
                <a:cubicBezTo>
                  <a:pt x="4748" y="1316"/>
                  <a:pt x="4758" y="1296"/>
                  <a:pt x="4768" y="1276"/>
                </a:cubicBezTo>
                <a:lnTo>
                  <a:pt x="4782" y="1253"/>
                </a:lnTo>
                <a:cubicBezTo>
                  <a:pt x="4792" y="1236"/>
                  <a:pt x="4802" y="1216"/>
                  <a:pt x="4812" y="1199"/>
                </a:cubicBezTo>
                <a:lnTo>
                  <a:pt x="4832" y="1166"/>
                </a:lnTo>
                <a:cubicBezTo>
                  <a:pt x="4845" y="1149"/>
                  <a:pt x="4858" y="1129"/>
                  <a:pt x="4865" y="1113"/>
                </a:cubicBezTo>
                <a:cubicBezTo>
                  <a:pt x="4879" y="1092"/>
                  <a:pt x="4892" y="1076"/>
                  <a:pt x="4902" y="1052"/>
                </a:cubicBezTo>
                <a:cubicBezTo>
                  <a:pt x="4912" y="1046"/>
                  <a:pt x="4915" y="1032"/>
                  <a:pt x="4925" y="1026"/>
                </a:cubicBezTo>
                <a:cubicBezTo>
                  <a:pt x="4935" y="1009"/>
                  <a:pt x="4949" y="992"/>
                  <a:pt x="4962" y="969"/>
                </a:cubicBezTo>
                <a:cubicBezTo>
                  <a:pt x="4986" y="932"/>
                  <a:pt x="5016" y="892"/>
                  <a:pt x="5042" y="852"/>
                </a:cubicBezTo>
                <a:cubicBezTo>
                  <a:pt x="5062" y="818"/>
                  <a:pt x="5079" y="792"/>
                  <a:pt x="5096" y="761"/>
                </a:cubicBezTo>
                <a:cubicBezTo>
                  <a:pt x="5113" y="731"/>
                  <a:pt x="5129" y="701"/>
                  <a:pt x="5143" y="675"/>
                </a:cubicBezTo>
                <a:cubicBezTo>
                  <a:pt x="5159" y="641"/>
                  <a:pt x="5169" y="611"/>
                  <a:pt x="5186" y="578"/>
                </a:cubicBezTo>
                <a:cubicBezTo>
                  <a:pt x="5203" y="544"/>
                  <a:pt x="5216" y="514"/>
                  <a:pt x="5233" y="481"/>
                </a:cubicBezTo>
                <a:cubicBezTo>
                  <a:pt x="5263" y="414"/>
                  <a:pt x="5296" y="347"/>
                  <a:pt x="5327" y="280"/>
                </a:cubicBezTo>
                <a:cubicBezTo>
                  <a:pt x="5353" y="216"/>
                  <a:pt x="5377" y="160"/>
                  <a:pt x="5393" y="103"/>
                </a:cubicBezTo>
                <a:close/>
                <a:moveTo>
                  <a:pt x="7105" y="7114"/>
                </a:moveTo>
                <a:lnTo>
                  <a:pt x="7103" y="7116"/>
                </a:lnTo>
                <a:lnTo>
                  <a:pt x="7105" y="7114"/>
                </a:lnTo>
                <a:close/>
                <a:moveTo>
                  <a:pt x="2157" y="5549"/>
                </a:moveTo>
                <a:cubicBezTo>
                  <a:pt x="2220" y="5549"/>
                  <a:pt x="2287" y="5553"/>
                  <a:pt x="2354" y="5559"/>
                </a:cubicBezTo>
                <a:cubicBezTo>
                  <a:pt x="2364" y="5559"/>
                  <a:pt x="2378" y="5559"/>
                  <a:pt x="2391" y="5563"/>
                </a:cubicBezTo>
                <a:cubicBezTo>
                  <a:pt x="2414" y="5563"/>
                  <a:pt x="2441" y="5566"/>
                  <a:pt x="2471" y="5566"/>
                </a:cubicBezTo>
                <a:lnTo>
                  <a:pt x="2481" y="5566"/>
                </a:lnTo>
                <a:cubicBezTo>
                  <a:pt x="2538" y="5569"/>
                  <a:pt x="2592" y="5576"/>
                  <a:pt x="2645" y="5583"/>
                </a:cubicBezTo>
                <a:cubicBezTo>
                  <a:pt x="2705" y="5593"/>
                  <a:pt x="2759" y="5603"/>
                  <a:pt x="2812" y="5616"/>
                </a:cubicBezTo>
                <a:cubicBezTo>
                  <a:pt x="2866" y="5633"/>
                  <a:pt x="2923" y="5650"/>
                  <a:pt x="2976" y="5676"/>
                </a:cubicBezTo>
                <a:cubicBezTo>
                  <a:pt x="2996" y="5683"/>
                  <a:pt x="3023" y="5696"/>
                  <a:pt x="3043" y="5710"/>
                </a:cubicBezTo>
                <a:cubicBezTo>
                  <a:pt x="3060" y="5716"/>
                  <a:pt x="3076" y="5726"/>
                  <a:pt x="3090" y="5733"/>
                </a:cubicBezTo>
                <a:cubicBezTo>
                  <a:pt x="3093" y="5733"/>
                  <a:pt x="3096" y="5736"/>
                  <a:pt x="3100" y="5736"/>
                </a:cubicBezTo>
                <a:lnTo>
                  <a:pt x="3106" y="5743"/>
                </a:lnTo>
                <a:lnTo>
                  <a:pt x="3127" y="5753"/>
                </a:lnTo>
                <a:lnTo>
                  <a:pt x="3140" y="5763"/>
                </a:lnTo>
                <a:lnTo>
                  <a:pt x="3157" y="5770"/>
                </a:lnTo>
                <a:cubicBezTo>
                  <a:pt x="3163" y="5777"/>
                  <a:pt x="3173" y="5780"/>
                  <a:pt x="3180" y="5787"/>
                </a:cubicBezTo>
                <a:cubicBezTo>
                  <a:pt x="3193" y="5797"/>
                  <a:pt x="3200" y="5800"/>
                  <a:pt x="3213" y="5810"/>
                </a:cubicBezTo>
                <a:lnTo>
                  <a:pt x="3227" y="5817"/>
                </a:lnTo>
                <a:cubicBezTo>
                  <a:pt x="3230" y="5820"/>
                  <a:pt x="3234" y="5820"/>
                  <a:pt x="3240" y="5827"/>
                </a:cubicBezTo>
                <a:cubicBezTo>
                  <a:pt x="3247" y="5830"/>
                  <a:pt x="3257" y="5837"/>
                  <a:pt x="3267" y="5847"/>
                </a:cubicBezTo>
                <a:lnTo>
                  <a:pt x="3294" y="5867"/>
                </a:lnTo>
                <a:cubicBezTo>
                  <a:pt x="3314" y="5884"/>
                  <a:pt x="3334" y="5897"/>
                  <a:pt x="3357" y="5914"/>
                </a:cubicBezTo>
                <a:cubicBezTo>
                  <a:pt x="3374" y="5927"/>
                  <a:pt x="3384" y="5937"/>
                  <a:pt x="3401" y="5950"/>
                </a:cubicBezTo>
                <a:lnTo>
                  <a:pt x="3441" y="5984"/>
                </a:lnTo>
                <a:cubicBezTo>
                  <a:pt x="3458" y="5997"/>
                  <a:pt x="3474" y="6014"/>
                  <a:pt x="3484" y="6027"/>
                </a:cubicBezTo>
                <a:lnTo>
                  <a:pt x="3501" y="6044"/>
                </a:lnTo>
                <a:cubicBezTo>
                  <a:pt x="3518" y="6061"/>
                  <a:pt x="3541" y="6081"/>
                  <a:pt x="3561" y="6098"/>
                </a:cubicBezTo>
                <a:lnTo>
                  <a:pt x="3585" y="6128"/>
                </a:lnTo>
                <a:lnTo>
                  <a:pt x="3631" y="6171"/>
                </a:lnTo>
                <a:cubicBezTo>
                  <a:pt x="3648" y="6195"/>
                  <a:pt x="3665" y="6215"/>
                  <a:pt x="3685" y="6231"/>
                </a:cubicBezTo>
                <a:lnTo>
                  <a:pt x="3708" y="6255"/>
                </a:lnTo>
                <a:cubicBezTo>
                  <a:pt x="3725" y="6271"/>
                  <a:pt x="3735" y="6295"/>
                  <a:pt x="3752" y="6312"/>
                </a:cubicBezTo>
                <a:lnTo>
                  <a:pt x="3768" y="6332"/>
                </a:lnTo>
                <a:cubicBezTo>
                  <a:pt x="3779" y="6345"/>
                  <a:pt x="3789" y="6352"/>
                  <a:pt x="3795" y="6362"/>
                </a:cubicBezTo>
                <a:cubicBezTo>
                  <a:pt x="3792" y="6362"/>
                  <a:pt x="3792" y="6355"/>
                  <a:pt x="3789" y="6355"/>
                </a:cubicBezTo>
                <a:cubicBezTo>
                  <a:pt x="3775" y="6352"/>
                  <a:pt x="3765" y="6348"/>
                  <a:pt x="3752" y="6345"/>
                </a:cubicBezTo>
                <a:lnTo>
                  <a:pt x="3748" y="6345"/>
                </a:lnTo>
                <a:cubicBezTo>
                  <a:pt x="3732" y="6338"/>
                  <a:pt x="3715" y="6332"/>
                  <a:pt x="3698" y="6328"/>
                </a:cubicBezTo>
                <a:cubicBezTo>
                  <a:pt x="3692" y="6322"/>
                  <a:pt x="3682" y="6322"/>
                  <a:pt x="3675" y="6318"/>
                </a:cubicBezTo>
                <a:cubicBezTo>
                  <a:pt x="3661" y="6315"/>
                  <a:pt x="3648" y="6312"/>
                  <a:pt x="3641" y="6312"/>
                </a:cubicBezTo>
                <a:lnTo>
                  <a:pt x="3625" y="6305"/>
                </a:lnTo>
                <a:lnTo>
                  <a:pt x="3611" y="6302"/>
                </a:lnTo>
                <a:cubicBezTo>
                  <a:pt x="3601" y="6298"/>
                  <a:pt x="3595" y="6298"/>
                  <a:pt x="3581" y="6295"/>
                </a:cubicBezTo>
                <a:lnTo>
                  <a:pt x="3558" y="6288"/>
                </a:lnTo>
                <a:cubicBezTo>
                  <a:pt x="3511" y="6281"/>
                  <a:pt x="3461" y="6268"/>
                  <a:pt x="3411" y="6265"/>
                </a:cubicBezTo>
                <a:cubicBezTo>
                  <a:pt x="3357" y="6258"/>
                  <a:pt x="3290" y="6251"/>
                  <a:pt x="3227" y="6245"/>
                </a:cubicBezTo>
                <a:cubicBezTo>
                  <a:pt x="3173" y="6241"/>
                  <a:pt x="3123" y="6235"/>
                  <a:pt x="3066" y="6235"/>
                </a:cubicBezTo>
                <a:cubicBezTo>
                  <a:pt x="3010" y="6231"/>
                  <a:pt x="2946" y="6231"/>
                  <a:pt x="2882" y="6225"/>
                </a:cubicBezTo>
                <a:cubicBezTo>
                  <a:pt x="2765" y="6215"/>
                  <a:pt x="2648" y="6198"/>
                  <a:pt x="2538" y="6181"/>
                </a:cubicBezTo>
                <a:cubicBezTo>
                  <a:pt x="2448" y="6168"/>
                  <a:pt x="2361" y="6161"/>
                  <a:pt x="2277" y="6151"/>
                </a:cubicBezTo>
                <a:lnTo>
                  <a:pt x="2180" y="6141"/>
                </a:lnTo>
                <a:cubicBezTo>
                  <a:pt x="2120" y="6131"/>
                  <a:pt x="2060" y="6128"/>
                  <a:pt x="2003" y="6121"/>
                </a:cubicBezTo>
                <a:cubicBezTo>
                  <a:pt x="1943" y="6118"/>
                  <a:pt x="1893" y="6114"/>
                  <a:pt x="1839" y="6111"/>
                </a:cubicBezTo>
                <a:cubicBezTo>
                  <a:pt x="1809" y="6111"/>
                  <a:pt x="1779" y="6104"/>
                  <a:pt x="1752" y="6104"/>
                </a:cubicBezTo>
                <a:lnTo>
                  <a:pt x="1662" y="6104"/>
                </a:lnTo>
                <a:cubicBezTo>
                  <a:pt x="1639" y="6104"/>
                  <a:pt x="1612" y="6114"/>
                  <a:pt x="1589" y="6118"/>
                </a:cubicBezTo>
                <a:cubicBezTo>
                  <a:pt x="1562" y="6128"/>
                  <a:pt x="1538" y="6134"/>
                  <a:pt x="1518" y="6148"/>
                </a:cubicBezTo>
                <a:cubicBezTo>
                  <a:pt x="1545" y="6181"/>
                  <a:pt x="1589" y="6205"/>
                  <a:pt x="1635" y="6218"/>
                </a:cubicBezTo>
                <a:cubicBezTo>
                  <a:pt x="1645" y="6221"/>
                  <a:pt x="1662" y="6228"/>
                  <a:pt x="1679" y="6228"/>
                </a:cubicBezTo>
                <a:cubicBezTo>
                  <a:pt x="1702" y="6228"/>
                  <a:pt x="1722" y="6228"/>
                  <a:pt x="1742" y="6231"/>
                </a:cubicBezTo>
                <a:lnTo>
                  <a:pt x="1769" y="6231"/>
                </a:lnTo>
                <a:cubicBezTo>
                  <a:pt x="1803" y="6231"/>
                  <a:pt x="1836" y="6235"/>
                  <a:pt x="1873" y="6235"/>
                </a:cubicBezTo>
                <a:cubicBezTo>
                  <a:pt x="1930" y="6238"/>
                  <a:pt x="1993" y="6245"/>
                  <a:pt x="2053" y="6248"/>
                </a:cubicBezTo>
                <a:cubicBezTo>
                  <a:pt x="2110" y="6251"/>
                  <a:pt x="2170" y="6261"/>
                  <a:pt x="2227" y="6265"/>
                </a:cubicBezTo>
                <a:cubicBezTo>
                  <a:pt x="2261" y="6268"/>
                  <a:pt x="2294" y="6271"/>
                  <a:pt x="2327" y="6271"/>
                </a:cubicBezTo>
                <a:cubicBezTo>
                  <a:pt x="2408" y="6281"/>
                  <a:pt x="2491" y="6288"/>
                  <a:pt x="2572" y="6298"/>
                </a:cubicBezTo>
                <a:lnTo>
                  <a:pt x="2588" y="6302"/>
                </a:lnTo>
                <a:lnTo>
                  <a:pt x="2913" y="6338"/>
                </a:lnTo>
                <a:cubicBezTo>
                  <a:pt x="2943" y="6345"/>
                  <a:pt x="2976" y="6345"/>
                  <a:pt x="3006" y="6348"/>
                </a:cubicBezTo>
                <a:cubicBezTo>
                  <a:pt x="3030" y="6348"/>
                  <a:pt x="3050" y="6352"/>
                  <a:pt x="3076" y="6352"/>
                </a:cubicBezTo>
                <a:cubicBezTo>
                  <a:pt x="3110" y="6355"/>
                  <a:pt x="3140" y="6355"/>
                  <a:pt x="3167" y="6362"/>
                </a:cubicBezTo>
                <a:cubicBezTo>
                  <a:pt x="3197" y="6365"/>
                  <a:pt x="3224" y="6365"/>
                  <a:pt x="3250" y="6368"/>
                </a:cubicBezTo>
                <a:cubicBezTo>
                  <a:pt x="3290" y="6372"/>
                  <a:pt x="3327" y="6382"/>
                  <a:pt x="3367" y="6388"/>
                </a:cubicBezTo>
                <a:lnTo>
                  <a:pt x="3377" y="6388"/>
                </a:lnTo>
                <a:cubicBezTo>
                  <a:pt x="3391" y="6395"/>
                  <a:pt x="3407" y="6395"/>
                  <a:pt x="3417" y="6398"/>
                </a:cubicBezTo>
                <a:lnTo>
                  <a:pt x="3464" y="6412"/>
                </a:lnTo>
                <a:lnTo>
                  <a:pt x="3481" y="6415"/>
                </a:lnTo>
                <a:cubicBezTo>
                  <a:pt x="3528" y="6429"/>
                  <a:pt x="3575" y="6445"/>
                  <a:pt x="3625" y="6455"/>
                </a:cubicBezTo>
                <a:cubicBezTo>
                  <a:pt x="3665" y="6469"/>
                  <a:pt x="3702" y="6485"/>
                  <a:pt x="3742" y="6499"/>
                </a:cubicBezTo>
                <a:lnTo>
                  <a:pt x="3752" y="6502"/>
                </a:lnTo>
                <a:lnTo>
                  <a:pt x="3768" y="6512"/>
                </a:lnTo>
                <a:cubicBezTo>
                  <a:pt x="3809" y="6529"/>
                  <a:pt x="3845" y="6546"/>
                  <a:pt x="3879" y="6566"/>
                </a:cubicBezTo>
                <a:lnTo>
                  <a:pt x="3899" y="6579"/>
                </a:lnTo>
                <a:cubicBezTo>
                  <a:pt x="3916" y="6586"/>
                  <a:pt x="3929" y="6596"/>
                  <a:pt x="3942" y="6602"/>
                </a:cubicBezTo>
                <a:cubicBezTo>
                  <a:pt x="3959" y="6616"/>
                  <a:pt x="3979" y="6622"/>
                  <a:pt x="3996" y="6636"/>
                </a:cubicBezTo>
                <a:lnTo>
                  <a:pt x="4183" y="6763"/>
                </a:lnTo>
                <a:cubicBezTo>
                  <a:pt x="4213" y="6776"/>
                  <a:pt x="4240" y="6793"/>
                  <a:pt x="4257" y="6810"/>
                </a:cubicBezTo>
                <a:cubicBezTo>
                  <a:pt x="4213" y="6803"/>
                  <a:pt x="4173" y="6800"/>
                  <a:pt x="4116" y="6796"/>
                </a:cubicBezTo>
                <a:lnTo>
                  <a:pt x="4083" y="6793"/>
                </a:lnTo>
                <a:cubicBezTo>
                  <a:pt x="4046" y="6786"/>
                  <a:pt x="4009" y="6786"/>
                  <a:pt x="3972" y="6783"/>
                </a:cubicBezTo>
                <a:lnTo>
                  <a:pt x="3936" y="6783"/>
                </a:lnTo>
                <a:cubicBezTo>
                  <a:pt x="3899" y="6780"/>
                  <a:pt x="3859" y="6780"/>
                  <a:pt x="3815" y="6780"/>
                </a:cubicBezTo>
                <a:lnTo>
                  <a:pt x="3728" y="6780"/>
                </a:lnTo>
                <a:cubicBezTo>
                  <a:pt x="3708" y="6780"/>
                  <a:pt x="3682" y="6783"/>
                  <a:pt x="3658" y="6786"/>
                </a:cubicBezTo>
                <a:cubicBezTo>
                  <a:pt x="3608" y="6796"/>
                  <a:pt x="3555" y="6803"/>
                  <a:pt x="3498" y="6813"/>
                </a:cubicBezTo>
                <a:cubicBezTo>
                  <a:pt x="3458" y="6820"/>
                  <a:pt x="3411" y="6830"/>
                  <a:pt x="3361" y="6843"/>
                </a:cubicBezTo>
                <a:lnTo>
                  <a:pt x="3347" y="6846"/>
                </a:lnTo>
                <a:cubicBezTo>
                  <a:pt x="3300" y="6860"/>
                  <a:pt x="3257" y="6867"/>
                  <a:pt x="3210" y="6880"/>
                </a:cubicBezTo>
                <a:lnTo>
                  <a:pt x="3207" y="6880"/>
                </a:lnTo>
                <a:cubicBezTo>
                  <a:pt x="3150" y="6893"/>
                  <a:pt x="3096" y="6910"/>
                  <a:pt x="3043" y="6927"/>
                </a:cubicBezTo>
                <a:lnTo>
                  <a:pt x="2993" y="6937"/>
                </a:lnTo>
                <a:cubicBezTo>
                  <a:pt x="2909" y="6964"/>
                  <a:pt x="2816" y="6987"/>
                  <a:pt x="2699" y="7017"/>
                </a:cubicBezTo>
                <a:cubicBezTo>
                  <a:pt x="2632" y="7034"/>
                  <a:pt x="2572" y="7050"/>
                  <a:pt x="2505" y="7070"/>
                </a:cubicBezTo>
                <a:cubicBezTo>
                  <a:pt x="2471" y="7081"/>
                  <a:pt x="2431" y="7094"/>
                  <a:pt x="2398" y="7101"/>
                </a:cubicBezTo>
                <a:cubicBezTo>
                  <a:pt x="2361" y="7111"/>
                  <a:pt x="2324" y="7117"/>
                  <a:pt x="2287" y="7131"/>
                </a:cubicBezTo>
                <a:cubicBezTo>
                  <a:pt x="2264" y="7134"/>
                  <a:pt x="2247" y="7137"/>
                  <a:pt x="2227" y="7144"/>
                </a:cubicBezTo>
                <a:cubicBezTo>
                  <a:pt x="2210" y="7147"/>
                  <a:pt x="2194" y="7151"/>
                  <a:pt x="2174" y="7151"/>
                </a:cubicBezTo>
                <a:lnTo>
                  <a:pt x="2170" y="7151"/>
                </a:lnTo>
                <a:cubicBezTo>
                  <a:pt x="2157" y="7151"/>
                  <a:pt x="2147" y="7154"/>
                  <a:pt x="2137" y="7154"/>
                </a:cubicBezTo>
                <a:lnTo>
                  <a:pt x="2113" y="7161"/>
                </a:lnTo>
                <a:cubicBezTo>
                  <a:pt x="2103" y="7161"/>
                  <a:pt x="2090" y="7164"/>
                  <a:pt x="2073" y="7164"/>
                </a:cubicBezTo>
                <a:lnTo>
                  <a:pt x="2057" y="7164"/>
                </a:lnTo>
                <a:cubicBezTo>
                  <a:pt x="2020" y="7164"/>
                  <a:pt x="1980" y="7167"/>
                  <a:pt x="1940" y="7167"/>
                </a:cubicBezTo>
                <a:lnTo>
                  <a:pt x="1843" y="7167"/>
                </a:lnTo>
                <a:cubicBezTo>
                  <a:pt x="1789" y="7167"/>
                  <a:pt x="1736" y="7164"/>
                  <a:pt x="1672" y="7151"/>
                </a:cubicBezTo>
                <a:cubicBezTo>
                  <a:pt x="1605" y="7144"/>
                  <a:pt x="1538" y="7124"/>
                  <a:pt x="1475" y="7107"/>
                </a:cubicBezTo>
                <a:cubicBezTo>
                  <a:pt x="1395" y="7087"/>
                  <a:pt x="1318" y="7060"/>
                  <a:pt x="1241" y="7024"/>
                </a:cubicBezTo>
                <a:cubicBezTo>
                  <a:pt x="1174" y="6997"/>
                  <a:pt x="1110" y="6964"/>
                  <a:pt x="1050" y="6923"/>
                </a:cubicBezTo>
                <a:cubicBezTo>
                  <a:pt x="990" y="6887"/>
                  <a:pt x="933" y="6850"/>
                  <a:pt x="883" y="6806"/>
                </a:cubicBezTo>
                <a:cubicBezTo>
                  <a:pt x="826" y="6766"/>
                  <a:pt x="773" y="6716"/>
                  <a:pt x="723" y="6663"/>
                </a:cubicBezTo>
                <a:cubicBezTo>
                  <a:pt x="699" y="6633"/>
                  <a:pt x="672" y="6612"/>
                  <a:pt x="652" y="6582"/>
                </a:cubicBezTo>
                <a:cubicBezTo>
                  <a:pt x="642" y="6569"/>
                  <a:pt x="632" y="6556"/>
                  <a:pt x="622" y="6546"/>
                </a:cubicBezTo>
                <a:lnTo>
                  <a:pt x="599" y="6512"/>
                </a:lnTo>
                <a:lnTo>
                  <a:pt x="559" y="6465"/>
                </a:lnTo>
                <a:cubicBezTo>
                  <a:pt x="542" y="6445"/>
                  <a:pt x="525" y="6419"/>
                  <a:pt x="515" y="6398"/>
                </a:cubicBezTo>
                <a:lnTo>
                  <a:pt x="502" y="6382"/>
                </a:lnTo>
                <a:cubicBezTo>
                  <a:pt x="475" y="6348"/>
                  <a:pt x="452" y="6312"/>
                  <a:pt x="432" y="6271"/>
                </a:cubicBezTo>
                <a:lnTo>
                  <a:pt x="418" y="6255"/>
                </a:lnTo>
                <a:cubicBezTo>
                  <a:pt x="388" y="6215"/>
                  <a:pt x="358" y="6171"/>
                  <a:pt x="335" y="6131"/>
                </a:cubicBezTo>
                <a:lnTo>
                  <a:pt x="281" y="6054"/>
                </a:lnTo>
                <a:lnTo>
                  <a:pt x="248" y="6004"/>
                </a:lnTo>
                <a:lnTo>
                  <a:pt x="221" y="5967"/>
                </a:lnTo>
                <a:lnTo>
                  <a:pt x="214" y="5954"/>
                </a:lnTo>
                <a:cubicBezTo>
                  <a:pt x="198" y="5930"/>
                  <a:pt x="181" y="5900"/>
                  <a:pt x="158" y="5867"/>
                </a:cubicBezTo>
                <a:cubicBezTo>
                  <a:pt x="158" y="5864"/>
                  <a:pt x="154" y="5864"/>
                  <a:pt x="154" y="5860"/>
                </a:cubicBezTo>
                <a:cubicBezTo>
                  <a:pt x="148" y="5843"/>
                  <a:pt x="138" y="5830"/>
                  <a:pt x="134" y="5813"/>
                </a:cubicBezTo>
                <a:cubicBezTo>
                  <a:pt x="134" y="5810"/>
                  <a:pt x="131" y="5800"/>
                  <a:pt x="131" y="5797"/>
                </a:cubicBezTo>
                <a:lnTo>
                  <a:pt x="164" y="5797"/>
                </a:lnTo>
                <a:cubicBezTo>
                  <a:pt x="265" y="5793"/>
                  <a:pt x="358" y="5783"/>
                  <a:pt x="458" y="5777"/>
                </a:cubicBezTo>
                <a:cubicBezTo>
                  <a:pt x="502" y="5770"/>
                  <a:pt x="549" y="5770"/>
                  <a:pt x="589" y="5767"/>
                </a:cubicBezTo>
                <a:lnTo>
                  <a:pt x="753" y="5753"/>
                </a:lnTo>
                <a:cubicBezTo>
                  <a:pt x="836" y="5750"/>
                  <a:pt x="927" y="5747"/>
                  <a:pt x="1044" y="5747"/>
                </a:cubicBezTo>
                <a:lnTo>
                  <a:pt x="1057" y="5747"/>
                </a:lnTo>
                <a:cubicBezTo>
                  <a:pt x="1100" y="5747"/>
                  <a:pt x="1144" y="5747"/>
                  <a:pt x="1191" y="5743"/>
                </a:cubicBezTo>
                <a:cubicBezTo>
                  <a:pt x="1244" y="5736"/>
                  <a:pt x="1294" y="5733"/>
                  <a:pt x="1344" y="5726"/>
                </a:cubicBezTo>
                <a:cubicBezTo>
                  <a:pt x="1388" y="5720"/>
                  <a:pt x="1435" y="5710"/>
                  <a:pt x="1495" y="5696"/>
                </a:cubicBezTo>
                <a:cubicBezTo>
                  <a:pt x="1542" y="5683"/>
                  <a:pt x="1589" y="5670"/>
                  <a:pt x="1629" y="5660"/>
                </a:cubicBezTo>
                <a:lnTo>
                  <a:pt x="1689" y="5636"/>
                </a:lnTo>
                <a:cubicBezTo>
                  <a:pt x="1759" y="5613"/>
                  <a:pt x="1836" y="5593"/>
                  <a:pt x="1906" y="5569"/>
                </a:cubicBezTo>
                <a:cubicBezTo>
                  <a:pt x="1940" y="5563"/>
                  <a:pt x="1970" y="5559"/>
                  <a:pt x="1993" y="5553"/>
                </a:cubicBezTo>
                <a:cubicBezTo>
                  <a:pt x="2037" y="5549"/>
                  <a:pt x="2077" y="5549"/>
                  <a:pt x="2120" y="5549"/>
                </a:cubicBezTo>
                <a:close/>
                <a:moveTo>
                  <a:pt x="8797" y="3266"/>
                </a:moveTo>
                <a:lnTo>
                  <a:pt x="8797" y="3269"/>
                </a:lnTo>
                <a:lnTo>
                  <a:pt x="8797" y="3276"/>
                </a:lnTo>
                <a:lnTo>
                  <a:pt x="8787" y="3403"/>
                </a:lnTo>
                <a:lnTo>
                  <a:pt x="8787" y="3419"/>
                </a:lnTo>
                <a:cubicBezTo>
                  <a:pt x="8777" y="3470"/>
                  <a:pt x="8774" y="3520"/>
                  <a:pt x="8764" y="3573"/>
                </a:cubicBezTo>
                <a:lnTo>
                  <a:pt x="8764" y="3590"/>
                </a:lnTo>
                <a:cubicBezTo>
                  <a:pt x="8757" y="3654"/>
                  <a:pt x="8747" y="3717"/>
                  <a:pt x="8740" y="3774"/>
                </a:cubicBezTo>
                <a:cubicBezTo>
                  <a:pt x="8737" y="3811"/>
                  <a:pt x="8730" y="3851"/>
                  <a:pt x="8723" y="3888"/>
                </a:cubicBezTo>
                <a:lnTo>
                  <a:pt x="8723" y="3901"/>
                </a:lnTo>
                <a:lnTo>
                  <a:pt x="8720" y="3918"/>
                </a:lnTo>
                <a:lnTo>
                  <a:pt x="8707" y="4018"/>
                </a:lnTo>
                <a:lnTo>
                  <a:pt x="8707" y="4021"/>
                </a:lnTo>
                <a:lnTo>
                  <a:pt x="8697" y="4071"/>
                </a:lnTo>
                <a:cubicBezTo>
                  <a:pt x="8693" y="4095"/>
                  <a:pt x="8690" y="4122"/>
                  <a:pt x="8687" y="4152"/>
                </a:cubicBezTo>
                <a:lnTo>
                  <a:pt x="8687" y="4158"/>
                </a:lnTo>
                <a:cubicBezTo>
                  <a:pt x="8680" y="4175"/>
                  <a:pt x="8680" y="4192"/>
                  <a:pt x="8677" y="4209"/>
                </a:cubicBezTo>
                <a:cubicBezTo>
                  <a:pt x="8673" y="4235"/>
                  <a:pt x="8670" y="4259"/>
                  <a:pt x="8663" y="4289"/>
                </a:cubicBezTo>
                <a:lnTo>
                  <a:pt x="8663" y="4292"/>
                </a:lnTo>
                <a:cubicBezTo>
                  <a:pt x="8657" y="4346"/>
                  <a:pt x="8647" y="4402"/>
                  <a:pt x="8640" y="4453"/>
                </a:cubicBezTo>
                <a:cubicBezTo>
                  <a:pt x="8623" y="4553"/>
                  <a:pt x="8603" y="4653"/>
                  <a:pt x="8576" y="4770"/>
                </a:cubicBezTo>
                <a:cubicBezTo>
                  <a:pt x="8570" y="4804"/>
                  <a:pt x="8563" y="4837"/>
                  <a:pt x="8556" y="4871"/>
                </a:cubicBezTo>
                <a:lnTo>
                  <a:pt x="8543" y="4921"/>
                </a:lnTo>
                <a:cubicBezTo>
                  <a:pt x="8536" y="4947"/>
                  <a:pt x="8530" y="4978"/>
                  <a:pt x="8523" y="5008"/>
                </a:cubicBezTo>
                <a:cubicBezTo>
                  <a:pt x="8520" y="5024"/>
                  <a:pt x="8513" y="5041"/>
                  <a:pt x="8509" y="5054"/>
                </a:cubicBezTo>
                <a:cubicBezTo>
                  <a:pt x="8503" y="5078"/>
                  <a:pt x="8493" y="5105"/>
                  <a:pt x="8489" y="5128"/>
                </a:cubicBezTo>
                <a:lnTo>
                  <a:pt x="8479" y="5155"/>
                </a:lnTo>
                <a:cubicBezTo>
                  <a:pt x="8473" y="5175"/>
                  <a:pt x="8463" y="5198"/>
                  <a:pt x="8456" y="5222"/>
                </a:cubicBezTo>
                <a:lnTo>
                  <a:pt x="8453" y="5232"/>
                </a:lnTo>
                <a:lnTo>
                  <a:pt x="8446" y="5248"/>
                </a:lnTo>
                <a:cubicBezTo>
                  <a:pt x="8439" y="5272"/>
                  <a:pt x="8429" y="5292"/>
                  <a:pt x="8423" y="5315"/>
                </a:cubicBezTo>
                <a:lnTo>
                  <a:pt x="8406" y="5355"/>
                </a:lnTo>
                <a:cubicBezTo>
                  <a:pt x="8396" y="5372"/>
                  <a:pt x="8389" y="5392"/>
                  <a:pt x="8379" y="5409"/>
                </a:cubicBezTo>
                <a:lnTo>
                  <a:pt x="8369" y="5439"/>
                </a:lnTo>
                <a:lnTo>
                  <a:pt x="8356" y="5466"/>
                </a:lnTo>
                <a:lnTo>
                  <a:pt x="8346" y="5482"/>
                </a:lnTo>
                <a:cubicBezTo>
                  <a:pt x="8342" y="5496"/>
                  <a:pt x="8336" y="5509"/>
                  <a:pt x="8329" y="5516"/>
                </a:cubicBezTo>
                <a:lnTo>
                  <a:pt x="8309" y="5559"/>
                </a:lnTo>
                <a:cubicBezTo>
                  <a:pt x="8296" y="5589"/>
                  <a:pt x="8279" y="5616"/>
                  <a:pt x="8269" y="5646"/>
                </a:cubicBezTo>
                <a:cubicBezTo>
                  <a:pt x="8242" y="5696"/>
                  <a:pt x="8219" y="5743"/>
                  <a:pt x="8192" y="5793"/>
                </a:cubicBezTo>
                <a:cubicBezTo>
                  <a:pt x="8168" y="5843"/>
                  <a:pt x="8138" y="5890"/>
                  <a:pt x="8112" y="5940"/>
                </a:cubicBezTo>
                <a:cubicBezTo>
                  <a:pt x="8092" y="5974"/>
                  <a:pt x="8075" y="6007"/>
                  <a:pt x="8055" y="6044"/>
                </a:cubicBezTo>
                <a:lnTo>
                  <a:pt x="8045" y="6061"/>
                </a:lnTo>
                <a:lnTo>
                  <a:pt x="8025" y="6098"/>
                </a:lnTo>
                <a:lnTo>
                  <a:pt x="8005" y="6134"/>
                </a:lnTo>
                <a:cubicBezTo>
                  <a:pt x="7995" y="6151"/>
                  <a:pt x="7985" y="6164"/>
                  <a:pt x="7975" y="6181"/>
                </a:cubicBezTo>
                <a:lnTo>
                  <a:pt x="7971" y="6191"/>
                </a:lnTo>
                <a:lnTo>
                  <a:pt x="7961" y="6201"/>
                </a:lnTo>
                <a:cubicBezTo>
                  <a:pt x="7954" y="6215"/>
                  <a:pt x="7944" y="6228"/>
                  <a:pt x="7934" y="6241"/>
                </a:cubicBezTo>
                <a:lnTo>
                  <a:pt x="7918" y="6261"/>
                </a:lnTo>
                <a:cubicBezTo>
                  <a:pt x="7904" y="6275"/>
                  <a:pt x="7894" y="6291"/>
                  <a:pt x="7884" y="6302"/>
                </a:cubicBezTo>
                <a:cubicBezTo>
                  <a:pt x="7871" y="6318"/>
                  <a:pt x="7858" y="6332"/>
                  <a:pt x="7841" y="6348"/>
                </a:cubicBezTo>
                <a:lnTo>
                  <a:pt x="7827" y="6365"/>
                </a:lnTo>
                <a:cubicBezTo>
                  <a:pt x="7817" y="6382"/>
                  <a:pt x="7804" y="6395"/>
                  <a:pt x="7787" y="6412"/>
                </a:cubicBezTo>
                <a:lnTo>
                  <a:pt x="7784" y="6415"/>
                </a:lnTo>
                <a:lnTo>
                  <a:pt x="7774" y="6425"/>
                </a:lnTo>
                <a:cubicBezTo>
                  <a:pt x="7761" y="6435"/>
                  <a:pt x="7751" y="6449"/>
                  <a:pt x="7737" y="6465"/>
                </a:cubicBezTo>
                <a:lnTo>
                  <a:pt x="7677" y="6519"/>
                </a:lnTo>
                <a:cubicBezTo>
                  <a:pt x="7667" y="6532"/>
                  <a:pt x="7654" y="6542"/>
                  <a:pt x="7640" y="6552"/>
                </a:cubicBezTo>
                <a:cubicBezTo>
                  <a:pt x="7634" y="6562"/>
                  <a:pt x="7623" y="6566"/>
                  <a:pt x="7620" y="6576"/>
                </a:cubicBezTo>
                <a:cubicBezTo>
                  <a:pt x="7607" y="6586"/>
                  <a:pt x="7590" y="6599"/>
                  <a:pt x="7577" y="6609"/>
                </a:cubicBezTo>
                <a:lnTo>
                  <a:pt x="7570" y="6616"/>
                </a:lnTo>
                <a:cubicBezTo>
                  <a:pt x="7540" y="6643"/>
                  <a:pt x="7506" y="6666"/>
                  <a:pt x="7476" y="6693"/>
                </a:cubicBezTo>
                <a:lnTo>
                  <a:pt x="7450" y="6716"/>
                </a:lnTo>
                <a:lnTo>
                  <a:pt x="7426" y="6733"/>
                </a:lnTo>
                <a:cubicBezTo>
                  <a:pt x="7356" y="6786"/>
                  <a:pt x="7286" y="6843"/>
                  <a:pt x="7219" y="6900"/>
                </a:cubicBezTo>
                <a:cubicBezTo>
                  <a:pt x="7175" y="6933"/>
                  <a:pt x="7135" y="6970"/>
                  <a:pt x="7099" y="7010"/>
                </a:cubicBezTo>
                <a:cubicBezTo>
                  <a:pt x="7058" y="7044"/>
                  <a:pt x="7022" y="7077"/>
                  <a:pt x="6988" y="7114"/>
                </a:cubicBezTo>
                <a:lnTo>
                  <a:pt x="6985" y="7117"/>
                </a:lnTo>
                <a:cubicBezTo>
                  <a:pt x="6951" y="7147"/>
                  <a:pt x="6921" y="7184"/>
                  <a:pt x="6885" y="7221"/>
                </a:cubicBezTo>
                <a:cubicBezTo>
                  <a:pt x="6858" y="7248"/>
                  <a:pt x="6838" y="7278"/>
                  <a:pt x="6814" y="7301"/>
                </a:cubicBezTo>
                <a:cubicBezTo>
                  <a:pt x="6821" y="7281"/>
                  <a:pt x="6824" y="7261"/>
                  <a:pt x="6834" y="7238"/>
                </a:cubicBezTo>
                <a:cubicBezTo>
                  <a:pt x="6871" y="7117"/>
                  <a:pt x="6908" y="6994"/>
                  <a:pt x="6941" y="6870"/>
                </a:cubicBezTo>
                <a:lnTo>
                  <a:pt x="7005" y="6659"/>
                </a:lnTo>
                <a:cubicBezTo>
                  <a:pt x="7022" y="6599"/>
                  <a:pt x="7042" y="6536"/>
                  <a:pt x="7058" y="6479"/>
                </a:cubicBezTo>
                <a:cubicBezTo>
                  <a:pt x="7082" y="6412"/>
                  <a:pt x="7102" y="6345"/>
                  <a:pt x="7122" y="6275"/>
                </a:cubicBezTo>
                <a:cubicBezTo>
                  <a:pt x="7152" y="6178"/>
                  <a:pt x="7182" y="6074"/>
                  <a:pt x="7216" y="5950"/>
                </a:cubicBezTo>
                <a:lnTo>
                  <a:pt x="7252" y="5827"/>
                </a:lnTo>
                <a:cubicBezTo>
                  <a:pt x="7256" y="5813"/>
                  <a:pt x="7256" y="5800"/>
                  <a:pt x="7256" y="5790"/>
                </a:cubicBezTo>
                <a:cubicBezTo>
                  <a:pt x="7256" y="5777"/>
                  <a:pt x="7252" y="5763"/>
                  <a:pt x="7242" y="5757"/>
                </a:cubicBezTo>
                <a:cubicBezTo>
                  <a:pt x="7232" y="5733"/>
                  <a:pt x="7209" y="5723"/>
                  <a:pt x="7189" y="5716"/>
                </a:cubicBezTo>
                <a:lnTo>
                  <a:pt x="7172" y="5716"/>
                </a:lnTo>
                <a:cubicBezTo>
                  <a:pt x="7152" y="5716"/>
                  <a:pt x="7135" y="5726"/>
                  <a:pt x="7122" y="5740"/>
                </a:cubicBezTo>
                <a:cubicBezTo>
                  <a:pt x="7105" y="5750"/>
                  <a:pt x="7099" y="5767"/>
                  <a:pt x="7092" y="5790"/>
                </a:cubicBezTo>
                <a:cubicBezTo>
                  <a:pt x="7072" y="5864"/>
                  <a:pt x="7055" y="5940"/>
                  <a:pt x="7035" y="6014"/>
                </a:cubicBezTo>
                <a:lnTo>
                  <a:pt x="6992" y="6151"/>
                </a:lnTo>
                <a:lnTo>
                  <a:pt x="6985" y="6184"/>
                </a:lnTo>
                <a:lnTo>
                  <a:pt x="6958" y="6268"/>
                </a:lnTo>
                <a:cubicBezTo>
                  <a:pt x="6941" y="6328"/>
                  <a:pt x="6921" y="6385"/>
                  <a:pt x="6905" y="6445"/>
                </a:cubicBezTo>
                <a:lnTo>
                  <a:pt x="6891" y="6482"/>
                </a:lnTo>
                <a:cubicBezTo>
                  <a:pt x="6871" y="6546"/>
                  <a:pt x="6851" y="6609"/>
                  <a:pt x="6831" y="6666"/>
                </a:cubicBezTo>
                <a:cubicBezTo>
                  <a:pt x="6808" y="6733"/>
                  <a:pt x="6788" y="6796"/>
                  <a:pt x="6768" y="6863"/>
                </a:cubicBezTo>
                <a:cubicBezTo>
                  <a:pt x="6717" y="7017"/>
                  <a:pt x="6667" y="7177"/>
                  <a:pt x="6617" y="7331"/>
                </a:cubicBezTo>
                <a:lnTo>
                  <a:pt x="6554" y="7519"/>
                </a:lnTo>
                <a:cubicBezTo>
                  <a:pt x="6554" y="7512"/>
                  <a:pt x="6550" y="7502"/>
                  <a:pt x="6550" y="7495"/>
                </a:cubicBezTo>
                <a:cubicBezTo>
                  <a:pt x="6547" y="7472"/>
                  <a:pt x="6540" y="7448"/>
                  <a:pt x="6534" y="7428"/>
                </a:cubicBezTo>
                <a:lnTo>
                  <a:pt x="6530" y="7405"/>
                </a:lnTo>
                <a:cubicBezTo>
                  <a:pt x="6490" y="7338"/>
                  <a:pt x="6483" y="7311"/>
                  <a:pt x="6473" y="7284"/>
                </a:cubicBezTo>
                <a:cubicBezTo>
                  <a:pt x="6467" y="7248"/>
                  <a:pt x="6457" y="7214"/>
                  <a:pt x="6450" y="7184"/>
                </a:cubicBezTo>
                <a:cubicBezTo>
                  <a:pt x="6447" y="7164"/>
                  <a:pt x="6440" y="7147"/>
                  <a:pt x="6437" y="7124"/>
                </a:cubicBezTo>
                <a:cubicBezTo>
                  <a:pt x="6433" y="7117"/>
                  <a:pt x="6433" y="7104"/>
                  <a:pt x="6430" y="7097"/>
                </a:cubicBezTo>
                <a:cubicBezTo>
                  <a:pt x="6416" y="7037"/>
                  <a:pt x="6406" y="6980"/>
                  <a:pt x="6400" y="6927"/>
                </a:cubicBezTo>
                <a:lnTo>
                  <a:pt x="6400" y="6920"/>
                </a:lnTo>
                <a:cubicBezTo>
                  <a:pt x="6396" y="6877"/>
                  <a:pt x="6390" y="6826"/>
                  <a:pt x="6386" y="6776"/>
                </a:cubicBezTo>
                <a:cubicBezTo>
                  <a:pt x="6386" y="6716"/>
                  <a:pt x="6383" y="6663"/>
                  <a:pt x="6383" y="6609"/>
                </a:cubicBezTo>
                <a:cubicBezTo>
                  <a:pt x="6383" y="6549"/>
                  <a:pt x="6386" y="6482"/>
                  <a:pt x="6390" y="6419"/>
                </a:cubicBezTo>
                <a:cubicBezTo>
                  <a:pt x="6396" y="6348"/>
                  <a:pt x="6403" y="6291"/>
                  <a:pt x="6413" y="6228"/>
                </a:cubicBezTo>
                <a:lnTo>
                  <a:pt x="6413" y="6218"/>
                </a:lnTo>
                <a:cubicBezTo>
                  <a:pt x="6416" y="6195"/>
                  <a:pt x="6420" y="6168"/>
                  <a:pt x="6423" y="6148"/>
                </a:cubicBezTo>
                <a:cubicBezTo>
                  <a:pt x="6433" y="6098"/>
                  <a:pt x="6447" y="6044"/>
                  <a:pt x="6453" y="5994"/>
                </a:cubicBezTo>
                <a:cubicBezTo>
                  <a:pt x="6467" y="5944"/>
                  <a:pt x="6473" y="5894"/>
                  <a:pt x="6487" y="5847"/>
                </a:cubicBezTo>
                <a:lnTo>
                  <a:pt x="6490" y="5827"/>
                </a:lnTo>
                <a:cubicBezTo>
                  <a:pt x="6507" y="5743"/>
                  <a:pt x="6530" y="5650"/>
                  <a:pt x="6554" y="5566"/>
                </a:cubicBezTo>
                <a:lnTo>
                  <a:pt x="6554" y="5559"/>
                </a:lnTo>
                <a:lnTo>
                  <a:pt x="6580" y="5482"/>
                </a:lnTo>
                <a:cubicBezTo>
                  <a:pt x="6587" y="5456"/>
                  <a:pt x="6600" y="5426"/>
                  <a:pt x="6614" y="5395"/>
                </a:cubicBezTo>
                <a:cubicBezTo>
                  <a:pt x="6630" y="5355"/>
                  <a:pt x="6647" y="5322"/>
                  <a:pt x="6664" y="5292"/>
                </a:cubicBezTo>
                <a:cubicBezTo>
                  <a:pt x="6681" y="5258"/>
                  <a:pt x="6697" y="5225"/>
                  <a:pt x="6717" y="5191"/>
                </a:cubicBezTo>
                <a:cubicBezTo>
                  <a:pt x="6764" y="5111"/>
                  <a:pt x="6804" y="5038"/>
                  <a:pt x="6841" y="4978"/>
                </a:cubicBezTo>
                <a:cubicBezTo>
                  <a:pt x="6848" y="4971"/>
                  <a:pt x="6854" y="4957"/>
                  <a:pt x="6858" y="4947"/>
                </a:cubicBezTo>
                <a:cubicBezTo>
                  <a:pt x="6888" y="4897"/>
                  <a:pt x="6921" y="4847"/>
                  <a:pt x="6955" y="4804"/>
                </a:cubicBezTo>
                <a:cubicBezTo>
                  <a:pt x="6975" y="4774"/>
                  <a:pt x="6998" y="4740"/>
                  <a:pt x="7018" y="4710"/>
                </a:cubicBezTo>
                <a:cubicBezTo>
                  <a:pt x="7038" y="4680"/>
                  <a:pt x="7065" y="4653"/>
                  <a:pt x="7085" y="4620"/>
                </a:cubicBezTo>
                <a:cubicBezTo>
                  <a:pt x="7102" y="4596"/>
                  <a:pt x="7119" y="4576"/>
                  <a:pt x="7135" y="4560"/>
                </a:cubicBezTo>
                <a:cubicBezTo>
                  <a:pt x="7149" y="4543"/>
                  <a:pt x="7165" y="4526"/>
                  <a:pt x="7182" y="4513"/>
                </a:cubicBezTo>
                <a:lnTo>
                  <a:pt x="7185" y="4509"/>
                </a:lnTo>
                <a:lnTo>
                  <a:pt x="7199" y="4503"/>
                </a:lnTo>
                <a:cubicBezTo>
                  <a:pt x="7206" y="4493"/>
                  <a:pt x="7216" y="4489"/>
                  <a:pt x="7222" y="4479"/>
                </a:cubicBezTo>
                <a:cubicBezTo>
                  <a:pt x="7236" y="4473"/>
                  <a:pt x="7249" y="4459"/>
                  <a:pt x="7259" y="4453"/>
                </a:cubicBezTo>
                <a:lnTo>
                  <a:pt x="7266" y="4446"/>
                </a:lnTo>
                <a:cubicBezTo>
                  <a:pt x="7276" y="4439"/>
                  <a:pt x="7289" y="4426"/>
                  <a:pt x="7303" y="4419"/>
                </a:cubicBezTo>
                <a:lnTo>
                  <a:pt x="7326" y="4396"/>
                </a:lnTo>
                <a:cubicBezTo>
                  <a:pt x="7343" y="4389"/>
                  <a:pt x="7356" y="4376"/>
                  <a:pt x="7373" y="4362"/>
                </a:cubicBezTo>
                <a:lnTo>
                  <a:pt x="7383" y="4356"/>
                </a:lnTo>
                <a:lnTo>
                  <a:pt x="7389" y="4346"/>
                </a:lnTo>
                <a:cubicBezTo>
                  <a:pt x="7430" y="4319"/>
                  <a:pt x="7476" y="4285"/>
                  <a:pt x="7520" y="4255"/>
                </a:cubicBezTo>
                <a:cubicBezTo>
                  <a:pt x="7560" y="4225"/>
                  <a:pt x="7597" y="4195"/>
                  <a:pt x="7637" y="4168"/>
                </a:cubicBezTo>
                <a:lnTo>
                  <a:pt x="7644" y="4162"/>
                </a:lnTo>
                <a:cubicBezTo>
                  <a:pt x="7664" y="4145"/>
                  <a:pt x="7687" y="4128"/>
                  <a:pt x="7710" y="4112"/>
                </a:cubicBezTo>
                <a:cubicBezTo>
                  <a:pt x="7754" y="4078"/>
                  <a:pt x="7794" y="4045"/>
                  <a:pt x="7837" y="4018"/>
                </a:cubicBezTo>
                <a:cubicBezTo>
                  <a:pt x="7858" y="4001"/>
                  <a:pt x="7878" y="3985"/>
                  <a:pt x="7894" y="3971"/>
                </a:cubicBezTo>
                <a:cubicBezTo>
                  <a:pt x="7975" y="3908"/>
                  <a:pt x="8058" y="3837"/>
                  <a:pt x="8138" y="3774"/>
                </a:cubicBezTo>
                <a:cubicBezTo>
                  <a:pt x="8212" y="3710"/>
                  <a:pt x="8289" y="3650"/>
                  <a:pt x="8366" y="3587"/>
                </a:cubicBezTo>
                <a:cubicBezTo>
                  <a:pt x="8402" y="3557"/>
                  <a:pt x="8439" y="3533"/>
                  <a:pt x="8473" y="3503"/>
                </a:cubicBezTo>
                <a:lnTo>
                  <a:pt x="8489" y="3490"/>
                </a:lnTo>
                <a:lnTo>
                  <a:pt x="8486" y="3503"/>
                </a:lnTo>
                <a:lnTo>
                  <a:pt x="8479" y="3516"/>
                </a:lnTo>
                <a:cubicBezTo>
                  <a:pt x="8446" y="3573"/>
                  <a:pt x="8413" y="3633"/>
                  <a:pt x="8379" y="3687"/>
                </a:cubicBezTo>
                <a:cubicBezTo>
                  <a:pt x="8359" y="3720"/>
                  <a:pt x="8336" y="3757"/>
                  <a:pt x="8309" y="3794"/>
                </a:cubicBezTo>
                <a:cubicBezTo>
                  <a:pt x="8259" y="3867"/>
                  <a:pt x="8209" y="3941"/>
                  <a:pt x="8162" y="4008"/>
                </a:cubicBezTo>
                <a:cubicBezTo>
                  <a:pt x="8061" y="4158"/>
                  <a:pt x="7958" y="4309"/>
                  <a:pt x="7844" y="4456"/>
                </a:cubicBezTo>
                <a:cubicBezTo>
                  <a:pt x="7807" y="4503"/>
                  <a:pt x="7767" y="4553"/>
                  <a:pt x="7720" y="4596"/>
                </a:cubicBezTo>
                <a:cubicBezTo>
                  <a:pt x="7704" y="4620"/>
                  <a:pt x="7684" y="4636"/>
                  <a:pt x="7667" y="4657"/>
                </a:cubicBezTo>
                <a:lnTo>
                  <a:pt x="7657" y="4663"/>
                </a:lnTo>
                <a:lnTo>
                  <a:pt x="7640" y="4680"/>
                </a:lnTo>
                <a:cubicBezTo>
                  <a:pt x="7623" y="4697"/>
                  <a:pt x="7607" y="4713"/>
                  <a:pt x="7590" y="4737"/>
                </a:cubicBezTo>
                <a:lnTo>
                  <a:pt x="7583" y="4747"/>
                </a:lnTo>
                <a:cubicBezTo>
                  <a:pt x="7573" y="4757"/>
                  <a:pt x="7567" y="4770"/>
                  <a:pt x="7557" y="4780"/>
                </a:cubicBezTo>
                <a:cubicBezTo>
                  <a:pt x="7550" y="4794"/>
                  <a:pt x="7537" y="4810"/>
                  <a:pt x="7527" y="4824"/>
                </a:cubicBezTo>
                <a:cubicBezTo>
                  <a:pt x="7506" y="4857"/>
                  <a:pt x="7490" y="4881"/>
                  <a:pt x="7473" y="4907"/>
                </a:cubicBezTo>
                <a:cubicBezTo>
                  <a:pt x="7440" y="4961"/>
                  <a:pt x="7409" y="5024"/>
                  <a:pt x="7376" y="5095"/>
                </a:cubicBezTo>
                <a:lnTo>
                  <a:pt x="7359" y="5128"/>
                </a:lnTo>
                <a:cubicBezTo>
                  <a:pt x="7349" y="5155"/>
                  <a:pt x="7336" y="5178"/>
                  <a:pt x="7326" y="5208"/>
                </a:cubicBezTo>
                <a:cubicBezTo>
                  <a:pt x="7316" y="5232"/>
                  <a:pt x="7306" y="5262"/>
                  <a:pt x="7299" y="5288"/>
                </a:cubicBezTo>
                <a:cubicBezTo>
                  <a:pt x="7289" y="5315"/>
                  <a:pt x="7276" y="5349"/>
                  <a:pt x="7269" y="5379"/>
                </a:cubicBezTo>
                <a:lnTo>
                  <a:pt x="7266" y="5395"/>
                </a:lnTo>
                <a:cubicBezTo>
                  <a:pt x="7259" y="5409"/>
                  <a:pt x="7256" y="5416"/>
                  <a:pt x="7256" y="5429"/>
                </a:cubicBezTo>
                <a:lnTo>
                  <a:pt x="7256" y="5432"/>
                </a:lnTo>
                <a:cubicBezTo>
                  <a:pt x="7252" y="5442"/>
                  <a:pt x="7252" y="5446"/>
                  <a:pt x="7252" y="5456"/>
                </a:cubicBezTo>
                <a:cubicBezTo>
                  <a:pt x="7252" y="5462"/>
                  <a:pt x="7252" y="5466"/>
                  <a:pt x="7256" y="5476"/>
                </a:cubicBezTo>
                <a:cubicBezTo>
                  <a:pt x="7259" y="5479"/>
                  <a:pt x="7266" y="5482"/>
                  <a:pt x="7272" y="5482"/>
                </a:cubicBezTo>
                <a:lnTo>
                  <a:pt x="7282" y="5482"/>
                </a:lnTo>
                <a:cubicBezTo>
                  <a:pt x="7299" y="5476"/>
                  <a:pt x="7303" y="5462"/>
                  <a:pt x="7306" y="5446"/>
                </a:cubicBezTo>
                <a:cubicBezTo>
                  <a:pt x="7306" y="5442"/>
                  <a:pt x="7306" y="5442"/>
                  <a:pt x="7309" y="5439"/>
                </a:cubicBezTo>
                <a:lnTo>
                  <a:pt x="7323" y="5399"/>
                </a:lnTo>
                <a:lnTo>
                  <a:pt x="7333" y="5382"/>
                </a:lnTo>
                <a:cubicBezTo>
                  <a:pt x="7343" y="5349"/>
                  <a:pt x="7353" y="5322"/>
                  <a:pt x="7366" y="5288"/>
                </a:cubicBezTo>
                <a:cubicBezTo>
                  <a:pt x="7376" y="5255"/>
                  <a:pt x="7393" y="5215"/>
                  <a:pt x="7416" y="5181"/>
                </a:cubicBezTo>
                <a:cubicBezTo>
                  <a:pt x="7433" y="5148"/>
                  <a:pt x="7453" y="5115"/>
                  <a:pt x="7473" y="5078"/>
                </a:cubicBezTo>
                <a:cubicBezTo>
                  <a:pt x="7493" y="5044"/>
                  <a:pt x="7510" y="5014"/>
                  <a:pt x="7533" y="4988"/>
                </a:cubicBezTo>
                <a:cubicBezTo>
                  <a:pt x="7550" y="4961"/>
                  <a:pt x="7570" y="4937"/>
                  <a:pt x="7587" y="4911"/>
                </a:cubicBezTo>
                <a:lnTo>
                  <a:pt x="7593" y="4904"/>
                </a:lnTo>
                <a:lnTo>
                  <a:pt x="7603" y="4894"/>
                </a:lnTo>
                <a:cubicBezTo>
                  <a:pt x="7617" y="4881"/>
                  <a:pt x="7623" y="4871"/>
                  <a:pt x="7637" y="4857"/>
                </a:cubicBezTo>
                <a:cubicBezTo>
                  <a:pt x="7650" y="4844"/>
                  <a:pt x="7657" y="4830"/>
                  <a:pt x="7670" y="4824"/>
                </a:cubicBezTo>
                <a:lnTo>
                  <a:pt x="7674" y="4820"/>
                </a:lnTo>
                <a:cubicBezTo>
                  <a:pt x="7700" y="4794"/>
                  <a:pt x="7727" y="4774"/>
                  <a:pt x="7754" y="4747"/>
                </a:cubicBezTo>
                <a:lnTo>
                  <a:pt x="7841" y="4673"/>
                </a:lnTo>
                <a:cubicBezTo>
                  <a:pt x="7901" y="4620"/>
                  <a:pt x="7954" y="4563"/>
                  <a:pt x="8001" y="4513"/>
                </a:cubicBezTo>
                <a:cubicBezTo>
                  <a:pt x="8045" y="4463"/>
                  <a:pt x="8092" y="4409"/>
                  <a:pt x="8142" y="4356"/>
                </a:cubicBezTo>
                <a:cubicBezTo>
                  <a:pt x="8155" y="4339"/>
                  <a:pt x="8172" y="4322"/>
                  <a:pt x="8185" y="4305"/>
                </a:cubicBezTo>
                <a:cubicBezTo>
                  <a:pt x="8212" y="4272"/>
                  <a:pt x="8242" y="4239"/>
                  <a:pt x="8269" y="4205"/>
                </a:cubicBezTo>
                <a:cubicBezTo>
                  <a:pt x="8306" y="4158"/>
                  <a:pt x="8346" y="4108"/>
                  <a:pt x="8396" y="4041"/>
                </a:cubicBezTo>
                <a:cubicBezTo>
                  <a:pt x="8406" y="4028"/>
                  <a:pt x="8413" y="4021"/>
                  <a:pt x="8423" y="4008"/>
                </a:cubicBezTo>
                <a:cubicBezTo>
                  <a:pt x="8456" y="3968"/>
                  <a:pt x="8489" y="3924"/>
                  <a:pt x="8520" y="3878"/>
                </a:cubicBezTo>
                <a:cubicBezTo>
                  <a:pt x="8553" y="3827"/>
                  <a:pt x="8586" y="3767"/>
                  <a:pt x="8623" y="3690"/>
                </a:cubicBezTo>
                <a:cubicBezTo>
                  <a:pt x="8657" y="3620"/>
                  <a:pt x="8687" y="3557"/>
                  <a:pt x="8710" y="3500"/>
                </a:cubicBezTo>
                <a:lnTo>
                  <a:pt x="8713" y="3490"/>
                </a:lnTo>
                <a:cubicBezTo>
                  <a:pt x="8727" y="3460"/>
                  <a:pt x="8740" y="3433"/>
                  <a:pt x="8747" y="3403"/>
                </a:cubicBezTo>
                <a:cubicBezTo>
                  <a:pt x="8754" y="3393"/>
                  <a:pt x="8754" y="3383"/>
                  <a:pt x="8757" y="3373"/>
                </a:cubicBezTo>
                <a:lnTo>
                  <a:pt x="8757" y="3369"/>
                </a:lnTo>
                <a:cubicBezTo>
                  <a:pt x="8760" y="3356"/>
                  <a:pt x="8760" y="3349"/>
                  <a:pt x="8760" y="3339"/>
                </a:cubicBezTo>
                <a:cubicBezTo>
                  <a:pt x="8760" y="3323"/>
                  <a:pt x="8760" y="3309"/>
                  <a:pt x="8757" y="3299"/>
                </a:cubicBezTo>
                <a:cubicBezTo>
                  <a:pt x="8770" y="3286"/>
                  <a:pt x="8787" y="3272"/>
                  <a:pt x="8797" y="3266"/>
                </a:cubicBezTo>
                <a:close/>
                <a:moveTo>
                  <a:pt x="7911" y="7791"/>
                </a:moveTo>
                <a:cubicBezTo>
                  <a:pt x="7911" y="7792"/>
                  <a:pt x="7911" y="7792"/>
                  <a:pt x="7911" y="7793"/>
                </a:cubicBezTo>
                <a:cubicBezTo>
                  <a:pt x="7911" y="7792"/>
                  <a:pt x="7911" y="7792"/>
                  <a:pt x="7911" y="7791"/>
                </a:cubicBezTo>
                <a:close/>
                <a:moveTo>
                  <a:pt x="8396" y="5887"/>
                </a:moveTo>
                <a:cubicBezTo>
                  <a:pt x="8396" y="5887"/>
                  <a:pt x="8396" y="5894"/>
                  <a:pt x="8402" y="5894"/>
                </a:cubicBezTo>
                <a:lnTo>
                  <a:pt x="8406" y="5897"/>
                </a:lnTo>
                <a:cubicBezTo>
                  <a:pt x="8429" y="5934"/>
                  <a:pt x="8456" y="5977"/>
                  <a:pt x="8479" y="6014"/>
                </a:cubicBezTo>
                <a:cubicBezTo>
                  <a:pt x="8503" y="6051"/>
                  <a:pt x="8526" y="6094"/>
                  <a:pt x="8543" y="6128"/>
                </a:cubicBezTo>
                <a:cubicBezTo>
                  <a:pt x="8576" y="6188"/>
                  <a:pt x="8606" y="6245"/>
                  <a:pt x="8630" y="6295"/>
                </a:cubicBezTo>
                <a:cubicBezTo>
                  <a:pt x="8657" y="6345"/>
                  <a:pt x="8680" y="6388"/>
                  <a:pt x="8700" y="6435"/>
                </a:cubicBezTo>
                <a:cubicBezTo>
                  <a:pt x="8744" y="6522"/>
                  <a:pt x="8784" y="6616"/>
                  <a:pt x="8827" y="6703"/>
                </a:cubicBezTo>
                <a:lnTo>
                  <a:pt x="8847" y="6746"/>
                </a:lnTo>
                <a:cubicBezTo>
                  <a:pt x="8881" y="6816"/>
                  <a:pt x="8914" y="6890"/>
                  <a:pt x="8951" y="6970"/>
                </a:cubicBezTo>
                <a:cubicBezTo>
                  <a:pt x="8991" y="7047"/>
                  <a:pt x="9028" y="7124"/>
                  <a:pt x="9071" y="7204"/>
                </a:cubicBezTo>
                <a:cubicBezTo>
                  <a:pt x="9111" y="7284"/>
                  <a:pt x="9155" y="7358"/>
                  <a:pt x="9198" y="7435"/>
                </a:cubicBezTo>
                <a:lnTo>
                  <a:pt x="9325" y="7649"/>
                </a:lnTo>
                <a:lnTo>
                  <a:pt x="9325" y="7642"/>
                </a:lnTo>
                <a:lnTo>
                  <a:pt x="9342" y="7672"/>
                </a:lnTo>
                <a:cubicBezTo>
                  <a:pt x="9359" y="7702"/>
                  <a:pt x="9375" y="7736"/>
                  <a:pt x="9392" y="7769"/>
                </a:cubicBezTo>
                <a:cubicBezTo>
                  <a:pt x="9412" y="7809"/>
                  <a:pt x="9432" y="7853"/>
                  <a:pt x="9449" y="7893"/>
                </a:cubicBezTo>
                <a:lnTo>
                  <a:pt x="9452" y="7906"/>
                </a:lnTo>
                <a:cubicBezTo>
                  <a:pt x="9466" y="7936"/>
                  <a:pt x="9476" y="7960"/>
                  <a:pt x="9482" y="7990"/>
                </a:cubicBezTo>
                <a:cubicBezTo>
                  <a:pt x="9496" y="8023"/>
                  <a:pt x="9502" y="8057"/>
                  <a:pt x="9513" y="8087"/>
                </a:cubicBezTo>
                <a:lnTo>
                  <a:pt x="9513" y="8090"/>
                </a:lnTo>
                <a:cubicBezTo>
                  <a:pt x="9519" y="8124"/>
                  <a:pt x="9529" y="8160"/>
                  <a:pt x="9536" y="8204"/>
                </a:cubicBezTo>
                <a:cubicBezTo>
                  <a:pt x="9543" y="8237"/>
                  <a:pt x="9546" y="8271"/>
                  <a:pt x="9549" y="8301"/>
                </a:cubicBezTo>
                <a:lnTo>
                  <a:pt x="9549" y="8308"/>
                </a:lnTo>
                <a:cubicBezTo>
                  <a:pt x="9553" y="8344"/>
                  <a:pt x="9559" y="8388"/>
                  <a:pt x="9559" y="8428"/>
                </a:cubicBezTo>
                <a:cubicBezTo>
                  <a:pt x="9559" y="8468"/>
                  <a:pt x="9559" y="8501"/>
                  <a:pt x="9563" y="8538"/>
                </a:cubicBezTo>
                <a:cubicBezTo>
                  <a:pt x="9563" y="8612"/>
                  <a:pt x="9559" y="8685"/>
                  <a:pt x="9553" y="8752"/>
                </a:cubicBezTo>
                <a:cubicBezTo>
                  <a:pt x="9549" y="8819"/>
                  <a:pt x="9543" y="8889"/>
                  <a:pt x="9533" y="8956"/>
                </a:cubicBezTo>
                <a:cubicBezTo>
                  <a:pt x="9526" y="9023"/>
                  <a:pt x="9513" y="9093"/>
                  <a:pt x="9496" y="9170"/>
                </a:cubicBezTo>
                <a:cubicBezTo>
                  <a:pt x="9476" y="9257"/>
                  <a:pt x="9462" y="9327"/>
                  <a:pt x="9446" y="9391"/>
                </a:cubicBezTo>
                <a:lnTo>
                  <a:pt x="9436" y="9421"/>
                </a:lnTo>
                <a:cubicBezTo>
                  <a:pt x="9402" y="9555"/>
                  <a:pt x="9369" y="9692"/>
                  <a:pt x="9332" y="9825"/>
                </a:cubicBezTo>
                <a:lnTo>
                  <a:pt x="9325" y="9849"/>
                </a:lnTo>
                <a:cubicBezTo>
                  <a:pt x="9312" y="9889"/>
                  <a:pt x="9299" y="9929"/>
                  <a:pt x="9285" y="9966"/>
                </a:cubicBezTo>
                <a:cubicBezTo>
                  <a:pt x="9268" y="10009"/>
                  <a:pt x="9252" y="10056"/>
                  <a:pt x="9232" y="10096"/>
                </a:cubicBezTo>
                <a:cubicBezTo>
                  <a:pt x="9215" y="10133"/>
                  <a:pt x="9195" y="10180"/>
                  <a:pt x="9168" y="10227"/>
                </a:cubicBezTo>
                <a:cubicBezTo>
                  <a:pt x="9148" y="10267"/>
                  <a:pt x="9125" y="10314"/>
                  <a:pt x="9098" y="10350"/>
                </a:cubicBezTo>
                <a:cubicBezTo>
                  <a:pt x="9071" y="10394"/>
                  <a:pt x="9044" y="10441"/>
                  <a:pt x="9014" y="10481"/>
                </a:cubicBezTo>
                <a:cubicBezTo>
                  <a:pt x="8998" y="10511"/>
                  <a:pt x="8978" y="10541"/>
                  <a:pt x="8961" y="10564"/>
                </a:cubicBezTo>
                <a:cubicBezTo>
                  <a:pt x="8924" y="10625"/>
                  <a:pt x="8884" y="10678"/>
                  <a:pt x="8847" y="10735"/>
                </a:cubicBezTo>
                <a:cubicBezTo>
                  <a:pt x="8827" y="10768"/>
                  <a:pt x="8807" y="10802"/>
                  <a:pt x="8784" y="10842"/>
                </a:cubicBezTo>
                <a:cubicBezTo>
                  <a:pt x="8750" y="10899"/>
                  <a:pt x="8713" y="10959"/>
                  <a:pt x="8680" y="11016"/>
                </a:cubicBezTo>
                <a:cubicBezTo>
                  <a:pt x="8680" y="11009"/>
                  <a:pt x="8683" y="11002"/>
                  <a:pt x="8683" y="10996"/>
                </a:cubicBezTo>
                <a:cubicBezTo>
                  <a:pt x="8690" y="10969"/>
                  <a:pt x="8697" y="10946"/>
                  <a:pt x="8700" y="10919"/>
                </a:cubicBezTo>
                <a:lnTo>
                  <a:pt x="8710" y="10879"/>
                </a:lnTo>
                <a:cubicBezTo>
                  <a:pt x="8727" y="10812"/>
                  <a:pt x="8744" y="10742"/>
                  <a:pt x="8760" y="10668"/>
                </a:cubicBezTo>
                <a:cubicBezTo>
                  <a:pt x="8767" y="10631"/>
                  <a:pt x="8774" y="10594"/>
                  <a:pt x="8777" y="10551"/>
                </a:cubicBezTo>
                <a:lnTo>
                  <a:pt x="8777" y="10544"/>
                </a:lnTo>
                <a:cubicBezTo>
                  <a:pt x="8780" y="10501"/>
                  <a:pt x="8784" y="10461"/>
                  <a:pt x="8784" y="10414"/>
                </a:cubicBezTo>
                <a:cubicBezTo>
                  <a:pt x="8797" y="10126"/>
                  <a:pt x="8807" y="9745"/>
                  <a:pt x="8740" y="9374"/>
                </a:cubicBezTo>
                <a:cubicBezTo>
                  <a:pt x="8727" y="9294"/>
                  <a:pt x="8710" y="9214"/>
                  <a:pt x="8683" y="9107"/>
                </a:cubicBezTo>
                <a:cubicBezTo>
                  <a:pt x="8673" y="9056"/>
                  <a:pt x="8663" y="9010"/>
                  <a:pt x="8650" y="8960"/>
                </a:cubicBezTo>
                <a:cubicBezTo>
                  <a:pt x="8643" y="8923"/>
                  <a:pt x="8633" y="8886"/>
                  <a:pt x="8623" y="8843"/>
                </a:cubicBezTo>
                <a:lnTo>
                  <a:pt x="8616" y="8822"/>
                </a:lnTo>
                <a:cubicBezTo>
                  <a:pt x="8610" y="8786"/>
                  <a:pt x="8600" y="8746"/>
                  <a:pt x="8593" y="8712"/>
                </a:cubicBezTo>
                <a:cubicBezTo>
                  <a:pt x="8583" y="8669"/>
                  <a:pt x="8576" y="8625"/>
                  <a:pt x="8566" y="8578"/>
                </a:cubicBezTo>
                <a:cubicBezTo>
                  <a:pt x="8556" y="8508"/>
                  <a:pt x="8546" y="8438"/>
                  <a:pt x="8540" y="8368"/>
                </a:cubicBezTo>
                <a:lnTo>
                  <a:pt x="8533" y="8324"/>
                </a:lnTo>
                <a:lnTo>
                  <a:pt x="8530" y="8284"/>
                </a:lnTo>
                <a:cubicBezTo>
                  <a:pt x="8526" y="8244"/>
                  <a:pt x="8523" y="8207"/>
                  <a:pt x="8523" y="8174"/>
                </a:cubicBezTo>
                <a:cubicBezTo>
                  <a:pt x="8520" y="8120"/>
                  <a:pt x="8520" y="8067"/>
                  <a:pt x="8513" y="8010"/>
                </a:cubicBezTo>
                <a:cubicBezTo>
                  <a:pt x="8509" y="7900"/>
                  <a:pt x="8506" y="7799"/>
                  <a:pt x="8503" y="7699"/>
                </a:cubicBezTo>
                <a:lnTo>
                  <a:pt x="8496" y="7736"/>
                </a:lnTo>
                <a:cubicBezTo>
                  <a:pt x="8489" y="7806"/>
                  <a:pt x="8479" y="7883"/>
                  <a:pt x="8473" y="7957"/>
                </a:cubicBezTo>
                <a:lnTo>
                  <a:pt x="8459" y="8084"/>
                </a:lnTo>
                <a:cubicBezTo>
                  <a:pt x="8456" y="8124"/>
                  <a:pt x="8456" y="8160"/>
                  <a:pt x="8453" y="8204"/>
                </a:cubicBezTo>
                <a:lnTo>
                  <a:pt x="8453" y="8291"/>
                </a:lnTo>
                <a:lnTo>
                  <a:pt x="8453" y="8328"/>
                </a:lnTo>
                <a:cubicBezTo>
                  <a:pt x="8453" y="8358"/>
                  <a:pt x="8453" y="8388"/>
                  <a:pt x="8456" y="8411"/>
                </a:cubicBezTo>
                <a:lnTo>
                  <a:pt x="8456" y="8441"/>
                </a:lnTo>
                <a:cubicBezTo>
                  <a:pt x="8456" y="8471"/>
                  <a:pt x="8459" y="8495"/>
                  <a:pt x="8463" y="8525"/>
                </a:cubicBezTo>
                <a:lnTo>
                  <a:pt x="8469" y="8555"/>
                </a:lnTo>
                <a:cubicBezTo>
                  <a:pt x="8473" y="8595"/>
                  <a:pt x="8476" y="8629"/>
                  <a:pt x="8486" y="8662"/>
                </a:cubicBezTo>
                <a:lnTo>
                  <a:pt x="8509" y="8789"/>
                </a:lnTo>
                <a:cubicBezTo>
                  <a:pt x="8516" y="8826"/>
                  <a:pt x="8526" y="8869"/>
                  <a:pt x="8533" y="8903"/>
                </a:cubicBezTo>
                <a:cubicBezTo>
                  <a:pt x="8553" y="8980"/>
                  <a:pt x="8573" y="9060"/>
                  <a:pt x="8590" y="9140"/>
                </a:cubicBezTo>
                <a:lnTo>
                  <a:pt x="8593" y="9153"/>
                </a:lnTo>
                <a:cubicBezTo>
                  <a:pt x="8610" y="9227"/>
                  <a:pt x="8627" y="9304"/>
                  <a:pt x="8640" y="9377"/>
                </a:cubicBezTo>
                <a:cubicBezTo>
                  <a:pt x="8657" y="9458"/>
                  <a:pt x="8663" y="9538"/>
                  <a:pt x="8673" y="9605"/>
                </a:cubicBezTo>
                <a:cubicBezTo>
                  <a:pt x="8677" y="9655"/>
                  <a:pt x="8687" y="9705"/>
                  <a:pt x="8690" y="9759"/>
                </a:cubicBezTo>
                <a:cubicBezTo>
                  <a:pt x="8693" y="9812"/>
                  <a:pt x="8697" y="9862"/>
                  <a:pt x="8697" y="9916"/>
                </a:cubicBezTo>
                <a:cubicBezTo>
                  <a:pt x="8700" y="10023"/>
                  <a:pt x="8700" y="10126"/>
                  <a:pt x="8700" y="10250"/>
                </a:cubicBezTo>
                <a:lnTo>
                  <a:pt x="8700" y="10317"/>
                </a:lnTo>
                <a:lnTo>
                  <a:pt x="8700" y="10324"/>
                </a:lnTo>
                <a:cubicBezTo>
                  <a:pt x="8700" y="10357"/>
                  <a:pt x="8697" y="10394"/>
                  <a:pt x="8697" y="10434"/>
                </a:cubicBezTo>
                <a:lnTo>
                  <a:pt x="8697" y="10464"/>
                </a:lnTo>
                <a:cubicBezTo>
                  <a:pt x="8693" y="10508"/>
                  <a:pt x="8693" y="10548"/>
                  <a:pt x="8690" y="10594"/>
                </a:cubicBezTo>
                <a:cubicBezTo>
                  <a:pt x="8687" y="10591"/>
                  <a:pt x="8680" y="10591"/>
                  <a:pt x="8673" y="10591"/>
                </a:cubicBezTo>
                <a:cubicBezTo>
                  <a:pt x="8663" y="10591"/>
                  <a:pt x="8660" y="10594"/>
                  <a:pt x="8653" y="10598"/>
                </a:cubicBezTo>
                <a:cubicBezTo>
                  <a:pt x="8637" y="10611"/>
                  <a:pt x="8630" y="10628"/>
                  <a:pt x="8630" y="10648"/>
                </a:cubicBezTo>
                <a:cubicBezTo>
                  <a:pt x="8610" y="10782"/>
                  <a:pt x="8586" y="10925"/>
                  <a:pt x="8546" y="11063"/>
                </a:cubicBezTo>
                <a:cubicBezTo>
                  <a:pt x="8513" y="11193"/>
                  <a:pt x="8479" y="11337"/>
                  <a:pt x="8439" y="11511"/>
                </a:cubicBezTo>
                <a:lnTo>
                  <a:pt x="8409" y="11634"/>
                </a:lnTo>
                <a:lnTo>
                  <a:pt x="8406" y="11648"/>
                </a:lnTo>
                <a:cubicBezTo>
                  <a:pt x="8389" y="11694"/>
                  <a:pt x="8372" y="11745"/>
                  <a:pt x="8359" y="11795"/>
                </a:cubicBezTo>
                <a:cubicBezTo>
                  <a:pt x="8359" y="11798"/>
                  <a:pt x="8356" y="11801"/>
                  <a:pt x="8356" y="11805"/>
                </a:cubicBezTo>
                <a:lnTo>
                  <a:pt x="8329" y="11895"/>
                </a:lnTo>
                <a:cubicBezTo>
                  <a:pt x="8322" y="11918"/>
                  <a:pt x="8319" y="11939"/>
                  <a:pt x="8309" y="11965"/>
                </a:cubicBezTo>
                <a:cubicBezTo>
                  <a:pt x="8309" y="11928"/>
                  <a:pt x="8309" y="11895"/>
                  <a:pt x="8306" y="11862"/>
                </a:cubicBezTo>
                <a:cubicBezTo>
                  <a:pt x="8296" y="11765"/>
                  <a:pt x="8289" y="11681"/>
                  <a:pt x="8279" y="11611"/>
                </a:cubicBezTo>
                <a:cubicBezTo>
                  <a:pt x="8275" y="11567"/>
                  <a:pt x="8269" y="11531"/>
                  <a:pt x="8255" y="11487"/>
                </a:cubicBezTo>
                <a:cubicBezTo>
                  <a:pt x="8245" y="11447"/>
                  <a:pt x="8235" y="11404"/>
                  <a:pt x="8222" y="11360"/>
                </a:cubicBezTo>
                <a:cubicBezTo>
                  <a:pt x="8219" y="11337"/>
                  <a:pt x="8209" y="11320"/>
                  <a:pt x="8202" y="11300"/>
                </a:cubicBezTo>
                <a:cubicBezTo>
                  <a:pt x="8175" y="11230"/>
                  <a:pt x="8152" y="11163"/>
                  <a:pt x="8122" y="11096"/>
                </a:cubicBezTo>
                <a:cubicBezTo>
                  <a:pt x="8112" y="11076"/>
                  <a:pt x="8105" y="11049"/>
                  <a:pt x="8095" y="11029"/>
                </a:cubicBezTo>
                <a:cubicBezTo>
                  <a:pt x="8075" y="10982"/>
                  <a:pt x="8058" y="10935"/>
                  <a:pt x="8041" y="10892"/>
                </a:cubicBezTo>
                <a:lnTo>
                  <a:pt x="8041" y="10885"/>
                </a:lnTo>
                <a:cubicBezTo>
                  <a:pt x="8038" y="10875"/>
                  <a:pt x="8035" y="10862"/>
                  <a:pt x="8025" y="10849"/>
                </a:cubicBezTo>
                <a:cubicBezTo>
                  <a:pt x="8028" y="10842"/>
                  <a:pt x="8028" y="10832"/>
                  <a:pt x="8028" y="10829"/>
                </a:cubicBezTo>
                <a:cubicBezTo>
                  <a:pt x="8028" y="10812"/>
                  <a:pt x="8018" y="10795"/>
                  <a:pt x="8005" y="10782"/>
                </a:cubicBezTo>
                <a:cubicBezTo>
                  <a:pt x="7985" y="10725"/>
                  <a:pt x="7961" y="10661"/>
                  <a:pt x="7944" y="10598"/>
                </a:cubicBezTo>
                <a:cubicBezTo>
                  <a:pt x="7924" y="10534"/>
                  <a:pt x="7908" y="10467"/>
                  <a:pt x="7888" y="10397"/>
                </a:cubicBezTo>
                <a:cubicBezTo>
                  <a:pt x="7871" y="10314"/>
                  <a:pt x="7854" y="10243"/>
                  <a:pt x="7841" y="10173"/>
                </a:cubicBezTo>
                <a:cubicBezTo>
                  <a:pt x="7827" y="10096"/>
                  <a:pt x="7817" y="10019"/>
                  <a:pt x="7804" y="9936"/>
                </a:cubicBezTo>
                <a:lnTo>
                  <a:pt x="7801" y="9912"/>
                </a:lnTo>
                <a:cubicBezTo>
                  <a:pt x="7794" y="9872"/>
                  <a:pt x="7791" y="9825"/>
                  <a:pt x="7787" y="9779"/>
                </a:cubicBezTo>
                <a:cubicBezTo>
                  <a:pt x="7784" y="9725"/>
                  <a:pt x="7784" y="9672"/>
                  <a:pt x="7784" y="9618"/>
                </a:cubicBezTo>
                <a:lnTo>
                  <a:pt x="7784" y="9541"/>
                </a:lnTo>
                <a:cubicBezTo>
                  <a:pt x="7787" y="9471"/>
                  <a:pt x="7787" y="9411"/>
                  <a:pt x="7791" y="9354"/>
                </a:cubicBezTo>
                <a:lnTo>
                  <a:pt x="7804" y="9190"/>
                </a:lnTo>
                <a:cubicBezTo>
                  <a:pt x="7807" y="9153"/>
                  <a:pt x="7811" y="9120"/>
                  <a:pt x="7817" y="9083"/>
                </a:cubicBezTo>
                <a:lnTo>
                  <a:pt x="7817" y="9067"/>
                </a:lnTo>
                <a:cubicBezTo>
                  <a:pt x="7827" y="8973"/>
                  <a:pt x="7844" y="8876"/>
                  <a:pt x="7861" y="8782"/>
                </a:cubicBezTo>
                <a:cubicBezTo>
                  <a:pt x="7874" y="8705"/>
                  <a:pt x="7891" y="8632"/>
                  <a:pt x="7908" y="8558"/>
                </a:cubicBezTo>
                <a:lnTo>
                  <a:pt x="7911" y="8545"/>
                </a:lnTo>
                <a:lnTo>
                  <a:pt x="7918" y="8535"/>
                </a:lnTo>
                <a:cubicBezTo>
                  <a:pt x="7934" y="8461"/>
                  <a:pt x="7951" y="8394"/>
                  <a:pt x="7961" y="8324"/>
                </a:cubicBezTo>
                <a:lnTo>
                  <a:pt x="7971" y="8284"/>
                </a:lnTo>
                <a:cubicBezTo>
                  <a:pt x="7988" y="8207"/>
                  <a:pt x="8005" y="8134"/>
                  <a:pt x="8025" y="8057"/>
                </a:cubicBezTo>
                <a:cubicBezTo>
                  <a:pt x="8045" y="7970"/>
                  <a:pt x="8068" y="7886"/>
                  <a:pt x="8088" y="7799"/>
                </a:cubicBezTo>
                <a:cubicBezTo>
                  <a:pt x="8125" y="7632"/>
                  <a:pt x="8162" y="7455"/>
                  <a:pt x="8199" y="7284"/>
                </a:cubicBezTo>
                <a:cubicBezTo>
                  <a:pt x="8225" y="7154"/>
                  <a:pt x="8245" y="7020"/>
                  <a:pt x="8262" y="6897"/>
                </a:cubicBezTo>
                <a:lnTo>
                  <a:pt x="8275" y="6796"/>
                </a:lnTo>
                <a:lnTo>
                  <a:pt x="8275" y="6786"/>
                </a:lnTo>
                <a:cubicBezTo>
                  <a:pt x="8296" y="6649"/>
                  <a:pt x="8312" y="6529"/>
                  <a:pt x="8329" y="6405"/>
                </a:cubicBezTo>
                <a:lnTo>
                  <a:pt x="8336" y="6362"/>
                </a:lnTo>
                <a:cubicBezTo>
                  <a:pt x="8346" y="6251"/>
                  <a:pt x="8362" y="6138"/>
                  <a:pt x="8376" y="6031"/>
                </a:cubicBezTo>
                <a:lnTo>
                  <a:pt x="8376" y="6027"/>
                </a:lnTo>
                <a:lnTo>
                  <a:pt x="8376" y="6014"/>
                </a:lnTo>
                <a:cubicBezTo>
                  <a:pt x="8376" y="6004"/>
                  <a:pt x="8379" y="5997"/>
                  <a:pt x="8379" y="5987"/>
                </a:cubicBezTo>
                <a:cubicBezTo>
                  <a:pt x="8386" y="5960"/>
                  <a:pt x="8389" y="5930"/>
                  <a:pt x="8392" y="5904"/>
                </a:cubicBezTo>
                <a:cubicBezTo>
                  <a:pt x="8392" y="5900"/>
                  <a:pt x="8392" y="5894"/>
                  <a:pt x="8396" y="5887"/>
                </a:cubicBezTo>
                <a:close/>
                <a:moveTo>
                  <a:pt x="9646" y="10120"/>
                </a:moveTo>
                <a:lnTo>
                  <a:pt x="9646" y="10120"/>
                </a:lnTo>
                <a:cubicBezTo>
                  <a:pt x="9643" y="10126"/>
                  <a:pt x="9643" y="10136"/>
                  <a:pt x="9640" y="10143"/>
                </a:cubicBezTo>
                <a:cubicBezTo>
                  <a:pt x="9626" y="10190"/>
                  <a:pt x="9613" y="10230"/>
                  <a:pt x="9596" y="10270"/>
                </a:cubicBezTo>
                <a:lnTo>
                  <a:pt x="9596" y="10273"/>
                </a:lnTo>
                <a:cubicBezTo>
                  <a:pt x="9566" y="10357"/>
                  <a:pt x="9533" y="10444"/>
                  <a:pt x="9506" y="10528"/>
                </a:cubicBezTo>
                <a:lnTo>
                  <a:pt x="9482" y="10588"/>
                </a:lnTo>
                <a:cubicBezTo>
                  <a:pt x="9442" y="10695"/>
                  <a:pt x="9399" y="10798"/>
                  <a:pt x="9359" y="10905"/>
                </a:cubicBezTo>
                <a:cubicBezTo>
                  <a:pt x="9322" y="10996"/>
                  <a:pt x="9289" y="11093"/>
                  <a:pt x="9255" y="11183"/>
                </a:cubicBezTo>
                <a:lnTo>
                  <a:pt x="9238" y="11226"/>
                </a:lnTo>
                <a:cubicBezTo>
                  <a:pt x="9222" y="11273"/>
                  <a:pt x="9202" y="11323"/>
                  <a:pt x="9182" y="11373"/>
                </a:cubicBezTo>
                <a:cubicBezTo>
                  <a:pt x="9161" y="11424"/>
                  <a:pt x="9141" y="11477"/>
                  <a:pt x="9118" y="11531"/>
                </a:cubicBezTo>
                <a:cubicBezTo>
                  <a:pt x="9098" y="11577"/>
                  <a:pt x="9078" y="11624"/>
                  <a:pt x="9054" y="11674"/>
                </a:cubicBezTo>
                <a:cubicBezTo>
                  <a:pt x="9031" y="11715"/>
                  <a:pt x="9011" y="11751"/>
                  <a:pt x="8988" y="11791"/>
                </a:cubicBezTo>
                <a:lnTo>
                  <a:pt x="8981" y="11795"/>
                </a:lnTo>
                <a:cubicBezTo>
                  <a:pt x="8961" y="11832"/>
                  <a:pt x="8937" y="11865"/>
                  <a:pt x="8911" y="11902"/>
                </a:cubicBezTo>
                <a:cubicBezTo>
                  <a:pt x="8861" y="11979"/>
                  <a:pt x="8807" y="12052"/>
                  <a:pt x="8744" y="12136"/>
                </a:cubicBezTo>
                <a:cubicBezTo>
                  <a:pt x="8713" y="12179"/>
                  <a:pt x="8680" y="12219"/>
                  <a:pt x="8643" y="12266"/>
                </a:cubicBezTo>
                <a:lnTo>
                  <a:pt x="8627" y="12286"/>
                </a:lnTo>
                <a:cubicBezTo>
                  <a:pt x="8606" y="12310"/>
                  <a:pt x="8590" y="12333"/>
                  <a:pt x="8570" y="12353"/>
                </a:cubicBezTo>
                <a:cubicBezTo>
                  <a:pt x="8543" y="12383"/>
                  <a:pt x="8523" y="12410"/>
                  <a:pt x="8496" y="12433"/>
                </a:cubicBezTo>
                <a:lnTo>
                  <a:pt x="8486" y="12447"/>
                </a:lnTo>
                <a:cubicBezTo>
                  <a:pt x="8429" y="12504"/>
                  <a:pt x="8379" y="12560"/>
                  <a:pt x="8326" y="12611"/>
                </a:cubicBezTo>
                <a:cubicBezTo>
                  <a:pt x="8312" y="12617"/>
                  <a:pt x="8302" y="12631"/>
                  <a:pt x="8292" y="12637"/>
                </a:cubicBezTo>
                <a:lnTo>
                  <a:pt x="8326" y="12500"/>
                </a:lnTo>
                <a:cubicBezTo>
                  <a:pt x="8356" y="12387"/>
                  <a:pt x="8386" y="12270"/>
                  <a:pt x="8409" y="12159"/>
                </a:cubicBezTo>
                <a:cubicBezTo>
                  <a:pt x="8409" y="12153"/>
                  <a:pt x="8409" y="12153"/>
                  <a:pt x="8413" y="12149"/>
                </a:cubicBezTo>
                <a:cubicBezTo>
                  <a:pt x="8423" y="12119"/>
                  <a:pt x="8426" y="12096"/>
                  <a:pt x="8433" y="12066"/>
                </a:cubicBezTo>
                <a:lnTo>
                  <a:pt x="8433" y="12059"/>
                </a:lnTo>
                <a:lnTo>
                  <a:pt x="8459" y="11945"/>
                </a:lnTo>
                <a:cubicBezTo>
                  <a:pt x="8463" y="11928"/>
                  <a:pt x="8466" y="11908"/>
                  <a:pt x="8473" y="11892"/>
                </a:cubicBezTo>
                <a:lnTo>
                  <a:pt x="8476" y="11882"/>
                </a:lnTo>
                <a:cubicBezTo>
                  <a:pt x="8476" y="11878"/>
                  <a:pt x="8479" y="11868"/>
                  <a:pt x="8479" y="11865"/>
                </a:cubicBezTo>
                <a:cubicBezTo>
                  <a:pt x="8479" y="11862"/>
                  <a:pt x="8479" y="11862"/>
                  <a:pt x="8483" y="11858"/>
                </a:cubicBezTo>
                <a:cubicBezTo>
                  <a:pt x="8483" y="11852"/>
                  <a:pt x="8489" y="11848"/>
                  <a:pt x="8489" y="11845"/>
                </a:cubicBezTo>
                <a:cubicBezTo>
                  <a:pt x="8489" y="11842"/>
                  <a:pt x="8493" y="11835"/>
                  <a:pt x="8493" y="11832"/>
                </a:cubicBezTo>
                <a:lnTo>
                  <a:pt x="8493" y="11828"/>
                </a:lnTo>
                <a:cubicBezTo>
                  <a:pt x="8496" y="11815"/>
                  <a:pt x="8499" y="11801"/>
                  <a:pt x="8499" y="11795"/>
                </a:cubicBezTo>
                <a:cubicBezTo>
                  <a:pt x="8499" y="11791"/>
                  <a:pt x="8506" y="11785"/>
                  <a:pt x="8506" y="11778"/>
                </a:cubicBezTo>
                <a:cubicBezTo>
                  <a:pt x="8516" y="11731"/>
                  <a:pt x="8533" y="11684"/>
                  <a:pt x="8546" y="11644"/>
                </a:cubicBezTo>
                <a:cubicBezTo>
                  <a:pt x="8573" y="11581"/>
                  <a:pt x="8596" y="11514"/>
                  <a:pt x="8623" y="11460"/>
                </a:cubicBezTo>
                <a:cubicBezTo>
                  <a:pt x="8643" y="11414"/>
                  <a:pt x="8663" y="11373"/>
                  <a:pt x="8680" y="11330"/>
                </a:cubicBezTo>
                <a:cubicBezTo>
                  <a:pt x="8700" y="11290"/>
                  <a:pt x="8717" y="11250"/>
                  <a:pt x="8740" y="11210"/>
                </a:cubicBezTo>
                <a:cubicBezTo>
                  <a:pt x="8780" y="11129"/>
                  <a:pt x="8827" y="11049"/>
                  <a:pt x="8867" y="10979"/>
                </a:cubicBezTo>
                <a:cubicBezTo>
                  <a:pt x="8897" y="10932"/>
                  <a:pt x="8927" y="10889"/>
                  <a:pt x="8961" y="10839"/>
                </a:cubicBezTo>
                <a:cubicBezTo>
                  <a:pt x="8994" y="10788"/>
                  <a:pt x="9028" y="10738"/>
                  <a:pt x="9068" y="10678"/>
                </a:cubicBezTo>
                <a:lnTo>
                  <a:pt x="9081" y="10658"/>
                </a:lnTo>
                <a:lnTo>
                  <a:pt x="9095" y="10638"/>
                </a:lnTo>
                <a:cubicBezTo>
                  <a:pt x="9131" y="10581"/>
                  <a:pt x="9175" y="10524"/>
                  <a:pt x="9208" y="10471"/>
                </a:cubicBezTo>
                <a:cubicBezTo>
                  <a:pt x="9242" y="10414"/>
                  <a:pt x="9278" y="10357"/>
                  <a:pt x="9309" y="10294"/>
                </a:cubicBezTo>
                <a:cubicBezTo>
                  <a:pt x="9362" y="10277"/>
                  <a:pt x="9399" y="10260"/>
                  <a:pt x="9439" y="10240"/>
                </a:cubicBezTo>
                <a:cubicBezTo>
                  <a:pt x="9456" y="10230"/>
                  <a:pt x="9466" y="10223"/>
                  <a:pt x="9479" y="10213"/>
                </a:cubicBezTo>
                <a:cubicBezTo>
                  <a:pt x="9489" y="10210"/>
                  <a:pt x="9496" y="10203"/>
                  <a:pt x="9506" y="10197"/>
                </a:cubicBezTo>
                <a:cubicBezTo>
                  <a:pt x="9529" y="10180"/>
                  <a:pt x="9556" y="10170"/>
                  <a:pt x="9579" y="10153"/>
                </a:cubicBezTo>
                <a:cubicBezTo>
                  <a:pt x="9583" y="10153"/>
                  <a:pt x="9583" y="10146"/>
                  <a:pt x="9589" y="10146"/>
                </a:cubicBezTo>
                <a:lnTo>
                  <a:pt x="9596" y="10143"/>
                </a:lnTo>
                <a:lnTo>
                  <a:pt x="9646" y="10120"/>
                </a:lnTo>
                <a:close/>
                <a:moveTo>
                  <a:pt x="7941" y="10925"/>
                </a:moveTo>
                <a:lnTo>
                  <a:pt x="7968" y="10986"/>
                </a:lnTo>
                <a:cubicBezTo>
                  <a:pt x="7975" y="11009"/>
                  <a:pt x="7985" y="11029"/>
                  <a:pt x="7995" y="11049"/>
                </a:cubicBezTo>
                <a:lnTo>
                  <a:pt x="8005" y="11066"/>
                </a:lnTo>
                <a:cubicBezTo>
                  <a:pt x="8031" y="11133"/>
                  <a:pt x="8061" y="11203"/>
                  <a:pt x="8092" y="11270"/>
                </a:cubicBezTo>
                <a:cubicBezTo>
                  <a:pt x="8115" y="11337"/>
                  <a:pt x="8138" y="11404"/>
                  <a:pt x="8158" y="11477"/>
                </a:cubicBezTo>
                <a:cubicBezTo>
                  <a:pt x="8165" y="11517"/>
                  <a:pt x="8178" y="11561"/>
                  <a:pt x="8182" y="11597"/>
                </a:cubicBezTo>
                <a:cubicBezTo>
                  <a:pt x="8192" y="11634"/>
                  <a:pt x="8195" y="11668"/>
                  <a:pt x="8199" y="11704"/>
                </a:cubicBezTo>
                <a:lnTo>
                  <a:pt x="8199" y="11715"/>
                </a:lnTo>
                <a:cubicBezTo>
                  <a:pt x="8205" y="11768"/>
                  <a:pt x="8209" y="11811"/>
                  <a:pt x="8212" y="11852"/>
                </a:cubicBezTo>
                <a:cubicBezTo>
                  <a:pt x="8215" y="11895"/>
                  <a:pt x="8215" y="11939"/>
                  <a:pt x="8215" y="11982"/>
                </a:cubicBezTo>
                <a:lnTo>
                  <a:pt x="8215" y="11999"/>
                </a:lnTo>
                <a:cubicBezTo>
                  <a:pt x="8215" y="12035"/>
                  <a:pt x="8215" y="12072"/>
                  <a:pt x="8212" y="12106"/>
                </a:cubicBezTo>
                <a:cubicBezTo>
                  <a:pt x="8209" y="12153"/>
                  <a:pt x="8205" y="12203"/>
                  <a:pt x="8199" y="12249"/>
                </a:cubicBezTo>
                <a:cubicBezTo>
                  <a:pt x="8192" y="12330"/>
                  <a:pt x="8178" y="12407"/>
                  <a:pt x="8172" y="12484"/>
                </a:cubicBezTo>
                <a:lnTo>
                  <a:pt x="8165" y="12507"/>
                </a:lnTo>
                <a:cubicBezTo>
                  <a:pt x="8158" y="12580"/>
                  <a:pt x="8145" y="12637"/>
                  <a:pt x="8138" y="12697"/>
                </a:cubicBezTo>
                <a:lnTo>
                  <a:pt x="8115" y="12754"/>
                </a:lnTo>
                <a:cubicBezTo>
                  <a:pt x="8068" y="12781"/>
                  <a:pt x="8011" y="12801"/>
                  <a:pt x="7948" y="12831"/>
                </a:cubicBezTo>
                <a:cubicBezTo>
                  <a:pt x="7908" y="12848"/>
                  <a:pt x="7861" y="12865"/>
                  <a:pt x="7811" y="12881"/>
                </a:cubicBezTo>
                <a:cubicBezTo>
                  <a:pt x="7764" y="12898"/>
                  <a:pt x="7720" y="12908"/>
                  <a:pt x="7674" y="12921"/>
                </a:cubicBezTo>
                <a:lnTo>
                  <a:pt x="7647" y="12932"/>
                </a:lnTo>
                <a:cubicBezTo>
                  <a:pt x="7623" y="12938"/>
                  <a:pt x="7593" y="12948"/>
                  <a:pt x="7570" y="12952"/>
                </a:cubicBezTo>
                <a:cubicBezTo>
                  <a:pt x="7543" y="12958"/>
                  <a:pt x="7513" y="12968"/>
                  <a:pt x="7490" y="12972"/>
                </a:cubicBezTo>
                <a:cubicBezTo>
                  <a:pt x="7473" y="12975"/>
                  <a:pt x="7460" y="12982"/>
                  <a:pt x="7443" y="12985"/>
                </a:cubicBezTo>
                <a:cubicBezTo>
                  <a:pt x="7426" y="12988"/>
                  <a:pt x="7413" y="12992"/>
                  <a:pt x="7396" y="12998"/>
                </a:cubicBezTo>
                <a:lnTo>
                  <a:pt x="7339" y="13015"/>
                </a:lnTo>
                <a:cubicBezTo>
                  <a:pt x="7286" y="13032"/>
                  <a:pt x="7229" y="13042"/>
                  <a:pt x="7172" y="13059"/>
                </a:cubicBezTo>
                <a:cubicBezTo>
                  <a:pt x="7159" y="13065"/>
                  <a:pt x="7152" y="13065"/>
                  <a:pt x="7139" y="13069"/>
                </a:cubicBezTo>
                <a:cubicBezTo>
                  <a:pt x="7119" y="13072"/>
                  <a:pt x="7092" y="13082"/>
                  <a:pt x="7072" y="13085"/>
                </a:cubicBezTo>
                <a:lnTo>
                  <a:pt x="7052" y="13089"/>
                </a:lnTo>
                <a:cubicBezTo>
                  <a:pt x="7018" y="13092"/>
                  <a:pt x="6988" y="13102"/>
                  <a:pt x="6955" y="13105"/>
                </a:cubicBezTo>
                <a:lnTo>
                  <a:pt x="6928" y="13109"/>
                </a:lnTo>
                <a:cubicBezTo>
                  <a:pt x="6908" y="13115"/>
                  <a:pt x="6885" y="13119"/>
                  <a:pt x="6861" y="13122"/>
                </a:cubicBezTo>
                <a:cubicBezTo>
                  <a:pt x="6901" y="13059"/>
                  <a:pt x="6945" y="12985"/>
                  <a:pt x="6995" y="12915"/>
                </a:cubicBezTo>
                <a:cubicBezTo>
                  <a:pt x="7022" y="12875"/>
                  <a:pt x="7052" y="12838"/>
                  <a:pt x="7078" y="12798"/>
                </a:cubicBezTo>
                <a:cubicBezTo>
                  <a:pt x="7109" y="12758"/>
                  <a:pt x="7139" y="12718"/>
                  <a:pt x="7172" y="12674"/>
                </a:cubicBezTo>
                <a:lnTo>
                  <a:pt x="7175" y="12671"/>
                </a:lnTo>
                <a:lnTo>
                  <a:pt x="7175" y="12674"/>
                </a:lnTo>
                <a:cubicBezTo>
                  <a:pt x="7175" y="12674"/>
                  <a:pt x="7175" y="12671"/>
                  <a:pt x="7179" y="12671"/>
                </a:cubicBezTo>
                <a:lnTo>
                  <a:pt x="7189" y="12664"/>
                </a:lnTo>
                <a:lnTo>
                  <a:pt x="7192" y="12657"/>
                </a:lnTo>
                <a:lnTo>
                  <a:pt x="7196" y="12654"/>
                </a:lnTo>
                <a:lnTo>
                  <a:pt x="7202" y="12651"/>
                </a:lnTo>
                <a:lnTo>
                  <a:pt x="7206" y="12647"/>
                </a:lnTo>
                <a:lnTo>
                  <a:pt x="7206" y="12641"/>
                </a:lnTo>
                <a:lnTo>
                  <a:pt x="7206" y="12637"/>
                </a:lnTo>
                <a:lnTo>
                  <a:pt x="7206" y="12634"/>
                </a:lnTo>
                <a:lnTo>
                  <a:pt x="7209" y="12631"/>
                </a:lnTo>
                <a:lnTo>
                  <a:pt x="7219" y="12621"/>
                </a:lnTo>
                <a:cubicBezTo>
                  <a:pt x="7222" y="12614"/>
                  <a:pt x="7229" y="12611"/>
                  <a:pt x="7236" y="12601"/>
                </a:cubicBezTo>
                <a:cubicBezTo>
                  <a:pt x="7259" y="12567"/>
                  <a:pt x="7289" y="12534"/>
                  <a:pt x="7313" y="12500"/>
                </a:cubicBezTo>
                <a:lnTo>
                  <a:pt x="7393" y="12403"/>
                </a:lnTo>
                <a:cubicBezTo>
                  <a:pt x="7420" y="12377"/>
                  <a:pt x="7440" y="12346"/>
                  <a:pt x="7463" y="12320"/>
                </a:cubicBezTo>
                <a:cubicBezTo>
                  <a:pt x="7490" y="12293"/>
                  <a:pt x="7513" y="12263"/>
                  <a:pt x="7537" y="12233"/>
                </a:cubicBezTo>
                <a:lnTo>
                  <a:pt x="7674" y="12069"/>
                </a:lnTo>
                <a:cubicBezTo>
                  <a:pt x="7714" y="12019"/>
                  <a:pt x="7754" y="11969"/>
                  <a:pt x="7794" y="11918"/>
                </a:cubicBezTo>
                <a:cubicBezTo>
                  <a:pt x="7824" y="11882"/>
                  <a:pt x="7847" y="11848"/>
                  <a:pt x="7878" y="11811"/>
                </a:cubicBezTo>
                <a:lnTo>
                  <a:pt x="7878" y="11808"/>
                </a:lnTo>
                <a:cubicBezTo>
                  <a:pt x="7911" y="11765"/>
                  <a:pt x="7944" y="11725"/>
                  <a:pt x="7978" y="11684"/>
                </a:cubicBezTo>
                <a:lnTo>
                  <a:pt x="7981" y="11681"/>
                </a:lnTo>
                <a:cubicBezTo>
                  <a:pt x="8005" y="11658"/>
                  <a:pt x="8021" y="11634"/>
                  <a:pt x="8041" y="11611"/>
                </a:cubicBezTo>
                <a:lnTo>
                  <a:pt x="8048" y="11597"/>
                </a:lnTo>
                <a:lnTo>
                  <a:pt x="8065" y="11577"/>
                </a:lnTo>
                <a:lnTo>
                  <a:pt x="8071" y="11574"/>
                </a:lnTo>
                <a:cubicBezTo>
                  <a:pt x="8078" y="11564"/>
                  <a:pt x="8088" y="11551"/>
                  <a:pt x="8092" y="11544"/>
                </a:cubicBezTo>
                <a:cubicBezTo>
                  <a:pt x="8098" y="11524"/>
                  <a:pt x="8112" y="11497"/>
                  <a:pt x="8105" y="11467"/>
                </a:cubicBezTo>
                <a:cubicBezTo>
                  <a:pt x="8105" y="11464"/>
                  <a:pt x="8098" y="11457"/>
                  <a:pt x="8098" y="11450"/>
                </a:cubicBezTo>
                <a:cubicBezTo>
                  <a:pt x="8098" y="11450"/>
                  <a:pt x="8095" y="11447"/>
                  <a:pt x="8088" y="11447"/>
                </a:cubicBezTo>
                <a:lnTo>
                  <a:pt x="8082" y="11447"/>
                </a:lnTo>
                <a:cubicBezTo>
                  <a:pt x="8058" y="11447"/>
                  <a:pt x="8028" y="11460"/>
                  <a:pt x="8008" y="11477"/>
                </a:cubicBezTo>
                <a:lnTo>
                  <a:pt x="7981" y="11501"/>
                </a:lnTo>
                <a:lnTo>
                  <a:pt x="7978" y="11507"/>
                </a:lnTo>
                <a:lnTo>
                  <a:pt x="7948" y="11534"/>
                </a:lnTo>
                <a:cubicBezTo>
                  <a:pt x="7924" y="11561"/>
                  <a:pt x="7898" y="11591"/>
                  <a:pt x="7878" y="11614"/>
                </a:cubicBezTo>
                <a:cubicBezTo>
                  <a:pt x="7831" y="11668"/>
                  <a:pt x="7781" y="11721"/>
                  <a:pt x="7737" y="11778"/>
                </a:cubicBezTo>
                <a:cubicBezTo>
                  <a:pt x="7704" y="11818"/>
                  <a:pt x="7664" y="11862"/>
                  <a:pt x="7630" y="11902"/>
                </a:cubicBezTo>
                <a:cubicBezTo>
                  <a:pt x="7597" y="11945"/>
                  <a:pt x="7563" y="11982"/>
                  <a:pt x="7530" y="12025"/>
                </a:cubicBezTo>
                <a:cubicBezTo>
                  <a:pt x="7506" y="12052"/>
                  <a:pt x="7480" y="12082"/>
                  <a:pt x="7456" y="12109"/>
                </a:cubicBezTo>
                <a:cubicBezTo>
                  <a:pt x="7409" y="12163"/>
                  <a:pt x="7359" y="12216"/>
                  <a:pt x="7313" y="12276"/>
                </a:cubicBezTo>
                <a:cubicBezTo>
                  <a:pt x="7242" y="12363"/>
                  <a:pt x="7172" y="12450"/>
                  <a:pt x="7105" y="12537"/>
                </a:cubicBezTo>
                <a:cubicBezTo>
                  <a:pt x="7028" y="12637"/>
                  <a:pt x="6968" y="12728"/>
                  <a:pt x="6908" y="12811"/>
                </a:cubicBezTo>
                <a:cubicBezTo>
                  <a:pt x="6878" y="12855"/>
                  <a:pt x="6851" y="12901"/>
                  <a:pt x="6811" y="12965"/>
                </a:cubicBezTo>
                <a:cubicBezTo>
                  <a:pt x="6804" y="12982"/>
                  <a:pt x="6791" y="12998"/>
                  <a:pt x="6784" y="13015"/>
                </a:cubicBezTo>
                <a:lnTo>
                  <a:pt x="6771" y="13035"/>
                </a:lnTo>
                <a:lnTo>
                  <a:pt x="6768" y="13042"/>
                </a:lnTo>
                <a:lnTo>
                  <a:pt x="6768" y="13032"/>
                </a:lnTo>
                <a:lnTo>
                  <a:pt x="6768" y="12972"/>
                </a:lnTo>
                <a:cubicBezTo>
                  <a:pt x="6754" y="12948"/>
                  <a:pt x="6754" y="12918"/>
                  <a:pt x="6758" y="12895"/>
                </a:cubicBezTo>
                <a:cubicBezTo>
                  <a:pt x="6758" y="12868"/>
                  <a:pt x="6764" y="12845"/>
                  <a:pt x="6764" y="12818"/>
                </a:cubicBezTo>
                <a:cubicBezTo>
                  <a:pt x="6768" y="12768"/>
                  <a:pt x="6774" y="12718"/>
                  <a:pt x="6784" y="12654"/>
                </a:cubicBezTo>
                <a:cubicBezTo>
                  <a:pt x="6791" y="12614"/>
                  <a:pt x="6798" y="12577"/>
                  <a:pt x="6804" y="12537"/>
                </a:cubicBezTo>
                <a:cubicBezTo>
                  <a:pt x="6814" y="12500"/>
                  <a:pt x="6818" y="12467"/>
                  <a:pt x="6824" y="12437"/>
                </a:cubicBezTo>
                <a:cubicBezTo>
                  <a:pt x="6834" y="12403"/>
                  <a:pt x="6841" y="12366"/>
                  <a:pt x="6851" y="12333"/>
                </a:cubicBezTo>
                <a:cubicBezTo>
                  <a:pt x="6858" y="12296"/>
                  <a:pt x="6871" y="12256"/>
                  <a:pt x="6881" y="12216"/>
                </a:cubicBezTo>
                <a:lnTo>
                  <a:pt x="6885" y="12199"/>
                </a:lnTo>
                <a:cubicBezTo>
                  <a:pt x="6888" y="12183"/>
                  <a:pt x="6891" y="12169"/>
                  <a:pt x="6898" y="12153"/>
                </a:cubicBezTo>
                <a:cubicBezTo>
                  <a:pt x="6901" y="12146"/>
                  <a:pt x="6901" y="12139"/>
                  <a:pt x="6905" y="12132"/>
                </a:cubicBezTo>
                <a:cubicBezTo>
                  <a:pt x="6908" y="12119"/>
                  <a:pt x="6911" y="12102"/>
                  <a:pt x="6921" y="12089"/>
                </a:cubicBezTo>
                <a:lnTo>
                  <a:pt x="6921" y="12086"/>
                </a:lnTo>
                <a:cubicBezTo>
                  <a:pt x="6925" y="12082"/>
                  <a:pt x="6925" y="12072"/>
                  <a:pt x="6928" y="12069"/>
                </a:cubicBezTo>
                <a:cubicBezTo>
                  <a:pt x="6935" y="12056"/>
                  <a:pt x="6938" y="12046"/>
                  <a:pt x="6945" y="12032"/>
                </a:cubicBezTo>
                <a:lnTo>
                  <a:pt x="6958" y="12005"/>
                </a:lnTo>
                <a:lnTo>
                  <a:pt x="6972" y="11972"/>
                </a:lnTo>
                <a:cubicBezTo>
                  <a:pt x="7008" y="11888"/>
                  <a:pt x="7052" y="11798"/>
                  <a:pt x="7092" y="11711"/>
                </a:cubicBezTo>
                <a:cubicBezTo>
                  <a:pt x="7135" y="11621"/>
                  <a:pt x="7185" y="11534"/>
                  <a:pt x="7232" y="11454"/>
                </a:cubicBezTo>
                <a:lnTo>
                  <a:pt x="7239" y="11444"/>
                </a:lnTo>
                <a:cubicBezTo>
                  <a:pt x="7252" y="11420"/>
                  <a:pt x="7266" y="11400"/>
                  <a:pt x="7282" y="11380"/>
                </a:cubicBezTo>
                <a:cubicBezTo>
                  <a:pt x="7299" y="11353"/>
                  <a:pt x="7319" y="11327"/>
                  <a:pt x="7339" y="11300"/>
                </a:cubicBezTo>
                <a:cubicBezTo>
                  <a:pt x="7353" y="11283"/>
                  <a:pt x="7373" y="11263"/>
                  <a:pt x="7389" y="11243"/>
                </a:cubicBezTo>
                <a:lnTo>
                  <a:pt x="7443" y="11186"/>
                </a:lnTo>
                <a:cubicBezTo>
                  <a:pt x="7483" y="11153"/>
                  <a:pt x="7523" y="11116"/>
                  <a:pt x="7567" y="11083"/>
                </a:cubicBezTo>
                <a:lnTo>
                  <a:pt x="7603" y="11059"/>
                </a:lnTo>
                <a:cubicBezTo>
                  <a:pt x="7620" y="11049"/>
                  <a:pt x="7634" y="11042"/>
                  <a:pt x="7650" y="11032"/>
                </a:cubicBezTo>
                <a:cubicBezTo>
                  <a:pt x="7657" y="11029"/>
                  <a:pt x="7670" y="11019"/>
                  <a:pt x="7677" y="11016"/>
                </a:cubicBezTo>
                <a:cubicBezTo>
                  <a:pt x="7694" y="11009"/>
                  <a:pt x="7710" y="10999"/>
                  <a:pt x="7734" y="10986"/>
                </a:cubicBezTo>
                <a:cubicBezTo>
                  <a:pt x="7751" y="10979"/>
                  <a:pt x="7771" y="10969"/>
                  <a:pt x="7791" y="10962"/>
                </a:cubicBezTo>
                <a:cubicBezTo>
                  <a:pt x="7817" y="10952"/>
                  <a:pt x="7841" y="10946"/>
                  <a:pt x="7861" y="10942"/>
                </a:cubicBezTo>
                <a:cubicBezTo>
                  <a:pt x="7888" y="10932"/>
                  <a:pt x="7908" y="10929"/>
                  <a:pt x="7934" y="10925"/>
                </a:cubicBezTo>
                <a:close/>
                <a:moveTo>
                  <a:pt x="6841" y="13152"/>
                </a:moveTo>
                <a:cubicBezTo>
                  <a:pt x="6841" y="13154"/>
                  <a:pt x="6840" y="13155"/>
                  <a:pt x="6839" y="13156"/>
                </a:cubicBezTo>
                <a:lnTo>
                  <a:pt x="6839" y="13156"/>
                </a:lnTo>
                <a:cubicBezTo>
                  <a:pt x="6840" y="13154"/>
                  <a:pt x="6841" y="13153"/>
                  <a:pt x="6841" y="13152"/>
                </a:cubicBezTo>
                <a:close/>
                <a:moveTo>
                  <a:pt x="12276" y="9191"/>
                </a:moveTo>
                <a:lnTo>
                  <a:pt x="12274" y="9194"/>
                </a:lnTo>
                <a:lnTo>
                  <a:pt x="12261" y="9207"/>
                </a:lnTo>
                <a:lnTo>
                  <a:pt x="12251" y="9220"/>
                </a:lnTo>
                <a:cubicBezTo>
                  <a:pt x="12237" y="9237"/>
                  <a:pt x="12224" y="9254"/>
                  <a:pt x="12211" y="9277"/>
                </a:cubicBezTo>
                <a:lnTo>
                  <a:pt x="12204" y="9294"/>
                </a:lnTo>
                <a:cubicBezTo>
                  <a:pt x="12191" y="9311"/>
                  <a:pt x="12184" y="9327"/>
                  <a:pt x="12171" y="9344"/>
                </a:cubicBezTo>
                <a:lnTo>
                  <a:pt x="12167" y="9354"/>
                </a:lnTo>
                <a:lnTo>
                  <a:pt x="12090" y="9478"/>
                </a:lnTo>
                <a:lnTo>
                  <a:pt x="12084" y="9494"/>
                </a:lnTo>
                <a:cubicBezTo>
                  <a:pt x="12060" y="9538"/>
                  <a:pt x="12037" y="9578"/>
                  <a:pt x="12017" y="9622"/>
                </a:cubicBezTo>
                <a:cubicBezTo>
                  <a:pt x="12007" y="9638"/>
                  <a:pt x="12000" y="9655"/>
                  <a:pt x="11990" y="9675"/>
                </a:cubicBezTo>
                <a:cubicBezTo>
                  <a:pt x="11973" y="9708"/>
                  <a:pt x="11957" y="9742"/>
                  <a:pt x="11937" y="9779"/>
                </a:cubicBezTo>
                <a:cubicBezTo>
                  <a:pt x="11826" y="9996"/>
                  <a:pt x="11736" y="10177"/>
                  <a:pt x="11649" y="10337"/>
                </a:cubicBezTo>
                <a:lnTo>
                  <a:pt x="11622" y="10387"/>
                </a:lnTo>
                <a:lnTo>
                  <a:pt x="11499" y="10625"/>
                </a:lnTo>
                <a:lnTo>
                  <a:pt x="11475" y="10665"/>
                </a:lnTo>
                <a:cubicBezTo>
                  <a:pt x="11435" y="10745"/>
                  <a:pt x="11392" y="10825"/>
                  <a:pt x="11348" y="10905"/>
                </a:cubicBezTo>
                <a:cubicBezTo>
                  <a:pt x="11275" y="11022"/>
                  <a:pt x="11198" y="11133"/>
                  <a:pt x="11117" y="11240"/>
                </a:cubicBezTo>
                <a:lnTo>
                  <a:pt x="11101" y="11260"/>
                </a:lnTo>
                <a:lnTo>
                  <a:pt x="11097" y="11266"/>
                </a:lnTo>
                <a:lnTo>
                  <a:pt x="11091" y="11273"/>
                </a:lnTo>
                <a:lnTo>
                  <a:pt x="11087" y="11277"/>
                </a:lnTo>
                <a:lnTo>
                  <a:pt x="11084" y="11280"/>
                </a:lnTo>
                <a:cubicBezTo>
                  <a:pt x="11081" y="11283"/>
                  <a:pt x="11081" y="11290"/>
                  <a:pt x="11074" y="11290"/>
                </a:cubicBezTo>
                <a:cubicBezTo>
                  <a:pt x="11064" y="11307"/>
                  <a:pt x="11050" y="11317"/>
                  <a:pt x="11037" y="11333"/>
                </a:cubicBezTo>
                <a:lnTo>
                  <a:pt x="11017" y="11360"/>
                </a:lnTo>
                <a:cubicBezTo>
                  <a:pt x="10990" y="11390"/>
                  <a:pt x="10970" y="11417"/>
                  <a:pt x="10947" y="11447"/>
                </a:cubicBezTo>
                <a:cubicBezTo>
                  <a:pt x="10903" y="11497"/>
                  <a:pt x="10867" y="11557"/>
                  <a:pt x="10823" y="11614"/>
                </a:cubicBezTo>
                <a:cubicBezTo>
                  <a:pt x="10816" y="11628"/>
                  <a:pt x="10806" y="11641"/>
                  <a:pt x="10803" y="11648"/>
                </a:cubicBezTo>
                <a:cubicBezTo>
                  <a:pt x="10766" y="11701"/>
                  <a:pt x="10733" y="11758"/>
                  <a:pt x="10706" y="11801"/>
                </a:cubicBezTo>
                <a:cubicBezTo>
                  <a:pt x="10703" y="11811"/>
                  <a:pt x="10699" y="11815"/>
                  <a:pt x="10696" y="11825"/>
                </a:cubicBezTo>
                <a:lnTo>
                  <a:pt x="10686" y="11835"/>
                </a:lnTo>
                <a:lnTo>
                  <a:pt x="10679" y="11852"/>
                </a:lnTo>
                <a:lnTo>
                  <a:pt x="10669" y="11865"/>
                </a:lnTo>
                <a:lnTo>
                  <a:pt x="10663" y="11878"/>
                </a:lnTo>
                <a:lnTo>
                  <a:pt x="10649" y="11902"/>
                </a:lnTo>
                <a:cubicBezTo>
                  <a:pt x="10629" y="11942"/>
                  <a:pt x="10602" y="11979"/>
                  <a:pt x="10582" y="12012"/>
                </a:cubicBezTo>
                <a:lnTo>
                  <a:pt x="10532" y="12086"/>
                </a:lnTo>
                <a:cubicBezTo>
                  <a:pt x="10519" y="12109"/>
                  <a:pt x="10502" y="12126"/>
                  <a:pt x="10485" y="12146"/>
                </a:cubicBezTo>
                <a:lnTo>
                  <a:pt x="10479" y="12153"/>
                </a:lnTo>
                <a:cubicBezTo>
                  <a:pt x="10462" y="12169"/>
                  <a:pt x="10449" y="12193"/>
                  <a:pt x="10432" y="12209"/>
                </a:cubicBezTo>
                <a:lnTo>
                  <a:pt x="10382" y="12259"/>
                </a:lnTo>
                <a:lnTo>
                  <a:pt x="10365" y="12276"/>
                </a:lnTo>
                <a:cubicBezTo>
                  <a:pt x="10302" y="12330"/>
                  <a:pt x="10238" y="12383"/>
                  <a:pt x="10171" y="12433"/>
                </a:cubicBezTo>
                <a:cubicBezTo>
                  <a:pt x="10154" y="12447"/>
                  <a:pt x="10134" y="12463"/>
                  <a:pt x="10118" y="12477"/>
                </a:cubicBezTo>
                <a:lnTo>
                  <a:pt x="10101" y="12487"/>
                </a:lnTo>
                <a:cubicBezTo>
                  <a:pt x="10064" y="12517"/>
                  <a:pt x="10027" y="12547"/>
                  <a:pt x="9994" y="12580"/>
                </a:cubicBezTo>
                <a:cubicBezTo>
                  <a:pt x="9971" y="12597"/>
                  <a:pt x="9954" y="12617"/>
                  <a:pt x="9934" y="12637"/>
                </a:cubicBezTo>
                <a:cubicBezTo>
                  <a:pt x="9917" y="12654"/>
                  <a:pt x="9900" y="12671"/>
                  <a:pt x="9884" y="12697"/>
                </a:cubicBezTo>
                <a:cubicBezTo>
                  <a:pt x="9827" y="12771"/>
                  <a:pt x="9763" y="12861"/>
                  <a:pt x="9703" y="12962"/>
                </a:cubicBezTo>
                <a:lnTo>
                  <a:pt x="9616" y="13112"/>
                </a:lnTo>
                <a:cubicBezTo>
                  <a:pt x="9593" y="13152"/>
                  <a:pt x="9566" y="13196"/>
                  <a:pt x="9546" y="13236"/>
                </a:cubicBezTo>
                <a:cubicBezTo>
                  <a:pt x="9533" y="13252"/>
                  <a:pt x="9526" y="13269"/>
                  <a:pt x="9516" y="13286"/>
                </a:cubicBezTo>
                <a:cubicBezTo>
                  <a:pt x="9509" y="13299"/>
                  <a:pt x="9496" y="13316"/>
                  <a:pt x="9486" y="13329"/>
                </a:cubicBezTo>
                <a:cubicBezTo>
                  <a:pt x="9479" y="13336"/>
                  <a:pt x="9469" y="13349"/>
                  <a:pt x="9462" y="13356"/>
                </a:cubicBezTo>
                <a:cubicBezTo>
                  <a:pt x="9452" y="13366"/>
                  <a:pt x="9449" y="13373"/>
                  <a:pt x="9442" y="13383"/>
                </a:cubicBezTo>
                <a:cubicBezTo>
                  <a:pt x="9432" y="13396"/>
                  <a:pt x="9426" y="13403"/>
                  <a:pt x="9416" y="13416"/>
                </a:cubicBezTo>
                <a:lnTo>
                  <a:pt x="9399" y="13436"/>
                </a:lnTo>
                <a:cubicBezTo>
                  <a:pt x="9375" y="13466"/>
                  <a:pt x="9349" y="13490"/>
                  <a:pt x="9325" y="13520"/>
                </a:cubicBezTo>
                <a:lnTo>
                  <a:pt x="9299" y="13547"/>
                </a:lnTo>
                <a:lnTo>
                  <a:pt x="9295" y="13550"/>
                </a:lnTo>
                <a:cubicBezTo>
                  <a:pt x="9299" y="13547"/>
                  <a:pt x="9302" y="13537"/>
                  <a:pt x="9302" y="13533"/>
                </a:cubicBezTo>
                <a:cubicBezTo>
                  <a:pt x="9325" y="13497"/>
                  <a:pt x="9342" y="13453"/>
                  <a:pt x="9362" y="13406"/>
                </a:cubicBezTo>
                <a:cubicBezTo>
                  <a:pt x="9412" y="13299"/>
                  <a:pt x="9446" y="13206"/>
                  <a:pt x="9469" y="13119"/>
                </a:cubicBezTo>
                <a:cubicBezTo>
                  <a:pt x="9496" y="13022"/>
                  <a:pt x="9519" y="12921"/>
                  <a:pt x="9543" y="12828"/>
                </a:cubicBezTo>
                <a:cubicBezTo>
                  <a:pt x="9563" y="12734"/>
                  <a:pt x="9583" y="12637"/>
                  <a:pt x="9609" y="12544"/>
                </a:cubicBezTo>
                <a:lnTo>
                  <a:pt x="9609" y="12537"/>
                </a:lnTo>
                <a:cubicBezTo>
                  <a:pt x="9609" y="12534"/>
                  <a:pt x="9609" y="12530"/>
                  <a:pt x="9613" y="12530"/>
                </a:cubicBezTo>
                <a:lnTo>
                  <a:pt x="9616" y="12510"/>
                </a:lnTo>
                <a:cubicBezTo>
                  <a:pt x="9653" y="12377"/>
                  <a:pt x="9696" y="12236"/>
                  <a:pt x="9726" y="12099"/>
                </a:cubicBezTo>
                <a:cubicBezTo>
                  <a:pt x="9737" y="12042"/>
                  <a:pt x="9750" y="11985"/>
                  <a:pt x="9763" y="11928"/>
                </a:cubicBezTo>
                <a:cubicBezTo>
                  <a:pt x="9780" y="11845"/>
                  <a:pt x="9800" y="11758"/>
                  <a:pt x="9820" y="11674"/>
                </a:cubicBezTo>
                <a:cubicBezTo>
                  <a:pt x="9833" y="11628"/>
                  <a:pt x="9850" y="11581"/>
                  <a:pt x="9870" y="11531"/>
                </a:cubicBezTo>
                <a:cubicBezTo>
                  <a:pt x="9900" y="11467"/>
                  <a:pt x="9934" y="11400"/>
                  <a:pt x="9971" y="11333"/>
                </a:cubicBezTo>
                <a:cubicBezTo>
                  <a:pt x="9994" y="11297"/>
                  <a:pt x="10014" y="11260"/>
                  <a:pt x="10034" y="11226"/>
                </a:cubicBezTo>
                <a:cubicBezTo>
                  <a:pt x="10047" y="11200"/>
                  <a:pt x="10064" y="11176"/>
                  <a:pt x="10078" y="11149"/>
                </a:cubicBezTo>
                <a:cubicBezTo>
                  <a:pt x="10131" y="11059"/>
                  <a:pt x="10168" y="10959"/>
                  <a:pt x="10205" y="10862"/>
                </a:cubicBezTo>
                <a:cubicBezTo>
                  <a:pt x="10221" y="10825"/>
                  <a:pt x="10235" y="10788"/>
                  <a:pt x="10251" y="10745"/>
                </a:cubicBezTo>
                <a:cubicBezTo>
                  <a:pt x="10295" y="10648"/>
                  <a:pt x="10338" y="10564"/>
                  <a:pt x="10385" y="10487"/>
                </a:cubicBezTo>
                <a:cubicBezTo>
                  <a:pt x="10412" y="10444"/>
                  <a:pt x="10439" y="10407"/>
                  <a:pt x="10465" y="10370"/>
                </a:cubicBezTo>
                <a:cubicBezTo>
                  <a:pt x="10485" y="10347"/>
                  <a:pt x="10506" y="10324"/>
                  <a:pt x="10529" y="10304"/>
                </a:cubicBezTo>
                <a:cubicBezTo>
                  <a:pt x="10552" y="10277"/>
                  <a:pt x="10582" y="10257"/>
                  <a:pt x="10613" y="10230"/>
                </a:cubicBezTo>
                <a:cubicBezTo>
                  <a:pt x="10646" y="10207"/>
                  <a:pt x="10683" y="10187"/>
                  <a:pt x="10716" y="10163"/>
                </a:cubicBezTo>
                <a:cubicBezTo>
                  <a:pt x="10756" y="10143"/>
                  <a:pt x="10803" y="10120"/>
                  <a:pt x="10850" y="10096"/>
                </a:cubicBezTo>
                <a:cubicBezTo>
                  <a:pt x="10903" y="10076"/>
                  <a:pt x="10954" y="10056"/>
                  <a:pt x="11004" y="10036"/>
                </a:cubicBezTo>
                <a:lnTo>
                  <a:pt x="11037" y="10023"/>
                </a:lnTo>
                <a:cubicBezTo>
                  <a:pt x="11087" y="10003"/>
                  <a:pt x="11137" y="9986"/>
                  <a:pt x="11188" y="9963"/>
                </a:cubicBezTo>
                <a:lnTo>
                  <a:pt x="11198" y="9959"/>
                </a:lnTo>
                <a:cubicBezTo>
                  <a:pt x="11238" y="9943"/>
                  <a:pt x="11285" y="9926"/>
                  <a:pt x="11331" y="9906"/>
                </a:cubicBezTo>
                <a:cubicBezTo>
                  <a:pt x="11375" y="9886"/>
                  <a:pt x="11418" y="9852"/>
                  <a:pt x="11455" y="9822"/>
                </a:cubicBezTo>
                <a:lnTo>
                  <a:pt x="11458" y="9819"/>
                </a:lnTo>
                <a:cubicBezTo>
                  <a:pt x="11488" y="9795"/>
                  <a:pt x="11522" y="9772"/>
                  <a:pt x="11552" y="9745"/>
                </a:cubicBezTo>
                <a:lnTo>
                  <a:pt x="11582" y="9722"/>
                </a:lnTo>
                <a:cubicBezTo>
                  <a:pt x="11619" y="9692"/>
                  <a:pt x="11659" y="9658"/>
                  <a:pt x="11702" y="9628"/>
                </a:cubicBezTo>
                <a:cubicBezTo>
                  <a:pt x="11753" y="9591"/>
                  <a:pt x="11803" y="9551"/>
                  <a:pt x="11853" y="9508"/>
                </a:cubicBezTo>
                <a:lnTo>
                  <a:pt x="11926" y="9444"/>
                </a:lnTo>
                <a:cubicBezTo>
                  <a:pt x="11950" y="9428"/>
                  <a:pt x="11967" y="9418"/>
                  <a:pt x="11987" y="9401"/>
                </a:cubicBezTo>
                <a:cubicBezTo>
                  <a:pt x="12003" y="9387"/>
                  <a:pt x="12020" y="9371"/>
                  <a:pt x="12040" y="9357"/>
                </a:cubicBezTo>
                <a:cubicBezTo>
                  <a:pt x="12054" y="9351"/>
                  <a:pt x="12067" y="9337"/>
                  <a:pt x="12077" y="9327"/>
                </a:cubicBezTo>
                <a:cubicBezTo>
                  <a:pt x="12104" y="9307"/>
                  <a:pt x="12127" y="9287"/>
                  <a:pt x="12154" y="9270"/>
                </a:cubicBezTo>
                <a:cubicBezTo>
                  <a:pt x="12190" y="9243"/>
                  <a:pt x="12232" y="9216"/>
                  <a:pt x="12276" y="9191"/>
                </a:cubicBezTo>
                <a:close/>
                <a:moveTo>
                  <a:pt x="12368" y="9157"/>
                </a:moveTo>
                <a:lnTo>
                  <a:pt x="12371" y="9160"/>
                </a:lnTo>
                <a:lnTo>
                  <a:pt x="12374" y="9167"/>
                </a:lnTo>
                <a:lnTo>
                  <a:pt x="12378" y="9170"/>
                </a:lnTo>
                <a:lnTo>
                  <a:pt x="12385" y="9174"/>
                </a:lnTo>
                <a:lnTo>
                  <a:pt x="12388" y="9177"/>
                </a:lnTo>
                <a:lnTo>
                  <a:pt x="12391" y="9187"/>
                </a:lnTo>
                <a:lnTo>
                  <a:pt x="12405" y="9224"/>
                </a:lnTo>
                <a:cubicBezTo>
                  <a:pt x="12405" y="9234"/>
                  <a:pt x="12408" y="9240"/>
                  <a:pt x="12408" y="9250"/>
                </a:cubicBezTo>
                <a:cubicBezTo>
                  <a:pt x="12411" y="9274"/>
                  <a:pt x="12411" y="9294"/>
                  <a:pt x="12411" y="9324"/>
                </a:cubicBezTo>
                <a:cubicBezTo>
                  <a:pt x="12385" y="9334"/>
                  <a:pt x="12385" y="9367"/>
                  <a:pt x="12381" y="9404"/>
                </a:cubicBezTo>
                <a:cubicBezTo>
                  <a:pt x="12374" y="9441"/>
                  <a:pt x="12371" y="9484"/>
                  <a:pt x="12368" y="9518"/>
                </a:cubicBezTo>
                <a:lnTo>
                  <a:pt x="12364" y="9555"/>
                </a:lnTo>
                <a:cubicBezTo>
                  <a:pt x="12358" y="9575"/>
                  <a:pt x="12354" y="9601"/>
                  <a:pt x="12354" y="9622"/>
                </a:cubicBezTo>
                <a:cubicBezTo>
                  <a:pt x="12351" y="9642"/>
                  <a:pt x="12348" y="9658"/>
                  <a:pt x="12348" y="9678"/>
                </a:cubicBezTo>
                <a:cubicBezTo>
                  <a:pt x="12334" y="9752"/>
                  <a:pt x="12321" y="9822"/>
                  <a:pt x="12304" y="9896"/>
                </a:cubicBezTo>
                <a:cubicBezTo>
                  <a:pt x="12288" y="9979"/>
                  <a:pt x="12264" y="10063"/>
                  <a:pt x="12237" y="10170"/>
                </a:cubicBezTo>
                <a:cubicBezTo>
                  <a:pt x="12197" y="10307"/>
                  <a:pt x="12150" y="10447"/>
                  <a:pt x="12107" y="10581"/>
                </a:cubicBezTo>
                <a:lnTo>
                  <a:pt x="12104" y="10594"/>
                </a:lnTo>
                <a:lnTo>
                  <a:pt x="12100" y="10608"/>
                </a:lnTo>
                <a:cubicBezTo>
                  <a:pt x="12087" y="10645"/>
                  <a:pt x="12074" y="10688"/>
                  <a:pt x="12064" y="10722"/>
                </a:cubicBezTo>
                <a:cubicBezTo>
                  <a:pt x="12050" y="10758"/>
                  <a:pt x="12037" y="10795"/>
                  <a:pt x="12023" y="10825"/>
                </a:cubicBezTo>
                <a:cubicBezTo>
                  <a:pt x="12003" y="10879"/>
                  <a:pt x="11983" y="10932"/>
                  <a:pt x="11963" y="10982"/>
                </a:cubicBezTo>
                <a:lnTo>
                  <a:pt x="11950" y="11012"/>
                </a:lnTo>
                <a:lnTo>
                  <a:pt x="11937" y="11042"/>
                </a:lnTo>
                <a:cubicBezTo>
                  <a:pt x="11913" y="11093"/>
                  <a:pt x="11890" y="11146"/>
                  <a:pt x="11866" y="11196"/>
                </a:cubicBezTo>
                <a:cubicBezTo>
                  <a:pt x="11833" y="11260"/>
                  <a:pt x="11799" y="11323"/>
                  <a:pt x="11766" y="11380"/>
                </a:cubicBezTo>
                <a:cubicBezTo>
                  <a:pt x="11719" y="11450"/>
                  <a:pt x="11669" y="11527"/>
                  <a:pt x="11612" y="11608"/>
                </a:cubicBezTo>
                <a:cubicBezTo>
                  <a:pt x="11549" y="11691"/>
                  <a:pt x="11488" y="11768"/>
                  <a:pt x="11435" y="11845"/>
                </a:cubicBezTo>
                <a:cubicBezTo>
                  <a:pt x="11398" y="11895"/>
                  <a:pt x="11365" y="11945"/>
                  <a:pt x="11328" y="11995"/>
                </a:cubicBezTo>
                <a:cubicBezTo>
                  <a:pt x="11254" y="12096"/>
                  <a:pt x="11184" y="12196"/>
                  <a:pt x="11111" y="12296"/>
                </a:cubicBezTo>
                <a:lnTo>
                  <a:pt x="11071" y="12340"/>
                </a:lnTo>
                <a:cubicBezTo>
                  <a:pt x="11020" y="12400"/>
                  <a:pt x="10970" y="12463"/>
                  <a:pt x="10927" y="12524"/>
                </a:cubicBezTo>
                <a:cubicBezTo>
                  <a:pt x="10903" y="12554"/>
                  <a:pt x="10880" y="12584"/>
                  <a:pt x="10860" y="12617"/>
                </a:cubicBezTo>
                <a:cubicBezTo>
                  <a:pt x="10826" y="12664"/>
                  <a:pt x="10793" y="12708"/>
                  <a:pt x="10760" y="12751"/>
                </a:cubicBezTo>
                <a:lnTo>
                  <a:pt x="10760" y="12748"/>
                </a:lnTo>
                <a:cubicBezTo>
                  <a:pt x="10750" y="12758"/>
                  <a:pt x="10743" y="12768"/>
                  <a:pt x="10733" y="12781"/>
                </a:cubicBezTo>
                <a:lnTo>
                  <a:pt x="10696" y="12831"/>
                </a:lnTo>
                <a:cubicBezTo>
                  <a:pt x="10646" y="12888"/>
                  <a:pt x="10596" y="12938"/>
                  <a:pt x="10549" y="12988"/>
                </a:cubicBezTo>
                <a:lnTo>
                  <a:pt x="10529" y="13008"/>
                </a:lnTo>
                <a:cubicBezTo>
                  <a:pt x="10512" y="13022"/>
                  <a:pt x="10499" y="13039"/>
                  <a:pt x="10482" y="13052"/>
                </a:cubicBezTo>
                <a:lnTo>
                  <a:pt x="10445" y="13082"/>
                </a:lnTo>
                <a:lnTo>
                  <a:pt x="10409" y="13109"/>
                </a:lnTo>
                <a:lnTo>
                  <a:pt x="10392" y="13122"/>
                </a:lnTo>
                <a:lnTo>
                  <a:pt x="10342" y="13159"/>
                </a:lnTo>
                <a:cubicBezTo>
                  <a:pt x="10315" y="13176"/>
                  <a:pt x="10285" y="13192"/>
                  <a:pt x="10261" y="13209"/>
                </a:cubicBezTo>
                <a:lnTo>
                  <a:pt x="10225" y="13232"/>
                </a:lnTo>
                <a:lnTo>
                  <a:pt x="10185" y="13252"/>
                </a:lnTo>
                <a:cubicBezTo>
                  <a:pt x="10168" y="13259"/>
                  <a:pt x="10148" y="13269"/>
                  <a:pt x="10131" y="13276"/>
                </a:cubicBezTo>
                <a:lnTo>
                  <a:pt x="10108" y="13289"/>
                </a:lnTo>
                <a:cubicBezTo>
                  <a:pt x="10064" y="13309"/>
                  <a:pt x="10024" y="13323"/>
                  <a:pt x="9984" y="13339"/>
                </a:cubicBezTo>
                <a:cubicBezTo>
                  <a:pt x="9974" y="13343"/>
                  <a:pt x="9961" y="13349"/>
                  <a:pt x="9947" y="13356"/>
                </a:cubicBezTo>
                <a:cubicBezTo>
                  <a:pt x="9860" y="13390"/>
                  <a:pt x="9767" y="13433"/>
                  <a:pt x="9656" y="13487"/>
                </a:cubicBezTo>
                <a:cubicBezTo>
                  <a:pt x="9616" y="13503"/>
                  <a:pt x="9576" y="13527"/>
                  <a:pt x="9526" y="13553"/>
                </a:cubicBezTo>
                <a:lnTo>
                  <a:pt x="9513" y="13557"/>
                </a:lnTo>
                <a:cubicBezTo>
                  <a:pt x="9492" y="13570"/>
                  <a:pt x="9476" y="13577"/>
                  <a:pt x="9456" y="13590"/>
                </a:cubicBezTo>
                <a:cubicBezTo>
                  <a:pt x="9446" y="13594"/>
                  <a:pt x="9442" y="13600"/>
                  <a:pt x="9432" y="13604"/>
                </a:cubicBezTo>
                <a:cubicBezTo>
                  <a:pt x="9416" y="13610"/>
                  <a:pt x="9399" y="13620"/>
                  <a:pt x="9382" y="13634"/>
                </a:cubicBezTo>
                <a:cubicBezTo>
                  <a:pt x="9339" y="13660"/>
                  <a:pt x="9292" y="13690"/>
                  <a:pt x="9248" y="13724"/>
                </a:cubicBezTo>
                <a:cubicBezTo>
                  <a:pt x="9225" y="13744"/>
                  <a:pt x="9198" y="13761"/>
                  <a:pt x="9175" y="13784"/>
                </a:cubicBezTo>
                <a:cubicBezTo>
                  <a:pt x="9188" y="13767"/>
                  <a:pt x="9198" y="13754"/>
                  <a:pt x="9215" y="13737"/>
                </a:cubicBezTo>
                <a:cubicBezTo>
                  <a:pt x="9265" y="13677"/>
                  <a:pt x="9315" y="13620"/>
                  <a:pt x="9375" y="13567"/>
                </a:cubicBezTo>
                <a:lnTo>
                  <a:pt x="9379" y="13560"/>
                </a:lnTo>
                <a:lnTo>
                  <a:pt x="9389" y="13557"/>
                </a:lnTo>
                <a:cubicBezTo>
                  <a:pt x="9395" y="13550"/>
                  <a:pt x="9406" y="13540"/>
                  <a:pt x="9416" y="13533"/>
                </a:cubicBezTo>
                <a:lnTo>
                  <a:pt x="9442" y="13507"/>
                </a:lnTo>
                <a:cubicBezTo>
                  <a:pt x="9459" y="13490"/>
                  <a:pt x="9476" y="13473"/>
                  <a:pt x="9492" y="13453"/>
                </a:cubicBezTo>
                <a:lnTo>
                  <a:pt x="9519" y="13423"/>
                </a:lnTo>
                <a:cubicBezTo>
                  <a:pt x="9529" y="13416"/>
                  <a:pt x="9533" y="13406"/>
                  <a:pt x="9543" y="13400"/>
                </a:cubicBezTo>
                <a:cubicBezTo>
                  <a:pt x="9559" y="13383"/>
                  <a:pt x="9576" y="13359"/>
                  <a:pt x="9593" y="13336"/>
                </a:cubicBezTo>
                <a:cubicBezTo>
                  <a:pt x="9616" y="13299"/>
                  <a:pt x="9643" y="13259"/>
                  <a:pt x="9663" y="13222"/>
                </a:cubicBezTo>
                <a:lnTo>
                  <a:pt x="9676" y="13206"/>
                </a:lnTo>
                <a:lnTo>
                  <a:pt x="9696" y="13169"/>
                </a:lnTo>
                <a:cubicBezTo>
                  <a:pt x="9713" y="13139"/>
                  <a:pt x="9733" y="13105"/>
                  <a:pt x="9750" y="13079"/>
                </a:cubicBezTo>
                <a:lnTo>
                  <a:pt x="9750" y="13072"/>
                </a:lnTo>
                <a:lnTo>
                  <a:pt x="9760" y="13055"/>
                </a:lnTo>
                <a:lnTo>
                  <a:pt x="9767" y="13039"/>
                </a:lnTo>
                <a:lnTo>
                  <a:pt x="9770" y="13035"/>
                </a:lnTo>
                <a:lnTo>
                  <a:pt x="9770" y="13039"/>
                </a:lnTo>
                <a:cubicBezTo>
                  <a:pt x="9783" y="13022"/>
                  <a:pt x="9793" y="13005"/>
                  <a:pt x="9803" y="12988"/>
                </a:cubicBezTo>
                <a:cubicBezTo>
                  <a:pt x="9817" y="12968"/>
                  <a:pt x="9830" y="12952"/>
                  <a:pt x="9844" y="12932"/>
                </a:cubicBezTo>
                <a:lnTo>
                  <a:pt x="9867" y="12891"/>
                </a:lnTo>
                <a:cubicBezTo>
                  <a:pt x="9894" y="12855"/>
                  <a:pt x="9920" y="12818"/>
                  <a:pt x="9947" y="12784"/>
                </a:cubicBezTo>
                <a:cubicBezTo>
                  <a:pt x="9964" y="12768"/>
                  <a:pt x="9977" y="12751"/>
                  <a:pt x="9994" y="12731"/>
                </a:cubicBezTo>
                <a:cubicBezTo>
                  <a:pt x="10004" y="12718"/>
                  <a:pt x="10017" y="12701"/>
                  <a:pt x="10034" y="12687"/>
                </a:cubicBezTo>
                <a:lnTo>
                  <a:pt x="10037" y="12684"/>
                </a:lnTo>
                <a:lnTo>
                  <a:pt x="10044" y="12681"/>
                </a:lnTo>
                <a:cubicBezTo>
                  <a:pt x="10054" y="12671"/>
                  <a:pt x="10064" y="12661"/>
                  <a:pt x="10078" y="12651"/>
                </a:cubicBezTo>
                <a:cubicBezTo>
                  <a:pt x="10094" y="12634"/>
                  <a:pt x="10114" y="12621"/>
                  <a:pt x="10131" y="12604"/>
                </a:cubicBezTo>
                <a:cubicBezTo>
                  <a:pt x="10148" y="12594"/>
                  <a:pt x="10168" y="12577"/>
                  <a:pt x="10185" y="12564"/>
                </a:cubicBezTo>
                <a:cubicBezTo>
                  <a:pt x="10198" y="12554"/>
                  <a:pt x="10211" y="12544"/>
                  <a:pt x="10225" y="12534"/>
                </a:cubicBezTo>
                <a:cubicBezTo>
                  <a:pt x="10258" y="12510"/>
                  <a:pt x="10295" y="12480"/>
                  <a:pt x="10325" y="12453"/>
                </a:cubicBezTo>
                <a:cubicBezTo>
                  <a:pt x="10358" y="12430"/>
                  <a:pt x="10385" y="12403"/>
                  <a:pt x="10412" y="12380"/>
                </a:cubicBezTo>
                <a:cubicBezTo>
                  <a:pt x="10432" y="12360"/>
                  <a:pt x="10452" y="12336"/>
                  <a:pt x="10479" y="12316"/>
                </a:cubicBezTo>
                <a:lnTo>
                  <a:pt x="10502" y="12293"/>
                </a:lnTo>
                <a:lnTo>
                  <a:pt x="10512" y="12283"/>
                </a:lnTo>
                <a:lnTo>
                  <a:pt x="10532" y="12263"/>
                </a:lnTo>
                <a:lnTo>
                  <a:pt x="10536" y="12259"/>
                </a:lnTo>
                <a:cubicBezTo>
                  <a:pt x="10552" y="12243"/>
                  <a:pt x="10566" y="12219"/>
                  <a:pt x="10582" y="12199"/>
                </a:cubicBezTo>
                <a:cubicBezTo>
                  <a:pt x="10599" y="12179"/>
                  <a:pt x="10616" y="12159"/>
                  <a:pt x="10633" y="12129"/>
                </a:cubicBezTo>
                <a:cubicBezTo>
                  <a:pt x="10663" y="12082"/>
                  <a:pt x="10689" y="12035"/>
                  <a:pt x="10716" y="11995"/>
                </a:cubicBezTo>
                <a:lnTo>
                  <a:pt x="10730" y="11975"/>
                </a:lnTo>
                <a:cubicBezTo>
                  <a:pt x="10750" y="11935"/>
                  <a:pt x="10773" y="11898"/>
                  <a:pt x="10796" y="11858"/>
                </a:cubicBezTo>
                <a:lnTo>
                  <a:pt x="10820" y="11811"/>
                </a:lnTo>
                <a:lnTo>
                  <a:pt x="10833" y="11785"/>
                </a:lnTo>
                <a:cubicBezTo>
                  <a:pt x="10837" y="11778"/>
                  <a:pt x="10840" y="11768"/>
                  <a:pt x="10850" y="11761"/>
                </a:cubicBezTo>
                <a:cubicBezTo>
                  <a:pt x="10857" y="11748"/>
                  <a:pt x="10867" y="11735"/>
                  <a:pt x="10870" y="11728"/>
                </a:cubicBezTo>
                <a:cubicBezTo>
                  <a:pt x="10873" y="11718"/>
                  <a:pt x="10880" y="11711"/>
                  <a:pt x="10887" y="11701"/>
                </a:cubicBezTo>
                <a:cubicBezTo>
                  <a:pt x="10903" y="11678"/>
                  <a:pt x="10920" y="11651"/>
                  <a:pt x="10940" y="11624"/>
                </a:cubicBezTo>
                <a:cubicBezTo>
                  <a:pt x="10957" y="11597"/>
                  <a:pt x="10977" y="11577"/>
                  <a:pt x="10990" y="11551"/>
                </a:cubicBezTo>
                <a:cubicBezTo>
                  <a:pt x="11007" y="11527"/>
                  <a:pt x="11030" y="11501"/>
                  <a:pt x="11054" y="11474"/>
                </a:cubicBezTo>
                <a:cubicBezTo>
                  <a:pt x="11074" y="11447"/>
                  <a:pt x="11101" y="11417"/>
                  <a:pt x="11121" y="11394"/>
                </a:cubicBezTo>
                <a:cubicBezTo>
                  <a:pt x="11154" y="11357"/>
                  <a:pt x="11184" y="11317"/>
                  <a:pt x="11218" y="11280"/>
                </a:cubicBezTo>
                <a:cubicBezTo>
                  <a:pt x="11268" y="11216"/>
                  <a:pt x="11318" y="11156"/>
                  <a:pt x="11371" y="11083"/>
                </a:cubicBezTo>
                <a:cubicBezTo>
                  <a:pt x="11402" y="11046"/>
                  <a:pt x="11435" y="10999"/>
                  <a:pt x="11465" y="10956"/>
                </a:cubicBezTo>
                <a:cubicBezTo>
                  <a:pt x="11499" y="10905"/>
                  <a:pt x="11525" y="10855"/>
                  <a:pt x="11552" y="10808"/>
                </a:cubicBezTo>
                <a:cubicBezTo>
                  <a:pt x="11602" y="10722"/>
                  <a:pt x="11652" y="10628"/>
                  <a:pt x="11702" y="10538"/>
                </a:cubicBezTo>
                <a:lnTo>
                  <a:pt x="11719" y="10508"/>
                </a:lnTo>
                <a:lnTo>
                  <a:pt x="11783" y="10394"/>
                </a:lnTo>
                <a:lnTo>
                  <a:pt x="11856" y="10243"/>
                </a:lnTo>
                <a:cubicBezTo>
                  <a:pt x="11876" y="10203"/>
                  <a:pt x="11900" y="10156"/>
                  <a:pt x="11920" y="10113"/>
                </a:cubicBezTo>
                <a:lnTo>
                  <a:pt x="11926" y="10096"/>
                </a:lnTo>
                <a:cubicBezTo>
                  <a:pt x="11940" y="10070"/>
                  <a:pt x="11953" y="10046"/>
                  <a:pt x="11960" y="10023"/>
                </a:cubicBezTo>
                <a:cubicBezTo>
                  <a:pt x="11970" y="10003"/>
                  <a:pt x="11983" y="9979"/>
                  <a:pt x="11990" y="9959"/>
                </a:cubicBezTo>
                <a:lnTo>
                  <a:pt x="11990" y="9956"/>
                </a:lnTo>
                <a:lnTo>
                  <a:pt x="11993" y="9953"/>
                </a:lnTo>
                <a:lnTo>
                  <a:pt x="12000" y="9939"/>
                </a:lnTo>
                <a:lnTo>
                  <a:pt x="12003" y="9926"/>
                </a:lnTo>
                <a:lnTo>
                  <a:pt x="12010" y="9909"/>
                </a:lnTo>
                <a:lnTo>
                  <a:pt x="12020" y="9889"/>
                </a:lnTo>
                <a:lnTo>
                  <a:pt x="12020" y="9886"/>
                </a:lnTo>
                <a:lnTo>
                  <a:pt x="12023" y="9879"/>
                </a:lnTo>
                <a:lnTo>
                  <a:pt x="12023" y="9876"/>
                </a:lnTo>
                <a:lnTo>
                  <a:pt x="12023" y="9872"/>
                </a:lnTo>
                <a:lnTo>
                  <a:pt x="12027" y="9859"/>
                </a:lnTo>
                <a:cubicBezTo>
                  <a:pt x="12070" y="9769"/>
                  <a:pt x="12104" y="9672"/>
                  <a:pt x="12140" y="9585"/>
                </a:cubicBezTo>
                <a:cubicBezTo>
                  <a:pt x="12154" y="9545"/>
                  <a:pt x="12171" y="9511"/>
                  <a:pt x="12184" y="9474"/>
                </a:cubicBezTo>
                <a:cubicBezTo>
                  <a:pt x="12204" y="9418"/>
                  <a:pt x="12224" y="9357"/>
                  <a:pt x="12251" y="9301"/>
                </a:cubicBezTo>
                <a:lnTo>
                  <a:pt x="12257" y="9284"/>
                </a:lnTo>
                <a:cubicBezTo>
                  <a:pt x="12261" y="9270"/>
                  <a:pt x="12271" y="9257"/>
                  <a:pt x="12274" y="9244"/>
                </a:cubicBezTo>
                <a:cubicBezTo>
                  <a:pt x="12278" y="9234"/>
                  <a:pt x="12288" y="9220"/>
                  <a:pt x="12291" y="9207"/>
                </a:cubicBezTo>
                <a:cubicBezTo>
                  <a:pt x="12294" y="9204"/>
                  <a:pt x="12294" y="9194"/>
                  <a:pt x="12301" y="9190"/>
                </a:cubicBezTo>
                <a:cubicBezTo>
                  <a:pt x="12301" y="9190"/>
                  <a:pt x="12301" y="9187"/>
                  <a:pt x="12304" y="9187"/>
                </a:cubicBezTo>
                <a:lnTo>
                  <a:pt x="12308" y="9184"/>
                </a:lnTo>
                <a:lnTo>
                  <a:pt x="12308" y="9177"/>
                </a:lnTo>
                <a:cubicBezTo>
                  <a:pt x="12308" y="9176"/>
                  <a:pt x="12308" y="9175"/>
                  <a:pt x="12308" y="9174"/>
                </a:cubicBezTo>
                <a:lnTo>
                  <a:pt x="12308" y="9174"/>
                </a:lnTo>
                <a:cubicBezTo>
                  <a:pt x="12319" y="9169"/>
                  <a:pt x="12329" y="9165"/>
                  <a:pt x="12338" y="9160"/>
                </a:cubicBezTo>
                <a:cubicBezTo>
                  <a:pt x="12341" y="9160"/>
                  <a:pt x="12344" y="9157"/>
                  <a:pt x="12344" y="9157"/>
                </a:cubicBezTo>
                <a:close/>
                <a:moveTo>
                  <a:pt x="3494" y="14302"/>
                </a:moveTo>
                <a:lnTo>
                  <a:pt x="3498" y="14306"/>
                </a:lnTo>
                <a:cubicBezTo>
                  <a:pt x="3498" y="14306"/>
                  <a:pt x="3494" y="14306"/>
                  <a:pt x="3494" y="14302"/>
                </a:cubicBezTo>
                <a:close/>
                <a:moveTo>
                  <a:pt x="3635" y="9772"/>
                </a:moveTo>
                <a:cubicBezTo>
                  <a:pt x="3641" y="9775"/>
                  <a:pt x="3645" y="9775"/>
                  <a:pt x="3648" y="9779"/>
                </a:cubicBezTo>
                <a:lnTo>
                  <a:pt x="3658" y="9782"/>
                </a:lnTo>
                <a:lnTo>
                  <a:pt x="3665" y="9789"/>
                </a:lnTo>
                <a:cubicBezTo>
                  <a:pt x="3735" y="9829"/>
                  <a:pt x="3792" y="9866"/>
                  <a:pt x="3845" y="9909"/>
                </a:cubicBezTo>
                <a:cubicBezTo>
                  <a:pt x="3892" y="9946"/>
                  <a:pt x="3929" y="9989"/>
                  <a:pt x="3969" y="10029"/>
                </a:cubicBezTo>
                <a:lnTo>
                  <a:pt x="4013" y="10073"/>
                </a:lnTo>
                <a:cubicBezTo>
                  <a:pt x="4083" y="10143"/>
                  <a:pt x="4136" y="10200"/>
                  <a:pt x="4193" y="10253"/>
                </a:cubicBezTo>
                <a:lnTo>
                  <a:pt x="4213" y="10273"/>
                </a:lnTo>
                <a:lnTo>
                  <a:pt x="4233" y="10294"/>
                </a:lnTo>
                <a:cubicBezTo>
                  <a:pt x="4293" y="10357"/>
                  <a:pt x="4347" y="10421"/>
                  <a:pt x="4400" y="10481"/>
                </a:cubicBezTo>
                <a:cubicBezTo>
                  <a:pt x="4437" y="10524"/>
                  <a:pt x="4477" y="10571"/>
                  <a:pt x="4514" y="10611"/>
                </a:cubicBezTo>
                <a:cubicBezTo>
                  <a:pt x="4551" y="10655"/>
                  <a:pt x="4584" y="10691"/>
                  <a:pt x="4621" y="10732"/>
                </a:cubicBezTo>
                <a:lnTo>
                  <a:pt x="4668" y="10782"/>
                </a:lnTo>
                <a:cubicBezTo>
                  <a:pt x="4721" y="10842"/>
                  <a:pt x="4778" y="10899"/>
                  <a:pt x="4822" y="10966"/>
                </a:cubicBezTo>
                <a:cubicBezTo>
                  <a:pt x="4845" y="10992"/>
                  <a:pt x="4862" y="11022"/>
                  <a:pt x="4879" y="11053"/>
                </a:cubicBezTo>
                <a:cubicBezTo>
                  <a:pt x="4895" y="11089"/>
                  <a:pt x="4915" y="11126"/>
                  <a:pt x="4932" y="11163"/>
                </a:cubicBezTo>
                <a:cubicBezTo>
                  <a:pt x="4949" y="11196"/>
                  <a:pt x="4962" y="11233"/>
                  <a:pt x="4979" y="11270"/>
                </a:cubicBezTo>
                <a:lnTo>
                  <a:pt x="4982" y="11280"/>
                </a:lnTo>
                <a:cubicBezTo>
                  <a:pt x="4996" y="11313"/>
                  <a:pt x="5006" y="11350"/>
                  <a:pt x="5019" y="11387"/>
                </a:cubicBezTo>
                <a:cubicBezTo>
                  <a:pt x="5032" y="11427"/>
                  <a:pt x="5039" y="11464"/>
                  <a:pt x="5049" y="11497"/>
                </a:cubicBezTo>
                <a:lnTo>
                  <a:pt x="5056" y="11534"/>
                </a:lnTo>
                <a:cubicBezTo>
                  <a:pt x="5062" y="11551"/>
                  <a:pt x="5066" y="11567"/>
                  <a:pt x="5066" y="11584"/>
                </a:cubicBezTo>
                <a:cubicBezTo>
                  <a:pt x="5069" y="11601"/>
                  <a:pt x="5072" y="11621"/>
                  <a:pt x="5072" y="11638"/>
                </a:cubicBezTo>
                <a:cubicBezTo>
                  <a:pt x="5072" y="11648"/>
                  <a:pt x="5079" y="11661"/>
                  <a:pt x="5079" y="11668"/>
                </a:cubicBezTo>
                <a:cubicBezTo>
                  <a:pt x="5086" y="11715"/>
                  <a:pt x="5089" y="11761"/>
                  <a:pt x="5099" y="11805"/>
                </a:cubicBezTo>
                <a:lnTo>
                  <a:pt x="5099" y="11815"/>
                </a:lnTo>
                <a:lnTo>
                  <a:pt x="5099" y="11818"/>
                </a:lnTo>
                <a:lnTo>
                  <a:pt x="5103" y="11862"/>
                </a:lnTo>
                <a:cubicBezTo>
                  <a:pt x="5119" y="11989"/>
                  <a:pt x="5136" y="12119"/>
                  <a:pt x="5169" y="12246"/>
                </a:cubicBezTo>
                <a:cubicBezTo>
                  <a:pt x="5179" y="12280"/>
                  <a:pt x="5189" y="12313"/>
                  <a:pt x="5199" y="12346"/>
                </a:cubicBezTo>
                <a:cubicBezTo>
                  <a:pt x="5206" y="12373"/>
                  <a:pt x="5220" y="12403"/>
                  <a:pt x="5233" y="12433"/>
                </a:cubicBezTo>
                <a:cubicBezTo>
                  <a:pt x="5246" y="12457"/>
                  <a:pt x="5253" y="12480"/>
                  <a:pt x="5270" y="12507"/>
                </a:cubicBezTo>
                <a:cubicBezTo>
                  <a:pt x="5283" y="12534"/>
                  <a:pt x="5300" y="12564"/>
                  <a:pt x="5317" y="12590"/>
                </a:cubicBezTo>
                <a:cubicBezTo>
                  <a:pt x="5337" y="12621"/>
                  <a:pt x="5353" y="12654"/>
                  <a:pt x="5373" y="12684"/>
                </a:cubicBezTo>
                <a:lnTo>
                  <a:pt x="5383" y="12697"/>
                </a:lnTo>
                <a:cubicBezTo>
                  <a:pt x="5400" y="12721"/>
                  <a:pt x="5417" y="12748"/>
                  <a:pt x="5430" y="12774"/>
                </a:cubicBezTo>
                <a:cubicBezTo>
                  <a:pt x="5440" y="12798"/>
                  <a:pt x="5450" y="12818"/>
                  <a:pt x="5457" y="12838"/>
                </a:cubicBezTo>
                <a:cubicBezTo>
                  <a:pt x="5470" y="12875"/>
                  <a:pt x="5484" y="12908"/>
                  <a:pt x="5490" y="12952"/>
                </a:cubicBezTo>
                <a:lnTo>
                  <a:pt x="5490" y="12958"/>
                </a:lnTo>
                <a:cubicBezTo>
                  <a:pt x="5500" y="12988"/>
                  <a:pt x="5504" y="13018"/>
                  <a:pt x="5507" y="13052"/>
                </a:cubicBezTo>
                <a:cubicBezTo>
                  <a:pt x="5514" y="13085"/>
                  <a:pt x="5517" y="13115"/>
                  <a:pt x="5520" y="13149"/>
                </a:cubicBezTo>
                <a:lnTo>
                  <a:pt x="5520" y="13152"/>
                </a:lnTo>
                <a:lnTo>
                  <a:pt x="5520" y="13169"/>
                </a:lnTo>
                <a:cubicBezTo>
                  <a:pt x="5520" y="13186"/>
                  <a:pt x="5524" y="13199"/>
                  <a:pt x="5524" y="13216"/>
                </a:cubicBezTo>
                <a:lnTo>
                  <a:pt x="5524" y="13286"/>
                </a:lnTo>
                <a:cubicBezTo>
                  <a:pt x="5524" y="13339"/>
                  <a:pt x="5520" y="13393"/>
                  <a:pt x="5517" y="13450"/>
                </a:cubicBezTo>
                <a:cubicBezTo>
                  <a:pt x="5517" y="13456"/>
                  <a:pt x="5517" y="13470"/>
                  <a:pt x="5514" y="13476"/>
                </a:cubicBezTo>
                <a:cubicBezTo>
                  <a:pt x="5514" y="13500"/>
                  <a:pt x="5507" y="13517"/>
                  <a:pt x="5507" y="13537"/>
                </a:cubicBezTo>
                <a:cubicBezTo>
                  <a:pt x="5504" y="13553"/>
                  <a:pt x="5504" y="13573"/>
                  <a:pt x="5500" y="13590"/>
                </a:cubicBezTo>
                <a:lnTo>
                  <a:pt x="5497" y="13620"/>
                </a:lnTo>
                <a:lnTo>
                  <a:pt x="5490" y="13634"/>
                </a:lnTo>
                <a:cubicBezTo>
                  <a:pt x="5490" y="13640"/>
                  <a:pt x="5487" y="13654"/>
                  <a:pt x="5487" y="13660"/>
                </a:cubicBezTo>
                <a:cubicBezTo>
                  <a:pt x="5487" y="13667"/>
                  <a:pt x="5487" y="13670"/>
                  <a:pt x="5484" y="13674"/>
                </a:cubicBezTo>
                <a:cubicBezTo>
                  <a:pt x="5484" y="13684"/>
                  <a:pt x="5480" y="13694"/>
                  <a:pt x="5480" y="13704"/>
                </a:cubicBezTo>
                <a:lnTo>
                  <a:pt x="5457" y="13784"/>
                </a:lnTo>
                <a:cubicBezTo>
                  <a:pt x="5447" y="13824"/>
                  <a:pt x="5430" y="13868"/>
                  <a:pt x="5413" y="13911"/>
                </a:cubicBezTo>
                <a:cubicBezTo>
                  <a:pt x="5397" y="13955"/>
                  <a:pt x="5380" y="13991"/>
                  <a:pt x="5367" y="14025"/>
                </a:cubicBezTo>
                <a:cubicBezTo>
                  <a:pt x="5337" y="14085"/>
                  <a:pt x="5313" y="14142"/>
                  <a:pt x="5283" y="14205"/>
                </a:cubicBezTo>
                <a:cubicBezTo>
                  <a:pt x="5266" y="14242"/>
                  <a:pt x="5250" y="14279"/>
                  <a:pt x="5230" y="14319"/>
                </a:cubicBezTo>
                <a:cubicBezTo>
                  <a:pt x="5203" y="14373"/>
                  <a:pt x="5179" y="14426"/>
                  <a:pt x="5153" y="14486"/>
                </a:cubicBezTo>
                <a:lnTo>
                  <a:pt x="5129" y="14546"/>
                </a:lnTo>
                <a:cubicBezTo>
                  <a:pt x="5123" y="14556"/>
                  <a:pt x="5123" y="14560"/>
                  <a:pt x="5119" y="14570"/>
                </a:cubicBezTo>
                <a:cubicBezTo>
                  <a:pt x="5113" y="14587"/>
                  <a:pt x="5106" y="14603"/>
                  <a:pt x="5099" y="14623"/>
                </a:cubicBezTo>
                <a:lnTo>
                  <a:pt x="5089" y="14653"/>
                </a:lnTo>
                <a:cubicBezTo>
                  <a:pt x="5082" y="14677"/>
                  <a:pt x="5072" y="14697"/>
                  <a:pt x="5069" y="14724"/>
                </a:cubicBezTo>
                <a:lnTo>
                  <a:pt x="5062" y="14754"/>
                </a:lnTo>
                <a:cubicBezTo>
                  <a:pt x="5052" y="14777"/>
                  <a:pt x="5049" y="14804"/>
                  <a:pt x="5039" y="14827"/>
                </a:cubicBezTo>
                <a:cubicBezTo>
                  <a:pt x="5019" y="14904"/>
                  <a:pt x="5002" y="14981"/>
                  <a:pt x="4986" y="15058"/>
                </a:cubicBezTo>
                <a:cubicBezTo>
                  <a:pt x="4955" y="15175"/>
                  <a:pt x="4932" y="15292"/>
                  <a:pt x="4905" y="15412"/>
                </a:cubicBezTo>
                <a:cubicBezTo>
                  <a:pt x="4902" y="15439"/>
                  <a:pt x="4895" y="15466"/>
                  <a:pt x="4889" y="15493"/>
                </a:cubicBezTo>
                <a:cubicBezTo>
                  <a:pt x="4872" y="15559"/>
                  <a:pt x="4862" y="15630"/>
                  <a:pt x="4848" y="15700"/>
                </a:cubicBezTo>
                <a:cubicBezTo>
                  <a:pt x="4835" y="15773"/>
                  <a:pt x="4818" y="15847"/>
                  <a:pt x="4805" y="15927"/>
                </a:cubicBezTo>
                <a:cubicBezTo>
                  <a:pt x="4802" y="15957"/>
                  <a:pt x="4795" y="15984"/>
                  <a:pt x="4788" y="16014"/>
                </a:cubicBezTo>
                <a:cubicBezTo>
                  <a:pt x="4785" y="16044"/>
                  <a:pt x="4782" y="16074"/>
                  <a:pt x="4772" y="16108"/>
                </a:cubicBezTo>
                <a:cubicBezTo>
                  <a:pt x="4765" y="16084"/>
                  <a:pt x="4761" y="16064"/>
                  <a:pt x="4751" y="16048"/>
                </a:cubicBezTo>
                <a:cubicBezTo>
                  <a:pt x="4735" y="15931"/>
                  <a:pt x="4715" y="15800"/>
                  <a:pt x="4685" y="15656"/>
                </a:cubicBezTo>
                <a:cubicBezTo>
                  <a:pt x="4678" y="15606"/>
                  <a:pt x="4665" y="15559"/>
                  <a:pt x="4655" y="15509"/>
                </a:cubicBezTo>
                <a:cubicBezTo>
                  <a:pt x="4644" y="15459"/>
                  <a:pt x="4634" y="15409"/>
                  <a:pt x="4621" y="15359"/>
                </a:cubicBezTo>
                <a:cubicBezTo>
                  <a:pt x="4614" y="15309"/>
                  <a:pt x="4601" y="15259"/>
                  <a:pt x="4594" y="15208"/>
                </a:cubicBezTo>
                <a:lnTo>
                  <a:pt x="4588" y="15175"/>
                </a:lnTo>
                <a:cubicBezTo>
                  <a:pt x="4581" y="15131"/>
                  <a:pt x="4571" y="15091"/>
                  <a:pt x="4564" y="15045"/>
                </a:cubicBezTo>
                <a:cubicBezTo>
                  <a:pt x="4551" y="14988"/>
                  <a:pt x="4537" y="14938"/>
                  <a:pt x="4521" y="14887"/>
                </a:cubicBezTo>
                <a:cubicBezTo>
                  <a:pt x="4514" y="14864"/>
                  <a:pt x="4504" y="14841"/>
                  <a:pt x="4497" y="14821"/>
                </a:cubicBezTo>
                <a:cubicBezTo>
                  <a:pt x="4487" y="14794"/>
                  <a:pt x="4477" y="14774"/>
                  <a:pt x="4464" y="14747"/>
                </a:cubicBezTo>
                <a:cubicBezTo>
                  <a:pt x="4437" y="14704"/>
                  <a:pt x="4414" y="14657"/>
                  <a:pt x="4394" y="14607"/>
                </a:cubicBezTo>
                <a:cubicBezTo>
                  <a:pt x="4377" y="14570"/>
                  <a:pt x="4360" y="14526"/>
                  <a:pt x="4344" y="14490"/>
                </a:cubicBezTo>
                <a:lnTo>
                  <a:pt x="4334" y="14469"/>
                </a:lnTo>
                <a:cubicBezTo>
                  <a:pt x="4334" y="14463"/>
                  <a:pt x="4330" y="14463"/>
                  <a:pt x="4330" y="14459"/>
                </a:cubicBezTo>
                <a:lnTo>
                  <a:pt x="4327" y="14446"/>
                </a:lnTo>
                <a:lnTo>
                  <a:pt x="4313" y="14413"/>
                </a:lnTo>
                <a:cubicBezTo>
                  <a:pt x="4297" y="14373"/>
                  <a:pt x="4283" y="14329"/>
                  <a:pt x="4267" y="14289"/>
                </a:cubicBezTo>
                <a:cubicBezTo>
                  <a:pt x="4247" y="14235"/>
                  <a:pt x="4230" y="14179"/>
                  <a:pt x="4210" y="14125"/>
                </a:cubicBezTo>
                <a:cubicBezTo>
                  <a:pt x="4180" y="14052"/>
                  <a:pt x="4153" y="13975"/>
                  <a:pt x="4130" y="13904"/>
                </a:cubicBezTo>
                <a:lnTo>
                  <a:pt x="4103" y="13838"/>
                </a:lnTo>
                <a:cubicBezTo>
                  <a:pt x="4093" y="13804"/>
                  <a:pt x="4079" y="13774"/>
                  <a:pt x="4069" y="13741"/>
                </a:cubicBezTo>
                <a:cubicBezTo>
                  <a:pt x="4046" y="13677"/>
                  <a:pt x="4026" y="13610"/>
                  <a:pt x="4003" y="13550"/>
                </a:cubicBezTo>
                <a:cubicBezTo>
                  <a:pt x="3986" y="13493"/>
                  <a:pt x="3969" y="13443"/>
                  <a:pt x="3959" y="13400"/>
                </a:cubicBezTo>
                <a:cubicBezTo>
                  <a:pt x="3946" y="13349"/>
                  <a:pt x="3932" y="13303"/>
                  <a:pt x="3919" y="13256"/>
                </a:cubicBezTo>
                <a:cubicBezTo>
                  <a:pt x="3892" y="13132"/>
                  <a:pt x="3875" y="13008"/>
                  <a:pt x="3862" y="12905"/>
                </a:cubicBezTo>
                <a:lnTo>
                  <a:pt x="3849" y="12801"/>
                </a:lnTo>
                <a:cubicBezTo>
                  <a:pt x="3842" y="12718"/>
                  <a:pt x="3829" y="12637"/>
                  <a:pt x="3819" y="12554"/>
                </a:cubicBezTo>
                <a:lnTo>
                  <a:pt x="3815" y="12530"/>
                </a:lnTo>
                <a:lnTo>
                  <a:pt x="3812" y="12504"/>
                </a:lnTo>
                <a:cubicBezTo>
                  <a:pt x="3802" y="12430"/>
                  <a:pt x="3792" y="12356"/>
                  <a:pt x="3782" y="12283"/>
                </a:cubicBezTo>
                <a:cubicBezTo>
                  <a:pt x="3779" y="12249"/>
                  <a:pt x="3775" y="12216"/>
                  <a:pt x="3768" y="12186"/>
                </a:cubicBezTo>
                <a:cubicBezTo>
                  <a:pt x="3758" y="12062"/>
                  <a:pt x="3745" y="11962"/>
                  <a:pt x="3742" y="11868"/>
                </a:cubicBezTo>
                <a:cubicBezTo>
                  <a:pt x="3732" y="11761"/>
                  <a:pt x="3728" y="11651"/>
                  <a:pt x="3728" y="11547"/>
                </a:cubicBezTo>
                <a:lnTo>
                  <a:pt x="3728" y="11387"/>
                </a:lnTo>
                <a:lnTo>
                  <a:pt x="3728" y="11333"/>
                </a:lnTo>
                <a:lnTo>
                  <a:pt x="3728" y="11230"/>
                </a:lnTo>
                <a:cubicBezTo>
                  <a:pt x="3725" y="11126"/>
                  <a:pt x="3708" y="11026"/>
                  <a:pt x="3685" y="10932"/>
                </a:cubicBezTo>
                <a:cubicBezTo>
                  <a:pt x="3661" y="11019"/>
                  <a:pt x="3645" y="11113"/>
                  <a:pt x="3635" y="11200"/>
                </a:cubicBezTo>
                <a:cubicBezTo>
                  <a:pt x="3631" y="11233"/>
                  <a:pt x="3631" y="11270"/>
                  <a:pt x="3631" y="11303"/>
                </a:cubicBezTo>
                <a:lnTo>
                  <a:pt x="3631" y="11333"/>
                </a:lnTo>
                <a:lnTo>
                  <a:pt x="3631" y="11420"/>
                </a:lnTo>
                <a:lnTo>
                  <a:pt x="3631" y="11470"/>
                </a:lnTo>
                <a:lnTo>
                  <a:pt x="3631" y="11484"/>
                </a:lnTo>
                <a:cubicBezTo>
                  <a:pt x="3631" y="11547"/>
                  <a:pt x="3631" y="11614"/>
                  <a:pt x="3635" y="11678"/>
                </a:cubicBezTo>
                <a:cubicBezTo>
                  <a:pt x="3635" y="11701"/>
                  <a:pt x="3635" y="11728"/>
                  <a:pt x="3641" y="11751"/>
                </a:cubicBezTo>
                <a:cubicBezTo>
                  <a:pt x="3645" y="11832"/>
                  <a:pt x="3648" y="11915"/>
                  <a:pt x="3658" y="12002"/>
                </a:cubicBezTo>
                <a:cubicBezTo>
                  <a:pt x="3665" y="12089"/>
                  <a:pt x="3675" y="12179"/>
                  <a:pt x="3685" y="12273"/>
                </a:cubicBezTo>
                <a:cubicBezTo>
                  <a:pt x="3692" y="12303"/>
                  <a:pt x="3695" y="12336"/>
                  <a:pt x="3698" y="12366"/>
                </a:cubicBezTo>
                <a:cubicBezTo>
                  <a:pt x="3708" y="12417"/>
                  <a:pt x="3715" y="12467"/>
                  <a:pt x="3718" y="12517"/>
                </a:cubicBezTo>
                <a:cubicBezTo>
                  <a:pt x="3732" y="12601"/>
                  <a:pt x="3745" y="12684"/>
                  <a:pt x="3758" y="12771"/>
                </a:cubicBezTo>
                <a:lnTo>
                  <a:pt x="3765" y="12818"/>
                </a:lnTo>
                <a:lnTo>
                  <a:pt x="3765" y="12825"/>
                </a:lnTo>
                <a:cubicBezTo>
                  <a:pt x="3779" y="12921"/>
                  <a:pt x="3795" y="13025"/>
                  <a:pt x="3812" y="13122"/>
                </a:cubicBezTo>
                <a:cubicBezTo>
                  <a:pt x="3849" y="13323"/>
                  <a:pt x="3919" y="13523"/>
                  <a:pt x="3982" y="13701"/>
                </a:cubicBezTo>
                <a:lnTo>
                  <a:pt x="4069" y="13951"/>
                </a:lnTo>
                <a:lnTo>
                  <a:pt x="4083" y="13988"/>
                </a:lnTo>
                <a:cubicBezTo>
                  <a:pt x="4096" y="14028"/>
                  <a:pt x="4113" y="14072"/>
                  <a:pt x="4130" y="14112"/>
                </a:cubicBezTo>
                <a:lnTo>
                  <a:pt x="4193" y="14289"/>
                </a:lnTo>
                <a:cubicBezTo>
                  <a:pt x="4200" y="14312"/>
                  <a:pt x="4210" y="14336"/>
                  <a:pt x="4213" y="14359"/>
                </a:cubicBezTo>
                <a:cubicBezTo>
                  <a:pt x="4237" y="14429"/>
                  <a:pt x="4263" y="14510"/>
                  <a:pt x="4293" y="14580"/>
                </a:cubicBezTo>
                <a:cubicBezTo>
                  <a:pt x="4313" y="14637"/>
                  <a:pt x="4337" y="14687"/>
                  <a:pt x="4360" y="14737"/>
                </a:cubicBezTo>
                <a:lnTo>
                  <a:pt x="4364" y="14747"/>
                </a:lnTo>
                <a:cubicBezTo>
                  <a:pt x="4380" y="14787"/>
                  <a:pt x="4400" y="14827"/>
                  <a:pt x="4417" y="14864"/>
                </a:cubicBezTo>
                <a:cubicBezTo>
                  <a:pt x="4427" y="14894"/>
                  <a:pt x="4437" y="14924"/>
                  <a:pt x="4447" y="14954"/>
                </a:cubicBezTo>
                <a:cubicBezTo>
                  <a:pt x="4467" y="15045"/>
                  <a:pt x="4484" y="15142"/>
                  <a:pt x="4501" y="15232"/>
                </a:cubicBezTo>
                <a:lnTo>
                  <a:pt x="4504" y="15249"/>
                </a:lnTo>
                <a:cubicBezTo>
                  <a:pt x="4527" y="15366"/>
                  <a:pt x="4544" y="15473"/>
                  <a:pt x="4564" y="15576"/>
                </a:cubicBezTo>
                <a:lnTo>
                  <a:pt x="4568" y="15606"/>
                </a:lnTo>
                <a:cubicBezTo>
                  <a:pt x="4558" y="15569"/>
                  <a:pt x="4551" y="15559"/>
                  <a:pt x="4548" y="15553"/>
                </a:cubicBezTo>
                <a:cubicBezTo>
                  <a:pt x="4544" y="15539"/>
                  <a:pt x="4541" y="15529"/>
                  <a:pt x="4531" y="15519"/>
                </a:cubicBezTo>
                <a:lnTo>
                  <a:pt x="4517" y="15493"/>
                </a:lnTo>
                <a:cubicBezTo>
                  <a:pt x="4504" y="15469"/>
                  <a:pt x="4497" y="15439"/>
                  <a:pt x="4484" y="15409"/>
                </a:cubicBezTo>
                <a:cubicBezTo>
                  <a:pt x="4457" y="15342"/>
                  <a:pt x="4427" y="15279"/>
                  <a:pt x="4397" y="15218"/>
                </a:cubicBezTo>
                <a:cubicBezTo>
                  <a:pt x="4367" y="15158"/>
                  <a:pt x="4334" y="15091"/>
                  <a:pt x="4293" y="15028"/>
                </a:cubicBezTo>
                <a:lnTo>
                  <a:pt x="4290" y="15021"/>
                </a:lnTo>
                <a:cubicBezTo>
                  <a:pt x="4283" y="15011"/>
                  <a:pt x="4277" y="15001"/>
                  <a:pt x="4267" y="14991"/>
                </a:cubicBezTo>
                <a:cubicBezTo>
                  <a:pt x="4260" y="14974"/>
                  <a:pt x="4247" y="14958"/>
                  <a:pt x="4240" y="14944"/>
                </a:cubicBezTo>
                <a:cubicBezTo>
                  <a:pt x="4233" y="14941"/>
                  <a:pt x="4230" y="14934"/>
                  <a:pt x="4227" y="14928"/>
                </a:cubicBezTo>
                <a:lnTo>
                  <a:pt x="4200" y="14891"/>
                </a:lnTo>
                <a:lnTo>
                  <a:pt x="4166" y="14844"/>
                </a:lnTo>
                <a:cubicBezTo>
                  <a:pt x="4150" y="14821"/>
                  <a:pt x="4130" y="14800"/>
                  <a:pt x="4110" y="14777"/>
                </a:cubicBezTo>
                <a:lnTo>
                  <a:pt x="4096" y="14767"/>
                </a:lnTo>
                <a:cubicBezTo>
                  <a:pt x="4069" y="14737"/>
                  <a:pt x="4043" y="14710"/>
                  <a:pt x="4013" y="14687"/>
                </a:cubicBezTo>
                <a:cubicBezTo>
                  <a:pt x="3986" y="14667"/>
                  <a:pt x="3962" y="14640"/>
                  <a:pt x="3932" y="14620"/>
                </a:cubicBezTo>
                <a:cubicBezTo>
                  <a:pt x="3902" y="14600"/>
                  <a:pt x="3875" y="14573"/>
                  <a:pt x="3845" y="14553"/>
                </a:cubicBezTo>
                <a:cubicBezTo>
                  <a:pt x="3802" y="14523"/>
                  <a:pt x="3765" y="14493"/>
                  <a:pt x="3725" y="14469"/>
                </a:cubicBezTo>
                <a:cubicBezTo>
                  <a:pt x="3708" y="14456"/>
                  <a:pt x="3685" y="14443"/>
                  <a:pt x="3668" y="14433"/>
                </a:cubicBezTo>
                <a:cubicBezTo>
                  <a:pt x="3635" y="14409"/>
                  <a:pt x="3601" y="14386"/>
                  <a:pt x="3568" y="14359"/>
                </a:cubicBezTo>
                <a:cubicBezTo>
                  <a:pt x="3551" y="14349"/>
                  <a:pt x="3531" y="14332"/>
                  <a:pt x="3514" y="14319"/>
                </a:cubicBezTo>
                <a:lnTo>
                  <a:pt x="3494" y="14302"/>
                </a:lnTo>
                <a:lnTo>
                  <a:pt x="3491" y="14299"/>
                </a:lnTo>
                <a:cubicBezTo>
                  <a:pt x="3481" y="14292"/>
                  <a:pt x="3478" y="14286"/>
                  <a:pt x="3468" y="14282"/>
                </a:cubicBezTo>
                <a:lnTo>
                  <a:pt x="3434" y="14252"/>
                </a:lnTo>
                <a:cubicBezTo>
                  <a:pt x="3397" y="14222"/>
                  <a:pt x="3364" y="14189"/>
                  <a:pt x="3330" y="14155"/>
                </a:cubicBezTo>
                <a:cubicBezTo>
                  <a:pt x="3314" y="14135"/>
                  <a:pt x="3297" y="14118"/>
                  <a:pt x="3280" y="14098"/>
                </a:cubicBezTo>
                <a:cubicBezTo>
                  <a:pt x="3267" y="14082"/>
                  <a:pt x="3260" y="14065"/>
                  <a:pt x="3247" y="14048"/>
                </a:cubicBezTo>
                <a:cubicBezTo>
                  <a:pt x="3230" y="14015"/>
                  <a:pt x="3213" y="13985"/>
                  <a:pt x="3197" y="13951"/>
                </a:cubicBezTo>
                <a:cubicBezTo>
                  <a:pt x="3183" y="13925"/>
                  <a:pt x="3173" y="13901"/>
                  <a:pt x="3163" y="13874"/>
                </a:cubicBezTo>
                <a:lnTo>
                  <a:pt x="3150" y="13851"/>
                </a:lnTo>
                <a:cubicBezTo>
                  <a:pt x="3123" y="13784"/>
                  <a:pt x="3093" y="13721"/>
                  <a:pt x="3066" y="13657"/>
                </a:cubicBezTo>
                <a:cubicBezTo>
                  <a:pt x="3016" y="13523"/>
                  <a:pt x="2976" y="13380"/>
                  <a:pt x="2929" y="13212"/>
                </a:cubicBezTo>
                <a:cubicBezTo>
                  <a:pt x="2913" y="13149"/>
                  <a:pt x="2899" y="13085"/>
                  <a:pt x="2882" y="13018"/>
                </a:cubicBezTo>
                <a:cubicBezTo>
                  <a:pt x="2872" y="12952"/>
                  <a:pt x="2862" y="12885"/>
                  <a:pt x="2856" y="12828"/>
                </a:cubicBezTo>
                <a:cubicBezTo>
                  <a:pt x="2849" y="12794"/>
                  <a:pt x="2849" y="12761"/>
                  <a:pt x="2846" y="12728"/>
                </a:cubicBezTo>
                <a:lnTo>
                  <a:pt x="2846" y="12631"/>
                </a:lnTo>
                <a:cubicBezTo>
                  <a:pt x="2846" y="12580"/>
                  <a:pt x="2849" y="12514"/>
                  <a:pt x="2859" y="12447"/>
                </a:cubicBezTo>
                <a:cubicBezTo>
                  <a:pt x="2862" y="12383"/>
                  <a:pt x="2872" y="12316"/>
                  <a:pt x="2879" y="12263"/>
                </a:cubicBezTo>
                <a:cubicBezTo>
                  <a:pt x="2893" y="12196"/>
                  <a:pt x="2899" y="12129"/>
                  <a:pt x="2916" y="12066"/>
                </a:cubicBezTo>
                <a:cubicBezTo>
                  <a:pt x="2916" y="12062"/>
                  <a:pt x="2923" y="12052"/>
                  <a:pt x="2923" y="12049"/>
                </a:cubicBezTo>
                <a:cubicBezTo>
                  <a:pt x="2933" y="11995"/>
                  <a:pt x="2949" y="11935"/>
                  <a:pt x="2963" y="11885"/>
                </a:cubicBezTo>
                <a:cubicBezTo>
                  <a:pt x="3010" y="11725"/>
                  <a:pt x="3056" y="11584"/>
                  <a:pt x="3096" y="11460"/>
                </a:cubicBezTo>
                <a:cubicBezTo>
                  <a:pt x="3113" y="11417"/>
                  <a:pt x="3127" y="11377"/>
                  <a:pt x="3143" y="11340"/>
                </a:cubicBezTo>
                <a:cubicBezTo>
                  <a:pt x="3183" y="11226"/>
                  <a:pt x="3234" y="11113"/>
                  <a:pt x="3280" y="10999"/>
                </a:cubicBezTo>
                <a:lnTo>
                  <a:pt x="3310" y="10929"/>
                </a:lnTo>
                <a:cubicBezTo>
                  <a:pt x="3334" y="10872"/>
                  <a:pt x="3361" y="10805"/>
                  <a:pt x="3384" y="10742"/>
                </a:cubicBezTo>
                <a:cubicBezTo>
                  <a:pt x="3397" y="10708"/>
                  <a:pt x="3411" y="10675"/>
                  <a:pt x="3424" y="10638"/>
                </a:cubicBezTo>
                <a:cubicBezTo>
                  <a:pt x="3434" y="10598"/>
                  <a:pt x="3448" y="10561"/>
                  <a:pt x="3461" y="10521"/>
                </a:cubicBezTo>
                <a:cubicBezTo>
                  <a:pt x="3468" y="10494"/>
                  <a:pt x="3478" y="10471"/>
                  <a:pt x="3481" y="10444"/>
                </a:cubicBezTo>
                <a:lnTo>
                  <a:pt x="3491" y="10414"/>
                </a:lnTo>
                <a:lnTo>
                  <a:pt x="3514" y="10314"/>
                </a:lnTo>
                <a:lnTo>
                  <a:pt x="3565" y="10090"/>
                </a:lnTo>
                <a:lnTo>
                  <a:pt x="3575" y="10053"/>
                </a:lnTo>
                <a:cubicBezTo>
                  <a:pt x="3585" y="9996"/>
                  <a:pt x="3598" y="9943"/>
                  <a:pt x="3611" y="9886"/>
                </a:cubicBezTo>
                <a:cubicBezTo>
                  <a:pt x="3618" y="9852"/>
                  <a:pt x="3628" y="9822"/>
                  <a:pt x="3631" y="9789"/>
                </a:cubicBezTo>
                <a:cubicBezTo>
                  <a:pt x="3631" y="9785"/>
                  <a:pt x="3635" y="9775"/>
                  <a:pt x="3635" y="9772"/>
                </a:cubicBezTo>
                <a:close/>
                <a:moveTo>
                  <a:pt x="8055" y="12982"/>
                </a:moveTo>
                <a:cubicBezTo>
                  <a:pt x="7985" y="13206"/>
                  <a:pt x="7918" y="13433"/>
                  <a:pt x="7858" y="13657"/>
                </a:cubicBezTo>
                <a:cubicBezTo>
                  <a:pt x="7811" y="13818"/>
                  <a:pt x="7771" y="13978"/>
                  <a:pt x="7734" y="14142"/>
                </a:cubicBezTo>
                <a:cubicBezTo>
                  <a:pt x="7724" y="14175"/>
                  <a:pt x="7717" y="14209"/>
                  <a:pt x="7707" y="14245"/>
                </a:cubicBezTo>
                <a:cubicBezTo>
                  <a:pt x="7657" y="14406"/>
                  <a:pt x="7607" y="14563"/>
                  <a:pt x="7553" y="14720"/>
                </a:cubicBezTo>
                <a:cubicBezTo>
                  <a:pt x="7527" y="14794"/>
                  <a:pt x="7493" y="14864"/>
                  <a:pt x="7466" y="14938"/>
                </a:cubicBezTo>
                <a:cubicBezTo>
                  <a:pt x="7436" y="15008"/>
                  <a:pt x="7406" y="15078"/>
                  <a:pt x="7376" y="15145"/>
                </a:cubicBezTo>
                <a:cubicBezTo>
                  <a:pt x="7336" y="15238"/>
                  <a:pt x="7292" y="15329"/>
                  <a:pt x="7249" y="15422"/>
                </a:cubicBezTo>
                <a:cubicBezTo>
                  <a:pt x="7206" y="15506"/>
                  <a:pt x="7169" y="15590"/>
                  <a:pt x="7122" y="15673"/>
                </a:cubicBezTo>
                <a:cubicBezTo>
                  <a:pt x="7075" y="15760"/>
                  <a:pt x="7025" y="15850"/>
                  <a:pt x="6982" y="15941"/>
                </a:cubicBezTo>
                <a:cubicBezTo>
                  <a:pt x="6918" y="16021"/>
                  <a:pt x="6881" y="16104"/>
                  <a:pt x="6841" y="16191"/>
                </a:cubicBezTo>
                <a:cubicBezTo>
                  <a:pt x="6771" y="16349"/>
                  <a:pt x="6704" y="16509"/>
                  <a:pt x="6634" y="16666"/>
                </a:cubicBezTo>
                <a:cubicBezTo>
                  <a:pt x="6580" y="16783"/>
                  <a:pt x="6523" y="16900"/>
                  <a:pt x="6467" y="17017"/>
                </a:cubicBezTo>
                <a:cubicBezTo>
                  <a:pt x="6440" y="17064"/>
                  <a:pt x="6416" y="17107"/>
                  <a:pt x="6390" y="17151"/>
                </a:cubicBezTo>
                <a:cubicBezTo>
                  <a:pt x="6313" y="17291"/>
                  <a:pt x="6236" y="17425"/>
                  <a:pt x="6162" y="17562"/>
                </a:cubicBezTo>
                <a:cubicBezTo>
                  <a:pt x="6082" y="17709"/>
                  <a:pt x="6002" y="17853"/>
                  <a:pt x="5918" y="17997"/>
                </a:cubicBezTo>
                <a:cubicBezTo>
                  <a:pt x="5855" y="18097"/>
                  <a:pt x="5798" y="18197"/>
                  <a:pt x="5731" y="18294"/>
                </a:cubicBezTo>
                <a:cubicBezTo>
                  <a:pt x="5698" y="18345"/>
                  <a:pt x="5664" y="18395"/>
                  <a:pt x="5627" y="18438"/>
                </a:cubicBezTo>
                <a:cubicBezTo>
                  <a:pt x="5607" y="18465"/>
                  <a:pt x="5587" y="18488"/>
                  <a:pt x="5571" y="18512"/>
                </a:cubicBezTo>
                <a:cubicBezTo>
                  <a:pt x="5604" y="18405"/>
                  <a:pt x="5634" y="18298"/>
                  <a:pt x="5658" y="18194"/>
                </a:cubicBezTo>
                <a:cubicBezTo>
                  <a:pt x="5691" y="18050"/>
                  <a:pt x="5724" y="17903"/>
                  <a:pt x="5758" y="17763"/>
                </a:cubicBezTo>
                <a:cubicBezTo>
                  <a:pt x="5795" y="17619"/>
                  <a:pt x="5821" y="17482"/>
                  <a:pt x="5851" y="17341"/>
                </a:cubicBezTo>
                <a:cubicBezTo>
                  <a:pt x="5882" y="17198"/>
                  <a:pt x="5905" y="17051"/>
                  <a:pt x="5925" y="16910"/>
                </a:cubicBezTo>
                <a:cubicBezTo>
                  <a:pt x="5948" y="16766"/>
                  <a:pt x="5968" y="16623"/>
                  <a:pt x="5989" y="16479"/>
                </a:cubicBezTo>
                <a:cubicBezTo>
                  <a:pt x="6005" y="16355"/>
                  <a:pt x="6022" y="16231"/>
                  <a:pt x="6039" y="16108"/>
                </a:cubicBezTo>
                <a:cubicBezTo>
                  <a:pt x="6075" y="15810"/>
                  <a:pt x="6109" y="15513"/>
                  <a:pt x="6139" y="15215"/>
                </a:cubicBezTo>
                <a:cubicBezTo>
                  <a:pt x="6156" y="15058"/>
                  <a:pt x="6169" y="14894"/>
                  <a:pt x="6176" y="14737"/>
                </a:cubicBezTo>
                <a:cubicBezTo>
                  <a:pt x="6186" y="14730"/>
                  <a:pt x="6189" y="14724"/>
                  <a:pt x="6192" y="14714"/>
                </a:cubicBezTo>
                <a:cubicBezTo>
                  <a:pt x="6203" y="14657"/>
                  <a:pt x="6219" y="14603"/>
                  <a:pt x="6236" y="14546"/>
                </a:cubicBezTo>
                <a:cubicBezTo>
                  <a:pt x="6253" y="14490"/>
                  <a:pt x="6269" y="14426"/>
                  <a:pt x="6286" y="14369"/>
                </a:cubicBezTo>
                <a:cubicBezTo>
                  <a:pt x="6299" y="14329"/>
                  <a:pt x="6306" y="14289"/>
                  <a:pt x="6323" y="14252"/>
                </a:cubicBezTo>
                <a:cubicBezTo>
                  <a:pt x="6336" y="14209"/>
                  <a:pt x="6350" y="14169"/>
                  <a:pt x="6366" y="14128"/>
                </a:cubicBezTo>
                <a:cubicBezTo>
                  <a:pt x="6373" y="14105"/>
                  <a:pt x="6386" y="14075"/>
                  <a:pt x="6393" y="14052"/>
                </a:cubicBezTo>
                <a:cubicBezTo>
                  <a:pt x="6400" y="14038"/>
                  <a:pt x="6406" y="14021"/>
                  <a:pt x="6410" y="14005"/>
                </a:cubicBezTo>
                <a:cubicBezTo>
                  <a:pt x="6427" y="13961"/>
                  <a:pt x="6450" y="13921"/>
                  <a:pt x="6467" y="13878"/>
                </a:cubicBezTo>
                <a:lnTo>
                  <a:pt x="6527" y="13741"/>
                </a:lnTo>
                <a:cubicBezTo>
                  <a:pt x="6554" y="13690"/>
                  <a:pt x="6577" y="13640"/>
                  <a:pt x="6604" y="13587"/>
                </a:cubicBezTo>
                <a:cubicBezTo>
                  <a:pt x="6630" y="13537"/>
                  <a:pt x="6654" y="13487"/>
                  <a:pt x="6684" y="13436"/>
                </a:cubicBezTo>
                <a:cubicBezTo>
                  <a:pt x="6707" y="13386"/>
                  <a:pt x="6737" y="13336"/>
                  <a:pt x="6764" y="13289"/>
                </a:cubicBezTo>
                <a:cubicBezTo>
                  <a:pt x="6787" y="13245"/>
                  <a:pt x="6815" y="13203"/>
                  <a:pt x="6838" y="13159"/>
                </a:cubicBezTo>
                <a:lnTo>
                  <a:pt x="6838" y="13159"/>
                </a:lnTo>
                <a:cubicBezTo>
                  <a:pt x="6838" y="13159"/>
                  <a:pt x="6838" y="13159"/>
                  <a:pt x="6838" y="13159"/>
                </a:cubicBezTo>
                <a:cubicBezTo>
                  <a:pt x="6841" y="13156"/>
                  <a:pt x="6841" y="13152"/>
                  <a:pt x="6848" y="13149"/>
                </a:cubicBezTo>
                <a:cubicBezTo>
                  <a:pt x="6871" y="13149"/>
                  <a:pt x="6898" y="13142"/>
                  <a:pt x="6921" y="13142"/>
                </a:cubicBezTo>
                <a:lnTo>
                  <a:pt x="6988" y="13142"/>
                </a:lnTo>
                <a:cubicBezTo>
                  <a:pt x="7025" y="13142"/>
                  <a:pt x="7065" y="13142"/>
                  <a:pt x="7105" y="13139"/>
                </a:cubicBezTo>
                <a:cubicBezTo>
                  <a:pt x="7135" y="13139"/>
                  <a:pt x="7159" y="13135"/>
                  <a:pt x="7189" y="13135"/>
                </a:cubicBezTo>
                <a:cubicBezTo>
                  <a:pt x="7209" y="13135"/>
                  <a:pt x="7232" y="13132"/>
                  <a:pt x="7252" y="13125"/>
                </a:cubicBezTo>
                <a:cubicBezTo>
                  <a:pt x="7299" y="13122"/>
                  <a:pt x="7343" y="13115"/>
                  <a:pt x="7389" y="13109"/>
                </a:cubicBezTo>
                <a:cubicBezTo>
                  <a:pt x="7500" y="13099"/>
                  <a:pt x="7607" y="13082"/>
                  <a:pt x="7710" y="13059"/>
                </a:cubicBezTo>
                <a:cubicBezTo>
                  <a:pt x="7771" y="13052"/>
                  <a:pt x="7824" y="13039"/>
                  <a:pt x="7884" y="13025"/>
                </a:cubicBezTo>
                <a:cubicBezTo>
                  <a:pt x="7911" y="13018"/>
                  <a:pt x="7938" y="13015"/>
                  <a:pt x="7968" y="13005"/>
                </a:cubicBezTo>
                <a:lnTo>
                  <a:pt x="8055" y="12982"/>
                </a:lnTo>
                <a:close/>
                <a:moveTo>
                  <a:pt x="9171" y="19389"/>
                </a:moveTo>
                <a:cubicBezTo>
                  <a:pt x="9170" y="19390"/>
                  <a:pt x="9168" y="19391"/>
                  <a:pt x="9165" y="19391"/>
                </a:cubicBezTo>
                <a:cubicBezTo>
                  <a:pt x="9167" y="19390"/>
                  <a:pt x="9169" y="19390"/>
                  <a:pt x="9171" y="19389"/>
                </a:cubicBezTo>
                <a:close/>
                <a:moveTo>
                  <a:pt x="9140" y="19404"/>
                </a:moveTo>
                <a:cubicBezTo>
                  <a:pt x="9140" y="19404"/>
                  <a:pt x="9139" y="19404"/>
                  <a:pt x="9138" y="19404"/>
                </a:cubicBezTo>
                <a:cubicBezTo>
                  <a:pt x="9139" y="19404"/>
                  <a:pt x="9140" y="19404"/>
                  <a:pt x="9140" y="19404"/>
                </a:cubicBezTo>
                <a:close/>
                <a:moveTo>
                  <a:pt x="11422" y="15680"/>
                </a:moveTo>
                <a:lnTo>
                  <a:pt x="11422" y="15687"/>
                </a:lnTo>
                <a:lnTo>
                  <a:pt x="11422" y="15690"/>
                </a:lnTo>
                <a:cubicBezTo>
                  <a:pt x="11408" y="15727"/>
                  <a:pt x="11402" y="15763"/>
                  <a:pt x="11388" y="15797"/>
                </a:cubicBezTo>
                <a:cubicBezTo>
                  <a:pt x="11375" y="15837"/>
                  <a:pt x="11365" y="15870"/>
                  <a:pt x="11351" y="15897"/>
                </a:cubicBezTo>
                <a:cubicBezTo>
                  <a:pt x="11331" y="15954"/>
                  <a:pt x="11305" y="16011"/>
                  <a:pt x="11285" y="16064"/>
                </a:cubicBezTo>
                <a:cubicBezTo>
                  <a:pt x="11271" y="16094"/>
                  <a:pt x="11258" y="16128"/>
                  <a:pt x="11248" y="16158"/>
                </a:cubicBezTo>
                <a:cubicBezTo>
                  <a:pt x="11208" y="16245"/>
                  <a:pt x="11171" y="16338"/>
                  <a:pt x="11137" y="16425"/>
                </a:cubicBezTo>
                <a:cubicBezTo>
                  <a:pt x="11071" y="16589"/>
                  <a:pt x="11004" y="16763"/>
                  <a:pt x="10937" y="16947"/>
                </a:cubicBezTo>
                <a:cubicBezTo>
                  <a:pt x="10903" y="17041"/>
                  <a:pt x="10870" y="17128"/>
                  <a:pt x="10840" y="17218"/>
                </a:cubicBezTo>
                <a:cubicBezTo>
                  <a:pt x="10813" y="17308"/>
                  <a:pt x="10783" y="17395"/>
                  <a:pt x="10756" y="17485"/>
                </a:cubicBezTo>
                <a:lnTo>
                  <a:pt x="10733" y="17562"/>
                </a:lnTo>
                <a:cubicBezTo>
                  <a:pt x="10713" y="17626"/>
                  <a:pt x="10696" y="17693"/>
                  <a:pt x="10673" y="17753"/>
                </a:cubicBezTo>
                <a:cubicBezTo>
                  <a:pt x="10656" y="17803"/>
                  <a:pt x="10639" y="17853"/>
                  <a:pt x="10623" y="17900"/>
                </a:cubicBezTo>
                <a:cubicBezTo>
                  <a:pt x="10613" y="17937"/>
                  <a:pt x="10596" y="17980"/>
                  <a:pt x="10579" y="18014"/>
                </a:cubicBezTo>
                <a:lnTo>
                  <a:pt x="10572" y="18020"/>
                </a:lnTo>
                <a:lnTo>
                  <a:pt x="10566" y="18037"/>
                </a:lnTo>
                <a:cubicBezTo>
                  <a:pt x="10556" y="18060"/>
                  <a:pt x="10546" y="18080"/>
                  <a:pt x="10536" y="18100"/>
                </a:cubicBezTo>
                <a:cubicBezTo>
                  <a:pt x="10522" y="18127"/>
                  <a:pt x="10512" y="18147"/>
                  <a:pt x="10499" y="18167"/>
                </a:cubicBezTo>
                <a:cubicBezTo>
                  <a:pt x="10482" y="18194"/>
                  <a:pt x="10465" y="18217"/>
                  <a:pt x="10449" y="18238"/>
                </a:cubicBezTo>
                <a:cubicBezTo>
                  <a:pt x="10435" y="18254"/>
                  <a:pt x="10422" y="18278"/>
                  <a:pt x="10412" y="18294"/>
                </a:cubicBezTo>
                <a:lnTo>
                  <a:pt x="10399" y="18311"/>
                </a:lnTo>
                <a:lnTo>
                  <a:pt x="10382" y="18331"/>
                </a:lnTo>
                <a:lnTo>
                  <a:pt x="10365" y="18351"/>
                </a:lnTo>
                <a:cubicBezTo>
                  <a:pt x="10318" y="18405"/>
                  <a:pt x="10278" y="18455"/>
                  <a:pt x="10231" y="18502"/>
                </a:cubicBezTo>
                <a:cubicBezTo>
                  <a:pt x="10185" y="18552"/>
                  <a:pt x="10134" y="18599"/>
                  <a:pt x="10084" y="18649"/>
                </a:cubicBezTo>
                <a:lnTo>
                  <a:pt x="10071" y="18662"/>
                </a:lnTo>
                <a:cubicBezTo>
                  <a:pt x="10044" y="18689"/>
                  <a:pt x="10011" y="18719"/>
                  <a:pt x="9981" y="18749"/>
                </a:cubicBezTo>
                <a:cubicBezTo>
                  <a:pt x="9964" y="18766"/>
                  <a:pt x="9947" y="18779"/>
                  <a:pt x="9930" y="18796"/>
                </a:cubicBezTo>
                <a:cubicBezTo>
                  <a:pt x="9887" y="18836"/>
                  <a:pt x="9844" y="18873"/>
                  <a:pt x="9800" y="18916"/>
                </a:cubicBezTo>
                <a:cubicBezTo>
                  <a:pt x="9760" y="18953"/>
                  <a:pt x="9716" y="18986"/>
                  <a:pt x="9670" y="19023"/>
                </a:cubicBezTo>
                <a:lnTo>
                  <a:pt x="9660" y="19033"/>
                </a:lnTo>
                <a:lnTo>
                  <a:pt x="9636" y="19050"/>
                </a:lnTo>
                <a:cubicBezTo>
                  <a:pt x="9596" y="19080"/>
                  <a:pt x="9553" y="19103"/>
                  <a:pt x="9509" y="19130"/>
                </a:cubicBezTo>
                <a:cubicBezTo>
                  <a:pt x="9476" y="19147"/>
                  <a:pt x="9446" y="19164"/>
                  <a:pt x="9412" y="19180"/>
                </a:cubicBezTo>
                <a:cubicBezTo>
                  <a:pt x="9379" y="19197"/>
                  <a:pt x="9349" y="19214"/>
                  <a:pt x="9315" y="19231"/>
                </a:cubicBezTo>
                <a:cubicBezTo>
                  <a:pt x="9299" y="19237"/>
                  <a:pt x="9278" y="19247"/>
                  <a:pt x="9262" y="19254"/>
                </a:cubicBezTo>
                <a:cubicBezTo>
                  <a:pt x="9248" y="19257"/>
                  <a:pt x="9235" y="19267"/>
                  <a:pt x="9225" y="19271"/>
                </a:cubicBezTo>
                <a:lnTo>
                  <a:pt x="9198" y="19284"/>
                </a:lnTo>
                <a:lnTo>
                  <a:pt x="9175" y="19297"/>
                </a:lnTo>
                <a:cubicBezTo>
                  <a:pt x="9161" y="19301"/>
                  <a:pt x="9148" y="19304"/>
                  <a:pt x="9135" y="19314"/>
                </a:cubicBezTo>
                <a:lnTo>
                  <a:pt x="9098" y="19331"/>
                </a:lnTo>
                <a:lnTo>
                  <a:pt x="9061" y="19341"/>
                </a:lnTo>
                <a:cubicBezTo>
                  <a:pt x="9044" y="19351"/>
                  <a:pt x="9028" y="19354"/>
                  <a:pt x="9011" y="19358"/>
                </a:cubicBezTo>
                <a:lnTo>
                  <a:pt x="8994" y="19364"/>
                </a:lnTo>
                <a:cubicBezTo>
                  <a:pt x="8974" y="19371"/>
                  <a:pt x="8951" y="19374"/>
                  <a:pt x="8931" y="19384"/>
                </a:cubicBezTo>
                <a:lnTo>
                  <a:pt x="8897" y="19391"/>
                </a:lnTo>
                <a:cubicBezTo>
                  <a:pt x="8881" y="19398"/>
                  <a:pt x="8867" y="19401"/>
                  <a:pt x="8851" y="19404"/>
                </a:cubicBezTo>
                <a:cubicBezTo>
                  <a:pt x="8814" y="19414"/>
                  <a:pt x="8774" y="19421"/>
                  <a:pt x="8733" y="19431"/>
                </a:cubicBezTo>
                <a:lnTo>
                  <a:pt x="8610" y="19455"/>
                </a:lnTo>
                <a:cubicBezTo>
                  <a:pt x="8563" y="19465"/>
                  <a:pt x="8513" y="19471"/>
                  <a:pt x="8466" y="19481"/>
                </a:cubicBezTo>
                <a:cubicBezTo>
                  <a:pt x="8439" y="19485"/>
                  <a:pt x="8406" y="19488"/>
                  <a:pt x="8376" y="19491"/>
                </a:cubicBezTo>
                <a:lnTo>
                  <a:pt x="8349" y="19498"/>
                </a:lnTo>
                <a:cubicBezTo>
                  <a:pt x="8342" y="19498"/>
                  <a:pt x="8329" y="19498"/>
                  <a:pt x="8322" y="19501"/>
                </a:cubicBezTo>
                <a:cubicBezTo>
                  <a:pt x="8306" y="19501"/>
                  <a:pt x="8289" y="19505"/>
                  <a:pt x="8272" y="19505"/>
                </a:cubicBezTo>
                <a:lnTo>
                  <a:pt x="8249" y="19505"/>
                </a:lnTo>
                <a:cubicBezTo>
                  <a:pt x="8225" y="19505"/>
                  <a:pt x="8205" y="19508"/>
                  <a:pt x="8178" y="19508"/>
                </a:cubicBezTo>
                <a:cubicBezTo>
                  <a:pt x="8128" y="19515"/>
                  <a:pt x="8078" y="19515"/>
                  <a:pt x="8028" y="19518"/>
                </a:cubicBezTo>
                <a:cubicBezTo>
                  <a:pt x="7981" y="19521"/>
                  <a:pt x="7941" y="19521"/>
                  <a:pt x="7894" y="19525"/>
                </a:cubicBezTo>
                <a:cubicBezTo>
                  <a:pt x="7878" y="19525"/>
                  <a:pt x="7858" y="19525"/>
                  <a:pt x="7841" y="19531"/>
                </a:cubicBezTo>
                <a:cubicBezTo>
                  <a:pt x="7811" y="19531"/>
                  <a:pt x="7787" y="19535"/>
                  <a:pt x="7757" y="19535"/>
                </a:cubicBezTo>
                <a:cubicBezTo>
                  <a:pt x="7730" y="19535"/>
                  <a:pt x="7707" y="19538"/>
                  <a:pt x="7680" y="19538"/>
                </a:cubicBezTo>
                <a:cubicBezTo>
                  <a:pt x="7670" y="19538"/>
                  <a:pt x="7657" y="19541"/>
                  <a:pt x="7644" y="19541"/>
                </a:cubicBezTo>
                <a:lnTo>
                  <a:pt x="7654" y="19535"/>
                </a:lnTo>
                <a:cubicBezTo>
                  <a:pt x="7690" y="19505"/>
                  <a:pt x="7724" y="19475"/>
                  <a:pt x="7757" y="19448"/>
                </a:cubicBezTo>
                <a:cubicBezTo>
                  <a:pt x="7781" y="19424"/>
                  <a:pt x="7804" y="19408"/>
                  <a:pt x="7824" y="19388"/>
                </a:cubicBezTo>
                <a:lnTo>
                  <a:pt x="7864" y="19354"/>
                </a:lnTo>
                <a:cubicBezTo>
                  <a:pt x="7908" y="19321"/>
                  <a:pt x="7948" y="19284"/>
                  <a:pt x="7995" y="19247"/>
                </a:cubicBezTo>
                <a:cubicBezTo>
                  <a:pt x="8122" y="19137"/>
                  <a:pt x="8239" y="19030"/>
                  <a:pt x="8346" y="18920"/>
                </a:cubicBezTo>
                <a:cubicBezTo>
                  <a:pt x="8399" y="18866"/>
                  <a:pt x="8456" y="18803"/>
                  <a:pt x="8496" y="18749"/>
                </a:cubicBezTo>
                <a:cubicBezTo>
                  <a:pt x="8546" y="18689"/>
                  <a:pt x="8593" y="18629"/>
                  <a:pt x="8640" y="18572"/>
                </a:cubicBezTo>
                <a:lnTo>
                  <a:pt x="8750" y="18421"/>
                </a:lnTo>
                <a:cubicBezTo>
                  <a:pt x="8807" y="18348"/>
                  <a:pt x="8861" y="18271"/>
                  <a:pt x="8917" y="18201"/>
                </a:cubicBezTo>
                <a:cubicBezTo>
                  <a:pt x="8964" y="18147"/>
                  <a:pt x="9011" y="18094"/>
                  <a:pt x="9058" y="18044"/>
                </a:cubicBezTo>
                <a:cubicBezTo>
                  <a:pt x="9101" y="17993"/>
                  <a:pt x="9158" y="17943"/>
                  <a:pt x="9198" y="17900"/>
                </a:cubicBezTo>
                <a:cubicBezTo>
                  <a:pt x="9228" y="17876"/>
                  <a:pt x="9258" y="17850"/>
                  <a:pt x="9285" y="17820"/>
                </a:cubicBezTo>
                <a:cubicBezTo>
                  <a:pt x="9335" y="17779"/>
                  <a:pt x="9385" y="17733"/>
                  <a:pt x="9436" y="17686"/>
                </a:cubicBezTo>
                <a:cubicBezTo>
                  <a:pt x="9516" y="17609"/>
                  <a:pt x="9596" y="17525"/>
                  <a:pt x="9663" y="17442"/>
                </a:cubicBezTo>
                <a:cubicBezTo>
                  <a:pt x="9720" y="17375"/>
                  <a:pt x="9780" y="17301"/>
                  <a:pt x="9837" y="17231"/>
                </a:cubicBezTo>
                <a:cubicBezTo>
                  <a:pt x="9877" y="17191"/>
                  <a:pt x="9910" y="17144"/>
                  <a:pt x="9947" y="17101"/>
                </a:cubicBezTo>
                <a:cubicBezTo>
                  <a:pt x="10001" y="17041"/>
                  <a:pt x="10047" y="16980"/>
                  <a:pt x="10094" y="16924"/>
                </a:cubicBezTo>
                <a:cubicBezTo>
                  <a:pt x="10121" y="16883"/>
                  <a:pt x="10151" y="16843"/>
                  <a:pt x="10181" y="16800"/>
                </a:cubicBezTo>
                <a:cubicBezTo>
                  <a:pt x="10195" y="16783"/>
                  <a:pt x="10205" y="16763"/>
                  <a:pt x="10221" y="16746"/>
                </a:cubicBezTo>
                <a:lnTo>
                  <a:pt x="10261" y="16696"/>
                </a:lnTo>
                <a:lnTo>
                  <a:pt x="10285" y="16663"/>
                </a:lnTo>
                <a:lnTo>
                  <a:pt x="10295" y="16649"/>
                </a:lnTo>
                <a:cubicBezTo>
                  <a:pt x="10302" y="16643"/>
                  <a:pt x="10312" y="16629"/>
                  <a:pt x="10315" y="16623"/>
                </a:cubicBezTo>
                <a:cubicBezTo>
                  <a:pt x="10318" y="16616"/>
                  <a:pt x="10318" y="16613"/>
                  <a:pt x="10322" y="16609"/>
                </a:cubicBezTo>
                <a:cubicBezTo>
                  <a:pt x="10332" y="16599"/>
                  <a:pt x="10338" y="16593"/>
                  <a:pt x="10345" y="16579"/>
                </a:cubicBezTo>
                <a:lnTo>
                  <a:pt x="10345" y="16576"/>
                </a:lnTo>
                <a:cubicBezTo>
                  <a:pt x="10348" y="16562"/>
                  <a:pt x="10352" y="16549"/>
                  <a:pt x="10338" y="16539"/>
                </a:cubicBezTo>
                <a:cubicBezTo>
                  <a:pt x="10335" y="16532"/>
                  <a:pt x="10328" y="16529"/>
                  <a:pt x="10318" y="16529"/>
                </a:cubicBezTo>
                <a:lnTo>
                  <a:pt x="10312" y="16529"/>
                </a:lnTo>
                <a:cubicBezTo>
                  <a:pt x="10302" y="16529"/>
                  <a:pt x="10295" y="16532"/>
                  <a:pt x="10288" y="16542"/>
                </a:cubicBezTo>
                <a:cubicBezTo>
                  <a:pt x="10285" y="16546"/>
                  <a:pt x="10282" y="16556"/>
                  <a:pt x="10271" y="16559"/>
                </a:cubicBezTo>
                <a:lnTo>
                  <a:pt x="10268" y="16562"/>
                </a:lnTo>
                <a:lnTo>
                  <a:pt x="10238" y="16599"/>
                </a:lnTo>
                <a:cubicBezTo>
                  <a:pt x="10198" y="16656"/>
                  <a:pt x="10154" y="16713"/>
                  <a:pt x="10114" y="16773"/>
                </a:cubicBezTo>
                <a:cubicBezTo>
                  <a:pt x="10088" y="16807"/>
                  <a:pt x="10068" y="16833"/>
                  <a:pt x="10047" y="16863"/>
                </a:cubicBezTo>
                <a:cubicBezTo>
                  <a:pt x="10027" y="16893"/>
                  <a:pt x="10004" y="16924"/>
                  <a:pt x="9984" y="16947"/>
                </a:cubicBezTo>
                <a:lnTo>
                  <a:pt x="9987" y="16944"/>
                </a:lnTo>
                <a:lnTo>
                  <a:pt x="9987" y="16944"/>
                </a:lnTo>
                <a:cubicBezTo>
                  <a:pt x="9900" y="17051"/>
                  <a:pt x="9803" y="17164"/>
                  <a:pt x="9703" y="17278"/>
                </a:cubicBezTo>
                <a:cubicBezTo>
                  <a:pt x="9636" y="17352"/>
                  <a:pt x="9563" y="17432"/>
                  <a:pt x="9486" y="17509"/>
                </a:cubicBezTo>
                <a:lnTo>
                  <a:pt x="9412" y="17582"/>
                </a:lnTo>
                <a:lnTo>
                  <a:pt x="9392" y="17602"/>
                </a:lnTo>
                <a:lnTo>
                  <a:pt x="9369" y="17626"/>
                </a:lnTo>
                <a:cubicBezTo>
                  <a:pt x="9315" y="17676"/>
                  <a:pt x="9252" y="17716"/>
                  <a:pt x="9198" y="17763"/>
                </a:cubicBezTo>
                <a:cubicBezTo>
                  <a:pt x="9168" y="17783"/>
                  <a:pt x="9141" y="17803"/>
                  <a:pt x="9111" y="17830"/>
                </a:cubicBezTo>
                <a:cubicBezTo>
                  <a:pt x="9081" y="17853"/>
                  <a:pt x="9048" y="17880"/>
                  <a:pt x="9018" y="17903"/>
                </a:cubicBezTo>
                <a:cubicBezTo>
                  <a:pt x="8914" y="17993"/>
                  <a:pt x="8810" y="18094"/>
                  <a:pt x="8697" y="18214"/>
                </a:cubicBezTo>
                <a:cubicBezTo>
                  <a:pt x="8650" y="18264"/>
                  <a:pt x="8606" y="18314"/>
                  <a:pt x="8560" y="18368"/>
                </a:cubicBezTo>
                <a:cubicBezTo>
                  <a:pt x="8499" y="18435"/>
                  <a:pt x="8439" y="18502"/>
                  <a:pt x="8379" y="18569"/>
                </a:cubicBezTo>
                <a:cubicBezTo>
                  <a:pt x="8292" y="18665"/>
                  <a:pt x="8192" y="18766"/>
                  <a:pt x="8071" y="18883"/>
                </a:cubicBezTo>
                <a:cubicBezTo>
                  <a:pt x="7981" y="18963"/>
                  <a:pt x="7894" y="19040"/>
                  <a:pt x="7811" y="19117"/>
                </a:cubicBezTo>
                <a:lnTo>
                  <a:pt x="7730" y="19187"/>
                </a:lnTo>
                <a:lnTo>
                  <a:pt x="7664" y="19251"/>
                </a:lnTo>
                <a:lnTo>
                  <a:pt x="7553" y="19351"/>
                </a:lnTo>
                <a:cubicBezTo>
                  <a:pt x="7530" y="19371"/>
                  <a:pt x="7510" y="19388"/>
                  <a:pt x="7486" y="19408"/>
                </a:cubicBezTo>
                <a:cubicBezTo>
                  <a:pt x="7470" y="19388"/>
                  <a:pt x="7473" y="19384"/>
                  <a:pt x="7473" y="19374"/>
                </a:cubicBezTo>
                <a:lnTo>
                  <a:pt x="7483" y="19358"/>
                </a:lnTo>
                <a:lnTo>
                  <a:pt x="7557" y="19221"/>
                </a:lnTo>
                <a:cubicBezTo>
                  <a:pt x="7570" y="19200"/>
                  <a:pt x="7583" y="19174"/>
                  <a:pt x="7593" y="19150"/>
                </a:cubicBezTo>
                <a:cubicBezTo>
                  <a:pt x="7603" y="19137"/>
                  <a:pt x="7607" y="19124"/>
                  <a:pt x="7617" y="19114"/>
                </a:cubicBezTo>
                <a:cubicBezTo>
                  <a:pt x="7640" y="19067"/>
                  <a:pt x="7660" y="19020"/>
                  <a:pt x="7684" y="18980"/>
                </a:cubicBezTo>
                <a:cubicBezTo>
                  <a:pt x="7704" y="18936"/>
                  <a:pt x="7720" y="18890"/>
                  <a:pt x="7740" y="18849"/>
                </a:cubicBezTo>
                <a:lnTo>
                  <a:pt x="7744" y="18839"/>
                </a:lnTo>
                <a:cubicBezTo>
                  <a:pt x="7774" y="18779"/>
                  <a:pt x="7801" y="18712"/>
                  <a:pt x="7824" y="18649"/>
                </a:cubicBezTo>
                <a:lnTo>
                  <a:pt x="7851" y="18589"/>
                </a:lnTo>
                <a:cubicBezTo>
                  <a:pt x="7884" y="18505"/>
                  <a:pt x="7921" y="18421"/>
                  <a:pt x="7954" y="18338"/>
                </a:cubicBezTo>
                <a:lnTo>
                  <a:pt x="7958" y="18328"/>
                </a:lnTo>
                <a:cubicBezTo>
                  <a:pt x="7971" y="18294"/>
                  <a:pt x="7988" y="18264"/>
                  <a:pt x="8001" y="18231"/>
                </a:cubicBezTo>
                <a:cubicBezTo>
                  <a:pt x="8005" y="18221"/>
                  <a:pt x="8008" y="18211"/>
                  <a:pt x="8011" y="18201"/>
                </a:cubicBezTo>
                <a:lnTo>
                  <a:pt x="8021" y="18184"/>
                </a:lnTo>
                <a:lnTo>
                  <a:pt x="8028" y="18167"/>
                </a:lnTo>
                <a:cubicBezTo>
                  <a:pt x="8031" y="18161"/>
                  <a:pt x="8038" y="18147"/>
                  <a:pt x="8045" y="18137"/>
                </a:cubicBezTo>
                <a:lnTo>
                  <a:pt x="8061" y="18110"/>
                </a:lnTo>
                <a:lnTo>
                  <a:pt x="8071" y="18087"/>
                </a:lnTo>
                <a:lnTo>
                  <a:pt x="8078" y="18077"/>
                </a:lnTo>
                <a:cubicBezTo>
                  <a:pt x="8082" y="18067"/>
                  <a:pt x="8088" y="18054"/>
                  <a:pt x="8095" y="18047"/>
                </a:cubicBezTo>
                <a:lnTo>
                  <a:pt x="8108" y="18027"/>
                </a:lnTo>
                <a:cubicBezTo>
                  <a:pt x="8122" y="18003"/>
                  <a:pt x="8135" y="17980"/>
                  <a:pt x="8145" y="17960"/>
                </a:cubicBezTo>
                <a:lnTo>
                  <a:pt x="8175" y="17913"/>
                </a:lnTo>
                <a:lnTo>
                  <a:pt x="8205" y="17866"/>
                </a:lnTo>
                <a:cubicBezTo>
                  <a:pt x="8212" y="17853"/>
                  <a:pt x="8222" y="17846"/>
                  <a:pt x="8225" y="17833"/>
                </a:cubicBezTo>
                <a:lnTo>
                  <a:pt x="8239" y="17816"/>
                </a:lnTo>
                <a:cubicBezTo>
                  <a:pt x="8242" y="17810"/>
                  <a:pt x="8245" y="17803"/>
                  <a:pt x="8252" y="17796"/>
                </a:cubicBezTo>
                <a:cubicBezTo>
                  <a:pt x="8259" y="17783"/>
                  <a:pt x="8269" y="17766"/>
                  <a:pt x="8279" y="17753"/>
                </a:cubicBezTo>
                <a:cubicBezTo>
                  <a:pt x="8282" y="17746"/>
                  <a:pt x="8292" y="17736"/>
                  <a:pt x="8296" y="17733"/>
                </a:cubicBezTo>
                <a:cubicBezTo>
                  <a:pt x="8302" y="17726"/>
                  <a:pt x="8309" y="17716"/>
                  <a:pt x="8312" y="17713"/>
                </a:cubicBezTo>
                <a:cubicBezTo>
                  <a:pt x="8329" y="17693"/>
                  <a:pt x="8346" y="17666"/>
                  <a:pt x="8362" y="17646"/>
                </a:cubicBezTo>
                <a:lnTo>
                  <a:pt x="8423" y="17569"/>
                </a:lnTo>
                <a:lnTo>
                  <a:pt x="8449" y="17532"/>
                </a:lnTo>
                <a:cubicBezTo>
                  <a:pt x="8469" y="17512"/>
                  <a:pt x="8486" y="17485"/>
                  <a:pt x="8499" y="17465"/>
                </a:cubicBezTo>
                <a:cubicBezTo>
                  <a:pt x="8513" y="17448"/>
                  <a:pt x="8526" y="17435"/>
                  <a:pt x="8533" y="17418"/>
                </a:cubicBezTo>
                <a:cubicBezTo>
                  <a:pt x="8556" y="17395"/>
                  <a:pt x="8573" y="17375"/>
                  <a:pt x="8593" y="17348"/>
                </a:cubicBezTo>
                <a:lnTo>
                  <a:pt x="8616" y="17315"/>
                </a:lnTo>
                <a:lnTo>
                  <a:pt x="8623" y="17311"/>
                </a:lnTo>
                <a:cubicBezTo>
                  <a:pt x="8627" y="17308"/>
                  <a:pt x="8630" y="17298"/>
                  <a:pt x="8637" y="17295"/>
                </a:cubicBezTo>
                <a:lnTo>
                  <a:pt x="8653" y="17278"/>
                </a:lnTo>
                <a:lnTo>
                  <a:pt x="8697" y="17218"/>
                </a:lnTo>
                <a:cubicBezTo>
                  <a:pt x="8713" y="17198"/>
                  <a:pt x="8730" y="17178"/>
                  <a:pt x="8747" y="17161"/>
                </a:cubicBezTo>
                <a:lnTo>
                  <a:pt x="8767" y="17134"/>
                </a:lnTo>
                <a:cubicBezTo>
                  <a:pt x="8814" y="17081"/>
                  <a:pt x="8864" y="17031"/>
                  <a:pt x="8914" y="16977"/>
                </a:cubicBezTo>
                <a:cubicBezTo>
                  <a:pt x="8924" y="16967"/>
                  <a:pt x="8934" y="16960"/>
                  <a:pt x="8944" y="16950"/>
                </a:cubicBezTo>
                <a:lnTo>
                  <a:pt x="8951" y="16944"/>
                </a:lnTo>
                <a:cubicBezTo>
                  <a:pt x="8961" y="16934"/>
                  <a:pt x="8968" y="16927"/>
                  <a:pt x="8978" y="16924"/>
                </a:cubicBezTo>
                <a:lnTo>
                  <a:pt x="9014" y="16893"/>
                </a:lnTo>
                <a:lnTo>
                  <a:pt x="9024" y="16883"/>
                </a:lnTo>
                <a:lnTo>
                  <a:pt x="9041" y="16867"/>
                </a:lnTo>
                <a:cubicBezTo>
                  <a:pt x="9048" y="16860"/>
                  <a:pt x="9061" y="16857"/>
                  <a:pt x="9068" y="16847"/>
                </a:cubicBezTo>
                <a:lnTo>
                  <a:pt x="9091" y="16830"/>
                </a:lnTo>
                <a:lnTo>
                  <a:pt x="9095" y="16827"/>
                </a:lnTo>
                <a:cubicBezTo>
                  <a:pt x="9101" y="16817"/>
                  <a:pt x="9111" y="16813"/>
                  <a:pt x="9118" y="16810"/>
                </a:cubicBezTo>
                <a:lnTo>
                  <a:pt x="9145" y="16793"/>
                </a:lnTo>
                <a:cubicBezTo>
                  <a:pt x="9165" y="16780"/>
                  <a:pt x="9192" y="16763"/>
                  <a:pt x="9212" y="16750"/>
                </a:cubicBezTo>
                <a:cubicBezTo>
                  <a:pt x="9242" y="16733"/>
                  <a:pt x="9275" y="16713"/>
                  <a:pt x="9302" y="16696"/>
                </a:cubicBezTo>
                <a:lnTo>
                  <a:pt x="9416" y="16633"/>
                </a:lnTo>
                <a:cubicBezTo>
                  <a:pt x="9492" y="16589"/>
                  <a:pt x="9569" y="16539"/>
                  <a:pt x="9643" y="16479"/>
                </a:cubicBezTo>
                <a:cubicBezTo>
                  <a:pt x="9680" y="16449"/>
                  <a:pt x="9716" y="16422"/>
                  <a:pt x="9753" y="16389"/>
                </a:cubicBezTo>
                <a:cubicBezTo>
                  <a:pt x="9783" y="16362"/>
                  <a:pt x="9813" y="16338"/>
                  <a:pt x="9847" y="16315"/>
                </a:cubicBezTo>
                <a:lnTo>
                  <a:pt x="9867" y="16298"/>
                </a:lnTo>
                <a:lnTo>
                  <a:pt x="9880" y="16292"/>
                </a:lnTo>
                <a:cubicBezTo>
                  <a:pt x="9887" y="16282"/>
                  <a:pt x="9897" y="16278"/>
                  <a:pt x="9910" y="16272"/>
                </a:cubicBezTo>
                <a:cubicBezTo>
                  <a:pt x="9917" y="16262"/>
                  <a:pt x="9927" y="16258"/>
                  <a:pt x="9937" y="16248"/>
                </a:cubicBezTo>
                <a:cubicBezTo>
                  <a:pt x="9964" y="16231"/>
                  <a:pt x="9987" y="16221"/>
                  <a:pt x="10011" y="16208"/>
                </a:cubicBezTo>
                <a:lnTo>
                  <a:pt x="10017" y="16205"/>
                </a:lnTo>
                <a:cubicBezTo>
                  <a:pt x="10037" y="16191"/>
                  <a:pt x="10064" y="16181"/>
                  <a:pt x="10088" y="16171"/>
                </a:cubicBezTo>
                <a:cubicBezTo>
                  <a:pt x="10114" y="16161"/>
                  <a:pt x="10134" y="16155"/>
                  <a:pt x="10161" y="16148"/>
                </a:cubicBezTo>
                <a:lnTo>
                  <a:pt x="10178" y="16145"/>
                </a:lnTo>
                <a:cubicBezTo>
                  <a:pt x="10195" y="16141"/>
                  <a:pt x="10205" y="16138"/>
                  <a:pt x="10221" y="16138"/>
                </a:cubicBezTo>
                <a:lnTo>
                  <a:pt x="10248" y="16131"/>
                </a:lnTo>
                <a:cubicBezTo>
                  <a:pt x="10255" y="16131"/>
                  <a:pt x="10265" y="16128"/>
                  <a:pt x="10268" y="16128"/>
                </a:cubicBezTo>
                <a:cubicBezTo>
                  <a:pt x="10278" y="16128"/>
                  <a:pt x="10285" y="16124"/>
                  <a:pt x="10288" y="16124"/>
                </a:cubicBezTo>
                <a:cubicBezTo>
                  <a:pt x="10312" y="16121"/>
                  <a:pt x="10328" y="16121"/>
                  <a:pt x="10348" y="16114"/>
                </a:cubicBezTo>
                <a:cubicBezTo>
                  <a:pt x="10368" y="16111"/>
                  <a:pt x="10385" y="16111"/>
                  <a:pt x="10405" y="16108"/>
                </a:cubicBezTo>
                <a:lnTo>
                  <a:pt x="10439" y="16104"/>
                </a:lnTo>
                <a:cubicBezTo>
                  <a:pt x="10482" y="16098"/>
                  <a:pt x="10522" y="16091"/>
                  <a:pt x="10566" y="16088"/>
                </a:cubicBezTo>
                <a:lnTo>
                  <a:pt x="10582" y="16081"/>
                </a:lnTo>
                <a:cubicBezTo>
                  <a:pt x="10599" y="16078"/>
                  <a:pt x="10616" y="16078"/>
                  <a:pt x="10633" y="16074"/>
                </a:cubicBezTo>
                <a:lnTo>
                  <a:pt x="10653" y="16071"/>
                </a:lnTo>
                <a:cubicBezTo>
                  <a:pt x="10669" y="16064"/>
                  <a:pt x="10689" y="16061"/>
                  <a:pt x="10706" y="16058"/>
                </a:cubicBezTo>
                <a:lnTo>
                  <a:pt x="10723" y="16054"/>
                </a:lnTo>
                <a:cubicBezTo>
                  <a:pt x="10740" y="16048"/>
                  <a:pt x="10763" y="16044"/>
                  <a:pt x="10780" y="16041"/>
                </a:cubicBezTo>
                <a:cubicBezTo>
                  <a:pt x="10840" y="16024"/>
                  <a:pt x="10890" y="16004"/>
                  <a:pt x="10940" y="15977"/>
                </a:cubicBezTo>
                <a:lnTo>
                  <a:pt x="10984" y="15957"/>
                </a:lnTo>
                <a:cubicBezTo>
                  <a:pt x="11014" y="15941"/>
                  <a:pt x="11040" y="15927"/>
                  <a:pt x="11074" y="15911"/>
                </a:cubicBezTo>
                <a:cubicBezTo>
                  <a:pt x="11124" y="15887"/>
                  <a:pt x="11168" y="15860"/>
                  <a:pt x="11204" y="15840"/>
                </a:cubicBezTo>
                <a:cubicBezTo>
                  <a:pt x="11241" y="15820"/>
                  <a:pt x="11281" y="15793"/>
                  <a:pt x="11321" y="15760"/>
                </a:cubicBezTo>
                <a:cubicBezTo>
                  <a:pt x="11355" y="15737"/>
                  <a:pt x="11392" y="15707"/>
                  <a:pt x="11422" y="15680"/>
                </a:cubicBezTo>
                <a:close/>
                <a:moveTo>
                  <a:pt x="5401" y="0"/>
                </a:moveTo>
                <a:cubicBezTo>
                  <a:pt x="5394" y="0"/>
                  <a:pt x="5388" y="2"/>
                  <a:pt x="5383" y="6"/>
                </a:cubicBezTo>
                <a:cubicBezTo>
                  <a:pt x="5377" y="9"/>
                  <a:pt x="5367" y="16"/>
                  <a:pt x="5363" y="26"/>
                </a:cubicBezTo>
                <a:lnTo>
                  <a:pt x="5350" y="63"/>
                </a:lnTo>
                <a:lnTo>
                  <a:pt x="5350" y="59"/>
                </a:lnTo>
                <a:cubicBezTo>
                  <a:pt x="5337" y="99"/>
                  <a:pt x="5320" y="143"/>
                  <a:pt x="5303" y="183"/>
                </a:cubicBezTo>
                <a:cubicBezTo>
                  <a:pt x="5266" y="267"/>
                  <a:pt x="5226" y="357"/>
                  <a:pt x="5183" y="440"/>
                </a:cubicBezTo>
                <a:cubicBezTo>
                  <a:pt x="5163" y="481"/>
                  <a:pt x="5143" y="524"/>
                  <a:pt x="5126" y="564"/>
                </a:cubicBezTo>
                <a:cubicBezTo>
                  <a:pt x="5113" y="584"/>
                  <a:pt x="5103" y="611"/>
                  <a:pt x="5092" y="631"/>
                </a:cubicBezTo>
                <a:cubicBezTo>
                  <a:pt x="5079" y="651"/>
                  <a:pt x="5066" y="675"/>
                  <a:pt x="5059" y="695"/>
                </a:cubicBezTo>
                <a:cubicBezTo>
                  <a:pt x="5036" y="731"/>
                  <a:pt x="5012" y="765"/>
                  <a:pt x="4992" y="798"/>
                </a:cubicBezTo>
                <a:lnTo>
                  <a:pt x="4879" y="962"/>
                </a:lnTo>
                <a:cubicBezTo>
                  <a:pt x="4858" y="992"/>
                  <a:pt x="4835" y="1019"/>
                  <a:pt x="4818" y="1049"/>
                </a:cubicBezTo>
                <a:cubicBezTo>
                  <a:pt x="4798" y="1079"/>
                  <a:pt x="4778" y="1109"/>
                  <a:pt x="4761" y="1143"/>
                </a:cubicBezTo>
                <a:cubicBezTo>
                  <a:pt x="4748" y="1163"/>
                  <a:pt x="4741" y="1179"/>
                  <a:pt x="4728" y="1199"/>
                </a:cubicBezTo>
                <a:cubicBezTo>
                  <a:pt x="4718" y="1213"/>
                  <a:pt x="4715" y="1226"/>
                  <a:pt x="4708" y="1236"/>
                </a:cubicBezTo>
                <a:cubicBezTo>
                  <a:pt x="4691" y="1270"/>
                  <a:pt x="4675" y="1300"/>
                  <a:pt x="4658" y="1333"/>
                </a:cubicBezTo>
                <a:cubicBezTo>
                  <a:pt x="4628" y="1397"/>
                  <a:pt x="4598" y="1454"/>
                  <a:pt x="4568" y="1517"/>
                </a:cubicBezTo>
                <a:cubicBezTo>
                  <a:pt x="4511" y="1644"/>
                  <a:pt x="4447" y="1768"/>
                  <a:pt x="4394" y="1895"/>
                </a:cubicBezTo>
                <a:cubicBezTo>
                  <a:pt x="4340" y="2022"/>
                  <a:pt x="4283" y="2149"/>
                  <a:pt x="4230" y="2279"/>
                </a:cubicBezTo>
                <a:cubicBezTo>
                  <a:pt x="4176" y="2406"/>
                  <a:pt x="4116" y="2540"/>
                  <a:pt x="4063" y="2671"/>
                </a:cubicBezTo>
                <a:cubicBezTo>
                  <a:pt x="4049" y="2701"/>
                  <a:pt x="4039" y="2731"/>
                  <a:pt x="4029" y="2764"/>
                </a:cubicBezTo>
                <a:cubicBezTo>
                  <a:pt x="4016" y="2798"/>
                  <a:pt x="4006" y="2834"/>
                  <a:pt x="3992" y="2868"/>
                </a:cubicBezTo>
                <a:cubicBezTo>
                  <a:pt x="3982" y="2901"/>
                  <a:pt x="3972" y="2938"/>
                  <a:pt x="3962" y="2971"/>
                </a:cubicBezTo>
                <a:lnTo>
                  <a:pt x="3939" y="3085"/>
                </a:lnTo>
                <a:cubicBezTo>
                  <a:pt x="3929" y="3122"/>
                  <a:pt x="3922" y="3159"/>
                  <a:pt x="3916" y="3202"/>
                </a:cubicBezTo>
                <a:cubicBezTo>
                  <a:pt x="3912" y="3232"/>
                  <a:pt x="3906" y="3266"/>
                  <a:pt x="3899" y="3292"/>
                </a:cubicBezTo>
                <a:cubicBezTo>
                  <a:pt x="3896" y="3323"/>
                  <a:pt x="3889" y="3356"/>
                  <a:pt x="3882" y="3386"/>
                </a:cubicBezTo>
                <a:cubicBezTo>
                  <a:pt x="3879" y="3409"/>
                  <a:pt x="3875" y="3436"/>
                  <a:pt x="3875" y="3460"/>
                </a:cubicBezTo>
                <a:cubicBezTo>
                  <a:pt x="3875" y="3470"/>
                  <a:pt x="3872" y="3483"/>
                  <a:pt x="3872" y="3490"/>
                </a:cubicBezTo>
                <a:cubicBezTo>
                  <a:pt x="3872" y="3510"/>
                  <a:pt x="3865" y="3536"/>
                  <a:pt x="3865" y="3557"/>
                </a:cubicBezTo>
                <a:cubicBezTo>
                  <a:pt x="3865" y="3573"/>
                  <a:pt x="3862" y="3587"/>
                  <a:pt x="3862" y="3603"/>
                </a:cubicBezTo>
                <a:cubicBezTo>
                  <a:pt x="3862" y="3637"/>
                  <a:pt x="3859" y="3670"/>
                  <a:pt x="3859" y="3707"/>
                </a:cubicBezTo>
                <a:lnTo>
                  <a:pt x="3859" y="3767"/>
                </a:lnTo>
                <a:lnTo>
                  <a:pt x="3859" y="3811"/>
                </a:lnTo>
                <a:cubicBezTo>
                  <a:pt x="3859" y="3844"/>
                  <a:pt x="3859" y="3878"/>
                  <a:pt x="3862" y="3911"/>
                </a:cubicBezTo>
                <a:cubicBezTo>
                  <a:pt x="3865" y="3951"/>
                  <a:pt x="3865" y="3988"/>
                  <a:pt x="3872" y="4021"/>
                </a:cubicBezTo>
                <a:lnTo>
                  <a:pt x="3882" y="4135"/>
                </a:lnTo>
                <a:cubicBezTo>
                  <a:pt x="3892" y="4198"/>
                  <a:pt x="3906" y="4262"/>
                  <a:pt x="3916" y="4329"/>
                </a:cubicBezTo>
                <a:cubicBezTo>
                  <a:pt x="3926" y="4362"/>
                  <a:pt x="3929" y="4396"/>
                  <a:pt x="3939" y="4426"/>
                </a:cubicBezTo>
                <a:cubicBezTo>
                  <a:pt x="3946" y="4449"/>
                  <a:pt x="3949" y="4473"/>
                  <a:pt x="3959" y="4496"/>
                </a:cubicBezTo>
                <a:cubicBezTo>
                  <a:pt x="3962" y="4509"/>
                  <a:pt x="3962" y="4516"/>
                  <a:pt x="3966" y="4529"/>
                </a:cubicBezTo>
                <a:cubicBezTo>
                  <a:pt x="3979" y="4570"/>
                  <a:pt x="3992" y="4606"/>
                  <a:pt x="4009" y="4643"/>
                </a:cubicBezTo>
                <a:cubicBezTo>
                  <a:pt x="4013" y="4657"/>
                  <a:pt x="4016" y="4667"/>
                  <a:pt x="4026" y="4680"/>
                </a:cubicBezTo>
                <a:cubicBezTo>
                  <a:pt x="4033" y="4700"/>
                  <a:pt x="4043" y="4723"/>
                  <a:pt x="4056" y="4743"/>
                </a:cubicBezTo>
                <a:cubicBezTo>
                  <a:pt x="4079" y="4807"/>
                  <a:pt x="4113" y="4864"/>
                  <a:pt x="4146" y="4927"/>
                </a:cubicBezTo>
                <a:cubicBezTo>
                  <a:pt x="4180" y="4988"/>
                  <a:pt x="4213" y="5044"/>
                  <a:pt x="4250" y="5101"/>
                </a:cubicBezTo>
                <a:cubicBezTo>
                  <a:pt x="4267" y="5128"/>
                  <a:pt x="4283" y="5158"/>
                  <a:pt x="4300" y="5181"/>
                </a:cubicBezTo>
                <a:cubicBezTo>
                  <a:pt x="4327" y="5215"/>
                  <a:pt x="4350" y="5252"/>
                  <a:pt x="4374" y="5285"/>
                </a:cubicBezTo>
                <a:cubicBezTo>
                  <a:pt x="4394" y="5315"/>
                  <a:pt x="4414" y="5342"/>
                  <a:pt x="4434" y="5369"/>
                </a:cubicBezTo>
                <a:cubicBezTo>
                  <a:pt x="4451" y="5395"/>
                  <a:pt x="4467" y="5416"/>
                  <a:pt x="4491" y="5436"/>
                </a:cubicBezTo>
                <a:cubicBezTo>
                  <a:pt x="4514" y="5466"/>
                  <a:pt x="4541" y="5499"/>
                  <a:pt x="4568" y="5529"/>
                </a:cubicBezTo>
                <a:cubicBezTo>
                  <a:pt x="4594" y="5559"/>
                  <a:pt x="4624" y="5586"/>
                  <a:pt x="4648" y="5616"/>
                </a:cubicBezTo>
                <a:cubicBezTo>
                  <a:pt x="4691" y="5663"/>
                  <a:pt x="4731" y="5713"/>
                  <a:pt x="4775" y="5760"/>
                </a:cubicBezTo>
                <a:lnTo>
                  <a:pt x="4912" y="5920"/>
                </a:lnTo>
                <a:cubicBezTo>
                  <a:pt x="4932" y="5947"/>
                  <a:pt x="4959" y="5977"/>
                  <a:pt x="4979" y="6001"/>
                </a:cubicBezTo>
                <a:cubicBezTo>
                  <a:pt x="4999" y="6027"/>
                  <a:pt x="5019" y="6057"/>
                  <a:pt x="5042" y="6081"/>
                </a:cubicBezTo>
                <a:cubicBezTo>
                  <a:pt x="5046" y="6088"/>
                  <a:pt x="5049" y="6094"/>
                  <a:pt x="5052" y="6101"/>
                </a:cubicBezTo>
                <a:cubicBezTo>
                  <a:pt x="5059" y="6141"/>
                  <a:pt x="5062" y="6178"/>
                  <a:pt x="5069" y="6215"/>
                </a:cubicBezTo>
                <a:cubicBezTo>
                  <a:pt x="5079" y="6278"/>
                  <a:pt x="5086" y="6338"/>
                  <a:pt x="5096" y="6398"/>
                </a:cubicBezTo>
                <a:cubicBezTo>
                  <a:pt x="5103" y="6469"/>
                  <a:pt x="5116" y="6536"/>
                  <a:pt x="5129" y="6606"/>
                </a:cubicBezTo>
                <a:cubicBezTo>
                  <a:pt x="5133" y="6633"/>
                  <a:pt x="5136" y="6663"/>
                  <a:pt x="5143" y="6686"/>
                </a:cubicBezTo>
                <a:cubicBezTo>
                  <a:pt x="5146" y="6716"/>
                  <a:pt x="5149" y="6746"/>
                  <a:pt x="5159" y="6773"/>
                </a:cubicBezTo>
                <a:cubicBezTo>
                  <a:pt x="5176" y="6840"/>
                  <a:pt x="5186" y="6907"/>
                  <a:pt x="5203" y="6970"/>
                </a:cubicBezTo>
                <a:cubicBezTo>
                  <a:pt x="5236" y="7099"/>
                  <a:pt x="5275" y="7227"/>
                  <a:pt x="5308" y="7353"/>
                </a:cubicBezTo>
                <a:lnTo>
                  <a:pt x="5308" y="7353"/>
                </a:lnTo>
                <a:cubicBezTo>
                  <a:pt x="5307" y="7352"/>
                  <a:pt x="5306" y="7351"/>
                  <a:pt x="5303" y="7351"/>
                </a:cubicBezTo>
                <a:cubicBezTo>
                  <a:pt x="5317" y="7398"/>
                  <a:pt x="5330" y="7448"/>
                  <a:pt x="5337" y="7495"/>
                </a:cubicBezTo>
                <a:cubicBezTo>
                  <a:pt x="5350" y="7535"/>
                  <a:pt x="5360" y="7582"/>
                  <a:pt x="5367" y="7626"/>
                </a:cubicBezTo>
                <a:lnTo>
                  <a:pt x="5403" y="7803"/>
                </a:lnTo>
                <a:lnTo>
                  <a:pt x="5430" y="7916"/>
                </a:lnTo>
                <a:cubicBezTo>
                  <a:pt x="5413" y="7883"/>
                  <a:pt x="5400" y="7853"/>
                  <a:pt x="5380" y="7819"/>
                </a:cubicBezTo>
                <a:cubicBezTo>
                  <a:pt x="5350" y="7766"/>
                  <a:pt x="5317" y="7716"/>
                  <a:pt x="5286" y="7659"/>
                </a:cubicBezTo>
                <a:lnTo>
                  <a:pt x="5186" y="7508"/>
                </a:lnTo>
                <a:cubicBezTo>
                  <a:pt x="5126" y="7415"/>
                  <a:pt x="5059" y="7325"/>
                  <a:pt x="4992" y="7234"/>
                </a:cubicBezTo>
                <a:lnTo>
                  <a:pt x="4992" y="7238"/>
                </a:lnTo>
                <a:cubicBezTo>
                  <a:pt x="4932" y="7157"/>
                  <a:pt x="4879" y="7081"/>
                  <a:pt x="4812" y="7007"/>
                </a:cubicBezTo>
                <a:cubicBezTo>
                  <a:pt x="4798" y="6997"/>
                  <a:pt x="4785" y="6984"/>
                  <a:pt x="4778" y="6970"/>
                </a:cubicBezTo>
                <a:lnTo>
                  <a:pt x="4741" y="6933"/>
                </a:lnTo>
                <a:cubicBezTo>
                  <a:pt x="4718" y="6913"/>
                  <a:pt x="4695" y="6890"/>
                  <a:pt x="4668" y="6870"/>
                </a:cubicBezTo>
                <a:cubicBezTo>
                  <a:pt x="4624" y="6830"/>
                  <a:pt x="4574" y="6796"/>
                  <a:pt x="4524" y="6756"/>
                </a:cubicBezTo>
                <a:cubicBezTo>
                  <a:pt x="4477" y="6723"/>
                  <a:pt x="4430" y="6696"/>
                  <a:pt x="4390" y="6666"/>
                </a:cubicBezTo>
                <a:cubicBezTo>
                  <a:pt x="4340" y="6633"/>
                  <a:pt x="4290" y="6599"/>
                  <a:pt x="4240" y="6562"/>
                </a:cubicBezTo>
                <a:cubicBezTo>
                  <a:pt x="4143" y="6495"/>
                  <a:pt x="4039" y="6432"/>
                  <a:pt x="3932" y="6382"/>
                </a:cubicBezTo>
                <a:cubicBezTo>
                  <a:pt x="3922" y="6378"/>
                  <a:pt x="3912" y="6372"/>
                  <a:pt x="3899" y="6368"/>
                </a:cubicBezTo>
                <a:cubicBezTo>
                  <a:pt x="3896" y="6365"/>
                  <a:pt x="3892" y="6355"/>
                  <a:pt x="3882" y="6352"/>
                </a:cubicBezTo>
                <a:cubicBezTo>
                  <a:pt x="3865" y="6328"/>
                  <a:pt x="3849" y="6305"/>
                  <a:pt x="3832" y="6281"/>
                </a:cubicBezTo>
                <a:cubicBezTo>
                  <a:pt x="3812" y="6251"/>
                  <a:pt x="3795" y="6228"/>
                  <a:pt x="3775" y="6198"/>
                </a:cubicBezTo>
                <a:cubicBezTo>
                  <a:pt x="3758" y="6171"/>
                  <a:pt x="3738" y="6148"/>
                  <a:pt x="3715" y="6121"/>
                </a:cubicBezTo>
                <a:cubicBezTo>
                  <a:pt x="3708" y="6111"/>
                  <a:pt x="3698" y="6101"/>
                  <a:pt x="3692" y="6088"/>
                </a:cubicBezTo>
                <a:cubicBezTo>
                  <a:pt x="3682" y="6081"/>
                  <a:pt x="3675" y="6067"/>
                  <a:pt x="3665" y="6061"/>
                </a:cubicBezTo>
                <a:cubicBezTo>
                  <a:pt x="3648" y="6044"/>
                  <a:pt x="3638" y="6027"/>
                  <a:pt x="3621" y="6004"/>
                </a:cubicBezTo>
                <a:cubicBezTo>
                  <a:pt x="3615" y="5997"/>
                  <a:pt x="3608" y="5994"/>
                  <a:pt x="3605" y="5984"/>
                </a:cubicBezTo>
                <a:cubicBezTo>
                  <a:pt x="3605" y="5984"/>
                  <a:pt x="3605" y="5981"/>
                  <a:pt x="3598" y="5981"/>
                </a:cubicBezTo>
                <a:lnTo>
                  <a:pt x="3591" y="5971"/>
                </a:lnTo>
                <a:lnTo>
                  <a:pt x="3581" y="5964"/>
                </a:lnTo>
                <a:lnTo>
                  <a:pt x="3581" y="5964"/>
                </a:lnTo>
                <a:lnTo>
                  <a:pt x="3588" y="5967"/>
                </a:lnTo>
                <a:lnTo>
                  <a:pt x="3578" y="5960"/>
                </a:lnTo>
                <a:lnTo>
                  <a:pt x="3575" y="5954"/>
                </a:lnTo>
                <a:cubicBezTo>
                  <a:pt x="3572" y="5951"/>
                  <a:pt x="3571" y="5949"/>
                  <a:pt x="3568" y="5948"/>
                </a:cubicBezTo>
                <a:lnTo>
                  <a:pt x="3568" y="5948"/>
                </a:lnTo>
                <a:lnTo>
                  <a:pt x="3558" y="5937"/>
                </a:lnTo>
                <a:cubicBezTo>
                  <a:pt x="3555" y="5934"/>
                  <a:pt x="3548" y="5930"/>
                  <a:pt x="3548" y="5927"/>
                </a:cubicBezTo>
                <a:lnTo>
                  <a:pt x="3538" y="5914"/>
                </a:lnTo>
                <a:lnTo>
                  <a:pt x="3528" y="5904"/>
                </a:lnTo>
                <a:lnTo>
                  <a:pt x="3531" y="5910"/>
                </a:lnTo>
                <a:cubicBezTo>
                  <a:pt x="3528" y="5904"/>
                  <a:pt x="3524" y="5900"/>
                  <a:pt x="3521" y="5894"/>
                </a:cubicBezTo>
                <a:lnTo>
                  <a:pt x="3514" y="5887"/>
                </a:lnTo>
                <a:lnTo>
                  <a:pt x="3471" y="5843"/>
                </a:lnTo>
                <a:cubicBezTo>
                  <a:pt x="3454" y="5827"/>
                  <a:pt x="3437" y="5813"/>
                  <a:pt x="3424" y="5797"/>
                </a:cubicBezTo>
                <a:cubicBezTo>
                  <a:pt x="3404" y="5780"/>
                  <a:pt x="3381" y="5763"/>
                  <a:pt x="3361" y="5743"/>
                </a:cubicBezTo>
                <a:cubicBezTo>
                  <a:pt x="3344" y="5730"/>
                  <a:pt x="3327" y="5716"/>
                  <a:pt x="3310" y="5700"/>
                </a:cubicBezTo>
                <a:cubicBezTo>
                  <a:pt x="3294" y="5686"/>
                  <a:pt x="3280" y="5680"/>
                  <a:pt x="3264" y="5666"/>
                </a:cubicBezTo>
                <a:cubicBezTo>
                  <a:pt x="3257" y="5663"/>
                  <a:pt x="3247" y="5653"/>
                  <a:pt x="3244" y="5650"/>
                </a:cubicBezTo>
                <a:cubicBezTo>
                  <a:pt x="3220" y="5633"/>
                  <a:pt x="3197" y="5619"/>
                  <a:pt x="3173" y="5603"/>
                </a:cubicBezTo>
                <a:cubicBezTo>
                  <a:pt x="3157" y="5593"/>
                  <a:pt x="3137" y="5583"/>
                  <a:pt x="3120" y="5569"/>
                </a:cubicBezTo>
                <a:cubicBezTo>
                  <a:pt x="3093" y="5553"/>
                  <a:pt x="3063" y="5543"/>
                  <a:pt x="3040" y="5529"/>
                </a:cubicBezTo>
                <a:cubicBezTo>
                  <a:pt x="2976" y="5499"/>
                  <a:pt x="2909" y="5469"/>
                  <a:pt x="2842" y="5449"/>
                </a:cubicBezTo>
                <a:cubicBezTo>
                  <a:pt x="2775" y="5429"/>
                  <a:pt x="2705" y="5412"/>
                  <a:pt x="2635" y="5402"/>
                </a:cubicBezTo>
                <a:cubicBezTo>
                  <a:pt x="2521" y="5385"/>
                  <a:pt x="2408" y="5379"/>
                  <a:pt x="2294" y="5369"/>
                </a:cubicBezTo>
                <a:cubicBezTo>
                  <a:pt x="2251" y="5365"/>
                  <a:pt x="2204" y="5362"/>
                  <a:pt x="2157" y="5362"/>
                </a:cubicBezTo>
                <a:cubicBezTo>
                  <a:pt x="2134" y="5362"/>
                  <a:pt x="2107" y="5359"/>
                  <a:pt x="2083" y="5359"/>
                </a:cubicBezTo>
                <a:lnTo>
                  <a:pt x="2003" y="5359"/>
                </a:lnTo>
                <a:cubicBezTo>
                  <a:pt x="1976" y="5362"/>
                  <a:pt x="1953" y="5362"/>
                  <a:pt x="1926" y="5365"/>
                </a:cubicBezTo>
                <a:cubicBezTo>
                  <a:pt x="1903" y="5369"/>
                  <a:pt x="1873" y="5379"/>
                  <a:pt x="1849" y="5385"/>
                </a:cubicBezTo>
                <a:cubicBezTo>
                  <a:pt x="1803" y="5399"/>
                  <a:pt x="1756" y="5416"/>
                  <a:pt x="1706" y="5432"/>
                </a:cubicBezTo>
                <a:cubicBezTo>
                  <a:pt x="1615" y="5462"/>
                  <a:pt x="1525" y="5496"/>
                  <a:pt x="1435" y="5519"/>
                </a:cubicBezTo>
                <a:cubicBezTo>
                  <a:pt x="1408" y="5529"/>
                  <a:pt x="1381" y="5533"/>
                  <a:pt x="1351" y="5536"/>
                </a:cubicBezTo>
                <a:cubicBezTo>
                  <a:pt x="1321" y="5543"/>
                  <a:pt x="1291" y="5546"/>
                  <a:pt x="1258" y="5549"/>
                </a:cubicBezTo>
                <a:lnTo>
                  <a:pt x="1254" y="5549"/>
                </a:lnTo>
                <a:cubicBezTo>
                  <a:pt x="1217" y="5553"/>
                  <a:pt x="1174" y="5559"/>
                  <a:pt x="1137" y="5559"/>
                </a:cubicBezTo>
                <a:cubicBezTo>
                  <a:pt x="1097" y="5559"/>
                  <a:pt x="1054" y="5563"/>
                  <a:pt x="1013" y="5563"/>
                </a:cubicBezTo>
                <a:cubicBezTo>
                  <a:pt x="917" y="5566"/>
                  <a:pt x="820" y="5569"/>
                  <a:pt x="723" y="5579"/>
                </a:cubicBezTo>
                <a:cubicBezTo>
                  <a:pt x="629" y="5586"/>
                  <a:pt x="529" y="5599"/>
                  <a:pt x="432" y="5609"/>
                </a:cubicBezTo>
                <a:cubicBezTo>
                  <a:pt x="382" y="5613"/>
                  <a:pt x="328" y="5616"/>
                  <a:pt x="278" y="5619"/>
                </a:cubicBezTo>
                <a:cubicBezTo>
                  <a:pt x="255" y="5619"/>
                  <a:pt x="234" y="5626"/>
                  <a:pt x="211" y="5626"/>
                </a:cubicBezTo>
                <a:cubicBezTo>
                  <a:pt x="198" y="5626"/>
                  <a:pt x="184" y="5629"/>
                  <a:pt x="168" y="5629"/>
                </a:cubicBezTo>
                <a:cubicBezTo>
                  <a:pt x="148" y="5629"/>
                  <a:pt x="127" y="5629"/>
                  <a:pt x="104" y="5633"/>
                </a:cubicBezTo>
                <a:cubicBezTo>
                  <a:pt x="87" y="5636"/>
                  <a:pt x="71" y="5636"/>
                  <a:pt x="54" y="5650"/>
                </a:cubicBezTo>
                <a:cubicBezTo>
                  <a:pt x="44" y="5660"/>
                  <a:pt x="31" y="5666"/>
                  <a:pt x="20" y="5680"/>
                </a:cubicBezTo>
                <a:cubicBezTo>
                  <a:pt x="14" y="5693"/>
                  <a:pt x="10" y="5703"/>
                  <a:pt x="4" y="5720"/>
                </a:cubicBezTo>
                <a:cubicBezTo>
                  <a:pt x="0" y="5733"/>
                  <a:pt x="0" y="5750"/>
                  <a:pt x="4" y="5763"/>
                </a:cubicBezTo>
                <a:cubicBezTo>
                  <a:pt x="10" y="5797"/>
                  <a:pt x="20" y="5830"/>
                  <a:pt x="37" y="5864"/>
                </a:cubicBezTo>
                <a:lnTo>
                  <a:pt x="77" y="5937"/>
                </a:lnTo>
                <a:cubicBezTo>
                  <a:pt x="101" y="5981"/>
                  <a:pt x="127" y="6021"/>
                  <a:pt x="151" y="6061"/>
                </a:cubicBezTo>
                <a:cubicBezTo>
                  <a:pt x="211" y="6148"/>
                  <a:pt x="265" y="6235"/>
                  <a:pt x="321" y="6322"/>
                </a:cubicBezTo>
                <a:cubicBezTo>
                  <a:pt x="351" y="6365"/>
                  <a:pt x="378" y="6405"/>
                  <a:pt x="405" y="6449"/>
                </a:cubicBezTo>
                <a:cubicBezTo>
                  <a:pt x="422" y="6469"/>
                  <a:pt x="435" y="6489"/>
                  <a:pt x="452" y="6515"/>
                </a:cubicBezTo>
                <a:cubicBezTo>
                  <a:pt x="455" y="6522"/>
                  <a:pt x="465" y="6532"/>
                  <a:pt x="469" y="6536"/>
                </a:cubicBezTo>
                <a:cubicBezTo>
                  <a:pt x="479" y="6549"/>
                  <a:pt x="489" y="6562"/>
                  <a:pt x="499" y="6572"/>
                </a:cubicBezTo>
                <a:cubicBezTo>
                  <a:pt x="515" y="6596"/>
                  <a:pt x="532" y="6619"/>
                  <a:pt x="549" y="6639"/>
                </a:cubicBezTo>
                <a:cubicBezTo>
                  <a:pt x="569" y="6666"/>
                  <a:pt x="589" y="6689"/>
                  <a:pt x="612" y="6713"/>
                </a:cubicBezTo>
                <a:cubicBezTo>
                  <a:pt x="636" y="6736"/>
                  <a:pt x="656" y="6763"/>
                  <a:pt x="682" y="6786"/>
                </a:cubicBezTo>
                <a:cubicBezTo>
                  <a:pt x="783" y="6887"/>
                  <a:pt x="896" y="6970"/>
                  <a:pt x="1020" y="7040"/>
                </a:cubicBezTo>
                <a:cubicBezTo>
                  <a:pt x="1084" y="7081"/>
                  <a:pt x="1151" y="7107"/>
                  <a:pt x="1217" y="7137"/>
                </a:cubicBezTo>
                <a:cubicBezTo>
                  <a:pt x="1284" y="7167"/>
                  <a:pt x="1351" y="7188"/>
                  <a:pt x="1421" y="7208"/>
                </a:cubicBezTo>
                <a:cubicBezTo>
                  <a:pt x="1492" y="7231"/>
                  <a:pt x="1565" y="7248"/>
                  <a:pt x="1635" y="7254"/>
                </a:cubicBezTo>
                <a:cubicBezTo>
                  <a:pt x="1699" y="7264"/>
                  <a:pt x="1759" y="7271"/>
                  <a:pt x="1823" y="7271"/>
                </a:cubicBezTo>
                <a:lnTo>
                  <a:pt x="1943" y="7271"/>
                </a:lnTo>
                <a:cubicBezTo>
                  <a:pt x="1966" y="7271"/>
                  <a:pt x="1983" y="7271"/>
                  <a:pt x="2003" y="7268"/>
                </a:cubicBezTo>
                <a:cubicBezTo>
                  <a:pt x="2027" y="7268"/>
                  <a:pt x="2050" y="7264"/>
                  <a:pt x="2073" y="7264"/>
                </a:cubicBezTo>
                <a:cubicBezTo>
                  <a:pt x="2093" y="7264"/>
                  <a:pt x="2117" y="7258"/>
                  <a:pt x="2137" y="7254"/>
                </a:cubicBezTo>
                <a:cubicBezTo>
                  <a:pt x="2157" y="7251"/>
                  <a:pt x="2177" y="7251"/>
                  <a:pt x="2200" y="7248"/>
                </a:cubicBezTo>
                <a:lnTo>
                  <a:pt x="2190" y="7248"/>
                </a:lnTo>
                <a:cubicBezTo>
                  <a:pt x="2204" y="7248"/>
                  <a:pt x="2220" y="7241"/>
                  <a:pt x="2234" y="7238"/>
                </a:cubicBezTo>
                <a:cubicBezTo>
                  <a:pt x="2254" y="7234"/>
                  <a:pt x="2277" y="7231"/>
                  <a:pt x="2301" y="7224"/>
                </a:cubicBezTo>
                <a:cubicBezTo>
                  <a:pt x="2351" y="7218"/>
                  <a:pt x="2394" y="7201"/>
                  <a:pt x="2441" y="7188"/>
                </a:cubicBezTo>
                <a:cubicBezTo>
                  <a:pt x="2468" y="7181"/>
                  <a:pt x="2491" y="7174"/>
                  <a:pt x="2518" y="7167"/>
                </a:cubicBezTo>
                <a:cubicBezTo>
                  <a:pt x="2538" y="7164"/>
                  <a:pt x="2555" y="7154"/>
                  <a:pt x="2575" y="7151"/>
                </a:cubicBezTo>
                <a:lnTo>
                  <a:pt x="2739" y="7101"/>
                </a:lnTo>
                <a:cubicBezTo>
                  <a:pt x="2779" y="7087"/>
                  <a:pt x="2826" y="7074"/>
                  <a:pt x="2869" y="7064"/>
                </a:cubicBezTo>
                <a:cubicBezTo>
                  <a:pt x="2923" y="7047"/>
                  <a:pt x="2973" y="7030"/>
                  <a:pt x="3026" y="7014"/>
                </a:cubicBezTo>
                <a:cubicBezTo>
                  <a:pt x="3073" y="6997"/>
                  <a:pt x="3120" y="6984"/>
                  <a:pt x="3163" y="6967"/>
                </a:cubicBezTo>
                <a:cubicBezTo>
                  <a:pt x="3257" y="6937"/>
                  <a:pt x="3354" y="6907"/>
                  <a:pt x="3448" y="6883"/>
                </a:cubicBezTo>
                <a:cubicBezTo>
                  <a:pt x="3491" y="6873"/>
                  <a:pt x="3528" y="6863"/>
                  <a:pt x="3571" y="6853"/>
                </a:cubicBezTo>
                <a:cubicBezTo>
                  <a:pt x="3608" y="6846"/>
                  <a:pt x="3645" y="6840"/>
                  <a:pt x="3688" y="6833"/>
                </a:cubicBezTo>
                <a:lnTo>
                  <a:pt x="3682" y="6833"/>
                </a:lnTo>
                <a:cubicBezTo>
                  <a:pt x="3698" y="6833"/>
                  <a:pt x="3712" y="6830"/>
                  <a:pt x="3728" y="6830"/>
                </a:cubicBezTo>
                <a:cubicBezTo>
                  <a:pt x="3745" y="6830"/>
                  <a:pt x="3758" y="6830"/>
                  <a:pt x="3775" y="6823"/>
                </a:cubicBezTo>
                <a:cubicBezTo>
                  <a:pt x="3939" y="6830"/>
                  <a:pt x="4106" y="6836"/>
                  <a:pt x="4267" y="6863"/>
                </a:cubicBezTo>
                <a:cubicBezTo>
                  <a:pt x="4300" y="6867"/>
                  <a:pt x="4330" y="6870"/>
                  <a:pt x="4364" y="6883"/>
                </a:cubicBezTo>
                <a:cubicBezTo>
                  <a:pt x="4367" y="6883"/>
                  <a:pt x="4377" y="6887"/>
                  <a:pt x="4380" y="6890"/>
                </a:cubicBezTo>
                <a:cubicBezTo>
                  <a:pt x="4394" y="6900"/>
                  <a:pt x="4410" y="6903"/>
                  <a:pt x="4424" y="6913"/>
                </a:cubicBezTo>
                <a:cubicBezTo>
                  <a:pt x="4441" y="6923"/>
                  <a:pt x="4457" y="6933"/>
                  <a:pt x="4474" y="6947"/>
                </a:cubicBezTo>
                <a:cubicBezTo>
                  <a:pt x="4494" y="6957"/>
                  <a:pt x="4514" y="6974"/>
                  <a:pt x="4534" y="6987"/>
                </a:cubicBezTo>
                <a:cubicBezTo>
                  <a:pt x="4551" y="6997"/>
                  <a:pt x="4574" y="7004"/>
                  <a:pt x="4591" y="7014"/>
                </a:cubicBezTo>
                <a:cubicBezTo>
                  <a:pt x="4628" y="7064"/>
                  <a:pt x="4668" y="7114"/>
                  <a:pt x="4701" y="7164"/>
                </a:cubicBezTo>
                <a:cubicBezTo>
                  <a:pt x="4745" y="7221"/>
                  <a:pt x="4782" y="7274"/>
                  <a:pt x="4825" y="7335"/>
                </a:cubicBezTo>
                <a:cubicBezTo>
                  <a:pt x="4909" y="7452"/>
                  <a:pt x="4986" y="7569"/>
                  <a:pt x="5076" y="7686"/>
                </a:cubicBezTo>
                <a:lnTo>
                  <a:pt x="5199" y="7850"/>
                </a:lnTo>
                <a:lnTo>
                  <a:pt x="5337" y="8023"/>
                </a:lnTo>
                <a:lnTo>
                  <a:pt x="5400" y="8110"/>
                </a:lnTo>
                <a:cubicBezTo>
                  <a:pt x="5420" y="8140"/>
                  <a:pt x="5437" y="8170"/>
                  <a:pt x="5454" y="8204"/>
                </a:cubicBezTo>
                <a:cubicBezTo>
                  <a:pt x="5464" y="8221"/>
                  <a:pt x="5470" y="8241"/>
                  <a:pt x="5484" y="8257"/>
                </a:cubicBezTo>
                <a:cubicBezTo>
                  <a:pt x="5504" y="8308"/>
                  <a:pt x="5530" y="8358"/>
                  <a:pt x="5551" y="8411"/>
                </a:cubicBezTo>
                <a:cubicBezTo>
                  <a:pt x="5561" y="8428"/>
                  <a:pt x="5567" y="8451"/>
                  <a:pt x="5577" y="8468"/>
                </a:cubicBezTo>
                <a:cubicBezTo>
                  <a:pt x="5584" y="8495"/>
                  <a:pt x="5587" y="8528"/>
                  <a:pt x="5597" y="8558"/>
                </a:cubicBezTo>
                <a:cubicBezTo>
                  <a:pt x="5604" y="8588"/>
                  <a:pt x="5611" y="8612"/>
                  <a:pt x="5617" y="8642"/>
                </a:cubicBezTo>
                <a:cubicBezTo>
                  <a:pt x="5627" y="8675"/>
                  <a:pt x="5634" y="8709"/>
                  <a:pt x="5651" y="8742"/>
                </a:cubicBezTo>
                <a:cubicBezTo>
                  <a:pt x="5654" y="8756"/>
                  <a:pt x="5668" y="8759"/>
                  <a:pt x="5678" y="8759"/>
                </a:cubicBezTo>
                <a:cubicBezTo>
                  <a:pt x="5681" y="8759"/>
                  <a:pt x="5684" y="8759"/>
                  <a:pt x="5688" y="8756"/>
                </a:cubicBezTo>
                <a:cubicBezTo>
                  <a:pt x="5714" y="8819"/>
                  <a:pt x="5734" y="8879"/>
                  <a:pt x="5754" y="8943"/>
                </a:cubicBezTo>
                <a:cubicBezTo>
                  <a:pt x="5795" y="9056"/>
                  <a:pt x="5831" y="9170"/>
                  <a:pt x="5861" y="9281"/>
                </a:cubicBezTo>
                <a:cubicBezTo>
                  <a:pt x="5872" y="9344"/>
                  <a:pt x="5888" y="9404"/>
                  <a:pt x="5902" y="9464"/>
                </a:cubicBezTo>
                <a:cubicBezTo>
                  <a:pt x="5912" y="9525"/>
                  <a:pt x="5922" y="9588"/>
                  <a:pt x="5932" y="9645"/>
                </a:cubicBezTo>
                <a:cubicBezTo>
                  <a:pt x="5935" y="9688"/>
                  <a:pt x="5938" y="9725"/>
                  <a:pt x="5945" y="9765"/>
                </a:cubicBezTo>
                <a:cubicBezTo>
                  <a:pt x="5945" y="9789"/>
                  <a:pt x="5948" y="9809"/>
                  <a:pt x="5948" y="9829"/>
                </a:cubicBezTo>
                <a:cubicBezTo>
                  <a:pt x="5948" y="9849"/>
                  <a:pt x="5948" y="9872"/>
                  <a:pt x="5952" y="9892"/>
                </a:cubicBezTo>
                <a:cubicBezTo>
                  <a:pt x="5955" y="9912"/>
                  <a:pt x="5962" y="9932"/>
                  <a:pt x="5965" y="9949"/>
                </a:cubicBezTo>
                <a:lnTo>
                  <a:pt x="5965" y="9979"/>
                </a:lnTo>
                <a:cubicBezTo>
                  <a:pt x="5965" y="10009"/>
                  <a:pt x="5962" y="10039"/>
                  <a:pt x="5962" y="10066"/>
                </a:cubicBezTo>
                <a:lnTo>
                  <a:pt x="5962" y="10297"/>
                </a:lnTo>
                <a:cubicBezTo>
                  <a:pt x="5965" y="10451"/>
                  <a:pt x="5972" y="10601"/>
                  <a:pt x="5979" y="10758"/>
                </a:cubicBezTo>
                <a:cubicBezTo>
                  <a:pt x="5985" y="10902"/>
                  <a:pt x="5989" y="11053"/>
                  <a:pt x="5995" y="11200"/>
                </a:cubicBezTo>
                <a:cubicBezTo>
                  <a:pt x="6012" y="11778"/>
                  <a:pt x="6015" y="12350"/>
                  <a:pt x="6012" y="12925"/>
                </a:cubicBezTo>
                <a:lnTo>
                  <a:pt x="6012" y="12932"/>
                </a:lnTo>
                <a:cubicBezTo>
                  <a:pt x="6005" y="13025"/>
                  <a:pt x="6005" y="13125"/>
                  <a:pt x="6002" y="13222"/>
                </a:cubicBezTo>
                <a:lnTo>
                  <a:pt x="6002" y="13232"/>
                </a:lnTo>
                <a:lnTo>
                  <a:pt x="6002" y="13283"/>
                </a:lnTo>
                <a:cubicBezTo>
                  <a:pt x="5999" y="13410"/>
                  <a:pt x="5999" y="13537"/>
                  <a:pt x="6002" y="13667"/>
                </a:cubicBezTo>
                <a:cubicBezTo>
                  <a:pt x="6002" y="13787"/>
                  <a:pt x="6012" y="13908"/>
                  <a:pt x="6015" y="14028"/>
                </a:cubicBezTo>
                <a:cubicBezTo>
                  <a:pt x="6019" y="14145"/>
                  <a:pt x="6022" y="14259"/>
                  <a:pt x="6022" y="14376"/>
                </a:cubicBezTo>
                <a:cubicBezTo>
                  <a:pt x="6019" y="14573"/>
                  <a:pt x="6012" y="14774"/>
                  <a:pt x="5995" y="14971"/>
                </a:cubicBezTo>
                <a:cubicBezTo>
                  <a:pt x="5965" y="15265"/>
                  <a:pt x="5932" y="15559"/>
                  <a:pt x="5898" y="15850"/>
                </a:cubicBezTo>
                <a:cubicBezTo>
                  <a:pt x="5865" y="16141"/>
                  <a:pt x="5828" y="16429"/>
                  <a:pt x="5785" y="16716"/>
                </a:cubicBezTo>
                <a:cubicBezTo>
                  <a:pt x="5768" y="16837"/>
                  <a:pt x="5748" y="16960"/>
                  <a:pt x="5728" y="17081"/>
                </a:cubicBezTo>
                <a:cubicBezTo>
                  <a:pt x="5701" y="17201"/>
                  <a:pt x="5678" y="17318"/>
                  <a:pt x="5651" y="17438"/>
                </a:cubicBezTo>
                <a:cubicBezTo>
                  <a:pt x="5601" y="17669"/>
                  <a:pt x="5537" y="17890"/>
                  <a:pt x="5480" y="18117"/>
                </a:cubicBezTo>
                <a:cubicBezTo>
                  <a:pt x="5434" y="18271"/>
                  <a:pt x="5380" y="18421"/>
                  <a:pt x="5333" y="18575"/>
                </a:cubicBezTo>
                <a:cubicBezTo>
                  <a:pt x="5296" y="18689"/>
                  <a:pt x="5263" y="18799"/>
                  <a:pt x="5220" y="18906"/>
                </a:cubicBezTo>
                <a:cubicBezTo>
                  <a:pt x="5143" y="19007"/>
                  <a:pt x="5062" y="19107"/>
                  <a:pt x="4986" y="19210"/>
                </a:cubicBezTo>
                <a:cubicBezTo>
                  <a:pt x="4935" y="19277"/>
                  <a:pt x="4892" y="19351"/>
                  <a:pt x="4845" y="19418"/>
                </a:cubicBezTo>
                <a:cubicBezTo>
                  <a:pt x="4798" y="19488"/>
                  <a:pt x="4748" y="19555"/>
                  <a:pt x="4701" y="19625"/>
                </a:cubicBezTo>
                <a:cubicBezTo>
                  <a:pt x="4631" y="19725"/>
                  <a:pt x="4558" y="19826"/>
                  <a:pt x="4484" y="19929"/>
                </a:cubicBezTo>
                <a:cubicBezTo>
                  <a:pt x="4484" y="19923"/>
                  <a:pt x="4491" y="19919"/>
                  <a:pt x="4491" y="19909"/>
                </a:cubicBezTo>
                <a:cubicBezTo>
                  <a:pt x="4514" y="19809"/>
                  <a:pt x="4531" y="19705"/>
                  <a:pt x="4548" y="19605"/>
                </a:cubicBezTo>
                <a:lnTo>
                  <a:pt x="4598" y="19304"/>
                </a:lnTo>
                <a:cubicBezTo>
                  <a:pt x="4631" y="19100"/>
                  <a:pt x="4658" y="18890"/>
                  <a:pt x="4678" y="18682"/>
                </a:cubicBezTo>
                <a:lnTo>
                  <a:pt x="4701" y="18368"/>
                </a:lnTo>
                <a:cubicBezTo>
                  <a:pt x="4711" y="18264"/>
                  <a:pt x="4715" y="18157"/>
                  <a:pt x="4718" y="18054"/>
                </a:cubicBezTo>
                <a:cubicBezTo>
                  <a:pt x="4728" y="17850"/>
                  <a:pt x="4741" y="17649"/>
                  <a:pt x="4761" y="17445"/>
                </a:cubicBezTo>
                <a:cubicBezTo>
                  <a:pt x="4778" y="17238"/>
                  <a:pt x="4785" y="17037"/>
                  <a:pt x="4795" y="16833"/>
                </a:cubicBezTo>
                <a:cubicBezTo>
                  <a:pt x="4798" y="16730"/>
                  <a:pt x="4802" y="16626"/>
                  <a:pt x="4802" y="16519"/>
                </a:cubicBezTo>
                <a:cubicBezTo>
                  <a:pt x="4802" y="16476"/>
                  <a:pt x="4798" y="16429"/>
                  <a:pt x="4798" y="16382"/>
                </a:cubicBezTo>
                <a:lnTo>
                  <a:pt x="4808" y="16382"/>
                </a:lnTo>
                <a:cubicBezTo>
                  <a:pt x="4825" y="16382"/>
                  <a:pt x="4842" y="16375"/>
                  <a:pt x="4852" y="16362"/>
                </a:cubicBezTo>
                <a:cubicBezTo>
                  <a:pt x="4865" y="16345"/>
                  <a:pt x="4875" y="16332"/>
                  <a:pt x="4879" y="16312"/>
                </a:cubicBezTo>
                <a:cubicBezTo>
                  <a:pt x="4882" y="16298"/>
                  <a:pt x="4882" y="16285"/>
                  <a:pt x="4882" y="16275"/>
                </a:cubicBezTo>
                <a:cubicBezTo>
                  <a:pt x="4885" y="16252"/>
                  <a:pt x="4885" y="16228"/>
                  <a:pt x="4892" y="16208"/>
                </a:cubicBezTo>
                <a:cubicBezTo>
                  <a:pt x="4895" y="16178"/>
                  <a:pt x="4899" y="16145"/>
                  <a:pt x="4899" y="16114"/>
                </a:cubicBezTo>
                <a:lnTo>
                  <a:pt x="4925" y="15900"/>
                </a:lnTo>
                <a:lnTo>
                  <a:pt x="4986" y="15513"/>
                </a:lnTo>
                <a:cubicBezTo>
                  <a:pt x="5012" y="15362"/>
                  <a:pt x="5042" y="15215"/>
                  <a:pt x="5069" y="15071"/>
                </a:cubicBezTo>
                <a:cubicBezTo>
                  <a:pt x="5099" y="14931"/>
                  <a:pt x="5129" y="14794"/>
                  <a:pt x="5163" y="14660"/>
                </a:cubicBezTo>
                <a:cubicBezTo>
                  <a:pt x="5166" y="14643"/>
                  <a:pt x="5169" y="14627"/>
                  <a:pt x="5179" y="14613"/>
                </a:cubicBezTo>
                <a:cubicBezTo>
                  <a:pt x="5183" y="14603"/>
                  <a:pt x="5186" y="14587"/>
                  <a:pt x="5193" y="14573"/>
                </a:cubicBezTo>
                <a:cubicBezTo>
                  <a:pt x="5203" y="14543"/>
                  <a:pt x="5216" y="14510"/>
                  <a:pt x="5230" y="14480"/>
                </a:cubicBezTo>
                <a:cubicBezTo>
                  <a:pt x="5283" y="14363"/>
                  <a:pt x="5337" y="14245"/>
                  <a:pt x="5397" y="14128"/>
                </a:cubicBezTo>
                <a:cubicBezTo>
                  <a:pt x="5430" y="14062"/>
                  <a:pt x="5464" y="13995"/>
                  <a:pt x="5494" y="13925"/>
                </a:cubicBezTo>
                <a:cubicBezTo>
                  <a:pt x="5504" y="13891"/>
                  <a:pt x="5520" y="13861"/>
                  <a:pt x="5534" y="13828"/>
                </a:cubicBezTo>
                <a:cubicBezTo>
                  <a:pt x="5544" y="13811"/>
                  <a:pt x="5547" y="13791"/>
                  <a:pt x="5554" y="13774"/>
                </a:cubicBezTo>
                <a:lnTo>
                  <a:pt x="5567" y="13737"/>
                </a:lnTo>
                <a:cubicBezTo>
                  <a:pt x="5581" y="13701"/>
                  <a:pt x="5587" y="13660"/>
                  <a:pt x="5597" y="13627"/>
                </a:cubicBezTo>
                <a:cubicBezTo>
                  <a:pt x="5601" y="13610"/>
                  <a:pt x="5604" y="13590"/>
                  <a:pt x="5611" y="13573"/>
                </a:cubicBezTo>
                <a:cubicBezTo>
                  <a:pt x="5614" y="13553"/>
                  <a:pt x="5617" y="13533"/>
                  <a:pt x="5617" y="13510"/>
                </a:cubicBezTo>
                <a:lnTo>
                  <a:pt x="5631" y="13400"/>
                </a:lnTo>
                <a:cubicBezTo>
                  <a:pt x="5634" y="13366"/>
                  <a:pt x="5637" y="13336"/>
                  <a:pt x="5637" y="13303"/>
                </a:cubicBezTo>
                <a:cubicBezTo>
                  <a:pt x="5637" y="13266"/>
                  <a:pt x="5644" y="13226"/>
                  <a:pt x="5644" y="13189"/>
                </a:cubicBezTo>
                <a:lnTo>
                  <a:pt x="5644" y="13135"/>
                </a:lnTo>
                <a:cubicBezTo>
                  <a:pt x="5644" y="13119"/>
                  <a:pt x="5644" y="13099"/>
                  <a:pt x="5637" y="13082"/>
                </a:cubicBezTo>
                <a:cubicBezTo>
                  <a:pt x="5631" y="13008"/>
                  <a:pt x="5621" y="12935"/>
                  <a:pt x="5601" y="12865"/>
                </a:cubicBezTo>
                <a:cubicBezTo>
                  <a:pt x="5594" y="12825"/>
                  <a:pt x="5584" y="12788"/>
                  <a:pt x="5571" y="12754"/>
                </a:cubicBezTo>
                <a:cubicBezTo>
                  <a:pt x="5551" y="12701"/>
                  <a:pt x="5527" y="12651"/>
                  <a:pt x="5497" y="12601"/>
                </a:cubicBezTo>
                <a:cubicBezTo>
                  <a:pt x="5454" y="12537"/>
                  <a:pt x="5417" y="12470"/>
                  <a:pt x="5380" y="12407"/>
                </a:cubicBezTo>
                <a:cubicBezTo>
                  <a:pt x="5363" y="12373"/>
                  <a:pt x="5347" y="12340"/>
                  <a:pt x="5330" y="12303"/>
                </a:cubicBezTo>
                <a:lnTo>
                  <a:pt x="5293" y="12189"/>
                </a:lnTo>
                <a:cubicBezTo>
                  <a:pt x="5286" y="12169"/>
                  <a:pt x="5283" y="12153"/>
                  <a:pt x="5276" y="12132"/>
                </a:cubicBezTo>
                <a:cubicBezTo>
                  <a:pt x="5270" y="12102"/>
                  <a:pt x="5263" y="12072"/>
                  <a:pt x="5260" y="12049"/>
                </a:cubicBezTo>
                <a:cubicBezTo>
                  <a:pt x="5253" y="12022"/>
                  <a:pt x="5250" y="12002"/>
                  <a:pt x="5246" y="11979"/>
                </a:cubicBezTo>
                <a:cubicBezTo>
                  <a:pt x="5236" y="11928"/>
                  <a:pt x="5230" y="11878"/>
                  <a:pt x="5226" y="11828"/>
                </a:cubicBezTo>
                <a:cubicBezTo>
                  <a:pt x="5216" y="11781"/>
                  <a:pt x="5213" y="11731"/>
                  <a:pt x="5203" y="11684"/>
                </a:cubicBezTo>
                <a:cubicBezTo>
                  <a:pt x="5199" y="11654"/>
                  <a:pt x="5196" y="11631"/>
                  <a:pt x="5193" y="11601"/>
                </a:cubicBezTo>
                <a:cubicBezTo>
                  <a:pt x="5186" y="11571"/>
                  <a:pt x="5179" y="11547"/>
                  <a:pt x="5176" y="11517"/>
                </a:cubicBezTo>
                <a:cubicBezTo>
                  <a:pt x="5166" y="11484"/>
                  <a:pt x="5159" y="11454"/>
                  <a:pt x="5153" y="11420"/>
                </a:cubicBezTo>
                <a:cubicBezTo>
                  <a:pt x="5146" y="11387"/>
                  <a:pt x="5136" y="11353"/>
                  <a:pt x="5126" y="11327"/>
                </a:cubicBezTo>
                <a:cubicBezTo>
                  <a:pt x="5113" y="11287"/>
                  <a:pt x="5099" y="11250"/>
                  <a:pt x="5082" y="11213"/>
                </a:cubicBezTo>
                <a:cubicBezTo>
                  <a:pt x="5069" y="11176"/>
                  <a:pt x="5052" y="11143"/>
                  <a:pt x="5036" y="11103"/>
                </a:cubicBezTo>
                <a:cubicBezTo>
                  <a:pt x="5026" y="11076"/>
                  <a:pt x="5012" y="11046"/>
                  <a:pt x="4999" y="11019"/>
                </a:cubicBezTo>
                <a:cubicBezTo>
                  <a:pt x="4969" y="10966"/>
                  <a:pt x="4945" y="10915"/>
                  <a:pt x="4909" y="10865"/>
                </a:cubicBezTo>
                <a:cubicBezTo>
                  <a:pt x="4862" y="10798"/>
                  <a:pt x="4808" y="10735"/>
                  <a:pt x="4751" y="10678"/>
                </a:cubicBezTo>
                <a:cubicBezTo>
                  <a:pt x="4658" y="10568"/>
                  <a:pt x="4558" y="10461"/>
                  <a:pt x="4464" y="10347"/>
                </a:cubicBezTo>
                <a:cubicBezTo>
                  <a:pt x="4417" y="10290"/>
                  <a:pt x="4367" y="10233"/>
                  <a:pt x="4324" y="10177"/>
                </a:cubicBezTo>
                <a:cubicBezTo>
                  <a:pt x="4277" y="10126"/>
                  <a:pt x="4230" y="10073"/>
                  <a:pt x="4190" y="10023"/>
                </a:cubicBezTo>
                <a:cubicBezTo>
                  <a:pt x="4143" y="9973"/>
                  <a:pt x="4096" y="9916"/>
                  <a:pt x="4049" y="9866"/>
                </a:cubicBezTo>
                <a:cubicBezTo>
                  <a:pt x="4029" y="9842"/>
                  <a:pt x="4006" y="9815"/>
                  <a:pt x="3979" y="9795"/>
                </a:cubicBezTo>
                <a:cubicBezTo>
                  <a:pt x="3956" y="9772"/>
                  <a:pt x="3926" y="9749"/>
                  <a:pt x="3896" y="9729"/>
                </a:cubicBezTo>
                <a:cubicBezTo>
                  <a:pt x="3839" y="9692"/>
                  <a:pt x="3779" y="9655"/>
                  <a:pt x="3722" y="9622"/>
                </a:cubicBezTo>
                <a:cubicBezTo>
                  <a:pt x="3704" y="9611"/>
                  <a:pt x="3688" y="9607"/>
                  <a:pt x="3672" y="9607"/>
                </a:cubicBezTo>
                <a:cubicBezTo>
                  <a:pt x="3668" y="9607"/>
                  <a:pt x="3663" y="9607"/>
                  <a:pt x="3658" y="9608"/>
                </a:cubicBezTo>
                <a:cubicBezTo>
                  <a:pt x="3648" y="9608"/>
                  <a:pt x="3645" y="9612"/>
                  <a:pt x="3638" y="9615"/>
                </a:cubicBezTo>
                <a:lnTo>
                  <a:pt x="3625" y="9615"/>
                </a:lnTo>
                <a:cubicBezTo>
                  <a:pt x="3611" y="9622"/>
                  <a:pt x="3605" y="9628"/>
                  <a:pt x="3598" y="9645"/>
                </a:cubicBezTo>
                <a:cubicBezTo>
                  <a:pt x="3595" y="9658"/>
                  <a:pt x="3595" y="9672"/>
                  <a:pt x="3591" y="9682"/>
                </a:cubicBezTo>
                <a:cubicBezTo>
                  <a:pt x="3588" y="9708"/>
                  <a:pt x="3578" y="9732"/>
                  <a:pt x="3575" y="9759"/>
                </a:cubicBezTo>
                <a:cubicBezTo>
                  <a:pt x="3561" y="9809"/>
                  <a:pt x="3548" y="9862"/>
                  <a:pt x="3541" y="9912"/>
                </a:cubicBezTo>
                <a:cubicBezTo>
                  <a:pt x="3514" y="10023"/>
                  <a:pt x="3488" y="10130"/>
                  <a:pt x="3461" y="10243"/>
                </a:cubicBezTo>
                <a:cubicBezTo>
                  <a:pt x="3454" y="10277"/>
                  <a:pt x="3444" y="10307"/>
                  <a:pt x="3431" y="10340"/>
                </a:cubicBezTo>
                <a:cubicBezTo>
                  <a:pt x="3424" y="10367"/>
                  <a:pt x="3411" y="10401"/>
                  <a:pt x="3404" y="10431"/>
                </a:cubicBezTo>
                <a:cubicBezTo>
                  <a:pt x="3394" y="10461"/>
                  <a:pt x="3381" y="10491"/>
                  <a:pt x="3371" y="10518"/>
                </a:cubicBezTo>
                <a:cubicBezTo>
                  <a:pt x="3357" y="10551"/>
                  <a:pt x="3344" y="10584"/>
                  <a:pt x="3327" y="10625"/>
                </a:cubicBezTo>
                <a:cubicBezTo>
                  <a:pt x="3324" y="10635"/>
                  <a:pt x="3320" y="10645"/>
                  <a:pt x="3314" y="10658"/>
                </a:cubicBezTo>
                <a:cubicBezTo>
                  <a:pt x="3314" y="10661"/>
                  <a:pt x="3310" y="10661"/>
                  <a:pt x="3310" y="10665"/>
                </a:cubicBezTo>
                <a:cubicBezTo>
                  <a:pt x="3310" y="10668"/>
                  <a:pt x="3307" y="10675"/>
                  <a:pt x="3307" y="10678"/>
                </a:cubicBezTo>
                <a:lnTo>
                  <a:pt x="3307" y="10678"/>
                </a:lnTo>
                <a:cubicBezTo>
                  <a:pt x="3307" y="10678"/>
                  <a:pt x="3307" y="10675"/>
                  <a:pt x="3310" y="10675"/>
                </a:cubicBezTo>
                <a:cubicBezTo>
                  <a:pt x="3310" y="10678"/>
                  <a:pt x="3307" y="10681"/>
                  <a:pt x="3307" y="10685"/>
                </a:cubicBezTo>
                <a:lnTo>
                  <a:pt x="3307" y="10685"/>
                </a:lnTo>
                <a:cubicBezTo>
                  <a:pt x="3307" y="10685"/>
                  <a:pt x="3307" y="10681"/>
                  <a:pt x="3310" y="10681"/>
                </a:cubicBezTo>
                <a:cubicBezTo>
                  <a:pt x="3297" y="10708"/>
                  <a:pt x="3287" y="10732"/>
                  <a:pt x="3274" y="10762"/>
                </a:cubicBezTo>
                <a:cubicBezTo>
                  <a:pt x="3210" y="10892"/>
                  <a:pt x="3147" y="11016"/>
                  <a:pt x="3090" y="11146"/>
                </a:cubicBezTo>
                <a:cubicBezTo>
                  <a:pt x="3056" y="11216"/>
                  <a:pt x="3023" y="11293"/>
                  <a:pt x="2993" y="11367"/>
                </a:cubicBezTo>
                <a:cubicBezTo>
                  <a:pt x="2963" y="11434"/>
                  <a:pt x="2943" y="11501"/>
                  <a:pt x="2919" y="11567"/>
                </a:cubicBezTo>
                <a:cubicBezTo>
                  <a:pt x="2896" y="11631"/>
                  <a:pt x="2872" y="11694"/>
                  <a:pt x="2852" y="11761"/>
                </a:cubicBezTo>
                <a:cubicBezTo>
                  <a:pt x="2826" y="11832"/>
                  <a:pt x="2806" y="11908"/>
                  <a:pt x="2789" y="11982"/>
                </a:cubicBezTo>
                <a:cubicBezTo>
                  <a:pt x="2772" y="12052"/>
                  <a:pt x="2759" y="12126"/>
                  <a:pt x="2752" y="12199"/>
                </a:cubicBezTo>
                <a:cubicBezTo>
                  <a:pt x="2739" y="12276"/>
                  <a:pt x="2735" y="12346"/>
                  <a:pt x="2725" y="12420"/>
                </a:cubicBezTo>
                <a:cubicBezTo>
                  <a:pt x="2722" y="12494"/>
                  <a:pt x="2719" y="12567"/>
                  <a:pt x="2719" y="12637"/>
                </a:cubicBezTo>
                <a:cubicBezTo>
                  <a:pt x="2719" y="12714"/>
                  <a:pt x="2725" y="12784"/>
                  <a:pt x="2735" y="12861"/>
                </a:cubicBezTo>
                <a:cubicBezTo>
                  <a:pt x="2742" y="12932"/>
                  <a:pt x="2759" y="13002"/>
                  <a:pt x="2772" y="13069"/>
                </a:cubicBezTo>
                <a:cubicBezTo>
                  <a:pt x="2789" y="13139"/>
                  <a:pt x="2802" y="13206"/>
                  <a:pt x="2822" y="13279"/>
                </a:cubicBezTo>
                <a:cubicBezTo>
                  <a:pt x="2859" y="13420"/>
                  <a:pt x="2896" y="13557"/>
                  <a:pt x="2946" y="13697"/>
                </a:cubicBezTo>
                <a:cubicBezTo>
                  <a:pt x="2973" y="13764"/>
                  <a:pt x="2996" y="13831"/>
                  <a:pt x="3026" y="13901"/>
                </a:cubicBezTo>
                <a:cubicBezTo>
                  <a:pt x="3056" y="13968"/>
                  <a:pt x="3086" y="14035"/>
                  <a:pt x="3120" y="14102"/>
                </a:cubicBezTo>
                <a:cubicBezTo>
                  <a:pt x="3143" y="14142"/>
                  <a:pt x="3170" y="14185"/>
                  <a:pt x="3197" y="14222"/>
                </a:cubicBezTo>
                <a:cubicBezTo>
                  <a:pt x="3213" y="14242"/>
                  <a:pt x="3237" y="14266"/>
                  <a:pt x="3257" y="14282"/>
                </a:cubicBezTo>
                <a:cubicBezTo>
                  <a:pt x="3280" y="14306"/>
                  <a:pt x="3307" y="14326"/>
                  <a:pt x="3330" y="14352"/>
                </a:cubicBezTo>
                <a:cubicBezTo>
                  <a:pt x="3361" y="14376"/>
                  <a:pt x="3391" y="14403"/>
                  <a:pt x="3424" y="14423"/>
                </a:cubicBezTo>
                <a:cubicBezTo>
                  <a:pt x="3458" y="14449"/>
                  <a:pt x="3488" y="14473"/>
                  <a:pt x="3521" y="14493"/>
                </a:cubicBezTo>
                <a:cubicBezTo>
                  <a:pt x="3578" y="14536"/>
                  <a:pt x="3638" y="14573"/>
                  <a:pt x="3695" y="14610"/>
                </a:cubicBezTo>
                <a:cubicBezTo>
                  <a:pt x="3755" y="14650"/>
                  <a:pt x="3809" y="14690"/>
                  <a:pt x="3862" y="14734"/>
                </a:cubicBezTo>
                <a:cubicBezTo>
                  <a:pt x="3889" y="14754"/>
                  <a:pt x="3916" y="14777"/>
                  <a:pt x="3942" y="14800"/>
                </a:cubicBezTo>
                <a:cubicBezTo>
                  <a:pt x="3966" y="14824"/>
                  <a:pt x="3992" y="14851"/>
                  <a:pt x="4023" y="14874"/>
                </a:cubicBezTo>
                <a:cubicBezTo>
                  <a:pt x="4039" y="14894"/>
                  <a:pt x="4059" y="14911"/>
                  <a:pt x="4076" y="14934"/>
                </a:cubicBezTo>
                <a:lnTo>
                  <a:pt x="4126" y="14994"/>
                </a:lnTo>
                <a:cubicBezTo>
                  <a:pt x="4173" y="15061"/>
                  <a:pt x="4213" y="15128"/>
                  <a:pt x="4257" y="15202"/>
                </a:cubicBezTo>
                <a:cubicBezTo>
                  <a:pt x="4277" y="15242"/>
                  <a:pt x="4297" y="15279"/>
                  <a:pt x="4313" y="15322"/>
                </a:cubicBezTo>
                <a:cubicBezTo>
                  <a:pt x="4344" y="15386"/>
                  <a:pt x="4367" y="15452"/>
                  <a:pt x="4394" y="15513"/>
                </a:cubicBezTo>
                <a:cubicBezTo>
                  <a:pt x="4424" y="15580"/>
                  <a:pt x="4451" y="15643"/>
                  <a:pt x="4484" y="15707"/>
                </a:cubicBezTo>
                <a:lnTo>
                  <a:pt x="4584" y="15894"/>
                </a:lnTo>
                <a:cubicBezTo>
                  <a:pt x="4614" y="15954"/>
                  <a:pt x="4644" y="16014"/>
                  <a:pt x="4668" y="16078"/>
                </a:cubicBezTo>
                <a:cubicBezTo>
                  <a:pt x="4668" y="16081"/>
                  <a:pt x="4675" y="16088"/>
                  <a:pt x="4675" y="16091"/>
                </a:cubicBezTo>
                <a:lnTo>
                  <a:pt x="4675" y="16098"/>
                </a:lnTo>
                <a:cubicBezTo>
                  <a:pt x="4685" y="16198"/>
                  <a:pt x="4691" y="16298"/>
                  <a:pt x="4698" y="16405"/>
                </a:cubicBezTo>
                <a:cubicBezTo>
                  <a:pt x="4701" y="16496"/>
                  <a:pt x="4701" y="16593"/>
                  <a:pt x="4701" y="16683"/>
                </a:cubicBezTo>
                <a:cubicBezTo>
                  <a:pt x="4701" y="16783"/>
                  <a:pt x="4698" y="16880"/>
                  <a:pt x="4698" y="16980"/>
                </a:cubicBezTo>
                <a:cubicBezTo>
                  <a:pt x="4695" y="17081"/>
                  <a:pt x="4695" y="17181"/>
                  <a:pt x="4685" y="17281"/>
                </a:cubicBezTo>
                <a:cubicBezTo>
                  <a:pt x="4678" y="17385"/>
                  <a:pt x="4665" y="17492"/>
                  <a:pt x="4651" y="17599"/>
                </a:cubicBezTo>
                <a:cubicBezTo>
                  <a:pt x="4628" y="17800"/>
                  <a:pt x="4608" y="18003"/>
                  <a:pt x="4581" y="18204"/>
                </a:cubicBezTo>
                <a:cubicBezTo>
                  <a:pt x="4561" y="18345"/>
                  <a:pt x="4541" y="18482"/>
                  <a:pt x="4514" y="18622"/>
                </a:cubicBezTo>
                <a:cubicBezTo>
                  <a:pt x="4481" y="18836"/>
                  <a:pt x="4447" y="19053"/>
                  <a:pt x="4417" y="19271"/>
                </a:cubicBezTo>
                <a:cubicBezTo>
                  <a:pt x="4390" y="19471"/>
                  <a:pt x="4374" y="19672"/>
                  <a:pt x="4347" y="19872"/>
                </a:cubicBezTo>
                <a:cubicBezTo>
                  <a:pt x="4330" y="19993"/>
                  <a:pt x="4310" y="20117"/>
                  <a:pt x="4283" y="20237"/>
                </a:cubicBezTo>
                <a:cubicBezTo>
                  <a:pt x="4240" y="20307"/>
                  <a:pt x="4190" y="20374"/>
                  <a:pt x="4143" y="20444"/>
                </a:cubicBezTo>
                <a:cubicBezTo>
                  <a:pt x="4046" y="20588"/>
                  <a:pt x="3946" y="20728"/>
                  <a:pt x="3849" y="20869"/>
                </a:cubicBezTo>
                <a:cubicBezTo>
                  <a:pt x="3799" y="20939"/>
                  <a:pt x="3755" y="21009"/>
                  <a:pt x="3708" y="21079"/>
                </a:cubicBezTo>
                <a:cubicBezTo>
                  <a:pt x="3661" y="21150"/>
                  <a:pt x="3621" y="21223"/>
                  <a:pt x="3578" y="21293"/>
                </a:cubicBezTo>
                <a:cubicBezTo>
                  <a:pt x="3558" y="21330"/>
                  <a:pt x="3538" y="21370"/>
                  <a:pt x="3514" y="21400"/>
                </a:cubicBezTo>
                <a:lnTo>
                  <a:pt x="3514" y="21407"/>
                </a:lnTo>
                <a:cubicBezTo>
                  <a:pt x="3371" y="21658"/>
                  <a:pt x="3247" y="21919"/>
                  <a:pt x="3123" y="22183"/>
                </a:cubicBezTo>
                <a:cubicBezTo>
                  <a:pt x="3026" y="22383"/>
                  <a:pt x="2943" y="22587"/>
                  <a:pt x="2862" y="22798"/>
                </a:cubicBezTo>
                <a:cubicBezTo>
                  <a:pt x="2869" y="22755"/>
                  <a:pt x="2872" y="22714"/>
                  <a:pt x="2876" y="22678"/>
                </a:cubicBezTo>
                <a:cubicBezTo>
                  <a:pt x="2879" y="22627"/>
                  <a:pt x="2889" y="22577"/>
                  <a:pt x="2893" y="22527"/>
                </a:cubicBezTo>
                <a:lnTo>
                  <a:pt x="2906" y="22377"/>
                </a:lnTo>
                <a:cubicBezTo>
                  <a:pt x="2923" y="22179"/>
                  <a:pt x="2946" y="21982"/>
                  <a:pt x="2973" y="21785"/>
                </a:cubicBezTo>
                <a:lnTo>
                  <a:pt x="2973" y="21792"/>
                </a:lnTo>
                <a:cubicBezTo>
                  <a:pt x="2973" y="21782"/>
                  <a:pt x="2976" y="21775"/>
                  <a:pt x="2976" y="21765"/>
                </a:cubicBezTo>
                <a:lnTo>
                  <a:pt x="2976" y="21762"/>
                </a:lnTo>
                <a:lnTo>
                  <a:pt x="2976" y="21758"/>
                </a:lnTo>
                <a:cubicBezTo>
                  <a:pt x="2993" y="21628"/>
                  <a:pt x="3013" y="21497"/>
                  <a:pt x="3030" y="21367"/>
                </a:cubicBezTo>
                <a:cubicBezTo>
                  <a:pt x="3046" y="21240"/>
                  <a:pt x="3060" y="21106"/>
                  <a:pt x="3076" y="20976"/>
                </a:cubicBezTo>
                <a:lnTo>
                  <a:pt x="3076" y="20982"/>
                </a:lnTo>
                <a:cubicBezTo>
                  <a:pt x="3086" y="20939"/>
                  <a:pt x="3090" y="20889"/>
                  <a:pt x="3096" y="20842"/>
                </a:cubicBezTo>
                <a:cubicBezTo>
                  <a:pt x="3130" y="20641"/>
                  <a:pt x="3163" y="20441"/>
                  <a:pt x="3173" y="20237"/>
                </a:cubicBezTo>
                <a:cubicBezTo>
                  <a:pt x="3177" y="20137"/>
                  <a:pt x="3173" y="20036"/>
                  <a:pt x="3163" y="19939"/>
                </a:cubicBezTo>
                <a:lnTo>
                  <a:pt x="3153" y="19776"/>
                </a:lnTo>
                <a:cubicBezTo>
                  <a:pt x="3153" y="19752"/>
                  <a:pt x="3147" y="19729"/>
                  <a:pt x="3147" y="19705"/>
                </a:cubicBezTo>
                <a:cubicBezTo>
                  <a:pt x="3143" y="19672"/>
                  <a:pt x="3143" y="19638"/>
                  <a:pt x="3137" y="19605"/>
                </a:cubicBezTo>
                <a:cubicBezTo>
                  <a:pt x="3132" y="19593"/>
                  <a:pt x="3121" y="19585"/>
                  <a:pt x="3110" y="19585"/>
                </a:cubicBezTo>
                <a:cubicBezTo>
                  <a:pt x="3102" y="19585"/>
                  <a:pt x="3095" y="19588"/>
                  <a:pt x="3090" y="19595"/>
                </a:cubicBezTo>
                <a:cubicBezTo>
                  <a:pt x="3090" y="19595"/>
                  <a:pt x="3090" y="19602"/>
                  <a:pt x="3086" y="19602"/>
                </a:cubicBezTo>
                <a:cubicBezTo>
                  <a:pt x="3076" y="19608"/>
                  <a:pt x="3080" y="19622"/>
                  <a:pt x="3086" y="19628"/>
                </a:cubicBezTo>
                <a:lnTo>
                  <a:pt x="3086" y="19662"/>
                </a:lnTo>
                <a:cubicBezTo>
                  <a:pt x="3086" y="19735"/>
                  <a:pt x="3080" y="19802"/>
                  <a:pt x="3080" y="19872"/>
                </a:cubicBezTo>
                <a:lnTo>
                  <a:pt x="3080" y="20070"/>
                </a:lnTo>
                <a:cubicBezTo>
                  <a:pt x="3080" y="20157"/>
                  <a:pt x="3073" y="20247"/>
                  <a:pt x="3063" y="20337"/>
                </a:cubicBezTo>
                <a:cubicBezTo>
                  <a:pt x="3056" y="20421"/>
                  <a:pt x="3043" y="20504"/>
                  <a:pt x="3036" y="20581"/>
                </a:cubicBezTo>
                <a:cubicBezTo>
                  <a:pt x="3006" y="20765"/>
                  <a:pt x="2973" y="20949"/>
                  <a:pt x="2943" y="21130"/>
                </a:cubicBezTo>
                <a:cubicBezTo>
                  <a:pt x="2926" y="21233"/>
                  <a:pt x="2909" y="21340"/>
                  <a:pt x="2889" y="21441"/>
                </a:cubicBezTo>
                <a:cubicBezTo>
                  <a:pt x="2869" y="21541"/>
                  <a:pt x="2846" y="21641"/>
                  <a:pt x="2826" y="21735"/>
                </a:cubicBezTo>
                <a:cubicBezTo>
                  <a:pt x="2802" y="21835"/>
                  <a:pt x="2779" y="21935"/>
                  <a:pt x="2755" y="22036"/>
                </a:cubicBezTo>
                <a:cubicBezTo>
                  <a:pt x="2735" y="22133"/>
                  <a:pt x="2709" y="22226"/>
                  <a:pt x="2689" y="22320"/>
                </a:cubicBezTo>
                <a:lnTo>
                  <a:pt x="2625" y="22611"/>
                </a:lnTo>
                <a:cubicBezTo>
                  <a:pt x="2605" y="22704"/>
                  <a:pt x="2575" y="22801"/>
                  <a:pt x="2555" y="22898"/>
                </a:cubicBezTo>
                <a:cubicBezTo>
                  <a:pt x="2535" y="23002"/>
                  <a:pt x="2521" y="23106"/>
                  <a:pt x="2508" y="23206"/>
                </a:cubicBezTo>
                <a:cubicBezTo>
                  <a:pt x="2495" y="23306"/>
                  <a:pt x="2478" y="23403"/>
                  <a:pt x="2475" y="23503"/>
                </a:cubicBezTo>
                <a:cubicBezTo>
                  <a:pt x="2468" y="23604"/>
                  <a:pt x="2468" y="23707"/>
                  <a:pt x="2471" y="23814"/>
                </a:cubicBezTo>
                <a:cubicBezTo>
                  <a:pt x="2475" y="23901"/>
                  <a:pt x="2485" y="23988"/>
                  <a:pt x="2491" y="24082"/>
                </a:cubicBezTo>
                <a:cubicBezTo>
                  <a:pt x="2478" y="24142"/>
                  <a:pt x="2471" y="24206"/>
                  <a:pt x="2458" y="24269"/>
                </a:cubicBezTo>
                <a:cubicBezTo>
                  <a:pt x="2434" y="24409"/>
                  <a:pt x="2401" y="24553"/>
                  <a:pt x="2361" y="24690"/>
                </a:cubicBezTo>
                <a:cubicBezTo>
                  <a:pt x="2327" y="24824"/>
                  <a:pt x="2291" y="24954"/>
                  <a:pt x="2271" y="25092"/>
                </a:cubicBezTo>
                <a:cubicBezTo>
                  <a:pt x="2244" y="25235"/>
                  <a:pt x="2224" y="25372"/>
                  <a:pt x="2204" y="25513"/>
                </a:cubicBezTo>
                <a:cubicBezTo>
                  <a:pt x="2184" y="25657"/>
                  <a:pt x="2157" y="25797"/>
                  <a:pt x="2137" y="25941"/>
                </a:cubicBezTo>
                <a:cubicBezTo>
                  <a:pt x="2124" y="26021"/>
                  <a:pt x="2124" y="26095"/>
                  <a:pt x="2124" y="26175"/>
                </a:cubicBezTo>
                <a:cubicBezTo>
                  <a:pt x="2124" y="26215"/>
                  <a:pt x="2134" y="26258"/>
                  <a:pt x="2140" y="26299"/>
                </a:cubicBezTo>
                <a:cubicBezTo>
                  <a:pt x="2140" y="26309"/>
                  <a:pt x="2144" y="26315"/>
                  <a:pt x="2144" y="26325"/>
                </a:cubicBezTo>
                <a:cubicBezTo>
                  <a:pt x="2154" y="26359"/>
                  <a:pt x="2160" y="26382"/>
                  <a:pt x="2177" y="26409"/>
                </a:cubicBezTo>
                <a:cubicBezTo>
                  <a:pt x="2200" y="26449"/>
                  <a:pt x="2237" y="26479"/>
                  <a:pt x="2274" y="26499"/>
                </a:cubicBezTo>
                <a:cubicBezTo>
                  <a:pt x="2307" y="26516"/>
                  <a:pt x="2344" y="26526"/>
                  <a:pt x="2378" y="26526"/>
                </a:cubicBezTo>
                <a:cubicBezTo>
                  <a:pt x="2391" y="26526"/>
                  <a:pt x="2408" y="26526"/>
                  <a:pt x="2421" y="26523"/>
                </a:cubicBezTo>
                <a:cubicBezTo>
                  <a:pt x="2471" y="26513"/>
                  <a:pt x="2511" y="26489"/>
                  <a:pt x="2551" y="26449"/>
                </a:cubicBezTo>
                <a:cubicBezTo>
                  <a:pt x="2592" y="26412"/>
                  <a:pt x="2612" y="26355"/>
                  <a:pt x="2618" y="26299"/>
                </a:cubicBezTo>
                <a:lnTo>
                  <a:pt x="2618" y="26225"/>
                </a:lnTo>
                <a:lnTo>
                  <a:pt x="2618" y="26145"/>
                </a:lnTo>
                <a:cubicBezTo>
                  <a:pt x="2622" y="26041"/>
                  <a:pt x="2628" y="25937"/>
                  <a:pt x="2642" y="25830"/>
                </a:cubicBezTo>
                <a:cubicBezTo>
                  <a:pt x="2655" y="25710"/>
                  <a:pt x="2672" y="25590"/>
                  <a:pt x="2689" y="25469"/>
                </a:cubicBezTo>
                <a:cubicBezTo>
                  <a:pt x="2705" y="25326"/>
                  <a:pt x="2712" y="25185"/>
                  <a:pt x="2725" y="25041"/>
                </a:cubicBezTo>
                <a:cubicBezTo>
                  <a:pt x="2739" y="24901"/>
                  <a:pt x="2752" y="24754"/>
                  <a:pt x="2769" y="24610"/>
                </a:cubicBezTo>
                <a:cubicBezTo>
                  <a:pt x="2775" y="24527"/>
                  <a:pt x="2786" y="24440"/>
                  <a:pt x="2789" y="24356"/>
                </a:cubicBezTo>
                <a:cubicBezTo>
                  <a:pt x="2792" y="24339"/>
                  <a:pt x="2792" y="24323"/>
                  <a:pt x="2796" y="24306"/>
                </a:cubicBezTo>
                <a:cubicBezTo>
                  <a:pt x="2812" y="24199"/>
                  <a:pt x="2836" y="24085"/>
                  <a:pt x="2859" y="23975"/>
                </a:cubicBezTo>
                <a:cubicBezTo>
                  <a:pt x="2886" y="23858"/>
                  <a:pt x="2913" y="23747"/>
                  <a:pt x="2939" y="23630"/>
                </a:cubicBezTo>
                <a:cubicBezTo>
                  <a:pt x="2993" y="23406"/>
                  <a:pt x="3046" y="23189"/>
                  <a:pt x="3106" y="22972"/>
                </a:cubicBezTo>
                <a:lnTo>
                  <a:pt x="3157" y="22811"/>
                </a:lnTo>
                <a:cubicBezTo>
                  <a:pt x="3177" y="22748"/>
                  <a:pt x="3197" y="22684"/>
                  <a:pt x="3224" y="22621"/>
                </a:cubicBezTo>
                <a:cubicBezTo>
                  <a:pt x="3264" y="22510"/>
                  <a:pt x="3307" y="22400"/>
                  <a:pt x="3354" y="22293"/>
                </a:cubicBezTo>
                <a:cubicBezTo>
                  <a:pt x="3364" y="22263"/>
                  <a:pt x="3381" y="22230"/>
                  <a:pt x="3394" y="22199"/>
                </a:cubicBezTo>
                <a:cubicBezTo>
                  <a:pt x="3397" y="22196"/>
                  <a:pt x="3404" y="22186"/>
                  <a:pt x="3404" y="22183"/>
                </a:cubicBezTo>
                <a:lnTo>
                  <a:pt x="3404" y="22179"/>
                </a:lnTo>
                <a:cubicBezTo>
                  <a:pt x="3448" y="22079"/>
                  <a:pt x="3491" y="21982"/>
                  <a:pt x="3541" y="21882"/>
                </a:cubicBezTo>
                <a:lnTo>
                  <a:pt x="3591" y="21782"/>
                </a:lnTo>
                <a:cubicBezTo>
                  <a:pt x="3598" y="21775"/>
                  <a:pt x="3608" y="21765"/>
                  <a:pt x="3611" y="21758"/>
                </a:cubicBezTo>
                <a:cubicBezTo>
                  <a:pt x="3628" y="21741"/>
                  <a:pt x="3645" y="21728"/>
                  <a:pt x="3661" y="21711"/>
                </a:cubicBezTo>
                <a:cubicBezTo>
                  <a:pt x="3678" y="21698"/>
                  <a:pt x="3695" y="21681"/>
                  <a:pt x="3715" y="21668"/>
                </a:cubicBezTo>
                <a:cubicBezTo>
                  <a:pt x="3732" y="21658"/>
                  <a:pt x="3748" y="21644"/>
                  <a:pt x="3765" y="21634"/>
                </a:cubicBezTo>
                <a:cubicBezTo>
                  <a:pt x="3782" y="21624"/>
                  <a:pt x="3805" y="21614"/>
                  <a:pt x="3822" y="21601"/>
                </a:cubicBezTo>
                <a:cubicBezTo>
                  <a:pt x="3882" y="21568"/>
                  <a:pt x="3946" y="21541"/>
                  <a:pt x="4009" y="21511"/>
                </a:cubicBezTo>
                <a:cubicBezTo>
                  <a:pt x="4073" y="21481"/>
                  <a:pt x="4130" y="21447"/>
                  <a:pt x="4190" y="21414"/>
                </a:cubicBezTo>
                <a:cubicBezTo>
                  <a:pt x="4247" y="21380"/>
                  <a:pt x="4307" y="21347"/>
                  <a:pt x="4360" y="21313"/>
                </a:cubicBezTo>
                <a:cubicBezTo>
                  <a:pt x="4417" y="21280"/>
                  <a:pt x="4474" y="21247"/>
                  <a:pt x="4531" y="21217"/>
                </a:cubicBezTo>
                <a:cubicBezTo>
                  <a:pt x="4644" y="21156"/>
                  <a:pt x="4758" y="21096"/>
                  <a:pt x="4868" y="21033"/>
                </a:cubicBezTo>
                <a:lnTo>
                  <a:pt x="4865" y="21033"/>
                </a:lnTo>
                <a:cubicBezTo>
                  <a:pt x="4919" y="21006"/>
                  <a:pt x="4979" y="20972"/>
                  <a:pt x="5032" y="20942"/>
                </a:cubicBezTo>
                <a:cubicBezTo>
                  <a:pt x="5032" y="20942"/>
                  <a:pt x="5031" y="20943"/>
                  <a:pt x="5030" y="20943"/>
                </a:cubicBezTo>
                <a:lnTo>
                  <a:pt x="5030" y="20943"/>
                </a:lnTo>
                <a:cubicBezTo>
                  <a:pt x="5049" y="20931"/>
                  <a:pt x="5071" y="20921"/>
                  <a:pt x="5092" y="20909"/>
                </a:cubicBezTo>
                <a:cubicBezTo>
                  <a:pt x="5096" y="20906"/>
                  <a:pt x="5099" y="20906"/>
                  <a:pt x="5103" y="20899"/>
                </a:cubicBezTo>
                <a:cubicBezTo>
                  <a:pt x="5153" y="20875"/>
                  <a:pt x="5203" y="20845"/>
                  <a:pt x="5253" y="20822"/>
                </a:cubicBezTo>
                <a:lnTo>
                  <a:pt x="5263" y="20822"/>
                </a:lnTo>
                <a:cubicBezTo>
                  <a:pt x="5266" y="20822"/>
                  <a:pt x="5270" y="20822"/>
                  <a:pt x="5276" y="20815"/>
                </a:cubicBezTo>
                <a:cubicBezTo>
                  <a:pt x="5280" y="20815"/>
                  <a:pt x="5283" y="20812"/>
                  <a:pt x="5286" y="20809"/>
                </a:cubicBezTo>
                <a:cubicBezTo>
                  <a:pt x="5296" y="20805"/>
                  <a:pt x="5300" y="20799"/>
                  <a:pt x="5310" y="20792"/>
                </a:cubicBezTo>
                <a:cubicBezTo>
                  <a:pt x="5313" y="20789"/>
                  <a:pt x="5317" y="20789"/>
                  <a:pt x="5317" y="20782"/>
                </a:cubicBezTo>
                <a:cubicBezTo>
                  <a:pt x="5383" y="20748"/>
                  <a:pt x="5450" y="20712"/>
                  <a:pt x="5517" y="20678"/>
                </a:cubicBezTo>
                <a:cubicBezTo>
                  <a:pt x="5651" y="20608"/>
                  <a:pt x="5785" y="20538"/>
                  <a:pt x="5922" y="20464"/>
                </a:cubicBezTo>
                <a:lnTo>
                  <a:pt x="6122" y="20364"/>
                </a:lnTo>
                <a:cubicBezTo>
                  <a:pt x="6199" y="20327"/>
                  <a:pt x="6273" y="20287"/>
                  <a:pt x="6346" y="20247"/>
                </a:cubicBezTo>
                <a:cubicBezTo>
                  <a:pt x="6413" y="20210"/>
                  <a:pt x="6480" y="20173"/>
                  <a:pt x="6540" y="20137"/>
                </a:cubicBezTo>
                <a:cubicBezTo>
                  <a:pt x="6604" y="20096"/>
                  <a:pt x="6667" y="20063"/>
                  <a:pt x="6731" y="20030"/>
                </a:cubicBezTo>
                <a:lnTo>
                  <a:pt x="6724" y="20030"/>
                </a:lnTo>
                <a:cubicBezTo>
                  <a:pt x="6731" y="20030"/>
                  <a:pt x="6731" y="20026"/>
                  <a:pt x="6734" y="20026"/>
                </a:cubicBezTo>
                <a:cubicBezTo>
                  <a:pt x="6734" y="20026"/>
                  <a:pt x="6737" y="20026"/>
                  <a:pt x="6737" y="20023"/>
                </a:cubicBezTo>
                <a:cubicBezTo>
                  <a:pt x="6774" y="20003"/>
                  <a:pt x="6818" y="19979"/>
                  <a:pt x="6854" y="19959"/>
                </a:cubicBezTo>
                <a:cubicBezTo>
                  <a:pt x="6992" y="19889"/>
                  <a:pt x="7135" y="19819"/>
                  <a:pt x="7269" y="19742"/>
                </a:cubicBezTo>
                <a:cubicBezTo>
                  <a:pt x="7306" y="19722"/>
                  <a:pt x="7343" y="19695"/>
                  <a:pt x="7376" y="19675"/>
                </a:cubicBezTo>
                <a:cubicBezTo>
                  <a:pt x="7389" y="19672"/>
                  <a:pt x="7406" y="19672"/>
                  <a:pt x="7420" y="19669"/>
                </a:cubicBezTo>
                <a:cubicBezTo>
                  <a:pt x="7456" y="19658"/>
                  <a:pt x="7493" y="19655"/>
                  <a:pt x="7533" y="19652"/>
                </a:cubicBezTo>
                <a:cubicBezTo>
                  <a:pt x="7550" y="19645"/>
                  <a:pt x="7567" y="19645"/>
                  <a:pt x="7587" y="19642"/>
                </a:cubicBezTo>
                <a:cubicBezTo>
                  <a:pt x="7603" y="19638"/>
                  <a:pt x="7620" y="19638"/>
                  <a:pt x="7637" y="19635"/>
                </a:cubicBezTo>
                <a:lnTo>
                  <a:pt x="7627" y="19635"/>
                </a:lnTo>
                <a:cubicBezTo>
                  <a:pt x="7644" y="19635"/>
                  <a:pt x="7660" y="19632"/>
                  <a:pt x="7677" y="19632"/>
                </a:cubicBezTo>
                <a:cubicBezTo>
                  <a:pt x="7784" y="19622"/>
                  <a:pt x="7888" y="19618"/>
                  <a:pt x="7991" y="19615"/>
                </a:cubicBezTo>
                <a:cubicBezTo>
                  <a:pt x="8088" y="19608"/>
                  <a:pt x="8178" y="19605"/>
                  <a:pt x="8272" y="19598"/>
                </a:cubicBezTo>
                <a:cubicBezTo>
                  <a:pt x="8369" y="19588"/>
                  <a:pt x="8463" y="19572"/>
                  <a:pt x="8560" y="19555"/>
                </a:cubicBezTo>
                <a:lnTo>
                  <a:pt x="8687" y="19531"/>
                </a:lnTo>
                <a:cubicBezTo>
                  <a:pt x="8737" y="19521"/>
                  <a:pt x="8787" y="19508"/>
                  <a:pt x="8837" y="19495"/>
                </a:cubicBezTo>
                <a:cubicBezTo>
                  <a:pt x="8861" y="19491"/>
                  <a:pt x="8881" y="19488"/>
                  <a:pt x="8907" y="19478"/>
                </a:cubicBezTo>
                <a:cubicBezTo>
                  <a:pt x="8937" y="19471"/>
                  <a:pt x="8964" y="19461"/>
                  <a:pt x="8991" y="19455"/>
                </a:cubicBezTo>
                <a:cubicBezTo>
                  <a:pt x="9008" y="19451"/>
                  <a:pt x="9024" y="19448"/>
                  <a:pt x="9044" y="19438"/>
                </a:cubicBezTo>
                <a:cubicBezTo>
                  <a:pt x="9071" y="19431"/>
                  <a:pt x="9095" y="19421"/>
                  <a:pt x="9115" y="19411"/>
                </a:cubicBezTo>
                <a:cubicBezTo>
                  <a:pt x="9118" y="19409"/>
                  <a:pt x="9122" y="19408"/>
                  <a:pt x="9125" y="19407"/>
                </a:cubicBezTo>
                <a:lnTo>
                  <a:pt x="9125" y="19407"/>
                </a:lnTo>
                <a:cubicBezTo>
                  <a:pt x="9125" y="19408"/>
                  <a:pt x="9125" y="19408"/>
                  <a:pt x="9125" y="19408"/>
                </a:cubicBezTo>
                <a:cubicBezTo>
                  <a:pt x="9126" y="19408"/>
                  <a:pt x="9127" y="19407"/>
                  <a:pt x="9127" y="19407"/>
                </a:cubicBezTo>
                <a:lnTo>
                  <a:pt x="9127" y="19407"/>
                </a:lnTo>
                <a:cubicBezTo>
                  <a:pt x="9127" y="19407"/>
                  <a:pt x="9126" y="19407"/>
                  <a:pt x="9125" y="19407"/>
                </a:cubicBezTo>
                <a:lnTo>
                  <a:pt x="9125" y="19407"/>
                </a:lnTo>
                <a:cubicBezTo>
                  <a:pt x="9126" y="19407"/>
                  <a:pt x="9127" y="19407"/>
                  <a:pt x="9128" y="19406"/>
                </a:cubicBezTo>
                <a:lnTo>
                  <a:pt x="9128" y="19406"/>
                </a:lnTo>
                <a:cubicBezTo>
                  <a:pt x="9127" y="19407"/>
                  <a:pt x="9127" y="19407"/>
                  <a:pt x="9127" y="19407"/>
                </a:cubicBezTo>
                <a:lnTo>
                  <a:pt x="9127" y="19407"/>
                </a:lnTo>
                <a:cubicBezTo>
                  <a:pt x="9128" y="19407"/>
                  <a:pt x="9129" y="19406"/>
                  <a:pt x="9129" y="19406"/>
                </a:cubicBezTo>
                <a:lnTo>
                  <a:pt x="9129" y="19406"/>
                </a:lnTo>
                <a:cubicBezTo>
                  <a:pt x="9133" y="19405"/>
                  <a:pt x="9138" y="19404"/>
                  <a:pt x="9142" y="19402"/>
                </a:cubicBezTo>
                <a:lnTo>
                  <a:pt x="9142" y="19402"/>
                </a:lnTo>
                <a:cubicBezTo>
                  <a:pt x="9141" y="19403"/>
                  <a:pt x="9141" y="19403"/>
                  <a:pt x="9140" y="19404"/>
                </a:cubicBezTo>
                <a:lnTo>
                  <a:pt x="9140" y="19404"/>
                </a:lnTo>
                <a:cubicBezTo>
                  <a:pt x="9150" y="19401"/>
                  <a:pt x="9162" y="19397"/>
                  <a:pt x="9174" y="19389"/>
                </a:cubicBezTo>
                <a:lnTo>
                  <a:pt x="9174" y="19389"/>
                </a:lnTo>
                <a:cubicBezTo>
                  <a:pt x="9179" y="19387"/>
                  <a:pt x="9185" y="19387"/>
                  <a:pt x="9192" y="19384"/>
                </a:cubicBezTo>
                <a:cubicBezTo>
                  <a:pt x="9192" y="19384"/>
                  <a:pt x="9195" y="19384"/>
                  <a:pt x="9195" y="19381"/>
                </a:cubicBezTo>
                <a:lnTo>
                  <a:pt x="9205" y="19381"/>
                </a:lnTo>
                <a:cubicBezTo>
                  <a:pt x="9222" y="19371"/>
                  <a:pt x="9238" y="19364"/>
                  <a:pt x="9255" y="19358"/>
                </a:cubicBezTo>
                <a:cubicBezTo>
                  <a:pt x="9272" y="19351"/>
                  <a:pt x="9282" y="19348"/>
                  <a:pt x="9299" y="19338"/>
                </a:cubicBezTo>
                <a:cubicBezTo>
                  <a:pt x="9339" y="19321"/>
                  <a:pt x="9375" y="19304"/>
                  <a:pt x="9412" y="19284"/>
                </a:cubicBezTo>
                <a:lnTo>
                  <a:pt x="9539" y="19221"/>
                </a:lnTo>
                <a:cubicBezTo>
                  <a:pt x="9563" y="19207"/>
                  <a:pt x="9583" y="19197"/>
                  <a:pt x="9609" y="19184"/>
                </a:cubicBezTo>
                <a:cubicBezTo>
                  <a:pt x="9630" y="19170"/>
                  <a:pt x="9650" y="19157"/>
                  <a:pt x="9676" y="19140"/>
                </a:cubicBezTo>
                <a:cubicBezTo>
                  <a:pt x="9757" y="19090"/>
                  <a:pt x="9827" y="19030"/>
                  <a:pt x="9894" y="18966"/>
                </a:cubicBezTo>
                <a:lnTo>
                  <a:pt x="9900" y="18956"/>
                </a:lnTo>
                <a:lnTo>
                  <a:pt x="9900" y="18956"/>
                </a:lnTo>
                <a:cubicBezTo>
                  <a:pt x="9897" y="18956"/>
                  <a:pt x="9897" y="18963"/>
                  <a:pt x="9894" y="18963"/>
                </a:cubicBezTo>
                <a:lnTo>
                  <a:pt x="9897" y="18956"/>
                </a:lnTo>
                <a:lnTo>
                  <a:pt x="9900" y="18953"/>
                </a:lnTo>
                <a:lnTo>
                  <a:pt x="9907" y="18950"/>
                </a:lnTo>
                <a:lnTo>
                  <a:pt x="9916" y="18938"/>
                </a:lnTo>
                <a:lnTo>
                  <a:pt x="9916" y="18938"/>
                </a:lnTo>
                <a:lnTo>
                  <a:pt x="9927" y="18930"/>
                </a:lnTo>
                <a:lnTo>
                  <a:pt x="9924" y="18933"/>
                </a:lnTo>
                <a:cubicBezTo>
                  <a:pt x="9977" y="18883"/>
                  <a:pt x="10031" y="18826"/>
                  <a:pt x="10084" y="18772"/>
                </a:cubicBezTo>
                <a:cubicBezTo>
                  <a:pt x="10141" y="18722"/>
                  <a:pt x="10191" y="18672"/>
                  <a:pt x="10245" y="18619"/>
                </a:cubicBezTo>
                <a:cubicBezTo>
                  <a:pt x="10312" y="18552"/>
                  <a:pt x="10378" y="18485"/>
                  <a:pt x="10435" y="18408"/>
                </a:cubicBezTo>
                <a:cubicBezTo>
                  <a:pt x="10469" y="18371"/>
                  <a:pt x="10499" y="18334"/>
                  <a:pt x="10529" y="18291"/>
                </a:cubicBezTo>
                <a:cubicBezTo>
                  <a:pt x="10546" y="18271"/>
                  <a:pt x="10559" y="18251"/>
                  <a:pt x="10569" y="18231"/>
                </a:cubicBezTo>
                <a:cubicBezTo>
                  <a:pt x="10582" y="18207"/>
                  <a:pt x="10596" y="18191"/>
                  <a:pt x="10609" y="18171"/>
                </a:cubicBezTo>
                <a:cubicBezTo>
                  <a:pt x="10616" y="18157"/>
                  <a:pt x="10619" y="18151"/>
                  <a:pt x="10626" y="18137"/>
                </a:cubicBezTo>
                <a:lnTo>
                  <a:pt x="10636" y="18114"/>
                </a:lnTo>
                <a:cubicBezTo>
                  <a:pt x="10649" y="18090"/>
                  <a:pt x="10659" y="18070"/>
                  <a:pt x="10669" y="18050"/>
                </a:cubicBezTo>
                <a:cubicBezTo>
                  <a:pt x="10693" y="18003"/>
                  <a:pt x="10713" y="17957"/>
                  <a:pt x="10730" y="17913"/>
                </a:cubicBezTo>
                <a:cubicBezTo>
                  <a:pt x="10763" y="17820"/>
                  <a:pt x="10793" y="17729"/>
                  <a:pt x="10820" y="17636"/>
                </a:cubicBezTo>
                <a:cubicBezTo>
                  <a:pt x="10850" y="17545"/>
                  <a:pt x="10877" y="17455"/>
                  <a:pt x="10903" y="17365"/>
                </a:cubicBezTo>
                <a:cubicBezTo>
                  <a:pt x="10933" y="17278"/>
                  <a:pt x="10964" y="17184"/>
                  <a:pt x="10994" y="17097"/>
                </a:cubicBezTo>
                <a:cubicBezTo>
                  <a:pt x="11020" y="17010"/>
                  <a:pt x="11050" y="16927"/>
                  <a:pt x="11084" y="16837"/>
                </a:cubicBezTo>
                <a:cubicBezTo>
                  <a:pt x="11117" y="16750"/>
                  <a:pt x="11147" y="16659"/>
                  <a:pt x="11181" y="16569"/>
                </a:cubicBezTo>
                <a:cubicBezTo>
                  <a:pt x="11248" y="16392"/>
                  <a:pt x="11318" y="16215"/>
                  <a:pt x="11385" y="16034"/>
                </a:cubicBezTo>
                <a:cubicBezTo>
                  <a:pt x="11418" y="15947"/>
                  <a:pt x="11448" y="15860"/>
                  <a:pt x="11482" y="15767"/>
                </a:cubicBezTo>
                <a:cubicBezTo>
                  <a:pt x="11512" y="15683"/>
                  <a:pt x="11529" y="15596"/>
                  <a:pt x="11549" y="15513"/>
                </a:cubicBezTo>
                <a:cubicBezTo>
                  <a:pt x="11552" y="15499"/>
                  <a:pt x="11549" y="15483"/>
                  <a:pt x="11539" y="15473"/>
                </a:cubicBezTo>
                <a:cubicBezTo>
                  <a:pt x="11534" y="15462"/>
                  <a:pt x="11523" y="15458"/>
                  <a:pt x="11510" y="15458"/>
                </a:cubicBezTo>
                <a:cubicBezTo>
                  <a:pt x="11506" y="15458"/>
                  <a:pt x="11502" y="15458"/>
                  <a:pt x="11499" y="15459"/>
                </a:cubicBezTo>
                <a:cubicBezTo>
                  <a:pt x="11488" y="15459"/>
                  <a:pt x="11482" y="15466"/>
                  <a:pt x="11472" y="15473"/>
                </a:cubicBezTo>
                <a:cubicBezTo>
                  <a:pt x="11465" y="15479"/>
                  <a:pt x="11455" y="15489"/>
                  <a:pt x="11448" y="15493"/>
                </a:cubicBezTo>
                <a:cubicBezTo>
                  <a:pt x="11432" y="15506"/>
                  <a:pt x="11418" y="15516"/>
                  <a:pt x="11402" y="15529"/>
                </a:cubicBezTo>
                <a:cubicBezTo>
                  <a:pt x="11368" y="15556"/>
                  <a:pt x="11335" y="15580"/>
                  <a:pt x="11298" y="15606"/>
                </a:cubicBezTo>
                <a:cubicBezTo>
                  <a:pt x="11271" y="15623"/>
                  <a:pt x="11251" y="15640"/>
                  <a:pt x="11228" y="15656"/>
                </a:cubicBezTo>
                <a:cubicBezTo>
                  <a:pt x="11201" y="15673"/>
                  <a:pt x="11171" y="15690"/>
                  <a:pt x="11147" y="15700"/>
                </a:cubicBezTo>
                <a:cubicBezTo>
                  <a:pt x="11104" y="15723"/>
                  <a:pt x="11061" y="15747"/>
                  <a:pt x="11017" y="15767"/>
                </a:cubicBezTo>
                <a:cubicBezTo>
                  <a:pt x="10960" y="15797"/>
                  <a:pt x="10897" y="15827"/>
                  <a:pt x="10837" y="15850"/>
                </a:cubicBezTo>
                <a:cubicBezTo>
                  <a:pt x="10793" y="15867"/>
                  <a:pt x="10746" y="15880"/>
                  <a:pt x="10699" y="15894"/>
                </a:cubicBezTo>
                <a:cubicBezTo>
                  <a:pt x="10676" y="15897"/>
                  <a:pt x="10653" y="15907"/>
                  <a:pt x="10629" y="15911"/>
                </a:cubicBezTo>
                <a:cubicBezTo>
                  <a:pt x="10602" y="15914"/>
                  <a:pt x="10582" y="15917"/>
                  <a:pt x="10559" y="15924"/>
                </a:cubicBezTo>
                <a:cubicBezTo>
                  <a:pt x="10516" y="15931"/>
                  <a:pt x="10475" y="15934"/>
                  <a:pt x="10432" y="15944"/>
                </a:cubicBezTo>
                <a:cubicBezTo>
                  <a:pt x="10412" y="15947"/>
                  <a:pt x="10385" y="15951"/>
                  <a:pt x="10365" y="15951"/>
                </a:cubicBezTo>
                <a:cubicBezTo>
                  <a:pt x="10342" y="15957"/>
                  <a:pt x="10315" y="15961"/>
                  <a:pt x="10295" y="15964"/>
                </a:cubicBezTo>
                <a:cubicBezTo>
                  <a:pt x="10235" y="15977"/>
                  <a:pt x="10181" y="15984"/>
                  <a:pt x="10128" y="16007"/>
                </a:cubicBezTo>
                <a:cubicBezTo>
                  <a:pt x="10024" y="16044"/>
                  <a:pt x="9927" y="16101"/>
                  <a:pt x="9840" y="16168"/>
                </a:cubicBezTo>
                <a:cubicBezTo>
                  <a:pt x="9800" y="16198"/>
                  <a:pt x="9760" y="16231"/>
                  <a:pt x="9723" y="16262"/>
                </a:cubicBezTo>
                <a:cubicBezTo>
                  <a:pt x="9690" y="16292"/>
                  <a:pt x="9650" y="16315"/>
                  <a:pt x="9613" y="16342"/>
                </a:cubicBezTo>
                <a:cubicBezTo>
                  <a:pt x="9593" y="16359"/>
                  <a:pt x="9573" y="16375"/>
                  <a:pt x="9546" y="16385"/>
                </a:cubicBezTo>
                <a:cubicBezTo>
                  <a:pt x="9523" y="16402"/>
                  <a:pt x="9499" y="16415"/>
                  <a:pt x="9476" y="16432"/>
                </a:cubicBezTo>
                <a:cubicBezTo>
                  <a:pt x="9462" y="16442"/>
                  <a:pt x="9449" y="16445"/>
                  <a:pt x="9442" y="16452"/>
                </a:cubicBezTo>
                <a:cubicBezTo>
                  <a:pt x="9429" y="16462"/>
                  <a:pt x="9422" y="16466"/>
                  <a:pt x="9409" y="16476"/>
                </a:cubicBezTo>
                <a:cubicBezTo>
                  <a:pt x="9389" y="16486"/>
                  <a:pt x="9365" y="16499"/>
                  <a:pt x="9342" y="16512"/>
                </a:cubicBezTo>
                <a:cubicBezTo>
                  <a:pt x="9299" y="16536"/>
                  <a:pt x="9258" y="16559"/>
                  <a:pt x="9212" y="16583"/>
                </a:cubicBezTo>
                <a:lnTo>
                  <a:pt x="9088" y="16659"/>
                </a:lnTo>
                <a:cubicBezTo>
                  <a:pt x="9064" y="16669"/>
                  <a:pt x="9048" y="16683"/>
                  <a:pt x="9031" y="16696"/>
                </a:cubicBezTo>
                <a:lnTo>
                  <a:pt x="8981" y="16733"/>
                </a:lnTo>
                <a:cubicBezTo>
                  <a:pt x="8964" y="16746"/>
                  <a:pt x="8944" y="16763"/>
                  <a:pt x="8927" y="16776"/>
                </a:cubicBezTo>
                <a:cubicBezTo>
                  <a:pt x="8907" y="16793"/>
                  <a:pt x="8887" y="16813"/>
                  <a:pt x="8864" y="16830"/>
                </a:cubicBezTo>
                <a:cubicBezTo>
                  <a:pt x="8844" y="16847"/>
                  <a:pt x="8827" y="16867"/>
                  <a:pt x="8807" y="16887"/>
                </a:cubicBezTo>
                <a:cubicBezTo>
                  <a:pt x="8794" y="16900"/>
                  <a:pt x="8780" y="16914"/>
                  <a:pt x="8770" y="16930"/>
                </a:cubicBezTo>
                <a:cubicBezTo>
                  <a:pt x="8754" y="16947"/>
                  <a:pt x="8737" y="16967"/>
                  <a:pt x="8720" y="16984"/>
                </a:cubicBezTo>
                <a:cubicBezTo>
                  <a:pt x="8703" y="17007"/>
                  <a:pt x="8687" y="17027"/>
                  <a:pt x="8663" y="17044"/>
                </a:cubicBezTo>
                <a:cubicBezTo>
                  <a:pt x="8536" y="17191"/>
                  <a:pt x="8419" y="17341"/>
                  <a:pt x="8302" y="17495"/>
                </a:cubicBezTo>
                <a:cubicBezTo>
                  <a:pt x="8272" y="17532"/>
                  <a:pt x="8242" y="17569"/>
                  <a:pt x="8219" y="17612"/>
                </a:cubicBezTo>
                <a:cubicBezTo>
                  <a:pt x="8189" y="17649"/>
                  <a:pt x="8162" y="17693"/>
                  <a:pt x="8138" y="17729"/>
                </a:cubicBezTo>
                <a:cubicBezTo>
                  <a:pt x="8128" y="17746"/>
                  <a:pt x="8118" y="17763"/>
                  <a:pt x="8108" y="17776"/>
                </a:cubicBezTo>
                <a:cubicBezTo>
                  <a:pt x="8095" y="17796"/>
                  <a:pt x="8078" y="17816"/>
                  <a:pt x="8068" y="17843"/>
                </a:cubicBezTo>
                <a:cubicBezTo>
                  <a:pt x="8045" y="17883"/>
                  <a:pt x="8021" y="17920"/>
                  <a:pt x="8001" y="17963"/>
                </a:cubicBezTo>
                <a:cubicBezTo>
                  <a:pt x="7991" y="17983"/>
                  <a:pt x="7978" y="18003"/>
                  <a:pt x="7968" y="18027"/>
                </a:cubicBezTo>
                <a:cubicBezTo>
                  <a:pt x="7954" y="18050"/>
                  <a:pt x="7941" y="18080"/>
                  <a:pt x="7928" y="18104"/>
                </a:cubicBezTo>
                <a:cubicBezTo>
                  <a:pt x="7921" y="18121"/>
                  <a:pt x="7911" y="18144"/>
                  <a:pt x="7904" y="18164"/>
                </a:cubicBezTo>
                <a:lnTo>
                  <a:pt x="7878" y="18228"/>
                </a:lnTo>
                <a:cubicBezTo>
                  <a:pt x="7841" y="18318"/>
                  <a:pt x="7804" y="18411"/>
                  <a:pt x="7771" y="18505"/>
                </a:cubicBezTo>
                <a:cubicBezTo>
                  <a:pt x="7740" y="18589"/>
                  <a:pt x="7707" y="18672"/>
                  <a:pt x="7677" y="18752"/>
                </a:cubicBezTo>
                <a:cubicBezTo>
                  <a:pt x="7660" y="18803"/>
                  <a:pt x="7640" y="18853"/>
                  <a:pt x="7620" y="18900"/>
                </a:cubicBezTo>
                <a:lnTo>
                  <a:pt x="7570" y="19023"/>
                </a:lnTo>
                <a:cubicBezTo>
                  <a:pt x="7557" y="19057"/>
                  <a:pt x="7540" y="19087"/>
                  <a:pt x="7527" y="19120"/>
                </a:cubicBezTo>
                <a:cubicBezTo>
                  <a:pt x="7490" y="19214"/>
                  <a:pt x="7450" y="19301"/>
                  <a:pt x="7406" y="19391"/>
                </a:cubicBezTo>
                <a:cubicBezTo>
                  <a:pt x="7399" y="19398"/>
                  <a:pt x="7393" y="19401"/>
                  <a:pt x="7389" y="19408"/>
                </a:cubicBezTo>
                <a:lnTo>
                  <a:pt x="7386" y="19414"/>
                </a:lnTo>
                <a:cubicBezTo>
                  <a:pt x="7386" y="19414"/>
                  <a:pt x="7383" y="19414"/>
                  <a:pt x="7383" y="19418"/>
                </a:cubicBezTo>
                <a:cubicBezTo>
                  <a:pt x="7343" y="19448"/>
                  <a:pt x="7306" y="19471"/>
                  <a:pt x="7266" y="19498"/>
                </a:cubicBezTo>
                <a:lnTo>
                  <a:pt x="7139" y="19572"/>
                </a:lnTo>
                <a:cubicBezTo>
                  <a:pt x="7142" y="19572"/>
                  <a:pt x="7149" y="19568"/>
                  <a:pt x="7152" y="19568"/>
                </a:cubicBezTo>
                <a:cubicBezTo>
                  <a:pt x="7132" y="19582"/>
                  <a:pt x="7115" y="19588"/>
                  <a:pt x="7092" y="19602"/>
                </a:cubicBezTo>
                <a:lnTo>
                  <a:pt x="6717" y="19802"/>
                </a:lnTo>
                <a:cubicBezTo>
                  <a:pt x="6714" y="19806"/>
                  <a:pt x="6707" y="19806"/>
                  <a:pt x="6704" y="19806"/>
                </a:cubicBezTo>
                <a:lnTo>
                  <a:pt x="6701" y="19806"/>
                </a:lnTo>
                <a:cubicBezTo>
                  <a:pt x="6697" y="19809"/>
                  <a:pt x="6691" y="19809"/>
                  <a:pt x="6684" y="19816"/>
                </a:cubicBezTo>
                <a:cubicBezTo>
                  <a:pt x="6507" y="19909"/>
                  <a:pt x="6340" y="20016"/>
                  <a:pt x="6169" y="20110"/>
                </a:cubicBezTo>
                <a:cubicBezTo>
                  <a:pt x="6022" y="20190"/>
                  <a:pt x="5872" y="20267"/>
                  <a:pt x="5728" y="20344"/>
                </a:cubicBezTo>
                <a:cubicBezTo>
                  <a:pt x="5731" y="20341"/>
                  <a:pt x="5731" y="20337"/>
                  <a:pt x="5734" y="20337"/>
                </a:cubicBezTo>
                <a:cubicBezTo>
                  <a:pt x="5771" y="20290"/>
                  <a:pt x="5805" y="20244"/>
                  <a:pt x="5838" y="20200"/>
                </a:cubicBezTo>
                <a:cubicBezTo>
                  <a:pt x="5872" y="20157"/>
                  <a:pt x="5902" y="20110"/>
                  <a:pt x="5935" y="20070"/>
                </a:cubicBezTo>
                <a:cubicBezTo>
                  <a:pt x="5985" y="20003"/>
                  <a:pt x="6039" y="19933"/>
                  <a:pt x="6089" y="19866"/>
                </a:cubicBezTo>
                <a:cubicBezTo>
                  <a:pt x="6139" y="19799"/>
                  <a:pt x="6189" y="19735"/>
                  <a:pt x="6246" y="19669"/>
                </a:cubicBezTo>
                <a:cubicBezTo>
                  <a:pt x="6299" y="19602"/>
                  <a:pt x="6350" y="19531"/>
                  <a:pt x="6400" y="19458"/>
                </a:cubicBezTo>
                <a:cubicBezTo>
                  <a:pt x="6450" y="19391"/>
                  <a:pt x="6500" y="19324"/>
                  <a:pt x="6540" y="19254"/>
                </a:cubicBezTo>
                <a:cubicBezTo>
                  <a:pt x="6547" y="19247"/>
                  <a:pt x="6550" y="19241"/>
                  <a:pt x="6554" y="19234"/>
                </a:cubicBezTo>
                <a:lnTo>
                  <a:pt x="6554" y="19234"/>
                </a:lnTo>
                <a:lnTo>
                  <a:pt x="6550" y="19237"/>
                </a:lnTo>
                <a:cubicBezTo>
                  <a:pt x="6554" y="19231"/>
                  <a:pt x="6557" y="19224"/>
                  <a:pt x="6564" y="19217"/>
                </a:cubicBezTo>
                <a:lnTo>
                  <a:pt x="6567" y="19214"/>
                </a:lnTo>
                <a:lnTo>
                  <a:pt x="6604" y="19150"/>
                </a:lnTo>
                <a:cubicBezTo>
                  <a:pt x="6647" y="19080"/>
                  <a:pt x="6687" y="19003"/>
                  <a:pt x="6731" y="18933"/>
                </a:cubicBezTo>
                <a:cubicBezTo>
                  <a:pt x="6741" y="18916"/>
                  <a:pt x="6751" y="18896"/>
                  <a:pt x="6764" y="18879"/>
                </a:cubicBezTo>
                <a:cubicBezTo>
                  <a:pt x="6774" y="18856"/>
                  <a:pt x="6784" y="18836"/>
                  <a:pt x="6788" y="18816"/>
                </a:cubicBezTo>
                <a:cubicBezTo>
                  <a:pt x="6798" y="18783"/>
                  <a:pt x="6791" y="18746"/>
                  <a:pt x="6774" y="18712"/>
                </a:cubicBezTo>
                <a:cubicBezTo>
                  <a:pt x="6747" y="18722"/>
                  <a:pt x="6724" y="18746"/>
                  <a:pt x="6704" y="18766"/>
                </a:cubicBezTo>
                <a:cubicBezTo>
                  <a:pt x="6697" y="18772"/>
                  <a:pt x="6687" y="18786"/>
                  <a:pt x="6684" y="18799"/>
                </a:cubicBezTo>
                <a:lnTo>
                  <a:pt x="6671" y="18823"/>
                </a:lnTo>
                <a:cubicBezTo>
                  <a:pt x="6664" y="18839"/>
                  <a:pt x="6654" y="18856"/>
                  <a:pt x="6641" y="18873"/>
                </a:cubicBezTo>
                <a:lnTo>
                  <a:pt x="6580" y="18986"/>
                </a:lnTo>
                <a:cubicBezTo>
                  <a:pt x="6540" y="19057"/>
                  <a:pt x="6500" y="19134"/>
                  <a:pt x="6457" y="19204"/>
                </a:cubicBezTo>
                <a:cubicBezTo>
                  <a:pt x="6437" y="19237"/>
                  <a:pt x="6416" y="19267"/>
                  <a:pt x="6396" y="19301"/>
                </a:cubicBezTo>
                <a:cubicBezTo>
                  <a:pt x="6370" y="19334"/>
                  <a:pt x="6346" y="19368"/>
                  <a:pt x="6323" y="19401"/>
                </a:cubicBezTo>
                <a:cubicBezTo>
                  <a:pt x="6279" y="19468"/>
                  <a:pt x="6229" y="19535"/>
                  <a:pt x="6179" y="19598"/>
                </a:cubicBezTo>
                <a:cubicBezTo>
                  <a:pt x="6129" y="19665"/>
                  <a:pt x="6072" y="19732"/>
                  <a:pt x="6022" y="19799"/>
                </a:cubicBezTo>
                <a:cubicBezTo>
                  <a:pt x="5972" y="19866"/>
                  <a:pt x="5928" y="19933"/>
                  <a:pt x="5878" y="20000"/>
                </a:cubicBezTo>
                <a:cubicBezTo>
                  <a:pt x="5778" y="20140"/>
                  <a:pt x="5681" y="20284"/>
                  <a:pt x="5577" y="20417"/>
                </a:cubicBezTo>
                <a:cubicBezTo>
                  <a:pt x="5444" y="20488"/>
                  <a:pt x="5313" y="20558"/>
                  <a:pt x="5179" y="20635"/>
                </a:cubicBezTo>
                <a:cubicBezTo>
                  <a:pt x="5046" y="20708"/>
                  <a:pt x="4912" y="20789"/>
                  <a:pt x="4778" y="20869"/>
                </a:cubicBezTo>
                <a:cubicBezTo>
                  <a:pt x="4644" y="20946"/>
                  <a:pt x="4511" y="21026"/>
                  <a:pt x="4380" y="21110"/>
                </a:cubicBezTo>
                <a:cubicBezTo>
                  <a:pt x="4257" y="21190"/>
                  <a:pt x="4133" y="21273"/>
                  <a:pt x="4009" y="21347"/>
                </a:cubicBezTo>
                <a:lnTo>
                  <a:pt x="3896" y="21410"/>
                </a:lnTo>
                <a:lnTo>
                  <a:pt x="3809" y="21461"/>
                </a:lnTo>
                <a:cubicBezTo>
                  <a:pt x="3792" y="21471"/>
                  <a:pt x="3775" y="21481"/>
                  <a:pt x="3758" y="21491"/>
                </a:cubicBezTo>
                <a:cubicBezTo>
                  <a:pt x="3742" y="21504"/>
                  <a:pt x="3725" y="21511"/>
                  <a:pt x="3708" y="21524"/>
                </a:cubicBezTo>
                <a:cubicBezTo>
                  <a:pt x="3715" y="21507"/>
                  <a:pt x="3728" y="21487"/>
                  <a:pt x="3738" y="21471"/>
                </a:cubicBezTo>
                <a:cubicBezTo>
                  <a:pt x="3782" y="21394"/>
                  <a:pt x="3829" y="21324"/>
                  <a:pt x="3879" y="21247"/>
                </a:cubicBezTo>
                <a:cubicBezTo>
                  <a:pt x="3926" y="21180"/>
                  <a:pt x="3972" y="21110"/>
                  <a:pt x="4016" y="21043"/>
                </a:cubicBezTo>
                <a:cubicBezTo>
                  <a:pt x="4116" y="20896"/>
                  <a:pt x="4217" y="20752"/>
                  <a:pt x="4313" y="20605"/>
                </a:cubicBezTo>
                <a:cubicBezTo>
                  <a:pt x="4410" y="20468"/>
                  <a:pt x="4497" y="20320"/>
                  <a:pt x="4598" y="20187"/>
                </a:cubicBezTo>
                <a:cubicBezTo>
                  <a:pt x="4698" y="20050"/>
                  <a:pt x="4798" y="19919"/>
                  <a:pt x="4909" y="19786"/>
                </a:cubicBezTo>
                <a:cubicBezTo>
                  <a:pt x="5036" y="19625"/>
                  <a:pt x="5163" y="19471"/>
                  <a:pt x="5293" y="19314"/>
                </a:cubicBezTo>
                <a:cubicBezTo>
                  <a:pt x="5387" y="19190"/>
                  <a:pt x="5487" y="19070"/>
                  <a:pt x="5584" y="18953"/>
                </a:cubicBezTo>
                <a:cubicBezTo>
                  <a:pt x="5678" y="18839"/>
                  <a:pt x="5768" y="18722"/>
                  <a:pt x="5855" y="18602"/>
                </a:cubicBezTo>
                <a:cubicBezTo>
                  <a:pt x="5962" y="18452"/>
                  <a:pt x="6062" y="18298"/>
                  <a:pt x="6152" y="18134"/>
                </a:cubicBezTo>
                <a:cubicBezTo>
                  <a:pt x="6246" y="17980"/>
                  <a:pt x="6330" y="17820"/>
                  <a:pt x="6406" y="17659"/>
                </a:cubicBezTo>
                <a:cubicBezTo>
                  <a:pt x="6450" y="17576"/>
                  <a:pt x="6490" y="17495"/>
                  <a:pt x="6537" y="17412"/>
                </a:cubicBezTo>
                <a:cubicBezTo>
                  <a:pt x="6580" y="17331"/>
                  <a:pt x="6624" y="17251"/>
                  <a:pt x="6664" y="17174"/>
                </a:cubicBezTo>
                <a:cubicBezTo>
                  <a:pt x="6747" y="17010"/>
                  <a:pt x="6821" y="16847"/>
                  <a:pt x="6891" y="16683"/>
                </a:cubicBezTo>
                <a:lnTo>
                  <a:pt x="7082" y="16245"/>
                </a:lnTo>
                <a:lnTo>
                  <a:pt x="7182" y="16021"/>
                </a:lnTo>
                <a:lnTo>
                  <a:pt x="7192" y="15994"/>
                </a:lnTo>
                <a:lnTo>
                  <a:pt x="7232" y="15944"/>
                </a:lnTo>
                <a:cubicBezTo>
                  <a:pt x="7272" y="15894"/>
                  <a:pt x="7316" y="15840"/>
                  <a:pt x="7359" y="15790"/>
                </a:cubicBezTo>
                <a:cubicBezTo>
                  <a:pt x="7393" y="15753"/>
                  <a:pt x="7426" y="15720"/>
                  <a:pt x="7460" y="15680"/>
                </a:cubicBezTo>
                <a:lnTo>
                  <a:pt x="7600" y="15529"/>
                </a:lnTo>
                <a:cubicBezTo>
                  <a:pt x="7754" y="15362"/>
                  <a:pt x="7908" y="15202"/>
                  <a:pt x="8061" y="15035"/>
                </a:cubicBezTo>
                <a:cubicBezTo>
                  <a:pt x="8202" y="14884"/>
                  <a:pt x="8322" y="14720"/>
                  <a:pt x="8459" y="14570"/>
                </a:cubicBezTo>
                <a:cubicBezTo>
                  <a:pt x="8530" y="14490"/>
                  <a:pt x="8610" y="14409"/>
                  <a:pt x="8680" y="14326"/>
                </a:cubicBezTo>
                <a:cubicBezTo>
                  <a:pt x="8747" y="14252"/>
                  <a:pt x="8810" y="14169"/>
                  <a:pt x="8871" y="14085"/>
                </a:cubicBezTo>
                <a:cubicBezTo>
                  <a:pt x="8894" y="14068"/>
                  <a:pt x="8914" y="14048"/>
                  <a:pt x="8941" y="14032"/>
                </a:cubicBezTo>
                <a:cubicBezTo>
                  <a:pt x="9048" y="13948"/>
                  <a:pt x="9161" y="13864"/>
                  <a:pt x="9272" y="13781"/>
                </a:cubicBezTo>
                <a:cubicBezTo>
                  <a:pt x="9312" y="13751"/>
                  <a:pt x="9355" y="13721"/>
                  <a:pt x="9399" y="13690"/>
                </a:cubicBezTo>
                <a:cubicBezTo>
                  <a:pt x="9446" y="13664"/>
                  <a:pt x="9492" y="13637"/>
                  <a:pt x="9539" y="13614"/>
                </a:cubicBezTo>
                <a:lnTo>
                  <a:pt x="9763" y="13500"/>
                </a:lnTo>
                <a:cubicBezTo>
                  <a:pt x="9840" y="13466"/>
                  <a:pt x="9914" y="13433"/>
                  <a:pt x="9991" y="13403"/>
                </a:cubicBezTo>
                <a:cubicBezTo>
                  <a:pt x="10074" y="13370"/>
                  <a:pt x="10151" y="13339"/>
                  <a:pt x="10231" y="13303"/>
                </a:cubicBezTo>
                <a:cubicBezTo>
                  <a:pt x="10275" y="13283"/>
                  <a:pt x="10318" y="13263"/>
                  <a:pt x="10362" y="13236"/>
                </a:cubicBezTo>
                <a:cubicBezTo>
                  <a:pt x="10409" y="13212"/>
                  <a:pt x="10459" y="13182"/>
                  <a:pt x="10499" y="13152"/>
                </a:cubicBezTo>
                <a:cubicBezTo>
                  <a:pt x="10546" y="13119"/>
                  <a:pt x="10586" y="13089"/>
                  <a:pt x="10629" y="13055"/>
                </a:cubicBezTo>
                <a:cubicBezTo>
                  <a:pt x="10666" y="13028"/>
                  <a:pt x="10709" y="12995"/>
                  <a:pt x="10743" y="12962"/>
                </a:cubicBezTo>
                <a:cubicBezTo>
                  <a:pt x="10783" y="12921"/>
                  <a:pt x="10820" y="12885"/>
                  <a:pt x="10860" y="12848"/>
                </a:cubicBezTo>
                <a:cubicBezTo>
                  <a:pt x="10900" y="12804"/>
                  <a:pt x="10944" y="12764"/>
                  <a:pt x="10980" y="12718"/>
                </a:cubicBezTo>
                <a:cubicBezTo>
                  <a:pt x="11047" y="12647"/>
                  <a:pt x="11111" y="12577"/>
                  <a:pt x="11181" y="12510"/>
                </a:cubicBezTo>
                <a:cubicBezTo>
                  <a:pt x="11261" y="12437"/>
                  <a:pt x="11335" y="12363"/>
                  <a:pt x="11412" y="12283"/>
                </a:cubicBezTo>
                <a:cubicBezTo>
                  <a:pt x="11482" y="12203"/>
                  <a:pt x="11552" y="12126"/>
                  <a:pt x="11622" y="12042"/>
                </a:cubicBezTo>
                <a:cubicBezTo>
                  <a:pt x="11689" y="11965"/>
                  <a:pt x="11753" y="11885"/>
                  <a:pt x="11819" y="11808"/>
                </a:cubicBezTo>
                <a:cubicBezTo>
                  <a:pt x="11856" y="11761"/>
                  <a:pt x="11896" y="11715"/>
                  <a:pt x="11930" y="11668"/>
                </a:cubicBezTo>
                <a:cubicBezTo>
                  <a:pt x="11947" y="11648"/>
                  <a:pt x="11957" y="11628"/>
                  <a:pt x="11973" y="11608"/>
                </a:cubicBezTo>
                <a:cubicBezTo>
                  <a:pt x="11990" y="11581"/>
                  <a:pt x="12007" y="11557"/>
                  <a:pt x="12020" y="11531"/>
                </a:cubicBezTo>
                <a:cubicBezTo>
                  <a:pt x="12047" y="11491"/>
                  <a:pt x="12067" y="11444"/>
                  <a:pt x="12087" y="11400"/>
                </a:cubicBezTo>
                <a:cubicBezTo>
                  <a:pt x="12114" y="11347"/>
                  <a:pt x="12137" y="11290"/>
                  <a:pt x="12157" y="11233"/>
                </a:cubicBezTo>
                <a:cubicBezTo>
                  <a:pt x="12181" y="11190"/>
                  <a:pt x="12191" y="11136"/>
                  <a:pt x="12207" y="11089"/>
                </a:cubicBezTo>
                <a:cubicBezTo>
                  <a:pt x="12224" y="11039"/>
                  <a:pt x="12241" y="10982"/>
                  <a:pt x="12254" y="10929"/>
                </a:cubicBezTo>
                <a:lnTo>
                  <a:pt x="12291" y="10778"/>
                </a:lnTo>
                <a:cubicBezTo>
                  <a:pt x="12304" y="10725"/>
                  <a:pt x="12314" y="10671"/>
                  <a:pt x="12324" y="10618"/>
                </a:cubicBezTo>
                <a:lnTo>
                  <a:pt x="12351" y="10467"/>
                </a:lnTo>
                <a:cubicBezTo>
                  <a:pt x="12358" y="10421"/>
                  <a:pt x="12368" y="10374"/>
                  <a:pt x="12371" y="10324"/>
                </a:cubicBezTo>
                <a:lnTo>
                  <a:pt x="12371" y="10314"/>
                </a:lnTo>
                <a:lnTo>
                  <a:pt x="12371" y="10310"/>
                </a:lnTo>
                <a:cubicBezTo>
                  <a:pt x="12371" y="10307"/>
                  <a:pt x="12371" y="10297"/>
                  <a:pt x="12374" y="10294"/>
                </a:cubicBezTo>
                <a:lnTo>
                  <a:pt x="12374" y="10307"/>
                </a:lnTo>
                <a:cubicBezTo>
                  <a:pt x="12374" y="10294"/>
                  <a:pt x="12381" y="10280"/>
                  <a:pt x="12381" y="10270"/>
                </a:cubicBezTo>
                <a:lnTo>
                  <a:pt x="12381" y="10280"/>
                </a:lnTo>
                <a:cubicBezTo>
                  <a:pt x="12381" y="10273"/>
                  <a:pt x="12381" y="10270"/>
                  <a:pt x="12385" y="10260"/>
                </a:cubicBezTo>
                <a:lnTo>
                  <a:pt x="12385" y="10257"/>
                </a:lnTo>
                <a:lnTo>
                  <a:pt x="12385" y="10253"/>
                </a:lnTo>
                <a:cubicBezTo>
                  <a:pt x="12385" y="10243"/>
                  <a:pt x="12385" y="10240"/>
                  <a:pt x="12388" y="10230"/>
                </a:cubicBezTo>
                <a:cubicBezTo>
                  <a:pt x="12408" y="10086"/>
                  <a:pt x="12425" y="9936"/>
                  <a:pt x="12441" y="9789"/>
                </a:cubicBezTo>
                <a:cubicBezTo>
                  <a:pt x="12451" y="9708"/>
                  <a:pt x="12458" y="9635"/>
                  <a:pt x="12465" y="9555"/>
                </a:cubicBezTo>
                <a:cubicBezTo>
                  <a:pt x="12468" y="9488"/>
                  <a:pt x="12471" y="9418"/>
                  <a:pt x="12475" y="9351"/>
                </a:cubicBezTo>
                <a:lnTo>
                  <a:pt x="12475" y="9327"/>
                </a:lnTo>
                <a:lnTo>
                  <a:pt x="12475" y="9307"/>
                </a:lnTo>
                <a:lnTo>
                  <a:pt x="12475" y="9294"/>
                </a:lnTo>
                <a:cubicBezTo>
                  <a:pt x="12468" y="9344"/>
                  <a:pt x="12466" y="9355"/>
                  <a:pt x="12465" y="9355"/>
                </a:cubicBezTo>
                <a:cubicBezTo>
                  <a:pt x="12465" y="9355"/>
                  <a:pt x="12465" y="9353"/>
                  <a:pt x="12465" y="9351"/>
                </a:cubicBezTo>
                <a:lnTo>
                  <a:pt x="12465" y="9301"/>
                </a:lnTo>
                <a:cubicBezTo>
                  <a:pt x="12465" y="9277"/>
                  <a:pt x="12458" y="9257"/>
                  <a:pt x="12458" y="9237"/>
                </a:cubicBezTo>
                <a:cubicBezTo>
                  <a:pt x="12455" y="9210"/>
                  <a:pt x="12451" y="9187"/>
                  <a:pt x="12441" y="9160"/>
                </a:cubicBezTo>
                <a:cubicBezTo>
                  <a:pt x="12431" y="9123"/>
                  <a:pt x="12415" y="9087"/>
                  <a:pt x="12374" y="9067"/>
                </a:cubicBezTo>
                <a:cubicBezTo>
                  <a:pt x="12363" y="9056"/>
                  <a:pt x="12349" y="9053"/>
                  <a:pt x="12334" y="9053"/>
                </a:cubicBezTo>
                <a:cubicBezTo>
                  <a:pt x="12319" y="9053"/>
                  <a:pt x="12304" y="9056"/>
                  <a:pt x="12291" y="9060"/>
                </a:cubicBezTo>
                <a:cubicBezTo>
                  <a:pt x="12251" y="9077"/>
                  <a:pt x="12207" y="9100"/>
                  <a:pt x="12171" y="9120"/>
                </a:cubicBezTo>
                <a:cubicBezTo>
                  <a:pt x="12130" y="9140"/>
                  <a:pt x="12087" y="9167"/>
                  <a:pt x="12050" y="9194"/>
                </a:cubicBezTo>
                <a:cubicBezTo>
                  <a:pt x="12007" y="9224"/>
                  <a:pt x="11970" y="9254"/>
                  <a:pt x="11933" y="9284"/>
                </a:cubicBezTo>
                <a:cubicBezTo>
                  <a:pt x="11896" y="9311"/>
                  <a:pt x="11856" y="9337"/>
                  <a:pt x="11823" y="9367"/>
                </a:cubicBezTo>
                <a:cubicBezTo>
                  <a:pt x="11749" y="9428"/>
                  <a:pt x="11669" y="9491"/>
                  <a:pt x="11595" y="9555"/>
                </a:cubicBezTo>
                <a:cubicBezTo>
                  <a:pt x="11515" y="9622"/>
                  <a:pt x="11438" y="9688"/>
                  <a:pt x="11361" y="9745"/>
                </a:cubicBezTo>
                <a:cubicBezTo>
                  <a:pt x="11335" y="9762"/>
                  <a:pt x="11315" y="9779"/>
                  <a:pt x="11288" y="9792"/>
                </a:cubicBezTo>
                <a:cubicBezTo>
                  <a:pt x="11201" y="9839"/>
                  <a:pt x="11104" y="9876"/>
                  <a:pt x="11010" y="9912"/>
                </a:cubicBezTo>
                <a:cubicBezTo>
                  <a:pt x="10910" y="9953"/>
                  <a:pt x="10810" y="9989"/>
                  <a:pt x="10713" y="10039"/>
                </a:cubicBezTo>
                <a:cubicBezTo>
                  <a:pt x="10666" y="10063"/>
                  <a:pt x="10619" y="10090"/>
                  <a:pt x="10579" y="10120"/>
                </a:cubicBezTo>
                <a:cubicBezTo>
                  <a:pt x="10536" y="10143"/>
                  <a:pt x="10499" y="10173"/>
                  <a:pt x="10465" y="10210"/>
                </a:cubicBezTo>
                <a:cubicBezTo>
                  <a:pt x="10432" y="10243"/>
                  <a:pt x="10395" y="10280"/>
                  <a:pt x="10368" y="10320"/>
                </a:cubicBezTo>
                <a:cubicBezTo>
                  <a:pt x="10342" y="10360"/>
                  <a:pt x="10308" y="10404"/>
                  <a:pt x="10282" y="10447"/>
                </a:cubicBezTo>
                <a:cubicBezTo>
                  <a:pt x="10228" y="10534"/>
                  <a:pt x="10181" y="10625"/>
                  <a:pt x="10141" y="10718"/>
                </a:cubicBezTo>
                <a:cubicBezTo>
                  <a:pt x="10098" y="10815"/>
                  <a:pt x="10057" y="10912"/>
                  <a:pt x="10007" y="11006"/>
                </a:cubicBezTo>
                <a:cubicBezTo>
                  <a:pt x="9984" y="11032"/>
                  <a:pt x="9967" y="11063"/>
                  <a:pt x="9947" y="11093"/>
                </a:cubicBezTo>
                <a:cubicBezTo>
                  <a:pt x="9830" y="11260"/>
                  <a:pt x="9710" y="11434"/>
                  <a:pt x="9656" y="11634"/>
                </a:cubicBezTo>
                <a:cubicBezTo>
                  <a:pt x="9599" y="11832"/>
                  <a:pt x="9556" y="12029"/>
                  <a:pt x="9506" y="12219"/>
                </a:cubicBezTo>
                <a:cubicBezTo>
                  <a:pt x="9506" y="12223"/>
                  <a:pt x="9499" y="12233"/>
                  <a:pt x="9499" y="12236"/>
                </a:cubicBezTo>
                <a:cubicBezTo>
                  <a:pt x="9466" y="12353"/>
                  <a:pt x="9429" y="12467"/>
                  <a:pt x="9399" y="12587"/>
                </a:cubicBezTo>
                <a:cubicBezTo>
                  <a:pt x="9372" y="12697"/>
                  <a:pt x="9345" y="12801"/>
                  <a:pt x="9315" y="12905"/>
                </a:cubicBezTo>
                <a:cubicBezTo>
                  <a:pt x="9295" y="12985"/>
                  <a:pt x="9272" y="13069"/>
                  <a:pt x="9242" y="13142"/>
                </a:cubicBezTo>
                <a:cubicBezTo>
                  <a:pt x="9215" y="13216"/>
                  <a:pt x="9182" y="13286"/>
                  <a:pt x="9155" y="13353"/>
                </a:cubicBezTo>
                <a:cubicBezTo>
                  <a:pt x="9098" y="13473"/>
                  <a:pt x="9044" y="13587"/>
                  <a:pt x="8981" y="13704"/>
                </a:cubicBezTo>
                <a:cubicBezTo>
                  <a:pt x="8914" y="13824"/>
                  <a:pt x="8847" y="13941"/>
                  <a:pt x="8780" y="14058"/>
                </a:cubicBezTo>
                <a:cubicBezTo>
                  <a:pt x="8760" y="14098"/>
                  <a:pt x="8740" y="14128"/>
                  <a:pt x="8713" y="14165"/>
                </a:cubicBezTo>
                <a:cubicBezTo>
                  <a:pt x="8693" y="14182"/>
                  <a:pt x="8677" y="14199"/>
                  <a:pt x="8660" y="14219"/>
                </a:cubicBezTo>
                <a:cubicBezTo>
                  <a:pt x="8586" y="14292"/>
                  <a:pt x="8513" y="14369"/>
                  <a:pt x="8446" y="14453"/>
                </a:cubicBezTo>
                <a:cubicBezTo>
                  <a:pt x="8379" y="14536"/>
                  <a:pt x="8309" y="14623"/>
                  <a:pt x="8252" y="14717"/>
                </a:cubicBezTo>
                <a:cubicBezTo>
                  <a:pt x="8225" y="14757"/>
                  <a:pt x="8195" y="14800"/>
                  <a:pt x="8172" y="14844"/>
                </a:cubicBezTo>
                <a:cubicBezTo>
                  <a:pt x="8142" y="14884"/>
                  <a:pt x="8112" y="14918"/>
                  <a:pt x="8088" y="14954"/>
                </a:cubicBezTo>
                <a:cubicBezTo>
                  <a:pt x="8058" y="14988"/>
                  <a:pt x="8035" y="15021"/>
                  <a:pt x="8005" y="15055"/>
                </a:cubicBezTo>
                <a:cubicBezTo>
                  <a:pt x="7858" y="15225"/>
                  <a:pt x="7704" y="15389"/>
                  <a:pt x="7550" y="15556"/>
                </a:cubicBezTo>
                <a:cubicBezTo>
                  <a:pt x="7483" y="15626"/>
                  <a:pt x="7416" y="15703"/>
                  <a:pt x="7349" y="15773"/>
                </a:cubicBezTo>
                <a:cubicBezTo>
                  <a:pt x="7399" y="15663"/>
                  <a:pt x="7453" y="15559"/>
                  <a:pt x="7500" y="15452"/>
                </a:cubicBezTo>
                <a:cubicBezTo>
                  <a:pt x="7560" y="15305"/>
                  <a:pt x="7620" y="15155"/>
                  <a:pt x="7674" y="15004"/>
                </a:cubicBezTo>
                <a:lnTo>
                  <a:pt x="7751" y="14790"/>
                </a:lnTo>
                <a:cubicBezTo>
                  <a:pt x="7774" y="14710"/>
                  <a:pt x="7794" y="14633"/>
                  <a:pt x="7821" y="14553"/>
                </a:cubicBezTo>
                <a:cubicBezTo>
                  <a:pt x="7868" y="14383"/>
                  <a:pt x="7911" y="14215"/>
                  <a:pt x="7958" y="14042"/>
                </a:cubicBezTo>
                <a:cubicBezTo>
                  <a:pt x="8005" y="13871"/>
                  <a:pt x="8051" y="13704"/>
                  <a:pt x="8095" y="13533"/>
                </a:cubicBezTo>
                <a:cubicBezTo>
                  <a:pt x="8142" y="13356"/>
                  <a:pt x="8185" y="13182"/>
                  <a:pt x="8229" y="13005"/>
                </a:cubicBezTo>
                <a:cubicBezTo>
                  <a:pt x="8239" y="12972"/>
                  <a:pt x="8245" y="12938"/>
                  <a:pt x="8255" y="12901"/>
                </a:cubicBezTo>
                <a:cubicBezTo>
                  <a:pt x="8302" y="12881"/>
                  <a:pt x="8342" y="12855"/>
                  <a:pt x="8386" y="12828"/>
                </a:cubicBezTo>
                <a:cubicBezTo>
                  <a:pt x="8436" y="12794"/>
                  <a:pt x="8479" y="12748"/>
                  <a:pt x="8520" y="12704"/>
                </a:cubicBezTo>
                <a:cubicBezTo>
                  <a:pt x="8556" y="12664"/>
                  <a:pt x="8596" y="12617"/>
                  <a:pt x="8637" y="12570"/>
                </a:cubicBezTo>
                <a:cubicBezTo>
                  <a:pt x="8787" y="12400"/>
                  <a:pt x="8924" y="12216"/>
                  <a:pt x="9044" y="12029"/>
                </a:cubicBezTo>
                <a:cubicBezTo>
                  <a:pt x="9108" y="11932"/>
                  <a:pt x="9171" y="11832"/>
                  <a:pt x="9215" y="11728"/>
                </a:cubicBezTo>
                <a:cubicBezTo>
                  <a:pt x="9242" y="11674"/>
                  <a:pt x="9262" y="11624"/>
                  <a:pt x="9282" y="11567"/>
                </a:cubicBezTo>
                <a:cubicBezTo>
                  <a:pt x="9305" y="11514"/>
                  <a:pt x="9322" y="11460"/>
                  <a:pt x="9339" y="11407"/>
                </a:cubicBezTo>
                <a:cubicBezTo>
                  <a:pt x="9355" y="11350"/>
                  <a:pt x="9372" y="11297"/>
                  <a:pt x="9389" y="11246"/>
                </a:cubicBezTo>
                <a:cubicBezTo>
                  <a:pt x="9406" y="11193"/>
                  <a:pt x="9416" y="11139"/>
                  <a:pt x="9432" y="11089"/>
                </a:cubicBezTo>
                <a:cubicBezTo>
                  <a:pt x="9466" y="10979"/>
                  <a:pt x="9506" y="10872"/>
                  <a:pt x="9543" y="10762"/>
                </a:cubicBezTo>
                <a:cubicBezTo>
                  <a:pt x="9576" y="10658"/>
                  <a:pt x="9613" y="10548"/>
                  <a:pt x="9646" y="10444"/>
                </a:cubicBezTo>
                <a:cubicBezTo>
                  <a:pt x="9680" y="10340"/>
                  <a:pt x="9713" y="10237"/>
                  <a:pt x="9743" y="10126"/>
                </a:cubicBezTo>
                <a:cubicBezTo>
                  <a:pt x="9747" y="10110"/>
                  <a:pt x="9750" y="10093"/>
                  <a:pt x="9757" y="10073"/>
                </a:cubicBezTo>
                <a:cubicBezTo>
                  <a:pt x="9760" y="10054"/>
                  <a:pt x="9742" y="10029"/>
                  <a:pt x="9720" y="10029"/>
                </a:cubicBezTo>
                <a:cubicBezTo>
                  <a:pt x="9719" y="10029"/>
                  <a:pt x="9718" y="10029"/>
                  <a:pt x="9716" y="10029"/>
                </a:cubicBezTo>
                <a:cubicBezTo>
                  <a:pt x="9700" y="10029"/>
                  <a:pt x="9683" y="10036"/>
                  <a:pt x="9666" y="10043"/>
                </a:cubicBezTo>
                <a:cubicBezTo>
                  <a:pt x="9650" y="10053"/>
                  <a:pt x="9640" y="10056"/>
                  <a:pt x="9623" y="10063"/>
                </a:cubicBezTo>
                <a:cubicBezTo>
                  <a:pt x="9606" y="10073"/>
                  <a:pt x="9589" y="10080"/>
                  <a:pt x="9573" y="10093"/>
                </a:cubicBezTo>
                <a:cubicBezTo>
                  <a:pt x="9543" y="10110"/>
                  <a:pt x="9509" y="10126"/>
                  <a:pt x="9479" y="10146"/>
                </a:cubicBezTo>
                <a:cubicBezTo>
                  <a:pt x="9449" y="10170"/>
                  <a:pt x="9422" y="10190"/>
                  <a:pt x="9395" y="10213"/>
                </a:cubicBezTo>
                <a:cubicBezTo>
                  <a:pt x="9379" y="10230"/>
                  <a:pt x="9365" y="10247"/>
                  <a:pt x="9355" y="10263"/>
                </a:cubicBezTo>
                <a:lnTo>
                  <a:pt x="9365" y="10240"/>
                </a:lnTo>
                <a:cubicBezTo>
                  <a:pt x="9382" y="10203"/>
                  <a:pt x="9399" y="10163"/>
                  <a:pt x="9416" y="10123"/>
                </a:cubicBezTo>
                <a:cubicBezTo>
                  <a:pt x="9432" y="10086"/>
                  <a:pt x="9446" y="10053"/>
                  <a:pt x="9459" y="10013"/>
                </a:cubicBezTo>
                <a:cubicBezTo>
                  <a:pt x="9489" y="9926"/>
                  <a:pt x="9513" y="9842"/>
                  <a:pt x="9529" y="9755"/>
                </a:cubicBezTo>
                <a:cubicBezTo>
                  <a:pt x="9549" y="9672"/>
                  <a:pt x="9566" y="9588"/>
                  <a:pt x="9589" y="9501"/>
                </a:cubicBezTo>
                <a:lnTo>
                  <a:pt x="9640" y="9260"/>
                </a:lnTo>
                <a:cubicBezTo>
                  <a:pt x="9656" y="9174"/>
                  <a:pt x="9666" y="9083"/>
                  <a:pt x="9676" y="8993"/>
                </a:cubicBezTo>
                <a:cubicBezTo>
                  <a:pt x="9683" y="8909"/>
                  <a:pt x="9690" y="8832"/>
                  <a:pt x="9690" y="8749"/>
                </a:cubicBezTo>
                <a:lnTo>
                  <a:pt x="9690" y="8692"/>
                </a:lnTo>
                <a:cubicBezTo>
                  <a:pt x="9690" y="8598"/>
                  <a:pt x="9683" y="8501"/>
                  <a:pt x="9676" y="8405"/>
                </a:cubicBezTo>
                <a:cubicBezTo>
                  <a:pt x="9673" y="8358"/>
                  <a:pt x="9666" y="8314"/>
                  <a:pt x="9660" y="8267"/>
                </a:cubicBezTo>
                <a:cubicBezTo>
                  <a:pt x="9650" y="8221"/>
                  <a:pt x="9643" y="8181"/>
                  <a:pt x="9633" y="8137"/>
                </a:cubicBezTo>
                <a:cubicBezTo>
                  <a:pt x="9623" y="8090"/>
                  <a:pt x="9609" y="8050"/>
                  <a:pt x="9596" y="8003"/>
                </a:cubicBezTo>
                <a:lnTo>
                  <a:pt x="9573" y="7940"/>
                </a:lnTo>
                <a:cubicBezTo>
                  <a:pt x="9563" y="7923"/>
                  <a:pt x="9556" y="7903"/>
                  <a:pt x="9549" y="7886"/>
                </a:cubicBezTo>
                <a:cubicBezTo>
                  <a:pt x="9516" y="7813"/>
                  <a:pt x="9479" y="7746"/>
                  <a:pt x="9442" y="7672"/>
                </a:cubicBezTo>
                <a:cubicBezTo>
                  <a:pt x="9355" y="7529"/>
                  <a:pt x="9262" y="7381"/>
                  <a:pt x="9178" y="7231"/>
                </a:cubicBezTo>
                <a:cubicBezTo>
                  <a:pt x="9121" y="7121"/>
                  <a:pt x="9064" y="7010"/>
                  <a:pt x="9011" y="6893"/>
                </a:cubicBezTo>
                <a:cubicBezTo>
                  <a:pt x="8958" y="6770"/>
                  <a:pt x="8907" y="6653"/>
                  <a:pt x="8857" y="6532"/>
                </a:cubicBezTo>
                <a:cubicBezTo>
                  <a:pt x="8790" y="6378"/>
                  <a:pt x="8723" y="6228"/>
                  <a:pt x="8653" y="6081"/>
                </a:cubicBezTo>
                <a:cubicBezTo>
                  <a:pt x="8613" y="6007"/>
                  <a:pt x="8576" y="5930"/>
                  <a:pt x="8530" y="5857"/>
                </a:cubicBezTo>
                <a:cubicBezTo>
                  <a:pt x="8520" y="5840"/>
                  <a:pt x="8506" y="5817"/>
                  <a:pt x="8493" y="5800"/>
                </a:cubicBezTo>
                <a:cubicBezTo>
                  <a:pt x="8479" y="5783"/>
                  <a:pt x="8469" y="5773"/>
                  <a:pt x="8453" y="5760"/>
                </a:cubicBezTo>
                <a:cubicBezTo>
                  <a:pt x="8443" y="5750"/>
                  <a:pt x="8426" y="5740"/>
                  <a:pt x="8413" y="5740"/>
                </a:cubicBezTo>
                <a:cubicBezTo>
                  <a:pt x="8405" y="5737"/>
                  <a:pt x="8397" y="5735"/>
                  <a:pt x="8390" y="5735"/>
                </a:cubicBezTo>
                <a:cubicBezTo>
                  <a:pt x="8381" y="5735"/>
                  <a:pt x="8372" y="5738"/>
                  <a:pt x="8362" y="5743"/>
                </a:cubicBezTo>
                <a:cubicBezTo>
                  <a:pt x="8352" y="5750"/>
                  <a:pt x="8342" y="5760"/>
                  <a:pt x="8336" y="5770"/>
                </a:cubicBezTo>
                <a:cubicBezTo>
                  <a:pt x="8326" y="5787"/>
                  <a:pt x="8322" y="5810"/>
                  <a:pt x="8322" y="5830"/>
                </a:cubicBezTo>
                <a:cubicBezTo>
                  <a:pt x="8289" y="5991"/>
                  <a:pt x="8269" y="6148"/>
                  <a:pt x="8242" y="6308"/>
                </a:cubicBezTo>
                <a:cubicBezTo>
                  <a:pt x="8229" y="6385"/>
                  <a:pt x="8219" y="6469"/>
                  <a:pt x="8205" y="6549"/>
                </a:cubicBezTo>
                <a:lnTo>
                  <a:pt x="8155" y="6800"/>
                </a:lnTo>
                <a:cubicBezTo>
                  <a:pt x="8138" y="6883"/>
                  <a:pt x="8125" y="6964"/>
                  <a:pt x="8108" y="7047"/>
                </a:cubicBezTo>
                <a:cubicBezTo>
                  <a:pt x="8092" y="7134"/>
                  <a:pt x="8071" y="7218"/>
                  <a:pt x="8045" y="7305"/>
                </a:cubicBezTo>
                <a:cubicBezTo>
                  <a:pt x="8005" y="7468"/>
                  <a:pt x="7955" y="7631"/>
                  <a:pt x="7911" y="7791"/>
                </a:cubicBezTo>
                <a:lnTo>
                  <a:pt x="7911" y="7791"/>
                </a:lnTo>
                <a:cubicBezTo>
                  <a:pt x="7913" y="7789"/>
                  <a:pt x="7916" y="7787"/>
                  <a:pt x="7917" y="7784"/>
                </a:cubicBezTo>
                <a:lnTo>
                  <a:pt x="7917" y="7784"/>
                </a:lnTo>
                <a:cubicBezTo>
                  <a:pt x="7871" y="7944"/>
                  <a:pt x="7824" y="8104"/>
                  <a:pt x="7784" y="8267"/>
                </a:cubicBezTo>
                <a:cubicBezTo>
                  <a:pt x="7740" y="8428"/>
                  <a:pt x="7700" y="8595"/>
                  <a:pt x="7670" y="8762"/>
                </a:cubicBezTo>
                <a:cubicBezTo>
                  <a:pt x="7654" y="8856"/>
                  <a:pt x="7640" y="8946"/>
                  <a:pt x="7627" y="9043"/>
                </a:cubicBezTo>
                <a:cubicBezTo>
                  <a:pt x="7623" y="9060"/>
                  <a:pt x="7623" y="9077"/>
                  <a:pt x="7623" y="9093"/>
                </a:cubicBezTo>
                <a:cubicBezTo>
                  <a:pt x="7623" y="9113"/>
                  <a:pt x="7620" y="9137"/>
                  <a:pt x="7620" y="9157"/>
                </a:cubicBezTo>
                <a:cubicBezTo>
                  <a:pt x="7620" y="9197"/>
                  <a:pt x="7617" y="9237"/>
                  <a:pt x="7617" y="9277"/>
                </a:cubicBezTo>
                <a:cubicBezTo>
                  <a:pt x="7610" y="9454"/>
                  <a:pt x="7610" y="9628"/>
                  <a:pt x="7640" y="9805"/>
                </a:cubicBezTo>
                <a:cubicBezTo>
                  <a:pt x="7667" y="9973"/>
                  <a:pt x="7704" y="10140"/>
                  <a:pt x="7751" y="10300"/>
                </a:cubicBezTo>
                <a:cubicBezTo>
                  <a:pt x="7794" y="10461"/>
                  <a:pt x="7851" y="10618"/>
                  <a:pt x="7908" y="10775"/>
                </a:cubicBezTo>
                <a:cubicBezTo>
                  <a:pt x="7888" y="10778"/>
                  <a:pt x="7871" y="10782"/>
                  <a:pt x="7851" y="10785"/>
                </a:cubicBezTo>
                <a:lnTo>
                  <a:pt x="7854" y="10785"/>
                </a:lnTo>
                <a:cubicBezTo>
                  <a:pt x="7852" y="10785"/>
                  <a:pt x="7845" y="10789"/>
                  <a:pt x="7841" y="10791"/>
                </a:cubicBezTo>
                <a:lnTo>
                  <a:pt x="7841" y="10791"/>
                </a:lnTo>
                <a:cubicBezTo>
                  <a:pt x="7842" y="10790"/>
                  <a:pt x="7843" y="10788"/>
                  <a:pt x="7844" y="10785"/>
                </a:cubicBezTo>
                <a:lnTo>
                  <a:pt x="7844" y="10785"/>
                </a:lnTo>
                <a:cubicBezTo>
                  <a:pt x="7801" y="10798"/>
                  <a:pt x="7754" y="10812"/>
                  <a:pt x="7710" y="10829"/>
                </a:cubicBezTo>
                <a:cubicBezTo>
                  <a:pt x="7667" y="10849"/>
                  <a:pt x="7623" y="10869"/>
                  <a:pt x="7583" y="10895"/>
                </a:cubicBezTo>
                <a:cubicBezTo>
                  <a:pt x="7560" y="10909"/>
                  <a:pt x="7537" y="10919"/>
                  <a:pt x="7516" y="10935"/>
                </a:cubicBezTo>
                <a:cubicBezTo>
                  <a:pt x="7490" y="10952"/>
                  <a:pt x="7470" y="10969"/>
                  <a:pt x="7450" y="10992"/>
                </a:cubicBezTo>
                <a:cubicBezTo>
                  <a:pt x="7403" y="11029"/>
                  <a:pt x="7359" y="11073"/>
                  <a:pt x="7319" y="11109"/>
                </a:cubicBezTo>
                <a:cubicBezTo>
                  <a:pt x="7276" y="11149"/>
                  <a:pt x="7242" y="11193"/>
                  <a:pt x="7209" y="11240"/>
                </a:cubicBezTo>
                <a:cubicBezTo>
                  <a:pt x="7175" y="11283"/>
                  <a:pt x="7149" y="11330"/>
                  <a:pt x="7119" y="11380"/>
                </a:cubicBezTo>
                <a:cubicBezTo>
                  <a:pt x="7115" y="11384"/>
                  <a:pt x="7115" y="11387"/>
                  <a:pt x="7109" y="11394"/>
                </a:cubicBezTo>
                <a:cubicBezTo>
                  <a:pt x="7105" y="11400"/>
                  <a:pt x="7102" y="11410"/>
                  <a:pt x="7099" y="11414"/>
                </a:cubicBezTo>
                <a:cubicBezTo>
                  <a:pt x="7019" y="11542"/>
                  <a:pt x="6956" y="11674"/>
                  <a:pt x="6900" y="11809"/>
                </a:cubicBezTo>
                <a:lnTo>
                  <a:pt x="6900" y="11809"/>
                </a:lnTo>
                <a:cubicBezTo>
                  <a:pt x="6901" y="11809"/>
                  <a:pt x="6901" y="11808"/>
                  <a:pt x="6901" y="11808"/>
                </a:cubicBezTo>
                <a:lnTo>
                  <a:pt x="6901" y="11808"/>
                </a:lnTo>
                <a:cubicBezTo>
                  <a:pt x="6901" y="11809"/>
                  <a:pt x="6900" y="11810"/>
                  <a:pt x="6899" y="11812"/>
                </a:cubicBezTo>
                <a:lnTo>
                  <a:pt x="6899" y="11812"/>
                </a:lnTo>
                <a:cubicBezTo>
                  <a:pt x="6900" y="11811"/>
                  <a:pt x="6900" y="11810"/>
                  <a:pt x="6900" y="11809"/>
                </a:cubicBezTo>
                <a:lnTo>
                  <a:pt x="6900" y="11809"/>
                </a:lnTo>
                <a:cubicBezTo>
                  <a:pt x="6899" y="11811"/>
                  <a:pt x="6898" y="11812"/>
                  <a:pt x="6898" y="11814"/>
                </a:cubicBezTo>
                <a:lnTo>
                  <a:pt x="6898" y="11814"/>
                </a:lnTo>
                <a:cubicBezTo>
                  <a:pt x="6898" y="11813"/>
                  <a:pt x="6899" y="11812"/>
                  <a:pt x="6899" y="11812"/>
                </a:cubicBezTo>
                <a:lnTo>
                  <a:pt x="6899" y="11812"/>
                </a:lnTo>
                <a:cubicBezTo>
                  <a:pt x="6899" y="11813"/>
                  <a:pt x="6898" y="11814"/>
                  <a:pt x="6898" y="11815"/>
                </a:cubicBezTo>
                <a:cubicBezTo>
                  <a:pt x="6898" y="11815"/>
                  <a:pt x="6898" y="11814"/>
                  <a:pt x="6898" y="11814"/>
                </a:cubicBezTo>
                <a:lnTo>
                  <a:pt x="6898" y="11814"/>
                </a:lnTo>
                <a:cubicBezTo>
                  <a:pt x="6890" y="11829"/>
                  <a:pt x="6883" y="11847"/>
                  <a:pt x="6875" y="11862"/>
                </a:cubicBezTo>
                <a:cubicBezTo>
                  <a:pt x="6838" y="11949"/>
                  <a:pt x="6804" y="12042"/>
                  <a:pt x="6781" y="12136"/>
                </a:cubicBezTo>
                <a:cubicBezTo>
                  <a:pt x="6754" y="12236"/>
                  <a:pt x="6737" y="12336"/>
                  <a:pt x="6721" y="12437"/>
                </a:cubicBezTo>
                <a:cubicBezTo>
                  <a:pt x="6714" y="12494"/>
                  <a:pt x="6704" y="12547"/>
                  <a:pt x="6701" y="12601"/>
                </a:cubicBezTo>
                <a:cubicBezTo>
                  <a:pt x="6697" y="12661"/>
                  <a:pt x="6691" y="12718"/>
                  <a:pt x="6691" y="12778"/>
                </a:cubicBezTo>
                <a:cubicBezTo>
                  <a:pt x="6691" y="12831"/>
                  <a:pt x="6697" y="12888"/>
                  <a:pt x="6701" y="12945"/>
                </a:cubicBezTo>
                <a:cubicBezTo>
                  <a:pt x="6704" y="12972"/>
                  <a:pt x="6707" y="12998"/>
                  <a:pt x="6714" y="13028"/>
                </a:cubicBezTo>
                <a:lnTo>
                  <a:pt x="6724" y="13115"/>
                </a:lnTo>
                <a:lnTo>
                  <a:pt x="6724" y="13129"/>
                </a:lnTo>
                <a:lnTo>
                  <a:pt x="6724" y="13132"/>
                </a:lnTo>
                <a:lnTo>
                  <a:pt x="6724" y="13135"/>
                </a:lnTo>
                <a:cubicBezTo>
                  <a:pt x="6724" y="13139"/>
                  <a:pt x="6724" y="13139"/>
                  <a:pt x="6731" y="13142"/>
                </a:cubicBezTo>
                <a:cubicBezTo>
                  <a:pt x="6707" y="13179"/>
                  <a:pt x="6687" y="13216"/>
                  <a:pt x="6671" y="13252"/>
                </a:cubicBezTo>
                <a:cubicBezTo>
                  <a:pt x="6647" y="13303"/>
                  <a:pt x="6617" y="13353"/>
                  <a:pt x="6590" y="13403"/>
                </a:cubicBezTo>
                <a:cubicBezTo>
                  <a:pt x="6567" y="13453"/>
                  <a:pt x="6540" y="13503"/>
                  <a:pt x="6517" y="13557"/>
                </a:cubicBezTo>
                <a:cubicBezTo>
                  <a:pt x="6490" y="13610"/>
                  <a:pt x="6467" y="13660"/>
                  <a:pt x="6447" y="13717"/>
                </a:cubicBezTo>
                <a:cubicBezTo>
                  <a:pt x="6423" y="13771"/>
                  <a:pt x="6400" y="13821"/>
                  <a:pt x="6380" y="13874"/>
                </a:cubicBezTo>
                <a:lnTo>
                  <a:pt x="6340" y="13975"/>
                </a:lnTo>
                <a:cubicBezTo>
                  <a:pt x="6333" y="13998"/>
                  <a:pt x="6323" y="14021"/>
                  <a:pt x="6316" y="14042"/>
                </a:cubicBezTo>
                <a:cubicBezTo>
                  <a:pt x="6306" y="14068"/>
                  <a:pt x="6299" y="14088"/>
                  <a:pt x="6289" y="14112"/>
                </a:cubicBezTo>
                <a:cubicBezTo>
                  <a:pt x="6283" y="14145"/>
                  <a:pt x="6269" y="14179"/>
                  <a:pt x="6263" y="14219"/>
                </a:cubicBezTo>
                <a:cubicBezTo>
                  <a:pt x="6253" y="14239"/>
                  <a:pt x="6249" y="14262"/>
                  <a:pt x="6246" y="14286"/>
                </a:cubicBezTo>
                <a:cubicBezTo>
                  <a:pt x="6236" y="14309"/>
                  <a:pt x="6233" y="14336"/>
                  <a:pt x="6223" y="14359"/>
                </a:cubicBezTo>
                <a:cubicBezTo>
                  <a:pt x="6216" y="14393"/>
                  <a:pt x="6206" y="14423"/>
                  <a:pt x="6203" y="14456"/>
                </a:cubicBezTo>
                <a:cubicBezTo>
                  <a:pt x="6203" y="14423"/>
                  <a:pt x="6206" y="14393"/>
                  <a:pt x="6206" y="14359"/>
                </a:cubicBezTo>
                <a:cubicBezTo>
                  <a:pt x="6206" y="14212"/>
                  <a:pt x="6199" y="14068"/>
                  <a:pt x="6189" y="13925"/>
                </a:cubicBezTo>
                <a:cubicBezTo>
                  <a:pt x="6182" y="13777"/>
                  <a:pt x="6179" y="13627"/>
                  <a:pt x="6172" y="13476"/>
                </a:cubicBezTo>
                <a:lnTo>
                  <a:pt x="6172" y="13269"/>
                </a:lnTo>
                <a:lnTo>
                  <a:pt x="6172" y="13266"/>
                </a:lnTo>
                <a:lnTo>
                  <a:pt x="6172" y="13256"/>
                </a:lnTo>
                <a:cubicBezTo>
                  <a:pt x="6172" y="13172"/>
                  <a:pt x="6172" y="13085"/>
                  <a:pt x="6179" y="13002"/>
                </a:cubicBezTo>
                <a:lnTo>
                  <a:pt x="6179" y="12564"/>
                </a:lnTo>
                <a:lnTo>
                  <a:pt x="6179" y="12129"/>
                </a:lnTo>
                <a:cubicBezTo>
                  <a:pt x="6182" y="11845"/>
                  <a:pt x="6182" y="11561"/>
                  <a:pt x="6182" y="11280"/>
                </a:cubicBezTo>
                <a:cubicBezTo>
                  <a:pt x="6182" y="11173"/>
                  <a:pt x="6186" y="11066"/>
                  <a:pt x="6186" y="10959"/>
                </a:cubicBezTo>
                <a:lnTo>
                  <a:pt x="6186" y="10956"/>
                </a:lnTo>
                <a:lnTo>
                  <a:pt x="6186" y="10912"/>
                </a:lnTo>
                <a:lnTo>
                  <a:pt x="6186" y="10808"/>
                </a:lnTo>
                <a:lnTo>
                  <a:pt x="6186" y="10805"/>
                </a:lnTo>
                <a:lnTo>
                  <a:pt x="6186" y="10798"/>
                </a:lnTo>
                <a:lnTo>
                  <a:pt x="6186" y="10788"/>
                </a:lnTo>
                <a:lnTo>
                  <a:pt x="6186" y="10628"/>
                </a:lnTo>
                <a:cubicBezTo>
                  <a:pt x="6186" y="10487"/>
                  <a:pt x="6189" y="10347"/>
                  <a:pt x="6196" y="10207"/>
                </a:cubicBezTo>
                <a:cubicBezTo>
                  <a:pt x="6196" y="10170"/>
                  <a:pt x="6196" y="10130"/>
                  <a:pt x="6199" y="10093"/>
                </a:cubicBezTo>
                <a:cubicBezTo>
                  <a:pt x="6203" y="10056"/>
                  <a:pt x="6203" y="10013"/>
                  <a:pt x="6206" y="9976"/>
                </a:cubicBezTo>
                <a:cubicBezTo>
                  <a:pt x="6213" y="9912"/>
                  <a:pt x="6219" y="9852"/>
                  <a:pt x="6229" y="9785"/>
                </a:cubicBezTo>
                <a:lnTo>
                  <a:pt x="6229" y="9775"/>
                </a:lnTo>
                <a:cubicBezTo>
                  <a:pt x="6233" y="9752"/>
                  <a:pt x="6236" y="9729"/>
                  <a:pt x="6236" y="9705"/>
                </a:cubicBezTo>
                <a:cubicBezTo>
                  <a:pt x="6256" y="9561"/>
                  <a:pt x="6283" y="9421"/>
                  <a:pt x="6303" y="9277"/>
                </a:cubicBezTo>
                <a:cubicBezTo>
                  <a:pt x="6330" y="9133"/>
                  <a:pt x="6350" y="8983"/>
                  <a:pt x="6380" y="8836"/>
                </a:cubicBezTo>
                <a:cubicBezTo>
                  <a:pt x="6433" y="8552"/>
                  <a:pt x="6503" y="8271"/>
                  <a:pt x="6580" y="7990"/>
                </a:cubicBezTo>
                <a:cubicBezTo>
                  <a:pt x="6600" y="7916"/>
                  <a:pt x="6620" y="7839"/>
                  <a:pt x="6647" y="7769"/>
                </a:cubicBezTo>
                <a:cubicBezTo>
                  <a:pt x="6671" y="7696"/>
                  <a:pt x="6697" y="7619"/>
                  <a:pt x="6717" y="7545"/>
                </a:cubicBezTo>
                <a:cubicBezTo>
                  <a:pt x="6741" y="7515"/>
                  <a:pt x="6771" y="7482"/>
                  <a:pt x="6798" y="7452"/>
                </a:cubicBezTo>
                <a:cubicBezTo>
                  <a:pt x="6824" y="7415"/>
                  <a:pt x="6858" y="7378"/>
                  <a:pt x="6891" y="7338"/>
                </a:cubicBezTo>
                <a:cubicBezTo>
                  <a:pt x="6925" y="7298"/>
                  <a:pt x="6965" y="7261"/>
                  <a:pt x="7002" y="7218"/>
                </a:cubicBezTo>
                <a:cubicBezTo>
                  <a:pt x="7035" y="7181"/>
                  <a:pt x="7072" y="7147"/>
                  <a:pt x="7105" y="7114"/>
                </a:cubicBezTo>
                <a:lnTo>
                  <a:pt x="7105" y="7114"/>
                </a:lnTo>
                <a:lnTo>
                  <a:pt x="7152" y="7067"/>
                </a:lnTo>
                <a:cubicBezTo>
                  <a:pt x="7222" y="7000"/>
                  <a:pt x="7299" y="6933"/>
                  <a:pt x="7373" y="6870"/>
                </a:cubicBezTo>
                <a:cubicBezTo>
                  <a:pt x="7453" y="6810"/>
                  <a:pt x="7533" y="6746"/>
                  <a:pt x="7610" y="6679"/>
                </a:cubicBezTo>
                <a:cubicBezTo>
                  <a:pt x="7634" y="6663"/>
                  <a:pt x="7654" y="6646"/>
                  <a:pt x="7670" y="6629"/>
                </a:cubicBezTo>
                <a:cubicBezTo>
                  <a:pt x="7694" y="6609"/>
                  <a:pt x="7717" y="6586"/>
                  <a:pt x="7737" y="6566"/>
                </a:cubicBezTo>
                <a:cubicBezTo>
                  <a:pt x="7757" y="6549"/>
                  <a:pt x="7774" y="6529"/>
                  <a:pt x="7791" y="6512"/>
                </a:cubicBezTo>
                <a:lnTo>
                  <a:pt x="7837" y="6465"/>
                </a:lnTo>
                <a:cubicBezTo>
                  <a:pt x="7854" y="6449"/>
                  <a:pt x="7871" y="6432"/>
                  <a:pt x="7888" y="6412"/>
                </a:cubicBezTo>
                <a:cubicBezTo>
                  <a:pt x="7908" y="6385"/>
                  <a:pt x="7928" y="6365"/>
                  <a:pt x="7944" y="6342"/>
                </a:cubicBezTo>
                <a:cubicBezTo>
                  <a:pt x="7954" y="6332"/>
                  <a:pt x="7958" y="6325"/>
                  <a:pt x="7968" y="6315"/>
                </a:cubicBezTo>
                <a:cubicBezTo>
                  <a:pt x="7978" y="6302"/>
                  <a:pt x="7988" y="6285"/>
                  <a:pt x="8001" y="6275"/>
                </a:cubicBezTo>
                <a:cubicBezTo>
                  <a:pt x="8011" y="6258"/>
                  <a:pt x="8025" y="6235"/>
                  <a:pt x="8038" y="6218"/>
                </a:cubicBezTo>
                <a:cubicBezTo>
                  <a:pt x="8051" y="6201"/>
                  <a:pt x="8061" y="6181"/>
                  <a:pt x="8075" y="6161"/>
                </a:cubicBezTo>
                <a:cubicBezTo>
                  <a:pt x="8092" y="6134"/>
                  <a:pt x="8105" y="6111"/>
                  <a:pt x="8122" y="6084"/>
                </a:cubicBezTo>
                <a:cubicBezTo>
                  <a:pt x="8138" y="6061"/>
                  <a:pt x="8152" y="6034"/>
                  <a:pt x="8168" y="6011"/>
                </a:cubicBezTo>
                <a:cubicBezTo>
                  <a:pt x="8175" y="5994"/>
                  <a:pt x="8189" y="5977"/>
                  <a:pt x="8195" y="5960"/>
                </a:cubicBezTo>
                <a:cubicBezTo>
                  <a:pt x="8252" y="5864"/>
                  <a:pt x="8306" y="5767"/>
                  <a:pt x="8356" y="5666"/>
                </a:cubicBezTo>
                <a:cubicBezTo>
                  <a:pt x="8376" y="5626"/>
                  <a:pt x="8402" y="5579"/>
                  <a:pt x="8423" y="5539"/>
                </a:cubicBezTo>
                <a:cubicBezTo>
                  <a:pt x="8436" y="5512"/>
                  <a:pt x="8446" y="5489"/>
                  <a:pt x="8456" y="5462"/>
                </a:cubicBezTo>
                <a:cubicBezTo>
                  <a:pt x="8463" y="5442"/>
                  <a:pt x="8476" y="5422"/>
                  <a:pt x="8486" y="5405"/>
                </a:cubicBezTo>
                <a:cubicBezTo>
                  <a:pt x="8496" y="5375"/>
                  <a:pt x="8509" y="5345"/>
                  <a:pt x="8523" y="5312"/>
                </a:cubicBezTo>
                <a:lnTo>
                  <a:pt x="8546" y="5248"/>
                </a:lnTo>
                <a:cubicBezTo>
                  <a:pt x="8556" y="5228"/>
                  <a:pt x="8563" y="5208"/>
                  <a:pt x="8573" y="5181"/>
                </a:cubicBezTo>
                <a:cubicBezTo>
                  <a:pt x="8580" y="5155"/>
                  <a:pt x="8593" y="5121"/>
                  <a:pt x="8603" y="5091"/>
                </a:cubicBezTo>
                <a:cubicBezTo>
                  <a:pt x="8620" y="5041"/>
                  <a:pt x="8630" y="4988"/>
                  <a:pt x="8647" y="4937"/>
                </a:cubicBezTo>
                <a:cubicBezTo>
                  <a:pt x="8660" y="4891"/>
                  <a:pt x="8673" y="4840"/>
                  <a:pt x="8687" y="4790"/>
                </a:cubicBezTo>
                <a:cubicBezTo>
                  <a:pt x="8697" y="4743"/>
                  <a:pt x="8707" y="4693"/>
                  <a:pt x="8720" y="4647"/>
                </a:cubicBezTo>
                <a:cubicBezTo>
                  <a:pt x="8727" y="4603"/>
                  <a:pt x="8740" y="4553"/>
                  <a:pt x="8747" y="4506"/>
                </a:cubicBezTo>
                <a:cubicBezTo>
                  <a:pt x="8757" y="4453"/>
                  <a:pt x="8770" y="4402"/>
                  <a:pt x="8777" y="4346"/>
                </a:cubicBezTo>
                <a:cubicBezTo>
                  <a:pt x="8787" y="4292"/>
                  <a:pt x="8797" y="4239"/>
                  <a:pt x="8807" y="4178"/>
                </a:cubicBezTo>
                <a:cubicBezTo>
                  <a:pt x="8824" y="4078"/>
                  <a:pt x="8837" y="3978"/>
                  <a:pt x="8854" y="3878"/>
                </a:cubicBezTo>
                <a:cubicBezTo>
                  <a:pt x="8857" y="3851"/>
                  <a:pt x="8861" y="3817"/>
                  <a:pt x="8864" y="3787"/>
                </a:cubicBezTo>
                <a:cubicBezTo>
                  <a:pt x="8877" y="3687"/>
                  <a:pt x="8891" y="3590"/>
                  <a:pt x="8897" y="3490"/>
                </a:cubicBezTo>
                <a:cubicBezTo>
                  <a:pt x="8904" y="3440"/>
                  <a:pt x="8911" y="3389"/>
                  <a:pt x="8914" y="3336"/>
                </a:cubicBezTo>
                <a:cubicBezTo>
                  <a:pt x="8921" y="3309"/>
                  <a:pt x="8921" y="3286"/>
                  <a:pt x="8921" y="3259"/>
                </a:cubicBezTo>
                <a:cubicBezTo>
                  <a:pt x="8921" y="3249"/>
                  <a:pt x="8924" y="3232"/>
                  <a:pt x="8924" y="3219"/>
                </a:cubicBezTo>
                <a:lnTo>
                  <a:pt x="8924" y="3172"/>
                </a:lnTo>
                <a:cubicBezTo>
                  <a:pt x="8924" y="3165"/>
                  <a:pt x="8924" y="3155"/>
                  <a:pt x="8921" y="3149"/>
                </a:cubicBezTo>
                <a:cubicBezTo>
                  <a:pt x="8921" y="3139"/>
                  <a:pt x="8914" y="3132"/>
                  <a:pt x="8911" y="3122"/>
                </a:cubicBezTo>
                <a:cubicBezTo>
                  <a:pt x="8907" y="3109"/>
                  <a:pt x="8897" y="3099"/>
                  <a:pt x="8881" y="3088"/>
                </a:cubicBezTo>
                <a:cubicBezTo>
                  <a:pt x="8874" y="3086"/>
                  <a:pt x="8865" y="3084"/>
                  <a:pt x="8855" y="3084"/>
                </a:cubicBezTo>
                <a:cubicBezTo>
                  <a:pt x="8852" y="3084"/>
                  <a:pt x="8848" y="3084"/>
                  <a:pt x="8844" y="3085"/>
                </a:cubicBezTo>
                <a:cubicBezTo>
                  <a:pt x="8830" y="3085"/>
                  <a:pt x="8820" y="3088"/>
                  <a:pt x="8810" y="3099"/>
                </a:cubicBezTo>
                <a:cubicBezTo>
                  <a:pt x="8804" y="3102"/>
                  <a:pt x="8794" y="3109"/>
                  <a:pt x="8787" y="3119"/>
                </a:cubicBezTo>
                <a:cubicBezTo>
                  <a:pt x="8764" y="3139"/>
                  <a:pt x="8740" y="3159"/>
                  <a:pt x="8713" y="3182"/>
                </a:cubicBezTo>
                <a:cubicBezTo>
                  <a:pt x="8693" y="3202"/>
                  <a:pt x="8670" y="3219"/>
                  <a:pt x="8647" y="3239"/>
                </a:cubicBezTo>
                <a:cubicBezTo>
                  <a:pt x="8596" y="3282"/>
                  <a:pt x="8543" y="3326"/>
                  <a:pt x="8493" y="3369"/>
                </a:cubicBezTo>
                <a:cubicBezTo>
                  <a:pt x="8413" y="3436"/>
                  <a:pt x="8329" y="3500"/>
                  <a:pt x="8252" y="3567"/>
                </a:cubicBezTo>
                <a:lnTo>
                  <a:pt x="8011" y="3767"/>
                </a:lnTo>
                <a:cubicBezTo>
                  <a:pt x="7934" y="3834"/>
                  <a:pt x="7854" y="3894"/>
                  <a:pt x="7774" y="3958"/>
                </a:cubicBezTo>
                <a:cubicBezTo>
                  <a:pt x="7757" y="3974"/>
                  <a:pt x="7737" y="3988"/>
                  <a:pt x="7717" y="4001"/>
                </a:cubicBezTo>
                <a:lnTo>
                  <a:pt x="7654" y="4051"/>
                </a:lnTo>
                <a:cubicBezTo>
                  <a:pt x="7610" y="4078"/>
                  <a:pt x="7570" y="4112"/>
                  <a:pt x="7527" y="4142"/>
                </a:cubicBezTo>
                <a:cubicBezTo>
                  <a:pt x="7527" y="4142"/>
                  <a:pt x="7528" y="4142"/>
                  <a:pt x="7529" y="4141"/>
                </a:cubicBezTo>
                <a:lnTo>
                  <a:pt x="7529" y="4141"/>
                </a:lnTo>
                <a:cubicBezTo>
                  <a:pt x="7483" y="4174"/>
                  <a:pt x="7435" y="4206"/>
                  <a:pt x="7389" y="4239"/>
                </a:cubicBezTo>
                <a:cubicBezTo>
                  <a:pt x="7359" y="4259"/>
                  <a:pt x="7326" y="4279"/>
                  <a:pt x="7299" y="4302"/>
                </a:cubicBezTo>
                <a:cubicBezTo>
                  <a:pt x="7272" y="4319"/>
                  <a:pt x="7249" y="4339"/>
                  <a:pt x="7222" y="4356"/>
                </a:cubicBezTo>
                <a:lnTo>
                  <a:pt x="7226" y="4352"/>
                </a:lnTo>
                <a:lnTo>
                  <a:pt x="7226" y="4352"/>
                </a:lnTo>
                <a:cubicBezTo>
                  <a:pt x="7219" y="4356"/>
                  <a:pt x="7209" y="4362"/>
                  <a:pt x="7202" y="4372"/>
                </a:cubicBezTo>
                <a:cubicBezTo>
                  <a:pt x="7192" y="4376"/>
                  <a:pt x="7185" y="4386"/>
                  <a:pt x="7182" y="4389"/>
                </a:cubicBezTo>
                <a:cubicBezTo>
                  <a:pt x="7169" y="4402"/>
                  <a:pt x="7152" y="4412"/>
                  <a:pt x="7139" y="4426"/>
                </a:cubicBezTo>
                <a:cubicBezTo>
                  <a:pt x="7115" y="4453"/>
                  <a:pt x="7085" y="4479"/>
                  <a:pt x="7058" y="4509"/>
                </a:cubicBezTo>
                <a:cubicBezTo>
                  <a:pt x="7022" y="4553"/>
                  <a:pt x="6992" y="4593"/>
                  <a:pt x="6958" y="4636"/>
                </a:cubicBezTo>
                <a:cubicBezTo>
                  <a:pt x="6931" y="4673"/>
                  <a:pt x="6905" y="4710"/>
                  <a:pt x="6881" y="4747"/>
                </a:cubicBezTo>
                <a:cubicBezTo>
                  <a:pt x="6821" y="4830"/>
                  <a:pt x="6768" y="4921"/>
                  <a:pt x="6714" y="5004"/>
                </a:cubicBezTo>
                <a:cubicBezTo>
                  <a:pt x="6687" y="5041"/>
                  <a:pt x="6667" y="5078"/>
                  <a:pt x="6647" y="5115"/>
                </a:cubicBezTo>
                <a:cubicBezTo>
                  <a:pt x="6590" y="5205"/>
                  <a:pt x="6547" y="5295"/>
                  <a:pt x="6507" y="5395"/>
                </a:cubicBezTo>
                <a:cubicBezTo>
                  <a:pt x="6470" y="5492"/>
                  <a:pt x="6447" y="5589"/>
                  <a:pt x="6420" y="5690"/>
                </a:cubicBezTo>
                <a:cubicBezTo>
                  <a:pt x="6396" y="5783"/>
                  <a:pt x="6373" y="5877"/>
                  <a:pt x="6353" y="5974"/>
                </a:cubicBezTo>
                <a:cubicBezTo>
                  <a:pt x="6333" y="6074"/>
                  <a:pt x="6313" y="6178"/>
                  <a:pt x="6303" y="6278"/>
                </a:cubicBezTo>
                <a:cubicBezTo>
                  <a:pt x="6299" y="6332"/>
                  <a:pt x="6296" y="6382"/>
                  <a:pt x="6296" y="6435"/>
                </a:cubicBezTo>
                <a:cubicBezTo>
                  <a:pt x="6296" y="6492"/>
                  <a:pt x="6296" y="6542"/>
                  <a:pt x="6299" y="6596"/>
                </a:cubicBezTo>
                <a:cubicBezTo>
                  <a:pt x="6299" y="6646"/>
                  <a:pt x="6303" y="6696"/>
                  <a:pt x="6306" y="6746"/>
                </a:cubicBezTo>
                <a:cubicBezTo>
                  <a:pt x="6313" y="6796"/>
                  <a:pt x="6316" y="6846"/>
                  <a:pt x="6323" y="6897"/>
                </a:cubicBezTo>
                <a:cubicBezTo>
                  <a:pt x="6333" y="6947"/>
                  <a:pt x="6346" y="6994"/>
                  <a:pt x="6353" y="7037"/>
                </a:cubicBezTo>
                <a:cubicBezTo>
                  <a:pt x="6366" y="7087"/>
                  <a:pt x="6380" y="7134"/>
                  <a:pt x="6390" y="7184"/>
                </a:cubicBezTo>
                <a:cubicBezTo>
                  <a:pt x="6406" y="7238"/>
                  <a:pt x="6420" y="7288"/>
                  <a:pt x="6437" y="7345"/>
                </a:cubicBezTo>
                <a:cubicBezTo>
                  <a:pt x="6450" y="7388"/>
                  <a:pt x="6467" y="7435"/>
                  <a:pt x="6480" y="7482"/>
                </a:cubicBezTo>
                <a:cubicBezTo>
                  <a:pt x="6487" y="7515"/>
                  <a:pt x="6490" y="7545"/>
                  <a:pt x="6500" y="7579"/>
                </a:cubicBezTo>
                <a:lnTo>
                  <a:pt x="6500" y="7585"/>
                </a:lnTo>
                <a:cubicBezTo>
                  <a:pt x="6440" y="7753"/>
                  <a:pt x="6386" y="7920"/>
                  <a:pt x="6336" y="8090"/>
                </a:cubicBezTo>
                <a:cubicBezTo>
                  <a:pt x="6273" y="8314"/>
                  <a:pt x="6213" y="8538"/>
                  <a:pt x="6166" y="8766"/>
                </a:cubicBezTo>
                <a:cubicBezTo>
                  <a:pt x="6132" y="8926"/>
                  <a:pt x="6102" y="9090"/>
                  <a:pt x="6072" y="9254"/>
                </a:cubicBezTo>
                <a:cubicBezTo>
                  <a:pt x="6062" y="9204"/>
                  <a:pt x="6052" y="9157"/>
                  <a:pt x="6035" y="9107"/>
                </a:cubicBezTo>
                <a:cubicBezTo>
                  <a:pt x="6015" y="9040"/>
                  <a:pt x="5989" y="8973"/>
                  <a:pt x="5962" y="8906"/>
                </a:cubicBezTo>
                <a:cubicBezTo>
                  <a:pt x="5902" y="8766"/>
                  <a:pt x="5838" y="8625"/>
                  <a:pt x="5771" y="8491"/>
                </a:cubicBezTo>
                <a:cubicBezTo>
                  <a:pt x="5744" y="8431"/>
                  <a:pt x="5711" y="8368"/>
                  <a:pt x="5671" y="8304"/>
                </a:cubicBezTo>
                <a:lnTo>
                  <a:pt x="5621" y="8217"/>
                </a:lnTo>
                <a:cubicBezTo>
                  <a:pt x="5604" y="8117"/>
                  <a:pt x="5584" y="8013"/>
                  <a:pt x="5571" y="7913"/>
                </a:cubicBezTo>
                <a:cubicBezTo>
                  <a:pt x="5551" y="7779"/>
                  <a:pt x="5534" y="7649"/>
                  <a:pt x="5514" y="7515"/>
                </a:cubicBezTo>
                <a:cubicBezTo>
                  <a:pt x="5494" y="7395"/>
                  <a:pt x="5467" y="7271"/>
                  <a:pt x="5437" y="7151"/>
                </a:cubicBezTo>
                <a:lnTo>
                  <a:pt x="5387" y="6937"/>
                </a:lnTo>
                <a:cubicBezTo>
                  <a:pt x="5370" y="6877"/>
                  <a:pt x="5360" y="6816"/>
                  <a:pt x="5347" y="6753"/>
                </a:cubicBezTo>
                <a:cubicBezTo>
                  <a:pt x="5337" y="6719"/>
                  <a:pt x="5333" y="6686"/>
                  <a:pt x="5327" y="6653"/>
                </a:cubicBezTo>
                <a:cubicBezTo>
                  <a:pt x="5320" y="6629"/>
                  <a:pt x="5317" y="6602"/>
                  <a:pt x="5310" y="6579"/>
                </a:cubicBezTo>
                <a:lnTo>
                  <a:pt x="5270" y="6365"/>
                </a:lnTo>
                <a:cubicBezTo>
                  <a:pt x="5250" y="6251"/>
                  <a:pt x="5230" y="6141"/>
                  <a:pt x="5203" y="6027"/>
                </a:cubicBezTo>
                <a:cubicBezTo>
                  <a:pt x="5210" y="5994"/>
                  <a:pt x="5213" y="5964"/>
                  <a:pt x="5220" y="5930"/>
                </a:cubicBezTo>
                <a:cubicBezTo>
                  <a:pt x="5233" y="5864"/>
                  <a:pt x="5246" y="5797"/>
                  <a:pt x="5253" y="5730"/>
                </a:cubicBezTo>
                <a:cubicBezTo>
                  <a:pt x="5270" y="5613"/>
                  <a:pt x="5283" y="5492"/>
                  <a:pt x="5300" y="5375"/>
                </a:cubicBezTo>
                <a:cubicBezTo>
                  <a:pt x="5310" y="5332"/>
                  <a:pt x="5313" y="5292"/>
                  <a:pt x="5320" y="5248"/>
                </a:cubicBezTo>
                <a:cubicBezTo>
                  <a:pt x="5330" y="5208"/>
                  <a:pt x="5337" y="5161"/>
                  <a:pt x="5347" y="5121"/>
                </a:cubicBezTo>
                <a:cubicBezTo>
                  <a:pt x="5353" y="5081"/>
                  <a:pt x="5367" y="5041"/>
                  <a:pt x="5377" y="5004"/>
                </a:cubicBezTo>
                <a:cubicBezTo>
                  <a:pt x="5383" y="4964"/>
                  <a:pt x="5397" y="4924"/>
                  <a:pt x="5410" y="4887"/>
                </a:cubicBezTo>
                <a:cubicBezTo>
                  <a:pt x="5417" y="4864"/>
                  <a:pt x="5420" y="4844"/>
                  <a:pt x="5430" y="4824"/>
                </a:cubicBezTo>
                <a:cubicBezTo>
                  <a:pt x="5450" y="4760"/>
                  <a:pt x="5470" y="4697"/>
                  <a:pt x="5497" y="4636"/>
                </a:cubicBezTo>
                <a:cubicBezTo>
                  <a:pt x="5520" y="4570"/>
                  <a:pt x="5551" y="4503"/>
                  <a:pt x="5577" y="4436"/>
                </a:cubicBezTo>
                <a:cubicBezTo>
                  <a:pt x="5631" y="4305"/>
                  <a:pt x="5681" y="4175"/>
                  <a:pt x="5731" y="4045"/>
                </a:cubicBezTo>
                <a:lnTo>
                  <a:pt x="5768" y="3944"/>
                </a:lnTo>
                <a:cubicBezTo>
                  <a:pt x="5781" y="3911"/>
                  <a:pt x="5795" y="3878"/>
                  <a:pt x="5801" y="3844"/>
                </a:cubicBezTo>
                <a:cubicBezTo>
                  <a:pt x="5815" y="3811"/>
                  <a:pt x="5821" y="3777"/>
                  <a:pt x="5835" y="3744"/>
                </a:cubicBezTo>
                <a:cubicBezTo>
                  <a:pt x="5848" y="3710"/>
                  <a:pt x="5851" y="3674"/>
                  <a:pt x="5861" y="3640"/>
                </a:cubicBezTo>
                <a:cubicBezTo>
                  <a:pt x="5868" y="3610"/>
                  <a:pt x="5872" y="3583"/>
                  <a:pt x="5882" y="3550"/>
                </a:cubicBezTo>
                <a:cubicBezTo>
                  <a:pt x="5885" y="3520"/>
                  <a:pt x="5895" y="3490"/>
                  <a:pt x="5898" y="3466"/>
                </a:cubicBezTo>
                <a:cubicBezTo>
                  <a:pt x="5905" y="3423"/>
                  <a:pt x="5915" y="3376"/>
                  <a:pt x="5922" y="3336"/>
                </a:cubicBezTo>
                <a:cubicBezTo>
                  <a:pt x="5928" y="3306"/>
                  <a:pt x="5935" y="3276"/>
                  <a:pt x="5938" y="3249"/>
                </a:cubicBezTo>
                <a:lnTo>
                  <a:pt x="5979" y="3022"/>
                </a:lnTo>
                <a:cubicBezTo>
                  <a:pt x="5979" y="3008"/>
                  <a:pt x="5982" y="2998"/>
                  <a:pt x="5982" y="2985"/>
                </a:cubicBezTo>
                <a:cubicBezTo>
                  <a:pt x="5985" y="2958"/>
                  <a:pt x="5985" y="2938"/>
                  <a:pt x="5989" y="2915"/>
                </a:cubicBezTo>
                <a:cubicBezTo>
                  <a:pt x="5995" y="2881"/>
                  <a:pt x="5995" y="2848"/>
                  <a:pt x="5995" y="2814"/>
                </a:cubicBezTo>
                <a:cubicBezTo>
                  <a:pt x="5995" y="2781"/>
                  <a:pt x="5995" y="2741"/>
                  <a:pt x="5999" y="2707"/>
                </a:cubicBezTo>
                <a:cubicBezTo>
                  <a:pt x="5999" y="2674"/>
                  <a:pt x="5999" y="2637"/>
                  <a:pt x="5995" y="2604"/>
                </a:cubicBezTo>
                <a:cubicBezTo>
                  <a:pt x="5989" y="2533"/>
                  <a:pt x="5982" y="2463"/>
                  <a:pt x="5972" y="2396"/>
                </a:cubicBezTo>
                <a:cubicBezTo>
                  <a:pt x="5955" y="2263"/>
                  <a:pt x="5922" y="2129"/>
                  <a:pt x="5895" y="1999"/>
                </a:cubicBezTo>
                <a:cubicBezTo>
                  <a:pt x="5865" y="1865"/>
                  <a:pt x="5835" y="1728"/>
                  <a:pt x="5815" y="1587"/>
                </a:cubicBezTo>
                <a:cubicBezTo>
                  <a:pt x="5795" y="1450"/>
                  <a:pt x="5778" y="1313"/>
                  <a:pt x="5761" y="1179"/>
                </a:cubicBezTo>
                <a:cubicBezTo>
                  <a:pt x="5751" y="1109"/>
                  <a:pt x="5738" y="1042"/>
                  <a:pt x="5728" y="969"/>
                </a:cubicBezTo>
                <a:cubicBezTo>
                  <a:pt x="5714" y="902"/>
                  <a:pt x="5704" y="835"/>
                  <a:pt x="5694" y="768"/>
                </a:cubicBezTo>
                <a:cubicBezTo>
                  <a:pt x="5684" y="735"/>
                  <a:pt x="5681" y="701"/>
                  <a:pt x="5671" y="668"/>
                </a:cubicBezTo>
                <a:cubicBezTo>
                  <a:pt x="5664" y="631"/>
                  <a:pt x="5654" y="594"/>
                  <a:pt x="5648" y="561"/>
                </a:cubicBezTo>
                <a:lnTo>
                  <a:pt x="5621" y="461"/>
                </a:lnTo>
                <a:cubicBezTo>
                  <a:pt x="5614" y="427"/>
                  <a:pt x="5604" y="394"/>
                  <a:pt x="5594" y="360"/>
                </a:cubicBezTo>
                <a:cubicBezTo>
                  <a:pt x="5571" y="293"/>
                  <a:pt x="5551" y="227"/>
                  <a:pt x="5520" y="163"/>
                </a:cubicBezTo>
                <a:cubicBezTo>
                  <a:pt x="5514" y="143"/>
                  <a:pt x="5504" y="123"/>
                  <a:pt x="5494" y="96"/>
                </a:cubicBezTo>
                <a:cubicBezTo>
                  <a:pt x="5484" y="79"/>
                  <a:pt x="5477" y="63"/>
                  <a:pt x="5467" y="49"/>
                </a:cubicBezTo>
                <a:cubicBezTo>
                  <a:pt x="5460" y="39"/>
                  <a:pt x="5450" y="26"/>
                  <a:pt x="5444" y="16"/>
                </a:cubicBezTo>
                <a:cubicBezTo>
                  <a:pt x="5432" y="9"/>
                  <a:pt x="5415" y="0"/>
                  <a:pt x="54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2"/>
        <p:cNvGrpSpPr/>
        <p:nvPr/>
      </p:nvGrpSpPr>
      <p:grpSpPr>
        <a:xfrm>
          <a:off x="0" y="0"/>
          <a:ext cx="0" cy="0"/>
          <a:chOff x="0" y="0"/>
          <a:chExt cx="0" cy="0"/>
        </a:xfrm>
      </p:grpSpPr>
      <p:sp>
        <p:nvSpPr>
          <p:cNvPr id="1433" name="Google Shape;1433;p38"/>
          <p:cNvSpPr txBox="1">
            <a:spLocks noGrp="1"/>
          </p:cNvSpPr>
          <p:nvPr>
            <p:ph type="title" idx="2"/>
          </p:nvPr>
        </p:nvSpPr>
        <p:spPr>
          <a:xfrm>
            <a:off x="2566800" y="2889194"/>
            <a:ext cx="4010400" cy="8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sz="3600" dirty="0">
                <a:latin typeface="標楷體" panose="03000509000000000000" pitchFamily="65" charset="-120"/>
                <a:ea typeface="標楷體" panose="03000509000000000000" pitchFamily="65" charset="-120"/>
              </a:rPr>
              <a:t>教案選題</a:t>
            </a:r>
            <a:endParaRPr sz="3600" dirty="0">
              <a:latin typeface="標楷體" panose="03000509000000000000" pitchFamily="65" charset="-120"/>
              <a:ea typeface="標楷體" panose="03000509000000000000" pitchFamily="65" charset="-120"/>
            </a:endParaRPr>
          </a:p>
        </p:txBody>
      </p:sp>
      <p:sp>
        <p:nvSpPr>
          <p:cNvPr id="1435" name="Google Shape;1435;p38"/>
          <p:cNvSpPr txBox="1">
            <a:spLocks noGrp="1"/>
          </p:cNvSpPr>
          <p:nvPr>
            <p:ph type="title"/>
          </p:nvPr>
        </p:nvSpPr>
        <p:spPr>
          <a:xfrm flipH="1">
            <a:off x="2566800" y="1951094"/>
            <a:ext cx="4010400" cy="93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6600" dirty="0"/>
              <a:t>02</a:t>
            </a:r>
            <a:endParaRPr sz="6600" dirty="0"/>
          </a:p>
        </p:txBody>
      </p:sp>
      <p:sp>
        <p:nvSpPr>
          <p:cNvPr id="1436" name="Google Shape;1436;p38"/>
          <p:cNvSpPr/>
          <p:nvPr/>
        </p:nvSpPr>
        <p:spPr>
          <a:xfrm rot="634201">
            <a:off x="6996877" y="2517877"/>
            <a:ext cx="1008374" cy="2144008"/>
          </a:xfrm>
          <a:custGeom>
            <a:avLst/>
            <a:gdLst/>
            <a:ahLst/>
            <a:cxnLst/>
            <a:rect l="l" t="t" r="r" b="b"/>
            <a:pathLst>
              <a:path w="12475" h="26526" extrusionOk="0">
                <a:moveTo>
                  <a:pt x="5393" y="103"/>
                </a:moveTo>
                <a:lnTo>
                  <a:pt x="5393" y="109"/>
                </a:lnTo>
                <a:cubicBezTo>
                  <a:pt x="5397" y="113"/>
                  <a:pt x="5400" y="123"/>
                  <a:pt x="5403" y="126"/>
                </a:cubicBezTo>
                <a:cubicBezTo>
                  <a:pt x="5420" y="153"/>
                  <a:pt x="5434" y="183"/>
                  <a:pt x="5447" y="213"/>
                </a:cubicBezTo>
                <a:lnTo>
                  <a:pt x="5454" y="230"/>
                </a:lnTo>
                <a:lnTo>
                  <a:pt x="5464" y="250"/>
                </a:lnTo>
                <a:cubicBezTo>
                  <a:pt x="5470" y="270"/>
                  <a:pt x="5480" y="293"/>
                  <a:pt x="5484" y="310"/>
                </a:cubicBezTo>
                <a:cubicBezTo>
                  <a:pt x="5487" y="317"/>
                  <a:pt x="5494" y="327"/>
                  <a:pt x="5494" y="337"/>
                </a:cubicBezTo>
                <a:cubicBezTo>
                  <a:pt x="5500" y="360"/>
                  <a:pt x="5504" y="380"/>
                  <a:pt x="5514" y="400"/>
                </a:cubicBezTo>
                <a:cubicBezTo>
                  <a:pt x="5530" y="464"/>
                  <a:pt x="5551" y="531"/>
                  <a:pt x="5567" y="594"/>
                </a:cubicBezTo>
                <a:cubicBezTo>
                  <a:pt x="5581" y="648"/>
                  <a:pt x="5594" y="701"/>
                  <a:pt x="5604" y="761"/>
                </a:cubicBezTo>
                <a:cubicBezTo>
                  <a:pt x="5631" y="885"/>
                  <a:pt x="5654" y="1019"/>
                  <a:pt x="5678" y="1166"/>
                </a:cubicBezTo>
                <a:cubicBezTo>
                  <a:pt x="5688" y="1246"/>
                  <a:pt x="5698" y="1330"/>
                  <a:pt x="5711" y="1413"/>
                </a:cubicBezTo>
                <a:cubicBezTo>
                  <a:pt x="5718" y="1467"/>
                  <a:pt x="5721" y="1524"/>
                  <a:pt x="5731" y="1581"/>
                </a:cubicBezTo>
                <a:cubicBezTo>
                  <a:pt x="5751" y="1721"/>
                  <a:pt x="5771" y="1865"/>
                  <a:pt x="5801" y="2002"/>
                </a:cubicBezTo>
                <a:cubicBezTo>
                  <a:pt x="5811" y="2049"/>
                  <a:pt x="5821" y="2099"/>
                  <a:pt x="5831" y="2142"/>
                </a:cubicBezTo>
                <a:lnTo>
                  <a:pt x="5845" y="2216"/>
                </a:lnTo>
                <a:cubicBezTo>
                  <a:pt x="5855" y="2276"/>
                  <a:pt x="5865" y="2336"/>
                  <a:pt x="5872" y="2400"/>
                </a:cubicBezTo>
                <a:lnTo>
                  <a:pt x="5878" y="2410"/>
                </a:lnTo>
                <a:cubicBezTo>
                  <a:pt x="5882" y="2437"/>
                  <a:pt x="5882" y="2460"/>
                  <a:pt x="5885" y="2483"/>
                </a:cubicBezTo>
                <a:lnTo>
                  <a:pt x="5885" y="2493"/>
                </a:lnTo>
                <a:cubicBezTo>
                  <a:pt x="5885" y="2510"/>
                  <a:pt x="5888" y="2527"/>
                  <a:pt x="5888" y="2544"/>
                </a:cubicBezTo>
                <a:lnTo>
                  <a:pt x="5888" y="2560"/>
                </a:lnTo>
                <a:cubicBezTo>
                  <a:pt x="5888" y="2584"/>
                  <a:pt x="5892" y="2604"/>
                  <a:pt x="5892" y="2624"/>
                </a:cubicBezTo>
                <a:lnTo>
                  <a:pt x="5892" y="2704"/>
                </a:lnTo>
                <a:cubicBezTo>
                  <a:pt x="5892" y="2737"/>
                  <a:pt x="5888" y="2768"/>
                  <a:pt x="5888" y="2794"/>
                </a:cubicBezTo>
                <a:cubicBezTo>
                  <a:pt x="5888" y="2811"/>
                  <a:pt x="5885" y="2834"/>
                  <a:pt x="5885" y="2851"/>
                </a:cubicBezTo>
                <a:lnTo>
                  <a:pt x="5885" y="2868"/>
                </a:lnTo>
                <a:cubicBezTo>
                  <a:pt x="5882" y="2911"/>
                  <a:pt x="5878" y="2955"/>
                  <a:pt x="5872" y="3002"/>
                </a:cubicBezTo>
                <a:lnTo>
                  <a:pt x="5868" y="3022"/>
                </a:lnTo>
                <a:lnTo>
                  <a:pt x="5855" y="3092"/>
                </a:lnTo>
                <a:cubicBezTo>
                  <a:pt x="5848" y="3135"/>
                  <a:pt x="5838" y="3179"/>
                  <a:pt x="5831" y="3222"/>
                </a:cubicBezTo>
                <a:cubicBezTo>
                  <a:pt x="5821" y="3262"/>
                  <a:pt x="5815" y="3302"/>
                  <a:pt x="5805" y="3343"/>
                </a:cubicBezTo>
                <a:lnTo>
                  <a:pt x="5798" y="3389"/>
                </a:lnTo>
                <a:cubicBezTo>
                  <a:pt x="5785" y="3446"/>
                  <a:pt x="5771" y="3503"/>
                  <a:pt x="5758" y="3560"/>
                </a:cubicBezTo>
                <a:lnTo>
                  <a:pt x="5754" y="3570"/>
                </a:lnTo>
                <a:cubicBezTo>
                  <a:pt x="5751" y="3590"/>
                  <a:pt x="5748" y="3610"/>
                  <a:pt x="5738" y="3630"/>
                </a:cubicBezTo>
                <a:lnTo>
                  <a:pt x="5731" y="3660"/>
                </a:lnTo>
                <a:cubicBezTo>
                  <a:pt x="5728" y="3680"/>
                  <a:pt x="5718" y="3704"/>
                  <a:pt x="5714" y="3724"/>
                </a:cubicBezTo>
                <a:lnTo>
                  <a:pt x="5704" y="3754"/>
                </a:lnTo>
                <a:lnTo>
                  <a:pt x="5684" y="3814"/>
                </a:lnTo>
                <a:cubicBezTo>
                  <a:pt x="5678" y="3837"/>
                  <a:pt x="5671" y="3854"/>
                  <a:pt x="5664" y="3871"/>
                </a:cubicBezTo>
                <a:lnTo>
                  <a:pt x="5654" y="3894"/>
                </a:lnTo>
                <a:cubicBezTo>
                  <a:pt x="5644" y="3931"/>
                  <a:pt x="5627" y="3971"/>
                  <a:pt x="5611" y="4008"/>
                </a:cubicBezTo>
                <a:lnTo>
                  <a:pt x="5594" y="4055"/>
                </a:lnTo>
                <a:cubicBezTo>
                  <a:pt x="5581" y="4081"/>
                  <a:pt x="5567" y="4115"/>
                  <a:pt x="5554" y="4145"/>
                </a:cubicBezTo>
                <a:cubicBezTo>
                  <a:pt x="5527" y="4222"/>
                  <a:pt x="5497" y="4295"/>
                  <a:pt x="5464" y="4372"/>
                </a:cubicBezTo>
                <a:cubicBezTo>
                  <a:pt x="5444" y="4423"/>
                  <a:pt x="5420" y="4473"/>
                  <a:pt x="5400" y="4516"/>
                </a:cubicBezTo>
                <a:cubicBezTo>
                  <a:pt x="5383" y="4560"/>
                  <a:pt x="5367" y="4600"/>
                  <a:pt x="5350" y="4640"/>
                </a:cubicBezTo>
                <a:cubicBezTo>
                  <a:pt x="5330" y="4690"/>
                  <a:pt x="5310" y="4733"/>
                  <a:pt x="5293" y="4784"/>
                </a:cubicBezTo>
                <a:cubicBezTo>
                  <a:pt x="5280" y="4814"/>
                  <a:pt x="5270" y="4847"/>
                  <a:pt x="5263" y="4877"/>
                </a:cubicBezTo>
                <a:cubicBezTo>
                  <a:pt x="5250" y="4914"/>
                  <a:pt x="5243" y="4951"/>
                  <a:pt x="5230" y="4991"/>
                </a:cubicBezTo>
                <a:cubicBezTo>
                  <a:pt x="5220" y="5028"/>
                  <a:pt x="5210" y="5061"/>
                  <a:pt x="5199" y="5098"/>
                </a:cubicBezTo>
                <a:cubicBezTo>
                  <a:pt x="5196" y="5111"/>
                  <a:pt x="5196" y="5118"/>
                  <a:pt x="5193" y="5131"/>
                </a:cubicBezTo>
                <a:lnTo>
                  <a:pt x="5186" y="5141"/>
                </a:lnTo>
                <a:cubicBezTo>
                  <a:pt x="5186" y="5145"/>
                  <a:pt x="5183" y="5151"/>
                  <a:pt x="5183" y="5158"/>
                </a:cubicBezTo>
                <a:cubicBezTo>
                  <a:pt x="5179" y="5165"/>
                  <a:pt x="5179" y="5178"/>
                  <a:pt x="5176" y="5185"/>
                </a:cubicBezTo>
                <a:lnTo>
                  <a:pt x="5169" y="5215"/>
                </a:lnTo>
                <a:cubicBezTo>
                  <a:pt x="5166" y="5235"/>
                  <a:pt x="5163" y="5262"/>
                  <a:pt x="5159" y="5282"/>
                </a:cubicBezTo>
                <a:lnTo>
                  <a:pt x="5153" y="5302"/>
                </a:lnTo>
                <a:cubicBezTo>
                  <a:pt x="5149" y="5332"/>
                  <a:pt x="5146" y="5362"/>
                  <a:pt x="5143" y="5385"/>
                </a:cubicBezTo>
                <a:cubicBezTo>
                  <a:pt x="5136" y="5412"/>
                  <a:pt x="5133" y="5442"/>
                  <a:pt x="5129" y="5469"/>
                </a:cubicBezTo>
                <a:cubicBezTo>
                  <a:pt x="5126" y="5499"/>
                  <a:pt x="5119" y="5533"/>
                  <a:pt x="5116" y="5566"/>
                </a:cubicBezTo>
                <a:cubicBezTo>
                  <a:pt x="5113" y="5543"/>
                  <a:pt x="5113" y="5519"/>
                  <a:pt x="5109" y="5496"/>
                </a:cubicBezTo>
                <a:cubicBezTo>
                  <a:pt x="5109" y="5479"/>
                  <a:pt x="5103" y="5466"/>
                  <a:pt x="5103" y="5449"/>
                </a:cubicBezTo>
                <a:cubicBezTo>
                  <a:pt x="5096" y="5362"/>
                  <a:pt x="5082" y="5275"/>
                  <a:pt x="5076" y="5195"/>
                </a:cubicBezTo>
                <a:cubicBezTo>
                  <a:pt x="5066" y="5141"/>
                  <a:pt x="5062" y="5081"/>
                  <a:pt x="5052" y="5028"/>
                </a:cubicBezTo>
                <a:lnTo>
                  <a:pt x="5042" y="4944"/>
                </a:lnTo>
                <a:cubicBezTo>
                  <a:pt x="5029" y="4834"/>
                  <a:pt x="5016" y="4717"/>
                  <a:pt x="5002" y="4580"/>
                </a:cubicBezTo>
                <a:cubicBezTo>
                  <a:pt x="4999" y="4546"/>
                  <a:pt x="4999" y="4513"/>
                  <a:pt x="4996" y="4476"/>
                </a:cubicBezTo>
                <a:cubicBezTo>
                  <a:pt x="4986" y="4396"/>
                  <a:pt x="4982" y="4316"/>
                  <a:pt x="4975" y="4239"/>
                </a:cubicBezTo>
                <a:cubicBezTo>
                  <a:pt x="4965" y="4172"/>
                  <a:pt x="4962" y="4105"/>
                  <a:pt x="4952" y="4038"/>
                </a:cubicBezTo>
                <a:cubicBezTo>
                  <a:pt x="4949" y="3981"/>
                  <a:pt x="4945" y="3921"/>
                  <a:pt x="4945" y="3847"/>
                </a:cubicBezTo>
                <a:cubicBezTo>
                  <a:pt x="4945" y="3781"/>
                  <a:pt x="4942" y="3710"/>
                  <a:pt x="4935" y="3657"/>
                </a:cubicBezTo>
                <a:cubicBezTo>
                  <a:pt x="4929" y="3577"/>
                  <a:pt x="4919" y="3510"/>
                  <a:pt x="4912" y="3453"/>
                </a:cubicBezTo>
                <a:lnTo>
                  <a:pt x="4912" y="3460"/>
                </a:lnTo>
                <a:lnTo>
                  <a:pt x="4912" y="3470"/>
                </a:lnTo>
                <a:cubicBezTo>
                  <a:pt x="4909" y="3486"/>
                  <a:pt x="4902" y="3506"/>
                  <a:pt x="4899" y="3523"/>
                </a:cubicBezTo>
                <a:cubicBezTo>
                  <a:pt x="4892" y="3570"/>
                  <a:pt x="4879" y="3613"/>
                  <a:pt x="4875" y="3660"/>
                </a:cubicBezTo>
                <a:cubicBezTo>
                  <a:pt x="4868" y="3687"/>
                  <a:pt x="4865" y="3720"/>
                  <a:pt x="4862" y="3747"/>
                </a:cubicBezTo>
                <a:lnTo>
                  <a:pt x="4862" y="3757"/>
                </a:lnTo>
                <a:cubicBezTo>
                  <a:pt x="4858" y="3787"/>
                  <a:pt x="4852" y="3821"/>
                  <a:pt x="4858" y="3854"/>
                </a:cubicBezTo>
                <a:cubicBezTo>
                  <a:pt x="4858" y="3914"/>
                  <a:pt x="4858" y="3978"/>
                  <a:pt x="4865" y="4045"/>
                </a:cubicBezTo>
                <a:cubicBezTo>
                  <a:pt x="4868" y="4095"/>
                  <a:pt x="4879" y="4142"/>
                  <a:pt x="4882" y="4192"/>
                </a:cubicBezTo>
                <a:lnTo>
                  <a:pt x="4885" y="4242"/>
                </a:lnTo>
                <a:lnTo>
                  <a:pt x="4885" y="4259"/>
                </a:lnTo>
                <a:cubicBezTo>
                  <a:pt x="4899" y="4389"/>
                  <a:pt x="4912" y="4523"/>
                  <a:pt x="4919" y="4650"/>
                </a:cubicBezTo>
                <a:lnTo>
                  <a:pt x="4919" y="4663"/>
                </a:lnTo>
                <a:cubicBezTo>
                  <a:pt x="4929" y="4790"/>
                  <a:pt x="4942" y="4914"/>
                  <a:pt x="4952" y="5051"/>
                </a:cubicBezTo>
                <a:cubicBezTo>
                  <a:pt x="4965" y="5181"/>
                  <a:pt x="4975" y="5315"/>
                  <a:pt x="4982" y="5446"/>
                </a:cubicBezTo>
                <a:lnTo>
                  <a:pt x="4986" y="5512"/>
                </a:lnTo>
                <a:cubicBezTo>
                  <a:pt x="4996" y="5616"/>
                  <a:pt x="4999" y="5730"/>
                  <a:pt x="5009" y="5833"/>
                </a:cubicBezTo>
                <a:cubicBezTo>
                  <a:pt x="5016" y="5894"/>
                  <a:pt x="5019" y="5930"/>
                  <a:pt x="5026" y="5974"/>
                </a:cubicBezTo>
                <a:cubicBezTo>
                  <a:pt x="5012" y="5950"/>
                  <a:pt x="4999" y="5934"/>
                  <a:pt x="4982" y="5914"/>
                </a:cubicBezTo>
                <a:cubicBezTo>
                  <a:pt x="4945" y="5864"/>
                  <a:pt x="4909" y="5813"/>
                  <a:pt x="4862" y="5763"/>
                </a:cubicBezTo>
                <a:cubicBezTo>
                  <a:pt x="4818" y="5710"/>
                  <a:pt x="4768" y="5656"/>
                  <a:pt x="4718" y="5593"/>
                </a:cubicBezTo>
                <a:cubicBezTo>
                  <a:pt x="4691" y="5559"/>
                  <a:pt x="4665" y="5529"/>
                  <a:pt x="4641" y="5496"/>
                </a:cubicBezTo>
                <a:cubicBezTo>
                  <a:pt x="4614" y="5466"/>
                  <a:pt x="4591" y="5439"/>
                  <a:pt x="4568" y="5412"/>
                </a:cubicBezTo>
                <a:lnTo>
                  <a:pt x="4481" y="5298"/>
                </a:lnTo>
                <a:cubicBezTo>
                  <a:pt x="4467" y="5288"/>
                  <a:pt x="4461" y="5272"/>
                  <a:pt x="4447" y="5258"/>
                </a:cubicBezTo>
                <a:lnTo>
                  <a:pt x="4424" y="5225"/>
                </a:lnTo>
                <a:cubicBezTo>
                  <a:pt x="4397" y="5188"/>
                  <a:pt x="4367" y="5148"/>
                  <a:pt x="4347" y="5108"/>
                </a:cubicBezTo>
                <a:lnTo>
                  <a:pt x="4330" y="5081"/>
                </a:lnTo>
                <a:cubicBezTo>
                  <a:pt x="4317" y="5061"/>
                  <a:pt x="4307" y="5041"/>
                  <a:pt x="4293" y="5024"/>
                </a:cubicBezTo>
                <a:lnTo>
                  <a:pt x="4270" y="4988"/>
                </a:lnTo>
                <a:lnTo>
                  <a:pt x="4247" y="4941"/>
                </a:lnTo>
                <a:cubicBezTo>
                  <a:pt x="4233" y="4911"/>
                  <a:pt x="4217" y="4887"/>
                  <a:pt x="4206" y="4857"/>
                </a:cubicBezTo>
                <a:lnTo>
                  <a:pt x="4180" y="4807"/>
                </a:lnTo>
                <a:lnTo>
                  <a:pt x="4173" y="4790"/>
                </a:lnTo>
                <a:lnTo>
                  <a:pt x="4166" y="4780"/>
                </a:lnTo>
                <a:cubicBezTo>
                  <a:pt x="4160" y="4760"/>
                  <a:pt x="4146" y="4740"/>
                  <a:pt x="4140" y="4720"/>
                </a:cubicBezTo>
                <a:lnTo>
                  <a:pt x="4106" y="4640"/>
                </a:lnTo>
                <a:lnTo>
                  <a:pt x="4099" y="4626"/>
                </a:lnTo>
                <a:lnTo>
                  <a:pt x="4083" y="4580"/>
                </a:lnTo>
                <a:cubicBezTo>
                  <a:pt x="4079" y="4573"/>
                  <a:pt x="4079" y="4570"/>
                  <a:pt x="4076" y="4560"/>
                </a:cubicBezTo>
                <a:cubicBezTo>
                  <a:pt x="4073" y="4553"/>
                  <a:pt x="4073" y="4546"/>
                  <a:pt x="4066" y="4540"/>
                </a:cubicBezTo>
                <a:cubicBezTo>
                  <a:pt x="4063" y="4529"/>
                  <a:pt x="4063" y="4526"/>
                  <a:pt x="4059" y="4519"/>
                </a:cubicBezTo>
                <a:cubicBezTo>
                  <a:pt x="4056" y="4496"/>
                  <a:pt x="4046" y="4479"/>
                  <a:pt x="4043" y="4459"/>
                </a:cubicBezTo>
                <a:cubicBezTo>
                  <a:pt x="4039" y="4439"/>
                  <a:pt x="4029" y="4423"/>
                  <a:pt x="4026" y="4402"/>
                </a:cubicBezTo>
                <a:cubicBezTo>
                  <a:pt x="4016" y="4372"/>
                  <a:pt x="4013" y="4339"/>
                  <a:pt x="4006" y="4309"/>
                </a:cubicBezTo>
                <a:cubicBezTo>
                  <a:pt x="3999" y="4289"/>
                  <a:pt x="3996" y="4262"/>
                  <a:pt x="3992" y="4242"/>
                </a:cubicBezTo>
                <a:cubicBezTo>
                  <a:pt x="3982" y="4192"/>
                  <a:pt x="3976" y="4142"/>
                  <a:pt x="3966" y="4075"/>
                </a:cubicBezTo>
                <a:lnTo>
                  <a:pt x="3962" y="4055"/>
                </a:lnTo>
                <a:cubicBezTo>
                  <a:pt x="3959" y="4038"/>
                  <a:pt x="3959" y="4021"/>
                  <a:pt x="3959" y="4001"/>
                </a:cubicBezTo>
                <a:cubicBezTo>
                  <a:pt x="3959" y="3991"/>
                  <a:pt x="3959" y="3978"/>
                  <a:pt x="3956" y="3971"/>
                </a:cubicBezTo>
                <a:cubicBezTo>
                  <a:pt x="3956" y="3951"/>
                  <a:pt x="3949" y="3934"/>
                  <a:pt x="3949" y="3911"/>
                </a:cubicBezTo>
                <a:lnTo>
                  <a:pt x="3949" y="3884"/>
                </a:lnTo>
                <a:lnTo>
                  <a:pt x="3949" y="3821"/>
                </a:lnTo>
                <a:lnTo>
                  <a:pt x="3949" y="3777"/>
                </a:lnTo>
                <a:lnTo>
                  <a:pt x="3949" y="3737"/>
                </a:lnTo>
                <a:lnTo>
                  <a:pt x="3956" y="3677"/>
                </a:lnTo>
                <a:lnTo>
                  <a:pt x="3956" y="3667"/>
                </a:lnTo>
                <a:lnTo>
                  <a:pt x="3956" y="3637"/>
                </a:lnTo>
                <a:lnTo>
                  <a:pt x="3959" y="3590"/>
                </a:lnTo>
                <a:cubicBezTo>
                  <a:pt x="3962" y="3570"/>
                  <a:pt x="3962" y="3550"/>
                  <a:pt x="3966" y="3533"/>
                </a:cubicBezTo>
                <a:lnTo>
                  <a:pt x="3966" y="3523"/>
                </a:lnTo>
                <a:lnTo>
                  <a:pt x="3966" y="3516"/>
                </a:lnTo>
                <a:lnTo>
                  <a:pt x="3972" y="3493"/>
                </a:lnTo>
                <a:cubicBezTo>
                  <a:pt x="3976" y="3456"/>
                  <a:pt x="3982" y="3419"/>
                  <a:pt x="3989" y="3383"/>
                </a:cubicBezTo>
                <a:lnTo>
                  <a:pt x="3992" y="3356"/>
                </a:lnTo>
                <a:lnTo>
                  <a:pt x="4016" y="3219"/>
                </a:lnTo>
                <a:cubicBezTo>
                  <a:pt x="4029" y="3159"/>
                  <a:pt x="4043" y="3105"/>
                  <a:pt x="4056" y="3048"/>
                </a:cubicBezTo>
                <a:cubicBezTo>
                  <a:pt x="4063" y="3008"/>
                  <a:pt x="4076" y="2971"/>
                  <a:pt x="4083" y="2935"/>
                </a:cubicBezTo>
                <a:lnTo>
                  <a:pt x="4093" y="2908"/>
                </a:lnTo>
                <a:lnTo>
                  <a:pt x="4110" y="2854"/>
                </a:lnTo>
                <a:lnTo>
                  <a:pt x="4126" y="2808"/>
                </a:lnTo>
                <a:cubicBezTo>
                  <a:pt x="4133" y="2788"/>
                  <a:pt x="4140" y="2771"/>
                  <a:pt x="4146" y="2751"/>
                </a:cubicBezTo>
                <a:lnTo>
                  <a:pt x="4150" y="2734"/>
                </a:lnTo>
                <a:cubicBezTo>
                  <a:pt x="4173" y="2674"/>
                  <a:pt x="4196" y="2617"/>
                  <a:pt x="4217" y="2557"/>
                </a:cubicBezTo>
                <a:cubicBezTo>
                  <a:pt x="4243" y="2500"/>
                  <a:pt x="4263" y="2437"/>
                  <a:pt x="4290" y="2380"/>
                </a:cubicBezTo>
                <a:cubicBezTo>
                  <a:pt x="4313" y="2313"/>
                  <a:pt x="4337" y="2246"/>
                  <a:pt x="4367" y="2179"/>
                </a:cubicBezTo>
                <a:lnTo>
                  <a:pt x="4380" y="2149"/>
                </a:lnTo>
                <a:cubicBezTo>
                  <a:pt x="4400" y="2095"/>
                  <a:pt x="4424" y="2039"/>
                  <a:pt x="4444" y="1988"/>
                </a:cubicBezTo>
                <a:cubicBezTo>
                  <a:pt x="4474" y="1918"/>
                  <a:pt x="4501" y="1851"/>
                  <a:pt x="4527" y="1788"/>
                </a:cubicBezTo>
                <a:cubicBezTo>
                  <a:pt x="4531" y="1778"/>
                  <a:pt x="4541" y="1761"/>
                  <a:pt x="4544" y="1748"/>
                </a:cubicBezTo>
                <a:cubicBezTo>
                  <a:pt x="4574" y="1684"/>
                  <a:pt x="4601" y="1617"/>
                  <a:pt x="4631" y="1554"/>
                </a:cubicBezTo>
                <a:lnTo>
                  <a:pt x="4665" y="1484"/>
                </a:lnTo>
                <a:cubicBezTo>
                  <a:pt x="4685" y="1437"/>
                  <a:pt x="4711" y="1387"/>
                  <a:pt x="4735" y="1337"/>
                </a:cubicBezTo>
                <a:cubicBezTo>
                  <a:pt x="4748" y="1316"/>
                  <a:pt x="4758" y="1296"/>
                  <a:pt x="4768" y="1276"/>
                </a:cubicBezTo>
                <a:lnTo>
                  <a:pt x="4782" y="1253"/>
                </a:lnTo>
                <a:cubicBezTo>
                  <a:pt x="4792" y="1236"/>
                  <a:pt x="4802" y="1216"/>
                  <a:pt x="4812" y="1199"/>
                </a:cubicBezTo>
                <a:lnTo>
                  <a:pt x="4832" y="1166"/>
                </a:lnTo>
                <a:cubicBezTo>
                  <a:pt x="4845" y="1149"/>
                  <a:pt x="4858" y="1129"/>
                  <a:pt x="4865" y="1113"/>
                </a:cubicBezTo>
                <a:cubicBezTo>
                  <a:pt x="4879" y="1092"/>
                  <a:pt x="4892" y="1076"/>
                  <a:pt x="4902" y="1052"/>
                </a:cubicBezTo>
                <a:cubicBezTo>
                  <a:pt x="4912" y="1046"/>
                  <a:pt x="4915" y="1032"/>
                  <a:pt x="4925" y="1026"/>
                </a:cubicBezTo>
                <a:cubicBezTo>
                  <a:pt x="4935" y="1009"/>
                  <a:pt x="4949" y="992"/>
                  <a:pt x="4962" y="969"/>
                </a:cubicBezTo>
                <a:cubicBezTo>
                  <a:pt x="4986" y="932"/>
                  <a:pt x="5016" y="892"/>
                  <a:pt x="5042" y="852"/>
                </a:cubicBezTo>
                <a:cubicBezTo>
                  <a:pt x="5062" y="818"/>
                  <a:pt x="5079" y="792"/>
                  <a:pt x="5096" y="761"/>
                </a:cubicBezTo>
                <a:cubicBezTo>
                  <a:pt x="5113" y="731"/>
                  <a:pt x="5129" y="701"/>
                  <a:pt x="5143" y="675"/>
                </a:cubicBezTo>
                <a:cubicBezTo>
                  <a:pt x="5159" y="641"/>
                  <a:pt x="5169" y="611"/>
                  <a:pt x="5186" y="578"/>
                </a:cubicBezTo>
                <a:cubicBezTo>
                  <a:pt x="5203" y="544"/>
                  <a:pt x="5216" y="514"/>
                  <a:pt x="5233" y="481"/>
                </a:cubicBezTo>
                <a:cubicBezTo>
                  <a:pt x="5263" y="414"/>
                  <a:pt x="5296" y="347"/>
                  <a:pt x="5327" y="280"/>
                </a:cubicBezTo>
                <a:cubicBezTo>
                  <a:pt x="5353" y="216"/>
                  <a:pt x="5377" y="160"/>
                  <a:pt x="5393" y="103"/>
                </a:cubicBezTo>
                <a:close/>
                <a:moveTo>
                  <a:pt x="7105" y="7114"/>
                </a:moveTo>
                <a:lnTo>
                  <a:pt x="7103" y="7116"/>
                </a:lnTo>
                <a:lnTo>
                  <a:pt x="7105" y="7114"/>
                </a:lnTo>
                <a:close/>
                <a:moveTo>
                  <a:pt x="2157" y="5549"/>
                </a:moveTo>
                <a:cubicBezTo>
                  <a:pt x="2220" y="5549"/>
                  <a:pt x="2287" y="5553"/>
                  <a:pt x="2354" y="5559"/>
                </a:cubicBezTo>
                <a:cubicBezTo>
                  <a:pt x="2364" y="5559"/>
                  <a:pt x="2378" y="5559"/>
                  <a:pt x="2391" y="5563"/>
                </a:cubicBezTo>
                <a:cubicBezTo>
                  <a:pt x="2414" y="5563"/>
                  <a:pt x="2441" y="5566"/>
                  <a:pt x="2471" y="5566"/>
                </a:cubicBezTo>
                <a:lnTo>
                  <a:pt x="2481" y="5566"/>
                </a:lnTo>
                <a:cubicBezTo>
                  <a:pt x="2538" y="5569"/>
                  <a:pt x="2592" y="5576"/>
                  <a:pt x="2645" y="5583"/>
                </a:cubicBezTo>
                <a:cubicBezTo>
                  <a:pt x="2705" y="5593"/>
                  <a:pt x="2759" y="5603"/>
                  <a:pt x="2812" y="5616"/>
                </a:cubicBezTo>
                <a:cubicBezTo>
                  <a:pt x="2866" y="5633"/>
                  <a:pt x="2923" y="5650"/>
                  <a:pt x="2976" y="5676"/>
                </a:cubicBezTo>
                <a:cubicBezTo>
                  <a:pt x="2996" y="5683"/>
                  <a:pt x="3023" y="5696"/>
                  <a:pt x="3043" y="5710"/>
                </a:cubicBezTo>
                <a:cubicBezTo>
                  <a:pt x="3060" y="5716"/>
                  <a:pt x="3076" y="5726"/>
                  <a:pt x="3090" y="5733"/>
                </a:cubicBezTo>
                <a:cubicBezTo>
                  <a:pt x="3093" y="5733"/>
                  <a:pt x="3096" y="5736"/>
                  <a:pt x="3100" y="5736"/>
                </a:cubicBezTo>
                <a:lnTo>
                  <a:pt x="3106" y="5743"/>
                </a:lnTo>
                <a:lnTo>
                  <a:pt x="3127" y="5753"/>
                </a:lnTo>
                <a:lnTo>
                  <a:pt x="3140" y="5763"/>
                </a:lnTo>
                <a:lnTo>
                  <a:pt x="3157" y="5770"/>
                </a:lnTo>
                <a:cubicBezTo>
                  <a:pt x="3163" y="5777"/>
                  <a:pt x="3173" y="5780"/>
                  <a:pt x="3180" y="5787"/>
                </a:cubicBezTo>
                <a:cubicBezTo>
                  <a:pt x="3193" y="5797"/>
                  <a:pt x="3200" y="5800"/>
                  <a:pt x="3213" y="5810"/>
                </a:cubicBezTo>
                <a:lnTo>
                  <a:pt x="3227" y="5817"/>
                </a:lnTo>
                <a:cubicBezTo>
                  <a:pt x="3230" y="5820"/>
                  <a:pt x="3234" y="5820"/>
                  <a:pt x="3240" y="5827"/>
                </a:cubicBezTo>
                <a:cubicBezTo>
                  <a:pt x="3247" y="5830"/>
                  <a:pt x="3257" y="5837"/>
                  <a:pt x="3267" y="5847"/>
                </a:cubicBezTo>
                <a:lnTo>
                  <a:pt x="3294" y="5867"/>
                </a:lnTo>
                <a:cubicBezTo>
                  <a:pt x="3314" y="5884"/>
                  <a:pt x="3334" y="5897"/>
                  <a:pt x="3357" y="5914"/>
                </a:cubicBezTo>
                <a:cubicBezTo>
                  <a:pt x="3374" y="5927"/>
                  <a:pt x="3384" y="5937"/>
                  <a:pt x="3401" y="5950"/>
                </a:cubicBezTo>
                <a:lnTo>
                  <a:pt x="3441" y="5984"/>
                </a:lnTo>
                <a:cubicBezTo>
                  <a:pt x="3458" y="5997"/>
                  <a:pt x="3474" y="6014"/>
                  <a:pt x="3484" y="6027"/>
                </a:cubicBezTo>
                <a:lnTo>
                  <a:pt x="3501" y="6044"/>
                </a:lnTo>
                <a:cubicBezTo>
                  <a:pt x="3518" y="6061"/>
                  <a:pt x="3541" y="6081"/>
                  <a:pt x="3561" y="6098"/>
                </a:cubicBezTo>
                <a:lnTo>
                  <a:pt x="3585" y="6128"/>
                </a:lnTo>
                <a:lnTo>
                  <a:pt x="3631" y="6171"/>
                </a:lnTo>
                <a:cubicBezTo>
                  <a:pt x="3648" y="6195"/>
                  <a:pt x="3665" y="6215"/>
                  <a:pt x="3685" y="6231"/>
                </a:cubicBezTo>
                <a:lnTo>
                  <a:pt x="3708" y="6255"/>
                </a:lnTo>
                <a:cubicBezTo>
                  <a:pt x="3725" y="6271"/>
                  <a:pt x="3735" y="6295"/>
                  <a:pt x="3752" y="6312"/>
                </a:cubicBezTo>
                <a:lnTo>
                  <a:pt x="3768" y="6332"/>
                </a:lnTo>
                <a:cubicBezTo>
                  <a:pt x="3779" y="6345"/>
                  <a:pt x="3789" y="6352"/>
                  <a:pt x="3795" y="6362"/>
                </a:cubicBezTo>
                <a:cubicBezTo>
                  <a:pt x="3792" y="6362"/>
                  <a:pt x="3792" y="6355"/>
                  <a:pt x="3789" y="6355"/>
                </a:cubicBezTo>
                <a:cubicBezTo>
                  <a:pt x="3775" y="6352"/>
                  <a:pt x="3765" y="6348"/>
                  <a:pt x="3752" y="6345"/>
                </a:cubicBezTo>
                <a:lnTo>
                  <a:pt x="3748" y="6345"/>
                </a:lnTo>
                <a:cubicBezTo>
                  <a:pt x="3732" y="6338"/>
                  <a:pt x="3715" y="6332"/>
                  <a:pt x="3698" y="6328"/>
                </a:cubicBezTo>
                <a:cubicBezTo>
                  <a:pt x="3692" y="6322"/>
                  <a:pt x="3682" y="6322"/>
                  <a:pt x="3675" y="6318"/>
                </a:cubicBezTo>
                <a:cubicBezTo>
                  <a:pt x="3661" y="6315"/>
                  <a:pt x="3648" y="6312"/>
                  <a:pt x="3641" y="6312"/>
                </a:cubicBezTo>
                <a:lnTo>
                  <a:pt x="3625" y="6305"/>
                </a:lnTo>
                <a:lnTo>
                  <a:pt x="3611" y="6302"/>
                </a:lnTo>
                <a:cubicBezTo>
                  <a:pt x="3601" y="6298"/>
                  <a:pt x="3595" y="6298"/>
                  <a:pt x="3581" y="6295"/>
                </a:cubicBezTo>
                <a:lnTo>
                  <a:pt x="3558" y="6288"/>
                </a:lnTo>
                <a:cubicBezTo>
                  <a:pt x="3511" y="6281"/>
                  <a:pt x="3461" y="6268"/>
                  <a:pt x="3411" y="6265"/>
                </a:cubicBezTo>
                <a:cubicBezTo>
                  <a:pt x="3357" y="6258"/>
                  <a:pt x="3290" y="6251"/>
                  <a:pt x="3227" y="6245"/>
                </a:cubicBezTo>
                <a:cubicBezTo>
                  <a:pt x="3173" y="6241"/>
                  <a:pt x="3123" y="6235"/>
                  <a:pt x="3066" y="6235"/>
                </a:cubicBezTo>
                <a:cubicBezTo>
                  <a:pt x="3010" y="6231"/>
                  <a:pt x="2946" y="6231"/>
                  <a:pt x="2882" y="6225"/>
                </a:cubicBezTo>
                <a:cubicBezTo>
                  <a:pt x="2765" y="6215"/>
                  <a:pt x="2648" y="6198"/>
                  <a:pt x="2538" y="6181"/>
                </a:cubicBezTo>
                <a:cubicBezTo>
                  <a:pt x="2448" y="6168"/>
                  <a:pt x="2361" y="6161"/>
                  <a:pt x="2277" y="6151"/>
                </a:cubicBezTo>
                <a:lnTo>
                  <a:pt x="2180" y="6141"/>
                </a:lnTo>
                <a:cubicBezTo>
                  <a:pt x="2120" y="6131"/>
                  <a:pt x="2060" y="6128"/>
                  <a:pt x="2003" y="6121"/>
                </a:cubicBezTo>
                <a:cubicBezTo>
                  <a:pt x="1943" y="6118"/>
                  <a:pt x="1893" y="6114"/>
                  <a:pt x="1839" y="6111"/>
                </a:cubicBezTo>
                <a:cubicBezTo>
                  <a:pt x="1809" y="6111"/>
                  <a:pt x="1779" y="6104"/>
                  <a:pt x="1752" y="6104"/>
                </a:cubicBezTo>
                <a:lnTo>
                  <a:pt x="1662" y="6104"/>
                </a:lnTo>
                <a:cubicBezTo>
                  <a:pt x="1639" y="6104"/>
                  <a:pt x="1612" y="6114"/>
                  <a:pt x="1589" y="6118"/>
                </a:cubicBezTo>
                <a:cubicBezTo>
                  <a:pt x="1562" y="6128"/>
                  <a:pt x="1538" y="6134"/>
                  <a:pt x="1518" y="6148"/>
                </a:cubicBezTo>
                <a:cubicBezTo>
                  <a:pt x="1545" y="6181"/>
                  <a:pt x="1589" y="6205"/>
                  <a:pt x="1635" y="6218"/>
                </a:cubicBezTo>
                <a:cubicBezTo>
                  <a:pt x="1645" y="6221"/>
                  <a:pt x="1662" y="6228"/>
                  <a:pt x="1679" y="6228"/>
                </a:cubicBezTo>
                <a:cubicBezTo>
                  <a:pt x="1702" y="6228"/>
                  <a:pt x="1722" y="6228"/>
                  <a:pt x="1742" y="6231"/>
                </a:cubicBezTo>
                <a:lnTo>
                  <a:pt x="1769" y="6231"/>
                </a:lnTo>
                <a:cubicBezTo>
                  <a:pt x="1803" y="6231"/>
                  <a:pt x="1836" y="6235"/>
                  <a:pt x="1873" y="6235"/>
                </a:cubicBezTo>
                <a:cubicBezTo>
                  <a:pt x="1930" y="6238"/>
                  <a:pt x="1993" y="6245"/>
                  <a:pt x="2053" y="6248"/>
                </a:cubicBezTo>
                <a:cubicBezTo>
                  <a:pt x="2110" y="6251"/>
                  <a:pt x="2170" y="6261"/>
                  <a:pt x="2227" y="6265"/>
                </a:cubicBezTo>
                <a:cubicBezTo>
                  <a:pt x="2261" y="6268"/>
                  <a:pt x="2294" y="6271"/>
                  <a:pt x="2327" y="6271"/>
                </a:cubicBezTo>
                <a:cubicBezTo>
                  <a:pt x="2408" y="6281"/>
                  <a:pt x="2491" y="6288"/>
                  <a:pt x="2572" y="6298"/>
                </a:cubicBezTo>
                <a:lnTo>
                  <a:pt x="2588" y="6302"/>
                </a:lnTo>
                <a:lnTo>
                  <a:pt x="2913" y="6338"/>
                </a:lnTo>
                <a:cubicBezTo>
                  <a:pt x="2943" y="6345"/>
                  <a:pt x="2976" y="6345"/>
                  <a:pt x="3006" y="6348"/>
                </a:cubicBezTo>
                <a:cubicBezTo>
                  <a:pt x="3030" y="6348"/>
                  <a:pt x="3050" y="6352"/>
                  <a:pt x="3076" y="6352"/>
                </a:cubicBezTo>
                <a:cubicBezTo>
                  <a:pt x="3110" y="6355"/>
                  <a:pt x="3140" y="6355"/>
                  <a:pt x="3167" y="6362"/>
                </a:cubicBezTo>
                <a:cubicBezTo>
                  <a:pt x="3197" y="6365"/>
                  <a:pt x="3224" y="6365"/>
                  <a:pt x="3250" y="6368"/>
                </a:cubicBezTo>
                <a:cubicBezTo>
                  <a:pt x="3290" y="6372"/>
                  <a:pt x="3327" y="6382"/>
                  <a:pt x="3367" y="6388"/>
                </a:cubicBezTo>
                <a:lnTo>
                  <a:pt x="3377" y="6388"/>
                </a:lnTo>
                <a:cubicBezTo>
                  <a:pt x="3391" y="6395"/>
                  <a:pt x="3407" y="6395"/>
                  <a:pt x="3417" y="6398"/>
                </a:cubicBezTo>
                <a:lnTo>
                  <a:pt x="3464" y="6412"/>
                </a:lnTo>
                <a:lnTo>
                  <a:pt x="3481" y="6415"/>
                </a:lnTo>
                <a:cubicBezTo>
                  <a:pt x="3528" y="6429"/>
                  <a:pt x="3575" y="6445"/>
                  <a:pt x="3625" y="6455"/>
                </a:cubicBezTo>
                <a:cubicBezTo>
                  <a:pt x="3665" y="6469"/>
                  <a:pt x="3702" y="6485"/>
                  <a:pt x="3742" y="6499"/>
                </a:cubicBezTo>
                <a:lnTo>
                  <a:pt x="3752" y="6502"/>
                </a:lnTo>
                <a:lnTo>
                  <a:pt x="3768" y="6512"/>
                </a:lnTo>
                <a:cubicBezTo>
                  <a:pt x="3809" y="6529"/>
                  <a:pt x="3845" y="6546"/>
                  <a:pt x="3879" y="6566"/>
                </a:cubicBezTo>
                <a:lnTo>
                  <a:pt x="3899" y="6579"/>
                </a:lnTo>
                <a:cubicBezTo>
                  <a:pt x="3916" y="6586"/>
                  <a:pt x="3929" y="6596"/>
                  <a:pt x="3942" y="6602"/>
                </a:cubicBezTo>
                <a:cubicBezTo>
                  <a:pt x="3959" y="6616"/>
                  <a:pt x="3979" y="6622"/>
                  <a:pt x="3996" y="6636"/>
                </a:cubicBezTo>
                <a:lnTo>
                  <a:pt x="4183" y="6763"/>
                </a:lnTo>
                <a:cubicBezTo>
                  <a:pt x="4213" y="6776"/>
                  <a:pt x="4240" y="6793"/>
                  <a:pt x="4257" y="6810"/>
                </a:cubicBezTo>
                <a:cubicBezTo>
                  <a:pt x="4213" y="6803"/>
                  <a:pt x="4173" y="6800"/>
                  <a:pt x="4116" y="6796"/>
                </a:cubicBezTo>
                <a:lnTo>
                  <a:pt x="4083" y="6793"/>
                </a:lnTo>
                <a:cubicBezTo>
                  <a:pt x="4046" y="6786"/>
                  <a:pt x="4009" y="6786"/>
                  <a:pt x="3972" y="6783"/>
                </a:cubicBezTo>
                <a:lnTo>
                  <a:pt x="3936" y="6783"/>
                </a:lnTo>
                <a:cubicBezTo>
                  <a:pt x="3899" y="6780"/>
                  <a:pt x="3859" y="6780"/>
                  <a:pt x="3815" y="6780"/>
                </a:cubicBezTo>
                <a:lnTo>
                  <a:pt x="3728" y="6780"/>
                </a:lnTo>
                <a:cubicBezTo>
                  <a:pt x="3708" y="6780"/>
                  <a:pt x="3682" y="6783"/>
                  <a:pt x="3658" y="6786"/>
                </a:cubicBezTo>
                <a:cubicBezTo>
                  <a:pt x="3608" y="6796"/>
                  <a:pt x="3555" y="6803"/>
                  <a:pt x="3498" y="6813"/>
                </a:cubicBezTo>
                <a:cubicBezTo>
                  <a:pt x="3458" y="6820"/>
                  <a:pt x="3411" y="6830"/>
                  <a:pt x="3361" y="6843"/>
                </a:cubicBezTo>
                <a:lnTo>
                  <a:pt x="3347" y="6846"/>
                </a:lnTo>
                <a:cubicBezTo>
                  <a:pt x="3300" y="6860"/>
                  <a:pt x="3257" y="6867"/>
                  <a:pt x="3210" y="6880"/>
                </a:cubicBezTo>
                <a:lnTo>
                  <a:pt x="3207" y="6880"/>
                </a:lnTo>
                <a:cubicBezTo>
                  <a:pt x="3150" y="6893"/>
                  <a:pt x="3096" y="6910"/>
                  <a:pt x="3043" y="6927"/>
                </a:cubicBezTo>
                <a:lnTo>
                  <a:pt x="2993" y="6937"/>
                </a:lnTo>
                <a:cubicBezTo>
                  <a:pt x="2909" y="6964"/>
                  <a:pt x="2816" y="6987"/>
                  <a:pt x="2699" y="7017"/>
                </a:cubicBezTo>
                <a:cubicBezTo>
                  <a:pt x="2632" y="7034"/>
                  <a:pt x="2572" y="7050"/>
                  <a:pt x="2505" y="7070"/>
                </a:cubicBezTo>
                <a:cubicBezTo>
                  <a:pt x="2471" y="7081"/>
                  <a:pt x="2431" y="7094"/>
                  <a:pt x="2398" y="7101"/>
                </a:cubicBezTo>
                <a:cubicBezTo>
                  <a:pt x="2361" y="7111"/>
                  <a:pt x="2324" y="7117"/>
                  <a:pt x="2287" y="7131"/>
                </a:cubicBezTo>
                <a:cubicBezTo>
                  <a:pt x="2264" y="7134"/>
                  <a:pt x="2247" y="7137"/>
                  <a:pt x="2227" y="7144"/>
                </a:cubicBezTo>
                <a:cubicBezTo>
                  <a:pt x="2210" y="7147"/>
                  <a:pt x="2194" y="7151"/>
                  <a:pt x="2174" y="7151"/>
                </a:cubicBezTo>
                <a:lnTo>
                  <a:pt x="2170" y="7151"/>
                </a:lnTo>
                <a:cubicBezTo>
                  <a:pt x="2157" y="7151"/>
                  <a:pt x="2147" y="7154"/>
                  <a:pt x="2137" y="7154"/>
                </a:cubicBezTo>
                <a:lnTo>
                  <a:pt x="2113" y="7161"/>
                </a:lnTo>
                <a:cubicBezTo>
                  <a:pt x="2103" y="7161"/>
                  <a:pt x="2090" y="7164"/>
                  <a:pt x="2073" y="7164"/>
                </a:cubicBezTo>
                <a:lnTo>
                  <a:pt x="2057" y="7164"/>
                </a:lnTo>
                <a:cubicBezTo>
                  <a:pt x="2020" y="7164"/>
                  <a:pt x="1980" y="7167"/>
                  <a:pt x="1940" y="7167"/>
                </a:cubicBezTo>
                <a:lnTo>
                  <a:pt x="1843" y="7167"/>
                </a:lnTo>
                <a:cubicBezTo>
                  <a:pt x="1789" y="7167"/>
                  <a:pt x="1736" y="7164"/>
                  <a:pt x="1672" y="7151"/>
                </a:cubicBezTo>
                <a:cubicBezTo>
                  <a:pt x="1605" y="7144"/>
                  <a:pt x="1538" y="7124"/>
                  <a:pt x="1475" y="7107"/>
                </a:cubicBezTo>
                <a:cubicBezTo>
                  <a:pt x="1395" y="7087"/>
                  <a:pt x="1318" y="7060"/>
                  <a:pt x="1241" y="7024"/>
                </a:cubicBezTo>
                <a:cubicBezTo>
                  <a:pt x="1174" y="6997"/>
                  <a:pt x="1110" y="6964"/>
                  <a:pt x="1050" y="6923"/>
                </a:cubicBezTo>
                <a:cubicBezTo>
                  <a:pt x="990" y="6887"/>
                  <a:pt x="933" y="6850"/>
                  <a:pt x="883" y="6806"/>
                </a:cubicBezTo>
                <a:cubicBezTo>
                  <a:pt x="826" y="6766"/>
                  <a:pt x="773" y="6716"/>
                  <a:pt x="723" y="6663"/>
                </a:cubicBezTo>
                <a:cubicBezTo>
                  <a:pt x="699" y="6633"/>
                  <a:pt x="672" y="6612"/>
                  <a:pt x="652" y="6582"/>
                </a:cubicBezTo>
                <a:cubicBezTo>
                  <a:pt x="642" y="6569"/>
                  <a:pt x="632" y="6556"/>
                  <a:pt x="622" y="6546"/>
                </a:cubicBezTo>
                <a:lnTo>
                  <a:pt x="599" y="6512"/>
                </a:lnTo>
                <a:lnTo>
                  <a:pt x="559" y="6465"/>
                </a:lnTo>
                <a:cubicBezTo>
                  <a:pt x="542" y="6445"/>
                  <a:pt x="525" y="6419"/>
                  <a:pt x="515" y="6398"/>
                </a:cubicBezTo>
                <a:lnTo>
                  <a:pt x="502" y="6382"/>
                </a:lnTo>
                <a:cubicBezTo>
                  <a:pt x="475" y="6348"/>
                  <a:pt x="452" y="6312"/>
                  <a:pt x="432" y="6271"/>
                </a:cubicBezTo>
                <a:lnTo>
                  <a:pt x="418" y="6255"/>
                </a:lnTo>
                <a:cubicBezTo>
                  <a:pt x="388" y="6215"/>
                  <a:pt x="358" y="6171"/>
                  <a:pt x="335" y="6131"/>
                </a:cubicBezTo>
                <a:lnTo>
                  <a:pt x="281" y="6054"/>
                </a:lnTo>
                <a:lnTo>
                  <a:pt x="248" y="6004"/>
                </a:lnTo>
                <a:lnTo>
                  <a:pt x="221" y="5967"/>
                </a:lnTo>
                <a:lnTo>
                  <a:pt x="214" y="5954"/>
                </a:lnTo>
                <a:cubicBezTo>
                  <a:pt x="198" y="5930"/>
                  <a:pt x="181" y="5900"/>
                  <a:pt x="158" y="5867"/>
                </a:cubicBezTo>
                <a:cubicBezTo>
                  <a:pt x="158" y="5864"/>
                  <a:pt x="154" y="5864"/>
                  <a:pt x="154" y="5860"/>
                </a:cubicBezTo>
                <a:cubicBezTo>
                  <a:pt x="148" y="5843"/>
                  <a:pt x="138" y="5830"/>
                  <a:pt x="134" y="5813"/>
                </a:cubicBezTo>
                <a:cubicBezTo>
                  <a:pt x="134" y="5810"/>
                  <a:pt x="131" y="5800"/>
                  <a:pt x="131" y="5797"/>
                </a:cubicBezTo>
                <a:lnTo>
                  <a:pt x="164" y="5797"/>
                </a:lnTo>
                <a:cubicBezTo>
                  <a:pt x="265" y="5793"/>
                  <a:pt x="358" y="5783"/>
                  <a:pt x="458" y="5777"/>
                </a:cubicBezTo>
                <a:cubicBezTo>
                  <a:pt x="502" y="5770"/>
                  <a:pt x="549" y="5770"/>
                  <a:pt x="589" y="5767"/>
                </a:cubicBezTo>
                <a:lnTo>
                  <a:pt x="753" y="5753"/>
                </a:lnTo>
                <a:cubicBezTo>
                  <a:pt x="836" y="5750"/>
                  <a:pt x="927" y="5747"/>
                  <a:pt x="1044" y="5747"/>
                </a:cubicBezTo>
                <a:lnTo>
                  <a:pt x="1057" y="5747"/>
                </a:lnTo>
                <a:cubicBezTo>
                  <a:pt x="1100" y="5747"/>
                  <a:pt x="1144" y="5747"/>
                  <a:pt x="1191" y="5743"/>
                </a:cubicBezTo>
                <a:cubicBezTo>
                  <a:pt x="1244" y="5736"/>
                  <a:pt x="1294" y="5733"/>
                  <a:pt x="1344" y="5726"/>
                </a:cubicBezTo>
                <a:cubicBezTo>
                  <a:pt x="1388" y="5720"/>
                  <a:pt x="1435" y="5710"/>
                  <a:pt x="1495" y="5696"/>
                </a:cubicBezTo>
                <a:cubicBezTo>
                  <a:pt x="1542" y="5683"/>
                  <a:pt x="1589" y="5670"/>
                  <a:pt x="1629" y="5660"/>
                </a:cubicBezTo>
                <a:lnTo>
                  <a:pt x="1689" y="5636"/>
                </a:lnTo>
                <a:cubicBezTo>
                  <a:pt x="1759" y="5613"/>
                  <a:pt x="1836" y="5593"/>
                  <a:pt x="1906" y="5569"/>
                </a:cubicBezTo>
                <a:cubicBezTo>
                  <a:pt x="1940" y="5563"/>
                  <a:pt x="1970" y="5559"/>
                  <a:pt x="1993" y="5553"/>
                </a:cubicBezTo>
                <a:cubicBezTo>
                  <a:pt x="2037" y="5549"/>
                  <a:pt x="2077" y="5549"/>
                  <a:pt x="2120" y="5549"/>
                </a:cubicBezTo>
                <a:close/>
                <a:moveTo>
                  <a:pt x="8797" y="3266"/>
                </a:moveTo>
                <a:lnTo>
                  <a:pt x="8797" y="3269"/>
                </a:lnTo>
                <a:lnTo>
                  <a:pt x="8797" y="3276"/>
                </a:lnTo>
                <a:lnTo>
                  <a:pt x="8787" y="3403"/>
                </a:lnTo>
                <a:lnTo>
                  <a:pt x="8787" y="3419"/>
                </a:lnTo>
                <a:cubicBezTo>
                  <a:pt x="8777" y="3470"/>
                  <a:pt x="8774" y="3520"/>
                  <a:pt x="8764" y="3573"/>
                </a:cubicBezTo>
                <a:lnTo>
                  <a:pt x="8764" y="3590"/>
                </a:lnTo>
                <a:cubicBezTo>
                  <a:pt x="8757" y="3654"/>
                  <a:pt x="8747" y="3717"/>
                  <a:pt x="8740" y="3774"/>
                </a:cubicBezTo>
                <a:cubicBezTo>
                  <a:pt x="8737" y="3811"/>
                  <a:pt x="8730" y="3851"/>
                  <a:pt x="8723" y="3888"/>
                </a:cubicBezTo>
                <a:lnTo>
                  <a:pt x="8723" y="3901"/>
                </a:lnTo>
                <a:lnTo>
                  <a:pt x="8720" y="3918"/>
                </a:lnTo>
                <a:lnTo>
                  <a:pt x="8707" y="4018"/>
                </a:lnTo>
                <a:lnTo>
                  <a:pt x="8707" y="4021"/>
                </a:lnTo>
                <a:lnTo>
                  <a:pt x="8697" y="4071"/>
                </a:lnTo>
                <a:cubicBezTo>
                  <a:pt x="8693" y="4095"/>
                  <a:pt x="8690" y="4122"/>
                  <a:pt x="8687" y="4152"/>
                </a:cubicBezTo>
                <a:lnTo>
                  <a:pt x="8687" y="4158"/>
                </a:lnTo>
                <a:cubicBezTo>
                  <a:pt x="8680" y="4175"/>
                  <a:pt x="8680" y="4192"/>
                  <a:pt x="8677" y="4209"/>
                </a:cubicBezTo>
                <a:cubicBezTo>
                  <a:pt x="8673" y="4235"/>
                  <a:pt x="8670" y="4259"/>
                  <a:pt x="8663" y="4289"/>
                </a:cubicBezTo>
                <a:lnTo>
                  <a:pt x="8663" y="4292"/>
                </a:lnTo>
                <a:cubicBezTo>
                  <a:pt x="8657" y="4346"/>
                  <a:pt x="8647" y="4402"/>
                  <a:pt x="8640" y="4453"/>
                </a:cubicBezTo>
                <a:cubicBezTo>
                  <a:pt x="8623" y="4553"/>
                  <a:pt x="8603" y="4653"/>
                  <a:pt x="8576" y="4770"/>
                </a:cubicBezTo>
                <a:cubicBezTo>
                  <a:pt x="8570" y="4804"/>
                  <a:pt x="8563" y="4837"/>
                  <a:pt x="8556" y="4871"/>
                </a:cubicBezTo>
                <a:lnTo>
                  <a:pt x="8543" y="4921"/>
                </a:lnTo>
                <a:cubicBezTo>
                  <a:pt x="8536" y="4947"/>
                  <a:pt x="8530" y="4978"/>
                  <a:pt x="8523" y="5008"/>
                </a:cubicBezTo>
                <a:cubicBezTo>
                  <a:pt x="8520" y="5024"/>
                  <a:pt x="8513" y="5041"/>
                  <a:pt x="8509" y="5054"/>
                </a:cubicBezTo>
                <a:cubicBezTo>
                  <a:pt x="8503" y="5078"/>
                  <a:pt x="8493" y="5105"/>
                  <a:pt x="8489" y="5128"/>
                </a:cubicBezTo>
                <a:lnTo>
                  <a:pt x="8479" y="5155"/>
                </a:lnTo>
                <a:cubicBezTo>
                  <a:pt x="8473" y="5175"/>
                  <a:pt x="8463" y="5198"/>
                  <a:pt x="8456" y="5222"/>
                </a:cubicBezTo>
                <a:lnTo>
                  <a:pt x="8453" y="5232"/>
                </a:lnTo>
                <a:lnTo>
                  <a:pt x="8446" y="5248"/>
                </a:lnTo>
                <a:cubicBezTo>
                  <a:pt x="8439" y="5272"/>
                  <a:pt x="8429" y="5292"/>
                  <a:pt x="8423" y="5315"/>
                </a:cubicBezTo>
                <a:lnTo>
                  <a:pt x="8406" y="5355"/>
                </a:lnTo>
                <a:cubicBezTo>
                  <a:pt x="8396" y="5372"/>
                  <a:pt x="8389" y="5392"/>
                  <a:pt x="8379" y="5409"/>
                </a:cubicBezTo>
                <a:lnTo>
                  <a:pt x="8369" y="5439"/>
                </a:lnTo>
                <a:lnTo>
                  <a:pt x="8356" y="5466"/>
                </a:lnTo>
                <a:lnTo>
                  <a:pt x="8346" y="5482"/>
                </a:lnTo>
                <a:cubicBezTo>
                  <a:pt x="8342" y="5496"/>
                  <a:pt x="8336" y="5509"/>
                  <a:pt x="8329" y="5516"/>
                </a:cubicBezTo>
                <a:lnTo>
                  <a:pt x="8309" y="5559"/>
                </a:lnTo>
                <a:cubicBezTo>
                  <a:pt x="8296" y="5589"/>
                  <a:pt x="8279" y="5616"/>
                  <a:pt x="8269" y="5646"/>
                </a:cubicBezTo>
                <a:cubicBezTo>
                  <a:pt x="8242" y="5696"/>
                  <a:pt x="8219" y="5743"/>
                  <a:pt x="8192" y="5793"/>
                </a:cubicBezTo>
                <a:cubicBezTo>
                  <a:pt x="8168" y="5843"/>
                  <a:pt x="8138" y="5890"/>
                  <a:pt x="8112" y="5940"/>
                </a:cubicBezTo>
                <a:cubicBezTo>
                  <a:pt x="8092" y="5974"/>
                  <a:pt x="8075" y="6007"/>
                  <a:pt x="8055" y="6044"/>
                </a:cubicBezTo>
                <a:lnTo>
                  <a:pt x="8045" y="6061"/>
                </a:lnTo>
                <a:lnTo>
                  <a:pt x="8025" y="6098"/>
                </a:lnTo>
                <a:lnTo>
                  <a:pt x="8005" y="6134"/>
                </a:lnTo>
                <a:cubicBezTo>
                  <a:pt x="7995" y="6151"/>
                  <a:pt x="7985" y="6164"/>
                  <a:pt x="7975" y="6181"/>
                </a:cubicBezTo>
                <a:lnTo>
                  <a:pt x="7971" y="6191"/>
                </a:lnTo>
                <a:lnTo>
                  <a:pt x="7961" y="6201"/>
                </a:lnTo>
                <a:cubicBezTo>
                  <a:pt x="7954" y="6215"/>
                  <a:pt x="7944" y="6228"/>
                  <a:pt x="7934" y="6241"/>
                </a:cubicBezTo>
                <a:lnTo>
                  <a:pt x="7918" y="6261"/>
                </a:lnTo>
                <a:cubicBezTo>
                  <a:pt x="7904" y="6275"/>
                  <a:pt x="7894" y="6291"/>
                  <a:pt x="7884" y="6302"/>
                </a:cubicBezTo>
                <a:cubicBezTo>
                  <a:pt x="7871" y="6318"/>
                  <a:pt x="7858" y="6332"/>
                  <a:pt x="7841" y="6348"/>
                </a:cubicBezTo>
                <a:lnTo>
                  <a:pt x="7827" y="6365"/>
                </a:lnTo>
                <a:cubicBezTo>
                  <a:pt x="7817" y="6382"/>
                  <a:pt x="7804" y="6395"/>
                  <a:pt x="7787" y="6412"/>
                </a:cubicBezTo>
                <a:lnTo>
                  <a:pt x="7784" y="6415"/>
                </a:lnTo>
                <a:lnTo>
                  <a:pt x="7774" y="6425"/>
                </a:lnTo>
                <a:cubicBezTo>
                  <a:pt x="7761" y="6435"/>
                  <a:pt x="7751" y="6449"/>
                  <a:pt x="7737" y="6465"/>
                </a:cubicBezTo>
                <a:lnTo>
                  <a:pt x="7677" y="6519"/>
                </a:lnTo>
                <a:cubicBezTo>
                  <a:pt x="7667" y="6532"/>
                  <a:pt x="7654" y="6542"/>
                  <a:pt x="7640" y="6552"/>
                </a:cubicBezTo>
                <a:cubicBezTo>
                  <a:pt x="7634" y="6562"/>
                  <a:pt x="7623" y="6566"/>
                  <a:pt x="7620" y="6576"/>
                </a:cubicBezTo>
                <a:cubicBezTo>
                  <a:pt x="7607" y="6586"/>
                  <a:pt x="7590" y="6599"/>
                  <a:pt x="7577" y="6609"/>
                </a:cubicBezTo>
                <a:lnTo>
                  <a:pt x="7570" y="6616"/>
                </a:lnTo>
                <a:cubicBezTo>
                  <a:pt x="7540" y="6643"/>
                  <a:pt x="7506" y="6666"/>
                  <a:pt x="7476" y="6693"/>
                </a:cubicBezTo>
                <a:lnTo>
                  <a:pt x="7450" y="6716"/>
                </a:lnTo>
                <a:lnTo>
                  <a:pt x="7426" y="6733"/>
                </a:lnTo>
                <a:cubicBezTo>
                  <a:pt x="7356" y="6786"/>
                  <a:pt x="7286" y="6843"/>
                  <a:pt x="7219" y="6900"/>
                </a:cubicBezTo>
                <a:cubicBezTo>
                  <a:pt x="7175" y="6933"/>
                  <a:pt x="7135" y="6970"/>
                  <a:pt x="7099" y="7010"/>
                </a:cubicBezTo>
                <a:cubicBezTo>
                  <a:pt x="7058" y="7044"/>
                  <a:pt x="7022" y="7077"/>
                  <a:pt x="6988" y="7114"/>
                </a:cubicBezTo>
                <a:lnTo>
                  <a:pt x="6985" y="7117"/>
                </a:lnTo>
                <a:cubicBezTo>
                  <a:pt x="6951" y="7147"/>
                  <a:pt x="6921" y="7184"/>
                  <a:pt x="6885" y="7221"/>
                </a:cubicBezTo>
                <a:cubicBezTo>
                  <a:pt x="6858" y="7248"/>
                  <a:pt x="6838" y="7278"/>
                  <a:pt x="6814" y="7301"/>
                </a:cubicBezTo>
                <a:cubicBezTo>
                  <a:pt x="6821" y="7281"/>
                  <a:pt x="6824" y="7261"/>
                  <a:pt x="6834" y="7238"/>
                </a:cubicBezTo>
                <a:cubicBezTo>
                  <a:pt x="6871" y="7117"/>
                  <a:pt x="6908" y="6994"/>
                  <a:pt x="6941" y="6870"/>
                </a:cubicBezTo>
                <a:lnTo>
                  <a:pt x="7005" y="6659"/>
                </a:lnTo>
                <a:cubicBezTo>
                  <a:pt x="7022" y="6599"/>
                  <a:pt x="7042" y="6536"/>
                  <a:pt x="7058" y="6479"/>
                </a:cubicBezTo>
                <a:cubicBezTo>
                  <a:pt x="7082" y="6412"/>
                  <a:pt x="7102" y="6345"/>
                  <a:pt x="7122" y="6275"/>
                </a:cubicBezTo>
                <a:cubicBezTo>
                  <a:pt x="7152" y="6178"/>
                  <a:pt x="7182" y="6074"/>
                  <a:pt x="7216" y="5950"/>
                </a:cubicBezTo>
                <a:lnTo>
                  <a:pt x="7252" y="5827"/>
                </a:lnTo>
                <a:cubicBezTo>
                  <a:pt x="7256" y="5813"/>
                  <a:pt x="7256" y="5800"/>
                  <a:pt x="7256" y="5790"/>
                </a:cubicBezTo>
                <a:cubicBezTo>
                  <a:pt x="7256" y="5777"/>
                  <a:pt x="7252" y="5763"/>
                  <a:pt x="7242" y="5757"/>
                </a:cubicBezTo>
                <a:cubicBezTo>
                  <a:pt x="7232" y="5733"/>
                  <a:pt x="7209" y="5723"/>
                  <a:pt x="7189" y="5716"/>
                </a:cubicBezTo>
                <a:lnTo>
                  <a:pt x="7172" y="5716"/>
                </a:lnTo>
                <a:cubicBezTo>
                  <a:pt x="7152" y="5716"/>
                  <a:pt x="7135" y="5726"/>
                  <a:pt x="7122" y="5740"/>
                </a:cubicBezTo>
                <a:cubicBezTo>
                  <a:pt x="7105" y="5750"/>
                  <a:pt x="7099" y="5767"/>
                  <a:pt x="7092" y="5790"/>
                </a:cubicBezTo>
                <a:cubicBezTo>
                  <a:pt x="7072" y="5864"/>
                  <a:pt x="7055" y="5940"/>
                  <a:pt x="7035" y="6014"/>
                </a:cubicBezTo>
                <a:lnTo>
                  <a:pt x="6992" y="6151"/>
                </a:lnTo>
                <a:lnTo>
                  <a:pt x="6985" y="6184"/>
                </a:lnTo>
                <a:lnTo>
                  <a:pt x="6958" y="6268"/>
                </a:lnTo>
                <a:cubicBezTo>
                  <a:pt x="6941" y="6328"/>
                  <a:pt x="6921" y="6385"/>
                  <a:pt x="6905" y="6445"/>
                </a:cubicBezTo>
                <a:lnTo>
                  <a:pt x="6891" y="6482"/>
                </a:lnTo>
                <a:cubicBezTo>
                  <a:pt x="6871" y="6546"/>
                  <a:pt x="6851" y="6609"/>
                  <a:pt x="6831" y="6666"/>
                </a:cubicBezTo>
                <a:cubicBezTo>
                  <a:pt x="6808" y="6733"/>
                  <a:pt x="6788" y="6796"/>
                  <a:pt x="6768" y="6863"/>
                </a:cubicBezTo>
                <a:cubicBezTo>
                  <a:pt x="6717" y="7017"/>
                  <a:pt x="6667" y="7177"/>
                  <a:pt x="6617" y="7331"/>
                </a:cubicBezTo>
                <a:lnTo>
                  <a:pt x="6554" y="7519"/>
                </a:lnTo>
                <a:cubicBezTo>
                  <a:pt x="6554" y="7512"/>
                  <a:pt x="6550" y="7502"/>
                  <a:pt x="6550" y="7495"/>
                </a:cubicBezTo>
                <a:cubicBezTo>
                  <a:pt x="6547" y="7472"/>
                  <a:pt x="6540" y="7448"/>
                  <a:pt x="6534" y="7428"/>
                </a:cubicBezTo>
                <a:lnTo>
                  <a:pt x="6530" y="7405"/>
                </a:lnTo>
                <a:cubicBezTo>
                  <a:pt x="6490" y="7338"/>
                  <a:pt x="6483" y="7311"/>
                  <a:pt x="6473" y="7284"/>
                </a:cubicBezTo>
                <a:cubicBezTo>
                  <a:pt x="6467" y="7248"/>
                  <a:pt x="6457" y="7214"/>
                  <a:pt x="6450" y="7184"/>
                </a:cubicBezTo>
                <a:cubicBezTo>
                  <a:pt x="6447" y="7164"/>
                  <a:pt x="6440" y="7147"/>
                  <a:pt x="6437" y="7124"/>
                </a:cubicBezTo>
                <a:cubicBezTo>
                  <a:pt x="6433" y="7117"/>
                  <a:pt x="6433" y="7104"/>
                  <a:pt x="6430" y="7097"/>
                </a:cubicBezTo>
                <a:cubicBezTo>
                  <a:pt x="6416" y="7037"/>
                  <a:pt x="6406" y="6980"/>
                  <a:pt x="6400" y="6927"/>
                </a:cubicBezTo>
                <a:lnTo>
                  <a:pt x="6400" y="6920"/>
                </a:lnTo>
                <a:cubicBezTo>
                  <a:pt x="6396" y="6877"/>
                  <a:pt x="6390" y="6826"/>
                  <a:pt x="6386" y="6776"/>
                </a:cubicBezTo>
                <a:cubicBezTo>
                  <a:pt x="6386" y="6716"/>
                  <a:pt x="6383" y="6663"/>
                  <a:pt x="6383" y="6609"/>
                </a:cubicBezTo>
                <a:cubicBezTo>
                  <a:pt x="6383" y="6549"/>
                  <a:pt x="6386" y="6482"/>
                  <a:pt x="6390" y="6419"/>
                </a:cubicBezTo>
                <a:cubicBezTo>
                  <a:pt x="6396" y="6348"/>
                  <a:pt x="6403" y="6291"/>
                  <a:pt x="6413" y="6228"/>
                </a:cubicBezTo>
                <a:lnTo>
                  <a:pt x="6413" y="6218"/>
                </a:lnTo>
                <a:cubicBezTo>
                  <a:pt x="6416" y="6195"/>
                  <a:pt x="6420" y="6168"/>
                  <a:pt x="6423" y="6148"/>
                </a:cubicBezTo>
                <a:cubicBezTo>
                  <a:pt x="6433" y="6098"/>
                  <a:pt x="6447" y="6044"/>
                  <a:pt x="6453" y="5994"/>
                </a:cubicBezTo>
                <a:cubicBezTo>
                  <a:pt x="6467" y="5944"/>
                  <a:pt x="6473" y="5894"/>
                  <a:pt x="6487" y="5847"/>
                </a:cubicBezTo>
                <a:lnTo>
                  <a:pt x="6490" y="5827"/>
                </a:lnTo>
                <a:cubicBezTo>
                  <a:pt x="6507" y="5743"/>
                  <a:pt x="6530" y="5650"/>
                  <a:pt x="6554" y="5566"/>
                </a:cubicBezTo>
                <a:lnTo>
                  <a:pt x="6554" y="5559"/>
                </a:lnTo>
                <a:lnTo>
                  <a:pt x="6580" y="5482"/>
                </a:lnTo>
                <a:cubicBezTo>
                  <a:pt x="6587" y="5456"/>
                  <a:pt x="6600" y="5426"/>
                  <a:pt x="6614" y="5395"/>
                </a:cubicBezTo>
                <a:cubicBezTo>
                  <a:pt x="6630" y="5355"/>
                  <a:pt x="6647" y="5322"/>
                  <a:pt x="6664" y="5292"/>
                </a:cubicBezTo>
                <a:cubicBezTo>
                  <a:pt x="6681" y="5258"/>
                  <a:pt x="6697" y="5225"/>
                  <a:pt x="6717" y="5191"/>
                </a:cubicBezTo>
                <a:cubicBezTo>
                  <a:pt x="6764" y="5111"/>
                  <a:pt x="6804" y="5038"/>
                  <a:pt x="6841" y="4978"/>
                </a:cubicBezTo>
                <a:cubicBezTo>
                  <a:pt x="6848" y="4971"/>
                  <a:pt x="6854" y="4957"/>
                  <a:pt x="6858" y="4947"/>
                </a:cubicBezTo>
                <a:cubicBezTo>
                  <a:pt x="6888" y="4897"/>
                  <a:pt x="6921" y="4847"/>
                  <a:pt x="6955" y="4804"/>
                </a:cubicBezTo>
                <a:cubicBezTo>
                  <a:pt x="6975" y="4774"/>
                  <a:pt x="6998" y="4740"/>
                  <a:pt x="7018" y="4710"/>
                </a:cubicBezTo>
                <a:cubicBezTo>
                  <a:pt x="7038" y="4680"/>
                  <a:pt x="7065" y="4653"/>
                  <a:pt x="7085" y="4620"/>
                </a:cubicBezTo>
                <a:cubicBezTo>
                  <a:pt x="7102" y="4596"/>
                  <a:pt x="7119" y="4576"/>
                  <a:pt x="7135" y="4560"/>
                </a:cubicBezTo>
                <a:cubicBezTo>
                  <a:pt x="7149" y="4543"/>
                  <a:pt x="7165" y="4526"/>
                  <a:pt x="7182" y="4513"/>
                </a:cubicBezTo>
                <a:lnTo>
                  <a:pt x="7185" y="4509"/>
                </a:lnTo>
                <a:lnTo>
                  <a:pt x="7199" y="4503"/>
                </a:lnTo>
                <a:cubicBezTo>
                  <a:pt x="7206" y="4493"/>
                  <a:pt x="7216" y="4489"/>
                  <a:pt x="7222" y="4479"/>
                </a:cubicBezTo>
                <a:cubicBezTo>
                  <a:pt x="7236" y="4473"/>
                  <a:pt x="7249" y="4459"/>
                  <a:pt x="7259" y="4453"/>
                </a:cubicBezTo>
                <a:lnTo>
                  <a:pt x="7266" y="4446"/>
                </a:lnTo>
                <a:cubicBezTo>
                  <a:pt x="7276" y="4439"/>
                  <a:pt x="7289" y="4426"/>
                  <a:pt x="7303" y="4419"/>
                </a:cubicBezTo>
                <a:lnTo>
                  <a:pt x="7326" y="4396"/>
                </a:lnTo>
                <a:cubicBezTo>
                  <a:pt x="7343" y="4389"/>
                  <a:pt x="7356" y="4376"/>
                  <a:pt x="7373" y="4362"/>
                </a:cubicBezTo>
                <a:lnTo>
                  <a:pt x="7383" y="4356"/>
                </a:lnTo>
                <a:lnTo>
                  <a:pt x="7389" y="4346"/>
                </a:lnTo>
                <a:cubicBezTo>
                  <a:pt x="7430" y="4319"/>
                  <a:pt x="7476" y="4285"/>
                  <a:pt x="7520" y="4255"/>
                </a:cubicBezTo>
                <a:cubicBezTo>
                  <a:pt x="7560" y="4225"/>
                  <a:pt x="7597" y="4195"/>
                  <a:pt x="7637" y="4168"/>
                </a:cubicBezTo>
                <a:lnTo>
                  <a:pt x="7644" y="4162"/>
                </a:lnTo>
                <a:cubicBezTo>
                  <a:pt x="7664" y="4145"/>
                  <a:pt x="7687" y="4128"/>
                  <a:pt x="7710" y="4112"/>
                </a:cubicBezTo>
                <a:cubicBezTo>
                  <a:pt x="7754" y="4078"/>
                  <a:pt x="7794" y="4045"/>
                  <a:pt x="7837" y="4018"/>
                </a:cubicBezTo>
                <a:cubicBezTo>
                  <a:pt x="7858" y="4001"/>
                  <a:pt x="7878" y="3985"/>
                  <a:pt x="7894" y="3971"/>
                </a:cubicBezTo>
                <a:cubicBezTo>
                  <a:pt x="7975" y="3908"/>
                  <a:pt x="8058" y="3837"/>
                  <a:pt x="8138" y="3774"/>
                </a:cubicBezTo>
                <a:cubicBezTo>
                  <a:pt x="8212" y="3710"/>
                  <a:pt x="8289" y="3650"/>
                  <a:pt x="8366" y="3587"/>
                </a:cubicBezTo>
                <a:cubicBezTo>
                  <a:pt x="8402" y="3557"/>
                  <a:pt x="8439" y="3533"/>
                  <a:pt x="8473" y="3503"/>
                </a:cubicBezTo>
                <a:lnTo>
                  <a:pt x="8489" y="3490"/>
                </a:lnTo>
                <a:lnTo>
                  <a:pt x="8486" y="3503"/>
                </a:lnTo>
                <a:lnTo>
                  <a:pt x="8479" y="3516"/>
                </a:lnTo>
                <a:cubicBezTo>
                  <a:pt x="8446" y="3573"/>
                  <a:pt x="8413" y="3633"/>
                  <a:pt x="8379" y="3687"/>
                </a:cubicBezTo>
                <a:cubicBezTo>
                  <a:pt x="8359" y="3720"/>
                  <a:pt x="8336" y="3757"/>
                  <a:pt x="8309" y="3794"/>
                </a:cubicBezTo>
                <a:cubicBezTo>
                  <a:pt x="8259" y="3867"/>
                  <a:pt x="8209" y="3941"/>
                  <a:pt x="8162" y="4008"/>
                </a:cubicBezTo>
                <a:cubicBezTo>
                  <a:pt x="8061" y="4158"/>
                  <a:pt x="7958" y="4309"/>
                  <a:pt x="7844" y="4456"/>
                </a:cubicBezTo>
                <a:cubicBezTo>
                  <a:pt x="7807" y="4503"/>
                  <a:pt x="7767" y="4553"/>
                  <a:pt x="7720" y="4596"/>
                </a:cubicBezTo>
                <a:cubicBezTo>
                  <a:pt x="7704" y="4620"/>
                  <a:pt x="7684" y="4636"/>
                  <a:pt x="7667" y="4657"/>
                </a:cubicBezTo>
                <a:lnTo>
                  <a:pt x="7657" y="4663"/>
                </a:lnTo>
                <a:lnTo>
                  <a:pt x="7640" y="4680"/>
                </a:lnTo>
                <a:cubicBezTo>
                  <a:pt x="7623" y="4697"/>
                  <a:pt x="7607" y="4713"/>
                  <a:pt x="7590" y="4737"/>
                </a:cubicBezTo>
                <a:lnTo>
                  <a:pt x="7583" y="4747"/>
                </a:lnTo>
                <a:cubicBezTo>
                  <a:pt x="7573" y="4757"/>
                  <a:pt x="7567" y="4770"/>
                  <a:pt x="7557" y="4780"/>
                </a:cubicBezTo>
                <a:cubicBezTo>
                  <a:pt x="7550" y="4794"/>
                  <a:pt x="7537" y="4810"/>
                  <a:pt x="7527" y="4824"/>
                </a:cubicBezTo>
                <a:cubicBezTo>
                  <a:pt x="7506" y="4857"/>
                  <a:pt x="7490" y="4881"/>
                  <a:pt x="7473" y="4907"/>
                </a:cubicBezTo>
                <a:cubicBezTo>
                  <a:pt x="7440" y="4961"/>
                  <a:pt x="7409" y="5024"/>
                  <a:pt x="7376" y="5095"/>
                </a:cubicBezTo>
                <a:lnTo>
                  <a:pt x="7359" y="5128"/>
                </a:lnTo>
                <a:cubicBezTo>
                  <a:pt x="7349" y="5155"/>
                  <a:pt x="7336" y="5178"/>
                  <a:pt x="7326" y="5208"/>
                </a:cubicBezTo>
                <a:cubicBezTo>
                  <a:pt x="7316" y="5232"/>
                  <a:pt x="7306" y="5262"/>
                  <a:pt x="7299" y="5288"/>
                </a:cubicBezTo>
                <a:cubicBezTo>
                  <a:pt x="7289" y="5315"/>
                  <a:pt x="7276" y="5349"/>
                  <a:pt x="7269" y="5379"/>
                </a:cubicBezTo>
                <a:lnTo>
                  <a:pt x="7266" y="5395"/>
                </a:lnTo>
                <a:cubicBezTo>
                  <a:pt x="7259" y="5409"/>
                  <a:pt x="7256" y="5416"/>
                  <a:pt x="7256" y="5429"/>
                </a:cubicBezTo>
                <a:lnTo>
                  <a:pt x="7256" y="5432"/>
                </a:lnTo>
                <a:cubicBezTo>
                  <a:pt x="7252" y="5442"/>
                  <a:pt x="7252" y="5446"/>
                  <a:pt x="7252" y="5456"/>
                </a:cubicBezTo>
                <a:cubicBezTo>
                  <a:pt x="7252" y="5462"/>
                  <a:pt x="7252" y="5466"/>
                  <a:pt x="7256" y="5476"/>
                </a:cubicBezTo>
                <a:cubicBezTo>
                  <a:pt x="7259" y="5479"/>
                  <a:pt x="7266" y="5482"/>
                  <a:pt x="7272" y="5482"/>
                </a:cubicBezTo>
                <a:lnTo>
                  <a:pt x="7282" y="5482"/>
                </a:lnTo>
                <a:cubicBezTo>
                  <a:pt x="7299" y="5476"/>
                  <a:pt x="7303" y="5462"/>
                  <a:pt x="7306" y="5446"/>
                </a:cubicBezTo>
                <a:cubicBezTo>
                  <a:pt x="7306" y="5442"/>
                  <a:pt x="7306" y="5442"/>
                  <a:pt x="7309" y="5439"/>
                </a:cubicBezTo>
                <a:lnTo>
                  <a:pt x="7323" y="5399"/>
                </a:lnTo>
                <a:lnTo>
                  <a:pt x="7333" y="5382"/>
                </a:lnTo>
                <a:cubicBezTo>
                  <a:pt x="7343" y="5349"/>
                  <a:pt x="7353" y="5322"/>
                  <a:pt x="7366" y="5288"/>
                </a:cubicBezTo>
                <a:cubicBezTo>
                  <a:pt x="7376" y="5255"/>
                  <a:pt x="7393" y="5215"/>
                  <a:pt x="7416" y="5181"/>
                </a:cubicBezTo>
                <a:cubicBezTo>
                  <a:pt x="7433" y="5148"/>
                  <a:pt x="7453" y="5115"/>
                  <a:pt x="7473" y="5078"/>
                </a:cubicBezTo>
                <a:cubicBezTo>
                  <a:pt x="7493" y="5044"/>
                  <a:pt x="7510" y="5014"/>
                  <a:pt x="7533" y="4988"/>
                </a:cubicBezTo>
                <a:cubicBezTo>
                  <a:pt x="7550" y="4961"/>
                  <a:pt x="7570" y="4937"/>
                  <a:pt x="7587" y="4911"/>
                </a:cubicBezTo>
                <a:lnTo>
                  <a:pt x="7593" y="4904"/>
                </a:lnTo>
                <a:lnTo>
                  <a:pt x="7603" y="4894"/>
                </a:lnTo>
                <a:cubicBezTo>
                  <a:pt x="7617" y="4881"/>
                  <a:pt x="7623" y="4871"/>
                  <a:pt x="7637" y="4857"/>
                </a:cubicBezTo>
                <a:cubicBezTo>
                  <a:pt x="7650" y="4844"/>
                  <a:pt x="7657" y="4830"/>
                  <a:pt x="7670" y="4824"/>
                </a:cubicBezTo>
                <a:lnTo>
                  <a:pt x="7674" y="4820"/>
                </a:lnTo>
                <a:cubicBezTo>
                  <a:pt x="7700" y="4794"/>
                  <a:pt x="7727" y="4774"/>
                  <a:pt x="7754" y="4747"/>
                </a:cubicBezTo>
                <a:lnTo>
                  <a:pt x="7841" y="4673"/>
                </a:lnTo>
                <a:cubicBezTo>
                  <a:pt x="7901" y="4620"/>
                  <a:pt x="7954" y="4563"/>
                  <a:pt x="8001" y="4513"/>
                </a:cubicBezTo>
                <a:cubicBezTo>
                  <a:pt x="8045" y="4463"/>
                  <a:pt x="8092" y="4409"/>
                  <a:pt x="8142" y="4356"/>
                </a:cubicBezTo>
                <a:cubicBezTo>
                  <a:pt x="8155" y="4339"/>
                  <a:pt x="8172" y="4322"/>
                  <a:pt x="8185" y="4305"/>
                </a:cubicBezTo>
                <a:cubicBezTo>
                  <a:pt x="8212" y="4272"/>
                  <a:pt x="8242" y="4239"/>
                  <a:pt x="8269" y="4205"/>
                </a:cubicBezTo>
                <a:cubicBezTo>
                  <a:pt x="8306" y="4158"/>
                  <a:pt x="8346" y="4108"/>
                  <a:pt x="8396" y="4041"/>
                </a:cubicBezTo>
                <a:cubicBezTo>
                  <a:pt x="8406" y="4028"/>
                  <a:pt x="8413" y="4021"/>
                  <a:pt x="8423" y="4008"/>
                </a:cubicBezTo>
                <a:cubicBezTo>
                  <a:pt x="8456" y="3968"/>
                  <a:pt x="8489" y="3924"/>
                  <a:pt x="8520" y="3878"/>
                </a:cubicBezTo>
                <a:cubicBezTo>
                  <a:pt x="8553" y="3827"/>
                  <a:pt x="8586" y="3767"/>
                  <a:pt x="8623" y="3690"/>
                </a:cubicBezTo>
                <a:cubicBezTo>
                  <a:pt x="8657" y="3620"/>
                  <a:pt x="8687" y="3557"/>
                  <a:pt x="8710" y="3500"/>
                </a:cubicBezTo>
                <a:lnTo>
                  <a:pt x="8713" y="3490"/>
                </a:lnTo>
                <a:cubicBezTo>
                  <a:pt x="8727" y="3460"/>
                  <a:pt x="8740" y="3433"/>
                  <a:pt x="8747" y="3403"/>
                </a:cubicBezTo>
                <a:cubicBezTo>
                  <a:pt x="8754" y="3393"/>
                  <a:pt x="8754" y="3383"/>
                  <a:pt x="8757" y="3373"/>
                </a:cubicBezTo>
                <a:lnTo>
                  <a:pt x="8757" y="3369"/>
                </a:lnTo>
                <a:cubicBezTo>
                  <a:pt x="8760" y="3356"/>
                  <a:pt x="8760" y="3349"/>
                  <a:pt x="8760" y="3339"/>
                </a:cubicBezTo>
                <a:cubicBezTo>
                  <a:pt x="8760" y="3323"/>
                  <a:pt x="8760" y="3309"/>
                  <a:pt x="8757" y="3299"/>
                </a:cubicBezTo>
                <a:cubicBezTo>
                  <a:pt x="8770" y="3286"/>
                  <a:pt x="8787" y="3272"/>
                  <a:pt x="8797" y="3266"/>
                </a:cubicBezTo>
                <a:close/>
                <a:moveTo>
                  <a:pt x="7911" y="7791"/>
                </a:moveTo>
                <a:cubicBezTo>
                  <a:pt x="7911" y="7792"/>
                  <a:pt x="7911" y="7792"/>
                  <a:pt x="7911" y="7793"/>
                </a:cubicBezTo>
                <a:cubicBezTo>
                  <a:pt x="7911" y="7792"/>
                  <a:pt x="7911" y="7792"/>
                  <a:pt x="7911" y="7791"/>
                </a:cubicBezTo>
                <a:close/>
                <a:moveTo>
                  <a:pt x="8396" y="5887"/>
                </a:moveTo>
                <a:cubicBezTo>
                  <a:pt x="8396" y="5887"/>
                  <a:pt x="8396" y="5894"/>
                  <a:pt x="8402" y="5894"/>
                </a:cubicBezTo>
                <a:lnTo>
                  <a:pt x="8406" y="5897"/>
                </a:lnTo>
                <a:cubicBezTo>
                  <a:pt x="8429" y="5934"/>
                  <a:pt x="8456" y="5977"/>
                  <a:pt x="8479" y="6014"/>
                </a:cubicBezTo>
                <a:cubicBezTo>
                  <a:pt x="8503" y="6051"/>
                  <a:pt x="8526" y="6094"/>
                  <a:pt x="8543" y="6128"/>
                </a:cubicBezTo>
                <a:cubicBezTo>
                  <a:pt x="8576" y="6188"/>
                  <a:pt x="8606" y="6245"/>
                  <a:pt x="8630" y="6295"/>
                </a:cubicBezTo>
                <a:cubicBezTo>
                  <a:pt x="8657" y="6345"/>
                  <a:pt x="8680" y="6388"/>
                  <a:pt x="8700" y="6435"/>
                </a:cubicBezTo>
                <a:cubicBezTo>
                  <a:pt x="8744" y="6522"/>
                  <a:pt x="8784" y="6616"/>
                  <a:pt x="8827" y="6703"/>
                </a:cubicBezTo>
                <a:lnTo>
                  <a:pt x="8847" y="6746"/>
                </a:lnTo>
                <a:cubicBezTo>
                  <a:pt x="8881" y="6816"/>
                  <a:pt x="8914" y="6890"/>
                  <a:pt x="8951" y="6970"/>
                </a:cubicBezTo>
                <a:cubicBezTo>
                  <a:pt x="8991" y="7047"/>
                  <a:pt x="9028" y="7124"/>
                  <a:pt x="9071" y="7204"/>
                </a:cubicBezTo>
                <a:cubicBezTo>
                  <a:pt x="9111" y="7284"/>
                  <a:pt x="9155" y="7358"/>
                  <a:pt x="9198" y="7435"/>
                </a:cubicBezTo>
                <a:lnTo>
                  <a:pt x="9325" y="7649"/>
                </a:lnTo>
                <a:lnTo>
                  <a:pt x="9325" y="7642"/>
                </a:lnTo>
                <a:lnTo>
                  <a:pt x="9342" y="7672"/>
                </a:lnTo>
                <a:cubicBezTo>
                  <a:pt x="9359" y="7702"/>
                  <a:pt x="9375" y="7736"/>
                  <a:pt x="9392" y="7769"/>
                </a:cubicBezTo>
                <a:cubicBezTo>
                  <a:pt x="9412" y="7809"/>
                  <a:pt x="9432" y="7853"/>
                  <a:pt x="9449" y="7893"/>
                </a:cubicBezTo>
                <a:lnTo>
                  <a:pt x="9452" y="7906"/>
                </a:lnTo>
                <a:cubicBezTo>
                  <a:pt x="9466" y="7936"/>
                  <a:pt x="9476" y="7960"/>
                  <a:pt x="9482" y="7990"/>
                </a:cubicBezTo>
                <a:cubicBezTo>
                  <a:pt x="9496" y="8023"/>
                  <a:pt x="9502" y="8057"/>
                  <a:pt x="9513" y="8087"/>
                </a:cubicBezTo>
                <a:lnTo>
                  <a:pt x="9513" y="8090"/>
                </a:lnTo>
                <a:cubicBezTo>
                  <a:pt x="9519" y="8124"/>
                  <a:pt x="9529" y="8160"/>
                  <a:pt x="9536" y="8204"/>
                </a:cubicBezTo>
                <a:cubicBezTo>
                  <a:pt x="9543" y="8237"/>
                  <a:pt x="9546" y="8271"/>
                  <a:pt x="9549" y="8301"/>
                </a:cubicBezTo>
                <a:lnTo>
                  <a:pt x="9549" y="8308"/>
                </a:lnTo>
                <a:cubicBezTo>
                  <a:pt x="9553" y="8344"/>
                  <a:pt x="9559" y="8388"/>
                  <a:pt x="9559" y="8428"/>
                </a:cubicBezTo>
                <a:cubicBezTo>
                  <a:pt x="9559" y="8468"/>
                  <a:pt x="9559" y="8501"/>
                  <a:pt x="9563" y="8538"/>
                </a:cubicBezTo>
                <a:cubicBezTo>
                  <a:pt x="9563" y="8612"/>
                  <a:pt x="9559" y="8685"/>
                  <a:pt x="9553" y="8752"/>
                </a:cubicBezTo>
                <a:cubicBezTo>
                  <a:pt x="9549" y="8819"/>
                  <a:pt x="9543" y="8889"/>
                  <a:pt x="9533" y="8956"/>
                </a:cubicBezTo>
                <a:cubicBezTo>
                  <a:pt x="9526" y="9023"/>
                  <a:pt x="9513" y="9093"/>
                  <a:pt x="9496" y="9170"/>
                </a:cubicBezTo>
                <a:cubicBezTo>
                  <a:pt x="9476" y="9257"/>
                  <a:pt x="9462" y="9327"/>
                  <a:pt x="9446" y="9391"/>
                </a:cubicBezTo>
                <a:lnTo>
                  <a:pt x="9436" y="9421"/>
                </a:lnTo>
                <a:cubicBezTo>
                  <a:pt x="9402" y="9555"/>
                  <a:pt x="9369" y="9692"/>
                  <a:pt x="9332" y="9825"/>
                </a:cubicBezTo>
                <a:lnTo>
                  <a:pt x="9325" y="9849"/>
                </a:lnTo>
                <a:cubicBezTo>
                  <a:pt x="9312" y="9889"/>
                  <a:pt x="9299" y="9929"/>
                  <a:pt x="9285" y="9966"/>
                </a:cubicBezTo>
                <a:cubicBezTo>
                  <a:pt x="9268" y="10009"/>
                  <a:pt x="9252" y="10056"/>
                  <a:pt x="9232" y="10096"/>
                </a:cubicBezTo>
                <a:cubicBezTo>
                  <a:pt x="9215" y="10133"/>
                  <a:pt x="9195" y="10180"/>
                  <a:pt x="9168" y="10227"/>
                </a:cubicBezTo>
                <a:cubicBezTo>
                  <a:pt x="9148" y="10267"/>
                  <a:pt x="9125" y="10314"/>
                  <a:pt x="9098" y="10350"/>
                </a:cubicBezTo>
                <a:cubicBezTo>
                  <a:pt x="9071" y="10394"/>
                  <a:pt x="9044" y="10441"/>
                  <a:pt x="9014" y="10481"/>
                </a:cubicBezTo>
                <a:cubicBezTo>
                  <a:pt x="8998" y="10511"/>
                  <a:pt x="8978" y="10541"/>
                  <a:pt x="8961" y="10564"/>
                </a:cubicBezTo>
                <a:cubicBezTo>
                  <a:pt x="8924" y="10625"/>
                  <a:pt x="8884" y="10678"/>
                  <a:pt x="8847" y="10735"/>
                </a:cubicBezTo>
                <a:cubicBezTo>
                  <a:pt x="8827" y="10768"/>
                  <a:pt x="8807" y="10802"/>
                  <a:pt x="8784" y="10842"/>
                </a:cubicBezTo>
                <a:cubicBezTo>
                  <a:pt x="8750" y="10899"/>
                  <a:pt x="8713" y="10959"/>
                  <a:pt x="8680" y="11016"/>
                </a:cubicBezTo>
                <a:cubicBezTo>
                  <a:pt x="8680" y="11009"/>
                  <a:pt x="8683" y="11002"/>
                  <a:pt x="8683" y="10996"/>
                </a:cubicBezTo>
                <a:cubicBezTo>
                  <a:pt x="8690" y="10969"/>
                  <a:pt x="8697" y="10946"/>
                  <a:pt x="8700" y="10919"/>
                </a:cubicBezTo>
                <a:lnTo>
                  <a:pt x="8710" y="10879"/>
                </a:lnTo>
                <a:cubicBezTo>
                  <a:pt x="8727" y="10812"/>
                  <a:pt x="8744" y="10742"/>
                  <a:pt x="8760" y="10668"/>
                </a:cubicBezTo>
                <a:cubicBezTo>
                  <a:pt x="8767" y="10631"/>
                  <a:pt x="8774" y="10594"/>
                  <a:pt x="8777" y="10551"/>
                </a:cubicBezTo>
                <a:lnTo>
                  <a:pt x="8777" y="10544"/>
                </a:lnTo>
                <a:cubicBezTo>
                  <a:pt x="8780" y="10501"/>
                  <a:pt x="8784" y="10461"/>
                  <a:pt x="8784" y="10414"/>
                </a:cubicBezTo>
                <a:cubicBezTo>
                  <a:pt x="8797" y="10126"/>
                  <a:pt x="8807" y="9745"/>
                  <a:pt x="8740" y="9374"/>
                </a:cubicBezTo>
                <a:cubicBezTo>
                  <a:pt x="8727" y="9294"/>
                  <a:pt x="8710" y="9214"/>
                  <a:pt x="8683" y="9107"/>
                </a:cubicBezTo>
                <a:cubicBezTo>
                  <a:pt x="8673" y="9056"/>
                  <a:pt x="8663" y="9010"/>
                  <a:pt x="8650" y="8960"/>
                </a:cubicBezTo>
                <a:cubicBezTo>
                  <a:pt x="8643" y="8923"/>
                  <a:pt x="8633" y="8886"/>
                  <a:pt x="8623" y="8843"/>
                </a:cubicBezTo>
                <a:lnTo>
                  <a:pt x="8616" y="8822"/>
                </a:lnTo>
                <a:cubicBezTo>
                  <a:pt x="8610" y="8786"/>
                  <a:pt x="8600" y="8746"/>
                  <a:pt x="8593" y="8712"/>
                </a:cubicBezTo>
                <a:cubicBezTo>
                  <a:pt x="8583" y="8669"/>
                  <a:pt x="8576" y="8625"/>
                  <a:pt x="8566" y="8578"/>
                </a:cubicBezTo>
                <a:cubicBezTo>
                  <a:pt x="8556" y="8508"/>
                  <a:pt x="8546" y="8438"/>
                  <a:pt x="8540" y="8368"/>
                </a:cubicBezTo>
                <a:lnTo>
                  <a:pt x="8533" y="8324"/>
                </a:lnTo>
                <a:lnTo>
                  <a:pt x="8530" y="8284"/>
                </a:lnTo>
                <a:cubicBezTo>
                  <a:pt x="8526" y="8244"/>
                  <a:pt x="8523" y="8207"/>
                  <a:pt x="8523" y="8174"/>
                </a:cubicBezTo>
                <a:cubicBezTo>
                  <a:pt x="8520" y="8120"/>
                  <a:pt x="8520" y="8067"/>
                  <a:pt x="8513" y="8010"/>
                </a:cubicBezTo>
                <a:cubicBezTo>
                  <a:pt x="8509" y="7900"/>
                  <a:pt x="8506" y="7799"/>
                  <a:pt x="8503" y="7699"/>
                </a:cubicBezTo>
                <a:lnTo>
                  <a:pt x="8496" y="7736"/>
                </a:lnTo>
                <a:cubicBezTo>
                  <a:pt x="8489" y="7806"/>
                  <a:pt x="8479" y="7883"/>
                  <a:pt x="8473" y="7957"/>
                </a:cubicBezTo>
                <a:lnTo>
                  <a:pt x="8459" y="8084"/>
                </a:lnTo>
                <a:cubicBezTo>
                  <a:pt x="8456" y="8124"/>
                  <a:pt x="8456" y="8160"/>
                  <a:pt x="8453" y="8204"/>
                </a:cubicBezTo>
                <a:lnTo>
                  <a:pt x="8453" y="8291"/>
                </a:lnTo>
                <a:lnTo>
                  <a:pt x="8453" y="8328"/>
                </a:lnTo>
                <a:cubicBezTo>
                  <a:pt x="8453" y="8358"/>
                  <a:pt x="8453" y="8388"/>
                  <a:pt x="8456" y="8411"/>
                </a:cubicBezTo>
                <a:lnTo>
                  <a:pt x="8456" y="8441"/>
                </a:lnTo>
                <a:cubicBezTo>
                  <a:pt x="8456" y="8471"/>
                  <a:pt x="8459" y="8495"/>
                  <a:pt x="8463" y="8525"/>
                </a:cubicBezTo>
                <a:lnTo>
                  <a:pt x="8469" y="8555"/>
                </a:lnTo>
                <a:cubicBezTo>
                  <a:pt x="8473" y="8595"/>
                  <a:pt x="8476" y="8629"/>
                  <a:pt x="8486" y="8662"/>
                </a:cubicBezTo>
                <a:lnTo>
                  <a:pt x="8509" y="8789"/>
                </a:lnTo>
                <a:cubicBezTo>
                  <a:pt x="8516" y="8826"/>
                  <a:pt x="8526" y="8869"/>
                  <a:pt x="8533" y="8903"/>
                </a:cubicBezTo>
                <a:cubicBezTo>
                  <a:pt x="8553" y="8980"/>
                  <a:pt x="8573" y="9060"/>
                  <a:pt x="8590" y="9140"/>
                </a:cubicBezTo>
                <a:lnTo>
                  <a:pt x="8593" y="9153"/>
                </a:lnTo>
                <a:cubicBezTo>
                  <a:pt x="8610" y="9227"/>
                  <a:pt x="8627" y="9304"/>
                  <a:pt x="8640" y="9377"/>
                </a:cubicBezTo>
                <a:cubicBezTo>
                  <a:pt x="8657" y="9458"/>
                  <a:pt x="8663" y="9538"/>
                  <a:pt x="8673" y="9605"/>
                </a:cubicBezTo>
                <a:cubicBezTo>
                  <a:pt x="8677" y="9655"/>
                  <a:pt x="8687" y="9705"/>
                  <a:pt x="8690" y="9759"/>
                </a:cubicBezTo>
                <a:cubicBezTo>
                  <a:pt x="8693" y="9812"/>
                  <a:pt x="8697" y="9862"/>
                  <a:pt x="8697" y="9916"/>
                </a:cubicBezTo>
                <a:cubicBezTo>
                  <a:pt x="8700" y="10023"/>
                  <a:pt x="8700" y="10126"/>
                  <a:pt x="8700" y="10250"/>
                </a:cubicBezTo>
                <a:lnTo>
                  <a:pt x="8700" y="10317"/>
                </a:lnTo>
                <a:lnTo>
                  <a:pt x="8700" y="10324"/>
                </a:lnTo>
                <a:cubicBezTo>
                  <a:pt x="8700" y="10357"/>
                  <a:pt x="8697" y="10394"/>
                  <a:pt x="8697" y="10434"/>
                </a:cubicBezTo>
                <a:lnTo>
                  <a:pt x="8697" y="10464"/>
                </a:lnTo>
                <a:cubicBezTo>
                  <a:pt x="8693" y="10508"/>
                  <a:pt x="8693" y="10548"/>
                  <a:pt x="8690" y="10594"/>
                </a:cubicBezTo>
                <a:cubicBezTo>
                  <a:pt x="8687" y="10591"/>
                  <a:pt x="8680" y="10591"/>
                  <a:pt x="8673" y="10591"/>
                </a:cubicBezTo>
                <a:cubicBezTo>
                  <a:pt x="8663" y="10591"/>
                  <a:pt x="8660" y="10594"/>
                  <a:pt x="8653" y="10598"/>
                </a:cubicBezTo>
                <a:cubicBezTo>
                  <a:pt x="8637" y="10611"/>
                  <a:pt x="8630" y="10628"/>
                  <a:pt x="8630" y="10648"/>
                </a:cubicBezTo>
                <a:cubicBezTo>
                  <a:pt x="8610" y="10782"/>
                  <a:pt x="8586" y="10925"/>
                  <a:pt x="8546" y="11063"/>
                </a:cubicBezTo>
                <a:cubicBezTo>
                  <a:pt x="8513" y="11193"/>
                  <a:pt x="8479" y="11337"/>
                  <a:pt x="8439" y="11511"/>
                </a:cubicBezTo>
                <a:lnTo>
                  <a:pt x="8409" y="11634"/>
                </a:lnTo>
                <a:lnTo>
                  <a:pt x="8406" y="11648"/>
                </a:lnTo>
                <a:cubicBezTo>
                  <a:pt x="8389" y="11694"/>
                  <a:pt x="8372" y="11745"/>
                  <a:pt x="8359" y="11795"/>
                </a:cubicBezTo>
                <a:cubicBezTo>
                  <a:pt x="8359" y="11798"/>
                  <a:pt x="8356" y="11801"/>
                  <a:pt x="8356" y="11805"/>
                </a:cubicBezTo>
                <a:lnTo>
                  <a:pt x="8329" y="11895"/>
                </a:lnTo>
                <a:cubicBezTo>
                  <a:pt x="8322" y="11918"/>
                  <a:pt x="8319" y="11939"/>
                  <a:pt x="8309" y="11965"/>
                </a:cubicBezTo>
                <a:cubicBezTo>
                  <a:pt x="8309" y="11928"/>
                  <a:pt x="8309" y="11895"/>
                  <a:pt x="8306" y="11862"/>
                </a:cubicBezTo>
                <a:cubicBezTo>
                  <a:pt x="8296" y="11765"/>
                  <a:pt x="8289" y="11681"/>
                  <a:pt x="8279" y="11611"/>
                </a:cubicBezTo>
                <a:cubicBezTo>
                  <a:pt x="8275" y="11567"/>
                  <a:pt x="8269" y="11531"/>
                  <a:pt x="8255" y="11487"/>
                </a:cubicBezTo>
                <a:cubicBezTo>
                  <a:pt x="8245" y="11447"/>
                  <a:pt x="8235" y="11404"/>
                  <a:pt x="8222" y="11360"/>
                </a:cubicBezTo>
                <a:cubicBezTo>
                  <a:pt x="8219" y="11337"/>
                  <a:pt x="8209" y="11320"/>
                  <a:pt x="8202" y="11300"/>
                </a:cubicBezTo>
                <a:cubicBezTo>
                  <a:pt x="8175" y="11230"/>
                  <a:pt x="8152" y="11163"/>
                  <a:pt x="8122" y="11096"/>
                </a:cubicBezTo>
                <a:cubicBezTo>
                  <a:pt x="8112" y="11076"/>
                  <a:pt x="8105" y="11049"/>
                  <a:pt x="8095" y="11029"/>
                </a:cubicBezTo>
                <a:cubicBezTo>
                  <a:pt x="8075" y="10982"/>
                  <a:pt x="8058" y="10935"/>
                  <a:pt x="8041" y="10892"/>
                </a:cubicBezTo>
                <a:lnTo>
                  <a:pt x="8041" y="10885"/>
                </a:lnTo>
                <a:cubicBezTo>
                  <a:pt x="8038" y="10875"/>
                  <a:pt x="8035" y="10862"/>
                  <a:pt x="8025" y="10849"/>
                </a:cubicBezTo>
                <a:cubicBezTo>
                  <a:pt x="8028" y="10842"/>
                  <a:pt x="8028" y="10832"/>
                  <a:pt x="8028" y="10829"/>
                </a:cubicBezTo>
                <a:cubicBezTo>
                  <a:pt x="8028" y="10812"/>
                  <a:pt x="8018" y="10795"/>
                  <a:pt x="8005" y="10782"/>
                </a:cubicBezTo>
                <a:cubicBezTo>
                  <a:pt x="7985" y="10725"/>
                  <a:pt x="7961" y="10661"/>
                  <a:pt x="7944" y="10598"/>
                </a:cubicBezTo>
                <a:cubicBezTo>
                  <a:pt x="7924" y="10534"/>
                  <a:pt x="7908" y="10467"/>
                  <a:pt x="7888" y="10397"/>
                </a:cubicBezTo>
                <a:cubicBezTo>
                  <a:pt x="7871" y="10314"/>
                  <a:pt x="7854" y="10243"/>
                  <a:pt x="7841" y="10173"/>
                </a:cubicBezTo>
                <a:cubicBezTo>
                  <a:pt x="7827" y="10096"/>
                  <a:pt x="7817" y="10019"/>
                  <a:pt x="7804" y="9936"/>
                </a:cubicBezTo>
                <a:lnTo>
                  <a:pt x="7801" y="9912"/>
                </a:lnTo>
                <a:cubicBezTo>
                  <a:pt x="7794" y="9872"/>
                  <a:pt x="7791" y="9825"/>
                  <a:pt x="7787" y="9779"/>
                </a:cubicBezTo>
                <a:cubicBezTo>
                  <a:pt x="7784" y="9725"/>
                  <a:pt x="7784" y="9672"/>
                  <a:pt x="7784" y="9618"/>
                </a:cubicBezTo>
                <a:lnTo>
                  <a:pt x="7784" y="9541"/>
                </a:lnTo>
                <a:cubicBezTo>
                  <a:pt x="7787" y="9471"/>
                  <a:pt x="7787" y="9411"/>
                  <a:pt x="7791" y="9354"/>
                </a:cubicBezTo>
                <a:lnTo>
                  <a:pt x="7804" y="9190"/>
                </a:lnTo>
                <a:cubicBezTo>
                  <a:pt x="7807" y="9153"/>
                  <a:pt x="7811" y="9120"/>
                  <a:pt x="7817" y="9083"/>
                </a:cubicBezTo>
                <a:lnTo>
                  <a:pt x="7817" y="9067"/>
                </a:lnTo>
                <a:cubicBezTo>
                  <a:pt x="7827" y="8973"/>
                  <a:pt x="7844" y="8876"/>
                  <a:pt x="7861" y="8782"/>
                </a:cubicBezTo>
                <a:cubicBezTo>
                  <a:pt x="7874" y="8705"/>
                  <a:pt x="7891" y="8632"/>
                  <a:pt x="7908" y="8558"/>
                </a:cubicBezTo>
                <a:lnTo>
                  <a:pt x="7911" y="8545"/>
                </a:lnTo>
                <a:lnTo>
                  <a:pt x="7918" y="8535"/>
                </a:lnTo>
                <a:cubicBezTo>
                  <a:pt x="7934" y="8461"/>
                  <a:pt x="7951" y="8394"/>
                  <a:pt x="7961" y="8324"/>
                </a:cubicBezTo>
                <a:lnTo>
                  <a:pt x="7971" y="8284"/>
                </a:lnTo>
                <a:cubicBezTo>
                  <a:pt x="7988" y="8207"/>
                  <a:pt x="8005" y="8134"/>
                  <a:pt x="8025" y="8057"/>
                </a:cubicBezTo>
                <a:cubicBezTo>
                  <a:pt x="8045" y="7970"/>
                  <a:pt x="8068" y="7886"/>
                  <a:pt x="8088" y="7799"/>
                </a:cubicBezTo>
                <a:cubicBezTo>
                  <a:pt x="8125" y="7632"/>
                  <a:pt x="8162" y="7455"/>
                  <a:pt x="8199" y="7284"/>
                </a:cubicBezTo>
                <a:cubicBezTo>
                  <a:pt x="8225" y="7154"/>
                  <a:pt x="8245" y="7020"/>
                  <a:pt x="8262" y="6897"/>
                </a:cubicBezTo>
                <a:lnTo>
                  <a:pt x="8275" y="6796"/>
                </a:lnTo>
                <a:lnTo>
                  <a:pt x="8275" y="6786"/>
                </a:lnTo>
                <a:cubicBezTo>
                  <a:pt x="8296" y="6649"/>
                  <a:pt x="8312" y="6529"/>
                  <a:pt x="8329" y="6405"/>
                </a:cubicBezTo>
                <a:lnTo>
                  <a:pt x="8336" y="6362"/>
                </a:lnTo>
                <a:cubicBezTo>
                  <a:pt x="8346" y="6251"/>
                  <a:pt x="8362" y="6138"/>
                  <a:pt x="8376" y="6031"/>
                </a:cubicBezTo>
                <a:lnTo>
                  <a:pt x="8376" y="6027"/>
                </a:lnTo>
                <a:lnTo>
                  <a:pt x="8376" y="6014"/>
                </a:lnTo>
                <a:cubicBezTo>
                  <a:pt x="8376" y="6004"/>
                  <a:pt x="8379" y="5997"/>
                  <a:pt x="8379" y="5987"/>
                </a:cubicBezTo>
                <a:cubicBezTo>
                  <a:pt x="8386" y="5960"/>
                  <a:pt x="8389" y="5930"/>
                  <a:pt x="8392" y="5904"/>
                </a:cubicBezTo>
                <a:cubicBezTo>
                  <a:pt x="8392" y="5900"/>
                  <a:pt x="8392" y="5894"/>
                  <a:pt x="8396" y="5887"/>
                </a:cubicBezTo>
                <a:close/>
                <a:moveTo>
                  <a:pt x="9646" y="10120"/>
                </a:moveTo>
                <a:lnTo>
                  <a:pt x="9646" y="10120"/>
                </a:lnTo>
                <a:cubicBezTo>
                  <a:pt x="9643" y="10126"/>
                  <a:pt x="9643" y="10136"/>
                  <a:pt x="9640" y="10143"/>
                </a:cubicBezTo>
                <a:cubicBezTo>
                  <a:pt x="9626" y="10190"/>
                  <a:pt x="9613" y="10230"/>
                  <a:pt x="9596" y="10270"/>
                </a:cubicBezTo>
                <a:lnTo>
                  <a:pt x="9596" y="10273"/>
                </a:lnTo>
                <a:cubicBezTo>
                  <a:pt x="9566" y="10357"/>
                  <a:pt x="9533" y="10444"/>
                  <a:pt x="9506" y="10528"/>
                </a:cubicBezTo>
                <a:lnTo>
                  <a:pt x="9482" y="10588"/>
                </a:lnTo>
                <a:cubicBezTo>
                  <a:pt x="9442" y="10695"/>
                  <a:pt x="9399" y="10798"/>
                  <a:pt x="9359" y="10905"/>
                </a:cubicBezTo>
                <a:cubicBezTo>
                  <a:pt x="9322" y="10996"/>
                  <a:pt x="9289" y="11093"/>
                  <a:pt x="9255" y="11183"/>
                </a:cubicBezTo>
                <a:lnTo>
                  <a:pt x="9238" y="11226"/>
                </a:lnTo>
                <a:cubicBezTo>
                  <a:pt x="9222" y="11273"/>
                  <a:pt x="9202" y="11323"/>
                  <a:pt x="9182" y="11373"/>
                </a:cubicBezTo>
                <a:cubicBezTo>
                  <a:pt x="9161" y="11424"/>
                  <a:pt x="9141" y="11477"/>
                  <a:pt x="9118" y="11531"/>
                </a:cubicBezTo>
                <a:cubicBezTo>
                  <a:pt x="9098" y="11577"/>
                  <a:pt x="9078" y="11624"/>
                  <a:pt x="9054" y="11674"/>
                </a:cubicBezTo>
                <a:cubicBezTo>
                  <a:pt x="9031" y="11715"/>
                  <a:pt x="9011" y="11751"/>
                  <a:pt x="8988" y="11791"/>
                </a:cubicBezTo>
                <a:lnTo>
                  <a:pt x="8981" y="11795"/>
                </a:lnTo>
                <a:cubicBezTo>
                  <a:pt x="8961" y="11832"/>
                  <a:pt x="8937" y="11865"/>
                  <a:pt x="8911" y="11902"/>
                </a:cubicBezTo>
                <a:cubicBezTo>
                  <a:pt x="8861" y="11979"/>
                  <a:pt x="8807" y="12052"/>
                  <a:pt x="8744" y="12136"/>
                </a:cubicBezTo>
                <a:cubicBezTo>
                  <a:pt x="8713" y="12179"/>
                  <a:pt x="8680" y="12219"/>
                  <a:pt x="8643" y="12266"/>
                </a:cubicBezTo>
                <a:lnTo>
                  <a:pt x="8627" y="12286"/>
                </a:lnTo>
                <a:cubicBezTo>
                  <a:pt x="8606" y="12310"/>
                  <a:pt x="8590" y="12333"/>
                  <a:pt x="8570" y="12353"/>
                </a:cubicBezTo>
                <a:cubicBezTo>
                  <a:pt x="8543" y="12383"/>
                  <a:pt x="8523" y="12410"/>
                  <a:pt x="8496" y="12433"/>
                </a:cubicBezTo>
                <a:lnTo>
                  <a:pt x="8486" y="12447"/>
                </a:lnTo>
                <a:cubicBezTo>
                  <a:pt x="8429" y="12504"/>
                  <a:pt x="8379" y="12560"/>
                  <a:pt x="8326" y="12611"/>
                </a:cubicBezTo>
                <a:cubicBezTo>
                  <a:pt x="8312" y="12617"/>
                  <a:pt x="8302" y="12631"/>
                  <a:pt x="8292" y="12637"/>
                </a:cubicBezTo>
                <a:lnTo>
                  <a:pt x="8326" y="12500"/>
                </a:lnTo>
                <a:cubicBezTo>
                  <a:pt x="8356" y="12387"/>
                  <a:pt x="8386" y="12270"/>
                  <a:pt x="8409" y="12159"/>
                </a:cubicBezTo>
                <a:cubicBezTo>
                  <a:pt x="8409" y="12153"/>
                  <a:pt x="8409" y="12153"/>
                  <a:pt x="8413" y="12149"/>
                </a:cubicBezTo>
                <a:cubicBezTo>
                  <a:pt x="8423" y="12119"/>
                  <a:pt x="8426" y="12096"/>
                  <a:pt x="8433" y="12066"/>
                </a:cubicBezTo>
                <a:lnTo>
                  <a:pt x="8433" y="12059"/>
                </a:lnTo>
                <a:lnTo>
                  <a:pt x="8459" y="11945"/>
                </a:lnTo>
                <a:cubicBezTo>
                  <a:pt x="8463" y="11928"/>
                  <a:pt x="8466" y="11908"/>
                  <a:pt x="8473" y="11892"/>
                </a:cubicBezTo>
                <a:lnTo>
                  <a:pt x="8476" y="11882"/>
                </a:lnTo>
                <a:cubicBezTo>
                  <a:pt x="8476" y="11878"/>
                  <a:pt x="8479" y="11868"/>
                  <a:pt x="8479" y="11865"/>
                </a:cubicBezTo>
                <a:cubicBezTo>
                  <a:pt x="8479" y="11862"/>
                  <a:pt x="8479" y="11862"/>
                  <a:pt x="8483" y="11858"/>
                </a:cubicBezTo>
                <a:cubicBezTo>
                  <a:pt x="8483" y="11852"/>
                  <a:pt x="8489" y="11848"/>
                  <a:pt x="8489" y="11845"/>
                </a:cubicBezTo>
                <a:cubicBezTo>
                  <a:pt x="8489" y="11842"/>
                  <a:pt x="8493" y="11835"/>
                  <a:pt x="8493" y="11832"/>
                </a:cubicBezTo>
                <a:lnTo>
                  <a:pt x="8493" y="11828"/>
                </a:lnTo>
                <a:cubicBezTo>
                  <a:pt x="8496" y="11815"/>
                  <a:pt x="8499" y="11801"/>
                  <a:pt x="8499" y="11795"/>
                </a:cubicBezTo>
                <a:cubicBezTo>
                  <a:pt x="8499" y="11791"/>
                  <a:pt x="8506" y="11785"/>
                  <a:pt x="8506" y="11778"/>
                </a:cubicBezTo>
                <a:cubicBezTo>
                  <a:pt x="8516" y="11731"/>
                  <a:pt x="8533" y="11684"/>
                  <a:pt x="8546" y="11644"/>
                </a:cubicBezTo>
                <a:cubicBezTo>
                  <a:pt x="8573" y="11581"/>
                  <a:pt x="8596" y="11514"/>
                  <a:pt x="8623" y="11460"/>
                </a:cubicBezTo>
                <a:cubicBezTo>
                  <a:pt x="8643" y="11414"/>
                  <a:pt x="8663" y="11373"/>
                  <a:pt x="8680" y="11330"/>
                </a:cubicBezTo>
                <a:cubicBezTo>
                  <a:pt x="8700" y="11290"/>
                  <a:pt x="8717" y="11250"/>
                  <a:pt x="8740" y="11210"/>
                </a:cubicBezTo>
                <a:cubicBezTo>
                  <a:pt x="8780" y="11129"/>
                  <a:pt x="8827" y="11049"/>
                  <a:pt x="8867" y="10979"/>
                </a:cubicBezTo>
                <a:cubicBezTo>
                  <a:pt x="8897" y="10932"/>
                  <a:pt x="8927" y="10889"/>
                  <a:pt x="8961" y="10839"/>
                </a:cubicBezTo>
                <a:cubicBezTo>
                  <a:pt x="8994" y="10788"/>
                  <a:pt x="9028" y="10738"/>
                  <a:pt x="9068" y="10678"/>
                </a:cubicBezTo>
                <a:lnTo>
                  <a:pt x="9081" y="10658"/>
                </a:lnTo>
                <a:lnTo>
                  <a:pt x="9095" y="10638"/>
                </a:lnTo>
                <a:cubicBezTo>
                  <a:pt x="9131" y="10581"/>
                  <a:pt x="9175" y="10524"/>
                  <a:pt x="9208" y="10471"/>
                </a:cubicBezTo>
                <a:cubicBezTo>
                  <a:pt x="9242" y="10414"/>
                  <a:pt x="9278" y="10357"/>
                  <a:pt x="9309" y="10294"/>
                </a:cubicBezTo>
                <a:cubicBezTo>
                  <a:pt x="9362" y="10277"/>
                  <a:pt x="9399" y="10260"/>
                  <a:pt x="9439" y="10240"/>
                </a:cubicBezTo>
                <a:cubicBezTo>
                  <a:pt x="9456" y="10230"/>
                  <a:pt x="9466" y="10223"/>
                  <a:pt x="9479" y="10213"/>
                </a:cubicBezTo>
                <a:cubicBezTo>
                  <a:pt x="9489" y="10210"/>
                  <a:pt x="9496" y="10203"/>
                  <a:pt x="9506" y="10197"/>
                </a:cubicBezTo>
                <a:cubicBezTo>
                  <a:pt x="9529" y="10180"/>
                  <a:pt x="9556" y="10170"/>
                  <a:pt x="9579" y="10153"/>
                </a:cubicBezTo>
                <a:cubicBezTo>
                  <a:pt x="9583" y="10153"/>
                  <a:pt x="9583" y="10146"/>
                  <a:pt x="9589" y="10146"/>
                </a:cubicBezTo>
                <a:lnTo>
                  <a:pt x="9596" y="10143"/>
                </a:lnTo>
                <a:lnTo>
                  <a:pt x="9646" y="10120"/>
                </a:lnTo>
                <a:close/>
                <a:moveTo>
                  <a:pt x="7941" y="10925"/>
                </a:moveTo>
                <a:lnTo>
                  <a:pt x="7968" y="10986"/>
                </a:lnTo>
                <a:cubicBezTo>
                  <a:pt x="7975" y="11009"/>
                  <a:pt x="7985" y="11029"/>
                  <a:pt x="7995" y="11049"/>
                </a:cubicBezTo>
                <a:lnTo>
                  <a:pt x="8005" y="11066"/>
                </a:lnTo>
                <a:cubicBezTo>
                  <a:pt x="8031" y="11133"/>
                  <a:pt x="8061" y="11203"/>
                  <a:pt x="8092" y="11270"/>
                </a:cubicBezTo>
                <a:cubicBezTo>
                  <a:pt x="8115" y="11337"/>
                  <a:pt x="8138" y="11404"/>
                  <a:pt x="8158" y="11477"/>
                </a:cubicBezTo>
                <a:cubicBezTo>
                  <a:pt x="8165" y="11517"/>
                  <a:pt x="8178" y="11561"/>
                  <a:pt x="8182" y="11597"/>
                </a:cubicBezTo>
                <a:cubicBezTo>
                  <a:pt x="8192" y="11634"/>
                  <a:pt x="8195" y="11668"/>
                  <a:pt x="8199" y="11704"/>
                </a:cubicBezTo>
                <a:lnTo>
                  <a:pt x="8199" y="11715"/>
                </a:lnTo>
                <a:cubicBezTo>
                  <a:pt x="8205" y="11768"/>
                  <a:pt x="8209" y="11811"/>
                  <a:pt x="8212" y="11852"/>
                </a:cubicBezTo>
                <a:cubicBezTo>
                  <a:pt x="8215" y="11895"/>
                  <a:pt x="8215" y="11939"/>
                  <a:pt x="8215" y="11982"/>
                </a:cubicBezTo>
                <a:lnTo>
                  <a:pt x="8215" y="11999"/>
                </a:lnTo>
                <a:cubicBezTo>
                  <a:pt x="8215" y="12035"/>
                  <a:pt x="8215" y="12072"/>
                  <a:pt x="8212" y="12106"/>
                </a:cubicBezTo>
                <a:cubicBezTo>
                  <a:pt x="8209" y="12153"/>
                  <a:pt x="8205" y="12203"/>
                  <a:pt x="8199" y="12249"/>
                </a:cubicBezTo>
                <a:cubicBezTo>
                  <a:pt x="8192" y="12330"/>
                  <a:pt x="8178" y="12407"/>
                  <a:pt x="8172" y="12484"/>
                </a:cubicBezTo>
                <a:lnTo>
                  <a:pt x="8165" y="12507"/>
                </a:lnTo>
                <a:cubicBezTo>
                  <a:pt x="8158" y="12580"/>
                  <a:pt x="8145" y="12637"/>
                  <a:pt x="8138" y="12697"/>
                </a:cubicBezTo>
                <a:lnTo>
                  <a:pt x="8115" y="12754"/>
                </a:lnTo>
                <a:cubicBezTo>
                  <a:pt x="8068" y="12781"/>
                  <a:pt x="8011" y="12801"/>
                  <a:pt x="7948" y="12831"/>
                </a:cubicBezTo>
                <a:cubicBezTo>
                  <a:pt x="7908" y="12848"/>
                  <a:pt x="7861" y="12865"/>
                  <a:pt x="7811" y="12881"/>
                </a:cubicBezTo>
                <a:cubicBezTo>
                  <a:pt x="7764" y="12898"/>
                  <a:pt x="7720" y="12908"/>
                  <a:pt x="7674" y="12921"/>
                </a:cubicBezTo>
                <a:lnTo>
                  <a:pt x="7647" y="12932"/>
                </a:lnTo>
                <a:cubicBezTo>
                  <a:pt x="7623" y="12938"/>
                  <a:pt x="7593" y="12948"/>
                  <a:pt x="7570" y="12952"/>
                </a:cubicBezTo>
                <a:cubicBezTo>
                  <a:pt x="7543" y="12958"/>
                  <a:pt x="7513" y="12968"/>
                  <a:pt x="7490" y="12972"/>
                </a:cubicBezTo>
                <a:cubicBezTo>
                  <a:pt x="7473" y="12975"/>
                  <a:pt x="7460" y="12982"/>
                  <a:pt x="7443" y="12985"/>
                </a:cubicBezTo>
                <a:cubicBezTo>
                  <a:pt x="7426" y="12988"/>
                  <a:pt x="7413" y="12992"/>
                  <a:pt x="7396" y="12998"/>
                </a:cubicBezTo>
                <a:lnTo>
                  <a:pt x="7339" y="13015"/>
                </a:lnTo>
                <a:cubicBezTo>
                  <a:pt x="7286" y="13032"/>
                  <a:pt x="7229" y="13042"/>
                  <a:pt x="7172" y="13059"/>
                </a:cubicBezTo>
                <a:cubicBezTo>
                  <a:pt x="7159" y="13065"/>
                  <a:pt x="7152" y="13065"/>
                  <a:pt x="7139" y="13069"/>
                </a:cubicBezTo>
                <a:cubicBezTo>
                  <a:pt x="7119" y="13072"/>
                  <a:pt x="7092" y="13082"/>
                  <a:pt x="7072" y="13085"/>
                </a:cubicBezTo>
                <a:lnTo>
                  <a:pt x="7052" y="13089"/>
                </a:lnTo>
                <a:cubicBezTo>
                  <a:pt x="7018" y="13092"/>
                  <a:pt x="6988" y="13102"/>
                  <a:pt x="6955" y="13105"/>
                </a:cubicBezTo>
                <a:lnTo>
                  <a:pt x="6928" y="13109"/>
                </a:lnTo>
                <a:cubicBezTo>
                  <a:pt x="6908" y="13115"/>
                  <a:pt x="6885" y="13119"/>
                  <a:pt x="6861" y="13122"/>
                </a:cubicBezTo>
                <a:cubicBezTo>
                  <a:pt x="6901" y="13059"/>
                  <a:pt x="6945" y="12985"/>
                  <a:pt x="6995" y="12915"/>
                </a:cubicBezTo>
                <a:cubicBezTo>
                  <a:pt x="7022" y="12875"/>
                  <a:pt x="7052" y="12838"/>
                  <a:pt x="7078" y="12798"/>
                </a:cubicBezTo>
                <a:cubicBezTo>
                  <a:pt x="7109" y="12758"/>
                  <a:pt x="7139" y="12718"/>
                  <a:pt x="7172" y="12674"/>
                </a:cubicBezTo>
                <a:lnTo>
                  <a:pt x="7175" y="12671"/>
                </a:lnTo>
                <a:lnTo>
                  <a:pt x="7175" y="12674"/>
                </a:lnTo>
                <a:cubicBezTo>
                  <a:pt x="7175" y="12674"/>
                  <a:pt x="7175" y="12671"/>
                  <a:pt x="7179" y="12671"/>
                </a:cubicBezTo>
                <a:lnTo>
                  <a:pt x="7189" y="12664"/>
                </a:lnTo>
                <a:lnTo>
                  <a:pt x="7192" y="12657"/>
                </a:lnTo>
                <a:lnTo>
                  <a:pt x="7196" y="12654"/>
                </a:lnTo>
                <a:lnTo>
                  <a:pt x="7202" y="12651"/>
                </a:lnTo>
                <a:lnTo>
                  <a:pt x="7206" y="12647"/>
                </a:lnTo>
                <a:lnTo>
                  <a:pt x="7206" y="12641"/>
                </a:lnTo>
                <a:lnTo>
                  <a:pt x="7206" y="12637"/>
                </a:lnTo>
                <a:lnTo>
                  <a:pt x="7206" y="12634"/>
                </a:lnTo>
                <a:lnTo>
                  <a:pt x="7209" y="12631"/>
                </a:lnTo>
                <a:lnTo>
                  <a:pt x="7219" y="12621"/>
                </a:lnTo>
                <a:cubicBezTo>
                  <a:pt x="7222" y="12614"/>
                  <a:pt x="7229" y="12611"/>
                  <a:pt x="7236" y="12601"/>
                </a:cubicBezTo>
                <a:cubicBezTo>
                  <a:pt x="7259" y="12567"/>
                  <a:pt x="7289" y="12534"/>
                  <a:pt x="7313" y="12500"/>
                </a:cubicBezTo>
                <a:lnTo>
                  <a:pt x="7393" y="12403"/>
                </a:lnTo>
                <a:cubicBezTo>
                  <a:pt x="7420" y="12377"/>
                  <a:pt x="7440" y="12346"/>
                  <a:pt x="7463" y="12320"/>
                </a:cubicBezTo>
                <a:cubicBezTo>
                  <a:pt x="7490" y="12293"/>
                  <a:pt x="7513" y="12263"/>
                  <a:pt x="7537" y="12233"/>
                </a:cubicBezTo>
                <a:lnTo>
                  <a:pt x="7674" y="12069"/>
                </a:lnTo>
                <a:cubicBezTo>
                  <a:pt x="7714" y="12019"/>
                  <a:pt x="7754" y="11969"/>
                  <a:pt x="7794" y="11918"/>
                </a:cubicBezTo>
                <a:cubicBezTo>
                  <a:pt x="7824" y="11882"/>
                  <a:pt x="7847" y="11848"/>
                  <a:pt x="7878" y="11811"/>
                </a:cubicBezTo>
                <a:lnTo>
                  <a:pt x="7878" y="11808"/>
                </a:lnTo>
                <a:cubicBezTo>
                  <a:pt x="7911" y="11765"/>
                  <a:pt x="7944" y="11725"/>
                  <a:pt x="7978" y="11684"/>
                </a:cubicBezTo>
                <a:lnTo>
                  <a:pt x="7981" y="11681"/>
                </a:lnTo>
                <a:cubicBezTo>
                  <a:pt x="8005" y="11658"/>
                  <a:pt x="8021" y="11634"/>
                  <a:pt x="8041" y="11611"/>
                </a:cubicBezTo>
                <a:lnTo>
                  <a:pt x="8048" y="11597"/>
                </a:lnTo>
                <a:lnTo>
                  <a:pt x="8065" y="11577"/>
                </a:lnTo>
                <a:lnTo>
                  <a:pt x="8071" y="11574"/>
                </a:lnTo>
                <a:cubicBezTo>
                  <a:pt x="8078" y="11564"/>
                  <a:pt x="8088" y="11551"/>
                  <a:pt x="8092" y="11544"/>
                </a:cubicBezTo>
                <a:cubicBezTo>
                  <a:pt x="8098" y="11524"/>
                  <a:pt x="8112" y="11497"/>
                  <a:pt x="8105" y="11467"/>
                </a:cubicBezTo>
                <a:cubicBezTo>
                  <a:pt x="8105" y="11464"/>
                  <a:pt x="8098" y="11457"/>
                  <a:pt x="8098" y="11450"/>
                </a:cubicBezTo>
                <a:cubicBezTo>
                  <a:pt x="8098" y="11450"/>
                  <a:pt x="8095" y="11447"/>
                  <a:pt x="8088" y="11447"/>
                </a:cubicBezTo>
                <a:lnTo>
                  <a:pt x="8082" y="11447"/>
                </a:lnTo>
                <a:cubicBezTo>
                  <a:pt x="8058" y="11447"/>
                  <a:pt x="8028" y="11460"/>
                  <a:pt x="8008" y="11477"/>
                </a:cubicBezTo>
                <a:lnTo>
                  <a:pt x="7981" y="11501"/>
                </a:lnTo>
                <a:lnTo>
                  <a:pt x="7978" y="11507"/>
                </a:lnTo>
                <a:lnTo>
                  <a:pt x="7948" y="11534"/>
                </a:lnTo>
                <a:cubicBezTo>
                  <a:pt x="7924" y="11561"/>
                  <a:pt x="7898" y="11591"/>
                  <a:pt x="7878" y="11614"/>
                </a:cubicBezTo>
                <a:cubicBezTo>
                  <a:pt x="7831" y="11668"/>
                  <a:pt x="7781" y="11721"/>
                  <a:pt x="7737" y="11778"/>
                </a:cubicBezTo>
                <a:cubicBezTo>
                  <a:pt x="7704" y="11818"/>
                  <a:pt x="7664" y="11862"/>
                  <a:pt x="7630" y="11902"/>
                </a:cubicBezTo>
                <a:cubicBezTo>
                  <a:pt x="7597" y="11945"/>
                  <a:pt x="7563" y="11982"/>
                  <a:pt x="7530" y="12025"/>
                </a:cubicBezTo>
                <a:cubicBezTo>
                  <a:pt x="7506" y="12052"/>
                  <a:pt x="7480" y="12082"/>
                  <a:pt x="7456" y="12109"/>
                </a:cubicBezTo>
                <a:cubicBezTo>
                  <a:pt x="7409" y="12163"/>
                  <a:pt x="7359" y="12216"/>
                  <a:pt x="7313" y="12276"/>
                </a:cubicBezTo>
                <a:cubicBezTo>
                  <a:pt x="7242" y="12363"/>
                  <a:pt x="7172" y="12450"/>
                  <a:pt x="7105" y="12537"/>
                </a:cubicBezTo>
                <a:cubicBezTo>
                  <a:pt x="7028" y="12637"/>
                  <a:pt x="6968" y="12728"/>
                  <a:pt x="6908" y="12811"/>
                </a:cubicBezTo>
                <a:cubicBezTo>
                  <a:pt x="6878" y="12855"/>
                  <a:pt x="6851" y="12901"/>
                  <a:pt x="6811" y="12965"/>
                </a:cubicBezTo>
                <a:cubicBezTo>
                  <a:pt x="6804" y="12982"/>
                  <a:pt x="6791" y="12998"/>
                  <a:pt x="6784" y="13015"/>
                </a:cubicBezTo>
                <a:lnTo>
                  <a:pt x="6771" y="13035"/>
                </a:lnTo>
                <a:lnTo>
                  <a:pt x="6768" y="13042"/>
                </a:lnTo>
                <a:lnTo>
                  <a:pt x="6768" y="13032"/>
                </a:lnTo>
                <a:lnTo>
                  <a:pt x="6768" y="12972"/>
                </a:lnTo>
                <a:cubicBezTo>
                  <a:pt x="6754" y="12948"/>
                  <a:pt x="6754" y="12918"/>
                  <a:pt x="6758" y="12895"/>
                </a:cubicBezTo>
                <a:cubicBezTo>
                  <a:pt x="6758" y="12868"/>
                  <a:pt x="6764" y="12845"/>
                  <a:pt x="6764" y="12818"/>
                </a:cubicBezTo>
                <a:cubicBezTo>
                  <a:pt x="6768" y="12768"/>
                  <a:pt x="6774" y="12718"/>
                  <a:pt x="6784" y="12654"/>
                </a:cubicBezTo>
                <a:cubicBezTo>
                  <a:pt x="6791" y="12614"/>
                  <a:pt x="6798" y="12577"/>
                  <a:pt x="6804" y="12537"/>
                </a:cubicBezTo>
                <a:cubicBezTo>
                  <a:pt x="6814" y="12500"/>
                  <a:pt x="6818" y="12467"/>
                  <a:pt x="6824" y="12437"/>
                </a:cubicBezTo>
                <a:cubicBezTo>
                  <a:pt x="6834" y="12403"/>
                  <a:pt x="6841" y="12366"/>
                  <a:pt x="6851" y="12333"/>
                </a:cubicBezTo>
                <a:cubicBezTo>
                  <a:pt x="6858" y="12296"/>
                  <a:pt x="6871" y="12256"/>
                  <a:pt x="6881" y="12216"/>
                </a:cubicBezTo>
                <a:lnTo>
                  <a:pt x="6885" y="12199"/>
                </a:lnTo>
                <a:cubicBezTo>
                  <a:pt x="6888" y="12183"/>
                  <a:pt x="6891" y="12169"/>
                  <a:pt x="6898" y="12153"/>
                </a:cubicBezTo>
                <a:cubicBezTo>
                  <a:pt x="6901" y="12146"/>
                  <a:pt x="6901" y="12139"/>
                  <a:pt x="6905" y="12132"/>
                </a:cubicBezTo>
                <a:cubicBezTo>
                  <a:pt x="6908" y="12119"/>
                  <a:pt x="6911" y="12102"/>
                  <a:pt x="6921" y="12089"/>
                </a:cubicBezTo>
                <a:lnTo>
                  <a:pt x="6921" y="12086"/>
                </a:lnTo>
                <a:cubicBezTo>
                  <a:pt x="6925" y="12082"/>
                  <a:pt x="6925" y="12072"/>
                  <a:pt x="6928" y="12069"/>
                </a:cubicBezTo>
                <a:cubicBezTo>
                  <a:pt x="6935" y="12056"/>
                  <a:pt x="6938" y="12046"/>
                  <a:pt x="6945" y="12032"/>
                </a:cubicBezTo>
                <a:lnTo>
                  <a:pt x="6958" y="12005"/>
                </a:lnTo>
                <a:lnTo>
                  <a:pt x="6972" y="11972"/>
                </a:lnTo>
                <a:cubicBezTo>
                  <a:pt x="7008" y="11888"/>
                  <a:pt x="7052" y="11798"/>
                  <a:pt x="7092" y="11711"/>
                </a:cubicBezTo>
                <a:cubicBezTo>
                  <a:pt x="7135" y="11621"/>
                  <a:pt x="7185" y="11534"/>
                  <a:pt x="7232" y="11454"/>
                </a:cubicBezTo>
                <a:lnTo>
                  <a:pt x="7239" y="11444"/>
                </a:lnTo>
                <a:cubicBezTo>
                  <a:pt x="7252" y="11420"/>
                  <a:pt x="7266" y="11400"/>
                  <a:pt x="7282" y="11380"/>
                </a:cubicBezTo>
                <a:cubicBezTo>
                  <a:pt x="7299" y="11353"/>
                  <a:pt x="7319" y="11327"/>
                  <a:pt x="7339" y="11300"/>
                </a:cubicBezTo>
                <a:cubicBezTo>
                  <a:pt x="7353" y="11283"/>
                  <a:pt x="7373" y="11263"/>
                  <a:pt x="7389" y="11243"/>
                </a:cubicBezTo>
                <a:lnTo>
                  <a:pt x="7443" y="11186"/>
                </a:lnTo>
                <a:cubicBezTo>
                  <a:pt x="7483" y="11153"/>
                  <a:pt x="7523" y="11116"/>
                  <a:pt x="7567" y="11083"/>
                </a:cubicBezTo>
                <a:lnTo>
                  <a:pt x="7603" y="11059"/>
                </a:lnTo>
                <a:cubicBezTo>
                  <a:pt x="7620" y="11049"/>
                  <a:pt x="7634" y="11042"/>
                  <a:pt x="7650" y="11032"/>
                </a:cubicBezTo>
                <a:cubicBezTo>
                  <a:pt x="7657" y="11029"/>
                  <a:pt x="7670" y="11019"/>
                  <a:pt x="7677" y="11016"/>
                </a:cubicBezTo>
                <a:cubicBezTo>
                  <a:pt x="7694" y="11009"/>
                  <a:pt x="7710" y="10999"/>
                  <a:pt x="7734" y="10986"/>
                </a:cubicBezTo>
                <a:cubicBezTo>
                  <a:pt x="7751" y="10979"/>
                  <a:pt x="7771" y="10969"/>
                  <a:pt x="7791" y="10962"/>
                </a:cubicBezTo>
                <a:cubicBezTo>
                  <a:pt x="7817" y="10952"/>
                  <a:pt x="7841" y="10946"/>
                  <a:pt x="7861" y="10942"/>
                </a:cubicBezTo>
                <a:cubicBezTo>
                  <a:pt x="7888" y="10932"/>
                  <a:pt x="7908" y="10929"/>
                  <a:pt x="7934" y="10925"/>
                </a:cubicBezTo>
                <a:close/>
                <a:moveTo>
                  <a:pt x="6841" y="13152"/>
                </a:moveTo>
                <a:cubicBezTo>
                  <a:pt x="6841" y="13154"/>
                  <a:pt x="6840" y="13155"/>
                  <a:pt x="6839" y="13156"/>
                </a:cubicBezTo>
                <a:lnTo>
                  <a:pt x="6839" y="13156"/>
                </a:lnTo>
                <a:cubicBezTo>
                  <a:pt x="6840" y="13154"/>
                  <a:pt x="6841" y="13153"/>
                  <a:pt x="6841" y="13152"/>
                </a:cubicBezTo>
                <a:close/>
                <a:moveTo>
                  <a:pt x="12276" y="9191"/>
                </a:moveTo>
                <a:lnTo>
                  <a:pt x="12274" y="9194"/>
                </a:lnTo>
                <a:lnTo>
                  <a:pt x="12261" y="9207"/>
                </a:lnTo>
                <a:lnTo>
                  <a:pt x="12251" y="9220"/>
                </a:lnTo>
                <a:cubicBezTo>
                  <a:pt x="12237" y="9237"/>
                  <a:pt x="12224" y="9254"/>
                  <a:pt x="12211" y="9277"/>
                </a:cubicBezTo>
                <a:lnTo>
                  <a:pt x="12204" y="9294"/>
                </a:lnTo>
                <a:cubicBezTo>
                  <a:pt x="12191" y="9311"/>
                  <a:pt x="12184" y="9327"/>
                  <a:pt x="12171" y="9344"/>
                </a:cubicBezTo>
                <a:lnTo>
                  <a:pt x="12167" y="9354"/>
                </a:lnTo>
                <a:lnTo>
                  <a:pt x="12090" y="9478"/>
                </a:lnTo>
                <a:lnTo>
                  <a:pt x="12084" y="9494"/>
                </a:lnTo>
                <a:cubicBezTo>
                  <a:pt x="12060" y="9538"/>
                  <a:pt x="12037" y="9578"/>
                  <a:pt x="12017" y="9622"/>
                </a:cubicBezTo>
                <a:cubicBezTo>
                  <a:pt x="12007" y="9638"/>
                  <a:pt x="12000" y="9655"/>
                  <a:pt x="11990" y="9675"/>
                </a:cubicBezTo>
                <a:cubicBezTo>
                  <a:pt x="11973" y="9708"/>
                  <a:pt x="11957" y="9742"/>
                  <a:pt x="11937" y="9779"/>
                </a:cubicBezTo>
                <a:cubicBezTo>
                  <a:pt x="11826" y="9996"/>
                  <a:pt x="11736" y="10177"/>
                  <a:pt x="11649" y="10337"/>
                </a:cubicBezTo>
                <a:lnTo>
                  <a:pt x="11622" y="10387"/>
                </a:lnTo>
                <a:lnTo>
                  <a:pt x="11499" y="10625"/>
                </a:lnTo>
                <a:lnTo>
                  <a:pt x="11475" y="10665"/>
                </a:lnTo>
                <a:cubicBezTo>
                  <a:pt x="11435" y="10745"/>
                  <a:pt x="11392" y="10825"/>
                  <a:pt x="11348" y="10905"/>
                </a:cubicBezTo>
                <a:cubicBezTo>
                  <a:pt x="11275" y="11022"/>
                  <a:pt x="11198" y="11133"/>
                  <a:pt x="11117" y="11240"/>
                </a:cubicBezTo>
                <a:lnTo>
                  <a:pt x="11101" y="11260"/>
                </a:lnTo>
                <a:lnTo>
                  <a:pt x="11097" y="11266"/>
                </a:lnTo>
                <a:lnTo>
                  <a:pt x="11091" y="11273"/>
                </a:lnTo>
                <a:lnTo>
                  <a:pt x="11087" y="11277"/>
                </a:lnTo>
                <a:lnTo>
                  <a:pt x="11084" y="11280"/>
                </a:lnTo>
                <a:cubicBezTo>
                  <a:pt x="11081" y="11283"/>
                  <a:pt x="11081" y="11290"/>
                  <a:pt x="11074" y="11290"/>
                </a:cubicBezTo>
                <a:cubicBezTo>
                  <a:pt x="11064" y="11307"/>
                  <a:pt x="11050" y="11317"/>
                  <a:pt x="11037" y="11333"/>
                </a:cubicBezTo>
                <a:lnTo>
                  <a:pt x="11017" y="11360"/>
                </a:lnTo>
                <a:cubicBezTo>
                  <a:pt x="10990" y="11390"/>
                  <a:pt x="10970" y="11417"/>
                  <a:pt x="10947" y="11447"/>
                </a:cubicBezTo>
                <a:cubicBezTo>
                  <a:pt x="10903" y="11497"/>
                  <a:pt x="10867" y="11557"/>
                  <a:pt x="10823" y="11614"/>
                </a:cubicBezTo>
                <a:cubicBezTo>
                  <a:pt x="10816" y="11628"/>
                  <a:pt x="10806" y="11641"/>
                  <a:pt x="10803" y="11648"/>
                </a:cubicBezTo>
                <a:cubicBezTo>
                  <a:pt x="10766" y="11701"/>
                  <a:pt x="10733" y="11758"/>
                  <a:pt x="10706" y="11801"/>
                </a:cubicBezTo>
                <a:cubicBezTo>
                  <a:pt x="10703" y="11811"/>
                  <a:pt x="10699" y="11815"/>
                  <a:pt x="10696" y="11825"/>
                </a:cubicBezTo>
                <a:lnTo>
                  <a:pt x="10686" y="11835"/>
                </a:lnTo>
                <a:lnTo>
                  <a:pt x="10679" y="11852"/>
                </a:lnTo>
                <a:lnTo>
                  <a:pt x="10669" y="11865"/>
                </a:lnTo>
                <a:lnTo>
                  <a:pt x="10663" y="11878"/>
                </a:lnTo>
                <a:lnTo>
                  <a:pt x="10649" y="11902"/>
                </a:lnTo>
                <a:cubicBezTo>
                  <a:pt x="10629" y="11942"/>
                  <a:pt x="10602" y="11979"/>
                  <a:pt x="10582" y="12012"/>
                </a:cubicBezTo>
                <a:lnTo>
                  <a:pt x="10532" y="12086"/>
                </a:lnTo>
                <a:cubicBezTo>
                  <a:pt x="10519" y="12109"/>
                  <a:pt x="10502" y="12126"/>
                  <a:pt x="10485" y="12146"/>
                </a:cubicBezTo>
                <a:lnTo>
                  <a:pt x="10479" y="12153"/>
                </a:lnTo>
                <a:cubicBezTo>
                  <a:pt x="10462" y="12169"/>
                  <a:pt x="10449" y="12193"/>
                  <a:pt x="10432" y="12209"/>
                </a:cubicBezTo>
                <a:lnTo>
                  <a:pt x="10382" y="12259"/>
                </a:lnTo>
                <a:lnTo>
                  <a:pt x="10365" y="12276"/>
                </a:lnTo>
                <a:cubicBezTo>
                  <a:pt x="10302" y="12330"/>
                  <a:pt x="10238" y="12383"/>
                  <a:pt x="10171" y="12433"/>
                </a:cubicBezTo>
                <a:cubicBezTo>
                  <a:pt x="10154" y="12447"/>
                  <a:pt x="10134" y="12463"/>
                  <a:pt x="10118" y="12477"/>
                </a:cubicBezTo>
                <a:lnTo>
                  <a:pt x="10101" y="12487"/>
                </a:lnTo>
                <a:cubicBezTo>
                  <a:pt x="10064" y="12517"/>
                  <a:pt x="10027" y="12547"/>
                  <a:pt x="9994" y="12580"/>
                </a:cubicBezTo>
                <a:cubicBezTo>
                  <a:pt x="9971" y="12597"/>
                  <a:pt x="9954" y="12617"/>
                  <a:pt x="9934" y="12637"/>
                </a:cubicBezTo>
                <a:cubicBezTo>
                  <a:pt x="9917" y="12654"/>
                  <a:pt x="9900" y="12671"/>
                  <a:pt x="9884" y="12697"/>
                </a:cubicBezTo>
                <a:cubicBezTo>
                  <a:pt x="9827" y="12771"/>
                  <a:pt x="9763" y="12861"/>
                  <a:pt x="9703" y="12962"/>
                </a:cubicBezTo>
                <a:lnTo>
                  <a:pt x="9616" y="13112"/>
                </a:lnTo>
                <a:cubicBezTo>
                  <a:pt x="9593" y="13152"/>
                  <a:pt x="9566" y="13196"/>
                  <a:pt x="9546" y="13236"/>
                </a:cubicBezTo>
                <a:cubicBezTo>
                  <a:pt x="9533" y="13252"/>
                  <a:pt x="9526" y="13269"/>
                  <a:pt x="9516" y="13286"/>
                </a:cubicBezTo>
                <a:cubicBezTo>
                  <a:pt x="9509" y="13299"/>
                  <a:pt x="9496" y="13316"/>
                  <a:pt x="9486" y="13329"/>
                </a:cubicBezTo>
                <a:cubicBezTo>
                  <a:pt x="9479" y="13336"/>
                  <a:pt x="9469" y="13349"/>
                  <a:pt x="9462" y="13356"/>
                </a:cubicBezTo>
                <a:cubicBezTo>
                  <a:pt x="9452" y="13366"/>
                  <a:pt x="9449" y="13373"/>
                  <a:pt x="9442" y="13383"/>
                </a:cubicBezTo>
                <a:cubicBezTo>
                  <a:pt x="9432" y="13396"/>
                  <a:pt x="9426" y="13403"/>
                  <a:pt x="9416" y="13416"/>
                </a:cubicBezTo>
                <a:lnTo>
                  <a:pt x="9399" y="13436"/>
                </a:lnTo>
                <a:cubicBezTo>
                  <a:pt x="9375" y="13466"/>
                  <a:pt x="9349" y="13490"/>
                  <a:pt x="9325" y="13520"/>
                </a:cubicBezTo>
                <a:lnTo>
                  <a:pt x="9299" y="13547"/>
                </a:lnTo>
                <a:lnTo>
                  <a:pt x="9295" y="13550"/>
                </a:lnTo>
                <a:cubicBezTo>
                  <a:pt x="9299" y="13547"/>
                  <a:pt x="9302" y="13537"/>
                  <a:pt x="9302" y="13533"/>
                </a:cubicBezTo>
                <a:cubicBezTo>
                  <a:pt x="9325" y="13497"/>
                  <a:pt x="9342" y="13453"/>
                  <a:pt x="9362" y="13406"/>
                </a:cubicBezTo>
                <a:cubicBezTo>
                  <a:pt x="9412" y="13299"/>
                  <a:pt x="9446" y="13206"/>
                  <a:pt x="9469" y="13119"/>
                </a:cubicBezTo>
                <a:cubicBezTo>
                  <a:pt x="9496" y="13022"/>
                  <a:pt x="9519" y="12921"/>
                  <a:pt x="9543" y="12828"/>
                </a:cubicBezTo>
                <a:cubicBezTo>
                  <a:pt x="9563" y="12734"/>
                  <a:pt x="9583" y="12637"/>
                  <a:pt x="9609" y="12544"/>
                </a:cubicBezTo>
                <a:lnTo>
                  <a:pt x="9609" y="12537"/>
                </a:lnTo>
                <a:cubicBezTo>
                  <a:pt x="9609" y="12534"/>
                  <a:pt x="9609" y="12530"/>
                  <a:pt x="9613" y="12530"/>
                </a:cubicBezTo>
                <a:lnTo>
                  <a:pt x="9616" y="12510"/>
                </a:lnTo>
                <a:cubicBezTo>
                  <a:pt x="9653" y="12377"/>
                  <a:pt x="9696" y="12236"/>
                  <a:pt x="9726" y="12099"/>
                </a:cubicBezTo>
                <a:cubicBezTo>
                  <a:pt x="9737" y="12042"/>
                  <a:pt x="9750" y="11985"/>
                  <a:pt x="9763" y="11928"/>
                </a:cubicBezTo>
                <a:cubicBezTo>
                  <a:pt x="9780" y="11845"/>
                  <a:pt x="9800" y="11758"/>
                  <a:pt x="9820" y="11674"/>
                </a:cubicBezTo>
                <a:cubicBezTo>
                  <a:pt x="9833" y="11628"/>
                  <a:pt x="9850" y="11581"/>
                  <a:pt x="9870" y="11531"/>
                </a:cubicBezTo>
                <a:cubicBezTo>
                  <a:pt x="9900" y="11467"/>
                  <a:pt x="9934" y="11400"/>
                  <a:pt x="9971" y="11333"/>
                </a:cubicBezTo>
                <a:cubicBezTo>
                  <a:pt x="9994" y="11297"/>
                  <a:pt x="10014" y="11260"/>
                  <a:pt x="10034" y="11226"/>
                </a:cubicBezTo>
                <a:cubicBezTo>
                  <a:pt x="10047" y="11200"/>
                  <a:pt x="10064" y="11176"/>
                  <a:pt x="10078" y="11149"/>
                </a:cubicBezTo>
                <a:cubicBezTo>
                  <a:pt x="10131" y="11059"/>
                  <a:pt x="10168" y="10959"/>
                  <a:pt x="10205" y="10862"/>
                </a:cubicBezTo>
                <a:cubicBezTo>
                  <a:pt x="10221" y="10825"/>
                  <a:pt x="10235" y="10788"/>
                  <a:pt x="10251" y="10745"/>
                </a:cubicBezTo>
                <a:cubicBezTo>
                  <a:pt x="10295" y="10648"/>
                  <a:pt x="10338" y="10564"/>
                  <a:pt x="10385" y="10487"/>
                </a:cubicBezTo>
                <a:cubicBezTo>
                  <a:pt x="10412" y="10444"/>
                  <a:pt x="10439" y="10407"/>
                  <a:pt x="10465" y="10370"/>
                </a:cubicBezTo>
                <a:cubicBezTo>
                  <a:pt x="10485" y="10347"/>
                  <a:pt x="10506" y="10324"/>
                  <a:pt x="10529" y="10304"/>
                </a:cubicBezTo>
                <a:cubicBezTo>
                  <a:pt x="10552" y="10277"/>
                  <a:pt x="10582" y="10257"/>
                  <a:pt x="10613" y="10230"/>
                </a:cubicBezTo>
                <a:cubicBezTo>
                  <a:pt x="10646" y="10207"/>
                  <a:pt x="10683" y="10187"/>
                  <a:pt x="10716" y="10163"/>
                </a:cubicBezTo>
                <a:cubicBezTo>
                  <a:pt x="10756" y="10143"/>
                  <a:pt x="10803" y="10120"/>
                  <a:pt x="10850" y="10096"/>
                </a:cubicBezTo>
                <a:cubicBezTo>
                  <a:pt x="10903" y="10076"/>
                  <a:pt x="10954" y="10056"/>
                  <a:pt x="11004" y="10036"/>
                </a:cubicBezTo>
                <a:lnTo>
                  <a:pt x="11037" y="10023"/>
                </a:lnTo>
                <a:cubicBezTo>
                  <a:pt x="11087" y="10003"/>
                  <a:pt x="11137" y="9986"/>
                  <a:pt x="11188" y="9963"/>
                </a:cubicBezTo>
                <a:lnTo>
                  <a:pt x="11198" y="9959"/>
                </a:lnTo>
                <a:cubicBezTo>
                  <a:pt x="11238" y="9943"/>
                  <a:pt x="11285" y="9926"/>
                  <a:pt x="11331" y="9906"/>
                </a:cubicBezTo>
                <a:cubicBezTo>
                  <a:pt x="11375" y="9886"/>
                  <a:pt x="11418" y="9852"/>
                  <a:pt x="11455" y="9822"/>
                </a:cubicBezTo>
                <a:lnTo>
                  <a:pt x="11458" y="9819"/>
                </a:lnTo>
                <a:cubicBezTo>
                  <a:pt x="11488" y="9795"/>
                  <a:pt x="11522" y="9772"/>
                  <a:pt x="11552" y="9745"/>
                </a:cubicBezTo>
                <a:lnTo>
                  <a:pt x="11582" y="9722"/>
                </a:lnTo>
                <a:cubicBezTo>
                  <a:pt x="11619" y="9692"/>
                  <a:pt x="11659" y="9658"/>
                  <a:pt x="11702" y="9628"/>
                </a:cubicBezTo>
                <a:cubicBezTo>
                  <a:pt x="11753" y="9591"/>
                  <a:pt x="11803" y="9551"/>
                  <a:pt x="11853" y="9508"/>
                </a:cubicBezTo>
                <a:lnTo>
                  <a:pt x="11926" y="9444"/>
                </a:lnTo>
                <a:cubicBezTo>
                  <a:pt x="11950" y="9428"/>
                  <a:pt x="11967" y="9418"/>
                  <a:pt x="11987" y="9401"/>
                </a:cubicBezTo>
                <a:cubicBezTo>
                  <a:pt x="12003" y="9387"/>
                  <a:pt x="12020" y="9371"/>
                  <a:pt x="12040" y="9357"/>
                </a:cubicBezTo>
                <a:cubicBezTo>
                  <a:pt x="12054" y="9351"/>
                  <a:pt x="12067" y="9337"/>
                  <a:pt x="12077" y="9327"/>
                </a:cubicBezTo>
                <a:cubicBezTo>
                  <a:pt x="12104" y="9307"/>
                  <a:pt x="12127" y="9287"/>
                  <a:pt x="12154" y="9270"/>
                </a:cubicBezTo>
                <a:cubicBezTo>
                  <a:pt x="12190" y="9243"/>
                  <a:pt x="12232" y="9216"/>
                  <a:pt x="12276" y="9191"/>
                </a:cubicBezTo>
                <a:close/>
                <a:moveTo>
                  <a:pt x="12368" y="9157"/>
                </a:moveTo>
                <a:lnTo>
                  <a:pt x="12371" y="9160"/>
                </a:lnTo>
                <a:lnTo>
                  <a:pt x="12374" y="9167"/>
                </a:lnTo>
                <a:lnTo>
                  <a:pt x="12378" y="9170"/>
                </a:lnTo>
                <a:lnTo>
                  <a:pt x="12385" y="9174"/>
                </a:lnTo>
                <a:lnTo>
                  <a:pt x="12388" y="9177"/>
                </a:lnTo>
                <a:lnTo>
                  <a:pt x="12391" y="9187"/>
                </a:lnTo>
                <a:lnTo>
                  <a:pt x="12405" y="9224"/>
                </a:lnTo>
                <a:cubicBezTo>
                  <a:pt x="12405" y="9234"/>
                  <a:pt x="12408" y="9240"/>
                  <a:pt x="12408" y="9250"/>
                </a:cubicBezTo>
                <a:cubicBezTo>
                  <a:pt x="12411" y="9274"/>
                  <a:pt x="12411" y="9294"/>
                  <a:pt x="12411" y="9324"/>
                </a:cubicBezTo>
                <a:cubicBezTo>
                  <a:pt x="12385" y="9334"/>
                  <a:pt x="12385" y="9367"/>
                  <a:pt x="12381" y="9404"/>
                </a:cubicBezTo>
                <a:cubicBezTo>
                  <a:pt x="12374" y="9441"/>
                  <a:pt x="12371" y="9484"/>
                  <a:pt x="12368" y="9518"/>
                </a:cubicBezTo>
                <a:lnTo>
                  <a:pt x="12364" y="9555"/>
                </a:lnTo>
                <a:cubicBezTo>
                  <a:pt x="12358" y="9575"/>
                  <a:pt x="12354" y="9601"/>
                  <a:pt x="12354" y="9622"/>
                </a:cubicBezTo>
                <a:cubicBezTo>
                  <a:pt x="12351" y="9642"/>
                  <a:pt x="12348" y="9658"/>
                  <a:pt x="12348" y="9678"/>
                </a:cubicBezTo>
                <a:cubicBezTo>
                  <a:pt x="12334" y="9752"/>
                  <a:pt x="12321" y="9822"/>
                  <a:pt x="12304" y="9896"/>
                </a:cubicBezTo>
                <a:cubicBezTo>
                  <a:pt x="12288" y="9979"/>
                  <a:pt x="12264" y="10063"/>
                  <a:pt x="12237" y="10170"/>
                </a:cubicBezTo>
                <a:cubicBezTo>
                  <a:pt x="12197" y="10307"/>
                  <a:pt x="12150" y="10447"/>
                  <a:pt x="12107" y="10581"/>
                </a:cubicBezTo>
                <a:lnTo>
                  <a:pt x="12104" y="10594"/>
                </a:lnTo>
                <a:lnTo>
                  <a:pt x="12100" y="10608"/>
                </a:lnTo>
                <a:cubicBezTo>
                  <a:pt x="12087" y="10645"/>
                  <a:pt x="12074" y="10688"/>
                  <a:pt x="12064" y="10722"/>
                </a:cubicBezTo>
                <a:cubicBezTo>
                  <a:pt x="12050" y="10758"/>
                  <a:pt x="12037" y="10795"/>
                  <a:pt x="12023" y="10825"/>
                </a:cubicBezTo>
                <a:cubicBezTo>
                  <a:pt x="12003" y="10879"/>
                  <a:pt x="11983" y="10932"/>
                  <a:pt x="11963" y="10982"/>
                </a:cubicBezTo>
                <a:lnTo>
                  <a:pt x="11950" y="11012"/>
                </a:lnTo>
                <a:lnTo>
                  <a:pt x="11937" y="11042"/>
                </a:lnTo>
                <a:cubicBezTo>
                  <a:pt x="11913" y="11093"/>
                  <a:pt x="11890" y="11146"/>
                  <a:pt x="11866" y="11196"/>
                </a:cubicBezTo>
                <a:cubicBezTo>
                  <a:pt x="11833" y="11260"/>
                  <a:pt x="11799" y="11323"/>
                  <a:pt x="11766" y="11380"/>
                </a:cubicBezTo>
                <a:cubicBezTo>
                  <a:pt x="11719" y="11450"/>
                  <a:pt x="11669" y="11527"/>
                  <a:pt x="11612" y="11608"/>
                </a:cubicBezTo>
                <a:cubicBezTo>
                  <a:pt x="11549" y="11691"/>
                  <a:pt x="11488" y="11768"/>
                  <a:pt x="11435" y="11845"/>
                </a:cubicBezTo>
                <a:cubicBezTo>
                  <a:pt x="11398" y="11895"/>
                  <a:pt x="11365" y="11945"/>
                  <a:pt x="11328" y="11995"/>
                </a:cubicBezTo>
                <a:cubicBezTo>
                  <a:pt x="11254" y="12096"/>
                  <a:pt x="11184" y="12196"/>
                  <a:pt x="11111" y="12296"/>
                </a:cubicBezTo>
                <a:lnTo>
                  <a:pt x="11071" y="12340"/>
                </a:lnTo>
                <a:cubicBezTo>
                  <a:pt x="11020" y="12400"/>
                  <a:pt x="10970" y="12463"/>
                  <a:pt x="10927" y="12524"/>
                </a:cubicBezTo>
                <a:cubicBezTo>
                  <a:pt x="10903" y="12554"/>
                  <a:pt x="10880" y="12584"/>
                  <a:pt x="10860" y="12617"/>
                </a:cubicBezTo>
                <a:cubicBezTo>
                  <a:pt x="10826" y="12664"/>
                  <a:pt x="10793" y="12708"/>
                  <a:pt x="10760" y="12751"/>
                </a:cubicBezTo>
                <a:lnTo>
                  <a:pt x="10760" y="12748"/>
                </a:lnTo>
                <a:cubicBezTo>
                  <a:pt x="10750" y="12758"/>
                  <a:pt x="10743" y="12768"/>
                  <a:pt x="10733" y="12781"/>
                </a:cubicBezTo>
                <a:lnTo>
                  <a:pt x="10696" y="12831"/>
                </a:lnTo>
                <a:cubicBezTo>
                  <a:pt x="10646" y="12888"/>
                  <a:pt x="10596" y="12938"/>
                  <a:pt x="10549" y="12988"/>
                </a:cubicBezTo>
                <a:lnTo>
                  <a:pt x="10529" y="13008"/>
                </a:lnTo>
                <a:cubicBezTo>
                  <a:pt x="10512" y="13022"/>
                  <a:pt x="10499" y="13039"/>
                  <a:pt x="10482" y="13052"/>
                </a:cubicBezTo>
                <a:lnTo>
                  <a:pt x="10445" y="13082"/>
                </a:lnTo>
                <a:lnTo>
                  <a:pt x="10409" y="13109"/>
                </a:lnTo>
                <a:lnTo>
                  <a:pt x="10392" y="13122"/>
                </a:lnTo>
                <a:lnTo>
                  <a:pt x="10342" y="13159"/>
                </a:lnTo>
                <a:cubicBezTo>
                  <a:pt x="10315" y="13176"/>
                  <a:pt x="10285" y="13192"/>
                  <a:pt x="10261" y="13209"/>
                </a:cubicBezTo>
                <a:lnTo>
                  <a:pt x="10225" y="13232"/>
                </a:lnTo>
                <a:lnTo>
                  <a:pt x="10185" y="13252"/>
                </a:lnTo>
                <a:cubicBezTo>
                  <a:pt x="10168" y="13259"/>
                  <a:pt x="10148" y="13269"/>
                  <a:pt x="10131" y="13276"/>
                </a:cubicBezTo>
                <a:lnTo>
                  <a:pt x="10108" y="13289"/>
                </a:lnTo>
                <a:cubicBezTo>
                  <a:pt x="10064" y="13309"/>
                  <a:pt x="10024" y="13323"/>
                  <a:pt x="9984" y="13339"/>
                </a:cubicBezTo>
                <a:cubicBezTo>
                  <a:pt x="9974" y="13343"/>
                  <a:pt x="9961" y="13349"/>
                  <a:pt x="9947" y="13356"/>
                </a:cubicBezTo>
                <a:cubicBezTo>
                  <a:pt x="9860" y="13390"/>
                  <a:pt x="9767" y="13433"/>
                  <a:pt x="9656" y="13487"/>
                </a:cubicBezTo>
                <a:cubicBezTo>
                  <a:pt x="9616" y="13503"/>
                  <a:pt x="9576" y="13527"/>
                  <a:pt x="9526" y="13553"/>
                </a:cubicBezTo>
                <a:lnTo>
                  <a:pt x="9513" y="13557"/>
                </a:lnTo>
                <a:cubicBezTo>
                  <a:pt x="9492" y="13570"/>
                  <a:pt x="9476" y="13577"/>
                  <a:pt x="9456" y="13590"/>
                </a:cubicBezTo>
                <a:cubicBezTo>
                  <a:pt x="9446" y="13594"/>
                  <a:pt x="9442" y="13600"/>
                  <a:pt x="9432" y="13604"/>
                </a:cubicBezTo>
                <a:cubicBezTo>
                  <a:pt x="9416" y="13610"/>
                  <a:pt x="9399" y="13620"/>
                  <a:pt x="9382" y="13634"/>
                </a:cubicBezTo>
                <a:cubicBezTo>
                  <a:pt x="9339" y="13660"/>
                  <a:pt x="9292" y="13690"/>
                  <a:pt x="9248" y="13724"/>
                </a:cubicBezTo>
                <a:cubicBezTo>
                  <a:pt x="9225" y="13744"/>
                  <a:pt x="9198" y="13761"/>
                  <a:pt x="9175" y="13784"/>
                </a:cubicBezTo>
                <a:cubicBezTo>
                  <a:pt x="9188" y="13767"/>
                  <a:pt x="9198" y="13754"/>
                  <a:pt x="9215" y="13737"/>
                </a:cubicBezTo>
                <a:cubicBezTo>
                  <a:pt x="9265" y="13677"/>
                  <a:pt x="9315" y="13620"/>
                  <a:pt x="9375" y="13567"/>
                </a:cubicBezTo>
                <a:lnTo>
                  <a:pt x="9379" y="13560"/>
                </a:lnTo>
                <a:lnTo>
                  <a:pt x="9389" y="13557"/>
                </a:lnTo>
                <a:cubicBezTo>
                  <a:pt x="9395" y="13550"/>
                  <a:pt x="9406" y="13540"/>
                  <a:pt x="9416" y="13533"/>
                </a:cubicBezTo>
                <a:lnTo>
                  <a:pt x="9442" y="13507"/>
                </a:lnTo>
                <a:cubicBezTo>
                  <a:pt x="9459" y="13490"/>
                  <a:pt x="9476" y="13473"/>
                  <a:pt x="9492" y="13453"/>
                </a:cubicBezTo>
                <a:lnTo>
                  <a:pt x="9519" y="13423"/>
                </a:lnTo>
                <a:cubicBezTo>
                  <a:pt x="9529" y="13416"/>
                  <a:pt x="9533" y="13406"/>
                  <a:pt x="9543" y="13400"/>
                </a:cubicBezTo>
                <a:cubicBezTo>
                  <a:pt x="9559" y="13383"/>
                  <a:pt x="9576" y="13359"/>
                  <a:pt x="9593" y="13336"/>
                </a:cubicBezTo>
                <a:cubicBezTo>
                  <a:pt x="9616" y="13299"/>
                  <a:pt x="9643" y="13259"/>
                  <a:pt x="9663" y="13222"/>
                </a:cubicBezTo>
                <a:lnTo>
                  <a:pt x="9676" y="13206"/>
                </a:lnTo>
                <a:lnTo>
                  <a:pt x="9696" y="13169"/>
                </a:lnTo>
                <a:cubicBezTo>
                  <a:pt x="9713" y="13139"/>
                  <a:pt x="9733" y="13105"/>
                  <a:pt x="9750" y="13079"/>
                </a:cubicBezTo>
                <a:lnTo>
                  <a:pt x="9750" y="13072"/>
                </a:lnTo>
                <a:lnTo>
                  <a:pt x="9760" y="13055"/>
                </a:lnTo>
                <a:lnTo>
                  <a:pt x="9767" y="13039"/>
                </a:lnTo>
                <a:lnTo>
                  <a:pt x="9770" y="13035"/>
                </a:lnTo>
                <a:lnTo>
                  <a:pt x="9770" y="13039"/>
                </a:lnTo>
                <a:cubicBezTo>
                  <a:pt x="9783" y="13022"/>
                  <a:pt x="9793" y="13005"/>
                  <a:pt x="9803" y="12988"/>
                </a:cubicBezTo>
                <a:cubicBezTo>
                  <a:pt x="9817" y="12968"/>
                  <a:pt x="9830" y="12952"/>
                  <a:pt x="9844" y="12932"/>
                </a:cubicBezTo>
                <a:lnTo>
                  <a:pt x="9867" y="12891"/>
                </a:lnTo>
                <a:cubicBezTo>
                  <a:pt x="9894" y="12855"/>
                  <a:pt x="9920" y="12818"/>
                  <a:pt x="9947" y="12784"/>
                </a:cubicBezTo>
                <a:cubicBezTo>
                  <a:pt x="9964" y="12768"/>
                  <a:pt x="9977" y="12751"/>
                  <a:pt x="9994" y="12731"/>
                </a:cubicBezTo>
                <a:cubicBezTo>
                  <a:pt x="10004" y="12718"/>
                  <a:pt x="10017" y="12701"/>
                  <a:pt x="10034" y="12687"/>
                </a:cubicBezTo>
                <a:lnTo>
                  <a:pt x="10037" y="12684"/>
                </a:lnTo>
                <a:lnTo>
                  <a:pt x="10044" y="12681"/>
                </a:lnTo>
                <a:cubicBezTo>
                  <a:pt x="10054" y="12671"/>
                  <a:pt x="10064" y="12661"/>
                  <a:pt x="10078" y="12651"/>
                </a:cubicBezTo>
                <a:cubicBezTo>
                  <a:pt x="10094" y="12634"/>
                  <a:pt x="10114" y="12621"/>
                  <a:pt x="10131" y="12604"/>
                </a:cubicBezTo>
                <a:cubicBezTo>
                  <a:pt x="10148" y="12594"/>
                  <a:pt x="10168" y="12577"/>
                  <a:pt x="10185" y="12564"/>
                </a:cubicBezTo>
                <a:cubicBezTo>
                  <a:pt x="10198" y="12554"/>
                  <a:pt x="10211" y="12544"/>
                  <a:pt x="10225" y="12534"/>
                </a:cubicBezTo>
                <a:cubicBezTo>
                  <a:pt x="10258" y="12510"/>
                  <a:pt x="10295" y="12480"/>
                  <a:pt x="10325" y="12453"/>
                </a:cubicBezTo>
                <a:cubicBezTo>
                  <a:pt x="10358" y="12430"/>
                  <a:pt x="10385" y="12403"/>
                  <a:pt x="10412" y="12380"/>
                </a:cubicBezTo>
                <a:cubicBezTo>
                  <a:pt x="10432" y="12360"/>
                  <a:pt x="10452" y="12336"/>
                  <a:pt x="10479" y="12316"/>
                </a:cubicBezTo>
                <a:lnTo>
                  <a:pt x="10502" y="12293"/>
                </a:lnTo>
                <a:lnTo>
                  <a:pt x="10512" y="12283"/>
                </a:lnTo>
                <a:lnTo>
                  <a:pt x="10532" y="12263"/>
                </a:lnTo>
                <a:lnTo>
                  <a:pt x="10536" y="12259"/>
                </a:lnTo>
                <a:cubicBezTo>
                  <a:pt x="10552" y="12243"/>
                  <a:pt x="10566" y="12219"/>
                  <a:pt x="10582" y="12199"/>
                </a:cubicBezTo>
                <a:cubicBezTo>
                  <a:pt x="10599" y="12179"/>
                  <a:pt x="10616" y="12159"/>
                  <a:pt x="10633" y="12129"/>
                </a:cubicBezTo>
                <a:cubicBezTo>
                  <a:pt x="10663" y="12082"/>
                  <a:pt x="10689" y="12035"/>
                  <a:pt x="10716" y="11995"/>
                </a:cubicBezTo>
                <a:lnTo>
                  <a:pt x="10730" y="11975"/>
                </a:lnTo>
                <a:cubicBezTo>
                  <a:pt x="10750" y="11935"/>
                  <a:pt x="10773" y="11898"/>
                  <a:pt x="10796" y="11858"/>
                </a:cubicBezTo>
                <a:lnTo>
                  <a:pt x="10820" y="11811"/>
                </a:lnTo>
                <a:lnTo>
                  <a:pt x="10833" y="11785"/>
                </a:lnTo>
                <a:cubicBezTo>
                  <a:pt x="10837" y="11778"/>
                  <a:pt x="10840" y="11768"/>
                  <a:pt x="10850" y="11761"/>
                </a:cubicBezTo>
                <a:cubicBezTo>
                  <a:pt x="10857" y="11748"/>
                  <a:pt x="10867" y="11735"/>
                  <a:pt x="10870" y="11728"/>
                </a:cubicBezTo>
                <a:cubicBezTo>
                  <a:pt x="10873" y="11718"/>
                  <a:pt x="10880" y="11711"/>
                  <a:pt x="10887" y="11701"/>
                </a:cubicBezTo>
                <a:cubicBezTo>
                  <a:pt x="10903" y="11678"/>
                  <a:pt x="10920" y="11651"/>
                  <a:pt x="10940" y="11624"/>
                </a:cubicBezTo>
                <a:cubicBezTo>
                  <a:pt x="10957" y="11597"/>
                  <a:pt x="10977" y="11577"/>
                  <a:pt x="10990" y="11551"/>
                </a:cubicBezTo>
                <a:cubicBezTo>
                  <a:pt x="11007" y="11527"/>
                  <a:pt x="11030" y="11501"/>
                  <a:pt x="11054" y="11474"/>
                </a:cubicBezTo>
                <a:cubicBezTo>
                  <a:pt x="11074" y="11447"/>
                  <a:pt x="11101" y="11417"/>
                  <a:pt x="11121" y="11394"/>
                </a:cubicBezTo>
                <a:cubicBezTo>
                  <a:pt x="11154" y="11357"/>
                  <a:pt x="11184" y="11317"/>
                  <a:pt x="11218" y="11280"/>
                </a:cubicBezTo>
                <a:cubicBezTo>
                  <a:pt x="11268" y="11216"/>
                  <a:pt x="11318" y="11156"/>
                  <a:pt x="11371" y="11083"/>
                </a:cubicBezTo>
                <a:cubicBezTo>
                  <a:pt x="11402" y="11046"/>
                  <a:pt x="11435" y="10999"/>
                  <a:pt x="11465" y="10956"/>
                </a:cubicBezTo>
                <a:cubicBezTo>
                  <a:pt x="11499" y="10905"/>
                  <a:pt x="11525" y="10855"/>
                  <a:pt x="11552" y="10808"/>
                </a:cubicBezTo>
                <a:cubicBezTo>
                  <a:pt x="11602" y="10722"/>
                  <a:pt x="11652" y="10628"/>
                  <a:pt x="11702" y="10538"/>
                </a:cubicBezTo>
                <a:lnTo>
                  <a:pt x="11719" y="10508"/>
                </a:lnTo>
                <a:lnTo>
                  <a:pt x="11783" y="10394"/>
                </a:lnTo>
                <a:lnTo>
                  <a:pt x="11856" y="10243"/>
                </a:lnTo>
                <a:cubicBezTo>
                  <a:pt x="11876" y="10203"/>
                  <a:pt x="11900" y="10156"/>
                  <a:pt x="11920" y="10113"/>
                </a:cubicBezTo>
                <a:lnTo>
                  <a:pt x="11926" y="10096"/>
                </a:lnTo>
                <a:cubicBezTo>
                  <a:pt x="11940" y="10070"/>
                  <a:pt x="11953" y="10046"/>
                  <a:pt x="11960" y="10023"/>
                </a:cubicBezTo>
                <a:cubicBezTo>
                  <a:pt x="11970" y="10003"/>
                  <a:pt x="11983" y="9979"/>
                  <a:pt x="11990" y="9959"/>
                </a:cubicBezTo>
                <a:lnTo>
                  <a:pt x="11990" y="9956"/>
                </a:lnTo>
                <a:lnTo>
                  <a:pt x="11993" y="9953"/>
                </a:lnTo>
                <a:lnTo>
                  <a:pt x="12000" y="9939"/>
                </a:lnTo>
                <a:lnTo>
                  <a:pt x="12003" y="9926"/>
                </a:lnTo>
                <a:lnTo>
                  <a:pt x="12010" y="9909"/>
                </a:lnTo>
                <a:lnTo>
                  <a:pt x="12020" y="9889"/>
                </a:lnTo>
                <a:lnTo>
                  <a:pt x="12020" y="9886"/>
                </a:lnTo>
                <a:lnTo>
                  <a:pt x="12023" y="9879"/>
                </a:lnTo>
                <a:lnTo>
                  <a:pt x="12023" y="9876"/>
                </a:lnTo>
                <a:lnTo>
                  <a:pt x="12023" y="9872"/>
                </a:lnTo>
                <a:lnTo>
                  <a:pt x="12027" y="9859"/>
                </a:lnTo>
                <a:cubicBezTo>
                  <a:pt x="12070" y="9769"/>
                  <a:pt x="12104" y="9672"/>
                  <a:pt x="12140" y="9585"/>
                </a:cubicBezTo>
                <a:cubicBezTo>
                  <a:pt x="12154" y="9545"/>
                  <a:pt x="12171" y="9511"/>
                  <a:pt x="12184" y="9474"/>
                </a:cubicBezTo>
                <a:cubicBezTo>
                  <a:pt x="12204" y="9418"/>
                  <a:pt x="12224" y="9357"/>
                  <a:pt x="12251" y="9301"/>
                </a:cubicBezTo>
                <a:lnTo>
                  <a:pt x="12257" y="9284"/>
                </a:lnTo>
                <a:cubicBezTo>
                  <a:pt x="12261" y="9270"/>
                  <a:pt x="12271" y="9257"/>
                  <a:pt x="12274" y="9244"/>
                </a:cubicBezTo>
                <a:cubicBezTo>
                  <a:pt x="12278" y="9234"/>
                  <a:pt x="12288" y="9220"/>
                  <a:pt x="12291" y="9207"/>
                </a:cubicBezTo>
                <a:cubicBezTo>
                  <a:pt x="12294" y="9204"/>
                  <a:pt x="12294" y="9194"/>
                  <a:pt x="12301" y="9190"/>
                </a:cubicBezTo>
                <a:cubicBezTo>
                  <a:pt x="12301" y="9190"/>
                  <a:pt x="12301" y="9187"/>
                  <a:pt x="12304" y="9187"/>
                </a:cubicBezTo>
                <a:lnTo>
                  <a:pt x="12308" y="9184"/>
                </a:lnTo>
                <a:lnTo>
                  <a:pt x="12308" y="9177"/>
                </a:lnTo>
                <a:cubicBezTo>
                  <a:pt x="12308" y="9176"/>
                  <a:pt x="12308" y="9175"/>
                  <a:pt x="12308" y="9174"/>
                </a:cubicBezTo>
                <a:lnTo>
                  <a:pt x="12308" y="9174"/>
                </a:lnTo>
                <a:cubicBezTo>
                  <a:pt x="12319" y="9169"/>
                  <a:pt x="12329" y="9165"/>
                  <a:pt x="12338" y="9160"/>
                </a:cubicBezTo>
                <a:cubicBezTo>
                  <a:pt x="12341" y="9160"/>
                  <a:pt x="12344" y="9157"/>
                  <a:pt x="12344" y="9157"/>
                </a:cubicBezTo>
                <a:close/>
                <a:moveTo>
                  <a:pt x="3494" y="14302"/>
                </a:moveTo>
                <a:lnTo>
                  <a:pt x="3498" y="14306"/>
                </a:lnTo>
                <a:cubicBezTo>
                  <a:pt x="3498" y="14306"/>
                  <a:pt x="3494" y="14306"/>
                  <a:pt x="3494" y="14302"/>
                </a:cubicBezTo>
                <a:close/>
                <a:moveTo>
                  <a:pt x="3635" y="9772"/>
                </a:moveTo>
                <a:cubicBezTo>
                  <a:pt x="3641" y="9775"/>
                  <a:pt x="3645" y="9775"/>
                  <a:pt x="3648" y="9779"/>
                </a:cubicBezTo>
                <a:lnTo>
                  <a:pt x="3658" y="9782"/>
                </a:lnTo>
                <a:lnTo>
                  <a:pt x="3665" y="9789"/>
                </a:lnTo>
                <a:cubicBezTo>
                  <a:pt x="3735" y="9829"/>
                  <a:pt x="3792" y="9866"/>
                  <a:pt x="3845" y="9909"/>
                </a:cubicBezTo>
                <a:cubicBezTo>
                  <a:pt x="3892" y="9946"/>
                  <a:pt x="3929" y="9989"/>
                  <a:pt x="3969" y="10029"/>
                </a:cubicBezTo>
                <a:lnTo>
                  <a:pt x="4013" y="10073"/>
                </a:lnTo>
                <a:cubicBezTo>
                  <a:pt x="4083" y="10143"/>
                  <a:pt x="4136" y="10200"/>
                  <a:pt x="4193" y="10253"/>
                </a:cubicBezTo>
                <a:lnTo>
                  <a:pt x="4213" y="10273"/>
                </a:lnTo>
                <a:lnTo>
                  <a:pt x="4233" y="10294"/>
                </a:lnTo>
                <a:cubicBezTo>
                  <a:pt x="4293" y="10357"/>
                  <a:pt x="4347" y="10421"/>
                  <a:pt x="4400" y="10481"/>
                </a:cubicBezTo>
                <a:cubicBezTo>
                  <a:pt x="4437" y="10524"/>
                  <a:pt x="4477" y="10571"/>
                  <a:pt x="4514" y="10611"/>
                </a:cubicBezTo>
                <a:cubicBezTo>
                  <a:pt x="4551" y="10655"/>
                  <a:pt x="4584" y="10691"/>
                  <a:pt x="4621" y="10732"/>
                </a:cubicBezTo>
                <a:lnTo>
                  <a:pt x="4668" y="10782"/>
                </a:lnTo>
                <a:cubicBezTo>
                  <a:pt x="4721" y="10842"/>
                  <a:pt x="4778" y="10899"/>
                  <a:pt x="4822" y="10966"/>
                </a:cubicBezTo>
                <a:cubicBezTo>
                  <a:pt x="4845" y="10992"/>
                  <a:pt x="4862" y="11022"/>
                  <a:pt x="4879" y="11053"/>
                </a:cubicBezTo>
                <a:cubicBezTo>
                  <a:pt x="4895" y="11089"/>
                  <a:pt x="4915" y="11126"/>
                  <a:pt x="4932" y="11163"/>
                </a:cubicBezTo>
                <a:cubicBezTo>
                  <a:pt x="4949" y="11196"/>
                  <a:pt x="4962" y="11233"/>
                  <a:pt x="4979" y="11270"/>
                </a:cubicBezTo>
                <a:lnTo>
                  <a:pt x="4982" y="11280"/>
                </a:lnTo>
                <a:cubicBezTo>
                  <a:pt x="4996" y="11313"/>
                  <a:pt x="5006" y="11350"/>
                  <a:pt x="5019" y="11387"/>
                </a:cubicBezTo>
                <a:cubicBezTo>
                  <a:pt x="5032" y="11427"/>
                  <a:pt x="5039" y="11464"/>
                  <a:pt x="5049" y="11497"/>
                </a:cubicBezTo>
                <a:lnTo>
                  <a:pt x="5056" y="11534"/>
                </a:lnTo>
                <a:cubicBezTo>
                  <a:pt x="5062" y="11551"/>
                  <a:pt x="5066" y="11567"/>
                  <a:pt x="5066" y="11584"/>
                </a:cubicBezTo>
                <a:cubicBezTo>
                  <a:pt x="5069" y="11601"/>
                  <a:pt x="5072" y="11621"/>
                  <a:pt x="5072" y="11638"/>
                </a:cubicBezTo>
                <a:cubicBezTo>
                  <a:pt x="5072" y="11648"/>
                  <a:pt x="5079" y="11661"/>
                  <a:pt x="5079" y="11668"/>
                </a:cubicBezTo>
                <a:cubicBezTo>
                  <a:pt x="5086" y="11715"/>
                  <a:pt x="5089" y="11761"/>
                  <a:pt x="5099" y="11805"/>
                </a:cubicBezTo>
                <a:lnTo>
                  <a:pt x="5099" y="11815"/>
                </a:lnTo>
                <a:lnTo>
                  <a:pt x="5099" y="11818"/>
                </a:lnTo>
                <a:lnTo>
                  <a:pt x="5103" y="11862"/>
                </a:lnTo>
                <a:cubicBezTo>
                  <a:pt x="5119" y="11989"/>
                  <a:pt x="5136" y="12119"/>
                  <a:pt x="5169" y="12246"/>
                </a:cubicBezTo>
                <a:cubicBezTo>
                  <a:pt x="5179" y="12280"/>
                  <a:pt x="5189" y="12313"/>
                  <a:pt x="5199" y="12346"/>
                </a:cubicBezTo>
                <a:cubicBezTo>
                  <a:pt x="5206" y="12373"/>
                  <a:pt x="5220" y="12403"/>
                  <a:pt x="5233" y="12433"/>
                </a:cubicBezTo>
                <a:cubicBezTo>
                  <a:pt x="5246" y="12457"/>
                  <a:pt x="5253" y="12480"/>
                  <a:pt x="5270" y="12507"/>
                </a:cubicBezTo>
                <a:cubicBezTo>
                  <a:pt x="5283" y="12534"/>
                  <a:pt x="5300" y="12564"/>
                  <a:pt x="5317" y="12590"/>
                </a:cubicBezTo>
                <a:cubicBezTo>
                  <a:pt x="5337" y="12621"/>
                  <a:pt x="5353" y="12654"/>
                  <a:pt x="5373" y="12684"/>
                </a:cubicBezTo>
                <a:lnTo>
                  <a:pt x="5383" y="12697"/>
                </a:lnTo>
                <a:cubicBezTo>
                  <a:pt x="5400" y="12721"/>
                  <a:pt x="5417" y="12748"/>
                  <a:pt x="5430" y="12774"/>
                </a:cubicBezTo>
                <a:cubicBezTo>
                  <a:pt x="5440" y="12798"/>
                  <a:pt x="5450" y="12818"/>
                  <a:pt x="5457" y="12838"/>
                </a:cubicBezTo>
                <a:cubicBezTo>
                  <a:pt x="5470" y="12875"/>
                  <a:pt x="5484" y="12908"/>
                  <a:pt x="5490" y="12952"/>
                </a:cubicBezTo>
                <a:lnTo>
                  <a:pt x="5490" y="12958"/>
                </a:lnTo>
                <a:cubicBezTo>
                  <a:pt x="5500" y="12988"/>
                  <a:pt x="5504" y="13018"/>
                  <a:pt x="5507" y="13052"/>
                </a:cubicBezTo>
                <a:cubicBezTo>
                  <a:pt x="5514" y="13085"/>
                  <a:pt x="5517" y="13115"/>
                  <a:pt x="5520" y="13149"/>
                </a:cubicBezTo>
                <a:lnTo>
                  <a:pt x="5520" y="13152"/>
                </a:lnTo>
                <a:lnTo>
                  <a:pt x="5520" y="13169"/>
                </a:lnTo>
                <a:cubicBezTo>
                  <a:pt x="5520" y="13186"/>
                  <a:pt x="5524" y="13199"/>
                  <a:pt x="5524" y="13216"/>
                </a:cubicBezTo>
                <a:lnTo>
                  <a:pt x="5524" y="13286"/>
                </a:lnTo>
                <a:cubicBezTo>
                  <a:pt x="5524" y="13339"/>
                  <a:pt x="5520" y="13393"/>
                  <a:pt x="5517" y="13450"/>
                </a:cubicBezTo>
                <a:cubicBezTo>
                  <a:pt x="5517" y="13456"/>
                  <a:pt x="5517" y="13470"/>
                  <a:pt x="5514" y="13476"/>
                </a:cubicBezTo>
                <a:cubicBezTo>
                  <a:pt x="5514" y="13500"/>
                  <a:pt x="5507" y="13517"/>
                  <a:pt x="5507" y="13537"/>
                </a:cubicBezTo>
                <a:cubicBezTo>
                  <a:pt x="5504" y="13553"/>
                  <a:pt x="5504" y="13573"/>
                  <a:pt x="5500" y="13590"/>
                </a:cubicBezTo>
                <a:lnTo>
                  <a:pt x="5497" y="13620"/>
                </a:lnTo>
                <a:lnTo>
                  <a:pt x="5490" y="13634"/>
                </a:lnTo>
                <a:cubicBezTo>
                  <a:pt x="5490" y="13640"/>
                  <a:pt x="5487" y="13654"/>
                  <a:pt x="5487" y="13660"/>
                </a:cubicBezTo>
                <a:cubicBezTo>
                  <a:pt x="5487" y="13667"/>
                  <a:pt x="5487" y="13670"/>
                  <a:pt x="5484" y="13674"/>
                </a:cubicBezTo>
                <a:cubicBezTo>
                  <a:pt x="5484" y="13684"/>
                  <a:pt x="5480" y="13694"/>
                  <a:pt x="5480" y="13704"/>
                </a:cubicBezTo>
                <a:lnTo>
                  <a:pt x="5457" y="13784"/>
                </a:lnTo>
                <a:cubicBezTo>
                  <a:pt x="5447" y="13824"/>
                  <a:pt x="5430" y="13868"/>
                  <a:pt x="5413" y="13911"/>
                </a:cubicBezTo>
                <a:cubicBezTo>
                  <a:pt x="5397" y="13955"/>
                  <a:pt x="5380" y="13991"/>
                  <a:pt x="5367" y="14025"/>
                </a:cubicBezTo>
                <a:cubicBezTo>
                  <a:pt x="5337" y="14085"/>
                  <a:pt x="5313" y="14142"/>
                  <a:pt x="5283" y="14205"/>
                </a:cubicBezTo>
                <a:cubicBezTo>
                  <a:pt x="5266" y="14242"/>
                  <a:pt x="5250" y="14279"/>
                  <a:pt x="5230" y="14319"/>
                </a:cubicBezTo>
                <a:cubicBezTo>
                  <a:pt x="5203" y="14373"/>
                  <a:pt x="5179" y="14426"/>
                  <a:pt x="5153" y="14486"/>
                </a:cubicBezTo>
                <a:lnTo>
                  <a:pt x="5129" y="14546"/>
                </a:lnTo>
                <a:cubicBezTo>
                  <a:pt x="5123" y="14556"/>
                  <a:pt x="5123" y="14560"/>
                  <a:pt x="5119" y="14570"/>
                </a:cubicBezTo>
                <a:cubicBezTo>
                  <a:pt x="5113" y="14587"/>
                  <a:pt x="5106" y="14603"/>
                  <a:pt x="5099" y="14623"/>
                </a:cubicBezTo>
                <a:lnTo>
                  <a:pt x="5089" y="14653"/>
                </a:lnTo>
                <a:cubicBezTo>
                  <a:pt x="5082" y="14677"/>
                  <a:pt x="5072" y="14697"/>
                  <a:pt x="5069" y="14724"/>
                </a:cubicBezTo>
                <a:lnTo>
                  <a:pt x="5062" y="14754"/>
                </a:lnTo>
                <a:cubicBezTo>
                  <a:pt x="5052" y="14777"/>
                  <a:pt x="5049" y="14804"/>
                  <a:pt x="5039" y="14827"/>
                </a:cubicBezTo>
                <a:cubicBezTo>
                  <a:pt x="5019" y="14904"/>
                  <a:pt x="5002" y="14981"/>
                  <a:pt x="4986" y="15058"/>
                </a:cubicBezTo>
                <a:cubicBezTo>
                  <a:pt x="4955" y="15175"/>
                  <a:pt x="4932" y="15292"/>
                  <a:pt x="4905" y="15412"/>
                </a:cubicBezTo>
                <a:cubicBezTo>
                  <a:pt x="4902" y="15439"/>
                  <a:pt x="4895" y="15466"/>
                  <a:pt x="4889" y="15493"/>
                </a:cubicBezTo>
                <a:cubicBezTo>
                  <a:pt x="4872" y="15559"/>
                  <a:pt x="4862" y="15630"/>
                  <a:pt x="4848" y="15700"/>
                </a:cubicBezTo>
                <a:cubicBezTo>
                  <a:pt x="4835" y="15773"/>
                  <a:pt x="4818" y="15847"/>
                  <a:pt x="4805" y="15927"/>
                </a:cubicBezTo>
                <a:cubicBezTo>
                  <a:pt x="4802" y="15957"/>
                  <a:pt x="4795" y="15984"/>
                  <a:pt x="4788" y="16014"/>
                </a:cubicBezTo>
                <a:cubicBezTo>
                  <a:pt x="4785" y="16044"/>
                  <a:pt x="4782" y="16074"/>
                  <a:pt x="4772" y="16108"/>
                </a:cubicBezTo>
                <a:cubicBezTo>
                  <a:pt x="4765" y="16084"/>
                  <a:pt x="4761" y="16064"/>
                  <a:pt x="4751" y="16048"/>
                </a:cubicBezTo>
                <a:cubicBezTo>
                  <a:pt x="4735" y="15931"/>
                  <a:pt x="4715" y="15800"/>
                  <a:pt x="4685" y="15656"/>
                </a:cubicBezTo>
                <a:cubicBezTo>
                  <a:pt x="4678" y="15606"/>
                  <a:pt x="4665" y="15559"/>
                  <a:pt x="4655" y="15509"/>
                </a:cubicBezTo>
                <a:cubicBezTo>
                  <a:pt x="4644" y="15459"/>
                  <a:pt x="4634" y="15409"/>
                  <a:pt x="4621" y="15359"/>
                </a:cubicBezTo>
                <a:cubicBezTo>
                  <a:pt x="4614" y="15309"/>
                  <a:pt x="4601" y="15259"/>
                  <a:pt x="4594" y="15208"/>
                </a:cubicBezTo>
                <a:lnTo>
                  <a:pt x="4588" y="15175"/>
                </a:lnTo>
                <a:cubicBezTo>
                  <a:pt x="4581" y="15131"/>
                  <a:pt x="4571" y="15091"/>
                  <a:pt x="4564" y="15045"/>
                </a:cubicBezTo>
                <a:cubicBezTo>
                  <a:pt x="4551" y="14988"/>
                  <a:pt x="4537" y="14938"/>
                  <a:pt x="4521" y="14887"/>
                </a:cubicBezTo>
                <a:cubicBezTo>
                  <a:pt x="4514" y="14864"/>
                  <a:pt x="4504" y="14841"/>
                  <a:pt x="4497" y="14821"/>
                </a:cubicBezTo>
                <a:cubicBezTo>
                  <a:pt x="4487" y="14794"/>
                  <a:pt x="4477" y="14774"/>
                  <a:pt x="4464" y="14747"/>
                </a:cubicBezTo>
                <a:cubicBezTo>
                  <a:pt x="4437" y="14704"/>
                  <a:pt x="4414" y="14657"/>
                  <a:pt x="4394" y="14607"/>
                </a:cubicBezTo>
                <a:cubicBezTo>
                  <a:pt x="4377" y="14570"/>
                  <a:pt x="4360" y="14526"/>
                  <a:pt x="4344" y="14490"/>
                </a:cubicBezTo>
                <a:lnTo>
                  <a:pt x="4334" y="14469"/>
                </a:lnTo>
                <a:cubicBezTo>
                  <a:pt x="4334" y="14463"/>
                  <a:pt x="4330" y="14463"/>
                  <a:pt x="4330" y="14459"/>
                </a:cubicBezTo>
                <a:lnTo>
                  <a:pt x="4327" y="14446"/>
                </a:lnTo>
                <a:lnTo>
                  <a:pt x="4313" y="14413"/>
                </a:lnTo>
                <a:cubicBezTo>
                  <a:pt x="4297" y="14373"/>
                  <a:pt x="4283" y="14329"/>
                  <a:pt x="4267" y="14289"/>
                </a:cubicBezTo>
                <a:cubicBezTo>
                  <a:pt x="4247" y="14235"/>
                  <a:pt x="4230" y="14179"/>
                  <a:pt x="4210" y="14125"/>
                </a:cubicBezTo>
                <a:cubicBezTo>
                  <a:pt x="4180" y="14052"/>
                  <a:pt x="4153" y="13975"/>
                  <a:pt x="4130" y="13904"/>
                </a:cubicBezTo>
                <a:lnTo>
                  <a:pt x="4103" y="13838"/>
                </a:lnTo>
                <a:cubicBezTo>
                  <a:pt x="4093" y="13804"/>
                  <a:pt x="4079" y="13774"/>
                  <a:pt x="4069" y="13741"/>
                </a:cubicBezTo>
                <a:cubicBezTo>
                  <a:pt x="4046" y="13677"/>
                  <a:pt x="4026" y="13610"/>
                  <a:pt x="4003" y="13550"/>
                </a:cubicBezTo>
                <a:cubicBezTo>
                  <a:pt x="3986" y="13493"/>
                  <a:pt x="3969" y="13443"/>
                  <a:pt x="3959" y="13400"/>
                </a:cubicBezTo>
                <a:cubicBezTo>
                  <a:pt x="3946" y="13349"/>
                  <a:pt x="3932" y="13303"/>
                  <a:pt x="3919" y="13256"/>
                </a:cubicBezTo>
                <a:cubicBezTo>
                  <a:pt x="3892" y="13132"/>
                  <a:pt x="3875" y="13008"/>
                  <a:pt x="3862" y="12905"/>
                </a:cubicBezTo>
                <a:lnTo>
                  <a:pt x="3849" y="12801"/>
                </a:lnTo>
                <a:cubicBezTo>
                  <a:pt x="3842" y="12718"/>
                  <a:pt x="3829" y="12637"/>
                  <a:pt x="3819" y="12554"/>
                </a:cubicBezTo>
                <a:lnTo>
                  <a:pt x="3815" y="12530"/>
                </a:lnTo>
                <a:lnTo>
                  <a:pt x="3812" y="12504"/>
                </a:lnTo>
                <a:cubicBezTo>
                  <a:pt x="3802" y="12430"/>
                  <a:pt x="3792" y="12356"/>
                  <a:pt x="3782" y="12283"/>
                </a:cubicBezTo>
                <a:cubicBezTo>
                  <a:pt x="3779" y="12249"/>
                  <a:pt x="3775" y="12216"/>
                  <a:pt x="3768" y="12186"/>
                </a:cubicBezTo>
                <a:cubicBezTo>
                  <a:pt x="3758" y="12062"/>
                  <a:pt x="3745" y="11962"/>
                  <a:pt x="3742" y="11868"/>
                </a:cubicBezTo>
                <a:cubicBezTo>
                  <a:pt x="3732" y="11761"/>
                  <a:pt x="3728" y="11651"/>
                  <a:pt x="3728" y="11547"/>
                </a:cubicBezTo>
                <a:lnTo>
                  <a:pt x="3728" y="11387"/>
                </a:lnTo>
                <a:lnTo>
                  <a:pt x="3728" y="11333"/>
                </a:lnTo>
                <a:lnTo>
                  <a:pt x="3728" y="11230"/>
                </a:lnTo>
                <a:cubicBezTo>
                  <a:pt x="3725" y="11126"/>
                  <a:pt x="3708" y="11026"/>
                  <a:pt x="3685" y="10932"/>
                </a:cubicBezTo>
                <a:cubicBezTo>
                  <a:pt x="3661" y="11019"/>
                  <a:pt x="3645" y="11113"/>
                  <a:pt x="3635" y="11200"/>
                </a:cubicBezTo>
                <a:cubicBezTo>
                  <a:pt x="3631" y="11233"/>
                  <a:pt x="3631" y="11270"/>
                  <a:pt x="3631" y="11303"/>
                </a:cubicBezTo>
                <a:lnTo>
                  <a:pt x="3631" y="11333"/>
                </a:lnTo>
                <a:lnTo>
                  <a:pt x="3631" y="11420"/>
                </a:lnTo>
                <a:lnTo>
                  <a:pt x="3631" y="11470"/>
                </a:lnTo>
                <a:lnTo>
                  <a:pt x="3631" y="11484"/>
                </a:lnTo>
                <a:cubicBezTo>
                  <a:pt x="3631" y="11547"/>
                  <a:pt x="3631" y="11614"/>
                  <a:pt x="3635" y="11678"/>
                </a:cubicBezTo>
                <a:cubicBezTo>
                  <a:pt x="3635" y="11701"/>
                  <a:pt x="3635" y="11728"/>
                  <a:pt x="3641" y="11751"/>
                </a:cubicBezTo>
                <a:cubicBezTo>
                  <a:pt x="3645" y="11832"/>
                  <a:pt x="3648" y="11915"/>
                  <a:pt x="3658" y="12002"/>
                </a:cubicBezTo>
                <a:cubicBezTo>
                  <a:pt x="3665" y="12089"/>
                  <a:pt x="3675" y="12179"/>
                  <a:pt x="3685" y="12273"/>
                </a:cubicBezTo>
                <a:cubicBezTo>
                  <a:pt x="3692" y="12303"/>
                  <a:pt x="3695" y="12336"/>
                  <a:pt x="3698" y="12366"/>
                </a:cubicBezTo>
                <a:cubicBezTo>
                  <a:pt x="3708" y="12417"/>
                  <a:pt x="3715" y="12467"/>
                  <a:pt x="3718" y="12517"/>
                </a:cubicBezTo>
                <a:cubicBezTo>
                  <a:pt x="3732" y="12601"/>
                  <a:pt x="3745" y="12684"/>
                  <a:pt x="3758" y="12771"/>
                </a:cubicBezTo>
                <a:lnTo>
                  <a:pt x="3765" y="12818"/>
                </a:lnTo>
                <a:lnTo>
                  <a:pt x="3765" y="12825"/>
                </a:lnTo>
                <a:cubicBezTo>
                  <a:pt x="3779" y="12921"/>
                  <a:pt x="3795" y="13025"/>
                  <a:pt x="3812" y="13122"/>
                </a:cubicBezTo>
                <a:cubicBezTo>
                  <a:pt x="3849" y="13323"/>
                  <a:pt x="3919" y="13523"/>
                  <a:pt x="3982" y="13701"/>
                </a:cubicBezTo>
                <a:lnTo>
                  <a:pt x="4069" y="13951"/>
                </a:lnTo>
                <a:lnTo>
                  <a:pt x="4083" y="13988"/>
                </a:lnTo>
                <a:cubicBezTo>
                  <a:pt x="4096" y="14028"/>
                  <a:pt x="4113" y="14072"/>
                  <a:pt x="4130" y="14112"/>
                </a:cubicBezTo>
                <a:lnTo>
                  <a:pt x="4193" y="14289"/>
                </a:lnTo>
                <a:cubicBezTo>
                  <a:pt x="4200" y="14312"/>
                  <a:pt x="4210" y="14336"/>
                  <a:pt x="4213" y="14359"/>
                </a:cubicBezTo>
                <a:cubicBezTo>
                  <a:pt x="4237" y="14429"/>
                  <a:pt x="4263" y="14510"/>
                  <a:pt x="4293" y="14580"/>
                </a:cubicBezTo>
                <a:cubicBezTo>
                  <a:pt x="4313" y="14637"/>
                  <a:pt x="4337" y="14687"/>
                  <a:pt x="4360" y="14737"/>
                </a:cubicBezTo>
                <a:lnTo>
                  <a:pt x="4364" y="14747"/>
                </a:lnTo>
                <a:cubicBezTo>
                  <a:pt x="4380" y="14787"/>
                  <a:pt x="4400" y="14827"/>
                  <a:pt x="4417" y="14864"/>
                </a:cubicBezTo>
                <a:cubicBezTo>
                  <a:pt x="4427" y="14894"/>
                  <a:pt x="4437" y="14924"/>
                  <a:pt x="4447" y="14954"/>
                </a:cubicBezTo>
                <a:cubicBezTo>
                  <a:pt x="4467" y="15045"/>
                  <a:pt x="4484" y="15142"/>
                  <a:pt x="4501" y="15232"/>
                </a:cubicBezTo>
                <a:lnTo>
                  <a:pt x="4504" y="15249"/>
                </a:lnTo>
                <a:cubicBezTo>
                  <a:pt x="4527" y="15366"/>
                  <a:pt x="4544" y="15473"/>
                  <a:pt x="4564" y="15576"/>
                </a:cubicBezTo>
                <a:lnTo>
                  <a:pt x="4568" y="15606"/>
                </a:lnTo>
                <a:cubicBezTo>
                  <a:pt x="4558" y="15569"/>
                  <a:pt x="4551" y="15559"/>
                  <a:pt x="4548" y="15553"/>
                </a:cubicBezTo>
                <a:cubicBezTo>
                  <a:pt x="4544" y="15539"/>
                  <a:pt x="4541" y="15529"/>
                  <a:pt x="4531" y="15519"/>
                </a:cubicBezTo>
                <a:lnTo>
                  <a:pt x="4517" y="15493"/>
                </a:lnTo>
                <a:cubicBezTo>
                  <a:pt x="4504" y="15469"/>
                  <a:pt x="4497" y="15439"/>
                  <a:pt x="4484" y="15409"/>
                </a:cubicBezTo>
                <a:cubicBezTo>
                  <a:pt x="4457" y="15342"/>
                  <a:pt x="4427" y="15279"/>
                  <a:pt x="4397" y="15218"/>
                </a:cubicBezTo>
                <a:cubicBezTo>
                  <a:pt x="4367" y="15158"/>
                  <a:pt x="4334" y="15091"/>
                  <a:pt x="4293" y="15028"/>
                </a:cubicBezTo>
                <a:lnTo>
                  <a:pt x="4290" y="15021"/>
                </a:lnTo>
                <a:cubicBezTo>
                  <a:pt x="4283" y="15011"/>
                  <a:pt x="4277" y="15001"/>
                  <a:pt x="4267" y="14991"/>
                </a:cubicBezTo>
                <a:cubicBezTo>
                  <a:pt x="4260" y="14974"/>
                  <a:pt x="4247" y="14958"/>
                  <a:pt x="4240" y="14944"/>
                </a:cubicBezTo>
                <a:cubicBezTo>
                  <a:pt x="4233" y="14941"/>
                  <a:pt x="4230" y="14934"/>
                  <a:pt x="4227" y="14928"/>
                </a:cubicBezTo>
                <a:lnTo>
                  <a:pt x="4200" y="14891"/>
                </a:lnTo>
                <a:lnTo>
                  <a:pt x="4166" y="14844"/>
                </a:lnTo>
                <a:cubicBezTo>
                  <a:pt x="4150" y="14821"/>
                  <a:pt x="4130" y="14800"/>
                  <a:pt x="4110" y="14777"/>
                </a:cubicBezTo>
                <a:lnTo>
                  <a:pt x="4096" y="14767"/>
                </a:lnTo>
                <a:cubicBezTo>
                  <a:pt x="4069" y="14737"/>
                  <a:pt x="4043" y="14710"/>
                  <a:pt x="4013" y="14687"/>
                </a:cubicBezTo>
                <a:cubicBezTo>
                  <a:pt x="3986" y="14667"/>
                  <a:pt x="3962" y="14640"/>
                  <a:pt x="3932" y="14620"/>
                </a:cubicBezTo>
                <a:cubicBezTo>
                  <a:pt x="3902" y="14600"/>
                  <a:pt x="3875" y="14573"/>
                  <a:pt x="3845" y="14553"/>
                </a:cubicBezTo>
                <a:cubicBezTo>
                  <a:pt x="3802" y="14523"/>
                  <a:pt x="3765" y="14493"/>
                  <a:pt x="3725" y="14469"/>
                </a:cubicBezTo>
                <a:cubicBezTo>
                  <a:pt x="3708" y="14456"/>
                  <a:pt x="3685" y="14443"/>
                  <a:pt x="3668" y="14433"/>
                </a:cubicBezTo>
                <a:cubicBezTo>
                  <a:pt x="3635" y="14409"/>
                  <a:pt x="3601" y="14386"/>
                  <a:pt x="3568" y="14359"/>
                </a:cubicBezTo>
                <a:cubicBezTo>
                  <a:pt x="3551" y="14349"/>
                  <a:pt x="3531" y="14332"/>
                  <a:pt x="3514" y="14319"/>
                </a:cubicBezTo>
                <a:lnTo>
                  <a:pt x="3494" y="14302"/>
                </a:lnTo>
                <a:lnTo>
                  <a:pt x="3491" y="14299"/>
                </a:lnTo>
                <a:cubicBezTo>
                  <a:pt x="3481" y="14292"/>
                  <a:pt x="3478" y="14286"/>
                  <a:pt x="3468" y="14282"/>
                </a:cubicBezTo>
                <a:lnTo>
                  <a:pt x="3434" y="14252"/>
                </a:lnTo>
                <a:cubicBezTo>
                  <a:pt x="3397" y="14222"/>
                  <a:pt x="3364" y="14189"/>
                  <a:pt x="3330" y="14155"/>
                </a:cubicBezTo>
                <a:cubicBezTo>
                  <a:pt x="3314" y="14135"/>
                  <a:pt x="3297" y="14118"/>
                  <a:pt x="3280" y="14098"/>
                </a:cubicBezTo>
                <a:cubicBezTo>
                  <a:pt x="3267" y="14082"/>
                  <a:pt x="3260" y="14065"/>
                  <a:pt x="3247" y="14048"/>
                </a:cubicBezTo>
                <a:cubicBezTo>
                  <a:pt x="3230" y="14015"/>
                  <a:pt x="3213" y="13985"/>
                  <a:pt x="3197" y="13951"/>
                </a:cubicBezTo>
                <a:cubicBezTo>
                  <a:pt x="3183" y="13925"/>
                  <a:pt x="3173" y="13901"/>
                  <a:pt x="3163" y="13874"/>
                </a:cubicBezTo>
                <a:lnTo>
                  <a:pt x="3150" y="13851"/>
                </a:lnTo>
                <a:cubicBezTo>
                  <a:pt x="3123" y="13784"/>
                  <a:pt x="3093" y="13721"/>
                  <a:pt x="3066" y="13657"/>
                </a:cubicBezTo>
                <a:cubicBezTo>
                  <a:pt x="3016" y="13523"/>
                  <a:pt x="2976" y="13380"/>
                  <a:pt x="2929" y="13212"/>
                </a:cubicBezTo>
                <a:cubicBezTo>
                  <a:pt x="2913" y="13149"/>
                  <a:pt x="2899" y="13085"/>
                  <a:pt x="2882" y="13018"/>
                </a:cubicBezTo>
                <a:cubicBezTo>
                  <a:pt x="2872" y="12952"/>
                  <a:pt x="2862" y="12885"/>
                  <a:pt x="2856" y="12828"/>
                </a:cubicBezTo>
                <a:cubicBezTo>
                  <a:pt x="2849" y="12794"/>
                  <a:pt x="2849" y="12761"/>
                  <a:pt x="2846" y="12728"/>
                </a:cubicBezTo>
                <a:lnTo>
                  <a:pt x="2846" y="12631"/>
                </a:lnTo>
                <a:cubicBezTo>
                  <a:pt x="2846" y="12580"/>
                  <a:pt x="2849" y="12514"/>
                  <a:pt x="2859" y="12447"/>
                </a:cubicBezTo>
                <a:cubicBezTo>
                  <a:pt x="2862" y="12383"/>
                  <a:pt x="2872" y="12316"/>
                  <a:pt x="2879" y="12263"/>
                </a:cubicBezTo>
                <a:cubicBezTo>
                  <a:pt x="2893" y="12196"/>
                  <a:pt x="2899" y="12129"/>
                  <a:pt x="2916" y="12066"/>
                </a:cubicBezTo>
                <a:cubicBezTo>
                  <a:pt x="2916" y="12062"/>
                  <a:pt x="2923" y="12052"/>
                  <a:pt x="2923" y="12049"/>
                </a:cubicBezTo>
                <a:cubicBezTo>
                  <a:pt x="2933" y="11995"/>
                  <a:pt x="2949" y="11935"/>
                  <a:pt x="2963" y="11885"/>
                </a:cubicBezTo>
                <a:cubicBezTo>
                  <a:pt x="3010" y="11725"/>
                  <a:pt x="3056" y="11584"/>
                  <a:pt x="3096" y="11460"/>
                </a:cubicBezTo>
                <a:cubicBezTo>
                  <a:pt x="3113" y="11417"/>
                  <a:pt x="3127" y="11377"/>
                  <a:pt x="3143" y="11340"/>
                </a:cubicBezTo>
                <a:cubicBezTo>
                  <a:pt x="3183" y="11226"/>
                  <a:pt x="3234" y="11113"/>
                  <a:pt x="3280" y="10999"/>
                </a:cubicBezTo>
                <a:lnTo>
                  <a:pt x="3310" y="10929"/>
                </a:lnTo>
                <a:cubicBezTo>
                  <a:pt x="3334" y="10872"/>
                  <a:pt x="3361" y="10805"/>
                  <a:pt x="3384" y="10742"/>
                </a:cubicBezTo>
                <a:cubicBezTo>
                  <a:pt x="3397" y="10708"/>
                  <a:pt x="3411" y="10675"/>
                  <a:pt x="3424" y="10638"/>
                </a:cubicBezTo>
                <a:cubicBezTo>
                  <a:pt x="3434" y="10598"/>
                  <a:pt x="3448" y="10561"/>
                  <a:pt x="3461" y="10521"/>
                </a:cubicBezTo>
                <a:cubicBezTo>
                  <a:pt x="3468" y="10494"/>
                  <a:pt x="3478" y="10471"/>
                  <a:pt x="3481" y="10444"/>
                </a:cubicBezTo>
                <a:lnTo>
                  <a:pt x="3491" y="10414"/>
                </a:lnTo>
                <a:lnTo>
                  <a:pt x="3514" y="10314"/>
                </a:lnTo>
                <a:lnTo>
                  <a:pt x="3565" y="10090"/>
                </a:lnTo>
                <a:lnTo>
                  <a:pt x="3575" y="10053"/>
                </a:lnTo>
                <a:cubicBezTo>
                  <a:pt x="3585" y="9996"/>
                  <a:pt x="3598" y="9943"/>
                  <a:pt x="3611" y="9886"/>
                </a:cubicBezTo>
                <a:cubicBezTo>
                  <a:pt x="3618" y="9852"/>
                  <a:pt x="3628" y="9822"/>
                  <a:pt x="3631" y="9789"/>
                </a:cubicBezTo>
                <a:cubicBezTo>
                  <a:pt x="3631" y="9785"/>
                  <a:pt x="3635" y="9775"/>
                  <a:pt x="3635" y="9772"/>
                </a:cubicBezTo>
                <a:close/>
                <a:moveTo>
                  <a:pt x="8055" y="12982"/>
                </a:moveTo>
                <a:cubicBezTo>
                  <a:pt x="7985" y="13206"/>
                  <a:pt x="7918" y="13433"/>
                  <a:pt x="7858" y="13657"/>
                </a:cubicBezTo>
                <a:cubicBezTo>
                  <a:pt x="7811" y="13818"/>
                  <a:pt x="7771" y="13978"/>
                  <a:pt x="7734" y="14142"/>
                </a:cubicBezTo>
                <a:cubicBezTo>
                  <a:pt x="7724" y="14175"/>
                  <a:pt x="7717" y="14209"/>
                  <a:pt x="7707" y="14245"/>
                </a:cubicBezTo>
                <a:cubicBezTo>
                  <a:pt x="7657" y="14406"/>
                  <a:pt x="7607" y="14563"/>
                  <a:pt x="7553" y="14720"/>
                </a:cubicBezTo>
                <a:cubicBezTo>
                  <a:pt x="7527" y="14794"/>
                  <a:pt x="7493" y="14864"/>
                  <a:pt x="7466" y="14938"/>
                </a:cubicBezTo>
                <a:cubicBezTo>
                  <a:pt x="7436" y="15008"/>
                  <a:pt x="7406" y="15078"/>
                  <a:pt x="7376" y="15145"/>
                </a:cubicBezTo>
                <a:cubicBezTo>
                  <a:pt x="7336" y="15238"/>
                  <a:pt x="7292" y="15329"/>
                  <a:pt x="7249" y="15422"/>
                </a:cubicBezTo>
                <a:cubicBezTo>
                  <a:pt x="7206" y="15506"/>
                  <a:pt x="7169" y="15590"/>
                  <a:pt x="7122" y="15673"/>
                </a:cubicBezTo>
                <a:cubicBezTo>
                  <a:pt x="7075" y="15760"/>
                  <a:pt x="7025" y="15850"/>
                  <a:pt x="6982" y="15941"/>
                </a:cubicBezTo>
                <a:cubicBezTo>
                  <a:pt x="6918" y="16021"/>
                  <a:pt x="6881" y="16104"/>
                  <a:pt x="6841" y="16191"/>
                </a:cubicBezTo>
                <a:cubicBezTo>
                  <a:pt x="6771" y="16349"/>
                  <a:pt x="6704" y="16509"/>
                  <a:pt x="6634" y="16666"/>
                </a:cubicBezTo>
                <a:cubicBezTo>
                  <a:pt x="6580" y="16783"/>
                  <a:pt x="6523" y="16900"/>
                  <a:pt x="6467" y="17017"/>
                </a:cubicBezTo>
                <a:cubicBezTo>
                  <a:pt x="6440" y="17064"/>
                  <a:pt x="6416" y="17107"/>
                  <a:pt x="6390" y="17151"/>
                </a:cubicBezTo>
                <a:cubicBezTo>
                  <a:pt x="6313" y="17291"/>
                  <a:pt x="6236" y="17425"/>
                  <a:pt x="6162" y="17562"/>
                </a:cubicBezTo>
                <a:cubicBezTo>
                  <a:pt x="6082" y="17709"/>
                  <a:pt x="6002" y="17853"/>
                  <a:pt x="5918" y="17997"/>
                </a:cubicBezTo>
                <a:cubicBezTo>
                  <a:pt x="5855" y="18097"/>
                  <a:pt x="5798" y="18197"/>
                  <a:pt x="5731" y="18294"/>
                </a:cubicBezTo>
                <a:cubicBezTo>
                  <a:pt x="5698" y="18345"/>
                  <a:pt x="5664" y="18395"/>
                  <a:pt x="5627" y="18438"/>
                </a:cubicBezTo>
                <a:cubicBezTo>
                  <a:pt x="5607" y="18465"/>
                  <a:pt x="5587" y="18488"/>
                  <a:pt x="5571" y="18512"/>
                </a:cubicBezTo>
                <a:cubicBezTo>
                  <a:pt x="5604" y="18405"/>
                  <a:pt x="5634" y="18298"/>
                  <a:pt x="5658" y="18194"/>
                </a:cubicBezTo>
                <a:cubicBezTo>
                  <a:pt x="5691" y="18050"/>
                  <a:pt x="5724" y="17903"/>
                  <a:pt x="5758" y="17763"/>
                </a:cubicBezTo>
                <a:cubicBezTo>
                  <a:pt x="5795" y="17619"/>
                  <a:pt x="5821" y="17482"/>
                  <a:pt x="5851" y="17341"/>
                </a:cubicBezTo>
                <a:cubicBezTo>
                  <a:pt x="5882" y="17198"/>
                  <a:pt x="5905" y="17051"/>
                  <a:pt x="5925" y="16910"/>
                </a:cubicBezTo>
                <a:cubicBezTo>
                  <a:pt x="5948" y="16766"/>
                  <a:pt x="5968" y="16623"/>
                  <a:pt x="5989" y="16479"/>
                </a:cubicBezTo>
                <a:cubicBezTo>
                  <a:pt x="6005" y="16355"/>
                  <a:pt x="6022" y="16231"/>
                  <a:pt x="6039" y="16108"/>
                </a:cubicBezTo>
                <a:cubicBezTo>
                  <a:pt x="6075" y="15810"/>
                  <a:pt x="6109" y="15513"/>
                  <a:pt x="6139" y="15215"/>
                </a:cubicBezTo>
                <a:cubicBezTo>
                  <a:pt x="6156" y="15058"/>
                  <a:pt x="6169" y="14894"/>
                  <a:pt x="6176" y="14737"/>
                </a:cubicBezTo>
                <a:cubicBezTo>
                  <a:pt x="6186" y="14730"/>
                  <a:pt x="6189" y="14724"/>
                  <a:pt x="6192" y="14714"/>
                </a:cubicBezTo>
                <a:cubicBezTo>
                  <a:pt x="6203" y="14657"/>
                  <a:pt x="6219" y="14603"/>
                  <a:pt x="6236" y="14546"/>
                </a:cubicBezTo>
                <a:cubicBezTo>
                  <a:pt x="6253" y="14490"/>
                  <a:pt x="6269" y="14426"/>
                  <a:pt x="6286" y="14369"/>
                </a:cubicBezTo>
                <a:cubicBezTo>
                  <a:pt x="6299" y="14329"/>
                  <a:pt x="6306" y="14289"/>
                  <a:pt x="6323" y="14252"/>
                </a:cubicBezTo>
                <a:cubicBezTo>
                  <a:pt x="6336" y="14209"/>
                  <a:pt x="6350" y="14169"/>
                  <a:pt x="6366" y="14128"/>
                </a:cubicBezTo>
                <a:cubicBezTo>
                  <a:pt x="6373" y="14105"/>
                  <a:pt x="6386" y="14075"/>
                  <a:pt x="6393" y="14052"/>
                </a:cubicBezTo>
                <a:cubicBezTo>
                  <a:pt x="6400" y="14038"/>
                  <a:pt x="6406" y="14021"/>
                  <a:pt x="6410" y="14005"/>
                </a:cubicBezTo>
                <a:cubicBezTo>
                  <a:pt x="6427" y="13961"/>
                  <a:pt x="6450" y="13921"/>
                  <a:pt x="6467" y="13878"/>
                </a:cubicBezTo>
                <a:lnTo>
                  <a:pt x="6527" y="13741"/>
                </a:lnTo>
                <a:cubicBezTo>
                  <a:pt x="6554" y="13690"/>
                  <a:pt x="6577" y="13640"/>
                  <a:pt x="6604" y="13587"/>
                </a:cubicBezTo>
                <a:cubicBezTo>
                  <a:pt x="6630" y="13537"/>
                  <a:pt x="6654" y="13487"/>
                  <a:pt x="6684" y="13436"/>
                </a:cubicBezTo>
                <a:cubicBezTo>
                  <a:pt x="6707" y="13386"/>
                  <a:pt x="6737" y="13336"/>
                  <a:pt x="6764" y="13289"/>
                </a:cubicBezTo>
                <a:cubicBezTo>
                  <a:pt x="6787" y="13245"/>
                  <a:pt x="6815" y="13203"/>
                  <a:pt x="6838" y="13159"/>
                </a:cubicBezTo>
                <a:lnTo>
                  <a:pt x="6838" y="13159"/>
                </a:lnTo>
                <a:cubicBezTo>
                  <a:pt x="6838" y="13159"/>
                  <a:pt x="6838" y="13159"/>
                  <a:pt x="6838" y="13159"/>
                </a:cubicBezTo>
                <a:cubicBezTo>
                  <a:pt x="6841" y="13156"/>
                  <a:pt x="6841" y="13152"/>
                  <a:pt x="6848" y="13149"/>
                </a:cubicBezTo>
                <a:cubicBezTo>
                  <a:pt x="6871" y="13149"/>
                  <a:pt x="6898" y="13142"/>
                  <a:pt x="6921" y="13142"/>
                </a:cubicBezTo>
                <a:lnTo>
                  <a:pt x="6988" y="13142"/>
                </a:lnTo>
                <a:cubicBezTo>
                  <a:pt x="7025" y="13142"/>
                  <a:pt x="7065" y="13142"/>
                  <a:pt x="7105" y="13139"/>
                </a:cubicBezTo>
                <a:cubicBezTo>
                  <a:pt x="7135" y="13139"/>
                  <a:pt x="7159" y="13135"/>
                  <a:pt x="7189" y="13135"/>
                </a:cubicBezTo>
                <a:cubicBezTo>
                  <a:pt x="7209" y="13135"/>
                  <a:pt x="7232" y="13132"/>
                  <a:pt x="7252" y="13125"/>
                </a:cubicBezTo>
                <a:cubicBezTo>
                  <a:pt x="7299" y="13122"/>
                  <a:pt x="7343" y="13115"/>
                  <a:pt x="7389" y="13109"/>
                </a:cubicBezTo>
                <a:cubicBezTo>
                  <a:pt x="7500" y="13099"/>
                  <a:pt x="7607" y="13082"/>
                  <a:pt x="7710" y="13059"/>
                </a:cubicBezTo>
                <a:cubicBezTo>
                  <a:pt x="7771" y="13052"/>
                  <a:pt x="7824" y="13039"/>
                  <a:pt x="7884" y="13025"/>
                </a:cubicBezTo>
                <a:cubicBezTo>
                  <a:pt x="7911" y="13018"/>
                  <a:pt x="7938" y="13015"/>
                  <a:pt x="7968" y="13005"/>
                </a:cubicBezTo>
                <a:lnTo>
                  <a:pt x="8055" y="12982"/>
                </a:lnTo>
                <a:close/>
                <a:moveTo>
                  <a:pt x="9171" y="19389"/>
                </a:moveTo>
                <a:cubicBezTo>
                  <a:pt x="9170" y="19390"/>
                  <a:pt x="9168" y="19391"/>
                  <a:pt x="9165" y="19391"/>
                </a:cubicBezTo>
                <a:cubicBezTo>
                  <a:pt x="9167" y="19390"/>
                  <a:pt x="9169" y="19390"/>
                  <a:pt x="9171" y="19389"/>
                </a:cubicBezTo>
                <a:close/>
                <a:moveTo>
                  <a:pt x="9140" y="19404"/>
                </a:moveTo>
                <a:cubicBezTo>
                  <a:pt x="9140" y="19404"/>
                  <a:pt x="9139" y="19404"/>
                  <a:pt x="9138" y="19404"/>
                </a:cubicBezTo>
                <a:cubicBezTo>
                  <a:pt x="9139" y="19404"/>
                  <a:pt x="9140" y="19404"/>
                  <a:pt x="9140" y="19404"/>
                </a:cubicBezTo>
                <a:close/>
                <a:moveTo>
                  <a:pt x="11422" y="15680"/>
                </a:moveTo>
                <a:lnTo>
                  <a:pt x="11422" y="15687"/>
                </a:lnTo>
                <a:lnTo>
                  <a:pt x="11422" y="15690"/>
                </a:lnTo>
                <a:cubicBezTo>
                  <a:pt x="11408" y="15727"/>
                  <a:pt x="11402" y="15763"/>
                  <a:pt x="11388" y="15797"/>
                </a:cubicBezTo>
                <a:cubicBezTo>
                  <a:pt x="11375" y="15837"/>
                  <a:pt x="11365" y="15870"/>
                  <a:pt x="11351" y="15897"/>
                </a:cubicBezTo>
                <a:cubicBezTo>
                  <a:pt x="11331" y="15954"/>
                  <a:pt x="11305" y="16011"/>
                  <a:pt x="11285" y="16064"/>
                </a:cubicBezTo>
                <a:cubicBezTo>
                  <a:pt x="11271" y="16094"/>
                  <a:pt x="11258" y="16128"/>
                  <a:pt x="11248" y="16158"/>
                </a:cubicBezTo>
                <a:cubicBezTo>
                  <a:pt x="11208" y="16245"/>
                  <a:pt x="11171" y="16338"/>
                  <a:pt x="11137" y="16425"/>
                </a:cubicBezTo>
                <a:cubicBezTo>
                  <a:pt x="11071" y="16589"/>
                  <a:pt x="11004" y="16763"/>
                  <a:pt x="10937" y="16947"/>
                </a:cubicBezTo>
                <a:cubicBezTo>
                  <a:pt x="10903" y="17041"/>
                  <a:pt x="10870" y="17128"/>
                  <a:pt x="10840" y="17218"/>
                </a:cubicBezTo>
                <a:cubicBezTo>
                  <a:pt x="10813" y="17308"/>
                  <a:pt x="10783" y="17395"/>
                  <a:pt x="10756" y="17485"/>
                </a:cubicBezTo>
                <a:lnTo>
                  <a:pt x="10733" y="17562"/>
                </a:lnTo>
                <a:cubicBezTo>
                  <a:pt x="10713" y="17626"/>
                  <a:pt x="10696" y="17693"/>
                  <a:pt x="10673" y="17753"/>
                </a:cubicBezTo>
                <a:cubicBezTo>
                  <a:pt x="10656" y="17803"/>
                  <a:pt x="10639" y="17853"/>
                  <a:pt x="10623" y="17900"/>
                </a:cubicBezTo>
                <a:cubicBezTo>
                  <a:pt x="10613" y="17937"/>
                  <a:pt x="10596" y="17980"/>
                  <a:pt x="10579" y="18014"/>
                </a:cubicBezTo>
                <a:lnTo>
                  <a:pt x="10572" y="18020"/>
                </a:lnTo>
                <a:lnTo>
                  <a:pt x="10566" y="18037"/>
                </a:lnTo>
                <a:cubicBezTo>
                  <a:pt x="10556" y="18060"/>
                  <a:pt x="10546" y="18080"/>
                  <a:pt x="10536" y="18100"/>
                </a:cubicBezTo>
                <a:cubicBezTo>
                  <a:pt x="10522" y="18127"/>
                  <a:pt x="10512" y="18147"/>
                  <a:pt x="10499" y="18167"/>
                </a:cubicBezTo>
                <a:cubicBezTo>
                  <a:pt x="10482" y="18194"/>
                  <a:pt x="10465" y="18217"/>
                  <a:pt x="10449" y="18238"/>
                </a:cubicBezTo>
                <a:cubicBezTo>
                  <a:pt x="10435" y="18254"/>
                  <a:pt x="10422" y="18278"/>
                  <a:pt x="10412" y="18294"/>
                </a:cubicBezTo>
                <a:lnTo>
                  <a:pt x="10399" y="18311"/>
                </a:lnTo>
                <a:lnTo>
                  <a:pt x="10382" y="18331"/>
                </a:lnTo>
                <a:lnTo>
                  <a:pt x="10365" y="18351"/>
                </a:lnTo>
                <a:cubicBezTo>
                  <a:pt x="10318" y="18405"/>
                  <a:pt x="10278" y="18455"/>
                  <a:pt x="10231" y="18502"/>
                </a:cubicBezTo>
                <a:cubicBezTo>
                  <a:pt x="10185" y="18552"/>
                  <a:pt x="10134" y="18599"/>
                  <a:pt x="10084" y="18649"/>
                </a:cubicBezTo>
                <a:lnTo>
                  <a:pt x="10071" y="18662"/>
                </a:lnTo>
                <a:cubicBezTo>
                  <a:pt x="10044" y="18689"/>
                  <a:pt x="10011" y="18719"/>
                  <a:pt x="9981" y="18749"/>
                </a:cubicBezTo>
                <a:cubicBezTo>
                  <a:pt x="9964" y="18766"/>
                  <a:pt x="9947" y="18779"/>
                  <a:pt x="9930" y="18796"/>
                </a:cubicBezTo>
                <a:cubicBezTo>
                  <a:pt x="9887" y="18836"/>
                  <a:pt x="9844" y="18873"/>
                  <a:pt x="9800" y="18916"/>
                </a:cubicBezTo>
                <a:cubicBezTo>
                  <a:pt x="9760" y="18953"/>
                  <a:pt x="9716" y="18986"/>
                  <a:pt x="9670" y="19023"/>
                </a:cubicBezTo>
                <a:lnTo>
                  <a:pt x="9660" y="19033"/>
                </a:lnTo>
                <a:lnTo>
                  <a:pt x="9636" y="19050"/>
                </a:lnTo>
                <a:cubicBezTo>
                  <a:pt x="9596" y="19080"/>
                  <a:pt x="9553" y="19103"/>
                  <a:pt x="9509" y="19130"/>
                </a:cubicBezTo>
                <a:cubicBezTo>
                  <a:pt x="9476" y="19147"/>
                  <a:pt x="9446" y="19164"/>
                  <a:pt x="9412" y="19180"/>
                </a:cubicBezTo>
                <a:cubicBezTo>
                  <a:pt x="9379" y="19197"/>
                  <a:pt x="9349" y="19214"/>
                  <a:pt x="9315" y="19231"/>
                </a:cubicBezTo>
                <a:cubicBezTo>
                  <a:pt x="9299" y="19237"/>
                  <a:pt x="9278" y="19247"/>
                  <a:pt x="9262" y="19254"/>
                </a:cubicBezTo>
                <a:cubicBezTo>
                  <a:pt x="9248" y="19257"/>
                  <a:pt x="9235" y="19267"/>
                  <a:pt x="9225" y="19271"/>
                </a:cubicBezTo>
                <a:lnTo>
                  <a:pt x="9198" y="19284"/>
                </a:lnTo>
                <a:lnTo>
                  <a:pt x="9175" y="19297"/>
                </a:lnTo>
                <a:cubicBezTo>
                  <a:pt x="9161" y="19301"/>
                  <a:pt x="9148" y="19304"/>
                  <a:pt x="9135" y="19314"/>
                </a:cubicBezTo>
                <a:lnTo>
                  <a:pt x="9098" y="19331"/>
                </a:lnTo>
                <a:lnTo>
                  <a:pt x="9061" y="19341"/>
                </a:lnTo>
                <a:cubicBezTo>
                  <a:pt x="9044" y="19351"/>
                  <a:pt x="9028" y="19354"/>
                  <a:pt x="9011" y="19358"/>
                </a:cubicBezTo>
                <a:lnTo>
                  <a:pt x="8994" y="19364"/>
                </a:lnTo>
                <a:cubicBezTo>
                  <a:pt x="8974" y="19371"/>
                  <a:pt x="8951" y="19374"/>
                  <a:pt x="8931" y="19384"/>
                </a:cubicBezTo>
                <a:lnTo>
                  <a:pt x="8897" y="19391"/>
                </a:lnTo>
                <a:cubicBezTo>
                  <a:pt x="8881" y="19398"/>
                  <a:pt x="8867" y="19401"/>
                  <a:pt x="8851" y="19404"/>
                </a:cubicBezTo>
                <a:cubicBezTo>
                  <a:pt x="8814" y="19414"/>
                  <a:pt x="8774" y="19421"/>
                  <a:pt x="8733" y="19431"/>
                </a:cubicBezTo>
                <a:lnTo>
                  <a:pt x="8610" y="19455"/>
                </a:lnTo>
                <a:cubicBezTo>
                  <a:pt x="8563" y="19465"/>
                  <a:pt x="8513" y="19471"/>
                  <a:pt x="8466" y="19481"/>
                </a:cubicBezTo>
                <a:cubicBezTo>
                  <a:pt x="8439" y="19485"/>
                  <a:pt x="8406" y="19488"/>
                  <a:pt x="8376" y="19491"/>
                </a:cubicBezTo>
                <a:lnTo>
                  <a:pt x="8349" y="19498"/>
                </a:lnTo>
                <a:cubicBezTo>
                  <a:pt x="8342" y="19498"/>
                  <a:pt x="8329" y="19498"/>
                  <a:pt x="8322" y="19501"/>
                </a:cubicBezTo>
                <a:cubicBezTo>
                  <a:pt x="8306" y="19501"/>
                  <a:pt x="8289" y="19505"/>
                  <a:pt x="8272" y="19505"/>
                </a:cubicBezTo>
                <a:lnTo>
                  <a:pt x="8249" y="19505"/>
                </a:lnTo>
                <a:cubicBezTo>
                  <a:pt x="8225" y="19505"/>
                  <a:pt x="8205" y="19508"/>
                  <a:pt x="8178" y="19508"/>
                </a:cubicBezTo>
                <a:cubicBezTo>
                  <a:pt x="8128" y="19515"/>
                  <a:pt x="8078" y="19515"/>
                  <a:pt x="8028" y="19518"/>
                </a:cubicBezTo>
                <a:cubicBezTo>
                  <a:pt x="7981" y="19521"/>
                  <a:pt x="7941" y="19521"/>
                  <a:pt x="7894" y="19525"/>
                </a:cubicBezTo>
                <a:cubicBezTo>
                  <a:pt x="7878" y="19525"/>
                  <a:pt x="7858" y="19525"/>
                  <a:pt x="7841" y="19531"/>
                </a:cubicBezTo>
                <a:cubicBezTo>
                  <a:pt x="7811" y="19531"/>
                  <a:pt x="7787" y="19535"/>
                  <a:pt x="7757" y="19535"/>
                </a:cubicBezTo>
                <a:cubicBezTo>
                  <a:pt x="7730" y="19535"/>
                  <a:pt x="7707" y="19538"/>
                  <a:pt x="7680" y="19538"/>
                </a:cubicBezTo>
                <a:cubicBezTo>
                  <a:pt x="7670" y="19538"/>
                  <a:pt x="7657" y="19541"/>
                  <a:pt x="7644" y="19541"/>
                </a:cubicBezTo>
                <a:lnTo>
                  <a:pt x="7654" y="19535"/>
                </a:lnTo>
                <a:cubicBezTo>
                  <a:pt x="7690" y="19505"/>
                  <a:pt x="7724" y="19475"/>
                  <a:pt x="7757" y="19448"/>
                </a:cubicBezTo>
                <a:cubicBezTo>
                  <a:pt x="7781" y="19424"/>
                  <a:pt x="7804" y="19408"/>
                  <a:pt x="7824" y="19388"/>
                </a:cubicBezTo>
                <a:lnTo>
                  <a:pt x="7864" y="19354"/>
                </a:lnTo>
                <a:cubicBezTo>
                  <a:pt x="7908" y="19321"/>
                  <a:pt x="7948" y="19284"/>
                  <a:pt x="7995" y="19247"/>
                </a:cubicBezTo>
                <a:cubicBezTo>
                  <a:pt x="8122" y="19137"/>
                  <a:pt x="8239" y="19030"/>
                  <a:pt x="8346" y="18920"/>
                </a:cubicBezTo>
                <a:cubicBezTo>
                  <a:pt x="8399" y="18866"/>
                  <a:pt x="8456" y="18803"/>
                  <a:pt x="8496" y="18749"/>
                </a:cubicBezTo>
                <a:cubicBezTo>
                  <a:pt x="8546" y="18689"/>
                  <a:pt x="8593" y="18629"/>
                  <a:pt x="8640" y="18572"/>
                </a:cubicBezTo>
                <a:lnTo>
                  <a:pt x="8750" y="18421"/>
                </a:lnTo>
                <a:cubicBezTo>
                  <a:pt x="8807" y="18348"/>
                  <a:pt x="8861" y="18271"/>
                  <a:pt x="8917" y="18201"/>
                </a:cubicBezTo>
                <a:cubicBezTo>
                  <a:pt x="8964" y="18147"/>
                  <a:pt x="9011" y="18094"/>
                  <a:pt x="9058" y="18044"/>
                </a:cubicBezTo>
                <a:cubicBezTo>
                  <a:pt x="9101" y="17993"/>
                  <a:pt x="9158" y="17943"/>
                  <a:pt x="9198" y="17900"/>
                </a:cubicBezTo>
                <a:cubicBezTo>
                  <a:pt x="9228" y="17876"/>
                  <a:pt x="9258" y="17850"/>
                  <a:pt x="9285" y="17820"/>
                </a:cubicBezTo>
                <a:cubicBezTo>
                  <a:pt x="9335" y="17779"/>
                  <a:pt x="9385" y="17733"/>
                  <a:pt x="9436" y="17686"/>
                </a:cubicBezTo>
                <a:cubicBezTo>
                  <a:pt x="9516" y="17609"/>
                  <a:pt x="9596" y="17525"/>
                  <a:pt x="9663" y="17442"/>
                </a:cubicBezTo>
                <a:cubicBezTo>
                  <a:pt x="9720" y="17375"/>
                  <a:pt x="9780" y="17301"/>
                  <a:pt x="9837" y="17231"/>
                </a:cubicBezTo>
                <a:cubicBezTo>
                  <a:pt x="9877" y="17191"/>
                  <a:pt x="9910" y="17144"/>
                  <a:pt x="9947" y="17101"/>
                </a:cubicBezTo>
                <a:cubicBezTo>
                  <a:pt x="10001" y="17041"/>
                  <a:pt x="10047" y="16980"/>
                  <a:pt x="10094" y="16924"/>
                </a:cubicBezTo>
                <a:cubicBezTo>
                  <a:pt x="10121" y="16883"/>
                  <a:pt x="10151" y="16843"/>
                  <a:pt x="10181" y="16800"/>
                </a:cubicBezTo>
                <a:cubicBezTo>
                  <a:pt x="10195" y="16783"/>
                  <a:pt x="10205" y="16763"/>
                  <a:pt x="10221" y="16746"/>
                </a:cubicBezTo>
                <a:lnTo>
                  <a:pt x="10261" y="16696"/>
                </a:lnTo>
                <a:lnTo>
                  <a:pt x="10285" y="16663"/>
                </a:lnTo>
                <a:lnTo>
                  <a:pt x="10295" y="16649"/>
                </a:lnTo>
                <a:cubicBezTo>
                  <a:pt x="10302" y="16643"/>
                  <a:pt x="10312" y="16629"/>
                  <a:pt x="10315" y="16623"/>
                </a:cubicBezTo>
                <a:cubicBezTo>
                  <a:pt x="10318" y="16616"/>
                  <a:pt x="10318" y="16613"/>
                  <a:pt x="10322" y="16609"/>
                </a:cubicBezTo>
                <a:cubicBezTo>
                  <a:pt x="10332" y="16599"/>
                  <a:pt x="10338" y="16593"/>
                  <a:pt x="10345" y="16579"/>
                </a:cubicBezTo>
                <a:lnTo>
                  <a:pt x="10345" y="16576"/>
                </a:lnTo>
                <a:cubicBezTo>
                  <a:pt x="10348" y="16562"/>
                  <a:pt x="10352" y="16549"/>
                  <a:pt x="10338" y="16539"/>
                </a:cubicBezTo>
                <a:cubicBezTo>
                  <a:pt x="10335" y="16532"/>
                  <a:pt x="10328" y="16529"/>
                  <a:pt x="10318" y="16529"/>
                </a:cubicBezTo>
                <a:lnTo>
                  <a:pt x="10312" y="16529"/>
                </a:lnTo>
                <a:cubicBezTo>
                  <a:pt x="10302" y="16529"/>
                  <a:pt x="10295" y="16532"/>
                  <a:pt x="10288" y="16542"/>
                </a:cubicBezTo>
                <a:cubicBezTo>
                  <a:pt x="10285" y="16546"/>
                  <a:pt x="10282" y="16556"/>
                  <a:pt x="10271" y="16559"/>
                </a:cubicBezTo>
                <a:lnTo>
                  <a:pt x="10268" y="16562"/>
                </a:lnTo>
                <a:lnTo>
                  <a:pt x="10238" y="16599"/>
                </a:lnTo>
                <a:cubicBezTo>
                  <a:pt x="10198" y="16656"/>
                  <a:pt x="10154" y="16713"/>
                  <a:pt x="10114" y="16773"/>
                </a:cubicBezTo>
                <a:cubicBezTo>
                  <a:pt x="10088" y="16807"/>
                  <a:pt x="10068" y="16833"/>
                  <a:pt x="10047" y="16863"/>
                </a:cubicBezTo>
                <a:cubicBezTo>
                  <a:pt x="10027" y="16893"/>
                  <a:pt x="10004" y="16924"/>
                  <a:pt x="9984" y="16947"/>
                </a:cubicBezTo>
                <a:lnTo>
                  <a:pt x="9987" y="16944"/>
                </a:lnTo>
                <a:lnTo>
                  <a:pt x="9987" y="16944"/>
                </a:lnTo>
                <a:cubicBezTo>
                  <a:pt x="9900" y="17051"/>
                  <a:pt x="9803" y="17164"/>
                  <a:pt x="9703" y="17278"/>
                </a:cubicBezTo>
                <a:cubicBezTo>
                  <a:pt x="9636" y="17352"/>
                  <a:pt x="9563" y="17432"/>
                  <a:pt x="9486" y="17509"/>
                </a:cubicBezTo>
                <a:lnTo>
                  <a:pt x="9412" y="17582"/>
                </a:lnTo>
                <a:lnTo>
                  <a:pt x="9392" y="17602"/>
                </a:lnTo>
                <a:lnTo>
                  <a:pt x="9369" y="17626"/>
                </a:lnTo>
                <a:cubicBezTo>
                  <a:pt x="9315" y="17676"/>
                  <a:pt x="9252" y="17716"/>
                  <a:pt x="9198" y="17763"/>
                </a:cubicBezTo>
                <a:cubicBezTo>
                  <a:pt x="9168" y="17783"/>
                  <a:pt x="9141" y="17803"/>
                  <a:pt x="9111" y="17830"/>
                </a:cubicBezTo>
                <a:cubicBezTo>
                  <a:pt x="9081" y="17853"/>
                  <a:pt x="9048" y="17880"/>
                  <a:pt x="9018" y="17903"/>
                </a:cubicBezTo>
                <a:cubicBezTo>
                  <a:pt x="8914" y="17993"/>
                  <a:pt x="8810" y="18094"/>
                  <a:pt x="8697" y="18214"/>
                </a:cubicBezTo>
                <a:cubicBezTo>
                  <a:pt x="8650" y="18264"/>
                  <a:pt x="8606" y="18314"/>
                  <a:pt x="8560" y="18368"/>
                </a:cubicBezTo>
                <a:cubicBezTo>
                  <a:pt x="8499" y="18435"/>
                  <a:pt x="8439" y="18502"/>
                  <a:pt x="8379" y="18569"/>
                </a:cubicBezTo>
                <a:cubicBezTo>
                  <a:pt x="8292" y="18665"/>
                  <a:pt x="8192" y="18766"/>
                  <a:pt x="8071" y="18883"/>
                </a:cubicBezTo>
                <a:cubicBezTo>
                  <a:pt x="7981" y="18963"/>
                  <a:pt x="7894" y="19040"/>
                  <a:pt x="7811" y="19117"/>
                </a:cubicBezTo>
                <a:lnTo>
                  <a:pt x="7730" y="19187"/>
                </a:lnTo>
                <a:lnTo>
                  <a:pt x="7664" y="19251"/>
                </a:lnTo>
                <a:lnTo>
                  <a:pt x="7553" y="19351"/>
                </a:lnTo>
                <a:cubicBezTo>
                  <a:pt x="7530" y="19371"/>
                  <a:pt x="7510" y="19388"/>
                  <a:pt x="7486" y="19408"/>
                </a:cubicBezTo>
                <a:cubicBezTo>
                  <a:pt x="7470" y="19388"/>
                  <a:pt x="7473" y="19384"/>
                  <a:pt x="7473" y="19374"/>
                </a:cubicBezTo>
                <a:lnTo>
                  <a:pt x="7483" y="19358"/>
                </a:lnTo>
                <a:lnTo>
                  <a:pt x="7557" y="19221"/>
                </a:lnTo>
                <a:cubicBezTo>
                  <a:pt x="7570" y="19200"/>
                  <a:pt x="7583" y="19174"/>
                  <a:pt x="7593" y="19150"/>
                </a:cubicBezTo>
                <a:cubicBezTo>
                  <a:pt x="7603" y="19137"/>
                  <a:pt x="7607" y="19124"/>
                  <a:pt x="7617" y="19114"/>
                </a:cubicBezTo>
                <a:cubicBezTo>
                  <a:pt x="7640" y="19067"/>
                  <a:pt x="7660" y="19020"/>
                  <a:pt x="7684" y="18980"/>
                </a:cubicBezTo>
                <a:cubicBezTo>
                  <a:pt x="7704" y="18936"/>
                  <a:pt x="7720" y="18890"/>
                  <a:pt x="7740" y="18849"/>
                </a:cubicBezTo>
                <a:lnTo>
                  <a:pt x="7744" y="18839"/>
                </a:lnTo>
                <a:cubicBezTo>
                  <a:pt x="7774" y="18779"/>
                  <a:pt x="7801" y="18712"/>
                  <a:pt x="7824" y="18649"/>
                </a:cubicBezTo>
                <a:lnTo>
                  <a:pt x="7851" y="18589"/>
                </a:lnTo>
                <a:cubicBezTo>
                  <a:pt x="7884" y="18505"/>
                  <a:pt x="7921" y="18421"/>
                  <a:pt x="7954" y="18338"/>
                </a:cubicBezTo>
                <a:lnTo>
                  <a:pt x="7958" y="18328"/>
                </a:lnTo>
                <a:cubicBezTo>
                  <a:pt x="7971" y="18294"/>
                  <a:pt x="7988" y="18264"/>
                  <a:pt x="8001" y="18231"/>
                </a:cubicBezTo>
                <a:cubicBezTo>
                  <a:pt x="8005" y="18221"/>
                  <a:pt x="8008" y="18211"/>
                  <a:pt x="8011" y="18201"/>
                </a:cubicBezTo>
                <a:lnTo>
                  <a:pt x="8021" y="18184"/>
                </a:lnTo>
                <a:lnTo>
                  <a:pt x="8028" y="18167"/>
                </a:lnTo>
                <a:cubicBezTo>
                  <a:pt x="8031" y="18161"/>
                  <a:pt x="8038" y="18147"/>
                  <a:pt x="8045" y="18137"/>
                </a:cubicBezTo>
                <a:lnTo>
                  <a:pt x="8061" y="18110"/>
                </a:lnTo>
                <a:lnTo>
                  <a:pt x="8071" y="18087"/>
                </a:lnTo>
                <a:lnTo>
                  <a:pt x="8078" y="18077"/>
                </a:lnTo>
                <a:cubicBezTo>
                  <a:pt x="8082" y="18067"/>
                  <a:pt x="8088" y="18054"/>
                  <a:pt x="8095" y="18047"/>
                </a:cubicBezTo>
                <a:lnTo>
                  <a:pt x="8108" y="18027"/>
                </a:lnTo>
                <a:cubicBezTo>
                  <a:pt x="8122" y="18003"/>
                  <a:pt x="8135" y="17980"/>
                  <a:pt x="8145" y="17960"/>
                </a:cubicBezTo>
                <a:lnTo>
                  <a:pt x="8175" y="17913"/>
                </a:lnTo>
                <a:lnTo>
                  <a:pt x="8205" y="17866"/>
                </a:lnTo>
                <a:cubicBezTo>
                  <a:pt x="8212" y="17853"/>
                  <a:pt x="8222" y="17846"/>
                  <a:pt x="8225" y="17833"/>
                </a:cubicBezTo>
                <a:lnTo>
                  <a:pt x="8239" y="17816"/>
                </a:lnTo>
                <a:cubicBezTo>
                  <a:pt x="8242" y="17810"/>
                  <a:pt x="8245" y="17803"/>
                  <a:pt x="8252" y="17796"/>
                </a:cubicBezTo>
                <a:cubicBezTo>
                  <a:pt x="8259" y="17783"/>
                  <a:pt x="8269" y="17766"/>
                  <a:pt x="8279" y="17753"/>
                </a:cubicBezTo>
                <a:cubicBezTo>
                  <a:pt x="8282" y="17746"/>
                  <a:pt x="8292" y="17736"/>
                  <a:pt x="8296" y="17733"/>
                </a:cubicBezTo>
                <a:cubicBezTo>
                  <a:pt x="8302" y="17726"/>
                  <a:pt x="8309" y="17716"/>
                  <a:pt x="8312" y="17713"/>
                </a:cubicBezTo>
                <a:cubicBezTo>
                  <a:pt x="8329" y="17693"/>
                  <a:pt x="8346" y="17666"/>
                  <a:pt x="8362" y="17646"/>
                </a:cubicBezTo>
                <a:lnTo>
                  <a:pt x="8423" y="17569"/>
                </a:lnTo>
                <a:lnTo>
                  <a:pt x="8449" y="17532"/>
                </a:lnTo>
                <a:cubicBezTo>
                  <a:pt x="8469" y="17512"/>
                  <a:pt x="8486" y="17485"/>
                  <a:pt x="8499" y="17465"/>
                </a:cubicBezTo>
                <a:cubicBezTo>
                  <a:pt x="8513" y="17448"/>
                  <a:pt x="8526" y="17435"/>
                  <a:pt x="8533" y="17418"/>
                </a:cubicBezTo>
                <a:cubicBezTo>
                  <a:pt x="8556" y="17395"/>
                  <a:pt x="8573" y="17375"/>
                  <a:pt x="8593" y="17348"/>
                </a:cubicBezTo>
                <a:lnTo>
                  <a:pt x="8616" y="17315"/>
                </a:lnTo>
                <a:lnTo>
                  <a:pt x="8623" y="17311"/>
                </a:lnTo>
                <a:cubicBezTo>
                  <a:pt x="8627" y="17308"/>
                  <a:pt x="8630" y="17298"/>
                  <a:pt x="8637" y="17295"/>
                </a:cubicBezTo>
                <a:lnTo>
                  <a:pt x="8653" y="17278"/>
                </a:lnTo>
                <a:lnTo>
                  <a:pt x="8697" y="17218"/>
                </a:lnTo>
                <a:cubicBezTo>
                  <a:pt x="8713" y="17198"/>
                  <a:pt x="8730" y="17178"/>
                  <a:pt x="8747" y="17161"/>
                </a:cubicBezTo>
                <a:lnTo>
                  <a:pt x="8767" y="17134"/>
                </a:lnTo>
                <a:cubicBezTo>
                  <a:pt x="8814" y="17081"/>
                  <a:pt x="8864" y="17031"/>
                  <a:pt x="8914" y="16977"/>
                </a:cubicBezTo>
                <a:cubicBezTo>
                  <a:pt x="8924" y="16967"/>
                  <a:pt x="8934" y="16960"/>
                  <a:pt x="8944" y="16950"/>
                </a:cubicBezTo>
                <a:lnTo>
                  <a:pt x="8951" y="16944"/>
                </a:lnTo>
                <a:cubicBezTo>
                  <a:pt x="8961" y="16934"/>
                  <a:pt x="8968" y="16927"/>
                  <a:pt x="8978" y="16924"/>
                </a:cubicBezTo>
                <a:lnTo>
                  <a:pt x="9014" y="16893"/>
                </a:lnTo>
                <a:lnTo>
                  <a:pt x="9024" y="16883"/>
                </a:lnTo>
                <a:lnTo>
                  <a:pt x="9041" y="16867"/>
                </a:lnTo>
                <a:cubicBezTo>
                  <a:pt x="9048" y="16860"/>
                  <a:pt x="9061" y="16857"/>
                  <a:pt x="9068" y="16847"/>
                </a:cubicBezTo>
                <a:lnTo>
                  <a:pt x="9091" y="16830"/>
                </a:lnTo>
                <a:lnTo>
                  <a:pt x="9095" y="16827"/>
                </a:lnTo>
                <a:cubicBezTo>
                  <a:pt x="9101" y="16817"/>
                  <a:pt x="9111" y="16813"/>
                  <a:pt x="9118" y="16810"/>
                </a:cubicBezTo>
                <a:lnTo>
                  <a:pt x="9145" y="16793"/>
                </a:lnTo>
                <a:cubicBezTo>
                  <a:pt x="9165" y="16780"/>
                  <a:pt x="9192" y="16763"/>
                  <a:pt x="9212" y="16750"/>
                </a:cubicBezTo>
                <a:cubicBezTo>
                  <a:pt x="9242" y="16733"/>
                  <a:pt x="9275" y="16713"/>
                  <a:pt x="9302" y="16696"/>
                </a:cubicBezTo>
                <a:lnTo>
                  <a:pt x="9416" y="16633"/>
                </a:lnTo>
                <a:cubicBezTo>
                  <a:pt x="9492" y="16589"/>
                  <a:pt x="9569" y="16539"/>
                  <a:pt x="9643" y="16479"/>
                </a:cubicBezTo>
                <a:cubicBezTo>
                  <a:pt x="9680" y="16449"/>
                  <a:pt x="9716" y="16422"/>
                  <a:pt x="9753" y="16389"/>
                </a:cubicBezTo>
                <a:cubicBezTo>
                  <a:pt x="9783" y="16362"/>
                  <a:pt x="9813" y="16338"/>
                  <a:pt x="9847" y="16315"/>
                </a:cubicBezTo>
                <a:lnTo>
                  <a:pt x="9867" y="16298"/>
                </a:lnTo>
                <a:lnTo>
                  <a:pt x="9880" y="16292"/>
                </a:lnTo>
                <a:cubicBezTo>
                  <a:pt x="9887" y="16282"/>
                  <a:pt x="9897" y="16278"/>
                  <a:pt x="9910" y="16272"/>
                </a:cubicBezTo>
                <a:cubicBezTo>
                  <a:pt x="9917" y="16262"/>
                  <a:pt x="9927" y="16258"/>
                  <a:pt x="9937" y="16248"/>
                </a:cubicBezTo>
                <a:cubicBezTo>
                  <a:pt x="9964" y="16231"/>
                  <a:pt x="9987" y="16221"/>
                  <a:pt x="10011" y="16208"/>
                </a:cubicBezTo>
                <a:lnTo>
                  <a:pt x="10017" y="16205"/>
                </a:lnTo>
                <a:cubicBezTo>
                  <a:pt x="10037" y="16191"/>
                  <a:pt x="10064" y="16181"/>
                  <a:pt x="10088" y="16171"/>
                </a:cubicBezTo>
                <a:cubicBezTo>
                  <a:pt x="10114" y="16161"/>
                  <a:pt x="10134" y="16155"/>
                  <a:pt x="10161" y="16148"/>
                </a:cubicBezTo>
                <a:lnTo>
                  <a:pt x="10178" y="16145"/>
                </a:lnTo>
                <a:cubicBezTo>
                  <a:pt x="10195" y="16141"/>
                  <a:pt x="10205" y="16138"/>
                  <a:pt x="10221" y="16138"/>
                </a:cubicBezTo>
                <a:lnTo>
                  <a:pt x="10248" y="16131"/>
                </a:lnTo>
                <a:cubicBezTo>
                  <a:pt x="10255" y="16131"/>
                  <a:pt x="10265" y="16128"/>
                  <a:pt x="10268" y="16128"/>
                </a:cubicBezTo>
                <a:cubicBezTo>
                  <a:pt x="10278" y="16128"/>
                  <a:pt x="10285" y="16124"/>
                  <a:pt x="10288" y="16124"/>
                </a:cubicBezTo>
                <a:cubicBezTo>
                  <a:pt x="10312" y="16121"/>
                  <a:pt x="10328" y="16121"/>
                  <a:pt x="10348" y="16114"/>
                </a:cubicBezTo>
                <a:cubicBezTo>
                  <a:pt x="10368" y="16111"/>
                  <a:pt x="10385" y="16111"/>
                  <a:pt x="10405" y="16108"/>
                </a:cubicBezTo>
                <a:lnTo>
                  <a:pt x="10439" y="16104"/>
                </a:lnTo>
                <a:cubicBezTo>
                  <a:pt x="10482" y="16098"/>
                  <a:pt x="10522" y="16091"/>
                  <a:pt x="10566" y="16088"/>
                </a:cubicBezTo>
                <a:lnTo>
                  <a:pt x="10582" y="16081"/>
                </a:lnTo>
                <a:cubicBezTo>
                  <a:pt x="10599" y="16078"/>
                  <a:pt x="10616" y="16078"/>
                  <a:pt x="10633" y="16074"/>
                </a:cubicBezTo>
                <a:lnTo>
                  <a:pt x="10653" y="16071"/>
                </a:lnTo>
                <a:cubicBezTo>
                  <a:pt x="10669" y="16064"/>
                  <a:pt x="10689" y="16061"/>
                  <a:pt x="10706" y="16058"/>
                </a:cubicBezTo>
                <a:lnTo>
                  <a:pt x="10723" y="16054"/>
                </a:lnTo>
                <a:cubicBezTo>
                  <a:pt x="10740" y="16048"/>
                  <a:pt x="10763" y="16044"/>
                  <a:pt x="10780" y="16041"/>
                </a:cubicBezTo>
                <a:cubicBezTo>
                  <a:pt x="10840" y="16024"/>
                  <a:pt x="10890" y="16004"/>
                  <a:pt x="10940" y="15977"/>
                </a:cubicBezTo>
                <a:lnTo>
                  <a:pt x="10984" y="15957"/>
                </a:lnTo>
                <a:cubicBezTo>
                  <a:pt x="11014" y="15941"/>
                  <a:pt x="11040" y="15927"/>
                  <a:pt x="11074" y="15911"/>
                </a:cubicBezTo>
                <a:cubicBezTo>
                  <a:pt x="11124" y="15887"/>
                  <a:pt x="11168" y="15860"/>
                  <a:pt x="11204" y="15840"/>
                </a:cubicBezTo>
                <a:cubicBezTo>
                  <a:pt x="11241" y="15820"/>
                  <a:pt x="11281" y="15793"/>
                  <a:pt x="11321" y="15760"/>
                </a:cubicBezTo>
                <a:cubicBezTo>
                  <a:pt x="11355" y="15737"/>
                  <a:pt x="11392" y="15707"/>
                  <a:pt x="11422" y="15680"/>
                </a:cubicBezTo>
                <a:close/>
                <a:moveTo>
                  <a:pt x="5401" y="0"/>
                </a:moveTo>
                <a:cubicBezTo>
                  <a:pt x="5394" y="0"/>
                  <a:pt x="5388" y="2"/>
                  <a:pt x="5383" y="6"/>
                </a:cubicBezTo>
                <a:cubicBezTo>
                  <a:pt x="5377" y="9"/>
                  <a:pt x="5367" y="16"/>
                  <a:pt x="5363" y="26"/>
                </a:cubicBezTo>
                <a:lnTo>
                  <a:pt x="5350" y="63"/>
                </a:lnTo>
                <a:lnTo>
                  <a:pt x="5350" y="59"/>
                </a:lnTo>
                <a:cubicBezTo>
                  <a:pt x="5337" y="99"/>
                  <a:pt x="5320" y="143"/>
                  <a:pt x="5303" y="183"/>
                </a:cubicBezTo>
                <a:cubicBezTo>
                  <a:pt x="5266" y="267"/>
                  <a:pt x="5226" y="357"/>
                  <a:pt x="5183" y="440"/>
                </a:cubicBezTo>
                <a:cubicBezTo>
                  <a:pt x="5163" y="481"/>
                  <a:pt x="5143" y="524"/>
                  <a:pt x="5126" y="564"/>
                </a:cubicBezTo>
                <a:cubicBezTo>
                  <a:pt x="5113" y="584"/>
                  <a:pt x="5103" y="611"/>
                  <a:pt x="5092" y="631"/>
                </a:cubicBezTo>
                <a:cubicBezTo>
                  <a:pt x="5079" y="651"/>
                  <a:pt x="5066" y="675"/>
                  <a:pt x="5059" y="695"/>
                </a:cubicBezTo>
                <a:cubicBezTo>
                  <a:pt x="5036" y="731"/>
                  <a:pt x="5012" y="765"/>
                  <a:pt x="4992" y="798"/>
                </a:cubicBezTo>
                <a:lnTo>
                  <a:pt x="4879" y="962"/>
                </a:lnTo>
                <a:cubicBezTo>
                  <a:pt x="4858" y="992"/>
                  <a:pt x="4835" y="1019"/>
                  <a:pt x="4818" y="1049"/>
                </a:cubicBezTo>
                <a:cubicBezTo>
                  <a:pt x="4798" y="1079"/>
                  <a:pt x="4778" y="1109"/>
                  <a:pt x="4761" y="1143"/>
                </a:cubicBezTo>
                <a:cubicBezTo>
                  <a:pt x="4748" y="1163"/>
                  <a:pt x="4741" y="1179"/>
                  <a:pt x="4728" y="1199"/>
                </a:cubicBezTo>
                <a:cubicBezTo>
                  <a:pt x="4718" y="1213"/>
                  <a:pt x="4715" y="1226"/>
                  <a:pt x="4708" y="1236"/>
                </a:cubicBezTo>
                <a:cubicBezTo>
                  <a:pt x="4691" y="1270"/>
                  <a:pt x="4675" y="1300"/>
                  <a:pt x="4658" y="1333"/>
                </a:cubicBezTo>
                <a:cubicBezTo>
                  <a:pt x="4628" y="1397"/>
                  <a:pt x="4598" y="1454"/>
                  <a:pt x="4568" y="1517"/>
                </a:cubicBezTo>
                <a:cubicBezTo>
                  <a:pt x="4511" y="1644"/>
                  <a:pt x="4447" y="1768"/>
                  <a:pt x="4394" y="1895"/>
                </a:cubicBezTo>
                <a:cubicBezTo>
                  <a:pt x="4340" y="2022"/>
                  <a:pt x="4283" y="2149"/>
                  <a:pt x="4230" y="2279"/>
                </a:cubicBezTo>
                <a:cubicBezTo>
                  <a:pt x="4176" y="2406"/>
                  <a:pt x="4116" y="2540"/>
                  <a:pt x="4063" y="2671"/>
                </a:cubicBezTo>
                <a:cubicBezTo>
                  <a:pt x="4049" y="2701"/>
                  <a:pt x="4039" y="2731"/>
                  <a:pt x="4029" y="2764"/>
                </a:cubicBezTo>
                <a:cubicBezTo>
                  <a:pt x="4016" y="2798"/>
                  <a:pt x="4006" y="2834"/>
                  <a:pt x="3992" y="2868"/>
                </a:cubicBezTo>
                <a:cubicBezTo>
                  <a:pt x="3982" y="2901"/>
                  <a:pt x="3972" y="2938"/>
                  <a:pt x="3962" y="2971"/>
                </a:cubicBezTo>
                <a:lnTo>
                  <a:pt x="3939" y="3085"/>
                </a:lnTo>
                <a:cubicBezTo>
                  <a:pt x="3929" y="3122"/>
                  <a:pt x="3922" y="3159"/>
                  <a:pt x="3916" y="3202"/>
                </a:cubicBezTo>
                <a:cubicBezTo>
                  <a:pt x="3912" y="3232"/>
                  <a:pt x="3906" y="3266"/>
                  <a:pt x="3899" y="3292"/>
                </a:cubicBezTo>
                <a:cubicBezTo>
                  <a:pt x="3896" y="3323"/>
                  <a:pt x="3889" y="3356"/>
                  <a:pt x="3882" y="3386"/>
                </a:cubicBezTo>
                <a:cubicBezTo>
                  <a:pt x="3879" y="3409"/>
                  <a:pt x="3875" y="3436"/>
                  <a:pt x="3875" y="3460"/>
                </a:cubicBezTo>
                <a:cubicBezTo>
                  <a:pt x="3875" y="3470"/>
                  <a:pt x="3872" y="3483"/>
                  <a:pt x="3872" y="3490"/>
                </a:cubicBezTo>
                <a:cubicBezTo>
                  <a:pt x="3872" y="3510"/>
                  <a:pt x="3865" y="3536"/>
                  <a:pt x="3865" y="3557"/>
                </a:cubicBezTo>
                <a:cubicBezTo>
                  <a:pt x="3865" y="3573"/>
                  <a:pt x="3862" y="3587"/>
                  <a:pt x="3862" y="3603"/>
                </a:cubicBezTo>
                <a:cubicBezTo>
                  <a:pt x="3862" y="3637"/>
                  <a:pt x="3859" y="3670"/>
                  <a:pt x="3859" y="3707"/>
                </a:cubicBezTo>
                <a:lnTo>
                  <a:pt x="3859" y="3767"/>
                </a:lnTo>
                <a:lnTo>
                  <a:pt x="3859" y="3811"/>
                </a:lnTo>
                <a:cubicBezTo>
                  <a:pt x="3859" y="3844"/>
                  <a:pt x="3859" y="3878"/>
                  <a:pt x="3862" y="3911"/>
                </a:cubicBezTo>
                <a:cubicBezTo>
                  <a:pt x="3865" y="3951"/>
                  <a:pt x="3865" y="3988"/>
                  <a:pt x="3872" y="4021"/>
                </a:cubicBezTo>
                <a:lnTo>
                  <a:pt x="3882" y="4135"/>
                </a:lnTo>
                <a:cubicBezTo>
                  <a:pt x="3892" y="4198"/>
                  <a:pt x="3906" y="4262"/>
                  <a:pt x="3916" y="4329"/>
                </a:cubicBezTo>
                <a:cubicBezTo>
                  <a:pt x="3926" y="4362"/>
                  <a:pt x="3929" y="4396"/>
                  <a:pt x="3939" y="4426"/>
                </a:cubicBezTo>
                <a:cubicBezTo>
                  <a:pt x="3946" y="4449"/>
                  <a:pt x="3949" y="4473"/>
                  <a:pt x="3959" y="4496"/>
                </a:cubicBezTo>
                <a:cubicBezTo>
                  <a:pt x="3962" y="4509"/>
                  <a:pt x="3962" y="4516"/>
                  <a:pt x="3966" y="4529"/>
                </a:cubicBezTo>
                <a:cubicBezTo>
                  <a:pt x="3979" y="4570"/>
                  <a:pt x="3992" y="4606"/>
                  <a:pt x="4009" y="4643"/>
                </a:cubicBezTo>
                <a:cubicBezTo>
                  <a:pt x="4013" y="4657"/>
                  <a:pt x="4016" y="4667"/>
                  <a:pt x="4026" y="4680"/>
                </a:cubicBezTo>
                <a:cubicBezTo>
                  <a:pt x="4033" y="4700"/>
                  <a:pt x="4043" y="4723"/>
                  <a:pt x="4056" y="4743"/>
                </a:cubicBezTo>
                <a:cubicBezTo>
                  <a:pt x="4079" y="4807"/>
                  <a:pt x="4113" y="4864"/>
                  <a:pt x="4146" y="4927"/>
                </a:cubicBezTo>
                <a:cubicBezTo>
                  <a:pt x="4180" y="4988"/>
                  <a:pt x="4213" y="5044"/>
                  <a:pt x="4250" y="5101"/>
                </a:cubicBezTo>
                <a:cubicBezTo>
                  <a:pt x="4267" y="5128"/>
                  <a:pt x="4283" y="5158"/>
                  <a:pt x="4300" y="5181"/>
                </a:cubicBezTo>
                <a:cubicBezTo>
                  <a:pt x="4327" y="5215"/>
                  <a:pt x="4350" y="5252"/>
                  <a:pt x="4374" y="5285"/>
                </a:cubicBezTo>
                <a:cubicBezTo>
                  <a:pt x="4394" y="5315"/>
                  <a:pt x="4414" y="5342"/>
                  <a:pt x="4434" y="5369"/>
                </a:cubicBezTo>
                <a:cubicBezTo>
                  <a:pt x="4451" y="5395"/>
                  <a:pt x="4467" y="5416"/>
                  <a:pt x="4491" y="5436"/>
                </a:cubicBezTo>
                <a:cubicBezTo>
                  <a:pt x="4514" y="5466"/>
                  <a:pt x="4541" y="5499"/>
                  <a:pt x="4568" y="5529"/>
                </a:cubicBezTo>
                <a:cubicBezTo>
                  <a:pt x="4594" y="5559"/>
                  <a:pt x="4624" y="5586"/>
                  <a:pt x="4648" y="5616"/>
                </a:cubicBezTo>
                <a:cubicBezTo>
                  <a:pt x="4691" y="5663"/>
                  <a:pt x="4731" y="5713"/>
                  <a:pt x="4775" y="5760"/>
                </a:cubicBezTo>
                <a:lnTo>
                  <a:pt x="4912" y="5920"/>
                </a:lnTo>
                <a:cubicBezTo>
                  <a:pt x="4932" y="5947"/>
                  <a:pt x="4959" y="5977"/>
                  <a:pt x="4979" y="6001"/>
                </a:cubicBezTo>
                <a:cubicBezTo>
                  <a:pt x="4999" y="6027"/>
                  <a:pt x="5019" y="6057"/>
                  <a:pt x="5042" y="6081"/>
                </a:cubicBezTo>
                <a:cubicBezTo>
                  <a:pt x="5046" y="6088"/>
                  <a:pt x="5049" y="6094"/>
                  <a:pt x="5052" y="6101"/>
                </a:cubicBezTo>
                <a:cubicBezTo>
                  <a:pt x="5059" y="6141"/>
                  <a:pt x="5062" y="6178"/>
                  <a:pt x="5069" y="6215"/>
                </a:cubicBezTo>
                <a:cubicBezTo>
                  <a:pt x="5079" y="6278"/>
                  <a:pt x="5086" y="6338"/>
                  <a:pt x="5096" y="6398"/>
                </a:cubicBezTo>
                <a:cubicBezTo>
                  <a:pt x="5103" y="6469"/>
                  <a:pt x="5116" y="6536"/>
                  <a:pt x="5129" y="6606"/>
                </a:cubicBezTo>
                <a:cubicBezTo>
                  <a:pt x="5133" y="6633"/>
                  <a:pt x="5136" y="6663"/>
                  <a:pt x="5143" y="6686"/>
                </a:cubicBezTo>
                <a:cubicBezTo>
                  <a:pt x="5146" y="6716"/>
                  <a:pt x="5149" y="6746"/>
                  <a:pt x="5159" y="6773"/>
                </a:cubicBezTo>
                <a:cubicBezTo>
                  <a:pt x="5176" y="6840"/>
                  <a:pt x="5186" y="6907"/>
                  <a:pt x="5203" y="6970"/>
                </a:cubicBezTo>
                <a:cubicBezTo>
                  <a:pt x="5236" y="7099"/>
                  <a:pt x="5275" y="7227"/>
                  <a:pt x="5308" y="7353"/>
                </a:cubicBezTo>
                <a:lnTo>
                  <a:pt x="5308" y="7353"/>
                </a:lnTo>
                <a:cubicBezTo>
                  <a:pt x="5307" y="7352"/>
                  <a:pt x="5306" y="7351"/>
                  <a:pt x="5303" y="7351"/>
                </a:cubicBezTo>
                <a:cubicBezTo>
                  <a:pt x="5317" y="7398"/>
                  <a:pt x="5330" y="7448"/>
                  <a:pt x="5337" y="7495"/>
                </a:cubicBezTo>
                <a:cubicBezTo>
                  <a:pt x="5350" y="7535"/>
                  <a:pt x="5360" y="7582"/>
                  <a:pt x="5367" y="7626"/>
                </a:cubicBezTo>
                <a:lnTo>
                  <a:pt x="5403" y="7803"/>
                </a:lnTo>
                <a:lnTo>
                  <a:pt x="5430" y="7916"/>
                </a:lnTo>
                <a:cubicBezTo>
                  <a:pt x="5413" y="7883"/>
                  <a:pt x="5400" y="7853"/>
                  <a:pt x="5380" y="7819"/>
                </a:cubicBezTo>
                <a:cubicBezTo>
                  <a:pt x="5350" y="7766"/>
                  <a:pt x="5317" y="7716"/>
                  <a:pt x="5286" y="7659"/>
                </a:cubicBezTo>
                <a:lnTo>
                  <a:pt x="5186" y="7508"/>
                </a:lnTo>
                <a:cubicBezTo>
                  <a:pt x="5126" y="7415"/>
                  <a:pt x="5059" y="7325"/>
                  <a:pt x="4992" y="7234"/>
                </a:cubicBezTo>
                <a:lnTo>
                  <a:pt x="4992" y="7238"/>
                </a:lnTo>
                <a:cubicBezTo>
                  <a:pt x="4932" y="7157"/>
                  <a:pt x="4879" y="7081"/>
                  <a:pt x="4812" y="7007"/>
                </a:cubicBezTo>
                <a:cubicBezTo>
                  <a:pt x="4798" y="6997"/>
                  <a:pt x="4785" y="6984"/>
                  <a:pt x="4778" y="6970"/>
                </a:cubicBezTo>
                <a:lnTo>
                  <a:pt x="4741" y="6933"/>
                </a:lnTo>
                <a:cubicBezTo>
                  <a:pt x="4718" y="6913"/>
                  <a:pt x="4695" y="6890"/>
                  <a:pt x="4668" y="6870"/>
                </a:cubicBezTo>
                <a:cubicBezTo>
                  <a:pt x="4624" y="6830"/>
                  <a:pt x="4574" y="6796"/>
                  <a:pt x="4524" y="6756"/>
                </a:cubicBezTo>
                <a:cubicBezTo>
                  <a:pt x="4477" y="6723"/>
                  <a:pt x="4430" y="6696"/>
                  <a:pt x="4390" y="6666"/>
                </a:cubicBezTo>
                <a:cubicBezTo>
                  <a:pt x="4340" y="6633"/>
                  <a:pt x="4290" y="6599"/>
                  <a:pt x="4240" y="6562"/>
                </a:cubicBezTo>
                <a:cubicBezTo>
                  <a:pt x="4143" y="6495"/>
                  <a:pt x="4039" y="6432"/>
                  <a:pt x="3932" y="6382"/>
                </a:cubicBezTo>
                <a:cubicBezTo>
                  <a:pt x="3922" y="6378"/>
                  <a:pt x="3912" y="6372"/>
                  <a:pt x="3899" y="6368"/>
                </a:cubicBezTo>
                <a:cubicBezTo>
                  <a:pt x="3896" y="6365"/>
                  <a:pt x="3892" y="6355"/>
                  <a:pt x="3882" y="6352"/>
                </a:cubicBezTo>
                <a:cubicBezTo>
                  <a:pt x="3865" y="6328"/>
                  <a:pt x="3849" y="6305"/>
                  <a:pt x="3832" y="6281"/>
                </a:cubicBezTo>
                <a:cubicBezTo>
                  <a:pt x="3812" y="6251"/>
                  <a:pt x="3795" y="6228"/>
                  <a:pt x="3775" y="6198"/>
                </a:cubicBezTo>
                <a:cubicBezTo>
                  <a:pt x="3758" y="6171"/>
                  <a:pt x="3738" y="6148"/>
                  <a:pt x="3715" y="6121"/>
                </a:cubicBezTo>
                <a:cubicBezTo>
                  <a:pt x="3708" y="6111"/>
                  <a:pt x="3698" y="6101"/>
                  <a:pt x="3692" y="6088"/>
                </a:cubicBezTo>
                <a:cubicBezTo>
                  <a:pt x="3682" y="6081"/>
                  <a:pt x="3675" y="6067"/>
                  <a:pt x="3665" y="6061"/>
                </a:cubicBezTo>
                <a:cubicBezTo>
                  <a:pt x="3648" y="6044"/>
                  <a:pt x="3638" y="6027"/>
                  <a:pt x="3621" y="6004"/>
                </a:cubicBezTo>
                <a:cubicBezTo>
                  <a:pt x="3615" y="5997"/>
                  <a:pt x="3608" y="5994"/>
                  <a:pt x="3605" y="5984"/>
                </a:cubicBezTo>
                <a:cubicBezTo>
                  <a:pt x="3605" y="5984"/>
                  <a:pt x="3605" y="5981"/>
                  <a:pt x="3598" y="5981"/>
                </a:cubicBezTo>
                <a:lnTo>
                  <a:pt x="3591" y="5971"/>
                </a:lnTo>
                <a:lnTo>
                  <a:pt x="3581" y="5964"/>
                </a:lnTo>
                <a:lnTo>
                  <a:pt x="3581" y="5964"/>
                </a:lnTo>
                <a:lnTo>
                  <a:pt x="3588" y="5967"/>
                </a:lnTo>
                <a:lnTo>
                  <a:pt x="3578" y="5960"/>
                </a:lnTo>
                <a:lnTo>
                  <a:pt x="3575" y="5954"/>
                </a:lnTo>
                <a:cubicBezTo>
                  <a:pt x="3572" y="5951"/>
                  <a:pt x="3571" y="5949"/>
                  <a:pt x="3568" y="5948"/>
                </a:cubicBezTo>
                <a:lnTo>
                  <a:pt x="3568" y="5948"/>
                </a:lnTo>
                <a:lnTo>
                  <a:pt x="3558" y="5937"/>
                </a:lnTo>
                <a:cubicBezTo>
                  <a:pt x="3555" y="5934"/>
                  <a:pt x="3548" y="5930"/>
                  <a:pt x="3548" y="5927"/>
                </a:cubicBezTo>
                <a:lnTo>
                  <a:pt x="3538" y="5914"/>
                </a:lnTo>
                <a:lnTo>
                  <a:pt x="3528" y="5904"/>
                </a:lnTo>
                <a:lnTo>
                  <a:pt x="3531" y="5910"/>
                </a:lnTo>
                <a:cubicBezTo>
                  <a:pt x="3528" y="5904"/>
                  <a:pt x="3524" y="5900"/>
                  <a:pt x="3521" y="5894"/>
                </a:cubicBezTo>
                <a:lnTo>
                  <a:pt x="3514" y="5887"/>
                </a:lnTo>
                <a:lnTo>
                  <a:pt x="3471" y="5843"/>
                </a:lnTo>
                <a:cubicBezTo>
                  <a:pt x="3454" y="5827"/>
                  <a:pt x="3437" y="5813"/>
                  <a:pt x="3424" y="5797"/>
                </a:cubicBezTo>
                <a:cubicBezTo>
                  <a:pt x="3404" y="5780"/>
                  <a:pt x="3381" y="5763"/>
                  <a:pt x="3361" y="5743"/>
                </a:cubicBezTo>
                <a:cubicBezTo>
                  <a:pt x="3344" y="5730"/>
                  <a:pt x="3327" y="5716"/>
                  <a:pt x="3310" y="5700"/>
                </a:cubicBezTo>
                <a:cubicBezTo>
                  <a:pt x="3294" y="5686"/>
                  <a:pt x="3280" y="5680"/>
                  <a:pt x="3264" y="5666"/>
                </a:cubicBezTo>
                <a:cubicBezTo>
                  <a:pt x="3257" y="5663"/>
                  <a:pt x="3247" y="5653"/>
                  <a:pt x="3244" y="5650"/>
                </a:cubicBezTo>
                <a:cubicBezTo>
                  <a:pt x="3220" y="5633"/>
                  <a:pt x="3197" y="5619"/>
                  <a:pt x="3173" y="5603"/>
                </a:cubicBezTo>
                <a:cubicBezTo>
                  <a:pt x="3157" y="5593"/>
                  <a:pt x="3137" y="5583"/>
                  <a:pt x="3120" y="5569"/>
                </a:cubicBezTo>
                <a:cubicBezTo>
                  <a:pt x="3093" y="5553"/>
                  <a:pt x="3063" y="5543"/>
                  <a:pt x="3040" y="5529"/>
                </a:cubicBezTo>
                <a:cubicBezTo>
                  <a:pt x="2976" y="5499"/>
                  <a:pt x="2909" y="5469"/>
                  <a:pt x="2842" y="5449"/>
                </a:cubicBezTo>
                <a:cubicBezTo>
                  <a:pt x="2775" y="5429"/>
                  <a:pt x="2705" y="5412"/>
                  <a:pt x="2635" y="5402"/>
                </a:cubicBezTo>
                <a:cubicBezTo>
                  <a:pt x="2521" y="5385"/>
                  <a:pt x="2408" y="5379"/>
                  <a:pt x="2294" y="5369"/>
                </a:cubicBezTo>
                <a:cubicBezTo>
                  <a:pt x="2251" y="5365"/>
                  <a:pt x="2204" y="5362"/>
                  <a:pt x="2157" y="5362"/>
                </a:cubicBezTo>
                <a:cubicBezTo>
                  <a:pt x="2134" y="5362"/>
                  <a:pt x="2107" y="5359"/>
                  <a:pt x="2083" y="5359"/>
                </a:cubicBezTo>
                <a:lnTo>
                  <a:pt x="2003" y="5359"/>
                </a:lnTo>
                <a:cubicBezTo>
                  <a:pt x="1976" y="5362"/>
                  <a:pt x="1953" y="5362"/>
                  <a:pt x="1926" y="5365"/>
                </a:cubicBezTo>
                <a:cubicBezTo>
                  <a:pt x="1903" y="5369"/>
                  <a:pt x="1873" y="5379"/>
                  <a:pt x="1849" y="5385"/>
                </a:cubicBezTo>
                <a:cubicBezTo>
                  <a:pt x="1803" y="5399"/>
                  <a:pt x="1756" y="5416"/>
                  <a:pt x="1706" y="5432"/>
                </a:cubicBezTo>
                <a:cubicBezTo>
                  <a:pt x="1615" y="5462"/>
                  <a:pt x="1525" y="5496"/>
                  <a:pt x="1435" y="5519"/>
                </a:cubicBezTo>
                <a:cubicBezTo>
                  <a:pt x="1408" y="5529"/>
                  <a:pt x="1381" y="5533"/>
                  <a:pt x="1351" y="5536"/>
                </a:cubicBezTo>
                <a:cubicBezTo>
                  <a:pt x="1321" y="5543"/>
                  <a:pt x="1291" y="5546"/>
                  <a:pt x="1258" y="5549"/>
                </a:cubicBezTo>
                <a:lnTo>
                  <a:pt x="1254" y="5549"/>
                </a:lnTo>
                <a:cubicBezTo>
                  <a:pt x="1217" y="5553"/>
                  <a:pt x="1174" y="5559"/>
                  <a:pt x="1137" y="5559"/>
                </a:cubicBezTo>
                <a:cubicBezTo>
                  <a:pt x="1097" y="5559"/>
                  <a:pt x="1054" y="5563"/>
                  <a:pt x="1013" y="5563"/>
                </a:cubicBezTo>
                <a:cubicBezTo>
                  <a:pt x="917" y="5566"/>
                  <a:pt x="820" y="5569"/>
                  <a:pt x="723" y="5579"/>
                </a:cubicBezTo>
                <a:cubicBezTo>
                  <a:pt x="629" y="5586"/>
                  <a:pt x="529" y="5599"/>
                  <a:pt x="432" y="5609"/>
                </a:cubicBezTo>
                <a:cubicBezTo>
                  <a:pt x="382" y="5613"/>
                  <a:pt x="328" y="5616"/>
                  <a:pt x="278" y="5619"/>
                </a:cubicBezTo>
                <a:cubicBezTo>
                  <a:pt x="255" y="5619"/>
                  <a:pt x="234" y="5626"/>
                  <a:pt x="211" y="5626"/>
                </a:cubicBezTo>
                <a:cubicBezTo>
                  <a:pt x="198" y="5626"/>
                  <a:pt x="184" y="5629"/>
                  <a:pt x="168" y="5629"/>
                </a:cubicBezTo>
                <a:cubicBezTo>
                  <a:pt x="148" y="5629"/>
                  <a:pt x="127" y="5629"/>
                  <a:pt x="104" y="5633"/>
                </a:cubicBezTo>
                <a:cubicBezTo>
                  <a:pt x="87" y="5636"/>
                  <a:pt x="71" y="5636"/>
                  <a:pt x="54" y="5650"/>
                </a:cubicBezTo>
                <a:cubicBezTo>
                  <a:pt x="44" y="5660"/>
                  <a:pt x="31" y="5666"/>
                  <a:pt x="20" y="5680"/>
                </a:cubicBezTo>
                <a:cubicBezTo>
                  <a:pt x="14" y="5693"/>
                  <a:pt x="10" y="5703"/>
                  <a:pt x="4" y="5720"/>
                </a:cubicBezTo>
                <a:cubicBezTo>
                  <a:pt x="0" y="5733"/>
                  <a:pt x="0" y="5750"/>
                  <a:pt x="4" y="5763"/>
                </a:cubicBezTo>
                <a:cubicBezTo>
                  <a:pt x="10" y="5797"/>
                  <a:pt x="20" y="5830"/>
                  <a:pt x="37" y="5864"/>
                </a:cubicBezTo>
                <a:lnTo>
                  <a:pt x="77" y="5937"/>
                </a:lnTo>
                <a:cubicBezTo>
                  <a:pt x="101" y="5981"/>
                  <a:pt x="127" y="6021"/>
                  <a:pt x="151" y="6061"/>
                </a:cubicBezTo>
                <a:cubicBezTo>
                  <a:pt x="211" y="6148"/>
                  <a:pt x="265" y="6235"/>
                  <a:pt x="321" y="6322"/>
                </a:cubicBezTo>
                <a:cubicBezTo>
                  <a:pt x="351" y="6365"/>
                  <a:pt x="378" y="6405"/>
                  <a:pt x="405" y="6449"/>
                </a:cubicBezTo>
                <a:cubicBezTo>
                  <a:pt x="422" y="6469"/>
                  <a:pt x="435" y="6489"/>
                  <a:pt x="452" y="6515"/>
                </a:cubicBezTo>
                <a:cubicBezTo>
                  <a:pt x="455" y="6522"/>
                  <a:pt x="465" y="6532"/>
                  <a:pt x="469" y="6536"/>
                </a:cubicBezTo>
                <a:cubicBezTo>
                  <a:pt x="479" y="6549"/>
                  <a:pt x="489" y="6562"/>
                  <a:pt x="499" y="6572"/>
                </a:cubicBezTo>
                <a:cubicBezTo>
                  <a:pt x="515" y="6596"/>
                  <a:pt x="532" y="6619"/>
                  <a:pt x="549" y="6639"/>
                </a:cubicBezTo>
                <a:cubicBezTo>
                  <a:pt x="569" y="6666"/>
                  <a:pt x="589" y="6689"/>
                  <a:pt x="612" y="6713"/>
                </a:cubicBezTo>
                <a:cubicBezTo>
                  <a:pt x="636" y="6736"/>
                  <a:pt x="656" y="6763"/>
                  <a:pt x="682" y="6786"/>
                </a:cubicBezTo>
                <a:cubicBezTo>
                  <a:pt x="783" y="6887"/>
                  <a:pt x="896" y="6970"/>
                  <a:pt x="1020" y="7040"/>
                </a:cubicBezTo>
                <a:cubicBezTo>
                  <a:pt x="1084" y="7081"/>
                  <a:pt x="1151" y="7107"/>
                  <a:pt x="1217" y="7137"/>
                </a:cubicBezTo>
                <a:cubicBezTo>
                  <a:pt x="1284" y="7167"/>
                  <a:pt x="1351" y="7188"/>
                  <a:pt x="1421" y="7208"/>
                </a:cubicBezTo>
                <a:cubicBezTo>
                  <a:pt x="1492" y="7231"/>
                  <a:pt x="1565" y="7248"/>
                  <a:pt x="1635" y="7254"/>
                </a:cubicBezTo>
                <a:cubicBezTo>
                  <a:pt x="1699" y="7264"/>
                  <a:pt x="1759" y="7271"/>
                  <a:pt x="1823" y="7271"/>
                </a:cubicBezTo>
                <a:lnTo>
                  <a:pt x="1943" y="7271"/>
                </a:lnTo>
                <a:cubicBezTo>
                  <a:pt x="1966" y="7271"/>
                  <a:pt x="1983" y="7271"/>
                  <a:pt x="2003" y="7268"/>
                </a:cubicBezTo>
                <a:cubicBezTo>
                  <a:pt x="2027" y="7268"/>
                  <a:pt x="2050" y="7264"/>
                  <a:pt x="2073" y="7264"/>
                </a:cubicBezTo>
                <a:cubicBezTo>
                  <a:pt x="2093" y="7264"/>
                  <a:pt x="2117" y="7258"/>
                  <a:pt x="2137" y="7254"/>
                </a:cubicBezTo>
                <a:cubicBezTo>
                  <a:pt x="2157" y="7251"/>
                  <a:pt x="2177" y="7251"/>
                  <a:pt x="2200" y="7248"/>
                </a:cubicBezTo>
                <a:lnTo>
                  <a:pt x="2190" y="7248"/>
                </a:lnTo>
                <a:cubicBezTo>
                  <a:pt x="2204" y="7248"/>
                  <a:pt x="2220" y="7241"/>
                  <a:pt x="2234" y="7238"/>
                </a:cubicBezTo>
                <a:cubicBezTo>
                  <a:pt x="2254" y="7234"/>
                  <a:pt x="2277" y="7231"/>
                  <a:pt x="2301" y="7224"/>
                </a:cubicBezTo>
                <a:cubicBezTo>
                  <a:pt x="2351" y="7218"/>
                  <a:pt x="2394" y="7201"/>
                  <a:pt x="2441" y="7188"/>
                </a:cubicBezTo>
                <a:cubicBezTo>
                  <a:pt x="2468" y="7181"/>
                  <a:pt x="2491" y="7174"/>
                  <a:pt x="2518" y="7167"/>
                </a:cubicBezTo>
                <a:cubicBezTo>
                  <a:pt x="2538" y="7164"/>
                  <a:pt x="2555" y="7154"/>
                  <a:pt x="2575" y="7151"/>
                </a:cubicBezTo>
                <a:lnTo>
                  <a:pt x="2739" y="7101"/>
                </a:lnTo>
                <a:cubicBezTo>
                  <a:pt x="2779" y="7087"/>
                  <a:pt x="2826" y="7074"/>
                  <a:pt x="2869" y="7064"/>
                </a:cubicBezTo>
                <a:cubicBezTo>
                  <a:pt x="2923" y="7047"/>
                  <a:pt x="2973" y="7030"/>
                  <a:pt x="3026" y="7014"/>
                </a:cubicBezTo>
                <a:cubicBezTo>
                  <a:pt x="3073" y="6997"/>
                  <a:pt x="3120" y="6984"/>
                  <a:pt x="3163" y="6967"/>
                </a:cubicBezTo>
                <a:cubicBezTo>
                  <a:pt x="3257" y="6937"/>
                  <a:pt x="3354" y="6907"/>
                  <a:pt x="3448" y="6883"/>
                </a:cubicBezTo>
                <a:cubicBezTo>
                  <a:pt x="3491" y="6873"/>
                  <a:pt x="3528" y="6863"/>
                  <a:pt x="3571" y="6853"/>
                </a:cubicBezTo>
                <a:cubicBezTo>
                  <a:pt x="3608" y="6846"/>
                  <a:pt x="3645" y="6840"/>
                  <a:pt x="3688" y="6833"/>
                </a:cubicBezTo>
                <a:lnTo>
                  <a:pt x="3682" y="6833"/>
                </a:lnTo>
                <a:cubicBezTo>
                  <a:pt x="3698" y="6833"/>
                  <a:pt x="3712" y="6830"/>
                  <a:pt x="3728" y="6830"/>
                </a:cubicBezTo>
                <a:cubicBezTo>
                  <a:pt x="3745" y="6830"/>
                  <a:pt x="3758" y="6830"/>
                  <a:pt x="3775" y="6823"/>
                </a:cubicBezTo>
                <a:cubicBezTo>
                  <a:pt x="3939" y="6830"/>
                  <a:pt x="4106" y="6836"/>
                  <a:pt x="4267" y="6863"/>
                </a:cubicBezTo>
                <a:cubicBezTo>
                  <a:pt x="4300" y="6867"/>
                  <a:pt x="4330" y="6870"/>
                  <a:pt x="4364" y="6883"/>
                </a:cubicBezTo>
                <a:cubicBezTo>
                  <a:pt x="4367" y="6883"/>
                  <a:pt x="4377" y="6887"/>
                  <a:pt x="4380" y="6890"/>
                </a:cubicBezTo>
                <a:cubicBezTo>
                  <a:pt x="4394" y="6900"/>
                  <a:pt x="4410" y="6903"/>
                  <a:pt x="4424" y="6913"/>
                </a:cubicBezTo>
                <a:cubicBezTo>
                  <a:pt x="4441" y="6923"/>
                  <a:pt x="4457" y="6933"/>
                  <a:pt x="4474" y="6947"/>
                </a:cubicBezTo>
                <a:cubicBezTo>
                  <a:pt x="4494" y="6957"/>
                  <a:pt x="4514" y="6974"/>
                  <a:pt x="4534" y="6987"/>
                </a:cubicBezTo>
                <a:cubicBezTo>
                  <a:pt x="4551" y="6997"/>
                  <a:pt x="4574" y="7004"/>
                  <a:pt x="4591" y="7014"/>
                </a:cubicBezTo>
                <a:cubicBezTo>
                  <a:pt x="4628" y="7064"/>
                  <a:pt x="4668" y="7114"/>
                  <a:pt x="4701" y="7164"/>
                </a:cubicBezTo>
                <a:cubicBezTo>
                  <a:pt x="4745" y="7221"/>
                  <a:pt x="4782" y="7274"/>
                  <a:pt x="4825" y="7335"/>
                </a:cubicBezTo>
                <a:cubicBezTo>
                  <a:pt x="4909" y="7452"/>
                  <a:pt x="4986" y="7569"/>
                  <a:pt x="5076" y="7686"/>
                </a:cubicBezTo>
                <a:lnTo>
                  <a:pt x="5199" y="7850"/>
                </a:lnTo>
                <a:lnTo>
                  <a:pt x="5337" y="8023"/>
                </a:lnTo>
                <a:lnTo>
                  <a:pt x="5400" y="8110"/>
                </a:lnTo>
                <a:cubicBezTo>
                  <a:pt x="5420" y="8140"/>
                  <a:pt x="5437" y="8170"/>
                  <a:pt x="5454" y="8204"/>
                </a:cubicBezTo>
                <a:cubicBezTo>
                  <a:pt x="5464" y="8221"/>
                  <a:pt x="5470" y="8241"/>
                  <a:pt x="5484" y="8257"/>
                </a:cubicBezTo>
                <a:cubicBezTo>
                  <a:pt x="5504" y="8308"/>
                  <a:pt x="5530" y="8358"/>
                  <a:pt x="5551" y="8411"/>
                </a:cubicBezTo>
                <a:cubicBezTo>
                  <a:pt x="5561" y="8428"/>
                  <a:pt x="5567" y="8451"/>
                  <a:pt x="5577" y="8468"/>
                </a:cubicBezTo>
                <a:cubicBezTo>
                  <a:pt x="5584" y="8495"/>
                  <a:pt x="5587" y="8528"/>
                  <a:pt x="5597" y="8558"/>
                </a:cubicBezTo>
                <a:cubicBezTo>
                  <a:pt x="5604" y="8588"/>
                  <a:pt x="5611" y="8612"/>
                  <a:pt x="5617" y="8642"/>
                </a:cubicBezTo>
                <a:cubicBezTo>
                  <a:pt x="5627" y="8675"/>
                  <a:pt x="5634" y="8709"/>
                  <a:pt x="5651" y="8742"/>
                </a:cubicBezTo>
                <a:cubicBezTo>
                  <a:pt x="5654" y="8756"/>
                  <a:pt x="5668" y="8759"/>
                  <a:pt x="5678" y="8759"/>
                </a:cubicBezTo>
                <a:cubicBezTo>
                  <a:pt x="5681" y="8759"/>
                  <a:pt x="5684" y="8759"/>
                  <a:pt x="5688" y="8756"/>
                </a:cubicBezTo>
                <a:cubicBezTo>
                  <a:pt x="5714" y="8819"/>
                  <a:pt x="5734" y="8879"/>
                  <a:pt x="5754" y="8943"/>
                </a:cubicBezTo>
                <a:cubicBezTo>
                  <a:pt x="5795" y="9056"/>
                  <a:pt x="5831" y="9170"/>
                  <a:pt x="5861" y="9281"/>
                </a:cubicBezTo>
                <a:cubicBezTo>
                  <a:pt x="5872" y="9344"/>
                  <a:pt x="5888" y="9404"/>
                  <a:pt x="5902" y="9464"/>
                </a:cubicBezTo>
                <a:cubicBezTo>
                  <a:pt x="5912" y="9525"/>
                  <a:pt x="5922" y="9588"/>
                  <a:pt x="5932" y="9645"/>
                </a:cubicBezTo>
                <a:cubicBezTo>
                  <a:pt x="5935" y="9688"/>
                  <a:pt x="5938" y="9725"/>
                  <a:pt x="5945" y="9765"/>
                </a:cubicBezTo>
                <a:cubicBezTo>
                  <a:pt x="5945" y="9789"/>
                  <a:pt x="5948" y="9809"/>
                  <a:pt x="5948" y="9829"/>
                </a:cubicBezTo>
                <a:cubicBezTo>
                  <a:pt x="5948" y="9849"/>
                  <a:pt x="5948" y="9872"/>
                  <a:pt x="5952" y="9892"/>
                </a:cubicBezTo>
                <a:cubicBezTo>
                  <a:pt x="5955" y="9912"/>
                  <a:pt x="5962" y="9932"/>
                  <a:pt x="5965" y="9949"/>
                </a:cubicBezTo>
                <a:lnTo>
                  <a:pt x="5965" y="9979"/>
                </a:lnTo>
                <a:cubicBezTo>
                  <a:pt x="5965" y="10009"/>
                  <a:pt x="5962" y="10039"/>
                  <a:pt x="5962" y="10066"/>
                </a:cubicBezTo>
                <a:lnTo>
                  <a:pt x="5962" y="10297"/>
                </a:lnTo>
                <a:cubicBezTo>
                  <a:pt x="5965" y="10451"/>
                  <a:pt x="5972" y="10601"/>
                  <a:pt x="5979" y="10758"/>
                </a:cubicBezTo>
                <a:cubicBezTo>
                  <a:pt x="5985" y="10902"/>
                  <a:pt x="5989" y="11053"/>
                  <a:pt x="5995" y="11200"/>
                </a:cubicBezTo>
                <a:cubicBezTo>
                  <a:pt x="6012" y="11778"/>
                  <a:pt x="6015" y="12350"/>
                  <a:pt x="6012" y="12925"/>
                </a:cubicBezTo>
                <a:lnTo>
                  <a:pt x="6012" y="12932"/>
                </a:lnTo>
                <a:cubicBezTo>
                  <a:pt x="6005" y="13025"/>
                  <a:pt x="6005" y="13125"/>
                  <a:pt x="6002" y="13222"/>
                </a:cubicBezTo>
                <a:lnTo>
                  <a:pt x="6002" y="13232"/>
                </a:lnTo>
                <a:lnTo>
                  <a:pt x="6002" y="13283"/>
                </a:lnTo>
                <a:cubicBezTo>
                  <a:pt x="5999" y="13410"/>
                  <a:pt x="5999" y="13537"/>
                  <a:pt x="6002" y="13667"/>
                </a:cubicBezTo>
                <a:cubicBezTo>
                  <a:pt x="6002" y="13787"/>
                  <a:pt x="6012" y="13908"/>
                  <a:pt x="6015" y="14028"/>
                </a:cubicBezTo>
                <a:cubicBezTo>
                  <a:pt x="6019" y="14145"/>
                  <a:pt x="6022" y="14259"/>
                  <a:pt x="6022" y="14376"/>
                </a:cubicBezTo>
                <a:cubicBezTo>
                  <a:pt x="6019" y="14573"/>
                  <a:pt x="6012" y="14774"/>
                  <a:pt x="5995" y="14971"/>
                </a:cubicBezTo>
                <a:cubicBezTo>
                  <a:pt x="5965" y="15265"/>
                  <a:pt x="5932" y="15559"/>
                  <a:pt x="5898" y="15850"/>
                </a:cubicBezTo>
                <a:cubicBezTo>
                  <a:pt x="5865" y="16141"/>
                  <a:pt x="5828" y="16429"/>
                  <a:pt x="5785" y="16716"/>
                </a:cubicBezTo>
                <a:cubicBezTo>
                  <a:pt x="5768" y="16837"/>
                  <a:pt x="5748" y="16960"/>
                  <a:pt x="5728" y="17081"/>
                </a:cubicBezTo>
                <a:cubicBezTo>
                  <a:pt x="5701" y="17201"/>
                  <a:pt x="5678" y="17318"/>
                  <a:pt x="5651" y="17438"/>
                </a:cubicBezTo>
                <a:cubicBezTo>
                  <a:pt x="5601" y="17669"/>
                  <a:pt x="5537" y="17890"/>
                  <a:pt x="5480" y="18117"/>
                </a:cubicBezTo>
                <a:cubicBezTo>
                  <a:pt x="5434" y="18271"/>
                  <a:pt x="5380" y="18421"/>
                  <a:pt x="5333" y="18575"/>
                </a:cubicBezTo>
                <a:cubicBezTo>
                  <a:pt x="5296" y="18689"/>
                  <a:pt x="5263" y="18799"/>
                  <a:pt x="5220" y="18906"/>
                </a:cubicBezTo>
                <a:cubicBezTo>
                  <a:pt x="5143" y="19007"/>
                  <a:pt x="5062" y="19107"/>
                  <a:pt x="4986" y="19210"/>
                </a:cubicBezTo>
                <a:cubicBezTo>
                  <a:pt x="4935" y="19277"/>
                  <a:pt x="4892" y="19351"/>
                  <a:pt x="4845" y="19418"/>
                </a:cubicBezTo>
                <a:cubicBezTo>
                  <a:pt x="4798" y="19488"/>
                  <a:pt x="4748" y="19555"/>
                  <a:pt x="4701" y="19625"/>
                </a:cubicBezTo>
                <a:cubicBezTo>
                  <a:pt x="4631" y="19725"/>
                  <a:pt x="4558" y="19826"/>
                  <a:pt x="4484" y="19929"/>
                </a:cubicBezTo>
                <a:cubicBezTo>
                  <a:pt x="4484" y="19923"/>
                  <a:pt x="4491" y="19919"/>
                  <a:pt x="4491" y="19909"/>
                </a:cubicBezTo>
                <a:cubicBezTo>
                  <a:pt x="4514" y="19809"/>
                  <a:pt x="4531" y="19705"/>
                  <a:pt x="4548" y="19605"/>
                </a:cubicBezTo>
                <a:lnTo>
                  <a:pt x="4598" y="19304"/>
                </a:lnTo>
                <a:cubicBezTo>
                  <a:pt x="4631" y="19100"/>
                  <a:pt x="4658" y="18890"/>
                  <a:pt x="4678" y="18682"/>
                </a:cubicBezTo>
                <a:lnTo>
                  <a:pt x="4701" y="18368"/>
                </a:lnTo>
                <a:cubicBezTo>
                  <a:pt x="4711" y="18264"/>
                  <a:pt x="4715" y="18157"/>
                  <a:pt x="4718" y="18054"/>
                </a:cubicBezTo>
                <a:cubicBezTo>
                  <a:pt x="4728" y="17850"/>
                  <a:pt x="4741" y="17649"/>
                  <a:pt x="4761" y="17445"/>
                </a:cubicBezTo>
                <a:cubicBezTo>
                  <a:pt x="4778" y="17238"/>
                  <a:pt x="4785" y="17037"/>
                  <a:pt x="4795" y="16833"/>
                </a:cubicBezTo>
                <a:cubicBezTo>
                  <a:pt x="4798" y="16730"/>
                  <a:pt x="4802" y="16626"/>
                  <a:pt x="4802" y="16519"/>
                </a:cubicBezTo>
                <a:cubicBezTo>
                  <a:pt x="4802" y="16476"/>
                  <a:pt x="4798" y="16429"/>
                  <a:pt x="4798" y="16382"/>
                </a:cubicBezTo>
                <a:lnTo>
                  <a:pt x="4808" y="16382"/>
                </a:lnTo>
                <a:cubicBezTo>
                  <a:pt x="4825" y="16382"/>
                  <a:pt x="4842" y="16375"/>
                  <a:pt x="4852" y="16362"/>
                </a:cubicBezTo>
                <a:cubicBezTo>
                  <a:pt x="4865" y="16345"/>
                  <a:pt x="4875" y="16332"/>
                  <a:pt x="4879" y="16312"/>
                </a:cubicBezTo>
                <a:cubicBezTo>
                  <a:pt x="4882" y="16298"/>
                  <a:pt x="4882" y="16285"/>
                  <a:pt x="4882" y="16275"/>
                </a:cubicBezTo>
                <a:cubicBezTo>
                  <a:pt x="4885" y="16252"/>
                  <a:pt x="4885" y="16228"/>
                  <a:pt x="4892" y="16208"/>
                </a:cubicBezTo>
                <a:cubicBezTo>
                  <a:pt x="4895" y="16178"/>
                  <a:pt x="4899" y="16145"/>
                  <a:pt x="4899" y="16114"/>
                </a:cubicBezTo>
                <a:lnTo>
                  <a:pt x="4925" y="15900"/>
                </a:lnTo>
                <a:lnTo>
                  <a:pt x="4986" y="15513"/>
                </a:lnTo>
                <a:cubicBezTo>
                  <a:pt x="5012" y="15362"/>
                  <a:pt x="5042" y="15215"/>
                  <a:pt x="5069" y="15071"/>
                </a:cubicBezTo>
                <a:cubicBezTo>
                  <a:pt x="5099" y="14931"/>
                  <a:pt x="5129" y="14794"/>
                  <a:pt x="5163" y="14660"/>
                </a:cubicBezTo>
                <a:cubicBezTo>
                  <a:pt x="5166" y="14643"/>
                  <a:pt x="5169" y="14627"/>
                  <a:pt x="5179" y="14613"/>
                </a:cubicBezTo>
                <a:cubicBezTo>
                  <a:pt x="5183" y="14603"/>
                  <a:pt x="5186" y="14587"/>
                  <a:pt x="5193" y="14573"/>
                </a:cubicBezTo>
                <a:cubicBezTo>
                  <a:pt x="5203" y="14543"/>
                  <a:pt x="5216" y="14510"/>
                  <a:pt x="5230" y="14480"/>
                </a:cubicBezTo>
                <a:cubicBezTo>
                  <a:pt x="5283" y="14363"/>
                  <a:pt x="5337" y="14245"/>
                  <a:pt x="5397" y="14128"/>
                </a:cubicBezTo>
                <a:cubicBezTo>
                  <a:pt x="5430" y="14062"/>
                  <a:pt x="5464" y="13995"/>
                  <a:pt x="5494" y="13925"/>
                </a:cubicBezTo>
                <a:cubicBezTo>
                  <a:pt x="5504" y="13891"/>
                  <a:pt x="5520" y="13861"/>
                  <a:pt x="5534" y="13828"/>
                </a:cubicBezTo>
                <a:cubicBezTo>
                  <a:pt x="5544" y="13811"/>
                  <a:pt x="5547" y="13791"/>
                  <a:pt x="5554" y="13774"/>
                </a:cubicBezTo>
                <a:lnTo>
                  <a:pt x="5567" y="13737"/>
                </a:lnTo>
                <a:cubicBezTo>
                  <a:pt x="5581" y="13701"/>
                  <a:pt x="5587" y="13660"/>
                  <a:pt x="5597" y="13627"/>
                </a:cubicBezTo>
                <a:cubicBezTo>
                  <a:pt x="5601" y="13610"/>
                  <a:pt x="5604" y="13590"/>
                  <a:pt x="5611" y="13573"/>
                </a:cubicBezTo>
                <a:cubicBezTo>
                  <a:pt x="5614" y="13553"/>
                  <a:pt x="5617" y="13533"/>
                  <a:pt x="5617" y="13510"/>
                </a:cubicBezTo>
                <a:lnTo>
                  <a:pt x="5631" y="13400"/>
                </a:lnTo>
                <a:cubicBezTo>
                  <a:pt x="5634" y="13366"/>
                  <a:pt x="5637" y="13336"/>
                  <a:pt x="5637" y="13303"/>
                </a:cubicBezTo>
                <a:cubicBezTo>
                  <a:pt x="5637" y="13266"/>
                  <a:pt x="5644" y="13226"/>
                  <a:pt x="5644" y="13189"/>
                </a:cubicBezTo>
                <a:lnTo>
                  <a:pt x="5644" y="13135"/>
                </a:lnTo>
                <a:cubicBezTo>
                  <a:pt x="5644" y="13119"/>
                  <a:pt x="5644" y="13099"/>
                  <a:pt x="5637" y="13082"/>
                </a:cubicBezTo>
                <a:cubicBezTo>
                  <a:pt x="5631" y="13008"/>
                  <a:pt x="5621" y="12935"/>
                  <a:pt x="5601" y="12865"/>
                </a:cubicBezTo>
                <a:cubicBezTo>
                  <a:pt x="5594" y="12825"/>
                  <a:pt x="5584" y="12788"/>
                  <a:pt x="5571" y="12754"/>
                </a:cubicBezTo>
                <a:cubicBezTo>
                  <a:pt x="5551" y="12701"/>
                  <a:pt x="5527" y="12651"/>
                  <a:pt x="5497" y="12601"/>
                </a:cubicBezTo>
                <a:cubicBezTo>
                  <a:pt x="5454" y="12537"/>
                  <a:pt x="5417" y="12470"/>
                  <a:pt x="5380" y="12407"/>
                </a:cubicBezTo>
                <a:cubicBezTo>
                  <a:pt x="5363" y="12373"/>
                  <a:pt x="5347" y="12340"/>
                  <a:pt x="5330" y="12303"/>
                </a:cubicBezTo>
                <a:lnTo>
                  <a:pt x="5293" y="12189"/>
                </a:lnTo>
                <a:cubicBezTo>
                  <a:pt x="5286" y="12169"/>
                  <a:pt x="5283" y="12153"/>
                  <a:pt x="5276" y="12132"/>
                </a:cubicBezTo>
                <a:cubicBezTo>
                  <a:pt x="5270" y="12102"/>
                  <a:pt x="5263" y="12072"/>
                  <a:pt x="5260" y="12049"/>
                </a:cubicBezTo>
                <a:cubicBezTo>
                  <a:pt x="5253" y="12022"/>
                  <a:pt x="5250" y="12002"/>
                  <a:pt x="5246" y="11979"/>
                </a:cubicBezTo>
                <a:cubicBezTo>
                  <a:pt x="5236" y="11928"/>
                  <a:pt x="5230" y="11878"/>
                  <a:pt x="5226" y="11828"/>
                </a:cubicBezTo>
                <a:cubicBezTo>
                  <a:pt x="5216" y="11781"/>
                  <a:pt x="5213" y="11731"/>
                  <a:pt x="5203" y="11684"/>
                </a:cubicBezTo>
                <a:cubicBezTo>
                  <a:pt x="5199" y="11654"/>
                  <a:pt x="5196" y="11631"/>
                  <a:pt x="5193" y="11601"/>
                </a:cubicBezTo>
                <a:cubicBezTo>
                  <a:pt x="5186" y="11571"/>
                  <a:pt x="5179" y="11547"/>
                  <a:pt x="5176" y="11517"/>
                </a:cubicBezTo>
                <a:cubicBezTo>
                  <a:pt x="5166" y="11484"/>
                  <a:pt x="5159" y="11454"/>
                  <a:pt x="5153" y="11420"/>
                </a:cubicBezTo>
                <a:cubicBezTo>
                  <a:pt x="5146" y="11387"/>
                  <a:pt x="5136" y="11353"/>
                  <a:pt x="5126" y="11327"/>
                </a:cubicBezTo>
                <a:cubicBezTo>
                  <a:pt x="5113" y="11287"/>
                  <a:pt x="5099" y="11250"/>
                  <a:pt x="5082" y="11213"/>
                </a:cubicBezTo>
                <a:cubicBezTo>
                  <a:pt x="5069" y="11176"/>
                  <a:pt x="5052" y="11143"/>
                  <a:pt x="5036" y="11103"/>
                </a:cubicBezTo>
                <a:cubicBezTo>
                  <a:pt x="5026" y="11076"/>
                  <a:pt x="5012" y="11046"/>
                  <a:pt x="4999" y="11019"/>
                </a:cubicBezTo>
                <a:cubicBezTo>
                  <a:pt x="4969" y="10966"/>
                  <a:pt x="4945" y="10915"/>
                  <a:pt x="4909" y="10865"/>
                </a:cubicBezTo>
                <a:cubicBezTo>
                  <a:pt x="4862" y="10798"/>
                  <a:pt x="4808" y="10735"/>
                  <a:pt x="4751" y="10678"/>
                </a:cubicBezTo>
                <a:cubicBezTo>
                  <a:pt x="4658" y="10568"/>
                  <a:pt x="4558" y="10461"/>
                  <a:pt x="4464" y="10347"/>
                </a:cubicBezTo>
                <a:cubicBezTo>
                  <a:pt x="4417" y="10290"/>
                  <a:pt x="4367" y="10233"/>
                  <a:pt x="4324" y="10177"/>
                </a:cubicBezTo>
                <a:cubicBezTo>
                  <a:pt x="4277" y="10126"/>
                  <a:pt x="4230" y="10073"/>
                  <a:pt x="4190" y="10023"/>
                </a:cubicBezTo>
                <a:cubicBezTo>
                  <a:pt x="4143" y="9973"/>
                  <a:pt x="4096" y="9916"/>
                  <a:pt x="4049" y="9866"/>
                </a:cubicBezTo>
                <a:cubicBezTo>
                  <a:pt x="4029" y="9842"/>
                  <a:pt x="4006" y="9815"/>
                  <a:pt x="3979" y="9795"/>
                </a:cubicBezTo>
                <a:cubicBezTo>
                  <a:pt x="3956" y="9772"/>
                  <a:pt x="3926" y="9749"/>
                  <a:pt x="3896" y="9729"/>
                </a:cubicBezTo>
                <a:cubicBezTo>
                  <a:pt x="3839" y="9692"/>
                  <a:pt x="3779" y="9655"/>
                  <a:pt x="3722" y="9622"/>
                </a:cubicBezTo>
                <a:cubicBezTo>
                  <a:pt x="3704" y="9611"/>
                  <a:pt x="3688" y="9607"/>
                  <a:pt x="3672" y="9607"/>
                </a:cubicBezTo>
                <a:cubicBezTo>
                  <a:pt x="3668" y="9607"/>
                  <a:pt x="3663" y="9607"/>
                  <a:pt x="3658" y="9608"/>
                </a:cubicBezTo>
                <a:cubicBezTo>
                  <a:pt x="3648" y="9608"/>
                  <a:pt x="3645" y="9612"/>
                  <a:pt x="3638" y="9615"/>
                </a:cubicBezTo>
                <a:lnTo>
                  <a:pt x="3625" y="9615"/>
                </a:lnTo>
                <a:cubicBezTo>
                  <a:pt x="3611" y="9622"/>
                  <a:pt x="3605" y="9628"/>
                  <a:pt x="3598" y="9645"/>
                </a:cubicBezTo>
                <a:cubicBezTo>
                  <a:pt x="3595" y="9658"/>
                  <a:pt x="3595" y="9672"/>
                  <a:pt x="3591" y="9682"/>
                </a:cubicBezTo>
                <a:cubicBezTo>
                  <a:pt x="3588" y="9708"/>
                  <a:pt x="3578" y="9732"/>
                  <a:pt x="3575" y="9759"/>
                </a:cubicBezTo>
                <a:cubicBezTo>
                  <a:pt x="3561" y="9809"/>
                  <a:pt x="3548" y="9862"/>
                  <a:pt x="3541" y="9912"/>
                </a:cubicBezTo>
                <a:cubicBezTo>
                  <a:pt x="3514" y="10023"/>
                  <a:pt x="3488" y="10130"/>
                  <a:pt x="3461" y="10243"/>
                </a:cubicBezTo>
                <a:cubicBezTo>
                  <a:pt x="3454" y="10277"/>
                  <a:pt x="3444" y="10307"/>
                  <a:pt x="3431" y="10340"/>
                </a:cubicBezTo>
                <a:cubicBezTo>
                  <a:pt x="3424" y="10367"/>
                  <a:pt x="3411" y="10401"/>
                  <a:pt x="3404" y="10431"/>
                </a:cubicBezTo>
                <a:cubicBezTo>
                  <a:pt x="3394" y="10461"/>
                  <a:pt x="3381" y="10491"/>
                  <a:pt x="3371" y="10518"/>
                </a:cubicBezTo>
                <a:cubicBezTo>
                  <a:pt x="3357" y="10551"/>
                  <a:pt x="3344" y="10584"/>
                  <a:pt x="3327" y="10625"/>
                </a:cubicBezTo>
                <a:cubicBezTo>
                  <a:pt x="3324" y="10635"/>
                  <a:pt x="3320" y="10645"/>
                  <a:pt x="3314" y="10658"/>
                </a:cubicBezTo>
                <a:cubicBezTo>
                  <a:pt x="3314" y="10661"/>
                  <a:pt x="3310" y="10661"/>
                  <a:pt x="3310" y="10665"/>
                </a:cubicBezTo>
                <a:cubicBezTo>
                  <a:pt x="3310" y="10668"/>
                  <a:pt x="3307" y="10675"/>
                  <a:pt x="3307" y="10678"/>
                </a:cubicBezTo>
                <a:lnTo>
                  <a:pt x="3307" y="10678"/>
                </a:lnTo>
                <a:cubicBezTo>
                  <a:pt x="3307" y="10678"/>
                  <a:pt x="3307" y="10675"/>
                  <a:pt x="3310" y="10675"/>
                </a:cubicBezTo>
                <a:cubicBezTo>
                  <a:pt x="3310" y="10678"/>
                  <a:pt x="3307" y="10681"/>
                  <a:pt x="3307" y="10685"/>
                </a:cubicBezTo>
                <a:lnTo>
                  <a:pt x="3307" y="10685"/>
                </a:lnTo>
                <a:cubicBezTo>
                  <a:pt x="3307" y="10685"/>
                  <a:pt x="3307" y="10681"/>
                  <a:pt x="3310" y="10681"/>
                </a:cubicBezTo>
                <a:cubicBezTo>
                  <a:pt x="3297" y="10708"/>
                  <a:pt x="3287" y="10732"/>
                  <a:pt x="3274" y="10762"/>
                </a:cubicBezTo>
                <a:cubicBezTo>
                  <a:pt x="3210" y="10892"/>
                  <a:pt x="3147" y="11016"/>
                  <a:pt x="3090" y="11146"/>
                </a:cubicBezTo>
                <a:cubicBezTo>
                  <a:pt x="3056" y="11216"/>
                  <a:pt x="3023" y="11293"/>
                  <a:pt x="2993" y="11367"/>
                </a:cubicBezTo>
                <a:cubicBezTo>
                  <a:pt x="2963" y="11434"/>
                  <a:pt x="2943" y="11501"/>
                  <a:pt x="2919" y="11567"/>
                </a:cubicBezTo>
                <a:cubicBezTo>
                  <a:pt x="2896" y="11631"/>
                  <a:pt x="2872" y="11694"/>
                  <a:pt x="2852" y="11761"/>
                </a:cubicBezTo>
                <a:cubicBezTo>
                  <a:pt x="2826" y="11832"/>
                  <a:pt x="2806" y="11908"/>
                  <a:pt x="2789" y="11982"/>
                </a:cubicBezTo>
                <a:cubicBezTo>
                  <a:pt x="2772" y="12052"/>
                  <a:pt x="2759" y="12126"/>
                  <a:pt x="2752" y="12199"/>
                </a:cubicBezTo>
                <a:cubicBezTo>
                  <a:pt x="2739" y="12276"/>
                  <a:pt x="2735" y="12346"/>
                  <a:pt x="2725" y="12420"/>
                </a:cubicBezTo>
                <a:cubicBezTo>
                  <a:pt x="2722" y="12494"/>
                  <a:pt x="2719" y="12567"/>
                  <a:pt x="2719" y="12637"/>
                </a:cubicBezTo>
                <a:cubicBezTo>
                  <a:pt x="2719" y="12714"/>
                  <a:pt x="2725" y="12784"/>
                  <a:pt x="2735" y="12861"/>
                </a:cubicBezTo>
                <a:cubicBezTo>
                  <a:pt x="2742" y="12932"/>
                  <a:pt x="2759" y="13002"/>
                  <a:pt x="2772" y="13069"/>
                </a:cubicBezTo>
                <a:cubicBezTo>
                  <a:pt x="2789" y="13139"/>
                  <a:pt x="2802" y="13206"/>
                  <a:pt x="2822" y="13279"/>
                </a:cubicBezTo>
                <a:cubicBezTo>
                  <a:pt x="2859" y="13420"/>
                  <a:pt x="2896" y="13557"/>
                  <a:pt x="2946" y="13697"/>
                </a:cubicBezTo>
                <a:cubicBezTo>
                  <a:pt x="2973" y="13764"/>
                  <a:pt x="2996" y="13831"/>
                  <a:pt x="3026" y="13901"/>
                </a:cubicBezTo>
                <a:cubicBezTo>
                  <a:pt x="3056" y="13968"/>
                  <a:pt x="3086" y="14035"/>
                  <a:pt x="3120" y="14102"/>
                </a:cubicBezTo>
                <a:cubicBezTo>
                  <a:pt x="3143" y="14142"/>
                  <a:pt x="3170" y="14185"/>
                  <a:pt x="3197" y="14222"/>
                </a:cubicBezTo>
                <a:cubicBezTo>
                  <a:pt x="3213" y="14242"/>
                  <a:pt x="3237" y="14266"/>
                  <a:pt x="3257" y="14282"/>
                </a:cubicBezTo>
                <a:cubicBezTo>
                  <a:pt x="3280" y="14306"/>
                  <a:pt x="3307" y="14326"/>
                  <a:pt x="3330" y="14352"/>
                </a:cubicBezTo>
                <a:cubicBezTo>
                  <a:pt x="3361" y="14376"/>
                  <a:pt x="3391" y="14403"/>
                  <a:pt x="3424" y="14423"/>
                </a:cubicBezTo>
                <a:cubicBezTo>
                  <a:pt x="3458" y="14449"/>
                  <a:pt x="3488" y="14473"/>
                  <a:pt x="3521" y="14493"/>
                </a:cubicBezTo>
                <a:cubicBezTo>
                  <a:pt x="3578" y="14536"/>
                  <a:pt x="3638" y="14573"/>
                  <a:pt x="3695" y="14610"/>
                </a:cubicBezTo>
                <a:cubicBezTo>
                  <a:pt x="3755" y="14650"/>
                  <a:pt x="3809" y="14690"/>
                  <a:pt x="3862" y="14734"/>
                </a:cubicBezTo>
                <a:cubicBezTo>
                  <a:pt x="3889" y="14754"/>
                  <a:pt x="3916" y="14777"/>
                  <a:pt x="3942" y="14800"/>
                </a:cubicBezTo>
                <a:cubicBezTo>
                  <a:pt x="3966" y="14824"/>
                  <a:pt x="3992" y="14851"/>
                  <a:pt x="4023" y="14874"/>
                </a:cubicBezTo>
                <a:cubicBezTo>
                  <a:pt x="4039" y="14894"/>
                  <a:pt x="4059" y="14911"/>
                  <a:pt x="4076" y="14934"/>
                </a:cubicBezTo>
                <a:lnTo>
                  <a:pt x="4126" y="14994"/>
                </a:lnTo>
                <a:cubicBezTo>
                  <a:pt x="4173" y="15061"/>
                  <a:pt x="4213" y="15128"/>
                  <a:pt x="4257" y="15202"/>
                </a:cubicBezTo>
                <a:cubicBezTo>
                  <a:pt x="4277" y="15242"/>
                  <a:pt x="4297" y="15279"/>
                  <a:pt x="4313" y="15322"/>
                </a:cubicBezTo>
                <a:cubicBezTo>
                  <a:pt x="4344" y="15386"/>
                  <a:pt x="4367" y="15452"/>
                  <a:pt x="4394" y="15513"/>
                </a:cubicBezTo>
                <a:cubicBezTo>
                  <a:pt x="4424" y="15580"/>
                  <a:pt x="4451" y="15643"/>
                  <a:pt x="4484" y="15707"/>
                </a:cubicBezTo>
                <a:lnTo>
                  <a:pt x="4584" y="15894"/>
                </a:lnTo>
                <a:cubicBezTo>
                  <a:pt x="4614" y="15954"/>
                  <a:pt x="4644" y="16014"/>
                  <a:pt x="4668" y="16078"/>
                </a:cubicBezTo>
                <a:cubicBezTo>
                  <a:pt x="4668" y="16081"/>
                  <a:pt x="4675" y="16088"/>
                  <a:pt x="4675" y="16091"/>
                </a:cubicBezTo>
                <a:lnTo>
                  <a:pt x="4675" y="16098"/>
                </a:lnTo>
                <a:cubicBezTo>
                  <a:pt x="4685" y="16198"/>
                  <a:pt x="4691" y="16298"/>
                  <a:pt x="4698" y="16405"/>
                </a:cubicBezTo>
                <a:cubicBezTo>
                  <a:pt x="4701" y="16496"/>
                  <a:pt x="4701" y="16593"/>
                  <a:pt x="4701" y="16683"/>
                </a:cubicBezTo>
                <a:cubicBezTo>
                  <a:pt x="4701" y="16783"/>
                  <a:pt x="4698" y="16880"/>
                  <a:pt x="4698" y="16980"/>
                </a:cubicBezTo>
                <a:cubicBezTo>
                  <a:pt x="4695" y="17081"/>
                  <a:pt x="4695" y="17181"/>
                  <a:pt x="4685" y="17281"/>
                </a:cubicBezTo>
                <a:cubicBezTo>
                  <a:pt x="4678" y="17385"/>
                  <a:pt x="4665" y="17492"/>
                  <a:pt x="4651" y="17599"/>
                </a:cubicBezTo>
                <a:cubicBezTo>
                  <a:pt x="4628" y="17800"/>
                  <a:pt x="4608" y="18003"/>
                  <a:pt x="4581" y="18204"/>
                </a:cubicBezTo>
                <a:cubicBezTo>
                  <a:pt x="4561" y="18345"/>
                  <a:pt x="4541" y="18482"/>
                  <a:pt x="4514" y="18622"/>
                </a:cubicBezTo>
                <a:cubicBezTo>
                  <a:pt x="4481" y="18836"/>
                  <a:pt x="4447" y="19053"/>
                  <a:pt x="4417" y="19271"/>
                </a:cubicBezTo>
                <a:cubicBezTo>
                  <a:pt x="4390" y="19471"/>
                  <a:pt x="4374" y="19672"/>
                  <a:pt x="4347" y="19872"/>
                </a:cubicBezTo>
                <a:cubicBezTo>
                  <a:pt x="4330" y="19993"/>
                  <a:pt x="4310" y="20117"/>
                  <a:pt x="4283" y="20237"/>
                </a:cubicBezTo>
                <a:cubicBezTo>
                  <a:pt x="4240" y="20307"/>
                  <a:pt x="4190" y="20374"/>
                  <a:pt x="4143" y="20444"/>
                </a:cubicBezTo>
                <a:cubicBezTo>
                  <a:pt x="4046" y="20588"/>
                  <a:pt x="3946" y="20728"/>
                  <a:pt x="3849" y="20869"/>
                </a:cubicBezTo>
                <a:cubicBezTo>
                  <a:pt x="3799" y="20939"/>
                  <a:pt x="3755" y="21009"/>
                  <a:pt x="3708" y="21079"/>
                </a:cubicBezTo>
                <a:cubicBezTo>
                  <a:pt x="3661" y="21150"/>
                  <a:pt x="3621" y="21223"/>
                  <a:pt x="3578" y="21293"/>
                </a:cubicBezTo>
                <a:cubicBezTo>
                  <a:pt x="3558" y="21330"/>
                  <a:pt x="3538" y="21370"/>
                  <a:pt x="3514" y="21400"/>
                </a:cubicBezTo>
                <a:lnTo>
                  <a:pt x="3514" y="21407"/>
                </a:lnTo>
                <a:cubicBezTo>
                  <a:pt x="3371" y="21658"/>
                  <a:pt x="3247" y="21919"/>
                  <a:pt x="3123" y="22183"/>
                </a:cubicBezTo>
                <a:cubicBezTo>
                  <a:pt x="3026" y="22383"/>
                  <a:pt x="2943" y="22587"/>
                  <a:pt x="2862" y="22798"/>
                </a:cubicBezTo>
                <a:cubicBezTo>
                  <a:pt x="2869" y="22755"/>
                  <a:pt x="2872" y="22714"/>
                  <a:pt x="2876" y="22678"/>
                </a:cubicBezTo>
                <a:cubicBezTo>
                  <a:pt x="2879" y="22627"/>
                  <a:pt x="2889" y="22577"/>
                  <a:pt x="2893" y="22527"/>
                </a:cubicBezTo>
                <a:lnTo>
                  <a:pt x="2906" y="22377"/>
                </a:lnTo>
                <a:cubicBezTo>
                  <a:pt x="2923" y="22179"/>
                  <a:pt x="2946" y="21982"/>
                  <a:pt x="2973" y="21785"/>
                </a:cubicBezTo>
                <a:lnTo>
                  <a:pt x="2973" y="21792"/>
                </a:lnTo>
                <a:cubicBezTo>
                  <a:pt x="2973" y="21782"/>
                  <a:pt x="2976" y="21775"/>
                  <a:pt x="2976" y="21765"/>
                </a:cubicBezTo>
                <a:lnTo>
                  <a:pt x="2976" y="21762"/>
                </a:lnTo>
                <a:lnTo>
                  <a:pt x="2976" y="21758"/>
                </a:lnTo>
                <a:cubicBezTo>
                  <a:pt x="2993" y="21628"/>
                  <a:pt x="3013" y="21497"/>
                  <a:pt x="3030" y="21367"/>
                </a:cubicBezTo>
                <a:cubicBezTo>
                  <a:pt x="3046" y="21240"/>
                  <a:pt x="3060" y="21106"/>
                  <a:pt x="3076" y="20976"/>
                </a:cubicBezTo>
                <a:lnTo>
                  <a:pt x="3076" y="20982"/>
                </a:lnTo>
                <a:cubicBezTo>
                  <a:pt x="3086" y="20939"/>
                  <a:pt x="3090" y="20889"/>
                  <a:pt x="3096" y="20842"/>
                </a:cubicBezTo>
                <a:cubicBezTo>
                  <a:pt x="3130" y="20641"/>
                  <a:pt x="3163" y="20441"/>
                  <a:pt x="3173" y="20237"/>
                </a:cubicBezTo>
                <a:cubicBezTo>
                  <a:pt x="3177" y="20137"/>
                  <a:pt x="3173" y="20036"/>
                  <a:pt x="3163" y="19939"/>
                </a:cubicBezTo>
                <a:lnTo>
                  <a:pt x="3153" y="19776"/>
                </a:lnTo>
                <a:cubicBezTo>
                  <a:pt x="3153" y="19752"/>
                  <a:pt x="3147" y="19729"/>
                  <a:pt x="3147" y="19705"/>
                </a:cubicBezTo>
                <a:cubicBezTo>
                  <a:pt x="3143" y="19672"/>
                  <a:pt x="3143" y="19638"/>
                  <a:pt x="3137" y="19605"/>
                </a:cubicBezTo>
                <a:cubicBezTo>
                  <a:pt x="3132" y="19593"/>
                  <a:pt x="3121" y="19585"/>
                  <a:pt x="3110" y="19585"/>
                </a:cubicBezTo>
                <a:cubicBezTo>
                  <a:pt x="3102" y="19585"/>
                  <a:pt x="3095" y="19588"/>
                  <a:pt x="3090" y="19595"/>
                </a:cubicBezTo>
                <a:cubicBezTo>
                  <a:pt x="3090" y="19595"/>
                  <a:pt x="3090" y="19602"/>
                  <a:pt x="3086" y="19602"/>
                </a:cubicBezTo>
                <a:cubicBezTo>
                  <a:pt x="3076" y="19608"/>
                  <a:pt x="3080" y="19622"/>
                  <a:pt x="3086" y="19628"/>
                </a:cubicBezTo>
                <a:lnTo>
                  <a:pt x="3086" y="19662"/>
                </a:lnTo>
                <a:cubicBezTo>
                  <a:pt x="3086" y="19735"/>
                  <a:pt x="3080" y="19802"/>
                  <a:pt x="3080" y="19872"/>
                </a:cubicBezTo>
                <a:lnTo>
                  <a:pt x="3080" y="20070"/>
                </a:lnTo>
                <a:cubicBezTo>
                  <a:pt x="3080" y="20157"/>
                  <a:pt x="3073" y="20247"/>
                  <a:pt x="3063" y="20337"/>
                </a:cubicBezTo>
                <a:cubicBezTo>
                  <a:pt x="3056" y="20421"/>
                  <a:pt x="3043" y="20504"/>
                  <a:pt x="3036" y="20581"/>
                </a:cubicBezTo>
                <a:cubicBezTo>
                  <a:pt x="3006" y="20765"/>
                  <a:pt x="2973" y="20949"/>
                  <a:pt x="2943" y="21130"/>
                </a:cubicBezTo>
                <a:cubicBezTo>
                  <a:pt x="2926" y="21233"/>
                  <a:pt x="2909" y="21340"/>
                  <a:pt x="2889" y="21441"/>
                </a:cubicBezTo>
                <a:cubicBezTo>
                  <a:pt x="2869" y="21541"/>
                  <a:pt x="2846" y="21641"/>
                  <a:pt x="2826" y="21735"/>
                </a:cubicBezTo>
                <a:cubicBezTo>
                  <a:pt x="2802" y="21835"/>
                  <a:pt x="2779" y="21935"/>
                  <a:pt x="2755" y="22036"/>
                </a:cubicBezTo>
                <a:cubicBezTo>
                  <a:pt x="2735" y="22133"/>
                  <a:pt x="2709" y="22226"/>
                  <a:pt x="2689" y="22320"/>
                </a:cubicBezTo>
                <a:lnTo>
                  <a:pt x="2625" y="22611"/>
                </a:lnTo>
                <a:cubicBezTo>
                  <a:pt x="2605" y="22704"/>
                  <a:pt x="2575" y="22801"/>
                  <a:pt x="2555" y="22898"/>
                </a:cubicBezTo>
                <a:cubicBezTo>
                  <a:pt x="2535" y="23002"/>
                  <a:pt x="2521" y="23106"/>
                  <a:pt x="2508" y="23206"/>
                </a:cubicBezTo>
                <a:cubicBezTo>
                  <a:pt x="2495" y="23306"/>
                  <a:pt x="2478" y="23403"/>
                  <a:pt x="2475" y="23503"/>
                </a:cubicBezTo>
                <a:cubicBezTo>
                  <a:pt x="2468" y="23604"/>
                  <a:pt x="2468" y="23707"/>
                  <a:pt x="2471" y="23814"/>
                </a:cubicBezTo>
                <a:cubicBezTo>
                  <a:pt x="2475" y="23901"/>
                  <a:pt x="2485" y="23988"/>
                  <a:pt x="2491" y="24082"/>
                </a:cubicBezTo>
                <a:cubicBezTo>
                  <a:pt x="2478" y="24142"/>
                  <a:pt x="2471" y="24206"/>
                  <a:pt x="2458" y="24269"/>
                </a:cubicBezTo>
                <a:cubicBezTo>
                  <a:pt x="2434" y="24409"/>
                  <a:pt x="2401" y="24553"/>
                  <a:pt x="2361" y="24690"/>
                </a:cubicBezTo>
                <a:cubicBezTo>
                  <a:pt x="2327" y="24824"/>
                  <a:pt x="2291" y="24954"/>
                  <a:pt x="2271" y="25092"/>
                </a:cubicBezTo>
                <a:cubicBezTo>
                  <a:pt x="2244" y="25235"/>
                  <a:pt x="2224" y="25372"/>
                  <a:pt x="2204" y="25513"/>
                </a:cubicBezTo>
                <a:cubicBezTo>
                  <a:pt x="2184" y="25657"/>
                  <a:pt x="2157" y="25797"/>
                  <a:pt x="2137" y="25941"/>
                </a:cubicBezTo>
                <a:cubicBezTo>
                  <a:pt x="2124" y="26021"/>
                  <a:pt x="2124" y="26095"/>
                  <a:pt x="2124" y="26175"/>
                </a:cubicBezTo>
                <a:cubicBezTo>
                  <a:pt x="2124" y="26215"/>
                  <a:pt x="2134" y="26258"/>
                  <a:pt x="2140" y="26299"/>
                </a:cubicBezTo>
                <a:cubicBezTo>
                  <a:pt x="2140" y="26309"/>
                  <a:pt x="2144" y="26315"/>
                  <a:pt x="2144" y="26325"/>
                </a:cubicBezTo>
                <a:cubicBezTo>
                  <a:pt x="2154" y="26359"/>
                  <a:pt x="2160" y="26382"/>
                  <a:pt x="2177" y="26409"/>
                </a:cubicBezTo>
                <a:cubicBezTo>
                  <a:pt x="2200" y="26449"/>
                  <a:pt x="2237" y="26479"/>
                  <a:pt x="2274" y="26499"/>
                </a:cubicBezTo>
                <a:cubicBezTo>
                  <a:pt x="2307" y="26516"/>
                  <a:pt x="2344" y="26526"/>
                  <a:pt x="2378" y="26526"/>
                </a:cubicBezTo>
                <a:cubicBezTo>
                  <a:pt x="2391" y="26526"/>
                  <a:pt x="2408" y="26526"/>
                  <a:pt x="2421" y="26523"/>
                </a:cubicBezTo>
                <a:cubicBezTo>
                  <a:pt x="2471" y="26513"/>
                  <a:pt x="2511" y="26489"/>
                  <a:pt x="2551" y="26449"/>
                </a:cubicBezTo>
                <a:cubicBezTo>
                  <a:pt x="2592" y="26412"/>
                  <a:pt x="2612" y="26355"/>
                  <a:pt x="2618" y="26299"/>
                </a:cubicBezTo>
                <a:lnTo>
                  <a:pt x="2618" y="26225"/>
                </a:lnTo>
                <a:lnTo>
                  <a:pt x="2618" y="26145"/>
                </a:lnTo>
                <a:cubicBezTo>
                  <a:pt x="2622" y="26041"/>
                  <a:pt x="2628" y="25937"/>
                  <a:pt x="2642" y="25830"/>
                </a:cubicBezTo>
                <a:cubicBezTo>
                  <a:pt x="2655" y="25710"/>
                  <a:pt x="2672" y="25590"/>
                  <a:pt x="2689" y="25469"/>
                </a:cubicBezTo>
                <a:cubicBezTo>
                  <a:pt x="2705" y="25326"/>
                  <a:pt x="2712" y="25185"/>
                  <a:pt x="2725" y="25041"/>
                </a:cubicBezTo>
                <a:cubicBezTo>
                  <a:pt x="2739" y="24901"/>
                  <a:pt x="2752" y="24754"/>
                  <a:pt x="2769" y="24610"/>
                </a:cubicBezTo>
                <a:cubicBezTo>
                  <a:pt x="2775" y="24527"/>
                  <a:pt x="2786" y="24440"/>
                  <a:pt x="2789" y="24356"/>
                </a:cubicBezTo>
                <a:cubicBezTo>
                  <a:pt x="2792" y="24339"/>
                  <a:pt x="2792" y="24323"/>
                  <a:pt x="2796" y="24306"/>
                </a:cubicBezTo>
                <a:cubicBezTo>
                  <a:pt x="2812" y="24199"/>
                  <a:pt x="2836" y="24085"/>
                  <a:pt x="2859" y="23975"/>
                </a:cubicBezTo>
                <a:cubicBezTo>
                  <a:pt x="2886" y="23858"/>
                  <a:pt x="2913" y="23747"/>
                  <a:pt x="2939" y="23630"/>
                </a:cubicBezTo>
                <a:cubicBezTo>
                  <a:pt x="2993" y="23406"/>
                  <a:pt x="3046" y="23189"/>
                  <a:pt x="3106" y="22972"/>
                </a:cubicBezTo>
                <a:lnTo>
                  <a:pt x="3157" y="22811"/>
                </a:lnTo>
                <a:cubicBezTo>
                  <a:pt x="3177" y="22748"/>
                  <a:pt x="3197" y="22684"/>
                  <a:pt x="3224" y="22621"/>
                </a:cubicBezTo>
                <a:cubicBezTo>
                  <a:pt x="3264" y="22510"/>
                  <a:pt x="3307" y="22400"/>
                  <a:pt x="3354" y="22293"/>
                </a:cubicBezTo>
                <a:cubicBezTo>
                  <a:pt x="3364" y="22263"/>
                  <a:pt x="3381" y="22230"/>
                  <a:pt x="3394" y="22199"/>
                </a:cubicBezTo>
                <a:cubicBezTo>
                  <a:pt x="3397" y="22196"/>
                  <a:pt x="3404" y="22186"/>
                  <a:pt x="3404" y="22183"/>
                </a:cubicBezTo>
                <a:lnTo>
                  <a:pt x="3404" y="22179"/>
                </a:lnTo>
                <a:cubicBezTo>
                  <a:pt x="3448" y="22079"/>
                  <a:pt x="3491" y="21982"/>
                  <a:pt x="3541" y="21882"/>
                </a:cubicBezTo>
                <a:lnTo>
                  <a:pt x="3591" y="21782"/>
                </a:lnTo>
                <a:cubicBezTo>
                  <a:pt x="3598" y="21775"/>
                  <a:pt x="3608" y="21765"/>
                  <a:pt x="3611" y="21758"/>
                </a:cubicBezTo>
                <a:cubicBezTo>
                  <a:pt x="3628" y="21741"/>
                  <a:pt x="3645" y="21728"/>
                  <a:pt x="3661" y="21711"/>
                </a:cubicBezTo>
                <a:cubicBezTo>
                  <a:pt x="3678" y="21698"/>
                  <a:pt x="3695" y="21681"/>
                  <a:pt x="3715" y="21668"/>
                </a:cubicBezTo>
                <a:cubicBezTo>
                  <a:pt x="3732" y="21658"/>
                  <a:pt x="3748" y="21644"/>
                  <a:pt x="3765" y="21634"/>
                </a:cubicBezTo>
                <a:cubicBezTo>
                  <a:pt x="3782" y="21624"/>
                  <a:pt x="3805" y="21614"/>
                  <a:pt x="3822" y="21601"/>
                </a:cubicBezTo>
                <a:cubicBezTo>
                  <a:pt x="3882" y="21568"/>
                  <a:pt x="3946" y="21541"/>
                  <a:pt x="4009" y="21511"/>
                </a:cubicBezTo>
                <a:cubicBezTo>
                  <a:pt x="4073" y="21481"/>
                  <a:pt x="4130" y="21447"/>
                  <a:pt x="4190" y="21414"/>
                </a:cubicBezTo>
                <a:cubicBezTo>
                  <a:pt x="4247" y="21380"/>
                  <a:pt x="4307" y="21347"/>
                  <a:pt x="4360" y="21313"/>
                </a:cubicBezTo>
                <a:cubicBezTo>
                  <a:pt x="4417" y="21280"/>
                  <a:pt x="4474" y="21247"/>
                  <a:pt x="4531" y="21217"/>
                </a:cubicBezTo>
                <a:cubicBezTo>
                  <a:pt x="4644" y="21156"/>
                  <a:pt x="4758" y="21096"/>
                  <a:pt x="4868" y="21033"/>
                </a:cubicBezTo>
                <a:lnTo>
                  <a:pt x="4865" y="21033"/>
                </a:lnTo>
                <a:cubicBezTo>
                  <a:pt x="4919" y="21006"/>
                  <a:pt x="4979" y="20972"/>
                  <a:pt x="5032" y="20942"/>
                </a:cubicBezTo>
                <a:cubicBezTo>
                  <a:pt x="5032" y="20942"/>
                  <a:pt x="5031" y="20943"/>
                  <a:pt x="5030" y="20943"/>
                </a:cubicBezTo>
                <a:lnTo>
                  <a:pt x="5030" y="20943"/>
                </a:lnTo>
                <a:cubicBezTo>
                  <a:pt x="5049" y="20931"/>
                  <a:pt x="5071" y="20921"/>
                  <a:pt x="5092" y="20909"/>
                </a:cubicBezTo>
                <a:cubicBezTo>
                  <a:pt x="5096" y="20906"/>
                  <a:pt x="5099" y="20906"/>
                  <a:pt x="5103" y="20899"/>
                </a:cubicBezTo>
                <a:cubicBezTo>
                  <a:pt x="5153" y="20875"/>
                  <a:pt x="5203" y="20845"/>
                  <a:pt x="5253" y="20822"/>
                </a:cubicBezTo>
                <a:lnTo>
                  <a:pt x="5263" y="20822"/>
                </a:lnTo>
                <a:cubicBezTo>
                  <a:pt x="5266" y="20822"/>
                  <a:pt x="5270" y="20822"/>
                  <a:pt x="5276" y="20815"/>
                </a:cubicBezTo>
                <a:cubicBezTo>
                  <a:pt x="5280" y="20815"/>
                  <a:pt x="5283" y="20812"/>
                  <a:pt x="5286" y="20809"/>
                </a:cubicBezTo>
                <a:cubicBezTo>
                  <a:pt x="5296" y="20805"/>
                  <a:pt x="5300" y="20799"/>
                  <a:pt x="5310" y="20792"/>
                </a:cubicBezTo>
                <a:cubicBezTo>
                  <a:pt x="5313" y="20789"/>
                  <a:pt x="5317" y="20789"/>
                  <a:pt x="5317" y="20782"/>
                </a:cubicBezTo>
                <a:cubicBezTo>
                  <a:pt x="5383" y="20748"/>
                  <a:pt x="5450" y="20712"/>
                  <a:pt x="5517" y="20678"/>
                </a:cubicBezTo>
                <a:cubicBezTo>
                  <a:pt x="5651" y="20608"/>
                  <a:pt x="5785" y="20538"/>
                  <a:pt x="5922" y="20464"/>
                </a:cubicBezTo>
                <a:lnTo>
                  <a:pt x="6122" y="20364"/>
                </a:lnTo>
                <a:cubicBezTo>
                  <a:pt x="6199" y="20327"/>
                  <a:pt x="6273" y="20287"/>
                  <a:pt x="6346" y="20247"/>
                </a:cubicBezTo>
                <a:cubicBezTo>
                  <a:pt x="6413" y="20210"/>
                  <a:pt x="6480" y="20173"/>
                  <a:pt x="6540" y="20137"/>
                </a:cubicBezTo>
                <a:cubicBezTo>
                  <a:pt x="6604" y="20096"/>
                  <a:pt x="6667" y="20063"/>
                  <a:pt x="6731" y="20030"/>
                </a:cubicBezTo>
                <a:lnTo>
                  <a:pt x="6724" y="20030"/>
                </a:lnTo>
                <a:cubicBezTo>
                  <a:pt x="6731" y="20030"/>
                  <a:pt x="6731" y="20026"/>
                  <a:pt x="6734" y="20026"/>
                </a:cubicBezTo>
                <a:cubicBezTo>
                  <a:pt x="6734" y="20026"/>
                  <a:pt x="6737" y="20026"/>
                  <a:pt x="6737" y="20023"/>
                </a:cubicBezTo>
                <a:cubicBezTo>
                  <a:pt x="6774" y="20003"/>
                  <a:pt x="6818" y="19979"/>
                  <a:pt x="6854" y="19959"/>
                </a:cubicBezTo>
                <a:cubicBezTo>
                  <a:pt x="6992" y="19889"/>
                  <a:pt x="7135" y="19819"/>
                  <a:pt x="7269" y="19742"/>
                </a:cubicBezTo>
                <a:cubicBezTo>
                  <a:pt x="7306" y="19722"/>
                  <a:pt x="7343" y="19695"/>
                  <a:pt x="7376" y="19675"/>
                </a:cubicBezTo>
                <a:cubicBezTo>
                  <a:pt x="7389" y="19672"/>
                  <a:pt x="7406" y="19672"/>
                  <a:pt x="7420" y="19669"/>
                </a:cubicBezTo>
                <a:cubicBezTo>
                  <a:pt x="7456" y="19658"/>
                  <a:pt x="7493" y="19655"/>
                  <a:pt x="7533" y="19652"/>
                </a:cubicBezTo>
                <a:cubicBezTo>
                  <a:pt x="7550" y="19645"/>
                  <a:pt x="7567" y="19645"/>
                  <a:pt x="7587" y="19642"/>
                </a:cubicBezTo>
                <a:cubicBezTo>
                  <a:pt x="7603" y="19638"/>
                  <a:pt x="7620" y="19638"/>
                  <a:pt x="7637" y="19635"/>
                </a:cubicBezTo>
                <a:lnTo>
                  <a:pt x="7627" y="19635"/>
                </a:lnTo>
                <a:cubicBezTo>
                  <a:pt x="7644" y="19635"/>
                  <a:pt x="7660" y="19632"/>
                  <a:pt x="7677" y="19632"/>
                </a:cubicBezTo>
                <a:cubicBezTo>
                  <a:pt x="7784" y="19622"/>
                  <a:pt x="7888" y="19618"/>
                  <a:pt x="7991" y="19615"/>
                </a:cubicBezTo>
                <a:cubicBezTo>
                  <a:pt x="8088" y="19608"/>
                  <a:pt x="8178" y="19605"/>
                  <a:pt x="8272" y="19598"/>
                </a:cubicBezTo>
                <a:cubicBezTo>
                  <a:pt x="8369" y="19588"/>
                  <a:pt x="8463" y="19572"/>
                  <a:pt x="8560" y="19555"/>
                </a:cubicBezTo>
                <a:lnTo>
                  <a:pt x="8687" y="19531"/>
                </a:lnTo>
                <a:cubicBezTo>
                  <a:pt x="8737" y="19521"/>
                  <a:pt x="8787" y="19508"/>
                  <a:pt x="8837" y="19495"/>
                </a:cubicBezTo>
                <a:cubicBezTo>
                  <a:pt x="8861" y="19491"/>
                  <a:pt x="8881" y="19488"/>
                  <a:pt x="8907" y="19478"/>
                </a:cubicBezTo>
                <a:cubicBezTo>
                  <a:pt x="8937" y="19471"/>
                  <a:pt x="8964" y="19461"/>
                  <a:pt x="8991" y="19455"/>
                </a:cubicBezTo>
                <a:cubicBezTo>
                  <a:pt x="9008" y="19451"/>
                  <a:pt x="9024" y="19448"/>
                  <a:pt x="9044" y="19438"/>
                </a:cubicBezTo>
                <a:cubicBezTo>
                  <a:pt x="9071" y="19431"/>
                  <a:pt x="9095" y="19421"/>
                  <a:pt x="9115" y="19411"/>
                </a:cubicBezTo>
                <a:cubicBezTo>
                  <a:pt x="9118" y="19409"/>
                  <a:pt x="9122" y="19408"/>
                  <a:pt x="9125" y="19407"/>
                </a:cubicBezTo>
                <a:lnTo>
                  <a:pt x="9125" y="19407"/>
                </a:lnTo>
                <a:cubicBezTo>
                  <a:pt x="9125" y="19408"/>
                  <a:pt x="9125" y="19408"/>
                  <a:pt x="9125" y="19408"/>
                </a:cubicBezTo>
                <a:cubicBezTo>
                  <a:pt x="9126" y="19408"/>
                  <a:pt x="9127" y="19407"/>
                  <a:pt x="9127" y="19407"/>
                </a:cubicBezTo>
                <a:lnTo>
                  <a:pt x="9127" y="19407"/>
                </a:lnTo>
                <a:cubicBezTo>
                  <a:pt x="9127" y="19407"/>
                  <a:pt x="9126" y="19407"/>
                  <a:pt x="9125" y="19407"/>
                </a:cubicBezTo>
                <a:lnTo>
                  <a:pt x="9125" y="19407"/>
                </a:lnTo>
                <a:cubicBezTo>
                  <a:pt x="9126" y="19407"/>
                  <a:pt x="9127" y="19407"/>
                  <a:pt x="9128" y="19406"/>
                </a:cubicBezTo>
                <a:lnTo>
                  <a:pt x="9128" y="19406"/>
                </a:lnTo>
                <a:cubicBezTo>
                  <a:pt x="9127" y="19407"/>
                  <a:pt x="9127" y="19407"/>
                  <a:pt x="9127" y="19407"/>
                </a:cubicBezTo>
                <a:lnTo>
                  <a:pt x="9127" y="19407"/>
                </a:lnTo>
                <a:cubicBezTo>
                  <a:pt x="9128" y="19407"/>
                  <a:pt x="9129" y="19406"/>
                  <a:pt x="9129" y="19406"/>
                </a:cubicBezTo>
                <a:lnTo>
                  <a:pt x="9129" y="19406"/>
                </a:lnTo>
                <a:cubicBezTo>
                  <a:pt x="9133" y="19405"/>
                  <a:pt x="9138" y="19404"/>
                  <a:pt x="9142" y="19402"/>
                </a:cubicBezTo>
                <a:lnTo>
                  <a:pt x="9142" y="19402"/>
                </a:lnTo>
                <a:cubicBezTo>
                  <a:pt x="9141" y="19403"/>
                  <a:pt x="9141" y="19403"/>
                  <a:pt x="9140" y="19404"/>
                </a:cubicBezTo>
                <a:lnTo>
                  <a:pt x="9140" y="19404"/>
                </a:lnTo>
                <a:cubicBezTo>
                  <a:pt x="9150" y="19401"/>
                  <a:pt x="9162" y="19397"/>
                  <a:pt x="9174" y="19389"/>
                </a:cubicBezTo>
                <a:lnTo>
                  <a:pt x="9174" y="19389"/>
                </a:lnTo>
                <a:cubicBezTo>
                  <a:pt x="9179" y="19387"/>
                  <a:pt x="9185" y="19387"/>
                  <a:pt x="9192" y="19384"/>
                </a:cubicBezTo>
                <a:cubicBezTo>
                  <a:pt x="9192" y="19384"/>
                  <a:pt x="9195" y="19384"/>
                  <a:pt x="9195" y="19381"/>
                </a:cubicBezTo>
                <a:lnTo>
                  <a:pt x="9205" y="19381"/>
                </a:lnTo>
                <a:cubicBezTo>
                  <a:pt x="9222" y="19371"/>
                  <a:pt x="9238" y="19364"/>
                  <a:pt x="9255" y="19358"/>
                </a:cubicBezTo>
                <a:cubicBezTo>
                  <a:pt x="9272" y="19351"/>
                  <a:pt x="9282" y="19348"/>
                  <a:pt x="9299" y="19338"/>
                </a:cubicBezTo>
                <a:cubicBezTo>
                  <a:pt x="9339" y="19321"/>
                  <a:pt x="9375" y="19304"/>
                  <a:pt x="9412" y="19284"/>
                </a:cubicBezTo>
                <a:lnTo>
                  <a:pt x="9539" y="19221"/>
                </a:lnTo>
                <a:cubicBezTo>
                  <a:pt x="9563" y="19207"/>
                  <a:pt x="9583" y="19197"/>
                  <a:pt x="9609" y="19184"/>
                </a:cubicBezTo>
                <a:cubicBezTo>
                  <a:pt x="9630" y="19170"/>
                  <a:pt x="9650" y="19157"/>
                  <a:pt x="9676" y="19140"/>
                </a:cubicBezTo>
                <a:cubicBezTo>
                  <a:pt x="9757" y="19090"/>
                  <a:pt x="9827" y="19030"/>
                  <a:pt x="9894" y="18966"/>
                </a:cubicBezTo>
                <a:lnTo>
                  <a:pt x="9900" y="18956"/>
                </a:lnTo>
                <a:lnTo>
                  <a:pt x="9900" y="18956"/>
                </a:lnTo>
                <a:cubicBezTo>
                  <a:pt x="9897" y="18956"/>
                  <a:pt x="9897" y="18963"/>
                  <a:pt x="9894" y="18963"/>
                </a:cubicBezTo>
                <a:lnTo>
                  <a:pt x="9897" y="18956"/>
                </a:lnTo>
                <a:lnTo>
                  <a:pt x="9900" y="18953"/>
                </a:lnTo>
                <a:lnTo>
                  <a:pt x="9907" y="18950"/>
                </a:lnTo>
                <a:lnTo>
                  <a:pt x="9916" y="18938"/>
                </a:lnTo>
                <a:lnTo>
                  <a:pt x="9916" y="18938"/>
                </a:lnTo>
                <a:lnTo>
                  <a:pt x="9927" y="18930"/>
                </a:lnTo>
                <a:lnTo>
                  <a:pt x="9924" y="18933"/>
                </a:lnTo>
                <a:cubicBezTo>
                  <a:pt x="9977" y="18883"/>
                  <a:pt x="10031" y="18826"/>
                  <a:pt x="10084" y="18772"/>
                </a:cubicBezTo>
                <a:cubicBezTo>
                  <a:pt x="10141" y="18722"/>
                  <a:pt x="10191" y="18672"/>
                  <a:pt x="10245" y="18619"/>
                </a:cubicBezTo>
                <a:cubicBezTo>
                  <a:pt x="10312" y="18552"/>
                  <a:pt x="10378" y="18485"/>
                  <a:pt x="10435" y="18408"/>
                </a:cubicBezTo>
                <a:cubicBezTo>
                  <a:pt x="10469" y="18371"/>
                  <a:pt x="10499" y="18334"/>
                  <a:pt x="10529" y="18291"/>
                </a:cubicBezTo>
                <a:cubicBezTo>
                  <a:pt x="10546" y="18271"/>
                  <a:pt x="10559" y="18251"/>
                  <a:pt x="10569" y="18231"/>
                </a:cubicBezTo>
                <a:cubicBezTo>
                  <a:pt x="10582" y="18207"/>
                  <a:pt x="10596" y="18191"/>
                  <a:pt x="10609" y="18171"/>
                </a:cubicBezTo>
                <a:cubicBezTo>
                  <a:pt x="10616" y="18157"/>
                  <a:pt x="10619" y="18151"/>
                  <a:pt x="10626" y="18137"/>
                </a:cubicBezTo>
                <a:lnTo>
                  <a:pt x="10636" y="18114"/>
                </a:lnTo>
                <a:cubicBezTo>
                  <a:pt x="10649" y="18090"/>
                  <a:pt x="10659" y="18070"/>
                  <a:pt x="10669" y="18050"/>
                </a:cubicBezTo>
                <a:cubicBezTo>
                  <a:pt x="10693" y="18003"/>
                  <a:pt x="10713" y="17957"/>
                  <a:pt x="10730" y="17913"/>
                </a:cubicBezTo>
                <a:cubicBezTo>
                  <a:pt x="10763" y="17820"/>
                  <a:pt x="10793" y="17729"/>
                  <a:pt x="10820" y="17636"/>
                </a:cubicBezTo>
                <a:cubicBezTo>
                  <a:pt x="10850" y="17545"/>
                  <a:pt x="10877" y="17455"/>
                  <a:pt x="10903" y="17365"/>
                </a:cubicBezTo>
                <a:cubicBezTo>
                  <a:pt x="10933" y="17278"/>
                  <a:pt x="10964" y="17184"/>
                  <a:pt x="10994" y="17097"/>
                </a:cubicBezTo>
                <a:cubicBezTo>
                  <a:pt x="11020" y="17010"/>
                  <a:pt x="11050" y="16927"/>
                  <a:pt x="11084" y="16837"/>
                </a:cubicBezTo>
                <a:cubicBezTo>
                  <a:pt x="11117" y="16750"/>
                  <a:pt x="11147" y="16659"/>
                  <a:pt x="11181" y="16569"/>
                </a:cubicBezTo>
                <a:cubicBezTo>
                  <a:pt x="11248" y="16392"/>
                  <a:pt x="11318" y="16215"/>
                  <a:pt x="11385" y="16034"/>
                </a:cubicBezTo>
                <a:cubicBezTo>
                  <a:pt x="11418" y="15947"/>
                  <a:pt x="11448" y="15860"/>
                  <a:pt x="11482" y="15767"/>
                </a:cubicBezTo>
                <a:cubicBezTo>
                  <a:pt x="11512" y="15683"/>
                  <a:pt x="11529" y="15596"/>
                  <a:pt x="11549" y="15513"/>
                </a:cubicBezTo>
                <a:cubicBezTo>
                  <a:pt x="11552" y="15499"/>
                  <a:pt x="11549" y="15483"/>
                  <a:pt x="11539" y="15473"/>
                </a:cubicBezTo>
                <a:cubicBezTo>
                  <a:pt x="11534" y="15462"/>
                  <a:pt x="11523" y="15458"/>
                  <a:pt x="11510" y="15458"/>
                </a:cubicBezTo>
                <a:cubicBezTo>
                  <a:pt x="11506" y="15458"/>
                  <a:pt x="11502" y="15458"/>
                  <a:pt x="11499" y="15459"/>
                </a:cubicBezTo>
                <a:cubicBezTo>
                  <a:pt x="11488" y="15459"/>
                  <a:pt x="11482" y="15466"/>
                  <a:pt x="11472" y="15473"/>
                </a:cubicBezTo>
                <a:cubicBezTo>
                  <a:pt x="11465" y="15479"/>
                  <a:pt x="11455" y="15489"/>
                  <a:pt x="11448" y="15493"/>
                </a:cubicBezTo>
                <a:cubicBezTo>
                  <a:pt x="11432" y="15506"/>
                  <a:pt x="11418" y="15516"/>
                  <a:pt x="11402" y="15529"/>
                </a:cubicBezTo>
                <a:cubicBezTo>
                  <a:pt x="11368" y="15556"/>
                  <a:pt x="11335" y="15580"/>
                  <a:pt x="11298" y="15606"/>
                </a:cubicBezTo>
                <a:cubicBezTo>
                  <a:pt x="11271" y="15623"/>
                  <a:pt x="11251" y="15640"/>
                  <a:pt x="11228" y="15656"/>
                </a:cubicBezTo>
                <a:cubicBezTo>
                  <a:pt x="11201" y="15673"/>
                  <a:pt x="11171" y="15690"/>
                  <a:pt x="11147" y="15700"/>
                </a:cubicBezTo>
                <a:cubicBezTo>
                  <a:pt x="11104" y="15723"/>
                  <a:pt x="11061" y="15747"/>
                  <a:pt x="11017" y="15767"/>
                </a:cubicBezTo>
                <a:cubicBezTo>
                  <a:pt x="10960" y="15797"/>
                  <a:pt x="10897" y="15827"/>
                  <a:pt x="10837" y="15850"/>
                </a:cubicBezTo>
                <a:cubicBezTo>
                  <a:pt x="10793" y="15867"/>
                  <a:pt x="10746" y="15880"/>
                  <a:pt x="10699" y="15894"/>
                </a:cubicBezTo>
                <a:cubicBezTo>
                  <a:pt x="10676" y="15897"/>
                  <a:pt x="10653" y="15907"/>
                  <a:pt x="10629" y="15911"/>
                </a:cubicBezTo>
                <a:cubicBezTo>
                  <a:pt x="10602" y="15914"/>
                  <a:pt x="10582" y="15917"/>
                  <a:pt x="10559" y="15924"/>
                </a:cubicBezTo>
                <a:cubicBezTo>
                  <a:pt x="10516" y="15931"/>
                  <a:pt x="10475" y="15934"/>
                  <a:pt x="10432" y="15944"/>
                </a:cubicBezTo>
                <a:cubicBezTo>
                  <a:pt x="10412" y="15947"/>
                  <a:pt x="10385" y="15951"/>
                  <a:pt x="10365" y="15951"/>
                </a:cubicBezTo>
                <a:cubicBezTo>
                  <a:pt x="10342" y="15957"/>
                  <a:pt x="10315" y="15961"/>
                  <a:pt x="10295" y="15964"/>
                </a:cubicBezTo>
                <a:cubicBezTo>
                  <a:pt x="10235" y="15977"/>
                  <a:pt x="10181" y="15984"/>
                  <a:pt x="10128" y="16007"/>
                </a:cubicBezTo>
                <a:cubicBezTo>
                  <a:pt x="10024" y="16044"/>
                  <a:pt x="9927" y="16101"/>
                  <a:pt x="9840" y="16168"/>
                </a:cubicBezTo>
                <a:cubicBezTo>
                  <a:pt x="9800" y="16198"/>
                  <a:pt x="9760" y="16231"/>
                  <a:pt x="9723" y="16262"/>
                </a:cubicBezTo>
                <a:cubicBezTo>
                  <a:pt x="9690" y="16292"/>
                  <a:pt x="9650" y="16315"/>
                  <a:pt x="9613" y="16342"/>
                </a:cubicBezTo>
                <a:cubicBezTo>
                  <a:pt x="9593" y="16359"/>
                  <a:pt x="9573" y="16375"/>
                  <a:pt x="9546" y="16385"/>
                </a:cubicBezTo>
                <a:cubicBezTo>
                  <a:pt x="9523" y="16402"/>
                  <a:pt x="9499" y="16415"/>
                  <a:pt x="9476" y="16432"/>
                </a:cubicBezTo>
                <a:cubicBezTo>
                  <a:pt x="9462" y="16442"/>
                  <a:pt x="9449" y="16445"/>
                  <a:pt x="9442" y="16452"/>
                </a:cubicBezTo>
                <a:cubicBezTo>
                  <a:pt x="9429" y="16462"/>
                  <a:pt x="9422" y="16466"/>
                  <a:pt x="9409" y="16476"/>
                </a:cubicBezTo>
                <a:cubicBezTo>
                  <a:pt x="9389" y="16486"/>
                  <a:pt x="9365" y="16499"/>
                  <a:pt x="9342" y="16512"/>
                </a:cubicBezTo>
                <a:cubicBezTo>
                  <a:pt x="9299" y="16536"/>
                  <a:pt x="9258" y="16559"/>
                  <a:pt x="9212" y="16583"/>
                </a:cubicBezTo>
                <a:lnTo>
                  <a:pt x="9088" y="16659"/>
                </a:lnTo>
                <a:cubicBezTo>
                  <a:pt x="9064" y="16669"/>
                  <a:pt x="9048" y="16683"/>
                  <a:pt x="9031" y="16696"/>
                </a:cubicBezTo>
                <a:lnTo>
                  <a:pt x="8981" y="16733"/>
                </a:lnTo>
                <a:cubicBezTo>
                  <a:pt x="8964" y="16746"/>
                  <a:pt x="8944" y="16763"/>
                  <a:pt x="8927" y="16776"/>
                </a:cubicBezTo>
                <a:cubicBezTo>
                  <a:pt x="8907" y="16793"/>
                  <a:pt x="8887" y="16813"/>
                  <a:pt x="8864" y="16830"/>
                </a:cubicBezTo>
                <a:cubicBezTo>
                  <a:pt x="8844" y="16847"/>
                  <a:pt x="8827" y="16867"/>
                  <a:pt x="8807" y="16887"/>
                </a:cubicBezTo>
                <a:cubicBezTo>
                  <a:pt x="8794" y="16900"/>
                  <a:pt x="8780" y="16914"/>
                  <a:pt x="8770" y="16930"/>
                </a:cubicBezTo>
                <a:cubicBezTo>
                  <a:pt x="8754" y="16947"/>
                  <a:pt x="8737" y="16967"/>
                  <a:pt x="8720" y="16984"/>
                </a:cubicBezTo>
                <a:cubicBezTo>
                  <a:pt x="8703" y="17007"/>
                  <a:pt x="8687" y="17027"/>
                  <a:pt x="8663" y="17044"/>
                </a:cubicBezTo>
                <a:cubicBezTo>
                  <a:pt x="8536" y="17191"/>
                  <a:pt x="8419" y="17341"/>
                  <a:pt x="8302" y="17495"/>
                </a:cubicBezTo>
                <a:cubicBezTo>
                  <a:pt x="8272" y="17532"/>
                  <a:pt x="8242" y="17569"/>
                  <a:pt x="8219" y="17612"/>
                </a:cubicBezTo>
                <a:cubicBezTo>
                  <a:pt x="8189" y="17649"/>
                  <a:pt x="8162" y="17693"/>
                  <a:pt x="8138" y="17729"/>
                </a:cubicBezTo>
                <a:cubicBezTo>
                  <a:pt x="8128" y="17746"/>
                  <a:pt x="8118" y="17763"/>
                  <a:pt x="8108" y="17776"/>
                </a:cubicBezTo>
                <a:cubicBezTo>
                  <a:pt x="8095" y="17796"/>
                  <a:pt x="8078" y="17816"/>
                  <a:pt x="8068" y="17843"/>
                </a:cubicBezTo>
                <a:cubicBezTo>
                  <a:pt x="8045" y="17883"/>
                  <a:pt x="8021" y="17920"/>
                  <a:pt x="8001" y="17963"/>
                </a:cubicBezTo>
                <a:cubicBezTo>
                  <a:pt x="7991" y="17983"/>
                  <a:pt x="7978" y="18003"/>
                  <a:pt x="7968" y="18027"/>
                </a:cubicBezTo>
                <a:cubicBezTo>
                  <a:pt x="7954" y="18050"/>
                  <a:pt x="7941" y="18080"/>
                  <a:pt x="7928" y="18104"/>
                </a:cubicBezTo>
                <a:cubicBezTo>
                  <a:pt x="7921" y="18121"/>
                  <a:pt x="7911" y="18144"/>
                  <a:pt x="7904" y="18164"/>
                </a:cubicBezTo>
                <a:lnTo>
                  <a:pt x="7878" y="18228"/>
                </a:lnTo>
                <a:cubicBezTo>
                  <a:pt x="7841" y="18318"/>
                  <a:pt x="7804" y="18411"/>
                  <a:pt x="7771" y="18505"/>
                </a:cubicBezTo>
                <a:cubicBezTo>
                  <a:pt x="7740" y="18589"/>
                  <a:pt x="7707" y="18672"/>
                  <a:pt x="7677" y="18752"/>
                </a:cubicBezTo>
                <a:cubicBezTo>
                  <a:pt x="7660" y="18803"/>
                  <a:pt x="7640" y="18853"/>
                  <a:pt x="7620" y="18900"/>
                </a:cubicBezTo>
                <a:lnTo>
                  <a:pt x="7570" y="19023"/>
                </a:lnTo>
                <a:cubicBezTo>
                  <a:pt x="7557" y="19057"/>
                  <a:pt x="7540" y="19087"/>
                  <a:pt x="7527" y="19120"/>
                </a:cubicBezTo>
                <a:cubicBezTo>
                  <a:pt x="7490" y="19214"/>
                  <a:pt x="7450" y="19301"/>
                  <a:pt x="7406" y="19391"/>
                </a:cubicBezTo>
                <a:cubicBezTo>
                  <a:pt x="7399" y="19398"/>
                  <a:pt x="7393" y="19401"/>
                  <a:pt x="7389" y="19408"/>
                </a:cubicBezTo>
                <a:lnTo>
                  <a:pt x="7386" y="19414"/>
                </a:lnTo>
                <a:cubicBezTo>
                  <a:pt x="7386" y="19414"/>
                  <a:pt x="7383" y="19414"/>
                  <a:pt x="7383" y="19418"/>
                </a:cubicBezTo>
                <a:cubicBezTo>
                  <a:pt x="7343" y="19448"/>
                  <a:pt x="7306" y="19471"/>
                  <a:pt x="7266" y="19498"/>
                </a:cubicBezTo>
                <a:lnTo>
                  <a:pt x="7139" y="19572"/>
                </a:lnTo>
                <a:cubicBezTo>
                  <a:pt x="7142" y="19572"/>
                  <a:pt x="7149" y="19568"/>
                  <a:pt x="7152" y="19568"/>
                </a:cubicBezTo>
                <a:cubicBezTo>
                  <a:pt x="7132" y="19582"/>
                  <a:pt x="7115" y="19588"/>
                  <a:pt x="7092" y="19602"/>
                </a:cubicBezTo>
                <a:lnTo>
                  <a:pt x="6717" y="19802"/>
                </a:lnTo>
                <a:cubicBezTo>
                  <a:pt x="6714" y="19806"/>
                  <a:pt x="6707" y="19806"/>
                  <a:pt x="6704" y="19806"/>
                </a:cubicBezTo>
                <a:lnTo>
                  <a:pt x="6701" y="19806"/>
                </a:lnTo>
                <a:cubicBezTo>
                  <a:pt x="6697" y="19809"/>
                  <a:pt x="6691" y="19809"/>
                  <a:pt x="6684" y="19816"/>
                </a:cubicBezTo>
                <a:cubicBezTo>
                  <a:pt x="6507" y="19909"/>
                  <a:pt x="6340" y="20016"/>
                  <a:pt x="6169" y="20110"/>
                </a:cubicBezTo>
                <a:cubicBezTo>
                  <a:pt x="6022" y="20190"/>
                  <a:pt x="5872" y="20267"/>
                  <a:pt x="5728" y="20344"/>
                </a:cubicBezTo>
                <a:cubicBezTo>
                  <a:pt x="5731" y="20341"/>
                  <a:pt x="5731" y="20337"/>
                  <a:pt x="5734" y="20337"/>
                </a:cubicBezTo>
                <a:cubicBezTo>
                  <a:pt x="5771" y="20290"/>
                  <a:pt x="5805" y="20244"/>
                  <a:pt x="5838" y="20200"/>
                </a:cubicBezTo>
                <a:cubicBezTo>
                  <a:pt x="5872" y="20157"/>
                  <a:pt x="5902" y="20110"/>
                  <a:pt x="5935" y="20070"/>
                </a:cubicBezTo>
                <a:cubicBezTo>
                  <a:pt x="5985" y="20003"/>
                  <a:pt x="6039" y="19933"/>
                  <a:pt x="6089" y="19866"/>
                </a:cubicBezTo>
                <a:cubicBezTo>
                  <a:pt x="6139" y="19799"/>
                  <a:pt x="6189" y="19735"/>
                  <a:pt x="6246" y="19669"/>
                </a:cubicBezTo>
                <a:cubicBezTo>
                  <a:pt x="6299" y="19602"/>
                  <a:pt x="6350" y="19531"/>
                  <a:pt x="6400" y="19458"/>
                </a:cubicBezTo>
                <a:cubicBezTo>
                  <a:pt x="6450" y="19391"/>
                  <a:pt x="6500" y="19324"/>
                  <a:pt x="6540" y="19254"/>
                </a:cubicBezTo>
                <a:cubicBezTo>
                  <a:pt x="6547" y="19247"/>
                  <a:pt x="6550" y="19241"/>
                  <a:pt x="6554" y="19234"/>
                </a:cubicBezTo>
                <a:lnTo>
                  <a:pt x="6554" y="19234"/>
                </a:lnTo>
                <a:lnTo>
                  <a:pt x="6550" y="19237"/>
                </a:lnTo>
                <a:cubicBezTo>
                  <a:pt x="6554" y="19231"/>
                  <a:pt x="6557" y="19224"/>
                  <a:pt x="6564" y="19217"/>
                </a:cubicBezTo>
                <a:lnTo>
                  <a:pt x="6567" y="19214"/>
                </a:lnTo>
                <a:lnTo>
                  <a:pt x="6604" y="19150"/>
                </a:lnTo>
                <a:cubicBezTo>
                  <a:pt x="6647" y="19080"/>
                  <a:pt x="6687" y="19003"/>
                  <a:pt x="6731" y="18933"/>
                </a:cubicBezTo>
                <a:cubicBezTo>
                  <a:pt x="6741" y="18916"/>
                  <a:pt x="6751" y="18896"/>
                  <a:pt x="6764" y="18879"/>
                </a:cubicBezTo>
                <a:cubicBezTo>
                  <a:pt x="6774" y="18856"/>
                  <a:pt x="6784" y="18836"/>
                  <a:pt x="6788" y="18816"/>
                </a:cubicBezTo>
                <a:cubicBezTo>
                  <a:pt x="6798" y="18783"/>
                  <a:pt x="6791" y="18746"/>
                  <a:pt x="6774" y="18712"/>
                </a:cubicBezTo>
                <a:cubicBezTo>
                  <a:pt x="6747" y="18722"/>
                  <a:pt x="6724" y="18746"/>
                  <a:pt x="6704" y="18766"/>
                </a:cubicBezTo>
                <a:cubicBezTo>
                  <a:pt x="6697" y="18772"/>
                  <a:pt x="6687" y="18786"/>
                  <a:pt x="6684" y="18799"/>
                </a:cubicBezTo>
                <a:lnTo>
                  <a:pt x="6671" y="18823"/>
                </a:lnTo>
                <a:cubicBezTo>
                  <a:pt x="6664" y="18839"/>
                  <a:pt x="6654" y="18856"/>
                  <a:pt x="6641" y="18873"/>
                </a:cubicBezTo>
                <a:lnTo>
                  <a:pt x="6580" y="18986"/>
                </a:lnTo>
                <a:cubicBezTo>
                  <a:pt x="6540" y="19057"/>
                  <a:pt x="6500" y="19134"/>
                  <a:pt x="6457" y="19204"/>
                </a:cubicBezTo>
                <a:cubicBezTo>
                  <a:pt x="6437" y="19237"/>
                  <a:pt x="6416" y="19267"/>
                  <a:pt x="6396" y="19301"/>
                </a:cubicBezTo>
                <a:cubicBezTo>
                  <a:pt x="6370" y="19334"/>
                  <a:pt x="6346" y="19368"/>
                  <a:pt x="6323" y="19401"/>
                </a:cubicBezTo>
                <a:cubicBezTo>
                  <a:pt x="6279" y="19468"/>
                  <a:pt x="6229" y="19535"/>
                  <a:pt x="6179" y="19598"/>
                </a:cubicBezTo>
                <a:cubicBezTo>
                  <a:pt x="6129" y="19665"/>
                  <a:pt x="6072" y="19732"/>
                  <a:pt x="6022" y="19799"/>
                </a:cubicBezTo>
                <a:cubicBezTo>
                  <a:pt x="5972" y="19866"/>
                  <a:pt x="5928" y="19933"/>
                  <a:pt x="5878" y="20000"/>
                </a:cubicBezTo>
                <a:cubicBezTo>
                  <a:pt x="5778" y="20140"/>
                  <a:pt x="5681" y="20284"/>
                  <a:pt x="5577" y="20417"/>
                </a:cubicBezTo>
                <a:cubicBezTo>
                  <a:pt x="5444" y="20488"/>
                  <a:pt x="5313" y="20558"/>
                  <a:pt x="5179" y="20635"/>
                </a:cubicBezTo>
                <a:cubicBezTo>
                  <a:pt x="5046" y="20708"/>
                  <a:pt x="4912" y="20789"/>
                  <a:pt x="4778" y="20869"/>
                </a:cubicBezTo>
                <a:cubicBezTo>
                  <a:pt x="4644" y="20946"/>
                  <a:pt x="4511" y="21026"/>
                  <a:pt x="4380" y="21110"/>
                </a:cubicBezTo>
                <a:cubicBezTo>
                  <a:pt x="4257" y="21190"/>
                  <a:pt x="4133" y="21273"/>
                  <a:pt x="4009" y="21347"/>
                </a:cubicBezTo>
                <a:lnTo>
                  <a:pt x="3896" y="21410"/>
                </a:lnTo>
                <a:lnTo>
                  <a:pt x="3809" y="21461"/>
                </a:lnTo>
                <a:cubicBezTo>
                  <a:pt x="3792" y="21471"/>
                  <a:pt x="3775" y="21481"/>
                  <a:pt x="3758" y="21491"/>
                </a:cubicBezTo>
                <a:cubicBezTo>
                  <a:pt x="3742" y="21504"/>
                  <a:pt x="3725" y="21511"/>
                  <a:pt x="3708" y="21524"/>
                </a:cubicBezTo>
                <a:cubicBezTo>
                  <a:pt x="3715" y="21507"/>
                  <a:pt x="3728" y="21487"/>
                  <a:pt x="3738" y="21471"/>
                </a:cubicBezTo>
                <a:cubicBezTo>
                  <a:pt x="3782" y="21394"/>
                  <a:pt x="3829" y="21324"/>
                  <a:pt x="3879" y="21247"/>
                </a:cubicBezTo>
                <a:cubicBezTo>
                  <a:pt x="3926" y="21180"/>
                  <a:pt x="3972" y="21110"/>
                  <a:pt x="4016" y="21043"/>
                </a:cubicBezTo>
                <a:cubicBezTo>
                  <a:pt x="4116" y="20896"/>
                  <a:pt x="4217" y="20752"/>
                  <a:pt x="4313" y="20605"/>
                </a:cubicBezTo>
                <a:cubicBezTo>
                  <a:pt x="4410" y="20468"/>
                  <a:pt x="4497" y="20320"/>
                  <a:pt x="4598" y="20187"/>
                </a:cubicBezTo>
                <a:cubicBezTo>
                  <a:pt x="4698" y="20050"/>
                  <a:pt x="4798" y="19919"/>
                  <a:pt x="4909" y="19786"/>
                </a:cubicBezTo>
                <a:cubicBezTo>
                  <a:pt x="5036" y="19625"/>
                  <a:pt x="5163" y="19471"/>
                  <a:pt x="5293" y="19314"/>
                </a:cubicBezTo>
                <a:cubicBezTo>
                  <a:pt x="5387" y="19190"/>
                  <a:pt x="5487" y="19070"/>
                  <a:pt x="5584" y="18953"/>
                </a:cubicBezTo>
                <a:cubicBezTo>
                  <a:pt x="5678" y="18839"/>
                  <a:pt x="5768" y="18722"/>
                  <a:pt x="5855" y="18602"/>
                </a:cubicBezTo>
                <a:cubicBezTo>
                  <a:pt x="5962" y="18452"/>
                  <a:pt x="6062" y="18298"/>
                  <a:pt x="6152" y="18134"/>
                </a:cubicBezTo>
                <a:cubicBezTo>
                  <a:pt x="6246" y="17980"/>
                  <a:pt x="6330" y="17820"/>
                  <a:pt x="6406" y="17659"/>
                </a:cubicBezTo>
                <a:cubicBezTo>
                  <a:pt x="6450" y="17576"/>
                  <a:pt x="6490" y="17495"/>
                  <a:pt x="6537" y="17412"/>
                </a:cubicBezTo>
                <a:cubicBezTo>
                  <a:pt x="6580" y="17331"/>
                  <a:pt x="6624" y="17251"/>
                  <a:pt x="6664" y="17174"/>
                </a:cubicBezTo>
                <a:cubicBezTo>
                  <a:pt x="6747" y="17010"/>
                  <a:pt x="6821" y="16847"/>
                  <a:pt x="6891" y="16683"/>
                </a:cubicBezTo>
                <a:lnTo>
                  <a:pt x="7082" y="16245"/>
                </a:lnTo>
                <a:lnTo>
                  <a:pt x="7182" y="16021"/>
                </a:lnTo>
                <a:lnTo>
                  <a:pt x="7192" y="15994"/>
                </a:lnTo>
                <a:lnTo>
                  <a:pt x="7232" y="15944"/>
                </a:lnTo>
                <a:cubicBezTo>
                  <a:pt x="7272" y="15894"/>
                  <a:pt x="7316" y="15840"/>
                  <a:pt x="7359" y="15790"/>
                </a:cubicBezTo>
                <a:cubicBezTo>
                  <a:pt x="7393" y="15753"/>
                  <a:pt x="7426" y="15720"/>
                  <a:pt x="7460" y="15680"/>
                </a:cubicBezTo>
                <a:lnTo>
                  <a:pt x="7600" y="15529"/>
                </a:lnTo>
                <a:cubicBezTo>
                  <a:pt x="7754" y="15362"/>
                  <a:pt x="7908" y="15202"/>
                  <a:pt x="8061" y="15035"/>
                </a:cubicBezTo>
                <a:cubicBezTo>
                  <a:pt x="8202" y="14884"/>
                  <a:pt x="8322" y="14720"/>
                  <a:pt x="8459" y="14570"/>
                </a:cubicBezTo>
                <a:cubicBezTo>
                  <a:pt x="8530" y="14490"/>
                  <a:pt x="8610" y="14409"/>
                  <a:pt x="8680" y="14326"/>
                </a:cubicBezTo>
                <a:cubicBezTo>
                  <a:pt x="8747" y="14252"/>
                  <a:pt x="8810" y="14169"/>
                  <a:pt x="8871" y="14085"/>
                </a:cubicBezTo>
                <a:cubicBezTo>
                  <a:pt x="8894" y="14068"/>
                  <a:pt x="8914" y="14048"/>
                  <a:pt x="8941" y="14032"/>
                </a:cubicBezTo>
                <a:cubicBezTo>
                  <a:pt x="9048" y="13948"/>
                  <a:pt x="9161" y="13864"/>
                  <a:pt x="9272" y="13781"/>
                </a:cubicBezTo>
                <a:cubicBezTo>
                  <a:pt x="9312" y="13751"/>
                  <a:pt x="9355" y="13721"/>
                  <a:pt x="9399" y="13690"/>
                </a:cubicBezTo>
                <a:cubicBezTo>
                  <a:pt x="9446" y="13664"/>
                  <a:pt x="9492" y="13637"/>
                  <a:pt x="9539" y="13614"/>
                </a:cubicBezTo>
                <a:lnTo>
                  <a:pt x="9763" y="13500"/>
                </a:lnTo>
                <a:cubicBezTo>
                  <a:pt x="9840" y="13466"/>
                  <a:pt x="9914" y="13433"/>
                  <a:pt x="9991" y="13403"/>
                </a:cubicBezTo>
                <a:cubicBezTo>
                  <a:pt x="10074" y="13370"/>
                  <a:pt x="10151" y="13339"/>
                  <a:pt x="10231" y="13303"/>
                </a:cubicBezTo>
                <a:cubicBezTo>
                  <a:pt x="10275" y="13283"/>
                  <a:pt x="10318" y="13263"/>
                  <a:pt x="10362" y="13236"/>
                </a:cubicBezTo>
                <a:cubicBezTo>
                  <a:pt x="10409" y="13212"/>
                  <a:pt x="10459" y="13182"/>
                  <a:pt x="10499" y="13152"/>
                </a:cubicBezTo>
                <a:cubicBezTo>
                  <a:pt x="10546" y="13119"/>
                  <a:pt x="10586" y="13089"/>
                  <a:pt x="10629" y="13055"/>
                </a:cubicBezTo>
                <a:cubicBezTo>
                  <a:pt x="10666" y="13028"/>
                  <a:pt x="10709" y="12995"/>
                  <a:pt x="10743" y="12962"/>
                </a:cubicBezTo>
                <a:cubicBezTo>
                  <a:pt x="10783" y="12921"/>
                  <a:pt x="10820" y="12885"/>
                  <a:pt x="10860" y="12848"/>
                </a:cubicBezTo>
                <a:cubicBezTo>
                  <a:pt x="10900" y="12804"/>
                  <a:pt x="10944" y="12764"/>
                  <a:pt x="10980" y="12718"/>
                </a:cubicBezTo>
                <a:cubicBezTo>
                  <a:pt x="11047" y="12647"/>
                  <a:pt x="11111" y="12577"/>
                  <a:pt x="11181" y="12510"/>
                </a:cubicBezTo>
                <a:cubicBezTo>
                  <a:pt x="11261" y="12437"/>
                  <a:pt x="11335" y="12363"/>
                  <a:pt x="11412" y="12283"/>
                </a:cubicBezTo>
                <a:cubicBezTo>
                  <a:pt x="11482" y="12203"/>
                  <a:pt x="11552" y="12126"/>
                  <a:pt x="11622" y="12042"/>
                </a:cubicBezTo>
                <a:cubicBezTo>
                  <a:pt x="11689" y="11965"/>
                  <a:pt x="11753" y="11885"/>
                  <a:pt x="11819" y="11808"/>
                </a:cubicBezTo>
                <a:cubicBezTo>
                  <a:pt x="11856" y="11761"/>
                  <a:pt x="11896" y="11715"/>
                  <a:pt x="11930" y="11668"/>
                </a:cubicBezTo>
                <a:cubicBezTo>
                  <a:pt x="11947" y="11648"/>
                  <a:pt x="11957" y="11628"/>
                  <a:pt x="11973" y="11608"/>
                </a:cubicBezTo>
                <a:cubicBezTo>
                  <a:pt x="11990" y="11581"/>
                  <a:pt x="12007" y="11557"/>
                  <a:pt x="12020" y="11531"/>
                </a:cubicBezTo>
                <a:cubicBezTo>
                  <a:pt x="12047" y="11491"/>
                  <a:pt x="12067" y="11444"/>
                  <a:pt x="12087" y="11400"/>
                </a:cubicBezTo>
                <a:cubicBezTo>
                  <a:pt x="12114" y="11347"/>
                  <a:pt x="12137" y="11290"/>
                  <a:pt x="12157" y="11233"/>
                </a:cubicBezTo>
                <a:cubicBezTo>
                  <a:pt x="12181" y="11190"/>
                  <a:pt x="12191" y="11136"/>
                  <a:pt x="12207" y="11089"/>
                </a:cubicBezTo>
                <a:cubicBezTo>
                  <a:pt x="12224" y="11039"/>
                  <a:pt x="12241" y="10982"/>
                  <a:pt x="12254" y="10929"/>
                </a:cubicBezTo>
                <a:lnTo>
                  <a:pt x="12291" y="10778"/>
                </a:lnTo>
                <a:cubicBezTo>
                  <a:pt x="12304" y="10725"/>
                  <a:pt x="12314" y="10671"/>
                  <a:pt x="12324" y="10618"/>
                </a:cubicBezTo>
                <a:lnTo>
                  <a:pt x="12351" y="10467"/>
                </a:lnTo>
                <a:cubicBezTo>
                  <a:pt x="12358" y="10421"/>
                  <a:pt x="12368" y="10374"/>
                  <a:pt x="12371" y="10324"/>
                </a:cubicBezTo>
                <a:lnTo>
                  <a:pt x="12371" y="10314"/>
                </a:lnTo>
                <a:lnTo>
                  <a:pt x="12371" y="10310"/>
                </a:lnTo>
                <a:cubicBezTo>
                  <a:pt x="12371" y="10307"/>
                  <a:pt x="12371" y="10297"/>
                  <a:pt x="12374" y="10294"/>
                </a:cubicBezTo>
                <a:lnTo>
                  <a:pt x="12374" y="10307"/>
                </a:lnTo>
                <a:cubicBezTo>
                  <a:pt x="12374" y="10294"/>
                  <a:pt x="12381" y="10280"/>
                  <a:pt x="12381" y="10270"/>
                </a:cubicBezTo>
                <a:lnTo>
                  <a:pt x="12381" y="10280"/>
                </a:lnTo>
                <a:cubicBezTo>
                  <a:pt x="12381" y="10273"/>
                  <a:pt x="12381" y="10270"/>
                  <a:pt x="12385" y="10260"/>
                </a:cubicBezTo>
                <a:lnTo>
                  <a:pt x="12385" y="10257"/>
                </a:lnTo>
                <a:lnTo>
                  <a:pt x="12385" y="10253"/>
                </a:lnTo>
                <a:cubicBezTo>
                  <a:pt x="12385" y="10243"/>
                  <a:pt x="12385" y="10240"/>
                  <a:pt x="12388" y="10230"/>
                </a:cubicBezTo>
                <a:cubicBezTo>
                  <a:pt x="12408" y="10086"/>
                  <a:pt x="12425" y="9936"/>
                  <a:pt x="12441" y="9789"/>
                </a:cubicBezTo>
                <a:cubicBezTo>
                  <a:pt x="12451" y="9708"/>
                  <a:pt x="12458" y="9635"/>
                  <a:pt x="12465" y="9555"/>
                </a:cubicBezTo>
                <a:cubicBezTo>
                  <a:pt x="12468" y="9488"/>
                  <a:pt x="12471" y="9418"/>
                  <a:pt x="12475" y="9351"/>
                </a:cubicBezTo>
                <a:lnTo>
                  <a:pt x="12475" y="9327"/>
                </a:lnTo>
                <a:lnTo>
                  <a:pt x="12475" y="9307"/>
                </a:lnTo>
                <a:lnTo>
                  <a:pt x="12475" y="9294"/>
                </a:lnTo>
                <a:cubicBezTo>
                  <a:pt x="12468" y="9344"/>
                  <a:pt x="12466" y="9355"/>
                  <a:pt x="12465" y="9355"/>
                </a:cubicBezTo>
                <a:cubicBezTo>
                  <a:pt x="12465" y="9355"/>
                  <a:pt x="12465" y="9353"/>
                  <a:pt x="12465" y="9351"/>
                </a:cubicBezTo>
                <a:lnTo>
                  <a:pt x="12465" y="9301"/>
                </a:lnTo>
                <a:cubicBezTo>
                  <a:pt x="12465" y="9277"/>
                  <a:pt x="12458" y="9257"/>
                  <a:pt x="12458" y="9237"/>
                </a:cubicBezTo>
                <a:cubicBezTo>
                  <a:pt x="12455" y="9210"/>
                  <a:pt x="12451" y="9187"/>
                  <a:pt x="12441" y="9160"/>
                </a:cubicBezTo>
                <a:cubicBezTo>
                  <a:pt x="12431" y="9123"/>
                  <a:pt x="12415" y="9087"/>
                  <a:pt x="12374" y="9067"/>
                </a:cubicBezTo>
                <a:cubicBezTo>
                  <a:pt x="12363" y="9056"/>
                  <a:pt x="12349" y="9053"/>
                  <a:pt x="12334" y="9053"/>
                </a:cubicBezTo>
                <a:cubicBezTo>
                  <a:pt x="12319" y="9053"/>
                  <a:pt x="12304" y="9056"/>
                  <a:pt x="12291" y="9060"/>
                </a:cubicBezTo>
                <a:cubicBezTo>
                  <a:pt x="12251" y="9077"/>
                  <a:pt x="12207" y="9100"/>
                  <a:pt x="12171" y="9120"/>
                </a:cubicBezTo>
                <a:cubicBezTo>
                  <a:pt x="12130" y="9140"/>
                  <a:pt x="12087" y="9167"/>
                  <a:pt x="12050" y="9194"/>
                </a:cubicBezTo>
                <a:cubicBezTo>
                  <a:pt x="12007" y="9224"/>
                  <a:pt x="11970" y="9254"/>
                  <a:pt x="11933" y="9284"/>
                </a:cubicBezTo>
                <a:cubicBezTo>
                  <a:pt x="11896" y="9311"/>
                  <a:pt x="11856" y="9337"/>
                  <a:pt x="11823" y="9367"/>
                </a:cubicBezTo>
                <a:cubicBezTo>
                  <a:pt x="11749" y="9428"/>
                  <a:pt x="11669" y="9491"/>
                  <a:pt x="11595" y="9555"/>
                </a:cubicBezTo>
                <a:cubicBezTo>
                  <a:pt x="11515" y="9622"/>
                  <a:pt x="11438" y="9688"/>
                  <a:pt x="11361" y="9745"/>
                </a:cubicBezTo>
                <a:cubicBezTo>
                  <a:pt x="11335" y="9762"/>
                  <a:pt x="11315" y="9779"/>
                  <a:pt x="11288" y="9792"/>
                </a:cubicBezTo>
                <a:cubicBezTo>
                  <a:pt x="11201" y="9839"/>
                  <a:pt x="11104" y="9876"/>
                  <a:pt x="11010" y="9912"/>
                </a:cubicBezTo>
                <a:cubicBezTo>
                  <a:pt x="10910" y="9953"/>
                  <a:pt x="10810" y="9989"/>
                  <a:pt x="10713" y="10039"/>
                </a:cubicBezTo>
                <a:cubicBezTo>
                  <a:pt x="10666" y="10063"/>
                  <a:pt x="10619" y="10090"/>
                  <a:pt x="10579" y="10120"/>
                </a:cubicBezTo>
                <a:cubicBezTo>
                  <a:pt x="10536" y="10143"/>
                  <a:pt x="10499" y="10173"/>
                  <a:pt x="10465" y="10210"/>
                </a:cubicBezTo>
                <a:cubicBezTo>
                  <a:pt x="10432" y="10243"/>
                  <a:pt x="10395" y="10280"/>
                  <a:pt x="10368" y="10320"/>
                </a:cubicBezTo>
                <a:cubicBezTo>
                  <a:pt x="10342" y="10360"/>
                  <a:pt x="10308" y="10404"/>
                  <a:pt x="10282" y="10447"/>
                </a:cubicBezTo>
                <a:cubicBezTo>
                  <a:pt x="10228" y="10534"/>
                  <a:pt x="10181" y="10625"/>
                  <a:pt x="10141" y="10718"/>
                </a:cubicBezTo>
                <a:cubicBezTo>
                  <a:pt x="10098" y="10815"/>
                  <a:pt x="10057" y="10912"/>
                  <a:pt x="10007" y="11006"/>
                </a:cubicBezTo>
                <a:cubicBezTo>
                  <a:pt x="9984" y="11032"/>
                  <a:pt x="9967" y="11063"/>
                  <a:pt x="9947" y="11093"/>
                </a:cubicBezTo>
                <a:cubicBezTo>
                  <a:pt x="9830" y="11260"/>
                  <a:pt x="9710" y="11434"/>
                  <a:pt x="9656" y="11634"/>
                </a:cubicBezTo>
                <a:cubicBezTo>
                  <a:pt x="9599" y="11832"/>
                  <a:pt x="9556" y="12029"/>
                  <a:pt x="9506" y="12219"/>
                </a:cubicBezTo>
                <a:cubicBezTo>
                  <a:pt x="9506" y="12223"/>
                  <a:pt x="9499" y="12233"/>
                  <a:pt x="9499" y="12236"/>
                </a:cubicBezTo>
                <a:cubicBezTo>
                  <a:pt x="9466" y="12353"/>
                  <a:pt x="9429" y="12467"/>
                  <a:pt x="9399" y="12587"/>
                </a:cubicBezTo>
                <a:cubicBezTo>
                  <a:pt x="9372" y="12697"/>
                  <a:pt x="9345" y="12801"/>
                  <a:pt x="9315" y="12905"/>
                </a:cubicBezTo>
                <a:cubicBezTo>
                  <a:pt x="9295" y="12985"/>
                  <a:pt x="9272" y="13069"/>
                  <a:pt x="9242" y="13142"/>
                </a:cubicBezTo>
                <a:cubicBezTo>
                  <a:pt x="9215" y="13216"/>
                  <a:pt x="9182" y="13286"/>
                  <a:pt x="9155" y="13353"/>
                </a:cubicBezTo>
                <a:cubicBezTo>
                  <a:pt x="9098" y="13473"/>
                  <a:pt x="9044" y="13587"/>
                  <a:pt x="8981" y="13704"/>
                </a:cubicBezTo>
                <a:cubicBezTo>
                  <a:pt x="8914" y="13824"/>
                  <a:pt x="8847" y="13941"/>
                  <a:pt x="8780" y="14058"/>
                </a:cubicBezTo>
                <a:cubicBezTo>
                  <a:pt x="8760" y="14098"/>
                  <a:pt x="8740" y="14128"/>
                  <a:pt x="8713" y="14165"/>
                </a:cubicBezTo>
                <a:cubicBezTo>
                  <a:pt x="8693" y="14182"/>
                  <a:pt x="8677" y="14199"/>
                  <a:pt x="8660" y="14219"/>
                </a:cubicBezTo>
                <a:cubicBezTo>
                  <a:pt x="8586" y="14292"/>
                  <a:pt x="8513" y="14369"/>
                  <a:pt x="8446" y="14453"/>
                </a:cubicBezTo>
                <a:cubicBezTo>
                  <a:pt x="8379" y="14536"/>
                  <a:pt x="8309" y="14623"/>
                  <a:pt x="8252" y="14717"/>
                </a:cubicBezTo>
                <a:cubicBezTo>
                  <a:pt x="8225" y="14757"/>
                  <a:pt x="8195" y="14800"/>
                  <a:pt x="8172" y="14844"/>
                </a:cubicBezTo>
                <a:cubicBezTo>
                  <a:pt x="8142" y="14884"/>
                  <a:pt x="8112" y="14918"/>
                  <a:pt x="8088" y="14954"/>
                </a:cubicBezTo>
                <a:cubicBezTo>
                  <a:pt x="8058" y="14988"/>
                  <a:pt x="8035" y="15021"/>
                  <a:pt x="8005" y="15055"/>
                </a:cubicBezTo>
                <a:cubicBezTo>
                  <a:pt x="7858" y="15225"/>
                  <a:pt x="7704" y="15389"/>
                  <a:pt x="7550" y="15556"/>
                </a:cubicBezTo>
                <a:cubicBezTo>
                  <a:pt x="7483" y="15626"/>
                  <a:pt x="7416" y="15703"/>
                  <a:pt x="7349" y="15773"/>
                </a:cubicBezTo>
                <a:cubicBezTo>
                  <a:pt x="7399" y="15663"/>
                  <a:pt x="7453" y="15559"/>
                  <a:pt x="7500" y="15452"/>
                </a:cubicBezTo>
                <a:cubicBezTo>
                  <a:pt x="7560" y="15305"/>
                  <a:pt x="7620" y="15155"/>
                  <a:pt x="7674" y="15004"/>
                </a:cubicBezTo>
                <a:lnTo>
                  <a:pt x="7751" y="14790"/>
                </a:lnTo>
                <a:cubicBezTo>
                  <a:pt x="7774" y="14710"/>
                  <a:pt x="7794" y="14633"/>
                  <a:pt x="7821" y="14553"/>
                </a:cubicBezTo>
                <a:cubicBezTo>
                  <a:pt x="7868" y="14383"/>
                  <a:pt x="7911" y="14215"/>
                  <a:pt x="7958" y="14042"/>
                </a:cubicBezTo>
                <a:cubicBezTo>
                  <a:pt x="8005" y="13871"/>
                  <a:pt x="8051" y="13704"/>
                  <a:pt x="8095" y="13533"/>
                </a:cubicBezTo>
                <a:cubicBezTo>
                  <a:pt x="8142" y="13356"/>
                  <a:pt x="8185" y="13182"/>
                  <a:pt x="8229" y="13005"/>
                </a:cubicBezTo>
                <a:cubicBezTo>
                  <a:pt x="8239" y="12972"/>
                  <a:pt x="8245" y="12938"/>
                  <a:pt x="8255" y="12901"/>
                </a:cubicBezTo>
                <a:cubicBezTo>
                  <a:pt x="8302" y="12881"/>
                  <a:pt x="8342" y="12855"/>
                  <a:pt x="8386" y="12828"/>
                </a:cubicBezTo>
                <a:cubicBezTo>
                  <a:pt x="8436" y="12794"/>
                  <a:pt x="8479" y="12748"/>
                  <a:pt x="8520" y="12704"/>
                </a:cubicBezTo>
                <a:cubicBezTo>
                  <a:pt x="8556" y="12664"/>
                  <a:pt x="8596" y="12617"/>
                  <a:pt x="8637" y="12570"/>
                </a:cubicBezTo>
                <a:cubicBezTo>
                  <a:pt x="8787" y="12400"/>
                  <a:pt x="8924" y="12216"/>
                  <a:pt x="9044" y="12029"/>
                </a:cubicBezTo>
                <a:cubicBezTo>
                  <a:pt x="9108" y="11932"/>
                  <a:pt x="9171" y="11832"/>
                  <a:pt x="9215" y="11728"/>
                </a:cubicBezTo>
                <a:cubicBezTo>
                  <a:pt x="9242" y="11674"/>
                  <a:pt x="9262" y="11624"/>
                  <a:pt x="9282" y="11567"/>
                </a:cubicBezTo>
                <a:cubicBezTo>
                  <a:pt x="9305" y="11514"/>
                  <a:pt x="9322" y="11460"/>
                  <a:pt x="9339" y="11407"/>
                </a:cubicBezTo>
                <a:cubicBezTo>
                  <a:pt x="9355" y="11350"/>
                  <a:pt x="9372" y="11297"/>
                  <a:pt x="9389" y="11246"/>
                </a:cubicBezTo>
                <a:cubicBezTo>
                  <a:pt x="9406" y="11193"/>
                  <a:pt x="9416" y="11139"/>
                  <a:pt x="9432" y="11089"/>
                </a:cubicBezTo>
                <a:cubicBezTo>
                  <a:pt x="9466" y="10979"/>
                  <a:pt x="9506" y="10872"/>
                  <a:pt x="9543" y="10762"/>
                </a:cubicBezTo>
                <a:cubicBezTo>
                  <a:pt x="9576" y="10658"/>
                  <a:pt x="9613" y="10548"/>
                  <a:pt x="9646" y="10444"/>
                </a:cubicBezTo>
                <a:cubicBezTo>
                  <a:pt x="9680" y="10340"/>
                  <a:pt x="9713" y="10237"/>
                  <a:pt x="9743" y="10126"/>
                </a:cubicBezTo>
                <a:cubicBezTo>
                  <a:pt x="9747" y="10110"/>
                  <a:pt x="9750" y="10093"/>
                  <a:pt x="9757" y="10073"/>
                </a:cubicBezTo>
                <a:cubicBezTo>
                  <a:pt x="9760" y="10054"/>
                  <a:pt x="9742" y="10029"/>
                  <a:pt x="9720" y="10029"/>
                </a:cubicBezTo>
                <a:cubicBezTo>
                  <a:pt x="9719" y="10029"/>
                  <a:pt x="9718" y="10029"/>
                  <a:pt x="9716" y="10029"/>
                </a:cubicBezTo>
                <a:cubicBezTo>
                  <a:pt x="9700" y="10029"/>
                  <a:pt x="9683" y="10036"/>
                  <a:pt x="9666" y="10043"/>
                </a:cubicBezTo>
                <a:cubicBezTo>
                  <a:pt x="9650" y="10053"/>
                  <a:pt x="9640" y="10056"/>
                  <a:pt x="9623" y="10063"/>
                </a:cubicBezTo>
                <a:cubicBezTo>
                  <a:pt x="9606" y="10073"/>
                  <a:pt x="9589" y="10080"/>
                  <a:pt x="9573" y="10093"/>
                </a:cubicBezTo>
                <a:cubicBezTo>
                  <a:pt x="9543" y="10110"/>
                  <a:pt x="9509" y="10126"/>
                  <a:pt x="9479" y="10146"/>
                </a:cubicBezTo>
                <a:cubicBezTo>
                  <a:pt x="9449" y="10170"/>
                  <a:pt x="9422" y="10190"/>
                  <a:pt x="9395" y="10213"/>
                </a:cubicBezTo>
                <a:cubicBezTo>
                  <a:pt x="9379" y="10230"/>
                  <a:pt x="9365" y="10247"/>
                  <a:pt x="9355" y="10263"/>
                </a:cubicBezTo>
                <a:lnTo>
                  <a:pt x="9365" y="10240"/>
                </a:lnTo>
                <a:cubicBezTo>
                  <a:pt x="9382" y="10203"/>
                  <a:pt x="9399" y="10163"/>
                  <a:pt x="9416" y="10123"/>
                </a:cubicBezTo>
                <a:cubicBezTo>
                  <a:pt x="9432" y="10086"/>
                  <a:pt x="9446" y="10053"/>
                  <a:pt x="9459" y="10013"/>
                </a:cubicBezTo>
                <a:cubicBezTo>
                  <a:pt x="9489" y="9926"/>
                  <a:pt x="9513" y="9842"/>
                  <a:pt x="9529" y="9755"/>
                </a:cubicBezTo>
                <a:cubicBezTo>
                  <a:pt x="9549" y="9672"/>
                  <a:pt x="9566" y="9588"/>
                  <a:pt x="9589" y="9501"/>
                </a:cubicBezTo>
                <a:lnTo>
                  <a:pt x="9640" y="9260"/>
                </a:lnTo>
                <a:cubicBezTo>
                  <a:pt x="9656" y="9174"/>
                  <a:pt x="9666" y="9083"/>
                  <a:pt x="9676" y="8993"/>
                </a:cubicBezTo>
                <a:cubicBezTo>
                  <a:pt x="9683" y="8909"/>
                  <a:pt x="9690" y="8832"/>
                  <a:pt x="9690" y="8749"/>
                </a:cubicBezTo>
                <a:lnTo>
                  <a:pt x="9690" y="8692"/>
                </a:lnTo>
                <a:cubicBezTo>
                  <a:pt x="9690" y="8598"/>
                  <a:pt x="9683" y="8501"/>
                  <a:pt x="9676" y="8405"/>
                </a:cubicBezTo>
                <a:cubicBezTo>
                  <a:pt x="9673" y="8358"/>
                  <a:pt x="9666" y="8314"/>
                  <a:pt x="9660" y="8267"/>
                </a:cubicBezTo>
                <a:cubicBezTo>
                  <a:pt x="9650" y="8221"/>
                  <a:pt x="9643" y="8181"/>
                  <a:pt x="9633" y="8137"/>
                </a:cubicBezTo>
                <a:cubicBezTo>
                  <a:pt x="9623" y="8090"/>
                  <a:pt x="9609" y="8050"/>
                  <a:pt x="9596" y="8003"/>
                </a:cubicBezTo>
                <a:lnTo>
                  <a:pt x="9573" y="7940"/>
                </a:lnTo>
                <a:cubicBezTo>
                  <a:pt x="9563" y="7923"/>
                  <a:pt x="9556" y="7903"/>
                  <a:pt x="9549" y="7886"/>
                </a:cubicBezTo>
                <a:cubicBezTo>
                  <a:pt x="9516" y="7813"/>
                  <a:pt x="9479" y="7746"/>
                  <a:pt x="9442" y="7672"/>
                </a:cubicBezTo>
                <a:cubicBezTo>
                  <a:pt x="9355" y="7529"/>
                  <a:pt x="9262" y="7381"/>
                  <a:pt x="9178" y="7231"/>
                </a:cubicBezTo>
                <a:cubicBezTo>
                  <a:pt x="9121" y="7121"/>
                  <a:pt x="9064" y="7010"/>
                  <a:pt x="9011" y="6893"/>
                </a:cubicBezTo>
                <a:cubicBezTo>
                  <a:pt x="8958" y="6770"/>
                  <a:pt x="8907" y="6653"/>
                  <a:pt x="8857" y="6532"/>
                </a:cubicBezTo>
                <a:cubicBezTo>
                  <a:pt x="8790" y="6378"/>
                  <a:pt x="8723" y="6228"/>
                  <a:pt x="8653" y="6081"/>
                </a:cubicBezTo>
                <a:cubicBezTo>
                  <a:pt x="8613" y="6007"/>
                  <a:pt x="8576" y="5930"/>
                  <a:pt x="8530" y="5857"/>
                </a:cubicBezTo>
                <a:cubicBezTo>
                  <a:pt x="8520" y="5840"/>
                  <a:pt x="8506" y="5817"/>
                  <a:pt x="8493" y="5800"/>
                </a:cubicBezTo>
                <a:cubicBezTo>
                  <a:pt x="8479" y="5783"/>
                  <a:pt x="8469" y="5773"/>
                  <a:pt x="8453" y="5760"/>
                </a:cubicBezTo>
                <a:cubicBezTo>
                  <a:pt x="8443" y="5750"/>
                  <a:pt x="8426" y="5740"/>
                  <a:pt x="8413" y="5740"/>
                </a:cubicBezTo>
                <a:cubicBezTo>
                  <a:pt x="8405" y="5737"/>
                  <a:pt x="8397" y="5735"/>
                  <a:pt x="8390" y="5735"/>
                </a:cubicBezTo>
                <a:cubicBezTo>
                  <a:pt x="8381" y="5735"/>
                  <a:pt x="8372" y="5738"/>
                  <a:pt x="8362" y="5743"/>
                </a:cubicBezTo>
                <a:cubicBezTo>
                  <a:pt x="8352" y="5750"/>
                  <a:pt x="8342" y="5760"/>
                  <a:pt x="8336" y="5770"/>
                </a:cubicBezTo>
                <a:cubicBezTo>
                  <a:pt x="8326" y="5787"/>
                  <a:pt x="8322" y="5810"/>
                  <a:pt x="8322" y="5830"/>
                </a:cubicBezTo>
                <a:cubicBezTo>
                  <a:pt x="8289" y="5991"/>
                  <a:pt x="8269" y="6148"/>
                  <a:pt x="8242" y="6308"/>
                </a:cubicBezTo>
                <a:cubicBezTo>
                  <a:pt x="8229" y="6385"/>
                  <a:pt x="8219" y="6469"/>
                  <a:pt x="8205" y="6549"/>
                </a:cubicBezTo>
                <a:lnTo>
                  <a:pt x="8155" y="6800"/>
                </a:lnTo>
                <a:cubicBezTo>
                  <a:pt x="8138" y="6883"/>
                  <a:pt x="8125" y="6964"/>
                  <a:pt x="8108" y="7047"/>
                </a:cubicBezTo>
                <a:cubicBezTo>
                  <a:pt x="8092" y="7134"/>
                  <a:pt x="8071" y="7218"/>
                  <a:pt x="8045" y="7305"/>
                </a:cubicBezTo>
                <a:cubicBezTo>
                  <a:pt x="8005" y="7468"/>
                  <a:pt x="7955" y="7631"/>
                  <a:pt x="7911" y="7791"/>
                </a:cubicBezTo>
                <a:lnTo>
                  <a:pt x="7911" y="7791"/>
                </a:lnTo>
                <a:cubicBezTo>
                  <a:pt x="7913" y="7789"/>
                  <a:pt x="7916" y="7787"/>
                  <a:pt x="7917" y="7784"/>
                </a:cubicBezTo>
                <a:lnTo>
                  <a:pt x="7917" y="7784"/>
                </a:lnTo>
                <a:cubicBezTo>
                  <a:pt x="7871" y="7944"/>
                  <a:pt x="7824" y="8104"/>
                  <a:pt x="7784" y="8267"/>
                </a:cubicBezTo>
                <a:cubicBezTo>
                  <a:pt x="7740" y="8428"/>
                  <a:pt x="7700" y="8595"/>
                  <a:pt x="7670" y="8762"/>
                </a:cubicBezTo>
                <a:cubicBezTo>
                  <a:pt x="7654" y="8856"/>
                  <a:pt x="7640" y="8946"/>
                  <a:pt x="7627" y="9043"/>
                </a:cubicBezTo>
                <a:cubicBezTo>
                  <a:pt x="7623" y="9060"/>
                  <a:pt x="7623" y="9077"/>
                  <a:pt x="7623" y="9093"/>
                </a:cubicBezTo>
                <a:cubicBezTo>
                  <a:pt x="7623" y="9113"/>
                  <a:pt x="7620" y="9137"/>
                  <a:pt x="7620" y="9157"/>
                </a:cubicBezTo>
                <a:cubicBezTo>
                  <a:pt x="7620" y="9197"/>
                  <a:pt x="7617" y="9237"/>
                  <a:pt x="7617" y="9277"/>
                </a:cubicBezTo>
                <a:cubicBezTo>
                  <a:pt x="7610" y="9454"/>
                  <a:pt x="7610" y="9628"/>
                  <a:pt x="7640" y="9805"/>
                </a:cubicBezTo>
                <a:cubicBezTo>
                  <a:pt x="7667" y="9973"/>
                  <a:pt x="7704" y="10140"/>
                  <a:pt x="7751" y="10300"/>
                </a:cubicBezTo>
                <a:cubicBezTo>
                  <a:pt x="7794" y="10461"/>
                  <a:pt x="7851" y="10618"/>
                  <a:pt x="7908" y="10775"/>
                </a:cubicBezTo>
                <a:cubicBezTo>
                  <a:pt x="7888" y="10778"/>
                  <a:pt x="7871" y="10782"/>
                  <a:pt x="7851" y="10785"/>
                </a:cubicBezTo>
                <a:lnTo>
                  <a:pt x="7854" y="10785"/>
                </a:lnTo>
                <a:cubicBezTo>
                  <a:pt x="7852" y="10785"/>
                  <a:pt x="7845" y="10789"/>
                  <a:pt x="7841" y="10791"/>
                </a:cubicBezTo>
                <a:lnTo>
                  <a:pt x="7841" y="10791"/>
                </a:lnTo>
                <a:cubicBezTo>
                  <a:pt x="7842" y="10790"/>
                  <a:pt x="7843" y="10788"/>
                  <a:pt x="7844" y="10785"/>
                </a:cubicBezTo>
                <a:lnTo>
                  <a:pt x="7844" y="10785"/>
                </a:lnTo>
                <a:cubicBezTo>
                  <a:pt x="7801" y="10798"/>
                  <a:pt x="7754" y="10812"/>
                  <a:pt x="7710" y="10829"/>
                </a:cubicBezTo>
                <a:cubicBezTo>
                  <a:pt x="7667" y="10849"/>
                  <a:pt x="7623" y="10869"/>
                  <a:pt x="7583" y="10895"/>
                </a:cubicBezTo>
                <a:cubicBezTo>
                  <a:pt x="7560" y="10909"/>
                  <a:pt x="7537" y="10919"/>
                  <a:pt x="7516" y="10935"/>
                </a:cubicBezTo>
                <a:cubicBezTo>
                  <a:pt x="7490" y="10952"/>
                  <a:pt x="7470" y="10969"/>
                  <a:pt x="7450" y="10992"/>
                </a:cubicBezTo>
                <a:cubicBezTo>
                  <a:pt x="7403" y="11029"/>
                  <a:pt x="7359" y="11073"/>
                  <a:pt x="7319" y="11109"/>
                </a:cubicBezTo>
                <a:cubicBezTo>
                  <a:pt x="7276" y="11149"/>
                  <a:pt x="7242" y="11193"/>
                  <a:pt x="7209" y="11240"/>
                </a:cubicBezTo>
                <a:cubicBezTo>
                  <a:pt x="7175" y="11283"/>
                  <a:pt x="7149" y="11330"/>
                  <a:pt x="7119" y="11380"/>
                </a:cubicBezTo>
                <a:cubicBezTo>
                  <a:pt x="7115" y="11384"/>
                  <a:pt x="7115" y="11387"/>
                  <a:pt x="7109" y="11394"/>
                </a:cubicBezTo>
                <a:cubicBezTo>
                  <a:pt x="7105" y="11400"/>
                  <a:pt x="7102" y="11410"/>
                  <a:pt x="7099" y="11414"/>
                </a:cubicBezTo>
                <a:cubicBezTo>
                  <a:pt x="7019" y="11542"/>
                  <a:pt x="6956" y="11674"/>
                  <a:pt x="6900" y="11809"/>
                </a:cubicBezTo>
                <a:lnTo>
                  <a:pt x="6900" y="11809"/>
                </a:lnTo>
                <a:cubicBezTo>
                  <a:pt x="6901" y="11809"/>
                  <a:pt x="6901" y="11808"/>
                  <a:pt x="6901" y="11808"/>
                </a:cubicBezTo>
                <a:lnTo>
                  <a:pt x="6901" y="11808"/>
                </a:lnTo>
                <a:cubicBezTo>
                  <a:pt x="6901" y="11809"/>
                  <a:pt x="6900" y="11810"/>
                  <a:pt x="6899" y="11812"/>
                </a:cubicBezTo>
                <a:lnTo>
                  <a:pt x="6899" y="11812"/>
                </a:lnTo>
                <a:cubicBezTo>
                  <a:pt x="6900" y="11811"/>
                  <a:pt x="6900" y="11810"/>
                  <a:pt x="6900" y="11809"/>
                </a:cubicBezTo>
                <a:lnTo>
                  <a:pt x="6900" y="11809"/>
                </a:lnTo>
                <a:cubicBezTo>
                  <a:pt x="6899" y="11811"/>
                  <a:pt x="6898" y="11812"/>
                  <a:pt x="6898" y="11814"/>
                </a:cubicBezTo>
                <a:lnTo>
                  <a:pt x="6898" y="11814"/>
                </a:lnTo>
                <a:cubicBezTo>
                  <a:pt x="6898" y="11813"/>
                  <a:pt x="6899" y="11812"/>
                  <a:pt x="6899" y="11812"/>
                </a:cubicBezTo>
                <a:lnTo>
                  <a:pt x="6899" y="11812"/>
                </a:lnTo>
                <a:cubicBezTo>
                  <a:pt x="6899" y="11813"/>
                  <a:pt x="6898" y="11814"/>
                  <a:pt x="6898" y="11815"/>
                </a:cubicBezTo>
                <a:cubicBezTo>
                  <a:pt x="6898" y="11815"/>
                  <a:pt x="6898" y="11814"/>
                  <a:pt x="6898" y="11814"/>
                </a:cubicBezTo>
                <a:lnTo>
                  <a:pt x="6898" y="11814"/>
                </a:lnTo>
                <a:cubicBezTo>
                  <a:pt x="6890" y="11829"/>
                  <a:pt x="6883" y="11847"/>
                  <a:pt x="6875" y="11862"/>
                </a:cubicBezTo>
                <a:cubicBezTo>
                  <a:pt x="6838" y="11949"/>
                  <a:pt x="6804" y="12042"/>
                  <a:pt x="6781" y="12136"/>
                </a:cubicBezTo>
                <a:cubicBezTo>
                  <a:pt x="6754" y="12236"/>
                  <a:pt x="6737" y="12336"/>
                  <a:pt x="6721" y="12437"/>
                </a:cubicBezTo>
                <a:cubicBezTo>
                  <a:pt x="6714" y="12494"/>
                  <a:pt x="6704" y="12547"/>
                  <a:pt x="6701" y="12601"/>
                </a:cubicBezTo>
                <a:cubicBezTo>
                  <a:pt x="6697" y="12661"/>
                  <a:pt x="6691" y="12718"/>
                  <a:pt x="6691" y="12778"/>
                </a:cubicBezTo>
                <a:cubicBezTo>
                  <a:pt x="6691" y="12831"/>
                  <a:pt x="6697" y="12888"/>
                  <a:pt x="6701" y="12945"/>
                </a:cubicBezTo>
                <a:cubicBezTo>
                  <a:pt x="6704" y="12972"/>
                  <a:pt x="6707" y="12998"/>
                  <a:pt x="6714" y="13028"/>
                </a:cubicBezTo>
                <a:lnTo>
                  <a:pt x="6724" y="13115"/>
                </a:lnTo>
                <a:lnTo>
                  <a:pt x="6724" y="13129"/>
                </a:lnTo>
                <a:lnTo>
                  <a:pt x="6724" y="13132"/>
                </a:lnTo>
                <a:lnTo>
                  <a:pt x="6724" y="13135"/>
                </a:lnTo>
                <a:cubicBezTo>
                  <a:pt x="6724" y="13139"/>
                  <a:pt x="6724" y="13139"/>
                  <a:pt x="6731" y="13142"/>
                </a:cubicBezTo>
                <a:cubicBezTo>
                  <a:pt x="6707" y="13179"/>
                  <a:pt x="6687" y="13216"/>
                  <a:pt x="6671" y="13252"/>
                </a:cubicBezTo>
                <a:cubicBezTo>
                  <a:pt x="6647" y="13303"/>
                  <a:pt x="6617" y="13353"/>
                  <a:pt x="6590" y="13403"/>
                </a:cubicBezTo>
                <a:cubicBezTo>
                  <a:pt x="6567" y="13453"/>
                  <a:pt x="6540" y="13503"/>
                  <a:pt x="6517" y="13557"/>
                </a:cubicBezTo>
                <a:cubicBezTo>
                  <a:pt x="6490" y="13610"/>
                  <a:pt x="6467" y="13660"/>
                  <a:pt x="6447" y="13717"/>
                </a:cubicBezTo>
                <a:cubicBezTo>
                  <a:pt x="6423" y="13771"/>
                  <a:pt x="6400" y="13821"/>
                  <a:pt x="6380" y="13874"/>
                </a:cubicBezTo>
                <a:lnTo>
                  <a:pt x="6340" y="13975"/>
                </a:lnTo>
                <a:cubicBezTo>
                  <a:pt x="6333" y="13998"/>
                  <a:pt x="6323" y="14021"/>
                  <a:pt x="6316" y="14042"/>
                </a:cubicBezTo>
                <a:cubicBezTo>
                  <a:pt x="6306" y="14068"/>
                  <a:pt x="6299" y="14088"/>
                  <a:pt x="6289" y="14112"/>
                </a:cubicBezTo>
                <a:cubicBezTo>
                  <a:pt x="6283" y="14145"/>
                  <a:pt x="6269" y="14179"/>
                  <a:pt x="6263" y="14219"/>
                </a:cubicBezTo>
                <a:cubicBezTo>
                  <a:pt x="6253" y="14239"/>
                  <a:pt x="6249" y="14262"/>
                  <a:pt x="6246" y="14286"/>
                </a:cubicBezTo>
                <a:cubicBezTo>
                  <a:pt x="6236" y="14309"/>
                  <a:pt x="6233" y="14336"/>
                  <a:pt x="6223" y="14359"/>
                </a:cubicBezTo>
                <a:cubicBezTo>
                  <a:pt x="6216" y="14393"/>
                  <a:pt x="6206" y="14423"/>
                  <a:pt x="6203" y="14456"/>
                </a:cubicBezTo>
                <a:cubicBezTo>
                  <a:pt x="6203" y="14423"/>
                  <a:pt x="6206" y="14393"/>
                  <a:pt x="6206" y="14359"/>
                </a:cubicBezTo>
                <a:cubicBezTo>
                  <a:pt x="6206" y="14212"/>
                  <a:pt x="6199" y="14068"/>
                  <a:pt x="6189" y="13925"/>
                </a:cubicBezTo>
                <a:cubicBezTo>
                  <a:pt x="6182" y="13777"/>
                  <a:pt x="6179" y="13627"/>
                  <a:pt x="6172" y="13476"/>
                </a:cubicBezTo>
                <a:lnTo>
                  <a:pt x="6172" y="13269"/>
                </a:lnTo>
                <a:lnTo>
                  <a:pt x="6172" y="13266"/>
                </a:lnTo>
                <a:lnTo>
                  <a:pt x="6172" y="13256"/>
                </a:lnTo>
                <a:cubicBezTo>
                  <a:pt x="6172" y="13172"/>
                  <a:pt x="6172" y="13085"/>
                  <a:pt x="6179" y="13002"/>
                </a:cubicBezTo>
                <a:lnTo>
                  <a:pt x="6179" y="12564"/>
                </a:lnTo>
                <a:lnTo>
                  <a:pt x="6179" y="12129"/>
                </a:lnTo>
                <a:cubicBezTo>
                  <a:pt x="6182" y="11845"/>
                  <a:pt x="6182" y="11561"/>
                  <a:pt x="6182" y="11280"/>
                </a:cubicBezTo>
                <a:cubicBezTo>
                  <a:pt x="6182" y="11173"/>
                  <a:pt x="6186" y="11066"/>
                  <a:pt x="6186" y="10959"/>
                </a:cubicBezTo>
                <a:lnTo>
                  <a:pt x="6186" y="10956"/>
                </a:lnTo>
                <a:lnTo>
                  <a:pt x="6186" y="10912"/>
                </a:lnTo>
                <a:lnTo>
                  <a:pt x="6186" y="10808"/>
                </a:lnTo>
                <a:lnTo>
                  <a:pt x="6186" y="10805"/>
                </a:lnTo>
                <a:lnTo>
                  <a:pt x="6186" y="10798"/>
                </a:lnTo>
                <a:lnTo>
                  <a:pt x="6186" y="10788"/>
                </a:lnTo>
                <a:lnTo>
                  <a:pt x="6186" y="10628"/>
                </a:lnTo>
                <a:cubicBezTo>
                  <a:pt x="6186" y="10487"/>
                  <a:pt x="6189" y="10347"/>
                  <a:pt x="6196" y="10207"/>
                </a:cubicBezTo>
                <a:cubicBezTo>
                  <a:pt x="6196" y="10170"/>
                  <a:pt x="6196" y="10130"/>
                  <a:pt x="6199" y="10093"/>
                </a:cubicBezTo>
                <a:cubicBezTo>
                  <a:pt x="6203" y="10056"/>
                  <a:pt x="6203" y="10013"/>
                  <a:pt x="6206" y="9976"/>
                </a:cubicBezTo>
                <a:cubicBezTo>
                  <a:pt x="6213" y="9912"/>
                  <a:pt x="6219" y="9852"/>
                  <a:pt x="6229" y="9785"/>
                </a:cubicBezTo>
                <a:lnTo>
                  <a:pt x="6229" y="9775"/>
                </a:lnTo>
                <a:cubicBezTo>
                  <a:pt x="6233" y="9752"/>
                  <a:pt x="6236" y="9729"/>
                  <a:pt x="6236" y="9705"/>
                </a:cubicBezTo>
                <a:cubicBezTo>
                  <a:pt x="6256" y="9561"/>
                  <a:pt x="6283" y="9421"/>
                  <a:pt x="6303" y="9277"/>
                </a:cubicBezTo>
                <a:cubicBezTo>
                  <a:pt x="6330" y="9133"/>
                  <a:pt x="6350" y="8983"/>
                  <a:pt x="6380" y="8836"/>
                </a:cubicBezTo>
                <a:cubicBezTo>
                  <a:pt x="6433" y="8552"/>
                  <a:pt x="6503" y="8271"/>
                  <a:pt x="6580" y="7990"/>
                </a:cubicBezTo>
                <a:cubicBezTo>
                  <a:pt x="6600" y="7916"/>
                  <a:pt x="6620" y="7839"/>
                  <a:pt x="6647" y="7769"/>
                </a:cubicBezTo>
                <a:cubicBezTo>
                  <a:pt x="6671" y="7696"/>
                  <a:pt x="6697" y="7619"/>
                  <a:pt x="6717" y="7545"/>
                </a:cubicBezTo>
                <a:cubicBezTo>
                  <a:pt x="6741" y="7515"/>
                  <a:pt x="6771" y="7482"/>
                  <a:pt x="6798" y="7452"/>
                </a:cubicBezTo>
                <a:cubicBezTo>
                  <a:pt x="6824" y="7415"/>
                  <a:pt x="6858" y="7378"/>
                  <a:pt x="6891" y="7338"/>
                </a:cubicBezTo>
                <a:cubicBezTo>
                  <a:pt x="6925" y="7298"/>
                  <a:pt x="6965" y="7261"/>
                  <a:pt x="7002" y="7218"/>
                </a:cubicBezTo>
                <a:cubicBezTo>
                  <a:pt x="7035" y="7181"/>
                  <a:pt x="7072" y="7147"/>
                  <a:pt x="7105" y="7114"/>
                </a:cubicBezTo>
                <a:lnTo>
                  <a:pt x="7105" y="7114"/>
                </a:lnTo>
                <a:lnTo>
                  <a:pt x="7152" y="7067"/>
                </a:lnTo>
                <a:cubicBezTo>
                  <a:pt x="7222" y="7000"/>
                  <a:pt x="7299" y="6933"/>
                  <a:pt x="7373" y="6870"/>
                </a:cubicBezTo>
                <a:cubicBezTo>
                  <a:pt x="7453" y="6810"/>
                  <a:pt x="7533" y="6746"/>
                  <a:pt x="7610" y="6679"/>
                </a:cubicBezTo>
                <a:cubicBezTo>
                  <a:pt x="7634" y="6663"/>
                  <a:pt x="7654" y="6646"/>
                  <a:pt x="7670" y="6629"/>
                </a:cubicBezTo>
                <a:cubicBezTo>
                  <a:pt x="7694" y="6609"/>
                  <a:pt x="7717" y="6586"/>
                  <a:pt x="7737" y="6566"/>
                </a:cubicBezTo>
                <a:cubicBezTo>
                  <a:pt x="7757" y="6549"/>
                  <a:pt x="7774" y="6529"/>
                  <a:pt x="7791" y="6512"/>
                </a:cubicBezTo>
                <a:lnTo>
                  <a:pt x="7837" y="6465"/>
                </a:lnTo>
                <a:cubicBezTo>
                  <a:pt x="7854" y="6449"/>
                  <a:pt x="7871" y="6432"/>
                  <a:pt x="7888" y="6412"/>
                </a:cubicBezTo>
                <a:cubicBezTo>
                  <a:pt x="7908" y="6385"/>
                  <a:pt x="7928" y="6365"/>
                  <a:pt x="7944" y="6342"/>
                </a:cubicBezTo>
                <a:cubicBezTo>
                  <a:pt x="7954" y="6332"/>
                  <a:pt x="7958" y="6325"/>
                  <a:pt x="7968" y="6315"/>
                </a:cubicBezTo>
                <a:cubicBezTo>
                  <a:pt x="7978" y="6302"/>
                  <a:pt x="7988" y="6285"/>
                  <a:pt x="8001" y="6275"/>
                </a:cubicBezTo>
                <a:cubicBezTo>
                  <a:pt x="8011" y="6258"/>
                  <a:pt x="8025" y="6235"/>
                  <a:pt x="8038" y="6218"/>
                </a:cubicBezTo>
                <a:cubicBezTo>
                  <a:pt x="8051" y="6201"/>
                  <a:pt x="8061" y="6181"/>
                  <a:pt x="8075" y="6161"/>
                </a:cubicBezTo>
                <a:cubicBezTo>
                  <a:pt x="8092" y="6134"/>
                  <a:pt x="8105" y="6111"/>
                  <a:pt x="8122" y="6084"/>
                </a:cubicBezTo>
                <a:cubicBezTo>
                  <a:pt x="8138" y="6061"/>
                  <a:pt x="8152" y="6034"/>
                  <a:pt x="8168" y="6011"/>
                </a:cubicBezTo>
                <a:cubicBezTo>
                  <a:pt x="8175" y="5994"/>
                  <a:pt x="8189" y="5977"/>
                  <a:pt x="8195" y="5960"/>
                </a:cubicBezTo>
                <a:cubicBezTo>
                  <a:pt x="8252" y="5864"/>
                  <a:pt x="8306" y="5767"/>
                  <a:pt x="8356" y="5666"/>
                </a:cubicBezTo>
                <a:cubicBezTo>
                  <a:pt x="8376" y="5626"/>
                  <a:pt x="8402" y="5579"/>
                  <a:pt x="8423" y="5539"/>
                </a:cubicBezTo>
                <a:cubicBezTo>
                  <a:pt x="8436" y="5512"/>
                  <a:pt x="8446" y="5489"/>
                  <a:pt x="8456" y="5462"/>
                </a:cubicBezTo>
                <a:cubicBezTo>
                  <a:pt x="8463" y="5442"/>
                  <a:pt x="8476" y="5422"/>
                  <a:pt x="8486" y="5405"/>
                </a:cubicBezTo>
                <a:cubicBezTo>
                  <a:pt x="8496" y="5375"/>
                  <a:pt x="8509" y="5345"/>
                  <a:pt x="8523" y="5312"/>
                </a:cubicBezTo>
                <a:lnTo>
                  <a:pt x="8546" y="5248"/>
                </a:lnTo>
                <a:cubicBezTo>
                  <a:pt x="8556" y="5228"/>
                  <a:pt x="8563" y="5208"/>
                  <a:pt x="8573" y="5181"/>
                </a:cubicBezTo>
                <a:cubicBezTo>
                  <a:pt x="8580" y="5155"/>
                  <a:pt x="8593" y="5121"/>
                  <a:pt x="8603" y="5091"/>
                </a:cubicBezTo>
                <a:cubicBezTo>
                  <a:pt x="8620" y="5041"/>
                  <a:pt x="8630" y="4988"/>
                  <a:pt x="8647" y="4937"/>
                </a:cubicBezTo>
                <a:cubicBezTo>
                  <a:pt x="8660" y="4891"/>
                  <a:pt x="8673" y="4840"/>
                  <a:pt x="8687" y="4790"/>
                </a:cubicBezTo>
                <a:cubicBezTo>
                  <a:pt x="8697" y="4743"/>
                  <a:pt x="8707" y="4693"/>
                  <a:pt x="8720" y="4647"/>
                </a:cubicBezTo>
                <a:cubicBezTo>
                  <a:pt x="8727" y="4603"/>
                  <a:pt x="8740" y="4553"/>
                  <a:pt x="8747" y="4506"/>
                </a:cubicBezTo>
                <a:cubicBezTo>
                  <a:pt x="8757" y="4453"/>
                  <a:pt x="8770" y="4402"/>
                  <a:pt x="8777" y="4346"/>
                </a:cubicBezTo>
                <a:cubicBezTo>
                  <a:pt x="8787" y="4292"/>
                  <a:pt x="8797" y="4239"/>
                  <a:pt x="8807" y="4178"/>
                </a:cubicBezTo>
                <a:cubicBezTo>
                  <a:pt x="8824" y="4078"/>
                  <a:pt x="8837" y="3978"/>
                  <a:pt x="8854" y="3878"/>
                </a:cubicBezTo>
                <a:cubicBezTo>
                  <a:pt x="8857" y="3851"/>
                  <a:pt x="8861" y="3817"/>
                  <a:pt x="8864" y="3787"/>
                </a:cubicBezTo>
                <a:cubicBezTo>
                  <a:pt x="8877" y="3687"/>
                  <a:pt x="8891" y="3590"/>
                  <a:pt x="8897" y="3490"/>
                </a:cubicBezTo>
                <a:cubicBezTo>
                  <a:pt x="8904" y="3440"/>
                  <a:pt x="8911" y="3389"/>
                  <a:pt x="8914" y="3336"/>
                </a:cubicBezTo>
                <a:cubicBezTo>
                  <a:pt x="8921" y="3309"/>
                  <a:pt x="8921" y="3286"/>
                  <a:pt x="8921" y="3259"/>
                </a:cubicBezTo>
                <a:cubicBezTo>
                  <a:pt x="8921" y="3249"/>
                  <a:pt x="8924" y="3232"/>
                  <a:pt x="8924" y="3219"/>
                </a:cubicBezTo>
                <a:lnTo>
                  <a:pt x="8924" y="3172"/>
                </a:lnTo>
                <a:cubicBezTo>
                  <a:pt x="8924" y="3165"/>
                  <a:pt x="8924" y="3155"/>
                  <a:pt x="8921" y="3149"/>
                </a:cubicBezTo>
                <a:cubicBezTo>
                  <a:pt x="8921" y="3139"/>
                  <a:pt x="8914" y="3132"/>
                  <a:pt x="8911" y="3122"/>
                </a:cubicBezTo>
                <a:cubicBezTo>
                  <a:pt x="8907" y="3109"/>
                  <a:pt x="8897" y="3099"/>
                  <a:pt x="8881" y="3088"/>
                </a:cubicBezTo>
                <a:cubicBezTo>
                  <a:pt x="8874" y="3086"/>
                  <a:pt x="8865" y="3084"/>
                  <a:pt x="8855" y="3084"/>
                </a:cubicBezTo>
                <a:cubicBezTo>
                  <a:pt x="8852" y="3084"/>
                  <a:pt x="8848" y="3084"/>
                  <a:pt x="8844" y="3085"/>
                </a:cubicBezTo>
                <a:cubicBezTo>
                  <a:pt x="8830" y="3085"/>
                  <a:pt x="8820" y="3088"/>
                  <a:pt x="8810" y="3099"/>
                </a:cubicBezTo>
                <a:cubicBezTo>
                  <a:pt x="8804" y="3102"/>
                  <a:pt x="8794" y="3109"/>
                  <a:pt x="8787" y="3119"/>
                </a:cubicBezTo>
                <a:cubicBezTo>
                  <a:pt x="8764" y="3139"/>
                  <a:pt x="8740" y="3159"/>
                  <a:pt x="8713" y="3182"/>
                </a:cubicBezTo>
                <a:cubicBezTo>
                  <a:pt x="8693" y="3202"/>
                  <a:pt x="8670" y="3219"/>
                  <a:pt x="8647" y="3239"/>
                </a:cubicBezTo>
                <a:cubicBezTo>
                  <a:pt x="8596" y="3282"/>
                  <a:pt x="8543" y="3326"/>
                  <a:pt x="8493" y="3369"/>
                </a:cubicBezTo>
                <a:cubicBezTo>
                  <a:pt x="8413" y="3436"/>
                  <a:pt x="8329" y="3500"/>
                  <a:pt x="8252" y="3567"/>
                </a:cubicBezTo>
                <a:lnTo>
                  <a:pt x="8011" y="3767"/>
                </a:lnTo>
                <a:cubicBezTo>
                  <a:pt x="7934" y="3834"/>
                  <a:pt x="7854" y="3894"/>
                  <a:pt x="7774" y="3958"/>
                </a:cubicBezTo>
                <a:cubicBezTo>
                  <a:pt x="7757" y="3974"/>
                  <a:pt x="7737" y="3988"/>
                  <a:pt x="7717" y="4001"/>
                </a:cubicBezTo>
                <a:lnTo>
                  <a:pt x="7654" y="4051"/>
                </a:lnTo>
                <a:cubicBezTo>
                  <a:pt x="7610" y="4078"/>
                  <a:pt x="7570" y="4112"/>
                  <a:pt x="7527" y="4142"/>
                </a:cubicBezTo>
                <a:cubicBezTo>
                  <a:pt x="7527" y="4142"/>
                  <a:pt x="7528" y="4142"/>
                  <a:pt x="7529" y="4141"/>
                </a:cubicBezTo>
                <a:lnTo>
                  <a:pt x="7529" y="4141"/>
                </a:lnTo>
                <a:cubicBezTo>
                  <a:pt x="7483" y="4174"/>
                  <a:pt x="7435" y="4206"/>
                  <a:pt x="7389" y="4239"/>
                </a:cubicBezTo>
                <a:cubicBezTo>
                  <a:pt x="7359" y="4259"/>
                  <a:pt x="7326" y="4279"/>
                  <a:pt x="7299" y="4302"/>
                </a:cubicBezTo>
                <a:cubicBezTo>
                  <a:pt x="7272" y="4319"/>
                  <a:pt x="7249" y="4339"/>
                  <a:pt x="7222" y="4356"/>
                </a:cubicBezTo>
                <a:lnTo>
                  <a:pt x="7226" y="4352"/>
                </a:lnTo>
                <a:lnTo>
                  <a:pt x="7226" y="4352"/>
                </a:lnTo>
                <a:cubicBezTo>
                  <a:pt x="7219" y="4356"/>
                  <a:pt x="7209" y="4362"/>
                  <a:pt x="7202" y="4372"/>
                </a:cubicBezTo>
                <a:cubicBezTo>
                  <a:pt x="7192" y="4376"/>
                  <a:pt x="7185" y="4386"/>
                  <a:pt x="7182" y="4389"/>
                </a:cubicBezTo>
                <a:cubicBezTo>
                  <a:pt x="7169" y="4402"/>
                  <a:pt x="7152" y="4412"/>
                  <a:pt x="7139" y="4426"/>
                </a:cubicBezTo>
                <a:cubicBezTo>
                  <a:pt x="7115" y="4453"/>
                  <a:pt x="7085" y="4479"/>
                  <a:pt x="7058" y="4509"/>
                </a:cubicBezTo>
                <a:cubicBezTo>
                  <a:pt x="7022" y="4553"/>
                  <a:pt x="6992" y="4593"/>
                  <a:pt x="6958" y="4636"/>
                </a:cubicBezTo>
                <a:cubicBezTo>
                  <a:pt x="6931" y="4673"/>
                  <a:pt x="6905" y="4710"/>
                  <a:pt x="6881" y="4747"/>
                </a:cubicBezTo>
                <a:cubicBezTo>
                  <a:pt x="6821" y="4830"/>
                  <a:pt x="6768" y="4921"/>
                  <a:pt x="6714" y="5004"/>
                </a:cubicBezTo>
                <a:cubicBezTo>
                  <a:pt x="6687" y="5041"/>
                  <a:pt x="6667" y="5078"/>
                  <a:pt x="6647" y="5115"/>
                </a:cubicBezTo>
                <a:cubicBezTo>
                  <a:pt x="6590" y="5205"/>
                  <a:pt x="6547" y="5295"/>
                  <a:pt x="6507" y="5395"/>
                </a:cubicBezTo>
                <a:cubicBezTo>
                  <a:pt x="6470" y="5492"/>
                  <a:pt x="6447" y="5589"/>
                  <a:pt x="6420" y="5690"/>
                </a:cubicBezTo>
                <a:cubicBezTo>
                  <a:pt x="6396" y="5783"/>
                  <a:pt x="6373" y="5877"/>
                  <a:pt x="6353" y="5974"/>
                </a:cubicBezTo>
                <a:cubicBezTo>
                  <a:pt x="6333" y="6074"/>
                  <a:pt x="6313" y="6178"/>
                  <a:pt x="6303" y="6278"/>
                </a:cubicBezTo>
                <a:cubicBezTo>
                  <a:pt x="6299" y="6332"/>
                  <a:pt x="6296" y="6382"/>
                  <a:pt x="6296" y="6435"/>
                </a:cubicBezTo>
                <a:cubicBezTo>
                  <a:pt x="6296" y="6492"/>
                  <a:pt x="6296" y="6542"/>
                  <a:pt x="6299" y="6596"/>
                </a:cubicBezTo>
                <a:cubicBezTo>
                  <a:pt x="6299" y="6646"/>
                  <a:pt x="6303" y="6696"/>
                  <a:pt x="6306" y="6746"/>
                </a:cubicBezTo>
                <a:cubicBezTo>
                  <a:pt x="6313" y="6796"/>
                  <a:pt x="6316" y="6846"/>
                  <a:pt x="6323" y="6897"/>
                </a:cubicBezTo>
                <a:cubicBezTo>
                  <a:pt x="6333" y="6947"/>
                  <a:pt x="6346" y="6994"/>
                  <a:pt x="6353" y="7037"/>
                </a:cubicBezTo>
                <a:cubicBezTo>
                  <a:pt x="6366" y="7087"/>
                  <a:pt x="6380" y="7134"/>
                  <a:pt x="6390" y="7184"/>
                </a:cubicBezTo>
                <a:cubicBezTo>
                  <a:pt x="6406" y="7238"/>
                  <a:pt x="6420" y="7288"/>
                  <a:pt x="6437" y="7345"/>
                </a:cubicBezTo>
                <a:cubicBezTo>
                  <a:pt x="6450" y="7388"/>
                  <a:pt x="6467" y="7435"/>
                  <a:pt x="6480" y="7482"/>
                </a:cubicBezTo>
                <a:cubicBezTo>
                  <a:pt x="6487" y="7515"/>
                  <a:pt x="6490" y="7545"/>
                  <a:pt x="6500" y="7579"/>
                </a:cubicBezTo>
                <a:lnTo>
                  <a:pt x="6500" y="7585"/>
                </a:lnTo>
                <a:cubicBezTo>
                  <a:pt x="6440" y="7753"/>
                  <a:pt x="6386" y="7920"/>
                  <a:pt x="6336" y="8090"/>
                </a:cubicBezTo>
                <a:cubicBezTo>
                  <a:pt x="6273" y="8314"/>
                  <a:pt x="6213" y="8538"/>
                  <a:pt x="6166" y="8766"/>
                </a:cubicBezTo>
                <a:cubicBezTo>
                  <a:pt x="6132" y="8926"/>
                  <a:pt x="6102" y="9090"/>
                  <a:pt x="6072" y="9254"/>
                </a:cubicBezTo>
                <a:cubicBezTo>
                  <a:pt x="6062" y="9204"/>
                  <a:pt x="6052" y="9157"/>
                  <a:pt x="6035" y="9107"/>
                </a:cubicBezTo>
                <a:cubicBezTo>
                  <a:pt x="6015" y="9040"/>
                  <a:pt x="5989" y="8973"/>
                  <a:pt x="5962" y="8906"/>
                </a:cubicBezTo>
                <a:cubicBezTo>
                  <a:pt x="5902" y="8766"/>
                  <a:pt x="5838" y="8625"/>
                  <a:pt x="5771" y="8491"/>
                </a:cubicBezTo>
                <a:cubicBezTo>
                  <a:pt x="5744" y="8431"/>
                  <a:pt x="5711" y="8368"/>
                  <a:pt x="5671" y="8304"/>
                </a:cubicBezTo>
                <a:lnTo>
                  <a:pt x="5621" y="8217"/>
                </a:lnTo>
                <a:cubicBezTo>
                  <a:pt x="5604" y="8117"/>
                  <a:pt x="5584" y="8013"/>
                  <a:pt x="5571" y="7913"/>
                </a:cubicBezTo>
                <a:cubicBezTo>
                  <a:pt x="5551" y="7779"/>
                  <a:pt x="5534" y="7649"/>
                  <a:pt x="5514" y="7515"/>
                </a:cubicBezTo>
                <a:cubicBezTo>
                  <a:pt x="5494" y="7395"/>
                  <a:pt x="5467" y="7271"/>
                  <a:pt x="5437" y="7151"/>
                </a:cubicBezTo>
                <a:lnTo>
                  <a:pt x="5387" y="6937"/>
                </a:lnTo>
                <a:cubicBezTo>
                  <a:pt x="5370" y="6877"/>
                  <a:pt x="5360" y="6816"/>
                  <a:pt x="5347" y="6753"/>
                </a:cubicBezTo>
                <a:cubicBezTo>
                  <a:pt x="5337" y="6719"/>
                  <a:pt x="5333" y="6686"/>
                  <a:pt x="5327" y="6653"/>
                </a:cubicBezTo>
                <a:cubicBezTo>
                  <a:pt x="5320" y="6629"/>
                  <a:pt x="5317" y="6602"/>
                  <a:pt x="5310" y="6579"/>
                </a:cubicBezTo>
                <a:lnTo>
                  <a:pt x="5270" y="6365"/>
                </a:lnTo>
                <a:cubicBezTo>
                  <a:pt x="5250" y="6251"/>
                  <a:pt x="5230" y="6141"/>
                  <a:pt x="5203" y="6027"/>
                </a:cubicBezTo>
                <a:cubicBezTo>
                  <a:pt x="5210" y="5994"/>
                  <a:pt x="5213" y="5964"/>
                  <a:pt x="5220" y="5930"/>
                </a:cubicBezTo>
                <a:cubicBezTo>
                  <a:pt x="5233" y="5864"/>
                  <a:pt x="5246" y="5797"/>
                  <a:pt x="5253" y="5730"/>
                </a:cubicBezTo>
                <a:cubicBezTo>
                  <a:pt x="5270" y="5613"/>
                  <a:pt x="5283" y="5492"/>
                  <a:pt x="5300" y="5375"/>
                </a:cubicBezTo>
                <a:cubicBezTo>
                  <a:pt x="5310" y="5332"/>
                  <a:pt x="5313" y="5292"/>
                  <a:pt x="5320" y="5248"/>
                </a:cubicBezTo>
                <a:cubicBezTo>
                  <a:pt x="5330" y="5208"/>
                  <a:pt x="5337" y="5161"/>
                  <a:pt x="5347" y="5121"/>
                </a:cubicBezTo>
                <a:cubicBezTo>
                  <a:pt x="5353" y="5081"/>
                  <a:pt x="5367" y="5041"/>
                  <a:pt x="5377" y="5004"/>
                </a:cubicBezTo>
                <a:cubicBezTo>
                  <a:pt x="5383" y="4964"/>
                  <a:pt x="5397" y="4924"/>
                  <a:pt x="5410" y="4887"/>
                </a:cubicBezTo>
                <a:cubicBezTo>
                  <a:pt x="5417" y="4864"/>
                  <a:pt x="5420" y="4844"/>
                  <a:pt x="5430" y="4824"/>
                </a:cubicBezTo>
                <a:cubicBezTo>
                  <a:pt x="5450" y="4760"/>
                  <a:pt x="5470" y="4697"/>
                  <a:pt x="5497" y="4636"/>
                </a:cubicBezTo>
                <a:cubicBezTo>
                  <a:pt x="5520" y="4570"/>
                  <a:pt x="5551" y="4503"/>
                  <a:pt x="5577" y="4436"/>
                </a:cubicBezTo>
                <a:cubicBezTo>
                  <a:pt x="5631" y="4305"/>
                  <a:pt x="5681" y="4175"/>
                  <a:pt x="5731" y="4045"/>
                </a:cubicBezTo>
                <a:lnTo>
                  <a:pt x="5768" y="3944"/>
                </a:lnTo>
                <a:cubicBezTo>
                  <a:pt x="5781" y="3911"/>
                  <a:pt x="5795" y="3878"/>
                  <a:pt x="5801" y="3844"/>
                </a:cubicBezTo>
                <a:cubicBezTo>
                  <a:pt x="5815" y="3811"/>
                  <a:pt x="5821" y="3777"/>
                  <a:pt x="5835" y="3744"/>
                </a:cubicBezTo>
                <a:cubicBezTo>
                  <a:pt x="5848" y="3710"/>
                  <a:pt x="5851" y="3674"/>
                  <a:pt x="5861" y="3640"/>
                </a:cubicBezTo>
                <a:cubicBezTo>
                  <a:pt x="5868" y="3610"/>
                  <a:pt x="5872" y="3583"/>
                  <a:pt x="5882" y="3550"/>
                </a:cubicBezTo>
                <a:cubicBezTo>
                  <a:pt x="5885" y="3520"/>
                  <a:pt x="5895" y="3490"/>
                  <a:pt x="5898" y="3466"/>
                </a:cubicBezTo>
                <a:cubicBezTo>
                  <a:pt x="5905" y="3423"/>
                  <a:pt x="5915" y="3376"/>
                  <a:pt x="5922" y="3336"/>
                </a:cubicBezTo>
                <a:cubicBezTo>
                  <a:pt x="5928" y="3306"/>
                  <a:pt x="5935" y="3276"/>
                  <a:pt x="5938" y="3249"/>
                </a:cubicBezTo>
                <a:lnTo>
                  <a:pt x="5979" y="3022"/>
                </a:lnTo>
                <a:cubicBezTo>
                  <a:pt x="5979" y="3008"/>
                  <a:pt x="5982" y="2998"/>
                  <a:pt x="5982" y="2985"/>
                </a:cubicBezTo>
                <a:cubicBezTo>
                  <a:pt x="5985" y="2958"/>
                  <a:pt x="5985" y="2938"/>
                  <a:pt x="5989" y="2915"/>
                </a:cubicBezTo>
                <a:cubicBezTo>
                  <a:pt x="5995" y="2881"/>
                  <a:pt x="5995" y="2848"/>
                  <a:pt x="5995" y="2814"/>
                </a:cubicBezTo>
                <a:cubicBezTo>
                  <a:pt x="5995" y="2781"/>
                  <a:pt x="5995" y="2741"/>
                  <a:pt x="5999" y="2707"/>
                </a:cubicBezTo>
                <a:cubicBezTo>
                  <a:pt x="5999" y="2674"/>
                  <a:pt x="5999" y="2637"/>
                  <a:pt x="5995" y="2604"/>
                </a:cubicBezTo>
                <a:cubicBezTo>
                  <a:pt x="5989" y="2533"/>
                  <a:pt x="5982" y="2463"/>
                  <a:pt x="5972" y="2396"/>
                </a:cubicBezTo>
                <a:cubicBezTo>
                  <a:pt x="5955" y="2263"/>
                  <a:pt x="5922" y="2129"/>
                  <a:pt x="5895" y="1999"/>
                </a:cubicBezTo>
                <a:cubicBezTo>
                  <a:pt x="5865" y="1865"/>
                  <a:pt x="5835" y="1728"/>
                  <a:pt x="5815" y="1587"/>
                </a:cubicBezTo>
                <a:cubicBezTo>
                  <a:pt x="5795" y="1450"/>
                  <a:pt x="5778" y="1313"/>
                  <a:pt x="5761" y="1179"/>
                </a:cubicBezTo>
                <a:cubicBezTo>
                  <a:pt x="5751" y="1109"/>
                  <a:pt x="5738" y="1042"/>
                  <a:pt x="5728" y="969"/>
                </a:cubicBezTo>
                <a:cubicBezTo>
                  <a:pt x="5714" y="902"/>
                  <a:pt x="5704" y="835"/>
                  <a:pt x="5694" y="768"/>
                </a:cubicBezTo>
                <a:cubicBezTo>
                  <a:pt x="5684" y="735"/>
                  <a:pt x="5681" y="701"/>
                  <a:pt x="5671" y="668"/>
                </a:cubicBezTo>
                <a:cubicBezTo>
                  <a:pt x="5664" y="631"/>
                  <a:pt x="5654" y="594"/>
                  <a:pt x="5648" y="561"/>
                </a:cubicBezTo>
                <a:lnTo>
                  <a:pt x="5621" y="461"/>
                </a:lnTo>
                <a:cubicBezTo>
                  <a:pt x="5614" y="427"/>
                  <a:pt x="5604" y="394"/>
                  <a:pt x="5594" y="360"/>
                </a:cubicBezTo>
                <a:cubicBezTo>
                  <a:pt x="5571" y="293"/>
                  <a:pt x="5551" y="227"/>
                  <a:pt x="5520" y="163"/>
                </a:cubicBezTo>
                <a:cubicBezTo>
                  <a:pt x="5514" y="143"/>
                  <a:pt x="5504" y="123"/>
                  <a:pt x="5494" y="96"/>
                </a:cubicBezTo>
                <a:cubicBezTo>
                  <a:pt x="5484" y="79"/>
                  <a:pt x="5477" y="63"/>
                  <a:pt x="5467" y="49"/>
                </a:cubicBezTo>
                <a:cubicBezTo>
                  <a:pt x="5460" y="39"/>
                  <a:pt x="5450" y="26"/>
                  <a:pt x="5444" y="16"/>
                </a:cubicBezTo>
                <a:cubicBezTo>
                  <a:pt x="5432" y="9"/>
                  <a:pt x="5415" y="0"/>
                  <a:pt x="5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8"/>
          <p:cNvSpPr/>
          <p:nvPr/>
        </p:nvSpPr>
        <p:spPr>
          <a:xfrm rot="2700000" flipH="1">
            <a:off x="1893911" y="598413"/>
            <a:ext cx="758455" cy="1943053"/>
          </a:xfrm>
          <a:custGeom>
            <a:avLst/>
            <a:gdLst/>
            <a:ahLst/>
            <a:cxnLst/>
            <a:rect l="l" t="t" r="r" b="b"/>
            <a:pathLst>
              <a:path w="9383" h="24040" extrusionOk="0">
                <a:moveTo>
                  <a:pt x="124" y="221"/>
                </a:moveTo>
                <a:lnTo>
                  <a:pt x="134" y="227"/>
                </a:lnTo>
                <a:cubicBezTo>
                  <a:pt x="151" y="244"/>
                  <a:pt x="171" y="261"/>
                  <a:pt x="191" y="277"/>
                </a:cubicBezTo>
                <a:cubicBezTo>
                  <a:pt x="225" y="307"/>
                  <a:pt x="261" y="338"/>
                  <a:pt x="295" y="368"/>
                </a:cubicBezTo>
                <a:lnTo>
                  <a:pt x="325" y="388"/>
                </a:lnTo>
                <a:cubicBezTo>
                  <a:pt x="388" y="438"/>
                  <a:pt x="452" y="488"/>
                  <a:pt x="509" y="538"/>
                </a:cubicBezTo>
                <a:lnTo>
                  <a:pt x="536" y="558"/>
                </a:lnTo>
                <a:cubicBezTo>
                  <a:pt x="602" y="618"/>
                  <a:pt x="669" y="675"/>
                  <a:pt x="736" y="739"/>
                </a:cubicBezTo>
                <a:cubicBezTo>
                  <a:pt x="780" y="779"/>
                  <a:pt x="830" y="826"/>
                  <a:pt x="877" y="869"/>
                </a:cubicBezTo>
                <a:lnTo>
                  <a:pt x="937" y="923"/>
                </a:lnTo>
                <a:lnTo>
                  <a:pt x="953" y="939"/>
                </a:lnTo>
                <a:cubicBezTo>
                  <a:pt x="1004" y="986"/>
                  <a:pt x="1050" y="1036"/>
                  <a:pt x="1097" y="1086"/>
                </a:cubicBezTo>
                <a:lnTo>
                  <a:pt x="1121" y="1107"/>
                </a:lnTo>
                <a:cubicBezTo>
                  <a:pt x="1137" y="1127"/>
                  <a:pt x="1157" y="1143"/>
                  <a:pt x="1174" y="1163"/>
                </a:cubicBezTo>
                <a:lnTo>
                  <a:pt x="1188" y="1180"/>
                </a:lnTo>
                <a:cubicBezTo>
                  <a:pt x="1208" y="1207"/>
                  <a:pt x="1228" y="1237"/>
                  <a:pt x="1254" y="1260"/>
                </a:cubicBezTo>
                <a:lnTo>
                  <a:pt x="1258" y="1270"/>
                </a:lnTo>
                <a:lnTo>
                  <a:pt x="1301" y="1327"/>
                </a:lnTo>
                <a:cubicBezTo>
                  <a:pt x="1305" y="1331"/>
                  <a:pt x="1308" y="1341"/>
                  <a:pt x="1311" y="1344"/>
                </a:cubicBezTo>
                <a:cubicBezTo>
                  <a:pt x="1321" y="1357"/>
                  <a:pt x="1335" y="1371"/>
                  <a:pt x="1341" y="1384"/>
                </a:cubicBezTo>
                <a:cubicBezTo>
                  <a:pt x="1371" y="1424"/>
                  <a:pt x="1395" y="1468"/>
                  <a:pt x="1425" y="1508"/>
                </a:cubicBezTo>
                <a:cubicBezTo>
                  <a:pt x="1438" y="1528"/>
                  <a:pt x="1452" y="1555"/>
                  <a:pt x="1462" y="1575"/>
                </a:cubicBezTo>
                <a:cubicBezTo>
                  <a:pt x="1475" y="1595"/>
                  <a:pt x="1488" y="1621"/>
                  <a:pt x="1502" y="1641"/>
                </a:cubicBezTo>
                <a:cubicBezTo>
                  <a:pt x="1519" y="1675"/>
                  <a:pt x="1539" y="1708"/>
                  <a:pt x="1555" y="1738"/>
                </a:cubicBezTo>
                <a:cubicBezTo>
                  <a:pt x="1562" y="1752"/>
                  <a:pt x="1569" y="1762"/>
                  <a:pt x="1575" y="1779"/>
                </a:cubicBezTo>
                <a:cubicBezTo>
                  <a:pt x="1609" y="1845"/>
                  <a:pt x="1642" y="1912"/>
                  <a:pt x="1676" y="1976"/>
                </a:cubicBezTo>
                <a:lnTo>
                  <a:pt x="1706" y="2039"/>
                </a:lnTo>
                <a:cubicBezTo>
                  <a:pt x="1712" y="2056"/>
                  <a:pt x="1722" y="2076"/>
                  <a:pt x="1736" y="2096"/>
                </a:cubicBezTo>
                <a:cubicBezTo>
                  <a:pt x="1756" y="2140"/>
                  <a:pt x="1776" y="2183"/>
                  <a:pt x="1803" y="2230"/>
                </a:cubicBezTo>
                <a:cubicBezTo>
                  <a:pt x="1813" y="2257"/>
                  <a:pt x="1826" y="2277"/>
                  <a:pt x="1839" y="2300"/>
                </a:cubicBezTo>
                <a:cubicBezTo>
                  <a:pt x="1886" y="2384"/>
                  <a:pt x="1926" y="2467"/>
                  <a:pt x="1973" y="2551"/>
                </a:cubicBezTo>
                <a:cubicBezTo>
                  <a:pt x="1997" y="2598"/>
                  <a:pt x="2017" y="2641"/>
                  <a:pt x="2040" y="2685"/>
                </a:cubicBezTo>
                <a:cubicBezTo>
                  <a:pt x="2097" y="2798"/>
                  <a:pt x="2147" y="2902"/>
                  <a:pt x="2194" y="3002"/>
                </a:cubicBezTo>
                <a:cubicBezTo>
                  <a:pt x="2160" y="2949"/>
                  <a:pt x="2127" y="2892"/>
                  <a:pt x="2094" y="2835"/>
                </a:cubicBezTo>
                <a:cubicBezTo>
                  <a:pt x="2067" y="2795"/>
                  <a:pt x="2040" y="2748"/>
                  <a:pt x="2007" y="2708"/>
                </a:cubicBezTo>
                <a:cubicBezTo>
                  <a:pt x="1973" y="2661"/>
                  <a:pt x="1940" y="2618"/>
                  <a:pt x="1900" y="2574"/>
                </a:cubicBezTo>
                <a:cubicBezTo>
                  <a:pt x="1829" y="2481"/>
                  <a:pt x="1759" y="2394"/>
                  <a:pt x="1689" y="2300"/>
                </a:cubicBezTo>
                <a:cubicBezTo>
                  <a:pt x="1619" y="2213"/>
                  <a:pt x="1549" y="2126"/>
                  <a:pt x="1482" y="2039"/>
                </a:cubicBezTo>
                <a:cubicBezTo>
                  <a:pt x="1415" y="1949"/>
                  <a:pt x="1355" y="1859"/>
                  <a:pt x="1288" y="1772"/>
                </a:cubicBezTo>
                <a:cubicBezTo>
                  <a:pt x="1264" y="1745"/>
                  <a:pt x="1248" y="1722"/>
                  <a:pt x="1228" y="1695"/>
                </a:cubicBezTo>
                <a:cubicBezTo>
                  <a:pt x="1211" y="1675"/>
                  <a:pt x="1194" y="1655"/>
                  <a:pt x="1174" y="1631"/>
                </a:cubicBezTo>
                <a:cubicBezTo>
                  <a:pt x="1157" y="1615"/>
                  <a:pt x="1141" y="1595"/>
                  <a:pt x="1124" y="1578"/>
                </a:cubicBezTo>
                <a:lnTo>
                  <a:pt x="1057" y="1511"/>
                </a:lnTo>
                <a:cubicBezTo>
                  <a:pt x="1037" y="1491"/>
                  <a:pt x="1010" y="1474"/>
                  <a:pt x="990" y="1454"/>
                </a:cubicBezTo>
                <a:lnTo>
                  <a:pt x="927" y="1404"/>
                </a:lnTo>
                <a:cubicBezTo>
                  <a:pt x="883" y="1364"/>
                  <a:pt x="836" y="1331"/>
                  <a:pt x="790" y="1290"/>
                </a:cubicBezTo>
                <a:lnTo>
                  <a:pt x="790" y="1290"/>
                </a:lnTo>
                <a:cubicBezTo>
                  <a:pt x="796" y="1297"/>
                  <a:pt x="803" y="1307"/>
                  <a:pt x="810" y="1314"/>
                </a:cubicBezTo>
                <a:cubicBezTo>
                  <a:pt x="826" y="1337"/>
                  <a:pt x="843" y="1354"/>
                  <a:pt x="857" y="1374"/>
                </a:cubicBezTo>
                <a:cubicBezTo>
                  <a:pt x="890" y="1411"/>
                  <a:pt x="920" y="1454"/>
                  <a:pt x="953" y="1491"/>
                </a:cubicBezTo>
                <a:cubicBezTo>
                  <a:pt x="974" y="1514"/>
                  <a:pt x="994" y="1541"/>
                  <a:pt x="1010" y="1565"/>
                </a:cubicBezTo>
                <a:cubicBezTo>
                  <a:pt x="1027" y="1591"/>
                  <a:pt x="1050" y="1615"/>
                  <a:pt x="1067" y="1641"/>
                </a:cubicBezTo>
                <a:cubicBezTo>
                  <a:pt x="1084" y="1665"/>
                  <a:pt x="1101" y="1695"/>
                  <a:pt x="1121" y="1722"/>
                </a:cubicBezTo>
                <a:cubicBezTo>
                  <a:pt x="1154" y="1765"/>
                  <a:pt x="1184" y="1819"/>
                  <a:pt x="1218" y="1862"/>
                </a:cubicBezTo>
                <a:cubicBezTo>
                  <a:pt x="1251" y="1909"/>
                  <a:pt x="1278" y="1956"/>
                  <a:pt x="1308" y="2003"/>
                </a:cubicBezTo>
                <a:cubicBezTo>
                  <a:pt x="1338" y="2046"/>
                  <a:pt x="1371" y="2093"/>
                  <a:pt x="1405" y="2140"/>
                </a:cubicBezTo>
                <a:cubicBezTo>
                  <a:pt x="1458" y="2220"/>
                  <a:pt x="1519" y="2297"/>
                  <a:pt x="1579" y="2374"/>
                </a:cubicBezTo>
                <a:cubicBezTo>
                  <a:pt x="1585" y="2380"/>
                  <a:pt x="1589" y="2387"/>
                  <a:pt x="1595" y="2394"/>
                </a:cubicBezTo>
                <a:cubicBezTo>
                  <a:pt x="1669" y="2487"/>
                  <a:pt x="1739" y="2574"/>
                  <a:pt x="1813" y="2665"/>
                </a:cubicBezTo>
                <a:cubicBezTo>
                  <a:pt x="1846" y="2708"/>
                  <a:pt x="1880" y="2745"/>
                  <a:pt x="1913" y="2788"/>
                </a:cubicBezTo>
                <a:cubicBezTo>
                  <a:pt x="1923" y="2795"/>
                  <a:pt x="1930" y="2808"/>
                  <a:pt x="1936" y="2815"/>
                </a:cubicBezTo>
                <a:cubicBezTo>
                  <a:pt x="2003" y="2905"/>
                  <a:pt x="2060" y="2999"/>
                  <a:pt x="2120" y="3093"/>
                </a:cubicBezTo>
                <a:cubicBezTo>
                  <a:pt x="2157" y="3149"/>
                  <a:pt x="2194" y="3210"/>
                  <a:pt x="2231" y="3273"/>
                </a:cubicBezTo>
                <a:cubicBezTo>
                  <a:pt x="2234" y="3276"/>
                  <a:pt x="2237" y="3281"/>
                  <a:pt x="2239" y="3285"/>
                </a:cubicBezTo>
                <a:lnTo>
                  <a:pt x="2239" y="3285"/>
                </a:lnTo>
                <a:cubicBezTo>
                  <a:pt x="2232" y="3276"/>
                  <a:pt x="2224" y="3270"/>
                  <a:pt x="2214" y="3260"/>
                </a:cubicBezTo>
                <a:cubicBezTo>
                  <a:pt x="2211" y="3263"/>
                  <a:pt x="2207" y="3266"/>
                  <a:pt x="2197" y="3266"/>
                </a:cubicBezTo>
                <a:cubicBezTo>
                  <a:pt x="2191" y="3270"/>
                  <a:pt x="2181" y="3270"/>
                  <a:pt x="2170" y="3270"/>
                </a:cubicBezTo>
                <a:cubicBezTo>
                  <a:pt x="2157" y="3290"/>
                  <a:pt x="2154" y="3290"/>
                  <a:pt x="2154" y="3290"/>
                </a:cubicBezTo>
                <a:cubicBezTo>
                  <a:pt x="2140" y="3283"/>
                  <a:pt x="2127" y="3280"/>
                  <a:pt x="2120" y="3273"/>
                </a:cubicBezTo>
                <a:cubicBezTo>
                  <a:pt x="2100" y="3260"/>
                  <a:pt x="2094" y="3240"/>
                  <a:pt x="2080" y="3226"/>
                </a:cubicBezTo>
                <a:cubicBezTo>
                  <a:pt x="2063" y="3210"/>
                  <a:pt x="2053" y="3189"/>
                  <a:pt x="2037" y="3173"/>
                </a:cubicBezTo>
                <a:cubicBezTo>
                  <a:pt x="2010" y="3139"/>
                  <a:pt x="1980" y="3106"/>
                  <a:pt x="1957" y="3072"/>
                </a:cubicBezTo>
                <a:lnTo>
                  <a:pt x="1946" y="3062"/>
                </a:lnTo>
                <a:lnTo>
                  <a:pt x="1876" y="2992"/>
                </a:lnTo>
                <a:lnTo>
                  <a:pt x="1860" y="2975"/>
                </a:lnTo>
                <a:cubicBezTo>
                  <a:pt x="1796" y="2915"/>
                  <a:pt x="1729" y="2855"/>
                  <a:pt x="1669" y="2795"/>
                </a:cubicBezTo>
                <a:cubicBezTo>
                  <a:pt x="1636" y="2765"/>
                  <a:pt x="1595" y="2731"/>
                  <a:pt x="1555" y="2698"/>
                </a:cubicBezTo>
                <a:cubicBezTo>
                  <a:pt x="1512" y="2665"/>
                  <a:pt x="1475" y="2631"/>
                  <a:pt x="1435" y="2598"/>
                </a:cubicBezTo>
                <a:lnTo>
                  <a:pt x="1308" y="2497"/>
                </a:lnTo>
                <a:cubicBezTo>
                  <a:pt x="1278" y="2477"/>
                  <a:pt x="1254" y="2457"/>
                  <a:pt x="1224" y="2431"/>
                </a:cubicBezTo>
                <a:lnTo>
                  <a:pt x="1211" y="2417"/>
                </a:lnTo>
                <a:cubicBezTo>
                  <a:pt x="1184" y="2397"/>
                  <a:pt x="1157" y="2374"/>
                  <a:pt x="1127" y="2350"/>
                </a:cubicBezTo>
                <a:lnTo>
                  <a:pt x="1074" y="2307"/>
                </a:lnTo>
                <a:cubicBezTo>
                  <a:pt x="1054" y="2290"/>
                  <a:pt x="1034" y="2267"/>
                  <a:pt x="1010" y="2250"/>
                </a:cubicBezTo>
                <a:lnTo>
                  <a:pt x="970" y="2210"/>
                </a:lnTo>
                <a:lnTo>
                  <a:pt x="887" y="2130"/>
                </a:lnTo>
                <a:cubicBezTo>
                  <a:pt x="857" y="2106"/>
                  <a:pt x="830" y="2076"/>
                  <a:pt x="806" y="2046"/>
                </a:cubicBezTo>
                <a:cubicBezTo>
                  <a:pt x="793" y="2033"/>
                  <a:pt x="783" y="2023"/>
                  <a:pt x="773" y="2009"/>
                </a:cubicBezTo>
                <a:cubicBezTo>
                  <a:pt x="693" y="1926"/>
                  <a:pt x="619" y="1839"/>
                  <a:pt x="562" y="1772"/>
                </a:cubicBezTo>
                <a:cubicBezTo>
                  <a:pt x="526" y="1725"/>
                  <a:pt x="495" y="1682"/>
                  <a:pt x="475" y="1645"/>
                </a:cubicBezTo>
                <a:cubicBezTo>
                  <a:pt x="452" y="1605"/>
                  <a:pt x="425" y="1555"/>
                  <a:pt x="405" y="1508"/>
                </a:cubicBezTo>
                <a:cubicBezTo>
                  <a:pt x="368" y="1424"/>
                  <a:pt x="338" y="1337"/>
                  <a:pt x="308" y="1247"/>
                </a:cubicBezTo>
                <a:lnTo>
                  <a:pt x="295" y="1210"/>
                </a:lnTo>
                <a:cubicBezTo>
                  <a:pt x="288" y="1177"/>
                  <a:pt x="275" y="1147"/>
                  <a:pt x="268" y="1113"/>
                </a:cubicBezTo>
                <a:lnTo>
                  <a:pt x="258" y="1076"/>
                </a:lnTo>
                <a:lnTo>
                  <a:pt x="245" y="1040"/>
                </a:lnTo>
                <a:cubicBezTo>
                  <a:pt x="241" y="1030"/>
                  <a:pt x="241" y="1023"/>
                  <a:pt x="238" y="1013"/>
                </a:cubicBezTo>
                <a:lnTo>
                  <a:pt x="225" y="963"/>
                </a:lnTo>
                <a:cubicBezTo>
                  <a:pt x="221" y="939"/>
                  <a:pt x="211" y="909"/>
                  <a:pt x="208" y="886"/>
                </a:cubicBezTo>
                <a:cubicBezTo>
                  <a:pt x="205" y="859"/>
                  <a:pt x="195" y="829"/>
                  <a:pt x="191" y="806"/>
                </a:cubicBezTo>
                <a:lnTo>
                  <a:pt x="188" y="762"/>
                </a:lnTo>
                <a:cubicBezTo>
                  <a:pt x="178" y="722"/>
                  <a:pt x="174" y="675"/>
                  <a:pt x="171" y="635"/>
                </a:cubicBezTo>
                <a:lnTo>
                  <a:pt x="168" y="585"/>
                </a:lnTo>
                <a:lnTo>
                  <a:pt x="161" y="535"/>
                </a:lnTo>
                <a:lnTo>
                  <a:pt x="151" y="428"/>
                </a:lnTo>
                <a:cubicBezTo>
                  <a:pt x="141" y="361"/>
                  <a:pt x="134" y="301"/>
                  <a:pt x="124" y="234"/>
                </a:cubicBezTo>
                <a:lnTo>
                  <a:pt x="124" y="221"/>
                </a:lnTo>
                <a:close/>
                <a:moveTo>
                  <a:pt x="2796" y="1678"/>
                </a:moveTo>
                <a:cubicBezTo>
                  <a:pt x="2796" y="1682"/>
                  <a:pt x="2799" y="1688"/>
                  <a:pt x="2799" y="1688"/>
                </a:cubicBezTo>
                <a:lnTo>
                  <a:pt x="2802" y="1695"/>
                </a:lnTo>
                <a:lnTo>
                  <a:pt x="2809" y="1698"/>
                </a:lnTo>
                <a:lnTo>
                  <a:pt x="2819" y="1725"/>
                </a:lnTo>
                <a:cubicBezTo>
                  <a:pt x="2863" y="1805"/>
                  <a:pt x="2899" y="1879"/>
                  <a:pt x="2933" y="1949"/>
                </a:cubicBezTo>
                <a:cubicBezTo>
                  <a:pt x="2966" y="2023"/>
                  <a:pt x="3000" y="2089"/>
                  <a:pt x="3030" y="2156"/>
                </a:cubicBezTo>
                <a:lnTo>
                  <a:pt x="3130" y="2367"/>
                </a:lnTo>
                <a:cubicBezTo>
                  <a:pt x="3167" y="2451"/>
                  <a:pt x="3210" y="2534"/>
                  <a:pt x="3247" y="2618"/>
                </a:cubicBezTo>
                <a:cubicBezTo>
                  <a:pt x="3250" y="2631"/>
                  <a:pt x="3254" y="2641"/>
                  <a:pt x="3260" y="2651"/>
                </a:cubicBezTo>
                <a:cubicBezTo>
                  <a:pt x="3264" y="2665"/>
                  <a:pt x="3267" y="2675"/>
                  <a:pt x="3270" y="2685"/>
                </a:cubicBezTo>
                <a:lnTo>
                  <a:pt x="3284" y="2715"/>
                </a:lnTo>
                <a:cubicBezTo>
                  <a:pt x="3294" y="2735"/>
                  <a:pt x="3301" y="2762"/>
                  <a:pt x="3311" y="2782"/>
                </a:cubicBezTo>
                <a:lnTo>
                  <a:pt x="3321" y="2812"/>
                </a:lnTo>
                <a:lnTo>
                  <a:pt x="3371" y="2962"/>
                </a:lnTo>
                <a:lnTo>
                  <a:pt x="3384" y="2996"/>
                </a:lnTo>
                <a:cubicBezTo>
                  <a:pt x="3387" y="3002"/>
                  <a:pt x="3387" y="3016"/>
                  <a:pt x="3394" y="3026"/>
                </a:cubicBezTo>
                <a:cubicBezTo>
                  <a:pt x="3404" y="3066"/>
                  <a:pt x="3418" y="3109"/>
                  <a:pt x="3428" y="3149"/>
                </a:cubicBezTo>
                <a:cubicBezTo>
                  <a:pt x="3468" y="3313"/>
                  <a:pt x="3511" y="3480"/>
                  <a:pt x="3548" y="3648"/>
                </a:cubicBezTo>
                <a:lnTo>
                  <a:pt x="3551" y="3664"/>
                </a:lnTo>
                <a:cubicBezTo>
                  <a:pt x="3585" y="3815"/>
                  <a:pt x="3622" y="3972"/>
                  <a:pt x="3648" y="4129"/>
                </a:cubicBezTo>
                <a:cubicBezTo>
                  <a:pt x="3662" y="4213"/>
                  <a:pt x="3668" y="4296"/>
                  <a:pt x="3672" y="4383"/>
                </a:cubicBezTo>
                <a:cubicBezTo>
                  <a:pt x="3678" y="4430"/>
                  <a:pt x="3678" y="4473"/>
                  <a:pt x="3682" y="4517"/>
                </a:cubicBezTo>
                <a:cubicBezTo>
                  <a:pt x="3682" y="4550"/>
                  <a:pt x="3685" y="4587"/>
                  <a:pt x="3685" y="4620"/>
                </a:cubicBezTo>
                <a:lnTo>
                  <a:pt x="3685" y="4624"/>
                </a:lnTo>
                <a:cubicBezTo>
                  <a:pt x="3688" y="4684"/>
                  <a:pt x="3695" y="4748"/>
                  <a:pt x="3698" y="4804"/>
                </a:cubicBezTo>
                <a:lnTo>
                  <a:pt x="3702" y="4871"/>
                </a:lnTo>
                <a:cubicBezTo>
                  <a:pt x="3705" y="4918"/>
                  <a:pt x="3712" y="4965"/>
                  <a:pt x="3715" y="5005"/>
                </a:cubicBezTo>
                <a:cubicBezTo>
                  <a:pt x="3718" y="5048"/>
                  <a:pt x="3722" y="5089"/>
                  <a:pt x="3729" y="5125"/>
                </a:cubicBezTo>
                <a:cubicBezTo>
                  <a:pt x="3732" y="5165"/>
                  <a:pt x="3735" y="5202"/>
                  <a:pt x="3745" y="5239"/>
                </a:cubicBezTo>
                <a:lnTo>
                  <a:pt x="3708" y="5125"/>
                </a:lnTo>
                <a:lnTo>
                  <a:pt x="3708" y="5135"/>
                </a:lnTo>
                <a:cubicBezTo>
                  <a:pt x="3652" y="4941"/>
                  <a:pt x="3588" y="4751"/>
                  <a:pt x="3535" y="4557"/>
                </a:cubicBezTo>
                <a:lnTo>
                  <a:pt x="3535" y="4564"/>
                </a:lnTo>
                <a:cubicBezTo>
                  <a:pt x="3508" y="4457"/>
                  <a:pt x="3474" y="4350"/>
                  <a:pt x="3438" y="4246"/>
                </a:cubicBezTo>
                <a:cubicBezTo>
                  <a:pt x="3354" y="3972"/>
                  <a:pt x="3260" y="3704"/>
                  <a:pt x="3177" y="3437"/>
                </a:cubicBezTo>
                <a:lnTo>
                  <a:pt x="3177" y="3437"/>
                </a:lnTo>
                <a:cubicBezTo>
                  <a:pt x="3197" y="3611"/>
                  <a:pt x="3214" y="3778"/>
                  <a:pt x="3237" y="3948"/>
                </a:cubicBezTo>
                <a:lnTo>
                  <a:pt x="3250" y="4035"/>
                </a:lnTo>
                <a:cubicBezTo>
                  <a:pt x="3270" y="4172"/>
                  <a:pt x="3297" y="4316"/>
                  <a:pt x="3327" y="4453"/>
                </a:cubicBezTo>
                <a:cubicBezTo>
                  <a:pt x="3361" y="4600"/>
                  <a:pt x="3401" y="4748"/>
                  <a:pt x="3451" y="4888"/>
                </a:cubicBezTo>
                <a:cubicBezTo>
                  <a:pt x="3541" y="5155"/>
                  <a:pt x="3625" y="5426"/>
                  <a:pt x="3729" y="5690"/>
                </a:cubicBezTo>
                <a:cubicBezTo>
                  <a:pt x="3752" y="5757"/>
                  <a:pt x="3782" y="5821"/>
                  <a:pt x="3809" y="5884"/>
                </a:cubicBezTo>
                <a:lnTo>
                  <a:pt x="3869" y="6035"/>
                </a:lnTo>
                <a:cubicBezTo>
                  <a:pt x="3876" y="6051"/>
                  <a:pt x="3876" y="6061"/>
                  <a:pt x="3879" y="6078"/>
                </a:cubicBezTo>
                <a:cubicBezTo>
                  <a:pt x="3842" y="6035"/>
                  <a:pt x="3809" y="5988"/>
                  <a:pt x="3772" y="5941"/>
                </a:cubicBezTo>
                <a:cubicBezTo>
                  <a:pt x="3749" y="5908"/>
                  <a:pt x="3718" y="5874"/>
                  <a:pt x="3688" y="5841"/>
                </a:cubicBezTo>
                <a:cubicBezTo>
                  <a:pt x="3655" y="5801"/>
                  <a:pt x="3625" y="5757"/>
                  <a:pt x="3588" y="5720"/>
                </a:cubicBezTo>
                <a:cubicBezTo>
                  <a:pt x="3561" y="5687"/>
                  <a:pt x="3531" y="5654"/>
                  <a:pt x="3501" y="5617"/>
                </a:cubicBezTo>
                <a:lnTo>
                  <a:pt x="3484" y="5590"/>
                </a:lnTo>
                <a:cubicBezTo>
                  <a:pt x="3451" y="5547"/>
                  <a:pt x="3414" y="5500"/>
                  <a:pt x="3384" y="5453"/>
                </a:cubicBezTo>
                <a:cubicBezTo>
                  <a:pt x="3344" y="5396"/>
                  <a:pt x="3304" y="5336"/>
                  <a:pt x="3267" y="5279"/>
                </a:cubicBezTo>
                <a:cubicBezTo>
                  <a:pt x="3244" y="5232"/>
                  <a:pt x="3214" y="5185"/>
                  <a:pt x="3187" y="5139"/>
                </a:cubicBezTo>
                <a:cubicBezTo>
                  <a:pt x="3163" y="5095"/>
                  <a:pt x="3143" y="5048"/>
                  <a:pt x="3120" y="5002"/>
                </a:cubicBezTo>
                <a:lnTo>
                  <a:pt x="3110" y="4972"/>
                </a:lnTo>
                <a:lnTo>
                  <a:pt x="3070" y="4871"/>
                </a:lnTo>
                <a:cubicBezTo>
                  <a:pt x="3053" y="4828"/>
                  <a:pt x="3036" y="4774"/>
                  <a:pt x="3026" y="4734"/>
                </a:cubicBezTo>
                <a:cubicBezTo>
                  <a:pt x="2996" y="4630"/>
                  <a:pt x="2970" y="4523"/>
                  <a:pt x="2953" y="4447"/>
                </a:cubicBezTo>
                <a:cubicBezTo>
                  <a:pt x="2933" y="4350"/>
                  <a:pt x="2916" y="4249"/>
                  <a:pt x="2899" y="4162"/>
                </a:cubicBezTo>
                <a:cubicBezTo>
                  <a:pt x="2886" y="4055"/>
                  <a:pt x="2876" y="3955"/>
                  <a:pt x="2859" y="3851"/>
                </a:cubicBezTo>
                <a:lnTo>
                  <a:pt x="2859" y="3838"/>
                </a:lnTo>
                <a:cubicBezTo>
                  <a:pt x="2846" y="3748"/>
                  <a:pt x="2832" y="3654"/>
                  <a:pt x="2826" y="3561"/>
                </a:cubicBezTo>
                <a:lnTo>
                  <a:pt x="2799" y="3233"/>
                </a:lnTo>
                <a:cubicBezTo>
                  <a:pt x="2796" y="3179"/>
                  <a:pt x="2792" y="3119"/>
                  <a:pt x="2786" y="3066"/>
                </a:cubicBezTo>
                <a:cubicBezTo>
                  <a:pt x="2782" y="3029"/>
                  <a:pt x="2782" y="2996"/>
                  <a:pt x="2779" y="2959"/>
                </a:cubicBezTo>
                <a:lnTo>
                  <a:pt x="2779" y="2949"/>
                </a:lnTo>
                <a:cubicBezTo>
                  <a:pt x="2776" y="2902"/>
                  <a:pt x="2769" y="2858"/>
                  <a:pt x="2769" y="2812"/>
                </a:cubicBezTo>
                <a:cubicBezTo>
                  <a:pt x="2766" y="2768"/>
                  <a:pt x="2766" y="2728"/>
                  <a:pt x="2762" y="2685"/>
                </a:cubicBezTo>
                <a:cubicBezTo>
                  <a:pt x="2762" y="2644"/>
                  <a:pt x="2759" y="2608"/>
                  <a:pt x="2759" y="2568"/>
                </a:cubicBezTo>
                <a:cubicBezTo>
                  <a:pt x="2759" y="2491"/>
                  <a:pt x="2762" y="2424"/>
                  <a:pt x="2766" y="2360"/>
                </a:cubicBezTo>
                <a:cubicBezTo>
                  <a:pt x="2769" y="2317"/>
                  <a:pt x="2769" y="2277"/>
                  <a:pt x="2776" y="2230"/>
                </a:cubicBezTo>
                <a:cubicBezTo>
                  <a:pt x="2779" y="2190"/>
                  <a:pt x="2779" y="2146"/>
                  <a:pt x="2782" y="2100"/>
                </a:cubicBezTo>
                <a:cubicBezTo>
                  <a:pt x="2786" y="2023"/>
                  <a:pt x="2792" y="1939"/>
                  <a:pt x="2792" y="1859"/>
                </a:cubicBezTo>
                <a:lnTo>
                  <a:pt x="2792" y="1839"/>
                </a:lnTo>
                <a:cubicBezTo>
                  <a:pt x="2792" y="1782"/>
                  <a:pt x="2796" y="1728"/>
                  <a:pt x="2796" y="1678"/>
                </a:cubicBezTo>
                <a:close/>
                <a:moveTo>
                  <a:pt x="6858" y="3597"/>
                </a:moveTo>
                <a:cubicBezTo>
                  <a:pt x="6858" y="3601"/>
                  <a:pt x="6855" y="3601"/>
                  <a:pt x="6855" y="3607"/>
                </a:cubicBezTo>
                <a:cubicBezTo>
                  <a:pt x="6845" y="3614"/>
                  <a:pt x="6838" y="3624"/>
                  <a:pt x="6828" y="3634"/>
                </a:cubicBezTo>
                <a:cubicBezTo>
                  <a:pt x="6784" y="3691"/>
                  <a:pt x="6741" y="3741"/>
                  <a:pt x="6708" y="3785"/>
                </a:cubicBezTo>
                <a:cubicBezTo>
                  <a:pt x="6661" y="3848"/>
                  <a:pt x="6611" y="3912"/>
                  <a:pt x="6570" y="3968"/>
                </a:cubicBezTo>
                <a:cubicBezTo>
                  <a:pt x="6544" y="4002"/>
                  <a:pt x="6520" y="4042"/>
                  <a:pt x="6494" y="4075"/>
                </a:cubicBezTo>
                <a:cubicBezTo>
                  <a:pt x="6453" y="4132"/>
                  <a:pt x="6417" y="4182"/>
                  <a:pt x="6377" y="4226"/>
                </a:cubicBezTo>
                <a:cubicBezTo>
                  <a:pt x="6343" y="4269"/>
                  <a:pt x="6310" y="4313"/>
                  <a:pt x="6276" y="4350"/>
                </a:cubicBezTo>
                <a:lnTo>
                  <a:pt x="6206" y="4443"/>
                </a:lnTo>
                <a:cubicBezTo>
                  <a:pt x="6153" y="4510"/>
                  <a:pt x="6099" y="4580"/>
                  <a:pt x="6042" y="4647"/>
                </a:cubicBezTo>
                <a:lnTo>
                  <a:pt x="5982" y="4731"/>
                </a:lnTo>
                <a:cubicBezTo>
                  <a:pt x="5925" y="4798"/>
                  <a:pt x="5875" y="4865"/>
                  <a:pt x="5822" y="4931"/>
                </a:cubicBezTo>
                <a:lnTo>
                  <a:pt x="5808" y="4948"/>
                </a:lnTo>
                <a:lnTo>
                  <a:pt x="5708" y="5072"/>
                </a:lnTo>
                <a:lnTo>
                  <a:pt x="5668" y="5122"/>
                </a:lnTo>
                <a:cubicBezTo>
                  <a:pt x="5641" y="5152"/>
                  <a:pt x="5618" y="5182"/>
                  <a:pt x="5591" y="5216"/>
                </a:cubicBezTo>
                <a:cubicBezTo>
                  <a:pt x="5551" y="5269"/>
                  <a:pt x="5507" y="5319"/>
                  <a:pt x="5467" y="5369"/>
                </a:cubicBezTo>
                <a:cubicBezTo>
                  <a:pt x="5427" y="5420"/>
                  <a:pt x="5387" y="5470"/>
                  <a:pt x="5353" y="5520"/>
                </a:cubicBezTo>
                <a:cubicBezTo>
                  <a:pt x="5320" y="5567"/>
                  <a:pt x="5287" y="5617"/>
                  <a:pt x="5253" y="5664"/>
                </a:cubicBezTo>
                <a:lnTo>
                  <a:pt x="5243" y="5674"/>
                </a:lnTo>
                <a:cubicBezTo>
                  <a:pt x="5206" y="5730"/>
                  <a:pt x="5176" y="5771"/>
                  <a:pt x="5153" y="5814"/>
                </a:cubicBezTo>
                <a:lnTo>
                  <a:pt x="5053" y="5975"/>
                </a:lnTo>
                <a:cubicBezTo>
                  <a:pt x="5049" y="5985"/>
                  <a:pt x="5046" y="5991"/>
                  <a:pt x="5036" y="6001"/>
                </a:cubicBezTo>
                <a:cubicBezTo>
                  <a:pt x="5026" y="6015"/>
                  <a:pt x="5019" y="6025"/>
                  <a:pt x="5009" y="6041"/>
                </a:cubicBezTo>
                <a:cubicBezTo>
                  <a:pt x="4999" y="6068"/>
                  <a:pt x="4982" y="6088"/>
                  <a:pt x="4969" y="6115"/>
                </a:cubicBezTo>
                <a:cubicBezTo>
                  <a:pt x="4966" y="6118"/>
                  <a:pt x="4962" y="6125"/>
                  <a:pt x="4962" y="6132"/>
                </a:cubicBezTo>
                <a:cubicBezTo>
                  <a:pt x="4925" y="6185"/>
                  <a:pt x="4889" y="6242"/>
                  <a:pt x="4855" y="6299"/>
                </a:cubicBezTo>
                <a:cubicBezTo>
                  <a:pt x="4842" y="6319"/>
                  <a:pt x="4829" y="6342"/>
                  <a:pt x="4815" y="6366"/>
                </a:cubicBezTo>
                <a:lnTo>
                  <a:pt x="4805" y="6382"/>
                </a:lnTo>
                <a:cubicBezTo>
                  <a:pt x="4795" y="6399"/>
                  <a:pt x="4785" y="6416"/>
                  <a:pt x="4772" y="6436"/>
                </a:cubicBezTo>
                <a:lnTo>
                  <a:pt x="4772" y="6439"/>
                </a:lnTo>
                <a:cubicBezTo>
                  <a:pt x="4772" y="6443"/>
                  <a:pt x="4768" y="6449"/>
                  <a:pt x="4768" y="6453"/>
                </a:cubicBezTo>
                <a:lnTo>
                  <a:pt x="4762" y="6466"/>
                </a:lnTo>
                <a:lnTo>
                  <a:pt x="4752" y="6476"/>
                </a:lnTo>
                <a:lnTo>
                  <a:pt x="4788" y="6302"/>
                </a:lnTo>
                <a:cubicBezTo>
                  <a:pt x="4795" y="6282"/>
                  <a:pt x="4802" y="6255"/>
                  <a:pt x="4805" y="6235"/>
                </a:cubicBezTo>
                <a:cubicBezTo>
                  <a:pt x="4815" y="6215"/>
                  <a:pt x="4822" y="6189"/>
                  <a:pt x="4829" y="6168"/>
                </a:cubicBezTo>
                <a:cubicBezTo>
                  <a:pt x="4835" y="6148"/>
                  <a:pt x="4845" y="6125"/>
                  <a:pt x="4852" y="6108"/>
                </a:cubicBezTo>
                <a:cubicBezTo>
                  <a:pt x="4889" y="6018"/>
                  <a:pt x="4936" y="5924"/>
                  <a:pt x="4982" y="5834"/>
                </a:cubicBezTo>
                <a:cubicBezTo>
                  <a:pt x="4999" y="5804"/>
                  <a:pt x="5016" y="5781"/>
                  <a:pt x="5032" y="5751"/>
                </a:cubicBezTo>
                <a:lnTo>
                  <a:pt x="5096" y="5650"/>
                </a:lnTo>
                <a:cubicBezTo>
                  <a:pt x="5133" y="5590"/>
                  <a:pt x="5173" y="5533"/>
                  <a:pt x="5213" y="5480"/>
                </a:cubicBezTo>
                <a:lnTo>
                  <a:pt x="5213" y="5480"/>
                </a:lnTo>
                <a:lnTo>
                  <a:pt x="5206" y="5483"/>
                </a:lnTo>
                <a:cubicBezTo>
                  <a:pt x="5240" y="5440"/>
                  <a:pt x="5270" y="5396"/>
                  <a:pt x="5300" y="5353"/>
                </a:cubicBezTo>
                <a:cubicBezTo>
                  <a:pt x="5333" y="5303"/>
                  <a:pt x="5367" y="5256"/>
                  <a:pt x="5400" y="5206"/>
                </a:cubicBezTo>
                <a:cubicBezTo>
                  <a:pt x="5457" y="5115"/>
                  <a:pt x="5514" y="5022"/>
                  <a:pt x="5567" y="4928"/>
                </a:cubicBezTo>
                <a:lnTo>
                  <a:pt x="5567" y="4928"/>
                </a:lnTo>
                <a:cubicBezTo>
                  <a:pt x="5504" y="4998"/>
                  <a:pt x="5437" y="5068"/>
                  <a:pt x="5373" y="5135"/>
                </a:cubicBezTo>
                <a:lnTo>
                  <a:pt x="5380" y="5132"/>
                </a:lnTo>
                <a:lnTo>
                  <a:pt x="5380" y="5132"/>
                </a:lnTo>
                <a:cubicBezTo>
                  <a:pt x="5350" y="5162"/>
                  <a:pt x="5320" y="5196"/>
                  <a:pt x="5287" y="5222"/>
                </a:cubicBezTo>
                <a:lnTo>
                  <a:pt x="5196" y="5316"/>
                </a:lnTo>
                <a:cubicBezTo>
                  <a:pt x="5180" y="5336"/>
                  <a:pt x="5156" y="5353"/>
                  <a:pt x="5139" y="5373"/>
                </a:cubicBezTo>
                <a:cubicBezTo>
                  <a:pt x="5096" y="5423"/>
                  <a:pt x="5053" y="5480"/>
                  <a:pt x="5012" y="5533"/>
                </a:cubicBezTo>
                <a:cubicBezTo>
                  <a:pt x="4972" y="5587"/>
                  <a:pt x="4936" y="5640"/>
                  <a:pt x="4902" y="5697"/>
                </a:cubicBezTo>
                <a:cubicBezTo>
                  <a:pt x="4865" y="5751"/>
                  <a:pt x="4835" y="5807"/>
                  <a:pt x="4802" y="5868"/>
                </a:cubicBezTo>
                <a:cubicBezTo>
                  <a:pt x="4785" y="5898"/>
                  <a:pt x="4768" y="5931"/>
                  <a:pt x="4755" y="5958"/>
                </a:cubicBezTo>
                <a:cubicBezTo>
                  <a:pt x="4745" y="5985"/>
                  <a:pt x="4732" y="6015"/>
                  <a:pt x="4718" y="6038"/>
                </a:cubicBezTo>
                <a:cubicBezTo>
                  <a:pt x="4705" y="6071"/>
                  <a:pt x="4688" y="6102"/>
                  <a:pt x="4678" y="6135"/>
                </a:cubicBezTo>
                <a:cubicBezTo>
                  <a:pt x="4671" y="6152"/>
                  <a:pt x="4665" y="6165"/>
                  <a:pt x="4661" y="6182"/>
                </a:cubicBezTo>
                <a:cubicBezTo>
                  <a:pt x="4655" y="6202"/>
                  <a:pt x="4648" y="6219"/>
                  <a:pt x="4645" y="6239"/>
                </a:cubicBezTo>
                <a:cubicBezTo>
                  <a:pt x="4643" y="6243"/>
                  <a:pt x="4641" y="6247"/>
                  <a:pt x="4639" y="6251"/>
                </a:cubicBezTo>
                <a:lnTo>
                  <a:pt x="4639" y="6251"/>
                </a:lnTo>
                <a:cubicBezTo>
                  <a:pt x="4658" y="6155"/>
                  <a:pt x="4680" y="6059"/>
                  <a:pt x="4701" y="5954"/>
                </a:cubicBezTo>
                <a:lnTo>
                  <a:pt x="4705" y="5938"/>
                </a:lnTo>
                <a:cubicBezTo>
                  <a:pt x="4718" y="5878"/>
                  <a:pt x="4732" y="5817"/>
                  <a:pt x="4748" y="5754"/>
                </a:cubicBezTo>
                <a:cubicBezTo>
                  <a:pt x="4752" y="5730"/>
                  <a:pt x="4762" y="5704"/>
                  <a:pt x="4765" y="5684"/>
                </a:cubicBezTo>
                <a:cubicBezTo>
                  <a:pt x="4768" y="5657"/>
                  <a:pt x="4778" y="5634"/>
                  <a:pt x="4782" y="5613"/>
                </a:cubicBezTo>
                <a:lnTo>
                  <a:pt x="4785" y="5590"/>
                </a:lnTo>
                <a:cubicBezTo>
                  <a:pt x="4798" y="5550"/>
                  <a:pt x="4805" y="5506"/>
                  <a:pt x="4818" y="5470"/>
                </a:cubicBezTo>
                <a:cubicBezTo>
                  <a:pt x="4829" y="5446"/>
                  <a:pt x="4835" y="5416"/>
                  <a:pt x="4845" y="5389"/>
                </a:cubicBezTo>
                <a:lnTo>
                  <a:pt x="4855" y="5353"/>
                </a:lnTo>
                <a:lnTo>
                  <a:pt x="4882" y="5276"/>
                </a:lnTo>
                <a:cubicBezTo>
                  <a:pt x="4882" y="5272"/>
                  <a:pt x="4885" y="5269"/>
                  <a:pt x="4885" y="5266"/>
                </a:cubicBezTo>
                <a:cubicBezTo>
                  <a:pt x="4889" y="5256"/>
                  <a:pt x="4895" y="5242"/>
                  <a:pt x="4899" y="5236"/>
                </a:cubicBezTo>
                <a:cubicBezTo>
                  <a:pt x="4905" y="5209"/>
                  <a:pt x="4915" y="5185"/>
                  <a:pt x="4929" y="5165"/>
                </a:cubicBezTo>
                <a:cubicBezTo>
                  <a:pt x="4932" y="5155"/>
                  <a:pt x="4936" y="5145"/>
                  <a:pt x="4939" y="5135"/>
                </a:cubicBezTo>
                <a:lnTo>
                  <a:pt x="4946" y="5122"/>
                </a:lnTo>
                <a:lnTo>
                  <a:pt x="4962" y="5085"/>
                </a:lnTo>
                <a:cubicBezTo>
                  <a:pt x="4962" y="5082"/>
                  <a:pt x="4966" y="5082"/>
                  <a:pt x="4966" y="5079"/>
                </a:cubicBezTo>
                <a:cubicBezTo>
                  <a:pt x="4966" y="5072"/>
                  <a:pt x="4969" y="5072"/>
                  <a:pt x="4969" y="5068"/>
                </a:cubicBezTo>
                <a:cubicBezTo>
                  <a:pt x="4972" y="5055"/>
                  <a:pt x="4979" y="5048"/>
                  <a:pt x="4986" y="5035"/>
                </a:cubicBezTo>
                <a:cubicBezTo>
                  <a:pt x="4996" y="5018"/>
                  <a:pt x="5002" y="5002"/>
                  <a:pt x="5012" y="4988"/>
                </a:cubicBezTo>
                <a:lnTo>
                  <a:pt x="5036" y="4938"/>
                </a:lnTo>
                <a:lnTo>
                  <a:pt x="5063" y="4895"/>
                </a:lnTo>
                <a:cubicBezTo>
                  <a:pt x="5066" y="4888"/>
                  <a:pt x="5066" y="4885"/>
                  <a:pt x="5069" y="4878"/>
                </a:cubicBezTo>
                <a:cubicBezTo>
                  <a:pt x="5073" y="4865"/>
                  <a:pt x="5083" y="4854"/>
                  <a:pt x="5086" y="4844"/>
                </a:cubicBezTo>
                <a:cubicBezTo>
                  <a:pt x="5093" y="4831"/>
                  <a:pt x="5099" y="4821"/>
                  <a:pt x="5106" y="4811"/>
                </a:cubicBezTo>
                <a:cubicBezTo>
                  <a:pt x="5123" y="4788"/>
                  <a:pt x="5136" y="4764"/>
                  <a:pt x="5153" y="4744"/>
                </a:cubicBezTo>
                <a:lnTo>
                  <a:pt x="5153" y="4744"/>
                </a:lnTo>
                <a:lnTo>
                  <a:pt x="5149" y="4748"/>
                </a:lnTo>
                <a:cubicBezTo>
                  <a:pt x="5153" y="4744"/>
                  <a:pt x="5156" y="4734"/>
                  <a:pt x="5163" y="4731"/>
                </a:cubicBezTo>
                <a:cubicBezTo>
                  <a:pt x="5180" y="4704"/>
                  <a:pt x="5200" y="4681"/>
                  <a:pt x="5216" y="4654"/>
                </a:cubicBezTo>
                <a:lnTo>
                  <a:pt x="5220" y="4651"/>
                </a:lnTo>
                <a:cubicBezTo>
                  <a:pt x="5230" y="4637"/>
                  <a:pt x="5240" y="4624"/>
                  <a:pt x="5250" y="4614"/>
                </a:cubicBezTo>
                <a:lnTo>
                  <a:pt x="5263" y="4597"/>
                </a:lnTo>
                <a:cubicBezTo>
                  <a:pt x="5267" y="4590"/>
                  <a:pt x="5270" y="4584"/>
                  <a:pt x="5273" y="4580"/>
                </a:cubicBezTo>
                <a:cubicBezTo>
                  <a:pt x="5283" y="4567"/>
                  <a:pt x="5290" y="4557"/>
                  <a:pt x="5300" y="4550"/>
                </a:cubicBezTo>
                <a:lnTo>
                  <a:pt x="5323" y="4520"/>
                </a:lnTo>
                <a:cubicBezTo>
                  <a:pt x="5347" y="4500"/>
                  <a:pt x="5363" y="4477"/>
                  <a:pt x="5384" y="4453"/>
                </a:cubicBezTo>
                <a:cubicBezTo>
                  <a:pt x="5400" y="4437"/>
                  <a:pt x="5417" y="4420"/>
                  <a:pt x="5430" y="4403"/>
                </a:cubicBezTo>
                <a:lnTo>
                  <a:pt x="5447" y="4386"/>
                </a:lnTo>
                <a:lnTo>
                  <a:pt x="5497" y="4336"/>
                </a:lnTo>
                <a:lnTo>
                  <a:pt x="5514" y="4320"/>
                </a:lnTo>
                <a:cubicBezTo>
                  <a:pt x="5524" y="4310"/>
                  <a:pt x="5537" y="4296"/>
                  <a:pt x="5554" y="4283"/>
                </a:cubicBezTo>
                <a:cubicBezTo>
                  <a:pt x="5574" y="4266"/>
                  <a:pt x="5601" y="4246"/>
                  <a:pt x="5621" y="4229"/>
                </a:cubicBezTo>
                <a:lnTo>
                  <a:pt x="5658" y="4203"/>
                </a:lnTo>
                <a:lnTo>
                  <a:pt x="5698" y="4179"/>
                </a:lnTo>
                <a:cubicBezTo>
                  <a:pt x="5704" y="4176"/>
                  <a:pt x="5715" y="4166"/>
                  <a:pt x="5721" y="4162"/>
                </a:cubicBezTo>
                <a:lnTo>
                  <a:pt x="5731" y="4159"/>
                </a:lnTo>
                <a:lnTo>
                  <a:pt x="5735" y="4152"/>
                </a:lnTo>
                <a:lnTo>
                  <a:pt x="5738" y="4149"/>
                </a:lnTo>
                <a:lnTo>
                  <a:pt x="5751" y="4142"/>
                </a:lnTo>
                <a:lnTo>
                  <a:pt x="5765" y="4132"/>
                </a:lnTo>
                <a:cubicBezTo>
                  <a:pt x="5808" y="4109"/>
                  <a:pt x="5865" y="4075"/>
                  <a:pt x="5922" y="4045"/>
                </a:cubicBezTo>
                <a:lnTo>
                  <a:pt x="6099" y="3958"/>
                </a:lnTo>
                <a:cubicBezTo>
                  <a:pt x="6206" y="3902"/>
                  <a:pt x="6316" y="3851"/>
                  <a:pt x="6423" y="3798"/>
                </a:cubicBezTo>
                <a:cubicBezTo>
                  <a:pt x="6453" y="3785"/>
                  <a:pt x="6484" y="3768"/>
                  <a:pt x="6507" y="3758"/>
                </a:cubicBezTo>
                <a:cubicBezTo>
                  <a:pt x="6584" y="3718"/>
                  <a:pt x="6661" y="3681"/>
                  <a:pt x="6741" y="3644"/>
                </a:cubicBezTo>
                <a:cubicBezTo>
                  <a:pt x="6768" y="3634"/>
                  <a:pt x="6788" y="3627"/>
                  <a:pt x="6804" y="3617"/>
                </a:cubicBezTo>
                <a:cubicBezTo>
                  <a:pt x="6825" y="3611"/>
                  <a:pt x="6841" y="3607"/>
                  <a:pt x="6858" y="3597"/>
                </a:cubicBezTo>
                <a:close/>
                <a:moveTo>
                  <a:pt x="947" y="6560"/>
                </a:moveTo>
                <a:lnTo>
                  <a:pt x="952" y="6562"/>
                </a:lnTo>
                <a:lnTo>
                  <a:pt x="952" y="6562"/>
                </a:lnTo>
                <a:lnTo>
                  <a:pt x="953" y="6563"/>
                </a:lnTo>
                <a:lnTo>
                  <a:pt x="947" y="6560"/>
                </a:lnTo>
                <a:close/>
                <a:moveTo>
                  <a:pt x="3421" y="6580"/>
                </a:moveTo>
                <a:lnTo>
                  <a:pt x="3427" y="6584"/>
                </a:lnTo>
                <a:lnTo>
                  <a:pt x="3427" y="6584"/>
                </a:lnTo>
                <a:cubicBezTo>
                  <a:pt x="3426" y="6580"/>
                  <a:pt x="3421" y="6580"/>
                  <a:pt x="3421" y="6580"/>
                </a:cubicBezTo>
                <a:close/>
                <a:moveTo>
                  <a:pt x="3398" y="7130"/>
                </a:moveTo>
                <a:cubicBezTo>
                  <a:pt x="3399" y="7131"/>
                  <a:pt x="3401" y="7131"/>
                  <a:pt x="3401" y="7131"/>
                </a:cubicBezTo>
                <a:cubicBezTo>
                  <a:pt x="3400" y="7131"/>
                  <a:pt x="3399" y="7130"/>
                  <a:pt x="3398" y="7130"/>
                </a:cubicBezTo>
                <a:close/>
                <a:moveTo>
                  <a:pt x="4013" y="7365"/>
                </a:moveTo>
                <a:cubicBezTo>
                  <a:pt x="4013" y="7366"/>
                  <a:pt x="4014" y="7366"/>
                  <a:pt x="4015" y="7367"/>
                </a:cubicBezTo>
                <a:lnTo>
                  <a:pt x="4015" y="7367"/>
                </a:lnTo>
                <a:cubicBezTo>
                  <a:pt x="4014" y="7366"/>
                  <a:pt x="4014" y="7365"/>
                  <a:pt x="4013" y="7365"/>
                </a:cubicBezTo>
                <a:close/>
                <a:moveTo>
                  <a:pt x="2010" y="6279"/>
                </a:moveTo>
                <a:cubicBezTo>
                  <a:pt x="2050" y="6279"/>
                  <a:pt x="2094" y="6279"/>
                  <a:pt x="2134" y="6285"/>
                </a:cubicBezTo>
                <a:cubicBezTo>
                  <a:pt x="2181" y="6289"/>
                  <a:pt x="2231" y="6289"/>
                  <a:pt x="2277" y="6292"/>
                </a:cubicBezTo>
                <a:cubicBezTo>
                  <a:pt x="2311" y="6296"/>
                  <a:pt x="2348" y="6302"/>
                  <a:pt x="2381" y="6306"/>
                </a:cubicBezTo>
                <a:lnTo>
                  <a:pt x="2384" y="6306"/>
                </a:lnTo>
                <a:cubicBezTo>
                  <a:pt x="2428" y="6309"/>
                  <a:pt x="2468" y="6319"/>
                  <a:pt x="2515" y="6326"/>
                </a:cubicBezTo>
                <a:cubicBezTo>
                  <a:pt x="2532" y="6329"/>
                  <a:pt x="2545" y="6329"/>
                  <a:pt x="2562" y="6336"/>
                </a:cubicBezTo>
                <a:cubicBezTo>
                  <a:pt x="2582" y="6339"/>
                  <a:pt x="2602" y="6342"/>
                  <a:pt x="2629" y="6352"/>
                </a:cubicBezTo>
                <a:lnTo>
                  <a:pt x="2642" y="6356"/>
                </a:lnTo>
                <a:cubicBezTo>
                  <a:pt x="2682" y="6369"/>
                  <a:pt x="2729" y="6379"/>
                  <a:pt x="2769" y="6396"/>
                </a:cubicBezTo>
                <a:cubicBezTo>
                  <a:pt x="2782" y="6402"/>
                  <a:pt x="2799" y="6409"/>
                  <a:pt x="2812" y="6419"/>
                </a:cubicBezTo>
                <a:lnTo>
                  <a:pt x="2863" y="6443"/>
                </a:lnTo>
                <a:lnTo>
                  <a:pt x="2886" y="6456"/>
                </a:lnTo>
                <a:lnTo>
                  <a:pt x="2933" y="6479"/>
                </a:lnTo>
                <a:cubicBezTo>
                  <a:pt x="2950" y="6489"/>
                  <a:pt x="2963" y="6496"/>
                  <a:pt x="2976" y="6506"/>
                </a:cubicBezTo>
                <a:lnTo>
                  <a:pt x="2986" y="6513"/>
                </a:lnTo>
                <a:lnTo>
                  <a:pt x="3127" y="6603"/>
                </a:lnTo>
                <a:cubicBezTo>
                  <a:pt x="3170" y="6630"/>
                  <a:pt x="3214" y="6660"/>
                  <a:pt x="3254" y="6690"/>
                </a:cubicBezTo>
                <a:cubicBezTo>
                  <a:pt x="3297" y="6720"/>
                  <a:pt x="3334" y="6744"/>
                  <a:pt x="3367" y="6770"/>
                </a:cubicBezTo>
                <a:cubicBezTo>
                  <a:pt x="3377" y="6774"/>
                  <a:pt x="3381" y="6780"/>
                  <a:pt x="3387" y="6787"/>
                </a:cubicBezTo>
                <a:cubicBezTo>
                  <a:pt x="3434" y="6820"/>
                  <a:pt x="3478" y="6854"/>
                  <a:pt x="3518" y="6887"/>
                </a:cubicBezTo>
                <a:cubicBezTo>
                  <a:pt x="3571" y="6927"/>
                  <a:pt x="3632" y="6974"/>
                  <a:pt x="3685" y="7014"/>
                </a:cubicBezTo>
                <a:cubicBezTo>
                  <a:pt x="3715" y="7041"/>
                  <a:pt x="3739" y="7061"/>
                  <a:pt x="3765" y="7081"/>
                </a:cubicBezTo>
                <a:cubicBezTo>
                  <a:pt x="3836" y="7141"/>
                  <a:pt x="3902" y="7198"/>
                  <a:pt x="3966" y="7258"/>
                </a:cubicBezTo>
                <a:cubicBezTo>
                  <a:pt x="4016" y="7305"/>
                  <a:pt x="4063" y="7355"/>
                  <a:pt x="4113" y="7399"/>
                </a:cubicBezTo>
                <a:cubicBezTo>
                  <a:pt x="4123" y="7412"/>
                  <a:pt x="4140" y="7429"/>
                  <a:pt x="4153" y="7446"/>
                </a:cubicBezTo>
                <a:cubicBezTo>
                  <a:pt x="4107" y="7423"/>
                  <a:pt x="4058" y="7393"/>
                  <a:pt x="4015" y="7367"/>
                </a:cubicBezTo>
                <a:lnTo>
                  <a:pt x="4015" y="7367"/>
                </a:lnTo>
                <a:cubicBezTo>
                  <a:pt x="4016" y="7368"/>
                  <a:pt x="4016" y="7369"/>
                  <a:pt x="4017" y="7371"/>
                </a:cubicBezTo>
                <a:lnTo>
                  <a:pt x="4017" y="7371"/>
                </a:lnTo>
                <a:cubicBezTo>
                  <a:pt x="3978" y="7345"/>
                  <a:pt x="3935" y="7325"/>
                  <a:pt x="3899" y="7305"/>
                </a:cubicBezTo>
                <a:cubicBezTo>
                  <a:pt x="3866" y="7282"/>
                  <a:pt x="3832" y="7265"/>
                  <a:pt x="3799" y="7245"/>
                </a:cubicBezTo>
                <a:cubicBezTo>
                  <a:pt x="3799" y="7245"/>
                  <a:pt x="3795" y="7245"/>
                  <a:pt x="3795" y="7242"/>
                </a:cubicBezTo>
                <a:cubicBezTo>
                  <a:pt x="3729" y="7205"/>
                  <a:pt x="3655" y="7161"/>
                  <a:pt x="3585" y="7125"/>
                </a:cubicBezTo>
                <a:cubicBezTo>
                  <a:pt x="3565" y="7115"/>
                  <a:pt x="3548" y="7105"/>
                  <a:pt x="3528" y="7095"/>
                </a:cubicBezTo>
                <a:cubicBezTo>
                  <a:pt x="3511" y="7088"/>
                  <a:pt x="3488" y="7078"/>
                  <a:pt x="3471" y="7071"/>
                </a:cubicBezTo>
                <a:cubicBezTo>
                  <a:pt x="3434" y="7054"/>
                  <a:pt x="3398" y="7041"/>
                  <a:pt x="3361" y="7028"/>
                </a:cubicBezTo>
                <a:cubicBezTo>
                  <a:pt x="3294" y="7004"/>
                  <a:pt x="3220" y="6988"/>
                  <a:pt x="3150" y="6974"/>
                </a:cubicBezTo>
                <a:cubicBezTo>
                  <a:pt x="3130" y="6971"/>
                  <a:pt x="3110" y="6964"/>
                  <a:pt x="3087" y="6964"/>
                </a:cubicBezTo>
                <a:cubicBezTo>
                  <a:pt x="3067" y="6964"/>
                  <a:pt x="3046" y="6961"/>
                  <a:pt x="3030" y="6961"/>
                </a:cubicBezTo>
                <a:cubicBezTo>
                  <a:pt x="2993" y="6958"/>
                  <a:pt x="2950" y="6958"/>
                  <a:pt x="2913" y="6954"/>
                </a:cubicBezTo>
                <a:lnTo>
                  <a:pt x="2913" y="6954"/>
                </a:lnTo>
                <a:lnTo>
                  <a:pt x="3026" y="6978"/>
                </a:lnTo>
                <a:cubicBezTo>
                  <a:pt x="3063" y="6988"/>
                  <a:pt x="3097" y="6998"/>
                  <a:pt x="3133" y="7011"/>
                </a:cubicBezTo>
                <a:cubicBezTo>
                  <a:pt x="3163" y="7024"/>
                  <a:pt x="3197" y="7031"/>
                  <a:pt x="3227" y="7044"/>
                </a:cubicBezTo>
                <a:cubicBezTo>
                  <a:pt x="3254" y="7058"/>
                  <a:pt x="3284" y="7071"/>
                  <a:pt x="3311" y="7081"/>
                </a:cubicBezTo>
                <a:cubicBezTo>
                  <a:pt x="3336" y="7097"/>
                  <a:pt x="3369" y="7114"/>
                  <a:pt x="3398" y="7130"/>
                </a:cubicBezTo>
                <a:lnTo>
                  <a:pt x="3398" y="7130"/>
                </a:lnTo>
                <a:cubicBezTo>
                  <a:pt x="3398" y="7129"/>
                  <a:pt x="3398" y="7129"/>
                  <a:pt x="3398" y="7128"/>
                </a:cubicBezTo>
                <a:lnTo>
                  <a:pt x="3398" y="7128"/>
                </a:lnTo>
                <a:cubicBezTo>
                  <a:pt x="3431" y="7148"/>
                  <a:pt x="3464" y="7165"/>
                  <a:pt x="3494" y="7188"/>
                </a:cubicBezTo>
                <a:cubicBezTo>
                  <a:pt x="3528" y="7212"/>
                  <a:pt x="3561" y="7232"/>
                  <a:pt x="3598" y="7258"/>
                </a:cubicBezTo>
                <a:cubicBezTo>
                  <a:pt x="3662" y="7299"/>
                  <a:pt x="3722" y="7345"/>
                  <a:pt x="3785" y="7389"/>
                </a:cubicBezTo>
                <a:cubicBezTo>
                  <a:pt x="3886" y="7456"/>
                  <a:pt x="3986" y="7513"/>
                  <a:pt x="4086" y="7573"/>
                </a:cubicBezTo>
                <a:cubicBezTo>
                  <a:pt x="4053" y="7563"/>
                  <a:pt x="4033" y="7556"/>
                  <a:pt x="4013" y="7553"/>
                </a:cubicBezTo>
                <a:cubicBezTo>
                  <a:pt x="3993" y="7543"/>
                  <a:pt x="3969" y="7539"/>
                  <a:pt x="3949" y="7529"/>
                </a:cubicBezTo>
                <a:cubicBezTo>
                  <a:pt x="3912" y="7519"/>
                  <a:pt x="3876" y="7506"/>
                  <a:pt x="3836" y="7496"/>
                </a:cubicBezTo>
                <a:cubicBezTo>
                  <a:pt x="3735" y="7469"/>
                  <a:pt x="3635" y="7442"/>
                  <a:pt x="3541" y="7422"/>
                </a:cubicBezTo>
                <a:lnTo>
                  <a:pt x="3464" y="7406"/>
                </a:lnTo>
                <a:cubicBezTo>
                  <a:pt x="3347" y="7375"/>
                  <a:pt x="3250" y="7345"/>
                  <a:pt x="3167" y="7322"/>
                </a:cubicBezTo>
                <a:lnTo>
                  <a:pt x="3123" y="7309"/>
                </a:lnTo>
                <a:cubicBezTo>
                  <a:pt x="3030" y="7278"/>
                  <a:pt x="2939" y="7248"/>
                  <a:pt x="2843" y="7225"/>
                </a:cubicBezTo>
                <a:cubicBezTo>
                  <a:pt x="2766" y="7205"/>
                  <a:pt x="2695" y="7188"/>
                  <a:pt x="2622" y="7165"/>
                </a:cubicBezTo>
                <a:cubicBezTo>
                  <a:pt x="2545" y="7148"/>
                  <a:pt x="2471" y="7131"/>
                  <a:pt x="2398" y="7115"/>
                </a:cubicBezTo>
                <a:cubicBezTo>
                  <a:pt x="2324" y="7098"/>
                  <a:pt x="2247" y="7081"/>
                  <a:pt x="2174" y="7061"/>
                </a:cubicBezTo>
                <a:cubicBezTo>
                  <a:pt x="2157" y="7058"/>
                  <a:pt x="2137" y="7054"/>
                  <a:pt x="2120" y="7048"/>
                </a:cubicBezTo>
                <a:cubicBezTo>
                  <a:pt x="2070" y="7038"/>
                  <a:pt x="2023" y="7024"/>
                  <a:pt x="1980" y="7011"/>
                </a:cubicBezTo>
                <a:cubicBezTo>
                  <a:pt x="1940" y="6998"/>
                  <a:pt x="1896" y="6988"/>
                  <a:pt x="1860" y="6978"/>
                </a:cubicBezTo>
                <a:cubicBezTo>
                  <a:pt x="1813" y="6964"/>
                  <a:pt x="1766" y="6947"/>
                  <a:pt x="1722" y="6931"/>
                </a:cubicBezTo>
                <a:cubicBezTo>
                  <a:pt x="1692" y="6924"/>
                  <a:pt x="1662" y="6911"/>
                  <a:pt x="1632" y="6897"/>
                </a:cubicBezTo>
                <a:lnTo>
                  <a:pt x="1609" y="6891"/>
                </a:lnTo>
                <a:lnTo>
                  <a:pt x="1579" y="6877"/>
                </a:lnTo>
                <a:cubicBezTo>
                  <a:pt x="1555" y="6871"/>
                  <a:pt x="1529" y="6861"/>
                  <a:pt x="1508" y="6847"/>
                </a:cubicBezTo>
                <a:cubicBezTo>
                  <a:pt x="1495" y="6844"/>
                  <a:pt x="1485" y="6837"/>
                  <a:pt x="1472" y="6830"/>
                </a:cubicBezTo>
                <a:lnTo>
                  <a:pt x="1395" y="6794"/>
                </a:lnTo>
                <a:cubicBezTo>
                  <a:pt x="1381" y="6787"/>
                  <a:pt x="1371" y="6780"/>
                  <a:pt x="1358" y="6777"/>
                </a:cubicBezTo>
                <a:lnTo>
                  <a:pt x="1281" y="6740"/>
                </a:lnTo>
                <a:cubicBezTo>
                  <a:pt x="1244" y="6720"/>
                  <a:pt x="1204" y="6697"/>
                  <a:pt x="1164" y="6677"/>
                </a:cubicBezTo>
                <a:cubicBezTo>
                  <a:pt x="1127" y="6657"/>
                  <a:pt x="1094" y="6637"/>
                  <a:pt x="1057" y="6620"/>
                </a:cubicBezTo>
                <a:lnTo>
                  <a:pt x="1054" y="6620"/>
                </a:lnTo>
                <a:cubicBezTo>
                  <a:pt x="1027" y="6606"/>
                  <a:pt x="1004" y="6590"/>
                  <a:pt x="977" y="6576"/>
                </a:cubicBezTo>
                <a:lnTo>
                  <a:pt x="952" y="6562"/>
                </a:lnTo>
                <a:lnTo>
                  <a:pt x="952" y="6562"/>
                </a:lnTo>
                <a:lnTo>
                  <a:pt x="943" y="6560"/>
                </a:lnTo>
                <a:cubicBezTo>
                  <a:pt x="940" y="6556"/>
                  <a:pt x="930" y="6553"/>
                  <a:pt x="927" y="6553"/>
                </a:cubicBezTo>
                <a:cubicBezTo>
                  <a:pt x="903" y="6540"/>
                  <a:pt x="877" y="6523"/>
                  <a:pt x="853" y="6509"/>
                </a:cubicBezTo>
                <a:lnTo>
                  <a:pt x="846" y="6509"/>
                </a:lnTo>
                <a:cubicBezTo>
                  <a:pt x="843" y="6506"/>
                  <a:pt x="840" y="6506"/>
                  <a:pt x="830" y="6503"/>
                </a:cubicBezTo>
                <a:lnTo>
                  <a:pt x="810" y="6489"/>
                </a:lnTo>
                <a:cubicBezTo>
                  <a:pt x="813" y="6489"/>
                  <a:pt x="820" y="6486"/>
                  <a:pt x="826" y="6486"/>
                </a:cubicBezTo>
                <a:cubicBezTo>
                  <a:pt x="857" y="6476"/>
                  <a:pt x="887" y="6469"/>
                  <a:pt x="910" y="6463"/>
                </a:cubicBezTo>
                <a:cubicBezTo>
                  <a:pt x="974" y="6446"/>
                  <a:pt x="1040" y="6429"/>
                  <a:pt x="1104" y="6413"/>
                </a:cubicBezTo>
                <a:cubicBezTo>
                  <a:pt x="1157" y="6402"/>
                  <a:pt x="1211" y="6386"/>
                  <a:pt x="1271" y="6372"/>
                </a:cubicBezTo>
                <a:lnTo>
                  <a:pt x="1381" y="6346"/>
                </a:lnTo>
                <a:cubicBezTo>
                  <a:pt x="1465" y="6329"/>
                  <a:pt x="1549" y="6312"/>
                  <a:pt x="1632" y="6302"/>
                </a:cubicBezTo>
                <a:lnTo>
                  <a:pt x="1639" y="6302"/>
                </a:lnTo>
                <a:lnTo>
                  <a:pt x="1749" y="6289"/>
                </a:lnTo>
                <a:cubicBezTo>
                  <a:pt x="1796" y="6285"/>
                  <a:pt x="1843" y="6285"/>
                  <a:pt x="1890" y="6279"/>
                </a:cubicBezTo>
                <a:close/>
                <a:moveTo>
                  <a:pt x="7222" y="8081"/>
                </a:moveTo>
                <a:lnTo>
                  <a:pt x="7222" y="8081"/>
                </a:lnTo>
                <a:cubicBezTo>
                  <a:pt x="7222" y="8082"/>
                  <a:pt x="7221" y="8083"/>
                  <a:pt x="7220" y="8084"/>
                </a:cubicBezTo>
                <a:lnTo>
                  <a:pt x="7220" y="8084"/>
                </a:lnTo>
                <a:cubicBezTo>
                  <a:pt x="7222" y="8084"/>
                  <a:pt x="7222" y="8081"/>
                  <a:pt x="7222" y="8081"/>
                </a:cubicBezTo>
                <a:close/>
                <a:moveTo>
                  <a:pt x="6891" y="8593"/>
                </a:moveTo>
                <a:cubicBezTo>
                  <a:pt x="6891" y="8594"/>
                  <a:pt x="6891" y="8595"/>
                  <a:pt x="6890" y="8595"/>
                </a:cubicBezTo>
                <a:lnTo>
                  <a:pt x="6890" y="8595"/>
                </a:lnTo>
                <a:cubicBezTo>
                  <a:pt x="6891" y="8595"/>
                  <a:pt x="6891" y="8594"/>
                  <a:pt x="6891" y="8593"/>
                </a:cubicBezTo>
                <a:close/>
                <a:moveTo>
                  <a:pt x="6890" y="8595"/>
                </a:moveTo>
                <a:cubicBezTo>
                  <a:pt x="6889" y="8596"/>
                  <a:pt x="6888" y="8597"/>
                  <a:pt x="6888" y="8599"/>
                </a:cubicBezTo>
                <a:cubicBezTo>
                  <a:pt x="6889" y="8598"/>
                  <a:pt x="6889" y="8597"/>
                  <a:pt x="6890" y="8595"/>
                </a:cubicBezTo>
                <a:close/>
                <a:moveTo>
                  <a:pt x="6824" y="8711"/>
                </a:moveTo>
                <a:cubicBezTo>
                  <a:pt x="6824" y="8711"/>
                  <a:pt x="6824" y="8712"/>
                  <a:pt x="6823" y="8712"/>
                </a:cubicBezTo>
                <a:lnTo>
                  <a:pt x="6823" y="8712"/>
                </a:lnTo>
                <a:cubicBezTo>
                  <a:pt x="6824" y="8712"/>
                  <a:pt x="6824" y="8711"/>
                  <a:pt x="6824" y="8711"/>
                </a:cubicBezTo>
                <a:close/>
                <a:moveTo>
                  <a:pt x="8075" y="5837"/>
                </a:moveTo>
                <a:lnTo>
                  <a:pt x="8075" y="5841"/>
                </a:lnTo>
                <a:lnTo>
                  <a:pt x="8075" y="5844"/>
                </a:lnTo>
                <a:lnTo>
                  <a:pt x="8075" y="5854"/>
                </a:lnTo>
                <a:lnTo>
                  <a:pt x="8065" y="5908"/>
                </a:lnTo>
                <a:cubicBezTo>
                  <a:pt x="8058" y="5985"/>
                  <a:pt x="8045" y="6061"/>
                  <a:pt x="8035" y="6142"/>
                </a:cubicBezTo>
                <a:cubicBezTo>
                  <a:pt x="8032" y="6158"/>
                  <a:pt x="8032" y="6175"/>
                  <a:pt x="8028" y="6189"/>
                </a:cubicBezTo>
                <a:cubicBezTo>
                  <a:pt x="8025" y="6222"/>
                  <a:pt x="8018" y="6259"/>
                  <a:pt x="8011" y="6296"/>
                </a:cubicBezTo>
                <a:lnTo>
                  <a:pt x="8001" y="6346"/>
                </a:lnTo>
                <a:lnTo>
                  <a:pt x="7995" y="6396"/>
                </a:lnTo>
                <a:lnTo>
                  <a:pt x="7991" y="6413"/>
                </a:lnTo>
                <a:cubicBezTo>
                  <a:pt x="7988" y="6426"/>
                  <a:pt x="7988" y="6439"/>
                  <a:pt x="7981" y="6453"/>
                </a:cubicBezTo>
                <a:lnTo>
                  <a:pt x="7981" y="6456"/>
                </a:lnTo>
                <a:cubicBezTo>
                  <a:pt x="7978" y="6463"/>
                  <a:pt x="7978" y="6476"/>
                  <a:pt x="7975" y="6486"/>
                </a:cubicBezTo>
                <a:cubicBezTo>
                  <a:pt x="7961" y="6530"/>
                  <a:pt x="7955" y="6576"/>
                  <a:pt x="7941" y="6620"/>
                </a:cubicBezTo>
                <a:lnTo>
                  <a:pt x="7864" y="6871"/>
                </a:lnTo>
                <a:cubicBezTo>
                  <a:pt x="7821" y="7021"/>
                  <a:pt x="7774" y="7175"/>
                  <a:pt x="7727" y="7325"/>
                </a:cubicBezTo>
                <a:lnTo>
                  <a:pt x="7721" y="7345"/>
                </a:lnTo>
                <a:cubicBezTo>
                  <a:pt x="7697" y="7416"/>
                  <a:pt x="7677" y="7489"/>
                  <a:pt x="7657" y="7556"/>
                </a:cubicBezTo>
                <a:lnTo>
                  <a:pt x="7647" y="7583"/>
                </a:lnTo>
                <a:lnTo>
                  <a:pt x="7624" y="7660"/>
                </a:lnTo>
                <a:lnTo>
                  <a:pt x="7597" y="7726"/>
                </a:lnTo>
                <a:lnTo>
                  <a:pt x="7577" y="7777"/>
                </a:lnTo>
                <a:cubicBezTo>
                  <a:pt x="7570" y="7793"/>
                  <a:pt x="7563" y="7807"/>
                  <a:pt x="7557" y="7823"/>
                </a:cubicBezTo>
                <a:lnTo>
                  <a:pt x="7543" y="7850"/>
                </a:lnTo>
                <a:lnTo>
                  <a:pt x="7537" y="7874"/>
                </a:lnTo>
                <a:cubicBezTo>
                  <a:pt x="7527" y="7884"/>
                  <a:pt x="7523" y="7900"/>
                  <a:pt x="7513" y="7914"/>
                </a:cubicBezTo>
                <a:lnTo>
                  <a:pt x="7503" y="7944"/>
                </a:lnTo>
                <a:cubicBezTo>
                  <a:pt x="7487" y="7981"/>
                  <a:pt x="7463" y="8014"/>
                  <a:pt x="7446" y="8051"/>
                </a:cubicBezTo>
                <a:lnTo>
                  <a:pt x="7430" y="8081"/>
                </a:lnTo>
                <a:cubicBezTo>
                  <a:pt x="7406" y="8124"/>
                  <a:pt x="7380" y="8168"/>
                  <a:pt x="7356" y="8211"/>
                </a:cubicBezTo>
                <a:cubicBezTo>
                  <a:pt x="7313" y="8282"/>
                  <a:pt x="7276" y="8342"/>
                  <a:pt x="7242" y="8395"/>
                </a:cubicBezTo>
                <a:cubicBezTo>
                  <a:pt x="7176" y="8499"/>
                  <a:pt x="7105" y="8609"/>
                  <a:pt x="7039" y="8713"/>
                </a:cubicBezTo>
                <a:lnTo>
                  <a:pt x="6982" y="8796"/>
                </a:lnTo>
                <a:lnTo>
                  <a:pt x="6955" y="8843"/>
                </a:lnTo>
                <a:cubicBezTo>
                  <a:pt x="6925" y="8887"/>
                  <a:pt x="6895" y="8933"/>
                  <a:pt x="6865" y="8977"/>
                </a:cubicBezTo>
                <a:lnTo>
                  <a:pt x="6848" y="9000"/>
                </a:lnTo>
                <a:cubicBezTo>
                  <a:pt x="6831" y="9027"/>
                  <a:pt x="6821" y="9047"/>
                  <a:pt x="6804" y="9071"/>
                </a:cubicBezTo>
                <a:lnTo>
                  <a:pt x="6734" y="9171"/>
                </a:lnTo>
                <a:lnTo>
                  <a:pt x="6684" y="9234"/>
                </a:lnTo>
                <a:lnTo>
                  <a:pt x="6644" y="9281"/>
                </a:lnTo>
                <a:cubicBezTo>
                  <a:pt x="6627" y="9301"/>
                  <a:pt x="6607" y="9321"/>
                  <a:pt x="6591" y="9345"/>
                </a:cubicBezTo>
                <a:lnTo>
                  <a:pt x="6570" y="9368"/>
                </a:lnTo>
                <a:cubicBezTo>
                  <a:pt x="6544" y="9398"/>
                  <a:pt x="6520" y="9422"/>
                  <a:pt x="6494" y="9452"/>
                </a:cubicBezTo>
                <a:cubicBezTo>
                  <a:pt x="6470" y="9482"/>
                  <a:pt x="6443" y="9505"/>
                  <a:pt x="6420" y="9535"/>
                </a:cubicBezTo>
                <a:lnTo>
                  <a:pt x="6390" y="9569"/>
                </a:lnTo>
                <a:lnTo>
                  <a:pt x="6360" y="9602"/>
                </a:lnTo>
                <a:lnTo>
                  <a:pt x="6346" y="9616"/>
                </a:lnTo>
                <a:cubicBezTo>
                  <a:pt x="6340" y="9622"/>
                  <a:pt x="6336" y="9632"/>
                  <a:pt x="6326" y="9639"/>
                </a:cubicBezTo>
                <a:cubicBezTo>
                  <a:pt x="6300" y="9672"/>
                  <a:pt x="6273" y="9712"/>
                  <a:pt x="6243" y="9746"/>
                </a:cubicBezTo>
                <a:cubicBezTo>
                  <a:pt x="6226" y="9766"/>
                  <a:pt x="6209" y="9789"/>
                  <a:pt x="6193" y="9816"/>
                </a:cubicBezTo>
                <a:lnTo>
                  <a:pt x="6173" y="9846"/>
                </a:lnTo>
                <a:cubicBezTo>
                  <a:pt x="6156" y="9870"/>
                  <a:pt x="6136" y="9900"/>
                  <a:pt x="6119" y="9923"/>
                </a:cubicBezTo>
                <a:cubicBezTo>
                  <a:pt x="6132" y="9890"/>
                  <a:pt x="6146" y="9856"/>
                  <a:pt x="6159" y="9830"/>
                </a:cubicBezTo>
                <a:cubicBezTo>
                  <a:pt x="6176" y="9786"/>
                  <a:pt x="6196" y="9749"/>
                  <a:pt x="6219" y="9706"/>
                </a:cubicBezTo>
                <a:cubicBezTo>
                  <a:pt x="6226" y="9686"/>
                  <a:pt x="6239" y="9669"/>
                  <a:pt x="6246" y="9649"/>
                </a:cubicBezTo>
                <a:cubicBezTo>
                  <a:pt x="6260" y="9629"/>
                  <a:pt x="6273" y="9602"/>
                  <a:pt x="6286" y="9582"/>
                </a:cubicBezTo>
                <a:cubicBezTo>
                  <a:pt x="6323" y="9519"/>
                  <a:pt x="6356" y="9462"/>
                  <a:pt x="6397" y="9402"/>
                </a:cubicBezTo>
                <a:cubicBezTo>
                  <a:pt x="6440" y="9338"/>
                  <a:pt x="6480" y="9271"/>
                  <a:pt x="6524" y="9211"/>
                </a:cubicBezTo>
                <a:cubicBezTo>
                  <a:pt x="6577" y="9127"/>
                  <a:pt x="6631" y="9037"/>
                  <a:pt x="6681" y="8954"/>
                </a:cubicBezTo>
                <a:cubicBezTo>
                  <a:pt x="6730" y="8878"/>
                  <a:pt x="6776" y="8797"/>
                  <a:pt x="6821" y="8715"/>
                </a:cubicBezTo>
                <a:lnTo>
                  <a:pt x="6821" y="8715"/>
                </a:lnTo>
                <a:cubicBezTo>
                  <a:pt x="6821" y="8716"/>
                  <a:pt x="6821" y="8716"/>
                  <a:pt x="6821" y="8716"/>
                </a:cubicBezTo>
                <a:cubicBezTo>
                  <a:pt x="6822" y="8715"/>
                  <a:pt x="6822" y="8714"/>
                  <a:pt x="6823" y="8712"/>
                </a:cubicBezTo>
                <a:lnTo>
                  <a:pt x="6823" y="8712"/>
                </a:lnTo>
                <a:cubicBezTo>
                  <a:pt x="6823" y="8713"/>
                  <a:pt x="6823" y="8713"/>
                  <a:pt x="6822" y="8713"/>
                </a:cubicBezTo>
                <a:lnTo>
                  <a:pt x="6822" y="8713"/>
                </a:lnTo>
                <a:cubicBezTo>
                  <a:pt x="6823" y="8712"/>
                  <a:pt x="6824" y="8711"/>
                  <a:pt x="6825" y="8709"/>
                </a:cubicBezTo>
                <a:lnTo>
                  <a:pt x="6825" y="8709"/>
                </a:lnTo>
                <a:cubicBezTo>
                  <a:pt x="6825" y="8710"/>
                  <a:pt x="6824" y="8710"/>
                  <a:pt x="6824" y="8711"/>
                </a:cubicBezTo>
                <a:lnTo>
                  <a:pt x="6824" y="8711"/>
                </a:lnTo>
                <a:cubicBezTo>
                  <a:pt x="6829" y="8704"/>
                  <a:pt x="6835" y="8694"/>
                  <a:pt x="6838" y="8686"/>
                </a:cubicBezTo>
                <a:cubicBezTo>
                  <a:pt x="6855" y="8653"/>
                  <a:pt x="6871" y="8626"/>
                  <a:pt x="6891" y="8592"/>
                </a:cubicBezTo>
                <a:lnTo>
                  <a:pt x="6891" y="8592"/>
                </a:lnTo>
                <a:cubicBezTo>
                  <a:pt x="6891" y="8593"/>
                  <a:pt x="6891" y="8593"/>
                  <a:pt x="6891" y="8593"/>
                </a:cubicBezTo>
                <a:lnTo>
                  <a:pt x="6891" y="8593"/>
                </a:lnTo>
                <a:cubicBezTo>
                  <a:pt x="6910" y="8559"/>
                  <a:pt x="6929" y="8527"/>
                  <a:pt x="6952" y="8492"/>
                </a:cubicBezTo>
                <a:cubicBezTo>
                  <a:pt x="6975" y="8449"/>
                  <a:pt x="6995" y="8412"/>
                  <a:pt x="7022" y="8368"/>
                </a:cubicBezTo>
                <a:cubicBezTo>
                  <a:pt x="7042" y="8332"/>
                  <a:pt x="7069" y="8295"/>
                  <a:pt x="7092" y="8258"/>
                </a:cubicBezTo>
                <a:cubicBezTo>
                  <a:pt x="7099" y="8241"/>
                  <a:pt x="7112" y="8228"/>
                  <a:pt x="7122" y="8215"/>
                </a:cubicBezTo>
                <a:lnTo>
                  <a:pt x="7159" y="8164"/>
                </a:lnTo>
                <a:cubicBezTo>
                  <a:pt x="7178" y="8135"/>
                  <a:pt x="7198" y="8113"/>
                  <a:pt x="7220" y="8084"/>
                </a:cubicBezTo>
                <a:lnTo>
                  <a:pt x="7220" y="8084"/>
                </a:lnTo>
                <a:cubicBezTo>
                  <a:pt x="7220" y="8084"/>
                  <a:pt x="7219" y="8084"/>
                  <a:pt x="7219" y="8084"/>
                </a:cubicBezTo>
                <a:cubicBezTo>
                  <a:pt x="7219" y="8081"/>
                  <a:pt x="7222" y="8081"/>
                  <a:pt x="7222" y="8078"/>
                </a:cubicBezTo>
                <a:lnTo>
                  <a:pt x="7226" y="8074"/>
                </a:lnTo>
                <a:cubicBezTo>
                  <a:pt x="7276" y="8007"/>
                  <a:pt x="7326" y="7940"/>
                  <a:pt x="7373" y="7874"/>
                </a:cubicBezTo>
                <a:cubicBezTo>
                  <a:pt x="7426" y="7793"/>
                  <a:pt x="7480" y="7713"/>
                  <a:pt x="7530" y="7633"/>
                </a:cubicBezTo>
                <a:lnTo>
                  <a:pt x="7530" y="7633"/>
                </a:lnTo>
                <a:cubicBezTo>
                  <a:pt x="7440" y="7743"/>
                  <a:pt x="7346" y="7847"/>
                  <a:pt x="7253" y="7947"/>
                </a:cubicBezTo>
                <a:lnTo>
                  <a:pt x="7246" y="7951"/>
                </a:lnTo>
                <a:cubicBezTo>
                  <a:pt x="7242" y="7957"/>
                  <a:pt x="7239" y="7961"/>
                  <a:pt x="7236" y="7967"/>
                </a:cubicBezTo>
                <a:lnTo>
                  <a:pt x="7206" y="7997"/>
                </a:lnTo>
                <a:lnTo>
                  <a:pt x="7209" y="7994"/>
                </a:lnTo>
                <a:lnTo>
                  <a:pt x="7209" y="7994"/>
                </a:lnTo>
                <a:cubicBezTo>
                  <a:pt x="7206" y="7997"/>
                  <a:pt x="7206" y="8001"/>
                  <a:pt x="7202" y="8001"/>
                </a:cubicBezTo>
                <a:lnTo>
                  <a:pt x="7186" y="8017"/>
                </a:lnTo>
                <a:lnTo>
                  <a:pt x="7189" y="8014"/>
                </a:lnTo>
                <a:lnTo>
                  <a:pt x="7186" y="8017"/>
                </a:lnTo>
                <a:lnTo>
                  <a:pt x="7186" y="8017"/>
                </a:lnTo>
                <a:cubicBezTo>
                  <a:pt x="7122" y="8084"/>
                  <a:pt x="7062" y="8151"/>
                  <a:pt x="7005" y="8218"/>
                </a:cubicBezTo>
                <a:cubicBezTo>
                  <a:pt x="6988" y="8241"/>
                  <a:pt x="6972" y="8258"/>
                  <a:pt x="6958" y="8278"/>
                </a:cubicBezTo>
                <a:cubicBezTo>
                  <a:pt x="6942" y="8298"/>
                  <a:pt x="6925" y="8325"/>
                  <a:pt x="6908" y="8345"/>
                </a:cubicBezTo>
                <a:cubicBezTo>
                  <a:pt x="6885" y="8378"/>
                  <a:pt x="6861" y="8412"/>
                  <a:pt x="6841" y="8445"/>
                </a:cubicBezTo>
                <a:cubicBezTo>
                  <a:pt x="6788" y="8529"/>
                  <a:pt x="6738" y="8613"/>
                  <a:pt x="6687" y="8699"/>
                </a:cubicBezTo>
                <a:cubicBezTo>
                  <a:pt x="6637" y="8786"/>
                  <a:pt x="6591" y="8877"/>
                  <a:pt x="6540" y="8960"/>
                </a:cubicBezTo>
                <a:cubicBezTo>
                  <a:pt x="6500" y="9034"/>
                  <a:pt x="6453" y="9114"/>
                  <a:pt x="6407" y="9188"/>
                </a:cubicBezTo>
                <a:cubicBezTo>
                  <a:pt x="6356" y="9271"/>
                  <a:pt x="6306" y="9361"/>
                  <a:pt x="6260" y="9448"/>
                </a:cubicBezTo>
                <a:lnTo>
                  <a:pt x="6223" y="9522"/>
                </a:lnTo>
                <a:cubicBezTo>
                  <a:pt x="6216" y="9545"/>
                  <a:pt x="6203" y="9565"/>
                  <a:pt x="6193" y="9585"/>
                </a:cubicBezTo>
                <a:cubicBezTo>
                  <a:pt x="6186" y="9605"/>
                  <a:pt x="6176" y="9622"/>
                  <a:pt x="6169" y="9646"/>
                </a:cubicBezTo>
                <a:cubicBezTo>
                  <a:pt x="6159" y="9669"/>
                  <a:pt x="6149" y="9696"/>
                  <a:pt x="6139" y="9716"/>
                </a:cubicBezTo>
                <a:cubicBezTo>
                  <a:pt x="6122" y="9766"/>
                  <a:pt x="6102" y="9813"/>
                  <a:pt x="6086" y="9863"/>
                </a:cubicBezTo>
                <a:cubicBezTo>
                  <a:pt x="6069" y="9903"/>
                  <a:pt x="6056" y="9947"/>
                  <a:pt x="6042" y="9990"/>
                </a:cubicBezTo>
                <a:cubicBezTo>
                  <a:pt x="6032" y="10033"/>
                  <a:pt x="6015" y="10074"/>
                  <a:pt x="5999" y="10120"/>
                </a:cubicBezTo>
                <a:cubicBezTo>
                  <a:pt x="5999" y="10124"/>
                  <a:pt x="5992" y="10130"/>
                  <a:pt x="5992" y="10130"/>
                </a:cubicBezTo>
                <a:cubicBezTo>
                  <a:pt x="5989" y="10057"/>
                  <a:pt x="5985" y="9983"/>
                  <a:pt x="5982" y="9913"/>
                </a:cubicBezTo>
                <a:cubicBezTo>
                  <a:pt x="5982" y="9880"/>
                  <a:pt x="5975" y="9840"/>
                  <a:pt x="5975" y="9806"/>
                </a:cubicBezTo>
                <a:cubicBezTo>
                  <a:pt x="5972" y="9793"/>
                  <a:pt x="5975" y="9779"/>
                  <a:pt x="5982" y="9766"/>
                </a:cubicBezTo>
                <a:cubicBezTo>
                  <a:pt x="5989" y="9743"/>
                  <a:pt x="5999" y="9712"/>
                  <a:pt x="6009" y="9686"/>
                </a:cubicBezTo>
                <a:lnTo>
                  <a:pt x="6059" y="9562"/>
                </a:lnTo>
                <a:lnTo>
                  <a:pt x="6109" y="9435"/>
                </a:lnTo>
                <a:lnTo>
                  <a:pt x="6173" y="9298"/>
                </a:lnTo>
                <a:cubicBezTo>
                  <a:pt x="6179" y="9278"/>
                  <a:pt x="6193" y="9251"/>
                  <a:pt x="6203" y="9231"/>
                </a:cubicBezTo>
                <a:cubicBezTo>
                  <a:pt x="6226" y="9178"/>
                  <a:pt x="6253" y="9127"/>
                  <a:pt x="6273" y="9081"/>
                </a:cubicBezTo>
                <a:lnTo>
                  <a:pt x="6296" y="9030"/>
                </a:lnTo>
                <a:cubicBezTo>
                  <a:pt x="6320" y="8994"/>
                  <a:pt x="6336" y="8950"/>
                  <a:pt x="6356" y="8913"/>
                </a:cubicBezTo>
                <a:lnTo>
                  <a:pt x="6377" y="8873"/>
                </a:lnTo>
                <a:cubicBezTo>
                  <a:pt x="6403" y="8823"/>
                  <a:pt x="6430" y="8776"/>
                  <a:pt x="6457" y="8726"/>
                </a:cubicBezTo>
                <a:cubicBezTo>
                  <a:pt x="6463" y="8713"/>
                  <a:pt x="6473" y="8696"/>
                  <a:pt x="6480" y="8683"/>
                </a:cubicBezTo>
                <a:lnTo>
                  <a:pt x="6490" y="8666"/>
                </a:lnTo>
                <a:cubicBezTo>
                  <a:pt x="6530" y="8592"/>
                  <a:pt x="6574" y="8522"/>
                  <a:pt x="6621" y="8445"/>
                </a:cubicBezTo>
                <a:lnTo>
                  <a:pt x="6637" y="8422"/>
                </a:lnTo>
                <a:cubicBezTo>
                  <a:pt x="6647" y="8399"/>
                  <a:pt x="6661" y="8378"/>
                  <a:pt x="6674" y="8355"/>
                </a:cubicBezTo>
                <a:lnTo>
                  <a:pt x="6744" y="8215"/>
                </a:lnTo>
                <a:cubicBezTo>
                  <a:pt x="6774" y="8161"/>
                  <a:pt x="6798" y="8108"/>
                  <a:pt x="6828" y="8051"/>
                </a:cubicBezTo>
                <a:lnTo>
                  <a:pt x="6855" y="7997"/>
                </a:lnTo>
                <a:cubicBezTo>
                  <a:pt x="6875" y="7957"/>
                  <a:pt x="6898" y="7910"/>
                  <a:pt x="6922" y="7867"/>
                </a:cubicBezTo>
                <a:cubicBezTo>
                  <a:pt x="6932" y="7847"/>
                  <a:pt x="6942" y="7827"/>
                  <a:pt x="6948" y="7810"/>
                </a:cubicBezTo>
                <a:cubicBezTo>
                  <a:pt x="6958" y="7797"/>
                  <a:pt x="6965" y="7780"/>
                  <a:pt x="6975" y="7767"/>
                </a:cubicBezTo>
                <a:cubicBezTo>
                  <a:pt x="6982" y="7757"/>
                  <a:pt x="6988" y="7743"/>
                  <a:pt x="6995" y="7730"/>
                </a:cubicBezTo>
                <a:cubicBezTo>
                  <a:pt x="7008" y="7706"/>
                  <a:pt x="7025" y="7680"/>
                  <a:pt x="7042" y="7656"/>
                </a:cubicBezTo>
                <a:lnTo>
                  <a:pt x="7075" y="7599"/>
                </a:lnTo>
                <a:lnTo>
                  <a:pt x="7109" y="7546"/>
                </a:lnTo>
                <a:cubicBezTo>
                  <a:pt x="7139" y="7499"/>
                  <a:pt x="7166" y="7456"/>
                  <a:pt x="7196" y="7412"/>
                </a:cubicBezTo>
                <a:lnTo>
                  <a:pt x="7222" y="7375"/>
                </a:lnTo>
                <a:cubicBezTo>
                  <a:pt x="7313" y="7242"/>
                  <a:pt x="7396" y="7108"/>
                  <a:pt x="7477" y="6971"/>
                </a:cubicBezTo>
                <a:cubicBezTo>
                  <a:pt x="7483" y="6958"/>
                  <a:pt x="7490" y="6944"/>
                  <a:pt x="7497" y="6931"/>
                </a:cubicBezTo>
                <a:cubicBezTo>
                  <a:pt x="7513" y="6907"/>
                  <a:pt x="7527" y="6881"/>
                  <a:pt x="7540" y="6857"/>
                </a:cubicBezTo>
                <a:lnTo>
                  <a:pt x="7607" y="6730"/>
                </a:lnTo>
                <a:cubicBezTo>
                  <a:pt x="7634" y="6680"/>
                  <a:pt x="7660" y="6627"/>
                  <a:pt x="7684" y="6573"/>
                </a:cubicBezTo>
                <a:lnTo>
                  <a:pt x="7701" y="6536"/>
                </a:lnTo>
                <a:lnTo>
                  <a:pt x="7727" y="6479"/>
                </a:lnTo>
                <a:lnTo>
                  <a:pt x="7801" y="6329"/>
                </a:lnTo>
                <a:cubicBezTo>
                  <a:pt x="7824" y="6292"/>
                  <a:pt x="7841" y="6255"/>
                  <a:pt x="7861" y="6222"/>
                </a:cubicBezTo>
                <a:cubicBezTo>
                  <a:pt x="7878" y="6189"/>
                  <a:pt x="7898" y="6152"/>
                  <a:pt x="7915" y="6118"/>
                </a:cubicBezTo>
                <a:lnTo>
                  <a:pt x="7958" y="6041"/>
                </a:lnTo>
                <a:cubicBezTo>
                  <a:pt x="7981" y="6001"/>
                  <a:pt x="8001" y="5958"/>
                  <a:pt x="8028" y="5921"/>
                </a:cubicBezTo>
                <a:cubicBezTo>
                  <a:pt x="8042" y="5901"/>
                  <a:pt x="8048" y="5884"/>
                  <a:pt x="8062" y="5861"/>
                </a:cubicBezTo>
                <a:lnTo>
                  <a:pt x="8075" y="5837"/>
                </a:lnTo>
                <a:close/>
                <a:moveTo>
                  <a:pt x="2331" y="8365"/>
                </a:moveTo>
                <a:lnTo>
                  <a:pt x="2394" y="8378"/>
                </a:lnTo>
                <a:cubicBezTo>
                  <a:pt x="2512" y="8409"/>
                  <a:pt x="2639" y="8449"/>
                  <a:pt x="2782" y="8506"/>
                </a:cubicBezTo>
                <a:cubicBezTo>
                  <a:pt x="2832" y="8526"/>
                  <a:pt x="2883" y="8546"/>
                  <a:pt x="2929" y="8566"/>
                </a:cubicBezTo>
                <a:cubicBezTo>
                  <a:pt x="2976" y="8589"/>
                  <a:pt x="3020" y="8613"/>
                  <a:pt x="3067" y="8639"/>
                </a:cubicBezTo>
                <a:lnTo>
                  <a:pt x="3073" y="8643"/>
                </a:lnTo>
                <a:lnTo>
                  <a:pt x="3077" y="8643"/>
                </a:lnTo>
                <a:lnTo>
                  <a:pt x="3080" y="8646"/>
                </a:lnTo>
                <a:lnTo>
                  <a:pt x="3087" y="8649"/>
                </a:lnTo>
                <a:lnTo>
                  <a:pt x="3083" y="8649"/>
                </a:lnTo>
                <a:lnTo>
                  <a:pt x="3093" y="8656"/>
                </a:lnTo>
                <a:lnTo>
                  <a:pt x="3110" y="8663"/>
                </a:lnTo>
                <a:lnTo>
                  <a:pt x="3113" y="8663"/>
                </a:lnTo>
                <a:lnTo>
                  <a:pt x="3117" y="8666"/>
                </a:lnTo>
                <a:cubicBezTo>
                  <a:pt x="3133" y="8676"/>
                  <a:pt x="3147" y="8683"/>
                  <a:pt x="3163" y="8693"/>
                </a:cubicBezTo>
                <a:cubicBezTo>
                  <a:pt x="3167" y="8696"/>
                  <a:pt x="3177" y="8699"/>
                  <a:pt x="3180" y="8706"/>
                </a:cubicBezTo>
                <a:cubicBezTo>
                  <a:pt x="3220" y="8730"/>
                  <a:pt x="3267" y="8760"/>
                  <a:pt x="3311" y="8793"/>
                </a:cubicBezTo>
                <a:cubicBezTo>
                  <a:pt x="3337" y="8816"/>
                  <a:pt x="3371" y="8843"/>
                  <a:pt x="3401" y="8867"/>
                </a:cubicBezTo>
                <a:cubicBezTo>
                  <a:pt x="3448" y="8907"/>
                  <a:pt x="3498" y="8943"/>
                  <a:pt x="3548" y="8980"/>
                </a:cubicBezTo>
                <a:lnTo>
                  <a:pt x="3628" y="9040"/>
                </a:lnTo>
                <a:cubicBezTo>
                  <a:pt x="3655" y="9064"/>
                  <a:pt x="3685" y="9084"/>
                  <a:pt x="3712" y="9111"/>
                </a:cubicBezTo>
                <a:cubicBezTo>
                  <a:pt x="3755" y="9157"/>
                  <a:pt x="3795" y="9208"/>
                  <a:pt x="3832" y="9251"/>
                </a:cubicBezTo>
                <a:lnTo>
                  <a:pt x="3836" y="9258"/>
                </a:lnTo>
                <a:lnTo>
                  <a:pt x="3839" y="9261"/>
                </a:lnTo>
                <a:lnTo>
                  <a:pt x="3852" y="9278"/>
                </a:lnTo>
                <a:lnTo>
                  <a:pt x="3866" y="9291"/>
                </a:lnTo>
                <a:cubicBezTo>
                  <a:pt x="3922" y="9361"/>
                  <a:pt x="3983" y="9432"/>
                  <a:pt x="4046" y="9502"/>
                </a:cubicBezTo>
                <a:cubicBezTo>
                  <a:pt x="4066" y="9529"/>
                  <a:pt x="4086" y="9549"/>
                  <a:pt x="4103" y="9575"/>
                </a:cubicBezTo>
                <a:cubicBezTo>
                  <a:pt x="4126" y="9599"/>
                  <a:pt x="4146" y="9619"/>
                  <a:pt x="4163" y="9646"/>
                </a:cubicBezTo>
                <a:lnTo>
                  <a:pt x="4230" y="9719"/>
                </a:lnTo>
                <a:lnTo>
                  <a:pt x="4243" y="9733"/>
                </a:lnTo>
                <a:cubicBezTo>
                  <a:pt x="4300" y="9799"/>
                  <a:pt x="4360" y="9870"/>
                  <a:pt x="4421" y="9933"/>
                </a:cubicBezTo>
                <a:lnTo>
                  <a:pt x="4467" y="9980"/>
                </a:lnTo>
                <a:lnTo>
                  <a:pt x="4494" y="10003"/>
                </a:lnTo>
                <a:cubicBezTo>
                  <a:pt x="4477" y="10087"/>
                  <a:pt x="4464" y="10167"/>
                  <a:pt x="4454" y="10247"/>
                </a:cubicBezTo>
                <a:cubicBezTo>
                  <a:pt x="4447" y="10221"/>
                  <a:pt x="4434" y="10197"/>
                  <a:pt x="4421" y="10171"/>
                </a:cubicBezTo>
                <a:cubicBezTo>
                  <a:pt x="4401" y="10127"/>
                  <a:pt x="4370" y="10084"/>
                  <a:pt x="4347" y="10043"/>
                </a:cubicBezTo>
                <a:cubicBezTo>
                  <a:pt x="4340" y="10033"/>
                  <a:pt x="4334" y="10027"/>
                  <a:pt x="4330" y="10017"/>
                </a:cubicBezTo>
                <a:lnTo>
                  <a:pt x="4304" y="9980"/>
                </a:lnTo>
                <a:cubicBezTo>
                  <a:pt x="4290" y="9960"/>
                  <a:pt x="4274" y="9943"/>
                  <a:pt x="4257" y="9920"/>
                </a:cubicBezTo>
                <a:cubicBezTo>
                  <a:pt x="4197" y="9846"/>
                  <a:pt x="4130" y="9769"/>
                  <a:pt x="4066" y="9699"/>
                </a:cubicBezTo>
                <a:cubicBezTo>
                  <a:pt x="3936" y="9552"/>
                  <a:pt x="3809" y="9408"/>
                  <a:pt x="3685" y="9258"/>
                </a:cubicBezTo>
                <a:lnTo>
                  <a:pt x="3685" y="9258"/>
                </a:lnTo>
                <a:cubicBezTo>
                  <a:pt x="3708" y="9291"/>
                  <a:pt x="3729" y="9325"/>
                  <a:pt x="3745" y="9358"/>
                </a:cubicBezTo>
                <a:cubicBezTo>
                  <a:pt x="3759" y="9378"/>
                  <a:pt x="3769" y="9395"/>
                  <a:pt x="3782" y="9415"/>
                </a:cubicBezTo>
                <a:cubicBezTo>
                  <a:pt x="3815" y="9468"/>
                  <a:pt x="3849" y="9519"/>
                  <a:pt x="3882" y="9569"/>
                </a:cubicBezTo>
                <a:cubicBezTo>
                  <a:pt x="3919" y="9626"/>
                  <a:pt x="3959" y="9679"/>
                  <a:pt x="3996" y="9729"/>
                </a:cubicBezTo>
                <a:cubicBezTo>
                  <a:pt x="4023" y="9769"/>
                  <a:pt x="4053" y="9809"/>
                  <a:pt x="4086" y="9850"/>
                </a:cubicBezTo>
                <a:lnTo>
                  <a:pt x="4173" y="9963"/>
                </a:lnTo>
                <a:cubicBezTo>
                  <a:pt x="4203" y="10003"/>
                  <a:pt x="4237" y="10047"/>
                  <a:pt x="4267" y="10087"/>
                </a:cubicBezTo>
                <a:lnTo>
                  <a:pt x="4340" y="10201"/>
                </a:lnTo>
                <a:cubicBezTo>
                  <a:pt x="4357" y="10224"/>
                  <a:pt x="4370" y="10254"/>
                  <a:pt x="4387" y="10281"/>
                </a:cubicBezTo>
                <a:cubicBezTo>
                  <a:pt x="4397" y="10298"/>
                  <a:pt x="4404" y="10314"/>
                  <a:pt x="4407" y="10334"/>
                </a:cubicBezTo>
                <a:lnTo>
                  <a:pt x="4407" y="10338"/>
                </a:lnTo>
                <a:cubicBezTo>
                  <a:pt x="4407" y="10344"/>
                  <a:pt x="4404" y="10348"/>
                  <a:pt x="4404" y="10351"/>
                </a:cubicBezTo>
                <a:cubicBezTo>
                  <a:pt x="4404" y="10368"/>
                  <a:pt x="4417" y="10381"/>
                  <a:pt x="4434" y="10385"/>
                </a:cubicBezTo>
                <a:lnTo>
                  <a:pt x="4447" y="10385"/>
                </a:lnTo>
                <a:cubicBezTo>
                  <a:pt x="4441" y="10438"/>
                  <a:pt x="4434" y="10488"/>
                  <a:pt x="4434" y="10545"/>
                </a:cubicBezTo>
                <a:cubicBezTo>
                  <a:pt x="4434" y="10585"/>
                  <a:pt x="4434" y="10629"/>
                  <a:pt x="4431" y="10665"/>
                </a:cubicBezTo>
                <a:lnTo>
                  <a:pt x="4431" y="10662"/>
                </a:lnTo>
                <a:cubicBezTo>
                  <a:pt x="4414" y="10632"/>
                  <a:pt x="4397" y="10602"/>
                  <a:pt x="4380" y="10568"/>
                </a:cubicBezTo>
                <a:cubicBezTo>
                  <a:pt x="4357" y="10535"/>
                  <a:pt x="4340" y="10498"/>
                  <a:pt x="4317" y="10465"/>
                </a:cubicBezTo>
                <a:lnTo>
                  <a:pt x="4317" y="10461"/>
                </a:lnTo>
                <a:lnTo>
                  <a:pt x="4310" y="10448"/>
                </a:lnTo>
                <a:lnTo>
                  <a:pt x="4304" y="10445"/>
                </a:lnTo>
                <a:lnTo>
                  <a:pt x="4300" y="10438"/>
                </a:lnTo>
                <a:lnTo>
                  <a:pt x="4300" y="10435"/>
                </a:lnTo>
                <a:cubicBezTo>
                  <a:pt x="4297" y="10431"/>
                  <a:pt x="4297" y="10428"/>
                  <a:pt x="4294" y="10421"/>
                </a:cubicBezTo>
                <a:lnTo>
                  <a:pt x="4287" y="10415"/>
                </a:lnTo>
                <a:lnTo>
                  <a:pt x="4287" y="10411"/>
                </a:lnTo>
                <a:lnTo>
                  <a:pt x="4284" y="10405"/>
                </a:lnTo>
                <a:lnTo>
                  <a:pt x="4277" y="10395"/>
                </a:lnTo>
                <a:cubicBezTo>
                  <a:pt x="4213" y="10294"/>
                  <a:pt x="4143" y="10194"/>
                  <a:pt x="4070" y="10100"/>
                </a:cubicBezTo>
                <a:cubicBezTo>
                  <a:pt x="4026" y="10037"/>
                  <a:pt x="3976" y="9977"/>
                  <a:pt x="3929" y="9910"/>
                </a:cubicBezTo>
                <a:cubicBezTo>
                  <a:pt x="3882" y="9843"/>
                  <a:pt x="3836" y="9779"/>
                  <a:pt x="3792" y="9712"/>
                </a:cubicBezTo>
                <a:lnTo>
                  <a:pt x="3742" y="9636"/>
                </a:lnTo>
                <a:cubicBezTo>
                  <a:pt x="3675" y="9535"/>
                  <a:pt x="3608" y="9432"/>
                  <a:pt x="3528" y="9341"/>
                </a:cubicBezTo>
                <a:cubicBezTo>
                  <a:pt x="3501" y="9311"/>
                  <a:pt x="3478" y="9281"/>
                  <a:pt x="3448" y="9248"/>
                </a:cubicBezTo>
                <a:cubicBezTo>
                  <a:pt x="3424" y="9218"/>
                  <a:pt x="3394" y="9194"/>
                  <a:pt x="3364" y="9174"/>
                </a:cubicBezTo>
                <a:lnTo>
                  <a:pt x="3361" y="9168"/>
                </a:lnTo>
                <a:cubicBezTo>
                  <a:pt x="3327" y="9141"/>
                  <a:pt x="3291" y="9111"/>
                  <a:pt x="3257" y="9084"/>
                </a:cubicBezTo>
                <a:lnTo>
                  <a:pt x="3194" y="9034"/>
                </a:lnTo>
                <a:cubicBezTo>
                  <a:pt x="3143" y="8994"/>
                  <a:pt x="3093" y="8950"/>
                  <a:pt x="3043" y="8907"/>
                </a:cubicBezTo>
                <a:cubicBezTo>
                  <a:pt x="2976" y="8847"/>
                  <a:pt x="2909" y="8790"/>
                  <a:pt x="2843" y="8733"/>
                </a:cubicBezTo>
                <a:cubicBezTo>
                  <a:pt x="2762" y="8673"/>
                  <a:pt x="2682" y="8616"/>
                  <a:pt x="2598" y="8562"/>
                </a:cubicBezTo>
                <a:cubicBezTo>
                  <a:pt x="2555" y="8529"/>
                  <a:pt x="2505" y="8499"/>
                  <a:pt x="2458" y="8465"/>
                </a:cubicBezTo>
                <a:lnTo>
                  <a:pt x="2425" y="8442"/>
                </a:lnTo>
                <a:cubicBezTo>
                  <a:pt x="2408" y="8429"/>
                  <a:pt x="2391" y="8415"/>
                  <a:pt x="2371" y="8405"/>
                </a:cubicBezTo>
                <a:cubicBezTo>
                  <a:pt x="2361" y="8399"/>
                  <a:pt x="2351" y="8392"/>
                  <a:pt x="2348" y="8388"/>
                </a:cubicBezTo>
                <a:cubicBezTo>
                  <a:pt x="2341" y="8378"/>
                  <a:pt x="2328" y="8375"/>
                  <a:pt x="2321" y="8365"/>
                </a:cubicBezTo>
                <a:close/>
                <a:moveTo>
                  <a:pt x="7475" y="12051"/>
                </a:moveTo>
                <a:lnTo>
                  <a:pt x="7475" y="12051"/>
                </a:lnTo>
                <a:cubicBezTo>
                  <a:pt x="7473" y="12053"/>
                  <a:pt x="7473" y="12053"/>
                  <a:pt x="7473" y="12056"/>
                </a:cubicBezTo>
                <a:cubicBezTo>
                  <a:pt x="7474" y="12054"/>
                  <a:pt x="7475" y="12053"/>
                  <a:pt x="7475" y="12051"/>
                </a:cubicBezTo>
                <a:close/>
                <a:moveTo>
                  <a:pt x="5454" y="7111"/>
                </a:moveTo>
                <a:cubicBezTo>
                  <a:pt x="5454" y="7121"/>
                  <a:pt x="5457" y="7125"/>
                  <a:pt x="5457" y="7135"/>
                </a:cubicBezTo>
                <a:cubicBezTo>
                  <a:pt x="5467" y="7168"/>
                  <a:pt x="5480" y="7205"/>
                  <a:pt x="5487" y="7238"/>
                </a:cubicBezTo>
                <a:lnTo>
                  <a:pt x="5501" y="7289"/>
                </a:lnTo>
                <a:cubicBezTo>
                  <a:pt x="5501" y="7292"/>
                  <a:pt x="5504" y="7295"/>
                  <a:pt x="5504" y="7302"/>
                </a:cubicBezTo>
                <a:cubicBezTo>
                  <a:pt x="5521" y="7362"/>
                  <a:pt x="5537" y="7426"/>
                  <a:pt x="5554" y="7486"/>
                </a:cubicBezTo>
                <a:cubicBezTo>
                  <a:pt x="5571" y="7543"/>
                  <a:pt x="5584" y="7596"/>
                  <a:pt x="5598" y="7646"/>
                </a:cubicBezTo>
                <a:lnTo>
                  <a:pt x="5601" y="7673"/>
                </a:lnTo>
                <a:cubicBezTo>
                  <a:pt x="5614" y="7723"/>
                  <a:pt x="5624" y="7773"/>
                  <a:pt x="5634" y="7823"/>
                </a:cubicBezTo>
                <a:cubicBezTo>
                  <a:pt x="5648" y="7877"/>
                  <a:pt x="5654" y="7930"/>
                  <a:pt x="5664" y="7987"/>
                </a:cubicBezTo>
                <a:lnTo>
                  <a:pt x="5664" y="7994"/>
                </a:lnTo>
                <a:lnTo>
                  <a:pt x="5664" y="7997"/>
                </a:lnTo>
                <a:cubicBezTo>
                  <a:pt x="5664" y="8011"/>
                  <a:pt x="5668" y="8024"/>
                  <a:pt x="5668" y="8037"/>
                </a:cubicBezTo>
                <a:cubicBezTo>
                  <a:pt x="5671" y="8047"/>
                  <a:pt x="5671" y="8064"/>
                  <a:pt x="5671" y="8081"/>
                </a:cubicBezTo>
                <a:cubicBezTo>
                  <a:pt x="5671" y="8094"/>
                  <a:pt x="5674" y="8108"/>
                  <a:pt x="5674" y="8114"/>
                </a:cubicBezTo>
                <a:lnTo>
                  <a:pt x="5688" y="8228"/>
                </a:lnTo>
                <a:cubicBezTo>
                  <a:pt x="5691" y="8282"/>
                  <a:pt x="5701" y="8345"/>
                  <a:pt x="5704" y="8409"/>
                </a:cubicBezTo>
                <a:cubicBezTo>
                  <a:pt x="5704" y="8429"/>
                  <a:pt x="5708" y="8449"/>
                  <a:pt x="5708" y="8472"/>
                </a:cubicBezTo>
                <a:lnTo>
                  <a:pt x="5718" y="8566"/>
                </a:lnTo>
                <a:cubicBezTo>
                  <a:pt x="5731" y="8726"/>
                  <a:pt x="5741" y="8890"/>
                  <a:pt x="5758" y="9047"/>
                </a:cubicBezTo>
                <a:cubicBezTo>
                  <a:pt x="5765" y="9097"/>
                  <a:pt x="5771" y="9151"/>
                  <a:pt x="5775" y="9201"/>
                </a:cubicBezTo>
                <a:cubicBezTo>
                  <a:pt x="5781" y="9244"/>
                  <a:pt x="5785" y="9281"/>
                  <a:pt x="5788" y="9325"/>
                </a:cubicBezTo>
                <a:cubicBezTo>
                  <a:pt x="5798" y="9412"/>
                  <a:pt x="5808" y="9509"/>
                  <a:pt x="5815" y="9602"/>
                </a:cubicBezTo>
                <a:cubicBezTo>
                  <a:pt x="5822" y="9743"/>
                  <a:pt x="5825" y="9883"/>
                  <a:pt x="5835" y="10017"/>
                </a:cubicBezTo>
                <a:cubicBezTo>
                  <a:pt x="5838" y="10070"/>
                  <a:pt x="5838" y="10127"/>
                  <a:pt x="5842" y="10184"/>
                </a:cubicBezTo>
                <a:lnTo>
                  <a:pt x="5842" y="10194"/>
                </a:lnTo>
                <a:cubicBezTo>
                  <a:pt x="5842" y="10244"/>
                  <a:pt x="5848" y="10294"/>
                  <a:pt x="5852" y="10344"/>
                </a:cubicBezTo>
                <a:cubicBezTo>
                  <a:pt x="5852" y="10364"/>
                  <a:pt x="5852" y="10388"/>
                  <a:pt x="5855" y="10411"/>
                </a:cubicBezTo>
                <a:cubicBezTo>
                  <a:pt x="5858" y="10518"/>
                  <a:pt x="5865" y="10632"/>
                  <a:pt x="5868" y="10739"/>
                </a:cubicBezTo>
                <a:lnTo>
                  <a:pt x="5868" y="10756"/>
                </a:lnTo>
                <a:cubicBezTo>
                  <a:pt x="5868" y="10940"/>
                  <a:pt x="5865" y="11120"/>
                  <a:pt x="5855" y="11321"/>
                </a:cubicBezTo>
                <a:cubicBezTo>
                  <a:pt x="5855" y="11371"/>
                  <a:pt x="5852" y="11418"/>
                  <a:pt x="5848" y="11468"/>
                </a:cubicBezTo>
                <a:cubicBezTo>
                  <a:pt x="5848" y="11485"/>
                  <a:pt x="5842" y="11501"/>
                  <a:pt x="5842" y="11518"/>
                </a:cubicBezTo>
                <a:cubicBezTo>
                  <a:pt x="5842" y="11548"/>
                  <a:pt x="5838" y="11581"/>
                  <a:pt x="5835" y="11608"/>
                </a:cubicBezTo>
                <a:cubicBezTo>
                  <a:pt x="5835" y="11625"/>
                  <a:pt x="5832" y="11642"/>
                  <a:pt x="5832" y="11665"/>
                </a:cubicBezTo>
                <a:cubicBezTo>
                  <a:pt x="5825" y="11692"/>
                  <a:pt x="5825" y="11719"/>
                  <a:pt x="5822" y="11749"/>
                </a:cubicBezTo>
                <a:cubicBezTo>
                  <a:pt x="5818" y="11772"/>
                  <a:pt x="5818" y="11792"/>
                  <a:pt x="5815" y="11819"/>
                </a:cubicBezTo>
                <a:cubicBezTo>
                  <a:pt x="5815" y="11836"/>
                  <a:pt x="5808" y="11852"/>
                  <a:pt x="5808" y="11869"/>
                </a:cubicBezTo>
                <a:lnTo>
                  <a:pt x="5808" y="11876"/>
                </a:lnTo>
                <a:cubicBezTo>
                  <a:pt x="5805" y="11896"/>
                  <a:pt x="5805" y="11919"/>
                  <a:pt x="5801" y="11939"/>
                </a:cubicBezTo>
                <a:cubicBezTo>
                  <a:pt x="5801" y="11946"/>
                  <a:pt x="5801" y="11953"/>
                  <a:pt x="5798" y="11959"/>
                </a:cubicBezTo>
                <a:cubicBezTo>
                  <a:pt x="5785" y="12043"/>
                  <a:pt x="5775" y="12130"/>
                  <a:pt x="5758" y="12220"/>
                </a:cubicBezTo>
                <a:cubicBezTo>
                  <a:pt x="5735" y="12377"/>
                  <a:pt x="5701" y="12538"/>
                  <a:pt x="5671" y="12691"/>
                </a:cubicBezTo>
                <a:lnTo>
                  <a:pt x="5651" y="12792"/>
                </a:lnTo>
                <a:cubicBezTo>
                  <a:pt x="5634" y="12872"/>
                  <a:pt x="5621" y="12952"/>
                  <a:pt x="5608" y="13026"/>
                </a:cubicBezTo>
                <a:lnTo>
                  <a:pt x="5601" y="13073"/>
                </a:lnTo>
                <a:lnTo>
                  <a:pt x="5598" y="13099"/>
                </a:lnTo>
                <a:cubicBezTo>
                  <a:pt x="5591" y="13133"/>
                  <a:pt x="5584" y="13166"/>
                  <a:pt x="5581" y="13200"/>
                </a:cubicBezTo>
                <a:cubicBezTo>
                  <a:pt x="5571" y="13257"/>
                  <a:pt x="5567" y="13310"/>
                  <a:pt x="5557" y="13357"/>
                </a:cubicBezTo>
                <a:cubicBezTo>
                  <a:pt x="5551" y="13447"/>
                  <a:pt x="5547" y="13541"/>
                  <a:pt x="5541" y="13631"/>
                </a:cubicBezTo>
                <a:cubicBezTo>
                  <a:pt x="5541" y="13658"/>
                  <a:pt x="5541" y="13681"/>
                  <a:pt x="5537" y="13708"/>
                </a:cubicBezTo>
                <a:cubicBezTo>
                  <a:pt x="5537" y="13731"/>
                  <a:pt x="5537" y="13758"/>
                  <a:pt x="5534" y="13781"/>
                </a:cubicBezTo>
                <a:lnTo>
                  <a:pt x="5534" y="13795"/>
                </a:lnTo>
                <a:cubicBezTo>
                  <a:pt x="5534" y="13825"/>
                  <a:pt x="5534" y="13855"/>
                  <a:pt x="5531" y="13882"/>
                </a:cubicBezTo>
                <a:cubicBezTo>
                  <a:pt x="5531" y="13862"/>
                  <a:pt x="5524" y="13842"/>
                  <a:pt x="5524" y="13815"/>
                </a:cubicBezTo>
                <a:cubicBezTo>
                  <a:pt x="5507" y="13494"/>
                  <a:pt x="5470" y="13176"/>
                  <a:pt x="5420" y="12859"/>
                </a:cubicBezTo>
                <a:cubicBezTo>
                  <a:pt x="5420" y="12852"/>
                  <a:pt x="5417" y="12842"/>
                  <a:pt x="5417" y="12835"/>
                </a:cubicBezTo>
                <a:lnTo>
                  <a:pt x="5417" y="12845"/>
                </a:lnTo>
                <a:cubicBezTo>
                  <a:pt x="5414" y="12829"/>
                  <a:pt x="5414" y="12808"/>
                  <a:pt x="5407" y="12792"/>
                </a:cubicBezTo>
                <a:cubicBezTo>
                  <a:pt x="5407" y="12785"/>
                  <a:pt x="5404" y="12775"/>
                  <a:pt x="5404" y="12768"/>
                </a:cubicBezTo>
                <a:lnTo>
                  <a:pt x="5404" y="12762"/>
                </a:lnTo>
                <a:cubicBezTo>
                  <a:pt x="5397" y="12722"/>
                  <a:pt x="5390" y="12675"/>
                  <a:pt x="5384" y="12635"/>
                </a:cubicBezTo>
                <a:lnTo>
                  <a:pt x="5384" y="12645"/>
                </a:lnTo>
                <a:cubicBezTo>
                  <a:pt x="5363" y="12504"/>
                  <a:pt x="5347" y="12367"/>
                  <a:pt x="5330" y="12223"/>
                </a:cubicBezTo>
                <a:cubicBezTo>
                  <a:pt x="5320" y="12143"/>
                  <a:pt x="5313" y="12070"/>
                  <a:pt x="5307" y="11989"/>
                </a:cubicBezTo>
                <a:cubicBezTo>
                  <a:pt x="5300" y="11909"/>
                  <a:pt x="5297" y="11832"/>
                  <a:pt x="5290" y="11752"/>
                </a:cubicBezTo>
                <a:cubicBezTo>
                  <a:pt x="5287" y="11668"/>
                  <a:pt x="5280" y="11585"/>
                  <a:pt x="5273" y="11498"/>
                </a:cubicBezTo>
                <a:cubicBezTo>
                  <a:pt x="5270" y="11421"/>
                  <a:pt x="5267" y="11347"/>
                  <a:pt x="5267" y="11271"/>
                </a:cubicBezTo>
                <a:cubicBezTo>
                  <a:pt x="5267" y="11113"/>
                  <a:pt x="5270" y="10950"/>
                  <a:pt x="5273" y="10789"/>
                </a:cubicBezTo>
                <a:cubicBezTo>
                  <a:pt x="5283" y="10629"/>
                  <a:pt x="5287" y="10468"/>
                  <a:pt x="5287" y="10304"/>
                </a:cubicBezTo>
                <a:cubicBezTo>
                  <a:pt x="5287" y="10144"/>
                  <a:pt x="5283" y="9983"/>
                  <a:pt x="5290" y="9819"/>
                </a:cubicBezTo>
                <a:cubicBezTo>
                  <a:pt x="5297" y="9736"/>
                  <a:pt x="5303" y="9659"/>
                  <a:pt x="5313" y="9575"/>
                </a:cubicBezTo>
                <a:cubicBezTo>
                  <a:pt x="5320" y="9495"/>
                  <a:pt x="5330" y="9415"/>
                  <a:pt x="5337" y="9341"/>
                </a:cubicBezTo>
                <a:cubicBezTo>
                  <a:pt x="5347" y="9261"/>
                  <a:pt x="5353" y="9178"/>
                  <a:pt x="5357" y="9094"/>
                </a:cubicBezTo>
                <a:cubicBezTo>
                  <a:pt x="5363" y="9010"/>
                  <a:pt x="5363" y="8923"/>
                  <a:pt x="5363" y="8840"/>
                </a:cubicBezTo>
                <a:lnTo>
                  <a:pt x="5363" y="8840"/>
                </a:lnTo>
                <a:cubicBezTo>
                  <a:pt x="5350" y="8933"/>
                  <a:pt x="5330" y="9030"/>
                  <a:pt x="5307" y="9127"/>
                </a:cubicBezTo>
                <a:lnTo>
                  <a:pt x="5307" y="9124"/>
                </a:lnTo>
                <a:cubicBezTo>
                  <a:pt x="5290" y="9184"/>
                  <a:pt x="5273" y="9251"/>
                  <a:pt x="5256" y="9315"/>
                </a:cubicBezTo>
                <a:cubicBezTo>
                  <a:pt x="5240" y="9368"/>
                  <a:pt x="5223" y="9428"/>
                  <a:pt x="5213" y="9482"/>
                </a:cubicBezTo>
                <a:cubicBezTo>
                  <a:pt x="5200" y="9525"/>
                  <a:pt x="5190" y="9565"/>
                  <a:pt x="5180" y="9609"/>
                </a:cubicBezTo>
                <a:cubicBezTo>
                  <a:pt x="5170" y="9646"/>
                  <a:pt x="5156" y="9682"/>
                  <a:pt x="5153" y="9726"/>
                </a:cubicBezTo>
                <a:cubicBezTo>
                  <a:pt x="5139" y="9803"/>
                  <a:pt x="5123" y="9883"/>
                  <a:pt x="5116" y="9963"/>
                </a:cubicBezTo>
                <a:cubicBezTo>
                  <a:pt x="5099" y="10127"/>
                  <a:pt x="5089" y="10288"/>
                  <a:pt x="5083" y="10451"/>
                </a:cubicBezTo>
                <a:cubicBezTo>
                  <a:pt x="5079" y="10532"/>
                  <a:pt x="5079" y="10612"/>
                  <a:pt x="5073" y="10689"/>
                </a:cubicBezTo>
                <a:cubicBezTo>
                  <a:pt x="5069" y="10769"/>
                  <a:pt x="5069" y="10849"/>
                  <a:pt x="5069" y="10929"/>
                </a:cubicBezTo>
                <a:cubicBezTo>
                  <a:pt x="5069" y="11090"/>
                  <a:pt x="5069" y="11257"/>
                  <a:pt x="5083" y="11421"/>
                </a:cubicBezTo>
                <a:lnTo>
                  <a:pt x="5119" y="11922"/>
                </a:lnTo>
                <a:cubicBezTo>
                  <a:pt x="5123" y="11999"/>
                  <a:pt x="5133" y="12076"/>
                  <a:pt x="5139" y="12153"/>
                </a:cubicBezTo>
                <a:cubicBezTo>
                  <a:pt x="5149" y="12227"/>
                  <a:pt x="5156" y="12304"/>
                  <a:pt x="5166" y="12384"/>
                </a:cubicBezTo>
                <a:cubicBezTo>
                  <a:pt x="5186" y="12551"/>
                  <a:pt x="5213" y="12718"/>
                  <a:pt x="5240" y="12885"/>
                </a:cubicBezTo>
                <a:cubicBezTo>
                  <a:pt x="5267" y="13036"/>
                  <a:pt x="5297" y="13190"/>
                  <a:pt x="5317" y="13343"/>
                </a:cubicBezTo>
                <a:cubicBezTo>
                  <a:pt x="5323" y="13397"/>
                  <a:pt x="5333" y="13454"/>
                  <a:pt x="5337" y="13507"/>
                </a:cubicBezTo>
                <a:cubicBezTo>
                  <a:pt x="5347" y="13571"/>
                  <a:pt x="5353" y="13631"/>
                  <a:pt x="5357" y="13695"/>
                </a:cubicBezTo>
                <a:cubicBezTo>
                  <a:pt x="5370" y="13805"/>
                  <a:pt x="5380" y="13912"/>
                  <a:pt x="5390" y="14026"/>
                </a:cubicBezTo>
                <a:cubicBezTo>
                  <a:pt x="5407" y="14189"/>
                  <a:pt x="5430" y="14350"/>
                  <a:pt x="5454" y="14514"/>
                </a:cubicBezTo>
                <a:cubicBezTo>
                  <a:pt x="5457" y="14550"/>
                  <a:pt x="5467" y="14584"/>
                  <a:pt x="5474" y="14624"/>
                </a:cubicBezTo>
                <a:cubicBezTo>
                  <a:pt x="5470" y="14661"/>
                  <a:pt x="5470" y="14698"/>
                  <a:pt x="5467" y="14731"/>
                </a:cubicBezTo>
                <a:lnTo>
                  <a:pt x="5464" y="14774"/>
                </a:lnTo>
                <a:lnTo>
                  <a:pt x="5464" y="14781"/>
                </a:lnTo>
                <a:cubicBezTo>
                  <a:pt x="5457" y="14768"/>
                  <a:pt x="5457" y="14761"/>
                  <a:pt x="5454" y="14748"/>
                </a:cubicBezTo>
                <a:cubicBezTo>
                  <a:pt x="5450" y="14734"/>
                  <a:pt x="5447" y="14718"/>
                  <a:pt x="5447" y="14708"/>
                </a:cubicBezTo>
                <a:cubicBezTo>
                  <a:pt x="5440" y="14681"/>
                  <a:pt x="5434" y="14657"/>
                  <a:pt x="5430" y="14627"/>
                </a:cubicBezTo>
                <a:cubicBezTo>
                  <a:pt x="5444" y="14497"/>
                  <a:pt x="5417" y="14360"/>
                  <a:pt x="5370" y="14226"/>
                </a:cubicBezTo>
                <a:cubicBezTo>
                  <a:pt x="5347" y="14149"/>
                  <a:pt x="5317" y="14079"/>
                  <a:pt x="5287" y="14005"/>
                </a:cubicBezTo>
                <a:lnTo>
                  <a:pt x="5267" y="13955"/>
                </a:lnTo>
                <a:lnTo>
                  <a:pt x="5263" y="13942"/>
                </a:lnTo>
                <a:lnTo>
                  <a:pt x="5256" y="13929"/>
                </a:lnTo>
                <a:cubicBezTo>
                  <a:pt x="5230" y="13852"/>
                  <a:pt x="5200" y="13775"/>
                  <a:pt x="5170" y="13698"/>
                </a:cubicBezTo>
                <a:cubicBezTo>
                  <a:pt x="5153" y="13658"/>
                  <a:pt x="5136" y="13611"/>
                  <a:pt x="5119" y="13564"/>
                </a:cubicBezTo>
                <a:lnTo>
                  <a:pt x="5069" y="13427"/>
                </a:lnTo>
                <a:cubicBezTo>
                  <a:pt x="5056" y="13390"/>
                  <a:pt x="5039" y="13347"/>
                  <a:pt x="5029" y="13300"/>
                </a:cubicBezTo>
                <a:cubicBezTo>
                  <a:pt x="5016" y="13260"/>
                  <a:pt x="4999" y="13210"/>
                  <a:pt x="4982" y="13160"/>
                </a:cubicBezTo>
                <a:lnTo>
                  <a:pt x="4982" y="13150"/>
                </a:lnTo>
                <a:cubicBezTo>
                  <a:pt x="4982" y="13146"/>
                  <a:pt x="4982" y="13146"/>
                  <a:pt x="4979" y="13143"/>
                </a:cubicBezTo>
                <a:cubicBezTo>
                  <a:pt x="4972" y="13136"/>
                  <a:pt x="4972" y="13126"/>
                  <a:pt x="4969" y="13119"/>
                </a:cubicBezTo>
                <a:lnTo>
                  <a:pt x="4962" y="13093"/>
                </a:lnTo>
                <a:cubicBezTo>
                  <a:pt x="4936" y="13009"/>
                  <a:pt x="4915" y="12926"/>
                  <a:pt x="4895" y="12839"/>
                </a:cubicBezTo>
                <a:cubicBezTo>
                  <a:pt x="4872" y="12755"/>
                  <a:pt x="4852" y="12671"/>
                  <a:pt x="4835" y="12588"/>
                </a:cubicBezTo>
                <a:lnTo>
                  <a:pt x="4829" y="12558"/>
                </a:lnTo>
                <a:lnTo>
                  <a:pt x="4818" y="12528"/>
                </a:lnTo>
                <a:lnTo>
                  <a:pt x="4815" y="12511"/>
                </a:lnTo>
                <a:cubicBezTo>
                  <a:pt x="4795" y="12434"/>
                  <a:pt x="4778" y="12350"/>
                  <a:pt x="4762" y="12267"/>
                </a:cubicBezTo>
                <a:cubicBezTo>
                  <a:pt x="4738" y="12177"/>
                  <a:pt x="4722" y="12086"/>
                  <a:pt x="4705" y="11986"/>
                </a:cubicBezTo>
                <a:lnTo>
                  <a:pt x="4701" y="11959"/>
                </a:lnTo>
                <a:lnTo>
                  <a:pt x="4698" y="11939"/>
                </a:lnTo>
                <a:cubicBezTo>
                  <a:pt x="4688" y="11889"/>
                  <a:pt x="4685" y="11842"/>
                  <a:pt x="4681" y="11792"/>
                </a:cubicBezTo>
                <a:cubicBezTo>
                  <a:pt x="4668" y="11672"/>
                  <a:pt x="4655" y="11551"/>
                  <a:pt x="4651" y="11438"/>
                </a:cubicBezTo>
                <a:cubicBezTo>
                  <a:pt x="4651" y="11418"/>
                  <a:pt x="4648" y="11398"/>
                  <a:pt x="4648" y="11374"/>
                </a:cubicBezTo>
                <a:cubicBezTo>
                  <a:pt x="4645" y="11281"/>
                  <a:pt x="4638" y="11174"/>
                  <a:pt x="4635" y="11067"/>
                </a:cubicBezTo>
                <a:cubicBezTo>
                  <a:pt x="4631" y="10986"/>
                  <a:pt x="4631" y="10906"/>
                  <a:pt x="4631" y="10819"/>
                </a:cubicBezTo>
                <a:lnTo>
                  <a:pt x="4631" y="10752"/>
                </a:lnTo>
                <a:lnTo>
                  <a:pt x="4631" y="10545"/>
                </a:lnTo>
                <a:cubicBezTo>
                  <a:pt x="4631" y="10498"/>
                  <a:pt x="4635" y="10455"/>
                  <a:pt x="4638" y="10411"/>
                </a:cubicBezTo>
                <a:cubicBezTo>
                  <a:pt x="4645" y="10364"/>
                  <a:pt x="4648" y="10321"/>
                  <a:pt x="4651" y="10278"/>
                </a:cubicBezTo>
                <a:cubicBezTo>
                  <a:pt x="4665" y="10181"/>
                  <a:pt x="4678" y="10094"/>
                  <a:pt x="4695" y="10010"/>
                </a:cubicBezTo>
                <a:cubicBezTo>
                  <a:pt x="4711" y="9913"/>
                  <a:pt x="4728" y="9816"/>
                  <a:pt x="4745" y="9726"/>
                </a:cubicBezTo>
                <a:cubicBezTo>
                  <a:pt x="4752" y="9682"/>
                  <a:pt x="4762" y="9636"/>
                  <a:pt x="4765" y="9595"/>
                </a:cubicBezTo>
                <a:lnTo>
                  <a:pt x="4788" y="9445"/>
                </a:lnTo>
                <a:cubicBezTo>
                  <a:pt x="4805" y="9351"/>
                  <a:pt x="4829" y="9258"/>
                  <a:pt x="4845" y="9181"/>
                </a:cubicBezTo>
                <a:cubicBezTo>
                  <a:pt x="4855" y="9134"/>
                  <a:pt x="4869" y="9097"/>
                  <a:pt x="4879" y="9061"/>
                </a:cubicBezTo>
                <a:cubicBezTo>
                  <a:pt x="4882" y="9047"/>
                  <a:pt x="4885" y="9034"/>
                  <a:pt x="4889" y="9027"/>
                </a:cubicBezTo>
                <a:cubicBezTo>
                  <a:pt x="4899" y="9007"/>
                  <a:pt x="4902" y="8980"/>
                  <a:pt x="4912" y="8960"/>
                </a:cubicBezTo>
                <a:cubicBezTo>
                  <a:pt x="4936" y="8890"/>
                  <a:pt x="4962" y="8816"/>
                  <a:pt x="4989" y="8743"/>
                </a:cubicBezTo>
                <a:cubicBezTo>
                  <a:pt x="4989" y="8740"/>
                  <a:pt x="4989" y="8740"/>
                  <a:pt x="4996" y="8733"/>
                </a:cubicBezTo>
                <a:cubicBezTo>
                  <a:pt x="5029" y="8643"/>
                  <a:pt x="5063" y="8556"/>
                  <a:pt x="5089" y="8465"/>
                </a:cubicBezTo>
                <a:cubicBezTo>
                  <a:pt x="5119" y="8378"/>
                  <a:pt x="5149" y="8292"/>
                  <a:pt x="5173" y="8205"/>
                </a:cubicBezTo>
                <a:cubicBezTo>
                  <a:pt x="5230" y="8024"/>
                  <a:pt x="5273" y="7840"/>
                  <a:pt x="5333" y="7640"/>
                </a:cubicBezTo>
                <a:cubicBezTo>
                  <a:pt x="5357" y="7543"/>
                  <a:pt x="5384" y="7452"/>
                  <a:pt x="5404" y="7369"/>
                </a:cubicBezTo>
                <a:cubicBezTo>
                  <a:pt x="5424" y="7278"/>
                  <a:pt x="5440" y="7195"/>
                  <a:pt x="5454" y="7111"/>
                </a:cubicBezTo>
                <a:close/>
                <a:moveTo>
                  <a:pt x="8306" y="9368"/>
                </a:moveTo>
                <a:lnTo>
                  <a:pt x="8306" y="9381"/>
                </a:lnTo>
                <a:cubicBezTo>
                  <a:pt x="8306" y="9395"/>
                  <a:pt x="8306" y="9405"/>
                  <a:pt x="8299" y="9418"/>
                </a:cubicBezTo>
                <a:lnTo>
                  <a:pt x="8292" y="9502"/>
                </a:lnTo>
                <a:lnTo>
                  <a:pt x="8279" y="9666"/>
                </a:lnTo>
                <a:cubicBezTo>
                  <a:pt x="8276" y="9743"/>
                  <a:pt x="8266" y="9819"/>
                  <a:pt x="8256" y="9920"/>
                </a:cubicBezTo>
                <a:lnTo>
                  <a:pt x="8249" y="9950"/>
                </a:lnTo>
                <a:lnTo>
                  <a:pt x="8242" y="10013"/>
                </a:lnTo>
                <a:cubicBezTo>
                  <a:pt x="8239" y="10057"/>
                  <a:pt x="8229" y="10107"/>
                  <a:pt x="8225" y="10154"/>
                </a:cubicBezTo>
                <a:cubicBezTo>
                  <a:pt x="8222" y="10197"/>
                  <a:pt x="8212" y="10241"/>
                  <a:pt x="8209" y="10291"/>
                </a:cubicBezTo>
                <a:cubicBezTo>
                  <a:pt x="8205" y="10341"/>
                  <a:pt x="8199" y="10398"/>
                  <a:pt x="8195" y="10455"/>
                </a:cubicBezTo>
                <a:cubicBezTo>
                  <a:pt x="8195" y="10502"/>
                  <a:pt x="8192" y="10552"/>
                  <a:pt x="8192" y="10598"/>
                </a:cubicBezTo>
                <a:lnTo>
                  <a:pt x="8192" y="10615"/>
                </a:lnTo>
                <a:lnTo>
                  <a:pt x="8192" y="10719"/>
                </a:lnTo>
                <a:cubicBezTo>
                  <a:pt x="8192" y="10779"/>
                  <a:pt x="8192" y="10839"/>
                  <a:pt x="8189" y="10903"/>
                </a:cubicBezTo>
                <a:lnTo>
                  <a:pt x="8189" y="10946"/>
                </a:lnTo>
                <a:lnTo>
                  <a:pt x="8189" y="10986"/>
                </a:lnTo>
                <a:lnTo>
                  <a:pt x="8189" y="11006"/>
                </a:lnTo>
                <a:lnTo>
                  <a:pt x="8189" y="11033"/>
                </a:lnTo>
                <a:lnTo>
                  <a:pt x="8189" y="11057"/>
                </a:lnTo>
                <a:cubicBezTo>
                  <a:pt x="8182" y="11087"/>
                  <a:pt x="8182" y="11113"/>
                  <a:pt x="8179" y="11140"/>
                </a:cubicBezTo>
                <a:lnTo>
                  <a:pt x="8175" y="11204"/>
                </a:lnTo>
                <a:lnTo>
                  <a:pt x="8172" y="11237"/>
                </a:lnTo>
                <a:lnTo>
                  <a:pt x="8165" y="11271"/>
                </a:lnTo>
                <a:cubicBezTo>
                  <a:pt x="8165" y="11281"/>
                  <a:pt x="8162" y="11287"/>
                  <a:pt x="8162" y="11297"/>
                </a:cubicBezTo>
                <a:cubicBezTo>
                  <a:pt x="8162" y="11314"/>
                  <a:pt x="8159" y="11331"/>
                  <a:pt x="8155" y="11341"/>
                </a:cubicBezTo>
                <a:lnTo>
                  <a:pt x="8142" y="11418"/>
                </a:lnTo>
                <a:cubicBezTo>
                  <a:pt x="8142" y="11424"/>
                  <a:pt x="8139" y="11431"/>
                  <a:pt x="8139" y="11438"/>
                </a:cubicBezTo>
                <a:cubicBezTo>
                  <a:pt x="8132" y="11451"/>
                  <a:pt x="8132" y="11468"/>
                  <a:pt x="8128" y="11481"/>
                </a:cubicBezTo>
                <a:lnTo>
                  <a:pt x="8122" y="11518"/>
                </a:lnTo>
                <a:cubicBezTo>
                  <a:pt x="8105" y="11591"/>
                  <a:pt x="8088" y="11672"/>
                  <a:pt x="8065" y="11749"/>
                </a:cubicBezTo>
                <a:lnTo>
                  <a:pt x="8055" y="11799"/>
                </a:lnTo>
                <a:cubicBezTo>
                  <a:pt x="8042" y="11849"/>
                  <a:pt x="8028" y="11899"/>
                  <a:pt x="8015" y="11943"/>
                </a:cubicBezTo>
                <a:lnTo>
                  <a:pt x="7955" y="12170"/>
                </a:lnTo>
                <a:cubicBezTo>
                  <a:pt x="7925" y="12270"/>
                  <a:pt x="7891" y="12367"/>
                  <a:pt x="7858" y="12461"/>
                </a:cubicBezTo>
                <a:cubicBezTo>
                  <a:pt x="7838" y="12521"/>
                  <a:pt x="7814" y="12584"/>
                  <a:pt x="7787" y="12655"/>
                </a:cubicBezTo>
                <a:cubicBezTo>
                  <a:pt x="7777" y="12678"/>
                  <a:pt x="7771" y="12705"/>
                  <a:pt x="7757" y="12728"/>
                </a:cubicBezTo>
                <a:lnTo>
                  <a:pt x="7731" y="12795"/>
                </a:lnTo>
                <a:cubicBezTo>
                  <a:pt x="7704" y="12869"/>
                  <a:pt x="7677" y="12942"/>
                  <a:pt x="7647" y="13012"/>
                </a:cubicBezTo>
                <a:cubicBezTo>
                  <a:pt x="7614" y="13106"/>
                  <a:pt x="7577" y="13206"/>
                  <a:pt x="7540" y="13307"/>
                </a:cubicBezTo>
                <a:cubicBezTo>
                  <a:pt x="7537" y="13320"/>
                  <a:pt x="7530" y="13327"/>
                  <a:pt x="7527" y="13340"/>
                </a:cubicBezTo>
                <a:lnTo>
                  <a:pt x="7503" y="13404"/>
                </a:lnTo>
                <a:cubicBezTo>
                  <a:pt x="7497" y="13414"/>
                  <a:pt x="7493" y="13424"/>
                  <a:pt x="7487" y="13437"/>
                </a:cubicBezTo>
                <a:cubicBezTo>
                  <a:pt x="7473" y="13460"/>
                  <a:pt x="7463" y="13481"/>
                  <a:pt x="7453" y="13507"/>
                </a:cubicBezTo>
                <a:cubicBezTo>
                  <a:pt x="7446" y="13511"/>
                  <a:pt x="7446" y="13521"/>
                  <a:pt x="7443" y="13524"/>
                </a:cubicBezTo>
                <a:cubicBezTo>
                  <a:pt x="7440" y="13527"/>
                  <a:pt x="7440" y="13537"/>
                  <a:pt x="7436" y="13541"/>
                </a:cubicBezTo>
                <a:cubicBezTo>
                  <a:pt x="7423" y="13561"/>
                  <a:pt x="7413" y="13588"/>
                  <a:pt x="7403" y="13608"/>
                </a:cubicBezTo>
                <a:lnTo>
                  <a:pt x="7353" y="13698"/>
                </a:lnTo>
                <a:lnTo>
                  <a:pt x="7339" y="13725"/>
                </a:lnTo>
                <a:cubicBezTo>
                  <a:pt x="7326" y="13748"/>
                  <a:pt x="7309" y="13775"/>
                  <a:pt x="7296" y="13795"/>
                </a:cubicBezTo>
                <a:lnTo>
                  <a:pt x="7259" y="13858"/>
                </a:lnTo>
                <a:cubicBezTo>
                  <a:pt x="7256" y="13865"/>
                  <a:pt x="7253" y="13872"/>
                  <a:pt x="7246" y="13878"/>
                </a:cubicBezTo>
                <a:cubicBezTo>
                  <a:pt x="7239" y="13892"/>
                  <a:pt x="7236" y="13898"/>
                  <a:pt x="7226" y="13912"/>
                </a:cubicBezTo>
                <a:cubicBezTo>
                  <a:pt x="7212" y="13932"/>
                  <a:pt x="7196" y="13959"/>
                  <a:pt x="7186" y="13982"/>
                </a:cubicBezTo>
                <a:cubicBezTo>
                  <a:pt x="7172" y="14009"/>
                  <a:pt x="7156" y="14029"/>
                  <a:pt x="7142" y="14052"/>
                </a:cubicBezTo>
                <a:cubicBezTo>
                  <a:pt x="7095" y="14136"/>
                  <a:pt x="7052" y="14226"/>
                  <a:pt x="7008" y="14310"/>
                </a:cubicBezTo>
                <a:cubicBezTo>
                  <a:pt x="6962" y="14400"/>
                  <a:pt x="6918" y="14497"/>
                  <a:pt x="6871" y="14587"/>
                </a:cubicBezTo>
                <a:cubicBezTo>
                  <a:pt x="6855" y="14617"/>
                  <a:pt x="6841" y="14651"/>
                  <a:pt x="6825" y="14684"/>
                </a:cubicBezTo>
                <a:cubicBezTo>
                  <a:pt x="6768" y="14801"/>
                  <a:pt x="6708" y="14922"/>
                  <a:pt x="6644" y="15035"/>
                </a:cubicBezTo>
                <a:cubicBezTo>
                  <a:pt x="6627" y="15069"/>
                  <a:pt x="6607" y="15099"/>
                  <a:pt x="6587" y="15132"/>
                </a:cubicBezTo>
                <a:cubicBezTo>
                  <a:pt x="6567" y="15166"/>
                  <a:pt x="6540" y="15199"/>
                  <a:pt x="6517" y="15236"/>
                </a:cubicBezTo>
                <a:lnTo>
                  <a:pt x="6490" y="15269"/>
                </a:lnTo>
                <a:lnTo>
                  <a:pt x="6477" y="15293"/>
                </a:lnTo>
                <a:cubicBezTo>
                  <a:pt x="6420" y="15370"/>
                  <a:pt x="6360" y="15453"/>
                  <a:pt x="6303" y="15543"/>
                </a:cubicBezTo>
                <a:cubicBezTo>
                  <a:pt x="6303" y="15546"/>
                  <a:pt x="6301" y="15546"/>
                  <a:pt x="6300" y="15548"/>
                </a:cubicBezTo>
                <a:lnTo>
                  <a:pt x="6300" y="15548"/>
                </a:lnTo>
                <a:cubicBezTo>
                  <a:pt x="6310" y="15518"/>
                  <a:pt x="6323" y="15486"/>
                  <a:pt x="6333" y="15460"/>
                </a:cubicBezTo>
                <a:cubicBezTo>
                  <a:pt x="6366" y="15376"/>
                  <a:pt x="6400" y="15293"/>
                  <a:pt x="6433" y="15202"/>
                </a:cubicBezTo>
                <a:lnTo>
                  <a:pt x="6433" y="15209"/>
                </a:lnTo>
                <a:cubicBezTo>
                  <a:pt x="6450" y="15169"/>
                  <a:pt x="6467" y="15129"/>
                  <a:pt x="6487" y="15092"/>
                </a:cubicBezTo>
                <a:cubicBezTo>
                  <a:pt x="6507" y="15045"/>
                  <a:pt x="6527" y="15002"/>
                  <a:pt x="6550" y="14958"/>
                </a:cubicBezTo>
                <a:cubicBezTo>
                  <a:pt x="6587" y="14875"/>
                  <a:pt x="6627" y="14791"/>
                  <a:pt x="6667" y="14701"/>
                </a:cubicBezTo>
                <a:cubicBezTo>
                  <a:pt x="6701" y="14631"/>
                  <a:pt x="6728" y="14560"/>
                  <a:pt x="6758" y="14484"/>
                </a:cubicBezTo>
                <a:lnTo>
                  <a:pt x="6794" y="14397"/>
                </a:lnTo>
                <a:cubicBezTo>
                  <a:pt x="6808" y="14360"/>
                  <a:pt x="6825" y="14326"/>
                  <a:pt x="6838" y="14290"/>
                </a:cubicBezTo>
                <a:cubicBezTo>
                  <a:pt x="6861" y="14223"/>
                  <a:pt x="6891" y="14149"/>
                  <a:pt x="6911" y="14082"/>
                </a:cubicBezTo>
                <a:cubicBezTo>
                  <a:pt x="6942" y="13999"/>
                  <a:pt x="6972" y="13912"/>
                  <a:pt x="7002" y="13828"/>
                </a:cubicBezTo>
                <a:cubicBezTo>
                  <a:pt x="7012" y="13798"/>
                  <a:pt x="7022" y="13765"/>
                  <a:pt x="7028" y="13738"/>
                </a:cubicBezTo>
                <a:cubicBezTo>
                  <a:pt x="7045" y="13681"/>
                  <a:pt x="7062" y="13631"/>
                  <a:pt x="7079" y="13577"/>
                </a:cubicBezTo>
                <a:cubicBezTo>
                  <a:pt x="7102" y="13511"/>
                  <a:pt x="7125" y="13440"/>
                  <a:pt x="7146" y="13374"/>
                </a:cubicBezTo>
                <a:cubicBezTo>
                  <a:pt x="7169" y="13307"/>
                  <a:pt x="7189" y="13240"/>
                  <a:pt x="7212" y="13173"/>
                </a:cubicBezTo>
                <a:cubicBezTo>
                  <a:pt x="7239" y="13103"/>
                  <a:pt x="7259" y="13026"/>
                  <a:pt x="7286" y="12956"/>
                </a:cubicBezTo>
                <a:lnTo>
                  <a:pt x="7460" y="12454"/>
                </a:lnTo>
                <a:cubicBezTo>
                  <a:pt x="7480" y="12391"/>
                  <a:pt x="7503" y="12324"/>
                  <a:pt x="7523" y="12257"/>
                </a:cubicBezTo>
                <a:lnTo>
                  <a:pt x="7587" y="12056"/>
                </a:lnTo>
                <a:lnTo>
                  <a:pt x="7737" y="11541"/>
                </a:lnTo>
                <a:cubicBezTo>
                  <a:pt x="7787" y="11381"/>
                  <a:pt x="7838" y="11217"/>
                  <a:pt x="7888" y="11050"/>
                </a:cubicBezTo>
                <a:lnTo>
                  <a:pt x="7888" y="11050"/>
                </a:lnTo>
                <a:cubicBezTo>
                  <a:pt x="7871" y="11087"/>
                  <a:pt x="7854" y="11123"/>
                  <a:pt x="7838" y="11167"/>
                </a:cubicBezTo>
                <a:cubicBezTo>
                  <a:pt x="7774" y="11314"/>
                  <a:pt x="7711" y="11458"/>
                  <a:pt x="7654" y="11608"/>
                </a:cubicBezTo>
                <a:cubicBezTo>
                  <a:pt x="7591" y="11757"/>
                  <a:pt x="7531" y="11902"/>
                  <a:pt x="7475" y="12051"/>
                </a:cubicBezTo>
                <a:lnTo>
                  <a:pt x="7475" y="12051"/>
                </a:lnTo>
                <a:cubicBezTo>
                  <a:pt x="7476" y="12050"/>
                  <a:pt x="7476" y="12050"/>
                  <a:pt x="7477" y="12050"/>
                </a:cubicBezTo>
                <a:lnTo>
                  <a:pt x="7477" y="12050"/>
                </a:lnTo>
                <a:cubicBezTo>
                  <a:pt x="7420" y="12183"/>
                  <a:pt x="7363" y="12317"/>
                  <a:pt x="7309" y="12444"/>
                </a:cubicBezTo>
                <a:lnTo>
                  <a:pt x="7222" y="12645"/>
                </a:lnTo>
                <a:cubicBezTo>
                  <a:pt x="7189" y="12728"/>
                  <a:pt x="7156" y="12808"/>
                  <a:pt x="7122" y="12892"/>
                </a:cubicBezTo>
                <a:cubicBezTo>
                  <a:pt x="7122" y="12895"/>
                  <a:pt x="7119" y="12902"/>
                  <a:pt x="7119" y="12902"/>
                </a:cubicBezTo>
                <a:lnTo>
                  <a:pt x="7119" y="12895"/>
                </a:lnTo>
                <a:cubicBezTo>
                  <a:pt x="7119" y="12902"/>
                  <a:pt x="7112" y="12902"/>
                  <a:pt x="7112" y="12905"/>
                </a:cubicBezTo>
                <a:cubicBezTo>
                  <a:pt x="7095" y="12946"/>
                  <a:pt x="7085" y="12989"/>
                  <a:pt x="7069" y="13029"/>
                </a:cubicBezTo>
                <a:cubicBezTo>
                  <a:pt x="7052" y="13086"/>
                  <a:pt x="7028" y="13136"/>
                  <a:pt x="7012" y="13190"/>
                </a:cubicBezTo>
                <a:cubicBezTo>
                  <a:pt x="7002" y="13226"/>
                  <a:pt x="6992" y="13260"/>
                  <a:pt x="6978" y="13297"/>
                </a:cubicBezTo>
                <a:cubicBezTo>
                  <a:pt x="6962" y="13353"/>
                  <a:pt x="6945" y="13410"/>
                  <a:pt x="6928" y="13464"/>
                </a:cubicBezTo>
                <a:cubicBezTo>
                  <a:pt x="6888" y="13604"/>
                  <a:pt x="6841" y="13745"/>
                  <a:pt x="6794" y="13882"/>
                </a:cubicBezTo>
                <a:cubicBezTo>
                  <a:pt x="6774" y="13949"/>
                  <a:pt x="6751" y="14022"/>
                  <a:pt x="6724" y="14089"/>
                </a:cubicBezTo>
                <a:cubicBezTo>
                  <a:pt x="6694" y="14173"/>
                  <a:pt x="6667" y="14250"/>
                  <a:pt x="6637" y="14333"/>
                </a:cubicBezTo>
                <a:cubicBezTo>
                  <a:pt x="6607" y="14407"/>
                  <a:pt x="6577" y="14477"/>
                  <a:pt x="6550" y="14544"/>
                </a:cubicBezTo>
                <a:cubicBezTo>
                  <a:pt x="6494" y="14677"/>
                  <a:pt x="6433" y="14808"/>
                  <a:pt x="6373" y="14935"/>
                </a:cubicBezTo>
                <a:cubicBezTo>
                  <a:pt x="6364" y="14957"/>
                  <a:pt x="6355" y="14978"/>
                  <a:pt x="6346" y="14998"/>
                </a:cubicBezTo>
                <a:lnTo>
                  <a:pt x="6346" y="14998"/>
                </a:lnTo>
                <a:cubicBezTo>
                  <a:pt x="6363" y="14945"/>
                  <a:pt x="6375" y="14883"/>
                  <a:pt x="6387" y="14825"/>
                </a:cubicBezTo>
                <a:cubicBezTo>
                  <a:pt x="6407" y="14728"/>
                  <a:pt x="6423" y="14631"/>
                  <a:pt x="6443" y="14530"/>
                </a:cubicBezTo>
                <a:lnTo>
                  <a:pt x="6447" y="14510"/>
                </a:lnTo>
                <a:lnTo>
                  <a:pt x="6510" y="14209"/>
                </a:lnTo>
                <a:lnTo>
                  <a:pt x="6527" y="14129"/>
                </a:lnTo>
                <a:cubicBezTo>
                  <a:pt x="6540" y="14066"/>
                  <a:pt x="6557" y="13999"/>
                  <a:pt x="6570" y="13932"/>
                </a:cubicBezTo>
                <a:cubicBezTo>
                  <a:pt x="6597" y="13791"/>
                  <a:pt x="6624" y="13648"/>
                  <a:pt x="6644" y="13511"/>
                </a:cubicBezTo>
                <a:cubicBezTo>
                  <a:pt x="6657" y="13444"/>
                  <a:pt x="6671" y="13377"/>
                  <a:pt x="6677" y="13310"/>
                </a:cubicBezTo>
                <a:cubicBezTo>
                  <a:pt x="6687" y="13260"/>
                  <a:pt x="6701" y="13210"/>
                  <a:pt x="6708" y="13160"/>
                </a:cubicBezTo>
                <a:cubicBezTo>
                  <a:pt x="6711" y="13136"/>
                  <a:pt x="6718" y="13113"/>
                  <a:pt x="6721" y="13093"/>
                </a:cubicBezTo>
                <a:lnTo>
                  <a:pt x="6734" y="13029"/>
                </a:lnTo>
                <a:cubicBezTo>
                  <a:pt x="6741" y="12992"/>
                  <a:pt x="6751" y="12959"/>
                  <a:pt x="6758" y="12922"/>
                </a:cubicBezTo>
                <a:cubicBezTo>
                  <a:pt x="6774" y="12859"/>
                  <a:pt x="6788" y="12795"/>
                  <a:pt x="6804" y="12735"/>
                </a:cubicBezTo>
                <a:cubicBezTo>
                  <a:pt x="6825" y="12645"/>
                  <a:pt x="6845" y="12554"/>
                  <a:pt x="6861" y="12467"/>
                </a:cubicBezTo>
                <a:cubicBezTo>
                  <a:pt x="6885" y="12360"/>
                  <a:pt x="6908" y="12253"/>
                  <a:pt x="6935" y="12150"/>
                </a:cubicBezTo>
                <a:lnTo>
                  <a:pt x="6942" y="12123"/>
                </a:lnTo>
                <a:cubicBezTo>
                  <a:pt x="6945" y="12103"/>
                  <a:pt x="6948" y="12086"/>
                  <a:pt x="6958" y="12066"/>
                </a:cubicBezTo>
                <a:lnTo>
                  <a:pt x="6972" y="12019"/>
                </a:lnTo>
                <a:lnTo>
                  <a:pt x="6985" y="11983"/>
                </a:lnTo>
                <a:cubicBezTo>
                  <a:pt x="7002" y="11936"/>
                  <a:pt x="7018" y="11886"/>
                  <a:pt x="7035" y="11839"/>
                </a:cubicBezTo>
                <a:lnTo>
                  <a:pt x="7042" y="11819"/>
                </a:lnTo>
                <a:lnTo>
                  <a:pt x="7042" y="11822"/>
                </a:lnTo>
                <a:cubicBezTo>
                  <a:pt x="7045" y="11819"/>
                  <a:pt x="7045" y="11809"/>
                  <a:pt x="7052" y="11805"/>
                </a:cubicBezTo>
                <a:cubicBezTo>
                  <a:pt x="7062" y="11775"/>
                  <a:pt x="7075" y="11742"/>
                  <a:pt x="7089" y="11715"/>
                </a:cubicBezTo>
                <a:cubicBezTo>
                  <a:pt x="7125" y="11625"/>
                  <a:pt x="7159" y="11535"/>
                  <a:pt x="7192" y="11448"/>
                </a:cubicBezTo>
                <a:lnTo>
                  <a:pt x="7269" y="11247"/>
                </a:lnTo>
                <a:cubicBezTo>
                  <a:pt x="7289" y="11187"/>
                  <a:pt x="7309" y="11130"/>
                  <a:pt x="7329" y="11073"/>
                </a:cubicBezTo>
                <a:lnTo>
                  <a:pt x="7346" y="11036"/>
                </a:lnTo>
                <a:lnTo>
                  <a:pt x="7356" y="11016"/>
                </a:lnTo>
                <a:lnTo>
                  <a:pt x="7363" y="11000"/>
                </a:lnTo>
                <a:cubicBezTo>
                  <a:pt x="7366" y="10986"/>
                  <a:pt x="7373" y="10973"/>
                  <a:pt x="7376" y="10966"/>
                </a:cubicBezTo>
                <a:lnTo>
                  <a:pt x="7380" y="10953"/>
                </a:lnTo>
                <a:cubicBezTo>
                  <a:pt x="7406" y="10899"/>
                  <a:pt x="7430" y="10846"/>
                  <a:pt x="7460" y="10792"/>
                </a:cubicBezTo>
                <a:cubicBezTo>
                  <a:pt x="7477" y="10766"/>
                  <a:pt x="7493" y="10739"/>
                  <a:pt x="7510" y="10716"/>
                </a:cubicBezTo>
                <a:cubicBezTo>
                  <a:pt x="7527" y="10689"/>
                  <a:pt x="7547" y="10659"/>
                  <a:pt x="7570" y="10632"/>
                </a:cubicBezTo>
                <a:lnTo>
                  <a:pt x="7680" y="10492"/>
                </a:lnTo>
                <a:cubicBezTo>
                  <a:pt x="7690" y="10485"/>
                  <a:pt x="7697" y="10475"/>
                  <a:pt x="7701" y="10465"/>
                </a:cubicBezTo>
                <a:cubicBezTo>
                  <a:pt x="7737" y="10421"/>
                  <a:pt x="7767" y="10385"/>
                  <a:pt x="7797" y="10341"/>
                </a:cubicBezTo>
                <a:cubicBezTo>
                  <a:pt x="7831" y="10301"/>
                  <a:pt x="7864" y="10254"/>
                  <a:pt x="7898" y="10204"/>
                </a:cubicBezTo>
                <a:cubicBezTo>
                  <a:pt x="7928" y="10157"/>
                  <a:pt x="7961" y="10107"/>
                  <a:pt x="7995" y="10050"/>
                </a:cubicBezTo>
                <a:lnTo>
                  <a:pt x="8015" y="10007"/>
                </a:lnTo>
                <a:lnTo>
                  <a:pt x="8038" y="9967"/>
                </a:lnTo>
                <a:cubicBezTo>
                  <a:pt x="8045" y="9953"/>
                  <a:pt x="8048" y="9936"/>
                  <a:pt x="8058" y="9923"/>
                </a:cubicBezTo>
                <a:lnTo>
                  <a:pt x="8065" y="9903"/>
                </a:lnTo>
                <a:cubicBezTo>
                  <a:pt x="8088" y="9856"/>
                  <a:pt x="8108" y="9819"/>
                  <a:pt x="8125" y="9779"/>
                </a:cubicBezTo>
                <a:cubicBezTo>
                  <a:pt x="8142" y="9736"/>
                  <a:pt x="8162" y="9696"/>
                  <a:pt x="8179" y="9649"/>
                </a:cubicBezTo>
                <a:cubicBezTo>
                  <a:pt x="8205" y="9595"/>
                  <a:pt x="8225" y="9539"/>
                  <a:pt x="8249" y="9485"/>
                </a:cubicBezTo>
                <a:lnTo>
                  <a:pt x="8289" y="9402"/>
                </a:lnTo>
                <a:lnTo>
                  <a:pt x="8306" y="9368"/>
                </a:lnTo>
                <a:close/>
                <a:moveTo>
                  <a:pt x="6867" y="17186"/>
                </a:moveTo>
                <a:cubicBezTo>
                  <a:pt x="6866" y="17187"/>
                  <a:pt x="6865" y="17187"/>
                  <a:pt x="6865" y="17188"/>
                </a:cubicBezTo>
                <a:cubicBezTo>
                  <a:pt x="6865" y="17187"/>
                  <a:pt x="6866" y="17186"/>
                  <a:pt x="6867" y="17186"/>
                </a:cubicBezTo>
                <a:close/>
                <a:moveTo>
                  <a:pt x="3759" y="11705"/>
                </a:moveTo>
                <a:cubicBezTo>
                  <a:pt x="3765" y="11729"/>
                  <a:pt x="3769" y="11759"/>
                  <a:pt x="3779" y="11785"/>
                </a:cubicBezTo>
                <a:cubicBezTo>
                  <a:pt x="3782" y="11802"/>
                  <a:pt x="3785" y="11819"/>
                  <a:pt x="3792" y="11829"/>
                </a:cubicBezTo>
                <a:cubicBezTo>
                  <a:pt x="3812" y="11902"/>
                  <a:pt x="3829" y="11969"/>
                  <a:pt x="3849" y="12036"/>
                </a:cubicBezTo>
                <a:lnTo>
                  <a:pt x="3849" y="12040"/>
                </a:lnTo>
                <a:cubicBezTo>
                  <a:pt x="3866" y="12096"/>
                  <a:pt x="3882" y="12146"/>
                  <a:pt x="3896" y="12190"/>
                </a:cubicBezTo>
                <a:cubicBezTo>
                  <a:pt x="3912" y="12237"/>
                  <a:pt x="3926" y="12277"/>
                  <a:pt x="3936" y="12314"/>
                </a:cubicBezTo>
                <a:lnTo>
                  <a:pt x="3953" y="12364"/>
                </a:lnTo>
                <a:cubicBezTo>
                  <a:pt x="3983" y="12441"/>
                  <a:pt x="4009" y="12521"/>
                  <a:pt x="4033" y="12598"/>
                </a:cubicBezTo>
                <a:cubicBezTo>
                  <a:pt x="4046" y="12641"/>
                  <a:pt x="4063" y="12688"/>
                  <a:pt x="4076" y="12732"/>
                </a:cubicBezTo>
                <a:cubicBezTo>
                  <a:pt x="4116" y="12865"/>
                  <a:pt x="4160" y="13012"/>
                  <a:pt x="4203" y="13166"/>
                </a:cubicBezTo>
                <a:cubicBezTo>
                  <a:pt x="4230" y="13260"/>
                  <a:pt x="4250" y="13330"/>
                  <a:pt x="4263" y="13400"/>
                </a:cubicBezTo>
                <a:cubicBezTo>
                  <a:pt x="4284" y="13484"/>
                  <a:pt x="4300" y="13567"/>
                  <a:pt x="4320" y="13651"/>
                </a:cubicBezTo>
                <a:cubicBezTo>
                  <a:pt x="4360" y="13825"/>
                  <a:pt x="4387" y="13979"/>
                  <a:pt x="4414" y="14129"/>
                </a:cubicBezTo>
                <a:cubicBezTo>
                  <a:pt x="4434" y="14283"/>
                  <a:pt x="4447" y="14400"/>
                  <a:pt x="4461" y="14510"/>
                </a:cubicBezTo>
                <a:cubicBezTo>
                  <a:pt x="4467" y="14601"/>
                  <a:pt x="4477" y="14688"/>
                  <a:pt x="4484" y="14781"/>
                </a:cubicBezTo>
                <a:lnTo>
                  <a:pt x="4494" y="14898"/>
                </a:lnTo>
                <a:cubicBezTo>
                  <a:pt x="4511" y="15085"/>
                  <a:pt x="4528" y="15286"/>
                  <a:pt x="4534" y="15490"/>
                </a:cubicBezTo>
                <a:cubicBezTo>
                  <a:pt x="4544" y="15704"/>
                  <a:pt x="4548" y="15915"/>
                  <a:pt x="4551" y="16108"/>
                </a:cubicBezTo>
                <a:lnTo>
                  <a:pt x="4551" y="16169"/>
                </a:lnTo>
                <a:lnTo>
                  <a:pt x="4551" y="16189"/>
                </a:lnTo>
                <a:lnTo>
                  <a:pt x="4551" y="16439"/>
                </a:lnTo>
                <a:cubicBezTo>
                  <a:pt x="4548" y="16556"/>
                  <a:pt x="4538" y="16677"/>
                  <a:pt x="4528" y="16784"/>
                </a:cubicBezTo>
                <a:lnTo>
                  <a:pt x="4518" y="16867"/>
                </a:lnTo>
                <a:lnTo>
                  <a:pt x="4514" y="16908"/>
                </a:lnTo>
                <a:lnTo>
                  <a:pt x="4514" y="16921"/>
                </a:lnTo>
                <a:cubicBezTo>
                  <a:pt x="4511" y="16951"/>
                  <a:pt x="4504" y="16978"/>
                  <a:pt x="4501" y="17011"/>
                </a:cubicBezTo>
                <a:cubicBezTo>
                  <a:pt x="4498" y="17058"/>
                  <a:pt x="4487" y="17101"/>
                  <a:pt x="4484" y="17145"/>
                </a:cubicBezTo>
                <a:lnTo>
                  <a:pt x="4477" y="17208"/>
                </a:lnTo>
                <a:lnTo>
                  <a:pt x="4477" y="17222"/>
                </a:lnTo>
                <a:lnTo>
                  <a:pt x="4477" y="17235"/>
                </a:lnTo>
                <a:lnTo>
                  <a:pt x="4471" y="17259"/>
                </a:lnTo>
                <a:cubicBezTo>
                  <a:pt x="4461" y="17362"/>
                  <a:pt x="4447" y="17473"/>
                  <a:pt x="4434" y="17576"/>
                </a:cubicBezTo>
                <a:cubicBezTo>
                  <a:pt x="4427" y="17636"/>
                  <a:pt x="4421" y="17690"/>
                  <a:pt x="4414" y="17747"/>
                </a:cubicBezTo>
                <a:cubicBezTo>
                  <a:pt x="4397" y="17874"/>
                  <a:pt x="4377" y="17997"/>
                  <a:pt x="4354" y="18115"/>
                </a:cubicBezTo>
                <a:cubicBezTo>
                  <a:pt x="4354" y="18081"/>
                  <a:pt x="4354" y="18048"/>
                  <a:pt x="4350" y="18014"/>
                </a:cubicBezTo>
                <a:cubicBezTo>
                  <a:pt x="4347" y="17947"/>
                  <a:pt x="4347" y="17887"/>
                  <a:pt x="4347" y="17820"/>
                </a:cubicBezTo>
                <a:lnTo>
                  <a:pt x="4347" y="17693"/>
                </a:lnTo>
                <a:lnTo>
                  <a:pt x="4347" y="17573"/>
                </a:lnTo>
                <a:cubicBezTo>
                  <a:pt x="4347" y="17419"/>
                  <a:pt x="4347" y="17269"/>
                  <a:pt x="4337" y="17111"/>
                </a:cubicBezTo>
                <a:cubicBezTo>
                  <a:pt x="4330" y="16958"/>
                  <a:pt x="4320" y="16807"/>
                  <a:pt x="4314" y="16653"/>
                </a:cubicBezTo>
                <a:cubicBezTo>
                  <a:pt x="4300" y="16500"/>
                  <a:pt x="4287" y="16342"/>
                  <a:pt x="4267" y="16189"/>
                </a:cubicBezTo>
                <a:cubicBezTo>
                  <a:pt x="4250" y="16038"/>
                  <a:pt x="4230" y="15884"/>
                  <a:pt x="4213" y="15734"/>
                </a:cubicBezTo>
                <a:cubicBezTo>
                  <a:pt x="4197" y="15580"/>
                  <a:pt x="4180" y="15420"/>
                  <a:pt x="4167" y="15263"/>
                </a:cubicBezTo>
                <a:lnTo>
                  <a:pt x="4130" y="14798"/>
                </a:lnTo>
                <a:cubicBezTo>
                  <a:pt x="4100" y="14480"/>
                  <a:pt x="4063" y="14159"/>
                  <a:pt x="4033" y="13842"/>
                </a:cubicBezTo>
                <a:cubicBezTo>
                  <a:pt x="4003" y="13534"/>
                  <a:pt x="3983" y="13230"/>
                  <a:pt x="3959" y="12929"/>
                </a:cubicBezTo>
                <a:cubicBezTo>
                  <a:pt x="3959" y="12992"/>
                  <a:pt x="3953" y="13056"/>
                  <a:pt x="3949" y="13116"/>
                </a:cubicBezTo>
                <a:cubicBezTo>
                  <a:pt x="3943" y="13277"/>
                  <a:pt x="3932" y="13434"/>
                  <a:pt x="3926" y="13598"/>
                </a:cubicBezTo>
                <a:cubicBezTo>
                  <a:pt x="3926" y="13631"/>
                  <a:pt x="3919" y="13664"/>
                  <a:pt x="3919" y="13698"/>
                </a:cubicBezTo>
                <a:cubicBezTo>
                  <a:pt x="3919" y="13735"/>
                  <a:pt x="3916" y="13778"/>
                  <a:pt x="3916" y="13815"/>
                </a:cubicBezTo>
                <a:lnTo>
                  <a:pt x="3916" y="14046"/>
                </a:lnTo>
                <a:cubicBezTo>
                  <a:pt x="3919" y="14363"/>
                  <a:pt x="3932" y="14681"/>
                  <a:pt x="3959" y="14995"/>
                </a:cubicBezTo>
                <a:cubicBezTo>
                  <a:pt x="3983" y="15299"/>
                  <a:pt x="4009" y="15604"/>
                  <a:pt x="4053" y="15905"/>
                </a:cubicBezTo>
                <a:cubicBezTo>
                  <a:pt x="4063" y="15968"/>
                  <a:pt x="4070" y="16025"/>
                  <a:pt x="4083" y="16088"/>
                </a:cubicBezTo>
                <a:lnTo>
                  <a:pt x="4083" y="16085"/>
                </a:lnTo>
                <a:lnTo>
                  <a:pt x="4110" y="16249"/>
                </a:lnTo>
                <a:cubicBezTo>
                  <a:pt x="4116" y="16299"/>
                  <a:pt x="4120" y="16342"/>
                  <a:pt x="4130" y="16393"/>
                </a:cubicBezTo>
                <a:lnTo>
                  <a:pt x="4167" y="16670"/>
                </a:lnTo>
                <a:cubicBezTo>
                  <a:pt x="4180" y="16754"/>
                  <a:pt x="4187" y="16837"/>
                  <a:pt x="4197" y="16921"/>
                </a:cubicBezTo>
                <a:cubicBezTo>
                  <a:pt x="4213" y="17075"/>
                  <a:pt x="4230" y="17225"/>
                  <a:pt x="4243" y="17379"/>
                </a:cubicBezTo>
                <a:cubicBezTo>
                  <a:pt x="4253" y="17529"/>
                  <a:pt x="4253" y="17680"/>
                  <a:pt x="4260" y="17830"/>
                </a:cubicBezTo>
                <a:lnTo>
                  <a:pt x="4260" y="17824"/>
                </a:lnTo>
                <a:cubicBezTo>
                  <a:pt x="4260" y="17891"/>
                  <a:pt x="4260" y="17957"/>
                  <a:pt x="4263" y="18024"/>
                </a:cubicBezTo>
                <a:cubicBezTo>
                  <a:pt x="4213" y="17817"/>
                  <a:pt x="4170" y="17623"/>
                  <a:pt x="4130" y="17436"/>
                </a:cubicBezTo>
                <a:cubicBezTo>
                  <a:pt x="4113" y="17352"/>
                  <a:pt x="4090" y="17255"/>
                  <a:pt x="4066" y="17155"/>
                </a:cubicBezTo>
                <a:cubicBezTo>
                  <a:pt x="4043" y="17055"/>
                  <a:pt x="4016" y="16941"/>
                  <a:pt x="3989" y="16834"/>
                </a:cubicBezTo>
                <a:cubicBezTo>
                  <a:pt x="3969" y="16757"/>
                  <a:pt x="3949" y="16680"/>
                  <a:pt x="3932" y="16603"/>
                </a:cubicBezTo>
                <a:lnTo>
                  <a:pt x="3916" y="16546"/>
                </a:lnTo>
                <a:lnTo>
                  <a:pt x="3839" y="16256"/>
                </a:lnTo>
                <a:cubicBezTo>
                  <a:pt x="3795" y="16088"/>
                  <a:pt x="3752" y="15905"/>
                  <a:pt x="3705" y="15667"/>
                </a:cubicBezTo>
                <a:cubicBezTo>
                  <a:pt x="3685" y="15570"/>
                  <a:pt x="3668" y="15477"/>
                  <a:pt x="3648" y="15376"/>
                </a:cubicBezTo>
                <a:cubicBezTo>
                  <a:pt x="3632" y="15276"/>
                  <a:pt x="3615" y="15179"/>
                  <a:pt x="3598" y="15082"/>
                </a:cubicBezTo>
                <a:cubicBezTo>
                  <a:pt x="3595" y="15062"/>
                  <a:pt x="3595" y="15035"/>
                  <a:pt x="3588" y="15015"/>
                </a:cubicBezTo>
                <a:lnTo>
                  <a:pt x="3585" y="14968"/>
                </a:lnTo>
                <a:cubicBezTo>
                  <a:pt x="3585" y="14958"/>
                  <a:pt x="3581" y="14948"/>
                  <a:pt x="3581" y="14942"/>
                </a:cubicBezTo>
                <a:cubicBezTo>
                  <a:pt x="3578" y="14918"/>
                  <a:pt x="3578" y="14898"/>
                  <a:pt x="3575" y="14878"/>
                </a:cubicBezTo>
                <a:lnTo>
                  <a:pt x="3568" y="14835"/>
                </a:lnTo>
                <a:cubicBezTo>
                  <a:pt x="3565" y="14811"/>
                  <a:pt x="3565" y="14781"/>
                  <a:pt x="3561" y="14758"/>
                </a:cubicBezTo>
                <a:cubicBezTo>
                  <a:pt x="3561" y="14744"/>
                  <a:pt x="3561" y="14734"/>
                  <a:pt x="3558" y="14724"/>
                </a:cubicBezTo>
                <a:cubicBezTo>
                  <a:pt x="3558" y="14701"/>
                  <a:pt x="3551" y="14684"/>
                  <a:pt x="3551" y="14664"/>
                </a:cubicBezTo>
                <a:cubicBezTo>
                  <a:pt x="3551" y="14641"/>
                  <a:pt x="3548" y="14614"/>
                  <a:pt x="3548" y="14584"/>
                </a:cubicBezTo>
                <a:cubicBezTo>
                  <a:pt x="3545" y="14540"/>
                  <a:pt x="3545" y="14490"/>
                  <a:pt x="3541" y="14443"/>
                </a:cubicBezTo>
                <a:lnTo>
                  <a:pt x="3541" y="14407"/>
                </a:lnTo>
                <a:cubicBezTo>
                  <a:pt x="3541" y="14343"/>
                  <a:pt x="3535" y="14283"/>
                  <a:pt x="3535" y="14226"/>
                </a:cubicBezTo>
                <a:lnTo>
                  <a:pt x="3535" y="14163"/>
                </a:lnTo>
                <a:cubicBezTo>
                  <a:pt x="3535" y="14092"/>
                  <a:pt x="3535" y="14015"/>
                  <a:pt x="3541" y="13945"/>
                </a:cubicBezTo>
                <a:lnTo>
                  <a:pt x="3545" y="13878"/>
                </a:lnTo>
                <a:cubicBezTo>
                  <a:pt x="3545" y="13838"/>
                  <a:pt x="3548" y="13798"/>
                  <a:pt x="3548" y="13758"/>
                </a:cubicBezTo>
                <a:cubicBezTo>
                  <a:pt x="3548" y="13725"/>
                  <a:pt x="3551" y="13695"/>
                  <a:pt x="3551" y="13661"/>
                </a:cubicBezTo>
                <a:cubicBezTo>
                  <a:pt x="3551" y="13644"/>
                  <a:pt x="3558" y="13631"/>
                  <a:pt x="3558" y="13614"/>
                </a:cubicBezTo>
                <a:cubicBezTo>
                  <a:pt x="3568" y="13414"/>
                  <a:pt x="3591" y="13210"/>
                  <a:pt x="3608" y="13026"/>
                </a:cubicBezTo>
                <a:cubicBezTo>
                  <a:pt x="3615" y="12972"/>
                  <a:pt x="3618" y="12919"/>
                  <a:pt x="3625" y="12869"/>
                </a:cubicBezTo>
                <a:cubicBezTo>
                  <a:pt x="3628" y="12835"/>
                  <a:pt x="3632" y="12805"/>
                  <a:pt x="3635" y="12772"/>
                </a:cubicBezTo>
                <a:cubicBezTo>
                  <a:pt x="3645" y="12722"/>
                  <a:pt x="3648" y="12668"/>
                  <a:pt x="3658" y="12618"/>
                </a:cubicBezTo>
                <a:lnTo>
                  <a:pt x="3668" y="12541"/>
                </a:lnTo>
                <a:cubicBezTo>
                  <a:pt x="3678" y="12494"/>
                  <a:pt x="3682" y="12451"/>
                  <a:pt x="3692" y="12404"/>
                </a:cubicBezTo>
                <a:lnTo>
                  <a:pt x="3698" y="12337"/>
                </a:lnTo>
                <a:cubicBezTo>
                  <a:pt x="3712" y="12253"/>
                  <a:pt x="3718" y="12167"/>
                  <a:pt x="3732" y="12083"/>
                </a:cubicBezTo>
                <a:lnTo>
                  <a:pt x="3742" y="12023"/>
                </a:lnTo>
                <a:cubicBezTo>
                  <a:pt x="3745" y="11989"/>
                  <a:pt x="3745" y="11956"/>
                  <a:pt x="3749" y="11922"/>
                </a:cubicBezTo>
                <a:lnTo>
                  <a:pt x="3749" y="11909"/>
                </a:lnTo>
                <a:lnTo>
                  <a:pt x="3752" y="11826"/>
                </a:lnTo>
                <a:lnTo>
                  <a:pt x="3759" y="11722"/>
                </a:lnTo>
                <a:lnTo>
                  <a:pt x="3759" y="11709"/>
                </a:lnTo>
                <a:lnTo>
                  <a:pt x="3759" y="11705"/>
                </a:lnTo>
                <a:close/>
                <a:moveTo>
                  <a:pt x="6423" y="18228"/>
                </a:moveTo>
                <a:lnTo>
                  <a:pt x="6420" y="18232"/>
                </a:lnTo>
                <a:cubicBezTo>
                  <a:pt x="6423" y="18232"/>
                  <a:pt x="6423" y="18228"/>
                  <a:pt x="6423" y="18228"/>
                </a:cubicBezTo>
                <a:close/>
                <a:moveTo>
                  <a:pt x="4330" y="18235"/>
                </a:moveTo>
                <a:lnTo>
                  <a:pt x="4317" y="18292"/>
                </a:lnTo>
                <a:cubicBezTo>
                  <a:pt x="4314" y="18272"/>
                  <a:pt x="4310" y="18255"/>
                  <a:pt x="4304" y="18235"/>
                </a:cubicBezTo>
                <a:cubicBezTo>
                  <a:pt x="4307" y="18235"/>
                  <a:pt x="4314" y="18238"/>
                  <a:pt x="4317" y="18238"/>
                </a:cubicBezTo>
                <a:cubicBezTo>
                  <a:pt x="4320" y="18238"/>
                  <a:pt x="4324" y="18235"/>
                  <a:pt x="4330" y="18235"/>
                </a:cubicBezTo>
                <a:close/>
                <a:moveTo>
                  <a:pt x="5736" y="18587"/>
                </a:moveTo>
                <a:lnTo>
                  <a:pt x="5736" y="18587"/>
                </a:lnTo>
                <a:lnTo>
                  <a:pt x="5735" y="18589"/>
                </a:lnTo>
                <a:cubicBezTo>
                  <a:pt x="5735" y="18589"/>
                  <a:pt x="5736" y="18588"/>
                  <a:pt x="5736" y="18587"/>
                </a:cubicBezTo>
                <a:close/>
                <a:moveTo>
                  <a:pt x="5741" y="18579"/>
                </a:moveTo>
                <a:lnTo>
                  <a:pt x="5728" y="18593"/>
                </a:lnTo>
                <a:lnTo>
                  <a:pt x="5728" y="18593"/>
                </a:lnTo>
                <a:lnTo>
                  <a:pt x="5736" y="18587"/>
                </a:lnTo>
                <a:lnTo>
                  <a:pt x="5741" y="18579"/>
                </a:lnTo>
                <a:close/>
                <a:moveTo>
                  <a:pt x="9118" y="14778"/>
                </a:moveTo>
                <a:lnTo>
                  <a:pt x="9118" y="14778"/>
                </a:lnTo>
                <a:cubicBezTo>
                  <a:pt x="9108" y="14801"/>
                  <a:pt x="9108" y="14801"/>
                  <a:pt x="9108" y="14808"/>
                </a:cubicBezTo>
                <a:lnTo>
                  <a:pt x="9108" y="14811"/>
                </a:lnTo>
                <a:cubicBezTo>
                  <a:pt x="9101" y="14831"/>
                  <a:pt x="9098" y="14858"/>
                  <a:pt x="9095" y="14878"/>
                </a:cubicBezTo>
                <a:lnTo>
                  <a:pt x="9081" y="14942"/>
                </a:lnTo>
                <a:lnTo>
                  <a:pt x="9068" y="15002"/>
                </a:lnTo>
                <a:cubicBezTo>
                  <a:pt x="9055" y="15062"/>
                  <a:pt x="9048" y="15119"/>
                  <a:pt x="9035" y="15179"/>
                </a:cubicBezTo>
                <a:lnTo>
                  <a:pt x="8998" y="15353"/>
                </a:lnTo>
                <a:cubicBezTo>
                  <a:pt x="8978" y="15433"/>
                  <a:pt x="8951" y="15513"/>
                  <a:pt x="8921" y="15587"/>
                </a:cubicBezTo>
                <a:cubicBezTo>
                  <a:pt x="8904" y="15624"/>
                  <a:pt x="8894" y="15657"/>
                  <a:pt x="8877" y="15691"/>
                </a:cubicBezTo>
                <a:cubicBezTo>
                  <a:pt x="8861" y="15724"/>
                  <a:pt x="8844" y="15757"/>
                  <a:pt x="8827" y="15787"/>
                </a:cubicBezTo>
                <a:cubicBezTo>
                  <a:pt x="8804" y="15824"/>
                  <a:pt x="8784" y="15864"/>
                  <a:pt x="8760" y="15901"/>
                </a:cubicBezTo>
                <a:cubicBezTo>
                  <a:pt x="8734" y="15938"/>
                  <a:pt x="8710" y="15975"/>
                  <a:pt x="8680" y="16015"/>
                </a:cubicBezTo>
                <a:cubicBezTo>
                  <a:pt x="8627" y="16088"/>
                  <a:pt x="8566" y="16159"/>
                  <a:pt x="8513" y="16232"/>
                </a:cubicBezTo>
                <a:lnTo>
                  <a:pt x="8470" y="16286"/>
                </a:lnTo>
                <a:cubicBezTo>
                  <a:pt x="8436" y="16326"/>
                  <a:pt x="8403" y="16369"/>
                  <a:pt x="8376" y="16409"/>
                </a:cubicBezTo>
                <a:cubicBezTo>
                  <a:pt x="8359" y="16433"/>
                  <a:pt x="8342" y="16456"/>
                  <a:pt x="8326" y="16476"/>
                </a:cubicBezTo>
                <a:cubicBezTo>
                  <a:pt x="8292" y="16523"/>
                  <a:pt x="8259" y="16567"/>
                  <a:pt x="8225" y="16610"/>
                </a:cubicBezTo>
                <a:lnTo>
                  <a:pt x="8185" y="16660"/>
                </a:lnTo>
                <a:cubicBezTo>
                  <a:pt x="8159" y="16704"/>
                  <a:pt x="8125" y="16740"/>
                  <a:pt x="8095" y="16777"/>
                </a:cubicBezTo>
                <a:lnTo>
                  <a:pt x="8065" y="16817"/>
                </a:lnTo>
                <a:lnTo>
                  <a:pt x="8028" y="16861"/>
                </a:lnTo>
                <a:lnTo>
                  <a:pt x="7981" y="16921"/>
                </a:lnTo>
                <a:cubicBezTo>
                  <a:pt x="7975" y="16934"/>
                  <a:pt x="7961" y="16944"/>
                  <a:pt x="7951" y="16958"/>
                </a:cubicBezTo>
                <a:lnTo>
                  <a:pt x="7945" y="16968"/>
                </a:lnTo>
                <a:lnTo>
                  <a:pt x="7894" y="17021"/>
                </a:lnTo>
                <a:cubicBezTo>
                  <a:pt x="7858" y="17061"/>
                  <a:pt x="7821" y="17108"/>
                  <a:pt x="7781" y="17152"/>
                </a:cubicBezTo>
                <a:lnTo>
                  <a:pt x="7777" y="17155"/>
                </a:lnTo>
                <a:lnTo>
                  <a:pt x="7774" y="17158"/>
                </a:lnTo>
                <a:lnTo>
                  <a:pt x="7761" y="17172"/>
                </a:lnTo>
                <a:lnTo>
                  <a:pt x="7757" y="17175"/>
                </a:lnTo>
                <a:lnTo>
                  <a:pt x="7754" y="17178"/>
                </a:lnTo>
                <a:lnTo>
                  <a:pt x="7747" y="17185"/>
                </a:lnTo>
                <a:lnTo>
                  <a:pt x="7744" y="17188"/>
                </a:lnTo>
                <a:lnTo>
                  <a:pt x="7741" y="17192"/>
                </a:lnTo>
                <a:lnTo>
                  <a:pt x="7670" y="17269"/>
                </a:lnTo>
                <a:lnTo>
                  <a:pt x="7670" y="17262"/>
                </a:lnTo>
                <a:lnTo>
                  <a:pt x="7664" y="17269"/>
                </a:lnTo>
                <a:cubicBezTo>
                  <a:pt x="7657" y="17275"/>
                  <a:pt x="7654" y="17285"/>
                  <a:pt x="7644" y="17289"/>
                </a:cubicBezTo>
                <a:lnTo>
                  <a:pt x="7640" y="17292"/>
                </a:lnTo>
                <a:lnTo>
                  <a:pt x="7637" y="17295"/>
                </a:lnTo>
                <a:lnTo>
                  <a:pt x="7630" y="17302"/>
                </a:lnTo>
                <a:lnTo>
                  <a:pt x="7627" y="17305"/>
                </a:lnTo>
                <a:lnTo>
                  <a:pt x="7624" y="17309"/>
                </a:lnTo>
                <a:lnTo>
                  <a:pt x="7620" y="17312"/>
                </a:lnTo>
                <a:lnTo>
                  <a:pt x="7607" y="17329"/>
                </a:lnTo>
                <a:lnTo>
                  <a:pt x="7604" y="17335"/>
                </a:lnTo>
                <a:lnTo>
                  <a:pt x="7597" y="17339"/>
                </a:lnTo>
                <a:lnTo>
                  <a:pt x="7594" y="17342"/>
                </a:lnTo>
                <a:lnTo>
                  <a:pt x="7587" y="17352"/>
                </a:lnTo>
                <a:lnTo>
                  <a:pt x="7577" y="17359"/>
                </a:lnTo>
                <a:lnTo>
                  <a:pt x="7563" y="17372"/>
                </a:lnTo>
                <a:lnTo>
                  <a:pt x="7560" y="17376"/>
                </a:lnTo>
                <a:lnTo>
                  <a:pt x="7557" y="17379"/>
                </a:lnTo>
                <a:lnTo>
                  <a:pt x="7553" y="17386"/>
                </a:lnTo>
                <a:lnTo>
                  <a:pt x="7547" y="17389"/>
                </a:lnTo>
                <a:lnTo>
                  <a:pt x="7543" y="17392"/>
                </a:lnTo>
                <a:lnTo>
                  <a:pt x="7523" y="17412"/>
                </a:lnTo>
                <a:lnTo>
                  <a:pt x="7520" y="17419"/>
                </a:lnTo>
                <a:lnTo>
                  <a:pt x="7513" y="17422"/>
                </a:lnTo>
                <a:lnTo>
                  <a:pt x="7490" y="17446"/>
                </a:lnTo>
                <a:lnTo>
                  <a:pt x="7477" y="17459"/>
                </a:lnTo>
                <a:lnTo>
                  <a:pt x="7463" y="17473"/>
                </a:lnTo>
                <a:lnTo>
                  <a:pt x="7463" y="17469"/>
                </a:lnTo>
                <a:lnTo>
                  <a:pt x="7463" y="17463"/>
                </a:lnTo>
                <a:cubicBezTo>
                  <a:pt x="7453" y="17476"/>
                  <a:pt x="7440" y="17493"/>
                  <a:pt x="7426" y="17506"/>
                </a:cubicBezTo>
                <a:lnTo>
                  <a:pt x="7380" y="17553"/>
                </a:lnTo>
                <a:lnTo>
                  <a:pt x="7376" y="17556"/>
                </a:lnTo>
                <a:lnTo>
                  <a:pt x="7346" y="17586"/>
                </a:lnTo>
                <a:cubicBezTo>
                  <a:pt x="7319" y="17613"/>
                  <a:pt x="7293" y="17643"/>
                  <a:pt x="7269" y="17670"/>
                </a:cubicBezTo>
                <a:cubicBezTo>
                  <a:pt x="7256" y="17680"/>
                  <a:pt x="7242" y="17697"/>
                  <a:pt x="7229" y="17710"/>
                </a:cubicBezTo>
                <a:lnTo>
                  <a:pt x="7146" y="17804"/>
                </a:lnTo>
                <a:lnTo>
                  <a:pt x="7125" y="17827"/>
                </a:lnTo>
                <a:lnTo>
                  <a:pt x="7122" y="17830"/>
                </a:lnTo>
                <a:lnTo>
                  <a:pt x="7119" y="17837"/>
                </a:lnTo>
                <a:lnTo>
                  <a:pt x="7085" y="17870"/>
                </a:lnTo>
                <a:lnTo>
                  <a:pt x="7052" y="17904"/>
                </a:lnTo>
                <a:lnTo>
                  <a:pt x="6985" y="17971"/>
                </a:lnTo>
                <a:lnTo>
                  <a:pt x="6945" y="18008"/>
                </a:lnTo>
                <a:lnTo>
                  <a:pt x="6901" y="18054"/>
                </a:lnTo>
                <a:lnTo>
                  <a:pt x="6855" y="18098"/>
                </a:lnTo>
                <a:lnTo>
                  <a:pt x="6724" y="18225"/>
                </a:lnTo>
                <a:lnTo>
                  <a:pt x="6644" y="18298"/>
                </a:lnTo>
                <a:cubicBezTo>
                  <a:pt x="6617" y="18328"/>
                  <a:pt x="6587" y="18355"/>
                  <a:pt x="6554" y="18382"/>
                </a:cubicBezTo>
                <a:cubicBezTo>
                  <a:pt x="6544" y="18392"/>
                  <a:pt x="6534" y="18399"/>
                  <a:pt x="6524" y="18412"/>
                </a:cubicBezTo>
                <a:cubicBezTo>
                  <a:pt x="6504" y="18429"/>
                  <a:pt x="6484" y="18449"/>
                  <a:pt x="6467" y="18466"/>
                </a:cubicBezTo>
                <a:cubicBezTo>
                  <a:pt x="6427" y="18506"/>
                  <a:pt x="6387" y="18539"/>
                  <a:pt x="6350" y="18576"/>
                </a:cubicBezTo>
                <a:cubicBezTo>
                  <a:pt x="6260" y="18646"/>
                  <a:pt x="6186" y="18710"/>
                  <a:pt x="6109" y="18773"/>
                </a:cubicBezTo>
                <a:cubicBezTo>
                  <a:pt x="6086" y="18793"/>
                  <a:pt x="6059" y="18810"/>
                  <a:pt x="6035" y="18827"/>
                </a:cubicBezTo>
                <a:lnTo>
                  <a:pt x="5999" y="18850"/>
                </a:lnTo>
                <a:lnTo>
                  <a:pt x="5965" y="18877"/>
                </a:lnTo>
                <a:lnTo>
                  <a:pt x="5858" y="18950"/>
                </a:lnTo>
                <a:cubicBezTo>
                  <a:pt x="5822" y="18980"/>
                  <a:pt x="5781" y="19011"/>
                  <a:pt x="5738" y="19041"/>
                </a:cubicBezTo>
                <a:cubicBezTo>
                  <a:pt x="5718" y="19051"/>
                  <a:pt x="5698" y="19067"/>
                  <a:pt x="5674" y="19081"/>
                </a:cubicBezTo>
                <a:cubicBezTo>
                  <a:pt x="5624" y="19118"/>
                  <a:pt x="5574" y="19151"/>
                  <a:pt x="5524" y="19191"/>
                </a:cubicBezTo>
                <a:lnTo>
                  <a:pt x="5474" y="19225"/>
                </a:lnTo>
                <a:cubicBezTo>
                  <a:pt x="5467" y="19228"/>
                  <a:pt x="5464" y="19231"/>
                  <a:pt x="5454" y="19235"/>
                </a:cubicBezTo>
                <a:cubicBezTo>
                  <a:pt x="5484" y="19211"/>
                  <a:pt x="5514" y="19184"/>
                  <a:pt x="5541" y="19158"/>
                </a:cubicBezTo>
                <a:lnTo>
                  <a:pt x="5664" y="19034"/>
                </a:lnTo>
                <a:cubicBezTo>
                  <a:pt x="5688" y="19011"/>
                  <a:pt x="5718" y="18984"/>
                  <a:pt x="5741" y="18957"/>
                </a:cubicBezTo>
                <a:lnTo>
                  <a:pt x="5748" y="18950"/>
                </a:lnTo>
                <a:cubicBezTo>
                  <a:pt x="5748" y="18950"/>
                  <a:pt x="5748" y="18947"/>
                  <a:pt x="5751" y="18947"/>
                </a:cubicBezTo>
                <a:cubicBezTo>
                  <a:pt x="5755" y="18944"/>
                  <a:pt x="5758" y="18934"/>
                  <a:pt x="5768" y="18930"/>
                </a:cubicBezTo>
                <a:lnTo>
                  <a:pt x="5788" y="18910"/>
                </a:lnTo>
                <a:lnTo>
                  <a:pt x="5801" y="18897"/>
                </a:lnTo>
                <a:lnTo>
                  <a:pt x="5798" y="18900"/>
                </a:lnTo>
                <a:lnTo>
                  <a:pt x="5798" y="18900"/>
                </a:lnTo>
                <a:cubicBezTo>
                  <a:pt x="5825" y="18873"/>
                  <a:pt x="5855" y="18843"/>
                  <a:pt x="5885" y="18810"/>
                </a:cubicBezTo>
                <a:lnTo>
                  <a:pt x="5885" y="18810"/>
                </a:lnTo>
                <a:lnTo>
                  <a:pt x="5882" y="18813"/>
                </a:lnTo>
                <a:cubicBezTo>
                  <a:pt x="5888" y="18801"/>
                  <a:pt x="5901" y="18794"/>
                  <a:pt x="5908" y="18782"/>
                </a:cubicBezTo>
                <a:lnTo>
                  <a:pt x="5908" y="18782"/>
                </a:lnTo>
                <a:lnTo>
                  <a:pt x="5915" y="18777"/>
                </a:lnTo>
                <a:lnTo>
                  <a:pt x="5908" y="18780"/>
                </a:lnTo>
                <a:lnTo>
                  <a:pt x="5935" y="18756"/>
                </a:lnTo>
                <a:cubicBezTo>
                  <a:pt x="6022" y="18663"/>
                  <a:pt x="6106" y="18566"/>
                  <a:pt x="6193" y="18476"/>
                </a:cubicBezTo>
                <a:cubicBezTo>
                  <a:pt x="6226" y="18442"/>
                  <a:pt x="6256" y="18405"/>
                  <a:pt x="6290" y="18372"/>
                </a:cubicBezTo>
                <a:cubicBezTo>
                  <a:pt x="6333" y="18325"/>
                  <a:pt x="6373" y="18278"/>
                  <a:pt x="6417" y="18238"/>
                </a:cubicBezTo>
                <a:lnTo>
                  <a:pt x="6420" y="18232"/>
                </a:lnTo>
                <a:cubicBezTo>
                  <a:pt x="6457" y="18195"/>
                  <a:pt x="6490" y="18158"/>
                  <a:pt x="6527" y="18121"/>
                </a:cubicBezTo>
                <a:lnTo>
                  <a:pt x="6527" y="18121"/>
                </a:lnTo>
                <a:lnTo>
                  <a:pt x="6524" y="18125"/>
                </a:lnTo>
                <a:cubicBezTo>
                  <a:pt x="6533" y="18115"/>
                  <a:pt x="6539" y="18106"/>
                  <a:pt x="6551" y="18096"/>
                </a:cubicBezTo>
                <a:lnTo>
                  <a:pt x="6551" y="18096"/>
                </a:lnTo>
                <a:cubicBezTo>
                  <a:pt x="6551" y="18097"/>
                  <a:pt x="6551" y="18097"/>
                  <a:pt x="6550" y="18098"/>
                </a:cubicBezTo>
                <a:lnTo>
                  <a:pt x="6554" y="18094"/>
                </a:lnTo>
                <a:lnTo>
                  <a:pt x="6554" y="18094"/>
                </a:lnTo>
                <a:cubicBezTo>
                  <a:pt x="6553" y="18095"/>
                  <a:pt x="6552" y="18096"/>
                  <a:pt x="6551" y="18096"/>
                </a:cubicBezTo>
                <a:lnTo>
                  <a:pt x="6551" y="18096"/>
                </a:lnTo>
                <a:cubicBezTo>
                  <a:pt x="6555" y="18091"/>
                  <a:pt x="6561" y="18087"/>
                  <a:pt x="6567" y="18078"/>
                </a:cubicBezTo>
                <a:cubicBezTo>
                  <a:pt x="6567" y="18078"/>
                  <a:pt x="6567" y="18074"/>
                  <a:pt x="6570" y="18074"/>
                </a:cubicBezTo>
                <a:cubicBezTo>
                  <a:pt x="6591" y="18058"/>
                  <a:pt x="6607" y="18038"/>
                  <a:pt x="6627" y="18014"/>
                </a:cubicBezTo>
                <a:lnTo>
                  <a:pt x="6708" y="17937"/>
                </a:lnTo>
                <a:cubicBezTo>
                  <a:pt x="6751" y="17894"/>
                  <a:pt x="6788" y="17854"/>
                  <a:pt x="6828" y="17810"/>
                </a:cubicBezTo>
                <a:cubicBezTo>
                  <a:pt x="6861" y="17773"/>
                  <a:pt x="6901" y="17740"/>
                  <a:pt x="6935" y="17703"/>
                </a:cubicBezTo>
                <a:cubicBezTo>
                  <a:pt x="6958" y="17673"/>
                  <a:pt x="6988" y="17643"/>
                  <a:pt x="7012" y="17613"/>
                </a:cubicBezTo>
                <a:cubicBezTo>
                  <a:pt x="7022" y="17603"/>
                  <a:pt x="7035" y="17593"/>
                  <a:pt x="7042" y="17580"/>
                </a:cubicBezTo>
                <a:cubicBezTo>
                  <a:pt x="7089" y="17526"/>
                  <a:pt x="7129" y="17473"/>
                  <a:pt x="7176" y="17419"/>
                </a:cubicBezTo>
                <a:cubicBezTo>
                  <a:pt x="7189" y="17406"/>
                  <a:pt x="7196" y="17389"/>
                  <a:pt x="7209" y="17372"/>
                </a:cubicBezTo>
                <a:cubicBezTo>
                  <a:pt x="7236" y="17339"/>
                  <a:pt x="7256" y="17305"/>
                  <a:pt x="7279" y="17272"/>
                </a:cubicBezTo>
                <a:cubicBezTo>
                  <a:pt x="7339" y="17188"/>
                  <a:pt x="7396" y="17101"/>
                  <a:pt x="7456" y="17018"/>
                </a:cubicBezTo>
                <a:lnTo>
                  <a:pt x="7557" y="16867"/>
                </a:lnTo>
                <a:cubicBezTo>
                  <a:pt x="7590" y="16817"/>
                  <a:pt x="7627" y="16770"/>
                  <a:pt x="7660" y="16720"/>
                </a:cubicBezTo>
                <a:cubicBezTo>
                  <a:pt x="7690" y="16677"/>
                  <a:pt x="7721" y="16637"/>
                  <a:pt x="7754" y="16593"/>
                </a:cubicBezTo>
                <a:cubicBezTo>
                  <a:pt x="7757" y="16590"/>
                  <a:pt x="7757" y="16587"/>
                  <a:pt x="7761" y="16587"/>
                </a:cubicBezTo>
                <a:cubicBezTo>
                  <a:pt x="7764" y="16583"/>
                  <a:pt x="7771" y="16573"/>
                  <a:pt x="7774" y="16570"/>
                </a:cubicBezTo>
                <a:cubicBezTo>
                  <a:pt x="7808" y="16523"/>
                  <a:pt x="7844" y="16473"/>
                  <a:pt x="7878" y="16426"/>
                </a:cubicBezTo>
                <a:lnTo>
                  <a:pt x="7878" y="16426"/>
                </a:lnTo>
                <a:cubicBezTo>
                  <a:pt x="7794" y="16516"/>
                  <a:pt x="7711" y="16607"/>
                  <a:pt x="7627" y="16700"/>
                </a:cubicBezTo>
                <a:cubicBezTo>
                  <a:pt x="7610" y="16717"/>
                  <a:pt x="7597" y="16734"/>
                  <a:pt x="7587" y="16750"/>
                </a:cubicBezTo>
                <a:cubicBezTo>
                  <a:pt x="7560" y="16774"/>
                  <a:pt x="7540" y="16804"/>
                  <a:pt x="7513" y="16827"/>
                </a:cubicBezTo>
                <a:cubicBezTo>
                  <a:pt x="7477" y="16871"/>
                  <a:pt x="7443" y="16918"/>
                  <a:pt x="7406" y="16958"/>
                </a:cubicBezTo>
                <a:cubicBezTo>
                  <a:pt x="7373" y="16994"/>
                  <a:pt x="7343" y="17038"/>
                  <a:pt x="7309" y="17078"/>
                </a:cubicBezTo>
                <a:cubicBezTo>
                  <a:pt x="7276" y="17122"/>
                  <a:pt x="7246" y="17158"/>
                  <a:pt x="7212" y="17202"/>
                </a:cubicBezTo>
                <a:cubicBezTo>
                  <a:pt x="7189" y="17235"/>
                  <a:pt x="7162" y="17262"/>
                  <a:pt x="7139" y="17295"/>
                </a:cubicBezTo>
                <a:cubicBezTo>
                  <a:pt x="7125" y="17312"/>
                  <a:pt x="7109" y="17335"/>
                  <a:pt x="7095" y="17352"/>
                </a:cubicBezTo>
                <a:lnTo>
                  <a:pt x="7022" y="17439"/>
                </a:lnTo>
                <a:lnTo>
                  <a:pt x="6972" y="17503"/>
                </a:lnTo>
                <a:cubicBezTo>
                  <a:pt x="6962" y="17509"/>
                  <a:pt x="6955" y="17523"/>
                  <a:pt x="6945" y="17529"/>
                </a:cubicBezTo>
                <a:cubicBezTo>
                  <a:pt x="6895" y="17586"/>
                  <a:pt x="6841" y="17643"/>
                  <a:pt x="6791" y="17697"/>
                </a:cubicBezTo>
                <a:cubicBezTo>
                  <a:pt x="6708" y="17780"/>
                  <a:pt x="6624" y="17870"/>
                  <a:pt x="6544" y="17954"/>
                </a:cubicBezTo>
                <a:cubicBezTo>
                  <a:pt x="6473" y="18028"/>
                  <a:pt x="6400" y="18104"/>
                  <a:pt x="6333" y="18178"/>
                </a:cubicBezTo>
                <a:cubicBezTo>
                  <a:pt x="6173" y="18355"/>
                  <a:pt x="6009" y="18529"/>
                  <a:pt x="5852" y="18700"/>
                </a:cubicBezTo>
                <a:cubicBezTo>
                  <a:pt x="5815" y="18740"/>
                  <a:pt x="5781" y="18777"/>
                  <a:pt x="5741" y="18813"/>
                </a:cubicBezTo>
                <a:cubicBezTo>
                  <a:pt x="5771" y="18780"/>
                  <a:pt x="5801" y="18750"/>
                  <a:pt x="5832" y="18716"/>
                </a:cubicBezTo>
                <a:lnTo>
                  <a:pt x="5848" y="18700"/>
                </a:lnTo>
                <a:lnTo>
                  <a:pt x="5905" y="18639"/>
                </a:lnTo>
                <a:lnTo>
                  <a:pt x="5992" y="18539"/>
                </a:lnTo>
                <a:cubicBezTo>
                  <a:pt x="6015" y="18512"/>
                  <a:pt x="6039" y="18489"/>
                  <a:pt x="6059" y="18459"/>
                </a:cubicBezTo>
                <a:lnTo>
                  <a:pt x="6076" y="18439"/>
                </a:lnTo>
                <a:lnTo>
                  <a:pt x="6126" y="18375"/>
                </a:lnTo>
                <a:cubicBezTo>
                  <a:pt x="6176" y="18312"/>
                  <a:pt x="6223" y="18248"/>
                  <a:pt x="6266" y="18188"/>
                </a:cubicBezTo>
                <a:cubicBezTo>
                  <a:pt x="6270" y="18178"/>
                  <a:pt x="6273" y="18175"/>
                  <a:pt x="6283" y="18165"/>
                </a:cubicBezTo>
                <a:cubicBezTo>
                  <a:pt x="6306" y="18131"/>
                  <a:pt x="6326" y="18098"/>
                  <a:pt x="6353" y="18071"/>
                </a:cubicBezTo>
                <a:lnTo>
                  <a:pt x="6356" y="18064"/>
                </a:lnTo>
                <a:cubicBezTo>
                  <a:pt x="6366" y="18054"/>
                  <a:pt x="6373" y="18044"/>
                  <a:pt x="6383" y="18031"/>
                </a:cubicBezTo>
                <a:lnTo>
                  <a:pt x="6407" y="17997"/>
                </a:lnTo>
                <a:lnTo>
                  <a:pt x="6450" y="17944"/>
                </a:lnTo>
                <a:lnTo>
                  <a:pt x="6470" y="17921"/>
                </a:lnTo>
                <a:cubicBezTo>
                  <a:pt x="6507" y="17870"/>
                  <a:pt x="6544" y="17820"/>
                  <a:pt x="6584" y="17773"/>
                </a:cubicBezTo>
                <a:cubicBezTo>
                  <a:pt x="6591" y="17760"/>
                  <a:pt x="6601" y="17753"/>
                  <a:pt x="6607" y="17740"/>
                </a:cubicBezTo>
                <a:cubicBezTo>
                  <a:pt x="6651" y="17687"/>
                  <a:pt x="6691" y="17636"/>
                  <a:pt x="6734" y="17580"/>
                </a:cubicBezTo>
                <a:cubicBezTo>
                  <a:pt x="6778" y="17526"/>
                  <a:pt x="6821" y="17473"/>
                  <a:pt x="6868" y="17412"/>
                </a:cubicBezTo>
                <a:cubicBezTo>
                  <a:pt x="6878" y="17396"/>
                  <a:pt x="6895" y="17376"/>
                  <a:pt x="6908" y="17359"/>
                </a:cubicBezTo>
                <a:lnTo>
                  <a:pt x="6928" y="17335"/>
                </a:lnTo>
                <a:cubicBezTo>
                  <a:pt x="6938" y="17325"/>
                  <a:pt x="6945" y="17312"/>
                  <a:pt x="6952" y="17305"/>
                </a:cubicBezTo>
                <a:cubicBezTo>
                  <a:pt x="6962" y="17289"/>
                  <a:pt x="6978" y="17269"/>
                  <a:pt x="6992" y="17252"/>
                </a:cubicBezTo>
                <a:lnTo>
                  <a:pt x="6995" y="17245"/>
                </a:lnTo>
                <a:cubicBezTo>
                  <a:pt x="7002" y="17242"/>
                  <a:pt x="7005" y="17239"/>
                  <a:pt x="7005" y="17235"/>
                </a:cubicBezTo>
                <a:cubicBezTo>
                  <a:pt x="7022" y="17212"/>
                  <a:pt x="7039" y="17188"/>
                  <a:pt x="7055" y="17168"/>
                </a:cubicBezTo>
                <a:cubicBezTo>
                  <a:pt x="7075" y="17138"/>
                  <a:pt x="7095" y="17111"/>
                  <a:pt x="7119" y="17085"/>
                </a:cubicBezTo>
                <a:cubicBezTo>
                  <a:pt x="7146" y="17045"/>
                  <a:pt x="7172" y="17004"/>
                  <a:pt x="7202" y="16968"/>
                </a:cubicBezTo>
                <a:lnTo>
                  <a:pt x="7236" y="16921"/>
                </a:lnTo>
                <a:cubicBezTo>
                  <a:pt x="7253" y="16901"/>
                  <a:pt x="7263" y="16874"/>
                  <a:pt x="7279" y="16854"/>
                </a:cubicBezTo>
                <a:cubicBezTo>
                  <a:pt x="7296" y="16824"/>
                  <a:pt x="7319" y="16801"/>
                  <a:pt x="7339" y="16770"/>
                </a:cubicBezTo>
                <a:cubicBezTo>
                  <a:pt x="7359" y="16744"/>
                  <a:pt x="7376" y="16717"/>
                  <a:pt x="7396" y="16690"/>
                </a:cubicBezTo>
                <a:cubicBezTo>
                  <a:pt x="7413" y="16667"/>
                  <a:pt x="7436" y="16640"/>
                  <a:pt x="7453" y="16617"/>
                </a:cubicBezTo>
                <a:cubicBezTo>
                  <a:pt x="7470" y="16593"/>
                  <a:pt x="7480" y="16573"/>
                  <a:pt x="7497" y="16556"/>
                </a:cubicBezTo>
                <a:lnTo>
                  <a:pt x="7513" y="16536"/>
                </a:lnTo>
                <a:lnTo>
                  <a:pt x="7540" y="16503"/>
                </a:lnTo>
                <a:lnTo>
                  <a:pt x="7557" y="16483"/>
                </a:lnTo>
                <a:lnTo>
                  <a:pt x="7560" y="16473"/>
                </a:lnTo>
                <a:lnTo>
                  <a:pt x="7573" y="16460"/>
                </a:lnTo>
                <a:lnTo>
                  <a:pt x="7637" y="16386"/>
                </a:lnTo>
                <a:lnTo>
                  <a:pt x="7711" y="16299"/>
                </a:lnTo>
                <a:cubicBezTo>
                  <a:pt x="7737" y="16272"/>
                  <a:pt x="7761" y="16249"/>
                  <a:pt x="7781" y="16222"/>
                </a:cubicBezTo>
                <a:lnTo>
                  <a:pt x="7808" y="16199"/>
                </a:lnTo>
                <a:lnTo>
                  <a:pt x="7828" y="16175"/>
                </a:lnTo>
                <a:cubicBezTo>
                  <a:pt x="7844" y="16159"/>
                  <a:pt x="7861" y="16139"/>
                  <a:pt x="7881" y="16122"/>
                </a:cubicBezTo>
                <a:lnTo>
                  <a:pt x="7921" y="16088"/>
                </a:lnTo>
                <a:lnTo>
                  <a:pt x="8082" y="15938"/>
                </a:lnTo>
                <a:lnTo>
                  <a:pt x="8132" y="15888"/>
                </a:lnTo>
                <a:lnTo>
                  <a:pt x="8182" y="15838"/>
                </a:lnTo>
                <a:lnTo>
                  <a:pt x="8225" y="15798"/>
                </a:lnTo>
                <a:lnTo>
                  <a:pt x="8239" y="15781"/>
                </a:lnTo>
                <a:lnTo>
                  <a:pt x="8339" y="15670"/>
                </a:lnTo>
                <a:cubicBezTo>
                  <a:pt x="8349" y="15657"/>
                  <a:pt x="8363" y="15640"/>
                  <a:pt x="8376" y="15630"/>
                </a:cubicBezTo>
                <a:lnTo>
                  <a:pt x="8383" y="15617"/>
                </a:lnTo>
                <a:lnTo>
                  <a:pt x="8416" y="15574"/>
                </a:lnTo>
                <a:cubicBezTo>
                  <a:pt x="8449" y="15533"/>
                  <a:pt x="8490" y="15490"/>
                  <a:pt x="8523" y="15450"/>
                </a:cubicBezTo>
                <a:lnTo>
                  <a:pt x="8560" y="15403"/>
                </a:lnTo>
                <a:cubicBezTo>
                  <a:pt x="8593" y="15363"/>
                  <a:pt x="8627" y="15319"/>
                  <a:pt x="8663" y="15279"/>
                </a:cubicBezTo>
                <a:cubicBezTo>
                  <a:pt x="8677" y="15263"/>
                  <a:pt x="8694" y="15246"/>
                  <a:pt x="8707" y="15229"/>
                </a:cubicBezTo>
                <a:cubicBezTo>
                  <a:pt x="8740" y="15189"/>
                  <a:pt x="8774" y="15149"/>
                  <a:pt x="8811" y="15112"/>
                </a:cubicBezTo>
                <a:lnTo>
                  <a:pt x="8851" y="15069"/>
                </a:lnTo>
                <a:cubicBezTo>
                  <a:pt x="8891" y="15029"/>
                  <a:pt x="8928" y="14988"/>
                  <a:pt x="8964" y="14948"/>
                </a:cubicBezTo>
                <a:lnTo>
                  <a:pt x="9011" y="14898"/>
                </a:lnTo>
                <a:lnTo>
                  <a:pt x="9058" y="14848"/>
                </a:lnTo>
                <a:cubicBezTo>
                  <a:pt x="9075" y="14828"/>
                  <a:pt x="9091" y="14805"/>
                  <a:pt x="9108" y="14788"/>
                </a:cubicBezTo>
                <a:lnTo>
                  <a:pt x="9118" y="14778"/>
                </a:lnTo>
                <a:close/>
                <a:moveTo>
                  <a:pt x="5153" y="19415"/>
                </a:moveTo>
                <a:cubicBezTo>
                  <a:pt x="5156" y="19422"/>
                  <a:pt x="5160" y="19428"/>
                  <a:pt x="5170" y="19428"/>
                </a:cubicBezTo>
                <a:cubicBezTo>
                  <a:pt x="5173" y="19432"/>
                  <a:pt x="5183" y="19432"/>
                  <a:pt x="5186" y="19432"/>
                </a:cubicBezTo>
                <a:cubicBezTo>
                  <a:pt x="5183" y="19442"/>
                  <a:pt x="5173" y="19445"/>
                  <a:pt x="5163" y="19455"/>
                </a:cubicBezTo>
                <a:lnTo>
                  <a:pt x="5064" y="19511"/>
                </a:lnTo>
                <a:lnTo>
                  <a:pt x="5064" y="19511"/>
                </a:lnTo>
                <a:lnTo>
                  <a:pt x="5066" y="19509"/>
                </a:lnTo>
                <a:cubicBezTo>
                  <a:pt x="5093" y="19475"/>
                  <a:pt x="5123" y="19449"/>
                  <a:pt x="5153" y="19415"/>
                </a:cubicBezTo>
                <a:close/>
                <a:moveTo>
                  <a:pt x="2916" y="15052"/>
                </a:moveTo>
                <a:cubicBezTo>
                  <a:pt x="2919" y="15075"/>
                  <a:pt x="2919" y="15092"/>
                  <a:pt x="2926" y="15112"/>
                </a:cubicBezTo>
                <a:lnTo>
                  <a:pt x="2933" y="15176"/>
                </a:lnTo>
                <a:lnTo>
                  <a:pt x="2983" y="15513"/>
                </a:lnTo>
                <a:cubicBezTo>
                  <a:pt x="2993" y="15567"/>
                  <a:pt x="3000" y="15627"/>
                  <a:pt x="3010" y="15684"/>
                </a:cubicBezTo>
                <a:lnTo>
                  <a:pt x="3010" y="15687"/>
                </a:lnTo>
                <a:lnTo>
                  <a:pt x="3010" y="15694"/>
                </a:lnTo>
                <a:lnTo>
                  <a:pt x="3010" y="15697"/>
                </a:lnTo>
                <a:lnTo>
                  <a:pt x="3020" y="15787"/>
                </a:lnTo>
                <a:lnTo>
                  <a:pt x="3033" y="15881"/>
                </a:lnTo>
                <a:cubicBezTo>
                  <a:pt x="3036" y="15921"/>
                  <a:pt x="3043" y="15961"/>
                  <a:pt x="3046" y="16001"/>
                </a:cubicBezTo>
                <a:lnTo>
                  <a:pt x="3050" y="16032"/>
                </a:lnTo>
                <a:lnTo>
                  <a:pt x="3053" y="16058"/>
                </a:lnTo>
                <a:cubicBezTo>
                  <a:pt x="3060" y="16098"/>
                  <a:pt x="3063" y="16139"/>
                  <a:pt x="3067" y="16182"/>
                </a:cubicBezTo>
                <a:lnTo>
                  <a:pt x="3070" y="16239"/>
                </a:lnTo>
                <a:cubicBezTo>
                  <a:pt x="3070" y="16282"/>
                  <a:pt x="3077" y="16322"/>
                  <a:pt x="3077" y="16366"/>
                </a:cubicBezTo>
                <a:lnTo>
                  <a:pt x="3077" y="16433"/>
                </a:lnTo>
                <a:lnTo>
                  <a:pt x="3077" y="16583"/>
                </a:lnTo>
                <a:lnTo>
                  <a:pt x="3077" y="16680"/>
                </a:lnTo>
                <a:cubicBezTo>
                  <a:pt x="3077" y="16724"/>
                  <a:pt x="3077" y="16774"/>
                  <a:pt x="3070" y="16821"/>
                </a:cubicBezTo>
                <a:lnTo>
                  <a:pt x="3070" y="16824"/>
                </a:lnTo>
                <a:lnTo>
                  <a:pt x="3070" y="16894"/>
                </a:lnTo>
                <a:cubicBezTo>
                  <a:pt x="3067" y="17035"/>
                  <a:pt x="3067" y="17182"/>
                  <a:pt x="3067" y="17322"/>
                </a:cubicBezTo>
                <a:lnTo>
                  <a:pt x="3067" y="17392"/>
                </a:lnTo>
                <a:lnTo>
                  <a:pt x="3067" y="17596"/>
                </a:lnTo>
                <a:lnTo>
                  <a:pt x="3067" y="17646"/>
                </a:lnTo>
                <a:cubicBezTo>
                  <a:pt x="3067" y="17680"/>
                  <a:pt x="3067" y="17720"/>
                  <a:pt x="3063" y="17753"/>
                </a:cubicBezTo>
                <a:lnTo>
                  <a:pt x="3060" y="17844"/>
                </a:lnTo>
                <a:lnTo>
                  <a:pt x="3053" y="17914"/>
                </a:lnTo>
                <a:lnTo>
                  <a:pt x="3053" y="17921"/>
                </a:lnTo>
                <a:cubicBezTo>
                  <a:pt x="3050" y="17991"/>
                  <a:pt x="3046" y="18061"/>
                  <a:pt x="3036" y="18131"/>
                </a:cubicBezTo>
                <a:lnTo>
                  <a:pt x="3030" y="18208"/>
                </a:lnTo>
                <a:lnTo>
                  <a:pt x="3003" y="18446"/>
                </a:lnTo>
                <a:lnTo>
                  <a:pt x="3003" y="18459"/>
                </a:lnTo>
                <a:cubicBezTo>
                  <a:pt x="2996" y="18542"/>
                  <a:pt x="2983" y="18623"/>
                  <a:pt x="2976" y="18706"/>
                </a:cubicBezTo>
                <a:lnTo>
                  <a:pt x="2976" y="18700"/>
                </a:lnTo>
                <a:lnTo>
                  <a:pt x="2970" y="18750"/>
                </a:lnTo>
                <a:cubicBezTo>
                  <a:pt x="2963" y="18833"/>
                  <a:pt x="2950" y="18924"/>
                  <a:pt x="2936" y="19007"/>
                </a:cubicBezTo>
                <a:cubicBezTo>
                  <a:pt x="2933" y="19027"/>
                  <a:pt x="2933" y="19044"/>
                  <a:pt x="2929" y="19064"/>
                </a:cubicBezTo>
                <a:cubicBezTo>
                  <a:pt x="2926" y="19101"/>
                  <a:pt x="2916" y="19144"/>
                  <a:pt x="2913" y="19181"/>
                </a:cubicBezTo>
                <a:cubicBezTo>
                  <a:pt x="2903" y="19225"/>
                  <a:pt x="2899" y="19261"/>
                  <a:pt x="2893" y="19301"/>
                </a:cubicBezTo>
                <a:lnTo>
                  <a:pt x="2883" y="19358"/>
                </a:lnTo>
                <a:cubicBezTo>
                  <a:pt x="2853" y="19529"/>
                  <a:pt x="2812" y="19703"/>
                  <a:pt x="2769" y="19870"/>
                </a:cubicBezTo>
                <a:lnTo>
                  <a:pt x="2759" y="19930"/>
                </a:lnTo>
                <a:cubicBezTo>
                  <a:pt x="2742" y="20004"/>
                  <a:pt x="2719" y="20077"/>
                  <a:pt x="2702" y="20147"/>
                </a:cubicBezTo>
                <a:lnTo>
                  <a:pt x="2692" y="20197"/>
                </a:lnTo>
                <a:lnTo>
                  <a:pt x="2665" y="20311"/>
                </a:lnTo>
                <a:lnTo>
                  <a:pt x="2629" y="20462"/>
                </a:lnTo>
                <a:lnTo>
                  <a:pt x="2629" y="20465"/>
                </a:lnTo>
                <a:lnTo>
                  <a:pt x="2629" y="20468"/>
                </a:lnTo>
                <a:lnTo>
                  <a:pt x="2612" y="20532"/>
                </a:lnTo>
                <a:cubicBezTo>
                  <a:pt x="2595" y="20602"/>
                  <a:pt x="2575" y="20679"/>
                  <a:pt x="2552" y="20749"/>
                </a:cubicBezTo>
                <a:cubicBezTo>
                  <a:pt x="2535" y="20803"/>
                  <a:pt x="2525" y="20856"/>
                  <a:pt x="2508" y="20906"/>
                </a:cubicBezTo>
                <a:cubicBezTo>
                  <a:pt x="2508" y="20910"/>
                  <a:pt x="2507" y="20913"/>
                  <a:pt x="2506" y="20916"/>
                </a:cubicBezTo>
                <a:lnTo>
                  <a:pt x="2506" y="20916"/>
                </a:lnTo>
                <a:cubicBezTo>
                  <a:pt x="2510" y="20901"/>
                  <a:pt x="2512" y="20885"/>
                  <a:pt x="2512" y="20873"/>
                </a:cubicBezTo>
                <a:cubicBezTo>
                  <a:pt x="2518" y="20823"/>
                  <a:pt x="2528" y="20769"/>
                  <a:pt x="2535" y="20719"/>
                </a:cubicBezTo>
                <a:cubicBezTo>
                  <a:pt x="2545" y="20656"/>
                  <a:pt x="2558" y="20589"/>
                  <a:pt x="2565" y="20528"/>
                </a:cubicBezTo>
                <a:cubicBezTo>
                  <a:pt x="2575" y="20448"/>
                  <a:pt x="2585" y="20371"/>
                  <a:pt x="2595" y="20294"/>
                </a:cubicBezTo>
                <a:cubicBezTo>
                  <a:pt x="2612" y="20161"/>
                  <a:pt x="2625" y="20020"/>
                  <a:pt x="2642" y="19887"/>
                </a:cubicBezTo>
                <a:lnTo>
                  <a:pt x="2652" y="19749"/>
                </a:lnTo>
                <a:cubicBezTo>
                  <a:pt x="2662" y="19666"/>
                  <a:pt x="2665" y="19582"/>
                  <a:pt x="2675" y="19499"/>
                </a:cubicBezTo>
                <a:cubicBezTo>
                  <a:pt x="2682" y="19368"/>
                  <a:pt x="2695" y="19241"/>
                  <a:pt x="2702" y="19111"/>
                </a:cubicBezTo>
                <a:cubicBezTo>
                  <a:pt x="2709" y="19057"/>
                  <a:pt x="2712" y="18997"/>
                  <a:pt x="2719" y="18944"/>
                </a:cubicBezTo>
                <a:cubicBezTo>
                  <a:pt x="2725" y="18877"/>
                  <a:pt x="2732" y="18810"/>
                  <a:pt x="2736" y="18740"/>
                </a:cubicBezTo>
                <a:lnTo>
                  <a:pt x="2776" y="18412"/>
                </a:lnTo>
                <a:cubicBezTo>
                  <a:pt x="2779" y="18395"/>
                  <a:pt x="2779" y="18382"/>
                  <a:pt x="2782" y="18365"/>
                </a:cubicBezTo>
                <a:cubicBezTo>
                  <a:pt x="2792" y="18322"/>
                  <a:pt x="2799" y="18275"/>
                  <a:pt x="2802" y="18228"/>
                </a:cubicBezTo>
                <a:lnTo>
                  <a:pt x="2816" y="18155"/>
                </a:lnTo>
                <a:cubicBezTo>
                  <a:pt x="2829" y="18088"/>
                  <a:pt x="2843" y="18021"/>
                  <a:pt x="2859" y="17954"/>
                </a:cubicBezTo>
                <a:lnTo>
                  <a:pt x="2946" y="17539"/>
                </a:lnTo>
                <a:lnTo>
                  <a:pt x="2946" y="17539"/>
                </a:lnTo>
                <a:cubicBezTo>
                  <a:pt x="2903" y="17673"/>
                  <a:pt x="2863" y="17807"/>
                  <a:pt x="2826" y="17944"/>
                </a:cubicBezTo>
                <a:cubicBezTo>
                  <a:pt x="2802" y="18011"/>
                  <a:pt x="2786" y="18078"/>
                  <a:pt x="2766" y="18141"/>
                </a:cubicBezTo>
                <a:cubicBezTo>
                  <a:pt x="2759" y="18161"/>
                  <a:pt x="2752" y="18188"/>
                  <a:pt x="2749" y="18208"/>
                </a:cubicBezTo>
                <a:cubicBezTo>
                  <a:pt x="2736" y="18248"/>
                  <a:pt x="2729" y="18295"/>
                  <a:pt x="2715" y="18342"/>
                </a:cubicBezTo>
                <a:cubicBezTo>
                  <a:pt x="2712" y="18362"/>
                  <a:pt x="2702" y="18382"/>
                  <a:pt x="2699" y="18405"/>
                </a:cubicBezTo>
                <a:cubicBezTo>
                  <a:pt x="2695" y="18432"/>
                  <a:pt x="2685" y="18462"/>
                  <a:pt x="2682" y="18492"/>
                </a:cubicBezTo>
                <a:cubicBezTo>
                  <a:pt x="2669" y="18573"/>
                  <a:pt x="2652" y="18646"/>
                  <a:pt x="2642" y="18726"/>
                </a:cubicBezTo>
                <a:cubicBezTo>
                  <a:pt x="2635" y="18743"/>
                  <a:pt x="2635" y="18756"/>
                  <a:pt x="2632" y="18773"/>
                </a:cubicBezTo>
                <a:cubicBezTo>
                  <a:pt x="2625" y="18813"/>
                  <a:pt x="2619" y="18860"/>
                  <a:pt x="2612" y="18900"/>
                </a:cubicBezTo>
                <a:cubicBezTo>
                  <a:pt x="2602" y="18967"/>
                  <a:pt x="2592" y="19034"/>
                  <a:pt x="2582" y="19101"/>
                </a:cubicBezTo>
                <a:lnTo>
                  <a:pt x="2545" y="19452"/>
                </a:lnTo>
                <a:lnTo>
                  <a:pt x="2508" y="19843"/>
                </a:lnTo>
                <a:cubicBezTo>
                  <a:pt x="2501" y="19893"/>
                  <a:pt x="2498" y="19947"/>
                  <a:pt x="2491" y="19997"/>
                </a:cubicBezTo>
                <a:cubicBezTo>
                  <a:pt x="2481" y="20067"/>
                  <a:pt x="2478" y="20134"/>
                  <a:pt x="2468" y="20204"/>
                </a:cubicBezTo>
                <a:lnTo>
                  <a:pt x="2468" y="20197"/>
                </a:lnTo>
                <a:cubicBezTo>
                  <a:pt x="2451" y="20314"/>
                  <a:pt x="2441" y="20432"/>
                  <a:pt x="2428" y="20549"/>
                </a:cubicBezTo>
                <a:cubicBezTo>
                  <a:pt x="2415" y="20632"/>
                  <a:pt x="2408" y="20716"/>
                  <a:pt x="2394" y="20799"/>
                </a:cubicBezTo>
                <a:lnTo>
                  <a:pt x="2368" y="20950"/>
                </a:lnTo>
                <a:cubicBezTo>
                  <a:pt x="2364" y="20970"/>
                  <a:pt x="2361" y="20997"/>
                  <a:pt x="2358" y="21017"/>
                </a:cubicBezTo>
                <a:cubicBezTo>
                  <a:pt x="2358" y="20970"/>
                  <a:pt x="2351" y="20923"/>
                  <a:pt x="2351" y="20880"/>
                </a:cubicBezTo>
                <a:cubicBezTo>
                  <a:pt x="2348" y="20729"/>
                  <a:pt x="2334" y="20579"/>
                  <a:pt x="2324" y="20438"/>
                </a:cubicBezTo>
                <a:cubicBezTo>
                  <a:pt x="2318" y="20395"/>
                  <a:pt x="2314" y="20351"/>
                  <a:pt x="2311" y="20311"/>
                </a:cubicBezTo>
                <a:cubicBezTo>
                  <a:pt x="2291" y="20127"/>
                  <a:pt x="2267" y="19937"/>
                  <a:pt x="2247" y="19753"/>
                </a:cubicBezTo>
                <a:cubicBezTo>
                  <a:pt x="2247" y="19743"/>
                  <a:pt x="2244" y="19733"/>
                  <a:pt x="2244" y="19719"/>
                </a:cubicBezTo>
                <a:cubicBezTo>
                  <a:pt x="2231" y="19619"/>
                  <a:pt x="2217" y="19525"/>
                  <a:pt x="2207" y="19425"/>
                </a:cubicBezTo>
                <a:cubicBezTo>
                  <a:pt x="2197" y="19345"/>
                  <a:pt x="2184" y="19261"/>
                  <a:pt x="2177" y="19181"/>
                </a:cubicBezTo>
                <a:cubicBezTo>
                  <a:pt x="2177" y="19064"/>
                  <a:pt x="2170" y="18980"/>
                  <a:pt x="2160" y="18894"/>
                </a:cubicBezTo>
                <a:lnTo>
                  <a:pt x="2147" y="18756"/>
                </a:lnTo>
                <a:cubicBezTo>
                  <a:pt x="2144" y="18710"/>
                  <a:pt x="2140" y="18659"/>
                  <a:pt x="2140" y="18606"/>
                </a:cubicBezTo>
                <a:lnTo>
                  <a:pt x="2140" y="18512"/>
                </a:lnTo>
                <a:lnTo>
                  <a:pt x="2140" y="18442"/>
                </a:lnTo>
                <a:cubicBezTo>
                  <a:pt x="2140" y="18405"/>
                  <a:pt x="2144" y="18372"/>
                  <a:pt x="2144" y="18335"/>
                </a:cubicBezTo>
                <a:lnTo>
                  <a:pt x="2144" y="18312"/>
                </a:lnTo>
                <a:lnTo>
                  <a:pt x="2144" y="18288"/>
                </a:lnTo>
                <a:cubicBezTo>
                  <a:pt x="2147" y="18255"/>
                  <a:pt x="2147" y="18218"/>
                  <a:pt x="2150" y="18185"/>
                </a:cubicBezTo>
                <a:lnTo>
                  <a:pt x="2167" y="18021"/>
                </a:lnTo>
                <a:cubicBezTo>
                  <a:pt x="2174" y="17991"/>
                  <a:pt x="2177" y="17957"/>
                  <a:pt x="2181" y="17927"/>
                </a:cubicBezTo>
                <a:lnTo>
                  <a:pt x="2184" y="17907"/>
                </a:lnTo>
                <a:cubicBezTo>
                  <a:pt x="2194" y="17857"/>
                  <a:pt x="2197" y="17810"/>
                  <a:pt x="2207" y="17760"/>
                </a:cubicBezTo>
                <a:cubicBezTo>
                  <a:pt x="2214" y="17710"/>
                  <a:pt x="2224" y="17660"/>
                  <a:pt x="2231" y="17603"/>
                </a:cubicBezTo>
                <a:cubicBezTo>
                  <a:pt x="2244" y="17523"/>
                  <a:pt x="2261" y="17439"/>
                  <a:pt x="2277" y="17359"/>
                </a:cubicBezTo>
                <a:lnTo>
                  <a:pt x="2284" y="17315"/>
                </a:lnTo>
                <a:cubicBezTo>
                  <a:pt x="2301" y="17225"/>
                  <a:pt x="2324" y="17138"/>
                  <a:pt x="2344" y="17048"/>
                </a:cubicBezTo>
                <a:cubicBezTo>
                  <a:pt x="2364" y="16958"/>
                  <a:pt x="2384" y="16867"/>
                  <a:pt x="2411" y="16774"/>
                </a:cubicBezTo>
                <a:lnTo>
                  <a:pt x="2498" y="16449"/>
                </a:lnTo>
                <a:cubicBezTo>
                  <a:pt x="2532" y="16322"/>
                  <a:pt x="2568" y="16202"/>
                  <a:pt x="2608" y="16088"/>
                </a:cubicBezTo>
                <a:cubicBezTo>
                  <a:pt x="2625" y="16035"/>
                  <a:pt x="2642" y="15978"/>
                  <a:pt x="2659" y="15921"/>
                </a:cubicBezTo>
                <a:lnTo>
                  <a:pt x="2685" y="15828"/>
                </a:lnTo>
                <a:cubicBezTo>
                  <a:pt x="2709" y="15754"/>
                  <a:pt x="2729" y="15680"/>
                  <a:pt x="2749" y="15610"/>
                </a:cubicBezTo>
                <a:lnTo>
                  <a:pt x="2759" y="15580"/>
                </a:lnTo>
                <a:lnTo>
                  <a:pt x="2769" y="15533"/>
                </a:lnTo>
                <a:cubicBezTo>
                  <a:pt x="2792" y="15453"/>
                  <a:pt x="2816" y="15376"/>
                  <a:pt x="2843" y="15293"/>
                </a:cubicBezTo>
                <a:lnTo>
                  <a:pt x="2853" y="15253"/>
                </a:lnTo>
                <a:cubicBezTo>
                  <a:pt x="2863" y="15219"/>
                  <a:pt x="2869" y="15192"/>
                  <a:pt x="2883" y="15162"/>
                </a:cubicBezTo>
                <a:lnTo>
                  <a:pt x="2896" y="15119"/>
                </a:lnTo>
                <a:cubicBezTo>
                  <a:pt x="2903" y="15099"/>
                  <a:pt x="2909" y="15075"/>
                  <a:pt x="2916" y="15052"/>
                </a:cubicBezTo>
                <a:close/>
                <a:moveTo>
                  <a:pt x="2381" y="21800"/>
                </a:moveTo>
                <a:lnTo>
                  <a:pt x="2381" y="21800"/>
                </a:lnTo>
                <a:cubicBezTo>
                  <a:pt x="2381" y="21800"/>
                  <a:pt x="2380" y="21801"/>
                  <a:pt x="2380" y="21802"/>
                </a:cubicBezTo>
                <a:lnTo>
                  <a:pt x="2380" y="21802"/>
                </a:lnTo>
                <a:cubicBezTo>
                  <a:pt x="2380" y="21801"/>
                  <a:pt x="2381" y="21801"/>
                  <a:pt x="2381" y="21800"/>
                </a:cubicBezTo>
                <a:close/>
                <a:moveTo>
                  <a:pt x="64" y="0"/>
                </a:moveTo>
                <a:cubicBezTo>
                  <a:pt x="27" y="0"/>
                  <a:pt x="1" y="30"/>
                  <a:pt x="1" y="70"/>
                </a:cubicBezTo>
                <a:cubicBezTo>
                  <a:pt x="1" y="117"/>
                  <a:pt x="7" y="167"/>
                  <a:pt x="11" y="210"/>
                </a:cubicBezTo>
                <a:cubicBezTo>
                  <a:pt x="17" y="257"/>
                  <a:pt x="17" y="301"/>
                  <a:pt x="21" y="344"/>
                </a:cubicBezTo>
                <a:cubicBezTo>
                  <a:pt x="24" y="438"/>
                  <a:pt x="34" y="535"/>
                  <a:pt x="37" y="625"/>
                </a:cubicBezTo>
                <a:cubicBezTo>
                  <a:pt x="41" y="669"/>
                  <a:pt x="44" y="709"/>
                  <a:pt x="51" y="755"/>
                </a:cubicBezTo>
                <a:cubicBezTo>
                  <a:pt x="54" y="796"/>
                  <a:pt x="57" y="839"/>
                  <a:pt x="67" y="879"/>
                </a:cubicBezTo>
                <a:cubicBezTo>
                  <a:pt x="71" y="909"/>
                  <a:pt x="77" y="943"/>
                  <a:pt x="84" y="973"/>
                </a:cubicBezTo>
                <a:cubicBezTo>
                  <a:pt x="88" y="989"/>
                  <a:pt x="88" y="1003"/>
                  <a:pt x="91" y="1020"/>
                </a:cubicBezTo>
                <a:cubicBezTo>
                  <a:pt x="104" y="1070"/>
                  <a:pt x="111" y="1120"/>
                  <a:pt x="124" y="1170"/>
                </a:cubicBezTo>
                <a:lnTo>
                  <a:pt x="161" y="1307"/>
                </a:lnTo>
                <a:cubicBezTo>
                  <a:pt x="188" y="1397"/>
                  <a:pt x="218" y="1491"/>
                  <a:pt x="251" y="1581"/>
                </a:cubicBezTo>
                <a:cubicBezTo>
                  <a:pt x="295" y="1698"/>
                  <a:pt x="358" y="1812"/>
                  <a:pt x="435" y="1912"/>
                </a:cubicBezTo>
                <a:cubicBezTo>
                  <a:pt x="462" y="1949"/>
                  <a:pt x="492" y="1989"/>
                  <a:pt x="526" y="2026"/>
                </a:cubicBezTo>
                <a:cubicBezTo>
                  <a:pt x="589" y="2100"/>
                  <a:pt x="656" y="2176"/>
                  <a:pt x="723" y="2250"/>
                </a:cubicBezTo>
                <a:cubicBezTo>
                  <a:pt x="746" y="2280"/>
                  <a:pt x="776" y="2310"/>
                  <a:pt x="803" y="2334"/>
                </a:cubicBezTo>
                <a:cubicBezTo>
                  <a:pt x="836" y="2367"/>
                  <a:pt x="870" y="2407"/>
                  <a:pt x="903" y="2434"/>
                </a:cubicBezTo>
                <a:lnTo>
                  <a:pt x="1027" y="2548"/>
                </a:lnTo>
                <a:cubicBezTo>
                  <a:pt x="1060" y="2578"/>
                  <a:pt x="1094" y="2608"/>
                  <a:pt x="1127" y="2631"/>
                </a:cubicBezTo>
                <a:cubicBezTo>
                  <a:pt x="1194" y="2685"/>
                  <a:pt x="1261" y="2735"/>
                  <a:pt x="1328" y="2792"/>
                </a:cubicBezTo>
                <a:cubicBezTo>
                  <a:pt x="1405" y="2852"/>
                  <a:pt x="1478" y="2915"/>
                  <a:pt x="1549" y="2979"/>
                </a:cubicBezTo>
                <a:cubicBezTo>
                  <a:pt x="1622" y="3042"/>
                  <a:pt x="1692" y="3103"/>
                  <a:pt x="1763" y="3169"/>
                </a:cubicBezTo>
                <a:lnTo>
                  <a:pt x="1850" y="3260"/>
                </a:lnTo>
                <a:cubicBezTo>
                  <a:pt x="1880" y="3286"/>
                  <a:pt x="1910" y="3320"/>
                  <a:pt x="1940" y="3350"/>
                </a:cubicBezTo>
                <a:lnTo>
                  <a:pt x="2140" y="3564"/>
                </a:lnTo>
                <a:cubicBezTo>
                  <a:pt x="2201" y="3627"/>
                  <a:pt x="2261" y="3688"/>
                  <a:pt x="2318" y="3755"/>
                </a:cubicBezTo>
                <a:cubicBezTo>
                  <a:pt x="2381" y="3828"/>
                  <a:pt x="2441" y="3902"/>
                  <a:pt x="2501" y="3972"/>
                </a:cubicBezTo>
                <a:lnTo>
                  <a:pt x="2501" y="3968"/>
                </a:lnTo>
                <a:lnTo>
                  <a:pt x="2565" y="4045"/>
                </a:lnTo>
                <a:cubicBezTo>
                  <a:pt x="2568" y="4065"/>
                  <a:pt x="2578" y="4082"/>
                  <a:pt x="2585" y="4102"/>
                </a:cubicBezTo>
                <a:cubicBezTo>
                  <a:pt x="2608" y="4149"/>
                  <a:pt x="2632" y="4186"/>
                  <a:pt x="2665" y="4223"/>
                </a:cubicBezTo>
                <a:cubicBezTo>
                  <a:pt x="2685" y="4246"/>
                  <a:pt x="2715" y="4263"/>
                  <a:pt x="2742" y="4279"/>
                </a:cubicBezTo>
                <a:cubicBezTo>
                  <a:pt x="2742" y="4286"/>
                  <a:pt x="2742" y="4289"/>
                  <a:pt x="2746" y="4299"/>
                </a:cubicBezTo>
                <a:cubicBezTo>
                  <a:pt x="2759" y="4383"/>
                  <a:pt x="2776" y="4470"/>
                  <a:pt x="2796" y="4554"/>
                </a:cubicBezTo>
                <a:cubicBezTo>
                  <a:pt x="2832" y="4714"/>
                  <a:pt x="2876" y="4875"/>
                  <a:pt x="2936" y="5025"/>
                </a:cubicBezTo>
                <a:cubicBezTo>
                  <a:pt x="2953" y="5072"/>
                  <a:pt x="2976" y="5115"/>
                  <a:pt x="2996" y="5155"/>
                </a:cubicBezTo>
                <a:cubicBezTo>
                  <a:pt x="3016" y="5199"/>
                  <a:pt x="3036" y="5236"/>
                  <a:pt x="3060" y="5276"/>
                </a:cubicBezTo>
                <a:cubicBezTo>
                  <a:pt x="3100" y="5353"/>
                  <a:pt x="3150" y="5426"/>
                  <a:pt x="3197" y="5500"/>
                </a:cubicBezTo>
                <a:cubicBezTo>
                  <a:pt x="3287" y="5640"/>
                  <a:pt x="3398" y="5771"/>
                  <a:pt x="3515" y="5894"/>
                </a:cubicBezTo>
                <a:cubicBezTo>
                  <a:pt x="3628" y="6018"/>
                  <a:pt x="3739" y="6138"/>
                  <a:pt x="3849" y="6269"/>
                </a:cubicBezTo>
                <a:cubicBezTo>
                  <a:pt x="3862" y="6285"/>
                  <a:pt x="3872" y="6296"/>
                  <a:pt x="3886" y="6312"/>
                </a:cubicBezTo>
                <a:cubicBezTo>
                  <a:pt x="3899" y="6329"/>
                  <a:pt x="3906" y="6346"/>
                  <a:pt x="3919" y="6362"/>
                </a:cubicBezTo>
                <a:cubicBezTo>
                  <a:pt x="3922" y="6369"/>
                  <a:pt x="3929" y="6376"/>
                  <a:pt x="3929" y="6379"/>
                </a:cubicBezTo>
                <a:cubicBezTo>
                  <a:pt x="3932" y="6409"/>
                  <a:pt x="3956" y="6436"/>
                  <a:pt x="3989" y="6436"/>
                </a:cubicBezTo>
                <a:cubicBezTo>
                  <a:pt x="3996" y="6443"/>
                  <a:pt x="3996" y="6453"/>
                  <a:pt x="3999" y="6459"/>
                </a:cubicBezTo>
                <a:cubicBezTo>
                  <a:pt x="4033" y="6553"/>
                  <a:pt x="4063" y="6647"/>
                  <a:pt x="4100" y="6740"/>
                </a:cubicBezTo>
                <a:cubicBezTo>
                  <a:pt x="4133" y="6837"/>
                  <a:pt x="4173" y="6927"/>
                  <a:pt x="4207" y="7024"/>
                </a:cubicBezTo>
                <a:cubicBezTo>
                  <a:pt x="4240" y="7121"/>
                  <a:pt x="4274" y="7215"/>
                  <a:pt x="4314" y="7312"/>
                </a:cubicBezTo>
                <a:cubicBezTo>
                  <a:pt x="4334" y="7359"/>
                  <a:pt x="4350" y="7406"/>
                  <a:pt x="4370" y="7449"/>
                </a:cubicBezTo>
                <a:cubicBezTo>
                  <a:pt x="4380" y="7476"/>
                  <a:pt x="4391" y="7499"/>
                  <a:pt x="4401" y="7526"/>
                </a:cubicBezTo>
                <a:lnTo>
                  <a:pt x="4314" y="7412"/>
                </a:lnTo>
                <a:cubicBezTo>
                  <a:pt x="4233" y="7315"/>
                  <a:pt x="4150" y="7215"/>
                  <a:pt x="4063" y="7128"/>
                </a:cubicBezTo>
                <a:cubicBezTo>
                  <a:pt x="4019" y="7081"/>
                  <a:pt x="3979" y="7041"/>
                  <a:pt x="3932" y="6998"/>
                </a:cubicBezTo>
                <a:cubicBezTo>
                  <a:pt x="3886" y="6958"/>
                  <a:pt x="3839" y="6911"/>
                  <a:pt x="3795" y="6874"/>
                </a:cubicBezTo>
                <a:cubicBezTo>
                  <a:pt x="3698" y="6790"/>
                  <a:pt x="3598" y="6707"/>
                  <a:pt x="3494" y="6630"/>
                </a:cubicBezTo>
                <a:cubicBezTo>
                  <a:pt x="3481" y="6623"/>
                  <a:pt x="3468" y="6613"/>
                  <a:pt x="3454" y="6603"/>
                </a:cubicBezTo>
                <a:lnTo>
                  <a:pt x="3454" y="6603"/>
                </a:lnTo>
                <a:lnTo>
                  <a:pt x="3461" y="6606"/>
                </a:lnTo>
                <a:lnTo>
                  <a:pt x="3461" y="6606"/>
                </a:lnTo>
                <a:lnTo>
                  <a:pt x="3427" y="6584"/>
                </a:lnTo>
                <a:lnTo>
                  <a:pt x="3427" y="6584"/>
                </a:lnTo>
                <a:cubicBezTo>
                  <a:pt x="3427" y="6585"/>
                  <a:pt x="3428" y="6585"/>
                  <a:pt x="3428" y="6586"/>
                </a:cubicBezTo>
                <a:lnTo>
                  <a:pt x="3421" y="6580"/>
                </a:lnTo>
                <a:lnTo>
                  <a:pt x="3421" y="6580"/>
                </a:lnTo>
                <a:lnTo>
                  <a:pt x="3421" y="6580"/>
                </a:lnTo>
                <a:lnTo>
                  <a:pt x="3418" y="6580"/>
                </a:lnTo>
                <a:cubicBezTo>
                  <a:pt x="3418" y="6580"/>
                  <a:pt x="3414" y="6580"/>
                  <a:pt x="3414" y="6576"/>
                </a:cubicBezTo>
                <a:cubicBezTo>
                  <a:pt x="3361" y="6536"/>
                  <a:pt x="3301" y="6496"/>
                  <a:pt x="3247" y="6459"/>
                </a:cubicBezTo>
                <a:lnTo>
                  <a:pt x="3070" y="6346"/>
                </a:lnTo>
                <a:cubicBezTo>
                  <a:pt x="3046" y="6329"/>
                  <a:pt x="3016" y="6319"/>
                  <a:pt x="2993" y="6302"/>
                </a:cubicBezTo>
                <a:cubicBezTo>
                  <a:pt x="2929" y="6269"/>
                  <a:pt x="2866" y="6239"/>
                  <a:pt x="2799" y="6212"/>
                </a:cubicBezTo>
                <a:cubicBezTo>
                  <a:pt x="2769" y="6202"/>
                  <a:pt x="2736" y="6192"/>
                  <a:pt x="2702" y="6185"/>
                </a:cubicBezTo>
                <a:cubicBezTo>
                  <a:pt x="2685" y="6178"/>
                  <a:pt x="2665" y="6175"/>
                  <a:pt x="2649" y="6172"/>
                </a:cubicBezTo>
                <a:cubicBezTo>
                  <a:pt x="2635" y="6168"/>
                  <a:pt x="2625" y="6162"/>
                  <a:pt x="2612" y="6162"/>
                </a:cubicBezTo>
                <a:cubicBezTo>
                  <a:pt x="2548" y="6152"/>
                  <a:pt x="2485" y="6142"/>
                  <a:pt x="2428" y="6135"/>
                </a:cubicBezTo>
                <a:cubicBezTo>
                  <a:pt x="2418" y="6135"/>
                  <a:pt x="2408" y="6128"/>
                  <a:pt x="2398" y="6128"/>
                </a:cubicBezTo>
                <a:lnTo>
                  <a:pt x="2394" y="6128"/>
                </a:lnTo>
                <a:cubicBezTo>
                  <a:pt x="2318" y="6122"/>
                  <a:pt x="2244" y="6118"/>
                  <a:pt x="2167" y="6108"/>
                </a:cubicBezTo>
                <a:cubicBezTo>
                  <a:pt x="2110" y="6105"/>
                  <a:pt x="2050" y="6105"/>
                  <a:pt x="1993" y="6105"/>
                </a:cubicBezTo>
                <a:cubicBezTo>
                  <a:pt x="1926" y="6105"/>
                  <a:pt x="1860" y="6105"/>
                  <a:pt x="1793" y="6108"/>
                </a:cubicBezTo>
                <a:cubicBezTo>
                  <a:pt x="1666" y="6118"/>
                  <a:pt x="1542" y="6138"/>
                  <a:pt x="1422" y="6162"/>
                </a:cubicBezTo>
                <a:cubicBezTo>
                  <a:pt x="1298" y="6189"/>
                  <a:pt x="1177" y="6222"/>
                  <a:pt x="1057" y="6255"/>
                </a:cubicBezTo>
                <a:lnTo>
                  <a:pt x="880" y="6306"/>
                </a:lnTo>
                <a:cubicBezTo>
                  <a:pt x="823" y="6322"/>
                  <a:pt x="763" y="6339"/>
                  <a:pt x="703" y="6359"/>
                </a:cubicBezTo>
                <a:lnTo>
                  <a:pt x="653" y="6372"/>
                </a:lnTo>
                <a:cubicBezTo>
                  <a:pt x="622" y="6379"/>
                  <a:pt x="589" y="6386"/>
                  <a:pt x="569" y="6413"/>
                </a:cubicBezTo>
                <a:cubicBezTo>
                  <a:pt x="546" y="6443"/>
                  <a:pt x="542" y="6476"/>
                  <a:pt x="559" y="6509"/>
                </a:cubicBezTo>
                <a:cubicBezTo>
                  <a:pt x="576" y="6543"/>
                  <a:pt x="612" y="6563"/>
                  <a:pt x="643" y="6580"/>
                </a:cubicBezTo>
                <a:cubicBezTo>
                  <a:pt x="663" y="6593"/>
                  <a:pt x="679" y="6603"/>
                  <a:pt x="703" y="6613"/>
                </a:cubicBezTo>
                <a:cubicBezTo>
                  <a:pt x="729" y="6630"/>
                  <a:pt x="760" y="6647"/>
                  <a:pt x="793" y="6663"/>
                </a:cubicBezTo>
                <a:cubicBezTo>
                  <a:pt x="793" y="6663"/>
                  <a:pt x="796" y="6663"/>
                  <a:pt x="796" y="6670"/>
                </a:cubicBezTo>
                <a:cubicBezTo>
                  <a:pt x="907" y="6730"/>
                  <a:pt x="1014" y="6790"/>
                  <a:pt x="1124" y="6854"/>
                </a:cubicBezTo>
                <a:cubicBezTo>
                  <a:pt x="1204" y="6897"/>
                  <a:pt x="1288" y="6944"/>
                  <a:pt x="1371" y="6988"/>
                </a:cubicBezTo>
                <a:lnTo>
                  <a:pt x="1472" y="7038"/>
                </a:lnTo>
                <a:cubicBezTo>
                  <a:pt x="1498" y="7048"/>
                  <a:pt x="1532" y="7061"/>
                  <a:pt x="1562" y="7078"/>
                </a:cubicBezTo>
                <a:cubicBezTo>
                  <a:pt x="1622" y="7105"/>
                  <a:pt x="1679" y="7125"/>
                  <a:pt x="1739" y="7145"/>
                </a:cubicBezTo>
                <a:cubicBezTo>
                  <a:pt x="1796" y="7165"/>
                  <a:pt x="1856" y="7188"/>
                  <a:pt x="1913" y="7205"/>
                </a:cubicBezTo>
                <a:cubicBezTo>
                  <a:pt x="1980" y="7225"/>
                  <a:pt x="2043" y="7242"/>
                  <a:pt x="2110" y="7258"/>
                </a:cubicBezTo>
                <a:cubicBezTo>
                  <a:pt x="2174" y="7275"/>
                  <a:pt x="2234" y="7289"/>
                  <a:pt x="2298" y="7305"/>
                </a:cubicBezTo>
                <a:cubicBezTo>
                  <a:pt x="2358" y="7315"/>
                  <a:pt x="2418" y="7329"/>
                  <a:pt x="2478" y="7342"/>
                </a:cubicBezTo>
                <a:cubicBezTo>
                  <a:pt x="2598" y="7365"/>
                  <a:pt x="2715" y="7395"/>
                  <a:pt x="2836" y="7426"/>
                </a:cubicBezTo>
                <a:cubicBezTo>
                  <a:pt x="2909" y="7442"/>
                  <a:pt x="2980" y="7462"/>
                  <a:pt x="3046" y="7482"/>
                </a:cubicBezTo>
                <a:cubicBezTo>
                  <a:pt x="3167" y="7516"/>
                  <a:pt x="3287" y="7556"/>
                  <a:pt x="3411" y="7583"/>
                </a:cubicBezTo>
                <a:cubicBezTo>
                  <a:pt x="3531" y="7613"/>
                  <a:pt x="3652" y="7640"/>
                  <a:pt x="3772" y="7673"/>
                </a:cubicBezTo>
                <a:lnTo>
                  <a:pt x="3899" y="7710"/>
                </a:lnTo>
                <a:lnTo>
                  <a:pt x="4023" y="7747"/>
                </a:lnTo>
                <a:cubicBezTo>
                  <a:pt x="4066" y="7760"/>
                  <a:pt x="4113" y="7773"/>
                  <a:pt x="4153" y="7783"/>
                </a:cubicBezTo>
                <a:cubicBezTo>
                  <a:pt x="4197" y="7797"/>
                  <a:pt x="4237" y="7813"/>
                  <a:pt x="4280" y="7830"/>
                </a:cubicBezTo>
                <a:cubicBezTo>
                  <a:pt x="4320" y="7847"/>
                  <a:pt x="4357" y="7867"/>
                  <a:pt x="4401" y="7890"/>
                </a:cubicBezTo>
                <a:lnTo>
                  <a:pt x="4464" y="7927"/>
                </a:lnTo>
                <a:lnTo>
                  <a:pt x="4538" y="7991"/>
                </a:lnTo>
                <a:cubicBezTo>
                  <a:pt x="4548" y="7997"/>
                  <a:pt x="4554" y="8001"/>
                  <a:pt x="4564" y="8011"/>
                </a:cubicBezTo>
                <a:lnTo>
                  <a:pt x="4564" y="8014"/>
                </a:lnTo>
                <a:cubicBezTo>
                  <a:pt x="4564" y="8024"/>
                  <a:pt x="4571" y="8027"/>
                  <a:pt x="4581" y="8027"/>
                </a:cubicBezTo>
                <a:cubicBezTo>
                  <a:pt x="4605" y="8101"/>
                  <a:pt x="4635" y="8175"/>
                  <a:pt x="4658" y="8248"/>
                </a:cubicBezTo>
                <a:lnTo>
                  <a:pt x="4822" y="8726"/>
                </a:lnTo>
                <a:cubicBezTo>
                  <a:pt x="4802" y="8780"/>
                  <a:pt x="4782" y="8837"/>
                  <a:pt x="4765" y="8897"/>
                </a:cubicBezTo>
                <a:cubicBezTo>
                  <a:pt x="4735" y="8994"/>
                  <a:pt x="4705" y="9084"/>
                  <a:pt x="4685" y="9181"/>
                </a:cubicBezTo>
                <a:cubicBezTo>
                  <a:pt x="4665" y="9271"/>
                  <a:pt x="4641" y="9365"/>
                  <a:pt x="4631" y="9462"/>
                </a:cubicBezTo>
                <a:cubicBezTo>
                  <a:pt x="4615" y="9555"/>
                  <a:pt x="4598" y="9652"/>
                  <a:pt x="4584" y="9749"/>
                </a:cubicBezTo>
                <a:cubicBezTo>
                  <a:pt x="4584" y="9756"/>
                  <a:pt x="4581" y="9766"/>
                  <a:pt x="4581" y="9769"/>
                </a:cubicBezTo>
                <a:cubicBezTo>
                  <a:pt x="4551" y="9739"/>
                  <a:pt x="4521" y="9712"/>
                  <a:pt x="4498" y="9682"/>
                </a:cubicBezTo>
                <a:lnTo>
                  <a:pt x="4307" y="9468"/>
                </a:lnTo>
                <a:cubicBezTo>
                  <a:pt x="4247" y="9398"/>
                  <a:pt x="4183" y="9331"/>
                  <a:pt x="4116" y="9261"/>
                </a:cubicBezTo>
                <a:cubicBezTo>
                  <a:pt x="4083" y="9228"/>
                  <a:pt x="4053" y="9188"/>
                  <a:pt x="4019" y="9151"/>
                </a:cubicBezTo>
                <a:cubicBezTo>
                  <a:pt x="3989" y="9114"/>
                  <a:pt x="3956" y="9081"/>
                  <a:pt x="3929" y="9047"/>
                </a:cubicBezTo>
                <a:cubicBezTo>
                  <a:pt x="3896" y="9014"/>
                  <a:pt x="3862" y="8980"/>
                  <a:pt x="3822" y="8950"/>
                </a:cubicBezTo>
                <a:cubicBezTo>
                  <a:pt x="3785" y="8920"/>
                  <a:pt x="3749" y="8897"/>
                  <a:pt x="3712" y="8867"/>
                </a:cubicBezTo>
                <a:cubicBezTo>
                  <a:pt x="3712" y="8867"/>
                  <a:pt x="3705" y="8867"/>
                  <a:pt x="3705" y="8863"/>
                </a:cubicBezTo>
                <a:cubicBezTo>
                  <a:pt x="3628" y="8803"/>
                  <a:pt x="3555" y="8743"/>
                  <a:pt x="3478" y="8683"/>
                </a:cubicBezTo>
                <a:cubicBezTo>
                  <a:pt x="3401" y="8626"/>
                  <a:pt x="3321" y="8576"/>
                  <a:pt x="3237" y="8529"/>
                </a:cubicBezTo>
                <a:cubicBezTo>
                  <a:pt x="3153" y="8482"/>
                  <a:pt x="3067" y="8435"/>
                  <a:pt x="2980" y="8395"/>
                </a:cubicBezTo>
                <a:cubicBezTo>
                  <a:pt x="2893" y="8358"/>
                  <a:pt x="2802" y="8325"/>
                  <a:pt x="2715" y="8292"/>
                </a:cubicBezTo>
                <a:cubicBezTo>
                  <a:pt x="2632" y="8261"/>
                  <a:pt x="2545" y="8231"/>
                  <a:pt x="2458" y="8208"/>
                </a:cubicBezTo>
                <a:cubicBezTo>
                  <a:pt x="2411" y="8195"/>
                  <a:pt x="2364" y="8185"/>
                  <a:pt x="2324" y="8178"/>
                </a:cubicBezTo>
                <a:cubicBezTo>
                  <a:pt x="2281" y="8168"/>
                  <a:pt x="2234" y="8161"/>
                  <a:pt x="2191" y="8158"/>
                </a:cubicBezTo>
                <a:cubicBezTo>
                  <a:pt x="2177" y="8156"/>
                  <a:pt x="2164" y="8155"/>
                  <a:pt x="2151" y="8155"/>
                </a:cubicBezTo>
                <a:cubicBezTo>
                  <a:pt x="2122" y="8155"/>
                  <a:pt x="2093" y="8159"/>
                  <a:pt x="2063" y="8161"/>
                </a:cubicBezTo>
                <a:cubicBezTo>
                  <a:pt x="2047" y="8164"/>
                  <a:pt x="2027" y="8168"/>
                  <a:pt x="2010" y="8175"/>
                </a:cubicBezTo>
                <a:cubicBezTo>
                  <a:pt x="1977" y="8181"/>
                  <a:pt x="1946" y="8198"/>
                  <a:pt x="1926" y="8225"/>
                </a:cubicBezTo>
                <a:cubicBezTo>
                  <a:pt x="1906" y="8248"/>
                  <a:pt x="1893" y="8285"/>
                  <a:pt x="1906" y="8315"/>
                </a:cubicBezTo>
                <a:cubicBezTo>
                  <a:pt x="1916" y="8345"/>
                  <a:pt x="1943" y="8368"/>
                  <a:pt x="1977" y="8378"/>
                </a:cubicBezTo>
                <a:cubicBezTo>
                  <a:pt x="1983" y="8382"/>
                  <a:pt x="1997" y="8382"/>
                  <a:pt x="2010" y="8382"/>
                </a:cubicBezTo>
                <a:cubicBezTo>
                  <a:pt x="2015" y="8384"/>
                  <a:pt x="2019" y="8388"/>
                  <a:pt x="2024" y="8388"/>
                </a:cubicBezTo>
                <a:cubicBezTo>
                  <a:pt x="2026" y="8388"/>
                  <a:pt x="2028" y="8387"/>
                  <a:pt x="2030" y="8385"/>
                </a:cubicBezTo>
                <a:lnTo>
                  <a:pt x="2033" y="8385"/>
                </a:lnTo>
                <a:cubicBezTo>
                  <a:pt x="2043" y="8385"/>
                  <a:pt x="2050" y="8382"/>
                  <a:pt x="2063" y="8382"/>
                </a:cubicBezTo>
                <a:cubicBezTo>
                  <a:pt x="2067" y="8382"/>
                  <a:pt x="2074" y="8382"/>
                  <a:pt x="2074" y="8378"/>
                </a:cubicBezTo>
                <a:cubicBezTo>
                  <a:pt x="2084" y="8375"/>
                  <a:pt x="2097" y="8375"/>
                  <a:pt x="2110" y="8368"/>
                </a:cubicBezTo>
                <a:lnTo>
                  <a:pt x="2124" y="8368"/>
                </a:lnTo>
                <a:lnTo>
                  <a:pt x="2134" y="8395"/>
                </a:lnTo>
                <a:cubicBezTo>
                  <a:pt x="2160" y="8435"/>
                  <a:pt x="2194" y="8479"/>
                  <a:pt x="2231" y="8509"/>
                </a:cubicBezTo>
                <a:cubicBezTo>
                  <a:pt x="2267" y="8536"/>
                  <a:pt x="2301" y="8566"/>
                  <a:pt x="2341" y="8592"/>
                </a:cubicBezTo>
                <a:cubicBezTo>
                  <a:pt x="2384" y="8626"/>
                  <a:pt x="2431" y="8663"/>
                  <a:pt x="2478" y="8696"/>
                </a:cubicBezTo>
                <a:cubicBezTo>
                  <a:pt x="2515" y="8726"/>
                  <a:pt x="2558" y="8750"/>
                  <a:pt x="2595" y="8780"/>
                </a:cubicBezTo>
                <a:cubicBezTo>
                  <a:pt x="2612" y="8793"/>
                  <a:pt x="2632" y="8810"/>
                  <a:pt x="2649" y="8820"/>
                </a:cubicBezTo>
                <a:cubicBezTo>
                  <a:pt x="2679" y="8843"/>
                  <a:pt x="2709" y="8863"/>
                  <a:pt x="2732" y="8887"/>
                </a:cubicBezTo>
                <a:cubicBezTo>
                  <a:pt x="2766" y="8913"/>
                  <a:pt x="2796" y="8943"/>
                  <a:pt x="2829" y="8967"/>
                </a:cubicBezTo>
                <a:cubicBezTo>
                  <a:pt x="2889" y="9017"/>
                  <a:pt x="2943" y="9067"/>
                  <a:pt x="3000" y="9117"/>
                </a:cubicBezTo>
                <a:cubicBezTo>
                  <a:pt x="3056" y="9168"/>
                  <a:pt x="3113" y="9214"/>
                  <a:pt x="3174" y="9261"/>
                </a:cubicBezTo>
                <a:cubicBezTo>
                  <a:pt x="3200" y="9281"/>
                  <a:pt x="3230" y="9301"/>
                  <a:pt x="3257" y="9328"/>
                </a:cubicBezTo>
                <a:cubicBezTo>
                  <a:pt x="3284" y="9351"/>
                  <a:pt x="3314" y="9378"/>
                  <a:pt x="3341" y="9402"/>
                </a:cubicBezTo>
                <a:cubicBezTo>
                  <a:pt x="3357" y="9418"/>
                  <a:pt x="3374" y="9435"/>
                  <a:pt x="3384" y="9452"/>
                </a:cubicBezTo>
                <a:cubicBezTo>
                  <a:pt x="3401" y="9468"/>
                  <a:pt x="3418" y="9488"/>
                  <a:pt x="3431" y="9505"/>
                </a:cubicBezTo>
                <a:cubicBezTo>
                  <a:pt x="3468" y="9555"/>
                  <a:pt x="3511" y="9605"/>
                  <a:pt x="3548" y="9662"/>
                </a:cubicBezTo>
                <a:cubicBezTo>
                  <a:pt x="3585" y="9716"/>
                  <a:pt x="3628" y="9773"/>
                  <a:pt x="3665" y="9830"/>
                </a:cubicBezTo>
                <a:cubicBezTo>
                  <a:pt x="3712" y="9890"/>
                  <a:pt x="3752" y="9957"/>
                  <a:pt x="3799" y="10020"/>
                </a:cubicBezTo>
                <a:cubicBezTo>
                  <a:pt x="3849" y="10087"/>
                  <a:pt x="3899" y="10154"/>
                  <a:pt x="3949" y="10217"/>
                </a:cubicBezTo>
                <a:cubicBezTo>
                  <a:pt x="3996" y="10274"/>
                  <a:pt x="4043" y="10338"/>
                  <a:pt x="4086" y="10398"/>
                </a:cubicBezTo>
                <a:cubicBezTo>
                  <a:pt x="4130" y="10455"/>
                  <a:pt x="4170" y="10518"/>
                  <a:pt x="4210" y="10582"/>
                </a:cubicBezTo>
                <a:cubicBezTo>
                  <a:pt x="4233" y="10625"/>
                  <a:pt x="4263" y="10672"/>
                  <a:pt x="4287" y="10719"/>
                </a:cubicBezTo>
                <a:cubicBezTo>
                  <a:pt x="4314" y="10766"/>
                  <a:pt x="4337" y="10816"/>
                  <a:pt x="4364" y="10859"/>
                </a:cubicBezTo>
                <a:cubicBezTo>
                  <a:pt x="4394" y="10916"/>
                  <a:pt x="4417" y="10966"/>
                  <a:pt x="4447" y="11020"/>
                </a:cubicBezTo>
                <a:lnTo>
                  <a:pt x="4447" y="11140"/>
                </a:lnTo>
                <a:cubicBezTo>
                  <a:pt x="4447" y="11334"/>
                  <a:pt x="4454" y="11528"/>
                  <a:pt x="4467" y="11722"/>
                </a:cubicBezTo>
                <a:cubicBezTo>
                  <a:pt x="4484" y="11912"/>
                  <a:pt x="4504" y="12106"/>
                  <a:pt x="4548" y="12294"/>
                </a:cubicBezTo>
                <a:cubicBezTo>
                  <a:pt x="4588" y="12474"/>
                  <a:pt x="4638" y="12655"/>
                  <a:pt x="4688" y="12832"/>
                </a:cubicBezTo>
                <a:lnTo>
                  <a:pt x="4700" y="12867"/>
                </a:lnTo>
                <a:lnTo>
                  <a:pt x="4700" y="12867"/>
                </a:lnTo>
                <a:cubicBezTo>
                  <a:pt x="4701" y="12870"/>
                  <a:pt x="4701" y="12874"/>
                  <a:pt x="4701" y="12875"/>
                </a:cubicBezTo>
                <a:cubicBezTo>
                  <a:pt x="4701" y="12879"/>
                  <a:pt x="4701" y="12882"/>
                  <a:pt x="4705" y="12882"/>
                </a:cubicBezTo>
                <a:lnTo>
                  <a:pt x="4705" y="12889"/>
                </a:lnTo>
                <a:cubicBezTo>
                  <a:pt x="4711" y="12895"/>
                  <a:pt x="4711" y="12909"/>
                  <a:pt x="4715" y="12915"/>
                </a:cubicBezTo>
                <a:lnTo>
                  <a:pt x="4715" y="12912"/>
                </a:lnTo>
                <a:cubicBezTo>
                  <a:pt x="4765" y="13079"/>
                  <a:pt x="4815" y="13246"/>
                  <a:pt x="4882" y="13410"/>
                </a:cubicBezTo>
                <a:cubicBezTo>
                  <a:pt x="4952" y="13591"/>
                  <a:pt x="5029" y="13768"/>
                  <a:pt x="5103" y="13945"/>
                </a:cubicBezTo>
                <a:cubicBezTo>
                  <a:pt x="5136" y="14029"/>
                  <a:pt x="5173" y="14109"/>
                  <a:pt x="5206" y="14193"/>
                </a:cubicBezTo>
                <a:cubicBezTo>
                  <a:pt x="5223" y="14236"/>
                  <a:pt x="5246" y="14280"/>
                  <a:pt x="5263" y="14326"/>
                </a:cubicBezTo>
                <a:cubicBezTo>
                  <a:pt x="5280" y="14367"/>
                  <a:pt x="5290" y="14413"/>
                  <a:pt x="5303" y="14453"/>
                </a:cubicBezTo>
                <a:cubicBezTo>
                  <a:pt x="5337" y="14584"/>
                  <a:pt x="5367" y="14714"/>
                  <a:pt x="5397" y="14845"/>
                </a:cubicBezTo>
                <a:cubicBezTo>
                  <a:pt x="5407" y="14905"/>
                  <a:pt x="5420" y="14965"/>
                  <a:pt x="5434" y="15029"/>
                </a:cubicBezTo>
                <a:cubicBezTo>
                  <a:pt x="5440" y="15062"/>
                  <a:pt x="5447" y="15089"/>
                  <a:pt x="5454" y="15122"/>
                </a:cubicBezTo>
                <a:cubicBezTo>
                  <a:pt x="5457" y="15139"/>
                  <a:pt x="5464" y="15162"/>
                  <a:pt x="5467" y="15179"/>
                </a:cubicBezTo>
                <a:cubicBezTo>
                  <a:pt x="5464" y="15232"/>
                  <a:pt x="5454" y="15283"/>
                  <a:pt x="5450" y="15336"/>
                </a:cubicBezTo>
                <a:cubicBezTo>
                  <a:pt x="5437" y="15463"/>
                  <a:pt x="5420" y="15590"/>
                  <a:pt x="5407" y="15717"/>
                </a:cubicBezTo>
                <a:cubicBezTo>
                  <a:pt x="5363" y="16048"/>
                  <a:pt x="5300" y="16373"/>
                  <a:pt x="5223" y="16694"/>
                </a:cubicBezTo>
                <a:cubicBezTo>
                  <a:pt x="5200" y="16791"/>
                  <a:pt x="5170" y="16884"/>
                  <a:pt x="5139" y="16974"/>
                </a:cubicBezTo>
                <a:cubicBezTo>
                  <a:pt x="5079" y="17172"/>
                  <a:pt x="5029" y="17372"/>
                  <a:pt x="4972" y="17570"/>
                </a:cubicBezTo>
                <a:lnTo>
                  <a:pt x="4885" y="17880"/>
                </a:lnTo>
                <a:cubicBezTo>
                  <a:pt x="4855" y="17981"/>
                  <a:pt x="4822" y="18088"/>
                  <a:pt x="4795" y="18188"/>
                </a:cubicBezTo>
                <a:cubicBezTo>
                  <a:pt x="4762" y="18292"/>
                  <a:pt x="4728" y="18399"/>
                  <a:pt x="4688" y="18506"/>
                </a:cubicBezTo>
                <a:cubicBezTo>
                  <a:pt x="4661" y="18593"/>
                  <a:pt x="4628" y="18680"/>
                  <a:pt x="4598" y="18766"/>
                </a:cubicBezTo>
                <a:cubicBezTo>
                  <a:pt x="4594" y="18777"/>
                  <a:pt x="4594" y="18780"/>
                  <a:pt x="4588" y="18790"/>
                </a:cubicBezTo>
                <a:cubicBezTo>
                  <a:pt x="4534" y="18914"/>
                  <a:pt x="4484" y="19044"/>
                  <a:pt x="4434" y="19174"/>
                </a:cubicBezTo>
                <a:lnTo>
                  <a:pt x="4421" y="19148"/>
                </a:lnTo>
                <a:lnTo>
                  <a:pt x="4421" y="19067"/>
                </a:lnTo>
                <a:cubicBezTo>
                  <a:pt x="4421" y="19001"/>
                  <a:pt x="4417" y="18930"/>
                  <a:pt x="4414" y="18863"/>
                </a:cubicBezTo>
                <a:cubicBezTo>
                  <a:pt x="4427" y="18800"/>
                  <a:pt x="4434" y="18740"/>
                  <a:pt x="4447" y="18676"/>
                </a:cubicBezTo>
                <a:cubicBezTo>
                  <a:pt x="4464" y="18583"/>
                  <a:pt x="4481" y="18496"/>
                  <a:pt x="4501" y="18405"/>
                </a:cubicBezTo>
                <a:cubicBezTo>
                  <a:pt x="4521" y="18308"/>
                  <a:pt x="4548" y="18208"/>
                  <a:pt x="4568" y="18111"/>
                </a:cubicBezTo>
                <a:cubicBezTo>
                  <a:pt x="4605" y="17914"/>
                  <a:pt x="4631" y="17710"/>
                  <a:pt x="4655" y="17509"/>
                </a:cubicBezTo>
                <a:cubicBezTo>
                  <a:pt x="4668" y="17406"/>
                  <a:pt x="4681" y="17302"/>
                  <a:pt x="4695" y="17192"/>
                </a:cubicBezTo>
                <a:lnTo>
                  <a:pt x="4732" y="16918"/>
                </a:lnTo>
                <a:cubicBezTo>
                  <a:pt x="4745" y="16811"/>
                  <a:pt x="4755" y="16707"/>
                  <a:pt x="4765" y="16603"/>
                </a:cubicBezTo>
                <a:cubicBezTo>
                  <a:pt x="4772" y="16500"/>
                  <a:pt x="4778" y="16399"/>
                  <a:pt x="4778" y="16292"/>
                </a:cubicBezTo>
                <a:cubicBezTo>
                  <a:pt x="4778" y="16092"/>
                  <a:pt x="4778" y="15891"/>
                  <a:pt x="4768" y="15691"/>
                </a:cubicBezTo>
                <a:cubicBezTo>
                  <a:pt x="4765" y="15587"/>
                  <a:pt x="4762" y="15483"/>
                  <a:pt x="4755" y="15373"/>
                </a:cubicBezTo>
                <a:cubicBezTo>
                  <a:pt x="4752" y="15269"/>
                  <a:pt x="4745" y="15166"/>
                  <a:pt x="4735" y="15065"/>
                </a:cubicBezTo>
                <a:lnTo>
                  <a:pt x="4711" y="14778"/>
                </a:lnTo>
                <a:cubicBezTo>
                  <a:pt x="4701" y="14681"/>
                  <a:pt x="4695" y="14581"/>
                  <a:pt x="4685" y="14484"/>
                </a:cubicBezTo>
                <a:cubicBezTo>
                  <a:pt x="4678" y="14387"/>
                  <a:pt x="4665" y="14293"/>
                  <a:pt x="4651" y="14196"/>
                </a:cubicBezTo>
                <a:cubicBezTo>
                  <a:pt x="4635" y="14092"/>
                  <a:pt x="4621" y="13985"/>
                  <a:pt x="4601" y="13885"/>
                </a:cubicBezTo>
                <a:cubicBezTo>
                  <a:pt x="4584" y="13791"/>
                  <a:pt x="4564" y="13698"/>
                  <a:pt x="4544" y="13601"/>
                </a:cubicBezTo>
                <a:cubicBezTo>
                  <a:pt x="4521" y="13501"/>
                  <a:pt x="4501" y="13407"/>
                  <a:pt x="4481" y="13307"/>
                </a:cubicBezTo>
                <a:cubicBezTo>
                  <a:pt x="4434" y="13106"/>
                  <a:pt x="4370" y="12909"/>
                  <a:pt x="4314" y="12712"/>
                </a:cubicBezTo>
                <a:cubicBezTo>
                  <a:pt x="4287" y="12621"/>
                  <a:pt x="4260" y="12528"/>
                  <a:pt x="4227" y="12441"/>
                </a:cubicBezTo>
                <a:lnTo>
                  <a:pt x="4126" y="12163"/>
                </a:lnTo>
                <a:cubicBezTo>
                  <a:pt x="4060" y="11976"/>
                  <a:pt x="3996" y="11789"/>
                  <a:pt x="3936" y="11602"/>
                </a:cubicBezTo>
                <a:cubicBezTo>
                  <a:pt x="3909" y="11508"/>
                  <a:pt x="3882" y="11418"/>
                  <a:pt x="3849" y="11324"/>
                </a:cubicBezTo>
                <a:cubicBezTo>
                  <a:pt x="3819" y="11244"/>
                  <a:pt x="3792" y="11167"/>
                  <a:pt x="3752" y="11090"/>
                </a:cubicBezTo>
                <a:cubicBezTo>
                  <a:pt x="3742" y="11067"/>
                  <a:pt x="3712" y="11053"/>
                  <a:pt x="3685" y="11053"/>
                </a:cubicBezTo>
                <a:cubicBezTo>
                  <a:pt x="3658" y="11057"/>
                  <a:pt x="3635" y="11073"/>
                  <a:pt x="3625" y="11100"/>
                </a:cubicBezTo>
                <a:cubicBezTo>
                  <a:pt x="3615" y="11120"/>
                  <a:pt x="3618" y="11137"/>
                  <a:pt x="3625" y="11157"/>
                </a:cubicBezTo>
                <a:cubicBezTo>
                  <a:pt x="3628" y="11170"/>
                  <a:pt x="3628" y="11184"/>
                  <a:pt x="3632" y="11200"/>
                </a:cubicBezTo>
                <a:cubicBezTo>
                  <a:pt x="3635" y="11237"/>
                  <a:pt x="3645" y="11274"/>
                  <a:pt x="3645" y="11311"/>
                </a:cubicBezTo>
                <a:cubicBezTo>
                  <a:pt x="3648" y="11361"/>
                  <a:pt x="3652" y="11418"/>
                  <a:pt x="3658" y="11468"/>
                </a:cubicBezTo>
                <a:cubicBezTo>
                  <a:pt x="3662" y="11505"/>
                  <a:pt x="3658" y="11545"/>
                  <a:pt x="3662" y="11585"/>
                </a:cubicBezTo>
                <a:cubicBezTo>
                  <a:pt x="3662" y="11628"/>
                  <a:pt x="3662" y="11672"/>
                  <a:pt x="3665" y="11719"/>
                </a:cubicBezTo>
                <a:lnTo>
                  <a:pt x="3665" y="11745"/>
                </a:lnTo>
                <a:cubicBezTo>
                  <a:pt x="3665" y="11775"/>
                  <a:pt x="3662" y="11805"/>
                  <a:pt x="3662" y="11839"/>
                </a:cubicBezTo>
                <a:cubicBezTo>
                  <a:pt x="3662" y="11886"/>
                  <a:pt x="3658" y="11936"/>
                  <a:pt x="3658" y="11979"/>
                </a:cubicBezTo>
                <a:cubicBezTo>
                  <a:pt x="3658" y="11993"/>
                  <a:pt x="3652" y="12006"/>
                  <a:pt x="3652" y="12019"/>
                </a:cubicBezTo>
                <a:cubicBezTo>
                  <a:pt x="3648" y="12046"/>
                  <a:pt x="3645" y="12076"/>
                  <a:pt x="3645" y="12110"/>
                </a:cubicBezTo>
                <a:cubicBezTo>
                  <a:pt x="3642" y="12153"/>
                  <a:pt x="3635" y="12197"/>
                  <a:pt x="3632" y="12240"/>
                </a:cubicBezTo>
                <a:lnTo>
                  <a:pt x="3595" y="12491"/>
                </a:lnTo>
                <a:cubicBezTo>
                  <a:pt x="3581" y="12578"/>
                  <a:pt x="3565" y="12671"/>
                  <a:pt x="3551" y="12758"/>
                </a:cubicBezTo>
                <a:lnTo>
                  <a:pt x="3515" y="13059"/>
                </a:lnTo>
                <a:cubicBezTo>
                  <a:pt x="3501" y="13173"/>
                  <a:pt x="3491" y="13280"/>
                  <a:pt x="3478" y="13394"/>
                </a:cubicBezTo>
                <a:cubicBezTo>
                  <a:pt x="3464" y="13501"/>
                  <a:pt x="3458" y="13608"/>
                  <a:pt x="3448" y="13715"/>
                </a:cubicBezTo>
                <a:cubicBezTo>
                  <a:pt x="3444" y="13751"/>
                  <a:pt x="3444" y="13791"/>
                  <a:pt x="3441" y="13832"/>
                </a:cubicBezTo>
                <a:cubicBezTo>
                  <a:pt x="3434" y="13882"/>
                  <a:pt x="3431" y="13935"/>
                  <a:pt x="3431" y="13985"/>
                </a:cubicBezTo>
                <a:cubicBezTo>
                  <a:pt x="3428" y="14086"/>
                  <a:pt x="3428" y="14193"/>
                  <a:pt x="3428" y="14293"/>
                </a:cubicBezTo>
                <a:lnTo>
                  <a:pt x="3428" y="14453"/>
                </a:lnTo>
                <a:cubicBezTo>
                  <a:pt x="3428" y="14514"/>
                  <a:pt x="3431" y="14570"/>
                  <a:pt x="3431" y="14631"/>
                </a:cubicBezTo>
                <a:cubicBezTo>
                  <a:pt x="3431" y="14671"/>
                  <a:pt x="3434" y="14711"/>
                  <a:pt x="3441" y="14751"/>
                </a:cubicBezTo>
                <a:cubicBezTo>
                  <a:pt x="3444" y="14801"/>
                  <a:pt x="3444" y="14851"/>
                  <a:pt x="3448" y="14901"/>
                </a:cubicBezTo>
                <a:cubicBezTo>
                  <a:pt x="3458" y="14965"/>
                  <a:pt x="3461" y="15022"/>
                  <a:pt x="3468" y="15085"/>
                </a:cubicBezTo>
                <a:cubicBezTo>
                  <a:pt x="3474" y="15132"/>
                  <a:pt x="3481" y="15179"/>
                  <a:pt x="3491" y="15222"/>
                </a:cubicBezTo>
                <a:cubicBezTo>
                  <a:pt x="3508" y="15323"/>
                  <a:pt x="3525" y="15423"/>
                  <a:pt x="3545" y="15523"/>
                </a:cubicBezTo>
                <a:cubicBezTo>
                  <a:pt x="3565" y="15624"/>
                  <a:pt x="3585" y="15731"/>
                  <a:pt x="3608" y="15831"/>
                </a:cubicBezTo>
                <a:cubicBezTo>
                  <a:pt x="3628" y="15921"/>
                  <a:pt x="3645" y="16015"/>
                  <a:pt x="3668" y="16102"/>
                </a:cubicBezTo>
                <a:cubicBezTo>
                  <a:pt x="3695" y="16209"/>
                  <a:pt x="3725" y="16316"/>
                  <a:pt x="3752" y="16419"/>
                </a:cubicBezTo>
                <a:cubicBezTo>
                  <a:pt x="3779" y="16516"/>
                  <a:pt x="3809" y="16610"/>
                  <a:pt x="3836" y="16710"/>
                </a:cubicBezTo>
                <a:cubicBezTo>
                  <a:pt x="3892" y="16904"/>
                  <a:pt x="3936" y="17101"/>
                  <a:pt x="3986" y="17292"/>
                </a:cubicBezTo>
                <a:cubicBezTo>
                  <a:pt x="4033" y="17479"/>
                  <a:pt x="4076" y="17673"/>
                  <a:pt x="4116" y="17860"/>
                </a:cubicBezTo>
                <a:cubicBezTo>
                  <a:pt x="4160" y="18054"/>
                  <a:pt x="4200" y="18242"/>
                  <a:pt x="4233" y="18432"/>
                </a:cubicBezTo>
                <a:cubicBezTo>
                  <a:pt x="4243" y="18492"/>
                  <a:pt x="4250" y="18546"/>
                  <a:pt x="4253" y="18606"/>
                </a:cubicBezTo>
                <a:cubicBezTo>
                  <a:pt x="4260" y="18659"/>
                  <a:pt x="4263" y="18713"/>
                  <a:pt x="4263" y="18766"/>
                </a:cubicBezTo>
                <a:cubicBezTo>
                  <a:pt x="4263" y="18797"/>
                  <a:pt x="4263" y="18823"/>
                  <a:pt x="4267" y="18850"/>
                </a:cubicBezTo>
                <a:cubicBezTo>
                  <a:pt x="4260" y="18910"/>
                  <a:pt x="4250" y="18964"/>
                  <a:pt x="4243" y="19024"/>
                </a:cubicBezTo>
                <a:cubicBezTo>
                  <a:pt x="4227" y="19118"/>
                  <a:pt x="4203" y="19211"/>
                  <a:pt x="4183" y="19301"/>
                </a:cubicBezTo>
                <a:lnTo>
                  <a:pt x="4096" y="19616"/>
                </a:lnTo>
                <a:cubicBezTo>
                  <a:pt x="4080" y="19663"/>
                  <a:pt x="4060" y="19709"/>
                  <a:pt x="4043" y="19753"/>
                </a:cubicBezTo>
                <a:cubicBezTo>
                  <a:pt x="4033" y="19770"/>
                  <a:pt x="4029" y="19783"/>
                  <a:pt x="4026" y="19800"/>
                </a:cubicBezTo>
                <a:cubicBezTo>
                  <a:pt x="4013" y="19830"/>
                  <a:pt x="4003" y="19860"/>
                  <a:pt x="3993" y="19883"/>
                </a:cubicBezTo>
                <a:cubicBezTo>
                  <a:pt x="3976" y="19927"/>
                  <a:pt x="3963" y="19963"/>
                  <a:pt x="3946" y="20004"/>
                </a:cubicBezTo>
                <a:cubicBezTo>
                  <a:pt x="3929" y="20054"/>
                  <a:pt x="3912" y="20104"/>
                  <a:pt x="3892" y="20151"/>
                </a:cubicBezTo>
                <a:cubicBezTo>
                  <a:pt x="3866" y="20218"/>
                  <a:pt x="3846" y="20281"/>
                  <a:pt x="3829" y="20348"/>
                </a:cubicBezTo>
                <a:cubicBezTo>
                  <a:pt x="3802" y="20378"/>
                  <a:pt x="3782" y="20405"/>
                  <a:pt x="3759" y="20435"/>
                </a:cubicBezTo>
                <a:cubicBezTo>
                  <a:pt x="3712" y="20498"/>
                  <a:pt x="3665" y="20555"/>
                  <a:pt x="3618" y="20619"/>
                </a:cubicBezTo>
                <a:cubicBezTo>
                  <a:pt x="3585" y="20645"/>
                  <a:pt x="3551" y="20666"/>
                  <a:pt x="3525" y="20689"/>
                </a:cubicBezTo>
                <a:cubicBezTo>
                  <a:pt x="3481" y="20722"/>
                  <a:pt x="3441" y="20763"/>
                  <a:pt x="3398" y="20799"/>
                </a:cubicBezTo>
                <a:cubicBezTo>
                  <a:pt x="3357" y="20839"/>
                  <a:pt x="3317" y="20883"/>
                  <a:pt x="3284" y="20930"/>
                </a:cubicBezTo>
                <a:cubicBezTo>
                  <a:pt x="3247" y="20973"/>
                  <a:pt x="3214" y="21023"/>
                  <a:pt x="3180" y="21073"/>
                </a:cubicBezTo>
                <a:cubicBezTo>
                  <a:pt x="3150" y="21120"/>
                  <a:pt x="3123" y="21167"/>
                  <a:pt x="3090" y="21214"/>
                </a:cubicBezTo>
                <a:lnTo>
                  <a:pt x="3000" y="21338"/>
                </a:lnTo>
                <a:cubicBezTo>
                  <a:pt x="2826" y="21518"/>
                  <a:pt x="2645" y="21692"/>
                  <a:pt x="2461" y="21866"/>
                </a:cubicBezTo>
                <a:cubicBezTo>
                  <a:pt x="2411" y="21916"/>
                  <a:pt x="2358" y="21959"/>
                  <a:pt x="2304" y="22006"/>
                </a:cubicBezTo>
                <a:cubicBezTo>
                  <a:pt x="2314" y="21959"/>
                  <a:pt x="2331" y="21916"/>
                  <a:pt x="2341" y="21869"/>
                </a:cubicBezTo>
                <a:cubicBezTo>
                  <a:pt x="2354" y="21849"/>
                  <a:pt x="2361" y="21826"/>
                  <a:pt x="2374" y="21809"/>
                </a:cubicBezTo>
                <a:lnTo>
                  <a:pt x="2374" y="21816"/>
                </a:lnTo>
                <a:cubicBezTo>
                  <a:pt x="2376" y="21812"/>
                  <a:pt x="2377" y="21808"/>
                  <a:pt x="2378" y="21805"/>
                </a:cubicBezTo>
                <a:lnTo>
                  <a:pt x="2378" y="21805"/>
                </a:lnTo>
                <a:cubicBezTo>
                  <a:pt x="2379" y="21804"/>
                  <a:pt x="2379" y="21803"/>
                  <a:pt x="2380" y="21802"/>
                </a:cubicBezTo>
                <a:lnTo>
                  <a:pt x="2380" y="21802"/>
                </a:lnTo>
                <a:cubicBezTo>
                  <a:pt x="2379" y="21802"/>
                  <a:pt x="2379" y="21803"/>
                  <a:pt x="2379" y="21803"/>
                </a:cubicBezTo>
                <a:lnTo>
                  <a:pt x="2379" y="21803"/>
                </a:lnTo>
                <a:cubicBezTo>
                  <a:pt x="2379" y="21801"/>
                  <a:pt x="2380" y="21800"/>
                  <a:pt x="2381" y="21799"/>
                </a:cubicBezTo>
                <a:lnTo>
                  <a:pt x="2381" y="21799"/>
                </a:lnTo>
                <a:cubicBezTo>
                  <a:pt x="2381" y="21799"/>
                  <a:pt x="2381" y="21799"/>
                  <a:pt x="2381" y="21800"/>
                </a:cubicBezTo>
                <a:lnTo>
                  <a:pt x="2381" y="21800"/>
                </a:lnTo>
                <a:cubicBezTo>
                  <a:pt x="2400" y="21764"/>
                  <a:pt x="2422" y="21720"/>
                  <a:pt x="2438" y="21685"/>
                </a:cubicBezTo>
                <a:cubicBezTo>
                  <a:pt x="2455" y="21655"/>
                  <a:pt x="2465" y="21622"/>
                  <a:pt x="2478" y="21592"/>
                </a:cubicBezTo>
                <a:cubicBezTo>
                  <a:pt x="2498" y="21548"/>
                  <a:pt x="2522" y="21505"/>
                  <a:pt x="2538" y="21458"/>
                </a:cubicBezTo>
                <a:cubicBezTo>
                  <a:pt x="2555" y="21408"/>
                  <a:pt x="2575" y="21364"/>
                  <a:pt x="2592" y="21314"/>
                </a:cubicBezTo>
                <a:cubicBezTo>
                  <a:pt x="2608" y="21264"/>
                  <a:pt x="2625" y="21214"/>
                  <a:pt x="2645" y="21164"/>
                </a:cubicBezTo>
                <a:cubicBezTo>
                  <a:pt x="2662" y="21120"/>
                  <a:pt x="2675" y="21080"/>
                  <a:pt x="2689" y="21033"/>
                </a:cubicBezTo>
                <a:cubicBezTo>
                  <a:pt x="2715" y="20940"/>
                  <a:pt x="2746" y="20849"/>
                  <a:pt x="2772" y="20752"/>
                </a:cubicBezTo>
                <a:cubicBezTo>
                  <a:pt x="2782" y="20712"/>
                  <a:pt x="2792" y="20669"/>
                  <a:pt x="2806" y="20632"/>
                </a:cubicBezTo>
                <a:lnTo>
                  <a:pt x="2843" y="20495"/>
                </a:lnTo>
                <a:lnTo>
                  <a:pt x="2843" y="20498"/>
                </a:lnTo>
                <a:cubicBezTo>
                  <a:pt x="2863" y="20421"/>
                  <a:pt x="2879" y="20351"/>
                  <a:pt x="2896" y="20278"/>
                </a:cubicBezTo>
                <a:cubicBezTo>
                  <a:pt x="2899" y="20268"/>
                  <a:pt x="2899" y="20254"/>
                  <a:pt x="2906" y="20248"/>
                </a:cubicBezTo>
                <a:cubicBezTo>
                  <a:pt x="2906" y="20246"/>
                  <a:pt x="2907" y="20244"/>
                  <a:pt x="2907" y="20242"/>
                </a:cubicBezTo>
                <a:lnTo>
                  <a:pt x="2907" y="20242"/>
                </a:lnTo>
                <a:cubicBezTo>
                  <a:pt x="2907" y="20244"/>
                  <a:pt x="2907" y="20246"/>
                  <a:pt x="2906" y="20248"/>
                </a:cubicBezTo>
                <a:cubicBezTo>
                  <a:pt x="2909" y="20244"/>
                  <a:pt x="2909" y="20238"/>
                  <a:pt x="2909" y="20234"/>
                </a:cubicBezTo>
                <a:lnTo>
                  <a:pt x="2909" y="20234"/>
                </a:lnTo>
                <a:cubicBezTo>
                  <a:pt x="2909" y="20236"/>
                  <a:pt x="2908" y="20239"/>
                  <a:pt x="2907" y="20242"/>
                </a:cubicBezTo>
                <a:lnTo>
                  <a:pt x="2907" y="20242"/>
                </a:lnTo>
                <a:cubicBezTo>
                  <a:pt x="2947" y="20076"/>
                  <a:pt x="2993" y="19908"/>
                  <a:pt x="3033" y="19743"/>
                </a:cubicBezTo>
                <a:cubicBezTo>
                  <a:pt x="3043" y="19703"/>
                  <a:pt x="3050" y="19663"/>
                  <a:pt x="3063" y="19626"/>
                </a:cubicBezTo>
                <a:cubicBezTo>
                  <a:pt x="3077" y="19579"/>
                  <a:pt x="3083" y="19529"/>
                  <a:pt x="3097" y="19482"/>
                </a:cubicBezTo>
                <a:cubicBezTo>
                  <a:pt x="3107" y="19445"/>
                  <a:pt x="3110" y="19408"/>
                  <a:pt x="3117" y="19375"/>
                </a:cubicBezTo>
                <a:cubicBezTo>
                  <a:pt x="3127" y="19325"/>
                  <a:pt x="3133" y="19278"/>
                  <a:pt x="3143" y="19228"/>
                </a:cubicBezTo>
                <a:cubicBezTo>
                  <a:pt x="3150" y="19191"/>
                  <a:pt x="3157" y="19151"/>
                  <a:pt x="3160" y="19114"/>
                </a:cubicBezTo>
                <a:cubicBezTo>
                  <a:pt x="3167" y="19067"/>
                  <a:pt x="3174" y="19024"/>
                  <a:pt x="3180" y="18980"/>
                </a:cubicBezTo>
                <a:cubicBezTo>
                  <a:pt x="3190" y="18940"/>
                  <a:pt x="3194" y="18897"/>
                  <a:pt x="3197" y="18857"/>
                </a:cubicBezTo>
                <a:lnTo>
                  <a:pt x="3210" y="18743"/>
                </a:lnTo>
                <a:cubicBezTo>
                  <a:pt x="3217" y="18659"/>
                  <a:pt x="3230" y="18576"/>
                  <a:pt x="3240" y="18496"/>
                </a:cubicBezTo>
                <a:lnTo>
                  <a:pt x="3240" y="18492"/>
                </a:lnTo>
                <a:cubicBezTo>
                  <a:pt x="3257" y="18305"/>
                  <a:pt x="3277" y="18115"/>
                  <a:pt x="3284" y="17924"/>
                </a:cubicBezTo>
                <a:cubicBezTo>
                  <a:pt x="3284" y="17874"/>
                  <a:pt x="3291" y="17824"/>
                  <a:pt x="3291" y="17770"/>
                </a:cubicBezTo>
                <a:lnTo>
                  <a:pt x="3291" y="17603"/>
                </a:lnTo>
                <a:cubicBezTo>
                  <a:pt x="3291" y="17513"/>
                  <a:pt x="3284" y="17426"/>
                  <a:pt x="3284" y="17339"/>
                </a:cubicBezTo>
                <a:lnTo>
                  <a:pt x="3284" y="17335"/>
                </a:lnTo>
                <a:lnTo>
                  <a:pt x="3284" y="17329"/>
                </a:lnTo>
                <a:lnTo>
                  <a:pt x="3284" y="17312"/>
                </a:lnTo>
                <a:lnTo>
                  <a:pt x="3284" y="17262"/>
                </a:lnTo>
                <a:lnTo>
                  <a:pt x="3284" y="17162"/>
                </a:lnTo>
                <a:lnTo>
                  <a:pt x="3284" y="17101"/>
                </a:lnTo>
                <a:lnTo>
                  <a:pt x="3284" y="17088"/>
                </a:lnTo>
                <a:lnTo>
                  <a:pt x="3284" y="17085"/>
                </a:lnTo>
                <a:lnTo>
                  <a:pt x="3284" y="17075"/>
                </a:lnTo>
                <a:cubicBezTo>
                  <a:pt x="3284" y="16991"/>
                  <a:pt x="3284" y="16904"/>
                  <a:pt x="3281" y="16821"/>
                </a:cubicBezTo>
                <a:lnTo>
                  <a:pt x="3281" y="16824"/>
                </a:lnTo>
                <a:cubicBezTo>
                  <a:pt x="3281" y="16690"/>
                  <a:pt x="3277" y="16556"/>
                  <a:pt x="3274" y="16423"/>
                </a:cubicBezTo>
                <a:cubicBezTo>
                  <a:pt x="3274" y="16359"/>
                  <a:pt x="3264" y="16302"/>
                  <a:pt x="3260" y="16239"/>
                </a:cubicBezTo>
                <a:cubicBezTo>
                  <a:pt x="3257" y="16209"/>
                  <a:pt x="3257" y="16182"/>
                  <a:pt x="3250" y="16152"/>
                </a:cubicBezTo>
                <a:cubicBezTo>
                  <a:pt x="3247" y="16125"/>
                  <a:pt x="3244" y="16098"/>
                  <a:pt x="3240" y="16072"/>
                </a:cubicBezTo>
                <a:cubicBezTo>
                  <a:pt x="3230" y="16022"/>
                  <a:pt x="3224" y="15968"/>
                  <a:pt x="3217" y="15918"/>
                </a:cubicBezTo>
                <a:cubicBezTo>
                  <a:pt x="3210" y="15868"/>
                  <a:pt x="3200" y="15814"/>
                  <a:pt x="3190" y="15764"/>
                </a:cubicBezTo>
                <a:cubicBezTo>
                  <a:pt x="3174" y="15674"/>
                  <a:pt x="3157" y="15590"/>
                  <a:pt x="3143" y="15503"/>
                </a:cubicBezTo>
                <a:cubicBezTo>
                  <a:pt x="3110" y="15316"/>
                  <a:pt x="3073" y="15132"/>
                  <a:pt x="3043" y="14945"/>
                </a:cubicBezTo>
                <a:cubicBezTo>
                  <a:pt x="3043" y="14928"/>
                  <a:pt x="3040" y="14912"/>
                  <a:pt x="3030" y="14898"/>
                </a:cubicBezTo>
                <a:cubicBezTo>
                  <a:pt x="3026" y="14888"/>
                  <a:pt x="3016" y="14881"/>
                  <a:pt x="3013" y="14871"/>
                </a:cubicBezTo>
                <a:cubicBezTo>
                  <a:pt x="3003" y="14860"/>
                  <a:pt x="2990" y="14855"/>
                  <a:pt x="2976" y="14855"/>
                </a:cubicBezTo>
                <a:cubicBezTo>
                  <a:pt x="2961" y="14855"/>
                  <a:pt x="2945" y="14861"/>
                  <a:pt x="2933" y="14871"/>
                </a:cubicBezTo>
                <a:cubicBezTo>
                  <a:pt x="2916" y="14895"/>
                  <a:pt x="2906" y="14915"/>
                  <a:pt x="2893" y="14938"/>
                </a:cubicBezTo>
                <a:cubicBezTo>
                  <a:pt x="2879" y="14965"/>
                  <a:pt x="2873" y="14995"/>
                  <a:pt x="2863" y="15019"/>
                </a:cubicBezTo>
                <a:cubicBezTo>
                  <a:pt x="2856" y="15039"/>
                  <a:pt x="2849" y="15062"/>
                  <a:pt x="2843" y="15082"/>
                </a:cubicBezTo>
                <a:cubicBezTo>
                  <a:pt x="2829" y="15122"/>
                  <a:pt x="2812" y="15166"/>
                  <a:pt x="2799" y="15206"/>
                </a:cubicBezTo>
                <a:cubicBezTo>
                  <a:pt x="2772" y="15306"/>
                  <a:pt x="2742" y="15406"/>
                  <a:pt x="2712" y="15513"/>
                </a:cubicBezTo>
                <a:cubicBezTo>
                  <a:pt x="2662" y="15691"/>
                  <a:pt x="2608" y="15868"/>
                  <a:pt x="2555" y="16048"/>
                </a:cubicBezTo>
                <a:cubicBezTo>
                  <a:pt x="2528" y="16132"/>
                  <a:pt x="2498" y="16219"/>
                  <a:pt x="2475" y="16302"/>
                </a:cubicBezTo>
                <a:cubicBezTo>
                  <a:pt x="2448" y="16393"/>
                  <a:pt x="2421" y="16483"/>
                  <a:pt x="2398" y="16573"/>
                </a:cubicBezTo>
                <a:cubicBezTo>
                  <a:pt x="2348" y="16770"/>
                  <a:pt x="2298" y="16968"/>
                  <a:pt x="2254" y="17162"/>
                </a:cubicBezTo>
                <a:cubicBezTo>
                  <a:pt x="2231" y="17259"/>
                  <a:pt x="2211" y="17356"/>
                  <a:pt x="2194" y="17453"/>
                </a:cubicBezTo>
                <a:cubicBezTo>
                  <a:pt x="2174" y="17546"/>
                  <a:pt x="2160" y="17643"/>
                  <a:pt x="2144" y="17740"/>
                </a:cubicBezTo>
                <a:cubicBezTo>
                  <a:pt x="2127" y="17830"/>
                  <a:pt x="2120" y="17921"/>
                  <a:pt x="2104" y="18011"/>
                </a:cubicBezTo>
                <a:cubicBezTo>
                  <a:pt x="2094" y="18061"/>
                  <a:pt x="2090" y="18115"/>
                  <a:pt x="2087" y="18165"/>
                </a:cubicBezTo>
                <a:cubicBezTo>
                  <a:pt x="2080" y="18205"/>
                  <a:pt x="2077" y="18245"/>
                  <a:pt x="2074" y="18282"/>
                </a:cubicBezTo>
                <a:cubicBezTo>
                  <a:pt x="2070" y="18328"/>
                  <a:pt x="2063" y="18375"/>
                  <a:pt x="2063" y="18422"/>
                </a:cubicBezTo>
                <a:lnTo>
                  <a:pt x="2063" y="18599"/>
                </a:lnTo>
                <a:cubicBezTo>
                  <a:pt x="2063" y="18643"/>
                  <a:pt x="2070" y="18690"/>
                  <a:pt x="2070" y="18730"/>
                </a:cubicBezTo>
                <a:cubicBezTo>
                  <a:pt x="2070" y="18773"/>
                  <a:pt x="2074" y="18813"/>
                  <a:pt x="2077" y="18860"/>
                </a:cubicBezTo>
                <a:cubicBezTo>
                  <a:pt x="2090" y="19051"/>
                  <a:pt x="2110" y="19245"/>
                  <a:pt x="2127" y="19435"/>
                </a:cubicBezTo>
                <a:cubicBezTo>
                  <a:pt x="2144" y="19626"/>
                  <a:pt x="2160" y="19810"/>
                  <a:pt x="2174" y="19997"/>
                </a:cubicBezTo>
                <a:cubicBezTo>
                  <a:pt x="2187" y="20187"/>
                  <a:pt x="2197" y="20381"/>
                  <a:pt x="2207" y="20579"/>
                </a:cubicBezTo>
                <a:lnTo>
                  <a:pt x="2207" y="20706"/>
                </a:lnTo>
                <a:cubicBezTo>
                  <a:pt x="2207" y="20839"/>
                  <a:pt x="2204" y="20970"/>
                  <a:pt x="2197" y="21104"/>
                </a:cubicBezTo>
                <a:cubicBezTo>
                  <a:pt x="2197" y="21167"/>
                  <a:pt x="2194" y="21234"/>
                  <a:pt x="2194" y="21297"/>
                </a:cubicBezTo>
                <a:lnTo>
                  <a:pt x="2181" y="21498"/>
                </a:lnTo>
                <a:cubicBezTo>
                  <a:pt x="2174" y="21548"/>
                  <a:pt x="2170" y="21598"/>
                  <a:pt x="2160" y="21649"/>
                </a:cubicBezTo>
                <a:cubicBezTo>
                  <a:pt x="2157" y="21672"/>
                  <a:pt x="2154" y="21699"/>
                  <a:pt x="2144" y="21722"/>
                </a:cubicBezTo>
                <a:cubicBezTo>
                  <a:pt x="2137" y="21752"/>
                  <a:pt x="2130" y="21776"/>
                  <a:pt x="2124" y="21806"/>
                </a:cubicBezTo>
                <a:cubicBezTo>
                  <a:pt x="2110" y="21842"/>
                  <a:pt x="2104" y="21886"/>
                  <a:pt x="2090" y="21923"/>
                </a:cubicBezTo>
                <a:cubicBezTo>
                  <a:pt x="2074" y="21969"/>
                  <a:pt x="2060" y="22016"/>
                  <a:pt x="2047" y="22060"/>
                </a:cubicBezTo>
                <a:cubicBezTo>
                  <a:pt x="2030" y="22120"/>
                  <a:pt x="2013" y="22177"/>
                  <a:pt x="2007" y="22237"/>
                </a:cubicBezTo>
                <a:cubicBezTo>
                  <a:pt x="1997" y="22254"/>
                  <a:pt x="1987" y="22270"/>
                  <a:pt x="1977" y="22290"/>
                </a:cubicBezTo>
                <a:cubicBezTo>
                  <a:pt x="1946" y="22307"/>
                  <a:pt x="1913" y="22324"/>
                  <a:pt x="1886" y="22341"/>
                </a:cubicBezTo>
                <a:cubicBezTo>
                  <a:pt x="1809" y="22387"/>
                  <a:pt x="1736" y="22444"/>
                  <a:pt x="1672" y="22508"/>
                </a:cubicBezTo>
                <a:cubicBezTo>
                  <a:pt x="1612" y="22568"/>
                  <a:pt x="1559" y="22635"/>
                  <a:pt x="1502" y="22695"/>
                </a:cubicBezTo>
                <a:lnTo>
                  <a:pt x="1452" y="22745"/>
                </a:lnTo>
                <a:cubicBezTo>
                  <a:pt x="1442" y="22752"/>
                  <a:pt x="1438" y="22755"/>
                  <a:pt x="1428" y="22759"/>
                </a:cubicBezTo>
                <a:cubicBezTo>
                  <a:pt x="1311" y="22845"/>
                  <a:pt x="1188" y="22929"/>
                  <a:pt x="1060" y="23009"/>
                </a:cubicBezTo>
                <a:cubicBezTo>
                  <a:pt x="984" y="23056"/>
                  <a:pt x="907" y="23106"/>
                  <a:pt x="826" y="23156"/>
                </a:cubicBezTo>
                <a:cubicBezTo>
                  <a:pt x="753" y="23207"/>
                  <a:pt x="683" y="23257"/>
                  <a:pt x="606" y="23307"/>
                </a:cubicBezTo>
                <a:cubicBezTo>
                  <a:pt x="502" y="23377"/>
                  <a:pt x="385" y="23444"/>
                  <a:pt x="291" y="23538"/>
                </a:cubicBezTo>
                <a:cubicBezTo>
                  <a:pt x="218" y="23608"/>
                  <a:pt x="181" y="23708"/>
                  <a:pt x="201" y="23812"/>
                </a:cubicBezTo>
                <a:cubicBezTo>
                  <a:pt x="221" y="23909"/>
                  <a:pt x="291" y="23989"/>
                  <a:pt x="388" y="24022"/>
                </a:cubicBezTo>
                <a:cubicBezTo>
                  <a:pt x="422" y="24032"/>
                  <a:pt x="459" y="24039"/>
                  <a:pt x="499" y="24039"/>
                </a:cubicBezTo>
                <a:cubicBezTo>
                  <a:pt x="539" y="24039"/>
                  <a:pt x="586" y="24032"/>
                  <a:pt x="626" y="24026"/>
                </a:cubicBezTo>
                <a:cubicBezTo>
                  <a:pt x="643" y="24022"/>
                  <a:pt x="656" y="24016"/>
                  <a:pt x="673" y="24012"/>
                </a:cubicBezTo>
                <a:cubicBezTo>
                  <a:pt x="736" y="23989"/>
                  <a:pt x="793" y="23955"/>
                  <a:pt x="843" y="23909"/>
                </a:cubicBezTo>
                <a:cubicBezTo>
                  <a:pt x="873" y="23909"/>
                  <a:pt x="907" y="23909"/>
                  <a:pt x="937" y="23905"/>
                </a:cubicBezTo>
                <a:cubicBezTo>
                  <a:pt x="967" y="23899"/>
                  <a:pt x="990" y="23889"/>
                  <a:pt x="1020" y="23875"/>
                </a:cubicBezTo>
                <a:cubicBezTo>
                  <a:pt x="1034" y="23872"/>
                  <a:pt x="1040" y="23862"/>
                  <a:pt x="1050" y="23859"/>
                </a:cubicBezTo>
                <a:cubicBezTo>
                  <a:pt x="1091" y="23838"/>
                  <a:pt x="1127" y="23815"/>
                  <a:pt x="1167" y="23792"/>
                </a:cubicBezTo>
                <a:cubicBezTo>
                  <a:pt x="1188" y="23778"/>
                  <a:pt x="1208" y="23762"/>
                  <a:pt x="1228" y="23748"/>
                </a:cubicBezTo>
                <a:cubicBezTo>
                  <a:pt x="1284" y="23711"/>
                  <a:pt x="1335" y="23675"/>
                  <a:pt x="1385" y="23631"/>
                </a:cubicBezTo>
                <a:cubicBezTo>
                  <a:pt x="1472" y="23558"/>
                  <a:pt x="1559" y="23481"/>
                  <a:pt x="1642" y="23404"/>
                </a:cubicBezTo>
                <a:lnTo>
                  <a:pt x="1706" y="23340"/>
                </a:lnTo>
                <a:lnTo>
                  <a:pt x="1753" y="23293"/>
                </a:lnTo>
                <a:lnTo>
                  <a:pt x="1792" y="23254"/>
                </a:lnTo>
                <a:lnTo>
                  <a:pt x="1792" y="23254"/>
                </a:lnTo>
                <a:cubicBezTo>
                  <a:pt x="1786" y="23260"/>
                  <a:pt x="1776" y="23270"/>
                  <a:pt x="1769" y="23280"/>
                </a:cubicBezTo>
                <a:cubicBezTo>
                  <a:pt x="1843" y="23203"/>
                  <a:pt x="1920" y="23123"/>
                  <a:pt x="1987" y="23039"/>
                </a:cubicBezTo>
                <a:cubicBezTo>
                  <a:pt x="2023" y="22996"/>
                  <a:pt x="2057" y="22952"/>
                  <a:pt x="2090" y="22906"/>
                </a:cubicBezTo>
                <a:cubicBezTo>
                  <a:pt x="2120" y="22855"/>
                  <a:pt x="2147" y="22805"/>
                  <a:pt x="2174" y="22752"/>
                </a:cubicBezTo>
                <a:cubicBezTo>
                  <a:pt x="2207" y="22675"/>
                  <a:pt x="2227" y="22601"/>
                  <a:pt x="2247" y="22521"/>
                </a:cubicBezTo>
                <a:lnTo>
                  <a:pt x="2254" y="22518"/>
                </a:lnTo>
                <a:cubicBezTo>
                  <a:pt x="2338" y="22438"/>
                  <a:pt x="2415" y="22361"/>
                  <a:pt x="2498" y="22284"/>
                </a:cubicBezTo>
                <a:cubicBezTo>
                  <a:pt x="2649" y="22137"/>
                  <a:pt x="2789" y="21976"/>
                  <a:pt x="2933" y="21826"/>
                </a:cubicBezTo>
                <a:cubicBezTo>
                  <a:pt x="3083" y="21665"/>
                  <a:pt x="3240" y="21505"/>
                  <a:pt x="3391" y="21338"/>
                </a:cubicBezTo>
                <a:cubicBezTo>
                  <a:pt x="3464" y="21254"/>
                  <a:pt x="3531" y="21167"/>
                  <a:pt x="3601" y="21083"/>
                </a:cubicBezTo>
                <a:cubicBezTo>
                  <a:pt x="3632" y="21047"/>
                  <a:pt x="3658" y="21007"/>
                  <a:pt x="3685" y="20970"/>
                </a:cubicBezTo>
                <a:cubicBezTo>
                  <a:pt x="3718" y="20923"/>
                  <a:pt x="3752" y="20883"/>
                  <a:pt x="3782" y="20836"/>
                </a:cubicBezTo>
                <a:cubicBezTo>
                  <a:pt x="3836" y="20766"/>
                  <a:pt x="3886" y="20696"/>
                  <a:pt x="3943" y="20619"/>
                </a:cubicBezTo>
                <a:cubicBezTo>
                  <a:pt x="3993" y="20552"/>
                  <a:pt x="4043" y="20488"/>
                  <a:pt x="4096" y="20421"/>
                </a:cubicBezTo>
                <a:cubicBezTo>
                  <a:pt x="4130" y="20381"/>
                  <a:pt x="4163" y="20335"/>
                  <a:pt x="4197" y="20294"/>
                </a:cubicBezTo>
                <a:cubicBezTo>
                  <a:pt x="4203" y="20281"/>
                  <a:pt x="4213" y="20264"/>
                  <a:pt x="4227" y="20251"/>
                </a:cubicBezTo>
                <a:cubicBezTo>
                  <a:pt x="4260" y="20238"/>
                  <a:pt x="4294" y="20221"/>
                  <a:pt x="4327" y="20211"/>
                </a:cubicBezTo>
                <a:lnTo>
                  <a:pt x="4427" y="20161"/>
                </a:lnTo>
                <a:cubicBezTo>
                  <a:pt x="4461" y="20144"/>
                  <a:pt x="4487" y="20127"/>
                  <a:pt x="4521" y="20104"/>
                </a:cubicBezTo>
                <a:cubicBezTo>
                  <a:pt x="4584" y="20067"/>
                  <a:pt x="4645" y="20020"/>
                  <a:pt x="4698" y="19977"/>
                </a:cubicBezTo>
                <a:cubicBezTo>
                  <a:pt x="4722" y="19953"/>
                  <a:pt x="4748" y="19930"/>
                  <a:pt x="4772" y="19903"/>
                </a:cubicBezTo>
                <a:cubicBezTo>
                  <a:pt x="4788" y="19887"/>
                  <a:pt x="4805" y="19866"/>
                  <a:pt x="4829" y="19850"/>
                </a:cubicBezTo>
                <a:cubicBezTo>
                  <a:pt x="4845" y="19843"/>
                  <a:pt x="4865" y="19830"/>
                  <a:pt x="4885" y="19820"/>
                </a:cubicBezTo>
                <a:cubicBezTo>
                  <a:pt x="4949" y="19786"/>
                  <a:pt x="5012" y="19759"/>
                  <a:pt x="5073" y="19726"/>
                </a:cubicBezTo>
                <a:cubicBezTo>
                  <a:pt x="5119" y="19699"/>
                  <a:pt x="5163" y="19676"/>
                  <a:pt x="5206" y="19652"/>
                </a:cubicBezTo>
                <a:cubicBezTo>
                  <a:pt x="5236" y="19636"/>
                  <a:pt x="5263" y="19626"/>
                  <a:pt x="5290" y="19609"/>
                </a:cubicBezTo>
                <a:cubicBezTo>
                  <a:pt x="5287" y="19609"/>
                  <a:pt x="5287" y="19612"/>
                  <a:pt x="5283" y="19612"/>
                </a:cubicBezTo>
                <a:cubicBezTo>
                  <a:pt x="5357" y="19566"/>
                  <a:pt x="5430" y="19525"/>
                  <a:pt x="5504" y="19479"/>
                </a:cubicBezTo>
                <a:cubicBezTo>
                  <a:pt x="5524" y="19465"/>
                  <a:pt x="5547" y="19452"/>
                  <a:pt x="5567" y="19435"/>
                </a:cubicBezTo>
                <a:cubicBezTo>
                  <a:pt x="5614" y="19408"/>
                  <a:pt x="5654" y="19378"/>
                  <a:pt x="5701" y="19352"/>
                </a:cubicBezTo>
                <a:cubicBezTo>
                  <a:pt x="5755" y="19318"/>
                  <a:pt x="5805" y="19285"/>
                  <a:pt x="5855" y="19251"/>
                </a:cubicBezTo>
                <a:cubicBezTo>
                  <a:pt x="5915" y="19214"/>
                  <a:pt x="5972" y="19178"/>
                  <a:pt x="6025" y="19141"/>
                </a:cubicBezTo>
                <a:cubicBezTo>
                  <a:pt x="6102" y="19084"/>
                  <a:pt x="6176" y="19034"/>
                  <a:pt x="6256" y="18980"/>
                </a:cubicBezTo>
                <a:cubicBezTo>
                  <a:pt x="6310" y="18944"/>
                  <a:pt x="6360" y="18900"/>
                  <a:pt x="6417" y="18860"/>
                </a:cubicBezTo>
                <a:cubicBezTo>
                  <a:pt x="6467" y="18823"/>
                  <a:pt x="6517" y="18783"/>
                  <a:pt x="6567" y="18743"/>
                </a:cubicBezTo>
                <a:cubicBezTo>
                  <a:pt x="6637" y="18680"/>
                  <a:pt x="6708" y="18616"/>
                  <a:pt x="6784" y="18556"/>
                </a:cubicBezTo>
                <a:cubicBezTo>
                  <a:pt x="6828" y="18516"/>
                  <a:pt x="6871" y="18472"/>
                  <a:pt x="6911" y="18432"/>
                </a:cubicBezTo>
                <a:cubicBezTo>
                  <a:pt x="6952" y="18395"/>
                  <a:pt x="6988" y="18362"/>
                  <a:pt x="7025" y="18325"/>
                </a:cubicBezTo>
                <a:cubicBezTo>
                  <a:pt x="7042" y="18308"/>
                  <a:pt x="7059" y="18295"/>
                  <a:pt x="7072" y="18278"/>
                </a:cubicBezTo>
                <a:cubicBezTo>
                  <a:pt x="7135" y="18215"/>
                  <a:pt x="7192" y="18155"/>
                  <a:pt x="7253" y="18094"/>
                </a:cubicBezTo>
                <a:cubicBezTo>
                  <a:pt x="7353" y="17994"/>
                  <a:pt x="7446" y="17891"/>
                  <a:pt x="7543" y="17787"/>
                </a:cubicBezTo>
                <a:lnTo>
                  <a:pt x="7553" y="17777"/>
                </a:lnTo>
                <a:cubicBezTo>
                  <a:pt x="7687" y="17640"/>
                  <a:pt x="7814" y="17506"/>
                  <a:pt x="7948" y="17369"/>
                </a:cubicBezTo>
                <a:lnTo>
                  <a:pt x="8088" y="17218"/>
                </a:lnTo>
                <a:lnTo>
                  <a:pt x="8175" y="17118"/>
                </a:lnTo>
                <a:cubicBezTo>
                  <a:pt x="8189" y="17101"/>
                  <a:pt x="8199" y="17088"/>
                  <a:pt x="8212" y="17071"/>
                </a:cubicBezTo>
                <a:cubicBezTo>
                  <a:pt x="8246" y="17028"/>
                  <a:pt x="8276" y="16991"/>
                  <a:pt x="8309" y="16951"/>
                </a:cubicBezTo>
                <a:cubicBezTo>
                  <a:pt x="8326" y="16928"/>
                  <a:pt x="8346" y="16904"/>
                  <a:pt x="8363" y="16884"/>
                </a:cubicBezTo>
                <a:lnTo>
                  <a:pt x="8513" y="16684"/>
                </a:lnTo>
                <a:cubicBezTo>
                  <a:pt x="8600" y="16567"/>
                  <a:pt x="8694" y="16449"/>
                  <a:pt x="8780" y="16332"/>
                </a:cubicBezTo>
                <a:cubicBezTo>
                  <a:pt x="8881" y="16202"/>
                  <a:pt x="8974" y="16068"/>
                  <a:pt x="9048" y="15925"/>
                </a:cubicBezTo>
                <a:cubicBezTo>
                  <a:pt x="9095" y="15834"/>
                  <a:pt x="9135" y="15741"/>
                  <a:pt x="9165" y="15640"/>
                </a:cubicBezTo>
                <a:cubicBezTo>
                  <a:pt x="9195" y="15553"/>
                  <a:pt x="9215" y="15467"/>
                  <a:pt x="9232" y="15373"/>
                </a:cubicBezTo>
                <a:cubicBezTo>
                  <a:pt x="9259" y="15229"/>
                  <a:pt x="9279" y="15079"/>
                  <a:pt x="9302" y="14932"/>
                </a:cubicBezTo>
                <a:cubicBezTo>
                  <a:pt x="9315" y="14855"/>
                  <a:pt x="9329" y="14781"/>
                  <a:pt x="9342" y="14711"/>
                </a:cubicBezTo>
                <a:cubicBezTo>
                  <a:pt x="9345" y="14681"/>
                  <a:pt x="9352" y="14651"/>
                  <a:pt x="9359" y="14617"/>
                </a:cubicBezTo>
                <a:cubicBezTo>
                  <a:pt x="9366" y="14581"/>
                  <a:pt x="9369" y="14537"/>
                  <a:pt x="9382" y="14500"/>
                </a:cubicBezTo>
                <a:lnTo>
                  <a:pt x="9382" y="14497"/>
                </a:lnTo>
                <a:cubicBezTo>
                  <a:pt x="9345" y="14410"/>
                  <a:pt x="9325" y="14367"/>
                  <a:pt x="9285" y="14357"/>
                </a:cubicBezTo>
                <a:cubicBezTo>
                  <a:pt x="9278" y="14354"/>
                  <a:pt x="9269" y="14352"/>
                  <a:pt x="9261" y="14352"/>
                </a:cubicBezTo>
                <a:cubicBezTo>
                  <a:pt x="9232" y="14352"/>
                  <a:pt x="9203" y="14371"/>
                  <a:pt x="9195" y="14400"/>
                </a:cubicBezTo>
                <a:lnTo>
                  <a:pt x="9195" y="14403"/>
                </a:lnTo>
                <a:cubicBezTo>
                  <a:pt x="9195" y="14410"/>
                  <a:pt x="9195" y="14410"/>
                  <a:pt x="9192" y="14413"/>
                </a:cubicBezTo>
                <a:cubicBezTo>
                  <a:pt x="9182" y="14437"/>
                  <a:pt x="9168" y="14460"/>
                  <a:pt x="9158" y="14484"/>
                </a:cubicBezTo>
                <a:cubicBezTo>
                  <a:pt x="9135" y="14527"/>
                  <a:pt x="9108" y="14564"/>
                  <a:pt x="9081" y="14601"/>
                </a:cubicBezTo>
                <a:cubicBezTo>
                  <a:pt x="9011" y="14698"/>
                  <a:pt x="8928" y="14784"/>
                  <a:pt x="8847" y="14871"/>
                </a:cubicBezTo>
                <a:cubicBezTo>
                  <a:pt x="8817" y="14901"/>
                  <a:pt x="8787" y="14935"/>
                  <a:pt x="8760" y="14965"/>
                </a:cubicBezTo>
                <a:cubicBezTo>
                  <a:pt x="8727" y="14998"/>
                  <a:pt x="8694" y="15035"/>
                  <a:pt x="8660" y="15069"/>
                </a:cubicBezTo>
                <a:cubicBezTo>
                  <a:pt x="8630" y="15102"/>
                  <a:pt x="8600" y="15136"/>
                  <a:pt x="8566" y="15172"/>
                </a:cubicBezTo>
                <a:cubicBezTo>
                  <a:pt x="8550" y="15196"/>
                  <a:pt x="8530" y="15216"/>
                  <a:pt x="8513" y="15236"/>
                </a:cubicBezTo>
                <a:cubicBezTo>
                  <a:pt x="8463" y="15296"/>
                  <a:pt x="8416" y="15353"/>
                  <a:pt x="8366" y="15413"/>
                </a:cubicBezTo>
                <a:cubicBezTo>
                  <a:pt x="8342" y="15440"/>
                  <a:pt x="8316" y="15473"/>
                  <a:pt x="8286" y="15503"/>
                </a:cubicBezTo>
                <a:cubicBezTo>
                  <a:pt x="8269" y="15523"/>
                  <a:pt x="8252" y="15540"/>
                  <a:pt x="8239" y="15563"/>
                </a:cubicBezTo>
                <a:cubicBezTo>
                  <a:pt x="8229" y="15570"/>
                  <a:pt x="8225" y="15580"/>
                  <a:pt x="8215" y="15587"/>
                </a:cubicBezTo>
                <a:cubicBezTo>
                  <a:pt x="8165" y="15640"/>
                  <a:pt x="8118" y="15691"/>
                  <a:pt x="8072" y="15747"/>
                </a:cubicBezTo>
                <a:cubicBezTo>
                  <a:pt x="7975" y="15841"/>
                  <a:pt x="7874" y="15938"/>
                  <a:pt x="7774" y="16032"/>
                </a:cubicBezTo>
                <a:cubicBezTo>
                  <a:pt x="7727" y="16075"/>
                  <a:pt x="7680" y="16122"/>
                  <a:pt x="7640" y="16169"/>
                </a:cubicBezTo>
                <a:lnTo>
                  <a:pt x="7587" y="16222"/>
                </a:lnTo>
                <a:lnTo>
                  <a:pt x="7510" y="16309"/>
                </a:lnTo>
                <a:cubicBezTo>
                  <a:pt x="7493" y="16332"/>
                  <a:pt x="7477" y="16349"/>
                  <a:pt x="7460" y="16369"/>
                </a:cubicBezTo>
                <a:cubicBezTo>
                  <a:pt x="7456" y="16373"/>
                  <a:pt x="7446" y="16383"/>
                  <a:pt x="7443" y="16389"/>
                </a:cubicBezTo>
                <a:lnTo>
                  <a:pt x="7366" y="16490"/>
                </a:lnTo>
                <a:cubicBezTo>
                  <a:pt x="7349" y="16516"/>
                  <a:pt x="7329" y="16540"/>
                  <a:pt x="7313" y="16567"/>
                </a:cubicBezTo>
                <a:cubicBezTo>
                  <a:pt x="7283" y="16603"/>
                  <a:pt x="7259" y="16640"/>
                  <a:pt x="7229" y="16684"/>
                </a:cubicBezTo>
                <a:cubicBezTo>
                  <a:pt x="7189" y="16740"/>
                  <a:pt x="7146" y="16804"/>
                  <a:pt x="7105" y="16864"/>
                </a:cubicBezTo>
                <a:cubicBezTo>
                  <a:pt x="7089" y="16887"/>
                  <a:pt x="7072" y="16914"/>
                  <a:pt x="7049" y="16938"/>
                </a:cubicBezTo>
                <a:lnTo>
                  <a:pt x="6988" y="17025"/>
                </a:lnTo>
                <a:cubicBezTo>
                  <a:pt x="6982" y="17031"/>
                  <a:pt x="6982" y="17035"/>
                  <a:pt x="6978" y="17035"/>
                </a:cubicBezTo>
                <a:cubicBezTo>
                  <a:pt x="6978" y="17031"/>
                  <a:pt x="6982" y="17031"/>
                  <a:pt x="6982" y="17025"/>
                </a:cubicBezTo>
                <a:lnTo>
                  <a:pt x="6982" y="17025"/>
                </a:lnTo>
                <a:cubicBezTo>
                  <a:pt x="6958" y="17065"/>
                  <a:pt x="6928" y="17098"/>
                  <a:pt x="6905" y="17135"/>
                </a:cubicBezTo>
                <a:cubicBezTo>
                  <a:pt x="6893" y="17150"/>
                  <a:pt x="6881" y="17168"/>
                  <a:pt x="6869" y="17183"/>
                </a:cubicBezTo>
                <a:lnTo>
                  <a:pt x="6869" y="17183"/>
                </a:lnTo>
                <a:cubicBezTo>
                  <a:pt x="6865" y="17186"/>
                  <a:pt x="6864" y="17189"/>
                  <a:pt x="6861" y="17192"/>
                </a:cubicBezTo>
                <a:cubicBezTo>
                  <a:pt x="6861" y="17188"/>
                  <a:pt x="6865" y="17188"/>
                  <a:pt x="6865" y="17185"/>
                </a:cubicBezTo>
                <a:lnTo>
                  <a:pt x="6865" y="17185"/>
                </a:lnTo>
                <a:cubicBezTo>
                  <a:pt x="6694" y="17406"/>
                  <a:pt x="6514" y="17623"/>
                  <a:pt x="6343" y="17850"/>
                </a:cubicBezTo>
                <a:cubicBezTo>
                  <a:pt x="6256" y="17961"/>
                  <a:pt x="6169" y="18078"/>
                  <a:pt x="6079" y="18195"/>
                </a:cubicBezTo>
                <a:cubicBezTo>
                  <a:pt x="6039" y="18255"/>
                  <a:pt x="5992" y="18308"/>
                  <a:pt x="5942" y="18362"/>
                </a:cubicBezTo>
                <a:cubicBezTo>
                  <a:pt x="5895" y="18419"/>
                  <a:pt x="5852" y="18462"/>
                  <a:pt x="5805" y="18512"/>
                </a:cubicBezTo>
                <a:lnTo>
                  <a:pt x="5801" y="18519"/>
                </a:lnTo>
                <a:cubicBezTo>
                  <a:pt x="5779" y="18542"/>
                  <a:pt x="5756" y="18561"/>
                  <a:pt x="5736" y="18587"/>
                </a:cubicBezTo>
                <a:lnTo>
                  <a:pt x="5736" y="18587"/>
                </a:lnTo>
                <a:lnTo>
                  <a:pt x="5738" y="18586"/>
                </a:lnTo>
                <a:lnTo>
                  <a:pt x="5738" y="18586"/>
                </a:lnTo>
                <a:cubicBezTo>
                  <a:pt x="5718" y="18606"/>
                  <a:pt x="5694" y="18629"/>
                  <a:pt x="5671" y="18653"/>
                </a:cubicBezTo>
                <a:cubicBezTo>
                  <a:pt x="5628" y="18696"/>
                  <a:pt x="5584" y="18743"/>
                  <a:pt x="5537" y="18787"/>
                </a:cubicBezTo>
                <a:lnTo>
                  <a:pt x="5387" y="18924"/>
                </a:lnTo>
                <a:cubicBezTo>
                  <a:pt x="5283" y="19021"/>
                  <a:pt x="5176" y="19114"/>
                  <a:pt x="5076" y="19211"/>
                </a:cubicBezTo>
                <a:cubicBezTo>
                  <a:pt x="4972" y="19311"/>
                  <a:pt x="4872" y="19412"/>
                  <a:pt x="4772" y="19512"/>
                </a:cubicBezTo>
                <a:lnTo>
                  <a:pt x="4625" y="19659"/>
                </a:lnTo>
                <a:cubicBezTo>
                  <a:pt x="4571" y="19713"/>
                  <a:pt x="4518" y="19766"/>
                  <a:pt x="4464" y="19826"/>
                </a:cubicBezTo>
                <a:cubicBezTo>
                  <a:pt x="4447" y="19846"/>
                  <a:pt x="4424" y="19863"/>
                  <a:pt x="4404" y="19880"/>
                </a:cubicBezTo>
                <a:lnTo>
                  <a:pt x="4374" y="19910"/>
                </a:lnTo>
                <a:lnTo>
                  <a:pt x="4300" y="19960"/>
                </a:lnTo>
                <a:lnTo>
                  <a:pt x="4290" y="19967"/>
                </a:lnTo>
                <a:cubicBezTo>
                  <a:pt x="4330" y="19893"/>
                  <a:pt x="4364" y="19816"/>
                  <a:pt x="4397" y="19743"/>
                </a:cubicBezTo>
                <a:lnTo>
                  <a:pt x="4521" y="19442"/>
                </a:lnTo>
                <a:cubicBezTo>
                  <a:pt x="4601" y="19241"/>
                  <a:pt x="4681" y="19041"/>
                  <a:pt x="4755" y="18837"/>
                </a:cubicBezTo>
                <a:cubicBezTo>
                  <a:pt x="4832" y="18619"/>
                  <a:pt x="4909" y="18402"/>
                  <a:pt x="4976" y="18185"/>
                </a:cubicBezTo>
                <a:cubicBezTo>
                  <a:pt x="4986" y="18161"/>
                  <a:pt x="4989" y="18141"/>
                  <a:pt x="4999" y="18121"/>
                </a:cubicBezTo>
                <a:cubicBezTo>
                  <a:pt x="5016" y="18091"/>
                  <a:pt x="5036" y="18068"/>
                  <a:pt x="5053" y="18038"/>
                </a:cubicBezTo>
                <a:cubicBezTo>
                  <a:pt x="5083" y="17994"/>
                  <a:pt x="5106" y="17951"/>
                  <a:pt x="5136" y="17904"/>
                </a:cubicBezTo>
                <a:cubicBezTo>
                  <a:pt x="5149" y="17887"/>
                  <a:pt x="5156" y="17867"/>
                  <a:pt x="5170" y="17844"/>
                </a:cubicBezTo>
                <a:cubicBezTo>
                  <a:pt x="5183" y="17824"/>
                  <a:pt x="5193" y="17804"/>
                  <a:pt x="5206" y="17777"/>
                </a:cubicBezTo>
                <a:cubicBezTo>
                  <a:pt x="5226" y="17737"/>
                  <a:pt x="5253" y="17693"/>
                  <a:pt x="5273" y="17653"/>
                </a:cubicBezTo>
                <a:cubicBezTo>
                  <a:pt x="5320" y="17556"/>
                  <a:pt x="5370" y="17466"/>
                  <a:pt x="5417" y="17369"/>
                </a:cubicBezTo>
                <a:cubicBezTo>
                  <a:pt x="5440" y="17319"/>
                  <a:pt x="5467" y="17272"/>
                  <a:pt x="5487" y="17222"/>
                </a:cubicBezTo>
                <a:cubicBezTo>
                  <a:pt x="5507" y="17182"/>
                  <a:pt x="5527" y="17142"/>
                  <a:pt x="5551" y="17105"/>
                </a:cubicBezTo>
                <a:cubicBezTo>
                  <a:pt x="5551" y="17101"/>
                  <a:pt x="5554" y="17101"/>
                  <a:pt x="5554" y="17098"/>
                </a:cubicBezTo>
                <a:lnTo>
                  <a:pt x="5554" y="17138"/>
                </a:lnTo>
                <a:cubicBezTo>
                  <a:pt x="5601" y="17101"/>
                  <a:pt x="5644" y="17058"/>
                  <a:pt x="5684" y="17008"/>
                </a:cubicBezTo>
                <a:cubicBezTo>
                  <a:pt x="5701" y="16988"/>
                  <a:pt x="5718" y="16968"/>
                  <a:pt x="5728" y="16941"/>
                </a:cubicBezTo>
                <a:cubicBezTo>
                  <a:pt x="5745" y="16918"/>
                  <a:pt x="5758" y="16887"/>
                  <a:pt x="5771" y="16857"/>
                </a:cubicBezTo>
                <a:cubicBezTo>
                  <a:pt x="5801" y="16787"/>
                  <a:pt x="5828" y="16717"/>
                  <a:pt x="5855" y="16647"/>
                </a:cubicBezTo>
                <a:cubicBezTo>
                  <a:pt x="5858" y="16637"/>
                  <a:pt x="5868" y="16630"/>
                  <a:pt x="5872" y="16620"/>
                </a:cubicBezTo>
                <a:cubicBezTo>
                  <a:pt x="5929" y="16536"/>
                  <a:pt x="5985" y="16453"/>
                  <a:pt x="6029" y="16366"/>
                </a:cubicBezTo>
                <a:lnTo>
                  <a:pt x="6169" y="16102"/>
                </a:lnTo>
                <a:cubicBezTo>
                  <a:pt x="6213" y="16005"/>
                  <a:pt x="6260" y="15915"/>
                  <a:pt x="6310" y="15821"/>
                </a:cubicBezTo>
                <a:cubicBezTo>
                  <a:pt x="6353" y="15751"/>
                  <a:pt x="6390" y="15684"/>
                  <a:pt x="6437" y="15617"/>
                </a:cubicBezTo>
                <a:cubicBezTo>
                  <a:pt x="6480" y="15547"/>
                  <a:pt x="6530" y="15480"/>
                  <a:pt x="6580" y="15410"/>
                </a:cubicBezTo>
                <a:cubicBezTo>
                  <a:pt x="6611" y="15370"/>
                  <a:pt x="6637" y="15333"/>
                  <a:pt x="6661" y="15299"/>
                </a:cubicBezTo>
                <a:cubicBezTo>
                  <a:pt x="6681" y="15269"/>
                  <a:pt x="6704" y="15236"/>
                  <a:pt x="6724" y="15209"/>
                </a:cubicBezTo>
                <a:cubicBezTo>
                  <a:pt x="6758" y="15159"/>
                  <a:pt x="6788" y="15102"/>
                  <a:pt x="6811" y="15045"/>
                </a:cubicBezTo>
                <a:cubicBezTo>
                  <a:pt x="6875" y="14925"/>
                  <a:pt x="6932" y="14798"/>
                  <a:pt x="6992" y="14677"/>
                </a:cubicBezTo>
                <a:cubicBezTo>
                  <a:pt x="7028" y="14597"/>
                  <a:pt x="7072" y="14514"/>
                  <a:pt x="7109" y="14433"/>
                </a:cubicBezTo>
                <a:cubicBezTo>
                  <a:pt x="7146" y="14357"/>
                  <a:pt x="7189" y="14280"/>
                  <a:pt x="7226" y="14199"/>
                </a:cubicBezTo>
                <a:cubicBezTo>
                  <a:pt x="7246" y="14166"/>
                  <a:pt x="7263" y="14129"/>
                  <a:pt x="7283" y="14096"/>
                </a:cubicBezTo>
                <a:lnTo>
                  <a:pt x="7346" y="13995"/>
                </a:lnTo>
                <a:cubicBezTo>
                  <a:pt x="7373" y="13959"/>
                  <a:pt x="7396" y="13922"/>
                  <a:pt x="7416" y="13882"/>
                </a:cubicBezTo>
                <a:cubicBezTo>
                  <a:pt x="7446" y="13838"/>
                  <a:pt x="7473" y="13791"/>
                  <a:pt x="7497" y="13745"/>
                </a:cubicBezTo>
                <a:cubicBezTo>
                  <a:pt x="7510" y="13725"/>
                  <a:pt x="7523" y="13698"/>
                  <a:pt x="7533" y="13678"/>
                </a:cubicBezTo>
                <a:cubicBezTo>
                  <a:pt x="7547" y="13654"/>
                  <a:pt x="7563" y="13624"/>
                  <a:pt x="7577" y="13598"/>
                </a:cubicBezTo>
                <a:cubicBezTo>
                  <a:pt x="7597" y="13557"/>
                  <a:pt x="7617" y="13514"/>
                  <a:pt x="7637" y="13477"/>
                </a:cubicBezTo>
                <a:cubicBezTo>
                  <a:pt x="7657" y="13427"/>
                  <a:pt x="7677" y="13380"/>
                  <a:pt x="7694" y="13330"/>
                </a:cubicBezTo>
                <a:cubicBezTo>
                  <a:pt x="7714" y="13277"/>
                  <a:pt x="7737" y="13226"/>
                  <a:pt x="7757" y="13173"/>
                </a:cubicBezTo>
                <a:cubicBezTo>
                  <a:pt x="7791" y="13076"/>
                  <a:pt x="7828" y="12986"/>
                  <a:pt x="7861" y="12889"/>
                </a:cubicBezTo>
                <a:cubicBezTo>
                  <a:pt x="7894" y="12795"/>
                  <a:pt x="7928" y="12708"/>
                  <a:pt x="7961" y="12618"/>
                </a:cubicBezTo>
                <a:cubicBezTo>
                  <a:pt x="7995" y="12518"/>
                  <a:pt x="8025" y="12421"/>
                  <a:pt x="8055" y="12320"/>
                </a:cubicBezTo>
                <a:cubicBezTo>
                  <a:pt x="8112" y="12120"/>
                  <a:pt x="8159" y="11919"/>
                  <a:pt x="8199" y="11715"/>
                </a:cubicBezTo>
                <a:cubicBezTo>
                  <a:pt x="8209" y="11665"/>
                  <a:pt x="8222" y="11608"/>
                  <a:pt x="8229" y="11558"/>
                </a:cubicBezTo>
                <a:cubicBezTo>
                  <a:pt x="8235" y="11508"/>
                  <a:pt x="8246" y="11454"/>
                  <a:pt x="8252" y="11404"/>
                </a:cubicBezTo>
                <a:cubicBezTo>
                  <a:pt x="8262" y="11354"/>
                  <a:pt x="8266" y="11301"/>
                  <a:pt x="8269" y="11250"/>
                </a:cubicBezTo>
                <a:cubicBezTo>
                  <a:pt x="8276" y="11200"/>
                  <a:pt x="8276" y="11150"/>
                  <a:pt x="8279" y="11100"/>
                </a:cubicBezTo>
                <a:cubicBezTo>
                  <a:pt x="8282" y="11000"/>
                  <a:pt x="8279" y="10899"/>
                  <a:pt x="8279" y="10799"/>
                </a:cubicBezTo>
                <a:cubicBezTo>
                  <a:pt x="8276" y="10702"/>
                  <a:pt x="8276" y="10602"/>
                  <a:pt x="8269" y="10505"/>
                </a:cubicBezTo>
                <a:lnTo>
                  <a:pt x="8269" y="10361"/>
                </a:lnTo>
                <a:cubicBezTo>
                  <a:pt x="8269" y="10334"/>
                  <a:pt x="8269" y="10304"/>
                  <a:pt x="8276" y="10281"/>
                </a:cubicBezTo>
                <a:cubicBezTo>
                  <a:pt x="8276" y="10251"/>
                  <a:pt x="8279" y="10221"/>
                  <a:pt x="8282" y="10197"/>
                </a:cubicBezTo>
                <a:cubicBezTo>
                  <a:pt x="8292" y="10100"/>
                  <a:pt x="8299" y="10010"/>
                  <a:pt x="8309" y="9913"/>
                </a:cubicBezTo>
                <a:cubicBezTo>
                  <a:pt x="8316" y="9809"/>
                  <a:pt x="8319" y="9702"/>
                  <a:pt x="8329" y="9599"/>
                </a:cubicBezTo>
                <a:cubicBezTo>
                  <a:pt x="8332" y="9499"/>
                  <a:pt x="8336" y="9402"/>
                  <a:pt x="8349" y="9308"/>
                </a:cubicBezTo>
                <a:cubicBezTo>
                  <a:pt x="8352" y="9274"/>
                  <a:pt x="8359" y="9241"/>
                  <a:pt x="8366" y="9208"/>
                </a:cubicBezTo>
                <a:cubicBezTo>
                  <a:pt x="8383" y="9168"/>
                  <a:pt x="8396" y="9127"/>
                  <a:pt x="8409" y="9084"/>
                </a:cubicBezTo>
                <a:cubicBezTo>
                  <a:pt x="8416" y="9047"/>
                  <a:pt x="8429" y="9007"/>
                  <a:pt x="8429" y="8967"/>
                </a:cubicBezTo>
                <a:cubicBezTo>
                  <a:pt x="8429" y="8950"/>
                  <a:pt x="8429" y="8930"/>
                  <a:pt x="8426" y="8913"/>
                </a:cubicBezTo>
                <a:cubicBezTo>
                  <a:pt x="8419" y="8907"/>
                  <a:pt x="8419" y="8897"/>
                  <a:pt x="8416" y="8890"/>
                </a:cubicBezTo>
                <a:cubicBezTo>
                  <a:pt x="8413" y="8885"/>
                  <a:pt x="8407" y="8882"/>
                  <a:pt x="8401" y="8882"/>
                </a:cubicBezTo>
                <a:cubicBezTo>
                  <a:pt x="8394" y="8882"/>
                  <a:pt x="8388" y="8885"/>
                  <a:pt x="8383" y="8890"/>
                </a:cubicBezTo>
                <a:cubicBezTo>
                  <a:pt x="8369" y="8900"/>
                  <a:pt x="8369" y="8923"/>
                  <a:pt x="8369" y="8940"/>
                </a:cubicBezTo>
                <a:cubicBezTo>
                  <a:pt x="8363" y="9010"/>
                  <a:pt x="8346" y="9077"/>
                  <a:pt x="8332" y="9147"/>
                </a:cubicBezTo>
                <a:cubicBezTo>
                  <a:pt x="8302" y="9214"/>
                  <a:pt x="8276" y="9278"/>
                  <a:pt x="8242" y="9341"/>
                </a:cubicBezTo>
                <a:cubicBezTo>
                  <a:pt x="8212" y="9402"/>
                  <a:pt x="8179" y="9465"/>
                  <a:pt x="8149" y="9529"/>
                </a:cubicBezTo>
                <a:cubicBezTo>
                  <a:pt x="8115" y="9599"/>
                  <a:pt x="8082" y="9666"/>
                  <a:pt x="8048" y="9736"/>
                </a:cubicBezTo>
                <a:cubicBezTo>
                  <a:pt x="8018" y="9799"/>
                  <a:pt x="7985" y="9860"/>
                  <a:pt x="7951" y="9920"/>
                </a:cubicBezTo>
                <a:cubicBezTo>
                  <a:pt x="7928" y="9967"/>
                  <a:pt x="7901" y="10010"/>
                  <a:pt x="7874" y="10054"/>
                </a:cubicBezTo>
                <a:cubicBezTo>
                  <a:pt x="7861" y="10077"/>
                  <a:pt x="7848" y="10094"/>
                  <a:pt x="7834" y="10114"/>
                </a:cubicBezTo>
                <a:cubicBezTo>
                  <a:pt x="7818" y="10134"/>
                  <a:pt x="7808" y="10154"/>
                  <a:pt x="7791" y="10181"/>
                </a:cubicBezTo>
                <a:lnTo>
                  <a:pt x="7690" y="10304"/>
                </a:lnTo>
                <a:cubicBezTo>
                  <a:pt x="7627" y="10381"/>
                  <a:pt x="7560" y="10455"/>
                  <a:pt x="7493" y="10535"/>
                </a:cubicBezTo>
                <a:cubicBezTo>
                  <a:pt x="7456" y="10582"/>
                  <a:pt x="7416" y="10629"/>
                  <a:pt x="7390" y="10679"/>
                </a:cubicBezTo>
                <a:cubicBezTo>
                  <a:pt x="7343" y="10749"/>
                  <a:pt x="7299" y="10829"/>
                  <a:pt x="7263" y="10903"/>
                </a:cubicBezTo>
                <a:cubicBezTo>
                  <a:pt x="7256" y="10923"/>
                  <a:pt x="7246" y="10940"/>
                  <a:pt x="7239" y="10963"/>
                </a:cubicBezTo>
                <a:cubicBezTo>
                  <a:pt x="7229" y="10986"/>
                  <a:pt x="7216" y="11006"/>
                  <a:pt x="7209" y="11033"/>
                </a:cubicBezTo>
                <a:cubicBezTo>
                  <a:pt x="7192" y="11080"/>
                  <a:pt x="7176" y="11120"/>
                  <a:pt x="7159" y="11167"/>
                </a:cubicBezTo>
                <a:cubicBezTo>
                  <a:pt x="7122" y="11267"/>
                  <a:pt x="7082" y="11364"/>
                  <a:pt x="7045" y="11464"/>
                </a:cubicBezTo>
                <a:cubicBezTo>
                  <a:pt x="7039" y="11488"/>
                  <a:pt x="7025" y="11515"/>
                  <a:pt x="7018" y="11538"/>
                </a:cubicBezTo>
                <a:cubicBezTo>
                  <a:pt x="6978" y="11632"/>
                  <a:pt x="6942" y="11719"/>
                  <a:pt x="6905" y="11809"/>
                </a:cubicBezTo>
                <a:cubicBezTo>
                  <a:pt x="6888" y="11856"/>
                  <a:pt x="6868" y="11906"/>
                  <a:pt x="6851" y="11953"/>
                </a:cubicBezTo>
                <a:cubicBezTo>
                  <a:pt x="6835" y="12003"/>
                  <a:pt x="6818" y="12056"/>
                  <a:pt x="6801" y="12106"/>
                </a:cubicBezTo>
                <a:cubicBezTo>
                  <a:pt x="6771" y="12207"/>
                  <a:pt x="6751" y="12307"/>
                  <a:pt x="6724" y="12407"/>
                </a:cubicBezTo>
                <a:cubicBezTo>
                  <a:pt x="6704" y="12501"/>
                  <a:pt x="6684" y="12591"/>
                  <a:pt x="6657" y="12685"/>
                </a:cubicBezTo>
                <a:cubicBezTo>
                  <a:pt x="6637" y="12768"/>
                  <a:pt x="6611" y="12855"/>
                  <a:pt x="6587" y="12939"/>
                </a:cubicBezTo>
                <a:cubicBezTo>
                  <a:pt x="6560" y="13026"/>
                  <a:pt x="6540" y="13119"/>
                  <a:pt x="6520" y="13210"/>
                </a:cubicBezTo>
                <a:cubicBezTo>
                  <a:pt x="6484" y="13387"/>
                  <a:pt x="6453" y="13561"/>
                  <a:pt x="6417" y="13738"/>
                </a:cubicBezTo>
                <a:cubicBezTo>
                  <a:pt x="6373" y="13932"/>
                  <a:pt x="6323" y="14126"/>
                  <a:pt x="6276" y="14323"/>
                </a:cubicBezTo>
                <a:cubicBezTo>
                  <a:pt x="6256" y="14423"/>
                  <a:pt x="6233" y="14517"/>
                  <a:pt x="6209" y="14617"/>
                </a:cubicBezTo>
                <a:cubicBezTo>
                  <a:pt x="6186" y="14728"/>
                  <a:pt x="6159" y="14835"/>
                  <a:pt x="6132" y="14948"/>
                </a:cubicBezTo>
                <a:cubicBezTo>
                  <a:pt x="6106" y="15042"/>
                  <a:pt x="6082" y="15129"/>
                  <a:pt x="6052" y="15219"/>
                </a:cubicBezTo>
                <a:cubicBezTo>
                  <a:pt x="6025" y="15303"/>
                  <a:pt x="5999" y="15386"/>
                  <a:pt x="5972" y="15470"/>
                </a:cubicBezTo>
                <a:cubicBezTo>
                  <a:pt x="5918" y="15650"/>
                  <a:pt x="5858" y="15828"/>
                  <a:pt x="5815" y="16005"/>
                </a:cubicBezTo>
                <a:cubicBezTo>
                  <a:pt x="5808" y="16015"/>
                  <a:pt x="5808" y="16028"/>
                  <a:pt x="5805" y="16035"/>
                </a:cubicBezTo>
                <a:lnTo>
                  <a:pt x="5805" y="16032"/>
                </a:lnTo>
                <a:cubicBezTo>
                  <a:pt x="5805" y="16038"/>
                  <a:pt x="5801" y="16045"/>
                  <a:pt x="5801" y="16052"/>
                </a:cubicBezTo>
                <a:cubicBezTo>
                  <a:pt x="5765" y="16199"/>
                  <a:pt x="5731" y="16346"/>
                  <a:pt x="5698" y="16490"/>
                </a:cubicBezTo>
                <a:cubicBezTo>
                  <a:pt x="5681" y="16546"/>
                  <a:pt x="5668" y="16603"/>
                  <a:pt x="5651" y="16657"/>
                </a:cubicBezTo>
                <a:cubicBezTo>
                  <a:pt x="5648" y="16670"/>
                  <a:pt x="5641" y="16687"/>
                  <a:pt x="5638" y="16700"/>
                </a:cubicBezTo>
                <a:cubicBezTo>
                  <a:pt x="5621" y="16720"/>
                  <a:pt x="5604" y="16747"/>
                  <a:pt x="5591" y="16767"/>
                </a:cubicBezTo>
                <a:cubicBezTo>
                  <a:pt x="5564" y="16807"/>
                  <a:pt x="5537" y="16851"/>
                  <a:pt x="5507" y="16891"/>
                </a:cubicBezTo>
                <a:cubicBezTo>
                  <a:pt x="5480" y="16938"/>
                  <a:pt x="5450" y="16988"/>
                  <a:pt x="5424" y="17035"/>
                </a:cubicBezTo>
                <a:cubicBezTo>
                  <a:pt x="5414" y="17055"/>
                  <a:pt x="5404" y="17075"/>
                  <a:pt x="5390" y="17098"/>
                </a:cubicBezTo>
                <a:cubicBezTo>
                  <a:pt x="5384" y="17118"/>
                  <a:pt x="5370" y="17135"/>
                  <a:pt x="5363" y="17155"/>
                </a:cubicBezTo>
                <a:cubicBezTo>
                  <a:pt x="5340" y="17202"/>
                  <a:pt x="5320" y="17249"/>
                  <a:pt x="5300" y="17289"/>
                </a:cubicBezTo>
                <a:cubicBezTo>
                  <a:pt x="5253" y="17389"/>
                  <a:pt x="5206" y="17486"/>
                  <a:pt x="5163" y="17586"/>
                </a:cubicBezTo>
                <a:cubicBezTo>
                  <a:pt x="5156" y="17593"/>
                  <a:pt x="5153" y="17603"/>
                  <a:pt x="5149" y="17616"/>
                </a:cubicBezTo>
                <a:cubicBezTo>
                  <a:pt x="5156" y="17590"/>
                  <a:pt x="5163" y="17566"/>
                  <a:pt x="5170" y="17539"/>
                </a:cubicBezTo>
                <a:cubicBezTo>
                  <a:pt x="5193" y="17442"/>
                  <a:pt x="5220" y="17342"/>
                  <a:pt x="5250" y="17245"/>
                </a:cubicBezTo>
                <a:cubicBezTo>
                  <a:pt x="5277" y="17138"/>
                  <a:pt x="5313" y="17035"/>
                  <a:pt x="5347" y="16924"/>
                </a:cubicBezTo>
                <a:cubicBezTo>
                  <a:pt x="5407" y="16724"/>
                  <a:pt x="5447" y="16516"/>
                  <a:pt x="5484" y="16312"/>
                </a:cubicBezTo>
                <a:cubicBezTo>
                  <a:pt x="5521" y="16105"/>
                  <a:pt x="5554" y="15898"/>
                  <a:pt x="5574" y="15694"/>
                </a:cubicBezTo>
                <a:cubicBezTo>
                  <a:pt x="5601" y="15470"/>
                  <a:pt x="5618" y="15249"/>
                  <a:pt x="5641" y="15032"/>
                </a:cubicBezTo>
                <a:lnTo>
                  <a:pt x="5641" y="15019"/>
                </a:lnTo>
                <a:cubicBezTo>
                  <a:pt x="5664" y="15012"/>
                  <a:pt x="5684" y="14985"/>
                  <a:pt x="5674" y="14965"/>
                </a:cubicBezTo>
                <a:cubicBezTo>
                  <a:pt x="5668" y="14938"/>
                  <a:pt x="5664" y="14915"/>
                  <a:pt x="5658" y="14888"/>
                </a:cubicBezTo>
                <a:cubicBezTo>
                  <a:pt x="5674" y="14771"/>
                  <a:pt x="5688" y="14654"/>
                  <a:pt x="5704" y="14537"/>
                </a:cubicBezTo>
                <a:cubicBezTo>
                  <a:pt x="5725" y="14350"/>
                  <a:pt x="5751" y="14163"/>
                  <a:pt x="5771" y="13975"/>
                </a:cubicBezTo>
                <a:cubicBezTo>
                  <a:pt x="5788" y="13808"/>
                  <a:pt x="5801" y="13641"/>
                  <a:pt x="5808" y="13477"/>
                </a:cubicBezTo>
                <a:cubicBezTo>
                  <a:pt x="5818" y="13307"/>
                  <a:pt x="5822" y="13133"/>
                  <a:pt x="5822" y="12962"/>
                </a:cubicBezTo>
                <a:lnTo>
                  <a:pt x="5822" y="12859"/>
                </a:lnTo>
                <a:cubicBezTo>
                  <a:pt x="5832" y="12825"/>
                  <a:pt x="5835" y="12788"/>
                  <a:pt x="5842" y="12755"/>
                </a:cubicBezTo>
                <a:cubicBezTo>
                  <a:pt x="5882" y="12564"/>
                  <a:pt x="5918" y="12374"/>
                  <a:pt x="5949" y="12187"/>
                </a:cubicBezTo>
                <a:cubicBezTo>
                  <a:pt x="5965" y="12090"/>
                  <a:pt x="5972" y="11993"/>
                  <a:pt x="5985" y="11896"/>
                </a:cubicBezTo>
                <a:cubicBezTo>
                  <a:pt x="5989" y="11856"/>
                  <a:pt x="5992" y="11809"/>
                  <a:pt x="5992" y="11769"/>
                </a:cubicBezTo>
                <a:cubicBezTo>
                  <a:pt x="5999" y="11722"/>
                  <a:pt x="5999" y="11675"/>
                  <a:pt x="6002" y="11625"/>
                </a:cubicBezTo>
                <a:cubicBezTo>
                  <a:pt x="6009" y="11438"/>
                  <a:pt x="6015" y="11250"/>
                  <a:pt x="6015" y="11060"/>
                </a:cubicBezTo>
                <a:cubicBezTo>
                  <a:pt x="6015" y="10960"/>
                  <a:pt x="6015" y="10859"/>
                  <a:pt x="6009" y="10759"/>
                </a:cubicBezTo>
                <a:lnTo>
                  <a:pt x="5999" y="10498"/>
                </a:lnTo>
                <a:cubicBezTo>
                  <a:pt x="6019" y="10455"/>
                  <a:pt x="6035" y="10415"/>
                  <a:pt x="6056" y="10374"/>
                </a:cubicBezTo>
                <a:cubicBezTo>
                  <a:pt x="6089" y="10308"/>
                  <a:pt x="6126" y="10237"/>
                  <a:pt x="6159" y="10171"/>
                </a:cubicBezTo>
                <a:lnTo>
                  <a:pt x="6209" y="10084"/>
                </a:lnTo>
                <a:cubicBezTo>
                  <a:pt x="6226" y="10057"/>
                  <a:pt x="6243" y="10033"/>
                  <a:pt x="6256" y="10007"/>
                </a:cubicBezTo>
                <a:cubicBezTo>
                  <a:pt x="6286" y="9963"/>
                  <a:pt x="6320" y="9916"/>
                  <a:pt x="6353" y="9870"/>
                </a:cubicBezTo>
                <a:cubicBezTo>
                  <a:pt x="6383" y="9833"/>
                  <a:pt x="6410" y="9799"/>
                  <a:pt x="6440" y="9763"/>
                </a:cubicBezTo>
                <a:cubicBezTo>
                  <a:pt x="6470" y="9723"/>
                  <a:pt x="6504" y="9689"/>
                  <a:pt x="6530" y="9656"/>
                </a:cubicBezTo>
                <a:cubicBezTo>
                  <a:pt x="6560" y="9622"/>
                  <a:pt x="6591" y="9589"/>
                  <a:pt x="6624" y="9555"/>
                </a:cubicBezTo>
                <a:cubicBezTo>
                  <a:pt x="6654" y="9529"/>
                  <a:pt x="6677" y="9495"/>
                  <a:pt x="6708" y="9462"/>
                </a:cubicBezTo>
                <a:cubicBezTo>
                  <a:pt x="6728" y="9435"/>
                  <a:pt x="6754" y="9412"/>
                  <a:pt x="6774" y="9381"/>
                </a:cubicBezTo>
                <a:cubicBezTo>
                  <a:pt x="6798" y="9348"/>
                  <a:pt x="6828" y="9318"/>
                  <a:pt x="6855" y="9285"/>
                </a:cubicBezTo>
                <a:cubicBezTo>
                  <a:pt x="6878" y="9248"/>
                  <a:pt x="6908" y="9211"/>
                  <a:pt x="6932" y="9178"/>
                </a:cubicBezTo>
                <a:cubicBezTo>
                  <a:pt x="6958" y="9144"/>
                  <a:pt x="6978" y="9111"/>
                  <a:pt x="7005" y="9071"/>
                </a:cubicBezTo>
                <a:cubicBezTo>
                  <a:pt x="7092" y="8943"/>
                  <a:pt x="7172" y="8813"/>
                  <a:pt x="7256" y="8679"/>
                </a:cubicBezTo>
                <a:cubicBezTo>
                  <a:pt x="7296" y="8613"/>
                  <a:pt x="7339" y="8549"/>
                  <a:pt x="7376" y="8482"/>
                </a:cubicBezTo>
                <a:cubicBezTo>
                  <a:pt x="7393" y="8452"/>
                  <a:pt x="7413" y="8425"/>
                  <a:pt x="7430" y="8392"/>
                </a:cubicBezTo>
                <a:cubicBezTo>
                  <a:pt x="7450" y="8352"/>
                  <a:pt x="7477" y="8315"/>
                  <a:pt x="7497" y="8275"/>
                </a:cubicBezTo>
                <a:cubicBezTo>
                  <a:pt x="7517" y="8231"/>
                  <a:pt x="7540" y="8195"/>
                  <a:pt x="7563" y="8151"/>
                </a:cubicBezTo>
                <a:cubicBezTo>
                  <a:pt x="7580" y="8118"/>
                  <a:pt x="7597" y="8091"/>
                  <a:pt x="7610" y="8057"/>
                </a:cubicBezTo>
                <a:cubicBezTo>
                  <a:pt x="7627" y="8027"/>
                  <a:pt x="7640" y="7994"/>
                  <a:pt x="7650" y="7964"/>
                </a:cubicBezTo>
                <a:cubicBezTo>
                  <a:pt x="7664" y="7934"/>
                  <a:pt x="7674" y="7910"/>
                  <a:pt x="7684" y="7880"/>
                </a:cubicBezTo>
                <a:cubicBezTo>
                  <a:pt x="7690" y="7867"/>
                  <a:pt x="7697" y="7857"/>
                  <a:pt x="7701" y="7844"/>
                </a:cubicBezTo>
                <a:cubicBezTo>
                  <a:pt x="7721" y="7797"/>
                  <a:pt x="7731" y="7757"/>
                  <a:pt x="7747" y="7710"/>
                </a:cubicBezTo>
                <a:cubicBezTo>
                  <a:pt x="7761" y="7673"/>
                  <a:pt x="7767" y="7633"/>
                  <a:pt x="7781" y="7596"/>
                </a:cubicBezTo>
                <a:cubicBezTo>
                  <a:pt x="7804" y="7529"/>
                  <a:pt x="7821" y="7459"/>
                  <a:pt x="7838" y="7392"/>
                </a:cubicBezTo>
                <a:cubicBezTo>
                  <a:pt x="7878" y="7228"/>
                  <a:pt x="7925" y="7064"/>
                  <a:pt x="7971" y="6904"/>
                </a:cubicBezTo>
                <a:cubicBezTo>
                  <a:pt x="7991" y="6827"/>
                  <a:pt x="8011" y="6747"/>
                  <a:pt x="8035" y="6673"/>
                </a:cubicBezTo>
                <a:lnTo>
                  <a:pt x="8062" y="6573"/>
                </a:lnTo>
                <a:cubicBezTo>
                  <a:pt x="8068" y="6540"/>
                  <a:pt x="8078" y="6506"/>
                  <a:pt x="8085" y="6469"/>
                </a:cubicBezTo>
                <a:cubicBezTo>
                  <a:pt x="8095" y="6419"/>
                  <a:pt x="8102" y="6372"/>
                  <a:pt x="8112" y="6322"/>
                </a:cubicBezTo>
                <a:cubicBezTo>
                  <a:pt x="8115" y="6289"/>
                  <a:pt x="8118" y="6252"/>
                  <a:pt x="8128" y="6219"/>
                </a:cubicBezTo>
                <a:cubicBezTo>
                  <a:pt x="8135" y="6142"/>
                  <a:pt x="8149" y="6071"/>
                  <a:pt x="8159" y="5995"/>
                </a:cubicBezTo>
                <a:lnTo>
                  <a:pt x="8159" y="5988"/>
                </a:lnTo>
                <a:lnTo>
                  <a:pt x="8159" y="5978"/>
                </a:lnTo>
                <a:lnTo>
                  <a:pt x="8159" y="5975"/>
                </a:lnTo>
                <a:cubicBezTo>
                  <a:pt x="8162" y="5944"/>
                  <a:pt x="8165" y="5918"/>
                  <a:pt x="8165" y="5888"/>
                </a:cubicBezTo>
                <a:lnTo>
                  <a:pt x="8165" y="5894"/>
                </a:lnTo>
                <a:cubicBezTo>
                  <a:pt x="8165" y="5888"/>
                  <a:pt x="8165" y="5878"/>
                  <a:pt x="8169" y="5874"/>
                </a:cubicBezTo>
                <a:lnTo>
                  <a:pt x="8169" y="5884"/>
                </a:lnTo>
                <a:cubicBezTo>
                  <a:pt x="8175" y="5861"/>
                  <a:pt x="8175" y="5841"/>
                  <a:pt x="8179" y="5821"/>
                </a:cubicBezTo>
                <a:cubicBezTo>
                  <a:pt x="8182" y="5794"/>
                  <a:pt x="8182" y="5771"/>
                  <a:pt x="8185" y="5744"/>
                </a:cubicBezTo>
                <a:cubicBezTo>
                  <a:pt x="8185" y="5724"/>
                  <a:pt x="8192" y="5704"/>
                  <a:pt x="8185" y="5687"/>
                </a:cubicBezTo>
                <a:cubicBezTo>
                  <a:pt x="8182" y="5674"/>
                  <a:pt x="8179" y="5657"/>
                  <a:pt x="8169" y="5644"/>
                </a:cubicBezTo>
                <a:cubicBezTo>
                  <a:pt x="8162" y="5637"/>
                  <a:pt x="8149" y="5627"/>
                  <a:pt x="8135" y="5623"/>
                </a:cubicBezTo>
                <a:cubicBezTo>
                  <a:pt x="8132" y="5622"/>
                  <a:pt x="8129" y="5622"/>
                  <a:pt x="8125" y="5622"/>
                </a:cubicBezTo>
                <a:cubicBezTo>
                  <a:pt x="8116" y="5622"/>
                  <a:pt x="8105" y="5624"/>
                  <a:pt x="8098" y="5627"/>
                </a:cubicBezTo>
                <a:cubicBezTo>
                  <a:pt x="8082" y="5637"/>
                  <a:pt x="8075" y="5650"/>
                  <a:pt x="8065" y="5660"/>
                </a:cubicBezTo>
                <a:lnTo>
                  <a:pt x="8042" y="5700"/>
                </a:lnTo>
                <a:cubicBezTo>
                  <a:pt x="8032" y="5710"/>
                  <a:pt x="8025" y="5724"/>
                  <a:pt x="8015" y="5740"/>
                </a:cubicBezTo>
                <a:cubicBezTo>
                  <a:pt x="7995" y="5771"/>
                  <a:pt x="7975" y="5804"/>
                  <a:pt x="7951" y="5834"/>
                </a:cubicBezTo>
                <a:lnTo>
                  <a:pt x="7814" y="6045"/>
                </a:lnTo>
                <a:cubicBezTo>
                  <a:pt x="7774" y="6112"/>
                  <a:pt x="7734" y="6178"/>
                  <a:pt x="7694" y="6252"/>
                </a:cubicBezTo>
                <a:cubicBezTo>
                  <a:pt x="7617" y="6386"/>
                  <a:pt x="7547" y="6523"/>
                  <a:pt x="7477" y="6660"/>
                </a:cubicBezTo>
                <a:lnTo>
                  <a:pt x="7413" y="6774"/>
                </a:lnTo>
                <a:cubicBezTo>
                  <a:pt x="7396" y="6804"/>
                  <a:pt x="7376" y="6837"/>
                  <a:pt x="7359" y="6864"/>
                </a:cubicBezTo>
                <a:cubicBezTo>
                  <a:pt x="7316" y="6931"/>
                  <a:pt x="7279" y="6998"/>
                  <a:pt x="7239" y="7061"/>
                </a:cubicBezTo>
                <a:cubicBezTo>
                  <a:pt x="7192" y="7131"/>
                  <a:pt x="7146" y="7198"/>
                  <a:pt x="7099" y="7272"/>
                </a:cubicBezTo>
                <a:cubicBezTo>
                  <a:pt x="7059" y="7329"/>
                  <a:pt x="7022" y="7389"/>
                  <a:pt x="6978" y="7449"/>
                </a:cubicBezTo>
                <a:cubicBezTo>
                  <a:pt x="6955" y="7492"/>
                  <a:pt x="6925" y="7533"/>
                  <a:pt x="6898" y="7573"/>
                </a:cubicBezTo>
                <a:cubicBezTo>
                  <a:pt x="6878" y="7599"/>
                  <a:pt x="6861" y="7633"/>
                  <a:pt x="6845" y="7663"/>
                </a:cubicBezTo>
                <a:cubicBezTo>
                  <a:pt x="6828" y="7693"/>
                  <a:pt x="6808" y="7726"/>
                  <a:pt x="6791" y="7757"/>
                </a:cubicBezTo>
                <a:cubicBezTo>
                  <a:pt x="6764" y="7800"/>
                  <a:pt x="6744" y="7844"/>
                  <a:pt x="6721" y="7890"/>
                </a:cubicBezTo>
                <a:cubicBezTo>
                  <a:pt x="6681" y="7961"/>
                  <a:pt x="6647" y="8031"/>
                  <a:pt x="6611" y="8108"/>
                </a:cubicBezTo>
                <a:cubicBezTo>
                  <a:pt x="6577" y="8175"/>
                  <a:pt x="6544" y="8235"/>
                  <a:pt x="6510" y="8298"/>
                </a:cubicBezTo>
                <a:cubicBezTo>
                  <a:pt x="6477" y="8358"/>
                  <a:pt x="6443" y="8415"/>
                  <a:pt x="6410" y="8469"/>
                </a:cubicBezTo>
                <a:cubicBezTo>
                  <a:pt x="6373" y="8532"/>
                  <a:pt x="6336" y="8596"/>
                  <a:pt x="6296" y="8663"/>
                </a:cubicBezTo>
                <a:cubicBezTo>
                  <a:pt x="6260" y="8726"/>
                  <a:pt x="6226" y="8793"/>
                  <a:pt x="6189" y="8853"/>
                </a:cubicBezTo>
                <a:cubicBezTo>
                  <a:pt x="6169" y="8893"/>
                  <a:pt x="6153" y="8930"/>
                  <a:pt x="6129" y="8967"/>
                </a:cubicBezTo>
                <a:cubicBezTo>
                  <a:pt x="6106" y="9014"/>
                  <a:pt x="6086" y="9064"/>
                  <a:pt x="6059" y="9111"/>
                </a:cubicBezTo>
                <a:cubicBezTo>
                  <a:pt x="6039" y="9147"/>
                  <a:pt x="6022" y="9188"/>
                  <a:pt x="6005" y="9231"/>
                </a:cubicBezTo>
                <a:cubicBezTo>
                  <a:pt x="5985" y="9281"/>
                  <a:pt x="5962" y="9328"/>
                  <a:pt x="5939" y="9378"/>
                </a:cubicBezTo>
                <a:cubicBezTo>
                  <a:pt x="5935" y="9385"/>
                  <a:pt x="5935" y="9395"/>
                  <a:pt x="5929" y="9402"/>
                </a:cubicBezTo>
                <a:cubicBezTo>
                  <a:pt x="5929" y="9381"/>
                  <a:pt x="5925" y="9361"/>
                  <a:pt x="5925" y="9338"/>
                </a:cubicBezTo>
                <a:cubicBezTo>
                  <a:pt x="5918" y="9244"/>
                  <a:pt x="5905" y="9151"/>
                  <a:pt x="5895" y="9054"/>
                </a:cubicBezTo>
                <a:cubicBezTo>
                  <a:pt x="5888" y="8960"/>
                  <a:pt x="5878" y="8863"/>
                  <a:pt x="5875" y="8766"/>
                </a:cubicBezTo>
                <a:cubicBezTo>
                  <a:pt x="5862" y="8579"/>
                  <a:pt x="5855" y="8392"/>
                  <a:pt x="5838" y="8201"/>
                </a:cubicBezTo>
                <a:cubicBezTo>
                  <a:pt x="5822" y="8017"/>
                  <a:pt x="5788" y="7833"/>
                  <a:pt x="5751" y="7650"/>
                </a:cubicBezTo>
                <a:cubicBezTo>
                  <a:pt x="5728" y="7556"/>
                  <a:pt x="5704" y="7456"/>
                  <a:pt x="5684" y="7359"/>
                </a:cubicBezTo>
                <a:cubicBezTo>
                  <a:pt x="5661" y="7272"/>
                  <a:pt x="5634" y="7182"/>
                  <a:pt x="5611" y="7095"/>
                </a:cubicBezTo>
                <a:cubicBezTo>
                  <a:pt x="5591" y="7004"/>
                  <a:pt x="5571" y="6914"/>
                  <a:pt x="5551" y="6824"/>
                </a:cubicBezTo>
                <a:cubicBezTo>
                  <a:pt x="5541" y="6774"/>
                  <a:pt x="5527" y="6727"/>
                  <a:pt x="5521" y="6677"/>
                </a:cubicBezTo>
                <a:cubicBezTo>
                  <a:pt x="5517" y="6653"/>
                  <a:pt x="5511" y="6630"/>
                  <a:pt x="5507" y="6606"/>
                </a:cubicBezTo>
                <a:cubicBezTo>
                  <a:pt x="5504" y="6586"/>
                  <a:pt x="5501" y="6560"/>
                  <a:pt x="5491" y="6540"/>
                </a:cubicBezTo>
                <a:cubicBezTo>
                  <a:pt x="5477" y="6509"/>
                  <a:pt x="5454" y="6486"/>
                  <a:pt x="5420" y="6479"/>
                </a:cubicBezTo>
                <a:cubicBezTo>
                  <a:pt x="5417" y="6479"/>
                  <a:pt x="5413" y="6479"/>
                  <a:pt x="5410" y="6479"/>
                </a:cubicBezTo>
                <a:cubicBezTo>
                  <a:pt x="5380" y="6479"/>
                  <a:pt x="5351" y="6491"/>
                  <a:pt x="5333" y="6509"/>
                </a:cubicBezTo>
                <a:cubicBezTo>
                  <a:pt x="5307" y="6540"/>
                  <a:pt x="5310" y="6576"/>
                  <a:pt x="5310" y="6610"/>
                </a:cubicBezTo>
                <a:cubicBezTo>
                  <a:pt x="5310" y="6670"/>
                  <a:pt x="5303" y="6727"/>
                  <a:pt x="5300" y="6787"/>
                </a:cubicBezTo>
                <a:cubicBezTo>
                  <a:pt x="5277" y="6958"/>
                  <a:pt x="5240" y="7125"/>
                  <a:pt x="5203" y="7292"/>
                </a:cubicBezTo>
                <a:cubicBezTo>
                  <a:pt x="5156" y="7462"/>
                  <a:pt x="5106" y="7630"/>
                  <a:pt x="5059" y="7800"/>
                </a:cubicBezTo>
                <a:cubicBezTo>
                  <a:pt x="5009" y="7981"/>
                  <a:pt x="4959" y="8164"/>
                  <a:pt x="4905" y="8345"/>
                </a:cubicBezTo>
                <a:lnTo>
                  <a:pt x="4882" y="8419"/>
                </a:lnTo>
                <a:cubicBezTo>
                  <a:pt x="4869" y="8392"/>
                  <a:pt x="4859" y="8362"/>
                  <a:pt x="4849" y="8332"/>
                </a:cubicBezTo>
                <a:lnTo>
                  <a:pt x="4835" y="8308"/>
                </a:lnTo>
                <a:cubicBezTo>
                  <a:pt x="4832" y="8295"/>
                  <a:pt x="4825" y="8285"/>
                  <a:pt x="4822" y="8275"/>
                </a:cubicBezTo>
                <a:cubicBezTo>
                  <a:pt x="4768" y="8128"/>
                  <a:pt x="4718" y="7984"/>
                  <a:pt x="4665" y="7840"/>
                </a:cubicBezTo>
                <a:cubicBezTo>
                  <a:pt x="4685" y="7800"/>
                  <a:pt x="4671" y="7750"/>
                  <a:pt x="4638" y="7730"/>
                </a:cubicBezTo>
                <a:cubicBezTo>
                  <a:pt x="4635" y="7726"/>
                  <a:pt x="4625" y="7723"/>
                  <a:pt x="4621" y="7723"/>
                </a:cubicBezTo>
                <a:cubicBezTo>
                  <a:pt x="4608" y="7666"/>
                  <a:pt x="4598" y="7613"/>
                  <a:pt x="4588" y="7559"/>
                </a:cubicBezTo>
                <a:cubicBezTo>
                  <a:pt x="4584" y="7539"/>
                  <a:pt x="4584" y="7513"/>
                  <a:pt x="4584" y="7492"/>
                </a:cubicBezTo>
                <a:cubicBezTo>
                  <a:pt x="4584" y="7472"/>
                  <a:pt x="4584" y="7456"/>
                  <a:pt x="4588" y="7432"/>
                </a:cubicBezTo>
                <a:cubicBezTo>
                  <a:pt x="4588" y="7426"/>
                  <a:pt x="4588" y="7416"/>
                  <a:pt x="4591" y="7409"/>
                </a:cubicBezTo>
                <a:cubicBezTo>
                  <a:pt x="4591" y="7406"/>
                  <a:pt x="4598" y="7406"/>
                  <a:pt x="4598" y="7399"/>
                </a:cubicBezTo>
                <a:cubicBezTo>
                  <a:pt x="4601" y="7379"/>
                  <a:pt x="4605" y="7359"/>
                  <a:pt x="4608" y="7342"/>
                </a:cubicBezTo>
                <a:cubicBezTo>
                  <a:pt x="4615" y="7322"/>
                  <a:pt x="4615" y="7305"/>
                  <a:pt x="4618" y="7282"/>
                </a:cubicBezTo>
                <a:cubicBezTo>
                  <a:pt x="4625" y="7212"/>
                  <a:pt x="4638" y="7141"/>
                  <a:pt x="4655" y="7071"/>
                </a:cubicBezTo>
                <a:cubicBezTo>
                  <a:pt x="4658" y="7058"/>
                  <a:pt x="4658" y="7044"/>
                  <a:pt x="4665" y="7038"/>
                </a:cubicBezTo>
                <a:lnTo>
                  <a:pt x="4665" y="7041"/>
                </a:lnTo>
                <a:cubicBezTo>
                  <a:pt x="4665" y="7038"/>
                  <a:pt x="4665" y="7031"/>
                  <a:pt x="4668" y="7031"/>
                </a:cubicBezTo>
                <a:cubicBezTo>
                  <a:pt x="4675" y="6998"/>
                  <a:pt x="4685" y="6964"/>
                  <a:pt x="4698" y="6937"/>
                </a:cubicBezTo>
                <a:cubicBezTo>
                  <a:pt x="4705" y="6907"/>
                  <a:pt x="4715" y="6877"/>
                  <a:pt x="4725" y="6847"/>
                </a:cubicBezTo>
                <a:lnTo>
                  <a:pt x="4752" y="6787"/>
                </a:lnTo>
                <a:cubicBezTo>
                  <a:pt x="4758" y="6764"/>
                  <a:pt x="4772" y="6744"/>
                  <a:pt x="4782" y="6723"/>
                </a:cubicBezTo>
                <a:cubicBezTo>
                  <a:pt x="4798" y="6687"/>
                  <a:pt x="4818" y="6647"/>
                  <a:pt x="4839" y="6610"/>
                </a:cubicBezTo>
                <a:cubicBezTo>
                  <a:pt x="4855" y="6580"/>
                  <a:pt x="4872" y="6556"/>
                  <a:pt x="4889" y="6526"/>
                </a:cubicBezTo>
                <a:cubicBezTo>
                  <a:pt x="4902" y="6506"/>
                  <a:pt x="4915" y="6486"/>
                  <a:pt x="4932" y="6459"/>
                </a:cubicBezTo>
                <a:cubicBezTo>
                  <a:pt x="4966" y="6406"/>
                  <a:pt x="4999" y="6356"/>
                  <a:pt x="5036" y="6302"/>
                </a:cubicBezTo>
                <a:cubicBezTo>
                  <a:pt x="5103" y="6202"/>
                  <a:pt x="5166" y="6102"/>
                  <a:pt x="5233" y="6001"/>
                </a:cubicBezTo>
                <a:cubicBezTo>
                  <a:pt x="5267" y="5944"/>
                  <a:pt x="5303" y="5894"/>
                  <a:pt x="5337" y="5841"/>
                </a:cubicBezTo>
                <a:cubicBezTo>
                  <a:pt x="5370" y="5794"/>
                  <a:pt x="5404" y="5751"/>
                  <a:pt x="5437" y="5700"/>
                </a:cubicBezTo>
                <a:lnTo>
                  <a:pt x="5437" y="5700"/>
                </a:lnTo>
                <a:cubicBezTo>
                  <a:pt x="5437" y="5704"/>
                  <a:pt x="5434" y="5704"/>
                  <a:pt x="5434" y="5707"/>
                </a:cubicBezTo>
                <a:cubicBezTo>
                  <a:pt x="5491" y="5627"/>
                  <a:pt x="5554" y="5550"/>
                  <a:pt x="5618" y="5473"/>
                </a:cubicBezTo>
                <a:cubicBezTo>
                  <a:pt x="5678" y="5393"/>
                  <a:pt x="5741" y="5319"/>
                  <a:pt x="5805" y="5242"/>
                </a:cubicBezTo>
                <a:cubicBezTo>
                  <a:pt x="5888" y="5142"/>
                  <a:pt x="5972" y="5042"/>
                  <a:pt x="6052" y="4938"/>
                </a:cubicBezTo>
                <a:cubicBezTo>
                  <a:pt x="6122" y="4848"/>
                  <a:pt x="6193" y="4751"/>
                  <a:pt x="6270" y="4657"/>
                </a:cubicBezTo>
                <a:cubicBezTo>
                  <a:pt x="6340" y="4564"/>
                  <a:pt x="6413" y="4470"/>
                  <a:pt x="6490" y="4373"/>
                </a:cubicBezTo>
                <a:cubicBezTo>
                  <a:pt x="6570" y="4273"/>
                  <a:pt x="6644" y="4169"/>
                  <a:pt x="6721" y="4069"/>
                </a:cubicBezTo>
                <a:cubicBezTo>
                  <a:pt x="6791" y="3972"/>
                  <a:pt x="6865" y="3878"/>
                  <a:pt x="6942" y="3785"/>
                </a:cubicBezTo>
                <a:cubicBezTo>
                  <a:pt x="6978" y="3738"/>
                  <a:pt x="7022" y="3698"/>
                  <a:pt x="7059" y="3651"/>
                </a:cubicBezTo>
                <a:cubicBezTo>
                  <a:pt x="7079" y="3631"/>
                  <a:pt x="7099" y="3604"/>
                  <a:pt x="7115" y="3584"/>
                </a:cubicBezTo>
                <a:cubicBezTo>
                  <a:pt x="7139" y="3561"/>
                  <a:pt x="7162" y="3534"/>
                  <a:pt x="7182" y="3510"/>
                </a:cubicBezTo>
                <a:cubicBezTo>
                  <a:pt x="7206" y="3477"/>
                  <a:pt x="7199" y="3427"/>
                  <a:pt x="7166" y="3400"/>
                </a:cubicBezTo>
                <a:cubicBezTo>
                  <a:pt x="7149" y="3387"/>
                  <a:pt x="7129" y="3380"/>
                  <a:pt x="7105" y="3380"/>
                </a:cubicBezTo>
                <a:cubicBezTo>
                  <a:pt x="7095" y="3380"/>
                  <a:pt x="7089" y="3383"/>
                  <a:pt x="7079" y="3383"/>
                </a:cubicBezTo>
                <a:cubicBezTo>
                  <a:pt x="7065" y="3387"/>
                  <a:pt x="7049" y="3393"/>
                  <a:pt x="7039" y="3393"/>
                </a:cubicBezTo>
                <a:cubicBezTo>
                  <a:pt x="7005" y="3400"/>
                  <a:pt x="6972" y="3410"/>
                  <a:pt x="6942" y="3417"/>
                </a:cubicBezTo>
                <a:cubicBezTo>
                  <a:pt x="6871" y="3434"/>
                  <a:pt x="6804" y="3460"/>
                  <a:pt x="6741" y="3487"/>
                </a:cubicBezTo>
                <a:cubicBezTo>
                  <a:pt x="6627" y="3537"/>
                  <a:pt x="6520" y="3594"/>
                  <a:pt x="6410" y="3651"/>
                </a:cubicBezTo>
                <a:cubicBezTo>
                  <a:pt x="6296" y="3711"/>
                  <a:pt x="6186" y="3765"/>
                  <a:pt x="6072" y="3821"/>
                </a:cubicBezTo>
                <a:cubicBezTo>
                  <a:pt x="5962" y="3878"/>
                  <a:pt x="5855" y="3928"/>
                  <a:pt x="5755" y="3989"/>
                </a:cubicBezTo>
                <a:cubicBezTo>
                  <a:pt x="5725" y="4005"/>
                  <a:pt x="5701" y="4022"/>
                  <a:pt x="5671" y="4045"/>
                </a:cubicBezTo>
                <a:cubicBezTo>
                  <a:pt x="5658" y="4052"/>
                  <a:pt x="5641" y="4062"/>
                  <a:pt x="5628" y="4072"/>
                </a:cubicBezTo>
                <a:cubicBezTo>
                  <a:pt x="5618" y="4082"/>
                  <a:pt x="5608" y="4089"/>
                  <a:pt x="5594" y="4099"/>
                </a:cubicBezTo>
                <a:cubicBezTo>
                  <a:pt x="5571" y="4116"/>
                  <a:pt x="5544" y="4136"/>
                  <a:pt x="5524" y="4156"/>
                </a:cubicBezTo>
                <a:cubicBezTo>
                  <a:pt x="5504" y="4172"/>
                  <a:pt x="5477" y="4196"/>
                  <a:pt x="5457" y="4216"/>
                </a:cubicBezTo>
                <a:cubicBezTo>
                  <a:pt x="5434" y="4239"/>
                  <a:pt x="5407" y="4263"/>
                  <a:pt x="5384" y="4286"/>
                </a:cubicBezTo>
                <a:cubicBezTo>
                  <a:pt x="5357" y="4313"/>
                  <a:pt x="5333" y="4340"/>
                  <a:pt x="5307" y="4366"/>
                </a:cubicBezTo>
                <a:cubicBezTo>
                  <a:pt x="5290" y="4383"/>
                  <a:pt x="5273" y="4403"/>
                  <a:pt x="5256" y="4423"/>
                </a:cubicBezTo>
                <a:cubicBezTo>
                  <a:pt x="5240" y="4447"/>
                  <a:pt x="5220" y="4467"/>
                  <a:pt x="5203" y="4487"/>
                </a:cubicBezTo>
                <a:cubicBezTo>
                  <a:pt x="5176" y="4517"/>
                  <a:pt x="5156" y="4547"/>
                  <a:pt x="5133" y="4574"/>
                </a:cubicBezTo>
                <a:cubicBezTo>
                  <a:pt x="5116" y="4600"/>
                  <a:pt x="5099" y="4620"/>
                  <a:pt x="5083" y="4647"/>
                </a:cubicBezTo>
                <a:cubicBezTo>
                  <a:pt x="5066" y="4667"/>
                  <a:pt x="5053" y="4687"/>
                  <a:pt x="5036" y="4707"/>
                </a:cubicBezTo>
                <a:cubicBezTo>
                  <a:pt x="5022" y="4731"/>
                  <a:pt x="5009" y="4748"/>
                  <a:pt x="4999" y="4768"/>
                </a:cubicBezTo>
                <a:cubicBezTo>
                  <a:pt x="4992" y="4774"/>
                  <a:pt x="4986" y="4784"/>
                  <a:pt x="4982" y="4798"/>
                </a:cubicBezTo>
                <a:lnTo>
                  <a:pt x="4982" y="4791"/>
                </a:lnTo>
                <a:cubicBezTo>
                  <a:pt x="4966" y="4821"/>
                  <a:pt x="4949" y="4854"/>
                  <a:pt x="4932" y="4885"/>
                </a:cubicBezTo>
                <a:cubicBezTo>
                  <a:pt x="4919" y="4908"/>
                  <a:pt x="4905" y="4938"/>
                  <a:pt x="4892" y="4965"/>
                </a:cubicBezTo>
                <a:cubicBezTo>
                  <a:pt x="4882" y="4988"/>
                  <a:pt x="4872" y="5008"/>
                  <a:pt x="4859" y="5035"/>
                </a:cubicBezTo>
                <a:cubicBezTo>
                  <a:pt x="4849" y="5065"/>
                  <a:pt x="4835" y="5089"/>
                  <a:pt x="4825" y="5119"/>
                </a:cubicBezTo>
                <a:lnTo>
                  <a:pt x="4788" y="5219"/>
                </a:lnTo>
                <a:cubicBezTo>
                  <a:pt x="4775" y="5249"/>
                  <a:pt x="4768" y="5276"/>
                  <a:pt x="4758" y="5306"/>
                </a:cubicBezTo>
                <a:cubicBezTo>
                  <a:pt x="4752" y="5326"/>
                  <a:pt x="4748" y="5353"/>
                  <a:pt x="4738" y="5373"/>
                </a:cubicBezTo>
                <a:cubicBezTo>
                  <a:pt x="4732" y="5403"/>
                  <a:pt x="4718" y="5436"/>
                  <a:pt x="4715" y="5466"/>
                </a:cubicBezTo>
                <a:lnTo>
                  <a:pt x="4715" y="5456"/>
                </a:lnTo>
                <a:cubicBezTo>
                  <a:pt x="4701" y="5500"/>
                  <a:pt x="4691" y="5543"/>
                  <a:pt x="4681" y="5587"/>
                </a:cubicBezTo>
                <a:cubicBezTo>
                  <a:pt x="4668" y="5627"/>
                  <a:pt x="4658" y="5674"/>
                  <a:pt x="4651" y="5717"/>
                </a:cubicBezTo>
                <a:cubicBezTo>
                  <a:pt x="4641" y="5761"/>
                  <a:pt x="4635" y="5804"/>
                  <a:pt x="4621" y="5851"/>
                </a:cubicBezTo>
                <a:cubicBezTo>
                  <a:pt x="4605" y="5938"/>
                  <a:pt x="4588" y="6021"/>
                  <a:pt x="4571" y="6108"/>
                </a:cubicBezTo>
                <a:cubicBezTo>
                  <a:pt x="4548" y="6229"/>
                  <a:pt x="4524" y="6352"/>
                  <a:pt x="4508" y="6476"/>
                </a:cubicBezTo>
                <a:cubicBezTo>
                  <a:pt x="4504" y="6503"/>
                  <a:pt x="4501" y="6530"/>
                  <a:pt x="4498" y="6560"/>
                </a:cubicBezTo>
                <a:cubicBezTo>
                  <a:pt x="4491" y="6586"/>
                  <a:pt x="4487" y="6613"/>
                  <a:pt x="4487" y="6640"/>
                </a:cubicBezTo>
                <a:lnTo>
                  <a:pt x="4474" y="6754"/>
                </a:lnTo>
                <a:cubicBezTo>
                  <a:pt x="4471" y="6780"/>
                  <a:pt x="4471" y="6810"/>
                  <a:pt x="4471" y="6840"/>
                </a:cubicBezTo>
                <a:cubicBezTo>
                  <a:pt x="4464" y="6961"/>
                  <a:pt x="4464" y="7081"/>
                  <a:pt x="4464" y="7198"/>
                </a:cubicBezTo>
                <a:lnTo>
                  <a:pt x="4464" y="7245"/>
                </a:lnTo>
                <a:cubicBezTo>
                  <a:pt x="4441" y="7182"/>
                  <a:pt x="4417" y="7125"/>
                  <a:pt x="4397" y="7061"/>
                </a:cubicBezTo>
                <a:cubicBezTo>
                  <a:pt x="4320" y="6861"/>
                  <a:pt x="4247" y="6663"/>
                  <a:pt x="4170" y="6463"/>
                </a:cubicBezTo>
                <a:lnTo>
                  <a:pt x="4096" y="6275"/>
                </a:lnTo>
                <a:cubicBezTo>
                  <a:pt x="4063" y="6175"/>
                  <a:pt x="4033" y="6071"/>
                  <a:pt x="3996" y="5971"/>
                </a:cubicBezTo>
                <a:cubicBezTo>
                  <a:pt x="3989" y="5961"/>
                  <a:pt x="3986" y="5951"/>
                  <a:pt x="3986" y="5941"/>
                </a:cubicBezTo>
                <a:cubicBezTo>
                  <a:pt x="3973" y="5868"/>
                  <a:pt x="3956" y="5791"/>
                  <a:pt x="3949" y="5717"/>
                </a:cubicBezTo>
                <a:cubicBezTo>
                  <a:pt x="3939" y="5657"/>
                  <a:pt x="3932" y="5600"/>
                  <a:pt x="3929" y="5543"/>
                </a:cubicBezTo>
                <a:cubicBezTo>
                  <a:pt x="3906" y="5376"/>
                  <a:pt x="3882" y="5216"/>
                  <a:pt x="3866" y="5048"/>
                </a:cubicBezTo>
                <a:cubicBezTo>
                  <a:pt x="3856" y="4968"/>
                  <a:pt x="3852" y="4888"/>
                  <a:pt x="3849" y="4804"/>
                </a:cubicBezTo>
                <a:cubicBezTo>
                  <a:pt x="3846" y="4724"/>
                  <a:pt x="3836" y="4647"/>
                  <a:pt x="3836" y="4564"/>
                </a:cubicBezTo>
                <a:cubicBezTo>
                  <a:pt x="3832" y="4480"/>
                  <a:pt x="3832" y="4396"/>
                  <a:pt x="3822" y="4313"/>
                </a:cubicBezTo>
                <a:cubicBezTo>
                  <a:pt x="3815" y="4233"/>
                  <a:pt x="3805" y="4149"/>
                  <a:pt x="3789" y="4069"/>
                </a:cubicBezTo>
                <a:cubicBezTo>
                  <a:pt x="3762" y="3905"/>
                  <a:pt x="3722" y="3744"/>
                  <a:pt x="3685" y="3581"/>
                </a:cubicBezTo>
                <a:cubicBezTo>
                  <a:pt x="3648" y="3413"/>
                  <a:pt x="3601" y="3246"/>
                  <a:pt x="3555" y="3079"/>
                </a:cubicBezTo>
                <a:cubicBezTo>
                  <a:pt x="3535" y="2999"/>
                  <a:pt x="3511" y="2919"/>
                  <a:pt x="3481" y="2845"/>
                </a:cubicBezTo>
                <a:cubicBezTo>
                  <a:pt x="3451" y="2765"/>
                  <a:pt x="3418" y="2685"/>
                  <a:pt x="3384" y="2611"/>
                </a:cubicBezTo>
                <a:cubicBezTo>
                  <a:pt x="3337" y="2511"/>
                  <a:pt x="3287" y="2410"/>
                  <a:pt x="3237" y="2310"/>
                </a:cubicBezTo>
                <a:cubicBezTo>
                  <a:pt x="3167" y="2166"/>
                  <a:pt x="3100" y="2023"/>
                  <a:pt x="3026" y="1879"/>
                </a:cubicBezTo>
                <a:cubicBezTo>
                  <a:pt x="2983" y="1799"/>
                  <a:pt x="2946" y="1722"/>
                  <a:pt x="2903" y="1641"/>
                </a:cubicBezTo>
                <a:cubicBezTo>
                  <a:pt x="2886" y="1608"/>
                  <a:pt x="2869" y="1575"/>
                  <a:pt x="2853" y="1538"/>
                </a:cubicBezTo>
                <a:cubicBezTo>
                  <a:pt x="2846" y="1514"/>
                  <a:pt x="2832" y="1494"/>
                  <a:pt x="2826" y="1474"/>
                </a:cubicBezTo>
                <a:cubicBezTo>
                  <a:pt x="2816" y="1454"/>
                  <a:pt x="2809" y="1431"/>
                  <a:pt x="2796" y="1414"/>
                </a:cubicBezTo>
                <a:cubicBezTo>
                  <a:pt x="2785" y="1401"/>
                  <a:pt x="2768" y="1392"/>
                  <a:pt x="2750" y="1392"/>
                </a:cubicBezTo>
                <a:cubicBezTo>
                  <a:pt x="2746" y="1392"/>
                  <a:pt x="2741" y="1393"/>
                  <a:pt x="2736" y="1394"/>
                </a:cubicBezTo>
                <a:cubicBezTo>
                  <a:pt x="2719" y="1397"/>
                  <a:pt x="2699" y="1414"/>
                  <a:pt x="2695" y="1431"/>
                </a:cubicBezTo>
                <a:cubicBezTo>
                  <a:pt x="2692" y="1448"/>
                  <a:pt x="2692" y="1461"/>
                  <a:pt x="2695" y="1474"/>
                </a:cubicBezTo>
                <a:lnTo>
                  <a:pt x="2695" y="1478"/>
                </a:lnTo>
                <a:cubicBezTo>
                  <a:pt x="2699" y="1511"/>
                  <a:pt x="2702" y="1541"/>
                  <a:pt x="2702" y="1575"/>
                </a:cubicBezTo>
                <a:cubicBezTo>
                  <a:pt x="2702" y="1628"/>
                  <a:pt x="2699" y="1682"/>
                  <a:pt x="2699" y="1738"/>
                </a:cubicBezTo>
                <a:cubicBezTo>
                  <a:pt x="2692" y="1909"/>
                  <a:pt x="2679" y="2079"/>
                  <a:pt x="2662" y="2250"/>
                </a:cubicBezTo>
                <a:lnTo>
                  <a:pt x="2635" y="2501"/>
                </a:lnTo>
                <a:cubicBezTo>
                  <a:pt x="2629" y="2591"/>
                  <a:pt x="2632" y="2678"/>
                  <a:pt x="2632" y="2765"/>
                </a:cubicBezTo>
                <a:cubicBezTo>
                  <a:pt x="2632" y="2892"/>
                  <a:pt x="2642" y="3019"/>
                  <a:pt x="2645" y="3146"/>
                </a:cubicBezTo>
                <a:cubicBezTo>
                  <a:pt x="2649" y="3280"/>
                  <a:pt x="2652" y="3417"/>
                  <a:pt x="2659" y="3551"/>
                </a:cubicBezTo>
                <a:cubicBezTo>
                  <a:pt x="2662" y="3631"/>
                  <a:pt x="2669" y="3711"/>
                  <a:pt x="2679" y="3788"/>
                </a:cubicBezTo>
                <a:cubicBezTo>
                  <a:pt x="2682" y="3821"/>
                  <a:pt x="2685" y="3861"/>
                  <a:pt x="2692" y="3895"/>
                </a:cubicBezTo>
                <a:lnTo>
                  <a:pt x="2679" y="3855"/>
                </a:lnTo>
                <a:cubicBezTo>
                  <a:pt x="2649" y="3768"/>
                  <a:pt x="2619" y="3681"/>
                  <a:pt x="2585" y="3594"/>
                </a:cubicBezTo>
                <a:cubicBezTo>
                  <a:pt x="2525" y="3427"/>
                  <a:pt x="2465" y="3260"/>
                  <a:pt x="2394" y="3093"/>
                </a:cubicBezTo>
                <a:lnTo>
                  <a:pt x="2394" y="3086"/>
                </a:lnTo>
                <a:cubicBezTo>
                  <a:pt x="2394" y="3082"/>
                  <a:pt x="2391" y="3079"/>
                  <a:pt x="2391" y="3076"/>
                </a:cubicBezTo>
                <a:cubicBezTo>
                  <a:pt x="2384" y="3066"/>
                  <a:pt x="2381" y="3059"/>
                  <a:pt x="2378" y="3046"/>
                </a:cubicBezTo>
                <a:cubicBezTo>
                  <a:pt x="2374" y="3042"/>
                  <a:pt x="2374" y="3036"/>
                  <a:pt x="2368" y="3032"/>
                </a:cubicBezTo>
                <a:lnTo>
                  <a:pt x="2368" y="3029"/>
                </a:lnTo>
                <a:cubicBezTo>
                  <a:pt x="2368" y="3029"/>
                  <a:pt x="2368" y="3026"/>
                  <a:pt x="2364" y="3026"/>
                </a:cubicBezTo>
                <a:cubicBezTo>
                  <a:pt x="2364" y="3026"/>
                  <a:pt x="2364" y="3019"/>
                  <a:pt x="2361" y="3019"/>
                </a:cubicBezTo>
                <a:cubicBezTo>
                  <a:pt x="2361" y="3016"/>
                  <a:pt x="2358" y="3012"/>
                  <a:pt x="2358" y="3009"/>
                </a:cubicBezTo>
                <a:lnTo>
                  <a:pt x="2267" y="2818"/>
                </a:lnTo>
                <a:cubicBezTo>
                  <a:pt x="2184" y="2651"/>
                  <a:pt x="2100" y="2491"/>
                  <a:pt x="2013" y="2327"/>
                </a:cubicBezTo>
                <a:cubicBezTo>
                  <a:pt x="1973" y="2250"/>
                  <a:pt x="1930" y="2176"/>
                  <a:pt x="1893" y="2100"/>
                </a:cubicBezTo>
                <a:lnTo>
                  <a:pt x="1766" y="1849"/>
                </a:lnTo>
                <a:cubicBezTo>
                  <a:pt x="1746" y="1809"/>
                  <a:pt x="1726" y="1772"/>
                  <a:pt x="1706" y="1728"/>
                </a:cubicBezTo>
                <a:cubicBezTo>
                  <a:pt x="1682" y="1688"/>
                  <a:pt x="1659" y="1645"/>
                  <a:pt x="1639" y="1605"/>
                </a:cubicBezTo>
                <a:cubicBezTo>
                  <a:pt x="1612" y="1561"/>
                  <a:pt x="1589" y="1514"/>
                  <a:pt x="1559" y="1474"/>
                </a:cubicBezTo>
                <a:cubicBezTo>
                  <a:pt x="1532" y="1427"/>
                  <a:pt x="1498" y="1387"/>
                  <a:pt x="1475" y="1344"/>
                </a:cubicBezTo>
                <a:cubicBezTo>
                  <a:pt x="1448" y="1307"/>
                  <a:pt x="1422" y="1270"/>
                  <a:pt x="1391" y="1230"/>
                </a:cubicBezTo>
                <a:cubicBezTo>
                  <a:pt x="1361" y="1193"/>
                  <a:pt x="1331" y="1160"/>
                  <a:pt x="1305" y="1127"/>
                </a:cubicBezTo>
                <a:cubicBezTo>
                  <a:pt x="1244" y="1060"/>
                  <a:pt x="1181" y="993"/>
                  <a:pt x="1114" y="929"/>
                </a:cubicBezTo>
                <a:cubicBezTo>
                  <a:pt x="980" y="802"/>
                  <a:pt x="840" y="675"/>
                  <a:pt x="696" y="555"/>
                </a:cubicBezTo>
                <a:cubicBezTo>
                  <a:pt x="622" y="488"/>
                  <a:pt x="546" y="424"/>
                  <a:pt x="472" y="361"/>
                </a:cubicBezTo>
                <a:cubicBezTo>
                  <a:pt x="435" y="334"/>
                  <a:pt x="402" y="304"/>
                  <a:pt x="362" y="271"/>
                </a:cubicBezTo>
                <a:cubicBezTo>
                  <a:pt x="328" y="244"/>
                  <a:pt x="302" y="217"/>
                  <a:pt x="268" y="187"/>
                </a:cubicBezTo>
                <a:lnTo>
                  <a:pt x="195" y="117"/>
                </a:lnTo>
                <a:cubicBezTo>
                  <a:pt x="178" y="100"/>
                  <a:pt x="161" y="77"/>
                  <a:pt x="144" y="57"/>
                </a:cubicBezTo>
                <a:cubicBezTo>
                  <a:pt x="128" y="33"/>
                  <a:pt x="111" y="10"/>
                  <a:pt x="84" y="3"/>
                </a:cubicBezTo>
                <a:cubicBezTo>
                  <a:pt x="77" y="1"/>
                  <a:pt x="70"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8"/>
          <p:cNvSpPr/>
          <p:nvPr/>
        </p:nvSpPr>
        <p:spPr>
          <a:xfrm rot="2464762">
            <a:off x="5966965" y="1934751"/>
            <a:ext cx="922761" cy="279284"/>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8"/>
          <p:cNvSpPr/>
          <p:nvPr/>
        </p:nvSpPr>
        <p:spPr>
          <a:xfrm rot="-6081462">
            <a:off x="2307339" y="3237227"/>
            <a:ext cx="806874" cy="705112"/>
          </a:xfrm>
          <a:custGeom>
            <a:avLst/>
            <a:gdLst/>
            <a:ahLst/>
            <a:cxnLst/>
            <a:rect l="l" t="t" r="r" b="b"/>
            <a:pathLst>
              <a:path w="37083" h="31795" extrusionOk="0">
                <a:moveTo>
                  <a:pt x="29636" y="1"/>
                </a:moveTo>
                <a:lnTo>
                  <a:pt x="0" y="22494"/>
                </a:lnTo>
                <a:cubicBezTo>
                  <a:pt x="61" y="22524"/>
                  <a:pt x="122" y="22554"/>
                  <a:pt x="182" y="22554"/>
                </a:cubicBezTo>
                <a:cubicBezTo>
                  <a:pt x="274" y="22585"/>
                  <a:pt x="334" y="22646"/>
                  <a:pt x="365" y="22706"/>
                </a:cubicBezTo>
                <a:lnTo>
                  <a:pt x="730" y="23162"/>
                </a:lnTo>
                <a:cubicBezTo>
                  <a:pt x="753" y="23198"/>
                  <a:pt x="758" y="23206"/>
                  <a:pt x="756" y="23206"/>
                </a:cubicBezTo>
                <a:cubicBezTo>
                  <a:pt x="754" y="23206"/>
                  <a:pt x="747" y="23200"/>
                  <a:pt x="741" y="23200"/>
                </a:cubicBezTo>
                <a:cubicBezTo>
                  <a:pt x="735" y="23200"/>
                  <a:pt x="730" y="23205"/>
                  <a:pt x="730" y="23223"/>
                </a:cubicBezTo>
                <a:cubicBezTo>
                  <a:pt x="730" y="23254"/>
                  <a:pt x="699" y="23254"/>
                  <a:pt x="669" y="23254"/>
                </a:cubicBezTo>
                <a:lnTo>
                  <a:pt x="638" y="23223"/>
                </a:lnTo>
                <a:lnTo>
                  <a:pt x="638" y="23223"/>
                </a:lnTo>
                <a:cubicBezTo>
                  <a:pt x="851" y="23497"/>
                  <a:pt x="1064" y="23801"/>
                  <a:pt x="1338" y="24135"/>
                </a:cubicBezTo>
                <a:lnTo>
                  <a:pt x="1611" y="24469"/>
                </a:lnTo>
                <a:lnTo>
                  <a:pt x="1763" y="24591"/>
                </a:lnTo>
                <a:cubicBezTo>
                  <a:pt x="1824" y="24621"/>
                  <a:pt x="1885" y="24682"/>
                  <a:pt x="1976" y="24743"/>
                </a:cubicBezTo>
                <a:cubicBezTo>
                  <a:pt x="2006" y="24773"/>
                  <a:pt x="2037" y="24804"/>
                  <a:pt x="2067" y="24865"/>
                </a:cubicBezTo>
                <a:lnTo>
                  <a:pt x="2067" y="24895"/>
                </a:lnTo>
                <a:cubicBezTo>
                  <a:pt x="2219" y="25077"/>
                  <a:pt x="2371" y="25229"/>
                  <a:pt x="2493" y="25412"/>
                </a:cubicBezTo>
                <a:cubicBezTo>
                  <a:pt x="2797" y="25746"/>
                  <a:pt x="3100" y="26050"/>
                  <a:pt x="3374" y="26354"/>
                </a:cubicBezTo>
                <a:cubicBezTo>
                  <a:pt x="3526" y="26475"/>
                  <a:pt x="3617" y="26658"/>
                  <a:pt x="3617" y="26871"/>
                </a:cubicBezTo>
                <a:cubicBezTo>
                  <a:pt x="3678" y="26931"/>
                  <a:pt x="3769" y="27023"/>
                  <a:pt x="3860" y="27083"/>
                </a:cubicBezTo>
                <a:cubicBezTo>
                  <a:pt x="3860" y="27083"/>
                  <a:pt x="3860" y="27070"/>
                  <a:pt x="3869" y="27070"/>
                </a:cubicBezTo>
                <a:cubicBezTo>
                  <a:pt x="3874" y="27070"/>
                  <a:pt x="3881" y="27073"/>
                  <a:pt x="3891" y="27083"/>
                </a:cubicBezTo>
                <a:cubicBezTo>
                  <a:pt x="3921" y="27114"/>
                  <a:pt x="3982" y="27144"/>
                  <a:pt x="4012" y="27175"/>
                </a:cubicBezTo>
                <a:cubicBezTo>
                  <a:pt x="4256" y="27448"/>
                  <a:pt x="4499" y="27631"/>
                  <a:pt x="4742" y="27904"/>
                </a:cubicBezTo>
                <a:cubicBezTo>
                  <a:pt x="4803" y="27965"/>
                  <a:pt x="4894" y="28147"/>
                  <a:pt x="4863" y="28178"/>
                </a:cubicBezTo>
                <a:cubicBezTo>
                  <a:pt x="4863" y="28208"/>
                  <a:pt x="4803" y="28269"/>
                  <a:pt x="4772" y="28330"/>
                </a:cubicBezTo>
                <a:lnTo>
                  <a:pt x="4803" y="28360"/>
                </a:lnTo>
                <a:cubicBezTo>
                  <a:pt x="4863" y="28512"/>
                  <a:pt x="4924" y="28664"/>
                  <a:pt x="4955" y="28816"/>
                </a:cubicBezTo>
                <a:lnTo>
                  <a:pt x="5076" y="28968"/>
                </a:lnTo>
                <a:cubicBezTo>
                  <a:pt x="5471" y="29181"/>
                  <a:pt x="5806" y="29545"/>
                  <a:pt x="5958" y="30001"/>
                </a:cubicBezTo>
                <a:cubicBezTo>
                  <a:pt x="6018" y="30093"/>
                  <a:pt x="6079" y="30214"/>
                  <a:pt x="6140" y="30305"/>
                </a:cubicBezTo>
                <a:cubicBezTo>
                  <a:pt x="6262" y="30397"/>
                  <a:pt x="6414" y="30518"/>
                  <a:pt x="6505" y="30670"/>
                </a:cubicBezTo>
                <a:cubicBezTo>
                  <a:pt x="6535" y="30700"/>
                  <a:pt x="6566" y="30761"/>
                  <a:pt x="6566" y="30792"/>
                </a:cubicBezTo>
                <a:lnTo>
                  <a:pt x="6566" y="30852"/>
                </a:lnTo>
                <a:lnTo>
                  <a:pt x="6474" y="30852"/>
                </a:lnTo>
                <a:cubicBezTo>
                  <a:pt x="6444" y="30852"/>
                  <a:pt x="6414" y="30852"/>
                  <a:pt x="6383" y="30883"/>
                </a:cubicBezTo>
                <a:cubicBezTo>
                  <a:pt x="6383" y="30883"/>
                  <a:pt x="6383" y="30913"/>
                  <a:pt x="6383" y="30944"/>
                </a:cubicBezTo>
                <a:cubicBezTo>
                  <a:pt x="6414" y="31004"/>
                  <a:pt x="6414" y="31035"/>
                  <a:pt x="6444" y="31065"/>
                </a:cubicBezTo>
                <a:cubicBezTo>
                  <a:pt x="6505" y="31126"/>
                  <a:pt x="6596" y="31156"/>
                  <a:pt x="6596" y="31308"/>
                </a:cubicBezTo>
                <a:cubicBezTo>
                  <a:pt x="6596" y="31369"/>
                  <a:pt x="6626" y="31430"/>
                  <a:pt x="6657" y="31521"/>
                </a:cubicBezTo>
                <a:cubicBezTo>
                  <a:pt x="6748" y="31582"/>
                  <a:pt x="6778" y="31673"/>
                  <a:pt x="6809" y="31795"/>
                </a:cubicBezTo>
                <a:lnTo>
                  <a:pt x="37083" y="8876"/>
                </a:lnTo>
                <a:cubicBezTo>
                  <a:pt x="36931" y="8603"/>
                  <a:pt x="36809" y="8360"/>
                  <a:pt x="36627" y="8025"/>
                </a:cubicBezTo>
                <a:cubicBezTo>
                  <a:pt x="36566" y="7904"/>
                  <a:pt x="36505" y="7752"/>
                  <a:pt x="36505" y="7600"/>
                </a:cubicBezTo>
                <a:cubicBezTo>
                  <a:pt x="36445" y="7509"/>
                  <a:pt x="36384" y="7448"/>
                  <a:pt x="36323" y="7357"/>
                </a:cubicBezTo>
                <a:lnTo>
                  <a:pt x="36262" y="7357"/>
                </a:lnTo>
                <a:cubicBezTo>
                  <a:pt x="36262" y="7326"/>
                  <a:pt x="36232" y="7265"/>
                  <a:pt x="36232" y="7235"/>
                </a:cubicBezTo>
                <a:cubicBezTo>
                  <a:pt x="36201" y="7144"/>
                  <a:pt x="36141" y="7083"/>
                  <a:pt x="36110" y="6992"/>
                </a:cubicBezTo>
                <a:lnTo>
                  <a:pt x="35958" y="6810"/>
                </a:lnTo>
                <a:cubicBezTo>
                  <a:pt x="35928" y="6718"/>
                  <a:pt x="35867" y="6627"/>
                  <a:pt x="35806" y="6597"/>
                </a:cubicBezTo>
                <a:cubicBezTo>
                  <a:pt x="35776" y="6566"/>
                  <a:pt x="35776" y="6536"/>
                  <a:pt x="35745" y="6536"/>
                </a:cubicBezTo>
                <a:cubicBezTo>
                  <a:pt x="35593" y="6384"/>
                  <a:pt x="35442" y="6232"/>
                  <a:pt x="35290" y="6110"/>
                </a:cubicBezTo>
                <a:cubicBezTo>
                  <a:pt x="35275" y="6130"/>
                  <a:pt x="35259" y="6139"/>
                  <a:pt x="35243" y="6139"/>
                </a:cubicBezTo>
                <a:cubicBezTo>
                  <a:pt x="35159" y="6139"/>
                  <a:pt x="35057" y="5913"/>
                  <a:pt x="34955" y="5837"/>
                </a:cubicBezTo>
                <a:cubicBezTo>
                  <a:pt x="34925" y="5715"/>
                  <a:pt x="34864" y="5624"/>
                  <a:pt x="34773" y="5563"/>
                </a:cubicBezTo>
                <a:cubicBezTo>
                  <a:pt x="34668" y="5484"/>
                  <a:pt x="34585" y="5405"/>
                  <a:pt x="34506" y="5405"/>
                </a:cubicBezTo>
                <a:cubicBezTo>
                  <a:pt x="34493" y="5405"/>
                  <a:pt x="34481" y="5407"/>
                  <a:pt x="34469" y="5411"/>
                </a:cubicBezTo>
                <a:cubicBezTo>
                  <a:pt x="34410" y="5417"/>
                  <a:pt x="34362" y="5422"/>
                  <a:pt x="34322" y="5422"/>
                </a:cubicBezTo>
                <a:cubicBezTo>
                  <a:pt x="34158" y="5422"/>
                  <a:pt x="34129" y="5341"/>
                  <a:pt x="33983" y="4925"/>
                </a:cubicBezTo>
                <a:cubicBezTo>
                  <a:pt x="33983" y="4895"/>
                  <a:pt x="33952" y="4895"/>
                  <a:pt x="33952" y="4864"/>
                </a:cubicBezTo>
                <a:cubicBezTo>
                  <a:pt x="33922" y="4803"/>
                  <a:pt x="33861" y="4743"/>
                  <a:pt x="33861" y="4743"/>
                </a:cubicBezTo>
                <a:cubicBezTo>
                  <a:pt x="33856" y="4748"/>
                  <a:pt x="33847" y="4751"/>
                  <a:pt x="33837" y="4751"/>
                </a:cubicBezTo>
                <a:cubicBezTo>
                  <a:pt x="33788" y="4751"/>
                  <a:pt x="33693" y="4696"/>
                  <a:pt x="33618" y="4621"/>
                </a:cubicBezTo>
                <a:lnTo>
                  <a:pt x="33679" y="4621"/>
                </a:lnTo>
                <a:cubicBezTo>
                  <a:pt x="33703" y="4621"/>
                  <a:pt x="33722" y="4626"/>
                  <a:pt x="33735" y="4626"/>
                </a:cubicBezTo>
                <a:cubicBezTo>
                  <a:pt x="33754" y="4626"/>
                  <a:pt x="33758" y="4615"/>
                  <a:pt x="33739" y="4560"/>
                </a:cubicBezTo>
                <a:cubicBezTo>
                  <a:pt x="33739" y="4469"/>
                  <a:pt x="33679" y="4408"/>
                  <a:pt x="33618" y="4347"/>
                </a:cubicBezTo>
                <a:cubicBezTo>
                  <a:pt x="33496" y="4256"/>
                  <a:pt x="33344" y="4135"/>
                  <a:pt x="33253" y="4013"/>
                </a:cubicBezTo>
                <a:cubicBezTo>
                  <a:pt x="33242" y="4015"/>
                  <a:pt x="33231" y="4016"/>
                  <a:pt x="33220" y="4016"/>
                </a:cubicBezTo>
                <a:cubicBezTo>
                  <a:pt x="33083" y="4016"/>
                  <a:pt x="32968" y="3848"/>
                  <a:pt x="32827" y="3679"/>
                </a:cubicBezTo>
                <a:cubicBezTo>
                  <a:pt x="32767" y="3588"/>
                  <a:pt x="32706" y="3527"/>
                  <a:pt x="32615" y="3496"/>
                </a:cubicBezTo>
                <a:cubicBezTo>
                  <a:pt x="32524" y="3466"/>
                  <a:pt x="32432" y="3405"/>
                  <a:pt x="32402" y="3344"/>
                </a:cubicBezTo>
                <a:cubicBezTo>
                  <a:pt x="32280" y="3192"/>
                  <a:pt x="32159" y="3010"/>
                  <a:pt x="32007" y="2858"/>
                </a:cubicBezTo>
                <a:cubicBezTo>
                  <a:pt x="31998" y="2845"/>
                  <a:pt x="31992" y="2836"/>
                  <a:pt x="31988" y="2831"/>
                </a:cubicBezTo>
                <a:lnTo>
                  <a:pt x="31988" y="2831"/>
                </a:lnTo>
                <a:cubicBezTo>
                  <a:pt x="31990" y="2832"/>
                  <a:pt x="31992" y="2833"/>
                  <a:pt x="31995" y="2833"/>
                </a:cubicBezTo>
                <a:cubicBezTo>
                  <a:pt x="32001" y="2833"/>
                  <a:pt x="32007" y="2826"/>
                  <a:pt x="32007" y="2797"/>
                </a:cubicBezTo>
                <a:cubicBezTo>
                  <a:pt x="32007" y="2776"/>
                  <a:pt x="32037" y="2754"/>
                  <a:pt x="32055" y="2754"/>
                </a:cubicBezTo>
                <a:cubicBezTo>
                  <a:pt x="32062" y="2754"/>
                  <a:pt x="32068" y="2758"/>
                  <a:pt x="32068" y="2767"/>
                </a:cubicBezTo>
                <a:lnTo>
                  <a:pt x="32098" y="2797"/>
                </a:lnTo>
                <a:cubicBezTo>
                  <a:pt x="31885" y="2493"/>
                  <a:pt x="31672" y="2189"/>
                  <a:pt x="31338" y="1825"/>
                </a:cubicBezTo>
                <a:lnTo>
                  <a:pt x="31065" y="1490"/>
                </a:lnTo>
                <a:lnTo>
                  <a:pt x="30913" y="1338"/>
                </a:lnTo>
                <a:cubicBezTo>
                  <a:pt x="30852" y="1308"/>
                  <a:pt x="30761" y="1247"/>
                  <a:pt x="30669" y="1186"/>
                </a:cubicBezTo>
                <a:cubicBezTo>
                  <a:pt x="30639" y="1156"/>
                  <a:pt x="30609" y="1095"/>
                  <a:pt x="30578" y="1065"/>
                </a:cubicBezTo>
                <a:lnTo>
                  <a:pt x="30578" y="1004"/>
                </a:lnTo>
                <a:cubicBezTo>
                  <a:pt x="30396" y="822"/>
                  <a:pt x="30244" y="639"/>
                  <a:pt x="30092" y="457"/>
                </a:cubicBezTo>
                <a:lnTo>
                  <a:pt x="29636"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14691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6"/>
        <p:cNvGrpSpPr/>
        <p:nvPr/>
      </p:nvGrpSpPr>
      <p:grpSpPr>
        <a:xfrm>
          <a:off x="0" y="0"/>
          <a:ext cx="0" cy="0"/>
          <a:chOff x="0" y="0"/>
          <a:chExt cx="0" cy="0"/>
        </a:xfrm>
      </p:grpSpPr>
      <p:sp>
        <p:nvSpPr>
          <p:cNvPr id="1583" name="Google Shape;1583;p43"/>
          <p:cNvSpPr txBox="1">
            <a:spLocks noGrp="1"/>
          </p:cNvSpPr>
          <p:nvPr>
            <p:ph type="subTitle" idx="7"/>
          </p:nvPr>
        </p:nvSpPr>
        <p:spPr>
          <a:xfrm>
            <a:off x="1048987" y="1681500"/>
            <a:ext cx="6975049" cy="6080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TW" altLang="en-US" sz="2800" dirty="0">
                <a:latin typeface="標楷體" panose="03000509000000000000" pitchFamily="65" charset="-120"/>
                <a:ea typeface="標楷體" panose="03000509000000000000" pitchFamily="65" charset="-120"/>
              </a:rPr>
              <a:t>校外</a:t>
            </a:r>
            <a:endParaRPr sz="2800" dirty="0">
              <a:latin typeface="標楷體" panose="03000509000000000000" pitchFamily="65" charset="-120"/>
              <a:ea typeface="標楷體" panose="03000509000000000000" pitchFamily="65" charset="-120"/>
            </a:endParaRPr>
          </a:p>
        </p:txBody>
      </p:sp>
      <p:sp>
        <p:nvSpPr>
          <p:cNvPr id="1584" name="Google Shape;1584;p43"/>
          <p:cNvSpPr txBox="1">
            <a:spLocks noGrp="1"/>
          </p:cNvSpPr>
          <p:nvPr>
            <p:ph type="subTitle" idx="8"/>
          </p:nvPr>
        </p:nvSpPr>
        <p:spPr>
          <a:xfrm>
            <a:off x="1049000" y="2234100"/>
            <a:ext cx="6975036" cy="5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2000" dirty="0">
                <a:latin typeface="標楷體" panose="03000509000000000000" pitchFamily="65" charset="-120"/>
                <a:ea typeface="標楷體" panose="03000509000000000000" pitchFamily="65" charset="-120"/>
              </a:rPr>
              <a:t>打破惡「性」循環，面對騷擾勇敢說不。</a:t>
            </a:r>
            <a:endParaRPr lang="es-ES" sz="2000" dirty="0">
              <a:latin typeface="標楷體" panose="03000509000000000000" pitchFamily="65" charset="-120"/>
              <a:ea typeface="標楷體" panose="03000509000000000000" pitchFamily="65" charset="-120"/>
            </a:endParaRPr>
          </a:p>
        </p:txBody>
      </p:sp>
      <p:sp>
        <p:nvSpPr>
          <p:cNvPr id="1591" name="Google Shape;1591;p43"/>
          <p:cNvSpPr/>
          <p:nvPr/>
        </p:nvSpPr>
        <p:spPr>
          <a:xfrm>
            <a:off x="7832813" y="2150200"/>
            <a:ext cx="382445" cy="258639"/>
          </a:xfrm>
          <a:custGeom>
            <a:avLst/>
            <a:gdLst/>
            <a:ahLst/>
            <a:cxnLst/>
            <a:rect l="l" t="t" r="r" b="b"/>
            <a:pathLst>
              <a:path w="45967" h="12569" extrusionOk="0">
                <a:moveTo>
                  <a:pt x="518" y="1"/>
                </a:moveTo>
                <a:lnTo>
                  <a:pt x="518" y="1248"/>
                </a:lnTo>
                <a:cubicBezTo>
                  <a:pt x="518" y="1884"/>
                  <a:pt x="824" y="2331"/>
                  <a:pt x="895" y="2896"/>
                </a:cubicBezTo>
                <a:cubicBezTo>
                  <a:pt x="1012" y="3649"/>
                  <a:pt x="1107" y="4355"/>
                  <a:pt x="824" y="5084"/>
                </a:cubicBezTo>
                <a:cubicBezTo>
                  <a:pt x="659" y="5602"/>
                  <a:pt x="824" y="5626"/>
                  <a:pt x="942" y="6120"/>
                </a:cubicBezTo>
                <a:cubicBezTo>
                  <a:pt x="1107" y="6708"/>
                  <a:pt x="895" y="7250"/>
                  <a:pt x="848" y="7862"/>
                </a:cubicBezTo>
                <a:cubicBezTo>
                  <a:pt x="824" y="8709"/>
                  <a:pt x="0" y="9203"/>
                  <a:pt x="1036" y="9839"/>
                </a:cubicBezTo>
                <a:cubicBezTo>
                  <a:pt x="1365" y="10051"/>
                  <a:pt x="2213" y="10074"/>
                  <a:pt x="2024" y="10615"/>
                </a:cubicBezTo>
                <a:cubicBezTo>
                  <a:pt x="1883" y="11039"/>
                  <a:pt x="1201" y="11157"/>
                  <a:pt x="1060" y="11604"/>
                </a:cubicBezTo>
                <a:cubicBezTo>
                  <a:pt x="1036" y="11933"/>
                  <a:pt x="1012" y="12239"/>
                  <a:pt x="1036" y="12569"/>
                </a:cubicBezTo>
                <a:lnTo>
                  <a:pt x="44036" y="12569"/>
                </a:lnTo>
                <a:lnTo>
                  <a:pt x="43283" y="12428"/>
                </a:lnTo>
                <a:cubicBezTo>
                  <a:pt x="42906" y="12404"/>
                  <a:pt x="42247" y="12428"/>
                  <a:pt x="42036" y="12028"/>
                </a:cubicBezTo>
                <a:cubicBezTo>
                  <a:pt x="42412" y="11698"/>
                  <a:pt x="43071" y="11604"/>
                  <a:pt x="43565" y="11439"/>
                </a:cubicBezTo>
                <a:cubicBezTo>
                  <a:pt x="44107" y="11298"/>
                  <a:pt x="44648" y="11110"/>
                  <a:pt x="45142" y="10851"/>
                </a:cubicBezTo>
                <a:cubicBezTo>
                  <a:pt x="45754" y="10474"/>
                  <a:pt x="45896" y="9886"/>
                  <a:pt x="45919" y="9203"/>
                </a:cubicBezTo>
                <a:cubicBezTo>
                  <a:pt x="45966" y="8497"/>
                  <a:pt x="45754" y="8121"/>
                  <a:pt x="45590" y="7532"/>
                </a:cubicBezTo>
                <a:cubicBezTo>
                  <a:pt x="45542" y="7226"/>
                  <a:pt x="45519" y="6897"/>
                  <a:pt x="45566" y="6591"/>
                </a:cubicBezTo>
                <a:cubicBezTo>
                  <a:pt x="45542" y="6214"/>
                  <a:pt x="45495" y="5838"/>
                  <a:pt x="45425" y="5485"/>
                </a:cubicBezTo>
                <a:cubicBezTo>
                  <a:pt x="45425" y="5202"/>
                  <a:pt x="45401" y="4920"/>
                  <a:pt x="45354" y="4637"/>
                </a:cubicBezTo>
                <a:cubicBezTo>
                  <a:pt x="45307" y="4449"/>
                  <a:pt x="45189" y="4355"/>
                  <a:pt x="45189" y="4120"/>
                </a:cubicBezTo>
                <a:cubicBezTo>
                  <a:pt x="45260" y="3719"/>
                  <a:pt x="45331" y="3319"/>
                  <a:pt x="45401" y="2896"/>
                </a:cubicBezTo>
                <a:cubicBezTo>
                  <a:pt x="45401" y="2566"/>
                  <a:pt x="45401" y="2237"/>
                  <a:pt x="45401" y="1907"/>
                </a:cubicBezTo>
                <a:cubicBezTo>
                  <a:pt x="45354" y="1672"/>
                  <a:pt x="45048" y="1366"/>
                  <a:pt x="45025" y="1178"/>
                </a:cubicBezTo>
                <a:cubicBezTo>
                  <a:pt x="44978" y="683"/>
                  <a:pt x="45731" y="683"/>
                  <a:pt x="45848" y="307"/>
                </a:cubicBezTo>
                <a:cubicBezTo>
                  <a:pt x="45896" y="213"/>
                  <a:pt x="45848" y="142"/>
                  <a:pt x="45801" y="1"/>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3"/>
          <p:cNvSpPr/>
          <p:nvPr/>
        </p:nvSpPr>
        <p:spPr>
          <a:xfrm rot="-5836812">
            <a:off x="875508" y="2114551"/>
            <a:ext cx="322604" cy="239099"/>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文字方塊 24">
            <a:extLst>
              <a:ext uri="{FF2B5EF4-FFF2-40B4-BE49-F238E27FC236}">
                <a16:creationId xmlns:a16="http://schemas.microsoft.com/office/drawing/2014/main" id="{8FA4B8F9-39CF-C3D4-C645-48240F508DE5}"/>
              </a:ext>
            </a:extLst>
          </p:cNvPr>
          <p:cNvSpPr txBox="1"/>
          <p:nvPr/>
        </p:nvSpPr>
        <p:spPr>
          <a:xfrm>
            <a:off x="1017135" y="2920034"/>
            <a:ext cx="7109729" cy="707886"/>
          </a:xfrm>
          <a:prstGeom prst="rect">
            <a:avLst/>
          </a:prstGeom>
          <a:noFill/>
        </p:spPr>
        <p:txBody>
          <a:bodyPr wrap="square" rtlCol="0">
            <a:spAutoFit/>
          </a:bodyPr>
          <a:lstStyle/>
          <a:p>
            <a:pPr marL="285750" indent="-285750">
              <a:buFont typeface="Arial" panose="020B0604020202020204" pitchFamily="34" charset="0"/>
              <a:buChar char="•"/>
            </a:pPr>
            <a:r>
              <a:rPr lang="zh-TW" altLang="en-US" sz="2000" dirty="0">
                <a:effectLst/>
                <a:ea typeface="標楷體" panose="03000509000000000000" pitchFamily="65" charset="-120"/>
                <a:cs typeface="Times New Roman" panose="02020603050405020304" pitchFamily="18" charset="0"/>
              </a:rPr>
              <a:t>選擇</a:t>
            </a:r>
            <a:r>
              <a:rPr lang="zh-TW" altLang="zh-TW" sz="2000" dirty="0">
                <a:effectLst/>
                <a:ea typeface="標楷體" panose="03000509000000000000" pitchFamily="65" charset="-120"/>
                <a:cs typeface="Times New Roman" panose="02020603050405020304" pitchFamily="18" charset="0"/>
              </a:rPr>
              <a:t>較制式、明確的選題，以單方面講述更偏向於宣導的模式進行授課，希望學生能確實掌握相關技能</a:t>
            </a:r>
            <a:r>
              <a:rPr lang="zh-TW" altLang="en-US" sz="2000" dirty="0">
                <a:effectLst/>
                <a:ea typeface="標楷體" panose="03000509000000000000" pitchFamily="65" charset="-120"/>
                <a:cs typeface="Times New Roman" panose="02020603050405020304" pitchFamily="18" charset="0"/>
              </a:rPr>
              <a:t>。</a:t>
            </a:r>
            <a:endParaRPr lang="zh-TW" altLang="en-US" sz="1600" dirty="0"/>
          </a:p>
        </p:txBody>
      </p:sp>
      <p:sp>
        <p:nvSpPr>
          <p:cNvPr id="26" name="Google Shape;2094;p62">
            <a:extLst>
              <a:ext uri="{FF2B5EF4-FFF2-40B4-BE49-F238E27FC236}">
                <a16:creationId xmlns:a16="http://schemas.microsoft.com/office/drawing/2014/main" id="{6CAAA237-8E84-916E-589D-18F5592815B6}"/>
              </a:ext>
            </a:extLst>
          </p:cNvPr>
          <p:cNvSpPr/>
          <p:nvPr/>
        </p:nvSpPr>
        <p:spPr>
          <a:xfrm>
            <a:off x="897783" y="3461206"/>
            <a:ext cx="449841" cy="1242707"/>
          </a:xfrm>
          <a:custGeom>
            <a:avLst/>
            <a:gdLst/>
            <a:ahLst/>
            <a:cxnLst/>
            <a:rect l="l" t="t" r="r" b="b"/>
            <a:pathLst>
              <a:path w="7327" h="20242" extrusionOk="0">
                <a:moveTo>
                  <a:pt x="3388" y="920"/>
                </a:moveTo>
                <a:lnTo>
                  <a:pt x="3388" y="920"/>
                </a:lnTo>
                <a:cubicBezTo>
                  <a:pt x="3387" y="922"/>
                  <a:pt x="3386" y="924"/>
                  <a:pt x="3385" y="926"/>
                </a:cubicBezTo>
                <a:lnTo>
                  <a:pt x="3385" y="926"/>
                </a:lnTo>
                <a:cubicBezTo>
                  <a:pt x="3388" y="923"/>
                  <a:pt x="3388" y="923"/>
                  <a:pt x="3388" y="920"/>
                </a:cubicBezTo>
                <a:close/>
                <a:moveTo>
                  <a:pt x="3357" y="1004"/>
                </a:moveTo>
                <a:lnTo>
                  <a:pt x="3355" y="1012"/>
                </a:lnTo>
                <a:lnTo>
                  <a:pt x="3355" y="1012"/>
                </a:lnTo>
                <a:cubicBezTo>
                  <a:pt x="3357" y="1007"/>
                  <a:pt x="3357" y="1007"/>
                  <a:pt x="3357" y="1004"/>
                </a:cubicBezTo>
                <a:close/>
                <a:moveTo>
                  <a:pt x="3053" y="155"/>
                </a:moveTo>
                <a:cubicBezTo>
                  <a:pt x="3063" y="155"/>
                  <a:pt x="3073" y="158"/>
                  <a:pt x="3087" y="158"/>
                </a:cubicBezTo>
                <a:cubicBezTo>
                  <a:pt x="3097" y="165"/>
                  <a:pt x="3113" y="168"/>
                  <a:pt x="3127" y="171"/>
                </a:cubicBezTo>
                <a:cubicBezTo>
                  <a:pt x="3137" y="175"/>
                  <a:pt x="3143" y="181"/>
                  <a:pt x="3154" y="181"/>
                </a:cubicBezTo>
                <a:cubicBezTo>
                  <a:pt x="3174" y="195"/>
                  <a:pt x="3194" y="205"/>
                  <a:pt x="3207" y="215"/>
                </a:cubicBezTo>
                <a:cubicBezTo>
                  <a:pt x="3220" y="222"/>
                  <a:pt x="3227" y="232"/>
                  <a:pt x="3240" y="238"/>
                </a:cubicBezTo>
                <a:lnTo>
                  <a:pt x="3244" y="242"/>
                </a:lnTo>
                <a:lnTo>
                  <a:pt x="3247" y="242"/>
                </a:lnTo>
                <a:cubicBezTo>
                  <a:pt x="3257" y="255"/>
                  <a:pt x="3271" y="268"/>
                  <a:pt x="3274" y="282"/>
                </a:cubicBezTo>
                <a:lnTo>
                  <a:pt x="3287" y="305"/>
                </a:lnTo>
                <a:cubicBezTo>
                  <a:pt x="3297" y="335"/>
                  <a:pt x="3311" y="362"/>
                  <a:pt x="3321" y="389"/>
                </a:cubicBezTo>
                <a:cubicBezTo>
                  <a:pt x="3331" y="426"/>
                  <a:pt x="3344" y="466"/>
                  <a:pt x="3354" y="502"/>
                </a:cubicBezTo>
                <a:cubicBezTo>
                  <a:pt x="3357" y="522"/>
                  <a:pt x="3361" y="543"/>
                  <a:pt x="3361" y="569"/>
                </a:cubicBezTo>
                <a:lnTo>
                  <a:pt x="3361" y="573"/>
                </a:lnTo>
                <a:lnTo>
                  <a:pt x="3361" y="623"/>
                </a:lnTo>
                <a:cubicBezTo>
                  <a:pt x="3361" y="643"/>
                  <a:pt x="3357" y="666"/>
                  <a:pt x="3354" y="686"/>
                </a:cubicBezTo>
                <a:cubicBezTo>
                  <a:pt x="3347" y="716"/>
                  <a:pt x="3341" y="743"/>
                  <a:pt x="3331" y="770"/>
                </a:cubicBezTo>
                <a:cubicBezTo>
                  <a:pt x="3327" y="783"/>
                  <a:pt x="3324" y="793"/>
                  <a:pt x="3324" y="807"/>
                </a:cubicBezTo>
                <a:cubicBezTo>
                  <a:pt x="3324" y="817"/>
                  <a:pt x="3321" y="820"/>
                  <a:pt x="3314" y="827"/>
                </a:cubicBezTo>
                <a:lnTo>
                  <a:pt x="3311" y="840"/>
                </a:lnTo>
                <a:cubicBezTo>
                  <a:pt x="3307" y="857"/>
                  <a:pt x="3304" y="874"/>
                  <a:pt x="3294" y="890"/>
                </a:cubicBezTo>
                <a:cubicBezTo>
                  <a:pt x="3287" y="917"/>
                  <a:pt x="3277" y="937"/>
                  <a:pt x="3271" y="960"/>
                </a:cubicBezTo>
                <a:cubicBezTo>
                  <a:pt x="3254" y="1007"/>
                  <a:pt x="3240" y="1057"/>
                  <a:pt x="3224" y="1111"/>
                </a:cubicBezTo>
                <a:cubicBezTo>
                  <a:pt x="3214" y="1144"/>
                  <a:pt x="3207" y="1174"/>
                  <a:pt x="3197" y="1208"/>
                </a:cubicBezTo>
                <a:cubicBezTo>
                  <a:pt x="3194" y="1225"/>
                  <a:pt x="3190" y="1238"/>
                  <a:pt x="3187" y="1255"/>
                </a:cubicBezTo>
                <a:cubicBezTo>
                  <a:pt x="3180" y="1271"/>
                  <a:pt x="3177" y="1285"/>
                  <a:pt x="3174" y="1301"/>
                </a:cubicBezTo>
                <a:cubicBezTo>
                  <a:pt x="3164" y="1335"/>
                  <a:pt x="3157" y="1372"/>
                  <a:pt x="3147" y="1408"/>
                </a:cubicBezTo>
                <a:lnTo>
                  <a:pt x="3147" y="1412"/>
                </a:lnTo>
                <a:lnTo>
                  <a:pt x="3147" y="1419"/>
                </a:lnTo>
                <a:cubicBezTo>
                  <a:pt x="3143" y="1445"/>
                  <a:pt x="3137" y="1485"/>
                  <a:pt x="3130" y="1522"/>
                </a:cubicBezTo>
                <a:lnTo>
                  <a:pt x="3130" y="1526"/>
                </a:lnTo>
                <a:lnTo>
                  <a:pt x="3127" y="1526"/>
                </a:lnTo>
                <a:lnTo>
                  <a:pt x="3120" y="1536"/>
                </a:lnTo>
                <a:lnTo>
                  <a:pt x="3113" y="1539"/>
                </a:lnTo>
                <a:cubicBezTo>
                  <a:pt x="3077" y="1499"/>
                  <a:pt x="3050" y="1455"/>
                  <a:pt x="3026" y="1408"/>
                </a:cubicBezTo>
                <a:lnTo>
                  <a:pt x="3023" y="1402"/>
                </a:lnTo>
                <a:lnTo>
                  <a:pt x="3020" y="1392"/>
                </a:lnTo>
                <a:cubicBezTo>
                  <a:pt x="3013" y="1385"/>
                  <a:pt x="3006" y="1372"/>
                  <a:pt x="3003" y="1358"/>
                </a:cubicBezTo>
                <a:lnTo>
                  <a:pt x="2996" y="1355"/>
                </a:lnTo>
                <a:lnTo>
                  <a:pt x="2996" y="1352"/>
                </a:lnTo>
                <a:lnTo>
                  <a:pt x="2996" y="1348"/>
                </a:lnTo>
                <a:cubicBezTo>
                  <a:pt x="2970" y="1288"/>
                  <a:pt x="2940" y="1231"/>
                  <a:pt x="2913" y="1171"/>
                </a:cubicBezTo>
                <a:lnTo>
                  <a:pt x="2896" y="1138"/>
                </a:lnTo>
                <a:cubicBezTo>
                  <a:pt x="2869" y="1074"/>
                  <a:pt x="2843" y="1014"/>
                  <a:pt x="2823" y="950"/>
                </a:cubicBezTo>
                <a:lnTo>
                  <a:pt x="2819" y="934"/>
                </a:lnTo>
                <a:lnTo>
                  <a:pt x="2812" y="917"/>
                </a:lnTo>
                <a:lnTo>
                  <a:pt x="2806" y="897"/>
                </a:lnTo>
                <a:lnTo>
                  <a:pt x="2802" y="884"/>
                </a:lnTo>
                <a:cubicBezTo>
                  <a:pt x="2796" y="874"/>
                  <a:pt x="2796" y="867"/>
                  <a:pt x="2792" y="857"/>
                </a:cubicBezTo>
                <a:lnTo>
                  <a:pt x="2789" y="837"/>
                </a:lnTo>
                <a:lnTo>
                  <a:pt x="2779" y="813"/>
                </a:lnTo>
                <a:lnTo>
                  <a:pt x="2776" y="800"/>
                </a:lnTo>
                <a:cubicBezTo>
                  <a:pt x="2776" y="790"/>
                  <a:pt x="2772" y="787"/>
                  <a:pt x="2772" y="780"/>
                </a:cubicBezTo>
                <a:lnTo>
                  <a:pt x="2762" y="740"/>
                </a:lnTo>
                <a:lnTo>
                  <a:pt x="2756" y="700"/>
                </a:lnTo>
                <a:lnTo>
                  <a:pt x="2752" y="660"/>
                </a:lnTo>
                <a:lnTo>
                  <a:pt x="2746" y="623"/>
                </a:lnTo>
                <a:cubicBezTo>
                  <a:pt x="2746" y="609"/>
                  <a:pt x="2742" y="593"/>
                  <a:pt x="2742" y="583"/>
                </a:cubicBezTo>
                <a:lnTo>
                  <a:pt x="2742" y="559"/>
                </a:lnTo>
                <a:lnTo>
                  <a:pt x="2742" y="553"/>
                </a:lnTo>
                <a:lnTo>
                  <a:pt x="2742" y="536"/>
                </a:lnTo>
                <a:lnTo>
                  <a:pt x="2742" y="506"/>
                </a:lnTo>
                <a:lnTo>
                  <a:pt x="2742" y="456"/>
                </a:lnTo>
                <a:cubicBezTo>
                  <a:pt x="2742" y="446"/>
                  <a:pt x="2746" y="436"/>
                  <a:pt x="2746" y="422"/>
                </a:cubicBezTo>
                <a:cubicBezTo>
                  <a:pt x="2752" y="409"/>
                  <a:pt x="2752" y="402"/>
                  <a:pt x="2756" y="389"/>
                </a:cubicBezTo>
                <a:cubicBezTo>
                  <a:pt x="2759" y="375"/>
                  <a:pt x="2769" y="362"/>
                  <a:pt x="2772" y="349"/>
                </a:cubicBezTo>
                <a:cubicBezTo>
                  <a:pt x="2786" y="325"/>
                  <a:pt x="2792" y="305"/>
                  <a:pt x="2806" y="288"/>
                </a:cubicBezTo>
                <a:cubicBezTo>
                  <a:pt x="2809" y="282"/>
                  <a:pt x="2812" y="275"/>
                  <a:pt x="2823" y="268"/>
                </a:cubicBezTo>
                <a:lnTo>
                  <a:pt x="2846" y="242"/>
                </a:lnTo>
                <a:lnTo>
                  <a:pt x="2853" y="238"/>
                </a:lnTo>
                <a:cubicBezTo>
                  <a:pt x="2869" y="225"/>
                  <a:pt x="2879" y="215"/>
                  <a:pt x="2896" y="202"/>
                </a:cubicBezTo>
                <a:cubicBezTo>
                  <a:pt x="2906" y="198"/>
                  <a:pt x="2919" y="188"/>
                  <a:pt x="2926" y="185"/>
                </a:cubicBezTo>
                <a:cubicBezTo>
                  <a:pt x="2930" y="181"/>
                  <a:pt x="2936" y="181"/>
                  <a:pt x="2943" y="175"/>
                </a:cubicBezTo>
                <a:lnTo>
                  <a:pt x="2980" y="165"/>
                </a:lnTo>
                <a:cubicBezTo>
                  <a:pt x="2996" y="158"/>
                  <a:pt x="3013" y="158"/>
                  <a:pt x="3030" y="155"/>
                </a:cubicBezTo>
                <a:close/>
                <a:moveTo>
                  <a:pt x="2150" y="1806"/>
                </a:moveTo>
                <a:cubicBezTo>
                  <a:pt x="2157" y="1806"/>
                  <a:pt x="2167" y="1806"/>
                  <a:pt x="2174" y="1810"/>
                </a:cubicBezTo>
                <a:cubicBezTo>
                  <a:pt x="2177" y="1810"/>
                  <a:pt x="2187" y="1813"/>
                  <a:pt x="2191" y="1813"/>
                </a:cubicBezTo>
                <a:cubicBezTo>
                  <a:pt x="2194" y="1813"/>
                  <a:pt x="2201" y="1820"/>
                  <a:pt x="2207" y="1823"/>
                </a:cubicBezTo>
                <a:cubicBezTo>
                  <a:pt x="2217" y="1826"/>
                  <a:pt x="2224" y="1830"/>
                  <a:pt x="2234" y="1840"/>
                </a:cubicBezTo>
                <a:cubicBezTo>
                  <a:pt x="2241" y="1843"/>
                  <a:pt x="2244" y="1846"/>
                  <a:pt x="2251" y="1853"/>
                </a:cubicBezTo>
                <a:cubicBezTo>
                  <a:pt x="2257" y="1857"/>
                  <a:pt x="2261" y="1863"/>
                  <a:pt x="2268" y="1870"/>
                </a:cubicBezTo>
                <a:cubicBezTo>
                  <a:pt x="2274" y="1877"/>
                  <a:pt x="2278" y="1887"/>
                  <a:pt x="2284" y="1893"/>
                </a:cubicBezTo>
                <a:cubicBezTo>
                  <a:pt x="2291" y="1907"/>
                  <a:pt x="2301" y="1920"/>
                  <a:pt x="2304" y="1930"/>
                </a:cubicBezTo>
                <a:cubicBezTo>
                  <a:pt x="2311" y="1947"/>
                  <a:pt x="2321" y="1963"/>
                  <a:pt x="2324" y="1987"/>
                </a:cubicBezTo>
                <a:lnTo>
                  <a:pt x="2324" y="1990"/>
                </a:lnTo>
                <a:cubicBezTo>
                  <a:pt x="2334" y="2014"/>
                  <a:pt x="2341" y="2044"/>
                  <a:pt x="2344" y="2064"/>
                </a:cubicBezTo>
                <a:cubicBezTo>
                  <a:pt x="2351" y="2087"/>
                  <a:pt x="2354" y="2107"/>
                  <a:pt x="2354" y="2131"/>
                </a:cubicBezTo>
                <a:cubicBezTo>
                  <a:pt x="2358" y="2157"/>
                  <a:pt x="2358" y="2181"/>
                  <a:pt x="2358" y="2204"/>
                </a:cubicBezTo>
                <a:cubicBezTo>
                  <a:pt x="2358" y="2221"/>
                  <a:pt x="2358" y="2238"/>
                  <a:pt x="2361" y="2254"/>
                </a:cubicBezTo>
                <a:cubicBezTo>
                  <a:pt x="2368" y="2298"/>
                  <a:pt x="2368" y="2345"/>
                  <a:pt x="2371" y="2391"/>
                </a:cubicBezTo>
                <a:cubicBezTo>
                  <a:pt x="2378" y="2448"/>
                  <a:pt x="2385" y="2512"/>
                  <a:pt x="2401" y="2572"/>
                </a:cubicBezTo>
                <a:cubicBezTo>
                  <a:pt x="2408" y="2602"/>
                  <a:pt x="2415" y="2633"/>
                  <a:pt x="2424" y="2664"/>
                </a:cubicBezTo>
                <a:lnTo>
                  <a:pt x="2424" y="2664"/>
                </a:lnTo>
                <a:cubicBezTo>
                  <a:pt x="2408" y="2640"/>
                  <a:pt x="2393" y="2616"/>
                  <a:pt x="2378" y="2592"/>
                </a:cubicBezTo>
                <a:cubicBezTo>
                  <a:pt x="2354" y="2552"/>
                  <a:pt x="2324" y="2512"/>
                  <a:pt x="2301" y="2475"/>
                </a:cubicBezTo>
                <a:cubicBezTo>
                  <a:pt x="2274" y="2438"/>
                  <a:pt x="2244" y="2398"/>
                  <a:pt x="2211" y="2361"/>
                </a:cubicBezTo>
                <a:cubicBezTo>
                  <a:pt x="2184" y="2325"/>
                  <a:pt x="2154" y="2288"/>
                  <a:pt x="2124" y="2244"/>
                </a:cubicBezTo>
                <a:cubicBezTo>
                  <a:pt x="2100" y="2211"/>
                  <a:pt x="2074" y="2174"/>
                  <a:pt x="2050" y="2137"/>
                </a:cubicBezTo>
                <a:cubicBezTo>
                  <a:pt x="2040" y="2124"/>
                  <a:pt x="2033" y="2111"/>
                  <a:pt x="2027" y="2097"/>
                </a:cubicBezTo>
                <a:lnTo>
                  <a:pt x="2017" y="2074"/>
                </a:lnTo>
                <a:lnTo>
                  <a:pt x="2003" y="2037"/>
                </a:lnTo>
                <a:cubicBezTo>
                  <a:pt x="2000" y="2020"/>
                  <a:pt x="2000" y="1997"/>
                  <a:pt x="1993" y="1980"/>
                </a:cubicBezTo>
                <a:lnTo>
                  <a:pt x="1993" y="1947"/>
                </a:lnTo>
                <a:cubicBezTo>
                  <a:pt x="1993" y="1943"/>
                  <a:pt x="1993" y="1937"/>
                  <a:pt x="2000" y="1930"/>
                </a:cubicBezTo>
                <a:cubicBezTo>
                  <a:pt x="2000" y="1927"/>
                  <a:pt x="2003" y="1920"/>
                  <a:pt x="2003" y="1913"/>
                </a:cubicBezTo>
                <a:cubicBezTo>
                  <a:pt x="2007" y="1907"/>
                  <a:pt x="2007" y="1903"/>
                  <a:pt x="2010" y="1893"/>
                </a:cubicBezTo>
                <a:lnTo>
                  <a:pt x="2023" y="1870"/>
                </a:lnTo>
                <a:cubicBezTo>
                  <a:pt x="2027" y="1863"/>
                  <a:pt x="2030" y="1860"/>
                  <a:pt x="2030" y="1857"/>
                </a:cubicBezTo>
                <a:lnTo>
                  <a:pt x="2047" y="1840"/>
                </a:lnTo>
                <a:cubicBezTo>
                  <a:pt x="2054" y="1836"/>
                  <a:pt x="2060" y="1830"/>
                  <a:pt x="2067" y="1826"/>
                </a:cubicBezTo>
                <a:cubicBezTo>
                  <a:pt x="2070" y="1823"/>
                  <a:pt x="2077" y="1820"/>
                  <a:pt x="2084" y="1820"/>
                </a:cubicBezTo>
                <a:cubicBezTo>
                  <a:pt x="2087" y="1813"/>
                  <a:pt x="2090" y="1813"/>
                  <a:pt x="2094" y="1813"/>
                </a:cubicBezTo>
                <a:cubicBezTo>
                  <a:pt x="2100" y="1813"/>
                  <a:pt x="2104" y="1810"/>
                  <a:pt x="2107" y="1810"/>
                </a:cubicBezTo>
                <a:cubicBezTo>
                  <a:pt x="2117" y="1810"/>
                  <a:pt x="2120" y="1806"/>
                  <a:pt x="2127" y="1806"/>
                </a:cubicBezTo>
                <a:close/>
                <a:moveTo>
                  <a:pt x="2450" y="2703"/>
                </a:moveTo>
                <a:cubicBezTo>
                  <a:pt x="2451" y="2703"/>
                  <a:pt x="2451" y="2704"/>
                  <a:pt x="2451" y="2706"/>
                </a:cubicBezTo>
                <a:cubicBezTo>
                  <a:pt x="2451" y="2705"/>
                  <a:pt x="2450" y="2704"/>
                  <a:pt x="2450" y="2703"/>
                </a:cubicBezTo>
                <a:close/>
                <a:moveTo>
                  <a:pt x="4260" y="2508"/>
                </a:moveTo>
                <a:lnTo>
                  <a:pt x="4264" y="2512"/>
                </a:lnTo>
                <a:lnTo>
                  <a:pt x="4267" y="2519"/>
                </a:lnTo>
                <a:lnTo>
                  <a:pt x="4277" y="2525"/>
                </a:lnTo>
                <a:cubicBezTo>
                  <a:pt x="4277" y="2525"/>
                  <a:pt x="4280" y="2529"/>
                  <a:pt x="4280" y="2535"/>
                </a:cubicBezTo>
                <a:cubicBezTo>
                  <a:pt x="4284" y="2539"/>
                  <a:pt x="4284" y="2542"/>
                  <a:pt x="4287" y="2552"/>
                </a:cubicBezTo>
                <a:cubicBezTo>
                  <a:pt x="4294" y="2559"/>
                  <a:pt x="4294" y="2562"/>
                  <a:pt x="4297" y="2572"/>
                </a:cubicBezTo>
                <a:cubicBezTo>
                  <a:pt x="4297" y="2575"/>
                  <a:pt x="4300" y="2585"/>
                  <a:pt x="4300" y="2589"/>
                </a:cubicBezTo>
                <a:cubicBezTo>
                  <a:pt x="4300" y="2595"/>
                  <a:pt x="4304" y="2605"/>
                  <a:pt x="4304" y="2612"/>
                </a:cubicBezTo>
                <a:lnTo>
                  <a:pt x="4304" y="2642"/>
                </a:lnTo>
                <a:cubicBezTo>
                  <a:pt x="4304" y="2656"/>
                  <a:pt x="4300" y="2662"/>
                  <a:pt x="4300" y="2676"/>
                </a:cubicBezTo>
                <a:cubicBezTo>
                  <a:pt x="4297" y="2692"/>
                  <a:pt x="4294" y="2712"/>
                  <a:pt x="4284" y="2736"/>
                </a:cubicBezTo>
                <a:lnTo>
                  <a:pt x="4260" y="2796"/>
                </a:lnTo>
                <a:cubicBezTo>
                  <a:pt x="4243" y="2829"/>
                  <a:pt x="4220" y="2860"/>
                  <a:pt x="4203" y="2890"/>
                </a:cubicBezTo>
                <a:lnTo>
                  <a:pt x="4183" y="2923"/>
                </a:lnTo>
                <a:lnTo>
                  <a:pt x="4160" y="2960"/>
                </a:lnTo>
                <a:cubicBezTo>
                  <a:pt x="4160" y="2956"/>
                  <a:pt x="4153" y="2953"/>
                  <a:pt x="4150" y="2946"/>
                </a:cubicBezTo>
                <a:cubicBezTo>
                  <a:pt x="4143" y="2933"/>
                  <a:pt x="4133" y="2926"/>
                  <a:pt x="4126" y="2920"/>
                </a:cubicBezTo>
                <a:lnTo>
                  <a:pt x="4116" y="2910"/>
                </a:lnTo>
                <a:cubicBezTo>
                  <a:pt x="4113" y="2906"/>
                  <a:pt x="4110" y="2896"/>
                  <a:pt x="4103" y="2893"/>
                </a:cubicBezTo>
                <a:cubicBezTo>
                  <a:pt x="4100" y="2886"/>
                  <a:pt x="4096" y="2880"/>
                  <a:pt x="4093" y="2873"/>
                </a:cubicBezTo>
                <a:cubicBezTo>
                  <a:pt x="4086" y="2863"/>
                  <a:pt x="4083" y="2860"/>
                  <a:pt x="4083" y="2853"/>
                </a:cubicBezTo>
                <a:cubicBezTo>
                  <a:pt x="4080" y="2843"/>
                  <a:pt x="4080" y="2839"/>
                  <a:pt x="4080" y="2829"/>
                </a:cubicBezTo>
                <a:cubicBezTo>
                  <a:pt x="4080" y="2823"/>
                  <a:pt x="4076" y="2819"/>
                  <a:pt x="4076" y="2809"/>
                </a:cubicBezTo>
                <a:lnTo>
                  <a:pt x="4076" y="2786"/>
                </a:lnTo>
                <a:cubicBezTo>
                  <a:pt x="4066" y="2766"/>
                  <a:pt x="4073" y="2759"/>
                  <a:pt x="4073" y="2746"/>
                </a:cubicBezTo>
                <a:cubicBezTo>
                  <a:pt x="4076" y="2739"/>
                  <a:pt x="4076" y="2726"/>
                  <a:pt x="4080" y="2719"/>
                </a:cubicBezTo>
                <a:cubicBezTo>
                  <a:pt x="4083" y="2706"/>
                  <a:pt x="4086" y="2692"/>
                  <a:pt x="4096" y="2679"/>
                </a:cubicBezTo>
                <a:cubicBezTo>
                  <a:pt x="4103" y="2662"/>
                  <a:pt x="4113" y="2652"/>
                  <a:pt x="4120" y="2636"/>
                </a:cubicBezTo>
                <a:cubicBezTo>
                  <a:pt x="4130" y="2622"/>
                  <a:pt x="4143" y="2609"/>
                  <a:pt x="4157" y="2592"/>
                </a:cubicBezTo>
                <a:lnTo>
                  <a:pt x="4203" y="2542"/>
                </a:lnTo>
                <a:lnTo>
                  <a:pt x="4210" y="2539"/>
                </a:lnTo>
                <a:cubicBezTo>
                  <a:pt x="4217" y="2529"/>
                  <a:pt x="4230" y="2522"/>
                  <a:pt x="4237" y="2512"/>
                </a:cubicBezTo>
                <a:cubicBezTo>
                  <a:pt x="4243" y="2512"/>
                  <a:pt x="4243" y="2508"/>
                  <a:pt x="4247" y="2508"/>
                </a:cubicBezTo>
                <a:close/>
                <a:moveTo>
                  <a:pt x="4982" y="2415"/>
                </a:moveTo>
                <a:cubicBezTo>
                  <a:pt x="4982" y="2415"/>
                  <a:pt x="4986" y="2415"/>
                  <a:pt x="4986" y="2422"/>
                </a:cubicBezTo>
                <a:lnTo>
                  <a:pt x="4992" y="2422"/>
                </a:lnTo>
                <a:lnTo>
                  <a:pt x="4999" y="2425"/>
                </a:lnTo>
                <a:lnTo>
                  <a:pt x="5006" y="2432"/>
                </a:lnTo>
                <a:lnTo>
                  <a:pt x="5016" y="2442"/>
                </a:lnTo>
                <a:cubicBezTo>
                  <a:pt x="5019" y="2445"/>
                  <a:pt x="5023" y="2455"/>
                  <a:pt x="5029" y="2458"/>
                </a:cubicBezTo>
                <a:cubicBezTo>
                  <a:pt x="5033" y="2465"/>
                  <a:pt x="5036" y="2475"/>
                  <a:pt x="5039" y="2488"/>
                </a:cubicBezTo>
                <a:cubicBezTo>
                  <a:pt x="5046" y="2498"/>
                  <a:pt x="5049" y="2515"/>
                  <a:pt x="5053" y="2532"/>
                </a:cubicBezTo>
                <a:cubicBezTo>
                  <a:pt x="5063" y="2575"/>
                  <a:pt x="5066" y="2622"/>
                  <a:pt x="5069" y="2662"/>
                </a:cubicBezTo>
                <a:cubicBezTo>
                  <a:pt x="5069" y="2692"/>
                  <a:pt x="5076" y="2716"/>
                  <a:pt x="5069" y="2746"/>
                </a:cubicBezTo>
                <a:lnTo>
                  <a:pt x="5056" y="2823"/>
                </a:lnTo>
                <a:lnTo>
                  <a:pt x="5053" y="2833"/>
                </a:lnTo>
                <a:lnTo>
                  <a:pt x="5053" y="2839"/>
                </a:lnTo>
                <a:cubicBezTo>
                  <a:pt x="5049" y="2856"/>
                  <a:pt x="5046" y="2876"/>
                  <a:pt x="5039" y="2893"/>
                </a:cubicBezTo>
                <a:cubicBezTo>
                  <a:pt x="5036" y="2910"/>
                  <a:pt x="5029" y="2930"/>
                  <a:pt x="5023" y="2946"/>
                </a:cubicBezTo>
                <a:lnTo>
                  <a:pt x="5023" y="2950"/>
                </a:lnTo>
                <a:lnTo>
                  <a:pt x="5012" y="2990"/>
                </a:lnTo>
                <a:lnTo>
                  <a:pt x="5012" y="2993"/>
                </a:lnTo>
                <a:lnTo>
                  <a:pt x="5002" y="3013"/>
                </a:lnTo>
                <a:cubicBezTo>
                  <a:pt x="4989" y="3043"/>
                  <a:pt x="4982" y="3074"/>
                  <a:pt x="4969" y="3100"/>
                </a:cubicBezTo>
                <a:lnTo>
                  <a:pt x="4949" y="3150"/>
                </a:lnTo>
                <a:lnTo>
                  <a:pt x="4939" y="3177"/>
                </a:lnTo>
                <a:lnTo>
                  <a:pt x="4939" y="3167"/>
                </a:lnTo>
                <a:lnTo>
                  <a:pt x="4939" y="3160"/>
                </a:lnTo>
                <a:cubicBezTo>
                  <a:pt x="4932" y="3080"/>
                  <a:pt x="4929" y="3000"/>
                  <a:pt x="4912" y="2923"/>
                </a:cubicBezTo>
                <a:cubicBezTo>
                  <a:pt x="4909" y="2906"/>
                  <a:pt x="4909" y="2893"/>
                  <a:pt x="4902" y="2876"/>
                </a:cubicBezTo>
                <a:cubicBezTo>
                  <a:pt x="4899" y="2856"/>
                  <a:pt x="4895" y="2833"/>
                  <a:pt x="4889" y="2809"/>
                </a:cubicBezTo>
                <a:cubicBezTo>
                  <a:pt x="4882" y="2766"/>
                  <a:pt x="4879" y="2729"/>
                  <a:pt x="4879" y="2692"/>
                </a:cubicBezTo>
                <a:lnTo>
                  <a:pt x="4879" y="2609"/>
                </a:lnTo>
                <a:cubicBezTo>
                  <a:pt x="4875" y="2592"/>
                  <a:pt x="4875" y="2575"/>
                  <a:pt x="4879" y="2555"/>
                </a:cubicBezTo>
                <a:cubicBezTo>
                  <a:pt x="4882" y="2542"/>
                  <a:pt x="4885" y="2529"/>
                  <a:pt x="4885" y="2515"/>
                </a:cubicBezTo>
                <a:cubicBezTo>
                  <a:pt x="4889" y="2505"/>
                  <a:pt x="4895" y="2495"/>
                  <a:pt x="4899" y="2482"/>
                </a:cubicBezTo>
                <a:lnTo>
                  <a:pt x="4912" y="2458"/>
                </a:lnTo>
                <a:cubicBezTo>
                  <a:pt x="4916" y="2452"/>
                  <a:pt x="4919" y="2445"/>
                  <a:pt x="4926" y="2442"/>
                </a:cubicBezTo>
                <a:lnTo>
                  <a:pt x="4936" y="2428"/>
                </a:lnTo>
                <a:cubicBezTo>
                  <a:pt x="4942" y="2425"/>
                  <a:pt x="4946" y="2425"/>
                  <a:pt x="4949" y="2422"/>
                </a:cubicBezTo>
                <a:lnTo>
                  <a:pt x="4952" y="2415"/>
                </a:lnTo>
                <a:close/>
                <a:moveTo>
                  <a:pt x="6634" y="2355"/>
                </a:moveTo>
                <a:cubicBezTo>
                  <a:pt x="6644" y="2355"/>
                  <a:pt x="6657" y="2358"/>
                  <a:pt x="6671" y="2358"/>
                </a:cubicBezTo>
                <a:cubicBezTo>
                  <a:pt x="6678" y="2361"/>
                  <a:pt x="6688" y="2361"/>
                  <a:pt x="6694" y="2368"/>
                </a:cubicBezTo>
                <a:cubicBezTo>
                  <a:pt x="6704" y="2371"/>
                  <a:pt x="6711" y="2371"/>
                  <a:pt x="6721" y="2375"/>
                </a:cubicBezTo>
                <a:cubicBezTo>
                  <a:pt x="6728" y="2378"/>
                  <a:pt x="6734" y="2385"/>
                  <a:pt x="6741" y="2388"/>
                </a:cubicBezTo>
                <a:cubicBezTo>
                  <a:pt x="6751" y="2391"/>
                  <a:pt x="6758" y="2401"/>
                  <a:pt x="6768" y="2405"/>
                </a:cubicBezTo>
                <a:lnTo>
                  <a:pt x="6791" y="2428"/>
                </a:lnTo>
                <a:cubicBezTo>
                  <a:pt x="6801" y="2438"/>
                  <a:pt x="6805" y="2445"/>
                  <a:pt x="6811" y="2455"/>
                </a:cubicBezTo>
                <a:cubicBezTo>
                  <a:pt x="6821" y="2468"/>
                  <a:pt x="6828" y="2478"/>
                  <a:pt x="6835" y="2492"/>
                </a:cubicBezTo>
                <a:cubicBezTo>
                  <a:pt x="6841" y="2508"/>
                  <a:pt x="6845" y="2522"/>
                  <a:pt x="6855" y="2539"/>
                </a:cubicBezTo>
                <a:cubicBezTo>
                  <a:pt x="6861" y="2559"/>
                  <a:pt x="6868" y="2575"/>
                  <a:pt x="6871" y="2595"/>
                </a:cubicBezTo>
                <a:cubicBezTo>
                  <a:pt x="6875" y="2612"/>
                  <a:pt x="6875" y="2629"/>
                  <a:pt x="6878" y="2646"/>
                </a:cubicBezTo>
                <a:lnTo>
                  <a:pt x="6878" y="2709"/>
                </a:lnTo>
                <a:cubicBezTo>
                  <a:pt x="6878" y="2722"/>
                  <a:pt x="6875" y="2736"/>
                  <a:pt x="6875" y="2746"/>
                </a:cubicBezTo>
                <a:cubicBezTo>
                  <a:pt x="6871" y="2769"/>
                  <a:pt x="6868" y="2786"/>
                  <a:pt x="6858" y="2803"/>
                </a:cubicBezTo>
                <a:cubicBezTo>
                  <a:pt x="6851" y="2819"/>
                  <a:pt x="6845" y="2836"/>
                  <a:pt x="6838" y="2846"/>
                </a:cubicBezTo>
                <a:cubicBezTo>
                  <a:pt x="6828" y="2863"/>
                  <a:pt x="6821" y="2880"/>
                  <a:pt x="6808" y="2896"/>
                </a:cubicBezTo>
                <a:cubicBezTo>
                  <a:pt x="6795" y="2913"/>
                  <a:pt x="6784" y="2930"/>
                  <a:pt x="6771" y="2943"/>
                </a:cubicBezTo>
                <a:cubicBezTo>
                  <a:pt x="6758" y="2960"/>
                  <a:pt x="6741" y="2973"/>
                  <a:pt x="6724" y="2990"/>
                </a:cubicBezTo>
                <a:cubicBezTo>
                  <a:pt x="6704" y="3007"/>
                  <a:pt x="6688" y="3017"/>
                  <a:pt x="6667" y="3030"/>
                </a:cubicBezTo>
                <a:cubicBezTo>
                  <a:pt x="6644" y="3043"/>
                  <a:pt x="6621" y="3060"/>
                  <a:pt x="6601" y="3070"/>
                </a:cubicBezTo>
                <a:cubicBezTo>
                  <a:pt x="6577" y="3077"/>
                  <a:pt x="6557" y="3090"/>
                  <a:pt x="6537" y="3097"/>
                </a:cubicBezTo>
                <a:cubicBezTo>
                  <a:pt x="6517" y="3107"/>
                  <a:pt x="6490" y="3114"/>
                  <a:pt x="6470" y="3124"/>
                </a:cubicBezTo>
                <a:cubicBezTo>
                  <a:pt x="6427" y="3137"/>
                  <a:pt x="6390" y="3147"/>
                  <a:pt x="6357" y="3150"/>
                </a:cubicBezTo>
                <a:cubicBezTo>
                  <a:pt x="6326" y="3157"/>
                  <a:pt x="6303" y="3160"/>
                  <a:pt x="6273" y="3164"/>
                </a:cubicBezTo>
                <a:lnTo>
                  <a:pt x="6233" y="3167"/>
                </a:lnTo>
                <a:cubicBezTo>
                  <a:pt x="6203" y="3174"/>
                  <a:pt x="6169" y="3177"/>
                  <a:pt x="6139" y="3181"/>
                </a:cubicBezTo>
                <a:lnTo>
                  <a:pt x="6092" y="3191"/>
                </a:lnTo>
                <a:cubicBezTo>
                  <a:pt x="6056" y="3194"/>
                  <a:pt x="6016" y="3204"/>
                  <a:pt x="5965" y="3207"/>
                </a:cubicBezTo>
                <a:lnTo>
                  <a:pt x="5952" y="3207"/>
                </a:lnTo>
                <a:cubicBezTo>
                  <a:pt x="5935" y="3211"/>
                  <a:pt x="5919" y="3211"/>
                  <a:pt x="5902" y="3214"/>
                </a:cubicBezTo>
                <a:cubicBezTo>
                  <a:pt x="5875" y="3217"/>
                  <a:pt x="5852" y="3224"/>
                  <a:pt x="5825" y="3231"/>
                </a:cubicBezTo>
                <a:lnTo>
                  <a:pt x="5815" y="3234"/>
                </a:lnTo>
                <a:cubicBezTo>
                  <a:pt x="5798" y="3247"/>
                  <a:pt x="5795" y="3247"/>
                  <a:pt x="5788" y="3254"/>
                </a:cubicBezTo>
                <a:lnTo>
                  <a:pt x="5865" y="3104"/>
                </a:lnTo>
                <a:lnTo>
                  <a:pt x="5905" y="3020"/>
                </a:lnTo>
                <a:cubicBezTo>
                  <a:pt x="5962" y="2913"/>
                  <a:pt x="6022" y="2803"/>
                  <a:pt x="6096" y="2696"/>
                </a:cubicBezTo>
                <a:cubicBezTo>
                  <a:pt x="6129" y="2646"/>
                  <a:pt x="6156" y="2609"/>
                  <a:pt x="6186" y="2575"/>
                </a:cubicBezTo>
                <a:cubicBezTo>
                  <a:pt x="6209" y="2545"/>
                  <a:pt x="6233" y="2525"/>
                  <a:pt x="6256" y="2505"/>
                </a:cubicBezTo>
                <a:cubicBezTo>
                  <a:pt x="6276" y="2488"/>
                  <a:pt x="6300" y="2472"/>
                  <a:pt x="6323" y="2455"/>
                </a:cubicBezTo>
                <a:cubicBezTo>
                  <a:pt x="6343" y="2442"/>
                  <a:pt x="6370" y="2425"/>
                  <a:pt x="6393" y="2412"/>
                </a:cubicBezTo>
                <a:cubicBezTo>
                  <a:pt x="6420" y="2401"/>
                  <a:pt x="6443" y="2388"/>
                  <a:pt x="6470" y="2378"/>
                </a:cubicBezTo>
                <a:cubicBezTo>
                  <a:pt x="6494" y="2371"/>
                  <a:pt x="6517" y="2368"/>
                  <a:pt x="6540" y="2358"/>
                </a:cubicBezTo>
                <a:cubicBezTo>
                  <a:pt x="6557" y="2355"/>
                  <a:pt x="6571" y="2355"/>
                  <a:pt x="6584" y="2355"/>
                </a:cubicBezTo>
                <a:close/>
                <a:moveTo>
                  <a:pt x="6089" y="4414"/>
                </a:moveTo>
                <a:cubicBezTo>
                  <a:pt x="6102" y="4414"/>
                  <a:pt x="6116" y="4418"/>
                  <a:pt x="6133" y="4418"/>
                </a:cubicBezTo>
                <a:lnTo>
                  <a:pt x="6169" y="4431"/>
                </a:lnTo>
                <a:cubicBezTo>
                  <a:pt x="6183" y="4434"/>
                  <a:pt x="6189" y="4438"/>
                  <a:pt x="6203" y="4444"/>
                </a:cubicBezTo>
                <a:cubicBezTo>
                  <a:pt x="6213" y="4448"/>
                  <a:pt x="6223" y="4458"/>
                  <a:pt x="6233" y="4461"/>
                </a:cubicBezTo>
                <a:cubicBezTo>
                  <a:pt x="6240" y="4468"/>
                  <a:pt x="6253" y="4474"/>
                  <a:pt x="6263" y="4481"/>
                </a:cubicBezTo>
                <a:cubicBezTo>
                  <a:pt x="6270" y="4491"/>
                  <a:pt x="6280" y="4494"/>
                  <a:pt x="6283" y="4501"/>
                </a:cubicBezTo>
                <a:cubicBezTo>
                  <a:pt x="6290" y="4511"/>
                  <a:pt x="6296" y="4518"/>
                  <a:pt x="6303" y="4528"/>
                </a:cubicBezTo>
                <a:cubicBezTo>
                  <a:pt x="6310" y="4541"/>
                  <a:pt x="6320" y="4558"/>
                  <a:pt x="6330" y="4568"/>
                </a:cubicBezTo>
                <a:cubicBezTo>
                  <a:pt x="6336" y="4591"/>
                  <a:pt x="6347" y="4608"/>
                  <a:pt x="6353" y="4628"/>
                </a:cubicBezTo>
                <a:cubicBezTo>
                  <a:pt x="6357" y="4645"/>
                  <a:pt x="6360" y="4658"/>
                  <a:pt x="6367" y="4668"/>
                </a:cubicBezTo>
                <a:cubicBezTo>
                  <a:pt x="6367" y="4678"/>
                  <a:pt x="6370" y="4685"/>
                  <a:pt x="6370" y="4695"/>
                </a:cubicBezTo>
                <a:lnTo>
                  <a:pt x="6370" y="4725"/>
                </a:lnTo>
                <a:cubicBezTo>
                  <a:pt x="6370" y="4735"/>
                  <a:pt x="6367" y="4749"/>
                  <a:pt x="6367" y="4765"/>
                </a:cubicBezTo>
                <a:cubicBezTo>
                  <a:pt x="6363" y="4782"/>
                  <a:pt x="6357" y="4795"/>
                  <a:pt x="6353" y="4809"/>
                </a:cubicBezTo>
                <a:cubicBezTo>
                  <a:pt x="6350" y="4819"/>
                  <a:pt x="6347" y="4832"/>
                  <a:pt x="6336" y="4846"/>
                </a:cubicBezTo>
                <a:cubicBezTo>
                  <a:pt x="6333" y="4852"/>
                  <a:pt x="6323" y="4866"/>
                  <a:pt x="6320" y="4876"/>
                </a:cubicBezTo>
                <a:cubicBezTo>
                  <a:pt x="6316" y="4879"/>
                  <a:pt x="6310" y="4886"/>
                  <a:pt x="6306" y="4892"/>
                </a:cubicBezTo>
                <a:lnTo>
                  <a:pt x="6290" y="4909"/>
                </a:lnTo>
                <a:cubicBezTo>
                  <a:pt x="6286" y="4912"/>
                  <a:pt x="6276" y="4916"/>
                  <a:pt x="6273" y="4919"/>
                </a:cubicBezTo>
                <a:cubicBezTo>
                  <a:pt x="6266" y="4926"/>
                  <a:pt x="6256" y="4929"/>
                  <a:pt x="6253" y="4932"/>
                </a:cubicBezTo>
                <a:cubicBezTo>
                  <a:pt x="6240" y="4936"/>
                  <a:pt x="6233" y="4942"/>
                  <a:pt x="6219" y="4946"/>
                </a:cubicBezTo>
                <a:cubicBezTo>
                  <a:pt x="6199" y="4953"/>
                  <a:pt x="6176" y="4959"/>
                  <a:pt x="6156" y="4963"/>
                </a:cubicBezTo>
                <a:cubicBezTo>
                  <a:pt x="6136" y="4966"/>
                  <a:pt x="6116" y="4969"/>
                  <a:pt x="6092" y="4969"/>
                </a:cubicBezTo>
                <a:lnTo>
                  <a:pt x="6026" y="4969"/>
                </a:lnTo>
                <a:cubicBezTo>
                  <a:pt x="5992" y="4966"/>
                  <a:pt x="5955" y="4963"/>
                  <a:pt x="5919" y="4953"/>
                </a:cubicBezTo>
                <a:cubicBezTo>
                  <a:pt x="5872" y="4946"/>
                  <a:pt x="5832" y="4932"/>
                  <a:pt x="5788" y="4919"/>
                </a:cubicBezTo>
                <a:lnTo>
                  <a:pt x="5768" y="4916"/>
                </a:lnTo>
                <a:lnTo>
                  <a:pt x="5731" y="4902"/>
                </a:lnTo>
                <a:lnTo>
                  <a:pt x="5708" y="4896"/>
                </a:lnTo>
                <a:lnTo>
                  <a:pt x="5671" y="4882"/>
                </a:lnTo>
                <a:lnTo>
                  <a:pt x="5658" y="4879"/>
                </a:lnTo>
                <a:cubicBezTo>
                  <a:pt x="5648" y="4876"/>
                  <a:pt x="5638" y="4869"/>
                  <a:pt x="5624" y="4866"/>
                </a:cubicBezTo>
                <a:cubicBezTo>
                  <a:pt x="5601" y="4859"/>
                  <a:pt x="5571" y="4846"/>
                  <a:pt x="5547" y="4835"/>
                </a:cubicBezTo>
                <a:lnTo>
                  <a:pt x="5524" y="4829"/>
                </a:lnTo>
                <a:lnTo>
                  <a:pt x="5517" y="4829"/>
                </a:lnTo>
                <a:cubicBezTo>
                  <a:pt x="5507" y="4825"/>
                  <a:pt x="5501" y="4825"/>
                  <a:pt x="5497" y="4819"/>
                </a:cubicBezTo>
                <a:lnTo>
                  <a:pt x="5491" y="4819"/>
                </a:lnTo>
                <a:lnTo>
                  <a:pt x="5474" y="4815"/>
                </a:lnTo>
                <a:lnTo>
                  <a:pt x="5471" y="4815"/>
                </a:lnTo>
                <a:lnTo>
                  <a:pt x="5457" y="4812"/>
                </a:lnTo>
                <a:cubicBezTo>
                  <a:pt x="5424" y="4799"/>
                  <a:pt x="5387" y="4785"/>
                  <a:pt x="5354" y="4769"/>
                </a:cubicBezTo>
                <a:cubicBezTo>
                  <a:pt x="5340" y="4765"/>
                  <a:pt x="5333" y="4762"/>
                  <a:pt x="5320" y="4752"/>
                </a:cubicBezTo>
                <a:cubicBezTo>
                  <a:pt x="5313" y="4749"/>
                  <a:pt x="5300" y="4745"/>
                  <a:pt x="5287" y="4735"/>
                </a:cubicBezTo>
                <a:lnTo>
                  <a:pt x="5303" y="4735"/>
                </a:lnTo>
                <a:cubicBezTo>
                  <a:pt x="5330" y="4735"/>
                  <a:pt x="5354" y="4732"/>
                  <a:pt x="5380" y="4732"/>
                </a:cubicBezTo>
                <a:cubicBezTo>
                  <a:pt x="5404" y="4732"/>
                  <a:pt x="5437" y="4729"/>
                  <a:pt x="5464" y="4715"/>
                </a:cubicBezTo>
                <a:cubicBezTo>
                  <a:pt x="5487" y="4702"/>
                  <a:pt x="5514" y="4685"/>
                  <a:pt x="5537" y="4668"/>
                </a:cubicBezTo>
                <a:lnTo>
                  <a:pt x="5588" y="4632"/>
                </a:lnTo>
                <a:cubicBezTo>
                  <a:pt x="5601" y="4625"/>
                  <a:pt x="5611" y="4615"/>
                  <a:pt x="5621" y="4608"/>
                </a:cubicBezTo>
                <a:cubicBezTo>
                  <a:pt x="5661" y="4581"/>
                  <a:pt x="5695" y="4551"/>
                  <a:pt x="5731" y="4531"/>
                </a:cubicBezTo>
                <a:cubicBezTo>
                  <a:pt x="5765" y="4511"/>
                  <a:pt x="5798" y="4491"/>
                  <a:pt x="5828" y="4478"/>
                </a:cubicBezTo>
                <a:cubicBezTo>
                  <a:pt x="5852" y="4464"/>
                  <a:pt x="5878" y="4451"/>
                  <a:pt x="5905" y="4444"/>
                </a:cubicBezTo>
                <a:cubicBezTo>
                  <a:pt x="5932" y="4434"/>
                  <a:pt x="5955" y="4428"/>
                  <a:pt x="5979" y="4421"/>
                </a:cubicBezTo>
                <a:cubicBezTo>
                  <a:pt x="5999" y="4418"/>
                  <a:pt x="6019" y="4414"/>
                  <a:pt x="6039" y="4414"/>
                </a:cubicBezTo>
                <a:close/>
                <a:moveTo>
                  <a:pt x="2762" y="5203"/>
                </a:moveTo>
                <a:cubicBezTo>
                  <a:pt x="2769" y="5203"/>
                  <a:pt x="2772" y="5207"/>
                  <a:pt x="2776" y="5207"/>
                </a:cubicBezTo>
                <a:cubicBezTo>
                  <a:pt x="2779" y="5207"/>
                  <a:pt x="2779" y="5207"/>
                  <a:pt x="2786" y="5213"/>
                </a:cubicBezTo>
                <a:cubicBezTo>
                  <a:pt x="2786" y="5213"/>
                  <a:pt x="2789" y="5213"/>
                  <a:pt x="2789" y="5217"/>
                </a:cubicBezTo>
                <a:lnTo>
                  <a:pt x="2792" y="5220"/>
                </a:lnTo>
                <a:lnTo>
                  <a:pt x="2802" y="5230"/>
                </a:lnTo>
                <a:cubicBezTo>
                  <a:pt x="2806" y="5233"/>
                  <a:pt x="2806" y="5237"/>
                  <a:pt x="2809" y="5237"/>
                </a:cubicBezTo>
                <a:cubicBezTo>
                  <a:pt x="2812" y="5240"/>
                  <a:pt x="2812" y="5247"/>
                  <a:pt x="2819" y="5250"/>
                </a:cubicBezTo>
                <a:lnTo>
                  <a:pt x="2829" y="5273"/>
                </a:lnTo>
                <a:cubicBezTo>
                  <a:pt x="2836" y="5287"/>
                  <a:pt x="2839" y="5304"/>
                  <a:pt x="2843" y="5320"/>
                </a:cubicBezTo>
                <a:cubicBezTo>
                  <a:pt x="2846" y="5350"/>
                  <a:pt x="2853" y="5374"/>
                  <a:pt x="2856" y="5404"/>
                </a:cubicBezTo>
                <a:lnTo>
                  <a:pt x="2856" y="5407"/>
                </a:lnTo>
                <a:lnTo>
                  <a:pt x="2856" y="5421"/>
                </a:lnTo>
                <a:cubicBezTo>
                  <a:pt x="2856" y="5447"/>
                  <a:pt x="2859" y="5467"/>
                  <a:pt x="2859" y="5491"/>
                </a:cubicBezTo>
                <a:cubicBezTo>
                  <a:pt x="2859" y="5521"/>
                  <a:pt x="2859" y="5554"/>
                  <a:pt x="2856" y="5584"/>
                </a:cubicBezTo>
                <a:cubicBezTo>
                  <a:pt x="2853" y="5618"/>
                  <a:pt x="2853" y="5648"/>
                  <a:pt x="2846" y="5675"/>
                </a:cubicBezTo>
                <a:cubicBezTo>
                  <a:pt x="2843" y="5701"/>
                  <a:pt x="2839" y="5722"/>
                  <a:pt x="2836" y="5748"/>
                </a:cubicBezTo>
                <a:lnTo>
                  <a:pt x="2829" y="5768"/>
                </a:lnTo>
                <a:lnTo>
                  <a:pt x="2826" y="5788"/>
                </a:lnTo>
                <a:cubicBezTo>
                  <a:pt x="2823" y="5798"/>
                  <a:pt x="2823" y="5808"/>
                  <a:pt x="2819" y="5818"/>
                </a:cubicBezTo>
                <a:cubicBezTo>
                  <a:pt x="2806" y="5865"/>
                  <a:pt x="2792" y="5915"/>
                  <a:pt x="2779" y="5959"/>
                </a:cubicBezTo>
                <a:cubicBezTo>
                  <a:pt x="2769" y="5999"/>
                  <a:pt x="2759" y="6032"/>
                  <a:pt x="2746" y="6069"/>
                </a:cubicBezTo>
                <a:cubicBezTo>
                  <a:pt x="2742" y="6036"/>
                  <a:pt x="2729" y="6002"/>
                  <a:pt x="2722" y="5969"/>
                </a:cubicBezTo>
                <a:cubicBezTo>
                  <a:pt x="2716" y="5962"/>
                  <a:pt x="2712" y="5942"/>
                  <a:pt x="2709" y="5932"/>
                </a:cubicBezTo>
                <a:cubicBezTo>
                  <a:pt x="2695" y="5882"/>
                  <a:pt x="2685" y="5835"/>
                  <a:pt x="2672" y="5785"/>
                </a:cubicBezTo>
                <a:cubicBezTo>
                  <a:pt x="2659" y="5728"/>
                  <a:pt x="2642" y="5678"/>
                  <a:pt x="2629" y="5631"/>
                </a:cubicBezTo>
                <a:cubicBezTo>
                  <a:pt x="2615" y="5584"/>
                  <a:pt x="2602" y="5544"/>
                  <a:pt x="2578" y="5494"/>
                </a:cubicBezTo>
                <a:cubicBezTo>
                  <a:pt x="2568" y="5461"/>
                  <a:pt x="2558" y="5434"/>
                  <a:pt x="2555" y="5411"/>
                </a:cubicBezTo>
                <a:cubicBezTo>
                  <a:pt x="2552" y="5397"/>
                  <a:pt x="2552" y="5384"/>
                  <a:pt x="2552" y="5370"/>
                </a:cubicBezTo>
                <a:lnTo>
                  <a:pt x="2552" y="5347"/>
                </a:lnTo>
                <a:cubicBezTo>
                  <a:pt x="2552" y="5344"/>
                  <a:pt x="2552" y="5334"/>
                  <a:pt x="2555" y="5330"/>
                </a:cubicBezTo>
                <a:cubicBezTo>
                  <a:pt x="2555" y="5327"/>
                  <a:pt x="2558" y="5317"/>
                  <a:pt x="2558" y="5314"/>
                </a:cubicBezTo>
                <a:cubicBezTo>
                  <a:pt x="2558" y="5310"/>
                  <a:pt x="2562" y="5304"/>
                  <a:pt x="2562" y="5304"/>
                </a:cubicBezTo>
                <a:cubicBezTo>
                  <a:pt x="2568" y="5300"/>
                  <a:pt x="2568" y="5294"/>
                  <a:pt x="2572" y="5287"/>
                </a:cubicBezTo>
                <a:cubicBezTo>
                  <a:pt x="2575" y="5284"/>
                  <a:pt x="2578" y="5273"/>
                  <a:pt x="2585" y="5270"/>
                </a:cubicBezTo>
                <a:lnTo>
                  <a:pt x="2595" y="5257"/>
                </a:lnTo>
                <a:cubicBezTo>
                  <a:pt x="2605" y="5253"/>
                  <a:pt x="2609" y="5250"/>
                  <a:pt x="2619" y="5240"/>
                </a:cubicBezTo>
                <a:cubicBezTo>
                  <a:pt x="2625" y="5237"/>
                  <a:pt x="2635" y="5233"/>
                  <a:pt x="2639" y="5230"/>
                </a:cubicBezTo>
                <a:lnTo>
                  <a:pt x="2662" y="5217"/>
                </a:lnTo>
                <a:cubicBezTo>
                  <a:pt x="2675" y="5213"/>
                  <a:pt x="2685" y="5207"/>
                  <a:pt x="2695" y="5207"/>
                </a:cubicBezTo>
                <a:cubicBezTo>
                  <a:pt x="2709" y="5203"/>
                  <a:pt x="2719" y="5203"/>
                  <a:pt x="2729" y="5203"/>
                </a:cubicBezTo>
                <a:close/>
                <a:moveTo>
                  <a:pt x="1575" y="5220"/>
                </a:moveTo>
                <a:cubicBezTo>
                  <a:pt x="1589" y="5220"/>
                  <a:pt x="1602" y="5223"/>
                  <a:pt x="1612" y="5223"/>
                </a:cubicBezTo>
                <a:cubicBezTo>
                  <a:pt x="1626" y="5230"/>
                  <a:pt x="1639" y="5233"/>
                  <a:pt x="1652" y="5233"/>
                </a:cubicBezTo>
                <a:cubicBezTo>
                  <a:pt x="1666" y="5237"/>
                  <a:pt x="1672" y="5240"/>
                  <a:pt x="1686" y="5247"/>
                </a:cubicBezTo>
                <a:cubicBezTo>
                  <a:pt x="1689" y="5250"/>
                  <a:pt x="1699" y="5253"/>
                  <a:pt x="1702" y="5253"/>
                </a:cubicBezTo>
                <a:cubicBezTo>
                  <a:pt x="1709" y="5257"/>
                  <a:pt x="1716" y="5263"/>
                  <a:pt x="1719" y="5267"/>
                </a:cubicBezTo>
                <a:cubicBezTo>
                  <a:pt x="1726" y="5270"/>
                  <a:pt x="1733" y="5280"/>
                  <a:pt x="1736" y="5284"/>
                </a:cubicBezTo>
                <a:cubicBezTo>
                  <a:pt x="1743" y="5290"/>
                  <a:pt x="1753" y="5300"/>
                  <a:pt x="1756" y="5314"/>
                </a:cubicBezTo>
                <a:cubicBezTo>
                  <a:pt x="1766" y="5324"/>
                  <a:pt x="1773" y="5340"/>
                  <a:pt x="1783" y="5357"/>
                </a:cubicBezTo>
                <a:lnTo>
                  <a:pt x="1806" y="5421"/>
                </a:lnTo>
                <a:cubicBezTo>
                  <a:pt x="1819" y="5454"/>
                  <a:pt x="1826" y="5487"/>
                  <a:pt x="1836" y="5518"/>
                </a:cubicBezTo>
                <a:lnTo>
                  <a:pt x="1836" y="5524"/>
                </a:lnTo>
                <a:cubicBezTo>
                  <a:pt x="1843" y="5568"/>
                  <a:pt x="1853" y="5618"/>
                  <a:pt x="1863" y="5668"/>
                </a:cubicBezTo>
                <a:lnTo>
                  <a:pt x="1873" y="5708"/>
                </a:lnTo>
                <a:cubicBezTo>
                  <a:pt x="1890" y="5798"/>
                  <a:pt x="1903" y="5889"/>
                  <a:pt x="1923" y="5976"/>
                </a:cubicBezTo>
                <a:cubicBezTo>
                  <a:pt x="1937" y="6026"/>
                  <a:pt x="1947" y="6083"/>
                  <a:pt x="1963" y="6136"/>
                </a:cubicBezTo>
                <a:cubicBezTo>
                  <a:pt x="1977" y="6180"/>
                  <a:pt x="1987" y="6206"/>
                  <a:pt x="2000" y="6236"/>
                </a:cubicBezTo>
                <a:lnTo>
                  <a:pt x="1963" y="6193"/>
                </a:lnTo>
                <a:cubicBezTo>
                  <a:pt x="1930" y="6149"/>
                  <a:pt x="1893" y="6106"/>
                  <a:pt x="1860" y="6063"/>
                </a:cubicBezTo>
                <a:cubicBezTo>
                  <a:pt x="1833" y="6022"/>
                  <a:pt x="1796" y="5986"/>
                  <a:pt x="1756" y="5939"/>
                </a:cubicBezTo>
                <a:cubicBezTo>
                  <a:pt x="1686" y="5859"/>
                  <a:pt x="1606" y="5785"/>
                  <a:pt x="1535" y="5718"/>
                </a:cubicBezTo>
                <a:cubicBezTo>
                  <a:pt x="1462" y="5651"/>
                  <a:pt x="1378" y="5574"/>
                  <a:pt x="1305" y="5497"/>
                </a:cubicBezTo>
                <a:cubicBezTo>
                  <a:pt x="1288" y="5474"/>
                  <a:pt x="1271" y="5457"/>
                  <a:pt x="1254" y="5437"/>
                </a:cubicBezTo>
                <a:cubicBezTo>
                  <a:pt x="1251" y="5434"/>
                  <a:pt x="1248" y="5424"/>
                  <a:pt x="1241" y="5417"/>
                </a:cubicBezTo>
                <a:cubicBezTo>
                  <a:pt x="1238" y="5414"/>
                  <a:pt x="1238" y="5407"/>
                  <a:pt x="1238" y="5404"/>
                </a:cubicBezTo>
                <a:cubicBezTo>
                  <a:pt x="1238" y="5401"/>
                  <a:pt x="1234" y="5397"/>
                  <a:pt x="1234" y="5391"/>
                </a:cubicBezTo>
                <a:lnTo>
                  <a:pt x="1234" y="5384"/>
                </a:lnTo>
                <a:lnTo>
                  <a:pt x="1234" y="5374"/>
                </a:lnTo>
                <a:lnTo>
                  <a:pt x="1234" y="5367"/>
                </a:lnTo>
                <a:cubicBezTo>
                  <a:pt x="1234" y="5364"/>
                  <a:pt x="1238" y="5357"/>
                  <a:pt x="1238" y="5354"/>
                </a:cubicBezTo>
                <a:cubicBezTo>
                  <a:pt x="1238" y="5350"/>
                  <a:pt x="1241" y="5347"/>
                  <a:pt x="1241" y="5340"/>
                </a:cubicBezTo>
                <a:lnTo>
                  <a:pt x="1241" y="5337"/>
                </a:lnTo>
                <a:cubicBezTo>
                  <a:pt x="1244" y="5334"/>
                  <a:pt x="1244" y="5330"/>
                  <a:pt x="1251" y="5324"/>
                </a:cubicBezTo>
                <a:lnTo>
                  <a:pt x="1261" y="5314"/>
                </a:lnTo>
                <a:cubicBezTo>
                  <a:pt x="1271" y="5307"/>
                  <a:pt x="1275" y="5300"/>
                  <a:pt x="1285" y="5297"/>
                </a:cubicBezTo>
                <a:cubicBezTo>
                  <a:pt x="1295" y="5287"/>
                  <a:pt x="1308" y="5280"/>
                  <a:pt x="1321" y="5273"/>
                </a:cubicBezTo>
                <a:cubicBezTo>
                  <a:pt x="1341" y="5267"/>
                  <a:pt x="1361" y="5257"/>
                  <a:pt x="1378" y="5250"/>
                </a:cubicBezTo>
                <a:cubicBezTo>
                  <a:pt x="1402" y="5240"/>
                  <a:pt x="1425" y="5237"/>
                  <a:pt x="1445" y="5230"/>
                </a:cubicBezTo>
                <a:cubicBezTo>
                  <a:pt x="1472" y="5223"/>
                  <a:pt x="1495" y="5220"/>
                  <a:pt x="1522" y="5220"/>
                </a:cubicBezTo>
                <a:close/>
                <a:moveTo>
                  <a:pt x="4815" y="7423"/>
                </a:moveTo>
                <a:lnTo>
                  <a:pt x="4815" y="7423"/>
                </a:lnTo>
                <a:cubicBezTo>
                  <a:pt x="4814" y="7425"/>
                  <a:pt x="4814" y="7427"/>
                  <a:pt x="4813" y="7429"/>
                </a:cubicBezTo>
                <a:lnTo>
                  <a:pt x="4813" y="7429"/>
                </a:lnTo>
                <a:cubicBezTo>
                  <a:pt x="4815" y="7427"/>
                  <a:pt x="4815" y="7426"/>
                  <a:pt x="4815" y="7423"/>
                </a:cubicBezTo>
                <a:close/>
                <a:moveTo>
                  <a:pt x="4732" y="6741"/>
                </a:moveTo>
                <a:cubicBezTo>
                  <a:pt x="4742" y="6741"/>
                  <a:pt x="4748" y="6741"/>
                  <a:pt x="4752" y="6748"/>
                </a:cubicBezTo>
                <a:cubicBezTo>
                  <a:pt x="4758" y="6748"/>
                  <a:pt x="4765" y="6751"/>
                  <a:pt x="4768" y="6751"/>
                </a:cubicBezTo>
                <a:cubicBezTo>
                  <a:pt x="4775" y="6751"/>
                  <a:pt x="4778" y="6755"/>
                  <a:pt x="4782" y="6755"/>
                </a:cubicBezTo>
                <a:cubicBezTo>
                  <a:pt x="4785" y="6758"/>
                  <a:pt x="4792" y="6758"/>
                  <a:pt x="4795" y="6761"/>
                </a:cubicBezTo>
                <a:lnTo>
                  <a:pt x="4809" y="6775"/>
                </a:lnTo>
                <a:lnTo>
                  <a:pt x="4819" y="6788"/>
                </a:lnTo>
                <a:cubicBezTo>
                  <a:pt x="4825" y="6791"/>
                  <a:pt x="4829" y="6798"/>
                  <a:pt x="4832" y="6805"/>
                </a:cubicBezTo>
                <a:cubicBezTo>
                  <a:pt x="4835" y="6815"/>
                  <a:pt x="4842" y="6818"/>
                  <a:pt x="4845" y="6825"/>
                </a:cubicBezTo>
                <a:cubicBezTo>
                  <a:pt x="4849" y="6835"/>
                  <a:pt x="4852" y="6838"/>
                  <a:pt x="4852" y="6848"/>
                </a:cubicBezTo>
                <a:cubicBezTo>
                  <a:pt x="4859" y="6855"/>
                  <a:pt x="4859" y="6868"/>
                  <a:pt x="4862" y="6875"/>
                </a:cubicBezTo>
                <a:cubicBezTo>
                  <a:pt x="4865" y="6888"/>
                  <a:pt x="4865" y="6898"/>
                  <a:pt x="4865" y="6908"/>
                </a:cubicBezTo>
                <a:lnTo>
                  <a:pt x="4865" y="6959"/>
                </a:lnTo>
                <a:cubicBezTo>
                  <a:pt x="4865" y="6982"/>
                  <a:pt x="4862" y="7005"/>
                  <a:pt x="4859" y="7029"/>
                </a:cubicBezTo>
                <a:lnTo>
                  <a:pt x="4852" y="7039"/>
                </a:lnTo>
                <a:cubicBezTo>
                  <a:pt x="4852" y="7046"/>
                  <a:pt x="4849" y="7059"/>
                  <a:pt x="4845" y="7069"/>
                </a:cubicBezTo>
                <a:lnTo>
                  <a:pt x="4842" y="7089"/>
                </a:lnTo>
                <a:lnTo>
                  <a:pt x="4835" y="7109"/>
                </a:lnTo>
                <a:cubicBezTo>
                  <a:pt x="4825" y="7139"/>
                  <a:pt x="4812" y="7173"/>
                  <a:pt x="4802" y="7203"/>
                </a:cubicBezTo>
                <a:cubicBezTo>
                  <a:pt x="4795" y="7223"/>
                  <a:pt x="4785" y="7239"/>
                  <a:pt x="4782" y="7259"/>
                </a:cubicBezTo>
                <a:cubicBezTo>
                  <a:pt x="4765" y="7306"/>
                  <a:pt x="4745" y="7360"/>
                  <a:pt x="4725" y="7413"/>
                </a:cubicBezTo>
                <a:cubicBezTo>
                  <a:pt x="4712" y="7447"/>
                  <a:pt x="4698" y="7490"/>
                  <a:pt x="4685" y="7530"/>
                </a:cubicBezTo>
                <a:cubicBezTo>
                  <a:pt x="4685" y="7524"/>
                  <a:pt x="4681" y="7514"/>
                  <a:pt x="4678" y="7507"/>
                </a:cubicBezTo>
                <a:cubicBezTo>
                  <a:pt x="4678" y="7504"/>
                  <a:pt x="4675" y="7494"/>
                  <a:pt x="4675" y="7490"/>
                </a:cubicBezTo>
                <a:cubicBezTo>
                  <a:pt x="4675" y="7470"/>
                  <a:pt x="4668" y="7460"/>
                  <a:pt x="4665" y="7447"/>
                </a:cubicBezTo>
                <a:lnTo>
                  <a:pt x="4661" y="7430"/>
                </a:lnTo>
                <a:lnTo>
                  <a:pt x="4648" y="7393"/>
                </a:lnTo>
                <a:lnTo>
                  <a:pt x="4645" y="7377"/>
                </a:lnTo>
                <a:lnTo>
                  <a:pt x="4631" y="7340"/>
                </a:lnTo>
                <a:lnTo>
                  <a:pt x="4628" y="7330"/>
                </a:lnTo>
                <a:cubicBezTo>
                  <a:pt x="4625" y="7313"/>
                  <a:pt x="4615" y="7303"/>
                  <a:pt x="4608" y="7286"/>
                </a:cubicBezTo>
                <a:cubicBezTo>
                  <a:pt x="4578" y="7219"/>
                  <a:pt x="4548" y="7152"/>
                  <a:pt x="4524" y="7079"/>
                </a:cubicBezTo>
                <a:lnTo>
                  <a:pt x="4518" y="7072"/>
                </a:lnTo>
                <a:cubicBezTo>
                  <a:pt x="4514" y="7066"/>
                  <a:pt x="4514" y="7056"/>
                  <a:pt x="4511" y="7049"/>
                </a:cubicBezTo>
                <a:lnTo>
                  <a:pt x="4508" y="7029"/>
                </a:lnTo>
                <a:lnTo>
                  <a:pt x="4501" y="7012"/>
                </a:lnTo>
                <a:lnTo>
                  <a:pt x="4501" y="7009"/>
                </a:lnTo>
                <a:cubicBezTo>
                  <a:pt x="4498" y="6992"/>
                  <a:pt x="4498" y="6975"/>
                  <a:pt x="4494" y="6959"/>
                </a:cubicBezTo>
                <a:lnTo>
                  <a:pt x="4494" y="6932"/>
                </a:lnTo>
                <a:cubicBezTo>
                  <a:pt x="4494" y="6922"/>
                  <a:pt x="4494" y="6915"/>
                  <a:pt x="4498" y="6908"/>
                </a:cubicBezTo>
                <a:cubicBezTo>
                  <a:pt x="4498" y="6905"/>
                  <a:pt x="4501" y="6902"/>
                  <a:pt x="4501" y="6892"/>
                </a:cubicBezTo>
                <a:cubicBezTo>
                  <a:pt x="4508" y="6885"/>
                  <a:pt x="4508" y="6882"/>
                  <a:pt x="4511" y="6875"/>
                </a:cubicBezTo>
                <a:cubicBezTo>
                  <a:pt x="4514" y="6868"/>
                  <a:pt x="4518" y="6858"/>
                  <a:pt x="4524" y="6855"/>
                </a:cubicBezTo>
                <a:cubicBezTo>
                  <a:pt x="4531" y="6848"/>
                  <a:pt x="4541" y="6835"/>
                  <a:pt x="4548" y="6825"/>
                </a:cubicBezTo>
                <a:cubicBezTo>
                  <a:pt x="4558" y="6815"/>
                  <a:pt x="4568" y="6805"/>
                  <a:pt x="4581" y="6791"/>
                </a:cubicBezTo>
                <a:cubicBezTo>
                  <a:pt x="4591" y="6785"/>
                  <a:pt x="4601" y="6775"/>
                  <a:pt x="4611" y="6771"/>
                </a:cubicBezTo>
                <a:lnTo>
                  <a:pt x="4635" y="6758"/>
                </a:lnTo>
                <a:cubicBezTo>
                  <a:pt x="4645" y="6755"/>
                  <a:pt x="4648" y="6755"/>
                  <a:pt x="4658" y="6751"/>
                </a:cubicBezTo>
                <a:cubicBezTo>
                  <a:pt x="4665" y="6748"/>
                  <a:pt x="4668" y="6748"/>
                  <a:pt x="4678" y="6748"/>
                </a:cubicBezTo>
                <a:cubicBezTo>
                  <a:pt x="4685" y="6748"/>
                  <a:pt x="4695" y="6741"/>
                  <a:pt x="4702" y="6741"/>
                </a:cubicBezTo>
                <a:close/>
                <a:moveTo>
                  <a:pt x="4752" y="7621"/>
                </a:moveTo>
                <a:cubicBezTo>
                  <a:pt x="4751" y="7622"/>
                  <a:pt x="4751" y="7624"/>
                  <a:pt x="4751" y="7625"/>
                </a:cubicBezTo>
                <a:lnTo>
                  <a:pt x="4751" y="7625"/>
                </a:lnTo>
                <a:cubicBezTo>
                  <a:pt x="4752" y="7624"/>
                  <a:pt x="4752" y="7623"/>
                  <a:pt x="4752" y="7621"/>
                </a:cubicBezTo>
                <a:close/>
                <a:moveTo>
                  <a:pt x="6340" y="6918"/>
                </a:moveTo>
                <a:lnTo>
                  <a:pt x="6343" y="6922"/>
                </a:lnTo>
                <a:lnTo>
                  <a:pt x="6350" y="6925"/>
                </a:lnTo>
                <a:lnTo>
                  <a:pt x="6353" y="6932"/>
                </a:lnTo>
                <a:lnTo>
                  <a:pt x="6360" y="6939"/>
                </a:lnTo>
                <a:cubicBezTo>
                  <a:pt x="6367" y="6942"/>
                  <a:pt x="6367" y="6945"/>
                  <a:pt x="6370" y="6952"/>
                </a:cubicBezTo>
                <a:cubicBezTo>
                  <a:pt x="6373" y="6955"/>
                  <a:pt x="6373" y="6959"/>
                  <a:pt x="6377" y="6969"/>
                </a:cubicBezTo>
                <a:lnTo>
                  <a:pt x="6377" y="6972"/>
                </a:lnTo>
                <a:lnTo>
                  <a:pt x="6377" y="6975"/>
                </a:lnTo>
                <a:cubicBezTo>
                  <a:pt x="6383" y="6985"/>
                  <a:pt x="6383" y="6992"/>
                  <a:pt x="6387" y="7005"/>
                </a:cubicBezTo>
                <a:cubicBezTo>
                  <a:pt x="6390" y="7022"/>
                  <a:pt x="6390" y="7039"/>
                  <a:pt x="6393" y="7056"/>
                </a:cubicBezTo>
                <a:lnTo>
                  <a:pt x="6393" y="7119"/>
                </a:lnTo>
                <a:cubicBezTo>
                  <a:pt x="6393" y="7139"/>
                  <a:pt x="6390" y="7159"/>
                  <a:pt x="6387" y="7176"/>
                </a:cubicBezTo>
                <a:lnTo>
                  <a:pt x="6387" y="7189"/>
                </a:lnTo>
                <a:cubicBezTo>
                  <a:pt x="6387" y="7203"/>
                  <a:pt x="6383" y="7209"/>
                  <a:pt x="6383" y="7223"/>
                </a:cubicBezTo>
                <a:lnTo>
                  <a:pt x="6377" y="7236"/>
                </a:lnTo>
                <a:lnTo>
                  <a:pt x="6373" y="7249"/>
                </a:lnTo>
                <a:cubicBezTo>
                  <a:pt x="6367" y="7273"/>
                  <a:pt x="6360" y="7300"/>
                  <a:pt x="6353" y="7326"/>
                </a:cubicBezTo>
                <a:cubicBezTo>
                  <a:pt x="6353" y="7333"/>
                  <a:pt x="6353" y="7333"/>
                  <a:pt x="6350" y="7336"/>
                </a:cubicBezTo>
                <a:cubicBezTo>
                  <a:pt x="6343" y="7350"/>
                  <a:pt x="6340" y="7356"/>
                  <a:pt x="6336" y="7370"/>
                </a:cubicBezTo>
                <a:cubicBezTo>
                  <a:pt x="6326" y="7390"/>
                  <a:pt x="6320" y="7417"/>
                  <a:pt x="6306" y="7437"/>
                </a:cubicBezTo>
                <a:cubicBezTo>
                  <a:pt x="6300" y="7457"/>
                  <a:pt x="6290" y="7473"/>
                  <a:pt x="6283" y="7490"/>
                </a:cubicBezTo>
                <a:lnTo>
                  <a:pt x="6276" y="7500"/>
                </a:lnTo>
                <a:cubicBezTo>
                  <a:pt x="6270" y="7517"/>
                  <a:pt x="6260" y="7534"/>
                  <a:pt x="6250" y="7554"/>
                </a:cubicBezTo>
                <a:cubicBezTo>
                  <a:pt x="6240" y="7570"/>
                  <a:pt x="6226" y="7587"/>
                  <a:pt x="6219" y="7604"/>
                </a:cubicBezTo>
                <a:cubicBezTo>
                  <a:pt x="6206" y="7624"/>
                  <a:pt x="6193" y="7641"/>
                  <a:pt x="6176" y="7657"/>
                </a:cubicBezTo>
                <a:lnTo>
                  <a:pt x="6126" y="7707"/>
                </a:lnTo>
                <a:cubicBezTo>
                  <a:pt x="6109" y="7724"/>
                  <a:pt x="6089" y="7738"/>
                  <a:pt x="6069" y="7754"/>
                </a:cubicBezTo>
                <a:lnTo>
                  <a:pt x="6056" y="7761"/>
                </a:lnTo>
                <a:cubicBezTo>
                  <a:pt x="6039" y="7774"/>
                  <a:pt x="6026" y="7784"/>
                  <a:pt x="6009" y="7794"/>
                </a:cubicBezTo>
                <a:lnTo>
                  <a:pt x="6002" y="7801"/>
                </a:lnTo>
                <a:lnTo>
                  <a:pt x="5982" y="7818"/>
                </a:lnTo>
                <a:lnTo>
                  <a:pt x="5939" y="7845"/>
                </a:lnTo>
                <a:lnTo>
                  <a:pt x="5905" y="7868"/>
                </a:lnTo>
                <a:cubicBezTo>
                  <a:pt x="5875" y="7888"/>
                  <a:pt x="5848" y="7905"/>
                  <a:pt x="5818" y="7925"/>
                </a:cubicBezTo>
                <a:lnTo>
                  <a:pt x="5808" y="7935"/>
                </a:lnTo>
                <a:cubicBezTo>
                  <a:pt x="5802" y="7938"/>
                  <a:pt x="5791" y="7945"/>
                  <a:pt x="5788" y="7952"/>
                </a:cubicBezTo>
                <a:lnTo>
                  <a:pt x="5755" y="7975"/>
                </a:lnTo>
                <a:cubicBezTo>
                  <a:pt x="5735" y="7992"/>
                  <a:pt x="5718" y="8008"/>
                  <a:pt x="5701" y="8025"/>
                </a:cubicBezTo>
                <a:lnTo>
                  <a:pt x="5681" y="8045"/>
                </a:lnTo>
                <a:cubicBezTo>
                  <a:pt x="5671" y="8045"/>
                  <a:pt x="5664" y="8055"/>
                  <a:pt x="5651" y="8069"/>
                </a:cubicBezTo>
                <a:lnTo>
                  <a:pt x="5661" y="8055"/>
                </a:lnTo>
                <a:cubicBezTo>
                  <a:pt x="5681" y="8012"/>
                  <a:pt x="5701" y="7972"/>
                  <a:pt x="5715" y="7915"/>
                </a:cubicBezTo>
                <a:cubicBezTo>
                  <a:pt x="5721" y="7891"/>
                  <a:pt x="5728" y="7871"/>
                  <a:pt x="5731" y="7845"/>
                </a:cubicBezTo>
                <a:cubicBezTo>
                  <a:pt x="5735" y="7825"/>
                  <a:pt x="5745" y="7801"/>
                  <a:pt x="5748" y="7778"/>
                </a:cubicBezTo>
                <a:cubicBezTo>
                  <a:pt x="5751" y="7771"/>
                  <a:pt x="5751" y="7761"/>
                  <a:pt x="5755" y="7754"/>
                </a:cubicBezTo>
                <a:cubicBezTo>
                  <a:pt x="5761" y="7738"/>
                  <a:pt x="5765" y="7721"/>
                  <a:pt x="5768" y="7707"/>
                </a:cubicBezTo>
                <a:lnTo>
                  <a:pt x="5781" y="7674"/>
                </a:lnTo>
                <a:lnTo>
                  <a:pt x="5795" y="7641"/>
                </a:lnTo>
                <a:lnTo>
                  <a:pt x="5805" y="7611"/>
                </a:lnTo>
                <a:lnTo>
                  <a:pt x="5815" y="7590"/>
                </a:lnTo>
                <a:cubicBezTo>
                  <a:pt x="5822" y="7567"/>
                  <a:pt x="5835" y="7544"/>
                  <a:pt x="5845" y="7520"/>
                </a:cubicBezTo>
                <a:cubicBezTo>
                  <a:pt x="5862" y="7487"/>
                  <a:pt x="5882" y="7453"/>
                  <a:pt x="5898" y="7423"/>
                </a:cubicBezTo>
                <a:cubicBezTo>
                  <a:pt x="5932" y="7377"/>
                  <a:pt x="5969" y="7333"/>
                  <a:pt x="6002" y="7286"/>
                </a:cubicBezTo>
                <a:lnTo>
                  <a:pt x="6005" y="7280"/>
                </a:lnTo>
                <a:lnTo>
                  <a:pt x="6096" y="7169"/>
                </a:lnTo>
                <a:cubicBezTo>
                  <a:pt x="6112" y="7149"/>
                  <a:pt x="6129" y="7122"/>
                  <a:pt x="6149" y="7102"/>
                </a:cubicBezTo>
                <a:cubicBezTo>
                  <a:pt x="6186" y="7052"/>
                  <a:pt x="6229" y="6999"/>
                  <a:pt x="6270" y="6952"/>
                </a:cubicBezTo>
                <a:lnTo>
                  <a:pt x="6296" y="6925"/>
                </a:lnTo>
                <a:cubicBezTo>
                  <a:pt x="6300" y="6925"/>
                  <a:pt x="6300" y="6922"/>
                  <a:pt x="6303" y="6922"/>
                </a:cubicBezTo>
                <a:lnTo>
                  <a:pt x="6313" y="6918"/>
                </a:lnTo>
                <a:close/>
                <a:moveTo>
                  <a:pt x="5150" y="8563"/>
                </a:moveTo>
                <a:cubicBezTo>
                  <a:pt x="5147" y="8563"/>
                  <a:pt x="5147" y="8566"/>
                  <a:pt x="5146" y="8568"/>
                </a:cubicBezTo>
                <a:lnTo>
                  <a:pt x="5146" y="8568"/>
                </a:lnTo>
                <a:cubicBezTo>
                  <a:pt x="5147" y="8567"/>
                  <a:pt x="5148" y="8565"/>
                  <a:pt x="5150" y="8563"/>
                </a:cubicBezTo>
                <a:close/>
                <a:moveTo>
                  <a:pt x="623" y="8356"/>
                </a:moveTo>
                <a:cubicBezTo>
                  <a:pt x="633" y="8356"/>
                  <a:pt x="639" y="8356"/>
                  <a:pt x="649" y="8359"/>
                </a:cubicBezTo>
                <a:cubicBezTo>
                  <a:pt x="653" y="8359"/>
                  <a:pt x="659" y="8363"/>
                  <a:pt x="666" y="8363"/>
                </a:cubicBezTo>
                <a:cubicBezTo>
                  <a:pt x="669" y="8363"/>
                  <a:pt x="676" y="8366"/>
                  <a:pt x="683" y="8373"/>
                </a:cubicBezTo>
                <a:cubicBezTo>
                  <a:pt x="689" y="8376"/>
                  <a:pt x="693" y="8380"/>
                  <a:pt x="699" y="8380"/>
                </a:cubicBezTo>
                <a:cubicBezTo>
                  <a:pt x="706" y="8383"/>
                  <a:pt x="709" y="8390"/>
                  <a:pt x="720" y="8393"/>
                </a:cubicBezTo>
                <a:cubicBezTo>
                  <a:pt x="726" y="8396"/>
                  <a:pt x="733" y="8406"/>
                  <a:pt x="736" y="8410"/>
                </a:cubicBezTo>
                <a:cubicBezTo>
                  <a:pt x="743" y="8416"/>
                  <a:pt x="750" y="8426"/>
                  <a:pt x="756" y="8440"/>
                </a:cubicBezTo>
                <a:cubicBezTo>
                  <a:pt x="766" y="8450"/>
                  <a:pt x="770" y="8463"/>
                  <a:pt x="776" y="8476"/>
                </a:cubicBezTo>
                <a:cubicBezTo>
                  <a:pt x="790" y="8500"/>
                  <a:pt x="803" y="8530"/>
                  <a:pt x="816" y="8560"/>
                </a:cubicBezTo>
                <a:lnTo>
                  <a:pt x="823" y="8580"/>
                </a:lnTo>
                <a:cubicBezTo>
                  <a:pt x="833" y="8607"/>
                  <a:pt x="840" y="8634"/>
                  <a:pt x="850" y="8660"/>
                </a:cubicBezTo>
                <a:cubicBezTo>
                  <a:pt x="850" y="8667"/>
                  <a:pt x="853" y="8674"/>
                  <a:pt x="853" y="8680"/>
                </a:cubicBezTo>
                <a:cubicBezTo>
                  <a:pt x="857" y="8694"/>
                  <a:pt x="857" y="8701"/>
                  <a:pt x="860" y="8714"/>
                </a:cubicBezTo>
                <a:lnTo>
                  <a:pt x="873" y="8764"/>
                </a:lnTo>
                <a:cubicBezTo>
                  <a:pt x="883" y="8818"/>
                  <a:pt x="890" y="8874"/>
                  <a:pt x="900" y="8931"/>
                </a:cubicBezTo>
                <a:lnTo>
                  <a:pt x="900" y="8935"/>
                </a:lnTo>
                <a:cubicBezTo>
                  <a:pt x="903" y="8991"/>
                  <a:pt x="910" y="9045"/>
                  <a:pt x="920" y="9098"/>
                </a:cubicBezTo>
                <a:lnTo>
                  <a:pt x="923" y="9132"/>
                </a:lnTo>
                <a:cubicBezTo>
                  <a:pt x="927" y="9179"/>
                  <a:pt x="937" y="9225"/>
                  <a:pt x="944" y="9266"/>
                </a:cubicBezTo>
                <a:lnTo>
                  <a:pt x="970" y="9379"/>
                </a:lnTo>
                <a:lnTo>
                  <a:pt x="960" y="9413"/>
                </a:lnTo>
                <a:lnTo>
                  <a:pt x="957" y="9409"/>
                </a:lnTo>
                <a:lnTo>
                  <a:pt x="954" y="9409"/>
                </a:lnTo>
                <a:lnTo>
                  <a:pt x="940" y="9396"/>
                </a:lnTo>
                <a:lnTo>
                  <a:pt x="937" y="9393"/>
                </a:lnTo>
                <a:cubicBezTo>
                  <a:pt x="920" y="9376"/>
                  <a:pt x="903" y="9362"/>
                  <a:pt x="890" y="9346"/>
                </a:cubicBezTo>
                <a:lnTo>
                  <a:pt x="890" y="9346"/>
                </a:lnTo>
                <a:lnTo>
                  <a:pt x="897" y="9349"/>
                </a:lnTo>
                <a:lnTo>
                  <a:pt x="897" y="9349"/>
                </a:lnTo>
                <a:lnTo>
                  <a:pt x="857" y="9309"/>
                </a:lnTo>
                <a:cubicBezTo>
                  <a:pt x="857" y="9306"/>
                  <a:pt x="853" y="9306"/>
                  <a:pt x="853" y="9299"/>
                </a:cubicBezTo>
                <a:cubicBezTo>
                  <a:pt x="840" y="9286"/>
                  <a:pt x="833" y="9272"/>
                  <a:pt x="820" y="9259"/>
                </a:cubicBezTo>
                <a:lnTo>
                  <a:pt x="806" y="9242"/>
                </a:lnTo>
                <a:cubicBezTo>
                  <a:pt x="800" y="9229"/>
                  <a:pt x="790" y="9222"/>
                  <a:pt x="783" y="9209"/>
                </a:cubicBezTo>
                <a:cubicBezTo>
                  <a:pt x="756" y="9175"/>
                  <a:pt x="736" y="9142"/>
                  <a:pt x="709" y="9108"/>
                </a:cubicBezTo>
                <a:lnTo>
                  <a:pt x="709" y="9102"/>
                </a:lnTo>
                <a:lnTo>
                  <a:pt x="703" y="9085"/>
                </a:lnTo>
                <a:cubicBezTo>
                  <a:pt x="679" y="9048"/>
                  <a:pt x="649" y="9008"/>
                  <a:pt x="619" y="8965"/>
                </a:cubicBezTo>
                <a:cubicBezTo>
                  <a:pt x="602" y="8945"/>
                  <a:pt x="589" y="8925"/>
                  <a:pt x="572" y="8908"/>
                </a:cubicBezTo>
                <a:lnTo>
                  <a:pt x="562" y="8894"/>
                </a:lnTo>
                <a:cubicBezTo>
                  <a:pt x="539" y="8868"/>
                  <a:pt x="519" y="8848"/>
                  <a:pt x="502" y="8818"/>
                </a:cubicBezTo>
                <a:cubicBezTo>
                  <a:pt x="499" y="8811"/>
                  <a:pt x="495" y="8801"/>
                  <a:pt x="485" y="8794"/>
                </a:cubicBezTo>
                <a:cubicBezTo>
                  <a:pt x="482" y="8781"/>
                  <a:pt x="479" y="8767"/>
                  <a:pt x="472" y="8761"/>
                </a:cubicBezTo>
                <a:lnTo>
                  <a:pt x="459" y="8711"/>
                </a:lnTo>
                <a:cubicBezTo>
                  <a:pt x="455" y="8690"/>
                  <a:pt x="455" y="8674"/>
                  <a:pt x="452" y="8657"/>
                </a:cubicBezTo>
                <a:lnTo>
                  <a:pt x="452" y="8597"/>
                </a:lnTo>
                <a:cubicBezTo>
                  <a:pt x="452" y="8577"/>
                  <a:pt x="455" y="8557"/>
                  <a:pt x="459" y="8533"/>
                </a:cubicBezTo>
                <a:cubicBezTo>
                  <a:pt x="465" y="8517"/>
                  <a:pt x="469" y="8497"/>
                  <a:pt x="475" y="8480"/>
                </a:cubicBezTo>
                <a:cubicBezTo>
                  <a:pt x="482" y="8466"/>
                  <a:pt x="489" y="8450"/>
                  <a:pt x="492" y="8440"/>
                </a:cubicBezTo>
                <a:cubicBezTo>
                  <a:pt x="499" y="8430"/>
                  <a:pt x="506" y="8416"/>
                  <a:pt x="509" y="8410"/>
                </a:cubicBezTo>
                <a:cubicBezTo>
                  <a:pt x="516" y="8406"/>
                  <a:pt x="516" y="8400"/>
                  <a:pt x="519" y="8396"/>
                </a:cubicBezTo>
                <a:lnTo>
                  <a:pt x="526" y="8390"/>
                </a:lnTo>
                <a:cubicBezTo>
                  <a:pt x="532" y="8383"/>
                  <a:pt x="536" y="8380"/>
                  <a:pt x="542" y="8376"/>
                </a:cubicBezTo>
                <a:cubicBezTo>
                  <a:pt x="549" y="8373"/>
                  <a:pt x="552" y="8373"/>
                  <a:pt x="556" y="8373"/>
                </a:cubicBezTo>
                <a:cubicBezTo>
                  <a:pt x="559" y="8366"/>
                  <a:pt x="566" y="8366"/>
                  <a:pt x="572" y="8363"/>
                </a:cubicBezTo>
                <a:cubicBezTo>
                  <a:pt x="576" y="8363"/>
                  <a:pt x="582" y="8359"/>
                  <a:pt x="586" y="8359"/>
                </a:cubicBezTo>
                <a:cubicBezTo>
                  <a:pt x="592" y="8359"/>
                  <a:pt x="602" y="8356"/>
                  <a:pt x="606" y="8356"/>
                </a:cubicBezTo>
                <a:close/>
                <a:moveTo>
                  <a:pt x="6968" y="9326"/>
                </a:moveTo>
                <a:cubicBezTo>
                  <a:pt x="7002" y="9326"/>
                  <a:pt x="7032" y="9326"/>
                  <a:pt x="7055" y="9329"/>
                </a:cubicBezTo>
                <a:cubicBezTo>
                  <a:pt x="7075" y="9329"/>
                  <a:pt x="7099" y="9332"/>
                  <a:pt x="7115" y="9339"/>
                </a:cubicBezTo>
                <a:cubicBezTo>
                  <a:pt x="7136" y="9342"/>
                  <a:pt x="7152" y="9346"/>
                  <a:pt x="7166" y="9349"/>
                </a:cubicBezTo>
                <a:cubicBezTo>
                  <a:pt x="7172" y="9356"/>
                  <a:pt x="7186" y="9359"/>
                  <a:pt x="7192" y="9362"/>
                </a:cubicBezTo>
                <a:cubicBezTo>
                  <a:pt x="7196" y="9362"/>
                  <a:pt x="7202" y="9366"/>
                  <a:pt x="7206" y="9373"/>
                </a:cubicBezTo>
                <a:cubicBezTo>
                  <a:pt x="7209" y="9376"/>
                  <a:pt x="7212" y="9376"/>
                  <a:pt x="7219" y="9379"/>
                </a:cubicBezTo>
                <a:lnTo>
                  <a:pt x="7222" y="9383"/>
                </a:lnTo>
                <a:lnTo>
                  <a:pt x="7226" y="9389"/>
                </a:lnTo>
                <a:lnTo>
                  <a:pt x="7229" y="9393"/>
                </a:lnTo>
                <a:cubicBezTo>
                  <a:pt x="7229" y="9396"/>
                  <a:pt x="7236" y="9399"/>
                  <a:pt x="7236" y="9399"/>
                </a:cubicBezTo>
                <a:lnTo>
                  <a:pt x="7236" y="9403"/>
                </a:lnTo>
                <a:lnTo>
                  <a:pt x="7236" y="9413"/>
                </a:lnTo>
                <a:cubicBezTo>
                  <a:pt x="7229" y="9426"/>
                  <a:pt x="7229" y="9433"/>
                  <a:pt x="7229" y="9443"/>
                </a:cubicBezTo>
                <a:lnTo>
                  <a:pt x="7229" y="9449"/>
                </a:lnTo>
                <a:cubicBezTo>
                  <a:pt x="7226" y="9459"/>
                  <a:pt x="7226" y="9466"/>
                  <a:pt x="7222" y="9476"/>
                </a:cubicBezTo>
                <a:cubicBezTo>
                  <a:pt x="7219" y="9483"/>
                  <a:pt x="7219" y="9490"/>
                  <a:pt x="7216" y="9496"/>
                </a:cubicBezTo>
                <a:cubicBezTo>
                  <a:pt x="7209" y="9500"/>
                  <a:pt x="7209" y="9503"/>
                  <a:pt x="7206" y="9510"/>
                </a:cubicBezTo>
                <a:cubicBezTo>
                  <a:pt x="7202" y="9513"/>
                  <a:pt x="7202" y="9516"/>
                  <a:pt x="7199" y="9523"/>
                </a:cubicBezTo>
                <a:cubicBezTo>
                  <a:pt x="7192" y="9530"/>
                  <a:pt x="7186" y="9533"/>
                  <a:pt x="7176" y="9543"/>
                </a:cubicBezTo>
                <a:cubicBezTo>
                  <a:pt x="7172" y="9546"/>
                  <a:pt x="7169" y="9550"/>
                  <a:pt x="7166" y="9550"/>
                </a:cubicBezTo>
                <a:lnTo>
                  <a:pt x="7139" y="9563"/>
                </a:lnTo>
                <a:cubicBezTo>
                  <a:pt x="7132" y="9566"/>
                  <a:pt x="7119" y="9573"/>
                  <a:pt x="7109" y="9576"/>
                </a:cubicBezTo>
                <a:cubicBezTo>
                  <a:pt x="7099" y="9580"/>
                  <a:pt x="7089" y="9580"/>
                  <a:pt x="7075" y="9583"/>
                </a:cubicBezTo>
                <a:cubicBezTo>
                  <a:pt x="7055" y="9590"/>
                  <a:pt x="7032" y="9590"/>
                  <a:pt x="7015" y="9593"/>
                </a:cubicBezTo>
                <a:lnTo>
                  <a:pt x="6948" y="9593"/>
                </a:lnTo>
                <a:cubicBezTo>
                  <a:pt x="6925" y="9593"/>
                  <a:pt x="6905" y="9590"/>
                  <a:pt x="6885" y="9583"/>
                </a:cubicBezTo>
                <a:lnTo>
                  <a:pt x="6821" y="9573"/>
                </a:lnTo>
                <a:lnTo>
                  <a:pt x="6818" y="9573"/>
                </a:lnTo>
                <a:cubicBezTo>
                  <a:pt x="6788" y="9566"/>
                  <a:pt x="6758" y="9563"/>
                  <a:pt x="6731" y="9556"/>
                </a:cubicBezTo>
                <a:lnTo>
                  <a:pt x="6671" y="9546"/>
                </a:lnTo>
                <a:lnTo>
                  <a:pt x="6664" y="9546"/>
                </a:lnTo>
                <a:lnTo>
                  <a:pt x="6654" y="9543"/>
                </a:lnTo>
                <a:lnTo>
                  <a:pt x="6667" y="9543"/>
                </a:lnTo>
                <a:cubicBezTo>
                  <a:pt x="6664" y="9543"/>
                  <a:pt x="6657" y="9543"/>
                  <a:pt x="6654" y="9540"/>
                </a:cubicBezTo>
                <a:cubicBezTo>
                  <a:pt x="6634" y="9533"/>
                  <a:pt x="6614" y="9526"/>
                  <a:pt x="6597" y="9516"/>
                </a:cubicBezTo>
                <a:cubicBezTo>
                  <a:pt x="6584" y="9513"/>
                  <a:pt x="6567" y="9510"/>
                  <a:pt x="6554" y="9500"/>
                </a:cubicBezTo>
                <a:lnTo>
                  <a:pt x="6517" y="9490"/>
                </a:lnTo>
                <a:cubicBezTo>
                  <a:pt x="6520" y="9483"/>
                  <a:pt x="6524" y="9483"/>
                  <a:pt x="6524" y="9480"/>
                </a:cubicBezTo>
                <a:lnTo>
                  <a:pt x="6547" y="9466"/>
                </a:lnTo>
                <a:cubicBezTo>
                  <a:pt x="6584" y="9443"/>
                  <a:pt x="6624" y="9416"/>
                  <a:pt x="6671" y="9396"/>
                </a:cubicBezTo>
                <a:cubicBezTo>
                  <a:pt x="6704" y="9379"/>
                  <a:pt x="6734" y="9366"/>
                  <a:pt x="6764" y="9356"/>
                </a:cubicBezTo>
                <a:cubicBezTo>
                  <a:pt x="6788" y="9346"/>
                  <a:pt x="6808" y="9342"/>
                  <a:pt x="6835" y="9332"/>
                </a:cubicBezTo>
                <a:cubicBezTo>
                  <a:pt x="6858" y="9329"/>
                  <a:pt x="6885" y="9326"/>
                  <a:pt x="6915" y="9326"/>
                </a:cubicBezTo>
                <a:close/>
                <a:moveTo>
                  <a:pt x="4247" y="9673"/>
                </a:moveTo>
                <a:lnTo>
                  <a:pt x="4243" y="9677"/>
                </a:lnTo>
                <a:lnTo>
                  <a:pt x="4243" y="9677"/>
                </a:lnTo>
                <a:lnTo>
                  <a:pt x="4247" y="9673"/>
                </a:lnTo>
                <a:close/>
                <a:moveTo>
                  <a:pt x="4230" y="9690"/>
                </a:moveTo>
                <a:lnTo>
                  <a:pt x="4227" y="9693"/>
                </a:lnTo>
                <a:cubicBezTo>
                  <a:pt x="4230" y="9693"/>
                  <a:pt x="4230" y="9690"/>
                  <a:pt x="4230" y="9690"/>
                </a:cubicBezTo>
                <a:close/>
                <a:moveTo>
                  <a:pt x="4227" y="9693"/>
                </a:moveTo>
                <a:lnTo>
                  <a:pt x="4223" y="9697"/>
                </a:lnTo>
                <a:lnTo>
                  <a:pt x="4223" y="9697"/>
                </a:lnTo>
                <a:cubicBezTo>
                  <a:pt x="4227" y="9697"/>
                  <a:pt x="4227" y="9694"/>
                  <a:pt x="4227" y="9693"/>
                </a:cubicBezTo>
                <a:close/>
                <a:moveTo>
                  <a:pt x="2211" y="8958"/>
                </a:moveTo>
                <a:cubicBezTo>
                  <a:pt x="2221" y="8958"/>
                  <a:pt x="2234" y="8961"/>
                  <a:pt x="2241" y="8961"/>
                </a:cubicBezTo>
                <a:cubicBezTo>
                  <a:pt x="2254" y="8965"/>
                  <a:pt x="2261" y="8965"/>
                  <a:pt x="2274" y="8971"/>
                </a:cubicBezTo>
                <a:cubicBezTo>
                  <a:pt x="2278" y="8971"/>
                  <a:pt x="2288" y="8975"/>
                  <a:pt x="2291" y="8978"/>
                </a:cubicBezTo>
                <a:cubicBezTo>
                  <a:pt x="2294" y="8978"/>
                  <a:pt x="2294" y="8981"/>
                  <a:pt x="2298" y="8981"/>
                </a:cubicBezTo>
                <a:cubicBezTo>
                  <a:pt x="2304" y="8988"/>
                  <a:pt x="2308" y="8988"/>
                  <a:pt x="2311" y="8991"/>
                </a:cubicBezTo>
                <a:lnTo>
                  <a:pt x="2328" y="9008"/>
                </a:lnTo>
                <a:cubicBezTo>
                  <a:pt x="2338" y="9015"/>
                  <a:pt x="2341" y="9025"/>
                  <a:pt x="2351" y="9031"/>
                </a:cubicBezTo>
                <a:cubicBezTo>
                  <a:pt x="2358" y="9045"/>
                  <a:pt x="2368" y="9062"/>
                  <a:pt x="2375" y="9075"/>
                </a:cubicBezTo>
                <a:cubicBezTo>
                  <a:pt x="2381" y="9092"/>
                  <a:pt x="2391" y="9108"/>
                  <a:pt x="2395" y="9125"/>
                </a:cubicBezTo>
                <a:cubicBezTo>
                  <a:pt x="2395" y="9128"/>
                  <a:pt x="2401" y="9132"/>
                  <a:pt x="2401" y="9138"/>
                </a:cubicBezTo>
                <a:cubicBezTo>
                  <a:pt x="2405" y="9145"/>
                  <a:pt x="2405" y="9155"/>
                  <a:pt x="2408" y="9162"/>
                </a:cubicBezTo>
                <a:cubicBezTo>
                  <a:pt x="2411" y="9172"/>
                  <a:pt x="2411" y="9182"/>
                  <a:pt x="2411" y="9192"/>
                </a:cubicBezTo>
                <a:lnTo>
                  <a:pt x="2415" y="9199"/>
                </a:lnTo>
                <a:cubicBezTo>
                  <a:pt x="2421" y="9222"/>
                  <a:pt x="2421" y="9242"/>
                  <a:pt x="2425" y="9262"/>
                </a:cubicBezTo>
                <a:lnTo>
                  <a:pt x="2425" y="9332"/>
                </a:lnTo>
                <a:cubicBezTo>
                  <a:pt x="2425" y="9359"/>
                  <a:pt x="2421" y="9383"/>
                  <a:pt x="2415" y="9409"/>
                </a:cubicBezTo>
                <a:cubicBezTo>
                  <a:pt x="2411" y="9433"/>
                  <a:pt x="2405" y="9453"/>
                  <a:pt x="2395" y="9480"/>
                </a:cubicBezTo>
                <a:lnTo>
                  <a:pt x="2381" y="9520"/>
                </a:lnTo>
                <a:cubicBezTo>
                  <a:pt x="2381" y="9520"/>
                  <a:pt x="2381" y="9526"/>
                  <a:pt x="2378" y="9526"/>
                </a:cubicBezTo>
                <a:cubicBezTo>
                  <a:pt x="2361" y="9570"/>
                  <a:pt x="2344" y="9613"/>
                  <a:pt x="2328" y="9650"/>
                </a:cubicBezTo>
                <a:cubicBezTo>
                  <a:pt x="2311" y="9693"/>
                  <a:pt x="2291" y="9730"/>
                  <a:pt x="2274" y="9770"/>
                </a:cubicBezTo>
                <a:cubicBezTo>
                  <a:pt x="2264" y="9787"/>
                  <a:pt x="2257" y="9807"/>
                  <a:pt x="2254" y="9821"/>
                </a:cubicBezTo>
                <a:cubicBezTo>
                  <a:pt x="2231" y="9871"/>
                  <a:pt x="2207" y="9921"/>
                  <a:pt x="2187" y="9978"/>
                </a:cubicBezTo>
                <a:cubicBezTo>
                  <a:pt x="2187" y="9948"/>
                  <a:pt x="2181" y="9918"/>
                  <a:pt x="2177" y="9894"/>
                </a:cubicBezTo>
                <a:cubicBezTo>
                  <a:pt x="2174" y="9861"/>
                  <a:pt x="2164" y="9831"/>
                  <a:pt x="2161" y="9797"/>
                </a:cubicBezTo>
                <a:cubicBezTo>
                  <a:pt x="2161" y="9777"/>
                  <a:pt x="2157" y="9754"/>
                  <a:pt x="2157" y="9734"/>
                </a:cubicBezTo>
                <a:cubicBezTo>
                  <a:pt x="2157" y="9714"/>
                  <a:pt x="2154" y="9693"/>
                  <a:pt x="2150" y="9670"/>
                </a:cubicBezTo>
                <a:lnTo>
                  <a:pt x="2150" y="9667"/>
                </a:lnTo>
                <a:lnTo>
                  <a:pt x="2137" y="9603"/>
                </a:lnTo>
                <a:cubicBezTo>
                  <a:pt x="2130" y="9583"/>
                  <a:pt x="2127" y="9560"/>
                  <a:pt x="2124" y="9536"/>
                </a:cubicBezTo>
                <a:cubicBezTo>
                  <a:pt x="2114" y="9496"/>
                  <a:pt x="2110" y="9449"/>
                  <a:pt x="2104" y="9403"/>
                </a:cubicBezTo>
                <a:cubicBezTo>
                  <a:pt x="2097" y="9376"/>
                  <a:pt x="2094" y="9342"/>
                  <a:pt x="2094" y="9312"/>
                </a:cubicBezTo>
                <a:lnTo>
                  <a:pt x="2090" y="9279"/>
                </a:lnTo>
                <a:lnTo>
                  <a:pt x="2090" y="9262"/>
                </a:lnTo>
                <a:lnTo>
                  <a:pt x="2090" y="9202"/>
                </a:lnTo>
                <a:cubicBezTo>
                  <a:pt x="2094" y="9189"/>
                  <a:pt x="2094" y="9165"/>
                  <a:pt x="2100" y="9145"/>
                </a:cubicBezTo>
                <a:lnTo>
                  <a:pt x="2100" y="9132"/>
                </a:lnTo>
                <a:cubicBezTo>
                  <a:pt x="2104" y="9092"/>
                  <a:pt x="2107" y="9062"/>
                  <a:pt x="2110" y="9028"/>
                </a:cubicBezTo>
                <a:cubicBezTo>
                  <a:pt x="2110" y="9021"/>
                  <a:pt x="2117" y="9011"/>
                  <a:pt x="2117" y="9008"/>
                </a:cubicBezTo>
                <a:lnTo>
                  <a:pt x="2117" y="9005"/>
                </a:lnTo>
                <a:lnTo>
                  <a:pt x="2117" y="8998"/>
                </a:lnTo>
                <a:lnTo>
                  <a:pt x="2117" y="8995"/>
                </a:lnTo>
                <a:lnTo>
                  <a:pt x="2120" y="8991"/>
                </a:lnTo>
                <a:cubicBezTo>
                  <a:pt x="2124" y="8988"/>
                  <a:pt x="2127" y="8988"/>
                  <a:pt x="2127" y="8981"/>
                </a:cubicBezTo>
                <a:cubicBezTo>
                  <a:pt x="2130" y="8978"/>
                  <a:pt x="2137" y="8978"/>
                  <a:pt x="2140" y="8975"/>
                </a:cubicBezTo>
                <a:cubicBezTo>
                  <a:pt x="2144" y="8971"/>
                  <a:pt x="2154" y="8971"/>
                  <a:pt x="2157" y="8965"/>
                </a:cubicBezTo>
                <a:cubicBezTo>
                  <a:pt x="2161" y="8965"/>
                  <a:pt x="2171" y="8961"/>
                  <a:pt x="2174" y="8961"/>
                </a:cubicBezTo>
                <a:cubicBezTo>
                  <a:pt x="2184" y="8961"/>
                  <a:pt x="2187" y="8958"/>
                  <a:pt x="2194" y="8958"/>
                </a:cubicBezTo>
                <a:close/>
                <a:moveTo>
                  <a:pt x="415" y="10686"/>
                </a:moveTo>
                <a:cubicBezTo>
                  <a:pt x="429" y="10686"/>
                  <a:pt x="435" y="10690"/>
                  <a:pt x="449" y="10690"/>
                </a:cubicBezTo>
                <a:cubicBezTo>
                  <a:pt x="462" y="10697"/>
                  <a:pt x="472" y="10700"/>
                  <a:pt x="485" y="10700"/>
                </a:cubicBezTo>
                <a:cubicBezTo>
                  <a:pt x="506" y="10707"/>
                  <a:pt x="529" y="10717"/>
                  <a:pt x="552" y="10730"/>
                </a:cubicBezTo>
                <a:cubicBezTo>
                  <a:pt x="579" y="10740"/>
                  <a:pt x="599" y="10753"/>
                  <a:pt x="623" y="10770"/>
                </a:cubicBezTo>
                <a:lnTo>
                  <a:pt x="636" y="10780"/>
                </a:lnTo>
                <a:cubicBezTo>
                  <a:pt x="673" y="10804"/>
                  <a:pt x="713" y="10834"/>
                  <a:pt x="750" y="10864"/>
                </a:cubicBezTo>
                <a:lnTo>
                  <a:pt x="786" y="10900"/>
                </a:lnTo>
                <a:cubicBezTo>
                  <a:pt x="796" y="10914"/>
                  <a:pt x="803" y="10921"/>
                  <a:pt x="813" y="10934"/>
                </a:cubicBezTo>
                <a:cubicBezTo>
                  <a:pt x="823" y="10951"/>
                  <a:pt x="833" y="10967"/>
                  <a:pt x="840" y="10987"/>
                </a:cubicBezTo>
                <a:cubicBezTo>
                  <a:pt x="857" y="11017"/>
                  <a:pt x="870" y="11051"/>
                  <a:pt x="883" y="11088"/>
                </a:cubicBezTo>
                <a:lnTo>
                  <a:pt x="890" y="11108"/>
                </a:lnTo>
                <a:lnTo>
                  <a:pt x="900" y="11131"/>
                </a:lnTo>
                <a:cubicBezTo>
                  <a:pt x="907" y="11151"/>
                  <a:pt x="913" y="11168"/>
                  <a:pt x="920" y="11188"/>
                </a:cubicBezTo>
                <a:cubicBezTo>
                  <a:pt x="930" y="11208"/>
                  <a:pt x="933" y="11235"/>
                  <a:pt x="940" y="11255"/>
                </a:cubicBezTo>
                <a:lnTo>
                  <a:pt x="940" y="11258"/>
                </a:lnTo>
                <a:lnTo>
                  <a:pt x="940" y="11265"/>
                </a:lnTo>
                <a:lnTo>
                  <a:pt x="940" y="11268"/>
                </a:lnTo>
                <a:lnTo>
                  <a:pt x="940" y="11272"/>
                </a:lnTo>
                <a:lnTo>
                  <a:pt x="940" y="11275"/>
                </a:lnTo>
                <a:cubicBezTo>
                  <a:pt x="947" y="11288"/>
                  <a:pt x="950" y="11302"/>
                  <a:pt x="954" y="11308"/>
                </a:cubicBezTo>
                <a:cubicBezTo>
                  <a:pt x="967" y="11342"/>
                  <a:pt x="984" y="11372"/>
                  <a:pt x="1000" y="11402"/>
                </a:cubicBezTo>
                <a:cubicBezTo>
                  <a:pt x="1014" y="11422"/>
                  <a:pt x="1024" y="11439"/>
                  <a:pt x="1037" y="11459"/>
                </a:cubicBezTo>
                <a:cubicBezTo>
                  <a:pt x="1044" y="11482"/>
                  <a:pt x="1054" y="11499"/>
                  <a:pt x="1067" y="11512"/>
                </a:cubicBezTo>
                <a:cubicBezTo>
                  <a:pt x="1040" y="11496"/>
                  <a:pt x="1020" y="11482"/>
                  <a:pt x="997" y="11469"/>
                </a:cubicBezTo>
                <a:cubicBezTo>
                  <a:pt x="974" y="11455"/>
                  <a:pt x="950" y="11449"/>
                  <a:pt x="920" y="11435"/>
                </a:cubicBezTo>
                <a:lnTo>
                  <a:pt x="806" y="11399"/>
                </a:lnTo>
                <a:lnTo>
                  <a:pt x="803" y="11399"/>
                </a:lnTo>
                <a:lnTo>
                  <a:pt x="689" y="11359"/>
                </a:lnTo>
                <a:lnTo>
                  <a:pt x="686" y="11359"/>
                </a:lnTo>
                <a:cubicBezTo>
                  <a:pt x="679" y="11355"/>
                  <a:pt x="669" y="11355"/>
                  <a:pt x="666" y="11352"/>
                </a:cubicBezTo>
                <a:lnTo>
                  <a:pt x="639" y="11345"/>
                </a:lnTo>
                <a:lnTo>
                  <a:pt x="633" y="11345"/>
                </a:lnTo>
                <a:cubicBezTo>
                  <a:pt x="629" y="11345"/>
                  <a:pt x="623" y="11338"/>
                  <a:pt x="619" y="11338"/>
                </a:cubicBezTo>
                <a:cubicBezTo>
                  <a:pt x="582" y="11328"/>
                  <a:pt x="549" y="11312"/>
                  <a:pt x="512" y="11298"/>
                </a:cubicBezTo>
                <a:cubicBezTo>
                  <a:pt x="482" y="11285"/>
                  <a:pt x="452" y="11272"/>
                  <a:pt x="419" y="11262"/>
                </a:cubicBezTo>
                <a:lnTo>
                  <a:pt x="405" y="11255"/>
                </a:lnTo>
                <a:cubicBezTo>
                  <a:pt x="378" y="11245"/>
                  <a:pt x="345" y="11231"/>
                  <a:pt x="315" y="11218"/>
                </a:cubicBezTo>
                <a:cubicBezTo>
                  <a:pt x="295" y="11211"/>
                  <a:pt x="278" y="11201"/>
                  <a:pt x="255" y="11198"/>
                </a:cubicBezTo>
                <a:cubicBezTo>
                  <a:pt x="238" y="11188"/>
                  <a:pt x="221" y="11181"/>
                  <a:pt x="205" y="11178"/>
                </a:cubicBezTo>
                <a:lnTo>
                  <a:pt x="201" y="11171"/>
                </a:lnTo>
                <a:cubicBezTo>
                  <a:pt x="185" y="11165"/>
                  <a:pt x="168" y="11155"/>
                  <a:pt x="154" y="11148"/>
                </a:cubicBezTo>
                <a:lnTo>
                  <a:pt x="151" y="11145"/>
                </a:lnTo>
                <a:lnTo>
                  <a:pt x="148" y="11138"/>
                </a:lnTo>
                <a:cubicBezTo>
                  <a:pt x="144" y="11135"/>
                  <a:pt x="138" y="11131"/>
                  <a:pt x="138" y="11128"/>
                </a:cubicBezTo>
                <a:cubicBezTo>
                  <a:pt x="134" y="11118"/>
                  <a:pt x="131" y="11114"/>
                  <a:pt x="128" y="11104"/>
                </a:cubicBezTo>
                <a:cubicBezTo>
                  <a:pt x="121" y="11098"/>
                  <a:pt x="121" y="11094"/>
                  <a:pt x="118" y="11084"/>
                </a:cubicBezTo>
                <a:cubicBezTo>
                  <a:pt x="114" y="11071"/>
                  <a:pt x="111" y="11064"/>
                  <a:pt x="111" y="11051"/>
                </a:cubicBezTo>
                <a:cubicBezTo>
                  <a:pt x="111" y="11044"/>
                  <a:pt x="104" y="11034"/>
                  <a:pt x="104" y="11028"/>
                </a:cubicBezTo>
                <a:lnTo>
                  <a:pt x="104" y="10987"/>
                </a:lnTo>
                <a:cubicBezTo>
                  <a:pt x="104" y="10977"/>
                  <a:pt x="111" y="10967"/>
                  <a:pt x="111" y="10954"/>
                </a:cubicBezTo>
                <a:cubicBezTo>
                  <a:pt x="114" y="10937"/>
                  <a:pt x="118" y="10927"/>
                  <a:pt x="121" y="10911"/>
                </a:cubicBezTo>
                <a:cubicBezTo>
                  <a:pt x="128" y="10894"/>
                  <a:pt x="134" y="10880"/>
                  <a:pt x="138" y="10867"/>
                </a:cubicBezTo>
                <a:cubicBezTo>
                  <a:pt x="144" y="10854"/>
                  <a:pt x="151" y="10847"/>
                  <a:pt x="161" y="10834"/>
                </a:cubicBezTo>
                <a:cubicBezTo>
                  <a:pt x="168" y="10820"/>
                  <a:pt x="178" y="10814"/>
                  <a:pt x="185" y="10800"/>
                </a:cubicBezTo>
                <a:cubicBezTo>
                  <a:pt x="195" y="10787"/>
                  <a:pt x="205" y="10780"/>
                  <a:pt x="215" y="10767"/>
                </a:cubicBezTo>
                <a:cubicBezTo>
                  <a:pt x="228" y="10757"/>
                  <a:pt x="235" y="10750"/>
                  <a:pt x="251" y="10737"/>
                </a:cubicBezTo>
                <a:cubicBezTo>
                  <a:pt x="265" y="10730"/>
                  <a:pt x="271" y="10723"/>
                  <a:pt x="285" y="10717"/>
                </a:cubicBezTo>
                <a:cubicBezTo>
                  <a:pt x="298" y="10713"/>
                  <a:pt x="312" y="10707"/>
                  <a:pt x="318" y="10700"/>
                </a:cubicBezTo>
                <a:cubicBezTo>
                  <a:pt x="332" y="10697"/>
                  <a:pt x="345" y="10690"/>
                  <a:pt x="355" y="10690"/>
                </a:cubicBezTo>
                <a:cubicBezTo>
                  <a:pt x="365" y="10690"/>
                  <a:pt x="378" y="10686"/>
                  <a:pt x="385" y="10686"/>
                </a:cubicBezTo>
                <a:close/>
                <a:moveTo>
                  <a:pt x="4003" y="11730"/>
                </a:moveTo>
                <a:cubicBezTo>
                  <a:pt x="4009" y="11730"/>
                  <a:pt x="4016" y="11730"/>
                  <a:pt x="4019" y="11733"/>
                </a:cubicBezTo>
                <a:cubicBezTo>
                  <a:pt x="4026" y="11733"/>
                  <a:pt x="4033" y="11736"/>
                  <a:pt x="4036" y="11736"/>
                </a:cubicBezTo>
                <a:cubicBezTo>
                  <a:pt x="4043" y="11740"/>
                  <a:pt x="4050" y="11740"/>
                  <a:pt x="4053" y="11746"/>
                </a:cubicBezTo>
                <a:cubicBezTo>
                  <a:pt x="4060" y="11750"/>
                  <a:pt x="4063" y="11750"/>
                  <a:pt x="4073" y="11753"/>
                </a:cubicBezTo>
                <a:cubicBezTo>
                  <a:pt x="4080" y="11756"/>
                  <a:pt x="4083" y="11760"/>
                  <a:pt x="4090" y="11766"/>
                </a:cubicBezTo>
                <a:lnTo>
                  <a:pt x="4113" y="11790"/>
                </a:lnTo>
                <a:cubicBezTo>
                  <a:pt x="4120" y="11800"/>
                  <a:pt x="4126" y="11807"/>
                  <a:pt x="4133" y="11817"/>
                </a:cubicBezTo>
                <a:cubicBezTo>
                  <a:pt x="4136" y="11823"/>
                  <a:pt x="4147" y="11833"/>
                  <a:pt x="4150" y="11840"/>
                </a:cubicBezTo>
                <a:cubicBezTo>
                  <a:pt x="4157" y="11853"/>
                  <a:pt x="4160" y="11860"/>
                  <a:pt x="4163" y="11873"/>
                </a:cubicBezTo>
                <a:cubicBezTo>
                  <a:pt x="4167" y="11890"/>
                  <a:pt x="4173" y="11914"/>
                  <a:pt x="4177" y="11930"/>
                </a:cubicBezTo>
                <a:cubicBezTo>
                  <a:pt x="4180" y="11957"/>
                  <a:pt x="4183" y="11990"/>
                  <a:pt x="4190" y="12021"/>
                </a:cubicBezTo>
                <a:lnTo>
                  <a:pt x="4190" y="12117"/>
                </a:lnTo>
                <a:lnTo>
                  <a:pt x="4190" y="12138"/>
                </a:lnTo>
                <a:lnTo>
                  <a:pt x="4190" y="12171"/>
                </a:lnTo>
                <a:lnTo>
                  <a:pt x="4190" y="12181"/>
                </a:lnTo>
                <a:cubicBezTo>
                  <a:pt x="4183" y="12204"/>
                  <a:pt x="4183" y="12234"/>
                  <a:pt x="4180" y="12258"/>
                </a:cubicBezTo>
                <a:cubicBezTo>
                  <a:pt x="4177" y="12291"/>
                  <a:pt x="4173" y="12331"/>
                  <a:pt x="4163" y="12372"/>
                </a:cubicBezTo>
                <a:cubicBezTo>
                  <a:pt x="4160" y="12408"/>
                  <a:pt x="4150" y="12442"/>
                  <a:pt x="4143" y="12482"/>
                </a:cubicBezTo>
                <a:cubicBezTo>
                  <a:pt x="4143" y="12509"/>
                  <a:pt x="4136" y="12535"/>
                  <a:pt x="4133" y="12565"/>
                </a:cubicBezTo>
                <a:cubicBezTo>
                  <a:pt x="4130" y="12592"/>
                  <a:pt x="4126" y="12619"/>
                  <a:pt x="4120" y="12649"/>
                </a:cubicBezTo>
                <a:lnTo>
                  <a:pt x="4116" y="12636"/>
                </a:lnTo>
                <a:lnTo>
                  <a:pt x="4113" y="12622"/>
                </a:lnTo>
                <a:lnTo>
                  <a:pt x="4113" y="12612"/>
                </a:lnTo>
                <a:lnTo>
                  <a:pt x="4113" y="12609"/>
                </a:lnTo>
                <a:cubicBezTo>
                  <a:pt x="4106" y="12559"/>
                  <a:pt x="4093" y="12509"/>
                  <a:pt x="4083" y="12459"/>
                </a:cubicBezTo>
                <a:cubicBezTo>
                  <a:pt x="4073" y="12388"/>
                  <a:pt x="4060" y="12318"/>
                  <a:pt x="4043" y="12248"/>
                </a:cubicBezTo>
                <a:cubicBezTo>
                  <a:pt x="4030" y="12184"/>
                  <a:pt x="4013" y="12124"/>
                  <a:pt x="3996" y="12071"/>
                </a:cubicBezTo>
                <a:lnTo>
                  <a:pt x="3983" y="12034"/>
                </a:lnTo>
                <a:cubicBezTo>
                  <a:pt x="3979" y="12017"/>
                  <a:pt x="3976" y="12004"/>
                  <a:pt x="3969" y="11987"/>
                </a:cubicBezTo>
                <a:cubicBezTo>
                  <a:pt x="3963" y="11964"/>
                  <a:pt x="3959" y="11934"/>
                  <a:pt x="3949" y="11907"/>
                </a:cubicBezTo>
                <a:lnTo>
                  <a:pt x="3949" y="11904"/>
                </a:lnTo>
                <a:cubicBezTo>
                  <a:pt x="3946" y="11883"/>
                  <a:pt x="3943" y="11863"/>
                  <a:pt x="3943" y="11840"/>
                </a:cubicBezTo>
                <a:lnTo>
                  <a:pt x="3943" y="11790"/>
                </a:lnTo>
                <a:cubicBezTo>
                  <a:pt x="3943" y="11780"/>
                  <a:pt x="3946" y="11766"/>
                  <a:pt x="3946" y="11753"/>
                </a:cubicBezTo>
                <a:cubicBezTo>
                  <a:pt x="3946" y="11750"/>
                  <a:pt x="3949" y="11746"/>
                  <a:pt x="3949" y="11740"/>
                </a:cubicBezTo>
                <a:lnTo>
                  <a:pt x="3949" y="11736"/>
                </a:lnTo>
                <a:lnTo>
                  <a:pt x="3953" y="11736"/>
                </a:lnTo>
                <a:lnTo>
                  <a:pt x="3963" y="11733"/>
                </a:lnTo>
                <a:cubicBezTo>
                  <a:pt x="3969" y="11733"/>
                  <a:pt x="3976" y="11730"/>
                  <a:pt x="3983" y="11730"/>
                </a:cubicBezTo>
                <a:close/>
                <a:moveTo>
                  <a:pt x="6343" y="11639"/>
                </a:moveTo>
                <a:cubicBezTo>
                  <a:pt x="6353" y="11639"/>
                  <a:pt x="6367" y="11646"/>
                  <a:pt x="6373" y="11646"/>
                </a:cubicBezTo>
                <a:cubicBezTo>
                  <a:pt x="6383" y="11646"/>
                  <a:pt x="6387" y="11649"/>
                  <a:pt x="6393" y="11649"/>
                </a:cubicBezTo>
                <a:cubicBezTo>
                  <a:pt x="6403" y="11653"/>
                  <a:pt x="6407" y="11653"/>
                  <a:pt x="6417" y="11656"/>
                </a:cubicBezTo>
                <a:cubicBezTo>
                  <a:pt x="6420" y="11656"/>
                  <a:pt x="6423" y="11663"/>
                  <a:pt x="6423" y="11663"/>
                </a:cubicBezTo>
                <a:cubicBezTo>
                  <a:pt x="6427" y="11666"/>
                  <a:pt x="6437" y="11669"/>
                  <a:pt x="6440" y="11673"/>
                </a:cubicBezTo>
                <a:cubicBezTo>
                  <a:pt x="6450" y="11679"/>
                  <a:pt x="6453" y="11686"/>
                  <a:pt x="6457" y="11690"/>
                </a:cubicBezTo>
                <a:cubicBezTo>
                  <a:pt x="6460" y="11700"/>
                  <a:pt x="6470" y="11703"/>
                  <a:pt x="6474" y="11713"/>
                </a:cubicBezTo>
                <a:cubicBezTo>
                  <a:pt x="6484" y="11723"/>
                  <a:pt x="6490" y="11736"/>
                  <a:pt x="6494" y="11750"/>
                </a:cubicBezTo>
                <a:cubicBezTo>
                  <a:pt x="6504" y="11766"/>
                  <a:pt x="6507" y="11783"/>
                  <a:pt x="6517" y="11797"/>
                </a:cubicBezTo>
                <a:cubicBezTo>
                  <a:pt x="6524" y="11817"/>
                  <a:pt x="6527" y="11840"/>
                  <a:pt x="6534" y="11863"/>
                </a:cubicBezTo>
                <a:cubicBezTo>
                  <a:pt x="6537" y="11887"/>
                  <a:pt x="6540" y="11914"/>
                  <a:pt x="6540" y="11937"/>
                </a:cubicBezTo>
                <a:lnTo>
                  <a:pt x="6540" y="12021"/>
                </a:lnTo>
                <a:cubicBezTo>
                  <a:pt x="6537" y="12051"/>
                  <a:pt x="6534" y="12081"/>
                  <a:pt x="6527" y="12104"/>
                </a:cubicBezTo>
                <a:cubicBezTo>
                  <a:pt x="6520" y="12134"/>
                  <a:pt x="6510" y="12168"/>
                  <a:pt x="6504" y="12198"/>
                </a:cubicBezTo>
                <a:cubicBezTo>
                  <a:pt x="6490" y="12224"/>
                  <a:pt x="6477" y="12258"/>
                  <a:pt x="6460" y="12291"/>
                </a:cubicBezTo>
                <a:cubicBezTo>
                  <a:pt x="6440" y="12331"/>
                  <a:pt x="6420" y="12368"/>
                  <a:pt x="6393" y="12405"/>
                </a:cubicBezTo>
                <a:cubicBezTo>
                  <a:pt x="6367" y="12448"/>
                  <a:pt x="6336" y="12485"/>
                  <a:pt x="6306" y="12522"/>
                </a:cubicBezTo>
                <a:cubicBezTo>
                  <a:pt x="6276" y="12552"/>
                  <a:pt x="6253" y="12582"/>
                  <a:pt x="6223" y="12606"/>
                </a:cubicBezTo>
                <a:lnTo>
                  <a:pt x="6219" y="12609"/>
                </a:lnTo>
                <a:lnTo>
                  <a:pt x="6176" y="12649"/>
                </a:lnTo>
                <a:cubicBezTo>
                  <a:pt x="6159" y="12659"/>
                  <a:pt x="6149" y="12672"/>
                  <a:pt x="6133" y="12686"/>
                </a:cubicBezTo>
                <a:cubicBezTo>
                  <a:pt x="6122" y="12693"/>
                  <a:pt x="6116" y="12699"/>
                  <a:pt x="6106" y="12706"/>
                </a:cubicBezTo>
                <a:cubicBezTo>
                  <a:pt x="6089" y="12719"/>
                  <a:pt x="6072" y="12733"/>
                  <a:pt x="6056" y="12739"/>
                </a:cubicBezTo>
                <a:lnTo>
                  <a:pt x="6036" y="12753"/>
                </a:lnTo>
                <a:lnTo>
                  <a:pt x="6022" y="12759"/>
                </a:lnTo>
                <a:cubicBezTo>
                  <a:pt x="5982" y="12786"/>
                  <a:pt x="5939" y="12816"/>
                  <a:pt x="5898" y="12836"/>
                </a:cubicBezTo>
                <a:cubicBezTo>
                  <a:pt x="5848" y="12860"/>
                  <a:pt x="5805" y="12886"/>
                  <a:pt x="5758" y="12907"/>
                </a:cubicBezTo>
                <a:cubicBezTo>
                  <a:pt x="5725" y="12923"/>
                  <a:pt x="5691" y="12940"/>
                  <a:pt x="5664" y="12953"/>
                </a:cubicBezTo>
                <a:cubicBezTo>
                  <a:pt x="5564" y="13003"/>
                  <a:pt x="5457" y="13054"/>
                  <a:pt x="5357" y="13107"/>
                </a:cubicBezTo>
                <a:cubicBezTo>
                  <a:pt x="5343" y="13137"/>
                  <a:pt x="5320" y="13151"/>
                  <a:pt x="5297" y="13161"/>
                </a:cubicBezTo>
                <a:cubicBezTo>
                  <a:pt x="5317" y="13100"/>
                  <a:pt x="5330" y="13037"/>
                  <a:pt x="5337" y="12973"/>
                </a:cubicBezTo>
                <a:cubicBezTo>
                  <a:pt x="5343" y="12937"/>
                  <a:pt x="5347" y="12900"/>
                  <a:pt x="5354" y="12860"/>
                </a:cubicBezTo>
                <a:lnTo>
                  <a:pt x="5360" y="12823"/>
                </a:lnTo>
                <a:cubicBezTo>
                  <a:pt x="5364" y="12800"/>
                  <a:pt x="5367" y="12769"/>
                  <a:pt x="5370" y="12743"/>
                </a:cubicBezTo>
                <a:lnTo>
                  <a:pt x="5380" y="12693"/>
                </a:lnTo>
                <a:lnTo>
                  <a:pt x="5394" y="12619"/>
                </a:lnTo>
                <a:lnTo>
                  <a:pt x="5400" y="12572"/>
                </a:lnTo>
                <a:lnTo>
                  <a:pt x="5410" y="12525"/>
                </a:lnTo>
                <a:cubicBezTo>
                  <a:pt x="5420" y="12482"/>
                  <a:pt x="5434" y="12432"/>
                  <a:pt x="5450" y="12382"/>
                </a:cubicBezTo>
                <a:cubicBezTo>
                  <a:pt x="5471" y="12325"/>
                  <a:pt x="5494" y="12275"/>
                  <a:pt x="5517" y="12224"/>
                </a:cubicBezTo>
                <a:cubicBezTo>
                  <a:pt x="5537" y="12181"/>
                  <a:pt x="5567" y="12138"/>
                  <a:pt x="5594" y="12097"/>
                </a:cubicBezTo>
                <a:cubicBezTo>
                  <a:pt x="5618" y="12057"/>
                  <a:pt x="5641" y="12024"/>
                  <a:pt x="5671" y="11990"/>
                </a:cubicBezTo>
                <a:cubicBezTo>
                  <a:pt x="5701" y="11957"/>
                  <a:pt x="5731" y="11930"/>
                  <a:pt x="5765" y="11900"/>
                </a:cubicBezTo>
                <a:cubicBezTo>
                  <a:pt x="5791" y="11873"/>
                  <a:pt x="5832" y="11850"/>
                  <a:pt x="5865" y="11823"/>
                </a:cubicBezTo>
                <a:cubicBezTo>
                  <a:pt x="5912" y="11797"/>
                  <a:pt x="5962" y="11766"/>
                  <a:pt x="6012" y="11740"/>
                </a:cubicBezTo>
                <a:lnTo>
                  <a:pt x="6046" y="11723"/>
                </a:lnTo>
                <a:cubicBezTo>
                  <a:pt x="6062" y="11716"/>
                  <a:pt x="6072" y="11713"/>
                  <a:pt x="6089" y="11703"/>
                </a:cubicBezTo>
                <a:cubicBezTo>
                  <a:pt x="6106" y="11696"/>
                  <a:pt x="6122" y="11690"/>
                  <a:pt x="6139" y="11683"/>
                </a:cubicBezTo>
                <a:cubicBezTo>
                  <a:pt x="6149" y="11679"/>
                  <a:pt x="6156" y="11679"/>
                  <a:pt x="6166" y="11673"/>
                </a:cubicBezTo>
                <a:lnTo>
                  <a:pt x="6253" y="11649"/>
                </a:lnTo>
                <a:cubicBezTo>
                  <a:pt x="6270" y="11646"/>
                  <a:pt x="6286" y="11646"/>
                  <a:pt x="6303" y="11639"/>
                </a:cubicBezTo>
                <a:close/>
                <a:moveTo>
                  <a:pt x="6290" y="13722"/>
                </a:moveTo>
                <a:cubicBezTo>
                  <a:pt x="6306" y="13722"/>
                  <a:pt x="6320" y="13726"/>
                  <a:pt x="6336" y="13726"/>
                </a:cubicBezTo>
                <a:cubicBezTo>
                  <a:pt x="6350" y="13729"/>
                  <a:pt x="6360" y="13736"/>
                  <a:pt x="6377" y="13739"/>
                </a:cubicBezTo>
                <a:cubicBezTo>
                  <a:pt x="6390" y="13742"/>
                  <a:pt x="6403" y="13746"/>
                  <a:pt x="6417" y="13756"/>
                </a:cubicBezTo>
                <a:cubicBezTo>
                  <a:pt x="6427" y="13759"/>
                  <a:pt x="6437" y="13769"/>
                  <a:pt x="6443" y="13772"/>
                </a:cubicBezTo>
                <a:cubicBezTo>
                  <a:pt x="6453" y="13779"/>
                  <a:pt x="6460" y="13786"/>
                  <a:pt x="6474" y="13793"/>
                </a:cubicBezTo>
                <a:lnTo>
                  <a:pt x="6500" y="13819"/>
                </a:lnTo>
                <a:cubicBezTo>
                  <a:pt x="6507" y="13826"/>
                  <a:pt x="6510" y="13836"/>
                  <a:pt x="6517" y="13843"/>
                </a:cubicBezTo>
                <a:lnTo>
                  <a:pt x="6520" y="13846"/>
                </a:lnTo>
                <a:cubicBezTo>
                  <a:pt x="6520" y="13853"/>
                  <a:pt x="6524" y="13856"/>
                  <a:pt x="6524" y="13859"/>
                </a:cubicBezTo>
                <a:lnTo>
                  <a:pt x="6524" y="13863"/>
                </a:lnTo>
                <a:lnTo>
                  <a:pt x="6524" y="13873"/>
                </a:lnTo>
                <a:lnTo>
                  <a:pt x="6524" y="13879"/>
                </a:lnTo>
                <a:cubicBezTo>
                  <a:pt x="6524" y="13883"/>
                  <a:pt x="6524" y="13889"/>
                  <a:pt x="6520" y="13893"/>
                </a:cubicBezTo>
                <a:cubicBezTo>
                  <a:pt x="6517" y="13903"/>
                  <a:pt x="6517" y="13906"/>
                  <a:pt x="6510" y="13913"/>
                </a:cubicBezTo>
                <a:cubicBezTo>
                  <a:pt x="6507" y="13923"/>
                  <a:pt x="6504" y="13926"/>
                  <a:pt x="6500" y="13930"/>
                </a:cubicBezTo>
                <a:cubicBezTo>
                  <a:pt x="6494" y="13940"/>
                  <a:pt x="6487" y="13946"/>
                  <a:pt x="6484" y="13956"/>
                </a:cubicBezTo>
                <a:lnTo>
                  <a:pt x="6453" y="13986"/>
                </a:lnTo>
                <a:cubicBezTo>
                  <a:pt x="6440" y="13996"/>
                  <a:pt x="6427" y="14007"/>
                  <a:pt x="6410" y="14020"/>
                </a:cubicBezTo>
                <a:cubicBezTo>
                  <a:pt x="6387" y="14037"/>
                  <a:pt x="6367" y="14047"/>
                  <a:pt x="6340" y="14063"/>
                </a:cubicBezTo>
                <a:cubicBezTo>
                  <a:pt x="6326" y="14070"/>
                  <a:pt x="6316" y="14077"/>
                  <a:pt x="6303" y="14080"/>
                </a:cubicBezTo>
                <a:cubicBezTo>
                  <a:pt x="6290" y="14087"/>
                  <a:pt x="6276" y="14090"/>
                  <a:pt x="6260" y="14093"/>
                </a:cubicBezTo>
                <a:lnTo>
                  <a:pt x="6243" y="14093"/>
                </a:lnTo>
                <a:cubicBezTo>
                  <a:pt x="6223" y="14097"/>
                  <a:pt x="6203" y="14103"/>
                  <a:pt x="6186" y="14103"/>
                </a:cubicBezTo>
                <a:cubicBezTo>
                  <a:pt x="6166" y="14107"/>
                  <a:pt x="6143" y="14107"/>
                  <a:pt x="6122" y="14110"/>
                </a:cubicBezTo>
                <a:lnTo>
                  <a:pt x="6106" y="14110"/>
                </a:lnTo>
                <a:cubicBezTo>
                  <a:pt x="6076" y="14110"/>
                  <a:pt x="6042" y="14114"/>
                  <a:pt x="6009" y="14114"/>
                </a:cubicBezTo>
                <a:lnTo>
                  <a:pt x="5972" y="14114"/>
                </a:lnTo>
                <a:cubicBezTo>
                  <a:pt x="5955" y="14114"/>
                  <a:pt x="5939" y="14110"/>
                  <a:pt x="5925" y="14110"/>
                </a:cubicBezTo>
                <a:cubicBezTo>
                  <a:pt x="5905" y="14107"/>
                  <a:pt x="5885" y="14097"/>
                  <a:pt x="5868" y="14093"/>
                </a:cubicBezTo>
                <a:cubicBezTo>
                  <a:pt x="5842" y="14087"/>
                  <a:pt x="5818" y="14073"/>
                  <a:pt x="5791" y="14060"/>
                </a:cubicBezTo>
                <a:cubicBezTo>
                  <a:pt x="5781" y="14050"/>
                  <a:pt x="5765" y="14047"/>
                  <a:pt x="5751" y="14040"/>
                </a:cubicBezTo>
                <a:cubicBezTo>
                  <a:pt x="5718" y="14027"/>
                  <a:pt x="5688" y="14020"/>
                  <a:pt x="5661" y="14007"/>
                </a:cubicBezTo>
                <a:lnTo>
                  <a:pt x="5671" y="13996"/>
                </a:lnTo>
                <a:cubicBezTo>
                  <a:pt x="5688" y="13980"/>
                  <a:pt x="5705" y="13970"/>
                  <a:pt x="5718" y="13953"/>
                </a:cubicBezTo>
                <a:cubicBezTo>
                  <a:pt x="5731" y="13940"/>
                  <a:pt x="5745" y="13926"/>
                  <a:pt x="5761" y="13913"/>
                </a:cubicBezTo>
                <a:cubicBezTo>
                  <a:pt x="5781" y="13896"/>
                  <a:pt x="5802" y="13879"/>
                  <a:pt x="5828" y="13863"/>
                </a:cubicBezTo>
                <a:cubicBezTo>
                  <a:pt x="5852" y="13846"/>
                  <a:pt x="5875" y="13836"/>
                  <a:pt x="5905" y="13819"/>
                </a:cubicBezTo>
                <a:cubicBezTo>
                  <a:pt x="5932" y="13806"/>
                  <a:pt x="5962" y="13793"/>
                  <a:pt x="5999" y="13776"/>
                </a:cubicBezTo>
                <a:cubicBezTo>
                  <a:pt x="6022" y="13762"/>
                  <a:pt x="6052" y="13752"/>
                  <a:pt x="6082" y="13742"/>
                </a:cubicBezTo>
                <a:cubicBezTo>
                  <a:pt x="6096" y="13739"/>
                  <a:pt x="6109" y="13736"/>
                  <a:pt x="6122" y="13729"/>
                </a:cubicBezTo>
                <a:cubicBezTo>
                  <a:pt x="6139" y="13726"/>
                  <a:pt x="6156" y="13726"/>
                  <a:pt x="6173" y="13722"/>
                </a:cubicBezTo>
                <a:close/>
                <a:moveTo>
                  <a:pt x="2475" y="14137"/>
                </a:moveTo>
                <a:cubicBezTo>
                  <a:pt x="2485" y="14137"/>
                  <a:pt x="2492" y="14140"/>
                  <a:pt x="2505" y="14140"/>
                </a:cubicBezTo>
                <a:cubicBezTo>
                  <a:pt x="2512" y="14140"/>
                  <a:pt x="2518" y="14144"/>
                  <a:pt x="2525" y="14144"/>
                </a:cubicBezTo>
                <a:cubicBezTo>
                  <a:pt x="2528" y="14147"/>
                  <a:pt x="2538" y="14147"/>
                  <a:pt x="2542" y="14154"/>
                </a:cubicBezTo>
                <a:cubicBezTo>
                  <a:pt x="2545" y="14157"/>
                  <a:pt x="2555" y="14157"/>
                  <a:pt x="2558" y="14160"/>
                </a:cubicBezTo>
                <a:cubicBezTo>
                  <a:pt x="2562" y="14164"/>
                  <a:pt x="2568" y="14164"/>
                  <a:pt x="2572" y="14170"/>
                </a:cubicBezTo>
                <a:cubicBezTo>
                  <a:pt x="2575" y="14174"/>
                  <a:pt x="2578" y="14174"/>
                  <a:pt x="2578" y="14177"/>
                </a:cubicBezTo>
                <a:cubicBezTo>
                  <a:pt x="2585" y="14180"/>
                  <a:pt x="2588" y="14187"/>
                  <a:pt x="2592" y="14194"/>
                </a:cubicBezTo>
                <a:cubicBezTo>
                  <a:pt x="2595" y="14197"/>
                  <a:pt x="2595" y="14204"/>
                  <a:pt x="2602" y="14210"/>
                </a:cubicBezTo>
                <a:cubicBezTo>
                  <a:pt x="2605" y="14224"/>
                  <a:pt x="2609" y="14231"/>
                  <a:pt x="2612" y="14244"/>
                </a:cubicBezTo>
                <a:cubicBezTo>
                  <a:pt x="2622" y="14264"/>
                  <a:pt x="2625" y="14287"/>
                  <a:pt x="2629" y="14311"/>
                </a:cubicBezTo>
                <a:cubicBezTo>
                  <a:pt x="2635" y="14344"/>
                  <a:pt x="2642" y="14378"/>
                  <a:pt x="2642" y="14411"/>
                </a:cubicBezTo>
                <a:lnTo>
                  <a:pt x="2642" y="14441"/>
                </a:lnTo>
                <a:lnTo>
                  <a:pt x="2642" y="14448"/>
                </a:lnTo>
                <a:lnTo>
                  <a:pt x="2642" y="14458"/>
                </a:lnTo>
                <a:lnTo>
                  <a:pt x="2642" y="14481"/>
                </a:lnTo>
                <a:lnTo>
                  <a:pt x="2642" y="14505"/>
                </a:lnTo>
                <a:lnTo>
                  <a:pt x="2642" y="14555"/>
                </a:lnTo>
                <a:lnTo>
                  <a:pt x="2639" y="14588"/>
                </a:lnTo>
                <a:lnTo>
                  <a:pt x="2635" y="14622"/>
                </a:lnTo>
                <a:cubicBezTo>
                  <a:pt x="2629" y="14662"/>
                  <a:pt x="2625" y="14709"/>
                  <a:pt x="2622" y="14755"/>
                </a:cubicBezTo>
                <a:cubicBezTo>
                  <a:pt x="2619" y="14792"/>
                  <a:pt x="2609" y="14826"/>
                  <a:pt x="2605" y="14862"/>
                </a:cubicBezTo>
                <a:lnTo>
                  <a:pt x="2602" y="14882"/>
                </a:lnTo>
                <a:cubicBezTo>
                  <a:pt x="2592" y="14916"/>
                  <a:pt x="2585" y="14956"/>
                  <a:pt x="2575" y="14989"/>
                </a:cubicBezTo>
                <a:cubicBezTo>
                  <a:pt x="2568" y="15016"/>
                  <a:pt x="2558" y="15050"/>
                  <a:pt x="2552" y="15080"/>
                </a:cubicBezTo>
                <a:cubicBezTo>
                  <a:pt x="2545" y="15073"/>
                  <a:pt x="2545" y="15066"/>
                  <a:pt x="2542" y="15060"/>
                </a:cubicBezTo>
                <a:cubicBezTo>
                  <a:pt x="2535" y="15030"/>
                  <a:pt x="2522" y="15006"/>
                  <a:pt x="2505" y="14976"/>
                </a:cubicBezTo>
                <a:lnTo>
                  <a:pt x="2502" y="14966"/>
                </a:lnTo>
                <a:cubicBezTo>
                  <a:pt x="2485" y="14939"/>
                  <a:pt x="2471" y="14913"/>
                  <a:pt x="2455" y="14882"/>
                </a:cubicBezTo>
                <a:lnTo>
                  <a:pt x="2441" y="14859"/>
                </a:lnTo>
                <a:cubicBezTo>
                  <a:pt x="2428" y="14842"/>
                  <a:pt x="2421" y="14822"/>
                  <a:pt x="2408" y="14806"/>
                </a:cubicBezTo>
                <a:cubicBezTo>
                  <a:pt x="2401" y="14789"/>
                  <a:pt x="2388" y="14772"/>
                  <a:pt x="2378" y="14755"/>
                </a:cubicBezTo>
                <a:cubicBezTo>
                  <a:pt x="2371" y="14739"/>
                  <a:pt x="2361" y="14725"/>
                  <a:pt x="2354" y="14709"/>
                </a:cubicBezTo>
                <a:lnTo>
                  <a:pt x="2334" y="14665"/>
                </a:lnTo>
                <a:lnTo>
                  <a:pt x="2324" y="14655"/>
                </a:lnTo>
                <a:lnTo>
                  <a:pt x="2311" y="14625"/>
                </a:lnTo>
                <a:lnTo>
                  <a:pt x="2291" y="14582"/>
                </a:lnTo>
                <a:cubicBezTo>
                  <a:pt x="2288" y="14575"/>
                  <a:pt x="2288" y="14572"/>
                  <a:pt x="2284" y="14562"/>
                </a:cubicBezTo>
                <a:lnTo>
                  <a:pt x="2278" y="14548"/>
                </a:lnTo>
                <a:lnTo>
                  <a:pt x="2274" y="14541"/>
                </a:lnTo>
                <a:cubicBezTo>
                  <a:pt x="2271" y="14531"/>
                  <a:pt x="2268" y="14525"/>
                  <a:pt x="2268" y="14515"/>
                </a:cubicBezTo>
                <a:cubicBezTo>
                  <a:pt x="2254" y="14481"/>
                  <a:pt x="2244" y="14455"/>
                  <a:pt x="2241" y="14428"/>
                </a:cubicBezTo>
                <a:cubicBezTo>
                  <a:pt x="2237" y="14414"/>
                  <a:pt x="2237" y="14404"/>
                  <a:pt x="2237" y="14388"/>
                </a:cubicBezTo>
                <a:lnTo>
                  <a:pt x="2237" y="14364"/>
                </a:lnTo>
                <a:cubicBezTo>
                  <a:pt x="2237" y="14354"/>
                  <a:pt x="2241" y="14344"/>
                  <a:pt x="2241" y="14331"/>
                </a:cubicBezTo>
                <a:cubicBezTo>
                  <a:pt x="2244" y="14324"/>
                  <a:pt x="2244" y="14314"/>
                  <a:pt x="2251" y="14307"/>
                </a:cubicBezTo>
                <a:cubicBezTo>
                  <a:pt x="2254" y="14297"/>
                  <a:pt x="2257" y="14287"/>
                  <a:pt x="2261" y="14277"/>
                </a:cubicBezTo>
                <a:cubicBezTo>
                  <a:pt x="2268" y="14271"/>
                  <a:pt x="2274" y="14257"/>
                  <a:pt x="2278" y="14247"/>
                </a:cubicBezTo>
                <a:cubicBezTo>
                  <a:pt x="2288" y="14241"/>
                  <a:pt x="2291" y="14227"/>
                  <a:pt x="2301" y="14220"/>
                </a:cubicBezTo>
                <a:lnTo>
                  <a:pt x="2324" y="14194"/>
                </a:lnTo>
                <a:cubicBezTo>
                  <a:pt x="2334" y="14187"/>
                  <a:pt x="2341" y="14180"/>
                  <a:pt x="2351" y="14174"/>
                </a:cubicBezTo>
                <a:cubicBezTo>
                  <a:pt x="2358" y="14170"/>
                  <a:pt x="2368" y="14160"/>
                  <a:pt x="2375" y="14157"/>
                </a:cubicBezTo>
                <a:cubicBezTo>
                  <a:pt x="2385" y="14154"/>
                  <a:pt x="2391" y="14147"/>
                  <a:pt x="2395" y="14147"/>
                </a:cubicBezTo>
                <a:cubicBezTo>
                  <a:pt x="2405" y="14144"/>
                  <a:pt x="2411" y="14144"/>
                  <a:pt x="2421" y="14140"/>
                </a:cubicBezTo>
                <a:cubicBezTo>
                  <a:pt x="2428" y="14140"/>
                  <a:pt x="2438" y="14137"/>
                  <a:pt x="2445" y="14137"/>
                </a:cubicBezTo>
                <a:close/>
                <a:moveTo>
                  <a:pt x="950" y="14411"/>
                </a:moveTo>
                <a:cubicBezTo>
                  <a:pt x="964" y="14411"/>
                  <a:pt x="974" y="14414"/>
                  <a:pt x="987" y="14414"/>
                </a:cubicBezTo>
                <a:cubicBezTo>
                  <a:pt x="997" y="14418"/>
                  <a:pt x="1004" y="14418"/>
                  <a:pt x="1014" y="14424"/>
                </a:cubicBezTo>
                <a:cubicBezTo>
                  <a:pt x="1024" y="14428"/>
                  <a:pt x="1037" y="14431"/>
                  <a:pt x="1047" y="14441"/>
                </a:cubicBezTo>
                <a:cubicBezTo>
                  <a:pt x="1054" y="14445"/>
                  <a:pt x="1064" y="14448"/>
                  <a:pt x="1067" y="14451"/>
                </a:cubicBezTo>
                <a:cubicBezTo>
                  <a:pt x="1084" y="14465"/>
                  <a:pt x="1097" y="14478"/>
                  <a:pt x="1114" y="14491"/>
                </a:cubicBezTo>
                <a:lnTo>
                  <a:pt x="1188" y="14565"/>
                </a:lnTo>
                <a:cubicBezTo>
                  <a:pt x="1224" y="14612"/>
                  <a:pt x="1254" y="14645"/>
                  <a:pt x="1275" y="14679"/>
                </a:cubicBezTo>
                <a:cubicBezTo>
                  <a:pt x="1285" y="14692"/>
                  <a:pt x="1298" y="14709"/>
                  <a:pt x="1305" y="14725"/>
                </a:cubicBezTo>
                <a:cubicBezTo>
                  <a:pt x="1315" y="14742"/>
                  <a:pt x="1321" y="14759"/>
                  <a:pt x="1331" y="14769"/>
                </a:cubicBezTo>
                <a:lnTo>
                  <a:pt x="1335" y="14782"/>
                </a:lnTo>
                <a:cubicBezTo>
                  <a:pt x="1351" y="14822"/>
                  <a:pt x="1371" y="14859"/>
                  <a:pt x="1388" y="14896"/>
                </a:cubicBezTo>
                <a:cubicBezTo>
                  <a:pt x="1405" y="14933"/>
                  <a:pt x="1422" y="14976"/>
                  <a:pt x="1438" y="15026"/>
                </a:cubicBezTo>
                <a:lnTo>
                  <a:pt x="1438" y="15030"/>
                </a:lnTo>
                <a:lnTo>
                  <a:pt x="1438" y="15033"/>
                </a:lnTo>
                <a:lnTo>
                  <a:pt x="1438" y="15036"/>
                </a:lnTo>
                <a:lnTo>
                  <a:pt x="1438" y="15043"/>
                </a:lnTo>
                <a:lnTo>
                  <a:pt x="1438" y="15046"/>
                </a:lnTo>
                <a:lnTo>
                  <a:pt x="1462" y="15120"/>
                </a:lnTo>
                <a:lnTo>
                  <a:pt x="1502" y="15270"/>
                </a:lnTo>
                <a:cubicBezTo>
                  <a:pt x="1509" y="15314"/>
                  <a:pt x="1522" y="15354"/>
                  <a:pt x="1529" y="15401"/>
                </a:cubicBezTo>
                <a:cubicBezTo>
                  <a:pt x="1542" y="15454"/>
                  <a:pt x="1555" y="15498"/>
                  <a:pt x="1572" y="15538"/>
                </a:cubicBezTo>
                <a:cubicBezTo>
                  <a:pt x="1589" y="15588"/>
                  <a:pt x="1609" y="15638"/>
                  <a:pt x="1636" y="15685"/>
                </a:cubicBezTo>
                <a:lnTo>
                  <a:pt x="1636" y="15688"/>
                </a:lnTo>
                <a:cubicBezTo>
                  <a:pt x="1636" y="15694"/>
                  <a:pt x="1638" y="15695"/>
                  <a:pt x="1639" y="15697"/>
                </a:cubicBezTo>
                <a:lnTo>
                  <a:pt x="1639" y="15697"/>
                </a:lnTo>
                <a:cubicBezTo>
                  <a:pt x="1638" y="15697"/>
                  <a:pt x="1637" y="15696"/>
                  <a:pt x="1636" y="15695"/>
                </a:cubicBezTo>
                <a:cubicBezTo>
                  <a:pt x="1606" y="15675"/>
                  <a:pt x="1585" y="15658"/>
                  <a:pt x="1565" y="15641"/>
                </a:cubicBezTo>
                <a:cubicBezTo>
                  <a:pt x="1545" y="15628"/>
                  <a:pt x="1535" y="15611"/>
                  <a:pt x="1522" y="15598"/>
                </a:cubicBezTo>
                <a:cubicBezTo>
                  <a:pt x="1488" y="15558"/>
                  <a:pt x="1455" y="15514"/>
                  <a:pt x="1418" y="15461"/>
                </a:cubicBezTo>
                <a:lnTo>
                  <a:pt x="1405" y="15444"/>
                </a:lnTo>
                <a:cubicBezTo>
                  <a:pt x="1392" y="15421"/>
                  <a:pt x="1378" y="15404"/>
                  <a:pt x="1368" y="15384"/>
                </a:cubicBezTo>
                <a:cubicBezTo>
                  <a:pt x="1358" y="15367"/>
                  <a:pt x="1345" y="15351"/>
                  <a:pt x="1338" y="15337"/>
                </a:cubicBezTo>
                <a:cubicBezTo>
                  <a:pt x="1315" y="15297"/>
                  <a:pt x="1285" y="15264"/>
                  <a:pt x="1254" y="15230"/>
                </a:cubicBezTo>
                <a:cubicBezTo>
                  <a:pt x="1251" y="15227"/>
                  <a:pt x="1248" y="15224"/>
                  <a:pt x="1248" y="15217"/>
                </a:cubicBezTo>
                <a:cubicBezTo>
                  <a:pt x="1184" y="15147"/>
                  <a:pt x="1104" y="15083"/>
                  <a:pt x="1014" y="15026"/>
                </a:cubicBezTo>
                <a:cubicBezTo>
                  <a:pt x="980" y="15003"/>
                  <a:pt x="940" y="14983"/>
                  <a:pt x="907" y="14963"/>
                </a:cubicBezTo>
                <a:cubicBezTo>
                  <a:pt x="863" y="14936"/>
                  <a:pt x="816" y="14909"/>
                  <a:pt x="770" y="14879"/>
                </a:cubicBezTo>
                <a:cubicBezTo>
                  <a:pt x="746" y="14862"/>
                  <a:pt x="723" y="14846"/>
                  <a:pt x="703" y="14829"/>
                </a:cubicBezTo>
                <a:cubicBezTo>
                  <a:pt x="689" y="14822"/>
                  <a:pt x="683" y="14809"/>
                  <a:pt x="673" y="14799"/>
                </a:cubicBezTo>
                <a:cubicBezTo>
                  <a:pt x="649" y="14772"/>
                  <a:pt x="633" y="14745"/>
                  <a:pt x="616" y="14725"/>
                </a:cubicBezTo>
                <a:lnTo>
                  <a:pt x="589" y="14685"/>
                </a:lnTo>
                <a:cubicBezTo>
                  <a:pt x="586" y="14682"/>
                  <a:pt x="586" y="14675"/>
                  <a:pt x="582" y="14669"/>
                </a:cubicBezTo>
                <a:cubicBezTo>
                  <a:pt x="582" y="14662"/>
                  <a:pt x="582" y="14658"/>
                  <a:pt x="579" y="14652"/>
                </a:cubicBezTo>
                <a:lnTo>
                  <a:pt x="579" y="14612"/>
                </a:lnTo>
                <a:cubicBezTo>
                  <a:pt x="579" y="14602"/>
                  <a:pt x="582" y="14598"/>
                  <a:pt x="582" y="14595"/>
                </a:cubicBezTo>
                <a:cubicBezTo>
                  <a:pt x="586" y="14585"/>
                  <a:pt x="586" y="14582"/>
                  <a:pt x="589" y="14575"/>
                </a:cubicBezTo>
                <a:cubicBezTo>
                  <a:pt x="596" y="14562"/>
                  <a:pt x="602" y="14551"/>
                  <a:pt x="606" y="14545"/>
                </a:cubicBezTo>
                <a:cubicBezTo>
                  <a:pt x="613" y="14541"/>
                  <a:pt x="616" y="14535"/>
                  <a:pt x="616" y="14531"/>
                </a:cubicBezTo>
                <a:lnTo>
                  <a:pt x="623" y="14525"/>
                </a:lnTo>
                <a:cubicBezTo>
                  <a:pt x="636" y="14511"/>
                  <a:pt x="653" y="14501"/>
                  <a:pt x="669" y="14491"/>
                </a:cubicBezTo>
                <a:cubicBezTo>
                  <a:pt x="686" y="14478"/>
                  <a:pt x="703" y="14468"/>
                  <a:pt x="720" y="14461"/>
                </a:cubicBezTo>
                <a:cubicBezTo>
                  <a:pt x="740" y="14451"/>
                  <a:pt x="756" y="14445"/>
                  <a:pt x="776" y="14434"/>
                </a:cubicBezTo>
                <a:cubicBezTo>
                  <a:pt x="800" y="14428"/>
                  <a:pt x="820" y="14424"/>
                  <a:pt x="837" y="14418"/>
                </a:cubicBezTo>
                <a:cubicBezTo>
                  <a:pt x="867" y="14414"/>
                  <a:pt x="890" y="14411"/>
                  <a:pt x="917" y="14411"/>
                </a:cubicBezTo>
                <a:close/>
                <a:moveTo>
                  <a:pt x="1640" y="15698"/>
                </a:moveTo>
                <a:lnTo>
                  <a:pt x="1640" y="15698"/>
                </a:lnTo>
                <a:cubicBezTo>
                  <a:pt x="1673" y="15702"/>
                  <a:pt x="1682" y="15715"/>
                  <a:pt x="1689" y="15728"/>
                </a:cubicBezTo>
                <a:cubicBezTo>
                  <a:pt x="1674" y="15716"/>
                  <a:pt x="1656" y="15710"/>
                  <a:pt x="1640" y="15698"/>
                </a:cubicBezTo>
                <a:close/>
                <a:moveTo>
                  <a:pt x="552" y="16491"/>
                </a:moveTo>
                <a:cubicBezTo>
                  <a:pt x="566" y="16491"/>
                  <a:pt x="582" y="16497"/>
                  <a:pt x="596" y="16497"/>
                </a:cubicBezTo>
                <a:cubicBezTo>
                  <a:pt x="616" y="16501"/>
                  <a:pt x="639" y="16507"/>
                  <a:pt x="663" y="16514"/>
                </a:cubicBezTo>
                <a:lnTo>
                  <a:pt x="673" y="16517"/>
                </a:lnTo>
                <a:lnTo>
                  <a:pt x="669" y="16517"/>
                </a:lnTo>
                <a:cubicBezTo>
                  <a:pt x="673" y="16517"/>
                  <a:pt x="679" y="16521"/>
                  <a:pt x="683" y="16521"/>
                </a:cubicBezTo>
                <a:lnTo>
                  <a:pt x="703" y="16531"/>
                </a:lnTo>
                <a:cubicBezTo>
                  <a:pt x="706" y="16531"/>
                  <a:pt x="713" y="16534"/>
                  <a:pt x="720" y="16534"/>
                </a:cubicBezTo>
                <a:cubicBezTo>
                  <a:pt x="736" y="16537"/>
                  <a:pt x="753" y="16548"/>
                  <a:pt x="766" y="16551"/>
                </a:cubicBezTo>
                <a:lnTo>
                  <a:pt x="786" y="16558"/>
                </a:lnTo>
                <a:cubicBezTo>
                  <a:pt x="823" y="16571"/>
                  <a:pt x="863" y="16588"/>
                  <a:pt x="897" y="16604"/>
                </a:cubicBezTo>
                <a:lnTo>
                  <a:pt x="920" y="16618"/>
                </a:lnTo>
                <a:cubicBezTo>
                  <a:pt x="950" y="16631"/>
                  <a:pt x="974" y="16641"/>
                  <a:pt x="1004" y="16655"/>
                </a:cubicBezTo>
                <a:lnTo>
                  <a:pt x="1054" y="16675"/>
                </a:lnTo>
                <a:cubicBezTo>
                  <a:pt x="1141" y="16715"/>
                  <a:pt x="1231" y="16748"/>
                  <a:pt x="1315" y="16782"/>
                </a:cubicBezTo>
                <a:lnTo>
                  <a:pt x="1335" y="16785"/>
                </a:lnTo>
                <a:cubicBezTo>
                  <a:pt x="1325" y="16785"/>
                  <a:pt x="1318" y="16788"/>
                  <a:pt x="1315" y="16788"/>
                </a:cubicBezTo>
                <a:lnTo>
                  <a:pt x="1301" y="16795"/>
                </a:lnTo>
                <a:cubicBezTo>
                  <a:pt x="1285" y="16798"/>
                  <a:pt x="1261" y="16802"/>
                  <a:pt x="1244" y="16805"/>
                </a:cubicBezTo>
                <a:cubicBezTo>
                  <a:pt x="1224" y="16812"/>
                  <a:pt x="1204" y="16818"/>
                  <a:pt x="1184" y="16828"/>
                </a:cubicBezTo>
                <a:lnTo>
                  <a:pt x="1171" y="16832"/>
                </a:lnTo>
                <a:cubicBezTo>
                  <a:pt x="1151" y="16838"/>
                  <a:pt x="1127" y="16845"/>
                  <a:pt x="1107" y="16852"/>
                </a:cubicBezTo>
                <a:cubicBezTo>
                  <a:pt x="1091" y="16858"/>
                  <a:pt x="1071" y="16865"/>
                  <a:pt x="1054" y="16872"/>
                </a:cubicBezTo>
                <a:lnTo>
                  <a:pt x="1034" y="16882"/>
                </a:lnTo>
                <a:cubicBezTo>
                  <a:pt x="1007" y="16889"/>
                  <a:pt x="984" y="16899"/>
                  <a:pt x="960" y="16905"/>
                </a:cubicBezTo>
                <a:cubicBezTo>
                  <a:pt x="957" y="16905"/>
                  <a:pt x="950" y="16909"/>
                  <a:pt x="944" y="16909"/>
                </a:cubicBezTo>
                <a:cubicBezTo>
                  <a:pt x="933" y="16915"/>
                  <a:pt x="920" y="16919"/>
                  <a:pt x="910" y="16919"/>
                </a:cubicBezTo>
                <a:lnTo>
                  <a:pt x="887" y="16922"/>
                </a:lnTo>
                <a:lnTo>
                  <a:pt x="857" y="16932"/>
                </a:lnTo>
                <a:lnTo>
                  <a:pt x="860" y="16932"/>
                </a:lnTo>
                <a:cubicBezTo>
                  <a:pt x="837" y="16935"/>
                  <a:pt x="816" y="16939"/>
                  <a:pt x="793" y="16939"/>
                </a:cubicBezTo>
                <a:lnTo>
                  <a:pt x="720" y="16939"/>
                </a:lnTo>
                <a:cubicBezTo>
                  <a:pt x="699" y="16939"/>
                  <a:pt x="676" y="16935"/>
                  <a:pt x="656" y="16932"/>
                </a:cubicBezTo>
                <a:cubicBezTo>
                  <a:pt x="633" y="16925"/>
                  <a:pt x="609" y="16919"/>
                  <a:pt x="589" y="16915"/>
                </a:cubicBezTo>
                <a:cubicBezTo>
                  <a:pt x="569" y="16905"/>
                  <a:pt x="549" y="16899"/>
                  <a:pt x="532" y="16889"/>
                </a:cubicBezTo>
                <a:cubicBezTo>
                  <a:pt x="519" y="16882"/>
                  <a:pt x="506" y="16872"/>
                  <a:pt x="489" y="16865"/>
                </a:cubicBezTo>
                <a:cubicBezTo>
                  <a:pt x="475" y="16855"/>
                  <a:pt x="465" y="16848"/>
                  <a:pt x="452" y="16835"/>
                </a:cubicBezTo>
                <a:cubicBezTo>
                  <a:pt x="442" y="16825"/>
                  <a:pt x="435" y="16822"/>
                  <a:pt x="432" y="16815"/>
                </a:cubicBezTo>
                <a:cubicBezTo>
                  <a:pt x="422" y="16805"/>
                  <a:pt x="419" y="16798"/>
                  <a:pt x="409" y="16788"/>
                </a:cubicBezTo>
                <a:cubicBezTo>
                  <a:pt x="405" y="16782"/>
                  <a:pt x="399" y="16772"/>
                  <a:pt x="392" y="16765"/>
                </a:cubicBezTo>
                <a:lnTo>
                  <a:pt x="382" y="16738"/>
                </a:lnTo>
                <a:cubicBezTo>
                  <a:pt x="375" y="16731"/>
                  <a:pt x="375" y="16721"/>
                  <a:pt x="372" y="16715"/>
                </a:cubicBezTo>
                <a:cubicBezTo>
                  <a:pt x="372" y="16705"/>
                  <a:pt x="368" y="16701"/>
                  <a:pt x="368" y="16691"/>
                </a:cubicBezTo>
                <a:lnTo>
                  <a:pt x="368" y="16671"/>
                </a:lnTo>
                <a:lnTo>
                  <a:pt x="368" y="16658"/>
                </a:lnTo>
                <a:cubicBezTo>
                  <a:pt x="368" y="16651"/>
                  <a:pt x="372" y="16641"/>
                  <a:pt x="375" y="16634"/>
                </a:cubicBezTo>
                <a:cubicBezTo>
                  <a:pt x="382" y="16621"/>
                  <a:pt x="385" y="16614"/>
                  <a:pt x="389" y="16601"/>
                </a:cubicBezTo>
                <a:cubicBezTo>
                  <a:pt x="392" y="16588"/>
                  <a:pt x="402" y="16581"/>
                  <a:pt x="405" y="16568"/>
                </a:cubicBezTo>
                <a:cubicBezTo>
                  <a:pt x="409" y="16558"/>
                  <a:pt x="415" y="16554"/>
                  <a:pt x="422" y="16548"/>
                </a:cubicBezTo>
                <a:lnTo>
                  <a:pt x="439" y="16531"/>
                </a:lnTo>
                <a:lnTo>
                  <a:pt x="452" y="16517"/>
                </a:lnTo>
                <a:cubicBezTo>
                  <a:pt x="455" y="16514"/>
                  <a:pt x="459" y="16514"/>
                  <a:pt x="465" y="16507"/>
                </a:cubicBezTo>
                <a:cubicBezTo>
                  <a:pt x="469" y="16504"/>
                  <a:pt x="479" y="16504"/>
                  <a:pt x="482" y="16501"/>
                </a:cubicBezTo>
                <a:cubicBezTo>
                  <a:pt x="485" y="16501"/>
                  <a:pt x="495" y="16497"/>
                  <a:pt x="499" y="16497"/>
                </a:cubicBezTo>
                <a:cubicBezTo>
                  <a:pt x="506" y="16497"/>
                  <a:pt x="516" y="16491"/>
                  <a:pt x="519" y="16491"/>
                </a:cubicBezTo>
                <a:close/>
                <a:moveTo>
                  <a:pt x="5521" y="16651"/>
                </a:moveTo>
                <a:cubicBezTo>
                  <a:pt x="5524" y="16651"/>
                  <a:pt x="5524" y="16655"/>
                  <a:pt x="5531" y="16655"/>
                </a:cubicBezTo>
                <a:cubicBezTo>
                  <a:pt x="5534" y="16655"/>
                  <a:pt x="5534" y="16661"/>
                  <a:pt x="5534" y="16661"/>
                </a:cubicBezTo>
                <a:lnTo>
                  <a:pt x="5537" y="16665"/>
                </a:lnTo>
                <a:lnTo>
                  <a:pt x="5541" y="16668"/>
                </a:lnTo>
                <a:cubicBezTo>
                  <a:pt x="5541" y="16671"/>
                  <a:pt x="5547" y="16671"/>
                  <a:pt x="5547" y="16678"/>
                </a:cubicBezTo>
                <a:cubicBezTo>
                  <a:pt x="5547" y="16681"/>
                  <a:pt x="5547" y="16681"/>
                  <a:pt x="5551" y="16681"/>
                </a:cubicBezTo>
                <a:cubicBezTo>
                  <a:pt x="5551" y="16685"/>
                  <a:pt x="5551" y="16685"/>
                  <a:pt x="5554" y="16688"/>
                </a:cubicBezTo>
                <a:cubicBezTo>
                  <a:pt x="5554" y="16691"/>
                  <a:pt x="5554" y="16701"/>
                  <a:pt x="5557" y="16705"/>
                </a:cubicBezTo>
                <a:lnTo>
                  <a:pt x="5557" y="16728"/>
                </a:lnTo>
                <a:cubicBezTo>
                  <a:pt x="5557" y="16735"/>
                  <a:pt x="5554" y="16745"/>
                  <a:pt x="5554" y="16751"/>
                </a:cubicBezTo>
                <a:cubicBezTo>
                  <a:pt x="5551" y="16768"/>
                  <a:pt x="5547" y="16788"/>
                  <a:pt x="5537" y="16805"/>
                </a:cubicBezTo>
                <a:cubicBezTo>
                  <a:pt x="5531" y="16832"/>
                  <a:pt x="5517" y="16855"/>
                  <a:pt x="5504" y="16885"/>
                </a:cubicBezTo>
                <a:lnTo>
                  <a:pt x="5497" y="16899"/>
                </a:lnTo>
                <a:cubicBezTo>
                  <a:pt x="5484" y="16922"/>
                  <a:pt x="5467" y="16949"/>
                  <a:pt x="5450" y="16972"/>
                </a:cubicBezTo>
                <a:cubicBezTo>
                  <a:pt x="5437" y="16989"/>
                  <a:pt x="5430" y="17006"/>
                  <a:pt x="5417" y="17019"/>
                </a:cubicBezTo>
                <a:cubicBezTo>
                  <a:pt x="5414" y="17022"/>
                  <a:pt x="5407" y="17032"/>
                  <a:pt x="5400" y="17036"/>
                </a:cubicBezTo>
                <a:cubicBezTo>
                  <a:pt x="5390" y="17039"/>
                  <a:pt x="5387" y="17049"/>
                  <a:pt x="5380" y="17052"/>
                </a:cubicBezTo>
                <a:lnTo>
                  <a:pt x="5354" y="17066"/>
                </a:lnTo>
                <a:cubicBezTo>
                  <a:pt x="5340" y="17072"/>
                  <a:pt x="5323" y="17079"/>
                  <a:pt x="5307" y="17086"/>
                </a:cubicBezTo>
                <a:cubicBezTo>
                  <a:pt x="5283" y="17096"/>
                  <a:pt x="5253" y="17103"/>
                  <a:pt x="5213" y="17113"/>
                </a:cubicBezTo>
                <a:cubicBezTo>
                  <a:pt x="5190" y="17116"/>
                  <a:pt x="5173" y="17119"/>
                  <a:pt x="5153" y="17119"/>
                </a:cubicBezTo>
                <a:cubicBezTo>
                  <a:pt x="5133" y="17123"/>
                  <a:pt x="5113" y="17123"/>
                  <a:pt x="5096" y="17129"/>
                </a:cubicBezTo>
                <a:cubicBezTo>
                  <a:pt x="5083" y="17133"/>
                  <a:pt x="5069" y="17133"/>
                  <a:pt x="5056" y="17136"/>
                </a:cubicBezTo>
                <a:cubicBezTo>
                  <a:pt x="4999" y="17149"/>
                  <a:pt x="4946" y="17166"/>
                  <a:pt x="4895" y="17186"/>
                </a:cubicBezTo>
                <a:cubicBezTo>
                  <a:pt x="4869" y="17193"/>
                  <a:pt x="4845" y="17206"/>
                  <a:pt x="4819" y="17216"/>
                </a:cubicBezTo>
                <a:lnTo>
                  <a:pt x="4825" y="17203"/>
                </a:lnTo>
                <a:lnTo>
                  <a:pt x="4829" y="17199"/>
                </a:lnTo>
                <a:cubicBezTo>
                  <a:pt x="4835" y="17173"/>
                  <a:pt x="4845" y="17153"/>
                  <a:pt x="4852" y="17129"/>
                </a:cubicBezTo>
                <a:lnTo>
                  <a:pt x="4852" y="17123"/>
                </a:lnTo>
                <a:cubicBezTo>
                  <a:pt x="4869" y="17082"/>
                  <a:pt x="4885" y="17036"/>
                  <a:pt x="4909" y="16989"/>
                </a:cubicBezTo>
                <a:cubicBezTo>
                  <a:pt x="4919" y="16969"/>
                  <a:pt x="4932" y="16949"/>
                  <a:pt x="4942" y="16932"/>
                </a:cubicBezTo>
                <a:cubicBezTo>
                  <a:pt x="4952" y="16912"/>
                  <a:pt x="4969" y="16895"/>
                  <a:pt x="4982" y="16872"/>
                </a:cubicBezTo>
                <a:lnTo>
                  <a:pt x="5033" y="16822"/>
                </a:lnTo>
                <a:cubicBezTo>
                  <a:pt x="5053" y="16805"/>
                  <a:pt x="5076" y="16788"/>
                  <a:pt x="5099" y="16772"/>
                </a:cubicBezTo>
                <a:cubicBezTo>
                  <a:pt x="5103" y="16772"/>
                  <a:pt x="5103" y="16768"/>
                  <a:pt x="5106" y="16768"/>
                </a:cubicBezTo>
                <a:cubicBezTo>
                  <a:pt x="5123" y="16755"/>
                  <a:pt x="5146" y="16748"/>
                  <a:pt x="5163" y="16735"/>
                </a:cubicBezTo>
                <a:cubicBezTo>
                  <a:pt x="5183" y="16721"/>
                  <a:pt x="5206" y="16715"/>
                  <a:pt x="5230" y="16705"/>
                </a:cubicBezTo>
                <a:cubicBezTo>
                  <a:pt x="5250" y="16698"/>
                  <a:pt x="5273" y="16688"/>
                  <a:pt x="5297" y="16685"/>
                </a:cubicBezTo>
                <a:cubicBezTo>
                  <a:pt x="5320" y="16678"/>
                  <a:pt x="5340" y="16671"/>
                  <a:pt x="5370" y="16668"/>
                </a:cubicBezTo>
                <a:cubicBezTo>
                  <a:pt x="5404" y="16665"/>
                  <a:pt x="5437" y="16655"/>
                  <a:pt x="5474" y="16651"/>
                </a:cubicBezTo>
                <a:close/>
                <a:moveTo>
                  <a:pt x="4116" y="17778"/>
                </a:moveTo>
                <a:cubicBezTo>
                  <a:pt x="4115" y="17778"/>
                  <a:pt x="4114" y="17780"/>
                  <a:pt x="4113" y="17782"/>
                </a:cubicBezTo>
                <a:lnTo>
                  <a:pt x="4113" y="17782"/>
                </a:lnTo>
                <a:cubicBezTo>
                  <a:pt x="4114" y="17781"/>
                  <a:pt x="4115" y="17779"/>
                  <a:pt x="4116" y="17778"/>
                </a:cubicBezTo>
                <a:close/>
                <a:moveTo>
                  <a:pt x="3010" y="1"/>
                </a:moveTo>
                <a:cubicBezTo>
                  <a:pt x="2990" y="1"/>
                  <a:pt x="2963" y="1"/>
                  <a:pt x="2943" y="4"/>
                </a:cubicBezTo>
                <a:cubicBezTo>
                  <a:pt x="2919" y="11"/>
                  <a:pt x="2889" y="14"/>
                  <a:pt x="2863" y="21"/>
                </a:cubicBezTo>
                <a:cubicBezTo>
                  <a:pt x="2802" y="44"/>
                  <a:pt x="2746" y="81"/>
                  <a:pt x="2695" y="128"/>
                </a:cubicBezTo>
                <a:cubicBezTo>
                  <a:pt x="2675" y="148"/>
                  <a:pt x="2655" y="171"/>
                  <a:pt x="2639" y="198"/>
                </a:cubicBezTo>
                <a:cubicBezTo>
                  <a:pt x="2629" y="212"/>
                  <a:pt x="2622" y="228"/>
                  <a:pt x="2612" y="238"/>
                </a:cubicBezTo>
                <a:cubicBezTo>
                  <a:pt x="2578" y="302"/>
                  <a:pt x="2555" y="372"/>
                  <a:pt x="2558" y="446"/>
                </a:cubicBezTo>
                <a:cubicBezTo>
                  <a:pt x="2558" y="482"/>
                  <a:pt x="2562" y="519"/>
                  <a:pt x="2568" y="553"/>
                </a:cubicBezTo>
                <a:cubicBezTo>
                  <a:pt x="2572" y="579"/>
                  <a:pt x="2572" y="603"/>
                  <a:pt x="2578" y="629"/>
                </a:cubicBezTo>
                <a:cubicBezTo>
                  <a:pt x="2585" y="656"/>
                  <a:pt x="2588" y="683"/>
                  <a:pt x="2595" y="713"/>
                </a:cubicBezTo>
                <a:cubicBezTo>
                  <a:pt x="2605" y="736"/>
                  <a:pt x="2609" y="763"/>
                  <a:pt x="2619" y="787"/>
                </a:cubicBezTo>
                <a:cubicBezTo>
                  <a:pt x="2622" y="803"/>
                  <a:pt x="2629" y="820"/>
                  <a:pt x="2635" y="837"/>
                </a:cubicBezTo>
                <a:lnTo>
                  <a:pt x="2645" y="874"/>
                </a:lnTo>
                <a:cubicBezTo>
                  <a:pt x="2655" y="900"/>
                  <a:pt x="2669" y="924"/>
                  <a:pt x="2675" y="950"/>
                </a:cubicBezTo>
                <a:cubicBezTo>
                  <a:pt x="2685" y="974"/>
                  <a:pt x="2695" y="997"/>
                  <a:pt x="2709" y="1021"/>
                </a:cubicBezTo>
                <a:cubicBezTo>
                  <a:pt x="2722" y="1047"/>
                  <a:pt x="2736" y="1071"/>
                  <a:pt x="2746" y="1091"/>
                </a:cubicBezTo>
                <a:lnTo>
                  <a:pt x="2746" y="1088"/>
                </a:lnTo>
                <a:cubicBezTo>
                  <a:pt x="2752" y="1091"/>
                  <a:pt x="2752" y="1101"/>
                  <a:pt x="2756" y="1104"/>
                </a:cubicBezTo>
                <a:cubicBezTo>
                  <a:pt x="2806" y="1198"/>
                  <a:pt x="2859" y="1288"/>
                  <a:pt x="2913" y="1375"/>
                </a:cubicBezTo>
                <a:cubicBezTo>
                  <a:pt x="2943" y="1422"/>
                  <a:pt x="2973" y="1469"/>
                  <a:pt x="3006" y="1515"/>
                </a:cubicBezTo>
                <a:cubicBezTo>
                  <a:pt x="3030" y="1552"/>
                  <a:pt x="3060" y="1589"/>
                  <a:pt x="3090" y="1626"/>
                </a:cubicBezTo>
                <a:cubicBezTo>
                  <a:pt x="3093" y="1639"/>
                  <a:pt x="3093" y="1649"/>
                  <a:pt x="3097" y="1659"/>
                </a:cubicBezTo>
                <a:cubicBezTo>
                  <a:pt x="3097" y="1676"/>
                  <a:pt x="3103" y="1699"/>
                  <a:pt x="3103" y="1716"/>
                </a:cubicBezTo>
                <a:cubicBezTo>
                  <a:pt x="3107" y="1756"/>
                  <a:pt x="3113" y="1793"/>
                  <a:pt x="3127" y="1833"/>
                </a:cubicBezTo>
                <a:cubicBezTo>
                  <a:pt x="3130" y="1840"/>
                  <a:pt x="3137" y="1850"/>
                  <a:pt x="3143" y="1857"/>
                </a:cubicBezTo>
                <a:cubicBezTo>
                  <a:pt x="3147" y="1870"/>
                  <a:pt x="3147" y="1883"/>
                  <a:pt x="3154" y="1893"/>
                </a:cubicBezTo>
                <a:cubicBezTo>
                  <a:pt x="3174" y="2010"/>
                  <a:pt x="3194" y="2134"/>
                  <a:pt x="3210" y="2251"/>
                </a:cubicBezTo>
                <a:cubicBezTo>
                  <a:pt x="3224" y="2361"/>
                  <a:pt x="3240" y="2472"/>
                  <a:pt x="3254" y="2585"/>
                </a:cubicBezTo>
                <a:cubicBezTo>
                  <a:pt x="3277" y="2819"/>
                  <a:pt x="3294" y="3057"/>
                  <a:pt x="3311" y="3291"/>
                </a:cubicBezTo>
                <a:lnTo>
                  <a:pt x="3311" y="3281"/>
                </a:lnTo>
                <a:cubicBezTo>
                  <a:pt x="3327" y="3532"/>
                  <a:pt x="3344" y="3782"/>
                  <a:pt x="3357" y="4033"/>
                </a:cubicBezTo>
                <a:cubicBezTo>
                  <a:pt x="3347" y="4023"/>
                  <a:pt x="3341" y="4006"/>
                  <a:pt x="3331" y="3993"/>
                </a:cubicBezTo>
                <a:cubicBezTo>
                  <a:pt x="3307" y="3956"/>
                  <a:pt x="3281" y="3913"/>
                  <a:pt x="3257" y="3876"/>
                </a:cubicBezTo>
                <a:cubicBezTo>
                  <a:pt x="3204" y="3792"/>
                  <a:pt x="3147" y="3709"/>
                  <a:pt x="3097" y="3622"/>
                </a:cubicBezTo>
                <a:cubicBezTo>
                  <a:pt x="2996" y="3461"/>
                  <a:pt x="2879" y="3311"/>
                  <a:pt x="2772" y="3157"/>
                </a:cubicBezTo>
                <a:lnTo>
                  <a:pt x="2685" y="3030"/>
                </a:lnTo>
                <a:cubicBezTo>
                  <a:pt x="2685" y="3023"/>
                  <a:pt x="2685" y="3010"/>
                  <a:pt x="2679" y="3003"/>
                </a:cubicBezTo>
                <a:lnTo>
                  <a:pt x="2655" y="2953"/>
                </a:lnTo>
                <a:cubicBezTo>
                  <a:pt x="2635" y="2906"/>
                  <a:pt x="2612" y="2856"/>
                  <a:pt x="2595" y="2809"/>
                </a:cubicBezTo>
                <a:cubicBezTo>
                  <a:pt x="2578" y="2769"/>
                  <a:pt x="2568" y="2722"/>
                  <a:pt x="2555" y="2679"/>
                </a:cubicBezTo>
                <a:cubicBezTo>
                  <a:pt x="2542" y="2639"/>
                  <a:pt x="2535" y="2595"/>
                  <a:pt x="2522" y="2555"/>
                </a:cubicBezTo>
                <a:cubicBezTo>
                  <a:pt x="2518" y="2529"/>
                  <a:pt x="2512" y="2508"/>
                  <a:pt x="2508" y="2485"/>
                </a:cubicBezTo>
                <a:cubicBezTo>
                  <a:pt x="2505" y="2458"/>
                  <a:pt x="2502" y="2438"/>
                  <a:pt x="2495" y="2412"/>
                </a:cubicBezTo>
                <a:cubicBezTo>
                  <a:pt x="2488" y="2361"/>
                  <a:pt x="2485" y="2308"/>
                  <a:pt x="2475" y="2258"/>
                </a:cubicBezTo>
                <a:cubicBezTo>
                  <a:pt x="2471" y="2211"/>
                  <a:pt x="2468" y="2167"/>
                  <a:pt x="2458" y="2121"/>
                </a:cubicBezTo>
                <a:cubicBezTo>
                  <a:pt x="2455" y="2101"/>
                  <a:pt x="2455" y="2074"/>
                  <a:pt x="2445" y="2054"/>
                </a:cubicBezTo>
                <a:cubicBezTo>
                  <a:pt x="2441" y="2027"/>
                  <a:pt x="2435" y="2007"/>
                  <a:pt x="2425" y="1984"/>
                </a:cubicBezTo>
                <a:cubicBezTo>
                  <a:pt x="2411" y="1953"/>
                  <a:pt x="2401" y="1920"/>
                  <a:pt x="2388" y="1890"/>
                </a:cubicBezTo>
                <a:cubicBezTo>
                  <a:pt x="2375" y="1860"/>
                  <a:pt x="2358" y="1836"/>
                  <a:pt x="2341" y="1810"/>
                </a:cubicBezTo>
                <a:cubicBezTo>
                  <a:pt x="2324" y="1790"/>
                  <a:pt x="2304" y="1770"/>
                  <a:pt x="2284" y="1753"/>
                </a:cubicBezTo>
                <a:cubicBezTo>
                  <a:pt x="2242" y="1723"/>
                  <a:pt x="2190" y="1698"/>
                  <a:pt x="2138" y="1698"/>
                </a:cubicBezTo>
                <a:cubicBezTo>
                  <a:pt x="2132" y="1698"/>
                  <a:pt x="2126" y="1699"/>
                  <a:pt x="2120" y="1699"/>
                </a:cubicBezTo>
                <a:cubicBezTo>
                  <a:pt x="2090" y="1699"/>
                  <a:pt x="2057" y="1706"/>
                  <a:pt x="2033" y="1719"/>
                </a:cubicBezTo>
                <a:cubicBezTo>
                  <a:pt x="2007" y="1733"/>
                  <a:pt x="1987" y="1750"/>
                  <a:pt x="1970" y="1766"/>
                </a:cubicBezTo>
                <a:cubicBezTo>
                  <a:pt x="1953" y="1786"/>
                  <a:pt x="1937" y="1806"/>
                  <a:pt x="1923" y="1833"/>
                </a:cubicBezTo>
                <a:cubicBezTo>
                  <a:pt x="1910" y="1857"/>
                  <a:pt x="1903" y="1883"/>
                  <a:pt x="1903" y="1907"/>
                </a:cubicBezTo>
                <a:cubicBezTo>
                  <a:pt x="1900" y="1937"/>
                  <a:pt x="1903" y="1970"/>
                  <a:pt x="1906" y="2000"/>
                </a:cubicBezTo>
                <a:cubicBezTo>
                  <a:pt x="1910" y="2027"/>
                  <a:pt x="1916" y="2057"/>
                  <a:pt x="1926" y="2084"/>
                </a:cubicBezTo>
                <a:cubicBezTo>
                  <a:pt x="1940" y="2117"/>
                  <a:pt x="1960" y="2144"/>
                  <a:pt x="1977" y="2174"/>
                </a:cubicBezTo>
                <a:cubicBezTo>
                  <a:pt x="1993" y="2194"/>
                  <a:pt x="2007" y="2221"/>
                  <a:pt x="2023" y="2241"/>
                </a:cubicBezTo>
                <a:cubicBezTo>
                  <a:pt x="2050" y="2278"/>
                  <a:pt x="2077" y="2318"/>
                  <a:pt x="2107" y="2355"/>
                </a:cubicBezTo>
                <a:cubicBezTo>
                  <a:pt x="2137" y="2391"/>
                  <a:pt x="2167" y="2428"/>
                  <a:pt x="2191" y="2468"/>
                </a:cubicBezTo>
                <a:cubicBezTo>
                  <a:pt x="2204" y="2488"/>
                  <a:pt x="2221" y="2508"/>
                  <a:pt x="2234" y="2529"/>
                </a:cubicBezTo>
                <a:cubicBezTo>
                  <a:pt x="2244" y="2545"/>
                  <a:pt x="2254" y="2562"/>
                  <a:pt x="2268" y="2585"/>
                </a:cubicBezTo>
                <a:cubicBezTo>
                  <a:pt x="2318" y="2662"/>
                  <a:pt x="2368" y="2743"/>
                  <a:pt x="2421" y="2819"/>
                </a:cubicBezTo>
                <a:cubicBezTo>
                  <a:pt x="2478" y="2896"/>
                  <a:pt x="2538" y="2980"/>
                  <a:pt x="2592" y="3060"/>
                </a:cubicBezTo>
                <a:cubicBezTo>
                  <a:pt x="2645" y="3137"/>
                  <a:pt x="2702" y="3214"/>
                  <a:pt x="2756" y="3287"/>
                </a:cubicBezTo>
                <a:cubicBezTo>
                  <a:pt x="2812" y="3364"/>
                  <a:pt x="2873" y="3441"/>
                  <a:pt x="2936" y="3522"/>
                </a:cubicBezTo>
                <a:cubicBezTo>
                  <a:pt x="2990" y="3595"/>
                  <a:pt x="3043" y="3672"/>
                  <a:pt x="3097" y="3749"/>
                </a:cubicBezTo>
                <a:cubicBezTo>
                  <a:pt x="3154" y="3829"/>
                  <a:pt x="3207" y="3909"/>
                  <a:pt x="3264" y="3990"/>
                </a:cubicBezTo>
                <a:cubicBezTo>
                  <a:pt x="3287" y="4016"/>
                  <a:pt x="3304" y="4046"/>
                  <a:pt x="3324" y="4077"/>
                </a:cubicBezTo>
                <a:cubicBezTo>
                  <a:pt x="3331" y="4090"/>
                  <a:pt x="3341" y="4107"/>
                  <a:pt x="3347" y="4117"/>
                </a:cubicBezTo>
                <a:lnTo>
                  <a:pt x="3361" y="4143"/>
                </a:lnTo>
                <a:cubicBezTo>
                  <a:pt x="3378" y="4414"/>
                  <a:pt x="3394" y="4682"/>
                  <a:pt x="3408" y="4953"/>
                </a:cubicBezTo>
                <a:cubicBezTo>
                  <a:pt x="3428" y="5380"/>
                  <a:pt x="3454" y="5802"/>
                  <a:pt x="3471" y="6230"/>
                </a:cubicBezTo>
                <a:cubicBezTo>
                  <a:pt x="3474" y="6333"/>
                  <a:pt x="3474" y="6437"/>
                  <a:pt x="3474" y="6541"/>
                </a:cubicBezTo>
                <a:lnTo>
                  <a:pt x="3474" y="6848"/>
                </a:lnTo>
                <a:cubicBezTo>
                  <a:pt x="3474" y="7035"/>
                  <a:pt x="3461" y="7226"/>
                  <a:pt x="3454" y="7417"/>
                </a:cubicBezTo>
                <a:lnTo>
                  <a:pt x="3454" y="7407"/>
                </a:lnTo>
                <a:cubicBezTo>
                  <a:pt x="3448" y="7494"/>
                  <a:pt x="3441" y="7584"/>
                  <a:pt x="3438" y="7674"/>
                </a:cubicBezTo>
                <a:cubicBezTo>
                  <a:pt x="3438" y="7684"/>
                  <a:pt x="3438" y="7694"/>
                  <a:pt x="3431" y="7704"/>
                </a:cubicBezTo>
                <a:cubicBezTo>
                  <a:pt x="3414" y="7905"/>
                  <a:pt x="3398" y="8102"/>
                  <a:pt x="3378" y="8303"/>
                </a:cubicBezTo>
                <a:cubicBezTo>
                  <a:pt x="3374" y="8353"/>
                  <a:pt x="3364" y="8403"/>
                  <a:pt x="3361" y="8453"/>
                </a:cubicBezTo>
                <a:cubicBezTo>
                  <a:pt x="3354" y="8423"/>
                  <a:pt x="3341" y="8393"/>
                  <a:pt x="3327" y="8363"/>
                </a:cubicBezTo>
                <a:cubicBezTo>
                  <a:pt x="3324" y="8356"/>
                  <a:pt x="3324" y="8346"/>
                  <a:pt x="3321" y="8339"/>
                </a:cubicBezTo>
                <a:cubicBezTo>
                  <a:pt x="3314" y="8319"/>
                  <a:pt x="3307" y="8296"/>
                  <a:pt x="3304" y="8276"/>
                </a:cubicBezTo>
                <a:cubicBezTo>
                  <a:pt x="3297" y="8259"/>
                  <a:pt x="3291" y="8239"/>
                  <a:pt x="3287" y="8222"/>
                </a:cubicBezTo>
                <a:cubicBezTo>
                  <a:pt x="3287" y="8212"/>
                  <a:pt x="3281" y="8209"/>
                  <a:pt x="3281" y="8202"/>
                </a:cubicBezTo>
                <a:cubicBezTo>
                  <a:pt x="3274" y="8176"/>
                  <a:pt x="3264" y="8156"/>
                  <a:pt x="3257" y="8129"/>
                </a:cubicBezTo>
                <a:cubicBezTo>
                  <a:pt x="3254" y="8112"/>
                  <a:pt x="3244" y="8092"/>
                  <a:pt x="3237" y="8075"/>
                </a:cubicBezTo>
                <a:cubicBezTo>
                  <a:pt x="3227" y="8055"/>
                  <a:pt x="3220" y="8035"/>
                  <a:pt x="3207" y="8008"/>
                </a:cubicBezTo>
                <a:cubicBezTo>
                  <a:pt x="3197" y="7992"/>
                  <a:pt x="3194" y="7972"/>
                  <a:pt x="3180" y="7955"/>
                </a:cubicBezTo>
                <a:cubicBezTo>
                  <a:pt x="3170" y="7928"/>
                  <a:pt x="3157" y="7908"/>
                  <a:pt x="3147" y="7885"/>
                </a:cubicBezTo>
                <a:cubicBezTo>
                  <a:pt x="3140" y="7861"/>
                  <a:pt x="3127" y="7845"/>
                  <a:pt x="3120" y="7825"/>
                </a:cubicBezTo>
                <a:cubicBezTo>
                  <a:pt x="3103" y="7801"/>
                  <a:pt x="3090" y="7774"/>
                  <a:pt x="3073" y="7744"/>
                </a:cubicBezTo>
                <a:cubicBezTo>
                  <a:pt x="3040" y="7674"/>
                  <a:pt x="3006" y="7607"/>
                  <a:pt x="2963" y="7540"/>
                </a:cubicBezTo>
                <a:cubicBezTo>
                  <a:pt x="2936" y="7500"/>
                  <a:pt x="2906" y="7453"/>
                  <a:pt x="2873" y="7417"/>
                </a:cubicBezTo>
                <a:cubicBezTo>
                  <a:pt x="2856" y="7393"/>
                  <a:pt x="2836" y="7370"/>
                  <a:pt x="2819" y="7343"/>
                </a:cubicBezTo>
                <a:lnTo>
                  <a:pt x="2819" y="7340"/>
                </a:lnTo>
                <a:cubicBezTo>
                  <a:pt x="2809" y="7323"/>
                  <a:pt x="2806" y="7303"/>
                  <a:pt x="2796" y="7283"/>
                </a:cubicBezTo>
                <a:cubicBezTo>
                  <a:pt x="2786" y="7239"/>
                  <a:pt x="2772" y="7199"/>
                  <a:pt x="2759" y="7152"/>
                </a:cubicBezTo>
                <a:cubicBezTo>
                  <a:pt x="2746" y="7109"/>
                  <a:pt x="2739" y="7069"/>
                  <a:pt x="2726" y="7022"/>
                </a:cubicBezTo>
                <a:lnTo>
                  <a:pt x="2712" y="6959"/>
                </a:lnTo>
                <a:cubicBezTo>
                  <a:pt x="2709" y="6942"/>
                  <a:pt x="2709" y="6925"/>
                  <a:pt x="2706" y="6908"/>
                </a:cubicBezTo>
                <a:cubicBezTo>
                  <a:pt x="2702" y="6892"/>
                  <a:pt x="2702" y="6872"/>
                  <a:pt x="2695" y="6855"/>
                </a:cubicBezTo>
                <a:cubicBezTo>
                  <a:pt x="2695" y="6835"/>
                  <a:pt x="2692" y="6815"/>
                  <a:pt x="2692" y="6791"/>
                </a:cubicBezTo>
                <a:lnTo>
                  <a:pt x="2692" y="6718"/>
                </a:lnTo>
                <a:lnTo>
                  <a:pt x="2692" y="6654"/>
                </a:lnTo>
                <a:cubicBezTo>
                  <a:pt x="2692" y="6608"/>
                  <a:pt x="2695" y="6564"/>
                  <a:pt x="2702" y="6517"/>
                </a:cubicBezTo>
                <a:cubicBezTo>
                  <a:pt x="2702" y="6487"/>
                  <a:pt x="2706" y="6464"/>
                  <a:pt x="2706" y="6434"/>
                </a:cubicBezTo>
                <a:lnTo>
                  <a:pt x="2706" y="6430"/>
                </a:lnTo>
                <a:lnTo>
                  <a:pt x="2706" y="6420"/>
                </a:lnTo>
                <a:lnTo>
                  <a:pt x="2706" y="6414"/>
                </a:lnTo>
                <a:lnTo>
                  <a:pt x="2706" y="6400"/>
                </a:lnTo>
                <a:lnTo>
                  <a:pt x="2706" y="6390"/>
                </a:lnTo>
                <a:cubicBezTo>
                  <a:pt x="2706" y="6387"/>
                  <a:pt x="2709" y="6387"/>
                  <a:pt x="2709" y="6384"/>
                </a:cubicBezTo>
                <a:cubicBezTo>
                  <a:pt x="2719" y="6347"/>
                  <a:pt x="2729" y="6307"/>
                  <a:pt x="2742" y="6270"/>
                </a:cubicBezTo>
                <a:lnTo>
                  <a:pt x="2742" y="6273"/>
                </a:lnTo>
                <a:cubicBezTo>
                  <a:pt x="2742" y="6270"/>
                  <a:pt x="2746" y="6270"/>
                  <a:pt x="2746" y="6266"/>
                </a:cubicBezTo>
                <a:cubicBezTo>
                  <a:pt x="2746" y="6263"/>
                  <a:pt x="2746" y="6263"/>
                  <a:pt x="2752" y="6256"/>
                </a:cubicBezTo>
                <a:cubicBezTo>
                  <a:pt x="2752" y="6253"/>
                  <a:pt x="2752" y="6253"/>
                  <a:pt x="2756" y="6250"/>
                </a:cubicBezTo>
                <a:cubicBezTo>
                  <a:pt x="2756" y="6246"/>
                  <a:pt x="2759" y="6240"/>
                  <a:pt x="2759" y="6240"/>
                </a:cubicBezTo>
                <a:lnTo>
                  <a:pt x="2759" y="6246"/>
                </a:lnTo>
                <a:cubicBezTo>
                  <a:pt x="2759" y="6240"/>
                  <a:pt x="2762" y="6236"/>
                  <a:pt x="2762" y="6230"/>
                </a:cubicBezTo>
                <a:lnTo>
                  <a:pt x="2863" y="5979"/>
                </a:lnTo>
                <a:cubicBezTo>
                  <a:pt x="2873" y="5952"/>
                  <a:pt x="2886" y="5929"/>
                  <a:pt x="2893" y="5902"/>
                </a:cubicBezTo>
                <a:cubicBezTo>
                  <a:pt x="2903" y="5879"/>
                  <a:pt x="2909" y="5852"/>
                  <a:pt x="2919" y="5822"/>
                </a:cubicBezTo>
                <a:cubicBezTo>
                  <a:pt x="2926" y="5802"/>
                  <a:pt x="2930" y="5782"/>
                  <a:pt x="2936" y="5755"/>
                </a:cubicBezTo>
                <a:cubicBezTo>
                  <a:pt x="2940" y="5732"/>
                  <a:pt x="2946" y="5705"/>
                  <a:pt x="2953" y="5681"/>
                </a:cubicBezTo>
                <a:lnTo>
                  <a:pt x="2963" y="5604"/>
                </a:lnTo>
                <a:cubicBezTo>
                  <a:pt x="2970" y="5578"/>
                  <a:pt x="2970" y="5548"/>
                  <a:pt x="2973" y="5521"/>
                </a:cubicBezTo>
                <a:lnTo>
                  <a:pt x="2973" y="5437"/>
                </a:lnTo>
                <a:cubicBezTo>
                  <a:pt x="2973" y="5414"/>
                  <a:pt x="2970" y="5387"/>
                  <a:pt x="2970" y="5367"/>
                </a:cubicBezTo>
                <a:cubicBezTo>
                  <a:pt x="2970" y="5337"/>
                  <a:pt x="2960" y="5310"/>
                  <a:pt x="2956" y="5280"/>
                </a:cubicBezTo>
                <a:cubicBezTo>
                  <a:pt x="2943" y="5217"/>
                  <a:pt x="2919" y="5150"/>
                  <a:pt x="2873" y="5103"/>
                </a:cubicBezTo>
                <a:cubicBezTo>
                  <a:pt x="2838" y="5073"/>
                  <a:pt x="2793" y="5058"/>
                  <a:pt x="2748" y="5058"/>
                </a:cubicBezTo>
                <a:cubicBezTo>
                  <a:pt x="2732" y="5058"/>
                  <a:pt x="2717" y="5060"/>
                  <a:pt x="2702" y="5063"/>
                </a:cubicBezTo>
                <a:cubicBezTo>
                  <a:pt x="2639" y="5076"/>
                  <a:pt x="2572" y="5100"/>
                  <a:pt x="2525" y="5146"/>
                </a:cubicBezTo>
                <a:cubicBezTo>
                  <a:pt x="2478" y="5187"/>
                  <a:pt x="2445" y="5243"/>
                  <a:pt x="2445" y="5304"/>
                </a:cubicBezTo>
                <a:cubicBezTo>
                  <a:pt x="2445" y="5360"/>
                  <a:pt x="2458" y="5414"/>
                  <a:pt x="2478" y="5464"/>
                </a:cubicBezTo>
                <a:cubicBezTo>
                  <a:pt x="2488" y="5484"/>
                  <a:pt x="2502" y="5511"/>
                  <a:pt x="2508" y="5531"/>
                </a:cubicBezTo>
                <a:cubicBezTo>
                  <a:pt x="2518" y="5554"/>
                  <a:pt x="2525" y="5578"/>
                  <a:pt x="2538" y="5601"/>
                </a:cubicBezTo>
                <a:cubicBezTo>
                  <a:pt x="2542" y="5618"/>
                  <a:pt x="2552" y="5635"/>
                  <a:pt x="2555" y="5651"/>
                </a:cubicBezTo>
                <a:cubicBezTo>
                  <a:pt x="2558" y="5671"/>
                  <a:pt x="2568" y="5688"/>
                  <a:pt x="2572" y="5711"/>
                </a:cubicBezTo>
                <a:cubicBezTo>
                  <a:pt x="2578" y="5745"/>
                  <a:pt x="2588" y="5778"/>
                  <a:pt x="2595" y="5805"/>
                </a:cubicBezTo>
                <a:cubicBezTo>
                  <a:pt x="2605" y="5839"/>
                  <a:pt x="2612" y="5879"/>
                  <a:pt x="2625" y="5912"/>
                </a:cubicBezTo>
                <a:cubicBezTo>
                  <a:pt x="2639" y="5952"/>
                  <a:pt x="2652" y="5996"/>
                  <a:pt x="2659" y="6036"/>
                </a:cubicBezTo>
                <a:cubicBezTo>
                  <a:pt x="2662" y="6049"/>
                  <a:pt x="2662" y="6063"/>
                  <a:pt x="2662" y="6073"/>
                </a:cubicBezTo>
                <a:lnTo>
                  <a:pt x="2662" y="6173"/>
                </a:lnTo>
                <a:cubicBezTo>
                  <a:pt x="2662" y="6203"/>
                  <a:pt x="2662" y="6230"/>
                  <a:pt x="2659" y="6256"/>
                </a:cubicBezTo>
                <a:cubicBezTo>
                  <a:pt x="2659" y="6273"/>
                  <a:pt x="2659" y="6290"/>
                  <a:pt x="2655" y="6307"/>
                </a:cubicBezTo>
                <a:cubicBezTo>
                  <a:pt x="2652" y="6330"/>
                  <a:pt x="2652" y="6350"/>
                  <a:pt x="2645" y="6370"/>
                </a:cubicBezTo>
                <a:cubicBezTo>
                  <a:pt x="2645" y="6380"/>
                  <a:pt x="2645" y="6387"/>
                  <a:pt x="2652" y="6390"/>
                </a:cubicBezTo>
                <a:cubicBezTo>
                  <a:pt x="2652" y="6404"/>
                  <a:pt x="2652" y="6417"/>
                  <a:pt x="2645" y="6434"/>
                </a:cubicBezTo>
                <a:lnTo>
                  <a:pt x="2645" y="6437"/>
                </a:lnTo>
                <a:lnTo>
                  <a:pt x="2645" y="6440"/>
                </a:lnTo>
                <a:cubicBezTo>
                  <a:pt x="2645" y="6450"/>
                  <a:pt x="2642" y="6464"/>
                  <a:pt x="2642" y="6474"/>
                </a:cubicBezTo>
                <a:lnTo>
                  <a:pt x="2642" y="6490"/>
                </a:lnTo>
                <a:lnTo>
                  <a:pt x="2642" y="6504"/>
                </a:lnTo>
                <a:lnTo>
                  <a:pt x="2642" y="6507"/>
                </a:lnTo>
                <a:cubicBezTo>
                  <a:pt x="2639" y="6567"/>
                  <a:pt x="2635" y="6624"/>
                  <a:pt x="2635" y="6681"/>
                </a:cubicBezTo>
                <a:lnTo>
                  <a:pt x="2635" y="6755"/>
                </a:lnTo>
                <a:lnTo>
                  <a:pt x="2635" y="6798"/>
                </a:lnTo>
                <a:cubicBezTo>
                  <a:pt x="2635" y="6808"/>
                  <a:pt x="2639" y="6821"/>
                  <a:pt x="2639" y="6835"/>
                </a:cubicBezTo>
                <a:cubicBezTo>
                  <a:pt x="2639" y="6848"/>
                  <a:pt x="2642" y="6865"/>
                  <a:pt x="2642" y="6875"/>
                </a:cubicBezTo>
                <a:cubicBezTo>
                  <a:pt x="2642" y="6885"/>
                  <a:pt x="2645" y="6898"/>
                  <a:pt x="2645" y="6905"/>
                </a:cubicBezTo>
                <a:cubicBezTo>
                  <a:pt x="2652" y="6932"/>
                  <a:pt x="2655" y="6955"/>
                  <a:pt x="2659" y="6975"/>
                </a:cubicBezTo>
                <a:cubicBezTo>
                  <a:pt x="2662" y="7002"/>
                  <a:pt x="2669" y="7022"/>
                  <a:pt x="2675" y="7049"/>
                </a:cubicBezTo>
                <a:cubicBezTo>
                  <a:pt x="2685" y="7072"/>
                  <a:pt x="2689" y="7102"/>
                  <a:pt x="2695" y="7126"/>
                </a:cubicBezTo>
                <a:cubicBezTo>
                  <a:pt x="2706" y="7156"/>
                  <a:pt x="2712" y="7183"/>
                  <a:pt x="2722" y="7209"/>
                </a:cubicBezTo>
                <a:cubicBezTo>
                  <a:pt x="2712" y="7199"/>
                  <a:pt x="2702" y="7186"/>
                  <a:pt x="2692" y="7173"/>
                </a:cubicBezTo>
                <a:cubicBezTo>
                  <a:pt x="2659" y="7132"/>
                  <a:pt x="2625" y="7086"/>
                  <a:pt x="2592" y="7042"/>
                </a:cubicBezTo>
                <a:cubicBezTo>
                  <a:pt x="2528" y="6959"/>
                  <a:pt x="2471" y="6882"/>
                  <a:pt x="2411" y="6791"/>
                </a:cubicBezTo>
                <a:cubicBezTo>
                  <a:pt x="2411" y="6791"/>
                  <a:pt x="2411" y="6788"/>
                  <a:pt x="2408" y="6788"/>
                </a:cubicBezTo>
                <a:cubicBezTo>
                  <a:pt x="2385" y="6751"/>
                  <a:pt x="2358" y="6718"/>
                  <a:pt x="2338" y="6681"/>
                </a:cubicBezTo>
                <a:cubicBezTo>
                  <a:pt x="2318" y="6638"/>
                  <a:pt x="2291" y="6601"/>
                  <a:pt x="2271" y="6557"/>
                </a:cubicBezTo>
                <a:cubicBezTo>
                  <a:pt x="2241" y="6497"/>
                  <a:pt x="2211" y="6430"/>
                  <a:pt x="2187" y="6363"/>
                </a:cubicBezTo>
                <a:cubicBezTo>
                  <a:pt x="2161" y="6300"/>
                  <a:pt x="2137" y="6236"/>
                  <a:pt x="2117" y="6173"/>
                </a:cubicBezTo>
                <a:cubicBezTo>
                  <a:pt x="2070" y="6039"/>
                  <a:pt x="2033" y="5902"/>
                  <a:pt x="2000" y="5765"/>
                </a:cubicBezTo>
                <a:cubicBezTo>
                  <a:pt x="1987" y="5715"/>
                  <a:pt x="1977" y="5661"/>
                  <a:pt x="1967" y="5611"/>
                </a:cubicBezTo>
                <a:cubicBezTo>
                  <a:pt x="1960" y="5584"/>
                  <a:pt x="1953" y="5554"/>
                  <a:pt x="1950" y="5531"/>
                </a:cubicBezTo>
                <a:cubicBezTo>
                  <a:pt x="1940" y="5504"/>
                  <a:pt x="1937" y="5481"/>
                  <a:pt x="1926" y="5454"/>
                </a:cubicBezTo>
                <a:cubicBezTo>
                  <a:pt x="1916" y="5417"/>
                  <a:pt x="1903" y="5377"/>
                  <a:pt x="1890" y="5337"/>
                </a:cubicBezTo>
                <a:cubicBezTo>
                  <a:pt x="1876" y="5304"/>
                  <a:pt x="1860" y="5270"/>
                  <a:pt x="1840" y="5237"/>
                </a:cubicBezTo>
                <a:cubicBezTo>
                  <a:pt x="1823" y="5210"/>
                  <a:pt x="1803" y="5183"/>
                  <a:pt x="1776" y="5160"/>
                </a:cubicBezTo>
                <a:cubicBezTo>
                  <a:pt x="1753" y="5136"/>
                  <a:pt x="1726" y="5116"/>
                  <a:pt x="1692" y="5103"/>
                </a:cubicBezTo>
                <a:cubicBezTo>
                  <a:pt x="1666" y="5093"/>
                  <a:pt x="1636" y="5080"/>
                  <a:pt x="1602" y="5070"/>
                </a:cubicBezTo>
                <a:cubicBezTo>
                  <a:pt x="1571" y="5062"/>
                  <a:pt x="1538" y="5059"/>
                  <a:pt x="1505" y="5059"/>
                </a:cubicBezTo>
                <a:cubicBezTo>
                  <a:pt x="1463" y="5059"/>
                  <a:pt x="1421" y="5064"/>
                  <a:pt x="1382" y="5070"/>
                </a:cubicBezTo>
                <a:cubicBezTo>
                  <a:pt x="1308" y="5083"/>
                  <a:pt x="1238" y="5113"/>
                  <a:pt x="1174" y="5150"/>
                </a:cubicBezTo>
                <a:cubicBezTo>
                  <a:pt x="1147" y="5170"/>
                  <a:pt x="1117" y="5197"/>
                  <a:pt x="1097" y="5230"/>
                </a:cubicBezTo>
                <a:cubicBezTo>
                  <a:pt x="1081" y="5260"/>
                  <a:pt x="1071" y="5287"/>
                  <a:pt x="1067" y="5320"/>
                </a:cubicBezTo>
                <a:cubicBezTo>
                  <a:pt x="1067" y="5360"/>
                  <a:pt x="1074" y="5394"/>
                  <a:pt x="1091" y="5421"/>
                </a:cubicBezTo>
                <a:cubicBezTo>
                  <a:pt x="1107" y="5451"/>
                  <a:pt x="1124" y="5477"/>
                  <a:pt x="1151" y="5501"/>
                </a:cubicBezTo>
                <a:lnTo>
                  <a:pt x="1208" y="5561"/>
                </a:lnTo>
                <a:cubicBezTo>
                  <a:pt x="1285" y="5631"/>
                  <a:pt x="1368" y="5701"/>
                  <a:pt x="1448" y="5768"/>
                </a:cubicBezTo>
                <a:lnTo>
                  <a:pt x="1442" y="5765"/>
                </a:lnTo>
                <a:lnTo>
                  <a:pt x="1442" y="5765"/>
                </a:lnTo>
                <a:cubicBezTo>
                  <a:pt x="1465" y="5782"/>
                  <a:pt x="1485" y="5802"/>
                  <a:pt x="1505" y="5818"/>
                </a:cubicBezTo>
                <a:cubicBezTo>
                  <a:pt x="1549" y="5855"/>
                  <a:pt x="1589" y="5899"/>
                  <a:pt x="1632" y="5935"/>
                </a:cubicBezTo>
                <a:cubicBezTo>
                  <a:pt x="1669" y="5972"/>
                  <a:pt x="1702" y="6012"/>
                  <a:pt x="1739" y="6053"/>
                </a:cubicBezTo>
                <a:cubicBezTo>
                  <a:pt x="1789" y="6113"/>
                  <a:pt x="1840" y="6173"/>
                  <a:pt x="1893" y="6233"/>
                </a:cubicBezTo>
                <a:cubicBezTo>
                  <a:pt x="1920" y="6263"/>
                  <a:pt x="1950" y="6297"/>
                  <a:pt x="1973" y="6323"/>
                </a:cubicBezTo>
                <a:lnTo>
                  <a:pt x="2010" y="6373"/>
                </a:lnTo>
                <a:cubicBezTo>
                  <a:pt x="2023" y="6390"/>
                  <a:pt x="2037" y="6407"/>
                  <a:pt x="2050" y="6430"/>
                </a:cubicBezTo>
                <a:cubicBezTo>
                  <a:pt x="2060" y="6447"/>
                  <a:pt x="2074" y="6467"/>
                  <a:pt x="2084" y="6484"/>
                </a:cubicBezTo>
                <a:cubicBezTo>
                  <a:pt x="2090" y="6504"/>
                  <a:pt x="2104" y="6524"/>
                  <a:pt x="2110" y="6547"/>
                </a:cubicBezTo>
                <a:cubicBezTo>
                  <a:pt x="2137" y="6597"/>
                  <a:pt x="2161" y="6641"/>
                  <a:pt x="2191" y="6688"/>
                </a:cubicBezTo>
                <a:cubicBezTo>
                  <a:pt x="2217" y="6735"/>
                  <a:pt x="2244" y="6775"/>
                  <a:pt x="2274" y="6818"/>
                </a:cubicBezTo>
                <a:cubicBezTo>
                  <a:pt x="2341" y="6918"/>
                  <a:pt x="2411" y="7009"/>
                  <a:pt x="2485" y="7106"/>
                </a:cubicBezTo>
                <a:cubicBezTo>
                  <a:pt x="2545" y="7189"/>
                  <a:pt x="2609" y="7270"/>
                  <a:pt x="2675" y="7350"/>
                </a:cubicBezTo>
                <a:cubicBezTo>
                  <a:pt x="2709" y="7390"/>
                  <a:pt x="2746" y="7433"/>
                  <a:pt x="2779" y="7473"/>
                </a:cubicBezTo>
                <a:cubicBezTo>
                  <a:pt x="2812" y="7510"/>
                  <a:pt x="2846" y="7554"/>
                  <a:pt x="2876" y="7594"/>
                </a:cubicBezTo>
                <a:lnTo>
                  <a:pt x="2940" y="7694"/>
                </a:lnTo>
                <a:lnTo>
                  <a:pt x="2976" y="7771"/>
                </a:lnTo>
                <a:cubicBezTo>
                  <a:pt x="3020" y="7868"/>
                  <a:pt x="3057" y="7962"/>
                  <a:pt x="3090" y="8059"/>
                </a:cubicBezTo>
                <a:cubicBezTo>
                  <a:pt x="3123" y="8156"/>
                  <a:pt x="3160" y="8252"/>
                  <a:pt x="3194" y="8346"/>
                </a:cubicBezTo>
                <a:cubicBezTo>
                  <a:pt x="3204" y="8376"/>
                  <a:pt x="3210" y="8403"/>
                  <a:pt x="3224" y="8430"/>
                </a:cubicBezTo>
                <a:lnTo>
                  <a:pt x="3247" y="8520"/>
                </a:lnTo>
                <a:cubicBezTo>
                  <a:pt x="3247" y="8527"/>
                  <a:pt x="3254" y="8537"/>
                  <a:pt x="3254" y="8547"/>
                </a:cubicBezTo>
                <a:cubicBezTo>
                  <a:pt x="3257" y="8577"/>
                  <a:pt x="3264" y="8604"/>
                  <a:pt x="3271" y="8630"/>
                </a:cubicBezTo>
                <a:cubicBezTo>
                  <a:pt x="3274" y="8657"/>
                  <a:pt x="3294" y="8670"/>
                  <a:pt x="3321" y="8674"/>
                </a:cubicBezTo>
                <a:lnTo>
                  <a:pt x="3321" y="8791"/>
                </a:lnTo>
                <a:cubicBezTo>
                  <a:pt x="3314" y="8831"/>
                  <a:pt x="3311" y="8874"/>
                  <a:pt x="3307" y="8911"/>
                </a:cubicBezTo>
                <a:cubicBezTo>
                  <a:pt x="3257" y="9316"/>
                  <a:pt x="3194" y="9724"/>
                  <a:pt x="3143" y="10128"/>
                </a:cubicBezTo>
                <a:cubicBezTo>
                  <a:pt x="3120" y="10332"/>
                  <a:pt x="3090" y="10536"/>
                  <a:pt x="3070" y="10743"/>
                </a:cubicBezTo>
                <a:cubicBezTo>
                  <a:pt x="3057" y="10837"/>
                  <a:pt x="3047" y="10931"/>
                  <a:pt x="3037" y="11028"/>
                </a:cubicBezTo>
                <a:cubicBezTo>
                  <a:pt x="3023" y="11118"/>
                  <a:pt x="3006" y="11215"/>
                  <a:pt x="2996" y="11305"/>
                </a:cubicBezTo>
                <a:cubicBezTo>
                  <a:pt x="2976" y="11506"/>
                  <a:pt x="2970" y="11703"/>
                  <a:pt x="2963" y="11904"/>
                </a:cubicBezTo>
                <a:cubicBezTo>
                  <a:pt x="2956" y="12101"/>
                  <a:pt x="2956" y="12298"/>
                  <a:pt x="2956" y="12492"/>
                </a:cubicBezTo>
                <a:lnTo>
                  <a:pt x="2956" y="13077"/>
                </a:lnTo>
                <a:cubicBezTo>
                  <a:pt x="2956" y="13278"/>
                  <a:pt x="2943" y="13485"/>
                  <a:pt x="2930" y="13686"/>
                </a:cubicBezTo>
                <a:cubicBezTo>
                  <a:pt x="2926" y="13729"/>
                  <a:pt x="2926" y="13772"/>
                  <a:pt x="2926" y="13819"/>
                </a:cubicBezTo>
                <a:cubicBezTo>
                  <a:pt x="2913" y="13806"/>
                  <a:pt x="2906" y="13789"/>
                  <a:pt x="2893" y="13776"/>
                </a:cubicBezTo>
                <a:cubicBezTo>
                  <a:pt x="2869" y="13739"/>
                  <a:pt x="2839" y="13702"/>
                  <a:pt x="2812" y="13662"/>
                </a:cubicBezTo>
                <a:lnTo>
                  <a:pt x="2789" y="13625"/>
                </a:lnTo>
                <a:lnTo>
                  <a:pt x="2741" y="13555"/>
                </a:lnTo>
                <a:lnTo>
                  <a:pt x="2741" y="13555"/>
                </a:lnTo>
                <a:cubicBezTo>
                  <a:pt x="2741" y="13555"/>
                  <a:pt x="2742" y="13555"/>
                  <a:pt x="2742" y="13555"/>
                </a:cubicBezTo>
                <a:cubicBezTo>
                  <a:pt x="2736" y="13544"/>
                  <a:pt x="2728" y="13532"/>
                  <a:pt x="2717" y="13518"/>
                </a:cubicBezTo>
                <a:lnTo>
                  <a:pt x="2717" y="13518"/>
                </a:lnTo>
                <a:cubicBezTo>
                  <a:pt x="2718" y="13518"/>
                  <a:pt x="2718" y="13518"/>
                  <a:pt x="2719" y="13518"/>
                </a:cubicBezTo>
                <a:cubicBezTo>
                  <a:pt x="2709" y="13502"/>
                  <a:pt x="2695" y="13485"/>
                  <a:pt x="2689" y="13468"/>
                </a:cubicBezTo>
                <a:cubicBezTo>
                  <a:pt x="2675" y="13445"/>
                  <a:pt x="2669" y="13428"/>
                  <a:pt x="2655" y="13408"/>
                </a:cubicBezTo>
                <a:cubicBezTo>
                  <a:pt x="2639" y="13375"/>
                  <a:pt x="2619" y="13341"/>
                  <a:pt x="2602" y="13304"/>
                </a:cubicBezTo>
                <a:cubicBezTo>
                  <a:pt x="2585" y="13271"/>
                  <a:pt x="2568" y="13238"/>
                  <a:pt x="2545" y="13204"/>
                </a:cubicBezTo>
                <a:cubicBezTo>
                  <a:pt x="2535" y="13184"/>
                  <a:pt x="2525" y="13167"/>
                  <a:pt x="2512" y="13144"/>
                </a:cubicBezTo>
                <a:cubicBezTo>
                  <a:pt x="2505" y="13127"/>
                  <a:pt x="2495" y="13117"/>
                  <a:pt x="2488" y="13100"/>
                </a:cubicBezTo>
                <a:cubicBezTo>
                  <a:pt x="2485" y="13087"/>
                  <a:pt x="2475" y="13074"/>
                  <a:pt x="2471" y="13057"/>
                </a:cubicBezTo>
                <a:cubicBezTo>
                  <a:pt x="2468" y="13044"/>
                  <a:pt x="2458" y="13027"/>
                  <a:pt x="2455" y="13017"/>
                </a:cubicBezTo>
                <a:cubicBezTo>
                  <a:pt x="2438" y="12970"/>
                  <a:pt x="2421" y="12920"/>
                  <a:pt x="2408" y="12873"/>
                </a:cubicBezTo>
                <a:cubicBezTo>
                  <a:pt x="2391" y="12826"/>
                  <a:pt x="2375" y="12776"/>
                  <a:pt x="2361" y="12733"/>
                </a:cubicBezTo>
                <a:cubicBezTo>
                  <a:pt x="2334" y="12636"/>
                  <a:pt x="2304" y="12535"/>
                  <a:pt x="2274" y="12438"/>
                </a:cubicBezTo>
                <a:cubicBezTo>
                  <a:pt x="2261" y="12392"/>
                  <a:pt x="2244" y="12348"/>
                  <a:pt x="2234" y="12301"/>
                </a:cubicBezTo>
                <a:cubicBezTo>
                  <a:pt x="2221" y="12251"/>
                  <a:pt x="2207" y="12204"/>
                  <a:pt x="2191" y="12154"/>
                </a:cubicBezTo>
                <a:cubicBezTo>
                  <a:pt x="2171" y="12091"/>
                  <a:pt x="2150" y="12034"/>
                  <a:pt x="2127" y="11970"/>
                </a:cubicBezTo>
                <a:lnTo>
                  <a:pt x="2127" y="11974"/>
                </a:lnTo>
                <a:cubicBezTo>
                  <a:pt x="2124" y="11957"/>
                  <a:pt x="2117" y="11947"/>
                  <a:pt x="2110" y="11930"/>
                </a:cubicBezTo>
                <a:lnTo>
                  <a:pt x="2110" y="11934"/>
                </a:lnTo>
                <a:cubicBezTo>
                  <a:pt x="2107" y="11917"/>
                  <a:pt x="2100" y="11900"/>
                  <a:pt x="2094" y="11887"/>
                </a:cubicBezTo>
                <a:lnTo>
                  <a:pt x="2084" y="11850"/>
                </a:lnTo>
                <a:cubicBezTo>
                  <a:pt x="2070" y="11807"/>
                  <a:pt x="2054" y="11770"/>
                  <a:pt x="2037" y="11733"/>
                </a:cubicBezTo>
                <a:cubicBezTo>
                  <a:pt x="2020" y="11696"/>
                  <a:pt x="2003" y="11656"/>
                  <a:pt x="1990" y="11619"/>
                </a:cubicBezTo>
                <a:cubicBezTo>
                  <a:pt x="1977" y="11589"/>
                  <a:pt x="1970" y="11566"/>
                  <a:pt x="1957" y="11536"/>
                </a:cubicBezTo>
                <a:cubicBezTo>
                  <a:pt x="1960" y="11489"/>
                  <a:pt x="1970" y="11449"/>
                  <a:pt x="1977" y="11402"/>
                </a:cubicBezTo>
                <a:lnTo>
                  <a:pt x="1977" y="11412"/>
                </a:lnTo>
                <a:cubicBezTo>
                  <a:pt x="1977" y="11402"/>
                  <a:pt x="1983" y="11399"/>
                  <a:pt x="1983" y="11389"/>
                </a:cubicBezTo>
                <a:lnTo>
                  <a:pt x="1983" y="11399"/>
                </a:lnTo>
                <a:cubicBezTo>
                  <a:pt x="1990" y="11355"/>
                  <a:pt x="2000" y="11318"/>
                  <a:pt x="2007" y="11278"/>
                </a:cubicBezTo>
                <a:cubicBezTo>
                  <a:pt x="2017" y="11238"/>
                  <a:pt x="2023" y="11198"/>
                  <a:pt x="2027" y="11161"/>
                </a:cubicBezTo>
                <a:cubicBezTo>
                  <a:pt x="2033" y="11128"/>
                  <a:pt x="2040" y="11088"/>
                  <a:pt x="2044" y="11054"/>
                </a:cubicBezTo>
                <a:cubicBezTo>
                  <a:pt x="2050" y="11038"/>
                  <a:pt x="2050" y="11021"/>
                  <a:pt x="2054" y="11004"/>
                </a:cubicBezTo>
                <a:cubicBezTo>
                  <a:pt x="2057" y="10987"/>
                  <a:pt x="2060" y="10971"/>
                  <a:pt x="2060" y="10951"/>
                </a:cubicBezTo>
                <a:cubicBezTo>
                  <a:pt x="2067" y="10914"/>
                  <a:pt x="2067" y="10877"/>
                  <a:pt x="2070" y="10834"/>
                </a:cubicBezTo>
                <a:lnTo>
                  <a:pt x="2070" y="10830"/>
                </a:lnTo>
                <a:cubicBezTo>
                  <a:pt x="2077" y="10804"/>
                  <a:pt x="2084" y="10780"/>
                  <a:pt x="2087" y="10753"/>
                </a:cubicBezTo>
                <a:cubicBezTo>
                  <a:pt x="2094" y="10713"/>
                  <a:pt x="2107" y="10666"/>
                  <a:pt x="2110" y="10626"/>
                </a:cubicBezTo>
                <a:cubicBezTo>
                  <a:pt x="2117" y="10603"/>
                  <a:pt x="2117" y="10583"/>
                  <a:pt x="2120" y="10563"/>
                </a:cubicBezTo>
                <a:cubicBezTo>
                  <a:pt x="2120" y="10559"/>
                  <a:pt x="2124" y="10553"/>
                  <a:pt x="2124" y="10549"/>
                </a:cubicBezTo>
                <a:lnTo>
                  <a:pt x="2161" y="10312"/>
                </a:lnTo>
                <a:cubicBezTo>
                  <a:pt x="2167" y="10295"/>
                  <a:pt x="2171" y="10275"/>
                  <a:pt x="2174" y="10259"/>
                </a:cubicBezTo>
                <a:cubicBezTo>
                  <a:pt x="2177" y="10242"/>
                  <a:pt x="2184" y="10225"/>
                  <a:pt x="2187" y="10202"/>
                </a:cubicBezTo>
                <a:cubicBezTo>
                  <a:pt x="2194" y="10168"/>
                  <a:pt x="2207" y="10142"/>
                  <a:pt x="2217" y="10108"/>
                </a:cubicBezTo>
                <a:cubicBezTo>
                  <a:pt x="2221" y="10098"/>
                  <a:pt x="2221" y="10091"/>
                  <a:pt x="2224" y="10081"/>
                </a:cubicBezTo>
                <a:cubicBezTo>
                  <a:pt x="2254" y="9998"/>
                  <a:pt x="2288" y="9918"/>
                  <a:pt x="2321" y="9834"/>
                </a:cubicBezTo>
                <a:cubicBezTo>
                  <a:pt x="2354" y="9750"/>
                  <a:pt x="2385" y="9673"/>
                  <a:pt x="2411" y="9590"/>
                </a:cubicBezTo>
                <a:cubicBezTo>
                  <a:pt x="2428" y="9543"/>
                  <a:pt x="2441" y="9500"/>
                  <a:pt x="2455" y="9456"/>
                </a:cubicBezTo>
                <a:cubicBezTo>
                  <a:pt x="2485" y="9349"/>
                  <a:pt x="2485" y="9242"/>
                  <a:pt x="2461" y="9132"/>
                </a:cubicBezTo>
                <a:cubicBezTo>
                  <a:pt x="2458" y="9108"/>
                  <a:pt x="2455" y="9088"/>
                  <a:pt x="2445" y="9062"/>
                </a:cubicBezTo>
                <a:cubicBezTo>
                  <a:pt x="2428" y="9008"/>
                  <a:pt x="2405" y="8948"/>
                  <a:pt x="2371" y="8904"/>
                </a:cubicBezTo>
                <a:cubicBezTo>
                  <a:pt x="2354" y="8878"/>
                  <a:pt x="2328" y="8858"/>
                  <a:pt x="2304" y="8841"/>
                </a:cubicBezTo>
                <a:cubicBezTo>
                  <a:pt x="2278" y="8828"/>
                  <a:pt x="2254" y="8814"/>
                  <a:pt x="2224" y="8807"/>
                </a:cubicBezTo>
                <a:cubicBezTo>
                  <a:pt x="2198" y="8801"/>
                  <a:pt x="2172" y="8797"/>
                  <a:pt x="2147" y="8797"/>
                </a:cubicBezTo>
                <a:cubicBezTo>
                  <a:pt x="2109" y="8797"/>
                  <a:pt x="2072" y="8805"/>
                  <a:pt x="2040" y="8821"/>
                </a:cubicBezTo>
                <a:cubicBezTo>
                  <a:pt x="2010" y="8831"/>
                  <a:pt x="1983" y="8858"/>
                  <a:pt x="1967" y="8881"/>
                </a:cubicBezTo>
                <a:cubicBezTo>
                  <a:pt x="1957" y="8894"/>
                  <a:pt x="1950" y="8908"/>
                  <a:pt x="1950" y="8921"/>
                </a:cubicBezTo>
                <a:cubicBezTo>
                  <a:pt x="1943" y="8931"/>
                  <a:pt x="1943" y="8948"/>
                  <a:pt x="1940" y="8961"/>
                </a:cubicBezTo>
                <a:cubicBezTo>
                  <a:pt x="1940" y="8988"/>
                  <a:pt x="1937" y="9015"/>
                  <a:pt x="1940" y="9042"/>
                </a:cubicBezTo>
                <a:cubicBezTo>
                  <a:pt x="1940" y="9065"/>
                  <a:pt x="1943" y="9092"/>
                  <a:pt x="1943" y="9115"/>
                </a:cubicBezTo>
                <a:cubicBezTo>
                  <a:pt x="1943" y="9142"/>
                  <a:pt x="1950" y="9162"/>
                  <a:pt x="1953" y="9182"/>
                </a:cubicBezTo>
                <a:cubicBezTo>
                  <a:pt x="1957" y="9225"/>
                  <a:pt x="1967" y="9266"/>
                  <a:pt x="1973" y="9306"/>
                </a:cubicBezTo>
                <a:cubicBezTo>
                  <a:pt x="1983" y="9349"/>
                  <a:pt x="1990" y="9396"/>
                  <a:pt x="2000" y="9439"/>
                </a:cubicBezTo>
                <a:lnTo>
                  <a:pt x="2000" y="9446"/>
                </a:lnTo>
                <a:lnTo>
                  <a:pt x="2000" y="9449"/>
                </a:lnTo>
                <a:lnTo>
                  <a:pt x="2000" y="9456"/>
                </a:lnTo>
                <a:cubicBezTo>
                  <a:pt x="2000" y="9463"/>
                  <a:pt x="2003" y="9466"/>
                  <a:pt x="2003" y="9476"/>
                </a:cubicBezTo>
                <a:lnTo>
                  <a:pt x="2003" y="9483"/>
                </a:lnTo>
                <a:cubicBezTo>
                  <a:pt x="2003" y="9490"/>
                  <a:pt x="2003" y="9493"/>
                  <a:pt x="2007" y="9496"/>
                </a:cubicBezTo>
                <a:lnTo>
                  <a:pt x="2007" y="9493"/>
                </a:lnTo>
                <a:cubicBezTo>
                  <a:pt x="2020" y="9546"/>
                  <a:pt x="2033" y="9597"/>
                  <a:pt x="2040" y="9650"/>
                </a:cubicBezTo>
                <a:cubicBezTo>
                  <a:pt x="2040" y="9657"/>
                  <a:pt x="2040" y="9660"/>
                  <a:pt x="2044" y="9667"/>
                </a:cubicBezTo>
                <a:lnTo>
                  <a:pt x="2044" y="9673"/>
                </a:lnTo>
                <a:cubicBezTo>
                  <a:pt x="2044" y="9683"/>
                  <a:pt x="2044" y="9697"/>
                  <a:pt x="2050" y="9707"/>
                </a:cubicBezTo>
                <a:lnTo>
                  <a:pt x="2050" y="9750"/>
                </a:lnTo>
                <a:cubicBezTo>
                  <a:pt x="2050" y="9790"/>
                  <a:pt x="2044" y="9824"/>
                  <a:pt x="2044" y="9861"/>
                </a:cubicBezTo>
                <a:lnTo>
                  <a:pt x="2044" y="9857"/>
                </a:lnTo>
                <a:cubicBezTo>
                  <a:pt x="2040" y="9914"/>
                  <a:pt x="2037" y="9968"/>
                  <a:pt x="2033" y="10028"/>
                </a:cubicBezTo>
                <a:cubicBezTo>
                  <a:pt x="2027" y="10058"/>
                  <a:pt x="2027" y="10085"/>
                  <a:pt x="2023" y="10115"/>
                </a:cubicBezTo>
                <a:cubicBezTo>
                  <a:pt x="2023" y="10128"/>
                  <a:pt x="2020" y="10145"/>
                  <a:pt x="2020" y="10158"/>
                </a:cubicBezTo>
                <a:cubicBezTo>
                  <a:pt x="2017" y="10178"/>
                  <a:pt x="2010" y="10198"/>
                  <a:pt x="2023" y="10215"/>
                </a:cubicBezTo>
                <a:cubicBezTo>
                  <a:pt x="2027" y="10225"/>
                  <a:pt x="2037" y="10228"/>
                  <a:pt x="2044" y="10232"/>
                </a:cubicBezTo>
                <a:lnTo>
                  <a:pt x="2044" y="10245"/>
                </a:lnTo>
                <a:cubicBezTo>
                  <a:pt x="2037" y="10309"/>
                  <a:pt x="2027" y="10369"/>
                  <a:pt x="2020" y="10429"/>
                </a:cubicBezTo>
                <a:cubicBezTo>
                  <a:pt x="2010" y="10496"/>
                  <a:pt x="2003" y="10563"/>
                  <a:pt x="1990" y="10626"/>
                </a:cubicBezTo>
                <a:cubicBezTo>
                  <a:pt x="1977" y="10700"/>
                  <a:pt x="1970" y="10770"/>
                  <a:pt x="1957" y="10847"/>
                </a:cubicBezTo>
                <a:cubicBezTo>
                  <a:pt x="1953" y="10867"/>
                  <a:pt x="1950" y="10887"/>
                  <a:pt x="1940" y="10914"/>
                </a:cubicBezTo>
                <a:cubicBezTo>
                  <a:pt x="1933" y="10951"/>
                  <a:pt x="1923" y="10984"/>
                  <a:pt x="1920" y="11021"/>
                </a:cubicBezTo>
                <a:cubicBezTo>
                  <a:pt x="1916" y="11061"/>
                  <a:pt x="1910" y="11094"/>
                  <a:pt x="1906" y="11131"/>
                </a:cubicBezTo>
                <a:cubicBezTo>
                  <a:pt x="1900" y="11195"/>
                  <a:pt x="1890" y="11262"/>
                  <a:pt x="1876" y="11322"/>
                </a:cubicBezTo>
                <a:lnTo>
                  <a:pt x="1840" y="11221"/>
                </a:lnTo>
                <a:cubicBezTo>
                  <a:pt x="1823" y="11178"/>
                  <a:pt x="1806" y="11131"/>
                  <a:pt x="1786" y="11084"/>
                </a:cubicBezTo>
                <a:cubicBezTo>
                  <a:pt x="1769" y="11038"/>
                  <a:pt x="1749" y="10987"/>
                  <a:pt x="1726" y="10944"/>
                </a:cubicBezTo>
                <a:cubicBezTo>
                  <a:pt x="1709" y="10900"/>
                  <a:pt x="1689" y="10854"/>
                  <a:pt x="1672" y="10814"/>
                </a:cubicBezTo>
                <a:lnTo>
                  <a:pt x="1672" y="10817"/>
                </a:lnTo>
                <a:cubicBezTo>
                  <a:pt x="1670" y="10812"/>
                  <a:pt x="1669" y="10805"/>
                  <a:pt x="1668" y="10799"/>
                </a:cubicBezTo>
                <a:lnTo>
                  <a:pt x="1668" y="10799"/>
                </a:lnTo>
                <a:cubicBezTo>
                  <a:pt x="1668" y="10799"/>
                  <a:pt x="1668" y="10800"/>
                  <a:pt x="1669" y="10800"/>
                </a:cubicBezTo>
                <a:cubicBezTo>
                  <a:pt x="1669" y="10797"/>
                  <a:pt x="1666" y="10787"/>
                  <a:pt x="1666" y="10783"/>
                </a:cubicBezTo>
                <a:lnTo>
                  <a:pt x="1666" y="10780"/>
                </a:lnTo>
                <a:lnTo>
                  <a:pt x="1666" y="10777"/>
                </a:lnTo>
                <a:lnTo>
                  <a:pt x="1666" y="10770"/>
                </a:lnTo>
                <a:lnTo>
                  <a:pt x="1666" y="10767"/>
                </a:lnTo>
                <a:cubicBezTo>
                  <a:pt x="1649" y="10713"/>
                  <a:pt x="1626" y="10660"/>
                  <a:pt x="1606" y="10610"/>
                </a:cubicBezTo>
                <a:cubicBezTo>
                  <a:pt x="1592" y="10580"/>
                  <a:pt x="1575" y="10553"/>
                  <a:pt x="1565" y="10526"/>
                </a:cubicBezTo>
                <a:cubicBezTo>
                  <a:pt x="1559" y="10493"/>
                  <a:pt x="1552" y="10462"/>
                  <a:pt x="1542" y="10429"/>
                </a:cubicBezTo>
                <a:cubicBezTo>
                  <a:pt x="1535" y="10399"/>
                  <a:pt x="1522" y="10369"/>
                  <a:pt x="1509" y="10342"/>
                </a:cubicBezTo>
                <a:lnTo>
                  <a:pt x="1472" y="10265"/>
                </a:lnTo>
                <a:cubicBezTo>
                  <a:pt x="1468" y="10262"/>
                  <a:pt x="1462" y="10252"/>
                  <a:pt x="1462" y="10249"/>
                </a:cubicBezTo>
                <a:cubicBezTo>
                  <a:pt x="1458" y="10242"/>
                  <a:pt x="1452" y="10232"/>
                  <a:pt x="1445" y="10228"/>
                </a:cubicBezTo>
                <a:cubicBezTo>
                  <a:pt x="1442" y="10225"/>
                  <a:pt x="1438" y="10215"/>
                  <a:pt x="1435" y="10212"/>
                </a:cubicBezTo>
                <a:cubicBezTo>
                  <a:pt x="1425" y="10198"/>
                  <a:pt x="1418" y="10192"/>
                  <a:pt x="1408" y="10178"/>
                </a:cubicBezTo>
                <a:cubicBezTo>
                  <a:pt x="1395" y="10162"/>
                  <a:pt x="1385" y="10145"/>
                  <a:pt x="1375" y="10131"/>
                </a:cubicBezTo>
                <a:lnTo>
                  <a:pt x="1351" y="10095"/>
                </a:lnTo>
                <a:lnTo>
                  <a:pt x="1345" y="10091"/>
                </a:lnTo>
                <a:cubicBezTo>
                  <a:pt x="1321" y="10045"/>
                  <a:pt x="1301" y="9994"/>
                  <a:pt x="1278" y="9944"/>
                </a:cubicBezTo>
                <a:cubicBezTo>
                  <a:pt x="1268" y="9918"/>
                  <a:pt x="1254" y="9894"/>
                  <a:pt x="1241" y="9864"/>
                </a:cubicBezTo>
                <a:cubicBezTo>
                  <a:pt x="1228" y="9834"/>
                  <a:pt x="1211" y="9811"/>
                  <a:pt x="1201" y="9780"/>
                </a:cubicBezTo>
                <a:cubicBezTo>
                  <a:pt x="1161" y="9700"/>
                  <a:pt x="1124" y="9617"/>
                  <a:pt x="1084" y="9543"/>
                </a:cubicBezTo>
                <a:cubicBezTo>
                  <a:pt x="1061" y="9506"/>
                  <a:pt x="1040" y="9473"/>
                  <a:pt x="1017" y="9439"/>
                </a:cubicBezTo>
                <a:cubicBezTo>
                  <a:pt x="1010" y="9413"/>
                  <a:pt x="1010" y="9389"/>
                  <a:pt x="1007" y="9362"/>
                </a:cubicBezTo>
                <a:cubicBezTo>
                  <a:pt x="1000" y="9306"/>
                  <a:pt x="990" y="9249"/>
                  <a:pt x="984" y="9192"/>
                </a:cubicBezTo>
                <a:cubicBezTo>
                  <a:pt x="967" y="9075"/>
                  <a:pt x="954" y="8958"/>
                  <a:pt x="937" y="8844"/>
                </a:cubicBezTo>
                <a:lnTo>
                  <a:pt x="923" y="8757"/>
                </a:lnTo>
                <a:cubicBezTo>
                  <a:pt x="917" y="8724"/>
                  <a:pt x="910" y="8687"/>
                  <a:pt x="903" y="8654"/>
                </a:cubicBezTo>
                <a:lnTo>
                  <a:pt x="877" y="8563"/>
                </a:lnTo>
                <a:cubicBezTo>
                  <a:pt x="867" y="8527"/>
                  <a:pt x="853" y="8493"/>
                  <a:pt x="840" y="8456"/>
                </a:cubicBezTo>
                <a:cubicBezTo>
                  <a:pt x="813" y="8390"/>
                  <a:pt x="776" y="8313"/>
                  <a:pt x="709" y="8273"/>
                </a:cubicBezTo>
                <a:cubicBezTo>
                  <a:pt x="676" y="8252"/>
                  <a:pt x="636" y="8239"/>
                  <a:pt x="599" y="8236"/>
                </a:cubicBezTo>
                <a:cubicBezTo>
                  <a:pt x="592" y="8234"/>
                  <a:pt x="584" y="8234"/>
                  <a:pt x="577" y="8234"/>
                </a:cubicBezTo>
                <a:cubicBezTo>
                  <a:pt x="551" y="8234"/>
                  <a:pt x="526" y="8242"/>
                  <a:pt x="502" y="8252"/>
                </a:cubicBezTo>
                <a:cubicBezTo>
                  <a:pt x="472" y="8263"/>
                  <a:pt x="449" y="8286"/>
                  <a:pt x="425" y="8309"/>
                </a:cubicBezTo>
                <a:cubicBezTo>
                  <a:pt x="405" y="8339"/>
                  <a:pt x="389" y="8373"/>
                  <a:pt x="375" y="8406"/>
                </a:cubicBezTo>
                <a:cubicBezTo>
                  <a:pt x="348" y="8480"/>
                  <a:pt x="338" y="8560"/>
                  <a:pt x="348" y="8640"/>
                </a:cubicBezTo>
                <a:cubicBezTo>
                  <a:pt x="352" y="8680"/>
                  <a:pt x="362" y="8721"/>
                  <a:pt x="375" y="8761"/>
                </a:cubicBezTo>
                <a:cubicBezTo>
                  <a:pt x="389" y="8794"/>
                  <a:pt x="412" y="8828"/>
                  <a:pt x="432" y="8858"/>
                </a:cubicBezTo>
                <a:cubicBezTo>
                  <a:pt x="455" y="8888"/>
                  <a:pt x="482" y="8914"/>
                  <a:pt x="502" y="8945"/>
                </a:cubicBezTo>
                <a:cubicBezTo>
                  <a:pt x="542" y="8995"/>
                  <a:pt x="582" y="9048"/>
                  <a:pt x="619" y="9098"/>
                </a:cubicBezTo>
                <a:cubicBezTo>
                  <a:pt x="656" y="9149"/>
                  <a:pt x="699" y="9199"/>
                  <a:pt x="740" y="9249"/>
                </a:cubicBezTo>
                <a:cubicBezTo>
                  <a:pt x="783" y="9299"/>
                  <a:pt x="823" y="9346"/>
                  <a:pt x="867" y="9393"/>
                </a:cubicBezTo>
                <a:cubicBezTo>
                  <a:pt x="870" y="9396"/>
                  <a:pt x="873" y="9399"/>
                  <a:pt x="873" y="9406"/>
                </a:cubicBezTo>
                <a:cubicBezTo>
                  <a:pt x="873" y="9406"/>
                  <a:pt x="873" y="9409"/>
                  <a:pt x="877" y="9409"/>
                </a:cubicBezTo>
                <a:lnTo>
                  <a:pt x="877" y="9413"/>
                </a:lnTo>
                <a:cubicBezTo>
                  <a:pt x="877" y="9416"/>
                  <a:pt x="883" y="9426"/>
                  <a:pt x="883" y="9429"/>
                </a:cubicBezTo>
                <a:cubicBezTo>
                  <a:pt x="887" y="9439"/>
                  <a:pt x="890" y="9443"/>
                  <a:pt x="897" y="9449"/>
                </a:cubicBezTo>
                <a:cubicBezTo>
                  <a:pt x="903" y="9459"/>
                  <a:pt x="907" y="9473"/>
                  <a:pt x="917" y="9480"/>
                </a:cubicBezTo>
                <a:cubicBezTo>
                  <a:pt x="930" y="9500"/>
                  <a:pt x="940" y="9516"/>
                  <a:pt x="954" y="9540"/>
                </a:cubicBezTo>
                <a:cubicBezTo>
                  <a:pt x="970" y="9563"/>
                  <a:pt x="984" y="9583"/>
                  <a:pt x="1000" y="9610"/>
                </a:cubicBezTo>
                <a:cubicBezTo>
                  <a:pt x="1014" y="9630"/>
                  <a:pt x="1024" y="9650"/>
                  <a:pt x="1034" y="9673"/>
                </a:cubicBezTo>
                <a:lnTo>
                  <a:pt x="1097" y="9797"/>
                </a:lnTo>
                <a:cubicBezTo>
                  <a:pt x="1117" y="9841"/>
                  <a:pt x="1141" y="9881"/>
                  <a:pt x="1164" y="9924"/>
                </a:cubicBezTo>
                <a:cubicBezTo>
                  <a:pt x="1188" y="9974"/>
                  <a:pt x="1211" y="10028"/>
                  <a:pt x="1238" y="10078"/>
                </a:cubicBezTo>
                <a:cubicBezTo>
                  <a:pt x="1254" y="10115"/>
                  <a:pt x="1275" y="10152"/>
                  <a:pt x="1298" y="10185"/>
                </a:cubicBezTo>
                <a:lnTo>
                  <a:pt x="1298" y="10192"/>
                </a:lnTo>
                <a:cubicBezTo>
                  <a:pt x="1305" y="10202"/>
                  <a:pt x="1308" y="10215"/>
                  <a:pt x="1318" y="10228"/>
                </a:cubicBezTo>
                <a:lnTo>
                  <a:pt x="1341" y="10265"/>
                </a:lnTo>
                <a:lnTo>
                  <a:pt x="1368" y="10302"/>
                </a:lnTo>
                <a:cubicBezTo>
                  <a:pt x="1382" y="10325"/>
                  <a:pt x="1398" y="10345"/>
                  <a:pt x="1408" y="10369"/>
                </a:cubicBezTo>
                <a:cubicBezTo>
                  <a:pt x="1418" y="10386"/>
                  <a:pt x="1425" y="10402"/>
                  <a:pt x="1432" y="10426"/>
                </a:cubicBezTo>
                <a:lnTo>
                  <a:pt x="1425" y="10426"/>
                </a:lnTo>
                <a:cubicBezTo>
                  <a:pt x="1435" y="10436"/>
                  <a:pt x="1438" y="10449"/>
                  <a:pt x="1448" y="10462"/>
                </a:cubicBezTo>
                <a:cubicBezTo>
                  <a:pt x="1452" y="10476"/>
                  <a:pt x="1458" y="10493"/>
                  <a:pt x="1465" y="10503"/>
                </a:cubicBezTo>
                <a:cubicBezTo>
                  <a:pt x="1482" y="10546"/>
                  <a:pt x="1502" y="10593"/>
                  <a:pt x="1515" y="10633"/>
                </a:cubicBezTo>
                <a:cubicBezTo>
                  <a:pt x="1525" y="10670"/>
                  <a:pt x="1535" y="10703"/>
                  <a:pt x="1549" y="10743"/>
                </a:cubicBezTo>
                <a:lnTo>
                  <a:pt x="1585" y="10867"/>
                </a:lnTo>
                <a:cubicBezTo>
                  <a:pt x="1609" y="10951"/>
                  <a:pt x="1642" y="11031"/>
                  <a:pt x="1672" y="11111"/>
                </a:cubicBezTo>
                <a:cubicBezTo>
                  <a:pt x="1706" y="11201"/>
                  <a:pt x="1749" y="11288"/>
                  <a:pt x="1786" y="11382"/>
                </a:cubicBezTo>
                <a:cubicBezTo>
                  <a:pt x="1806" y="11432"/>
                  <a:pt x="1826" y="11479"/>
                  <a:pt x="1850" y="11529"/>
                </a:cubicBezTo>
                <a:cubicBezTo>
                  <a:pt x="1853" y="11546"/>
                  <a:pt x="1860" y="11556"/>
                  <a:pt x="1866" y="11569"/>
                </a:cubicBezTo>
                <a:cubicBezTo>
                  <a:pt x="1866" y="11579"/>
                  <a:pt x="1870" y="11586"/>
                  <a:pt x="1873" y="11596"/>
                </a:cubicBezTo>
                <a:cubicBezTo>
                  <a:pt x="1876" y="11603"/>
                  <a:pt x="1880" y="11606"/>
                  <a:pt x="1886" y="11616"/>
                </a:cubicBezTo>
                <a:cubicBezTo>
                  <a:pt x="1890" y="11629"/>
                  <a:pt x="1900" y="11646"/>
                  <a:pt x="1903" y="11656"/>
                </a:cubicBezTo>
                <a:cubicBezTo>
                  <a:pt x="1923" y="11703"/>
                  <a:pt x="1943" y="11750"/>
                  <a:pt x="1960" y="11797"/>
                </a:cubicBezTo>
                <a:cubicBezTo>
                  <a:pt x="1977" y="11833"/>
                  <a:pt x="1990" y="11870"/>
                  <a:pt x="2007" y="11904"/>
                </a:cubicBezTo>
                <a:cubicBezTo>
                  <a:pt x="2033" y="11997"/>
                  <a:pt x="2057" y="12084"/>
                  <a:pt x="2084" y="12174"/>
                </a:cubicBezTo>
                <a:cubicBezTo>
                  <a:pt x="2090" y="12208"/>
                  <a:pt x="2100" y="12248"/>
                  <a:pt x="2110" y="12281"/>
                </a:cubicBezTo>
                <a:cubicBezTo>
                  <a:pt x="2120" y="12315"/>
                  <a:pt x="2134" y="12352"/>
                  <a:pt x="2140" y="12385"/>
                </a:cubicBezTo>
                <a:cubicBezTo>
                  <a:pt x="2157" y="12442"/>
                  <a:pt x="2177" y="12502"/>
                  <a:pt x="2194" y="12555"/>
                </a:cubicBezTo>
                <a:cubicBezTo>
                  <a:pt x="2200" y="12567"/>
                  <a:pt x="2203" y="12581"/>
                  <a:pt x="2208" y="12593"/>
                </a:cubicBezTo>
                <a:lnTo>
                  <a:pt x="2208" y="12593"/>
                </a:lnTo>
                <a:cubicBezTo>
                  <a:pt x="2198" y="12572"/>
                  <a:pt x="2183" y="12554"/>
                  <a:pt x="2171" y="12539"/>
                </a:cubicBezTo>
                <a:cubicBezTo>
                  <a:pt x="2161" y="12532"/>
                  <a:pt x="2157" y="12519"/>
                  <a:pt x="2150" y="12509"/>
                </a:cubicBezTo>
                <a:cubicBezTo>
                  <a:pt x="2140" y="12502"/>
                  <a:pt x="2137" y="12492"/>
                  <a:pt x="2127" y="12485"/>
                </a:cubicBezTo>
                <a:cubicBezTo>
                  <a:pt x="2117" y="12472"/>
                  <a:pt x="2104" y="12455"/>
                  <a:pt x="2090" y="12442"/>
                </a:cubicBezTo>
                <a:cubicBezTo>
                  <a:pt x="2087" y="12438"/>
                  <a:pt x="2084" y="12432"/>
                  <a:pt x="2074" y="12425"/>
                </a:cubicBezTo>
                <a:lnTo>
                  <a:pt x="2007" y="12358"/>
                </a:lnTo>
                <a:cubicBezTo>
                  <a:pt x="1977" y="12331"/>
                  <a:pt x="1950" y="12305"/>
                  <a:pt x="1923" y="12275"/>
                </a:cubicBezTo>
                <a:cubicBezTo>
                  <a:pt x="1893" y="12251"/>
                  <a:pt x="1870" y="12221"/>
                  <a:pt x="1840" y="12198"/>
                </a:cubicBezTo>
                <a:cubicBezTo>
                  <a:pt x="1786" y="12141"/>
                  <a:pt x="1733" y="12087"/>
                  <a:pt x="1672" y="12034"/>
                </a:cubicBezTo>
                <a:lnTo>
                  <a:pt x="1636" y="11997"/>
                </a:lnTo>
                <a:cubicBezTo>
                  <a:pt x="1619" y="11980"/>
                  <a:pt x="1602" y="11967"/>
                  <a:pt x="1589" y="11950"/>
                </a:cubicBezTo>
                <a:cubicBezTo>
                  <a:pt x="1575" y="11937"/>
                  <a:pt x="1565" y="11924"/>
                  <a:pt x="1552" y="11917"/>
                </a:cubicBezTo>
                <a:cubicBezTo>
                  <a:pt x="1535" y="11900"/>
                  <a:pt x="1515" y="11883"/>
                  <a:pt x="1499" y="11867"/>
                </a:cubicBezTo>
                <a:cubicBezTo>
                  <a:pt x="1468" y="11840"/>
                  <a:pt x="1435" y="11817"/>
                  <a:pt x="1405" y="11786"/>
                </a:cubicBezTo>
                <a:cubicBezTo>
                  <a:pt x="1375" y="11763"/>
                  <a:pt x="1351" y="11740"/>
                  <a:pt x="1321" y="11716"/>
                </a:cubicBezTo>
                <a:lnTo>
                  <a:pt x="1321" y="11716"/>
                </a:lnTo>
                <a:lnTo>
                  <a:pt x="1325" y="11720"/>
                </a:lnTo>
                <a:cubicBezTo>
                  <a:pt x="1305" y="11700"/>
                  <a:pt x="1281" y="11679"/>
                  <a:pt x="1264" y="11656"/>
                </a:cubicBezTo>
                <a:cubicBezTo>
                  <a:pt x="1238" y="11633"/>
                  <a:pt x="1218" y="11606"/>
                  <a:pt x="1191" y="11583"/>
                </a:cubicBezTo>
                <a:cubicBezTo>
                  <a:pt x="1184" y="11573"/>
                  <a:pt x="1181" y="11566"/>
                  <a:pt x="1171" y="11556"/>
                </a:cubicBezTo>
                <a:cubicBezTo>
                  <a:pt x="1171" y="11552"/>
                  <a:pt x="1168" y="11549"/>
                  <a:pt x="1168" y="11546"/>
                </a:cubicBezTo>
                <a:cubicBezTo>
                  <a:pt x="1164" y="11536"/>
                  <a:pt x="1164" y="11529"/>
                  <a:pt x="1157" y="11522"/>
                </a:cubicBezTo>
                <a:cubicBezTo>
                  <a:pt x="1157" y="11519"/>
                  <a:pt x="1154" y="11516"/>
                  <a:pt x="1154" y="11516"/>
                </a:cubicBezTo>
                <a:cubicBezTo>
                  <a:pt x="1137" y="11469"/>
                  <a:pt x="1124" y="11422"/>
                  <a:pt x="1101" y="11382"/>
                </a:cubicBezTo>
                <a:cubicBezTo>
                  <a:pt x="1081" y="11345"/>
                  <a:pt x="1054" y="11305"/>
                  <a:pt x="1034" y="11265"/>
                </a:cubicBezTo>
                <a:lnTo>
                  <a:pt x="1007" y="11201"/>
                </a:lnTo>
                <a:cubicBezTo>
                  <a:pt x="1007" y="11198"/>
                  <a:pt x="1007" y="11198"/>
                  <a:pt x="1004" y="11195"/>
                </a:cubicBezTo>
                <a:cubicBezTo>
                  <a:pt x="980" y="11118"/>
                  <a:pt x="954" y="11038"/>
                  <a:pt x="930" y="10964"/>
                </a:cubicBezTo>
                <a:cubicBezTo>
                  <a:pt x="917" y="10927"/>
                  <a:pt x="900" y="10887"/>
                  <a:pt x="880" y="10854"/>
                </a:cubicBezTo>
                <a:cubicBezTo>
                  <a:pt x="853" y="10810"/>
                  <a:pt x="816" y="10767"/>
                  <a:pt x="773" y="10733"/>
                </a:cubicBezTo>
                <a:cubicBezTo>
                  <a:pt x="763" y="10720"/>
                  <a:pt x="746" y="10710"/>
                  <a:pt x="730" y="10700"/>
                </a:cubicBezTo>
                <a:cubicBezTo>
                  <a:pt x="713" y="10686"/>
                  <a:pt x="689" y="10676"/>
                  <a:pt x="673" y="10663"/>
                </a:cubicBezTo>
                <a:cubicBezTo>
                  <a:pt x="646" y="10643"/>
                  <a:pt x="613" y="10620"/>
                  <a:pt x="579" y="10603"/>
                </a:cubicBezTo>
                <a:cubicBezTo>
                  <a:pt x="529" y="10580"/>
                  <a:pt x="479" y="10559"/>
                  <a:pt x="422" y="10549"/>
                </a:cubicBezTo>
                <a:cubicBezTo>
                  <a:pt x="409" y="10548"/>
                  <a:pt x="396" y="10547"/>
                  <a:pt x="383" y="10547"/>
                </a:cubicBezTo>
                <a:cubicBezTo>
                  <a:pt x="344" y="10547"/>
                  <a:pt x="305" y="10554"/>
                  <a:pt x="268" y="10566"/>
                </a:cubicBezTo>
                <a:cubicBezTo>
                  <a:pt x="168" y="10600"/>
                  <a:pt x="88" y="10680"/>
                  <a:pt x="44" y="10770"/>
                </a:cubicBezTo>
                <a:cubicBezTo>
                  <a:pt x="21" y="10817"/>
                  <a:pt x="11" y="10867"/>
                  <a:pt x="4" y="10917"/>
                </a:cubicBezTo>
                <a:cubicBezTo>
                  <a:pt x="1" y="10971"/>
                  <a:pt x="14" y="11021"/>
                  <a:pt x="34" y="11071"/>
                </a:cubicBezTo>
                <a:cubicBezTo>
                  <a:pt x="47" y="11094"/>
                  <a:pt x="61" y="11114"/>
                  <a:pt x="81" y="11131"/>
                </a:cubicBezTo>
                <a:cubicBezTo>
                  <a:pt x="94" y="11145"/>
                  <a:pt x="111" y="11151"/>
                  <a:pt x="128" y="11161"/>
                </a:cubicBezTo>
                <a:cubicBezTo>
                  <a:pt x="144" y="11168"/>
                  <a:pt x="164" y="11181"/>
                  <a:pt x="185" y="11188"/>
                </a:cubicBezTo>
                <a:cubicBezTo>
                  <a:pt x="205" y="11198"/>
                  <a:pt x="228" y="11205"/>
                  <a:pt x="245" y="11215"/>
                </a:cubicBezTo>
                <a:cubicBezTo>
                  <a:pt x="265" y="11221"/>
                  <a:pt x="288" y="11231"/>
                  <a:pt x="312" y="11245"/>
                </a:cubicBezTo>
                <a:lnTo>
                  <a:pt x="422" y="11295"/>
                </a:lnTo>
                <a:cubicBezTo>
                  <a:pt x="499" y="11328"/>
                  <a:pt x="569" y="11355"/>
                  <a:pt x="646" y="11382"/>
                </a:cubicBezTo>
                <a:cubicBezTo>
                  <a:pt x="720" y="11405"/>
                  <a:pt x="796" y="11429"/>
                  <a:pt x="867" y="11452"/>
                </a:cubicBezTo>
                <a:cubicBezTo>
                  <a:pt x="887" y="11462"/>
                  <a:pt x="913" y="11469"/>
                  <a:pt x="933" y="11482"/>
                </a:cubicBezTo>
                <a:cubicBezTo>
                  <a:pt x="950" y="11489"/>
                  <a:pt x="967" y="11502"/>
                  <a:pt x="984" y="11512"/>
                </a:cubicBezTo>
                <a:cubicBezTo>
                  <a:pt x="1004" y="11522"/>
                  <a:pt x="1024" y="11539"/>
                  <a:pt x="1040" y="11556"/>
                </a:cubicBezTo>
                <a:cubicBezTo>
                  <a:pt x="1057" y="11573"/>
                  <a:pt x="1081" y="11589"/>
                  <a:pt x="1097" y="11613"/>
                </a:cubicBezTo>
                <a:cubicBezTo>
                  <a:pt x="1104" y="11619"/>
                  <a:pt x="1114" y="11633"/>
                  <a:pt x="1124" y="11639"/>
                </a:cubicBezTo>
                <a:cubicBezTo>
                  <a:pt x="1134" y="11656"/>
                  <a:pt x="1141" y="11669"/>
                  <a:pt x="1151" y="11683"/>
                </a:cubicBezTo>
                <a:cubicBezTo>
                  <a:pt x="1154" y="11689"/>
                  <a:pt x="1164" y="11697"/>
                  <a:pt x="1175" y="11697"/>
                </a:cubicBezTo>
                <a:cubicBezTo>
                  <a:pt x="1177" y="11697"/>
                  <a:pt x="1179" y="11697"/>
                  <a:pt x="1181" y="11696"/>
                </a:cubicBezTo>
                <a:lnTo>
                  <a:pt x="1231" y="11746"/>
                </a:lnTo>
                <a:lnTo>
                  <a:pt x="1271" y="11786"/>
                </a:lnTo>
                <a:cubicBezTo>
                  <a:pt x="1291" y="11803"/>
                  <a:pt x="1308" y="11820"/>
                  <a:pt x="1331" y="11837"/>
                </a:cubicBezTo>
                <a:cubicBezTo>
                  <a:pt x="1358" y="11863"/>
                  <a:pt x="1392" y="11887"/>
                  <a:pt x="1422" y="11914"/>
                </a:cubicBezTo>
                <a:cubicBezTo>
                  <a:pt x="1452" y="11934"/>
                  <a:pt x="1475" y="11957"/>
                  <a:pt x="1505" y="11984"/>
                </a:cubicBezTo>
                <a:cubicBezTo>
                  <a:pt x="1529" y="12007"/>
                  <a:pt x="1559" y="12034"/>
                  <a:pt x="1589" y="12057"/>
                </a:cubicBezTo>
                <a:lnTo>
                  <a:pt x="1676" y="12148"/>
                </a:lnTo>
                <a:lnTo>
                  <a:pt x="1759" y="12231"/>
                </a:lnTo>
                <a:cubicBezTo>
                  <a:pt x="1789" y="12258"/>
                  <a:pt x="1819" y="12288"/>
                  <a:pt x="1853" y="12315"/>
                </a:cubicBezTo>
                <a:cubicBezTo>
                  <a:pt x="1886" y="12341"/>
                  <a:pt x="1913" y="12372"/>
                  <a:pt x="1947" y="12402"/>
                </a:cubicBezTo>
                <a:lnTo>
                  <a:pt x="1990" y="12442"/>
                </a:lnTo>
                <a:cubicBezTo>
                  <a:pt x="2003" y="12455"/>
                  <a:pt x="2020" y="12469"/>
                  <a:pt x="2030" y="12485"/>
                </a:cubicBezTo>
                <a:cubicBezTo>
                  <a:pt x="2054" y="12509"/>
                  <a:pt x="2077" y="12539"/>
                  <a:pt x="2097" y="12565"/>
                </a:cubicBezTo>
                <a:cubicBezTo>
                  <a:pt x="2110" y="12576"/>
                  <a:pt x="2120" y="12589"/>
                  <a:pt x="2127" y="12602"/>
                </a:cubicBezTo>
                <a:cubicBezTo>
                  <a:pt x="2140" y="12619"/>
                  <a:pt x="2147" y="12632"/>
                  <a:pt x="2161" y="12649"/>
                </a:cubicBezTo>
                <a:lnTo>
                  <a:pt x="2187" y="12686"/>
                </a:lnTo>
                <a:cubicBezTo>
                  <a:pt x="2197" y="12703"/>
                  <a:pt x="2211" y="12719"/>
                  <a:pt x="2221" y="12736"/>
                </a:cubicBezTo>
                <a:cubicBezTo>
                  <a:pt x="2241" y="12766"/>
                  <a:pt x="2257" y="12790"/>
                  <a:pt x="2278" y="12820"/>
                </a:cubicBezTo>
                <a:cubicBezTo>
                  <a:pt x="2288" y="12833"/>
                  <a:pt x="2298" y="12850"/>
                  <a:pt x="2308" y="12860"/>
                </a:cubicBezTo>
                <a:cubicBezTo>
                  <a:pt x="2321" y="12890"/>
                  <a:pt x="2328" y="12917"/>
                  <a:pt x="2341" y="12943"/>
                </a:cubicBezTo>
                <a:cubicBezTo>
                  <a:pt x="2354" y="12977"/>
                  <a:pt x="2371" y="13007"/>
                  <a:pt x="2381" y="13040"/>
                </a:cubicBezTo>
                <a:lnTo>
                  <a:pt x="2421" y="13127"/>
                </a:lnTo>
                <a:lnTo>
                  <a:pt x="2495" y="13304"/>
                </a:lnTo>
                <a:cubicBezTo>
                  <a:pt x="2552" y="13421"/>
                  <a:pt x="2609" y="13538"/>
                  <a:pt x="2672" y="13652"/>
                </a:cubicBezTo>
                <a:lnTo>
                  <a:pt x="2722" y="13739"/>
                </a:lnTo>
                <a:cubicBezTo>
                  <a:pt x="2729" y="13756"/>
                  <a:pt x="2742" y="13772"/>
                  <a:pt x="2749" y="13789"/>
                </a:cubicBezTo>
                <a:cubicBezTo>
                  <a:pt x="2759" y="13803"/>
                  <a:pt x="2762" y="13813"/>
                  <a:pt x="2772" y="13823"/>
                </a:cubicBezTo>
                <a:cubicBezTo>
                  <a:pt x="2789" y="13853"/>
                  <a:pt x="2809" y="13879"/>
                  <a:pt x="2826" y="13906"/>
                </a:cubicBezTo>
                <a:cubicBezTo>
                  <a:pt x="2843" y="13930"/>
                  <a:pt x="2863" y="13960"/>
                  <a:pt x="2879" y="13986"/>
                </a:cubicBezTo>
                <a:cubicBezTo>
                  <a:pt x="2896" y="14007"/>
                  <a:pt x="2909" y="14030"/>
                  <a:pt x="2926" y="14053"/>
                </a:cubicBezTo>
                <a:cubicBezTo>
                  <a:pt x="2926" y="14120"/>
                  <a:pt x="2926" y="14187"/>
                  <a:pt x="2930" y="14247"/>
                </a:cubicBezTo>
                <a:cubicBezTo>
                  <a:pt x="2933" y="14297"/>
                  <a:pt x="2940" y="14348"/>
                  <a:pt x="2946" y="14394"/>
                </a:cubicBezTo>
                <a:cubicBezTo>
                  <a:pt x="2956" y="14445"/>
                  <a:pt x="2963" y="14491"/>
                  <a:pt x="2973" y="14541"/>
                </a:cubicBezTo>
                <a:lnTo>
                  <a:pt x="3033" y="14842"/>
                </a:lnTo>
                <a:cubicBezTo>
                  <a:pt x="3063" y="15000"/>
                  <a:pt x="3097" y="15160"/>
                  <a:pt x="3123" y="15317"/>
                </a:cubicBezTo>
                <a:cubicBezTo>
                  <a:pt x="3133" y="15407"/>
                  <a:pt x="3147" y="15498"/>
                  <a:pt x="3160" y="15585"/>
                </a:cubicBezTo>
                <a:lnTo>
                  <a:pt x="3184" y="15825"/>
                </a:lnTo>
                <a:lnTo>
                  <a:pt x="3197" y="16063"/>
                </a:lnTo>
                <a:cubicBezTo>
                  <a:pt x="3200" y="16163"/>
                  <a:pt x="3200" y="16257"/>
                  <a:pt x="3207" y="16354"/>
                </a:cubicBezTo>
                <a:cubicBezTo>
                  <a:pt x="3210" y="16514"/>
                  <a:pt x="3210" y="16675"/>
                  <a:pt x="3210" y="16835"/>
                </a:cubicBezTo>
                <a:lnTo>
                  <a:pt x="3210" y="17350"/>
                </a:lnTo>
                <a:lnTo>
                  <a:pt x="3210" y="17434"/>
                </a:lnTo>
                <a:cubicBezTo>
                  <a:pt x="3180" y="17367"/>
                  <a:pt x="3157" y="17300"/>
                  <a:pt x="3127" y="17233"/>
                </a:cubicBezTo>
                <a:lnTo>
                  <a:pt x="3077" y="17119"/>
                </a:lnTo>
                <a:cubicBezTo>
                  <a:pt x="3057" y="17079"/>
                  <a:pt x="3033" y="17032"/>
                  <a:pt x="3013" y="16989"/>
                </a:cubicBezTo>
                <a:cubicBezTo>
                  <a:pt x="2993" y="16949"/>
                  <a:pt x="2973" y="16912"/>
                  <a:pt x="2946" y="16872"/>
                </a:cubicBezTo>
                <a:cubicBezTo>
                  <a:pt x="2943" y="16865"/>
                  <a:pt x="2933" y="16855"/>
                  <a:pt x="2926" y="16845"/>
                </a:cubicBezTo>
                <a:cubicBezTo>
                  <a:pt x="2923" y="16835"/>
                  <a:pt x="2913" y="16828"/>
                  <a:pt x="2909" y="16818"/>
                </a:cubicBezTo>
                <a:cubicBezTo>
                  <a:pt x="2893" y="16798"/>
                  <a:pt x="2879" y="16782"/>
                  <a:pt x="2863" y="16761"/>
                </a:cubicBezTo>
                <a:cubicBezTo>
                  <a:pt x="2826" y="16718"/>
                  <a:pt x="2782" y="16678"/>
                  <a:pt x="2742" y="16634"/>
                </a:cubicBezTo>
                <a:cubicBezTo>
                  <a:pt x="2739" y="16621"/>
                  <a:pt x="2729" y="16614"/>
                  <a:pt x="2726" y="16601"/>
                </a:cubicBezTo>
                <a:cubicBezTo>
                  <a:pt x="2722" y="16588"/>
                  <a:pt x="2712" y="16578"/>
                  <a:pt x="2709" y="16564"/>
                </a:cubicBezTo>
                <a:cubicBezTo>
                  <a:pt x="2699" y="16544"/>
                  <a:pt x="2692" y="16517"/>
                  <a:pt x="2679" y="16497"/>
                </a:cubicBezTo>
                <a:cubicBezTo>
                  <a:pt x="2675" y="16484"/>
                  <a:pt x="2665" y="16467"/>
                  <a:pt x="2662" y="16454"/>
                </a:cubicBezTo>
                <a:lnTo>
                  <a:pt x="2662" y="16461"/>
                </a:lnTo>
                <a:lnTo>
                  <a:pt x="2639" y="16384"/>
                </a:lnTo>
                <a:cubicBezTo>
                  <a:pt x="2629" y="16364"/>
                  <a:pt x="2625" y="16337"/>
                  <a:pt x="2615" y="16317"/>
                </a:cubicBezTo>
                <a:cubicBezTo>
                  <a:pt x="2605" y="16270"/>
                  <a:pt x="2592" y="16227"/>
                  <a:pt x="2578" y="16173"/>
                </a:cubicBezTo>
                <a:lnTo>
                  <a:pt x="2565" y="16113"/>
                </a:lnTo>
                <a:lnTo>
                  <a:pt x="2555" y="16049"/>
                </a:lnTo>
                <a:cubicBezTo>
                  <a:pt x="2548" y="16013"/>
                  <a:pt x="2542" y="15972"/>
                  <a:pt x="2538" y="15936"/>
                </a:cubicBezTo>
                <a:cubicBezTo>
                  <a:pt x="2532" y="15919"/>
                  <a:pt x="2532" y="15899"/>
                  <a:pt x="2532" y="15882"/>
                </a:cubicBezTo>
                <a:cubicBezTo>
                  <a:pt x="2532" y="15865"/>
                  <a:pt x="2528" y="15849"/>
                  <a:pt x="2528" y="15829"/>
                </a:cubicBezTo>
                <a:cubicBezTo>
                  <a:pt x="2528" y="15795"/>
                  <a:pt x="2525" y="15762"/>
                  <a:pt x="2525" y="15728"/>
                </a:cubicBezTo>
                <a:cubicBezTo>
                  <a:pt x="2525" y="15695"/>
                  <a:pt x="2525" y="15662"/>
                  <a:pt x="2522" y="15631"/>
                </a:cubicBezTo>
                <a:lnTo>
                  <a:pt x="2522" y="15534"/>
                </a:lnTo>
                <a:cubicBezTo>
                  <a:pt x="2522" y="15504"/>
                  <a:pt x="2525" y="15478"/>
                  <a:pt x="2525" y="15451"/>
                </a:cubicBezTo>
                <a:cubicBezTo>
                  <a:pt x="2528" y="15427"/>
                  <a:pt x="2528" y="15404"/>
                  <a:pt x="2532" y="15381"/>
                </a:cubicBezTo>
                <a:cubicBezTo>
                  <a:pt x="2532" y="15371"/>
                  <a:pt x="2538" y="15364"/>
                  <a:pt x="2538" y="15354"/>
                </a:cubicBezTo>
                <a:cubicBezTo>
                  <a:pt x="2555" y="15351"/>
                  <a:pt x="2565" y="15337"/>
                  <a:pt x="2572" y="15320"/>
                </a:cubicBezTo>
                <a:cubicBezTo>
                  <a:pt x="2592" y="15247"/>
                  <a:pt x="2615" y="15170"/>
                  <a:pt x="2639" y="15093"/>
                </a:cubicBezTo>
                <a:cubicBezTo>
                  <a:pt x="2659" y="15026"/>
                  <a:pt x="2679" y="14959"/>
                  <a:pt x="2692" y="14893"/>
                </a:cubicBezTo>
                <a:cubicBezTo>
                  <a:pt x="2692" y="14886"/>
                  <a:pt x="2692" y="14882"/>
                  <a:pt x="2695" y="14879"/>
                </a:cubicBezTo>
                <a:lnTo>
                  <a:pt x="2695" y="14886"/>
                </a:lnTo>
                <a:cubicBezTo>
                  <a:pt x="2699" y="14876"/>
                  <a:pt x="2699" y="14862"/>
                  <a:pt x="2706" y="14849"/>
                </a:cubicBezTo>
                <a:lnTo>
                  <a:pt x="2706" y="14842"/>
                </a:lnTo>
                <a:cubicBezTo>
                  <a:pt x="2706" y="14832"/>
                  <a:pt x="2709" y="14826"/>
                  <a:pt x="2709" y="14816"/>
                </a:cubicBezTo>
                <a:cubicBezTo>
                  <a:pt x="2716" y="14776"/>
                  <a:pt x="2722" y="14732"/>
                  <a:pt x="2726" y="14685"/>
                </a:cubicBezTo>
                <a:cubicBezTo>
                  <a:pt x="2729" y="14648"/>
                  <a:pt x="2732" y="14608"/>
                  <a:pt x="2732" y="14565"/>
                </a:cubicBezTo>
                <a:cubicBezTo>
                  <a:pt x="2732" y="14545"/>
                  <a:pt x="2739" y="14518"/>
                  <a:pt x="2739" y="14498"/>
                </a:cubicBezTo>
                <a:lnTo>
                  <a:pt x="2739" y="14431"/>
                </a:lnTo>
                <a:cubicBezTo>
                  <a:pt x="2739" y="14411"/>
                  <a:pt x="2739" y="14394"/>
                  <a:pt x="2732" y="14374"/>
                </a:cubicBezTo>
                <a:cubicBezTo>
                  <a:pt x="2732" y="14334"/>
                  <a:pt x="2729" y="14297"/>
                  <a:pt x="2722" y="14261"/>
                </a:cubicBezTo>
                <a:cubicBezTo>
                  <a:pt x="2712" y="14207"/>
                  <a:pt x="2699" y="14150"/>
                  <a:pt x="2672" y="14100"/>
                </a:cubicBezTo>
                <a:cubicBezTo>
                  <a:pt x="2645" y="14057"/>
                  <a:pt x="2605" y="14017"/>
                  <a:pt x="2558" y="13996"/>
                </a:cubicBezTo>
                <a:cubicBezTo>
                  <a:pt x="2523" y="13982"/>
                  <a:pt x="2484" y="13977"/>
                  <a:pt x="2445" y="13977"/>
                </a:cubicBezTo>
                <a:cubicBezTo>
                  <a:pt x="2428" y="13977"/>
                  <a:pt x="2411" y="13978"/>
                  <a:pt x="2395" y="13980"/>
                </a:cubicBezTo>
                <a:cubicBezTo>
                  <a:pt x="2341" y="13990"/>
                  <a:pt x="2291" y="14013"/>
                  <a:pt x="2247" y="14050"/>
                </a:cubicBezTo>
                <a:cubicBezTo>
                  <a:pt x="2207" y="14083"/>
                  <a:pt x="2174" y="14130"/>
                  <a:pt x="2154" y="14180"/>
                </a:cubicBezTo>
                <a:cubicBezTo>
                  <a:pt x="2127" y="14234"/>
                  <a:pt x="2120" y="14297"/>
                  <a:pt x="2127" y="14358"/>
                </a:cubicBezTo>
                <a:cubicBezTo>
                  <a:pt x="2130" y="14384"/>
                  <a:pt x="2137" y="14414"/>
                  <a:pt x="2144" y="14445"/>
                </a:cubicBezTo>
                <a:cubicBezTo>
                  <a:pt x="2147" y="14461"/>
                  <a:pt x="2154" y="14478"/>
                  <a:pt x="2161" y="14495"/>
                </a:cubicBezTo>
                <a:cubicBezTo>
                  <a:pt x="2164" y="14508"/>
                  <a:pt x="2171" y="14518"/>
                  <a:pt x="2174" y="14535"/>
                </a:cubicBezTo>
                <a:cubicBezTo>
                  <a:pt x="2177" y="14545"/>
                  <a:pt x="2177" y="14551"/>
                  <a:pt x="2181" y="14558"/>
                </a:cubicBezTo>
                <a:cubicBezTo>
                  <a:pt x="2191" y="14578"/>
                  <a:pt x="2204" y="14598"/>
                  <a:pt x="2211" y="14625"/>
                </a:cubicBezTo>
                <a:lnTo>
                  <a:pt x="2237" y="14675"/>
                </a:lnTo>
                <a:cubicBezTo>
                  <a:pt x="2244" y="14692"/>
                  <a:pt x="2254" y="14709"/>
                  <a:pt x="2261" y="14719"/>
                </a:cubicBezTo>
                <a:lnTo>
                  <a:pt x="2298" y="14782"/>
                </a:lnTo>
                <a:cubicBezTo>
                  <a:pt x="2311" y="14802"/>
                  <a:pt x="2324" y="14819"/>
                  <a:pt x="2331" y="14842"/>
                </a:cubicBezTo>
                <a:cubicBezTo>
                  <a:pt x="2344" y="14859"/>
                  <a:pt x="2354" y="14876"/>
                  <a:pt x="2364" y="14893"/>
                </a:cubicBezTo>
                <a:cubicBezTo>
                  <a:pt x="2388" y="14926"/>
                  <a:pt x="2405" y="14959"/>
                  <a:pt x="2425" y="14993"/>
                </a:cubicBezTo>
                <a:lnTo>
                  <a:pt x="2425" y="14996"/>
                </a:lnTo>
                <a:cubicBezTo>
                  <a:pt x="2431" y="15013"/>
                  <a:pt x="2441" y="15030"/>
                  <a:pt x="2445" y="15046"/>
                </a:cubicBezTo>
                <a:cubicBezTo>
                  <a:pt x="2448" y="15053"/>
                  <a:pt x="2448" y="15063"/>
                  <a:pt x="2455" y="15070"/>
                </a:cubicBezTo>
                <a:cubicBezTo>
                  <a:pt x="2455" y="15080"/>
                  <a:pt x="2458" y="15083"/>
                  <a:pt x="2458" y="15093"/>
                </a:cubicBezTo>
                <a:lnTo>
                  <a:pt x="2458" y="15130"/>
                </a:lnTo>
                <a:lnTo>
                  <a:pt x="2445" y="15280"/>
                </a:lnTo>
                <a:cubicBezTo>
                  <a:pt x="2441" y="15334"/>
                  <a:pt x="2438" y="15384"/>
                  <a:pt x="2431" y="15437"/>
                </a:cubicBezTo>
                <a:lnTo>
                  <a:pt x="2431" y="15481"/>
                </a:lnTo>
                <a:lnTo>
                  <a:pt x="2431" y="15521"/>
                </a:lnTo>
                <a:lnTo>
                  <a:pt x="2431" y="15578"/>
                </a:lnTo>
                <a:lnTo>
                  <a:pt x="2431" y="15618"/>
                </a:lnTo>
                <a:lnTo>
                  <a:pt x="2431" y="15628"/>
                </a:lnTo>
                <a:cubicBezTo>
                  <a:pt x="2431" y="15655"/>
                  <a:pt x="2438" y="15688"/>
                  <a:pt x="2441" y="15718"/>
                </a:cubicBezTo>
                <a:cubicBezTo>
                  <a:pt x="2445" y="15748"/>
                  <a:pt x="2445" y="15782"/>
                  <a:pt x="2448" y="15812"/>
                </a:cubicBezTo>
                <a:cubicBezTo>
                  <a:pt x="2455" y="15835"/>
                  <a:pt x="2458" y="15862"/>
                  <a:pt x="2458" y="15886"/>
                </a:cubicBezTo>
                <a:lnTo>
                  <a:pt x="2471" y="15962"/>
                </a:lnTo>
                <a:cubicBezTo>
                  <a:pt x="2478" y="15989"/>
                  <a:pt x="2481" y="16019"/>
                  <a:pt x="2492" y="16053"/>
                </a:cubicBezTo>
                <a:lnTo>
                  <a:pt x="2492" y="16056"/>
                </a:lnTo>
                <a:lnTo>
                  <a:pt x="2505" y="16106"/>
                </a:lnTo>
                <a:cubicBezTo>
                  <a:pt x="2512" y="16133"/>
                  <a:pt x="2515" y="16156"/>
                  <a:pt x="2525" y="16183"/>
                </a:cubicBezTo>
                <a:cubicBezTo>
                  <a:pt x="2528" y="16196"/>
                  <a:pt x="2532" y="16213"/>
                  <a:pt x="2538" y="16223"/>
                </a:cubicBezTo>
                <a:cubicBezTo>
                  <a:pt x="2545" y="16253"/>
                  <a:pt x="2555" y="16280"/>
                  <a:pt x="2562" y="16307"/>
                </a:cubicBezTo>
                <a:cubicBezTo>
                  <a:pt x="2575" y="16347"/>
                  <a:pt x="2588" y="16384"/>
                  <a:pt x="2599" y="16417"/>
                </a:cubicBezTo>
                <a:cubicBezTo>
                  <a:pt x="2609" y="16434"/>
                  <a:pt x="2612" y="16454"/>
                  <a:pt x="2622" y="16471"/>
                </a:cubicBezTo>
                <a:cubicBezTo>
                  <a:pt x="2625" y="16474"/>
                  <a:pt x="2625" y="16484"/>
                  <a:pt x="2629" y="16487"/>
                </a:cubicBezTo>
                <a:cubicBezTo>
                  <a:pt x="2632" y="16501"/>
                  <a:pt x="2642" y="16514"/>
                  <a:pt x="2645" y="16524"/>
                </a:cubicBezTo>
                <a:cubicBezTo>
                  <a:pt x="2645" y="16531"/>
                  <a:pt x="2649" y="16534"/>
                  <a:pt x="2649" y="16537"/>
                </a:cubicBezTo>
                <a:lnTo>
                  <a:pt x="2609" y="16497"/>
                </a:lnTo>
                <a:cubicBezTo>
                  <a:pt x="2588" y="16467"/>
                  <a:pt x="2565" y="16437"/>
                  <a:pt x="2542" y="16407"/>
                </a:cubicBezTo>
                <a:cubicBezTo>
                  <a:pt x="2508" y="16367"/>
                  <a:pt x="2478" y="16324"/>
                  <a:pt x="2445" y="16287"/>
                </a:cubicBezTo>
                <a:cubicBezTo>
                  <a:pt x="2428" y="16267"/>
                  <a:pt x="2411" y="16250"/>
                  <a:pt x="2395" y="16233"/>
                </a:cubicBezTo>
                <a:cubicBezTo>
                  <a:pt x="2378" y="16213"/>
                  <a:pt x="2361" y="16196"/>
                  <a:pt x="2341" y="16173"/>
                </a:cubicBezTo>
                <a:cubicBezTo>
                  <a:pt x="2341" y="16173"/>
                  <a:pt x="2341" y="16170"/>
                  <a:pt x="2338" y="16170"/>
                </a:cubicBezTo>
                <a:cubicBezTo>
                  <a:pt x="2328" y="16156"/>
                  <a:pt x="2321" y="16150"/>
                  <a:pt x="2314" y="16136"/>
                </a:cubicBezTo>
                <a:cubicBezTo>
                  <a:pt x="2308" y="16130"/>
                  <a:pt x="2304" y="16120"/>
                  <a:pt x="2298" y="16106"/>
                </a:cubicBezTo>
                <a:lnTo>
                  <a:pt x="2298" y="16103"/>
                </a:lnTo>
                <a:cubicBezTo>
                  <a:pt x="2298" y="16099"/>
                  <a:pt x="2294" y="16099"/>
                  <a:pt x="2294" y="16096"/>
                </a:cubicBezTo>
                <a:lnTo>
                  <a:pt x="2294" y="16096"/>
                </a:lnTo>
                <a:lnTo>
                  <a:pt x="2298" y="16099"/>
                </a:lnTo>
                <a:cubicBezTo>
                  <a:pt x="2294" y="16096"/>
                  <a:pt x="2291" y="16089"/>
                  <a:pt x="2291" y="16083"/>
                </a:cubicBezTo>
                <a:lnTo>
                  <a:pt x="2291" y="16083"/>
                </a:lnTo>
                <a:lnTo>
                  <a:pt x="2294" y="16086"/>
                </a:lnTo>
                <a:cubicBezTo>
                  <a:pt x="2291" y="16083"/>
                  <a:pt x="2288" y="16079"/>
                  <a:pt x="2288" y="16073"/>
                </a:cubicBezTo>
                <a:cubicBezTo>
                  <a:pt x="2288" y="16073"/>
                  <a:pt x="2288" y="16069"/>
                  <a:pt x="2281" y="16069"/>
                </a:cubicBezTo>
                <a:cubicBezTo>
                  <a:pt x="2257" y="16033"/>
                  <a:pt x="2231" y="15996"/>
                  <a:pt x="2207" y="15962"/>
                </a:cubicBezTo>
                <a:cubicBezTo>
                  <a:pt x="2181" y="15929"/>
                  <a:pt x="2154" y="15889"/>
                  <a:pt x="2124" y="15855"/>
                </a:cubicBezTo>
                <a:cubicBezTo>
                  <a:pt x="2094" y="15822"/>
                  <a:pt x="2064" y="15795"/>
                  <a:pt x="2037" y="15765"/>
                </a:cubicBezTo>
                <a:cubicBezTo>
                  <a:pt x="2003" y="15732"/>
                  <a:pt x="1970" y="15705"/>
                  <a:pt x="1930" y="15678"/>
                </a:cubicBezTo>
                <a:cubicBezTo>
                  <a:pt x="1922" y="15672"/>
                  <a:pt x="1914" y="15669"/>
                  <a:pt x="1907" y="15669"/>
                </a:cubicBezTo>
                <a:cubicBezTo>
                  <a:pt x="1898" y="15669"/>
                  <a:pt x="1889" y="15673"/>
                  <a:pt x="1880" y="15678"/>
                </a:cubicBezTo>
                <a:lnTo>
                  <a:pt x="1856" y="15651"/>
                </a:lnTo>
                <a:cubicBezTo>
                  <a:pt x="1846" y="15638"/>
                  <a:pt x="1836" y="15628"/>
                  <a:pt x="1826" y="15615"/>
                </a:cubicBezTo>
                <a:cubicBezTo>
                  <a:pt x="1813" y="15598"/>
                  <a:pt x="1806" y="15581"/>
                  <a:pt x="1796" y="15561"/>
                </a:cubicBezTo>
                <a:cubicBezTo>
                  <a:pt x="1776" y="15514"/>
                  <a:pt x="1756" y="15471"/>
                  <a:pt x="1743" y="15427"/>
                </a:cubicBezTo>
                <a:cubicBezTo>
                  <a:pt x="1719" y="15351"/>
                  <a:pt x="1696" y="15277"/>
                  <a:pt x="1679" y="15200"/>
                </a:cubicBezTo>
                <a:cubicBezTo>
                  <a:pt x="1659" y="15110"/>
                  <a:pt x="1636" y="15013"/>
                  <a:pt x="1602" y="14926"/>
                </a:cubicBezTo>
                <a:cubicBezTo>
                  <a:pt x="1585" y="14879"/>
                  <a:pt x="1562" y="14829"/>
                  <a:pt x="1542" y="14782"/>
                </a:cubicBezTo>
                <a:cubicBezTo>
                  <a:pt x="1522" y="14735"/>
                  <a:pt x="1495" y="14685"/>
                  <a:pt x="1472" y="14642"/>
                </a:cubicBezTo>
                <a:lnTo>
                  <a:pt x="1435" y="14578"/>
                </a:lnTo>
                <a:cubicBezTo>
                  <a:pt x="1422" y="14558"/>
                  <a:pt x="1405" y="14535"/>
                  <a:pt x="1388" y="14511"/>
                </a:cubicBezTo>
                <a:cubicBezTo>
                  <a:pt x="1375" y="14491"/>
                  <a:pt x="1358" y="14475"/>
                  <a:pt x="1341" y="14458"/>
                </a:cubicBezTo>
                <a:cubicBezTo>
                  <a:pt x="1325" y="14441"/>
                  <a:pt x="1308" y="14418"/>
                  <a:pt x="1291" y="14401"/>
                </a:cubicBezTo>
                <a:cubicBezTo>
                  <a:pt x="1254" y="14364"/>
                  <a:pt x="1218" y="14327"/>
                  <a:pt x="1178" y="14294"/>
                </a:cubicBezTo>
                <a:cubicBezTo>
                  <a:pt x="1151" y="14274"/>
                  <a:pt x="1121" y="14251"/>
                  <a:pt x="1087" y="14241"/>
                </a:cubicBezTo>
                <a:cubicBezTo>
                  <a:pt x="1064" y="14231"/>
                  <a:pt x="1037" y="14224"/>
                  <a:pt x="1010" y="14217"/>
                </a:cubicBezTo>
                <a:cubicBezTo>
                  <a:pt x="989" y="14214"/>
                  <a:pt x="966" y="14212"/>
                  <a:pt x="943" y="14212"/>
                </a:cubicBezTo>
                <a:cubicBezTo>
                  <a:pt x="920" y="14212"/>
                  <a:pt x="897" y="14214"/>
                  <a:pt x="873" y="14217"/>
                </a:cubicBezTo>
                <a:cubicBezTo>
                  <a:pt x="820" y="14224"/>
                  <a:pt x="770" y="14241"/>
                  <a:pt x="720" y="14257"/>
                </a:cubicBezTo>
                <a:cubicBezTo>
                  <a:pt x="669" y="14274"/>
                  <a:pt x="626" y="14301"/>
                  <a:pt x="582" y="14331"/>
                </a:cubicBezTo>
                <a:cubicBezTo>
                  <a:pt x="552" y="14351"/>
                  <a:pt x="526" y="14374"/>
                  <a:pt x="509" y="14401"/>
                </a:cubicBezTo>
                <a:cubicBezTo>
                  <a:pt x="492" y="14428"/>
                  <a:pt x="472" y="14458"/>
                  <a:pt x="465" y="14491"/>
                </a:cubicBezTo>
                <a:cubicBezTo>
                  <a:pt x="459" y="14508"/>
                  <a:pt x="455" y="14525"/>
                  <a:pt x="455" y="14545"/>
                </a:cubicBezTo>
                <a:lnTo>
                  <a:pt x="455" y="14595"/>
                </a:lnTo>
                <a:cubicBezTo>
                  <a:pt x="455" y="14612"/>
                  <a:pt x="459" y="14625"/>
                  <a:pt x="465" y="14642"/>
                </a:cubicBezTo>
                <a:cubicBezTo>
                  <a:pt x="469" y="14648"/>
                  <a:pt x="472" y="14662"/>
                  <a:pt x="479" y="14669"/>
                </a:cubicBezTo>
                <a:cubicBezTo>
                  <a:pt x="499" y="14715"/>
                  <a:pt x="532" y="14762"/>
                  <a:pt x="562" y="14802"/>
                </a:cubicBezTo>
                <a:cubicBezTo>
                  <a:pt x="579" y="14826"/>
                  <a:pt x="596" y="14846"/>
                  <a:pt x="616" y="14862"/>
                </a:cubicBezTo>
                <a:cubicBezTo>
                  <a:pt x="633" y="14879"/>
                  <a:pt x="653" y="14896"/>
                  <a:pt x="673" y="14913"/>
                </a:cubicBezTo>
                <a:cubicBezTo>
                  <a:pt x="713" y="14943"/>
                  <a:pt x="756" y="14966"/>
                  <a:pt x="800" y="14993"/>
                </a:cubicBezTo>
                <a:cubicBezTo>
                  <a:pt x="840" y="15016"/>
                  <a:pt x="883" y="15036"/>
                  <a:pt x="923" y="15063"/>
                </a:cubicBezTo>
                <a:cubicBezTo>
                  <a:pt x="967" y="15086"/>
                  <a:pt x="1007" y="15113"/>
                  <a:pt x="1047" y="15137"/>
                </a:cubicBezTo>
                <a:cubicBezTo>
                  <a:pt x="1084" y="15163"/>
                  <a:pt x="1121" y="15193"/>
                  <a:pt x="1157" y="15227"/>
                </a:cubicBezTo>
                <a:lnTo>
                  <a:pt x="1221" y="15287"/>
                </a:lnTo>
                <a:cubicBezTo>
                  <a:pt x="1264" y="15337"/>
                  <a:pt x="1298" y="15387"/>
                  <a:pt x="1335" y="15444"/>
                </a:cubicBezTo>
                <a:cubicBezTo>
                  <a:pt x="1371" y="15498"/>
                  <a:pt x="1415" y="15548"/>
                  <a:pt x="1458" y="15598"/>
                </a:cubicBezTo>
                <a:cubicBezTo>
                  <a:pt x="1475" y="15618"/>
                  <a:pt x="1499" y="15635"/>
                  <a:pt x="1519" y="15651"/>
                </a:cubicBezTo>
                <a:cubicBezTo>
                  <a:pt x="1599" y="15715"/>
                  <a:pt x="1689" y="15762"/>
                  <a:pt x="1776" y="15812"/>
                </a:cubicBezTo>
                <a:cubicBezTo>
                  <a:pt x="1819" y="15835"/>
                  <a:pt x="1863" y="15862"/>
                  <a:pt x="1906" y="15882"/>
                </a:cubicBezTo>
                <a:cubicBezTo>
                  <a:pt x="1947" y="15906"/>
                  <a:pt x="1990" y="15929"/>
                  <a:pt x="2027" y="15956"/>
                </a:cubicBezTo>
                <a:cubicBezTo>
                  <a:pt x="2044" y="15969"/>
                  <a:pt x="2057" y="15979"/>
                  <a:pt x="2074" y="15989"/>
                </a:cubicBezTo>
                <a:cubicBezTo>
                  <a:pt x="2107" y="16023"/>
                  <a:pt x="2140" y="16056"/>
                  <a:pt x="2174" y="16096"/>
                </a:cubicBezTo>
                <a:cubicBezTo>
                  <a:pt x="2177" y="16103"/>
                  <a:pt x="2187" y="16113"/>
                  <a:pt x="2191" y="16120"/>
                </a:cubicBezTo>
                <a:lnTo>
                  <a:pt x="2191" y="16123"/>
                </a:lnTo>
                <a:cubicBezTo>
                  <a:pt x="2209" y="16151"/>
                  <a:pt x="2225" y="16179"/>
                  <a:pt x="2246" y="16207"/>
                </a:cubicBezTo>
                <a:lnTo>
                  <a:pt x="2246" y="16207"/>
                </a:lnTo>
                <a:cubicBezTo>
                  <a:pt x="2245" y="16207"/>
                  <a:pt x="2245" y="16206"/>
                  <a:pt x="2244" y="16206"/>
                </a:cubicBezTo>
                <a:lnTo>
                  <a:pt x="2269" y="16243"/>
                </a:lnTo>
                <a:lnTo>
                  <a:pt x="2269" y="16243"/>
                </a:lnTo>
                <a:cubicBezTo>
                  <a:pt x="2272" y="16252"/>
                  <a:pt x="2275" y="16257"/>
                  <a:pt x="2284" y="16263"/>
                </a:cubicBezTo>
                <a:cubicBezTo>
                  <a:pt x="2284" y="16263"/>
                  <a:pt x="2284" y="16267"/>
                  <a:pt x="2288" y="16267"/>
                </a:cubicBezTo>
                <a:cubicBezTo>
                  <a:pt x="2318" y="16313"/>
                  <a:pt x="2344" y="16354"/>
                  <a:pt x="2378" y="16397"/>
                </a:cubicBezTo>
                <a:cubicBezTo>
                  <a:pt x="2408" y="16437"/>
                  <a:pt x="2445" y="16474"/>
                  <a:pt x="2485" y="16514"/>
                </a:cubicBezTo>
                <a:lnTo>
                  <a:pt x="2585" y="16614"/>
                </a:lnTo>
                <a:cubicBezTo>
                  <a:pt x="2619" y="16641"/>
                  <a:pt x="2652" y="16671"/>
                  <a:pt x="2679" y="16705"/>
                </a:cubicBezTo>
                <a:lnTo>
                  <a:pt x="2702" y="16725"/>
                </a:lnTo>
                <a:cubicBezTo>
                  <a:pt x="2702" y="16731"/>
                  <a:pt x="2706" y="16731"/>
                  <a:pt x="2706" y="16735"/>
                </a:cubicBezTo>
                <a:cubicBezTo>
                  <a:pt x="2769" y="16818"/>
                  <a:pt x="2826" y="16899"/>
                  <a:pt x="2889" y="16982"/>
                </a:cubicBezTo>
                <a:cubicBezTo>
                  <a:pt x="2889" y="16982"/>
                  <a:pt x="2889" y="16982"/>
                  <a:pt x="2889" y="16981"/>
                </a:cubicBezTo>
                <a:lnTo>
                  <a:pt x="2889" y="16981"/>
                </a:lnTo>
                <a:cubicBezTo>
                  <a:pt x="2894" y="16989"/>
                  <a:pt x="2897" y="16998"/>
                  <a:pt x="2904" y="17004"/>
                </a:cubicBezTo>
                <a:lnTo>
                  <a:pt x="2904" y="17004"/>
                </a:lnTo>
                <a:cubicBezTo>
                  <a:pt x="2899" y="17001"/>
                  <a:pt x="2892" y="16999"/>
                  <a:pt x="2889" y="16999"/>
                </a:cubicBezTo>
                <a:cubicBezTo>
                  <a:pt x="2836" y="16972"/>
                  <a:pt x="2779" y="16955"/>
                  <a:pt x="2722" y="16942"/>
                </a:cubicBezTo>
                <a:cubicBezTo>
                  <a:pt x="2675" y="16932"/>
                  <a:pt x="2635" y="16922"/>
                  <a:pt x="2588" y="16909"/>
                </a:cubicBezTo>
                <a:cubicBezTo>
                  <a:pt x="2545" y="16902"/>
                  <a:pt x="2508" y="16892"/>
                  <a:pt x="2468" y="16882"/>
                </a:cubicBezTo>
                <a:cubicBezTo>
                  <a:pt x="2428" y="16872"/>
                  <a:pt x="2388" y="16865"/>
                  <a:pt x="2351" y="16855"/>
                </a:cubicBezTo>
                <a:cubicBezTo>
                  <a:pt x="2341" y="16855"/>
                  <a:pt x="2334" y="16852"/>
                  <a:pt x="2328" y="16852"/>
                </a:cubicBezTo>
                <a:cubicBezTo>
                  <a:pt x="2311" y="16848"/>
                  <a:pt x="2291" y="16842"/>
                  <a:pt x="2274" y="16838"/>
                </a:cubicBezTo>
                <a:lnTo>
                  <a:pt x="2281" y="16838"/>
                </a:lnTo>
                <a:cubicBezTo>
                  <a:pt x="2278" y="16838"/>
                  <a:pt x="2271" y="16835"/>
                  <a:pt x="2264" y="16835"/>
                </a:cubicBezTo>
                <a:cubicBezTo>
                  <a:pt x="2257" y="16835"/>
                  <a:pt x="2254" y="16832"/>
                  <a:pt x="2244" y="16832"/>
                </a:cubicBezTo>
                <a:cubicBezTo>
                  <a:pt x="2211" y="16822"/>
                  <a:pt x="2181" y="16818"/>
                  <a:pt x="2147" y="16808"/>
                </a:cubicBezTo>
                <a:cubicBezTo>
                  <a:pt x="2057" y="16792"/>
                  <a:pt x="1963" y="16772"/>
                  <a:pt x="1873" y="16758"/>
                </a:cubicBezTo>
                <a:cubicBezTo>
                  <a:pt x="1830" y="16751"/>
                  <a:pt x="1786" y="16748"/>
                  <a:pt x="1739" y="16741"/>
                </a:cubicBezTo>
                <a:cubicBezTo>
                  <a:pt x="1713" y="16738"/>
                  <a:pt x="1692" y="16738"/>
                  <a:pt x="1669" y="16735"/>
                </a:cubicBezTo>
                <a:cubicBezTo>
                  <a:pt x="1642" y="16731"/>
                  <a:pt x="1622" y="16725"/>
                  <a:pt x="1599" y="16721"/>
                </a:cubicBezTo>
                <a:cubicBezTo>
                  <a:pt x="1572" y="16718"/>
                  <a:pt x="1549" y="16708"/>
                  <a:pt x="1519" y="16701"/>
                </a:cubicBezTo>
                <a:cubicBezTo>
                  <a:pt x="1435" y="16671"/>
                  <a:pt x="1355" y="16638"/>
                  <a:pt x="1271" y="16604"/>
                </a:cubicBezTo>
                <a:cubicBezTo>
                  <a:pt x="1184" y="16571"/>
                  <a:pt x="1097" y="16531"/>
                  <a:pt x="1007" y="16491"/>
                </a:cubicBezTo>
                <a:cubicBezTo>
                  <a:pt x="920" y="16454"/>
                  <a:pt x="833" y="16417"/>
                  <a:pt x="740" y="16387"/>
                </a:cubicBezTo>
                <a:cubicBezTo>
                  <a:pt x="679" y="16369"/>
                  <a:pt x="617" y="16350"/>
                  <a:pt x="557" y="16350"/>
                </a:cubicBezTo>
                <a:cubicBezTo>
                  <a:pt x="537" y="16350"/>
                  <a:pt x="518" y="16352"/>
                  <a:pt x="499" y="16357"/>
                </a:cubicBezTo>
                <a:cubicBezTo>
                  <a:pt x="439" y="16370"/>
                  <a:pt x="389" y="16407"/>
                  <a:pt x="352" y="16464"/>
                </a:cubicBezTo>
                <a:cubicBezTo>
                  <a:pt x="318" y="16514"/>
                  <a:pt x="292" y="16574"/>
                  <a:pt x="298" y="16638"/>
                </a:cubicBezTo>
                <a:cubicBezTo>
                  <a:pt x="305" y="16701"/>
                  <a:pt x="332" y="16755"/>
                  <a:pt x="372" y="16802"/>
                </a:cubicBezTo>
                <a:cubicBezTo>
                  <a:pt x="409" y="16842"/>
                  <a:pt x="459" y="16875"/>
                  <a:pt x="509" y="16902"/>
                </a:cubicBezTo>
                <a:cubicBezTo>
                  <a:pt x="569" y="16925"/>
                  <a:pt x="633" y="16949"/>
                  <a:pt x="693" y="16952"/>
                </a:cubicBezTo>
                <a:cubicBezTo>
                  <a:pt x="711" y="16954"/>
                  <a:pt x="730" y="16955"/>
                  <a:pt x="748" y="16955"/>
                </a:cubicBezTo>
                <a:cubicBezTo>
                  <a:pt x="765" y="16955"/>
                  <a:pt x="783" y="16954"/>
                  <a:pt x="800" y="16952"/>
                </a:cubicBezTo>
                <a:cubicBezTo>
                  <a:pt x="826" y="16952"/>
                  <a:pt x="853" y="16949"/>
                  <a:pt x="883" y="16942"/>
                </a:cubicBezTo>
                <a:lnTo>
                  <a:pt x="877" y="16942"/>
                </a:lnTo>
                <a:cubicBezTo>
                  <a:pt x="897" y="16939"/>
                  <a:pt x="917" y="16935"/>
                  <a:pt x="933" y="16932"/>
                </a:cubicBezTo>
                <a:cubicBezTo>
                  <a:pt x="954" y="16925"/>
                  <a:pt x="970" y="16922"/>
                  <a:pt x="990" y="16915"/>
                </a:cubicBezTo>
                <a:lnTo>
                  <a:pt x="1040" y="16902"/>
                </a:lnTo>
                <a:cubicBezTo>
                  <a:pt x="1057" y="16899"/>
                  <a:pt x="1071" y="16892"/>
                  <a:pt x="1087" y="16889"/>
                </a:cubicBezTo>
                <a:cubicBezTo>
                  <a:pt x="1151" y="16868"/>
                  <a:pt x="1211" y="16848"/>
                  <a:pt x="1278" y="16832"/>
                </a:cubicBezTo>
                <a:cubicBezTo>
                  <a:pt x="1308" y="16825"/>
                  <a:pt x="1341" y="16818"/>
                  <a:pt x="1371" y="16815"/>
                </a:cubicBezTo>
                <a:cubicBezTo>
                  <a:pt x="1405" y="16808"/>
                  <a:pt x="1438" y="16805"/>
                  <a:pt x="1472" y="16798"/>
                </a:cubicBezTo>
                <a:cubicBezTo>
                  <a:pt x="1478" y="16798"/>
                  <a:pt x="1485" y="16792"/>
                  <a:pt x="1488" y="16788"/>
                </a:cubicBezTo>
                <a:cubicBezTo>
                  <a:pt x="1492" y="16788"/>
                  <a:pt x="1495" y="16792"/>
                  <a:pt x="1502" y="16792"/>
                </a:cubicBezTo>
                <a:cubicBezTo>
                  <a:pt x="1515" y="16798"/>
                  <a:pt x="1522" y="16802"/>
                  <a:pt x="1535" y="16805"/>
                </a:cubicBezTo>
                <a:cubicBezTo>
                  <a:pt x="1559" y="16815"/>
                  <a:pt x="1585" y="16818"/>
                  <a:pt x="1609" y="16822"/>
                </a:cubicBezTo>
                <a:cubicBezTo>
                  <a:pt x="1656" y="16832"/>
                  <a:pt x="1702" y="16838"/>
                  <a:pt x="1749" y="16842"/>
                </a:cubicBezTo>
                <a:cubicBezTo>
                  <a:pt x="1793" y="16852"/>
                  <a:pt x="1843" y="16855"/>
                  <a:pt x="1890" y="16865"/>
                </a:cubicBezTo>
                <a:cubicBezTo>
                  <a:pt x="1983" y="16882"/>
                  <a:pt x="2074" y="16899"/>
                  <a:pt x="2161" y="16915"/>
                </a:cubicBezTo>
                <a:cubicBezTo>
                  <a:pt x="2254" y="16932"/>
                  <a:pt x="2351" y="16949"/>
                  <a:pt x="2441" y="16969"/>
                </a:cubicBezTo>
                <a:lnTo>
                  <a:pt x="2451" y="16969"/>
                </a:lnTo>
                <a:cubicBezTo>
                  <a:pt x="2488" y="16975"/>
                  <a:pt x="2525" y="16986"/>
                  <a:pt x="2568" y="16992"/>
                </a:cubicBezTo>
                <a:cubicBezTo>
                  <a:pt x="2659" y="17016"/>
                  <a:pt x="2752" y="17032"/>
                  <a:pt x="2839" y="17059"/>
                </a:cubicBezTo>
                <a:cubicBezTo>
                  <a:pt x="2859" y="17069"/>
                  <a:pt x="2886" y="17076"/>
                  <a:pt x="2906" y="17086"/>
                </a:cubicBezTo>
                <a:cubicBezTo>
                  <a:pt x="2926" y="17099"/>
                  <a:pt x="2946" y="17106"/>
                  <a:pt x="2963" y="17119"/>
                </a:cubicBezTo>
                <a:cubicBezTo>
                  <a:pt x="2970" y="17123"/>
                  <a:pt x="2976" y="17123"/>
                  <a:pt x="2980" y="17123"/>
                </a:cubicBezTo>
                <a:lnTo>
                  <a:pt x="2986" y="17123"/>
                </a:lnTo>
                <a:lnTo>
                  <a:pt x="2986" y="17126"/>
                </a:lnTo>
                <a:cubicBezTo>
                  <a:pt x="2993" y="17143"/>
                  <a:pt x="3006" y="17159"/>
                  <a:pt x="3013" y="17176"/>
                </a:cubicBezTo>
                <a:cubicBezTo>
                  <a:pt x="3040" y="17223"/>
                  <a:pt x="3060" y="17270"/>
                  <a:pt x="3087" y="17310"/>
                </a:cubicBezTo>
                <a:cubicBezTo>
                  <a:pt x="3107" y="17353"/>
                  <a:pt x="3123" y="17390"/>
                  <a:pt x="3143" y="17434"/>
                </a:cubicBezTo>
                <a:cubicBezTo>
                  <a:pt x="3174" y="17494"/>
                  <a:pt x="3204" y="17557"/>
                  <a:pt x="3230" y="17617"/>
                </a:cubicBezTo>
                <a:lnTo>
                  <a:pt x="3230" y="17624"/>
                </a:lnTo>
                <a:cubicBezTo>
                  <a:pt x="3230" y="17708"/>
                  <a:pt x="3230" y="17795"/>
                  <a:pt x="3240" y="17878"/>
                </a:cubicBezTo>
                <a:cubicBezTo>
                  <a:pt x="3240" y="17905"/>
                  <a:pt x="3244" y="17928"/>
                  <a:pt x="3244" y="17955"/>
                </a:cubicBezTo>
                <a:lnTo>
                  <a:pt x="3244" y="17928"/>
                </a:lnTo>
                <a:cubicBezTo>
                  <a:pt x="3244" y="17952"/>
                  <a:pt x="3244" y="17972"/>
                  <a:pt x="3247" y="17989"/>
                </a:cubicBezTo>
                <a:lnTo>
                  <a:pt x="3247" y="18002"/>
                </a:lnTo>
                <a:cubicBezTo>
                  <a:pt x="3250" y="18029"/>
                  <a:pt x="3250" y="18062"/>
                  <a:pt x="3250" y="18092"/>
                </a:cubicBezTo>
                <a:lnTo>
                  <a:pt x="3250" y="18079"/>
                </a:lnTo>
                <a:cubicBezTo>
                  <a:pt x="3261" y="18176"/>
                  <a:pt x="3274" y="18276"/>
                  <a:pt x="3284" y="18373"/>
                </a:cubicBezTo>
                <a:cubicBezTo>
                  <a:pt x="3297" y="18460"/>
                  <a:pt x="3307" y="18547"/>
                  <a:pt x="3321" y="18641"/>
                </a:cubicBezTo>
                <a:cubicBezTo>
                  <a:pt x="3341" y="18798"/>
                  <a:pt x="3357" y="18961"/>
                  <a:pt x="3368" y="19122"/>
                </a:cubicBezTo>
                <a:cubicBezTo>
                  <a:pt x="3378" y="19209"/>
                  <a:pt x="3384" y="19296"/>
                  <a:pt x="3394" y="19389"/>
                </a:cubicBezTo>
                <a:cubicBezTo>
                  <a:pt x="3401" y="19480"/>
                  <a:pt x="3414" y="19567"/>
                  <a:pt x="3428" y="19657"/>
                </a:cubicBezTo>
                <a:cubicBezTo>
                  <a:pt x="3441" y="19740"/>
                  <a:pt x="3458" y="19827"/>
                  <a:pt x="3474" y="19911"/>
                </a:cubicBezTo>
                <a:cubicBezTo>
                  <a:pt x="3491" y="19991"/>
                  <a:pt x="3511" y="20068"/>
                  <a:pt x="3531" y="20148"/>
                </a:cubicBezTo>
                <a:cubicBezTo>
                  <a:pt x="3548" y="20202"/>
                  <a:pt x="3598" y="20242"/>
                  <a:pt x="3655" y="20242"/>
                </a:cubicBezTo>
                <a:cubicBezTo>
                  <a:pt x="3665" y="20242"/>
                  <a:pt x="3675" y="20242"/>
                  <a:pt x="3688" y="20235"/>
                </a:cubicBezTo>
                <a:cubicBezTo>
                  <a:pt x="3745" y="20219"/>
                  <a:pt x="3789" y="20162"/>
                  <a:pt x="3779" y="20098"/>
                </a:cubicBezTo>
                <a:cubicBezTo>
                  <a:pt x="3765" y="20011"/>
                  <a:pt x="3759" y="19928"/>
                  <a:pt x="3749" y="19841"/>
                </a:cubicBezTo>
                <a:cubicBezTo>
                  <a:pt x="3742" y="19761"/>
                  <a:pt x="3732" y="19680"/>
                  <a:pt x="3729" y="19600"/>
                </a:cubicBezTo>
                <a:cubicBezTo>
                  <a:pt x="3715" y="19426"/>
                  <a:pt x="3705" y="19256"/>
                  <a:pt x="3692" y="19078"/>
                </a:cubicBezTo>
                <a:cubicBezTo>
                  <a:pt x="3678" y="18911"/>
                  <a:pt x="3662" y="18744"/>
                  <a:pt x="3645" y="18574"/>
                </a:cubicBezTo>
                <a:cubicBezTo>
                  <a:pt x="3648" y="18564"/>
                  <a:pt x="3655" y="18557"/>
                  <a:pt x="3658" y="18554"/>
                </a:cubicBezTo>
                <a:cubicBezTo>
                  <a:pt x="3678" y="18513"/>
                  <a:pt x="3699" y="18480"/>
                  <a:pt x="3725" y="18447"/>
                </a:cubicBezTo>
                <a:cubicBezTo>
                  <a:pt x="3749" y="18406"/>
                  <a:pt x="3775" y="18370"/>
                  <a:pt x="3805" y="18326"/>
                </a:cubicBezTo>
                <a:cubicBezTo>
                  <a:pt x="3832" y="18286"/>
                  <a:pt x="3859" y="18243"/>
                  <a:pt x="3889" y="18203"/>
                </a:cubicBezTo>
                <a:cubicBezTo>
                  <a:pt x="3906" y="18176"/>
                  <a:pt x="3923" y="18156"/>
                  <a:pt x="3939" y="18136"/>
                </a:cubicBezTo>
                <a:cubicBezTo>
                  <a:pt x="3949" y="18119"/>
                  <a:pt x="3959" y="18106"/>
                  <a:pt x="3973" y="18089"/>
                </a:cubicBezTo>
                <a:cubicBezTo>
                  <a:pt x="3976" y="18085"/>
                  <a:pt x="3979" y="18075"/>
                  <a:pt x="3983" y="18072"/>
                </a:cubicBezTo>
                <a:lnTo>
                  <a:pt x="4083" y="17945"/>
                </a:lnTo>
                <a:cubicBezTo>
                  <a:pt x="4113" y="17918"/>
                  <a:pt x="4140" y="17888"/>
                  <a:pt x="4167" y="17858"/>
                </a:cubicBezTo>
                <a:cubicBezTo>
                  <a:pt x="4190" y="17835"/>
                  <a:pt x="4213" y="17811"/>
                  <a:pt x="4233" y="17791"/>
                </a:cubicBezTo>
                <a:cubicBezTo>
                  <a:pt x="4284" y="17741"/>
                  <a:pt x="4334" y="17694"/>
                  <a:pt x="4384" y="17651"/>
                </a:cubicBezTo>
                <a:cubicBezTo>
                  <a:pt x="4467" y="17571"/>
                  <a:pt x="4558" y="17490"/>
                  <a:pt x="4635" y="17407"/>
                </a:cubicBezTo>
                <a:cubicBezTo>
                  <a:pt x="4658" y="17387"/>
                  <a:pt x="4678" y="17360"/>
                  <a:pt x="4698" y="17340"/>
                </a:cubicBezTo>
                <a:cubicBezTo>
                  <a:pt x="4712" y="17327"/>
                  <a:pt x="4725" y="17310"/>
                  <a:pt x="4742" y="17300"/>
                </a:cubicBezTo>
                <a:cubicBezTo>
                  <a:pt x="4775" y="17290"/>
                  <a:pt x="4809" y="17283"/>
                  <a:pt x="4835" y="17273"/>
                </a:cubicBezTo>
                <a:cubicBezTo>
                  <a:pt x="4865" y="17266"/>
                  <a:pt x="4895" y="17256"/>
                  <a:pt x="4926" y="17243"/>
                </a:cubicBezTo>
                <a:cubicBezTo>
                  <a:pt x="4952" y="17236"/>
                  <a:pt x="4979" y="17223"/>
                  <a:pt x="5009" y="17220"/>
                </a:cubicBezTo>
                <a:cubicBezTo>
                  <a:pt x="5036" y="17210"/>
                  <a:pt x="5066" y="17203"/>
                  <a:pt x="5096" y="17199"/>
                </a:cubicBezTo>
                <a:cubicBezTo>
                  <a:pt x="5146" y="17189"/>
                  <a:pt x="5196" y="17186"/>
                  <a:pt x="5247" y="17176"/>
                </a:cubicBezTo>
                <a:cubicBezTo>
                  <a:pt x="5280" y="17169"/>
                  <a:pt x="5317" y="17166"/>
                  <a:pt x="5350" y="17153"/>
                </a:cubicBezTo>
                <a:cubicBezTo>
                  <a:pt x="5384" y="17139"/>
                  <a:pt x="5414" y="17133"/>
                  <a:pt x="5444" y="17116"/>
                </a:cubicBezTo>
                <a:cubicBezTo>
                  <a:pt x="5471" y="17099"/>
                  <a:pt x="5497" y="17076"/>
                  <a:pt x="5517" y="17052"/>
                </a:cubicBezTo>
                <a:cubicBezTo>
                  <a:pt x="5551" y="17016"/>
                  <a:pt x="5578" y="16969"/>
                  <a:pt x="5601" y="16925"/>
                </a:cubicBezTo>
                <a:cubicBezTo>
                  <a:pt x="5631" y="16875"/>
                  <a:pt x="5654" y="16822"/>
                  <a:pt x="5668" y="16768"/>
                </a:cubicBezTo>
                <a:cubicBezTo>
                  <a:pt x="5685" y="16705"/>
                  <a:pt x="5695" y="16631"/>
                  <a:pt x="5654" y="16568"/>
                </a:cubicBezTo>
                <a:cubicBezTo>
                  <a:pt x="5638" y="16541"/>
                  <a:pt x="5618" y="16517"/>
                  <a:pt x="5594" y="16501"/>
                </a:cubicBezTo>
                <a:cubicBezTo>
                  <a:pt x="5567" y="16484"/>
                  <a:pt x="5534" y="16474"/>
                  <a:pt x="5504" y="16471"/>
                </a:cubicBezTo>
                <a:cubicBezTo>
                  <a:pt x="5497" y="16470"/>
                  <a:pt x="5489" y="16470"/>
                  <a:pt x="5482" y="16470"/>
                </a:cubicBezTo>
                <a:cubicBezTo>
                  <a:pt x="5450" y="16470"/>
                  <a:pt x="5419" y="16475"/>
                  <a:pt x="5384" y="16481"/>
                </a:cubicBezTo>
                <a:cubicBezTo>
                  <a:pt x="5354" y="16484"/>
                  <a:pt x="5327" y="16487"/>
                  <a:pt x="5297" y="16497"/>
                </a:cubicBezTo>
                <a:lnTo>
                  <a:pt x="5247" y="16507"/>
                </a:lnTo>
                <a:cubicBezTo>
                  <a:pt x="5233" y="16514"/>
                  <a:pt x="5220" y="16517"/>
                  <a:pt x="5203" y="16521"/>
                </a:cubicBezTo>
                <a:cubicBezTo>
                  <a:pt x="5146" y="16541"/>
                  <a:pt x="5093" y="16568"/>
                  <a:pt x="5036" y="16601"/>
                </a:cubicBezTo>
                <a:cubicBezTo>
                  <a:pt x="4976" y="16641"/>
                  <a:pt x="4916" y="16691"/>
                  <a:pt x="4865" y="16755"/>
                </a:cubicBezTo>
                <a:cubicBezTo>
                  <a:pt x="4819" y="16818"/>
                  <a:pt x="4782" y="16885"/>
                  <a:pt x="4758" y="16955"/>
                </a:cubicBezTo>
                <a:cubicBezTo>
                  <a:pt x="4735" y="17016"/>
                  <a:pt x="4725" y="17072"/>
                  <a:pt x="4702" y="17133"/>
                </a:cubicBezTo>
                <a:cubicBezTo>
                  <a:pt x="4695" y="17149"/>
                  <a:pt x="4692" y="17169"/>
                  <a:pt x="4681" y="17186"/>
                </a:cubicBezTo>
                <a:cubicBezTo>
                  <a:pt x="4678" y="17189"/>
                  <a:pt x="4675" y="17199"/>
                  <a:pt x="4675" y="17203"/>
                </a:cubicBezTo>
                <a:cubicBezTo>
                  <a:pt x="4661" y="17223"/>
                  <a:pt x="4641" y="17240"/>
                  <a:pt x="4628" y="17260"/>
                </a:cubicBezTo>
                <a:lnTo>
                  <a:pt x="4631" y="17256"/>
                </a:lnTo>
                <a:lnTo>
                  <a:pt x="4631" y="17256"/>
                </a:lnTo>
                <a:cubicBezTo>
                  <a:pt x="4618" y="17270"/>
                  <a:pt x="4611" y="17283"/>
                  <a:pt x="4598" y="17293"/>
                </a:cubicBezTo>
                <a:cubicBezTo>
                  <a:pt x="4561" y="17337"/>
                  <a:pt x="4518" y="17383"/>
                  <a:pt x="4478" y="17423"/>
                </a:cubicBezTo>
                <a:lnTo>
                  <a:pt x="4364" y="17537"/>
                </a:lnTo>
                <a:cubicBezTo>
                  <a:pt x="4317" y="17584"/>
                  <a:pt x="4274" y="17624"/>
                  <a:pt x="4227" y="17671"/>
                </a:cubicBezTo>
                <a:lnTo>
                  <a:pt x="4177" y="17721"/>
                </a:lnTo>
                <a:lnTo>
                  <a:pt x="4113" y="17785"/>
                </a:lnTo>
                <a:cubicBezTo>
                  <a:pt x="4113" y="17785"/>
                  <a:pt x="4113" y="17783"/>
                  <a:pt x="4113" y="17782"/>
                </a:cubicBezTo>
                <a:lnTo>
                  <a:pt x="4113" y="17782"/>
                </a:lnTo>
                <a:cubicBezTo>
                  <a:pt x="4094" y="17807"/>
                  <a:pt x="4072" y="17829"/>
                  <a:pt x="4050" y="17855"/>
                </a:cubicBezTo>
                <a:cubicBezTo>
                  <a:pt x="4033" y="17872"/>
                  <a:pt x="4016" y="17888"/>
                  <a:pt x="4006" y="17908"/>
                </a:cubicBezTo>
                <a:cubicBezTo>
                  <a:pt x="3966" y="17958"/>
                  <a:pt x="3929" y="18005"/>
                  <a:pt x="3896" y="18055"/>
                </a:cubicBezTo>
                <a:cubicBezTo>
                  <a:pt x="3862" y="18106"/>
                  <a:pt x="3829" y="18152"/>
                  <a:pt x="3795" y="18203"/>
                </a:cubicBezTo>
                <a:cubicBezTo>
                  <a:pt x="3762" y="18253"/>
                  <a:pt x="3729" y="18303"/>
                  <a:pt x="3699" y="18353"/>
                </a:cubicBezTo>
                <a:cubicBezTo>
                  <a:pt x="3678" y="18390"/>
                  <a:pt x="3655" y="18423"/>
                  <a:pt x="3632" y="18460"/>
                </a:cubicBezTo>
                <a:cubicBezTo>
                  <a:pt x="3622" y="18336"/>
                  <a:pt x="3608" y="18206"/>
                  <a:pt x="3592" y="18079"/>
                </a:cubicBezTo>
                <a:cubicBezTo>
                  <a:pt x="3592" y="18052"/>
                  <a:pt x="3588" y="18019"/>
                  <a:pt x="3588" y="17989"/>
                </a:cubicBezTo>
                <a:lnTo>
                  <a:pt x="3588" y="17955"/>
                </a:lnTo>
                <a:lnTo>
                  <a:pt x="3588" y="17945"/>
                </a:lnTo>
                <a:cubicBezTo>
                  <a:pt x="3581" y="17895"/>
                  <a:pt x="3581" y="17851"/>
                  <a:pt x="3581" y="17801"/>
                </a:cubicBezTo>
                <a:lnTo>
                  <a:pt x="3581" y="17487"/>
                </a:lnTo>
                <a:lnTo>
                  <a:pt x="3581" y="16852"/>
                </a:lnTo>
                <a:cubicBezTo>
                  <a:pt x="3581" y="16651"/>
                  <a:pt x="3578" y="16451"/>
                  <a:pt x="3575" y="16253"/>
                </a:cubicBezTo>
                <a:cubicBezTo>
                  <a:pt x="3571" y="16163"/>
                  <a:pt x="3565" y="16066"/>
                  <a:pt x="3561" y="15972"/>
                </a:cubicBezTo>
                <a:cubicBezTo>
                  <a:pt x="3561" y="15956"/>
                  <a:pt x="3558" y="15946"/>
                  <a:pt x="3558" y="15929"/>
                </a:cubicBezTo>
                <a:cubicBezTo>
                  <a:pt x="3575" y="15872"/>
                  <a:pt x="3592" y="15819"/>
                  <a:pt x="3608" y="15768"/>
                </a:cubicBezTo>
                <a:lnTo>
                  <a:pt x="3608" y="15765"/>
                </a:lnTo>
                <a:cubicBezTo>
                  <a:pt x="3662" y="15611"/>
                  <a:pt x="3722" y="15451"/>
                  <a:pt x="3779" y="15297"/>
                </a:cubicBezTo>
                <a:cubicBezTo>
                  <a:pt x="3809" y="15220"/>
                  <a:pt x="3839" y="15150"/>
                  <a:pt x="3866" y="15076"/>
                </a:cubicBezTo>
                <a:lnTo>
                  <a:pt x="3906" y="14986"/>
                </a:lnTo>
                <a:lnTo>
                  <a:pt x="3916" y="14963"/>
                </a:lnTo>
                <a:cubicBezTo>
                  <a:pt x="3929" y="14949"/>
                  <a:pt x="3943" y="14933"/>
                  <a:pt x="3956" y="14919"/>
                </a:cubicBezTo>
                <a:cubicBezTo>
                  <a:pt x="4040" y="14829"/>
                  <a:pt x="4123" y="14735"/>
                  <a:pt x="4213" y="14658"/>
                </a:cubicBezTo>
                <a:cubicBezTo>
                  <a:pt x="4250" y="14625"/>
                  <a:pt x="4290" y="14595"/>
                  <a:pt x="4327" y="14565"/>
                </a:cubicBezTo>
                <a:cubicBezTo>
                  <a:pt x="4357" y="14545"/>
                  <a:pt x="4391" y="14525"/>
                  <a:pt x="4417" y="14501"/>
                </a:cubicBezTo>
                <a:cubicBezTo>
                  <a:pt x="4431" y="14495"/>
                  <a:pt x="4447" y="14485"/>
                  <a:pt x="4461" y="14478"/>
                </a:cubicBezTo>
                <a:cubicBezTo>
                  <a:pt x="4478" y="14468"/>
                  <a:pt x="4494" y="14458"/>
                  <a:pt x="4514" y="14448"/>
                </a:cubicBezTo>
                <a:cubicBezTo>
                  <a:pt x="4528" y="14441"/>
                  <a:pt x="4544" y="14431"/>
                  <a:pt x="4561" y="14424"/>
                </a:cubicBezTo>
                <a:lnTo>
                  <a:pt x="4611" y="14398"/>
                </a:lnTo>
                <a:cubicBezTo>
                  <a:pt x="4645" y="14381"/>
                  <a:pt x="4675" y="14364"/>
                  <a:pt x="4708" y="14348"/>
                </a:cubicBezTo>
                <a:cubicBezTo>
                  <a:pt x="4752" y="14327"/>
                  <a:pt x="4802" y="14301"/>
                  <a:pt x="4849" y="14281"/>
                </a:cubicBezTo>
                <a:cubicBezTo>
                  <a:pt x="4902" y="14257"/>
                  <a:pt x="4959" y="14234"/>
                  <a:pt x="5009" y="14210"/>
                </a:cubicBezTo>
                <a:cubicBezTo>
                  <a:pt x="5053" y="14190"/>
                  <a:pt x="5096" y="14174"/>
                  <a:pt x="5143" y="14150"/>
                </a:cubicBezTo>
                <a:cubicBezTo>
                  <a:pt x="5166" y="14144"/>
                  <a:pt x="5186" y="14130"/>
                  <a:pt x="5213" y="14124"/>
                </a:cubicBezTo>
                <a:cubicBezTo>
                  <a:pt x="5243" y="14114"/>
                  <a:pt x="5267" y="14100"/>
                  <a:pt x="5297" y="14093"/>
                </a:cubicBezTo>
                <a:cubicBezTo>
                  <a:pt x="5327" y="14083"/>
                  <a:pt x="5354" y="14073"/>
                  <a:pt x="5384" y="14063"/>
                </a:cubicBezTo>
                <a:cubicBezTo>
                  <a:pt x="5417" y="14057"/>
                  <a:pt x="5447" y="14043"/>
                  <a:pt x="5481" y="14033"/>
                </a:cubicBezTo>
                <a:cubicBezTo>
                  <a:pt x="5497" y="14030"/>
                  <a:pt x="5517" y="14023"/>
                  <a:pt x="5534" y="14017"/>
                </a:cubicBezTo>
                <a:cubicBezTo>
                  <a:pt x="5537" y="14043"/>
                  <a:pt x="5551" y="14063"/>
                  <a:pt x="5578" y="14073"/>
                </a:cubicBezTo>
                <a:cubicBezTo>
                  <a:pt x="5614" y="14083"/>
                  <a:pt x="5648" y="14097"/>
                  <a:pt x="5685" y="14110"/>
                </a:cubicBezTo>
                <a:cubicBezTo>
                  <a:pt x="5715" y="14117"/>
                  <a:pt x="5748" y="14130"/>
                  <a:pt x="5778" y="14140"/>
                </a:cubicBezTo>
                <a:cubicBezTo>
                  <a:pt x="5812" y="14147"/>
                  <a:pt x="5845" y="14157"/>
                  <a:pt x="5882" y="14164"/>
                </a:cubicBezTo>
                <a:cubicBezTo>
                  <a:pt x="5915" y="14167"/>
                  <a:pt x="5949" y="14174"/>
                  <a:pt x="5982" y="14174"/>
                </a:cubicBezTo>
                <a:cubicBezTo>
                  <a:pt x="6002" y="14174"/>
                  <a:pt x="6019" y="14174"/>
                  <a:pt x="6039" y="14167"/>
                </a:cubicBezTo>
                <a:lnTo>
                  <a:pt x="6032" y="14167"/>
                </a:lnTo>
                <a:cubicBezTo>
                  <a:pt x="6106" y="14164"/>
                  <a:pt x="6179" y="14160"/>
                  <a:pt x="6253" y="14144"/>
                </a:cubicBezTo>
                <a:cubicBezTo>
                  <a:pt x="6286" y="14140"/>
                  <a:pt x="6316" y="14130"/>
                  <a:pt x="6350" y="14117"/>
                </a:cubicBezTo>
                <a:cubicBezTo>
                  <a:pt x="6383" y="14107"/>
                  <a:pt x="6407" y="14093"/>
                  <a:pt x="6437" y="14077"/>
                </a:cubicBezTo>
                <a:cubicBezTo>
                  <a:pt x="6497" y="14047"/>
                  <a:pt x="6550" y="14010"/>
                  <a:pt x="6591" y="13963"/>
                </a:cubicBezTo>
                <a:cubicBezTo>
                  <a:pt x="6617" y="13940"/>
                  <a:pt x="6637" y="13906"/>
                  <a:pt x="6651" y="13873"/>
                </a:cubicBezTo>
                <a:cubicBezTo>
                  <a:pt x="6654" y="13856"/>
                  <a:pt x="6664" y="13839"/>
                  <a:pt x="6664" y="13823"/>
                </a:cubicBezTo>
                <a:lnTo>
                  <a:pt x="6664" y="13772"/>
                </a:lnTo>
                <a:cubicBezTo>
                  <a:pt x="6657" y="13749"/>
                  <a:pt x="6654" y="13732"/>
                  <a:pt x="6647" y="13716"/>
                </a:cubicBezTo>
                <a:cubicBezTo>
                  <a:pt x="6637" y="13699"/>
                  <a:pt x="6631" y="13689"/>
                  <a:pt x="6621" y="13676"/>
                </a:cubicBezTo>
                <a:cubicBezTo>
                  <a:pt x="6601" y="13645"/>
                  <a:pt x="6574" y="13622"/>
                  <a:pt x="6547" y="13599"/>
                </a:cubicBezTo>
                <a:cubicBezTo>
                  <a:pt x="6487" y="13558"/>
                  <a:pt x="6417" y="13528"/>
                  <a:pt x="6340" y="13525"/>
                </a:cubicBezTo>
                <a:cubicBezTo>
                  <a:pt x="6329" y="13524"/>
                  <a:pt x="6318" y="13524"/>
                  <a:pt x="6308" y="13524"/>
                </a:cubicBezTo>
                <a:cubicBezTo>
                  <a:pt x="6288" y="13524"/>
                  <a:pt x="6268" y="13525"/>
                  <a:pt x="6246" y="13525"/>
                </a:cubicBezTo>
                <a:cubicBezTo>
                  <a:pt x="6233" y="13525"/>
                  <a:pt x="6219" y="13528"/>
                  <a:pt x="6203" y="13528"/>
                </a:cubicBezTo>
                <a:cubicBezTo>
                  <a:pt x="6156" y="13538"/>
                  <a:pt x="6106" y="13545"/>
                  <a:pt x="6062" y="13562"/>
                </a:cubicBezTo>
                <a:cubicBezTo>
                  <a:pt x="6019" y="13579"/>
                  <a:pt x="5982" y="13599"/>
                  <a:pt x="5945" y="13622"/>
                </a:cubicBezTo>
                <a:cubicBezTo>
                  <a:pt x="5902" y="13642"/>
                  <a:pt x="5862" y="13662"/>
                  <a:pt x="5822" y="13689"/>
                </a:cubicBezTo>
                <a:cubicBezTo>
                  <a:pt x="5788" y="13709"/>
                  <a:pt x="5761" y="13729"/>
                  <a:pt x="5731" y="13756"/>
                </a:cubicBezTo>
                <a:cubicBezTo>
                  <a:pt x="5718" y="13766"/>
                  <a:pt x="5705" y="13776"/>
                  <a:pt x="5695" y="13789"/>
                </a:cubicBezTo>
                <a:cubicBezTo>
                  <a:pt x="5685" y="13796"/>
                  <a:pt x="5678" y="13809"/>
                  <a:pt x="5664" y="13816"/>
                </a:cubicBezTo>
                <a:lnTo>
                  <a:pt x="5638" y="13843"/>
                </a:lnTo>
                <a:cubicBezTo>
                  <a:pt x="5628" y="13859"/>
                  <a:pt x="5611" y="13873"/>
                  <a:pt x="5598" y="13889"/>
                </a:cubicBezTo>
                <a:cubicBezTo>
                  <a:pt x="5588" y="13893"/>
                  <a:pt x="5584" y="13900"/>
                  <a:pt x="5578" y="13906"/>
                </a:cubicBezTo>
                <a:cubicBezTo>
                  <a:pt x="5567" y="13910"/>
                  <a:pt x="5561" y="13913"/>
                  <a:pt x="5554" y="13916"/>
                </a:cubicBezTo>
                <a:cubicBezTo>
                  <a:pt x="5534" y="13930"/>
                  <a:pt x="5511" y="13940"/>
                  <a:pt x="5484" y="13946"/>
                </a:cubicBezTo>
                <a:cubicBezTo>
                  <a:pt x="5464" y="13956"/>
                  <a:pt x="5447" y="13960"/>
                  <a:pt x="5427" y="13966"/>
                </a:cubicBezTo>
                <a:cubicBezTo>
                  <a:pt x="5387" y="13980"/>
                  <a:pt x="5347" y="13993"/>
                  <a:pt x="5310" y="14010"/>
                </a:cubicBezTo>
                <a:lnTo>
                  <a:pt x="5183" y="14060"/>
                </a:lnTo>
                <a:cubicBezTo>
                  <a:pt x="5150" y="14073"/>
                  <a:pt x="5113" y="14090"/>
                  <a:pt x="5079" y="14107"/>
                </a:cubicBezTo>
                <a:cubicBezTo>
                  <a:pt x="5043" y="14124"/>
                  <a:pt x="5009" y="14140"/>
                  <a:pt x="4969" y="14157"/>
                </a:cubicBezTo>
                <a:cubicBezTo>
                  <a:pt x="4916" y="14180"/>
                  <a:pt x="4862" y="14207"/>
                  <a:pt x="4802" y="14231"/>
                </a:cubicBezTo>
                <a:cubicBezTo>
                  <a:pt x="4782" y="14241"/>
                  <a:pt x="4765" y="14247"/>
                  <a:pt x="4745" y="14261"/>
                </a:cubicBezTo>
                <a:cubicBezTo>
                  <a:pt x="4718" y="14274"/>
                  <a:pt x="4695" y="14281"/>
                  <a:pt x="4675" y="14294"/>
                </a:cubicBezTo>
                <a:cubicBezTo>
                  <a:pt x="4625" y="14317"/>
                  <a:pt x="4574" y="14344"/>
                  <a:pt x="4524" y="14374"/>
                </a:cubicBezTo>
                <a:cubicBezTo>
                  <a:pt x="4501" y="14384"/>
                  <a:pt x="4481" y="14394"/>
                  <a:pt x="4464" y="14408"/>
                </a:cubicBezTo>
                <a:cubicBezTo>
                  <a:pt x="4441" y="14424"/>
                  <a:pt x="4414" y="14434"/>
                  <a:pt x="4391" y="14451"/>
                </a:cubicBezTo>
                <a:cubicBezTo>
                  <a:pt x="4357" y="14475"/>
                  <a:pt x="4327" y="14495"/>
                  <a:pt x="4297" y="14515"/>
                </a:cubicBezTo>
                <a:cubicBezTo>
                  <a:pt x="4267" y="14535"/>
                  <a:pt x="4240" y="14562"/>
                  <a:pt x="4210" y="14585"/>
                </a:cubicBezTo>
                <a:cubicBezTo>
                  <a:pt x="4177" y="14615"/>
                  <a:pt x="4143" y="14645"/>
                  <a:pt x="4113" y="14679"/>
                </a:cubicBezTo>
                <a:cubicBezTo>
                  <a:pt x="4090" y="14702"/>
                  <a:pt x="4063" y="14729"/>
                  <a:pt x="4040" y="14759"/>
                </a:cubicBezTo>
                <a:cubicBezTo>
                  <a:pt x="4016" y="14779"/>
                  <a:pt x="3999" y="14796"/>
                  <a:pt x="3983" y="14816"/>
                </a:cubicBezTo>
                <a:lnTo>
                  <a:pt x="3979" y="14819"/>
                </a:lnTo>
                <a:cubicBezTo>
                  <a:pt x="3983" y="14812"/>
                  <a:pt x="3989" y="14799"/>
                  <a:pt x="3996" y="14792"/>
                </a:cubicBezTo>
                <a:cubicBezTo>
                  <a:pt x="4006" y="14776"/>
                  <a:pt x="4016" y="14752"/>
                  <a:pt x="4026" y="14735"/>
                </a:cubicBezTo>
                <a:lnTo>
                  <a:pt x="4040" y="14712"/>
                </a:lnTo>
                <a:cubicBezTo>
                  <a:pt x="4073" y="14658"/>
                  <a:pt x="4106" y="14608"/>
                  <a:pt x="4133" y="14551"/>
                </a:cubicBezTo>
                <a:cubicBezTo>
                  <a:pt x="4163" y="14511"/>
                  <a:pt x="4197" y="14465"/>
                  <a:pt x="4227" y="14424"/>
                </a:cubicBezTo>
                <a:cubicBezTo>
                  <a:pt x="4250" y="14384"/>
                  <a:pt x="4280" y="14351"/>
                  <a:pt x="4307" y="14317"/>
                </a:cubicBezTo>
                <a:cubicBezTo>
                  <a:pt x="4330" y="14284"/>
                  <a:pt x="4361" y="14251"/>
                  <a:pt x="4384" y="14217"/>
                </a:cubicBezTo>
                <a:cubicBezTo>
                  <a:pt x="4417" y="14177"/>
                  <a:pt x="4457" y="14140"/>
                  <a:pt x="4491" y="14097"/>
                </a:cubicBezTo>
                <a:cubicBezTo>
                  <a:pt x="4534" y="14047"/>
                  <a:pt x="4581" y="13993"/>
                  <a:pt x="4628" y="13943"/>
                </a:cubicBezTo>
                <a:cubicBezTo>
                  <a:pt x="4735" y="13816"/>
                  <a:pt x="4845" y="13696"/>
                  <a:pt x="4952" y="13572"/>
                </a:cubicBezTo>
                <a:cubicBezTo>
                  <a:pt x="4958" y="13573"/>
                  <a:pt x="4964" y="13573"/>
                  <a:pt x="4969" y="13573"/>
                </a:cubicBezTo>
                <a:cubicBezTo>
                  <a:pt x="4991" y="13573"/>
                  <a:pt x="5013" y="13567"/>
                  <a:pt x="5026" y="13548"/>
                </a:cubicBezTo>
                <a:cubicBezTo>
                  <a:pt x="5079" y="13495"/>
                  <a:pt x="5136" y="13441"/>
                  <a:pt x="5196" y="13391"/>
                </a:cubicBezTo>
                <a:cubicBezTo>
                  <a:pt x="5226" y="13365"/>
                  <a:pt x="5260" y="13341"/>
                  <a:pt x="5293" y="13314"/>
                </a:cubicBezTo>
                <a:cubicBezTo>
                  <a:pt x="5327" y="13294"/>
                  <a:pt x="5360" y="13271"/>
                  <a:pt x="5397" y="13248"/>
                </a:cubicBezTo>
                <a:cubicBezTo>
                  <a:pt x="5430" y="13227"/>
                  <a:pt x="5467" y="13207"/>
                  <a:pt x="5501" y="13187"/>
                </a:cubicBezTo>
                <a:lnTo>
                  <a:pt x="5715" y="13074"/>
                </a:lnTo>
                <a:cubicBezTo>
                  <a:pt x="5735" y="13064"/>
                  <a:pt x="5755" y="13054"/>
                  <a:pt x="5778" y="13040"/>
                </a:cubicBezTo>
                <a:cubicBezTo>
                  <a:pt x="5885" y="12987"/>
                  <a:pt x="5995" y="12930"/>
                  <a:pt x="6099" y="12863"/>
                </a:cubicBezTo>
                <a:cubicBezTo>
                  <a:pt x="6153" y="12830"/>
                  <a:pt x="6206" y="12793"/>
                  <a:pt x="6256" y="12753"/>
                </a:cubicBezTo>
                <a:cubicBezTo>
                  <a:pt x="6283" y="12729"/>
                  <a:pt x="6306" y="12713"/>
                  <a:pt x="6330" y="12693"/>
                </a:cubicBezTo>
                <a:cubicBezTo>
                  <a:pt x="6370" y="12656"/>
                  <a:pt x="6417" y="12619"/>
                  <a:pt x="6453" y="12576"/>
                </a:cubicBezTo>
                <a:cubicBezTo>
                  <a:pt x="6591" y="12418"/>
                  <a:pt x="6708" y="12234"/>
                  <a:pt x="6741" y="12021"/>
                </a:cubicBezTo>
                <a:cubicBezTo>
                  <a:pt x="6758" y="11917"/>
                  <a:pt x="6754" y="11807"/>
                  <a:pt x="6724" y="11706"/>
                </a:cubicBezTo>
                <a:cubicBezTo>
                  <a:pt x="6698" y="11606"/>
                  <a:pt x="6651" y="11506"/>
                  <a:pt x="6567" y="11442"/>
                </a:cubicBezTo>
                <a:cubicBezTo>
                  <a:pt x="6499" y="11387"/>
                  <a:pt x="6410" y="11362"/>
                  <a:pt x="6323" y="11362"/>
                </a:cubicBezTo>
                <a:cubicBezTo>
                  <a:pt x="6304" y="11362"/>
                  <a:pt x="6285" y="11363"/>
                  <a:pt x="6266" y="11365"/>
                </a:cubicBezTo>
                <a:cubicBezTo>
                  <a:pt x="6183" y="11372"/>
                  <a:pt x="6102" y="11402"/>
                  <a:pt x="6029" y="11439"/>
                </a:cubicBezTo>
                <a:cubicBezTo>
                  <a:pt x="5989" y="11455"/>
                  <a:pt x="5949" y="11476"/>
                  <a:pt x="5912" y="11499"/>
                </a:cubicBezTo>
                <a:cubicBezTo>
                  <a:pt x="5895" y="11506"/>
                  <a:pt x="5882" y="11516"/>
                  <a:pt x="5868" y="11522"/>
                </a:cubicBezTo>
                <a:cubicBezTo>
                  <a:pt x="5852" y="11532"/>
                  <a:pt x="5835" y="11542"/>
                  <a:pt x="5818" y="11552"/>
                </a:cubicBezTo>
                <a:cubicBezTo>
                  <a:pt x="5731" y="11609"/>
                  <a:pt x="5644" y="11676"/>
                  <a:pt x="5571" y="11756"/>
                </a:cubicBezTo>
                <a:cubicBezTo>
                  <a:pt x="5501" y="11837"/>
                  <a:pt x="5434" y="11927"/>
                  <a:pt x="5387" y="12024"/>
                </a:cubicBezTo>
                <a:cubicBezTo>
                  <a:pt x="5337" y="12121"/>
                  <a:pt x="5300" y="12224"/>
                  <a:pt x="5270" y="12328"/>
                </a:cubicBezTo>
                <a:cubicBezTo>
                  <a:pt x="5260" y="12385"/>
                  <a:pt x="5247" y="12442"/>
                  <a:pt x="5236" y="12502"/>
                </a:cubicBezTo>
                <a:cubicBezTo>
                  <a:pt x="5223" y="12572"/>
                  <a:pt x="5216" y="12642"/>
                  <a:pt x="5210" y="12713"/>
                </a:cubicBezTo>
                <a:cubicBezTo>
                  <a:pt x="5203" y="12753"/>
                  <a:pt x="5200" y="12793"/>
                  <a:pt x="5196" y="12830"/>
                </a:cubicBezTo>
                <a:cubicBezTo>
                  <a:pt x="5193" y="12893"/>
                  <a:pt x="5183" y="12957"/>
                  <a:pt x="5170" y="13020"/>
                </a:cubicBezTo>
                <a:cubicBezTo>
                  <a:pt x="5166" y="13040"/>
                  <a:pt x="5163" y="13057"/>
                  <a:pt x="5153" y="13077"/>
                </a:cubicBezTo>
                <a:cubicBezTo>
                  <a:pt x="5150" y="13090"/>
                  <a:pt x="5146" y="13097"/>
                  <a:pt x="5140" y="13110"/>
                </a:cubicBezTo>
                <a:cubicBezTo>
                  <a:pt x="5133" y="13124"/>
                  <a:pt x="5129" y="13137"/>
                  <a:pt x="5119" y="13144"/>
                </a:cubicBezTo>
                <a:cubicBezTo>
                  <a:pt x="5069" y="13214"/>
                  <a:pt x="5016" y="13281"/>
                  <a:pt x="4962" y="13348"/>
                </a:cubicBezTo>
                <a:lnTo>
                  <a:pt x="4822" y="13512"/>
                </a:lnTo>
                <a:cubicBezTo>
                  <a:pt x="4722" y="13629"/>
                  <a:pt x="4628" y="13746"/>
                  <a:pt x="4528" y="13859"/>
                </a:cubicBezTo>
                <a:lnTo>
                  <a:pt x="4521" y="13863"/>
                </a:lnTo>
                <a:cubicBezTo>
                  <a:pt x="4504" y="13879"/>
                  <a:pt x="4494" y="13896"/>
                  <a:pt x="4478" y="13913"/>
                </a:cubicBezTo>
                <a:lnTo>
                  <a:pt x="4481" y="13910"/>
                </a:lnTo>
                <a:lnTo>
                  <a:pt x="4481" y="13910"/>
                </a:lnTo>
                <a:cubicBezTo>
                  <a:pt x="4461" y="13933"/>
                  <a:pt x="4434" y="13960"/>
                  <a:pt x="4414" y="13983"/>
                </a:cubicBezTo>
                <a:lnTo>
                  <a:pt x="4417" y="13980"/>
                </a:lnTo>
                <a:lnTo>
                  <a:pt x="4417" y="13980"/>
                </a:lnTo>
                <a:cubicBezTo>
                  <a:pt x="4411" y="13990"/>
                  <a:pt x="4401" y="14000"/>
                  <a:pt x="4394" y="14010"/>
                </a:cubicBezTo>
                <a:cubicBezTo>
                  <a:pt x="4364" y="14043"/>
                  <a:pt x="4334" y="14077"/>
                  <a:pt x="4304" y="14114"/>
                </a:cubicBezTo>
                <a:cubicBezTo>
                  <a:pt x="4297" y="14127"/>
                  <a:pt x="4287" y="14134"/>
                  <a:pt x="4277" y="14147"/>
                </a:cubicBezTo>
                <a:lnTo>
                  <a:pt x="4277" y="14144"/>
                </a:lnTo>
                <a:cubicBezTo>
                  <a:pt x="4277" y="14083"/>
                  <a:pt x="4280" y="14027"/>
                  <a:pt x="4277" y="13973"/>
                </a:cubicBezTo>
                <a:cubicBezTo>
                  <a:pt x="4277" y="13893"/>
                  <a:pt x="4274" y="13813"/>
                  <a:pt x="4267" y="13732"/>
                </a:cubicBezTo>
                <a:cubicBezTo>
                  <a:pt x="4267" y="13692"/>
                  <a:pt x="4264" y="13655"/>
                  <a:pt x="4264" y="13612"/>
                </a:cubicBezTo>
                <a:cubicBezTo>
                  <a:pt x="4264" y="13575"/>
                  <a:pt x="4260" y="13538"/>
                  <a:pt x="4260" y="13505"/>
                </a:cubicBezTo>
                <a:cubicBezTo>
                  <a:pt x="4264" y="13445"/>
                  <a:pt x="4264" y="13388"/>
                  <a:pt x="4267" y="13328"/>
                </a:cubicBezTo>
                <a:lnTo>
                  <a:pt x="4267" y="13161"/>
                </a:lnTo>
                <a:cubicBezTo>
                  <a:pt x="4267" y="13137"/>
                  <a:pt x="4264" y="13110"/>
                  <a:pt x="4260" y="13090"/>
                </a:cubicBezTo>
                <a:cubicBezTo>
                  <a:pt x="4250" y="13060"/>
                  <a:pt x="4243" y="13027"/>
                  <a:pt x="4233" y="12997"/>
                </a:cubicBezTo>
                <a:lnTo>
                  <a:pt x="4233" y="12947"/>
                </a:lnTo>
                <a:cubicBezTo>
                  <a:pt x="4240" y="12903"/>
                  <a:pt x="4243" y="12860"/>
                  <a:pt x="4247" y="12816"/>
                </a:cubicBezTo>
                <a:cubicBezTo>
                  <a:pt x="4257" y="12769"/>
                  <a:pt x="4260" y="12723"/>
                  <a:pt x="4274" y="12683"/>
                </a:cubicBezTo>
                <a:cubicBezTo>
                  <a:pt x="4280" y="12639"/>
                  <a:pt x="4294" y="12599"/>
                  <a:pt x="4300" y="12555"/>
                </a:cubicBezTo>
                <a:cubicBezTo>
                  <a:pt x="4330" y="12435"/>
                  <a:pt x="4357" y="12308"/>
                  <a:pt x="4364" y="12184"/>
                </a:cubicBezTo>
                <a:cubicBezTo>
                  <a:pt x="4367" y="12097"/>
                  <a:pt x="4374" y="12004"/>
                  <a:pt x="4350" y="11917"/>
                </a:cubicBezTo>
                <a:cubicBezTo>
                  <a:pt x="4334" y="11837"/>
                  <a:pt x="4310" y="11753"/>
                  <a:pt x="4260" y="11690"/>
                </a:cubicBezTo>
                <a:cubicBezTo>
                  <a:pt x="4210" y="11633"/>
                  <a:pt x="4143" y="11583"/>
                  <a:pt x="4066" y="11569"/>
                </a:cubicBezTo>
                <a:cubicBezTo>
                  <a:pt x="4051" y="11568"/>
                  <a:pt x="4036" y="11567"/>
                  <a:pt x="4022" y="11567"/>
                </a:cubicBezTo>
                <a:cubicBezTo>
                  <a:pt x="4001" y="11567"/>
                  <a:pt x="3981" y="11569"/>
                  <a:pt x="3959" y="11573"/>
                </a:cubicBezTo>
                <a:cubicBezTo>
                  <a:pt x="3929" y="11583"/>
                  <a:pt x="3899" y="11589"/>
                  <a:pt x="3879" y="11616"/>
                </a:cubicBezTo>
                <a:cubicBezTo>
                  <a:pt x="3859" y="11639"/>
                  <a:pt x="3849" y="11673"/>
                  <a:pt x="3846" y="11703"/>
                </a:cubicBezTo>
                <a:cubicBezTo>
                  <a:pt x="3842" y="11740"/>
                  <a:pt x="3842" y="11773"/>
                  <a:pt x="3846" y="11810"/>
                </a:cubicBezTo>
                <a:cubicBezTo>
                  <a:pt x="3856" y="11873"/>
                  <a:pt x="3866" y="11937"/>
                  <a:pt x="3889" y="12000"/>
                </a:cubicBezTo>
                <a:cubicBezTo>
                  <a:pt x="3906" y="12057"/>
                  <a:pt x="3923" y="12117"/>
                  <a:pt x="3939" y="12171"/>
                </a:cubicBezTo>
                <a:cubicBezTo>
                  <a:pt x="3956" y="12228"/>
                  <a:pt x="3966" y="12285"/>
                  <a:pt x="3979" y="12341"/>
                </a:cubicBezTo>
                <a:cubicBezTo>
                  <a:pt x="3993" y="12395"/>
                  <a:pt x="4006" y="12455"/>
                  <a:pt x="4013" y="12509"/>
                </a:cubicBezTo>
                <a:cubicBezTo>
                  <a:pt x="4016" y="12539"/>
                  <a:pt x="4026" y="12569"/>
                  <a:pt x="4030" y="12592"/>
                </a:cubicBezTo>
                <a:cubicBezTo>
                  <a:pt x="4040" y="12622"/>
                  <a:pt x="4043" y="12652"/>
                  <a:pt x="4050" y="12679"/>
                </a:cubicBezTo>
                <a:cubicBezTo>
                  <a:pt x="4060" y="12709"/>
                  <a:pt x="4066" y="12743"/>
                  <a:pt x="4076" y="12773"/>
                </a:cubicBezTo>
                <a:cubicBezTo>
                  <a:pt x="4080" y="12790"/>
                  <a:pt x="4083" y="12803"/>
                  <a:pt x="4093" y="12820"/>
                </a:cubicBezTo>
                <a:lnTo>
                  <a:pt x="4093" y="12880"/>
                </a:lnTo>
                <a:cubicBezTo>
                  <a:pt x="4093" y="12940"/>
                  <a:pt x="4096" y="13003"/>
                  <a:pt x="4106" y="13060"/>
                </a:cubicBezTo>
                <a:cubicBezTo>
                  <a:pt x="4110" y="13094"/>
                  <a:pt x="4116" y="13124"/>
                  <a:pt x="4126" y="13157"/>
                </a:cubicBezTo>
                <a:cubicBezTo>
                  <a:pt x="4133" y="13187"/>
                  <a:pt x="4143" y="13211"/>
                  <a:pt x="4150" y="13241"/>
                </a:cubicBezTo>
                <a:cubicBezTo>
                  <a:pt x="4147" y="13274"/>
                  <a:pt x="4147" y="13308"/>
                  <a:pt x="4147" y="13341"/>
                </a:cubicBezTo>
                <a:lnTo>
                  <a:pt x="4147" y="13458"/>
                </a:lnTo>
                <a:lnTo>
                  <a:pt x="4147" y="13579"/>
                </a:lnTo>
                <a:cubicBezTo>
                  <a:pt x="4147" y="13659"/>
                  <a:pt x="4157" y="13739"/>
                  <a:pt x="4160" y="13816"/>
                </a:cubicBezTo>
                <a:cubicBezTo>
                  <a:pt x="4160" y="13859"/>
                  <a:pt x="4163" y="13900"/>
                  <a:pt x="4167" y="13940"/>
                </a:cubicBezTo>
                <a:cubicBezTo>
                  <a:pt x="4173" y="13976"/>
                  <a:pt x="4173" y="14013"/>
                  <a:pt x="4173" y="14050"/>
                </a:cubicBezTo>
                <a:lnTo>
                  <a:pt x="4173" y="14083"/>
                </a:lnTo>
                <a:cubicBezTo>
                  <a:pt x="4173" y="14097"/>
                  <a:pt x="4167" y="14107"/>
                  <a:pt x="4167" y="14117"/>
                </a:cubicBezTo>
                <a:cubicBezTo>
                  <a:pt x="4163" y="14164"/>
                  <a:pt x="4157" y="14207"/>
                  <a:pt x="4150" y="14251"/>
                </a:cubicBezTo>
                <a:cubicBezTo>
                  <a:pt x="4147" y="14284"/>
                  <a:pt x="4140" y="14314"/>
                  <a:pt x="4133" y="14348"/>
                </a:cubicBezTo>
                <a:cubicBezTo>
                  <a:pt x="4123" y="14368"/>
                  <a:pt x="4110" y="14384"/>
                  <a:pt x="4096" y="14408"/>
                </a:cubicBezTo>
                <a:cubicBezTo>
                  <a:pt x="4080" y="14428"/>
                  <a:pt x="4066" y="14448"/>
                  <a:pt x="4050" y="14475"/>
                </a:cubicBezTo>
                <a:cubicBezTo>
                  <a:pt x="4046" y="14481"/>
                  <a:pt x="4040" y="14491"/>
                  <a:pt x="4033" y="14498"/>
                </a:cubicBezTo>
                <a:lnTo>
                  <a:pt x="3959" y="14625"/>
                </a:lnTo>
                <a:cubicBezTo>
                  <a:pt x="3916" y="14692"/>
                  <a:pt x="3882" y="14765"/>
                  <a:pt x="3849" y="14836"/>
                </a:cubicBezTo>
                <a:cubicBezTo>
                  <a:pt x="3846" y="14849"/>
                  <a:pt x="3842" y="14859"/>
                  <a:pt x="3832" y="14869"/>
                </a:cubicBezTo>
                <a:cubicBezTo>
                  <a:pt x="3826" y="14896"/>
                  <a:pt x="3812" y="14919"/>
                  <a:pt x="3805" y="14943"/>
                </a:cubicBezTo>
                <a:cubicBezTo>
                  <a:pt x="3792" y="14969"/>
                  <a:pt x="3779" y="15000"/>
                  <a:pt x="3765" y="15033"/>
                </a:cubicBezTo>
                <a:cubicBezTo>
                  <a:pt x="3749" y="15076"/>
                  <a:pt x="3732" y="15120"/>
                  <a:pt x="3715" y="15163"/>
                </a:cubicBezTo>
                <a:lnTo>
                  <a:pt x="3678" y="15264"/>
                </a:lnTo>
                <a:cubicBezTo>
                  <a:pt x="3648" y="15347"/>
                  <a:pt x="3622" y="15427"/>
                  <a:pt x="3592" y="15511"/>
                </a:cubicBezTo>
                <a:lnTo>
                  <a:pt x="3528" y="15698"/>
                </a:lnTo>
                <a:cubicBezTo>
                  <a:pt x="3525" y="15678"/>
                  <a:pt x="3525" y="15655"/>
                  <a:pt x="3521" y="15631"/>
                </a:cubicBezTo>
                <a:cubicBezTo>
                  <a:pt x="3511" y="15534"/>
                  <a:pt x="3495" y="15444"/>
                  <a:pt x="3478" y="15351"/>
                </a:cubicBezTo>
                <a:cubicBezTo>
                  <a:pt x="3461" y="15254"/>
                  <a:pt x="3441" y="15160"/>
                  <a:pt x="3424" y="15066"/>
                </a:cubicBezTo>
                <a:cubicBezTo>
                  <a:pt x="3388" y="14866"/>
                  <a:pt x="3337" y="14669"/>
                  <a:pt x="3294" y="14468"/>
                </a:cubicBezTo>
                <a:lnTo>
                  <a:pt x="3281" y="14394"/>
                </a:lnTo>
                <a:cubicBezTo>
                  <a:pt x="3277" y="14374"/>
                  <a:pt x="3274" y="14351"/>
                  <a:pt x="3271" y="14327"/>
                </a:cubicBezTo>
                <a:lnTo>
                  <a:pt x="3257" y="14200"/>
                </a:lnTo>
                <a:cubicBezTo>
                  <a:pt x="3254" y="14134"/>
                  <a:pt x="3254" y="14067"/>
                  <a:pt x="3254" y="13996"/>
                </a:cubicBezTo>
                <a:cubicBezTo>
                  <a:pt x="3254" y="13933"/>
                  <a:pt x="3257" y="13866"/>
                  <a:pt x="3257" y="13806"/>
                </a:cubicBezTo>
                <a:cubicBezTo>
                  <a:pt x="3261" y="13672"/>
                  <a:pt x="3271" y="13538"/>
                  <a:pt x="3277" y="13405"/>
                </a:cubicBezTo>
                <a:cubicBezTo>
                  <a:pt x="3284" y="13271"/>
                  <a:pt x="3291" y="13141"/>
                  <a:pt x="3294" y="13007"/>
                </a:cubicBezTo>
                <a:cubicBezTo>
                  <a:pt x="3297" y="12876"/>
                  <a:pt x="3301" y="12746"/>
                  <a:pt x="3311" y="12612"/>
                </a:cubicBezTo>
                <a:cubicBezTo>
                  <a:pt x="3321" y="12412"/>
                  <a:pt x="3327" y="12218"/>
                  <a:pt x="3331" y="12017"/>
                </a:cubicBezTo>
                <a:cubicBezTo>
                  <a:pt x="3337" y="11917"/>
                  <a:pt x="3337" y="11820"/>
                  <a:pt x="3341" y="11720"/>
                </a:cubicBezTo>
                <a:lnTo>
                  <a:pt x="3341" y="11432"/>
                </a:lnTo>
                <a:cubicBezTo>
                  <a:pt x="3341" y="11298"/>
                  <a:pt x="3344" y="11158"/>
                  <a:pt x="3347" y="11024"/>
                </a:cubicBezTo>
                <a:cubicBezTo>
                  <a:pt x="3368" y="10974"/>
                  <a:pt x="3391" y="10924"/>
                  <a:pt x="3411" y="10880"/>
                </a:cubicBezTo>
                <a:cubicBezTo>
                  <a:pt x="3428" y="10857"/>
                  <a:pt x="3444" y="10834"/>
                  <a:pt x="3464" y="10814"/>
                </a:cubicBezTo>
                <a:cubicBezTo>
                  <a:pt x="3535" y="10733"/>
                  <a:pt x="3605" y="10656"/>
                  <a:pt x="3678" y="10583"/>
                </a:cubicBezTo>
                <a:cubicBezTo>
                  <a:pt x="3725" y="10536"/>
                  <a:pt x="3765" y="10489"/>
                  <a:pt x="3812" y="10446"/>
                </a:cubicBezTo>
                <a:lnTo>
                  <a:pt x="3963" y="10305"/>
                </a:lnTo>
                <a:cubicBezTo>
                  <a:pt x="4003" y="10265"/>
                  <a:pt x="4050" y="10222"/>
                  <a:pt x="4093" y="10178"/>
                </a:cubicBezTo>
                <a:lnTo>
                  <a:pt x="4230" y="10038"/>
                </a:lnTo>
                <a:cubicBezTo>
                  <a:pt x="4247" y="10028"/>
                  <a:pt x="4260" y="10011"/>
                  <a:pt x="4280" y="10001"/>
                </a:cubicBezTo>
                <a:lnTo>
                  <a:pt x="4330" y="9964"/>
                </a:lnTo>
                <a:cubicBezTo>
                  <a:pt x="4361" y="9944"/>
                  <a:pt x="4387" y="9928"/>
                  <a:pt x="4421" y="9911"/>
                </a:cubicBezTo>
                <a:cubicBezTo>
                  <a:pt x="4451" y="9894"/>
                  <a:pt x="4481" y="9881"/>
                  <a:pt x="4504" y="9864"/>
                </a:cubicBezTo>
                <a:cubicBezTo>
                  <a:pt x="4528" y="9854"/>
                  <a:pt x="4551" y="9844"/>
                  <a:pt x="4571" y="9834"/>
                </a:cubicBezTo>
                <a:cubicBezTo>
                  <a:pt x="4595" y="9827"/>
                  <a:pt x="4618" y="9817"/>
                  <a:pt x="4638" y="9811"/>
                </a:cubicBezTo>
                <a:cubicBezTo>
                  <a:pt x="4668" y="9800"/>
                  <a:pt x="4698" y="9787"/>
                  <a:pt x="4728" y="9780"/>
                </a:cubicBezTo>
                <a:cubicBezTo>
                  <a:pt x="4765" y="9770"/>
                  <a:pt x="4802" y="9760"/>
                  <a:pt x="4835" y="9750"/>
                </a:cubicBezTo>
                <a:cubicBezTo>
                  <a:pt x="4899" y="9734"/>
                  <a:pt x="4962" y="9720"/>
                  <a:pt x="5029" y="9710"/>
                </a:cubicBezTo>
                <a:cubicBezTo>
                  <a:pt x="5056" y="9704"/>
                  <a:pt x="5083" y="9697"/>
                  <a:pt x="5113" y="9693"/>
                </a:cubicBezTo>
                <a:cubicBezTo>
                  <a:pt x="5190" y="9677"/>
                  <a:pt x="5273" y="9663"/>
                  <a:pt x="5354" y="9650"/>
                </a:cubicBezTo>
                <a:cubicBezTo>
                  <a:pt x="5437" y="9637"/>
                  <a:pt x="5517" y="9627"/>
                  <a:pt x="5601" y="9610"/>
                </a:cubicBezTo>
                <a:cubicBezTo>
                  <a:pt x="5668" y="9597"/>
                  <a:pt x="5731" y="9583"/>
                  <a:pt x="5798" y="9570"/>
                </a:cubicBezTo>
                <a:cubicBezTo>
                  <a:pt x="5855" y="9563"/>
                  <a:pt x="5915" y="9553"/>
                  <a:pt x="5969" y="9543"/>
                </a:cubicBezTo>
                <a:cubicBezTo>
                  <a:pt x="6032" y="9533"/>
                  <a:pt x="6099" y="9520"/>
                  <a:pt x="6159" y="9513"/>
                </a:cubicBezTo>
                <a:cubicBezTo>
                  <a:pt x="6219" y="9503"/>
                  <a:pt x="6273" y="9500"/>
                  <a:pt x="6333" y="9496"/>
                </a:cubicBezTo>
                <a:cubicBezTo>
                  <a:pt x="6336" y="9510"/>
                  <a:pt x="6343" y="9520"/>
                  <a:pt x="6357" y="9533"/>
                </a:cubicBezTo>
                <a:cubicBezTo>
                  <a:pt x="6370" y="9546"/>
                  <a:pt x="6383" y="9553"/>
                  <a:pt x="6400" y="9563"/>
                </a:cubicBezTo>
                <a:cubicBezTo>
                  <a:pt x="6450" y="9597"/>
                  <a:pt x="6507" y="9620"/>
                  <a:pt x="6560" y="9637"/>
                </a:cubicBezTo>
                <a:cubicBezTo>
                  <a:pt x="6577" y="9647"/>
                  <a:pt x="6594" y="9650"/>
                  <a:pt x="6617" y="9653"/>
                </a:cubicBezTo>
                <a:cubicBezTo>
                  <a:pt x="6634" y="9660"/>
                  <a:pt x="6651" y="9660"/>
                  <a:pt x="6667" y="9663"/>
                </a:cubicBezTo>
                <a:cubicBezTo>
                  <a:pt x="6701" y="9667"/>
                  <a:pt x="6734" y="9667"/>
                  <a:pt x="6768" y="9670"/>
                </a:cubicBezTo>
                <a:cubicBezTo>
                  <a:pt x="6795" y="9673"/>
                  <a:pt x="6823" y="9675"/>
                  <a:pt x="6851" y="9675"/>
                </a:cubicBezTo>
                <a:cubicBezTo>
                  <a:pt x="6885" y="9675"/>
                  <a:pt x="6920" y="9672"/>
                  <a:pt x="6955" y="9667"/>
                </a:cubicBezTo>
                <a:cubicBezTo>
                  <a:pt x="7052" y="9650"/>
                  <a:pt x="7156" y="9633"/>
                  <a:pt x="7229" y="9566"/>
                </a:cubicBezTo>
                <a:cubicBezTo>
                  <a:pt x="7259" y="9543"/>
                  <a:pt x="7286" y="9510"/>
                  <a:pt x="7303" y="9469"/>
                </a:cubicBezTo>
                <a:cubicBezTo>
                  <a:pt x="7313" y="9436"/>
                  <a:pt x="7326" y="9399"/>
                  <a:pt x="7326" y="9363"/>
                </a:cubicBezTo>
                <a:lnTo>
                  <a:pt x="7326" y="9363"/>
                </a:lnTo>
                <a:cubicBezTo>
                  <a:pt x="7326" y="9366"/>
                  <a:pt x="7326" y="9368"/>
                  <a:pt x="7325" y="9368"/>
                </a:cubicBezTo>
                <a:cubicBezTo>
                  <a:pt x="7323" y="9368"/>
                  <a:pt x="7315" y="9340"/>
                  <a:pt x="7299" y="9316"/>
                </a:cubicBezTo>
                <a:cubicBezTo>
                  <a:pt x="7276" y="9292"/>
                  <a:pt x="7253" y="9272"/>
                  <a:pt x="7222" y="9256"/>
                </a:cubicBezTo>
                <a:cubicBezTo>
                  <a:pt x="7186" y="9239"/>
                  <a:pt x="7146" y="9222"/>
                  <a:pt x="7105" y="9212"/>
                </a:cubicBezTo>
                <a:cubicBezTo>
                  <a:pt x="7082" y="9209"/>
                  <a:pt x="7055" y="9205"/>
                  <a:pt x="7025" y="9205"/>
                </a:cubicBezTo>
                <a:cubicBezTo>
                  <a:pt x="7012" y="9203"/>
                  <a:pt x="6998" y="9202"/>
                  <a:pt x="6985" y="9202"/>
                </a:cubicBezTo>
                <a:cubicBezTo>
                  <a:pt x="6958" y="9202"/>
                  <a:pt x="6932" y="9205"/>
                  <a:pt x="6905" y="9205"/>
                </a:cubicBezTo>
                <a:cubicBezTo>
                  <a:pt x="6858" y="9209"/>
                  <a:pt x="6811" y="9215"/>
                  <a:pt x="6768" y="9229"/>
                </a:cubicBezTo>
                <a:cubicBezTo>
                  <a:pt x="6728" y="9242"/>
                  <a:pt x="6691" y="9259"/>
                  <a:pt x="6657" y="9276"/>
                </a:cubicBezTo>
                <a:cubicBezTo>
                  <a:pt x="6617" y="9296"/>
                  <a:pt x="6577" y="9322"/>
                  <a:pt x="6540" y="9346"/>
                </a:cubicBezTo>
                <a:cubicBezTo>
                  <a:pt x="6510" y="9362"/>
                  <a:pt x="6487" y="9383"/>
                  <a:pt x="6457" y="9406"/>
                </a:cubicBezTo>
                <a:cubicBezTo>
                  <a:pt x="6433" y="9423"/>
                  <a:pt x="6410" y="9443"/>
                  <a:pt x="6387" y="9463"/>
                </a:cubicBezTo>
                <a:lnTo>
                  <a:pt x="6377" y="9463"/>
                </a:lnTo>
                <a:cubicBezTo>
                  <a:pt x="6253" y="9463"/>
                  <a:pt x="6133" y="9480"/>
                  <a:pt x="6009" y="9496"/>
                </a:cubicBezTo>
                <a:cubicBezTo>
                  <a:pt x="5888" y="9513"/>
                  <a:pt x="5765" y="9533"/>
                  <a:pt x="5641" y="9560"/>
                </a:cubicBezTo>
                <a:lnTo>
                  <a:pt x="5634" y="9560"/>
                </a:lnTo>
                <a:cubicBezTo>
                  <a:pt x="5624" y="9560"/>
                  <a:pt x="5614" y="9563"/>
                  <a:pt x="5604" y="9563"/>
                </a:cubicBezTo>
                <a:cubicBezTo>
                  <a:pt x="5598" y="9563"/>
                  <a:pt x="5588" y="9566"/>
                  <a:pt x="5581" y="9566"/>
                </a:cubicBezTo>
                <a:lnTo>
                  <a:pt x="5567" y="9566"/>
                </a:lnTo>
                <a:cubicBezTo>
                  <a:pt x="5494" y="9583"/>
                  <a:pt x="5414" y="9597"/>
                  <a:pt x="5337" y="9610"/>
                </a:cubicBezTo>
                <a:cubicBezTo>
                  <a:pt x="5253" y="9627"/>
                  <a:pt x="5170" y="9643"/>
                  <a:pt x="5093" y="9660"/>
                </a:cubicBezTo>
                <a:cubicBezTo>
                  <a:pt x="5033" y="9673"/>
                  <a:pt x="4979" y="9683"/>
                  <a:pt x="4919" y="9700"/>
                </a:cubicBezTo>
                <a:cubicBezTo>
                  <a:pt x="4859" y="9717"/>
                  <a:pt x="4792" y="9730"/>
                  <a:pt x="4728" y="9750"/>
                </a:cubicBezTo>
                <a:cubicBezTo>
                  <a:pt x="4608" y="9787"/>
                  <a:pt x="4491" y="9837"/>
                  <a:pt x="4377" y="9901"/>
                </a:cubicBezTo>
                <a:cubicBezTo>
                  <a:pt x="4347" y="9918"/>
                  <a:pt x="4317" y="9934"/>
                  <a:pt x="4294" y="9951"/>
                </a:cubicBezTo>
                <a:cubicBezTo>
                  <a:pt x="4280" y="9961"/>
                  <a:pt x="4267" y="9968"/>
                  <a:pt x="4250" y="9981"/>
                </a:cubicBezTo>
                <a:cubicBezTo>
                  <a:pt x="4243" y="9988"/>
                  <a:pt x="4230" y="9994"/>
                  <a:pt x="4223" y="10001"/>
                </a:cubicBezTo>
                <a:cubicBezTo>
                  <a:pt x="4210" y="10014"/>
                  <a:pt x="4193" y="10021"/>
                  <a:pt x="4180" y="10035"/>
                </a:cubicBezTo>
                <a:cubicBezTo>
                  <a:pt x="4167" y="10048"/>
                  <a:pt x="4157" y="10061"/>
                  <a:pt x="4143" y="10068"/>
                </a:cubicBezTo>
                <a:cubicBezTo>
                  <a:pt x="4123" y="10088"/>
                  <a:pt x="4100" y="10105"/>
                  <a:pt x="4080" y="10128"/>
                </a:cubicBezTo>
                <a:cubicBezTo>
                  <a:pt x="4030" y="10172"/>
                  <a:pt x="3983" y="10225"/>
                  <a:pt x="3933" y="10269"/>
                </a:cubicBezTo>
                <a:cubicBezTo>
                  <a:pt x="3892" y="10312"/>
                  <a:pt x="3846" y="10349"/>
                  <a:pt x="3805" y="10392"/>
                </a:cubicBezTo>
                <a:cubicBezTo>
                  <a:pt x="3759" y="10436"/>
                  <a:pt x="3712" y="10479"/>
                  <a:pt x="3665" y="10529"/>
                </a:cubicBezTo>
                <a:cubicBezTo>
                  <a:pt x="3625" y="10576"/>
                  <a:pt x="3581" y="10626"/>
                  <a:pt x="3541" y="10670"/>
                </a:cubicBezTo>
                <a:cubicBezTo>
                  <a:pt x="3531" y="10683"/>
                  <a:pt x="3521" y="10697"/>
                  <a:pt x="3511" y="10703"/>
                </a:cubicBezTo>
                <a:cubicBezTo>
                  <a:pt x="3538" y="10660"/>
                  <a:pt x="3558" y="10613"/>
                  <a:pt x="3581" y="10566"/>
                </a:cubicBezTo>
                <a:cubicBezTo>
                  <a:pt x="3598" y="10533"/>
                  <a:pt x="3622" y="10496"/>
                  <a:pt x="3642" y="10462"/>
                </a:cubicBezTo>
                <a:cubicBezTo>
                  <a:pt x="3662" y="10426"/>
                  <a:pt x="3682" y="10386"/>
                  <a:pt x="3705" y="10352"/>
                </a:cubicBezTo>
                <a:cubicBezTo>
                  <a:pt x="3729" y="10312"/>
                  <a:pt x="3759" y="10265"/>
                  <a:pt x="3782" y="10225"/>
                </a:cubicBezTo>
                <a:lnTo>
                  <a:pt x="3872" y="10098"/>
                </a:lnTo>
                <a:cubicBezTo>
                  <a:pt x="3876" y="10095"/>
                  <a:pt x="3879" y="10085"/>
                  <a:pt x="3882" y="10081"/>
                </a:cubicBezTo>
                <a:cubicBezTo>
                  <a:pt x="3892" y="10068"/>
                  <a:pt x="3906" y="10058"/>
                  <a:pt x="3912" y="10045"/>
                </a:cubicBezTo>
                <a:cubicBezTo>
                  <a:pt x="3929" y="10028"/>
                  <a:pt x="3943" y="10008"/>
                  <a:pt x="3959" y="9991"/>
                </a:cubicBezTo>
                <a:cubicBezTo>
                  <a:pt x="4016" y="9924"/>
                  <a:pt x="4080" y="9857"/>
                  <a:pt x="4140" y="9787"/>
                </a:cubicBezTo>
                <a:lnTo>
                  <a:pt x="4143" y="9784"/>
                </a:lnTo>
                <a:cubicBezTo>
                  <a:pt x="4163" y="9760"/>
                  <a:pt x="4183" y="9740"/>
                  <a:pt x="4207" y="9714"/>
                </a:cubicBezTo>
                <a:lnTo>
                  <a:pt x="4213" y="9707"/>
                </a:lnTo>
                <a:lnTo>
                  <a:pt x="4223" y="9697"/>
                </a:lnTo>
                <a:lnTo>
                  <a:pt x="4223" y="9697"/>
                </a:lnTo>
                <a:cubicBezTo>
                  <a:pt x="4227" y="9693"/>
                  <a:pt x="4227" y="9690"/>
                  <a:pt x="4230" y="9690"/>
                </a:cubicBezTo>
                <a:lnTo>
                  <a:pt x="4230" y="9690"/>
                </a:lnTo>
                <a:lnTo>
                  <a:pt x="4240" y="9680"/>
                </a:lnTo>
                <a:lnTo>
                  <a:pt x="4243" y="9677"/>
                </a:lnTo>
                <a:lnTo>
                  <a:pt x="4243" y="9677"/>
                </a:lnTo>
                <a:lnTo>
                  <a:pt x="4243" y="9677"/>
                </a:lnTo>
                <a:lnTo>
                  <a:pt x="4243" y="9677"/>
                </a:lnTo>
                <a:cubicBezTo>
                  <a:pt x="4257" y="9663"/>
                  <a:pt x="4267" y="9647"/>
                  <a:pt x="4280" y="9633"/>
                </a:cubicBezTo>
                <a:cubicBezTo>
                  <a:pt x="4330" y="9576"/>
                  <a:pt x="4384" y="9523"/>
                  <a:pt x="4444" y="9466"/>
                </a:cubicBezTo>
                <a:cubicBezTo>
                  <a:pt x="4511" y="9406"/>
                  <a:pt x="4581" y="9339"/>
                  <a:pt x="4645" y="9272"/>
                </a:cubicBezTo>
                <a:cubicBezTo>
                  <a:pt x="4712" y="9199"/>
                  <a:pt x="4768" y="9122"/>
                  <a:pt x="4835" y="9048"/>
                </a:cubicBezTo>
                <a:cubicBezTo>
                  <a:pt x="4882" y="8995"/>
                  <a:pt x="4932" y="8945"/>
                  <a:pt x="4982" y="8894"/>
                </a:cubicBezTo>
                <a:cubicBezTo>
                  <a:pt x="5049" y="8828"/>
                  <a:pt x="5113" y="8757"/>
                  <a:pt x="5170" y="8680"/>
                </a:cubicBezTo>
                <a:cubicBezTo>
                  <a:pt x="5200" y="8644"/>
                  <a:pt x="5230" y="8604"/>
                  <a:pt x="5253" y="8563"/>
                </a:cubicBezTo>
                <a:lnTo>
                  <a:pt x="5343" y="8453"/>
                </a:lnTo>
                <a:cubicBezTo>
                  <a:pt x="5380" y="8410"/>
                  <a:pt x="5417" y="8373"/>
                  <a:pt x="5454" y="8329"/>
                </a:cubicBezTo>
                <a:cubicBezTo>
                  <a:pt x="5461" y="8332"/>
                  <a:pt x="5468" y="8334"/>
                  <a:pt x="5474" y="8334"/>
                </a:cubicBezTo>
                <a:cubicBezTo>
                  <a:pt x="5484" y="8334"/>
                  <a:pt x="5493" y="8331"/>
                  <a:pt x="5501" y="8323"/>
                </a:cubicBezTo>
                <a:cubicBezTo>
                  <a:pt x="5531" y="8296"/>
                  <a:pt x="5561" y="8273"/>
                  <a:pt x="5594" y="8246"/>
                </a:cubicBezTo>
                <a:cubicBezTo>
                  <a:pt x="5618" y="8226"/>
                  <a:pt x="5648" y="8206"/>
                  <a:pt x="5671" y="8179"/>
                </a:cubicBezTo>
                <a:lnTo>
                  <a:pt x="5711" y="8142"/>
                </a:lnTo>
                <a:cubicBezTo>
                  <a:pt x="5721" y="8129"/>
                  <a:pt x="5735" y="8112"/>
                  <a:pt x="5751" y="8102"/>
                </a:cubicBezTo>
                <a:lnTo>
                  <a:pt x="5822" y="8028"/>
                </a:lnTo>
                <a:cubicBezTo>
                  <a:pt x="5838" y="8018"/>
                  <a:pt x="5855" y="8002"/>
                  <a:pt x="5872" y="7988"/>
                </a:cubicBezTo>
                <a:cubicBezTo>
                  <a:pt x="5888" y="7975"/>
                  <a:pt x="5912" y="7962"/>
                  <a:pt x="5929" y="7952"/>
                </a:cubicBezTo>
                <a:cubicBezTo>
                  <a:pt x="5965" y="7925"/>
                  <a:pt x="6002" y="7895"/>
                  <a:pt x="6046" y="7871"/>
                </a:cubicBezTo>
                <a:cubicBezTo>
                  <a:pt x="6082" y="7841"/>
                  <a:pt x="6122" y="7818"/>
                  <a:pt x="6163" y="7788"/>
                </a:cubicBezTo>
                <a:cubicBezTo>
                  <a:pt x="6206" y="7751"/>
                  <a:pt x="6253" y="7704"/>
                  <a:pt x="6286" y="7654"/>
                </a:cubicBezTo>
                <a:cubicBezTo>
                  <a:pt x="6303" y="7627"/>
                  <a:pt x="6316" y="7607"/>
                  <a:pt x="6330" y="7584"/>
                </a:cubicBezTo>
                <a:cubicBezTo>
                  <a:pt x="6353" y="7537"/>
                  <a:pt x="6373" y="7490"/>
                  <a:pt x="6390" y="7443"/>
                </a:cubicBezTo>
                <a:cubicBezTo>
                  <a:pt x="6413" y="7400"/>
                  <a:pt x="6423" y="7350"/>
                  <a:pt x="6437" y="7303"/>
                </a:cubicBezTo>
                <a:cubicBezTo>
                  <a:pt x="6450" y="7256"/>
                  <a:pt x="6457" y="7206"/>
                  <a:pt x="6464" y="7159"/>
                </a:cubicBezTo>
                <a:cubicBezTo>
                  <a:pt x="6467" y="7109"/>
                  <a:pt x="6467" y="7059"/>
                  <a:pt x="6464" y="7009"/>
                </a:cubicBezTo>
                <a:cubicBezTo>
                  <a:pt x="6457" y="6982"/>
                  <a:pt x="6450" y="6949"/>
                  <a:pt x="6437" y="6918"/>
                </a:cubicBezTo>
                <a:cubicBezTo>
                  <a:pt x="6423" y="6892"/>
                  <a:pt x="6413" y="6868"/>
                  <a:pt x="6387" y="6852"/>
                </a:cubicBezTo>
                <a:cubicBezTo>
                  <a:pt x="6367" y="6835"/>
                  <a:pt x="6336" y="6825"/>
                  <a:pt x="6313" y="6825"/>
                </a:cubicBezTo>
                <a:cubicBezTo>
                  <a:pt x="6283" y="6825"/>
                  <a:pt x="6256" y="6838"/>
                  <a:pt x="6233" y="6858"/>
                </a:cubicBezTo>
                <a:cubicBezTo>
                  <a:pt x="6206" y="6882"/>
                  <a:pt x="6186" y="6902"/>
                  <a:pt x="6163" y="6922"/>
                </a:cubicBezTo>
                <a:cubicBezTo>
                  <a:pt x="6129" y="6955"/>
                  <a:pt x="6099" y="6992"/>
                  <a:pt x="6069" y="7025"/>
                </a:cubicBezTo>
                <a:cubicBezTo>
                  <a:pt x="6036" y="7066"/>
                  <a:pt x="6005" y="7102"/>
                  <a:pt x="5972" y="7139"/>
                </a:cubicBezTo>
                <a:cubicBezTo>
                  <a:pt x="5939" y="7176"/>
                  <a:pt x="5905" y="7216"/>
                  <a:pt x="5878" y="7253"/>
                </a:cubicBezTo>
                <a:lnTo>
                  <a:pt x="5815" y="7326"/>
                </a:lnTo>
                <a:cubicBezTo>
                  <a:pt x="5771" y="7383"/>
                  <a:pt x="5738" y="7443"/>
                  <a:pt x="5715" y="7507"/>
                </a:cubicBezTo>
                <a:cubicBezTo>
                  <a:pt x="5695" y="7557"/>
                  <a:pt x="5678" y="7611"/>
                  <a:pt x="5661" y="7661"/>
                </a:cubicBezTo>
                <a:cubicBezTo>
                  <a:pt x="5651" y="7687"/>
                  <a:pt x="5648" y="7711"/>
                  <a:pt x="5641" y="7734"/>
                </a:cubicBezTo>
                <a:cubicBezTo>
                  <a:pt x="5638" y="7754"/>
                  <a:pt x="5634" y="7778"/>
                  <a:pt x="5624" y="7801"/>
                </a:cubicBezTo>
                <a:cubicBezTo>
                  <a:pt x="5621" y="7825"/>
                  <a:pt x="5618" y="7851"/>
                  <a:pt x="5608" y="7875"/>
                </a:cubicBezTo>
                <a:cubicBezTo>
                  <a:pt x="5604" y="7888"/>
                  <a:pt x="5604" y="7895"/>
                  <a:pt x="5601" y="7908"/>
                </a:cubicBezTo>
                <a:cubicBezTo>
                  <a:pt x="5598" y="7921"/>
                  <a:pt x="5594" y="7928"/>
                  <a:pt x="5588" y="7942"/>
                </a:cubicBezTo>
                <a:cubicBezTo>
                  <a:pt x="5581" y="7958"/>
                  <a:pt x="5574" y="7972"/>
                  <a:pt x="5567" y="7988"/>
                </a:cubicBezTo>
                <a:cubicBezTo>
                  <a:pt x="5557" y="8005"/>
                  <a:pt x="5551" y="8022"/>
                  <a:pt x="5541" y="8042"/>
                </a:cubicBezTo>
                <a:cubicBezTo>
                  <a:pt x="5531" y="8062"/>
                  <a:pt x="5517" y="8089"/>
                  <a:pt x="5504" y="8109"/>
                </a:cubicBezTo>
                <a:cubicBezTo>
                  <a:pt x="5484" y="8139"/>
                  <a:pt x="5467" y="8162"/>
                  <a:pt x="5447" y="8192"/>
                </a:cubicBezTo>
                <a:cubicBezTo>
                  <a:pt x="5434" y="8209"/>
                  <a:pt x="5420" y="8226"/>
                  <a:pt x="5407" y="8239"/>
                </a:cubicBezTo>
                <a:cubicBezTo>
                  <a:pt x="5400" y="8252"/>
                  <a:pt x="5387" y="8263"/>
                  <a:pt x="5380" y="8273"/>
                </a:cubicBezTo>
                <a:lnTo>
                  <a:pt x="5374" y="8276"/>
                </a:lnTo>
                <a:lnTo>
                  <a:pt x="5370" y="8279"/>
                </a:lnTo>
                <a:cubicBezTo>
                  <a:pt x="5367" y="8286"/>
                  <a:pt x="5367" y="8289"/>
                  <a:pt x="5364" y="8289"/>
                </a:cubicBezTo>
                <a:lnTo>
                  <a:pt x="5360" y="8293"/>
                </a:lnTo>
                <a:lnTo>
                  <a:pt x="5360" y="8296"/>
                </a:lnTo>
                <a:lnTo>
                  <a:pt x="5354" y="8303"/>
                </a:lnTo>
                <a:lnTo>
                  <a:pt x="5333" y="8323"/>
                </a:lnTo>
                <a:cubicBezTo>
                  <a:pt x="5310" y="8353"/>
                  <a:pt x="5280" y="8386"/>
                  <a:pt x="5253" y="8420"/>
                </a:cubicBezTo>
                <a:lnTo>
                  <a:pt x="5193" y="8507"/>
                </a:lnTo>
                <a:cubicBezTo>
                  <a:pt x="5186" y="8510"/>
                  <a:pt x="5183" y="8520"/>
                  <a:pt x="5180" y="8523"/>
                </a:cubicBezTo>
                <a:cubicBezTo>
                  <a:pt x="5170" y="8530"/>
                  <a:pt x="5166" y="8543"/>
                  <a:pt x="5160" y="8553"/>
                </a:cubicBezTo>
                <a:cubicBezTo>
                  <a:pt x="5153" y="8557"/>
                  <a:pt x="5150" y="8563"/>
                  <a:pt x="5146" y="8570"/>
                </a:cubicBezTo>
                <a:cubicBezTo>
                  <a:pt x="5146" y="8570"/>
                  <a:pt x="5146" y="8569"/>
                  <a:pt x="5146" y="8568"/>
                </a:cubicBezTo>
                <a:lnTo>
                  <a:pt x="5146" y="8568"/>
                </a:lnTo>
                <a:cubicBezTo>
                  <a:pt x="5121" y="8606"/>
                  <a:pt x="5098" y="8642"/>
                  <a:pt x="5069" y="8674"/>
                </a:cubicBezTo>
                <a:cubicBezTo>
                  <a:pt x="5046" y="8707"/>
                  <a:pt x="5016" y="8741"/>
                  <a:pt x="4989" y="8774"/>
                </a:cubicBezTo>
                <a:cubicBezTo>
                  <a:pt x="4929" y="8841"/>
                  <a:pt x="4862" y="8904"/>
                  <a:pt x="4802" y="8971"/>
                </a:cubicBezTo>
                <a:cubicBezTo>
                  <a:pt x="4738" y="9042"/>
                  <a:pt x="4681" y="9115"/>
                  <a:pt x="4621" y="9182"/>
                </a:cubicBezTo>
                <a:cubicBezTo>
                  <a:pt x="4619" y="9182"/>
                  <a:pt x="4618" y="9187"/>
                  <a:pt x="4618" y="9188"/>
                </a:cubicBezTo>
                <a:lnTo>
                  <a:pt x="4618" y="9188"/>
                </a:lnTo>
                <a:cubicBezTo>
                  <a:pt x="4619" y="9186"/>
                  <a:pt x="4620" y="9184"/>
                  <a:pt x="4621" y="9182"/>
                </a:cubicBezTo>
                <a:lnTo>
                  <a:pt x="4621" y="9182"/>
                </a:lnTo>
                <a:lnTo>
                  <a:pt x="4618" y="9189"/>
                </a:lnTo>
                <a:cubicBezTo>
                  <a:pt x="4618" y="9189"/>
                  <a:pt x="4618" y="9188"/>
                  <a:pt x="4618" y="9188"/>
                </a:cubicBezTo>
                <a:lnTo>
                  <a:pt x="4618" y="9188"/>
                </a:lnTo>
                <a:cubicBezTo>
                  <a:pt x="4615" y="9192"/>
                  <a:pt x="4611" y="9196"/>
                  <a:pt x="4605" y="9199"/>
                </a:cubicBezTo>
                <a:cubicBezTo>
                  <a:pt x="4578" y="9229"/>
                  <a:pt x="4551" y="9262"/>
                  <a:pt x="4518" y="9292"/>
                </a:cubicBezTo>
                <a:cubicBezTo>
                  <a:pt x="4494" y="9316"/>
                  <a:pt x="4471" y="9339"/>
                  <a:pt x="4447" y="9359"/>
                </a:cubicBezTo>
                <a:cubicBezTo>
                  <a:pt x="4454" y="9339"/>
                  <a:pt x="4467" y="9316"/>
                  <a:pt x="4471" y="9296"/>
                </a:cubicBezTo>
                <a:lnTo>
                  <a:pt x="4498" y="9222"/>
                </a:lnTo>
                <a:cubicBezTo>
                  <a:pt x="4504" y="9195"/>
                  <a:pt x="4511" y="9175"/>
                  <a:pt x="4518" y="9149"/>
                </a:cubicBezTo>
                <a:cubicBezTo>
                  <a:pt x="4521" y="9128"/>
                  <a:pt x="4531" y="9108"/>
                  <a:pt x="4534" y="9088"/>
                </a:cubicBezTo>
                <a:cubicBezTo>
                  <a:pt x="4568" y="8945"/>
                  <a:pt x="4595" y="8797"/>
                  <a:pt x="4621" y="8654"/>
                </a:cubicBezTo>
                <a:lnTo>
                  <a:pt x="4621" y="8647"/>
                </a:lnTo>
                <a:lnTo>
                  <a:pt x="4621" y="8644"/>
                </a:lnTo>
                <a:cubicBezTo>
                  <a:pt x="4621" y="8640"/>
                  <a:pt x="4628" y="8637"/>
                  <a:pt x="4628" y="8630"/>
                </a:cubicBezTo>
                <a:cubicBezTo>
                  <a:pt x="4628" y="8627"/>
                  <a:pt x="4631" y="8617"/>
                  <a:pt x="4631" y="8614"/>
                </a:cubicBezTo>
                <a:cubicBezTo>
                  <a:pt x="4631" y="8610"/>
                  <a:pt x="4635" y="8600"/>
                  <a:pt x="4635" y="8597"/>
                </a:cubicBezTo>
                <a:lnTo>
                  <a:pt x="4635" y="8590"/>
                </a:lnTo>
                <a:lnTo>
                  <a:pt x="4635" y="8587"/>
                </a:lnTo>
                <a:cubicBezTo>
                  <a:pt x="4638" y="8563"/>
                  <a:pt x="4645" y="8543"/>
                  <a:pt x="4648" y="8520"/>
                </a:cubicBezTo>
                <a:lnTo>
                  <a:pt x="4648" y="8523"/>
                </a:lnTo>
                <a:cubicBezTo>
                  <a:pt x="4661" y="8470"/>
                  <a:pt x="4668" y="8420"/>
                  <a:pt x="4671" y="8363"/>
                </a:cubicBezTo>
                <a:cubicBezTo>
                  <a:pt x="4681" y="8293"/>
                  <a:pt x="4685" y="8222"/>
                  <a:pt x="4695" y="8152"/>
                </a:cubicBezTo>
                <a:cubicBezTo>
                  <a:pt x="4702" y="8075"/>
                  <a:pt x="4705" y="8002"/>
                  <a:pt x="4712" y="7925"/>
                </a:cubicBezTo>
                <a:cubicBezTo>
                  <a:pt x="4715" y="7888"/>
                  <a:pt x="4715" y="7848"/>
                  <a:pt x="4715" y="7811"/>
                </a:cubicBezTo>
                <a:lnTo>
                  <a:pt x="4715" y="7794"/>
                </a:lnTo>
                <a:cubicBezTo>
                  <a:pt x="4718" y="7758"/>
                  <a:pt x="4722" y="7721"/>
                  <a:pt x="4732" y="7684"/>
                </a:cubicBezTo>
                <a:cubicBezTo>
                  <a:pt x="4735" y="7674"/>
                  <a:pt x="4735" y="7667"/>
                  <a:pt x="4738" y="7654"/>
                </a:cubicBezTo>
                <a:cubicBezTo>
                  <a:pt x="4744" y="7642"/>
                  <a:pt x="4748" y="7636"/>
                  <a:pt x="4751" y="7625"/>
                </a:cubicBezTo>
                <a:lnTo>
                  <a:pt x="4751" y="7625"/>
                </a:lnTo>
                <a:cubicBezTo>
                  <a:pt x="4750" y="7626"/>
                  <a:pt x="4749" y="7626"/>
                  <a:pt x="4748" y="7627"/>
                </a:cubicBezTo>
                <a:cubicBezTo>
                  <a:pt x="4752" y="7621"/>
                  <a:pt x="4752" y="7611"/>
                  <a:pt x="4755" y="7604"/>
                </a:cubicBezTo>
                <a:cubicBezTo>
                  <a:pt x="4762" y="7594"/>
                  <a:pt x="4762" y="7587"/>
                  <a:pt x="4765" y="7584"/>
                </a:cubicBezTo>
                <a:cubicBezTo>
                  <a:pt x="4772" y="7557"/>
                  <a:pt x="4782" y="7534"/>
                  <a:pt x="4788" y="7504"/>
                </a:cubicBezTo>
                <a:cubicBezTo>
                  <a:pt x="4798" y="7479"/>
                  <a:pt x="4804" y="7451"/>
                  <a:pt x="4813" y="7429"/>
                </a:cubicBezTo>
                <a:lnTo>
                  <a:pt x="4813" y="7429"/>
                </a:lnTo>
                <a:cubicBezTo>
                  <a:pt x="4813" y="7429"/>
                  <a:pt x="4812" y="7430"/>
                  <a:pt x="4812" y="7430"/>
                </a:cubicBezTo>
                <a:cubicBezTo>
                  <a:pt x="4822" y="7403"/>
                  <a:pt x="4832" y="7370"/>
                  <a:pt x="4845" y="7340"/>
                </a:cubicBezTo>
                <a:lnTo>
                  <a:pt x="4845" y="7336"/>
                </a:lnTo>
                <a:lnTo>
                  <a:pt x="4845" y="7333"/>
                </a:lnTo>
                <a:lnTo>
                  <a:pt x="4845" y="7326"/>
                </a:lnTo>
                <a:lnTo>
                  <a:pt x="4845" y="7323"/>
                </a:lnTo>
                <a:lnTo>
                  <a:pt x="4845" y="7320"/>
                </a:lnTo>
                <a:lnTo>
                  <a:pt x="4845" y="7316"/>
                </a:lnTo>
                <a:cubicBezTo>
                  <a:pt x="4845" y="7310"/>
                  <a:pt x="4849" y="7306"/>
                  <a:pt x="4849" y="7303"/>
                </a:cubicBezTo>
                <a:cubicBezTo>
                  <a:pt x="4849" y="7301"/>
                  <a:pt x="4850" y="7299"/>
                  <a:pt x="4850" y="7296"/>
                </a:cubicBezTo>
                <a:lnTo>
                  <a:pt x="4850" y="7296"/>
                </a:lnTo>
                <a:cubicBezTo>
                  <a:pt x="4850" y="7297"/>
                  <a:pt x="4849" y="7298"/>
                  <a:pt x="4849" y="7300"/>
                </a:cubicBezTo>
                <a:cubicBezTo>
                  <a:pt x="4850" y="7297"/>
                  <a:pt x="4851" y="7294"/>
                  <a:pt x="4852" y="7291"/>
                </a:cubicBezTo>
                <a:lnTo>
                  <a:pt x="4852" y="7291"/>
                </a:lnTo>
                <a:cubicBezTo>
                  <a:pt x="4852" y="7292"/>
                  <a:pt x="4851" y="7294"/>
                  <a:pt x="4850" y="7296"/>
                </a:cubicBezTo>
                <a:lnTo>
                  <a:pt x="4850" y="7296"/>
                </a:lnTo>
                <a:cubicBezTo>
                  <a:pt x="4852" y="7293"/>
                  <a:pt x="4852" y="7292"/>
                  <a:pt x="4852" y="7290"/>
                </a:cubicBezTo>
                <a:lnTo>
                  <a:pt x="4852" y="7290"/>
                </a:lnTo>
                <a:cubicBezTo>
                  <a:pt x="4852" y="7290"/>
                  <a:pt x="4852" y="7290"/>
                  <a:pt x="4852" y="7291"/>
                </a:cubicBezTo>
                <a:lnTo>
                  <a:pt x="4852" y="7291"/>
                </a:lnTo>
                <a:cubicBezTo>
                  <a:pt x="4852" y="7290"/>
                  <a:pt x="4852" y="7290"/>
                  <a:pt x="4852" y="7290"/>
                </a:cubicBezTo>
                <a:lnTo>
                  <a:pt x="4852" y="7290"/>
                </a:lnTo>
                <a:cubicBezTo>
                  <a:pt x="4852" y="7290"/>
                  <a:pt x="4852" y="7290"/>
                  <a:pt x="4852" y="7290"/>
                </a:cubicBezTo>
                <a:lnTo>
                  <a:pt x="4852" y="7290"/>
                </a:lnTo>
                <a:cubicBezTo>
                  <a:pt x="4864" y="7258"/>
                  <a:pt x="4873" y="7230"/>
                  <a:pt x="4882" y="7196"/>
                </a:cubicBezTo>
                <a:cubicBezTo>
                  <a:pt x="4889" y="7176"/>
                  <a:pt x="4895" y="7156"/>
                  <a:pt x="4902" y="7136"/>
                </a:cubicBezTo>
                <a:cubicBezTo>
                  <a:pt x="4905" y="7119"/>
                  <a:pt x="4916" y="7096"/>
                  <a:pt x="4919" y="7079"/>
                </a:cubicBezTo>
                <a:cubicBezTo>
                  <a:pt x="4922" y="7072"/>
                  <a:pt x="4922" y="7062"/>
                  <a:pt x="4922" y="7056"/>
                </a:cubicBezTo>
                <a:cubicBezTo>
                  <a:pt x="4922" y="7049"/>
                  <a:pt x="4929" y="7039"/>
                  <a:pt x="4929" y="7025"/>
                </a:cubicBezTo>
                <a:cubicBezTo>
                  <a:pt x="4936" y="6975"/>
                  <a:pt x="4939" y="6922"/>
                  <a:pt x="4932" y="6872"/>
                </a:cubicBezTo>
                <a:cubicBezTo>
                  <a:pt x="4922" y="6821"/>
                  <a:pt x="4905" y="6771"/>
                  <a:pt x="4879" y="6735"/>
                </a:cubicBezTo>
                <a:cubicBezTo>
                  <a:pt x="4849" y="6694"/>
                  <a:pt x="4812" y="6664"/>
                  <a:pt x="4762" y="6651"/>
                </a:cubicBezTo>
                <a:cubicBezTo>
                  <a:pt x="4735" y="6643"/>
                  <a:pt x="4707" y="6639"/>
                  <a:pt x="4679" y="6639"/>
                </a:cubicBezTo>
                <a:cubicBezTo>
                  <a:pt x="4657" y="6639"/>
                  <a:pt x="4635" y="6642"/>
                  <a:pt x="4615" y="6648"/>
                </a:cubicBezTo>
                <a:cubicBezTo>
                  <a:pt x="4564" y="6658"/>
                  <a:pt x="4521" y="6688"/>
                  <a:pt x="4484" y="6725"/>
                </a:cubicBezTo>
                <a:cubicBezTo>
                  <a:pt x="4447" y="6765"/>
                  <a:pt x="4417" y="6805"/>
                  <a:pt x="4401" y="6852"/>
                </a:cubicBezTo>
                <a:cubicBezTo>
                  <a:pt x="4384" y="6898"/>
                  <a:pt x="4387" y="6942"/>
                  <a:pt x="4397" y="6989"/>
                </a:cubicBezTo>
                <a:cubicBezTo>
                  <a:pt x="4401" y="7002"/>
                  <a:pt x="4401" y="7009"/>
                  <a:pt x="4404" y="7022"/>
                </a:cubicBezTo>
                <a:cubicBezTo>
                  <a:pt x="4404" y="7032"/>
                  <a:pt x="4411" y="7039"/>
                  <a:pt x="4414" y="7049"/>
                </a:cubicBezTo>
                <a:cubicBezTo>
                  <a:pt x="4417" y="7066"/>
                  <a:pt x="4427" y="7082"/>
                  <a:pt x="4431" y="7099"/>
                </a:cubicBezTo>
                <a:cubicBezTo>
                  <a:pt x="4447" y="7136"/>
                  <a:pt x="4464" y="7169"/>
                  <a:pt x="4481" y="7206"/>
                </a:cubicBezTo>
                <a:lnTo>
                  <a:pt x="4531" y="7306"/>
                </a:lnTo>
                <a:cubicBezTo>
                  <a:pt x="4548" y="7340"/>
                  <a:pt x="4561" y="7373"/>
                  <a:pt x="4571" y="7407"/>
                </a:cubicBezTo>
                <a:cubicBezTo>
                  <a:pt x="4585" y="7440"/>
                  <a:pt x="4595" y="7473"/>
                  <a:pt x="4601" y="7507"/>
                </a:cubicBezTo>
                <a:lnTo>
                  <a:pt x="4628" y="7607"/>
                </a:lnTo>
                <a:lnTo>
                  <a:pt x="4628" y="7604"/>
                </a:lnTo>
                <a:cubicBezTo>
                  <a:pt x="4628" y="7611"/>
                  <a:pt x="4631" y="7624"/>
                  <a:pt x="4631" y="7634"/>
                </a:cubicBezTo>
                <a:lnTo>
                  <a:pt x="4631" y="7637"/>
                </a:lnTo>
                <a:cubicBezTo>
                  <a:pt x="4628" y="7654"/>
                  <a:pt x="4628" y="7671"/>
                  <a:pt x="4628" y="7687"/>
                </a:cubicBezTo>
                <a:cubicBezTo>
                  <a:pt x="4621" y="7724"/>
                  <a:pt x="4628" y="7758"/>
                  <a:pt x="4628" y="7794"/>
                </a:cubicBezTo>
                <a:cubicBezTo>
                  <a:pt x="4628" y="7811"/>
                  <a:pt x="4638" y="7825"/>
                  <a:pt x="4651" y="7835"/>
                </a:cubicBezTo>
                <a:cubicBezTo>
                  <a:pt x="4651" y="7891"/>
                  <a:pt x="4648" y="7952"/>
                  <a:pt x="4645" y="8008"/>
                </a:cubicBezTo>
                <a:cubicBezTo>
                  <a:pt x="4645" y="8028"/>
                  <a:pt x="4638" y="8045"/>
                  <a:pt x="4638" y="8062"/>
                </a:cubicBezTo>
                <a:cubicBezTo>
                  <a:pt x="4638" y="8075"/>
                  <a:pt x="4638" y="8092"/>
                  <a:pt x="4635" y="8105"/>
                </a:cubicBezTo>
                <a:lnTo>
                  <a:pt x="4635" y="8109"/>
                </a:lnTo>
                <a:lnTo>
                  <a:pt x="4635" y="8112"/>
                </a:lnTo>
                <a:lnTo>
                  <a:pt x="4635" y="8125"/>
                </a:lnTo>
                <a:lnTo>
                  <a:pt x="4635" y="8129"/>
                </a:lnTo>
                <a:lnTo>
                  <a:pt x="4635" y="8139"/>
                </a:lnTo>
                <a:lnTo>
                  <a:pt x="4635" y="8152"/>
                </a:lnTo>
                <a:lnTo>
                  <a:pt x="4635" y="8156"/>
                </a:lnTo>
                <a:lnTo>
                  <a:pt x="4635" y="8159"/>
                </a:lnTo>
                <a:lnTo>
                  <a:pt x="4635" y="8162"/>
                </a:lnTo>
                <a:lnTo>
                  <a:pt x="4635" y="8166"/>
                </a:lnTo>
                <a:cubicBezTo>
                  <a:pt x="4635" y="8182"/>
                  <a:pt x="4631" y="8206"/>
                  <a:pt x="4631" y="8222"/>
                </a:cubicBezTo>
                <a:cubicBezTo>
                  <a:pt x="4628" y="8293"/>
                  <a:pt x="4618" y="8366"/>
                  <a:pt x="4611" y="8440"/>
                </a:cubicBezTo>
                <a:cubicBezTo>
                  <a:pt x="4598" y="8510"/>
                  <a:pt x="4585" y="8583"/>
                  <a:pt x="4568" y="8657"/>
                </a:cubicBezTo>
                <a:cubicBezTo>
                  <a:pt x="4554" y="8707"/>
                  <a:pt x="4548" y="8757"/>
                  <a:pt x="4538" y="8811"/>
                </a:cubicBezTo>
                <a:cubicBezTo>
                  <a:pt x="4531" y="8864"/>
                  <a:pt x="4518" y="8918"/>
                  <a:pt x="4511" y="8975"/>
                </a:cubicBezTo>
                <a:lnTo>
                  <a:pt x="4498" y="9025"/>
                </a:lnTo>
                <a:cubicBezTo>
                  <a:pt x="4488" y="9068"/>
                  <a:pt x="4481" y="9112"/>
                  <a:pt x="4467" y="9152"/>
                </a:cubicBezTo>
                <a:cubicBezTo>
                  <a:pt x="4454" y="9202"/>
                  <a:pt x="4444" y="9252"/>
                  <a:pt x="4427" y="9299"/>
                </a:cubicBezTo>
                <a:cubicBezTo>
                  <a:pt x="4417" y="9326"/>
                  <a:pt x="4404" y="9352"/>
                  <a:pt x="4394" y="9379"/>
                </a:cubicBezTo>
                <a:cubicBezTo>
                  <a:pt x="4387" y="9393"/>
                  <a:pt x="4381" y="9399"/>
                  <a:pt x="4377" y="9413"/>
                </a:cubicBezTo>
                <a:cubicBezTo>
                  <a:pt x="4371" y="9416"/>
                  <a:pt x="4367" y="9426"/>
                  <a:pt x="4364" y="9429"/>
                </a:cubicBezTo>
                <a:cubicBezTo>
                  <a:pt x="4361" y="9433"/>
                  <a:pt x="4354" y="9436"/>
                  <a:pt x="4354" y="9446"/>
                </a:cubicBezTo>
                <a:lnTo>
                  <a:pt x="4317" y="9483"/>
                </a:lnTo>
                <a:cubicBezTo>
                  <a:pt x="4284" y="9516"/>
                  <a:pt x="4250" y="9553"/>
                  <a:pt x="4217" y="9593"/>
                </a:cubicBezTo>
                <a:lnTo>
                  <a:pt x="4213" y="9597"/>
                </a:lnTo>
                <a:cubicBezTo>
                  <a:pt x="4167" y="9650"/>
                  <a:pt x="4120" y="9704"/>
                  <a:pt x="4070" y="9760"/>
                </a:cubicBezTo>
                <a:lnTo>
                  <a:pt x="3996" y="9847"/>
                </a:lnTo>
                <a:lnTo>
                  <a:pt x="3996" y="9844"/>
                </a:lnTo>
                <a:lnTo>
                  <a:pt x="3993" y="9847"/>
                </a:lnTo>
                <a:lnTo>
                  <a:pt x="3902" y="9948"/>
                </a:lnTo>
                <a:lnTo>
                  <a:pt x="3902" y="9948"/>
                </a:lnTo>
                <a:lnTo>
                  <a:pt x="3909" y="9944"/>
                </a:lnTo>
                <a:lnTo>
                  <a:pt x="3900" y="9950"/>
                </a:lnTo>
                <a:lnTo>
                  <a:pt x="3900" y="9950"/>
                </a:lnTo>
                <a:cubicBezTo>
                  <a:pt x="3901" y="9949"/>
                  <a:pt x="3902" y="9948"/>
                  <a:pt x="3902" y="9948"/>
                </a:cubicBezTo>
                <a:lnTo>
                  <a:pt x="3902" y="9948"/>
                </a:lnTo>
                <a:lnTo>
                  <a:pt x="3899" y="9951"/>
                </a:lnTo>
                <a:lnTo>
                  <a:pt x="3900" y="9950"/>
                </a:lnTo>
                <a:lnTo>
                  <a:pt x="3900" y="9950"/>
                </a:lnTo>
                <a:cubicBezTo>
                  <a:pt x="3881" y="9973"/>
                  <a:pt x="3861" y="10002"/>
                  <a:pt x="3836" y="10028"/>
                </a:cubicBezTo>
                <a:cubicBezTo>
                  <a:pt x="3826" y="10038"/>
                  <a:pt x="3812" y="10055"/>
                  <a:pt x="3802" y="10068"/>
                </a:cubicBezTo>
                <a:cubicBezTo>
                  <a:pt x="3785" y="10095"/>
                  <a:pt x="3765" y="10118"/>
                  <a:pt x="3749" y="10148"/>
                </a:cubicBezTo>
                <a:cubicBezTo>
                  <a:pt x="3735" y="10165"/>
                  <a:pt x="3729" y="10178"/>
                  <a:pt x="3715" y="10195"/>
                </a:cubicBezTo>
                <a:cubicBezTo>
                  <a:pt x="3702" y="10218"/>
                  <a:pt x="3685" y="10238"/>
                  <a:pt x="3675" y="10265"/>
                </a:cubicBezTo>
                <a:cubicBezTo>
                  <a:pt x="3648" y="10302"/>
                  <a:pt x="3628" y="10339"/>
                  <a:pt x="3602" y="10382"/>
                </a:cubicBezTo>
                <a:cubicBezTo>
                  <a:pt x="3585" y="10412"/>
                  <a:pt x="3568" y="10446"/>
                  <a:pt x="3551" y="10473"/>
                </a:cubicBezTo>
                <a:cubicBezTo>
                  <a:pt x="3545" y="10486"/>
                  <a:pt x="3541" y="10499"/>
                  <a:pt x="3531" y="10513"/>
                </a:cubicBezTo>
                <a:cubicBezTo>
                  <a:pt x="3501" y="10566"/>
                  <a:pt x="3478" y="10620"/>
                  <a:pt x="3448" y="10673"/>
                </a:cubicBezTo>
                <a:cubicBezTo>
                  <a:pt x="3428" y="10713"/>
                  <a:pt x="3411" y="10753"/>
                  <a:pt x="3391" y="10797"/>
                </a:cubicBezTo>
                <a:cubicBezTo>
                  <a:pt x="3381" y="10817"/>
                  <a:pt x="3368" y="10837"/>
                  <a:pt x="3361" y="10857"/>
                </a:cubicBezTo>
                <a:cubicBezTo>
                  <a:pt x="3351" y="10870"/>
                  <a:pt x="3341" y="10884"/>
                  <a:pt x="3331" y="10897"/>
                </a:cubicBezTo>
                <a:cubicBezTo>
                  <a:pt x="3331" y="10897"/>
                  <a:pt x="3331" y="10900"/>
                  <a:pt x="3327" y="10900"/>
                </a:cubicBezTo>
                <a:cubicBezTo>
                  <a:pt x="3334" y="10703"/>
                  <a:pt x="3344" y="10513"/>
                  <a:pt x="3357" y="10315"/>
                </a:cubicBezTo>
                <a:cubicBezTo>
                  <a:pt x="3394" y="9831"/>
                  <a:pt x="3444" y="9346"/>
                  <a:pt x="3491" y="8864"/>
                </a:cubicBezTo>
                <a:cubicBezTo>
                  <a:pt x="3528" y="8463"/>
                  <a:pt x="3561" y="8062"/>
                  <a:pt x="3581" y="7657"/>
                </a:cubicBezTo>
                <a:cubicBezTo>
                  <a:pt x="3595" y="7447"/>
                  <a:pt x="3602" y="7239"/>
                  <a:pt x="3608" y="7029"/>
                </a:cubicBezTo>
                <a:cubicBezTo>
                  <a:pt x="3612" y="6825"/>
                  <a:pt x="3608" y="6624"/>
                  <a:pt x="3602" y="6420"/>
                </a:cubicBezTo>
                <a:cubicBezTo>
                  <a:pt x="3602" y="6357"/>
                  <a:pt x="3598" y="6290"/>
                  <a:pt x="3595" y="6230"/>
                </a:cubicBezTo>
                <a:cubicBezTo>
                  <a:pt x="3595" y="6213"/>
                  <a:pt x="3598" y="6200"/>
                  <a:pt x="3598" y="6183"/>
                </a:cubicBezTo>
                <a:lnTo>
                  <a:pt x="3598" y="6186"/>
                </a:lnTo>
                <a:cubicBezTo>
                  <a:pt x="3608" y="6139"/>
                  <a:pt x="3615" y="6099"/>
                  <a:pt x="3625" y="6053"/>
                </a:cubicBezTo>
                <a:cubicBezTo>
                  <a:pt x="3635" y="6006"/>
                  <a:pt x="3645" y="5962"/>
                  <a:pt x="3658" y="5915"/>
                </a:cubicBezTo>
                <a:cubicBezTo>
                  <a:pt x="3665" y="5879"/>
                  <a:pt x="3678" y="5845"/>
                  <a:pt x="3685" y="5805"/>
                </a:cubicBezTo>
                <a:cubicBezTo>
                  <a:pt x="3695" y="5772"/>
                  <a:pt x="3709" y="5738"/>
                  <a:pt x="3715" y="5705"/>
                </a:cubicBezTo>
                <a:cubicBezTo>
                  <a:pt x="3729" y="5661"/>
                  <a:pt x="3745" y="5618"/>
                  <a:pt x="3759" y="5571"/>
                </a:cubicBezTo>
                <a:lnTo>
                  <a:pt x="3759" y="5578"/>
                </a:lnTo>
                <a:cubicBezTo>
                  <a:pt x="3775" y="5528"/>
                  <a:pt x="3795" y="5477"/>
                  <a:pt x="3812" y="5427"/>
                </a:cubicBezTo>
                <a:cubicBezTo>
                  <a:pt x="3829" y="5384"/>
                  <a:pt x="3846" y="5347"/>
                  <a:pt x="3859" y="5304"/>
                </a:cubicBezTo>
                <a:cubicBezTo>
                  <a:pt x="3866" y="5287"/>
                  <a:pt x="3869" y="5270"/>
                  <a:pt x="3879" y="5260"/>
                </a:cubicBezTo>
                <a:cubicBezTo>
                  <a:pt x="3886" y="5243"/>
                  <a:pt x="3896" y="5220"/>
                  <a:pt x="3902" y="5203"/>
                </a:cubicBezTo>
                <a:cubicBezTo>
                  <a:pt x="3912" y="5187"/>
                  <a:pt x="3919" y="5177"/>
                  <a:pt x="3929" y="5160"/>
                </a:cubicBezTo>
                <a:cubicBezTo>
                  <a:pt x="3936" y="5146"/>
                  <a:pt x="3943" y="5130"/>
                  <a:pt x="3949" y="5116"/>
                </a:cubicBezTo>
                <a:cubicBezTo>
                  <a:pt x="3953" y="5110"/>
                  <a:pt x="3963" y="5100"/>
                  <a:pt x="3966" y="5093"/>
                </a:cubicBezTo>
                <a:cubicBezTo>
                  <a:pt x="3969" y="5093"/>
                  <a:pt x="3976" y="5096"/>
                  <a:pt x="3979" y="5096"/>
                </a:cubicBezTo>
                <a:cubicBezTo>
                  <a:pt x="3993" y="5096"/>
                  <a:pt x="3999" y="5083"/>
                  <a:pt x="3999" y="5076"/>
                </a:cubicBezTo>
                <a:lnTo>
                  <a:pt x="3999" y="5070"/>
                </a:lnTo>
                <a:cubicBezTo>
                  <a:pt x="3999" y="5070"/>
                  <a:pt x="3999" y="5066"/>
                  <a:pt x="4003" y="5066"/>
                </a:cubicBezTo>
                <a:cubicBezTo>
                  <a:pt x="4009" y="5063"/>
                  <a:pt x="4013" y="5053"/>
                  <a:pt x="4013" y="5049"/>
                </a:cubicBezTo>
                <a:cubicBezTo>
                  <a:pt x="4019" y="5036"/>
                  <a:pt x="4030" y="5029"/>
                  <a:pt x="4036" y="5016"/>
                </a:cubicBezTo>
                <a:cubicBezTo>
                  <a:pt x="4046" y="5003"/>
                  <a:pt x="4060" y="4996"/>
                  <a:pt x="4070" y="4983"/>
                </a:cubicBezTo>
                <a:lnTo>
                  <a:pt x="4120" y="4946"/>
                </a:lnTo>
                <a:cubicBezTo>
                  <a:pt x="4150" y="4922"/>
                  <a:pt x="4180" y="4906"/>
                  <a:pt x="4210" y="4896"/>
                </a:cubicBezTo>
                <a:cubicBezTo>
                  <a:pt x="4254" y="4876"/>
                  <a:pt x="4297" y="4852"/>
                  <a:pt x="4344" y="4835"/>
                </a:cubicBezTo>
                <a:cubicBezTo>
                  <a:pt x="4401" y="4815"/>
                  <a:pt x="4461" y="4799"/>
                  <a:pt x="4521" y="4785"/>
                </a:cubicBezTo>
                <a:cubicBezTo>
                  <a:pt x="4564" y="4779"/>
                  <a:pt x="4611" y="4769"/>
                  <a:pt x="4651" y="4765"/>
                </a:cubicBezTo>
                <a:cubicBezTo>
                  <a:pt x="4681" y="4762"/>
                  <a:pt x="4712" y="4759"/>
                  <a:pt x="4738" y="4759"/>
                </a:cubicBezTo>
                <a:cubicBezTo>
                  <a:pt x="4778" y="4752"/>
                  <a:pt x="4819" y="4752"/>
                  <a:pt x="4855" y="4749"/>
                </a:cubicBezTo>
                <a:lnTo>
                  <a:pt x="4852" y="4749"/>
                </a:lnTo>
                <a:cubicBezTo>
                  <a:pt x="4889" y="4745"/>
                  <a:pt x="4929" y="4745"/>
                  <a:pt x="4966" y="4745"/>
                </a:cubicBezTo>
                <a:cubicBezTo>
                  <a:pt x="5006" y="4745"/>
                  <a:pt x="5046" y="4742"/>
                  <a:pt x="5086" y="4742"/>
                </a:cubicBezTo>
                <a:cubicBezTo>
                  <a:pt x="5106" y="4742"/>
                  <a:pt x="5123" y="4742"/>
                  <a:pt x="5146" y="4735"/>
                </a:cubicBezTo>
                <a:cubicBezTo>
                  <a:pt x="5170" y="4759"/>
                  <a:pt x="5190" y="4775"/>
                  <a:pt x="5216" y="4795"/>
                </a:cubicBezTo>
                <a:cubicBezTo>
                  <a:pt x="5230" y="4809"/>
                  <a:pt x="5240" y="4819"/>
                  <a:pt x="5257" y="4832"/>
                </a:cubicBezTo>
                <a:cubicBezTo>
                  <a:pt x="5273" y="4849"/>
                  <a:pt x="5290" y="4862"/>
                  <a:pt x="5313" y="4876"/>
                </a:cubicBezTo>
                <a:cubicBezTo>
                  <a:pt x="5347" y="4896"/>
                  <a:pt x="5380" y="4916"/>
                  <a:pt x="5417" y="4936"/>
                </a:cubicBezTo>
                <a:cubicBezTo>
                  <a:pt x="5457" y="4959"/>
                  <a:pt x="5497" y="4976"/>
                  <a:pt x="5537" y="4996"/>
                </a:cubicBezTo>
                <a:cubicBezTo>
                  <a:pt x="5581" y="5013"/>
                  <a:pt x="5618" y="5026"/>
                  <a:pt x="5658" y="5043"/>
                </a:cubicBezTo>
                <a:cubicBezTo>
                  <a:pt x="5701" y="5053"/>
                  <a:pt x="5738" y="5066"/>
                  <a:pt x="5781" y="5076"/>
                </a:cubicBezTo>
                <a:cubicBezTo>
                  <a:pt x="5858" y="5096"/>
                  <a:pt x="5939" y="5113"/>
                  <a:pt x="6019" y="5113"/>
                </a:cubicBezTo>
                <a:lnTo>
                  <a:pt x="6056" y="5113"/>
                </a:lnTo>
                <a:cubicBezTo>
                  <a:pt x="6116" y="5110"/>
                  <a:pt x="6173" y="5096"/>
                  <a:pt x="6226" y="5076"/>
                </a:cubicBezTo>
                <a:cubicBezTo>
                  <a:pt x="6283" y="5053"/>
                  <a:pt x="6333" y="5026"/>
                  <a:pt x="6367" y="4979"/>
                </a:cubicBezTo>
                <a:cubicBezTo>
                  <a:pt x="6403" y="4932"/>
                  <a:pt x="6427" y="4879"/>
                  <a:pt x="6440" y="4825"/>
                </a:cubicBezTo>
                <a:cubicBezTo>
                  <a:pt x="6450" y="4795"/>
                  <a:pt x="6453" y="4765"/>
                  <a:pt x="6457" y="4735"/>
                </a:cubicBezTo>
                <a:cubicBezTo>
                  <a:pt x="6457" y="4712"/>
                  <a:pt x="6457" y="4682"/>
                  <a:pt x="6453" y="4658"/>
                </a:cubicBezTo>
                <a:cubicBezTo>
                  <a:pt x="6443" y="4618"/>
                  <a:pt x="6437" y="4585"/>
                  <a:pt x="6423" y="4551"/>
                </a:cubicBezTo>
                <a:cubicBezTo>
                  <a:pt x="6410" y="4525"/>
                  <a:pt x="6400" y="4494"/>
                  <a:pt x="6383" y="4464"/>
                </a:cubicBezTo>
                <a:cubicBezTo>
                  <a:pt x="6350" y="4411"/>
                  <a:pt x="6300" y="4364"/>
                  <a:pt x="6240" y="4331"/>
                </a:cubicBezTo>
                <a:cubicBezTo>
                  <a:pt x="6183" y="4297"/>
                  <a:pt x="6116" y="4280"/>
                  <a:pt x="6049" y="4280"/>
                </a:cubicBezTo>
                <a:cubicBezTo>
                  <a:pt x="5982" y="4280"/>
                  <a:pt x="5909" y="4294"/>
                  <a:pt x="5848" y="4314"/>
                </a:cubicBezTo>
                <a:cubicBezTo>
                  <a:pt x="5775" y="4341"/>
                  <a:pt x="5715" y="4374"/>
                  <a:pt x="5651" y="4414"/>
                </a:cubicBezTo>
                <a:cubicBezTo>
                  <a:pt x="5621" y="4431"/>
                  <a:pt x="5598" y="4451"/>
                  <a:pt x="5567" y="4474"/>
                </a:cubicBezTo>
                <a:cubicBezTo>
                  <a:pt x="5514" y="4515"/>
                  <a:pt x="5464" y="4561"/>
                  <a:pt x="5404" y="4598"/>
                </a:cubicBezTo>
                <a:cubicBezTo>
                  <a:pt x="5397" y="4601"/>
                  <a:pt x="5390" y="4608"/>
                  <a:pt x="5384" y="4611"/>
                </a:cubicBezTo>
                <a:cubicBezTo>
                  <a:pt x="5380" y="4615"/>
                  <a:pt x="5374" y="4615"/>
                  <a:pt x="5367" y="4618"/>
                </a:cubicBezTo>
                <a:cubicBezTo>
                  <a:pt x="5364" y="4618"/>
                  <a:pt x="5354" y="4625"/>
                  <a:pt x="5350" y="4625"/>
                </a:cubicBezTo>
                <a:cubicBezTo>
                  <a:pt x="5307" y="4632"/>
                  <a:pt x="5267" y="4635"/>
                  <a:pt x="5223" y="4642"/>
                </a:cubicBezTo>
                <a:cubicBezTo>
                  <a:pt x="5196" y="4645"/>
                  <a:pt x="5163" y="4648"/>
                  <a:pt x="5133" y="4648"/>
                </a:cubicBezTo>
                <a:cubicBezTo>
                  <a:pt x="5063" y="4658"/>
                  <a:pt x="4989" y="4662"/>
                  <a:pt x="4919" y="4665"/>
                </a:cubicBezTo>
                <a:cubicBezTo>
                  <a:pt x="4895" y="4668"/>
                  <a:pt x="4869" y="4668"/>
                  <a:pt x="4845" y="4675"/>
                </a:cubicBezTo>
                <a:cubicBezTo>
                  <a:pt x="4815" y="4678"/>
                  <a:pt x="4782" y="4682"/>
                  <a:pt x="4752" y="4682"/>
                </a:cubicBezTo>
                <a:cubicBezTo>
                  <a:pt x="4702" y="4685"/>
                  <a:pt x="4651" y="4695"/>
                  <a:pt x="4605" y="4702"/>
                </a:cubicBezTo>
                <a:cubicBezTo>
                  <a:pt x="4578" y="4708"/>
                  <a:pt x="4544" y="4715"/>
                  <a:pt x="4514" y="4725"/>
                </a:cubicBezTo>
                <a:cubicBezTo>
                  <a:pt x="4481" y="4732"/>
                  <a:pt x="4444" y="4742"/>
                  <a:pt x="4411" y="4752"/>
                </a:cubicBezTo>
                <a:cubicBezTo>
                  <a:pt x="4344" y="4775"/>
                  <a:pt x="4277" y="4799"/>
                  <a:pt x="4213" y="4832"/>
                </a:cubicBezTo>
                <a:cubicBezTo>
                  <a:pt x="4170" y="4852"/>
                  <a:pt x="4133" y="4879"/>
                  <a:pt x="4096" y="4902"/>
                </a:cubicBezTo>
                <a:cubicBezTo>
                  <a:pt x="4113" y="4882"/>
                  <a:pt x="4130" y="4859"/>
                  <a:pt x="4147" y="4835"/>
                </a:cubicBezTo>
                <a:lnTo>
                  <a:pt x="4147" y="4832"/>
                </a:lnTo>
                <a:cubicBezTo>
                  <a:pt x="4183" y="4792"/>
                  <a:pt x="4227" y="4749"/>
                  <a:pt x="4267" y="4712"/>
                </a:cubicBezTo>
                <a:cubicBezTo>
                  <a:pt x="4287" y="4692"/>
                  <a:pt x="4314" y="4675"/>
                  <a:pt x="4334" y="4658"/>
                </a:cubicBezTo>
                <a:lnTo>
                  <a:pt x="4434" y="4581"/>
                </a:lnTo>
                <a:cubicBezTo>
                  <a:pt x="4467" y="4558"/>
                  <a:pt x="4501" y="4531"/>
                  <a:pt x="4531" y="4508"/>
                </a:cubicBezTo>
                <a:cubicBezTo>
                  <a:pt x="4564" y="4481"/>
                  <a:pt x="4598" y="4458"/>
                  <a:pt x="4628" y="4428"/>
                </a:cubicBezTo>
                <a:cubicBezTo>
                  <a:pt x="4648" y="4411"/>
                  <a:pt x="4668" y="4394"/>
                  <a:pt x="4688" y="4374"/>
                </a:cubicBezTo>
                <a:cubicBezTo>
                  <a:pt x="4702" y="4361"/>
                  <a:pt x="4718" y="4347"/>
                  <a:pt x="4732" y="4341"/>
                </a:cubicBezTo>
                <a:cubicBezTo>
                  <a:pt x="4762" y="4314"/>
                  <a:pt x="4795" y="4284"/>
                  <a:pt x="4822" y="4257"/>
                </a:cubicBezTo>
                <a:lnTo>
                  <a:pt x="4829" y="4250"/>
                </a:lnTo>
                <a:lnTo>
                  <a:pt x="4832" y="4247"/>
                </a:lnTo>
                <a:cubicBezTo>
                  <a:pt x="4839" y="4240"/>
                  <a:pt x="4849" y="4234"/>
                  <a:pt x="4852" y="4227"/>
                </a:cubicBezTo>
                <a:cubicBezTo>
                  <a:pt x="4919" y="4167"/>
                  <a:pt x="4982" y="4110"/>
                  <a:pt x="5046" y="4046"/>
                </a:cubicBezTo>
                <a:cubicBezTo>
                  <a:pt x="5106" y="3990"/>
                  <a:pt x="5166" y="3926"/>
                  <a:pt x="5223" y="3863"/>
                </a:cubicBezTo>
                <a:cubicBezTo>
                  <a:pt x="5280" y="3806"/>
                  <a:pt x="5337" y="3746"/>
                  <a:pt x="5397" y="3692"/>
                </a:cubicBezTo>
                <a:cubicBezTo>
                  <a:pt x="5454" y="3632"/>
                  <a:pt x="5517" y="3582"/>
                  <a:pt x="5574" y="3528"/>
                </a:cubicBezTo>
                <a:cubicBezTo>
                  <a:pt x="5574" y="3528"/>
                  <a:pt x="5581" y="3528"/>
                  <a:pt x="5581" y="3525"/>
                </a:cubicBezTo>
                <a:cubicBezTo>
                  <a:pt x="5598" y="3508"/>
                  <a:pt x="5614" y="3495"/>
                  <a:pt x="5631" y="3478"/>
                </a:cubicBezTo>
                <a:lnTo>
                  <a:pt x="5624" y="3478"/>
                </a:lnTo>
                <a:cubicBezTo>
                  <a:pt x="5658" y="3448"/>
                  <a:pt x="5688" y="3421"/>
                  <a:pt x="5721" y="3394"/>
                </a:cubicBezTo>
                <a:cubicBezTo>
                  <a:pt x="5738" y="3411"/>
                  <a:pt x="5758" y="3421"/>
                  <a:pt x="5785" y="3421"/>
                </a:cubicBezTo>
                <a:cubicBezTo>
                  <a:pt x="5825" y="3421"/>
                  <a:pt x="5868" y="3415"/>
                  <a:pt x="5909" y="3411"/>
                </a:cubicBezTo>
                <a:cubicBezTo>
                  <a:pt x="5942" y="3408"/>
                  <a:pt x="5975" y="3398"/>
                  <a:pt x="6009" y="3391"/>
                </a:cubicBezTo>
                <a:cubicBezTo>
                  <a:pt x="6069" y="3378"/>
                  <a:pt x="6122" y="3361"/>
                  <a:pt x="6183" y="3344"/>
                </a:cubicBezTo>
                <a:cubicBezTo>
                  <a:pt x="6240" y="3328"/>
                  <a:pt x="6303" y="3311"/>
                  <a:pt x="6360" y="3287"/>
                </a:cubicBezTo>
                <a:cubicBezTo>
                  <a:pt x="6417" y="3264"/>
                  <a:pt x="6470" y="3241"/>
                  <a:pt x="6524" y="3214"/>
                </a:cubicBezTo>
                <a:cubicBezTo>
                  <a:pt x="6607" y="3174"/>
                  <a:pt x="6691" y="3130"/>
                  <a:pt x="6761" y="3070"/>
                </a:cubicBezTo>
                <a:cubicBezTo>
                  <a:pt x="6828" y="3010"/>
                  <a:pt x="6885" y="2940"/>
                  <a:pt x="6918" y="2856"/>
                </a:cubicBezTo>
                <a:cubicBezTo>
                  <a:pt x="6952" y="2773"/>
                  <a:pt x="6962" y="2679"/>
                  <a:pt x="6952" y="2589"/>
                </a:cubicBezTo>
                <a:cubicBezTo>
                  <a:pt x="6938" y="2502"/>
                  <a:pt x="6905" y="2412"/>
                  <a:pt x="6851" y="2345"/>
                </a:cubicBezTo>
                <a:cubicBezTo>
                  <a:pt x="6825" y="2318"/>
                  <a:pt x="6795" y="2288"/>
                  <a:pt x="6758" y="2268"/>
                </a:cubicBezTo>
                <a:cubicBezTo>
                  <a:pt x="6724" y="2244"/>
                  <a:pt x="6684" y="2234"/>
                  <a:pt x="6644" y="2224"/>
                </a:cubicBezTo>
                <a:cubicBezTo>
                  <a:pt x="6621" y="2222"/>
                  <a:pt x="6596" y="2220"/>
                  <a:pt x="6569" y="2220"/>
                </a:cubicBezTo>
                <a:cubicBezTo>
                  <a:pt x="6550" y="2220"/>
                  <a:pt x="6530" y="2221"/>
                  <a:pt x="6510" y="2224"/>
                </a:cubicBezTo>
                <a:cubicBezTo>
                  <a:pt x="6470" y="2234"/>
                  <a:pt x="6423" y="2241"/>
                  <a:pt x="6387" y="2258"/>
                </a:cubicBezTo>
                <a:cubicBezTo>
                  <a:pt x="6306" y="2291"/>
                  <a:pt x="6233" y="2335"/>
                  <a:pt x="6166" y="2391"/>
                </a:cubicBezTo>
                <a:cubicBezTo>
                  <a:pt x="6092" y="2455"/>
                  <a:pt x="6039" y="2529"/>
                  <a:pt x="5989" y="2609"/>
                </a:cubicBezTo>
                <a:cubicBezTo>
                  <a:pt x="5955" y="2659"/>
                  <a:pt x="5925" y="2709"/>
                  <a:pt x="5902" y="2763"/>
                </a:cubicBezTo>
                <a:cubicBezTo>
                  <a:pt x="5885" y="2793"/>
                  <a:pt x="5868" y="2826"/>
                  <a:pt x="5855" y="2856"/>
                </a:cubicBezTo>
                <a:cubicBezTo>
                  <a:pt x="5838" y="2890"/>
                  <a:pt x="5822" y="2926"/>
                  <a:pt x="5808" y="2960"/>
                </a:cubicBezTo>
                <a:cubicBezTo>
                  <a:pt x="5755" y="3077"/>
                  <a:pt x="5715" y="3204"/>
                  <a:pt x="5664" y="3318"/>
                </a:cubicBezTo>
                <a:lnTo>
                  <a:pt x="5658" y="3324"/>
                </a:lnTo>
                <a:lnTo>
                  <a:pt x="5471" y="3485"/>
                </a:lnTo>
                <a:cubicBezTo>
                  <a:pt x="5414" y="3542"/>
                  <a:pt x="5350" y="3592"/>
                  <a:pt x="5297" y="3649"/>
                </a:cubicBezTo>
                <a:cubicBezTo>
                  <a:pt x="5267" y="3682"/>
                  <a:pt x="5233" y="3712"/>
                  <a:pt x="5203" y="3746"/>
                </a:cubicBezTo>
                <a:lnTo>
                  <a:pt x="5116" y="3846"/>
                </a:lnTo>
                <a:cubicBezTo>
                  <a:pt x="5093" y="3876"/>
                  <a:pt x="5063" y="3906"/>
                  <a:pt x="5033" y="3933"/>
                </a:cubicBezTo>
                <a:lnTo>
                  <a:pt x="4996" y="3973"/>
                </a:lnTo>
                <a:cubicBezTo>
                  <a:pt x="4982" y="3983"/>
                  <a:pt x="4969" y="4000"/>
                  <a:pt x="4952" y="4013"/>
                </a:cubicBezTo>
                <a:cubicBezTo>
                  <a:pt x="4895" y="4073"/>
                  <a:pt x="4842" y="4127"/>
                  <a:pt x="4782" y="4180"/>
                </a:cubicBezTo>
                <a:cubicBezTo>
                  <a:pt x="4748" y="4210"/>
                  <a:pt x="4718" y="4240"/>
                  <a:pt x="4685" y="4267"/>
                </a:cubicBezTo>
                <a:cubicBezTo>
                  <a:pt x="4658" y="4294"/>
                  <a:pt x="4628" y="4324"/>
                  <a:pt x="4595" y="4347"/>
                </a:cubicBezTo>
                <a:cubicBezTo>
                  <a:pt x="4611" y="4317"/>
                  <a:pt x="4621" y="4291"/>
                  <a:pt x="4635" y="4260"/>
                </a:cubicBezTo>
                <a:cubicBezTo>
                  <a:pt x="4648" y="4230"/>
                  <a:pt x="4661" y="4200"/>
                  <a:pt x="4678" y="4167"/>
                </a:cubicBezTo>
                <a:cubicBezTo>
                  <a:pt x="4681" y="4157"/>
                  <a:pt x="4692" y="4143"/>
                  <a:pt x="4695" y="4127"/>
                </a:cubicBezTo>
                <a:cubicBezTo>
                  <a:pt x="4698" y="4113"/>
                  <a:pt x="4708" y="4097"/>
                  <a:pt x="4712" y="4083"/>
                </a:cubicBezTo>
                <a:cubicBezTo>
                  <a:pt x="4725" y="4046"/>
                  <a:pt x="4742" y="4010"/>
                  <a:pt x="4752" y="3973"/>
                </a:cubicBezTo>
                <a:cubicBezTo>
                  <a:pt x="4765" y="3929"/>
                  <a:pt x="4782" y="3889"/>
                  <a:pt x="4795" y="3849"/>
                </a:cubicBezTo>
                <a:cubicBezTo>
                  <a:pt x="4819" y="3776"/>
                  <a:pt x="4842" y="3699"/>
                  <a:pt x="4859" y="3622"/>
                </a:cubicBezTo>
                <a:cubicBezTo>
                  <a:pt x="4879" y="3542"/>
                  <a:pt x="4899" y="3458"/>
                  <a:pt x="4912" y="3378"/>
                </a:cubicBezTo>
                <a:cubicBezTo>
                  <a:pt x="4912" y="3364"/>
                  <a:pt x="4916" y="3354"/>
                  <a:pt x="4916" y="3341"/>
                </a:cubicBezTo>
                <a:cubicBezTo>
                  <a:pt x="4919" y="3324"/>
                  <a:pt x="4929" y="3304"/>
                  <a:pt x="4932" y="3287"/>
                </a:cubicBezTo>
                <a:lnTo>
                  <a:pt x="4969" y="3184"/>
                </a:lnTo>
                <a:cubicBezTo>
                  <a:pt x="4982" y="3150"/>
                  <a:pt x="4999" y="3120"/>
                  <a:pt x="5012" y="3084"/>
                </a:cubicBezTo>
                <a:cubicBezTo>
                  <a:pt x="5029" y="3047"/>
                  <a:pt x="5043" y="3007"/>
                  <a:pt x="5059" y="2967"/>
                </a:cubicBezTo>
                <a:cubicBezTo>
                  <a:pt x="5069" y="2930"/>
                  <a:pt x="5086" y="2893"/>
                  <a:pt x="5096" y="2856"/>
                </a:cubicBezTo>
                <a:cubicBezTo>
                  <a:pt x="5113" y="2799"/>
                  <a:pt x="5129" y="2743"/>
                  <a:pt x="5133" y="2682"/>
                </a:cubicBezTo>
                <a:cubicBezTo>
                  <a:pt x="5133" y="2642"/>
                  <a:pt x="5133" y="2599"/>
                  <a:pt x="5129" y="2559"/>
                </a:cubicBezTo>
                <a:cubicBezTo>
                  <a:pt x="5129" y="2539"/>
                  <a:pt x="5126" y="2515"/>
                  <a:pt x="5119" y="2498"/>
                </a:cubicBezTo>
                <a:cubicBezTo>
                  <a:pt x="5113" y="2445"/>
                  <a:pt x="5096" y="2388"/>
                  <a:pt x="5063" y="2345"/>
                </a:cubicBezTo>
                <a:cubicBezTo>
                  <a:pt x="5036" y="2310"/>
                  <a:pt x="4995" y="2283"/>
                  <a:pt x="4950" y="2283"/>
                </a:cubicBezTo>
                <a:cubicBezTo>
                  <a:pt x="4943" y="2283"/>
                  <a:pt x="4936" y="2283"/>
                  <a:pt x="4929" y="2284"/>
                </a:cubicBezTo>
                <a:cubicBezTo>
                  <a:pt x="4899" y="2288"/>
                  <a:pt x="4875" y="2301"/>
                  <a:pt x="4852" y="2318"/>
                </a:cubicBezTo>
                <a:cubicBezTo>
                  <a:pt x="4832" y="2335"/>
                  <a:pt x="4819" y="2351"/>
                  <a:pt x="4802" y="2371"/>
                </a:cubicBezTo>
                <a:cubicBezTo>
                  <a:pt x="4748" y="2455"/>
                  <a:pt x="4742" y="2555"/>
                  <a:pt x="4745" y="2652"/>
                </a:cubicBezTo>
                <a:cubicBezTo>
                  <a:pt x="4748" y="2689"/>
                  <a:pt x="4748" y="2729"/>
                  <a:pt x="4758" y="2769"/>
                </a:cubicBezTo>
                <a:cubicBezTo>
                  <a:pt x="4765" y="2809"/>
                  <a:pt x="4768" y="2853"/>
                  <a:pt x="4778" y="2890"/>
                </a:cubicBezTo>
                <a:cubicBezTo>
                  <a:pt x="4785" y="2926"/>
                  <a:pt x="4792" y="2963"/>
                  <a:pt x="4795" y="3003"/>
                </a:cubicBezTo>
                <a:cubicBezTo>
                  <a:pt x="4802" y="3080"/>
                  <a:pt x="4815" y="3160"/>
                  <a:pt x="4819" y="3241"/>
                </a:cubicBezTo>
                <a:cubicBezTo>
                  <a:pt x="4819" y="3261"/>
                  <a:pt x="4825" y="3277"/>
                  <a:pt x="4825" y="3298"/>
                </a:cubicBezTo>
                <a:lnTo>
                  <a:pt x="4825" y="3358"/>
                </a:lnTo>
                <a:cubicBezTo>
                  <a:pt x="4825" y="3374"/>
                  <a:pt x="4819" y="3388"/>
                  <a:pt x="4819" y="3405"/>
                </a:cubicBezTo>
                <a:cubicBezTo>
                  <a:pt x="4819" y="3411"/>
                  <a:pt x="4815" y="3421"/>
                  <a:pt x="4815" y="3425"/>
                </a:cubicBezTo>
                <a:lnTo>
                  <a:pt x="4815" y="3445"/>
                </a:lnTo>
                <a:cubicBezTo>
                  <a:pt x="4815" y="3458"/>
                  <a:pt x="4812" y="3471"/>
                  <a:pt x="4812" y="3478"/>
                </a:cubicBezTo>
                <a:cubicBezTo>
                  <a:pt x="4802" y="3522"/>
                  <a:pt x="4795" y="3562"/>
                  <a:pt x="4792" y="3605"/>
                </a:cubicBezTo>
                <a:cubicBezTo>
                  <a:pt x="4782" y="3632"/>
                  <a:pt x="4778" y="3665"/>
                  <a:pt x="4768" y="3695"/>
                </a:cubicBezTo>
                <a:cubicBezTo>
                  <a:pt x="4762" y="3729"/>
                  <a:pt x="4758" y="3759"/>
                  <a:pt x="4748" y="3792"/>
                </a:cubicBezTo>
                <a:cubicBezTo>
                  <a:pt x="4742" y="3826"/>
                  <a:pt x="4732" y="3856"/>
                  <a:pt x="4725" y="3889"/>
                </a:cubicBezTo>
                <a:cubicBezTo>
                  <a:pt x="4715" y="3909"/>
                  <a:pt x="4712" y="3933"/>
                  <a:pt x="4702" y="3956"/>
                </a:cubicBezTo>
                <a:cubicBezTo>
                  <a:pt x="4698" y="3966"/>
                  <a:pt x="4695" y="3980"/>
                  <a:pt x="4695" y="3990"/>
                </a:cubicBezTo>
                <a:cubicBezTo>
                  <a:pt x="4681" y="4026"/>
                  <a:pt x="4668" y="4067"/>
                  <a:pt x="4651" y="4110"/>
                </a:cubicBezTo>
                <a:lnTo>
                  <a:pt x="4651" y="4107"/>
                </a:lnTo>
                <a:cubicBezTo>
                  <a:pt x="4635" y="4140"/>
                  <a:pt x="4625" y="4177"/>
                  <a:pt x="4611" y="4214"/>
                </a:cubicBezTo>
                <a:cubicBezTo>
                  <a:pt x="4608" y="4230"/>
                  <a:pt x="4598" y="4244"/>
                  <a:pt x="4591" y="4257"/>
                </a:cubicBezTo>
                <a:cubicBezTo>
                  <a:pt x="4581" y="4274"/>
                  <a:pt x="4578" y="4291"/>
                  <a:pt x="4568" y="4301"/>
                </a:cubicBezTo>
                <a:cubicBezTo>
                  <a:pt x="4548" y="4341"/>
                  <a:pt x="4531" y="4377"/>
                  <a:pt x="4511" y="4411"/>
                </a:cubicBezTo>
                <a:cubicBezTo>
                  <a:pt x="4498" y="4418"/>
                  <a:pt x="4491" y="4428"/>
                  <a:pt x="4478" y="4441"/>
                </a:cubicBezTo>
                <a:cubicBezTo>
                  <a:pt x="4444" y="4464"/>
                  <a:pt x="4411" y="4491"/>
                  <a:pt x="4381" y="4518"/>
                </a:cubicBezTo>
                <a:cubicBezTo>
                  <a:pt x="4334" y="4558"/>
                  <a:pt x="4290" y="4591"/>
                  <a:pt x="4247" y="4632"/>
                </a:cubicBezTo>
                <a:cubicBezTo>
                  <a:pt x="4207" y="4668"/>
                  <a:pt x="4163" y="4712"/>
                  <a:pt x="4126" y="4759"/>
                </a:cubicBezTo>
                <a:cubicBezTo>
                  <a:pt x="4093" y="4795"/>
                  <a:pt x="4060" y="4835"/>
                  <a:pt x="4033" y="4879"/>
                </a:cubicBezTo>
                <a:lnTo>
                  <a:pt x="4033" y="4876"/>
                </a:lnTo>
                <a:cubicBezTo>
                  <a:pt x="4013" y="4902"/>
                  <a:pt x="3993" y="4936"/>
                  <a:pt x="3973" y="4966"/>
                </a:cubicBezTo>
                <a:lnTo>
                  <a:pt x="3973" y="4963"/>
                </a:lnTo>
                <a:cubicBezTo>
                  <a:pt x="3973" y="4966"/>
                  <a:pt x="3966" y="4966"/>
                  <a:pt x="3966" y="4969"/>
                </a:cubicBezTo>
                <a:cubicBezTo>
                  <a:pt x="3963" y="4976"/>
                  <a:pt x="3963" y="4979"/>
                  <a:pt x="3959" y="4983"/>
                </a:cubicBezTo>
                <a:cubicBezTo>
                  <a:pt x="3949" y="4996"/>
                  <a:pt x="3946" y="5009"/>
                  <a:pt x="3939" y="5016"/>
                </a:cubicBezTo>
                <a:cubicBezTo>
                  <a:pt x="3929" y="5033"/>
                  <a:pt x="3916" y="5046"/>
                  <a:pt x="3909" y="5063"/>
                </a:cubicBezTo>
                <a:cubicBezTo>
                  <a:pt x="3896" y="5083"/>
                  <a:pt x="3889" y="5103"/>
                  <a:pt x="3876" y="5126"/>
                </a:cubicBezTo>
                <a:cubicBezTo>
                  <a:pt x="3866" y="5136"/>
                  <a:pt x="3862" y="5150"/>
                  <a:pt x="3856" y="5163"/>
                </a:cubicBezTo>
                <a:cubicBezTo>
                  <a:pt x="3839" y="5197"/>
                  <a:pt x="3822" y="5233"/>
                  <a:pt x="3809" y="5267"/>
                </a:cubicBezTo>
                <a:cubicBezTo>
                  <a:pt x="3799" y="5294"/>
                  <a:pt x="3789" y="5317"/>
                  <a:pt x="3779" y="5344"/>
                </a:cubicBezTo>
                <a:cubicBezTo>
                  <a:pt x="3775" y="5354"/>
                  <a:pt x="3765" y="5370"/>
                  <a:pt x="3762" y="5384"/>
                </a:cubicBezTo>
                <a:lnTo>
                  <a:pt x="3762" y="5387"/>
                </a:lnTo>
                <a:lnTo>
                  <a:pt x="3762" y="5394"/>
                </a:lnTo>
                <a:cubicBezTo>
                  <a:pt x="3762" y="5397"/>
                  <a:pt x="3762" y="5397"/>
                  <a:pt x="3759" y="5401"/>
                </a:cubicBezTo>
                <a:lnTo>
                  <a:pt x="3759" y="5404"/>
                </a:lnTo>
                <a:lnTo>
                  <a:pt x="3759" y="5411"/>
                </a:lnTo>
                <a:lnTo>
                  <a:pt x="3759" y="5414"/>
                </a:lnTo>
                <a:cubicBezTo>
                  <a:pt x="3759" y="5417"/>
                  <a:pt x="3755" y="5421"/>
                  <a:pt x="3755" y="5427"/>
                </a:cubicBezTo>
                <a:lnTo>
                  <a:pt x="3755" y="5421"/>
                </a:lnTo>
                <a:cubicBezTo>
                  <a:pt x="3755" y="5427"/>
                  <a:pt x="3749" y="5431"/>
                  <a:pt x="3749" y="5437"/>
                </a:cubicBezTo>
                <a:cubicBezTo>
                  <a:pt x="3749" y="5444"/>
                  <a:pt x="3745" y="5451"/>
                  <a:pt x="3742" y="5454"/>
                </a:cubicBezTo>
                <a:lnTo>
                  <a:pt x="3742" y="5451"/>
                </a:lnTo>
                <a:cubicBezTo>
                  <a:pt x="3742" y="5454"/>
                  <a:pt x="3739" y="5461"/>
                  <a:pt x="3739" y="5464"/>
                </a:cubicBezTo>
                <a:cubicBezTo>
                  <a:pt x="3739" y="5467"/>
                  <a:pt x="3739" y="5467"/>
                  <a:pt x="3732" y="5471"/>
                </a:cubicBezTo>
                <a:lnTo>
                  <a:pt x="3732" y="5467"/>
                </a:lnTo>
                <a:cubicBezTo>
                  <a:pt x="3729" y="5477"/>
                  <a:pt x="3729" y="5484"/>
                  <a:pt x="3725" y="5494"/>
                </a:cubicBezTo>
                <a:cubicBezTo>
                  <a:pt x="3725" y="5497"/>
                  <a:pt x="3722" y="5504"/>
                  <a:pt x="3722" y="5511"/>
                </a:cubicBezTo>
                <a:lnTo>
                  <a:pt x="3722" y="5514"/>
                </a:lnTo>
                <a:lnTo>
                  <a:pt x="3722" y="5518"/>
                </a:lnTo>
                <a:lnTo>
                  <a:pt x="3722" y="5521"/>
                </a:lnTo>
                <a:lnTo>
                  <a:pt x="3722" y="5528"/>
                </a:lnTo>
                <a:cubicBezTo>
                  <a:pt x="3712" y="5548"/>
                  <a:pt x="3709" y="5564"/>
                  <a:pt x="3705" y="5584"/>
                </a:cubicBezTo>
                <a:cubicBezTo>
                  <a:pt x="3695" y="5618"/>
                  <a:pt x="3682" y="5648"/>
                  <a:pt x="3675" y="5681"/>
                </a:cubicBezTo>
                <a:cubicBezTo>
                  <a:pt x="3662" y="5718"/>
                  <a:pt x="3655" y="5752"/>
                  <a:pt x="3645" y="5788"/>
                </a:cubicBezTo>
                <a:cubicBezTo>
                  <a:pt x="3638" y="5822"/>
                  <a:pt x="3625" y="5855"/>
                  <a:pt x="3615" y="5895"/>
                </a:cubicBezTo>
                <a:cubicBezTo>
                  <a:pt x="3608" y="5922"/>
                  <a:pt x="3605" y="5952"/>
                  <a:pt x="3595" y="5982"/>
                </a:cubicBezTo>
                <a:cubicBezTo>
                  <a:pt x="3595" y="5986"/>
                  <a:pt x="3595" y="5989"/>
                  <a:pt x="3592" y="5989"/>
                </a:cubicBezTo>
                <a:cubicBezTo>
                  <a:pt x="3578" y="5735"/>
                  <a:pt x="3565" y="5477"/>
                  <a:pt x="3548" y="5220"/>
                </a:cubicBezTo>
                <a:cubicBezTo>
                  <a:pt x="3538" y="4976"/>
                  <a:pt x="3515" y="4732"/>
                  <a:pt x="3505" y="4484"/>
                </a:cubicBezTo>
                <a:cubicBezTo>
                  <a:pt x="3505" y="4478"/>
                  <a:pt x="3505" y="4468"/>
                  <a:pt x="3508" y="4464"/>
                </a:cubicBezTo>
                <a:cubicBezTo>
                  <a:pt x="3511" y="4428"/>
                  <a:pt x="3515" y="4384"/>
                  <a:pt x="3521" y="4347"/>
                </a:cubicBezTo>
                <a:cubicBezTo>
                  <a:pt x="3528" y="4301"/>
                  <a:pt x="3538" y="4257"/>
                  <a:pt x="3541" y="4207"/>
                </a:cubicBezTo>
                <a:lnTo>
                  <a:pt x="3541" y="4210"/>
                </a:lnTo>
                <a:cubicBezTo>
                  <a:pt x="3545" y="4184"/>
                  <a:pt x="3555" y="4160"/>
                  <a:pt x="3558" y="4133"/>
                </a:cubicBezTo>
                <a:cubicBezTo>
                  <a:pt x="3561" y="4110"/>
                  <a:pt x="3565" y="4083"/>
                  <a:pt x="3575" y="4063"/>
                </a:cubicBezTo>
                <a:cubicBezTo>
                  <a:pt x="3581" y="4040"/>
                  <a:pt x="3588" y="4013"/>
                  <a:pt x="3595" y="3993"/>
                </a:cubicBezTo>
                <a:cubicBezTo>
                  <a:pt x="3605" y="3966"/>
                  <a:pt x="3612" y="3936"/>
                  <a:pt x="3622" y="3913"/>
                </a:cubicBezTo>
                <a:cubicBezTo>
                  <a:pt x="3638" y="3859"/>
                  <a:pt x="3662" y="3809"/>
                  <a:pt x="3682" y="3759"/>
                </a:cubicBezTo>
                <a:cubicBezTo>
                  <a:pt x="3705" y="3722"/>
                  <a:pt x="3725" y="3682"/>
                  <a:pt x="3745" y="3642"/>
                </a:cubicBezTo>
                <a:cubicBezTo>
                  <a:pt x="3762" y="3612"/>
                  <a:pt x="3782" y="3582"/>
                  <a:pt x="3799" y="3555"/>
                </a:cubicBezTo>
                <a:cubicBezTo>
                  <a:pt x="3832" y="3498"/>
                  <a:pt x="3866" y="3448"/>
                  <a:pt x="3899" y="3394"/>
                </a:cubicBezTo>
                <a:cubicBezTo>
                  <a:pt x="3926" y="3358"/>
                  <a:pt x="3949" y="3318"/>
                  <a:pt x="3976" y="3277"/>
                </a:cubicBezTo>
                <a:cubicBezTo>
                  <a:pt x="3993" y="3247"/>
                  <a:pt x="4013" y="3217"/>
                  <a:pt x="4030" y="3184"/>
                </a:cubicBezTo>
                <a:cubicBezTo>
                  <a:pt x="4039" y="3188"/>
                  <a:pt x="4048" y="3191"/>
                  <a:pt x="4057" y="3191"/>
                </a:cubicBezTo>
                <a:cubicBezTo>
                  <a:pt x="4073" y="3191"/>
                  <a:pt x="4089" y="3183"/>
                  <a:pt x="4100" y="3167"/>
                </a:cubicBezTo>
                <a:cubicBezTo>
                  <a:pt x="4140" y="3120"/>
                  <a:pt x="4177" y="3063"/>
                  <a:pt x="4213" y="3013"/>
                </a:cubicBezTo>
                <a:cubicBezTo>
                  <a:pt x="4233" y="2987"/>
                  <a:pt x="4250" y="2956"/>
                  <a:pt x="4274" y="2930"/>
                </a:cubicBezTo>
                <a:cubicBezTo>
                  <a:pt x="4294" y="2903"/>
                  <a:pt x="4314" y="2870"/>
                  <a:pt x="4330" y="2833"/>
                </a:cubicBezTo>
                <a:cubicBezTo>
                  <a:pt x="4361" y="2776"/>
                  <a:pt x="4384" y="2712"/>
                  <a:pt x="4394" y="2649"/>
                </a:cubicBezTo>
                <a:cubicBezTo>
                  <a:pt x="4401" y="2589"/>
                  <a:pt x="4397" y="2525"/>
                  <a:pt x="4374" y="2465"/>
                </a:cubicBezTo>
                <a:cubicBezTo>
                  <a:pt x="4361" y="2438"/>
                  <a:pt x="4340" y="2412"/>
                  <a:pt x="4314" y="2391"/>
                </a:cubicBezTo>
                <a:cubicBezTo>
                  <a:pt x="4290" y="2375"/>
                  <a:pt x="4264" y="2361"/>
                  <a:pt x="4233" y="2361"/>
                </a:cubicBezTo>
                <a:cubicBezTo>
                  <a:pt x="4207" y="2361"/>
                  <a:pt x="4177" y="2371"/>
                  <a:pt x="4150" y="2391"/>
                </a:cubicBezTo>
                <a:cubicBezTo>
                  <a:pt x="4140" y="2398"/>
                  <a:pt x="4126" y="2412"/>
                  <a:pt x="4113" y="2422"/>
                </a:cubicBezTo>
                <a:cubicBezTo>
                  <a:pt x="4083" y="2445"/>
                  <a:pt x="4060" y="2472"/>
                  <a:pt x="4040" y="2498"/>
                </a:cubicBezTo>
                <a:cubicBezTo>
                  <a:pt x="3999" y="2545"/>
                  <a:pt x="3966" y="2605"/>
                  <a:pt x="3949" y="2662"/>
                </a:cubicBezTo>
                <a:cubicBezTo>
                  <a:pt x="3933" y="2722"/>
                  <a:pt x="3933" y="2789"/>
                  <a:pt x="3956" y="2846"/>
                </a:cubicBezTo>
                <a:cubicBezTo>
                  <a:pt x="3966" y="2876"/>
                  <a:pt x="3979" y="2906"/>
                  <a:pt x="3999" y="2926"/>
                </a:cubicBezTo>
                <a:cubicBezTo>
                  <a:pt x="4009" y="2940"/>
                  <a:pt x="4023" y="2946"/>
                  <a:pt x="4033" y="2960"/>
                </a:cubicBezTo>
                <a:cubicBezTo>
                  <a:pt x="4030" y="2967"/>
                  <a:pt x="4030" y="2977"/>
                  <a:pt x="4026" y="2990"/>
                </a:cubicBezTo>
                <a:cubicBezTo>
                  <a:pt x="4013" y="3023"/>
                  <a:pt x="3999" y="3060"/>
                  <a:pt x="3983" y="3094"/>
                </a:cubicBezTo>
                <a:cubicBezTo>
                  <a:pt x="3966" y="3127"/>
                  <a:pt x="3956" y="3164"/>
                  <a:pt x="3939" y="3197"/>
                </a:cubicBezTo>
                <a:cubicBezTo>
                  <a:pt x="3879" y="3314"/>
                  <a:pt x="3812" y="3428"/>
                  <a:pt x="3745" y="3545"/>
                </a:cubicBezTo>
                <a:cubicBezTo>
                  <a:pt x="3722" y="3585"/>
                  <a:pt x="3695" y="3632"/>
                  <a:pt x="3672" y="3675"/>
                </a:cubicBezTo>
                <a:cubicBezTo>
                  <a:pt x="3655" y="3702"/>
                  <a:pt x="3638" y="3736"/>
                  <a:pt x="3625" y="3769"/>
                </a:cubicBezTo>
                <a:cubicBezTo>
                  <a:pt x="3612" y="3799"/>
                  <a:pt x="3598" y="3832"/>
                  <a:pt x="3588" y="3863"/>
                </a:cubicBezTo>
                <a:cubicBezTo>
                  <a:pt x="3578" y="3879"/>
                  <a:pt x="3575" y="3899"/>
                  <a:pt x="3565" y="3916"/>
                </a:cubicBezTo>
                <a:cubicBezTo>
                  <a:pt x="3558" y="3943"/>
                  <a:pt x="3548" y="3973"/>
                  <a:pt x="3545" y="3996"/>
                </a:cubicBezTo>
                <a:cubicBezTo>
                  <a:pt x="3541" y="4013"/>
                  <a:pt x="3531" y="4033"/>
                  <a:pt x="3528" y="4050"/>
                </a:cubicBezTo>
                <a:cubicBezTo>
                  <a:pt x="3515" y="4100"/>
                  <a:pt x="3508" y="4147"/>
                  <a:pt x="3495" y="4197"/>
                </a:cubicBezTo>
                <a:cubicBezTo>
                  <a:pt x="3491" y="4214"/>
                  <a:pt x="3491" y="4234"/>
                  <a:pt x="3488" y="4250"/>
                </a:cubicBezTo>
                <a:lnTo>
                  <a:pt x="3488" y="4260"/>
                </a:lnTo>
                <a:cubicBezTo>
                  <a:pt x="3478" y="4150"/>
                  <a:pt x="3474" y="4043"/>
                  <a:pt x="3464" y="3939"/>
                </a:cubicBezTo>
                <a:cubicBezTo>
                  <a:pt x="3454" y="3739"/>
                  <a:pt x="3438" y="3538"/>
                  <a:pt x="3421" y="3331"/>
                </a:cubicBezTo>
                <a:cubicBezTo>
                  <a:pt x="3404" y="3130"/>
                  <a:pt x="3388" y="2936"/>
                  <a:pt x="3364" y="2736"/>
                </a:cubicBezTo>
                <a:cubicBezTo>
                  <a:pt x="3361" y="2692"/>
                  <a:pt x="3357" y="2646"/>
                  <a:pt x="3347" y="2605"/>
                </a:cubicBezTo>
                <a:cubicBezTo>
                  <a:pt x="3344" y="2559"/>
                  <a:pt x="3341" y="2512"/>
                  <a:pt x="3331" y="2472"/>
                </a:cubicBezTo>
                <a:cubicBezTo>
                  <a:pt x="3321" y="2371"/>
                  <a:pt x="3307" y="2274"/>
                  <a:pt x="3291" y="2174"/>
                </a:cubicBezTo>
                <a:cubicBezTo>
                  <a:pt x="3274" y="2067"/>
                  <a:pt x="3254" y="1960"/>
                  <a:pt x="3227" y="1853"/>
                </a:cubicBezTo>
                <a:cubicBezTo>
                  <a:pt x="3230" y="1850"/>
                  <a:pt x="3230" y="1840"/>
                  <a:pt x="3227" y="1833"/>
                </a:cubicBezTo>
                <a:cubicBezTo>
                  <a:pt x="3227" y="1826"/>
                  <a:pt x="3224" y="1826"/>
                  <a:pt x="3224" y="1823"/>
                </a:cubicBezTo>
                <a:cubicBezTo>
                  <a:pt x="3220" y="1816"/>
                  <a:pt x="3214" y="1806"/>
                  <a:pt x="3214" y="1800"/>
                </a:cubicBezTo>
                <a:cubicBezTo>
                  <a:pt x="3210" y="1776"/>
                  <a:pt x="3210" y="1756"/>
                  <a:pt x="3210" y="1739"/>
                </a:cubicBezTo>
                <a:lnTo>
                  <a:pt x="3210" y="1586"/>
                </a:lnTo>
                <a:cubicBezTo>
                  <a:pt x="3210" y="1569"/>
                  <a:pt x="3214" y="1552"/>
                  <a:pt x="3214" y="1536"/>
                </a:cubicBezTo>
                <a:cubicBezTo>
                  <a:pt x="3220" y="1519"/>
                  <a:pt x="3220" y="1502"/>
                  <a:pt x="3224" y="1489"/>
                </a:cubicBezTo>
                <a:cubicBezTo>
                  <a:pt x="3240" y="1408"/>
                  <a:pt x="3264" y="1332"/>
                  <a:pt x="3287" y="1251"/>
                </a:cubicBezTo>
                <a:cubicBezTo>
                  <a:pt x="3297" y="1208"/>
                  <a:pt x="3307" y="1168"/>
                  <a:pt x="3321" y="1131"/>
                </a:cubicBezTo>
                <a:lnTo>
                  <a:pt x="3355" y="1012"/>
                </a:lnTo>
                <a:lnTo>
                  <a:pt x="3355" y="1012"/>
                </a:lnTo>
                <a:cubicBezTo>
                  <a:pt x="3355" y="1012"/>
                  <a:pt x="3355" y="1013"/>
                  <a:pt x="3354" y="1014"/>
                </a:cubicBezTo>
                <a:cubicBezTo>
                  <a:pt x="3364" y="986"/>
                  <a:pt x="3373" y="955"/>
                  <a:pt x="3385" y="926"/>
                </a:cubicBezTo>
                <a:lnTo>
                  <a:pt x="3385" y="926"/>
                </a:lnTo>
                <a:cubicBezTo>
                  <a:pt x="3384" y="927"/>
                  <a:pt x="3383" y="929"/>
                  <a:pt x="3381" y="930"/>
                </a:cubicBezTo>
                <a:lnTo>
                  <a:pt x="3394" y="890"/>
                </a:lnTo>
                <a:cubicBezTo>
                  <a:pt x="3414" y="830"/>
                  <a:pt x="3431" y="770"/>
                  <a:pt x="3448" y="706"/>
                </a:cubicBezTo>
                <a:cubicBezTo>
                  <a:pt x="3458" y="670"/>
                  <a:pt x="3461" y="633"/>
                  <a:pt x="3461" y="599"/>
                </a:cubicBezTo>
                <a:lnTo>
                  <a:pt x="3461" y="553"/>
                </a:lnTo>
                <a:cubicBezTo>
                  <a:pt x="3461" y="522"/>
                  <a:pt x="3458" y="496"/>
                  <a:pt x="3454" y="466"/>
                </a:cubicBezTo>
                <a:cubicBezTo>
                  <a:pt x="3444" y="412"/>
                  <a:pt x="3428" y="362"/>
                  <a:pt x="3408" y="312"/>
                </a:cubicBezTo>
                <a:cubicBezTo>
                  <a:pt x="3404" y="295"/>
                  <a:pt x="3394" y="278"/>
                  <a:pt x="3391" y="265"/>
                </a:cubicBezTo>
                <a:cubicBezTo>
                  <a:pt x="3378" y="235"/>
                  <a:pt x="3361" y="205"/>
                  <a:pt x="3344" y="181"/>
                </a:cubicBezTo>
                <a:cubicBezTo>
                  <a:pt x="3337" y="168"/>
                  <a:pt x="3324" y="155"/>
                  <a:pt x="3314" y="145"/>
                </a:cubicBezTo>
                <a:cubicBezTo>
                  <a:pt x="3304" y="131"/>
                  <a:pt x="3291" y="118"/>
                  <a:pt x="3274" y="105"/>
                </a:cubicBezTo>
                <a:cubicBezTo>
                  <a:pt x="3254" y="88"/>
                  <a:pt x="3227" y="78"/>
                  <a:pt x="3204" y="61"/>
                </a:cubicBezTo>
                <a:cubicBezTo>
                  <a:pt x="3160" y="34"/>
                  <a:pt x="3113" y="18"/>
                  <a:pt x="3070" y="11"/>
                </a:cubicBezTo>
                <a:cubicBezTo>
                  <a:pt x="3047" y="4"/>
                  <a:pt x="3030" y="1"/>
                  <a:pt x="3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6"/>
        <p:cNvGrpSpPr/>
        <p:nvPr/>
      </p:nvGrpSpPr>
      <p:grpSpPr>
        <a:xfrm>
          <a:off x="0" y="0"/>
          <a:ext cx="0" cy="0"/>
          <a:chOff x="0" y="0"/>
          <a:chExt cx="0" cy="0"/>
        </a:xfrm>
      </p:grpSpPr>
      <p:sp>
        <p:nvSpPr>
          <p:cNvPr id="1583" name="Google Shape;1583;p43"/>
          <p:cNvSpPr txBox="1">
            <a:spLocks noGrp="1"/>
          </p:cNvSpPr>
          <p:nvPr>
            <p:ph type="subTitle" idx="7"/>
          </p:nvPr>
        </p:nvSpPr>
        <p:spPr>
          <a:xfrm>
            <a:off x="1048987" y="1681500"/>
            <a:ext cx="6975049" cy="6080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TW" altLang="en-US" sz="2800" dirty="0">
                <a:latin typeface="標楷體" panose="03000509000000000000" pitchFamily="65" charset="-120"/>
                <a:ea typeface="標楷體" panose="03000509000000000000" pitchFamily="65" charset="-120"/>
              </a:rPr>
              <a:t>校內</a:t>
            </a:r>
            <a:endParaRPr sz="2800" dirty="0">
              <a:latin typeface="標楷體" panose="03000509000000000000" pitchFamily="65" charset="-120"/>
              <a:ea typeface="標楷體" panose="03000509000000000000" pitchFamily="65" charset="-120"/>
            </a:endParaRPr>
          </a:p>
        </p:txBody>
      </p:sp>
      <p:sp>
        <p:nvSpPr>
          <p:cNvPr id="1584" name="Google Shape;1584;p43"/>
          <p:cNvSpPr txBox="1">
            <a:spLocks noGrp="1"/>
          </p:cNvSpPr>
          <p:nvPr>
            <p:ph type="subTitle" idx="8"/>
          </p:nvPr>
        </p:nvSpPr>
        <p:spPr>
          <a:xfrm>
            <a:off x="1049000" y="2234100"/>
            <a:ext cx="6975036" cy="5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2000" dirty="0">
                <a:effectLst/>
                <a:ea typeface="標楷體" panose="03000509000000000000" pitchFamily="65" charset="-120"/>
                <a:cs typeface="Times New Roman" panose="02020603050405020304" pitchFamily="18" charset="0"/>
              </a:rPr>
              <a:t>戀愛盡頭，權全由你。</a:t>
            </a:r>
            <a:endParaRPr lang="zh-TW" altLang="en-US" sz="1600" dirty="0">
              <a:latin typeface="標楷體" panose="03000509000000000000" pitchFamily="65" charset="-120"/>
              <a:ea typeface="標楷體" panose="03000509000000000000" pitchFamily="65" charset="-120"/>
            </a:endParaRPr>
          </a:p>
        </p:txBody>
      </p:sp>
      <p:sp>
        <p:nvSpPr>
          <p:cNvPr id="1594" name="Google Shape;1594;p43"/>
          <p:cNvSpPr/>
          <p:nvPr/>
        </p:nvSpPr>
        <p:spPr>
          <a:xfrm rot="639100">
            <a:off x="830775" y="1853438"/>
            <a:ext cx="436423" cy="258656"/>
          </a:xfrm>
          <a:custGeom>
            <a:avLst/>
            <a:gdLst/>
            <a:ahLst/>
            <a:cxnLst/>
            <a:rect l="l" t="t" r="r" b="b"/>
            <a:pathLst>
              <a:path w="46696" h="12569" extrusionOk="0">
                <a:moveTo>
                  <a:pt x="2118" y="0"/>
                </a:moveTo>
                <a:cubicBezTo>
                  <a:pt x="2377" y="306"/>
                  <a:pt x="2566" y="683"/>
                  <a:pt x="2660" y="1059"/>
                </a:cubicBezTo>
                <a:cubicBezTo>
                  <a:pt x="2730" y="1766"/>
                  <a:pt x="2071" y="1813"/>
                  <a:pt x="1671" y="2213"/>
                </a:cubicBezTo>
                <a:cubicBezTo>
                  <a:pt x="1389" y="2495"/>
                  <a:pt x="1248" y="2848"/>
                  <a:pt x="1248" y="3225"/>
                </a:cubicBezTo>
                <a:cubicBezTo>
                  <a:pt x="1201" y="3554"/>
                  <a:pt x="1295" y="3884"/>
                  <a:pt x="1248" y="4213"/>
                </a:cubicBezTo>
                <a:cubicBezTo>
                  <a:pt x="1248" y="4660"/>
                  <a:pt x="1083" y="5084"/>
                  <a:pt x="1036" y="5531"/>
                </a:cubicBezTo>
                <a:cubicBezTo>
                  <a:pt x="1036" y="5955"/>
                  <a:pt x="1083" y="6402"/>
                  <a:pt x="1201" y="6802"/>
                </a:cubicBezTo>
                <a:cubicBezTo>
                  <a:pt x="1318" y="7438"/>
                  <a:pt x="989" y="7673"/>
                  <a:pt x="542" y="8050"/>
                </a:cubicBezTo>
                <a:cubicBezTo>
                  <a:pt x="0" y="8473"/>
                  <a:pt x="236" y="9015"/>
                  <a:pt x="447" y="9556"/>
                </a:cubicBezTo>
                <a:lnTo>
                  <a:pt x="1201" y="11533"/>
                </a:lnTo>
                <a:cubicBezTo>
                  <a:pt x="1318" y="11862"/>
                  <a:pt x="1483" y="12192"/>
                  <a:pt x="1648" y="12568"/>
                </a:cubicBezTo>
                <a:lnTo>
                  <a:pt x="46672" y="12568"/>
                </a:lnTo>
                <a:cubicBezTo>
                  <a:pt x="46696" y="12333"/>
                  <a:pt x="46649" y="12098"/>
                  <a:pt x="46554" y="11909"/>
                </a:cubicBezTo>
                <a:cubicBezTo>
                  <a:pt x="46460" y="11862"/>
                  <a:pt x="46390" y="11768"/>
                  <a:pt x="46295" y="11745"/>
                </a:cubicBezTo>
                <a:cubicBezTo>
                  <a:pt x="46201" y="11603"/>
                  <a:pt x="46154" y="11462"/>
                  <a:pt x="46131" y="11321"/>
                </a:cubicBezTo>
                <a:cubicBezTo>
                  <a:pt x="46084" y="11203"/>
                  <a:pt x="46013" y="10992"/>
                  <a:pt x="45966" y="10874"/>
                </a:cubicBezTo>
                <a:cubicBezTo>
                  <a:pt x="45919" y="10544"/>
                  <a:pt x="46084" y="10168"/>
                  <a:pt x="46131" y="9838"/>
                </a:cubicBezTo>
                <a:cubicBezTo>
                  <a:pt x="46178" y="9368"/>
                  <a:pt x="46060" y="8897"/>
                  <a:pt x="45801" y="8520"/>
                </a:cubicBezTo>
                <a:cubicBezTo>
                  <a:pt x="45495" y="8003"/>
                  <a:pt x="45966" y="7838"/>
                  <a:pt x="45919" y="7391"/>
                </a:cubicBezTo>
                <a:cubicBezTo>
                  <a:pt x="45872" y="7108"/>
                  <a:pt x="45330" y="6684"/>
                  <a:pt x="45095" y="6567"/>
                </a:cubicBezTo>
                <a:cubicBezTo>
                  <a:pt x="45472" y="5978"/>
                  <a:pt x="46554" y="6025"/>
                  <a:pt x="46672" y="5108"/>
                </a:cubicBezTo>
                <a:cubicBezTo>
                  <a:pt x="46672" y="4825"/>
                  <a:pt x="46625" y="4543"/>
                  <a:pt x="46507" y="4284"/>
                </a:cubicBezTo>
                <a:cubicBezTo>
                  <a:pt x="46554" y="4119"/>
                  <a:pt x="46507" y="3954"/>
                  <a:pt x="46390" y="3837"/>
                </a:cubicBezTo>
                <a:cubicBezTo>
                  <a:pt x="46319" y="3695"/>
                  <a:pt x="46225" y="3578"/>
                  <a:pt x="46084" y="3507"/>
                </a:cubicBezTo>
                <a:cubicBezTo>
                  <a:pt x="45919" y="2966"/>
                  <a:pt x="46507" y="2566"/>
                  <a:pt x="46507" y="2024"/>
                </a:cubicBezTo>
                <a:cubicBezTo>
                  <a:pt x="46507" y="1813"/>
                  <a:pt x="46295" y="1530"/>
                  <a:pt x="46295" y="1318"/>
                </a:cubicBezTo>
                <a:cubicBezTo>
                  <a:pt x="46248" y="871"/>
                  <a:pt x="46248" y="448"/>
                  <a:pt x="46248" y="0"/>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49;p39">
            <a:extLst>
              <a:ext uri="{FF2B5EF4-FFF2-40B4-BE49-F238E27FC236}">
                <a16:creationId xmlns:a16="http://schemas.microsoft.com/office/drawing/2014/main" id="{636B50D1-C808-6F1E-E7BF-E06D5FBA7234}"/>
              </a:ext>
            </a:extLst>
          </p:cNvPr>
          <p:cNvSpPr/>
          <p:nvPr/>
        </p:nvSpPr>
        <p:spPr>
          <a:xfrm rot="-10799476">
            <a:off x="7405635" y="2617488"/>
            <a:ext cx="505009" cy="254426"/>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文字方塊 11">
            <a:extLst>
              <a:ext uri="{FF2B5EF4-FFF2-40B4-BE49-F238E27FC236}">
                <a16:creationId xmlns:a16="http://schemas.microsoft.com/office/drawing/2014/main" id="{8080AAE9-ACFB-77FC-72E9-B897724DE1A4}"/>
              </a:ext>
            </a:extLst>
          </p:cNvPr>
          <p:cNvSpPr txBox="1"/>
          <p:nvPr/>
        </p:nvSpPr>
        <p:spPr>
          <a:xfrm>
            <a:off x="1049079" y="2920034"/>
            <a:ext cx="7159256" cy="707886"/>
          </a:xfrm>
          <a:prstGeom prst="rect">
            <a:avLst/>
          </a:prstGeom>
          <a:noFill/>
        </p:spPr>
        <p:txBody>
          <a:bodyPr wrap="square" rtlCol="0">
            <a:spAutoFit/>
          </a:bodyPr>
          <a:lstStyle/>
          <a:p>
            <a:pPr marL="285750" indent="-285750">
              <a:buFont typeface="Arial" panose="020B0604020202020204" pitchFamily="34" charset="0"/>
              <a:buChar char="•"/>
            </a:pPr>
            <a:r>
              <a:rPr lang="zh-TW" altLang="zh-TW" sz="2000" dirty="0">
                <a:effectLst/>
                <a:ea typeface="標楷體" panose="03000509000000000000" pitchFamily="65" charset="-120"/>
                <a:cs typeface="Times New Roman" panose="02020603050405020304" pitchFamily="18" charset="0"/>
              </a:rPr>
              <a:t>相較於校外試教有更高的自由度、更強的互動性和更深的參與感，希望能促進大家思考如何處理感情問題。</a:t>
            </a:r>
            <a:endParaRPr lang="zh-TW" altLang="en-US" sz="1600" dirty="0"/>
          </a:p>
        </p:txBody>
      </p:sp>
      <p:grpSp>
        <p:nvGrpSpPr>
          <p:cNvPr id="13" name="Google Shape;2228;p62">
            <a:extLst>
              <a:ext uri="{FF2B5EF4-FFF2-40B4-BE49-F238E27FC236}">
                <a16:creationId xmlns:a16="http://schemas.microsoft.com/office/drawing/2014/main" id="{5E40E99B-98B6-A332-8CB2-55A5F40E9E27}"/>
              </a:ext>
            </a:extLst>
          </p:cNvPr>
          <p:cNvGrpSpPr/>
          <p:nvPr/>
        </p:nvGrpSpPr>
        <p:grpSpPr>
          <a:xfrm>
            <a:off x="7128797" y="3404990"/>
            <a:ext cx="966124" cy="1319099"/>
            <a:chOff x="2936240" y="3140891"/>
            <a:chExt cx="884486" cy="1207634"/>
          </a:xfrm>
        </p:grpSpPr>
        <p:sp>
          <p:nvSpPr>
            <p:cNvPr id="14" name="Google Shape;2229;p62">
              <a:extLst>
                <a:ext uri="{FF2B5EF4-FFF2-40B4-BE49-F238E27FC236}">
                  <a16:creationId xmlns:a16="http://schemas.microsoft.com/office/drawing/2014/main" id="{23CAF955-924D-FBFD-BEE1-67DC044CAA83}"/>
                </a:ext>
              </a:extLst>
            </p:cNvPr>
            <p:cNvSpPr/>
            <p:nvPr/>
          </p:nvSpPr>
          <p:spPr>
            <a:xfrm>
              <a:off x="3313540" y="3661666"/>
              <a:ext cx="47" cy="47"/>
            </a:xfrm>
            <a:custGeom>
              <a:avLst/>
              <a:gdLst/>
              <a:ahLst/>
              <a:cxnLst/>
              <a:rect l="l" t="t" r="r" b="b"/>
              <a:pathLst>
                <a:path w="1" h="1" extrusionOk="0">
                  <a:moveTo>
                    <a:pt x="1" y="1"/>
                  </a:moveTo>
                  <a:lnTo>
                    <a:pt x="1"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30;p62">
              <a:extLst>
                <a:ext uri="{FF2B5EF4-FFF2-40B4-BE49-F238E27FC236}">
                  <a16:creationId xmlns:a16="http://schemas.microsoft.com/office/drawing/2014/main" id="{83DD38D9-B93E-FEEC-35CF-50E3F9F79F79}"/>
                </a:ext>
              </a:extLst>
            </p:cNvPr>
            <p:cNvSpPr/>
            <p:nvPr/>
          </p:nvSpPr>
          <p:spPr>
            <a:xfrm>
              <a:off x="3321230" y="3703208"/>
              <a:ext cx="47" cy="47"/>
            </a:xfrm>
            <a:custGeom>
              <a:avLst/>
              <a:gdLst/>
              <a:ahLst/>
              <a:cxnLst/>
              <a:rect l="l" t="t" r="r" b="b"/>
              <a:pathLst>
                <a:path w="1" h="1" extrusionOk="0">
                  <a:moveTo>
                    <a:pt x="1" y="1"/>
                  </a:moveTo>
                  <a:lnTo>
                    <a:pt x="1"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231;p62">
              <a:extLst>
                <a:ext uri="{FF2B5EF4-FFF2-40B4-BE49-F238E27FC236}">
                  <a16:creationId xmlns:a16="http://schemas.microsoft.com/office/drawing/2014/main" id="{9182F479-A36C-56A1-8977-8DD331F6C08E}"/>
                </a:ext>
              </a:extLst>
            </p:cNvPr>
            <p:cNvSpPr/>
            <p:nvPr/>
          </p:nvSpPr>
          <p:spPr>
            <a:xfrm>
              <a:off x="3298349" y="3844947"/>
              <a:ext cx="47" cy="47"/>
            </a:xfrm>
            <a:custGeom>
              <a:avLst/>
              <a:gdLst/>
              <a:ahLst/>
              <a:cxnLst/>
              <a:rect l="l" t="t" r="r" b="b"/>
              <a:pathLst>
                <a:path w="1" h="1" extrusionOk="0">
                  <a:moveTo>
                    <a:pt x="1" y="0"/>
                  </a:moveTo>
                  <a:lnTo>
                    <a:pt x="1"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32;p62">
              <a:extLst>
                <a:ext uri="{FF2B5EF4-FFF2-40B4-BE49-F238E27FC236}">
                  <a16:creationId xmlns:a16="http://schemas.microsoft.com/office/drawing/2014/main" id="{F9167838-7A6E-70C8-BF30-E27983790C5B}"/>
                </a:ext>
              </a:extLst>
            </p:cNvPr>
            <p:cNvSpPr/>
            <p:nvPr/>
          </p:nvSpPr>
          <p:spPr>
            <a:xfrm>
              <a:off x="3131384" y="3758722"/>
              <a:ext cx="3517" cy="3329"/>
            </a:xfrm>
            <a:custGeom>
              <a:avLst/>
              <a:gdLst/>
              <a:ahLst/>
              <a:cxnLst/>
              <a:rect l="l" t="t" r="r" b="b"/>
              <a:pathLst>
                <a:path w="75" h="71" extrusionOk="0">
                  <a:moveTo>
                    <a:pt x="74" y="0"/>
                  </a:moveTo>
                  <a:lnTo>
                    <a:pt x="74" y="0"/>
                  </a:lnTo>
                  <a:cubicBezTo>
                    <a:pt x="71" y="4"/>
                    <a:pt x="71" y="4"/>
                    <a:pt x="71" y="7"/>
                  </a:cubicBezTo>
                  <a:cubicBezTo>
                    <a:pt x="71" y="14"/>
                    <a:pt x="68" y="14"/>
                    <a:pt x="68" y="17"/>
                  </a:cubicBezTo>
                  <a:cubicBezTo>
                    <a:pt x="64" y="24"/>
                    <a:pt x="54" y="30"/>
                    <a:pt x="51" y="34"/>
                  </a:cubicBezTo>
                  <a:cubicBezTo>
                    <a:pt x="41" y="37"/>
                    <a:pt x="38" y="47"/>
                    <a:pt x="28" y="51"/>
                  </a:cubicBezTo>
                  <a:cubicBezTo>
                    <a:pt x="24" y="54"/>
                    <a:pt x="21" y="57"/>
                    <a:pt x="18" y="57"/>
                  </a:cubicBezTo>
                  <a:cubicBezTo>
                    <a:pt x="18" y="57"/>
                    <a:pt x="11" y="57"/>
                    <a:pt x="11" y="64"/>
                  </a:cubicBezTo>
                  <a:lnTo>
                    <a:pt x="4" y="64"/>
                  </a:lnTo>
                  <a:lnTo>
                    <a:pt x="1" y="67"/>
                  </a:lnTo>
                  <a:cubicBezTo>
                    <a:pt x="1" y="67"/>
                    <a:pt x="4" y="67"/>
                    <a:pt x="4" y="71"/>
                  </a:cubicBezTo>
                  <a:lnTo>
                    <a:pt x="11" y="71"/>
                  </a:lnTo>
                  <a:cubicBezTo>
                    <a:pt x="21" y="71"/>
                    <a:pt x="28" y="64"/>
                    <a:pt x="38" y="57"/>
                  </a:cubicBezTo>
                  <a:lnTo>
                    <a:pt x="51" y="47"/>
                  </a:lnTo>
                  <a:cubicBezTo>
                    <a:pt x="54" y="41"/>
                    <a:pt x="58" y="34"/>
                    <a:pt x="64" y="30"/>
                  </a:cubicBezTo>
                  <a:cubicBezTo>
                    <a:pt x="64" y="24"/>
                    <a:pt x="68" y="20"/>
                    <a:pt x="68" y="20"/>
                  </a:cubicBezTo>
                  <a:cubicBezTo>
                    <a:pt x="68" y="20"/>
                    <a:pt x="68" y="17"/>
                    <a:pt x="71" y="17"/>
                  </a:cubicBezTo>
                  <a:cubicBezTo>
                    <a:pt x="71" y="14"/>
                    <a:pt x="74" y="10"/>
                    <a:pt x="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33;p62">
              <a:extLst>
                <a:ext uri="{FF2B5EF4-FFF2-40B4-BE49-F238E27FC236}">
                  <a16:creationId xmlns:a16="http://schemas.microsoft.com/office/drawing/2014/main" id="{B3ACBB97-474A-79A5-8BB6-317382A403CC}"/>
                </a:ext>
              </a:extLst>
            </p:cNvPr>
            <p:cNvSpPr/>
            <p:nvPr/>
          </p:nvSpPr>
          <p:spPr>
            <a:xfrm>
              <a:off x="3248977" y="3752298"/>
              <a:ext cx="47" cy="188"/>
            </a:xfrm>
            <a:custGeom>
              <a:avLst/>
              <a:gdLst/>
              <a:ahLst/>
              <a:cxnLst/>
              <a:rect l="l" t="t" r="r" b="b"/>
              <a:pathLst>
                <a:path w="1" h="4" extrusionOk="0">
                  <a:moveTo>
                    <a:pt x="0" y="0"/>
                  </a:moveTo>
                  <a:lnTo>
                    <a:pt x="0" y="0"/>
                  </a:lnTo>
                  <a:cubicBezTo>
                    <a:pt x="0" y="4"/>
                    <a:pt x="0" y="4"/>
                    <a:pt x="0" y="0"/>
                  </a:cubicBezTo>
                  <a:cubicBezTo>
                    <a:pt x="0" y="4"/>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34;p62">
              <a:extLst>
                <a:ext uri="{FF2B5EF4-FFF2-40B4-BE49-F238E27FC236}">
                  <a16:creationId xmlns:a16="http://schemas.microsoft.com/office/drawing/2014/main" id="{CD1FC673-8168-4228-4BCA-14CEE1894DA7}"/>
                </a:ext>
              </a:extLst>
            </p:cNvPr>
            <p:cNvSpPr/>
            <p:nvPr/>
          </p:nvSpPr>
          <p:spPr>
            <a:xfrm>
              <a:off x="3251462" y="3754174"/>
              <a:ext cx="188" cy="94"/>
            </a:xfrm>
            <a:custGeom>
              <a:avLst/>
              <a:gdLst/>
              <a:ahLst/>
              <a:cxnLst/>
              <a:rect l="l" t="t" r="r" b="b"/>
              <a:pathLst>
                <a:path w="4" h="2" extrusionOk="0">
                  <a:moveTo>
                    <a:pt x="1" y="0"/>
                  </a:moveTo>
                  <a:cubicBezTo>
                    <a:pt x="2" y="2"/>
                    <a:pt x="3" y="2"/>
                    <a:pt x="3" y="2"/>
                  </a:cubicBezTo>
                  <a:cubicBezTo>
                    <a:pt x="4" y="2"/>
                    <a:pt x="3"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35;p62">
              <a:extLst>
                <a:ext uri="{FF2B5EF4-FFF2-40B4-BE49-F238E27FC236}">
                  <a16:creationId xmlns:a16="http://schemas.microsoft.com/office/drawing/2014/main" id="{C8FD9DA3-BE9E-6C6A-5F65-E83D6B02025B}"/>
                </a:ext>
              </a:extLst>
            </p:cNvPr>
            <p:cNvSpPr/>
            <p:nvPr/>
          </p:nvSpPr>
          <p:spPr>
            <a:xfrm>
              <a:off x="3263887" y="3740061"/>
              <a:ext cx="47" cy="47"/>
            </a:xfrm>
            <a:custGeom>
              <a:avLst/>
              <a:gdLst/>
              <a:ahLst/>
              <a:cxnLst/>
              <a:rect l="l" t="t" r="r" b="b"/>
              <a:pathLst>
                <a:path w="1" h="1" extrusionOk="0">
                  <a:moveTo>
                    <a:pt x="0" y="1"/>
                  </a:moveTo>
                  <a:lnTo>
                    <a:pt x="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236;p62">
              <a:extLst>
                <a:ext uri="{FF2B5EF4-FFF2-40B4-BE49-F238E27FC236}">
                  <a16:creationId xmlns:a16="http://schemas.microsoft.com/office/drawing/2014/main" id="{D9164339-E9E8-0D28-5138-F994A3F728DA}"/>
                </a:ext>
              </a:extLst>
            </p:cNvPr>
            <p:cNvSpPr/>
            <p:nvPr/>
          </p:nvSpPr>
          <p:spPr>
            <a:xfrm>
              <a:off x="3443511" y="3709490"/>
              <a:ext cx="47" cy="375"/>
            </a:xfrm>
            <a:custGeom>
              <a:avLst/>
              <a:gdLst/>
              <a:ahLst/>
              <a:cxnLst/>
              <a:rect l="l" t="t" r="r" b="b"/>
              <a:pathLst>
                <a:path w="1" h="8" extrusionOk="0">
                  <a:moveTo>
                    <a:pt x="1" y="7"/>
                  </a:moveTo>
                  <a:lnTo>
                    <a:pt x="1" y="7"/>
                  </a:lnTo>
                  <a:cubicBezTo>
                    <a:pt x="1" y="7"/>
                    <a:pt x="1" y="1"/>
                    <a:pt x="1" y="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237;p62">
              <a:extLst>
                <a:ext uri="{FF2B5EF4-FFF2-40B4-BE49-F238E27FC236}">
                  <a16:creationId xmlns:a16="http://schemas.microsoft.com/office/drawing/2014/main" id="{E17E6B29-8BC5-09BE-8A87-D24D83B5F34C}"/>
                </a:ext>
              </a:extLst>
            </p:cNvPr>
            <p:cNvSpPr/>
            <p:nvPr/>
          </p:nvSpPr>
          <p:spPr>
            <a:xfrm>
              <a:off x="3442105" y="3772976"/>
              <a:ext cx="47" cy="375"/>
            </a:xfrm>
            <a:custGeom>
              <a:avLst/>
              <a:gdLst/>
              <a:ahLst/>
              <a:cxnLst/>
              <a:rect l="l" t="t" r="r" b="b"/>
              <a:pathLst>
                <a:path w="1" h="8" extrusionOk="0">
                  <a:moveTo>
                    <a:pt x="1" y="7"/>
                  </a:moveTo>
                  <a:lnTo>
                    <a:pt x="1" y="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238;p62">
              <a:extLst>
                <a:ext uri="{FF2B5EF4-FFF2-40B4-BE49-F238E27FC236}">
                  <a16:creationId xmlns:a16="http://schemas.microsoft.com/office/drawing/2014/main" id="{CBDCF1D3-BF7F-8AB3-6CA1-12C7952FA18B}"/>
                </a:ext>
              </a:extLst>
            </p:cNvPr>
            <p:cNvSpPr/>
            <p:nvPr/>
          </p:nvSpPr>
          <p:spPr>
            <a:xfrm>
              <a:off x="3615821" y="3546136"/>
              <a:ext cx="47" cy="47"/>
            </a:xfrm>
            <a:custGeom>
              <a:avLst/>
              <a:gdLst/>
              <a:ahLst/>
              <a:cxnLst/>
              <a:rect l="l" t="t" r="r" b="b"/>
              <a:pathLst>
                <a:path w="1" h="1" extrusionOk="0">
                  <a:moveTo>
                    <a:pt x="0" y="1"/>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239;p62">
              <a:extLst>
                <a:ext uri="{FF2B5EF4-FFF2-40B4-BE49-F238E27FC236}">
                  <a16:creationId xmlns:a16="http://schemas.microsoft.com/office/drawing/2014/main" id="{973A32F1-539D-32B1-A517-71518699ACDC}"/>
                </a:ext>
              </a:extLst>
            </p:cNvPr>
            <p:cNvSpPr/>
            <p:nvPr/>
          </p:nvSpPr>
          <p:spPr>
            <a:xfrm>
              <a:off x="3192285" y="3703053"/>
              <a:ext cx="234" cy="94"/>
            </a:xfrm>
            <a:custGeom>
              <a:avLst/>
              <a:gdLst/>
              <a:ahLst/>
              <a:cxnLst/>
              <a:rect l="l" t="t" r="r" b="b"/>
              <a:pathLst>
                <a:path w="5" h="2" extrusionOk="0">
                  <a:moveTo>
                    <a:pt x="1" y="0"/>
                  </a:moveTo>
                  <a:cubicBezTo>
                    <a:pt x="1" y="0"/>
                    <a:pt x="2" y="2"/>
                    <a:pt x="3" y="2"/>
                  </a:cubicBezTo>
                  <a:cubicBezTo>
                    <a:pt x="4" y="2"/>
                    <a:pt x="4" y="1"/>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40;p62">
              <a:extLst>
                <a:ext uri="{FF2B5EF4-FFF2-40B4-BE49-F238E27FC236}">
                  <a16:creationId xmlns:a16="http://schemas.microsoft.com/office/drawing/2014/main" id="{E35CB35F-037C-57D7-9D11-3CBD44F33730}"/>
                </a:ext>
              </a:extLst>
            </p:cNvPr>
            <p:cNvSpPr/>
            <p:nvPr/>
          </p:nvSpPr>
          <p:spPr>
            <a:xfrm>
              <a:off x="3298021" y="3931313"/>
              <a:ext cx="47" cy="47"/>
            </a:xfrm>
            <a:custGeom>
              <a:avLst/>
              <a:gdLst/>
              <a:ahLst/>
              <a:cxnLst/>
              <a:rect l="l" t="t" r="r" b="b"/>
              <a:pathLst>
                <a:path w="1" h="1" extrusionOk="0">
                  <a:moveTo>
                    <a:pt x="1"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241;p62">
              <a:extLst>
                <a:ext uri="{FF2B5EF4-FFF2-40B4-BE49-F238E27FC236}">
                  <a16:creationId xmlns:a16="http://schemas.microsoft.com/office/drawing/2014/main" id="{908FFC06-A027-231E-BE49-6DDA17CA9B4B}"/>
                </a:ext>
              </a:extLst>
            </p:cNvPr>
            <p:cNvSpPr/>
            <p:nvPr/>
          </p:nvSpPr>
          <p:spPr>
            <a:xfrm>
              <a:off x="3359349" y="3975059"/>
              <a:ext cx="47" cy="47"/>
            </a:xfrm>
            <a:custGeom>
              <a:avLst/>
              <a:gdLst/>
              <a:ahLst/>
              <a:cxnLst/>
              <a:rect l="l" t="t" r="r" b="b"/>
              <a:pathLst>
                <a:path w="1" h="1" extrusionOk="0">
                  <a:moveTo>
                    <a:pt x="0"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242;p62">
              <a:extLst>
                <a:ext uri="{FF2B5EF4-FFF2-40B4-BE49-F238E27FC236}">
                  <a16:creationId xmlns:a16="http://schemas.microsoft.com/office/drawing/2014/main" id="{1AF32AC6-82A3-B0C4-DE04-E6A4A699ED64}"/>
                </a:ext>
              </a:extLst>
            </p:cNvPr>
            <p:cNvSpPr/>
            <p:nvPr/>
          </p:nvSpPr>
          <p:spPr>
            <a:xfrm>
              <a:off x="3309737" y="3689878"/>
              <a:ext cx="188" cy="281"/>
            </a:xfrm>
            <a:custGeom>
              <a:avLst/>
              <a:gdLst/>
              <a:ahLst/>
              <a:cxnLst/>
              <a:rect l="l" t="t" r="r" b="b"/>
              <a:pathLst>
                <a:path w="4" h="6" extrusionOk="0">
                  <a:moveTo>
                    <a:pt x="4" y="0"/>
                  </a:moveTo>
                  <a:lnTo>
                    <a:pt x="0" y="4"/>
                  </a:lnTo>
                  <a:cubicBezTo>
                    <a:pt x="2" y="5"/>
                    <a:pt x="2" y="6"/>
                    <a:pt x="3" y="6"/>
                  </a:cubicBezTo>
                  <a:cubicBezTo>
                    <a:pt x="4" y="6"/>
                    <a:pt x="4" y="4"/>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243;p62">
              <a:extLst>
                <a:ext uri="{FF2B5EF4-FFF2-40B4-BE49-F238E27FC236}">
                  <a16:creationId xmlns:a16="http://schemas.microsoft.com/office/drawing/2014/main" id="{DF9F1A17-A793-7A18-5DA3-CA9752BF0111}"/>
                </a:ext>
              </a:extLst>
            </p:cNvPr>
            <p:cNvSpPr/>
            <p:nvPr/>
          </p:nvSpPr>
          <p:spPr>
            <a:xfrm>
              <a:off x="3681182" y="3517160"/>
              <a:ext cx="328" cy="47"/>
            </a:xfrm>
            <a:custGeom>
              <a:avLst/>
              <a:gdLst/>
              <a:ahLst/>
              <a:cxnLst/>
              <a:rect l="l" t="t" r="r" b="b"/>
              <a:pathLst>
                <a:path w="7" h="1" extrusionOk="0">
                  <a:moveTo>
                    <a:pt x="7" y="0"/>
                  </a:moveTo>
                  <a:lnTo>
                    <a:pt x="7" y="0"/>
                  </a:lnTo>
                  <a:cubicBezTo>
                    <a:pt x="0" y="0"/>
                    <a:pt x="0" y="0"/>
                    <a:pt x="7" y="0"/>
                  </a:cubicBezTo>
                  <a:cubicBezTo>
                    <a:pt x="0" y="0"/>
                    <a:pt x="7" y="0"/>
                    <a:pt x="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244;p62">
              <a:extLst>
                <a:ext uri="{FF2B5EF4-FFF2-40B4-BE49-F238E27FC236}">
                  <a16:creationId xmlns:a16="http://schemas.microsoft.com/office/drawing/2014/main" id="{BCE24E4B-3604-1B8E-16F8-70AF3D813B11}"/>
                </a:ext>
              </a:extLst>
            </p:cNvPr>
            <p:cNvSpPr/>
            <p:nvPr/>
          </p:nvSpPr>
          <p:spPr>
            <a:xfrm>
              <a:off x="3308330" y="3691753"/>
              <a:ext cx="188" cy="47"/>
            </a:xfrm>
            <a:custGeom>
              <a:avLst/>
              <a:gdLst/>
              <a:ahLst/>
              <a:cxnLst/>
              <a:rect l="l" t="t" r="r" b="b"/>
              <a:pathLst>
                <a:path w="4" h="1" extrusionOk="0">
                  <a:moveTo>
                    <a:pt x="3" y="0"/>
                  </a:moveTo>
                  <a:lnTo>
                    <a:pt x="3" y="0"/>
                  </a:lnTo>
                  <a:cubicBezTo>
                    <a:pt x="0" y="0"/>
                    <a:pt x="0" y="0"/>
                    <a:pt x="3" y="0"/>
                  </a:cubicBezTo>
                  <a:cubicBezTo>
                    <a:pt x="0" y="0"/>
                    <a:pt x="3"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245;p62">
              <a:extLst>
                <a:ext uri="{FF2B5EF4-FFF2-40B4-BE49-F238E27FC236}">
                  <a16:creationId xmlns:a16="http://schemas.microsoft.com/office/drawing/2014/main" id="{A83040CA-2669-0607-911A-7889D61AF8E7}"/>
                </a:ext>
              </a:extLst>
            </p:cNvPr>
            <p:cNvSpPr/>
            <p:nvPr/>
          </p:nvSpPr>
          <p:spPr>
            <a:xfrm>
              <a:off x="3410357" y="3461631"/>
              <a:ext cx="47" cy="47"/>
            </a:xfrm>
            <a:custGeom>
              <a:avLst/>
              <a:gdLst/>
              <a:ahLst/>
              <a:cxnLst/>
              <a:rect l="l" t="t" r="r" b="b"/>
              <a:pathLst>
                <a:path w="1" h="1" extrusionOk="0">
                  <a:moveTo>
                    <a:pt x="1" y="0"/>
                  </a:moveTo>
                  <a:lnTo>
                    <a:pt x="1"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46;p62">
              <a:extLst>
                <a:ext uri="{FF2B5EF4-FFF2-40B4-BE49-F238E27FC236}">
                  <a16:creationId xmlns:a16="http://schemas.microsoft.com/office/drawing/2014/main" id="{4B51EC3E-BB68-3306-9538-B006F03364D5}"/>
                </a:ext>
              </a:extLst>
            </p:cNvPr>
            <p:cNvSpPr/>
            <p:nvPr/>
          </p:nvSpPr>
          <p:spPr>
            <a:xfrm>
              <a:off x="3372894" y="3450800"/>
              <a:ext cx="47" cy="47"/>
            </a:xfrm>
            <a:custGeom>
              <a:avLst/>
              <a:gdLst/>
              <a:ahLst/>
              <a:cxnLst/>
              <a:rect l="l" t="t" r="r" b="b"/>
              <a:pathLst>
                <a:path w="1" h="1" extrusionOk="0">
                  <a:moveTo>
                    <a:pt x="1" y="1"/>
                  </a:moveTo>
                  <a:lnTo>
                    <a:pt x="1"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247;p62">
              <a:extLst>
                <a:ext uri="{FF2B5EF4-FFF2-40B4-BE49-F238E27FC236}">
                  <a16:creationId xmlns:a16="http://schemas.microsoft.com/office/drawing/2014/main" id="{30AD71A6-69F4-928C-EC77-B6A5861D7585}"/>
                </a:ext>
              </a:extLst>
            </p:cNvPr>
            <p:cNvSpPr/>
            <p:nvPr/>
          </p:nvSpPr>
          <p:spPr>
            <a:xfrm>
              <a:off x="3376035" y="3410524"/>
              <a:ext cx="47" cy="47"/>
            </a:xfrm>
            <a:custGeom>
              <a:avLst/>
              <a:gdLst/>
              <a:ahLst/>
              <a:cxnLst/>
              <a:rect l="l" t="t" r="r" b="b"/>
              <a:pathLst>
                <a:path w="1" h="1" extrusionOk="0">
                  <a:moveTo>
                    <a:pt x="0" y="0"/>
                  </a:moveTo>
                  <a:lnTo>
                    <a:pt x="0" y="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248;p62">
              <a:extLst>
                <a:ext uri="{FF2B5EF4-FFF2-40B4-BE49-F238E27FC236}">
                  <a16:creationId xmlns:a16="http://schemas.microsoft.com/office/drawing/2014/main" id="{91A28FDC-CB1B-AF03-47B5-A32932A3EE4B}"/>
                </a:ext>
              </a:extLst>
            </p:cNvPr>
            <p:cNvSpPr/>
            <p:nvPr/>
          </p:nvSpPr>
          <p:spPr>
            <a:xfrm>
              <a:off x="3343449" y="3451598"/>
              <a:ext cx="52702" cy="109435"/>
            </a:xfrm>
            <a:custGeom>
              <a:avLst/>
              <a:gdLst/>
              <a:ahLst/>
              <a:cxnLst/>
              <a:rect l="l" t="t" r="r" b="b"/>
              <a:pathLst>
                <a:path w="1124" h="2334" extrusionOk="0">
                  <a:moveTo>
                    <a:pt x="1107" y="0"/>
                  </a:moveTo>
                  <a:cubicBezTo>
                    <a:pt x="1097" y="0"/>
                    <a:pt x="1093" y="7"/>
                    <a:pt x="1090" y="10"/>
                  </a:cubicBezTo>
                  <a:lnTo>
                    <a:pt x="1067" y="47"/>
                  </a:lnTo>
                  <a:cubicBezTo>
                    <a:pt x="1057" y="67"/>
                    <a:pt x="1043" y="90"/>
                    <a:pt x="1030" y="114"/>
                  </a:cubicBezTo>
                  <a:lnTo>
                    <a:pt x="1006" y="164"/>
                  </a:lnTo>
                  <a:cubicBezTo>
                    <a:pt x="996" y="181"/>
                    <a:pt x="990" y="197"/>
                    <a:pt x="980" y="211"/>
                  </a:cubicBezTo>
                  <a:cubicBezTo>
                    <a:pt x="973" y="228"/>
                    <a:pt x="966" y="241"/>
                    <a:pt x="960" y="258"/>
                  </a:cubicBezTo>
                  <a:cubicBezTo>
                    <a:pt x="956" y="268"/>
                    <a:pt x="946" y="281"/>
                    <a:pt x="943" y="298"/>
                  </a:cubicBezTo>
                  <a:lnTo>
                    <a:pt x="940" y="308"/>
                  </a:lnTo>
                  <a:cubicBezTo>
                    <a:pt x="926" y="335"/>
                    <a:pt x="913" y="365"/>
                    <a:pt x="896" y="395"/>
                  </a:cubicBezTo>
                  <a:lnTo>
                    <a:pt x="883" y="425"/>
                  </a:lnTo>
                  <a:cubicBezTo>
                    <a:pt x="873" y="448"/>
                    <a:pt x="863" y="468"/>
                    <a:pt x="849" y="495"/>
                  </a:cubicBezTo>
                  <a:lnTo>
                    <a:pt x="829" y="532"/>
                  </a:lnTo>
                  <a:cubicBezTo>
                    <a:pt x="816" y="552"/>
                    <a:pt x="809" y="575"/>
                    <a:pt x="796" y="595"/>
                  </a:cubicBezTo>
                  <a:cubicBezTo>
                    <a:pt x="779" y="629"/>
                    <a:pt x="762" y="659"/>
                    <a:pt x="746" y="686"/>
                  </a:cubicBezTo>
                  <a:lnTo>
                    <a:pt x="742" y="696"/>
                  </a:lnTo>
                  <a:cubicBezTo>
                    <a:pt x="732" y="712"/>
                    <a:pt x="722" y="732"/>
                    <a:pt x="712" y="749"/>
                  </a:cubicBezTo>
                  <a:lnTo>
                    <a:pt x="695" y="776"/>
                  </a:lnTo>
                  <a:cubicBezTo>
                    <a:pt x="689" y="793"/>
                    <a:pt x="675" y="809"/>
                    <a:pt x="665" y="829"/>
                  </a:cubicBezTo>
                  <a:lnTo>
                    <a:pt x="655" y="853"/>
                  </a:lnTo>
                  <a:lnTo>
                    <a:pt x="642" y="880"/>
                  </a:lnTo>
                  <a:cubicBezTo>
                    <a:pt x="632" y="893"/>
                    <a:pt x="629" y="903"/>
                    <a:pt x="622" y="916"/>
                  </a:cubicBezTo>
                  <a:lnTo>
                    <a:pt x="615" y="926"/>
                  </a:lnTo>
                  <a:cubicBezTo>
                    <a:pt x="609" y="936"/>
                    <a:pt x="605" y="950"/>
                    <a:pt x="595" y="963"/>
                  </a:cubicBezTo>
                  <a:cubicBezTo>
                    <a:pt x="578" y="997"/>
                    <a:pt x="562" y="1030"/>
                    <a:pt x="548" y="1063"/>
                  </a:cubicBezTo>
                  <a:cubicBezTo>
                    <a:pt x="538" y="1094"/>
                    <a:pt x="522" y="1127"/>
                    <a:pt x="508" y="1154"/>
                  </a:cubicBezTo>
                  <a:cubicBezTo>
                    <a:pt x="495" y="1184"/>
                    <a:pt x="478" y="1217"/>
                    <a:pt x="465" y="1247"/>
                  </a:cubicBezTo>
                  <a:lnTo>
                    <a:pt x="451" y="1257"/>
                  </a:lnTo>
                  <a:cubicBezTo>
                    <a:pt x="441" y="1281"/>
                    <a:pt x="428" y="1301"/>
                    <a:pt x="421" y="1324"/>
                  </a:cubicBezTo>
                  <a:lnTo>
                    <a:pt x="385" y="1401"/>
                  </a:lnTo>
                  <a:lnTo>
                    <a:pt x="371" y="1425"/>
                  </a:lnTo>
                  <a:lnTo>
                    <a:pt x="371" y="1431"/>
                  </a:lnTo>
                  <a:cubicBezTo>
                    <a:pt x="368" y="1435"/>
                    <a:pt x="368" y="1445"/>
                    <a:pt x="361" y="1448"/>
                  </a:cubicBezTo>
                  <a:lnTo>
                    <a:pt x="354" y="1465"/>
                  </a:lnTo>
                  <a:cubicBezTo>
                    <a:pt x="344" y="1481"/>
                    <a:pt x="338" y="1491"/>
                    <a:pt x="328" y="1508"/>
                  </a:cubicBezTo>
                  <a:lnTo>
                    <a:pt x="304" y="1555"/>
                  </a:lnTo>
                  <a:lnTo>
                    <a:pt x="294" y="1568"/>
                  </a:lnTo>
                  <a:cubicBezTo>
                    <a:pt x="291" y="1575"/>
                    <a:pt x="288" y="1582"/>
                    <a:pt x="284" y="1588"/>
                  </a:cubicBezTo>
                  <a:lnTo>
                    <a:pt x="257" y="1639"/>
                  </a:lnTo>
                  <a:lnTo>
                    <a:pt x="254" y="1649"/>
                  </a:lnTo>
                  <a:lnTo>
                    <a:pt x="241" y="1672"/>
                  </a:lnTo>
                  <a:lnTo>
                    <a:pt x="227" y="1699"/>
                  </a:lnTo>
                  <a:cubicBezTo>
                    <a:pt x="221" y="1715"/>
                    <a:pt x="211" y="1732"/>
                    <a:pt x="204" y="1752"/>
                  </a:cubicBezTo>
                  <a:lnTo>
                    <a:pt x="194" y="1772"/>
                  </a:lnTo>
                  <a:cubicBezTo>
                    <a:pt x="187" y="1792"/>
                    <a:pt x="177" y="1816"/>
                    <a:pt x="171" y="1832"/>
                  </a:cubicBezTo>
                  <a:cubicBezTo>
                    <a:pt x="157" y="1856"/>
                    <a:pt x="144" y="1886"/>
                    <a:pt x="134" y="1909"/>
                  </a:cubicBezTo>
                  <a:cubicBezTo>
                    <a:pt x="120" y="1936"/>
                    <a:pt x="110" y="1959"/>
                    <a:pt x="100" y="1986"/>
                  </a:cubicBezTo>
                  <a:lnTo>
                    <a:pt x="94" y="2000"/>
                  </a:lnTo>
                  <a:lnTo>
                    <a:pt x="90" y="2013"/>
                  </a:lnTo>
                  <a:cubicBezTo>
                    <a:pt x="87" y="2020"/>
                    <a:pt x="84" y="2033"/>
                    <a:pt x="77" y="2040"/>
                  </a:cubicBezTo>
                  <a:lnTo>
                    <a:pt x="74" y="2053"/>
                  </a:lnTo>
                  <a:lnTo>
                    <a:pt x="70" y="2066"/>
                  </a:lnTo>
                  <a:cubicBezTo>
                    <a:pt x="67" y="2073"/>
                    <a:pt x="60" y="2087"/>
                    <a:pt x="57" y="2097"/>
                  </a:cubicBezTo>
                  <a:cubicBezTo>
                    <a:pt x="50" y="2117"/>
                    <a:pt x="44" y="2137"/>
                    <a:pt x="37" y="2157"/>
                  </a:cubicBezTo>
                  <a:cubicBezTo>
                    <a:pt x="33" y="2170"/>
                    <a:pt x="33" y="2180"/>
                    <a:pt x="27" y="2190"/>
                  </a:cubicBezTo>
                  <a:lnTo>
                    <a:pt x="23" y="2207"/>
                  </a:lnTo>
                  <a:cubicBezTo>
                    <a:pt x="20" y="2224"/>
                    <a:pt x="17" y="2237"/>
                    <a:pt x="10" y="2254"/>
                  </a:cubicBezTo>
                  <a:lnTo>
                    <a:pt x="7" y="2267"/>
                  </a:lnTo>
                  <a:cubicBezTo>
                    <a:pt x="7" y="2270"/>
                    <a:pt x="3" y="2274"/>
                    <a:pt x="3" y="2284"/>
                  </a:cubicBezTo>
                  <a:cubicBezTo>
                    <a:pt x="3" y="2290"/>
                    <a:pt x="0" y="2300"/>
                    <a:pt x="0" y="2307"/>
                  </a:cubicBezTo>
                  <a:lnTo>
                    <a:pt x="0" y="2317"/>
                  </a:lnTo>
                  <a:cubicBezTo>
                    <a:pt x="0" y="2324"/>
                    <a:pt x="0" y="2324"/>
                    <a:pt x="3" y="2331"/>
                  </a:cubicBezTo>
                  <a:cubicBezTo>
                    <a:pt x="7" y="2334"/>
                    <a:pt x="7" y="2334"/>
                    <a:pt x="10" y="2334"/>
                  </a:cubicBezTo>
                  <a:cubicBezTo>
                    <a:pt x="20" y="2334"/>
                    <a:pt x="23" y="2331"/>
                    <a:pt x="23" y="2321"/>
                  </a:cubicBezTo>
                  <a:lnTo>
                    <a:pt x="23" y="2317"/>
                  </a:lnTo>
                  <a:lnTo>
                    <a:pt x="23" y="2314"/>
                  </a:lnTo>
                  <a:lnTo>
                    <a:pt x="23" y="2300"/>
                  </a:lnTo>
                  <a:cubicBezTo>
                    <a:pt x="33" y="2270"/>
                    <a:pt x="40" y="2237"/>
                    <a:pt x="50" y="2207"/>
                  </a:cubicBezTo>
                  <a:lnTo>
                    <a:pt x="54" y="2200"/>
                  </a:lnTo>
                  <a:cubicBezTo>
                    <a:pt x="57" y="2187"/>
                    <a:pt x="60" y="2170"/>
                    <a:pt x="67" y="2157"/>
                  </a:cubicBezTo>
                  <a:cubicBezTo>
                    <a:pt x="70" y="2140"/>
                    <a:pt x="77" y="2123"/>
                    <a:pt x="84" y="2107"/>
                  </a:cubicBezTo>
                  <a:cubicBezTo>
                    <a:pt x="87" y="2100"/>
                    <a:pt x="87" y="2090"/>
                    <a:pt x="90" y="2083"/>
                  </a:cubicBezTo>
                  <a:lnTo>
                    <a:pt x="100" y="2066"/>
                  </a:lnTo>
                  <a:lnTo>
                    <a:pt x="104" y="2056"/>
                  </a:lnTo>
                  <a:cubicBezTo>
                    <a:pt x="107" y="2050"/>
                    <a:pt x="110" y="2036"/>
                    <a:pt x="117" y="2030"/>
                  </a:cubicBezTo>
                  <a:lnTo>
                    <a:pt x="140" y="1966"/>
                  </a:lnTo>
                  <a:cubicBezTo>
                    <a:pt x="151" y="1949"/>
                    <a:pt x="154" y="1936"/>
                    <a:pt x="161" y="1919"/>
                  </a:cubicBezTo>
                  <a:cubicBezTo>
                    <a:pt x="167" y="1906"/>
                    <a:pt x="174" y="1896"/>
                    <a:pt x="177" y="1883"/>
                  </a:cubicBezTo>
                  <a:cubicBezTo>
                    <a:pt x="194" y="1846"/>
                    <a:pt x="207" y="1812"/>
                    <a:pt x="224" y="1772"/>
                  </a:cubicBezTo>
                  <a:cubicBezTo>
                    <a:pt x="234" y="1752"/>
                    <a:pt x="241" y="1732"/>
                    <a:pt x="254" y="1712"/>
                  </a:cubicBezTo>
                  <a:lnTo>
                    <a:pt x="268" y="1685"/>
                  </a:lnTo>
                  <a:lnTo>
                    <a:pt x="278" y="1662"/>
                  </a:lnTo>
                  <a:lnTo>
                    <a:pt x="304" y="1615"/>
                  </a:lnTo>
                  <a:cubicBezTo>
                    <a:pt x="311" y="1602"/>
                    <a:pt x="318" y="1588"/>
                    <a:pt x="324" y="1578"/>
                  </a:cubicBezTo>
                  <a:lnTo>
                    <a:pt x="328" y="1568"/>
                  </a:lnTo>
                  <a:lnTo>
                    <a:pt x="334" y="1562"/>
                  </a:lnTo>
                  <a:lnTo>
                    <a:pt x="344" y="1535"/>
                  </a:lnTo>
                  <a:lnTo>
                    <a:pt x="358" y="1511"/>
                  </a:lnTo>
                  <a:cubicBezTo>
                    <a:pt x="368" y="1498"/>
                    <a:pt x="375" y="1481"/>
                    <a:pt x="378" y="1468"/>
                  </a:cubicBezTo>
                  <a:cubicBezTo>
                    <a:pt x="385" y="1461"/>
                    <a:pt x="388" y="1455"/>
                    <a:pt x="388" y="1448"/>
                  </a:cubicBezTo>
                  <a:lnTo>
                    <a:pt x="388" y="1445"/>
                  </a:lnTo>
                  <a:lnTo>
                    <a:pt x="391" y="1435"/>
                  </a:lnTo>
                  <a:lnTo>
                    <a:pt x="395" y="1431"/>
                  </a:lnTo>
                  <a:lnTo>
                    <a:pt x="401" y="1428"/>
                  </a:lnTo>
                  <a:lnTo>
                    <a:pt x="401" y="1421"/>
                  </a:lnTo>
                  <a:lnTo>
                    <a:pt x="405" y="1414"/>
                  </a:lnTo>
                  <a:lnTo>
                    <a:pt x="411" y="1398"/>
                  </a:lnTo>
                  <a:lnTo>
                    <a:pt x="418" y="1388"/>
                  </a:lnTo>
                  <a:lnTo>
                    <a:pt x="421" y="1384"/>
                  </a:lnTo>
                  <a:cubicBezTo>
                    <a:pt x="425" y="1378"/>
                    <a:pt x="428" y="1364"/>
                    <a:pt x="438" y="1354"/>
                  </a:cubicBezTo>
                  <a:lnTo>
                    <a:pt x="445" y="1338"/>
                  </a:lnTo>
                  <a:cubicBezTo>
                    <a:pt x="475" y="1281"/>
                    <a:pt x="505" y="1217"/>
                    <a:pt x="528" y="1160"/>
                  </a:cubicBezTo>
                  <a:cubicBezTo>
                    <a:pt x="545" y="1127"/>
                    <a:pt x="562" y="1087"/>
                    <a:pt x="578" y="1053"/>
                  </a:cubicBezTo>
                  <a:cubicBezTo>
                    <a:pt x="592" y="1027"/>
                    <a:pt x="609" y="997"/>
                    <a:pt x="622" y="966"/>
                  </a:cubicBezTo>
                  <a:cubicBezTo>
                    <a:pt x="649" y="913"/>
                    <a:pt x="679" y="859"/>
                    <a:pt x="709" y="813"/>
                  </a:cubicBezTo>
                  <a:lnTo>
                    <a:pt x="712" y="803"/>
                  </a:lnTo>
                  <a:lnTo>
                    <a:pt x="813" y="629"/>
                  </a:lnTo>
                  <a:cubicBezTo>
                    <a:pt x="829" y="599"/>
                    <a:pt x="843" y="569"/>
                    <a:pt x="859" y="545"/>
                  </a:cubicBezTo>
                  <a:lnTo>
                    <a:pt x="873" y="518"/>
                  </a:lnTo>
                  <a:cubicBezTo>
                    <a:pt x="886" y="498"/>
                    <a:pt x="896" y="475"/>
                    <a:pt x="906" y="452"/>
                  </a:cubicBezTo>
                  <a:lnTo>
                    <a:pt x="906" y="448"/>
                  </a:lnTo>
                  <a:lnTo>
                    <a:pt x="909" y="445"/>
                  </a:lnTo>
                  <a:lnTo>
                    <a:pt x="913" y="442"/>
                  </a:lnTo>
                  <a:lnTo>
                    <a:pt x="916" y="432"/>
                  </a:lnTo>
                  <a:lnTo>
                    <a:pt x="916" y="428"/>
                  </a:lnTo>
                  <a:lnTo>
                    <a:pt x="923" y="418"/>
                  </a:lnTo>
                  <a:lnTo>
                    <a:pt x="926" y="411"/>
                  </a:lnTo>
                  <a:lnTo>
                    <a:pt x="930" y="401"/>
                  </a:lnTo>
                  <a:lnTo>
                    <a:pt x="980" y="301"/>
                  </a:lnTo>
                  <a:lnTo>
                    <a:pt x="993" y="278"/>
                  </a:lnTo>
                  <a:lnTo>
                    <a:pt x="1010" y="241"/>
                  </a:lnTo>
                  <a:cubicBezTo>
                    <a:pt x="1013" y="228"/>
                    <a:pt x="1023" y="214"/>
                    <a:pt x="1026" y="208"/>
                  </a:cubicBezTo>
                  <a:lnTo>
                    <a:pt x="1033" y="194"/>
                  </a:lnTo>
                  <a:lnTo>
                    <a:pt x="1047" y="174"/>
                  </a:lnTo>
                  <a:lnTo>
                    <a:pt x="1057" y="157"/>
                  </a:lnTo>
                  <a:cubicBezTo>
                    <a:pt x="1060" y="151"/>
                    <a:pt x="1060" y="144"/>
                    <a:pt x="1063" y="141"/>
                  </a:cubicBezTo>
                  <a:cubicBezTo>
                    <a:pt x="1063" y="134"/>
                    <a:pt x="1067" y="134"/>
                    <a:pt x="1067" y="131"/>
                  </a:cubicBezTo>
                  <a:cubicBezTo>
                    <a:pt x="1067" y="127"/>
                    <a:pt x="1073" y="127"/>
                    <a:pt x="1073" y="124"/>
                  </a:cubicBezTo>
                  <a:lnTo>
                    <a:pt x="1083" y="97"/>
                  </a:lnTo>
                  <a:cubicBezTo>
                    <a:pt x="1093" y="84"/>
                    <a:pt x="1097" y="74"/>
                    <a:pt x="1107" y="57"/>
                  </a:cubicBezTo>
                  <a:cubicBezTo>
                    <a:pt x="1110" y="47"/>
                    <a:pt x="1117" y="34"/>
                    <a:pt x="1123" y="24"/>
                  </a:cubicBezTo>
                  <a:lnTo>
                    <a:pt x="1123" y="10"/>
                  </a:lnTo>
                  <a:cubicBezTo>
                    <a:pt x="1123" y="7"/>
                    <a:pt x="1117" y="0"/>
                    <a:pt x="11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249;p62">
              <a:extLst>
                <a:ext uri="{FF2B5EF4-FFF2-40B4-BE49-F238E27FC236}">
                  <a16:creationId xmlns:a16="http://schemas.microsoft.com/office/drawing/2014/main" id="{C020BA72-6535-E8E1-8C24-A081253C2B24}"/>
                </a:ext>
              </a:extLst>
            </p:cNvPr>
            <p:cNvSpPr/>
            <p:nvPr/>
          </p:nvSpPr>
          <p:spPr>
            <a:xfrm>
              <a:off x="3346731" y="3456755"/>
              <a:ext cx="2532" cy="5533"/>
            </a:xfrm>
            <a:custGeom>
              <a:avLst/>
              <a:gdLst/>
              <a:ahLst/>
              <a:cxnLst/>
              <a:rect l="l" t="t" r="r" b="b"/>
              <a:pathLst>
                <a:path w="54" h="118" extrusionOk="0">
                  <a:moveTo>
                    <a:pt x="37" y="1"/>
                  </a:moveTo>
                  <a:cubicBezTo>
                    <a:pt x="30" y="1"/>
                    <a:pt x="24" y="4"/>
                    <a:pt x="20" y="14"/>
                  </a:cubicBezTo>
                  <a:cubicBezTo>
                    <a:pt x="17" y="31"/>
                    <a:pt x="14" y="41"/>
                    <a:pt x="7" y="57"/>
                  </a:cubicBezTo>
                  <a:cubicBezTo>
                    <a:pt x="7" y="67"/>
                    <a:pt x="4" y="71"/>
                    <a:pt x="4" y="81"/>
                  </a:cubicBezTo>
                  <a:lnTo>
                    <a:pt x="4" y="84"/>
                  </a:lnTo>
                  <a:cubicBezTo>
                    <a:pt x="4" y="91"/>
                    <a:pt x="0" y="98"/>
                    <a:pt x="0" y="104"/>
                  </a:cubicBezTo>
                  <a:lnTo>
                    <a:pt x="0" y="108"/>
                  </a:lnTo>
                  <a:cubicBezTo>
                    <a:pt x="0" y="114"/>
                    <a:pt x="0" y="114"/>
                    <a:pt x="4" y="114"/>
                  </a:cubicBezTo>
                  <a:cubicBezTo>
                    <a:pt x="7" y="118"/>
                    <a:pt x="7" y="118"/>
                    <a:pt x="14" y="118"/>
                  </a:cubicBezTo>
                  <a:cubicBezTo>
                    <a:pt x="20" y="118"/>
                    <a:pt x="24" y="114"/>
                    <a:pt x="24" y="104"/>
                  </a:cubicBezTo>
                  <a:lnTo>
                    <a:pt x="24" y="101"/>
                  </a:lnTo>
                  <a:cubicBezTo>
                    <a:pt x="24" y="98"/>
                    <a:pt x="24" y="91"/>
                    <a:pt x="30" y="87"/>
                  </a:cubicBezTo>
                  <a:cubicBezTo>
                    <a:pt x="34" y="74"/>
                    <a:pt x="37" y="57"/>
                    <a:pt x="40" y="44"/>
                  </a:cubicBezTo>
                  <a:lnTo>
                    <a:pt x="40" y="41"/>
                  </a:lnTo>
                  <a:lnTo>
                    <a:pt x="47" y="34"/>
                  </a:lnTo>
                  <a:lnTo>
                    <a:pt x="50" y="24"/>
                  </a:lnTo>
                  <a:lnTo>
                    <a:pt x="50" y="21"/>
                  </a:lnTo>
                  <a:lnTo>
                    <a:pt x="50" y="14"/>
                  </a:lnTo>
                  <a:cubicBezTo>
                    <a:pt x="50" y="14"/>
                    <a:pt x="54" y="14"/>
                    <a:pt x="50" y="7"/>
                  </a:cubicBezTo>
                  <a:lnTo>
                    <a:pt x="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250;p62">
              <a:extLst>
                <a:ext uri="{FF2B5EF4-FFF2-40B4-BE49-F238E27FC236}">
                  <a16:creationId xmlns:a16="http://schemas.microsoft.com/office/drawing/2014/main" id="{20C9E399-47B6-80DC-744D-D7C9815DD207}"/>
                </a:ext>
              </a:extLst>
            </p:cNvPr>
            <p:cNvSpPr/>
            <p:nvPr/>
          </p:nvSpPr>
          <p:spPr>
            <a:xfrm>
              <a:off x="3332149" y="3376953"/>
              <a:ext cx="47" cy="47"/>
            </a:xfrm>
            <a:custGeom>
              <a:avLst/>
              <a:gdLst/>
              <a:ahLst/>
              <a:cxnLst/>
              <a:rect l="l" t="t" r="r" b="b"/>
              <a:pathLst>
                <a:path w="1" h="1" extrusionOk="0">
                  <a:moveTo>
                    <a:pt x="0" y="1"/>
                  </a:moveTo>
                  <a:lnTo>
                    <a:pt x="0"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251;p62">
              <a:extLst>
                <a:ext uri="{FF2B5EF4-FFF2-40B4-BE49-F238E27FC236}">
                  <a16:creationId xmlns:a16="http://schemas.microsoft.com/office/drawing/2014/main" id="{7029A8B8-DF74-0E6A-7A48-D93C164AA29F}"/>
                </a:ext>
              </a:extLst>
            </p:cNvPr>
            <p:cNvSpPr/>
            <p:nvPr/>
          </p:nvSpPr>
          <p:spPr>
            <a:xfrm>
              <a:off x="3333227" y="3371936"/>
              <a:ext cx="47" cy="47"/>
            </a:xfrm>
            <a:custGeom>
              <a:avLst/>
              <a:gdLst/>
              <a:ahLst/>
              <a:cxnLst/>
              <a:rect l="l" t="t" r="r" b="b"/>
              <a:pathLst>
                <a:path w="1" h="1" extrusionOk="0">
                  <a:moveTo>
                    <a:pt x="1" y="1"/>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252;p62">
              <a:extLst>
                <a:ext uri="{FF2B5EF4-FFF2-40B4-BE49-F238E27FC236}">
                  <a16:creationId xmlns:a16="http://schemas.microsoft.com/office/drawing/2014/main" id="{D6CA80B9-525B-75C1-2434-FFB1C055922B}"/>
                </a:ext>
              </a:extLst>
            </p:cNvPr>
            <p:cNvSpPr/>
            <p:nvPr/>
          </p:nvSpPr>
          <p:spPr>
            <a:xfrm>
              <a:off x="3415702" y="3375078"/>
              <a:ext cx="188" cy="188"/>
            </a:xfrm>
            <a:custGeom>
              <a:avLst/>
              <a:gdLst/>
              <a:ahLst/>
              <a:cxnLst/>
              <a:rect l="l" t="t" r="r" b="b"/>
              <a:pathLst>
                <a:path w="4" h="4" extrusionOk="0">
                  <a:moveTo>
                    <a:pt x="0" y="4"/>
                  </a:moveTo>
                  <a:lnTo>
                    <a:pt x="0" y="4"/>
                  </a:lnTo>
                  <a:cubicBezTo>
                    <a:pt x="4" y="4"/>
                    <a:pt x="4" y="1"/>
                    <a:pt x="0" y="4"/>
                  </a:cubicBezTo>
                  <a:cubicBezTo>
                    <a:pt x="4" y="1"/>
                    <a:pt x="4" y="4"/>
                    <a:pt x="0" y="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253;p62">
              <a:extLst>
                <a:ext uri="{FF2B5EF4-FFF2-40B4-BE49-F238E27FC236}">
                  <a16:creationId xmlns:a16="http://schemas.microsoft.com/office/drawing/2014/main" id="{E9904B3D-A86E-C860-86B2-6D17F91EC97F}"/>
                </a:ext>
              </a:extLst>
            </p:cNvPr>
            <p:cNvSpPr/>
            <p:nvPr/>
          </p:nvSpPr>
          <p:spPr>
            <a:xfrm>
              <a:off x="2936240" y="3140891"/>
              <a:ext cx="884486" cy="1207634"/>
            </a:xfrm>
            <a:custGeom>
              <a:avLst/>
              <a:gdLst/>
              <a:ahLst/>
              <a:cxnLst/>
              <a:rect l="l" t="t" r="r" b="b"/>
              <a:pathLst>
                <a:path w="18864" h="25756" extrusionOk="0">
                  <a:moveTo>
                    <a:pt x="16915" y="18"/>
                  </a:moveTo>
                  <a:lnTo>
                    <a:pt x="16918" y="21"/>
                  </a:lnTo>
                  <a:lnTo>
                    <a:pt x="16921" y="24"/>
                  </a:lnTo>
                  <a:lnTo>
                    <a:pt x="16925" y="31"/>
                  </a:lnTo>
                  <a:lnTo>
                    <a:pt x="16925" y="34"/>
                  </a:lnTo>
                  <a:cubicBezTo>
                    <a:pt x="16928" y="41"/>
                    <a:pt x="16928" y="48"/>
                    <a:pt x="16928" y="51"/>
                  </a:cubicBezTo>
                  <a:cubicBezTo>
                    <a:pt x="16928" y="58"/>
                    <a:pt x="16928" y="64"/>
                    <a:pt x="16935" y="71"/>
                  </a:cubicBezTo>
                  <a:lnTo>
                    <a:pt x="16935" y="105"/>
                  </a:lnTo>
                  <a:cubicBezTo>
                    <a:pt x="16935" y="115"/>
                    <a:pt x="16935" y="121"/>
                    <a:pt x="16928" y="135"/>
                  </a:cubicBezTo>
                  <a:cubicBezTo>
                    <a:pt x="16928" y="138"/>
                    <a:pt x="16928" y="141"/>
                    <a:pt x="16925" y="151"/>
                  </a:cubicBezTo>
                  <a:lnTo>
                    <a:pt x="16925" y="158"/>
                  </a:lnTo>
                  <a:cubicBezTo>
                    <a:pt x="16921" y="175"/>
                    <a:pt x="16918" y="188"/>
                    <a:pt x="16918" y="205"/>
                  </a:cubicBezTo>
                  <a:lnTo>
                    <a:pt x="16915" y="225"/>
                  </a:lnTo>
                  <a:cubicBezTo>
                    <a:pt x="16908" y="192"/>
                    <a:pt x="16905" y="158"/>
                    <a:pt x="16905" y="121"/>
                  </a:cubicBezTo>
                  <a:lnTo>
                    <a:pt x="16905" y="68"/>
                  </a:lnTo>
                  <a:cubicBezTo>
                    <a:pt x="16898" y="51"/>
                    <a:pt x="16901" y="41"/>
                    <a:pt x="16901" y="31"/>
                  </a:cubicBezTo>
                  <a:cubicBezTo>
                    <a:pt x="16901" y="24"/>
                    <a:pt x="16901" y="21"/>
                    <a:pt x="16905" y="21"/>
                  </a:cubicBezTo>
                  <a:lnTo>
                    <a:pt x="16908" y="18"/>
                  </a:lnTo>
                  <a:close/>
                  <a:moveTo>
                    <a:pt x="15902" y="228"/>
                  </a:moveTo>
                  <a:cubicBezTo>
                    <a:pt x="15905" y="228"/>
                    <a:pt x="15905" y="228"/>
                    <a:pt x="15905" y="235"/>
                  </a:cubicBezTo>
                  <a:lnTo>
                    <a:pt x="15908" y="238"/>
                  </a:lnTo>
                  <a:lnTo>
                    <a:pt x="15915" y="242"/>
                  </a:lnTo>
                  <a:cubicBezTo>
                    <a:pt x="15918" y="245"/>
                    <a:pt x="15922" y="252"/>
                    <a:pt x="15922" y="255"/>
                  </a:cubicBezTo>
                  <a:cubicBezTo>
                    <a:pt x="15925" y="262"/>
                    <a:pt x="15932" y="268"/>
                    <a:pt x="15935" y="275"/>
                  </a:cubicBezTo>
                  <a:cubicBezTo>
                    <a:pt x="15938" y="288"/>
                    <a:pt x="15948" y="302"/>
                    <a:pt x="15952" y="312"/>
                  </a:cubicBezTo>
                  <a:lnTo>
                    <a:pt x="15955" y="322"/>
                  </a:lnTo>
                  <a:cubicBezTo>
                    <a:pt x="15959" y="329"/>
                    <a:pt x="15959" y="335"/>
                    <a:pt x="15965" y="342"/>
                  </a:cubicBezTo>
                  <a:cubicBezTo>
                    <a:pt x="15969" y="352"/>
                    <a:pt x="15969" y="359"/>
                    <a:pt x="15972" y="372"/>
                  </a:cubicBezTo>
                  <a:cubicBezTo>
                    <a:pt x="15975" y="385"/>
                    <a:pt x="15975" y="395"/>
                    <a:pt x="15982" y="409"/>
                  </a:cubicBezTo>
                  <a:cubicBezTo>
                    <a:pt x="15982" y="422"/>
                    <a:pt x="15985" y="436"/>
                    <a:pt x="15985" y="452"/>
                  </a:cubicBezTo>
                  <a:lnTo>
                    <a:pt x="15985" y="462"/>
                  </a:lnTo>
                  <a:lnTo>
                    <a:pt x="15989" y="486"/>
                  </a:lnTo>
                  <a:lnTo>
                    <a:pt x="15989" y="486"/>
                  </a:lnTo>
                  <a:lnTo>
                    <a:pt x="15965" y="446"/>
                  </a:lnTo>
                  <a:cubicBezTo>
                    <a:pt x="15962" y="442"/>
                    <a:pt x="15955" y="436"/>
                    <a:pt x="15955" y="429"/>
                  </a:cubicBezTo>
                  <a:cubicBezTo>
                    <a:pt x="15945" y="402"/>
                    <a:pt x="15932" y="375"/>
                    <a:pt x="15922" y="352"/>
                  </a:cubicBezTo>
                  <a:lnTo>
                    <a:pt x="15918" y="339"/>
                  </a:lnTo>
                  <a:cubicBezTo>
                    <a:pt x="15912" y="322"/>
                    <a:pt x="15905" y="305"/>
                    <a:pt x="15898" y="285"/>
                  </a:cubicBezTo>
                  <a:lnTo>
                    <a:pt x="15885" y="245"/>
                  </a:lnTo>
                  <a:lnTo>
                    <a:pt x="15885" y="242"/>
                  </a:lnTo>
                  <a:lnTo>
                    <a:pt x="15885" y="238"/>
                  </a:lnTo>
                  <a:cubicBezTo>
                    <a:pt x="15888" y="238"/>
                    <a:pt x="15888" y="238"/>
                    <a:pt x="15888" y="235"/>
                  </a:cubicBezTo>
                  <a:cubicBezTo>
                    <a:pt x="15895" y="235"/>
                    <a:pt x="15898" y="228"/>
                    <a:pt x="15898" y="228"/>
                  </a:cubicBezTo>
                  <a:close/>
                  <a:moveTo>
                    <a:pt x="18790" y="920"/>
                  </a:moveTo>
                  <a:lnTo>
                    <a:pt x="18790" y="924"/>
                  </a:lnTo>
                  <a:cubicBezTo>
                    <a:pt x="18794" y="927"/>
                    <a:pt x="18794" y="930"/>
                    <a:pt x="18794" y="937"/>
                  </a:cubicBezTo>
                  <a:cubicBezTo>
                    <a:pt x="18794" y="940"/>
                    <a:pt x="18794" y="950"/>
                    <a:pt x="18797" y="954"/>
                  </a:cubicBezTo>
                  <a:lnTo>
                    <a:pt x="18797" y="984"/>
                  </a:lnTo>
                  <a:cubicBezTo>
                    <a:pt x="18797" y="987"/>
                    <a:pt x="18797" y="994"/>
                    <a:pt x="18794" y="1001"/>
                  </a:cubicBezTo>
                  <a:cubicBezTo>
                    <a:pt x="18794" y="1004"/>
                    <a:pt x="18790" y="1011"/>
                    <a:pt x="18790" y="1017"/>
                  </a:cubicBezTo>
                  <a:cubicBezTo>
                    <a:pt x="18787" y="1024"/>
                    <a:pt x="18787" y="1034"/>
                    <a:pt x="18780" y="1037"/>
                  </a:cubicBezTo>
                  <a:cubicBezTo>
                    <a:pt x="18777" y="1041"/>
                    <a:pt x="18777" y="1051"/>
                    <a:pt x="18774" y="1054"/>
                  </a:cubicBezTo>
                  <a:cubicBezTo>
                    <a:pt x="18770" y="1057"/>
                    <a:pt x="18770" y="1061"/>
                    <a:pt x="18764" y="1068"/>
                  </a:cubicBezTo>
                  <a:lnTo>
                    <a:pt x="18754" y="1078"/>
                  </a:lnTo>
                  <a:cubicBezTo>
                    <a:pt x="18744" y="1084"/>
                    <a:pt x="18740" y="1091"/>
                    <a:pt x="18730" y="1094"/>
                  </a:cubicBezTo>
                  <a:cubicBezTo>
                    <a:pt x="18720" y="1104"/>
                    <a:pt x="18703" y="1111"/>
                    <a:pt x="18690" y="1121"/>
                  </a:cubicBezTo>
                  <a:lnTo>
                    <a:pt x="18687" y="1121"/>
                  </a:lnTo>
                  <a:lnTo>
                    <a:pt x="18677" y="1124"/>
                  </a:lnTo>
                  <a:lnTo>
                    <a:pt x="18627" y="1151"/>
                  </a:lnTo>
                  <a:cubicBezTo>
                    <a:pt x="18607" y="1158"/>
                    <a:pt x="18580" y="1168"/>
                    <a:pt x="18560" y="1174"/>
                  </a:cubicBezTo>
                  <a:cubicBezTo>
                    <a:pt x="18540" y="1185"/>
                    <a:pt x="18513" y="1188"/>
                    <a:pt x="18493" y="1195"/>
                  </a:cubicBezTo>
                  <a:cubicBezTo>
                    <a:pt x="18479" y="1201"/>
                    <a:pt x="18473" y="1205"/>
                    <a:pt x="18459" y="1205"/>
                  </a:cubicBezTo>
                  <a:cubicBezTo>
                    <a:pt x="18479" y="1185"/>
                    <a:pt x="18503" y="1158"/>
                    <a:pt x="18523" y="1138"/>
                  </a:cubicBezTo>
                  <a:lnTo>
                    <a:pt x="18610" y="1051"/>
                  </a:lnTo>
                  <a:lnTo>
                    <a:pt x="18623" y="1037"/>
                  </a:lnTo>
                  <a:lnTo>
                    <a:pt x="18637" y="1024"/>
                  </a:lnTo>
                  <a:cubicBezTo>
                    <a:pt x="18643" y="1021"/>
                    <a:pt x="18647" y="1011"/>
                    <a:pt x="18657" y="1007"/>
                  </a:cubicBezTo>
                  <a:lnTo>
                    <a:pt x="18663" y="1001"/>
                  </a:lnTo>
                  <a:cubicBezTo>
                    <a:pt x="18680" y="987"/>
                    <a:pt x="18693" y="974"/>
                    <a:pt x="18710" y="964"/>
                  </a:cubicBezTo>
                  <a:lnTo>
                    <a:pt x="18720" y="961"/>
                  </a:lnTo>
                  <a:cubicBezTo>
                    <a:pt x="18744" y="944"/>
                    <a:pt x="18760" y="934"/>
                    <a:pt x="18780" y="924"/>
                  </a:cubicBezTo>
                  <a:lnTo>
                    <a:pt x="18790" y="920"/>
                  </a:lnTo>
                  <a:close/>
                  <a:moveTo>
                    <a:pt x="16089" y="1830"/>
                  </a:moveTo>
                  <a:lnTo>
                    <a:pt x="16089" y="1843"/>
                  </a:lnTo>
                  <a:lnTo>
                    <a:pt x="16089" y="1857"/>
                  </a:lnTo>
                  <a:lnTo>
                    <a:pt x="16089" y="1974"/>
                  </a:lnTo>
                  <a:cubicBezTo>
                    <a:pt x="16089" y="2030"/>
                    <a:pt x="16086" y="2091"/>
                    <a:pt x="16086" y="2147"/>
                  </a:cubicBezTo>
                  <a:cubicBezTo>
                    <a:pt x="16082" y="2224"/>
                    <a:pt x="16082" y="2305"/>
                    <a:pt x="16082" y="2381"/>
                  </a:cubicBezTo>
                  <a:cubicBezTo>
                    <a:pt x="16082" y="2455"/>
                    <a:pt x="16082" y="2525"/>
                    <a:pt x="16086" y="2595"/>
                  </a:cubicBezTo>
                  <a:lnTo>
                    <a:pt x="16086" y="2656"/>
                  </a:lnTo>
                  <a:lnTo>
                    <a:pt x="16086" y="2666"/>
                  </a:lnTo>
                  <a:lnTo>
                    <a:pt x="16082" y="2662"/>
                  </a:lnTo>
                  <a:lnTo>
                    <a:pt x="16072" y="2649"/>
                  </a:lnTo>
                  <a:lnTo>
                    <a:pt x="16069" y="2646"/>
                  </a:lnTo>
                  <a:lnTo>
                    <a:pt x="16055" y="2632"/>
                  </a:lnTo>
                  <a:cubicBezTo>
                    <a:pt x="16039" y="2612"/>
                    <a:pt x="16019" y="2592"/>
                    <a:pt x="16002" y="2565"/>
                  </a:cubicBezTo>
                  <a:cubicBezTo>
                    <a:pt x="15982" y="2539"/>
                    <a:pt x="15955" y="2509"/>
                    <a:pt x="15935" y="2478"/>
                  </a:cubicBezTo>
                  <a:cubicBezTo>
                    <a:pt x="15928" y="2465"/>
                    <a:pt x="15918" y="2455"/>
                    <a:pt x="15912" y="2438"/>
                  </a:cubicBezTo>
                  <a:cubicBezTo>
                    <a:pt x="15902" y="2422"/>
                    <a:pt x="15895" y="2398"/>
                    <a:pt x="15885" y="2381"/>
                  </a:cubicBezTo>
                  <a:lnTo>
                    <a:pt x="15885" y="2371"/>
                  </a:lnTo>
                  <a:cubicBezTo>
                    <a:pt x="15885" y="2361"/>
                    <a:pt x="15885" y="2348"/>
                    <a:pt x="15882" y="2341"/>
                  </a:cubicBezTo>
                  <a:lnTo>
                    <a:pt x="15882" y="2328"/>
                  </a:lnTo>
                  <a:cubicBezTo>
                    <a:pt x="15872" y="2288"/>
                    <a:pt x="15872" y="2254"/>
                    <a:pt x="15872" y="2224"/>
                  </a:cubicBezTo>
                  <a:cubicBezTo>
                    <a:pt x="15872" y="2198"/>
                    <a:pt x="15878" y="2174"/>
                    <a:pt x="15882" y="2147"/>
                  </a:cubicBezTo>
                  <a:cubicBezTo>
                    <a:pt x="15885" y="2127"/>
                    <a:pt x="15888" y="2107"/>
                    <a:pt x="15898" y="2087"/>
                  </a:cubicBezTo>
                  <a:cubicBezTo>
                    <a:pt x="15902" y="2071"/>
                    <a:pt x="15912" y="2057"/>
                    <a:pt x="15918" y="2040"/>
                  </a:cubicBezTo>
                  <a:cubicBezTo>
                    <a:pt x="15932" y="2020"/>
                    <a:pt x="15945" y="1997"/>
                    <a:pt x="15962" y="1974"/>
                  </a:cubicBezTo>
                  <a:cubicBezTo>
                    <a:pt x="15979" y="1947"/>
                    <a:pt x="15999" y="1920"/>
                    <a:pt x="16019" y="1897"/>
                  </a:cubicBezTo>
                  <a:cubicBezTo>
                    <a:pt x="16035" y="1877"/>
                    <a:pt x="16052" y="1860"/>
                    <a:pt x="16069" y="1847"/>
                  </a:cubicBezTo>
                  <a:cubicBezTo>
                    <a:pt x="16079" y="1843"/>
                    <a:pt x="16082" y="1836"/>
                    <a:pt x="16089" y="1830"/>
                  </a:cubicBezTo>
                  <a:close/>
                  <a:moveTo>
                    <a:pt x="17719" y="2180"/>
                  </a:moveTo>
                  <a:cubicBezTo>
                    <a:pt x="17718" y="2185"/>
                    <a:pt x="17717" y="2191"/>
                    <a:pt x="17717" y="2198"/>
                  </a:cubicBezTo>
                  <a:lnTo>
                    <a:pt x="17717" y="2194"/>
                  </a:lnTo>
                  <a:lnTo>
                    <a:pt x="17710" y="2214"/>
                  </a:lnTo>
                  <a:lnTo>
                    <a:pt x="17710" y="2218"/>
                  </a:lnTo>
                  <a:cubicBezTo>
                    <a:pt x="17707" y="2244"/>
                    <a:pt x="17700" y="2268"/>
                    <a:pt x="17690" y="2295"/>
                  </a:cubicBezTo>
                  <a:cubicBezTo>
                    <a:pt x="17687" y="2308"/>
                    <a:pt x="17684" y="2325"/>
                    <a:pt x="17677" y="2338"/>
                  </a:cubicBezTo>
                  <a:cubicBezTo>
                    <a:pt x="17674" y="2348"/>
                    <a:pt x="17670" y="2365"/>
                    <a:pt x="17667" y="2378"/>
                  </a:cubicBezTo>
                  <a:cubicBezTo>
                    <a:pt x="17660" y="2391"/>
                    <a:pt x="17657" y="2405"/>
                    <a:pt x="17654" y="2422"/>
                  </a:cubicBezTo>
                  <a:cubicBezTo>
                    <a:pt x="17650" y="2432"/>
                    <a:pt x="17644" y="2445"/>
                    <a:pt x="17644" y="2458"/>
                  </a:cubicBezTo>
                  <a:cubicBezTo>
                    <a:pt x="17637" y="2488"/>
                    <a:pt x="17627" y="2512"/>
                    <a:pt x="17620" y="2539"/>
                  </a:cubicBezTo>
                  <a:cubicBezTo>
                    <a:pt x="17620" y="2542"/>
                    <a:pt x="17620" y="2542"/>
                    <a:pt x="17617" y="2545"/>
                  </a:cubicBezTo>
                  <a:cubicBezTo>
                    <a:pt x="17610" y="2552"/>
                    <a:pt x="17607" y="2565"/>
                    <a:pt x="17603" y="2575"/>
                  </a:cubicBezTo>
                  <a:lnTo>
                    <a:pt x="17590" y="2599"/>
                  </a:lnTo>
                  <a:lnTo>
                    <a:pt x="17590" y="2602"/>
                  </a:lnTo>
                  <a:cubicBezTo>
                    <a:pt x="17577" y="2629"/>
                    <a:pt x="17560" y="2652"/>
                    <a:pt x="17547" y="2679"/>
                  </a:cubicBezTo>
                  <a:lnTo>
                    <a:pt x="17530" y="2709"/>
                  </a:lnTo>
                  <a:lnTo>
                    <a:pt x="17520" y="2733"/>
                  </a:lnTo>
                  <a:lnTo>
                    <a:pt x="17507" y="2759"/>
                  </a:lnTo>
                  <a:cubicBezTo>
                    <a:pt x="17497" y="2769"/>
                    <a:pt x="17493" y="2779"/>
                    <a:pt x="17490" y="2793"/>
                  </a:cubicBezTo>
                  <a:lnTo>
                    <a:pt x="17480" y="2803"/>
                  </a:lnTo>
                  <a:lnTo>
                    <a:pt x="17476" y="2813"/>
                  </a:lnTo>
                  <a:lnTo>
                    <a:pt x="17473" y="2819"/>
                  </a:lnTo>
                  <a:cubicBezTo>
                    <a:pt x="17473" y="2826"/>
                    <a:pt x="17470" y="2829"/>
                    <a:pt x="17470" y="2833"/>
                  </a:cubicBezTo>
                  <a:cubicBezTo>
                    <a:pt x="17410" y="2870"/>
                    <a:pt x="17353" y="2910"/>
                    <a:pt x="17296" y="2947"/>
                  </a:cubicBezTo>
                  <a:cubicBezTo>
                    <a:pt x="17286" y="2953"/>
                    <a:pt x="17269" y="2967"/>
                    <a:pt x="17256" y="2977"/>
                  </a:cubicBezTo>
                  <a:lnTo>
                    <a:pt x="17239" y="2987"/>
                  </a:lnTo>
                  <a:cubicBezTo>
                    <a:pt x="17236" y="2993"/>
                    <a:pt x="17226" y="2997"/>
                    <a:pt x="17222" y="3000"/>
                  </a:cubicBezTo>
                  <a:lnTo>
                    <a:pt x="17212" y="3010"/>
                  </a:lnTo>
                  <a:lnTo>
                    <a:pt x="17206" y="3017"/>
                  </a:lnTo>
                  <a:cubicBezTo>
                    <a:pt x="17199" y="3020"/>
                    <a:pt x="17192" y="3027"/>
                    <a:pt x="17189" y="3033"/>
                  </a:cubicBezTo>
                  <a:lnTo>
                    <a:pt x="17186" y="3037"/>
                  </a:lnTo>
                  <a:lnTo>
                    <a:pt x="17182" y="3043"/>
                  </a:lnTo>
                  <a:lnTo>
                    <a:pt x="17176" y="3047"/>
                  </a:lnTo>
                  <a:lnTo>
                    <a:pt x="17176" y="3047"/>
                  </a:lnTo>
                  <a:lnTo>
                    <a:pt x="17192" y="3017"/>
                  </a:lnTo>
                  <a:lnTo>
                    <a:pt x="17242" y="2930"/>
                  </a:lnTo>
                  <a:cubicBezTo>
                    <a:pt x="17252" y="2916"/>
                    <a:pt x="17256" y="2900"/>
                    <a:pt x="17266" y="2886"/>
                  </a:cubicBezTo>
                  <a:cubicBezTo>
                    <a:pt x="17272" y="2866"/>
                    <a:pt x="17286" y="2850"/>
                    <a:pt x="17293" y="2829"/>
                  </a:cubicBezTo>
                  <a:cubicBezTo>
                    <a:pt x="17296" y="2826"/>
                    <a:pt x="17303" y="2816"/>
                    <a:pt x="17303" y="2813"/>
                  </a:cubicBezTo>
                  <a:lnTo>
                    <a:pt x="17306" y="2799"/>
                  </a:lnTo>
                  <a:lnTo>
                    <a:pt x="17319" y="2776"/>
                  </a:lnTo>
                  <a:lnTo>
                    <a:pt x="17333" y="2749"/>
                  </a:lnTo>
                  <a:cubicBezTo>
                    <a:pt x="17343" y="2729"/>
                    <a:pt x="17353" y="2709"/>
                    <a:pt x="17366" y="2686"/>
                  </a:cubicBezTo>
                  <a:lnTo>
                    <a:pt x="17376" y="2666"/>
                  </a:lnTo>
                  <a:cubicBezTo>
                    <a:pt x="17386" y="2649"/>
                    <a:pt x="17393" y="2632"/>
                    <a:pt x="17406" y="2616"/>
                  </a:cubicBezTo>
                  <a:lnTo>
                    <a:pt x="17423" y="2592"/>
                  </a:lnTo>
                  <a:cubicBezTo>
                    <a:pt x="17436" y="2575"/>
                    <a:pt x="17443" y="2552"/>
                    <a:pt x="17456" y="2535"/>
                  </a:cubicBezTo>
                  <a:cubicBezTo>
                    <a:pt x="17466" y="2525"/>
                    <a:pt x="17473" y="2515"/>
                    <a:pt x="17483" y="2502"/>
                  </a:cubicBezTo>
                  <a:cubicBezTo>
                    <a:pt x="17490" y="2485"/>
                    <a:pt x="17503" y="2475"/>
                    <a:pt x="17510" y="2458"/>
                  </a:cubicBezTo>
                  <a:cubicBezTo>
                    <a:pt x="17523" y="2442"/>
                    <a:pt x="17533" y="2428"/>
                    <a:pt x="17543" y="2412"/>
                  </a:cubicBezTo>
                  <a:cubicBezTo>
                    <a:pt x="17553" y="2402"/>
                    <a:pt x="17560" y="2391"/>
                    <a:pt x="17570" y="2381"/>
                  </a:cubicBezTo>
                  <a:lnTo>
                    <a:pt x="17590" y="2358"/>
                  </a:lnTo>
                  <a:lnTo>
                    <a:pt x="17627" y="2308"/>
                  </a:lnTo>
                  <a:cubicBezTo>
                    <a:pt x="17637" y="2298"/>
                    <a:pt x="17640" y="2285"/>
                    <a:pt x="17650" y="2278"/>
                  </a:cubicBezTo>
                  <a:cubicBezTo>
                    <a:pt x="17660" y="2261"/>
                    <a:pt x="17674" y="2244"/>
                    <a:pt x="17684" y="2228"/>
                  </a:cubicBezTo>
                  <a:lnTo>
                    <a:pt x="17684" y="2231"/>
                  </a:lnTo>
                  <a:lnTo>
                    <a:pt x="17690" y="2218"/>
                  </a:lnTo>
                  <a:lnTo>
                    <a:pt x="17719" y="2180"/>
                  </a:lnTo>
                  <a:close/>
                  <a:moveTo>
                    <a:pt x="16671" y="1328"/>
                  </a:moveTo>
                  <a:lnTo>
                    <a:pt x="16671" y="1338"/>
                  </a:lnTo>
                  <a:cubicBezTo>
                    <a:pt x="16671" y="1345"/>
                    <a:pt x="16667" y="1358"/>
                    <a:pt x="16667" y="1365"/>
                  </a:cubicBezTo>
                  <a:lnTo>
                    <a:pt x="16664" y="1388"/>
                  </a:lnTo>
                  <a:cubicBezTo>
                    <a:pt x="16657" y="1398"/>
                    <a:pt x="16657" y="1412"/>
                    <a:pt x="16654" y="1425"/>
                  </a:cubicBezTo>
                  <a:lnTo>
                    <a:pt x="16654" y="1432"/>
                  </a:lnTo>
                  <a:cubicBezTo>
                    <a:pt x="16651" y="1449"/>
                    <a:pt x="16647" y="1465"/>
                    <a:pt x="16641" y="1489"/>
                  </a:cubicBezTo>
                  <a:lnTo>
                    <a:pt x="16641" y="1492"/>
                  </a:lnTo>
                  <a:lnTo>
                    <a:pt x="16634" y="1526"/>
                  </a:lnTo>
                  <a:lnTo>
                    <a:pt x="16624" y="1559"/>
                  </a:lnTo>
                  <a:lnTo>
                    <a:pt x="16624" y="1562"/>
                  </a:lnTo>
                  <a:cubicBezTo>
                    <a:pt x="16621" y="1589"/>
                    <a:pt x="16617" y="1612"/>
                    <a:pt x="16607" y="1639"/>
                  </a:cubicBezTo>
                  <a:cubicBezTo>
                    <a:pt x="16604" y="1663"/>
                    <a:pt x="16600" y="1689"/>
                    <a:pt x="16590" y="1713"/>
                  </a:cubicBezTo>
                  <a:lnTo>
                    <a:pt x="16574" y="1800"/>
                  </a:lnTo>
                  <a:lnTo>
                    <a:pt x="16570" y="1820"/>
                  </a:lnTo>
                  <a:cubicBezTo>
                    <a:pt x="16567" y="1836"/>
                    <a:pt x="16564" y="1853"/>
                    <a:pt x="16564" y="1867"/>
                  </a:cubicBezTo>
                  <a:cubicBezTo>
                    <a:pt x="16557" y="1890"/>
                    <a:pt x="16554" y="1910"/>
                    <a:pt x="16550" y="1933"/>
                  </a:cubicBezTo>
                  <a:cubicBezTo>
                    <a:pt x="16547" y="1947"/>
                    <a:pt x="16547" y="1957"/>
                    <a:pt x="16547" y="1967"/>
                  </a:cubicBezTo>
                  <a:lnTo>
                    <a:pt x="16540" y="1987"/>
                  </a:lnTo>
                  <a:cubicBezTo>
                    <a:pt x="16537" y="1997"/>
                    <a:pt x="16537" y="2010"/>
                    <a:pt x="16537" y="2024"/>
                  </a:cubicBezTo>
                  <a:lnTo>
                    <a:pt x="16537" y="2027"/>
                  </a:lnTo>
                  <a:cubicBezTo>
                    <a:pt x="16534" y="2057"/>
                    <a:pt x="16530" y="2087"/>
                    <a:pt x="16524" y="2117"/>
                  </a:cubicBezTo>
                  <a:cubicBezTo>
                    <a:pt x="16517" y="2184"/>
                    <a:pt x="16504" y="2251"/>
                    <a:pt x="16497" y="2321"/>
                  </a:cubicBezTo>
                  <a:lnTo>
                    <a:pt x="16497" y="2328"/>
                  </a:lnTo>
                  <a:cubicBezTo>
                    <a:pt x="16487" y="2391"/>
                    <a:pt x="16473" y="2452"/>
                    <a:pt x="16467" y="2515"/>
                  </a:cubicBezTo>
                  <a:cubicBezTo>
                    <a:pt x="16463" y="2549"/>
                    <a:pt x="16457" y="2582"/>
                    <a:pt x="16450" y="2616"/>
                  </a:cubicBezTo>
                  <a:lnTo>
                    <a:pt x="16447" y="2646"/>
                  </a:lnTo>
                  <a:lnTo>
                    <a:pt x="16440" y="2669"/>
                  </a:lnTo>
                  <a:lnTo>
                    <a:pt x="16437" y="2686"/>
                  </a:lnTo>
                  <a:cubicBezTo>
                    <a:pt x="16433" y="2699"/>
                    <a:pt x="16433" y="2716"/>
                    <a:pt x="16430" y="2729"/>
                  </a:cubicBezTo>
                  <a:cubicBezTo>
                    <a:pt x="16430" y="2743"/>
                    <a:pt x="16423" y="2749"/>
                    <a:pt x="16423" y="2763"/>
                  </a:cubicBezTo>
                  <a:lnTo>
                    <a:pt x="16420" y="2786"/>
                  </a:lnTo>
                  <a:cubicBezTo>
                    <a:pt x="16417" y="2799"/>
                    <a:pt x="16417" y="2813"/>
                    <a:pt x="16417" y="2826"/>
                  </a:cubicBezTo>
                  <a:lnTo>
                    <a:pt x="16417" y="2833"/>
                  </a:lnTo>
                  <a:cubicBezTo>
                    <a:pt x="16413" y="2866"/>
                    <a:pt x="16407" y="2900"/>
                    <a:pt x="16403" y="2930"/>
                  </a:cubicBezTo>
                  <a:cubicBezTo>
                    <a:pt x="16400" y="2967"/>
                    <a:pt x="16397" y="3007"/>
                    <a:pt x="16397" y="3037"/>
                  </a:cubicBezTo>
                  <a:cubicBezTo>
                    <a:pt x="16397" y="3050"/>
                    <a:pt x="16397" y="3064"/>
                    <a:pt x="16390" y="3074"/>
                  </a:cubicBezTo>
                  <a:lnTo>
                    <a:pt x="16386" y="3067"/>
                  </a:lnTo>
                  <a:lnTo>
                    <a:pt x="16380" y="3060"/>
                  </a:lnTo>
                  <a:cubicBezTo>
                    <a:pt x="16373" y="3057"/>
                    <a:pt x="16370" y="3050"/>
                    <a:pt x="16363" y="3047"/>
                  </a:cubicBezTo>
                  <a:cubicBezTo>
                    <a:pt x="16340" y="3027"/>
                    <a:pt x="16320" y="3010"/>
                    <a:pt x="16300" y="2983"/>
                  </a:cubicBezTo>
                  <a:cubicBezTo>
                    <a:pt x="16290" y="2970"/>
                    <a:pt x="16279" y="2960"/>
                    <a:pt x="16269" y="2947"/>
                  </a:cubicBezTo>
                  <a:cubicBezTo>
                    <a:pt x="16266" y="2940"/>
                    <a:pt x="16256" y="2930"/>
                    <a:pt x="16253" y="2923"/>
                  </a:cubicBezTo>
                  <a:lnTo>
                    <a:pt x="16253" y="2916"/>
                  </a:lnTo>
                  <a:lnTo>
                    <a:pt x="16253" y="2906"/>
                  </a:lnTo>
                  <a:lnTo>
                    <a:pt x="16253" y="2900"/>
                  </a:lnTo>
                  <a:lnTo>
                    <a:pt x="16253" y="2866"/>
                  </a:lnTo>
                  <a:lnTo>
                    <a:pt x="16253" y="2829"/>
                  </a:lnTo>
                  <a:cubicBezTo>
                    <a:pt x="16253" y="2796"/>
                    <a:pt x="16253" y="2763"/>
                    <a:pt x="16256" y="2729"/>
                  </a:cubicBezTo>
                  <a:cubicBezTo>
                    <a:pt x="16256" y="2676"/>
                    <a:pt x="16263" y="2616"/>
                    <a:pt x="16266" y="2552"/>
                  </a:cubicBezTo>
                  <a:lnTo>
                    <a:pt x="16269" y="2519"/>
                  </a:lnTo>
                  <a:lnTo>
                    <a:pt x="16273" y="2482"/>
                  </a:lnTo>
                  <a:cubicBezTo>
                    <a:pt x="16273" y="2475"/>
                    <a:pt x="16273" y="2468"/>
                    <a:pt x="16279" y="2465"/>
                  </a:cubicBezTo>
                  <a:lnTo>
                    <a:pt x="16279" y="2458"/>
                  </a:lnTo>
                  <a:lnTo>
                    <a:pt x="16283" y="2442"/>
                  </a:lnTo>
                  <a:lnTo>
                    <a:pt x="16286" y="2425"/>
                  </a:lnTo>
                  <a:cubicBezTo>
                    <a:pt x="16286" y="2418"/>
                    <a:pt x="16286" y="2412"/>
                    <a:pt x="16290" y="2408"/>
                  </a:cubicBezTo>
                  <a:lnTo>
                    <a:pt x="16290" y="2398"/>
                  </a:lnTo>
                  <a:lnTo>
                    <a:pt x="16296" y="2381"/>
                  </a:lnTo>
                  <a:lnTo>
                    <a:pt x="16296" y="2375"/>
                  </a:lnTo>
                  <a:lnTo>
                    <a:pt x="16296" y="2365"/>
                  </a:lnTo>
                  <a:cubicBezTo>
                    <a:pt x="16300" y="2351"/>
                    <a:pt x="16300" y="2341"/>
                    <a:pt x="16303" y="2325"/>
                  </a:cubicBezTo>
                  <a:lnTo>
                    <a:pt x="16306" y="2301"/>
                  </a:lnTo>
                  <a:lnTo>
                    <a:pt x="16306" y="2298"/>
                  </a:lnTo>
                  <a:lnTo>
                    <a:pt x="16306" y="2295"/>
                  </a:lnTo>
                  <a:cubicBezTo>
                    <a:pt x="16306" y="2295"/>
                    <a:pt x="16306" y="2291"/>
                    <a:pt x="16313" y="2288"/>
                  </a:cubicBezTo>
                  <a:lnTo>
                    <a:pt x="16313" y="2281"/>
                  </a:lnTo>
                  <a:lnTo>
                    <a:pt x="16313" y="2274"/>
                  </a:lnTo>
                  <a:lnTo>
                    <a:pt x="16313" y="2264"/>
                  </a:lnTo>
                  <a:lnTo>
                    <a:pt x="16316" y="2258"/>
                  </a:lnTo>
                  <a:lnTo>
                    <a:pt x="16316" y="2254"/>
                  </a:lnTo>
                  <a:lnTo>
                    <a:pt x="16316" y="2248"/>
                  </a:lnTo>
                  <a:lnTo>
                    <a:pt x="16316" y="2244"/>
                  </a:lnTo>
                  <a:lnTo>
                    <a:pt x="16320" y="2231"/>
                  </a:lnTo>
                  <a:cubicBezTo>
                    <a:pt x="16323" y="2221"/>
                    <a:pt x="16323" y="2208"/>
                    <a:pt x="16330" y="2191"/>
                  </a:cubicBezTo>
                  <a:cubicBezTo>
                    <a:pt x="16333" y="2171"/>
                    <a:pt x="16336" y="2147"/>
                    <a:pt x="16340" y="2131"/>
                  </a:cubicBezTo>
                  <a:cubicBezTo>
                    <a:pt x="16346" y="2111"/>
                    <a:pt x="16350" y="2091"/>
                    <a:pt x="16353" y="2074"/>
                  </a:cubicBezTo>
                  <a:lnTo>
                    <a:pt x="16353" y="2071"/>
                  </a:lnTo>
                  <a:lnTo>
                    <a:pt x="16353" y="2064"/>
                  </a:lnTo>
                  <a:cubicBezTo>
                    <a:pt x="16350" y="2060"/>
                    <a:pt x="16346" y="2057"/>
                    <a:pt x="16340" y="2057"/>
                  </a:cubicBezTo>
                  <a:cubicBezTo>
                    <a:pt x="16333" y="2057"/>
                    <a:pt x="16323" y="2060"/>
                    <a:pt x="16323" y="2071"/>
                  </a:cubicBezTo>
                  <a:cubicBezTo>
                    <a:pt x="16316" y="2097"/>
                    <a:pt x="16313" y="2127"/>
                    <a:pt x="16303" y="2154"/>
                  </a:cubicBezTo>
                  <a:lnTo>
                    <a:pt x="16300" y="2171"/>
                  </a:lnTo>
                  <a:cubicBezTo>
                    <a:pt x="16296" y="2191"/>
                    <a:pt x="16290" y="2214"/>
                    <a:pt x="16286" y="2238"/>
                  </a:cubicBezTo>
                  <a:cubicBezTo>
                    <a:pt x="16283" y="2254"/>
                    <a:pt x="16279" y="2271"/>
                    <a:pt x="16273" y="2291"/>
                  </a:cubicBezTo>
                  <a:lnTo>
                    <a:pt x="16273" y="2295"/>
                  </a:lnTo>
                  <a:cubicBezTo>
                    <a:pt x="16269" y="2308"/>
                    <a:pt x="16269" y="2315"/>
                    <a:pt x="16269" y="2328"/>
                  </a:cubicBezTo>
                  <a:lnTo>
                    <a:pt x="16266" y="2348"/>
                  </a:lnTo>
                  <a:cubicBezTo>
                    <a:pt x="16263" y="2361"/>
                    <a:pt x="16263" y="2375"/>
                    <a:pt x="16263" y="2388"/>
                  </a:cubicBezTo>
                  <a:lnTo>
                    <a:pt x="16263" y="2395"/>
                  </a:lnTo>
                  <a:cubicBezTo>
                    <a:pt x="16256" y="2408"/>
                    <a:pt x="16256" y="2425"/>
                    <a:pt x="16256" y="2438"/>
                  </a:cubicBezTo>
                  <a:lnTo>
                    <a:pt x="16256" y="2455"/>
                  </a:lnTo>
                  <a:lnTo>
                    <a:pt x="16256" y="2472"/>
                  </a:lnTo>
                  <a:lnTo>
                    <a:pt x="16256" y="2475"/>
                  </a:lnTo>
                  <a:lnTo>
                    <a:pt x="16256" y="2482"/>
                  </a:lnTo>
                  <a:cubicBezTo>
                    <a:pt x="16256" y="2495"/>
                    <a:pt x="16256" y="2509"/>
                    <a:pt x="16253" y="2522"/>
                  </a:cubicBezTo>
                  <a:lnTo>
                    <a:pt x="16249" y="2549"/>
                  </a:lnTo>
                  <a:lnTo>
                    <a:pt x="16249" y="2589"/>
                  </a:lnTo>
                  <a:lnTo>
                    <a:pt x="16249" y="2605"/>
                  </a:lnTo>
                  <a:lnTo>
                    <a:pt x="16249" y="2646"/>
                  </a:lnTo>
                  <a:lnTo>
                    <a:pt x="16249" y="2706"/>
                  </a:lnTo>
                  <a:lnTo>
                    <a:pt x="16249" y="2763"/>
                  </a:lnTo>
                  <a:lnTo>
                    <a:pt x="16249" y="2789"/>
                  </a:lnTo>
                  <a:lnTo>
                    <a:pt x="16249" y="2860"/>
                  </a:lnTo>
                  <a:lnTo>
                    <a:pt x="16249" y="2866"/>
                  </a:lnTo>
                  <a:cubicBezTo>
                    <a:pt x="16246" y="2863"/>
                    <a:pt x="16246" y="2860"/>
                    <a:pt x="16239" y="2856"/>
                  </a:cubicBezTo>
                  <a:cubicBezTo>
                    <a:pt x="16229" y="2840"/>
                    <a:pt x="16219" y="2823"/>
                    <a:pt x="16206" y="2806"/>
                  </a:cubicBezTo>
                  <a:cubicBezTo>
                    <a:pt x="16196" y="2783"/>
                    <a:pt x="16179" y="2766"/>
                    <a:pt x="16166" y="2746"/>
                  </a:cubicBezTo>
                  <a:lnTo>
                    <a:pt x="16156" y="2733"/>
                  </a:lnTo>
                  <a:lnTo>
                    <a:pt x="16149" y="2726"/>
                  </a:lnTo>
                  <a:lnTo>
                    <a:pt x="16149" y="2622"/>
                  </a:lnTo>
                  <a:cubicBezTo>
                    <a:pt x="16122" y="2478"/>
                    <a:pt x="16129" y="2345"/>
                    <a:pt x="16136" y="2208"/>
                  </a:cubicBezTo>
                  <a:cubicBezTo>
                    <a:pt x="16139" y="2137"/>
                    <a:pt x="16146" y="2060"/>
                    <a:pt x="16146" y="1990"/>
                  </a:cubicBezTo>
                  <a:cubicBezTo>
                    <a:pt x="16149" y="1927"/>
                    <a:pt x="16149" y="1863"/>
                    <a:pt x="16149" y="1803"/>
                  </a:cubicBezTo>
                  <a:lnTo>
                    <a:pt x="16149" y="1793"/>
                  </a:lnTo>
                  <a:lnTo>
                    <a:pt x="16149" y="1790"/>
                  </a:lnTo>
                  <a:lnTo>
                    <a:pt x="16223" y="1740"/>
                  </a:lnTo>
                  <a:lnTo>
                    <a:pt x="16239" y="1726"/>
                  </a:lnTo>
                  <a:cubicBezTo>
                    <a:pt x="16269" y="1706"/>
                    <a:pt x="16300" y="1689"/>
                    <a:pt x="16330" y="1673"/>
                  </a:cubicBezTo>
                  <a:cubicBezTo>
                    <a:pt x="16356" y="1656"/>
                    <a:pt x="16383" y="1636"/>
                    <a:pt x="16407" y="1612"/>
                  </a:cubicBezTo>
                  <a:cubicBezTo>
                    <a:pt x="16420" y="1606"/>
                    <a:pt x="16433" y="1592"/>
                    <a:pt x="16447" y="1579"/>
                  </a:cubicBezTo>
                  <a:lnTo>
                    <a:pt x="16457" y="1572"/>
                  </a:lnTo>
                  <a:cubicBezTo>
                    <a:pt x="16467" y="1562"/>
                    <a:pt x="16473" y="1556"/>
                    <a:pt x="16487" y="1546"/>
                  </a:cubicBezTo>
                  <a:lnTo>
                    <a:pt x="16500" y="1536"/>
                  </a:lnTo>
                  <a:lnTo>
                    <a:pt x="16524" y="1509"/>
                  </a:lnTo>
                  <a:lnTo>
                    <a:pt x="16564" y="1469"/>
                  </a:lnTo>
                  <a:lnTo>
                    <a:pt x="16574" y="1455"/>
                  </a:lnTo>
                  <a:lnTo>
                    <a:pt x="16580" y="1452"/>
                  </a:lnTo>
                  <a:lnTo>
                    <a:pt x="16587" y="1442"/>
                  </a:lnTo>
                  <a:lnTo>
                    <a:pt x="16600" y="1425"/>
                  </a:lnTo>
                  <a:lnTo>
                    <a:pt x="16614" y="1412"/>
                  </a:lnTo>
                  <a:cubicBezTo>
                    <a:pt x="16617" y="1409"/>
                    <a:pt x="16621" y="1405"/>
                    <a:pt x="16621" y="1402"/>
                  </a:cubicBezTo>
                  <a:lnTo>
                    <a:pt x="16631" y="1388"/>
                  </a:lnTo>
                  <a:cubicBezTo>
                    <a:pt x="16637" y="1378"/>
                    <a:pt x="16641" y="1365"/>
                    <a:pt x="16651" y="1358"/>
                  </a:cubicBezTo>
                  <a:lnTo>
                    <a:pt x="16657" y="1345"/>
                  </a:lnTo>
                  <a:cubicBezTo>
                    <a:pt x="16664" y="1342"/>
                    <a:pt x="16667" y="1332"/>
                    <a:pt x="16671" y="1328"/>
                  </a:cubicBezTo>
                  <a:close/>
                  <a:moveTo>
                    <a:pt x="2221" y="3205"/>
                  </a:moveTo>
                  <a:cubicBezTo>
                    <a:pt x="2224" y="3211"/>
                    <a:pt x="2227" y="3211"/>
                    <a:pt x="2230" y="3214"/>
                  </a:cubicBezTo>
                  <a:cubicBezTo>
                    <a:pt x="2227" y="3211"/>
                    <a:pt x="2224" y="3208"/>
                    <a:pt x="2221" y="3205"/>
                  </a:cubicBezTo>
                  <a:close/>
                  <a:moveTo>
                    <a:pt x="16720" y="3688"/>
                  </a:moveTo>
                  <a:cubicBezTo>
                    <a:pt x="16719" y="3691"/>
                    <a:pt x="16718" y="3693"/>
                    <a:pt x="16717" y="3695"/>
                  </a:cubicBezTo>
                  <a:cubicBezTo>
                    <a:pt x="16717" y="3691"/>
                    <a:pt x="16719" y="3690"/>
                    <a:pt x="16720" y="3688"/>
                  </a:cubicBezTo>
                  <a:close/>
                  <a:moveTo>
                    <a:pt x="17510" y="800"/>
                  </a:moveTo>
                  <a:lnTo>
                    <a:pt x="17510" y="807"/>
                  </a:lnTo>
                  <a:lnTo>
                    <a:pt x="17510" y="820"/>
                  </a:lnTo>
                  <a:lnTo>
                    <a:pt x="17510" y="870"/>
                  </a:lnTo>
                  <a:lnTo>
                    <a:pt x="17510" y="890"/>
                  </a:lnTo>
                  <a:cubicBezTo>
                    <a:pt x="17507" y="927"/>
                    <a:pt x="17507" y="967"/>
                    <a:pt x="17503" y="1004"/>
                  </a:cubicBezTo>
                  <a:cubicBezTo>
                    <a:pt x="17497" y="1041"/>
                    <a:pt x="17493" y="1084"/>
                    <a:pt x="17490" y="1124"/>
                  </a:cubicBezTo>
                  <a:cubicBezTo>
                    <a:pt x="17486" y="1158"/>
                    <a:pt x="17486" y="1191"/>
                    <a:pt x="17480" y="1225"/>
                  </a:cubicBezTo>
                  <a:cubicBezTo>
                    <a:pt x="17476" y="1258"/>
                    <a:pt x="17473" y="1292"/>
                    <a:pt x="17473" y="1325"/>
                  </a:cubicBezTo>
                  <a:cubicBezTo>
                    <a:pt x="17470" y="1362"/>
                    <a:pt x="17463" y="1402"/>
                    <a:pt x="17463" y="1435"/>
                  </a:cubicBezTo>
                  <a:cubicBezTo>
                    <a:pt x="17463" y="1469"/>
                    <a:pt x="17456" y="1502"/>
                    <a:pt x="17456" y="1536"/>
                  </a:cubicBezTo>
                  <a:cubicBezTo>
                    <a:pt x="17450" y="1606"/>
                    <a:pt x="17440" y="1673"/>
                    <a:pt x="17433" y="1743"/>
                  </a:cubicBezTo>
                  <a:cubicBezTo>
                    <a:pt x="17426" y="1776"/>
                    <a:pt x="17423" y="1806"/>
                    <a:pt x="17420" y="1840"/>
                  </a:cubicBezTo>
                  <a:lnTo>
                    <a:pt x="17420" y="1853"/>
                  </a:lnTo>
                  <a:cubicBezTo>
                    <a:pt x="17420" y="1863"/>
                    <a:pt x="17416" y="1877"/>
                    <a:pt x="17416" y="1887"/>
                  </a:cubicBezTo>
                  <a:cubicBezTo>
                    <a:pt x="17410" y="1903"/>
                    <a:pt x="17406" y="1923"/>
                    <a:pt x="17406" y="1940"/>
                  </a:cubicBezTo>
                  <a:lnTo>
                    <a:pt x="17403" y="1954"/>
                  </a:lnTo>
                  <a:cubicBezTo>
                    <a:pt x="17400" y="1974"/>
                    <a:pt x="17393" y="1994"/>
                    <a:pt x="17390" y="2020"/>
                  </a:cubicBezTo>
                  <a:lnTo>
                    <a:pt x="17390" y="2024"/>
                  </a:lnTo>
                  <a:cubicBezTo>
                    <a:pt x="17390" y="2030"/>
                    <a:pt x="17386" y="2040"/>
                    <a:pt x="17386" y="2047"/>
                  </a:cubicBezTo>
                  <a:lnTo>
                    <a:pt x="17383" y="2060"/>
                  </a:lnTo>
                  <a:lnTo>
                    <a:pt x="17376" y="2074"/>
                  </a:lnTo>
                  <a:cubicBezTo>
                    <a:pt x="17373" y="2081"/>
                    <a:pt x="17373" y="2091"/>
                    <a:pt x="17369" y="2097"/>
                  </a:cubicBezTo>
                  <a:lnTo>
                    <a:pt x="17359" y="2131"/>
                  </a:lnTo>
                  <a:cubicBezTo>
                    <a:pt x="17356" y="2154"/>
                    <a:pt x="17349" y="2171"/>
                    <a:pt x="17343" y="2191"/>
                  </a:cubicBezTo>
                  <a:cubicBezTo>
                    <a:pt x="17333" y="2224"/>
                    <a:pt x="17319" y="2258"/>
                    <a:pt x="17309" y="2288"/>
                  </a:cubicBezTo>
                  <a:lnTo>
                    <a:pt x="17306" y="2295"/>
                  </a:lnTo>
                  <a:cubicBezTo>
                    <a:pt x="17299" y="2315"/>
                    <a:pt x="17289" y="2338"/>
                    <a:pt x="17286" y="2358"/>
                  </a:cubicBezTo>
                  <a:lnTo>
                    <a:pt x="17272" y="2395"/>
                  </a:lnTo>
                  <a:cubicBezTo>
                    <a:pt x="17249" y="2465"/>
                    <a:pt x="17222" y="2532"/>
                    <a:pt x="17199" y="2605"/>
                  </a:cubicBezTo>
                  <a:cubicBezTo>
                    <a:pt x="17192" y="2616"/>
                    <a:pt x="17199" y="2632"/>
                    <a:pt x="17209" y="2639"/>
                  </a:cubicBezTo>
                  <a:lnTo>
                    <a:pt x="17219" y="2639"/>
                  </a:lnTo>
                  <a:cubicBezTo>
                    <a:pt x="17232" y="2639"/>
                    <a:pt x="17239" y="2629"/>
                    <a:pt x="17242" y="2622"/>
                  </a:cubicBezTo>
                  <a:cubicBezTo>
                    <a:pt x="17269" y="2555"/>
                    <a:pt x="17293" y="2492"/>
                    <a:pt x="17319" y="2425"/>
                  </a:cubicBezTo>
                  <a:cubicBezTo>
                    <a:pt x="17326" y="2398"/>
                    <a:pt x="17339" y="2375"/>
                    <a:pt x="17349" y="2348"/>
                  </a:cubicBezTo>
                  <a:lnTo>
                    <a:pt x="17359" y="2315"/>
                  </a:lnTo>
                  <a:cubicBezTo>
                    <a:pt x="17369" y="2295"/>
                    <a:pt x="17376" y="2271"/>
                    <a:pt x="17386" y="2248"/>
                  </a:cubicBezTo>
                  <a:lnTo>
                    <a:pt x="17400" y="2214"/>
                  </a:lnTo>
                  <a:cubicBezTo>
                    <a:pt x="17403" y="2208"/>
                    <a:pt x="17406" y="2194"/>
                    <a:pt x="17406" y="2188"/>
                  </a:cubicBezTo>
                  <a:lnTo>
                    <a:pt x="17410" y="2178"/>
                  </a:lnTo>
                  <a:lnTo>
                    <a:pt x="17420" y="2144"/>
                  </a:lnTo>
                  <a:lnTo>
                    <a:pt x="17426" y="2111"/>
                  </a:lnTo>
                  <a:cubicBezTo>
                    <a:pt x="17430" y="2104"/>
                    <a:pt x="17430" y="2091"/>
                    <a:pt x="17436" y="2081"/>
                  </a:cubicBezTo>
                  <a:lnTo>
                    <a:pt x="17440" y="2071"/>
                  </a:lnTo>
                  <a:lnTo>
                    <a:pt x="17443" y="2057"/>
                  </a:lnTo>
                  <a:cubicBezTo>
                    <a:pt x="17446" y="2044"/>
                    <a:pt x="17453" y="2030"/>
                    <a:pt x="17453" y="2020"/>
                  </a:cubicBezTo>
                  <a:cubicBezTo>
                    <a:pt x="17453" y="2014"/>
                    <a:pt x="17456" y="2007"/>
                    <a:pt x="17456" y="2004"/>
                  </a:cubicBezTo>
                  <a:lnTo>
                    <a:pt x="17460" y="1990"/>
                  </a:lnTo>
                  <a:cubicBezTo>
                    <a:pt x="17463" y="1977"/>
                    <a:pt x="17463" y="1960"/>
                    <a:pt x="17470" y="1947"/>
                  </a:cubicBezTo>
                  <a:lnTo>
                    <a:pt x="17470" y="1943"/>
                  </a:lnTo>
                  <a:cubicBezTo>
                    <a:pt x="17470" y="1940"/>
                    <a:pt x="17470" y="1937"/>
                    <a:pt x="17473" y="1930"/>
                  </a:cubicBezTo>
                  <a:lnTo>
                    <a:pt x="17473" y="1923"/>
                  </a:lnTo>
                  <a:lnTo>
                    <a:pt x="17476" y="1907"/>
                  </a:lnTo>
                  <a:lnTo>
                    <a:pt x="17480" y="1890"/>
                  </a:lnTo>
                  <a:cubicBezTo>
                    <a:pt x="17480" y="1877"/>
                    <a:pt x="17486" y="1870"/>
                    <a:pt x="17486" y="1857"/>
                  </a:cubicBezTo>
                  <a:lnTo>
                    <a:pt x="17490" y="1840"/>
                  </a:lnTo>
                  <a:cubicBezTo>
                    <a:pt x="17497" y="1776"/>
                    <a:pt x="17503" y="1719"/>
                    <a:pt x="17510" y="1656"/>
                  </a:cubicBezTo>
                  <a:lnTo>
                    <a:pt x="17513" y="1629"/>
                  </a:lnTo>
                  <a:cubicBezTo>
                    <a:pt x="17520" y="1596"/>
                    <a:pt x="17520" y="1569"/>
                    <a:pt x="17523" y="1536"/>
                  </a:cubicBezTo>
                  <a:lnTo>
                    <a:pt x="17523" y="1522"/>
                  </a:lnTo>
                  <a:cubicBezTo>
                    <a:pt x="17527" y="1495"/>
                    <a:pt x="17527" y="1469"/>
                    <a:pt x="17530" y="1442"/>
                  </a:cubicBezTo>
                  <a:lnTo>
                    <a:pt x="17530" y="1452"/>
                  </a:lnTo>
                  <a:lnTo>
                    <a:pt x="17530" y="1455"/>
                  </a:lnTo>
                  <a:cubicBezTo>
                    <a:pt x="17530" y="1459"/>
                    <a:pt x="17537" y="1469"/>
                    <a:pt x="17537" y="1472"/>
                  </a:cubicBezTo>
                  <a:lnTo>
                    <a:pt x="17540" y="1479"/>
                  </a:lnTo>
                  <a:lnTo>
                    <a:pt x="17543" y="1489"/>
                  </a:lnTo>
                  <a:cubicBezTo>
                    <a:pt x="17543" y="1492"/>
                    <a:pt x="17543" y="1495"/>
                    <a:pt x="17547" y="1495"/>
                  </a:cubicBezTo>
                  <a:lnTo>
                    <a:pt x="17547" y="1502"/>
                  </a:lnTo>
                  <a:cubicBezTo>
                    <a:pt x="17553" y="1519"/>
                    <a:pt x="17560" y="1536"/>
                    <a:pt x="17570" y="1552"/>
                  </a:cubicBezTo>
                  <a:cubicBezTo>
                    <a:pt x="17590" y="1596"/>
                    <a:pt x="17610" y="1639"/>
                    <a:pt x="17630" y="1679"/>
                  </a:cubicBezTo>
                  <a:lnTo>
                    <a:pt x="17657" y="1729"/>
                  </a:lnTo>
                  <a:cubicBezTo>
                    <a:pt x="17660" y="1740"/>
                    <a:pt x="17660" y="1743"/>
                    <a:pt x="17664" y="1753"/>
                  </a:cubicBezTo>
                  <a:lnTo>
                    <a:pt x="17670" y="1756"/>
                  </a:lnTo>
                  <a:cubicBezTo>
                    <a:pt x="17670" y="1760"/>
                    <a:pt x="17674" y="1763"/>
                    <a:pt x="17674" y="1763"/>
                  </a:cubicBezTo>
                  <a:lnTo>
                    <a:pt x="17677" y="1773"/>
                  </a:lnTo>
                  <a:lnTo>
                    <a:pt x="17690" y="1800"/>
                  </a:lnTo>
                  <a:cubicBezTo>
                    <a:pt x="17694" y="1816"/>
                    <a:pt x="17704" y="1830"/>
                    <a:pt x="17707" y="1847"/>
                  </a:cubicBezTo>
                  <a:lnTo>
                    <a:pt x="17721" y="1897"/>
                  </a:lnTo>
                  <a:lnTo>
                    <a:pt x="17721" y="1900"/>
                  </a:lnTo>
                  <a:cubicBezTo>
                    <a:pt x="17724" y="1923"/>
                    <a:pt x="17727" y="1947"/>
                    <a:pt x="17727" y="1967"/>
                  </a:cubicBezTo>
                  <a:cubicBezTo>
                    <a:pt x="17727" y="1980"/>
                    <a:pt x="17727" y="1994"/>
                    <a:pt x="17731" y="2007"/>
                  </a:cubicBezTo>
                  <a:lnTo>
                    <a:pt x="17731" y="2044"/>
                  </a:lnTo>
                  <a:lnTo>
                    <a:pt x="17710" y="2074"/>
                  </a:lnTo>
                  <a:lnTo>
                    <a:pt x="17694" y="2094"/>
                  </a:lnTo>
                  <a:lnTo>
                    <a:pt x="17687" y="2101"/>
                  </a:lnTo>
                  <a:lnTo>
                    <a:pt x="17637" y="2178"/>
                  </a:lnTo>
                  <a:cubicBezTo>
                    <a:pt x="17630" y="2184"/>
                    <a:pt x="17624" y="2194"/>
                    <a:pt x="17620" y="2208"/>
                  </a:cubicBezTo>
                  <a:cubicBezTo>
                    <a:pt x="17607" y="2224"/>
                    <a:pt x="17597" y="2234"/>
                    <a:pt x="17587" y="2251"/>
                  </a:cubicBezTo>
                  <a:cubicBezTo>
                    <a:pt x="17577" y="2264"/>
                    <a:pt x="17570" y="2278"/>
                    <a:pt x="17557" y="2291"/>
                  </a:cubicBezTo>
                  <a:cubicBezTo>
                    <a:pt x="17547" y="2301"/>
                    <a:pt x="17540" y="2315"/>
                    <a:pt x="17527" y="2328"/>
                  </a:cubicBezTo>
                  <a:cubicBezTo>
                    <a:pt x="17510" y="2351"/>
                    <a:pt x="17490" y="2378"/>
                    <a:pt x="17473" y="2402"/>
                  </a:cubicBezTo>
                  <a:cubicBezTo>
                    <a:pt x="17470" y="2412"/>
                    <a:pt x="17463" y="2415"/>
                    <a:pt x="17460" y="2425"/>
                  </a:cubicBezTo>
                  <a:lnTo>
                    <a:pt x="17453" y="2432"/>
                  </a:lnTo>
                  <a:lnTo>
                    <a:pt x="17420" y="2482"/>
                  </a:lnTo>
                  <a:lnTo>
                    <a:pt x="17413" y="2485"/>
                  </a:lnTo>
                  <a:cubicBezTo>
                    <a:pt x="17413" y="2492"/>
                    <a:pt x="17410" y="2492"/>
                    <a:pt x="17410" y="2495"/>
                  </a:cubicBezTo>
                  <a:lnTo>
                    <a:pt x="17406" y="2498"/>
                  </a:lnTo>
                  <a:cubicBezTo>
                    <a:pt x="17396" y="2512"/>
                    <a:pt x="17393" y="2519"/>
                    <a:pt x="17386" y="2532"/>
                  </a:cubicBezTo>
                  <a:lnTo>
                    <a:pt x="17376" y="2549"/>
                  </a:lnTo>
                  <a:cubicBezTo>
                    <a:pt x="17373" y="2559"/>
                    <a:pt x="17363" y="2569"/>
                    <a:pt x="17359" y="2579"/>
                  </a:cubicBezTo>
                  <a:lnTo>
                    <a:pt x="17339" y="2619"/>
                  </a:lnTo>
                  <a:lnTo>
                    <a:pt x="17329" y="2636"/>
                  </a:lnTo>
                  <a:lnTo>
                    <a:pt x="17323" y="2649"/>
                  </a:lnTo>
                  <a:cubicBezTo>
                    <a:pt x="17319" y="2662"/>
                    <a:pt x="17309" y="2669"/>
                    <a:pt x="17306" y="2682"/>
                  </a:cubicBezTo>
                  <a:lnTo>
                    <a:pt x="17293" y="2709"/>
                  </a:lnTo>
                  <a:cubicBezTo>
                    <a:pt x="17279" y="2733"/>
                    <a:pt x="17269" y="2759"/>
                    <a:pt x="17256" y="2786"/>
                  </a:cubicBezTo>
                  <a:lnTo>
                    <a:pt x="17242" y="2813"/>
                  </a:lnTo>
                  <a:lnTo>
                    <a:pt x="17236" y="2826"/>
                  </a:lnTo>
                  <a:lnTo>
                    <a:pt x="17219" y="2853"/>
                  </a:lnTo>
                  <a:cubicBezTo>
                    <a:pt x="17219" y="2860"/>
                    <a:pt x="17212" y="2863"/>
                    <a:pt x="17212" y="2866"/>
                  </a:cubicBezTo>
                  <a:lnTo>
                    <a:pt x="17212" y="2870"/>
                  </a:lnTo>
                  <a:lnTo>
                    <a:pt x="17212" y="2876"/>
                  </a:lnTo>
                  <a:lnTo>
                    <a:pt x="17209" y="2880"/>
                  </a:lnTo>
                  <a:lnTo>
                    <a:pt x="17206" y="2886"/>
                  </a:lnTo>
                  <a:lnTo>
                    <a:pt x="17196" y="2900"/>
                  </a:lnTo>
                  <a:lnTo>
                    <a:pt x="17179" y="2933"/>
                  </a:lnTo>
                  <a:lnTo>
                    <a:pt x="17172" y="2950"/>
                  </a:lnTo>
                  <a:cubicBezTo>
                    <a:pt x="17169" y="2963"/>
                    <a:pt x="17159" y="2970"/>
                    <a:pt x="17155" y="2983"/>
                  </a:cubicBezTo>
                  <a:cubicBezTo>
                    <a:pt x="17145" y="3000"/>
                    <a:pt x="17139" y="3017"/>
                    <a:pt x="17125" y="3033"/>
                  </a:cubicBezTo>
                  <a:lnTo>
                    <a:pt x="17122" y="3047"/>
                  </a:lnTo>
                  <a:cubicBezTo>
                    <a:pt x="17112" y="3064"/>
                    <a:pt x="17105" y="3077"/>
                    <a:pt x="17095" y="3094"/>
                  </a:cubicBezTo>
                  <a:lnTo>
                    <a:pt x="17092" y="3100"/>
                  </a:lnTo>
                  <a:lnTo>
                    <a:pt x="17079" y="3127"/>
                  </a:lnTo>
                  <a:lnTo>
                    <a:pt x="17059" y="3147"/>
                  </a:lnTo>
                  <a:lnTo>
                    <a:pt x="17055" y="3154"/>
                  </a:lnTo>
                  <a:lnTo>
                    <a:pt x="17042" y="3171"/>
                  </a:lnTo>
                  <a:lnTo>
                    <a:pt x="17022" y="3197"/>
                  </a:lnTo>
                  <a:lnTo>
                    <a:pt x="17002" y="3221"/>
                  </a:lnTo>
                  <a:cubicBezTo>
                    <a:pt x="16992" y="3231"/>
                    <a:pt x="16985" y="3244"/>
                    <a:pt x="16975" y="3251"/>
                  </a:cubicBezTo>
                  <a:cubicBezTo>
                    <a:pt x="16968" y="3261"/>
                    <a:pt x="16962" y="3267"/>
                    <a:pt x="16955" y="3278"/>
                  </a:cubicBezTo>
                  <a:cubicBezTo>
                    <a:pt x="16925" y="3314"/>
                    <a:pt x="16895" y="3351"/>
                    <a:pt x="16871" y="3388"/>
                  </a:cubicBezTo>
                  <a:cubicBezTo>
                    <a:pt x="16861" y="3401"/>
                    <a:pt x="16855" y="3418"/>
                    <a:pt x="16841" y="3431"/>
                  </a:cubicBezTo>
                  <a:lnTo>
                    <a:pt x="16835" y="3445"/>
                  </a:lnTo>
                  <a:lnTo>
                    <a:pt x="16835" y="3448"/>
                  </a:lnTo>
                  <a:cubicBezTo>
                    <a:pt x="16828" y="3451"/>
                    <a:pt x="16824" y="3461"/>
                    <a:pt x="16824" y="3465"/>
                  </a:cubicBezTo>
                  <a:lnTo>
                    <a:pt x="16804" y="3502"/>
                  </a:lnTo>
                  <a:cubicBezTo>
                    <a:pt x="16784" y="3545"/>
                    <a:pt x="16761" y="3585"/>
                    <a:pt x="16744" y="3629"/>
                  </a:cubicBezTo>
                  <a:cubicBezTo>
                    <a:pt x="16739" y="3645"/>
                    <a:pt x="16728" y="3665"/>
                    <a:pt x="16721" y="3684"/>
                  </a:cubicBezTo>
                  <a:lnTo>
                    <a:pt x="16721" y="3684"/>
                  </a:lnTo>
                  <a:cubicBezTo>
                    <a:pt x="16724" y="3671"/>
                    <a:pt x="16728" y="3655"/>
                    <a:pt x="16734" y="3645"/>
                  </a:cubicBezTo>
                  <a:lnTo>
                    <a:pt x="16741" y="3619"/>
                  </a:lnTo>
                  <a:lnTo>
                    <a:pt x="16751" y="3595"/>
                  </a:lnTo>
                  <a:cubicBezTo>
                    <a:pt x="16754" y="3582"/>
                    <a:pt x="16758" y="3572"/>
                    <a:pt x="16761" y="3565"/>
                  </a:cubicBezTo>
                  <a:lnTo>
                    <a:pt x="16771" y="3548"/>
                  </a:lnTo>
                  <a:cubicBezTo>
                    <a:pt x="16778" y="3522"/>
                    <a:pt x="16791" y="3502"/>
                    <a:pt x="16801" y="3481"/>
                  </a:cubicBezTo>
                  <a:lnTo>
                    <a:pt x="16804" y="3468"/>
                  </a:lnTo>
                  <a:lnTo>
                    <a:pt x="16811" y="3448"/>
                  </a:lnTo>
                  <a:lnTo>
                    <a:pt x="16821" y="3435"/>
                  </a:lnTo>
                  <a:lnTo>
                    <a:pt x="16824" y="3431"/>
                  </a:lnTo>
                  <a:cubicBezTo>
                    <a:pt x="16824" y="3428"/>
                    <a:pt x="16828" y="3421"/>
                    <a:pt x="16828" y="3418"/>
                  </a:cubicBezTo>
                  <a:cubicBezTo>
                    <a:pt x="16835" y="3405"/>
                    <a:pt x="16838" y="3395"/>
                    <a:pt x="16845" y="3381"/>
                  </a:cubicBezTo>
                  <a:lnTo>
                    <a:pt x="16855" y="3364"/>
                  </a:lnTo>
                  <a:cubicBezTo>
                    <a:pt x="16858" y="3351"/>
                    <a:pt x="16861" y="3338"/>
                    <a:pt x="16871" y="3328"/>
                  </a:cubicBezTo>
                  <a:lnTo>
                    <a:pt x="16875" y="3311"/>
                  </a:lnTo>
                  <a:cubicBezTo>
                    <a:pt x="16878" y="3298"/>
                    <a:pt x="16885" y="3288"/>
                    <a:pt x="16888" y="3278"/>
                  </a:cubicBezTo>
                  <a:lnTo>
                    <a:pt x="16895" y="3251"/>
                  </a:lnTo>
                  <a:cubicBezTo>
                    <a:pt x="16905" y="3227"/>
                    <a:pt x="16918" y="3197"/>
                    <a:pt x="16925" y="3171"/>
                  </a:cubicBezTo>
                  <a:lnTo>
                    <a:pt x="16938" y="3134"/>
                  </a:lnTo>
                  <a:lnTo>
                    <a:pt x="16941" y="3130"/>
                  </a:lnTo>
                  <a:lnTo>
                    <a:pt x="16955" y="3104"/>
                  </a:lnTo>
                  <a:lnTo>
                    <a:pt x="16972" y="3064"/>
                  </a:lnTo>
                  <a:lnTo>
                    <a:pt x="16988" y="3020"/>
                  </a:lnTo>
                  <a:cubicBezTo>
                    <a:pt x="16992" y="3013"/>
                    <a:pt x="16988" y="3010"/>
                    <a:pt x="16978" y="3003"/>
                  </a:cubicBezTo>
                  <a:lnTo>
                    <a:pt x="16975" y="3003"/>
                  </a:lnTo>
                  <a:cubicBezTo>
                    <a:pt x="16972" y="3003"/>
                    <a:pt x="16968" y="3010"/>
                    <a:pt x="16962" y="3013"/>
                  </a:cubicBezTo>
                  <a:cubicBezTo>
                    <a:pt x="16955" y="3033"/>
                    <a:pt x="16941" y="3060"/>
                    <a:pt x="16935" y="3080"/>
                  </a:cubicBezTo>
                  <a:lnTo>
                    <a:pt x="16921" y="3104"/>
                  </a:lnTo>
                  <a:cubicBezTo>
                    <a:pt x="16918" y="3117"/>
                    <a:pt x="16911" y="3127"/>
                    <a:pt x="16908" y="3137"/>
                  </a:cubicBezTo>
                  <a:cubicBezTo>
                    <a:pt x="16895" y="3171"/>
                    <a:pt x="16878" y="3204"/>
                    <a:pt x="16868" y="3237"/>
                  </a:cubicBezTo>
                  <a:lnTo>
                    <a:pt x="16855" y="3264"/>
                  </a:lnTo>
                  <a:cubicBezTo>
                    <a:pt x="16841" y="3294"/>
                    <a:pt x="16835" y="3321"/>
                    <a:pt x="16821" y="3351"/>
                  </a:cubicBezTo>
                  <a:lnTo>
                    <a:pt x="16811" y="3371"/>
                  </a:lnTo>
                  <a:cubicBezTo>
                    <a:pt x="16808" y="3384"/>
                    <a:pt x="16804" y="3395"/>
                    <a:pt x="16801" y="3405"/>
                  </a:cubicBezTo>
                  <a:lnTo>
                    <a:pt x="16788" y="3431"/>
                  </a:lnTo>
                  <a:lnTo>
                    <a:pt x="16774" y="3455"/>
                  </a:lnTo>
                  <a:cubicBezTo>
                    <a:pt x="16761" y="3485"/>
                    <a:pt x="16751" y="3512"/>
                    <a:pt x="16738" y="3538"/>
                  </a:cubicBezTo>
                  <a:lnTo>
                    <a:pt x="16734" y="3555"/>
                  </a:lnTo>
                  <a:cubicBezTo>
                    <a:pt x="16728" y="3568"/>
                    <a:pt x="16724" y="3578"/>
                    <a:pt x="16721" y="3588"/>
                  </a:cubicBezTo>
                  <a:lnTo>
                    <a:pt x="16717" y="3602"/>
                  </a:lnTo>
                  <a:lnTo>
                    <a:pt x="16704" y="3639"/>
                  </a:lnTo>
                  <a:lnTo>
                    <a:pt x="16704" y="3645"/>
                  </a:lnTo>
                  <a:lnTo>
                    <a:pt x="16704" y="3649"/>
                  </a:lnTo>
                  <a:cubicBezTo>
                    <a:pt x="16704" y="3652"/>
                    <a:pt x="16701" y="3655"/>
                    <a:pt x="16701" y="3662"/>
                  </a:cubicBezTo>
                  <a:lnTo>
                    <a:pt x="16701" y="3665"/>
                  </a:lnTo>
                  <a:cubicBezTo>
                    <a:pt x="16701" y="3665"/>
                    <a:pt x="16701" y="3669"/>
                    <a:pt x="16694" y="3672"/>
                  </a:cubicBezTo>
                  <a:lnTo>
                    <a:pt x="16694" y="3679"/>
                  </a:lnTo>
                  <a:lnTo>
                    <a:pt x="16691" y="3685"/>
                  </a:lnTo>
                  <a:lnTo>
                    <a:pt x="16691" y="3689"/>
                  </a:lnTo>
                  <a:cubicBezTo>
                    <a:pt x="16691" y="3695"/>
                    <a:pt x="16687" y="3699"/>
                    <a:pt x="16687" y="3699"/>
                  </a:cubicBezTo>
                  <a:cubicBezTo>
                    <a:pt x="16684" y="3705"/>
                    <a:pt x="16677" y="3719"/>
                    <a:pt x="16674" y="3732"/>
                  </a:cubicBezTo>
                  <a:lnTo>
                    <a:pt x="16667" y="3762"/>
                  </a:lnTo>
                  <a:lnTo>
                    <a:pt x="16667" y="3766"/>
                  </a:lnTo>
                  <a:lnTo>
                    <a:pt x="16661" y="3782"/>
                  </a:lnTo>
                  <a:lnTo>
                    <a:pt x="16661" y="3719"/>
                  </a:lnTo>
                  <a:lnTo>
                    <a:pt x="16661" y="3705"/>
                  </a:lnTo>
                  <a:lnTo>
                    <a:pt x="16661" y="3679"/>
                  </a:lnTo>
                  <a:lnTo>
                    <a:pt x="16661" y="3665"/>
                  </a:lnTo>
                  <a:lnTo>
                    <a:pt x="16661" y="3639"/>
                  </a:lnTo>
                  <a:lnTo>
                    <a:pt x="16661" y="3632"/>
                  </a:lnTo>
                  <a:cubicBezTo>
                    <a:pt x="16661" y="3602"/>
                    <a:pt x="16657" y="3572"/>
                    <a:pt x="16657" y="3545"/>
                  </a:cubicBezTo>
                  <a:cubicBezTo>
                    <a:pt x="16654" y="3515"/>
                    <a:pt x="16654" y="3488"/>
                    <a:pt x="16651" y="3461"/>
                  </a:cubicBezTo>
                  <a:cubicBezTo>
                    <a:pt x="16651" y="3451"/>
                    <a:pt x="16644" y="3445"/>
                    <a:pt x="16644" y="3435"/>
                  </a:cubicBezTo>
                  <a:lnTo>
                    <a:pt x="16651" y="3421"/>
                  </a:lnTo>
                  <a:lnTo>
                    <a:pt x="16654" y="3405"/>
                  </a:lnTo>
                  <a:cubicBezTo>
                    <a:pt x="16657" y="3395"/>
                    <a:pt x="16657" y="3384"/>
                    <a:pt x="16661" y="3371"/>
                  </a:cubicBezTo>
                  <a:lnTo>
                    <a:pt x="16674" y="3321"/>
                  </a:lnTo>
                  <a:lnTo>
                    <a:pt x="16687" y="3281"/>
                  </a:lnTo>
                  <a:lnTo>
                    <a:pt x="16711" y="3194"/>
                  </a:lnTo>
                  <a:lnTo>
                    <a:pt x="16734" y="3114"/>
                  </a:lnTo>
                  <a:lnTo>
                    <a:pt x="16741" y="3084"/>
                  </a:lnTo>
                  <a:cubicBezTo>
                    <a:pt x="16758" y="3027"/>
                    <a:pt x="16774" y="2963"/>
                    <a:pt x="16791" y="2883"/>
                  </a:cubicBezTo>
                  <a:cubicBezTo>
                    <a:pt x="16801" y="2853"/>
                    <a:pt x="16804" y="2826"/>
                    <a:pt x="16811" y="2796"/>
                  </a:cubicBezTo>
                  <a:cubicBezTo>
                    <a:pt x="16821" y="2759"/>
                    <a:pt x="16828" y="2726"/>
                    <a:pt x="16838" y="2686"/>
                  </a:cubicBezTo>
                  <a:cubicBezTo>
                    <a:pt x="16845" y="2649"/>
                    <a:pt x="16855" y="2612"/>
                    <a:pt x="16861" y="2569"/>
                  </a:cubicBezTo>
                  <a:lnTo>
                    <a:pt x="16868" y="2542"/>
                  </a:lnTo>
                  <a:cubicBezTo>
                    <a:pt x="16871" y="2519"/>
                    <a:pt x="16875" y="2495"/>
                    <a:pt x="16885" y="2475"/>
                  </a:cubicBezTo>
                  <a:lnTo>
                    <a:pt x="16895" y="2425"/>
                  </a:lnTo>
                  <a:cubicBezTo>
                    <a:pt x="16901" y="2412"/>
                    <a:pt x="16901" y="2398"/>
                    <a:pt x="16905" y="2381"/>
                  </a:cubicBezTo>
                  <a:lnTo>
                    <a:pt x="16911" y="2351"/>
                  </a:lnTo>
                  <a:lnTo>
                    <a:pt x="16928" y="2281"/>
                  </a:lnTo>
                  <a:lnTo>
                    <a:pt x="16955" y="2181"/>
                  </a:lnTo>
                  <a:cubicBezTo>
                    <a:pt x="16962" y="2151"/>
                    <a:pt x="16972" y="2124"/>
                    <a:pt x="16978" y="2097"/>
                  </a:cubicBezTo>
                  <a:lnTo>
                    <a:pt x="16988" y="2074"/>
                  </a:lnTo>
                  <a:lnTo>
                    <a:pt x="16995" y="2050"/>
                  </a:lnTo>
                  <a:lnTo>
                    <a:pt x="17005" y="2030"/>
                  </a:lnTo>
                  <a:cubicBezTo>
                    <a:pt x="17012" y="2010"/>
                    <a:pt x="17022" y="1984"/>
                    <a:pt x="17028" y="1960"/>
                  </a:cubicBezTo>
                  <a:lnTo>
                    <a:pt x="17035" y="1947"/>
                  </a:lnTo>
                  <a:cubicBezTo>
                    <a:pt x="17038" y="1933"/>
                    <a:pt x="17042" y="1927"/>
                    <a:pt x="17045" y="1913"/>
                  </a:cubicBezTo>
                  <a:lnTo>
                    <a:pt x="17055" y="1883"/>
                  </a:lnTo>
                  <a:lnTo>
                    <a:pt x="17062" y="1857"/>
                  </a:lnTo>
                  <a:cubicBezTo>
                    <a:pt x="17072" y="1830"/>
                    <a:pt x="17075" y="1806"/>
                    <a:pt x="17085" y="1783"/>
                  </a:cubicBezTo>
                  <a:lnTo>
                    <a:pt x="17089" y="1763"/>
                  </a:lnTo>
                  <a:lnTo>
                    <a:pt x="17092" y="1750"/>
                  </a:lnTo>
                  <a:cubicBezTo>
                    <a:pt x="17095" y="1740"/>
                    <a:pt x="17095" y="1726"/>
                    <a:pt x="17102" y="1716"/>
                  </a:cubicBezTo>
                  <a:lnTo>
                    <a:pt x="17105" y="1699"/>
                  </a:lnTo>
                  <a:lnTo>
                    <a:pt x="17109" y="1679"/>
                  </a:lnTo>
                  <a:lnTo>
                    <a:pt x="17109" y="1676"/>
                  </a:lnTo>
                  <a:cubicBezTo>
                    <a:pt x="17109" y="1673"/>
                    <a:pt x="17112" y="1666"/>
                    <a:pt x="17112" y="1659"/>
                  </a:cubicBezTo>
                  <a:lnTo>
                    <a:pt x="17112" y="1656"/>
                  </a:lnTo>
                  <a:cubicBezTo>
                    <a:pt x="17112" y="1649"/>
                    <a:pt x="17112" y="1646"/>
                    <a:pt x="17119" y="1643"/>
                  </a:cubicBezTo>
                  <a:lnTo>
                    <a:pt x="17119" y="1633"/>
                  </a:lnTo>
                  <a:cubicBezTo>
                    <a:pt x="17119" y="1626"/>
                    <a:pt x="17122" y="1616"/>
                    <a:pt x="17122" y="1606"/>
                  </a:cubicBezTo>
                  <a:lnTo>
                    <a:pt x="17122" y="1592"/>
                  </a:lnTo>
                  <a:lnTo>
                    <a:pt x="17122" y="1589"/>
                  </a:lnTo>
                  <a:lnTo>
                    <a:pt x="17122" y="1582"/>
                  </a:lnTo>
                  <a:cubicBezTo>
                    <a:pt x="17122" y="1576"/>
                    <a:pt x="17125" y="1566"/>
                    <a:pt x="17125" y="1559"/>
                  </a:cubicBezTo>
                  <a:cubicBezTo>
                    <a:pt x="17129" y="1542"/>
                    <a:pt x="17129" y="1526"/>
                    <a:pt x="17129" y="1509"/>
                  </a:cubicBezTo>
                  <a:lnTo>
                    <a:pt x="17129" y="1489"/>
                  </a:lnTo>
                  <a:cubicBezTo>
                    <a:pt x="17135" y="1429"/>
                    <a:pt x="17142" y="1365"/>
                    <a:pt x="17145" y="1308"/>
                  </a:cubicBezTo>
                  <a:cubicBezTo>
                    <a:pt x="17145" y="1298"/>
                    <a:pt x="17142" y="1295"/>
                    <a:pt x="17135" y="1292"/>
                  </a:cubicBezTo>
                  <a:cubicBezTo>
                    <a:pt x="17125" y="1292"/>
                    <a:pt x="17122" y="1295"/>
                    <a:pt x="17122" y="1305"/>
                  </a:cubicBezTo>
                  <a:cubicBezTo>
                    <a:pt x="17112" y="1355"/>
                    <a:pt x="17105" y="1405"/>
                    <a:pt x="17102" y="1455"/>
                  </a:cubicBezTo>
                  <a:cubicBezTo>
                    <a:pt x="17095" y="1479"/>
                    <a:pt x="17095" y="1505"/>
                    <a:pt x="17092" y="1532"/>
                  </a:cubicBezTo>
                  <a:cubicBezTo>
                    <a:pt x="17092" y="1542"/>
                    <a:pt x="17089" y="1556"/>
                    <a:pt x="17089" y="1562"/>
                  </a:cubicBezTo>
                  <a:lnTo>
                    <a:pt x="17089" y="1576"/>
                  </a:lnTo>
                  <a:cubicBezTo>
                    <a:pt x="17089" y="1582"/>
                    <a:pt x="17089" y="1592"/>
                    <a:pt x="17085" y="1599"/>
                  </a:cubicBezTo>
                  <a:lnTo>
                    <a:pt x="17075" y="1649"/>
                  </a:lnTo>
                  <a:lnTo>
                    <a:pt x="17069" y="1679"/>
                  </a:lnTo>
                  <a:cubicBezTo>
                    <a:pt x="17062" y="1696"/>
                    <a:pt x="17059" y="1709"/>
                    <a:pt x="17055" y="1726"/>
                  </a:cubicBezTo>
                  <a:lnTo>
                    <a:pt x="17028" y="1813"/>
                  </a:lnTo>
                  <a:cubicBezTo>
                    <a:pt x="17022" y="1843"/>
                    <a:pt x="17012" y="1873"/>
                    <a:pt x="17005" y="1897"/>
                  </a:cubicBezTo>
                  <a:cubicBezTo>
                    <a:pt x="17002" y="1913"/>
                    <a:pt x="16995" y="1930"/>
                    <a:pt x="16988" y="1947"/>
                  </a:cubicBezTo>
                  <a:lnTo>
                    <a:pt x="16978" y="1967"/>
                  </a:lnTo>
                  <a:lnTo>
                    <a:pt x="16972" y="1990"/>
                  </a:lnTo>
                  <a:lnTo>
                    <a:pt x="16958" y="2024"/>
                  </a:lnTo>
                  <a:lnTo>
                    <a:pt x="16952" y="2044"/>
                  </a:lnTo>
                  <a:lnTo>
                    <a:pt x="16941" y="2060"/>
                  </a:lnTo>
                  <a:lnTo>
                    <a:pt x="16938" y="2067"/>
                  </a:lnTo>
                  <a:cubicBezTo>
                    <a:pt x="16935" y="2074"/>
                    <a:pt x="16935" y="2081"/>
                    <a:pt x="16928" y="2084"/>
                  </a:cubicBezTo>
                  <a:lnTo>
                    <a:pt x="16928" y="2091"/>
                  </a:lnTo>
                  <a:lnTo>
                    <a:pt x="16925" y="2097"/>
                  </a:lnTo>
                  <a:lnTo>
                    <a:pt x="16925" y="2101"/>
                  </a:lnTo>
                  <a:lnTo>
                    <a:pt x="16925" y="2107"/>
                  </a:lnTo>
                  <a:lnTo>
                    <a:pt x="16921" y="2111"/>
                  </a:lnTo>
                  <a:cubicBezTo>
                    <a:pt x="16921" y="2114"/>
                    <a:pt x="16921" y="2114"/>
                    <a:pt x="16918" y="2117"/>
                  </a:cubicBezTo>
                  <a:cubicBezTo>
                    <a:pt x="16918" y="2124"/>
                    <a:pt x="16918" y="2124"/>
                    <a:pt x="16911" y="2127"/>
                  </a:cubicBezTo>
                  <a:cubicBezTo>
                    <a:pt x="16911" y="2131"/>
                    <a:pt x="16908" y="2141"/>
                    <a:pt x="16908" y="2144"/>
                  </a:cubicBezTo>
                  <a:lnTo>
                    <a:pt x="16908" y="2147"/>
                  </a:lnTo>
                  <a:lnTo>
                    <a:pt x="16908" y="2151"/>
                  </a:lnTo>
                  <a:cubicBezTo>
                    <a:pt x="16905" y="2161"/>
                    <a:pt x="16901" y="2174"/>
                    <a:pt x="16895" y="2184"/>
                  </a:cubicBezTo>
                  <a:lnTo>
                    <a:pt x="16891" y="2201"/>
                  </a:lnTo>
                  <a:lnTo>
                    <a:pt x="16878" y="2241"/>
                  </a:lnTo>
                  <a:lnTo>
                    <a:pt x="16851" y="2348"/>
                  </a:lnTo>
                  <a:cubicBezTo>
                    <a:pt x="16835" y="2402"/>
                    <a:pt x="16821" y="2462"/>
                    <a:pt x="16801" y="2535"/>
                  </a:cubicBezTo>
                  <a:lnTo>
                    <a:pt x="16791" y="2565"/>
                  </a:lnTo>
                  <a:cubicBezTo>
                    <a:pt x="16784" y="2592"/>
                    <a:pt x="16778" y="2616"/>
                    <a:pt x="16771" y="2642"/>
                  </a:cubicBezTo>
                  <a:cubicBezTo>
                    <a:pt x="16761" y="2679"/>
                    <a:pt x="16751" y="2716"/>
                    <a:pt x="16741" y="2749"/>
                  </a:cubicBezTo>
                  <a:lnTo>
                    <a:pt x="16704" y="2886"/>
                  </a:lnTo>
                  <a:lnTo>
                    <a:pt x="16687" y="2950"/>
                  </a:lnTo>
                  <a:cubicBezTo>
                    <a:pt x="16674" y="3000"/>
                    <a:pt x="16661" y="3050"/>
                    <a:pt x="16644" y="3100"/>
                  </a:cubicBezTo>
                  <a:lnTo>
                    <a:pt x="16634" y="3150"/>
                  </a:lnTo>
                  <a:cubicBezTo>
                    <a:pt x="16624" y="3181"/>
                    <a:pt x="16617" y="3214"/>
                    <a:pt x="16607" y="3244"/>
                  </a:cubicBezTo>
                  <a:cubicBezTo>
                    <a:pt x="16604" y="3254"/>
                    <a:pt x="16604" y="3264"/>
                    <a:pt x="16600" y="3278"/>
                  </a:cubicBezTo>
                  <a:lnTo>
                    <a:pt x="16594" y="3298"/>
                  </a:lnTo>
                  <a:cubicBezTo>
                    <a:pt x="16590" y="3288"/>
                    <a:pt x="16590" y="3284"/>
                    <a:pt x="16587" y="3281"/>
                  </a:cubicBezTo>
                  <a:cubicBezTo>
                    <a:pt x="16570" y="3247"/>
                    <a:pt x="16557" y="3217"/>
                    <a:pt x="16537" y="3187"/>
                  </a:cubicBezTo>
                  <a:cubicBezTo>
                    <a:pt x="16520" y="3160"/>
                    <a:pt x="16500" y="3134"/>
                    <a:pt x="16473" y="3114"/>
                  </a:cubicBezTo>
                  <a:lnTo>
                    <a:pt x="16433" y="3070"/>
                  </a:lnTo>
                  <a:lnTo>
                    <a:pt x="16433" y="3064"/>
                  </a:lnTo>
                  <a:lnTo>
                    <a:pt x="16433" y="3053"/>
                  </a:lnTo>
                  <a:lnTo>
                    <a:pt x="16433" y="3033"/>
                  </a:lnTo>
                  <a:cubicBezTo>
                    <a:pt x="16433" y="3020"/>
                    <a:pt x="16437" y="3003"/>
                    <a:pt x="16437" y="2993"/>
                  </a:cubicBezTo>
                  <a:lnTo>
                    <a:pt x="16437" y="2987"/>
                  </a:lnTo>
                  <a:lnTo>
                    <a:pt x="16437" y="2983"/>
                  </a:lnTo>
                  <a:lnTo>
                    <a:pt x="16437" y="2967"/>
                  </a:lnTo>
                  <a:lnTo>
                    <a:pt x="16437" y="2950"/>
                  </a:lnTo>
                  <a:lnTo>
                    <a:pt x="16440" y="2916"/>
                  </a:lnTo>
                  <a:cubicBezTo>
                    <a:pt x="16443" y="2896"/>
                    <a:pt x="16443" y="2876"/>
                    <a:pt x="16450" y="2853"/>
                  </a:cubicBezTo>
                  <a:cubicBezTo>
                    <a:pt x="16453" y="2813"/>
                    <a:pt x="16457" y="2776"/>
                    <a:pt x="16460" y="2733"/>
                  </a:cubicBezTo>
                  <a:lnTo>
                    <a:pt x="16460" y="2729"/>
                  </a:lnTo>
                  <a:cubicBezTo>
                    <a:pt x="16467" y="2699"/>
                    <a:pt x="16470" y="2676"/>
                    <a:pt x="16477" y="2646"/>
                  </a:cubicBezTo>
                  <a:cubicBezTo>
                    <a:pt x="16483" y="2619"/>
                    <a:pt x="16487" y="2599"/>
                    <a:pt x="16490" y="2575"/>
                  </a:cubicBezTo>
                  <a:cubicBezTo>
                    <a:pt x="16504" y="2509"/>
                    <a:pt x="16517" y="2442"/>
                    <a:pt x="16524" y="2368"/>
                  </a:cubicBezTo>
                  <a:cubicBezTo>
                    <a:pt x="16527" y="2331"/>
                    <a:pt x="16537" y="2295"/>
                    <a:pt x="16540" y="2258"/>
                  </a:cubicBezTo>
                  <a:lnTo>
                    <a:pt x="16554" y="2181"/>
                  </a:lnTo>
                  <a:lnTo>
                    <a:pt x="16557" y="2157"/>
                  </a:lnTo>
                  <a:cubicBezTo>
                    <a:pt x="16560" y="2131"/>
                    <a:pt x="16567" y="2111"/>
                    <a:pt x="16567" y="2084"/>
                  </a:cubicBezTo>
                  <a:cubicBezTo>
                    <a:pt x="16574" y="2040"/>
                    <a:pt x="16577" y="1997"/>
                    <a:pt x="16587" y="1950"/>
                  </a:cubicBezTo>
                  <a:lnTo>
                    <a:pt x="16610" y="1800"/>
                  </a:lnTo>
                  <a:lnTo>
                    <a:pt x="16621" y="1746"/>
                  </a:lnTo>
                  <a:lnTo>
                    <a:pt x="16657" y="1532"/>
                  </a:lnTo>
                  <a:cubicBezTo>
                    <a:pt x="16661" y="1512"/>
                    <a:pt x="16667" y="1489"/>
                    <a:pt x="16671" y="1465"/>
                  </a:cubicBezTo>
                  <a:lnTo>
                    <a:pt x="16674" y="1439"/>
                  </a:lnTo>
                  <a:lnTo>
                    <a:pt x="16684" y="1395"/>
                  </a:lnTo>
                  <a:cubicBezTo>
                    <a:pt x="16686" y="1396"/>
                    <a:pt x="16688" y="1396"/>
                    <a:pt x="16689" y="1396"/>
                  </a:cubicBezTo>
                  <a:cubicBezTo>
                    <a:pt x="16702" y="1396"/>
                    <a:pt x="16705" y="1376"/>
                    <a:pt x="16707" y="1358"/>
                  </a:cubicBezTo>
                  <a:cubicBezTo>
                    <a:pt x="16714" y="1352"/>
                    <a:pt x="16714" y="1338"/>
                    <a:pt x="16717" y="1322"/>
                  </a:cubicBezTo>
                  <a:lnTo>
                    <a:pt x="16721" y="1292"/>
                  </a:lnTo>
                  <a:lnTo>
                    <a:pt x="16721" y="1288"/>
                  </a:lnTo>
                  <a:lnTo>
                    <a:pt x="16721" y="1278"/>
                  </a:lnTo>
                  <a:lnTo>
                    <a:pt x="16721" y="1275"/>
                  </a:lnTo>
                  <a:lnTo>
                    <a:pt x="16721" y="1271"/>
                  </a:lnTo>
                  <a:lnTo>
                    <a:pt x="16721" y="1261"/>
                  </a:lnTo>
                  <a:lnTo>
                    <a:pt x="16721" y="1255"/>
                  </a:lnTo>
                  <a:lnTo>
                    <a:pt x="16721" y="1245"/>
                  </a:lnTo>
                  <a:lnTo>
                    <a:pt x="16721" y="1241"/>
                  </a:lnTo>
                  <a:lnTo>
                    <a:pt x="16721" y="1238"/>
                  </a:lnTo>
                  <a:lnTo>
                    <a:pt x="16721" y="1235"/>
                  </a:lnTo>
                  <a:lnTo>
                    <a:pt x="16721" y="1228"/>
                  </a:lnTo>
                  <a:lnTo>
                    <a:pt x="16721" y="1221"/>
                  </a:lnTo>
                  <a:lnTo>
                    <a:pt x="16721" y="1211"/>
                  </a:lnTo>
                  <a:cubicBezTo>
                    <a:pt x="16741" y="1185"/>
                    <a:pt x="16758" y="1151"/>
                    <a:pt x="16781" y="1121"/>
                  </a:cubicBezTo>
                  <a:cubicBezTo>
                    <a:pt x="16801" y="1091"/>
                    <a:pt x="16824" y="1057"/>
                    <a:pt x="16851" y="1027"/>
                  </a:cubicBezTo>
                  <a:cubicBezTo>
                    <a:pt x="16865" y="1011"/>
                    <a:pt x="16875" y="1004"/>
                    <a:pt x="16888" y="991"/>
                  </a:cubicBezTo>
                  <a:cubicBezTo>
                    <a:pt x="16898" y="987"/>
                    <a:pt x="16901" y="977"/>
                    <a:pt x="16908" y="974"/>
                  </a:cubicBezTo>
                  <a:cubicBezTo>
                    <a:pt x="16918" y="971"/>
                    <a:pt x="16921" y="967"/>
                    <a:pt x="16931" y="961"/>
                  </a:cubicBezTo>
                  <a:cubicBezTo>
                    <a:pt x="16941" y="957"/>
                    <a:pt x="16955" y="950"/>
                    <a:pt x="16968" y="944"/>
                  </a:cubicBezTo>
                  <a:cubicBezTo>
                    <a:pt x="17018" y="927"/>
                    <a:pt x="17072" y="917"/>
                    <a:pt x="17122" y="904"/>
                  </a:cubicBezTo>
                  <a:lnTo>
                    <a:pt x="17172" y="890"/>
                  </a:lnTo>
                  <a:lnTo>
                    <a:pt x="17222" y="877"/>
                  </a:lnTo>
                  <a:cubicBezTo>
                    <a:pt x="17256" y="870"/>
                    <a:pt x="17286" y="860"/>
                    <a:pt x="17313" y="854"/>
                  </a:cubicBezTo>
                  <a:lnTo>
                    <a:pt x="17319" y="854"/>
                  </a:lnTo>
                  <a:lnTo>
                    <a:pt x="17339" y="843"/>
                  </a:lnTo>
                  <a:cubicBezTo>
                    <a:pt x="17393" y="827"/>
                    <a:pt x="17446" y="810"/>
                    <a:pt x="17507" y="800"/>
                  </a:cubicBezTo>
                  <a:close/>
                  <a:moveTo>
                    <a:pt x="3812" y="105"/>
                  </a:moveTo>
                  <a:cubicBezTo>
                    <a:pt x="3832" y="105"/>
                    <a:pt x="3849" y="108"/>
                    <a:pt x="3869" y="108"/>
                  </a:cubicBezTo>
                  <a:lnTo>
                    <a:pt x="3872" y="108"/>
                  </a:lnTo>
                  <a:lnTo>
                    <a:pt x="3936" y="121"/>
                  </a:lnTo>
                  <a:cubicBezTo>
                    <a:pt x="3956" y="125"/>
                    <a:pt x="3982" y="135"/>
                    <a:pt x="4002" y="141"/>
                  </a:cubicBezTo>
                  <a:cubicBezTo>
                    <a:pt x="4029" y="151"/>
                    <a:pt x="4049" y="165"/>
                    <a:pt x="4069" y="171"/>
                  </a:cubicBezTo>
                  <a:cubicBezTo>
                    <a:pt x="4089" y="185"/>
                    <a:pt x="4113" y="198"/>
                    <a:pt x="4129" y="208"/>
                  </a:cubicBezTo>
                  <a:cubicBezTo>
                    <a:pt x="4156" y="232"/>
                    <a:pt x="4183" y="255"/>
                    <a:pt x="4203" y="275"/>
                  </a:cubicBezTo>
                  <a:lnTo>
                    <a:pt x="4213" y="285"/>
                  </a:lnTo>
                  <a:cubicBezTo>
                    <a:pt x="4267" y="339"/>
                    <a:pt x="4317" y="392"/>
                    <a:pt x="4370" y="456"/>
                  </a:cubicBezTo>
                  <a:cubicBezTo>
                    <a:pt x="4424" y="516"/>
                    <a:pt x="4481" y="576"/>
                    <a:pt x="4531" y="643"/>
                  </a:cubicBezTo>
                  <a:cubicBezTo>
                    <a:pt x="4557" y="683"/>
                    <a:pt x="4588" y="720"/>
                    <a:pt x="4614" y="760"/>
                  </a:cubicBezTo>
                  <a:cubicBezTo>
                    <a:pt x="4638" y="803"/>
                    <a:pt x="4658" y="843"/>
                    <a:pt x="4681" y="887"/>
                  </a:cubicBezTo>
                  <a:lnTo>
                    <a:pt x="4681" y="884"/>
                  </a:lnTo>
                  <a:lnTo>
                    <a:pt x="4684" y="887"/>
                  </a:lnTo>
                  <a:lnTo>
                    <a:pt x="4684" y="884"/>
                  </a:lnTo>
                  <a:cubicBezTo>
                    <a:pt x="4708" y="937"/>
                    <a:pt x="4725" y="991"/>
                    <a:pt x="4741" y="1044"/>
                  </a:cubicBezTo>
                  <a:cubicBezTo>
                    <a:pt x="4755" y="1088"/>
                    <a:pt x="4765" y="1134"/>
                    <a:pt x="4771" y="1178"/>
                  </a:cubicBezTo>
                  <a:cubicBezTo>
                    <a:pt x="4785" y="1258"/>
                    <a:pt x="4788" y="1342"/>
                    <a:pt x="4791" y="1425"/>
                  </a:cubicBezTo>
                  <a:lnTo>
                    <a:pt x="4791" y="1462"/>
                  </a:lnTo>
                  <a:lnTo>
                    <a:pt x="4791" y="1502"/>
                  </a:lnTo>
                  <a:cubicBezTo>
                    <a:pt x="4791" y="1519"/>
                    <a:pt x="4791" y="1539"/>
                    <a:pt x="4788" y="1556"/>
                  </a:cubicBezTo>
                  <a:lnTo>
                    <a:pt x="4788" y="1572"/>
                  </a:lnTo>
                  <a:cubicBezTo>
                    <a:pt x="4788" y="1612"/>
                    <a:pt x="4781" y="1653"/>
                    <a:pt x="4781" y="1693"/>
                  </a:cubicBezTo>
                  <a:lnTo>
                    <a:pt x="4781" y="1709"/>
                  </a:lnTo>
                  <a:cubicBezTo>
                    <a:pt x="4775" y="1740"/>
                    <a:pt x="4771" y="1773"/>
                    <a:pt x="4768" y="1803"/>
                  </a:cubicBezTo>
                  <a:cubicBezTo>
                    <a:pt x="4755" y="1803"/>
                    <a:pt x="4738" y="1796"/>
                    <a:pt x="4721" y="1796"/>
                  </a:cubicBezTo>
                  <a:cubicBezTo>
                    <a:pt x="4710" y="1795"/>
                    <a:pt x="4700" y="1795"/>
                    <a:pt x="4689" y="1795"/>
                  </a:cubicBezTo>
                  <a:cubicBezTo>
                    <a:pt x="4660" y="1795"/>
                    <a:pt x="4630" y="1798"/>
                    <a:pt x="4601" y="1803"/>
                  </a:cubicBezTo>
                  <a:cubicBezTo>
                    <a:pt x="4521" y="1810"/>
                    <a:pt x="4447" y="1840"/>
                    <a:pt x="4380" y="1873"/>
                  </a:cubicBezTo>
                  <a:cubicBezTo>
                    <a:pt x="4307" y="1907"/>
                    <a:pt x="4240" y="1954"/>
                    <a:pt x="4183" y="2007"/>
                  </a:cubicBezTo>
                  <a:cubicBezTo>
                    <a:pt x="4119" y="2060"/>
                    <a:pt x="4073" y="2127"/>
                    <a:pt x="4032" y="2198"/>
                  </a:cubicBezTo>
                  <a:cubicBezTo>
                    <a:pt x="4012" y="2231"/>
                    <a:pt x="3999" y="2271"/>
                    <a:pt x="3986" y="2308"/>
                  </a:cubicBezTo>
                  <a:cubicBezTo>
                    <a:pt x="3972" y="2348"/>
                    <a:pt x="3962" y="2391"/>
                    <a:pt x="3956" y="2432"/>
                  </a:cubicBezTo>
                  <a:cubicBezTo>
                    <a:pt x="3952" y="2475"/>
                    <a:pt x="3949" y="2512"/>
                    <a:pt x="3952" y="2555"/>
                  </a:cubicBezTo>
                  <a:cubicBezTo>
                    <a:pt x="3952" y="2599"/>
                    <a:pt x="3956" y="2646"/>
                    <a:pt x="3962" y="2689"/>
                  </a:cubicBezTo>
                  <a:cubicBezTo>
                    <a:pt x="3972" y="2763"/>
                    <a:pt x="3989" y="2840"/>
                    <a:pt x="4012" y="2913"/>
                  </a:cubicBezTo>
                  <a:cubicBezTo>
                    <a:pt x="4039" y="3027"/>
                    <a:pt x="4066" y="3144"/>
                    <a:pt x="4089" y="3257"/>
                  </a:cubicBezTo>
                  <a:cubicBezTo>
                    <a:pt x="4099" y="3298"/>
                    <a:pt x="4106" y="3334"/>
                    <a:pt x="4119" y="3378"/>
                  </a:cubicBezTo>
                  <a:cubicBezTo>
                    <a:pt x="4116" y="3391"/>
                    <a:pt x="4106" y="3408"/>
                    <a:pt x="4103" y="3418"/>
                  </a:cubicBezTo>
                  <a:lnTo>
                    <a:pt x="4089" y="3451"/>
                  </a:lnTo>
                  <a:cubicBezTo>
                    <a:pt x="4073" y="3495"/>
                    <a:pt x="4053" y="3542"/>
                    <a:pt x="4036" y="3582"/>
                  </a:cubicBezTo>
                  <a:lnTo>
                    <a:pt x="4029" y="3595"/>
                  </a:lnTo>
                  <a:lnTo>
                    <a:pt x="4016" y="3615"/>
                  </a:lnTo>
                  <a:lnTo>
                    <a:pt x="4006" y="3629"/>
                  </a:lnTo>
                  <a:cubicBezTo>
                    <a:pt x="3979" y="3675"/>
                    <a:pt x="3952" y="3726"/>
                    <a:pt x="3929" y="3766"/>
                  </a:cubicBezTo>
                  <a:cubicBezTo>
                    <a:pt x="3922" y="3776"/>
                    <a:pt x="3919" y="3779"/>
                    <a:pt x="3919" y="3786"/>
                  </a:cubicBezTo>
                  <a:cubicBezTo>
                    <a:pt x="3915" y="3782"/>
                    <a:pt x="3912" y="3776"/>
                    <a:pt x="3905" y="3769"/>
                  </a:cubicBezTo>
                  <a:cubicBezTo>
                    <a:pt x="3899" y="3759"/>
                    <a:pt x="3889" y="3746"/>
                    <a:pt x="3879" y="3732"/>
                  </a:cubicBezTo>
                  <a:cubicBezTo>
                    <a:pt x="3865" y="3715"/>
                    <a:pt x="3852" y="3699"/>
                    <a:pt x="3835" y="3682"/>
                  </a:cubicBezTo>
                  <a:cubicBezTo>
                    <a:pt x="3812" y="3652"/>
                    <a:pt x="3785" y="3625"/>
                    <a:pt x="3755" y="3598"/>
                  </a:cubicBezTo>
                  <a:cubicBezTo>
                    <a:pt x="3748" y="3575"/>
                    <a:pt x="3745" y="3545"/>
                    <a:pt x="3735" y="3518"/>
                  </a:cubicBezTo>
                  <a:cubicBezTo>
                    <a:pt x="3722" y="3475"/>
                    <a:pt x="3715" y="3425"/>
                    <a:pt x="3701" y="3378"/>
                  </a:cubicBezTo>
                  <a:cubicBezTo>
                    <a:pt x="3695" y="3334"/>
                    <a:pt x="3681" y="3294"/>
                    <a:pt x="3671" y="3251"/>
                  </a:cubicBezTo>
                  <a:lnTo>
                    <a:pt x="3661" y="3197"/>
                  </a:lnTo>
                  <a:cubicBezTo>
                    <a:pt x="3645" y="3130"/>
                    <a:pt x="3628" y="3060"/>
                    <a:pt x="3611" y="2990"/>
                  </a:cubicBezTo>
                  <a:cubicBezTo>
                    <a:pt x="3598" y="2926"/>
                    <a:pt x="3584" y="2866"/>
                    <a:pt x="3571" y="2806"/>
                  </a:cubicBezTo>
                  <a:lnTo>
                    <a:pt x="3564" y="2773"/>
                  </a:lnTo>
                  <a:cubicBezTo>
                    <a:pt x="3554" y="2726"/>
                    <a:pt x="3544" y="2676"/>
                    <a:pt x="3538" y="2626"/>
                  </a:cubicBezTo>
                  <a:cubicBezTo>
                    <a:pt x="3531" y="2572"/>
                    <a:pt x="3528" y="2515"/>
                    <a:pt x="3521" y="2462"/>
                  </a:cubicBezTo>
                  <a:cubicBezTo>
                    <a:pt x="3518" y="2428"/>
                    <a:pt x="3514" y="2391"/>
                    <a:pt x="3511" y="2358"/>
                  </a:cubicBezTo>
                  <a:lnTo>
                    <a:pt x="3501" y="2291"/>
                  </a:lnTo>
                  <a:lnTo>
                    <a:pt x="3494" y="2224"/>
                  </a:lnTo>
                  <a:lnTo>
                    <a:pt x="3481" y="2111"/>
                  </a:lnTo>
                  <a:lnTo>
                    <a:pt x="3481" y="2094"/>
                  </a:lnTo>
                  <a:cubicBezTo>
                    <a:pt x="3471" y="1997"/>
                    <a:pt x="3461" y="1903"/>
                    <a:pt x="3451" y="1826"/>
                  </a:cubicBezTo>
                  <a:cubicBezTo>
                    <a:pt x="3444" y="1740"/>
                    <a:pt x="3431" y="1646"/>
                    <a:pt x="3417" y="1559"/>
                  </a:cubicBezTo>
                  <a:cubicBezTo>
                    <a:pt x="3411" y="1502"/>
                    <a:pt x="3401" y="1442"/>
                    <a:pt x="3397" y="1385"/>
                  </a:cubicBezTo>
                  <a:lnTo>
                    <a:pt x="3384" y="1292"/>
                  </a:lnTo>
                  <a:lnTo>
                    <a:pt x="3377" y="1225"/>
                  </a:lnTo>
                  <a:cubicBezTo>
                    <a:pt x="3370" y="1201"/>
                    <a:pt x="3367" y="1178"/>
                    <a:pt x="3367" y="1154"/>
                  </a:cubicBezTo>
                  <a:cubicBezTo>
                    <a:pt x="3364" y="1124"/>
                    <a:pt x="3360" y="1091"/>
                    <a:pt x="3360" y="1061"/>
                  </a:cubicBezTo>
                  <a:lnTo>
                    <a:pt x="3354" y="1024"/>
                  </a:lnTo>
                  <a:cubicBezTo>
                    <a:pt x="3350" y="971"/>
                    <a:pt x="3337" y="920"/>
                    <a:pt x="3330" y="867"/>
                  </a:cubicBezTo>
                  <a:cubicBezTo>
                    <a:pt x="3320" y="833"/>
                    <a:pt x="3317" y="793"/>
                    <a:pt x="3314" y="760"/>
                  </a:cubicBezTo>
                  <a:cubicBezTo>
                    <a:pt x="3314" y="753"/>
                    <a:pt x="3314" y="750"/>
                    <a:pt x="3310" y="740"/>
                  </a:cubicBezTo>
                  <a:cubicBezTo>
                    <a:pt x="3304" y="783"/>
                    <a:pt x="3300" y="837"/>
                    <a:pt x="3297" y="890"/>
                  </a:cubicBezTo>
                  <a:lnTo>
                    <a:pt x="3297" y="1027"/>
                  </a:lnTo>
                  <a:cubicBezTo>
                    <a:pt x="3297" y="1044"/>
                    <a:pt x="3297" y="1061"/>
                    <a:pt x="3300" y="1078"/>
                  </a:cubicBezTo>
                  <a:cubicBezTo>
                    <a:pt x="3300" y="1104"/>
                    <a:pt x="3304" y="1134"/>
                    <a:pt x="3304" y="1158"/>
                  </a:cubicBezTo>
                  <a:lnTo>
                    <a:pt x="3317" y="1295"/>
                  </a:lnTo>
                  <a:cubicBezTo>
                    <a:pt x="3330" y="1469"/>
                    <a:pt x="3347" y="1653"/>
                    <a:pt x="3364" y="1830"/>
                  </a:cubicBezTo>
                  <a:cubicBezTo>
                    <a:pt x="3370" y="1923"/>
                    <a:pt x="3384" y="2027"/>
                    <a:pt x="3397" y="2127"/>
                  </a:cubicBezTo>
                  <a:cubicBezTo>
                    <a:pt x="3404" y="2188"/>
                    <a:pt x="3417" y="2248"/>
                    <a:pt x="3427" y="2308"/>
                  </a:cubicBezTo>
                  <a:lnTo>
                    <a:pt x="3427" y="2315"/>
                  </a:lnTo>
                  <a:cubicBezTo>
                    <a:pt x="3434" y="2371"/>
                    <a:pt x="3444" y="2428"/>
                    <a:pt x="3454" y="2492"/>
                  </a:cubicBezTo>
                  <a:lnTo>
                    <a:pt x="3454" y="2498"/>
                  </a:lnTo>
                  <a:lnTo>
                    <a:pt x="3454" y="2509"/>
                  </a:lnTo>
                  <a:lnTo>
                    <a:pt x="3454" y="2515"/>
                  </a:lnTo>
                  <a:lnTo>
                    <a:pt x="3454" y="2522"/>
                  </a:lnTo>
                  <a:lnTo>
                    <a:pt x="3454" y="2525"/>
                  </a:lnTo>
                  <a:cubicBezTo>
                    <a:pt x="3454" y="2539"/>
                    <a:pt x="3461" y="2549"/>
                    <a:pt x="3461" y="2562"/>
                  </a:cubicBezTo>
                  <a:cubicBezTo>
                    <a:pt x="3467" y="2612"/>
                    <a:pt x="3471" y="2656"/>
                    <a:pt x="3484" y="2692"/>
                  </a:cubicBezTo>
                  <a:lnTo>
                    <a:pt x="3494" y="2739"/>
                  </a:lnTo>
                  <a:cubicBezTo>
                    <a:pt x="3498" y="2763"/>
                    <a:pt x="3504" y="2789"/>
                    <a:pt x="3511" y="2813"/>
                  </a:cubicBezTo>
                  <a:cubicBezTo>
                    <a:pt x="3514" y="2840"/>
                    <a:pt x="3521" y="2866"/>
                    <a:pt x="3528" y="2896"/>
                  </a:cubicBezTo>
                  <a:lnTo>
                    <a:pt x="3564" y="3084"/>
                  </a:lnTo>
                  <a:cubicBezTo>
                    <a:pt x="3571" y="3124"/>
                    <a:pt x="3584" y="3164"/>
                    <a:pt x="3595" y="3201"/>
                  </a:cubicBezTo>
                  <a:cubicBezTo>
                    <a:pt x="3605" y="3251"/>
                    <a:pt x="3618" y="3298"/>
                    <a:pt x="3631" y="3348"/>
                  </a:cubicBezTo>
                  <a:lnTo>
                    <a:pt x="3631" y="3351"/>
                  </a:lnTo>
                  <a:cubicBezTo>
                    <a:pt x="3645" y="3408"/>
                    <a:pt x="3655" y="3465"/>
                    <a:pt x="3671" y="3518"/>
                  </a:cubicBezTo>
                  <a:cubicBezTo>
                    <a:pt x="3661" y="3512"/>
                    <a:pt x="3645" y="3498"/>
                    <a:pt x="3631" y="3491"/>
                  </a:cubicBezTo>
                  <a:lnTo>
                    <a:pt x="3628" y="3485"/>
                  </a:lnTo>
                  <a:lnTo>
                    <a:pt x="3588" y="3461"/>
                  </a:lnTo>
                  <a:cubicBezTo>
                    <a:pt x="3578" y="3451"/>
                    <a:pt x="3564" y="3445"/>
                    <a:pt x="3548" y="3435"/>
                  </a:cubicBezTo>
                  <a:cubicBezTo>
                    <a:pt x="3544" y="3435"/>
                    <a:pt x="3544" y="3431"/>
                    <a:pt x="3538" y="3431"/>
                  </a:cubicBezTo>
                  <a:lnTo>
                    <a:pt x="3544" y="3435"/>
                  </a:lnTo>
                  <a:cubicBezTo>
                    <a:pt x="3518" y="3425"/>
                    <a:pt x="3494" y="3408"/>
                    <a:pt x="3467" y="3395"/>
                  </a:cubicBezTo>
                  <a:cubicBezTo>
                    <a:pt x="3454" y="3384"/>
                    <a:pt x="3437" y="3381"/>
                    <a:pt x="3427" y="3374"/>
                  </a:cubicBezTo>
                  <a:cubicBezTo>
                    <a:pt x="3414" y="3364"/>
                    <a:pt x="3397" y="3361"/>
                    <a:pt x="3384" y="3351"/>
                  </a:cubicBezTo>
                  <a:cubicBezTo>
                    <a:pt x="3350" y="3334"/>
                    <a:pt x="3314" y="3324"/>
                    <a:pt x="3280" y="3311"/>
                  </a:cubicBezTo>
                  <a:lnTo>
                    <a:pt x="3180" y="3274"/>
                  </a:lnTo>
                  <a:cubicBezTo>
                    <a:pt x="3160" y="3264"/>
                    <a:pt x="3136" y="3257"/>
                    <a:pt x="3113" y="3251"/>
                  </a:cubicBezTo>
                  <a:cubicBezTo>
                    <a:pt x="3086" y="3244"/>
                    <a:pt x="3063" y="3241"/>
                    <a:pt x="3043" y="3231"/>
                  </a:cubicBezTo>
                  <a:lnTo>
                    <a:pt x="2979" y="3217"/>
                  </a:lnTo>
                  <a:cubicBezTo>
                    <a:pt x="2953" y="3214"/>
                    <a:pt x="2933" y="3211"/>
                    <a:pt x="2909" y="3211"/>
                  </a:cubicBezTo>
                  <a:cubicBezTo>
                    <a:pt x="2882" y="3207"/>
                    <a:pt x="2859" y="3207"/>
                    <a:pt x="2836" y="3201"/>
                  </a:cubicBezTo>
                  <a:lnTo>
                    <a:pt x="2769" y="3201"/>
                  </a:lnTo>
                  <a:cubicBezTo>
                    <a:pt x="2729" y="3201"/>
                    <a:pt x="2692" y="3207"/>
                    <a:pt x="2648" y="3211"/>
                  </a:cubicBezTo>
                  <a:cubicBezTo>
                    <a:pt x="2608" y="3174"/>
                    <a:pt x="2561" y="3140"/>
                    <a:pt x="2518" y="3107"/>
                  </a:cubicBezTo>
                  <a:cubicBezTo>
                    <a:pt x="2448" y="3100"/>
                    <a:pt x="2398" y="3064"/>
                    <a:pt x="2347" y="3030"/>
                  </a:cubicBezTo>
                  <a:lnTo>
                    <a:pt x="2314" y="3007"/>
                  </a:lnTo>
                  <a:cubicBezTo>
                    <a:pt x="2264" y="2967"/>
                    <a:pt x="2227" y="2933"/>
                    <a:pt x="2190" y="2900"/>
                  </a:cubicBezTo>
                  <a:cubicBezTo>
                    <a:pt x="2160" y="2873"/>
                    <a:pt x="2127" y="2840"/>
                    <a:pt x="2093" y="2796"/>
                  </a:cubicBezTo>
                  <a:lnTo>
                    <a:pt x="2083" y="2783"/>
                  </a:lnTo>
                  <a:cubicBezTo>
                    <a:pt x="2067" y="2759"/>
                    <a:pt x="2046" y="2739"/>
                    <a:pt x="2030" y="2712"/>
                  </a:cubicBezTo>
                  <a:cubicBezTo>
                    <a:pt x="2023" y="2706"/>
                    <a:pt x="2016" y="2692"/>
                    <a:pt x="2010" y="2682"/>
                  </a:cubicBezTo>
                  <a:cubicBezTo>
                    <a:pt x="2006" y="2679"/>
                    <a:pt x="2000" y="2676"/>
                    <a:pt x="2000" y="2666"/>
                  </a:cubicBezTo>
                  <a:lnTo>
                    <a:pt x="1990" y="2646"/>
                  </a:lnTo>
                  <a:lnTo>
                    <a:pt x="1976" y="2626"/>
                  </a:lnTo>
                  <a:lnTo>
                    <a:pt x="1950" y="2579"/>
                  </a:lnTo>
                  <a:lnTo>
                    <a:pt x="1926" y="2532"/>
                  </a:lnTo>
                  <a:cubicBezTo>
                    <a:pt x="1916" y="2522"/>
                    <a:pt x="1913" y="2509"/>
                    <a:pt x="1909" y="2498"/>
                  </a:cubicBezTo>
                  <a:cubicBezTo>
                    <a:pt x="1906" y="2495"/>
                    <a:pt x="1906" y="2488"/>
                    <a:pt x="1899" y="2482"/>
                  </a:cubicBezTo>
                  <a:lnTo>
                    <a:pt x="1876" y="2432"/>
                  </a:lnTo>
                  <a:lnTo>
                    <a:pt x="1846" y="2361"/>
                  </a:lnTo>
                  <a:lnTo>
                    <a:pt x="1833" y="2331"/>
                  </a:lnTo>
                  <a:cubicBezTo>
                    <a:pt x="1822" y="2305"/>
                    <a:pt x="1812" y="2278"/>
                    <a:pt x="1799" y="2248"/>
                  </a:cubicBezTo>
                  <a:lnTo>
                    <a:pt x="1789" y="2221"/>
                  </a:lnTo>
                  <a:cubicBezTo>
                    <a:pt x="1762" y="2154"/>
                    <a:pt x="1742" y="2081"/>
                    <a:pt x="1722" y="2014"/>
                  </a:cubicBezTo>
                  <a:lnTo>
                    <a:pt x="1715" y="1997"/>
                  </a:lnTo>
                  <a:cubicBezTo>
                    <a:pt x="1699" y="1937"/>
                    <a:pt x="1692" y="1880"/>
                    <a:pt x="1682" y="1823"/>
                  </a:cubicBezTo>
                  <a:cubicBezTo>
                    <a:pt x="1675" y="1770"/>
                    <a:pt x="1672" y="1709"/>
                    <a:pt x="1672" y="1653"/>
                  </a:cubicBezTo>
                  <a:lnTo>
                    <a:pt x="1672" y="1623"/>
                  </a:lnTo>
                  <a:cubicBezTo>
                    <a:pt x="1672" y="1592"/>
                    <a:pt x="1672" y="1559"/>
                    <a:pt x="1675" y="1529"/>
                  </a:cubicBezTo>
                  <a:lnTo>
                    <a:pt x="1689" y="1405"/>
                  </a:lnTo>
                  <a:cubicBezTo>
                    <a:pt x="1692" y="1375"/>
                    <a:pt x="1695" y="1342"/>
                    <a:pt x="1705" y="1312"/>
                  </a:cubicBezTo>
                  <a:cubicBezTo>
                    <a:pt x="1705" y="1302"/>
                    <a:pt x="1709" y="1292"/>
                    <a:pt x="1712" y="1278"/>
                  </a:cubicBezTo>
                  <a:lnTo>
                    <a:pt x="1715" y="1261"/>
                  </a:lnTo>
                  <a:lnTo>
                    <a:pt x="1726" y="1221"/>
                  </a:lnTo>
                  <a:lnTo>
                    <a:pt x="1732" y="1191"/>
                  </a:lnTo>
                  <a:cubicBezTo>
                    <a:pt x="1739" y="1174"/>
                    <a:pt x="1746" y="1154"/>
                    <a:pt x="1749" y="1138"/>
                  </a:cubicBezTo>
                  <a:cubicBezTo>
                    <a:pt x="1756" y="1118"/>
                    <a:pt x="1762" y="1101"/>
                    <a:pt x="1772" y="1078"/>
                  </a:cubicBezTo>
                  <a:cubicBezTo>
                    <a:pt x="1776" y="1071"/>
                    <a:pt x="1776" y="1061"/>
                    <a:pt x="1779" y="1054"/>
                  </a:cubicBezTo>
                  <a:lnTo>
                    <a:pt x="1789" y="1027"/>
                  </a:lnTo>
                  <a:cubicBezTo>
                    <a:pt x="1796" y="1011"/>
                    <a:pt x="1799" y="994"/>
                    <a:pt x="1809" y="974"/>
                  </a:cubicBezTo>
                  <a:lnTo>
                    <a:pt x="1833" y="924"/>
                  </a:lnTo>
                  <a:cubicBezTo>
                    <a:pt x="1839" y="917"/>
                    <a:pt x="1843" y="910"/>
                    <a:pt x="1846" y="904"/>
                  </a:cubicBezTo>
                  <a:lnTo>
                    <a:pt x="1856" y="887"/>
                  </a:lnTo>
                  <a:cubicBezTo>
                    <a:pt x="1876" y="854"/>
                    <a:pt x="1896" y="817"/>
                    <a:pt x="1916" y="783"/>
                  </a:cubicBezTo>
                  <a:cubicBezTo>
                    <a:pt x="1946" y="737"/>
                    <a:pt x="1980" y="693"/>
                    <a:pt x="2010" y="653"/>
                  </a:cubicBezTo>
                  <a:cubicBezTo>
                    <a:pt x="2033" y="619"/>
                    <a:pt x="2060" y="586"/>
                    <a:pt x="2090" y="556"/>
                  </a:cubicBezTo>
                  <a:cubicBezTo>
                    <a:pt x="2110" y="536"/>
                    <a:pt x="2130" y="519"/>
                    <a:pt x="2150" y="499"/>
                  </a:cubicBezTo>
                  <a:cubicBezTo>
                    <a:pt x="2190" y="469"/>
                    <a:pt x="2217" y="449"/>
                    <a:pt x="2250" y="426"/>
                  </a:cubicBezTo>
                  <a:cubicBezTo>
                    <a:pt x="2281" y="409"/>
                    <a:pt x="2311" y="392"/>
                    <a:pt x="2334" y="382"/>
                  </a:cubicBezTo>
                  <a:cubicBezTo>
                    <a:pt x="2357" y="372"/>
                    <a:pt x="2381" y="365"/>
                    <a:pt x="2401" y="355"/>
                  </a:cubicBezTo>
                  <a:cubicBezTo>
                    <a:pt x="2408" y="355"/>
                    <a:pt x="2411" y="352"/>
                    <a:pt x="2414" y="352"/>
                  </a:cubicBezTo>
                  <a:cubicBezTo>
                    <a:pt x="2441" y="342"/>
                    <a:pt x="2468" y="339"/>
                    <a:pt x="2501" y="335"/>
                  </a:cubicBezTo>
                  <a:cubicBezTo>
                    <a:pt x="2568" y="325"/>
                    <a:pt x="2635" y="325"/>
                    <a:pt x="2698" y="322"/>
                  </a:cubicBezTo>
                  <a:cubicBezTo>
                    <a:pt x="2762" y="322"/>
                    <a:pt x="2826" y="325"/>
                    <a:pt x="2882" y="335"/>
                  </a:cubicBezTo>
                  <a:lnTo>
                    <a:pt x="2896" y="335"/>
                  </a:lnTo>
                  <a:lnTo>
                    <a:pt x="2916" y="339"/>
                  </a:lnTo>
                  <a:lnTo>
                    <a:pt x="2959" y="342"/>
                  </a:lnTo>
                  <a:cubicBezTo>
                    <a:pt x="2983" y="349"/>
                    <a:pt x="3013" y="352"/>
                    <a:pt x="3036" y="355"/>
                  </a:cubicBezTo>
                  <a:cubicBezTo>
                    <a:pt x="3053" y="359"/>
                    <a:pt x="3076" y="365"/>
                    <a:pt x="3093" y="365"/>
                  </a:cubicBezTo>
                  <a:cubicBezTo>
                    <a:pt x="3133" y="372"/>
                    <a:pt x="3180" y="382"/>
                    <a:pt x="3227" y="385"/>
                  </a:cubicBezTo>
                  <a:cubicBezTo>
                    <a:pt x="3244" y="387"/>
                    <a:pt x="3260" y="388"/>
                    <a:pt x="3276" y="388"/>
                  </a:cubicBezTo>
                  <a:cubicBezTo>
                    <a:pt x="3329" y="388"/>
                    <a:pt x="3375" y="379"/>
                    <a:pt x="3414" y="355"/>
                  </a:cubicBezTo>
                  <a:cubicBezTo>
                    <a:pt x="3444" y="339"/>
                    <a:pt x="3467" y="315"/>
                    <a:pt x="3494" y="288"/>
                  </a:cubicBezTo>
                  <a:lnTo>
                    <a:pt x="3548" y="235"/>
                  </a:lnTo>
                  <a:cubicBezTo>
                    <a:pt x="3561" y="222"/>
                    <a:pt x="3578" y="208"/>
                    <a:pt x="3595" y="198"/>
                  </a:cubicBezTo>
                  <a:lnTo>
                    <a:pt x="3598" y="192"/>
                  </a:lnTo>
                  <a:cubicBezTo>
                    <a:pt x="3615" y="181"/>
                    <a:pt x="3631" y="171"/>
                    <a:pt x="3648" y="158"/>
                  </a:cubicBezTo>
                  <a:cubicBezTo>
                    <a:pt x="3665" y="151"/>
                    <a:pt x="3678" y="141"/>
                    <a:pt x="3695" y="135"/>
                  </a:cubicBezTo>
                  <a:cubicBezTo>
                    <a:pt x="3712" y="131"/>
                    <a:pt x="3722" y="121"/>
                    <a:pt x="3738" y="118"/>
                  </a:cubicBezTo>
                  <a:cubicBezTo>
                    <a:pt x="3752" y="115"/>
                    <a:pt x="3765" y="108"/>
                    <a:pt x="3778" y="108"/>
                  </a:cubicBezTo>
                  <a:cubicBezTo>
                    <a:pt x="3788" y="108"/>
                    <a:pt x="3798" y="105"/>
                    <a:pt x="3812" y="105"/>
                  </a:cubicBezTo>
                  <a:close/>
                  <a:moveTo>
                    <a:pt x="7058" y="4097"/>
                  </a:moveTo>
                  <a:lnTo>
                    <a:pt x="7058" y="4097"/>
                  </a:lnTo>
                  <a:cubicBezTo>
                    <a:pt x="7057" y="4098"/>
                    <a:pt x="7057" y="4099"/>
                    <a:pt x="7056" y="4100"/>
                  </a:cubicBezTo>
                  <a:lnTo>
                    <a:pt x="7056" y="4100"/>
                  </a:lnTo>
                  <a:cubicBezTo>
                    <a:pt x="7058" y="4099"/>
                    <a:pt x="7058" y="4097"/>
                    <a:pt x="7058" y="4097"/>
                  </a:cubicBezTo>
                  <a:close/>
                  <a:moveTo>
                    <a:pt x="17670" y="4474"/>
                  </a:moveTo>
                  <a:lnTo>
                    <a:pt x="17667" y="4480"/>
                  </a:lnTo>
                  <a:lnTo>
                    <a:pt x="17667" y="4480"/>
                  </a:lnTo>
                  <a:cubicBezTo>
                    <a:pt x="17670" y="4478"/>
                    <a:pt x="17670" y="4474"/>
                    <a:pt x="17670" y="4474"/>
                  </a:cubicBezTo>
                  <a:close/>
                  <a:moveTo>
                    <a:pt x="6701" y="1830"/>
                  </a:moveTo>
                  <a:cubicBezTo>
                    <a:pt x="6724" y="1830"/>
                    <a:pt x="6754" y="1836"/>
                    <a:pt x="6777" y="1840"/>
                  </a:cubicBezTo>
                  <a:cubicBezTo>
                    <a:pt x="6801" y="1843"/>
                    <a:pt x="6824" y="1847"/>
                    <a:pt x="6844" y="1853"/>
                  </a:cubicBezTo>
                  <a:cubicBezTo>
                    <a:pt x="6874" y="1860"/>
                    <a:pt x="6901" y="1870"/>
                    <a:pt x="6925" y="1877"/>
                  </a:cubicBezTo>
                  <a:cubicBezTo>
                    <a:pt x="6941" y="1887"/>
                    <a:pt x="6961" y="1893"/>
                    <a:pt x="6985" y="1907"/>
                  </a:cubicBezTo>
                  <a:cubicBezTo>
                    <a:pt x="7008" y="1923"/>
                    <a:pt x="7038" y="1940"/>
                    <a:pt x="7068" y="1960"/>
                  </a:cubicBezTo>
                  <a:cubicBezTo>
                    <a:pt x="7092" y="1977"/>
                    <a:pt x="7112" y="1997"/>
                    <a:pt x="7135" y="2020"/>
                  </a:cubicBezTo>
                  <a:lnTo>
                    <a:pt x="7139" y="2024"/>
                  </a:lnTo>
                  <a:lnTo>
                    <a:pt x="7135" y="2024"/>
                  </a:lnTo>
                  <a:cubicBezTo>
                    <a:pt x="7159" y="2047"/>
                    <a:pt x="7179" y="2071"/>
                    <a:pt x="7202" y="2094"/>
                  </a:cubicBezTo>
                  <a:lnTo>
                    <a:pt x="7205" y="2097"/>
                  </a:lnTo>
                  <a:cubicBezTo>
                    <a:pt x="7229" y="2127"/>
                    <a:pt x="7252" y="2161"/>
                    <a:pt x="7272" y="2191"/>
                  </a:cubicBezTo>
                  <a:lnTo>
                    <a:pt x="7272" y="2194"/>
                  </a:lnTo>
                  <a:cubicBezTo>
                    <a:pt x="7292" y="2228"/>
                    <a:pt x="7309" y="2264"/>
                    <a:pt x="7329" y="2308"/>
                  </a:cubicBezTo>
                  <a:lnTo>
                    <a:pt x="7329" y="2311"/>
                  </a:lnTo>
                  <a:cubicBezTo>
                    <a:pt x="7353" y="2365"/>
                    <a:pt x="7373" y="2418"/>
                    <a:pt x="7393" y="2485"/>
                  </a:cubicBezTo>
                  <a:cubicBezTo>
                    <a:pt x="7406" y="2535"/>
                    <a:pt x="7419" y="2582"/>
                    <a:pt x="7426" y="2629"/>
                  </a:cubicBezTo>
                  <a:cubicBezTo>
                    <a:pt x="7426" y="2636"/>
                    <a:pt x="7429" y="2646"/>
                    <a:pt x="7429" y="2652"/>
                  </a:cubicBezTo>
                  <a:cubicBezTo>
                    <a:pt x="7439" y="2726"/>
                    <a:pt x="7443" y="2799"/>
                    <a:pt x="7443" y="2870"/>
                  </a:cubicBezTo>
                  <a:lnTo>
                    <a:pt x="7443" y="2886"/>
                  </a:lnTo>
                  <a:cubicBezTo>
                    <a:pt x="7443" y="2916"/>
                    <a:pt x="7443" y="2950"/>
                    <a:pt x="7439" y="2980"/>
                  </a:cubicBezTo>
                  <a:lnTo>
                    <a:pt x="7439" y="3013"/>
                  </a:lnTo>
                  <a:cubicBezTo>
                    <a:pt x="7439" y="3027"/>
                    <a:pt x="7439" y="3043"/>
                    <a:pt x="7436" y="3053"/>
                  </a:cubicBezTo>
                  <a:lnTo>
                    <a:pt x="7436" y="3077"/>
                  </a:lnTo>
                  <a:lnTo>
                    <a:pt x="7436" y="3080"/>
                  </a:lnTo>
                  <a:cubicBezTo>
                    <a:pt x="7436" y="3100"/>
                    <a:pt x="7429" y="3120"/>
                    <a:pt x="7429" y="3144"/>
                  </a:cubicBezTo>
                  <a:lnTo>
                    <a:pt x="7426" y="3164"/>
                  </a:lnTo>
                  <a:cubicBezTo>
                    <a:pt x="7423" y="3197"/>
                    <a:pt x="7419" y="3234"/>
                    <a:pt x="7409" y="3267"/>
                  </a:cubicBezTo>
                  <a:cubicBezTo>
                    <a:pt x="7403" y="3311"/>
                    <a:pt x="7393" y="3348"/>
                    <a:pt x="7379" y="3388"/>
                  </a:cubicBezTo>
                  <a:lnTo>
                    <a:pt x="7376" y="3401"/>
                  </a:lnTo>
                  <a:lnTo>
                    <a:pt x="7376" y="3398"/>
                  </a:lnTo>
                  <a:cubicBezTo>
                    <a:pt x="7373" y="3411"/>
                    <a:pt x="7369" y="3421"/>
                    <a:pt x="7369" y="3435"/>
                  </a:cubicBezTo>
                  <a:cubicBezTo>
                    <a:pt x="7363" y="3461"/>
                    <a:pt x="7356" y="3485"/>
                    <a:pt x="7346" y="3512"/>
                  </a:cubicBezTo>
                  <a:lnTo>
                    <a:pt x="7342" y="3532"/>
                  </a:lnTo>
                  <a:cubicBezTo>
                    <a:pt x="7329" y="3575"/>
                    <a:pt x="7319" y="3615"/>
                    <a:pt x="7302" y="3659"/>
                  </a:cubicBezTo>
                  <a:cubicBezTo>
                    <a:pt x="7296" y="3665"/>
                    <a:pt x="7292" y="3675"/>
                    <a:pt x="7289" y="3685"/>
                  </a:cubicBezTo>
                  <a:cubicBezTo>
                    <a:pt x="7272" y="3722"/>
                    <a:pt x="7256" y="3762"/>
                    <a:pt x="7236" y="3799"/>
                  </a:cubicBezTo>
                  <a:cubicBezTo>
                    <a:pt x="7202" y="3856"/>
                    <a:pt x="7162" y="3913"/>
                    <a:pt x="7125" y="3963"/>
                  </a:cubicBezTo>
                  <a:lnTo>
                    <a:pt x="7112" y="3983"/>
                  </a:lnTo>
                  <a:cubicBezTo>
                    <a:pt x="7095" y="4003"/>
                    <a:pt x="7078" y="4030"/>
                    <a:pt x="7068" y="4050"/>
                  </a:cubicBezTo>
                  <a:lnTo>
                    <a:pt x="7042" y="4083"/>
                  </a:lnTo>
                  <a:cubicBezTo>
                    <a:pt x="7018" y="4113"/>
                    <a:pt x="6995" y="4140"/>
                    <a:pt x="6975" y="4170"/>
                  </a:cubicBezTo>
                  <a:cubicBezTo>
                    <a:pt x="6955" y="4197"/>
                    <a:pt x="6935" y="4220"/>
                    <a:pt x="6908" y="4247"/>
                  </a:cubicBezTo>
                  <a:cubicBezTo>
                    <a:pt x="6891" y="4267"/>
                    <a:pt x="6868" y="4284"/>
                    <a:pt x="6844" y="4301"/>
                  </a:cubicBezTo>
                  <a:cubicBezTo>
                    <a:pt x="6828" y="4317"/>
                    <a:pt x="6811" y="4334"/>
                    <a:pt x="6791" y="4351"/>
                  </a:cubicBezTo>
                  <a:lnTo>
                    <a:pt x="6640" y="4464"/>
                  </a:lnTo>
                  <a:lnTo>
                    <a:pt x="6634" y="4468"/>
                  </a:lnTo>
                  <a:lnTo>
                    <a:pt x="6617" y="4481"/>
                  </a:lnTo>
                  <a:cubicBezTo>
                    <a:pt x="6560" y="4518"/>
                    <a:pt x="6507" y="4555"/>
                    <a:pt x="6456" y="4598"/>
                  </a:cubicBezTo>
                  <a:cubicBezTo>
                    <a:pt x="6443" y="4605"/>
                    <a:pt x="6433" y="4618"/>
                    <a:pt x="6420" y="4625"/>
                  </a:cubicBezTo>
                  <a:cubicBezTo>
                    <a:pt x="6390" y="4648"/>
                    <a:pt x="6366" y="4668"/>
                    <a:pt x="6336" y="4688"/>
                  </a:cubicBezTo>
                  <a:lnTo>
                    <a:pt x="6256" y="4745"/>
                  </a:lnTo>
                  <a:cubicBezTo>
                    <a:pt x="6253" y="4749"/>
                    <a:pt x="6243" y="4752"/>
                    <a:pt x="6236" y="4755"/>
                  </a:cubicBezTo>
                  <a:lnTo>
                    <a:pt x="6232" y="4762"/>
                  </a:lnTo>
                  <a:lnTo>
                    <a:pt x="6226" y="4765"/>
                  </a:lnTo>
                  <a:lnTo>
                    <a:pt x="6192" y="4785"/>
                  </a:lnTo>
                  <a:lnTo>
                    <a:pt x="6172" y="4799"/>
                  </a:lnTo>
                  <a:lnTo>
                    <a:pt x="6159" y="4805"/>
                  </a:lnTo>
                  <a:lnTo>
                    <a:pt x="6142" y="4815"/>
                  </a:lnTo>
                  <a:cubicBezTo>
                    <a:pt x="6102" y="4836"/>
                    <a:pt x="6059" y="4859"/>
                    <a:pt x="6018" y="4882"/>
                  </a:cubicBezTo>
                  <a:cubicBezTo>
                    <a:pt x="5958" y="4909"/>
                    <a:pt x="5905" y="4939"/>
                    <a:pt x="5848" y="4966"/>
                  </a:cubicBezTo>
                  <a:cubicBezTo>
                    <a:pt x="5791" y="4989"/>
                    <a:pt x="5738" y="5019"/>
                    <a:pt x="5684" y="5043"/>
                  </a:cubicBezTo>
                  <a:cubicBezTo>
                    <a:pt x="5667" y="5053"/>
                    <a:pt x="5651" y="5066"/>
                    <a:pt x="5631" y="5073"/>
                  </a:cubicBezTo>
                  <a:cubicBezTo>
                    <a:pt x="5621" y="5076"/>
                    <a:pt x="5614" y="5083"/>
                    <a:pt x="5604" y="5090"/>
                  </a:cubicBezTo>
                  <a:cubicBezTo>
                    <a:pt x="5584" y="5103"/>
                    <a:pt x="5567" y="5110"/>
                    <a:pt x="5547" y="5123"/>
                  </a:cubicBezTo>
                  <a:lnTo>
                    <a:pt x="5534" y="5133"/>
                  </a:lnTo>
                  <a:lnTo>
                    <a:pt x="5524" y="5136"/>
                  </a:lnTo>
                  <a:cubicBezTo>
                    <a:pt x="5507" y="5150"/>
                    <a:pt x="5490" y="5157"/>
                    <a:pt x="5474" y="5170"/>
                  </a:cubicBezTo>
                  <a:lnTo>
                    <a:pt x="5413" y="5220"/>
                  </a:lnTo>
                  <a:cubicBezTo>
                    <a:pt x="5387" y="5240"/>
                    <a:pt x="5363" y="5257"/>
                    <a:pt x="5340" y="5277"/>
                  </a:cubicBezTo>
                  <a:lnTo>
                    <a:pt x="5296" y="5317"/>
                  </a:lnTo>
                  <a:lnTo>
                    <a:pt x="5290" y="5320"/>
                  </a:lnTo>
                  <a:lnTo>
                    <a:pt x="5286" y="5324"/>
                  </a:lnTo>
                  <a:cubicBezTo>
                    <a:pt x="5236" y="5360"/>
                    <a:pt x="5186" y="5404"/>
                    <a:pt x="5139" y="5444"/>
                  </a:cubicBezTo>
                  <a:cubicBezTo>
                    <a:pt x="5136" y="5451"/>
                    <a:pt x="5132" y="5454"/>
                    <a:pt x="5129" y="5454"/>
                  </a:cubicBezTo>
                  <a:lnTo>
                    <a:pt x="5129" y="5441"/>
                  </a:lnTo>
                  <a:lnTo>
                    <a:pt x="5129" y="5434"/>
                  </a:lnTo>
                  <a:cubicBezTo>
                    <a:pt x="5136" y="5377"/>
                    <a:pt x="5146" y="5320"/>
                    <a:pt x="5153" y="5260"/>
                  </a:cubicBezTo>
                  <a:cubicBezTo>
                    <a:pt x="5163" y="5220"/>
                    <a:pt x="5169" y="5177"/>
                    <a:pt x="5183" y="5136"/>
                  </a:cubicBezTo>
                  <a:lnTo>
                    <a:pt x="5189" y="5100"/>
                  </a:lnTo>
                  <a:cubicBezTo>
                    <a:pt x="5206" y="5026"/>
                    <a:pt x="5219" y="4953"/>
                    <a:pt x="5233" y="4882"/>
                  </a:cubicBezTo>
                  <a:cubicBezTo>
                    <a:pt x="5239" y="4839"/>
                    <a:pt x="5246" y="4802"/>
                    <a:pt x="5253" y="4759"/>
                  </a:cubicBezTo>
                  <a:cubicBezTo>
                    <a:pt x="5256" y="4732"/>
                    <a:pt x="5266" y="4702"/>
                    <a:pt x="5270" y="4672"/>
                  </a:cubicBezTo>
                  <a:lnTo>
                    <a:pt x="5273" y="4648"/>
                  </a:lnTo>
                  <a:cubicBezTo>
                    <a:pt x="5280" y="4632"/>
                    <a:pt x="5283" y="4608"/>
                    <a:pt x="5286" y="4591"/>
                  </a:cubicBezTo>
                  <a:cubicBezTo>
                    <a:pt x="5303" y="4525"/>
                    <a:pt x="5313" y="4471"/>
                    <a:pt x="5323" y="4418"/>
                  </a:cubicBezTo>
                  <a:cubicBezTo>
                    <a:pt x="5333" y="4384"/>
                    <a:pt x="5336" y="4351"/>
                    <a:pt x="5340" y="4314"/>
                  </a:cubicBezTo>
                  <a:cubicBezTo>
                    <a:pt x="5340" y="4301"/>
                    <a:pt x="5346" y="4287"/>
                    <a:pt x="5346" y="4274"/>
                  </a:cubicBezTo>
                  <a:cubicBezTo>
                    <a:pt x="5346" y="4264"/>
                    <a:pt x="5350" y="4250"/>
                    <a:pt x="5350" y="4237"/>
                  </a:cubicBezTo>
                  <a:cubicBezTo>
                    <a:pt x="5356" y="4204"/>
                    <a:pt x="5363" y="4167"/>
                    <a:pt x="5370" y="4133"/>
                  </a:cubicBezTo>
                  <a:cubicBezTo>
                    <a:pt x="5373" y="4113"/>
                    <a:pt x="5380" y="4090"/>
                    <a:pt x="5383" y="4073"/>
                  </a:cubicBezTo>
                  <a:cubicBezTo>
                    <a:pt x="5403" y="3973"/>
                    <a:pt x="5417" y="3873"/>
                    <a:pt x="5430" y="3779"/>
                  </a:cubicBezTo>
                  <a:lnTo>
                    <a:pt x="5433" y="3739"/>
                  </a:lnTo>
                  <a:lnTo>
                    <a:pt x="5440" y="3699"/>
                  </a:lnTo>
                  <a:cubicBezTo>
                    <a:pt x="5447" y="3662"/>
                    <a:pt x="5453" y="3619"/>
                    <a:pt x="5457" y="3578"/>
                  </a:cubicBezTo>
                  <a:cubicBezTo>
                    <a:pt x="5463" y="3548"/>
                    <a:pt x="5463" y="3518"/>
                    <a:pt x="5467" y="3488"/>
                  </a:cubicBezTo>
                  <a:cubicBezTo>
                    <a:pt x="5467" y="3465"/>
                    <a:pt x="5470" y="3438"/>
                    <a:pt x="5470" y="3415"/>
                  </a:cubicBezTo>
                  <a:lnTo>
                    <a:pt x="5470" y="3401"/>
                  </a:lnTo>
                  <a:cubicBezTo>
                    <a:pt x="5470" y="3344"/>
                    <a:pt x="5470" y="3281"/>
                    <a:pt x="5467" y="3221"/>
                  </a:cubicBezTo>
                  <a:cubicBezTo>
                    <a:pt x="5467" y="3194"/>
                    <a:pt x="5463" y="3167"/>
                    <a:pt x="5463" y="3137"/>
                  </a:cubicBezTo>
                  <a:lnTo>
                    <a:pt x="5463" y="3077"/>
                  </a:lnTo>
                  <a:lnTo>
                    <a:pt x="5450" y="3177"/>
                  </a:lnTo>
                  <a:cubicBezTo>
                    <a:pt x="5447" y="3211"/>
                    <a:pt x="5447" y="3244"/>
                    <a:pt x="5447" y="3278"/>
                  </a:cubicBezTo>
                  <a:cubicBezTo>
                    <a:pt x="5447" y="3301"/>
                    <a:pt x="5447" y="3321"/>
                    <a:pt x="5440" y="3348"/>
                  </a:cubicBezTo>
                  <a:cubicBezTo>
                    <a:pt x="5437" y="3435"/>
                    <a:pt x="5430" y="3528"/>
                    <a:pt x="5420" y="3619"/>
                  </a:cubicBezTo>
                  <a:lnTo>
                    <a:pt x="5397" y="3796"/>
                  </a:lnTo>
                  <a:lnTo>
                    <a:pt x="5370" y="3956"/>
                  </a:lnTo>
                  <a:cubicBezTo>
                    <a:pt x="5356" y="4023"/>
                    <a:pt x="5340" y="4097"/>
                    <a:pt x="5330" y="4164"/>
                  </a:cubicBezTo>
                  <a:cubicBezTo>
                    <a:pt x="5320" y="4200"/>
                    <a:pt x="5313" y="4240"/>
                    <a:pt x="5303" y="4284"/>
                  </a:cubicBezTo>
                  <a:lnTo>
                    <a:pt x="5303" y="4291"/>
                  </a:lnTo>
                  <a:cubicBezTo>
                    <a:pt x="5300" y="4321"/>
                    <a:pt x="5290" y="4351"/>
                    <a:pt x="5283" y="4381"/>
                  </a:cubicBezTo>
                  <a:cubicBezTo>
                    <a:pt x="5273" y="4408"/>
                    <a:pt x="5270" y="4438"/>
                    <a:pt x="5263" y="4468"/>
                  </a:cubicBezTo>
                  <a:lnTo>
                    <a:pt x="5253" y="4501"/>
                  </a:lnTo>
                  <a:lnTo>
                    <a:pt x="5246" y="4535"/>
                  </a:lnTo>
                  <a:cubicBezTo>
                    <a:pt x="5236" y="4558"/>
                    <a:pt x="5233" y="4585"/>
                    <a:pt x="5223" y="4608"/>
                  </a:cubicBezTo>
                  <a:lnTo>
                    <a:pt x="5213" y="4658"/>
                  </a:lnTo>
                  <a:cubicBezTo>
                    <a:pt x="5199" y="4702"/>
                    <a:pt x="5189" y="4742"/>
                    <a:pt x="5183" y="4782"/>
                  </a:cubicBezTo>
                  <a:cubicBezTo>
                    <a:pt x="5173" y="4815"/>
                    <a:pt x="5169" y="4849"/>
                    <a:pt x="5163" y="4882"/>
                  </a:cubicBezTo>
                  <a:lnTo>
                    <a:pt x="5156" y="4906"/>
                  </a:lnTo>
                  <a:cubicBezTo>
                    <a:pt x="5149" y="4949"/>
                    <a:pt x="5139" y="4989"/>
                    <a:pt x="5129" y="5033"/>
                  </a:cubicBezTo>
                  <a:cubicBezTo>
                    <a:pt x="5119" y="5070"/>
                    <a:pt x="5106" y="5106"/>
                    <a:pt x="5099" y="5143"/>
                  </a:cubicBezTo>
                  <a:lnTo>
                    <a:pt x="5086" y="5193"/>
                  </a:lnTo>
                  <a:cubicBezTo>
                    <a:pt x="5069" y="5253"/>
                    <a:pt x="5062" y="5310"/>
                    <a:pt x="5049" y="5367"/>
                  </a:cubicBezTo>
                  <a:cubicBezTo>
                    <a:pt x="5046" y="5387"/>
                    <a:pt x="5039" y="5407"/>
                    <a:pt x="5039" y="5427"/>
                  </a:cubicBezTo>
                  <a:cubicBezTo>
                    <a:pt x="5039" y="5434"/>
                    <a:pt x="5039" y="5441"/>
                    <a:pt x="5036" y="5444"/>
                  </a:cubicBezTo>
                  <a:lnTo>
                    <a:pt x="5036" y="5441"/>
                  </a:lnTo>
                  <a:cubicBezTo>
                    <a:pt x="5019" y="5407"/>
                    <a:pt x="5002" y="5370"/>
                    <a:pt x="4985" y="5337"/>
                  </a:cubicBezTo>
                  <a:lnTo>
                    <a:pt x="4972" y="5310"/>
                  </a:lnTo>
                  <a:lnTo>
                    <a:pt x="4972" y="5317"/>
                  </a:lnTo>
                  <a:lnTo>
                    <a:pt x="4962" y="5287"/>
                  </a:lnTo>
                  <a:cubicBezTo>
                    <a:pt x="4945" y="5243"/>
                    <a:pt x="4922" y="5203"/>
                    <a:pt x="4905" y="5160"/>
                  </a:cubicBezTo>
                  <a:cubicBezTo>
                    <a:pt x="4885" y="5106"/>
                    <a:pt x="4862" y="5053"/>
                    <a:pt x="4835" y="4993"/>
                  </a:cubicBezTo>
                  <a:lnTo>
                    <a:pt x="4761" y="4832"/>
                  </a:lnTo>
                  <a:cubicBezTo>
                    <a:pt x="4738" y="4789"/>
                    <a:pt x="4718" y="4749"/>
                    <a:pt x="4694" y="4708"/>
                  </a:cubicBezTo>
                  <a:lnTo>
                    <a:pt x="4678" y="4675"/>
                  </a:lnTo>
                  <a:lnTo>
                    <a:pt x="4664" y="4652"/>
                  </a:lnTo>
                  <a:cubicBezTo>
                    <a:pt x="4644" y="4608"/>
                    <a:pt x="4618" y="4571"/>
                    <a:pt x="4598" y="4531"/>
                  </a:cubicBezTo>
                  <a:lnTo>
                    <a:pt x="4577" y="4491"/>
                  </a:lnTo>
                  <a:cubicBezTo>
                    <a:pt x="4554" y="4454"/>
                    <a:pt x="4534" y="4421"/>
                    <a:pt x="4517" y="4384"/>
                  </a:cubicBezTo>
                  <a:lnTo>
                    <a:pt x="4514" y="4381"/>
                  </a:lnTo>
                  <a:lnTo>
                    <a:pt x="4511" y="4367"/>
                  </a:lnTo>
                  <a:cubicBezTo>
                    <a:pt x="4484" y="4321"/>
                    <a:pt x="4464" y="4274"/>
                    <a:pt x="4437" y="4224"/>
                  </a:cubicBezTo>
                  <a:cubicBezTo>
                    <a:pt x="4414" y="4167"/>
                    <a:pt x="4384" y="4113"/>
                    <a:pt x="4360" y="4053"/>
                  </a:cubicBezTo>
                  <a:lnTo>
                    <a:pt x="4360" y="4050"/>
                  </a:lnTo>
                  <a:lnTo>
                    <a:pt x="4360" y="4046"/>
                  </a:lnTo>
                  <a:cubicBezTo>
                    <a:pt x="4343" y="4006"/>
                    <a:pt x="4330" y="3970"/>
                    <a:pt x="4313" y="3933"/>
                  </a:cubicBezTo>
                  <a:lnTo>
                    <a:pt x="4277" y="3819"/>
                  </a:lnTo>
                  <a:lnTo>
                    <a:pt x="4277" y="3816"/>
                  </a:lnTo>
                  <a:lnTo>
                    <a:pt x="4270" y="3802"/>
                  </a:lnTo>
                  <a:cubicBezTo>
                    <a:pt x="4260" y="3756"/>
                    <a:pt x="4246" y="3705"/>
                    <a:pt x="4233" y="3655"/>
                  </a:cubicBezTo>
                  <a:lnTo>
                    <a:pt x="4230" y="3645"/>
                  </a:lnTo>
                  <a:cubicBezTo>
                    <a:pt x="4216" y="3588"/>
                    <a:pt x="4203" y="3538"/>
                    <a:pt x="4196" y="3485"/>
                  </a:cubicBezTo>
                  <a:lnTo>
                    <a:pt x="4160" y="3261"/>
                  </a:lnTo>
                  <a:cubicBezTo>
                    <a:pt x="4160" y="3254"/>
                    <a:pt x="4160" y="3247"/>
                    <a:pt x="4153" y="3244"/>
                  </a:cubicBezTo>
                  <a:cubicBezTo>
                    <a:pt x="4150" y="3204"/>
                    <a:pt x="4143" y="3167"/>
                    <a:pt x="4136" y="3130"/>
                  </a:cubicBezTo>
                  <a:cubicBezTo>
                    <a:pt x="4129" y="3077"/>
                    <a:pt x="4116" y="3027"/>
                    <a:pt x="4109" y="2970"/>
                  </a:cubicBezTo>
                  <a:lnTo>
                    <a:pt x="4103" y="2943"/>
                  </a:lnTo>
                  <a:lnTo>
                    <a:pt x="4093" y="2880"/>
                  </a:lnTo>
                  <a:cubicBezTo>
                    <a:pt x="4086" y="2860"/>
                    <a:pt x="4083" y="2843"/>
                    <a:pt x="4083" y="2819"/>
                  </a:cubicBezTo>
                  <a:lnTo>
                    <a:pt x="4079" y="2786"/>
                  </a:lnTo>
                  <a:cubicBezTo>
                    <a:pt x="4069" y="2736"/>
                    <a:pt x="4069" y="2692"/>
                    <a:pt x="4066" y="2646"/>
                  </a:cubicBezTo>
                  <a:lnTo>
                    <a:pt x="4066" y="2592"/>
                  </a:lnTo>
                  <a:cubicBezTo>
                    <a:pt x="4066" y="2569"/>
                    <a:pt x="4066" y="2549"/>
                    <a:pt x="4069" y="2529"/>
                  </a:cubicBezTo>
                  <a:cubicBezTo>
                    <a:pt x="4076" y="2512"/>
                    <a:pt x="4076" y="2492"/>
                    <a:pt x="4083" y="2468"/>
                  </a:cubicBezTo>
                  <a:cubicBezTo>
                    <a:pt x="4093" y="2442"/>
                    <a:pt x="4103" y="2408"/>
                    <a:pt x="4116" y="2378"/>
                  </a:cubicBezTo>
                  <a:cubicBezTo>
                    <a:pt x="4129" y="2351"/>
                    <a:pt x="4136" y="2328"/>
                    <a:pt x="4150" y="2301"/>
                  </a:cubicBezTo>
                  <a:cubicBezTo>
                    <a:pt x="4163" y="2278"/>
                    <a:pt x="4180" y="2251"/>
                    <a:pt x="4196" y="2231"/>
                  </a:cubicBezTo>
                  <a:cubicBezTo>
                    <a:pt x="4210" y="2214"/>
                    <a:pt x="4226" y="2194"/>
                    <a:pt x="4243" y="2178"/>
                  </a:cubicBezTo>
                  <a:cubicBezTo>
                    <a:pt x="4263" y="2157"/>
                    <a:pt x="4283" y="2134"/>
                    <a:pt x="4310" y="2114"/>
                  </a:cubicBezTo>
                  <a:cubicBezTo>
                    <a:pt x="4333" y="2094"/>
                    <a:pt x="4360" y="2077"/>
                    <a:pt x="4384" y="2060"/>
                  </a:cubicBezTo>
                  <a:cubicBezTo>
                    <a:pt x="4410" y="2047"/>
                    <a:pt x="4434" y="2030"/>
                    <a:pt x="4464" y="2017"/>
                  </a:cubicBezTo>
                  <a:cubicBezTo>
                    <a:pt x="4494" y="2007"/>
                    <a:pt x="4521" y="1994"/>
                    <a:pt x="4547" y="1990"/>
                  </a:cubicBezTo>
                  <a:cubicBezTo>
                    <a:pt x="4567" y="1984"/>
                    <a:pt x="4584" y="1980"/>
                    <a:pt x="4601" y="1977"/>
                  </a:cubicBezTo>
                  <a:cubicBezTo>
                    <a:pt x="4621" y="1974"/>
                    <a:pt x="4644" y="1974"/>
                    <a:pt x="4664" y="1974"/>
                  </a:cubicBezTo>
                  <a:cubicBezTo>
                    <a:pt x="4681" y="1974"/>
                    <a:pt x="4701" y="1977"/>
                    <a:pt x="4718" y="1977"/>
                  </a:cubicBezTo>
                  <a:cubicBezTo>
                    <a:pt x="4735" y="1977"/>
                    <a:pt x="4755" y="1977"/>
                    <a:pt x="4771" y="1980"/>
                  </a:cubicBezTo>
                  <a:lnTo>
                    <a:pt x="4801" y="1980"/>
                  </a:lnTo>
                  <a:cubicBezTo>
                    <a:pt x="4812" y="1980"/>
                    <a:pt x="4818" y="1984"/>
                    <a:pt x="4828" y="1984"/>
                  </a:cubicBezTo>
                  <a:cubicBezTo>
                    <a:pt x="4845" y="1957"/>
                    <a:pt x="4852" y="1957"/>
                    <a:pt x="4862" y="1957"/>
                  </a:cubicBezTo>
                  <a:cubicBezTo>
                    <a:pt x="4888" y="1960"/>
                    <a:pt x="4919" y="1970"/>
                    <a:pt x="4952" y="1974"/>
                  </a:cubicBezTo>
                  <a:lnTo>
                    <a:pt x="5002" y="1987"/>
                  </a:lnTo>
                  <a:cubicBezTo>
                    <a:pt x="5015" y="1990"/>
                    <a:pt x="5025" y="1994"/>
                    <a:pt x="5042" y="1997"/>
                  </a:cubicBezTo>
                  <a:lnTo>
                    <a:pt x="5049" y="1997"/>
                  </a:lnTo>
                  <a:lnTo>
                    <a:pt x="5062" y="2004"/>
                  </a:lnTo>
                  <a:cubicBezTo>
                    <a:pt x="5089" y="2010"/>
                    <a:pt x="5119" y="2024"/>
                    <a:pt x="5149" y="2037"/>
                  </a:cubicBezTo>
                  <a:lnTo>
                    <a:pt x="5156" y="2040"/>
                  </a:lnTo>
                  <a:cubicBezTo>
                    <a:pt x="5206" y="2060"/>
                    <a:pt x="5243" y="2077"/>
                    <a:pt x="5283" y="2094"/>
                  </a:cubicBezTo>
                  <a:lnTo>
                    <a:pt x="5310" y="2107"/>
                  </a:lnTo>
                  <a:cubicBezTo>
                    <a:pt x="5340" y="2121"/>
                    <a:pt x="5373" y="2137"/>
                    <a:pt x="5403" y="2147"/>
                  </a:cubicBezTo>
                  <a:cubicBezTo>
                    <a:pt x="5420" y="2157"/>
                    <a:pt x="5440" y="2164"/>
                    <a:pt x="5467" y="2174"/>
                  </a:cubicBezTo>
                  <a:cubicBezTo>
                    <a:pt x="5490" y="2181"/>
                    <a:pt x="5510" y="2188"/>
                    <a:pt x="5540" y="2191"/>
                  </a:cubicBezTo>
                  <a:lnTo>
                    <a:pt x="5544" y="2191"/>
                  </a:lnTo>
                  <a:cubicBezTo>
                    <a:pt x="5556" y="2192"/>
                    <a:pt x="5569" y="2193"/>
                    <a:pt x="5581" y="2193"/>
                  </a:cubicBezTo>
                  <a:cubicBezTo>
                    <a:pt x="5598" y="2193"/>
                    <a:pt x="5614" y="2191"/>
                    <a:pt x="5627" y="2188"/>
                  </a:cubicBezTo>
                  <a:cubicBezTo>
                    <a:pt x="5657" y="2178"/>
                    <a:pt x="5684" y="2164"/>
                    <a:pt x="5704" y="2154"/>
                  </a:cubicBezTo>
                  <a:lnTo>
                    <a:pt x="5741" y="2127"/>
                  </a:lnTo>
                  <a:cubicBezTo>
                    <a:pt x="5751" y="2124"/>
                    <a:pt x="5754" y="2121"/>
                    <a:pt x="5761" y="2114"/>
                  </a:cubicBezTo>
                  <a:cubicBezTo>
                    <a:pt x="5778" y="2104"/>
                    <a:pt x="5801" y="2091"/>
                    <a:pt x="5818" y="2077"/>
                  </a:cubicBezTo>
                  <a:cubicBezTo>
                    <a:pt x="5841" y="2064"/>
                    <a:pt x="5861" y="2054"/>
                    <a:pt x="5888" y="2037"/>
                  </a:cubicBezTo>
                  <a:cubicBezTo>
                    <a:pt x="5905" y="2027"/>
                    <a:pt x="5925" y="2020"/>
                    <a:pt x="5942" y="2010"/>
                  </a:cubicBezTo>
                  <a:lnTo>
                    <a:pt x="5958" y="2004"/>
                  </a:lnTo>
                  <a:lnTo>
                    <a:pt x="5962" y="2004"/>
                  </a:lnTo>
                  <a:cubicBezTo>
                    <a:pt x="5975" y="1997"/>
                    <a:pt x="5988" y="1994"/>
                    <a:pt x="5998" y="1987"/>
                  </a:cubicBezTo>
                  <a:cubicBezTo>
                    <a:pt x="6039" y="1970"/>
                    <a:pt x="6085" y="1947"/>
                    <a:pt x="6129" y="1930"/>
                  </a:cubicBezTo>
                  <a:cubicBezTo>
                    <a:pt x="6176" y="1913"/>
                    <a:pt x="6226" y="1897"/>
                    <a:pt x="6276" y="1880"/>
                  </a:cubicBezTo>
                  <a:cubicBezTo>
                    <a:pt x="6306" y="1873"/>
                    <a:pt x="6336" y="1863"/>
                    <a:pt x="6363" y="1860"/>
                  </a:cubicBezTo>
                  <a:lnTo>
                    <a:pt x="6440" y="1847"/>
                  </a:lnTo>
                  <a:lnTo>
                    <a:pt x="6456" y="1843"/>
                  </a:lnTo>
                  <a:cubicBezTo>
                    <a:pt x="6510" y="1836"/>
                    <a:pt x="6567" y="1830"/>
                    <a:pt x="6620" y="1830"/>
                  </a:cubicBezTo>
                  <a:close/>
                  <a:moveTo>
                    <a:pt x="15781" y="3475"/>
                  </a:moveTo>
                  <a:cubicBezTo>
                    <a:pt x="15778" y="3475"/>
                    <a:pt x="15771" y="3475"/>
                    <a:pt x="15768" y="3478"/>
                  </a:cubicBezTo>
                  <a:cubicBezTo>
                    <a:pt x="15765" y="3481"/>
                    <a:pt x="15765" y="3485"/>
                    <a:pt x="15765" y="3485"/>
                  </a:cubicBezTo>
                  <a:lnTo>
                    <a:pt x="15768" y="3565"/>
                  </a:lnTo>
                  <a:lnTo>
                    <a:pt x="15771" y="3645"/>
                  </a:lnTo>
                  <a:cubicBezTo>
                    <a:pt x="15778" y="3715"/>
                    <a:pt x="15778" y="3786"/>
                    <a:pt x="15778" y="3853"/>
                  </a:cubicBezTo>
                  <a:cubicBezTo>
                    <a:pt x="15778" y="3926"/>
                    <a:pt x="15781" y="3993"/>
                    <a:pt x="15781" y="4063"/>
                  </a:cubicBezTo>
                  <a:cubicBezTo>
                    <a:pt x="15781" y="4130"/>
                    <a:pt x="15781" y="4194"/>
                    <a:pt x="15785" y="4260"/>
                  </a:cubicBezTo>
                  <a:lnTo>
                    <a:pt x="15785" y="4377"/>
                  </a:lnTo>
                  <a:cubicBezTo>
                    <a:pt x="15785" y="4404"/>
                    <a:pt x="15785" y="4434"/>
                    <a:pt x="15781" y="4471"/>
                  </a:cubicBezTo>
                  <a:lnTo>
                    <a:pt x="15781" y="4501"/>
                  </a:lnTo>
                  <a:lnTo>
                    <a:pt x="15781" y="4518"/>
                  </a:lnTo>
                  <a:cubicBezTo>
                    <a:pt x="15778" y="4551"/>
                    <a:pt x="15778" y="4585"/>
                    <a:pt x="15778" y="4618"/>
                  </a:cubicBezTo>
                  <a:lnTo>
                    <a:pt x="15778" y="4638"/>
                  </a:lnTo>
                  <a:lnTo>
                    <a:pt x="15778" y="4662"/>
                  </a:lnTo>
                  <a:cubicBezTo>
                    <a:pt x="15771" y="4722"/>
                    <a:pt x="15768" y="4785"/>
                    <a:pt x="15761" y="4849"/>
                  </a:cubicBezTo>
                  <a:cubicBezTo>
                    <a:pt x="15755" y="4906"/>
                    <a:pt x="15748" y="4973"/>
                    <a:pt x="15738" y="5053"/>
                  </a:cubicBezTo>
                  <a:lnTo>
                    <a:pt x="15731" y="5133"/>
                  </a:lnTo>
                  <a:cubicBezTo>
                    <a:pt x="15728" y="5180"/>
                    <a:pt x="15718" y="5223"/>
                    <a:pt x="15714" y="5270"/>
                  </a:cubicBezTo>
                  <a:lnTo>
                    <a:pt x="15711" y="5300"/>
                  </a:lnTo>
                  <a:lnTo>
                    <a:pt x="15704" y="5330"/>
                  </a:lnTo>
                  <a:cubicBezTo>
                    <a:pt x="15701" y="5374"/>
                    <a:pt x="15698" y="5421"/>
                    <a:pt x="15688" y="5471"/>
                  </a:cubicBezTo>
                  <a:lnTo>
                    <a:pt x="15688" y="5484"/>
                  </a:lnTo>
                  <a:cubicBezTo>
                    <a:pt x="15688" y="5498"/>
                    <a:pt x="15684" y="5508"/>
                    <a:pt x="15684" y="5521"/>
                  </a:cubicBezTo>
                  <a:lnTo>
                    <a:pt x="15681" y="5554"/>
                  </a:lnTo>
                  <a:lnTo>
                    <a:pt x="15678" y="5588"/>
                  </a:lnTo>
                  <a:cubicBezTo>
                    <a:pt x="15671" y="5601"/>
                    <a:pt x="15671" y="5615"/>
                    <a:pt x="15668" y="5625"/>
                  </a:cubicBezTo>
                  <a:lnTo>
                    <a:pt x="15664" y="5651"/>
                  </a:lnTo>
                  <a:cubicBezTo>
                    <a:pt x="15661" y="5665"/>
                    <a:pt x="15661" y="5671"/>
                    <a:pt x="15661" y="5685"/>
                  </a:cubicBezTo>
                  <a:lnTo>
                    <a:pt x="15651" y="5718"/>
                  </a:lnTo>
                  <a:cubicBezTo>
                    <a:pt x="15648" y="5738"/>
                    <a:pt x="15644" y="5765"/>
                    <a:pt x="15638" y="5785"/>
                  </a:cubicBezTo>
                  <a:cubicBezTo>
                    <a:pt x="15634" y="5805"/>
                    <a:pt x="15631" y="5822"/>
                    <a:pt x="15628" y="5842"/>
                  </a:cubicBezTo>
                  <a:cubicBezTo>
                    <a:pt x="15621" y="5865"/>
                    <a:pt x="15617" y="5882"/>
                    <a:pt x="15614" y="5902"/>
                  </a:cubicBezTo>
                  <a:cubicBezTo>
                    <a:pt x="15611" y="5909"/>
                    <a:pt x="15611" y="5922"/>
                    <a:pt x="15604" y="5932"/>
                  </a:cubicBezTo>
                  <a:lnTo>
                    <a:pt x="15601" y="5942"/>
                  </a:lnTo>
                  <a:lnTo>
                    <a:pt x="15601" y="5952"/>
                  </a:lnTo>
                  <a:cubicBezTo>
                    <a:pt x="15597" y="5966"/>
                    <a:pt x="15594" y="5976"/>
                    <a:pt x="15594" y="5989"/>
                  </a:cubicBezTo>
                  <a:lnTo>
                    <a:pt x="15584" y="6019"/>
                  </a:lnTo>
                  <a:cubicBezTo>
                    <a:pt x="15577" y="6049"/>
                    <a:pt x="15567" y="6073"/>
                    <a:pt x="15561" y="6103"/>
                  </a:cubicBezTo>
                  <a:cubicBezTo>
                    <a:pt x="15561" y="6106"/>
                    <a:pt x="15554" y="6109"/>
                    <a:pt x="15554" y="6116"/>
                  </a:cubicBezTo>
                  <a:lnTo>
                    <a:pt x="15554" y="6119"/>
                  </a:lnTo>
                  <a:cubicBezTo>
                    <a:pt x="15554" y="6123"/>
                    <a:pt x="15551" y="6133"/>
                    <a:pt x="15551" y="6136"/>
                  </a:cubicBezTo>
                  <a:cubicBezTo>
                    <a:pt x="15551" y="6139"/>
                    <a:pt x="15547" y="6150"/>
                    <a:pt x="15547" y="6153"/>
                  </a:cubicBezTo>
                  <a:cubicBezTo>
                    <a:pt x="15539" y="6181"/>
                    <a:pt x="15535" y="6212"/>
                    <a:pt x="15532" y="6247"/>
                  </a:cubicBezTo>
                  <a:lnTo>
                    <a:pt x="15532" y="6247"/>
                  </a:lnTo>
                  <a:cubicBezTo>
                    <a:pt x="15535" y="6223"/>
                    <a:pt x="15538" y="6195"/>
                    <a:pt x="15544" y="6170"/>
                  </a:cubicBezTo>
                  <a:cubicBezTo>
                    <a:pt x="15547" y="6153"/>
                    <a:pt x="15551" y="6139"/>
                    <a:pt x="15554" y="6123"/>
                  </a:cubicBezTo>
                  <a:lnTo>
                    <a:pt x="15561" y="6106"/>
                  </a:lnTo>
                  <a:cubicBezTo>
                    <a:pt x="15561" y="6103"/>
                    <a:pt x="15564" y="6099"/>
                    <a:pt x="15564" y="6093"/>
                  </a:cubicBezTo>
                  <a:lnTo>
                    <a:pt x="15567" y="6086"/>
                  </a:lnTo>
                  <a:lnTo>
                    <a:pt x="15571" y="6069"/>
                  </a:lnTo>
                  <a:lnTo>
                    <a:pt x="15577" y="6053"/>
                  </a:lnTo>
                  <a:lnTo>
                    <a:pt x="15584" y="6026"/>
                  </a:lnTo>
                  <a:lnTo>
                    <a:pt x="15587" y="6016"/>
                  </a:lnTo>
                  <a:lnTo>
                    <a:pt x="15594" y="6002"/>
                  </a:lnTo>
                  <a:cubicBezTo>
                    <a:pt x="15597" y="5989"/>
                    <a:pt x="15601" y="5972"/>
                    <a:pt x="15604" y="5959"/>
                  </a:cubicBezTo>
                  <a:lnTo>
                    <a:pt x="15611" y="5942"/>
                  </a:lnTo>
                  <a:lnTo>
                    <a:pt x="15614" y="5925"/>
                  </a:lnTo>
                  <a:lnTo>
                    <a:pt x="15614" y="5919"/>
                  </a:lnTo>
                  <a:cubicBezTo>
                    <a:pt x="15614" y="5915"/>
                    <a:pt x="15614" y="5909"/>
                    <a:pt x="15617" y="5909"/>
                  </a:cubicBezTo>
                  <a:cubicBezTo>
                    <a:pt x="15621" y="5892"/>
                    <a:pt x="15628" y="5882"/>
                    <a:pt x="15631" y="5865"/>
                  </a:cubicBezTo>
                  <a:cubicBezTo>
                    <a:pt x="15634" y="5849"/>
                    <a:pt x="15638" y="5825"/>
                    <a:pt x="15644" y="5808"/>
                  </a:cubicBezTo>
                  <a:lnTo>
                    <a:pt x="15668" y="5698"/>
                  </a:lnTo>
                  <a:cubicBezTo>
                    <a:pt x="15671" y="5675"/>
                    <a:pt x="15678" y="5658"/>
                    <a:pt x="15681" y="5638"/>
                  </a:cubicBezTo>
                  <a:cubicBezTo>
                    <a:pt x="15684" y="5625"/>
                    <a:pt x="15684" y="5615"/>
                    <a:pt x="15688" y="5601"/>
                  </a:cubicBezTo>
                  <a:cubicBezTo>
                    <a:pt x="15688" y="5598"/>
                    <a:pt x="15688" y="5591"/>
                    <a:pt x="15694" y="5588"/>
                  </a:cubicBezTo>
                  <a:lnTo>
                    <a:pt x="15694" y="5584"/>
                  </a:lnTo>
                  <a:lnTo>
                    <a:pt x="15698" y="5568"/>
                  </a:lnTo>
                  <a:lnTo>
                    <a:pt x="15701" y="5551"/>
                  </a:lnTo>
                  <a:cubicBezTo>
                    <a:pt x="15704" y="5538"/>
                    <a:pt x="15704" y="5524"/>
                    <a:pt x="15704" y="5508"/>
                  </a:cubicBezTo>
                  <a:lnTo>
                    <a:pt x="15711" y="5481"/>
                  </a:lnTo>
                  <a:lnTo>
                    <a:pt x="15714" y="5447"/>
                  </a:lnTo>
                  <a:cubicBezTo>
                    <a:pt x="15714" y="5434"/>
                    <a:pt x="15718" y="5421"/>
                    <a:pt x="15718" y="5407"/>
                  </a:cubicBezTo>
                  <a:lnTo>
                    <a:pt x="15718" y="5397"/>
                  </a:lnTo>
                  <a:cubicBezTo>
                    <a:pt x="15721" y="5357"/>
                    <a:pt x="15728" y="5320"/>
                    <a:pt x="15731" y="5287"/>
                  </a:cubicBezTo>
                  <a:cubicBezTo>
                    <a:pt x="15735" y="5237"/>
                    <a:pt x="15745" y="5187"/>
                    <a:pt x="15748" y="5136"/>
                  </a:cubicBezTo>
                  <a:lnTo>
                    <a:pt x="15751" y="5113"/>
                  </a:lnTo>
                  <a:lnTo>
                    <a:pt x="15755" y="5086"/>
                  </a:lnTo>
                  <a:cubicBezTo>
                    <a:pt x="15765" y="5023"/>
                    <a:pt x="15771" y="4953"/>
                    <a:pt x="15778" y="4882"/>
                  </a:cubicBezTo>
                  <a:cubicBezTo>
                    <a:pt x="15785" y="4812"/>
                    <a:pt x="15788" y="4739"/>
                    <a:pt x="15798" y="4668"/>
                  </a:cubicBezTo>
                  <a:cubicBezTo>
                    <a:pt x="15798" y="4652"/>
                    <a:pt x="15801" y="4638"/>
                    <a:pt x="15801" y="4622"/>
                  </a:cubicBezTo>
                  <a:cubicBezTo>
                    <a:pt x="15801" y="4605"/>
                    <a:pt x="15805" y="4585"/>
                    <a:pt x="15805" y="4568"/>
                  </a:cubicBezTo>
                  <a:lnTo>
                    <a:pt x="15805" y="4555"/>
                  </a:lnTo>
                  <a:lnTo>
                    <a:pt x="15805" y="4545"/>
                  </a:lnTo>
                  <a:lnTo>
                    <a:pt x="15805" y="4521"/>
                  </a:lnTo>
                  <a:lnTo>
                    <a:pt x="15805" y="4518"/>
                  </a:lnTo>
                  <a:lnTo>
                    <a:pt x="15805" y="4515"/>
                  </a:lnTo>
                  <a:cubicBezTo>
                    <a:pt x="15805" y="4501"/>
                    <a:pt x="15811" y="4488"/>
                    <a:pt x="15811" y="4478"/>
                  </a:cubicBezTo>
                  <a:cubicBezTo>
                    <a:pt x="15811" y="4454"/>
                    <a:pt x="15815" y="4434"/>
                    <a:pt x="15815" y="4414"/>
                  </a:cubicBezTo>
                  <a:lnTo>
                    <a:pt x="15815" y="4404"/>
                  </a:lnTo>
                  <a:lnTo>
                    <a:pt x="15815" y="4381"/>
                  </a:lnTo>
                  <a:lnTo>
                    <a:pt x="15815" y="4344"/>
                  </a:lnTo>
                  <a:lnTo>
                    <a:pt x="15815" y="4164"/>
                  </a:lnTo>
                  <a:lnTo>
                    <a:pt x="15815" y="4143"/>
                  </a:lnTo>
                  <a:cubicBezTo>
                    <a:pt x="15815" y="4070"/>
                    <a:pt x="15811" y="4000"/>
                    <a:pt x="15811" y="3929"/>
                  </a:cubicBezTo>
                  <a:lnTo>
                    <a:pt x="15811" y="3886"/>
                  </a:lnTo>
                  <a:cubicBezTo>
                    <a:pt x="15811" y="3833"/>
                    <a:pt x="15805" y="3776"/>
                    <a:pt x="15805" y="3719"/>
                  </a:cubicBezTo>
                  <a:cubicBezTo>
                    <a:pt x="15805" y="3682"/>
                    <a:pt x="15801" y="3642"/>
                    <a:pt x="15801" y="3602"/>
                  </a:cubicBezTo>
                  <a:cubicBezTo>
                    <a:pt x="15801" y="3565"/>
                    <a:pt x="15798" y="3525"/>
                    <a:pt x="15798" y="3485"/>
                  </a:cubicBezTo>
                  <a:cubicBezTo>
                    <a:pt x="15798" y="3481"/>
                    <a:pt x="15798" y="3481"/>
                    <a:pt x="15795" y="3481"/>
                  </a:cubicBezTo>
                  <a:cubicBezTo>
                    <a:pt x="15788" y="3478"/>
                    <a:pt x="15785" y="3475"/>
                    <a:pt x="15781" y="3475"/>
                  </a:cubicBezTo>
                  <a:close/>
                  <a:moveTo>
                    <a:pt x="15532" y="6247"/>
                  </a:moveTo>
                  <a:cubicBezTo>
                    <a:pt x="15532" y="6251"/>
                    <a:pt x="15531" y="6256"/>
                    <a:pt x="15531" y="6260"/>
                  </a:cubicBezTo>
                  <a:lnTo>
                    <a:pt x="15531" y="6267"/>
                  </a:lnTo>
                  <a:cubicBezTo>
                    <a:pt x="15531" y="6260"/>
                    <a:pt x="15532" y="6253"/>
                    <a:pt x="15532" y="6247"/>
                  </a:cubicBezTo>
                  <a:close/>
                  <a:moveTo>
                    <a:pt x="15083" y="1372"/>
                  </a:moveTo>
                  <a:cubicBezTo>
                    <a:pt x="15103" y="1372"/>
                    <a:pt x="15126" y="1375"/>
                    <a:pt x="15149" y="1378"/>
                  </a:cubicBezTo>
                  <a:lnTo>
                    <a:pt x="15200" y="1392"/>
                  </a:lnTo>
                  <a:cubicBezTo>
                    <a:pt x="15210" y="1395"/>
                    <a:pt x="15216" y="1402"/>
                    <a:pt x="15230" y="1405"/>
                  </a:cubicBezTo>
                  <a:cubicBezTo>
                    <a:pt x="15243" y="1412"/>
                    <a:pt x="15253" y="1419"/>
                    <a:pt x="15266" y="1425"/>
                  </a:cubicBezTo>
                  <a:cubicBezTo>
                    <a:pt x="15276" y="1435"/>
                    <a:pt x="15286" y="1439"/>
                    <a:pt x="15297" y="1445"/>
                  </a:cubicBezTo>
                  <a:lnTo>
                    <a:pt x="15337" y="1489"/>
                  </a:lnTo>
                  <a:cubicBezTo>
                    <a:pt x="15363" y="1519"/>
                    <a:pt x="15387" y="1546"/>
                    <a:pt x="15414" y="1579"/>
                  </a:cubicBezTo>
                  <a:cubicBezTo>
                    <a:pt x="15430" y="1606"/>
                    <a:pt x="15447" y="1629"/>
                    <a:pt x="15464" y="1653"/>
                  </a:cubicBezTo>
                  <a:lnTo>
                    <a:pt x="15470" y="1669"/>
                  </a:lnTo>
                  <a:cubicBezTo>
                    <a:pt x="15504" y="1719"/>
                    <a:pt x="15537" y="1770"/>
                    <a:pt x="15567" y="1820"/>
                  </a:cubicBezTo>
                  <a:cubicBezTo>
                    <a:pt x="15597" y="1870"/>
                    <a:pt x="15628" y="1920"/>
                    <a:pt x="15661" y="1974"/>
                  </a:cubicBezTo>
                  <a:lnTo>
                    <a:pt x="15668" y="1990"/>
                  </a:lnTo>
                  <a:cubicBezTo>
                    <a:pt x="15678" y="2010"/>
                    <a:pt x="15688" y="2027"/>
                    <a:pt x="15698" y="2047"/>
                  </a:cubicBezTo>
                  <a:cubicBezTo>
                    <a:pt x="15714" y="2081"/>
                    <a:pt x="15728" y="2111"/>
                    <a:pt x="15738" y="2144"/>
                  </a:cubicBezTo>
                  <a:cubicBezTo>
                    <a:pt x="15751" y="2174"/>
                    <a:pt x="15765" y="2208"/>
                    <a:pt x="15778" y="2244"/>
                  </a:cubicBezTo>
                  <a:lnTo>
                    <a:pt x="15778" y="2241"/>
                  </a:lnTo>
                  <a:cubicBezTo>
                    <a:pt x="15795" y="2288"/>
                    <a:pt x="15805" y="2328"/>
                    <a:pt x="15821" y="2375"/>
                  </a:cubicBezTo>
                  <a:cubicBezTo>
                    <a:pt x="15828" y="2381"/>
                    <a:pt x="15828" y="2391"/>
                    <a:pt x="15831" y="2398"/>
                  </a:cubicBezTo>
                  <a:lnTo>
                    <a:pt x="15835" y="2408"/>
                  </a:lnTo>
                  <a:cubicBezTo>
                    <a:pt x="15838" y="2425"/>
                    <a:pt x="15848" y="2442"/>
                    <a:pt x="15855" y="2458"/>
                  </a:cubicBezTo>
                  <a:cubicBezTo>
                    <a:pt x="15868" y="2488"/>
                    <a:pt x="15885" y="2512"/>
                    <a:pt x="15905" y="2539"/>
                  </a:cubicBezTo>
                  <a:cubicBezTo>
                    <a:pt x="15915" y="2549"/>
                    <a:pt x="15922" y="2562"/>
                    <a:pt x="15935" y="2575"/>
                  </a:cubicBezTo>
                  <a:cubicBezTo>
                    <a:pt x="15965" y="2609"/>
                    <a:pt x="15995" y="2646"/>
                    <a:pt x="16022" y="2679"/>
                  </a:cubicBezTo>
                  <a:lnTo>
                    <a:pt x="16062" y="2722"/>
                  </a:lnTo>
                  <a:cubicBezTo>
                    <a:pt x="16082" y="2743"/>
                    <a:pt x="16099" y="2766"/>
                    <a:pt x="16119" y="2793"/>
                  </a:cubicBezTo>
                  <a:cubicBezTo>
                    <a:pt x="16119" y="2799"/>
                    <a:pt x="16129" y="2809"/>
                    <a:pt x="16136" y="2813"/>
                  </a:cubicBezTo>
                  <a:cubicBezTo>
                    <a:pt x="16139" y="2823"/>
                    <a:pt x="16149" y="2826"/>
                    <a:pt x="16152" y="2833"/>
                  </a:cubicBezTo>
                  <a:lnTo>
                    <a:pt x="16152" y="2840"/>
                  </a:lnTo>
                  <a:cubicBezTo>
                    <a:pt x="16166" y="2860"/>
                    <a:pt x="16179" y="2876"/>
                    <a:pt x="16189" y="2896"/>
                  </a:cubicBezTo>
                  <a:lnTo>
                    <a:pt x="16203" y="2916"/>
                  </a:lnTo>
                  <a:cubicBezTo>
                    <a:pt x="16219" y="2947"/>
                    <a:pt x="16236" y="2980"/>
                    <a:pt x="16256" y="3007"/>
                  </a:cubicBezTo>
                  <a:cubicBezTo>
                    <a:pt x="16290" y="3047"/>
                    <a:pt x="16330" y="3080"/>
                    <a:pt x="16366" y="3114"/>
                  </a:cubicBezTo>
                  <a:cubicBezTo>
                    <a:pt x="16397" y="3144"/>
                    <a:pt x="16423" y="3167"/>
                    <a:pt x="16453" y="3201"/>
                  </a:cubicBezTo>
                  <a:cubicBezTo>
                    <a:pt x="16453" y="3207"/>
                    <a:pt x="16457" y="3207"/>
                    <a:pt x="16457" y="3211"/>
                  </a:cubicBezTo>
                  <a:cubicBezTo>
                    <a:pt x="16467" y="3224"/>
                    <a:pt x="16473" y="3231"/>
                    <a:pt x="16483" y="3244"/>
                  </a:cubicBezTo>
                  <a:cubicBezTo>
                    <a:pt x="16490" y="3261"/>
                    <a:pt x="16504" y="3274"/>
                    <a:pt x="16514" y="3294"/>
                  </a:cubicBezTo>
                  <a:cubicBezTo>
                    <a:pt x="16524" y="3314"/>
                    <a:pt x="16534" y="3334"/>
                    <a:pt x="16540" y="3361"/>
                  </a:cubicBezTo>
                  <a:cubicBezTo>
                    <a:pt x="16540" y="3364"/>
                    <a:pt x="16540" y="3364"/>
                    <a:pt x="16547" y="3368"/>
                  </a:cubicBezTo>
                  <a:lnTo>
                    <a:pt x="16557" y="3418"/>
                  </a:lnTo>
                  <a:cubicBezTo>
                    <a:pt x="16564" y="3441"/>
                    <a:pt x="16567" y="3465"/>
                    <a:pt x="16570" y="3495"/>
                  </a:cubicBezTo>
                  <a:lnTo>
                    <a:pt x="16570" y="3512"/>
                  </a:lnTo>
                  <a:cubicBezTo>
                    <a:pt x="16570" y="3518"/>
                    <a:pt x="16574" y="3528"/>
                    <a:pt x="16574" y="3535"/>
                  </a:cubicBezTo>
                  <a:lnTo>
                    <a:pt x="16574" y="3548"/>
                  </a:lnTo>
                  <a:lnTo>
                    <a:pt x="16574" y="3558"/>
                  </a:lnTo>
                  <a:lnTo>
                    <a:pt x="16574" y="3562"/>
                  </a:lnTo>
                  <a:lnTo>
                    <a:pt x="16574" y="3578"/>
                  </a:lnTo>
                  <a:lnTo>
                    <a:pt x="16574" y="3585"/>
                  </a:lnTo>
                  <a:lnTo>
                    <a:pt x="16574" y="3592"/>
                  </a:lnTo>
                  <a:lnTo>
                    <a:pt x="16574" y="3598"/>
                  </a:lnTo>
                  <a:lnTo>
                    <a:pt x="16574" y="3625"/>
                  </a:lnTo>
                  <a:lnTo>
                    <a:pt x="16574" y="3679"/>
                  </a:lnTo>
                  <a:lnTo>
                    <a:pt x="16574" y="3709"/>
                  </a:lnTo>
                  <a:lnTo>
                    <a:pt x="16574" y="3769"/>
                  </a:lnTo>
                  <a:lnTo>
                    <a:pt x="16570" y="3826"/>
                  </a:lnTo>
                  <a:lnTo>
                    <a:pt x="16570" y="3843"/>
                  </a:lnTo>
                  <a:cubicBezTo>
                    <a:pt x="16570" y="3853"/>
                    <a:pt x="16570" y="3863"/>
                    <a:pt x="16567" y="3876"/>
                  </a:cubicBezTo>
                  <a:lnTo>
                    <a:pt x="16564" y="3903"/>
                  </a:lnTo>
                  <a:cubicBezTo>
                    <a:pt x="16557" y="3929"/>
                    <a:pt x="16554" y="3960"/>
                    <a:pt x="16550" y="3983"/>
                  </a:cubicBezTo>
                  <a:cubicBezTo>
                    <a:pt x="16540" y="4026"/>
                    <a:pt x="16537" y="4067"/>
                    <a:pt x="16530" y="4110"/>
                  </a:cubicBezTo>
                  <a:cubicBezTo>
                    <a:pt x="16524" y="4127"/>
                    <a:pt x="16520" y="4143"/>
                    <a:pt x="16520" y="4160"/>
                  </a:cubicBezTo>
                  <a:cubicBezTo>
                    <a:pt x="16517" y="4177"/>
                    <a:pt x="16514" y="4194"/>
                    <a:pt x="16514" y="4210"/>
                  </a:cubicBezTo>
                  <a:lnTo>
                    <a:pt x="16504" y="4244"/>
                  </a:lnTo>
                  <a:cubicBezTo>
                    <a:pt x="16497" y="4277"/>
                    <a:pt x="16487" y="4314"/>
                    <a:pt x="16480" y="4347"/>
                  </a:cubicBezTo>
                  <a:cubicBezTo>
                    <a:pt x="16473" y="4367"/>
                    <a:pt x="16470" y="4388"/>
                    <a:pt x="16463" y="4411"/>
                  </a:cubicBezTo>
                  <a:lnTo>
                    <a:pt x="16450" y="4461"/>
                  </a:lnTo>
                  <a:cubicBezTo>
                    <a:pt x="16437" y="4511"/>
                    <a:pt x="16430" y="4555"/>
                    <a:pt x="16417" y="4601"/>
                  </a:cubicBezTo>
                  <a:cubicBezTo>
                    <a:pt x="16407" y="4648"/>
                    <a:pt x="16397" y="4695"/>
                    <a:pt x="16386" y="4735"/>
                  </a:cubicBezTo>
                  <a:lnTo>
                    <a:pt x="16386" y="4732"/>
                  </a:lnTo>
                  <a:cubicBezTo>
                    <a:pt x="16386" y="4739"/>
                    <a:pt x="16383" y="4749"/>
                    <a:pt x="16383" y="4755"/>
                  </a:cubicBezTo>
                  <a:lnTo>
                    <a:pt x="16380" y="4785"/>
                  </a:lnTo>
                  <a:lnTo>
                    <a:pt x="16380" y="4789"/>
                  </a:lnTo>
                  <a:cubicBezTo>
                    <a:pt x="16370" y="4839"/>
                    <a:pt x="16356" y="4886"/>
                    <a:pt x="16350" y="4936"/>
                  </a:cubicBezTo>
                  <a:lnTo>
                    <a:pt x="16346" y="4949"/>
                  </a:lnTo>
                  <a:cubicBezTo>
                    <a:pt x="16340" y="4969"/>
                    <a:pt x="16336" y="4996"/>
                    <a:pt x="16330" y="5016"/>
                  </a:cubicBezTo>
                  <a:cubicBezTo>
                    <a:pt x="16330" y="5019"/>
                    <a:pt x="16323" y="5029"/>
                    <a:pt x="16323" y="5033"/>
                  </a:cubicBezTo>
                  <a:lnTo>
                    <a:pt x="16316" y="5070"/>
                  </a:lnTo>
                  <a:lnTo>
                    <a:pt x="16303" y="5130"/>
                  </a:lnTo>
                  <a:cubicBezTo>
                    <a:pt x="16303" y="5133"/>
                    <a:pt x="16300" y="5140"/>
                    <a:pt x="16300" y="5150"/>
                  </a:cubicBezTo>
                  <a:lnTo>
                    <a:pt x="16300" y="5157"/>
                  </a:lnTo>
                  <a:lnTo>
                    <a:pt x="16300" y="5167"/>
                  </a:lnTo>
                  <a:cubicBezTo>
                    <a:pt x="16300" y="5170"/>
                    <a:pt x="16296" y="5180"/>
                    <a:pt x="16296" y="5183"/>
                  </a:cubicBezTo>
                  <a:lnTo>
                    <a:pt x="16290" y="5200"/>
                  </a:lnTo>
                  <a:cubicBezTo>
                    <a:pt x="16286" y="5213"/>
                    <a:pt x="16286" y="5223"/>
                    <a:pt x="16283" y="5237"/>
                  </a:cubicBezTo>
                  <a:lnTo>
                    <a:pt x="16279" y="5253"/>
                  </a:lnTo>
                  <a:lnTo>
                    <a:pt x="16279" y="5257"/>
                  </a:lnTo>
                  <a:cubicBezTo>
                    <a:pt x="16273" y="5280"/>
                    <a:pt x="16266" y="5304"/>
                    <a:pt x="16263" y="5324"/>
                  </a:cubicBezTo>
                  <a:lnTo>
                    <a:pt x="16256" y="5347"/>
                  </a:lnTo>
                  <a:cubicBezTo>
                    <a:pt x="16239" y="5421"/>
                    <a:pt x="16223" y="5491"/>
                    <a:pt x="16216" y="5564"/>
                  </a:cubicBezTo>
                  <a:cubicBezTo>
                    <a:pt x="16216" y="5568"/>
                    <a:pt x="16216" y="5574"/>
                    <a:pt x="16213" y="5581"/>
                  </a:cubicBezTo>
                  <a:cubicBezTo>
                    <a:pt x="16203" y="5625"/>
                    <a:pt x="16196" y="5671"/>
                    <a:pt x="16189" y="5718"/>
                  </a:cubicBezTo>
                  <a:lnTo>
                    <a:pt x="16179" y="5855"/>
                  </a:lnTo>
                  <a:cubicBezTo>
                    <a:pt x="16169" y="5859"/>
                    <a:pt x="16162" y="5872"/>
                    <a:pt x="16162" y="5882"/>
                  </a:cubicBezTo>
                  <a:cubicBezTo>
                    <a:pt x="16156" y="5919"/>
                    <a:pt x="16152" y="5956"/>
                    <a:pt x="16152" y="5992"/>
                  </a:cubicBezTo>
                  <a:cubicBezTo>
                    <a:pt x="16152" y="6026"/>
                    <a:pt x="16152" y="6059"/>
                    <a:pt x="16156" y="6093"/>
                  </a:cubicBezTo>
                  <a:cubicBezTo>
                    <a:pt x="16106" y="6136"/>
                    <a:pt x="16055" y="6176"/>
                    <a:pt x="16012" y="6220"/>
                  </a:cubicBezTo>
                  <a:lnTo>
                    <a:pt x="15995" y="6236"/>
                  </a:lnTo>
                  <a:cubicBezTo>
                    <a:pt x="15982" y="6243"/>
                    <a:pt x="15972" y="6253"/>
                    <a:pt x="15962" y="6267"/>
                  </a:cubicBezTo>
                  <a:cubicBezTo>
                    <a:pt x="15948" y="6273"/>
                    <a:pt x="15935" y="6287"/>
                    <a:pt x="15922" y="6293"/>
                  </a:cubicBezTo>
                  <a:lnTo>
                    <a:pt x="15922" y="6287"/>
                  </a:lnTo>
                  <a:cubicBezTo>
                    <a:pt x="15922" y="6273"/>
                    <a:pt x="15928" y="6260"/>
                    <a:pt x="15928" y="6250"/>
                  </a:cubicBezTo>
                  <a:lnTo>
                    <a:pt x="15928" y="6240"/>
                  </a:lnTo>
                  <a:cubicBezTo>
                    <a:pt x="15928" y="6233"/>
                    <a:pt x="15932" y="6223"/>
                    <a:pt x="15932" y="6216"/>
                  </a:cubicBezTo>
                  <a:lnTo>
                    <a:pt x="15935" y="6206"/>
                  </a:lnTo>
                  <a:cubicBezTo>
                    <a:pt x="15935" y="6200"/>
                    <a:pt x="15938" y="6190"/>
                    <a:pt x="15938" y="6183"/>
                  </a:cubicBezTo>
                  <a:lnTo>
                    <a:pt x="15945" y="6160"/>
                  </a:lnTo>
                  <a:cubicBezTo>
                    <a:pt x="15948" y="6150"/>
                    <a:pt x="15952" y="6133"/>
                    <a:pt x="15955" y="6119"/>
                  </a:cubicBezTo>
                  <a:lnTo>
                    <a:pt x="15962" y="6109"/>
                  </a:lnTo>
                  <a:lnTo>
                    <a:pt x="15972" y="6059"/>
                  </a:lnTo>
                  <a:lnTo>
                    <a:pt x="15972" y="6056"/>
                  </a:lnTo>
                  <a:lnTo>
                    <a:pt x="15979" y="6039"/>
                  </a:lnTo>
                  <a:cubicBezTo>
                    <a:pt x="15982" y="6022"/>
                    <a:pt x="15985" y="6009"/>
                    <a:pt x="15985" y="5992"/>
                  </a:cubicBezTo>
                  <a:cubicBezTo>
                    <a:pt x="15989" y="5966"/>
                    <a:pt x="15999" y="5939"/>
                    <a:pt x="16002" y="5909"/>
                  </a:cubicBezTo>
                  <a:lnTo>
                    <a:pt x="16012" y="5872"/>
                  </a:lnTo>
                  <a:lnTo>
                    <a:pt x="16019" y="5832"/>
                  </a:lnTo>
                  <a:cubicBezTo>
                    <a:pt x="16022" y="5815"/>
                    <a:pt x="16029" y="5792"/>
                    <a:pt x="16032" y="5775"/>
                  </a:cubicBezTo>
                  <a:lnTo>
                    <a:pt x="16039" y="5748"/>
                  </a:lnTo>
                  <a:cubicBezTo>
                    <a:pt x="16045" y="5722"/>
                    <a:pt x="16052" y="5698"/>
                    <a:pt x="16055" y="5671"/>
                  </a:cubicBezTo>
                  <a:cubicBezTo>
                    <a:pt x="16062" y="5648"/>
                    <a:pt x="16069" y="5618"/>
                    <a:pt x="16072" y="5588"/>
                  </a:cubicBezTo>
                  <a:lnTo>
                    <a:pt x="16112" y="5374"/>
                  </a:lnTo>
                  <a:cubicBezTo>
                    <a:pt x="16119" y="5340"/>
                    <a:pt x="16122" y="5304"/>
                    <a:pt x="16129" y="5270"/>
                  </a:cubicBezTo>
                  <a:cubicBezTo>
                    <a:pt x="16132" y="5247"/>
                    <a:pt x="16136" y="5223"/>
                    <a:pt x="16136" y="5200"/>
                  </a:cubicBezTo>
                  <a:lnTo>
                    <a:pt x="16139" y="5167"/>
                  </a:lnTo>
                  <a:lnTo>
                    <a:pt x="16139" y="5163"/>
                  </a:lnTo>
                  <a:lnTo>
                    <a:pt x="16146" y="5133"/>
                  </a:lnTo>
                  <a:cubicBezTo>
                    <a:pt x="16149" y="5113"/>
                    <a:pt x="16149" y="5090"/>
                    <a:pt x="16152" y="5066"/>
                  </a:cubicBezTo>
                  <a:cubicBezTo>
                    <a:pt x="16152" y="5053"/>
                    <a:pt x="16156" y="5039"/>
                    <a:pt x="16156" y="5029"/>
                  </a:cubicBezTo>
                  <a:lnTo>
                    <a:pt x="16156" y="5016"/>
                  </a:lnTo>
                  <a:lnTo>
                    <a:pt x="16156" y="5003"/>
                  </a:lnTo>
                  <a:cubicBezTo>
                    <a:pt x="16156" y="4989"/>
                    <a:pt x="16162" y="4983"/>
                    <a:pt x="16162" y="4969"/>
                  </a:cubicBezTo>
                  <a:lnTo>
                    <a:pt x="16173" y="4896"/>
                  </a:lnTo>
                  <a:cubicBezTo>
                    <a:pt x="16183" y="4852"/>
                    <a:pt x="16189" y="4805"/>
                    <a:pt x="16196" y="4765"/>
                  </a:cubicBezTo>
                  <a:cubicBezTo>
                    <a:pt x="16203" y="4729"/>
                    <a:pt x="16206" y="4695"/>
                    <a:pt x="16216" y="4655"/>
                  </a:cubicBezTo>
                  <a:cubicBezTo>
                    <a:pt x="16236" y="4548"/>
                    <a:pt x="16253" y="4444"/>
                    <a:pt x="16269" y="4337"/>
                  </a:cubicBezTo>
                  <a:cubicBezTo>
                    <a:pt x="16269" y="4334"/>
                    <a:pt x="16269" y="4331"/>
                    <a:pt x="16266" y="4327"/>
                  </a:cubicBezTo>
                  <a:cubicBezTo>
                    <a:pt x="16263" y="4321"/>
                    <a:pt x="16256" y="4321"/>
                    <a:pt x="16253" y="4317"/>
                  </a:cubicBezTo>
                  <a:cubicBezTo>
                    <a:pt x="16246" y="4317"/>
                    <a:pt x="16236" y="4321"/>
                    <a:pt x="16236" y="4331"/>
                  </a:cubicBezTo>
                  <a:cubicBezTo>
                    <a:pt x="16233" y="4354"/>
                    <a:pt x="16223" y="4381"/>
                    <a:pt x="16219" y="4404"/>
                  </a:cubicBezTo>
                  <a:cubicBezTo>
                    <a:pt x="16216" y="4421"/>
                    <a:pt x="16216" y="4434"/>
                    <a:pt x="16213" y="4448"/>
                  </a:cubicBezTo>
                  <a:cubicBezTo>
                    <a:pt x="16206" y="4464"/>
                    <a:pt x="16203" y="4481"/>
                    <a:pt x="16199" y="4501"/>
                  </a:cubicBezTo>
                  <a:lnTo>
                    <a:pt x="16196" y="4528"/>
                  </a:lnTo>
                  <a:lnTo>
                    <a:pt x="16189" y="4538"/>
                  </a:lnTo>
                  <a:cubicBezTo>
                    <a:pt x="16186" y="4561"/>
                    <a:pt x="16183" y="4585"/>
                    <a:pt x="16179" y="4605"/>
                  </a:cubicBezTo>
                  <a:lnTo>
                    <a:pt x="16169" y="4652"/>
                  </a:lnTo>
                  <a:cubicBezTo>
                    <a:pt x="16162" y="4688"/>
                    <a:pt x="16152" y="4732"/>
                    <a:pt x="16149" y="4769"/>
                  </a:cubicBezTo>
                  <a:cubicBezTo>
                    <a:pt x="16149" y="4779"/>
                    <a:pt x="16146" y="4782"/>
                    <a:pt x="16146" y="4789"/>
                  </a:cubicBezTo>
                  <a:lnTo>
                    <a:pt x="16146" y="4799"/>
                  </a:lnTo>
                  <a:lnTo>
                    <a:pt x="16139" y="4822"/>
                  </a:lnTo>
                  <a:cubicBezTo>
                    <a:pt x="16129" y="4886"/>
                    <a:pt x="16119" y="4949"/>
                    <a:pt x="16106" y="5013"/>
                  </a:cubicBezTo>
                  <a:lnTo>
                    <a:pt x="16082" y="5187"/>
                  </a:lnTo>
                  <a:lnTo>
                    <a:pt x="16079" y="5223"/>
                  </a:lnTo>
                  <a:cubicBezTo>
                    <a:pt x="16072" y="5250"/>
                    <a:pt x="16069" y="5280"/>
                    <a:pt x="16066" y="5304"/>
                  </a:cubicBezTo>
                  <a:lnTo>
                    <a:pt x="16062" y="5330"/>
                  </a:lnTo>
                  <a:cubicBezTo>
                    <a:pt x="16055" y="5350"/>
                    <a:pt x="16052" y="5367"/>
                    <a:pt x="16052" y="5387"/>
                  </a:cubicBezTo>
                  <a:cubicBezTo>
                    <a:pt x="16049" y="5401"/>
                    <a:pt x="16049" y="5414"/>
                    <a:pt x="16045" y="5424"/>
                  </a:cubicBezTo>
                  <a:cubicBezTo>
                    <a:pt x="16039" y="5457"/>
                    <a:pt x="16032" y="5488"/>
                    <a:pt x="16029" y="5521"/>
                  </a:cubicBezTo>
                  <a:lnTo>
                    <a:pt x="16019" y="5554"/>
                  </a:lnTo>
                  <a:cubicBezTo>
                    <a:pt x="16015" y="5581"/>
                    <a:pt x="16012" y="5601"/>
                    <a:pt x="16005" y="5625"/>
                  </a:cubicBezTo>
                  <a:lnTo>
                    <a:pt x="16005" y="5631"/>
                  </a:lnTo>
                  <a:lnTo>
                    <a:pt x="16005" y="5635"/>
                  </a:lnTo>
                  <a:lnTo>
                    <a:pt x="16005" y="5638"/>
                  </a:lnTo>
                  <a:lnTo>
                    <a:pt x="16005" y="5641"/>
                  </a:lnTo>
                  <a:lnTo>
                    <a:pt x="16005" y="5651"/>
                  </a:lnTo>
                  <a:lnTo>
                    <a:pt x="16005" y="5658"/>
                  </a:lnTo>
                  <a:lnTo>
                    <a:pt x="16005" y="5668"/>
                  </a:lnTo>
                  <a:lnTo>
                    <a:pt x="16005" y="5675"/>
                  </a:lnTo>
                  <a:lnTo>
                    <a:pt x="16005" y="5685"/>
                  </a:lnTo>
                  <a:lnTo>
                    <a:pt x="16005" y="5688"/>
                  </a:lnTo>
                  <a:lnTo>
                    <a:pt x="16005" y="5691"/>
                  </a:lnTo>
                  <a:lnTo>
                    <a:pt x="16005" y="5701"/>
                  </a:lnTo>
                  <a:lnTo>
                    <a:pt x="16005" y="5705"/>
                  </a:lnTo>
                  <a:lnTo>
                    <a:pt x="16005" y="5715"/>
                  </a:lnTo>
                  <a:lnTo>
                    <a:pt x="16005" y="5718"/>
                  </a:lnTo>
                  <a:lnTo>
                    <a:pt x="16005" y="5722"/>
                  </a:lnTo>
                  <a:lnTo>
                    <a:pt x="16005" y="5725"/>
                  </a:lnTo>
                  <a:lnTo>
                    <a:pt x="15999" y="5772"/>
                  </a:lnTo>
                  <a:lnTo>
                    <a:pt x="15989" y="5815"/>
                  </a:lnTo>
                  <a:cubicBezTo>
                    <a:pt x="15985" y="5832"/>
                    <a:pt x="15982" y="5852"/>
                    <a:pt x="15979" y="5869"/>
                  </a:cubicBezTo>
                  <a:lnTo>
                    <a:pt x="15972" y="5899"/>
                  </a:lnTo>
                  <a:lnTo>
                    <a:pt x="15972" y="5902"/>
                  </a:lnTo>
                  <a:cubicBezTo>
                    <a:pt x="15969" y="5925"/>
                    <a:pt x="15962" y="5956"/>
                    <a:pt x="15955" y="5986"/>
                  </a:cubicBezTo>
                  <a:cubicBezTo>
                    <a:pt x="15955" y="5989"/>
                    <a:pt x="15952" y="5999"/>
                    <a:pt x="15952" y="6006"/>
                  </a:cubicBezTo>
                  <a:lnTo>
                    <a:pt x="15948" y="6022"/>
                  </a:lnTo>
                  <a:lnTo>
                    <a:pt x="15948" y="6026"/>
                  </a:lnTo>
                  <a:lnTo>
                    <a:pt x="15945" y="6049"/>
                  </a:lnTo>
                  <a:lnTo>
                    <a:pt x="15945" y="6053"/>
                  </a:lnTo>
                  <a:lnTo>
                    <a:pt x="15945" y="6059"/>
                  </a:lnTo>
                  <a:lnTo>
                    <a:pt x="15935" y="6089"/>
                  </a:lnTo>
                  <a:cubicBezTo>
                    <a:pt x="15932" y="6103"/>
                    <a:pt x="15928" y="6119"/>
                    <a:pt x="15922" y="6133"/>
                  </a:cubicBezTo>
                  <a:lnTo>
                    <a:pt x="15918" y="6143"/>
                  </a:lnTo>
                  <a:cubicBezTo>
                    <a:pt x="15915" y="6153"/>
                    <a:pt x="15915" y="6166"/>
                    <a:pt x="15912" y="6173"/>
                  </a:cubicBezTo>
                  <a:lnTo>
                    <a:pt x="15898" y="6220"/>
                  </a:lnTo>
                  <a:cubicBezTo>
                    <a:pt x="15895" y="6226"/>
                    <a:pt x="15895" y="6240"/>
                    <a:pt x="15895" y="6250"/>
                  </a:cubicBezTo>
                  <a:lnTo>
                    <a:pt x="15895" y="6253"/>
                  </a:lnTo>
                  <a:lnTo>
                    <a:pt x="15895" y="6260"/>
                  </a:lnTo>
                  <a:lnTo>
                    <a:pt x="15895" y="6273"/>
                  </a:lnTo>
                  <a:cubicBezTo>
                    <a:pt x="15895" y="6270"/>
                    <a:pt x="15888" y="6270"/>
                    <a:pt x="15888" y="6267"/>
                  </a:cubicBezTo>
                  <a:lnTo>
                    <a:pt x="15885" y="6256"/>
                  </a:lnTo>
                  <a:cubicBezTo>
                    <a:pt x="15882" y="6250"/>
                    <a:pt x="15882" y="6240"/>
                    <a:pt x="15878" y="6233"/>
                  </a:cubicBezTo>
                  <a:lnTo>
                    <a:pt x="15872" y="6216"/>
                  </a:lnTo>
                  <a:lnTo>
                    <a:pt x="15848" y="6153"/>
                  </a:lnTo>
                  <a:cubicBezTo>
                    <a:pt x="15835" y="6123"/>
                    <a:pt x="15821" y="6093"/>
                    <a:pt x="15811" y="6069"/>
                  </a:cubicBezTo>
                  <a:cubicBezTo>
                    <a:pt x="15801" y="6053"/>
                    <a:pt x="15795" y="6039"/>
                    <a:pt x="15785" y="6026"/>
                  </a:cubicBezTo>
                  <a:cubicBezTo>
                    <a:pt x="15778" y="6019"/>
                    <a:pt x="15768" y="6006"/>
                    <a:pt x="15761" y="6002"/>
                  </a:cubicBezTo>
                  <a:lnTo>
                    <a:pt x="15751" y="6002"/>
                  </a:lnTo>
                  <a:cubicBezTo>
                    <a:pt x="15748" y="6002"/>
                    <a:pt x="15738" y="6002"/>
                    <a:pt x="15735" y="6009"/>
                  </a:cubicBezTo>
                  <a:cubicBezTo>
                    <a:pt x="15731" y="6016"/>
                    <a:pt x="15721" y="6019"/>
                    <a:pt x="15718" y="6022"/>
                  </a:cubicBezTo>
                  <a:cubicBezTo>
                    <a:pt x="15694" y="6049"/>
                    <a:pt x="15668" y="6076"/>
                    <a:pt x="15648" y="6106"/>
                  </a:cubicBezTo>
                  <a:cubicBezTo>
                    <a:pt x="15631" y="6133"/>
                    <a:pt x="15611" y="6160"/>
                    <a:pt x="15587" y="6200"/>
                  </a:cubicBezTo>
                  <a:lnTo>
                    <a:pt x="15551" y="6273"/>
                  </a:lnTo>
                  <a:lnTo>
                    <a:pt x="15537" y="6293"/>
                  </a:lnTo>
                  <a:lnTo>
                    <a:pt x="15531" y="6310"/>
                  </a:lnTo>
                  <a:lnTo>
                    <a:pt x="15531" y="6327"/>
                  </a:lnTo>
                  <a:lnTo>
                    <a:pt x="15531" y="6343"/>
                  </a:lnTo>
                  <a:lnTo>
                    <a:pt x="15531" y="6353"/>
                  </a:lnTo>
                  <a:lnTo>
                    <a:pt x="15531" y="6357"/>
                  </a:lnTo>
                  <a:cubicBezTo>
                    <a:pt x="15521" y="6374"/>
                    <a:pt x="15514" y="6387"/>
                    <a:pt x="15504" y="6404"/>
                  </a:cubicBezTo>
                  <a:lnTo>
                    <a:pt x="15500" y="6407"/>
                  </a:lnTo>
                  <a:lnTo>
                    <a:pt x="15497" y="6410"/>
                  </a:lnTo>
                  <a:lnTo>
                    <a:pt x="15494" y="6407"/>
                  </a:lnTo>
                  <a:cubicBezTo>
                    <a:pt x="15494" y="6377"/>
                    <a:pt x="15494" y="6353"/>
                    <a:pt x="15497" y="6323"/>
                  </a:cubicBezTo>
                  <a:lnTo>
                    <a:pt x="15497" y="6320"/>
                  </a:lnTo>
                  <a:cubicBezTo>
                    <a:pt x="15497" y="6300"/>
                    <a:pt x="15500" y="6273"/>
                    <a:pt x="15500" y="6253"/>
                  </a:cubicBezTo>
                  <a:lnTo>
                    <a:pt x="15500" y="6220"/>
                  </a:lnTo>
                  <a:lnTo>
                    <a:pt x="15504" y="6173"/>
                  </a:lnTo>
                  <a:lnTo>
                    <a:pt x="15511" y="6126"/>
                  </a:lnTo>
                  <a:lnTo>
                    <a:pt x="15511" y="6089"/>
                  </a:lnTo>
                  <a:cubicBezTo>
                    <a:pt x="15511" y="6073"/>
                    <a:pt x="15511" y="6056"/>
                    <a:pt x="15514" y="6039"/>
                  </a:cubicBezTo>
                  <a:lnTo>
                    <a:pt x="15514" y="6036"/>
                  </a:lnTo>
                  <a:lnTo>
                    <a:pt x="15514" y="6032"/>
                  </a:lnTo>
                  <a:lnTo>
                    <a:pt x="15514" y="6006"/>
                  </a:lnTo>
                  <a:cubicBezTo>
                    <a:pt x="15514" y="5989"/>
                    <a:pt x="15517" y="5969"/>
                    <a:pt x="15517" y="5952"/>
                  </a:cubicBezTo>
                  <a:lnTo>
                    <a:pt x="15517" y="5949"/>
                  </a:lnTo>
                  <a:lnTo>
                    <a:pt x="15517" y="5939"/>
                  </a:lnTo>
                  <a:cubicBezTo>
                    <a:pt x="15517" y="5925"/>
                    <a:pt x="15517" y="5915"/>
                    <a:pt x="15521" y="5902"/>
                  </a:cubicBezTo>
                  <a:lnTo>
                    <a:pt x="15521" y="5875"/>
                  </a:lnTo>
                  <a:cubicBezTo>
                    <a:pt x="15531" y="5798"/>
                    <a:pt x="15537" y="5718"/>
                    <a:pt x="15551" y="5638"/>
                  </a:cubicBezTo>
                  <a:lnTo>
                    <a:pt x="15554" y="5608"/>
                  </a:lnTo>
                  <a:cubicBezTo>
                    <a:pt x="15561" y="5581"/>
                    <a:pt x="15564" y="5554"/>
                    <a:pt x="15564" y="5524"/>
                  </a:cubicBezTo>
                  <a:lnTo>
                    <a:pt x="15567" y="5484"/>
                  </a:lnTo>
                  <a:cubicBezTo>
                    <a:pt x="15571" y="5441"/>
                    <a:pt x="15581" y="5401"/>
                    <a:pt x="15584" y="5357"/>
                  </a:cubicBezTo>
                  <a:lnTo>
                    <a:pt x="15584" y="5347"/>
                  </a:lnTo>
                  <a:lnTo>
                    <a:pt x="15584" y="5334"/>
                  </a:lnTo>
                  <a:cubicBezTo>
                    <a:pt x="15587" y="5317"/>
                    <a:pt x="15587" y="5304"/>
                    <a:pt x="15587" y="5287"/>
                  </a:cubicBezTo>
                  <a:lnTo>
                    <a:pt x="15594" y="5240"/>
                  </a:lnTo>
                  <a:cubicBezTo>
                    <a:pt x="15594" y="5233"/>
                    <a:pt x="15597" y="5223"/>
                    <a:pt x="15597" y="5220"/>
                  </a:cubicBezTo>
                  <a:lnTo>
                    <a:pt x="15601" y="5183"/>
                  </a:lnTo>
                  <a:lnTo>
                    <a:pt x="15604" y="5146"/>
                  </a:lnTo>
                  <a:cubicBezTo>
                    <a:pt x="15604" y="5130"/>
                    <a:pt x="15611" y="5116"/>
                    <a:pt x="15611" y="5100"/>
                  </a:cubicBezTo>
                  <a:lnTo>
                    <a:pt x="15611" y="5080"/>
                  </a:lnTo>
                  <a:cubicBezTo>
                    <a:pt x="15611" y="5056"/>
                    <a:pt x="15611" y="5036"/>
                    <a:pt x="15614" y="5016"/>
                  </a:cubicBezTo>
                  <a:lnTo>
                    <a:pt x="15614" y="4949"/>
                  </a:lnTo>
                  <a:lnTo>
                    <a:pt x="15614" y="4805"/>
                  </a:lnTo>
                  <a:cubicBezTo>
                    <a:pt x="15614" y="4719"/>
                    <a:pt x="15611" y="4632"/>
                    <a:pt x="15604" y="4548"/>
                  </a:cubicBezTo>
                  <a:cubicBezTo>
                    <a:pt x="15601" y="4495"/>
                    <a:pt x="15597" y="4438"/>
                    <a:pt x="15594" y="4381"/>
                  </a:cubicBezTo>
                  <a:lnTo>
                    <a:pt x="15584" y="4267"/>
                  </a:lnTo>
                  <a:cubicBezTo>
                    <a:pt x="15584" y="4244"/>
                    <a:pt x="15581" y="4217"/>
                    <a:pt x="15581" y="4197"/>
                  </a:cubicBezTo>
                  <a:cubicBezTo>
                    <a:pt x="15581" y="4170"/>
                    <a:pt x="15577" y="4147"/>
                    <a:pt x="15577" y="4127"/>
                  </a:cubicBezTo>
                  <a:lnTo>
                    <a:pt x="15567" y="4010"/>
                  </a:lnTo>
                  <a:lnTo>
                    <a:pt x="15554" y="3869"/>
                  </a:lnTo>
                  <a:lnTo>
                    <a:pt x="15544" y="3759"/>
                  </a:lnTo>
                  <a:lnTo>
                    <a:pt x="15537" y="3742"/>
                  </a:lnTo>
                  <a:cubicBezTo>
                    <a:pt x="15531" y="3659"/>
                    <a:pt x="15517" y="3568"/>
                    <a:pt x="15500" y="3478"/>
                  </a:cubicBezTo>
                  <a:cubicBezTo>
                    <a:pt x="15497" y="3441"/>
                    <a:pt x="15487" y="3401"/>
                    <a:pt x="15484" y="3364"/>
                  </a:cubicBezTo>
                  <a:lnTo>
                    <a:pt x="15480" y="3344"/>
                  </a:lnTo>
                  <a:cubicBezTo>
                    <a:pt x="15477" y="3324"/>
                    <a:pt x="15477" y="3308"/>
                    <a:pt x="15470" y="3284"/>
                  </a:cubicBezTo>
                  <a:lnTo>
                    <a:pt x="15470" y="3274"/>
                  </a:lnTo>
                  <a:cubicBezTo>
                    <a:pt x="15467" y="3257"/>
                    <a:pt x="15467" y="3244"/>
                    <a:pt x="15464" y="3227"/>
                  </a:cubicBezTo>
                  <a:lnTo>
                    <a:pt x="15454" y="3177"/>
                  </a:lnTo>
                  <a:lnTo>
                    <a:pt x="15454" y="3167"/>
                  </a:lnTo>
                  <a:cubicBezTo>
                    <a:pt x="15454" y="3164"/>
                    <a:pt x="15454" y="3157"/>
                    <a:pt x="15450" y="3150"/>
                  </a:cubicBezTo>
                  <a:cubicBezTo>
                    <a:pt x="15447" y="3134"/>
                    <a:pt x="15444" y="3117"/>
                    <a:pt x="15437" y="3107"/>
                  </a:cubicBezTo>
                  <a:lnTo>
                    <a:pt x="15434" y="3080"/>
                  </a:lnTo>
                  <a:cubicBezTo>
                    <a:pt x="15427" y="3047"/>
                    <a:pt x="15417" y="3013"/>
                    <a:pt x="15410" y="2983"/>
                  </a:cubicBezTo>
                  <a:lnTo>
                    <a:pt x="15400" y="2947"/>
                  </a:lnTo>
                  <a:cubicBezTo>
                    <a:pt x="15397" y="2926"/>
                    <a:pt x="15387" y="2900"/>
                    <a:pt x="15383" y="2880"/>
                  </a:cubicBezTo>
                  <a:cubicBezTo>
                    <a:pt x="15380" y="2863"/>
                    <a:pt x="15377" y="2843"/>
                    <a:pt x="15370" y="2826"/>
                  </a:cubicBezTo>
                  <a:cubicBezTo>
                    <a:pt x="15363" y="2796"/>
                    <a:pt x="15353" y="2763"/>
                    <a:pt x="15350" y="2733"/>
                  </a:cubicBezTo>
                  <a:lnTo>
                    <a:pt x="15343" y="2706"/>
                  </a:lnTo>
                  <a:lnTo>
                    <a:pt x="15330" y="2639"/>
                  </a:lnTo>
                  <a:lnTo>
                    <a:pt x="15327" y="2616"/>
                  </a:lnTo>
                  <a:lnTo>
                    <a:pt x="15320" y="2599"/>
                  </a:lnTo>
                  <a:cubicBezTo>
                    <a:pt x="15317" y="2582"/>
                    <a:pt x="15313" y="2565"/>
                    <a:pt x="15313" y="2549"/>
                  </a:cubicBezTo>
                  <a:lnTo>
                    <a:pt x="15300" y="2475"/>
                  </a:lnTo>
                  <a:cubicBezTo>
                    <a:pt x="15293" y="2425"/>
                    <a:pt x="15283" y="2375"/>
                    <a:pt x="15270" y="2325"/>
                  </a:cubicBezTo>
                  <a:cubicBezTo>
                    <a:pt x="15270" y="2315"/>
                    <a:pt x="15263" y="2311"/>
                    <a:pt x="15253" y="2311"/>
                  </a:cubicBezTo>
                  <a:cubicBezTo>
                    <a:pt x="15246" y="2311"/>
                    <a:pt x="15243" y="2315"/>
                    <a:pt x="15243" y="2321"/>
                  </a:cubicBezTo>
                  <a:cubicBezTo>
                    <a:pt x="15236" y="2325"/>
                    <a:pt x="15236" y="2328"/>
                    <a:pt x="15236" y="2331"/>
                  </a:cubicBezTo>
                  <a:cubicBezTo>
                    <a:pt x="15246" y="2391"/>
                    <a:pt x="15260" y="2448"/>
                    <a:pt x="15266" y="2509"/>
                  </a:cubicBezTo>
                  <a:lnTo>
                    <a:pt x="15270" y="2532"/>
                  </a:lnTo>
                  <a:cubicBezTo>
                    <a:pt x="15276" y="2565"/>
                    <a:pt x="15283" y="2599"/>
                    <a:pt x="15286" y="2632"/>
                  </a:cubicBezTo>
                  <a:lnTo>
                    <a:pt x="15293" y="2649"/>
                  </a:lnTo>
                  <a:lnTo>
                    <a:pt x="15297" y="2672"/>
                  </a:lnTo>
                  <a:cubicBezTo>
                    <a:pt x="15300" y="2682"/>
                    <a:pt x="15300" y="2699"/>
                    <a:pt x="15303" y="2712"/>
                  </a:cubicBezTo>
                  <a:cubicBezTo>
                    <a:pt x="15303" y="2716"/>
                    <a:pt x="15310" y="2726"/>
                    <a:pt x="15310" y="2729"/>
                  </a:cubicBezTo>
                  <a:lnTo>
                    <a:pt x="15310" y="2739"/>
                  </a:lnTo>
                  <a:lnTo>
                    <a:pt x="15313" y="2759"/>
                  </a:lnTo>
                  <a:lnTo>
                    <a:pt x="15317" y="2779"/>
                  </a:lnTo>
                  <a:lnTo>
                    <a:pt x="15320" y="2793"/>
                  </a:lnTo>
                  <a:cubicBezTo>
                    <a:pt x="15327" y="2809"/>
                    <a:pt x="15330" y="2823"/>
                    <a:pt x="15333" y="2840"/>
                  </a:cubicBezTo>
                  <a:cubicBezTo>
                    <a:pt x="15337" y="2863"/>
                    <a:pt x="15347" y="2890"/>
                    <a:pt x="15350" y="2913"/>
                  </a:cubicBezTo>
                  <a:cubicBezTo>
                    <a:pt x="15377" y="3017"/>
                    <a:pt x="15393" y="3094"/>
                    <a:pt x="15410" y="3167"/>
                  </a:cubicBezTo>
                  <a:cubicBezTo>
                    <a:pt x="15414" y="3184"/>
                    <a:pt x="15414" y="3201"/>
                    <a:pt x="15417" y="3217"/>
                  </a:cubicBezTo>
                  <a:lnTo>
                    <a:pt x="15420" y="3231"/>
                  </a:lnTo>
                  <a:cubicBezTo>
                    <a:pt x="15420" y="3241"/>
                    <a:pt x="15427" y="3247"/>
                    <a:pt x="15427" y="3257"/>
                  </a:cubicBezTo>
                  <a:lnTo>
                    <a:pt x="15430" y="3294"/>
                  </a:lnTo>
                  <a:cubicBezTo>
                    <a:pt x="15434" y="3311"/>
                    <a:pt x="15434" y="3328"/>
                    <a:pt x="15437" y="3344"/>
                  </a:cubicBezTo>
                  <a:cubicBezTo>
                    <a:pt x="15447" y="3411"/>
                    <a:pt x="15454" y="3475"/>
                    <a:pt x="15467" y="3535"/>
                  </a:cubicBezTo>
                  <a:cubicBezTo>
                    <a:pt x="15480" y="3629"/>
                    <a:pt x="15494" y="3719"/>
                    <a:pt x="15500" y="3799"/>
                  </a:cubicBezTo>
                  <a:cubicBezTo>
                    <a:pt x="15514" y="3893"/>
                    <a:pt x="15517" y="3980"/>
                    <a:pt x="15527" y="4053"/>
                  </a:cubicBezTo>
                  <a:cubicBezTo>
                    <a:pt x="15531" y="4103"/>
                    <a:pt x="15534" y="4160"/>
                    <a:pt x="15537" y="4210"/>
                  </a:cubicBezTo>
                  <a:cubicBezTo>
                    <a:pt x="15544" y="4250"/>
                    <a:pt x="15547" y="4287"/>
                    <a:pt x="15551" y="4331"/>
                  </a:cubicBezTo>
                  <a:lnTo>
                    <a:pt x="15554" y="4394"/>
                  </a:lnTo>
                  <a:lnTo>
                    <a:pt x="15561" y="4454"/>
                  </a:lnTo>
                  <a:cubicBezTo>
                    <a:pt x="15561" y="4478"/>
                    <a:pt x="15564" y="4495"/>
                    <a:pt x="15564" y="4515"/>
                  </a:cubicBezTo>
                  <a:cubicBezTo>
                    <a:pt x="15564" y="4538"/>
                    <a:pt x="15567" y="4568"/>
                    <a:pt x="15571" y="4595"/>
                  </a:cubicBezTo>
                  <a:lnTo>
                    <a:pt x="15571" y="4615"/>
                  </a:lnTo>
                  <a:lnTo>
                    <a:pt x="15577" y="4662"/>
                  </a:lnTo>
                  <a:cubicBezTo>
                    <a:pt x="15581" y="4695"/>
                    <a:pt x="15581" y="4732"/>
                    <a:pt x="15581" y="4765"/>
                  </a:cubicBezTo>
                  <a:lnTo>
                    <a:pt x="15581" y="4785"/>
                  </a:lnTo>
                  <a:lnTo>
                    <a:pt x="15581" y="4896"/>
                  </a:lnTo>
                  <a:cubicBezTo>
                    <a:pt x="15581" y="4979"/>
                    <a:pt x="15581" y="5063"/>
                    <a:pt x="15577" y="5146"/>
                  </a:cubicBezTo>
                  <a:lnTo>
                    <a:pt x="15571" y="5217"/>
                  </a:lnTo>
                  <a:cubicBezTo>
                    <a:pt x="15571" y="5223"/>
                    <a:pt x="15571" y="5230"/>
                    <a:pt x="15567" y="5237"/>
                  </a:cubicBezTo>
                  <a:lnTo>
                    <a:pt x="15567" y="5247"/>
                  </a:lnTo>
                  <a:lnTo>
                    <a:pt x="15564" y="5267"/>
                  </a:lnTo>
                  <a:lnTo>
                    <a:pt x="15561" y="5287"/>
                  </a:lnTo>
                  <a:cubicBezTo>
                    <a:pt x="15561" y="5304"/>
                    <a:pt x="15554" y="5320"/>
                    <a:pt x="15554" y="5337"/>
                  </a:cubicBezTo>
                  <a:lnTo>
                    <a:pt x="15551" y="5354"/>
                  </a:lnTo>
                  <a:lnTo>
                    <a:pt x="15544" y="5417"/>
                  </a:lnTo>
                  <a:cubicBezTo>
                    <a:pt x="15537" y="5457"/>
                    <a:pt x="15534" y="5501"/>
                    <a:pt x="15527" y="5548"/>
                  </a:cubicBezTo>
                  <a:cubicBezTo>
                    <a:pt x="15521" y="5591"/>
                    <a:pt x="15514" y="5638"/>
                    <a:pt x="15511" y="5685"/>
                  </a:cubicBezTo>
                  <a:cubicBezTo>
                    <a:pt x="15504" y="5732"/>
                    <a:pt x="15497" y="5772"/>
                    <a:pt x="15494" y="5819"/>
                  </a:cubicBezTo>
                  <a:cubicBezTo>
                    <a:pt x="15494" y="5835"/>
                    <a:pt x="15487" y="5855"/>
                    <a:pt x="15487" y="5872"/>
                  </a:cubicBezTo>
                  <a:lnTo>
                    <a:pt x="15487" y="5892"/>
                  </a:lnTo>
                  <a:cubicBezTo>
                    <a:pt x="15487" y="5909"/>
                    <a:pt x="15484" y="5925"/>
                    <a:pt x="15484" y="5942"/>
                  </a:cubicBezTo>
                  <a:lnTo>
                    <a:pt x="15484" y="5959"/>
                  </a:lnTo>
                  <a:cubicBezTo>
                    <a:pt x="15484" y="5982"/>
                    <a:pt x="15480" y="6002"/>
                    <a:pt x="15480" y="6026"/>
                  </a:cubicBezTo>
                  <a:lnTo>
                    <a:pt x="15480" y="6032"/>
                  </a:lnTo>
                  <a:cubicBezTo>
                    <a:pt x="15480" y="6053"/>
                    <a:pt x="15477" y="6069"/>
                    <a:pt x="15477" y="6086"/>
                  </a:cubicBezTo>
                  <a:lnTo>
                    <a:pt x="15477" y="6119"/>
                  </a:lnTo>
                  <a:lnTo>
                    <a:pt x="15470" y="6166"/>
                  </a:lnTo>
                  <a:lnTo>
                    <a:pt x="15467" y="6210"/>
                  </a:lnTo>
                  <a:cubicBezTo>
                    <a:pt x="15467" y="6243"/>
                    <a:pt x="15464" y="6283"/>
                    <a:pt x="15464" y="6317"/>
                  </a:cubicBezTo>
                  <a:cubicBezTo>
                    <a:pt x="15464" y="6327"/>
                    <a:pt x="15464" y="6343"/>
                    <a:pt x="15460" y="6357"/>
                  </a:cubicBezTo>
                  <a:cubicBezTo>
                    <a:pt x="15454" y="6353"/>
                    <a:pt x="15454" y="6350"/>
                    <a:pt x="15450" y="6343"/>
                  </a:cubicBezTo>
                  <a:lnTo>
                    <a:pt x="15427" y="6293"/>
                  </a:lnTo>
                  <a:lnTo>
                    <a:pt x="15410" y="6260"/>
                  </a:lnTo>
                  <a:cubicBezTo>
                    <a:pt x="15393" y="6226"/>
                    <a:pt x="15377" y="6200"/>
                    <a:pt x="15360" y="6170"/>
                  </a:cubicBezTo>
                  <a:lnTo>
                    <a:pt x="15360" y="6123"/>
                  </a:lnTo>
                  <a:lnTo>
                    <a:pt x="15360" y="6089"/>
                  </a:lnTo>
                  <a:lnTo>
                    <a:pt x="15360" y="6073"/>
                  </a:lnTo>
                  <a:lnTo>
                    <a:pt x="15360" y="6049"/>
                  </a:lnTo>
                  <a:lnTo>
                    <a:pt x="15360" y="6002"/>
                  </a:lnTo>
                  <a:lnTo>
                    <a:pt x="15360" y="5989"/>
                  </a:lnTo>
                  <a:lnTo>
                    <a:pt x="15360" y="5969"/>
                  </a:lnTo>
                  <a:lnTo>
                    <a:pt x="15360" y="5922"/>
                  </a:lnTo>
                  <a:lnTo>
                    <a:pt x="15360" y="5909"/>
                  </a:lnTo>
                  <a:lnTo>
                    <a:pt x="15360" y="5885"/>
                  </a:lnTo>
                  <a:lnTo>
                    <a:pt x="15353" y="5849"/>
                  </a:lnTo>
                  <a:lnTo>
                    <a:pt x="15350" y="5808"/>
                  </a:lnTo>
                  <a:cubicBezTo>
                    <a:pt x="15350" y="5798"/>
                    <a:pt x="15350" y="5785"/>
                    <a:pt x="15347" y="5772"/>
                  </a:cubicBezTo>
                  <a:cubicBezTo>
                    <a:pt x="15347" y="5758"/>
                    <a:pt x="15347" y="5748"/>
                    <a:pt x="15343" y="5735"/>
                  </a:cubicBezTo>
                  <a:lnTo>
                    <a:pt x="15343" y="5715"/>
                  </a:lnTo>
                  <a:lnTo>
                    <a:pt x="15343" y="5705"/>
                  </a:lnTo>
                  <a:lnTo>
                    <a:pt x="15337" y="5665"/>
                  </a:lnTo>
                  <a:lnTo>
                    <a:pt x="15337" y="5658"/>
                  </a:lnTo>
                  <a:lnTo>
                    <a:pt x="15330" y="5564"/>
                  </a:lnTo>
                  <a:lnTo>
                    <a:pt x="15320" y="5467"/>
                  </a:lnTo>
                  <a:cubicBezTo>
                    <a:pt x="15317" y="5391"/>
                    <a:pt x="15310" y="5317"/>
                    <a:pt x="15303" y="5240"/>
                  </a:cubicBezTo>
                  <a:lnTo>
                    <a:pt x="15297" y="5146"/>
                  </a:lnTo>
                  <a:lnTo>
                    <a:pt x="15286" y="5050"/>
                  </a:lnTo>
                  <a:cubicBezTo>
                    <a:pt x="15283" y="4973"/>
                    <a:pt x="15276" y="4899"/>
                    <a:pt x="15270" y="4822"/>
                  </a:cubicBezTo>
                  <a:cubicBezTo>
                    <a:pt x="15270" y="4812"/>
                    <a:pt x="15266" y="4799"/>
                    <a:pt x="15266" y="4782"/>
                  </a:cubicBezTo>
                  <a:lnTo>
                    <a:pt x="15266" y="4765"/>
                  </a:lnTo>
                  <a:cubicBezTo>
                    <a:pt x="15266" y="4752"/>
                    <a:pt x="15263" y="4739"/>
                    <a:pt x="15263" y="4729"/>
                  </a:cubicBezTo>
                  <a:lnTo>
                    <a:pt x="15250" y="4628"/>
                  </a:lnTo>
                  <a:cubicBezTo>
                    <a:pt x="15246" y="4588"/>
                    <a:pt x="15243" y="4551"/>
                    <a:pt x="15236" y="4511"/>
                  </a:cubicBezTo>
                  <a:cubicBezTo>
                    <a:pt x="15236" y="4498"/>
                    <a:pt x="15233" y="4484"/>
                    <a:pt x="15233" y="4468"/>
                  </a:cubicBezTo>
                  <a:lnTo>
                    <a:pt x="15233" y="4448"/>
                  </a:lnTo>
                  <a:cubicBezTo>
                    <a:pt x="15233" y="4434"/>
                    <a:pt x="15230" y="4421"/>
                    <a:pt x="15230" y="4411"/>
                  </a:cubicBezTo>
                  <a:cubicBezTo>
                    <a:pt x="15230" y="4388"/>
                    <a:pt x="15226" y="4367"/>
                    <a:pt x="15226" y="4347"/>
                  </a:cubicBezTo>
                  <a:cubicBezTo>
                    <a:pt x="15226" y="4331"/>
                    <a:pt x="15220" y="4314"/>
                    <a:pt x="15220" y="4297"/>
                  </a:cubicBezTo>
                  <a:lnTo>
                    <a:pt x="15220" y="4287"/>
                  </a:lnTo>
                  <a:lnTo>
                    <a:pt x="15220" y="4281"/>
                  </a:lnTo>
                  <a:lnTo>
                    <a:pt x="15220" y="4267"/>
                  </a:lnTo>
                  <a:cubicBezTo>
                    <a:pt x="15220" y="4247"/>
                    <a:pt x="15216" y="4230"/>
                    <a:pt x="15216" y="4210"/>
                  </a:cubicBezTo>
                  <a:lnTo>
                    <a:pt x="15216" y="4204"/>
                  </a:lnTo>
                  <a:lnTo>
                    <a:pt x="15216" y="4200"/>
                  </a:lnTo>
                  <a:lnTo>
                    <a:pt x="15216" y="4194"/>
                  </a:lnTo>
                  <a:cubicBezTo>
                    <a:pt x="15216" y="4180"/>
                    <a:pt x="15216" y="4167"/>
                    <a:pt x="15213" y="4153"/>
                  </a:cubicBezTo>
                  <a:lnTo>
                    <a:pt x="15213" y="4150"/>
                  </a:lnTo>
                  <a:lnTo>
                    <a:pt x="15213" y="4147"/>
                  </a:lnTo>
                  <a:lnTo>
                    <a:pt x="15213" y="4137"/>
                  </a:lnTo>
                  <a:lnTo>
                    <a:pt x="15213" y="4130"/>
                  </a:lnTo>
                  <a:cubicBezTo>
                    <a:pt x="15213" y="4117"/>
                    <a:pt x="15213" y="4103"/>
                    <a:pt x="15210" y="4093"/>
                  </a:cubicBezTo>
                  <a:cubicBezTo>
                    <a:pt x="15210" y="4080"/>
                    <a:pt x="15210" y="4067"/>
                    <a:pt x="15203" y="4053"/>
                  </a:cubicBezTo>
                  <a:lnTo>
                    <a:pt x="15200" y="4013"/>
                  </a:lnTo>
                  <a:cubicBezTo>
                    <a:pt x="15196" y="3966"/>
                    <a:pt x="15196" y="3916"/>
                    <a:pt x="15193" y="3869"/>
                  </a:cubicBezTo>
                  <a:lnTo>
                    <a:pt x="15193" y="3846"/>
                  </a:lnTo>
                  <a:lnTo>
                    <a:pt x="15193" y="3812"/>
                  </a:lnTo>
                  <a:lnTo>
                    <a:pt x="15193" y="3752"/>
                  </a:lnTo>
                  <a:lnTo>
                    <a:pt x="15193" y="3662"/>
                  </a:lnTo>
                  <a:lnTo>
                    <a:pt x="15193" y="3645"/>
                  </a:lnTo>
                  <a:lnTo>
                    <a:pt x="15193" y="3552"/>
                  </a:lnTo>
                  <a:lnTo>
                    <a:pt x="15193" y="3502"/>
                  </a:lnTo>
                  <a:lnTo>
                    <a:pt x="15193" y="3441"/>
                  </a:lnTo>
                  <a:cubicBezTo>
                    <a:pt x="15193" y="3435"/>
                    <a:pt x="15193" y="3431"/>
                    <a:pt x="15186" y="3431"/>
                  </a:cubicBezTo>
                  <a:cubicBezTo>
                    <a:pt x="15183" y="3428"/>
                    <a:pt x="15183" y="3428"/>
                    <a:pt x="15180" y="3428"/>
                  </a:cubicBezTo>
                  <a:cubicBezTo>
                    <a:pt x="15169" y="3428"/>
                    <a:pt x="15166" y="3431"/>
                    <a:pt x="15166" y="3441"/>
                  </a:cubicBezTo>
                  <a:lnTo>
                    <a:pt x="15166" y="3478"/>
                  </a:lnTo>
                  <a:cubicBezTo>
                    <a:pt x="15166" y="3502"/>
                    <a:pt x="15163" y="3528"/>
                    <a:pt x="15163" y="3552"/>
                  </a:cubicBezTo>
                  <a:lnTo>
                    <a:pt x="15163" y="3642"/>
                  </a:lnTo>
                  <a:lnTo>
                    <a:pt x="15163" y="3649"/>
                  </a:lnTo>
                  <a:cubicBezTo>
                    <a:pt x="15163" y="3715"/>
                    <a:pt x="15163" y="3786"/>
                    <a:pt x="15166" y="3859"/>
                  </a:cubicBezTo>
                  <a:cubicBezTo>
                    <a:pt x="15166" y="3876"/>
                    <a:pt x="15166" y="3886"/>
                    <a:pt x="15169" y="3903"/>
                  </a:cubicBezTo>
                  <a:cubicBezTo>
                    <a:pt x="15169" y="3919"/>
                    <a:pt x="15169" y="3936"/>
                    <a:pt x="15176" y="3953"/>
                  </a:cubicBezTo>
                  <a:lnTo>
                    <a:pt x="15176" y="3983"/>
                  </a:lnTo>
                  <a:cubicBezTo>
                    <a:pt x="15176" y="4010"/>
                    <a:pt x="15180" y="4033"/>
                    <a:pt x="15180" y="4063"/>
                  </a:cubicBezTo>
                  <a:lnTo>
                    <a:pt x="15180" y="4080"/>
                  </a:lnTo>
                  <a:cubicBezTo>
                    <a:pt x="15180" y="4100"/>
                    <a:pt x="15183" y="4127"/>
                    <a:pt x="15183" y="4147"/>
                  </a:cubicBezTo>
                  <a:lnTo>
                    <a:pt x="15183" y="4160"/>
                  </a:lnTo>
                  <a:lnTo>
                    <a:pt x="15186" y="4194"/>
                  </a:lnTo>
                  <a:lnTo>
                    <a:pt x="15186" y="4200"/>
                  </a:lnTo>
                  <a:lnTo>
                    <a:pt x="15186" y="4204"/>
                  </a:lnTo>
                  <a:lnTo>
                    <a:pt x="15186" y="4210"/>
                  </a:lnTo>
                  <a:lnTo>
                    <a:pt x="15186" y="4214"/>
                  </a:lnTo>
                  <a:cubicBezTo>
                    <a:pt x="15186" y="4237"/>
                    <a:pt x="15193" y="4260"/>
                    <a:pt x="15193" y="4284"/>
                  </a:cubicBezTo>
                  <a:cubicBezTo>
                    <a:pt x="15193" y="4301"/>
                    <a:pt x="15196" y="4317"/>
                    <a:pt x="15196" y="4334"/>
                  </a:cubicBezTo>
                  <a:lnTo>
                    <a:pt x="15196" y="4351"/>
                  </a:lnTo>
                  <a:cubicBezTo>
                    <a:pt x="15196" y="4371"/>
                    <a:pt x="15200" y="4394"/>
                    <a:pt x="15200" y="4418"/>
                  </a:cubicBezTo>
                  <a:cubicBezTo>
                    <a:pt x="15200" y="4428"/>
                    <a:pt x="15200" y="4434"/>
                    <a:pt x="15203" y="4444"/>
                  </a:cubicBezTo>
                  <a:lnTo>
                    <a:pt x="15203" y="4451"/>
                  </a:lnTo>
                  <a:lnTo>
                    <a:pt x="15203" y="4461"/>
                  </a:lnTo>
                  <a:lnTo>
                    <a:pt x="15203" y="4468"/>
                  </a:lnTo>
                  <a:lnTo>
                    <a:pt x="15203" y="4495"/>
                  </a:lnTo>
                  <a:lnTo>
                    <a:pt x="15210" y="4535"/>
                  </a:lnTo>
                  <a:lnTo>
                    <a:pt x="15213" y="4578"/>
                  </a:lnTo>
                  <a:lnTo>
                    <a:pt x="15213" y="4585"/>
                  </a:lnTo>
                  <a:cubicBezTo>
                    <a:pt x="15216" y="4605"/>
                    <a:pt x="15216" y="4625"/>
                    <a:pt x="15220" y="4648"/>
                  </a:cubicBezTo>
                  <a:lnTo>
                    <a:pt x="15226" y="4672"/>
                  </a:lnTo>
                  <a:cubicBezTo>
                    <a:pt x="15230" y="4692"/>
                    <a:pt x="15230" y="4715"/>
                    <a:pt x="15233" y="4735"/>
                  </a:cubicBezTo>
                  <a:cubicBezTo>
                    <a:pt x="15233" y="4742"/>
                    <a:pt x="15236" y="4755"/>
                    <a:pt x="15236" y="4765"/>
                  </a:cubicBezTo>
                  <a:lnTo>
                    <a:pt x="15236" y="4785"/>
                  </a:lnTo>
                  <a:cubicBezTo>
                    <a:pt x="15243" y="4849"/>
                    <a:pt x="15246" y="4909"/>
                    <a:pt x="15250" y="4969"/>
                  </a:cubicBezTo>
                  <a:lnTo>
                    <a:pt x="15250" y="4983"/>
                  </a:lnTo>
                  <a:cubicBezTo>
                    <a:pt x="15250" y="4999"/>
                    <a:pt x="15253" y="5016"/>
                    <a:pt x="15253" y="5026"/>
                  </a:cubicBezTo>
                  <a:lnTo>
                    <a:pt x="15253" y="5050"/>
                  </a:lnTo>
                  <a:lnTo>
                    <a:pt x="15253" y="5056"/>
                  </a:lnTo>
                  <a:lnTo>
                    <a:pt x="15253" y="5066"/>
                  </a:lnTo>
                  <a:lnTo>
                    <a:pt x="15253" y="5076"/>
                  </a:lnTo>
                  <a:lnTo>
                    <a:pt x="15253" y="5090"/>
                  </a:lnTo>
                  <a:cubicBezTo>
                    <a:pt x="15253" y="5120"/>
                    <a:pt x="15260" y="5150"/>
                    <a:pt x="15263" y="5183"/>
                  </a:cubicBezTo>
                  <a:lnTo>
                    <a:pt x="15266" y="5237"/>
                  </a:lnTo>
                  <a:lnTo>
                    <a:pt x="15266" y="5240"/>
                  </a:lnTo>
                  <a:cubicBezTo>
                    <a:pt x="15270" y="5290"/>
                    <a:pt x="15276" y="5340"/>
                    <a:pt x="15280" y="5394"/>
                  </a:cubicBezTo>
                  <a:cubicBezTo>
                    <a:pt x="15283" y="5461"/>
                    <a:pt x="15293" y="5534"/>
                    <a:pt x="15297" y="5601"/>
                  </a:cubicBezTo>
                  <a:lnTo>
                    <a:pt x="15300" y="5655"/>
                  </a:lnTo>
                  <a:lnTo>
                    <a:pt x="15303" y="5712"/>
                  </a:lnTo>
                  <a:lnTo>
                    <a:pt x="15303" y="5728"/>
                  </a:lnTo>
                  <a:cubicBezTo>
                    <a:pt x="15310" y="5755"/>
                    <a:pt x="15310" y="5778"/>
                    <a:pt x="15310" y="5805"/>
                  </a:cubicBezTo>
                  <a:lnTo>
                    <a:pt x="15310" y="5808"/>
                  </a:lnTo>
                  <a:lnTo>
                    <a:pt x="15310" y="5822"/>
                  </a:lnTo>
                  <a:lnTo>
                    <a:pt x="15310" y="5842"/>
                  </a:lnTo>
                  <a:lnTo>
                    <a:pt x="15310" y="5849"/>
                  </a:lnTo>
                  <a:lnTo>
                    <a:pt x="15310" y="5852"/>
                  </a:lnTo>
                  <a:lnTo>
                    <a:pt x="15310" y="5872"/>
                  </a:lnTo>
                  <a:lnTo>
                    <a:pt x="15310" y="5879"/>
                  </a:lnTo>
                  <a:lnTo>
                    <a:pt x="15310" y="5885"/>
                  </a:lnTo>
                  <a:cubicBezTo>
                    <a:pt x="15310" y="5902"/>
                    <a:pt x="15310" y="5919"/>
                    <a:pt x="15313" y="5929"/>
                  </a:cubicBezTo>
                  <a:lnTo>
                    <a:pt x="15313" y="5969"/>
                  </a:lnTo>
                  <a:lnTo>
                    <a:pt x="15313" y="5992"/>
                  </a:lnTo>
                  <a:lnTo>
                    <a:pt x="15313" y="6006"/>
                  </a:lnTo>
                  <a:lnTo>
                    <a:pt x="15313" y="6019"/>
                  </a:lnTo>
                  <a:lnTo>
                    <a:pt x="15313" y="6043"/>
                  </a:lnTo>
                  <a:lnTo>
                    <a:pt x="15313" y="6086"/>
                  </a:lnTo>
                  <a:cubicBezTo>
                    <a:pt x="15313" y="6083"/>
                    <a:pt x="15313" y="6083"/>
                    <a:pt x="15310" y="6076"/>
                  </a:cubicBezTo>
                  <a:cubicBezTo>
                    <a:pt x="15303" y="6069"/>
                    <a:pt x="15303" y="6063"/>
                    <a:pt x="15303" y="6056"/>
                  </a:cubicBezTo>
                  <a:lnTo>
                    <a:pt x="15300" y="6043"/>
                  </a:lnTo>
                  <a:cubicBezTo>
                    <a:pt x="15297" y="6026"/>
                    <a:pt x="15293" y="6009"/>
                    <a:pt x="15286" y="5989"/>
                  </a:cubicBezTo>
                  <a:lnTo>
                    <a:pt x="15283" y="5962"/>
                  </a:lnTo>
                  <a:lnTo>
                    <a:pt x="15270" y="5915"/>
                  </a:lnTo>
                  <a:lnTo>
                    <a:pt x="15266" y="5889"/>
                  </a:lnTo>
                  <a:cubicBezTo>
                    <a:pt x="15250" y="5812"/>
                    <a:pt x="15236" y="5735"/>
                    <a:pt x="15230" y="5651"/>
                  </a:cubicBezTo>
                  <a:cubicBezTo>
                    <a:pt x="15186" y="5605"/>
                    <a:pt x="15183" y="5558"/>
                    <a:pt x="15180" y="5508"/>
                  </a:cubicBezTo>
                  <a:cubicBezTo>
                    <a:pt x="15176" y="5481"/>
                    <a:pt x="15176" y="5447"/>
                    <a:pt x="15169" y="5417"/>
                  </a:cubicBezTo>
                  <a:lnTo>
                    <a:pt x="15169" y="5407"/>
                  </a:lnTo>
                  <a:lnTo>
                    <a:pt x="15166" y="5381"/>
                  </a:lnTo>
                  <a:cubicBezTo>
                    <a:pt x="15166" y="5350"/>
                    <a:pt x="15163" y="5324"/>
                    <a:pt x="15163" y="5300"/>
                  </a:cubicBezTo>
                  <a:cubicBezTo>
                    <a:pt x="15163" y="5274"/>
                    <a:pt x="15159" y="5253"/>
                    <a:pt x="15159" y="5233"/>
                  </a:cubicBezTo>
                  <a:cubicBezTo>
                    <a:pt x="15153" y="5173"/>
                    <a:pt x="15153" y="5116"/>
                    <a:pt x="15149" y="5063"/>
                  </a:cubicBezTo>
                  <a:cubicBezTo>
                    <a:pt x="15149" y="5023"/>
                    <a:pt x="15146" y="4989"/>
                    <a:pt x="15146" y="4953"/>
                  </a:cubicBezTo>
                  <a:lnTo>
                    <a:pt x="15143" y="4899"/>
                  </a:lnTo>
                  <a:lnTo>
                    <a:pt x="15143" y="4872"/>
                  </a:lnTo>
                  <a:cubicBezTo>
                    <a:pt x="15143" y="4836"/>
                    <a:pt x="15136" y="4799"/>
                    <a:pt x="15136" y="4762"/>
                  </a:cubicBezTo>
                  <a:lnTo>
                    <a:pt x="15136" y="4752"/>
                  </a:lnTo>
                  <a:lnTo>
                    <a:pt x="15136" y="4739"/>
                  </a:lnTo>
                  <a:lnTo>
                    <a:pt x="15136" y="4719"/>
                  </a:lnTo>
                  <a:lnTo>
                    <a:pt x="15136" y="4715"/>
                  </a:lnTo>
                  <a:lnTo>
                    <a:pt x="15136" y="4705"/>
                  </a:lnTo>
                  <a:lnTo>
                    <a:pt x="15136" y="4698"/>
                  </a:lnTo>
                  <a:lnTo>
                    <a:pt x="15136" y="4695"/>
                  </a:lnTo>
                  <a:lnTo>
                    <a:pt x="15136" y="4685"/>
                  </a:lnTo>
                  <a:lnTo>
                    <a:pt x="15136" y="4678"/>
                  </a:lnTo>
                  <a:lnTo>
                    <a:pt x="15136" y="4668"/>
                  </a:lnTo>
                  <a:lnTo>
                    <a:pt x="15136" y="4662"/>
                  </a:lnTo>
                  <a:lnTo>
                    <a:pt x="15136" y="4645"/>
                  </a:lnTo>
                  <a:lnTo>
                    <a:pt x="15136" y="4638"/>
                  </a:lnTo>
                  <a:lnTo>
                    <a:pt x="15136" y="4635"/>
                  </a:lnTo>
                  <a:lnTo>
                    <a:pt x="15136" y="4628"/>
                  </a:lnTo>
                  <a:cubicBezTo>
                    <a:pt x="15136" y="4598"/>
                    <a:pt x="15133" y="4571"/>
                    <a:pt x="15129" y="4545"/>
                  </a:cubicBezTo>
                  <a:lnTo>
                    <a:pt x="15126" y="4511"/>
                  </a:lnTo>
                  <a:cubicBezTo>
                    <a:pt x="15119" y="4454"/>
                    <a:pt x="15113" y="4398"/>
                    <a:pt x="15109" y="4344"/>
                  </a:cubicBezTo>
                  <a:lnTo>
                    <a:pt x="15096" y="4217"/>
                  </a:lnTo>
                  <a:cubicBezTo>
                    <a:pt x="15093" y="4197"/>
                    <a:pt x="15093" y="4177"/>
                    <a:pt x="15086" y="4153"/>
                  </a:cubicBezTo>
                  <a:cubicBezTo>
                    <a:pt x="15083" y="4120"/>
                    <a:pt x="15079" y="4087"/>
                    <a:pt x="15079" y="4060"/>
                  </a:cubicBezTo>
                  <a:lnTo>
                    <a:pt x="15076" y="4003"/>
                  </a:lnTo>
                  <a:lnTo>
                    <a:pt x="15062" y="3893"/>
                  </a:lnTo>
                  <a:cubicBezTo>
                    <a:pt x="15059" y="3859"/>
                    <a:pt x="15059" y="3826"/>
                    <a:pt x="15052" y="3792"/>
                  </a:cubicBezTo>
                  <a:cubicBezTo>
                    <a:pt x="15052" y="3769"/>
                    <a:pt x="15049" y="3749"/>
                    <a:pt x="15049" y="3729"/>
                  </a:cubicBezTo>
                  <a:cubicBezTo>
                    <a:pt x="15046" y="3699"/>
                    <a:pt x="15046" y="3669"/>
                    <a:pt x="15042" y="3642"/>
                  </a:cubicBezTo>
                  <a:lnTo>
                    <a:pt x="15036" y="3568"/>
                  </a:lnTo>
                  <a:lnTo>
                    <a:pt x="15036" y="3565"/>
                  </a:lnTo>
                  <a:lnTo>
                    <a:pt x="15036" y="3548"/>
                  </a:lnTo>
                  <a:lnTo>
                    <a:pt x="15036" y="3545"/>
                  </a:lnTo>
                  <a:lnTo>
                    <a:pt x="15036" y="3542"/>
                  </a:lnTo>
                  <a:lnTo>
                    <a:pt x="15036" y="3532"/>
                  </a:lnTo>
                  <a:lnTo>
                    <a:pt x="15036" y="3525"/>
                  </a:lnTo>
                  <a:lnTo>
                    <a:pt x="15036" y="3515"/>
                  </a:lnTo>
                  <a:lnTo>
                    <a:pt x="15036" y="3498"/>
                  </a:lnTo>
                  <a:lnTo>
                    <a:pt x="15036" y="3495"/>
                  </a:lnTo>
                  <a:lnTo>
                    <a:pt x="15036" y="3481"/>
                  </a:lnTo>
                  <a:lnTo>
                    <a:pt x="15036" y="3468"/>
                  </a:lnTo>
                  <a:lnTo>
                    <a:pt x="15036" y="3461"/>
                  </a:lnTo>
                  <a:lnTo>
                    <a:pt x="15036" y="3451"/>
                  </a:lnTo>
                  <a:lnTo>
                    <a:pt x="15036" y="3445"/>
                  </a:lnTo>
                  <a:lnTo>
                    <a:pt x="15036" y="3441"/>
                  </a:lnTo>
                  <a:lnTo>
                    <a:pt x="15036" y="3418"/>
                  </a:lnTo>
                  <a:lnTo>
                    <a:pt x="15036" y="3415"/>
                  </a:lnTo>
                  <a:lnTo>
                    <a:pt x="15036" y="3411"/>
                  </a:lnTo>
                  <a:lnTo>
                    <a:pt x="15036" y="3391"/>
                  </a:lnTo>
                  <a:lnTo>
                    <a:pt x="15036" y="3374"/>
                  </a:lnTo>
                  <a:cubicBezTo>
                    <a:pt x="15032" y="3334"/>
                    <a:pt x="15032" y="3298"/>
                    <a:pt x="15029" y="3261"/>
                  </a:cubicBezTo>
                  <a:lnTo>
                    <a:pt x="15029" y="3231"/>
                  </a:lnTo>
                  <a:cubicBezTo>
                    <a:pt x="15026" y="3191"/>
                    <a:pt x="15026" y="3147"/>
                    <a:pt x="15019" y="3110"/>
                  </a:cubicBezTo>
                  <a:lnTo>
                    <a:pt x="15016" y="3067"/>
                  </a:lnTo>
                  <a:cubicBezTo>
                    <a:pt x="15012" y="3030"/>
                    <a:pt x="15012" y="2993"/>
                    <a:pt x="15009" y="2957"/>
                  </a:cubicBezTo>
                  <a:cubicBezTo>
                    <a:pt x="15002" y="2923"/>
                    <a:pt x="14999" y="2883"/>
                    <a:pt x="14999" y="2850"/>
                  </a:cubicBezTo>
                  <a:cubicBezTo>
                    <a:pt x="14999" y="2833"/>
                    <a:pt x="14996" y="2816"/>
                    <a:pt x="14992" y="2806"/>
                  </a:cubicBezTo>
                  <a:lnTo>
                    <a:pt x="14992" y="2793"/>
                  </a:lnTo>
                  <a:cubicBezTo>
                    <a:pt x="14992" y="2783"/>
                    <a:pt x="14986" y="2776"/>
                    <a:pt x="14986" y="2763"/>
                  </a:cubicBezTo>
                  <a:cubicBezTo>
                    <a:pt x="14982" y="2746"/>
                    <a:pt x="14982" y="2729"/>
                    <a:pt x="14979" y="2709"/>
                  </a:cubicBezTo>
                  <a:cubicBezTo>
                    <a:pt x="14976" y="2679"/>
                    <a:pt x="14969" y="2646"/>
                    <a:pt x="14962" y="2616"/>
                  </a:cubicBezTo>
                  <a:lnTo>
                    <a:pt x="14959" y="2599"/>
                  </a:lnTo>
                  <a:cubicBezTo>
                    <a:pt x="14949" y="2559"/>
                    <a:pt x="14945" y="2515"/>
                    <a:pt x="14935" y="2475"/>
                  </a:cubicBezTo>
                  <a:lnTo>
                    <a:pt x="14935" y="2478"/>
                  </a:lnTo>
                  <a:cubicBezTo>
                    <a:pt x="14919" y="2395"/>
                    <a:pt x="14902" y="2315"/>
                    <a:pt x="14882" y="2238"/>
                  </a:cubicBezTo>
                  <a:cubicBezTo>
                    <a:pt x="14869" y="2191"/>
                    <a:pt x="14859" y="2141"/>
                    <a:pt x="14842" y="2094"/>
                  </a:cubicBezTo>
                  <a:lnTo>
                    <a:pt x="14825" y="2047"/>
                  </a:lnTo>
                  <a:lnTo>
                    <a:pt x="14785" y="1937"/>
                  </a:lnTo>
                  <a:lnTo>
                    <a:pt x="14762" y="1847"/>
                  </a:lnTo>
                  <a:lnTo>
                    <a:pt x="14745" y="1790"/>
                  </a:lnTo>
                  <a:lnTo>
                    <a:pt x="14735" y="1763"/>
                  </a:lnTo>
                  <a:cubicBezTo>
                    <a:pt x="14731" y="1746"/>
                    <a:pt x="14725" y="1729"/>
                    <a:pt x="14718" y="1709"/>
                  </a:cubicBezTo>
                  <a:cubicBezTo>
                    <a:pt x="14718" y="1706"/>
                    <a:pt x="14715" y="1703"/>
                    <a:pt x="14715" y="1696"/>
                  </a:cubicBezTo>
                  <a:cubicBezTo>
                    <a:pt x="14711" y="1689"/>
                    <a:pt x="14711" y="1679"/>
                    <a:pt x="14708" y="1676"/>
                  </a:cubicBezTo>
                  <a:lnTo>
                    <a:pt x="14701" y="1663"/>
                  </a:lnTo>
                  <a:lnTo>
                    <a:pt x="14698" y="1639"/>
                  </a:lnTo>
                  <a:cubicBezTo>
                    <a:pt x="14691" y="1579"/>
                    <a:pt x="14681" y="1519"/>
                    <a:pt x="14678" y="1445"/>
                  </a:cubicBezTo>
                  <a:lnTo>
                    <a:pt x="14678" y="1435"/>
                  </a:lnTo>
                  <a:lnTo>
                    <a:pt x="14678" y="1422"/>
                  </a:lnTo>
                  <a:lnTo>
                    <a:pt x="14678" y="1419"/>
                  </a:lnTo>
                  <a:lnTo>
                    <a:pt x="14678" y="1412"/>
                  </a:lnTo>
                  <a:lnTo>
                    <a:pt x="14681" y="1409"/>
                  </a:lnTo>
                  <a:lnTo>
                    <a:pt x="14685" y="1405"/>
                  </a:lnTo>
                  <a:lnTo>
                    <a:pt x="14691" y="1402"/>
                  </a:lnTo>
                  <a:lnTo>
                    <a:pt x="14698" y="1395"/>
                  </a:lnTo>
                  <a:cubicBezTo>
                    <a:pt x="14698" y="1395"/>
                    <a:pt x="14708" y="1392"/>
                    <a:pt x="14711" y="1392"/>
                  </a:cubicBezTo>
                  <a:cubicBezTo>
                    <a:pt x="14718" y="1388"/>
                    <a:pt x="14725" y="1388"/>
                    <a:pt x="14731" y="1388"/>
                  </a:cubicBezTo>
                  <a:cubicBezTo>
                    <a:pt x="14748" y="1385"/>
                    <a:pt x="14765" y="1385"/>
                    <a:pt x="14778" y="1378"/>
                  </a:cubicBezTo>
                  <a:cubicBezTo>
                    <a:pt x="14795" y="1378"/>
                    <a:pt x="14808" y="1375"/>
                    <a:pt x="14818" y="1375"/>
                  </a:cubicBezTo>
                  <a:lnTo>
                    <a:pt x="14832" y="1375"/>
                  </a:lnTo>
                  <a:cubicBezTo>
                    <a:pt x="14869" y="1375"/>
                    <a:pt x="14902" y="1372"/>
                    <a:pt x="14942" y="1372"/>
                  </a:cubicBezTo>
                  <a:close/>
                  <a:moveTo>
                    <a:pt x="2849" y="3328"/>
                  </a:moveTo>
                  <a:cubicBezTo>
                    <a:pt x="2862" y="3328"/>
                    <a:pt x="2872" y="3328"/>
                    <a:pt x="2882" y="3331"/>
                  </a:cubicBezTo>
                  <a:cubicBezTo>
                    <a:pt x="2916" y="3334"/>
                    <a:pt x="2963" y="3344"/>
                    <a:pt x="3009" y="3351"/>
                  </a:cubicBezTo>
                  <a:cubicBezTo>
                    <a:pt x="3063" y="3364"/>
                    <a:pt x="3116" y="3384"/>
                    <a:pt x="3167" y="3408"/>
                  </a:cubicBezTo>
                  <a:lnTo>
                    <a:pt x="3180" y="3411"/>
                  </a:lnTo>
                  <a:lnTo>
                    <a:pt x="3207" y="3425"/>
                  </a:lnTo>
                  <a:cubicBezTo>
                    <a:pt x="3230" y="3435"/>
                    <a:pt x="3260" y="3445"/>
                    <a:pt x="3284" y="3458"/>
                  </a:cubicBezTo>
                  <a:lnTo>
                    <a:pt x="3307" y="3465"/>
                  </a:lnTo>
                  <a:cubicBezTo>
                    <a:pt x="3317" y="3468"/>
                    <a:pt x="3330" y="3478"/>
                    <a:pt x="3344" y="3481"/>
                  </a:cubicBezTo>
                  <a:lnTo>
                    <a:pt x="3374" y="3495"/>
                  </a:lnTo>
                  <a:lnTo>
                    <a:pt x="3407" y="3512"/>
                  </a:lnTo>
                  <a:lnTo>
                    <a:pt x="3434" y="3528"/>
                  </a:lnTo>
                  <a:cubicBezTo>
                    <a:pt x="3447" y="3535"/>
                    <a:pt x="3464" y="3545"/>
                    <a:pt x="3477" y="3552"/>
                  </a:cubicBezTo>
                  <a:cubicBezTo>
                    <a:pt x="3481" y="3558"/>
                    <a:pt x="3484" y="3562"/>
                    <a:pt x="3494" y="3562"/>
                  </a:cubicBezTo>
                  <a:cubicBezTo>
                    <a:pt x="3498" y="3565"/>
                    <a:pt x="3498" y="3565"/>
                    <a:pt x="3501" y="3565"/>
                  </a:cubicBezTo>
                  <a:cubicBezTo>
                    <a:pt x="3508" y="3568"/>
                    <a:pt x="3511" y="3568"/>
                    <a:pt x="3514" y="3575"/>
                  </a:cubicBezTo>
                  <a:lnTo>
                    <a:pt x="3528" y="3582"/>
                  </a:lnTo>
                  <a:cubicBezTo>
                    <a:pt x="3534" y="3585"/>
                    <a:pt x="3544" y="3592"/>
                    <a:pt x="3548" y="3598"/>
                  </a:cubicBezTo>
                  <a:lnTo>
                    <a:pt x="3568" y="3615"/>
                  </a:lnTo>
                  <a:lnTo>
                    <a:pt x="3591" y="3632"/>
                  </a:lnTo>
                  <a:cubicBezTo>
                    <a:pt x="3601" y="3642"/>
                    <a:pt x="3611" y="3649"/>
                    <a:pt x="3618" y="3659"/>
                  </a:cubicBezTo>
                  <a:cubicBezTo>
                    <a:pt x="3628" y="3665"/>
                    <a:pt x="3641" y="3675"/>
                    <a:pt x="3648" y="3682"/>
                  </a:cubicBezTo>
                  <a:cubicBezTo>
                    <a:pt x="3668" y="3702"/>
                    <a:pt x="3695" y="3729"/>
                    <a:pt x="3715" y="3752"/>
                  </a:cubicBezTo>
                  <a:lnTo>
                    <a:pt x="3728" y="3769"/>
                  </a:lnTo>
                  <a:lnTo>
                    <a:pt x="3778" y="3833"/>
                  </a:lnTo>
                  <a:cubicBezTo>
                    <a:pt x="3802" y="3866"/>
                    <a:pt x="3825" y="3896"/>
                    <a:pt x="3842" y="3929"/>
                  </a:cubicBezTo>
                  <a:lnTo>
                    <a:pt x="3845" y="3933"/>
                  </a:lnTo>
                  <a:cubicBezTo>
                    <a:pt x="3852" y="3946"/>
                    <a:pt x="3859" y="3953"/>
                    <a:pt x="3865" y="3966"/>
                  </a:cubicBezTo>
                  <a:cubicBezTo>
                    <a:pt x="3875" y="3983"/>
                    <a:pt x="3882" y="4000"/>
                    <a:pt x="3892" y="4020"/>
                  </a:cubicBezTo>
                  <a:cubicBezTo>
                    <a:pt x="3902" y="4053"/>
                    <a:pt x="3915" y="4080"/>
                    <a:pt x="3926" y="4103"/>
                  </a:cubicBezTo>
                  <a:cubicBezTo>
                    <a:pt x="3929" y="4117"/>
                    <a:pt x="3929" y="4130"/>
                    <a:pt x="3932" y="4143"/>
                  </a:cubicBezTo>
                  <a:cubicBezTo>
                    <a:pt x="3936" y="4153"/>
                    <a:pt x="3942" y="4167"/>
                    <a:pt x="3942" y="4180"/>
                  </a:cubicBezTo>
                  <a:cubicBezTo>
                    <a:pt x="3946" y="4200"/>
                    <a:pt x="3949" y="4220"/>
                    <a:pt x="3952" y="4247"/>
                  </a:cubicBezTo>
                  <a:lnTo>
                    <a:pt x="3952" y="4260"/>
                  </a:lnTo>
                  <a:cubicBezTo>
                    <a:pt x="3959" y="4281"/>
                    <a:pt x="3962" y="4304"/>
                    <a:pt x="3962" y="4331"/>
                  </a:cubicBezTo>
                  <a:cubicBezTo>
                    <a:pt x="3966" y="4354"/>
                    <a:pt x="3966" y="4384"/>
                    <a:pt x="3966" y="4414"/>
                  </a:cubicBezTo>
                  <a:cubicBezTo>
                    <a:pt x="3966" y="4454"/>
                    <a:pt x="3962" y="4495"/>
                    <a:pt x="3962" y="4531"/>
                  </a:cubicBezTo>
                  <a:cubicBezTo>
                    <a:pt x="3959" y="4561"/>
                    <a:pt x="3952" y="4585"/>
                    <a:pt x="3949" y="4612"/>
                  </a:cubicBezTo>
                  <a:cubicBezTo>
                    <a:pt x="3936" y="4655"/>
                    <a:pt x="3926" y="4698"/>
                    <a:pt x="3909" y="4739"/>
                  </a:cubicBezTo>
                  <a:lnTo>
                    <a:pt x="3895" y="4769"/>
                  </a:lnTo>
                  <a:cubicBezTo>
                    <a:pt x="3869" y="4832"/>
                    <a:pt x="3839" y="4896"/>
                    <a:pt x="3819" y="4956"/>
                  </a:cubicBezTo>
                  <a:cubicBezTo>
                    <a:pt x="3812" y="4979"/>
                    <a:pt x="3805" y="4996"/>
                    <a:pt x="3798" y="5016"/>
                  </a:cubicBezTo>
                  <a:lnTo>
                    <a:pt x="3782" y="5063"/>
                  </a:lnTo>
                  <a:cubicBezTo>
                    <a:pt x="3768" y="5096"/>
                    <a:pt x="3755" y="5130"/>
                    <a:pt x="3738" y="5170"/>
                  </a:cubicBezTo>
                  <a:cubicBezTo>
                    <a:pt x="3738" y="5170"/>
                    <a:pt x="3738" y="5173"/>
                    <a:pt x="3735" y="5173"/>
                  </a:cubicBezTo>
                  <a:cubicBezTo>
                    <a:pt x="3728" y="5197"/>
                    <a:pt x="3718" y="5217"/>
                    <a:pt x="3712" y="5240"/>
                  </a:cubicBezTo>
                  <a:cubicBezTo>
                    <a:pt x="3695" y="5284"/>
                    <a:pt x="3678" y="5324"/>
                    <a:pt x="3661" y="5364"/>
                  </a:cubicBezTo>
                  <a:cubicBezTo>
                    <a:pt x="3658" y="5370"/>
                    <a:pt x="3658" y="5374"/>
                    <a:pt x="3651" y="5384"/>
                  </a:cubicBezTo>
                  <a:cubicBezTo>
                    <a:pt x="3645" y="5404"/>
                    <a:pt x="3641" y="5424"/>
                    <a:pt x="3631" y="5441"/>
                  </a:cubicBezTo>
                  <a:lnTo>
                    <a:pt x="3628" y="5454"/>
                  </a:lnTo>
                  <a:cubicBezTo>
                    <a:pt x="3618" y="5488"/>
                    <a:pt x="3608" y="5521"/>
                    <a:pt x="3598" y="5554"/>
                  </a:cubicBezTo>
                  <a:cubicBezTo>
                    <a:pt x="3584" y="5598"/>
                    <a:pt x="3578" y="5638"/>
                    <a:pt x="3568" y="5685"/>
                  </a:cubicBezTo>
                  <a:cubicBezTo>
                    <a:pt x="3561" y="5725"/>
                    <a:pt x="3551" y="5772"/>
                    <a:pt x="3548" y="5819"/>
                  </a:cubicBezTo>
                  <a:cubicBezTo>
                    <a:pt x="3544" y="5842"/>
                    <a:pt x="3544" y="5865"/>
                    <a:pt x="3544" y="5885"/>
                  </a:cubicBezTo>
                  <a:lnTo>
                    <a:pt x="3544" y="5952"/>
                  </a:lnTo>
                  <a:lnTo>
                    <a:pt x="3558" y="6089"/>
                  </a:lnTo>
                  <a:cubicBezTo>
                    <a:pt x="3561" y="6139"/>
                    <a:pt x="3564" y="6183"/>
                    <a:pt x="3568" y="6220"/>
                  </a:cubicBezTo>
                  <a:cubicBezTo>
                    <a:pt x="3574" y="6260"/>
                    <a:pt x="3581" y="6307"/>
                    <a:pt x="3595" y="6353"/>
                  </a:cubicBezTo>
                  <a:cubicBezTo>
                    <a:pt x="3595" y="6360"/>
                    <a:pt x="3598" y="6367"/>
                    <a:pt x="3598" y="6374"/>
                  </a:cubicBezTo>
                  <a:lnTo>
                    <a:pt x="3598" y="6377"/>
                  </a:lnTo>
                  <a:lnTo>
                    <a:pt x="3464" y="6243"/>
                  </a:lnTo>
                  <a:cubicBezTo>
                    <a:pt x="3414" y="6200"/>
                    <a:pt x="3364" y="6150"/>
                    <a:pt x="3314" y="6103"/>
                  </a:cubicBezTo>
                  <a:cubicBezTo>
                    <a:pt x="3280" y="6069"/>
                    <a:pt x="3247" y="6039"/>
                    <a:pt x="3210" y="6006"/>
                  </a:cubicBezTo>
                  <a:cubicBezTo>
                    <a:pt x="3190" y="5986"/>
                    <a:pt x="3167" y="5969"/>
                    <a:pt x="3150" y="5949"/>
                  </a:cubicBezTo>
                  <a:cubicBezTo>
                    <a:pt x="3143" y="5936"/>
                    <a:pt x="3130" y="5925"/>
                    <a:pt x="3123" y="5915"/>
                  </a:cubicBezTo>
                  <a:cubicBezTo>
                    <a:pt x="3113" y="5905"/>
                    <a:pt x="3106" y="5899"/>
                    <a:pt x="3096" y="5885"/>
                  </a:cubicBezTo>
                  <a:cubicBezTo>
                    <a:pt x="3076" y="5865"/>
                    <a:pt x="3056" y="5849"/>
                    <a:pt x="3033" y="5825"/>
                  </a:cubicBezTo>
                  <a:cubicBezTo>
                    <a:pt x="3023" y="5815"/>
                    <a:pt x="3006" y="5805"/>
                    <a:pt x="2989" y="5798"/>
                  </a:cubicBezTo>
                  <a:cubicBezTo>
                    <a:pt x="2966" y="5772"/>
                    <a:pt x="2946" y="5742"/>
                    <a:pt x="2922" y="5718"/>
                  </a:cubicBezTo>
                  <a:cubicBezTo>
                    <a:pt x="2922" y="5718"/>
                    <a:pt x="2922" y="5717"/>
                    <a:pt x="2921" y="5716"/>
                  </a:cubicBezTo>
                  <a:lnTo>
                    <a:pt x="2921" y="5716"/>
                  </a:lnTo>
                  <a:cubicBezTo>
                    <a:pt x="2912" y="5704"/>
                    <a:pt x="2905" y="5697"/>
                    <a:pt x="2896" y="5685"/>
                  </a:cubicBezTo>
                  <a:cubicBezTo>
                    <a:pt x="2872" y="5655"/>
                    <a:pt x="2846" y="5621"/>
                    <a:pt x="2826" y="5588"/>
                  </a:cubicBezTo>
                  <a:cubicBezTo>
                    <a:pt x="2799" y="5554"/>
                    <a:pt x="2779" y="5521"/>
                    <a:pt x="2759" y="5488"/>
                  </a:cubicBezTo>
                  <a:lnTo>
                    <a:pt x="2759" y="5484"/>
                  </a:lnTo>
                  <a:cubicBezTo>
                    <a:pt x="2742" y="5457"/>
                    <a:pt x="2729" y="5434"/>
                    <a:pt x="2712" y="5407"/>
                  </a:cubicBezTo>
                  <a:lnTo>
                    <a:pt x="2712" y="5414"/>
                  </a:lnTo>
                  <a:cubicBezTo>
                    <a:pt x="2695" y="5384"/>
                    <a:pt x="2675" y="5350"/>
                    <a:pt x="2658" y="5320"/>
                  </a:cubicBezTo>
                  <a:cubicBezTo>
                    <a:pt x="2642" y="5290"/>
                    <a:pt x="2625" y="5257"/>
                    <a:pt x="2608" y="5230"/>
                  </a:cubicBezTo>
                  <a:cubicBezTo>
                    <a:pt x="2578" y="5170"/>
                    <a:pt x="2548" y="5106"/>
                    <a:pt x="2521" y="5050"/>
                  </a:cubicBezTo>
                  <a:cubicBezTo>
                    <a:pt x="2505" y="5016"/>
                    <a:pt x="2488" y="4986"/>
                    <a:pt x="2471" y="4956"/>
                  </a:cubicBezTo>
                  <a:cubicBezTo>
                    <a:pt x="2454" y="4929"/>
                    <a:pt x="2441" y="4899"/>
                    <a:pt x="2424" y="4869"/>
                  </a:cubicBezTo>
                  <a:cubicBezTo>
                    <a:pt x="2391" y="4812"/>
                    <a:pt x="2357" y="4749"/>
                    <a:pt x="2327" y="4688"/>
                  </a:cubicBezTo>
                  <a:cubicBezTo>
                    <a:pt x="2311" y="4655"/>
                    <a:pt x="2297" y="4628"/>
                    <a:pt x="2281" y="4595"/>
                  </a:cubicBezTo>
                  <a:cubicBezTo>
                    <a:pt x="2277" y="4581"/>
                    <a:pt x="2274" y="4571"/>
                    <a:pt x="2271" y="4561"/>
                  </a:cubicBezTo>
                  <a:cubicBezTo>
                    <a:pt x="2244" y="4498"/>
                    <a:pt x="2220" y="4434"/>
                    <a:pt x="2197" y="4367"/>
                  </a:cubicBezTo>
                  <a:cubicBezTo>
                    <a:pt x="2187" y="4334"/>
                    <a:pt x="2177" y="4301"/>
                    <a:pt x="2170" y="4267"/>
                  </a:cubicBezTo>
                  <a:cubicBezTo>
                    <a:pt x="2164" y="4250"/>
                    <a:pt x="2160" y="4234"/>
                    <a:pt x="2153" y="4220"/>
                  </a:cubicBezTo>
                  <a:cubicBezTo>
                    <a:pt x="2147" y="4204"/>
                    <a:pt x="2143" y="4194"/>
                    <a:pt x="2137" y="4177"/>
                  </a:cubicBezTo>
                  <a:cubicBezTo>
                    <a:pt x="2123" y="4137"/>
                    <a:pt x="2103" y="4103"/>
                    <a:pt x="2080" y="4067"/>
                  </a:cubicBezTo>
                  <a:lnTo>
                    <a:pt x="2080" y="4067"/>
                  </a:lnTo>
                  <a:cubicBezTo>
                    <a:pt x="2087" y="4113"/>
                    <a:pt x="2093" y="4160"/>
                    <a:pt x="2107" y="4204"/>
                  </a:cubicBezTo>
                  <a:cubicBezTo>
                    <a:pt x="2113" y="4237"/>
                    <a:pt x="2123" y="4267"/>
                    <a:pt x="2130" y="4301"/>
                  </a:cubicBezTo>
                  <a:cubicBezTo>
                    <a:pt x="2140" y="4334"/>
                    <a:pt x="2147" y="4364"/>
                    <a:pt x="2157" y="4398"/>
                  </a:cubicBezTo>
                  <a:cubicBezTo>
                    <a:pt x="2164" y="4431"/>
                    <a:pt x="2177" y="4468"/>
                    <a:pt x="2190" y="4501"/>
                  </a:cubicBezTo>
                  <a:cubicBezTo>
                    <a:pt x="2197" y="4535"/>
                    <a:pt x="2210" y="4565"/>
                    <a:pt x="2224" y="4598"/>
                  </a:cubicBezTo>
                  <a:cubicBezTo>
                    <a:pt x="2227" y="4605"/>
                    <a:pt x="2227" y="4612"/>
                    <a:pt x="2230" y="4618"/>
                  </a:cubicBezTo>
                  <a:lnTo>
                    <a:pt x="2230" y="4615"/>
                  </a:lnTo>
                  <a:cubicBezTo>
                    <a:pt x="2257" y="4678"/>
                    <a:pt x="2287" y="4739"/>
                    <a:pt x="2321" y="4799"/>
                  </a:cubicBezTo>
                  <a:cubicBezTo>
                    <a:pt x="2354" y="4856"/>
                    <a:pt x="2388" y="4919"/>
                    <a:pt x="2421" y="4979"/>
                  </a:cubicBezTo>
                  <a:cubicBezTo>
                    <a:pt x="2454" y="5036"/>
                    <a:pt x="2488" y="5100"/>
                    <a:pt x="2515" y="5163"/>
                  </a:cubicBezTo>
                  <a:cubicBezTo>
                    <a:pt x="2545" y="5223"/>
                    <a:pt x="2578" y="5287"/>
                    <a:pt x="2612" y="5347"/>
                  </a:cubicBezTo>
                  <a:cubicBezTo>
                    <a:pt x="2628" y="5374"/>
                    <a:pt x="2648" y="5407"/>
                    <a:pt x="2665" y="5437"/>
                  </a:cubicBezTo>
                  <a:lnTo>
                    <a:pt x="2715" y="5524"/>
                  </a:lnTo>
                  <a:cubicBezTo>
                    <a:pt x="2732" y="5554"/>
                    <a:pt x="2755" y="5584"/>
                    <a:pt x="2772" y="5615"/>
                  </a:cubicBezTo>
                  <a:cubicBezTo>
                    <a:pt x="2792" y="5641"/>
                    <a:pt x="2812" y="5671"/>
                    <a:pt x="2832" y="5698"/>
                  </a:cubicBezTo>
                  <a:cubicBezTo>
                    <a:pt x="2866" y="5738"/>
                    <a:pt x="2899" y="5775"/>
                    <a:pt x="2929" y="5819"/>
                  </a:cubicBezTo>
                  <a:cubicBezTo>
                    <a:pt x="2946" y="5839"/>
                    <a:pt x="2963" y="5859"/>
                    <a:pt x="2979" y="5875"/>
                  </a:cubicBezTo>
                  <a:cubicBezTo>
                    <a:pt x="2989" y="5889"/>
                    <a:pt x="2999" y="5899"/>
                    <a:pt x="3013" y="5909"/>
                  </a:cubicBezTo>
                  <a:lnTo>
                    <a:pt x="3016" y="5915"/>
                  </a:lnTo>
                  <a:cubicBezTo>
                    <a:pt x="3033" y="5936"/>
                    <a:pt x="3050" y="5952"/>
                    <a:pt x="3066" y="5972"/>
                  </a:cubicBezTo>
                  <a:lnTo>
                    <a:pt x="3073" y="5976"/>
                  </a:lnTo>
                  <a:lnTo>
                    <a:pt x="3123" y="6026"/>
                  </a:lnTo>
                  <a:lnTo>
                    <a:pt x="3143" y="6049"/>
                  </a:lnTo>
                  <a:cubicBezTo>
                    <a:pt x="3157" y="6059"/>
                    <a:pt x="3167" y="6069"/>
                    <a:pt x="3177" y="6083"/>
                  </a:cubicBezTo>
                  <a:cubicBezTo>
                    <a:pt x="3193" y="6099"/>
                    <a:pt x="3213" y="6116"/>
                    <a:pt x="3230" y="6133"/>
                  </a:cubicBezTo>
                  <a:lnTo>
                    <a:pt x="3233" y="6136"/>
                  </a:lnTo>
                  <a:cubicBezTo>
                    <a:pt x="3267" y="6166"/>
                    <a:pt x="3307" y="6200"/>
                    <a:pt x="3340" y="6226"/>
                  </a:cubicBezTo>
                  <a:cubicBezTo>
                    <a:pt x="3357" y="6243"/>
                    <a:pt x="3374" y="6256"/>
                    <a:pt x="3391" y="6273"/>
                  </a:cubicBezTo>
                  <a:lnTo>
                    <a:pt x="3414" y="6300"/>
                  </a:lnTo>
                  <a:cubicBezTo>
                    <a:pt x="3451" y="6337"/>
                    <a:pt x="3491" y="6370"/>
                    <a:pt x="3528" y="6407"/>
                  </a:cubicBezTo>
                  <a:lnTo>
                    <a:pt x="3551" y="6434"/>
                  </a:lnTo>
                  <a:cubicBezTo>
                    <a:pt x="3514" y="6417"/>
                    <a:pt x="3467" y="6404"/>
                    <a:pt x="3417" y="6390"/>
                  </a:cubicBezTo>
                  <a:cubicBezTo>
                    <a:pt x="3394" y="6384"/>
                    <a:pt x="3364" y="6377"/>
                    <a:pt x="3340" y="6374"/>
                  </a:cubicBezTo>
                  <a:lnTo>
                    <a:pt x="3324" y="6370"/>
                  </a:lnTo>
                  <a:cubicBezTo>
                    <a:pt x="3300" y="6367"/>
                    <a:pt x="3280" y="6360"/>
                    <a:pt x="3264" y="6360"/>
                  </a:cubicBezTo>
                  <a:cubicBezTo>
                    <a:pt x="3240" y="6357"/>
                    <a:pt x="3217" y="6357"/>
                    <a:pt x="3193" y="6353"/>
                  </a:cubicBezTo>
                  <a:cubicBezTo>
                    <a:pt x="3157" y="6350"/>
                    <a:pt x="3110" y="6343"/>
                    <a:pt x="3063" y="6340"/>
                  </a:cubicBezTo>
                  <a:cubicBezTo>
                    <a:pt x="3016" y="6337"/>
                    <a:pt x="2976" y="6337"/>
                    <a:pt x="2929" y="6337"/>
                  </a:cubicBezTo>
                  <a:cubicBezTo>
                    <a:pt x="2876" y="6337"/>
                    <a:pt x="2829" y="6337"/>
                    <a:pt x="2789" y="6340"/>
                  </a:cubicBezTo>
                  <a:cubicBezTo>
                    <a:pt x="2762" y="6340"/>
                    <a:pt x="2742" y="6343"/>
                    <a:pt x="2715" y="6343"/>
                  </a:cubicBezTo>
                  <a:lnTo>
                    <a:pt x="2708" y="6343"/>
                  </a:lnTo>
                  <a:cubicBezTo>
                    <a:pt x="2698" y="6343"/>
                    <a:pt x="2692" y="6343"/>
                    <a:pt x="2688" y="6350"/>
                  </a:cubicBezTo>
                  <a:cubicBezTo>
                    <a:pt x="2672" y="6323"/>
                    <a:pt x="2655" y="6300"/>
                    <a:pt x="2632" y="6273"/>
                  </a:cubicBezTo>
                  <a:cubicBezTo>
                    <a:pt x="2581" y="6216"/>
                    <a:pt x="2521" y="6170"/>
                    <a:pt x="2458" y="6136"/>
                  </a:cubicBezTo>
                  <a:cubicBezTo>
                    <a:pt x="2421" y="6116"/>
                    <a:pt x="2381" y="6099"/>
                    <a:pt x="2344" y="6083"/>
                  </a:cubicBezTo>
                  <a:cubicBezTo>
                    <a:pt x="2321" y="6069"/>
                    <a:pt x="2294" y="6059"/>
                    <a:pt x="2271" y="6053"/>
                  </a:cubicBezTo>
                  <a:cubicBezTo>
                    <a:pt x="2244" y="6043"/>
                    <a:pt x="2220" y="6036"/>
                    <a:pt x="2190" y="6026"/>
                  </a:cubicBezTo>
                  <a:cubicBezTo>
                    <a:pt x="2164" y="6019"/>
                    <a:pt x="2143" y="6016"/>
                    <a:pt x="2120" y="6006"/>
                  </a:cubicBezTo>
                  <a:cubicBezTo>
                    <a:pt x="2097" y="6002"/>
                    <a:pt x="2080" y="5999"/>
                    <a:pt x="2060" y="5992"/>
                  </a:cubicBezTo>
                  <a:lnTo>
                    <a:pt x="1996" y="5982"/>
                  </a:lnTo>
                  <a:cubicBezTo>
                    <a:pt x="1970" y="5976"/>
                    <a:pt x="1943" y="5972"/>
                    <a:pt x="1913" y="5969"/>
                  </a:cubicBezTo>
                  <a:cubicBezTo>
                    <a:pt x="1893" y="5966"/>
                    <a:pt x="1869" y="5966"/>
                    <a:pt x="1846" y="5959"/>
                  </a:cubicBezTo>
                  <a:cubicBezTo>
                    <a:pt x="1826" y="5959"/>
                    <a:pt x="1809" y="5956"/>
                    <a:pt x="1789" y="5956"/>
                  </a:cubicBezTo>
                  <a:cubicBezTo>
                    <a:pt x="1769" y="5956"/>
                    <a:pt x="1742" y="5952"/>
                    <a:pt x="1719" y="5952"/>
                  </a:cubicBezTo>
                  <a:lnTo>
                    <a:pt x="1635" y="5952"/>
                  </a:lnTo>
                  <a:cubicBezTo>
                    <a:pt x="1578" y="5952"/>
                    <a:pt x="1528" y="5959"/>
                    <a:pt x="1475" y="5969"/>
                  </a:cubicBezTo>
                  <a:cubicBezTo>
                    <a:pt x="1451" y="5972"/>
                    <a:pt x="1425" y="5982"/>
                    <a:pt x="1395" y="5986"/>
                  </a:cubicBezTo>
                  <a:cubicBezTo>
                    <a:pt x="1354" y="5992"/>
                    <a:pt x="1318" y="6006"/>
                    <a:pt x="1278" y="6019"/>
                  </a:cubicBezTo>
                  <a:cubicBezTo>
                    <a:pt x="1251" y="6026"/>
                    <a:pt x="1221" y="6036"/>
                    <a:pt x="1194" y="6043"/>
                  </a:cubicBezTo>
                  <a:lnTo>
                    <a:pt x="1157" y="6056"/>
                  </a:lnTo>
                  <a:cubicBezTo>
                    <a:pt x="1134" y="6036"/>
                    <a:pt x="1110" y="6016"/>
                    <a:pt x="1090" y="5992"/>
                  </a:cubicBezTo>
                  <a:lnTo>
                    <a:pt x="1087" y="5989"/>
                  </a:lnTo>
                  <a:lnTo>
                    <a:pt x="1053" y="5956"/>
                  </a:lnTo>
                  <a:lnTo>
                    <a:pt x="1040" y="5942"/>
                  </a:lnTo>
                  <a:cubicBezTo>
                    <a:pt x="1037" y="5939"/>
                    <a:pt x="1033" y="5932"/>
                    <a:pt x="1027" y="5925"/>
                  </a:cubicBezTo>
                  <a:lnTo>
                    <a:pt x="1020" y="5919"/>
                  </a:lnTo>
                  <a:lnTo>
                    <a:pt x="1010" y="5909"/>
                  </a:lnTo>
                  <a:lnTo>
                    <a:pt x="1000" y="5892"/>
                  </a:lnTo>
                  <a:lnTo>
                    <a:pt x="957" y="5839"/>
                  </a:lnTo>
                  <a:cubicBezTo>
                    <a:pt x="953" y="5832"/>
                    <a:pt x="950" y="5825"/>
                    <a:pt x="943" y="5819"/>
                  </a:cubicBezTo>
                  <a:lnTo>
                    <a:pt x="936" y="5808"/>
                  </a:lnTo>
                  <a:cubicBezTo>
                    <a:pt x="926" y="5802"/>
                    <a:pt x="923" y="5788"/>
                    <a:pt x="916" y="5782"/>
                  </a:cubicBezTo>
                  <a:lnTo>
                    <a:pt x="903" y="5758"/>
                  </a:lnTo>
                  <a:lnTo>
                    <a:pt x="876" y="5722"/>
                  </a:lnTo>
                  <a:cubicBezTo>
                    <a:pt x="870" y="5705"/>
                    <a:pt x="860" y="5691"/>
                    <a:pt x="853" y="5681"/>
                  </a:cubicBezTo>
                  <a:lnTo>
                    <a:pt x="843" y="5665"/>
                  </a:lnTo>
                  <a:cubicBezTo>
                    <a:pt x="836" y="5651"/>
                    <a:pt x="833" y="5638"/>
                    <a:pt x="823" y="5625"/>
                  </a:cubicBezTo>
                  <a:lnTo>
                    <a:pt x="809" y="5601"/>
                  </a:lnTo>
                  <a:cubicBezTo>
                    <a:pt x="793" y="5568"/>
                    <a:pt x="776" y="5531"/>
                    <a:pt x="759" y="5491"/>
                  </a:cubicBezTo>
                  <a:lnTo>
                    <a:pt x="756" y="5484"/>
                  </a:lnTo>
                  <a:lnTo>
                    <a:pt x="743" y="5454"/>
                  </a:lnTo>
                  <a:lnTo>
                    <a:pt x="733" y="5424"/>
                  </a:lnTo>
                  <a:cubicBezTo>
                    <a:pt x="726" y="5414"/>
                    <a:pt x="719" y="5397"/>
                    <a:pt x="716" y="5384"/>
                  </a:cubicBezTo>
                  <a:lnTo>
                    <a:pt x="709" y="5367"/>
                  </a:lnTo>
                  <a:cubicBezTo>
                    <a:pt x="696" y="5337"/>
                    <a:pt x="689" y="5304"/>
                    <a:pt x="682" y="5270"/>
                  </a:cubicBezTo>
                  <a:lnTo>
                    <a:pt x="676" y="5257"/>
                  </a:lnTo>
                  <a:cubicBezTo>
                    <a:pt x="669" y="5230"/>
                    <a:pt x="666" y="5203"/>
                    <a:pt x="656" y="5173"/>
                  </a:cubicBezTo>
                  <a:cubicBezTo>
                    <a:pt x="649" y="5150"/>
                    <a:pt x="642" y="5120"/>
                    <a:pt x="642" y="5090"/>
                  </a:cubicBezTo>
                  <a:lnTo>
                    <a:pt x="642" y="5086"/>
                  </a:lnTo>
                  <a:cubicBezTo>
                    <a:pt x="639" y="5066"/>
                    <a:pt x="639" y="5039"/>
                    <a:pt x="636" y="5019"/>
                  </a:cubicBezTo>
                  <a:cubicBezTo>
                    <a:pt x="636" y="4996"/>
                    <a:pt x="636" y="4969"/>
                    <a:pt x="632" y="4946"/>
                  </a:cubicBezTo>
                  <a:cubicBezTo>
                    <a:pt x="632" y="4919"/>
                    <a:pt x="632" y="4889"/>
                    <a:pt x="636" y="4862"/>
                  </a:cubicBezTo>
                  <a:cubicBezTo>
                    <a:pt x="636" y="4852"/>
                    <a:pt x="636" y="4846"/>
                    <a:pt x="639" y="4836"/>
                  </a:cubicBezTo>
                  <a:cubicBezTo>
                    <a:pt x="649" y="4755"/>
                    <a:pt x="666" y="4678"/>
                    <a:pt x="682" y="4598"/>
                  </a:cubicBezTo>
                  <a:lnTo>
                    <a:pt x="686" y="4588"/>
                  </a:lnTo>
                  <a:cubicBezTo>
                    <a:pt x="689" y="4578"/>
                    <a:pt x="689" y="4565"/>
                    <a:pt x="692" y="4555"/>
                  </a:cubicBezTo>
                  <a:cubicBezTo>
                    <a:pt x="696" y="4538"/>
                    <a:pt x="706" y="4521"/>
                    <a:pt x="709" y="4505"/>
                  </a:cubicBezTo>
                  <a:cubicBezTo>
                    <a:pt x="722" y="4481"/>
                    <a:pt x="733" y="4454"/>
                    <a:pt x="743" y="4434"/>
                  </a:cubicBezTo>
                  <a:cubicBezTo>
                    <a:pt x="756" y="4411"/>
                    <a:pt x="769" y="4381"/>
                    <a:pt x="786" y="4354"/>
                  </a:cubicBezTo>
                  <a:lnTo>
                    <a:pt x="793" y="4337"/>
                  </a:lnTo>
                  <a:lnTo>
                    <a:pt x="803" y="4327"/>
                  </a:lnTo>
                  <a:lnTo>
                    <a:pt x="809" y="4314"/>
                  </a:lnTo>
                  <a:cubicBezTo>
                    <a:pt x="813" y="4304"/>
                    <a:pt x="823" y="4294"/>
                    <a:pt x="829" y="4284"/>
                  </a:cubicBezTo>
                  <a:lnTo>
                    <a:pt x="840" y="4271"/>
                  </a:lnTo>
                  <a:cubicBezTo>
                    <a:pt x="856" y="4250"/>
                    <a:pt x="870" y="4234"/>
                    <a:pt x="886" y="4214"/>
                  </a:cubicBezTo>
                  <a:cubicBezTo>
                    <a:pt x="896" y="4200"/>
                    <a:pt x="910" y="4184"/>
                    <a:pt x="923" y="4170"/>
                  </a:cubicBezTo>
                  <a:lnTo>
                    <a:pt x="940" y="4153"/>
                  </a:lnTo>
                  <a:lnTo>
                    <a:pt x="960" y="4133"/>
                  </a:lnTo>
                  <a:lnTo>
                    <a:pt x="973" y="4120"/>
                  </a:lnTo>
                  <a:cubicBezTo>
                    <a:pt x="980" y="4113"/>
                    <a:pt x="990" y="4103"/>
                    <a:pt x="997" y="4100"/>
                  </a:cubicBezTo>
                  <a:lnTo>
                    <a:pt x="1007" y="4093"/>
                  </a:lnTo>
                  <a:lnTo>
                    <a:pt x="1037" y="4070"/>
                  </a:lnTo>
                  <a:cubicBezTo>
                    <a:pt x="1043" y="4067"/>
                    <a:pt x="1053" y="4060"/>
                    <a:pt x="1057" y="4053"/>
                  </a:cubicBezTo>
                  <a:cubicBezTo>
                    <a:pt x="1060" y="4050"/>
                    <a:pt x="1064" y="4050"/>
                    <a:pt x="1070" y="4046"/>
                  </a:cubicBezTo>
                  <a:lnTo>
                    <a:pt x="1077" y="4043"/>
                  </a:lnTo>
                  <a:lnTo>
                    <a:pt x="1097" y="4030"/>
                  </a:lnTo>
                  <a:cubicBezTo>
                    <a:pt x="1120" y="4016"/>
                    <a:pt x="1140" y="4010"/>
                    <a:pt x="1157" y="4000"/>
                  </a:cubicBezTo>
                  <a:lnTo>
                    <a:pt x="1160" y="3996"/>
                  </a:lnTo>
                  <a:lnTo>
                    <a:pt x="1237" y="3970"/>
                  </a:lnTo>
                  <a:cubicBezTo>
                    <a:pt x="1278" y="3960"/>
                    <a:pt x="1321" y="3950"/>
                    <a:pt x="1361" y="3943"/>
                  </a:cubicBezTo>
                  <a:cubicBezTo>
                    <a:pt x="1398" y="3933"/>
                    <a:pt x="1438" y="3929"/>
                    <a:pt x="1478" y="3919"/>
                  </a:cubicBezTo>
                  <a:cubicBezTo>
                    <a:pt x="1488" y="3919"/>
                    <a:pt x="1491" y="3919"/>
                    <a:pt x="1498" y="3916"/>
                  </a:cubicBezTo>
                  <a:cubicBezTo>
                    <a:pt x="1508" y="3916"/>
                    <a:pt x="1515" y="3913"/>
                    <a:pt x="1525" y="3913"/>
                  </a:cubicBezTo>
                  <a:lnTo>
                    <a:pt x="1542" y="3909"/>
                  </a:lnTo>
                  <a:lnTo>
                    <a:pt x="1545" y="3909"/>
                  </a:lnTo>
                  <a:cubicBezTo>
                    <a:pt x="1598" y="3899"/>
                    <a:pt x="1649" y="3893"/>
                    <a:pt x="1699" y="3879"/>
                  </a:cubicBezTo>
                  <a:lnTo>
                    <a:pt x="1709" y="3879"/>
                  </a:lnTo>
                  <a:cubicBezTo>
                    <a:pt x="1759" y="3866"/>
                    <a:pt x="1812" y="3859"/>
                    <a:pt x="1859" y="3843"/>
                  </a:cubicBezTo>
                  <a:lnTo>
                    <a:pt x="1863" y="3843"/>
                  </a:lnTo>
                  <a:cubicBezTo>
                    <a:pt x="1873" y="3843"/>
                    <a:pt x="1876" y="3836"/>
                    <a:pt x="1883" y="3836"/>
                  </a:cubicBezTo>
                  <a:lnTo>
                    <a:pt x="1879" y="3836"/>
                  </a:lnTo>
                  <a:cubicBezTo>
                    <a:pt x="1899" y="3833"/>
                    <a:pt x="1923" y="3826"/>
                    <a:pt x="1943" y="3816"/>
                  </a:cubicBezTo>
                  <a:cubicBezTo>
                    <a:pt x="1960" y="3809"/>
                    <a:pt x="1980" y="3799"/>
                    <a:pt x="1996" y="3786"/>
                  </a:cubicBezTo>
                  <a:lnTo>
                    <a:pt x="2033" y="3776"/>
                  </a:lnTo>
                  <a:lnTo>
                    <a:pt x="2040" y="3776"/>
                  </a:lnTo>
                  <a:cubicBezTo>
                    <a:pt x="2050" y="3769"/>
                    <a:pt x="2067" y="3762"/>
                    <a:pt x="2080" y="3759"/>
                  </a:cubicBezTo>
                  <a:lnTo>
                    <a:pt x="2090" y="3752"/>
                  </a:lnTo>
                  <a:cubicBezTo>
                    <a:pt x="2117" y="3742"/>
                    <a:pt x="2143" y="3726"/>
                    <a:pt x="2177" y="3699"/>
                  </a:cubicBezTo>
                  <a:cubicBezTo>
                    <a:pt x="2214" y="3675"/>
                    <a:pt x="2244" y="3645"/>
                    <a:pt x="2274" y="3612"/>
                  </a:cubicBezTo>
                  <a:lnTo>
                    <a:pt x="2311" y="3568"/>
                  </a:lnTo>
                  <a:cubicBezTo>
                    <a:pt x="2317" y="3562"/>
                    <a:pt x="2327" y="3548"/>
                    <a:pt x="2334" y="3542"/>
                  </a:cubicBezTo>
                  <a:lnTo>
                    <a:pt x="2347" y="3525"/>
                  </a:lnTo>
                  <a:lnTo>
                    <a:pt x="2357" y="3512"/>
                  </a:lnTo>
                  <a:cubicBezTo>
                    <a:pt x="2374" y="3491"/>
                    <a:pt x="2394" y="3465"/>
                    <a:pt x="2414" y="3445"/>
                  </a:cubicBezTo>
                  <a:lnTo>
                    <a:pt x="2451" y="3408"/>
                  </a:lnTo>
                  <a:cubicBezTo>
                    <a:pt x="2461" y="3398"/>
                    <a:pt x="2468" y="3395"/>
                    <a:pt x="2478" y="3391"/>
                  </a:cubicBezTo>
                  <a:cubicBezTo>
                    <a:pt x="2491" y="3381"/>
                    <a:pt x="2501" y="3378"/>
                    <a:pt x="2515" y="3368"/>
                  </a:cubicBezTo>
                  <a:cubicBezTo>
                    <a:pt x="2528" y="3364"/>
                    <a:pt x="2541" y="3361"/>
                    <a:pt x="2558" y="3358"/>
                  </a:cubicBezTo>
                  <a:cubicBezTo>
                    <a:pt x="2561" y="3358"/>
                    <a:pt x="2565" y="3351"/>
                    <a:pt x="2568" y="3351"/>
                  </a:cubicBezTo>
                  <a:cubicBezTo>
                    <a:pt x="2595" y="3344"/>
                    <a:pt x="2618" y="3341"/>
                    <a:pt x="2648" y="3334"/>
                  </a:cubicBezTo>
                  <a:cubicBezTo>
                    <a:pt x="2675" y="3331"/>
                    <a:pt x="2702" y="3331"/>
                    <a:pt x="2729" y="3328"/>
                  </a:cubicBezTo>
                  <a:close/>
                  <a:moveTo>
                    <a:pt x="18426" y="2171"/>
                  </a:moveTo>
                  <a:lnTo>
                    <a:pt x="18426" y="2178"/>
                  </a:lnTo>
                  <a:lnTo>
                    <a:pt x="18426" y="2188"/>
                  </a:lnTo>
                  <a:cubicBezTo>
                    <a:pt x="18423" y="2204"/>
                    <a:pt x="18423" y="2221"/>
                    <a:pt x="18419" y="2231"/>
                  </a:cubicBezTo>
                  <a:cubicBezTo>
                    <a:pt x="18409" y="2321"/>
                    <a:pt x="18403" y="2412"/>
                    <a:pt x="18403" y="2509"/>
                  </a:cubicBezTo>
                  <a:lnTo>
                    <a:pt x="18403" y="2595"/>
                  </a:lnTo>
                  <a:cubicBezTo>
                    <a:pt x="18403" y="2656"/>
                    <a:pt x="18403" y="2716"/>
                    <a:pt x="18396" y="2776"/>
                  </a:cubicBezTo>
                  <a:lnTo>
                    <a:pt x="18396" y="2799"/>
                  </a:lnTo>
                  <a:lnTo>
                    <a:pt x="18396" y="2823"/>
                  </a:lnTo>
                  <a:cubicBezTo>
                    <a:pt x="18396" y="2829"/>
                    <a:pt x="18396" y="2840"/>
                    <a:pt x="18393" y="2846"/>
                  </a:cubicBezTo>
                  <a:lnTo>
                    <a:pt x="18393" y="2856"/>
                  </a:lnTo>
                  <a:lnTo>
                    <a:pt x="18393" y="2866"/>
                  </a:lnTo>
                  <a:cubicBezTo>
                    <a:pt x="18393" y="2876"/>
                    <a:pt x="18393" y="2883"/>
                    <a:pt x="18389" y="2893"/>
                  </a:cubicBezTo>
                  <a:lnTo>
                    <a:pt x="18379" y="2933"/>
                  </a:lnTo>
                  <a:cubicBezTo>
                    <a:pt x="18376" y="2957"/>
                    <a:pt x="18369" y="2983"/>
                    <a:pt x="18359" y="3013"/>
                  </a:cubicBezTo>
                  <a:lnTo>
                    <a:pt x="18336" y="3100"/>
                  </a:lnTo>
                  <a:cubicBezTo>
                    <a:pt x="18329" y="3117"/>
                    <a:pt x="18322" y="3140"/>
                    <a:pt x="18319" y="3157"/>
                  </a:cubicBezTo>
                  <a:lnTo>
                    <a:pt x="18309" y="3181"/>
                  </a:lnTo>
                  <a:cubicBezTo>
                    <a:pt x="18306" y="3197"/>
                    <a:pt x="18296" y="3214"/>
                    <a:pt x="18292" y="3231"/>
                  </a:cubicBezTo>
                  <a:lnTo>
                    <a:pt x="18286" y="3251"/>
                  </a:lnTo>
                  <a:cubicBezTo>
                    <a:pt x="18279" y="3261"/>
                    <a:pt x="18279" y="3267"/>
                    <a:pt x="18276" y="3274"/>
                  </a:cubicBezTo>
                  <a:lnTo>
                    <a:pt x="18272" y="3284"/>
                  </a:lnTo>
                  <a:lnTo>
                    <a:pt x="18269" y="3298"/>
                  </a:lnTo>
                  <a:cubicBezTo>
                    <a:pt x="18262" y="3301"/>
                    <a:pt x="18262" y="3311"/>
                    <a:pt x="18259" y="3314"/>
                  </a:cubicBezTo>
                  <a:lnTo>
                    <a:pt x="18252" y="3341"/>
                  </a:lnTo>
                  <a:cubicBezTo>
                    <a:pt x="18245" y="3351"/>
                    <a:pt x="18239" y="3364"/>
                    <a:pt x="18235" y="3381"/>
                  </a:cubicBezTo>
                  <a:lnTo>
                    <a:pt x="18225" y="3398"/>
                  </a:lnTo>
                  <a:cubicBezTo>
                    <a:pt x="18209" y="3435"/>
                    <a:pt x="18192" y="3475"/>
                    <a:pt x="18172" y="3512"/>
                  </a:cubicBezTo>
                  <a:lnTo>
                    <a:pt x="18162" y="3528"/>
                  </a:lnTo>
                  <a:cubicBezTo>
                    <a:pt x="18155" y="3548"/>
                    <a:pt x="18142" y="3568"/>
                    <a:pt x="18135" y="3585"/>
                  </a:cubicBezTo>
                  <a:cubicBezTo>
                    <a:pt x="18128" y="3592"/>
                    <a:pt x="18125" y="3598"/>
                    <a:pt x="18125" y="3602"/>
                  </a:cubicBezTo>
                  <a:lnTo>
                    <a:pt x="18118" y="3615"/>
                  </a:lnTo>
                  <a:lnTo>
                    <a:pt x="18108" y="3632"/>
                  </a:lnTo>
                  <a:cubicBezTo>
                    <a:pt x="18092" y="3665"/>
                    <a:pt x="18072" y="3695"/>
                    <a:pt x="18052" y="3729"/>
                  </a:cubicBezTo>
                  <a:lnTo>
                    <a:pt x="18041" y="3742"/>
                  </a:lnTo>
                  <a:lnTo>
                    <a:pt x="18035" y="3752"/>
                  </a:lnTo>
                  <a:cubicBezTo>
                    <a:pt x="18025" y="3766"/>
                    <a:pt x="18018" y="3782"/>
                    <a:pt x="18008" y="3796"/>
                  </a:cubicBezTo>
                  <a:lnTo>
                    <a:pt x="17995" y="3819"/>
                  </a:lnTo>
                  <a:cubicBezTo>
                    <a:pt x="17988" y="3833"/>
                    <a:pt x="17978" y="3849"/>
                    <a:pt x="17971" y="3863"/>
                  </a:cubicBezTo>
                  <a:cubicBezTo>
                    <a:pt x="17951" y="3899"/>
                    <a:pt x="17928" y="3933"/>
                    <a:pt x="17911" y="3970"/>
                  </a:cubicBezTo>
                  <a:lnTo>
                    <a:pt x="17904" y="3986"/>
                  </a:lnTo>
                  <a:cubicBezTo>
                    <a:pt x="17884" y="4026"/>
                    <a:pt x="17861" y="4060"/>
                    <a:pt x="17838" y="4097"/>
                  </a:cubicBezTo>
                  <a:lnTo>
                    <a:pt x="17824" y="4117"/>
                  </a:lnTo>
                  <a:cubicBezTo>
                    <a:pt x="17817" y="4130"/>
                    <a:pt x="17811" y="4137"/>
                    <a:pt x="17804" y="4150"/>
                  </a:cubicBezTo>
                  <a:lnTo>
                    <a:pt x="17794" y="4164"/>
                  </a:lnTo>
                  <a:cubicBezTo>
                    <a:pt x="17787" y="4180"/>
                    <a:pt x="17774" y="4194"/>
                    <a:pt x="17767" y="4210"/>
                  </a:cubicBezTo>
                  <a:lnTo>
                    <a:pt x="17761" y="4217"/>
                  </a:lnTo>
                  <a:cubicBezTo>
                    <a:pt x="17737" y="4254"/>
                    <a:pt x="17710" y="4294"/>
                    <a:pt x="17690" y="4331"/>
                  </a:cubicBezTo>
                  <a:cubicBezTo>
                    <a:pt x="17670" y="4371"/>
                    <a:pt x="17644" y="4411"/>
                    <a:pt x="17624" y="4451"/>
                  </a:cubicBezTo>
                  <a:cubicBezTo>
                    <a:pt x="17617" y="4468"/>
                    <a:pt x="17607" y="4481"/>
                    <a:pt x="17600" y="4498"/>
                  </a:cubicBezTo>
                  <a:lnTo>
                    <a:pt x="17590" y="4511"/>
                  </a:lnTo>
                  <a:lnTo>
                    <a:pt x="17577" y="4535"/>
                  </a:lnTo>
                  <a:lnTo>
                    <a:pt x="17573" y="4545"/>
                  </a:lnTo>
                  <a:lnTo>
                    <a:pt x="17570" y="4551"/>
                  </a:lnTo>
                  <a:cubicBezTo>
                    <a:pt x="17567" y="4561"/>
                    <a:pt x="17560" y="4565"/>
                    <a:pt x="17560" y="4571"/>
                  </a:cubicBezTo>
                  <a:cubicBezTo>
                    <a:pt x="17560" y="4578"/>
                    <a:pt x="17557" y="4581"/>
                    <a:pt x="17557" y="4585"/>
                  </a:cubicBezTo>
                  <a:cubicBezTo>
                    <a:pt x="17557" y="4588"/>
                    <a:pt x="17553" y="4595"/>
                    <a:pt x="17553" y="4598"/>
                  </a:cubicBezTo>
                  <a:cubicBezTo>
                    <a:pt x="17550" y="4612"/>
                    <a:pt x="17540" y="4622"/>
                    <a:pt x="17537" y="4635"/>
                  </a:cubicBezTo>
                  <a:lnTo>
                    <a:pt x="17527" y="4652"/>
                  </a:lnTo>
                  <a:cubicBezTo>
                    <a:pt x="17520" y="4668"/>
                    <a:pt x="17517" y="4682"/>
                    <a:pt x="17507" y="4698"/>
                  </a:cubicBezTo>
                  <a:lnTo>
                    <a:pt x="17493" y="4732"/>
                  </a:lnTo>
                  <a:lnTo>
                    <a:pt x="17456" y="4819"/>
                  </a:lnTo>
                  <a:lnTo>
                    <a:pt x="17443" y="4852"/>
                  </a:lnTo>
                  <a:cubicBezTo>
                    <a:pt x="17433" y="4882"/>
                    <a:pt x="17416" y="4916"/>
                    <a:pt x="17403" y="4946"/>
                  </a:cubicBezTo>
                  <a:cubicBezTo>
                    <a:pt x="17386" y="4986"/>
                    <a:pt x="17366" y="5029"/>
                    <a:pt x="17349" y="5070"/>
                  </a:cubicBezTo>
                  <a:cubicBezTo>
                    <a:pt x="17333" y="5116"/>
                    <a:pt x="17309" y="5157"/>
                    <a:pt x="17289" y="5203"/>
                  </a:cubicBezTo>
                  <a:cubicBezTo>
                    <a:pt x="17272" y="5237"/>
                    <a:pt x="17259" y="5274"/>
                    <a:pt x="17242" y="5324"/>
                  </a:cubicBezTo>
                  <a:lnTo>
                    <a:pt x="17232" y="5357"/>
                  </a:lnTo>
                  <a:cubicBezTo>
                    <a:pt x="17219" y="5391"/>
                    <a:pt x="17206" y="5421"/>
                    <a:pt x="17192" y="5454"/>
                  </a:cubicBezTo>
                  <a:cubicBezTo>
                    <a:pt x="17186" y="5474"/>
                    <a:pt x="17172" y="5501"/>
                    <a:pt x="17166" y="5521"/>
                  </a:cubicBezTo>
                  <a:cubicBezTo>
                    <a:pt x="17155" y="5541"/>
                    <a:pt x="17149" y="5558"/>
                    <a:pt x="17135" y="5581"/>
                  </a:cubicBezTo>
                  <a:lnTo>
                    <a:pt x="17125" y="5591"/>
                  </a:lnTo>
                  <a:lnTo>
                    <a:pt x="17122" y="5598"/>
                  </a:lnTo>
                  <a:cubicBezTo>
                    <a:pt x="17102" y="5638"/>
                    <a:pt x="17082" y="5685"/>
                    <a:pt x="17059" y="5725"/>
                  </a:cubicBezTo>
                  <a:cubicBezTo>
                    <a:pt x="17048" y="5755"/>
                    <a:pt x="17032" y="5788"/>
                    <a:pt x="17018" y="5819"/>
                  </a:cubicBezTo>
                  <a:cubicBezTo>
                    <a:pt x="17008" y="5839"/>
                    <a:pt x="16998" y="5859"/>
                    <a:pt x="16985" y="5885"/>
                  </a:cubicBezTo>
                  <a:lnTo>
                    <a:pt x="16972" y="5909"/>
                  </a:lnTo>
                  <a:lnTo>
                    <a:pt x="16972" y="5915"/>
                  </a:lnTo>
                  <a:lnTo>
                    <a:pt x="16958" y="5939"/>
                  </a:lnTo>
                  <a:cubicBezTo>
                    <a:pt x="16955" y="5942"/>
                    <a:pt x="16955" y="5952"/>
                    <a:pt x="16952" y="5956"/>
                  </a:cubicBezTo>
                  <a:cubicBezTo>
                    <a:pt x="16931" y="5999"/>
                    <a:pt x="16915" y="6036"/>
                    <a:pt x="16898" y="6069"/>
                  </a:cubicBezTo>
                  <a:cubicBezTo>
                    <a:pt x="16885" y="6093"/>
                    <a:pt x="16875" y="6119"/>
                    <a:pt x="16865" y="6143"/>
                  </a:cubicBezTo>
                  <a:lnTo>
                    <a:pt x="16858" y="6150"/>
                  </a:lnTo>
                  <a:cubicBezTo>
                    <a:pt x="16851" y="6166"/>
                    <a:pt x="16848" y="6183"/>
                    <a:pt x="16841" y="6200"/>
                  </a:cubicBezTo>
                  <a:lnTo>
                    <a:pt x="16841" y="6203"/>
                  </a:lnTo>
                  <a:lnTo>
                    <a:pt x="16838" y="6206"/>
                  </a:lnTo>
                  <a:lnTo>
                    <a:pt x="16835" y="6210"/>
                  </a:lnTo>
                  <a:cubicBezTo>
                    <a:pt x="16824" y="6206"/>
                    <a:pt x="16818" y="6203"/>
                    <a:pt x="16808" y="6203"/>
                  </a:cubicBezTo>
                  <a:lnTo>
                    <a:pt x="16801" y="6203"/>
                  </a:lnTo>
                  <a:cubicBezTo>
                    <a:pt x="16788" y="6203"/>
                    <a:pt x="16774" y="6210"/>
                    <a:pt x="16764" y="6216"/>
                  </a:cubicBezTo>
                  <a:lnTo>
                    <a:pt x="16758" y="6216"/>
                  </a:lnTo>
                  <a:cubicBezTo>
                    <a:pt x="16754" y="6220"/>
                    <a:pt x="16751" y="6220"/>
                    <a:pt x="16748" y="6223"/>
                  </a:cubicBezTo>
                  <a:lnTo>
                    <a:pt x="16738" y="6226"/>
                  </a:lnTo>
                  <a:cubicBezTo>
                    <a:pt x="16721" y="6236"/>
                    <a:pt x="16704" y="6243"/>
                    <a:pt x="16691" y="6253"/>
                  </a:cubicBezTo>
                  <a:cubicBezTo>
                    <a:pt x="16684" y="6256"/>
                    <a:pt x="16671" y="6267"/>
                    <a:pt x="16664" y="6270"/>
                  </a:cubicBezTo>
                  <a:cubicBezTo>
                    <a:pt x="16664" y="6267"/>
                    <a:pt x="16664" y="6267"/>
                    <a:pt x="16667" y="6260"/>
                  </a:cubicBezTo>
                  <a:lnTo>
                    <a:pt x="16671" y="6253"/>
                  </a:lnTo>
                  <a:lnTo>
                    <a:pt x="16684" y="6226"/>
                  </a:lnTo>
                  <a:cubicBezTo>
                    <a:pt x="16691" y="6210"/>
                    <a:pt x="16701" y="6200"/>
                    <a:pt x="16704" y="6183"/>
                  </a:cubicBezTo>
                  <a:cubicBezTo>
                    <a:pt x="16714" y="6166"/>
                    <a:pt x="16721" y="6153"/>
                    <a:pt x="16724" y="6136"/>
                  </a:cubicBezTo>
                  <a:cubicBezTo>
                    <a:pt x="16738" y="6106"/>
                    <a:pt x="16754" y="6083"/>
                    <a:pt x="16768" y="6056"/>
                  </a:cubicBezTo>
                  <a:lnTo>
                    <a:pt x="16781" y="6032"/>
                  </a:lnTo>
                  <a:lnTo>
                    <a:pt x="16791" y="6006"/>
                  </a:lnTo>
                  <a:lnTo>
                    <a:pt x="16798" y="5999"/>
                  </a:lnTo>
                  <a:lnTo>
                    <a:pt x="16808" y="5972"/>
                  </a:lnTo>
                  <a:cubicBezTo>
                    <a:pt x="16814" y="5966"/>
                    <a:pt x="16814" y="5959"/>
                    <a:pt x="16818" y="5956"/>
                  </a:cubicBezTo>
                  <a:cubicBezTo>
                    <a:pt x="16818" y="5952"/>
                    <a:pt x="16821" y="5949"/>
                    <a:pt x="16824" y="5942"/>
                  </a:cubicBezTo>
                  <a:lnTo>
                    <a:pt x="16831" y="5939"/>
                  </a:lnTo>
                  <a:lnTo>
                    <a:pt x="16835" y="5932"/>
                  </a:lnTo>
                  <a:lnTo>
                    <a:pt x="16838" y="5925"/>
                  </a:lnTo>
                  <a:lnTo>
                    <a:pt x="16841" y="5922"/>
                  </a:lnTo>
                  <a:cubicBezTo>
                    <a:pt x="16848" y="5919"/>
                    <a:pt x="16851" y="5909"/>
                    <a:pt x="16851" y="5902"/>
                  </a:cubicBezTo>
                  <a:lnTo>
                    <a:pt x="16855" y="5889"/>
                  </a:lnTo>
                  <a:lnTo>
                    <a:pt x="16855" y="5885"/>
                  </a:lnTo>
                  <a:lnTo>
                    <a:pt x="16858" y="5875"/>
                  </a:lnTo>
                  <a:lnTo>
                    <a:pt x="16858" y="5872"/>
                  </a:lnTo>
                  <a:lnTo>
                    <a:pt x="16868" y="5855"/>
                  </a:lnTo>
                  <a:lnTo>
                    <a:pt x="16875" y="5839"/>
                  </a:lnTo>
                  <a:lnTo>
                    <a:pt x="16888" y="5815"/>
                  </a:lnTo>
                  <a:lnTo>
                    <a:pt x="16901" y="5788"/>
                  </a:lnTo>
                  <a:lnTo>
                    <a:pt x="16925" y="5735"/>
                  </a:lnTo>
                  <a:lnTo>
                    <a:pt x="16935" y="5718"/>
                  </a:lnTo>
                  <a:cubicBezTo>
                    <a:pt x="16938" y="5705"/>
                    <a:pt x="16948" y="5698"/>
                    <a:pt x="16952" y="5685"/>
                  </a:cubicBezTo>
                  <a:lnTo>
                    <a:pt x="16965" y="5658"/>
                  </a:lnTo>
                  <a:lnTo>
                    <a:pt x="16982" y="5631"/>
                  </a:lnTo>
                  <a:lnTo>
                    <a:pt x="16988" y="5615"/>
                  </a:lnTo>
                  <a:cubicBezTo>
                    <a:pt x="16992" y="5601"/>
                    <a:pt x="17002" y="5591"/>
                    <a:pt x="17005" y="5581"/>
                  </a:cubicBezTo>
                  <a:lnTo>
                    <a:pt x="17005" y="5574"/>
                  </a:lnTo>
                  <a:cubicBezTo>
                    <a:pt x="17008" y="5571"/>
                    <a:pt x="17008" y="5568"/>
                    <a:pt x="17015" y="5558"/>
                  </a:cubicBezTo>
                  <a:cubicBezTo>
                    <a:pt x="17022" y="5538"/>
                    <a:pt x="17035" y="5518"/>
                    <a:pt x="17048" y="5498"/>
                  </a:cubicBezTo>
                  <a:lnTo>
                    <a:pt x="17055" y="5481"/>
                  </a:lnTo>
                  <a:cubicBezTo>
                    <a:pt x="17072" y="5451"/>
                    <a:pt x="17085" y="5424"/>
                    <a:pt x="17099" y="5397"/>
                  </a:cubicBezTo>
                  <a:lnTo>
                    <a:pt x="17105" y="5381"/>
                  </a:lnTo>
                  <a:lnTo>
                    <a:pt x="17122" y="5347"/>
                  </a:lnTo>
                  <a:lnTo>
                    <a:pt x="17139" y="5314"/>
                  </a:lnTo>
                  <a:cubicBezTo>
                    <a:pt x="17142" y="5300"/>
                    <a:pt x="17152" y="5290"/>
                    <a:pt x="17155" y="5280"/>
                  </a:cubicBezTo>
                  <a:lnTo>
                    <a:pt x="17166" y="5267"/>
                  </a:lnTo>
                  <a:lnTo>
                    <a:pt x="17189" y="5217"/>
                  </a:lnTo>
                  <a:cubicBezTo>
                    <a:pt x="17192" y="5207"/>
                    <a:pt x="17199" y="5197"/>
                    <a:pt x="17202" y="5187"/>
                  </a:cubicBezTo>
                  <a:lnTo>
                    <a:pt x="17209" y="5170"/>
                  </a:lnTo>
                  <a:cubicBezTo>
                    <a:pt x="17222" y="5136"/>
                    <a:pt x="17239" y="5103"/>
                    <a:pt x="17252" y="5070"/>
                  </a:cubicBezTo>
                  <a:lnTo>
                    <a:pt x="17256" y="5056"/>
                  </a:lnTo>
                  <a:cubicBezTo>
                    <a:pt x="17259" y="5050"/>
                    <a:pt x="17266" y="5036"/>
                    <a:pt x="17269" y="5029"/>
                  </a:cubicBezTo>
                  <a:cubicBezTo>
                    <a:pt x="17276" y="5006"/>
                    <a:pt x="17286" y="4989"/>
                    <a:pt x="17293" y="4969"/>
                  </a:cubicBezTo>
                  <a:cubicBezTo>
                    <a:pt x="17299" y="4963"/>
                    <a:pt x="17303" y="4949"/>
                    <a:pt x="17309" y="4939"/>
                  </a:cubicBezTo>
                  <a:lnTo>
                    <a:pt x="17319" y="4922"/>
                  </a:lnTo>
                  <a:lnTo>
                    <a:pt x="17323" y="4912"/>
                  </a:lnTo>
                  <a:lnTo>
                    <a:pt x="17339" y="4879"/>
                  </a:lnTo>
                  <a:lnTo>
                    <a:pt x="17343" y="4866"/>
                  </a:lnTo>
                  <a:lnTo>
                    <a:pt x="17353" y="4852"/>
                  </a:lnTo>
                  <a:cubicBezTo>
                    <a:pt x="17356" y="4846"/>
                    <a:pt x="17356" y="4839"/>
                    <a:pt x="17359" y="4836"/>
                  </a:cubicBezTo>
                  <a:lnTo>
                    <a:pt x="17359" y="4832"/>
                  </a:lnTo>
                  <a:lnTo>
                    <a:pt x="17359" y="4822"/>
                  </a:lnTo>
                  <a:cubicBezTo>
                    <a:pt x="17359" y="4819"/>
                    <a:pt x="17356" y="4815"/>
                    <a:pt x="17353" y="4815"/>
                  </a:cubicBezTo>
                  <a:lnTo>
                    <a:pt x="17349" y="4815"/>
                  </a:lnTo>
                  <a:cubicBezTo>
                    <a:pt x="17343" y="4815"/>
                    <a:pt x="17339" y="4819"/>
                    <a:pt x="17336" y="4822"/>
                  </a:cubicBezTo>
                  <a:cubicBezTo>
                    <a:pt x="17319" y="4852"/>
                    <a:pt x="17306" y="4879"/>
                    <a:pt x="17289" y="4906"/>
                  </a:cubicBezTo>
                  <a:lnTo>
                    <a:pt x="17283" y="4922"/>
                  </a:lnTo>
                  <a:cubicBezTo>
                    <a:pt x="17276" y="4936"/>
                    <a:pt x="17269" y="4946"/>
                    <a:pt x="17266" y="4956"/>
                  </a:cubicBezTo>
                  <a:lnTo>
                    <a:pt x="17242" y="4999"/>
                  </a:lnTo>
                  <a:lnTo>
                    <a:pt x="17236" y="5013"/>
                  </a:lnTo>
                  <a:cubicBezTo>
                    <a:pt x="17232" y="5019"/>
                    <a:pt x="17226" y="5029"/>
                    <a:pt x="17222" y="5039"/>
                  </a:cubicBezTo>
                  <a:lnTo>
                    <a:pt x="17219" y="5050"/>
                  </a:lnTo>
                  <a:cubicBezTo>
                    <a:pt x="17216" y="5063"/>
                    <a:pt x="17206" y="5073"/>
                    <a:pt x="17202" y="5083"/>
                  </a:cubicBezTo>
                  <a:lnTo>
                    <a:pt x="17199" y="5086"/>
                  </a:lnTo>
                  <a:cubicBezTo>
                    <a:pt x="17199" y="5090"/>
                    <a:pt x="17192" y="5096"/>
                    <a:pt x="17192" y="5096"/>
                  </a:cubicBezTo>
                  <a:cubicBezTo>
                    <a:pt x="17189" y="5103"/>
                    <a:pt x="17186" y="5116"/>
                    <a:pt x="17182" y="5123"/>
                  </a:cubicBezTo>
                  <a:lnTo>
                    <a:pt x="17172" y="5140"/>
                  </a:lnTo>
                  <a:lnTo>
                    <a:pt x="17166" y="5157"/>
                  </a:lnTo>
                  <a:cubicBezTo>
                    <a:pt x="17159" y="5170"/>
                    <a:pt x="17155" y="5180"/>
                    <a:pt x="17149" y="5190"/>
                  </a:cubicBezTo>
                  <a:cubicBezTo>
                    <a:pt x="17149" y="5197"/>
                    <a:pt x="17142" y="5200"/>
                    <a:pt x="17142" y="5203"/>
                  </a:cubicBezTo>
                  <a:lnTo>
                    <a:pt x="17135" y="5217"/>
                  </a:lnTo>
                  <a:lnTo>
                    <a:pt x="17125" y="5237"/>
                  </a:lnTo>
                  <a:lnTo>
                    <a:pt x="17119" y="5257"/>
                  </a:lnTo>
                  <a:cubicBezTo>
                    <a:pt x="17115" y="5267"/>
                    <a:pt x="17109" y="5274"/>
                    <a:pt x="17105" y="5287"/>
                  </a:cubicBezTo>
                  <a:cubicBezTo>
                    <a:pt x="17082" y="5334"/>
                    <a:pt x="17059" y="5381"/>
                    <a:pt x="17035" y="5424"/>
                  </a:cubicBezTo>
                  <a:cubicBezTo>
                    <a:pt x="17008" y="5471"/>
                    <a:pt x="16988" y="5518"/>
                    <a:pt x="16968" y="5564"/>
                  </a:cubicBezTo>
                  <a:lnTo>
                    <a:pt x="16968" y="5568"/>
                  </a:lnTo>
                  <a:lnTo>
                    <a:pt x="16968" y="5571"/>
                  </a:lnTo>
                  <a:lnTo>
                    <a:pt x="16921" y="5665"/>
                  </a:lnTo>
                  <a:lnTo>
                    <a:pt x="16921" y="5668"/>
                  </a:lnTo>
                  <a:lnTo>
                    <a:pt x="16918" y="5671"/>
                  </a:lnTo>
                  <a:cubicBezTo>
                    <a:pt x="16915" y="5681"/>
                    <a:pt x="16908" y="5691"/>
                    <a:pt x="16905" y="5701"/>
                  </a:cubicBezTo>
                  <a:lnTo>
                    <a:pt x="16898" y="5718"/>
                  </a:lnTo>
                  <a:lnTo>
                    <a:pt x="16885" y="5742"/>
                  </a:lnTo>
                  <a:lnTo>
                    <a:pt x="16871" y="5768"/>
                  </a:lnTo>
                  <a:cubicBezTo>
                    <a:pt x="16868" y="5782"/>
                    <a:pt x="16865" y="5788"/>
                    <a:pt x="16858" y="5798"/>
                  </a:cubicBezTo>
                  <a:lnTo>
                    <a:pt x="16851" y="5815"/>
                  </a:lnTo>
                  <a:lnTo>
                    <a:pt x="16838" y="5839"/>
                  </a:lnTo>
                  <a:lnTo>
                    <a:pt x="16824" y="5865"/>
                  </a:lnTo>
                  <a:cubicBezTo>
                    <a:pt x="16821" y="5875"/>
                    <a:pt x="16814" y="5889"/>
                    <a:pt x="16808" y="5902"/>
                  </a:cubicBezTo>
                  <a:cubicBezTo>
                    <a:pt x="16801" y="5919"/>
                    <a:pt x="16791" y="5939"/>
                    <a:pt x="16784" y="5956"/>
                  </a:cubicBezTo>
                  <a:cubicBezTo>
                    <a:pt x="16771" y="5986"/>
                    <a:pt x="16754" y="6016"/>
                    <a:pt x="16741" y="6039"/>
                  </a:cubicBezTo>
                  <a:lnTo>
                    <a:pt x="16734" y="6059"/>
                  </a:lnTo>
                  <a:cubicBezTo>
                    <a:pt x="16721" y="6083"/>
                    <a:pt x="16707" y="6106"/>
                    <a:pt x="16701" y="6126"/>
                  </a:cubicBezTo>
                  <a:cubicBezTo>
                    <a:pt x="16674" y="6183"/>
                    <a:pt x="16647" y="6236"/>
                    <a:pt x="16621" y="6290"/>
                  </a:cubicBezTo>
                  <a:lnTo>
                    <a:pt x="16604" y="6300"/>
                  </a:lnTo>
                  <a:cubicBezTo>
                    <a:pt x="16587" y="6307"/>
                    <a:pt x="16574" y="6320"/>
                    <a:pt x="16557" y="6327"/>
                  </a:cubicBezTo>
                  <a:cubicBezTo>
                    <a:pt x="16530" y="6343"/>
                    <a:pt x="16504" y="6367"/>
                    <a:pt x="16473" y="6384"/>
                  </a:cubicBezTo>
                  <a:cubicBezTo>
                    <a:pt x="16473" y="6374"/>
                    <a:pt x="16480" y="6370"/>
                    <a:pt x="16480" y="6360"/>
                  </a:cubicBezTo>
                  <a:lnTo>
                    <a:pt x="16483" y="6343"/>
                  </a:lnTo>
                  <a:lnTo>
                    <a:pt x="16487" y="6333"/>
                  </a:lnTo>
                  <a:cubicBezTo>
                    <a:pt x="16490" y="6310"/>
                    <a:pt x="16500" y="6290"/>
                    <a:pt x="16504" y="6270"/>
                  </a:cubicBezTo>
                  <a:lnTo>
                    <a:pt x="16514" y="6250"/>
                  </a:lnTo>
                  <a:lnTo>
                    <a:pt x="16520" y="6226"/>
                  </a:lnTo>
                  <a:cubicBezTo>
                    <a:pt x="16524" y="6220"/>
                    <a:pt x="16524" y="6210"/>
                    <a:pt x="16530" y="6203"/>
                  </a:cubicBezTo>
                  <a:lnTo>
                    <a:pt x="16554" y="6133"/>
                  </a:lnTo>
                  <a:lnTo>
                    <a:pt x="16567" y="6099"/>
                  </a:lnTo>
                  <a:cubicBezTo>
                    <a:pt x="16574" y="6076"/>
                    <a:pt x="16580" y="6059"/>
                    <a:pt x="16587" y="6039"/>
                  </a:cubicBezTo>
                  <a:lnTo>
                    <a:pt x="16607" y="5979"/>
                  </a:lnTo>
                  <a:lnTo>
                    <a:pt x="16624" y="5939"/>
                  </a:lnTo>
                  <a:cubicBezTo>
                    <a:pt x="16637" y="5902"/>
                    <a:pt x="16654" y="5862"/>
                    <a:pt x="16667" y="5832"/>
                  </a:cubicBezTo>
                  <a:lnTo>
                    <a:pt x="16697" y="5758"/>
                  </a:lnTo>
                  <a:cubicBezTo>
                    <a:pt x="16701" y="5748"/>
                    <a:pt x="16704" y="5735"/>
                    <a:pt x="16714" y="5722"/>
                  </a:cubicBezTo>
                  <a:lnTo>
                    <a:pt x="16717" y="5715"/>
                  </a:lnTo>
                  <a:cubicBezTo>
                    <a:pt x="16721" y="5701"/>
                    <a:pt x="16724" y="5688"/>
                    <a:pt x="16734" y="5675"/>
                  </a:cubicBezTo>
                  <a:lnTo>
                    <a:pt x="16741" y="5658"/>
                  </a:lnTo>
                  <a:cubicBezTo>
                    <a:pt x="16751" y="5635"/>
                    <a:pt x="16764" y="5605"/>
                    <a:pt x="16771" y="5581"/>
                  </a:cubicBezTo>
                  <a:cubicBezTo>
                    <a:pt x="16784" y="5541"/>
                    <a:pt x="16798" y="5508"/>
                    <a:pt x="16808" y="5471"/>
                  </a:cubicBezTo>
                  <a:cubicBezTo>
                    <a:pt x="16814" y="5454"/>
                    <a:pt x="16821" y="5437"/>
                    <a:pt x="16824" y="5421"/>
                  </a:cubicBezTo>
                  <a:cubicBezTo>
                    <a:pt x="16831" y="5414"/>
                    <a:pt x="16831" y="5404"/>
                    <a:pt x="16835" y="5397"/>
                  </a:cubicBezTo>
                  <a:cubicBezTo>
                    <a:pt x="16838" y="5387"/>
                    <a:pt x="16838" y="5381"/>
                    <a:pt x="16841" y="5370"/>
                  </a:cubicBezTo>
                  <a:cubicBezTo>
                    <a:pt x="16848" y="5364"/>
                    <a:pt x="16851" y="5350"/>
                    <a:pt x="16855" y="5340"/>
                  </a:cubicBezTo>
                  <a:lnTo>
                    <a:pt x="16865" y="5320"/>
                  </a:lnTo>
                  <a:cubicBezTo>
                    <a:pt x="16868" y="5307"/>
                    <a:pt x="16871" y="5300"/>
                    <a:pt x="16875" y="5287"/>
                  </a:cubicBezTo>
                  <a:lnTo>
                    <a:pt x="16885" y="5270"/>
                  </a:lnTo>
                  <a:cubicBezTo>
                    <a:pt x="16888" y="5257"/>
                    <a:pt x="16891" y="5250"/>
                    <a:pt x="16898" y="5237"/>
                  </a:cubicBezTo>
                  <a:lnTo>
                    <a:pt x="16901" y="5230"/>
                  </a:lnTo>
                  <a:lnTo>
                    <a:pt x="16905" y="5217"/>
                  </a:lnTo>
                  <a:lnTo>
                    <a:pt x="16921" y="5170"/>
                  </a:lnTo>
                  <a:cubicBezTo>
                    <a:pt x="16925" y="5163"/>
                    <a:pt x="16921" y="5153"/>
                    <a:pt x="16915" y="5153"/>
                  </a:cubicBezTo>
                  <a:lnTo>
                    <a:pt x="16908" y="5153"/>
                  </a:lnTo>
                  <a:cubicBezTo>
                    <a:pt x="16905" y="5153"/>
                    <a:pt x="16901" y="5157"/>
                    <a:pt x="16898" y="5163"/>
                  </a:cubicBezTo>
                  <a:lnTo>
                    <a:pt x="16888" y="5183"/>
                  </a:lnTo>
                  <a:lnTo>
                    <a:pt x="16885" y="5197"/>
                  </a:lnTo>
                  <a:cubicBezTo>
                    <a:pt x="16871" y="5230"/>
                    <a:pt x="16858" y="5263"/>
                    <a:pt x="16841" y="5297"/>
                  </a:cubicBezTo>
                  <a:cubicBezTo>
                    <a:pt x="16831" y="5324"/>
                    <a:pt x="16821" y="5357"/>
                    <a:pt x="16808" y="5387"/>
                  </a:cubicBezTo>
                  <a:cubicBezTo>
                    <a:pt x="16798" y="5431"/>
                    <a:pt x="16781" y="5471"/>
                    <a:pt x="16768" y="5514"/>
                  </a:cubicBezTo>
                  <a:lnTo>
                    <a:pt x="16741" y="5588"/>
                  </a:lnTo>
                  <a:lnTo>
                    <a:pt x="16738" y="5598"/>
                  </a:lnTo>
                  <a:cubicBezTo>
                    <a:pt x="16734" y="5601"/>
                    <a:pt x="16734" y="5608"/>
                    <a:pt x="16734" y="5615"/>
                  </a:cubicBezTo>
                  <a:lnTo>
                    <a:pt x="16731" y="5621"/>
                  </a:lnTo>
                  <a:cubicBezTo>
                    <a:pt x="16724" y="5638"/>
                    <a:pt x="16717" y="5655"/>
                    <a:pt x="16714" y="5668"/>
                  </a:cubicBezTo>
                  <a:cubicBezTo>
                    <a:pt x="16714" y="5671"/>
                    <a:pt x="16707" y="5671"/>
                    <a:pt x="16707" y="5675"/>
                  </a:cubicBezTo>
                  <a:lnTo>
                    <a:pt x="16704" y="5685"/>
                  </a:lnTo>
                  <a:lnTo>
                    <a:pt x="16697" y="5701"/>
                  </a:lnTo>
                  <a:lnTo>
                    <a:pt x="16687" y="5718"/>
                  </a:lnTo>
                  <a:cubicBezTo>
                    <a:pt x="16681" y="5742"/>
                    <a:pt x="16667" y="5768"/>
                    <a:pt x="16657" y="5792"/>
                  </a:cubicBezTo>
                  <a:lnTo>
                    <a:pt x="16647" y="5822"/>
                  </a:lnTo>
                  <a:cubicBezTo>
                    <a:pt x="16621" y="5889"/>
                    <a:pt x="16597" y="5952"/>
                    <a:pt x="16567" y="6019"/>
                  </a:cubicBezTo>
                  <a:cubicBezTo>
                    <a:pt x="16554" y="6043"/>
                    <a:pt x="16547" y="6073"/>
                    <a:pt x="16537" y="6096"/>
                  </a:cubicBezTo>
                  <a:lnTo>
                    <a:pt x="16534" y="6113"/>
                  </a:lnTo>
                  <a:cubicBezTo>
                    <a:pt x="16530" y="6126"/>
                    <a:pt x="16524" y="6136"/>
                    <a:pt x="16520" y="6146"/>
                  </a:cubicBezTo>
                  <a:lnTo>
                    <a:pt x="16514" y="6170"/>
                  </a:lnTo>
                  <a:cubicBezTo>
                    <a:pt x="16507" y="6183"/>
                    <a:pt x="16504" y="6190"/>
                    <a:pt x="16500" y="6203"/>
                  </a:cubicBezTo>
                  <a:cubicBezTo>
                    <a:pt x="16487" y="6236"/>
                    <a:pt x="16480" y="6273"/>
                    <a:pt x="16467" y="6307"/>
                  </a:cubicBezTo>
                  <a:lnTo>
                    <a:pt x="16463" y="6313"/>
                  </a:lnTo>
                  <a:lnTo>
                    <a:pt x="16437" y="6404"/>
                  </a:lnTo>
                  <a:cubicBezTo>
                    <a:pt x="16433" y="6407"/>
                    <a:pt x="16423" y="6407"/>
                    <a:pt x="16420" y="6410"/>
                  </a:cubicBezTo>
                  <a:cubicBezTo>
                    <a:pt x="16417" y="6414"/>
                    <a:pt x="16407" y="6420"/>
                    <a:pt x="16403" y="6420"/>
                  </a:cubicBezTo>
                  <a:cubicBezTo>
                    <a:pt x="16390" y="6427"/>
                    <a:pt x="16373" y="6430"/>
                    <a:pt x="16363" y="6437"/>
                  </a:cubicBezTo>
                  <a:cubicBezTo>
                    <a:pt x="16353" y="6437"/>
                    <a:pt x="16350" y="6440"/>
                    <a:pt x="16340" y="6440"/>
                  </a:cubicBezTo>
                  <a:lnTo>
                    <a:pt x="16330" y="6440"/>
                  </a:lnTo>
                  <a:lnTo>
                    <a:pt x="16330" y="6437"/>
                  </a:lnTo>
                  <a:cubicBezTo>
                    <a:pt x="16330" y="6430"/>
                    <a:pt x="16330" y="6430"/>
                    <a:pt x="16323" y="6427"/>
                  </a:cubicBezTo>
                  <a:lnTo>
                    <a:pt x="16320" y="6407"/>
                  </a:lnTo>
                  <a:cubicBezTo>
                    <a:pt x="16323" y="6407"/>
                    <a:pt x="16330" y="6404"/>
                    <a:pt x="16330" y="6397"/>
                  </a:cubicBezTo>
                  <a:cubicBezTo>
                    <a:pt x="16333" y="6394"/>
                    <a:pt x="16333" y="6390"/>
                    <a:pt x="16333" y="6387"/>
                  </a:cubicBezTo>
                  <a:lnTo>
                    <a:pt x="16330" y="6370"/>
                  </a:lnTo>
                  <a:cubicBezTo>
                    <a:pt x="16330" y="6360"/>
                    <a:pt x="16323" y="6353"/>
                    <a:pt x="16323" y="6343"/>
                  </a:cubicBezTo>
                  <a:lnTo>
                    <a:pt x="16323" y="6310"/>
                  </a:lnTo>
                  <a:lnTo>
                    <a:pt x="16323" y="6290"/>
                  </a:lnTo>
                  <a:lnTo>
                    <a:pt x="16323" y="6280"/>
                  </a:lnTo>
                  <a:lnTo>
                    <a:pt x="16323" y="6263"/>
                  </a:lnTo>
                  <a:lnTo>
                    <a:pt x="16323" y="6256"/>
                  </a:lnTo>
                  <a:lnTo>
                    <a:pt x="16323" y="6250"/>
                  </a:lnTo>
                  <a:cubicBezTo>
                    <a:pt x="16323" y="6243"/>
                    <a:pt x="16323" y="6236"/>
                    <a:pt x="16330" y="6230"/>
                  </a:cubicBezTo>
                  <a:lnTo>
                    <a:pt x="16336" y="6176"/>
                  </a:lnTo>
                  <a:cubicBezTo>
                    <a:pt x="16336" y="6170"/>
                    <a:pt x="16340" y="6163"/>
                    <a:pt x="16340" y="6160"/>
                  </a:cubicBezTo>
                  <a:lnTo>
                    <a:pt x="16346" y="6143"/>
                  </a:lnTo>
                  <a:cubicBezTo>
                    <a:pt x="16350" y="6129"/>
                    <a:pt x="16350" y="6123"/>
                    <a:pt x="16353" y="6109"/>
                  </a:cubicBezTo>
                  <a:lnTo>
                    <a:pt x="16363" y="6076"/>
                  </a:lnTo>
                  <a:lnTo>
                    <a:pt x="16370" y="6046"/>
                  </a:lnTo>
                  <a:cubicBezTo>
                    <a:pt x="16380" y="6022"/>
                    <a:pt x="16383" y="5996"/>
                    <a:pt x="16390" y="5972"/>
                  </a:cubicBezTo>
                  <a:lnTo>
                    <a:pt x="16400" y="5946"/>
                  </a:lnTo>
                  <a:lnTo>
                    <a:pt x="16423" y="5859"/>
                  </a:lnTo>
                  <a:lnTo>
                    <a:pt x="16430" y="5852"/>
                  </a:lnTo>
                  <a:lnTo>
                    <a:pt x="16440" y="5812"/>
                  </a:lnTo>
                  <a:lnTo>
                    <a:pt x="16450" y="5788"/>
                  </a:lnTo>
                  <a:lnTo>
                    <a:pt x="16457" y="5758"/>
                  </a:lnTo>
                  <a:cubicBezTo>
                    <a:pt x="16463" y="5752"/>
                    <a:pt x="16467" y="5738"/>
                    <a:pt x="16470" y="5728"/>
                  </a:cubicBezTo>
                  <a:lnTo>
                    <a:pt x="16480" y="5712"/>
                  </a:lnTo>
                  <a:lnTo>
                    <a:pt x="16483" y="5701"/>
                  </a:lnTo>
                  <a:cubicBezTo>
                    <a:pt x="16487" y="5691"/>
                    <a:pt x="16490" y="5678"/>
                    <a:pt x="16490" y="5671"/>
                  </a:cubicBezTo>
                  <a:cubicBezTo>
                    <a:pt x="16500" y="5651"/>
                    <a:pt x="16507" y="5625"/>
                    <a:pt x="16514" y="5605"/>
                  </a:cubicBezTo>
                  <a:lnTo>
                    <a:pt x="16520" y="5584"/>
                  </a:lnTo>
                  <a:cubicBezTo>
                    <a:pt x="16530" y="5561"/>
                    <a:pt x="16534" y="5541"/>
                    <a:pt x="16540" y="5521"/>
                  </a:cubicBezTo>
                  <a:cubicBezTo>
                    <a:pt x="16557" y="5471"/>
                    <a:pt x="16574" y="5424"/>
                    <a:pt x="16590" y="5374"/>
                  </a:cubicBezTo>
                  <a:lnTo>
                    <a:pt x="16604" y="5337"/>
                  </a:lnTo>
                  <a:lnTo>
                    <a:pt x="16607" y="5320"/>
                  </a:lnTo>
                  <a:lnTo>
                    <a:pt x="16614" y="5307"/>
                  </a:lnTo>
                  <a:lnTo>
                    <a:pt x="16624" y="5270"/>
                  </a:lnTo>
                  <a:cubicBezTo>
                    <a:pt x="16634" y="5250"/>
                    <a:pt x="16641" y="5223"/>
                    <a:pt x="16651" y="5203"/>
                  </a:cubicBezTo>
                  <a:lnTo>
                    <a:pt x="16664" y="5167"/>
                  </a:lnTo>
                  <a:cubicBezTo>
                    <a:pt x="16671" y="5150"/>
                    <a:pt x="16674" y="5126"/>
                    <a:pt x="16684" y="5110"/>
                  </a:cubicBezTo>
                  <a:lnTo>
                    <a:pt x="16701" y="5070"/>
                  </a:lnTo>
                  <a:cubicBezTo>
                    <a:pt x="16704" y="5056"/>
                    <a:pt x="16707" y="5043"/>
                    <a:pt x="16714" y="5036"/>
                  </a:cubicBezTo>
                  <a:lnTo>
                    <a:pt x="16717" y="5026"/>
                  </a:lnTo>
                  <a:cubicBezTo>
                    <a:pt x="16724" y="5009"/>
                    <a:pt x="16731" y="4993"/>
                    <a:pt x="16738" y="4976"/>
                  </a:cubicBezTo>
                  <a:cubicBezTo>
                    <a:pt x="16748" y="4959"/>
                    <a:pt x="16751" y="4943"/>
                    <a:pt x="16754" y="4926"/>
                  </a:cubicBezTo>
                  <a:lnTo>
                    <a:pt x="16758" y="4909"/>
                  </a:lnTo>
                  <a:cubicBezTo>
                    <a:pt x="16758" y="4906"/>
                    <a:pt x="16764" y="4902"/>
                    <a:pt x="16764" y="4892"/>
                  </a:cubicBezTo>
                  <a:cubicBezTo>
                    <a:pt x="16764" y="4889"/>
                    <a:pt x="16768" y="4886"/>
                    <a:pt x="16768" y="4876"/>
                  </a:cubicBezTo>
                  <a:lnTo>
                    <a:pt x="16768" y="4872"/>
                  </a:lnTo>
                  <a:lnTo>
                    <a:pt x="16771" y="4866"/>
                  </a:lnTo>
                  <a:lnTo>
                    <a:pt x="16771" y="4859"/>
                  </a:lnTo>
                  <a:lnTo>
                    <a:pt x="16771" y="4856"/>
                  </a:lnTo>
                  <a:lnTo>
                    <a:pt x="16771" y="4852"/>
                  </a:lnTo>
                  <a:cubicBezTo>
                    <a:pt x="16781" y="4832"/>
                    <a:pt x="16784" y="4809"/>
                    <a:pt x="16791" y="4789"/>
                  </a:cubicBezTo>
                  <a:lnTo>
                    <a:pt x="16798" y="4772"/>
                  </a:lnTo>
                  <a:lnTo>
                    <a:pt x="16804" y="4752"/>
                  </a:lnTo>
                  <a:lnTo>
                    <a:pt x="16808" y="4735"/>
                  </a:lnTo>
                  <a:cubicBezTo>
                    <a:pt x="16814" y="4725"/>
                    <a:pt x="16814" y="4719"/>
                    <a:pt x="16818" y="4708"/>
                  </a:cubicBezTo>
                  <a:cubicBezTo>
                    <a:pt x="16821" y="4692"/>
                    <a:pt x="16831" y="4675"/>
                    <a:pt x="16835" y="4662"/>
                  </a:cubicBezTo>
                  <a:lnTo>
                    <a:pt x="16841" y="4638"/>
                  </a:lnTo>
                  <a:cubicBezTo>
                    <a:pt x="16865" y="4571"/>
                    <a:pt x="16888" y="4511"/>
                    <a:pt x="16915" y="4444"/>
                  </a:cubicBezTo>
                  <a:lnTo>
                    <a:pt x="16918" y="4431"/>
                  </a:lnTo>
                  <a:cubicBezTo>
                    <a:pt x="16921" y="4421"/>
                    <a:pt x="16921" y="4414"/>
                    <a:pt x="16925" y="4404"/>
                  </a:cubicBezTo>
                  <a:cubicBezTo>
                    <a:pt x="16935" y="4384"/>
                    <a:pt x="16941" y="4367"/>
                    <a:pt x="16948" y="4347"/>
                  </a:cubicBezTo>
                  <a:lnTo>
                    <a:pt x="16948" y="4344"/>
                  </a:lnTo>
                  <a:cubicBezTo>
                    <a:pt x="16952" y="4334"/>
                    <a:pt x="16955" y="4321"/>
                    <a:pt x="16958" y="4314"/>
                  </a:cubicBezTo>
                  <a:lnTo>
                    <a:pt x="16972" y="4284"/>
                  </a:lnTo>
                  <a:lnTo>
                    <a:pt x="16985" y="4254"/>
                  </a:lnTo>
                  <a:cubicBezTo>
                    <a:pt x="16992" y="4230"/>
                    <a:pt x="17005" y="4210"/>
                    <a:pt x="17015" y="4184"/>
                  </a:cubicBezTo>
                  <a:lnTo>
                    <a:pt x="17018" y="4170"/>
                  </a:lnTo>
                  <a:lnTo>
                    <a:pt x="17022" y="4160"/>
                  </a:lnTo>
                  <a:cubicBezTo>
                    <a:pt x="17035" y="4133"/>
                    <a:pt x="17042" y="4110"/>
                    <a:pt x="17055" y="4083"/>
                  </a:cubicBezTo>
                  <a:lnTo>
                    <a:pt x="17065" y="4063"/>
                  </a:lnTo>
                  <a:cubicBezTo>
                    <a:pt x="17072" y="4046"/>
                    <a:pt x="17082" y="4026"/>
                    <a:pt x="17089" y="4010"/>
                  </a:cubicBezTo>
                  <a:lnTo>
                    <a:pt x="17105" y="3966"/>
                  </a:lnTo>
                  <a:lnTo>
                    <a:pt x="17119" y="3943"/>
                  </a:lnTo>
                  <a:lnTo>
                    <a:pt x="17125" y="3929"/>
                  </a:lnTo>
                  <a:lnTo>
                    <a:pt x="17135" y="3913"/>
                  </a:lnTo>
                  <a:lnTo>
                    <a:pt x="17149" y="3886"/>
                  </a:lnTo>
                  <a:cubicBezTo>
                    <a:pt x="17176" y="3829"/>
                    <a:pt x="17206" y="3776"/>
                    <a:pt x="17236" y="3715"/>
                  </a:cubicBezTo>
                  <a:lnTo>
                    <a:pt x="17239" y="3709"/>
                  </a:lnTo>
                  <a:lnTo>
                    <a:pt x="17276" y="3632"/>
                  </a:lnTo>
                  <a:lnTo>
                    <a:pt x="17293" y="3602"/>
                  </a:lnTo>
                  <a:cubicBezTo>
                    <a:pt x="17303" y="3582"/>
                    <a:pt x="17316" y="3565"/>
                    <a:pt x="17326" y="3545"/>
                  </a:cubicBezTo>
                  <a:cubicBezTo>
                    <a:pt x="17333" y="3535"/>
                    <a:pt x="17333" y="3525"/>
                    <a:pt x="17319" y="3518"/>
                  </a:cubicBezTo>
                  <a:cubicBezTo>
                    <a:pt x="17316" y="3518"/>
                    <a:pt x="17316" y="3515"/>
                    <a:pt x="17309" y="3515"/>
                  </a:cubicBezTo>
                  <a:cubicBezTo>
                    <a:pt x="17303" y="3515"/>
                    <a:pt x="17299" y="3518"/>
                    <a:pt x="17293" y="3525"/>
                  </a:cubicBezTo>
                  <a:cubicBezTo>
                    <a:pt x="17286" y="3535"/>
                    <a:pt x="17283" y="3548"/>
                    <a:pt x="17272" y="3558"/>
                  </a:cubicBezTo>
                  <a:cubicBezTo>
                    <a:pt x="17266" y="3568"/>
                    <a:pt x="17259" y="3582"/>
                    <a:pt x="17252" y="3592"/>
                  </a:cubicBezTo>
                  <a:lnTo>
                    <a:pt x="17249" y="3598"/>
                  </a:lnTo>
                  <a:cubicBezTo>
                    <a:pt x="17239" y="3615"/>
                    <a:pt x="17226" y="3632"/>
                    <a:pt x="17219" y="3652"/>
                  </a:cubicBezTo>
                  <a:cubicBezTo>
                    <a:pt x="17206" y="3675"/>
                    <a:pt x="17199" y="3695"/>
                    <a:pt x="17186" y="3715"/>
                  </a:cubicBezTo>
                  <a:lnTo>
                    <a:pt x="17166" y="3759"/>
                  </a:lnTo>
                  <a:lnTo>
                    <a:pt x="17159" y="3769"/>
                  </a:lnTo>
                  <a:cubicBezTo>
                    <a:pt x="17155" y="3776"/>
                    <a:pt x="17155" y="3779"/>
                    <a:pt x="17152" y="3782"/>
                  </a:cubicBezTo>
                  <a:cubicBezTo>
                    <a:pt x="17149" y="3786"/>
                    <a:pt x="17149" y="3796"/>
                    <a:pt x="17142" y="3802"/>
                  </a:cubicBezTo>
                  <a:cubicBezTo>
                    <a:pt x="17135" y="3826"/>
                    <a:pt x="17122" y="3843"/>
                    <a:pt x="17115" y="3859"/>
                  </a:cubicBezTo>
                  <a:cubicBezTo>
                    <a:pt x="17109" y="3869"/>
                    <a:pt x="17102" y="3879"/>
                    <a:pt x="17099" y="3893"/>
                  </a:cubicBezTo>
                  <a:lnTo>
                    <a:pt x="17089" y="3909"/>
                  </a:lnTo>
                  <a:lnTo>
                    <a:pt x="17085" y="3919"/>
                  </a:lnTo>
                  <a:cubicBezTo>
                    <a:pt x="17082" y="3929"/>
                    <a:pt x="17075" y="3936"/>
                    <a:pt x="17072" y="3950"/>
                  </a:cubicBezTo>
                  <a:lnTo>
                    <a:pt x="17055" y="3993"/>
                  </a:lnTo>
                  <a:cubicBezTo>
                    <a:pt x="17048" y="4010"/>
                    <a:pt x="17038" y="4030"/>
                    <a:pt x="17032" y="4046"/>
                  </a:cubicBezTo>
                  <a:lnTo>
                    <a:pt x="17018" y="4080"/>
                  </a:lnTo>
                  <a:cubicBezTo>
                    <a:pt x="17008" y="4100"/>
                    <a:pt x="17002" y="4120"/>
                    <a:pt x="16988" y="4143"/>
                  </a:cubicBezTo>
                  <a:lnTo>
                    <a:pt x="16972" y="4177"/>
                  </a:lnTo>
                  <a:lnTo>
                    <a:pt x="16948" y="4237"/>
                  </a:lnTo>
                  <a:lnTo>
                    <a:pt x="16921" y="4301"/>
                  </a:lnTo>
                  <a:cubicBezTo>
                    <a:pt x="16918" y="4311"/>
                    <a:pt x="16915" y="4321"/>
                    <a:pt x="16908" y="4331"/>
                  </a:cubicBezTo>
                  <a:lnTo>
                    <a:pt x="16908" y="4334"/>
                  </a:lnTo>
                  <a:lnTo>
                    <a:pt x="16908" y="4337"/>
                  </a:lnTo>
                  <a:lnTo>
                    <a:pt x="16901" y="4361"/>
                  </a:lnTo>
                  <a:lnTo>
                    <a:pt x="16888" y="4398"/>
                  </a:lnTo>
                  <a:cubicBezTo>
                    <a:pt x="16885" y="4411"/>
                    <a:pt x="16881" y="4418"/>
                    <a:pt x="16875" y="4431"/>
                  </a:cubicBezTo>
                  <a:lnTo>
                    <a:pt x="16871" y="4438"/>
                  </a:lnTo>
                  <a:cubicBezTo>
                    <a:pt x="16858" y="4471"/>
                    <a:pt x="16848" y="4511"/>
                    <a:pt x="16835" y="4545"/>
                  </a:cubicBezTo>
                  <a:lnTo>
                    <a:pt x="16821" y="4571"/>
                  </a:lnTo>
                  <a:cubicBezTo>
                    <a:pt x="16814" y="4595"/>
                    <a:pt x="16808" y="4612"/>
                    <a:pt x="16801" y="4632"/>
                  </a:cubicBezTo>
                  <a:lnTo>
                    <a:pt x="16801" y="4635"/>
                  </a:lnTo>
                  <a:lnTo>
                    <a:pt x="16801" y="4638"/>
                  </a:lnTo>
                  <a:lnTo>
                    <a:pt x="16801" y="4648"/>
                  </a:lnTo>
                  <a:lnTo>
                    <a:pt x="16798" y="4662"/>
                  </a:lnTo>
                  <a:lnTo>
                    <a:pt x="16798" y="4665"/>
                  </a:lnTo>
                  <a:lnTo>
                    <a:pt x="16798" y="4668"/>
                  </a:lnTo>
                  <a:lnTo>
                    <a:pt x="16791" y="4678"/>
                  </a:lnTo>
                  <a:lnTo>
                    <a:pt x="16788" y="4682"/>
                  </a:lnTo>
                  <a:cubicBezTo>
                    <a:pt x="16788" y="4685"/>
                    <a:pt x="16784" y="4688"/>
                    <a:pt x="16784" y="4695"/>
                  </a:cubicBezTo>
                  <a:lnTo>
                    <a:pt x="16784" y="4698"/>
                  </a:lnTo>
                  <a:lnTo>
                    <a:pt x="16768" y="4739"/>
                  </a:lnTo>
                  <a:lnTo>
                    <a:pt x="16754" y="4782"/>
                  </a:lnTo>
                  <a:cubicBezTo>
                    <a:pt x="16748" y="4812"/>
                    <a:pt x="16734" y="4839"/>
                    <a:pt x="16724" y="4866"/>
                  </a:cubicBezTo>
                  <a:lnTo>
                    <a:pt x="16721" y="4872"/>
                  </a:lnTo>
                  <a:lnTo>
                    <a:pt x="16717" y="4882"/>
                  </a:lnTo>
                  <a:lnTo>
                    <a:pt x="16704" y="4916"/>
                  </a:lnTo>
                  <a:cubicBezTo>
                    <a:pt x="16701" y="4929"/>
                    <a:pt x="16697" y="4946"/>
                    <a:pt x="16687" y="4956"/>
                  </a:cubicBezTo>
                  <a:lnTo>
                    <a:pt x="16674" y="4986"/>
                  </a:lnTo>
                  <a:cubicBezTo>
                    <a:pt x="16667" y="5006"/>
                    <a:pt x="16657" y="5033"/>
                    <a:pt x="16651" y="5053"/>
                  </a:cubicBezTo>
                  <a:lnTo>
                    <a:pt x="16637" y="5086"/>
                  </a:lnTo>
                  <a:lnTo>
                    <a:pt x="16614" y="5153"/>
                  </a:lnTo>
                  <a:lnTo>
                    <a:pt x="16597" y="5200"/>
                  </a:lnTo>
                  <a:lnTo>
                    <a:pt x="16590" y="5217"/>
                  </a:lnTo>
                  <a:lnTo>
                    <a:pt x="16587" y="5233"/>
                  </a:lnTo>
                  <a:cubicBezTo>
                    <a:pt x="16584" y="5240"/>
                    <a:pt x="16580" y="5250"/>
                    <a:pt x="16580" y="5257"/>
                  </a:cubicBezTo>
                  <a:lnTo>
                    <a:pt x="16570" y="5284"/>
                  </a:lnTo>
                  <a:lnTo>
                    <a:pt x="16564" y="5307"/>
                  </a:lnTo>
                  <a:lnTo>
                    <a:pt x="16554" y="5330"/>
                  </a:lnTo>
                  <a:cubicBezTo>
                    <a:pt x="16550" y="5337"/>
                    <a:pt x="16547" y="5350"/>
                    <a:pt x="16540" y="5357"/>
                  </a:cubicBezTo>
                  <a:cubicBezTo>
                    <a:pt x="16537" y="5370"/>
                    <a:pt x="16534" y="5384"/>
                    <a:pt x="16530" y="5391"/>
                  </a:cubicBezTo>
                  <a:lnTo>
                    <a:pt x="16524" y="5407"/>
                  </a:lnTo>
                  <a:lnTo>
                    <a:pt x="16520" y="5424"/>
                  </a:lnTo>
                  <a:cubicBezTo>
                    <a:pt x="16517" y="5434"/>
                    <a:pt x="16517" y="5441"/>
                    <a:pt x="16514" y="5451"/>
                  </a:cubicBezTo>
                  <a:lnTo>
                    <a:pt x="16507" y="5464"/>
                  </a:lnTo>
                  <a:lnTo>
                    <a:pt x="16490" y="5508"/>
                  </a:lnTo>
                  <a:lnTo>
                    <a:pt x="16487" y="5518"/>
                  </a:lnTo>
                  <a:cubicBezTo>
                    <a:pt x="16483" y="5531"/>
                    <a:pt x="16480" y="5538"/>
                    <a:pt x="16473" y="5551"/>
                  </a:cubicBezTo>
                  <a:lnTo>
                    <a:pt x="16467" y="5574"/>
                  </a:lnTo>
                  <a:lnTo>
                    <a:pt x="16457" y="5601"/>
                  </a:lnTo>
                  <a:lnTo>
                    <a:pt x="16453" y="5618"/>
                  </a:lnTo>
                  <a:cubicBezTo>
                    <a:pt x="16450" y="5631"/>
                    <a:pt x="16447" y="5638"/>
                    <a:pt x="16447" y="5651"/>
                  </a:cubicBezTo>
                  <a:lnTo>
                    <a:pt x="16447" y="5655"/>
                  </a:lnTo>
                  <a:lnTo>
                    <a:pt x="16447" y="5658"/>
                  </a:lnTo>
                  <a:cubicBezTo>
                    <a:pt x="16447" y="5665"/>
                    <a:pt x="16447" y="5665"/>
                    <a:pt x="16440" y="5668"/>
                  </a:cubicBezTo>
                  <a:cubicBezTo>
                    <a:pt x="16440" y="5671"/>
                    <a:pt x="16437" y="5675"/>
                    <a:pt x="16437" y="5675"/>
                  </a:cubicBezTo>
                  <a:lnTo>
                    <a:pt x="16433" y="5685"/>
                  </a:lnTo>
                  <a:lnTo>
                    <a:pt x="16430" y="5691"/>
                  </a:lnTo>
                  <a:lnTo>
                    <a:pt x="16430" y="5695"/>
                  </a:lnTo>
                  <a:lnTo>
                    <a:pt x="16430" y="5701"/>
                  </a:lnTo>
                  <a:lnTo>
                    <a:pt x="16423" y="5712"/>
                  </a:lnTo>
                  <a:lnTo>
                    <a:pt x="16420" y="5722"/>
                  </a:lnTo>
                  <a:lnTo>
                    <a:pt x="16420" y="5725"/>
                  </a:lnTo>
                  <a:lnTo>
                    <a:pt x="16420" y="5728"/>
                  </a:lnTo>
                  <a:lnTo>
                    <a:pt x="16417" y="5738"/>
                  </a:lnTo>
                  <a:lnTo>
                    <a:pt x="16417" y="5742"/>
                  </a:lnTo>
                  <a:lnTo>
                    <a:pt x="16403" y="5778"/>
                  </a:lnTo>
                  <a:lnTo>
                    <a:pt x="16397" y="5805"/>
                  </a:lnTo>
                  <a:cubicBezTo>
                    <a:pt x="16390" y="5812"/>
                    <a:pt x="16390" y="5825"/>
                    <a:pt x="16386" y="5835"/>
                  </a:cubicBezTo>
                  <a:cubicBezTo>
                    <a:pt x="16383" y="5842"/>
                    <a:pt x="16383" y="5852"/>
                    <a:pt x="16380" y="5859"/>
                  </a:cubicBezTo>
                  <a:lnTo>
                    <a:pt x="16366" y="5909"/>
                  </a:lnTo>
                  <a:lnTo>
                    <a:pt x="16363" y="5925"/>
                  </a:lnTo>
                  <a:lnTo>
                    <a:pt x="16350" y="5976"/>
                  </a:lnTo>
                  <a:cubicBezTo>
                    <a:pt x="16340" y="6012"/>
                    <a:pt x="16330" y="6046"/>
                    <a:pt x="16320" y="6086"/>
                  </a:cubicBezTo>
                  <a:cubicBezTo>
                    <a:pt x="16316" y="6096"/>
                    <a:pt x="16313" y="6113"/>
                    <a:pt x="16313" y="6126"/>
                  </a:cubicBezTo>
                  <a:lnTo>
                    <a:pt x="16306" y="6143"/>
                  </a:lnTo>
                  <a:cubicBezTo>
                    <a:pt x="16303" y="6156"/>
                    <a:pt x="16303" y="6170"/>
                    <a:pt x="16300" y="6176"/>
                  </a:cubicBezTo>
                  <a:cubicBezTo>
                    <a:pt x="16300" y="6190"/>
                    <a:pt x="16296" y="6203"/>
                    <a:pt x="16296" y="6213"/>
                  </a:cubicBezTo>
                  <a:lnTo>
                    <a:pt x="16296" y="6220"/>
                  </a:lnTo>
                  <a:lnTo>
                    <a:pt x="16296" y="6230"/>
                  </a:lnTo>
                  <a:lnTo>
                    <a:pt x="16296" y="6246"/>
                  </a:lnTo>
                  <a:cubicBezTo>
                    <a:pt x="16296" y="6256"/>
                    <a:pt x="16296" y="6263"/>
                    <a:pt x="16290" y="6273"/>
                  </a:cubicBezTo>
                  <a:lnTo>
                    <a:pt x="16290" y="6263"/>
                  </a:lnTo>
                  <a:lnTo>
                    <a:pt x="16290" y="6256"/>
                  </a:lnTo>
                  <a:lnTo>
                    <a:pt x="16286" y="6243"/>
                  </a:lnTo>
                  <a:lnTo>
                    <a:pt x="16283" y="6226"/>
                  </a:lnTo>
                  <a:cubicBezTo>
                    <a:pt x="16279" y="6186"/>
                    <a:pt x="16269" y="6139"/>
                    <a:pt x="16256" y="6096"/>
                  </a:cubicBezTo>
                  <a:cubicBezTo>
                    <a:pt x="16253" y="6079"/>
                    <a:pt x="16246" y="6059"/>
                    <a:pt x="16229" y="6043"/>
                  </a:cubicBezTo>
                  <a:lnTo>
                    <a:pt x="16216" y="6029"/>
                  </a:lnTo>
                  <a:cubicBezTo>
                    <a:pt x="16213" y="6026"/>
                    <a:pt x="16203" y="6022"/>
                    <a:pt x="16199" y="6022"/>
                  </a:cubicBezTo>
                  <a:cubicBezTo>
                    <a:pt x="16199" y="6019"/>
                    <a:pt x="16203" y="6012"/>
                    <a:pt x="16203" y="6012"/>
                  </a:cubicBezTo>
                  <a:lnTo>
                    <a:pt x="16203" y="6009"/>
                  </a:lnTo>
                  <a:cubicBezTo>
                    <a:pt x="16203" y="6009"/>
                    <a:pt x="16203" y="6006"/>
                    <a:pt x="16206" y="6006"/>
                  </a:cubicBezTo>
                  <a:lnTo>
                    <a:pt x="16213" y="6002"/>
                  </a:lnTo>
                  <a:cubicBezTo>
                    <a:pt x="16213" y="5996"/>
                    <a:pt x="16206" y="5996"/>
                    <a:pt x="16206" y="5996"/>
                  </a:cubicBezTo>
                  <a:cubicBezTo>
                    <a:pt x="16206" y="5996"/>
                    <a:pt x="16206" y="5992"/>
                    <a:pt x="16203" y="5992"/>
                  </a:cubicBezTo>
                  <a:lnTo>
                    <a:pt x="16203" y="5986"/>
                  </a:lnTo>
                  <a:cubicBezTo>
                    <a:pt x="16203" y="5979"/>
                    <a:pt x="16206" y="5976"/>
                    <a:pt x="16203" y="5972"/>
                  </a:cubicBezTo>
                  <a:lnTo>
                    <a:pt x="16203" y="5962"/>
                  </a:lnTo>
                  <a:lnTo>
                    <a:pt x="16203" y="5952"/>
                  </a:lnTo>
                  <a:cubicBezTo>
                    <a:pt x="16206" y="5936"/>
                    <a:pt x="16206" y="5919"/>
                    <a:pt x="16213" y="5902"/>
                  </a:cubicBezTo>
                  <a:cubicBezTo>
                    <a:pt x="16213" y="5889"/>
                    <a:pt x="16206" y="5875"/>
                    <a:pt x="16196" y="5869"/>
                  </a:cubicBezTo>
                  <a:lnTo>
                    <a:pt x="16196" y="5835"/>
                  </a:lnTo>
                  <a:lnTo>
                    <a:pt x="16196" y="5825"/>
                  </a:lnTo>
                  <a:lnTo>
                    <a:pt x="16196" y="5805"/>
                  </a:lnTo>
                  <a:cubicBezTo>
                    <a:pt x="16196" y="5788"/>
                    <a:pt x="16199" y="5772"/>
                    <a:pt x="16199" y="5755"/>
                  </a:cubicBezTo>
                  <a:cubicBezTo>
                    <a:pt x="16199" y="5742"/>
                    <a:pt x="16203" y="5728"/>
                    <a:pt x="16203" y="5718"/>
                  </a:cubicBezTo>
                  <a:cubicBezTo>
                    <a:pt x="16206" y="5668"/>
                    <a:pt x="16216" y="5618"/>
                    <a:pt x="16223" y="5571"/>
                  </a:cubicBezTo>
                  <a:lnTo>
                    <a:pt x="16229" y="5534"/>
                  </a:lnTo>
                  <a:cubicBezTo>
                    <a:pt x="16239" y="5474"/>
                    <a:pt x="16253" y="5411"/>
                    <a:pt x="16269" y="5354"/>
                  </a:cubicBezTo>
                  <a:lnTo>
                    <a:pt x="16290" y="5257"/>
                  </a:lnTo>
                  <a:cubicBezTo>
                    <a:pt x="16306" y="5183"/>
                    <a:pt x="16323" y="5110"/>
                    <a:pt x="16340" y="5036"/>
                  </a:cubicBezTo>
                  <a:cubicBezTo>
                    <a:pt x="16356" y="4969"/>
                    <a:pt x="16373" y="4902"/>
                    <a:pt x="16390" y="4839"/>
                  </a:cubicBezTo>
                  <a:lnTo>
                    <a:pt x="16420" y="4732"/>
                  </a:lnTo>
                  <a:cubicBezTo>
                    <a:pt x="16430" y="4702"/>
                    <a:pt x="16437" y="4672"/>
                    <a:pt x="16440" y="4638"/>
                  </a:cubicBezTo>
                  <a:cubicBezTo>
                    <a:pt x="16453" y="4585"/>
                    <a:pt x="16470" y="4531"/>
                    <a:pt x="16483" y="4471"/>
                  </a:cubicBezTo>
                  <a:cubicBezTo>
                    <a:pt x="16487" y="4458"/>
                    <a:pt x="16490" y="4441"/>
                    <a:pt x="16497" y="4431"/>
                  </a:cubicBezTo>
                  <a:lnTo>
                    <a:pt x="16497" y="4424"/>
                  </a:lnTo>
                  <a:cubicBezTo>
                    <a:pt x="16520" y="4331"/>
                    <a:pt x="16550" y="4224"/>
                    <a:pt x="16570" y="4123"/>
                  </a:cubicBezTo>
                  <a:cubicBezTo>
                    <a:pt x="16574" y="4107"/>
                    <a:pt x="16580" y="4090"/>
                    <a:pt x="16580" y="4077"/>
                  </a:cubicBezTo>
                  <a:cubicBezTo>
                    <a:pt x="16590" y="4036"/>
                    <a:pt x="16607" y="4000"/>
                    <a:pt x="16621" y="3963"/>
                  </a:cubicBezTo>
                  <a:cubicBezTo>
                    <a:pt x="16634" y="3926"/>
                    <a:pt x="16654" y="3886"/>
                    <a:pt x="16671" y="3853"/>
                  </a:cubicBezTo>
                  <a:lnTo>
                    <a:pt x="16674" y="3846"/>
                  </a:lnTo>
                  <a:cubicBezTo>
                    <a:pt x="16697" y="3802"/>
                    <a:pt x="16717" y="3759"/>
                    <a:pt x="16734" y="3715"/>
                  </a:cubicBezTo>
                  <a:cubicBezTo>
                    <a:pt x="16751" y="3675"/>
                    <a:pt x="16771" y="3635"/>
                    <a:pt x="16788" y="3595"/>
                  </a:cubicBezTo>
                  <a:lnTo>
                    <a:pt x="16814" y="3545"/>
                  </a:lnTo>
                  <a:cubicBezTo>
                    <a:pt x="16818" y="3535"/>
                    <a:pt x="16824" y="3525"/>
                    <a:pt x="16831" y="3515"/>
                  </a:cubicBezTo>
                  <a:lnTo>
                    <a:pt x="16838" y="3502"/>
                  </a:lnTo>
                  <a:cubicBezTo>
                    <a:pt x="16848" y="3491"/>
                    <a:pt x="16851" y="3478"/>
                    <a:pt x="16858" y="3465"/>
                  </a:cubicBezTo>
                  <a:lnTo>
                    <a:pt x="16881" y="3435"/>
                  </a:lnTo>
                  <a:lnTo>
                    <a:pt x="16888" y="3425"/>
                  </a:lnTo>
                  <a:cubicBezTo>
                    <a:pt x="16898" y="3411"/>
                    <a:pt x="16908" y="3398"/>
                    <a:pt x="16918" y="3384"/>
                  </a:cubicBezTo>
                  <a:lnTo>
                    <a:pt x="16935" y="3364"/>
                  </a:lnTo>
                  <a:cubicBezTo>
                    <a:pt x="16938" y="3361"/>
                    <a:pt x="16941" y="3351"/>
                    <a:pt x="16948" y="3348"/>
                  </a:cubicBezTo>
                  <a:lnTo>
                    <a:pt x="16955" y="3341"/>
                  </a:lnTo>
                  <a:lnTo>
                    <a:pt x="16968" y="3324"/>
                  </a:lnTo>
                  <a:lnTo>
                    <a:pt x="16982" y="3308"/>
                  </a:lnTo>
                  <a:cubicBezTo>
                    <a:pt x="16998" y="3284"/>
                    <a:pt x="17018" y="3261"/>
                    <a:pt x="17035" y="3241"/>
                  </a:cubicBezTo>
                  <a:cubicBezTo>
                    <a:pt x="17048" y="3227"/>
                    <a:pt x="17055" y="3214"/>
                    <a:pt x="17069" y="3201"/>
                  </a:cubicBezTo>
                  <a:lnTo>
                    <a:pt x="17092" y="3174"/>
                  </a:lnTo>
                  <a:lnTo>
                    <a:pt x="17105" y="3157"/>
                  </a:lnTo>
                  <a:lnTo>
                    <a:pt x="17132" y="3130"/>
                  </a:lnTo>
                  <a:lnTo>
                    <a:pt x="17139" y="3124"/>
                  </a:lnTo>
                  <a:lnTo>
                    <a:pt x="17166" y="3097"/>
                  </a:lnTo>
                  <a:lnTo>
                    <a:pt x="17182" y="3080"/>
                  </a:lnTo>
                  <a:cubicBezTo>
                    <a:pt x="17189" y="3074"/>
                    <a:pt x="17199" y="3067"/>
                    <a:pt x="17202" y="3060"/>
                  </a:cubicBezTo>
                  <a:cubicBezTo>
                    <a:pt x="17209" y="3057"/>
                    <a:pt x="17219" y="3047"/>
                    <a:pt x="17222" y="3043"/>
                  </a:cubicBezTo>
                  <a:lnTo>
                    <a:pt x="17232" y="3033"/>
                  </a:lnTo>
                  <a:cubicBezTo>
                    <a:pt x="17236" y="3030"/>
                    <a:pt x="17239" y="3027"/>
                    <a:pt x="17249" y="3023"/>
                  </a:cubicBezTo>
                  <a:cubicBezTo>
                    <a:pt x="17266" y="3010"/>
                    <a:pt x="17283" y="3000"/>
                    <a:pt x="17299" y="2990"/>
                  </a:cubicBezTo>
                  <a:cubicBezTo>
                    <a:pt x="17309" y="2980"/>
                    <a:pt x="17326" y="2973"/>
                    <a:pt x="17339" y="2963"/>
                  </a:cubicBezTo>
                  <a:cubicBezTo>
                    <a:pt x="17353" y="2957"/>
                    <a:pt x="17359" y="2947"/>
                    <a:pt x="17373" y="2943"/>
                  </a:cubicBezTo>
                  <a:cubicBezTo>
                    <a:pt x="17400" y="2926"/>
                    <a:pt x="17423" y="2910"/>
                    <a:pt x="17450" y="2896"/>
                  </a:cubicBezTo>
                  <a:lnTo>
                    <a:pt x="17483" y="2876"/>
                  </a:lnTo>
                  <a:cubicBezTo>
                    <a:pt x="17540" y="2873"/>
                    <a:pt x="17567" y="2856"/>
                    <a:pt x="17593" y="2840"/>
                  </a:cubicBezTo>
                  <a:lnTo>
                    <a:pt x="17607" y="2829"/>
                  </a:lnTo>
                  <a:cubicBezTo>
                    <a:pt x="17624" y="2823"/>
                    <a:pt x="17637" y="2813"/>
                    <a:pt x="17654" y="2806"/>
                  </a:cubicBezTo>
                  <a:cubicBezTo>
                    <a:pt x="17674" y="2793"/>
                    <a:pt x="17694" y="2779"/>
                    <a:pt x="17721" y="2773"/>
                  </a:cubicBezTo>
                  <a:cubicBezTo>
                    <a:pt x="17737" y="2763"/>
                    <a:pt x="17754" y="2756"/>
                    <a:pt x="17771" y="2743"/>
                  </a:cubicBezTo>
                  <a:lnTo>
                    <a:pt x="17784" y="2733"/>
                  </a:lnTo>
                  <a:cubicBezTo>
                    <a:pt x="17794" y="2726"/>
                    <a:pt x="17811" y="2716"/>
                    <a:pt x="17824" y="2709"/>
                  </a:cubicBezTo>
                  <a:lnTo>
                    <a:pt x="17838" y="2699"/>
                  </a:lnTo>
                  <a:cubicBezTo>
                    <a:pt x="17844" y="2696"/>
                    <a:pt x="17851" y="2692"/>
                    <a:pt x="17858" y="2689"/>
                  </a:cubicBezTo>
                  <a:lnTo>
                    <a:pt x="17868" y="2679"/>
                  </a:lnTo>
                  <a:lnTo>
                    <a:pt x="17874" y="2672"/>
                  </a:lnTo>
                  <a:cubicBezTo>
                    <a:pt x="17878" y="2666"/>
                    <a:pt x="17888" y="2662"/>
                    <a:pt x="17891" y="2659"/>
                  </a:cubicBezTo>
                  <a:lnTo>
                    <a:pt x="17908" y="2642"/>
                  </a:lnTo>
                  <a:cubicBezTo>
                    <a:pt x="17921" y="2632"/>
                    <a:pt x="17934" y="2622"/>
                    <a:pt x="17944" y="2612"/>
                  </a:cubicBezTo>
                  <a:lnTo>
                    <a:pt x="17944" y="2612"/>
                  </a:lnTo>
                  <a:lnTo>
                    <a:pt x="17941" y="2616"/>
                  </a:lnTo>
                  <a:lnTo>
                    <a:pt x="17941" y="2616"/>
                  </a:lnTo>
                  <a:lnTo>
                    <a:pt x="17991" y="2572"/>
                  </a:lnTo>
                  <a:lnTo>
                    <a:pt x="17995" y="2565"/>
                  </a:lnTo>
                  <a:cubicBezTo>
                    <a:pt x="18018" y="2549"/>
                    <a:pt x="18035" y="2532"/>
                    <a:pt x="18055" y="2515"/>
                  </a:cubicBezTo>
                  <a:lnTo>
                    <a:pt x="18118" y="2465"/>
                  </a:lnTo>
                  <a:cubicBezTo>
                    <a:pt x="18135" y="2455"/>
                    <a:pt x="18152" y="2438"/>
                    <a:pt x="18172" y="2425"/>
                  </a:cubicBezTo>
                  <a:cubicBezTo>
                    <a:pt x="18189" y="2412"/>
                    <a:pt x="18205" y="2398"/>
                    <a:pt x="18222" y="2381"/>
                  </a:cubicBezTo>
                  <a:cubicBezTo>
                    <a:pt x="18229" y="2375"/>
                    <a:pt x="18242" y="2365"/>
                    <a:pt x="18252" y="2358"/>
                  </a:cubicBezTo>
                  <a:lnTo>
                    <a:pt x="18255" y="2355"/>
                  </a:lnTo>
                  <a:cubicBezTo>
                    <a:pt x="18259" y="2348"/>
                    <a:pt x="18262" y="2345"/>
                    <a:pt x="18272" y="2341"/>
                  </a:cubicBezTo>
                  <a:lnTo>
                    <a:pt x="18286" y="2328"/>
                  </a:lnTo>
                  <a:lnTo>
                    <a:pt x="18322" y="2291"/>
                  </a:lnTo>
                  <a:cubicBezTo>
                    <a:pt x="18339" y="2274"/>
                    <a:pt x="18356" y="2254"/>
                    <a:pt x="18372" y="2238"/>
                  </a:cubicBezTo>
                  <a:cubicBezTo>
                    <a:pt x="18389" y="2214"/>
                    <a:pt x="18403" y="2198"/>
                    <a:pt x="18413" y="2188"/>
                  </a:cubicBezTo>
                  <a:cubicBezTo>
                    <a:pt x="18419" y="2181"/>
                    <a:pt x="18423" y="2174"/>
                    <a:pt x="18426" y="2171"/>
                  </a:cubicBezTo>
                  <a:close/>
                  <a:moveTo>
                    <a:pt x="3949" y="4922"/>
                  </a:moveTo>
                  <a:cubicBezTo>
                    <a:pt x="3952" y="4993"/>
                    <a:pt x="3962" y="5060"/>
                    <a:pt x="3969" y="5133"/>
                  </a:cubicBezTo>
                  <a:cubicBezTo>
                    <a:pt x="3976" y="5167"/>
                    <a:pt x="3979" y="5203"/>
                    <a:pt x="3986" y="5237"/>
                  </a:cubicBezTo>
                  <a:cubicBezTo>
                    <a:pt x="3992" y="5270"/>
                    <a:pt x="3999" y="5304"/>
                    <a:pt x="4009" y="5337"/>
                  </a:cubicBezTo>
                  <a:cubicBezTo>
                    <a:pt x="4026" y="5407"/>
                    <a:pt x="4036" y="5477"/>
                    <a:pt x="4053" y="5551"/>
                  </a:cubicBezTo>
                  <a:cubicBezTo>
                    <a:pt x="4069" y="5621"/>
                    <a:pt x="4093" y="5688"/>
                    <a:pt x="4109" y="5758"/>
                  </a:cubicBezTo>
                  <a:cubicBezTo>
                    <a:pt x="4126" y="5825"/>
                    <a:pt x="4146" y="5895"/>
                    <a:pt x="4163" y="5962"/>
                  </a:cubicBezTo>
                  <a:cubicBezTo>
                    <a:pt x="4170" y="5989"/>
                    <a:pt x="4180" y="6019"/>
                    <a:pt x="4183" y="6043"/>
                  </a:cubicBezTo>
                  <a:cubicBezTo>
                    <a:pt x="4196" y="6093"/>
                    <a:pt x="4213" y="6143"/>
                    <a:pt x="4230" y="6193"/>
                  </a:cubicBezTo>
                  <a:cubicBezTo>
                    <a:pt x="4243" y="6236"/>
                    <a:pt x="4260" y="6280"/>
                    <a:pt x="4270" y="6327"/>
                  </a:cubicBezTo>
                  <a:cubicBezTo>
                    <a:pt x="4293" y="6397"/>
                    <a:pt x="4310" y="6470"/>
                    <a:pt x="4330" y="6541"/>
                  </a:cubicBezTo>
                  <a:cubicBezTo>
                    <a:pt x="4350" y="6611"/>
                    <a:pt x="4377" y="6678"/>
                    <a:pt x="4397" y="6748"/>
                  </a:cubicBezTo>
                  <a:cubicBezTo>
                    <a:pt x="4404" y="6778"/>
                    <a:pt x="4414" y="6808"/>
                    <a:pt x="4420" y="6842"/>
                  </a:cubicBezTo>
                  <a:cubicBezTo>
                    <a:pt x="4444" y="6912"/>
                    <a:pt x="4460" y="6982"/>
                    <a:pt x="4481" y="7056"/>
                  </a:cubicBezTo>
                  <a:cubicBezTo>
                    <a:pt x="4501" y="7126"/>
                    <a:pt x="4521" y="7196"/>
                    <a:pt x="4551" y="7266"/>
                  </a:cubicBezTo>
                  <a:cubicBezTo>
                    <a:pt x="4567" y="7310"/>
                    <a:pt x="4584" y="7346"/>
                    <a:pt x="4601" y="7390"/>
                  </a:cubicBezTo>
                  <a:cubicBezTo>
                    <a:pt x="4604" y="7395"/>
                    <a:pt x="4606" y="7405"/>
                    <a:pt x="4611" y="7412"/>
                  </a:cubicBezTo>
                  <a:lnTo>
                    <a:pt x="4611" y="7412"/>
                  </a:lnTo>
                  <a:cubicBezTo>
                    <a:pt x="4552" y="7337"/>
                    <a:pt x="4496" y="7261"/>
                    <a:pt x="4437" y="7183"/>
                  </a:cubicBezTo>
                  <a:cubicBezTo>
                    <a:pt x="4427" y="7166"/>
                    <a:pt x="4414" y="7149"/>
                    <a:pt x="4397" y="7132"/>
                  </a:cubicBezTo>
                  <a:cubicBezTo>
                    <a:pt x="4384" y="7122"/>
                    <a:pt x="4377" y="7109"/>
                    <a:pt x="4363" y="7092"/>
                  </a:cubicBezTo>
                  <a:cubicBezTo>
                    <a:pt x="4360" y="7089"/>
                    <a:pt x="4353" y="7079"/>
                    <a:pt x="4347" y="7076"/>
                  </a:cubicBezTo>
                  <a:cubicBezTo>
                    <a:pt x="4327" y="7056"/>
                    <a:pt x="4303" y="7029"/>
                    <a:pt x="4283" y="7009"/>
                  </a:cubicBezTo>
                  <a:cubicBezTo>
                    <a:pt x="4267" y="6992"/>
                    <a:pt x="4250" y="6979"/>
                    <a:pt x="4236" y="6962"/>
                  </a:cubicBezTo>
                  <a:cubicBezTo>
                    <a:pt x="4200" y="6929"/>
                    <a:pt x="4163" y="6892"/>
                    <a:pt x="4126" y="6858"/>
                  </a:cubicBezTo>
                  <a:cubicBezTo>
                    <a:pt x="4083" y="6825"/>
                    <a:pt x="4046" y="6788"/>
                    <a:pt x="4002" y="6755"/>
                  </a:cubicBezTo>
                  <a:cubicBezTo>
                    <a:pt x="3969" y="6725"/>
                    <a:pt x="3936" y="6691"/>
                    <a:pt x="3902" y="6661"/>
                  </a:cubicBezTo>
                  <a:cubicBezTo>
                    <a:pt x="3865" y="6624"/>
                    <a:pt x="3829" y="6591"/>
                    <a:pt x="3792" y="6554"/>
                  </a:cubicBezTo>
                  <a:cubicBezTo>
                    <a:pt x="3778" y="6544"/>
                    <a:pt x="3768" y="6537"/>
                    <a:pt x="3762" y="6527"/>
                  </a:cubicBezTo>
                  <a:cubicBezTo>
                    <a:pt x="3758" y="6524"/>
                    <a:pt x="3758" y="6517"/>
                    <a:pt x="3752" y="6511"/>
                  </a:cubicBezTo>
                  <a:cubicBezTo>
                    <a:pt x="3745" y="6491"/>
                    <a:pt x="3735" y="6470"/>
                    <a:pt x="3732" y="6444"/>
                  </a:cubicBezTo>
                  <a:cubicBezTo>
                    <a:pt x="3712" y="6370"/>
                    <a:pt x="3698" y="6290"/>
                    <a:pt x="3685" y="6216"/>
                  </a:cubicBezTo>
                  <a:cubicBezTo>
                    <a:pt x="3675" y="6106"/>
                    <a:pt x="3661" y="5999"/>
                    <a:pt x="3658" y="5889"/>
                  </a:cubicBezTo>
                  <a:cubicBezTo>
                    <a:pt x="3658" y="5869"/>
                    <a:pt x="3658" y="5852"/>
                    <a:pt x="3661" y="5835"/>
                  </a:cubicBezTo>
                  <a:cubicBezTo>
                    <a:pt x="3661" y="5812"/>
                    <a:pt x="3665" y="5792"/>
                    <a:pt x="3668" y="5768"/>
                  </a:cubicBezTo>
                  <a:cubicBezTo>
                    <a:pt x="3681" y="5691"/>
                    <a:pt x="3698" y="5618"/>
                    <a:pt x="3718" y="5541"/>
                  </a:cubicBezTo>
                  <a:cubicBezTo>
                    <a:pt x="3735" y="5477"/>
                    <a:pt x="3758" y="5417"/>
                    <a:pt x="3782" y="5357"/>
                  </a:cubicBezTo>
                  <a:cubicBezTo>
                    <a:pt x="3808" y="5294"/>
                    <a:pt x="3835" y="5227"/>
                    <a:pt x="3862" y="5167"/>
                  </a:cubicBezTo>
                  <a:cubicBezTo>
                    <a:pt x="3885" y="5100"/>
                    <a:pt x="3909" y="5033"/>
                    <a:pt x="3932" y="4966"/>
                  </a:cubicBezTo>
                  <a:cubicBezTo>
                    <a:pt x="3936" y="4953"/>
                    <a:pt x="3946" y="4936"/>
                    <a:pt x="3949" y="4922"/>
                  </a:cubicBezTo>
                  <a:close/>
                  <a:moveTo>
                    <a:pt x="16236" y="6126"/>
                  </a:moveTo>
                  <a:lnTo>
                    <a:pt x="16239" y="6129"/>
                  </a:lnTo>
                  <a:cubicBezTo>
                    <a:pt x="16243" y="6136"/>
                    <a:pt x="16243" y="6139"/>
                    <a:pt x="16249" y="6143"/>
                  </a:cubicBezTo>
                  <a:cubicBezTo>
                    <a:pt x="16249" y="6146"/>
                    <a:pt x="16253" y="6153"/>
                    <a:pt x="16253" y="6156"/>
                  </a:cubicBezTo>
                  <a:lnTo>
                    <a:pt x="16266" y="6206"/>
                  </a:lnTo>
                  <a:cubicBezTo>
                    <a:pt x="16273" y="6253"/>
                    <a:pt x="16276" y="6297"/>
                    <a:pt x="16283" y="6343"/>
                  </a:cubicBezTo>
                  <a:lnTo>
                    <a:pt x="16286" y="6387"/>
                  </a:lnTo>
                  <a:cubicBezTo>
                    <a:pt x="16290" y="6410"/>
                    <a:pt x="16293" y="6440"/>
                    <a:pt x="16300" y="6464"/>
                  </a:cubicBezTo>
                  <a:cubicBezTo>
                    <a:pt x="16300" y="6474"/>
                    <a:pt x="16303" y="6477"/>
                    <a:pt x="16303" y="6487"/>
                  </a:cubicBezTo>
                  <a:cubicBezTo>
                    <a:pt x="16303" y="6497"/>
                    <a:pt x="16306" y="6511"/>
                    <a:pt x="16310" y="6521"/>
                  </a:cubicBezTo>
                  <a:cubicBezTo>
                    <a:pt x="16320" y="6531"/>
                    <a:pt x="16326" y="6541"/>
                    <a:pt x="16340" y="6544"/>
                  </a:cubicBezTo>
                  <a:cubicBezTo>
                    <a:pt x="16350" y="6547"/>
                    <a:pt x="16353" y="6547"/>
                    <a:pt x="16360" y="6547"/>
                  </a:cubicBezTo>
                  <a:lnTo>
                    <a:pt x="16376" y="6547"/>
                  </a:lnTo>
                  <a:cubicBezTo>
                    <a:pt x="16417" y="6541"/>
                    <a:pt x="16453" y="6524"/>
                    <a:pt x="16477" y="6507"/>
                  </a:cubicBezTo>
                  <a:lnTo>
                    <a:pt x="16490" y="6497"/>
                  </a:lnTo>
                  <a:cubicBezTo>
                    <a:pt x="16504" y="6491"/>
                    <a:pt x="16510" y="6487"/>
                    <a:pt x="16524" y="6477"/>
                  </a:cubicBezTo>
                  <a:cubicBezTo>
                    <a:pt x="16554" y="6460"/>
                    <a:pt x="16577" y="6444"/>
                    <a:pt x="16607" y="6424"/>
                  </a:cubicBezTo>
                  <a:lnTo>
                    <a:pt x="16621" y="6414"/>
                  </a:lnTo>
                  <a:cubicBezTo>
                    <a:pt x="16648" y="6399"/>
                    <a:pt x="16672" y="6381"/>
                    <a:pt x="16699" y="6363"/>
                  </a:cubicBezTo>
                  <a:lnTo>
                    <a:pt x="16699" y="6363"/>
                  </a:lnTo>
                  <a:cubicBezTo>
                    <a:pt x="16696" y="6372"/>
                    <a:pt x="16693" y="6380"/>
                    <a:pt x="16691" y="6390"/>
                  </a:cubicBezTo>
                  <a:cubicBezTo>
                    <a:pt x="16677" y="6420"/>
                    <a:pt x="16667" y="6450"/>
                    <a:pt x="16657" y="6484"/>
                  </a:cubicBezTo>
                  <a:cubicBezTo>
                    <a:pt x="16651" y="6507"/>
                    <a:pt x="16637" y="6527"/>
                    <a:pt x="16627" y="6554"/>
                  </a:cubicBezTo>
                  <a:lnTo>
                    <a:pt x="16624" y="6571"/>
                  </a:lnTo>
                  <a:cubicBezTo>
                    <a:pt x="16621" y="6577"/>
                    <a:pt x="16617" y="6587"/>
                    <a:pt x="16617" y="6594"/>
                  </a:cubicBezTo>
                  <a:lnTo>
                    <a:pt x="16610" y="6608"/>
                  </a:lnTo>
                  <a:cubicBezTo>
                    <a:pt x="16607" y="6618"/>
                    <a:pt x="16604" y="6628"/>
                    <a:pt x="16600" y="6638"/>
                  </a:cubicBezTo>
                  <a:lnTo>
                    <a:pt x="16594" y="6651"/>
                  </a:lnTo>
                  <a:cubicBezTo>
                    <a:pt x="16590" y="6658"/>
                    <a:pt x="16587" y="6668"/>
                    <a:pt x="16584" y="6678"/>
                  </a:cubicBezTo>
                  <a:lnTo>
                    <a:pt x="16574" y="6701"/>
                  </a:lnTo>
                  <a:lnTo>
                    <a:pt x="16567" y="6721"/>
                  </a:lnTo>
                  <a:lnTo>
                    <a:pt x="16557" y="6741"/>
                  </a:lnTo>
                  <a:cubicBezTo>
                    <a:pt x="16537" y="6778"/>
                    <a:pt x="16517" y="6822"/>
                    <a:pt x="16493" y="6862"/>
                  </a:cubicBezTo>
                  <a:lnTo>
                    <a:pt x="16483" y="6888"/>
                  </a:lnTo>
                  <a:cubicBezTo>
                    <a:pt x="16473" y="6905"/>
                    <a:pt x="16467" y="6922"/>
                    <a:pt x="16457" y="6935"/>
                  </a:cubicBezTo>
                  <a:lnTo>
                    <a:pt x="16440" y="6959"/>
                  </a:lnTo>
                  <a:cubicBezTo>
                    <a:pt x="16427" y="6975"/>
                    <a:pt x="16420" y="6992"/>
                    <a:pt x="16410" y="7009"/>
                  </a:cubicBezTo>
                  <a:cubicBezTo>
                    <a:pt x="16403" y="7022"/>
                    <a:pt x="16400" y="7029"/>
                    <a:pt x="16390" y="7042"/>
                  </a:cubicBezTo>
                  <a:lnTo>
                    <a:pt x="16386" y="7052"/>
                  </a:lnTo>
                  <a:lnTo>
                    <a:pt x="16376" y="7062"/>
                  </a:lnTo>
                  <a:cubicBezTo>
                    <a:pt x="16373" y="7072"/>
                    <a:pt x="16366" y="7079"/>
                    <a:pt x="16360" y="7089"/>
                  </a:cubicBezTo>
                  <a:lnTo>
                    <a:pt x="16336" y="7119"/>
                  </a:lnTo>
                  <a:cubicBezTo>
                    <a:pt x="16333" y="7126"/>
                    <a:pt x="16323" y="7136"/>
                    <a:pt x="16320" y="7139"/>
                  </a:cubicBezTo>
                  <a:cubicBezTo>
                    <a:pt x="16316" y="7146"/>
                    <a:pt x="16306" y="7156"/>
                    <a:pt x="16303" y="7159"/>
                  </a:cubicBezTo>
                  <a:lnTo>
                    <a:pt x="16290" y="7176"/>
                  </a:lnTo>
                  <a:cubicBezTo>
                    <a:pt x="16273" y="7196"/>
                    <a:pt x="16256" y="7219"/>
                    <a:pt x="16239" y="7243"/>
                  </a:cubicBezTo>
                  <a:lnTo>
                    <a:pt x="16223" y="7270"/>
                  </a:lnTo>
                  <a:cubicBezTo>
                    <a:pt x="16206" y="7290"/>
                    <a:pt x="16193" y="7310"/>
                    <a:pt x="16176" y="7330"/>
                  </a:cubicBezTo>
                  <a:lnTo>
                    <a:pt x="16156" y="7363"/>
                  </a:lnTo>
                  <a:cubicBezTo>
                    <a:pt x="16139" y="7387"/>
                    <a:pt x="16126" y="7407"/>
                    <a:pt x="16116" y="7427"/>
                  </a:cubicBezTo>
                  <a:cubicBezTo>
                    <a:pt x="16092" y="7460"/>
                    <a:pt x="16072" y="7490"/>
                    <a:pt x="16052" y="7524"/>
                  </a:cubicBezTo>
                  <a:cubicBezTo>
                    <a:pt x="16049" y="7530"/>
                    <a:pt x="16039" y="7540"/>
                    <a:pt x="16035" y="7547"/>
                  </a:cubicBezTo>
                  <a:lnTo>
                    <a:pt x="16022" y="7564"/>
                  </a:lnTo>
                  <a:lnTo>
                    <a:pt x="16009" y="7580"/>
                  </a:lnTo>
                  <a:cubicBezTo>
                    <a:pt x="16002" y="7591"/>
                    <a:pt x="15999" y="7604"/>
                    <a:pt x="15992" y="7611"/>
                  </a:cubicBezTo>
                  <a:cubicBezTo>
                    <a:pt x="15985" y="7624"/>
                    <a:pt x="15972" y="7641"/>
                    <a:pt x="15965" y="7654"/>
                  </a:cubicBezTo>
                  <a:lnTo>
                    <a:pt x="15948" y="7674"/>
                  </a:lnTo>
                  <a:cubicBezTo>
                    <a:pt x="15938" y="7687"/>
                    <a:pt x="15932" y="7698"/>
                    <a:pt x="15918" y="7711"/>
                  </a:cubicBezTo>
                  <a:lnTo>
                    <a:pt x="15915" y="7721"/>
                  </a:lnTo>
                  <a:lnTo>
                    <a:pt x="15905" y="7731"/>
                  </a:lnTo>
                  <a:cubicBezTo>
                    <a:pt x="15898" y="7744"/>
                    <a:pt x="15888" y="7758"/>
                    <a:pt x="15875" y="7764"/>
                  </a:cubicBezTo>
                  <a:lnTo>
                    <a:pt x="15858" y="7788"/>
                  </a:lnTo>
                  <a:lnTo>
                    <a:pt x="15831" y="7821"/>
                  </a:lnTo>
                  <a:cubicBezTo>
                    <a:pt x="15821" y="7831"/>
                    <a:pt x="15808" y="7841"/>
                    <a:pt x="15801" y="7855"/>
                  </a:cubicBezTo>
                  <a:lnTo>
                    <a:pt x="15781" y="7875"/>
                  </a:lnTo>
                  <a:lnTo>
                    <a:pt x="15768" y="7888"/>
                  </a:lnTo>
                  <a:lnTo>
                    <a:pt x="15758" y="7895"/>
                  </a:lnTo>
                  <a:lnTo>
                    <a:pt x="15751" y="7905"/>
                  </a:lnTo>
                  <a:lnTo>
                    <a:pt x="15738" y="7915"/>
                  </a:lnTo>
                  <a:lnTo>
                    <a:pt x="15724" y="7925"/>
                  </a:lnTo>
                  <a:cubicBezTo>
                    <a:pt x="15721" y="7928"/>
                    <a:pt x="15714" y="7932"/>
                    <a:pt x="15708" y="7938"/>
                  </a:cubicBezTo>
                  <a:lnTo>
                    <a:pt x="15708" y="7932"/>
                  </a:lnTo>
                  <a:lnTo>
                    <a:pt x="15708" y="7928"/>
                  </a:lnTo>
                  <a:cubicBezTo>
                    <a:pt x="15714" y="7915"/>
                    <a:pt x="15718" y="7908"/>
                    <a:pt x="15721" y="7895"/>
                  </a:cubicBezTo>
                  <a:lnTo>
                    <a:pt x="15731" y="7875"/>
                  </a:lnTo>
                  <a:cubicBezTo>
                    <a:pt x="15738" y="7855"/>
                    <a:pt x="15751" y="7828"/>
                    <a:pt x="15758" y="7808"/>
                  </a:cubicBezTo>
                  <a:cubicBezTo>
                    <a:pt x="15781" y="7758"/>
                    <a:pt x="15805" y="7711"/>
                    <a:pt x="15825" y="7661"/>
                  </a:cubicBezTo>
                  <a:cubicBezTo>
                    <a:pt x="15865" y="7580"/>
                    <a:pt x="15898" y="7507"/>
                    <a:pt x="15935" y="7427"/>
                  </a:cubicBezTo>
                  <a:lnTo>
                    <a:pt x="15938" y="7413"/>
                  </a:lnTo>
                  <a:cubicBezTo>
                    <a:pt x="15992" y="7293"/>
                    <a:pt x="16052" y="7169"/>
                    <a:pt x="16092" y="7039"/>
                  </a:cubicBezTo>
                  <a:cubicBezTo>
                    <a:pt x="16102" y="7009"/>
                    <a:pt x="16116" y="6975"/>
                    <a:pt x="16126" y="6935"/>
                  </a:cubicBezTo>
                  <a:cubicBezTo>
                    <a:pt x="16136" y="6902"/>
                    <a:pt x="16149" y="6872"/>
                    <a:pt x="16156" y="6838"/>
                  </a:cubicBezTo>
                  <a:lnTo>
                    <a:pt x="16159" y="6822"/>
                  </a:lnTo>
                  <a:lnTo>
                    <a:pt x="16173" y="6785"/>
                  </a:lnTo>
                  <a:lnTo>
                    <a:pt x="16173" y="6778"/>
                  </a:lnTo>
                  <a:cubicBezTo>
                    <a:pt x="16176" y="6768"/>
                    <a:pt x="16183" y="6751"/>
                    <a:pt x="16186" y="6738"/>
                  </a:cubicBezTo>
                  <a:lnTo>
                    <a:pt x="16199" y="6688"/>
                  </a:lnTo>
                  <a:cubicBezTo>
                    <a:pt x="16203" y="6674"/>
                    <a:pt x="16203" y="6661"/>
                    <a:pt x="16206" y="6654"/>
                  </a:cubicBezTo>
                  <a:lnTo>
                    <a:pt x="16209" y="6638"/>
                  </a:lnTo>
                  <a:cubicBezTo>
                    <a:pt x="16216" y="6604"/>
                    <a:pt x="16223" y="6574"/>
                    <a:pt x="16226" y="6541"/>
                  </a:cubicBezTo>
                  <a:cubicBezTo>
                    <a:pt x="16233" y="6524"/>
                    <a:pt x="16233" y="6507"/>
                    <a:pt x="16236" y="6491"/>
                  </a:cubicBezTo>
                  <a:cubicBezTo>
                    <a:pt x="16236" y="6474"/>
                    <a:pt x="16239" y="6457"/>
                    <a:pt x="16239" y="6440"/>
                  </a:cubicBezTo>
                  <a:cubicBezTo>
                    <a:pt x="16243" y="6407"/>
                    <a:pt x="16243" y="6374"/>
                    <a:pt x="16243" y="6340"/>
                  </a:cubicBezTo>
                  <a:lnTo>
                    <a:pt x="16243" y="6300"/>
                  </a:lnTo>
                  <a:lnTo>
                    <a:pt x="16243" y="6273"/>
                  </a:lnTo>
                  <a:cubicBezTo>
                    <a:pt x="16243" y="6267"/>
                    <a:pt x="16243" y="6256"/>
                    <a:pt x="16239" y="6253"/>
                  </a:cubicBezTo>
                  <a:cubicBezTo>
                    <a:pt x="16236" y="6250"/>
                    <a:pt x="16233" y="6243"/>
                    <a:pt x="16226" y="6243"/>
                  </a:cubicBezTo>
                  <a:lnTo>
                    <a:pt x="16223" y="6243"/>
                  </a:lnTo>
                  <a:cubicBezTo>
                    <a:pt x="16216" y="6250"/>
                    <a:pt x="16209" y="6253"/>
                    <a:pt x="16209" y="6260"/>
                  </a:cubicBezTo>
                  <a:lnTo>
                    <a:pt x="16209" y="6277"/>
                  </a:lnTo>
                  <a:lnTo>
                    <a:pt x="16209" y="6283"/>
                  </a:lnTo>
                  <a:lnTo>
                    <a:pt x="16209" y="6293"/>
                  </a:lnTo>
                  <a:lnTo>
                    <a:pt x="16209" y="6307"/>
                  </a:lnTo>
                  <a:cubicBezTo>
                    <a:pt x="16209" y="6320"/>
                    <a:pt x="16209" y="6337"/>
                    <a:pt x="16206" y="6350"/>
                  </a:cubicBezTo>
                  <a:lnTo>
                    <a:pt x="16206" y="6353"/>
                  </a:lnTo>
                  <a:lnTo>
                    <a:pt x="16206" y="6357"/>
                  </a:lnTo>
                  <a:cubicBezTo>
                    <a:pt x="16203" y="6407"/>
                    <a:pt x="16199" y="6460"/>
                    <a:pt x="16189" y="6511"/>
                  </a:cubicBezTo>
                  <a:cubicBezTo>
                    <a:pt x="16186" y="6534"/>
                    <a:pt x="16183" y="6551"/>
                    <a:pt x="16176" y="6571"/>
                  </a:cubicBezTo>
                  <a:lnTo>
                    <a:pt x="16173" y="6591"/>
                  </a:lnTo>
                  <a:lnTo>
                    <a:pt x="16169" y="6618"/>
                  </a:lnTo>
                  <a:cubicBezTo>
                    <a:pt x="16166" y="6634"/>
                    <a:pt x="16159" y="6651"/>
                    <a:pt x="16159" y="6668"/>
                  </a:cubicBezTo>
                  <a:lnTo>
                    <a:pt x="16156" y="6684"/>
                  </a:lnTo>
                  <a:lnTo>
                    <a:pt x="16152" y="6701"/>
                  </a:lnTo>
                  <a:cubicBezTo>
                    <a:pt x="16152" y="6705"/>
                    <a:pt x="16149" y="6708"/>
                    <a:pt x="16149" y="6718"/>
                  </a:cubicBezTo>
                  <a:cubicBezTo>
                    <a:pt x="16142" y="6738"/>
                    <a:pt x="16136" y="6758"/>
                    <a:pt x="16132" y="6778"/>
                  </a:cubicBezTo>
                  <a:lnTo>
                    <a:pt x="16119" y="6828"/>
                  </a:lnTo>
                  <a:lnTo>
                    <a:pt x="16109" y="6858"/>
                  </a:lnTo>
                  <a:cubicBezTo>
                    <a:pt x="16102" y="6888"/>
                    <a:pt x="16092" y="6922"/>
                    <a:pt x="16082" y="6952"/>
                  </a:cubicBezTo>
                  <a:cubicBezTo>
                    <a:pt x="16076" y="6969"/>
                    <a:pt x="16072" y="6985"/>
                    <a:pt x="16066" y="6995"/>
                  </a:cubicBezTo>
                  <a:lnTo>
                    <a:pt x="16055" y="7022"/>
                  </a:lnTo>
                  <a:lnTo>
                    <a:pt x="16049" y="7046"/>
                  </a:lnTo>
                  <a:lnTo>
                    <a:pt x="16022" y="7109"/>
                  </a:lnTo>
                  <a:cubicBezTo>
                    <a:pt x="16009" y="7143"/>
                    <a:pt x="15999" y="7179"/>
                    <a:pt x="15982" y="7213"/>
                  </a:cubicBezTo>
                  <a:cubicBezTo>
                    <a:pt x="15925" y="7346"/>
                    <a:pt x="15868" y="7480"/>
                    <a:pt x="15815" y="7604"/>
                  </a:cubicBezTo>
                  <a:lnTo>
                    <a:pt x="15775" y="7687"/>
                  </a:lnTo>
                  <a:cubicBezTo>
                    <a:pt x="15758" y="7724"/>
                    <a:pt x="15741" y="7758"/>
                    <a:pt x="15731" y="7794"/>
                  </a:cubicBezTo>
                  <a:cubicBezTo>
                    <a:pt x="15718" y="7825"/>
                    <a:pt x="15704" y="7848"/>
                    <a:pt x="15691" y="7878"/>
                  </a:cubicBezTo>
                  <a:lnTo>
                    <a:pt x="15688" y="7891"/>
                  </a:lnTo>
                  <a:cubicBezTo>
                    <a:pt x="15684" y="7905"/>
                    <a:pt x="15681" y="7911"/>
                    <a:pt x="15674" y="7925"/>
                  </a:cubicBezTo>
                  <a:lnTo>
                    <a:pt x="15671" y="7938"/>
                  </a:lnTo>
                  <a:cubicBezTo>
                    <a:pt x="15668" y="7945"/>
                    <a:pt x="15664" y="7955"/>
                    <a:pt x="15664" y="7962"/>
                  </a:cubicBezTo>
                  <a:lnTo>
                    <a:pt x="15664" y="7948"/>
                  </a:lnTo>
                  <a:lnTo>
                    <a:pt x="15664" y="7911"/>
                  </a:lnTo>
                  <a:lnTo>
                    <a:pt x="15664" y="7898"/>
                  </a:lnTo>
                  <a:cubicBezTo>
                    <a:pt x="15664" y="7875"/>
                    <a:pt x="15664" y="7848"/>
                    <a:pt x="15668" y="7825"/>
                  </a:cubicBezTo>
                  <a:lnTo>
                    <a:pt x="15671" y="7788"/>
                  </a:lnTo>
                  <a:cubicBezTo>
                    <a:pt x="15671" y="7764"/>
                    <a:pt x="15674" y="7744"/>
                    <a:pt x="15674" y="7724"/>
                  </a:cubicBezTo>
                  <a:cubicBezTo>
                    <a:pt x="15681" y="7691"/>
                    <a:pt x="15681" y="7661"/>
                    <a:pt x="15684" y="7627"/>
                  </a:cubicBezTo>
                  <a:lnTo>
                    <a:pt x="15688" y="7580"/>
                  </a:lnTo>
                  <a:cubicBezTo>
                    <a:pt x="15688" y="7574"/>
                    <a:pt x="15688" y="7564"/>
                    <a:pt x="15691" y="7557"/>
                  </a:cubicBezTo>
                  <a:lnTo>
                    <a:pt x="15691" y="7540"/>
                  </a:lnTo>
                  <a:lnTo>
                    <a:pt x="15701" y="7470"/>
                  </a:lnTo>
                  <a:cubicBezTo>
                    <a:pt x="15704" y="7443"/>
                    <a:pt x="15704" y="7420"/>
                    <a:pt x="15708" y="7393"/>
                  </a:cubicBezTo>
                  <a:lnTo>
                    <a:pt x="15714" y="7370"/>
                  </a:lnTo>
                  <a:cubicBezTo>
                    <a:pt x="15718" y="7343"/>
                    <a:pt x="15721" y="7320"/>
                    <a:pt x="15724" y="7290"/>
                  </a:cubicBezTo>
                  <a:lnTo>
                    <a:pt x="15731" y="7263"/>
                  </a:lnTo>
                  <a:cubicBezTo>
                    <a:pt x="15735" y="7236"/>
                    <a:pt x="15738" y="7209"/>
                    <a:pt x="15741" y="7179"/>
                  </a:cubicBezTo>
                  <a:lnTo>
                    <a:pt x="15748" y="7163"/>
                  </a:lnTo>
                  <a:cubicBezTo>
                    <a:pt x="15758" y="7096"/>
                    <a:pt x="15768" y="7025"/>
                    <a:pt x="15781" y="6959"/>
                  </a:cubicBezTo>
                  <a:lnTo>
                    <a:pt x="15798" y="6858"/>
                  </a:lnTo>
                  <a:lnTo>
                    <a:pt x="15808" y="6758"/>
                  </a:lnTo>
                  <a:lnTo>
                    <a:pt x="15808" y="6751"/>
                  </a:lnTo>
                  <a:lnTo>
                    <a:pt x="15821" y="6648"/>
                  </a:lnTo>
                  <a:lnTo>
                    <a:pt x="15821" y="6631"/>
                  </a:lnTo>
                  <a:cubicBezTo>
                    <a:pt x="15825" y="6604"/>
                    <a:pt x="15831" y="6577"/>
                    <a:pt x="15831" y="6547"/>
                  </a:cubicBezTo>
                  <a:cubicBezTo>
                    <a:pt x="15831" y="6531"/>
                    <a:pt x="15835" y="6514"/>
                    <a:pt x="15835" y="6501"/>
                  </a:cubicBezTo>
                  <a:cubicBezTo>
                    <a:pt x="15835" y="6481"/>
                    <a:pt x="15838" y="6464"/>
                    <a:pt x="15838" y="6450"/>
                  </a:cubicBezTo>
                  <a:cubicBezTo>
                    <a:pt x="15842" y="6424"/>
                    <a:pt x="15842" y="6400"/>
                    <a:pt x="15848" y="6374"/>
                  </a:cubicBezTo>
                  <a:lnTo>
                    <a:pt x="15852" y="6323"/>
                  </a:lnTo>
                  <a:cubicBezTo>
                    <a:pt x="15855" y="6330"/>
                    <a:pt x="15855" y="6337"/>
                    <a:pt x="15858" y="6343"/>
                  </a:cubicBezTo>
                  <a:lnTo>
                    <a:pt x="15858" y="6347"/>
                  </a:lnTo>
                  <a:cubicBezTo>
                    <a:pt x="15865" y="6360"/>
                    <a:pt x="15868" y="6370"/>
                    <a:pt x="15875" y="6377"/>
                  </a:cubicBezTo>
                  <a:cubicBezTo>
                    <a:pt x="15885" y="6387"/>
                    <a:pt x="15892" y="6387"/>
                    <a:pt x="15902" y="6387"/>
                  </a:cubicBezTo>
                  <a:cubicBezTo>
                    <a:pt x="15908" y="6387"/>
                    <a:pt x="15915" y="6387"/>
                    <a:pt x="15918" y="6380"/>
                  </a:cubicBezTo>
                  <a:cubicBezTo>
                    <a:pt x="15925" y="6377"/>
                    <a:pt x="15938" y="6374"/>
                    <a:pt x="15948" y="6363"/>
                  </a:cubicBezTo>
                  <a:cubicBezTo>
                    <a:pt x="15955" y="6360"/>
                    <a:pt x="15965" y="6353"/>
                    <a:pt x="15972" y="6347"/>
                  </a:cubicBezTo>
                  <a:cubicBezTo>
                    <a:pt x="15985" y="6337"/>
                    <a:pt x="15999" y="6327"/>
                    <a:pt x="16009" y="6313"/>
                  </a:cubicBezTo>
                  <a:cubicBezTo>
                    <a:pt x="16032" y="6297"/>
                    <a:pt x="16052" y="6277"/>
                    <a:pt x="16072" y="6260"/>
                  </a:cubicBezTo>
                  <a:lnTo>
                    <a:pt x="16092" y="6240"/>
                  </a:lnTo>
                  <a:lnTo>
                    <a:pt x="16102" y="6236"/>
                  </a:lnTo>
                  <a:lnTo>
                    <a:pt x="16106" y="6230"/>
                  </a:lnTo>
                  <a:lnTo>
                    <a:pt x="16109" y="6226"/>
                  </a:lnTo>
                  <a:lnTo>
                    <a:pt x="16116" y="6226"/>
                  </a:lnTo>
                  <a:lnTo>
                    <a:pt x="16119" y="6223"/>
                  </a:lnTo>
                  <a:lnTo>
                    <a:pt x="16122" y="6220"/>
                  </a:lnTo>
                  <a:cubicBezTo>
                    <a:pt x="16142" y="6203"/>
                    <a:pt x="16169" y="6180"/>
                    <a:pt x="16193" y="6160"/>
                  </a:cubicBezTo>
                  <a:cubicBezTo>
                    <a:pt x="16203" y="6160"/>
                    <a:pt x="16206" y="6160"/>
                    <a:pt x="16206" y="6156"/>
                  </a:cubicBezTo>
                  <a:cubicBezTo>
                    <a:pt x="16216" y="6153"/>
                    <a:pt x="16223" y="6143"/>
                    <a:pt x="16223" y="6129"/>
                  </a:cubicBezTo>
                  <a:lnTo>
                    <a:pt x="16226" y="6129"/>
                  </a:lnTo>
                  <a:lnTo>
                    <a:pt x="16233" y="6126"/>
                  </a:lnTo>
                  <a:close/>
                  <a:moveTo>
                    <a:pt x="15751" y="6063"/>
                  </a:moveTo>
                  <a:cubicBezTo>
                    <a:pt x="15755" y="6069"/>
                    <a:pt x="15755" y="6073"/>
                    <a:pt x="15758" y="6073"/>
                  </a:cubicBezTo>
                  <a:cubicBezTo>
                    <a:pt x="15765" y="6076"/>
                    <a:pt x="15768" y="6086"/>
                    <a:pt x="15768" y="6089"/>
                  </a:cubicBezTo>
                  <a:cubicBezTo>
                    <a:pt x="15781" y="6109"/>
                    <a:pt x="15788" y="6136"/>
                    <a:pt x="15798" y="6156"/>
                  </a:cubicBezTo>
                  <a:lnTo>
                    <a:pt x="15801" y="6163"/>
                  </a:lnTo>
                  <a:cubicBezTo>
                    <a:pt x="15815" y="6196"/>
                    <a:pt x="15821" y="6230"/>
                    <a:pt x="15835" y="6263"/>
                  </a:cubicBezTo>
                  <a:lnTo>
                    <a:pt x="15838" y="6280"/>
                  </a:lnTo>
                  <a:cubicBezTo>
                    <a:pt x="15841" y="6290"/>
                    <a:pt x="15845" y="6298"/>
                    <a:pt x="15847" y="6306"/>
                  </a:cubicBezTo>
                  <a:lnTo>
                    <a:pt x="15847" y="6306"/>
                  </a:lnTo>
                  <a:cubicBezTo>
                    <a:pt x="15841" y="6303"/>
                    <a:pt x="15838" y="6300"/>
                    <a:pt x="15831" y="6300"/>
                  </a:cubicBezTo>
                  <a:cubicBezTo>
                    <a:pt x="15821" y="6300"/>
                    <a:pt x="15818" y="6303"/>
                    <a:pt x="15815" y="6303"/>
                  </a:cubicBezTo>
                  <a:cubicBezTo>
                    <a:pt x="15808" y="6307"/>
                    <a:pt x="15805" y="6310"/>
                    <a:pt x="15805" y="6317"/>
                  </a:cubicBezTo>
                  <a:cubicBezTo>
                    <a:pt x="15798" y="6374"/>
                    <a:pt x="15791" y="6424"/>
                    <a:pt x="15788" y="6474"/>
                  </a:cubicBezTo>
                  <a:cubicBezTo>
                    <a:pt x="15788" y="6491"/>
                    <a:pt x="15785" y="6504"/>
                    <a:pt x="15785" y="6521"/>
                  </a:cubicBezTo>
                  <a:lnTo>
                    <a:pt x="15781" y="6551"/>
                  </a:lnTo>
                  <a:cubicBezTo>
                    <a:pt x="15781" y="6567"/>
                    <a:pt x="15775" y="6577"/>
                    <a:pt x="15775" y="6594"/>
                  </a:cubicBezTo>
                  <a:lnTo>
                    <a:pt x="15775" y="6618"/>
                  </a:lnTo>
                  <a:lnTo>
                    <a:pt x="15771" y="6638"/>
                  </a:lnTo>
                  <a:cubicBezTo>
                    <a:pt x="15768" y="6694"/>
                    <a:pt x="15758" y="6758"/>
                    <a:pt x="15755" y="6822"/>
                  </a:cubicBezTo>
                  <a:cubicBezTo>
                    <a:pt x="15748" y="6888"/>
                    <a:pt x="15738" y="6955"/>
                    <a:pt x="15731" y="7019"/>
                  </a:cubicBezTo>
                  <a:lnTo>
                    <a:pt x="15724" y="7059"/>
                  </a:lnTo>
                  <a:cubicBezTo>
                    <a:pt x="15721" y="7079"/>
                    <a:pt x="15721" y="7102"/>
                    <a:pt x="15718" y="7122"/>
                  </a:cubicBezTo>
                  <a:lnTo>
                    <a:pt x="15708" y="7193"/>
                  </a:lnTo>
                  <a:cubicBezTo>
                    <a:pt x="15708" y="7206"/>
                    <a:pt x="15704" y="7216"/>
                    <a:pt x="15704" y="7229"/>
                  </a:cubicBezTo>
                  <a:lnTo>
                    <a:pt x="15701" y="7260"/>
                  </a:lnTo>
                  <a:lnTo>
                    <a:pt x="15698" y="7290"/>
                  </a:lnTo>
                  <a:lnTo>
                    <a:pt x="15691" y="7306"/>
                  </a:lnTo>
                  <a:cubicBezTo>
                    <a:pt x="15691" y="7313"/>
                    <a:pt x="15688" y="7326"/>
                    <a:pt x="15688" y="7333"/>
                  </a:cubicBezTo>
                  <a:cubicBezTo>
                    <a:pt x="15688" y="7350"/>
                    <a:pt x="15684" y="7363"/>
                    <a:pt x="15684" y="7380"/>
                  </a:cubicBezTo>
                  <a:lnTo>
                    <a:pt x="15684" y="7393"/>
                  </a:lnTo>
                  <a:lnTo>
                    <a:pt x="15684" y="7400"/>
                  </a:lnTo>
                  <a:cubicBezTo>
                    <a:pt x="15684" y="7413"/>
                    <a:pt x="15681" y="7430"/>
                    <a:pt x="15681" y="7443"/>
                  </a:cubicBezTo>
                  <a:cubicBezTo>
                    <a:pt x="15678" y="7507"/>
                    <a:pt x="15671" y="7564"/>
                    <a:pt x="15664" y="7627"/>
                  </a:cubicBezTo>
                  <a:lnTo>
                    <a:pt x="15661" y="7667"/>
                  </a:lnTo>
                  <a:cubicBezTo>
                    <a:pt x="15661" y="7684"/>
                    <a:pt x="15654" y="7701"/>
                    <a:pt x="15654" y="7718"/>
                  </a:cubicBezTo>
                  <a:lnTo>
                    <a:pt x="15654" y="7748"/>
                  </a:lnTo>
                  <a:lnTo>
                    <a:pt x="15654" y="7761"/>
                  </a:lnTo>
                  <a:lnTo>
                    <a:pt x="15654" y="7781"/>
                  </a:lnTo>
                  <a:cubicBezTo>
                    <a:pt x="15654" y="7811"/>
                    <a:pt x="15651" y="7841"/>
                    <a:pt x="15651" y="7865"/>
                  </a:cubicBezTo>
                  <a:lnTo>
                    <a:pt x="15651" y="7891"/>
                  </a:lnTo>
                  <a:cubicBezTo>
                    <a:pt x="15648" y="7861"/>
                    <a:pt x="15638" y="7835"/>
                    <a:pt x="15634" y="7811"/>
                  </a:cubicBezTo>
                  <a:lnTo>
                    <a:pt x="15628" y="7781"/>
                  </a:lnTo>
                  <a:cubicBezTo>
                    <a:pt x="15621" y="7768"/>
                    <a:pt x="15621" y="7758"/>
                    <a:pt x="15617" y="7744"/>
                  </a:cubicBezTo>
                  <a:lnTo>
                    <a:pt x="15614" y="7728"/>
                  </a:lnTo>
                  <a:lnTo>
                    <a:pt x="15611" y="7708"/>
                  </a:lnTo>
                  <a:lnTo>
                    <a:pt x="15611" y="7698"/>
                  </a:lnTo>
                  <a:lnTo>
                    <a:pt x="15611" y="7691"/>
                  </a:lnTo>
                  <a:lnTo>
                    <a:pt x="15611" y="7684"/>
                  </a:lnTo>
                  <a:lnTo>
                    <a:pt x="15611" y="7674"/>
                  </a:lnTo>
                  <a:lnTo>
                    <a:pt x="15604" y="7617"/>
                  </a:lnTo>
                  <a:lnTo>
                    <a:pt x="15601" y="7560"/>
                  </a:lnTo>
                  <a:cubicBezTo>
                    <a:pt x="15601" y="7547"/>
                    <a:pt x="15601" y="7530"/>
                    <a:pt x="15597" y="7517"/>
                  </a:cubicBezTo>
                  <a:lnTo>
                    <a:pt x="15597" y="7497"/>
                  </a:lnTo>
                  <a:lnTo>
                    <a:pt x="15597" y="7484"/>
                  </a:lnTo>
                  <a:lnTo>
                    <a:pt x="15597" y="7457"/>
                  </a:lnTo>
                  <a:lnTo>
                    <a:pt x="15597" y="7427"/>
                  </a:lnTo>
                  <a:lnTo>
                    <a:pt x="15597" y="7397"/>
                  </a:lnTo>
                  <a:lnTo>
                    <a:pt x="15597" y="7383"/>
                  </a:lnTo>
                  <a:lnTo>
                    <a:pt x="15597" y="7350"/>
                  </a:lnTo>
                  <a:lnTo>
                    <a:pt x="15597" y="7313"/>
                  </a:lnTo>
                  <a:lnTo>
                    <a:pt x="15597" y="7293"/>
                  </a:lnTo>
                  <a:cubicBezTo>
                    <a:pt x="15597" y="7239"/>
                    <a:pt x="15601" y="7183"/>
                    <a:pt x="15604" y="7129"/>
                  </a:cubicBezTo>
                  <a:lnTo>
                    <a:pt x="15611" y="7092"/>
                  </a:lnTo>
                  <a:lnTo>
                    <a:pt x="15611" y="7089"/>
                  </a:lnTo>
                  <a:lnTo>
                    <a:pt x="15611" y="7076"/>
                  </a:lnTo>
                  <a:lnTo>
                    <a:pt x="15611" y="7042"/>
                  </a:lnTo>
                  <a:lnTo>
                    <a:pt x="15611" y="7022"/>
                  </a:lnTo>
                  <a:cubicBezTo>
                    <a:pt x="15614" y="6962"/>
                    <a:pt x="15614" y="6905"/>
                    <a:pt x="15614" y="6845"/>
                  </a:cubicBezTo>
                  <a:lnTo>
                    <a:pt x="15614" y="6815"/>
                  </a:lnTo>
                  <a:lnTo>
                    <a:pt x="15614" y="6761"/>
                  </a:lnTo>
                  <a:lnTo>
                    <a:pt x="15614" y="6711"/>
                  </a:lnTo>
                  <a:lnTo>
                    <a:pt x="15614" y="6614"/>
                  </a:lnTo>
                  <a:lnTo>
                    <a:pt x="15614" y="6608"/>
                  </a:lnTo>
                  <a:lnTo>
                    <a:pt x="15614" y="6604"/>
                  </a:lnTo>
                  <a:lnTo>
                    <a:pt x="15614" y="6587"/>
                  </a:lnTo>
                  <a:lnTo>
                    <a:pt x="15614" y="6581"/>
                  </a:lnTo>
                  <a:lnTo>
                    <a:pt x="15614" y="6554"/>
                  </a:lnTo>
                  <a:cubicBezTo>
                    <a:pt x="15611" y="6527"/>
                    <a:pt x="15611" y="6504"/>
                    <a:pt x="15604" y="6477"/>
                  </a:cubicBezTo>
                  <a:lnTo>
                    <a:pt x="15601" y="6457"/>
                  </a:lnTo>
                  <a:cubicBezTo>
                    <a:pt x="15601" y="6447"/>
                    <a:pt x="15597" y="6444"/>
                    <a:pt x="15594" y="6440"/>
                  </a:cubicBezTo>
                  <a:cubicBezTo>
                    <a:pt x="15587" y="6437"/>
                    <a:pt x="15581" y="6430"/>
                    <a:pt x="15577" y="6430"/>
                  </a:cubicBezTo>
                  <a:lnTo>
                    <a:pt x="15571" y="6430"/>
                  </a:lnTo>
                  <a:cubicBezTo>
                    <a:pt x="15561" y="6430"/>
                    <a:pt x="15547" y="6444"/>
                    <a:pt x="15547" y="6460"/>
                  </a:cubicBezTo>
                  <a:lnTo>
                    <a:pt x="15547" y="6504"/>
                  </a:lnTo>
                  <a:cubicBezTo>
                    <a:pt x="15551" y="6547"/>
                    <a:pt x="15551" y="6598"/>
                    <a:pt x="15551" y="6644"/>
                  </a:cubicBezTo>
                  <a:lnTo>
                    <a:pt x="15551" y="6731"/>
                  </a:lnTo>
                  <a:lnTo>
                    <a:pt x="15551" y="6755"/>
                  </a:lnTo>
                  <a:cubicBezTo>
                    <a:pt x="15551" y="6788"/>
                    <a:pt x="15551" y="6815"/>
                    <a:pt x="15547" y="6848"/>
                  </a:cubicBezTo>
                  <a:cubicBezTo>
                    <a:pt x="15547" y="6922"/>
                    <a:pt x="15544" y="6992"/>
                    <a:pt x="15544" y="7062"/>
                  </a:cubicBezTo>
                  <a:cubicBezTo>
                    <a:pt x="15544" y="7099"/>
                    <a:pt x="15537" y="7139"/>
                    <a:pt x="15537" y="7176"/>
                  </a:cubicBezTo>
                  <a:lnTo>
                    <a:pt x="15537" y="7183"/>
                  </a:lnTo>
                  <a:cubicBezTo>
                    <a:pt x="15537" y="7213"/>
                    <a:pt x="15534" y="7239"/>
                    <a:pt x="15534" y="7266"/>
                  </a:cubicBezTo>
                  <a:lnTo>
                    <a:pt x="15534" y="7330"/>
                  </a:lnTo>
                  <a:lnTo>
                    <a:pt x="15534" y="7343"/>
                  </a:lnTo>
                  <a:lnTo>
                    <a:pt x="15534" y="7367"/>
                  </a:lnTo>
                  <a:lnTo>
                    <a:pt x="15534" y="7400"/>
                  </a:lnTo>
                  <a:lnTo>
                    <a:pt x="15534" y="7433"/>
                  </a:lnTo>
                  <a:lnTo>
                    <a:pt x="15534" y="7447"/>
                  </a:lnTo>
                  <a:lnTo>
                    <a:pt x="15534" y="7474"/>
                  </a:lnTo>
                  <a:cubicBezTo>
                    <a:pt x="15534" y="7507"/>
                    <a:pt x="15537" y="7544"/>
                    <a:pt x="15544" y="7577"/>
                  </a:cubicBezTo>
                  <a:cubicBezTo>
                    <a:pt x="15544" y="7591"/>
                    <a:pt x="15547" y="7601"/>
                    <a:pt x="15547" y="7614"/>
                  </a:cubicBezTo>
                  <a:lnTo>
                    <a:pt x="15547" y="7631"/>
                  </a:lnTo>
                  <a:lnTo>
                    <a:pt x="15547" y="7634"/>
                  </a:lnTo>
                  <a:lnTo>
                    <a:pt x="15551" y="7677"/>
                  </a:lnTo>
                  <a:lnTo>
                    <a:pt x="15551" y="7681"/>
                  </a:lnTo>
                  <a:lnTo>
                    <a:pt x="15551" y="7694"/>
                  </a:lnTo>
                  <a:cubicBezTo>
                    <a:pt x="15554" y="7708"/>
                    <a:pt x="15554" y="7724"/>
                    <a:pt x="15561" y="7734"/>
                  </a:cubicBezTo>
                  <a:lnTo>
                    <a:pt x="15564" y="7758"/>
                  </a:lnTo>
                  <a:lnTo>
                    <a:pt x="15567" y="7774"/>
                  </a:lnTo>
                  <a:cubicBezTo>
                    <a:pt x="15567" y="7784"/>
                    <a:pt x="15571" y="7798"/>
                    <a:pt x="15577" y="7811"/>
                  </a:cubicBezTo>
                  <a:lnTo>
                    <a:pt x="15577" y="7815"/>
                  </a:lnTo>
                  <a:lnTo>
                    <a:pt x="15577" y="7818"/>
                  </a:lnTo>
                  <a:lnTo>
                    <a:pt x="15577" y="7825"/>
                  </a:lnTo>
                  <a:lnTo>
                    <a:pt x="15577" y="7828"/>
                  </a:lnTo>
                  <a:lnTo>
                    <a:pt x="15581" y="7841"/>
                  </a:lnTo>
                  <a:lnTo>
                    <a:pt x="15581" y="7845"/>
                  </a:lnTo>
                  <a:lnTo>
                    <a:pt x="15581" y="7851"/>
                  </a:lnTo>
                  <a:lnTo>
                    <a:pt x="15581" y="7861"/>
                  </a:lnTo>
                  <a:lnTo>
                    <a:pt x="15581" y="7865"/>
                  </a:lnTo>
                  <a:lnTo>
                    <a:pt x="15581" y="7868"/>
                  </a:lnTo>
                  <a:lnTo>
                    <a:pt x="15581" y="7878"/>
                  </a:lnTo>
                  <a:lnTo>
                    <a:pt x="15581" y="7881"/>
                  </a:lnTo>
                  <a:lnTo>
                    <a:pt x="15581" y="7885"/>
                  </a:lnTo>
                  <a:cubicBezTo>
                    <a:pt x="15581" y="7891"/>
                    <a:pt x="15581" y="7895"/>
                    <a:pt x="15584" y="7898"/>
                  </a:cubicBezTo>
                  <a:lnTo>
                    <a:pt x="15584" y="7908"/>
                  </a:lnTo>
                  <a:lnTo>
                    <a:pt x="15584" y="7911"/>
                  </a:lnTo>
                  <a:cubicBezTo>
                    <a:pt x="15587" y="7928"/>
                    <a:pt x="15594" y="7948"/>
                    <a:pt x="15597" y="7968"/>
                  </a:cubicBezTo>
                  <a:lnTo>
                    <a:pt x="15597" y="7975"/>
                  </a:lnTo>
                  <a:cubicBezTo>
                    <a:pt x="15584" y="7962"/>
                    <a:pt x="15577" y="7945"/>
                    <a:pt x="15564" y="7928"/>
                  </a:cubicBezTo>
                  <a:cubicBezTo>
                    <a:pt x="15561" y="7925"/>
                    <a:pt x="15561" y="7918"/>
                    <a:pt x="15561" y="7918"/>
                  </a:cubicBezTo>
                  <a:cubicBezTo>
                    <a:pt x="15547" y="7901"/>
                    <a:pt x="15537" y="7885"/>
                    <a:pt x="15527" y="7865"/>
                  </a:cubicBezTo>
                  <a:cubicBezTo>
                    <a:pt x="15514" y="7845"/>
                    <a:pt x="15504" y="7818"/>
                    <a:pt x="15497" y="7791"/>
                  </a:cubicBezTo>
                  <a:cubicBezTo>
                    <a:pt x="15484" y="7751"/>
                    <a:pt x="15470" y="7708"/>
                    <a:pt x="15460" y="7657"/>
                  </a:cubicBezTo>
                  <a:cubicBezTo>
                    <a:pt x="15454" y="7631"/>
                    <a:pt x="15450" y="7611"/>
                    <a:pt x="15447" y="7584"/>
                  </a:cubicBezTo>
                  <a:lnTo>
                    <a:pt x="15437" y="7547"/>
                  </a:lnTo>
                  <a:cubicBezTo>
                    <a:pt x="15437" y="7540"/>
                    <a:pt x="15434" y="7527"/>
                    <a:pt x="15434" y="7517"/>
                  </a:cubicBezTo>
                  <a:lnTo>
                    <a:pt x="15434" y="7507"/>
                  </a:lnTo>
                  <a:cubicBezTo>
                    <a:pt x="15430" y="7484"/>
                    <a:pt x="15430" y="7463"/>
                    <a:pt x="15427" y="7443"/>
                  </a:cubicBezTo>
                  <a:lnTo>
                    <a:pt x="15427" y="7433"/>
                  </a:lnTo>
                  <a:cubicBezTo>
                    <a:pt x="15420" y="7393"/>
                    <a:pt x="15414" y="7346"/>
                    <a:pt x="15410" y="7306"/>
                  </a:cubicBezTo>
                  <a:cubicBezTo>
                    <a:pt x="15404" y="7280"/>
                    <a:pt x="15404" y="7249"/>
                    <a:pt x="15400" y="7226"/>
                  </a:cubicBezTo>
                  <a:lnTo>
                    <a:pt x="15397" y="7176"/>
                  </a:lnTo>
                  <a:cubicBezTo>
                    <a:pt x="15387" y="7122"/>
                    <a:pt x="15383" y="7066"/>
                    <a:pt x="15377" y="7012"/>
                  </a:cubicBezTo>
                  <a:lnTo>
                    <a:pt x="15377" y="6999"/>
                  </a:lnTo>
                  <a:lnTo>
                    <a:pt x="15363" y="6912"/>
                  </a:lnTo>
                  <a:lnTo>
                    <a:pt x="15360" y="6892"/>
                  </a:lnTo>
                  <a:cubicBezTo>
                    <a:pt x="15353" y="6862"/>
                    <a:pt x="15350" y="6838"/>
                    <a:pt x="15347" y="6808"/>
                  </a:cubicBezTo>
                  <a:lnTo>
                    <a:pt x="15343" y="6778"/>
                  </a:lnTo>
                  <a:cubicBezTo>
                    <a:pt x="15337" y="6755"/>
                    <a:pt x="15333" y="6725"/>
                    <a:pt x="15327" y="6698"/>
                  </a:cubicBezTo>
                  <a:lnTo>
                    <a:pt x="15320" y="6674"/>
                  </a:lnTo>
                  <a:cubicBezTo>
                    <a:pt x="15317" y="6644"/>
                    <a:pt x="15310" y="6621"/>
                    <a:pt x="15303" y="6591"/>
                  </a:cubicBezTo>
                  <a:cubicBezTo>
                    <a:pt x="15293" y="6531"/>
                    <a:pt x="15280" y="6477"/>
                    <a:pt x="15266" y="6420"/>
                  </a:cubicBezTo>
                  <a:lnTo>
                    <a:pt x="15253" y="6370"/>
                  </a:lnTo>
                  <a:cubicBezTo>
                    <a:pt x="15253" y="6360"/>
                    <a:pt x="15250" y="6347"/>
                    <a:pt x="15250" y="6340"/>
                  </a:cubicBezTo>
                  <a:lnTo>
                    <a:pt x="15246" y="6323"/>
                  </a:lnTo>
                  <a:cubicBezTo>
                    <a:pt x="15243" y="6310"/>
                    <a:pt x="15243" y="6293"/>
                    <a:pt x="15236" y="6277"/>
                  </a:cubicBezTo>
                  <a:cubicBezTo>
                    <a:pt x="15233" y="6260"/>
                    <a:pt x="15233" y="6243"/>
                    <a:pt x="15230" y="6223"/>
                  </a:cubicBezTo>
                  <a:lnTo>
                    <a:pt x="15230" y="6210"/>
                  </a:lnTo>
                  <a:cubicBezTo>
                    <a:pt x="15226" y="6186"/>
                    <a:pt x="15220" y="6156"/>
                    <a:pt x="15220" y="6129"/>
                  </a:cubicBezTo>
                  <a:lnTo>
                    <a:pt x="15220" y="6129"/>
                  </a:lnTo>
                  <a:cubicBezTo>
                    <a:pt x="15220" y="6129"/>
                    <a:pt x="15226" y="6129"/>
                    <a:pt x="15226" y="6136"/>
                  </a:cubicBezTo>
                  <a:lnTo>
                    <a:pt x="15243" y="6153"/>
                  </a:lnTo>
                  <a:cubicBezTo>
                    <a:pt x="15246" y="6156"/>
                    <a:pt x="15250" y="6160"/>
                    <a:pt x="15250" y="6163"/>
                  </a:cubicBezTo>
                  <a:cubicBezTo>
                    <a:pt x="15253" y="6173"/>
                    <a:pt x="15253" y="6176"/>
                    <a:pt x="15260" y="6186"/>
                  </a:cubicBezTo>
                  <a:cubicBezTo>
                    <a:pt x="15260" y="6190"/>
                    <a:pt x="15263" y="6196"/>
                    <a:pt x="15266" y="6203"/>
                  </a:cubicBezTo>
                  <a:cubicBezTo>
                    <a:pt x="15270" y="6206"/>
                    <a:pt x="15270" y="6213"/>
                    <a:pt x="15276" y="6220"/>
                  </a:cubicBezTo>
                  <a:cubicBezTo>
                    <a:pt x="15280" y="6230"/>
                    <a:pt x="15293" y="6240"/>
                    <a:pt x="15303" y="6240"/>
                  </a:cubicBezTo>
                  <a:lnTo>
                    <a:pt x="15310" y="6243"/>
                  </a:lnTo>
                  <a:lnTo>
                    <a:pt x="15310" y="6246"/>
                  </a:lnTo>
                  <a:cubicBezTo>
                    <a:pt x="15310" y="6256"/>
                    <a:pt x="15313" y="6260"/>
                    <a:pt x="15320" y="6260"/>
                  </a:cubicBezTo>
                  <a:cubicBezTo>
                    <a:pt x="15333" y="6277"/>
                    <a:pt x="15343" y="6297"/>
                    <a:pt x="15353" y="6313"/>
                  </a:cubicBezTo>
                  <a:cubicBezTo>
                    <a:pt x="15370" y="6343"/>
                    <a:pt x="15393" y="6377"/>
                    <a:pt x="15414" y="6407"/>
                  </a:cubicBezTo>
                  <a:cubicBezTo>
                    <a:pt x="15420" y="6424"/>
                    <a:pt x="15434" y="6437"/>
                    <a:pt x="15444" y="6447"/>
                  </a:cubicBezTo>
                  <a:cubicBezTo>
                    <a:pt x="15447" y="6454"/>
                    <a:pt x="15447" y="6457"/>
                    <a:pt x="15450" y="6457"/>
                  </a:cubicBezTo>
                  <a:cubicBezTo>
                    <a:pt x="15454" y="6460"/>
                    <a:pt x="15457" y="6464"/>
                    <a:pt x="15464" y="6464"/>
                  </a:cubicBezTo>
                  <a:lnTo>
                    <a:pt x="15480" y="6464"/>
                  </a:lnTo>
                  <a:cubicBezTo>
                    <a:pt x="15487" y="6460"/>
                    <a:pt x="15494" y="6457"/>
                    <a:pt x="15497" y="6454"/>
                  </a:cubicBezTo>
                  <a:cubicBezTo>
                    <a:pt x="15504" y="6444"/>
                    <a:pt x="15511" y="6437"/>
                    <a:pt x="15514" y="6427"/>
                  </a:cubicBezTo>
                  <a:cubicBezTo>
                    <a:pt x="15517" y="6420"/>
                    <a:pt x="15521" y="6414"/>
                    <a:pt x="15521" y="6410"/>
                  </a:cubicBezTo>
                  <a:lnTo>
                    <a:pt x="15531" y="6397"/>
                  </a:lnTo>
                  <a:lnTo>
                    <a:pt x="15537" y="6380"/>
                  </a:lnTo>
                  <a:lnTo>
                    <a:pt x="15547" y="6380"/>
                  </a:lnTo>
                  <a:cubicBezTo>
                    <a:pt x="15554" y="6377"/>
                    <a:pt x="15567" y="6374"/>
                    <a:pt x="15567" y="6357"/>
                  </a:cubicBezTo>
                  <a:cubicBezTo>
                    <a:pt x="15567" y="6353"/>
                    <a:pt x="15564" y="6343"/>
                    <a:pt x="15557" y="6343"/>
                  </a:cubicBezTo>
                  <a:lnTo>
                    <a:pt x="15564" y="6337"/>
                  </a:lnTo>
                  <a:lnTo>
                    <a:pt x="15574" y="6310"/>
                  </a:lnTo>
                  <a:cubicBezTo>
                    <a:pt x="15587" y="6290"/>
                    <a:pt x="15597" y="6270"/>
                    <a:pt x="15607" y="6246"/>
                  </a:cubicBezTo>
                  <a:lnTo>
                    <a:pt x="15614" y="6243"/>
                  </a:lnTo>
                  <a:cubicBezTo>
                    <a:pt x="15621" y="6230"/>
                    <a:pt x="15631" y="6220"/>
                    <a:pt x="15638" y="6203"/>
                  </a:cubicBezTo>
                  <a:cubicBezTo>
                    <a:pt x="15648" y="6190"/>
                    <a:pt x="15654" y="6173"/>
                    <a:pt x="15668" y="6160"/>
                  </a:cubicBezTo>
                  <a:lnTo>
                    <a:pt x="15671" y="6156"/>
                  </a:lnTo>
                  <a:cubicBezTo>
                    <a:pt x="15688" y="6129"/>
                    <a:pt x="15704" y="6109"/>
                    <a:pt x="15721" y="6093"/>
                  </a:cubicBezTo>
                  <a:cubicBezTo>
                    <a:pt x="15731" y="6086"/>
                    <a:pt x="15735" y="6076"/>
                    <a:pt x="15741" y="6073"/>
                  </a:cubicBezTo>
                  <a:lnTo>
                    <a:pt x="15751" y="6063"/>
                  </a:lnTo>
                  <a:close/>
                  <a:moveTo>
                    <a:pt x="16824" y="6293"/>
                  </a:moveTo>
                  <a:cubicBezTo>
                    <a:pt x="16821" y="6303"/>
                    <a:pt x="16821" y="6313"/>
                    <a:pt x="16828" y="6323"/>
                  </a:cubicBezTo>
                  <a:lnTo>
                    <a:pt x="16828" y="6327"/>
                  </a:lnTo>
                  <a:cubicBezTo>
                    <a:pt x="16824" y="6326"/>
                    <a:pt x="16821" y="6325"/>
                    <a:pt x="16819" y="6325"/>
                  </a:cubicBezTo>
                  <a:cubicBezTo>
                    <a:pt x="16801" y="6325"/>
                    <a:pt x="16801" y="6344"/>
                    <a:pt x="16798" y="6370"/>
                  </a:cubicBezTo>
                  <a:lnTo>
                    <a:pt x="16784" y="6457"/>
                  </a:lnTo>
                  <a:lnTo>
                    <a:pt x="16784" y="6454"/>
                  </a:lnTo>
                  <a:lnTo>
                    <a:pt x="16781" y="6467"/>
                  </a:lnTo>
                  <a:lnTo>
                    <a:pt x="16781" y="6470"/>
                  </a:lnTo>
                  <a:cubicBezTo>
                    <a:pt x="16764" y="6534"/>
                    <a:pt x="16748" y="6591"/>
                    <a:pt x="16731" y="6644"/>
                  </a:cubicBezTo>
                  <a:cubicBezTo>
                    <a:pt x="16714" y="6701"/>
                    <a:pt x="16697" y="6755"/>
                    <a:pt x="16681" y="6805"/>
                  </a:cubicBezTo>
                  <a:lnTo>
                    <a:pt x="16667" y="6842"/>
                  </a:lnTo>
                  <a:cubicBezTo>
                    <a:pt x="16667" y="6845"/>
                    <a:pt x="16664" y="6852"/>
                    <a:pt x="16664" y="6855"/>
                  </a:cubicBezTo>
                  <a:cubicBezTo>
                    <a:pt x="16647" y="6905"/>
                    <a:pt x="16624" y="6955"/>
                    <a:pt x="16604" y="7005"/>
                  </a:cubicBezTo>
                  <a:cubicBezTo>
                    <a:pt x="16590" y="7029"/>
                    <a:pt x="16584" y="7052"/>
                    <a:pt x="16570" y="7076"/>
                  </a:cubicBezTo>
                  <a:lnTo>
                    <a:pt x="16554" y="7109"/>
                  </a:lnTo>
                  <a:lnTo>
                    <a:pt x="16530" y="7159"/>
                  </a:lnTo>
                  <a:lnTo>
                    <a:pt x="16504" y="7209"/>
                  </a:lnTo>
                  <a:cubicBezTo>
                    <a:pt x="16470" y="7276"/>
                    <a:pt x="16440" y="7326"/>
                    <a:pt x="16417" y="7377"/>
                  </a:cubicBezTo>
                  <a:cubicBezTo>
                    <a:pt x="16390" y="7423"/>
                    <a:pt x="16363" y="7474"/>
                    <a:pt x="16320" y="7527"/>
                  </a:cubicBezTo>
                  <a:lnTo>
                    <a:pt x="16303" y="7550"/>
                  </a:lnTo>
                  <a:lnTo>
                    <a:pt x="16290" y="7567"/>
                  </a:lnTo>
                  <a:cubicBezTo>
                    <a:pt x="16283" y="7577"/>
                    <a:pt x="16273" y="7591"/>
                    <a:pt x="16269" y="7597"/>
                  </a:cubicBezTo>
                  <a:lnTo>
                    <a:pt x="16256" y="7614"/>
                  </a:lnTo>
                  <a:lnTo>
                    <a:pt x="16206" y="7677"/>
                  </a:lnTo>
                  <a:lnTo>
                    <a:pt x="16193" y="7691"/>
                  </a:lnTo>
                  <a:lnTo>
                    <a:pt x="16186" y="7704"/>
                  </a:lnTo>
                  <a:cubicBezTo>
                    <a:pt x="16183" y="7711"/>
                    <a:pt x="16173" y="7714"/>
                    <a:pt x="16169" y="7721"/>
                  </a:cubicBezTo>
                  <a:lnTo>
                    <a:pt x="16156" y="7731"/>
                  </a:lnTo>
                  <a:lnTo>
                    <a:pt x="16142" y="7744"/>
                  </a:lnTo>
                  <a:cubicBezTo>
                    <a:pt x="16089" y="7791"/>
                    <a:pt x="16035" y="7831"/>
                    <a:pt x="15985" y="7871"/>
                  </a:cubicBezTo>
                  <a:cubicBezTo>
                    <a:pt x="15938" y="7898"/>
                    <a:pt x="15885" y="7928"/>
                    <a:pt x="15825" y="7962"/>
                  </a:cubicBezTo>
                  <a:lnTo>
                    <a:pt x="15821" y="7965"/>
                  </a:lnTo>
                  <a:cubicBezTo>
                    <a:pt x="15818" y="7972"/>
                    <a:pt x="15815" y="7972"/>
                    <a:pt x="15805" y="7975"/>
                  </a:cubicBezTo>
                  <a:cubicBezTo>
                    <a:pt x="15781" y="7988"/>
                    <a:pt x="15755" y="7998"/>
                    <a:pt x="15731" y="8008"/>
                  </a:cubicBezTo>
                  <a:cubicBezTo>
                    <a:pt x="15724" y="8008"/>
                    <a:pt x="15724" y="8008"/>
                    <a:pt x="15721" y="8012"/>
                  </a:cubicBezTo>
                  <a:lnTo>
                    <a:pt x="15701" y="8012"/>
                  </a:lnTo>
                  <a:cubicBezTo>
                    <a:pt x="15688" y="8005"/>
                    <a:pt x="15681" y="7995"/>
                    <a:pt x="15664" y="7995"/>
                  </a:cubicBezTo>
                  <a:lnTo>
                    <a:pt x="15658" y="7995"/>
                  </a:lnTo>
                  <a:lnTo>
                    <a:pt x="15658" y="7992"/>
                  </a:lnTo>
                  <a:cubicBezTo>
                    <a:pt x="15684" y="7978"/>
                    <a:pt x="15704" y="7962"/>
                    <a:pt x="15724" y="7945"/>
                  </a:cubicBezTo>
                  <a:cubicBezTo>
                    <a:pt x="15738" y="7938"/>
                    <a:pt x="15751" y="7925"/>
                    <a:pt x="15758" y="7915"/>
                  </a:cubicBezTo>
                  <a:lnTo>
                    <a:pt x="15768" y="7908"/>
                  </a:lnTo>
                  <a:cubicBezTo>
                    <a:pt x="15781" y="7895"/>
                    <a:pt x="15791" y="7888"/>
                    <a:pt x="15801" y="7875"/>
                  </a:cubicBezTo>
                  <a:lnTo>
                    <a:pt x="15831" y="7845"/>
                  </a:lnTo>
                  <a:lnTo>
                    <a:pt x="15835" y="7841"/>
                  </a:lnTo>
                  <a:lnTo>
                    <a:pt x="15842" y="7831"/>
                  </a:lnTo>
                  <a:cubicBezTo>
                    <a:pt x="15865" y="7811"/>
                    <a:pt x="15882" y="7791"/>
                    <a:pt x="15902" y="7771"/>
                  </a:cubicBezTo>
                  <a:cubicBezTo>
                    <a:pt x="15902" y="7771"/>
                    <a:pt x="15905" y="7764"/>
                    <a:pt x="15905" y="7761"/>
                  </a:cubicBezTo>
                  <a:lnTo>
                    <a:pt x="15908" y="7758"/>
                  </a:lnTo>
                  <a:lnTo>
                    <a:pt x="15922" y="7744"/>
                  </a:lnTo>
                  <a:lnTo>
                    <a:pt x="15935" y="7731"/>
                  </a:lnTo>
                  <a:lnTo>
                    <a:pt x="15938" y="7728"/>
                  </a:lnTo>
                  <a:lnTo>
                    <a:pt x="15942" y="7724"/>
                  </a:lnTo>
                  <a:cubicBezTo>
                    <a:pt x="15952" y="7714"/>
                    <a:pt x="15955" y="7708"/>
                    <a:pt x="15959" y="7698"/>
                  </a:cubicBezTo>
                  <a:lnTo>
                    <a:pt x="15982" y="7674"/>
                  </a:lnTo>
                  <a:cubicBezTo>
                    <a:pt x="15992" y="7657"/>
                    <a:pt x="16009" y="7637"/>
                    <a:pt x="16022" y="7621"/>
                  </a:cubicBezTo>
                  <a:cubicBezTo>
                    <a:pt x="16042" y="7591"/>
                    <a:pt x="16059" y="7564"/>
                    <a:pt x="16082" y="7537"/>
                  </a:cubicBezTo>
                  <a:lnTo>
                    <a:pt x="16122" y="7477"/>
                  </a:lnTo>
                  <a:lnTo>
                    <a:pt x="16132" y="7463"/>
                  </a:lnTo>
                  <a:cubicBezTo>
                    <a:pt x="16136" y="7457"/>
                    <a:pt x="16142" y="7447"/>
                    <a:pt x="16149" y="7440"/>
                  </a:cubicBezTo>
                  <a:cubicBezTo>
                    <a:pt x="16166" y="7420"/>
                    <a:pt x="16183" y="7397"/>
                    <a:pt x="16199" y="7373"/>
                  </a:cubicBezTo>
                  <a:lnTo>
                    <a:pt x="16219" y="7346"/>
                  </a:lnTo>
                  <a:cubicBezTo>
                    <a:pt x="16233" y="7330"/>
                    <a:pt x="16249" y="7310"/>
                    <a:pt x="16259" y="7293"/>
                  </a:cubicBezTo>
                  <a:cubicBezTo>
                    <a:pt x="16269" y="7286"/>
                    <a:pt x="16276" y="7276"/>
                    <a:pt x="16283" y="7263"/>
                  </a:cubicBezTo>
                  <a:cubicBezTo>
                    <a:pt x="16293" y="7246"/>
                    <a:pt x="16310" y="7229"/>
                    <a:pt x="16323" y="7209"/>
                  </a:cubicBezTo>
                  <a:lnTo>
                    <a:pt x="16343" y="7186"/>
                  </a:lnTo>
                  <a:cubicBezTo>
                    <a:pt x="16353" y="7173"/>
                    <a:pt x="16360" y="7163"/>
                    <a:pt x="16370" y="7153"/>
                  </a:cubicBezTo>
                  <a:lnTo>
                    <a:pt x="16376" y="7139"/>
                  </a:lnTo>
                  <a:cubicBezTo>
                    <a:pt x="16386" y="7129"/>
                    <a:pt x="16390" y="7122"/>
                    <a:pt x="16400" y="7112"/>
                  </a:cubicBezTo>
                  <a:lnTo>
                    <a:pt x="16420" y="7086"/>
                  </a:lnTo>
                  <a:lnTo>
                    <a:pt x="16433" y="7062"/>
                  </a:lnTo>
                  <a:lnTo>
                    <a:pt x="16437" y="7056"/>
                  </a:lnTo>
                  <a:cubicBezTo>
                    <a:pt x="16440" y="7046"/>
                    <a:pt x="16450" y="7039"/>
                    <a:pt x="16453" y="7029"/>
                  </a:cubicBezTo>
                  <a:cubicBezTo>
                    <a:pt x="16457" y="7022"/>
                    <a:pt x="16467" y="7012"/>
                    <a:pt x="16470" y="7005"/>
                  </a:cubicBezTo>
                  <a:lnTo>
                    <a:pt x="16507" y="6942"/>
                  </a:lnTo>
                  <a:lnTo>
                    <a:pt x="16520" y="6922"/>
                  </a:lnTo>
                  <a:cubicBezTo>
                    <a:pt x="16534" y="6895"/>
                    <a:pt x="16544" y="6875"/>
                    <a:pt x="16560" y="6852"/>
                  </a:cubicBezTo>
                  <a:cubicBezTo>
                    <a:pt x="16577" y="6818"/>
                    <a:pt x="16594" y="6785"/>
                    <a:pt x="16617" y="6751"/>
                  </a:cubicBezTo>
                  <a:cubicBezTo>
                    <a:pt x="16621" y="6738"/>
                    <a:pt x="16627" y="6725"/>
                    <a:pt x="16634" y="6718"/>
                  </a:cubicBezTo>
                  <a:lnTo>
                    <a:pt x="16637" y="6705"/>
                  </a:lnTo>
                  <a:cubicBezTo>
                    <a:pt x="16641" y="6694"/>
                    <a:pt x="16641" y="6691"/>
                    <a:pt x="16644" y="6684"/>
                  </a:cubicBezTo>
                  <a:lnTo>
                    <a:pt x="16651" y="6674"/>
                  </a:lnTo>
                  <a:cubicBezTo>
                    <a:pt x="16654" y="6671"/>
                    <a:pt x="16654" y="6668"/>
                    <a:pt x="16657" y="6658"/>
                  </a:cubicBezTo>
                  <a:cubicBezTo>
                    <a:pt x="16671" y="6624"/>
                    <a:pt x="16684" y="6591"/>
                    <a:pt x="16691" y="6557"/>
                  </a:cubicBezTo>
                  <a:lnTo>
                    <a:pt x="16701" y="6534"/>
                  </a:lnTo>
                  <a:lnTo>
                    <a:pt x="16724" y="6457"/>
                  </a:lnTo>
                  <a:cubicBezTo>
                    <a:pt x="16734" y="6420"/>
                    <a:pt x="16741" y="6387"/>
                    <a:pt x="16744" y="6353"/>
                  </a:cubicBezTo>
                  <a:cubicBezTo>
                    <a:pt x="16744" y="6350"/>
                    <a:pt x="16744" y="6340"/>
                    <a:pt x="16741" y="6337"/>
                  </a:cubicBezTo>
                  <a:cubicBezTo>
                    <a:pt x="16741" y="6337"/>
                    <a:pt x="16741" y="6337"/>
                    <a:pt x="16741" y="6337"/>
                  </a:cubicBezTo>
                  <a:lnTo>
                    <a:pt x="16741" y="6337"/>
                  </a:lnTo>
                  <a:cubicBezTo>
                    <a:pt x="16761" y="6325"/>
                    <a:pt x="16783" y="6314"/>
                    <a:pt x="16804" y="6303"/>
                  </a:cubicBezTo>
                  <a:cubicBezTo>
                    <a:pt x="16811" y="6297"/>
                    <a:pt x="16818" y="6293"/>
                    <a:pt x="16824" y="6293"/>
                  </a:cubicBezTo>
                  <a:close/>
                  <a:moveTo>
                    <a:pt x="4153" y="3625"/>
                  </a:moveTo>
                  <a:lnTo>
                    <a:pt x="4193" y="3776"/>
                  </a:lnTo>
                  <a:cubicBezTo>
                    <a:pt x="4210" y="3833"/>
                    <a:pt x="4226" y="3886"/>
                    <a:pt x="4246" y="3946"/>
                  </a:cubicBezTo>
                  <a:cubicBezTo>
                    <a:pt x="4267" y="4000"/>
                    <a:pt x="4293" y="4053"/>
                    <a:pt x="4313" y="4110"/>
                  </a:cubicBezTo>
                  <a:cubicBezTo>
                    <a:pt x="4333" y="4160"/>
                    <a:pt x="4360" y="4210"/>
                    <a:pt x="4380" y="4254"/>
                  </a:cubicBezTo>
                  <a:cubicBezTo>
                    <a:pt x="4404" y="4311"/>
                    <a:pt x="4430" y="4364"/>
                    <a:pt x="4460" y="4414"/>
                  </a:cubicBezTo>
                  <a:cubicBezTo>
                    <a:pt x="4484" y="4464"/>
                    <a:pt x="4514" y="4518"/>
                    <a:pt x="4544" y="4568"/>
                  </a:cubicBezTo>
                  <a:cubicBezTo>
                    <a:pt x="4571" y="4622"/>
                    <a:pt x="4601" y="4678"/>
                    <a:pt x="4628" y="4729"/>
                  </a:cubicBezTo>
                  <a:lnTo>
                    <a:pt x="4701" y="4879"/>
                  </a:lnTo>
                  <a:cubicBezTo>
                    <a:pt x="4711" y="4896"/>
                    <a:pt x="4715" y="4906"/>
                    <a:pt x="4721" y="4922"/>
                  </a:cubicBezTo>
                  <a:cubicBezTo>
                    <a:pt x="4765" y="5019"/>
                    <a:pt x="4801" y="5120"/>
                    <a:pt x="4838" y="5217"/>
                  </a:cubicBezTo>
                  <a:cubicBezTo>
                    <a:pt x="4882" y="5314"/>
                    <a:pt x="4929" y="5404"/>
                    <a:pt x="4969" y="5501"/>
                  </a:cubicBezTo>
                  <a:cubicBezTo>
                    <a:pt x="4982" y="5531"/>
                    <a:pt x="4995" y="5558"/>
                    <a:pt x="5005" y="5591"/>
                  </a:cubicBezTo>
                  <a:cubicBezTo>
                    <a:pt x="5002" y="5598"/>
                    <a:pt x="5002" y="5601"/>
                    <a:pt x="4999" y="5605"/>
                  </a:cubicBezTo>
                  <a:cubicBezTo>
                    <a:pt x="4989" y="5621"/>
                    <a:pt x="4995" y="5641"/>
                    <a:pt x="5012" y="5655"/>
                  </a:cubicBezTo>
                  <a:lnTo>
                    <a:pt x="5015" y="5655"/>
                  </a:lnTo>
                  <a:lnTo>
                    <a:pt x="5015" y="5665"/>
                  </a:lnTo>
                  <a:cubicBezTo>
                    <a:pt x="5005" y="5722"/>
                    <a:pt x="4999" y="5782"/>
                    <a:pt x="4995" y="5842"/>
                  </a:cubicBezTo>
                  <a:cubicBezTo>
                    <a:pt x="4989" y="5899"/>
                    <a:pt x="4985" y="5956"/>
                    <a:pt x="4982" y="6009"/>
                  </a:cubicBezTo>
                  <a:cubicBezTo>
                    <a:pt x="4972" y="6126"/>
                    <a:pt x="4955" y="6240"/>
                    <a:pt x="4949" y="6357"/>
                  </a:cubicBezTo>
                  <a:cubicBezTo>
                    <a:pt x="4945" y="6387"/>
                    <a:pt x="4945" y="6417"/>
                    <a:pt x="4945" y="6444"/>
                  </a:cubicBezTo>
                  <a:lnTo>
                    <a:pt x="4945" y="6551"/>
                  </a:lnTo>
                  <a:lnTo>
                    <a:pt x="4945" y="6577"/>
                  </a:lnTo>
                  <a:lnTo>
                    <a:pt x="4945" y="6594"/>
                  </a:lnTo>
                  <a:lnTo>
                    <a:pt x="4945" y="6601"/>
                  </a:lnTo>
                  <a:lnTo>
                    <a:pt x="4945" y="6608"/>
                  </a:lnTo>
                  <a:lnTo>
                    <a:pt x="4945" y="6611"/>
                  </a:lnTo>
                  <a:lnTo>
                    <a:pt x="4945" y="6614"/>
                  </a:lnTo>
                  <a:cubicBezTo>
                    <a:pt x="4945" y="6671"/>
                    <a:pt x="4945" y="6725"/>
                    <a:pt x="4949" y="6778"/>
                  </a:cubicBezTo>
                  <a:cubicBezTo>
                    <a:pt x="4949" y="6808"/>
                    <a:pt x="4952" y="6842"/>
                    <a:pt x="4952" y="6872"/>
                  </a:cubicBezTo>
                  <a:cubicBezTo>
                    <a:pt x="4952" y="6898"/>
                    <a:pt x="4955" y="6925"/>
                    <a:pt x="4962" y="6955"/>
                  </a:cubicBezTo>
                  <a:cubicBezTo>
                    <a:pt x="4969" y="7072"/>
                    <a:pt x="4985" y="7189"/>
                    <a:pt x="5002" y="7300"/>
                  </a:cubicBezTo>
                  <a:cubicBezTo>
                    <a:pt x="5002" y="7410"/>
                    <a:pt x="5019" y="7524"/>
                    <a:pt x="5036" y="7637"/>
                  </a:cubicBezTo>
                  <a:cubicBezTo>
                    <a:pt x="5042" y="7694"/>
                    <a:pt x="5056" y="7754"/>
                    <a:pt x="5069" y="7811"/>
                  </a:cubicBezTo>
                  <a:cubicBezTo>
                    <a:pt x="5072" y="7838"/>
                    <a:pt x="5082" y="7861"/>
                    <a:pt x="5089" y="7891"/>
                  </a:cubicBezTo>
                  <a:lnTo>
                    <a:pt x="5116" y="7978"/>
                  </a:lnTo>
                  <a:cubicBezTo>
                    <a:pt x="5136" y="8042"/>
                    <a:pt x="5156" y="8105"/>
                    <a:pt x="5183" y="8166"/>
                  </a:cubicBezTo>
                  <a:cubicBezTo>
                    <a:pt x="5179" y="8162"/>
                    <a:pt x="5173" y="8152"/>
                    <a:pt x="5169" y="8149"/>
                  </a:cubicBezTo>
                  <a:cubicBezTo>
                    <a:pt x="5139" y="8109"/>
                    <a:pt x="5106" y="8065"/>
                    <a:pt x="5079" y="8025"/>
                  </a:cubicBezTo>
                  <a:cubicBezTo>
                    <a:pt x="5049" y="7985"/>
                    <a:pt x="5022" y="7945"/>
                    <a:pt x="4995" y="7908"/>
                  </a:cubicBezTo>
                  <a:cubicBezTo>
                    <a:pt x="4932" y="7828"/>
                    <a:pt x="4872" y="7748"/>
                    <a:pt x="4812" y="7671"/>
                  </a:cubicBezTo>
                  <a:cubicBezTo>
                    <a:pt x="4805" y="7664"/>
                    <a:pt x="4805" y="7661"/>
                    <a:pt x="4801" y="7661"/>
                  </a:cubicBezTo>
                  <a:cubicBezTo>
                    <a:pt x="4795" y="7641"/>
                    <a:pt x="4781" y="7621"/>
                    <a:pt x="4771" y="7597"/>
                  </a:cubicBezTo>
                  <a:cubicBezTo>
                    <a:pt x="4745" y="7530"/>
                    <a:pt x="4718" y="7470"/>
                    <a:pt x="4698" y="7403"/>
                  </a:cubicBezTo>
                  <a:cubicBezTo>
                    <a:pt x="4671" y="7336"/>
                    <a:pt x="4648" y="7263"/>
                    <a:pt x="4628" y="7196"/>
                  </a:cubicBezTo>
                  <a:cubicBezTo>
                    <a:pt x="4614" y="7156"/>
                    <a:pt x="4601" y="7112"/>
                    <a:pt x="4588" y="7076"/>
                  </a:cubicBezTo>
                  <a:cubicBezTo>
                    <a:pt x="4584" y="7056"/>
                    <a:pt x="4577" y="7039"/>
                    <a:pt x="4571" y="7019"/>
                  </a:cubicBezTo>
                  <a:lnTo>
                    <a:pt x="4571" y="7022"/>
                  </a:lnTo>
                  <a:cubicBezTo>
                    <a:pt x="4554" y="6952"/>
                    <a:pt x="4534" y="6882"/>
                    <a:pt x="4514" y="6812"/>
                  </a:cubicBezTo>
                  <a:lnTo>
                    <a:pt x="4514" y="6815"/>
                  </a:lnTo>
                  <a:cubicBezTo>
                    <a:pt x="4494" y="6745"/>
                    <a:pt x="4467" y="6674"/>
                    <a:pt x="4444" y="6604"/>
                  </a:cubicBezTo>
                  <a:cubicBezTo>
                    <a:pt x="4417" y="6537"/>
                    <a:pt x="4397" y="6470"/>
                    <a:pt x="4377" y="6404"/>
                  </a:cubicBezTo>
                  <a:cubicBezTo>
                    <a:pt x="4353" y="6340"/>
                    <a:pt x="4337" y="6273"/>
                    <a:pt x="4317" y="6210"/>
                  </a:cubicBezTo>
                  <a:cubicBezTo>
                    <a:pt x="4310" y="6183"/>
                    <a:pt x="4297" y="6146"/>
                    <a:pt x="4287" y="6119"/>
                  </a:cubicBezTo>
                  <a:cubicBezTo>
                    <a:pt x="4280" y="6086"/>
                    <a:pt x="4267" y="6056"/>
                    <a:pt x="4260" y="6022"/>
                  </a:cubicBezTo>
                  <a:lnTo>
                    <a:pt x="4260" y="6026"/>
                  </a:lnTo>
                  <a:cubicBezTo>
                    <a:pt x="4236" y="5959"/>
                    <a:pt x="4220" y="5889"/>
                    <a:pt x="4203" y="5822"/>
                  </a:cubicBezTo>
                  <a:cubicBezTo>
                    <a:pt x="4186" y="5752"/>
                    <a:pt x="4170" y="5685"/>
                    <a:pt x="4160" y="5611"/>
                  </a:cubicBezTo>
                  <a:cubicBezTo>
                    <a:pt x="4143" y="5541"/>
                    <a:pt x="4126" y="5474"/>
                    <a:pt x="4113" y="5404"/>
                  </a:cubicBezTo>
                  <a:cubicBezTo>
                    <a:pt x="4099" y="5334"/>
                    <a:pt x="4079" y="5260"/>
                    <a:pt x="4066" y="5193"/>
                  </a:cubicBezTo>
                  <a:lnTo>
                    <a:pt x="4029" y="4993"/>
                  </a:lnTo>
                  <a:cubicBezTo>
                    <a:pt x="4026" y="4959"/>
                    <a:pt x="4016" y="4926"/>
                    <a:pt x="4012" y="4892"/>
                  </a:cubicBezTo>
                  <a:cubicBezTo>
                    <a:pt x="4009" y="4876"/>
                    <a:pt x="4009" y="4866"/>
                    <a:pt x="4002" y="4849"/>
                  </a:cubicBezTo>
                  <a:cubicBezTo>
                    <a:pt x="4002" y="4836"/>
                    <a:pt x="3999" y="4822"/>
                    <a:pt x="3996" y="4815"/>
                  </a:cubicBezTo>
                  <a:cubicBezTo>
                    <a:pt x="4009" y="4785"/>
                    <a:pt x="4019" y="4759"/>
                    <a:pt x="4032" y="4732"/>
                  </a:cubicBezTo>
                  <a:cubicBezTo>
                    <a:pt x="4066" y="4648"/>
                    <a:pt x="4083" y="4565"/>
                    <a:pt x="4086" y="4474"/>
                  </a:cubicBezTo>
                  <a:cubicBezTo>
                    <a:pt x="4093" y="4431"/>
                    <a:pt x="4093" y="4388"/>
                    <a:pt x="4086" y="4341"/>
                  </a:cubicBezTo>
                  <a:cubicBezTo>
                    <a:pt x="4083" y="4301"/>
                    <a:pt x="4079" y="4254"/>
                    <a:pt x="4069" y="4214"/>
                  </a:cubicBezTo>
                  <a:cubicBezTo>
                    <a:pt x="4063" y="4167"/>
                    <a:pt x="4053" y="4123"/>
                    <a:pt x="4043" y="4080"/>
                  </a:cubicBezTo>
                  <a:cubicBezTo>
                    <a:pt x="4032" y="4050"/>
                    <a:pt x="4019" y="4020"/>
                    <a:pt x="4002" y="3993"/>
                  </a:cubicBezTo>
                  <a:cubicBezTo>
                    <a:pt x="4019" y="3950"/>
                    <a:pt x="4032" y="3903"/>
                    <a:pt x="4049" y="3863"/>
                  </a:cubicBezTo>
                  <a:cubicBezTo>
                    <a:pt x="4069" y="3812"/>
                    <a:pt x="4093" y="3762"/>
                    <a:pt x="4116" y="3712"/>
                  </a:cubicBezTo>
                  <a:lnTo>
                    <a:pt x="4153" y="3625"/>
                  </a:lnTo>
                  <a:close/>
                  <a:moveTo>
                    <a:pt x="2892" y="6410"/>
                  </a:moveTo>
                  <a:cubicBezTo>
                    <a:pt x="2949" y="6410"/>
                    <a:pt x="3006" y="6410"/>
                    <a:pt x="3063" y="6417"/>
                  </a:cubicBezTo>
                  <a:lnTo>
                    <a:pt x="3227" y="6427"/>
                  </a:lnTo>
                  <a:cubicBezTo>
                    <a:pt x="3233" y="6427"/>
                    <a:pt x="3243" y="6434"/>
                    <a:pt x="3250" y="6434"/>
                  </a:cubicBezTo>
                  <a:cubicBezTo>
                    <a:pt x="3267" y="6437"/>
                    <a:pt x="3284" y="6437"/>
                    <a:pt x="3300" y="6440"/>
                  </a:cubicBezTo>
                  <a:cubicBezTo>
                    <a:pt x="3340" y="6450"/>
                    <a:pt x="3377" y="6454"/>
                    <a:pt x="3411" y="6460"/>
                  </a:cubicBezTo>
                  <a:cubicBezTo>
                    <a:pt x="3444" y="6470"/>
                    <a:pt x="3474" y="6477"/>
                    <a:pt x="3508" y="6491"/>
                  </a:cubicBezTo>
                  <a:cubicBezTo>
                    <a:pt x="3531" y="6501"/>
                    <a:pt x="3558" y="6511"/>
                    <a:pt x="3578" y="6524"/>
                  </a:cubicBezTo>
                  <a:cubicBezTo>
                    <a:pt x="3621" y="6551"/>
                    <a:pt x="3665" y="6577"/>
                    <a:pt x="3705" y="6611"/>
                  </a:cubicBezTo>
                  <a:cubicBezTo>
                    <a:pt x="3716" y="6618"/>
                    <a:pt x="3727" y="6621"/>
                    <a:pt x="3736" y="6621"/>
                  </a:cubicBezTo>
                  <a:cubicBezTo>
                    <a:pt x="3744" y="6621"/>
                    <a:pt x="3751" y="6619"/>
                    <a:pt x="3755" y="6618"/>
                  </a:cubicBezTo>
                  <a:lnTo>
                    <a:pt x="3845" y="6705"/>
                  </a:lnTo>
                  <a:lnTo>
                    <a:pt x="3845" y="6705"/>
                  </a:lnTo>
                  <a:lnTo>
                    <a:pt x="3839" y="6701"/>
                  </a:lnTo>
                  <a:lnTo>
                    <a:pt x="3839" y="6701"/>
                  </a:lnTo>
                  <a:cubicBezTo>
                    <a:pt x="3865" y="6725"/>
                    <a:pt x="3889" y="6745"/>
                    <a:pt x="3915" y="6771"/>
                  </a:cubicBezTo>
                  <a:cubicBezTo>
                    <a:pt x="3939" y="6795"/>
                    <a:pt x="3966" y="6818"/>
                    <a:pt x="3996" y="6842"/>
                  </a:cubicBezTo>
                  <a:cubicBezTo>
                    <a:pt x="4016" y="6862"/>
                    <a:pt x="4039" y="6885"/>
                    <a:pt x="4066" y="6905"/>
                  </a:cubicBezTo>
                  <a:cubicBezTo>
                    <a:pt x="4086" y="6925"/>
                    <a:pt x="4113" y="6945"/>
                    <a:pt x="4133" y="6969"/>
                  </a:cubicBezTo>
                  <a:cubicBezTo>
                    <a:pt x="4153" y="6989"/>
                    <a:pt x="4173" y="7009"/>
                    <a:pt x="4196" y="7025"/>
                  </a:cubicBezTo>
                  <a:cubicBezTo>
                    <a:pt x="4213" y="7042"/>
                    <a:pt x="4223" y="7056"/>
                    <a:pt x="4236" y="7072"/>
                  </a:cubicBezTo>
                  <a:cubicBezTo>
                    <a:pt x="4253" y="7089"/>
                    <a:pt x="4270" y="7106"/>
                    <a:pt x="4283" y="7126"/>
                  </a:cubicBezTo>
                  <a:cubicBezTo>
                    <a:pt x="4303" y="7153"/>
                    <a:pt x="4320" y="7176"/>
                    <a:pt x="4340" y="7196"/>
                  </a:cubicBezTo>
                  <a:cubicBezTo>
                    <a:pt x="4370" y="7236"/>
                    <a:pt x="4400" y="7276"/>
                    <a:pt x="4430" y="7320"/>
                  </a:cubicBezTo>
                  <a:cubicBezTo>
                    <a:pt x="4457" y="7356"/>
                    <a:pt x="4484" y="7393"/>
                    <a:pt x="4514" y="7437"/>
                  </a:cubicBezTo>
                  <a:cubicBezTo>
                    <a:pt x="4571" y="7520"/>
                    <a:pt x="4631" y="7604"/>
                    <a:pt x="4691" y="7687"/>
                  </a:cubicBezTo>
                  <a:cubicBezTo>
                    <a:pt x="4751" y="7764"/>
                    <a:pt x="4815" y="7841"/>
                    <a:pt x="4872" y="7922"/>
                  </a:cubicBezTo>
                  <a:lnTo>
                    <a:pt x="5049" y="8159"/>
                  </a:lnTo>
                  <a:cubicBezTo>
                    <a:pt x="5076" y="8196"/>
                    <a:pt x="5106" y="8239"/>
                    <a:pt x="5136" y="8276"/>
                  </a:cubicBezTo>
                  <a:cubicBezTo>
                    <a:pt x="5166" y="8313"/>
                    <a:pt x="5189" y="8349"/>
                    <a:pt x="5219" y="8383"/>
                  </a:cubicBezTo>
                  <a:cubicBezTo>
                    <a:pt x="5250" y="8423"/>
                    <a:pt x="5276" y="8463"/>
                    <a:pt x="5306" y="8500"/>
                  </a:cubicBezTo>
                  <a:lnTo>
                    <a:pt x="5383" y="8614"/>
                  </a:lnTo>
                  <a:cubicBezTo>
                    <a:pt x="5397" y="8630"/>
                    <a:pt x="5403" y="8650"/>
                    <a:pt x="5417" y="8674"/>
                  </a:cubicBezTo>
                  <a:cubicBezTo>
                    <a:pt x="5430" y="8694"/>
                    <a:pt x="5440" y="8717"/>
                    <a:pt x="5453" y="8741"/>
                  </a:cubicBezTo>
                  <a:cubicBezTo>
                    <a:pt x="5480" y="8784"/>
                    <a:pt x="5500" y="8831"/>
                    <a:pt x="5524" y="8878"/>
                  </a:cubicBezTo>
                  <a:cubicBezTo>
                    <a:pt x="5550" y="8931"/>
                    <a:pt x="5581" y="8985"/>
                    <a:pt x="5604" y="9042"/>
                  </a:cubicBezTo>
                  <a:cubicBezTo>
                    <a:pt x="5602" y="9042"/>
                    <a:pt x="5600" y="9042"/>
                    <a:pt x="5599" y="9042"/>
                  </a:cubicBezTo>
                  <a:cubicBezTo>
                    <a:pt x="5581" y="9042"/>
                    <a:pt x="5569" y="9027"/>
                    <a:pt x="5554" y="9011"/>
                  </a:cubicBezTo>
                  <a:cubicBezTo>
                    <a:pt x="5520" y="8971"/>
                    <a:pt x="5487" y="8941"/>
                    <a:pt x="5453" y="8904"/>
                  </a:cubicBezTo>
                  <a:cubicBezTo>
                    <a:pt x="5437" y="8888"/>
                    <a:pt x="5420" y="8871"/>
                    <a:pt x="5400" y="8858"/>
                  </a:cubicBezTo>
                  <a:cubicBezTo>
                    <a:pt x="5390" y="8848"/>
                    <a:pt x="5383" y="8844"/>
                    <a:pt x="5373" y="8834"/>
                  </a:cubicBezTo>
                  <a:cubicBezTo>
                    <a:pt x="5367" y="8828"/>
                    <a:pt x="5356" y="8821"/>
                    <a:pt x="5350" y="8814"/>
                  </a:cubicBezTo>
                  <a:cubicBezTo>
                    <a:pt x="5330" y="8797"/>
                    <a:pt x="5313" y="8784"/>
                    <a:pt x="5290" y="8767"/>
                  </a:cubicBezTo>
                  <a:cubicBezTo>
                    <a:pt x="5270" y="8757"/>
                    <a:pt x="5250" y="8741"/>
                    <a:pt x="5229" y="8727"/>
                  </a:cubicBezTo>
                  <a:cubicBezTo>
                    <a:pt x="5216" y="8717"/>
                    <a:pt x="5206" y="8714"/>
                    <a:pt x="5193" y="8707"/>
                  </a:cubicBezTo>
                  <a:cubicBezTo>
                    <a:pt x="5183" y="8697"/>
                    <a:pt x="5173" y="8694"/>
                    <a:pt x="5159" y="8691"/>
                  </a:cubicBezTo>
                  <a:cubicBezTo>
                    <a:pt x="5153" y="8684"/>
                    <a:pt x="5143" y="8677"/>
                    <a:pt x="5132" y="8674"/>
                  </a:cubicBezTo>
                  <a:cubicBezTo>
                    <a:pt x="5119" y="8664"/>
                    <a:pt x="5106" y="8660"/>
                    <a:pt x="5092" y="8650"/>
                  </a:cubicBezTo>
                  <a:cubicBezTo>
                    <a:pt x="5052" y="8630"/>
                    <a:pt x="5005" y="8614"/>
                    <a:pt x="4965" y="8594"/>
                  </a:cubicBezTo>
                  <a:cubicBezTo>
                    <a:pt x="4919" y="8577"/>
                    <a:pt x="4875" y="8560"/>
                    <a:pt x="4832" y="8543"/>
                  </a:cubicBezTo>
                  <a:cubicBezTo>
                    <a:pt x="4751" y="8513"/>
                    <a:pt x="4668" y="8483"/>
                    <a:pt x="4584" y="8463"/>
                  </a:cubicBezTo>
                  <a:cubicBezTo>
                    <a:pt x="4497" y="8440"/>
                    <a:pt x="4410" y="8413"/>
                    <a:pt x="4320" y="8393"/>
                  </a:cubicBezTo>
                  <a:lnTo>
                    <a:pt x="4323" y="8393"/>
                  </a:lnTo>
                  <a:cubicBezTo>
                    <a:pt x="4303" y="8390"/>
                    <a:pt x="4280" y="8380"/>
                    <a:pt x="4257" y="8376"/>
                  </a:cubicBezTo>
                  <a:cubicBezTo>
                    <a:pt x="4233" y="8366"/>
                    <a:pt x="4203" y="8363"/>
                    <a:pt x="4180" y="8356"/>
                  </a:cubicBezTo>
                  <a:cubicBezTo>
                    <a:pt x="4133" y="8343"/>
                    <a:pt x="4089" y="8329"/>
                    <a:pt x="4046" y="8316"/>
                  </a:cubicBezTo>
                  <a:cubicBezTo>
                    <a:pt x="3999" y="8303"/>
                    <a:pt x="3949" y="8289"/>
                    <a:pt x="3902" y="8273"/>
                  </a:cubicBezTo>
                  <a:cubicBezTo>
                    <a:pt x="3855" y="8256"/>
                    <a:pt x="3815" y="8242"/>
                    <a:pt x="3768" y="8226"/>
                  </a:cubicBezTo>
                  <a:cubicBezTo>
                    <a:pt x="3742" y="8216"/>
                    <a:pt x="3705" y="8206"/>
                    <a:pt x="3678" y="8196"/>
                  </a:cubicBezTo>
                  <a:lnTo>
                    <a:pt x="3651" y="8172"/>
                  </a:lnTo>
                  <a:cubicBezTo>
                    <a:pt x="3641" y="8159"/>
                    <a:pt x="3628" y="8149"/>
                    <a:pt x="3615" y="8139"/>
                  </a:cubicBezTo>
                  <a:cubicBezTo>
                    <a:pt x="3568" y="8099"/>
                    <a:pt x="3524" y="8072"/>
                    <a:pt x="3477" y="8039"/>
                  </a:cubicBezTo>
                  <a:cubicBezTo>
                    <a:pt x="3477" y="8032"/>
                    <a:pt x="3474" y="8032"/>
                    <a:pt x="3474" y="8029"/>
                  </a:cubicBezTo>
                  <a:cubicBezTo>
                    <a:pt x="3464" y="8015"/>
                    <a:pt x="3451" y="8005"/>
                    <a:pt x="3444" y="7988"/>
                  </a:cubicBezTo>
                  <a:cubicBezTo>
                    <a:pt x="3431" y="7972"/>
                    <a:pt x="3424" y="7955"/>
                    <a:pt x="3411" y="7938"/>
                  </a:cubicBezTo>
                  <a:cubicBezTo>
                    <a:pt x="3397" y="7915"/>
                    <a:pt x="3384" y="7891"/>
                    <a:pt x="3370" y="7871"/>
                  </a:cubicBezTo>
                  <a:cubicBezTo>
                    <a:pt x="3360" y="7841"/>
                    <a:pt x="3344" y="7815"/>
                    <a:pt x="3330" y="7788"/>
                  </a:cubicBezTo>
                  <a:cubicBezTo>
                    <a:pt x="3310" y="7744"/>
                    <a:pt x="3287" y="7698"/>
                    <a:pt x="3267" y="7654"/>
                  </a:cubicBezTo>
                  <a:cubicBezTo>
                    <a:pt x="3217" y="7547"/>
                    <a:pt x="3167" y="7443"/>
                    <a:pt x="3116" y="7336"/>
                  </a:cubicBezTo>
                  <a:lnTo>
                    <a:pt x="3080" y="7246"/>
                  </a:lnTo>
                  <a:cubicBezTo>
                    <a:pt x="3060" y="7193"/>
                    <a:pt x="3036" y="7143"/>
                    <a:pt x="3016" y="7089"/>
                  </a:cubicBezTo>
                  <a:cubicBezTo>
                    <a:pt x="2996" y="7039"/>
                    <a:pt x="2979" y="6985"/>
                    <a:pt x="2963" y="6935"/>
                  </a:cubicBezTo>
                  <a:cubicBezTo>
                    <a:pt x="2946" y="6885"/>
                    <a:pt x="2929" y="6838"/>
                    <a:pt x="2912" y="6788"/>
                  </a:cubicBezTo>
                  <a:cubicBezTo>
                    <a:pt x="2892" y="6738"/>
                    <a:pt x="2869" y="6684"/>
                    <a:pt x="2849" y="6634"/>
                  </a:cubicBezTo>
                  <a:cubicBezTo>
                    <a:pt x="2826" y="6577"/>
                    <a:pt x="2805" y="6527"/>
                    <a:pt x="2779" y="6477"/>
                  </a:cubicBezTo>
                  <a:cubicBezTo>
                    <a:pt x="2772" y="6460"/>
                    <a:pt x="2759" y="6444"/>
                    <a:pt x="2749" y="6424"/>
                  </a:cubicBezTo>
                  <a:cubicBezTo>
                    <a:pt x="2795" y="6420"/>
                    <a:pt x="2846" y="6417"/>
                    <a:pt x="2892" y="6410"/>
                  </a:cubicBezTo>
                  <a:close/>
                  <a:moveTo>
                    <a:pt x="6998" y="5788"/>
                  </a:moveTo>
                  <a:cubicBezTo>
                    <a:pt x="7015" y="5792"/>
                    <a:pt x="7032" y="5792"/>
                    <a:pt x="7048" y="5798"/>
                  </a:cubicBezTo>
                  <a:lnTo>
                    <a:pt x="7058" y="5802"/>
                  </a:lnTo>
                  <a:cubicBezTo>
                    <a:pt x="7075" y="5805"/>
                    <a:pt x="7088" y="5808"/>
                    <a:pt x="7105" y="5815"/>
                  </a:cubicBezTo>
                  <a:cubicBezTo>
                    <a:pt x="7122" y="5819"/>
                    <a:pt x="7139" y="5825"/>
                    <a:pt x="7149" y="5832"/>
                  </a:cubicBezTo>
                  <a:cubicBezTo>
                    <a:pt x="7155" y="5832"/>
                    <a:pt x="7155" y="5835"/>
                    <a:pt x="7159" y="5835"/>
                  </a:cubicBezTo>
                  <a:cubicBezTo>
                    <a:pt x="7179" y="5842"/>
                    <a:pt x="7195" y="5852"/>
                    <a:pt x="7215" y="5859"/>
                  </a:cubicBezTo>
                  <a:cubicBezTo>
                    <a:pt x="7225" y="5865"/>
                    <a:pt x="7239" y="5872"/>
                    <a:pt x="7246" y="5875"/>
                  </a:cubicBezTo>
                  <a:cubicBezTo>
                    <a:pt x="7256" y="5882"/>
                    <a:pt x="7262" y="5889"/>
                    <a:pt x="7276" y="5892"/>
                  </a:cubicBezTo>
                  <a:cubicBezTo>
                    <a:pt x="7299" y="5915"/>
                    <a:pt x="7329" y="5939"/>
                    <a:pt x="7363" y="5969"/>
                  </a:cubicBezTo>
                  <a:cubicBezTo>
                    <a:pt x="7396" y="5999"/>
                    <a:pt x="7429" y="6022"/>
                    <a:pt x="7460" y="6049"/>
                  </a:cubicBezTo>
                  <a:cubicBezTo>
                    <a:pt x="7530" y="6106"/>
                    <a:pt x="7593" y="6153"/>
                    <a:pt x="7657" y="6193"/>
                  </a:cubicBezTo>
                  <a:cubicBezTo>
                    <a:pt x="7690" y="6216"/>
                    <a:pt x="7724" y="6236"/>
                    <a:pt x="7764" y="6253"/>
                  </a:cubicBezTo>
                  <a:cubicBezTo>
                    <a:pt x="7807" y="6273"/>
                    <a:pt x="7844" y="6287"/>
                    <a:pt x="7877" y="6300"/>
                  </a:cubicBezTo>
                  <a:cubicBezTo>
                    <a:pt x="7958" y="6323"/>
                    <a:pt x="8045" y="6337"/>
                    <a:pt x="8118" y="6343"/>
                  </a:cubicBezTo>
                  <a:lnTo>
                    <a:pt x="8162" y="6350"/>
                  </a:lnTo>
                  <a:cubicBezTo>
                    <a:pt x="8269" y="6367"/>
                    <a:pt x="8382" y="6384"/>
                    <a:pt x="8486" y="6407"/>
                  </a:cubicBezTo>
                  <a:cubicBezTo>
                    <a:pt x="8526" y="6420"/>
                    <a:pt x="8560" y="6427"/>
                    <a:pt x="8593" y="6440"/>
                  </a:cubicBezTo>
                  <a:lnTo>
                    <a:pt x="8693" y="6477"/>
                  </a:lnTo>
                  <a:lnTo>
                    <a:pt x="8700" y="6484"/>
                  </a:lnTo>
                  <a:cubicBezTo>
                    <a:pt x="8763" y="6507"/>
                    <a:pt x="8830" y="6537"/>
                    <a:pt x="8894" y="6571"/>
                  </a:cubicBezTo>
                  <a:lnTo>
                    <a:pt x="8897" y="6571"/>
                  </a:lnTo>
                  <a:lnTo>
                    <a:pt x="8921" y="6587"/>
                  </a:lnTo>
                  <a:lnTo>
                    <a:pt x="8927" y="6591"/>
                  </a:lnTo>
                  <a:cubicBezTo>
                    <a:pt x="8937" y="6601"/>
                    <a:pt x="8951" y="6608"/>
                    <a:pt x="8967" y="6618"/>
                  </a:cubicBezTo>
                  <a:cubicBezTo>
                    <a:pt x="8977" y="6621"/>
                    <a:pt x="8984" y="6624"/>
                    <a:pt x="8994" y="6634"/>
                  </a:cubicBezTo>
                  <a:cubicBezTo>
                    <a:pt x="9011" y="6641"/>
                    <a:pt x="9028" y="6654"/>
                    <a:pt x="9038" y="6668"/>
                  </a:cubicBezTo>
                  <a:lnTo>
                    <a:pt x="9048" y="6671"/>
                  </a:lnTo>
                  <a:lnTo>
                    <a:pt x="9051" y="6674"/>
                  </a:lnTo>
                  <a:lnTo>
                    <a:pt x="9064" y="6684"/>
                  </a:lnTo>
                  <a:cubicBezTo>
                    <a:pt x="9071" y="6691"/>
                    <a:pt x="9084" y="6701"/>
                    <a:pt x="9094" y="6708"/>
                  </a:cubicBezTo>
                  <a:cubicBezTo>
                    <a:pt x="9104" y="6721"/>
                    <a:pt x="9121" y="6735"/>
                    <a:pt x="9135" y="6745"/>
                  </a:cubicBezTo>
                  <a:lnTo>
                    <a:pt x="9138" y="6751"/>
                  </a:lnTo>
                  <a:lnTo>
                    <a:pt x="9155" y="6768"/>
                  </a:lnTo>
                  <a:cubicBezTo>
                    <a:pt x="9165" y="6778"/>
                    <a:pt x="9178" y="6788"/>
                    <a:pt x="9185" y="6801"/>
                  </a:cubicBezTo>
                  <a:lnTo>
                    <a:pt x="9181" y="6795"/>
                  </a:lnTo>
                  <a:lnTo>
                    <a:pt x="9181" y="6795"/>
                  </a:lnTo>
                  <a:cubicBezTo>
                    <a:pt x="9198" y="6818"/>
                    <a:pt x="9215" y="6838"/>
                    <a:pt x="9232" y="6855"/>
                  </a:cubicBezTo>
                  <a:cubicBezTo>
                    <a:pt x="9238" y="6862"/>
                    <a:pt x="9245" y="6872"/>
                    <a:pt x="9252" y="6878"/>
                  </a:cubicBezTo>
                  <a:lnTo>
                    <a:pt x="9265" y="6895"/>
                  </a:lnTo>
                  <a:cubicBezTo>
                    <a:pt x="9272" y="6908"/>
                    <a:pt x="9282" y="6922"/>
                    <a:pt x="9295" y="6935"/>
                  </a:cubicBezTo>
                  <a:lnTo>
                    <a:pt x="9305" y="6952"/>
                  </a:lnTo>
                  <a:cubicBezTo>
                    <a:pt x="9315" y="6962"/>
                    <a:pt x="9322" y="6972"/>
                    <a:pt x="9328" y="6985"/>
                  </a:cubicBezTo>
                  <a:lnTo>
                    <a:pt x="9345" y="7009"/>
                  </a:lnTo>
                  <a:lnTo>
                    <a:pt x="9362" y="7036"/>
                  </a:lnTo>
                  <a:lnTo>
                    <a:pt x="9369" y="7046"/>
                  </a:lnTo>
                  <a:cubicBezTo>
                    <a:pt x="9372" y="7056"/>
                    <a:pt x="9382" y="7069"/>
                    <a:pt x="9385" y="7079"/>
                  </a:cubicBezTo>
                  <a:cubicBezTo>
                    <a:pt x="9395" y="7096"/>
                    <a:pt x="9405" y="7119"/>
                    <a:pt x="9415" y="7139"/>
                  </a:cubicBezTo>
                  <a:cubicBezTo>
                    <a:pt x="9419" y="7153"/>
                    <a:pt x="9429" y="7163"/>
                    <a:pt x="9432" y="7176"/>
                  </a:cubicBezTo>
                  <a:lnTo>
                    <a:pt x="9446" y="7213"/>
                  </a:lnTo>
                  <a:cubicBezTo>
                    <a:pt x="9446" y="7219"/>
                    <a:pt x="9446" y="7219"/>
                    <a:pt x="9449" y="7223"/>
                  </a:cubicBezTo>
                  <a:lnTo>
                    <a:pt x="9449" y="7226"/>
                  </a:lnTo>
                  <a:lnTo>
                    <a:pt x="9456" y="7256"/>
                  </a:lnTo>
                  <a:cubicBezTo>
                    <a:pt x="9466" y="7286"/>
                    <a:pt x="9469" y="7313"/>
                    <a:pt x="9479" y="7343"/>
                  </a:cubicBezTo>
                  <a:cubicBezTo>
                    <a:pt x="9489" y="7390"/>
                    <a:pt x="9502" y="7423"/>
                    <a:pt x="9512" y="7457"/>
                  </a:cubicBezTo>
                  <a:cubicBezTo>
                    <a:pt x="9522" y="7494"/>
                    <a:pt x="9536" y="7527"/>
                    <a:pt x="9549" y="7564"/>
                  </a:cubicBezTo>
                  <a:cubicBezTo>
                    <a:pt x="9563" y="7604"/>
                    <a:pt x="9579" y="7644"/>
                    <a:pt x="9589" y="7681"/>
                  </a:cubicBezTo>
                  <a:cubicBezTo>
                    <a:pt x="9599" y="7704"/>
                    <a:pt x="9606" y="7728"/>
                    <a:pt x="9613" y="7748"/>
                  </a:cubicBezTo>
                  <a:lnTo>
                    <a:pt x="9613" y="7754"/>
                  </a:lnTo>
                  <a:cubicBezTo>
                    <a:pt x="9623" y="7794"/>
                    <a:pt x="9633" y="7831"/>
                    <a:pt x="9636" y="7878"/>
                  </a:cubicBezTo>
                  <a:cubicBezTo>
                    <a:pt x="9639" y="7898"/>
                    <a:pt x="9639" y="7925"/>
                    <a:pt x="9639" y="7955"/>
                  </a:cubicBezTo>
                  <a:cubicBezTo>
                    <a:pt x="9639" y="7975"/>
                    <a:pt x="9639" y="7992"/>
                    <a:pt x="9636" y="8012"/>
                  </a:cubicBezTo>
                  <a:cubicBezTo>
                    <a:pt x="9633" y="8032"/>
                    <a:pt x="9633" y="8055"/>
                    <a:pt x="9623" y="8075"/>
                  </a:cubicBezTo>
                  <a:lnTo>
                    <a:pt x="9623" y="8079"/>
                  </a:lnTo>
                  <a:lnTo>
                    <a:pt x="9619" y="8095"/>
                  </a:lnTo>
                  <a:cubicBezTo>
                    <a:pt x="9613" y="8132"/>
                    <a:pt x="9599" y="8172"/>
                    <a:pt x="9579" y="8222"/>
                  </a:cubicBezTo>
                  <a:cubicBezTo>
                    <a:pt x="9566" y="8256"/>
                    <a:pt x="9549" y="8283"/>
                    <a:pt x="9532" y="8309"/>
                  </a:cubicBezTo>
                  <a:cubicBezTo>
                    <a:pt x="9519" y="8329"/>
                    <a:pt x="9506" y="8346"/>
                    <a:pt x="9496" y="8366"/>
                  </a:cubicBezTo>
                  <a:cubicBezTo>
                    <a:pt x="9482" y="8383"/>
                    <a:pt x="9466" y="8406"/>
                    <a:pt x="9449" y="8423"/>
                  </a:cubicBezTo>
                  <a:cubicBezTo>
                    <a:pt x="9412" y="8460"/>
                    <a:pt x="9369" y="8493"/>
                    <a:pt x="9322" y="8530"/>
                  </a:cubicBezTo>
                  <a:lnTo>
                    <a:pt x="9328" y="8527"/>
                  </a:lnTo>
                  <a:lnTo>
                    <a:pt x="9318" y="8533"/>
                  </a:lnTo>
                  <a:lnTo>
                    <a:pt x="9315" y="8540"/>
                  </a:lnTo>
                  <a:lnTo>
                    <a:pt x="9312" y="8540"/>
                  </a:lnTo>
                  <a:lnTo>
                    <a:pt x="9305" y="8543"/>
                  </a:lnTo>
                  <a:lnTo>
                    <a:pt x="9302" y="8547"/>
                  </a:lnTo>
                  <a:cubicBezTo>
                    <a:pt x="9268" y="8577"/>
                    <a:pt x="9232" y="8600"/>
                    <a:pt x="9195" y="8630"/>
                  </a:cubicBezTo>
                  <a:cubicBezTo>
                    <a:pt x="9165" y="8650"/>
                    <a:pt x="9138" y="8674"/>
                    <a:pt x="9111" y="8694"/>
                  </a:cubicBezTo>
                  <a:cubicBezTo>
                    <a:pt x="9081" y="8714"/>
                    <a:pt x="9054" y="8734"/>
                    <a:pt x="9028" y="8761"/>
                  </a:cubicBezTo>
                  <a:cubicBezTo>
                    <a:pt x="8994" y="8791"/>
                    <a:pt x="8954" y="8814"/>
                    <a:pt x="8921" y="8844"/>
                  </a:cubicBezTo>
                  <a:cubicBezTo>
                    <a:pt x="8864" y="8891"/>
                    <a:pt x="8817" y="8925"/>
                    <a:pt x="8767" y="8958"/>
                  </a:cubicBezTo>
                  <a:lnTo>
                    <a:pt x="8750" y="8965"/>
                  </a:lnTo>
                  <a:cubicBezTo>
                    <a:pt x="8737" y="8975"/>
                    <a:pt x="8727" y="8978"/>
                    <a:pt x="8713" y="8985"/>
                  </a:cubicBezTo>
                  <a:lnTo>
                    <a:pt x="8693" y="8995"/>
                  </a:lnTo>
                  <a:cubicBezTo>
                    <a:pt x="8677" y="9001"/>
                    <a:pt x="8660" y="9011"/>
                    <a:pt x="8636" y="9018"/>
                  </a:cubicBezTo>
                  <a:lnTo>
                    <a:pt x="8593" y="9035"/>
                  </a:lnTo>
                  <a:lnTo>
                    <a:pt x="8560" y="9048"/>
                  </a:lnTo>
                  <a:cubicBezTo>
                    <a:pt x="8549" y="9052"/>
                    <a:pt x="8543" y="9052"/>
                    <a:pt x="8533" y="9058"/>
                  </a:cubicBezTo>
                  <a:cubicBezTo>
                    <a:pt x="8529" y="9058"/>
                    <a:pt x="8526" y="9062"/>
                    <a:pt x="8519" y="9062"/>
                  </a:cubicBezTo>
                  <a:lnTo>
                    <a:pt x="8499" y="9068"/>
                  </a:lnTo>
                  <a:lnTo>
                    <a:pt x="8479" y="9078"/>
                  </a:lnTo>
                  <a:cubicBezTo>
                    <a:pt x="8466" y="9082"/>
                    <a:pt x="8449" y="9085"/>
                    <a:pt x="8436" y="9092"/>
                  </a:cubicBezTo>
                  <a:lnTo>
                    <a:pt x="8412" y="9095"/>
                  </a:lnTo>
                  <a:cubicBezTo>
                    <a:pt x="8396" y="9098"/>
                    <a:pt x="8379" y="9102"/>
                    <a:pt x="8362" y="9102"/>
                  </a:cubicBezTo>
                  <a:lnTo>
                    <a:pt x="8352" y="9102"/>
                  </a:lnTo>
                  <a:cubicBezTo>
                    <a:pt x="8335" y="9108"/>
                    <a:pt x="8319" y="9112"/>
                    <a:pt x="8299" y="9112"/>
                  </a:cubicBezTo>
                  <a:lnTo>
                    <a:pt x="8275" y="9115"/>
                  </a:lnTo>
                  <a:cubicBezTo>
                    <a:pt x="8262" y="9115"/>
                    <a:pt x="8245" y="9118"/>
                    <a:pt x="8232" y="9125"/>
                  </a:cubicBezTo>
                  <a:cubicBezTo>
                    <a:pt x="8212" y="9125"/>
                    <a:pt x="8192" y="9128"/>
                    <a:pt x="8168" y="9132"/>
                  </a:cubicBezTo>
                  <a:lnTo>
                    <a:pt x="8145" y="9135"/>
                  </a:lnTo>
                  <a:cubicBezTo>
                    <a:pt x="8125" y="9142"/>
                    <a:pt x="8108" y="9142"/>
                    <a:pt x="8085" y="9142"/>
                  </a:cubicBezTo>
                  <a:lnTo>
                    <a:pt x="8058" y="9145"/>
                  </a:lnTo>
                  <a:cubicBezTo>
                    <a:pt x="8001" y="9149"/>
                    <a:pt x="7948" y="9149"/>
                    <a:pt x="7898" y="9152"/>
                  </a:cubicBezTo>
                  <a:lnTo>
                    <a:pt x="7857" y="9152"/>
                  </a:lnTo>
                  <a:cubicBezTo>
                    <a:pt x="7817" y="9152"/>
                    <a:pt x="7780" y="9152"/>
                    <a:pt x="7747" y="9149"/>
                  </a:cubicBezTo>
                  <a:cubicBezTo>
                    <a:pt x="7684" y="9145"/>
                    <a:pt x="7633" y="9142"/>
                    <a:pt x="7590" y="9135"/>
                  </a:cubicBezTo>
                  <a:cubicBezTo>
                    <a:pt x="7563" y="9132"/>
                    <a:pt x="7543" y="9128"/>
                    <a:pt x="7516" y="9125"/>
                  </a:cubicBezTo>
                  <a:cubicBezTo>
                    <a:pt x="7500" y="9118"/>
                    <a:pt x="7490" y="9118"/>
                    <a:pt x="7473" y="9115"/>
                  </a:cubicBezTo>
                  <a:cubicBezTo>
                    <a:pt x="7433" y="9112"/>
                    <a:pt x="7396" y="9102"/>
                    <a:pt x="7363" y="9098"/>
                  </a:cubicBezTo>
                  <a:lnTo>
                    <a:pt x="7346" y="9095"/>
                  </a:lnTo>
                  <a:cubicBezTo>
                    <a:pt x="7292" y="9085"/>
                    <a:pt x="7239" y="9078"/>
                    <a:pt x="7182" y="9065"/>
                  </a:cubicBezTo>
                  <a:cubicBezTo>
                    <a:pt x="7179" y="9065"/>
                    <a:pt x="7175" y="9065"/>
                    <a:pt x="7172" y="9062"/>
                  </a:cubicBezTo>
                  <a:lnTo>
                    <a:pt x="7108" y="9048"/>
                  </a:lnTo>
                  <a:cubicBezTo>
                    <a:pt x="7072" y="9042"/>
                    <a:pt x="7028" y="9035"/>
                    <a:pt x="6991" y="9032"/>
                  </a:cubicBezTo>
                  <a:lnTo>
                    <a:pt x="6981" y="9032"/>
                  </a:lnTo>
                  <a:cubicBezTo>
                    <a:pt x="6945" y="9028"/>
                    <a:pt x="6908" y="9025"/>
                    <a:pt x="6874" y="9025"/>
                  </a:cubicBezTo>
                  <a:cubicBezTo>
                    <a:pt x="6844" y="9025"/>
                    <a:pt x="6821" y="9028"/>
                    <a:pt x="6794" y="9032"/>
                  </a:cubicBezTo>
                  <a:lnTo>
                    <a:pt x="6791" y="9032"/>
                  </a:lnTo>
                  <a:cubicBezTo>
                    <a:pt x="6808" y="9001"/>
                    <a:pt x="6828" y="8968"/>
                    <a:pt x="6844" y="8941"/>
                  </a:cubicBezTo>
                  <a:cubicBezTo>
                    <a:pt x="6864" y="8908"/>
                    <a:pt x="6888" y="8868"/>
                    <a:pt x="6908" y="8834"/>
                  </a:cubicBezTo>
                  <a:cubicBezTo>
                    <a:pt x="6921" y="8811"/>
                    <a:pt x="6938" y="8791"/>
                    <a:pt x="6955" y="8764"/>
                  </a:cubicBezTo>
                  <a:lnTo>
                    <a:pt x="6975" y="8731"/>
                  </a:lnTo>
                  <a:cubicBezTo>
                    <a:pt x="6995" y="8697"/>
                    <a:pt x="7011" y="8664"/>
                    <a:pt x="7032" y="8634"/>
                  </a:cubicBezTo>
                  <a:lnTo>
                    <a:pt x="7038" y="8627"/>
                  </a:lnTo>
                  <a:cubicBezTo>
                    <a:pt x="7078" y="8557"/>
                    <a:pt x="7125" y="8483"/>
                    <a:pt x="7175" y="8413"/>
                  </a:cubicBezTo>
                  <a:lnTo>
                    <a:pt x="7179" y="8406"/>
                  </a:lnTo>
                  <a:lnTo>
                    <a:pt x="7182" y="8400"/>
                  </a:lnTo>
                  <a:lnTo>
                    <a:pt x="7189" y="8396"/>
                  </a:lnTo>
                  <a:lnTo>
                    <a:pt x="7189" y="8393"/>
                  </a:lnTo>
                  <a:lnTo>
                    <a:pt x="7192" y="8390"/>
                  </a:lnTo>
                  <a:lnTo>
                    <a:pt x="7195" y="8383"/>
                  </a:lnTo>
                  <a:lnTo>
                    <a:pt x="7215" y="8356"/>
                  </a:lnTo>
                  <a:cubicBezTo>
                    <a:pt x="7239" y="8326"/>
                    <a:pt x="7259" y="8299"/>
                    <a:pt x="7276" y="8273"/>
                  </a:cubicBezTo>
                  <a:lnTo>
                    <a:pt x="7279" y="8263"/>
                  </a:lnTo>
                  <a:cubicBezTo>
                    <a:pt x="7282" y="8256"/>
                    <a:pt x="7289" y="8249"/>
                    <a:pt x="7292" y="8242"/>
                  </a:cubicBezTo>
                  <a:lnTo>
                    <a:pt x="7309" y="8216"/>
                  </a:lnTo>
                  <a:lnTo>
                    <a:pt x="7316" y="8199"/>
                  </a:lnTo>
                  <a:cubicBezTo>
                    <a:pt x="7322" y="8196"/>
                    <a:pt x="7326" y="8189"/>
                    <a:pt x="7326" y="8182"/>
                  </a:cubicBezTo>
                  <a:lnTo>
                    <a:pt x="7329" y="8176"/>
                  </a:lnTo>
                  <a:cubicBezTo>
                    <a:pt x="7332" y="8166"/>
                    <a:pt x="7339" y="8156"/>
                    <a:pt x="7346" y="8146"/>
                  </a:cubicBezTo>
                  <a:cubicBezTo>
                    <a:pt x="7346" y="8142"/>
                    <a:pt x="7349" y="8142"/>
                    <a:pt x="7349" y="8139"/>
                  </a:cubicBezTo>
                  <a:cubicBezTo>
                    <a:pt x="7356" y="8132"/>
                    <a:pt x="7356" y="8125"/>
                    <a:pt x="7359" y="8122"/>
                  </a:cubicBezTo>
                  <a:lnTo>
                    <a:pt x="7363" y="8115"/>
                  </a:lnTo>
                  <a:cubicBezTo>
                    <a:pt x="7366" y="8109"/>
                    <a:pt x="7366" y="8105"/>
                    <a:pt x="7373" y="8095"/>
                  </a:cubicBezTo>
                  <a:cubicBezTo>
                    <a:pt x="7376" y="8089"/>
                    <a:pt x="7376" y="8082"/>
                    <a:pt x="7379" y="8075"/>
                  </a:cubicBezTo>
                  <a:cubicBezTo>
                    <a:pt x="7383" y="8062"/>
                    <a:pt x="7393" y="8049"/>
                    <a:pt x="7396" y="8039"/>
                  </a:cubicBezTo>
                  <a:lnTo>
                    <a:pt x="7406" y="8022"/>
                  </a:lnTo>
                  <a:cubicBezTo>
                    <a:pt x="7416" y="7992"/>
                    <a:pt x="7429" y="7958"/>
                    <a:pt x="7443" y="7928"/>
                  </a:cubicBezTo>
                  <a:lnTo>
                    <a:pt x="7449" y="7908"/>
                  </a:lnTo>
                  <a:cubicBezTo>
                    <a:pt x="7466" y="7865"/>
                    <a:pt x="7483" y="7825"/>
                    <a:pt x="7500" y="7788"/>
                  </a:cubicBezTo>
                  <a:cubicBezTo>
                    <a:pt x="7513" y="7754"/>
                    <a:pt x="7530" y="7714"/>
                    <a:pt x="7543" y="7681"/>
                  </a:cubicBezTo>
                  <a:cubicBezTo>
                    <a:pt x="7560" y="7641"/>
                    <a:pt x="7580" y="7587"/>
                    <a:pt x="7600" y="7527"/>
                  </a:cubicBezTo>
                  <a:cubicBezTo>
                    <a:pt x="7610" y="7497"/>
                    <a:pt x="7623" y="7474"/>
                    <a:pt x="7630" y="7440"/>
                  </a:cubicBezTo>
                  <a:cubicBezTo>
                    <a:pt x="7633" y="7423"/>
                    <a:pt x="7640" y="7407"/>
                    <a:pt x="7643" y="7393"/>
                  </a:cubicBezTo>
                  <a:cubicBezTo>
                    <a:pt x="7647" y="7373"/>
                    <a:pt x="7657" y="7353"/>
                    <a:pt x="7660" y="7330"/>
                  </a:cubicBezTo>
                  <a:lnTo>
                    <a:pt x="7673" y="7280"/>
                  </a:lnTo>
                  <a:cubicBezTo>
                    <a:pt x="7673" y="7273"/>
                    <a:pt x="7677" y="7270"/>
                    <a:pt x="7677" y="7260"/>
                  </a:cubicBezTo>
                  <a:cubicBezTo>
                    <a:pt x="7680" y="7243"/>
                    <a:pt x="7684" y="7223"/>
                    <a:pt x="7684" y="7206"/>
                  </a:cubicBezTo>
                  <a:cubicBezTo>
                    <a:pt x="7690" y="7179"/>
                    <a:pt x="7690" y="7156"/>
                    <a:pt x="7694" y="7136"/>
                  </a:cubicBezTo>
                  <a:lnTo>
                    <a:pt x="7694" y="7076"/>
                  </a:lnTo>
                  <a:cubicBezTo>
                    <a:pt x="7694" y="7089"/>
                    <a:pt x="7690" y="7106"/>
                    <a:pt x="7690" y="7119"/>
                  </a:cubicBezTo>
                  <a:cubicBezTo>
                    <a:pt x="7684" y="7136"/>
                    <a:pt x="7684" y="7146"/>
                    <a:pt x="7680" y="7163"/>
                  </a:cubicBezTo>
                  <a:lnTo>
                    <a:pt x="7680" y="7173"/>
                  </a:lnTo>
                  <a:cubicBezTo>
                    <a:pt x="7677" y="7186"/>
                    <a:pt x="7677" y="7196"/>
                    <a:pt x="7673" y="7206"/>
                  </a:cubicBezTo>
                  <a:cubicBezTo>
                    <a:pt x="7667" y="7223"/>
                    <a:pt x="7663" y="7236"/>
                    <a:pt x="7657" y="7256"/>
                  </a:cubicBezTo>
                  <a:cubicBezTo>
                    <a:pt x="7647" y="7280"/>
                    <a:pt x="7640" y="7306"/>
                    <a:pt x="7627" y="7330"/>
                  </a:cubicBezTo>
                  <a:lnTo>
                    <a:pt x="7623" y="7340"/>
                  </a:lnTo>
                  <a:lnTo>
                    <a:pt x="7613" y="7363"/>
                  </a:lnTo>
                  <a:lnTo>
                    <a:pt x="7590" y="7427"/>
                  </a:lnTo>
                  <a:lnTo>
                    <a:pt x="7577" y="7463"/>
                  </a:lnTo>
                  <a:cubicBezTo>
                    <a:pt x="7567" y="7480"/>
                    <a:pt x="7563" y="7504"/>
                    <a:pt x="7556" y="7520"/>
                  </a:cubicBezTo>
                  <a:lnTo>
                    <a:pt x="7550" y="7527"/>
                  </a:lnTo>
                  <a:cubicBezTo>
                    <a:pt x="7543" y="7544"/>
                    <a:pt x="7540" y="7560"/>
                    <a:pt x="7530" y="7577"/>
                  </a:cubicBezTo>
                  <a:lnTo>
                    <a:pt x="7530" y="7574"/>
                  </a:lnTo>
                  <a:lnTo>
                    <a:pt x="7523" y="7594"/>
                  </a:lnTo>
                  <a:cubicBezTo>
                    <a:pt x="7510" y="7624"/>
                    <a:pt x="7496" y="7657"/>
                    <a:pt x="7480" y="7687"/>
                  </a:cubicBezTo>
                  <a:cubicBezTo>
                    <a:pt x="7473" y="7708"/>
                    <a:pt x="7460" y="7731"/>
                    <a:pt x="7449" y="7754"/>
                  </a:cubicBezTo>
                  <a:lnTo>
                    <a:pt x="7429" y="7798"/>
                  </a:lnTo>
                  <a:cubicBezTo>
                    <a:pt x="7413" y="7831"/>
                    <a:pt x="7399" y="7871"/>
                    <a:pt x="7383" y="7905"/>
                  </a:cubicBezTo>
                  <a:lnTo>
                    <a:pt x="7376" y="7922"/>
                  </a:lnTo>
                  <a:lnTo>
                    <a:pt x="7326" y="8032"/>
                  </a:lnTo>
                  <a:lnTo>
                    <a:pt x="7299" y="8082"/>
                  </a:lnTo>
                  <a:lnTo>
                    <a:pt x="7292" y="8105"/>
                  </a:lnTo>
                  <a:lnTo>
                    <a:pt x="7279" y="8125"/>
                  </a:lnTo>
                  <a:lnTo>
                    <a:pt x="7259" y="8162"/>
                  </a:lnTo>
                  <a:cubicBezTo>
                    <a:pt x="7249" y="8176"/>
                    <a:pt x="7246" y="8189"/>
                    <a:pt x="7239" y="8199"/>
                  </a:cubicBezTo>
                  <a:lnTo>
                    <a:pt x="7229" y="8212"/>
                  </a:lnTo>
                  <a:cubicBezTo>
                    <a:pt x="7225" y="8216"/>
                    <a:pt x="7222" y="8226"/>
                    <a:pt x="7215" y="8229"/>
                  </a:cubicBezTo>
                  <a:lnTo>
                    <a:pt x="7209" y="8239"/>
                  </a:lnTo>
                  <a:cubicBezTo>
                    <a:pt x="7205" y="8242"/>
                    <a:pt x="7199" y="8249"/>
                    <a:pt x="7195" y="8256"/>
                  </a:cubicBezTo>
                  <a:lnTo>
                    <a:pt x="7192" y="8263"/>
                  </a:lnTo>
                  <a:lnTo>
                    <a:pt x="7155" y="8313"/>
                  </a:lnTo>
                  <a:cubicBezTo>
                    <a:pt x="7142" y="8329"/>
                    <a:pt x="7129" y="8346"/>
                    <a:pt x="7122" y="8363"/>
                  </a:cubicBezTo>
                  <a:cubicBezTo>
                    <a:pt x="7075" y="8430"/>
                    <a:pt x="7028" y="8497"/>
                    <a:pt x="6991" y="8567"/>
                  </a:cubicBezTo>
                  <a:lnTo>
                    <a:pt x="6978" y="8594"/>
                  </a:lnTo>
                  <a:cubicBezTo>
                    <a:pt x="6975" y="8600"/>
                    <a:pt x="6971" y="8607"/>
                    <a:pt x="6965" y="8614"/>
                  </a:cubicBezTo>
                  <a:cubicBezTo>
                    <a:pt x="6961" y="8617"/>
                    <a:pt x="6958" y="8627"/>
                    <a:pt x="6955" y="8630"/>
                  </a:cubicBezTo>
                  <a:cubicBezTo>
                    <a:pt x="6945" y="8644"/>
                    <a:pt x="6938" y="8660"/>
                    <a:pt x="6928" y="8674"/>
                  </a:cubicBezTo>
                  <a:cubicBezTo>
                    <a:pt x="6911" y="8697"/>
                    <a:pt x="6894" y="8727"/>
                    <a:pt x="6878" y="8751"/>
                  </a:cubicBezTo>
                  <a:lnTo>
                    <a:pt x="6861" y="8777"/>
                  </a:lnTo>
                  <a:cubicBezTo>
                    <a:pt x="6841" y="8811"/>
                    <a:pt x="6821" y="8848"/>
                    <a:pt x="6798" y="8881"/>
                  </a:cubicBezTo>
                  <a:lnTo>
                    <a:pt x="6781" y="8911"/>
                  </a:lnTo>
                  <a:cubicBezTo>
                    <a:pt x="6771" y="8935"/>
                    <a:pt x="6754" y="8961"/>
                    <a:pt x="6741" y="8985"/>
                  </a:cubicBezTo>
                  <a:cubicBezTo>
                    <a:pt x="6727" y="9008"/>
                    <a:pt x="6714" y="9032"/>
                    <a:pt x="6697" y="9052"/>
                  </a:cubicBezTo>
                  <a:lnTo>
                    <a:pt x="6697" y="9048"/>
                  </a:lnTo>
                  <a:cubicBezTo>
                    <a:pt x="6697" y="9048"/>
                    <a:pt x="6694" y="9048"/>
                    <a:pt x="6694" y="9045"/>
                  </a:cubicBezTo>
                  <a:lnTo>
                    <a:pt x="6694" y="9035"/>
                  </a:lnTo>
                  <a:cubicBezTo>
                    <a:pt x="6694" y="9018"/>
                    <a:pt x="6697" y="8998"/>
                    <a:pt x="6697" y="8981"/>
                  </a:cubicBezTo>
                  <a:lnTo>
                    <a:pt x="6697" y="8965"/>
                  </a:lnTo>
                  <a:lnTo>
                    <a:pt x="6697" y="8948"/>
                  </a:lnTo>
                  <a:lnTo>
                    <a:pt x="6697" y="8928"/>
                  </a:lnTo>
                  <a:lnTo>
                    <a:pt x="6697" y="8918"/>
                  </a:lnTo>
                  <a:cubicBezTo>
                    <a:pt x="6697" y="8884"/>
                    <a:pt x="6697" y="8848"/>
                    <a:pt x="6694" y="8814"/>
                  </a:cubicBezTo>
                  <a:lnTo>
                    <a:pt x="6694" y="8797"/>
                  </a:lnTo>
                  <a:cubicBezTo>
                    <a:pt x="6694" y="8777"/>
                    <a:pt x="6691" y="8757"/>
                    <a:pt x="6687" y="8734"/>
                  </a:cubicBezTo>
                  <a:cubicBezTo>
                    <a:pt x="6680" y="8714"/>
                    <a:pt x="6680" y="8694"/>
                    <a:pt x="6677" y="8674"/>
                  </a:cubicBezTo>
                  <a:cubicBezTo>
                    <a:pt x="6674" y="8657"/>
                    <a:pt x="6670" y="8634"/>
                    <a:pt x="6670" y="8617"/>
                  </a:cubicBezTo>
                  <a:cubicBezTo>
                    <a:pt x="6664" y="8597"/>
                    <a:pt x="6660" y="8580"/>
                    <a:pt x="6657" y="8557"/>
                  </a:cubicBezTo>
                  <a:cubicBezTo>
                    <a:pt x="6644" y="8507"/>
                    <a:pt x="6637" y="8466"/>
                    <a:pt x="6627" y="8433"/>
                  </a:cubicBezTo>
                  <a:cubicBezTo>
                    <a:pt x="6604" y="8343"/>
                    <a:pt x="6577" y="8266"/>
                    <a:pt x="6547" y="8199"/>
                  </a:cubicBezTo>
                  <a:cubicBezTo>
                    <a:pt x="6510" y="8112"/>
                    <a:pt x="6470" y="8025"/>
                    <a:pt x="6426" y="7942"/>
                  </a:cubicBezTo>
                  <a:cubicBezTo>
                    <a:pt x="6400" y="7881"/>
                    <a:pt x="6373" y="7825"/>
                    <a:pt x="6343" y="7761"/>
                  </a:cubicBezTo>
                  <a:cubicBezTo>
                    <a:pt x="6326" y="7724"/>
                    <a:pt x="6306" y="7681"/>
                    <a:pt x="6289" y="7644"/>
                  </a:cubicBezTo>
                  <a:cubicBezTo>
                    <a:pt x="6269" y="7597"/>
                    <a:pt x="6246" y="7557"/>
                    <a:pt x="6226" y="7510"/>
                  </a:cubicBezTo>
                  <a:cubicBezTo>
                    <a:pt x="6206" y="7463"/>
                    <a:pt x="6189" y="7420"/>
                    <a:pt x="6169" y="7363"/>
                  </a:cubicBezTo>
                  <a:cubicBezTo>
                    <a:pt x="6152" y="7320"/>
                    <a:pt x="6136" y="7270"/>
                    <a:pt x="6119" y="7219"/>
                  </a:cubicBezTo>
                  <a:lnTo>
                    <a:pt x="6112" y="7209"/>
                  </a:lnTo>
                  <a:lnTo>
                    <a:pt x="6109" y="7196"/>
                  </a:lnTo>
                  <a:cubicBezTo>
                    <a:pt x="6095" y="7153"/>
                    <a:pt x="6089" y="7102"/>
                    <a:pt x="6082" y="7052"/>
                  </a:cubicBezTo>
                  <a:lnTo>
                    <a:pt x="6075" y="7036"/>
                  </a:lnTo>
                  <a:lnTo>
                    <a:pt x="6069" y="7002"/>
                  </a:lnTo>
                  <a:cubicBezTo>
                    <a:pt x="6059" y="6959"/>
                    <a:pt x="6052" y="6918"/>
                    <a:pt x="6049" y="6875"/>
                  </a:cubicBezTo>
                  <a:cubicBezTo>
                    <a:pt x="6042" y="6855"/>
                    <a:pt x="6042" y="6838"/>
                    <a:pt x="6042" y="6822"/>
                  </a:cubicBezTo>
                  <a:cubicBezTo>
                    <a:pt x="6042" y="6795"/>
                    <a:pt x="6049" y="6771"/>
                    <a:pt x="6049" y="6751"/>
                  </a:cubicBezTo>
                  <a:lnTo>
                    <a:pt x="6049" y="6745"/>
                  </a:lnTo>
                  <a:lnTo>
                    <a:pt x="6049" y="6738"/>
                  </a:lnTo>
                  <a:cubicBezTo>
                    <a:pt x="6052" y="6701"/>
                    <a:pt x="6059" y="6661"/>
                    <a:pt x="6069" y="6624"/>
                  </a:cubicBezTo>
                  <a:cubicBezTo>
                    <a:pt x="6072" y="6618"/>
                    <a:pt x="6072" y="6604"/>
                    <a:pt x="6075" y="6594"/>
                  </a:cubicBezTo>
                  <a:cubicBezTo>
                    <a:pt x="6082" y="6577"/>
                    <a:pt x="6085" y="6561"/>
                    <a:pt x="6092" y="6544"/>
                  </a:cubicBezTo>
                  <a:cubicBezTo>
                    <a:pt x="6099" y="6527"/>
                    <a:pt x="6105" y="6511"/>
                    <a:pt x="6109" y="6501"/>
                  </a:cubicBezTo>
                  <a:cubicBezTo>
                    <a:pt x="6122" y="6470"/>
                    <a:pt x="6136" y="6444"/>
                    <a:pt x="6149" y="6424"/>
                  </a:cubicBezTo>
                  <a:cubicBezTo>
                    <a:pt x="6176" y="6374"/>
                    <a:pt x="6209" y="6320"/>
                    <a:pt x="6256" y="6256"/>
                  </a:cubicBezTo>
                  <a:lnTo>
                    <a:pt x="6259" y="6253"/>
                  </a:lnTo>
                  <a:lnTo>
                    <a:pt x="6266" y="6250"/>
                  </a:lnTo>
                  <a:cubicBezTo>
                    <a:pt x="6266" y="6250"/>
                    <a:pt x="6266" y="6243"/>
                    <a:pt x="6269" y="6243"/>
                  </a:cubicBezTo>
                  <a:lnTo>
                    <a:pt x="6273" y="6240"/>
                  </a:lnTo>
                  <a:lnTo>
                    <a:pt x="6276" y="6236"/>
                  </a:lnTo>
                  <a:lnTo>
                    <a:pt x="6286" y="6226"/>
                  </a:lnTo>
                  <a:cubicBezTo>
                    <a:pt x="6309" y="6193"/>
                    <a:pt x="6336" y="6160"/>
                    <a:pt x="6363" y="6123"/>
                  </a:cubicBezTo>
                  <a:cubicBezTo>
                    <a:pt x="6400" y="6086"/>
                    <a:pt x="6426" y="6049"/>
                    <a:pt x="6460" y="6016"/>
                  </a:cubicBezTo>
                  <a:cubicBezTo>
                    <a:pt x="6473" y="6002"/>
                    <a:pt x="6483" y="5992"/>
                    <a:pt x="6493" y="5986"/>
                  </a:cubicBezTo>
                  <a:cubicBezTo>
                    <a:pt x="6507" y="5972"/>
                    <a:pt x="6520" y="5966"/>
                    <a:pt x="6527" y="5956"/>
                  </a:cubicBezTo>
                  <a:lnTo>
                    <a:pt x="6533" y="5952"/>
                  </a:lnTo>
                  <a:cubicBezTo>
                    <a:pt x="6540" y="5942"/>
                    <a:pt x="6550" y="5939"/>
                    <a:pt x="6560" y="5932"/>
                  </a:cubicBezTo>
                  <a:lnTo>
                    <a:pt x="6600" y="5905"/>
                  </a:lnTo>
                  <a:cubicBezTo>
                    <a:pt x="6617" y="5899"/>
                    <a:pt x="6634" y="5889"/>
                    <a:pt x="6650" y="5875"/>
                  </a:cubicBezTo>
                  <a:cubicBezTo>
                    <a:pt x="6660" y="5869"/>
                    <a:pt x="6677" y="5865"/>
                    <a:pt x="6694" y="5855"/>
                  </a:cubicBezTo>
                  <a:lnTo>
                    <a:pt x="6704" y="5852"/>
                  </a:lnTo>
                  <a:cubicBezTo>
                    <a:pt x="6737" y="5839"/>
                    <a:pt x="6771" y="5825"/>
                    <a:pt x="6808" y="5815"/>
                  </a:cubicBezTo>
                  <a:cubicBezTo>
                    <a:pt x="6838" y="5805"/>
                    <a:pt x="6871" y="5798"/>
                    <a:pt x="6898" y="5792"/>
                  </a:cubicBezTo>
                  <a:cubicBezTo>
                    <a:pt x="6915" y="5792"/>
                    <a:pt x="6931" y="5788"/>
                    <a:pt x="6948" y="5788"/>
                  </a:cubicBezTo>
                  <a:close/>
                  <a:moveTo>
                    <a:pt x="12003" y="8039"/>
                  </a:moveTo>
                  <a:cubicBezTo>
                    <a:pt x="12007" y="8042"/>
                    <a:pt x="12010" y="8042"/>
                    <a:pt x="12017" y="8045"/>
                  </a:cubicBezTo>
                  <a:lnTo>
                    <a:pt x="12020" y="8049"/>
                  </a:lnTo>
                  <a:cubicBezTo>
                    <a:pt x="12047" y="8075"/>
                    <a:pt x="12083" y="8099"/>
                    <a:pt x="12110" y="8125"/>
                  </a:cubicBezTo>
                  <a:lnTo>
                    <a:pt x="12120" y="8132"/>
                  </a:lnTo>
                  <a:cubicBezTo>
                    <a:pt x="12137" y="8149"/>
                    <a:pt x="12157" y="8166"/>
                    <a:pt x="12174" y="8182"/>
                  </a:cubicBezTo>
                  <a:cubicBezTo>
                    <a:pt x="12190" y="8199"/>
                    <a:pt x="12204" y="8222"/>
                    <a:pt x="12221" y="8242"/>
                  </a:cubicBezTo>
                  <a:cubicBezTo>
                    <a:pt x="12231" y="8259"/>
                    <a:pt x="12244" y="8276"/>
                    <a:pt x="12254" y="8289"/>
                  </a:cubicBezTo>
                  <a:lnTo>
                    <a:pt x="12257" y="8296"/>
                  </a:lnTo>
                  <a:cubicBezTo>
                    <a:pt x="12271" y="8316"/>
                    <a:pt x="12287" y="8343"/>
                    <a:pt x="12297" y="8366"/>
                  </a:cubicBezTo>
                  <a:cubicBezTo>
                    <a:pt x="12314" y="8393"/>
                    <a:pt x="12328" y="8423"/>
                    <a:pt x="12344" y="8450"/>
                  </a:cubicBezTo>
                  <a:cubicBezTo>
                    <a:pt x="12344" y="8456"/>
                    <a:pt x="12348" y="8460"/>
                    <a:pt x="12348" y="8463"/>
                  </a:cubicBezTo>
                  <a:lnTo>
                    <a:pt x="12358" y="8480"/>
                  </a:lnTo>
                  <a:lnTo>
                    <a:pt x="12371" y="8500"/>
                  </a:lnTo>
                  <a:cubicBezTo>
                    <a:pt x="12374" y="8513"/>
                    <a:pt x="12384" y="8527"/>
                    <a:pt x="12388" y="8540"/>
                  </a:cubicBezTo>
                  <a:lnTo>
                    <a:pt x="12394" y="8557"/>
                  </a:lnTo>
                  <a:cubicBezTo>
                    <a:pt x="12408" y="8584"/>
                    <a:pt x="12414" y="8614"/>
                    <a:pt x="12428" y="8644"/>
                  </a:cubicBezTo>
                  <a:lnTo>
                    <a:pt x="12431" y="8657"/>
                  </a:lnTo>
                  <a:lnTo>
                    <a:pt x="12441" y="8680"/>
                  </a:lnTo>
                  <a:lnTo>
                    <a:pt x="12455" y="8714"/>
                  </a:lnTo>
                  <a:lnTo>
                    <a:pt x="12458" y="8727"/>
                  </a:lnTo>
                  <a:cubicBezTo>
                    <a:pt x="12461" y="8734"/>
                    <a:pt x="12465" y="8747"/>
                    <a:pt x="12465" y="8757"/>
                  </a:cubicBezTo>
                  <a:lnTo>
                    <a:pt x="12478" y="8794"/>
                  </a:lnTo>
                  <a:lnTo>
                    <a:pt x="12491" y="8831"/>
                  </a:lnTo>
                  <a:lnTo>
                    <a:pt x="12495" y="8848"/>
                  </a:lnTo>
                  <a:cubicBezTo>
                    <a:pt x="12498" y="8858"/>
                    <a:pt x="12498" y="8864"/>
                    <a:pt x="12505" y="8874"/>
                  </a:cubicBezTo>
                  <a:lnTo>
                    <a:pt x="12511" y="8908"/>
                  </a:lnTo>
                  <a:lnTo>
                    <a:pt x="12521" y="8945"/>
                  </a:lnTo>
                  <a:lnTo>
                    <a:pt x="12525" y="8961"/>
                  </a:lnTo>
                  <a:cubicBezTo>
                    <a:pt x="12528" y="8975"/>
                    <a:pt x="12532" y="8985"/>
                    <a:pt x="12532" y="8998"/>
                  </a:cubicBezTo>
                  <a:cubicBezTo>
                    <a:pt x="12542" y="9042"/>
                    <a:pt x="12555" y="9082"/>
                    <a:pt x="12562" y="9118"/>
                  </a:cubicBezTo>
                  <a:lnTo>
                    <a:pt x="12574" y="9170"/>
                  </a:lnTo>
                  <a:lnTo>
                    <a:pt x="12574" y="9170"/>
                  </a:lnTo>
                  <a:cubicBezTo>
                    <a:pt x="12573" y="9169"/>
                    <a:pt x="12573" y="9169"/>
                    <a:pt x="12572" y="9169"/>
                  </a:cubicBezTo>
                  <a:cubicBezTo>
                    <a:pt x="12565" y="9165"/>
                    <a:pt x="12565" y="9162"/>
                    <a:pt x="12562" y="9159"/>
                  </a:cubicBezTo>
                  <a:lnTo>
                    <a:pt x="12548" y="9135"/>
                  </a:lnTo>
                  <a:lnTo>
                    <a:pt x="12538" y="9112"/>
                  </a:lnTo>
                  <a:lnTo>
                    <a:pt x="12525" y="9085"/>
                  </a:lnTo>
                  <a:lnTo>
                    <a:pt x="12521" y="9078"/>
                  </a:lnTo>
                  <a:lnTo>
                    <a:pt x="12515" y="9068"/>
                  </a:lnTo>
                  <a:cubicBezTo>
                    <a:pt x="12511" y="9065"/>
                    <a:pt x="12511" y="9058"/>
                    <a:pt x="12508" y="9052"/>
                  </a:cubicBezTo>
                  <a:lnTo>
                    <a:pt x="12498" y="9032"/>
                  </a:lnTo>
                  <a:lnTo>
                    <a:pt x="12491" y="9011"/>
                  </a:lnTo>
                  <a:lnTo>
                    <a:pt x="12488" y="9001"/>
                  </a:lnTo>
                  <a:cubicBezTo>
                    <a:pt x="12481" y="8998"/>
                    <a:pt x="12481" y="8991"/>
                    <a:pt x="12478" y="8985"/>
                  </a:cubicBezTo>
                  <a:lnTo>
                    <a:pt x="12471" y="8961"/>
                  </a:lnTo>
                  <a:cubicBezTo>
                    <a:pt x="12468" y="8948"/>
                    <a:pt x="12458" y="8931"/>
                    <a:pt x="12455" y="8918"/>
                  </a:cubicBezTo>
                  <a:lnTo>
                    <a:pt x="12455" y="8915"/>
                  </a:lnTo>
                  <a:cubicBezTo>
                    <a:pt x="12445" y="8894"/>
                    <a:pt x="12441" y="8874"/>
                    <a:pt x="12431" y="8851"/>
                  </a:cubicBezTo>
                  <a:lnTo>
                    <a:pt x="12431" y="8848"/>
                  </a:lnTo>
                  <a:cubicBezTo>
                    <a:pt x="12431" y="8844"/>
                    <a:pt x="12428" y="8841"/>
                    <a:pt x="12428" y="8841"/>
                  </a:cubicBezTo>
                  <a:lnTo>
                    <a:pt x="12425" y="8831"/>
                  </a:lnTo>
                  <a:cubicBezTo>
                    <a:pt x="12425" y="8828"/>
                    <a:pt x="12421" y="8818"/>
                    <a:pt x="12421" y="8814"/>
                  </a:cubicBezTo>
                  <a:lnTo>
                    <a:pt x="12421" y="8811"/>
                  </a:lnTo>
                  <a:lnTo>
                    <a:pt x="12421" y="8808"/>
                  </a:lnTo>
                  <a:cubicBezTo>
                    <a:pt x="12421" y="8801"/>
                    <a:pt x="12421" y="8801"/>
                    <a:pt x="12418" y="8801"/>
                  </a:cubicBezTo>
                  <a:lnTo>
                    <a:pt x="12418" y="8797"/>
                  </a:lnTo>
                  <a:lnTo>
                    <a:pt x="12418" y="8794"/>
                  </a:lnTo>
                  <a:cubicBezTo>
                    <a:pt x="12418" y="8791"/>
                    <a:pt x="12411" y="8784"/>
                    <a:pt x="12411" y="8781"/>
                  </a:cubicBezTo>
                  <a:lnTo>
                    <a:pt x="12411" y="8777"/>
                  </a:lnTo>
                  <a:lnTo>
                    <a:pt x="12408" y="8764"/>
                  </a:lnTo>
                  <a:lnTo>
                    <a:pt x="12404" y="8751"/>
                  </a:lnTo>
                  <a:lnTo>
                    <a:pt x="12401" y="8744"/>
                  </a:lnTo>
                  <a:lnTo>
                    <a:pt x="12394" y="8734"/>
                  </a:lnTo>
                  <a:lnTo>
                    <a:pt x="12394" y="8731"/>
                  </a:lnTo>
                  <a:cubicBezTo>
                    <a:pt x="12378" y="8691"/>
                    <a:pt x="12361" y="8644"/>
                    <a:pt x="12344" y="8597"/>
                  </a:cubicBezTo>
                  <a:lnTo>
                    <a:pt x="12328" y="8560"/>
                  </a:lnTo>
                  <a:lnTo>
                    <a:pt x="12318" y="8527"/>
                  </a:lnTo>
                  <a:cubicBezTo>
                    <a:pt x="12311" y="8517"/>
                    <a:pt x="12311" y="8513"/>
                    <a:pt x="12307" y="8507"/>
                  </a:cubicBezTo>
                  <a:lnTo>
                    <a:pt x="12304" y="8493"/>
                  </a:lnTo>
                  <a:cubicBezTo>
                    <a:pt x="12304" y="8490"/>
                    <a:pt x="12301" y="8483"/>
                    <a:pt x="12301" y="8483"/>
                  </a:cubicBezTo>
                  <a:lnTo>
                    <a:pt x="12294" y="8480"/>
                  </a:lnTo>
                  <a:lnTo>
                    <a:pt x="12294" y="8477"/>
                  </a:lnTo>
                  <a:cubicBezTo>
                    <a:pt x="12294" y="8473"/>
                    <a:pt x="12291" y="8473"/>
                    <a:pt x="12291" y="8466"/>
                  </a:cubicBezTo>
                  <a:lnTo>
                    <a:pt x="12277" y="8443"/>
                  </a:lnTo>
                  <a:lnTo>
                    <a:pt x="12274" y="8433"/>
                  </a:lnTo>
                  <a:cubicBezTo>
                    <a:pt x="12271" y="8430"/>
                    <a:pt x="12271" y="8423"/>
                    <a:pt x="12267" y="8416"/>
                  </a:cubicBezTo>
                  <a:cubicBezTo>
                    <a:pt x="12257" y="8400"/>
                    <a:pt x="12244" y="8383"/>
                    <a:pt x="12237" y="8366"/>
                  </a:cubicBezTo>
                  <a:lnTo>
                    <a:pt x="12227" y="8356"/>
                  </a:lnTo>
                  <a:cubicBezTo>
                    <a:pt x="12224" y="8349"/>
                    <a:pt x="12221" y="8346"/>
                    <a:pt x="12217" y="8346"/>
                  </a:cubicBezTo>
                  <a:cubicBezTo>
                    <a:pt x="12211" y="8346"/>
                    <a:pt x="12211" y="8346"/>
                    <a:pt x="12207" y="8349"/>
                  </a:cubicBezTo>
                  <a:cubicBezTo>
                    <a:pt x="12201" y="8356"/>
                    <a:pt x="12201" y="8363"/>
                    <a:pt x="12204" y="8373"/>
                  </a:cubicBezTo>
                  <a:lnTo>
                    <a:pt x="12224" y="8406"/>
                  </a:lnTo>
                  <a:cubicBezTo>
                    <a:pt x="12234" y="8423"/>
                    <a:pt x="12244" y="8443"/>
                    <a:pt x="12254" y="8460"/>
                  </a:cubicBezTo>
                  <a:cubicBezTo>
                    <a:pt x="12257" y="8473"/>
                    <a:pt x="12267" y="8480"/>
                    <a:pt x="12271" y="8493"/>
                  </a:cubicBezTo>
                  <a:cubicBezTo>
                    <a:pt x="12274" y="8507"/>
                    <a:pt x="12284" y="8517"/>
                    <a:pt x="12287" y="8533"/>
                  </a:cubicBezTo>
                  <a:cubicBezTo>
                    <a:pt x="12294" y="8557"/>
                    <a:pt x="12304" y="8580"/>
                    <a:pt x="12311" y="8600"/>
                  </a:cubicBezTo>
                  <a:lnTo>
                    <a:pt x="12311" y="8607"/>
                  </a:lnTo>
                  <a:cubicBezTo>
                    <a:pt x="12324" y="8640"/>
                    <a:pt x="12338" y="8674"/>
                    <a:pt x="12354" y="8711"/>
                  </a:cubicBezTo>
                  <a:lnTo>
                    <a:pt x="12368" y="8747"/>
                  </a:lnTo>
                  <a:cubicBezTo>
                    <a:pt x="12371" y="8757"/>
                    <a:pt x="12374" y="8767"/>
                    <a:pt x="12378" y="8781"/>
                  </a:cubicBezTo>
                  <a:lnTo>
                    <a:pt x="12388" y="8808"/>
                  </a:lnTo>
                  <a:lnTo>
                    <a:pt x="12401" y="8844"/>
                  </a:lnTo>
                  <a:lnTo>
                    <a:pt x="12404" y="8858"/>
                  </a:lnTo>
                  <a:lnTo>
                    <a:pt x="12408" y="8868"/>
                  </a:lnTo>
                  <a:cubicBezTo>
                    <a:pt x="12411" y="8878"/>
                    <a:pt x="12418" y="8891"/>
                    <a:pt x="12421" y="8901"/>
                  </a:cubicBezTo>
                  <a:cubicBezTo>
                    <a:pt x="12425" y="8911"/>
                    <a:pt x="12425" y="8918"/>
                    <a:pt x="12428" y="8928"/>
                  </a:cubicBezTo>
                  <a:cubicBezTo>
                    <a:pt x="12435" y="8945"/>
                    <a:pt x="12441" y="8961"/>
                    <a:pt x="12445" y="8978"/>
                  </a:cubicBezTo>
                  <a:lnTo>
                    <a:pt x="12451" y="8985"/>
                  </a:lnTo>
                  <a:cubicBezTo>
                    <a:pt x="12455" y="8998"/>
                    <a:pt x="12461" y="9011"/>
                    <a:pt x="12468" y="9028"/>
                  </a:cubicBezTo>
                  <a:cubicBezTo>
                    <a:pt x="12471" y="9042"/>
                    <a:pt x="12478" y="9052"/>
                    <a:pt x="12485" y="9065"/>
                  </a:cubicBezTo>
                  <a:lnTo>
                    <a:pt x="12488" y="9068"/>
                  </a:lnTo>
                  <a:cubicBezTo>
                    <a:pt x="12488" y="9075"/>
                    <a:pt x="12491" y="9078"/>
                    <a:pt x="12491" y="9082"/>
                  </a:cubicBezTo>
                  <a:lnTo>
                    <a:pt x="12501" y="9095"/>
                  </a:lnTo>
                  <a:cubicBezTo>
                    <a:pt x="12508" y="9112"/>
                    <a:pt x="12518" y="9125"/>
                    <a:pt x="12521" y="9142"/>
                  </a:cubicBezTo>
                  <a:cubicBezTo>
                    <a:pt x="12521" y="9145"/>
                    <a:pt x="12525" y="9149"/>
                    <a:pt x="12525" y="9152"/>
                  </a:cubicBezTo>
                  <a:lnTo>
                    <a:pt x="12528" y="9162"/>
                  </a:lnTo>
                  <a:lnTo>
                    <a:pt x="12538" y="9179"/>
                  </a:lnTo>
                  <a:lnTo>
                    <a:pt x="12545" y="9195"/>
                  </a:lnTo>
                  <a:cubicBezTo>
                    <a:pt x="12552" y="9209"/>
                    <a:pt x="12558" y="9215"/>
                    <a:pt x="12568" y="9229"/>
                  </a:cubicBezTo>
                  <a:lnTo>
                    <a:pt x="12575" y="9242"/>
                  </a:lnTo>
                  <a:cubicBezTo>
                    <a:pt x="12585" y="9249"/>
                    <a:pt x="12588" y="9262"/>
                    <a:pt x="12595" y="9269"/>
                  </a:cubicBezTo>
                  <a:lnTo>
                    <a:pt x="12602" y="9279"/>
                  </a:lnTo>
                  <a:lnTo>
                    <a:pt x="12608" y="9286"/>
                  </a:lnTo>
                  <a:lnTo>
                    <a:pt x="12588" y="9269"/>
                  </a:lnTo>
                  <a:cubicBezTo>
                    <a:pt x="12552" y="9246"/>
                    <a:pt x="12508" y="9215"/>
                    <a:pt x="12468" y="9192"/>
                  </a:cubicBezTo>
                  <a:cubicBezTo>
                    <a:pt x="12438" y="9175"/>
                    <a:pt x="12404" y="9155"/>
                    <a:pt x="12374" y="9142"/>
                  </a:cubicBezTo>
                  <a:cubicBezTo>
                    <a:pt x="12361" y="9132"/>
                    <a:pt x="12344" y="9125"/>
                    <a:pt x="12334" y="9118"/>
                  </a:cubicBezTo>
                  <a:cubicBezTo>
                    <a:pt x="12307" y="9108"/>
                    <a:pt x="12284" y="9095"/>
                    <a:pt x="12261" y="9082"/>
                  </a:cubicBezTo>
                  <a:lnTo>
                    <a:pt x="12254" y="9078"/>
                  </a:lnTo>
                  <a:cubicBezTo>
                    <a:pt x="12244" y="9075"/>
                    <a:pt x="12237" y="9068"/>
                    <a:pt x="12227" y="9062"/>
                  </a:cubicBezTo>
                  <a:cubicBezTo>
                    <a:pt x="12217" y="9052"/>
                    <a:pt x="12207" y="9045"/>
                    <a:pt x="12194" y="9042"/>
                  </a:cubicBezTo>
                  <a:cubicBezTo>
                    <a:pt x="12177" y="9028"/>
                    <a:pt x="12167" y="9015"/>
                    <a:pt x="12150" y="9001"/>
                  </a:cubicBezTo>
                  <a:lnTo>
                    <a:pt x="12100" y="8951"/>
                  </a:lnTo>
                  <a:cubicBezTo>
                    <a:pt x="12083" y="8935"/>
                    <a:pt x="12073" y="8918"/>
                    <a:pt x="12060" y="8908"/>
                  </a:cubicBezTo>
                  <a:lnTo>
                    <a:pt x="12043" y="8881"/>
                  </a:lnTo>
                  <a:lnTo>
                    <a:pt x="12040" y="8878"/>
                  </a:lnTo>
                  <a:cubicBezTo>
                    <a:pt x="12037" y="8874"/>
                    <a:pt x="12037" y="8868"/>
                    <a:pt x="12033" y="8864"/>
                  </a:cubicBezTo>
                  <a:lnTo>
                    <a:pt x="12020" y="8844"/>
                  </a:lnTo>
                  <a:lnTo>
                    <a:pt x="12007" y="8824"/>
                  </a:lnTo>
                  <a:lnTo>
                    <a:pt x="11993" y="8797"/>
                  </a:lnTo>
                  <a:lnTo>
                    <a:pt x="11990" y="8791"/>
                  </a:lnTo>
                  <a:cubicBezTo>
                    <a:pt x="11987" y="8784"/>
                    <a:pt x="11987" y="8777"/>
                    <a:pt x="11983" y="8774"/>
                  </a:cubicBezTo>
                  <a:lnTo>
                    <a:pt x="11973" y="8751"/>
                  </a:lnTo>
                  <a:cubicBezTo>
                    <a:pt x="11970" y="8744"/>
                    <a:pt x="11966" y="8731"/>
                    <a:pt x="11960" y="8724"/>
                  </a:cubicBezTo>
                  <a:lnTo>
                    <a:pt x="11950" y="8691"/>
                  </a:lnTo>
                  <a:lnTo>
                    <a:pt x="11943" y="8674"/>
                  </a:lnTo>
                  <a:cubicBezTo>
                    <a:pt x="11940" y="8664"/>
                    <a:pt x="11940" y="8657"/>
                    <a:pt x="11936" y="8644"/>
                  </a:cubicBezTo>
                  <a:lnTo>
                    <a:pt x="11933" y="8630"/>
                  </a:lnTo>
                  <a:cubicBezTo>
                    <a:pt x="11923" y="8610"/>
                    <a:pt x="11920" y="8584"/>
                    <a:pt x="11916" y="8560"/>
                  </a:cubicBezTo>
                  <a:lnTo>
                    <a:pt x="11910" y="8547"/>
                  </a:lnTo>
                  <a:cubicBezTo>
                    <a:pt x="11910" y="8533"/>
                    <a:pt x="11906" y="8527"/>
                    <a:pt x="11906" y="8513"/>
                  </a:cubicBezTo>
                  <a:lnTo>
                    <a:pt x="11906" y="8507"/>
                  </a:lnTo>
                  <a:cubicBezTo>
                    <a:pt x="11906" y="8497"/>
                    <a:pt x="11903" y="8490"/>
                    <a:pt x="11903" y="8480"/>
                  </a:cubicBezTo>
                  <a:cubicBezTo>
                    <a:pt x="11903" y="8466"/>
                    <a:pt x="11900" y="8450"/>
                    <a:pt x="11900" y="8440"/>
                  </a:cubicBezTo>
                  <a:lnTo>
                    <a:pt x="11893" y="8416"/>
                  </a:lnTo>
                  <a:lnTo>
                    <a:pt x="11893" y="8400"/>
                  </a:lnTo>
                  <a:lnTo>
                    <a:pt x="11893" y="8383"/>
                  </a:lnTo>
                  <a:lnTo>
                    <a:pt x="11893" y="8376"/>
                  </a:lnTo>
                  <a:lnTo>
                    <a:pt x="11893" y="8356"/>
                  </a:lnTo>
                  <a:lnTo>
                    <a:pt x="11893" y="8326"/>
                  </a:lnTo>
                  <a:lnTo>
                    <a:pt x="11893" y="8293"/>
                  </a:lnTo>
                  <a:lnTo>
                    <a:pt x="11900" y="8266"/>
                  </a:lnTo>
                  <a:lnTo>
                    <a:pt x="11903" y="8242"/>
                  </a:lnTo>
                  <a:cubicBezTo>
                    <a:pt x="11903" y="8222"/>
                    <a:pt x="11906" y="8199"/>
                    <a:pt x="11910" y="8176"/>
                  </a:cubicBezTo>
                  <a:cubicBezTo>
                    <a:pt x="11916" y="8149"/>
                    <a:pt x="11920" y="8132"/>
                    <a:pt x="11926" y="8112"/>
                  </a:cubicBezTo>
                  <a:cubicBezTo>
                    <a:pt x="11933" y="8105"/>
                    <a:pt x="11936" y="8092"/>
                    <a:pt x="11940" y="8082"/>
                  </a:cubicBezTo>
                  <a:cubicBezTo>
                    <a:pt x="11943" y="8075"/>
                    <a:pt x="11950" y="8065"/>
                    <a:pt x="11953" y="8062"/>
                  </a:cubicBezTo>
                  <a:lnTo>
                    <a:pt x="11956" y="8059"/>
                  </a:lnTo>
                  <a:lnTo>
                    <a:pt x="11960" y="8055"/>
                  </a:lnTo>
                  <a:lnTo>
                    <a:pt x="11966" y="8049"/>
                  </a:lnTo>
                  <a:lnTo>
                    <a:pt x="11970" y="8045"/>
                  </a:lnTo>
                  <a:lnTo>
                    <a:pt x="11973" y="8042"/>
                  </a:lnTo>
                  <a:lnTo>
                    <a:pt x="11976" y="8039"/>
                  </a:lnTo>
                  <a:close/>
                  <a:moveTo>
                    <a:pt x="13441" y="8105"/>
                  </a:moveTo>
                  <a:cubicBezTo>
                    <a:pt x="13441" y="8105"/>
                    <a:pt x="13444" y="8105"/>
                    <a:pt x="13444" y="8109"/>
                  </a:cubicBezTo>
                  <a:cubicBezTo>
                    <a:pt x="13454" y="8112"/>
                    <a:pt x="13458" y="8122"/>
                    <a:pt x="13464" y="8125"/>
                  </a:cubicBezTo>
                  <a:cubicBezTo>
                    <a:pt x="13481" y="8139"/>
                    <a:pt x="13498" y="8149"/>
                    <a:pt x="13511" y="8162"/>
                  </a:cubicBezTo>
                  <a:cubicBezTo>
                    <a:pt x="13525" y="8176"/>
                    <a:pt x="13541" y="8182"/>
                    <a:pt x="13555" y="8196"/>
                  </a:cubicBezTo>
                  <a:cubicBezTo>
                    <a:pt x="13565" y="8209"/>
                    <a:pt x="13578" y="8216"/>
                    <a:pt x="13591" y="8229"/>
                  </a:cubicBezTo>
                  <a:lnTo>
                    <a:pt x="13611" y="8246"/>
                  </a:lnTo>
                  <a:cubicBezTo>
                    <a:pt x="13615" y="8249"/>
                    <a:pt x="13621" y="8249"/>
                    <a:pt x="13621" y="8256"/>
                  </a:cubicBezTo>
                  <a:cubicBezTo>
                    <a:pt x="13638" y="8273"/>
                    <a:pt x="13655" y="8289"/>
                    <a:pt x="13675" y="8299"/>
                  </a:cubicBezTo>
                  <a:lnTo>
                    <a:pt x="13688" y="8309"/>
                  </a:lnTo>
                  <a:lnTo>
                    <a:pt x="13708" y="8329"/>
                  </a:lnTo>
                  <a:lnTo>
                    <a:pt x="13715" y="8339"/>
                  </a:lnTo>
                  <a:cubicBezTo>
                    <a:pt x="13725" y="8346"/>
                    <a:pt x="13732" y="8356"/>
                    <a:pt x="13745" y="8363"/>
                  </a:cubicBezTo>
                  <a:cubicBezTo>
                    <a:pt x="13755" y="8373"/>
                    <a:pt x="13765" y="8380"/>
                    <a:pt x="13775" y="8390"/>
                  </a:cubicBezTo>
                  <a:lnTo>
                    <a:pt x="13779" y="8393"/>
                  </a:lnTo>
                  <a:cubicBezTo>
                    <a:pt x="13782" y="8396"/>
                    <a:pt x="13785" y="8400"/>
                    <a:pt x="13792" y="8400"/>
                  </a:cubicBezTo>
                  <a:lnTo>
                    <a:pt x="13815" y="8416"/>
                  </a:lnTo>
                  <a:cubicBezTo>
                    <a:pt x="13839" y="8433"/>
                    <a:pt x="13859" y="8446"/>
                    <a:pt x="13879" y="8463"/>
                  </a:cubicBezTo>
                  <a:cubicBezTo>
                    <a:pt x="13926" y="8493"/>
                    <a:pt x="13973" y="8523"/>
                    <a:pt x="14013" y="8550"/>
                  </a:cubicBezTo>
                  <a:lnTo>
                    <a:pt x="14066" y="8584"/>
                  </a:lnTo>
                  <a:lnTo>
                    <a:pt x="14073" y="8590"/>
                  </a:lnTo>
                  <a:lnTo>
                    <a:pt x="14076" y="8594"/>
                  </a:lnTo>
                  <a:lnTo>
                    <a:pt x="14080" y="8597"/>
                  </a:lnTo>
                  <a:lnTo>
                    <a:pt x="14083" y="8600"/>
                  </a:lnTo>
                  <a:lnTo>
                    <a:pt x="14093" y="8607"/>
                  </a:lnTo>
                  <a:lnTo>
                    <a:pt x="14100" y="8610"/>
                  </a:lnTo>
                  <a:lnTo>
                    <a:pt x="14103" y="8614"/>
                  </a:lnTo>
                  <a:lnTo>
                    <a:pt x="14113" y="8617"/>
                  </a:lnTo>
                  <a:cubicBezTo>
                    <a:pt x="14116" y="8624"/>
                    <a:pt x="14120" y="8627"/>
                    <a:pt x="14130" y="8630"/>
                  </a:cubicBezTo>
                  <a:lnTo>
                    <a:pt x="14133" y="8634"/>
                  </a:lnTo>
                  <a:lnTo>
                    <a:pt x="14143" y="8640"/>
                  </a:lnTo>
                  <a:cubicBezTo>
                    <a:pt x="14146" y="8644"/>
                    <a:pt x="14153" y="8647"/>
                    <a:pt x="14160" y="8650"/>
                  </a:cubicBezTo>
                  <a:cubicBezTo>
                    <a:pt x="14170" y="8664"/>
                    <a:pt x="14183" y="8677"/>
                    <a:pt x="14200" y="8684"/>
                  </a:cubicBezTo>
                  <a:cubicBezTo>
                    <a:pt x="14213" y="8697"/>
                    <a:pt x="14227" y="8711"/>
                    <a:pt x="14243" y="8724"/>
                  </a:cubicBezTo>
                  <a:lnTo>
                    <a:pt x="14267" y="8747"/>
                  </a:lnTo>
                  <a:lnTo>
                    <a:pt x="14277" y="8757"/>
                  </a:lnTo>
                  <a:lnTo>
                    <a:pt x="14283" y="8764"/>
                  </a:lnTo>
                  <a:lnTo>
                    <a:pt x="14293" y="8774"/>
                  </a:lnTo>
                  <a:cubicBezTo>
                    <a:pt x="14300" y="8781"/>
                    <a:pt x="14304" y="8791"/>
                    <a:pt x="14314" y="8797"/>
                  </a:cubicBezTo>
                  <a:cubicBezTo>
                    <a:pt x="14317" y="8804"/>
                    <a:pt x="14327" y="8811"/>
                    <a:pt x="14330" y="8818"/>
                  </a:cubicBezTo>
                  <a:cubicBezTo>
                    <a:pt x="14334" y="8821"/>
                    <a:pt x="14334" y="8828"/>
                    <a:pt x="14337" y="8831"/>
                  </a:cubicBezTo>
                  <a:lnTo>
                    <a:pt x="14377" y="8881"/>
                  </a:lnTo>
                  <a:lnTo>
                    <a:pt x="14384" y="8888"/>
                  </a:lnTo>
                  <a:cubicBezTo>
                    <a:pt x="14400" y="8918"/>
                    <a:pt x="14417" y="8945"/>
                    <a:pt x="14434" y="8971"/>
                  </a:cubicBezTo>
                  <a:cubicBezTo>
                    <a:pt x="14451" y="8998"/>
                    <a:pt x="14464" y="9028"/>
                    <a:pt x="14477" y="9048"/>
                  </a:cubicBezTo>
                  <a:lnTo>
                    <a:pt x="14501" y="9098"/>
                  </a:lnTo>
                  <a:lnTo>
                    <a:pt x="14514" y="9122"/>
                  </a:lnTo>
                  <a:lnTo>
                    <a:pt x="14528" y="9149"/>
                  </a:lnTo>
                  <a:cubicBezTo>
                    <a:pt x="14538" y="9172"/>
                    <a:pt x="14551" y="9195"/>
                    <a:pt x="14564" y="9219"/>
                  </a:cubicBezTo>
                  <a:lnTo>
                    <a:pt x="14578" y="9239"/>
                  </a:lnTo>
                  <a:cubicBezTo>
                    <a:pt x="14591" y="9259"/>
                    <a:pt x="14608" y="9292"/>
                    <a:pt x="14624" y="9319"/>
                  </a:cubicBezTo>
                  <a:cubicBezTo>
                    <a:pt x="14614" y="9316"/>
                    <a:pt x="14611" y="9312"/>
                    <a:pt x="14601" y="9306"/>
                  </a:cubicBezTo>
                  <a:cubicBezTo>
                    <a:pt x="14598" y="9302"/>
                    <a:pt x="14594" y="9302"/>
                    <a:pt x="14591" y="9299"/>
                  </a:cubicBezTo>
                  <a:cubicBezTo>
                    <a:pt x="14568" y="9286"/>
                    <a:pt x="14544" y="9279"/>
                    <a:pt x="14524" y="9266"/>
                  </a:cubicBezTo>
                  <a:lnTo>
                    <a:pt x="14518" y="9266"/>
                  </a:lnTo>
                  <a:cubicBezTo>
                    <a:pt x="14501" y="9259"/>
                    <a:pt x="14491" y="9252"/>
                    <a:pt x="14474" y="9246"/>
                  </a:cubicBezTo>
                  <a:cubicBezTo>
                    <a:pt x="14461" y="9235"/>
                    <a:pt x="14444" y="9232"/>
                    <a:pt x="14431" y="9222"/>
                  </a:cubicBezTo>
                  <a:lnTo>
                    <a:pt x="14390" y="9202"/>
                  </a:lnTo>
                  <a:lnTo>
                    <a:pt x="14350" y="9182"/>
                  </a:lnTo>
                  <a:cubicBezTo>
                    <a:pt x="14324" y="9165"/>
                    <a:pt x="14297" y="9149"/>
                    <a:pt x="14273" y="9135"/>
                  </a:cubicBezTo>
                  <a:cubicBezTo>
                    <a:pt x="14240" y="9115"/>
                    <a:pt x="14213" y="9095"/>
                    <a:pt x="14183" y="9068"/>
                  </a:cubicBezTo>
                  <a:lnTo>
                    <a:pt x="14110" y="8995"/>
                  </a:lnTo>
                  <a:cubicBezTo>
                    <a:pt x="14090" y="8968"/>
                    <a:pt x="14066" y="8938"/>
                    <a:pt x="14046" y="8915"/>
                  </a:cubicBezTo>
                  <a:lnTo>
                    <a:pt x="14043" y="8911"/>
                  </a:lnTo>
                  <a:cubicBezTo>
                    <a:pt x="14033" y="8898"/>
                    <a:pt x="14023" y="8881"/>
                    <a:pt x="14013" y="8868"/>
                  </a:cubicBezTo>
                  <a:cubicBezTo>
                    <a:pt x="14006" y="8861"/>
                    <a:pt x="13999" y="8848"/>
                    <a:pt x="13993" y="8841"/>
                  </a:cubicBezTo>
                  <a:cubicBezTo>
                    <a:pt x="13989" y="8834"/>
                    <a:pt x="13983" y="8828"/>
                    <a:pt x="13979" y="8821"/>
                  </a:cubicBezTo>
                  <a:cubicBezTo>
                    <a:pt x="13973" y="8811"/>
                    <a:pt x="13962" y="8797"/>
                    <a:pt x="13959" y="8787"/>
                  </a:cubicBezTo>
                  <a:lnTo>
                    <a:pt x="13942" y="8764"/>
                  </a:lnTo>
                  <a:cubicBezTo>
                    <a:pt x="13929" y="8747"/>
                    <a:pt x="13922" y="8731"/>
                    <a:pt x="13909" y="8714"/>
                  </a:cubicBezTo>
                  <a:lnTo>
                    <a:pt x="13892" y="8691"/>
                  </a:lnTo>
                  <a:lnTo>
                    <a:pt x="13869" y="8660"/>
                  </a:lnTo>
                  <a:lnTo>
                    <a:pt x="13849" y="8630"/>
                  </a:lnTo>
                  <a:lnTo>
                    <a:pt x="13835" y="8610"/>
                  </a:lnTo>
                  <a:cubicBezTo>
                    <a:pt x="13825" y="8594"/>
                    <a:pt x="13815" y="8573"/>
                    <a:pt x="13802" y="8557"/>
                  </a:cubicBezTo>
                  <a:cubicBezTo>
                    <a:pt x="13802" y="8550"/>
                    <a:pt x="13799" y="8550"/>
                    <a:pt x="13799" y="8550"/>
                  </a:cubicBezTo>
                  <a:cubicBezTo>
                    <a:pt x="13799" y="8547"/>
                    <a:pt x="13795" y="8547"/>
                    <a:pt x="13795" y="8543"/>
                  </a:cubicBezTo>
                  <a:lnTo>
                    <a:pt x="13795" y="8543"/>
                  </a:lnTo>
                  <a:lnTo>
                    <a:pt x="13799" y="8547"/>
                  </a:lnTo>
                  <a:cubicBezTo>
                    <a:pt x="13795" y="8543"/>
                    <a:pt x="13795" y="8540"/>
                    <a:pt x="13792" y="8533"/>
                  </a:cubicBezTo>
                  <a:lnTo>
                    <a:pt x="13779" y="8517"/>
                  </a:lnTo>
                  <a:lnTo>
                    <a:pt x="13775" y="8510"/>
                  </a:lnTo>
                  <a:lnTo>
                    <a:pt x="13775" y="8507"/>
                  </a:lnTo>
                  <a:lnTo>
                    <a:pt x="13769" y="8500"/>
                  </a:lnTo>
                  <a:lnTo>
                    <a:pt x="13765" y="8497"/>
                  </a:lnTo>
                  <a:lnTo>
                    <a:pt x="13762" y="8493"/>
                  </a:lnTo>
                  <a:lnTo>
                    <a:pt x="13762" y="8490"/>
                  </a:lnTo>
                  <a:lnTo>
                    <a:pt x="13759" y="8483"/>
                  </a:lnTo>
                  <a:lnTo>
                    <a:pt x="13745" y="8463"/>
                  </a:lnTo>
                  <a:cubicBezTo>
                    <a:pt x="13745" y="8463"/>
                    <a:pt x="13745" y="8460"/>
                    <a:pt x="13742" y="8460"/>
                  </a:cubicBezTo>
                  <a:lnTo>
                    <a:pt x="13738" y="8456"/>
                  </a:lnTo>
                  <a:lnTo>
                    <a:pt x="13732" y="8450"/>
                  </a:lnTo>
                  <a:lnTo>
                    <a:pt x="13728" y="8446"/>
                  </a:lnTo>
                  <a:cubicBezTo>
                    <a:pt x="13722" y="8440"/>
                    <a:pt x="13715" y="8430"/>
                    <a:pt x="13708" y="8423"/>
                  </a:cubicBezTo>
                  <a:lnTo>
                    <a:pt x="13698" y="8413"/>
                  </a:lnTo>
                  <a:lnTo>
                    <a:pt x="13675" y="8383"/>
                  </a:lnTo>
                  <a:lnTo>
                    <a:pt x="13648" y="8356"/>
                  </a:lnTo>
                  <a:cubicBezTo>
                    <a:pt x="13631" y="8333"/>
                    <a:pt x="13615" y="8316"/>
                    <a:pt x="13598" y="8296"/>
                  </a:cubicBezTo>
                  <a:lnTo>
                    <a:pt x="13588" y="8279"/>
                  </a:lnTo>
                  <a:lnTo>
                    <a:pt x="13525" y="8206"/>
                  </a:lnTo>
                  <a:lnTo>
                    <a:pt x="13508" y="8182"/>
                  </a:lnTo>
                  <a:cubicBezTo>
                    <a:pt x="13488" y="8159"/>
                    <a:pt x="13461" y="8129"/>
                    <a:pt x="13441" y="8105"/>
                  </a:cubicBezTo>
                  <a:close/>
                  <a:moveTo>
                    <a:pt x="13514" y="8029"/>
                  </a:moveTo>
                  <a:cubicBezTo>
                    <a:pt x="13525" y="8029"/>
                    <a:pt x="13531" y="8029"/>
                    <a:pt x="13541" y="8032"/>
                  </a:cubicBezTo>
                  <a:cubicBezTo>
                    <a:pt x="13555" y="8035"/>
                    <a:pt x="13568" y="8035"/>
                    <a:pt x="13581" y="8042"/>
                  </a:cubicBezTo>
                  <a:cubicBezTo>
                    <a:pt x="13585" y="8042"/>
                    <a:pt x="13591" y="8042"/>
                    <a:pt x="13595" y="8045"/>
                  </a:cubicBezTo>
                  <a:cubicBezTo>
                    <a:pt x="13601" y="8045"/>
                    <a:pt x="13611" y="8049"/>
                    <a:pt x="13625" y="8049"/>
                  </a:cubicBezTo>
                  <a:lnTo>
                    <a:pt x="13628" y="8049"/>
                  </a:lnTo>
                  <a:cubicBezTo>
                    <a:pt x="13635" y="8049"/>
                    <a:pt x="13648" y="8052"/>
                    <a:pt x="13658" y="8059"/>
                  </a:cubicBezTo>
                  <a:cubicBezTo>
                    <a:pt x="13692" y="8065"/>
                    <a:pt x="13718" y="8075"/>
                    <a:pt x="13749" y="8082"/>
                  </a:cubicBezTo>
                  <a:lnTo>
                    <a:pt x="13759" y="8085"/>
                  </a:lnTo>
                  <a:lnTo>
                    <a:pt x="13765" y="8085"/>
                  </a:lnTo>
                  <a:cubicBezTo>
                    <a:pt x="13769" y="8085"/>
                    <a:pt x="13775" y="8092"/>
                    <a:pt x="13779" y="8092"/>
                  </a:cubicBezTo>
                  <a:cubicBezTo>
                    <a:pt x="13799" y="8099"/>
                    <a:pt x="13819" y="8102"/>
                    <a:pt x="13842" y="8112"/>
                  </a:cubicBezTo>
                  <a:lnTo>
                    <a:pt x="13845" y="8112"/>
                  </a:lnTo>
                  <a:cubicBezTo>
                    <a:pt x="13859" y="8115"/>
                    <a:pt x="13869" y="8119"/>
                    <a:pt x="13882" y="8129"/>
                  </a:cubicBezTo>
                  <a:lnTo>
                    <a:pt x="13899" y="8135"/>
                  </a:lnTo>
                  <a:cubicBezTo>
                    <a:pt x="13929" y="8149"/>
                    <a:pt x="13952" y="8162"/>
                    <a:pt x="13979" y="8169"/>
                  </a:cubicBezTo>
                  <a:cubicBezTo>
                    <a:pt x="14026" y="8196"/>
                    <a:pt x="14069" y="8219"/>
                    <a:pt x="14116" y="8249"/>
                  </a:cubicBezTo>
                  <a:lnTo>
                    <a:pt x="14113" y="8249"/>
                  </a:lnTo>
                  <a:cubicBezTo>
                    <a:pt x="14120" y="8253"/>
                    <a:pt x="14126" y="8259"/>
                    <a:pt x="14133" y="8263"/>
                  </a:cubicBezTo>
                  <a:cubicBezTo>
                    <a:pt x="14166" y="8286"/>
                    <a:pt x="14203" y="8313"/>
                    <a:pt x="14233" y="8343"/>
                  </a:cubicBezTo>
                  <a:cubicBezTo>
                    <a:pt x="14280" y="8383"/>
                    <a:pt x="14320" y="8426"/>
                    <a:pt x="14364" y="8470"/>
                  </a:cubicBezTo>
                  <a:cubicBezTo>
                    <a:pt x="14411" y="8527"/>
                    <a:pt x="14454" y="8580"/>
                    <a:pt x="14494" y="8644"/>
                  </a:cubicBezTo>
                  <a:lnTo>
                    <a:pt x="14494" y="8637"/>
                  </a:lnTo>
                  <a:lnTo>
                    <a:pt x="14497" y="8644"/>
                  </a:lnTo>
                  <a:cubicBezTo>
                    <a:pt x="14544" y="8711"/>
                    <a:pt x="14578" y="8771"/>
                    <a:pt x="14611" y="8834"/>
                  </a:cubicBezTo>
                  <a:lnTo>
                    <a:pt x="14611" y="8831"/>
                  </a:lnTo>
                  <a:cubicBezTo>
                    <a:pt x="14614" y="8838"/>
                    <a:pt x="14618" y="8844"/>
                    <a:pt x="14618" y="8851"/>
                  </a:cubicBezTo>
                  <a:lnTo>
                    <a:pt x="14631" y="8871"/>
                  </a:lnTo>
                  <a:cubicBezTo>
                    <a:pt x="14645" y="8901"/>
                    <a:pt x="14661" y="8931"/>
                    <a:pt x="14671" y="8961"/>
                  </a:cubicBezTo>
                  <a:cubicBezTo>
                    <a:pt x="14681" y="8981"/>
                    <a:pt x="14688" y="9001"/>
                    <a:pt x="14701" y="9022"/>
                  </a:cubicBezTo>
                  <a:cubicBezTo>
                    <a:pt x="14711" y="9045"/>
                    <a:pt x="14721" y="9065"/>
                    <a:pt x="14731" y="9088"/>
                  </a:cubicBezTo>
                  <a:cubicBezTo>
                    <a:pt x="14735" y="9102"/>
                    <a:pt x="14745" y="9115"/>
                    <a:pt x="14748" y="9128"/>
                  </a:cubicBezTo>
                  <a:lnTo>
                    <a:pt x="14755" y="9145"/>
                  </a:lnTo>
                  <a:lnTo>
                    <a:pt x="14765" y="9162"/>
                  </a:lnTo>
                  <a:cubicBezTo>
                    <a:pt x="14768" y="9172"/>
                    <a:pt x="14778" y="9185"/>
                    <a:pt x="14782" y="9202"/>
                  </a:cubicBezTo>
                  <a:lnTo>
                    <a:pt x="14782" y="9205"/>
                  </a:lnTo>
                  <a:cubicBezTo>
                    <a:pt x="14785" y="9215"/>
                    <a:pt x="14785" y="9219"/>
                    <a:pt x="14788" y="9229"/>
                  </a:cubicBezTo>
                  <a:cubicBezTo>
                    <a:pt x="14785" y="9229"/>
                    <a:pt x="14782" y="9222"/>
                    <a:pt x="14778" y="9222"/>
                  </a:cubicBezTo>
                  <a:cubicBezTo>
                    <a:pt x="14768" y="9222"/>
                    <a:pt x="14762" y="9229"/>
                    <a:pt x="14752" y="9235"/>
                  </a:cubicBezTo>
                  <a:cubicBezTo>
                    <a:pt x="14745" y="9246"/>
                    <a:pt x="14745" y="9252"/>
                    <a:pt x="14745" y="9262"/>
                  </a:cubicBezTo>
                  <a:cubicBezTo>
                    <a:pt x="14745" y="9306"/>
                    <a:pt x="14762" y="9349"/>
                    <a:pt x="14772" y="9399"/>
                  </a:cubicBezTo>
                  <a:lnTo>
                    <a:pt x="14755" y="9373"/>
                  </a:lnTo>
                  <a:cubicBezTo>
                    <a:pt x="14738" y="9349"/>
                    <a:pt x="14721" y="9319"/>
                    <a:pt x="14705" y="9296"/>
                  </a:cubicBezTo>
                  <a:lnTo>
                    <a:pt x="14695" y="9269"/>
                  </a:lnTo>
                  <a:cubicBezTo>
                    <a:pt x="14681" y="9252"/>
                    <a:pt x="14671" y="9232"/>
                    <a:pt x="14661" y="9215"/>
                  </a:cubicBezTo>
                  <a:cubicBezTo>
                    <a:pt x="14651" y="9202"/>
                    <a:pt x="14645" y="9189"/>
                    <a:pt x="14638" y="9179"/>
                  </a:cubicBezTo>
                  <a:cubicBezTo>
                    <a:pt x="14628" y="9162"/>
                    <a:pt x="14614" y="9139"/>
                    <a:pt x="14604" y="9122"/>
                  </a:cubicBezTo>
                  <a:cubicBezTo>
                    <a:pt x="14588" y="9098"/>
                    <a:pt x="14578" y="9068"/>
                    <a:pt x="14561" y="9045"/>
                  </a:cubicBezTo>
                  <a:lnTo>
                    <a:pt x="14551" y="9032"/>
                  </a:lnTo>
                  <a:cubicBezTo>
                    <a:pt x="14521" y="8978"/>
                    <a:pt x="14484" y="8904"/>
                    <a:pt x="14434" y="8838"/>
                  </a:cubicBezTo>
                  <a:lnTo>
                    <a:pt x="14421" y="8821"/>
                  </a:lnTo>
                  <a:cubicBezTo>
                    <a:pt x="14414" y="8814"/>
                    <a:pt x="14411" y="8801"/>
                    <a:pt x="14400" y="8794"/>
                  </a:cubicBezTo>
                  <a:lnTo>
                    <a:pt x="14394" y="8781"/>
                  </a:lnTo>
                  <a:cubicBezTo>
                    <a:pt x="14384" y="8771"/>
                    <a:pt x="14377" y="8761"/>
                    <a:pt x="14370" y="8751"/>
                  </a:cubicBezTo>
                  <a:cubicBezTo>
                    <a:pt x="14350" y="8727"/>
                    <a:pt x="14327" y="8697"/>
                    <a:pt x="14297" y="8667"/>
                  </a:cubicBezTo>
                  <a:lnTo>
                    <a:pt x="14287" y="8660"/>
                  </a:lnTo>
                  <a:lnTo>
                    <a:pt x="14260" y="8630"/>
                  </a:lnTo>
                  <a:lnTo>
                    <a:pt x="14247" y="8617"/>
                  </a:lnTo>
                  <a:cubicBezTo>
                    <a:pt x="14237" y="8610"/>
                    <a:pt x="14227" y="8600"/>
                    <a:pt x="14217" y="8594"/>
                  </a:cubicBezTo>
                  <a:cubicBezTo>
                    <a:pt x="14187" y="8570"/>
                    <a:pt x="14160" y="8547"/>
                    <a:pt x="14130" y="8527"/>
                  </a:cubicBezTo>
                  <a:lnTo>
                    <a:pt x="14126" y="8527"/>
                  </a:lnTo>
                  <a:lnTo>
                    <a:pt x="14120" y="8520"/>
                  </a:lnTo>
                  <a:lnTo>
                    <a:pt x="14110" y="8513"/>
                  </a:lnTo>
                  <a:lnTo>
                    <a:pt x="14103" y="8510"/>
                  </a:lnTo>
                  <a:lnTo>
                    <a:pt x="14086" y="8500"/>
                  </a:lnTo>
                  <a:lnTo>
                    <a:pt x="14083" y="8497"/>
                  </a:lnTo>
                  <a:lnTo>
                    <a:pt x="14080" y="8497"/>
                  </a:lnTo>
                  <a:lnTo>
                    <a:pt x="14076" y="8493"/>
                  </a:lnTo>
                  <a:lnTo>
                    <a:pt x="14069" y="8490"/>
                  </a:lnTo>
                  <a:cubicBezTo>
                    <a:pt x="14053" y="8480"/>
                    <a:pt x="14043" y="8466"/>
                    <a:pt x="14026" y="8460"/>
                  </a:cubicBezTo>
                  <a:lnTo>
                    <a:pt x="13996" y="8440"/>
                  </a:lnTo>
                  <a:lnTo>
                    <a:pt x="13966" y="8416"/>
                  </a:lnTo>
                  <a:lnTo>
                    <a:pt x="13919" y="8390"/>
                  </a:lnTo>
                  <a:lnTo>
                    <a:pt x="13886" y="8363"/>
                  </a:lnTo>
                  <a:lnTo>
                    <a:pt x="13879" y="8356"/>
                  </a:lnTo>
                  <a:cubicBezTo>
                    <a:pt x="13876" y="8349"/>
                    <a:pt x="13866" y="8346"/>
                    <a:pt x="13862" y="8343"/>
                  </a:cubicBezTo>
                  <a:cubicBezTo>
                    <a:pt x="13832" y="8316"/>
                    <a:pt x="13799" y="8293"/>
                    <a:pt x="13769" y="8266"/>
                  </a:cubicBezTo>
                  <a:lnTo>
                    <a:pt x="13712" y="8216"/>
                  </a:lnTo>
                  <a:lnTo>
                    <a:pt x="13682" y="8192"/>
                  </a:lnTo>
                  <a:cubicBezTo>
                    <a:pt x="13625" y="8142"/>
                    <a:pt x="13558" y="8095"/>
                    <a:pt x="13511" y="8065"/>
                  </a:cubicBezTo>
                  <a:cubicBezTo>
                    <a:pt x="13501" y="8062"/>
                    <a:pt x="13494" y="8059"/>
                    <a:pt x="13491" y="8049"/>
                  </a:cubicBezTo>
                  <a:lnTo>
                    <a:pt x="13474" y="8039"/>
                  </a:lnTo>
                  <a:lnTo>
                    <a:pt x="13444" y="8029"/>
                  </a:lnTo>
                  <a:close/>
                  <a:moveTo>
                    <a:pt x="14802" y="9276"/>
                  </a:moveTo>
                  <a:cubicBezTo>
                    <a:pt x="14808" y="9292"/>
                    <a:pt x="14812" y="9302"/>
                    <a:pt x="14815" y="9312"/>
                  </a:cubicBezTo>
                  <a:cubicBezTo>
                    <a:pt x="14828" y="9346"/>
                    <a:pt x="14842" y="9379"/>
                    <a:pt x="14849" y="9416"/>
                  </a:cubicBezTo>
                  <a:cubicBezTo>
                    <a:pt x="14852" y="9433"/>
                    <a:pt x="14859" y="9449"/>
                    <a:pt x="14865" y="9466"/>
                  </a:cubicBezTo>
                  <a:cubicBezTo>
                    <a:pt x="14865" y="9473"/>
                    <a:pt x="14869" y="9486"/>
                    <a:pt x="14869" y="9496"/>
                  </a:cubicBezTo>
                  <a:lnTo>
                    <a:pt x="14862" y="9486"/>
                  </a:lnTo>
                  <a:cubicBezTo>
                    <a:pt x="14852" y="9466"/>
                    <a:pt x="14849" y="9449"/>
                    <a:pt x="14842" y="9429"/>
                  </a:cubicBezTo>
                  <a:cubicBezTo>
                    <a:pt x="14828" y="9386"/>
                    <a:pt x="14815" y="9346"/>
                    <a:pt x="14808" y="9302"/>
                  </a:cubicBezTo>
                  <a:cubicBezTo>
                    <a:pt x="14808" y="9296"/>
                    <a:pt x="14802" y="9286"/>
                    <a:pt x="14802" y="9276"/>
                  </a:cubicBezTo>
                  <a:close/>
                  <a:moveTo>
                    <a:pt x="1819" y="6026"/>
                  </a:moveTo>
                  <a:cubicBezTo>
                    <a:pt x="1829" y="6026"/>
                    <a:pt x="1839" y="6026"/>
                    <a:pt x="1853" y="6032"/>
                  </a:cubicBezTo>
                  <a:lnTo>
                    <a:pt x="1909" y="6032"/>
                  </a:lnTo>
                  <a:lnTo>
                    <a:pt x="1956" y="6039"/>
                  </a:lnTo>
                  <a:lnTo>
                    <a:pt x="2003" y="6049"/>
                  </a:lnTo>
                  <a:cubicBezTo>
                    <a:pt x="2010" y="6049"/>
                    <a:pt x="2023" y="6053"/>
                    <a:pt x="2030" y="6053"/>
                  </a:cubicBezTo>
                  <a:cubicBezTo>
                    <a:pt x="2036" y="6053"/>
                    <a:pt x="2040" y="6056"/>
                    <a:pt x="2043" y="6056"/>
                  </a:cubicBezTo>
                  <a:cubicBezTo>
                    <a:pt x="2060" y="6059"/>
                    <a:pt x="2073" y="6066"/>
                    <a:pt x="2090" y="6066"/>
                  </a:cubicBezTo>
                  <a:cubicBezTo>
                    <a:pt x="2130" y="6073"/>
                    <a:pt x="2170" y="6086"/>
                    <a:pt x="2207" y="6099"/>
                  </a:cubicBezTo>
                  <a:lnTo>
                    <a:pt x="2220" y="6103"/>
                  </a:lnTo>
                  <a:lnTo>
                    <a:pt x="2257" y="6116"/>
                  </a:lnTo>
                  <a:cubicBezTo>
                    <a:pt x="2277" y="6123"/>
                    <a:pt x="2297" y="6133"/>
                    <a:pt x="2314" y="6139"/>
                  </a:cubicBezTo>
                  <a:cubicBezTo>
                    <a:pt x="2347" y="6153"/>
                    <a:pt x="2377" y="6170"/>
                    <a:pt x="2411" y="6186"/>
                  </a:cubicBezTo>
                  <a:cubicBezTo>
                    <a:pt x="2438" y="6203"/>
                    <a:pt x="2461" y="6216"/>
                    <a:pt x="2488" y="6233"/>
                  </a:cubicBezTo>
                  <a:cubicBezTo>
                    <a:pt x="2505" y="6243"/>
                    <a:pt x="2525" y="6260"/>
                    <a:pt x="2541" y="6277"/>
                  </a:cubicBezTo>
                  <a:cubicBezTo>
                    <a:pt x="2558" y="6293"/>
                    <a:pt x="2571" y="6310"/>
                    <a:pt x="2588" y="6323"/>
                  </a:cubicBezTo>
                  <a:cubicBezTo>
                    <a:pt x="2605" y="6343"/>
                    <a:pt x="2615" y="6367"/>
                    <a:pt x="2632" y="6387"/>
                  </a:cubicBezTo>
                  <a:cubicBezTo>
                    <a:pt x="2665" y="6440"/>
                    <a:pt x="2692" y="6501"/>
                    <a:pt x="2722" y="6557"/>
                  </a:cubicBezTo>
                  <a:lnTo>
                    <a:pt x="2725" y="6564"/>
                  </a:lnTo>
                  <a:cubicBezTo>
                    <a:pt x="2749" y="6624"/>
                    <a:pt x="2772" y="6678"/>
                    <a:pt x="2789" y="6725"/>
                  </a:cubicBezTo>
                  <a:cubicBezTo>
                    <a:pt x="2805" y="6775"/>
                    <a:pt x="2822" y="6822"/>
                    <a:pt x="2839" y="6868"/>
                  </a:cubicBezTo>
                  <a:lnTo>
                    <a:pt x="2859" y="6925"/>
                  </a:lnTo>
                  <a:cubicBezTo>
                    <a:pt x="2872" y="6962"/>
                    <a:pt x="2879" y="6995"/>
                    <a:pt x="2892" y="7036"/>
                  </a:cubicBezTo>
                  <a:cubicBezTo>
                    <a:pt x="2909" y="7089"/>
                    <a:pt x="2929" y="7139"/>
                    <a:pt x="2949" y="7189"/>
                  </a:cubicBezTo>
                  <a:cubicBezTo>
                    <a:pt x="2983" y="7276"/>
                    <a:pt x="3026" y="7370"/>
                    <a:pt x="3090" y="7484"/>
                  </a:cubicBezTo>
                  <a:cubicBezTo>
                    <a:pt x="3146" y="7597"/>
                    <a:pt x="3197" y="7691"/>
                    <a:pt x="3247" y="7784"/>
                  </a:cubicBezTo>
                  <a:cubicBezTo>
                    <a:pt x="3264" y="7815"/>
                    <a:pt x="3280" y="7848"/>
                    <a:pt x="3300" y="7878"/>
                  </a:cubicBezTo>
                  <a:lnTo>
                    <a:pt x="3300" y="7881"/>
                  </a:lnTo>
                  <a:cubicBezTo>
                    <a:pt x="3300" y="7881"/>
                    <a:pt x="3300" y="7882"/>
                    <a:pt x="3301" y="7882"/>
                  </a:cubicBezTo>
                  <a:lnTo>
                    <a:pt x="3301" y="7882"/>
                  </a:lnTo>
                  <a:lnTo>
                    <a:pt x="3280" y="7875"/>
                  </a:lnTo>
                  <a:lnTo>
                    <a:pt x="3280" y="7875"/>
                  </a:lnTo>
                  <a:cubicBezTo>
                    <a:pt x="3284" y="7898"/>
                    <a:pt x="3290" y="7915"/>
                    <a:pt x="3297" y="7932"/>
                  </a:cubicBezTo>
                  <a:cubicBezTo>
                    <a:pt x="3307" y="7948"/>
                    <a:pt x="3317" y="7962"/>
                    <a:pt x="3327" y="7978"/>
                  </a:cubicBezTo>
                  <a:cubicBezTo>
                    <a:pt x="3344" y="7995"/>
                    <a:pt x="3357" y="8012"/>
                    <a:pt x="3367" y="8029"/>
                  </a:cubicBezTo>
                  <a:cubicBezTo>
                    <a:pt x="3381" y="8045"/>
                    <a:pt x="3394" y="8059"/>
                    <a:pt x="3407" y="8069"/>
                  </a:cubicBezTo>
                  <a:cubicBezTo>
                    <a:pt x="3431" y="8095"/>
                    <a:pt x="3461" y="8119"/>
                    <a:pt x="3484" y="8142"/>
                  </a:cubicBezTo>
                  <a:cubicBezTo>
                    <a:pt x="3401" y="8119"/>
                    <a:pt x="3317" y="8102"/>
                    <a:pt x="3240" y="8085"/>
                  </a:cubicBezTo>
                  <a:cubicBezTo>
                    <a:pt x="3193" y="8079"/>
                    <a:pt x="3143" y="8065"/>
                    <a:pt x="3096" y="8059"/>
                  </a:cubicBezTo>
                  <a:lnTo>
                    <a:pt x="3043" y="8045"/>
                  </a:lnTo>
                  <a:cubicBezTo>
                    <a:pt x="3013" y="8035"/>
                    <a:pt x="2983" y="8032"/>
                    <a:pt x="2956" y="8025"/>
                  </a:cubicBezTo>
                  <a:cubicBezTo>
                    <a:pt x="2916" y="8015"/>
                    <a:pt x="2866" y="8008"/>
                    <a:pt x="2822" y="7998"/>
                  </a:cubicBezTo>
                  <a:cubicBezTo>
                    <a:pt x="2782" y="7995"/>
                    <a:pt x="2749" y="7992"/>
                    <a:pt x="2712" y="7982"/>
                  </a:cubicBezTo>
                  <a:lnTo>
                    <a:pt x="2675" y="7978"/>
                  </a:lnTo>
                  <a:cubicBezTo>
                    <a:pt x="2628" y="7975"/>
                    <a:pt x="2581" y="7965"/>
                    <a:pt x="2525" y="7962"/>
                  </a:cubicBezTo>
                  <a:cubicBezTo>
                    <a:pt x="2508" y="7962"/>
                    <a:pt x="2491" y="7958"/>
                    <a:pt x="2474" y="7958"/>
                  </a:cubicBezTo>
                  <a:cubicBezTo>
                    <a:pt x="2444" y="7952"/>
                    <a:pt x="2414" y="7952"/>
                    <a:pt x="2388" y="7948"/>
                  </a:cubicBezTo>
                  <a:lnTo>
                    <a:pt x="2361" y="7945"/>
                  </a:lnTo>
                  <a:lnTo>
                    <a:pt x="2341" y="7942"/>
                  </a:lnTo>
                  <a:cubicBezTo>
                    <a:pt x="2294" y="7935"/>
                    <a:pt x="2247" y="7928"/>
                    <a:pt x="2197" y="7918"/>
                  </a:cubicBezTo>
                  <a:cubicBezTo>
                    <a:pt x="2157" y="7911"/>
                    <a:pt x="2113" y="7901"/>
                    <a:pt x="2077" y="7895"/>
                  </a:cubicBezTo>
                  <a:lnTo>
                    <a:pt x="2063" y="7891"/>
                  </a:lnTo>
                  <a:cubicBezTo>
                    <a:pt x="2003" y="7875"/>
                    <a:pt x="1940" y="7861"/>
                    <a:pt x="1873" y="7845"/>
                  </a:cubicBezTo>
                  <a:lnTo>
                    <a:pt x="1779" y="7825"/>
                  </a:lnTo>
                  <a:cubicBezTo>
                    <a:pt x="1769" y="7818"/>
                    <a:pt x="1752" y="7815"/>
                    <a:pt x="1739" y="7815"/>
                  </a:cubicBezTo>
                  <a:lnTo>
                    <a:pt x="1712" y="7811"/>
                  </a:lnTo>
                  <a:cubicBezTo>
                    <a:pt x="1679" y="7801"/>
                    <a:pt x="1645" y="7794"/>
                    <a:pt x="1612" y="7781"/>
                  </a:cubicBezTo>
                  <a:cubicBezTo>
                    <a:pt x="1588" y="7774"/>
                    <a:pt x="1558" y="7764"/>
                    <a:pt x="1535" y="7758"/>
                  </a:cubicBezTo>
                  <a:lnTo>
                    <a:pt x="1522" y="7754"/>
                  </a:lnTo>
                  <a:lnTo>
                    <a:pt x="1505" y="7744"/>
                  </a:lnTo>
                  <a:cubicBezTo>
                    <a:pt x="1491" y="7741"/>
                    <a:pt x="1478" y="7738"/>
                    <a:pt x="1468" y="7728"/>
                  </a:cubicBezTo>
                  <a:cubicBezTo>
                    <a:pt x="1441" y="7714"/>
                    <a:pt x="1418" y="7708"/>
                    <a:pt x="1391" y="7694"/>
                  </a:cubicBezTo>
                  <a:lnTo>
                    <a:pt x="1391" y="7694"/>
                  </a:lnTo>
                  <a:cubicBezTo>
                    <a:pt x="1418" y="7711"/>
                    <a:pt x="1441" y="7724"/>
                    <a:pt x="1468" y="7741"/>
                  </a:cubicBezTo>
                  <a:cubicBezTo>
                    <a:pt x="1485" y="7748"/>
                    <a:pt x="1502" y="7761"/>
                    <a:pt x="1522" y="7768"/>
                  </a:cubicBezTo>
                  <a:cubicBezTo>
                    <a:pt x="1562" y="7791"/>
                    <a:pt x="1605" y="7811"/>
                    <a:pt x="1652" y="7828"/>
                  </a:cubicBezTo>
                  <a:cubicBezTo>
                    <a:pt x="1739" y="7861"/>
                    <a:pt x="1829" y="7895"/>
                    <a:pt x="1923" y="7928"/>
                  </a:cubicBezTo>
                  <a:lnTo>
                    <a:pt x="1996" y="7952"/>
                  </a:lnTo>
                  <a:cubicBezTo>
                    <a:pt x="2023" y="7962"/>
                    <a:pt x="2043" y="7965"/>
                    <a:pt x="2070" y="7975"/>
                  </a:cubicBezTo>
                  <a:cubicBezTo>
                    <a:pt x="2093" y="7982"/>
                    <a:pt x="2113" y="7985"/>
                    <a:pt x="2140" y="7992"/>
                  </a:cubicBezTo>
                  <a:cubicBezTo>
                    <a:pt x="2164" y="7995"/>
                    <a:pt x="2190" y="8005"/>
                    <a:pt x="2220" y="8008"/>
                  </a:cubicBezTo>
                  <a:cubicBezTo>
                    <a:pt x="2254" y="8015"/>
                    <a:pt x="2287" y="8022"/>
                    <a:pt x="2321" y="8025"/>
                  </a:cubicBezTo>
                  <a:cubicBezTo>
                    <a:pt x="2331" y="8025"/>
                    <a:pt x="2347" y="8029"/>
                    <a:pt x="2361" y="8029"/>
                  </a:cubicBezTo>
                  <a:cubicBezTo>
                    <a:pt x="2388" y="8032"/>
                    <a:pt x="2411" y="8032"/>
                    <a:pt x="2438" y="8035"/>
                  </a:cubicBezTo>
                  <a:cubicBezTo>
                    <a:pt x="2461" y="8035"/>
                    <a:pt x="2488" y="8042"/>
                    <a:pt x="2508" y="8042"/>
                  </a:cubicBezTo>
                  <a:cubicBezTo>
                    <a:pt x="2598" y="8045"/>
                    <a:pt x="2695" y="8052"/>
                    <a:pt x="2789" y="8065"/>
                  </a:cubicBezTo>
                  <a:cubicBezTo>
                    <a:pt x="2812" y="8069"/>
                    <a:pt x="2839" y="8069"/>
                    <a:pt x="2866" y="8075"/>
                  </a:cubicBezTo>
                  <a:cubicBezTo>
                    <a:pt x="2922" y="8082"/>
                    <a:pt x="2963" y="8085"/>
                    <a:pt x="2999" y="8095"/>
                  </a:cubicBezTo>
                  <a:cubicBezTo>
                    <a:pt x="3029" y="8099"/>
                    <a:pt x="3063" y="8109"/>
                    <a:pt x="3093" y="8115"/>
                  </a:cubicBezTo>
                  <a:lnTo>
                    <a:pt x="3140" y="8125"/>
                  </a:lnTo>
                  <a:lnTo>
                    <a:pt x="3177" y="8132"/>
                  </a:lnTo>
                  <a:cubicBezTo>
                    <a:pt x="3233" y="8146"/>
                    <a:pt x="3297" y="8159"/>
                    <a:pt x="3357" y="8169"/>
                  </a:cubicBezTo>
                  <a:lnTo>
                    <a:pt x="3407" y="8182"/>
                  </a:lnTo>
                  <a:cubicBezTo>
                    <a:pt x="3411" y="8182"/>
                    <a:pt x="3417" y="8186"/>
                    <a:pt x="3424" y="8186"/>
                  </a:cubicBezTo>
                  <a:lnTo>
                    <a:pt x="3427" y="8186"/>
                  </a:lnTo>
                  <a:lnTo>
                    <a:pt x="3434" y="8192"/>
                  </a:lnTo>
                  <a:lnTo>
                    <a:pt x="3444" y="8192"/>
                  </a:lnTo>
                  <a:cubicBezTo>
                    <a:pt x="3447" y="8192"/>
                    <a:pt x="3447" y="8192"/>
                    <a:pt x="3451" y="8196"/>
                  </a:cubicBezTo>
                  <a:lnTo>
                    <a:pt x="3461" y="8196"/>
                  </a:lnTo>
                  <a:cubicBezTo>
                    <a:pt x="3501" y="8209"/>
                    <a:pt x="3548" y="8219"/>
                    <a:pt x="3598" y="8236"/>
                  </a:cubicBezTo>
                  <a:lnTo>
                    <a:pt x="3611" y="8249"/>
                  </a:lnTo>
                  <a:cubicBezTo>
                    <a:pt x="3568" y="8259"/>
                    <a:pt x="3534" y="8266"/>
                    <a:pt x="3501" y="8279"/>
                  </a:cubicBezTo>
                  <a:cubicBezTo>
                    <a:pt x="3457" y="8296"/>
                    <a:pt x="3414" y="8316"/>
                    <a:pt x="3374" y="8339"/>
                  </a:cubicBezTo>
                  <a:lnTo>
                    <a:pt x="3347" y="8349"/>
                  </a:lnTo>
                  <a:cubicBezTo>
                    <a:pt x="3314" y="8366"/>
                    <a:pt x="3284" y="8383"/>
                    <a:pt x="3250" y="8400"/>
                  </a:cubicBezTo>
                  <a:cubicBezTo>
                    <a:pt x="3190" y="8430"/>
                    <a:pt x="3126" y="8463"/>
                    <a:pt x="3063" y="8497"/>
                  </a:cubicBezTo>
                  <a:cubicBezTo>
                    <a:pt x="3029" y="8517"/>
                    <a:pt x="2996" y="8540"/>
                    <a:pt x="2966" y="8560"/>
                  </a:cubicBezTo>
                  <a:lnTo>
                    <a:pt x="2929" y="8584"/>
                  </a:lnTo>
                  <a:cubicBezTo>
                    <a:pt x="2879" y="8617"/>
                    <a:pt x="2832" y="8647"/>
                    <a:pt x="2782" y="8677"/>
                  </a:cubicBezTo>
                  <a:lnTo>
                    <a:pt x="2729" y="8711"/>
                  </a:lnTo>
                  <a:cubicBezTo>
                    <a:pt x="2658" y="8757"/>
                    <a:pt x="2581" y="8801"/>
                    <a:pt x="2515" y="8851"/>
                  </a:cubicBezTo>
                  <a:cubicBezTo>
                    <a:pt x="2464" y="8891"/>
                    <a:pt x="2411" y="8928"/>
                    <a:pt x="2364" y="8965"/>
                  </a:cubicBezTo>
                  <a:lnTo>
                    <a:pt x="2240" y="9065"/>
                  </a:lnTo>
                  <a:lnTo>
                    <a:pt x="2224" y="9078"/>
                  </a:lnTo>
                  <a:lnTo>
                    <a:pt x="2194" y="9102"/>
                  </a:lnTo>
                  <a:lnTo>
                    <a:pt x="2164" y="9128"/>
                  </a:lnTo>
                  <a:cubicBezTo>
                    <a:pt x="2153" y="9142"/>
                    <a:pt x="2137" y="9149"/>
                    <a:pt x="2120" y="9162"/>
                  </a:cubicBezTo>
                  <a:lnTo>
                    <a:pt x="2097" y="9179"/>
                  </a:lnTo>
                  <a:cubicBezTo>
                    <a:pt x="2080" y="9192"/>
                    <a:pt x="2070" y="9199"/>
                    <a:pt x="2053" y="9209"/>
                  </a:cubicBezTo>
                  <a:cubicBezTo>
                    <a:pt x="2043" y="9212"/>
                    <a:pt x="2036" y="9215"/>
                    <a:pt x="2030" y="9225"/>
                  </a:cubicBezTo>
                  <a:cubicBezTo>
                    <a:pt x="2013" y="9235"/>
                    <a:pt x="2003" y="9246"/>
                    <a:pt x="1986" y="9252"/>
                  </a:cubicBezTo>
                  <a:lnTo>
                    <a:pt x="1963" y="9266"/>
                  </a:lnTo>
                  <a:lnTo>
                    <a:pt x="1913" y="9299"/>
                  </a:lnTo>
                  <a:cubicBezTo>
                    <a:pt x="1886" y="9316"/>
                    <a:pt x="1859" y="9336"/>
                    <a:pt x="1829" y="9353"/>
                  </a:cubicBezTo>
                  <a:cubicBezTo>
                    <a:pt x="1792" y="9379"/>
                    <a:pt x="1756" y="9403"/>
                    <a:pt x="1705" y="9433"/>
                  </a:cubicBezTo>
                  <a:cubicBezTo>
                    <a:pt x="1669" y="9453"/>
                    <a:pt x="1625" y="9480"/>
                    <a:pt x="1585" y="9496"/>
                  </a:cubicBezTo>
                  <a:cubicBezTo>
                    <a:pt x="1545" y="9513"/>
                    <a:pt x="1512" y="9526"/>
                    <a:pt x="1475" y="9533"/>
                  </a:cubicBezTo>
                  <a:cubicBezTo>
                    <a:pt x="1445" y="9543"/>
                    <a:pt x="1418" y="9546"/>
                    <a:pt x="1388" y="9553"/>
                  </a:cubicBezTo>
                  <a:cubicBezTo>
                    <a:pt x="1384" y="9553"/>
                    <a:pt x="1378" y="9553"/>
                    <a:pt x="1371" y="9560"/>
                  </a:cubicBezTo>
                  <a:cubicBezTo>
                    <a:pt x="1334" y="9563"/>
                    <a:pt x="1291" y="9566"/>
                    <a:pt x="1244" y="9566"/>
                  </a:cubicBezTo>
                  <a:lnTo>
                    <a:pt x="1104" y="9566"/>
                  </a:lnTo>
                  <a:cubicBezTo>
                    <a:pt x="1067" y="9566"/>
                    <a:pt x="1033" y="9563"/>
                    <a:pt x="993" y="9560"/>
                  </a:cubicBezTo>
                  <a:lnTo>
                    <a:pt x="967" y="9553"/>
                  </a:lnTo>
                  <a:lnTo>
                    <a:pt x="943" y="9550"/>
                  </a:lnTo>
                  <a:lnTo>
                    <a:pt x="916" y="9546"/>
                  </a:lnTo>
                  <a:cubicBezTo>
                    <a:pt x="870" y="9543"/>
                    <a:pt x="819" y="9533"/>
                    <a:pt x="773" y="9520"/>
                  </a:cubicBezTo>
                  <a:cubicBezTo>
                    <a:pt x="739" y="9513"/>
                    <a:pt x="716" y="9503"/>
                    <a:pt x="686" y="9493"/>
                  </a:cubicBezTo>
                  <a:cubicBezTo>
                    <a:pt x="659" y="9483"/>
                    <a:pt x="639" y="9470"/>
                    <a:pt x="619" y="9463"/>
                  </a:cubicBezTo>
                  <a:cubicBezTo>
                    <a:pt x="602" y="9453"/>
                    <a:pt x="585" y="9443"/>
                    <a:pt x="572" y="9433"/>
                  </a:cubicBezTo>
                  <a:cubicBezTo>
                    <a:pt x="555" y="9419"/>
                    <a:pt x="539" y="9409"/>
                    <a:pt x="522" y="9393"/>
                  </a:cubicBezTo>
                  <a:cubicBezTo>
                    <a:pt x="505" y="9376"/>
                    <a:pt x="488" y="9359"/>
                    <a:pt x="475" y="9342"/>
                  </a:cubicBezTo>
                  <a:cubicBezTo>
                    <a:pt x="468" y="9329"/>
                    <a:pt x="455" y="9316"/>
                    <a:pt x="448" y="9299"/>
                  </a:cubicBezTo>
                  <a:cubicBezTo>
                    <a:pt x="422" y="9252"/>
                    <a:pt x="402" y="9209"/>
                    <a:pt x="381" y="9162"/>
                  </a:cubicBezTo>
                  <a:cubicBezTo>
                    <a:pt x="365" y="9128"/>
                    <a:pt x="351" y="9095"/>
                    <a:pt x="335" y="9062"/>
                  </a:cubicBezTo>
                  <a:cubicBezTo>
                    <a:pt x="315" y="9018"/>
                    <a:pt x="298" y="8975"/>
                    <a:pt x="274" y="8931"/>
                  </a:cubicBezTo>
                  <a:lnTo>
                    <a:pt x="251" y="8878"/>
                  </a:lnTo>
                  <a:lnTo>
                    <a:pt x="251" y="8874"/>
                  </a:lnTo>
                  <a:cubicBezTo>
                    <a:pt x="234" y="8834"/>
                    <a:pt x="218" y="8794"/>
                    <a:pt x="204" y="8751"/>
                  </a:cubicBezTo>
                  <a:cubicBezTo>
                    <a:pt x="201" y="8731"/>
                    <a:pt x="191" y="8707"/>
                    <a:pt x="188" y="8680"/>
                  </a:cubicBezTo>
                  <a:cubicBezTo>
                    <a:pt x="184" y="8657"/>
                    <a:pt x="184" y="8630"/>
                    <a:pt x="184" y="8600"/>
                  </a:cubicBezTo>
                  <a:cubicBezTo>
                    <a:pt x="184" y="8563"/>
                    <a:pt x="184" y="8530"/>
                    <a:pt x="191" y="8490"/>
                  </a:cubicBezTo>
                  <a:cubicBezTo>
                    <a:pt x="198" y="8456"/>
                    <a:pt x="204" y="8423"/>
                    <a:pt x="214" y="8383"/>
                  </a:cubicBezTo>
                  <a:cubicBezTo>
                    <a:pt x="218" y="8366"/>
                    <a:pt x="221" y="8356"/>
                    <a:pt x="224" y="8343"/>
                  </a:cubicBezTo>
                  <a:cubicBezTo>
                    <a:pt x="231" y="8329"/>
                    <a:pt x="234" y="8313"/>
                    <a:pt x="238" y="8299"/>
                  </a:cubicBezTo>
                  <a:cubicBezTo>
                    <a:pt x="251" y="8276"/>
                    <a:pt x="258" y="8249"/>
                    <a:pt x="271" y="8226"/>
                  </a:cubicBezTo>
                  <a:cubicBezTo>
                    <a:pt x="288" y="8196"/>
                    <a:pt x="305" y="8166"/>
                    <a:pt x="325" y="8142"/>
                  </a:cubicBezTo>
                  <a:cubicBezTo>
                    <a:pt x="341" y="8122"/>
                    <a:pt x="355" y="8105"/>
                    <a:pt x="371" y="8082"/>
                  </a:cubicBezTo>
                  <a:lnTo>
                    <a:pt x="385" y="8072"/>
                  </a:lnTo>
                  <a:cubicBezTo>
                    <a:pt x="391" y="8059"/>
                    <a:pt x="405" y="8045"/>
                    <a:pt x="418" y="8032"/>
                  </a:cubicBezTo>
                  <a:lnTo>
                    <a:pt x="435" y="8015"/>
                  </a:lnTo>
                  <a:lnTo>
                    <a:pt x="468" y="7982"/>
                  </a:lnTo>
                  <a:lnTo>
                    <a:pt x="485" y="7965"/>
                  </a:lnTo>
                  <a:cubicBezTo>
                    <a:pt x="498" y="7955"/>
                    <a:pt x="509" y="7945"/>
                    <a:pt x="522" y="7932"/>
                  </a:cubicBezTo>
                  <a:lnTo>
                    <a:pt x="539" y="7922"/>
                  </a:lnTo>
                  <a:lnTo>
                    <a:pt x="549" y="7915"/>
                  </a:lnTo>
                  <a:lnTo>
                    <a:pt x="552" y="7911"/>
                  </a:lnTo>
                  <a:lnTo>
                    <a:pt x="555" y="7908"/>
                  </a:lnTo>
                  <a:lnTo>
                    <a:pt x="575" y="7891"/>
                  </a:lnTo>
                  <a:lnTo>
                    <a:pt x="582" y="7888"/>
                  </a:lnTo>
                  <a:lnTo>
                    <a:pt x="585" y="7881"/>
                  </a:lnTo>
                  <a:cubicBezTo>
                    <a:pt x="599" y="7875"/>
                    <a:pt x="605" y="7865"/>
                    <a:pt x="619" y="7858"/>
                  </a:cubicBezTo>
                  <a:lnTo>
                    <a:pt x="636" y="7845"/>
                  </a:lnTo>
                  <a:lnTo>
                    <a:pt x="649" y="7838"/>
                  </a:lnTo>
                  <a:cubicBezTo>
                    <a:pt x="672" y="7821"/>
                    <a:pt x="692" y="7804"/>
                    <a:pt x="716" y="7778"/>
                  </a:cubicBezTo>
                  <a:cubicBezTo>
                    <a:pt x="722" y="7764"/>
                    <a:pt x="733" y="7758"/>
                    <a:pt x="736" y="7744"/>
                  </a:cubicBezTo>
                  <a:cubicBezTo>
                    <a:pt x="743" y="7731"/>
                    <a:pt x="743" y="7714"/>
                    <a:pt x="743" y="7698"/>
                  </a:cubicBezTo>
                  <a:cubicBezTo>
                    <a:pt x="743" y="7687"/>
                    <a:pt x="736" y="7671"/>
                    <a:pt x="733" y="7657"/>
                  </a:cubicBezTo>
                  <a:lnTo>
                    <a:pt x="726" y="7647"/>
                  </a:lnTo>
                  <a:lnTo>
                    <a:pt x="716" y="7624"/>
                  </a:lnTo>
                  <a:cubicBezTo>
                    <a:pt x="709" y="7611"/>
                    <a:pt x="702" y="7597"/>
                    <a:pt x="699" y="7587"/>
                  </a:cubicBezTo>
                  <a:cubicBezTo>
                    <a:pt x="689" y="7560"/>
                    <a:pt x="682" y="7540"/>
                    <a:pt x="672" y="7520"/>
                  </a:cubicBezTo>
                  <a:cubicBezTo>
                    <a:pt x="669" y="7494"/>
                    <a:pt x="666" y="7474"/>
                    <a:pt x="659" y="7447"/>
                  </a:cubicBezTo>
                  <a:cubicBezTo>
                    <a:pt x="652" y="7390"/>
                    <a:pt x="649" y="7326"/>
                    <a:pt x="639" y="7263"/>
                  </a:cubicBezTo>
                  <a:cubicBezTo>
                    <a:pt x="636" y="7239"/>
                    <a:pt x="636" y="7213"/>
                    <a:pt x="632" y="7193"/>
                  </a:cubicBezTo>
                  <a:cubicBezTo>
                    <a:pt x="622" y="7106"/>
                    <a:pt x="619" y="7022"/>
                    <a:pt x="616" y="6942"/>
                  </a:cubicBezTo>
                  <a:lnTo>
                    <a:pt x="616" y="6885"/>
                  </a:lnTo>
                  <a:cubicBezTo>
                    <a:pt x="616" y="6872"/>
                    <a:pt x="616" y="6858"/>
                    <a:pt x="619" y="6845"/>
                  </a:cubicBezTo>
                  <a:lnTo>
                    <a:pt x="619" y="6828"/>
                  </a:lnTo>
                  <a:lnTo>
                    <a:pt x="622" y="6805"/>
                  </a:lnTo>
                  <a:lnTo>
                    <a:pt x="626" y="6778"/>
                  </a:lnTo>
                  <a:cubicBezTo>
                    <a:pt x="626" y="6768"/>
                    <a:pt x="632" y="6755"/>
                    <a:pt x="636" y="6741"/>
                  </a:cubicBezTo>
                  <a:lnTo>
                    <a:pt x="639" y="6728"/>
                  </a:lnTo>
                  <a:lnTo>
                    <a:pt x="642" y="6711"/>
                  </a:lnTo>
                  <a:cubicBezTo>
                    <a:pt x="649" y="6701"/>
                    <a:pt x="652" y="6688"/>
                    <a:pt x="656" y="6671"/>
                  </a:cubicBezTo>
                  <a:lnTo>
                    <a:pt x="669" y="6641"/>
                  </a:lnTo>
                  <a:lnTo>
                    <a:pt x="682" y="6611"/>
                  </a:lnTo>
                  <a:lnTo>
                    <a:pt x="692" y="6584"/>
                  </a:lnTo>
                  <a:cubicBezTo>
                    <a:pt x="699" y="6571"/>
                    <a:pt x="706" y="6557"/>
                    <a:pt x="709" y="6551"/>
                  </a:cubicBezTo>
                  <a:lnTo>
                    <a:pt x="733" y="6511"/>
                  </a:lnTo>
                  <a:lnTo>
                    <a:pt x="743" y="6491"/>
                  </a:lnTo>
                  <a:cubicBezTo>
                    <a:pt x="749" y="6487"/>
                    <a:pt x="753" y="6477"/>
                    <a:pt x="756" y="6474"/>
                  </a:cubicBezTo>
                  <a:cubicBezTo>
                    <a:pt x="759" y="6470"/>
                    <a:pt x="759" y="6467"/>
                    <a:pt x="766" y="6467"/>
                  </a:cubicBezTo>
                  <a:lnTo>
                    <a:pt x="786" y="6437"/>
                  </a:lnTo>
                  <a:lnTo>
                    <a:pt x="806" y="6407"/>
                  </a:lnTo>
                  <a:lnTo>
                    <a:pt x="819" y="6390"/>
                  </a:lnTo>
                  <a:cubicBezTo>
                    <a:pt x="823" y="6387"/>
                    <a:pt x="826" y="6377"/>
                    <a:pt x="833" y="6374"/>
                  </a:cubicBezTo>
                  <a:lnTo>
                    <a:pt x="840" y="6367"/>
                  </a:lnTo>
                  <a:cubicBezTo>
                    <a:pt x="850" y="6357"/>
                    <a:pt x="856" y="6350"/>
                    <a:pt x="866" y="6337"/>
                  </a:cubicBezTo>
                  <a:cubicBezTo>
                    <a:pt x="886" y="6317"/>
                    <a:pt x="903" y="6300"/>
                    <a:pt x="923" y="6283"/>
                  </a:cubicBezTo>
                  <a:cubicBezTo>
                    <a:pt x="943" y="6267"/>
                    <a:pt x="967" y="6253"/>
                    <a:pt x="987" y="6240"/>
                  </a:cubicBezTo>
                  <a:cubicBezTo>
                    <a:pt x="1020" y="6220"/>
                    <a:pt x="1053" y="6206"/>
                    <a:pt x="1087" y="6190"/>
                  </a:cubicBezTo>
                  <a:lnTo>
                    <a:pt x="1090" y="6186"/>
                  </a:lnTo>
                  <a:cubicBezTo>
                    <a:pt x="1104" y="6183"/>
                    <a:pt x="1110" y="6176"/>
                    <a:pt x="1124" y="6173"/>
                  </a:cubicBezTo>
                  <a:cubicBezTo>
                    <a:pt x="1160" y="6156"/>
                    <a:pt x="1201" y="6143"/>
                    <a:pt x="1234" y="6133"/>
                  </a:cubicBezTo>
                  <a:lnTo>
                    <a:pt x="1395" y="6076"/>
                  </a:lnTo>
                  <a:cubicBezTo>
                    <a:pt x="1418" y="6073"/>
                    <a:pt x="1438" y="6066"/>
                    <a:pt x="1458" y="6059"/>
                  </a:cubicBezTo>
                  <a:cubicBezTo>
                    <a:pt x="1495" y="6053"/>
                    <a:pt x="1528" y="6043"/>
                    <a:pt x="1568" y="6039"/>
                  </a:cubicBezTo>
                  <a:cubicBezTo>
                    <a:pt x="1619" y="6032"/>
                    <a:pt x="1672" y="6032"/>
                    <a:pt x="1722" y="6026"/>
                  </a:cubicBezTo>
                  <a:close/>
                  <a:moveTo>
                    <a:pt x="16805" y="8966"/>
                  </a:moveTo>
                  <a:lnTo>
                    <a:pt x="16805" y="8966"/>
                  </a:lnTo>
                  <a:cubicBezTo>
                    <a:pt x="16805" y="8966"/>
                    <a:pt x="16804" y="8967"/>
                    <a:pt x="16804" y="8968"/>
                  </a:cubicBezTo>
                  <a:cubicBezTo>
                    <a:pt x="16794" y="8975"/>
                    <a:pt x="16791" y="8978"/>
                    <a:pt x="16784" y="8981"/>
                  </a:cubicBezTo>
                  <a:cubicBezTo>
                    <a:pt x="16758" y="8998"/>
                    <a:pt x="16734" y="9011"/>
                    <a:pt x="16707" y="9028"/>
                  </a:cubicBezTo>
                  <a:cubicBezTo>
                    <a:pt x="16687" y="9042"/>
                    <a:pt x="16667" y="9052"/>
                    <a:pt x="16644" y="9068"/>
                  </a:cubicBezTo>
                  <a:cubicBezTo>
                    <a:pt x="16634" y="9078"/>
                    <a:pt x="16621" y="9085"/>
                    <a:pt x="16607" y="9092"/>
                  </a:cubicBezTo>
                  <a:cubicBezTo>
                    <a:pt x="16587" y="9102"/>
                    <a:pt x="16570" y="9115"/>
                    <a:pt x="16550" y="9128"/>
                  </a:cubicBezTo>
                  <a:cubicBezTo>
                    <a:pt x="16477" y="9169"/>
                    <a:pt x="16403" y="9215"/>
                    <a:pt x="16326" y="9252"/>
                  </a:cubicBezTo>
                  <a:cubicBezTo>
                    <a:pt x="16293" y="9276"/>
                    <a:pt x="16256" y="9296"/>
                    <a:pt x="16223" y="9316"/>
                  </a:cubicBezTo>
                  <a:lnTo>
                    <a:pt x="16219" y="9319"/>
                  </a:lnTo>
                  <a:cubicBezTo>
                    <a:pt x="16186" y="9342"/>
                    <a:pt x="16149" y="9363"/>
                    <a:pt x="16119" y="9383"/>
                  </a:cubicBezTo>
                  <a:lnTo>
                    <a:pt x="16106" y="9393"/>
                  </a:lnTo>
                  <a:cubicBezTo>
                    <a:pt x="16076" y="9413"/>
                    <a:pt x="16049" y="9429"/>
                    <a:pt x="16019" y="9449"/>
                  </a:cubicBezTo>
                  <a:cubicBezTo>
                    <a:pt x="15985" y="9476"/>
                    <a:pt x="15952" y="9500"/>
                    <a:pt x="15918" y="9520"/>
                  </a:cubicBezTo>
                  <a:lnTo>
                    <a:pt x="15905" y="9530"/>
                  </a:lnTo>
                  <a:cubicBezTo>
                    <a:pt x="15852" y="9570"/>
                    <a:pt x="15791" y="9610"/>
                    <a:pt x="15735" y="9650"/>
                  </a:cubicBezTo>
                  <a:lnTo>
                    <a:pt x="15684" y="9684"/>
                  </a:lnTo>
                  <a:lnTo>
                    <a:pt x="15638" y="9714"/>
                  </a:lnTo>
                  <a:cubicBezTo>
                    <a:pt x="15624" y="9720"/>
                    <a:pt x="15607" y="9734"/>
                    <a:pt x="15597" y="9744"/>
                  </a:cubicBezTo>
                  <a:cubicBezTo>
                    <a:pt x="15574" y="9754"/>
                    <a:pt x="15557" y="9767"/>
                    <a:pt x="15537" y="9780"/>
                  </a:cubicBezTo>
                  <a:lnTo>
                    <a:pt x="15541" y="9780"/>
                  </a:lnTo>
                  <a:lnTo>
                    <a:pt x="15534" y="9784"/>
                  </a:lnTo>
                  <a:lnTo>
                    <a:pt x="15514" y="9797"/>
                  </a:lnTo>
                  <a:lnTo>
                    <a:pt x="15507" y="9801"/>
                  </a:lnTo>
                  <a:lnTo>
                    <a:pt x="15497" y="9811"/>
                  </a:lnTo>
                  <a:lnTo>
                    <a:pt x="15500" y="9811"/>
                  </a:lnTo>
                  <a:lnTo>
                    <a:pt x="15497" y="9814"/>
                  </a:lnTo>
                  <a:lnTo>
                    <a:pt x="15490" y="9817"/>
                  </a:lnTo>
                  <a:lnTo>
                    <a:pt x="15484" y="9827"/>
                  </a:lnTo>
                  <a:lnTo>
                    <a:pt x="15474" y="9834"/>
                  </a:lnTo>
                  <a:lnTo>
                    <a:pt x="15464" y="9844"/>
                  </a:lnTo>
                  <a:lnTo>
                    <a:pt x="15454" y="9851"/>
                  </a:lnTo>
                  <a:lnTo>
                    <a:pt x="15450" y="9854"/>
                  </a:lnTo>
                  <a:cubicBezTo>
                    <a:pt x="15437" y="9864"/>
                    <a:pt x="15424" y="9871"/>
                    <a:pt x="15417" y="9881"/>
                  </a:cubicBezTo>
                  <a:lnTo>
                    <a:pt x="15400" y="9891"/>
                  </a:lnTo>
                  <a:cubicBezTo>
                    <a:pt x="15397" y="9897"/>
                    <a:pt x="15387" y="9901"/>
                    <a:pt x="15383" y="9904"/>
                  </a:cubicBezTo>
                  <a:cubicBezTo>
                    <a:pt x="15370" y="9914"/>
                    <a:pt x="15357" y="9921"/>
                    <a:pt x="15350" y="9931"/>
                  </a:cubicBezTo>
                  <a:lnTo>
                    <a:pt x="15323" y="9951"/>
                  </a:lnTo>
                  <a:lnTo>
                    <a:pt x="15300" y="9971"/>
                  </a:lnTo>
                  <a:lnTo>
                    <a:pt x="15280" y="9988"/>
                  </a:lnTo>
                  <a:cubicBezTo>
                    <a:pt x="15270" y="9998"/>
                    <a:pt x="15263" y="10004"/>
                    <a:pt x="15250" y="10011"/>
                  </a:cubicBezTo>
                  <a:cubicBezTo>
                    <a:pt x="15240" y="10018"/>
                    <a:pt x="15230" y="10028"/>
                    <a:pt x="15220" y="10035"/>
                  </a:cubicBezTo>
                  <a:lnTo>
                    <a:pt x="15203" y="10051"/>
                  </a:lnTo>
                  <a:cubicBezTo>
                    <a:pt x="15186" y="10068"/>
                    <a:pt x="15169" y="10081"/>
                    <a:pt x="15153" y="10098"/>
                  </a:cubicBezTo>
                  <a:cubicBezTo>
                    <a:pt x="15139" y="10105"/>
                    <a:pt x="15133" y="10118"/>
                    <a:pt x="15123" y="10125"/>
                  </a:cubicBezTo>
                  <a:cubicBezTo>
                    <a:pt x="15119" y="10132"/>
                    <a:pt x="15116" y="10138"/>
                    <a:pt x="15106" y="10142"/>
                  </a:cubicBezTo>
                  <a:lnTo>
                    <a:pt x="15089" y="10158"/>
                  </a:lnTo>
                  <a:lnTo>
                    <a:pt x="15089" y="10155"/>
                  </a:lnTo>
                  <a:cubicBezTo>
                    <a:pt x="15089" y="10152"/>
                    <a:pt x="15089" y="10148"/>
                    <a:pt x="15086" y="10142"/>
                  </a:cubicBezTo>
                  <a:cubicBezTo>
                    <a:pt x="15103" y="10135"/>
                    <a:pt x="15116" y="10115"/>
                    <a:pt x="15129" y="10101"/>
                  </a:cubicBezTo>
                  <a:lnTo>
                    <a:pt x="15149" y="10071"/>
                  </a:lnTo>
                  <a:cubicBezTo>
                    <a:pt x="15184" y="10021"/>
                    <a:pt x="15215" y="9969"/>
                    <a:pt x="15246" y="9916"/>
                  </a:cubicBezTo>
                  <a:lnTo>
                    <a:pt x="15246" y="9916"/>
                  </a:lnTo>
                  <a:cubicBezTo>
                    <a:pt x="15279" y="9864"/>
                    <a:pt x="15314" y="9809"/>
                    <a:pt x="15347" y="9754"/>
                  </a:cubicBezTo>
                  <a:cubicBezTo>
                    <a:pt x="15370" y="9717"/>
                    <a:pt x="15397" y="9684"/>
                    <a:pt x="15420" y="9653"/>
                  </a:cubicBezTo>
                  <a:cubicBezTo>
                    <a:pt x="15447" y="9627"/>
                    <a:pt x="15477" y="9597"/>
                    <a:pt x="15511" y="9566"/>
                  </a:cubicBezTo>
                  <a:lnTo>
                    <a:pt x="15547" y="9536"/>
                  </a:lnTo>
                  <a:lnTo>
                    <a:pt x="15561" y="9530"/>
                  </a:lnTo>
                  <a:cubicBezTo>
                    <a:pt x="15567" y="9520"/>
                    <a:pt x="15577" y="9516"/>
                    <a:pt x="15581" y="9513"/>
                  </a:cubicBezTo>
                  <a:cubicBezTo>
                    <a:pt x="15587" y="9503"/>
                    <a:pt x="15597" y="9500"/>
                    <a:pt x="15611" y="9493"/>
                  </a:cubicBezTo>
                  <a:lnTo>
                    <a:pt x="15617" y="9483"/>
                  </a:lnTo>
                  <a:lnTo>
                    <a:pt x="15624" y="9476"/>
                  </a:lnTo>
                  <a:cubicBezTo>
                    <a:pt x="15634" y="9470"/>
                    <a:pt x="15644" y="9463"/>
                    <a:pt x="15651" y="9459"/>
                  </a:cubicBezTo>
                  <a:cubicBezTo>
                    <a:pt x="15671" y="9443"/>
                    <a:pt x="15698" y="9429"/>
                    <a:pt x="15718" y="9413"/>
                  </a:cubicBezTo>
                  <a:cubicBezTo>
                    <a:pt x="15755" y="9386"/>
                    <a:pt x="15791" y="9366"/>
                    <a:pt x="15831" y="9342"/>
                  </a:cubicBezTo>
                  <a:cubicBezTo>
                    <a:pt x="15842" y="9332"/>
                    <a:pt x="15858" y="9326"/>
                    <a:pt x="15875" y="9316"/>
                  </a:cubicBezTo>
                  <a:cubicBezTo>
                    <a:pt x="15902" y="9299"/>
                    <a:pt x="15925" y="9286"/>
                    <a:pt x="15955" y="9269"/>
                  </a:cubicBezTo>
                  <a:cubicBezTo>
                    <a:pt x="15955" y="9269"/>
                    <a:pt x="15959" y="9269"/>
                    <a:pt x="15959" y="9266"/>
                  </a:cubicBezTo>
                  <a:cubicBezTo>
                    <a:pt x="15959" y="9266"/>
                    <a:pt x="15965" y="9266"/>
                    <a:pt x="15965" y="9262"/>
                  </a:cubicBezTo>
                  <a:lnTo>
                    <a:pt x="16015" y="9235"/>
                  </a:lnTo>
                  <a:lnTo>
                    <a:pt x="16039" y="9225"/>
                  </a:lnTo>
                  <a:cubicBezTo>
                    <a:pt x="16055" y="9215"/>
                    <a:pt x="16076" y="9209"/>
                    <a:pt x="16092" y="9199"/>
                  </a:cubicBezTo>
                  <a:lnTo>
                    <a:pt x="16116" y="9192"/>
                  </a:lnTo>
                  <a:cubicBezTo>
                    <a:pt x="16159" y="9169"/>
                    <a:pt x="16216" y="9152"/>
                    <a:pt x="16266" y="9132"/>
                  </a:cubicBezTo>
                  <a:cubicBezTo>
                    <a:pt x="16269" y="9132"/>
                    <a:pt x="16269" y="9132"/>
                    <a:pt x="16273" y="9128"/>
                  </a:cubicBezTo>
                  <a:lnTo>
                    <a:pt x="16276" y="9128"/>
                  </a:lnTo>
                  <a:cubicBezTo>
                    <a:pt x="16283" y="9128"/>
                    <a:pt x="16286" y="9125"/>
                    <a:pt x="16290" y="9125"/>
                  </a:cubicBezTo>
                  <a:lnTo>
                    <a:pt x="16300" y="9118"/>
                  </a:lnTo>
                  <a:lnTo>
                    <a:pt x="16306" y="9115"/>
                  </a:lnTo>
                  <a:lnTo>
                    <a:pt x="16316" y="9115"/>
                  </a:lnTo>
                  <a:cubicBezTo>
                    <a:pt x="16320" y="9115"/>
                    <a:pt x="16323" y="9112"/>
                    <a:pt x="16323" y="9112"/>
                  </a:cubicBezTo>
                  <a:lnTo>
                    <a:pt x="16333" y="9112"/>
                  </a:lnTo>
                  <a:cubicBezTo>
                    <a:pt x="16333" y="9112"/>
                    <a:pt x="16336" y="9112"/>
                    <a:pt x="16336" y="9108"/>
                  </a:cubicBezTo>
                  <a:lnTo>
                    <a:pt x="16343" y="9102"/>
                  </a:lnTo>
                  <a:lnTo>
                    <a:pt x="16350" y="9102"/>
                  </a:lnTo>
                  <a:cubicBezTo>
                    <a:pt x="16353" y="9102"/>
                    <a:pt x="16353" y="9102"/>
                    <a:pt x="16356" y="9098"/>
                  </a:cubicBezTo>
                  <a:lnTo>
                    <a:pt x="16366" y="9095"/>
                  </a:lnTo>
                  <a:lnTo>
                    <a:pt x="16373" y="9092"/>
                  </a:lnTo>
                  <a:lnTo>
                    <a:pt x="16407" y="9078"/>
                  </a:lnTo>
                  <a:lnTo>
                    <a:pt x="16483" y="9052"/>
                  </a:lnTo>
                  <a:lnTo>
                    <a:pt x="16520" y="9042"/>
                  </a:lnTo>
                  <a:lnTo>
                    <a:pt x="16557" y="9028"/>
                  </a:lnTo>
                  <a:cubicBezTo>
                    <a:pt x="16570" y="9025"/>
                    <a:pt x="16587" y="9018"/>
                    <a:pt x="16600" y="9015"/>
                  </a:cubicBezTo>
                  <a:lnTo>
                    <a:pt x="16617" y="9011"/>
                  </a:lnTo>
                  <a:lnTo>
                    <a:pt x="16677" y="8998"/>
                  </a:lnTo>
                  <a:lnTo>
                    <a:pt x="16728" y="8985"/>
                  </a:lnTo>
                  <a:cubicBezTo>
                    <a:pt x="16753" y="8982"/>
                    <a:pt x="16782" y="8975"/>
                    <a:pt x="16805" y="8966"/>
                  </a:cubicBezTo>
                  <a:close/>
                  <a:moveTo>
                    <a:pt x="16832" y="9050"/>
                  </a:moveTo>
                  <a:cubicBezTo>
                    <a:pt x="16824" y="9056"/>
                    <a:pt x="16821" y="9065"/>
                    <a:pt x="16818" y="9068"/>
                  </a:cubicBezTo>
                  <a:lnTo>
                    <a:pt x="16804" y="9085"/>
                  </a:lnTo>
                  <a:cubicBezTo>
                    <a:pt x="16791" y="9102"/>
                    <a:pt x="16781" y="9118"/>
                    <a:pt x="16764" y="9135"/>
                  </a:cubicBezTo>
                  <a:lnTo>
                    <a:pt x="16738" y="9165"/>
                  </a:lnTo>
                  <a:cubicBezTo>
                    <a:pt x="16724" y="9182"/>
                    <a:pt x="16714" y="9199"/>
                    <a:pt x="16697" y="9212"/>
                  </a:cubicBezTo>
                  <a:cubicBezTo>
                    <a:pt x="16681" y="9232"/>
                    <a:pt x="16657" y="9252"/>
                    <a:pt x="16641" y="9272"/>
                  </a:cubicBezTo>
                  <a:lnTo>
                    <a:pt x="16627" y="9289"/>
                  </a:lnTo>
                  <a:lnTo>
                    <a:pt x="16624" y="9296"/>
                  </a:lnTo>
                  <a:cubicBezTo>
                    <a:pt x="16580" y="9349"/>
                    <a:pt x="16534" y="9399"/>
                    <a:pt x="16487" y="9453"/>
                  </a:cubicBezTo>
                  <a:lnTo>
                    <a:pt x="16410" y="9540"/>
                  </a:lnTo>
                  <a:lnTo>
                    <a:pt x="16417" y="9536"/>
                  </a:lnTo>
                  <a:lnTo>
                    <a:pt x="16407" y="9546"/>
                  </a:lnTo>
                  <a:cubicBezTo>
                    <a:pt x="16386" y="9570"/>
                    <a:pt x="16366" y="9597"/>
                    <a:pt x="16343" y="9617"/>
                  </a:cubicBezTo>
                  <a:cubicBezTo>
                    <a:pt x="16333" y="9630"/>
                    <a:pt x="16323" y="9640"/>
                    <a:pt x="16310" y="9650"/>
                  </a:cubicBezTo>
                  <a:lnTo>
                    <a:pt x="16273" y="9687"/>
                  </a:lnTo>
                  <a:cubicBezTo>
                    <a:pt x="16259" y="9700"/>
                    <a:pt x="16243" y="9717"/>
                    <a:pt x="16226" y="9730"/>
                  </a:cubicBezTo>
                  <a:lnTo>
                    <a:pt x="16203" y="9754"/>
                  </a:lnTo>
                  <a:cubicBezTo>
                    <a:pt x="16186" y="9767"/>
                    <a:pt x="16169" y="9784"/>
                    <a:pt x="16152" y="9797"/>
                  </a:cubicBezTo>
                  <a:cubicBezTo>
                    <a:pt x="16126" y="9817"/>
                    <a:pt x="16099" y="9837"/>
                    <a:pt x="16069" y="9857"/>
                  </a:cubicBezTo>
                  <a:cubicBezTo>
                    <a:pt x="16035" y="9881"/>
                    <a:pt x="16005" y="9897"/>
                    <a:pt x="15972" y="9914"/>
                  </a:cubicBezTo>
                  <a:lnTo>
                    <a:pt x="15885" y="9951"/>
                  </a:lnTo>
                  <a:lnTo>
                    <a:pt x="15858" y="9958"/>
                  </a:lnTo>
                  <a:lnTo>
                    <a:pt x="15825" y="9971"/>
                  </a:lnTo>
                  <a:lnTo>
                    <a:pt x="15791" y="9984"/>
                  </a:lnTo>
                  <a:cubicBezTo>
                    <a:pt x="15781" y="9988"/>
                    <a:pt x="15765" y="9991"/>
                    <a:pt x="15751" y="9998"/>
                  </a:cubicBezTo>
                  <a:lnTo>
                    <a:pt x="15741" y="10001"/>
                  </a:lnTo>
                  <a:cubicBezTo>
                    <a:pt x="15718" y="10011"/>
                    <a:pt x="15688" y="10018"/>
                    <a:pt x="15664" y="10021"/>
                  </a:cubicBezTo>
                  <a:lnTo>
                    <a:pt x="15617" y="10035"/>
                  </a:lnTo>
                  <a:cubicBezTo>
                    <a:pt x="15591" y="10045"/>
                    <a:pt x="15567" y="10048"/>
                    <a:pt x="15537" y="10055"/>
                  </a:cubicBezTo>
                  <a:cubicBezTo>
                    <a:pt x="15487" y="10068"/>
                    <a:pt x="15434" y="10085"/>
                    <a:pt x="15380" y="10101"/>
                  </a:cubicBezTo>
                  <a:cubicBezTo>
                    <a:pt x="15337" y="10115"/>
                    <a:pt x="15300" y="10128"/>
                    <a:pt x="15263" y="10145"/>
                  </a:cubicBezTo>
                  <a:lnTo>
                    <a:pt x="15253" y="10148"/>
                  </a:lnTo>
                  <a:cubicBezTo>
                    <a:pt x="15236" y="10155"/>
                    <a:pt x="15220" y="10162"/>
                    <a:pt x="15203" y="10172"/>
                  </a:cubicBezTo>
                  <a:cubicBezTo>
                    <a:pt x="15183" y="10185"/>
                    <a:pt x="15166" y="10195"/>
                    <a:pt x="15146" y="10205"/>
                  </a:cubicBezTo>
                  <a:cubicBezTo>
                    <a:pt x="15123" y="10218"/>
                    <a:pt x="15103" y="10232"/>
                    <a:pt x="15083" y="10249"/>
                  </a:cubicBezTo>
                  <a:cubicBezTo>
                    <a:pt x="15069" y="10255"/>
                    <a:pt x="15062" y="10262"/>
                    <a:pt x="15049" y="10269"/>
                  </a:cubicBezTo>
                  <a:cubicBezTo>
                    <a:pt x="15056" y="10262"/>
                    <a:pt x="15066" y="10249"/>
                    <a:pt x="15073" y="10239"/>
                  </a:cubicBezTo>
                  <a:cubicBezTo>
                    <a:pt x="15086" y="10228"/>
                    <a:pt x="15099" y="10215"/>
                    <a:pt x="15113" y="10198"/>
                  </a:cubicBezTo>
                  <a:lnTo>
                    <a:pt x="15123" y="10185"/>
                  </a:lnTo>
                  <a:lnTo>
                    <a:pt x="15136" y="10172"/>
                  </a:lnTo>
                  <a:lnTo>
                    <a:pt x="15163" y="10148"/>
                  </a:lnTo>
                  <a:cubicBezTo>
                    <a:pt x="15183" y="10132"/>
                    <a:pt x="15203" y="10111"/>
                    <a:pt x="15223" y="10095"/>
                  </a:cubicBezTo>
                  <a:lnTo>
                    <a:pt x="15253" y="10065"/>
                  </a:lnTo>
                  <a:cubicBezTo>
                    <a:pt x="15270" y="10051"/>
                    <a:pt x="15286" y="10038"/>
                    <a:pt x="15300" y="10028"/>
                  </a:cubicBezTo>
                  <a:cubicBezTo>
                    <a:pt x="15317" y="10011"/>
                    <a:pt x="15337" y="9998"/>
                    <a:pt x="15353" y="9981"/>
                  </a:cubicBezTo>
                  <a:cubicBezTo>
                    <a:pt x="15357" y="9978"/>
                    <a:pt x="15363" y="9978"/>
                    <a:pt x="15363" y="9971"/>
                  </a:cubicBezTo>
                  <a:lnTo>
                    <a:pt x="15367" y="9968"/>
                  </a:lnTo>
                  <a:lnTo>
                    <a:pt x="15383" y="9954"/>
                  </a:lnTo>
                  <a:lnTo>
                    <a:pt x="15400" y="9944"/>
                  </a:lnTo>
                  <a:lnTo>
                    <a:pt x="15414" y="9934"/>
                  </a:lnTo>
                  <a:cubicBezTo>
                    <a:pt x="15424" y="9928"/>
                    <a:pt x="15440" y="9914"/>
                    <a:pt x="15454" y="9904"/>
                  </a:cubicBezTo>
                  <a:lnTo>
                    <a:pt x="15457" y="9904"/>
                  </a:lnTo>
                  <a:lnTo>
                    <a:pt x="15480" y="9887"/>
                  </a:lnTo>
                  <a:lnTo>
                    <a:pt x="15504" y="9871"/>
                  </a:lnTo>
                  <a:lnTo>
                    <a:pt x="15547" y="9844"/>
                  </a:lnTo>
                  <a:lnTo>
                    <a:pt x="15551" y="9837"/>
                  </a:lnTo>
                  <a:lnTo>
                    <a:pt x="15554" y="9834"/>
                  </a:lnTo>
                  <a:cubicBezTo>
                    <a:pt x="15571" y="9821"/>
                    <a:pt x="15584" y="9814"/>
                    <a:pt x="15601" y="9804"/>
                  </a:cubicBezTo>
                  <a:cubicBezTo>
                    <a:pt x="15617" y="9794"/>
                    <a:pt x="15638" y="9780"/>
                    <a:pt x="15654" y="9767"/>
                  </a:cubicBezTo>
                  <a:cubicBezTo>
                    <a:pt x="15688" y="9747"/>
                    <a:pt x="15718" y="9727"/>
                    <a:pt x="15751" y="9700"/>
                  </a:cubicBezTo>
                  <a:cubicBezTo>
                    <a:pt x="15768" y="9687"/>
                    <a:pt x="15788" y="9677"/>
                    <a:pt x="15808" y="9660"/>
                  </a:cubicBezTo>
                  <a:lnTo>
                    <a:pt x="15835" y="9643"/>
                  </a:lnTo>
                  <a:cubicBezTo>
                    <a:pt x="15858" y="9627"/>
                    <a:pt x="15885" y="9603"/>
                    <a:pt x="15915" y="9587"/>
                  </a:cubicBezTo>
                  <a:cubicBezTo>
                    <a:pt x="15965" y="9550"/>
                    <a:pt x="16015" y="9516"/>
                    <a:pt x="16066" y="9480"/>
                  </a:cubicBezTo>
                  <a:lnTo>
                    <a:pt x="16072" y="9476"/>
                  </a:lnTo>
                  <a:cubicBezTo>
                    <a:pt x="16102" y="9453"/>
                    <a:pt x="16132" y="9436"/>
                    <a:pt x="16159" y="9416"/>
                  </a:cubicBezTo>
                  <a:cubicBezTo>
                    <a:pt x="16193" y="9396"/>
                    <a:pt x="16233" y="9376"/>
                    <a:pt x="16266" y="9353"/>
                  </a:cubicBezTo>
                  <a:cubicBezTo>
                    <a:pt x="16306" y="9329"/>
                    <a:pt x="16350" y="9309"/>
                    <a:pt x="16390" y="9282"/>
                  </a:cubicBezTo>
                  <a:lnTo>
                    <a:pt x="16453" y="9249"/>
                  </a:lnTo>
                  <a:lnTo>
                    <a:pt x="16504" y="9219"/>
                  </a:lnTo>
                  <a:cubicBezTo>
                    <a:pt x="16560" y="9185"/>
                    <a:pt x="16621" y="9159"/>
                    <a:pt x="16674" y="9118"/>
                  </a:cubicBezTo>
                  <a:lnTo>
                    <a:pt x="16687" y="9112"/>
                  </a:lnTo>
                  <a:cubicBezTo>
                    <a:pt x="16717" y="9095"/>
                    <a:pt x="16744" y="9075"/>
                    <a:pt x="16778" y="9058"/>
                  </a:cubicBezTo>
                  <a:lnTo>
                    <a:pt x="16788" y="9052"/>
                  </a:lnTo>
                  <a:cubicBezTo>
                    <a:pt x="16796" y="9056"/>
                    <a:pt x="16803" y="9058"/>
                    <a:pt x="16810" y="9058"/>
                  </a:cubicBezTo>
                  <a:cubicBezTo>
                    <a:pt x="16818" y="9058"/>
                    <a:pt x="16825" y="9055"/>
                    <a:pt x="16832" y="9050"/>
                  </a:cubicBezTo>
                  <a:close/>
                  <a:moveTo>
                    <a:pt x="6373" y="10904"/>
                  </a:moveTo>
                  <a:cubicBezTo>
                    <a:pt x="6373" y="10907"/>
                    <a:pt x="6376" y="10911"/>
                    <a:pt x="6376" y="10917"/>
                  </a:cubicBezTo>
                  <a:lnTo>
                    <a:pt x="6373" y="10917"/>
                  </a:lnTo>
                  <a:lnTo>
                    <a:pt x="6373" y="10904"/>
                  </a:lnTo>
                  <a:close/>
                  <a:moveTo>
                    <a:pt x="18526" y="13030"/>
                  </a:moveTo>
                  <a:lnTo>
                    <a:pt x="18526" y="13064"/>
                  </a:lnTo>
                  <a:cubicBezTo>
                    <a:pt x="18523" y="13090"/>
                    <a:pt x="18523" y="13111"/>
                    <a:pt x="18520" y="13137"/>
                  </a:cubicBezTo>
                  <a:cubicBezTo>
                    <a:pt x="18503" y="13207"/>
                    <a:pt x="18486" y="13274"/>
                    <a:pt x="18463" y="13341"/>
                  </a:cubicBezTo>
                  <a:lnTo>
                    <a:pt x="18459" y="13361"/>
                  </a:lnTo>
                  <a:cubicBezTo>
                    <a:pt x="18439" y="13431"/>
                    <a:pt x="18419" y="13505"/>
                    <a:pt x="18396" y="13565"/>
                  </a:cubicBezTo>
                  <a:lnTo>
                    <a:pt x="18393" y="13579"/>
                  </a:lnTo>
                  <a:cubicBezTo>
                    <a:pt x="18379" y="13622"/>
                    <a:pt x="18362" y="13659"/>
                    <a:pt x="18346" y="13699"/>
                  </a:cubicBezTo>
                  <a:lnTo>
                    <a:pt x="18339" y="13722"/>
                  </a:lnTo>
                  <a:cubicBezTo>
                    <a:pt x="18336" y="13729"/>
                    <a:pt x="18329" y="13739"/>
                    <a:pt x="18329" y="13746"/>
                  </a:cubicBezTo>
                  <a:cubicBezTo>
                    <a:pt x="18326" y="13756"/>
                    <a:pt x="18322" y="13762"/>
                    <a:pt x="18322" y="13773"/>
                  </a:cubicBezTo>
                  <a:lnTo>
                    <a:pt x="18312" y="13789"/>
                  </a:lnTo>
                  <a:lnTo>
                    <a:pt x="18289" y="13843"/>
                  </a:lnTo>
                  <a:cubicBezTo>
                    <a:pt x="18269" y="13880"/>
                    <a:pt x="18252" y="13913"/>
                    <a:pt x="18225" y="13946"/>
                  </a:cubicBezTo>
                  <a:cubicBezTo>
                    <a:pt x="18205" y="13976"/>
                    <a:pt x="18189" y="14000"/>
                    <a:pt x="18169" y="14027"/>
                  </a:cubicBezTo>
                  <a:cubicBezTo>
                    <a:pt x="18155" y="14043"/>
                    <a:pt x="18142" y="14057"/>
                    <a:pt x="18128" y="14067"/>
                  </a:cubicBezTo>
                  <a:cubicBezTo>
                    <a:pt x="18118" y="14080"/>
                    <a:pt x="18105" y="14090"/>
                    <a:pt x="18092" y="14097"/>
                  </a:cubicBezTo>
                  <a:cubicBezTo>
                    <a:pt x="18068" y="14114"/>
                    <a:pt x="18045" y="14127"/>
                    <a:pt x="18021" y="14140"/>
                  </a:cubicBezTo>
                  <a:cubicBezTo>
                    <a:pt x="17991" y="14157"/>
                    <a:pt x="17955" y="14167"/>
                    <a:pt x="17911" y="14184"/>
                  </a:cubicBezTo>
                  <a:lnTo>
                    <a:pt x="17861" y="14197"/>
                  </a:lnTo>
                  <a:cubicBezTo>
                    <a:pt x="17841" y="14200"/>
                    <a:pt x="17821" y="14207"/>
                    <a:pt x="17804" y="14207"/>
                  </a:cubicBezTo>
                  <a:lnTo>
                    <a:pt x="17737" y="14207"/>
                  </a:lnTo>
                  <a:cubicBezTo>
                    <a:pt x="17724" y="14207"/>
                    <a:pt x="17710" y="14200"/>
                    <a:pt x="17694" y="14200"/>
                  </a:cubicBezTo>
                  <a:cubicBezTo>
                    <a:pt x="17667" y="14194"/>
                    <a:pt x="17640" y="14184"/>
                    <a:pt x="17617" y="14177"/>
                  </a:cubicBezTo>
                  <a:cubicBezTo>
                    <a:pt x="17550" y="14150"/>
                    <a:pt x="17490" y="14130"/>
                    <a:pt x="17436" y="14100"/>
                  </a:cubicBezTo>
                  <a:cubicBezTo>
                    <a:pt x="17410" y="14090"/>
                    <a:pt x="17386" y="14077"/>
                    <a:pt x="17366" y="14063"/>
                  </a:cubicBezTo>
                  <a:cubicBezTo>
                    <a:pt x="17339" y="14047"/>
                    <a:pt x="17316" y="14030"/>
                    <a:pt x="17289" y="14017"/>
                  </a:cubicBezTo>
                  <a:lnTo>
                    <a:pt x="17286" y="14017"/>
                  </a:lnTo>
                  <a:cubicBezTo>
                    <a:pt x="17236" y="13983"/>
                    <a:pt x="17186" y="13950"/>
                    <a:pt x="17132" y="13916"/>
                  </a:cubicBezTo>
                  <a:cubicBezTo>
                    <a:pt x="17069" y="13883"/>
                    <a:pt x="17008" y="13849"/>
                    <a:pt x="16948" y="13823"/>
                  </a:cubicBezTo>
                  <a:cubicBezTo>
                    <a:pt x="16898" y="13796"/>
                    <a:pt x="16841" y="13773"/>
                    <a:pt x="16791" y="13749"/>
                  </a:cubicBezTo>
                  <a:cubicBezTo>
                    <a:pt x="16741" y="13729"/>
                    <a:pt x="16691" y="13706"/>
                    <a:pt x="16641" y="13682"/>
                  </a:cubicBezTo>
                  <a:cubicBezTo>
                    <a:pt x="16647" y="13682"/>
                    <a:pt x="16651" y="13682"/>
                    <a:pt x="16651" y="13679"/>
                  </a:cubicBezTo>
                  <a:cubicBezTo>
                    <a:pt x="16667" y="13676"/>
                    <a:pt x="16684" y="13672"/>
                    <a:pt x="16697" y="13666"/>
                  </a:cubicBezTo>
                  <a:lnTo>
                    <a:pt x="16721" y="13666"/>
                  </a:lnTo>
                  <a:cubicBezTo>
                    <a:pt x="16741" y="13666"/>
                    <a:pt x="16764" y="13666"/>
                    <a:pt x="16781" y="13672"/>
                  </a:cubicBezTo>
                  <a:lnTo>
                    <a:pt x="16824" y="13676"/>
                  </a:lnTo>
                  <a:cubicBezTo>
                    <a:pt x="16865" y="13679"/>
                    <a:pt x="16901" y="13679"/>
                    <a:pt x="16938" y="13682"/>
                  </a:cubicBezTo>
                  <a:cubicBezTo>
                    <a:pt x="16955" y="13682"/>
                    <a:pt x="16982" y="13689"/>
                    <a:pt x="17002" y="13689"/>
                  </a:cubicBezTo>
                  <a:lnTo>
                    <a:pt x="17035" y="13692"/>
                  </a:lnTo>
                  <a:cubicBezTo>
                    <a:pt x="17055" y="13692"/>
                    <a:pt x="17082" y="13696"/>
                    <a:pt x="17102" y="13696"/>
                  </a:cubicBezTo>
                  <a:lnTo>
                    <a:pt x="17142" y="13699"/>
                  </a:lnTo>
                  <a:cubicBezTo>
                    <a:pt x="17159" y="13699"/>
                    <a:pt x="17182" y="13706"/>
                    <a:pt x="17199" y="13706"/>
                  </a:cubicBezTo>
                  <a:cubicBezTo>
                    <a:pt x="17216" y="13706"/>
                    <a:pt x="17236" y="13706"/>
                    <a:pt x="17252" y="13709"/>
                  </a:cubicBezTo>
                  <a:lnTo>
                    <a:pt x="17289" y="13709"/>
                  </a:lnTo>
                  <a:cubicBezTo>
                    <a:pt x="17359" y="13712"/>
                    <a:pt x="17426" y="13712"/>
                    <a:pt x="17500" y="13712"/>
                  </a:cubicBezTo>
                  <a:lnTo>
                    <a:pt x="17657" y="13712"/>
                  </a:lnTo>
                  <a:cubicBezTo>
                    <a:pt x="17670" y="13712"/>
                    <a:pt x="17684" y="13712"/>
                    <a:pt x="17694" y="13709"/>
                  </a:cubicBezTo>
                  <a:cubicBezTo>
                    <a:pt x="17717" y="13709"/>
                    <a:pt x="17737" y="13706"/>
                    <a:pt x="17757" y="13706"/>
                  </a:cubicBezTo>
                  <a:cubicBezTo>
                    <a:pt x="17771" y="13706"/>
                    <a:pt x="17777" y="13699"/>
                    <a:pt x="17791" y="13699"/>
                  </a:cubicBezTo>
                  <a:lnTo>
                    <a:pt x="17807" y="13696"/>
                  </a:lnTo>
                  <a:cubicBezTo>
                    <a:pt x="17821" y="13696"/>
                    <a:pt x="17834" y="13692"/>
                    <a:pt x="17844" y="13689"/>
                  </a:cubicBezTo>
                  <a:lnTo>
                    <a:pt x="17861" y="13689"/>
                  </a:lnTo>
                  <a:cubicBezTo>
                    <a:pt x="17868" y="13689"/>
                    <a:pt x="17871" y="13689"/>
                    <a:pt x="17874" y="13682"/>
                  </a:cubicBezTo>
                  <a:cubicBezTo>
                    <a:pt x="17884" y="13679"/>
                    <a:pt x="17894" y="13679"/>
                    <a:pt x="17904" y="13676"/>
                  </a:cubicBezTo>
                  <a:cubicBezTo>
                    <a:pt x="17934" y="13666"/>
                    <a:pt x="17968" y="13659"/>
                    <a:pt x="18001" y="13645"/>
                  </a:cubicBezTo>
                  <a:cubicBezTo>
                    <a:pt x="18035" y="13632"/>
                    <a:pt x="18072" y="13615"/>
                    <a:pt x="18108" y="13599"/>
                  </a:cubicBezTo>
                  <a:cubicBezTo>
                    <a:pt x="18112" y="13595"/>
                    <a:pt x="18122" y="13592"/>
                    <a:pt x="18122" y="13589"/>
                  </a:cubicBezTo>
                  <a:lnTo>
                    <a:pt x="18122" y="13572"/>
                  </a:lnTo>
                  <a:cubicBezTo>
                    <a:pt x="18118" y="13562"/>
                    <a:pt x="18108" y="13559"/>
                    <a:pt x="18102" y="13559"/>
                  </a:cubicBezTo>
                  <a:cubicBezTo>
                    <a:pt x="18095" y="13559"/>
                    <a:pt x="18092" y="13559"/>
                    <a:pt x="18088" y="13562"/>
                  </a:cubicBezTo>
                  <a:cubicBezTo>
                    <a:pt x="18085" y="13565"/>
                    <a:pt x="18078" y="13565"/>
                    <a:pt x="18075" y="13572"/>
                  </a:cubicBezTo>
                  <a:cubicBezTo>
                    <a:pt x="18055" y="13582"/>
                    <a:pt x="18035" y="13592"/>
                    <a:pt x="18018" y="13595"/>
                  </a:cubicBezTo>
                  <a:lnTo>
                    <a:pt x="18008" y="13599"/>
                  </a:lnTo>
                  <a:cubicBezTo>
                    <a:pt x="18001" y="13605"/>
                    <a:pt x="17991" y="13609"/>
                    <a:pt x="17985" y="13609"/>
                  </a:cubicBezTo>
                  <a:lnTo>
                    <a:pt x="17951" y="13622"/>
                  </a:lnTo>
                  <a:lnTo>
                    <a:pt x="17938" y="13625"/>
                  </a:lnTo>
                  <a:cubicBezTo>
                    <a:pt x="17928" y="13629"/>
                    <a:pt x="17918" y="13629"/>
                    <a:pt x="17908" y="13632"/>
                  </a:cubicBezTo>
                  <a:lnTo>
                    <a:pt x="17888" y="13635"/>
                  </a:lnTo>
                  <a:lnTo>
                    <a:pt x="17868" y="13642"/>
                  </a:lnTo>
                  <a:cubicBezTo>
                    <a:pt x="17851" y="13645"/>
                    <a:pt x="17834" y="13645"/>
                    <a:pt x="17821" y="13649"/>
                  </a:cubicBezTo>
                  <a:cubicBezTo>
                    <a:pt x="17811" y="13649"/>
                    <a:pt x="17801" y="13652"/>
                    <a:pt x="17791" y="13652"/>
                  </a:cubicBezTo>
                  <a:lnTo>
                    <a:pt x="17777" y="13652"/>
                  </a:lnTo>
                  <a:cubicBezTo>
                    <a:pt x="17757" y="13659"/>
                    <a:pt x="17741" y="13659"/>
                    <a:pt x="17721" y="13659"/>
                  </a:cubicBezTo>
                  <a:lnTo>
                    <a:pt x="17694" y="13662"/>
                  </a:lnTo>
                  <a:lnTo>
                    <a:pt x="17684" y="13662"/>
                  </a:lnTo>
                  <a:cubicBezTo>
                    <a:pt x="17657" y="13662"/>
                    <a:pt x="17634" y="13666"/>
                    <a:pt x="17607" y="13666"/>
                  </a:cubicBezTo>
                  <a:lnTo>
                    <a:pt x="17490" y="13666"/>
                  </a:lnTo>
                  <a:cubicBezTo>
                    <a:pt x="17426" y="13666"/>
                    <a:pt x="17366" y="13666"/>
                    <a:pt x="17303" y="13662"/>
                  </a:cubicBezTo>
                  <a:lnTo>
                    <a:pt x="17272" y="13662"/>
                  </a:lnTo>
                  <a:cubicBezTo>
                    <a:pt x="17249" y="13662"/>
                    <a:pt x="17222" y="13662"/>
                    <a:pt x="17199" y="13659"/>
                  </a:cubicBezTo>
                  <a:lnTo>
                    <a:pt x="17166" y="13659"/>
                  </a:lnTo>
                  <a:cubicBezTo>
                    <a:pt x="17139" y="13659"/>
                    <a:pt x="17109" y="13652"/>
                    <a:pt x="17085" y="13652"/>
                  </a:cubicBezTo>
                  <a:cubicBezTo>
                    <a:pt x="17038" y="13649"/>
                    <a:pt x="16988" y="13645"/>
                    <a:pt x="16941" y="13645"/>
                  </a:cubicBezTo>
                  <a:lnTo>
                    <a:pt x="16901" y="13642"/>
                  </a:lnTo>
                  <a:lnTo>
                    <a:pt x="16858" y="13635"/>
                  </a:lnTo>
                  <a:lnTo>
                    <a:pt x="16851" y="13635"/>
                  </a:lnTo>
                  <a:cubicBezTo>
                    <a:pt x="16898" y="13615"/>
                    <a:pt x="16935" y="13609"/>
                    <a:pt x="16972" y="13599"/>
                  </a:cubicBezTo>
                  <a:cubicBezTo>
                    <a:pt x="16982" y="13599"/>
                    <a:pt x="16988" y="13595"/>
                    <a:pt x="16992" y="13595"/>
                  </a:cubicBezTo>
                  <a:cubicBezTo>
                    <a:pt x="17055" y="13579"/>
                    <a:pt x="17119" y="13565"/>
                    <a:pt x="17176" y="13549"/>
                  </a:cubicBezTo>
                  <a:cubicBezTo>
                    <a:pt x="17339" y="13505"/>
                    <a:pt x="17503" y="13448"/>
                    <a:pt x="17644" y="13398"/>
                  </a:cubicBezTo>
                  <a:cubicBezTo>
                    <a:pt x="17791" y="13348"/>
                    <a:pt x="17941" y="13291"/>
                    <a:pt x="18095" y="13228"/>
                  </a:cubicBezTo>
                  <a:cubicBezTo>
                    <a:pt x="18162" y="13197"/>
                    <a:pt x="18229" y="13171"/>
                    <a:pt x="18306" y="13137"/>
                  </a:cubicBezTo>
                  <a:lnTo>
                    <a:pt x="18356" y="13111"/>
                  </a:lnTo>
                  <a:cubicBezTo>
                    <a:pt x="18409" y="13087"/>
                    <a:pt x="18466" y="13060"/>
                    <a:pt x="18523" y="13030"/>
                  </a:cubicBezTo>
                  <a:close/>
                  <a:moveTo>
                    <a:pt x="9766" y="11776"/>
                  </a:moveTo>
                  <a:cubicBezTo>
                    <a:pt x="9787" y="11776"/>
                    <a:pt x="9803" y="11776"/>
                    <a:pt x="9820" y="11783"/>
                  </a:cubicBezTo>
                  <a:cubicBezTo>
                    <a:pt x="9837" y="11787"/>
                    <a:pt x="9853" y="11787"/>
                    <a:pt x="9867" y="11790"/>
                  </a:cubicBezTo>
                  <a:cubicBezTo>
                    <a:pt x="9877" y="11793"/>
                    <a:pt x="9884" y="11793"/>
                    <a:pt x="9897" y="11800"/>
                  </a:cubicBezTo>
                  <a:cubicBezTo>
                    <a:pt x="9900" y="11800"/>
                    <a:pt x="9900" y="11800"/>
                    <a:pt x="9904" y="11803"/>
                  </a:cubicBezTo>
                  <a:cubicBezTo>
                    <a:pt x="9914" y="11807"/>
                    <a:pt x="9917" y="11807"/>
                    <a:pt x="9927" y="11810"/>
                  </a:cubicBezTo>
                  <a:cubicBezTo>
                    <a:pt x="9930" y="11813"/>
                    <a:pt x="9934" y="11813"/>
                    <a:pt x="9937" y="11820"/>
                  </a:cubicBezTo>
                  <a:cubicBezTo>
                    <a:pt x="9947" y="11827"/>
                    <a:pt x="9954" y="11830"/>
                    <a:pt x="9964" y="11840"/>
                  </a:cubicBezTo>
                  <a:cubicBezTo>
                    <a:pt x="9967" y="11847"/>
                    <a:pt x="9977" y="11853"/>
                    <a:pt x="9980" y="11860"/>
                  </a:cubicBezTo>
                  <a:cubicBezTo>
                    <a:pt x="9987" y="11873"/>
                    <a:pt x="9997" y="11880"/>
                    <a:pt x="10004" y="11894"/>
                  </a:cubicBezTo>
                  <a:cubicBezTo>
                    <a:pt x="10014" y="11910"/>
                    <a:pt x="10027" y="11927"/>
                    <a:pt x="10034" y="11954"/>
                  </a:cubicBezTo>
                  <a:cubicBezTo>
                    <a:pt x="10061" y="12007"/>
                    <a:pt x="10077" y="12064"/>
                    <a:pt x="10094" y="12121"/>
                  </a:cubicBezTo>
                  <a:cubicBezTo>
                    <a:pt x="10097" y="12138"/>
                    <a:pt x="10104" y="12158"/>
                    <a:pt x="10111" y="12174"/>
                  </a:cubicBezTo>
                  <a:lnTo>
                    <a:pt x="10114" y="12184"/>
                  </a:lnTo>
                  <a:cubicBezTo>
                    <a:pt x="10121" y="12211"/>
                    <a:pt x="10131" y="12238"/>
                    <a:pt x="10151" y="12258"/>
                  </a:cubicBezTo>
                  <a:cubicBezTo>
                    <a:pt x="10171" y="12275"/>
                    <a:pt x="10201" y="12288"/>
                    <a:pt x="10238" y="12291"/>
                  </a:cubicBezTo>
                  <a:cubicBezTo>
                    <a:pt x="10248" y="12291"/>
                    <a:pt x="10255" y="12291"/>
                    <a:pt x="10265" y="12295"/>
                  </a:cubicBezTo>
                  <a:lnTo>
                    <a:pt x="10495" y="12295"/>
                  </a:lnTo>
                  <a:cubicBezTo>
                    <a:pt x="10502" y="12295"/>
                    <a:pt x="10512" y="12301"/>
                    <a:pt x="10519" y="12301"/>
                  </a:cubicBezTo>
                  <a:lnTo>
                    <a:pt x="10535" y="12301"/>
                  </a:lnTo>
                  <a:cubicBezTo>
                    <a:pt x="10569" y="12305"/>
                    <a:pt x="10602" y="12311"/>
                    <a:pt x="10636" y="12321"/>
                  </a:cubicBezTo>
                  <a:lnTo>
                    <a:pt x="10656" y="12328"/>
                  </a:lnTo>
                  <a:cubicBezTo>
                    <a:pt x="10669" y="12332"/>
                    <a:pt x="10679" y="12338"/>
                    <a:pt x="10689" y="12338"/>
                  </a:cubicBezTo>
                  <a:cubicBezTo>
                    <a:pt x="10699" y="12342"/>
                    <a:pt x="10703" y="12342"/>
                    <a:pt x="10713" y="12345"/>
                  </a:cubicBezTo>
                  <a:lnTo>
                    <a:pt x="10719" y="12348"/>
                  </a:lnTo>
                  <a:lnTo>
                    <a:pt x="10729" y="12355"/>
                  </a:lnTo>
                  <a:lnTo>
                    <a:pt x="10736" y="12358"/>
                  </a:lnTo>
                  <a:lnTo>
                    <a:pt x="10749" y="12362"/>
                  </a:lnTo>
                  <a:lnTo>
                    <a:pt x="10800" y="12388"/>
                  </a:lnTo>
                  <a:lnTo>
                    <a:pt x="10813" y="12395"/>
                  </a:lnTo>
                  <a:lnTo>
                    <a:pt x="10816" y="12398"/>
                  </a:lnTo>
                  <a:lnTo>
                    <a:pt x="10816" y="12408"/>
                  </a:lnTo>
                  <a:lnTo>
                    <a:pt x="10816" y="12455"/>
                  </a:lnTo>
                  <a:cubicBezTo>
                    <a:pt x="10816" y="12479"/>
                    <a:pt x="10816" y="12505"/>
                    <a:pt x="10813" y="12529"/>
                  </a:cubicBezTo>
                  <a:lnTo>
                    <a:pt x="10813" y="12629"/>
                  </a:lnTo>
                  <a:cubicBezTo>
                    <a:pt x="10813" y="12709"/>
                    <a:pt x="10813" y="12783"/>
                    <a:pt x="10806" y="12863"/>
                  </a:cubicBezTo>
                  <a:lnTo>
                    <a:pt x="10806" y="13181"/>
                  </a:lnTo>
                  <a:lnTo>
                    <a:pt x="10806" y="13251"/>
                  </a:lnTo>
                  <a:lnTo>
                    <a:pt x="10806" y="13328"/>
                  </a:lnTo>
                  <a:cubicBezTo>
                    <a:pt x="10806" y="13358"/>
                    <a:pt x="10813" y="13391"/>
                    <a:pt x="10813" y="13418"/>
                  </a:cubicBezTo>
                  <a:cubicBezTo>
                    <a:pt x="10813" y="13445"/>
                    <a:pt x="10813" y="13468"/>
                    <a:pt x="10816" y="13495"/>
                  </a:cubicBezTo>
                  <a:cubicBezTo>
                    <a:pt x="10820" y="13582"/>
                    <a:pt x="10830" y="13666"/>
                    <a:pt x="10833" y="13752"/>
                  </a:cubicBezTo>
                  <a:cubicBezTo>
                    <a:pt x="10840" y="13853"/>
                    <a:pt x="10850" y="13953"/>
                    <a:pt x="10863" y="14053"/>
                  </a:cubicBezTo>
                  <a:cubicBezTo>
                    <a:pt x="10853" y="14060"/>
                    <a:pt x="10850" y="14063"/>
                    <a:pt x="10840" y="14067"/>
                  </a:cubicBezTo>
                  <a:cubicBezTo>
                    <a:pt x="10830" y="14077"/>
                    <a:pt x="10820" y="14080"/>
                    <a:pt x="10806" y="14087"/>
                  </a:cubicBezTo>
                  <a:cubicBezTo>
                    <a:pt x="10783" y="14104"/>
                    <a:pt x="10753" y="14117"/>
                    <a:pt x="10719" y="14137"/>
                  </a:cubicBezTo>
                  <a:cubicBezTo>
                    <a:pt x="10686" y="14154"/>
                    <a:pt x="10649" y="14170"/>
                    <a:pt x="10616" y="14187"/>
                  </a:cubicBezTo>
                  <a:lnTo>
                    <a:pt x="10599" y="14197"/>
                  </a:lnTo>
                  <a:cubicBezTo>
                    <a:pt x="10566" y="14211"/>
                    <a:pt x="10532" y="14227"/>
                    <a:pt x="10495" y="14237"/>
                  </a:cubicBezTo>
                  <a:cubicBezTo>
                    <a:pt x="10449" y="14254"/>
                    <a:pt x="10405" y="14267"/>
                    <a:pt x="10362" y="14281"/>
                  </a:cubicBezTo>
                  <a:lnTo>
                    <a:pt x="10271" y="14304"/>
                  </a:lnTo>
                  <a:cubicBezTo>
                    <a:pt x="10215" y="14321"/>
                    <a:pt x="10151" y="14344"/>
                    <a:pt x="10094" y="14361"/>
                  </a:cubicBezTo>
                  <a:cubicBezTo>
                    <a:pt x="10034" y="14378"/>
                    <a:pt x="9980" y="14401"/>
                    <a:pt x="9917" y="14428"/>
                  </a:cubicBezTo>
                  <a:lnTo>
                    <a:pt x="9803" y="14478"/>
                  </a:lnTo>
                  <a:cubicBezTo>
                    <a:pt x="9780" y="14488"/>
                    <a:pt x="9760" y="14498"/>
                    <a:pt x="9733" y="14505"/>
                  </a:cubicBezTo>
                  <a:lnTo>
                    <a:pt x="9736" y="14505"/>
                  </a:lnTo>
                  <a:cubicBezTo>
                    <a:pt x="9703" y="14521"/>
                    <a:pt x="9663" y="14538"/>
                    <a:pt x="9619" y="14555"/>
                  </a:cubicBezTo>
                  <a:cubicBezTo>
                    <a:pt x="9579" y="14572"/>
                    <a:pt x="9532" y="14588"/>
                    <a:pt x="9486" y="14605"/>
                  </a:cubicBezTo>
                  <a:lnTo>
                    <a:pt x="9449" y="14618"/>
                  </a:lnTo>
                  <a:cubicBezTo>
                    <a:pt x="9379" y="14645"/>
                    <a:pt x="9308" y="14669"/>
                    <a:pt x="9235" y="14702"/>
                  </a:cubicBezTo>
                  <a:cubicBezTo>
                    <a:pt x="9195" y="14722"/>
                    <a:pt x="9151" y="14745"/>
                    <a:pt x="9101" y="14772"/>
                  </a:cubicBezTo>
                  <a:lnTo>
                    <a:pt x="9094" y="14779"/>
                  </a:lnTo>
                  <a:cubicBezTo>
                    <a:pt x="9074" y="14789"/>
                    <a:pt x="9058" y="14799"/>
                    <a:pt x="9034" y="14812"/>
                  </a:cubicBezTo>
                  <a:cubicBezTo>
                    <a:pt x="9011" y="14829"/>
                    <a:pt x="8991" y="14846"/>
                    <a:pt x="8967" y="14862"/>
                  </a:cubicBezTo>
                  <a:lnTo>
                    <a:pt x="8974" y="14839"/>
                  </a:lnTo>
                  <a:cubicBezTo>
                    <a:pt x="8991" y="14779"/>
                    <a:pt x="9011" y="14712"/>
                    <a:pt x="9031" y="14645"/>
                  </a:cubicBezTo>
                  <a:cubicBezTo>
                    <a:pt x="9044" y="14605"/>
                    <a:pt x="9058" y="14572"/>
                    <a:pt x="9068" y="14535"/>
                  </a:cubicBezTo>
                  <a:cubicBezTo>
                    <a:pt x="9081" y="14501"/>
                    <a:pt x="9091" y="14471"/>
                    <a:pt x="9108" y="14435"/>
                  </a:cubicBezTo>
                  <a:cubicBezTo>
                    <a:pt x="9115" y="14414"/>
                    <a:pt x="9125" y="14388"/>
                    <a:pt x="9135" y="14368"/>
                  </a:cubicBezTo>
                  <a:cubicBezTo>
                    <a:pt x="9148" y="14344"/>
                    <a:pt x="9158" y="14317"/>
                    <a:pt x="9168" y="14294"/>
                  </a:cubicBezTo>
                  <a:lnTo>
                    <a:pt x="9178" y="14277"/>
                  </a:lnTo>
                  <a:cubicBezTo>
                    <a:pt x="9181" y="14267"/>
                    <a:pt x="9181" y="14264"/>
                    <a:pt x="9185" y="14254"/>
                  </a:cubicBezTo>
                  <a:cubicBezTo>
                    <a:pt x="9201" y="14221"/>
                    <a:pt x="9218" y="14184"/>
                    <a:pt x="9232" y="14150"/>
                  </a:cubicBezTo>
                  <a:cubicBezTo>
                    <a:pt x="9248" y="14104"/>
                    <a:pt x="9268" y="14060"/>
                    <a:pt x="9285" y="14013"/>
                  </a:cubicBezTo>
                  <a:lnTo>
                    <a:pt x="9302" y="13966"/>
                  </a:lnTo>
                  <a:lnTo>
                    <a:pt x="9308" y="13953"/>
                  </a:lnTo>
                  <a:cubicBezTo>
                    <a:pt x="9312" y="13943"/>
                    <a:pt x="9318" y="13926"/>
                    <a:pt x="9325" y="13913"/>
                  </a:cubicBezTo>
                  <a:lnTo>
                    <a:pt x="9332" y="13893"/>
                  </a:lnTo>
                  <a:cubicBezTo>
                    <a:pt x="9342" y="13880"/>
                    <a:pt x="9345" y="13863"/>
                    <a:pt x="9352" y="13849"/>
                  </a:cubicBezTo>
                  <a:cubicBezTo>
                    <a:pt x="9379" y="13803"/>
                    <a:pt x="9399" y="13759"/>
                    <a:pt x="9425" y="13716"/>
                  </a:cubicBezTo>
                  <a:cubicBezTo>
                    <a:pt x="9466" y="13635"/>
                    <a:pt x="9509" y="13559"/>
                    <a:pt x="9549" y="13468"/>
                  </a:cubicBezTo>
                  <a:cubicBezTo>
                    <a:pt x="9566" y="13442"/>
                    <a:pt x="9579" y="13408"/>
                    <a:pt x="9596" y="13378"/>
                  </a:cubicBezTo>
                  <a:cubicBezTo>
                    <a:pt x="9603" y="13361"/>
                    <a:pt x="9613" y="13341"/>
                    <a:pt x="9626" y="13324"/>
                  </a:cubicBezTo>
                  <a:lnTo>
                    <a:pt x="9636" y="13298"/>
                  </a:lnTo>
                  <a:lnTo>
                    <a:pt x="9643" y="13284"/>
                  </a:lnTo>
                  <a:lnTo>
                    <a:pt x="9649" y="13268"/>
                  </a:lnTo>
                  <a:cubicBezTo>
                    <a:pt x="9653" y="13261"/>
                    <a:pt x="9663" y="13251"/>
                    <a:pt x="9666" y="13241"/>
                  </a:cubicBezTo>
                  <a:cubicBezTo>
                    <a:pt x="9676" y="13224"/>
                    <a:pt x="9683" y="13211"/>
                    <a:pt x="9696" y="13194"/>
                  </a:cubicBezTo>
                  <a:cubicBezTo>
                    <a:pt x="9720" y="13157"/>
                    <a:pt x="9746" y="13114"/>
                    <a:pt x="9770" y="13077"/>
                  </a:cubicBezTo>
                  <a:lnTo>
                    <a:pt x="9797" y="13040"/>
                  </a:lnTo>
                  <a:cubicBezTo>
                    <a:pt x="9837" y="12980"/>
                    <a:pt x="9877" y="12917"/>
                    <a:pt x="9917" y="12860"/>
                  </a:cubicBezTo>
                  <a:lnTo>
                    <a:pt x="9917" y="12860"/>
                  </a:lnTo>
                  <a:cubicBezTo>
                    <a:pt x="9870" y="12917"/>
                    <a:pt x="9827" y="12977"/>
                    <a:pt x="9780" y="13030"/>
                  </a:cubicBezTo>
                  <a:lnTo>
                    <a:pt x="9730" y="13094"/>
                  </a:lnTo>
                  <a:cubicBezTo>
                    <a:pt x="9716" y="13111"/>
                    <a:pt x="9703" y="13124"/>
                    <a:pt x="9696" y="13141"/>
                  </a:cubicBezTo>
                  <a:lnTo>
                    <a:pt x="9683" y="13161"/>
                  </a:lnTo>
                  <a:lnTo>
                    <a:pt x="9666" y="13181"/>
                  </a:lnTo>
                  <a:lnTo>
                    <a:pt x="9663" y="13191"/>
                  </a:lnTo>
                  <a:cubicBezTo>
                    <a:pt x="9659" y="13194"/>
                    <a:pt x="9659" y="13197"/>
                    <a:pt x="9653" y="13201"/>
                  </a:cubicBezTo>
                  <a:cubicBezTo>
                    <a:pt x="9646" y="13211"/>
                    <a:pt x="9643" y="13218"/>
                    <a:pt x="9633" y="13231"/>
                  </a:cubicBezTo>
                  <a:cubicBezTo>
                    <a:pt x="9626" y="13244"/>
                    <a:pt x="9616" y="13261"/>
                    <a:pt x="9603" y="13274"/>
                  </a:cubicBezTo>
                  <a:cubicBezTo>
                    <a:pt x="9596" y="13284"/>
                    <a:pt x="9586" y="13301"/>
                    <a:pt x="9579" y="13314"/>
                  </a:cubicBezTo>
                  <a:lnTo>
                    <a:pt x="9569" y="13331"/>
                  </a:lnTo>
                  <a:cubicBezTo>
                    <a:pt x="9553" y="13361"/>
                    <a:pt x="9536" y="13391"/>
                    <a:pt x="9526" y="13418"/>
                  </a:cubicBezTo>
                  <a:lnTo>
                    <a:pt x="9516" y="13435"/>
                  </a:lnTo>
                  <a:cubicBezTo>
                    <a:pt x="9496" y="13478"/>
                    <a:pt x="9476" y="13515"/>
                    <a:pt x="9452" y="13559"/>
                  </a:cubicBezTo>
                  <a:cubicBezTo>
                    <a:pt x="9429" y="13602"/>
                    <a:pt x="9399" y="13649"/>
                    <a:pt x="9375" y="13696"/>
                  </a:cubicBezTo>
                  <a:cubicBezTo>
                    <a:pt x="9352" y="13732"/>
                    <a:pt x="9332" y="13769"/>
                    <a:pt x="9312" y="13803"/>
                  </a:cubicBezTo>
                  <a:cubicBezTo>
                    <a:pt x="9298" y="13826"/>
                    <a:pt x="9292" y="13846"/>
                    <a:pt x="9278" y="13863"/>
                  </a:cubicBezTo>
                  <a:cubicBezTo>
                    <a:pt x="9265" y="13883"/>
                    <a:pt x="9258" y="13903"/>
                    <a:pt x="9248" y="13926"/>
                  </a:cubicBezTo>
                  <a:cubicBezTo>
                    <a:pt x="9232" y="13960"/>
                    <a:pt x="9218" y="13993"/>
                    <a:pt x="9208" y="14027"/>
                  </a:cubicBezTo>
                  <a:lnTo>
                    <a:pt x="9195" y="14053"/>
                  </a:lnTo>
                  <a:cubicBezTo>
                    <a:pt x="9181" y="14087"/>
                    <a:pt x="9161" y="14130"/>
                    <a:pt x="9145" y="14170"/>
                  </a:cubicBezTo>
                  <a:lnTo>
                    <a:pt x="9141" y="14180"/>
                  </a:lnTo>
                  <a:cubicBezTo>
                    <a:pt x="9131" y="14200"/>
                    <a:pt x="9125" y="14221"/>
                    <a:pt x="9111" y="14237"/>
                  </a:cubicBezTo>
                  <a:lnTo>
                    <a:pt x="9101" y="14254"/>
                  </a:lnTo>
                  <a:cubicBezTo>
                    <a:pt x="9094" y="14267"/>
                    <a:pt x="9091" y="14284"/>
                    <a:pt x="9081" y="14297"/>
                  </a:cubicBezTo>
                  <a:lnTo>
                    <a:pt x="9078" y="14311"/>
                  </a:lnTo>
                  <a:cubicBezTo>
                    <a:pt x="9068" y="14328"/>
                    <a:pt x="9061" y="14344"/>
                    <a:pt x="9058" y="14364"/>
                  </a:cubicBezTo>
                  <a:cubicBezTo>
                    <a:pt x="9048" y="14384"/>
                    <a:pt x="9041" y="14411"/>
                    <a:pt x="9031" y="14431"/>
                  </a:cubicBezTo>
                  <a:cubicBezTo>
                    <a:pt x="9024" y="14455"/>
                    <a:pt x="9014" y="14478"/>
                    <a:pt x="9008" y="14501"/>
                  </a:cubicBezTo>
                  <a:cubicBezTo>
                    <a:pt x="8997" y="14521"/>
                    <a:pt x="8994" y="14545"/>
                    <a:pt x="8984" y="14562"/>
                  </a:cubicBezTo>
                  <a:lnTo>
                    <a:pt x="8984" y="14565"/>
                  </a:lnTo>
                  <a:cubicBezTo>
                    <a:pt x="8984" y="14568"/>
                    <a:pt x="8984" y="14568"/>
                    <a:pt x="8981" y="14572"/>
                  </a:cubicBezTo>
                  <a:cubicBezTo>
                    <a:pt x="8964" y="14618"/>
                    <a:pt x="8951" y="14669"/>
                    <a:pt x="8934" y="14715"/>
                  </a:cubicBezTo>
                  <a:cubicBezTo>
                    <a:pt x="8931" y="14722"/>
                    <a:pt x="8931" y="14732"/>
                    <a:pt x="8927" y="14739"/>
                  </a:cubicBezTo>
                  <a:cubicBezTo>
                    <a:pt x="8924" y="14665"/>
                    <a:pt x="8914" y="14605"/>
                    <a:pt x="8907" y="14548"/>
                  </a:cubicBezTo>
                  <a:lnTo>
                    <a:pt x="8901" y="14531"/>
                  </a:lnTo>
                  <a:lnTo>
                    <a:pt x="8897" y="14515"/>
                  </a:lnTo>
                  <a:cubicBezTo>
                    <a:pt x="8874" y="14481"/>
                    <a:pt x="8864" y="14441"/>
                    <a:pt x="8850" y="14391"/>
                  </a:cubicBezTo>
                  <a:cubicBezTo>
                    <a:pt x="8840" y="14344"/>
                    <a:pt x="8827" y="14297"/>
                    <a:pt x="8814" y="14261"/>
                  </a:cubicBezTo>
                  <a:cubicBezTo>
                    <a:pt x="8797" y="14217"/>
                    <a:pt x="8784" y="14177"/>
                    <a:pt x="8767" y="14134"/>
                  </a:cubicBezTo>
                  <a:cubicBezTo>
                    <a:pt x="8750" y="14093"/>
                    <a:pt x="8733" y="14047"/>
                    <a:pt x="8717" y="14007"/>
                  </a:cubicBezTo>
                  <a:lnTo>
                    <a:pt x="8680" y="13893"/>
                  </a:lnTo>
                  <a:lnTo>
                    <a:pt x="8680" y="13890"/>
                  </a:lnTo>
                  <a:cubicBezTo>
                    <a:pt x="8666" y="13856"/>
                    <a:pt x="8656" y="13816"/>
                    <a:pt x="8646" y="13783"/>
                  </a:cubicBezTo>
                  <a:lnTo>
                    <a:pt x="8643" y="13766"/>
                  </a:lnTo>
                  <a:cubicBezTo>
                    <a:pt x="8633" y="13732"/>
                    <a:pt x="8626" y="13699"/>
                    <a:pt x="8616" y="13662"/>
                  </a:cubicBezTo>
                  <a:cubicBezTo>
                    <a:pt x="8613" y="13639"/>
                    <a:pt x="8610" y="13615"/>
                    <a:pt x="8606" y="13592"/>
                  </a:cubicBezTo>
                  <a:cubicBezTo>
                    <a:pt x="8600" y="13572"/>
                    <a:pt x="8596" y="13549"/>
                    <a:pt x="8596" y="13532"/>
                  </a:cubicBezTo>
                  <a:cubicBezTo>
                    <a:pt x="8593" y="13508"/>
                    <a:pt x="8590" y="13478"/>
                    <a:pt x="8590" y="13455"/>
                  </a:cubicBezTo>
                  <a:lnTo>
                    <a:pt x="8590" y="13421"/>
                  </a:lnTo>
                  <a:lnTo>
                    <a:pt x="8590" y="13388"/>
                  </a:lnTo>
                  <a:cubicBezTo>
                    <a:pt x="8593" y="13311"/>
                    <a:pt x="8600" y="13238"/>
                    <a:pt x="8610" y="13157"/>
                  </a:cubicBezTo>
                  <a:lnTo>
                    <a:pt x="8613" y="13141"/>
                  </a:lnTo>
                  <a:lnTo>
                    <a:pt x="8626" y="13040"/>
                  </a:lnTo>
                  <a:cubicBezTo>
                    <a:pt x="8630" y="13007"/>
                    <a:pt x="8640" y="12973"/>
                    <a:pt x="8646" y="12940"/>
                  </a:cubicBezTo>
                  <a:cubicBezTo>
                    <a:pt x="8660" y="12893"/>
                    <a:pt x="8677" y="12843"/>
                    <a:pt x="8693" y="12800"/>
                  </a:cubicBezTo>
                  <a:cubicBezTo>
                    <a:pt x="8697" y="12783"/>
                    <a:pt x="8707" y="12766"/>
                    <a:pt x="8710" y="12746"/>
                  </a:cubicBezTo>
                  <a:lnTo>
                    <a:pt x="8717" y="12716"/>
                  </a:lnTo>
                  <a:cubicBezTo>
                    <a:pt x="8733" y="12662"/>
                    <a:pt x="8757" y="12606"/>
                    <a:pt x="8777" y="12545"/>
                  </a:cubicBezTo>
                  <a:cubicBezTo>
                    <a:pt x="8790" y="12522"/>
                    <a:pt x="8800" y="12492"/>
                    <a:pt x="8817" y="12462"/>
                  </a:cubicBezTo>
                  <a:cubicBezTo>
                    <a:pt x="8830" y="12438"/>
                    <a:pt x="8847" y="12412"/>
                    <a:pt x="8864" y="12392"/>
                  </a:cubicBezTo>
                  <a:cubicBezTo>
                    <a:pt x="8877" y="12372"/>
                    <a:pt x="8891" y="12352"/>
                    <a:pt x="8907" y="12328"/>
                  </a:cubicBezTo>
                  <a:lnTo>
                    <a:pt x="8917" y="12311"/>
                  </a:lnTo>
                  <a:lnTo>
                    <a:pt x="8957" y="12248"/>
                  </a:lnTo>
                  <a:cubicBezTo>
                    <a:pt x="8974" y="12214"/>
                    <a:pt x="8994" y="12184"/>
                    <a:pt x="9014" y="12154"/>
                  </a:cubicBezTo>
                  <a:cubicBezTo>
                    <a:pt x="9018" y="12144"/>
                    <a:pt x="9024" y="12138"/>
                    <a:pt x="9031" y="12131"/>
                  </a:cubicBezTo>
                  <a:lnTo>
                    <a:pt x="9031" y="12128"/>
                  </a:lnTo>
                  <a:lnTo>
                    <a:pt x="9081" y="12064"/>
                  </a:lnTo>
                  <a:cubicBezTo>
                    <a:pt x="9108" y="12041"/>
                    <a:pt x="9135" y="12011"/>
                    <a:pt x="9165" y="11990"/>
                  </a:cubicBezTo>
                  <a:lnTo>
                    <a:pt x="9168" y="11987"/>
                  </a:lnTo>
                  <a:cubicBezTo>
                    <a:pt x="9195" y="11970"/>
                    <a:pt x="9218" y="11947"/>
                    <a:pt x="9252" y="11927"/>
                  </a:cubicBezTo>
                  <a:cubicBezTo>
                    <a:pt x="9268" y="11914"/>
                    <a:pt x="9292" y="11907"/>
                    <a:pt x="9312" y="11894"/>
                  </a:cubicBezTo>
                  <a:cubicBezTo>
                    <a:pt x="9332" y="11880"/>
                    <a:pt x="9352" y="11873"/>
                    <a:pt x="9379" y="11860"/>
                  </a:cubicBezTo>
                  <a:lnTo>
                    <a:pt x="9385" y="11857"/>
                  </a:lnTo>
                  <a:lnTo>
                    <a:pt x="9392" y="11857"/>
                  </a:lnTo>
                  <a:lnTo>
                    <a:pt x="9452" y="11830"/>
                  </a:lnTo>
                  <a:lnTo>
                    <a:pt x="9466" y="11827"/>
                  </a:lnTo>
                  <a:cubicBezTo>
                    <a:pt x="9476" y="11823"/>
                    <a:pt x="9482" y="11820"/>
                    <a:pt x="9496" y="11820"/>
                  </a:cubicBezTo>
                  <a:lnTo>
                    <a:pt x="9516" y="11813"/>
                  </a:lnTo>
                  <a:lnTo>
                    <a:pt x="9529" y="11810"/>
                  </a:lnTo>
                  <a:lnTo>
                    <a:pt x="9542" y="11807"/>
                  </a:lnTo>
                  <a:lnTo>
                    <a:pt x="9559" y="11803"/>
                  </a:lnTo>
                  <a:cubicBezTo>
                    <a:pt x="9569" y="11800"/>
                    <a:pt x="9579" y="11800"/>
                    <a:pt x="9593" y="11793"/>
                  </a:cubicBezTo>
                  <a:lnTo>
                    <a:pt x="9626" y="11790"/>
                  </a:lnTo>
                  <a:lnTo>
                    <a:pt x="9649" y="11787"/>
                  </a:lnTo>
                  <a:lnTo>
                    <a:pt x="9663" y="11787"/>
                  </a:lnTo>
                  <a:cubicBezTo>
                    <a:pt x="9696" y="11783"/>
                    <a:pt x="9733" y="11776"/>
                    <a:pt x="9766" y="11776"/>
                  </a:cubicBezTo>
                  <a:close/>
                  <a:moveTo>
                    <a:pt x="10017" y="14465"/>
                  </a:moveTo>
                  <a:cubicBezTo>
                    <a:pt x="10021" y="14465"/>
                    <a:pt x="10031" y="14468"/>
                    <a:pt x="10034" y="14468"/>
                  </a:cubicBezTo>
                  <a:lnTo>
                    <a:pt x="10037" y="14468"/>
                  </a:lnTo>
                  <a:lnTo>
                    <a:pt x="10041" y="14471"/>
                  </a:lnTo>
                  <a:cubicBezTo>
                    <a:pt x="10047" y="14478"/>
                    <a:pt x="10051" y="14478"/>
                    <a:pt x="10054" y="14481"/>
                  </a:cubicBezTo>
                  <a:cubicBezTo>
                    <a:pt x="10064" y="14485"/>
                    <a:pt x="10071" y="14495"/>
                    <a:pt x="10081" y="14501"/>
                  </a:cubicBezTo>
                  <a:lnTo>
                    <a:pt x="10091" y="14515"/>
                  </a:lnTo>
                  <a:lnTo>
                    <a:pt x="10091" y="14518"/>
                  </a:lnTo>
                  <a:lnTo>
                    <a:pt x="10097" y="14528"/>
                  </a:lnTo>
                  <a:cubicBezTo>
                    <a:pt x="10104" y="14535"/>
                    <a:pt x="10111" y="14545"/>
                    <a:pt x="10114" y="14552"/>
                  </a:cubicBezTo>
                  <a:cubicBezTo>
                    <a:pt x="10121" y="14565"/>
                    <a:pt x="10128" y="14572"/>
                    <a:pt x="10134" y="14585"/>
                  </a:cubicBezTo>
                  <a:cubicBezTo>
                    <a:pt x="10141" y="14602"/>
                    <a:pt x="10148" y="14618"/>
                    <a:pt x="10154" y="14635"/>
                  </a:cubicBezTo>
                  <a:cubicBezTo>
                    <a:pt x="10164" y="14662"/>
                    <a:pt x="10168" y="14682"/>
                    <a:pt x="10178" y="14712"/>
                  </a:cubicBezTo>
                  <a:cubicBezTo>
                    <a:pt x="10181" y="14732"/>
                    <a:pt x="10184" y="14755"/>
                    <a:pt x="10184" y="14779"/>
                  </a:cubicBezTo>
                  <a:cubicBezTo>
                    <a:pt x="10188" y="14819"/>
                    <a:pt x="10184" y="14859"/>
                    <a:pt x="10184" y="14899"/>
                  </a:cubicBezTo>
                  <a:cubicBezTo>
                    <a:pt x="10181" y="14946"/>
                    <a:pt x="10178" y="14986"/>
                    <a:pt x="10168" y="15030"/>
                  </a:cubicBezTo>
                  <a:cubicBezTo>
                    <a:pt x="10161" y="15066"/>
                    <a:pt x="10151" y="15100"/>
                    <a:pt x="10138" y="15133"/>
                  </a:cubicBezTo>
                  <a:cubicBezTo>
                    <a:pt x="10131" y="15170"/>
                    <a:pt x="10118" y="15204"/>
                    <a:pt x="10104" y="15247"/>
                  </a:cubicBezTo>
                  <a:cubicBezTo>
                    <a:pt x="10091" y="15284"/>
                    <a:pt x="10081" y="15321"/>
                    <a:pt x="10071" y="15357"/>
                  </a:cubicBezTo>
                  <a:cubicBezTo>
                    <a:pt x="10057" y="15397"/>
                    <a:pt x="10051" y="15431"/>
                    <a:pt x="10041" y="15464"/>
                  </a:cubicBezTo>
                  <a:lnTo>
                    <a:pt x="10041" y="15468"/>
                  </a:lnTo>
                  <a:lnTo>
                    <a:pt x="10037" y="15474"/>
                  </a:lnTo>
                  <a:lnTo>
                    <a:pt x="10037" y="15464"/>
                  </a:lnTo>
                  <a:cubicBezTo>
                    <a:pt x="10034" y="15448"/>
                    <a:pt x="10034" y="15424"/>
                    <a:pt x="10031" y="15407"/>
                  </a:cubicBezTo>
                  <a:lnTo>
                    <a:pt x="10031" y="15397"/>
                  </a:lnTo>
                  <a:cubicBezTo>
                    <a:pt x="10027" y="15357"/>
                    <a:pt x="10021" y="15324"/>
                    <a:pt x="10017" y="15287"/>
                  </a:cubicBezTo>
                  <a:cubicBezTo>
                    <a:pt x="10014" y="15250"/>
                    <a:pt x="10011" y="15207"/>
                    <a:pt x="10011" y="15170"/>
                  </a:cubicBezTo>
                  <a:cubicBezTo>
                    <a:pt x="10004" y="15133"/>
                    <a:pt x="10004" y="15090"/>
                    <a:pt x="10001" y="15053"/>
                  </a:cubicBezTo>
                  <a:cubicBezTo>
                    <a:pt x="9997" y="15013"/>
                    <a:pt x="9994" y="14973"/>
                    <a:pt x="9987" y="14933"/>
                  </a:cubicBezTo>
                  <a:cubicBezTo>
                    <a:pt x="9984" y="14896"/>
                    <a:pt x="9980" y="14862"/>
                    <a:pt x="9974" y="14822"/>
                  </a:cubicBezTo>
                  <a:cubicBezTo>
                    <a:pt x="9970" y="14745"/>
                    <a:pt x="9967" y="14648"/>
                    <a:pt x="9970" y="14555"/>
                  </a:cubicBezTo>
                  <a:cubicBezTo>
                    <a:pt x="9970" y="14535"/>
                    <a:pt x="9974" y="14518"/>
                    <a:pt x="9980" y="14501"/>
                  </a:cubicBezTo>
                  <a:cubicBezTo>
                    <a:pt x="9980" y="14498"/>
                    <a:pt x="9980" y="14495"/>
                    <a:pt x="9984" y="14495"/>
                  </a:cubicBezTo>
                  <a:lnTo>
                    <a:pt x="9984" y="14488"/>
                  </a:lnTo>
                  <a:lnTo>
                    <a:pt x="9984" y="14485"/>
                  </a:lnTo>
                  <a:lnTo>
                    <a:pt x="9984" y="14481"/>
                  </a:lnTo>
                  <a:lnTo>
                    <a:pt x="9984" y="14478"/>
                  </a:lnTo>
                  <a:lnTo>
                    <a:pt x="9984" y="14471"/>
                  </a:lnTo>
                  <a:lnTo>
                    <a:pt x="9987" y="14468"/>
                  </a:lnTo>
                  <a:lnTo>
                    <a:pt x="9990" y="14465"/>
                  </a:lnTo>
                  <a:close/>
                  <a:moveTo>
                    <a:pt x="6052" y="12913"/>
                  </a:moveTo>
                  <a:cubicBezTo>
                    <a:pt x="6069" y="12913"/>
                    <a:pt x="6085" y="12913"/>
                    <a:pt x="6105" y="12917"/>
                  </a:cubicBezTo>
                  <a:lnTo>
                    <a:pt x="6122" y="12917"/>
                  </a:lnTo>
                  <a:cubicBezTo>
                    <a:pt x="6149" y="12923"/>
                    <a:pt x="6172" y="12923"/>
                    <a:pt x="6192" y="12927"/>
                  </a:cubicBezTo>
                  <a:cubicBezTo>
                    <a:pt x="6199" y="12927"/>
                    <a:pt x="6206" y="12927"/>
                    <a:pt x="6209" y="12930"/>
                  </a:cubicBezTo>
                  <a:cubicBezTo>
                    <a:pt x="6216" y="12930"/>
                    <a:pt x="6219" y="12930"/>
                    <a:pt x="6222" y="12933"/>
                  </a:cubicBezTo>
                  <a:lnTo>
                    <a:pt x="6243" y="12940"/>
                  </a:lnTo>
                  <a:lnTo>
                    <a:pt x="6266" y="12943"/>
                  </a:lnTo>
                  <a:cubicBezTo>
                    <a:pt x="6273" y="12943"/>
                    <a:pt x="6283" y="12947"/>
                    <a:pt x="6286" y="12947"/>
                  </a:cubicBezTo>
                  <a:lnTo>
                    <a:pt x="6293" y="12950"/>
                  </a:lnTo>
                  <a:lnTo>
                    <a:pt x="6319" y="12957"/>
                  </a:lnTo>
                  <a:cubicBezTo>
                    <a:pt x="6323" y="12957"/>
                    <a:pt x="6326" y="12960"/>
                    <a:pt x="6333" y="12960"/>
                  </a:cubicBezTo>
                  <a:cubicBezTo>
                    <a:pt x="6366" y="12967"/>
                    <a:pt x="6403" y="12980"/>
                    <a:pt x="6436" y="12993"/>
                  </a:cubicBezTo>
                  <a:lnTo>
                    <a:pt x="6456" y="13000"/>
                  </a:lnTo>
                  <a:lnTo>
                    <a:pt x="6487" y="13014"/>
                  </a:lnTo>
                  <a:lnTo>
                    <a:pt x="6517" y="13027"/>
                  </a:lnTo>
                  <a:cubicBezTo>
                    <a:pt x="6523" y="13030"/>
                    <a:pt x="6527" y="13034"/>
                    <a:pt x="6537" y="13040"/>
                  </a:cubicBezTo>
                  <a:lnTo>
                    <a:pt x="6543" y="13044"/>
                  </a:lnTo>
                  <a:lnTo>
                    <a:pt x="6550" y="13047"/>
                  </a:lnTo>
                  <a:cubicBezTo>
                    <a:pt x="6557" y="13050"/>
                    <a:pt x="6567" y="13057"/>
                    <a:pt x="6570" y="13060"/>
                  </a:cubicBezTo>
                  <a:lnTo>
                    <a:pt x="6590" y="13074"/>
                  </a:lnTo>
                  <a:lnTo>
                    <a:pt x="6634" y="13097"/>
                  </a:lnTo>
                  <a:cubicBezTo>
                    <a:pt x="6640" y="13100"/>
                    <a:pt x="6644" y="13107"/>
                    <a:pt x="6654" y="13111"/>
                  </a:cubicBezTo>
                  <a:lnTo>
                    <a:pt x="6660" y="13117"/>
                  </a:lnTo>
                  <a:lnTo>
                    <a:pt x="6670" y="13124"/>
                  </a:lnTo>
                  <a:lnTo>
                    <a:pt x="6691" y="13134"/>
                  </a:lnTo>
                  <a:lnTo>
                    <a:pt x="6711" y="13151"/>
                  </a:lnTo>
                  <a:lnTo>
                    <a:pt x="6741" y="13177"/>
                  </a:lnTo>
                  <a:cubicBezTo>
                    <a:pt x="6751" y="13184"/>
                    <a:pt x="6761" y="13194"/>
                    <a:pt x="6771" y="13201"/>
                  </a:cubicBezTo>
                  <a:lnTo>
                    <a:pt x="6784" y="13214"/>
                  </a:lnTo>
                  <a:lnTo>
                    <a:pt x="6808" y="13241"/>
                  </a:lnTo>
                  <a:lnTo>
                    <a:pt x="6821" y="13251"/>
                  </a:lnTo>
                  <a:cubicBezTo>
                    <a:pt x="6828" y="13261"/>
                    <a:pt x="6838" y="13268"/>
                    <a:pt x="6841" y="13278"/>
                  </a:cubicBezTo>
                  <a:lnTo>
                    <a:pt x="6844" y="13281"/>
                  </a:lnTo>
                  <a:lnTo>
                    <a:pt x="6851" y="13284"/>
                  </a:lnTo>
                  <a:cubicBezTo>
                    <a:pt x="6868" y="13308"/>
                    <a:pt x="6878" y="13324"/>
                    <a:pt x="6894" y="13345"/>
                  </a:cubicBezTo>
                  <a:cubicBezTo>
                    <a:pt x="6908" y="13361"/>
                    <a:pt x="6921" y="13381"/>
                    <a:pt x="6935" y="13398"/>
                  </a:cubicBezTo>
                  <a:cubicBezTo>
                    <a:pt x="6945" y="13418"/>
                    <a:pt x="6958" y="13442"/>
                    <a:pt x="6968" y="13462"/>
                  </a:cubicBezTo>
                  <a:lnTo>
                    <a:pt x="6991" y="13512"/>
                  </a:lnTo>
                  <a:lnTo>
                    <a:pt x="7001" y="13528"/>
                  </a:lnTo>
                  <a:cubicBezTo>
                    <a:pt x="7008" y="13552"/>
                    <a:pt x="7022" y="13579"/>
                    <a:pt x="7028" y="13599"/>
                  </a:cubicBezTo>
                  <a:cubicBezTo>
                    <a:pt x="7038" y="13625"/>
                    <a:pt x="7052" y="13652"/>
                    <a:pt x="7058" y="13679"/>
                  </a:cubicBezTo>
                  <a:lnTo>
                    <a:pt x="7068" y="13709"/>
                  </a:lnTo>
                  <a:lnTo>
                    <a:pt x="7072" y="13726"/>
                  </a:lnTo>
                  <a:cubicBezTo>
                    <a:pt x="7075" y="13736"/>
                    <a:pt x="7075" y="13749"/>
                    <a:pt x="7078" y="13759"/>
                  </a:cubicBezTo>
                  <a:cubicBezTo>
                    <a:pt x="7078" y="13762"/>
                    <a:pt x="7078" y="13769"/>
                    <a:pt x="7082" y="13776"/>
                  </a:cubicBezTo>
                  <a:lnTo>
                    <a:pt x="7088" y="13793"/>
                  </a:lnTo>
                  <a:cubicBezTo>
                    <a:pt x="7092" y="13809"/>
                    <a:pt x="7092" y="13826"/>
                    <a:pt x="7092" y="13843"/>
                  </a:cubicBezTo>
                  <a:cubicBezTo>
                    <a:pt x="7095" y="13866"/>
                    <a:pt x="7095" y="13896"/>
                    <a:pt x="7098" y="13920"/>
                  </a:cubicBezTo>
                  <a:lnTo>
                    <a:pt x="7105" y="13966"/>
                  </a:lnTo>
                  <a:cubicBezTo>
                    <a:pt x="7108" y="14003"/>
                    <a:pt x="7108" y="14043"/>
                    <a:pt x="7112" y="14080"/>
                  </a:cubicBezTo>
                  <a:lnTo>
                    <a:pt x="7115" y="14144"/>
                  </a:lnTo>
                  <a:cubicBezTo>
                    <a:pt x="7125" y="14227"/>
                    <a:pt x="7129" y="14314"/>
                    <a:pt x="7139" y="14398"/>
                  </a:cubicBezTo>
                  <a:cubicBezTo>
                    <a:pt x="7139" y="14428"/>
                    <a:pt x="7142" y="14451"/>
                    <a:pt x="7142" y="14481"/>
                  </a:cubicBezTo>
                  <a:cubicBezTo>
                    <a:pt x="7145" y="14555"/>
                    <a:pt x="7149" y="14632"/>
                    <a:pt x="7159" y="14712"/>
                  </a:cubicBezTo>
                  <a:cubicBezTo>
                    <a:pt x="7165" y="14766"/>
                    <a:pt x="7175" y="14819"/>
                    <a:pt x="7182" y="14869"/>
                  </a:cubicBezTo>
                  <a:cubicBezTo>
                    <a:pt x="7192" y="14919"/>
                    <a:pt x="7205" y="14973"/>
                    <a:pt x="7212" y="15016"/>
                  </a:cubicBezTo>
                  <a:cubicBezTo>
                    <a:pt x="7212" y="15023"/>
                    <a:pt x="7215" y="15033"/>
                    <a:pt x="7222" y="15040"/>
                  </a:cubicBezTo>
                  <a:lnTo>
                    <a:pt x="7225" y="15053"/>
                  </a:lnTo>
                  <a:lnTo>
                    <a:pt x="7229" y="15066"/>
                  </a:lnTo>
                  <a:cubicBezTo>
                    <a:pt x="7232" y="15073"/>
                    <a:pt x="7232" y="15083"/>
                    <a:pt x="7239" y="15090"/>
                  </a:cubicBezTo>
                  <a:lnTo>
                    <a:pt x="7242" y="15100"/>
                  </a:lnTo>
                  <a:cubicBezTo>
                    <a:pt x="7249" y="15123"/>
                    <a:pt x="7259" y="15147"/>
                    <a:pt x="7272" y="15170"/>
                  </a:cubicBezTo>
                  <a:cubicBezTo>
                    <a:pt x="7292" y="15217"/>
                    <a:pt x="7316" y="15264"/>
                    <a:pt x="7342" y="15317"/>
                  </a:cubicBezTo>
                  <a:cubicBezTo>
                    <a:pt x="7359" y="15351"/>
                    <a:pt x="7376" y="15384"/>
                    <a:pt x="7393" y="15414"/>
                  </a:cubicBezTo>
                  <a:lnTo>
                    <a:pt x="7409" y="15451"/>
                  </a:lnTo>
                  <a:cubicBezTo>
                    <a:pt x="7409" y="15451"/>
                    <a:pt x="7409" y="15454"/>
                    <a:pt x="7413" y="15454"/>
                  </a:cubicBezTo>
                  <a:lnTo>
                    <a:pt x="7476" y="15581"/>
                  </a:lnTo>
                  <a:cubicBezTo>
                    <a:pt x="7480" y="15585"/>
                    <a:pt x="7480" y="15591"/>
                    <a:pt x="7483" y="15598"/>
                  </a:cubicBezTo>
                  <a:lnTo>
                    <a:pt x="7396" y="15535"/>
                  </a:lnTo>
                  <a:cubicBezTo>
                    <a:pt x="7373" y="15514"/>
                    <a:pt x="7342" y="15498"/>
                    <a:pt x="7316" y="15474"/>
                  </a:cubicBezTo>
                  <a:lnTo>
                    <a:pt x="7292" y="15454"/>
                  </a:lnTo>
                  <a:lnTo>
                    <a:pt x="7249" y="15424"/>
                  </a:lnTo>
                  <a:lnTo>
                    <a:pt x="7239" y="15417"/>
                  </a:lnTo>
                  <a:lnTo>
                    <a:pt x="7222" y="15404"/>
                  </a:lnTo>
                  <a:cubicBezTo>
                    <a:pt x="7199" y="15387"/>
                    <a:pt x="7179" y="15374"/>
                    <a:pt x="7159" y="15357"/>
                  </a:cubicBezTo>
                  <a:cubicBezTo>
                    <a:pt x="7142" y="15347"/>
                    <a:pt x="7129" y="15337"/>
                    <a:pt x="7112" y="15324"/>
                  </a:cubicBezTo>
                  <a:lnTo>
                    <a:pt x="7075" y="15297"/>
                  </a:lnTo>
                  <a:lnTo>
                    <a:pt x="7038" y="15267"/>
                  </a:lnTo>
                  <a:cubicBezTo>
                    <a:pt x="7025" y="15257"/>
                    <a:pt x="7011" y="15247"/>
                    <a:pt x="6995" y="15237"/>
                  </a:cubicBezTo>
                  <a:lnTo>
                    <a:pt x="6958" y="15214"/>
                  </a:lnTo>
                  <a:lnTo>
                    <a:pt x="6921" y="15187"/>
                  </a:lnTo>
                  <a:lnTo>
                    <a:pt x="6881" y="15163"/>
                  </a:lnTo>
                  <a:lnTo>
                    <a:pt x="6878" y="15157"/>
                  </a:lnTo>
                  <a:lnTo>
                    <a:pt x="6861" y="15147"/>
                  </a:lnTo>
                  <a:cubicBezTo>
                    <a:pt x="6844" y="15137"/>
                    <a:pt x="6828" y="15123"/>
                    <a:pt x="6811" y="15117"/>
                  </a:cubicBezTo>
                  <a:cubicBezTo>
                    <a:pt x="6808" y="15113"/>
                    <a:pt x="6804" y="15113"/>
                    <a:pt x="6798" y="15107"/>
                  </a:cubicBezTo>
                  <a:lnTo>
                    <a:pt x="6791" y="15103"/>
                  </a:lnTo>
                  <a:lnTo>
                    <a:pt x="6764" y="15086"/>
                  </a:lnTo>
                  <a:lnTo>
                    <a:pt x="6747" y="15073"/>
                  </a:lnTo>
                  <a:cubicBezTo>
                    <a:pt x="6724" y="15056"/>
                    <a:pt x="6694" y="15040"/>
                    <a:pt x="6670" y="15023"/>
                  </a:cubicBezTo>
                  <a:lnTo>
                    <a:pt x="6624" y="14996"/>
                  </a:lnTo>
                  <a:cubicBezTo>
                    <a:pt x="6607" y="14986"/>
                    <a:pt x="6590" y="14973"/>
                    <a:pt x="6574" y="14963"/>
                  </a:cubicBezTo>
                  <a:lnTo>
                    <a:pt x="6557" y="14949"/>
                  </a:lnTo>
                  <a:cubicBezTo>
                    <a:pt x="6543" y="14939"/>
                    <a:pt x="6527" y="14933"/>
                    <a:pt x="6513" y="14923"/>
                  </a:cubicBezTo>
                  <a:lnTo>
                    <a:pt x="6477" y="14903"/>
                  </a:lnTo>
                  <a:lnTo>
                    <a:pt x="6440" y="14883"/>
                  </a:lnTo>
                  <a:lnTo>
                    <a:pt x="6430" y="14879"/>
                  </a:lnTo>
                  <a:cubicBezTo>
                    <a:pt x="6426" y="14879"/>
                    <a:pt x="6426" y="14873"/>
                    <a:pt x="6423" y="14873"/>
                  </a:cubicBezTo>
                  <a:cubicBezTo>
                    <a:pt x="6413" y="14869"/>
                    <a:pt x="6403" y="14862"/>
                    <a:pt x="6393" y="14856"/>
                  </a:cubicBezTo>
                  <a:lnTo>
                    <a:pt x="6373" y="14846"/>
                  </a:lnTo>
                  <a:lnTo>
                    <a:pt x="6309" y="14812"/>
                  </a:lnTo>
                  <a:lnTo>
                    <a:pt x="6296" y="14802"/>
                  </a:lnTo>
                  <a:lnTo>
                    <a:pt x="6286" y="14796"/>
                  </a:lnTo>
                  <a:cubicBezTo>
                    <a:pt x="6279" y="14796"/>
                    <a:pt x="6276" y="14789"/>
                    <a:pt x="6273" y="14789"/>
                  </a:cubicBezTo>
                  <a:lnTo>
                    <a:pt x="6269" y="14786"/>
                  </a:lnTo>
                  <a:lnTo>
                    <a:pt x="6259" y="14782"/>
                  </a:lnTo>
                  <a:cubicBezTo>
                    <a:pt x="6219" y="14766"/>
                    <a:pt x="6176" y="14745"/>
                    <a:pt x="6136" y="14729"/>
                  </a:cubicBezTo>
                  <a:lnTo>
                    <a:pt x="6045" y="14689"/>
                  </a:lnTo>
                  <a:cubicBezTo>
                    <a:pt x="6035" y="14685"/>
                    <a:pt x="6025" y="14682"/>
                    <a:pt x="6018" y="14679"/>
                  </a:cubicBezTo>
                  <a:lnTo>
                    <a:pt x="6005" y="14672"/>
                  </a:lnTo>
                  <a:lnTo>
                    <a:pt x="5978" y="14662"/>
                  </a:lnTo>
                  <a:lnTo>
                    <a:pt x="5878" y="14612"/>
                  </a:lnTo>
                  <a:lnTo>
                    <a:pt x="5825" y="14582"/>
                  </a:lnTo>
                  <a:lnTo>
                    <a:pt x="5754" y="14545"/>
                  </a:lnTo>
                  <a:lnTo>
                    <a:pt x="5711" y="14521"/>
                  </a:lnTo>
                  <a:lnTo>
                    <a:pt x="5671" y="14501"/>
                  </a:lnTo>
                  <a:lnTo>
                    <a:pt x="5651" y="14488"/>
                  </a:lnTo>
                  <a:cubicBezTo>
                    <a:pt x="5641" y="14485"/>
                    <a:pt x="5627" y="14481"/>
                    <a:pt x="5621" y="14471"/>
                  </a:cubicBezTo>
                  <a:cubicBezTo>
                    <a:pt x="5587" y="14455"/>
                    <a:pt x="5554" y="14438"/>
                    <a:pt x="5517" y="14421"/>
                  </a:cubicBezTo>
                  <a:lnTo>
                    <a:pt x="5487" y="14411"/>
                  </a:lnTo>
                  <a:lnTo>
                    <a:pt x="5474" y="14401"/>
                  </a:lnTo>
                  <a:cubicBezTo>
                    <a:pt x="5460" y="14394"/>
                    <a:pt x="5450" y="14388"/>
                    <a:pt x="5437" y="14384"/>
                  </a:cubicBezTo>
                  <a:lnTo>
                    <a:pt x="5350" y="14344"/>
                  </a:lnTo>
                  <a:cubicBezTo>
                    <a:pt x="5316" y="14328"/>
                    <a:pt x="5283" y="14314"/>
                    <a:pt x="5250" y="14297"/>
                  </a:cubicBezTo>
                  <a:lnTo>
                    <a:pt x="5219" y="14284"/>
                  </a:lnTo>
                  <a:cubicBezTo>
                    <a:pt x="5186" y="14271"/>
                    <a:pt x="5156" y="14254"/>
                    <a:pt x="5122" y="14237"/>
                  </a:cubicBezTo>
                  <a:lnTo>
                    <a:pt x="5089" y="14221"/>
                  </a:lnTo>
                  <a:cubicBezTo>
                    <a:pt x="5076" y="14214"/>
                    <a:pt x="5066" y="14211"/>
                    <a:pt x="5049" y="14200"/>
                  </a:cubicBezTo>
                  <a:lnTo>
                    <a:pt x="5005" y="14180"/>
                  </a:lnTo>
                  <a:lnTo>
                    <a:pt x="4965" y="14160"/>
                  </a:lnTo>
                  <a:cubicBezTo>
                    <a:pt x="4935" y="14144"/>
                    <a:pt x="4905" y="14130"/>
                    <a:pt x="4875" y="14114"/>
                  </a:cubicBezTo>
                  <a:lnTo>
                    <a:pt x="4838" y="14093"/>
                  </a:lnTo>
                  <a:cubicBezTo>
                    <a:pt x="4822" y="14083"/>
                    <a:pt x="4805" y="14077"/>
                    <a:pt x="4791" y="14070"/>
                  </a:cubicBezTo>
                  <a:lnTo>
                    <a:pt x="4788" y="14067"/>
                  </a:lnTo>
                  <a:cubicBezTo>
                    <a:pt x="4775" y="14060"/>
                    <a:pt x="4758" y="14053"/>
                    <a:pt x="4748" y="14047"/>
                  </a:cubicBezTo>
                  <a:lnTo>
                    <a:pt x="4741" y="14047"/>
                  </a:lnTo>
                  <a:cubicBezTo>
                    <a:pt x="4738" y="14047"/>
                    <a:pt x="4735" y="14043"/>
                    <a:pt x="4731" y="14043"/>
                  </a:cubicBezTo>
                  <a:cubicBezTo>
                    <a:pt x="4691" y="14030"/>
                    <a:pt x="4654" y="14013"/>
                    <a:pt x="4614" y="14003"/>
                  </a:cubicBezTo>
                  <a:lnTo>
                    <a:pt x="4614" y="14003"/>
                  </a:lnTo>
                  <a:cubicBezTo>
                    <a:pt x="4631" y="14013"/>
                    <a:pt x="4651" y="14020"/>
                    <a:pt x="4668" y="14030"/>
                  </a:cubicBezTo>
                  <a:lnTo>
                    <a:pt x="4701" y="14047"/>
                  </a:lnTo>
                  <a:lnTo>
                    <a:pt x="4731" y="14060"/>
                  </a:lnTo>
                  <a:cubicBezTo>
                    <a:pt x="4735" y="14060"/>
                    <a:pt x="4738" y="14063"/>
                    <a:pt x="4741" y="14067"/>
                  </a:cubicBezTo>
                  <a:lnTo>
                    <a:pt x="4748" y="14070"/>
                  </a:lnTo>
                  <a:lnTo>
                    <a:pt x="4751" y="14077"/>
                  </a:lnTo>
                  <a:lnTo>
                    <a:pt x="4825" y="14114"/>
                  </a:lnTo>
                  <a:cubicBezTo>
                    <a:pt x="4832" y="14114"/>
                    <a:pt x="4835" y="14117"/>
                    <a:pt x="4835" y="14117"/>
                  </a:cubicBezTo>
                  <a:lnTo>
                    <a:pt x="4838" y="14120"/>
                  </a:lnTo>
                  <a:lnTo>
                    <a:pt x="4858" y="14134"/>
                  </a:lnTo>
                  <a:lnTo>
                    <a:pt x="4882" y="14147"/>
                  </a:lnTo>
                  <a:cubicBezTo>
                    <a:pt x="4919" y="14167"/>
                    <a:pt x="4959" y="14187"/>
                    <a:pt x="4999" y="14211"/>
                  </a:cubicBezTo>
                  <a:lnTo>
                    <a:pt x="5009" y="14217"/>
                  </a:lnTo>
                  <a:lnTo>
                    <a:pt x="5025" y="14227"/>
                  </a:lnTo>
                  <a:cubicBezTo>
                    <a:pt x="5036" y="14231"/>
                    <a:pt x="5049" y="14237"/>
                    <a:pt x="5056" y="14244"/>
                  </a:cubicBezTo>
                  <a:cubicBezTo>
                    <a:pt x="5082" y="14254"/>
                    <a:pt x="5109" y="14267"/>
                    <a:pt x="5136" y="14281"/>
                  </a:cubicBezTo>
                  <a:cubicBezTo>
                    <a:pt x="5176" y="14301"/>
                    <a:pt x="5219" y="14321"/>
                    <a:pt x="5266" y="14344"/>
                  </a:cubicBezTo>
                  <a:lnTo>
                    <a:pt x="5286" y="14351"/>
                  </a:lnTo>
                  <a:cubicBezTo>
                    <a:pt x="5300" y="14354"/>
                    <a:pt x="5306" y="14361"/>
                    <a:pt x="5320" y="14368"/>
                  </a:cubicBezTo>
                  <a:lnTo>
                    <a:pt x="5353" y="14384"/>
                  </a:lnTo>
                  <a:lnTo>
                    <a:pt x="5393" y="14404"/>
                  </a:lnTo>
                  <a:cubicBezTo>
                    <a:pt x="5427" y="14421"/>
                    <a:pt x="5467" y="14445"/>
                    <a:pt x="5504" y="14461"/>
                  </a:cubicBezTo>
                  <a:cubicBezTo>
                    <a:pt x="5540" y="14481"/>
                    <a:pt x="5584" y="14501"/>
                    <a:pt x="5627" y="14528"/>
                  </a:cubicBezTo>
                  <a:cubicBezTo>
                    <a:pt x="5674" y="14552"/>
                    <a:pt x="5718" y="14572"/>
                    <a:pt x="5761" y="14598"/>
                  </a:cubicBezTo>
                  <a:lnTo>
                    <a:pt x="5805" y="14618"/>
                  </a:lnTo>
                  <a:cubicBezTo>
                    <a:pt x="5818" y="14622"/>
                    <a:pt x="5825" y="14632"/>
                    <a:pt x="5838" y="14635"/>
                  </a:cubicBezTo>
                  <a:cubicBezTo>
                    <a:pt x="5858" y="14648"/>
                    <a:pt x="5878" y="14655"/>
                    <a:pt x="5901" y="14669"/>
                  </a:cubicBezTo>
                  <a:cubicBezTo>
                    <a:pt x="5908" y="14672"/>
                    <a:pt x="5922" y="14679"/>
                    <a:pt x="5928" y="14682"/>
                  </a:cubicBezTo>
                  <a:cubicBezTo>
                    <a:pt x="5935" y="14685"/>
                    <a:pt x="5938" y="14685"/>
                    <a:pt x="5942" y="14689"/>
                  </a:cubicBezTo>
                  <a:lnTo>
                    <a:pt x="5962" y="14699"/>
                  </a:lnTo>
                  <a:lnTo>
                    <a:pt x="5992" y="14712"/>
                  </a:lnTo>
                  <a:cubicBezTo>
                    <a:pt x="6005" y="14719"/>
                    <a:pt x="6018" y="14722"/>
                    <a:pt x="6029" y="14732"/>
                  </a:cubicBezTo>
                  <a:lnTo>
                    <a:pt x="6039" y="14735"/>
                  </a:lnTo>
                  <a:lnTo>
                    <a:pt x="6045" y="14739"/>
                  </a:lnTo>
                  <a:cubicBezTo>
                    <a:pt x="6062" y="14749"/>
                    <a:pt x="6075" y="14752"/>
                    <a:pt x="6092" y="14762"/>
                  </a:cubicBezTo>
                  <a:lnTo>
                    <a:pt x="6109" y="14769"/>
                  </a:lnTo>
                  <a:lnTo>
                    <a:pt x="6136" y="14782"/>
                  </a:lnTo>
                  <a:lnTo>
                    <a:pt x="6139" y="14782"/>
                  </a:lnTo>
                  <a:cubicBezTo>
                    <a:pt x="6142" y="14786"/>
                    <a:pt x="6152" y="14786"/>
                    <a:pt x="6156" y="14789"/>
                  </a:cubicBezTo>
                  <a:cubicBezTo>
                    <a:pt x="6169" y="14796"/>
                    <a:pt x="6179" y="14802"/>
                    <a:pt x="6192" y="14806"/>
                  </a:cubicBezTo>
                  <a:lnTo>
                    <a:pt x="6212" y="14816"/>
                  </a:lnTo>
                  <a:cubicBezTo>
                    <a:pt x="6226" y="14819"/>
                    <a:pt x="6239" y="14829"/>
                    <a:pt x="6253" y="14832"/>
                  </a:cubicBezTo>
                  <a:lnTo>
                    <a:pt x="6259" y="14836"/>
                  </a:lnTo>
                  <a:cubicBezTo>
                    <a:pt x="6263" y="14836"/>
                    <a:pt x="6269" y="14839"/>
                    <a:pt x="6273" y="14846"/>
                  </a:cubicBezTo>
                  <a:cubicBezTo>
                    <a:pt x="6286" y="14852"/>
                    <a:pt x="6296" y="14856"/>
                    <a:pt x="6309" y="14866"/>
                  </a:cubicBezTo>
                  <a:lnTo>
                    <a:pt x="6329" y="14879"/>
                  </a:lnTo>
                  <a:cubicBezTo>
                    <a:pt x="6346" y="14886"/>
                    <a:pt x="6370" y="14899"/>
                    <a:pt x="6386" y="14906"/>
                  </a:cubicBezTo>
                  <a:lnTo>
                    <a:pt x="6423" y="14933"/>
                  </a:lnTo>
                  <a:lnTo>
                    <a:pt x="6446" y="14949"/>
                  </a:lnTo>
                  <a:lnTo>
                    <a:pt x="6456" y="14953"/>
                  </a:lnTo>
                  <a:cubicBezTo>
                    <a:pt x="6470" y="14963"/>
                    <a:pt x="6487" y="14969"/>
                    <a:pt x="6497" y="14979"/>
                  </a:cubicBezTo>
                  <a:cubicBezTo>
                    <a:pt x="6540" y="15003"/>
                    <a:pt x="6580" y="15033"/>
                    <a:pt x="6620" y="15056"/>
                  </a:cubicBezTo>
                  <a:lnTo>
                    <a:pt x="6657" y="15080"/>
                  </a:lnTo>
                  <a:lnTo>
                    <a:pt x="6694" y="15100"/>
                  </a:lnTo>
                  <a:cubicBezTo>
                    <a:pt x="6707" y="15107"/>
                    <a:pt x="6724" y="15117"/>
                    <a:pt x="6737" y="15123"/>
                  </a:cubicBezTo>
                  <a:lnTo>
                    <a:pt x="6754" y="15137"/>
                  </a:lnTo>
                  <a:cubicBezTo>
                    <a:pt x="6794" y="15163"/>
                    <a:pt x="6831" y="15187"/>
                    <a:pt x="6871" y="15214"/>
                  </a:cubicBezTo>
                  <a:lnTo>
                    <a:pt x="6878" y="15217"/>
                  </a:lnTo>
                  <a:cubicBezTo>
                    <a:pt x="6891" y="15224"/>
                    <a:pt x="6898" y="15230"/>
                    <a:pt x="6911" y="15237"/>
                  </a:cubicBezTo>
                  <a:lnTo>
                    <a:pt x="6915" y="15240"/>
                  </a:lnTo>
                  <a:lnTo>
                    <a:pt x="6925" y="15247"/>
                  </a:lnTo>
                  <a:lnTo>
                    <a:pt x="6938" y="15254"/>
                  </a:lnTo>
                  <a:lnTo>
                    <a:pt x="6945" y="15257"/>
                  </a:lnTo>
                  <a:cubicBezTo>
                    <a:pt x="6955" y="15267"/>
                    <a:pt x="6965" y="15270"/>
                    <a:pt x="6975" y="15280"/>
                  </a:cubicBezTo>
                  <a:cubicBezTo>
                    <a:pt x="6978" y="15284"/>
                    <a:pt x="6981" y="15284"/>
                    <a:pt x="6988" y="15287"/>
                  </a:cubicBezTo>
                  <a:lnTo>
                    <a:pt x="6995" y="15297"/>
                  </a:lnTo>
                  <a:lnTo>
                    <a:pt x="7032" y="15324"/>
                  </a:lnTo>
                  <a:cubicBezTo>
                    <a:pt x="7048" y="15337"/>
                    <a:pt x="7072" y="15354"/>
                    <a:pt x="7088" y="15367"/>
                  </a:cubicBezTo>
                  <a:cubicBezTo>
                    <a:pt x="7105" y="15381"/>
                    <a:pt x="7115" y="15387"/>
                    <a:pt x="7132" y="15401"/>
                  </a:cubicBezTo>
                  <a:lnTo>
                    <a:pt x="7142" y="15407"/>
                  </a:lnTo>
                  <a:lnTo>
                    <a:pt x="7149" y="15417"/>
                  </a:lnTo>
                  <a:lnTo>
                    <a:pt x="7159" y="15424"/>
                  </a:lnTo>
                  <a:cubicBezTo>
                    <a:pt x="7172" y="15434"/>
                    <a:pt x="7179" y="15441"/>
                    <a:pt x="7192" y="15451"/>
                  </a:cubicBezTo>
                  <a:lnTo>
                    <a:pt x="7232" y="15481"/>
                  </a:lnTo>
                  <a:lnTo>
                    <a:pt x="7282" y="15518"/>
                  </a:lnTo>
                  <a:cubicBezTo>
                    <a:pt x="7292" y="15524"/>
                    <a:pt x="7299" y="15531"/>
                    <a:pt x="7309" y="15535"/>
                  </a:cubicBezTo>
                  <a:cubicBezTo>
                    <a:pt x="7312" y="15538"/>
                    <a:pt x="7322" y="15541"/>
                    <a:pt x="7326" y="15548"/>
                  </a:cubicBezTo>
                  <a:cubicBezTo>
                    <a:pt x="7339" y="15555"/>
                    <a:pt x="7356" y="15568"/>
                    <a:pt x="7373" y="15581"/>
                  </a:cubicBezTo>
                  <a:lnTo>
                    <a:pt x="7383" y="15588"/>
                  </a:lnTo>
                  <a:lnTo>
                    <a:pt x="7389" y="15591"/>
                  </a:lnTo>
                  <a:cubicBezTo>
                    <a:pt x="7376" y="15591"/>
                    <a:pt x="7379" y="15598"/>
                    <a:pt x="7389" y="15601"/>
                  </a:cubicBezTo>
                  <a:cubicBezTo>
                    <a:pt x="7379" y="15601"/>
                    <a:pt x="7369" y="15605"/>
                    <a:pt x="7359" y="15605"/>
                  </a:cubicBezTo>
                  <a:lnTo>
                    <a:pt x="7336" y="15611"/>
                  </a:lnTo>
                  <a:cubicBezTo>
                    <a:pt x="7312" y="15615"/>
                    <a:pt x="7289" y="15615"/>
                    <a:pt x="7269" y="15618"/>
                  </a:cubicBezTo>
                  <a:cubicBezTo>
                    <a:pt x="7192" y="15625"/>
                    <a:pt x="7112" y="15635"/>
                    <a:pt x="7038" y="15652"/>
                  </a:cubicBezTo>
                  <a:cubicBezTo>
                    <a:pt x="6985" y="15658"/>
                    <a:pt x="6935" y="15672"/>
                    <a:pt x="6884" y="15685"/>
                  </a:cubicBezTo>
                  <a:cubicBezTo>
                    <a:pt x="6834" y="15698"/>
                    <a:pt x="6787" y="15712"/>
                    <a:pt x="6741" y="15722"/>
                  </a:cubicBezTo>
                  <a:cubicBezTo>
                    <a:pt x="6691" y="15735"/>
                    <a:pt x="6637" y="15752"/>
                    <a:pt x="6584" y="15765"/>
                  </a:cubicBezTo>
                  <a:cubicBezTo>
                    <a:pt x="6533" y="15782"/>
                    <a:pt x="6483" y="15799"/>
                    <a:pt x="6426" y="15819"/>
                  </a:cubicBezTo>
                  <a:cubicBezTo>
                    <a:pt x="6393" y="15832"/>
                    <a:pt x="6366" y="15839"/>
                    <a:pt x="6333" y="15852"/>
                  </a:cubicBezTo>
                  <a:cubicBezTo>
                    <a:pt x="6269" y="15872"/>
                    <a:pt x="6202" y="15896"/>
                    <a:pt x="6139" y="15922"/>
                  </a:cubicBezTo>
                  <a:cubicBezTo>
                    <a:pt x="6119" y="15932"/>
                    <a:pt x="6092" y="15946"/>
                    <a:pt x="6072" y="15952"/>
                  </a:cubicBezTo>
                  <a:cubicBezTo>
                    <a:pt x="6065" y="15956"/>
                    <a:pt x="6055" y="15962"/>
                    <a:pt x="6049" y="15962"/>
                  </a:cubicBezTo>
                  <a:lnTo>
                    <a:pt x="6039" y="15966"/>
                  </a:lnTo>
                  <a:cubicBezTo>
                    <a:pt x="6035" y="15969"/>
                    <a:pt x="6025" y="15969"/>
                    <a:pt x="6022" y="15969"/>
                  </a:cubicBezTo>
                  <a:lnTo>
                    <a:pt x="6008" y="15969"/>
                  </a:lnTo>
                  <a:lnTo>
                    <a:pt x="5998" y="15972"/>
                  </a:lnTo>
                  <a:cubicBezTo>
                    <a:pt x="5992" y="15972"/>
                    <a:pt x="5988" y="15976"/>
                    <a:pt x="5985" y="15976"/>
                  </a:cubicBezTo>
                  <a:lnTo>
                    <a:pt x="5982" y="15976"/>
                  </a:lnTo>
                  <a:cubicBezTo>
                    <a:pt x="5955" y="15986"/>
                    <a:pt x="5925" y="15989"/>
                    <a:pt x="5901" y="15999"/>
                  </a:cubicBezTo>
                  <a:lnTo>
                    <a:pt x="5871" y="16006"/>
                  </a:lnTo>
                  <a:lnTo>
                    <a:pt x="5848" y="16009"/>
                  </a:lnTo>
                  <a:cubicBezTo>
                    <a:pt x="5818" y="16016"/>
                    <a:pt x="5791" y="16023"/>
                    <a:pt x="5764" y="16026"/>
                  </a:cubicBezTo>
                  <a:cubicBezTo>
                    <a:pt x="5721" y="16036"/>
                    <a:pt x="5681" y="16049"/>
                    <a:pt x="5637" y="16056"/>
                  </a:cubicBezTo>
                  <a:cubicBezTo>
                    <a:pt x="5604" y="16066"/>
                    <a:pt x="5567" y="16069"/>
                    <a:pt x="5534" y="16076"/>
                  </a:cubicBezTo>
                  <a:cubicBezTo>
                    <a:pt x="5490" y="16083"/>
                    <a:pt x="5453" y="16086"/>
                    <a:pt x="5417" y="16086"/>
                  </a:cubicBezTo>
                  <a:cubicBezTo>
                    <a:pt x="5380" y="16086"/>
                    <a:pt x="5340" y="16090"/>
                    <a:pt x="5303" y="16090"/>
                  </a:cubicBezTo>
                  <a:cubicBezTo>
                    <a:pt x="5229" y="16090"/>
                    <a:pt x="5149" y="16093"/>
                    <a:pt x="5079" y="16093"/>
                  </a:cubicBezTo>
                  <a:cubicBezTo>
                    <a:pt x="5029" y="16093"/>
                    <a:pt x="4979" y="16100"/>
                    <a:pt x="4929" y="16100"/>
                  </a:cubicBezTo>
                  <a:lnTo>
                    <a:pt x="4895" y="16100"/>
                  </a:lnTo>
                  <a:cubicBezTo>
                    <a:pt x="4848" y="16100"/>
                    <a:pt x="4812" y="16100"/>
                    <a:pt x="4778" y="16093"/>
                  </a:cubicBezTo>
                  <a:cubicBezTo>
                    <a:pt x="4738" y="16090"/>
                    <a:pt x="4705" y="16083"/>
                    <a:pt x="4678" y="16073"/>
                  </a:cubicBezTo>
                  <a:cubicBezTo>
                    <a:pt x="4638" y="16066"/>
                    <a:pt x="4601" y="16053"/>
                    <a:pt x="4561" y="16036"/>
                  </a:cubicBezTo>
                  <a:cubicBezTo>
                    <a:pt x="4544" y="16026"/>
                    <a:pt x="4527" y="16019"/>
                    <a:pt x="4511" y="16016"/>
                  </a:cubicBezTo>
                  <a:lnTo>
                    <a:pt x="4484" y="16003"/>
                  </a:lnTo>
                  <a:cubicBezTo>
                    <a:pt x="4477" y="15999"/>
                    <a:pt x="4470" y="15993"/>
                    <a:pt x="4464" y="15989"/>
                  </a:cubicBezTo>
                  <a:lnTo>
                    <a:pt x="4454" y="15986"/>
                  </a:lnTo>
                  <a:lnTo>
                    <a:pt x="4430" y="15972"/>
                  </a:lnTo>
                  <a:lnTo>
                    <a:pt x="4417" y="15969"/>
                  </a:lnTo>
                  <a:cubicBezTo>
                    <a:pt x="4384" y="15952"/>
                    <a:pt x="4353" y="15932"/>
                    <a:pt x="4330" y="15916"/>
                  </a:cubicBezTo>
                  <a:lnTo>
                    <a:pt x="4267" y="15865"/>
                  </a:lnTo>
                  <a:cubicBezTo>
                    <a:pt x="4243" y="15842"/>
                    <a:pt x="4220" y="15819"/>
                    <a:pt x="4200" y="15789"/>
                  </a:cubicBezTo>
                  <a:cubicBezTo>
                    <a:pt x="4160" y="15738"/>
                    <a:pt x="4126" y="15685"/>
                    <a:pt x="4086" y="15625"/>
                  </a:cubicBezTo>
                  <a:cubicBezTo>
                    <a:pt x="4049" y="15568"/>
                    <a:pt x="4016" y="15514"/>
                    <a:pt x="3979" y="15454"/>
                  </a:cubicBezTo>
                  <a:cubicBezTo>
                    <a:pt x="3962" y="15424"/>
                    <a:pt x="3949" y="15404"/>
                    <a:pt x="3942" y="15381"/>
                  </a:cubicBezTo>
                  <a:cubicBezTo>
                    <a:pt x="3929" y="15351"/>
                    <a:pt x="3919" y="15317"/>
                    <a:pt x="3912" y="15290"/>
                  </a:cubicBezTo>
                  <a:lnTo>
                    <a:pt x="3902" y="15254"/>
                  </a:lnTo>
                  <a:cubicBezTo>
                    <a:pt x="3885" y="15190"/>
                    <a:pt x="3865" y="15123"/>
                    <a:pt x="3859" y="15063"/>
                  </a:cubicBezTo>
                  <a:cubicBezTo>
                    <a:pt x="3852" y="15023"/>
                    <a:pt x="3852" y="14986"/>
                    <a:pt x="3849" y="14949"/>
                  </a:cubicBezTo>
                  <a:lnTo>
                    <a:pt x="3849" y="14919"/>
                  </a:lnTo>
                  <a:lnTo>
                    <a:pt x="3849" y="14889"/>
                  </a:lnTo>
                  <a:cubicBezTo>
                    <a:pt x="3849" y="14879"/>
                    <a:pt x="3849" y="14866"/>
                    <a:pt x="3852" y="14852"/>
                  </a:cubicBezTo>
                  <a:lnTo>
                    <a:pt x="3852" y="14836"/>
                  </a:lnTo>
                  <a:cubicBezTo>
                    <a:pt x="3852" y="14822"/>
                    <a:pt x="3859" y="14812"/>
                    <a:pt x="3859" y="14802"/>
                  </a:cubicBezTo>
                  <a:lnTo>
                    <a:pt x="3862" y="14786"/>
                  </a:lnTo>
                  <a:cubicBezTo>
                    <a:pt x="3862" y="14772"/>
                    <a:pt x="3865" y="14762"/>
                    <a:pt x="3869" y="14752"/>
                  </a:cubicBezTo>
                  <a:lnTo>
                    <a:pt x="3875" y="14739"/>
                  </a:lnTo>
                  <a:lnTo>
                    <a:pt x="3885" y="14699"/>
                  </a:lnTo>
                  <a:cubicBezTo>
                    <a:pt x="3892" y="14685"/>
                    <a:pt x="3895" y="14679"/>
                    <a:pt x="3899" y="14665"/>
                  </a:cubicBezTo>
                  <a:lnTo>
                    <a:pt x="3902" y="14652"/>
                  </a:lnTo>
                  <a:lnTo>
                    <a:pt x="3902" y="14648"/>
                  </a:lnTo>
                  <a:cubicBezTo>
                    <a:pt x="3909" y="14635"/>
                    <a:pt x="3912" y="14622"/>
                    <a:pt x="3915" y="14615"/>
                  </a:cubicBezTo>
                  <a:lnTo>
                    <a:pt x="3919" y="14602"/>
                  </a:lnTo>
                  <a:cubicBezTo>
                    <a:pt x="3929" y="14588"/>
                    <a:pt x="3932" y="14578"/>
                    <a:pt x="3942" y="14562"/>
                  </a:cubicBezTo>
                  <a:cubicBezTo>
                    <a:pt x="3962" y="14518"/>
                    <a:pt x="3979" y="14481"/>
                    <a:pt x="3996" y="14448"/>
                  </a:cubicBezTo>
                  <a:cubicBezTo>
                    <a:pt x="4009" y="14421"/>
                    <a:pt x="4019" y="14394"/>
                    <a:pt x="4029" y="14364"/>
                  </a:cubicBezTo>
                  <a:cubicBezTo>
                    <a:pt x="4049" y="14317"/>
                    <a:pt x="4066" y="14267"/>
                    <a:pt x="4093" y="14227"/>
                  </a:cubicBezTo>
                  <a:cubicBezTo>
                    <a:pt x="4103" y="14204"/>
                    <a:pt x="4116" y="14184"/>
                    <a:pt x="4129" y="14167"/>
                  </a:cubicBezTo>
                  <a:cubicBezTo>
                    <a:pt x="4136" y="14154"/>
                    <a:pt x="4150" y="14144"/>
                    <a:pt x="4160" y="14134"/>
                  </a:cubicBezTo>
                  <a:cubicBezTo>
                    <a:pt x="4166" y="14127"/>
                    <a:pt x="4176" y="14117"/>
                    <a:pt x="4183" y="14114"/>
                  </a:cubicBezTo>
                  <a:cubicBezTo>
                    <a:pt x="4193" y="14110"/>
                    <a:pt x="4200" y="14100"/>
                    <a:pt x="4210" y="14097"/>
                  </a:cubicBezTo>
                  <a:cubicBezTo>
                    <a:pt x="4233" y="14083"/>
                    <a:pt x="4260" y="14070"/>
                    <a:pt x="4287" y="14060"/>
                  </a:cubicBezTo>
                  <a:cubicBezTo>
                    <a:pt x="4303" y="14050"/>
                    <a:pt x="4320" y="14043"/>
                    <a:pt x="4337" y="14037"/>
                  </a:cubicBezTo>
                  <a:cubicBezTo>
                    <a:pt x="4367" y="14020"/>
                    <a:pt x="4400" y="14003"/>
                    <a:pt x="4437" y="13980"/>
                  </a:cubicBezTo>
                  <a:cubicBezTo>
                    <a:pt x="4467" y="13960"/>
                    <a:pt x="4494" y="13936"/>
                    <a:pt x="4517" y="13913"/>
                  </a:cubicBezTo>
                  <a:lnTo>
                    <a:pt x="4521" y="13910"/>
                  </a:lnTo>
                  <a:cubicBezTo>
                    <a:pt x="4551" y="13883"/>
                    <a:pt x="4577" y="13859"/>
                    <a:pt x="4601" y="13836"/>
                  </a:cubicBezTo>
                  <a:cubicBezTo>
                    <a:pt x="4621" y="13819"/>
                    <a:pt x="4644" y="13809"/>
                    <a:pt x="4664" y="13793"/>
                  </a:cubicBezTo>
                  <a:lnTo>
                    <a:pt x="4681" y="13783"/>
                  </a:lnTo>
                  <a:cubicBezTo>
                    <a:pt x="4705" y="13766"/>
                    <a:pt x="4731" y="13749"/>
                    <a:pt x="4755" y="13729"/>
                  </a:cubicBezTo>
                  <a:cubicBezTo>
                    <a:pt x="4788" y="13702"/>
                    <a:pt x="4812" y="13679"/>
                    <a:pt x="4828" y="13652"/>
                  </a:cubicBezTo>
                  <a:cubicBezTo>
                    <a:pt x="4845" y="13625"/>
                    <a:pt x="4852" y="13592"/>
                    <a:pt x="4855" y="13565"/>
                  </a:cubicBezTo>
                  <a:cubicBezTo>
                    <a:pt x="4855" y="13559"/>
                    <a:pt x="4862" y="13549"/>
                    <a:pt x="4862" y="13535"/>
                  </a:cubicBezTo>
                  <a:cubicBezTo>
                    <a:pt x="4865" y="13518"/>
                    <a:pt x="4865" y="13502"/>
                    <a:pt x="4868" y="13492"/>
                  </a:cubicBezTo>
                  <a:lnTo>
                    <a:pt x="4868" y="13485"/>
                  </a:lnTo>
                  <a:lnTo>
                    <a:pt x="4872" y="13478"/>
                  </a:lnTo>
                  <a:lnTo>
                    <a:pt x="4872" y="13475"/>
                  </a:lnTo>
                  <a:lnTo>
                    <a:pt x="4872" y="13468"/>
                  </a:lnTo>
                  <a:lnTo>
                    <a:pt x="4872" y="13465"/>
                  </a:lnTo>
                  <a:lnTo>
                    <a:pt x="4878" y="13458"/>
                  </a:lnTo>
                  <a:cubicBezTo>
                    <a:pt x="4882" y="13442"/>
                    <a:pt x="4888" y="13425"/>
                    <a:pt x="4895" y="13408"/>
                  </a:cubicBezTo>
                  <a:lnTo>
                    <a:pt x="4895" y="13401"/>
                  </a:lnTo>
                  <a:cubicBezTo>
                    <a:pt x="4902" y="13385"/>
                    <a:pt x="4912" y="13368"/>
                    <a:pt x="4919" y="13358"/>
                  </a:cubicBezTo>
                  <a:cubicBezTo>
                    <a:pt x="4932" y="13331"/>
                    <a:pt x="4949" y="13311"/>
                    <a:pt x="4969" y="13281"/>
                  </a:cubicBezTo>
                  <a:lnTo>
                    <a:pt x="4979" y="13268"/>
                  </a:lnTo>
                  <a:lnTo>
                    <a:pt x="4982" y="13264"/>
                  </a:lnTo>
                  <a:lnTo>
                    <a:pt x="4985" y="13261"/>
                  </a:lnTo>
                  <a:cubicBezTo>
                    <a:pt x="4995" y="13248"/>
                    <a:pt x="5005" y="13234"/>
                    <a:pt x="5019" y="13224"/>
                  </a:cubicBezTo>
                  <a:lnTo>
                    <a:pt x="5039" y="13201"/>
                  </a:lnTo>
                  <a:cubicBezTo>
                    <a:pt x="5052" y="13194"/>
                    <a:pt x="5062" y="13184"/>
                    <a:pt x="5072" y="13177"/>
                  </a:cubicBezTo>
                  <a:cubicBezTo>
                    <a:pt x="5099" y="13161"/>
                    <a:pt x="5122" y="13151"/>
                    <a:pt x="5149" y="13141"/>
                  </a:cubicBezTo>
                  <a:lnTo>
                    <a:pt x="5153" y="13134"/>
                  </a:lnTo>
                  <a:lnTo>
                    <a:pt x="5149" y="13134"/>
                  </a:lnTo>
                  <a:cubicBezTo>
                    <a:pt x="5163" y="13131"/>
                    <a:pt x="5173" y="13127"/>
                    <a:pt x="5183" y="13117"/>
                  </a:cubicBezTo>
                  <a:lnTo>
                    <a:pt x="5189" y="13114"/>
                  </a:lnTo>
                  <a:lnTo>
                    <a:pt x="5199" y="13114"/>
                  </a:lnTo>
                  <a:cubicBezTo>
                    <a:pt x="5246" y="13094"/>
                    <a:pt x="5296" y="13074"/>
                    <a:pt x="5363" y="13047"/>
                  </a:cubicBezTo>
                  <a:cubicBezTo>
                    <a:pt x="5387" y="13040"/>
                    <a:pt x="5413" y="13027"/>
                    <a:pt x="5440" y="13017"/>
                  </a:cubicBezTo>
                  <a:cubicBezTo>
                    <a:pt x="5470" y="13010"/>
                    <a:pt x="5500" y="12997"/>
                    <a:pt x="5530" y="12990"/>
                  </a:cubicBezTo>
                  <a:cubicBezTo>
                    <a:pt x="5581" y="12977"/>
                    <a:pt x="5624" y="12963"/>
                    <a:pt x="5667" y="12950"/>
                  </a:cubicBezTo>
                  <a:cubicBezTo>
                    <a:pt x="5691" y="12947"/>
                    <a:pt x="5718" y="12940"/>
                    <a:pt x="5741" y="12933"/>
                  </a:cubicBezTo>
                  <a:lnTo>
                    <a:pt x="5805" y="12923"/>
                  </a:lnTo>
                  <a:lnTo>
                    <a:pt x="5815" y="12923"/>
                  </a:lnTo>
                  <a:cubicBezTo>
                    <a:pt x="5848" y="12917"/>
                    <a:pt x="5885" y="12917"/>
                    <a:pt x="5922" y="12913"/>
                  </a:cubicBezTo>
                  <a:close/>
                  <a:moveTo>
                    <a:pt x="10948" y="12300"/>
                  </a:moveTo>
                  <a:cubicBezTo>
                    <a:pt x="10949" y="12301"/>
                    <a:pt x="10949" y="12301"/>
                    <a:pt x="10950" y="12301"/>
                  </a:cubicBezTo>
                  <a:cubicBezTo>
                    <a:pt x="10953" y="12308"/>
                    <a:pt x="10957" y="12311"/>
                    <a:pt x="10963" y="12321"/>
                  </a:cubicBezTo>
                  <a:lnTo>
                    <a:pt x="11024" y="12445"/>
                  </a:lnTo>
                  <a:cubicBezTo>
                    <a:pt x="11070" y="12539"/>
                    <a:pt x="11124" y="12629"/>
                    <a:pt x="11181" y="12719"/>
                  </a:cubicBezTo>
                  <a:cubicBezTo>
                    <a:pt x="11208" y="12769"/>
                    <a:pt x="11241" y="12813"/>
                    <a:pt x="11271" y="12863"/>
                  </a:cubicBezTo>
                  <a:lnTo>
                    <a:pt x="11278" y="12876"/>
                  </a:lnTo>
                  <a:cubicBezTo>
                    <a:pt x="11288" y="12890"/>
                    <a:pt x="11294" y="12907"/>
                    <a:pt x="11304" y="12920"/>
                  </a:cubicBezTo>
                  <a:cubicBezTo>
                    <a:pt x="11321" y="12947"/>
                    <a:pt x="11338" y="12977"/>
                    <a:pt x="11358" y="13010"/>
                  </a:cubicBezTo>
                  <a:cubicBezTo>
                    <a:pt x="11378" y="13044"/>
                    <a:pt x="11395" y="13077"/>
                    <a:pt x="11418" y="13114"/>
                  </a:cubicBezTo>
                  <a:lnTo>
                    <a:pt x="11438" y="13154"/>
                  </a:lnTo>
                  <a:cubicBezTo>
                    <a:pt x="11462" y="13197"/>
                    <a:pt x="11488" y="13244"/>
                    <a:pt x="11515" y="13294"/>
                  </a:cubicBezTo>
                  <a:lnTo>
                    <a:pt x="11542" y="13345"/>
                  </a:lnTo>
                  <a:cubicBezTo>
                    <a:pt x="11582" y="13415"/>
                    <a:pt x="11622" y="13492"/>
                    <a:pt x="11659" y="13565"/>
                  </a:cubicBezTo>
                  <a:cubicBezTo>
                    <a:pt x="11669" y="13589"/>
                    <a:pt x="11676" y="13605"/>
                    <a:pt x="11689" y="13625"/>
                  </a:cubicBezTo>
                  <a:lnTo>
                    <a:pt x="11696" y="13639"/>
                  </a:lnTo>
                  <a:lnTo>
                    <a:pt x="11709" y="13662"/>
                  </a:lnTo>
                  <a:cubicBezTo>
                    <a:pt x="11719" y="13676"/>
                    <a:pt x="11722" y="13692"/>
                    <a:pt x="11729" y="13706"/>
                  </a:cubicBezTo>
                  <a:cubicBezTo>
                    <a:pt x="11742" y="13729"/>
                    <a:pt x="11756" y="13759"/>
                    <a:pt x="11766" y="13783"/>
                  </a:cubicBezTo>
                  <a:lnTo>
                    <a:pt x="11773" y="13806"/>
                  </a:lnTo>
                  <a:cubicBezTo>
                    <a:pt x="11779" y="13823"/>
                    <a:pt x="11789" y="13839"/>
                    <a:pt x="11793" y="13856"/>
                  </a:cubicBezTo>
                  <a:cubicBezTo>
                    <a:pt x="11803" y="13880"/>
                    <a:pt x="11813" y="13906"/>
                    <a:pt x="11823" y="13930"/>
                  </a:cubicBezTo>
                  <a:cubicBezTo>
                    <a:pt x="11836" y="13956"/>
                    <a:pt x="11843" y="13980"/>
                    <a:pt x="11856" y="14010"/>
                  </a:cubicBezTo>
                  <a:cubicBezTo>
                    <a:pt x="11859" y="14027"/>
                    <a:pt x="11870" y="14040"/>
                    <a:pt x="11873" y="14057"/>
                  </a:cubicBezTo>
                  <a:lnTo>
                    <a:pt x="11880" y="14080"/>
                  </a:lnTo>
                  <a:lnTo>
                    <a:pt x="11890" y="14110"/>
                  </a:lnTo>
                  <a:cubicBezTo>
                    <a:pt x="11893" y="14127"/>
                    <a:pt x="11903" y="14140"/>
                    <a:pt x="11906" y="14157"/>
                  </a:cubicBezTo>
                  <a:cubicBezTo>
                    <a:pt x="11913" y="14184"/>
                    <a:pt x="11923" y="14211"/>
                    <a:pt x="11930" y="14241"/>
                  </a:cubicBezTo>
                  <a:lnTo>
                    <a:pt x="11943" y="14277"/>
                  </a:lnTo>
                  <a:cubicBezTo>
                    <a:pt x="11953" y="14301"/>
                    <a:pt x="11960" y="14328"/>
                    <a:pt x="11963" y="14358"/>
                  </a:cubicBezTo>
                  <a:lnTo>
                    <a:pt x="11970" y="14378"/>
                  </a:lnTo>
                  <a:lnTo>
                    <a:pt x="11973" y="14384"/>
                  </a:lnTo>
                  <a:lnTo>
                    <a:pt x="11997" y="14475"/>
                  </a:lnTo>
                  <a:cubicBezTo>
                    <a:pt x="12007" y="14511"/>
                    <a:pt x="12013" y="14552"/>
                    <a:pt x="12023" y="14592"/>
                  </a:cubicBezTo>
                  <a:lnTo>
                    <a:pt x="12023" y="14598"/>
                  </a:lnTo>
                  <a:cubicBezTo>
                    <a:pt x="12037" y="14662"/>
                    <a:pt x="12047" y="14729"/>
                    <a:pt x="12057" y="14796"/>
                  </a:cubicBezTo>
                  <a:lnTo>
                    <a:pt x="12060" y="14822"/>
                  </a:lnTo>
                  <a:lnTo>
                    <a:pt x="12073" y="14899"/>
                  </a:lnTo>
                  <a:lnTo>
                    <a:pt x="12080" y="14959"/>
                  </a:lnTo>
                  <a:lnTo>
                    <a:pt x="12087" y="15006"/>
                  </a:lnTo>
                  <a:lnTo>
                    <a:pt x="12087" y="15013"/>
                  </a:lnTo>
                  <a:lnTo>
                    <a:pt x="12087" y="15026"/>
                  </a:lnTo>
                  <a:cubicBezTo>
                    <a:pt x="12090" y="15063"/>
                    <a:pt x="12090" y="15100"/>
                    <a:pt x="12090" y="15137"/>
                  </a:cubicBezTo>
                  <a:lnTo>
                    <a:pt x="12090" y="15157"/>
                  </a:lnTo>
                  <a:lnTo>
                    <a:pt x="12090" y="15267"/>
                  </a:lnTo>
                  <a:cubicBezTo>
                    <a:pt x="12090" y="15364"/>
                    <a:pt x="12090" y="15471"/>
                    <a:pt x="12080" y="15581"/>
                  </a:cubicBezTo>
                  <a:lnTo>
                    <a:pt x="12080" y="15585"/>
                  </a:lnTo>
                  <a:lnTo>
                    <a:pt x="12077" y="15631"/>
                  </a:lnTo>
                  <a:cubicBezTo>
                    <a:pt x="12077" y="15668"/>
                    <a:pt x="12073" y="15708"/>
                    <a:pt x="12073" y="15752"/>
                  </a:cubicBezTo>
                  <a:cubicBezTo>
                    <a:pt x="12073" y="15782"/>
                    <a:pt x="12070" y="15805"/>
                    <a:pt x="12070" y="15835"/>
                  </a:cubicBezTo>
                  <a:cubicBezTo>
                    <a:pt x="12070" y="15865"/>
                    <a:pt x="12063" y="15892"/>
                    <a:pt x="12063" y="15922"/>
                  </a:cubicBezTo>
                  <a:lnTo>
                    <a:pt x="12063" y="15926"/>
                  </a:lnTo>
                  <a:lnTo>
                    <a:pt x="12063" y="15932"/>
                  </a:lnTo>
                  <a:lnTo>
                    <a:pt x="12063" y="15942"/>
                  </a:lnTo>
                  <a:lnTo>
                    <a:pt x="12063" y="15966"/>
                  </a:lnTo>
                  <a:lnTo>
                    <a:pt x="12063" y="15976"/>
                  </a:lnTo>
                  <a:lnTo>
                    <a:pt x="12063" y="15986"/>
                  </a:lnTo>
                  <a:lnTo>
                    <a:pt x="12063" y="16006"/>
                  </a:lnTo>
                  <a:cubicBezTo>
                    <a:pt x="12063" y="16036"/>
                    <a:pt x="12060" y="16059"/>
                    <a:pt x="12060" y="16090"/>
                  </a:cubicBezTo>
                  <a:lnTo>
                    <a:pt x="12060" y="16100"/>
                  </a:lnTo>
                  <a:lnTo>
                    <a:pt x="12060" y="16120"/>
                  </a:lnTo>
                  <a:lnTo>
                    <a:pt x="12060" y="16123"/>
                  </a:lnTo>
                  <a:lnTo>
                    <a:pt x="12060" y="16126"/>
                  </a:lnTo>
                  <a:lnTo>
                    <a:pt x="12060" y="16133"/>
                  </a:lnTo>
                  <a:cubicBezTo>
                    <a:pt x="12057" y="16166"/>
                    <a:pt x="12057" y="16193"/>
                    <a:pt x="12053" y="16227"/>
                  </a:cubicBezTo>
                  <a:lnTo>
                    <a:pt x="12053" y="16260"/>
                  </a:lnTo>
                  <a:lnTo>
                    <a:pt x="12050" y="16253"/>
                  </a:lnTo>
                  <a:lnTo>
                    <a:pt x="12040" y="16220"/>
                  </a:lnTo>
                  <a:lnTo>
                    <a:pt x="12017" y="16143"/>
                  </a:lnTo>
                  <a:cubicBezTo>
                    <a:pt x="12007" y="16116"/>
                    <a:pt x="11993" y="16086"/>
                    <a:pt x="11987" y="16053"/>
                  </a:cubicBezTo>
                  <a:cubicBezTo>
                    <a:pt x="11983" y="16039"/>
                    <a:pt x="11976" y="16029"/>
                    <a:pt x="11976" y="16016"/>
                  </a:cubicBezTo>
                  <a:lnTo>
                    <a:pt x="11973" y="15993"/>
                  </a:lnTo>
                  <a:lnTo>
                    <a:pt x="11950" y="15902"/>
                  </a:lnTo>
                  <a:lnTo>
                    <a:pt x="11943" y="15882"/>
                  </a:lnTo>
                  <a:lnTo>
                    <a:pt x="11940" y="15865"/>
                  </a:lnTo>
                  <a:cubicBezTo>
                    <a:pt x="11936" y="15852"/>
                    <a:pt x="11933" y="15839"/>
                    <a:pt x="11933" y="15832"/>
                  </a:cubicBezTo>
                  <a:cubicBezTo>
                    <a:pt x="11926" y="15805"/>
                    <a:pt x="11920" y="15785"/>
                    <a:pt x="11916" y="15759"/>
                  </a:cubicBezTo>
                  <a:lnTo>
                    <a:pt x="11900" y="15688"/>
                  </a:lnTo>
                  <a:lnTo>
                    <a:pt x="11873" y="15588"/>
                  </a:lnTo>
                  <a:lnTo>
                    <a:pt x="11873" y="15581"/>
                  </a:lnTo>
                  <a:lnTo>
                    <a:pt x="11873" y="15578"/>
                  </a:lnTo>
                  <a:cubicBezTo>
                    <a:pt x="11873" y="15571"/>
                    <a:pt x="11870" y="15565"/>
                    <a:pt x="11870" y="15561"/>
                  </a:cubicBezTo>
                  <a:lnTo>
                    <a:pt x="11870" y="15555"/>
                  </a:lnTo>
                  <a:cubicBezTo>
                    <a:pt x="11870" y="15548"/>
                    <a:pt x="11866" y="15538"/>
                    <a:pt x="11866" y="15531"/>
                  </a:cubicBezTo>
                  <a:cubicBezTo>
                    <a:pt x="11859" y="15504"/>
                    <a:pt x="11853" y="15478"/>
                    <a:pt x="11849" y="15451"/>
                  </a:cubicBezTo>
                  <a:lnTo>
                    <a:pt x="11843" y="15431"/>
                  </a:lnTo>
                  <a:lnTo>
                    <a:pt x="11839" y="15411"/>
                  </a:lnTo>
                  <a:lnTo>
                    <a:pt x="11839" y="15401"/>
                  </a:lnTo>
                  <a:cubicBezTo>
                    <a:pt x="11839" y="15397"/>
                    <a:pt x="11839" y="15394"/>
                    <a:pt x="11836" y="15387"/>
                  </a:cubicBezTo>
                  <a:lnTo>
                    <a:pt x="11836" y="15381"/>
                  </a:lnTo>
                  <a:lnTo>
                    <a:pt x="11833" y="15367"/>
                  </a:lnTo>
                  <a:lnTo>
                    <a:pt x="11826" y="15354"/>
                  </a:lnTo>
                  <a:lnTo>
                    <a:pt x="11826" y="15351"/>
                  </a:lnTo>
                  <a:lnTo>
                    <a:pt x="11826" y="15347"/>
                  </a:lnTo>
                  <a:cubicBezTo>
                    <a:pt x="11823" y="15331"/>
                    <a:pt x="11819" y="15310"/>
                    <a:pt x="11819" y="15294"/>
                  </a:cubicBezTo>
                  <a:cubicBezTo>
                    <a:pt x="11816" y="15280"/>
                    <a:pt x="11816" y="15270"/>
                    <a:pt x="11809" y="15257"/>
                  </a:cubicBezTo>
                  <a:lnTo>
                    <a:pt x="11806" y="15230"/>
                  </a:lnTo>
                  <a:lnTo>
                    <a:pt x="11803" y="15200"/>
                  </a:lnTo>
                  <a:lnTo>
                    <a:pt x="11789" y="15143"/>
                  </a:lnTo>
                  <a:cubicBezTo>
                    <a:pt x="11783" y="15110"/>
                    <a:pt x="11776" y="15070"/>
                    <a:pt x="11773" y="15036"/>
                  </a:cubicBezTo>
                  <a:lnTo>
                    <a:pt x="11766" y="14996"/>
                  </a:lnTo>
                  <a:cubicBezTo>
                    <a:pt x="11756" y="14949"/>
                    <a:pt x="11749" y="14909"/>
                    <a:pt x="11742" y="14862"/>
                  </a:cubicBezTo>
                  <a:cubicBezTo>
                    <a:pt x="11726" y="14745"/>
                    <a:pt x="11706" y="14625"/>
                    <a:pt x="11689" y="14508"/>
                  </a:cubicBezTo>
                  <a:cubicBezTo>
                    <a:pt x="11686" y="14468"/>
                    <a:pt x="11676" y="14428"/>
                    <a:pt x="11672" y="14391"/>
                  </a:cubicBezTo>
                  <a:lnTo>
                    <a:pt x="11669" y="14364"/>
                  </a:lnTo>
                  <a:lnTo>
                    <a:pt x="11642" y="14214"/>
                  </a:lnTo>
                  <a:lnTo>
                    <a:pt x="11639" y="14200"/>
                  </a:lnTo>
                  <a:lnTo>
                    <a:pt x="11635" y="14190"/>
                  </a:lnTo>
                  <a:cubicBezTo>
                    <a:pt x="11632" y="14170"/>
                    <a:pt x="11625" y="14150"/>
                    <a:pt x="11625" y="14134"/>
                  </a:cubicBezTo>
                  <a:lnTo>
                    <a:pt x="11615" y="14083"/>
                  </a:lnTo>
                  <a:cubicBezTo>
                    <a:pt x="11609" y="14077"/>
                    <a:pt x="11609" y="14063"/>
                    <a:pt x="11605" y="14057"/>
                  </a:cubicBezTo>
                  <a:lnTo>
                    <a:pt x="11602" y="14040"/>
                  </a:lnTo>
                  <a:lnTo>
                    <a:pt x="11589" y="13990"/>
                  </a:lnTo>
                  <a:lnTo>
                    <a:pt x="11582" y="13960"/>
                  </a:lnTo>
                  <a:lnTo>
                    <a:pt x="11572" y="13930"/>
                  </a:lnTo>
                  <a:lnTo>
                    <a:pt x="11572" y="13926"/>
                  </a:lnTo>
                  <a:lnTo>
                    <a:pt x="11572" y="13923"/>
                  </a:lnTo>
                  <a:cubicBezTo>
                    <a:pt x="11572" y="13913"/>
                    <a:pt x="11569" y="13906"/>
                    <a:pt x="11569" y="13900"/>
                  </a:cubicBezTo>
                  <a:cubicBezTo>
                    <a:pt x="11565" y="13883"/>
                    <a:pt x="11555" y="13863"/>
                    <a:pt x="11552" y="13846"/>
                  </a:cubicBezTo>
                  <a:lnTo>
                    <a:pt x="11542" y="13816"/>
                  </a:lnTo>
                  <a:cubicBezTo>
                    <a:pt x="11539" y="13799"/>
                    <a:pt x="11532" y="13783"/>
                    <a:pt x="11525" y="13766"/>
                  </a:cubicBezTo>
                  <a:lnTo>
                    <a:pt x="11518" y="13742"/>
                  </a:lnTo>
                  <a:cubicBezTo>
                    <a:pt x="11508" y="13722"/>
                    <a:pt x="11505" y="13706"/>
                    <a:pt x="11498" y="13682"/>
                  </a:cubicBezTo>
                  <a:lnTo>
                    <a:pt x="11488" y="13666"/>
                  </a:lnTo>
                  <a:cubicBezTo>
                    <a:pt x="11485" y="13659"/>
                    <a:pt x="11485" y="13655"/>
                    <a:pt x="11482" y="13645"/>
                  </a:cubicBezTo>
                  <a:lnTo>
                    <a:pt x="11475" y="13642"/>
                  </a:lnTo>
                  <a:lnTo>
                    <a:pt x="11472" y="13639"/>
                  </a:lnTo>
                  <a:lnTo>
                    <a:pt x="11468" y="13625"/>
                  </a:lnTo>
                  <a:cubicBezTo>
                    <a:pt x="11465" y="13615"/>
                    <a:pt x="11458" y="13609"/>
                    <a:pt x="11458" y="13599"/>
                  </a:cubicBezTo>
                  <a:cubicBezTo>
                    <a:pt x="11435" y="13545"/>
                    <a:pt x="11415" y="13498"/>
                    <a:pt x="11391" y="13458"/>
                  </a:cubicBezTo>
                  <a:cubicBezTo>
                    <a:pt x="11381" y="13438"/>
                    <a:pt x="11371" y="13415"/>
                    <a:pt x="11358" y="13391"/>
                  </a:cubicBezTo>
                  <a:lnTo>
                    <a:pt x="11321" y="13314"/>
                  </a:lnTo>
                  <a:lnTo>
                    <a:pt x="11308" y="13291"/>
                  </a:lnTo>
                  <a:cubicBezTo>
                    <a:pt x="11291" y="13258"/>
                    <a:pt x="11281" y="13224"/>
                    <a:pt x="11264" y="13191"/>
                  </a:cubicBezTo>
                  <a:lnTo>
                    <a:pt x="11248" y="13147"/>
                  </a:lnTo>
                  <a:cubicBezTo>
                    <a:pt x="11234" y="13121"/>
                    <a:pt x="11221" y="13094"/>
                    <a:pt x="11214" y="13064"/>
                  </a:cubicBezTo>
                  <a:cubicBezTo>
                    <a:pt x="11204" y="13047"/>
                    <a:pt x="11197" y="13027"/>
                    <a:pt x="11191" y="13010"/>
                  </a:cubicBezTo>
                  <a:cubicBezTo>
                    <a:pt x="11184" y="12990"/>
                    <a:pt x="11174" y="12963"/>
                    <a:pt x="11164" y="12943"/>
                  </a:cubicBezTo>
                  <a:lnTo>
                    <a:pt x="11154" y="12927"/>
                  </a:lnTo>
                  <a:cubicBezTo>
                    <a:pt x="11151" y="12913"/>
                    <a:pt x="11141" y="12903"/>
                    <a:pt x="11137" y="12887"/>
                  </a:cubicBezTo>
                  <a:cubicBezTo>
                    <a:pt x="11131" y="12863"/>
                    <a:pt x="11121" y="12843"/>
                    <a:pt x="11114" y="12820"/>
                  </a:cubicBezTo>
                  <a:cubicBezTo>
                    <a:pt x="11107" y="12803"/>
                    <a:pt x="11101" y="12786"/>
                    <a:pt x="11097" y="12769"/>
                  </a:cubicBezTo>
                  <a:lnTo>
                    <a:pt x="11090" y="12753"/>
                  </a:lnTo>
                  <a:cubicBezTo>
                    <a:pt x="11074" y="12703"/>
                    <a:pt x="11057" y="12652"/>
                    <a:pt x="11047" y="12602"/>
                  </a:cubicBezTo>
                  <a:cubicBezTo>
                    <a:pt x="11034" y="12552"/>
                    <a:pt x="11017" y="12505"/>
                    <a:pt x="11000" y="12455"/>
                  </a:cubicBezTo>
                  <a:cubicBezTo>
                    <a:pt x="10997" y="12442"/>
                    <a:pt x="10990" y="12435"/>
                    <a:pt x="10987" y="12422"/>
                  </a:cubicBezTo>
                  <a:cubicBezTo>
                    <a:pt x="10987" y="12418"/>
                    <a:pt x="10983" y="12412"/>
                    <a:pt x="10983" y="12408"/>
                  </a:cubicBezTo>
                  <a:cubicBezTo>
                    <a:pt x="10973" y="12378"/>
                    <a:pt x="10963" y="12345"/>
                    <a:pt x="10953" y="12318"/>
                  </a:cubicBezTo>
                  <a:lnTo>
                    <a:pt x="10950" y="12308"/>
                  </a:lnTo>
                  <a:lnTo>
                    <a:pt x="10948" y="12300"/>
                  </a:lnTo>
                  <a:close/>
                  <a:moveTo>
                    <a:pt x="7142" y="13746"/>
                  </a:moveTo>
                  <a:cubicBezTo>
                    <a:pt x="7152" y="13749"/>
                    <a:pt x="7162" y="13752"/>
                    <a:pt x="7172" y="13762"/>
                  </a:cubicBezTo>
                  <a:cubicBezTo>
                    <a:pt x="7189" y="13773"/>
                    <a:pt x="7202" y="13779"/>
                    <a:pt x="7219" y="13789"/>
                  </a:cubicBezTo>
                  <a:cubicBezTo>
                    <a:pt x="7225" y="13793"/>
                    <a:pt x="7239" y="13793"/>
                    <a:pt x="7246" y="13793"/>
                  </a:cubicBezTo>
                  <a:cubicBezTo>
                    <a:pt x="7286" y="13876"/>
                    <a:pt x="7322" y="13956"/>
                    <a:pt x="7359" y="14043"/>
                  </a:cubicBezTo>
                  <a:cubicBezTo>
                    <a:pt x="7379" y="14093"/>
                    <a:pt x="7396" y="14140"/>
                    <a:pt x="7419" y="14190"/>
                  </a:cubicBezTo>
                  <a:cubicBezTo>
                    <a:pt x="7436" y="14237"/>
                    <a:pt x="7453" y="14284"/>
                    <a:pt x="7473" y="14334"/>
                  </a:cubicBezTo>
                  <a:lnTo>
                    <a:pt x="7473" y="14331"/>
                  </a:lnTo>
                  <a:cubicBezTo>
                    <a:pt x="7493" y="14384"/>
                    <a:pt x="7510" y="14445"/>
                    <a:pt x="7526" y="14498"/>
                  </a:cubicBezTo>
                  <a:cubicBezTo>
                    <a:pt x="7546" y="14558"/>
                    <a:pt x="7563" y="14618"/>
                    <a:pt x="7587" y="14679"/>
                  </a:cubicBezTo>
                  <a:cubicBezTo>
                    <a:pt x="7607" y="14735"/>
                    <a:pt x="7627" y="14796"/>
                    <a:pt x="7653" y="14849"/>
                  </a:cubicBezTo>
                  <a:lnTo>
                    <a:pt x="7727" y="15013"/>
                  </a:lnTo>
                  <a:cubicBezTo>
                    <a:pt x="7730" y="15020"/>
                    <a:pt x="7737" y="15030"/>
                    <a:pt x="7740" y="15043"/>
                  </a:cubicBezTo>
                  <a:lnTo>
                    <a:pt x="7754" y="15066"/>
                  </a:lnTo>
                  <a:cubicBezTo>
                    <a:pt x="7754" y="15070"/>
                    <a:pt x="7757" y="15070"/>
                    <a:pt x="7757" y="15073"/>
                  </a:cubicBezTo>
                  <a:lnTo>
                    <a:pt x="7757" y="15073"/>
                  </a:lnTo>
                  <a:cubicBezTo>
                    <a:pt x="7757" y="15073"/>
                    <a:pt x="7757" y="15070"/>
                    <a:pt x="7754" y="15070"/>
                  </a:cubicBezTo>
                  <a:cubicBezTo>
                    <a:pt x="7754" y="15073"/>
                    <a:pt x="7757" y="15073"/>
                    <a:pt x="7757" y="15080"/>
                  </a:cubicBezTo>
                  <a:lnTo>
                    <a:pt x="7757" y="15073"/>
                  </a:lnTo>
                  <a:cubicBezTo>
                    <a:pt x="7774" y="15110"/>
                    <a:pt x="7791" y="15140"/>
                    <a:pt x="7804" y="15173"/>
                  </a:cubicBezTo>
                  <a:cubicBezTo>
                    <a:pt x="7811" y="15193"/>
                    <a:pt x="7821" y="15210"/>
                    <a:pt x="7824" y="15230"/>
                  </a:cubicBezTo>
                  <a:cubicBezTo>
                    <a:pt x="7831" y="15250"/>
                    <a:pt x="7841" y="15277"/>
                    <a:pt x="7847" y="15297"/>
                  </a:cubicBezTo>
                  <a:cubicBezTo>
                    <a:pt x="7894" y="15431"/>
                    <a:pt x="7938" y="15568"/>
                    <a:pt x="7988" y="15702"/>
                  </a:cubicBezTo>
                  <a:cubicBezTo>
                    <a:pt x="8011" y="15772"/>
                    <a:pt x="8045" y="15842"/>
                    <a:pt x="8075" y="15909"/>
                  </a:cubicBezTo>
                  <a:cubicBezTo>
                    <a:pt x="8105" y="15976"/>
                    <a:pt x="8132" y="16043"/>
                    <a:pt x="8158" y="16116"/>
                  </a:cubicBezTo>
                  <a:cubicBezTo>
                    <a:pt x="8182" y="16176"/>
                    <a:pt x="8215" y="16240"/>
                    <a:pt x="8245" y="16300"/>
                  </a:cubicBezTo>
                  <a:cubicBezTo>
                    <a:pt x="8239" y="16287"/>
                    <a:pt x="8229" y="16280"/>
                    <a:pt x="8225" y="16270"/>
                  </a:cubicBezTo>
                  <a:cubicBezTo>
                    <a:pt x="8212" y="16253"/>
                    <a:pt x="8195" y="16237"/>
                    <a:pt x="8182" y="16220"/>
                  </a:cubicBezTo>
                  <a:cubicBezTo>
                    <a:pt x="8165" y="16200"/>
                    <a:pt x="8148" y="16183"/>
                    <a:pt x="8132" y="16163"/>
                  </a:cubicBezTo>
                  <a:cubicBezTo>
                    <a:pt x="8115" y="16146"/>
                    <a:pt x="8105" y="16130"/>
                    <a:pt x="8088" y="16113"/>
                  </a:cubicBezTo>
                  <a:cubicBezTo>
                    <a:pt x="8078" y="16103"/>
                    <a:pt x="8075" y="16096"/>
                    <a:pt x="8065" y="16090"/>
                  </a:cubicBezTo>
                  <a:lnTo>
                    <a:pt x="8041" y="16066"/>
                  </a:lnTo>
                  <a:cubicBezTo>
                    <a:pt x="8025" y="16049"/>
                    <a:pt x="8008" y="16036"/>
                    <a:pt x="7991" y="16019"/>
                  </a:cubicBezTo>
                  <a:cubicBezTo>
                    <a:pt x="7974" y="16003"/>
                    <a:pt x="7958" y="15989"/>
                    <a:pt x="7941" y="15972"/>
                  </a:cubicBezTo>
                  <a:cubicBezTo>
                    <a:pt x="7904" y="15946"/>
                    <a:pt x="7864" y="15912"/>
                    <a:pt x="7831" y="15882"/>
                  </a:cubicBezTo>
                  <a:cubicBezTo>
                    <a:pt x="7791" y="15849"/>
                    <a:pt x="7754" y="15815"/>
                    <a:pt x="7710" y="15782"/>
                  </a:cubicBezTo>
                  <a:cubicBezTo>
                    <a:pt x="7677" y="15755"/>
                    <a:pt x="7647" y="15728"/>
                    <a:pt x="7613" y="15702"/>
                  </a:cubicBezTo>
                  <a:cubicBezTo>
                    <a:pt x="7597" y="15688"/>
                    <a:pt x="7587" y="15678"/>
                    <a:pt x="7573" y="15668"/>
                  </a:cubicBezTo>
                  <a:cubicBezTo>
                    <a:pt x="7573" y="15662"/>
                    <a:pt x="7570" y="15655"/>
                    <a:pt x="7563" y="15648"/>
                  </a:cubicBezTo>
                  <a:cubicBezTo>
                    <a:pt x="7560" y="15638"/>
                    <a:pt x="7560" y="15635"/>
                    <a:pt x="7556" y="15628"/>
                  </a:cubicBezTo>
                  <a:lnTo>
                    <a:pt x="7556" y="15621"/>
                  </a:lnTo>
                  <a:cubicBezTo>
                    <a:pt x="7526" y="15551"/>
                    <a:pt x="7503" y="15484"/>
                    <a:pt x="7476" y="15414"/>
                  </a:cubicBezTo>
                  <a:cubicBezTo>
                    <a:pt x="7453" y="15348"/>
                    <a:pt x="7424" y="15282"/>
                    <a:pt x="7394" y="15216"/>
                  </a:cubicBezTo>
                  <a:lnTo>
                    <a:pt x="7394" y="15216"/>
                  </a:lnTo>
                  <a:cubicBezTo>
                    <a:pt x="7394" y="15217"/>
                    <a:pt x="7395" y="15217"/>
                    <a:pt x="7396" y="15217"/>
                  </a:cubicBezTo>
                  <a:cubicBezTo>
                    <a:pt x="7389" y="15200"/>
                    <a:pt x="7379" y="15180"/>
                    <a:pt x="7373" y="15163"/>
                  </a:cubicBezTo>
                  <a:cubicBezTo>
                    <a:pt x="7363" y="15143"/>
                    <a:pt x="7356" y="15127"/>
                    <a:pt x="7346" y="15103"/>
                  </a:cubicBezTo>
                  <a:cubicBezTo>
                    <a:pt x="7339" y="15083"/>
                    <a:pt x="7336" y="15066"/>
                    <a:pt x="7326" y="15046"/>
                  </a:cubicBezTo>
                  <a:cubicBezTo>
                    <a:pt x="7319" y="15020"/>
                    <a:pt x="7312" y="15000"/>
                    <a:pt x="7309" y="14976"/>
                  </a:cubicBezTo>
                  <a:cubicBezTo>
                    <a:pt x="7302" y="14946"/>
                    <a:pt x="7296" y="14913"/>
                    <a:pt x="7292" y="14883"/>
                  </a:cubicBezTo>
                  <a:lnTo>
                    <a:pt x="7269" y="14719"/>
                  </a:lnTo>
                  <a:cubicBezTo>
                    <a:pt x="7259" y="14669"/>
                    <a:pt x="7256" y="14625"/>
                    <a:pt x="7252" y="14575"/>
                  </a:cubicBezTo>
                  <a:cubicBezTo>
                    <a:pt x="7246" y="14518"/>
                    <a:pt x="7242" y="14468"/>
                    <a:pt x="7239" y="14414"/>
                  </a:cubicBezTo>
                  <a:cubicBezTo>
                    <a:pt x="7225" y="14311"/>
                    <a:pt x="7219" y="14211"/>
                    <a:pt x="7202" y="14107"/>
                  </a:cubicBezTo>
                  <a:cubicBezTo>
                    <a:pt x="7192" y="14057"/>
                    <a:pt x="7189" y="14000"/>
                    <a:pt x="7179" y="13950"/>
                  </a:cubicBezTo>
                  <a:cubicBezTo>
                    <a:pt x="7172" y="13896"/>
                    <a:pt x="7169" y="13843"/>
                    <a:pt x="7155" y="13789"/>
                  </a:cubicBezTo>
                  <a:cubicBezTo>
                    <a:pt x="7152" y="13776"/>
                    <a:pt x="7145" y="13762"/>
                    <a:pt x="7142" y="13746"/>
                  </a:cubicBezTo>
                  <a:close/>
                  <a:moveTo>
                    <a:pt x="10887" y="12295"/>
                  </a:moveTo>
                  <a:cubicBezTo>
                    <a:pt x="10887" y="12301"/>
                    <a:pt x="10887" y="12305"/>
                    <a:pt x="10890" y="12305"/>
                  </a:cubicBezTo>
                  <a:cubicBezTo>
                    <a:pt x="10890" y="12308"/>
                    <a:pt x="10893" y="12318"/>
                    <a:pt x="10893" y="12321"/>
                  </a:cubicBezTo>
                  <a:cubicBezTo>
                    <a:pt x="10903" y="12358"/>
                    <a:pt x="10917" y="12392"/>
                    <a:pt x="10927" y="12425"/>
                  </a:cubicBezTo>
                  <a:lnTo>
                    <a:pt x="10940" y="12462"/>
                  </a:lnTo>
                  <a:lnTo>
                    <a:pt x="10940" y="12459"/>
                  </a:lnTo>
                  <a:cubicBezTo>
                    <a:pt x="10960" y="12522"/>
                    <a:pt x="10983" y="12586"/>
                    <a:pt x="11000" y="12642"/>
                  </a:cubicBezTo>
                  <a:lnTo>
                    <a:pt x="11060" y="12843"/>
                  </a:lnTo>
                  <a:cubicBezTo>
                    <a:pt x="11080" y="12893"/>
                    <a:pt x="11101" y="12943"/>
                    <a:pt x="11121" y="12993"/>
                  </a:cubicBezTo>
                  <a:cubicBezTo>
                    <a:pt x="11141" y="13044"/>
                    <a:pt x="11157" y="13094"/>
                    <a:pt x="11181" y="13144"/>
                  </a:cubicBezTo>
                  <a:lnTo>
                    <a:pt x="11181" y="13147"/>
                  </a:lnTo>
                  <a:cubicBezTo>
                    <a:pt x="11201" y="13194"/>
                    <a:pt x="11218" y="13244"/>
                    <a:pt x="11241" y="13294"/>
                  </a:cubicBezTo>
                  <a:cubicBezTo>
                    <a:pt x="11258" y="13331"/>
                    <a:pt x="11281" y="13371"/>
                    <a:pt x="11301" y="13408"/>
                  </a:cubicBezTo>
                  <a:lnTo>
                    <a:pt x="11321" y="13445"/>
                  </a:lnTo>
                  <a:lnTo>
                    <a:pt x="11331" y="13462"/>
                  </a:lnTo>
                  <a:cubicBezTo>
                    <a:pt x="11348" y="13495"/>
                    <a:pt x="11365" y="13528"/>
                    <a:pt x="11375" y="13562"/>
                  </a:cubicBezTo>
                  <a:lnTo>
                    <a:pt x="11378" y="13575"/>
                  </a:lnTo>
                  <a:cubicBezTo>
                    <a:pt x="11395" y="13609"/>
                    <a:pt x="11415" y="13645"/>
                    <a:pt x="11425" y="13682"/>
                  </a:cubicBezTo>
                  <a:lnTo>
                    <a:pt x="11428" y="13696"/>
                  </a:lnTo>
                  <a:lnTo>
                    <a:pt x="11435" y="13712"/>
                  </a:lnTo>
                  <a:lnTo>
                    <a:pt x="11435" y="13716"/>
                  </a:lnTo>
                  <a:lnTo>
                    <a:pt x="11438" y="13726"/>
                  </a:lnTo>
                  <a:lnTo>
                    <a:pt x="11442" y="13742"/>
                  </a:lnTo>
                  <a:lnTo>
                    <a:pt x="11468" y="13816"/>
                  </a:lnTo>
                  <a:cubicBezTo>
                    <a:pt x="11472" y="13833"/>
                    <a:pt x="11475" y="13846"/>
                    <a:pt x="11478" y="13863"/>
                  </a:cubicBezTo>
                  <a:lnTo>
                    <a:pt x="11485" y="13883"/>
                  </a:lnTo>
                  <a:cubicBezTo>
                    <a:pt x="11488" y="13906"/>
                    <a:pt x="11492" y="13923"/>
                    <a:pt x="11502" y="13943"/>
                  </a:cubicBezTo>
                  <a:cubicBezTo>
                    <a:pt x="11505" y="13963"/>
                    <a:pt x="11508" y="13983"/>
                    <a:pt x="11518" y="14010"/>
                  </a:cubicBezTo>
                  <a:lnTo>
                    <a:pt x="11518" y="14007"/>
                  </a:lnTo>
                  <a:lnTo>
                    <a:pt x="11525" y="14050"/>
                  </a:lnTo>
                  <a:cubicBezTo>
                    <a:pt x="11528" y="14080"/>
                    <a:pt x="11539" y="14110"/>
                    <a:pt x="11542" y="14140"/>
                  </a:cubicBezTo>
                  <a:cubicBezTo>
                    <a:pt x="11545" y="14174"/>
                    <a:pt x="11555" y="14207"/>
                    <a:pt x="11559" y="14241"/>
                  </a:cubicBezTo>
                  <a:lnTo>
                    <a:pt x="11569" y="14284"/>
                  </a:lnTo>
                  <a:cubicBezTo>
                    <a:pt x="11572" y="14314"/>
                    <a:pt x="11575" y="14344"/>
                    <a:pt x="11579" y="14368"/>
                  </a:cubicBezTo>
                  <a:lnTo>
                    <a:pt x="11585" y="14401"/>
                  </a:lnTo>
                  <a:cubicBezTo>
                    <a:pt x="11589" y="14445"/>
                    <a:pt x="11595" y="14485"/>
                    <a:pt x="11602" y="14525"/>
                  </a:cubicBezTo>
                  <a:lnTo>
                    <a:pt x="11625" y="14699"/>
                  </a:lnTo>
                  <a:cubicBezTo>
                    <a:pt x="11635" y="14759"/>
                    <a:pt x="11642" y="14816"/>
                    <a:pt x="11652" y="14869"/>
                  </a:cubicBezTo>
                  <a:lnTo>
                    <a:pt x="11656" y="14893"/>
                  </a:lnTo>
                  <a:cubicBezTo>
                    <a:pt x="11659" y="14926"/>
                    <a:pt x="11669" y="14959"/>
                    <a:pt x="11672" y="14993"/>
                  </a:cubicBezTo>
                  <a:lnTo>
                    <a:pt x="11679" y="15030"/>
                  </a:lnTo>
                  <a:lnTo>
                    <a:pt x="11686" y="15046"/>
                  </a:lnTo>
                  <a:cubicBezTo>
                    <a:pt x="11692" y="15086"/>
                    <a:pt x="11696" y="15127"/>
                    <a:pt x="11706" y="15167"/>
                  </a:cubicBezTo>
                  <a:lnTo>
                    <a:pt x="11722" y="15250"/>
                  </a:lnTo>
                  <a:lnTo>
                    <a:pt x="11739" y="15351"/>
                  </a:lnTo>
                  <a:cubicBezTo>
                    <a:pt x="11746" y="15387"/>
                    <a:pt x="11756" y="15428"/>
                    <a:pt x="11759" y="15468"/>
                  </a:cubicBezTo>
                  <a:lnTo>
                    <a:pt x="11769" y="15518"/>
                  </a:lnTo>
                  <a:cubicBezTo>
                    <a:pt x="11776" y="15561"/>
                    <a:pt x="11786" y="15601"/>
                    <a:pt x="11793" y="15638"/>
                  </a:cubicBezTo>
                  <a:lnTo>
                    <a:pt x="11813" y="15738"/>
                  </a:lnTo>
                  <a:lnTo>
                    <a:pt x="11836" y="15839"/>
                  </a:lnTo>
                  <a:cubicBezTo>
                    <a:pt x="11839" y="15852"/>
                    <a:pt x="11839" y="15862"/>
                    <a:pt x="11843" y="15872"/>
                  </a:cubicBezTo>
                  <a:lnTo>
                    <a:pt x="11843" y="15879"/>
                  </a:lnTo>
                  <a:lnTo>
                    <a:pt x="11859" y="15932"/>
                  </a:lnTo>
                  <a:lnTo>
                    <a:pt x="11870" y="15956"/>
                  </a:lnTo>
                  <a:lnTo>
                    <a:pt x="11876" y="15983"/>
                  </a:lnTo>
                  <a:cubicBezTo>
                    <a:pt x="11890" y="16033"/>
                    <a:pt x="11903" y="16079"/>
                    <a:pt x="11913" y="16120"/>
                  </a:cubicBezTo>
                  <a:lnTo>
                    <a:pt x="11926" y="16163"/>
                  </a:lnTo>
                  <a:cubicBezTo>
                    <a:pt x="11946" y="16233"/>
                    <a:pt x="11973" y="16307"/>
                    <a:pt x="11990" y="16387"/>
                  </a:cubicBezTo>
                  <a:lnTo>
                    <a:pt x="11990" y="16384"/>
                  </a:lnTo>
                  <a:cubicBezTo>
                    <a:pt x="11993" y="16397"/>
                    <a:pt x="11993" y="16404"/>
                    <a:pt x="11993" y="16417"/>
                  </a:cubicBezTo>
                  <a:cubicBezTo>
                    <a:pt x="12003" y="16464"/>
                    <a:pt x="12010" y="16507"/>
                    <a:pt x="12010" y="16551"/>
                  </a:cubicBezTo>
                  <a:lnTo>
                    <a:pt x="12010" y="16571"/>
                  </a:lnTo>
                  <a:lnTo>
                    <a:pt x="12007" y="16564"/>
                  </a:lnTo>
                  <a:lnTo>
                    <a:pt x="12003" y="16554"/>
                  </a:lnTo>
                  <a:cubicBezTo>
                    <a:pt x="11990" y="16538"/>
                    <a:pt x="11976" y="16521"/>
                    <a:pt x="11963" y="16501"/>
                  </a:cubicBezTo>
                  <a:lnTo>
                    <a:pt x="11956" y="16487"/>
                  </a:lnTo>
                  <a:lnTo>
                    <a:pt x="11923" y="16437"/>
                  </a:lnTo>
                  <a:cubicBezTo>
                    <a:pt x="11906" y="16414"/>
                    <a:pt x="11890" y="16387"/>
                    <a:pt x="11873" y="16367"/>
                  </a:cubicBezTo>
                  <a:lnTo>
                    <a:pt x="11873" y="16370"/>
                  </a:lnTo>
                  <a:cubicBezTo>
                    <a:pt x="11863" y="16357"/>
                    <a:pt x="11856" y="16347"/>
                    <a:pt x="11846" y="16337"/>
                  </a:cubicBezTo>
                  <a:lnTo>
                    <a:pt x="11836" y="16320"/>
                  </a:lnTo>
                  <a:cubicBezTo>
                    <a:pt x="11779" y="16237"/>
                    <a:pt x="11712" y="16146"/>
                    <a:pt x="11656" y="16046"/>
                  </a:cubicBezTo>
                  <a:cubicBezTo>
                    <a:pt x="11602" y="15956"/>
                    <a:pt x="11542" y="15865"/>
                    <a:pt x="11488" y="15769"/>
                  </a:cubicBezTo>
                  <a:cubicBezTo>
                    <a:pt x="11458" y="15718"/>
                    <a:pt x="11428" y="15665"/>
                    <a:pt x="11401" y="15615"/>
                  </a:cubicBezTo>
                  <a:cubicBezTo>
                    <a:pt x="11391" y="15598"/>
                    <a:pt x="11378" y="15578"/>
                    <a:pt x="11371" y="15561"/>
                  </a:cubicBezTo>
                  <a:lnTo>
                    <a:pt x="11358" y="15535"/>
                  </a:lnTo>
                  <a:cubicBezTo>
                    <a:pt x="11351" y="15521"/>
                    <a:pt x="11341" y="15504"/>
                    <a:pt x="11335" y="15494"/>
                  </a:cubicBezTo>
                  <a:cubicBezTo>
                    <a:pt x="11311" y="15454"/>
                    <a:pt x="11294" y="15417"/>
                    <a:pt x="11274" y="15381"/>
                  </a:cubicBezTo>
                  <a:cubicBezTo>
                    <a:pt x="11268" y="15361"/>
                    <a:pt x="11254" y="15337"/>
                    <a:pt x="11244" y="15317"/>
                  </a:cubicBezTo>
                  <a:lnTo>
                    <a:pt x="11228" y="15284"/>
                  </a:lnTo>
                  <a:cubicBezTo>
                    <a:pt x="11221" y="15264"/>
                    <a:pt x="11211" y="15244"/>
                    <a:pt x="11201" y="15217"/>
                  </a:cubicBezTo>
                  <a:lnTo>
                    <a:pt x="11194" y="15210"/>
                  </a:lnTo>
                  <a:lnTo>
                    <a:pt x="11187" y="15193"/>
                  </a:lnTo>
                  <a:cubicBezTo>
                    <a:pt x="11177" y="15170"/>
                    <a:pt x="11171" y="15150"/>
                    <a:pt x="11161" y="15133"/>
                  </a:cubicBezTo>
                  <a:lnTo>
                    <a:pt x="11151" y="15097"/>
                  </a:lnTo>
                  <a:cubicBezTo>
                    <a:pt x="11141" y="15076"/>
                    <a:pt x="11137" y="15060"/>
                    <a:pt x="11127" y="15036"/>
                  </a:cubicBezTo>
                  <a:lnTo>
                    <a:pt x="11127" y="15043"/>
                  </a:lnTo>
                  <a:lnTo>
                    <a:pt x="11121" y="15020"/>
                  </a:lnTo>
                  <a:cubicBezTo>
                    <a:pt x="11107" y="14986"/>
                    <a:pt x="11094" y="14953"/>
                    <a:pt x="11087" y="14919"/>
                  </a:cubicBezTo>
                  <a:cubicBezTo>
                    <a:pt x="11084" y="14899"/>
                    <a:pt x="11074" y="14883"/>
                    <a:pt x="11070" y="14862"/>
                  </a:cubicBezTo>
                  <a:lnTo>
                    <a:pt x="11060" y="14842"/>
                  </a:lnTo>
                  <a:lnTo>
                    <a:pt x="11057" y="14826"/>
                  </a:lnTo>
                  <a:lnTo>
                    <a:pt x="11044" y="14786"/>
                  </a:lnTo>
                  <a:lnTo>
                    <a:pt x="11024" y="14709"/>
                  </a:lnTo>
                  <a:lnTo>
                    <a:pt x="11020" y="14692"/>
                  </a:lnTo>
                  <a:cubicBezTo>
                    <a:pt x="11017" y="14679"/>
                    <a:pt x="11010" y="14665"/>
                    <a:pt x="11010" y="14652"/>
                  </a:cubicBezTo>
                  <a:lnTo>
                    <a:pt x="11004" y="14612"/>
                  </a:lnTo>
                  <a:lnTo>
                    <a:pt x="10997" y="14578"/>
                  </a:lnTo>
                  <a:lnTo>
                    <a:pt x="10990" y="14558"/>
                  </a:lnTo>
                  <a:cubicBezTo>
                    <a:pt x="10987" y="14545"/>
                    <a:pt x="10987" y="14531"/>
                    <a:pt x="10983" y="14518"/>
                  </a:cubicBezTo>
                  <a:cubicBezTo>
                    <a:pt x="10973" y="14468"/>
                    <a:pt x="10967" y="14424"/>
                    <a:pt x="10953" y="14374"/>
                  </a:cubicBezTo>
                  <a:cubicBezTo>
                    <a:pt x="10950" y="14361"/>
                    <a:pt x="10950" y="14348"/>
                    <a:pt x="10950" y="14334"/>
                  </a:cubicBezTo>
                  <a:cubicBezTo>
                    <a:pt x="10950" y="14324"/>
                    <a:pt x="10947" y="14314"/>
                    <a:pt x="10947" y="14301"/>
                  </a:cubicBezTo>
                  <a:lnTo>
                    <a:pt x="10933" y="14214"/>
                  </a:lnTo>
                  <a:cubicBezTo>
                    <a:pt x="10930" y="14197"/>
                    <a:pt x="10930" y="14184"/>
                    <a:pt x="10930" y="14167"/>
                  </a:cubicBezTo>
                  <a:lnTo>
                    <a:pt x="10923" y="14144"/>
                  </a:lnTo>
                  <a:cubicBezTo>
                    <a:pt x="10920" y="14093"/>
                    <a:pt x="10913" y="14043"/>
                    <a:pt x="10907" y="13990"/>
                  </a:cubicBezTo>
                  <a:lnTo>
                    <a:pt x="10903" y="13946"/>
                  </a:lnTo>
                  <a:lnTo>
                    <a:pt x="10890" y="13833"/>
                  </a:lnTo>
                  <a:cubicBezTo>
                    <a:pt x="10890" y="13813"/>
                    <a:pt x="10887" y="13793"/>
                    <a:pt x="10887" y="13773"/>
                  </a:cubicBezTo>
                  <a:cubicBezTo>
                    <a:pt x="10883" y="13732"/>
                    <a:pt x="10880" y="13696"/>
                    <a:pt x="10880" y="13662"/>
                  </a:cubicBezTo>
                  <a:cubicBezTo>
                    <a:pt x="10880" y="13639"/>
                    <a:pt x="10873" y="13615"/>
                    <a:pt x="10873" y="13592"/>
                  </a:cubicBezTo>
                  <a:cubicBezTo>
                    <a:pt x="10870" y="13555"/>
                    <a:pt x="10870" y="13515"/>
                    <a:pt x="10866" y="13475"/>
                  </a:cubicBezTo>
                  <a:cubicBezTo>
                    <a:pt x="10863" y="13391"/>
                    <a:pt x="10863" y="13324"/>
                    <a:pt x="10863" y="13264"/>
                  </a:cubicBezTo>
                  <a:cubicBezTo>
                    <a:pt x="10863" y="13214"/>
                    <a:pt x="10866" y="13157"/>
                    <a:pt x="10866" y="13097"/>
                  </a:cubicBezTo>
                  <a:lnTo>
                    <a:pt x="10866" y="13037"/>
                  </a:lnTo>
                  <a:cubicBezTo>
                    <a:pt x="10866" y="12927"/>
                    <a:pt x="10866" y="12813"/>
                    <a:pt x="10870" y="12706"/>
                  </a:cubicBezTo>
                  <a:cubicBezTo>
                    <a:pt x="10870" y="12602"/>
                    <a:pt x="10873" y="12499"/>
                    <a:pt x="10877" y="12405"/>
                  </a:cubicBezTo>
                  <a:lnTo>
                    <a:pt x="10883" y="12358"/>
                  </a:lnTo>
                  <a:lnTo>
                    <a:pt x="10887" y="12311"/>
                  </a:lnTo>
                  <a:lnTo>
                    <a:pt x="10887" y="12301"/>
                  </a:lnTo>
                  <a:lnTo>
                    <a:pt x="10887" y="12295"/>
                  </a:lnTo>
                  <a:close/>
                  <a:moveTo>
                    <a:pt x="8757" y="16929"/>
                  </a:moveTo>
                  <a:cubicBezTo>
                    <a:pt x="8758" y="16930"/>
                    <a:pt x="8758" y="16932"/>
                    <a:pt x="8759" y="16933"/>
                  </a:cubicBezTo>
                  <a:lnTo>
                    <a:pt x="8759" y="16933"/>
                  </a:lnTo>
                  <a:cubicBezTo>
                    <a:pt x="8758" y="16932"/>
                    <a:pt x="8757" y="16930"/>
                    <a:pt x="8757" y="16929"/>
                  </a:cubicBezTo>
                  <a:close/>
                  <a:moveTo>
                    <a:pt x="7229" y="16568"/>
                  </a:moveTo>
                  <a:cubicBezTo>
                    <a:pt x="7239" y="16571"/>
                    <a:pt x="7242" y="16574"/>
                    <a:pt x="7252" y="16574"/>
                  </a:cubicBezTo>
                  <a:cubicBezTo>
                    <a:pt x="7256" y="16574"/>
                    <a:pt x="7256" y="16581"/>
                    <a:pt x="7259" y="16581"/>
                  </a:cubicBezTo>
                  <a:cubicBezTo>
                    <a:pt x="7276" y="16588"/>
                    <a:pt x="7296" y="16601"/>
                    <a:pt x="7309" y="16608"/>
                  </a:cubicBezTo>
                  <a:lnTo>
                    <a:pt x="7312" y="16614"/>
                  </a:lnTo>
                  <a:lnTo>
                    <a:pt x="7326" y="16614"/>
                  </a:lnTo>
                  <a:lnTo>
                    <a:pt x="7329" y="16618"/>
                  </a:lnTo>
                  <a:cubicBezTo>
                    <a:pt x="7363" y="16641"/>
                    <a:pt x="7403" y="16668"/>
                    <a:pt x="7436" y="16691"/>
                  </a:cubicBezTo>
                  <a:cubicBezTo>
                    <a:pt x="7473" y="16721"/>
                    <a:pt x="7510" y="16748"/>
                    <a:pt x="7553" y="16775"/>
                  </a:cubicBezTo>
                  <a:cubicBezTo>
                    <a:pt x="7603" y="16815"/>
                    <a:pt x="7657" y="16848"/>
                    <a:pt x="7707" y="16882"/>
                  </a:cubicBezTo>
                  <a:cubicBezTo>
                    <a:pt x="7727" y="16892"/>
                    <a:pt x="7744" y="16905"/>
                    <a:pt x="7764" y="16919"/>
                  </a:cubicBezTo>
                  <a:cubicBezTo>
                    <a:pt x="7797" y="16939"/>
                    <a:pt x="7831" y="16965"/>
                    <a:pt x="7864" y="16989"/>
                  </a:cubicBezTo>
                  <a:cubicBezTo>
                    <a:pt x="7911" y="17022"/>
                    <a:pt x="7958" y="17052"/>
                    <a:pt x="7998" y="17086"/>
                  </a:cubicBezTo>
                  <a:lnTo>
                    <a:pt x="8015" y="17099"/>
                  </a:lnTo>
                  <a:cubicBezTo>
                    <a:pt x="8045" y="17119"/>
                    <a:pt x="8071" y="17136"/>
                    <a:pt x="8098" y="17156"/>
                  </a:cubicBezTo>
                  <a:cubicBezTo>
                    <a:pt x="8128" y="17176"/>
                    <a:pt x="8155" y="17189"/>
                    <a:pt x="8178" y="17206"/>
                  </a:cubicBezTo>
                  <a:cubicBezTo>
                    <a:pt x="8208" y="17226"/>
                    <a:pt x="8242" y="17243"/>
                    <a:pt x="8272" y="17266"/>
                  </a:cubicBezTo>
                  <a:cubicBezTo>
                    <a:pt x="8299" y="17286"/>
                    <a:pt x="8332" y="17303"/>
                    <a:pt x="8362" y="17323"/>
                  </a:cubicBezTo>
                  <a:lnTo>
                    <a:pt x="8366" y="17327"/>
                  </a:lnTo>
                  <a:lnTo>
                    <a:pt x="8372" y="17333"/>
                  </a:lnTo>
                  <a:lnTo>
                    <a:pt x="8379" y="17337"/>
                  </a:lnTo>
                  <a:lnTo>
                    <a:pt x="8389" y="17337"/>
                  </a:lnTo>
                  <a:lnTo>
                    <a:pt x="8392" y="17340"/>
                  </a:lnTo>
                  <a:lnTo>
                    <a:pt x="8399" y="17343"/>
                  </a:lnTo>
                  <a:lnTo>
                    <a:pt x="8406" y="17343"/>
                  </a:lnTo>
                  <a:lnTo>
                    <a:pt x="8409" y="17350"/>
                  </a:lnTo>
                  <a:lnTo>
                    <a:pt x="8412" y="17350"/>
                  </a:lnTo>
                  <a:lnTo>
                    <a:pt x="8416" y="17353"/>
                  </a:lnTo>
                  <a:lnTo>
                    <a:pt x="8422" y="17357"/>
                  </a:lnTo>
                  <a:lnTo>
                    <a:pt x="8429" y="17357"/>
                  </a:lnTo>
                  <a:cubicBezTo>
                    <a:pt x="8459" y="17377"/>
                    <a:pt x="8489" y="17400"/>
                    <a:pt x="8526" y="17427"/>
                  </a:cubicBezTo>
                  <a:lnTo>
                    <a:pt x="8539" y="17440"/>
                  </a:lnTo>
                  <a:cubicBezTo>
                    <a:pt x="8546" y="17450"/>
                    <a:pt x="8560" y="17457"/>
                    <a:pt x="8566" y="17467"/>
                  </a:cubicBezTo>
                  <a:lnTo>
                    <a:pt x="8573" y="17470"/>
                  </a:lnTo>
                  <a:cubicBezTo>
                    <a:pt x="8590" y="17484"/>
                    <a:pt x="8606" y="17494"/>
                    <a:pt x="8620" y="17510"/>
                  </a:cubicBezTo>
                  <a:lnTo>
                    <a:pt x="8656" y="17541"/>
                  </a:lnTo>
                  <a:lnTo>
                    <a:pt x="8673" y="17554"/>
                  </a:lnTo>
                  <a:lnTo>
                    <a:pt x="8697" y="17577"/>
                  </a:lnTo>
                  <a:lnTo>
                    <a:pt x="8710" y="17591"/>
                  </a:lnTo>
                  <a:lnTo>
                    <a:pt x="8784" y="17668"/>
                  </a:lnTo>
                  <a:lnTo>
                    <a:pt x="8867" y="17751"/>
                  </a:lnTo>
                  <a:lnTo>
                    <a:pt x="8874" y="17755"/>
                  </a:lnTo>
                  <a:lnTo>
                    <a:pt x="8931" y="17811"/>
                  </a:lnTo>
                  <a:lnTo>
                    <a:pt x="8947" y="17825"/>
                  </a:lnTo>
                  <a:cubicBezTo>
                    <a:pt x="8957" y="17835"/>
                    <a:pt x="8967" y="17841"/>
                    <a:pt x="8977" y="17855"/>
                  </a:cubicBezTo>
                  <a:cubicBezTo>
                    <a:pt x="8994" y="17868"/>
                    <a:pt x="9008" y="17878"/>
                    <a:pt x="9024" y="17892"/>
                  </a:cubicBezTo>
                  <a:cubicBezTo>
                    <a:pt x="9048" y="17912"/>
                    <a:pt x="9068" y="17928"/>
                    <a:pt x="9094" y="17952"/>
                  </a:cubicBezTo>
                  <a:cubicBezTo>
                    <a:pt x="9115" y="17969"/>
                    <a:pt x="9138" y="17985"/>
                    <a:pt x="9161" y="18005"/>
                  </a:cubicBezTo>
                  <a:cubicBezTo>
                    <a:pt x="9195" y="18029"/>
                    <a:pt x="9222" y="18055"/>
                    <a:pt x="9258" y="18079"/>
                  </a:cubicBezTo>
                  <a:cubicBezTo>
                    <a:pt x="9285" y="18106"/>
                    <a:pt x="9315" y="18129"/>
                    <a:pt x="9349" y="18152"/>
                  </a:cubicBezTo>
                  <a:cubicBezTo>
                    <a:pt x="9352" y="18156"/>
                    <a:pt x="9362" y="18159"/>
                    <a:pt x="9365" y="18162"/>
                  </a:cubicBezTo>
                  <a:cubicBezTo>
                    <a:pt x="9372" y="18169"/>
                    <a:pt x="9379" y="18176"/>
                    <a:pt x="9385" y="18179"/>
                  </a:cubicBezTo>
                  <a:cubicBezTo>
                    <a:pt x="9399" y="18193"/>
                    <a:pt x="9412" y="18203"/>
                    <a:pt x="9425" y="18213"/>
                  </a:cubicBezTo>
                  <a:cubicBezTo>
                    <a:pt x="9432" y="18223"/>
                    <a:pt x="9446" y="18229"/>
                    <a:pt x="9452" y="18243"/>
                  </a:cubicBezTo>
                  <a:cubicBezTo>
                    <a:pt x="9502" y="18263"/>
                    <a:pt x="9549" y="18303"/>
                    <a:pt x="9593" y="18340"/>
                  </a:cubicBezTo>
                  <a:cubicBezTo>
                    <a:pt x="9583" y="18336"/>
                    <a:pt x="9579" y="18336"/>
                    <a:pt x="9569" y="18330"/>
                  </a:cubicBezTo>
                  <a:cubicBezTo>
                    <a:pt x="9536" y="18323"/>
                    <a:pt x="9509" y="18313"/>
                    <a:pt x="9479" y="18306"/>
                  </a:cubicBezTo>
                  <a:lnTo>
                    <a:pt x="9466" y="18306"/>
                  </a:lnTo>
                  <a:cubicBezTo>
                    <a:pt x="9462" y="18306"/>
                    <a:pt x="9452" y="18303"/>
                    <a:pt x="9449" y="18303"/>
                  </a:cubicBezTo>
                  <a:lnTo>
                    <a:pt x="9425" y="18303"/>
                  </a:lnTo>
                  <a:cubicBezTo>
                    <a:pt x="9412" y="18296"/>
                    <a:pt x="9402" y="18296"/>
                    <a:pt x="9392" y="18293"/>
                  </a:cubicBezTo>
                  <a:lnTo>
                    <a:pt x="9375" y="18289"/>
                  </a:lnTo>
                  <a:cubicBezTo>
                    <a:pt x="9349" y="18286"/>
                    <a:pt x="9318" y="18279"/>
                    <a:pt x="9295" y="18276"/>
                  </a:cubicBezTo>
                  <a:cubicBezTo>
                    <a:pt x="9258" y="18273"/>
                    <a:pt x="9218" y="18263"/>
                    <a:pt x="9181" y="18256"/>
                  </a:cubicBezTo>
                  <a:lnTo>
                    <a:pt x="9111" y="18256"/>
                  </a:lnTo>
                  <a:cubicBezTo>
                    <a:pt x="9094" y="18253"/>
                    <a:pt x="9081" y="18246"/>
                    <a:pt x="9064" y="18243"/>
                  </a:cubicBezTo>
                  <a:lnTo>
                    <a:pt x="9044" y="18239"/>
                  </a:lnTo>
                  <a:cubicBezTo>
                    <a:pt x="9031" y="18236"/>
                    <a:pt x="9014" y="18229"/>
                    <a:pt x="9001" y="18226"/>
                  </a:cubicBezTo>
                  <a:lnTo>
                    <a:pt x="8984" y="18223"/>
                  </a:lnTo>
                  <a:cubicBezTo>
                    <a:pt x="8967" y="18219"/>
                    <a:pt x="8951" y="18213"/>
                    <a:pt x="8931" y="18206"/>
                  </a:cubicBezTo>
                  <a:lnTo>
                    <a:pt x="8911" y="18203"/>
                  </a:lnTo>
                  <a:cubicBezTo>
                    <a:pt x="8894" y="18196"/>
                    <a:pt x="8880" y="18193"/>
                    <a:pt x="8864" y="18189"/>
                  </a:cubicBezTo>
                  <a:lnTo>
                    <a:pt x="8807" y="18169"/>
                  </a:lnTo>
                  <a:lnTo>
                    <a:pt x="8784" y="18159"/>
                  </a:lnTo>
                  <a:cubicBezTo>
                    <a:pt x="8780" y="18159"/>
                    <a:pt x="8780" y="18159"/>
                    <a:pt x="8777" y="18156"/>
                  </a:cubicBezTo>
                  <a:cubicBezTo>
                    <a:pt x="8763" y="18152"/>
                    <a:pt x="8750" y="18146"/>
                    <a:pt x="8740" y="18139"/>
                  </a:cubicBezTo>
                  <a:lnTo>
                    <a:pt x="8727" y="18136"/>
                  </a:lnTo>
                  <a:cubicBezTo>
                    <a:pt x="8717" y="18129"/>
                    <a:pt x="8707" y="18126"/>
                    <a:pt x="8697" y="18122"/>
                  </a:cubicBezTo>
                  <a:cubicBezTo>
                    <a:pt x="8666" y="18109"/>
                    <a:pt x="8643" y="18096"/>
                    <a:pt x="8613" y="18086"/>
                  </a:cubicBezTo>
                  <a:cubicBezTo>
                    <a:pt x="8600" y="18076"/>
                    <a:pt x="8590" y="18072"/>
                    <a:pt x="8576" y="18062"/>
                  </a:cubicBezTo>
                  <a:cubicBezTo>
                    <a:pt x="8563" y="18055"/>
                    <a:pt x="8549" y="18052"/>
                    <a:pt x="8533" y="18042"/>
                  </a:cubicBezTo>
                  <a:cubicBezTo>
                    <a:pt x="8529" y="18042"/>
                    <a:pt x="8529" y="18039"/>
                    <a:pt x="8526" y="18039"/>
                  </a:cubicBezTo>
                  <a:lnTo>
                    <a:pt x="8523" y="18035"/>
                  </a:lnTo>
                  <a:lnTo>
                    <a:pt x="8509" y="18025"/>
                  </a:lnTo>
                  <a:lnTo>
                    <a:pt x="8496" y="18019"/>
                  </a:lnTo>
                  <a:lnTo>
                    <a:pt x="8459" y="17995"/>
                  </a:lnTo>
                  <a:lnTo>
                    <a:pt x="8429" y="17975"/>
                  </a:lnTo>
                  <a:lnTo>
                    <a:pt x="8399" y="17955"/>
                  </a:lnTo>
                  <a:cubicBezTo>
                    <a:pt x="8389" y="17945"/>
                    <a:pt x="8376" y="17938"/>
                    <a:pt x="8366" y="17928"/>
                  </a:cubicBezTo>
                  <a:lnTo>
                    <a:pt x="8356" y="17922"/>
                  </a:lnTo>
                  <a:cubicBezTo>
                    <a:pt x="8339" y="17908"/>
                    <a:pt x="8325" y="17895"/>
                    <a:pt x="8309" y="17885"/>
                  </a:cubicBezTo>
                  <a:lnTo>
                    <a:pt x="8295" y="17872"/>
                  </a:lnTo>
                  <a:cubicBezTo>
                    <a:pt x="8282" y="17858"/>
                    <a:pt x="8272" y="17851"/>
                    <a:pt x="8259" y="17838"/>
                  </a:cubicBezTo>
                  <a:lnTo>
                    <a:pt x="8229" y="17808"/>
                  </a:lnTo>
                  <a:cubicBezTo>
                    <a:pt x="8215" y="17801"/>
                    <a:pt x="8208" y="17788"/>
                    <a:pt x="8195" y="17775"/>
                  </a:cubicBezTo>
                  <a:lnTo>
                    <a:pt x="8175" y="17755"/>
                  </a:lnTo>
                  <a:cubicBezTo>
                    <a:pt x="8158" y="17738"/>
                    <a:pt x="8145" y="17721"/>
                    <a:pt x="8128" y="17708"/>
                  </a:cubicBezTo>
                  <a:lnTo>
                    <a:pt x="8105" y="17684"/>
                  </a:lnTo>
                  <a:cubicBezTo>
                    <a:pt x="8088" y="17668"/>
                    <a:pt x="8075" y="17651"/>
                    <a:pt x="8058" y="17638"/>
                  </a:cubicBezTo>
                  <a:lnTo>
                    <a:pt x="8025" y="17601"/>
                  </a:lnTo>
                  <a:lnTo>
                    <a:pt x="7991" y="17561"/>
                  </a:lnTo>
                  <a:cubicBezTo>
                    <a:pt x="7981" y="17554"/>
                    <a:pt x="7978" y="17544"/>
                    <a:pt x="7971" y="17537"/>
                  </a:cubicBezTo>
                  <a:cubicBezTo>
                    <a:pt x="7954" y="17520"/>
                    <a:pt x="7941" y="17504"/>
                    <a:pt x="7924" y="17487"/>
                  </a:cubicBezTo>
                  <a:cubicBezTo>
                    <a:pt x="7914" y="17474"/>
                    <a:pt x="7908" y="17467"/>
                    <a:pt x="7894" y="17454"/>
                  </a:cubicBezTo>
                  <a:cubicBezTo>
                    <a:pt x="7877" y="17437"/>
                    <a:pt x="7864" y="17417"/>
                    <a:pt x="7847" y="17400"/>
                  </a:cubicBezTo>
                  <a:lnTo>
                    <a:pt x="7827" y="17373"/>
                  </a:lnTo>
                  <a:lnTo>
                    <a:pt x="7807" y="17350"/>
                  </a:lnTo>
                  <a:lnTo>
                    <a:pt x="7794" y="17337"/>
                  </a:lnTo>
                  <a:cubicBezTo>
                    <a:pt x="7787" y="17327"/>
                    <a:pt x="7780" y="17320"/>
                    <a:pt x="7774" y="17310"/>
                  </a:cubicBezTo>
                  <a:lnTo>
                    <a:pt x="7747" y="17273"/>
                  </a:lnTo>
                  <a:cubicBezTo>
                    <a:pt x="7730" y="17253"/>
                    <a:pt x="7720" y="17236"/>
                    <a:pt x="7707" y="17216"/>
                  </a:cubicBezTo>
                  <a:lnTo>
                    <a:pt x="7687" y="17186"/>
                  </a:lnTo>
                  <a:cubicBezTo>
                    <a:pt x="7670" y="17166"/>
                    <a:pt x="7653" y="17139"/>
                    <a:pt x="7637" y="17119"/>
                  </a:cubicBezTo>
                  <a:lnTo>
                    <a:pt x="7637" y="17123"/>
                  </a:lnTo>
                  <a:cubicBezTo>
                    <a:pt x="7630" y="17119"/>
                    <a:pt x="7630" y="17116"/>
                    <a:pt x="7627" y="17109"/>
                  </a:cubicBezTo>
                  <a:cubicBezTo>
                    <a:pt x="7610" y="17086"/>
                    <a:pt x="7593" y="17066"/>
                    <a:pt x="7580" y="17039"/>
                  </a:cubicBezTo>
                  <a:lnTo>
                    <a:pt x="7560" y="17009"/>
                  </a:lnTo>
                  <a:cubicBezTo>
                    <a:pt x="7540" y="16982"/>
                    <a:pt x="7523" y="16952"/>
                    <a:pt x="7503" y="16925"/>
                  </a:cubicBezTo>
                  <a:lnTo>
                    <a:pt x="7476" y="16892"/>
                  </a:lnTo>
                  <a:cubicBezTo>
                    <a:pt x="7460" y="16869"/>
                    <a:pt x="7443" y="16842"/>
                    <a:pt x="7426" y="16822"/>
                  </a:cubicBezTo>
                  <a:lnTo>
                    <a:pt x="7406" y="16788"/>
                  </a:lnTo>
                  <a:cubicBezTo>
                    <a:pt x="7389" y="16765"/>
                    <a:pt x="7369" y="16738"/>
                    <a:pt x="7353" y="16718"/>
                  </a:cubicBezTo>
                  <a:lnTo>
                    <a:pt x="7342" y="16708"/>
                  </a:lnTo>
                  <a:lnTo>
                    <a:pt x="7309" y="16668"/>
                  </a:lnTo>
                  <a:lnTo>
                    <a:pt x="7296" y="16651"/>
                  </a:lnTo>
                  <a:cubicBezTo>
                    <a:pt x="7276" y="16621"/>
                    <a:pt x="7252" y="16591"/>
                    <a:pt x="7229" y="16568"/>
                  </a:cubicBezTo>
                  <a:close/>
                  <a:moveTo>
                    <a:pt x="9927" y="14485"/>
                  </a:moveTo>
                  <a:cubicBezTo>
                    <a:pt x="9927" y="14488"/>
                    <a:pt x="9920" y="14488"/>
                    <a:pt x="9920" y="14495"/>
                  </a:cubicBezTo>
                  <a:cubicBezTo>
                    <a:pt x="9917" y="14515"/>
                    <a:pt x="9917" y="14531"/>
                    <a:pt x="9914" y="14552"/>
                  </a:cubicBezTo>
                  <a:cubicBezTo>
                    <a:pt x="9910" y="14588"/>
                    <a:pt x="9910" y="14622"/>
                    <a:pt x="9910" y="14662"/>
                  </a:cubicBezTo>
                  <a:cubicBezTo>
                    <a:pt x="9910" y="14699"/>
                    <a:pt x="9910" y="14735"/>
                    <a:pt x="9914" y="14772"/>
                  </a:cubicBezTo>
                  <a:cubicBezTo>
                    <a:pt x="9917" y="14816"/>
                    <a:pt x="9917" y="14856"/>
                    <a:pt x="9920" y="14899"/>
                  </a:cubicBezTo>
                  <a:cubicBezTo>
                    <a:pt x="9927" y="14936"/>
                    <a:pt x="9930" y="14973"/>
                    <a:pt x="9934" y="15006"/>
                  </a:cubicBezTo>
                  <a:cubicBezTo>
                    <a:pt x="9937" y="15046"/>
                    <a:pt x="9944" y="15086"/>
                    <a:pt x="9944" y="15123"/>
                  </a:cubicBezTo>
                  <a:cubicBezTo>
                    <a:pt x="9947" y="15200"/>
                    <a:pt x="9950" y="15270"/>
                    <a:pt x="9960" y="15347"/>
                  </a:cubicBezTo>
                  <a:lnTo>
                    <a:pt x="9984" y="15585"/>
                  </a:lnTo>
                  <a:cubicBezTo>
                    <a:pt x="9984" y="15615"/>
                    <a:pt x="9987" y="15641"/>
                    <a:pt x="9987" y="15675"/>
                  </a:cubicBezTo>
                  <a:lnTo>
                    <a:pt x="9987" y="15692"/>
                  </a:lnTo>
                  <a:cubicBezTo>
                    <a:pt x="9980" y="15772"/>
                    <a:pt x="9980" y="15855"/>
                    <a:pt x="9977" y="15936"/>
                  </a:cubicBezTo>
                  <a:cubicBezTo>
                    <a:pt x="9977" y="15949"/>
                    <a:pt x="9980" y="15956"/>
                    <a:pt x="9987" y="15966"/>
                  </a:cubicBezTo>
                  <a:cubicBezTo>
                    <a:pt x="9987" y="16003"/>
                    <a:pt x="9984" y="16043"/>
                    <a:pt x="9980" y="16083"/>
                  </a:cubicBezTo>
                  <a:cubicBezTo>
                    <a:pt x="9980" y="16103"/>
                    <a:pt x="9977" y="16120"/>
                    <a:pt x="9977" y="16140"/>
                  </a:cubicBezTo>
                  <a:cubicBezTo>
                    <a:pt x="9970" y="16183"/>
                    <a:pt x="9967" y="16220"/>
                    <a:pt x="9964" y="16260"/>
                  </a:cubicBezTo>
                  <a:cubicBezTo>
                    <a:pt x="9960" y="16300"/>
                    <a:pt x="9950" y="16340"/>
                    <a:pt x="9947" y="16380"/>
                  </a:cubicBezTo>
                  <a:cubicBezTo>
                    <a:pt x="9934" y="16454"/>
                    <a:pt x="9917" y="16534"/>
                    <a:pt x="9900" y="16608"/>
                  </a:cubicBezTo>
                  <a:cubicBezTo>
                    <a:pt x="9887" y="16678"/>
                    <a:pt x="9870" y="16752"/>
                    <a:pt x="9860" y="16825"/>
                  </a:cubicBezTo>
                  <a:cubicBezTo>
                    <a:pt x="9850" y="16865"/>
                    <a:pt x="9847" y="16902"/>
                    <a:pt x="9843" y="16939"/>
                  </a:cubicBezTo>
                  <a:lnTo>
                    <a:pt x="9830" y="17026"/>
                  </a:lnTo>
                  <a:cubicBezTo>
                    <a:pt x="9830" y="17039"/>
                    <a:pt x="9827" y="17052"/>
                    <a:pt x="9827" y="17062"/>
                  </a:cubicBezTo>
                  <a:lnTo>
                    <a:pt x="9827" y="17056"/>
                  </a:lnTo>
                  <a:cubicBezTo>
                    <a:pt x="9820" y="17103"/>
                    <a:pt x="9817" y="17143"/>
                    <a:pt x="9817" y="17189"/>
                  </a:cubicBezTo>
                  <a:cubicBezTo>
                    <a:pt x="9813" y="17220"/>
                    <a:pt x="9817" y="17246"/>
                    <a:pt x="9817" y="17273"/>
                  </a:cubicBezTo>
                  <a:lnTo>
                    <a:pt x="9817" y="17343"/>
                  </a:lnTo>
                  <a:cubicBezTo>
                    <a:pt x="9817" y="17403"/>
                    <a:pt x="9820" y="17460"/>
                    <a:pt x="9827" y="17520"/>
                  </a:cubicBezTo>
                  <a:cubicBezTo>
                    <a:pt x="9833" y="17638"/>
                    <a:pt x="9843" y="17755"/>
                    <a:pt x="9853" y="17875"/>
                  </a:cubicBezTo>
                  <a:cubicBezTo>
                    <a:pt x="9863" y="17958"/>
                    <a:pt x="9870" y="18045"/>
                    <a:pt x="9880" y="18129"/>
                  </a:cubicBezTo>
                  <a:cubicBezTo>
                    <a:pt x="9887" y="18199"/>
                    <a:pt x="9894" y="18266"/>
                    <a:pt x="9900" y="18340"/>
                  </a:cubicBezTo>
                  <a:cubicBezTo>
                    <a:pt x="9910" y="18396"/>
                    <a:pt x="9917" y="18457"/>
                    <a:pt x="9920" y="18513"/>
                  </a:cubicBezTo>
                  <a:cubicBezTo>
                    <a:pt x="9914" y="18493"/>
                    <a:pt x="9904" y="18477"/>
                    <a:pt x="9897" y="18457"/>
                  </a:cubicBezTo>
                  <a:lnTo>
                    <a:pt x="9870" y="18407"/>
                  </a:lnTo>
                  <a:lnTo>
                    <a:pt x="9847" y="18356"/>
                  </a:lnTo>
                  <a:cubicBezTo>
                    <a:pt x="9837" y="18340"/>
                    <a:pt x="9827" y="18316"/>
                    <a:pt x="9817" y="18300"/>
                  </a:cubicBezTo>
                  <a:cubicBezTo>
                    <a:pt x="9800" y="18266"/>
                    <a:pt x="9780" y="18233"/>
                    <a:pt x="9760" y="18199"/>
                  </a:cubicBezTo>
                  <a:cubicBezTo>
                    <a:pt x="9720" y="18132"/>
                    <a:pt x="9683" y="18072"/>
                    <a:pt x="9643" y="18005"/>
                  </a:cubicBezTo>
                  <a:cubicBezTo>
                    <a:pt x="9629" y="17979"/>
                    <a:pt x="9613" y="17958"/>
                    <a:pt x="9599" y="17932"/>
                  </a:cubicBezTo>
                  <a:cubicBezTo>
                    <a:pt x="9593" y="17922"/>
                    <a:pt x="9586" y="17912"/>
                    <a:pt x="9579" y="17898"/>
                  </a:cubicBezTo>
                  <a:lnTo>
                    <a:pt x="9502" y="17788"/>
                  </a:lnTo>
                  <a:lnTo>
                    <a:pt x="9509" y="17791"/>
                  </a:lnTo>
                  <a:lnTo>
                    <a:pt x="9482" y="17755"/>
                  </a:lnTo>
                  <a:cubicBezTo>
                    <a:pt x="9466" y="17731"/>
                    <a:pt x="9452" y="17711"/>
                    <a:pt x="9435" y="17691"/>
                  </a:cubicBezTo>
                  <a:cubicBezTo>
                    <a:pt x="9415" y="17664"/>
                    <a:pt x="9399" y="17638"/>
                    <a:pt x="9379" y="17611"/>
                  </a:cubicBezTo>
                  <a:cubicBezTo>
                    <a:pt x="9359" y="17587"/>
                    <a:pt x="9342" y="17561"/>
                    <a:pt x="9318" y="17537"/>
                  </a:cubicBezTo>
                  <a:lnTo>
                    <a:pt x="9268" y="17474"/>
                  </a:lnTo>
                  <a:cubicBezTo>
                    <a:pt x="9262" y="17464"/>
                    <a:pt x="9252" y="17454"/>
                    <a:pt x="9245" y="17444"/>
                  </a:cubicBezTo>
                  <a:cubicBezTo>
                    <a:pt x="9201" y="17393"/>
                    <a:pt x="9161" y="17347"/>
                    <a:pt x="9118" y="17303"/>
                  </a:cubicBezTo>
                  <a:cubicBezTo>
                    <a:pt x="9091" y="17270"/>
                    <a:pt x="9061" y="17240"/>
                    <a:pt x="9028" y="17206"/>
                  </a:cubicBezTo>
                  <a:cubicBezTo>
                    <a:pt x="9011" y="17186"/>
                    <a:pt x="8991" y="17169"/>
                    <a:pt x="8967" y="17153"/>
                  </a:cubicBezTo>
                  <a:lnTo>
                    <a:pt x="8911" y="17093"/>
                  </a:lnTo>
                  <a:cubicBezTo>
                    <a:pt x="8894" y="17076"/>
                    <a:pt x="8874" y="17059"/>
                    <a:pt x="8850" y="17039"/>
                  </a:cubicBezTo>
                  <a:cubicBezTo>
                    <a:pt x="8834" y="17022"/>
                    <a:pt x="8814" y="17009"/>
                    <a:pt x="8797" y="16992"/>
                  </a:cubicBezTo>
                  <a:cubicBezTo>
                    <a:pt x="8785" y="16975"/>
                    <a:pt x="8771" y="16957"/>
                    <a:pt x="8761" y="16938"/>
                  </a:cubicBezTo>
                  <a:lnTo>
                    <a:pt x="8761" y="16938"/>
                  </a:lnTo>
                  <a:cubicBezTo>
                    <a:pt x="8762" y="16938"/>
                    <a:pt x="8762" y="16939"/>
                    <a:pt x="8763" y="16939"/>
                  </a:cubicBezTo>
                  <a:cubicBezTo>
                    <a:pt x="8757" y="16925"/>
                    <a:pt x="8747" y="16909"/>
                    <a:pt x="8740" y="16895"/>
                  </a:cubicBezTo>
                  <a:lnTo>
                    <a:pt x="8727" y="16785"/>
                  </a:lnTo>
                  <a:cubicBezTo>
                    <a:pt x="8723" y="16745"/>
                    <a:pt x="8723" y="16711"/>
                    <a:pt x="8717" y="16675"/>
                  </a:cubicBezTo>
                  <a:cubicBezTo>
                    <a:pt x="8717" y="16638"/>
                    <a:pt x="8713" y="16601"/>
                    <a:pt x="8713" y="16558"/>
                  </a:cubicBezTo>
                  <a:cubicBezTo>
                    <a:pt x="8717" y="16464"/>
                    <a:pt x="8720" y="16370"/>
                    <a:pt x="8727" y="16273"/>
                  </a:cubicBezTo>
                  <a:cubicBezTo>
                    <a:pt x="8733" y="16183"/>
                    <a:pt x="8740" y="16090"/>
                    <a:pt x="8743" y="15999"/>
                  </a:cubicBezTo>
                  <a:cubicBezTo>
                    <a:pt x="8747" y="15922"/>
                    <a:pt x="8750" y="15849"/>
                    <a:pt x="8763" y="15772"/>
                  </a:cubicBezTo>
                  <a:cubicBezTo>
                    <a:pt x="8767" y="15732"/>
                    <a:pt x="8777" y="15685"/>
                    <a:pt x="8784" y="15645"/>
                  </a:cubicBezTo>
                  <a:cubicBezTo>
                    <a:pt x="8794" y="15598"/>
                    <a:pt x="8800" y="15551"/>
                    <a:pt x="8810" y="15501"/>
                  </a:cubicBezTo>
                  <a:cubicBezTo>
                    <a:pt x="8817" y="15454"/>
                    <a:pt x="8827" y="15414"/>
                    <a:pt x="8834" y="15367"/>
                  </a:cubicBezTo>
                  <a:cubicBezTo>
                    <a:pt x="8844" y="15327"/>
                    <a:pt x="8850" y="15284"/>
                    <a:pt x="8860" y="15237"/>
                  </a:cubicBezTo>
                  <a:cubicBezTo>
                    <a:pt x="8874" y="15180"/>
                    <a:pt x="8880" y="15127"/>
                    <a:pt x="8894" y="15066"/>
                  </a:cubicBezTo>
                  <a:lnTo>
                    <a:pt x="8897" y="15066"/>
                  </a:lnTo>
                  <a:cubicBezTo>
                    <a:pt x="8907" y="15060"/>
                    <a:pt x="8907" y="15053"/>
                    <a:pt x="8911" y="15046"/>
                  </a:cubicBezTo>
                  <a:cubicBezTo>
                    <a:pt x="8917" y="15020"/>
                    <a:pt x="8931" y="15000"/>
                    <a:pt x="8944" y="14979"/>
                  </a:cubicBezTo>
                  <a:cubicBezTo>
                    <a:pt x="8947" y="14969"/>
                    <a:pt x="8951" y="14966"/>
                    <a:pt x="8957" y="14959"/>
                  </a:cubicBezTo>
                  <a:lnTo>
                    <a:pt x="8967" y="14946"/>
                  </a:lnTo>
                  <a:cubicBezTo>
                    <a:pt x="8981" y="14933"/>
                    <a:pt x="8997" y="14919"/>
                    <a:pt x="9011" y="14909"/>
                  </a:cubicBezTo>
                  <a:cubicBezTo>
                    <a:pt x="9031" y="14893"/>
                    <a:pt x="9051" y="14879"/>
                    <a:pt x="9074" y="14862"/>
                  </a:cubicBezTo>
                  <a:cubicBezTo>
                    <a:pt x="9135" y="14826"/>
                    <a:pt x="9198" y="14796"/>
                    <a:pt x="9262" y="14766"/>
                  </a:cubicBezTo>
                  <a:cubicBezTo>
                    <a:pt x="9345" y="14732"/>
                    <a:pt x="9429" y="14702"/>
                    <a:pt x="9512" y="14669"/>
                  </a:cubicBezTo>
                  <a:cubicBezTo>
                    <a:pt x="9596" y="14635"/>
                    <a:pt x="9680" y="14598"/>
                    <a:pt x="9763" y="14562"/>
                  </a:cubicBezTo>
                  <a:lnTo>
                    <a:pt x="9927" y="14485"/>
                  </a:lnTo>
                  <a:close/>
                  <a:moveTo>
                    <a:pt x="7098" y="16384"/>
                  </a:moveTo>
                  <a:cubicBezTo>
                    <a:pt x="7112" y="16384"/>
                    <a:pt x="7125" y="16387"/>
                    <a:pt x="7139" y="16387"/>
                  </a:cubicBezTo>
                  <a:cubicBezTo>
                    <a:pt x="7162" y="16390"/>
                    <a:pt x="7192" y="16394"/>
                    <a:pt x="7215" y="16400"/>
                  </a:cubicBezTo>
                  <a:cubicBezTo>
                    <a:pt x="7229" y="16400"/>
                    <a:pt x="7242" y="16404"/>
                    <a:pt x="7256" y="16407"/>
                  </a:cubicBezTo>
                  <a:cubicBezTo>
                    <a:pt x="7262" y="16407"/>
                    <a:pt x="7272" y="16410"/>
                    <a:pt x="7279" y="16410"/>
                  </a:cubicBezTo>
                  <a:cubicBezTo>
                    <a:pt x="7306" y="16417"/>
                    <a:pt x="7336" y="16424"/>
                    <a:pt x="7363" y="16434"/>
                  </a:cubicBezTo>
                  <a:cubicBezTo>
                    <a:pt x="7393" y="16441"/>
                    <a:pt x="7423" y="16451"/>
                    <a:pt x="7456" y="16457"/>
                  </a:cubicBezTo>
                  <a:lnTo>
                    <a:pt x="7476" y="16467"/>
                  </a:lnTo>
                  <a:cubicBezTo>
                    <a:pt x="7496" y="16474"/>
                    <a:pt x="7523" y="16477"/>
                    <a:pt x="7543" y="16487"/>
                  </a:cubicBezTo>
                  <a:cubicBezTo>
                    <a:pt x="7577" y="16501"/>
                    <a:pt x="7607" y="16507"/>
                    <a:pt x="7640" y="16521"/>
                  </a:cubicBezTo>
                  <a:lnTo>
                    <a:pt x="7700" y="16544"/>
                  </a:lnTo>
                  <a:lnTo>
                    <a:pt x="7744" y="16561"/>
                  </a:lnTo>
                  <a:cubicBezTo>
                    <a:pt x="7764" y="16571"/>
                    <a:pt x="7791" y="16578"/>
                    <a:pt x="7811" y="16591"/>
                  </a:cubicBezTo>
                  <a:lnTo>
                    <a:pt x="7827" y="16601"/>
                  </a:lnTo>
                  <a:cubicBezTo>
                    <a:pt x="7898" y="16628"/>
                    <a:pt x="7958" y="16655"/>
                    <a:pt x="8011" y="16678"/>
                  </a:cubicBezTo>
                  <a:cubicBezTo>
                    <a:pt x="8048" y="16695"/>
                    <a:pt x="8091" y="16718"/>
                    <a:pt x="8128" y="16735"/>
                  </a:cubicBezTo>
                  <a:cubicBezTo>
                    <a:pt x="8158" y="16745"/>
                    <a:pt x="8192" y="16762"/>
                    <a:pt x="8218" y="16775"/>
                  </a:cubicBezTo>
                  <a:lnTo>
                    <a:pt x="8239" y="16785"/>
                  </a:lnTo>
                  <a:lnTo>
                    <a:pt x="8245" y="16788"/>
                  </a:lnTo>
                  <a:cubicBezTo>
                    <a:pt x="8269" y="16802"/>
                    <a:pt x="8292" y="16808"/>
                    <a:pt x="8315" y="16822"/>
                  </a:cubicBezTo>
                  <a:lnTo>
                    <a:pt x="8342" y="16835"/>
                  </a:lnTo>
                  <a:cubicBezTo>
                    <a:pt x="8369" y="16845"/>
                    <a:pt x="8399" y="16862"/>
                    <a:pt x="8432" y="16879"/>
                  </a:cubicBezTo>
                  <a:cubicBezTo>
                    <a:pt x="8496" y="16912"/>
                    <a:pt x="8553" y="16945"/>
                    <a:pt x="8610" y="16986"/>
                  </a:cubicBezTo>
                  <a:lnTo>
                    <a:pt x="8603" y="16986"/>
                  </a:lnTo>
                  <a:cubicBezTo>
                    <a:pt x="8626" y="16996"/>
                    <a:pt x="8643" y="17012"/>
                    <a:pt x="8663" y="17026"/>
                  </a:cubicBezTo>
                  <a:cubicBezTo>
                    <a:pt x="8710" y="17059"/>
                    <a:pt x="8760" y="17096"/>
                    <a:pt x="8810" y="17143"/>
                  </a:cubicBezTo>
                  <a:cubicBezTo>
                    <a:pt x="8837" y="17169"/>
                    <a:pt x="8867" y="17200"/>
                    <a:pt x="8897" y="17223"/>
                  </a:cubicBezTo>
                  <a:cubicBezTo>
                    <a:pt x="8914" y="17240"/>
                    <a:pt x="8934" y="17260"/>
                    <a:pt x="8954" y="17276"/>
                  </a:cubicBezTo>
                  <a:lnTo>
                    <a:pt x="8967" y="17290"/>
                  </a:lnTo>
                  <a:lnTo>
                    <a:pt x="8971" y="17293"/>
                  </a:lnTo>
                  <a:lnTo>
                    <a:pt x="8994" y="17317"/>
                  </a:lnTo>
                  <a:lnTo>
                    <a:pt x="9014" y="17337"/>
                  </a:lnTo>
                  <a:lnTo>
                    <a:pt x="9031" y="17357"/>
                  </a:lnTo>
                  <a:lnTo>
                    <a:pt x="9071" y="17400"/>
                  </a:lnTo>
                  <a:cubicBezTo>
                    <a:pt x="9084" y="17417"/>
                    <a:pt x="9101" y="17427"/>
                    <a:pt x="9115" y="17444"/>
                  </a:cubicBezTo>
                  <a:cubicBezTo>
                    <a:pt x="9128" y="17457"/>
                    <a:pt x="9135" y="17470"/>
                    <a:pt x="9148" y="17484"/>
                  </a:cubicBezTo>
                  <a:lnTo>
                    <a:pt x="9155" y="17490"/>
                  </a:lnTo>
                  <a:lnTo>
                    <a:pt x="9171" y="17507"/>
                  </a:lnTo>
                  <a:lnTo>
                    <a:pt x="9178" y="17510"/>
                  </a:lnTo>
                  <a:cubicBezTo>
                    <a:pt x="9188" y="17524"/>
                    <a:pt x="9198" y="17537"/>
                    <a:pt x="9211" y="17551"/>
                  </a:cubicBezTo>
                  <a:lnTo>
                    <a:pt x="9228" y="17571"/>
                  </a:lnTo>
                  <a:cubicBezTo>
                    <a:pt x="9248" y="17597"/>
                    <a:pt x="9272" y="17624"/>
                    <a:pt x="9295" y="17654"/>
                  </a:cubicBezTo>
                  <a:lnTo>
                    <a:pt x="9315" y="17678"/>
                  </a:lnTo>
                  <a:lnTo>
                    <a:pt x="9365" y="17741"/>
                  </a:lnTo>
                  <a:lnTo>
                    <a:pt x="9382" y="17761"/>
                  </a:lnTo>
                  <a:lnTo>
                    <a:pt x="9415" y="17808"/>
                  </a:lnTo>
                  <a:lnTo>
                    <a:pt x="9422" y="17821"/>
                  </a:lnTo>
                  <a:cubicBezTo>
                    <a:pt x="9429" y="17825"/>
                    <a:pt x="9429" y="17828"/>
                    <a:pt x="9432" y="17835"/>
                  </a:cubicBezTo>
                  <a:lnTo>
                    <a:pt x="9439" y="17841"/>
                  </a:lnTo>
                  <a:lnTo>
                    <a:pt x="9469" y="17885"/>
                  </a:lnTo>
                  <a:lnTo>
                    <a:pt x="9512" y="17945"/>
                  </a:lnTo>
                  <a:lnTo>
                    <a:pt x="9563" y="18022"/>
                  </a:lnTo>
                  <a:cubicBezTo>
                    <a:pt x="9573" y="18039"/>
                    <a:pt x="9583" y="18055"/>
                    <a:pt x="9596" y="18072"/>
                  </a:cubicBezTo>
                  <a:lnTo>
                    <a:pt x="9616" y="18106"/>
                  </a:lnTo>
                  <a:cubicBezTo>
                    <a:pt x="9633" y="18129"/>
                    <a:pt x="9646" y="18152"/>
                    <a:pt x="9663" y="18176"/>
                  </a:cubicBezTo>
                  <a:lnTo>
                    <a:pt x="9673" y="18193"/>
                  </a:lnTo>
                  <a:lnTo>
                    <a:pt x="9686" y="18209"/>
                  </a:lnTo>
                  <a:cubicBezTo>
                    <a:pt x="9703" y="18236"/>
                    <a:pt x="9716" y="18259"/>
                    <a:pt x="9733" y="18286"/>
                  </a:cubicBezTo>
                  <a:cubicBezTo>
                    <a:pt x="9740" y="18296"/>
                    <a:pt x="9746" y="18306"/>
                    <a:pt x="9753" y="18320"/>
                  </a:cubicBezTo>
                  <a:lnTo>
                    <a:pt x="9763" y="18336"/>
                  </a:lnTo>
                  <a:lnTo>
                    <a:pt x="9766" y="18343"/>
                  </a:lnTo>
                  <a:cubicBezTo>
                    <a:pt x="9773" y="18360"/>
                    <a:pt x="9787" y="18376"/>
                    <a:pt x="9797" y="18393"/>
                  </a:cubicBezTo>
                  <a:cubicBezTo>
                    <a:pt x="9800" y="18403"/>
                    <a:pt x="9807" y="18413"/>
                    <a:pt x="9813" y="18423"/>
                  </a:cubicBezTo>
                  <a:lnTo>
                    <a:pt x="9820" y="18440"/>
                  </a:lnTo>
                  <a:lnTo>
                    <a:pt x="9833" y="18460"/>
                  </a:lnTo>
                  <a:lnTo>
                    <a:pt x="9850" y="18490"/>
                  </a:lnTo>
                  <a:lnTo>
                    <a:pt x="9850" y="18493"/>
                  </a:lnTo>
                  <a:lnTo>
                    <a:pt x="9853" y="18500"/>
                  </a:lnTo>
                  <a:lnTo>
                    <a:pt x="9857" y="18510"/>
                  </a:lnTo>
                  <a:lnTo>
                    <a:pt x="9867" y="18527"/>
                  </a:lnTo>
                  <a:cubicBezTo>
                    <a:pt x="9857" y="18517"/>
                    <a:pt x="9850" y="18510"/>
                    <a:pt x="9840" y="18507"/>
                  </a:cubicBezTo>
                  <a:cubicBezTo>
                    <a:pt x="9833" y="18497"/>
                    <a:pt x="9823" y="18493"/>
                    <a:pt x="9817" y="18483"/>
                  </a:cubicBezTo>
                  <a:cubicBezTo>
                    <a:pt x="9807" y="18480"/>
                    <a:pt x="9803" y="18473"/>
                    <a:pt x="9797" y="18467"/>
                  </a:cubicBezTo>
                  <a:lnTo>
                    <a:pt x="9780" y="18457"/>
                  </a:lnTo>
                  <a:cubicBezTo>
                    <a:pt x="9766" y="18443"/>
                    <a:pt x="9750" y="18430"/>
                    <a:pt x="9736" y="18417"/>
                  </a:cubicBezTo>
                  <a:cubicBezTo>
                    <a:pt x="9716" y="18400"/>
                    <a:pt x="9696" y="18380"/>
                    <a:pt x="9673" y="18363"/>
                  </a:cubicBezTo>
                  <a:cubicBezTo>
                    <a:pt x="9666" y="18356"/>
                    <a:pt x="9653" y="18346"/>
                    <a:pt x="9646" y="18333"/>
                  </a:cubicBezTo>
                  <a:cubicBezTo>
                    <a:pt x="9633" y="18323"/>
                    <a:pt x="9619" y="18310"/>
                    <a:pt x="9603" y="18296"/>
                  </a:cubicBezTo>
                  <a:cubicBezTo>
                    <a:pt x="9583" y="18279"/>
                    <a:pt x="9563" y="18259"/>
                    <a:pt x="9539" y="18239"/>
                  </a:cubicBezTo>
                  <a:lnTo>
                    <a:pt x="9512" y="18213"/>
                  </a:lnTo>
                  <a:cubicBezTo>
                    <a:pt x="9479" y="18182"/>
                    <a:pt x="9446" y="18149"/>
                    <a:pt x="9405" y="18122"/>
                  </a:cubicBezTo>
                  <a:cubicBezTo>
                    <a:pt x="9402" y="18116"/>
                    <a:pt x="9399" y="18116"/>
                    <a:pt x="9399" y="18112"/>
                  </a:cubicBezTo>
                  <a:cubicBezTo>
                    <a:pt x="9382" y="18099"/>
                    <a:pt x="9365" y="18082"/>
                    <a:pt x="9349" y="18072"/>
                  </a:cubicBezTo>
                  <a:cubicBezTo>
                    <a:pt x="9295" y="18025"/>
                    <a:pt x="9235" y="17979"/>
                    <a:pt x="9181" y="17938"/>
                  </a:cubicBezTo>
                  <a:cubicBezTo>
                    <a:pt x="9128" y="17892"/>
                    <a:pt x="9078" y="17848"/>
                    <a:pt x="9028" y="17808"/>
                  </a:cubicBezTo>
                  <a:lnTo>
                    <a:pt x="9014" y="17795"/>
                  </a:lnTo>
                  <a:lnTo>
                    <a:pt x="9004" y="17788"/>
                  </a:lnTo>
                  <a:cubicBezTo>
                    <a:pt x="8997" y="17778"/>
                    <a:pt x="8984" y="17771"/>
                    <a:pt x="8977" y="17758"/>
                  </a:cubicBezTo>
                  <a:lnTo>
                    <a:pt x="8964" y="17745"/>
                  </a:lnTo>
                  <a:cubicBezTo>
                    <a:pt x="8947" y="17728"/>
                    <a:pt x="8931" y="17718"/>
                    <a:pt x="8917" y="17701"/>
                  </a:cubicBezTo>
                  <a:lnTo>
                    <a:pt x="8867" y="17651"/>
                  </a:lnTo>
                  <a:cubicBezTo>
                    <a:pt x="8844" y="17624"/>
                    <a:pt x="8824" y="17601"/>
                    <a:pt x="8797" y="17577"/>
                  </a:cubicBezTo>
                  <a:cubicBezTo>
                    <a:pt x="8750" y="17527"/>
                    <a:pt x="8700" y="17484"/>
                    <a:pt x="8646" y="17437"/>
                  </a:cubicBezTo>
                  <a:cubicBezTo>
                    <a:pt x="8616" y="17410"/>
                    <a:pt x="8590" y="17390"/>
                    <a:pt x="8560" y="17367"/>
                  </a:cubicBezTo>
                  <a:cubicBezTo>
                    <a:pt x="8549" y="17357"/>
                    <a:pt x="8543" y="17353"/>
                    <a:pt x="8529" y="17343"/>
                  </a:cubicBezTo>
                  <a:lnTo>
                    <a:pt x="8526" y="17340"/>
                  </a:lnTo>
                  <a:lnTo>
                    <a:pt x="8509" y="17327"/>
                  </a:lnTo>
                  <a:cubicBezTo>
                    <a:pt x="8499" y="17323"/>
                    <a:pt x="8493" y="17317"/>
                    <a:pt x="8483" y="17310"/>
                  </a:cubicBezTo>
                  <a:lnTo>
                    <a:pt x="8466" y="17300"/>
                  </a:lnTo>
                  <a:cubicBezTo>
                    <a:pt x="8446" y="17283"/>
                    <a:pt x="8426" y="17270"/>
                    <a:pt x="8399" y="17253"/>
                  </a:cubicBezTo>
                  <a:cubicBezTo>
                    <a:pt x="8372" y="17233"/>
                    <a:pt x="8342" y="17216"/>
                    <a:pt x="8309" y="17193"/>
                  </a:cubicBezTo>
                  <a:cubicBezTo>
                    <a:pt x="8279" y="17176"/>
                    <a:pt x="8249" y="17156"/>
                    <a:pt x="8222" y="17139"/>
                  </a:cubicBezTo>
                  <a:lnTo>
                    <a:pt x="8182" y="17116"/>
                  </a:lnTo>
                  <a:cubicBezTo>
                    <a:pt x="8172" y="17106"/>
                    <a:pt x="8162" y="17096"/>
                    <a:pt x="8148" y="17093"/>
                  </a:cubicBezTo>
                  <a:lnTo>
                    <a:pt x="8132" y="17079"/>
                  </a:lnTo>
                  <a:cubicBezTo>
                    <a:pt x="8111" y="17069"/>
                    <a:pt x="8095" y="17056"/>
                    <a:pt x="8075" y="17039"/>
                  </a:cubicBezTo>
                  <a:lnTo>
                    <a:pt x="8031" y="17009"/>
                  </a:lnTo>
                  <a:lnTo>
                    <a:pt x="7991" y="16982"/>
                  </a:lnTo>
                  <a:cubicBezTo>
                    <a:pt x="7931" y="16939"/>
                    <a:pt x="7877" y="16902"/>
                    <a:pt x="7827" y="16869"/>
                  </a:cubicBezTo>
                  <a:cubicBezTo>
                    <a:pt x="7807" y="16852"/>
                    <a:pt x="7787" y="16838"/>
                    <a:pt x="7760" y="16822"/>
                  </a:cubicBezTo>
                  <a:cubicBezTo>
                    <a:pt x="7744" y="16808"/>
                    <a:pt x="7724" y="16798"/>
                    <a:pt x="7707" y="16785"/>
                  </a:cubicBezTo>
                  <a:lnTo>
                    <a:pt x="7670" y="16758"/>
                  </a:lnTo>
                  <a:cubicBezTo>
                    <a:pt x="7610" y="16721"/>
                    <a:pt x="7556" y="16681"/>
                    <a:pt x="7503" y="16638"/>
                  </a:cubicBezTo>
                  <a:cubicBezTo>
                    <a:pt x="7446" y="16598"/>
                    <a:pt x="7393" y="16558"/>
                    <a:pt x="7336" y="16521"/>
                  </a:cubicBezTo>
                  <a:cubicBezTo>
                    <a:pt x="7322" y="16514"/>
                    <a:pt x="7309" y="16504"/>
                    <a:pt x="7292" y="16497"/>
                  </a:cubicBezTo>
                  <a:cubicBezTo>
                    <a:pt x="7279" y="16487"/>
                    <a:pt x="7272" y="16484"/>
                    <a:pt x="7262" y="16481"/>
                  </a:cubicBezTo>
                  <a:cubicBezTo>
                    <a:pt x="7252" y="16474"/>
                    <a:pt x="7239" y="16467"/>
                    <a:pt x="7225" y="16464"/>
                  </a:cubicBezTo>
                  <a:cubicBezTo>
                    <a:pt x="7209" y="16457"/>
                    <a:pt x="7195" y="16454"/>
                    <a:pt x="7179" y="16451"/>
                  </a:cubicBezTo>
                  <a:cubicBezTo>
                    <a:pt x="7162" y="16447"/>
                    <a:pt x="7145" y="16441"/>
                    <a:pt x="7135" y="16437"/>
                  </a:cubicBezTo>
                  <a:cubicBezTo>
                    <a:pt x="7118" y="16404"/>
                    <a:pt x="7105" y="16390"/>
                    <a:pt x="7092" y="16384"/>
                  </a:cubicBezTo>
                  <a:close/>
                  <a:moveTo>
                    <a:pt x="10311" y="19766"/>
                  </a:moveTo>
                  <a:cubicBezTo>
                    <a:pt x="10313" y="19776"/>
                    <a:pt x="10316" y="19786"/>
                    <a:pt x="10318" y="19797"/>
                  </a:cubicBezTo>
                  <a:cubicBezTo>
                    <a:pt x="10322" y="19816"/>
                    <a:pt x="10325" y="19833"/>
                    <a:pt x="10328" y="19851"/>
                  </a:cubicBezTo>
                  <a:lnTo>
                    <a:pt x="10328" y="19851"/>
                  </a:lnTo>
                  <a:cubicBezTo>
                    <a:pt x="10323" y="19822"/>
                    <a:pt x="10317" y="19794"/>
                    <a:pt x="10311" y="19766"/>
                  </a:cubicBezTo>
                  <a:close/>
                  <a:moveTo>
                    <a:pt x="10833" y="14144"/>
                  </a:moveTo>
                  <a:cubicBezTo>
                    <a:pt x="10833" y="14150"/>
                    <a:pt x="10836" y="14164"/>
                    <a:pt x="10836" y="14170"/>
                  </a:cubicBezTo>
                  <a:cubicBezTo>
                    <a:pt x="10840" y="14194"/>
                    <a:pt x="10840" y="14214"/>
                    <a:pt x="10846" y="14237"/>
                  </a:cubicBezTo>
                  <a:cubicBezTo>
                    <a:pt x="10850" y="14267"/>
                    <a:pt x="10853" y="14301"/>
                    <a:pt x="10856" y="14331"/>
                  </a:cubicBezTo>
                  <a:lnTo>
                    <a:pt x="10870" y="14404"/>
                  </a:lnTo>
                  <a:lnTo>
                    <a:pt x="10870" y="14401"/>
                  </a:lnTo>
                  <a:lnTo>
                    <a:pt x="10897" y="14528"/>
                  </a:lnTo>
                  <a:cubicBezTo>
                    <a:pt x="10900" y="14555"/>
                    <a:pt x="10907" y="14588"/>
                    <a:pt x="10917" y="14618"/>
                  </a:cubicBezTo>
                  <a:cubicBezTo>
                    <a:pt x="10923" y="14652"/>
                    <a:pt x="10933" y="14682"/>
                    <a:pt x="10940" y="14715"/>
                  </a:cubicBezTo>
                  <a:cubicBezTo>
                    <a:pt x="10950" y="14752"/>
                    <a:pt x="10957" y="14786"/>
                    <a:pt x="10970" y="14822"/>
                  </a:cubicBezTo>
                  <a:cubicBezTo>
                    <a:pt x="11004" y="14929"/>
                    <a:pt x="11034" y="15033"/>
                    <a:pt x="11070" y="15133"/>
                  </a:cubicBezTo>
                  <a:cubicBezTo>
                    <a:pt x="11080" y="15153"/>
                    <a:pt x="11087" y="15180"/>
                    <a:pt x="11097" y="15200"/>
                  </a:cubicBezTo>
                  <a:cubicBezTo>
                    <a:pt x="11107" y="15234"/>
                    <a:pt x="11121" y="15264"/>
                    <a:pt x="11134" y="15297"/>
                  </a:cubicBezTo>
                  <a:cubicBezTo>
                    <a:pt x="11141" y="15317"/>
                    <a:pt x="11151" y="15334"/>
                    <a:pt x="11157" y="15354"/>
                  </a:cubicBezTo>
                  <a:cubicBezTo>
                    <a:pt x="11171" y="15381"/>
                    <a:pt x="11181" y="15404"/>
                    <a:pt x="11191" y="15424"/>
                  </a:cubicBezTo>
                  <a:cubicBezTo>
                    <a:pt x="11214" y="15464"/>
                    <a:pt x="11231" y="15504"/>
                    <a:pt x="11251" y="15541"/>
                  </a:cubicBezTo>
                  <a:cubicBezTo>
                    <a:pt x="11268" y="15581"/>
                    <a:pt x="11288" y="15615"/>
                    <a:pt x="11308" y="15652"/>
                  </a:cubicBezTo>
                  <a:cubicBezTo>
                    <a:pt x="11325" y="15685"/>
                    <a:pt x="11348" y="15718"/>
                    <a:pt x="11365" y="15755"/>
                  </a:cubicBezTo>
                  <a:cubicBezTo>
                    <a:pt x="11398" y="15819"/>
                    <a:pt x="11435" y="15886"/>
                    <a:pt x="11472" y="15949"/>
                  </a:cubicBezTo>
                  <a:cubicBezTo>
                    <a:pt x="11525" y="16039"/>
                    <a:pt x="11582" y="16136"/>
                    <a:pt x="11639" y="16227"/>
                  </a:cubicBezTo>
                  <a:cubicBezTo>
                    <a:pt x="11692" y="16317"/>
                    <a:pt x="11752" y="16404"/>
                    <a:pt x="11806" y="16487"/>
                  </a:cubicBezTo>
                  <a:cubicBezTo>
                    <a:pt x="11823" y="16511"/>
                    <a:pt x="11839" y="16538"/>
                    <a:pt x="11859" y="16561"/>
                  </a:cubicBezTo>
                  <a:lnTo>
                    <a:pt x="11859" y="16558"/>
                  </a:lnTo>
                  <a:cubicBezTo>
                    <a:pt x="11859" y="16558"/>
                    <a:pt x="11859" y="16561"/>
                    <a:pt x="11866" y="16561"/>
                  </a:cubicBezTo>
                  <a:cubicBezTo>
                    <a:pt x="11873" y="16571"/>
                    <a:pt x="11876" y="16578"/>
                    <a:pt x="11886" y="16591"/>
                  </a:cubicBezTo>
                  <a:lnTo>
                    <a:pt x="11890" y="16594"/>
                  </a:lnTo>
                  <a:cubicBezTo>
                    <a:pt x="11903" y="16611"/>
                    <a:pt x="11916" y="16634"/>
                    <a:pt x="11926" y="16651"/>
                  </a:cubicBezTo>
                  <a:lnTo>
                    <a:pt x="11953" y="16688"/>
                  </a:lnTo>
                  <a:cubicBezTo>
                    <a:pt x="11960" y="16701"/>
                    <a:pt x="11970" y="16708"/>
                    <a:pt x="11976" y="16718"/>
                  </a:cubicBezTo>
                  <a:cubicBezTo>
                    <a:pt x="11987" y="16725"/>
                    <a:pt x="12000" y="16728"/>
                    <a:pt x="12007" y="16735"/>
                  </a:cubicBezTo>
                  <a:cubicBezTo>
                    <a:pt x="12007" y="16772"/>
                    <a:pt x="12007" y="16805"/>
                    <a:pt x="12003" y="16842"/>
                  </a:cubicBezTo>
                  <a:cubicBezTo>
                    <a:pt x="11980" y="16925"/>
                    <a:pt x="11943" y="17012"/>
                    <a:pt x="11903" y="17106"/>
                  </a:cubicBezTo>
                  <a:cubicBezTo>
                    <a:pt x="11883" y="17149"/>
                    <a:pt x="11859" y="17186"/>
                    <a:pt x="11836" y="17223"/>
                  </a:cubicBezTo>
                  <a:cubicBezTo>
                    <a:pt x="11816" y="17260"/>
                    <a:pt x="11789" y="17293"/>
                    <a:pt x="11766" y="17333"/>
                  </a:cubicBezTo>
                  <a:cubicBezTo>
                    <a:pt x="11739" y="17367"/>
                    <a:pt x="11716" y="17400"/>
                    <a:pt x="11689" y="17437"/>
                  </a:cubicBezTo>
                  <a:cubicBezTo>
                    <a:pt x="11659" y="17477"/>
                    <a:pt x="11632" y="17520"/>
                    <a:pt x="11605" y="17561"/>
                  </a:cubicBezTo>
                  <a:cubicBezTo>
                    <a:pt x="11575" y="17607"/>
                    <a:pt x="11549" y="17654"/>
                    <a:pt x="11518" y="17704"/>
                  </a:cubicBezTo>
                  <a:cubicBezTo>
                    <a:pt x="11465" y="17791"/>
                    <a:pt x="11418" y="17878"/>
                    <a:pt x="11371" y="17972"/>
                  </a:cubicBezTo>
                  <a:cubicBezTo>
                    <a:pt x="11325" y="18062"/>
                    <a:pt x="11281" y="18156"/>
                    <a:pt x="11238" y="18246"/>
                  </a:cubicBezTo>
                  <a:cubicBezTo>
                    <a:pt x="11224" y="18273"/>
                    <a:pt x="11218" y="18296"/>
                    <a:pt x="11204" y="18323"/>
                  </a:cubicBezTo>
                  <a:lnTo>
                    <a:pt x="11181" y="18386"/>
                  </a:lnTo>
                  <a:cubicBezTo>
                    <a:pt x="11157" y="18437"/>
                    <a:pt x="11141" y="18487"/>
                    <a:pt x="11124" y="18540"/>
                  </a:cubicBezTo>
                  <a:cubicBezTo>
                    <a:pt x="11117" y="18554"/>
                    <a:pt x="11107" y="18570"/>
                    <a:pt x="11101" y="18580"/>
                  </a:cubicBezTo>
                  <a:lnTo>
                    <a:pt x="11024" y="18707"/>
                  </a:lnTo>
                  <a:lnTo>
                    <a:pt x="10963" y="18821"/>
                  </a:lnTo>
                  <a:cubicBezTo>
                    <a:pt x="10940" y="18855"/>
                    <a:pt x="10923" y="18891"/>
                    <a:pt x="10907" y="18928"/>
                  </a:cubicBezTo>
                  <a:cubicBezTo>
                    <a:pt x="10890" y="18962"/>
                    <a:pt x="10873" y="18995"/>
                    <a:pt x="10863" y="19028"/>
                  </a:cubicBezTo>
                  <a:cubicBezTo>
                    <a:pt x="10830" y="19112"/>
                    <a:pt x="10796" y="19199"/>
                    <a:pt x="10763" y="19289"/>
                  </a:cubicBezTo>
                  <a:cubicBezTo>
                    <a:pt x="10733" y="19373"/>
                    <a:pt x="10706" y="19456"/>
                    <a:pt x="10679" y="19540"/>
                  </a:cubicBezTo>
                  <a:cubicBezTo>
                    <a:pt x="10652" y="19613"/>
                    <a:pt x="10632" y="19694"/>
                    <a:pt x="10612" y="19774"/>
                  </a:cubicBezTo>
                  <a:cubicBezTo>
                    <a:pt x="10586" y="19864"/>
                    <a:pt x="10566" y="19958"/>
                    <a:pt x="10546" y="20048"/>
                  </a:cubicBezTo>
                  <a:cubicBezTo>
                    <a:pt x="10522" y="19968"/>
                    <a:pt x="10502" y="19894"/>
                    <a:pt x="10479" y="19814"/>
                  </a:cubicBezTo>
                  <a:cubicBezTo>
                    <a:pt x="10479" y="19811"/>
                    <a:pt x="10472" y="19807"/>
                    <a:pt x="10472" y="19801"/>
                  </a:cubicBezTo>
                  <a:lnTo>
                    <a:pt x="10435" y="19650"/>
                  </a:lnTo>
                  <a:cubicBezTo>
                    <a:pt x="10415" y="19590"/>
                    <a:pt x="10395" y="19523"/>
                    <a:pt x="10365" y="19463"/>
                  </a:cubicBezTo>
                  <a:lnTo>
                    <a:pt x="10338" y="19413"/>
                  </a:lnTo>
                  <a:cubicBezTo>
                    <a:pt x="10315" y="19349"/>
                    <a:pt x="10285" y="19282"/>
                    <a:pt x="10261" y="19222"/>
                  </a:cubicBezTo>
                  <a:lnTo>
                    <a:pt x="10171" y="19022"/>
                  </a:lnTo>
                  <a:cubicBezTo>
                    <a:pt x="10164" y="18995"/>
                    <a:pt x="10151" y="18975"/>
                    <a:pt x="10138" y="18948"/>
                  </a:cubicBezTo>
                  <a:cubicBezTo>
                    <a:pt x="10104" y="18778"/>
                    <a:pt x="10071" y="18604"/>
                    <a:pt x="10044" y="18427"/>
                  </a:cubicBezTo>
                  <a:cubicBezTo>
                    <a:pt x="10017" y="18273"/>
                    <a:pt x="9997" y="18119"/>
                    <a:pt x="9980" y="17962"/>
                  </a:cubicBezTo>
                  <a:cubicBezTo>
                    <a:pt x="9970" y="17885"/>
                    <a:pt x="9960" y="17808"/>
                    <a:pt x="9950" y="17728"/>
                  </a:cubicBezTo>
                  <a:cubicBezTo>
                    <a:pt x="9947" y="17688"/>
                    <a:pt x="9944" y="17651"/>
                    <a:pt x="9937" y="17607"/>
                  </a:cubicBezTo>
                  <a:lnTo>
                    <a:pt x="9927" y="17484"/>
                  </a:lnTo>
                  <a:cubicBezTo>
                    <a:pt x="9920" y="17444"/>
                    <a:pt x="9920" y="17403"/>
                    <a:pt x="9917" y="17367"/>
                  </a:cubicBezTo>
                  <a:lnTo>
                    <a:pt x="9917" y="17276"/>
                  </a:lnTo>
                  <a:lnTo>
                    <a:pt x="9917" y="17179"/>
                  </a:lnTo>
                  <a:cubicBezTo>
                    <a:pt x="9917" y="17143"/>
                    <a:pt x="9920" y="17106"/>
                    <a:pt x="9920" y="17069"/>
                  </a:cubicBezTo>
                  <a:lnTo>
                    <a:pt x="9920" y="17056"/>
                  </a:lnTo>
                  <a:cubicBezTo>
                    <a:pt x="9927" y="17012"/>
                    <a:pt x="9930" y="16972"/>
                    <a:pt x="9934" y="16935"/>
                  </a:cubicBezTo>
                  <a:cubicBezTo>
                    <a:pt x="9937" y="16892"/>
                    <a:pt x="9947" y="16845"/>
                    <a:pt x="9950" y="16805"/>
                  </a:cubicBezTo>
                  <a:lnTo>
                    <a:pt x="9987" y="16568"/>
                  </a:lnTo>
                  <a:cubicBezTo>
                    <a:pt x="10001" y="16491"/>
                    <a:pt x="10014" y="16414"/>
                    <a:pt x="10021" y="16337"/>
                  </a:cubicBezTo>
                  <a:cubicBezTo>
                    <a:pt x="10031" y="16260"/>
                    <a:pt x="10034" y="16186"/>
                    <a:pt x="10044" y="16113"/>
                  </a:cubicBezTo>
                  <a:cubicBezTo>
                    <a:pt x="10047" y="16056"/>
                    <a:pt x="10047" y="16003"/>
                    <a:pt x="10047" y="15949"/>
                  </a:cubicBezTo>
                  <a:lnTo>
                    <a:pt x="10047" y="15832"/>
                  </a:lnTo>
                  <a:cubicBezTo>
                    <a:pt x="10047" y="15822"/>
                    <a:pt x="10047" y="15819"/>
                    <a:pt x="10051" y="15809"/>
                  </a:cubicBezTo>
                  <a:cubicBezTo>
                    <a:pt x="10054" y="15765"/>
                    <a:pt x="10064" y="15722"/>
                    <a:pt x="10071" y="15675"/>
                  </a:cubicBezTo>
                  <a:cubicBezTo>
                    <a:pt x="10101" y="15538"/>
                    <a:pt x="10144" y="15404"/>
                    <a:pt x="10181" y="15267"/>
                  </a:cubicBezTo>
                  <a:cubicBezTo>
                    <a:pt x="10194" y="15230"/>
                    <a:pt x="10201" y="15187"/>
                    <a:pt x="10215" y="15150"/>
                  </a:cubicBezTo>
                  <a:cubicBezTo>
                    <a:pt x="10221" y="15117"/>
                    <a:pt x="10231" y="15080"/>
                    <a:pt x="10235" y="15040"/>
                  </a:cubicBezTo>
                  <a:cubicBezTo>
                    <a:pt x="10238" y="15003"/>
                    <a:pt x="10245" y="14963"/>
                    <a:pt x="10245" y="14923"/>
                  </a:cubicBezTo>
                  <a:cubicBezTo>
                    <a:pt x="10248" y="14862"/>
                    <a:pt x="10245" y="14802"/>
                    <a:pt x="10231" y="14739"/>
                  </a:cubicBezTo>
                  <a:cubicBezTo>
                    <a:pt x="10221" y="14689"/>
                    <a:pt x="10204" y="14645"/>
                    <a:pt x="10184" y="14598"/>
                  </a:cubicBezTo>
                  <a:cubicBezTo>
                    <a:pt x="10178" y="14582"/>
                    <a:pt x="10164" y="14562"/>
                    <a:pt x="10154" y="14548"/>
                  </a:cubicBezTo>
                  <a:cubicBezTo>
                    <a:pt x="10144" y="14531"/>
                    <a:pt x="10134" y="14515"/>
                    <a:pt x="10118" y="14501"/>
                  </a:cubicBezTo>
                  <a:cubicBezTo>
                    <a:pt x="10101" y="14485"/>
                    <a:pt x="10084" y="14468"/>
                    <a:pt x="10064" y="14461"/>
                  </a:cubicBezTo>
                  <a:lnTo>
                    <a:pt x="10037" y="14448"/>
                  </a:lnTo>
                  <a:cubicBezTo>
                    <a:pt x="10081" y="14435"/>
                    <a:pt x="10121" y="14418"/>
                    <a:pt x="10164" y="14404"/>
                  </a:cubicBezTo>
                  <a:cubicBezTo>
                    <a:pt x="10251" y="14381"/>
                    <a:pt x="10338" y="14354"/>
                    <a:pt x="10428" y="14328"/>
                  </a:cubicBezTo>
                  <a:cubicBezTo>
                    <a:pt x="10469" y="14314"/>
                    <a:pt x="10515" y="14297"/>
                    <a:pt x="10556" y="14281"/>
                  </a:cubicBezTo>
                  <a:cubicBezTo>
                    <a:pt x="10602" y="14264"/>
                    <a:pt x="10646" y="14244"/>
                    <a:pt x="10686" y="14221"/>
                  </a:cubicBezTo>
                  <a:cubicBezTo>
                    <a:pt x="10706" y="14211"/>
                    <a:pt x="10729" y="14200"/>
                    <a:pt x="10753" y="14187"/>
                  </a:cubicBezTo>
                  <a:cubicBezTo>
                    <a:pt x="10770" y="14180"/>
                    <a:pt x="10790" y="14170"/>
                    <a:pt x="10806" y="14160"/>
                  </a:cubicBezTo>
                  <a:cubicBezTo>
                    <a:pt x="10816" y="14154"/>
                    <a:pt x="10823" y="14150"/>
                    <a:pt x="10833" y="14144"/>
                  </a:cubicBezTo>
                  <a:close/>
                  <a:moveTo>
                    <a:pt x="13250" y="19580"/>
                  </a:moveTo>
                  <a:lnTo>
                    <a:pt x="13230" y="19600"/>
                  </a:lnTo>
                  <a:cubicBezTo>
                    <a:pt x="13210" y="19624"/>
                    <a:pt x="13183" y="19644"/>
                    <a:pt x="13163" y="19664"/>
                  </a:cubicBezTo>
                  <a:cubicBezTo>
                    <a:pt x="13107" y="19717"/>
                    <a:pt x="13043" y="19767"/>
                    <a:pt x="12983" y="19824"/>
                  </a:cubicBezTo>
                  <a:lnTo>
                    <a:pt x="12980" y="19827"/>
                  </a:lnTo>
                  <a:cubicBezTo>
                    <a:pt x="12916" y="19881"/>
                    <a:pt x="12849" y="19934"/>
                    <a:pt x="12789" y="19991"/>
                  </a:cubicBezTo>
                  <a:lnTo>
                    <a:pt x="12725" y="20041"/>
                  </a:lnTo>
                  <a:cubicBezTo>
                    <a:pt x="12675" y="20078"/>
                    <a:pt x="12628" y="20118"/>
                    <a:pt x="12578" y="20158"/>
                  </a:cubicBezTo>
                  <a:cubicBezTo>
                    <a:pt x="12508" y="20212"/>
                    <a:pt x="12441" y="20269"/>
                    <a:pt x="12378" y="20326"/>
                  </a:cubicBezTo>
                  <a:cubicBezTo>
                    <a:pt x="12354" y="20346"/>
                    <a:pt x="12331" y="20366"/>
                    <a:pt x="12307" y="20386"/>
                  </a:cubicBezTo>
                  <a:lnTo>
                    <a:pt x="12281" y="20413"/>
                  </a:lnTo>
                  <a:cubicBezTo>
                    <a:pt x="12271" y="20419"/>
                    <a:pt x="12261" y="20433"/>
                    <a:pt x="12254" y="20443"/>
                  </a:cubicBezTo>
                  <a:lnTo>
                    <a:pt x="12241" y="20453"/>
                  </a:lnTo>
                  <a:lnTo>
                    <a:pt x="12231" y="20463"/>
                  </a:lnTo>
                  <a:lnTo>
                    <a:pt x="12204" y="20493"/>
                  </a:lnTo>
                  <a:cubicBezTo>
                    <a:pt x="12140" y="20560"/>
                    <a:pt x="12087" y="20627"/>
                    <a:pt x="12037" y="20693"/>
                  </a:cubicBezTo>
                  <a:cubicBezTo>
                    <a:pt x="12003" y="20734"/>
                    <a:pt x="11970" y="20777"/>
                    <a:pt x="11936" y="20820"/>
                  </a:cubicBezTo>
                  <a:lnTo>
                    <a:pt x="11880" y="20894"/>
                  </a:lnTo>
                  <a:cubicBezTo>
                    <a:pt x="11773" y="21034"/>
                    <a:pt x="11659" y="21172"/>
                    <a:pt x="11545" y="21302"/>
                  </a:cubicBezTo>
                  <a:lnTo>
                    <a:pt x="11542" y="21305"/>
                  </a:lnTo>
                  <a:lnTo>
                    <a:pt x="11539" y="21312"/>
                  </a:lnTo>
                  <a:lnTo>
                    <a:pt x="11535" y="21315"/>
                  </a:lnTo>
                  <a:lnTo>
                    <a:pt x="11528" y="21319"/>
                  </a:lnTo>
                  <a:lnTo>
                    <a:pt x="11522" y="21329"/>
                  </a:lnTo>
                  <a:lnTo>
                    <a:pt x="11512" y="21335"/>
                  </a:lnTo>
                  <a:lnTo>
                    <a:pt x="11492" y="21355"/>
                  </a:lnTo>
                  <a:cubicBezTo>
                    <a:pt x="11488" y="21362"/>
                    <a:pt x="11485" y="21365"/>
                    <a:pt x="11478" y="21372"/>
                  </a:cubicBezTo>
                  <a:lnTo>
                    <a:pt x="11472" y="21382"/>
                  </a:lnTo>
                  <a:lnTo>
                    <a:pt x="11468" y="21389"/>
                  </a:lnTo>
                  <a:lnTo>
                    <a:pt x="11462" y="21399"/>
                  </a:lnTo>
                  <a:lnTo>
                    <a:pt x="11458" y="21402"/>
                  </a:lnTo>
                  <a:lnTo>
                    <a:pt x="11452" y="21412"/>
                  </a:lnTo>
                  <a:lnTo>
                    <a:pt x="11455" y="21406"/>
                  </a:lnTo>
                  <a:lnTo>
                    <a:pt x="11442" y="21419"/>
                  </a:lnTo>
                  <a:lnTo>
                    <a:pt x="11388" y="21482"/>
                  </a:lnTo>
                  <a:lnTo>
                    <a:pt x="11335" y="21539"/>
                  </a:lnTo>
                  <a:cubicBezTo>
                    <a:pt x="11325" y="21553"/>
                    <a:pt x="11311" y="21563"/>
                    <a:pt x="11301" y="21573"/>
                  </a:cubicBezTo>
                  <a:cubicBezTo>
                    <a:pt x="11288" y="21586"/>
                    <a:pt x="11278" y="21599"/>
                    <a:pt x="11268" y="21606"/>
                  </a:cubicBezTo>
                  <a:cubicBezTo>
                    <a:pt x="11254" y="21620"/>
                    <a:pt x="11244" y="21633"/>
                    <a:pt x="11234" y="21640"/>
                  </a:cubicBezTo>
                  <a:cubicBezTo>
                    <a:pt x="11208" y="21670"/>
                    <a:pt x="11187" y="21696"/>
                    <a:pt x="11161" y="21723"/>
                  </a:cubicBezTo>
                  <a:lnTo>
                    <a:pt x="11141" y="21750"/>
                  </a:lnTo>
                  <a:cubicBezTo>
                    <a:pt x="11121" y="21770"/>
                    <a:pt x="11104" y="21797"/>
                    <a:pt x="11087" y="21817"/>
                  </a:cubicBezTo>
                  <a:cubicBezTo>
                    <a:pt x="11077" y="21823"/>
                    <a:pt x="11070" y="21837"/>
                    <a:pt x="11060" y="21847"/>
                  </a:cubicBezTo>
                  <a:lnTo>
                    <a:pt x="11050" y="21857"/>
                  </a:lnTo>
                  <a:cubicBezTo>
                    <a:pt x="11040" y="21867"/>
                    <a:pt x="11034" y="21880"/>
                    <a:pt x="11024" y="21887"/>
                  </a:cubicBezTo>
                  <a:lnTo>
                    <a:pt x="11010" y="21904"/>
                  </a:lnTo>
                  <a:lnTo>
                    <a:pt x="10994" y="21930"/>
                  </a:lnTo>
                  <a:lnTo>
                    <a:pt x="10967" y="21971"/>
                  </a:lnTo>
                  <a:lnTo>
                    <a:pt x="10937" y="22014"/>
                  </a:lnTo>
                  <a:cubicBezTo>
                    <a:pt x="10933" y="22017"/>
                    <a:pt x="10927" y="22021"/>
                    <a:pt x="10927" y="22024"/>
                  </a:cubicBezTo>
                  <a:cubicBezTo>
                    <a:pt x="10923" y="22034"/>
                    <a:pt x="10917" y="22041"/>
                    <a:pt x="10910" y="22051"/>
                  </a:cubicBezTo>
                  <a:lnTo>
                    <a:pt x="10873" y="22114"/>
                  </a:lnTo>
                  <a:lnTo>
                    <a:pt x="10836" y="22175"/>
                  </a:lnTo>
                  <a:cubicBezTo>
                    <a:pt x="10823" y="22198"/>
                    <a:pt x="10816" y="22215"/>
                    <a:pt x="10803" y="22235"/>
                  </a:cubicBezTo>
                  <a:cubicBezTo>
                    <a:pt x="10800" y="22248"/>
                    <a:pt x="10790" y="22255"/>
                    <a:pt x="10786" y="22268"/>
                  </a:cubicBezTo>
                  <a:lnTo>
                    <a:pt x="10746" y="22318"/>
                  </a:lnTo>
                  <a:lnTo>
                    <a:pt x="10756" y="22268"/>
                  </a:lnTo>
                  <a:lnTo>
                    <a:pt x="10763" y="22258"/>
                  </a:lnTo>
                  <a:lnTo>
                    <a:pt x="10766" y="22251"/>
                  </a:lnTo>
                  <a:cubicBezTo>
                    <a:pt x="10770" y="22235"/>
                    <a:pt x="10773" y="22221"/>
                    <a:pt x="10780" y="22208"/>
                  </a:cubicBezTo>
                  <a:cubicBezTo>
                    <a:pt x="10786" y="22175"/>
                    <a:pt x="10800" y="22141"/>
                    <a:pt x="10806" y="22104"/>
                  </a:cubicBezTo>
                  <a:cubicBezTo>
                    <a:pt x="10816" y="22074"/>
                    <a:pt x="10823" y="22051"/>
                    <a:pt x="10833" y="22021"/>
                  </a:cubicBezTo>
                  <a:lnTo>
                    <a:pt x="10833" y="22017"/>
                  </a:lnTo>
                  <a:lnTo>
                    <a:pt x="10836" y="22007"/>
                  </a:lnTo>
                  <a:lnTo>
                    <a:pt x="10840" y="22004"/>
                  </a:lnTo>
                  <a:lnTo>
                    <a:pt x="10840" y="22001"/>
                  </a:lnTo>
                  <a:lnTo>
                    <a:pt x="10840" y="21997"/>
                  </a:lnTo>
                  <a:cubicBezTo>
                    <a:pt x="10843" y="21984"/>
                    <a:pt x="10850" y="21974"/>
                    <a:pt x="10853" y="21964"/>
                  </a:cubicBezTo>
                  <a:lnTo>
                    <a:pt x="10856" y="21954"/>
                  </a:lnTo>
                  <a:lnTo>
                    <a:pt x="10860" y="21947"/>
                  </a:lnTo>
                  <a:lnTo>
                    <a:pt x="10866" y="21937"/>
                  </a:lnTo>
                  <a:lnTo>
                    <a:pt x="10877" y="21907"/>
                  </a:lnTo>
                  <a:lnTo>
                    <a:pt x="10890" y="21870"/>
                  </a:lnTo>
                  <a:lnTo>
                    <a:pt x="10890" y="21874"/>
                  </a:lnTo>
                  <a:cubicBezTo>
                    <a:pt x="10890" y="21870"/>
                    <a:pt x="10890" y="21870"/>
                    <a:pt x="10893" y="21867"/>
                  </a:cubicBezTo>
                  <a:lnTo>
                    <a:pt x="10900" y="21854"/>
                  </a:lnTo>
                  <a:lnTo>
                    <a:pt x="10907" y="21830"/>
                  </a:lnTo>
                  <a:lnTo>
                    <a:pt x="10910" y="21817"/>
                  </a:lnTo>
                  <a:lnTo>
                    <a:pt x="10910" y="21813"/>
                  </a:lnTo>
                  <a:cubicBezTo>
                    <a:pt x="10910" y="21807"/>
                    <a:pt x="10910" y="21807"/>
                    <a:pt x="10917" y="21807"/>
                  </a:cubicBezTo>
                  <a:cubicBezTo>
                    <a:pt x="10917" y="21803"/>
                    <a:pt x="10917" y="21803"/>
                    <a:pt x="10920" y="21800"/>
                  </a:cubicBezTo>
                  <a:lnTo>
                    <a:pt x="10920" y="21797"/>
                  </a:lnTo>
                  <a:cubicBezTo>
                    <a:pt x="10923" y="21787"/>
                    <a:pt x="10927" y="21780"/>
                    <a:pt x="10933" y="21767"/>
                  </a:cubicBezTo>
                  <a:cubicBezTo>
                    <a:pt x="10937" y="21763"/>
                    <a:pt x="10937" y="21753"/>
                    <a:pt x="10940" y="21750"/>
                  </a:cubicBezTo>
                  <a:lnTo>
                    <a:pt x="10983" y="21650"/>
                  </a:lnTo>
                  <a:lnTo>
                    <a:pt x="11000" y="21606"/>
                  </a:lnTo>
                  <a:lnTo>
                    <a:pt x="11017" y="21566"/>
                  </a:lnTo>
                  <a:cubicBezTo>
                    <a:pt x="11034" y="21529"/>
                    <a:pt x="11050" y="21496"/>
                    <a:pt x="11067" y="21456"/>
                  </a:cubicBezTo>
                  <a:lnTo>
                    <a:pt x="11070" y="21449"/>
                  </a:lnTo>
                  <a:cubicBezTo>
                    <a:pt x="11104" y="21385"/>
                    <a:pt x="11137" y="21319"/>
                    <a:pt x="11174" y="21262"/>
                  </a:cubicBezTo>
                  <a:cubicBezTo>
                    <a:pt x="11211" y="21198"/>
                    <a:pt x="11251" y="21138"/>
                    <a:pt x="11288" y="21081"/>
                  </a:cubicBezTo>
                  <a:cubicBezTo>
                    <a:pt x="11351" y="20988"/>
                    <a:pt x="11418" y="20901"/>
                    <a:pt x="11488" y="20820"/>
                  </a:cubicBezTo>
                  <a:lnTo>
                    <a:pt x="11492" y="20817"/>
                  </a:lnTo>
                  <a:cubicBezTo>
                    <a:pt x="11502" y="20810"/>
                    <a:pt x="11508" y="20797"/>
                    <a:pt x="11518" y="20787"/>
                  </a:cubicBezTo>
                  <a:cubicBezTo>
                    <a:pt x="11545" y="20754"/>
                    <a:pt x="11575" y="20727"/>
                    <a:pt x="11609" y="20697"/>
                  </a:cubicBezTo>
                  <a:lnTo>
                    <a:pt x="11645" y="20660"/>
                  </a:lnTo>
                  <a:cubicBezTo>
                    <a:pt x="11659" y="20647"/>
                    <a:pt x="11676" y="20633"/>
                    <a:pt x="11689" y="20620"/>
                  </a:cubicBezTo>
                  <a:cubicBezTo>
                    <a:pt x="11696" y="20617"/>
                    <a:pt x="11702" y="20610"/>
                    <a:pt x="11709" y="20603"/>
                  </a:cubicBezTo>
                  <a:lnTo>
                    <a:pt x="11736" y="20583"/>
                  </a:lnTo>
                  <a:lnTo>
                    <a:pt x="11779" y="20546"/>
                  </a:lnTo>
                  <a:cubicBezTo>
                    <a:pt x="11806" y="20530"/>
                    <a:pt x="11826" y="20510"/>
                    <a:pt x="11853" y="20493"/>
                  </a:cubicBezTo>
                  <a:cubicBezTo>
                    <a:pt x="11873" y="20476"/>
                    <a:pt x="11896" y="20459"/>
                    <a:pt x="11920" y="20443"/>
                  </a:cubicBezTo>
                  <a:cubicBezTo>
                    <a:pt x="11953" y="20416"/>
                    <a:pt x="11990" y="20396"/>
                    <a:pt x="12023" y="20369"/>
                  </a:cubicBezTo>
                  <a:lnTo>
                    <a:pt x="12070" y="20342"/>
                  </a:lnTo>
                  <a:cubicBezTo>
                    <a:pt x="12073" y="20342"/>
                    <a:pt x="12073" y="20336"/>
                    <a:pt x="12077" y="20336"/>
                  </a:cubicBezTo>
                  <a:cubicBezTo>
                    <a:pt x="12090" y="20329"/>
                    <a:pt x="12104" y="20319"/>
                    <a:pt x="12120" y="20312"/>
                  </a:cubicBezTo>
                  <a:lnTo>
                    <a:pt x="12140" y="20299"/>
                  </a:lnTo>
                  <a:cubicBezTo>
                    <a:pt x="12170" y="20279"/>
                    <a:pt x="12197" y="20262"/>
                    <a:pt x="12231" y="20242"/>
                  </a:cubicBezTo>
                  <a:cubicBezTo>
                    <a:pt x="12271" y="20219"/>
                    <a:pt x="12307" y="20195"/>
                    <a:pt x="12341" y="20175"/>
                  </a:cubicBezTo>
                  <a:cubicBezTo>
                    <a:pt x="12358" y="20162"/>
                    <a:pt x="12374" y="20152"/>
                    <a:pt x="12394" y="20142"/>
                  </a:cubicBezTo>
                  <a:cubicBezTo>
                    <a:pt x="12441" y="20112"/>
                    <a:pt x="12491" y="20085"/>
                    <a:pt x="12538" y="20058"/>
                  </a:cubicBezTo>
                  <a:cubicBezTo>
                    <a:pt x="12592" y="20025"/>
                    <a:pt x="12649" y="19991"/>
                    <a:pt x="12705" y="19958"/>
                  </a:cubicBezTo>
                  <a:cubicBezTo>
                    <a:pt x="12732" y="19941"/>
                    <a:pt x="12766" y="19918"/>
                    <a:pt x="12796" y="19898"/>
                  </a:cubicBezTo>
                  <a:lnTo>
                    <a:pt x="12826" y="19881"/>
                  </a:lnTo>
                  <a:cubicBezTo>
                    <a:pt x="12849" y="19864"/>
                    <a:pt x="12879" y="19848"/>
                    <a:pt x="12906" y="19831"/>
                  </a:cubicBezTo>
                  <a:lnTo>
                    <a:pt x="12956" y="19797"/>
                  </a:lnTo>
                  <a:cubicBezTo>
                    <a:pt x="12980" y="19781"/>
                    <a:pt x="13000" y="19764"/>
                    <a:pt x="13026" y="19751"/>
                  </a:cubicBezTo>
                  <a:cubicBezTo>
                    <a:pt x="13050" y="19734"/>
                    <a:pt x="13076" y="19717"/>
                    <a:pt x="13097" y="19697"/>
                  </a:cubicBezTo>
                  <a:cubicBezTo>
                    <a:pt x="13110" y="19690"/>
                    <a:pt x="13123" y="19680"/>
                    <a:pt x="13133" y="19667"/>
                  </a:cubicBezTo>
                  <a:cubicBezTo>
                    <a:pt x="13177" y="19640"/>
                    <a:pt x="13214" y="19610"/>
                    <a:pt x="13250" y="19580"/>
                  </a:cubicBezTo>
                  <a:close/>
                  <a:moveTo>
                    <a:pt x="13344" y="19624"/>
                  </a:moveTo>
                  <a:cubicBezTo>
                    <a:pt x="13341" y="19634"/>
                    <a:pt x="13331" y="19647"/>
                    <a:pt x="13327" y="19660"/>
                  </a:cubicBezTo>
                  <a:cubicBezTo>
                    <a:pt x="13307" y="19700"/>
                    <a:pt x="13290" y="19741"/>
                    <a:pt x="13270" y="19781"/>
                  </a:cubicBezTo>
                  <a:cubicBezTo>
                    <a:pt x="13214" y="19884"/>
                    <a:pt x="13170" y="19978"/>
                    <a:pt x="13123" y="20061"/>
                  </a:cubicBezTo>
                  <a:lnTo>
                    <a:pt x="13080" y="20135"/>
                  </a:lnTo>
                  <a:cubicBezTo>
                    <a:pt x="13010" y="20269"/>
                    <a:pt x="12939" y="20399"/>
                    <a:pt x="12869" y="20533"/>
                  </a:cubicBezTo>
                  <a:lnTo>
                    <a:pt x="12863" y="20543"/>
                  </a:lnTo>
                  <a:cubicBezTo>
                    <a:pt x="12826" y="20610"/>
                    <a:pt x="12789" y="20680"/>
                    <a:pt x="12752" y="20747"/>
                  </a:cubicBezTo>
                  <a:cubicBezTo>
                    <a:pt x="12742" y="20760"/>
                    <a:pt x="12739" y="20770"/>
                    <a:pt x="12729" y="20784"/>
                  </a:cubicBezTo>
                  <a:cubicBezTo>
                    <a:pt x="12712" y="20810"/>
                    <a:pt x="12702" y="20837"/>
                    <a:pt x="12685" y="20864"/>
                  </a:cubicBezTo>
                  <a:lnTo>
                    <a:pt x="12662" y="20897"/>
                  </a:lnTo>
                  <a:cubicBezTo>
                    <a:pt x="12645" y="20921"/>
                    <a:pt x="12628" y="20948"/>
                    <a:pt x="12612" y="20978"/>
                  </a:cubicBezTo>
                  <a:lnTo>
                    <a:pt x="12545" y="21078"/>
                  </a:lnTo>
                  <a:cubicBezTo>
                    <a:pt x="12528" y="21098"/>
                    <a:pt x="12511" y="21121"/>
                    <a:pt x="12495" y="21145"/>
                  </a:cubicBezTo>
                  <a:cubicBezTo>
                    <a:pt x="12488" y="21151"/>
                    <a:pt x="12478" y="21165"/>
                    <a:pt x="12471" y="21172"/>
                  </a:cubicBezTo>
                  <a:cubicBezTo>
                    <a:pt x="12455" y="21195"/>
                    <a:pt x="12438" y="21218"/>
                    <a:pt x="12418" y="21238"/>
                  </a:cubicBezTo>
                  <a:lnTo>
                    <a:pt x="12394" y="21265"/>
                  </a:lnTo>
                  <a:cubicBezTo>
                    <a:pt x="12384" y="21282"/>
                    <a:pt x="12368" y="21299"/>
                    <a:pt x="12351" y="21315"/>
                  </a:cubicBezTo>
                  <a:lnTo>
                    <a:pt x="12328" y="21339"/>
                  </a:lnTo>
                  <a:lnTo>
                    <a:pt x="12318" y="21352"/>
                  </a:lnTo>
                  <a:cubicBezTo>
                    <a:pt x="12287" y="21382"/>
                    <a:pt x="12261" y="21412"/>
                    <a:pt x="12234" y="21439"/>
                  </a:cubicBezTo>
                  <a:cubicBezTo>
                    <a:pt x="12204" y="21469"/>
                    <a:pt x="12170" y="21499"/>
                    <a:pt x="12134" y="21539"/>
                  </a:cubicBezTo>
                  <a:lnTo>
                    <a:pt x="12124" y="21549"/>
                  </a:lnTo>
                  <a:lnTo>
                    <a:pt x="12124" y="21549"/>
                  </a:lnTo>
                  <a:lnTo>
                    <a:pt x="12120" y="21553"/>
                  </a:lnTo>
                  <a:lnTo>
                    <a:pt x="12110" y="21559"/>
                  </a:lnTo>
                  <a:lnTo>
                    <a:pt x="12090" y="21576"/>
                  </a:lnTo>
                  <a:cubicBezTo>
                    <a:pt x="11973" y="21680"/>
                    <a:pt x="11853" y="21780"/>
                    <a:pt x="11722" y="21867"/>
                  </a:cubicBezTo>
                  <a:cubicBezTo>
                    <a:pt x="11709" y="21874"/>
                    <a:pt x="11692" y="21887"/>
                    <a:pt x="11682" y="21894"/>
                  </a:cubicBezTo>
                  <a:cubicBezTo>
                    <a:pt x="11666" y="21904"/>
                    <a:pt x="11649" y="21917"/>
                    <a:pt x="11632" y="21924"/>
                  </a:cubicBezTo>
                  <a:cubicBezTo>
                    <a:pt x="11615" y="21934"/>
                    <a:pt x="11602" y="21944"/>
                    <a:pt x="11585" y="21954"/>
                  </a:cubicBezTo>
                  <a:cubicBezTo>
                    <a:pt x="11539" y="21984"/>
                    <a:pt x="11492" y="22011"/>
                    <a:pt x="11442" y="22037"/>
                  </a:cubicBezTo>
                  <a:cubicBezTo>
                    <a:pt x="11375" y="22074"/>
                    <a:pt x="11314" y="22111"/>
                    <a:pt x="11248" y="22144"/>
                  </a:cubicBezTo>
                  <a:lnTo>
                    <a:pt x="11141" y="22205"/>
                  </a:lnTo>
                  <a:cubicBezTo>
                    <a:pt x="11067" y="22245"/>
                    <a:pt x="10997" y="22288"/>
                    <a:pt x="10930" y="22335"/>
                  </a:cubicBezTo>
                  <a:cubicBezTo>
                    <a:pt x="10890" y="22358"/>
                    <a:pt x="10853" y="22389"/>
                    <a:pt x="10820" y="22409"/>
                  </a:cubicBezTo>
                  <a:cubicBezTo>
                    <a:pt x="10806" y="22419"/>
                    <a:pt x="10796" y="22429"/>
                    <a:pt x="10783" y="22439"/>
                  </a:cubicBezTo>
                  <a:lnTo>
                    <a:pt x="10786" y="22425"/>
                  </a:lnTo>
                  <a:lnTo>
                    <a:pt x="10790" y="22412"/>
                  </a:lnTo>
                  <a:cubicBezTo>
                    <a:pt x="10806" y="22378"/>
                    <a:pt x="10830" y="22342"/>
                    <a:pt x="10846" y="22308"/>
                  </a:cubicBezTo>
                  <a:lnTo>
                    <a:pt x="10863" y="22272"/>
                  </a:lnTo>
                  <a:cubicBezTo>
                    <a:pt x="10873" y="22245"/>
                    <a:pt x="10890" y="22218"/>
                    <a:pt x="10907" y="22191"/>
                  </a:cubicBezTo>
                  <a:lnTo>
                    <a:pt x="10923" y="22161"/>
                  </a:lnTo>
                  <a:lnTo>
                    <a:pt x="10937" y="22141"/>
                  </a:lnTo>
                  <a:cubicBezTo>
                    <a:pt x="10953" y="22111"/>
                    <a:pt x="10970" y="22084"/>
                    <a:pt x="10987" y="22058"/>
                  </a:cubicBezTo>
                  <a:cubicBezTo>
                    <a:pt x="11017" y="22017"/>
                    <a:pt x="11047" y="21974"/>
                    <a:pt x="11070" y="21927"/>
                  </a:cubicBezTo>
                  <a:lnTo>
                    <a:pt x="11087" y="21904"/>
                  </a:lnTo>
                  <a:lnTo>
                    <a:pt x="11101" y="21887"/>
                  </a:lnTo>
                  <a:lnTo>
                    <a:pt x="11174" y="21790"/>
                  </a:lnTo>
                  <a:cubicBezTo>
                    <a:pt x="11184" y="21777"/>
                    <a:pt x="11197" y="21767"/>
                    <a:pt x="11208" y="21753"/>
                  </a:cubicBezTo>
                  <a:lnTo>
                    <a:pt x="11224" y="21737"/>
                  </a:lnTo>
                  <a:lnTo>
                    <a:pt x="11241" y="21720"/>
                  </a:lnTo>
                  <a:lnTo>
                    <a:pt x="11274" y="21676"/>
                  </a:lnTo>
                  <a:lnTo>
                    <a:pt x="11284" y="21666"/>
                  </a:lnTo>
                  <a:cubicBezTo>
                    <a:pt x="11365" y="21576"/>
                    <a:pt x="11448" y="21486"/>
                    <a:pt x="11525" y="21392"/>
                  </a:cubicBezTo>
                  <a:lnTo>
                    <a:pt x="11532" y="21389"/>
                  </a:lnTo>
                  <a:cubicBezTo>
                    <a:pt x="11666" y="21235"/>
                    <a:pt x="11766" y="21115"/>
                    <a:pt x="11853" y="21001"/>
                  </a:cubicBezTo>
                  <a:lnTo>
                    <a:pt x="11903" y="20937"/>
                  </a:lnTo>
                  <a:cubicBezTo>
                    <a:pt x="11950" y="20881"/>
                    <a:pt x="11990" y="20820"/>
                    <a:pt x="12040" y="20767"/>
                  </a:cubicBezTo>
                  <a:cubicBezTo>
                    <a:pt x="12087" y="20707"/>
                    <a:pt x="12134" y="20650"/>
                    <a:pt x="12184" y="20596"/>
                  </a:cubicBezTo>
                  <a:lnTo>
                    <a:pt x="12204" y="20573"/>
                  </a:lnTo>
                  <a:cubicBezTo>
                    <a:pt x="12217" y="20563"/>
                    <a:pt x="12227" y="20546"/>
                    <a:pt x="12241" y="20533"/>
                  </a:cubicBezTo>
                  <a:lnTo>
                    <a:pt x="12271" y="20503"/>
                  </a:lnTo>
                  <a:lnTo>
                    <a:pt x="12307" y="20466"/>
                  </a:lnTo>
                  <a:cubicBezTo>
                    <a:pt x="12411" y="20372"/>
                    <a:pt x="12501" y="20299"/>
                    <a:pt x="12588" y="20235"/>
                  </a:cubicBezTo>
                  <a:cubicBezTo>
                    <a:pt x="12628" y="20202"/>
                    <a:pt x="12672" y="20172"/>
                    <a:pt x="12712" y="20138"/>
                  </a:cubicBezTo>
                  <a:cubicBezTo>
                    <a:pt x="12769" y="20098"/>
                    <a:pt x="12819" y="20061"/>
                    <a:pt x="12873" y="20018"/>
                  </a:cubicBezTo>
                  <a:cubicBezTo>
                    <a:pt x="12923" y="19981"/>
                    <a:pt x="12973" y="19938"/>
                    <a:pt x="13020" y="19898"/>
                  </a:cubicBezTo>
                  <a:lnTo>
                    <a:pt x="13073" y="19851"/>
                  </a:lnTo>
                  <a:lnTo>
                    <a:pt x="13093" y="19834"/>
                  </a:lnTo>
                  <a:cubicBezTo>
                    <a:pt x="13147" y="19787"/>
                    <a:pt x="13207" y="19744"/>
                    <a:pt x="13260" y="19694"/>
                  </a:cubicBezTo>
                  <a:cubicBezTo>
                    <a:pt x="13294" y="19674"/>
                    <a:pt x="13321" y="19647"/>
                    <a:pt x="13344" y="19624"/>
                  </a:cubicBezTo>
                  <a:close/>
                  <a:moveTo>
                    <a:pt x="16908" y="1"/>
                  </a:moveTo>
                  <a:cubicBezTo>
                    <a:pt x="16901" y="1"/>
                    <a:pt x="16898" y="1"/>
                    <a:pt x="16888" y="4"/>
                  </a:cubicBezTo>
                  <a:cubicBezTo>
                    <a:pt x="16885" y="8"/>
                    <a:pt x="16875" y="11"/>
                    <a:pt x="16875" y="18"/>
                  </a:cubicBezTo>
                  <a:cubicBezTo>
                    <a:pt x="16875" y="21"/>
                    <a:pt x="16871" y="21"/>
                    <a:pt x="16871" y="24"/>
                  </a:cubicBezTo>
                  <a:cubicBezTo>
                    <a:pt x="16871" y="28"/>
                    <a:pt x="16868" y="34"/>
                    <a:pt x="16868" y="38"/>
                  </a:cubicBezTo>
                  <a:lnTo>
                    <a:pt x="16868" y="51"/>
                  </a:lnTo>
                  <a:cubicBezTo>
                    <a:pt x="16865" y="68"/>
                    <a:pt x="16865" y="85"/>
                    <a:pt x="16865" y="101"/>
                  </a:cubicBezTo>
                  <a:cubicBezTo>
                    <a:pt x="16865" y="118"/>
                    <a:pt x="16868" y="135"/>
                    <a:pt x="16868" y="145"/>
                  </a:cubicBezTo>
                  <a:cubicBezTo>
                    <a:pt x="16871" y="175"/>
                    <a:pt x="16871" y="208"/>
                    <a:pt x="16875" y="238"/>
                  </a:cubicBezTo>
                  <a:cubicBezTo>
                    <a:pt x="16878" y="268"/>
                    <a:pt x="16885" y="302"/>
                    <a:pt x="16885" y="329"/>
                  </a:cubicBezTo>
                  <a:lnTo>
                    <a:pt x="16871" y="392"/>
                  </a:lnTo>
                  <a:cubicBezTo>
                    <a:pt x="16871" y="402"/>
                    <a:pt x="16875" y="409"/>
                    <a:pt x="16885" y="419"/>
                  </a:cubicBezTo>
                  <a:cubicBezTo>
                    <a:pt x="16885" y="429"/>
                    <a:pt x="16878" y="442"/>
                    <a:pt x="16875" y="459"/>
                  </a:cubicBezTo>
                  <a:cubicBezTo>
                    <a:pt x="16871" y="472"/>
                    <a:pt x="16871" y="486"/>
                    <a:pt x="16868" y="496"/>
                  </a:cubicBezTo>
                  <a:cubicBezTo>
                    <a:pt x="16858" y="529"/>
                    <a:pt x="16851" y="559"/>
                    <a:pt x="16841" y="593"/>
                  </a:cubicBezTo>
                  <a:lnTo>
                    <a:pt x="16818" y="693"/>
                  </a:lnTo>
                  <a:lnTo>
                    <a:pt x="16791" y="793"/>
                  </a:lnTo>
                  <a:lnTo>
                    <a:pt x="16768" y="894"/>
                  </a:lnTo>
                  <a:lnTo>
                    <a:pt x="16754" y="944"/>
                  </a:lnTo>
                  <a:cubicBezTo>
                    <a:pt x="16748" y="974"/>
                    <a:pt x="16741" y="1007"/>
                    <a:pt x="16734" y="1037"/>
                  </a:cubicBezTo>
                  <a:cubicBezTo>
                    <a:pt x="16721" y="1094"/>
                    <a:pt x="16707" y="1158"/>
                    <a:pt x="16691" y="1215"/>
                  </a:cubicBezTo>
                  <a:cubicBezTo>
                    <a:pt x="16684" y="1228"/>
                    <a:pt x="16681" y="1238"/>
                    <a:pt x="16671" y="1248"/>
                  </a:cubicBezTo>
                  <a:cubicBezTo>
                    <a:pt x="16664" y="1265"/>
                    <a:pt x="16654" y="1278"/>
                    <a:pt x="16641" y="1295"/>
                  </a:cubicBezTo>
                  <a:lnTo>
                    <a:pt x="16617" y="1332"/>
                  </a:lnTo>
                  <a:lnTo>
                    <a:pt x="16590" y="1372"/>
                  </a:lnTo>
                  <a:cubicBezTo>
                    <a:pt x="16584" y="1378"/>
                    <a:pt x="16574" y="1392"/>
                    <a:pt x="16570" y="1398"/>
                  </a:cubicBezTo>
                  <a:cubicBezTo>
                    <a:pt x="16554" y="1422"/>
                    <a:pt x="16540" y="1439"/>
                    <a:pt x="16524" y="1455"/>
                  </a:cubicBezTo>
                  <a:lnTo>
                    <a:pt x="16504" y="1475"/>
                  </a:lnTo>
                  <a:lnTo>
                    <a:pt x="16483" y="1495"/>
                  </a:lnTo>
                  <a:cubicBezTo>
                    <a:pt x="16470" y="1509"/>
                    <a:pt x="16453" y="1522"/>
                    <a:pt x="16440" y="1539"/>
                  </a:cubicBezTo>
                  <a:cubicBezTo>
                    <a:pt x="16430" y="1546"/>
                    <a:pt x="16420" y="1559"/>
                    <a:pt x="16407" y="1566"/>
                  </a:cubicBezTo>
                  <a:cubicBezTo>
                    <a:pt x="16400" y="1576"/>
                    <a:pt x="16390" y="1582"/>
                    <a:pt x="16380" y="1589"/>
                  </a:cubicBezTo>
                  <a:cubicBezTo>
                    <a:pt x="16370" y="1596"/>
                    <a:pt x="16356" y="1606"/>
                    <a:pt x="16350" y="1609"/>
                  </a:cubicBezTo>
                  <a:lnTo>
                    <a:pt x="16313" y="1633"/>
                  </a:lnTo>
                  <a:cubicBezTo>
                    <a:pt x="16283" y="1656"/>
                    <a:pt x="16249" y="1676"/>
                    <a:pt x="16219" y="1693"/>
                  </a:cubicBezTo>
                  <a:cubicBezTo>
                    <a:pt x="16189" y="1709"/>
                    <a:pt x="16166" y="1726"/>
                    <a:pt x="16136" y="1743"/>
                  </a:cubicBezTo>
                  <a:lnTo>
                    <a:pt x="16136" y="1699"/>
                  </a:lnTo>
                  <a:cubicBezTo>
                    <a:pt x="16136" y="1663"/>
                    <a:pt x="16136" y="1626"/>
                    <a:pt x="16132" y="1589"/>
                  </a:cubicBezTo>
                  <a:cubicBezTo>
                    <a:pt x="16132" y="1559"/>
                    <a:pt x="16129" y="1526"/>
                    <a:pt x="16129" y="1495"/>
                  </a:cubicBezTo>
                  <a:cubicBezTo>
                    <a:pt x="16129" y="1459"/>
                    <a:pt x="16122" y="1422"/>
                    <a:pt x="16122" y="1388"/>
                  </a:cubicBezTo>
                  <a:cubicBezTo>
                    <a:pt x="16119" y="1345"/>
                    <a:pt x="16119" y="1305"/>
                    <a:pt x="16116" y="1261"/>
                  </a:cubicBezTo>
                  <a:cubicBezTo>
                    <a:pt x="16112" y="1191"/>
                    <a:pt x="16102" y="1124"/>
                    <a:pt x="16096" y="1054"/>
                  </a:cubicBezTo>
                  <a:cubicBezTo>
                    <a:pt x="16086" y="987"/>
                    <a:pt x="16079" y="920"/>
                    <a:pt x="16069" y="847"/>
                  </a:cubicBezTo>
                  <a:cubicBezTo>
                    <a:pt x="16062" y="790"/>
                    <a:pt x="16052" y="737"/>
                    <a:pt x="16045" y="676"/>
                  </a:cubicBezTo>
                  <a:cubicBezTo>
                    <a:pt x="16052" y="670"/>
                    <a:pt x="16062" y="660"/>
                    <a:pt x="16062" y="646"/>
                  </a:cubicBezTo>
                  <a:cubicBezTo>
                    <a:pt x="16062" y="596"/>
                    <a:pt x="16062" y="543"/>
                    <a:pt x="16055" y="492"/>
                  </a:cubicBezTo>
                  <a:cubicBezTo>
                    <a:pt x="16052" y="456"/>
                    <a:pt x="16049" y="422"/>
                    <a:pt x="16039" y="385"/>
                  </a:cubicBezTo>
                  <a:cubicBezTo>
                    <a:pt x="16035" y="369"/>
                    <a:pt x="16032" y="352"/>
                    <a:pt x="16022" y="335"/>
                  </a:cubicBezTo>
                  <a:cubicBezTo>
                    <a:pt x="16012" y="302"/>
                    <a:pt x="15999" y="268"/>
                    <a:pt x="15972" y="238"/>
                  </a:cubicBezTo>
                  <a:cubicBezTo>
                    <a:pt x="15962" y="222"/>
                    <a:pt x="15945" y="208"/>
                    <a:pt x="15928" y="202"/>
                  </a:cubicBezTo>
                  <a:cubicBezTo>
                    <a:pt x="15919" y="198"/>
                    <a:pt x="15910" y="195"/>
                    <a:pt x="15901" y="195"/>
                  </a:cubicBezTo>
                  <a:cubicBezTo>
                    <a:pt x="15893" y="195"/>
                    <a:pt x="15886" y="197"/>
                    <a:pt x="15878" y="202"/>
                  </a:cubicBezTo>
                  <a:cubicBezTo>
                    <a:pt x="15865" y="205"/>
                    <a:pt x="15852" y="208"/>
                    <a:pt x="15845" y="218"/>
                  </a:cubicBezTo>
                  <a:cubicBezTo>
                    <a:pt x="15831" y="225"/>
                    <a:pt x="15821" y="238"/>
                    <a:pt x="15821" y="255"/>
                  </a:cubicBezTo>
                  <a:cubicBezTo>
                    <a:pt x="15821" y="262"/>
                    <a:pt x="15828" y="272"/>
                    <a:pt x="15828" y="278"/>
                  </a:cubicBezTo>
                  <a:cubicBezTo>
                    <a:pt x="15828" y="288"/>
                    <a:pt x="15831" y="295"/>
                    <a:pt x="15831" y="302"/>
                  </a:cubicBezTo>
                  <a:cubicBezTo>
                    <a:pt x="15835" y="319"/>
                    <a:pt x="15845" y="335"/>
                    <a:pt x="15848" y="345"/>
                  </a:cubicBezTo>
                  <a:cubicBezTo>
                    <a:pt x="15862" y="379"/>
                    <a:pt x="15872" y="412"/>
                    <a:pt x="15885" y="442"/>
                  </a:cubicBezTo>
                  <a:cubicBezTo>
                    <a:pt x="15895" y="459"/>
                    <a:pt x="15898" y="476"/>
                    <a:pt x="15912" y="489"/>
                  </a:cubicBezTo>
                  <a:cubicBezTo>
                    <a:pt x="15915" y="496"/>
                    <a:pt x="15918" y="502"/>
                    <a:pt x="15922" y="509"/>
                  </a:cubicBezTo>
                  <a:cubicBezTo>
                    <a:pt x="15932" y="523"/>
                    <a:pt x="15938" y="536"/>
                    <a:pt x="15945" y="546"/>
                  </a:cubicBezTo>
                  <a:cubicBezTo>
                    <a:pt x="15952" y="559"/>
                    <a:pt x="15955" y="576"/>
                    <a:pt x="15965" y="589"/>
                  </a:cubicBezTo>
                  <a:cubicBezTo>
                    <a:pt x="15965" y="593"/>
                    <a:pt x="15969" y="603"/>
                    <a:pt x="15969" y="606"/>
                  </a:cubicBezTo>
                  <a:cubicBezTo>
                    <a:pt x="15979" y="630"/>
                    <a:pt x="15982" y="653"/>
                    <a:pt x="15985" y="676"/>
                  </a:cubicBezTo>
                  <a:cubicBezTo>
                    <a:pt x="15999" y="733"/>
                    <a:pt x="16005" y="787"/>
                    <a:pt x="16015" y="843"/>
                  </a:cubicBezTo>
                  <a:cubicBezTo>
                    <a:pt x="16019" y="877"/>
                    <a:pt x="16022" y="910"/>
                    <a:pt x="16029" y="940"/>
                  </a:cubicBezTo>
                  <a:cubicBezTo>
                    <a:pt x="16032" y="974"/>
                    <a:pt x="16035" y="1007"/>
                    <a:pt x="16039" y="1044"/>
                  </a:cubicBezTo>
                  <a:cubicBezTo>
                    <a:pt x="16045" y="1084"/>
                    <a:pt x="16049" y="1114"/>
                    <a:pt x="16052" y="1154"/>
                  </a:cubicBezTo>
                  <a:cubicBezTo>
                    <a:pt x="16055" y="1188"/>
                    <a:pt x="16055" y="1215"/>
                    <a:pt x="16062" y="1251"/>
                  </a:cubicBezTo>
                  <a:cubicBezTo>
                    <a:pt x="16066" y="1355"/>
                    <a:pt x="16072" y="1459"/>
                    <a:pt x="16079" y="1562"/>
                  </a:cubicBezTo>
                  <a:cubicBezTo>
                    <a:pt x="16082" y="1633"/>
                    <a:pt x="16082" y="1706"/>
                    <a:pt x="16082" y="1776"/>
                  </a:cubicBezTo>
                  <a:cubicBezTo>
                    <a:pt x="16055" y="1793"/>
                    <a:pt x="16032" y="1813"/>
                    <a:pt x="16012" y="1836"/>
                  </a:cubicBezTo>
                  <a:cubicBezTo>
                    <a:pt x="15979" y="1870"/>
                    <a:pt x="15948" y="1903"/>
                    <a:pt x="15918" y="1940"/>
                  </a:cubicBezTo>
                  <a:cubicBezTo>
                    <a:pt x="15895" y="1977"/>
                    <a:pt x="15868" y="2014"/>
                    <a:pt x="15852" y="2057"/>
                  </a:cubicBezTo>
                  <a:cubicBezTo>
                    <a:pt x="15835" y="2104"/>
                    <a:pt x="15821" y="2147"/>
                    <a:pt x="15818" y="2198"/>
                  </a:cubicBezTo>
                  <a:lnTo>
                    <a:pt x="15818" y="2258"/>
                  </a:lnTo>
                  <a:cubicBezTo>
                    <a:pt x="15805" y="2228"/>
                    <a:pt x="15798" y="2204"/>
                    <a:pt x="15785" y="2174"/>
                  </a:cubicBezTo>
                  <a:cubicBezTo>
                    <a:pt x="15781" y="2161"/>
                    <a:pt x="15778" y="2154"/>
                    <a:pt x="15771" y="2141"/>
                  </a:cubicBezTo>
                  <a:cubicBezTo>
                    <a:pt x="15768" y="2127"/>
                    <a:pt x="15765" y="2114"/>
                    <a:pt x="15755" y="2104"/>
                  </a:cubicBezTo>
                  <a:cubicBezTo>
                    <a:pt x="15745" y="2081"/>
                    <a:pt x="15735" y="2057"/>
                    <a:pt x="15721" y="2037"/>
                  </a:cubicBezTo>
                  <a:cubicBezTo>
                    <a:pt x="15711" y="2010"/>
                    <a:pt x="15698" y="1987"/>
                    <a:pt x="15681" y="1960"/>
                  </a:cubicBezTo>
                  <a:cubicBezTo>
                    <a:pt x="15668" y="1940"/>
                    <a:pt x="15654" y="1913"/>
                    <a:pt x="15638" y="1893"/>
                  </a:cubicBezTo>
                  <a:cubicBezTo>
                    <a:pt x="15614" y="1853"/>
                    <a:pt x="15584" y="1810"/>
                    <a:pt x="15561" y="1770"/>
                  </a:cubicBezTo>
                  <a:cubicBezTo>
                    <a:pt x="15531" y="1723"/>
                    <a:pt x="15500" y="1679"/>
                    <a:pt x="15467" y="1636"/>
                  </a:cubicBezTo>
                  <a:cubicBezTo>
                    <a:pt x="15437" y="1592"/>
                    <a:pt x="15404" y="1552"/>
                    <a:pt x="15370" y="1512"/>
                  </a:cubicBezTo>
                  <a:lnTo>
                    <a:pt x="15367" y="1509"/>
                  </a:lnTo>
                  <a:cubicBezTo>
                    <a:pt x="15343" y="1479"/>
                    <a:pt x="15317" y="1452"/>
                    <a:pt x="15286" y="1425"/>
                  </a:cubicBezTo>
                  <a:cubicBezTo>
                    <a:pt x="15253" y="1395"/>
                    <a:pt x="15213" y="1372"/>
                    <a:pt x="15166" y="1358"/>
                  </a:cubicBezTo>
                  <a:cubicBezTo>
                    <a:pt x="15119" y="1345"/>
                    <a:pt x="15069" y="1338"/>
                    <a:pt x="15019" y="1338"/>
                  </a:cubicBezTo>
                  <a:lnTo>
                    <a:pt x="14952" y="1338"/>
                  </a:lnTo>
                  <a:cubicBezTo>
                    <a:pt x="14899" y="1338"/>
                    <a:pt x="14845" y="1342"/>
                    <a:pt x="14795" y="1345"/>
                  </a:cubicBezTo>
                  <a:cubicBezTo>
                    <a:pt x="14768" y="1345"/>
                    <a:pt x="14748" y="1352"/>
                    <a:pt x="14725" y="1355"/>
                  </a:cubicBezTo>
                  <a:cubicBezTo>
                    <a:pt x="14698" y="1358"/>
                    <a:pt x="14668" y="1362"/>
                    <a:pt x="14645" y="1375"/>
                  </a:cubicBezTo>
                  <a:cubicBezTo>
                    <a:pt x="14631" y="1378"/>
                    <a:pt x="14624" y="1388"/>
                    <a:pt x="14614" y="1402"/>
                  </a:cubicBezTo>
                  <a:lnTo>
                    <a:pt x="14601" y="1425"/>
                  </a:lnTo>
                  <a:cubicBezTo>
                    <a:pt x="14598" y="1442"/>
                    <a:pt x="14601" y="1462"/>
                    <a:pt x="14601" y="1479"/>
                  </a:cubicBezTo>
                  <a:cubicBezTo>
                    <a:pt x="14608" y="1536"/>
                    <a:pt x="14608" y="1586"/>
                    <a:pt x="14614" y="1639"/>
                  </a:cubicBezTo>
                  <a:cubicBezTo>
                    <a:pt x="14618" y="1689"/>
                    <a:pt x="14635" y="1736"/>
                    <a:pt x="14648" y="1786"/>
                  </a:cubicBezTo>
                  <a:cubicBezTo>
                    <a:pt x="14678" y="1887"/>
                    <a:pt x="14708" y="1990"/>
                    <a:pt x="14742" y="2091"/>
                  </a:cubicBezTo>
                  <a:cubicBezTo>
                    <a:pt x="14758" y="2137"/>
                    <a:pt x="14768" y="2188"/>
                    <a:pt x="14782" y="2231"/>
                  </a:cubicBezTo>
                  <a:cubicBezTo>
                    <a:pt x="14795" y="2281"/>
                    <a:pt x="14808" y="2338"/>
                    <a:pt x="14818" y="2391"/>
                  </a:cubicBezTo>
                  <a:cubicBezTo>
                    <a:pt x="14828" y="2428"/>
                    <a:pt x="14832" y="2462"/>
                    <a:pt x="14842" y="2498"/>
                  </a:cubicBezTo>
                  <a:cubicBezTo>
                    <a:pt x="14849" y="2539"/>
                    <a:pt x="14852" y="2575"/>
                    <a:pt x="14862" y="2612"/>
                  </a:cubicBezTo>
                  <a:cubicBezTo>
                    <a:pt x="14869" y="2649"/>
                    <a:pt x="14875" y="2692"/>
                    <a:pt x="14882" y="2729"/>
                  </a:cubicBezTo>
                  <a:lnTo>
                    <a:pt x="14895" y="2806"/>
                  </a:lnTo>
                  <a:cubicBezTo>
                    <a:pt x="14899" y="2823"/>
                    <a:pt x="14899" y="2840"/>
                    <a:pt x="14902" y="2856"/>
                  </a:cubicBezTo>
                  <a:lnTo>
                    <a:pt x="14915" y="2980"/>
                  </a:lnTo>
                  <a:cubicBezTo>
                    <a:pt x="14919" y="3027"/>
                    <a:pt x="14919" y="3077"/>
                    <a:pt x="14925" y="3124"/>
                  </a:cubicBezTo>
                  <a:cubicBezTo>
                    <a:pt x="14929" y="3174"/>
                    <a:pt x="14929" y="3224"/>
                    <a:pt x="14932" y="3274"/>
                  </a:cubicBezTo>
                  <a:cubicBezTo>
                    <a:pt x="14935" y="3378"/>
                    <a:pt x="14945" y="3478"/>
                    <a:pt x="14949" y="3582"/>
                  </a:cubicBezTo>
                  <a:cubicBezTo>
                    <a:pt x="14952" y="3632"/>
                    <a:pt x="14959" y="3682"/>
                    <a:pt x="14959" y="3732"/>
                  </a:cubicBezTo>
                  <a:lnTo>
                    <a:pt x="14959" y="3736"/>
                  </a:lnTo>
                  <a:cubicBezTo>
                    <a:pt x="14962" y="3796"/>
                    <a:pt x="14966" y="3849"/>
                    <a:pt x="14969" y="3909"/>
                  </a:cubicBezTo>
                  <a:lnTo>
                    <a:pt x="14969" y="3903"/>
                  </a:lnTo>
                  <a:cubicBezTo>
                    <a:pt x="14976" y="3943"/>
                    <a:pt x="14976" y="3980"/>
                    <a:pt x="14979" y="4013"/>
                  </a:cubicBezTo>
                  <a:cubicBezTo>
                    <a:pt x="14986" y="4117"/>
                    <a:pt x="14999" y="4227"/>
                    <a:pt x="15009" y="4331"/>
                  </a:cubicBezTo>
                  <a:cubicBezTo>
                    <a:pt x="15012" y="4384"/>
                    <a:pt x="15016" y="4438"/>
                    <a:pt x="15026" y="4488"/>
                  </a:cubicBezTo>
                  <a:cubicBezTo>
                    <a:pt x="15029" y="4538"/>
                    <a:pt x="15032" y="4585"/>
                    <a:pt x="15036" y="4635"/>
                  </a:cubicBezTo>
                  <a:cubicBezTo>
                    <a:pt x="15036" y="4662"/>
                    <a:pt x="15042" y="4682"/>
                    <a:pt x="15042" y="4705"/>
                  </a:cubicBezTo>
                  <a:cubicBezTo>
                    <a:pt x="15042" y="4729"/>
                    <a:pt x="15046" y="4749"/>
                    <a:pt x="15046" y="4769"/>
                  </a:cubicBezTo>
                  <a:cubicBezTo>
                    <a:pt x="15046" y="4815"/>
                    <a:pt x="15049" y="4866"/>
                    <a:pt x="15049" y="4912"/>
                  </a:cubicBezTo>
                  <a:cubicBezTo>
                    <a:pt x="15052" y="5023"/>
                    <a:pt x="15052" y="5136"/>
                    <a:pt x="15059" y="5253"/>
                  </a:cubicBezTo>
                  <a:cubicBezTo>
                    <a:pt x="15059" y="5274"/>
                    <a:pt x="15059" y="5297"/>
                    <a:pt x="15062" y="5317"/>
                  </a:cubicBezTo>
                  <a:cubicBezTo>
                    <a:pt x="15062" y="5340"/>
                    <a:pt x="15066" y="5370"/>
                    <a:pt x="15066" y="5397"/>
                  </a:cubicBezTo>
                  <a:cubicBezTo>
                    <a:pt x="15069" y="5431"/>
                    <a:pt x="15069" y="5457"/>
                    <a:pt x="15076" y="5491"/>
                  </a:cubicBezTo>
                  <a:cubicBezTo>
                    <a:pt x="15079" y="5518"/>
                    <a:pt x="15079" y="5541"/>
                    <a:pt x="15083" y="5568"/>
                  </a:cubicBezTo>
                  <a:cubicBezTo>
                    <a:pt x="15086" y="5618"/>
                    <a:pt x="15096" y="5668"/>
                    <a:pt x="15103" y="5715"/>
                  </a:cubicBezTo>
                  <a:cubicBezTo>
                    <a:pt x="15113" y="5768"/>
                    <a:pt x="15126" y="5819"/>
                    <a:pt x="15143" y="5872"/>
                  </a:cubicBezTo>
                  <a:cubicBezTo>
                    <a:pt x="15153" y="5922"/>
                    <a:pt x="15166" y="5972"/>
                    <a:pt x="15183" y="6022"/>
                  </a:cubicBezTo>
                  <a:cubicBezTo>
                    <a:pt x="15183" y="6026"/>
                    <a:pt x="15186" y="6032"/>
                    <a:pt x="15186" y="6036"/>
                  </a:cubicBezTo>
                  <a:cubicBezTo>
                    <a:pt x="15183" y="6036"/>
                    <a:pt x="15183" y="6032"/>
                    <a:pt x="15180" y="6032"/>
                  </a:cubicBezTo>
                  <a:cubicBezTo>
                    <a:pt x="15176" y="6031"/>
                    <a:pt x="15172" y="6030"/>
                    <a:pt x="15169" y="6030"/>
                  </a:cubicBezTo>
                  <a:cubicBezTo>
                    <a:pt x="15156" y="6030"/>
                    <a:pt x="15144" y="6039"/>
                    <a:pt x="15136" y="6053"/>
                  </a:cubicBezTo>
                  <a:cubicBezTo>
                    <a:pt x="15129" y="6066"/>
                    <a:pt x="15129" y="6083"/>
                    <a:pt x="15129" y="6099"/>
                  </a:cubicBezTo>
                  <a:cubicBezTo>
                    <a:pt x="15133" y="6136"/>
                    <a:pt x="15133" y="6173"/>
                    <a:pt x="15136" y="6210"/>
                  </a:cubicBezTo>
                  <a:cubicBezTo>
                    <a:pt x="15143" y="6243"/>
                    <a:pt x="15146" y="6283"/>
                    <a:pt x="15153" y="6317"/>
                  </a:cubicBezTo>
                  <a:cubicBezTo>
                    <a:pt x="15163" y="6350"/>
                    <a:pt x="15166" y="6387"/>
                    <a:pt x="15176" y="6420"/>
                  </a:cubicBezTo>
                  <a:cubicBezTo>
                    <a:pt x="15180" y="6444"/>
                    <a:pt x="15186" y="6474"/>
                    <a:pt x="15193" y="6501"/>
                  </a:cubicBezTo>
                  <a:lnTo>
                    <a:pt x="15193" y="6504"/>
                  </a:lnTo>
                  <a:cubicBezTo>
                    <a:pt x="15200" y="6537"/>
                    <a:pt x="15203" y="6567"/>
                    <a:pt x="15213" y="6601"/>
                  </a:cubicBezTo>
                  <a:cubicBezTo>
                    <a:pt x="15220" y="6634"/>
                    <a:pt x="15226" y="6671"/>
                    <a:pt x="15233" y="6705"/>
                  </a:cubicBezTo>
                  <a:lnTo>
                    <a:pt x="15233" y="6708"/>
                  </a:lnTo>
                  <a:cubicBezTo>
                    <a:pt x="15253" y="6808"/>
                    <a:pt x="15266" y="6912"/>
                    <a:pt x="15280" y="7012"/>
                  </a:cubicBezTo>
                  <a:cubicBezTo>
                    <a:pt x="15286" y="7086"/>
                    <a:pt x="15297" y="7153"/>
                    <a:pt x="15303" y="7223"/>
                  </a:cubicBezTo>
                  <a:cubicBezTo>
                    <a:pt x="15313" y="7293"/>
                    <a:pt x="15320" y="7370"/>
                    <a:pt x="15333" y="7440"/>
                  </a:cubicBezTo>
                  <a:cubicBezTo>
                    <a:pt x="15337" y="7477"/>
                    <a:pt x="15343" y="7514"/>
                    <a:pt x="15350" y="7547"/>
                  </a:cubicBezTo>
                  <a:lnTo>
                    <a:pt x="15363" y="7624"/>
                  </a:lnTo>
                  <a:cubicBezTo>
                    <a:pt x="15367" y="7654"/>
                    <a:pt x="15377" y="7687"/>
                    <a:pt x="15383" y="7714"/>
                  </a:cubicBezTo>
                  <a:cubicBezTo>
                    <a:pt x="15397" y="7764"/>
                    <a:pt x="15417" y="7811"/>
                    <a:pt x="15437" y="7858"/>
                  </a:cubicBezTo>
                  <a:cubicBezTo>
                    <a:pt x="15460" y="7905"/>
                    <a:pt x="15487" y="7945"/>
                    <a:pt x="15517" y="7982"/>
                  </a:cubicBezTo>
                  <a:cubicBezTo>
                    <a:pt x="15534" y="8005"/>
                    <a:pt x="15554" y="8025"/>
                    <a:pt x="15577" y="8045"/>
                  </a:cubicBezTo>
                  <a:cubicBezTo>
                    <a:pt x="15584" y="8055"/>
                    <a:pt x="15587" y="8062"/>
                    <a:pt x="15597" y="8065"/>
                  </a:cubicBezTo>
                  <a:cubicBezTo>
                    <a:pt x="15587" y="8156"/>
                    <a:pt x="15577" y="8239"/>
                    <a:pt x="15561" y="8323"/>
                  </a:cubicBezTo>
                  <a:cubicBezTo>
                    <a:pt x="15551" y="8360"/>
                    <a:pt x="15544" y="8400"/>
                    <a:pt x="15534" y="8440"/>
                  </a:cubicBezTo>
                  <a:cubicBezTo>
                    <a:pt x="15527" y="8480"/>
                    <a:pt x="15514" y="8523"/>
                    <a:pt x="15500" y="8563"/>
                  </a:cubicBezTo>
                  <a:lnTo>
                    <a:pt x="15437" y="8801"/>
                  </a:lnTo>
                  <a:cubicBezTo>
                    <a:pt x="15410" y="8901"/>
                    <a:pt x="15383" y="8998"/>
                    <a:pt x="15360" y="9098"/>
                  </a:cubicBezTo>
                  <a:cubicBezTo>
                    <a:pt x="15347" y="9149"/>
                    <a:pt x="15330" y="9199"/>
                    <a:pt x="15313" y="9252"/>
                  </a:cubicBezTo>
                  <a:cubicBezTo>
                    <a:pt x="15300" y="9299"/>
                    <a:pt x="15283" y="9346"/>
                    <a:pt x="15266" y="9393"/>
                  </a:cubicBezTo>
                  <a:lnTo>
                    <a:pt x="15266" y="9386"/>
                  </a:lnTo>
                  <a:cubicBezTo>
                    <a:pt x="15260" y="9413"/>
                    <a:pt x="15250" y="9433"/>
                    <a:pt x="15243" y="9459"/>
                  </a:cubicBezTo>
                  <a:lnTo>
                    <a:pt x="15216" y="9533"/>
                  </a:lnTo>
                  <a:lnTo>
                    <a:pt x="15216" y="9530"/>
                  </a:lnTo>
                  <a:cubicBezTo>
                    <a:pt x="15183" y="9620"/>
                    <a:pt x="15149" y="9710"/>
                    <a:pt x="15109" y="9797"/>
                  </a:cubicBezTo>
                  <a:cubicBezTo>
                    <a:pt x="15099" y="9814"/>
                    <a:pt x="15093" y="9834"/>
                    <a:pt x="15083" y="9851"/>
                  </a:cubicBezTo>
                  <a:cubicBezTo>
                    <a:pt x="15079" y="9844"/>
                    <a:pt x="15079" y="9831"/>
                    <a:pt x="15076" y="9821"/>
                  </a:cubicBezTo>
                  <a:cubicBezTo>
                    <a:pt x="15066" y="9797"/>
                    <a:pt x="15052" y="9770"/>
                    <a:pt x="15046" y="9747"/>
                  </a:cubicBezTo>
                  <a:cubicBezTo>
                    <a:pt x="15042" y="9734"/>
                    <a:pt x="15032" y="9727"/>
                    <a:pt x="15029" y="9714"/>
                  </a:cubicBezTo>
                  <a:cubicBezTo>
                    <a:pt x="15026" y="9704"/>
                    <a:pt x="15019" y="9700"/>
                    <a:pt x="15016" y="9694"/>
                  </a:cubicBezTo>
                  <a:cubicBezTo>
                    <a:pt x="15002" y="9670"/>
                    <a:pt x="14986" y="9650"/>
                    <a:pt x="14976" y="9630"/>
                  </a:cubicBezTo>
                  <a:cubicBezTo>
                    <a:pt x="14966" y="9617"/>
                    <a:pt x="14959" y="9610"/>
                    <a:pt x="14949" y="9597"/>
                  </a:cubicBezTo>
                  <a:cubicBezTo>
                    <a:pt x="14945" y="9560"/>
                    <a:pt x="14942" y="9520"/>
                    <a:pt x="14932" y="9486"/>
                  </a:cubicBezTo>
                  <a:lnTo>
                    <a:pt x="14919" y="9426"/>
                  </a:lnTo>
                  <a:cubicBezTo>
                    <a:pt x="14912" y="9383"/>
                    <a:pt x="14895" y="9336"/>
                    <a:pt x="14882" y="9296"/>
                  </a:cubicBezTo>
                  <a:cubicBezTo>
                    <a:pt x="14879" y="9276"/>
                    <a:pt x="14869" y="9259"/>
                    <a:pt x="14862" y="9235"/>
                  </a:cubicBezTo>
                  <a:cubicBezTo>
                    <a:pt x="14862" y="9232"/>
                    <a:pt x="14859" y="9229"/>
                    <a:pt x="14859" y="9225"/>
                  </a:cubicBezTo>
                  <a:cubicBezTo>
                    <a:pt x="14859" y="9215"/>
                    <a:pt x="14852" y="9212"/>
                    <a:pt x="14852" y="9202"/>
                  </a:cubicBezTo>
                  <a:cubicBezTo>
                    <a:pt x="14849" y="9192"/>
                    <a:pt x="14849" y="9179"/>
                    <a:pt x="14849" y="9165"/>
                  </a:cubicBezTo>
                  <a:lnTo>
                    <a:pt x="14849" y="9125"/>
                  </a:lnTo>
                  <a:lnTo>
                    <a:pt x="14849" y="9112"/>
                  </a:lnTo>
                  <a:cubicBezTo>
                    <a:pt x="14845" y="9102"/>
                    <a:pt x="14835" y="9098"/>
                    <a:pt x="14825" y="9098"/>
                  </a:cubicBezTo>
                  <a:cubicBezTo>
                    <a:pt x="14818" y="9098"/>
                    <a:pt x="14818" y="9102"/>
                    <a:pt x="14815" y="9108"/>
                  </a:cubicBezTo>
                  <a:cubicBezTo>
                    <a:pt x="14808" y="9092"/>
                    <a:pt x="14802" y="9072"/>
                    <a:pt x="14795" y="9058"/>
                  </a:cubicBezTo>
                  <a:cubicBezTo>
                    <a:pt x="14785" y="9032"/>
                    <a:pt x="14775" y="9008"/>
                    <a:pt x="14762" y="8981"/>
                  </a:cubicBezTo>
                  <a:cubicBezTo>
                    <a:pt x="14752" y="8965"/>
                    <a:pt x="14745" y="8945"/>
                    <a:pt x="14735" y="8928"/>
                  </a:cubicBezTo>
                  <a:cubicBezTo>
                    <a:pt x="14708" y="8864"/>
                    <a:pt x="14678" y="8801"/>
                    <a:pt x="14645" y="8737"/>
                  </a:cubicBezTo>
                  <a:cubicBezTo>
                    <a:pt x="14524" y="8523"/>
                    <a:pt x="14360" y="8319"/>
                    <a:pt x="14156" y="8179"/>
                  </a:cubicBezTo>
                  <a:cubicBezTo>
                    <a:pt x="14106" y="8146"/>
                    <a:pt x="14049" y="8112"/>
                    <a:pt x="13996" y="8089"/>
                  </a:cubicBezTo>
                  <a:cubicBezTo>
                    <a:pt x="13966" y="8075"/>
                    <a:pt x="13939" y="8059"/>
                    <a:pt x="13906" y="8045"/>
                  </a:cubicBezTo>
                  <a:cubicBezTo>
                    <a:pt x="13889" y="8039"/>
                    <a:pt x="13866" y="8029"/>
                    <a:pt x="13845" y="8025"/>
                  </a:cubicBezTo>
                  <a:cubicBezTo>
                    <a:pt x="13825" y="8015"/>
                    <a:pt x="13799" y="8008"/>
                    <a:pt x="13779" y="8005"/>
                  </a:cubicBezTo>
                  <a:cubicBezTo>
                    <a:pt x="13762" y="7998"/>
                    <a:pt x="13745" y="7995"/>
                    <a:pt x="13725" y="7985"/>
                  </a:cubicBezTo>
                  <a:cubicBezTo>
                    <a:pt x="13712" y="7982"/>
                    <a:pt x="13698" y="7978"/>
                    <a:pt x="13682" y="7978"/>
                  </a:cubicBezTo>
                  <a:cubicBezTo>
                    <a:pt x="13648" y="7972"/>
                    <a:pt x="13611" y="7962"/>
                    <a:pt x="13578" y="7958"/>
                  </a:cubicBezTo>
                  <a:cubicBezTo>
                    <a:pt x="13545" y="7955"/>
                    <a:pt x="13511" y="7945"/>
                    <a:pt x="13478" y="7945"/>
                  </a:cubicBezTo>
                  <a:cubicBezTo>
                    <a:pt x="13444" y="7945"/>
                    <a:pt x="13411" y="7945"/>
                    <a:pt x="13377" y="7948"/>
                  </a:cubicBezTo>
                  <a:cubicBezTo>
                    <a:pt x="13357" y="7952"/>
                    <a:pt x="13337" y="7958"/>
                    <a:pt x="13314" y="7968"/>
                  </a:cubicBezTo>
                  <a:cubicBezTo>
                    <a:pt x="13297" y="7982"/>
                    <a:pt x="13287" y="8008"/>
                    <a:pt x="13290" y="8029"/>
                  </a:cubicBezTo>
                  <a:cubicBezTo>
                    <a:pt x="13290" y="8059"/>
                    <a:pt x="13311" y="8079"/>
                    <a:pt x="13324" y="8099"/>
                  </a:cubicBezTo>
                  <a:cubicBezTo>
                    <a:pt x="13341" y="8125"/>
                    <a:pt x="13357" y="8146"/>
                    <a:pt x="13374" y="8169"/>
                  </a:cubicBezTo>
                  <a:cubicBezTo>
                    <a:pt x="13404" y="8209"/>
                    <a:pt x="13438" y="8249"/>
                    <a:pt x="13464" y="8286"/>
                  </a:cubicBezTo>
                  <a:cubicBezTo>
                    <a:pt x="13481" y="8303"/>
                    <a:pt x="13494" y="8326"/>
                    <a:pt x="13511" y="8343"/>
                  </a:cubicBezTo>
                  <a:cubicBezTo>
                    <a:pt x="13525" y="8360"/>
                    <a:pt x="13538" y="8370"/>
                    <a:pt x="13548" y="8386"/>
                  </a:cubicBezTo>
                  <a:cubicBezTo>
                    <a:pt x="13575" y="8426"/>
                    <a:pt x="13605" y="8463"/>
                    <a:pt x="13628" y="8500"/>
                  </a:cubicBezTo>
                  <a:cubicBezTo>
                    <a:pt x="13648" y="8533"/>
                    <a:pt x="13672" y="8567"/>
                    <a:pt x="13695" y="8600"/>
                  </a:cubicBezTo>
                  <a:cubicBezTo>
                    <a:pt x="13715" y="8634"/>
                    <a:pt x="13732" y="8667"/>
                    <a:pt x="13755" y="8697"/>
                  </a:cubicBezTo>
                  <a:cubicBezTo>
                    <a:pt x="13792" y="8761"/>
                    <a:pt x="13829" y="8828"/>
                    <a:pt x="13866" y="8888"/>
                  </a:cubicBezTo>
                  <a:cubicBezTo>
                    <a:pt x="13876" y="8904"/>
                    <a:pt x="13889" y="8925"/>
                    <a:pt x="13899" y="8938"/>
                  </a:cubicBezTo>
                  <a:cubicBezTo>
                    <a:pt x="13912" y="8955"/>
                    <a:pt x="13922" y="8971"/>
                    <a:pt x="13932" y="8995"/>
                  </a:cubicBezTo>
                  <a:cubicBezTo>
                    <a:pt x="13949" y="9015"/>
                    <a:pt x="13962" y="9035"/>
                    <a:pt x="13979" y="9055"/>
                  </a:cubicBezTo>
                  <a:cubicBezTo>
                    <a:pt x="13989" y="9068"/>
                    <a:pt x="13996" y="9078"/>
                    <a:pt x="14009" y="9092"/>
                  </a:cubicBezTo>
                  <a:cubicBezTo>
                    <a:pt x="14016" y="9102"/>
                    <a:pt x="14029" y="9112"/>
                    <a:pt x="14039" y="9125"/>
                  </a:cubicBezTo>
                  <a:lnTo>
                    <a:pt x="14100" y="9185"/>
                  </a:lnTo>
                  <a:cubicBezTo>
                    <a:pt x="14146" y="9229"/>
                    <a:pt x="14200" y="9266"/>
                    <a:pt x="14257" y="9296"/>
                  </a:cubicBezTo>
                  <a:cubicBezTo>
                    <a:pt x="14280" y="9309"/>
                    <a:pt x="14307" y="9319"/>
                    <a:pt x="14330" y="9336"/>
                  </a:cubicBezTo>
                  <a:cubicBezTo>
                    <a:pt x="14367" y="9359"/>
                    <a:pt x="14411" y="9376"/>
                    <a:pt x="14451" y="9396"/>
                  </a:cubicBezTo>
                  <a:cubicBezTo>
                    <a:pt x="14477" y="9409"/>
                    <a:pt x="14497" y="9419"/>
                    <a:pt x="14524" y="9433"/>
                  </a:cubicBezTo>
                  <a:cubicBezTo>
                    <a:pt x="14548" y="9446"/>
                    <a:pt x="14574" y="9463"/>
                    <a:pt x="14598" y="9476"/>
                  </a:cubicBezTo>
                  <a:cubicBezTo>
                    <a:pt x="14611" y="9480"/>
                    <a:pt x="14618" y="9486"/>
                    <a:pt x="14631" y="9496"/>
                  </a:cubicBezTo>
                  <a:cubicBezTo>
                    <a:pt x="14645" y="9503"/>
                    <a:pt x="14651" y="9510"/>
                    <a:pt x="14665" y="9516"/>
                  </a:cubicBezTo>
                  <a:cubicBezTo>
                    <a:pt x="14698" y="9543"/>
                    <a:pt x="14731" y="9563"/>
                    <a:pt x="14762" y="9593"/>
                  </a:cubicBezTo>
                  <a:lnTo>
                    <a:pt x="14798" y="9630"/>
                  </a:lnTo>
                  <a:cubicBezTo>
                    <a:pt x="14812" y="9647"/>
                    <a:pt x="14825" y="9667"/>
                    <a:pt x="14842" y="9684"/>
                  </a:cubicBezTo>
                  <a:cubicBezTo>
                    <a:pt x="14849" y="9704"/>
                    <a:pt x="14852" y="9720"/>
                    <a:pt x="14859" y="9744"/>
                  </a:cubicBezTo>
                  <a:cubicBezTo>
                    <a:pt x="14865" y="9770"/>
                    <a:pt x="14875" y="9801"/>
                    <a:pt x="14879" y="9834"/>
                  </a:cubicBezTo>
                  <a:cubicBezTo>
                    <a:pt x="14885" y="9881"/>
                    <a:pt x="14892" y="9928"/>
                    <a:pt x="14895" y="9978"/>
                  </a:cubicBezTo>
                  <a:lnTo>
                    <a:pt x="14895" y="10048"/>
                  </a:lnTo>
                  <a:cubicBezTo>
                    <a:pt x="14885" y="10098"/>
                    <a:pt x="14879" y="10152"/>
                    <a:pt x="14869" y="10202"/>
                  </a:cubicBezTo>
                  <a:lnTo>
                    <a:pt x="14869" y="10198"/>
                  </a:lnTo>
                  <a:cubicBezTo>
                    <a:pt x="14859" y="10252"/>
                    <a:pt x="14845" y="10312"/>
                    <a:pt x="14832" y="10366"/>
                  </a:cubicBezTo>
                  <a:cubicBezTo>
                    <a:pt x="14828" y="10382"/>
                    <a:pt x="14825" y="10396"/>
                    <a:pt x="14825" y="10412"/>
                  </a:cubicBezTo>
                  <a:cubicBezTo>
                    <a:pt x="14785" y="10516"/>
                    <a:pt x="14742" y="10616"/>
                    <a:pt x="14695" y="10717"/>
                  </a:cubicBezTo>
                  <a:cubicBezTo>
                    <a:pt x="14645" y="10830"/>
                    <a:pt x="14591" y="10941"/>
                    <a:pt x="14541" y="11054"/>
                  </a:cubicBezTo>
                  <a:cubicBezTo>
                    <a:pt x="14501" y="11141"/>
                    <a:pt x="14467" y="11235"/>
                    <a:pt x="14431" y="11322"/>
                  </a:cubicBezTo>
                  <a:cubicBezTo>
                    <a:pt x="14394" y="11419"/>
                    <a:pt x="14357" y="11509"/>
                    <a:pt x="14324" y="11606"/>
                  </a:cubicBezTo>
                  <a:cubicBezTo>
                    <a:pt x="14290" y="11700"/>
                    <a:pt x="14257" y="11793"/>
                    <a:pt x="14217" y="11887"/>
                  </a:cubicBezTo>
                  <a:lnTo>
                    <a:pt x="14166" y="12011"/>
                  </a:lnTo>
                  <a:lnTo>
                    <a:pt x="14116" y="12151"/>
                  </a:lnTo>
                  <a:cubicBezTo>
                    <a:pt x="14096" y="12211"/>
                    <a:pt x="14076" y="12271"/>
                    <a:pt x="14049" y="12328"/>
                  </a:cubicBezTo>
                  <a:cubicBezTo>
                    <a:pt x="14026" y="12388"/>
                    <a:pt x="13999" y="12442"/>
                    <a:pt x="13976" y="12495"/>
                  </a:cubicBezTo>
                  <a:cubicBezTo>
                    <a:pt x="13962" y="12525"/>
                    <a:pt x="13949" y="12552"/>
                    <a:pt x="13942" y="12579"/>
                  </a:cubicBezTo>
                  <a:cubicBezTo>
                    <a:pt x="13909" y="12642"/>
                    <a:pt x="13872" y="12706"/>
                    <a:pt x="13839" y="12769"/>
                  </a:cubicBezTo>
                  <a:cubicBezTo>
                    <a:pt x="13745" y="12937"/>
                    <a:pt x="13658" y="13097"/>
                    <a:pt x="13575" y="13271"/>
                  </a:cubicBezTo>
                  <a:cubicBezTo>
                    <a:pt x="13561" y="13288"/>
                    <a:pt x="13555" y="13308"/>
                    <a:pt x="13541" y="13324"/>
                  </a:cubicBezTo>
                  <a:cubicBezTo>
                    <a:pt x="13514" y="13361"/>
                    <a:pt x="13488" y="13405"/>
                    <a:pt x="13461" y="13442"/>
                  </a:cubicBezTo>
                  <a:lnTo>
                    <a:pt x="13374" y="13579"/>
                  </a:lnTo>
                  <a:cubicBezTo>
                    <a:pt x="13324" y="13659"/>
                    <a:pt x="13280" y="13742"/>
                    <a:pt x="13240" y="13826"/>
                  </a:cubicBezTo>
                  <a:cubicBezTo>
                    <a:pt x="13163" y="13980"/>
                    <a:pt x="13097" y="14140"/>
                    <a:pt x="13030" y="14297"/>
                  </a:cubicBezTo>
                  <a:cubicBezTo>
                    <a:pt x="13030" y="14277"/>
                    <a:pt x="13036" y="14257"/>
                    <a:pt x="13036" y="14234"/>
                  </a:cubicBezTo>
                  <a:lnTo>
                    <a:pt x="13046" y="14073"/>
                  </a:lnTo>
                  <a:cubicBezTo>
                    <a:pt x="13046" y="14063"/>
                    <a:pt x="13046" y="14050"/>
                    <a:pt x="13053" y="14043"/>
                  </a:cubicBezTo>
                  <a:cubicBezTo>
                    <a:pt x="13053" y="14033"/>
                    <a:pt x="13056" y="14027"/>
                    <a:pt x="13056" y="14017"/>
                  </a:cubicBezTo>
                  <a:lnTo>
                    <a:pt x="13070" y="13930"/>
                  </a:lnTo>
                  <a:lnTo>
                    <a:pt x="13107" y="13692"/>
                  </a:lnTo>
                  <a:cubicBezTo>
                    <a:pt x="13110" y="13659"/>
                    <a:pt x="13113" y="13622"/>
                    <a:pt x="13120" y="13589"/>
                  </a:cubicBezTo>
                  <a:lnTo>
                    <a:pt x="13130" y="13498"/>
                  </a:lnTo>
                  <a:cubicBezTo>
                    <a:pt x="13140" y="13421"/>
                    <a:pt x="13147" y="13338"/>
                    <a:pt x="13157" y="13258"/>
                  </a:cubicBezTo>
                  <a:cubicBezTo>
                    <a:pt x="13163" y="13177"/>
                    <a:pt x="13173" y="13104"/>
                    <a:pt x="13177" y="13024"/>
                  </a:cubicBezTo>
                  <a:cubicBezTo>
                    <a:pt x="13180" y="12993"/>
                    <a:pt x="13180" y="12963"/>
                    <a:pt x="13187" y="12937"/>
                  </a:cubicBezTo>
                  <a:cubicBezTo>
                    <a:pt x="13190" y="12903"/>
                    <a:pt x="13194" y="12863"/>
                    <a:pt x="13194" y="12830"/>
                  </a:cubicBezTo>
                  <a:lnTo>
                    <a:pt x="13194" y="12820"/>
                  </a:lnTo>
                  <a:lnTo>
                    <a:pt x="13207" y="12656"/>
                  </a:lnTo>
                  <a:lnTo>
                    <a:pt x="13207" y="12652"/>
                  </a:lnTo>
                  <a:cubicBezTo>
                    <a:pt x="13207" y="12629"/>
                    <a:pt x="13210" y="12606"/>
                    <a:pt x="13210" y="12586"/>
                  </a:cubicBezTo>
                  <a:cubicBezTo>
                    <a:pt x="13210" y="12552"/>
                    <a:pt x="13214" y="12519"/>
                    <a:pt x="13214" y="12485"/>
                  </a:cubicBezTo>
                  <a:cubicBezTo>
                    <a:pt x="13214" y="12462"/>
                    <a:pt x="13214" y="12442"/>
                    <a:pt x="13220" y="12422"/>
                  </a:cubicBezTo>
                  <a:cubicBezTo>
                    <a:pt x="13220" y="12392"/>
                    <a:pt x="13224" y="12362"/>
                    <a:pt x="13224" y="12338"/>
                  </a:cubicBezTo>
                  <a:cubicBezTo>
                    <a:pt x="13224" y="12308"/>
                    <a:pt x="13224" y="12278"/>
                    <a:pt x="13227" y="12251"/>
                  </a:cubicBezTo>
                  <a:lnTo>
                    <a:pt x="13227" y="12191"/>
                  </a:lnTo>
                  <a:lnTo>
                    <a:pt x="13227" y="12087"/>
                  </a:lnTo>
                  <a:lnTo>
                    <a:pt x="13227" y="12034"/>
                  </a:lnTo>
                  <a:cubicBezTo>
                    <a:pt x="13227" y="12004"/>
                    <a:pt x="13224" y="11977"/>
                    <a:pt x="13224" y="11950"/>
                  </a:cubicBezTo>
                  <a:lnTo>
                    <a:pt x="13224" y="11917"/>
                  </a:lnTo>
                  <a:cubicBezTo>
                    <a:pt x="13220" y="11870"/>
                    <a:pt x="13214" y="11827"/>
                    <a:pt x="13210" y="11783"/>
                  </a:cubicBezTo>
                  <a:cubicBezTo>
                    <a:pt x="13207" y="11750"/>
                    <a:pt x="13204" y="11720"/>
                    <a:pt x="13197" y="11686"/>
                  </a:cubicBezTo>
                  <a:lnTo>
                    <a:pt x="13187" y="11586"/>
                  </a:lnTo>
                  <a:cubicBezTo>
                    <a:pt x="13177" y="11542"/>
                    <a:pt x="13173" y="11502"/>
                    <a:pt x="13163" y="11466"/>
                  </a:cubicBezTo>
                  <a:lnTo>
                    <a:pt x="13153" y="11415"/>
                  </a:lnTo>
                  <a:cubicBezTo>
                    <a:pt x="13147" y="11389"/>
                    <a:pt x="13143" y="11365"/>
                    <a:pt x="13137" y="11342"/>
                  </a:cubicBezTo>
                  <a:lnTo>
                    <a:pt x="13110" y="11242"/>
                  </a:lnTo>
                  <a:cubicBezTo>
                    <a:pt x="13103" y="11208"/>
                    <a:pt x="13093" y="11181"/>
                    <a:pt x="13087" y="11148"/>
                  </a:cubicBezTo>
                  <a:cubicBezTo>
                    <a:pt x="13060" y="11051"/>
                    <a:pt x="13030" y="10954"/>
                    <a:pt x="13006" y="10857"/>
                  </a:cubicBezTo>
                  <a:cubicBezTo>
                    <a:pt x="12993" y="10797"/>
                    <a:pt x="12976" y="10730"/>
                    <a:pt x="12963" y="10666"/>
                  </a:cubicBezTo>
                  <a:cubicBezTo>
                    <a:pt x="12939" y="10553"/>
                    <a:pt x="12913" y="10446"/>
                    <a:pt x="12886" y="10332"/>
                  </a:cubicBezTo>
                  <a:cubicBezTo>
                    <a:pt x="12873" y="10279"/>
                    <a:pt x="12856" y="10218"/>
                    <a:pt x="12842" y="10165"/>
                  </a:cubicBezTo>
                  <a:cubicBezTo>
                    <a:pt x="12836" y="10132"/>
                    <a:pt x="12826" y="10098"/>
                    <a:pt x="12812" y="10068"/>
                  </a:cubicBezTo>
                  <a:cubicBezTo>
                    <a:pt x="12806" y="10035"/>
                    <a:pt x="12802" y="10001"/>
                    <a:pt x="12792" y="9964"/>
                  </a:cubicBezTo>
                  <a:cubicBezTo>
                    <a:pt x="12779" y="9897"/>
                    <a:pt x="12762" y="9827"/>
                    <a:pt x="12752" y="9760"/>
                  </a:cubicBezTo>
                  <a:cubicBezTo>
                    <a:pt x="12742" y="9727"/>
                    <a:pt x="12735" y="9687"/>
                    <a:pt x="12725" y="9653"/>
                  </a:cubicBezTo>
                  <a:cubicBezTo>
                    <a:pt x="12712" y="9613"/>
                    <a:pt x="12705" y="9577"/>
                    <a:pt x="12692" y="9533"/>
                  </a:cubicBezTo>
                  <a:cubicBezTo>
                    <a:pt x="12685" y="9496"/>
                    <a:pt x="12672" y="9459"/>
                    <a:pt x="12662" y="9419"/>
                  </a:cubicBezTo>
                  <a:cubicBezTo>
                    <a:pt x="12669" y="9419"/>
                    <a:pt x="12672" y="9416"/>
                    <a:pt x="12675" y="9413"/>
                  </a:cubicBezTo>
                  <a:cubicBezTo>
                    <a:pt x="12685" y="9399"/>
                    <a:pt x="12685" y="9383"/>
                    <a:pt x="12672" y="9369"/>
                  </a:cubicBezTo>
                  <a:cubicBezTo>
                    <a:pt x="12662" y="9363"/>
                    <a:pt x="12655" y="9359"/>
                    <a:pt x="12645" y="9349"/>
                  </a:cubicBezTo>
                  <a:cubicBezTo>
                    <a:pt x="12642" y="9336"/>
                    <a:pt x="12642" y="9329"/>
                    <a:pt x="12638" y="9316"/>
                  </a:cubicBezTo>
                  <a:cubicBezTo>
                    <a:pt x="12622" y="9249"/>
                    <a:pt x="12605" y="9182"/>
                    <a:pt x="12588" y="9112"/>
                  </a:cubicBezTo>
                  <a:cubicBezTo>
                    <a:pt x="12578" y="9068"/>
                    <a:pt x="12568" y="9028"/>
                    <a:pt x="12558" y="8985"/>
                  </a:cubicBezTo>
                  <a:cubicBezTo>
                    <a:pt x="12555" y="8975"/>
                    <a:pt x="12552" y="8961"/>
                    <a:pt x="12552" y="8948"/>
                  </a:cubicBezTo>
                  <a:cubicBezTo>
                    <a:pt x="12545" y="8925"/>
                    <a:pt x="12538" y="8898"/>
                    <a:pt x="12535" y="8878"/>
                  </a:cubicBezTo>
                  <a:cubicBezTo>
                    <a:pt x="12525" y="8844"/>
                    <a:pt x="12511" y="8811"/>
                    <a:pt x="12505" y="8777"/>
                  </a:cubicBezTo>
                  <a:cubicBezTo>
                    <a:pt x="12495" y="8744"/>
                    <a:pt x="12485" y="8707"/>
                    <a:pt x="12471" y="8674"/>
                  </a:cubicBezTo>
                  <a:cubicBezTo>
                    <a:pt x="12468" y="8660"/>
                    <a:pt x="12461" y="8644"/>
                    <a:pt x="12458" y="8630"/>
                  </a:cubicBezTo>
                  <a:cubicBezTo>
                    <a:pt x="12451" y="8610"/>
                    <a:pt x="12441" y="8590"/>
                    <a:pt x="12435" y="8563"/>
                  </a:cubicBezTo>
                  <a:cubicBezTo>
                    <a:pt x="12428" y="8547"/>
                    <a:pt x="12421" y="8533"/>
                    <a:pt x="12418" y="8517"/>
                  </a:cubicBezTo>
                  <a:cubicBezTo>
                    <a:pt x="12411" y="8507"/>
                    <a:pt x="12404" y="8490"/>
                    <a:pt x="12394" y="8477"/>
                  </a:cubicBezTo>
                  <a:cubicBezTo>
                    <a:pt x="12388" y="8460"/>
                    <a:pt x="12378" y="8440"/>
                    <a:pt x="12368" y="8423"/>
                  </a:cubicBezTo>
                  <a:cubicBezTo>
                    <a:pt x="12358" y="8406"/>
                    <a:pt x="12351" y="8393"/>
                    <a:pt x="12341" y="8376"/>
                  </a:cubicBezTo>
                  <a:lnTo>
                    <a:pt x="12328" y="8349"/>
                  </a:lnTo>
                  <a:cubicBezTo>
                    <a:pt x="12324" y="8346"/>
                    <a:pt x="12321" y="8339"/>
                    <a:pt x="12318" y="8333"/>
                  </a:cubicBezTo>
                  <a:cubicBezTo>
                    <a:pt x="12307" y="8323"/>
                    <a:pt x="12301" y="8306"/>
                    <a:pt x="12291" y="8293"/>
                  </a:cubicBezTo>
                  <a:cubicBezTo>
                    <a:pt x="12271" y="8263"/>
                    <a:pt x="12251" y="8232"/>
                    <a:pt x="12227" y="8209"/>
                  </a:cubicBezTo>
                  <a:cubicBezTo>
                    <a:pt x="12207" y="8182"/>
                    <a:pt x="12184" y="8159"/>
                    <a:pt x="12157" y="8132"/>
                  </a:cubicBezTo>
                  <a:cubicBezTo>
                    <a:pt x="12134" y="8109"/>
                    <a:pt x="12104" y="8089"/>
                    <a:pt x="12073" y="8062"/>
                  </a:cubicBezTo>
                  <a:cubicBezTo>
                    <a:pt x="12060" y="8049"/>
                    <a:pt x="12043" y="8042"/>
                    <a:pt x="12033" y="8029"/>
                  </a:cubicBezTo>
                  <a:cubicBezTo>
                    <a:pt x="12023" y="8022"/>
                    <a:pt x="12010" y="8012"/>
                    <a:pt x="12000" y="8005"/>
                  </a:cubicBezTo>
                  <a:cubicBezTo>
                    <a:pt x="11987" y="7998"/>
                    <a:pt x="11973" y="7992"/>
                    <a:pt x="11960" y="7992"/>
                  </a:cubicBezTo>
                  <a:cubicBezTo>
                    <a:pt x="11950" y="7992"/>
                    <a:pt x="11933" y="7992"/>
                    <a:pt x="11920" y="7995"/>
                  </a:cubicBezTo>
                  <a:cubicBezTo>
                    <a:pt x="11906" y="7998"/>
                    <a:pt x="11893" y="8008"/>
                    <a:pt x="11883" y="8022"/>
                  </a:cubicBezTo>
                  <a:cubicBezTo>
                    <a:pt x="11870" y="8032"/>
                    <a:pt x="11859" y="8045"/>
                    <a:pt x="11853" y="8062"/>
                  </a:cubicBezTo>
                  <a:cubicBezTo>
                    <a:pt x="11843" y="8079"/>
                    <a:pt x="11836" y="8095"/>
                    <a:pt x="11833" y="8112"/>
                  </a:cubicBezTo>
                  <a:cubicBezTo>
                    <a:pt x="11823" y="8139"/>
                    <a:pt x="11816" y="8162"/>
                    <a:pt x="11809" y="8189"/>
                  </a:cubicBezTo>
                  <a:cubicBezTo>
                    <a:pt x="11806" y="8206"/>
                    <a:pt x="11803" y="8222"/>
                    <a:pt x="11803" y="8239"/>
                  </a:cubicBezTo>
                  <a:cubicBezTo>
                    <a:pt x="11803" y="8259"/>
                    <a:pt x="11799" y="8279"/>
                    <a:pt x="11799" y="8296"/>
                  </a:cubicBezTo>
                  <a:cubicBezTo>
                    <a:pt x="11799" y="8316"/>
                    <a:pt x="11799" y="8333"/>
                    <a:pt x="11793" y="8356"/>
                  </a:cubicBezTo>
                  <a:lnTo>
                    <a:pt x="11793" y="8400"/>
                  </a:lnTo>
                  <a:cubicBezTo>
                    <a:pt x="11793" y="8416"/>
                    <a:pt x="11793" y="8433"/>
                    <a:pt x="11799" y="8450"/>
                  </a:cubicBezTo>
                  <a:cubicBezTo>
                    <a:pt x="11799" y="8463"/>
                    <a:pt x="11803" y="8477"/>
                    <a:pt x="11803" y="8490"/>
                  </a:cubicBezTo>
                  <a:lnTo>
                    <a:pt x="11803" y="8507"/>
                  </a:lnTo>
                  <a:cubicBezTo>
                    <a:pt x="11806" y="8527"/>
                    <a:pt x="11809" y="8547"/>
                    <a:pt x="11809" y="8567"/>
                  </a:cubicBezTo>
                  <a:cubicBezTo>
                    <a:pt x="11816" y="8584"/>
                    <a:pt x="11819" y="8600"/>
                    <a:pt x="11819" y="8617"/>
                  </a:cubicBezTo>
                  <a:lnTo>
                    <a:pt x="11843" y="8717"/>
                  </a:lnTo>
                  <a:cubicBezTo>
                    <a:pt x="11849" y="8734"/>
                    <a:pt x="11856" y="8757"/>
                    <a:pt x="11859" y="8774"/>
                  </a:cubicBezTo>
                  <a:cubicBezTo>
                    <a:pt x="11870" y="8791"/>
                    <a:pt x="11873" y="8808"/>
                    <a:pt x="11883" y="8818"/>
                  </a:cubicBezTo>
                  <a:lnTo>
                    <a:pt x="11906" y="8868"/>
                  </a:lnTo>
                  <a:cubicBezTo>
                    <a:pt x="11910" y="8878"/>
                    <a:pt x="11920" y="8891"/>
                    <a:pt x="11923" y="8898"/>
                  </a:cubicBezTo>
                  <a:cubicBezTo>
                    <a:pt x="11926" y="8901"/>
                    <a:pt x="11926" y="8911"/>
                    <a:pt x="11933" y="8915"/>
                  </a:cubicBezTo>
                  <a:cubicBezTo>
                    <a:pt x="11943" y="8935"/>
                    <a:pt x="11956" y="8951"/>
                    <a:pt x="11970" y="8975"/>
                  </a:cubicBezTo>
                  <a:cubicBezTo>
                    <a:pt x="12000" y="9011"/>
                    <a:pt x="12027" y="9045"/>
                    <a:pt x="12060" y="9068"/>
                  </a:cubicBezTo>
                  <a:cubicBezTo>
                    <a:pt x="12077" y="9082"/>
                    <a:pt x="12094" y="9098"/>
                    <a:pt x="12117" y="9112"/>
                  </a:cubicBezTo>
                  <a:cubicBezTo>
                    <a:pt x="12124" y="9115"/>
                    <a:pt x="12134" y="9125"/>
                    <a:pt x="12140" y="9128"/>
                  </a:cubicBezTo>
                  <a:cubicBezTo>
                    <a:pt x="12157" y="9135"/>
                    <a:pt x="12170" y="9145"/>
                    <a:pt x="12187" y="9152"/>
                  </a:cubicBezTo>
                  <a:cubicBezTo>
                    <a:pt x="12217" y="9169"/>
                    <a:pt x="12244" y="9182"/>
                    <a:pt x="12277" y="9199"/>
                  </a:cubicBezTo>
                  <a:cubicBezTo>
                    <a:pt x="12307" y="9212"/>
                    <a:pt x="12341" y="9229"/>
                    <a:pt x="12371" y="9242"/>
                  </a:cubicBezTo>
                  <a:cubicBezTo>
                    <a:pt x="12391" y="9252"/>
                    <a:pt x="12418" y="9266"/>
                    <a:pt x="12438" y="9279"/>
                  </a:cubicBezTo>
                  <a:cubicBezTo>
                    <a:pt x="12458" y="9292"/>
                    <a:pt x="12478" y="9302"/>
                    <a:pt x="12501" y="9319"/>
                  </a:cubicBezTo>
                  <a:cubicBezTo>
                    <a:pt x="12521" y="9336"/>
                    <a:pt x="12545" y="9353"/>
                    <a:pt x="12568" y="9366"/>
                  </a:cubicBezTo>
                  <a:cubicBezTo>
                    <a:pt x="12572" y="9386"/>
                    <a:pt x="12575" y="9403"/>
                    <a:pt x="12585" y="9426"/>
                  </a:cubicBezTo>
                  <a:cubicBezTo>
                    <a:pt x="12595" y="9466"/>
                    <a:pt x="12605" y="9510"/>
                    <a:pt x="12618" y="9550"/>
                  </a:cubicBezTo>
                  <a:cubicBezTo>
                    <a:pt x="12628" y="9587"/>
                    <a:pt x="12638" y="9627"/>
                    <a:pt x="12645" y="9663"/>
                  </a:cubicBezTo>
                  <a:lnTo>
                    <a:pt x="12672" y="9764"/>
                  </a:lnTo>
                  <a:cubicBezTo>
                    <a:pt x="12679" y="9794"/>
                    <a:pt x="12685" y="9821"/>
                    <a:pt x="12692" y="9854"/>
                  </a:cubicBezTo>
                  <a:cubicBezTo>
                    <a:pt x="12702" y="9897"/>
                    <a:pt x="12709" y="9934"/>
                    <a:pt x="12719" y="9978"/>
                  </a:cubicBezTo>
                  <a:lnTo>
                    <a:pt x="12719" y="9971"/>
                  </a:lnTo>
                  <a:cubicBezTo>
                    <a:pt x="12729" y="10028"/>
                    <a:pt x="12739" y="10085"/>
                    <a:pt x="12752" y="10138"/>
                  </a:cubicBezTo>
                  <a:lnTo>
                    <a:pt x="12752" y="10135"/>
                  </a:lnTo>
                  <a:cubicBezTo>
                    <a:pt x="12762" y="10188"/>
                    <a:pt x="12772" y="10249"/>
                    <a:pt x="12786" y="10302"/>
                  </a:cubicBezTo>
                  <a:lnTo>
                    <a:pt x="12786" y="10299"/>
                  </a:lnTo>
                  <a:lnTo>
                    <a:pt x="12796" y="10362"/>
                  </a:lnTo>
                  <a:cubicBezTo>
                    <a:pt x="12806" y="10399"/>
                    <a:pt x="12812" y="10432"/>
                    <a:pt x="12822" y="10469"/>
                  </a:cubicBezTo>
                  <a:lnTo>
                    <a:pt x="12859" y="10620"/>
                  </a:lnTo>
                  <a:cubicBezTo>
                    <a:pt x="12869" y="10670"/>
                    <a:pt x="12879" y="10720"/>
                    <a:pt x="12889" y="10770"/>
                  </a:cubicBezTo>
                  <a:cubicBezTo>
                    <a:pt x="12913" y="10880"/>
                    <a:pt x="12936" y="10984"/>
                    <a:pt x="12959" y="11091"/>
                  </a:cubicBezTo>
                  <a:cubicBezTo>
                    <a:pt x="12976" y="11181"/>
                    <a:pt x="12993" y="11268"/>
                    <a:pt x="13006" y="11359"/>
                  </a:cubicBezTo>
                  <a:cubicBezTo>
                    <a:pt x="13013" y="11405"/>
                    <a:pt x="13020" y="11452"/>
                    <a:pt x="13023" y="11499"/>
                  </a:cubicBezTo>
                  <a:cubicBezTo>
                    <a:pt x="13026" y="11542"/>
                    <a:pt x="13030" y="11586"/>
                    <a:pt x="13036" y="11633"/>
                  </a:cubicBezTo>
                  <a:cubicBezTo>
                    <a:pt x="13040" y="11720"/>
                    <a:pt x="13043" y="11810"/>
                    <a:pt x="13056" y="11900"/>
                  </a:cubicBezTo>
                  <a:cubicBezTo>
                    <a:pt x="13060" y="11944"/>
                    <a:pt x="13063" y="11987"/>
                    <a:pt x="13073" y="12034"/>
                  </a:cubicBezTo>
                  <a:cubicBezTo>
                    <a:pt x="13076" y="12071"/>
                    <a:pt x="13080" y="12111"/>
                    <a:pt x="13080" y="12151"/>
                  </a:cubicBezTo>
                  <a:lnTo>
                    <a:pt x="13080" y="12154"/>
                  </a:lnTo>
                  <a:lnTo>
                    <a:pt x="13093" y="12405"/>
                  </a:lnTo>
                  <a:cubicBezTo>
                    <a:pt x="13093" y="12489"/>
                    <a:pt x="13090" y="12576"/>
                    <a:pt x="13087" y="12659"/>
                  </a:cubicBezTo>
                  <a:cubicBezTo>
                    <a:pt x="13080" y="12696"/>
                    <a:pt x="13080" y="12736"/>
                    <a:pt x="13073" y="12773"/>
                  </a:cubicBezTo>
                  <a:cubicBezTo>
                    <a:pt x="13070" y="12810"/>
                    <a:pt x="13060" y="12853"/>
                    <a:pt x="13053" y="12890"/>
                  </a:cubicBezTo>
                  <a:cubicBezTo>
                    <a:pt x="13036" y="12970"/>
                    <a:pt x="13023" y="13047"/>
                    <a:pt x="13006" y="13127"/>
                  </a:cubicBezTo>
                  <a:cubicBezTo>
                    <a:pt x="12996" y="13191"/>
                    <a:pt x="12986" y="13248"/>
                    <a:pt x="12980" y="13311"/>
                  </a:cubicBezTo>
                  <a:cubicBezTo>
                    <a:pt x="12973" y="13365"/>
                    <a:pt x="12969" y="13421"/>
                    <a:pt x="12963" y="13475"/>
                  </a:cubicBezTo>
                  <a:cubicBezTo>
                    <a:pt x="12959" y="13532"/>
                    <a:pt x="12953" y="13592"/>
                    <a:pt x="12946" y="13649"/>
                  </a:cubicBezTo>
                  <a:lnTo>
                    <a:pt x="12936" y="13839"/>
                  </a:lnTo>
                  <a:lnTo>
                    <a:pt x="12936" y="13829"/>
                  </a:lnTo>
                  <a:cubicBezTo>
                    <a:pt x="12929" y="13896"/>
                    <a:pt x="12926" y="13966"/>
                    <a:pt x="12919" y="14033"/>
                  </a:cubicBezTo>
                  <a:cubicBezTo>
                    <a:pt x="12909" y="14147"/>
                    <a:pt x="12903" y="14264"/>
                    <a:pt x="12889" y="14378"/>
                  </a:cubicBezTo>
                  <a:cubicBezTo>
                    <a:pt x="12886" y="14435"/>
                    <a:pt x="12879" y="14495"/>
                    <a:pt x="12876" y="14558"/>
                  </a:cubicBezTo>
                  <a:cubicBezTo>
                    <a:pt x="12876" y="14575"/>
                    <a:pt x="12876" y="14592"/>
                    <a:pt x="12873" y="14608"/>
                  </a:cubicBezTo>
                  <a:cubicBezTo>
                    <a:pt x="12869" y="14615"/>
                    <a:pt x="12869" y="14628"/>
                    <a:pt x="12869" y="14635"/>
                  </a:cubicBezTo>
                  <a:cubicBezTo>
                    <a:pt x="12829" y="14729"/>
                    <a:pt x="12789" y="14816"/>
                    <a:pt x="12756" y="14909"/>
                  </a:cubicBezTo>
                  <a:cubicBezTo>
                    <a:pt x="12719" y="15003"/>
                    <a:pt x="12679" y="15097"/>
                    <a:pt x="12645" y="15193"/>
                  </a:cubicBezTo>
                  <a:cubicBezTo>
                    <a:pt x="12612" y="15284"/>
                    <a:pt x="12575" y="15381"/>
                    <a:pt x="12538" y="15471"/>
                  </a:cubicBezTo>
                  <a:cubicBezTo>
                    <a:pt x="12485" y="15615"/>
                    <a:pt x="12421" y="15752"/>
                    <a:pt x="12361" y="15889"/>
                  </a:cubicBezTo>
                  <a:cubicBezTo>
                    <a:pt x="12328" y="15966"/>
                    <a:pt x="12294" y="16036"/>
                    <a:pt x="12261" y="16113"/>
                  </a:cubicBezTo>
                  <a:cubicBezTo>
                    <a:pt x="12244" y="16150"/>
                    <a:pt x="12227" y="16190"/>
                    <a:pt x="12217" y="16230"/>
                  </a:cubicBezTo>
                  <a:cubicBezTo>
                    <a:pt x="12170" y="16337"/>
                    <a:pt x="12124" y="16447"/>
                    <a:pt x="12083" y="16558"/>
                  </a:cubicBezTo>
                  <a:cubicBezTo>
                    <a:pt x="12073" y="16581"/>
                    <a:pt x="12067" y="16598"/>
                    <a:pt x="12060" y="16618"/>
                  </a:cubicBezTo>
                  <a:cubicBezTo>
                    <a:pt x="12060" y="16604"/>
                    <a:pt x="12067" y="16591"/>
                    <a:pt x="12060" y="16574"/>
                  </a:cubicBezTo>
                  <a:cubicBezTo>
                    <a:pt x="12057" y="16534"/>
                    <a:pt x="12053" y="16491"/>
                    <a:pt x="12043" y="16454"/>
                  </a:cubicBezTo>
                  <a:lnTo>
                    <a:pt x="12107" y="15839"/>
                  </a:lnTo>
                  <a:cubicBezTo>
                    <a:pt x="12117" y="15738"/>
                    <a:pt x="12127" y="15635"/>
                    <a:pt x="12134" y="15535"/>
                  </a:cubicBezTo>
                  <a:cubicBezTo>
                    <a:pt x="12140" y="15428"/>
                    <a:pt x="12144" y="15314"/>
                    <a:pt x="12150" y="15204"/>
                  </a:cubicBezTo>
                  <a:cubicBezTo>
                    <a:pt x="12150" y="15177"/>
                    <a:pt x="12154" y="15147"/>
                    <a:pt x="12154" y="15113"/>
                  </a:cubicBezTo>
                  <a:lnTo>
                    <a:pt x="12154" y="15020"/>
                  </a:lnTo>
                  <a:cubicBezTo>
                    <a:pt x="12154" y="15000"/>
                    <a:pt x="12150" y="14976"/>
                    <a:pt x="12150" y="14953"/>
                  </a:cubicBezTo>
                  <a:cubicBezTo>
                    <a:pt x="12144" y="14926"/>
                    <a:pt x="12144" y="14899"/>
                    <a:pt x="12140" y="14869"/>
                  </a:cubicBezTo>
                  <a:lnTo>
                    <a:pt x="12127" y="14782"/>
                  </a:lnTo>
                  <a:cubicBezTo>
                    <a:pt x="12124" y="14762"/>
                    <a:pt x="12124" y="14742"/>
                    <a:pt x="12120" y="14719"/>
                  </a:cubicBezTo>
                  <a:cubicBezTo>
                    <a:pt x="12117" y="14685"/>
                    <a:pt x="12107" y="14659"/>
                    <a:pt x="12104" y="14625"/>
                  </a:cubicBezTo>
                  <a:lnTo>
                    <a:pt x="12090" y="14562"/>
                  </a:lnTo>
                  <a:cubicBezTo>
                    <a:pt x="12083" y="14515"/>
                    <a:pt x="12070" y="14468"/>
                    <a:pt x="12060" y="14424"/>
                  </a:cubicBezTo>
                  <a:lnTo>
                    <a:pt x="12060" y="14418"/>
                  </a:lnTo>
                  <a:cubicBezTo>
                    <a:pt x="12057" y="14394"/>
                    <a:pt x="12050" y="14368"/>
                    <a:pt x="12043" y="14348"/>
                  </a:cubicBezTo>
                  <a:cubicBezTo>
                    <a:pt x="12037" y="14317"/>
                    <a:pt x="12027" y="14294"/>
                    <a:pt x="12023" y="14264"/>
                  </a:cubicBezTo>
                  <a:cubicBezTo>
                    <a:pt x="12020" y="14257"/>
                    <a:pt x="12020" y="14247"/>
                    <a:pt x="12017" y="14241"/>
                  </a:cubicBezTo>
                  <a:cubicBezTo>
                    <a:pt x="12010" y="14224"/>
                    <a:pt x="12003" y="14207"/>
                    <a:pt x="12000" y="14190"/>
                  </a:cubicBezTo>
                  <a:cubicBezTo>
                    <a:pt x="11990" y="14160"/>
                    <a:pt x="11983" y="14134"/>
                    <a:pt x="11973" y="14107"/>
                  </a:cubicBezTo>
                  <a:cubicBezTo>
                    <a:pt x="11966" y="14080"/>
                    <a:pt x="11956" y="14057"/>
                    <a:pt x="11943" y="14030"/>
                  </a:cubicBezTo>
                  <a:cubicBezTo>
                    <a:pt x="11936" y="14007"/>
                    <a:pt x="11926" y="13980"/>
                    <a:pt x="11920" y="13960"/>
                  </a:cubicBezTo>
                  <a:cubicBezTo>
                    <a:pt x="11906" y="13933"/>
                    <a:pt x="11900" y="13906"/>
                    <a:pt x="11886" y="13880"/>
                  </a:cubicBezTo>
                  <a:cubicBezTo>
                    <a:pt x="11876" y="13856"/>
                    <a:pt x="11866" y="13829"/>
                    <a:pt x="11856" y="13806"/>
                  </a:cubicBezTo>
                  <a:cubicBezTo>
                    <a:pt x="11836" y="13756"/>
                    <a:pt x="11809" y="13706"/>
                    <a:pt x="11789" y="13655"/>
                  </a:cubicBezTo>
                  <a:cubicBezTo>
                    <a:pt x="11783" y="13632"/>
                    <a:pt x="11769" y="13609"/>
                    <a:pt x="11756" y="13589"/>
                  </a:cubicBezTo>
                  <a:lnTo>
                    <a:pt x="11719" y="13512"/>
                  </a:lnTo>
                  <a:cubicBezTo>
                    <a:pt x="11706" y="13488"/>
                    <a:pt x="11692" y="13462"/>
                    <a:pt x="11676" y="13438"/>
                  </a:cubicBezTo>
                  <a:cubicBezTo>
                    <a:pt x="11666" y="13415"/>
                    <a:pt x="11656" y="13395"/>
                    <a:pt x="11642" y="13375"/>
                  </a:cubicBezTo>
                  <a:cubicBezTo>
                    <a:pt x="11619" y="13328"/>
                    <a:pt x="11589" y="13281"/>
                    <a:pt x="11565" y="13238"/>
                  </a:cubicBezTo>
                  <a:cubicBezTo>
                    <a:pt x="11539" y="13191"/>
                    <a:pt x="11515" y="13144"/>
                    <a:pt x="11485" y="13097"/>
                  </a:cubicBezTo>
                  <a:cubicBezTo>
                    <a:pt x="11458" y="13054"/>
                    <a:pt x="11435" y="13007"/>
                    <a:pt x="11405" y="12960"/>
                  </a:cubicBezTo>
                  <a:cubicBezTo>
                    <a:pt x="11375" y="12910"/>
                    <a:pt x="11348" y="12863"/>
                    <a:pt x="11318" y="12820"/>
                  </a:cubicBezTo>
                  <a:cubicBezTo>
                    <a:pt x="11284" y="12769"/>
                    <a:pt x="11254" y="12723"/>
                    <a:pt x="11221" y="12673"/>
                  </a:cubicBezTo>
                  <a:cubicBezTo>
                    <a:pt x="11164" y="12586"/>
                    <a:pt x="11114" y="12495"/>
                    <a:pt x="11064" y="12405"/>
                  </a:cubicBezTo>
                  <a:cubicBezTo>
                    <a:pt x="11014" y="12308"/>
                    <a:pt x="10963" y="12218"/>
                    <a:pt x="10913" y="12121"/>
                  </a:cubicBezTo>
                  <a:cubicBezTo>
                    <a:pt x="10903" y="12104"/>
                    <a:pt x="10890" y="12081"/>
                    <a:pt x="10880" y="12064"/>
                  </a:cubicBezTo>
                  <a:cubicBezTo>
                    <a:pt x="10870" y="12057"/>
                    <a:pt x="10863" y="12054"/>
                    <a:pt x="10853" y="12054"/>
                  </a:cubicBezTo>
                  <a:cubicBezTo>
                    <a:pt x="10851" y="12052"/>
                    <a:pt x="10848" y="12051"/>
                    <a:pt x="10846" y="12051"/>
                  </a:cubicBezTo>
                  <a:cubicBezTo>
                    <a:pt x="10840" y="12051"/>
                    <a:pt x="10834" y="12054"/>
                    <a:pt x="10830" y="12054"/>
                  </a:cubicBezTo>
                  <a:cubicBezTo>
                    <a:pt x="10813" y="12054"/>
                    <a:pt x="10796" y="12071"/>
                    <a:pt x="10783" y="12081"/>
                  </a:cubicBezTo>
                  <a:cubicBezTo>
                    <a:pt x="10770" y="12094"/>
                    <a:pt x="10766" y="12114"/>
                    <a:pt x="10766" y="12131"/>
                  </a:cubicBezTo>
                  <a:lnTo>
                    <a:pt x="10766" y="12138"/>
                  </a:lnTo>
                  <a:cubicBezTo>
                    <a:pt x="10756" y="12171"/>
                    <a:pt x="10753" y="12198"/>
                    <a:pt x="10749" y="12231"/>
                  </a:cubicBezTo>
                  <a:cubicBezTo>
                    <a:pt x="10746" y="12258"/>
                    <a:pt x="10746" y="12278"/>
                    <a:pt x="10739" y="12305"/>
                  </a:cubicBezTo>
                  <a:cubicBezTo>
                    <a:pt x="10736" y="12305"/>
                    <a:pt x="10736" y="12298"/>
                    <a:pt x="10733" y="12298"/>
                  </a:cubicBezTo>
                  <a:cubicBezTo>
                    <a:pt x="10719" y="12291"/>
                    <a:pt x="10706" y="12288"/>
                    <a:pt x="10689" y="12281"/>
                  </a:cubicBezTo>
                  <a:lnTo>
                    <a:pt x="10696" y="12281"/>
                  </a:lnTo>
                  <a:cubicBezTo>
                    <a:pt x="10679" y="12275"/>
                    <a:pt x="10656" y="12271"/>
                    <a:pt x="10639" y="12261"/>
                  </a:cubicBezTo>
                  <a:cubicBezTo>
                    <a:pt x="10622" y="12255"/>
                    <a:pt x="10606" y="12248"/>
                    <a:pt x="10589" y="12245"/>
                  </a:cubicBezTo>
                  <a:cubicBezTo>
                    <a:pt x="10556" y="12231"/>
                    <a:pt x="10522" y="12228"/>
                    <a:pt x="10489" y="12221"/>
                  </a:cubicBezTo>
                  <a:cubicBezTo>
                    <a:pt x="10452" y="12211"/>
                    <a:pt x="10418" y="12208"/>
                    <a:pt x="10382" y="12204"/>
                  </a:cubicBezTo>
                  <a:cubicBezTo>
                    <a:pt x="10348" y="12198"/>
                    <a:pt x="10315" y="12198"/>
                    <a:pt x="10281" y="12198"/>
                  </a:cubicBezTo>
                  <a:lnTo>
                    <a:pt x="10181" y="12198"/>
                  </a:lnTo>
                  <a:cubicBezTo>
                    <a:pt x="10171" y="12198"/>
                    <a:pt x="10161" y="12194"/>
                    <a:pt x="10151" y="12194"/>
                  </a:cubicBezTo>
                  <a:cubicBezTo>
                    <a:pt x="10148" y="12194"/>
                    <a:pt x="10138" y="12191"/>
                    <a:pt x="10134" y="12191"/>
                  </a:cubicBezTo>
                  <a:cubicBezTo>
                    <a:pt x="10131" y="12191"/>
                    <a:pt x="10131" y="12188"/>
                    <a:pt x="10128" y="12188"/>
                  </a:cubicBezTo>
                  <a:cubicBezTo>
                    <a:pt x="10128" y="12181"/>
                    <a:pt x="10121" y="12181"/>
                    <a:pt x="10121" y="12178"/>
                  </a:cubicBezTo>
                  <a:cubicBezTo>
                    <a:pt x="10104" y="12131"/>
                    <a:pt x="10087" y="12087"/>
                    <a:pt x="10077" y="12041"/>
                  </a:cubicBezTo>
                  <a:cubicBezTo>
                    <a:pt x="10067" y="12014"/>
                    <a:pt x="10054" y="11987"/>
                    <a:pt x="10047" y="11960"/>
                  </a:cubicBezTo>
                  <a:cubicBezTo>
                    <a:pt x="10027" y="11907"/>
                    <a:pt x="9997" y="11853"/>
                    <a:pt x="9960" y="11807"/>
                  </a:cubicBezTo>
                  <a:cubicBezTo>
                    <a:pt x="9944" y="11787"/>
                    <a:pt x="9917" y="11763"/>
                    <a:pt x="9894" y="11753"/>
                  </a:cubicBezTo>
                  <a:cubicBezTo>
                    <a:pt x="9867" y="11736"/>
                    <a:pt x="9833" y="11726"/>
                    <a:pt x="9803" y="11723"/>
                  </a:cubicBezTo>
                  <a:cubicBezTo>
                    <a:pt x="9777" y="11720"/>
                    <a:pt x="9750" y="11713"/>
                    <a:pt x="9720" y="11713"/>
                  </a:cubicBezTo>
                  <a:cubicBezTo>
                    <a:pt x="9693" y="11713"/>
                    <a:pt x="9663" y="11720"/>
                    <a:pt x="9633" y="11723"/>
                  </a:cubicBezTo>
                  <a:lnTo>
                    <a:pt x="9559" y="11736"/>
                  </a:lnTo>
                  <a:cubicBezTo>
                    <a:pt x="9546" y="11736"/>
                    <a:pt x="9536" y="11740"/>
                    <a:pt x="9526" y="11743"/>
                  </a:cubicBezTo>
                  <a:cubicBezTo>
                    <a:pt x="9516" y="11746"/>
                    <a:pt x="9502" y="11746"/>
                    <a:pt x="9496" y="11753"/>
                  </a:cubicBezTo>
                  <a:cubicBezTo>
                    <a:pt x="9449" y="11763"/>
                    <a:pt x="9402" y="11776"/>
                    <a:pt x="9359" y="11793"/>
                  </a:cubicBezTo>
                  <a:cubicBezTo>
                    <a:pt x="9335" y="11803"/>
                    <a:pt x="9315" y="11810"/>
                    <a:pt x="9292" y="11820"/>
                  </a:cubicBezTo>
                  <a:cubicBezTo>
                    <a:pt x="9268" y="11827"/>
                    <a:pt x="9248" y="11840"/>
                    <a:pt x="9228" y="11847"/>
                  </a:cubicBezTo>
                  <a:cubicBezTo>
                    <a:pt x="9185" y="11870"/>
                    <a:pt x="9145" y="11894"/>
                    <a:pt x="9101" y="11920"/>
                  </a:cubicBezTo>
                  <a:cubicBezTo>
                    <a:pt x="9048" y="11954"/>
                    <a:pt x="9001" y="11994"/>
                    <a:pt x="8957" y="12037"/>
                  </a:cubicBezTo>
                  <a:cubicBezTo>
                    <a:pt x="8901" y="12091"/>
                    <a:pt x="8860" y="12154"/>
                    <a:pt x="8817" y="12214"/>
                  </a:cubicBezTo>
                  <a:cubicBezTo>
                    <a:pt x="8794" y="12258"/>
                    <a:pt x="8763" y="12298"/>
                    <a:pt x="8733" y="12338"/>
                  </a:cubicBezTo>
                  <a:cubicBezTo>
                    <a:pt x="8723" y="12355"/>
                    <a:pt x="8710" y="12372"/>
                    <a:pt x="8700" y="12388"/>
                  </a:cubicBezTo>
                  <a:cubicBezTo>
                    <a:pt x="8690" y="12408"/>
                    <a:pt x="8677" y="12425"/>
                    <a:pt x="8663" y="12445"/>
                  </a:cubicBezTo>
                  <a:cubicBezTo>
                    <a:pt x="8650" y="12465"/>
                    <a:pt x="8643" y="12482"/>
                    <a:pt x="8630" y="12505"/>
                  </a:cubicBezTo>
                  <a:lnTo>
                    <a:pt x="8606" y="12566"/>
                  </a:lnTo>
                  <a:cubicBezTo>
                    <a:pt x="8590" y="12609"/>
                    <a:pt x="8576" y="12649"/>
                    <a:pt x="8560" y="12693"/>
                  </a:cubicBezTo>
                  <a:cubicBezTo>
                    <a:pt x="8543" y="12733"/>
                    <a:pt x="8529" y="12780"/>
                    <a:pt x="8513" y="12823"/>
                  </a:cubicBezTo>
                  <a:cubicBezTo>
                    <a:pt x="8496" y="12863"/>
                    <a:pt x="8483" y="12907"/>
                    <a:pt x="8476" y="12947"/>
                  </a:cubicBezTo>
                  <a:cubicBezTo>
                    <a:pt x="8473" y="12967"/>
                    <a:pt x="8466" y="12993"/>
                    <a:pt x="8463" y="13014"/>
                  </a:cubicBezTo>
                  <a:cubicBezTo>
                    <a:pt x="8459" y="13034"/>
                    <a:pt x="8456" y="13057"/>
                    <a:pt x="8456" y="13077"/>
                  </a:cubicBezTo>
                  <a:cubicBezTo>
                    <a:pt x="8446" y="13117"/>
                    <a:pt x="8442" y="13164"/>
                    <a:pt x="8439" y="13207"/>
                  </a:cubicBezTo>
                  <a:cubicBezTo>
                    <a:pt x="8432" y="13231"/>
                    <a:pt x="8429" y="13261"/>
                    <a:pt x="8429" y="13284"/>
                  </a:cubicBezTo>
                  <a:cubicBezTo>
                    <a:pt x="8426" y="13308"/>
                    <a:pt x="8426" y="13328"/>
                    <a:pt x="8426" y="13348"/>
                  </a:cubicBezTo>
                  <a:lnTo>
                    <a:pt x="8426" y="13385"/>
                  </a:lnTo>
                  <a:lnTo>
                    <a:pt x="8426" y="13425"/>
                  </a:lnTo>
                  <a:cubicBezTo>
                    <a:pt x="8426" y="13445"/>
                    <a:pt x="8429" y="13465"/>
                    <a:pt x="8432" y="13492"/>
                  </a:cubicBezTo>
                  <a:cubicBezTo>
                    <a:pt x="8446" y="13582"/>
                    <a:pt x="8459" y="13676"/>
                    <a:pt x="8479" y="13762"/>
                  </a:cubicBezTo>
                  <a:cubicBezTo>
                    <a:pt x="8496" y="13849"/>
                    <a:pt x="8529" y="13936"/>
                    <a:pt x="8560" y="14020"/>
                  </a:cubicBezTo>
                  <a:cubicBezTo>
                    <a:pt x="8573" y="14063"/>
                    <a:pt x="8590" y="14100"/>
                    <a:pt x="8606" y="14144"/>
                  </a:cubicBezTo>
                  <a:lnTo>
                    <a:pt x="8656" y="14267"/>
                  </a:lnTo>
                  <a:cubicBezTo>
                    <a:pt x="8673" y="14314"/>
                    <a:pt x="8690" y="14354"/>
                    <a:pt x="8707" y="14401"/>
                  </a:cubicBezTo>
                  <a:cubicBezTo>
                    <a:pt x="8727" y="14471"/>
                    <a:pt x="8740" y="14538"/>
                    <a:pt x="8757" y="14612"/>
                  </a:cubicBezTo>
                  <a:cubicBezTo>
                    <a:pt x="8763" y="14648"/>
                    <a:pt x="8773" y="14682"/>
                    <a:pt x="8780" y="14719"/>
                  </a:cubicBezTo>
                  <a:cubicBezTo>
                    <a:pt x="8790" y="14755"/>
                    <a:pt x="8794" y="14796"/>
                    <a:pt x="8800" y="14829"/>
                  </a:cubicBezTo>
                  <a:cubicBezTo>
                    <a:pt x="8807" y="14849"/>
                    <a:pt x="8807" y="14869"/>
                    <a:pt x="8810" y="14889"/>
                  </a:cubicBezTo>
                  <a:lnTo>
                    <a:pt x="8810" y="14896"/>
                  </a:lnTo>
                  <a:cubicBezTo>
                    <a:pt x="8800" y="14923"/>
                    <a:pt x="8797" y="14953"/>
                    <a:pt x="8790" y="14983"/>
                  </a:cubicBezTo>
                  <a:cubicBezTo>
                    <a:pt x="8780" y="15003"/>
                    <a:pt x="8773" y="15023"/>
                    <a:pt x="8777" y="15046"/>
                  </a:cubicBezTo>
                  <a:cubicBezTo>
                    <a:pt x="8773" y="15070"/>
                    <a:pt x="8763" y="15090"/>
                    <a:pt x="8760" y="15117"/>
                  </a:cubicBezTo>
                  <a:lnTo>
                    <a:pt x="8710" y="15331"/>
                  </a:lnTo>
                  <a:cubicBezTo>
                    <a:pt x="8700" y="15364"/>
                    <a:pt x="8693" y="15401"/>
                    <a:pt x="8690" y="15434"/>
                  </a:cubicBezTo>
                  <a:cubicBezTo>
                    <a:pt x="8680" y="15471"/>
                    <a:pt x="8673" y="15504"/>
                    <a:pt x="8663" y="15541"/>
                  </a:cubicBezTo>
                  <a:lnTo>
                    <a:pt x="8663" y="15548"/>
                  </a:lnTo>
                  <a:cubicBezTo>
                    <a:pt x="8663" y="15551"/>
                    <a:pt x="8663" y="15555"/>
                    <a:pt x="8660" y="15555"/>
                  </a:cubicBezTo>
                  <a:lnTo>
                    <a:pt x="8660" y="15558"/>
                  </a:lnTo>
                  <a:cubicBezTo>
                    <a:pt x="8646" y="15605"/>
                    <a:pt x="8640" y="15652"/>
                    <a:pt x="8630" y="15698"/>
                  </a:cubicBezTo>
                  <a:cubicBezTo>
                    <a:pt x="8623" y="15742"/>
                    <a:pt x="8613" y="15789"/>
                    <a:pt x="8610" y="15835"/>
                  </a:cubicBezTo>
                  <a:cubicBezTo>
                    <a:pt x="8606" y="15882"/>
                    <a:pt x="8600" y="15926"/>
                    <a:pt x="8600" y="15969"/>
                  </a:cubicBezTo>
                  <a:cubicBezTo>
                    <a:pt x="8596" y="16066"/>
                    <a:pt x="8593" y="16156"/>
                    <a:pt x="8590" y="16253"/>
                  </a:cubicBezTo>
                  <a:lnTo>
                    <a:pt x="8590" y="16390"/>
                  </a:lnTo>
                  <a:cubicBezTo>
                    <a:pt x="8590" y="16437"/>
                    <a:pt x="8590" y="16487"/>
                    <a:pt x="8593" y="16534"/>
                  </a:cubicBezTo>
                  <a:cubicBezTo>
                    <a:pt x="8596" y="16604"/>
                    <a:pt x="8606" y="16675"/>
                    <a:pt x="8616" y="16741"/>
                  </a:cubicBezTo>
                  <a:cubicBezTo>
                    <a:pt x="8600" y="16705"/>
                    <a:pt x="8580" y="16671"/>
                    <a:pt x="8563" y="16634"/>
                  </a:cubicBezTo>
                  <a:lnTo>
                    <a:pt x="8563" y="16638"/>
                  </a:lnTo>
                  <a:cubicBezTo>
                    <a:pt x="8489" y="16484"/>
                    <a:pt x="8406" y="16334"/>
                    <a:pt x="8325" y="16183"/>
                  </a:cubicBezTo>
                  <a:cubicBezTo>
                    <a:pt x="8242" y="16016"/>
                    <a:pt x="8162" y="15849"/>
                    <a:pt x="8078" y="15682"/>
                  </a:cubicBezTo>
                  <a:cubicBezTo>
                    <a:pt x="8048" y="15618"/>
                    <a:pt x="8021" y="15555"/>
                    <a:pt x="7994" y="15491"/>
                  </a:cubicBezTo>
                  <a:cubicBezTo>
                    <a:pt x="7964" y="15424"/>
                    <a:pt x="7941" y="15354"/>
                    <a:pt x="7911" y="15287"/>
                  </a:cubicBezTo>
                  <a:cubicBezTo>
                    <a:pt x="7881" y="15224"/>
                    <a:pt x="7854" y="15163"/>
                    <a:pt x="7821" y="15100"/>
                  </a:cubicBezTo>
                  <a:cubicBezTo>
                    <a:pt x="7780" y="15033"/>
                    <a:pt x="7744" y="14969"/>
                    <a:pt x="7707" y="14903"/>
                  </a:cubicBezTo>
                  <a:cubicBezTo>
                    <a:pt x="7704" y="14899"/>
                    <a:pt x="7704" y="14896"/>
                    <a:pt x="7697" y="14889"/>
                  </a:cubicBezTo>
                  <a:cubicBezTo>
                    <a:pt x="7687" y="14866"/>
                    <a:pt x="7673" y="14846"/>
                    <a:pt x="7663" y="14819"/>
                  </a:cubicBezTo>
                  <a:cubicBezTo>
                    <a:pt x="7643" y="14779"/>
                    <a:pt x="7627" y="14735"/>
                    <a:pt x="7610" y="14695"/>
                  </a:cubicBezTo>
                  <a:lnTo>
                    <a:pt x="7560" y="14555"/>
                  </a:lnTo>
                  <a:cubicBezTo>
                    <a:pt x="7536" y="14488"/>
                    <a:pt x="7513" y="14418"/>
                    <a:pt x="7490" y="14351"/>
                  </a:cubicBezTo>
                  <a:cubicBezTo>
                    <a:pt x="7463" y="14284"/>
                    <a:pt x="7439" y="14217"/>
                    <a:pt x="7419" y="14150"/>
                  </a:cubicBezTo>
                  <a:cubicBezTo>
                    <a:pt x="7393" y="14080"/>
                    <a:pt x="7363" y="14013"/>
                    <a:pt x="7336" y="13946"/>
                  </a:cubicBezTo>
                  <a:cubicBezTo>
                    <a:pt x="7322" y="13913"/>
                    <a:pt x="7306" y="13883"/>
                    <a:pt x="7289" y="13849"/>
                  </a:cubicBezTo>
                  <a:lnTo>
                    <a:pt x="7289" y="13819"/>
                  </a:lnTo>
                  <a:cubicBezTo>
                    <a:pt x="7289" y="13803"/>
                    <a:pt x="7289" y="13783"/>
                    <a:pt x="7292" y="13766"/>
                  </a:cubicBezTo>
                  <a:cubicBezTo>
                    <a:pt x="7296" y="13719"/>
                    <a:pt x="7309" y="13679"/>
                    <a:pt x="7319" y="13632"/>
                  </a:cubicBezTo>
                  <a:cubicBezTo>
                    <a:pt x="7329" y="13582"/>
                    <a:pt x="7346" y="13535"/>
                    <a:pt x="7363" y="13485"/>
                  </a:cubicBezTo>
                  <a:cubicBezTo>
                    <a:pt x="7393" y="13415"/>
                    <a:pt x="7429" y="13348"/>
                    <a:pt x="7470" y="13278"/>
                  </a:cubicBezTo>
                  <a:cubicBezTo>
                    <a:pt x="7486" y="13244"/>
                    <a:pt x="7503" y="13207"/>
                    <a:pt x="7520" y="13167"/>
                  </a:cubicBezTo>
                  <a:lnTo>
                    <a:pt x="7570" y="13067"/>
                  </a:lnTo>
                  <a:cubicBezTo>
                    <a:pt x="7587" y="13040"/>
                    <a:pt x="7603" y="13014"/>
                    <a:pt x="7623" y="12983"/>
                  </a:cubicBezTo>
                  <a:cubicBezTo>
                    <a:pt x="7663" y="12933"/>
                    <a:pt x="7707" y="12890"/>
                    <a:pt x="7744" y="12833"/>
                  </a:cubicBezTo>
                  <a:cubicBezTo>
                    <a:pt x="7780" y="12780"/>
                    <a:pt x="7814" y="12726"/>
                    <a:pt x="7844" y="12666"/>
                  </a:cubicBezTo>
                  <a:lnTo>
                    <a:pt x="7844" y="12673"/>
                  </a:lnTo>
                  <a:cubicBezTo>
                    <a:pt x="7887" y="12596"/>
                    <a:pt x="7938" y="12522"/>
                    <a:pt x="7978" y="12442"/>
                  </a:cubicBezTo>
                  <a:cubicBezTo>
                    <a:pt x="8021" y="12362"/>
                    <a:pt x="8058" y="12281"/>
                    <a:pt x="8095" y="12198"/>
                  </a:cubicBezTo>
                  <a:cubicBezTo>
                    <a:pt x="8111" y="12164"/>
                    <a:pt x="8125" y="12128"/>
                    <a:pt x="8138" y="12094"/>
                  </a:cubicBezTo>
                  <a:cubicBezTo>
                    <a:pt x="8148" y="12057"/>
                    <a:pt x="8162" y="12014"/>
                    <a:pt x="8165" y="11974"/>
                  </a:cubicBezTo>
                  <a:cubicBezTo>
                    <a:pt x="8165" y="11960"/>
                    <a:pt x="8172" y="11944"/>
                    <a:pt x="8172" y="11930"/>
                  </a:cubicBezTo>
                  <a:lnTo>
                    <a:pt x="8172" y="11937"/>
                  </a:lnTo>
                  <a:cubicBezTo>
                    <a:pt x="8175" y="11914"/>
                    <a:pt x="8175" y="11894"/>
                    <a:pt x="8175" y="11873"/>
                  </a:cubicBezTo>
                  <a:cubicBezTo>
                    <a:pt x="8175" y="11847"/>
                    <a:pt x="8178" y="11823"/>
                    <a:pt x="8178" y="11797"/>
                  </a:cubicBezTo>
                  <a:lnTo>
                    <a:pt x="8178" y="11713"/>
                  </a:lnTo>
                  <a:cubicBezTo>
                    <a:pt x="8178" y="11746"/>
                    <a:pt x="8178" y="11790"/>
                    <a:pt x="8175" y="11830"/>
                  </a:cubicBezTo>
                  <a:cubicBezTo>
                    <a:pt x="8175" y="11870"/>
                    <a:pt x="8168" y="11907"/>
                    <a:pt x="8165" y="11950"/>
                  </a:cubicBezTo>
                  <a:lnTo>
                    <a:pt x="8162" y="11970"/>
                  </a:lnTo>
                  <a:lnTo>
                    <a:pt x="8158" y="11990"/>
                  </a:lnTo>
                  <a:cubicBezTo>
                    <a:pt x="8158" y="11997"/>
                    <a:pt x="8152" y="12011"/>
                    <a:pt x="8152" y="12021"/>
                  </a:cubicBezTo>
                  <a:lnTo>
                    <a:pt x="8148" y="12027"/>
                  </a:lnTo>
                  <a:lnTo>
                    <a:pt x="8148" y="12031"/>
                  </a:lnTo>
                  <a:cubicBezTo>
                    <a:pt x="8145" y="12047"/>
                    <a:pt x="8142" y="12061"/>
                    <a:pt x="8135" y="12077"/>
                  </a:cubicBezTo>
                  <a:cubicBezTo>
                    <a:pt x="8132" y="12094"/>
                    <a:pt x="8125" y="12111"/>
                    <a:pt x="8118" y="12131"/>
                  </a:cubicBezTo>
                  <a:cubicBezTo>
                    <a:pt x="8078" y="12228"/>
                    <a:pt x="8031" y="12325"/>
                    <a:pt x="7981" y="12408"/>
                  </a:cubicBezTo>
                  <a:cubicBezTo>
                    <a:pt x="7961" y="12442"/>
                    <a:pt x="7944" y="12475"/>
                    <a:pt x="7924" y="12505"/>
                  </a:cubicBezTo>
                  <a:cubicBezTo>
                    <a:pt x="7914" y="12519"/>
                    <a:pt x="7908" y="12529"/>
                    <a:pt x="7901" y="12542"/>
                  </a:cubicBezTo>
                  <a:cubicBezTo>
                    <a:pt x="7891" y="12562"/>
                    <a:pt x="7877" y="12579"/>
                    <a:pt x="7864" y="12602"/>
                  </a:cubicBezTo>
                  <a:cubicBezTo>
                    <a:pt x="7851" y="12626"/>
                    <a:pt x="7834" y="12646"/>
                    <a:pt x="7824" y="12673"/>
                  </a:cubicBezTo>
                  <a:lnTo>
                    <a:pt x="7807" y="12699"/>
                  </a:lnTo>
                  <a:cubicBezTo>
                    <a:pt x="7791" y="12733"/>
                    <a:pt x="7767" y="12763"/>
                    <a:pt x="7747" y="12796"/>
                  </a:cubicBezTo>
                  <a:cubicBezTo>
                    <a:pt x="7710" y="12846"/>
                    <a:pt x="7667" y="12893"/>
                    <a:pt x="7627" y="12943"/>
                  </a:cubicBezTo>
                  <a:cubicBezTo>
                    <a:pt x="7607" y="12967"/>
                    <a:pt x="7583" y="12997"/>
                    <a:pt x="7567" y="13024"/>
                  </a:cubicBezTo>
                  <a:cubicBezTo>
                    <a:pt x="7550" y="13047"/>
                    <a:pt x="7533" y="13074"/>
                    <a:pt x="7523" y="13097"/>
                  </a:cubicBezTo>
                  <a:cubicBezTo>
                    <a:pt x="7523" y="13097"/>
                    <a:pt x="7523" y="13104"/>
                    <a:pt x="7516" y="13104"/>
                  </a:cubicBezTo>
                  <a:lnTo>
                    <a:pt x="7516" y="13107"/>
                  </a:lnTo>
                  <a:lnTo>
                    <a:pt x="7516" y="13111"/>
                  </a:lnTo>
                  <a:lnTo>
                    <a:pt x="7516" y="13114"/>
                  </a:lnTo>
                  <a:cubicBezTo>
                    <a:pt x="7510" y="13131"/>
                    <a:pt x="7496" y="13151"/>
                    <a:pt x="7490" y="13167"/>
                  </a:cubicBezTo>
                  <a:cubicBezTo>
                    <a:pt x="7483" y="13177"/>
                    <a:pt x="7480" y="13191"/>
                    <a:pt x="7473" y="13197"/>
                  </a:cubicBezTo>
                  <a:cubicBezTo>
                    <a:pt x="7456" y="13228"/>
                    <a:pt x="7443" y="13251"/>
                    <a:pt x="7426" y="13281"/>
                  </a:cubicBezTo>
                  <a:lnTo>
                    <a:pt x="7429" y="13278"/>
                  </a:lnTo>
                  <a:lnTo>
                    <a:pt x="7429" y="13278"/>
                  </a:lnTo>
                  <a:lnTo>
                    <a:pt x="7416" y="13298"/>
                  </a:lnTo>
                  <a:cubicBezTo>
                    <a:pt x="7399" y="13331"/>
                    <a:pt x="7379" y="13365"/>
                    <a:pt x="7363" y="13398"/>
                  </a:cubicBezTo>
                  <a:cubicBezTo>
                    <a:pt x="7342" y="13438"/>
                    <a:pt x="7329" y="13478"/>
                    <a:pt x="7316" y="13525"/>
                  </a:cubicBezTo>
                  <a:cubicBezTo>
                    <a:pt x="7306" y="13565"/>
                    <a:pt x="7296" y="13609"/>
                    <a:pt x="7292" y="13659"/>
                  </a:cubicBezTo>
                  <a:cubicBezTo>
                    <a:pt x="7292" y="13666"/>
                    <a:pt x="7292" y="13676"/>
                    <a:pt x="7289" y="13679"/>
                  </a:cubicBezTo>
                  <a:lnTo>
                    <a:pt x="7266" y="13659"/>
                  </a:lnTo>
                  <a:cubicBezTo>
                    <a:pt x="7262" y="13659"/>
                    <a:pt x="7262" y="13652"/>
                    <a:pt x="7259" y="13652"/>
                  </a:cubicBezTo>
                  <a:lnTo>
                    <a:pt x="7259" y="13649"/>
                  </a:lnTo>
                  <a:cubicBezTo>
                    <a:pt x="7256" y="13632"/>
                    <a:pt x="7246" y="13622"/>
                    <a:pt x="7242" y="13605"/>
                  </a:cubicBezTo>
                  <a:cubicBezTo>
                    <a:pt x="7239" y="13592"/>
                    <a:pt x="7229" y="13575"/>
                    <a:pt x="7225" y="13562"/>
                  </a:cubicBezTo>
                  <a:lnTo>
                    <a:pt x="7225" y="13559"/>
                  </a:lnTo>
                  <a:cubicBezTo>
                    <a:pt x="7215" y="13532"/>
                    <a:pt x="7212" y="13508"/>
                    <a:pt x="7205" y="13482"/>
                  </a:cubicBezTo>
                  <a:cubicBezTo>
                    <a:pt x="7195" y="13448"/>
                    <a:pt x="7182" y="13415"/>
                    <a:pt x="7175" y="13381"/>
                  </a:cubicBezTo>
                  <a:cubicBezTo>
                    <a:pt x="7165" y="13361"/>
                    <a:pt x="7162" y="13341"/>
                    <a:pt x="7155" y="13318"/>
                  </a:cubicBezTo>
                  <a:cubicBezTo>
                    <a:pt x="7155" y="13314"/>
                    <a:pt x="7149" y="13311"/>
                    <a:pt x="7149" y="13301"/>
                  </a:cubicBezTo>
                  <a:cubicBezTo>
                    <a:pt x="7132" y="13234"/>
                    <a:pt x="7115" y="13167"/>
                    <a:pt x="7105" y="13100"/>
                  </a:cubicBezTo>
                  <a:cubicBezTo>
                    <a:pt x="7095" y="13067"/>
                    <a:pt x="7092" y="13040"/>
                    <a:pt x="7088" y="13007"/>
                  </a:cubicBezTo>
                  <a:cubicBezTo>
                    <a:pt x="7078" y="12967"/>
                    <a:pt x="7075" y="12933"/>
                    <a:pt x="7065" y="12897"/>
                  </a:cubicBezTo>
                  <a:lnTo>
                    <a:pt x="7055" y="12810"/>
                  </a:lnTo>
                  <a:lnTo>
                    <a:pt x="7055" y="12796"/>
                  </a:lnTo>
                  <a:lnTo>
                    <a:pt x="7055" y="12793"/>
                  </a:lnTo>
                  <a:cubicBezTo>
                    <a:pt x="7055" y="12780"/>
                    <a:pt x="7048" y="12766"/>
                    <a:pt x="7048" y="12756"/>
                  </a:cubicBezTo>
                  <a:lnTo>
                    <a:pt x="7048" y="12759"/>
                  </a:lnTo>
                  <a:cubicBezTo>
                    <a:pt x="7042" y="12693"/>
                    <a:pt x="7032" y="12626"/>
                    <a:pt x="7025" y="12562"/>
                  </a:cubicBezTo>
                  <a:cubicBezTo>
                    <a:pt x="7015" y="12495"/>
                    <a:pt x="7008" y="12425"/>
                    <a:pt x="6998" y="12358"/>
                  </a:cubicBezTo>
                  <a:cubicBezTo>
                    <a:pt x="6981" y="12225"/>
                    <a:pt x="6971" y="12087"/>
                    <a:pt x="6955" y="11954"/>
                  </a:cubicBezTo>
                  <a:lnTo>
                    <a:pt x="6941" y="11853"/>
                  </a:lnTo>
                  <a:cubicBezTo>
                    <a:pt x="6938" y="11827"/>
                    <a:pt x="6938" y="11803"/>
                    <a:pt x="6931" y="11780"/>
                  </a:cubicBezTo>
                  <a:cubicBezTo>
                    <a:pt x="6931" y="11770"/>
                    <a:pt x="6928" y="11760"/>
                    <a:pt x="6928" y="11746"/>
                  </a:cubicBezTo>
                  <a:lnTo>
                    <a:pt x="6915" y="11623"/>
                  </a:lnTo>
                  <a:cubicBezTo>
                    <a:pt x="6915" y="11613"/>
                    <a:pt x="6915" y="11603"/>
                    <a:pt x="6911" y="11593"/>
                  </a:cubicBezTo>
                  <a:cubicBezTo>
                    <a:pt x="6911" y="11569"/>
                    <a:pt x="6908" y="11542"/>
                    <a:pt x="6908" y="11519"/>
                  </a:cubicBezTo>
                  <a:cubicBezTo>
                    <a:pt x="6905" y="11479"/>
                    <a:pt x="6905" y="11442"/>
                    <a:pt x="6905" y="11402"/>
                  </a:cubicBezTo>
                  <a:cubicBezTo>
                    <a:pt x="6905" y="11355"/>
                    <a:pt x="6898" y="11308"/>
                    <a:pt x="6898" y="11262"/>
                  </a:cubicBezTo>
                  <a:cubicBezTo>
                    <a:pt x="6898" y="11305"/>
                    <a:pt x="6894" y="11345"/>
                    <a:pt x="6894" y="11392"/>
                  </a:cubicBezTo>
                  <a:cubicBezTo>
                    <a:pt x="6894" y="11425"/>
                    <a:pt x="6891" y="11462"/>
                    <a:pt x="6891" y="11496"/>
                  </a:cubicBezTo>
                  <a:cubicBezTo>
                    <a:pt x="6891" y="11539"/>
                    <a:pt x="6891" y="11576"/>
                    <a:pt x="6888" y="11619"/>
                  </a:cubicBezTo>
                  <a:lnTo>
                    <a:pt x="6888" y="11646"/>
                  </a:lnTo>
                  <a:lnTo>
                    <a:pt x="6888" y="11723"/>
                  </a:lnTo>
                  <a:lnTo>
                    <a:pt x="6888" y="11760"/>
                  </a:lnTo>
                  <a:cubicBezTo>
                    <a:pt x="6888" y="11780"/>
                    <a:pt x="6891" y="11797"/>
                    <a:pt x="6891" y="11820"/>
                  </a:cubicBezTo>
                  <a:cubicBezTo>
                    <a:pt x="6891" y="11853"/>
                    <a:pt x="6894" y="11890"/>
                    <a:pt x="6898" y="11924"/>
                  </a:cubicBezTo>
                  <a:cubicBezTo>
                    <a:pt x="6905" y="11990"/>
                    <a:pt x="6911" y="12057"/>
                    <a:pt x="6921" y="12124"/>
                  </a:cubicBezTo>
                  <a:cubicBezTo>
                    <a:pt x="6928" y="12194"/>
                    <a:pt x="6938" y="12261"/>
                    <a:pt x="6945" y="12332"/>
                  </a:cubicBezTo>
                  <a:cubicBezTo>
                    <a:pt x="6955" y="12398"/>
                    <a:pt x="6961" y="12465"/>
                    <a:pt x="6975" y="12532"/>
                  </a:cubicBezTo>
                  <a:cubicBezTo>
                    <a:pt x="6981" y="12596"/>
                    <a:pt x="6991" y="12662"/>
                    <a:pt x="6998" y="12726"/>
                  </a:cubicBezTo>
                  <a:lnTo>
                    <a:pt x="6998" y="12723"/>
                  </a:lnTo>
                  <a:cubicBezTo>
                    <a:pt x="6998" y="12733"/>
                    <a:pt x="7005" y="12746"/>
                    <a:pt x="7005" y="12759"/>
                  </a:cubicBezTo>
                  <a:lnTo>
                    <a:pt x="7005" y="12763"/>
                  </a:lnTo>
                  <a:cubicBezTo>
                    <a:pt x="7011" y="12830"/>
                    <a:pt x="7025" y="12897"/>
                    <a:pt x="7038" y="12967"/>
                  </a:cubicBezTo>
                  <a:cubicBezTo>
                    <a:pt x="7042" y="13000"/>
                    <a:pt x="7048" y="13030"/>
                    <a:pt x="7055" y="13064"/>
                  </a:cubicBezTo>
                  <a:cubicBezTo>
                    <a:pt x="7062" y="13104"/>
                    <a:pt x="7065" y="13134"/>
                    <a:pt x="7075" y="13174"/>
                  </a:cubicBezTo>
                  <a:cubicBezTo>
                    <a:pt x="7088" y="13241"/>
                    <a:pt x="7105" y="13301"/>
                    <a:pt x="7125" y="13365"/>
                  </a:cubicBezTo>
                  <a:cubicBezTo>
                    <a:pt x="7139" y="13395"/>
                    <a:pt x="7145" y="13428"/>
                    <a:pt x="7159" y="13458"/>
                  </a:cubicBezTo>
                  <a:cubicBezTo>
                    <a:pt x="7172" y="13492"/>
                    <a:pt x="7179" y="13525"/>
                    <a:pt x="7192" y="13559"/>
                  </a:cubicBezTo>
                  <a:cubicBezTo>
                    <a:pt x="7199" y="13579"/>
                    <a:pt x="7205" y="13595"/>
                    <a:pt x="7212" y="13615"/>
                  </a:cubicBezTo>
                  <a:cubicBezTo>
                    <a:pt x="7205" y="13612"/>
                    <a:pt x="7192" y="13609"/>
                    <a:pt x="7182" y="13602"/>
                  </a:cubicBezTo>
                  <a:lnTo>
                    <a:pt x="7179" y="13599"/>
                  </a:lnTo>
                  <a:lnTo>
                    <a:pt x="7175" y="13599"/>
                  </a:lnTo>
                  <a:lnTo>
                    <a:pt x="7172" y="13595"/>
                  </a:lnTo>
                  <a:lnTo>
                    <a:pt x="7162" y="13592"/>
                  </a:lnTo>
                  <a:lnTo>
                    <a:pt x="7155" y="13592"/>
                  </a:lnTo>
                  <a:cubicBezTo>
                    <a:pt x="7139" y="13582"/>
                    <a:pt x="7118" y="13579"/>
                    <a:pt x="7095" y="13575"/>
                  </a:cubicBezTo>
                  <a:cubicBezTo>
                    <a:pt x="7092" y="13565"/>
                    <a:pt x="7092" y="13559"/>
                    <a:pt x="7088" y="13552"/>
                  </a:cubicBezTo>
                  <a:cubicBezTo>
                    <a:pt x="7078" y="13532"/>
                    <a:pt x="7068" y="13508"/>
                    <a:pt x="7058" y="13485"/>
                  </a:cubicBezTo>
                  <a:cubicBezTo>
                    <a:pt x="7042" y="13445"/>
                    <a:pt x="7018" y="13408"/>
                    <a:pt x="6995" y="13368"/>
                  </a:cubicBezTo>
                  <a:cubicBezTo>
                    <a:pt x="6975" y="13331"/>
                    <a:pt x="6951" y="13294"/>
                    <a:pt x="6925" y="13261"/>
                  </a:cubicBezTo>
                  <a:cubicBezTo>
                    <a:pt x="6908" y="13241"/>
                    <a:pt x="6894" y="13224"/>
                    <a:pt x="6878" y="13201"/>
                  </a:cubicBezTo>
                  <a:cubicBezTo>
                    <a:pt x="6868" y="13184"/>
                    <a:pt x="6851" y="13167"/>
                    <a:pt x="6834" y="13157"/>
                  </a:cubicBezTo>
                  <a:cubicBezTo>
                    <a:pt x="6818" y="13144"/>
                    <a:pt x="6804" y="13127"/>
                    <a:pt x="6787" y="13114"/>
                  </a:cubicBezTo>
                  <a:cubicBezTo>
                    <a:pt x="6771" y="13100"/>
                    <a:pt x="6754" y="13084"/>
                    <a:pt x="6737" y="13074"/>
                  </a:cubicBezTo>
                  <a:lnTo>
                    <a:pt x="6687" y="13034"/>
                  </a:lnTo>
                  <a:cubicBezTo>
                    <a:pt x="6684" y="13034"/>
                    <a:pt x="6684" y="13030"/>
                    <a:pt x="6677" y="13030"/>
                  </a:cubicBezTo>
                  <a:cubicBezTo>
                    <a:pt x="6657" y="13014"/>
                    <a:pt x="6634" y="13000"/>
                    <a:pt x="6610" y="12990"/>
                  </a:cubicBezTo>
                  <a:cubicBezTo>
                    <a:pt x="6604" y="12983"/>
                    <a:pt x="6590" y="12977"/>
                    <a:pt x="6584" y="12973"/>
                  </a:cubicBezTo>
                  <a:cubicBezTo>
                    <a:pt x="6570" y="12963"/>
                    <a:pt x="6557" y="12960"/>
                    <a:pt x="6550" y="12957"/>
                  </a:cubicBezTo>
                  <a:cubicBezTo>
                    <a:pt x="6527" y="12947"/>
                    <a:pt x="6503" y="12933"/>
                    <a:pt x="6483" y="12927"/>
                  </a:cubicBezTo>
                  <a:lnTo>
                    <a:pt x="6406" y="12900"/>
                  </a:lnTo>
                  <a:cubicBezTo>
                    <a:pt x="6356" y="12883"/>
                    <a:pt x="6303" y="12873"/>
                    <a:pt x="6253" y="12860"/>
                  </a:cubicBezTo>
                  <a:cubicBezTo>
                    <a:pt x="6239" y="12856"/>
                    <a:pt x="6222" y="12856"/>
                    <a:pt x="6209" y="12853"/>
                  </a:cubicBezTo>
                  <a:cubicBezTo>
                    <a:pt x="6202" y="12853"/>
                    <a:pt x="6192" y="12846"/>
                    <a:pt x="6186" y="12846"/>
                  </a:cubicBezTo>
                  <a:lnTo>
                    <a:pt x="6172" y="12846"/>
                  </a:lnTo>
                  <a:cubicBezTo>
                    <a:pt x="6149" y="12843"/>
                    <a:pt x="6119" y="12840"/>
                    <a:pt x="6092" y="12840"/>
                  </a:cubicBezTo>
                  <a:cubicBezTo>
                    <a:pt x="6042" y="12836"/>
                    <a:pt x="5988" y="12830"/>
                    <a:pt x="5938" y="12830"/>
                  </a:cubicBezTo>
                  <a:lnTo>
                    <a:pt x="5868" y="12830"/>
                  </a:lnTo>
                  <a:cubicBezTo>
                    <a:pt x="5841" y="12830"/>
                    <a:pt x="5821" y="12830"/>
                    <a:pt x="5798" y="12836"/>
                  </a:cubicBezTo>
                  <a:cubicBezTo>
                    <a:pt x="5768" y="12840"/>
                    <a:pt x="5741" y="12840"/>
                    <a:pt x="5718" y="12846"/>
                  </a:cubicBezTo>
                  <a:cubicBezTo>
                    <a:pt x="5701" y="12853"/>
                    <a:pt x="5687" y="12853"/>
                    <a:pt x="5671" y="12856"/>
                  </a:cubicBezTo>
                  <a:lnTo>
                    <a:pt x="5657" y="12843"/>
                  </a:lnTo>
                  <a:cubicBezTo>
                    <a:pt x="5651" y="12830"/>
                    <a:pt x="5637" y="12823"/>
                    <a:pt x="5631" y="12810"/>
                  </a:cubicBezTo>
                  <a:cubicBezTo>
                    <a:pt x="5624" y="12803"/>
                    <a:pt x="5617" y="12796"/>
                    <a:pt x="5614" y="12790"/>
                  </a:cubicBezTo>
                  <a:lnTo>
                    <a:pt x="5584" y="12769"/>
                  </a:lnTo>
                  <a:lnTo>
                    <a:pt x="5567" y="12743"/>
                  </a:lnTo>
                  <a:cubicBezTo>
                    <a:pt x="5557" y="12736"/>
                    <a:pt x="5554" y="12723"/>
                    <a:pt x="5544" y="12713"/>
                  </a:cubicBezTo>
                  <a:lnTo>
                    <a:pt x="5540" y="12706"/>
                  </a:lnTo>
                  <a:cubicBezTo>
                    <a:pt x="5524" y="12679"/>
                    <a:pt x="5507" y="12652"/>
                    <a:pt x="5490" y="12626"/>
                  </a:cubicBezTo>
                  <a:lnTo>
                    <a:pt x="5487" y="12619"/>
                  </a:lnTo>
                  <a:cubicBezTo>
                    <a:pt x="5470" y="12589"/>
                    <a:pt x="5450" y="12556"/>
                    <a:pt x="5433" y="12522"/>
                  </a:cubicBezTo>
                  <a:lnTo>
                    <a:pt x="5423" y="12509"/>
                  </a:lnTo>
                  <a:cubicBezTo>
                    <a:pt x="5420" y="12495"/>
                    <a:pt x="5413" y="12489"/>
                    <a:pt x="5407" y="12475"/>
                  </a:cubicBezTo>
                  <a:lnTo>
                    <a:pt x="5397" y="12452"/>
                  </a:lnTo>
                  <a:cubicBezTo>
                    <a:pt x="5390" y="12438"/>
                    <a:pt x="5387" y="12428"/>
                    <a:pt x="5377" y="12415"/>
                  </a:cubicBezTo>
                  <a:lnTo>
                    <a:pt x="5370" y="12395"/>
                  </a:lnTo>
                  <a:lnTo>
                    <a:pt x="5356" y="12358"/>
                  </a:lnTo>
                  <a:cubicBezTo>
                    <a:pt x="5353" y="12355"/>
                    <a:pt x="5353" y="12345"/>
                    <a:pt x="5353" y="12342"/>
                  </a:cubicBezTo>
                  <a:lnTo>
                    <a:pt x="5350" y="12332"/>
                  </a:lnTo>
                  <a:lnTo>
                    <a:pt x="5346" y="12321"/>
                  </a:lnTo>
                  <a:lnTo>
                    <a:pt x="5340" y="12308"/>
                  </a:lnTo>
                  <a:cubicBezTo>
                    <a:pt x="5333" y="12275"/>
                    <a:pt x="5323" y="12241"/>
                    <a:pt x="5316" y="12204"/>
                  </a:cubicBezTo>
                  <a:cubicBezTo>
                    <a:pt x="5306" y="12171"/>
                    <a:pt x="5303" y="12138"/>
                    <a:pt x="5296" y="12097"/>
                  </a:cubicBezTo>
                  <a:lnTo>
                    <a:pt x="5286" y="12027"/>
                  </a:lnTo>
                  <a:lnTo>
                    <a:pt x="5286" y="12007"/>
                  </a:lnTo>
                  <a:lnTo>
                    <a:pt x="5286" y="11994"/>
                  </a:lnTo>
                  <a:lnTo>
                    <a:pt x="5286" y="11977"/>
                  </a:lnTo>
                  <a:lnTo>
                    <a:pt x="5286" y="11960"/>
                  </a:lnTo>
                  <a:lnTo>
                    <a:pt x="5286" y="11930"/>
                  </a:lnTo>
                  <a:lnTo>
                    <a:pt x="5286" y="11914"/>
                  </a:lnTo>
                  <a:lnTo>
                    <a:pt x="5286" y="11897"/>
                  </a:lnTo>
                  <a:lnTo>
                    <a:pt x="5286" y="11847"/>
                  </a:lnTo>
                  <a:lnTo>
                    <a:pt x="5286" y="11827"/>
                  </a:lnTo>
                  <a:cubicBezTo>
                    <a:pt x="5286" y="11787"/>
                    <a:pt x="5290" y="11743"/>
                    <a:pt x="5296" y="11703"/>
                  </a:cubicBezTo>
                  <a:lnTo>
                    <a:pt x="5296" y="11686"/>
                  </a:lnTo>
                  <a:lnTo>
                    <a:pt x="5296" y="11676"/>
                  </a:lnTo>
                  <a:cubicBezTo>
                    <a:pt x="5300" y="11653"/>
                    <a:pt x="5303" y="11629"/>
                    <a:pt x="5303" y="11606"/>
                  </a:cubicBezTo>
                  <a:cubicBezTo>
                    <a:pt x="5306" y="11576"/>
                    <a:pt x="5316" y="11546"/>
                    <a:pt x="5320" y="11516"/>
                  </a:cubicBezTo>
                  <a:lnTo>
                    <a:pt x="5323" y="11492"/>
                  </a:lnTo>
                  <a:lnTo>
                    <a:pt x="5330" y="11472"/>
                  </a:lnTo>
                  <a:cubicBezTo>
                    <a:pt x="5333" y="11466"/>
                    <a:pt x="5333" y="11456"/>
                    <a:pt x="5336" y="11449"/>
                  </a:cubicBezTo>
                  <a:lnTo>
                    <a:pt x="5336" y="11442"/>
                  </a:lnTo>
                  <a:lnTo>
                    <a:pt x="5340" y="11435"/>
                  </a:lnTo>
                  <a:cubicBezTo>
                    <a:pt x="5343" y="11419"/>
                    <a:pt x="5353" y="11402"/>
                    <a:pt x="5356" y="11385"/>
                  </a:cubicBezTo>
                  <a:lnTo>
                    <a:pt x="5360" y="11372"/>
                  </a:lnTo>
                  <a:cubicBezTo>
                    <a:pt x="5370" y="11352"/>
                    <a:pt x="5377" y="11335"/>
                    <a:pt x="5390" y="11315"/>
                  </a:cubicBezTo>
                  <a:cubicBezTo>
                    <a:pt x="5417" y="11268"/>
                    <a:pt x="5443" y="11225"/>
                    <a:pt x="5474" y="11188"/>
                  </a:cubicBezTo>
                  <a:cubicBezTo>
                    <a:pt x="5484" y="11175"/>
                    <a:pt x="5494" y="11165"/>
                    <a:pt x="5504" y="11151"/>
                  </a:cubicBezTo>
                  <a:lnTo>
                    <a:pt x="5527" y="11125"/>
                  </a:lnTo>
                  <a:cubicBezTo>
                    <a:pt x="5537" y="11121"/>
                    <a:pt x="5544" y="11114"/>
                    <a:pt x="5550" y="11108"/>
                  </a:cubicBezTo>
                  <a:cubicBezTo>
                    <a:pt x="5567" y="11101"/>
                    <a:pt x="5577" y="11091"/>
                    <a:pt x="5601" y="11084"/>
                  </a:cubicBezTo>
                  <a:cubicBezTo>
                    <a:pt x="5641" y="11068"/>
                    <a:pt x="5684" y="11054"/>
                    <a:pt x="5728" y="11038"/>
                  </a:cubicBezTo>
                  <a:lnTo>
                    <a:pt x="5741" y="11034"/>
                  </a:lnTo>
                  <a:cubicBezTo>
                    <a:pt x="5751" y="11031"/>
                    <a:pt x="5761" y="11031"/>
                    <a:pt x="5771" y="11024"/>
                  </a:cubicBezTo>
                  <a:cubicBezTo>
                    <a:pt x="5778" y="11021"/>
                    <a:pt x="5791" y="11021"/>
                    <a:pt x="5801" y="11018"/>
                  </a:cubicBezTo>
                  <a:cubicBezTo>
                    <a:pt x="5821" y="11014"/>
                    <a:pt x="5845" y="11008"/>
                    <a:pt x="5868" y="11004"/>
                  </a:cubicBezTo>
                  <a:cubicBezTo>
                    <a:pt x="5985" y="10987"/>
                    <a:pt x="6085" y="10981"/>
                    <a:pt x="6172" y="10981"/>
                  </a:cubicBezTo>
                  <a:lnTo>
                    <a:pt x="6256" y="10981"/>
                  </a:lnTo>
                  <a:cubicBezTo>
                    <a:pt x="6276" y="10981"/>
                    <a:pt x="6296" y="10984"/>
                    <a:pt x="6319" y="10984"/>
                  </a:cubicBezTo>
                  <a:lnTo>
                    <a:pt x="6346" y="10984"/>
                  </a:lnTo>
                  <a:cubicBezTo>
                    <a:pt x="6370" y="10987"/>
                    <a:pt x="6386" y="10991"/>
                    <a:pt x="6406" y="10997"/>
                  </a:cubicBezTo>
                  <a:cubicBezTo>
                    <a:pt x="6406" y="11001"/>
                    <a:pt x="6410" y="11001"/>
                    <a:pt x="6410" y="11004"/>
                  </a:cubicBezTo>
                  <a:cubicBezTo>
                    <a:pt x="6413" y="11018"/>
                    <a:pt x="6423" y="11024"/>
                    <a:pt x="6436" y="11024"/>
                  </a:cubicBezTo>
                  <a:lnTo>
                    <a:pt x="6446" y="11024"/>
                  </a:lnTo>
                  <a:cubicBezTo>
                    <a:pt x="6453" y="11024"/>
                    <a:pt x="6456" y="11018"/>
                    <a:pt x="6460" y="11014"/>
                  </a:cubicBezTo>
                  <a:cubicBezTo>
                    <a:pt x="6463" y="11014"/>
                    <a:pt x="6470" y="11018"/>
                    <a:pt x="6473" y="11018"/>
                  </a:cubicBezTo>
                  <a:cubicBezTo>
                    <a:pt x="6497" y="11024"/>
                    <a:pt x="6520" y="11038"/>
                    <a:pt x="6540" y="11051"/>
                  </a:cubicBezTo>
                  <a:cubicBezTo>
                    <a:pt x="6557" y="11064"/>
                    <a:pt x="6577" y="11071"/>
                    <a:pt x="6594" y="11084"/>
                  </a:cubicBezTo>
                  <a:cubicBezTo>
                    <a:pt x="6607" y="11091"/>
                    <a:pt x="6620" y="11104"/>
                    <a:pt x="6630" y="11114"/>
                  </a:cubicBezTo>
                  <a:cubicBezTo>
                    <a:pt x="6637" y="11118"/>
                    <a:pt x="6640" y="11121"/>
                    <a:pt x="6647" y="11121"/>
                  </a:cubicBezTo>
                  <a:cubicBezTo>
                    <a:pt x="6654" y="11125"/>
                    <a:pt x="6660" y="11125"/>
                    <a:pt x="6670" y="11131"/>
                  </a:cubicBezTo>
                  <a:lnTo>
                    <a:pt x="6680" y="11131"/>
                  </a:lnTo>
                  <a:cubicBezTo>
                    <a:pt x="6694" y="11125"/>
                    <a:pt x="6704" y="11121"/>
                    <a:pt x="6711" y="11108"/>
                  </a:cubicBezTo>
                  <a:cubicBezTo>
                    <a:pt x="6714" y="11101"/>
                    <a:pt x="6724" y="11091"/>
                    <a:pt x="6727" y="11084"/>
                  </a:cubicBezTo>
                  <a:cubicBezTo>
                    <a:pt x="6727" y="11081"/>
                    <a:pt x="6731" y="11074"/>
                    <a:pt x="6731" y="11074"/>
                  </a:cubicBezTo>
                  <a:lnTo>
                    <a:pt x="6737" y="11071"/>
                  </a:lnTo>
                  <a:lnTo>
                    <a:pt x="6747" y="11051"/>
                  </a:lnTo>
                  <a:lnTo>
                    <a:pt x="6761" y="11031"/>
                  </a:lnTo>
                  <a:cubicBezTo>
                    <a:pt x="6774" y="11004"/>
                    <a:pt x="6791" y="10981"/>
                    <a:pt x="6804" y="10957"/>
                  </a:cubicBezTo>
                  <a:cubicBezTo>
                    <a:pt x="6818" y="10937"/>
                    <a:pt x="6828" y="10917"/>
                    <a:pt x="6841" y="10901"/>
                  </a:cubicBezTo>
                  <a:cubicBezTo>
                    <a:pt x="6854" y="10884"/>
                    <a:pt x="6871" y="10864"/>
                    <a:pt x="6881" y="10847"/>
                  </a:cubicBezTo>
                  <a:lnTo>
                    <a:pt x="6931" y="10797"/>
                  </a:lnTo>
                  <a:cubicBezTo>
                    <a:pt x="6938" y="10790"/>
                    <a:pt x="6941" y="10790"/>
                    <a:pt x="6945" y="10787"/>
                  </a:cubicBezTo>
                  <a:cubicBezTo>
                    <a:pt x="6955" y="10783"/>
                    <a:pt x="6958" y="10780"/>
                    <a:pt x="6965" y="10780"/>
                  </a:cubicBezTo>
                  <a:cubicBezTo>
                    <a:pt x="6978" y="10773"/>
                    <a:pt x="6995" y="10767"/>
                    <a:pt x="7008" y="10763"/>
                  </a:cubicBezTo>
                  <a:cubicBezTo>
                    <a:pt x="7025" y="10757"/>
                    <a:pt x="7042" y="10753"/>
                    <a:pt x="7062" y="10750"/>
                  </a:cubicBezTo>
                  <a:cubicBezTo>
                    <a:pt x="7112" y="10740"/>
                    <a:pt x="7169" y="10737"/>
                    <a:pt x="7225" y="10737"/>
                  </a:cubicBezTo>
                  <a:lnTo>
                    <a:pt x="7346" y="10737"/>
                  </a:lnTo>
                  <a:cubicBezTo>
                    <a:pt x="7376" y="10737"/>
                    <a:pt x="7399" y="10740"/>
                    <a:pt x="7426" y="10740"/>
                  </a:cubicBezTo>
                  <a:cubicBezTo>
                    <a:pt x="7443" y="10747"/>
                    <a:pt x="7460" y="10747"/>
                    <a:pt x="7480" y="10750"/>
                  </a:cubicBezTo>
                  <a:lnTo>
                    <a:pt x="7490" y="10750"/>
                  </a:lnTo>
                  <a:cubicBezTo>
                    <a:pt x="7513" y="10757"/>
                    <a:pt x="7533" y="10767"/>
                    <a:pt x="7560" y="10770"/>
                  </a:cubicBezTo>
                  <a:lnTo>
                    <a:pt x="7567" y="10773"/>
                  </a:lnTo>
                  <a:cubicBezTo>
                    <a:pt x="7590" y="10783"/>
                    <a:pt x="7613" y="10797"/>
                    <a:pt x="7633" y="10804"/>
                  </a:cubicBezTo>
                  <a:cubicBezTo>
                    <a:pt x="7660" y="10820"/>
                    <a:pt x="7684" y="10834"/>
                    <a:pt x="7710" y="10854"/>
                  </a:cubicBezTo>
                  <a:lnTo>
                    <a:pt x="7714" y="10857"/>
                  </a:lnTo>
                  <a:cubicBezTo>
                    <a:pt x="7750" y="10887"/>
                    <a:pt x="7784" y="10917"/>
                    <a:pt x="7824" y="10944"/>
                  </a:cubicBezTo>
                  <a:lnTo>
                    <a:pt x="7831" y="10954"/>
                  </a:lnTo>
                  <a:lnTo>
                    <a:pt x="7931" y="11041"/>
                  </a:lnTo>
                  <a:lnTo>
                    <a:pt x="7964" y="11074"/>
                  </a:lnTo>
                  <a:lnTo>
                    <a:pt x="7974" y="11084"/>
                  </a:lnTo>
                  <a:cubicBezTo>
                    <a:pt x="7981" y="11094"/>
                    <a:pt x="7994" y="11108"/>
                    <a:pt x="8001" y="11121"/>
                  </a:cubicBezTo>
                  <a:cubicBezTo>
                    <a:pt x="8011" y="11135"/>
                    <a:pt x="8018" y="11141"/>
                    <a:pt x="8025" y="11155"/>
                  </a:cubicBezTo>
                  <a:lnTo>
                    <a:pt x="8028" y="11158"/>
                  </a:lnTo>
                  <a:cubicBezTo>
                    <a:pt x="8041" y="11178"/>
                    <a:pt x="8051" y="11201"/>
                    <a:pt x="8065" y="11225"/>
                  </a:cubicBezTo>
                  <a:lnTo>
                    <a:pt x="8091" y="11275"/>
                  </a:lnTo>
                  <a:lnTo>
                    <a:pt x="8095" y="11288"/>
                  </a:lnTo>
                  <a:cubicBezTo>
                    <a:pt x="8101" y="11305"/>
                    <a:pt x="8111" y="11325"/>
                    <a:pt x="8115" y="11342"/>
                  </a:cubicBezTo>
                  <a:cubicBezTo>
                    <a:pt x="8125" y="11362"/>
                    <a:pt x="8132" y="11385"/>
                    <a:pt x="8135" y="11409"/>
                  </a:cubicBezTo>
                  <a:cubicBezTo>
                    <a:pt x="8142" y="11425"/>
                    <a:pt x="8145" y="11439"/>
                    <a:pt x="8148" y="11456"/>
                  </a:cubicBezTo>
                  <a:cubicBezTo>
                    <a:pt x="8152" y="11472"/>
                    <a:pt x="8158" y="11492"/>
                    <a:pt x="8162" y="11509"/>
                  </a:cubicBezTo>
                  <a:cubicBezTo>
                    <a:pt x="8168" y="11576"/>
                    <a:pt x="8178" y="11643"/>
                    <a:pt x="8178" y="11713"/>
                  </a:cubicBezTo>
                  <a:lnTo>
                    <a:pt x="8178" y="11663"/>
                  </a:lnTo>
                  <a:cubicBezTo>
                    <a:pt x="8178" y="11623"/>
                    <a:pt x="8175" y="11579"/>
                    <a:pt x="8172" y="11539"/>
                  </a:cubicBezTo>
                  <a:cubicBezTo>
                    <a:pt x="8165" y="11519"/>
                    <a:pt x="8165" y="11496"/>
                    <a:pt x="8162" y="11476"/>
                  </a:cubicBezTo>
                  <a:lnTo>
                    <a:pt x="8148" y="11412"/>
                  </a:lnTo>
                  <a:cubicBezTo>
                    <a:pt x="8145" y="11389"/>
                    <a:pt x="8132" y="11359"/>
                    <a:pt x="8125" y="11335"/>
                  </a:cubicBezTo>
                  <a:cubicBezTo>
                    <a:pt x="8111" y="11305"/>
                    <a:pt x="8105" y="11275"/>
                    <a:pt x="8091" y="11245"/>
                  </a:cubicBezTo>
                  <a:cubicBezTo>
                    <a:pt x="8078" y="11221"/>
                    <a:pt x="8065" y="11191"/>
                    <a:pt x="8055" y="11168"/>
                  </a:cubicBezTo>
                  <a:cubicBezTo>
                    <a:pt x="8041" y="11138"/>
                    <a:pt x="8025" y="11111"/>
                    <a:pt x="8008" y="11088"/>
                  </a:cubicBezTo>
                  <a:cubicBezTo>
                    <a:pt x="7988" y="11051"/>
                    <a:pt x="7958" y="11021"/>
                    <a:pt x="7928" y="10987"/>
                  </a:cubicBezTo>
                  <a:cubicBezTo>
                    <a:pt x="7911" y="10971"/>
                    <a:pt x="7894" y="10954"/>
                    <a:pt x="7877" y="10941"/>
                  </a:cubicBezTo>
                  <a:cubicBezTo>
                    <a:pt x="7861" y="10927"/>
                    <a:pt x="7844" y="10911"/>
                    <a:pt x="7827" y="10901"/>
                  </a:cubicBezTo>
                  <a:cubicBezTo>
                    <a:pt x="7794" y="10870"/>
                    <a:pt x="7760" y="10840"/>
                    <a:pt x="7727" y="10817"/>
                  </a:cubicBezTo>
                  <a:lnTo>
                    <a:pt x="7677" y="10777"/>
                  </a:lnTo>
                  <a:cubicBezTo>
                    <a:pt x="7653" y="10760"/>
                    <a:pt x="7630" y="10743"/>
                    <a:pt x="7603" y="10733"/>
                  </a:cubicBezTo>
                  <a:cubicBezTo>
                    <a:pt x="7580" y="10720"/>
                    <a:pt x="7556" y="10710"/>
                    <a:pt x="7536" y="10703"/>
                  </a:cubicBezTo>
                  <a:cubicBezTo>
                    <a:pt x="7513" y="10693"/>
                    <a:pt x="7493" y="10690"/>
                    <a:pt x="7473" y="10683"/>
                  </a:cubicBezTo>
                  <a:cubicBezTo>
                    <a:pt x="7429" y="10670"/>
                    <a:pt x="7389" y="10660"/>
                    <a:pt x="7342" y="10656"/>
                  </a:cubicBezTo>
                  <a:cubicBezTo>
                    <a:pt x="7307" y="10654"/>
                    <a:pt x="7271" y="10653"/>
                    <a:pt x="7235" y="10653"/>
                  </a:cubicBezTo>
                  <a:cubicBezTo>
                    <a:pt x="7186" y="10653"/>
                    <a:pt x="7137" y="10655"/>
                    <a:pt x="7088" y="10656"/>
                  </a:cubicBezTo>
                  <a:cubicBezTo>
                    <a:pt x="7045" y="10660"/>
                    <a:pt x="7005" y="10666"/>
                    <a:pt x="6961" y="10673"/>
                  </a:cubicBezTo>
                  <a:cubicBezTo>
                    <a:pt x="6941" y="10677"/>
                    <a:pt x="6921" y="10687"/>
                    <a:pt x="6901" y="10693"/>
                  </a:cubicBezTo>
                  <a:cubicBezTo>
                    <a:pt x="6888" y="10700"/>
                    <a:pt x="6878" y="10703"/>
                    <a:pt x="6871" y="10710"/>
                  </a:cubicBezTo>
                  <a:cubicBezTo>
                    <a:pt x="6854" y="10720"/>
                    <a:pt x="6841" y="10737"/>
                    <a:pt x="6828" y="10750"/>
                  </a:cubicBezTo>
                  <a:cubicBezTo>
                    <a:pt x="6801" y="10777"/>
                    <a:pt x="6771" y="10810"/>
                    <a:pt x="6744" y="10844"/>
                  </a:cubicBezTo>
                  <a:cubicBezTo>
                    <a:pt x="6721" y="10877"/>
                    <a:pt x="6694" y="10917"/>
                    <a:pt x="6670" y="10954"/>
                  </a:cubicBezTo>
                  <a:cubicBezTo>
                    <a:pt x="6657" y="10974"/>
                    <a:pt x="6640" y="10994"/>
                    <a:pt x="6627" y="11021"/>
                  </a:cubicBezTo>
                  <a:lnTo>
                    <a:pt x="6590" y="10994"/>
                  </a:lnTo>
                  <a:cubicBezTo>
                    <a:pt x="6570" y="10984"/>
                    <a:pt x="6553" y="10971"/>
                    <a:pt x="6533" y="10961"/>
                  </a:cubicBezTo>
                  <a:cubicBezTo>
                    <a:pt x="6520" y="10954"/>
                    <a:pt x="6503" y="10951"/>
                    <a:pt x="6490" y="10941"/>
                  </a:cubicBezTo>
                  <a:lnTo>
                    <a:pt x="6416" y="10917"/>
                  </a:lnTo>
                  <a:cubicBezTo>
                    <a:pt x="6406" y="10901"/>
                    <a:pt x="6403" y="10877"/>
                    <a:pt x="6393" y="10860"/>
                  </a:cubicBezTo>
                  <a:cubicBezTo>
                    <a:pt x="6376" y="10824"/>
                    <a:pt x="6366" y="10790"/>
                    <a:pt x="6343" y="10753"/>
                  </a:cubicBezTo>
                  <a:cubicBezTo>
                    <a:pt x="6336" y="10737"/>
                    <a:pt x="6323" y="10720"/>
                    <a:pt x="6316" y="10703"/>
                  </a:cubicBezTo>
                  <a:cubicBezTo>
                    <a:pt x="6306" y="10626"/>
                    <a:pt x="6299" y="10553"/>
                    <a:pt x="6299" y="10473"/>
                  </a:cubicBezTo>
                  <a:cubicBezTo>
                    <a:pt x="6299" y="10406"/>
                    <a:pt x="6303" y="10342"/>
                    <a:pt x="6303" y="10275"/>
                  </a:cubicBezTo>
                  <a:cubicBezTo>
                    <a:pt x="6306" y="10205"/>
                    <a:pt x="6306" y="10138"/>
                    <a:pt x="6309" y="10068"/>
                  </a:cubicBezTo>
                  <a:cubicBezTo>
                    <a:pt x="6309" y="10041"/>
                    <a:pt x="6316" y="10018"/>
                    <a:pt x="6319" y="9988"/>
                  </a:cubicBezTo>
                  <a:cubicBezTo>
                    <a:pt x="6323" y="9968"/>
                    <a:pt x="6323" y="9951"/>
                    <a:pt x="6326" y="9931"/>
                  </a:cubicBezTo>
                  <a:lnTo>
                    <a:pt x="6339" y="9867"/>
                  </a:lnTo>
                  <a:lnTo>
                    <a:pt x="6339" y="9864"/>
                  </a:lnTo>
                  <a:lnTo>
                    <a:pt x="6390" y="9673"/>
                  </a:lnTo>
                  <a:cubicBezTo>
                    <a:pt x="6406" y="9607"/>
                    <a:pt x="6426" y="9540"/>
                    <a:pt x="6453" y="9473"/>
                  </a:cubicBezTo>
                  <a:cubicBezTo>
                    <a:pt x="6460" y="9449"/>
                    <a:pt x="6473" y="9423"/>
                    <a:pt x="6483" y="9399"/>
                  </a:cubicBezTo>
                  <a:cubicBezTo>
                    <a:pt x="6493" y="9373"/>
                    <a:pt x="6510" y="9349"/>
                    <a:pt x="6527" y="9322"/>
                  </a:cubicBezTo>
                  <a:cubicBezTo>
                    <a:pt x="6550" y="9289"/>
                    <a:pt x="6574" y="9252"/>
                    <a:pt x="6600" y="9219"/>
                  </a:cubicBezTo>
                  <a:cubicBezTo>
                    <a:pt x="6624" y="9182"/>
                    <a:pt x="6654" y="9139"/>
                    <a:pt x="6677" y="9102"/>
                  </a:cubicBezTo>
                  <a:lnTo>
                    <a:pt x="6704" y="9088"/>
                  </a:lnTo>
                  <a:cubicBezTo>
                    <a:pt x="6717" y="9085"/>
                    <a:pt x="6734" y="9078"/>
                    <a:pt x="6744" y="9072"/>
                  </a:cubicBezTo>
                  <a:cubicBezTo>
                    <a:pt x="6754" y="9068"/>
                    <a:pt x="6767" y="9068"/>
                    <a:pt x="6774" y="9068"/>
                  </a:cubicBezTo>
                  <a:cubicBezTo>
                    <a:pt x="6787" y="9068"/>
                    <a:pt x="6801" y="9068"/>
                    <a:pt x="6811" y="9065"/>
                  </a:cubicBezTo>
                  <a:cubicBezTo>
                    <a:pt x="6854" y="9065"/>
                    <a:pt x="6894" y="9068"/>
                    <a:pt x="6941" y="9072"/>
                  </a:cubicBezTo>
                  <a:lnTo>
                    <a:pt x="6951" y="9072"/>
                  </a:lnTo>
                  <a:cubicBezTo>
                    <a:pt x="6958" y="9072"/>
                    <a:pt x="6961" y="9072"/>
                    <a:pt x="6971" y="9078"/>
                  </a:cubicBezTo>
                  <a:cubicBezTo>
                    <a:pt x="7008" y="9082"/>
                    <a:pt x="7045" y="9085"/>
                    <a:pt x="7085" y="9095"/>
                  </a:cubicBezTo>
                  <a:cubicBezTo>
                    <a:pt x="7125" y="9102"/>
                    <a:pt x="7169" y="9105"/>
                    <a:pt x="7209" y="9115"/>
                  </a:cubicBezTo>
                  <a:cubicBezTo>
                    <a:pt x="7292" y="9128"/>
                    <a:pt x="7376" y="9135"/>
                    <a:pt x="7456" y="9149"/>
                  </a:cubicBezTo>
                  <a:cubicBezTo>
                    <a:pt x="7496" y="9155"/>
                    <a:pt x="7540" y="9162"/>
                    <a:pt x="7587" y="9165"/>
                  </a:cubicBezTo>
                  <a:cubicBezTo>
                    <a:pt x="7623" y="9169"/>
                    <a:pt x="7660" y="9169"/>
                    <a:pt x="7704" y="9172"/>
                  </a:cubicBezTo>
                  <a:cubicBezTo>
                    <a:pt x="7742" y="9175"/>
                    <a:pt x="7782" y="9177"/>
                    <a:pt x="7823" y="9177"/>
                  </a:cubicBezTo>
                  <a:cubicBezTo>
                    <a:pt x="7863" y="9177"/>
                    <a:pt x="7904" y="9175"/>
                    <a:pt x="7944" y="9172"/>
                  </a:cubicBezTo>
                  <a:cubicBezTo>
                    <a:pt x="7991" y="9169"/>
                    <a:pt x="8038" y="9169"/>
                    <a:pt x="8081" y="9165"/>
                  </a:cubicBezTo>
                  <a:cubicBezTo>
                    <a:pt x="8098" y="9165"/>
                    <a:pt x="8115" y="9162"/>
                    <a:pt x="8132" y="9162"/>
                  </a:cubicBezTo>
                  <a:cubicBezTo>
                    <a:pt x="8155" y="9162"/>
                    <a:pt x="8175" y="9155"/>
                    <a:pt x="8192" y="9152"/>
                  </a:cubicBezTo>
                  <a:lnTo>
                    <a:pt x="8195" y="9152"/>
                  </a:lnTo>
                  <a:lnTo>
                    <a:pt x="8272" y="9139"/>
                  </a:lnTo>
                  <a:cubicBezTo>
                    <a:pt x="8292" y="9135"/>
                    <a:pt x="8309" y="9132"/>
                    <a:pt x="8329" y="9132"/>
                  </a:cubicBezTo>
                  <a:cubicBezTo>
                    <a:pt x="8346" y="9128"/>
                    <a:pt x="8362" y="9128"/>
                    <a:pt x="8379" y="9122"/>
                  </a:cubicBezTo>
                  <a:cubicBezTo>
                    <a:pt x="8392" y="9118"/>
                    <a:pt x="8409" y="9115"/>
                    <a:pt x="8422" y="9115"/>
                  </a:cubicBezTo>
                  <a:cubicBezTo>
                    <a:pt x="8429" y="9112"/>
                    <a:pt x="8439" y="9112"/>
                    <a:pt x="8449" y="9105"/>
                  </a:cubicBezTo>
                  <a:cubicBezTo>
                    <a:pt x="8473" y="9098"/>
                    <a:pt x="8496" y="9095"/>
                    <a:pt x="8516" y="9085"/>
                  </a:cubicBezTo>
                  <a:cubicBezTo>
                    <a:pt x="8533" y="9082"/>
                    <a:pt x="8549" y="9072"/>
                    <a:pt x="8566" y="9068"/>
                  </a:cubicBezTo>
                  <a:cubicBezTo>
                    <a:pt x="8583" y="9062"/>
                    <a:pt x="8606" y="9055"/>
                    <a:pt x="8623" y="9048"/>
                  </a:cubicBezTo>
                  <a:cubicBezTo>
                    <a:pt x="8646" y="9035"/>
                    <a:pt x="8666" y="9028"/>
                    <a:pt x="8693" y="9015"/>
                  </a:cubicBezTo>
                  <a:cubicBezTo>
                    <a:pt x="8710" y="9005"/>
                    <a:pt x="8727" y="8998"/>
                    <a:pt x="8747" y="8985"/>
                  </a:cubicBezTo>
                  <a:cubicBezTo>
                    <a:pt x="8763" y="8978"/>
                    <a:pt x="8777" y="8968"/>
                    <a:pt x="8794" y="8955"/>
                  </a:cubicBezTo>
                  <a:cubicBezTo>
                    <a:pt x="8827" y="8935"/>
                    <a:pt x="8860" y="8911"/>
                    <a:pt x="8891" y="8888"/>
                  </a:cubicBezTo>
                  <a:cubicBezTo>
                    <a:pt x="8917" y="8864"/>
                    <a:pt x="8951" y="8844"/>
                    <a:pt x="8981" y="8818"/>
                  </a:cubicBezTo>
                  <a:lnTo>
                    <a:pt x="9081" y="8744"/>
                  </a:lnTo>
                  <a:cubicBezTo>
                    <a:pt x="9145" y="8697"/>
                    <a:pt x="9208" y="8647"/>
                    <a:pt x="9268" y="8600"/>
                  </a:cubicBezTo>
                  <a:cubicBezTo>
                    <a:pt x="9302" y="8577"/>
                    <a:pt x="9335" y="8550"/>
                    <a:pt x="9369" y="8520"/>
                  </a:cubicBezTo>
                  <a:cubicBezTo>
                    <a:pt x="9399" y="8497"/>
                    <a:pt x="9432" y="8470"/>
                    <a:pt x="9462" y="8443"/>
                  </a:cubicBezTo>
                  <a:cubicBezTo>
                    <a:pt x="9492" y="8413"/>
                    <a:pt x="9516" y="8380"/>
                    <a:pt x="9536" y="8343"/>
                  </a:cubicBezTo>
                  <a:cubicBezTo>
                    <a:pt x="9549" y="8326"/>
                    <a:pt x="9559" y="8309"/>
                    <a:pt x="9566" y="8293"/>
                  </a:cubicBezTo>
                  <a:cubicBezTo>
                    <a:pt x="9576" y="8276"/>
                    <a:pt x="9586" y="8259"/>
                    <a:pt x="9593" y="8236"/>
                  </a:cubicBezTo>
                  <a:cubicBezTo>
                    <a:pt x="9609" y="8199"/>
                    <a:pt x="9619" y="8159"/>
                    <a:pt x="9633" y="8119"/>
                  </a:cubicBezTo>
                  <a:cubicBezTo>
                    <a:pt x="9646" y="8082"/>
                    <a:pt x="9653" y="8042"/>
                    <a:pt x="9663" y="8002"/>
                  </a:cubicBezTo>
                  <a:cubicBezTo>
                    <a:pt x="9666" y="7962"/>
                    <a:pt x="9670" y="7918"/>
                    <a:pt x="9666" y="7878"/>
                  </a:cubicBezTo>
                  <a:cubicBezTo>
                    <a:pt x="9663" y="7835"/>
                    <a:pt x="9659" y="7798"/>
                    <a:pt x="9646" y="7758"/>
                  </a:cubicBezTo>
                  <a:cubicBezTo>
                    <a:pt x="9629" y="7681"/>
                    <a:pt x="9603" y="7607"/>
                    <a:pt x="9576" y="7530"/>
                  </a:cubicBezTo>
                  <a:cubicBezTo>
                    <a:pt x="9549" y="7463"/>
                    <a:pt x="9526" y="7397"/>
                    <a:pt x="9509" y="7326"/>
                  </a:cubicBezTo>
                  <a:cubicBezTo>
                    <a:pt x="9496" y="7290"/>
                    <a:pt x="9486" y="7246"/>
                    <a:pt x="9479" y="7209"/>
                  </a:cubicBezTo>
                  <a:cubicBezTo>
                    <a:pt x="9476" y="7189"/>
                    <a:pt x="9469" y="7166"/>
                    <a:pt x="9462" y="7149"/>
                  </a:cubicBezTo>
                  <a:cubicBezTo>
                    <a:pt x="9459" y="7132"/>
                    <a:pt x="9449" y="7112"/>
                    <a:pt x="9442" y="7096"/>
                  </a:cubicBezTo>
                  <a:cubicBezTo>
                    <a:pt x="9425" y="7059"/>
                    <a:pt x="9409" y="7025"/>
                    <a:pt x="9392" y="6992"/>
                  </a:cubicBezTo>
                  <a:cubicBezTo>
                    <a:pt x="9369" y="6955"/>
                    <a:pt x="9349" y="6922"/>
                    <a:pt x="9325" y="6888"/>
                  </a:cubicBezTo>
                  <a:cubicBezTo>
                    <a:pt x="9312" y="6872"/>
                    <a:pt x="9302" y="6855"/>
                    <a:pt x="9292" y="6838"/>
                  </a:cubicBezTo>
                  <a:cubicBezTo>
                    <a:pt x="9282" y="6825"/>
                    <a:pt x="9268" y="6808"/>
                    <a:pt x="9262" y="6795"/>
                  </a:cubicBezTo>
                  <a:cubicBezTo>
                    <a:pt x="9242" y="6765"/>
                    <a:pt x="9218" y="6738"/>
                    <a:pt x="9195" y="6711"/>
                  </a:cubicBezTo>
                  <a:lnTo>
                    <a:pt x="9195" y="6711"/>
                  </a:lnTo>
                  <a:lnTo>
                    <a:pt x="9198" y="6715"/>
                  </a:lnTo>
                  <a:cubicBezTo>
                    <a:pt x="9198" y="6715"/>
                    <a:pt x="9198" y="6711"/>
                    <a:pt x="9195" y="6711"/>
                  </a:cubicBezTo>
                  <a:cubicBezTo>
                    <a:pt x="9181" y="6694"/>
                    <a:pt x="9168" y="6681"/>
                    <a:pt x="9151" y="6664"/>
                  </a:cubicBezTo>
                  <a:cubicBezTo>
                    <a:pt x="9135" y="6648"/>
                    <a:pt x="9125" y="6638"/>
                    <a:pt x="9108" y="6624"/>
                  </a:cubicBezTo>
                  <a:cubicBezTo>
                    <a:pt x="9074" y="6598"/>
                    <a:pt x="9044" y="6574"/>
                    <a:pt x="9011" y="6547"/>
                  </a:cubicBezTo>
                  <a:cubicBezTo>
                    <a:pt x="8944" y="6504"/>
                    <a:pt x="8867" y="6460"/>
                    <a:pt x="8794" y="6427"/>
                  </a:cubicBezTo>
                  <a:cubicBezTo>
                    <a:pt x="8717" y="6394"/>
                    <a:pt x="8643" y="6363"/>
                    <a:pt x="8563" y="6337"/>
                  </a:cubicBezTo>
                  <a:cubicBezTo>
                    <a:pt x="8489" y="6307"/>
                    <a:pt x="8409" y="6290"/>
                    <a:pt x="8332" y="6277"/>
                  </a:cubicBezTo>
                  <a:cubicBezTo>
                    <a:pt x="8178" y="6246"/>
                    <a:pt x="8025" y="6236"/>
                    <a:pt x="7874" y="6203"/>
                  </a:cubicBezTo>
                  <a:cubicBezTo>
                    <a:pt x="7847" y="6193"/>
                    <a:pt x="7821" y="6186"/>
                    <a:pt x="7794" y="6176"/>
                  </a:cubicBezTo>
                  <a:cubicBezTo>
                    <a:pt x="7760" y="6163"/>
                    <a:pt x="7727" y="6146"/>
                    <a:pt x="7697" y="6129"/>
                  </a:cubicBezTo>
                  <a:cubicBezTo>
                    <a:pt x="7657" y="6106"/>
                    <a:pt x="7613" y="6076"/>
                    <a:pt x="7573" y="6046"/>
                  </a:cubicBezTo>
                  <a:cubicBezTo>
                    <a:pt x="7520" y="6006"/>
                    <a:pt x="7470" y="5969"/>
                    <a:pt x="7419" y="5922"/>
                  </a:cubicBezTo>
                  <a:cubicBezTo>
                    <a:pt x="7393" y="5902"/>
                    <a:pt x="7369" y="5875"/>
                    <a:pt x="7346" y="5855"/>
                  </a:cubicBezTo>
                  <a:cubicBezTo>
                    <a:pt x="7322" y="5835"/>
                    <a:pt x="7302" y="5808"/>
                    <a:pt x="7276" y="5792"/>
                  </a:cubicBezTo>
                  <a:cubicBezTo>
                    <a:pt x="7262" y="5778"/>
                    <a:pt x="7246" y="5772"/>
                    <a:pt x="7229" y="5762"/>
                  </a:cubicBezTo>
                  <a:cubicBezTo>
                    <a:pt x="7212" y="5755"/>
                    <a:pt x="7195" y="5745"/>
                    <a:pt x="7175" y="5738"/>
                  </a:cubicBezTo>
                  <a:cubicBezTo>
                    <a:pt x="7142" y="5722"/>
                    <a:pt x="7108" y="5708"/>
                    <a:pt x="7075" y="5701"/>
                  </a:cubicBezTo>
                  <a:cubicBezTo>
                    <a:pt x="7055" y="5695"/>
                    <a:pt x="7038" y="5691"/>
                    <a:pt x="7018" y="5685"/>
                  </a:cubicBezTo>
                  <a:cubicBezTo>
                    <a:pt x="7008" y="5678"/>
                    <a:pt x="7001" y="5678"/>
                    <a:pt x="6991" y="5678"/>
                  </a:cubicBezTo>
                  <a:cubicBezTo>
                    <a:pt x="6978" y="5678"/>
                    <a:pt x="6971" y="5675"/>
                    <a:pt x="6958" y="5675"/>
                  </a:cubicBezTo>
                  <a:lnTo>
                    <a:pt x="6905" y="5675"/>
                  </a:lnTo>
                  <a:cubicBezTo>
                    <a:pt x="6884" y="5675"/>
                    <a:pt x="6861" y="5678"/>
                    <a:pt x="6841" y="5685"/>
                  </a:cubicBezTo>
                  <a:cubicBezTo>
                    <a:pt x="6818" y="5688"/>
                    <a:pt x="6791" y="5695"/>
                    <a:pt x="6767" y="5701"/>
                  </a:cubicBezTo>
                  <a:cubicBezTo>
                    <a:pt x="6737" y="5708"/>
                    <a:pt x="6711" y="5718"/>
                    <a:pt x="6687" y="5728"/>
                  </a:cubicBezTo>
                  <a:cubicBezTo>
                    <a:pt x="6660" y="5738"/>
                    <a:pt x="6637" y="5752"/>
                    <a:pt x="6610" y="5762"/>
                  </a:cubicBezTo>
                  <a:cubicBezTo>
                    <a:pt x="6587" y="5775"/>
                    <a:pt x="6560" y="5788"/>
                    <a:pt x="6540" y="5802"/>
                  </a:cubicBezTo>
                  <a:cubicBezTo>
                    <a:pt x="6538" y="5804"/>
                    <a:pt x="6536" y="5805"/>
                    <a:pt x="6533" y="5806"/>
                  </a:cubicBezTo>
                  <a:lnTo>
                    <a:pt x="6533" y="5806"/>
                  </a:lnTo>
                  <a:cubicBezTo>
                    <a:pt x="6533" y="5805"/>
                    <a:pt x="6533" y="5805"/>
                    <a:pt x="6533" y="5805"/>
                  </a:cubicBezTo>
                  <a:cubicBezTo>
                    <a:pt x="6527" y="5805"/>
                    <a:pt x="6527" y="5808"/>
                    <a:pt x="6523" y="5808"/>
                  </a:cubicBezTo>
                  <a:cubicBezTo>
                    <a:pt x="6453" y="5852"/>
                    <a:pt x="6393" y="5909"/>
                    <a:pt x="6343" y="5972"/>
                  </a:cubicBezTo>
                  <a:cubicBezTo>
                    <a:pt x="6289" y="6036"/>
                    <a:pt x="6239" y="6096"/>
                    <a:pt x="6192" y="6163"/>
                  </a:cubicBezTo>
                  <a:cubicBezTo>
                    <a:pt x="6169" y="6196"/>
                    <a:pt x="6149" y="6230"/>
                    <a:pt x="6122" y="6263"/>
                  </a:cubicBezTo>
                  <a:cubicBezTo>
                    <a:pt x="6102" y="6297"/>
                    <a:pt x="6075" y="6337"/>
                    <a:pt x="6059" y="6374"/>
                  </a:cubicBezTo>
                  <a:cubicBezTo>
                    <a:pt x="6052" y="6390"/>
                    <a:pt x="6042" y="6407"/>
                    <a:pt x="6035" y="6427"/>
                  </a:cubicBezTo>
                  <a:cubicBezTo>
                    <a:pt x="6025" y="6447"/>
                    <a:pt x="6018" y="6464"/>
                    <a:pt x="6008" y="6487"/>
                  </a:cubicBezTo>
                  <a:cubicBezTo>
                    <a:pt x="5992" y="6524"/>
                    <a:pt x="5985" y="6561"/>
                    <a:pt x="5975" y="6598"/>
                  </a:cubicBezTo>
                  <a:cubicBezTo>
                    <a:pt x="5965" y="6644"/>
                    <a:pt x="5958" y="6694"/>
                    <a:pt x="5952" y="6741"/>
                  </a:cubicBezTo>
                  <a:cubicBezTo>
                    <a:pt x="5948" y="6765"/>
                    <a:pt x="5948" y="6791"/>
                    <a:pt x="5948" y="6812"/>
                  </a:cubicBezTo>
                  <a:cubicBezTo>
                    <a:pt x="5948" y="6832"/>
                    <a:pt x="5952" y="6858"/>
                    <a:pt x="5952" y="6878"/>
                  </a:cubicBezTo>
                  <a:lnTo>
                    <a:pt x="5952" y="6882"/>
                  </a:lnTo>
                  <a:cubicBezTo>
                    <a:pt x="5958" y="6939"/>
                    <a:pt x="5968" y="6992"/>
                    <a:pt x="5975" y="7042"/>
                  </a:cubicBezTo>
                  <a:cubicBezTo>
                    <a:pt x="5985" y="7099"/>
                    <a:pt x="5992" y="7156"/>
                    <a:pt x="6008" y="7209"/>
                  </a:cubicBezTo>
                  <a:cubicBezTo>
                    <a:pt x="6008" y="7213"/>
                    <a:pt x="6015" y="7223"/>
                    <a:pt x="6015" y="7226"/>
                  </a:cubicBezTo>
                  <a:cubicBezTo>
                    <a:pt x="6025" y="7273"/>
                    <a:pt x="6042" y="7323"/>
                    <a:pt x="6059" y="7367"/>
                  </a:cubicBezTo>
                  <a:cubicBezTo>
                    <a:pt x="6075" y="7413"/>
                    <a:pt x="6092" y="7463"/>
                    <a:pt x="6115" y="7510"/>
                  </a:cubicBezTo>
                  <a:cubicBezTo>
                    <a:pt x="6149" y="7584"/>
                    <a:pt x="6186" y="7661"/>
                    <a:pt x="6219" y="7734"/>
                  </a:cubicBezTo>
                  <a:cubicBezTo>
                    <a:pt x="6253" y="7808"/>
                    <a:pt x="6286" y="7881"/>
                    <a:pt x="6323" y="7952"/>
                  </a:cubicBezTo>
                  <a:cubicBezTo>
                    <a:pt x="6360" y="8032"/>
                    <a:pt x="6400" y="8115"/>
                    <a:pt x="6436" y="8199"/>
                  </a:cubicBezTo>
                  <a:cubicBezTo>
                    <a:pt x="6450" y="8229"/>
                    <a:pt x="6460" y="8259"/>
                    <a:pt x="6470" y="8286"/>
                  </a:cubicBezTo>
                  <a:cubicBezTo>
                    <a:pt x="6483" y="8319"/>
                    <a:pt x="6490" y="8353"/>
                    <a:pt x="6503" y="8386"/>
                  </a:cubicBezTo>
                  <a:cubicBezTo>
                    <a:pt x="6533" y="8500"/>
                    <a:pt x="6560" y="8614"/>
                    <a:pt x="6577" y="8731"/>
                  </a:cubicBezTo>
                  <a:cubicBezTo>
                    <a:pt x="6584" y="8777"/>
                    <a:pt x="6590" y="8821"/>
                    <a:pt x="6590" y="8868"/>
                  </a:cubicBezTo>
                  <a:lnTo>
                    <a:pt x="6590" y="8898"/>
                  </a:lnTo>
                  <a:cubicBezTo>
                    <a:pt x="6590" y="8904"/>
                    <a:pt x="6590" y="8918"/>
                    <a:pt x="6587" y="8928"/>
                  </a:cubicBezTo>
                  <a:cubicBezTo>
                    <a:pt x="6587" y="8945"/>
                    <a:pt x="6584" y="8965"/>
                    <a:pt x="6584" y="8981"/>
                  </a:cubicBezTo>
                  <a:cubicBezTo>
                    <a:pt x="6584" y="9001"/>
                    <a:pt x="6577" y="9018"/>
                    <a:pt x="6577" y="9038"/>
                  </a:cubicBezTo>
                  <a:cubicBezTo>
                    <a:pt x="6570" y="9048"/>
                    <a:pt x="6567" y="9055"/>
                    <a:pt x="6557" y="9068"/>
                  </a:cubicBezTo>
                  <a:cubicBezTo>
                    <a:pt x="6540" y="9095"/>
                    <a:pt x="6523" y="9118"/>
                    <a:pt x="6510" y="9139"/>
                  </a:cubicBezTo>
                  <a:cubicBezTo>
                    <a:pt x="6483" y="9189"/>
                    <a:pt x="6460" y="9239"/>
                    <a:pt x="6440" y="9296"/>
                  </a:cubicBezTo>
                  <a:lnTo>
                    <a:pt x="6440" y="9299"/>
                  </a:lnTo>
                  <a:cubicBezTo>
                    <a:pt x="6436" y="9306"/>
                    <a:pt x="6436" y="9312"/>
                    <a:pt x="6433" y="9319"/>
                  </a:cubicBezTo>
                  <a:cubicBezTo>
                    <a:pt x="6426" y="9336"/>
                    <a:pt x="6420" y="9349"/>
                    <a:pt x="6416" y="9366"/>
                  </a:cubicBezTo>
                  <a:cubicBezTo>
                    <a:pt x="6406" y="9379"/>
                    <a:pt x="6400" y="9396"/>
                    <a:pt x="6390" y="9406"/>
                  </a:cubicBezTo>
                  <a:cubicBezTo>
                    <a:pt x="6383" y="9423"/>
                    <a:pt x="6373" y="9446"/>
                    <a:pt x="6366" y="9463"/>
                  </a:cubicBezTo>
                  <a:cubicBezTo>
                    <a:pt x="6356" y="9483"/>
                    <a:pt x="6349" y="9500"/>
                    <a:pt x="6339" y="9520"/>
                  </a:cubicBezTo>
                  <a:cubicBezTo>
                    <a:pt x="6333" y="9540"/>
                    <a:pt x="6326" y="9556"/>
                    <a:pt x="6323" y="9580"/>
                  </a:cubicBezTo>
                  <a:cubicBezTo>
                    <a:pt x="6299" y="9663"/>
                    <a:pt x="6276" y="9740"/>
                    <a:pt x="6266" y="9831"/>
                  </a:cubicBezTo>
                  <a:cubicBezTo>
                    <a:pt x="6249" y="9908"/>
                    <a:pt x="6239" y="9991"/>
                    <a:pt x="6232" y="10071"/>
                  </a:cubicBezTo>
                  <a:lnTo>
                    <a:pt x="6219" y="10198"/>
                  </a:lnTo>
                  <a:lnTo>
                    <a:pt x="6219" y="10259"/>
                  </a:lnTo>
                  <a:lnTo>
                    <a:pt x="6219" y="10265"/>
                  </a:lnTo>
                  <a:lnTo>
                    <a:pt x="6219" y="10282"/>
                  </a:lnTo>
                  <a:lnTo>
                    <a:pt x="6219" y="10299"/>
                  </a:lnTo>
                  <a:cubicBezTo>
                    <a:pt x="6219" y="10309"/>
                    <a:pt x="6219" y="10322"/>
                    <a:pt x="6222" y="10335"/>
                  </a:cubicBezTo>
                  <a:cubicBezTo>
                    <a:pt x="6219" y="10386"/>
                    <a:pt x="6219" y="10436"/>
                    <a:pt x="6219" y="10489"/>
                  </a:cubicBezTo>
                  <a:cubicBezTo>
                    <a:pt x="6209" y="10469"/>
                    <a:pt x="6202" y="10452"/>
                    <a:pt x="6192" y="10432"/>
                  </a:cubicBezTo>
                  <a:cubicBezTo>
                    <a:pt x="6176" y="10386"/>
                    <a:pt x="6166" y="10335"/>
                    <a:pt x="6149" y="10289"/>
                  </a:cubicBezTo>
                  <a:cubicBezTo>
                    <a:pt x="6115" y="10192"/>
                    <a:pt x="6082" y="10098"/>
                    <a:pt x="6042" y="10001"/>
                  </a:cubicBezTo>
                  <a:cubicBezTo>
                    <a:pt x="6008" y="9904"/>
                    <a:pt x="5982" y="9807"/>
                    <a:pt x="5948" y="9717"/>
                  </a:cubicBezTo>
                  <a:lnTo>
                    <a:pt x="5898" y="9580"/>
                  </a:lnTo>
                  <a:cubicBezTo>
                    <a:pt x="5881" y="9536"/>
                    <a:pt x="5865" y="9490"/>
                    <a:pt x="5848" y="9449"/>
                  </a:cubicBezTo>
                  <a:cubicBezTo>
                    <a:pt x="5808" y="9353"/>
                    <a:pt x="5768" y="9262"/>
                    <a:pt x="5721" y="9169"/>
                  </a:cubicBezTo>
                  <a:cubicBezTo>
                    <a:pt x="5681" y="9078"/>
                    <a:pt x="5634" y="8985"/>
                    <a:pt x="5591" y="8894"/>
                  </a:cubicBezTo>
                  <a:cubicBezTo>
                    <a:pt x="5547" y="8801"/>
                    <a:pt x="5504" y="8711"/>
                    <a:pt x="5457" y="8617"/>
                  </a:cubicBezTo>
                  <a:lnTo>
                    <a:pt x="5447" y="8594"/>
                  </a:lnTo>
                  <a:cubicBezTo>
                    <a:pt x="5437" y="8580"/>
                    <a:pt x="5433" y="8567"/>
                    <a:pt x="5423" y="8560"/>
                  </a:cubicBezTo>
                  <a:cubicBezTo>
                    <a:pt x="5413" y="8537"/>
                    <a:pt x="5400" y="8513"/>
                    <a:pt x="5387" y="8493"/>
                  </a:cubicBezTo>
                  <a:cubicBezTo>
                    <a:pt x="5356" y="8446"/>
                    <a:pt x="5330" y="8400"/>
                    <a:pt x="5296" y="8360"/>
                  </a:cubicBezTo>
                  <a:cubicBezTo>
                    <a:pt x="5280" y="8333"/>
                    <a:pt x="5256" y="8309"/>
                    <a:pt x="5239" y="8286"/>
                  </a:cubicBezTo>
                  <a:cubicBezTo>
                    <a:pt x="5236" y="8266"/>
                    <a:pt x="5229" y="8249"/>
                    <a:pt x="5223" y="8229"/>
                  </a:cubicBezTo>
                  <a:cubicBezTo>
                    <a:pt x="5213" y="8176"/>
                    <a:pt x="5199" y="8125"/>
                    <a:pt x="5186" y="8069"/>
                  </a:cubicBezTo>
                  <a:cubicBezTo>
                    <a:pt x="5173" y="8012"/>
                    <a:pt x="5163" y="7958"/>
                    <a:pt x="5153" y="7898"/>
                  </a:cubicBezTo>
                  <a:cubicBezTo>
                    <a:pt x="5139" y="7841"/>
                    <a:pt x="5129" y="7784"/>
                    <a:pt x="5119" y="7728"/>
                  </a:cubicBezTo>
                  <a:cubicBezTo>
                    <a:pt x="5106" y="7674"/>
                    <a:pt x="5099" y="7617"/>
                    <a:pt x="5089" y="7560"/>
                  </a:cubicBezTo>
                  <a:cubicBezTo>
                    <a:pt x="5086" y="7544"/>
                    <a:pt x="5086" y="7527"/>
                    <a:pt x="5082" y="7514"/>
                  </a:cubicBezTo>
                  <a:lnTo>
                    <a:pt x="5082" y="7524"/>
                  </a:lnTo>
                  <a:lnTo>
                    <a:pt x="5056" y="7333"/>
                  </a:lnTo>
                  <a:lnTo>
                    <a:pt x="5056" y="7330"/>
                  </a:lnTo>
                  <a:lnTo>
                    <a:pt x="5056" y="7316"/>
                  </a:lnTo>
                  <a:lnTo>
                    <a:pt x="5056" y="7313"/>
                  </a:lnTo>
                  <a:lnTo>
                    <a:pt x="5056" y="7310"/>
                  </a:lnTo>
                  <a:cubicBezTo>
                    <a:pt x="5056" y="7300"/>
                    <a:pt x="5052" y="7290"/>
                    <a:pt x="5052" y="7276"/>
                  </a:cubicBezTo>
                  <a:cubicBezTo>
                    <a:pt x="5046" y="7223"/>
                    <a:pt x="5036" y="7166"/>
                    <a:pt x="5032" y="7109"/>
                  </a:cubicBezTo>
                  <a:cubicBezTo>
                    <a:pt x="5022" y="7056"/>
                    <a:pt x="5019" y="6995"/>
                    <a:pt x="5015" y="6942"/>
                  </a:cubicBezTo>
                  <a:cubicBezTo>
                    <a:pt x="5012" y="6912"/>
                    <a:pt x="5012" y="6878"/>
                    <a:pt x="5005" y="6848"/>
                  </a:cubicBezTo>
                  <a:cubicBezTo>
                    <a:pt x="5005" y="6822"/>
                    <a:pt x="5002" y="6795"/>
                    <a:pt x="5002" y="6765"/>
                  </a:cubicBezTo>
                  <a:cubicBezTo>
                    <a:pt x="5002" y="6708"/>
                    <a:pt x="4999" y="6654"/>
                    <a:pt x="4999" y="6594"/>
                  </a:cubicBezTo>
                  <a:lnTo>
                    <a:pt x="4999" y="6564"/>
                  </a:lnTo>
                  <a:lnTo>
                    <a:pt x="4999" y="6561"/>
                  </a:lnTo>
                  <a:lnTo>
                    <a:pt x="4999" y="6541"/>
                  </a:lnTo>
                  <a:lnTo>
                    <a:pt x="4999" y="6374"/>
                  </a:lnTo>
                  <a:cubicBezTo>
                    <a:pt x="4999" y="6320"/>
                    <a:pt x="5005" y="6260"/>
                    <a:pt x="5012" y="6206"/>
                  </a:cubicBezTo>
                  <a:cubicBezTo>
                    <a:pt x="5015" y="6153"/>
                    <a:pt x="5022" y="6096"/>
                    <a:pt x="5029" y="6039"/>
                  </a:cubicBezTo>
                  <a:lnTo>
                    <a:pt x="5039" y="5875"/>
                  </a:lnTo>
                  <a:cubicBezTo>
                    <a:pt x="5046" y="5869"/>
                    <a:pt x="5049" y="5862"/>
                    <a:pt x="5052" y="5855"/>
                  </a:cubicBezTo>
                  <a:cubicBezTo>
                    <a:pt x="5062" y="5829"/>
                    <a:pt x="5069" y="5805"/>
                    <a:pt x="5072" y="5775"/>
                  </a:cubicBezTo>
                  <a:cubicBezTo>
                    <a:pt x="5079" y="5752"/>
                    <a:pt x="5082" y="5728"/>
                    <a:pt x="5086" y="5705"/>
                  </a:cubicBezTo>
                  <a:cubicBezTo>
                    <a:pt x="5089" y="5655"/>
                    <a:pt x="5089" y="5605"/>
                    <a:pt x="5072" y="5558"/>
                  </a:cubicBezTo>
                  <a:cubicBezTo>
                    <a:pt x="5086" y="5544"/>
                    <a:pt x="5096" y="5528"/>
                    <a:pt x="5106" y="5518"/>
                  </a:cubicBezTo>
                  <a:cubicBezTo>
                    <a:pt x="5132" y="5491"/>
                    <a:pt x="5156" y="5471"/>
                    <a:pt x="5186" y="5451"/>
                  </a:cubicBezTo>
                  <a:cubicBezTo>
                    <a:pt x="5233" y="5417"/>
                    <a:pt x="5280" y="5377"/>
                    <a:pt x="5320" y="5344"/>
                  </a:cubicBezTo>
                  <a:cubicBezTo>
                    <a:pt x="5367" y="5307"/>
                    <a:pt x="5407" y="5267"/>
                    <a:pt x="5453" y="5227"/>
                  </a:cubicBezTo>
                  <a:cubicBezTo>
                    <a:pt x="5474" y="5210"/>
                    <a:pt x="5490" y="5200"/>
                    <a:pt x="5514" y="5183"/>
                  </a:cubicBezTo>
                  <a:cubicBezTo>
                    <a:pt x="5537" y="5167"/>
                    <a:pt x="5567" y="5150"/>
                    <a:pt x="5591" y="5126"/>
                  </a:cubicBezTo>
                  <a:cubicBezTo>
                    <a:pt x="5621" y="5110"/>
                    <a:pt x="5647" y="5093"/>
                    <a:pt x="5674" y="5083"/>
                  </a:cubicBezTo>
                  <a:cubicBezTo>
                    <a:pt x="5701" y="5070"/>
                    <a:pt x="5724" y="5056"/>
                    <a:pt x="5748" y="5043"/>
                  </a:cubicBezTo>
                  <a:cubicBezTo>
                    <a:pt x="5801" y="5016"/>
                    <a:pt x="5855" y="4989"/>
                    <a:pt x="5908" y="4959"/>
                  </a:cubicBezTo>
                  <a:cubicBezTo>
                    <a:pt x="5932" y="4949"/>
                    <a:pt x="5955" y="4936"/>
                    <a:pt x="5975" y="4926"/>
                  </a:cubicBezTo>
                  <a:cubicBezTo>
                    <a:pt x="5998" y="4919"/>
                    <a:pt x="6022" y="4906"/>
                    <a:pt x="6042" y="4892"/>
                  </a:cubicBezTo>
                  <a:cubicBezTo>
                    <a:pt x="6075" y="4876"/>
                    <a:pt x="6105" y="4856"/>
                    <a:pt x="6139" y="4839"/>
                  </a:cubicBezTo>
                  <a:lnTo>
                    <a:pt x="6202" y="4802"/>
                  </a:lnTo>
                  <a:cubicBezTo>
                    <a:pt x="6222" y="4789"/>
                    <a:pt x="6249" y="4772"/>
                    <a:pt x="6269" y="4759"/>
                  </a:cubicBezTo>
                  <a:cubicBezTo>
                    <a:pt x="6299" y="4739"/>
                    <a:pt x="6323" y="4722"/>
                    <a:pt x="6353" y="4702"/>
                  </a:cubicBezTo>
                  <a:cubicBezTo>
                    <a:pt x="6376" y="4685"/>
                    <a:pt x="6403" y="4665"/>
                    <a:pt x="6426" y="4648"/>
                  </a:cubicBezTo>
                  <a:cubicBezTo>
                    <a:pt x="6450" y="4632"/>
                    <a:pt x="6467" y="4618"/>
                    <a:pt x="6487" y="4601"/>
                  </a:cubicBezTo>
                  <a:cubicBezTo>
                    <a:pt x="6537" y="4565"/>
                    <a:pt x="6587" y="4531"/>
                    <a:pt x="6637" y="4491"/>
                  </a:cubicBezTo>
                  <a:cubicBezTo>
                    <a:pt x="6707" y="4441"/>
                    <a:pt x="6777" y="4391"/>
                    <a:pt x="6841" y="4337"/>
                  </a:cubicBezTo>
                  <a:cubicBezTo>
                    <a:pt x="6894" y="4291"/>
                    <a:pt x="6945" y="4237"/>
                    <a:pt x="6991" y="4184"/>
                  </a:cubicBezTo>
                  <a:cubicBezTo>
                    <a:pt x="7011" y="4155"/>
                    <a:pt x="7036" y="4126"/>
                    <a:pt x="7056" y="4100"/>
                  </a:cubicBezTo>
                  <a:lnTo>
                    <a:pt x="7056" y="4100"/>
                  </a:lnTo>
                  <a:cubicBezTo>
                    <a:pt x="7056" y="4100"/>
                    <a:pt x="7055" y="4100"/>
                    <a:pt x="7055" y="4100"/>
                  </a:cubicBezTo>
                  <a:cubicBezTo>
                    <a:pt x="7078" y="4067"/>
                    <a:pt x="7102" y="4036"/>
                    <a:pt x="7125" y="4003"/>
                  </a:cubicBezTo>
                  <a:cubicBezTo>
                    <a:pt x="7142" y="3980"/>
                    <a:pt x="7159" y="3953"/>
                    <a:pt x="7179" y="3929"/>
                  </a:cubicBezTo>
                  <a:cubicBezTo>
                    <a:pt x="7212" y="3879"/>
                    <a:pt x="7246" y="3829"/>
                    <a:pt x="7276" y="3772"/>
                  </a:cubicBezTo>
                  <a:cubicBezTo>
                    <a:pt x="7306" y="3719"/>
                    <a:pt x="7326" y="3662"/>
                    <a:pt x="7342" y="3602"/>
                  </a:cubicBezTo>
                  <a:cubicBezTo>
                    <a:pt x="7353" y="3568"/>
                    <a:pt x="7363" y="3538"/>
                    <a:pt x="7373" y="3505"/>
                  </a:cubicBezTo>
                  <a:cubicBezTo>
                    <a:pt x="7376" y="3495"/>
                    <a:pt x="7376" y="3485"/>
                    <a:pt x="7379" y="3471"/>
                  </a:cubicBezTo>
                  <a:cubicBezTo>
                    <a:pt x="7386" y="3451"/>
                    <a:pt x="7389" y="3431"/>
                    <a:pt x="7396" y="3411"/>
                  </a:cubicBezTo>
                  <a:cubicBezTo>
                    <a:pt x="7406" y="3384"/>
                    <a:pt x="7409" y="3354"/>
                    <a:pt x="7413" y="3328"/>
                  </a:cubicBezTo>
                  <a:cubicBezTo>
                    <a:pt x="7423" y="3298"/>
                    <a:pt x="7426" y="3267"/>
                    <a:pt x="7429" y="3237"/>
                  </a:cubicBezTo>
                  <a:lnTo>
                    <a:pt x="7443" y="3150"/>
                  </a:lnTo>
                  <a:cubicBezTo>
                    <a:pt x="7446" y="3127"/>
                    <a:pt x="7446" y="3100"/>
                    <a:pt x="7453" y="3077"/>
                  </a:cubicBezTo>
                  <a:cubicBezTo>
                    <a:pt x="7456" y="3047"/>
                    <a:pt x="7456" y="3017"/>
                    <a:pt x="7460" y="2993"/>
                  </a:cubicBezTo>
                  <a:cubicBezTo>
                    <a:pt x="7460" y="2953"/>
                    <a:pt x="7460" y="2920"/>
                    <a:pt x="7463" y="2883"/>
                  </a:cubicBezTo>
                  <a:lnTo>
                    <a:pt x="7463" y="2809"/>
                  </a:lnTo>
                  <a:cubicBezTo>
                    <a:pt x="7463" y="2763"/>
                    <a:pt x="7460" y="2712"/>
                    <a:pt x="7456" y="2666"/>
                  </a:cubicBezTo>
                  <a:cubicBezTo>
                    <a:pt x="7446" y="2585"/>
                    <a:pt x="7429" y="2512"/>
                    <a:pt x="7409" y="2435"/>
                  </a:cubicBezTo>
                  <a:cubicBezTo>
                    <a:pt x="7369" y="2285"/>
                    <a:pt x="7302" y="2141"/>
                    <a:pt x="7195" y="2017"/>
                  </a:cubicBezTo>
                  <a:cubicBezTo>
                    <a:pt x="7145" y="1960"/>
                    <a:pt x="7092" y="1913"/>
                    <a:pt x="7028" y="1873"/>
                  </a:cubicBezTo>
                  <a:cubicBezTo>
                    <a:pt x="6968" y="1826"/>
                    <a:pt x="6891" y="1796"/>
                    <a:pt x="6818" y="1773"/>
                  </a:cubicBezTo>
                  <a:cubicBezTo>
                    <a:pt x="6787" y="1763"/>
                    <a:pt x="6757" y="1756"/>
                    <a:pt x="6724" y="1750"/>
                  </a:cubicBezTo>
                  <a:lnTo>
                    <a:pt x="6637" y="1740"/>
                  </a:lnTo>
                  <a:cubicBezTo>
                    <a:pt x="6607" y="1738"/>
                    <a:pt x="6576" y="1737"/>
                    <a:pt x="6546" y="1737"/>
                  </a:cubicBezTo>
                  <a:cubicBezTo>
                    <a:pt x="6458" y="1737"/>
                    <a:pt x="6369" y="1744"/>
                    <a:pt x="6283" y="1756"/>
                  </a:cubicBezTo>
                  <a:cubicBezTo>
                    <a:pt x="6169" y="1773"/>
                    <a:pt x="6055" y="1806"/>
                    <a:pt x="5952" y="1847"/>
                  </a:cubicBezTo>
                  <a:cubicBezTo>
                    <a:pt x="5925" y="1857"/>
                    <a:pt x="5898" y="1867"/>
                    <a:pt x="5871" y="1877"/>
                  </a:cubicBezTo>
                  <a:cubicBezTo>
                    <a:pt x="5848" y="1890"/>
                    <a:pt x="5818" y="1897"/>
                    <a:pt x="5791" y="1910"/>
                  </a:cubicBezTo>
                  <a:cubicBezTo>
                    <a:pt x="5764" y="1923"/>
                    <a:pt x="5734" y="1940"/>
                    <a:pt x="5708" y="1957"/>
                  </a:cubicBezTo>
                  <a:cubicBezTo>
                    <a:pt x="5684" y="1974"/>
                    <a:pt x="5657" y="1984"/>
                    <a:pt x="5634" y="2000"/>
                  </a:cubicBezTo>
                  <a:cubicBezTo>
                    <a:pt x="5621" y="2010"/>
                    <a:pt x="5604" y="2024"/>
                    <a:pt x="5591" y="2030"/>
                  </a:cubicBezTo>
                  <a:cubicBezTo>
                    <a:pt x="5587" y="2034"/>
                    <a:pt x="5584" y="2034"/>
                    <a:pt x="5574" y="2040"/>
                  </a:cubicBezTo>
                  <a:cubicBezTo>
                    <a:pt x="5570" y="2040"/>
                    <a:pt x="5567" y="2044"/>
                    <a:pt x="5557" y="2044"/>
                  </a:cubicBezTo>
                  <a:lnTo>
                    <a:pt x="5517" y="2044"/>
                  </a:lnTo>
                  <a:cubicBezTo>
                    <a:pt x="5504" y="2044"/>
                    <a:pt x="5490" y="2040"/>
                    <a:pt x="5484" y="2034"/>
                  </a:cubicBezTo>
                  <a:cubicBezTo>
                    <a:pt x="5465" y="2031"/>
                    <a:pt x="5443" y="2024"/>
                    <a:pt x="5426" y="2015"/>
                  </a:cubicBezTo>
                  <a:lnTo>
                    <a:pt x="5426" y="2015"/>
                  </a:lnTo>
                  <a:cubicBezTo>
                    <a:pt x="5429" y="2016"/>
                    <a:pt x="5431" y="2017"/>
                    <a:pt x="5433" y="2017"/>
                  </a:cubicBezTo>
                  <a:cubicBezTo>
                    <a:pt x="5430" y="2014"/>
                    <a:pt x="5430" y="2014"/>
                    <a:pt x="5423" y="2014"/>
                  </a:cubicBezTo>
                  <a:cubicBezTo>
                    <a:pt x="5424" y="2014"/>
                    <a:pt x="5425" y="2015"/>
                    <a:pt x="5426" y="2015"/>
                  </a:cubicBezTo>
                  <a:lnTo>
                    <a:pt x="5426" y="2015"/>
                  </a:lnTo>
                  <a:cubicBezTo>
                    <a:pt x="5413" y="2012"/>
                    <a:pt x="5401" y="2006"/>
                    <a:pt x="5387" y="2000"/>
                  </a:cubicBezTo>
                  <a:lnTo>
                    <a:pt x="5383" y="2000"/>
                  </a:lnTo>
                  <a:cubicBezTo>
                    <a:pt x="5333" y="1980"/>
                    <a:pt x="5283" y="1957"/>
                    <a:pt x="5233" y="1933"/>
                  </a:cubicBezTo>
                  <a:cubicBezTo>
                    <a:pt x="5179" y="1910"/>
                    <a:pt x="5122" y="1890"/>
                    <a:pt x="5066" y="1867"/>
                  </a:cubicBezTo>
                  <a:cubicBezTo>
                    <a:pt x="5012" y="1847"/>
                    <a:pt x="4955" y="1833"/>
                    <a:pt x="4898" y="1823"/>
                  </a:cubicBezTo>
                  <a:cubicBezTo>
                    <a:pt x="4868" y="1813"/>
                    <a:pt x="4838" y="1813"/>
                    <a:pt x="4812" y="1806"/>
                  </a:cubicBezTo>
                  <a:cubicBezTo>
                    <a:pt x="4815" y="1783"/>
                    <a:pt x="4815" y="1766"/>
                    <a:pt x="4818" y="1746"/>
                  </a:cubicBezTo>
                  <a:cubicBezTo>
                    <a:pt x="4822" y="1713"/>
                    <a:pt x="4828" y="1683"/>
                    <a:pt x="4828" y="1649"/>
                  </a:cubicBezTo>
                  <a:cubicBezTo>
                    <a:pt x="4832" y="1616"/>
                    <a:pt x="4832" y="1579"/>
                    <a:pt x="4832" y="1546"/>
                  </a:cubicBezTo>
                  <a:lnTo>
                    <a:pt x="4832" y="1439"/>
                  </a:lnTo>
                  <a:cubicBezTo>
                    <a:pt x="4832" y="1365"/>
                    <a:pt x="4822" y="1298"/>
                    <a:pt x="4818" y="1228"/>
                  </a:cubicBezTo>
                  <a:cubicBezTo>
                    <a:pt x="4801" y="1061"/>
                    <a:pt x="4748" y="897"/>
                    <a:pt x="4668" y="753"/>
                  </a:cubicBezTo>
                  <a:cubicBezTo>
                    <a:pt x="4611" y="646"/>
                    <a:pt x="4531" y="556"/>
                    <a:pt x="4450" y="469"/>
                  </a:cubicBezTo>
                  <a:cubicBezTo>
                    <a:pt x="4404" y="419"/>
                    <a:pt x="4353" y="362"/>
                    <a:pt x="4310" y="312"/>
                  </a:cubicBezTo>
                  <a:cubicBezTo>
                    <a:pt x="4260" y="258"/>
                    <a:pt x="4210" y="205"/>
                    <a:pt x="4150" y="158"/>
                  </a:cubicBezTo>
                  <a:cubicBezTo>
                    <a:pt x="4086" y="105"/>
                    <a:pt x="4016" y="68"/>
                    <a:pt x="3942" y="41"/>
                  </a:cubicBezTo>
                  <a:cubicBezTo>
                    <a:pt x="3879" y="21"/>
                    <a:pt x="3815" y="8"/>
                    <a:pt x="3748" y="4"/>
                  </a:cubicBezTo>
                  <a:cubicBezTo>
                    <a:pt x="3681" y="4"/>
                    <a:pt x="3618" y="24"/>
                    <a:pt x="3558" y="54"/>
                  </a:cubicBezTo>
                  <a:cubicBezTo>
                    <a:pt x="3528" y="68"/>
                    <a:pt x="3498" y="88"/>
                    <a:pt x="3467" y="108"/>
                  </a:cubicBezTo>
                  <a:cubicBezTo>
                    <a:pt x="3444" y="128"/>
                    <a:pt x="3417" y="151"/>
                    <a:pt x="3397" y="171"/>
                  </a:cubicBezTo>
                  <a:cubicBezTo>
                    <a:pt x="3374" y="192"/>
                    <a:pt x="3350" y="218"/>
                    <a:pt x="3327" y="238"/>
                  </a:cubicBezTo>
                  <a:cubicBezTo>
                    <a:pt x="3317" y="242"/>
                    <a:pt x="3310" y="252"/>
                    <a:pt x="3300" y="255"/>
                  </a:cubicBezTo>
                  <a:cubicBezTo>
                    <a:pt x="3297" y="258"/>
                    <a:pt x="3294" y="258"/>
                    <a:pt x="3290" y="262"/>
                  </a:cubicBezTo>
                  <a:cubicBezTo>
                    <a:pt x="3284" y="262"/>
                    <a:pt x="3280" y="268"/>
                    <a:pt x="3277" y="268"/>
                  </a:cubicBezTo>
                  <a:cubicBezTo>
                    <a:pt x="3267" y="272"/>
                    <a:pt x="3260" y="272"/>
                    <a:pt x="3250" y="272"/>
                  </a:cubicBezTo>
                  <a:lnTo>
                    <a:pt x="3230" y="272"/>
                  </a:lnTo>
                  <a:cubicBezTo>
                    <a:pt x="3213" y="272"/>
                    <a:pt x="3197" y="272"/>
                    <a:pt x="3180" y="268"/>
                  </a:cubicBezTo>
                  <a:cubicBezTo>
                    <a:pt x="3140" y="262"/>
                    <a:pt x="3100" y="255"/>
                    <a:pt x="3063" y="245"/>
                  </a:cubicBezTo>
                  <a:cubicBezTo>
                    <a:pt x="3026" y="238"/>
                    <a:pt x="2989" y="235"/>
                    <a:pt x="2956" y="225"/>
                  </a:cubicBezTo>
                  <a:cubicBezTo>
                    <a:pt x="2892" y="212"/>
                    <a:pt x="2826" y="205"/>
                    <a:pt x="2759" y="202"/>
                  </a:cubicBezTo>
                  <a:cubicBezTo>
                    <a:pt x="2710" y="197"/>
                    <a:pt x="2661" y="194"/>
                    <a:pt x="2610" y="194"/>
                  </a:cubicBezTo>
                  <a:cubicBezTo>
                    <a:pt x="2592" y="194"/>
                    <a:pt x="2574" y="194"/>
                    <a:pt x="2555" y="195"/>
                  </a:cubicBezTo>
                  <a:cubicBezTo>
                    <a:pt x="2491" y="202"/>
                    <a:pt x="2428" y="205"/>
                    <a:pt x="2364" y="218"/>
                  </a:cubicBezTo>
                  <a:cubicBezTo>
                    <a:pt x="2274" y="235"/>
                    <a:pt x="2187" y="272"/>
                    <a:pt x="2107" y="322"/>
                  </a:cubicBezTo>
                  <a:cubicBezTo>
                    <a:pt x="2040" y="362"/>
                    <a:pt x="1970" y="409"/>
                    <a:pt x="1913" y="469"/>
                  </a:cubicBezTo>
                  <a:cubicBezTo>
                    <a:pt x="1876" y="506"/>
                    <a:pt x="1843" y="543"/>
                    <a:pt x="1809" y="586"/>
                  </a:cubicBezTo>
                  <a:cubicBezTo>
                    <a:pt x="1779" y="619"/>
                    <a:pt x="1752" y="653"/>
                    <a:pt x="1726" y="690"/>
                  </a:cubicBezTo>
                  <a:cubicBezTo>
                    <a:pt x="1709" y="710"/>
                    <a:pt x="1695" y="726"/>
                    <a:pt x="1679" y="747"/>
                  </a:cubicBezTo>
                  <a:cubicBezTo>
                    <a:pt x="1662" y="770"/>
                    <a:pt x="1652" y="793"/>
                    <a:pt x="1635" y="813"/>
                  </a:cubicBezTo>
                  <a:cubicBezTo>
                    <a:pt x="1619" y="843"/>
                    <a:pt x="1602" y="870"/>
                    <a:pt x="1588" y="897"/>
                  </a:cubicBezTo>
                  <a:cubicBezTo>
                    <a:pt x="1572" y="930"/>
                    <a:pt x="1558" y="964"/>
                    <a:pt x="1542" y="997"/>
                  </a:cubicBezTo>
                  <a:lnTo>
                    <a:pt x="1505" y="1098"/>
                  </a:lnTo>
                  <a:cubicBezTo>
                    <a:pt x="1502" y="1114"/>
                    <a:pt x="1491" y="1131"/>
                    <a:pt x="1488" y="1154"/>
                  </a:cubicBezTo>
                  <a:cubicBezTo>
                    <a:pt x="1485" y="1171"/>
                    <a:pt x="1478" y="1188"/>
                    <a:pt x="1475" y="1208"/>
                  </a:cubicBezTo>
                  <a:cubicBezTo>
                    <a:pt x="1471" y="1225"/>
                    <a:pt x="1468" y="1241"/>
                    <a:pt x="1461" y="1261"/>
                  </a:cubicBezTo>
                  <a:cubicBezTo>
                    <a:pt x="1458" y="1278"/>
                    <a:pt x="1458" y="1295"/>
                    <a:pt x="1455" y="1312"/>
                  </a:cubicBezTo>
                  <a:cubicBezTo>
                    <a:pt x="1445" y="1348"/>
                    <a:pt x="1441" y="1382"/>
                    <a:pt x="1438" y="1422"/>
                  </a:cubicBezTo>
                  <a:lnTo>
                    <a:pt x="1425" y="1532"/>
                  </a:lnTo>
                  <a:cubicBezTo>
                    <a:pt x="1421" y="1566"/>
                    <a:pt x="1421" y="1596"/>
                    <a:pt x="1421" y="1629"/>
                  </a:cubicBezTo>
                  <a:cubicBezTo>
                    <a:pt x="1421" y="1673"/>
                    <a:pt x="1421" y="1713"/>
                    <a:pt x="1425" y="1756"/>
                  </a:cubicBezTo>
                  <a:cubicBezTo>
                    <a:pt x="1428" y="1806"/>
                    <a:pt x="1438" y="1857"/>
                    <a:pt x="1445" y="1907"/>
                  </a:cubicBezTo>
                  <a:cubicBezTo>
                    <a:pt x="1458" y="1967"/>
                    <a:pt x="1475" y="2027"/>
                    <a:pt x="1491" y="2084"/>
                  </a:cubicBezTo>
                  <a:cubicBezTo>
                    <a:pt x="1508" y="2147"/>
                    <a:pt x="1528" y="2211"/>
                    <a:pt x="1555" y="2274"/>
                  </a:cubicBezTo>
                  <a:cubicBezTo>
                    <a:pt x="1568" y="2308"/>
                    <a:pt x="1585" y="2345"/>
                    <a:pt x="1595" y="2378"/>
                  </a:cubicBezTo>
                  <a:cubicBezTo>
                    <a:pt x="1609" y="2415"/>
                    <a:pt x="1625" y="2448"/>
                    <a:pt x="1642" y="2482"/>
                  </a:cubicBezTo>
                  <a:cubicBezTo>
                    <a:pt x="1659" y="2515"/>
                    <a:pt x="1675" y="2549"/>
                    <a:pt x="1689" y="2582"/>
                  </a:cubicBezTo>
                  <a:cubicBezTo>
                    <a:pt x="1705" y="2612"/>
                    <a:pt x="1722" y="2642"/>
                    <a:pt x="1736" y="2669"/>
                  </a:cubicBezTo>
                  <a:cubicBezTo>
                    <a:pt x="1769" y="2729"/>
                    <a:pt x="1802" y="2783"/>
                    <a:pt x="1843" y="2836"/>
                  </a:cubicBezTo>
                  <a:cubicBezTo>
                    <a:pt x="1876" y="2883"/>
                    <a:pt x="1909" y="2926"/>
                    <a:pt x="1946" y="2967"/>
                  </a:cubicBezTo>
                  <a:cubicBezTo>
                    <a:pt x="2006" y="3030"/>
                    <a:pt x="2070" y="3094"/>
                    <a:pt x="2140" y="3144"/>
                  </a:cubicBezTo>
                  <a:cubicBezTo>
                    <a:pt x="2143" y="3147"/>
                    <a:pt x="2153" y="3150"/>
                    <a:pt x="2157" y="3154"/>
                  </a:cubicBezTo>
                  <a:lnTo>
                    <a:pt x="2160" y="3160"/>
                  </a:lnTo>
                  <a:cubicBezTo>
                    <a:pt x="2183" y="3175"/>
                    <a:pt x="2203" y="3189"/>
                    <a:pt x="2221" y="3205"/>
                  </a:cubicBezTo>
                  <a:lnTo>
                    <a:pt x="2221" y="3205"/>
                  </a:lnTo>
                  <a:cubicBezTo>
                    <a:pt x="2221" y="3205"/>
                    <a:pt x="2221" y="3204"/>
                    <a:pt x="2220" y="3204"/>
                  </a:cubicBezTo>
                  <a:lnTo>
                    <a:pt x="2220" y="3204"/>
                  </a:lnTo>
                  <a:cubicBezTo>
                    <a:pt x="2227" y="3211"/>
                    <a:pt x="2230" y="3214"/>
                    <a:pt x="2240" y="3217"/>
                  </a:cubicBezTo>
                  <a:cubicBezTo>
                    <a:pt x="2237" y="3214"/>
                    <a:pt x="2230" y="3214"/>
                    <a:pt x="2230" y="3211"/>
                  </a:cubicBezTo>
                  <a:lnTo>
                    <a:pt x="2230" y="3211"/>
                  </a:lnTo>
                  <a:cubicBezTo>
                    <a:pt x="2269" y="3233"/>
                    <a:pt x="2302" y="3262"/>
                    <a:pt x="2337" y="3285"/>
                  </a:cubicBezTo>
                  <a:lnTo>
                    <a:pt x="2337" y="3285"/>
                  </a:lnTo>
                  <a:cubicBezTo>
                    <a:pt x="2334" y="3284"/>
                    <a:pt x="2330" y="3283"/>
                    <a:pt x="2327" y="3281"/>
                  </a:cubicBezTo>
                  <a:lnTo>
                    <a:pt x="2327" y="3281"/>
                  </a:lnTo>
                  <a:cubicBezTo>
                    <a:pt x="2331" y="3284"/>
                    <a:pt x="2341" y="3288"/>
                    <a:pt x="2344" y="3294"/>
                  </a:cubicBezTo>
                  <a:cubicBezTo>
                    <a:pt x="2314" y="3314"/>
                    <a:pt x="2287" y="3338"/>
                    <a:pt x="2260" y="3368"/>
                  </a:cubicBezTo>
                  <a:cubicBezTo>
                    <a:pt x="2230" y="3401"/>
                    <a:pt x="2204" y="3438"/>
                    <a:pt x="2174" y="3478"/>
                  </a:cubicBezTo>
                  <a:cubicBezTo>
                    <a:pt x="2153" y="3502"/>
                    <a:pt x="2130" y="3528"/>
                    <a:pt x="2107" y="3552"/>
                  </a:cubicBezTo>
                  <a:cubicBezTo>
                    <a:pt x="2080" y="3578"/>
                    <a:pt x="2057" y="3602"/>
                    <a:pt x="2026" y="3629"/>
                  </a:cubicBezTo>
                  <a:cubicBezTo>
                    <a:pt x="2020" y="3632"/>
                    <a:pt x="2013" y="3635"/>
                    <a:pt x="2006" y="3645"/>
                  </a:cubicBezTo>
                  <a:cubicBezTo>
                    <a:pt x="2006" y="3639"/>
                    <a:pt x="2010" y="3635"/>
                    <a:pt x="2010" y="3632"/>
                  </a:cubicBezTo>
                  <a:lnTo>
                    <a:pt x="2010" y="3632"/>
                  </a:lnTo>
                  <a:cubicBezTo>
                    <a:pt x="1980" y="3639"/>
                    <a:pt x="1956" y="3652"/>
                    <a:pt x="1926" y="3662"/>
                  </a:cubicBezTo>
                  <a:cubicBezTo>
                    <a:pt x="1919" y="3665"/>
                    <a:pt x="1909" y="3665"/>
                    <a:pt x="1903" y="3669"/>
                  </a:cubicBezTo>
                  <a:cubicBezTo>
                    <a:pt x="1893" y="3672"/>
                    <a:pt x="1886" y="3672"/>
                    <a:pt x="1879" y="3679"/>
                  </a:cubicBezTo>
                  <a:lnTo>
                    <a:pt x="1806" y="3702"/>
                  </a:lnTo>
                  <a:cubicBezTo>
                    <a:pt x="1702" y="3732"/>
                    <a:pt x="1595" y="3762"/>
                    <a:pt x="1491" y="3779"/>
                  </a:cubicBezTo>
                  <a:lnTo>
                    <a:pt x="1495" y="3779"/>
                  </a:lnTo>
                  <a:cubicBezTo>
                    <a:pt x="1445" y="3786"/>
                    <a:pt x="1395" y="3789"/>
                    <a:pt x="1344" y="3799"/>
                  </a:cubicBezTo>
                  <a:lnTo>
                    <a:pt x="1354" y="3799"/>
                  </a:lnTo>
                  <a:cubicBezTo>
                    <a:pt x="1341" y="3799"/>
                    <a:pt x="1324" y="3802"/>
                    <a:pt x="1311" y="3802"/>
                  </a:cubicBezTo>
                  <a:lnTo>
                    <a:pt x="1321" y="3802"/>
                  </a:lnTo>
                  <a:cubicBezTo>
                    <a:pt x="1278" y="3806"/>
                    <a:pt x="1234" y="3816"/>
                    <a:pt x="1191" y="3822"/>
                  </a:cubicBezTo>
                  <a:cubicBezTo>
                    <a:pt x="1167" y="3829"/>
                    <a:pt x="1144" y="3836"/>
                    <a:pt x="1120" y="3839"/>
                  </a:cubicBezTo>
                  <a:cubicBezTo>
                    <a:pt x="1110" y="3846"/>
                    <a:pt x="1100" y="3846"/>
                    <a:pt x="1090" y="3849"/>
                  </a:cubicBezTo>
                  <a:cubicBezTo>
                    <a:pt x="1077" y="3853"/>
                    <a:pt x="1070" y="3853"/>
                    <a:pt x="1057" y="3856"/>
                  </a:cubicBezTo>
                  <a:cubicBezTo>
                    <a:pt x="1017" y="3873"/>
                    <a:pt x="970" y="3896"/>
                    <a:pt x="933" y="3919"/>
                  </a:cubicBezTo>
                  <a:cubicBezTo>
                    <a:pt x="920" y="3929"/>
                    <a:pt x="910" y="3933"/>
                    <a:pt x="900" y="3940"/>
                  </a:cubicBezTo>
                  <a:cubicBezTo>
                    <a:pt x="890" y="3946"/>
                    <a:pt x="883" y="3953"/>
                    <a:pt x="873" y="3956"/>
                  </a:cubicBezTo>
                  <a:cubicBezTo>
                    <a:pt x="856" y="3970"/>
                    <a:pt x="836" y="3986"/>
                    <a:pt x="819" y="4003"/>
                  </a:cubicBezTo>
                  <a:lnTo>
                    <a:pt x="799" y="4023"/>
                  </a:lnTo>
                  <a:lnTo>
                    <a:pt x="776" y="4046"/>
                  </a:lnTo>
                  <a:cubicBezTo>
                    <a:pt x="766" y="4057"/>
                    <a:pt x="753" y="4073"/>
                    <a:pt x="739" y="4087"/>
                  </a:cubicBezTo>
                  <a:cubicBezTo>
                    <a:pt x="709" y="4120"/>
                    <a:pt x="686" y="4153"/>
                    <a:pt x="666" y="4187"/>
                  </a:cubicBezTo>
                  <a:cubicBezTo>
                    <a:pt x="652" y="4204"/>
                    <a:pt x="642" y="4220"/>
                    <a:pt x="632" y="4240"/>
                  </a:cubicBezTo>
                  <a:cubicBezTo>
                    <a:pt x="619" y="4264"/>
                    <a:pt x="609" y="4281"/>
                    <a:pt x="599" y="4301"/>
                  </a:cubicBezTo>
                  <a:cubicBezTo>
                    <a:pt x="582" y="4334"/>
                    <a:pt x="565" y="4367"/>
                    <a:pt x="552" y="4401"/>
                  </a:cubicBezTo>
                  <a:lnTo>
                    <a:pt x="552" y="4404"/>
                  </a:lnTo>
                  <a:cubicBezTo>
                    <a:pt x="552" y="4408"/>
                    <a:pt x="552" y="4408"/>
                    <a:pt x="549" y="4414"/>
                  </a:cubicBezTo>
                  <a:cubicBezTo>
                    <a:pt x="549" y="4418"/>
                    <a:pt x="549" y="4418"/>
                    <a:pt x="542" y="4421"/>
                  </a:cubicBezTo>
                  <a:cubicBezTo>
                    <a:pt x="542" y="4421"/>
                    <a:pt x="542" y="4424"/>
                    <a:pt x="539" y="4424"/>
                  </a:cubicBezTo>
                  <a:cubicBezTo>
                    <a:pt x="532" y="4451"/>
                    <a:pt x="522" y="4471"/>
                    <a:pt x="519" y="4498"/>
                  </a:cubicBezTo>
                  <a:cubicBezTo>
                    <a:pt x="515" y="4518"/>
                    <a:pt x="505" y="4538"/>
                    <a:pt x="502" y="4558"/>
                  </a:cubicBezTo>
                  <a:cubicBezTo>
                    <a:pt x="492" y="4601"/>
                    <a:pt x="485" y="4648"/>
                    <a:pt x="482" y="4688"/>
                  </a:cubicBezTo>
                  <a:cubicBezTo>
                    <a:pt x="472" y="4735"/>
                    <a:pt x="468" y="4785"/>
                    <a:pt x="468" y="4832"/>
                  </a:cubicBezTo>
                  <a:lnTo>
                    <a:pt x="468" y="4899"/>
                  </a:lnTo>
                  <a:cubicBezTo>
                    <a:pt x="468" y="4922"/>
                    <a:pt x="468" y="4943"/>
                    <a:pt x="472" y="4969"/>
                  </a:cubicBezTo>
                  <a:cubicBezTo>
                    <a:pt x="472" y="5016"/>
                    <a:pt x="482" y="5056"/>
                    <a:pt x="488" y="5100"/>
                  </a:cubicBezTo>
                  <a:lnTo>
                    <a:pt x="515" y="5223"/>
                  </a:lnTo>
                  <a:cubicBezTo>
                    <a:pt x="525" y="5270"/>
                    <a:pt x="539" y="5317"/>
                    <a:pt x="555" y="5360"/>
                  </a:cubicBezTo>
                  <a:cubicBezTo>
                    <a:pt x="569" y="5404"/>
                    <a:pt x="585" y="5444"/>
                    <a:pt x="602" y="5488"/>
                  </a:cubicBezTo>
                  <a:cubicBezTo>
                    <a:pt x="619" y="5528"/>
                    <a:pt x="639" y="5571"/>
                    <a:pt x="659" y="5611"/>
                  </a:cubicBezTo>
                  <a:cubicBezTo>
                    <a:pt x="682" y="5655"/>
                    <a:pt x="702" y="5691"/>
                    <a:pt x="722" y="5735"/>
                  </a:cubicBezTo>
                  <a:cubicBezTo>
                    <a:pt x="743" y="5772"/>
                    <a:pt x="769" y="5808"/>
                    <a:pt x="789" y="5845"/>
                  </a:cubicBezTo>
                  <a:cubicBezTo>
                    <a:pt x="816" y="5885"/>
                    <a:pt x="840" y="5919"/>
                    <a:pt x="870" y="5956"/>
                  </a:cubicBezTo>
                  <a:cubicBezTo>
                    <a:pt x="883" y="5972"/>
                    <a:pt x="893" y="5989"/>
                    <a:pt x="910" y="6002"/>
                  </a:cubicBezTo>
                  <a:cubicBezTo>
                    <a:pt x="926" y="6019"/>
                    <a:pt x="943" y="6039"/>
                    <a:pt x="960" y="6056"/>
                  </a:cubicBezTo>
                  <a:cubicBezTo>
                    <a:pt x="973" y="6063"/>
                    <a:pt x="983" y="6076"/>
                    <a:pt x="993" y="6086"/>
                  </a:cubicBezTo>
                  <a:cubicBezTo>
                    <a:pt x="960" y="6096"/>
                    <a:pt x="926" y="6113"/>
                    <a:pt x="893" y="6129"/>
                  </a:cubicBezTo>
                  <a:cubicBezTo>
                    <a:pt x="806" y="6176"/>
                    <a:pt x="736" y="6243"/>
                    <a:pt x="672" y="6323"/>
                  </a:cubicBezTo>
                  <a:cubicBezTo>
                    <a:pt x="666" y="6337"/>
                    <a:pt x="656" y="6343"/>
                    <a:pt x="649" y="6357"/>
                  </a:cubicBezTo>
                  <a:cubicBezTo>
                    <a:pt x="639" y="6370"/>
                    <a:pt x="632" y="6380"/>
                    <a:pt x="619" y="6397"/>
                  </a:cubicBezTo>
                  <a:cubicBezTo>
                    <a:pt x="616" y="6407"/>
                    <a:pt x="605" y="6414"/>
                    <a:pt x="602" y="6424"/>
                  </a:cubicBezTo>
                  <a:cubicBezTo>
                    <a:pt x="592" y="6440"/>
                    <a:pt x="585" y="6457"/>
                    <a:pt x="572" y="6470"/>
                  </a:cubicBezTo>
                  <a:cubicBezTo>
                    <a:pt x="559" y="6494"/>
                    <a:pt x="549" y="6521"/>
                    <a:pt x="535" y="6547"/>
                  </a:cubicBezTo>
                  <a:cubicBezTo>
                    <a:pt x="532" y="6557"/>
                    <a:pt x="525" y="6571"/>
                    <a:pt x="522" y="6577"/>
                  </a:cubicBezTo>
                  <a:cubicBezTo>
                    <a:pt x="519" y="6591"/>
                    <a:pt x="509" y="6608"/>
                    <a:pt x="505" y="6621"/>
                  </a:cubicBezTo>
                  <a:cubicBezTo>
                    <a:pt x="498" y="6648"/>
                    <a:pt x="488" y="6674"/>
                    <a:pt x="482" y="6705"/>
                  </a:cubicBezTo>
                  <a:cubicBezTo>
                    <a:pt x="475" y="6715"/>
                    <a:pt x="472" y="6728"/>
                    <a:pt x="472" y="6741"/>
                  </a:cubicBezTo>
                  <a:cubicBezTo>
                    <a:pt x="468" y="6758"/>
                    <a:pt x="468" y="6775"/>
                    <a:pt x="465" y="6791"/>
                  </a:cubicBezTo>
                  <a:cubicBezTo>
                    <a:pt x="458" y="6805"/>
                    <a:pt x="458" y="6815"/>
                    <a:pt x="458" y="6832"/>
                  </a:cubicBezTo>
                  <a:cubicBezTo>
                    <a:pt x="458" y="6845"/>
                    <a:pt x="455" y="6858"/>
                    <a:pt x="455" y="6872"/>
                  </a:cubicBezTo>
                  <a:lnTo>
                    <a:pt x="455" y="6962"/>
                  </a:lnTo>
                  <a:cubicBezTo>
                    <a:pt x="455" y="7015"/>
                    <a:pt x="458" y="7066"/>
                    <a:pt x="465" y="7122"/>
                  </a:cubicBezTo>
                  <a:cubicBezTo>
                    <a:pt x="468" y="7173"/>
                    <a:pt x="472" y="7226"/>
                    <a:pt x="475" y="7276"/>
                  </a:cubicBezTo>
                  <a:cubicBezTo>
                    <a:pt x="482" y="7323"/>
                    <a:pt x="482" y="7373"/>
                    <a:pt x="485" y="7417"/>
                  </a:cubicBezTo>
                  <a:cubicBezTo>
                    <a:pt x="488" y="7443"/>
                    <a:pt x="488" y="7467"/>
                    <a:pt x="492" y="7494"/>
                  </a:cubicBezTo>
                  <a:cubicBezTo>
                    <a:pt x="498" y="7524"/>
                    <a:pt x="502" y="7547"/>
                    <a:pt x="509" y="7577"/>
                  </a:cubicBezTo>
                  <a:lnTo>
                    <a:pt x="535" y="7641"/>
                  </a:lnTo>
                  <a:cubicBezTo>
                    <a:pt x="539" y="7651"/>
                    <a:pt x="549" y="7664"/>
                    <a:pt x="552" y="7681"/>
                  </a:cubicBezTo>
                  <a:cubicBezTo>
                    <a:pt x="515" y="7718"/>
                    <a:pt x="472" y="7751"/>
                    <a:pt x="432" y="7784"/>
                  </a:cubicBezTo>
                  <a:cubicBezTo>
                    <a:pt x="408" y="7808"/>
                    <a:pt x="385" y="7825"/>
                    <a:pt x="365" y="7845"/>
                  </a:cubicBezTo>
                  <a:lnTo>
                    <a:pt x="305" y="7901"/>
                  </a:lnTo>
                  <a:cubicBezTo>
                    <a:pt x="268" y="7945"/>
                    <a:pt x="231" y="7985"/>
                    <a:pt x="198" y="8029"/>
                  </a:cubicBezTo>
                  <a:cubicBezTo>
                    <a:pt x="151" y="8082"/>
                    <a:pt x="114" y="8149"/>
                    <a:pt x="84" y="8212"/>
                  </a:cubicBezTo>
                  <a:cubicBezTo>
                    <a:pt x="50" y="8279"/>
                    <a:pt x="34" y="8353"/>
                    <a:pt x="17" y="8426"/>
                  </a:cubicBezTo>
                  <a:cubicBezTo>
                    <a:pt x="4" y="8500"/>
                    <a:pt x="0" y="8577"/>
                    <a:pt x="4" y="8654"/>
                  </a:cubicBezTo>
                  <a:cubicBezTo>
                    <a:pt x="7" y="8717"/>
                    <a:pt x="24" y="8781"/>
                    <a:pt x="47" y="8838"/>
                  </a:cubicBezTo>
                  <a:cubicBezTo>
                    <a:pt x="67" y="8888"/>
                    <a:pt x="84" y="8945"/>
                    <a:pt x="104" y="8995"/>
                  </a:cubicBezTo>
                  <a:cubicBezTo>
                    <a:pt x="124" y="9045"/>
                    <a:pt x="151" y="9098"/>
                    <a:pt x="171" y="9149"/>
                  </a:cubicBezTo>
                  <a:cubicBezTo>
                    <a:pt x="204" y="9229"/>
                    <a:pt x="234" y="9312"/>
                    <a:pt x="281" y="9383"/>
                  </a:cubicBezTo>
                  <a:cubicBezTo>
                    <a:pt x="301" y="9413"/>
                    <a:pt x="321" y="9439"/>
                    <a:pt x="348" y="9463"/>
                  </a:cubicBezTo>
                  <a:cubicBezTo>
                    <a:pt x="375" y="9486"/>
                    <a:pt x="405" y="9513"/>
                    <a:pt x="435" y="9533"/>
                  </a:cubicBezTo>
                  <a:cubicBezTo>
                    <a:pt x="498" y="9573"/>
                    <a:pt x="572" y="9603"/>
                    <a:pt x="642" y="9623"/>
                  </a:cubicBezTo>
                  <a:cubicBezTo>
                    <a:pt x="682" y="9637"/>
                    <a:pt x="722" y="9640"/>
                    <a:pt x="766" y="9650"/>
                  </a:cubicBezTo>
                  <a:cubicBezTo>
                    <a:pt x="786" y="9653"/>
                    <a:pt x="803" y="9653"/>
                    <a:pt x="823" y="9657"/>
                  </a:cubicBezTo>
                  <a:cubicBezTo>
                    <a:pt x="853" y="9663"/>
                    <a:pt x="883" y="9663"/>
                    <a:pt x="906" y="9667"/>
                  </a:cubicBezTo>
                  <a:cubicBezTo>
                    <a:pt x="940" y="9667"/>
                    <a:pt x="970" y="9670"/>
                    <a:pt x="1003" y="9670"/>
                  </a:cubicBezTo>
                  <a:lnTo>
                    <a:pt x="1090" y="9670"/>
                  </a:lnTo>
                  <a:cubicBezTo>
                    <a:pt x="1120" y="9670"/>
                    <a:pt x="1150" y="9670"/>
                    <a:pt x="1177" y="9667"/>
                  </a:cubicBezTo>
                  <a:cubicBezTo>
                    <a:pt x="1234" y="9663"/>
                    <a:pt x="1291" y="9657"/>
                    <a:pt x="1344" y="9650"/>
                  </a:cubicBezTo>
                  <a:cubicBezTo>
                    <a:pt x="1421" y="9637"/>
                    <a:pt x="1491" y="9613"/>
                    <a:pt x="1558" y="9583"/>
                  </a:cubicBezTo>
                  <a:cubicBezTo>
                    <a:pt x="1605" y="9563"/>
                    <a:pt x="1645" y="9540"/>
                    <a:pt x="1689" y="9516"/>
                  </a:cubicBezTo>
                  <a:cubicBezTo>
                    <a:pt x="1739" y="9486"/>
                    <a:pt x="1786" y="9456"/>
                    <a:pt x="1829" y="9429"/>
                  </a:cubicBezTo>
                  <a:cubicBezTo>
                    <a:pt x="1923" y="9369"/>
                    <a:pt x="2013" y="9306"/>
                    <a:pt x="2107" y="9246"/>
                  </a:cubicBezTo>
                  <a:cubicBezTo>
                    <a:pt x="2127" y="9229"/>
                    <a:pt x="2153" y="9212"/>
                    <a:pt x="2174" y="9195"/>
                  </a:cubicBezTo>
                  <a:cubicBezTo>
                    <a:pt x="2197" y="9179"/>
                    <a:pt x="2220" y="9155"/>
                    <a:pt x="2240" y="9139"/>
                  </a:cubicBezTo>
                  <a:lnTo>
                    <a:pt x="2304" y="9088"/>
                  </a:lnTo>
                  <a:lnTo>
                    <a:pt x="2297" y="9095"/>
                  </a:lnTo>
                  <a:cubicBezTo>
                    <a:pt x="2321" y="9078"/>
                    <a:pt x="2344" y="9062"/>
                    <a:pt x="2364" y="9038"/>
                  </a:cubicBezTo>
                  <a:lnTo>
                    <a:pt x="2364" y="9038"/>
                  </a:lnTo>
                  <a:lnTo>
                    <a:pt x="2361" y="9045"/>
                  </a:lnTo>
                  <a:cubicBezTo>
                    <a:pt x="2448" y="8978"/>
                    <a:pt x="2531" y="8911"/>
                    <a:pt x="2625" y="8848"/>
                  </a:cubicBezTo>
                  <a:lnTo>
                    <a:pt x="2899" y="8660"/>
                  </a:lnTo>
                  <a:cubicBezTo>
                    <a:pt x="2956" y="8620"/>
                    <a:pt x="3006" y="8587"/>
                    <a:pt x="3060" y="8553"/>
                  </a:cubicBezTo>
                  <a:cubicBezTo>
                    <a:pt x="3116" y="8520"/>
                    <a:pt x="3180" y="8487"/>
                    <a:pt x="3243" y="8460"/>
                  </a:cubicBezTo>
                  <a:cubicBezTo>
                    <a:pt x="3307" y="8430"/>
                    <a:pt x="3374" y="8396"/>
                    <a:pt x="3434" y="8366"/>
                  </a:cubicBezTo>
                  <a:cubicBezTo>
                    <a:pt x="3441" y="8363"/>
                    <a:pt x="3444" y="8363"/>
                    <a:pt x="3451" y="8360"/>
                  </a:cubicBezTo>
                  <a:cubicBezTo>
                    <a:pt x="3474" y="8349"/>
                    <a:pt x="3494" y="8343"/>
                    <a:pt x="3514" y="8336"/>
                  </a:cubicBezTo>
                  <a:lnTo>
                    <a:pt x="3518" y="8336"/>
                  </a:lnTo>
                  <a:cubicBezTo>
                    <a:pt x="3524" y="8336"/>
                    <a:pt x="3531" y="8333"/>
                    <a:pt x="3534" y="8333"/>
                  </a:cubicBezTo>
                  <a:cubicBezTo>
                    <a:pt x="3558" y="8329"/>
                    <a:pt x="3581" y="8319"/>
                    <a:pt x="3601" y="8319"/>
                  </a:cubicBezTo>
                  <a:cubicBezTo>
                    <a:pt x="3625" y="8316"/>
                    <a:pt x="3645" y="8316"/>
                    <a:pt x="3661" y="8303"/>
                  </a:cubicBezTo>
                  <a:cubicBezTo>
                    <a:pt x="3675" y="8296"/>
                    <a:pt x="3681" y="8283"/>
                    <a:pt x="3681" y="8269"/>
                  </a:cubicBezTo>
                  <a:lnTo>
                    <a:pt x="3681" y="8266"/>
                  </a:lnTo>
                  <a:cubicBezTo>
                    <a:pt x="3768" y="8299"/>
                    <a:pt x="3862" y="8333"/>
                    <a:pt x="3949" y="8366"/>
                  </a:cubicBezTo>
                  <a:cubicBezTo>
                    <a:pt x="4043" y="8400"/>
                    <a:pt x="4129" y="8426"/>
                    <a:pt x="4220" y="8453"/>
                  </a:cubicBezTo>
                  <a:cubicBezTo>
                    <a:pt x="4317" y="8483"/>
                    <a:pt x="4414" y="8510"/>
                    <a:pt x="4504" y="8537"/>
                  </a:cubicBezTo>
                  <a:cubicBezTo>
                    <a:pt x="4577" y="8560"/>
                    <a:pt x="4648" y="8580"/>
                    <a:pt x="4715" y="8604"/>
                  </a:cubicBezTo>
                  <a:cubicBezTo>
                    <a:pt x="4788" y="8630"/>
                    <a:pt x="4862" y="8654"/>
                    <a:pt x="4935" y="8684"/>
                  </a:cubicBezTo>
                  <a:lnTo>
                    <a:pt x="4939" y="8684"/>
                  </a:lnTo>
                  <a:cubicBezTo>
                    <a:pt x="4969" y="8697"/>
                    <a:pt x="4995" y="8704"/>
                    <a:pt x="5022" y="8717"/>
                  </a:cubicBezTo>
                  <a:cubicBezTo>
                    <a:pt x="5036" y="8721"/>
                    <a:pt x="5049" y="8731"/>
                    <a:pt x="5062" y="8734"/>
                  </a:cubicBezTo>
                  <a:lnTo>
                    <a:pt x="5112" y="8761"/>
                  </a:lnTo>
                  <a:cubicBezTo>
                    <a:pt x="5122" y="8767"/>
                    <a:pt x="5136" y="8777"/>
                    <a:pt x="5153" y="8781"/>
                  </a:cubicBezTo>
                  <a:cubicBezTo>
                    <a:pt x="5166" y="8784"/>
                    <a:pt x="5173" y="8794"/>
                    <a:pt x="5186" y="8801"/>
                  </a:cubicBezTo>
                  <a:cubicBezTo>
                    <a:pt x="5199" y="8811"/>
                    <a:pt x="5213" y="8814"/>
                    <a:pt x="5219" y="8821"/>
                  </a:cubicBezTo>
                  <a:cubicBezTo>
                    <a:pt x="5233" y="8831"/>
                    <a:pt x="5250" y="8844"/>
                    <a:pt x="5263" y="8851"/>
                  </a:cubicBezTo>
                  <a:cubicBezTo>
                    <a:pt x="5296" y="8878"/>
                    <a:pt x="5333" y="8904"/>
                    <a:pt x="5367" y="8935"/>
                  </a:cubicBezTo>
                  <a:cubicBezTo>
                    <a:pt x="5400" y="8965"/>
                    <a:pt x="5437" y="8998"/>
                    <a:pt x="5470" y="9028"/>
                  </a:cubicBezTo>
                  <a:lnTo>
                    <a:pt x="5534" y="9088"/>
                  </a:lnTo>
                  <a:cubicBezTo>
                    <a:pt x="5547" y="9102"/>
                    <a:pt x="5557" y="9115"/>
                    <a:pt x="5567" y="9128"/>
                  </a:cubicBezTo>
                  <a:cubicBezTo>
                    <a:pt x="5574" y="9139"/>
                    <a:pt x="5584" y="9149"/>
                    <a:pt x="5597" y="9162"/>
                  </a:cubicBezTo>
                  <a:cubicBezTo>
                    <a:pt x="5604" y="9169"/>
                    <a:pt x="5607" y="9179"/>
                    <a:pt x="5617" y="9185"/>
                  </a:cubicBezTo>
                  <a:cubicBezTo>
                    <a:pt x="5624" y="9195"/>
                    <a:pt x="5631" y="9205"/>
                    <a:pt x="5637" y="9215"/>
                  </a:cubicBezTo>
                  <a:cubicBezTo>
                    <a:pt x="5671" y="9286"/>
                    <a:pt x="5704" y="9353"/>
                    <a:pt x="5734" y="9423"/>
                  </a:cubicBezTo>
                  <a:cubicBezTo>
                    <a:pt x="5754" y="9470"/>
                    <a:pt x="5771" y="9520"/>
                    <a:pt x="5791" y="9566"/>
                  </a:cubicBezTo>
                  <a:cubicBezTo>
                    <a:pt x="5808" y="9607"/>
                    <a:pt x="5825" y="9653"/>
                    <a:pt x="5841" y="9697"/>
                  </a:cubicBezTo>
                  <a:cubicBezTo>
                    <a:pt x="5871" y="9784"/>
                    <a:pt x="5905" y="9867"/>
                    <a:pt x="5935" y="9954"/>
                  </a:cubicBezTo>
                  <a:cubicBezTo>
                    <a:pt x="5938" y="9971"/>
                    <a:pt x="5942" y="9984"/>
                    <a:pt x="5948" y="10001"/>
                  </a:cubicBezTo>
                  <a:cubicBezTo>
                    <a:pt x="5955" y="10038"/>
                    <a:pt x="5958" y="10081"/>
                    <a:pt x="5968" y="10118"/>
                  </a:cubicBezTo>
                  <a:cubicBezTo>
                    <a:pt x="5975" y="10158"/>
                    <a:pt x="5988" y="10202"/>
                    <a:pt x="6002" y="10239"/>
                  </a:cubicBezTo>
                  <a:cubicBezTo>
                    <a:pt x="6015" y="10275"/>
                    <a:pt x="6032" y="10315"/>
                    <a:pt x="6049" y="10352"/>
                  </a:cubicBezTo>
                  <a:cubicBezTo>
                    <a:pt x="6075" y="10432"/>
                    <a:pt x="6115" y="10506"/>
                    <a:pt x="6152" y="10586"/>
                  </a:cubicBezTo>
                  <a:cubicBezTo>
                    <a:pt x="6172" y="10623"/>
                    <a:pt x="6189" y="10660"/>
                    <a:pt x="6216" y="10700"/>
                  </a:cubicBezTo>
                  <a:cubicBezTo>
                    <a:pt x="6219" y="10707"/>
                    <a:pt x="6226" y="10717"/>
                    <a:pt x="6232" y="10723"/>
                  </a:cubicBezTo>
                  <a:cubicBezTo>
                    <a:pt x="6236" y="10753"/>
                    <a:pt x="6239" y="10783"/>
                    <a:pt x="6253" y="10807"/>
                  </a:cubicBezTo>
                  <a:cubicBezTo>
                    <a:pt x="6256" y="10820"/>
                    <a:pt x="6266" y="10834"/>
                    <a:pt x="6276" y="10840"/>
                  </a:cubicBezTo>
                  <a:cubicBezTo>
                    <a:pt x="6283" y="10850"/>
                    <a:pt x="6283" y="10854"/>
                    <a:pt x="6286" y="10860"/>
                  </a:cubicBezTo>
                  <a:cubicBezTo>
                    <a:pt x="6286" y="10870"/>
                    <a:pt x="6286" y="10874"/>
                    <a:pt x="6289" y="10884"/>
                  </a:cubicBezTo>
                  <a:cubicBezTo>
                    <a:pt x="6276" y="10884"/>
                    <a:pt x="6266" y="10877"/>
                    <a:pt x="6256" y="10877"/>
                  </a:cubicBezTo>
                  <a:lnTo>
                    <a:pt x="6186" y="10877"/>
                  </a:lnTo>
                  <a:cubicBezTo>
                    <a:pt x="6139" y="10877"/>
                    <a:pt x="6089" y="10884"/>
                    <a:pt x="6042" y="10884"/>
                  </a:cubicBezTo>
                  <a:lnTo>
                    <a:pt x="5918" y="10894"/>
                  </a:lnTo>
                  <a:cubicBezTo>
                    <a:pt x="5871" y="10901"/>
                    <a:pt x="5825" y="10904"/>
                    <a:pt x="5784" y="10911"/>
                  </a:cubicBezTo>
                  <a:lnTo>
                    <a:pt x="5721" y="10924"/>
                  </a:lnTo>
                  <a:cubicBezTo>
                    <a:pt x="5698" y="10927"/>
                    <a:pt x="5671" y="10937"/>
                    <a:pt x="5651" y="10941"/>
                  </a:cubicBezTo>
                  <a:cubicBezTo>
                    <a:pt x="5631" y="10944"/>
                    <a:pt x="5614" y="10954"/>
                    <a:pt x="5591" y="10957"/>
                  </a:cubicBezTo>
                  <a:cubicBezTo>
                    <a:pt x="5554" y="10971"/>
                    <a:pt x="5517" y="10984"/>
                    <a:pt x="5480" y="11004"/>
                  </a:cubicBezTo>
                  <a:cubicBezTo>
                    <a:pt x="5417" y="11041"/>
                    <a:pt x="5373" y="11101"/>
                    <a:pt x="5333" y="11158"/>
                  </a:cubicBezTo>
                  <a:cubicBezTo>
                    <a:pt x="5316" y="11185"/>
                    <a:pt x="5300" y="11208"/>
                    <a:pt x="5283" y="11238"/>
                  </a:cubicBezTo>
                  <a:cubicBezTo>
                    <a:pt x="5270" y="11258"/>
                    <a:pt x="5263" y="11275"/>
                    <a:pt x="5253" y="11295"/>
                  </a:cubicBezTo>
                  <a:cubicBezTo>
                    <a:pt x="5250" y="11308"/>
                    <a:pt x="5239" y="11325"/>
                    <a:pt x="5236" y="11338"/>
                  </a:cubicBezTo>
                  <a:cubicBezTo>
                    <a:pt x="5233" y="11345"/>
                    <a:pt x="5229" y="11359"/>
                    <a:pt x="5229" y="11369"/>
                  </a:cubicBezTo>
                  <a:cubicBezTo>
                    <a:pt x="5223" y="11379"/>
                    <a:pt x="5219" y="11389"/>
                    <a:pt x="5216" y="11402"/>
                  </a:cubicBezTo>
                  <a:cubicBezTo>
                    <a:pt x="5213" y="11422"/>
                    <a:pt x="5203" y="11442"/>
                    <a:pt x="5199" y="11469"/>
                  </a:cubicBezTo>
                  <a:cubicBezTo>
                    <a:pt x="5196" y="11489"/>
                    <a:pt x="5189" y="11512"/>
                    <a:pt x="5186" y="11536"/>
                  </a:cubicBezTo>
                  <a:cubicBezTo>
                    <a:pt x="5183" y="11559"/>
                    <a:pt x="5179" y="11579"/>
                    <a:pt x="5179" y="11606"/>
                  </a:cubicBezTo>
                  <a:cubicBezTo>
                    <a:pt x="5169" y="11669"/>
                    <a:pt x="5166" y="11730"/>
                    <a:pt x="5169" y="11793"/>
                  </a:cubicBezTo>
                  <a:lnTo>
                    <a:pt x="5169" y="11863"/>
                  </a:lnTo>
                  <a:cubicBezTo>
                    <a:pt x="5169" y="11910"/>
                    <a:pt x="5173" y="11954"/>
                    <a:pt x="5179" y="11997"/>
                  </a:cubicBezTo>
                  <a:cubicBezTo>
                    <a:pt x="5179" y="12021"/>
                    <a:pt x="5183" y="12044"/>
                    <a:pt x="5186" y="12064"/>
                  </a:cubicBezTo>
                  <a:lnTo>
                    <a:pt x="5199" y="12128"/>
                  </a:lnTo>
                  <a:cubicBezTo>
                    <a:pt x="5206" y="12171"/>
                    <a:pt x="5219" y="12211"/>
                    <a:pt x="5229" y="12255"/>
                  </a:cubicBezTo>
                  <a:cubicBezTo>
                    <a:pt x="5233" y="12275"/>
                    <a:pt x="5239" y="12295"/>
                    <a:pt x="5250" y="12321"/>
                  </a:cubicBezTo>
                  <a:cubicBezTo>
                    <a:pt x="5253" y="12332"/>
                    <a:pt x="5256" y="12342"/>
                    <a:pt x="5263" y="12355"/>
                  </a:cubicBezTo>
                  <a:cubicBezTo>
                    <a:pt x="5266" y="12362"/>
                    <a:pt x="5270" y="12375"/>
                    <a:pt x="5273" y="12382"/>
                  </a:cubicBezTo>
                  <a:cubicBezTo>
                    <a:pt x="5290" y="12425"/>
                    <a:pt x="5306" y="12462"/>
                    <a:pt x="5330" y="12499"/>
                  </a:cubicBezTo>
                  <a:cubicBezTo>
                    <a:pt x="5350" y="12542"/>
                    <a:pt x="5373" y="12582"/>
                    <a:pt x="5400" y="12622"/>
                  </a:cubicBezTo>
                  <a:cubicBezTo>
                    <a:pt x="5413" y="12642"/>
                    <a:pt x="5423" y="12662"/>
                    <a:pt x="5440" y="12683"/>
                  </a:cubicBezTo>
                  <a:cubicBezTo>
                    <a:pt x="5453" y="12706"/>
                    <a:pt x="5467" y="12723"/>
                    <a:pt x="5480" y="12739"/>
                  </a:cubicBezTo>
                  <a:cubicBezTo>
                    <a:pt x="5490" y="12756"/>
                    <a:pt x="5507" y="12776"/>
                    <a:pt x="5520" y="12793"/>
                  </a:cubicBezTo>
                  <a:cubicBezTo>
                    <a:pt x="5534" y="12810"/>
                    <a:pt x="5550" y="12826"/>
                    <a:pt x="5564" y="12843"/>
                  </a:cubicBezTo>
                  <a:cubicBezTo>
                    <a:pt x="5530" y="12850"/>
                    <a:pt x="5490" y="12856"/>
                    <a:pt x="5457" y="12866"/>
                  </a:cubicBezTo>
                  <a:lnTo>
                    <a:pt x="5453" y="12866"/>
                  </a:lnTo>
                  <a:cubicBezTo>
                    <a:pt x="5447" y="12866"/>
                    <a:pt x="5440" y="12873"/>
                    <a:pt x="5437" y="12873"/>
                  </a:cubicBezTo>
                  <a:lnTo>
                    <a:pt x="5440" y="12873"/>
                  </a:lnTo>
                  <a:cubicBezTo>
                    <a:pt x="5433" y="12876"/>
                    <a:pt x="5423" y="12876"/>
                    <a:pt x="5417" y="12880"/>
                  </a:cubicBezTo>
                  <a:cubicBezTo>
                    <a:pt x="5413" y="12880"/>
                    <a:pt x="5407" y="12883"/>
                    <a:pt x="5403" y="12883"/>
                  </a:cubicBezTo>
                  <a:cubicBezTo>
                    <a:pt x="5353" y="12897"/>
                    <a:pt x="5306" y="12917"/>
                    <a:pt x="5263" y="12933"/>
                  </a:cubicBezTo>
                  <a:cubicBezTo>
                    <a:pt x="5213" y="12950"/>
                    <a:pt x="5166" y="12973"/>
                    <a:pt x="5119" y="12993"/>
                  </a:cubicBezTo>
                  <a:cubicBezTo>
                    <a:pt x="5096" y="13007"/>
                    <a:pt x="5069" y="13014"/>
                    <a:pt x="5049" y="13027"/>
                  </a:cubicBezTo>
                  <a:cubicBezTo>
                    <a:pt x="4999" y="13050"/>
                    <a:pt x="4952" y="13077"/>
                    <a:pt x="4912" y="13114"/>
                  </a:cubicBezTo>
                  <a:cubicBezTo>
                    <a:pt x="4882" y="13144"/>
                    <a:pt x="4855" y="13177"/>
                    <a:pt x="4835" y="13211"/>
                  </a:cubicBezTo>
                  <a:cubicBezTo>
                    <a:pt x="4822" y="13231"/>
                    <a:pt x="4805" y="13251"/>
                    <a:pt x="4795" y="13274"/>
                  </a:cubicBezTo>
                  <a:cubicBezTo>
                    <a:pt x="4781" y="13294"/>
                    <a:pt x="4771" y="13314"/>
                    <a:pt x="4765" y="13335"/>
                  </a:cubicBezTo>
                  <a:cubicBezTo>
                    <a:pt x="4755" y="13358"/>
                    <a:pt x="4748" y="13378"/>
                    <a:pt x="4745" y="13401"/>
                  </a:cubicBezTo>
                  <a:lnTo>
                    <a:pt x="4731" y="13465"/>
                  </a:lnTo>
                  <a:lnTo>
                    <a:pt x="4718" y="13542"/>
                  </a:lnTo>
                  <a:cubicBezTo>
                    <a:pt x="4718" y="13549"/>
                    <a:pt x="4715" y="13552"/>
                    <a:pt x="4711" y="13562"/>
                  </a:cubicBezTo>
                  <a:cubicBezTo>
                    <a:pt x="4705" y="13565"/>
                    <a:pt x="4705" y="13569"/>
                    <a:pt x="4701" y="13579"/>
                  </a:cubicBezTo>
                  <a:cubicBezTo>
                    <a:pt x="4698" y="13582"/>
                    <a:pt x="4698" y="13585"/>
                    <a:pt x="4694" y="13592"/>
                  </a:cubicBezTo>
                  <a:lnTo>
                    <a:pt x="4681" y="13602"/>
                  </a:lnTo>
                  <a:cubicBezTo>
                    <a:pt x="4671" y="13612"/>
                    <a:pt x="4664" y="13619"/>
                    <a:pt x="4651" y="13629"/>
                  </a:cubicBezTo>
                  <a:cubicBezTo>
                    <a:pt x="4598" y="13669"/>
                    <a:pt x="4534" y="13702"/>
                    <a:pt x="4481" y="13746"/>
                  </a:cubicBezTo>
                  <a:cubicBezTo>
                    <a:pt x="4454" y="13766"/>
                    <a:pt x="4430" y="13786"/>
                    <a:pt x="4404" y="13803"/>
                  </a:cubicBezTo>
                  <a:lnTo>
                    <a:pt x="4330" y="13853"/>
                  </a:lnTo>
                  <a:cubicBezTo>
                    <a:pt x="4303" y="13866"/>
                    <a:pt x="4280" y="13880"/>
                    <a:pt x="4250" y="13893"/>
                  </a:cubicBezTo>
                  <a:cubicBezTo>
                    <a:pt x="4230" y="13900"/>
                    <a:pt x="4210" y="13910"/>
                    <a:pt x="4183" y="13916"/>
                  </a:cubicBezTo>
                  <a:cubicBezTo>
                    <a:pt x="4166" y="13920"/>
                    <a:pt x="4150" y="13930"/>
                    <a:pt x="4136" y="13933"/>
                  </a:cubicBezTo>
                  <a:cubicBezTo>
                    <a:pt x="4103" y="13946"/>
                    <a:pt x="4069" y="13963"/>
                    <a:pt x="4046" y="13983"/>
                  </a:cubicBezTo>
                  <a:cubicBezTo>
                    <a:pt x="3966" y="14043"/>
                    <a:pt x="3915" y="14134"/>
                    <a:pt x="3879" y="14221"/>
                  </a:cubicBezTo>
                  <a:cubicBezTo>
                    <a:pt x="3859" y="14267"/>
                    <a:pt x="3835" y="14317"/>
                    <a:pt x="3812" y="14364"/>
                  </a:cubicBezTo>
                  <a:cubicBezTo>
                    <a:pt x="3785" y="14411"/>
                    <a:pt x="3762" y="14455"/>
                    <a:pt x="3735" y="14505"/>
                  </a:cubicBezTo>
                  <a:cubicBezTo>
                    <a:pt x="3732" y="14515"/>
                    <a:pt x="3728" y="14528"/>
                    <a:pt x="3725" y="14535"/>
                  </a:cubicBezTo>
                  <a:cubicBezTo>
                    <a:pt x="3718" y="14552"/>
                    <a:pt x="3712" y="14565"/>
                    <a:pt x="3708" y="14582"/>
                  </a:cubicBezTo>
                  <a:cubicBezTo>
                    <a:pt x="3701" y="14595"/>
                    <a:pt x="3698" y="14612"/>
                    <a:pt x="3695" y="14622"/>
                  </a:cubicBezTo>
                  <a:cubicBezTo>
                    <a:pt x="3691" y="14635"/>
                    <a:pt x="3685" y="14652"/>
                    <a:pt x="3681" y="14665"/>
                  </a:cubicBezTo>
                  <a:cubicBezTo>
                    <a:pt x="3668" y="14715"/>
                    <a:pt x="3661" y="14766"/>
                    <a:pt x="3661" y="14819"/>
                  </a:cubicBezTo>
                  <a:lnTo>
                    <a:pt x="3661" y="14862"/>
                  </a:lnTo>
                  <a:lnTo>
                    <a:pt x="3661" y="14913"/>
                  </a:lnTo>
                  <a:cubicBezTo>
                    <a:pt x="3661" y="14936"/>
                    <a:pt x="3665" y="14963"/>
                    <a:pt x="3668" y="14990"/>
                  </a:cubicBezTo>
                  <a:cubicBezTo>
                    <a:pt x="3678" y="15086"/>
                    <a:pt x="3712" y="15183"/>
                    <a:pt x="3742" y="15274"/>
                  </a:cubicBezTo>
                  <a:cubicBezTo>
                    <a:pt x="3752" y="15317"/>
                    <a:pt x="3768" y="15364"/>
                    <a:pt x="3785" y="15404"/>
                  </a:cubicBezTo>
                  <a:cubicBezTo>
                    <a:pt x="3808" y="15451"/>
                    <a:pt x="3832" y="15491"/>
                    <a:pt x="3859" y="15535"/>
                  </a:cubicBezTo>
                  <a:cubicBezTo>
                    <a:pt x="3885" y="15581"/>
                    <a:pt x="3915" y="15621"/>
                    <a:pt x="3946" y="15668"/>
                  </a:cubicBezTo>
                  <a:lnTo>
                    <a:pt x="4032" y="15792"/>
                  </a:lnTo>
                  <a:cubicBezTo>
                    <a:pt x="4063" y="15832"/>
                    <a:pt x="4093" y="15872"/>
                    <a:pt x="4126" y="15906"/>
                  </a:cubicBezTo>
                  <a:cubicBezTo>
                    <a:pt x="4176" y="15959"/>
                    <a:pt x="4233" y="16003"/>
                    <a:pt x="4297" y="16043"/>
                  </a:cubicBezTo>
                  <a:cubicBezTo>
                    <a:pt x="4320" y="16059"/>
                    <a:pt x="4350" y="16076"/>
                    <a:pt x="4380" y="16090"/>
                  </a:cubicBezTo>
                  <a:lnTo>
                    <a:pt x="4454" y="16126"/>
                  </a:lnTo>
                  <a:cubicBezTo>
                    <a:pt x="4511" y="16153"/>
                    <a:pt x="4564" y="16173"/>
                    <a:pt x="4621" y="16186"/>
                  </a:cubicBezTo>
                  <a:cubicBezTo>
                    <a:pt x="4654" y="16193"/>
                    <a:pt x="4684" y="16203"/>
                    <a:pt x="4718" y="16207"/>
                  </a:cubicBezTo>
                  <a:lnTo>
                    <a:pt x="4728" y="16207"/>
                  </a:lnTo>
                  <a:cubicBezTo>
                    <a:pt x="4765" y="16210"/>
                    <a:pt x="4801" y="16210"/>
                    <a:pt x="4845" y="16210"/>
                  </a:cubicBezTo>
                  <a:cubicBezTo>
                    <a:pt x="4902" y="16210"/>
                    <a:pt x="4962" y="16207"/>
                    <a:pt x="5019" y="16203"/>
                  </a:cubicBezTo>
                  <a:cubicBezTo>
                    <a:pt x="5069" y="16200"/>
                    <a:pt x="5116" y="16200"/>
                    <a:pt x="5166" y="16193"/>
                  </a:cubicBezTo>
                  <a:cubicBezTo>
                    <a:pt x="5206" y="16190"/>
                    <a:pt x="5253" y="16190"/>
                    <a:pt x="5296" y="16186"/>
                  </a:cubicBezTo>
                  <a:cubicBezTo>
                    <a:pt x="5316" y="16186"/>
                    <a:pt x="5336" y="16183"/>
                    <a:pt x="5353" y="16183"/>
                  </a:cubicBezTo>
                  <a:cubicBezTo>
                    <a:pt x="5380" y="16176"/>
                    <a:pt x="5403" y="16176"/>
                    <a:pt x="5433" y="16173"/>
                  </a:cubicBezTo>
                  <a:lnTo>
                    <a:pt x="5430" y="16173"/>
                  </a:lnTo>
                  <a:cubicBezTo>
                    <a:pt x="5457" y="16170"/>
                    <a:pt x="5484" y="16166"/>
                    <a:pt x="5514" y="16160"/>
                  </a:cubicBezTo>
                  <a:cubicBezTo>
                    <a:pt x="5540" y="16156"/>
                    <a:pt x="5567" y="16150"/>
                    <a:pt x="5597" y="16143"/>
                  </a:cubicBezTo>
                  <a:cubicBezTo>
                    <a:pt x="5621" y="16140"/>
                    <a:pt x="5651" y="16133"/>
                    <a:pt x="5674" y="16123"/>
                  </a:cubicBezTo>
                  <a:cubicBezTo>
                    <a:pt x="5701" y="16120"/>
                    <a:pt x="5721" y="16110"/>
                    <a:pt x="5748" y="16106"/>
                  </a:cubicBezTo>
                  <a:lnTo>
                    <a:pt x="5898" y="16069"/>
                  </a:lnTo>
                  <a:cubicBezTo>
                    <a:pt x="5922" y="16066"/>
                    <a:pt x="5948" y="16056"/>
                    <a:pt x="5972" y="16053"/>
                  </a:cubicBezTo>
                  <a:cubicBezTo>
                    <a:pt x="6002" y="16043"/>
                    <a:pt x="6025" y="16036"/>
                    <a:pt x="6052" y="16026"/>
                  </a:cubicBezTo>
                  <a:cubicBezTo>
                    <a:pt x="6092" y="16009"/>
                    <a:pt x="6136" y="15993"/>
                    <a:pt x="6182" y="15976"/>
                  </a:cubicBezTo>
                  <a:cubicBezTo>
                    <a:pt x="6226" y="15959"/>
                    <a:pt x="6273" y="15942"/>
                    <a:pt x="6323" y="15926"/>
                  </a:cubicBezTo>
                  <a:lnTo>
                    <a:pt x="6473" y="15876"/>
                  </a:lnTo>
                  <a:cubicBezTo>
                    <a:pt x="6520" y="15859"/>
                    <a:pt x="6567" y="15849"/>
                    <a:pt x="6610" y="15832"/>
                  </a:cubicBezTo>
                  <a:cubicBezTo>
                    <a:pt x="6634" y="15825"/>
                    <a:pt x="6654" y="15819"/>
                    <a:pt x="6674" y="15815"/>
                  </a:cubicBezTo>
                  <a:lnTo>
                    <a:pt x="6677" y="15815"/>
                  </a:lnTo>
                  <a:cubicBezTo>
                    <a:pt x="6701" y="15809"/>
                    <a:pt x="6717" y="15802"/>
                    <a:pt x="6737" y="15799"/>
                  </a:cubicBezTo>
                  <a:cubicBezTo>
                    <a:pt x="6757" y="15792"/>
                    <a:pt x="6774" y="15785"/>
                    <a:pt x="6794" y="15782"/>
                  </a:cubicBezTo>
                  <a:cubicBezTo>
                    <a:pt x="6801" y="15782"/>
                    <a:pt x="6801" y="15782"/>
                    <a:pt x="6804" y="15775"/>
                  </a:cubicBezTo>
                  <a:cubicBezTo>
                    <a:pt x="6821" y="15772"/>
                    <a:pt x="6834" y="15769"/>
                    <a:pt x="6851" y="15765"/>
                  </a:cubicBezTo>
                  <a:lnTo>
                    <a:pt x="6844" y="15765"/>
                  </a:lnTo>
                  <a:cubicBezTo>
                    <a:pt x="6928" y="15738"/>
                    <a:pt x="7011" y="15722"/>
                    <a:pt x="7102" y="15705"/>
                  </a:cubicBezTo>
                  <a:cubicBezTo>
                    <a:pt x="7152" y="15698"/>
                    <a:pt x="7195" y="15692"/>
                    <a:pt x="7246" y="15688"/>
                  </a:cubicBezTo>
                  <a:cubicBezTo>
                    <a:pt x="7272" y="15685"/>
                    <a:pt x="7296" y="15685"/>
                    <a:pt x="7322" y="15682"/>
                  </a:cubicBezTo>
                  <a:cubicBezTo>
                    <a:pt x="7346" y="15675"/>
                    <a:pt x="7373" y="15675"/>
                    <a:pt x="7396" y="15672"/>
                  </a:cubicBezTo>
                  <a:cubicBezTo>
                    <a:pt x="7419" y="15668"/>
                    <a:pt x="7439" y="15655"/>
                    <a:pt x="7453" y="15638"/>
                  </a:cubicBezTo>
                  <a:cubicBezTo>
                    <a:pt x="7456" y="15641"/>
                    <a:pt x="7460" y="15641"/>
                    <a:pt x="7463" y="15648"/>
                  </a:cubicBezTo>
                  <a:cubicBezTo>
                    <a:pt x="7480" y="15658"/>
                    <a:pt x="7493" y="15672"/>
                    <a:pt x="7510" y="15685"/>
                  </a:cubicBezTo>
                  <a:cubicBezTo>
                    <a:pt x="7553" y="15718"/>
                    <a:pt x="7590" y="15748"/>
                    <a:pt x="7627" y="15782"/>
                  </a:cubicBezTo>
                  <a:cubicBezTo>
                    <a:pt x="7660" y="15809"/>
                    <a:pt x="7694" y="15839"/>
                    <a:pt x="7727" y="15865"/>
                  </a:cubicBezTo>
                  <a:cubicBezTo>
                    <a:pt x="7760" y="15892"/>
                    <a:pt x="7797" y="15922"/>
                    <a:pt x="7831" y="15952"/>
                  </a:cubicBezTo>
                  <a:cubicBezTo>
                    <a:pt x="7844" y="15966"/>
                    <a:pt x="7861" y="15976"/>
                    <a:pt x="7874" y="15989"/>
                  </a:cubicBezTo>
                  <a:cubicBezTo>
                    <a:pt x="7891" y="16003"/>
                    <a:pt x="7904" y="16019"/>
                    <a:pt x="7921" y="16033"/>
                  </a:cubicBezTo>
                  <a:cubicBezTo>
                    <a:pt x="7938" y="16049"/>
                    <a:pt x="7958" y="16066"/>
                    <a:pt x="7974" y="16083"/>
                  </a:cubicBezTo>
                  <a:lnTo>
                    <a:pt x="8008" y="16116"/>
                  </a:lnTo>
                  <a:cubicBezTo>
                    <a:pt x="8021" y="16126"/>
                    <a:pt x="8028" y="16140"/>
                    <a:pt x="8041" y="16153"/>
                  </a:cubicBezTo>
                  <a:cubicBezTo>
                    <a:pt x="8075" y="16190"/>
                    <a:pt x="8108" y="16233"/>
                    <a:pt x="8142" y="16273"/>
                  </a:cubicBezTo>
                  <a:lnTo>
                    <a:pt x="8192" y="16337"/>
                  </a:lnTo>
                  <a:cubicBezTo>
                    <a:pt x="8208" y="16360"/>
                    <a:pt x="8229" y="16387"/>
                    <a:pt x="8245" y="16410"/>
                  </a:cubicBezTo>
                  <a:cubicBezTo>
                    <a:pt x="8262" y="16437"/>
                    <a:pt x="8282" y="16457"/>
                    <a:pt x="8299" y="16477"/>
                  </a:cubicBezTo>
                  <a:cubicBezTo>
                    <a:pt x="8312" y="16491"/>
                    <a:pt x="8322" y="16504"/>
                    <a:pt x="8332" y="16517"/>
                  </a:cubicBezTo>
                  <a:cubicBezTo>
                    <a:pt x="8366" y="16588"/>
                    <a:pt x="8406" y="16658"/>
                    <a:pt x="8439" y="16728"/>
                  </a:cubicBezTo>
                  <a:cubicBezTo>
                    <a:pt x="8416" y="16721"/>
                    <a:pt x="8396" y="16708"/>
                    <a:pt x="8376" y="16701"/>
                  </a:cubicBezTo>
                  <a:cubicBezTo>
                    <a:pt x="8346" y="16685"/>
                    <a:pt x="8312" y="16671"/>
                    <a:pt x="8282" y="16655"/>
                  </a:cubicBezTo>
                  <a:cubicBezTo>
                    <a:pt x="8138" y="16588"/>
                    <a:pt x="7988" y="16521"/>
                    <a:pt x="7841" y="16457"/>
                  </a:cubicBezTo>
                  <a:cubicBezTo>
                    <a:pt x="7807" y="16444"/>
                    <a:pt x="7770" y="16427"/>
                    <a:pt x="7737" y="16417"/>
                  </a:cubicBezTo>
                  <a:cubicBezTo>
                    <a:pt x="7697" y="16404"/>
                    <a:pt x="7660" y="16387"/>
                    <a:pt x="7623" y="16374"/>
                  </a:cubicBezTo>
                  <a:cubicBezTo>
                    <a:pt x="7587" y="16360"/>
                    <a:pt x="7546" y="16350"/>
                    <a:pt x="7506" y="16337"/>
                  </a:cubicBezTo>
                  <a:cubicBezTo>
                    <a:pt x="7463" y="16324"/>
                    <a:pt x="7426" y="16317"/>
                    <a:pt x="7386" y="16303"/>
                  </a:cubicBezTo>
                  <a:cubicBezTo>
                    <a:pt x="7309" y="16287"/>
                    <a:pt x="7229" y="16267"/>
                    <a:pt x="7152" y="16257"/>
                  </a:cubicBezTo>
                  <a:cubicBezTo>
                    <a:pt x="7112" y="16253"/>
                    <a:pt x="7072" y="16243"/>
                    <a:pt x="7035" y="16240"/>
                  </a:cubicBezTo>
                  <a:cubicBezTo>
                    <a:pt x="7018" y="16240"/>
                    <a:pt x="6995" y="16237"/>
                    <a:pt x="6978" y="16237"/>
                  </a:cubicBezTo>
                  <a:cubicBezTo>
                    <a:pt x="6968" y="16237"/>
                    <a:pt x="6955" y="16237"/>
                    <a:pt x="6945" y="16233"/>
                  </a:cubicBezTo>
                  <a:lnTo>
                    <a:pt x="6925" y="16233"/>
                  </a:lnTo>
                  <a:cubicBezTo>
                    <a:pt x="6921" y="16233"/>
                    <a:pt x="6911" y="16233"/>
                    <a:pt x="6908" y="16237"/>
                  </a:cubicBezTo>
                  <a:cubicBezTo>
                    <a:pt x="6905" y="16237"/>
                    <a:pt x="6901" y="16240"/>
                    <a:pt x="6894" y="16240"/>
                  </a:cubicBezTo>
                  <a:cubicBezTo>
                    <a:pt x="6878" y="16250"/>
                    <a:pt x="6871" y="16260"/>
                    <a:pt x="6868" y="16277"/>
                  </a:cubicBezTo>
                  <a:cubicBezTo>
                    <a:pt x="6861" y="16293"/>
                    <a:pt x="6871" y="16310"/>
                    <a:pt x="6884" y="16324"/>
                  </a:cubicBezTo>
                  <a:cubicBezTo>
                    <a:pt x="6894" y="16337"/>
                    <a:pt x="6911" y="16350"/>
                    <a:pt x="6928" y="16357"/>
                  </a:cubicBezTo>
                  <a:lnTo>
                    <a:pt x="6978" y="16394"/>
                  </a:lnTo>
                  <a:cubicBezTo>
                    <a:pt x="6978" y="16400"/>
                    <a:pt x="6975" y="16400"/>
                    <a:pt x="6975" y="16404"/>
                  </a:cubicBezTo>
                  <a:cubicBezTo>
                    <a:pt x="6975" y="16424"/>
                    <a:pt x="6988" y="16437"/>
                    <a:pt x="7008" y="16441"/>
                  </a:cubicBezTo>
                  <a:cubicBezTo>
                    <a:pt x="7018" y="16441"/>
                    <a:pt x="7025" y="16444"/>
                    <a:pt x="7035" y="16444"/>
                  </a:cubicBezTo>
                  <a:cubicBezTo>
                    <a:pt x="7068" y="16474"/>
                    <a:pt x="7102" y="16507"/>
                    <a:pt x="7129" y="16541"/>
                  </a:cubicBezTo>
                  <a:cubicBezTo>
                    <a:pt x="7162" y="16578"/>
                    <a:pt x="7192" y="16618"/>
                    <a:pt x="7222" y="16658"/>
                  </a:cubicBezTo>
                  <a:cubicBezTo>
                    <a:pt x="7242" y="16688"/>
                    <a:pt x="7269" y="16721"/>
                    <a:pt x="7289" y="16752"/>
                  </a:cubicBezTo>
                  <a:cubicBezTo>
                    <a:pt x="7302" y="16772"/>
                    <a:pt x="7319" y="16792"/>
                    <a:pt x="7329" y="16808"/>
                  </a:cubicBezTo>
                  <a:lnTo>
                    <a:pt x="7379" y="16885"/>
                  </a:lnTo>
                  <a:lnTo>
                    <a:pt x="7386" y="16889"/>
                  </a:lnTo>
                  <a:cubicBezTo>
                    <a:pt x="7386" y="16889"/>
                    <a:pt x="7386" y="16892"/>
                    <a:pt x="7389" y="16892"/>
                  </a:cubicBezTo>
                  <a:cubicBezTo>
                    <a:pt x="7393" y="16895"/>
                    <a:pt x="7393" y="16902"/>
                    <a:pt x="7396" y="16905"/>
                  </a:cubicBezTo>
                  <a:cubicBezTo>
                    <a:pt x="7396" y="16905"/>
                    <a:pt x="7396" y="16909"/>
                    <a:pt x="7403" y="16909"/>
                  </a:cubicBezTo>
                  <a:cubicBezTo>
                    <a:pt x="7406" y="16919"/>
                    <a:pt x="7413" y="16925"/>
                    <a:pt x="7419" y="16935"/>
                  </a:cubicBezTo>
                  <a:lnTo>
                    <a:pt x="7423" y="16939"/>
                  </a:lnTo>
                  <a:cubicBezTo>
                    <a:pt x="7426" y="16945"/>
                    <a:pt x="7429" y="16955"/>
                    <a:pt x="7439" y="16959"/>
                  </a:cubicBezTo>
                  <a:lnTo>
                    <a:pt x="7439" y="16962"/>
                  </a:lnTo>
                  <a:cubicBezTo>
                    <a:pt x="7439" y="16962"/>
                    <a:pt x="7439" y="16969"/>
                    <a:pt x="7443" y="16969"/>
                  </a:cubicBezTo>
                  <a:cubicBezTo>
                    <a:pt x="7446" y="16976"/>
                    <a:pt x="7453" y="16979"/>
                    <a:pt x="7456" y="16989"/>
                  </a:cubicBezTo>
                  <a:cubicBezTo>
                    <a:pt x="7460" y="16992"/>
                    <a:pt x="7460" y="16996"/>
                    <a:pt x="7463" y="17002"/>
                  </a:cubicBezTo>
                  <a:lnTo>
                    <a:pt x="7463" y="17006"/>
                  </a:lnTo>
                  <a:cubicBezTo>
                    <a:pt x="7470" y="17009"/>
                    <a:pt x="7470" y="17012"/>
                    <a:pt x="7473" y="17012"/>
                  </a:cubicBezTo>
                  <a:cubicBezTo>
                    <a:pt x="7473" y="17019"/>
                    <a:pt x="7476" y="17019"/>
                    <a:pt x="7476" y="17022"/>
                  </a:cubicBezTo>
                  <a:lnTo>
                    <a:pt x="7476" y="17019"/>
                  </a:lnTo>
                  <a:lnTo>
                    <a:pt x="7480" y="17022"/>
                  </a:lnTo>
                  <a:cubicBezTo>
                    <a:pt x="7486" y="17026"/>
                    <a:pt x="7490" y="17036"/>
                    <a:pt x="7493" y="17039"/>
                  </a:cubicBezTo>
                  <a:lnTo>
                    <a:pt x="7490" y="17036"/>
                  </a:lnTo>
                  <a:lnTo>
                    <a:pt x="7490" y="17036"/>
                  </a:lnTo>
                  <a:cubicBezTo>
                    <a:pt x="7493" y="17042"/>
                    <a:pt x="7503" y="17052"/>
                    <a:pt x="7506" y="17059"/>
                  </a:cubicBezTo>
                  <a:cubicBezTo>
                    <a:pt x="7510" y="17062"/>
                    <a:pt x="7510" y="17069"/>
                    <a:pt x="7513" y="17072"/>
                  </a:cubicBezTo>
                  <a:lnTo>
                    <a:pt x="7513" y="17069"/>
                  </a:lnTo>
                  <a:cubicBezTo>
                    <a:pt x="7520" y="17072"/>
                    <a:pt x="7523" y="17079"/>
                    <a:pt x="7526" y="17086"/>
                  </a:cubicBezTo>
                  <a:lnTo>
                    <a:pt x="7530" y="17089"/>
                  </a:lnTo>
                  <a:cubicBezTo>
                    <a:pt x="7530" y="17089"/>
                    <a:pt x="7530" y="17093"/>
                    <a:pt x="7536" y="17093"/>
                  </a:cubicBezTo>
                  <a:cubicBezTo>
                    <a:pt x="7540" y="17096"/>
                    <a:pt x="7543" y="17103"/>
                    <a:pt x="7543" y="17106"/>
                  </a:cubicBezTo>
                  <a:lnTo>
                    <a:pt x="7543" y="17109"/>
                  </a:lnTo>
                  <a:cubicBezTo>
                    <a:pt x="7580" y="17169"/>
                    <a:pt x="7623" y="17223"/>
                    <a:pt x="7663" y="17280"/>
                  </a:cubicBezTo>
                  <a:cubicBezTo>
                    <a:pt x="7704" y="17330"/>
                    <a:pt x="7740" y="17380"/>
                    <a:pt x="7780" y="17427"/>
                  </a:cubicBezTo>
                  <a:cubicBezTo>
                    <a:pt x="7837" y="17490"/>
                    <a:pt x="7887" y="17554"/>
                    <a:pt x="7941" y="17611"/>
                  </a:cubicBezTo>
                  <a:cubicBezTo>
                    <a:pt x="7971" y="17641"/>
                    <a:pt x="7994" y="17674"/>
                    <a:pt x="8025" y="17704"/>
                  </a:cubicBezTo>
                  <a:cubicBezTo>
                    <a:pt x="8055" y="17731"/>
                    <a:pt x="8078" y="17761"/>
                    <a:pt x="8108" y="17791"/>
                  </a:cubicBezTo>
                  <a:cubicBezTo>
                    <a:pt x="8122" y="17805"/>
                    <a:pt x="8132" y="17811"/>
                    <a:pt x="8142" y="17825"/>
                  </a:cubicBezTo>
                  <a:lnTo>
                    <a:pt x="8182" y="17865"/>
                  </a:lnTo>
                  <a:cubicBezTo>
                    <a:pt x="8212" y="17892"/>
                    <a:pt x="8242" y="17915"/>
                    <a:pt x="8275" y="17942"/>
                  </a:cubicBezTo>
                  <a:cubicBezTo>
                    <a:pt x="8292" y="17955"/>
                    <a:pt x="8305" y="17965"/>
                    <a:pt x="8322" y="17975"/>
                  </a:cubicBezTo>
                  <a:cubicBezTo>
                    <a:pt x="8342" y="17989"/>
                    <a:pt x="8362" y="18005"/>
                    <a:pt x="8379" y="18015"/>
                  </a:cubicBezTo>
                  <a:cubicBezTo>
                    <a:pt x="8392" y="18025"/>
                    <a:pt x="8409" y="18032"/>
                    <a:pt x="8422" y="18045"/>
                  </a:cubicBezTo>
                  <a:cubicBezTo>
                    <a:pt x="8439" y="18055"/>
                    <a:pt x="8449" y="18065"/>
                    <a:pt x="8466" y="18076"/>
                  </a:cubicBezTo>
                  <a:cubicBezTo>
                    <a:pt x="8506" y="18096"/>
                    <a:pt x="8539" y="18112"/>
                    <a:pt x="8576" y="18129"/>
                  </a:cubicBezTo>
                  <a:cubicBezTo>
                    <a:pt x="8596" y="18139"/>
                    <a:pt x="8616" y="18146"/>
                    <a:pt x="8640" y="18159"/>
                  </a:cubicBezTo>
                  <a:cubicBezTo>
                    <a:pt x="8660" y="18166"/>
                    <a:pt x="8677" y="18176"/>
                    <a:pt x="8697" y="18179"/>
                  </a:cubicBezTo>
                  <a:cubicBezTo>
                    <a:pt x="8733" y="18196"/>
                    <a:pt x="8777" y="18209"/>
                    <a:pt x="8814" y="18223"/>
                  </a:cubicBezTo>
                  <a:cubicBezTo>
                    <a:pt x="8830" y="18226"/>
                    <a:pt x="8847" y="18233"/>
                    <a:pt x="8864" y="18239"/>
                  </a:cubicBezTo>
                  <a:cubicBezTo>
                    <a:pt x="8880" y="18243"/>
                    <a:pt x="8897" y="18246"/>
                    <a:pt x="8911" y="18249"/>
                  </a:cubicBezTo>
                  <a:cubicBezTo>
                    <a:pt x="8934" y="18256"/>
                    <a:pt x="8957" y="18263"/>
                    <a:pt x="8981" y="18266"/>
                  </a:cubicBezTo>
                  <a:cubicBezTo>
                    <a:pt x="9001" y="18273"/>
                    <a:pt x="9018" y="18276"/>
                    <a:pt x="9041" y="18279"/>
                  </a:cubicBezTo>
                  <a:cubicBezTo>
                    <a:pt x="9074" y="18289"/>
                    <a:pt x="9111" y="18296"/>
                    <a:pt x="9145" y="18300"/>
                  </a:cubicBezTo>
                  <a:cubicBezTo>
                    <a:pt x="9185" y="18310"/>
                    <a:pt x="9228" y="18313"/>
                    <a:pt x="9268" y="18323"/>
                  </a:cubicBezTo>
                  <a:cubicBezTo>
                    <a:pt x="9308" y="18330"/>
                    <a:pt x="9345" y="18333"/>
                    <a:pt x="9382" y="18343"/>
                  </a:cubicBezTo>
                  <a:cubicBezTo>
                    <a:pt x="9395" y="18346"/>
                    <a:pt x="9412" y="18346"/>
                    <a:pt x="9425" y="18350"/>
                  </a:cubicBezTo>
                  <a:cubicBezTo>
                    <a:pt x="9459" y="18360"/>
                    <a:pt x="9496" y="18366"/>
                    <a:pt x="9529" y="18380"/>
                  </a:cubicBezTo>
                  <a:cubicBezTo>
                    <a:pt x="9536" y="18383"/>
                    <a:pt x="9549" y="18390"/>
                    <a:pt x="9559" y="18393"/>
                  </a:cubicBezTo>
                  <a:lnTo>
                    <a:pt x="9583" y="18407"/>
                  </a:lnTo>
                  <a:cubicBezTo>
                    <a:pt x="9596" y="18410"/>
                    <a:pt x="9603" y="18417"/>
                    <a:pt x="9616" y="18423"/>
                  </a:cubicBezTo>
                  <a:lnTo>
                    <a:pt x="9619" y="18427"/>
                  </a:lnTo>
                  <a:cubicBezTo>
                    <a:pt x="9629" y="18433"/>
                    <a:pt x="9636" y="18447"/>
                    <a:pt x="9643" y="18457"/>
                  </a:cubicBezTo>
                  <a:cubicBezTo>
                    <a:pt x="9636" y="18463"/>
                    <a:pt x="9636" y="18477"/>
                    <a:pt x="9646" y="18483"/>
                  </a:cubicBezTo>
                  <a:cubicBezTo>
                    <a:pt x="9653" y="18493"/>
                    <a:pt x="9659" y="18493"/>
                    <a:pt x="9666" y="18497"/>
                  </a:cubicBezTo>
                  <a:lnTo>
                    <a:pt x="9663" y="18497"/>
                  </a:lnTo>
                  <a:cubicBezTo>
                    <a:pt x="9663" y="18497"/>
                    <a:pt x="9666" y="18497"/>
                    <a:pt x="9666" y="18500"/>
                  </a:cubicBezTo>
                  <a:lnTo>
                    <a:pt x="9670" y="18507"/>
                  </a:lnTo>
                  <a:cubicBezTo>
                    <a:pt x="9676" y="18513"/>
                    <a:pt x="9683" y="18517"/>
                    <a:pt x="9686" y="18527"/>
                  </a:cubicBezTo>
                  <a:cubicBezTo>
                    <a:pt x="9693" y="18534"/>
                    <a:pt x="9700" y="18544"/>
                    <a:pt x="9703" y="18550"/>
                  </a:cubicBezTo>
                  <a:cubicBezTo>
                    <a:pt x="9743" y="18600"/>
                    <a:pt x="9780" y="18651"/>
                    <a:pt x="9810" y="18701"/>
                  </a:cubicBezTo>
                  <a:cubicBezTo>
                    <a:pt x="9813" y="18711"/>
                    <a:pt x="9820" y="18717"/>
                    <a:pt x="9827" y="18727"/>
                  </a:cubicBezTo>
                  <a:cubicBezTo>
                    <a:pt x="9830" y="18731"/>
                    <a:pt x="9830" y="18734"/>
                    <a:pt x="9833" y="18741"/>
                  </a:cubicBezTo>
                  <a:cubicBezTo>
                    <a:pt x="9863" y="18791"/>
                    <a:pt x="9894" y="18841"/>
                    <a:pt x="9927" y="18895"/>
                  </a:cubicBezTo>
                  <a:cubicBezTo>
                    <a:pt x="9937" y="18918"/>
                    <a:pt x="9950" y="18945"/>
                    <a:pt x="9967" y="18968"/>
                  </a:cubicBezTo>
                  <a:cubicBezTo>
                    <a:pt x="9970" y="18985"/>
                    <a:pt x="9970" y="19002"/>
                    <a:pt x="9977" y="19015"/>
                  </a:cubicBezTo>
                  <a:cubicBezTo>
                    <a:pt x="9987" y="19092"/>
                    <a:pt x="10004" y="19165"/>
                    <a:pt x="10017" y="19236"/>
                  </a:cubicBezTo>
                  <a:lnTo>
                    <a:pt x="10118" y="19714"/>
                  </a:lnTo>
                  <a:lnTo>
                    <a:pt x="10118" y="19710"/>
                  </a:lnTo>
                  <a:cubicBezTo>
                    <a:pt x="10154" y="19901"/>
                    <a:pt x="10198" y="20098"/>
                    <a:pt x="10238" y="20289"/>
                  </a:cubicBezTo>
                  <a:lnTo>
                    <a:pt x="10238" y="20286"/>
                  </a:lnTo>
                  <a:cubicBezTo>
                    <a:pt x="10248" y="20319"/>
                    <a:pt x="10251" y="20356"/>
                    <a:pt x="10261" y="20389"/>
                  </a:cubicBezTo>
                  <a:cubicBezTo>
                    <a:pt x="10265" y="20416"/>
                    <a:pt x="10271" y="20439"/>
                    <a:pt x="10271" y="20466"/>
                  </a:cubicBezTo>
                  <a:cubicBezTo>
                    <a:pt x="10285" y="20536"/>
                    <a:pt x="10295" y="20603"/>
                    <a:pt x="10305" y="20673"/>
                  </a:cubicBezTo>
                  <a:cubicBezTo>
                    <a:pt x="10311" y="20717"/>
                    <a:pt x="10318" y="20757"/>
                    <a:pt x="10321" y="20800"/>
                  </a:cubicBezTo>
                  <a:lnTo>
                    <a:pt x="10335" y="20937"/>
                  </a:lnTo>
                  <a:cubicBezTo>
                    <a:pt x="10338" y="20971"/>
                    <a:pt x="10345" y="21004"/>
                    <a:pt x="10345" y="21038"/>
                  </a:cubicBezTo>
                  <a:cubicBezTo>
                    <a:pt x="10321" y="21198"/>
                    <a:pt x="10305" y="21352"/>
                    <a:pt x="10288" y="21509"/>
                  </a:cubicBezTo>
                  <a:cubicBezTo>
                    <a:pt x="10251" y="21857"/>
                    <a:pt x="10215" y="22201"/>
                    <a:pt x="10181" y="22546"/>
                  </a:cubicBezTo>
                  <a:cubicBezTo>
                    <a:pt x="10148" y="22890"/>
                    <a:pt x="10118" y="23238"/>
                    <a:pt x="10104" y="23582"/>
                  </a:cubicBezTo>
                  <a:cubicBezTo>
                    <a:pt x="10097" y="23763"/>
                    <a:pt x="10094" y="23947"/>
                    <a:pt x="10094" y="24127"/>
                  </a:cubicBezTo>
                  <a:lnTo>
                    <a:pt x="10094" y="24247"/>
                  </a:lnTo>
                  <a:lnTo>
                    <a:pt x="10094" y="24351"/>
                  </a:lnTo>
                  <a:cubicBezTo>
                    <a:pt x="10097" y="24445"/>
                    <a:pt x="10101" y="24535"/>
                    <a:pt x="10111" y="24629"/>
                  </a:cubicBezTo>
                  <a:cubicBezTo>
                    <a:pt x="10118" y="24719"/>
                    <a:pt x="10128" y="24813"/>
                    <a:pt x="10138" y="24899"/>
                  </a:cubicBezTo>
                  <a:cubicBezTo>
                    <a:pt x="10144" y="24943"/>
                    <a:pt x="10148" y="24980"/>
                    <a:pt x="10154" y="25020"/>
                  </a:cubicBezTo>
                  <a:cubicBezTo>
                    <a:pt x="10164" y="25070"/>
                    <a:pt x="10171" y="25120"/>
                    <a:pt x="10181" y="25167"/>
                  </a:cubicBezTo>
                  <a:cubicBezTo>
                    <a:pt x="10188" y="25217"/>
                    <a:pt x="10204" y="25271"/>
                    <a:pt x="10218" y="25321"/>
                  </a:cubicBezTo>
                  <a:cubicBezTo>
                    <a:pt x="10231" y="25364"/>
                    <a:pt x="10248" y="25404"/>
                    <a:pt x="10261" y="25448"/>
                  </a:cubicBezTo>
                  <a:cubicBezTo>
                    <a:pt x="10268" y="25468"/>
                    <a:pt x="10278" y="25485"/>
                    <a:pt x="10285" y="25505"/>
                  </a:cubicBezTo>
                  <a:cubicBezTo>
                    <a:pt x="10295" y="25528"/>
                    <a:pt x="10301" y="25545"/>
                    <a:pt x="10315" y="25565"/>
                  </a:cubicBezTo>
                  <a:cubicBezTo>
                    <a:pt x="10338" y="25605"/>
                    <a:pt x="10365" y="25648"/>
                    <a:pt x="10395" y="25688"/>
                  </a:cubicBezTo>
                  <a:cubicBezTo>
                    <a:pt x="10428" y="25732"/>
                    <a:pt x="10479" y="25755"/>
                    <a:pt x="10529" y="25755"/>
                  </a:cubicBezTo>
                  <a:cubicBezTo>
                    <a:pt x="10556" y="25755"/>
                    <a:pt x="10586" y="25749"/>
                    <a:pt x="10616" y="25735"/>
                  </a:cubicBezTo>
                  <a:cubicBezTo>
                    <a:pt x="10679" y="25699"/>
                    <a:pt x="10719" y="25615"/>
                    <a:pt x="10696" y="25545"/>
                  </a:cubicBezTo>
                  <a:cubicBezTo>
                    <a:pt x="10683" y="25501"/>
                    <a:pt x="10669" y="25461"/>
                    <a:pt x="10663" y="25418"/>
                  </a:cubicBezTo>
                  <a:cubicBezTo>
                    <a:pt x="10639" y="25317"/>
                    <a:pt x="10622" y="25214"/>
                    <a:pt x="10612" y="25110"/>
                  </a:cubicBezTo>
                  <a:cubicBezTo>
                    <a:pt x="10599" y="24996"/>
                    <a:pt x="10586" y="24879"/>
                    <a:pt x="10579" y="24766"/>
                  </a:cubicBezTo>
                  <a:cubicBezTo>
                    <a:pt x="10569" y="24615"/>
                    <a:pt x="10562" y="24461"/>
                    <a:pt x="10562" y="24308"/>
                  </a:cubicBezTo>
                  <a:cubicBezTo>
                    <a:pt x="10562" y="24130"/>
                    <a:pt x="10566" y="23957"/>
                    <a:pt x="10566" y="23779"/>
                  </a:cubicBezTo>
                  <a:cubicBezTo>
                    <a:pt x="10572" y="23462"/>
                    <a:pt x="10589" y="23147"/>
                    <a:pt x="10606" y="22830"/>
                  </a:cubicBezTo>
                  <a:cubicBezTo>
                    <a:pt x="10612" y="22793"/>
                    <a:pt x="10612" y="22753"/>
                    <a:pt x="10616" y="22713"/>
                  </a:cubicBezTo>
                  <a:cubicBezTo>
                    <a:pt x="10619" y="22706"/>
                    <a:pt x="10622" y="22696"/>
                    <a:pt x="10632" y="22689"/>
                  </a:cubicBezTo>
                  <a:cubicBezTo>
                    <a:pt x="10646" y="22673"/>
                    <a:pt x="10652" y="22656"/>
                    <a:pt x="10666" y="22643"/>
                  </a:cubicBezTo>
                  <a:cubicBezTo>
                    <a:pt x="10679" y="22629"/>
                    <a:pt x="10689" y="22613"/>
                    <a:pt x="10703" y="22602"/>
                  </a:cubicBezTo>
                  <a:cubicBezTo>
                    <a:pt x="10716" y="22586"/>
                    <a:pt x="10733" y="22572"/>
                    <a:pt x="10746" y="22556"/>
                  </a:cubicBezTo>
                  <a:cubicBezTo>
                    <a:pt x="10763" y="22542"/>
                    <a:pt x="10780" y="22526"/>
                    <a:pt x="10790" y="22512"/>
                  </a:cubicBezTo>
                  <a:cubicBezTo>
                    <a:pt x="10813" y="22496"/>
                    <a:pt x="10830" y="22485"/>
                    <a:pt x="10850" y="22469"/>
                  </a:cubicBezTo>
                  <a:cubicBezTo>
                    <a:pt x="10870" y="22455"/>
                    <a:pt x="10890" y="22439"/>
                    <a:pt x="10913" y="22425"/>
                  </a:cubicBezTo>
                  <a:cubicBezTo>
                    <a:pt x="11017" y="22358"/>
                    <a:pt x="11124" y="22295"/>
                    <a:pt x="11234" y="22235"/>
                  </a:cubicBezTo>
                  <a:cubicBezTo>
                    <a:pt x="11338" y="22175"/>
                    <a:pt x="11448" y="22118"/>
                    <a:pt x="11552" y="22054"/>
                  </a:cubicBezTo>
                  <a:cubicBezTo>
                    <a:pt x="11692" y="21971"/>
                    <a:pt x="11836" y="21874"/>
                    <a:pt x="11970" y="21777"/>
                  </a:cubicBezTo>
                  <a:cubicBezTo>
                    <a:pt x="12040" y="21723"/>
                    <a:pt x="12110" y="21673"/>
                    <a:pt x="12184" y="21620"/>
                  </a:cubicBezTo>
                  <a:cubicBezTo>
                    <a:pt x="12251" y="21569"/>
                    <a:pt x="12311" y="21516"/>
                    <a:pt x="12371" y="21456"/>
                  </a:cubicBezTo>
                  <a:cubicBezTo>
                    <a:pt x="12438" y="21399"/>
                    <a:pt x="12501" y="21335"/>
                    <a:pt x="12562" y="21268"/>
                  </a:cubicBezTo>
                  <a:cubicBezTo>
                    <a:pt x="12625" y="21205"/>
                    <a:pt x="12679" y="21135"/>
                    <a:pt x="12739" y="21068"/>
                  </a:cubicBezTo>
                  <a:cubicBezTo>
                    <a:pt x="12769" y="21034"/>
                    <a:pt x="12792" y="20998"/>
                    <a:pt x="12822" y="20964"/>
                  </a:cubicBezTo>
                  <a:cubicBezTo>
                    <a:pt x="12846" y="20931"/>
                    <a:pt x="12873" y="20891"/>
                    <a:pt x="12896" y="20854"/>
                  </a:cubicBezTo>
                  <a:cubicBezTo>
                    <a:pt x="12943" y="20787"/>
                    <a:pt x="12990" y="20717"/>
                    <a:pt x="13030" y="20650"/>
                  </a:cubicBezTo>
                  <a:cubicBezTo>
                    <a:pt x="13076" y="20573"/>
                    <a:pt x="13123" y="20499"/>
                    <a:pt x="13163" y="20423"/>
                  </a:cubicBezTo>
                  <a:cubicBezTo>
                    <a:pt x="13210" y="20339"/>
                    <a:pt x="13254" y="20262"/>
                    <a:pt x="13294" y="20179"/>
                  </a:cubicBezTo>
                  <a:cubicBezTo>
                    <a:pt x="13331" y="20102"/>
                    <a:pt x="13371" y="20031"/>
                    <a:pt x="13404" y="19951"/>
                  </a:cubicBezTo>
                  <a:cubicBezTo>
                    <a:pt x="13441" y="19868"/>
                    <a:pt x="13474" y="19784"/>
                    <a:pt x="13504" y="19700"/>
                  </a:cubicBezTo>
                  <a:lnTo>
                    <a:pt x="13504" y="19704"/>
                  </a:lnTo>
                  <a:cubicBezTo>
                    <a:pt x="13521" y="19664"/>
                    <a:pt x="13531" y="19620"/>
                    <a:pt x="13548" y="19580"/>
                  </a:cubicBezTo>
                  <a:cubicBezTo>
                    <a:pt x="13558" y="19550"/>
                    <a:pt x="13565" y="19527"/>
                    <a:pt x="13575" y="19496"/>
                  </a:cubicBezTo>
                  <a:cubicBezTo>
                    <a:pt x="13591" y="19446"/>
                    <a:pt x="13601" y="19393"/>
                    <a:pt x="13611" y="19343"/>
                  </a:cubicBezTo>
                  <a:cubicBezTo>
                    <a:pt x="13615" y="19309"/>
                    <a:pt x="13618" y="19269"/>
                    <a:pt x="13608" y="19236"/>
                  </a:cubicBezTo>
                  <a:cubicBezTo>
                    <a:pt x="13598" y="19216"/>
                    <a:pt x="13588" y="19196"/>
                    <a:pt x="13565" y="19182"/>
                  </a:cubicBezTo>
                  <a:cubicBezTo>
                    <a:pt x="13554" y="19175"/>
                    <a:pt x="13540" y="19172"/>
                    <a:pt x="13527" y="19172"/>
                  </a:cubicBezTo>
                  <a:cubicBezTo>
                    <a:pt x="13515" y="19172"/>
                    <a:pt x="13504" y="19174"/>
                    <a:pt x="13494" y="19179"/>
                  </a:cubicBezTo>
                  <a:cubicBezTo>
                    <a:pt x="13471" y="19192"/>
                    <a:pt x="13448" y="19202"/>
                    <a:pt x="13431" y="19226"/>
                  </a:cubicBezTo>
                  <a:cubicBezTo>
                    <a:pt x="13424" y="19232"/>
                    <a:pt x="13411" y="19242"/>
                    <a:pt x="13404" y="19249"/>
                  </a:cubicBezTo>
                  <a:lnTo>
                    <a:pt x="13407" y="19246"/>
                  </a:lnTo>
                  <a:lnTo>
                    <a:pt x="13407" y="19246"/>
                  </a:lnTo>
                  <a:cubicBezTo>
                    <a:pt x="13357" y="19293"/>
                    <a:pt x="13304" y="19333"/>
                    <a:pt x="13254" y="19376"/>
                  </a:cubicBezTo>
                  <a:cubicBezTo>
                    <a:pt x="13207" y="19413"/>
                    <a:pt x="13157" y="19453"/>
                    <a:pt x="13110" y="19493"/>
                  </a:cubicBezTo>
                  <a:cubicBezTo>
                    <a:pt x="13053" y="19537"/>
                    <a:pt x="12996" y="19580"/>
                    <a:pt x="12939" y="19627"/>
                  </a:cubicBezTo>
                  <a:cubicBezTo>
                    <a:pt x="12893" y="19660"/>
                    <a:pt x="12842" y="19694"/>
                    <a:pt x="12796" y="19727"/>
                  </a:cubicBezTo>
                  <a:cubicBezTo>
                    <a:pt x="12739" y="19764"/>
                    <a:pt x="12675" y="19804"/>
                    <a:pt x="12618" y="19844"/>
                  </a:cubicBezTo>
                  <a:cubicBezTo>
                    <a:pt x="12545" y="19884"/>
                    <a:pt x="12478" y="19931"/>
                    <a:pt x="12408" y="19971"/>
                  </a:cubicBezTo>
                  <a:cubicBezTo>
                    <a:pt x="12328" y="20018"/>
                    <a:pt x="12251" y="20068"/>
                    <a:pt x="12170" y="20115"/>
                  </a:cubicBezTo>
                  <a:cubicBezTo>
                    <a:pt x="12140" y="20132"/>
                    <a:pt x="12110" y="20152"/>
                    <a:pt x="12083" y="20168"/>
                  </a:cubicBezTo>
                  <a:cubicBezTo>
                    <a:pt x="12050" y="20189"/>
                    <a:pt x="12010" y="20215"/>
                    <a:pt x="11976" y="20235"/>
                  </a:cubicBezTo>
                  <a:cubicBezTo>
                    <a:pt x="11936" y="20265"/>
                    <a:pt x="11890" y="20296"/>
                    <a:pt x="11849" y="20329"/>
                  </a:cubicBezTo>
                  <a:cubicBezTo>
                    <a:pt x="11819" y="20349"/>
                    <a:pt x="11789" y="20372"/>
                    <a:pt x="11756" y="20399"/>
                  </a:cubicBezTo>
                  <a:cubicBezTo>
                    <a:pt x="11726" y="20419"/>
                    <a:pt x="11699" y="20446"/>
                    <a:pt x="11672" y="20469"/>
                  </a:cubicBezTo>
                  <a:lnTo>
                    <a:pt x="11559" y="20570"/>
                  </a:lnTo>
                  <a:cubicBezTo>
                    <a:pt x="11549" y="20583"/>
                    <a:pt x="11539" y="20596"/>
                    <a:pt x="11525" y="20603"/>
                  </a:cubicBezTo>
                  <a:lnTo>
                    <a:pt x="11465" y="20667"/>
                  </a:lnTo>
                  <a:cubicBezTo>
                    <a:pt x="11408" y="20720"/>
                    <a:pt x="11358" y="20784"/>
                    <a:pt x="11314" y="20841"/>
                  </a:cubicBezTo>
                  <a:cubicBezTo>
                    <a:pt x="11167" y="21031"/>
                    <a:pt x="11047" y="21238"/>
                    <a:pt x="10947" y="21456"/>
                  </a:cubicBezTo>
                  <a:cubicBezTo>
                    <a:pt x="10923" y="21503"/>
                    <a:pt x="10907" y="21549"/>
                    <a:pt x="10887" y="21593"/>
                  </a:cubicBezTo>
                  <a:cubicBezTo>
                    <a:pt x="10866" y="21640"/>
                    <a:pt x="10850" y="21690"/>
                    <a:pt x="10830" y="21737"/>
                  </a:cubicBezTo>
                  <a:cubicBezTo>
                    <a:pt x="10816" y="21770"/>
                    <a:pt x="10806" y="21803"/>
                    <a:pt x="10796" y="21837"/>
                  </a:cubicBezTo>
                  <a:cubicBezTo>
                    <a:pt x="10780" y="21884"/>
                    <a:pt x="10766" y="21927"/>
                    <a:pt x="10749" y="21974"/>
                  </a:cubicBezTo>
                  <a:lnTo>
                    <a:pt x="10723" y="22061"/>
                  </a:lnTo>
                  <a:lnTo>
                    <a:pt x="10686" y="22188"/>
                  </a:lnTo>
                  <a:cubicBezTo>
                    <a:pt x="10683" y="22205"/>
                    <a:pt x="10679" y="22225"/>
                    <a:pt x="10669" y="22241"/>
                  </a:cubicBezTo>
                  <a:lnTo>
                    <a:pt x="10696" y="21890"/>
                  </a:lnTo>
                  <a:cubicBezTo>
                    <a:pt x="10716" y="21569"/>
                    <a:pt x="10733" y="21248"/>
                    <a:pt x="10749" y="20921"/>
                  </a:cubicBezTo>
                  <a:cubicBezTo>
                    <a:pt x="10749" y="20907"/>
                    <a:pt x="10749" y="20901"/>
                    <a:pt x="10753" y="20887"/>
                  </a:cubicBezTo>
                  <a:lnTo>
                    <a:pt x="10753" y="20914"/>
                  </a:lnTo>
                  <a:cubicBezTo>
                    <a:pt x="10756" y="20854"/>
                    <a:pt x="10763" y="20797"/>
                    <a:pt x="10766" y="20740"/>
                  </a:cubicBezTo>
                  <a:lnTo>
                    <a:pt x="10766" y="20747"/>
                  </a:lnTo>
                  <a:cubicBezTo>
                    <a:pt x="10773" y="20653"/>
                    <a:pt x="10780" y="20563"/>
                    <a:pt x="10786" y="20473"/>
                  </a:cubicBezTo>
                  <a:cubicBezTo>
                    <a:pt x="10800" y="20366"/>
                    <a:pt x="10813" y="20255"/>
                    <a:pt x="10823" y="20145"/>
                  </a:cubicBezTo>
                  <a:cubicBezTo>
                    <a:pt x="10850" y="19951"/>
                    <a:pt x="10887" y="19761"/>
                    <a:pt x="10923" y="19567"/>
                  </a:cubicBezTo>
                  <a:lnTo>
                    <a:pt x="10923" y="19563"/>
                  </a:lnTo>
                  <a:lnTo>
                    <a:pt x="10923" y="19560"/>
                  </a:lnTo>
                  <a:cubicBezTo>
                    <a:pt x="10940" y="19476"/>
                    <a:pt x="10963" y="19396"/>
                    <a:pt x="10987" y="19313"/>
                  </a:cubicBezTo>
                  <a:cubicBezTo>
                    <a:pt x="11014" y="19226"/>
                    <a:pt x="11037" y="19142"/>
                    <a:pt x="11067" y="19058"/>
                  </a:cubicBezTo>
                  <a:cubicBezTo>
                    <a:pt x="11087" y="19008"/>
                    <a:pt x="11107" y="18951"/>
                    <a:pt x="11124" y="18901"/>
                  </a:cubicBezTo>
                  <a:cubicBezTo>
                    <a:pt x="11134" y="18881"/>
                    <a:pt x="11147" y="18861"/>
                    <a:pt x="11154" y="18834"/>
                  </a:cubicBezTo>
                  <a:cubicBezTo>
                    <a:pt x="11167" y="18811"/>
                    <a:pt x="11174" y="18784"/>
                    <a:pt x="11187" y="18761"/>
                  </a:cubicBezTo>
                  <a:cubicBezTo>
                    <a:pt x="11191" y="18758"/>
                    <a:pt x="11191" y="18751"/>
                    <a:pt x="11197" y="18744"/>
                  </a:cubicBezTo>
                  <a:cubicBezTo>
                    <a:pt x="11274" y="18590"/>
                    <a:pt x="11365" y="18440"/>
                    <a:pt x="11448" y="18289"/>
                  </a:cubicBezTo>
                  <a:cubicBezTo>
                    <a:pt x="11472" y="18243"/>
                    <a:pt x="11498" y="18193"/>
                    <a:pt x="11522" y="18146"/>
                  </a:cubicBezTo>
                  <a:cubicBezTo>
                    <a:pt x="11582" y="18076"/>
                    <a:pt x="11642" y="18005"/>
                    <a:pt x="11702" y="17932"/>
                  </a:cubicBezTo>
                  <a:cubicBezTo>
                    <a:pt x="11726" y="17905"/>
                    <a:pt x="11752" y="17878"/>
                    <a:pt x="11776" y="17848"/>
                  </a:cubicBezTo>
                  <a:cubicBezTo>
                    <a:pt x="11833" y="17791"/>
                    <a:pt x="11886" y="17738"/>
                    <a:pt x="11943" y="17678"/>
                  </a:cubicBezTo>
                  <a:lnTo>
                    <a:pt x="12117" y="17507"/>
                  </a:lnTo>
                  <a:cubicBezTo>
                    <a:pt x="12140" y="17480"/>
                    <a:pt x="12160" y="17457"/>
                    <a:pt x="12187" y="17437"/>
                  </a:cubicBezTo>
                  <a:cubicBezTo>
                    <a:pt x="12217" y="17407"/>
                    <a:pt x="12244" y="17377"/>
                    <a:pt x="12271" y="17343"/>
                  </a:cubicBezTo>
                  <a:cubicBezTo>
                    <a:pt x="12321" y="17286"/>
                    <a:pt x="12371" y="17226"/>
                    <a:pt x="12418" y="17169"/>
                  </a:cubicBezTo>
                  <a:cubicBezTo>
                    <a:pt x="12471" y="17103"/>
                    <a:pt x="12521" y="17039"/>
                    <a:pt x="12572" y="16972"/>
                  </a:cubicBezTo>
                  <a:lnTo>
                    <a:pt x="12722" y="16772"/>
                  </a:lnTo>
                  <a:cubicBezTo>
                    <a:pt x="12822" y="16634"/>
                    <a:pt x="12919" y="16494"/>
                    <a:pt x="13020" y="16360"/>
                  </a:cubicBezTo>
                  <a:cubicBezTo>
                    <a:pt x="13107" y="16240"/>
                    <a:pt x="13197" y="16120"/>
                    <a:pt x="13290" y="15993"/>
                  </a:cubicBezTo>
                  <a:cubicBezTo>
                    <a:pt x="13337" y="15932"/>
                    <a:pt x="13381" y="15869"/>
                    <a:pt x="13431" y="15805"/>
                  </a:cubicBezTo>
                  <a:cubicBezTo>
                    <a:pt x="13461" y="15772"/>
                    <a:pt x="13488" y="15735"/>
                    <a:pt x="13514" y="15702"/>
                  </a:cubicBezTo>
                  <a:cubicBezTo>
                    <a:pt x="13541" y="15672"/>
                    <a:pt x="13561" y="15638"/>
                    <a:pt x="13588" y="15615"/>
                  </a:cubicBezTo>
                  <a:lnTo>
                    <a:pt x="13588" y="15615"/>
                  </a:lnTo>
                  <a:lnTo>
                    <a:pt x="13581" y="15618"/>
                  </a:lnTo>
                  <a:cubicBezTo>
                    <a:pt x="13638" y="15555"/>
                    <a:pt x="13695" y="15491"/>
                    <a:pt x="13749" y="15424"/>
                  </a:cubicBezTo>
                  <a:lnTo>
                    <a:pt x="13839" y="15337"/>
                  </a:lnTo>
                  <a:cubicBezTo>
                    <a:pt x="13866" y="15307"/>
                    <a:pt x="13892" y="15280"/>
                    <a:pt x="13922" y="15254"/>
                  </a:cubicBezTo>
                  <a:lnTo>
                    <a:pt x="14096" y="15090"/>
                  </a:lnTo>
                  <a:cubicBezTo>
                    <a:pt x="14143" y="15050"/>
                    <a:pt x="14193" y="15013"/>
                    <a:pt x="14240" y="14969"/>
                  </a:cubicBezTo>
                  <a:cubicBezTo>
                    <a:pt x="14360" y="14866"/>
                    <a:pt x="14484" y="14769"/>
                    <a:pt x="14611" y="14672"/>
                  </a:cubicBezTo>
                  <a:cubicBezTo>
                    <a:pt x="14635" y="14652"/>
                    <a:pt x="14665" y="14632"/>
                    <a:pt x="14691" y="14615"/>
                  </a:cubicBezTo>
                  <a:cubicBezTo>
                    <a:pt x="14725" y="14588"/>
                    <a:pt x="14762" y="14562"/>
                    <a:pt x="14795" y="14535"/>
                  </a:cubicBezTo>
                  <a:cubicBezTo>
                    <a:pt x="14825" y="14515"/>
                    <a:pt x="14859" y="14495"/>
                    <a:pt x="14885" y="14471"/>
                  </a:cubicBezTo>
                  <a:cubicBezTo>
                    <a:pt x="14919" y="14448"/>
                    <a:pt x="14959" y="14428"/>
                    <a:pt x="14992" y="14401"/>
                  </a:cubicBezTo>
                  <a:cubicBezTo>
                    <a:pt x="15046" y="14368"/>
                    <a:pt x="15103" y="14331"/>
                    <a:pt x="15159" y="14297"/>
                  </a:cubicBezTo>
                  <a:cubicBezTo>
                    <a:pt x="15200" y="14271"/>
                    <a:pt x="15246" y="14247"/>
                    <a:pt x="15286" y="14221"/>
                  </a:cubicBezTo>
                  <a:cubicBezTo>
                    <a:pt x="15333" y="14194"/>
                    <a:pt x="15383" y="14167"/>
                    <a:pt x="15430" y="14144"/>
                  </a:cubicBezTo>
                  <a:cubicBezTo>
                    <a:pt x="15487" y="14114"/>
                    <a:pt x="15544" y="14080"/>
                    <a:pt x="15601" y="14050"/>
                  </a:cubicBezTo>
                  <a:cubicBezTo>
                    <a:pt x="15661" y="14020"/>
                    <a:pt x="15718" y="13997"/>
                    <a:pt x="15771" y="13966"/>
                  </a:cubicBezTo>
                  <a:lnTo>
                    <a:pt x="15862" y="13930"/>
                  </a:lnTo>
                  <a:cubicBezTo>
                    <a:pt x="15888" y="13916"/>
                    <a:pt x="15918" y="13900"/>
                    <a:pt x="15948" y="13893"/>
                  </a:cubicBezTo>
                  <a:cubicBezTo>
                    <a:pt x="15982" y="13880"/>
                    <a:pt x="16012" y="13866"/>
                    <a:pt x="16045" y="13853"/>
                  </a:cubicBezTo>
                  <a:lnTo>
                    <a:pt x="16132" y="13816"/>
                  </a:lnTo>
                  <a:cubicBezTo>
                    <a:pt x="16189" y="13796"/>
                    <a:pt x="16253" y="13776"/>
                    <a:pt x="16313" y="13749"/>
                  </a:cubicBezTo>
                  <a:cubicBezTo>
                    <a:pt x="16373" y="13729"/>
                    <a:pt x="16433" y="13712"/>
                    <a:pt x="16497" y="13692"/>
                  </a:cubicBezTo>
                  <a:cubicBezTo>
                    <a:pt x="16500" y="13702"/>
                    <a:pt x="16507" y="13719"/>
                    <a:pt x="16520" y="13726"/>
                  </a:cubicBezTo>
                  <a:cubicBezTo>
                    <a:pt x="16584" y="13759"/>
                    <a:pt x="16647" y="13796"/>
                    <a:pt x="16714" y="13826"/>
                  </a:cubicBezTo>
                  <a:cubicBezTo>
                    <a:pt x="16768" y="13849"/>
                    <a:pt x="16818" y="13880"/>
                    <a:pt x="16871" y="13903"/>
                  </a:cubicBezTo>
                  <a:cubicBezTo>
                    <a:pt x="16918" y="13926"/>
                    <a:pt x="16958" y="13950"/>
                    <a:pt x="17002" y="13976"/>
                  </a:cubicBezTo>
                  <a:cubicBezTo>
                    <a:pt x="17048" y="14000"/>
                    <a:pt x="17089" y="14027"/>
                    <a:pt x="17135" y="14053"/>
                  </a:cubicBezTo>
                  <a:cubicBezTo>
                    <a:pt x="17152" y="14067"/>
                    <a:pt x="17172" y="14080"/>
                    <a:pt x="17189" y="14093"/>
                  </a:cubicBezTo>
                  <a:cubicBezTo>
                    <a:pt x="17256" y="14137"/>
                    <a:pt x="17323" y="14177"/>
                    <a:pt x="17400" y="14204"/>
                  </a:cubicBezTo>
                  <a:cubicBezTo>
                    <a:pt x="17473" y="14237"/>
                    <a:pt x="17550" y="14267"/>
                    <a:pt x="17624" y="14287"/>
                  </a:cubicBezTo>
                  <a:cubicBezTo>
                    <a:pt x="17660" y="14301"/>
                    <a:pt x="17700" y="14304"/>
                    <a:pt x="17741" y="14304"/>
                  </a:cubicBezTo>
                  <a:cubicBezTo>
                    <a:pt x="17774" y="14304"/>
                    <a:pt x="17804" y="14304"/>
                    <a:pt x="17838" y="14301"/>
                  </a:cubicBezTo>
                  <a:cubicBezTo>
                    <a:pt x="17891" y="14294"/>
                    <a:pt x="17945" y="14277"/>
                    <a:pt x="17995" y="14254"/>
                  </a:cubicBezTo>
                  <a:cubicBezTo>
                    <a:pt x="18072" y="14227"/>
                    <a:pt x="18145" y="14184"/>
                    <a:pt x="18209" y="14130"/>
                  </a:cubicBezTo>
                  <a:cubicBezTo>
                    <a:pt x="18252" y="14093"/>
                    <a:pt x="18286" y="14050"/>
                    <a:pt x="18319" y="14010"/>
                  </a:cubicBezTo>
                  <a:cubicBezTo>
                    <a:pt x="18346" y="13966"/>
                    <a:pt x="18376" y="13926"/>
                    <a:pt x="18396" y="13880"/>
                  </a:cubicBezTo>
                  <a:lnTo>
                    <a:pt x="18446" y="13779"/>
                  </a:lnTo>
                  <a:cubicBezTo>
                    <a:pt x="18463" y="13742"/>
                    <a:pt x="18479" y="13699"/>
                    <a:pt x="18493" y="13662"/>
                  </a:cubicBezTo>
                  <a:cubicBezTo>
                    <a:pt x="18553" y="13512"/>
                    <a:pt x="18593" y="13351"/>
                    <a:pt x="18630" y="13194"/>
                  </a:cubicBezTo>
                  <a:cubicBezTo>
                    <a:pt x="18640" y="13161"/>
                    <a:pt x="18647" y="13124"/>
                    <a:pt x="18647" y="13084"/>
                  </a:cubicBezTo>
                  <a:cubicBezTo>
                    <a:pt x="18653" y="13040"/>
                    <a:pt x="18653" y="12993"/>
                    <a:pt x="18637" y="12950"/>
                  </a:cubicBezTo>
                  <a:cubicBezTo>
                    <a:pt x="18623" y="12910"/>
                    <a:pt x="18593" y="12876"/>
                    <a:pt x="18556" y="12856"/>
                  </a:cubicBezTo>
                  <a:cubicBezTo>
                    <a:pt x="18534" y="12846"/>
                    <a:pt x="18509" y="12842"/>
                    <a:pt x="18484" y="12842"/>
                  </a:cubicBezTo>
                  <a:cubicBezTo>
                    <a:pt x="18468" y="12842"/>
                    <a:pt x="18452" y="12844"/>
                    <a:pt x="18436" y="12846"/>
                  </a:cubicBezTo>
                  <a:cubicBezTo>
                    <a:pt x="18359" y="12863"/>
                    <a:pt x="18286" y="12890"/>
                    <a:pt x="18209" y="12910"/>
                  </a:cubicBezTo>
                  <a:cubicBezTo>
                    <a:pt x="18135" y="12933"/>
                    <a:pt x="18062" y="12960"/>
                    <a:pt x="17988" y="12990"/>
                  </a:cubicBezTo>
                  <a:cubicBezTo>
                    <a:pt x="17904" y="13017"/>
                    <a:pt x="17824" y="13050"/>
                    <a:pt x="17741" y="13080"/>
                  </a:cubicBezTo>
                  <a:cubicBezTo>
                    <a:pt x="17593" y="13134"/>
                    <a:pt x="17450" y="13184"/>
                    <a:pt x="17306" y="13234"/>
                  </a:cubicBezTo>
                  <a:cubicBezTo>
                    <a:pt x="17259" y="13251"/>
                    <a:pt x="17219" y="13264"/>
                    <a:pt x="17172" y="13281"/>
                  </a:cubicBezTo>
                  <a:cubicBezTo>
                    <a:pt x="17065" y="13318"/>
                    <a:pt x="16952" y="13351"/>
                    <a:pt x="16838" y="13381"/>
                  </a:cubicBezTo>
                  <a:cubicBezTo>
                    <a:pt x="16774" y="13398"/>
                    <a:pt x="16714" y="13418"/>
                    <a:pt x="16651" y="13435"/>
                  </a:cubicBezTo>
                  <a:cubicBezTo>
                    <a:pt x="16590" y="13452"/>
                    <a:pt x="16534" y="13475"/>
                    <a:pt x="16470" y="13495"/>
                  </a:cubicBezTo>
                  <a:cubicBezTo>
                    <a:pt x="16437" y="13508"/>
                    <a:pt x="16407" y="13515"/>
                    <a:pt x="16373" y="13528"/>
                  </a:cubicBezTo>
                  <a:cubicBezTo>
                    <a:pt x="16333" y="13545"/>
                    <a:pt x="16290" y="13559"/>
                    <a:pt x="16249" y="13575"/>
                  </a:cubicBezTo>
                  <a:cubicBezTo>
                    <a:pt x="16183" y="13602"/>
                    <a:pt x="16109" y="13629"/>
                    <a:pt x="16042" y="13662"/>
                  </a:cubicBezTo>
                  <a:cubicBezTo>
                    <a:pt x="15965" y="13699"/>
                    <a:pt x="15888" y="13732"/>
                    <a:pt x="15811" y="13776"/>
                  </a:cubicBezTo>
                  <a:cubicBezTo>
                    <a:pt x="15735" y="13813"/>
                    <a:pt x="15654" y="13853"/>
                    <a:pt x="15581" y="13896"/>
                  </a:cubicBezTo>
                  <a:cubicBezTo>
                    <a:pt x="15511" y="13933"/>
                    <a:pt x="15434" y="13976"/>
                    <a:pt x="15363" y="14017"/>
                  </a:cubicBezTo>
                  <a:cubicBezTo>
                    <a:pt x="15293" y="14060"/>
                    <a:pt x="15220" y="14100"/>
                    <a:pt x="15153" y="14144"/>
                  </a:cubicBezTo>
                  <a:cubicBezTo>
                    <a:pt x="15086" y="14184"/>
                    <a:pt x="15019" y="14231"/>
                    <a:pt x="14949" y="14271"/>
                  </a:cubicBezTo>
                  <a:lnTo>
                    <a:pt x="14748" y="14411"/>
                  </a:lnTo>
                  <a:cubicBezTo>
                    <a:pt x="14681" y="14455"/>
                    <a:pt x="14618" y="14505"/>
                    <a:pt x="14558" y="14555"/>
                  </a:cubicBezTo>
                  <a:lnTo>
                    <a:pt x="14367" y="14705"/>
                  </a:lnTo>
                  <a:cubicBezTo>
                    <a:pt x="14247" y="14806"/>
                    <a:pt x="14130" y="14913"/>
                    <a:pt x="14013" y="15016"/>
                  </a:cubicBezTo>
                  <a:lnTo>
                    <a:pt x="14009" y="15020"/>
                  </a:lnTo>
                  <a:cubicBezTo>
                    <a:pt x="13976" y="15053"/>
                    <a:pt x="13939" y="15086"/>
                    <a:pt x="13906" y="15120"/>
                  </a:cubicBezTo>
                  <a:cubicBezTo>
                    <a:pt x="13879" y="15140"/>
                    <a:pt x="13859" y="15163"/>
                    <a:pt x="13832" y="15187"/>
                  </a:cubicBezTo>
                  <a:cubicBezTo>
                    <a:pt x="13799" y="15220"/>
                    <a:pt x="13765" y="15257"/>
                    <a:pt x="13732" y="15290"/>
                  </a:cubicBezTo>
                  <a:cubicBezTo>
                    <a:pt x="13708" y="15317"/>
                    <a:pt x="13682" y="15341"/>
                    <a:pt x="13662" y="15367"/>
                  </a:cubicBezTo>
                  <a:cubicBezTo>
                    <a:pt x="13631" y="15401"/>
                    <a:pt x="13605" y="15434"/>
                    <a:pt x="13578" y="15468"/>
                  </a:cubicBezTo>
                  <a:cubicBezTo>
                    <a:pt x="13561" y="15488"/>
                    <a:pt x="13541" y="15508"/>
                    <a:pt x="13525" y="15531"/>
                  </a:cubicBezTo>
                  <a:cubicBezTo>
                    <a:pt x="13514" y="15538"/>
                    <a:pt x="13508" y="15548"/>
                    <a:pt x="13504" y="15555"/>
                  </a:cubicBezTo>
                  <a:cubicBezTo>
                    <a:pt x="13454" y="15621"/>
                    <a:pt x="13404" y="15688"/>
                    <a:pt x="13354" y="15752"/>
                  </a:cubicBezTo>
                  <a:cubicBezTo>
                    <a:pt x="13327" y="15782"/>
                    <a:pt x="13307" y="15815"/>
                    <a:pt x="13287" y="15842"/>
                  </a:cubicBezTo>
                  <a:cubicBezTo>
                    <a:pt x="13260" y="15876"/>
                    <a:pt x="13240" y="15909"/>
                    <a:pt x="13214" y="15942"/>
                  </a:cubicBezTo>
                  <a:cubicBezTo>
                    <a:pt x="13173" y="16006"/>
                    <a:pt x="13127" y="16066"/>
                    <a:pt x="13087" y="16126"/>
                  </a:cubicBezTo>
                  <a:cubicBezTo>
                    <a:pt x="12990" y="16257"/>
                    <a:pt x="12896" y="16390"/>
                    <a:pt x="12802" y="16524"/>
                  </a:cubicBezTo>
                  <a:cubicBezTo>
                    <a:pt x="12752" y="16594"/>
                    <a:pt x="12702" y="16668"/>
                    <a:pt x="12655" y="16735"/>
                  </a:cubicBezTo>
                  <a:cubicBezTo>
                    <a:pt x="12605" y="16802"/>
                    <a:pt x="12555" y="16872"/>
                    <a:pt x="12508" y="16939"/>
                  </a:cubicBezTo>
                  <a:cubicBezTo>
                    <a:pt x="12458" y="17006"/>
                    <a:pt x="12408" y="17072"/>
                    <a:pt x="12354" y="17136"/>
                  </a:cubicBezTo>
                  <a:cubicBezTo>
                    <a:pt x="12307" y="17193"/>
                    <a:pt x="12261" y="17246"/>
                    <a:pt x="12211" y="17307"/>
                  </a:cubicBezTo>
                  <a:lnTo>
                    <a:pt x="12100" y="17430"/>
                  </a:lnTo>
                  <a:cubicBezTo>
                    <a:pt x="12070" y="17464"/>
                    <a:pt x="12040" y="17494"/>
                    <a:pt x="12010" y="17524"/>
                  </a:cubicBezTo>
                  <a:lnTo>
                    <a:pt x="11933" y="17604"/>
                  </a:lnTo>
                  <a:cubicBezTo>
                    <a:pt x="11873" y="17661"/>
                    <a:pt x="11819" y="17714"/>
                    <a:pt x="11766" y="17778"/>
                  </a:cubicBezTo>
                  <a:cubicBezTo>
                    <a:pt x="11719" y="17828"/>
                    <a:pt x="11672" y="17882"/>
                    <a:pt x="11625" y="17932"/>
                  </a:cubicBezTo>
                  <a:cubicBezTo>
                    <a:pt x="11649" y="17895"/>
                    <a:pt x="11669" y="17855"/>
                    <a:pt x="11689" y="17815"/>
                  </a:cubicBezTo>
                  <a:cubicBezTo>
                    <a:pt x="11756" y="17688"/>
                    <a:pt x="11816" y="17557"/>
                    <a:pt x="11876" y="17427"/>
                  </a:cubicBezTo>
                  <a:cubicBezTo>
                    <a:pt x="11893" y="17403"/>
                    <a:pt x="11916" y="17373"/>
                    <a:pt x="11933" y="17347"/>
                  </a:cubicBezTo>
                  <a:cubicBezTo>
                    <a:pt x="11983" y="17270"/>
                    <a:pt x="12027" y="17186"/>
                    <a:pt x="12060" y="17096"/>
                  </a:cubicBezTo>
                  <a:cubicBezTo>
                    <a:pt x="12140" y="16919"/>
                    <a:pt x="12207" y="16728"/>
                    <a:pt x="12277" y="16544"/>
                  </a:cubicBezTo>
                  <a:cubicBezTo>
                    <a:pt x="12351" y="16360"/>
                    <a:pt x="12428" y="16183"/>
                    <a:pt x="12508" y="16003"/>
                  </a:cubicBezTo>
                  <a:cubicBezTo>
                    <a:pt x="12545" y="15909"/>
                    <a:pt x="12588" y="15819"/>
                    <a:pt x="12625" y="15725"/>
                  </a:cubicBezTo>
                  <a:lnTo>
                    <a:pt x="12739" y="15438"/>
                  </a:lnTo>
                  <a:cubicBezTo>
                    <a:pt x="12772" y="15347"/>
                    <a:pt x="12806" y="15254"/>
                    <a:pt x="12839" y="15157"/>
                  </a:cubicBezTo>
                  <a:cubicBezTo>
                    <a:pt x="12873" y="15066"/>
                    <a:pt x="12906" y="14969"/>
                    <a:pt x="12943" y="14879"/>
                  </a:cubicBezTo>
                  <a:cubicBezTo>
                    <a:pt x="12976" y="14786"/>
                    <a:pt x="13013" y="14699"/>
                    <a:pt x="13053" y="14612"/>
                  </a:cubicBezTo>
                  <a:cubicBezTo>
                    <a:pt x="13076" y="14545"/>
                    <a:pt x="13103" y="14481"/>
                    <a:pt x="13127" y="14414"/>
                  </a:cubicBezTo>
                  <a:cubicBezTo>
                    <a:pt x="13180" y="14294"/>
                    <a:pt x="13240" y="14170"/>
                    <a:pt x="13290" y="14047"/>
                  </a:cubicBezTo>
                  <a:cubicBezTo>
                    <a:pt x="13354" y="13896"/>
                    <a:pt x="13421" y="13746"/>
                    <a:pt x="13488" y="13595"/>
                  </a:cubicBezTo>
                  <a:cubicBezTo>
                    <a:pt x="13498" y="13569"/>
                    <a:pt x="13514" y="13549"/>
                    <a:pt x="13528" y="13525"/>
                  </a:cubicBezTo>
                  <a:cubicBezTo>
                    <a:pt x="13558" y="13475"/>
                    <a:pt x="13591" y="13428"/>
                    <a:pt x="13621" y="13381"/>
                  </a:cubicBezTo>
                  <a:cubicBezTo>
                    <a:pt x="13631" y="13361"/>
                    <a:pt x="13645" y="13345"/>
                    <a:pt x="13658" y="13324"/>
                  </a:cubicBezTo>
                  <a:cubicBezTo>
                    <a:pt x="13722" y="13228"/>
                    <a:pt x="13789" y="13134"/>
                    <a:pt x="13856" y="13040"/>
                  </a:cubicBezTo>
                  <a:cubicBezTo>
                    <a:pt x="13889" y="12990"/>
                    <a:pt x="13916" y="12940"/>
                    <a:pt x="13946" y="12890"/>
                  </a:cubicBezTo>
                  <a:cubicBezTo>
                    <a:pt x="13976" y="12833"/>
                    <a:pt x="13999" y="12780"/>
                    <a:pt x="14026" y="12726"/>
                  </a:cubicBezTo>
                  <a:cubicBezTo>
                    <a:pt x="14066" y="12639"/>
                    <a:pt x="14113" y="12549"/>
                    <a:pt x="14156" y="12459"/>
                  </a:cubicBezTo>
                  <a:cubicBezTo>
                    <a:pt x="14200" y="12365"/>
                    <a:pt x="14240" y="12271"/>
                    <a:pt x="14277" y="12174"/>
                  </a:cubicBezTo>
                  <a:cubicBezTo>
                    <a:pt x="14293" y="12131"/>
                    <a:pt x="14310" y="12087"/>
                    <a:pt x="14327" y="12044"/>
                  </a:cubicBezTo>
                  <a:cubicBezTo>
                    <a:pt x="14344" y="12004"/>
                    <a:pt x="14360" y="11960"/>
                    <a:pt x="14380" y="11914"/>
                  </a:cubicBezTo>
                  <a:cubicBezTo>
                    <a:pt x="14417" y="11823"/>
                    <a:pt x="14457" y="11730"/>
                    <a:pt x="14484" y="11639"/>
                  </a:cubicBezTo>
                  <a:cubicBezTo>
                    <a:pt x="14551" y="11452"/>
                    <a:pt x="14628" y="11262"/>
                    <a:pt x="14698" y="11074"/>
                  </a:cubicBezTo>
                  <a:cubicBezTo>
                    <a:pt x="14735" y="10984"/>
                    <a:pt x="14775" y="10894"/>
                    <a:pt x="14812" y="10804"/>
                  </a:cubicBezTo>
                  <a:cubicBezTo>
                    <a:pt x="14852" y="10710"/>
                    <a:pt x="14892" y="10620"/>
                    <a:pt x="14922" y="10523"/>
                  </a:cubicBezTo>
                  <a:cubicBezTo>
                    <a:pt x="14939" y="10466"/>
                    <a:pt x="14955" y="10409"/>
                    <a:pt x="14972" y="10352"/>
                  </a:cubicBezTo>
                  <a:lnTo>
                    <a:pt x="14979" y="10352"/>
                  </a:lnTo>
                  <a:cubicBezTo>
                    <a:pt x="14982" y="10352"/>
                    <a:pt x="14986" y="10349"/>
                    <a:pt x="14989" y="10349"/>
                  </a:cubicBezTo>
                  <a:cubicBezTo>
                    <a:pt x="14999" y="10342"/>
                    <a:pt x="15012" y="10339"/>
                    <a:pt x="15019" y="10332"/>
                  </a:cubicBezTo>
                  <a:cubicBezTo>
                    <a:pt x="15039" y="10319"/>
                    <a:pt x="15056" y="10309"/>
                    <a:pt x="15079" y="10299"/>
                  </a:cubicBezTo>
                  <a:cubicBezTo>
                    <a:pt x="15119" y="10272"/>
                    <a:pt x="15163" y="10249"/>
                    <a:pt x="15203" y="10225"/>
                  </a:cubicBezTo>
                  <a:cubicBezTo>
                    <a:pt x="15220" y="10218"/>
                    <a:pt x="15240" y="10208"/>
                    <a:pt x="15263" y="10202"/>
                  </a:cubicBezTo>
                  <a:cubicBezTo>
                    <a:pt x="15283" y="10192"/>
                    <a:pt x="15307" y="10185"/>
                    <a:pt x="15330" y="10175"/>
                  </a:cubicBezTo>
                  <a:cubicBezTo>
                    <a:pt x="15340" y="10172"/>
                    <a:pt x="15357" y="10168"/>
                    <a:pt x="15370" y="10165"/>
                  </a:cubicBezTo>
                  <a:cubicBezTo>
                    <a:pt x="15454" y="10138"/>
                    <a:pt x="15541" y="10115"/>
                    <a:pt x="15624" y="10091"/>
                  </a:cubicBezTo>
                  <a:cubicBezTo>
                    <a:pt x="15664" y="10081"/>
                    <a:pt x="15701" y="10071"/>
                    <a:pt x="15741" y="10058"/>
                  </a:cubicBezTo>
                  <a:cubicBezTo>
                    <a:pt x="15765" y="10055"/>
                    <a:pt x="15785" y="10048"/>
                    <a:pt x="15805" y="10038"/>
                  </a:cubicBezTo>
                  <a:cubicBezTo>
                    <a:pt x="15831" y="10031"/>
                    <a:pt x="15852" y="10021"/>
                    <a:pt x="15875" y="10015"/>
                  </a:cubicBezTo>
                  <a:lnTo>
                    <a:pt x="15872" y="10015"/>
                  </a:lnTo>
                  <a:lnTo>
                    <a:pt x="15935" y="9988"/>
                  </a:lnTo>
                  <a:cubicBezTo>
                    <a:pt x="15969" y="9974"/>
                    <a:pt x="16002" y="9958"/>
                    <a:pt x="16032" y="9941"/>
                  </a:cubicBezTo>
                  <a:cubicBezTo>
                    <a:pt x="16055" y="9931"/>
                    <a:pt x="16082" y="9914"/>
                    <a:pt x="16106" y="9897"/>
                  </a:cubicBezTo>
                  <a:cubicBezTo>
                    <a:pt x="16132" y="9881"/>
                    <a:pt x="16152" y="9864"/>
                    <a:pt x="16173" y="9847"/>
                  </a:cubicBezTo>
                  <a:cubicBezTo>
                    <a:pt x="16189" y="9834"/>
                    <a:pt x="16206" y="9817"/>
                    <a:pt x="16223" y="9804"/>
                  </a:cubicBezTo>
                  <a:cubicBezTo>
                    <a:pt x="16256" y="9780"/>
                    <a:pt x="16286" y="9750"/>
                    <a:pt x="16316" y="9720"/>
                  </a:cubicBezTo>
                  <a:cubicBezTo>
                    <a:pt x="16326" y="9707"/>
                    <a:pt x="16340" y="9697"/>
                    <a:pt x="16350" y="9684"/>
                  </a:cubicBezTo>
                  <a:cubicBezTo>
                    <a:pt x="16360" y="9670"/>
                    <a:pt x="16376" y="9653"/>
                    <a:pt x="16390" y="9637"/>
                  </a:cubicBezTo>
                  <a:cubicBezTo>
                    <a:pt x="16427" y="9597"/>
                    <a:pt x="16460" y="9556"/>
                    <a:pt x="16500" y="9516"/>
                  </a:cubicBezTo>
                  <a:cubicBezTo>
                    <a:pt x="16534" y="9480"/>
                    <a:pt x="16567" y="9436"/>
                    <a:pt x="16600" y="9399"/>
                  </a:cubicBezTo>
                  <a:lnTo>
                    <a:pt x="16600" y="9396"/>
                  </a:lnTo>
                  <a:cubicBezTo>
                    <a:pt x="16621" y="9369"/>
                    <a:pt x="16641" y="9349"/>
                    <a:pt x="16661" y="9322"/>
                  </a:cubicBezTo>
                  <a:lnTo>
                    <a:pt x="16667" y="9319"/>
                  </a:lnTo>
                  <a:lnTo>
                    <a:pt x="16671" y="9316"/>
                  </a:lnTo>
                  <a:cubicBezTo>
                    <a:pt x="16707" y="9272"/>
                    <a:pt x="16741" y="9235"/>
                    <a:pt x="16778" y="9195"/>
                  </a:cubicBezTo>
                  <a:cubicBezTo>
                    <a:pt x="16818" y="9152"/>
                    <a:pt x="16851" y="9112"/>
                    <a:pt x="16885" y="9068"/>
                  </a:cubicBezTo>
                  <a:cubicBezTo>
                    <a:pt x="16911" y="9032"/>
                    <a:pt x="16938" y="8998"/>
                    <a:pt x="16968" y="8961"/>
                  </a:cubicBezTo>
                  <a:cubicBezTo>
                    <a:pt x="16978" y="8945"/>
                    <a:pt x="16988" y="8931"/>
                    <a:pt x="17002" y="8915"/>
                  </a:cubicBezTo>
                  <a:cubicBezTo>
                    <a:pt x="17005" y="8901"/>
                    <a:pt x="17012" y="8894"/>
                    <a:pt x="17018" y="8881"/>
                  </a:cubicBezTo>
                  <a:cubicBezTo>
                    <a:pt x="17022" y="8868"/>
                    <a:pt x="17022" y="8854"/>
                    <a:pt x="17022" y="8844"/>
                  </a:cubicBezTo>
                  <a:cubicBezTo>
                    <a:pt x="17018" y="8831"/>
                    <a:pt x="17008" y="8818"/>
                    <a:pt x="17002" y="8811"/>
                  </a:cubicBezTo>
                  <a:cubicBezTo>
                    <a:pt x="16992" y="8801"/>
                    <a:pt x="16978" y="8797"/>
                    <a:pt x="16968" y="8797"/>
                  </a:cubicBezTo>
                  <a:cubicBezTo>
                    <a:pt x="16965" y="8797"/>
                    <a:pt x="16962" y="8797"/>
                    <a:pt x="16959" y="8797"/>
                  </a:cubicBezTo>
                  <a:cubicBezTo>
                    <a:pt x="16945" y="8797"/>
                    <a:pt x="16932" y="8801"/>
                    <a:pt x="16918" y="8804"/>
                  </a:cubicBezTo>
                  <a:cubicBezTo>
                    <a:pt x="16875" y="8818"/>
                    <a:pt x="16838" y="8828"/>
                    <a:pt x="16794" y="8838"/>
                  </a:cubicBezTo>
                  <a:cubicBezTo>
                    <a:pt x="16754" y="8848"/>
                    <a:pt x="16711" y="8861"/>
                    <a:pt x="16671" y="8868"/>
                  </a:cubicBezTo>
                  <a:cubicBezTo>
                    <a:pt x="16667" y="8868"/>
                    <a:pt x="16657" y="8871"/>
                    <a:pt x="16654" y="8871"/>
                  </a:cubicBezTo>
                  <a:lnTo>
                    <a:pt x="16657" y="8871"/>
                  </a:lnTo>
                  <a:cubicBezTo>
                    <a:pt x="16654" y="8871"/>
                    <a:pt x="16644" y="8878"/>
                    <a:pt x="16641" y="8878"/>
                  </a:cubicBezTo>
                  <a:cubicBezTo>
                    <a:pt x="16634" y="8878"/>
                    <a:pt x="16624" y="8881"/>
                    <a:pt x="16610" y="8881"/>
                  </a:cubicBezTo>
                  <a:cubicBezTo>
                    <a:pt x="16607" y="8881"/>
                    <a:pt x="16604" y="8881"/>
                    <a:pt x="16600" y="8884"/>
                  </a:cubicBezTo>
                  <a:lnTo>
                    <a:pt x="16607" y="8884"/>
                  </a:lnTo>
                  <a:lnTo>
                    <a:pt x="16557" y="8898"/>
                  </a:lnTo>
                  <a:cubicBezTo>
                    <a:pt x="16544" y="8901"/>
                    <a:pt x="16534" y="8901"/>
                    <a:pt x="16517" y="8904"/>
                  </a:cubicBezTo>
                  <a:lnTo>
                    <a:pt x="16467" y="8918"/>
                  </a:lnTo>
                  <a:lnTo>
                    <a:pt x="16427" y="8931"/>
                  </a:lnTo>
                  <a:cubicBezTo>
                    <a:pt x="16343" y="8955"/>
                    <a:pt x="16266" y="8985"/>
                    <a:pt x="16186" y="9015"/>
                  </a:cubicBezTo>
                  <a:cubicBezTo>
                    <a:pt x="16142" y="9032"/>
                    <a:pt x="16102" y="9045"/>
                    <a:pt x="16059" y="9062"/>
                  </a:cubicBezTo>
                  <a:cubicBezTo>
                    <a:pt x="16035" y="9068"/>
                    <a:pt x="16015" y="9082"/>
                    <a:pt x="15989" y="9088"/>
                  </a:cubicBezTo>
                  <a:cubicBezTo>
                    <a:pt x="15972" y="9098"/>
                    <a:pt x="15952" y="9105"/>
                    <a:pt x="15935" y="9115"/>
                  </a:cubicBezTo>
                  <a:lnTo>
                    <a:pt x="15885" y="9139"/>
                  </a:lnTo>
                  <a:cubicBezTo>
                    <a:pt x="15858" y="9152"/>
                    <a:pt x="15838" y="9165"/>
                    <a:pt x="15815" y="9182"/>
                  </a:cubicBezTo>
                  <a:cubicBezTo>
                    <a:pt x="15798" y="9189"/>
                    <a:pt x="15785" y="9199"/>
                    <a:pt x="15768" y="9205"/>
                  </a:cubicBezTo>
                  <a:cubicBezTo>
                    <a:pt x="15751" y="9215"/>
                    <a:pt x="15735" y="9229"/>
                    <a:pt x="15718" y="9235"/>
                  </a:cubicBezTo>
                  <a:cubicBezTo>
                    <a:pt x="15698" y="9249"/>
                    <a:pt x="15671" y="9266"/>
                    <a:pt x="15651" y="9279"/>
                  </a:cubicBezTo>
                  <a:cubicBezTo>
                    <a:pt x="15634" y="9289"/>
                    <a:pt x="15617" y="9302"/>
                    <a:pt x="15597" y="9316"/>
                  </a:cubicBezTo>
                  <a:cubicBezTo>
                    <a:pt x="15581" y="9329"/>
                    <a:pt x="15564" y="9336"/>
                    <a:pt x="15551" y="9349"/>
                  </a:cubicBezTo>
                  <a:cubicBezTo>
                    <a:pt x="15531" y="9366"/>
                    <a:pt x="15514" y="9379"/>
                    <a:pt x="15490" y="9396"/>
                  </a:cubicBezTo>
                  <a:lnTo>
                    <a:pt x="15497" y="9389"/>
                  </a:lnTo>
                  <a:lnTo>
                    <a:pt x="15497" y="9389"/>
                  </a:lnTo>
                  <a:cubicBezTo>
                    <a:pt x="15480" y="9406"/>
                    <a:pt x="15457" y="9423"/>
                    <a:pt x="15440" y="9436"/>
                  </a:cubicBezTo>
                  <a:cubicBezTo>
                    <a:pt x="15414" y="9463"/>
                    <a:pt x="15387" y="9486"/>
                    <a:pt x="15363" y="9513"/>
                  </a:cubicBezTo>
                  <a:cubicBezTo>
                    <a:pt x="15320" y="9556"/>
                    <a:pt x="15283" y="9603"/>
                    <a:pt x="15250" y="9653"/>
                  </a:cubicBezTo>
                  <a:cubicBezTo>
                    <a:pt x="15240" y="9667"/>
                    <a:pt x="15233" y="9684"/>
                    <a:pt x="15220" y="9697"/>
                  </a:cubicBezTo>
                  <a:cubicBezTo>
                    <a:pt x="15253" y="9613"/>
                    <a:pt x="15283" y="9530"/>
                    <a:pt x="15313" y="9439"/>
                  </a:cubicBezTo>
                  <a:cubicBezTo>
                    <a:pt x="15323" y="9413"/>
                    <a:pt x="15333" y="9379"/>
                    <a:pt x="15347" y="9349"/>
                  </a:cubicBezTo>
                  <a:lnTo>
                    <a:pt x="15347" y="9353"/>
                  </a:lnTo>
                  <a:cubicBezTo>
                    <a:pt x="15350" y="9349"/>
                    <a:pt x="15350" y="9339"/>
                    <a:pt x="15353" y="9336"/>
                  </a:cubicBezTo>
                  <a:lnTo>
                    <a:pt x="15353" y="9339"/>
                  </a:lnTo>
                  <a:cubicBezTo>
                    <a:pt x="15353" y="9336"/>
                    <a:pt x="15357" y="9332"/>
                    <a:pt x="15357" y="9329"/>
                  </a:cubicBezTo>
                  <a:cubicBezTo>
                    <a:pt x="15370" y="9296"/>
                    <a:pt x="15380" y="9266"/>
                    <a:pt x="15390" y="9232"/>
                  </a:cubicBezTo>
                  <a:cubicBezTo>
                    <a:pt x="15424" y="9132"/>
                    <a:pt x="15454" y="9032"/>
                    <a:pt x="15487" y="8928"/>
                  </a:cubicBezTo>
                  <a:cubicBezTo>
                    <a:pt x="15517" y="8831"/>
                    <a:pt x="15547" y="8734"/>
                    <a:pt x="15571" y="8637"/>
                  </a:cubicBezTo>
                  <a:cubicBezTo>
                    <a:pt x="15587" y="8584"/>
                    <a:pt x="15601" y="8530"/>
                    <a:pt x="15617" y="8470"/>
                  </a:cubicBezTo>
                  <a:cubicBezTo>
                    <a:pt x="15631" y="8420"/>
                    <a:pt x="15641" y="8370"/>
                    <a:pt x="15651" y="8316"/>
                  </a:cubicBezTo>
                  <a:lnTo>
                    <a:pt x="15674" y="8166"/>
                  </a:lnTo>
                  <a:cubicBezTo>
                    <a:pt x="15681" y="8142"/>
                    <a:pt x="15684" y="8115"/>
                    <a:pt x="15688" y="8085"/>
                  </a:cubicBezTo>
                  <a:cubicBezTo>
                    <a:pt x="15688" y="8069"/>
                    <a:pt x="15691" y="8059"/>
                    <a:pt x="15691" y="8042"/>
                  </a:cubicBezTo>
                  <a:cubicBezTo>
                    <a:pt x="15698" y="8042"/>
                    <a:pt x="15701" y="8043"/>
                    <a:pt x="15706" y="8043"/>
                  </a:cubicBezTo>
                  <a:cubicBezTo>
                    <a:pt x="15709" y="8043"/>
                    <a:pt x="15711" y="8043"/>
                    <a:pt x="15714" y="8042"/>
                  </a:cubicBezTo>
                  <a:cubicBezTo>
                    <a:pt x="15728" y="8042"/>
                    <a:pt x="15738" y="8035"/>
                    <a:pt x="15751" y="8032"/>
                  </a:cubicBezTo>
                  <a:cubicBezTo>
                    <a:pt x="15765" y="8029"/>
                    <a:pt x="15775" y="8025"/>
                    <a:pt x="15785" y="8018"/>
                  </a:cubicBezTo>
                  <a:cubicBezTo>
                    <a:pt x="15811" y="8008"/>
                    <a:pt x="15831" y="7998"/>
                    <a:pt x="15855" y="7985"/>
                  </a:cubicBezTo>
                  <a:cubicBezTo>
                    <a:pt x="15858" y="7982"/>
                    <a:pt x="15865" y="7982"/>
                    <a:pt x="15868" y="7978"/>
                  </a:cubicBezTo>
                  <a:cubicBezTo>
                    <a:pt x="15872" y="7978"/>
                    <a:pt x="15872" y="7975"/>
                    <a:pt x="15875" y="7975"/>
                  </a:cubicBezTo>
                  <a:cubicBezTo>
                    <a:pt x="15885" y="7968"/>
                    <a:pt x="15895" y="7965"/>
                    <a:pt x="15905" y="7962"/>
                  </a:cubicBezTo>
                  <a:cubicBezTo>
                    <a:pt x="15935" y="7945"/>
                    <a:pt x="15969" y="7928"/>
                    <a:pt x="15999" y="7911"/>
                  </a:cubicBezTo>
                  <a:cubicBezTo>
                    <a:pt x="16032" y="7891"/>
                    <a:pt x="16059" y="7868"/>
                    <a:pt x="16092" y="7848"/>
                  </a:cubicBezTo>
                  <a:cubicBezTo>
                    <a:pt x="16122" y="7828"/>
                    <a:pt x="16149" y="7808"/>
                    <a:pt x="16176" y="7784"/>
                  </a:cubicBezTo>
                  <a:cubicBezTo>
                    <a:pt x="16193" y="7774"/>
                    <a:pt x="16206" y="7761"/>
                    <a:pt x="16223" y="7744"/>
                  </a:cubicBezTo>
                  <a:lnTo>
                    <a:pt x="16256" y="7711"/>
                  </a:lnTo>
                  <a:cubicBezTo>
                    <a:pt x="16266" y="7698"/>
                    <a:pt x="16276" y="7691"/>
                    <a:pt x="16286" y="7677"/>
                  </a:cubicBezTo>
                  <a:cubicBezTo>
                    <a:pt x="16310" y="7647"/>
                    <a:pt x="16333" y="7617"/>
                    <a:pt x="16356" y="7591"/>
                  </a:cubicBezTo>
                  <a:cubicBezTo>
                    <a:pt x="16376" y="7560"/>
                    <a:pt x="16400" y="7527"/>
                    <a:pt x="16420" y="7497"/>
                  </a:cubicBezTo>
                  <a:cubicBezTo>
                    <a:pt x="16440" y="7467"/>
                    <a:pt x="16457" y="7440"/>
                    <a:pt x="16473" y="7410"/>
                  </a:cubicBezTo>
                  <a:cubicBezTo>
                    <a:pt x="16510" y="7343"/>
                    <a:pt x="16550" y="7276"/>
                    <a:pt x="16584" y="7209"/>
                  </a:cubicBezTo>
                  <a:cubicBezTo>
                    <a:pt x="16600" y="7179"/>
                    <a:pt x="16610" y="7146"/>
                    <a:pt x="16627" y="7112"/>
                  </a:cubicBezTo>
                  <a:lnTo>
                    <a:pt x="16667" y="7025"/>
                  </a:lnTo>
                  <a:cubicBezTo>
                    <a:pt x="16694" y="6959"/>
                    <a:pt x="16721" y="6888"/>
                    <a:pt x="16741" y="6822"/>
                  </a:cubicBezTo>
                  <a:cubicBezTo>
                    <a:pt x="16761" y="6748"/>
                    <a:pt x="16778" y="6681"/>
                    <a:pt x="16801" y="6611"/>
                  </a:cubicBezTo>
                  <a:cubicBezTo>
                    <a:pt x="16808" y="6574"/>
                    <a:pt x="16818" y="6541"/>
                    <a:pt x="16824" y="6504"/>
                  </a:cubicBezTo>
                  <a:cubicBezTo>
                    <a:pt x="16835" y="6470"/>
                    <a:pt x="16838" y="6437"/>
                    <a:pt x="16841" y="6404"/>
                  </a:cubicBezTo>
                  <a:cubicBezTo>
                    <a:pt x="16845" y="6363"/>
                    <a:pt x="16845" y="6327"/>
                    <a:pt x="16845" y="6290"/>
                  </a:cubicBezTo>
                  <a:cubicBezTo>
                    <a:pt x="16845" y="6273"/>
                    <a:pt x="16841" y="6256"/>
                    <a:pt x="16841" y="6243"/>
                  </a:cubicBezTo>
                  <a:cubicBezTo>
                    <a:pt x="16845" y="6240"/>
                    <a:pt x="16845" y="6240"/>
                    <a:pt x="16845" y="6236"/>
                  </a:cubicBezTo>
                  <a:cubicBezTo>
                    <a:pt x="16851" y="6230"/>
                    <a:pt x="16855" y="6223"/>
                    <a:pt x="16858" y="6220"/>
                  </a:cubicBezTo>
                  <a:cubicBezTo>
                    <a:pt x="16861" y="6213"/>
                    <a:pt x="16868" y="6210"/>
                    <a:pt x="16871" y="6203"/>
                  </a:cubicBezTo>
                  <a:cubicBezTo>
                    <a:pt x="16875" y="6193"/>
                    <a:pt x="16878" y="6190"/>
                    <a:pt x="16878" y="6180"/>
                  </a:cubicBezTo>
                  <a:cubicBezTo>
                    <a:pt x="16891" y="6160"/>
                    <a:pt x="16901" y="6139"/>
                    <a:pt x="16915" y="6113"/>
                  </a:cubicBezTo>
                  <a:lnTo>
                    <a:pt x="16915" y="6119"/>
                  </a:lnTo>
                  <a:cubicBezTo>
                    <a:pt x="16915" y="6119"/>
                    <a:pt x="16915" y="6113"/>
                    <a:pt x="16918" y="6113"/>
                  </a:cubicBezTo>
                  <a:cubicBezTo>
                    <a:pt x="16938" y="6076"/>
                    <a:pt x="16955" y="6039"/>
                    <a:pt x="16975" y="5996"/>
                  </a:cubicBezTo>
                  <a:cubicBezTo>
                    <a:pt x="16998" y="5959"/>
                    <a:pt x="17015" y="5922"/>
                    <a:pt x="17035" y="5889"/>
                  </a:cubicBezTo>
                  <a:cubicBezTo>
                    <a:pt x="17038" y="5879"/>
                    <a:pt x="17042" y="5869"/>
                    <a:pt x="17052" y="5859"/>
                  </a:cubicBezTo>
                  <a:cubicBezTo>
                    <a:pt x="17055" y="5845"/>
                    <a:pt x="17065" y="5839"/>
                    <a:pt x="17069" y="5825"/>
                  </a:cubicBezTo>
                  <a:lnTo>
                    <a:pt x="17069" y="5829"/>
                  </a:lnTo>
                  <a:cubicBezTo>
                    <a:pt x="17092" y="5778"/>
                    <a:pt x="17119" y="5725"/>
                    <a:pt x="17139" y="5675"/>
                  </a:cubicBezTo>
                  <a:cubicBezTo>
                    <a:pt x="17159" y="5628"/>
                    <a:pt x="17186" y="5584"/>
                    <a:pt x="17206" y="5534"/>
                  </a:cubicBezTo>
                  <a:cubicBezTo>
                    <a:pt x="17212" y="5511"/>
                    <a:pt x="17226" y="5488"/>
                    <a:pt x="17236" y="5467"/>
                  </a:cubicBezTo>
                  <a:cubicBezTo>
                    <a:pt x="17242" y="5444"/>
                    <a:pt x="17252" y="5424"/>
                    <a:pt x="17259" y="5401"/>
                  </a:cubicBezTo>
                  <a:cubicBezTo>
                    <a:pt x="17276" y="5357"/>
                    <a:pt x="17293" y="5317"/>
                    <a:pt x="17309" y="5270"/>
                  </a:cubicBezTo>
                  <a:cubicBezTo>
                    <a:pt x="17319" y="5253"/>
                    <a:pt x="17326" y="5233"/>
                    <a:pt x="17336" y="5217"/>
                  </a:cubicBezTo>
                  <a:cubicBezTo>
                    <a:pt x="17343" y="5193"/>
                    <a:pt x="17353" y="5173"/>
                    <a:pt x="17363" y="5153"/>
                  </a:cubicBezTo>
                  <a:cubicBezTo>
                    <a:pt x="17386" y="5106"/>
                    <a:pt x="17403" y="5066"/>
                    <a:pt x="17423" y="5019"/>
                  </a:cubicBezTo>
                  <a:cubicBezTo>
                    <a:pt x="17456" y="4936"/>
                    <a:pt x="17497" y="4856"/>
                    <a:pt x="17537" y="4772"/>
                  </a:cubicBezTo>
                  <a:cubicBezTo>
                    <a:pt x="17553" y="4732"/>
                    <a:pt x="17573" y="4688"/>
                    <a:pt x="17590" y="4648"/>
                  </a:cubicBezTo>
                  <a:cubicBezTo>
                    <a:pt x="17607" y="4605"/>
                    <a:pt x="17627" y="4565"/>
                    <a:pt x="17644" y="4525"/>
                  </a:cubicBezTo>
                  <a:lnTo>
                    <a:pt x="17667" y="4480"/>
                  </a:lnTo>
                  <a:lnTo>
                    <a:pt x="17667" y="4480"/>
                  </a:lnTo>
                  <a:cubicBezTo>
                    <a:pt x="17666" y="4481"/>
                    <a:pt x="17665" y="4481"/>
                    <a:pt x="17664" y="4481"/>
                  </a:cubicBezTo>
                  <a:cubicBezTo>
                    <a:pt x="17677" y="4451"/>
                    <a:pt x="17694" y="4424"/>
                    <a:pt x="17707" y="4398"/>
                  </a:cubicBezTo>
                  <a:cubicBezTo>
                    <a:pt x="17714" y="4381"/>
                    <a:pt x="17724" y="4367"/>
                    <a:pt x="17731" y="4351"/>
                  </a:cubicBezTo>
                  <a:cubicBezTo>
                    <a:pt x="17741" y="4334"/>
                    <a:pt x="17747" y="4317"/>
                    <a:pt x="17761" y="4301"/>
                  </a:cubicBezTo>
                  <a:cubicBezTo>
                    <a:pt x="17781" y="4264"/>
                    <a:pt x="17807" y="4224"/>
                    <a:pt x="17831" y="4187"/>
                  </a:cubicBezTo>
                  <a:cubicBezTo>
                    <a:pt x="17858" y="4150"/>
                    <a:pt x="17878" y="4117"/>
                    <a:pt x="17898" y="4080"/>
                  </a:cubicBezTo>
                  <a:lnTo>
                    <a:pt x="17938" y="4016"/>
                  </a:lnTo>
                  <a:cubicBezTo>
                    <a:pt x="17948" y="3996"/>
                    <a:pt x="17961" y="3970"/>
                    <a:pt x="17975" y="3950"/>
                  </a:cubicBezTo>
                  <a:cubicBezTo>
                    <a:pt x="17988" y="3929"/>
                    <a:pt x="17998" y="3906"/>
                    <a:pt x="18008" y="3886"/>
                  </a:cubicBezTo>
                  <a:cubicBezTo>
                    <a:pt x="18015" y="3869"/>
                    <a:pt x="18028" y="3849"/>
                    <a:pt x="18041" y="3833"/>
                  </a:cubicBezTo>
                  <a:cubicBezTo>
                    <a:pt x="18062" y="3796"/>
                    <a:pt x="18082" y="3762"/>
                    <a:pt x="18108" y="3722"/>
                  </a:cubicBezTo>
                  <a:cubicBezTo>
                    <a:pt x="18122" y="3702"/>
                    <a:pt x="18132" y="3685"/>
                    <a:pt x="18142" y="3665"/>
                  </a:cubicBezTo>
                  <a:cubicBezTo>
                    <a:pt x="18155" y="3639"/>
                    <a:pt x="18165" y="3619"/>
                    <a:pt x="18179" y="3595"/>
                  </a:cubicBezTo>
                  <a:lnTo>
                    <a:pt x="18192" y="3568"/>
                  </a:lnTo>
                  <a:cubicBezTo>
                    <a:pt x="18199" y="3555"/>
                    <a:pt x="18205" y="3538"/>
                    <a:pt x="18212" y="3528"/>
                  </a:cubicBezTo>
                  <a:cubicBezTo>
                    <a:pt x="18222" y="3505"/>
                    <a:pt x="18229" y="3485"/>
                    <a:pt x="18242" y="3468"/>
                  </a:cubicBezTo>
                  <a:cubicBezTo>
                    <a:pt x="18259" y="3428"/>
                    <a:pt x="18279" y="3388"/>
                    <a:pt x="18296" y="3348"/>
                  </a:cubicBezTo>
                  <a:cubicBezTo>
                    <a:pt x="18329" y="3264"/>
                    <a:pt x="18356" y="3177"/>
                    <a:pt x="18379" y="3087"/>
                  </a:cubicBezTo>
                  <a:cubicBezTo>
                    <a:pt x="18389" y="3067"/>
                    <a:pt x="18393" y="3043"/>
                    <a:pt x="18396" y="3020"/>
                  </a:cubicBezTo>
                  <a:cubicBezTo>
                    <a:pt x="18403" y="3010"/>
                    <a:pt x="18406" y="3000"/>
                    <a:pt x="18406" y="2987"/>
                  </a:cubicBezTo>
                  <a:cubicBezTo>
                    <a:pt x="18409" y="2977"/>
                    <a:pt x="18409" y="2963"/>
                    <a:pt x="18413" y="2950"/>
                  </a:cubicBezTo>
                  <a:cubicBezTo>
                    <a:pt x="18416" y="2930"/>
                    <a:pt x="18423" y="2903"/>
                    <a:pt x="18426" y="2883"/>
                  </a:cubicBezTo>
                  <a:cubicBezTo>
                    <a:pt x="18426" y="2870"/>
                    <a:pt x="18429" y="2863"/>
                    <a:pt x="18429" y="2850"/>
                  </a:cubicBezTo>
                  <a:cubicBezTo>
                    <a:pt x="18429" y="2843"/>
                    <a:pt x="18433" y="2829"/>
                    <a:pt x="18433" y="2819"/>
                  </a:cubicBezTo>
                  <a:cubicBezTo>
                    <a:pt x="18433" y="2803"/>
                    <a:pt x="18439" y="2786"/>
                    <a:pt x="18439" y="2769"/>
                  </a:cubicBezTo>
                  <a:cubicBezTo>
                    <a:pt x="18443" y="2736"/>
                    <a:pt x="18443" y="2699"/>
                    <a:pt x="18443" y="2666"/>
                  </a:cubicBezTo>
                  <a:lnTo>
                    <a:pt x="18443" y="2575"/>
                  </a:lnTo>
                  <a:cubicBezTo>
                    <a:pt x="18443" y="2509"/>
                    <a:pt x="18443" y="2445"/>
                    <a:pt x="18446" y="2381"/>
                  </a:cubicBezTo>
                  <a:cubicBezTo>
                    <a:pt x="18449" y="2335"/>
                    <a:pt x="18456" y="2285"/>
                    <a:pt x="18459" y="2241"/>
                  </a:cubicBezTo>
                  <a:cubicBezTo>
                    <a:pt x="18463" y="2218"/>
                    <a:pt x="18463" y="2198"/>
                    <a:pt x="18466" y="2178"/>
                  </a:cubicBezTo>
                  <a:cubicBezTo>
                    <a:pt x="18473" y="2161"/>
                    <a:pt x="18473" y="2147"/>
                    <a:pt x="18476" y="2131"/>
                  </a:cubicBezTo>
                  <a:cubicBezTo>
                    <a:pt x="18476" y="2117"/>
                    <a:pt x="18479" y="2107"/>
                    <a:pt x="18479" y="2091"/>
                  </a:cubicBezTo>
                  <a:cubicBezTo>
                    <a:pt x="18479" y="2081"/>
                    <a:pt x="18476" y="2074"/>
                    <a:pt x="18476" y="2064"/>
                  </a:cubicBezTo>
                  <a:cubicBezTo>
                    <a:pt x="18473" y="2050"/>
                    <a:pt x="18459" y="2047"/>
                    <a:pt x="18446" y="2047"/>
                  </a:cubicBezTo>
                  <a:cubicBezTo>
                    <a:pt x="18443" y="2047"/>
                    <a:pt x="18433" y="2047"/>
                    <a:pt x="18429" y="2050"/>
                  </a:cubicBezTo>
                  <a:cubicBezTo>
                    <a:pt x="18426" y="2057"/>
                    <a:pt x="18423" y="2060"/>
                    <a:pt x="18416" y="2060"/>
                  </a:cubicBezTo>
                  <a:cubicBezTo>
                    <a:pt x="18413" y="2064"/>
                    <a:pt x="18409" y="2067"/>
                    <a:pt x="18406" y="2077"/>
                  </a:cubicBezTo>
                  <a:lnTo>
                    <a:pt x="18379" y="2101"/>
                  </a:lnTo>
                  <a:cubicBezTo>
                    <a:pt x="18359" y="2124"/>
                    <a:pt x="18342" y="2144"/>
                    <a:pt x="18322" y="2161"/>
                  </a:cubicBezTo>
                  <a:cubicBezTo>
                    <a:pt x="18282" y="2198"/>
                    <a:pt x="18245" y="2234"/>
                    <a:pt x="18209" y="2268"/>
                  </a:cubicBezTo>
                  <a:cubicBezTo>
                    <a:pt x="18195" y="2281"/>
                    <a:pt x="18179" y="2295"/>
                    <a:pt x="18165" y="2301"/>
                  </a:cubicBezTo>
                  <a:cubicBezTo>
                    <a:pt x="18155" y="2315"/>
                    <a:pt x="18138" y="2325"/>
                    <a:pt x="18125" y="2335"/>
                  </a:cubicBezTo>
                  <a:cubicBezTo>
                    <a:pt x="18095" y="2358"/>
                    <a:pt x="18072" y="2381"/>
                    <a:pt x="18041" y="2402"/>
                  </a:cubicBezTo>
                  <a:lnTo>
                    <a:pt x="17965" y="2465"/>
                  </a:lnTo>
                  <a:cubicBezTo>
                    <a:pt x="17938" y="2492"/>
                    <a:pt x="17911" y="2512"/>
                    <a:pt x="17888" y="2535"/>
                  </a:cubicBezTo>
                  <a:lnTo>
                    <a:pt x="17891" y="2532"/>
                  </a:lnTo>
                  <a:lnTo>
                    <a:pt x="17891" y="2532"/>
                  </a:lnTo>
                  <a:cubicBezTo>
                    <a:pt x="17881" y="2542"/>
                    <a:pt x="17874" y="2549"/>
                    <a:pt x="17864" y="2552"/>
                  </a:cubicBezTo>
                  <a:cubicBezTo>
                    <a:pt x="17858" y="2562"/>
                    <a:pt x="17848" y="2565"/>
                    <a:pt x="17844" y="2575"/>
                  </a:cubicBezTo>
                  <a:cubicBezTo>
                    <a:pt x="17828" y="2585"/>
                    <a:pt x="17811" y="2599"/>
                    <a:pt x="17797" y="2609"/>
                  </a:cubicBezTo>
                  <a:lnTo>
                    <a:pt x="17737" y="2646"/>
                  </a:lnTo>
                  <a:cubicBezTo>
                    <a:pt x="17710" y="2659"/>
                    <a:pt x="17687" y="2676"/>
                    <a:pt x="17660" y="2686"/>
                  </a:cubicBezTo>
                  <a:cubicBezTo>
                    <a:pt x="17620" y="2709"/>
                    <a:pt x="17577" y="2733"/>
                    <a:pt x="17540" y="2759"/>
                  </a:cubicBezTo>
                  <a:lnTo>
                    <a:pt x="17543" y="2753"/>
                  </a:lnTo>
                  <a:lnTo>
                    <a:pt x="17570" y="2716"/>
                  </a:lnTo>
                  <a:cubicBezTo>
                    <a:pt x="17577" y="2702"/>
                    <a:pt x="17587" y="2686"/>
                    <a:pt x="17593" y="2676"/>
                  </a:cubicBezTo>
                  <a:cubicBezTo>
                    <a:pt x="17610" y="2649"/>
                    <a:pt x="17627" y="2619"/>
                    <a:pt x="17640" y="2592"/>
                  </a:cubicBezTo>
                  <a:cubicBezTo>
                    <a:pt x="17640" y="2585"/>
                    <a:pt x="17644" y="2585"/>
                    <a:pt x="17644" y="2582"/>
                  </a:cubicBezTo>
                  <a:cubicBezTo>
                    <a:pt x="17660" y="2552"/>
                    <a:pt x="17674" y="2519"/>
                    <a:pt x="17680" y="2485"/>
                  </a:cubicBezTo>
                  <a:cubicBezTo>
                    <a:pt x="17690" y="2458"/>
                    <a:pt x="17697" y="2425"/>
                    <a:pt x="17707" y="2391"/>
                  </a:cubicBezTo>
                  <a:cubicBezTo>
                    <a:pt x="17714" y="2358"/>
                    <a:pt x="17724" y="2325"/>
                    <a:pt x="17737" y="2291"/>
                  </a:cubicBezTo>
                  <a:cubicBezTo>
                    <a:pt x="17744" y="2261"/>
                    <a:pt x="17757" y="2228"/>
                    <a:pt x="17761" y="2194"/>
                  </a:cubicBezTo>
                  <a:cubicBezTo>
                    <a:pt x="17761" y="2184"/>
                    <a:pt x="17764" y="2181"/>
                    <a:pt x="17764" y="2178"/>
                  </a:cubicBezTo>
                  <a:lnTo>
                    <a:pt x="17764" y="2174"/>
                  </a:lnTo>
                  <a:cubicBezTo>
                    <a:pt x="17771" y="2161"/>
                    <a:pt x="17771" y="2147"/>
                    <a:pt x="17774" y="2134"/>
                  </a:cubicBezTo>
                  <a:cubicBezTo>
                    <a:pt x="17774" y="2131"/>
                    <a:pt x="17774" y="2124"/>
                    <a:pt x="17777" y="2117"/>
                  </a:cubicBezTo>
                  <a:cubicBezTo>
                    <a:pt x="17777" y="2114"/>
                    <a:pt x="17777" y="2107"/>
                    <a:pt x="17781" y="2101"/>
                  </a:cubicBezTo>
                  <a:cubicBezTo>
                    <a:pt x="17781" y="2081"/>
                    <a:pt x="17787" y="2057"/>
                    <a:pt x="17787" y="2034"/>
                  </a:cubicBezTo>
                  <a:cubicBezTo>
                    <a:pt x="17824" y="1980"/>
                    <a:pt x="17861" y="1930"/>
                    <a:pt x="17894" y="1877"/>
                  </a:cubicBezTo>
                  <a:cubicBezTo>
                    <a:pt x="17931" y="1823"/>
                    <a:pt x="17975" y="1766"/>
                    <a:pt x="18011" y="1713"/>
                  </a:cubicBezTo>
                  <a:cubicBezTo>
                    <a:pt x="18058" y="1656"/>
                    <a:pt x="18098" y="1596"/>
                    <a:pt x="18145" y="1539"/>
                  </a:cubicBezTo>
                  <a:cubicBezTo>
                    <a:pt x="18189" y="1489"/>
                    <a:pt x="18225" y="1432"/>
                    <a:pt x="18265" y="1382"/>
                  </a:cubicBezTo>
                  <a:cubicBezTo>
                    <a:pt x="18282" y="1362"/>
                    <a:pt x="18299" y="1345"/>
                    <a:pt x="18312" y="1325"/>
                  </a:cubicBezTo>
                  <a:cubicBezTo>
                    <a:pt x="18316" y="1325"/>
                    <a:pt x="18322" y="1322"/>
                    <a:pt x="18326" y="1315"/>
                  </a:cubicBezTo>
                  <a:cubicBezTo>
                    <a:pt x="18349" y="1295"/>
                    <a:pt x="18376" y="1275"/>
                    <a:pt x="18406" y="1255"/>
                  </a:cubicBezTo>
                  <a:cubicBezTo>
                    <a:pt x="18413" y="1248"/>
                    <a:pt x="18416" y="1245"/>
                    <a:pt x="18426" y="1241"/>
                  </a:cubicBezTo>
                  <a:cubicBezTo>
                    <a:pt x="18429" y="1238"/>
                    <a:pt x="18439" y="1231"/>
                    <a:pt x="18443" y="1231"/>
                  </a:cubicBezTo>
                  <a:cubicBezTo>
                    <a:pt x="18449" y="1228"/>
                    <a:pt x="18463" y="1225"/>
                    <a:pt x="18473" y="1221"/>
                  </a:cubicBezTo>
                  <a:cubicBezTo>
                    <a:pt x="18479" y="1215"/>
                    <a:pt x="18490" y="1211"/>
                    <a:pt x="18500" y="1208"/>
                  </a:cubicBezTo>
                  <a:cubicBezTo>
                    <a:pt x="18530" y="1198"/>
                    <a:pt x="18563" y="1188"/>
                    <a:pt x="18593" y="1178"/>
                  </a:cubicBezTo>
                  <a:cubicBezTo>
                    <a:pt x="18617" y="1171"/>
                    <a:pt x="18643" y="1158"/>
                    <a:pt x="18667" y="1148"/>
                  </a:cubicBezTo>
                  <a:lnTo>
                    <a:pt x="18744" y="1111"/>
                  </a:lnTo>
                  <a:cubicBezTo>
                    <a:pt x="18764" y="1098"/>
                    <a:pt x="18780" y="1088"/>
                    <a:pt x="18797" y="1071"/>
                  </a:cubicBezTo>
                  <a:cubicBezTo>
                    <a:pt x="18810" y="1057"/>
                    <a:pt x="18824" y="1041"/>
                    <a:pt x="18831" y="1024"/>
                  </a:cubicBezTo>
                  <a:cubicBezTo>
                    <a:pt x="18832" y="1024"/>
                    <a:pt x="18832" y="1024"/>
                    <a:pt x="18833" y="1024"/>
                  </a:cubicBezTo>
                  <a:cubicBezTo>
                    <a:pt x="18858" y="1024"/>
                    <a:pt x="18864" y="982"/>
                    <a:pt x="18857" y="940"/>
                  </a:cubicBezTo>
                  <a:cubicBezTo>
                    <a:pt x="18854" y="920"/>
                    <a:pt x="18847" y="900"/>
                    <a:pt x="18837" y="880"/>
                  </a:cubicBezTo>
                  <a:cubicBezTo>
                    <a:pt x="18827" y="870"/>
                    <a:pt x="18810" y="860"/>
                    <a:pt x="18790" y="860"/>
                  </a:cubicBezTo>
                  <a:cubicBezTo>
                    <a:pt x="18777" y="860"/>
                    <a:pt x="18764" y="870"/>
                    <a:pt x="18754" y="874"/>
                  </a:cubicBezTo>
                  <a:lnTo>
                    <a:pt x="18727" y="887"/>
                  </a:lnTo>
                  <a:cubicBezTo>
                    <a:pt x="18697" y="904"/>
                    <a:pt x="18670" y="920"/>
                    <a:pt x="18640" y="940"/>
                  </a:cubicBezTo>
                  <a:cubicBezTo>
                    <a:pt x="18610" y="961"/>
                    <a:pt x="18586" y="984"/>
                    <a:pt x="18560" y="1004"/>
                  </a:cubicBezTo>
                  <a:cubicBezTo>
                    <a:pt x="18536" y="1024"/>
                    <a:pt x="18506" y="1051"/>
                    <a:pt x="18486" y="1074"/>
                  </a:cubicBezTo>
                  <a:lnTo>
                    <a:pt x="18406" y="1154"/>
                  </a:lnTo>
                  <a:cubicBezTo>
                    <a:pt x="18359" y="1205"/>
                    <a:pt x="18312" y="1255"/>
                    <a:pt x="18265" y="1308"/>
                  </a:cubicBezTo>
                  <a:cubicBezTo>
                    <a:pt x="18225" y="1362"/>
                    <a:pt x="18179" y="1419"/>
                    <a:pt x="18142" y="1472"/>
                  </a:cubicBezTo>
                  <a:cubicBezTo>
                    <a:pt x="18095" y="1529"/>
                    <a:pt x="18055" y="1589"/>
                    <a:pt x="18011" y="1653"/>
                  </a:cubicBezTo>
                  <a:lnTo>
                    <a:pt x="17948" y="1740"/>
                  </a:lnTo>
                  <a:cubicBezTo>
                    <a:pt x="17941" y="1753"/>
                    <a:pt x="17931" y="1760"/>
                    <a:pt x="17924" y="1773"/>
                  </a:cubicBezTo>
                  <a:cubicBezTo>
                    <a:pt x="17918" y="1786"/>
                    <a:pt x="17904" y="1803"/>
                    <a:pt x="17894" y="1813"/>
                  </a:cubicBezTo>
                  <a:cubicBezTo>
                    <a:pt x="17868" y="1857"/>
                    <a:pt x="17841" y="1897"/>
                    <a:pt x="17811" y="1940"/>
                  </a:cubicBezTo>
                  <a:cubicBezTo>
                    <a:pt x="17797" y="1957"/>
                    <a:pt x="17791" y="1974"/>
                    <a:pt x="17777" y="1987"/>
                  </a:cubicBezTo>
                  <a:cubicBezTo>
                    <a:pt x="17777" y="1977"/>
                    <a:pt x="17777" y="1974"/>
                    <a:pt x="17774" y="1964"/>
                  </a:cubicBezTo>
                  <a:cubicBezTo>
                    <a:pt x="17774" y="1954"/>
                    <a:pt x="17771" y="1940"/>
                    <a:pt x="17771" y="1930"/>
                  </a:cubicBezTo>
                  <a:lnTo>
                    <a:pt x="17757" y="1880"/>
                  </a:lnTo>
                  <a:cubicBezTo>
                    <a:pt x="17757" y="1873"/>
                    <a:pt x="17754" y="1870"/>
                    <a:pt x="17754" y="1860"/>
                  </a:cubicBezTo>
                  <a:cubicBezTo>
                    <a:pt x="17751" y="1853"/>
                    <a:pt x="17751" y="1843"/>
                    <a:pt x="17744" y="1836"/>
                  </a:cubicBezTo>
                  <a:cubicBezTo>
                    <a:pt x="17744" y="1826"/>
                    <a:pt x="17741" y="1823"/>
                    <a:pt x="17737" y="1820"/>
                  </a:cubicBezTo>
                  <a:cubicBezTo>
                    <a:pt x="17734" y="1810"/>
                    <a:pt x="17734" y="1803"/>
                    <a:pt x="17727" y="1796"/>
                  </a:cubicBezTo>
                  <a:cubicBezTo>
                    <a:pt x="17724" y="1786"/>
                    <a:pt x="17717" y="1773"/>
                    <a:pt x="17710" y="1760"/>
                  </a:cubicBezTo>
                  <a:cubicBezTo>
                    <a:pt x="17707" y="1746"/>
                    <a:pt x="17700" y="1740"/>
                    <a:pt x="17694" y="1726"/>
                  </a:cubicBezTo>
                  <a:lnTo>
                    <a:pt x="17694" y="1729"/>
                  </a:lnTo>
                  <a:cubicBezTo>
                    <a:pt x="17687" y="1716"/>
                    <a:pt x="17684" y="1706"/>
                    <a:pt x="17674" y="1693"/>
                  </a:cubicBezTo>
                  <a:cubicBezTo>
                    <a:pt x="17667" y="1679"/>
                    <a:pt x="17657" y="1663"/>
                    <a:pt x="17650" y="1653"/>
                  </a:cubicBezTo>
                  <a:cubicBezTo>
                    <a:pt x="17640" y="1639"/>
                    <a:pt x="17634" y="1623"/>
                    <a:pt x="17624" y="1609"/>
                  </a:cubicBezTo>
                  <a:cubicBezTo>
                    <a:pt x="17617" y="1596"/>
                    <a:pt x="17610" y="1586"/>
                    <a:pt x="17607" y="1576"/>
                  </a:cubicBezTo>
                  <a:cubicBezTo>
                    <a:pt x="17603" y="1562"/>
                    <a:pt x="17593" y="1556"/>
                    <a:pt x="17590" y="1542"/>
                  </a:cubicBezTo>
                  <a:cubicBezTo>
                    <a:pt x="17587" y="1529"/>
                    <a:pt x="17583" y="1522"/>
                    <a:pt x="17577" y="1509"/>
                  </a:cubicBezTo>
                  <a:cubicBezTo>
                    <a:pt x="17577" y="1505"/>
                    <a:pt x="17573" y="1499"/>
                    <a:pt x="17573" y="1499"/>
                  </a:cubicBezTo>
                  <a:cubicBezTo>
                    <a:pt x="17573" y="1495"/>
                    <a:pt x="17570" y="1492"/>
                    <a:pt x="17570" y="1489"/>
                  </a:cubicBezTo>
                  <a:cubicBezTo>
                    <a:pt x="17570" y="1482"/>
                    <a:pt x="17567" y="1479"/>
                    <a:pt x="17567" y="1475"/>
                  </a:cubicBezTo>
                  <a:cubicBezTo>
                    <a:pt x="17567" y="1472"/>
                    <a:pt x="17567" y="1472"/>
                    <a:pt x="17560" y="1465"/>
                  </a:cubicBezTo>
                  <a:cubicBezTo>
                    <a:pt x="17557" y="1459"/>
                    <a:pt x="17557" y="1449"/>
                    <a:pt x="17553" y="1445"/>
                  </a:cubicBezTo>
                  <a:cubicBezTo>
                    <a:pt x="17553" y="1442"/>
                    <a:pt x="17550" y="1432"/>
                    <a:pt x="17550" y="1429"/>
                  </a:cubicBezTo>
                  <a:cubicBezTo>
                    <a:pt x="17543" y="1412"/>
                    <a:pt x="17540" y="1398"/>
                    <a:pt x="17540" y="1382"/>
                  </a:cubicBezTo>
                  <a:cubicBezTo>
                    <a:pt x="17540" y="1375"/>
                    <a:pt x="17537" y="1362"/>
                    <a:pt x="17537" y="1355"/>
                  </a:cubicBezTo>
                  <a:cubicBezTo>
                    <a:pt x="17537" y="1342"/>
                    <a:pt x="17540" y="1325"/>
                    <a:pt x="17540" y="1312"/>
                  </a:cubicBezTo>
                  <a:lnTo>
                    <a:pt x="17553" y="1174"/>
                  </a:lnTo>
                  <a:cubicBezTo>
                    <a:pt x="17557" y="1131"/>
                    <a:pt x="17560" y="1091"/>
                    <a:pt x="17567" y="1044"/>
                  </a:cubicBezTo>
                  <a:cubicBezTo>
                    <a:pt x="17570" y="1011"/>
                    <a:pt x="17570" y="981"/>
                    <a:pt x="17573" y="947"/>
                  </a:cubicBezTo>
                  <a:cubicBezTo>
                    <a:pt x="17573" y="930"/>
                    <a:pt x="17577" y="914"/>
                    <a:pt x="17577" y="897"/>
                  </a:cubicBezTo>
                  <a:cubicBezTo>
                    <a:pt x="17577" y="870"/>
                    <a:pt x="17583" y="843"/>
                    <a:pt x="17577" y="813"/>
                  </a:cubicBezTo>
                  <a:cubicBezTo>
                    <a:pt x="17573" y="797"/>
                    <a:pt x="17570" y="787"/>
                    <a:pt x="17557" y="777"/>
                  </a:cubicBezTo>
                  <a:cubicBezTo>
                    <a:pt x="17550" y="773"/>
                    <a:pt x="17545" y="772"/>
                    <a:pt x="17540" y="772"/>
                  </a:cubicBezTo>
                  <a:cubicBezTo>
                    <a:pt x="17535" y="772"/>
                    <a:pt x="17530" y="773"/>
                    <a:pt x="17523" y="773"/>
                  </a:cubicBezTo>
                  <a:cubicBezTo>
                    <a:pt x="17507" y="777"/>
                    <a:pt x="17493" y="780"/>
                    <a:pt x="17476" y="780"/>
                  </a:cubicBezTo>
                  <a:lnTo>
                    <a:pt x="17376" y="807"/>
                  </a:lnTo>
                  <a:cubicBezTo>
                    <a:pt x="17349" y="813"/>
                    <a:pt x="17316" y="823"/>
                    <a:pt x="17286" y="830"/>
                  </a:cubicBezTo>
                  <a:lnTo>
                    <a:pt x="17186" y="857"/>
                  </a:lnTo>
                  <a:lnTo>
                    <a:pt x="17085" y="880"/>
                  </a:lnTo>
                  <a:lnTo>
                    <a:pt x="17035" y="894"/>
                  </a:lnTo>
                  <a:cubicBezTo>
                    <a:pt x="17005" y="904"/>
                    <a:pt x="16975" y="910"/>
                    <a:pt x="16952" y="924"/>
                  </a:cubicBezTo>
                  <a:cubicBezTo>
                    <a:pt x="16931" y="930"/>
                    <a:pt x="16915" y="944"/>
                    <a:pt x="16891" y="957"/>
                  </a:cubicBezTo>
                  <a:cubicBezTo>
                    <a:pt x="16875" y="971"/>
                    <a:pt x="16858" y="987"/>
                    <a:pt x="16848" y="1004"/>
                  </a:cubicBezTo>
                  <a:cubicBezTo>
                    <a:pt x="16831" y="1021"/>
                    <a:pt x="16818" y="1041"/>
                    <a:pt x="16801" y="1057"/>
                  </a:cubicBezTo>
                  <a:cubicBezTo>
                    <a:pt x="16791" y="1071"/>
                    <a:pt x="16781" y="1088"/>
                    <a:pt x="16771" y="1098"/>
                  </a:cubicBezTo>
                  <a:cubicBezTo>
                    <a:pt x="16771" y="1098"/>
                    <a:pt x="16768" y="1104"/>
                    <a:pt x="16768" y="1108"/>
                  </a:cubicBezTo>
                  <a:lnTo>
                    <a:pt x="16768" y="1098"/>
                  </a:lnTo>
                  <a:lnTo>
                    <a:pt x="16768" y="1094"/>
                  </a:lnTo>
                  <a:lnTo>
                    <a:pt x="16768" y="1088"/>
                  </a:lnTo>
                  <a:cubicBezTo>
                    <a:pt x="16768" y="1081"/>
                    <a:pt x="16768" y="1078"/>
                    <a:pt x="16771" y="1074"/>
                  </a:cubicBezTo>
                  <a:cubicBezTo>
                    <a:pt x="16771" y="1071"/>
                    <a:pt x="16771" y="1064"/>
                    <a:pt x="16774" y="1061"/>
                  </a:cubicBezTo>
                  <a:cubicBezTo>
                    <a:pt x="16774" y="1057"/>
                    <a:pt x="16774" y="1054"/>
                    <a:pt x="16781" y="1047"/>
                  </a:cubicBezTo>
                  <a:lnTo>
                    <a:pt x="16781" y="1044"/>
                  </a:lnTo>
                  <a:cubicBezTo>
                    <a:pt x="16781" y="1037"/>
                    <a:pt x="16784" y="1027"/>
                    <a:pt x="16784" y="1014"/>
                  </a:cubicBezTo>
                  <a:cubicBezTo>
                    <a:pt x="16784" y="1007"/>
                    <a:pt x="16788" y="997"/>
                    <a:pt x="16788" y="991"/>
                  </a:cubicBezTo>
                  <a:cubicBezTo>
                    <a:pt x="16788" y="987"/>
                    <a:pt x="16788" y="981"/>
                    <a:pt x="16791" y="977"/>
                  </a:cubicBezTo>
                  <a:lnTo>
                    <a:pt x="16791" y="974"/>
                  </a:lnTo>
                  <a:lnTo>
                    <a:pt x="16791" y="971"/>
                  </a:lnTo>
                  <a:lnTo>
                    <a:pt x="16791" y="961"/>
                  </a:lnTo>
                  <a:lnTo>
                    <a:pt x="16791" y="957"/>
                  </a:lnTo>
                  <a:lnTo>
                    <a:pt x="16791" y="954"/>
                  </a:lnTo>
                  <a:lnTo>
                    <a:pt x="16791" y="944"/>
                  </a:lnTo>
                  <a:cubicBezTo>
                    <a:pt x="16798" y="927"/>
                    <a:pt x="16801" y="910"/>
                    <a:pt x="16801" y="900"/>
                  </a:cubicBezTo>
                  <a:cubicBezTo>
                    <a:pt x="16814" y="850"/>
                    <a:pt x="16821" y="797"/>
                    <a:pt x="16838" y="743"/>
                  </a:cubicBezTo>
                  <a:cubicBezTo>
                    <a:pt x="16848" y="720"/>
                    <a:pt x="16851" y="693"/>
                    <a:pt x="16858" y="670"/>
                  </a:cubicBezTo>
                  <a:cubicBezTo>
                    <a:pt x="16865" y="643"/>
                    <a:pt x="16871" y="623"/>
                    <a:pt x="16875" y="599"/>
                  </a:cubicBezTo>
                  <a:lnTo>
                    <a:pt x="16901" y="499"/>
                  </a:lnTo>
                  <a:cubicBezTo>
                    <a:pt x="16905" y="482"/>
                    <a:pt x="16908" y="459"/>
                    <a:pt x="16908" y="442"/>
                  </a:cubicBezTo>
                  <a:cubicBezTo>
                    <a:pt x="16908" y="436"/>
                    <a:pt x="16915" y="422"/>
                    <a:pt x="16915" y="416"/>
                  </a:cubicBezTo>
                  <a:cubicBezTo>
                    <a:pt x="16918" y="409"/>
                    <a:pt x="16918" y="409"/>
                    <a:pt x="16918" y="406"/>
                  </a:cubicBezTo>
                  <a:cubicBezTo>
                    <a:pt x="16931" y="349"/>
                    <a:pt x="16941" y="285"/>
                    <a:pt x="16955" y="225"/>
                  </a:cubicBezTo>
                  <a:lnTo>
                    <a:pt x="16955" y="232"/>
                  </a:lnTo>
                  <a:cubicBezTo>
                    <a:pt x="16955" y="225"/>
                    <a:pt x="16955" y="222"/>
                    <a:pt x="16958" y="218"/>
                  </a:cubicBezTo>
                  <a:lnTo>
                    <a:pt x="16958" y="222"/>
                  </a:lnTo>
                  <a:cubicBezTo>
                    <a:pt x="16958" y="218"/>
                    <a:pt x="16958" y="212"/>
                    <a:pt x="16965" y="208"/>
                  </a:cubicBezTo>
                  <a:lnTo>
                    <a:pt x="16965" y="205"/>
                  </a:lnTo>
                  <a:cubicBezTo>
                    <a:pt x="16968" y="192"/>
                    <a:pt x="16968" y="185"/>
                    <a:pt x="16968" y="171"/>
                  </a:cubicBezTo>
                  <a:cubicBezTo>
                    <a:pt x="16968" y="158"/>
                    <a:pt x="16972" y="145"/>
                    <a:pt x="16972" y="135"/>
                  </a:cubicBezTo>
                  <a:lnTo>
                    <a:pt x="16972" y="91"/>
                  </a:lnTo>
                  <a:cubicBezTo>
                    <a:pt x="16972" y="78"/>
                    <a:pt x="16968" y="68"/>
                    <a:pt x="16965" y="54"/>
                  </a:cubicBezTo>
                  <a:cubicBezTo>
                    <a:pt x="16958" y="41"/>
                    <a:pt x="16955" y="24"/>
                    <a:pt x="16941" y="18"/>
                  </a:cubicBezTo>
                  <a:cubicBezTo>
                    <a:pt x="16938" y="11"/>
                    <a:pt x="16935" y="8"/>
                    <a:pt x="16925" y="4"/>
                  </a:cubicBezTo>
                  <a:cubicBezTo>
                    <a:pt x="16921" y="1"/>
                    <a:pt x="16915" y="1"/>
                    <a:pt x="16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254;p62">
              <a:extLst>
                <a:ext uri="{FF2B5EF4-FFF2-40B4-BE49-F238E27FC236}">
                  <a16:creationId xmlns:a16="http://schemas.microsoft.com/office/drawing/2014/main" id="{81701C5A-50B6-394A-58D2-3DB3065F5491}"/>
                </a:ext>
              </a:extLst>
            </p:cNvPr>
            <p:cNvSpPr/>
            <p:nvPr/>
          </p:nvSpPr>
          <p:spPr>
            <a:xfrm>
              <a:off x="3502865" y="3685611"/>
              <a:ext cx="47" cy="703"/>
            </a:xfrm>
            <a:custGeom>
              <a:avLst/>
              <a:gdLst/>
              <a:ahLst/>
              <a:cxnLst/>
              <a:rect l="l" t="t" r="r" b="b"/>
              <a:pathLst>
                <a:path w="1" h="15" extrusionOk="0">
                  <a:moveTo>
                    <a:pt x="0" y="14"/>
                  </a:moveTo>
                  <a:cubicBezTo>
                    <a:pt x="0" y="14"/>
                    <a:pt x="0" y="8"/>
                    <a:pt x="0" y="14"/>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255;p62">
              <a:extLst>
                <a:ext uri="{FF2B5EF4-FFF2-40B4-BE49-F238E27FC236}">
                  <a16:creationId xmlns:a16="http://schemas.microsoft.com/office/drawing/2014/main" id="{C941CC03-0BB4-6CA8-0653-E75149D11092}"/>
                </a:ext>
              </a:extLst>
            </p:cNvPr>
            <p:cNvSpPr/>
            <p:nvPr/>
          </p:nvSpPr>
          <p:spPr>
            <a:xfrm>
              <a:off x="3632367" y="3677968"/>
              <a:ext cx="0" cy="188"/>
            </a:xfrm>
            <a:custGeom>
              <a:avLst/>
              <a:gdLst/>
              <a:ahLst/>
              <a:cxnLst/>
              <a:rect l="l" t="t" r="r" b="b"/>
              <a:pathLst>
                <a:path h="4" extrusionOk="0">
                  <a:moveTo>
                    <a:pt x="0" y="3"/>
                  </a:moveTo>
                  <a:cubicBezTo>
                    <a:pt x="0" y="0"/>
                    <a:pt x="0" y="0"/>
                    <a:pt x="0" y="3"/>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56;p62">
              <a:extLst>
                <a:ext uri="{FF2B5EF4-FFF2-40B4-BE49-F238E27FC236}">
                  <a16:creationId xmlns:a16="http://schemas.microsoft.com/office/drawing/2014/main" id="{D75FCB19-3101-1633-C6E3-868CE3428D94}"/>
                </a:ext>
              </a:extLst>
            </p:cNvPr>
            <p:cNvSpPr/>
            <p:nvPr/>
          </p:nvSpPr>
          <p:spPr>
            <a:xfrm>
              <a:off x="3754602" y="3626205"/>
              <a:ext cx="47" cy="234"/>
            </a:xfrm>
            <a:custGeom>
              <a:avLst/>
              <a:gdLst/>
              <a:ahLst/>
              <a:cxnLst/>
              <a:rect l="l" t="t" r="r" b="b"/>
              <a:pathLst>
                <a:path w="1" h="5" extrusionOk="0">
                  <a:moveTo>
                    <a:pt x="1" y="4"/>
                  </a:moveTo>
                  <a:lnTo>
                    <a:pt x="1" y="4"/>
                  </a:lnTo>
                  <a:cubicBezTo>
                    <a:pt x="1" y="1"/>
                    <a:pt x="1" y="1"/>
                    <a:pt x="1" y="4"/>
                  </a:cubicBezTo>
                  <a:cubicBezTo>
                    <a:pt x="1" y="1"/>
                    <a:pt x="1" y="1"/>
                    <a:pt x="1" y="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257;p62">
              <a:extLst>
                <a:ext uri="{FF2B5EF4-FFF2-40B4-BE49-F238E27FC236}">
                  <a16:creationId xmlns:a16="http://schemas.microsoft.com/office/drawing/2014/main" id="{AB1D8DDE-4183-29FF-939A-4692F1D336E3}"/>
                </a:ext>
              </a:extLst>
            </p:cNvPr>
            <p:cNvSpPr/>
            <p:nvPr/>
          </p:nvSpPr>
          <p:spPr>
            <a:xfrm>
              <a:off x="3784703" y="3550811"/>
              <a:ext cx="47" cy="188"/>
            </a:xfrm>
            <a:custGeom>
              <a:avLst/>
              <a:gdLst/>
              <a:ahLst/>
              <a:cxnLst/>
              <a:rect l="l" t="t" r="r" b="b"/>
              <a:pathLst>
                <a:path w="1" h="4" extrusionOk="0">
                  <a:moveTo>
                    <a:pt x="1" y="1"/>
                  </a:moveTo>
                  <a:cubicBezTo>
                    <a:pt x="1" y="1"/>
                    <a:pt x="1" y="4"/>
                    <a:pt x="1" y="1"/>
                  </a:cubicBezTo>
                  <a:cubicBezTo>
                    <a:pt x="1" y="4"/>
                    <a:pt x="1" y="4"/>
                    <a:pt x="1" y="1"/>
                  </a:cubicBezTo>
                  <a:cubicBezTo>
                    <a:pt x="1" y="4"/>
                    <a:pt x="1" y="4"/>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58;p62">
              <a:extLst>
                <a:ext uri="{FF2B5EF4-FFF2-40B4-BE49-F238E27FC236}">
                  <a16:creationId xmlns:a16="http://schemas.microsoft.com/office/drawing/2014/main" id="{3CB294DB-9915-DD6D-257F-EC251B84B97C}"/>
                </a:ext>
              </a:extLst>
            </p:cNvPr>
            <p:cNvSpPr/>
            <p:nvPr/>
          </p:nvSpPr>
          <p:spPr>
            <a:xfrm>
              <a:off x="3785969" y="3510863"/>
              <a:ext cx="375" cy="47"/>
            </a:xfrm>
            <a:custGeom>
              <a:avLst/>
              <a:gdLst/>
              <a:ahLst/>
              <a:cxnLst/>
              <a:rect l="l" t="t" r="r" b="b"/>
              <a:pathLst>
                <a:path w="8" h="1" extrusionOk="0">
                  <a:moveTo>
                    <a:pt x="1" y="0"/>
                  </a:moveTo>
                  <a:cubicBezTo>
                    <a:pt x="7" y="0"/>
                    <a:pt x="7" y="0"/>
                    <a:pt x="1" y="0"/>
                  </a:cubicBezTo>
                  <a:cubicBezTo>
                    <a:pt x="7" y="0"/>
                    <a:pt x="7" y="0"/>
                    <a:pt x="1" y="0"/>
                  </a:cubicBezTo>
                  <a:cubicBezTo>
                    <a:pt x="7" y="0"/>
                    <a:pt x="7"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59;p62">
              <a:extLst>
                <a:ext uri="{FF2B5EF4-FFF2-40B4-BE49-F238E27FC236}">
                  <a16:creationId xmlns:a16="http://schemas.microsoft.com/office/drawing/2014/main" id="{6048F8F4-E8E0-3E8C-9BB7-992B3BB22C18}"/>
                </a:ext>
              </a:extLst>
            </p:cNvPr>
            <p:cNvSpPr/>
            <p:nvPr/>
          </p:nvSpPr>
          <p:spPr>
            <a:xfrm>
              <a:off x="3786297" y="3510863"/>
              <a:ext cx="47" cy="47"/>
            </a:xfrm>
            <a:custGeom>
              <a:avLst/>
              <a:gdLst/>
              <a:ahLst/>
              <a:cxnLst/>
              <a:rect l="l" t="t" r="r" b="b"/>
              <a:pathLst>
                <a:path w="1" h="1" extrusionOk="0">
                  <a:moveTo>
                    <a:pt x="0"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60;p62">
              <a:extLst>
                <a:ext uri="{FF2B5EF4-FFF2-40B4-BE49-F238E27FC236}">
                  <a16:creationId xmlns:a16="http://schemas.microsoft.com/office/drawing/2014/main" id="{C7955261-201A-5327-0F36-E47D7BE677E9}"/>
                </a:ext>
              </a:extLst>
            </p:cNvPr>
            <p:cNvSpPr/>
            <p:nvPr/>
          </p:nvSpPr>
          <p:spPr>
            <a:xfrm>
              <a:off x="3749585" y="3675108"/>
              <a:ext cx="47" cy="47"/>
            </a:xfrm>
            <a:custGeom>
              <a:avLst/>
              <a:gdLst/>
              <a:ahLst/>
              <a:cxnLst/>
              <a:rect l="l" t="t" r="r" b="b"/>
              <a:pathLst>
                <a:path w="1" h="1" extrusionOk="0">
                  <a:moveTo>
                    <a:pt x="1" y="1"/>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61;p62">
              <a:extLst>
                <a:ext uri="{FF2B5EF4-FFF2-40B4-BE49-F238E27FC236}">
                  <a16:creationId xmlns:a16="http://schemas.microsoft.com/office/drawing/2014/main" id="{27E2FA73-0D73-5A2E-D1C9-F50B47060574}"/>
                </a:ext>
              </a:extLst>
            </p:cNvPr>
            <p:cNvSpPr/>
            <p:nvPr/>
          </p:nvSpPr>
          <p:spPr>
            <a:xfrm>
              <a:off x="3009149" y="4214277"/>
              <a:ext cx="188" cy="188"/>
            </a:xfrm>
            <a:custGeom>
              <a:avLst/>
              <a:gdLst/>
              <a:ahLst/>
              <a:cxnLst/>
              <a:rect l="l" t="t" r="r" b="b"/>
              <a:pathLst>
                <a:path w="4" h="4" extrusionOk="0">
                  <a:moveTo>
                    <a:pt x="3" y="0"/>
                  </a:moveTo>
                  <a:cubicBezTo>
                    <a:pt x="1" y="0"/>
                    <a:pt x="0" y="3"/>
                    <a:pt x="1" y="3"/>
                  </a:cubicBezTo>
                  <a:cubicBezTo>
                    <a:pt x="1" y="3"/>
                    <a:pt x="2" y="3"/>
                    <a:pt x="3" y="0"/>
                  </a:cubicBezTo>
                  <a:lnTo>
                    <a:pt x="3" y="0"/>
                  </a:lnTo>
                  <a:cubicBezTo>
                    <a:pt x="3" y="0"/>
                    <a:pt x="3"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62;p62">
              <a:extLst>
                <a:ext uri="{FF2B5EF4-FFF2-40B4-BE49-F238E27FC236}">
                  <a16:creationId xmlns:a16="http://schemas.microsoft.com/office/drawing/2014/main" id="{8BBF3BAD-D0EE-C119-2588-1F7230935330}"/>
                </a:ext>
              </a:extLst>
            </p:cNvPr>
            <p:cNvSpPr/>
            <p:nvPr/>
          </p:nvSpPr>
          <p:spPr>
            <a:xfrm>
              <a:off x="3009149" y="4214605"/>
              <a:ext cx="0" cy="47"/>
            </a:xfrm>
            <a:custGeom>
              <a:avLst/>
              <a:gdLst/>
              <a:ahLst/>
              <a:cxnLst/>
              <a:rect l="l" t="t" r="r" b="b"/>
              <a:pathLst>
                <a:path h="1" extrusionOk="0">
                  <a:moveTo>
                    <a:pt x="0"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標題 50">
            <a:extLst>
              <a:ext uri="{FF2B5EF4-FFF2-40B4-BE49-F238E27FC236}">
                <a16:creationId xmlns:a16="http://schemas.microsoft.com/office/drawing/2014/main" id="{FB947CD7-EEBE-4282-21FB-10F1024BA5F6}"/>
              </a:ext>
            </a:extLst>
          </p:cNvPr>
          <p:cNvSpPr>
            <a:spLocks noGrp="1"/>
          </p:cNvSpPr>
          <p:nvPr>
            <p:ph type="title"/>
          </p:nvPr>
        </p:nvSpPr>
        <p:spPr/>
        <p:txBody>
          <a:bodyPr/>
          <a:lstStyle/>
          <a:p>
            <a:endParaRPr lang="zh-TW" altLang="en-US"/>
          </a:p>
        </p:txBody>
      </p:sp>
    </p:spTree>
    <p:extLst>
      <p:ext uri="{BB962C8B-B14F-4D97-AF65-F5344CB8AC3E}">
        <p14:creationId xmlns:p14="http://schemas.microsoft.com/office/powerpoint/2010/main" val="1549798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32"/>
        <p:cNvGrpSpPr/>
        <p:nvPr/>
      </p:nvGrpSpPr>
      <p:grpSpPr>
        <a:xfrm>
          <a:off x="0" y="0"/>
          <a:ext cx="0" cy="0"/>
          <a:chOff x="0" y="0"/>
          <a:chExt cx="0" cy="0"/>
        </a:xfrm>
      </p:grpSpPr>
      <p:sp>
        <p:nvSpPr>
          <p:cNvPr id="1433" name="Google Shape;1433;p38"/>
          <p:cNvSpPr txBox="1">
            <a:spLocks noGrp="1"/>
          </p:cNvSpPr>
          <p:nvPr>
            <p:ph type="title" idx="2"/>
          </p:nvPr>
        </p:nvSpPr>
        <p:spPr>
          <a:xfrm>
            <a:off x="2566800" y="2889194"/>
            <a:ext cx="4010400" cy="8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sz="3600" dirty="0">
                <a:latin typeface="標楷體" panose="03000509000000000000" pitchFamily="65" charset="-120"/>
                <a:ea typeface="標楷體" panose="03000509000000000000" pitchFamily="65" charset="-120"/>
              </a:rPr>
              <a:t>授課手法</a:t>
            </a:r>
            <a:endParaRPr sz="3600" dirty="0">
              <a:latin typeface="標楷體" panose="03000509000000000000" pitchFamily="65" charset="-120"/>
              <a:ea typeface="標楷體" panose="03000509000000000000" pitchFamily="65" charset="-120"/>
            </a:endParaRPr>
          </a:p>
        </p:txBody>
      </p:sp>
      <p:sp>
        <p:nvSpPr>
          <p:cNvPr id="1435" name="Google Shape;1435;p38"/>
          <p:cNvSpPr txBox="1">
            <a:spLocks noGrp="1"/>
          </p:cNvSpPr>
          <p:nvPr>
            <p:ph type="title"/>
          </p:nvPr>
        </p:nvSpPr>
        <p:spPr>
          <a:xfrm flipH="1">
            <a:off x="2566800" y="1951094"/>
            <a:ext cx="4010400" cy="93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6600" dirty="0"/>
              <a:t>03</a:t>
            </a:r>
            <a:endParaRPr sz="6600" dirty="0"/>
          </a:p>
        </p:txBody>
      </p:sp>
      <p:sp>
        <p:nvSpPr>
          <p:cNvPr id="1436" name="Google Shape;1436;p38"/>
          <p:cNvSpPr/>
          <p:nvPr/>
        </p:nvSpPr>
        <p:spPr>
          <a:xfrm rot="634201">
            <a:off x="6996877" y="2517877"/>
            <a:ext cx="1008374" cy="2144008"/>
          </a:xfrm>
          <a:custGeom>
            <a:avLst/>
            <a:gdLst/>
            <a:ahLst/>
            <a:cxnLst/>
            <a:rect l="l" t="t" r="r" b="b"/>
            <a:pathLst>
              <a:path w="12475" h="26526" extrusionOk="0">
                <a:moveTo>
                  <a:pt x="5393" y="103"/>
                </a:moveTo>
                <a:lnTo>
                  <a:pt x="5393" y="109"/>
                </a:lnTo>
                <a:cubicBezTo>
                  <a:pt x="5397" y="113"/>
                  <a:pt x="5400" y="123"/>
                  <a:pt x="5403" y="126"/>
                </a:cubicBezTo>
                <a:cubicBezTo>
                  <a:pt x="5420" y="153"/>
                  <a:pt x="5434" y="183"/>
                  <a:pt x="5447" y="213"/>
                </a:cubicBezTo>
                <a:lnTo>
                  <a:pt x="5454" y="230"/>
                </a:lnTo>
                <a:lnTo>
                  <a:pt x="5464" y="250"/>
                </a:lnTo>
                <a:cubicBezTo>
                  <a:pt x="5470" y="270"/>
                  <a:pt x="5480" y="293"/>
                  <a:pt x="5484" y="310"/>
                </a:cubicBezTo>
                <a:cubicBezTo>
                  <a:pt x="5487" y="317"/>
                  <a:pt x="5494" y="327"/>
                  <a:pt x="5494" y="337"/>
                </a:cubicBezTo>
                <a:cubicBezTo>
                  <a:pt x="5500" y="360"/>
                  <a:pt x="5504" y="380"/>
                  <a:pt x="5514" y="400"/>
                </a:cubicBezTo>
                <a:cubicBezTo>
                  <a:pt x="5530" y="464"/>
                  <a:pt x="5551" y="531"/>
                  <a:pt x="5567" y="594"/>
                </a:cubicBezTo>
                <a:cubicBezTo>
                  <a:pt x="5581" y="648"/>
                  <a:pt x="5594" y="701"/>
                  <a:pt x="5604" y="761"/>
                </a:cubicBezTo>
                <a:cubicBezTo>
                  <a:pt x="5631" y="885"/>
                  <a:pt x="5654" y="1019"/>
                  <a:pt x="5678" y="1166"/>
                </a:cubicBezTo>
                <a:cubicBezTo>
                  <a:pt x="5688" y="1246"/>
                  <a:pt x="5698" y="1330"/>
                  <a:pt x="5711" y="1413"/>
                </a:cubicBezTo>
                <a:cubicBezTo>
                  <a:pt x="5718" y="1467"/>
                  <a:pt x="5721" y="1524"/>
                  <a:pt x="5731" y="1581"/>
                </a:cubicBezTo>
                <a:cubicBezTo>
                  <a:pt x="5751" y="1721"/>
                  <a:pt x="5771" y="1865"/>
                  <a:pt x="5801" y="2002"/>
                </a:cubicBezTo>
                <a:cubicBezTo>
                  <a:pt x="5811" y="2049"/>
                  <a:pt x="5821" y="2099"/>
                  <a:pt x="5831" y="2142"/>
                </a:cubicBezTo>
                <a:lnTo>
                  <a:pt x="5845" y="2216"/>
                </a:lnTo>
                <a:cubicBezTo>
                  <a:pt x="5855" y="2276"/>
                  <a:pt x="5865" y="2336"/>
                  <a:pt x="5872" y="2400"/>
                </a:cubicBezTo>
                <a:lnTo>
                  <a:pt x="5878" y="2410"/>
                </a:lnTo>
                <a:cubicBezTo>
                  <a:pt x="5882" y="2437"/>
                  <a:pt x="5882" y="2460"/>
                  <a:pt x="5885" y="2483"/>
                </a:cubicBezTo>
                <a:lnTo>
                  <a:pt x="5885" y="2493"/>
                </a:lnTo>
                <a:cubicBezTo>
                  <a:pt x="5885" y="2510"/>
                  <a:pt x="5888" y="2527"/>
                  <a:pt x="5888" y="2544"/>
                </a:cubicBezTo>
                <a:lnTo>
                  <a:pt x="5888" y="2560"/>
                </a:lnTo>
                <a:cubicBezTo>
                  <a:pt x="5888" y="2584"/>
                  <a:pt x="5892" y="2604"/>
                  <a:pt x="5892" y="2624"/>
                </a:cubicBezTo>
                <a:lnTo>
                  <a:pt x="5892" y="2704"/>
                </a:lnTo>
                <a:cubicBezTo>
                  <a:pt x="5892" y="2737"/>
                  <a:pt x="5888" y="2768"/>
                  <a:pt x="5888" y="2794"/>
                </a:cubicBezTo>
                <a:cubicBezTo>
                  <a:pt x="5888" y="2811"/>
                  <a:pt x="5885" y="2834"/>
                  <a:pt x="5885" y="2851"/>
                </a:cubicBezTo>
                <a:lnTo>
                  <a:pt x="5885" y="2868"/>
                </a:lnTo>
                <a:cubicBezTo>
                  <a:pt x="5882" y="2911"/>
                  <a:pt x="5878" y="2955"/>
                  <a:pt x="5872" y="3002"/>
                </a:cubicBezTo>
                <a:lnTo>
                  <a:pt x="5868" y="3022"/>
                </a:lnTo>
                <a:lnTo>
                  <a:pt x="5855" y="3092"/>
                </a:lnTo>
                <a:cubicBezTo>
                  <a:pt x="5848" y="3135"/>
                  <a:pt x="5838" y="3179"/>
                  <a:pt x="5831" y="3222"/>
                </a:cubicBezTo>
                <a:cubicBezTo>
                  <a:pt x="5821" y="3262"/>
                  <a:pt x="5815" y="3302"/>
                  <a:pt x="5805" y="3343"/>
                </a:cubicBezTo>
                <a:lnTo>
                  <a:pt x="5798" y="3389"/>
                </a:lnTo>
                <a:cubicBezTo>
                  <a:pt x="5785" y="3446"/>
                  <a:pt x="5771" y="3503"/>
                  <a:pt x="5758" y="3560"/>
                </a:cubicBezTo>
                <a:lnTo>
                  <a:pt x="5754" y="3570"/>
                </a:lnTo>
                <a:cubicBezTo>
                  <a:pt x="5751" y="3590"/>
                  <a:pt x="5748" y="3610"/>
                  <a:pt x="5738" y="3630"/>
                </a:cubicBezTo>
                <a:lnTo>
                  <a:pt x="5731" y="3660"/>
                </a:lnTo>
                <a:cubicBezTo>
                  <a:pt x="5728" y="3680"/>
                  <a:pt x="5718" y="3704"/>
                  <a:pt x="5714" y="3724"/>
                </a:cubicBezTo>
                <a:lnTo>
                  <a:pt x="5704" y="3754"/>
                </a:lnTo>
                <a:lnTo>
                  <a:pt x="5684" y="3814"/>
                </a:lnTo>
                <a:cubicBezTo>
                  <a:pt x="5678" y="3837"/>
                  <a:pt x="5671" y="3854"/>
                  <a:pt x="5664" y="3871"/>
                </a:cubicBezTo>
                <a:lnTo>
                  <a:pt x="5654" y="3894"/>
                </a:lnTo>
                <a:cubicBezTo>
                  <a:pt x="5644" y="3931"/>
                  <a:pt x="5627" y="3971"/>
                  <a:pt x="5611" y="4008"/>
                </a:cubicBezTo>
                <a:lnTo>
                  <a:pt x="5594" y="4055"/>
                </a:lnTo>
                <a:cubicBezTo>
                  <a:pt x="5581" y="4081"/>
                  <a:pt x="5567" y="4115"/>
                  <a:pt x="5554" y="4145"/>
                </a:cubicBezTo>
                <a:cubicBezTo>
                  <a:pt x="5527" y="4222"/>
                  <a:pt x="5497" y="4295"/>
                  <a:pt x="5464" y="4372"/>
                </a:cubicBezTo>
                <a:cubicBezTo>
                  <a:pt x="5444" y="4423"/>
                  <a:pt x="5420" y="4473"/>
                  <a:pt x="5400" y="4516"/>
                </a:cubicBezTo>
                <a:cubicBezTo>
                  <a:pt x="5383" y="4560"/>
                  <a:pt x="5367" y="4600"/>
                  <a:pt x="5350" y="4640"/>
                </a:cubicBezTo>
                <a:cubicBezTo>
                  <a:pt x="5330" y="4690"/>
                  <a:pt x="5310" y="4733"/>
                  <a:pt x="5293" y="4784"/>
                </a:cubicBezTo>
                <a:cubicBezTo>
                  <a:pt x="5280" y="4814"/>
                  <a:pt x="5270" y="4847"/>
                  <a:pt x="5263" y="4877"/>
                </a:cubicBezTo>
                <a:cubicBezTo>
                  <a:pt x="5250" y="4914"/>
                  <a:pt x="5243" y="4951"/>
                  <a:pt x="5230" y="4991"/>
                </a:cubicBezTo>
                <a:cubicBezTo>
                  <a:pt x="5220" y="5028"/>
                  <a:pt x="5210" y="5061"/>
                  <a:pt x="5199" y="5098"/>
                </a:cubicBezTo>
                <a:cubicBezTo>
                  <a:pt x="5196" y="5111"/>
                  <a:pt x="5196" y="5118"/>
                  <a:pt x="5193" y="5131"/>
                </a:cubicBezTo>
                <a:lnTo>
                  <a:pt x="5186" y="5141"/>
                </a:lnTo>
                <a:cubicBezTo>
                  <a:pt x="5186" y="5145"/>
                  <a:pt x="5183" y="5151"/>
                  <a:pt x="5183" y="5158"/>
                </a:cubicBezTo>
                <a:cubicBezTo>
                  <a:pt x="5179" y="5165"/>
                  <a:pt x="5179" y="5178"/>
                  <a:pt x="5176" y="5185"/>
                </a:cubicBezTo>
                <a:lnTo>
                  <a:pt x="5169" y="5215"/>
                </a:lnTo>
                <a:cubicBezTo>
                  <a:pt x="5166" y="5235"/>
                  <a:pt x="5163" y="5262"/>
                  <a:pt x="5159" y="5282"/>
                </a:cubicBezTo>
                <a:lnTo>
                  <a:pt x="5153" y="5302"/>
                </a:lnTo>
                <a:cubicBezTo>
                  <a:pt x="5149" y="5332"/>
                  <a:pt x="5146" y="5362"/>
                  <a:pt x="5143" y="5385"/>
                </a:cubicBezTo>
                <a:cubicBezTo>
                  <a:pt x="5136" y="5412"/>
                  <a:pt x="5133" y="5442"/>
                  <a:pt x="5129" y="5469"/>
                </a:cubicBezTo>
                <a:cubicBezTo>
                  <a:pt x="5126" y="5499"/>
                  <a:pt x="5119" y="5533"/>
                  <a:pt x="5116" y="5566"/>
                </a:cubicBezTo>
                <a:cubicBezTo>
                  <a:pt x="5113" y="5543"/>
                  <a:pt x="5113" y="5519"/>
                  <a:pt x="5109" y="5496"/>
                </a:cubicBezTo>
                <a:cubicBezTo>
                  <a:pt x="5109" y="5479"/>
                  <a:pt x="5103" y="5466"/>
                  <a:pt x="5103" y="5449"/>
                </a:cubicBezTo>
                <a:cubicBezTo>
                  <a:pt x="5096" y="5362"/>
                  <a:pt x="5082" y="5275"/>
                  <a:pt x="5076" y="5195"/>
                </a:cubicBezTo>
                <a:cubicBezTo>
                  <a:pt x="5066" y="5141"/>
                  <a:pt x="5062" y="5081"/>
                  <a:pt x="5052" y="5028"/>
                </a:cubicBezTo>
                <a:lnTo>
                  <a:pt x="5042" y="4944"/>
                </a:lnTo>
                <a:cubicBezTo>
                  <a:pt x="5029" y="4834"/>
                  <a:pt x="5016" y="4717"/>
                  <a:pt x="5002" y="4580"/>
                </a:cubicBezTo>
                <a:cubicBezTo>
                  <a:pt x="4999" y="4546"/>
                  <a:pt x="4999" y="4513"/>
                  <a:pt x="4996" y="4476"/>
                </a:cubicBezTo>
                <a:cubicBezTo>
                  <a:pt x="4986" y="4396"/>
                  <a:pt x="4982" y="4316"/>
                  <a:pt x="4975" y="4239"/>
                </a:cubicBezTo>
                <a:cubicBezTo>
                  <a:pt x="4965" y="4172"/>
                  <a:pt x="4962" y="4105"/>
                  <a:pt x="4952" y="4038"/>
                </a:cubicBezTo>
                <a:cubicBezTo>
                  <a:pt x="4949" y="3981"/>
                  <a:pt x="4945" y="3921"/>
                  <a:pt x="4945" y="3847"/>
                </a:cubicBezTo>
                <a:cubicBezTo>
                  <a:pt x="4945" y="3781"/>
                  <a:pt x="4942" y="3710"/>
                  <a:pt x="4935" y="3657"/>
                </a:cubicBezTo>
                <a:cubicBezTo>
                  <a:pt x="4929" y="3577"/>
                  <a:pt x="4919" y="3510"/>
                  <a:pt x="4912" y="3453"/>
                </a:cubicBezTo>
                <a:lnTo>
                  <a:pt x="4912" y="3460"/>
                </a:lnTo>
                <a:lnTo>
                  <a:pt x="4912" y="3470"/>
                </a:lnTo>
                <a:cubicBezTo>
                  <a:pt x="4909" y="3486"/>
                  <a:pt x="4902" y="3506"/>
                  <a:pt x="4899" y="3523"/>
                </a:cubicBezTo>
                <a:cubicBezTo>
                  <a:pt x="4892" y="3570"/>
                  <a:pt x="4879" y="3613"/>
                  <a:pt x="4875" y="3660"/>
                </a:cubicBezTo>
                <a:cubicBezTo>
                  <a:pt x="4868" y="3687"/>
                  <a:pt x="4865" y="3720"/>
                  <a:pt x="4862" y="3747"/>
                </a:cubicBezTo>
                <a:lnTo>
                  <a:pt x="4862" y="3757"/>
                </a:lnTo>
                <a:cubicBezTo>
                  <a:pt x="4858" y="3787"/>
                  <a:pt x="4852" y="3821"/>
                  <a:pt x="4858" y="3854"/>
                </a:cubicBezTo>
                <a:cubicBezTo>
                  <a:pt x="4858" y="3914"/>
                  <a:pt x="4858" y="3978"/>
                  <a:pt x="4865" y="4045"/>
                </a:cubicBezTo>
                <a:cubicBezTo>
                  <a:pt x="4868" y="4095"/>
                  <a:pt x="4879" y="4142"/>
                  <a:pt x="4882" y="4192"/>
                </a:cubicBezTo>
                <a:lnTo>
                  <a:pt x="4885" y="4242"/>
                </a:lnTo>
                <a:lnTo>
                  <a:pt x="4885" y="4259"/>
                </a:lnTo>
                <a:cubicBezTo>
                  <a:pt x="4899" y="4389"/>
                  <a:pt x="4912" y="4523"/>
                  <a:pt x="4919" y="4650"/>
                </a:cubicBezTo>
                <a:lnTo>
                  <a:pt x="4919" y="4663"/>
                </a:lnTo>
                <a:cubicBezTo>
                  <a:pt x="4929" y="4790"/>
                  <a:pt x="4942" y="4914"/>
                  <a:pt x="4952" y="5051"/>
                </a:cubicBezTo>
                <a:cubicBezTo>
                  <a:pt x="4965" y="5181"/>
                  <a:pt x="4975" y="5315"/>
                  <a:pt x="4982" y="5446"/>
                </a:cubicBezTo>
                <a:lnTo>
                  <a:pt x="4986" y="5512"/>
                </a:lnTo>
                <a:cubicBezTo>
                  <a:pt x="4996" y="5616"/>
                  <a:pt x="4999" y="5730"/>
                  <a:pt x="5009" y="5833"/>
                </a:cubicBezTo>
                <a:cubicBezTo>
                  <a:pt x="5016" y="5894"/>
                  <a:pt x="5019" y="5930"/>
                  <a:pt x="5026" y="5974"/>
                </a:cubicBezTo>
                <a:cubicBezTo>
                  <a:pt x="5012" y="5950"/>
                  <a:pt x="4999" y="5934"/>
                  <a:pt x="4982" y="5914"/>
                </a:cubicBezTo>
                <a:cubicBezTo>
                  <a:pt x="4945" y="5864"/>
                  <a:pt x="4909" y="5813"/>
                  <a:pt x="4862" y="5763"/>
                </a:cubicBezTo>
                <a:cubicBezTo>
                  <a:pt x="4818" y="5710"/>
                  <a:pt x="4768" y="5656"/>
                  <a:pt x="4718" y="5593"/>
                </a:cubicBezTo>
                <a:cubicBezTo>
                  <a:pt x="4691" y="5559"/>
                  <a:pt x="4665" y="5529"/>
                  <a:pt x="4641" y="5496"/>
                </a:cubicBezTo>
                <a:cubicBezTo>
                  <a:pt x="4614" y="5466"/>
                  <a:pt x="4591" y="5439"/>
                  <a:pt x="4568" y="5412"/>
                </a:cubicBezTo>
                <a:lnTo>
                  <a:pt x="4481" y="5298"/>
                </a:lnTo>
                <a:cubicBezTo>
                  <a:pt x="4467" y="5288"/>
                  <a:pt x="4461" y="5272"/>
                  <a:pt x="4447" y="5258"/>
                </a:cubicBezTo>
                <a:lnTo>
                  <a:pt x="4424" y="5225"/>
                </a:lnTo>
                <a:cubicBezTo>
                  <a:pt x="4397" y="5188"/>
                  <a:pt x="4367" y="5148"/>
                  <a:pt x="4347" y="5108"/>
                </a:cubicBezTo>
                <a:lnTo>
                  <a:pt x="4330" y="5081"/>
                </a:lnTo>
                <a:cubicBezTo>
                  <a:pt x="4317" y="5061"/>
                  <a:pt x="4307" y="5041"/>
                  <a:pt x="4293" y="5024"/>
                </a:cubicBezTo>
                <a:lnTo>
                  <a:pt x="4270" y="4988"/>
                </a:lnTo>
                <a:lnTo>
                  <a:pt x="4247" y="4941"/>
                </a:lnTo>
                <a:cubicBezTo>
                  <a:pt x="4233" y="4911"/>
                  <a:pt x="4217" y="4887"/>
                  <a:pt x="4206" y="4857"/>
                </a:cubicBezTo>
                <a:lnTo>
                  <a:pt x="4180" y="4807"/>
                </a:lnTo>
                <a:lnTo>
                  <a:pt x="4173" y="4790"/>
                </a:lnTo>
                <a:lnTo>
                  <a:pt x="4166" y="4780"/>
                </a:lnTo>
                <a:cubicBezTo>
                  <a:pt x="4160" y="4760"/>
                  <a:pt x="4146" y="4740"/>
                  <a:pt x="4140" y="4720"/>
                </a:cubicBezTo>
                <a:lnTo>
                  <a:pt x="4106" y="4640"/>
                </a:lnTo>
                <a:lnTo>
                  <a:pt x="4099" y="4626"/>
                </a:lnTo>
                <a:lnTo>
                  <a:pt x="4083" y="4580"/>
                </a:lnTo>
                <a:cubicBezTo>
                  <a:pt x="4079" y="4573"/>
                  <a:pt x="4079" y="4570"/>
                  <a:pt x="4076" y="4560"/>
                </a:cubicBezTo>
                <a:cubicBezTo>
                  <a:pt x="4073" y="4553"/>
                  <a:pt x="4073" y="4546"/>
                  <a:pt x="4066" y="4540"/>
                </a:cubicBezTo>
                <a:cubicBezTo>
                  <a:pt x="4063" y="4529"/>
                  <a:pt x="4063" y="4526"/>
                  <a:pt x="4059" y="4519"/>
                </a:cubicBezTo>
                <a:cubicBezTo>
                  <a:pt x="4056" y="4496"/>
                  <a:pt x="4046" y="4479"/>
                  <a:pt x="4043" y="4459"/>
                </a:cubicBezTo>
                <a:cubicBezTo>
                  <a:pt x="4039" y="4439"/>
                  <a:pt x="4029" y="4423"/>
                  <a:pt x="4026" y="4402"/>
                </a:cubicBezTo>
                <a:cubicBezTo>
                  <a:pt x="4016" y="4372"/>
                  <a:pt x="4013" y="4339"/>
                  <a:pt x="4006" y="4309"/>
                </a:cubicBezTo>
                <a:cubicBezTo>
                  <a:pt x="3999" y="4289"/>
                  <a:pt x="3996" y="4262"/>
                  <a:pt x="3992" y="4242"/>
                </a:cubicBezTo>
                <a:cubicBezTo>
                  <a:pt x="3982" y="4192"/>
                  <a:pt x="3976" y="4142"/>
                  <a:pt x="3966" y="4075"/>
                </a:cubicBezTo>
                <a:lnTo>
                  <a:pt x="3962" y="4055"/>
                </a:lnTo>
                <a:cubicBezTo>
                  <a:pt x="3959" y="4038"/>
                  <a:pt x="3959" y="4021"/>
                  <a:pt x="3959" y="4001"/>
                </a:cubicBezTo>
                <a:cubicBezTo>
                  <a:pt x="3959" y="3991"/>
                  <a:pt x="3959" y="3978"/>
                  <a:pt x="3956" y="3971"/>
                </a:cubicBezTo>
                <a:cubicBezTo>
                  <a:pt x="3956" y="3951"/>
                  <a:pt x="3949" y="3934"/>
                  <a:pt x="3949" y="3911"/>
                </a:cubicBezTo>
                <a:lnTo>
                  <a:pt x="3949" y="3884"/>
                </a:lnTo>
                <a:lnTo>
                  <a:pt x="3949" y="3821"/>
                </a:lnTo>
                <a:lnTo>
                  <a:pt x="3949" y="3777"/>
                </a:lnTo>
                <a:lnTo>
                  <a:pt x="3949" y="3737"/>
                </a:lnTo>
                <a:lnTo>
                  <a:pt x="3956" y="3677"/>
                </a:lnTo>
                <a:lnTo>
                  <a:pt x="3956" y="3667"/>
                </a:lnTo>
                <a:lnTo>
                  <a:pt x="3956" y="3637"/>
                </a:lnTo>
                <a:lnTo>
                  <a:pt x="3959" y="3590"/>
                </a:lnTo>
                <a:cubicBezTo>
                  <a:pt x="3962" y="3570"/>
                  <a:pt x="3962" y="3550"/>
                  <a:pt x="3966" y="3533"/>
                </a:cubicBezTo>
                <a:lnTo>
                  <a:pt x="3966" y="3523"/>
                </a:lnTo>
                <a:lnTo>
                  <a:pt x="3966" y="3516"/>
                </a:lnTo>
                <a:lnTo>
                  <a:pt x="3972" y="3493"/>
                </a:lnTo>
                <a:cubicBezTo>
                  <a:pt x="3976" y="3456"/>
                  <a:pt x="3982" y="3419"/>
                  <a:pt x="3989" y="3383"/>
                </a:cubicBezTo>
                <a:lnTo>
                  <a:pt x="3992" y="3356"/>
                </a:lnTo>
                <a:lnTo>
                  <a:pt x="4016" y="3219"/>
                </a:lnTo>
                <a:cubicBezTo>
                  <a:pt x="4029" y="3159"/>
                  <a:pt x="4043" y="3105"/>
                  <a:pt x="4056" y="3048"/>
                </a:cubicBezTo>
                <a:cubicBezTo>
                  <a:pt x="4063" y="3008"/>
                  <a:pt x="4076" y="2971"/>
                  <a:pt x="4083" y="2935"/>
                </a:cubicBezTo>
                <a:lnTo>
                  <a:pt x="4093" y="2908"/>
                </a:lnTo>
                <a:lnTo>
                  <a:pt x="4110" y="2854"/>
                </a:lnTo>
                <a:lnTo>
                  <a:pt x="4126" y="2808"/>
                </a:lnTo>
                <a:cubicBezTo>
                  <a:pt x="4133" y="2788"/>
                  <a:pt x="4140" y="2771"/>
                  <a:pt x="4146" y="2751"/>
                </a:cubicBezTo>
                <a:lnTo>
                  <a:pt x="4150" y="2734"/>
                </a:lnTo>
                <a:cubicBezTo>
                  <a:pt x="4173" y="2674"/>
                  <a:pt x="4196" y="2617"/>
                  <a:pt x="4217" y="2557"/>
                </a:cubicBezTo>
                <a:cubicBezTo>
                  <a:pt x="4243" y="2500"/>
                  <a:pt x="4263" y="2437"/>
                  <a:pt x="4290" y="2380"/>
                </a:cubicBezTo>
                <a:cubicBezTo>
                  <a:pt x="4313" y="2313"/>
                  <a:pt x="4337" y="2246"/>
                  <a:pt x="4367" y="2179"/>
                </a:cubicBezTo>
                <a:lnTo>
                  <a:pt x="4380" y="2149"/>
                </a:lnTo>
                <a:cubicBezTo>
                  <a:pt x="4400" y="2095"/>
                  <a:pt x="4424" y="2039"/>
                  <a:pt x="4444" y="1988"/>
                </a:cubicBezTo>
                <a:cubicBezTo>
                  <a:pt x="4474" y="1918"/>
                  <a:pt x="4501" y="1851"/>
                  <a:pt x="4527" y="1788"/>
                </a:cubicBezTo>
                <a:cubicBezTo>
                  <a:pt x="4531" y="1778"/>
                  <a:pt x="4541" y="1761"/>
                  <a:pt x="4544" y="1748"/>
                </a:cubicBezTo>
                <a:cubicBezTo>
                  <a:pt x="4574" y="1684"/>
                  <a:pt x="4601" y="1617"/>
                  <a:pt x="4631" y="1554"/>
                </a:cubicBezTo>
                <a:lnTo>
                  <a:pt x="4665" y="1484"/>
                </a:lnTo>
                <a:cubicBezTo>
                  <a:pt x="4685" y="1437"/>
                  <a:pt x="4711" y="1387"/>
                  <a:pt x="4735" y="1337"/>
                </a:cubicBezTo>
                <a:cubicBezTo>
                  <a:pt x="4748" y="1316"/>
                  <a:pt x="4758" y="1296"/>
                  <a:pt x="4768" y="1276"/>
                </a:cubicBezTo>
                <a:lnTo>
                  <a:pt x="4782" y="1253"/>
                </a:lnTo>
                <a:cubicBezTo>
                  <a:pt x="4792" y="1236"/>
                  <a:pt x="4802" y="1216"/>
                  <a:pt x="4812" y="1199"/>
                </a:cubicBezTo>
                <a:lnTo>
                  <a:pt x="4832" y="1166"/>
                </a:lnTo>
                <a:cubicBezTo>
                  <a:pt x="4845" y="1149"/>
                  <a:pt x="4858" y="1129"/>
                  <a:pt x="4865" y="1113"/>
                </a:cubicBezTo>
                <a:cubicBezTo>
                  <a:pt x="4879" y="1092"/>
                  <a:pt x="4892" y="1076"/>
                  <a:pt x="4902" y="1052"/>
                </a:cubicBezTo>
                <a:cubicBezTo>
                  <a:pt x="4912" y="1046"/>
                  <a:pt x="4915" y="1032"/>
                  <a:pt x="4925" y="1026"/>
                </a:cubicBezTo>
                <a:cubicBezTo>
                  <a:pt x="4935" y="1009"/>
                  <a:pt x="4949" y="992"/>
                  <a:pt x="4962" y="969"/>
                </a:cubicBezTo>
                <a:cubicBezTo>
                  <a:pt x="4986" y="932"/>
                  <a:pt x="5016" y="892"/>
                  <a:pt x="5042" y="852"/>
                </a:cubicBezTo>
                <a:cubicBezTo>
                  <a:pt x="5062" y="818"/>
                  <a:pt x="5079" y="792"/>
                  <a:pt x="5096" y="761"/>
                </a:cubicBezTo>
                <a:cubicBezTo>
                  <a:pt x="5113" y="731"/>
                  <a:pt x="5129" y="701"/>
                  <a:pt x="5143" y="675"/>
                </a:cubicBezTo>
                <a:cubicBezTo>
                  <a:pt x="5159" y="641"/>
                  <a:pt x="5169" y="611"/>
                  <a:pt x="5186" y="578"/>
                </a:cubicBezTo>
                <a:cubicBezTo>
                  <a:pt x="5203" y="544"/>
                  <a:pt x="5216" y="514"/>
                  <a:pt x="5233" y="481"/>
                </a:cubicBezTo>
                <a:cubicBezTo>
                  <a:pt x="5263" y="414"/>
                  <a:pt x="5296" y="347"/>
                  <a:pt x="5327" y="280"/>
                </a:cubicBezTo>
                <a:cubicBezTo>
                  <a:pt x="5353" y="216"/>
                  <a:pt x="5377" y="160"/>
                  <a:pt x="5393" y="103"/>
                </a:cubicBezTo>
                <a:close/>
                <a:moveTo>
                  <a:pt x="7105" y="7114"/>
                </a:moveTo>
                <a:lnTo>
                  <a:pt x="7103" y="7116"/>
                </a:lnTo>
                <a:lnTo>
                  <a:pt x="7105" y="7114"/>
                </a:lnTo>
                <a:close/>
                <a:moveTo>
                  <a:pt x="2157" y="5549"/>
                </a:moveTo>
                <a:cubicBezTo>
                  <a:pt x="2220" y="5549"/>
                  <a:pt x="2287" y="5553"/>
                  <a:pt x="2354" y="5559"/>
                </a:cubicBezTo>
                <a:cubicBezTo>
                  <a:pt x="2364" y="5559"/>
                  <a:pt x="2378" y="5559"/>
                  <a:pt x="2391" y="5563"/>
                </a:cubicBezTo>
                <a:cubicBezTo>
                  <a:pt x="2414" y="5563"/>
                  <a:pt x="2441" y="5566"/>
                  <a:pt x="2471" y="5566"/>
                </a:cubicBezTo>
                <a:lnTo>
                  <a:pt x="2481" y="5566"/>
                </a:lnTo>
                <a:cubicBezTo>
                  <a:pt x="2538" y="5569"/>
                  <a:pt x="2592" y="5576"/>
                  <a:pt x="2645" y="5583"/>
                </a:cubicBezTo>
                <a:cubicBezTo>
                  <a:pt x="2705" y="5593"/>
                  <a:pt x="2759" y="5603"/>
                  <a:pt x="2812" y="5616"/>
                </a:cubicBezTo>
                <a:cubicBezTo>
                  <a:pt x="2866" y="5633"/>
                  <a:pt x="2923" y="5650"/>
                  <a:pt x="2976" y="5676"/>
                </a:cubicBezTo>
                <a:cubicBezTo>
                  <a:pt x="2996" y="5683"/>
                  <a:pt x="3023" y="5696"/>
                  <a:pt x="3043" y="5710"/>
                </a:cubicBezTo>
                <a:cubicBezTo>
                  <a:pt x="3060" y="5716"/>
                  <a:pt x="3076" y="5726"/>
                  <a:pt x="3090" y="5733"/>
                </a:cubicBezTo>
                <a:cubicBezTo>
                  <a:pt x="3093" y="5733"/>
                  <a:pt x="3096" y="5736"/>
                  <a:pt x="3100" y="5736"/>
                </a:cubicBezTo>
                <a:lnTo>
                  <a:pt x="3106" y="5743"/>
                </a:lnTo>
                <a:lnTo>
                  <a:pt x="3127" y="5753"/>
                </a:lnTo>
                <a:lnTo>
                  <a:pt x="3140" y="5763"/>
                </a:lnTo>
                <a:lnTo>
                  <a:pt x="3157" y="5770"/>
                </a:lnTo>
                <a:cubicBezTo>
                  <a:pt x="3163" y="5777"/>
                  <a:pt x="3173" y="5780"/>
                  <a:pt x="3180" y="5787"/>
                </a:cubicBezTo>
                <a:cubicBezTo>
                  <a:pt x="3193" y="5797"/>
                  <a:pt x="3200" y="5800"/>
                  <a:pt x="3213" y="5810"/>
                </a:cubicBezTo>
                <a:lnTo>
                  <a:pt x="3227" y="5817"/>
                </a:lnTo>
                <a:cubicBezTo>
                  <a:pt x="3230" y="5820"/>
                  <a:pt x="3234" y="5820"/>
                  <a:pt x="3240" y="5827"/>
                </a:cubicBezTo>
                <a:cubicBezTo>
                  <a:pt x="3247" y="5830"/>
                  <a:pt x="3257" y="5837"/>
                  <a:pt x="3267" y="5847"/>
                </a:cubicBezTo>
                <a:lnTo>
                  <a:pt x="3294" y="5867"/>
                </a:lnTo>
                <a:cubicBezTo>
                  <a:pt x="3314" y="5884"/>
                  <a:pt x="3334" y="5897"/>
                  <a:pt x="3357" y="5914"/>
                </a:cubicBezTo>
                <a:cubicBezTo>
                  <a:pt x="3374" y="5927"/>
                  <a:pt x="3384" y="5937"/>
                  <a:pt x="3401" y="5950"/>
                </a:cubicBezTo>
                <a:lnTo>
                  <a:pt x="3441" y="5984"/>
                </a:lnTo>
                <a:cubicBezTo>
                  <a:pt x="3458" y="5997"/>
                  <a:pt x="3474" y="6014"/>
                  <a:pt x="3484" y="6027"/>
                </a:cubicBezTo>
                <a:lnTo>
                  <a:pt x="3501" y="6044"/>
                </a:lnTo>
                <a:cubicBezTo>
                  <a:pt x="3518" y="6061"/>
                  <a:pt x="3541" y="6081"/>
                  <a:pt x="3561" y="6098"/>
                </a:cubicBezTo>
                <a:lnTo>
                  <a:pt x="3585" y="6128"/>
                </a:lnTo>
                <a:lnTo>
                  <a:pt x="3631" y="6171"/>
                </a:lnTo>
                <a:cubicBezTo>
                  <a:pt x="3648" y="6195"/>
                  <a:pt x="3665" y="6215"/>
                  <a:pt x="3685" y="6231"/>
                </a:cubicBezTo>
                <a:lnTo>
                  <a:pt x="3708" y="6255"/>
                </a:lnTo>
                <a:cubicBezTo>
                  <a:pt x="3725" y="6271"/>
                  <a:pt x="3735" y="6295"/>
                  <a:pt x="3752" y="6312"/>
                </a:cubicBezTo>
                <a:lnTo>
                  <a:pt x="3768" y="6332"/>
                </a:lnTo>
                <a:cubicBezTo>
                  <a:pt x="3779" y="6345"/>
                  <a:pt x="3789" y="6352"/>
                  <a:pt x="3795" y="6362"/>
                </a:cubicBezTo>
                <a:cubicBezTo>
                  <a:pt x="3792" y="6362"/>
                  <a:pt x="3792" y="6355"/>
                  <a:pt x="3789" y="6355"/>
                </a:cubicBezTo>
                <a:cubicBezTo>
                  <a:pt x="3775" y="6352"/>
                  <a:pt x="3765" y="6348"/>
                  <a:pt x="3752" y="6345"/>
                </a:cubicBezTo>
                <a:lnTo>
                  <a:pt x="3748" y="6345"/>
                </a:lnTo>
                <a:cubicBezTo>
                  <a:pt x="3732" y="6338"/>
                  <a:pt x="3715" y="6332"/>
                  <a:pt x="3698" y="6328"/>
                </a:cubicBezTo>
                <a:cubicBezTo>
                  <a:pt x="3692" y="6322"/>
                  <a:pt x="3682" y="6322"/>
                  <a:pt x="3675" y="6318"/>
                </a:cubicBezTo>
                <a:cubicBezTo>
                  <a:pt x="3661" y="6315"/>
                  <a:pt x="3648" y="6312"/>
                  <a:pt x="3641" y="6312"/>
                </a:cubicBezTo>
                <a:lnTo>
                  <a:pt x="3625" y="6305"/>
                </a:lnTo>
                <a:lnTo>
                  <a:pt x="3611" y="6302"/>
                </a:lnTo>
                <a:cubicBezTo>
                  <a:pt x="3601" y="6298"/>
                  <a:pt x="3595" y="6298"/>
                  <a:pt x="3581" y="6295"/>
                </a:cubicBezTo>
                <a:lnTo>
                  <a:pt x="3558" y="6288"/>
                </a:lnTo>
                <a:cubicBezTo>
                  <a:pt x="3511" y="6281"/>
                  <a:pt x="3461" y="6268"/>
                  <a:pt x="3411" y="6265"/>
                </a:cubicBezTo>
                <a:cubicBezTo>
                  <a:pt x="3357" y="6258"/>
                  <a:pt x="3290" y="6251"/>
                  <a:pt x="3227" y="6245"/>
                </a:cubicBezTo>
                <a:cubicBezTo>
                  <a:pt x="3173" y="6241"/>
                  <a:pt x="3123" y="6235"/>
                  <a:pt x="3066" y="6235"/>
                </a:cubicBezTo>
                <a:cubicBezTo>
                  <a:pt x="3010" y="6231"/>
                  <a:pt x="2946" y="6231"/>
                  <a:pt x="2882" y="6225"/>
                </a:cubicBezTo>
                <a:cubicBezTo>
                  <a:pt x="2765" y="6215"/>
                  <a:pt x="2648" y="6198"/>
                  <a:pt x="2538" y="6181"/>
                </a:cubicBezTo>
                <a:cubicBezTo>
                  <a:pt x="2448" y="6168"/>
                  <a:pt x="2361" y="6161"/>
                  <a:pt x="2277" y="6151"/>
                </a:cubicBezTo>
                <a:lnTo>
                  <a:pt x="2180" y="6141"/>
                </a:lnTo>
                <a:cubicBezTo>
                  <a:pt x="2120" y="6131"/>
                  <a:pt x="2060" y="6128"/>
                  <a:pt x="2003" y="6121"/>
                </a:cubicBezTo>
                <a:cubicBezTo>
                  <a:pt x="1943" y="6118"/>
                  <a:pt x="1893" y="6114"/>
                  <a:pt x="1839" y="6111"/>
                </a:cubicBezTo>
                <a:cubicBezTo>
                  <a:pt x="1809" y="6111"/>
                  <a:pt x="1779" y="6104"/>
                  <a:pt x="1752" y="6104"/>
                </a:cubicBezTo>
                <a:lnTo>
                  <a:pt x="1662" y="6104"/>
                </a:lnTo>
                <a:cubicBezTo>
                  <a:pt x="1639" y="6104"/>
                  <a:pt x="1612" y="6114"/>
                  <a:pt x="1589" y="6118"/>
                </a:cubicBezTo>
                <a:cubicBezTo>
                  <a:pt x="1562" y="6128"/>
                  <a:pt x="1538" y="6134"/>
                  <a:pt x="1518" y="6148"/>
                </a:cubicBezTo>
                <a:cubicBezTo>
                  <a:pt x="1545" y="6181"/>
                  <a:pt x="1589" y="6205"/>
                  <a:pt x="1635" y="6218"/>
                </a:cubicBezTo>
                <a:cubicBezTo>
                  <a:pt x="1645" y="6221"/>
                  <a:pt x="1662" y="6228"/>
                  <a:pt x="1679" y="6228"/>
                </a:cubicBezTo>
                <a:cubicBezTo>
                  <a:pt x="1702" y="6228"/>
                  <a:pt x="1722" y="6228"/>
                  <a:pt x="1742" y="6231"/>
                </a:cubicBezTo>
                <a:lnTo>
                  <a:pt x="1769" y="6231"/>
                </a:lnTo>
                <a:cubicBezTo>
                  <a:pt x="1803" y="6231"/>
                  <a:pt x="1836" y="6235"/>
                  <a:pt x="1873" y="6235"/>
                </a:cubicBezTo>
                <a:cubicBezTo>
                  <a:pt x="1930" y="6238"/>
                  <a:pt x="1993" y="6245"/>
                  <a:pt x="2053" y="6248"/>
                </a:cubicBezTo>
                <a:cubicBezTo>
                  <a:pt x="2110" y="6251"/>
                  <a:pt x="2170" y="6261"/>
                  <a:pt x="2227" y="6265"/>
                </a:cubicBezTo>
                <a:cubicBezTo>
                  <a:pt x="2261" y="6268"/>
                  <a:pt x="2294" y="6271"/>
                  <a:pt x="2327" y="6271"/>
                </a:cubicBezTo>
                <a:cubicBezTo>
                  <a:pt x="2408" y="6281"/>
                  <a:pt x="2491" y="6288"/>
                  <a:pt x="2572" y="6298"/>
                </a:cubicBezTo>
                <a:lnTo>
                  <a:pt x="2588" y="6302"/>
                </a:lnTo>
                <a:lnTo>
                  <a:pt x="2913" y="6338"/>
                </a:lnTo>
                <a:cubicBezTo>
                  <a:pt x="2943" y="6345"/>
                  <a:pt x="2976" y="6345"/>
                  <a:pt x="3006" y="6348"/>
                </a:cubicBezTo>
                <a:cubicBezTo>
                  <a:pt x="3030" y="6348"/>
                  <a:pt x="3050" y="6352"/>
                  <a:pt x="3076" y="6352"/>
                </a:cubicBezTo>
                <a:cubicBezTo>
                  <a:pt x="3110" y="6355"/>
                  <a:pt x="3140" y="6355"/>
                  <a:pt x="3167" y="6362"/>
                </a:cubicBezTo>
                <a:cubicBezTo>
                  <a:pt x="3197" y="6365"/>
                  <a:pt x="3224" y="6365"/>
                  <a:pt x="3250" y="6368"/>
                </a:cubicBezTo>
                <a:cubicBezTo>
                  <a:pt x="3290" y="6372"/>
                  <a:pt x="3327" y="6382"/>
                  <a:pt x="3367" y="6388"/>
                </a:cubicBezTo>
                <a:lnTo>
                  <a:pt x="3377" y="6388"/>
                </a:lnTo>
                <a:cubicBezTo>
                  <a:pt x="3391" y="6395"/>
                  <a:pt x="3407" y="6395"/>
                  <a:pt x="3417" y="6398"/>
                </a:cubicBezTo>
                <a:lnTo>
                  <a:pt x="3464" y="6412"/>
                </a:lnTo>
                <a:lnTo>
                  <a:pt x="3481" y="6415"/>
                </a:lnTo>
                <a:cubicBezTo>
                  <a:pt x="3528" y="6429"/>
                  <a:pt x="3575" y="6445"/>
                  <a:pt x="3625" y="6455"/>
                </a:cubicBezTo>
                <a:cubicBezTo>
                  <a:pt x="3665" y="6469"/>
                  <a:pt x="3702" y="6485"/>
                  <a:pt x="3742" y="6499"/>
                </a:cubicBezTo>
                <a:lnTo>
                  <a:pt x="3752" y="6502"/>
                </a:lnTo>
                <a:lnTo>
                  <a:pt x="3768" y="6512"/>
                </a:lnTo>
                <a:cubicBezTo>
                  <a:pt x="3809" y="6529"/>
                  <a:pt x="3845" y="6546"/>
                  <a:pt x="3879" y="6566"/>
                </a:cubicBezTo>
                <a:lnTo>
                  <a:pt x="3899" y="6579"/>
                </a:lnTo>
                <a:cubicBezTo>
                  <a:pt x="3916" y="6586"/>
                  <a:pt x="3929" y="6596"/>
                  <a:pt x="3942" y="6602"/>
                </a:cubicBezTo>
                <a:cubicBezTo>
                  <a:pt x="3959" y="6616"/>
                  <a:pt x="3979" y="6622"/>
                  <a:pt x="3996" y="6636"/>
                </a:cubicBezTo>
                <a:lnTo>
                  <a:pt x="4183" y="6763"/>
                </a:lnTo>
                <a:cubicBezTo>
                  <a:pt x="4213" y="6776"/>
                  <a:pt x="4240" y="6793"/>
                  <a:pt x="4257" y="6810"/>
                </a:cubicBezTo>
                <a:cubicBezTo>
                  <a:pt x="4213" y="6803"/>
                  <a:pt x="4173" y="6800"/>
                  <a:pt x="4116" y="6796"/>
                </a:cubicBezTo>
                <a:lnTo>
                  <a:pt x="4083" y="6793"/>
                </a:lnTo>
                <a:cubicBezTo>
                  <a:pt x="4046" y="6786"/>
                  <a:pt x="4009" y="6786"/>
                  <a:pt x="3972" y="6783"/>
                </a:cubicBezTo>
                <a:lnTo>
                  <a:pt x="3936" y="6783"/>
                </a:lnTo>
                <a:cubicBezTo>
                  <a:pt x="3899" y="6780"/>
                  <a:pt x="3859" y="6780"/>
                  <a:pt x="3815" y="6780"/>
                </a:cubicBezTo>
                <a:lnTo>
                  <a:pt x="3728" y="6780"/>
                </a:lnTo>
                <a:cubicBezTo>
                  <a:pt x="3708" y="6780"/>
                  <a:pt x="3682" y="6783"/>
                  <a:pt x="3658" y="6786"/>
                </a:cubicBezTo>
                <a:cubicBezTo>
                  <a:pt x="3608" y="6796"/>
                  <a:pt x="3555" y="6803"/>
                  <a:pt x="3498" y="6813"/>
                </a:cubicBezTo>
                <a:cubicBezTo>
                  <a:pt x="3458" y="6820"/>
                  <a:pt x="3411" y="6830"/>
                  <a:pt x="3361" y="6843"/>
                </a:cubicBezTo>
                <a:lnTo>
                  <a:pt x="3347" y="6846"/>
                </a:lnTo>
                <a:cubicBezTo>
                  <a:pt x="3300" y="6860"/>
                  <a:pt x="3257" y="6867"/>
                  <a:pt x="3210" y="6880"/>
                </a:cubicBezTo>
                <a:lnTo>
                  <a:pt x="3207" y="6880"/>
                </a:lnTo>
                <a:cubicBezTo>
                  <a:pt x="3150" y="6893"/>
                  <a:pt x="3096" y="6910"/>
                  <a:pt x="3043" y="6927"/>
                </a:cubicBezTo>
                <a:lnTo>
                  <a:pt x="2993" y="6937"/>
                </a:lnTo>
                <a:cubicBezTo>
                  <a:pt x="2909" y="6964"/>
                  <a:pt x="2816" y="6987"/>
                  <a:pt x="2699" y="7017"/>
                </a:cubicBezTo>
                <a:cubicBezTo>
                  <a:pt x="2632" y="7034"/>
                  <a:pt x="2572" y="7050"/>
                  <a:pt x="2505" y="7070"/>
                </a:cubicBezTo>
                <a:cubicBezTo>
                  <a:pt x="2471" y="7081"/>
                  <a:pt x="2431" y="7094"/>
                  <a:pt x="2398" y="7101"/>
                </a:cubicBezTo>
                <a:cubicBezTo>
                  <a:pt x="2361" y="7111"/>
                  <a:pt x="2324" y="7117"/>
                  <a:pt x="2287" y="7131"/>
                </a:cubicBezTo>
                <a:cubicBezTo>
                  <a:pt x="2264" y="7134"/>
                  <a:pt x="2247" y="7137"/>
                  <a:pt x="2227" y="7144"/>
                </a:cubicBezTo>
                <a:cubicBezTo>
                  <a:pt x="2210" y="7147"/>
                  <a:pt x="2194" y="7151"/>
                  <a:pt x="2174" y="7151"/>
                </a:cubicBezTo>
                <a:lnTo>
                  <a:pt x="2170" y="7151"/>
                </a:lnTo>
                <a:cubicBezTo>
                  <a:pt x="2157" y="7151"/>
                  <a:pt x="2147" y="7154"/>
                  <a:pt x="2137" y="7154"/>
                </a:cubicBezTo>
                <a:lnTo>
                  <a:pt x="2113" y="7161"/>
                </a:lnTo>
                <a:cubicBezTo>
                  <a:pt x="2103" y="7161"/>
                  <a:pt x="2090" y="7164"/>
                  <a:pt x="2073" y="7164"/>
                </a:cubicBezTo>
                <a:lnTo>
                  <a:pt x="2057" y="7164"/>
                </a:lnTo>
                <a:cubicBezTo>
                  <a:pt x="2020" y="7164"/>
                  <a:pt x="1980" y="7167"/>
                  <a:pt x="1940" y="7167"/>
                </a:cubicBezTo>
                <a:lnTo>
                  <a:pt x="1843" y="7167"/>
                </a:lnTo>
                <a:cubicBezTo>
                  <a:pt x="1789" y="7167"/>
                  <a:pt x="1736" y="7164"/>
                  <a:pt x="1672" y="7151"/>
                </a:cubicBezTo>
                <a:cubicBezTo>
                  <a:pt x="1605" y="7144"/>
                  <a:pt x="1538" y="7124"/>
                  <a:pt x="1475" y="7107"/>
                </a:cubicBezTo>
                <a:cubicBezTo>
                  <a:pt x="1395" y="7087"/>
                  <a:pt x="1318" y="7060"/>
                  <a:pt x="1241" y="7024"/>
                </a:cubicBezTo>
                <a:cubicBezTo>
                  <a:pt x="1174" y="6997"/>
                  <a:pt x="1110" y="6964"/>
                  <a:pt x="1050" y="6923"/>
                </a:cubicBezTo>
                <a:cubicBezTo>
                  <a:pt x="990" y="6887"/>
                  <a:pt x="933" y="6850"/>
                  <a:pt x="883" y="6806"/>
                </a:cubicBezTo>
                <a:cubicBezTo>
                  <a:pt x="826" y="6766"/>
                  <a:pt x="773" y="6716"/>
                  <a:pt x="723" y="6663"/>
                </a:cubicBezTo>
                <a:cubicBezTo>
                  <a:pt x="699" y="6633"/>
                  <a:pt x="672" y="6612"/>
                  <a:pt x="652" y="6582"/>
                </a:cubicBezTo>
                <a:cubicBezTo>
                  <a:pt x="642" y="6569"/>
                  <a:pt x="632" y="6556"/>
                  <a:pt x="622" y="6546"/>
                </a:cubicBezTo>
                <a:lnTo>
                  <a:pt x="599" y="6512"/>
                </a:lnTo>
                <a:lnTo>
                  <a:pt x="559" y="6465"/>
                </a:lnTo>
                <a:cubicBezTo>
                  <a:pt x="542" y="6445"/>
                  <a:pt x="525" y="6419"/>
                  <a:pt x="515" y="6398"/>
                </a:cubicBezTo>
                <a:lnTo>
                  <a:pt x="502" y="6382"/>
                </a:lnTo>
                <a:cubicBezTo>
                  <a:pt x="475" y="6348"/>
                  <a:pt x="452" y="6312"/>
                  <a:pt x="432" y="6271"/>
                </a:cubicBezTo>
                <a:lnTo>
                  <a:pt x="418" y="6255"/>
                </a:lnTo>
                <a:cubicBezTo>
                  <a:pt x="388" y="6215"/>
                  <a:pt x="358" y="6171"/>
                  <a:pt x="335" y="6131"/>
                </a:cubicBezTo>
                <a:lnTo>
                  <a:pt x="281" y="6054"/>
                </a:lnTo>
                <a:lnTo>
                  <a:pt x="248" y="6004"/>
                </a:lnTo>
                <a:lnTo>
                  <a:pt x="221" y="5967"/>
                </a:lnTo>
                <a:lnTo>
                  <a:pt x="214" y="5954"/>
                </a:lnTo>
                <a:cubicBezTo>
                  <a:pt x="198" y="5930"/>
                  <a:pt x="181" y="5900"/>
                  <a:pt x="158" y="5867"/>
                </a:cubicBezTo>
                <a:cubicBezTo>
                  <a:pt x="158" y="5864"/>
                  <a:pt x="154" y="5864"/>
                  <a:pt x="154" y="5860"/>
                </a:cubicBezTo>
                <a:cubicBezTo>
                  <a:pt x="148" y="5843"/>
                  <a:pt x="138" y="5830"/>
                  <a:pt x="134" y="5813"/>
                </a:cubicBezTo>
                <a:cubicBezTo>
                  <a:pt x="134" y="5810"/>
                  <a:pt x="131" y="5800"/>
                  <a:pt x="131" y="5797"/>
                </a:cubicBezTo>
                <a:lnTo>
                  <a:pt x="164" y="5797"/>
                </a:lnTo>
                <a:cubicBezTo>
                  <a:pt x="265" y="5793"/>
                  <a:pt x="358" y="5783"/>
                  <a:pt x="458" y="5777"/>
                </a:cubicBezTo>
                <a:cubicBezTo>
                  <a:pt x="502" y="5770"/>
                  <a:pt x="549" y="5770"/>
                  <a:pt x="589" y="5767"/>
                </a:cubicBezTo>
                <a:lnTo>
                  <a:pt x="753" y="5753"/>
                </a:lnTo>
                <a:cubicBezTo>
                  <a:pt x="836" y="5750"/>
                  <a:pt x="927" y="5747"/>
                  <a:pt x="1044" y="5747"/>
                </a:cubicBezTo>
                <a:lnTo>
                  <a:pt x="1057" y="5747"/>
                </a:lnTo>
                <a:cubicBezTo>
                  <a:pt x="1100" y="5747"/>
                  <a:pt x="1144" y="5747"/>
                  <a:pt x="1191" y="5743"/>
                </a:cubicBezTo>
                <a:cubicBezTo>
                  <a:pt x="1244" y="5736"/>
                  <a:pt x="1294" y="5733"/>
                  <a:pt x="1344" y="5726"/>
                </a:cubicBezTo>
                <a:cubicBezTo>
                  <a:pt x="1388" y="5720"/>
                  <a:pt x="1435" y="5710"/>
                  <a:pt x="1495" y="5696"/>
                </a:cubicBezTo>
                <a:cubicBezTo>
                  <a:pt x="1542" y="5683"/>
                  <a:pt x="1589" y="5670"/>
                  <a:pt x="1629" y="5660"/>
                </a:cubicBezTo>
                <a:lnTo>
                  <a:pt x="1689" y="5636"/>
                </a:lnTo>
                <a:cubicBezTo>
                  <a:pt x="1759" y="5613"/>
                  <a:pt x="1836" y="5593"/>
                  <a:pt x="1906" y="5569"/>
                </a:cubicBezTo>
                <a:cubicBezTo>
                  <a:pt x="1940" y="5563"/>
                  <a:pt x="1970" y="5559"/>
                  <a:pt x="1993" y="5553"/>
                </a:cubicBezTo>
                <a:cubicBezTo>
                  <a:pt x="2037" y="5549"/>
                  <a:pt x="2077" y="5549"/>
                  <a:pt x="2120" y="5549"/>
                </a:cubicBezTo>
                <a:close/>
                <a:moveTo>
                  <a:pt x="8797" y="3266"/>
                </a:moveTo>
                <a:lnTo>
                  <a:pt x="8797" y="3269"/>
                </a:lnTo>
                <a:lnTo>
                  <a:pt x="8797" y="3276"/>
                </a:lnTo>
                <a:lnTo>
                  <a:pt x="8787" y="3403"/>
                </a:lnTo>
                <a:lnTo>
                  <a:pt x="8787" y="3419"/>
                </a:lnTo>
                <a:cubicBezTo>
                  <a:pt x="8777" y="3470"/>
                  <a:pt x="8774" y="3520"/>
                  <a:pt x="8764" y="3573"/>
                </a:cubicBezTo>
                <a:lnTo>
                  <a:pt x="8764" y="3590"/>
                </a:lnTo>
                <a:cubicBezTo>
                  <a:pt x="8757" y="3654"/>
                  <a:pt x="8747" y="3717"/>
                  <a:pt x="8740" y="3774"/>
                </a:cubicBezTo>
                <a:cubicBezTo>
                  <a:pt x="8737" y="3811"/>
                  <a:pt x="8730" y="3851"/>
                  <a:pt x="8723" y="3888"/>
                </a:cubicBezTo>
                <a:lnTo>
                  <a:pt x="8723" y="3901"/>
                </a:lnTo>
                <a:lnTo>
                  <a:pt x="8720" y="3918"/>
                </a:lnTo>
                <a:lnTo>
                  <a:pt x="8707" y="4018"/>
                </a:lnTo>
                <a:lnTo>
                  <a:pt x="8707" y="4021"/>
                </a:lnTo>
                <a:lnTo>
                  <a:pt x="8697" y="4071"/>
                </a:lnTo>
                <a:cubicBezTo>
                  <a:pt x="8693" y="4095"/>
                  <a:pt x="8690" y="4122"/>
                  <a:pt x="8687" y="4152"/>
                </a:cubicBezTo>
                <a:lnTo>
                  <a:pt x="8687" y="4158"/>
                </a:lnTo>
                <a:cubicBezTo>
                  <a:pt x="8680" y="4175"/>
                  <a:pt x="8680" y="4192"/>
                  <a:pt x="8677" y="4209"/>
                </a:cubicBezTo>
                <a:cubicBezTo>
                  <a:pt x="8673" y="4235"/>
                  <a:pt x="8670" y="4259"/>
                  <a:pt x="8663" y="4289"/>
                </a:cubicBezTo>
                <a:lnTo>
                  <a:pt x="8663" y="4292"/>
                </a:lnTo>
                <a:cubicBezTo>
                  <a:pt x="8657" y="4346"/>
                  <a:pt x="8647" y="4402"/>
                  <a:pt x="8640" y="4453"/>
                </a:cubicBezTo>
                <a:cubicBezTo>
                  <a:pt x="8623" y="4553"/>
                  <a:pt x="8603" y="4653"/>
                  <a:pt x="8576" y="4770"/>
                </a:cubicBezTo>
                <a:cubicBezTo>
                  <a:pt x="8570" y="4804"/>
                  <a:pt x="8563" y="4837"/>
                  <a:pt x="8556" y="4871"/>
                </a:cubicBezTo>
                <a:lnTo>
                  <a:pt x="8543" y="4921"/>
                </a:lnTo>
                <a:cubicBezTo>
                  <a:pt x="8536" y="4947"/>
                  <a:pt x="8530" y="4978"/>
                  <a:pt x="8523" y="5008"/>
                </a:cubicBezTo>
                <a:cubicBezTo>
                  <a:pt x="8520" y="5024"/>
                  <a:pt x="8513" y="5041"/>
                  <a:pt x="8509" y="5054"/>
                </a:cubicBezTo>
                <a:cubicBezTo>
                  <a:pt x="8503" y="5078"/>
                  <a:pt x="8493" y="5105"/>
                  <a:pt x="8489" y="5128"/>
                </a:cubicBezTo>
                <a:lnTo>
                  <a:pt x="8479" y="5155"/>
                </a:lnTo>
                <a:cubicBezTo>
                  <a:pt x="8473" y="5175"/>
                  <a:pt x="8463" y="5198"/>
                  <a:pt x="8456" y="5222"/>
                </a:cubicBezTo>
                <a:lnTo>
                  <a:pt x="8453" y="5232"/>
                </a:lnTo>
                <a:lnTo>
                  <a:pt x="8446" y="5248"/>
                </a:lnTo>
                <a:cubicBezTo>
                  <a:pt x="8439" y="5272"/>
                  <a:pt x="8429" y="5292"/>
                  <a:pt x="8423" y="5315"/>
                </a:cubicBezTo>
                <a:lnTo>
                  <a:pt x="8406" y="5355"/>
                </a:lnTo>
                <a:cubicBezTo>
                  <a:pt x="8396" y="5372"/>
                  <a:pt x="8389" y="5392"/>
                  <a:pt x="8379" y="5409"/>
                </a:cubicBezTo>
                <a:lnTo>
                  <a:pt x="8369" y="5439"/>
                </a:lnTo>
                <a:lnTo>
                  <a:pt x="8356" y="5466"/>
                </a:lnTo>
                <a:lnTo>
                  <a:pt x="8346" y="5482"/>
                </a:lnTo>
                <a:cubicBezTo>
                  <a:pt x="8342" y="5496"/>
                  <a:pt x="8336" y="5509"/>
                  <a:pt x="8329" y="5516"/>
                </a:cubicBezTo>
                <a:lnTo>
                  <a:pt x="8309" y="5559"/>
                </a:lnTo>
                <a:cubicBezTo>
                  <a:pt x="8296" y="5589"/>
                  <a:pt x="8279" y="5616"/>
                  <a:pt x="8269" y="5646"/>
                </a:cubicBezTo>
                <a:cubicBezTo>
                  <a:pt x="8242" y="5696"/>
                  <a:pt x="8219" y="5743"/>
                  <a:pt x="8192" y="5793"/>
                </a:cubicBezTo>
                <a:cubicBezTo>
                  <a:pt x="8168" y="5843"/>
                  <a:pt x="8138" y="5890"/>
                  <a:pt x="8112" y="5940"/>
                </a:cubicBezTo>
                <a:cubicBezTo>
                  <a:pt x="8092" y="5974"/>
                  <a:pt x="8075" y="6007"/>
                  <a:pt x="8055" y="6044"/>
                </a:cubicBezTo>
                <a:lnTo>
                  <a:pt x="8045" y="6061"/>
                </a:lnTo>
                <a:lnTo>
                  <a:pt x="8025" y="6098"/>
                </a:lnTo>
                <a:lnTo>
                  <a:pt x="8005" y="6134"/>
                </a:lnTo>
                <a:cubicBezTo>
                  <a:pt x="7995" y="6151"/>
                  <a:pt x="7985" y="6164"/>
                  <a:pt x="7975" y="6181"/>
                </a:cubicBezTo>
                <a:lnTo>
                  <a:pt x="7971" y="6191"/>
                </a:lnTo>
                <a:lnTo>
                  <a:pt x="7961" y="6201"/>
                </a:lnTo>
                <a:cubicBezTo>
                  <a:pt x="7954" y="6215"/>
                  <a:pt x="7944" y="6228"/>
                  <a:pt x="7934" y="6241"/>
                </a:cubicBezTo>
                <a:lnTo>
                  <a:pt x="7918" y="6261"/>
                </a:lnTo>
                <a:cubicBezTo>
                  <a:pt x="7904" y="6275"/>
                  <a:pt x="7894" y="6291"/>
                  <a:pt x="7884" y="6302"/>
                </a:cubicBezTo>
                <a:cubicBezTo>
                  <a:pt x="7871" y="6318"/>
                  <a:pt x="7858" y="6332"/>
                  <a:pt x="7841" y="6348"/>
                </a:cubicBezTo>
                <a:lnTo>
                  <a:pt x="7827" y="6365"/>
                </a:lnTo>
                <a:cubicBezTo>
                  <a:pt x="7817" y="6382"/>
                  <a:pt x="7804" y="6395"/>
                  <a:pt x="7787" y="6412"/>
                </a:cubicBezTo>
                <a:lnTo>
                  <a:pt x="7784" y="6415"/>
                </a:lnTo>
                <a:lnTo>
                  <a:pt x="7774" y="6425"/>
                </a:lnTo>
                <a:cubicBezTo>
                  <a:pt x="7761" y="6435"/>
                  <a:pt x="7751" y="6449"/>
                  <a:pt x="7737" y="6465"/>
                </a:cubicBezTo>
                <a:lnTo>
                  <a:pt x="7677" y="6519"/>
                </a:lnTo>
                <a:cubicBezTo>
                  <a:pt x="7667" y="6532"/>
                  <a:pt x="7654" y="6542"/>
                  <a:pt x="7640" y="6552"/>
                </a:cubicBezTo>
                <a:cubicBezTo>
                  <a:pt x="7634" y="6562"/>
                  <a:pt x="7623" y="6566"/>
                  <a:pt x="7620" y="6576"/>
                </a:cubicBezTo>
                <a:cubicBezTo>
                  <a:pt x="7607" y="6586"/>
                  <a:pt x="7590" y="6599"/>
                  <a:pt x="7577" y="6609"/>
                </a:cubicBezTo>
                <a:lnTo>
                  <a:pt x="7570" y="6616"/>
                </a:lnTo>
                <a:cubicBezTo>
                  <a:pt x="7540" y="6643"/>
                  <a:pt x="7506" y="6666"/>
                  <a:pt x="7476" y="6693"/>
                </a:cubicBezTo>
                <a:lnTo>
                  <a:pt x="7450" y="6716"/>
                </a:lnTo>
                <a:lnTo>
                  <a:pt x="7426" y="6733"/>
                </a:lnTo>
                <a:cubicBezTo>
                  <a:pt x="7356" y="6786"/>
                  <a:pt x="7286" y="6843"/>
                  <a:pt x="7219" y="6900"/>
                </a:cubicBezTo>
                <a:cubicBezTo>
                  <a:pt x="7175" y="6933"/>
                  <a:pt x="7135" y="6970"/>
                  <a:pt x="7099" y="7010"/>
                </a:cubicBezTo>
                <a:cubicBezTo>
                  <a:pt x="7058" y="7044"/>
                  <a:pt x="7022" y="7077"/>
                  <a:pt x="6988" y="7114"/>
                </a:cubicBezTo>
                <a:lnTo>
                  <a:pt x="6985" y="7117"/>
                </a:lnTo>
                <a:cubicBezTo>
                  <a:pt x="6951" y="7147"/>
                  <a:pt x="6921" y="7184"/>
                  <a:pt x="6885" y="7221"/>
                </a:cubicBezTo>
                <a:cubicBezTo>
                  <a:pt x="6858" y="7248"/>
                  <a:pt x="6838" y="7278"/>
                  <a:pt x="6814" y="7301"/>
                </a:cubicBezTo>
                <a:cubicBezTo>
                  <a:pt x="6821" y="7281"/>
                  <a:pt x="6824" y="7261"/>
                  <a:pt x="6834" y="7238"/>
                </a:cubicBezTo>
                <a:cubicBezTo>
                  <a:pt x="6871" y="7117"/>
                  <a:pt x="6908" y="6994"/>
                  <a:pt x="6941" y="6870"/>
                </a:cubicBezTo>
                <a:lnTo>
                  <a:pt x="7005" y="6659"/>
                </a:lnTo>
                <a:cubicBezTo>
                  <a:pt x="7022" y="6599"/>
                  <a:pt x="7042" y="6536"/>
                  <a:pt x="7058" y="6479"/>
                </a:cubicBezTo>
                <a:cubicBezTo>
                  <a:pt x="7082" y="6412"/>
                  <a:pt x="7102" y="6345"/>
                  <a:pt x="7122" y="6275"/>
                </a:cubicBezTo>
                <a:cubicBezTo>
                  <a:pt x="7152" y="6178"/>
                  <a:pt x="7182" y="6074"/>
                  <a:pt x="7216" y="5950"/>
                </a:cubicBezTo>
                <a:lnTo>
                  <a:pt x="7252" y="5827"/>
                </a:lnTo>
                <a:cubicBezTo>
                  <a:pt x="7256" y="5813"/>
                  <a:pt x="7256" y="5800"/>
                  <a:pt x="7256" y="5790"/>
                </a:cubicBezTo>
                <a:cubicBezTo>
                  <a:pt x="7256" y="5777"/>
                  <a:pt x="7252" y="5763"/>
                  <a:pt x="7242" y="5757"/>
                </a:cubicBezTo>
                <a:cubicBezTo>
                  <a:pt x="7232" y="5733"/>
                  <a:pt x="7209" y="5723"/>
                  <a:pt x="7189" y="5716"/>
                </a:cubicBezTo>
                <a:lnTo>
                  <a:pt x="7172" y="5716"/>
                </a:lnTo>
                <a:cubicBezTo>
                  <a:pt x="7152" y="5716"/>
                  <a:pt x="7135" y="5726"/>
                  <a:pt x="7122" y="5740"/>
                </a:cubicBezTo>
                <a:cubicBezTo>
                  <a:pt x="7105" y="5750"/>
                  <a:pt x="7099" y="5767"/>
                  <a:pt x="7092" y="5790"/>
                </a:cubicBezTo>
                <a:cubicBezTo>
                  <a:pt x="7072" y="5864"/>
                  <a:pt x="7055" y="5940"/>
                  <a:pt x="7035" y="6014"/>
                </a:cubicBezTo>
                <a:lnTo>
                  <a:pt x="6992" y="6151"/>
                </a:lnTo>
                <a:lnTo>
                  <a:pt x="6985" y="6184"/>
                </a:lnTo>
                <a:lnTo>
                  <a:pt x="6958" y="6268"/>
                </a:lnTo>
                <a:cubicBezTo>
                  <a:pt x="6941" y="6328"/>
                  <a:pt x="6921" y="6385"/>
                  <a:pt x="6905" y="6445"/>
                </a:cubicBezTo>
                <a:lnTo>
                  <a:pt x="6891" y="6482"/>
                </a:lnTo>
                <a:cubicBezTo>
                  <a:pt x="6871" y="6546"/>
                  <a:pt x="6851" y="6609"/>
                  <a:pt x="6831" y="6666"/>
                </a:cubicBezTo>
                <a:cubicBezTo>
                  <a:pt x="6808" y="6733"/>
                  <a:pt x="6788" y="6796"/>
                  <a:pt x="6768" y="6863"/>
                </a:cubicBezTo>
                <a:cubicBezTo>
                  <a:pt x="6717" y="7017"/>
                  <a:pt x="6667" y="7177"/>
                  <a:pt x="6617" y="7331"/>
                </a:cubicBezTo>
                <a:lnTo>
                  <a:pt x="6554" y="7519"/>
                </a:lnTo>
                <a:cubicBezTo>
                  <a:pt x="6554" y="7512"/>
                  <a:pt x="6550" y="7502"/>
                  <a:pt x="6550" y="7495"/>
                </a:cubicBezTo>
                <a:cubicBezTo>
                  <a:pt x="6547" y="7472"/>
                  <a:pt x="6540" y="7448"/>
                  <a:pt x="6534" y="7428"/>
                </a:cubicBezTo>
                <a:lnTo>
                  <a:pt x="6530" y="7405"/>
                </a:lnTo>
                <a:cubicBezTo>
                  <a:pt x="6490" y="7338"/>
                  <a:pt x="6483" y="7311"/>
                  <a:pt x="6473" y="7284"/>
                </a:cubicBezTo>
                <a:cubicBezTo>
                  <a:pt x="6467" y="7248"/>
                  <a:pt x="6457" y="7214"/>
                  <a:pt x="6450" y="7184"/>
                </a:cubicBezTo>
                <a:cubicBezTo>
                  <a:pt x="6447" y="7164"/>
                  <a:pt x="6440" y="7147"/>
                  <a:pt x="6437" y="7124"/>
                </a:cubicBezTo>
                <a:cubicBezTo>
                  <a:pt x="6433" y="7117"/>
                  <a:pt x="6433" y="7104"/>
                  <a:pt x="6430" y="7097"/>
                </a:cubicBezTo>
                <a:cubicBezTo>
                  <a:pt x="6416" y="7037"/>
                  <a:pt x="6406" y="6980"/>
                  <a:pt x="6400" y="6927"/>
                </a:cubicBezTo>
                <a:lnTo>
                  <a:pt x="6400" y="6920"/>
                </a:lnTo>
                <a:cubicBezTo>
                  <a:pt x="6396" y="6877"/>
                  <a:pt x="6390" y="6826"/>
                  <a:pt x="6386" y="6776"/>
                </a:cubicBezTo>
                <a:cubicBezTo>
                  <a:pt x="6386" y="6716"/>
                  <a:pt x="6383" y="6663"/>
                  <a:pt x="6383" y="6609"/>
                </a:cubicBezTo>
                <a:cubicBezTo>
                  <a:pt x="6383" y="6549"/>
                  <a:pt x="6386" y="6482"/>
                  <a:pt x="6390" y="6419"/>
                </a:cubicBezTo>
                <a:cubicBezTo>
                  <a:pt x="6396" y="6348"/>
                  <a:pt x="6403" y="6291"/>
                  <a:pt x="6413" y="6228"/>
                </a:cubicBezTo>
                <a:lnTo>
                  <a:pt x="6413" y="6218"/>
                </a:lnTo>
                <a:cubicBezTo>
                  <a:pt x="6416" y="6195"/>
                  <a:pt x="6420" y="6168"/>
                  <a:pt x="6423" y="6148"/>
                </a:cubicBezTo>
                <a:cubicBezTo>
                  <a:pt x="6433" y="6098"/>
                  <a:pt x="6447" y="6044"/>
                  <a:pt x="6453" y="5994"/>
                </a:cubicBezTo>
                <a:cubicBezTo>
                  <a:pt x="6467" y="5944"/>
                  <a:pt x="6473" y="5894"/>
                  <a:pt x="6487" y="5847"/>
                </a:cubicBezTo>
                <a:lnTo>
                  <a:pt x="6490" y="5827"/>
                </a:lnTo>
                <a:cubicBezTo>
                  <a:pt x="6507" y="5743"/>
                  <a:pt x="6530" y="5650"/>
                  <a:pt x="6554" y="5566"/>
                </a:cubicBezTo>
                <a:lnTo>
                  <a:pt x="6554" y="5559"/>
                </a:lnTo>
                <a:lnTo>
                  <a:pt x="6580" y="5482"/>
                </a:lnTo>
                <a:cubicBezTo>
                  <a:pt x="6587" y="5456"/>
                  <a:pt x="6600" y="5426"/>
                  <a:pt x="6614" y="5395"/>
                </a:cubicBezTo>
                <a:cubicBezTo>
                  <a:pt x="6630" y="5355"/>
                  <a:pt x="6647" y="5322"/>
                  <a:pt x="6664" y="5292"/>
                </a:cubicBezTo>
                <a:cubicBezTo>
                  <a:pt x="6681" y="5258"/>
                  <a:pt x="6697" y="5225"/>
                  <a:pt x="6717" y="5191"/>
                </a:cubicBezTo>
                <a:cubicBezTo>
                  <a:pt x="6764" y="5111"/>
                  <a:pt x="6804" y="5038"/>
                  <a:pt x="6841" y="4978"/>
                </a:cubicBezTo>
                <a:cubicBezTo>
                  <a:pt x="6848" y="4971"/>
                  <a:pt x="6854" y="4957"/>
                  <a:pt x="6858" y="4947"/>
                </a:cubicBezTo>
                <a:cubicBezTo>
                  <a:pt x="6888" y="4897"/>
                  <a:pt x="6921" y="4847"/>
                  <a:pt x="6955" y="4804"/>
                </a:cubicBezTo>
                <a:cubicBezTo>
                  <a:pt x="6975" y="4774"/>
                  <a:pt x="6998" y="4740"/>
                  <a:pt x="7018" y="4710"/>
                </a:cubicBezTo>
                <a:cubicBezTo>
                  <a:pt x="7038" y="4680"/>
                  <a:pt x="7065" y="4653"/>
                  <a:pt x="7085" y="4620"/>
                </a:cubicBezTo>
                <a:cubicBezTo>
                  <a:pt x="7102" y="4596"/>
                  <a:pt x="7119" y="4576"/>
                  <a:pt x="7135" y="4560"/>
                </a:cubicBezTo>
                <a:cubicBezTo>
                  <a:pt x="7149" y="4543"/>
                  <a:pt x="7165" y="4526"/>
                  <a:pt x="7182" y="4513"/>
                </a:cubicBezTo>
                <a:lnTo>
                  <a:pt x="7185" y="4509"/>
                </a:lnTo>
                <a:lnTo>
                  <a:pt x="7199" y="4503"/>
                </a:lnTo>
                <a:cubicBezTo>
                  <a:pt x="7206" y="4493"/>
                  <a:pt x="7216" y="4489"/>
                  <a:pt x="7222" y="4479"/>
                </a:cubicBezTo>
                <a:cubicBezTo>
                  <a:pt x="7236" y="4473"/>
                  <a:pt x="7249" y="4459"/>
                  <a:pt x="7259" y="4453"/>
                </a:cubicBezTo>
                <a:lnTo>
                  <a:pt x="7266" y="4446"/>
                </a:lnTo>
                <a:cubicBezTo>
                  <a:pt x="7276" y="4439"/>
                  <a:pt x="7289" y="4426"/>
                  <a:pt x="7303" y="4419"/>
                </a:cubicBezTo>
                <a:lnTo>
                  <a:pt x="7326" y="4396"/>
                </a:lnTo>
                <a:cubicBezTo>
                  <a:pt x="7343" y="4389"/>
                  <a:pt x="7356" y="4376"/>
                  <a:pt x="7373" y="4362"/>
                </a:cubicBezTo>
                <a:lnTo>
                  <a:pt x="7383" y="4356"/>
                </a:lnTo>
                <a:lnTo>
                  <a:pt x="7389" y="4346"/>
                </a:lnTo>
                <a:cubicBezTo>
                  <a:pt x="7430" y="4319"/>
                  <a:pt x="7476" y="4285"/>
                  <a:pt x="7520" y="4255"/>
                </a:cubicBezTo>
                <a:cubicBezTo>
                  <a:pt x="7560" y="4225"/>
                  <a:pt x="7597" y="4195"/>
                  <a:pt x="7637" y="4168"/>
                </a:cubicBezTo>
                <a:lnTo>
                  <a:pt x="7644" y="4162"/>
                </a:lnTo>
                <a:cubicBezTo>
                  <a:pt x="7664" y="4145"/>
                  <a:pt x="7687" y="4128"/>
                  <a:pt x="7710" y="4112"/>
                </a:cubicBezTo>
                <a:cubicBezTo>
                  <a:pt x="7754" y="4078"/>
                  <a:pt x="7794" y="4045"/>
                  <a:pt x="7837" y="4018"/>
                </a:cubicBezTo>
                <a:cubicBezTo>
                  <a:pt x="7858" y="4001"/>
                  <a:pt x="7878" y="3985"/>
                  <a:pt x="7894" y="3971"/>
                </a:cubicBezTo>
                <a:cubicBezTo>
                  <a:pt x="7975" y="3908"/>
                  <a:pt x="8058" y="3837"/>
                  <a:pt x="8138" y="3774"/>
                </a:cubicBezTo>
                <a:cubicBezTo>
                  <a:pt x="8212" y="3710"/>
                  <a:pt x="8289" y="3650"/>
                  <a:pt x="8366" y="3587"/>
                </a:cubicBezTo>
                <a:cubicBezTo>
                  <a:pt x="8402" y="3557"/>
                  <a:pt x="8439" y="3533"/>
                  <a:pt x="8473" y="3503"/>
                </a:cubicBezTo>
                <a:lnTo>
                  <a:pt x="8489" y="3490"/>
                </a:lnTo>
                <a:lnTo>
                  <a:pt x="8486" y="3503"/>
                </a:lnTo>
                <a:lnTo>
                  <a:pt x="8479" y="3516"/>
                </a:lnTo>
                <a:cubicBezTo>
                  <a:pt x="8446" y="3573"/>
                  <a:pt x="8413" y="3633"/>
                  <a:pt x="8379" y="3687"/>
                </a:cubicBezTo>
                <a:cubicBezTo>
                  <a:pt x="8359" y="3720"/>
                  <a:pt x="8336" y="3757"/>
                  <a:pt x="8309" y="3794"/>
                </a:cubicBezTo>
                <a:cubicBezTo>
                  <a:pt x="8259" y="3867"/>
                  <a:pt x="8209" y="3941"/>
                  <a:pt x="8162" y="4008"/>
                </a:cubicBezTo>
                <a:cubicBezTo>
                  <a:pt x="8061" y="4158"/>
                  <a:pt x="7958" y="4309"/>
                  <a:pt x="7844" y="4456"/>
                </a:cubicBezTo>
                <a:cubicBezTo>
                  <a:pt x="7807" y="4503"/>
                  <a:pt x="7767" y="4553"/>
                  <a:pt x="7720" y="4596"/>
                </a:cubicBezTo>
                <a:cubicBezTo>
                  <a:pt x="7704" y="4620"/>
                  <a:pt x="7684" y="4636"/>
                  <a:pt x="7667" y="4657"/>
                </a:cubicBezTo>
                <a:lnTo>
                  <a:pt x="7657" y="4663"/>
                </a:lnTo>
                <a:lnTo>
                  <a:pt x="7640" y="4680"/>
                </a:lnTo>
                <a:cubicBezTo>
                  <a:pt x="7623" y="4697"/>
                  <a:pt x="7607" y="4713"/>
                  <a:pt x="7590" y="4737"/>
                </a:cubicBezTo>
                <a:lnTo>
                  <a:pt x="7583" y="4747"/>
                </a:lnTo>
                <a:cubicBezTo>
                  <a:pt x="7573" y="4757"/>
                  <a:pt x="7567" y="4770"/>
                  <a:pt x="7557" y="4780"/>
                </a:cubicBezTo>
                <a:cubicBezTo>
                  <a:pt x="7550" y="4794"/>
                  <a:pt x="7537" y="4810"/>
                  <a:pt x="7527" y="4824"/>
                </a:cubicBezTo>
                <a:cubicBezTo>
                  <a:pt x="7506" y="4857"/>
                  <a:pt x="7490" y="4881"/>
                  <a:pt x="7473" y="4907"/>
                </a:cubicBezTo>
                <a:cubicBezTo>
                  <a:pt x="7440" y="4961"/>
                  <a:pt x="7409" y="5024"/>
                  <a:pt x="7376" y="5095"/>
                </a:cubicBezTo>
                <a:lnTo>
                  <a:pt x="7359" y="5128"/>
                </a:lnTo>
                <a:cubicBezTo>
                  <a:pt x="7349" y="5155"/>
                  <a:pt x="7336" y="5178"/>
                  <a:pt x="7326" y="5208"/>
                </a:cubicBezTo>
                <a:cubicBezTo>
                  <a:pt x="7316" y="5232"/>
                  <a:pt x="7306" y="5262"/>
                  <a:pt x="7299" y="5288"/>
                </a:cubicBezTo>
                <a:cubicBezTo>
                  <a:pt x="7289" y="5315"/>
                  <a:pt x="7276" y="5349"/>
                  <a:pt x="7269" y="5379"/>
                </a:cubicBezTo>
                <a:lnTo>
                  <a:pt x="7266" y="5395"/>
                </a:lnTo>
                <a:cubicBezTo>
                  <a:pt x="7259" y="5409"/>
                  <a:pt x="7256" y="5416"/>
                  <a:pt x="7256" y="5429"/>
                </a:cubicBezTo>
                <a:lnTo>
                  <a:pt x="7256" y="5432"/>
                </a:lnTo>
                <a:cubicBezTo>
                  <a:pt x="7252" y="5442"/>
                  <a:pt x="7252" y="5446"/>
                  <a:pt x="7252" y="5456"/>
                </a:cubicBezTo>
                <a:cubicBezTo>
                  <a:pt x="7252" y="5462"/>
                  <a:pt x="7252" y="5466"/>
                  <a:pt x="7256" y="5476"/>
                </a:cubicBezTo>
                <a:cubicBezTo>
                  <a:pt x="7259" y="5479"/>
                  <a:pt x="7266" y="5482"/>
                  <a:pt x="7272" y="5482"/>
                </a:cubicBezTo>
                <a:lnTo>
                  <a:pt x="7282" y="5482"/>
                </a:lnTo>
                <a:cubicBezTo>
                  <a:pt x="7299" y="5476"/>
                  <a:pt x="7303" y="5462"/>
                  <a:pt x="7306" y="5446"/>
                </a:cubicBezTo>
                <a:cubicBezTo>
                  <a:pt x="7306" y="5442"/>
                  <a:pt x="7306" y="5442"/>
                  <a:pt x="7309" y="5439"/>
                </a:cubicBezTo>
                <a:lnTo>
                  <a:pt x="7323" y="5399"/>
                </a:lnTo>
                <a:lnTo>
                  <a:pt x="7333" y="5382"/>
                </a:lnTo>
                <a:cubicBezTo>
                  <a:pt x="7343" y="5349"/>
                  <a:pt x="7353" y="5322"/>
                  <a:pt x="7366" y="5288"/>
                </a:cubicBezTo>
                <a:cubicBezTo>
                  <a:pt x="7376" y="5255"/>
                  <a:pt x="7393" y="5215"/>
                  <a:pt x="7416" y="5181"/>
                </a:cubicBezTo>
                <a:cubicBezTo>
                  <a:pt x="7433" y="5148"/>
                  <a:pt x="7453" y="5115"/>
                  <a:pt x="7473" y="5078"/>
                </a:cubicBezTo>
                <a:cubicBezTo>
                  <a:pt x="7493" y="5044"/>
                  <a:pt x="7510" y="5014"/>
                  <a:pt x="7533" y="4988"/>
                </a:cubicBezTo>
                <a:cubicBezTo>
                  <a:pt x="7550" y="4961"/>
                  <a:pt x="7570" y="4937"/>
                  <a:pt x="7587" y="4911"/>
                </a:cubicBezTo>
                <a:lnTo>
                  <a:pt x="7593" y="4904"/>
                </a:lnTo>
                <a:lnTo>
                  <a:pt x="7603" y="4894"/>
                </a:lnTo>
                <a:cubicBezTo>
                  <a:pt x="7617" y="4881"/>
                  <a:pt x="7623" y="4871"/>
                  <a:pt x="7637" y="4857"/>
                </a:cubicBezTo>
                <a:cubicBezTo>
                  <a:pt x="7650" y="4844"/>
                  <a:pt x="7657" y="4830"/>
                  <a:pt x="7670" y="4824"/>
                </a:cubicBezTo>
                <a:lnTo>
                  <a:pt x="7674" y="4820"/>
                </a:lnTo>
                <a:cubicBezTo>
                  <a:pt x="7700" y="4794"/>
                  <a:pt x="7727" y="4774"/>
                  <a:pt x="7754" y="4747"/>
                </a:cubicBezTo>
                <a:lnTo>
                  <a:pt x="7841" y="4673"/>
                </a:lnTo>
                <a:cubicBezTo>
                  <a:pt x="7901" y="4620"/>
                  <a:pt x="7954" y="4563"/>
                  <a:pt x="8001" y="4513"/>
                </a:cubicBezTo>
                <a:cubicBezTo>
                  <a:pt x="8045" y="4463"/>
                  <a:pt x="8092" y="4409"/>
                  <a:pt x="8142" y="4356"/>
                </a:cubicBezTo>
                <a:cubicBezTo>
                  <a:pt x="8155" y="4339"/>
                  <a:pt x="8172" y="4322"/>
                  <a:pt x="8185" y="4305"/>
                </a:cubicBezTo>
                <a:cubicBezTo>
                  <a:pt x="8212" y="4272"/>
                  <a:pt x="8242" y="4239"/>
                  <a:pt x="8269" y="4205"/>
                </a:cubicBezTo>
                <a:cubicBezTo>
                  <a:pt x="8306" y="4158"/>
                  <a:pt x="8346" y="4108"/>
                  <a:pt x="8396" y="4041"/>
                </a:cubicBezTo>
                <a:cubicBezTo>
                  <a:pt x="8406" y="4028"/>
                  <a:pt x="8413" y="4021"/>
                  <a:pt x="8423" y="4008"/>
                </a:cubicBezTo>
                <a:cubicBezTo>
                  <a:pt x="8456" y="3968"/>
                  <a:pt x="8489" y="3924"/>
                  <a:pt x="8520" y="3878"/>
                </a:cubicBezTo>
                <a:cubicBezTo>
                  <a:pt x="8553" y="3827"/>
                  <a:pt x="8586" y="3767"/>
                  <a:pt x="8623" y="3690"/>
                </a:cubicBezTo>
                <a:cubicBezTo>
                  <a:pt x="8657" y="3620"/>
                  <a:pt x="8687" y="3557"/>
                  <a:pt x="8710" y="3500"/>
                </a:cubicBezTo>
                <a:lnTo>
                  <a:pt x="8713" y="3490"/>
                </a:lnTo>
                <a:cubicBezTo>
                  <a:pt x="8727" y="3460"/>
                  <a:pt x="8740" y="3433"/>
                  <a:pt x="8747" y="3403"/>
                </a:cubicBezTo>
                <a:cubicBezTo>
                  <a:pt x="8754" y="3393"/>
                  <a:pt x="8754" y="3383"/>
                  <a:pt x="8757" y="3373"/>
                </a:cubicBezTo>
                <a:lnTo>
                  <a:pt x="8757" y="3369"/>
                </a:lnTo>
                <a:cubicBezTo>
                  <a:pt x="8760" y="3356"/>
                  <a:pt x="8760" y="3349"/>
                  <a:pt x="8760" y="3339"/>
                </a:cubicBezTo>
                <a:cubicBezTo>
                  <a:pt x="8760" y="3323"/>
                  <a:pt x="8760" y="3309"/>
                  <a:pt x="8757" y="3299"/>
                </a:cubicBezTo>
                <a:cubicBezTo>
                  <a:pt x="8770" y="3286"/>
                  <a:pt x="8787" y="3272"/>
                  <a:pt x="8797" y="3266"/>
                </a:cubicBezTo>
                <a:close/>
                <a:moveTo>
                  <a:pt x="7911" y="7791"/>
                </a:moveTo>
                <a:cubicBezTo>
                  <a:pt x="7911" y="7792"/>
                  <a:pt x="7911" y="7792"/>
                  <a:pt x="7911" y="7793"/>
                </a:cubicBezTo>
                <a:cubicBezTo>
                  <a:pt x="7911" y="7792"/>
                  <a:pt x="7911" y="7792"/>
                  <a:pt x="7911" y="7791"/>
                </a:cubicBezTo>
                <a:close/>
                <a:moveTo>
                  <a:pt x="8396" y="5887"/>
                </a:moveTo>
                <a:cubicBezTo>
                  <a:pt x="8396" y="5887"/>
                  <a:pt x="8396" y="5894"/>
                  <a:pt x="8402" y="5894"/>
                </a:cubicBezTo>
                <a:lnTo>
                  <a:pt x="8406" y="5897"/>
                </a:lnTo>
                <a:cubicBezTo>
                  <a:pt x="8429" y="5934"/>
                  <a:pt x="8456" y="5977"/>
                  <a:pt x="8479" y="6014"/>
                </a:cubicBezTo>
                <a:cubicBezTo>
                  <a:pt x="8503" y="6051"/>
                  <a:pt x="8526" y="6094"/>
                  <a:pt x="8543" y="6128"/>
                </a:cubicBezTo>
                <a:cubicBezTo>
                  <a:pt x="8576" y="6188"/>
                  <a:pt x="8606" y="6245"/>
                  <a:pt x="8630" y="6295"/>
                </a:cubicBezTo>
                <a:cubicBezTo>
                  <a:pt x="8657" y="6345"/>
                  <a:pt x="8680" y="6388"/>
                  <a:pt x="8700" y="6435"/>
                </a:cubicBezTo>
                <a:cubicBezTo>
                  <a:pt x="8744" y="6522"/>
                  <a:pt x="8784" y="6616"/>
                  <a:pt x="8827" y="6703"/>
                </a:cubicBezTo>
                <a:lnTo>
                  <a:pt x="8847" y="6746"/>
                </a:lnTo>
                <a:cubicBezTo>
                  <a:pt x="8881" y="6816"/>
                  <a:pt x="8914" y="6890"/>
                  <a:pt x="8951" y="6970"/>
                </a:cubicBezTo>
                <a:cubicBezTo>
                  <a:pt x="8991" y="7047"/>
                  <a:pt x="9028" y="7124"/>
                  <a:pt x="9071" y="7204"/>
                </a:cubicBezTo>
                <a:cubicBezTo>
                  <a:pt x="9111" y="7284"/>
                  <a:pt x="9155" y="7358"/>
                  <a:pt x="9198" y="7435"/>
                </a:cubicBezTo>
                <a:lnTo>
                  <a:pt x="9325" y="7649"/>
                </a:lnTo>
                <a:lnTo>
                  <a:pt x="9325" y="7642"/>
                </a:lnTo>
                <a:lnTo>
                  <a:pt x="9342" y="7672"/>
                </a:lnTo>
                <a:cubicBezTo>
                  <a:pt x="9359" y="7702"/>
                  <a:pt x="9375" y="7736"/>
                  <a:pt x="9392" y="7769"/>
                </a:cubicBezTo>
                <a:cubicBezTo>
                  <a:pt x="9412" y="7809"/>
                  <a:pt x="9432" y="7853"/>
                  <a:pt x="9449" y="7893"/>
                </a:cubicBezTo>
                <a:lnTo>
                  <a:pt x="9452" y="7906"/>
                </a:lnTo>
                <a:cubicBezTo>
                  <a:pt x="9466" y="7936"/>
                  <a:pt x="9476" y="7960"/>
                  <a:pt x="9482" y="7990"/>
                </a:cubicBezTo>
                <a:cubicBezTo>
                  <a:pt x="9496" y="8023"/>
                  <a:pt x="9502" y="8057"/>
                  <a:pt x="9513" y="8087"/>
                </a:cubicBezTo>
                <a:lnTo>
                  <a:pt x="9513" y="8090"/>
                </a:lnTo>
                <a:cubicBezTo>
                  <a:pt x="9519" y="8124"/>
                  <a:pt x="9529" y="8160"/>
                  <a:pt x="9536" y="8204"/>
                </a:cubicBezTo>
                <a:cubicBezTo>
                  <a:pt x="9543" y="8237"/>
                  <a:pt x="9546" y="8271"/>
                  <a:pt x="9549" y="8301"/>
                </a:cubicBezTo>
                <a:lnTo>
                  <a:pt x="9549" y="8308"/>
                </a:lnTo>
                <a:cubicBezTo>
                  <a:pt x="9553" y="8344"/>
                  <a:pt x="9559" y="8388"/>
                  <a:pt x="9559" y="8428"/>
                </a:cubicBezTo>
                <a:cubicBezTo>
                  <a:pt x="9559" y="8468"/>
                  <a:pt x="9559" y="8501"/>
                  <a:pt x="9563" y="8538"/>
                </a:cubicBezTo>
                <a:cubicBezTo>
                  <a:pt x="9563" y="8612"/>
                  <a:pt x="9559" y="8685"/>
                  <a:pt x="9553" y="8752"/>
                </a:cubicBezTo>
                <a:cubicBezTo>
                  <a:pt x="9549" y="8819"/>
                  <a:pt x="9543" y="8889"/>
                  <a:pt x="9533" y="8956"/>
                </a:cubicBezTo>
                <a:cubicBezTo>
                  <a:pt x="9526" y="9023"/>
                  <a:pt x="9513" y="9093"/>
                  <a:pt x="9496" y="9170"/>
                </a:cubicBezTo>
                <a:cubicBezTo>
                  <a:pt x="9476" y="9257"/>
                  <a:pt x="9462" y="9327"/>
                  <a:pt x="9446" y="9391"/>
                </a:cubicBezTo>
                <a:lnTo>
                  <a:pt x="9436" y="9421"/>
                </a:lnTo>
                <a:cubicBezTo>
                  <a:pt x="9402" y="9555"/>
                  <a:pt x="9369" y="9692"/>
                  <a:pt x="9332" y="9825"/>
                </a:cubicBezTo>
                <a:lnTo>
                  <a:pt x="9325" y="9849"/>
                </a:lnTo>
                <a:cubicBezTo>
                  <a:pt x="9312" y="9889"/>
                  <a:pt x="9299" y="9929"/>
                  <a:pt x="9285" y="9966"/>
                </a:cubicBezTo>
                <a:cubicBezTo>
                  <a:pt x="9268" y="10009"/>
                  <a:pt x="9252" y="10056"/>
                  <a:pt x="9232" y="10096"/>
                </a:cubicBezTo>
                <a:cubicBezTo>
                  <a:pt x="9215" y="10133"/>
                  <a:pt x="9195" y="10180"/>
                  <a:pt x="9168" y="10227"/>
                </a:cubicBezTo>
                <a:cubicBezTo>
                  <a:pt x="9148" y="10267"/>
                  <a:pt x="9125" y="10314"/>
                  <a:pt x="9098" y="10350"/>
                </a:cubicBezTo>
                <a:cubicBezTo>
                  <a:pt x="9071" y="10394"/>
                  <a:pt x="9044" y="10441"/>
                  <a:pt x="9014" y="10481"/>
                </a:cubicBezTo>
                <a:cubicBezTo>
                  <a:pt x="8998" y="10511"/>
                  <a:pt x="8978" y="10541"/>
                  <a:pt x="8961" y="10564"/>
                </a:cubicBezTo>
                <a:cubicBezTo>
                  <a:pt x="8924" y="10625"/>
                  <a:pt x="8884" y="10678"/>
                  <a:pt x="8847" y="10735"/>
                </a:cubicBezTo>
                <a:cubicBezTo>
                  <a:pt x="8827" y="10768"/>
                  <a:pt x="8807" y="10802"/>
                  <a:pt x="8784" y="10842"/>
                </a:cubicBezTo>
                <a:cubicBezTo>
                  <a:pt x="8750" y="10899"/>
                  <a:pt x="8713" y="10959"/>
                  <a:pt x="8680" y="11016"/>
                </a:cubicBezTo>
                <a:cubicBezTo>
                  <a:pt x="8680" y="11009"/>
                  <a:pt x="8683" y="11002"/>
                  <a:pt x="8683" y="10996"/>
                </a:cubicBezTo>
                <a:cubicBezTo>
                  <a:pt x="8690" y="10969"/>
                  <a:pt x="8697" y="10946"/>
                  <a:pt x="8700" y="10919"/>
                </a:cubicBezTo>
                <a:lnTo>
                  <a:pt x="8710" y="10879"/>
                </a:lnTo>
                <a:cubicBezTo>
                  <a:pt x="8727" y="10812"/>
                  <a:pt x="8744" y="10742"/>
                  <a:pt x="8760" y="10668"/>
                </a:cubicBezTo>
                <a:cubicBezTo>
                  <a:pt x="8767" y="10631"/>
                  <a:pt x="8774" y="10594"/>
                  <a:pt x="8777" y="10551"/>
                </a:cubicBezTo>
                <a:lnTo>
                  <a:pt x="8777" y="10544"/>
                </a:lnTo>
                <a:cubicBezTo>
                  <a:pt x="8780" y="10501"/>
                  <a:pt x="8784" y="10461"/>
                  <a:pt x="8784" y="10414"/>
                </a:cubicBezTo>
                <a:cubicBezTo>
                  <a:pt x="8797" y="10126"/>
                  <a:pt x="8807" y="9745"/>
                  <a:pt x="8740" y="9374"/>
                </a:cubicBezTo>
                <a:cubicBezTo>
                  <a:pt x="8727" y="9294"/>
                  <a:pt x="8710" y="9214"/>
                  <a:pt x="8683" y="9107"/>
                </a:cubicBezTo>
                <a:cubicBezTo>
                  <a:pt x="8673" y="9056"/>
                  <a:pt x="8663" y="9010"/>
                  <a:pt x="8650" y="8960"/>
                </a:cubicBezTo>
                <a:cubicBezTo>
                  <a:pt x="8643" y="8923"/>
                  <a:pt x="8633" y="8886"/>
                  <a:pt x="8623" y="8843"/>
                </a:cubicBezTo>
                <a:lnTo>
                  <a:pt x="8616" y="8822"/>
                </a:lnTo>
                <a:cubicBezTo>
                  <a:pt x="8610" y="8786"/>
                  <a:pt x="8600" y="8746"/>
                  <a:pt x="8593" y="8712"/>
                </a:cubicBezTo>
                <a:cubicBezTo>
                  <a:pt x="8583" y="8669"/>
                  <a:pt x="8576" y="8625"/>
                  <a:pt x="8566" y="8578"/>
                </a:cubicBezTo>
                <a:cubicBezTo>
                  <a:pt x="8556" y="8508"/>
                  <a:pt x="8546" y="8438"/>
                  <a:pt x="8540" y="8368"/>
                </a:cubicBezTo>
                <a:lnTo>
                  <a:pt x="8533" y="8324"/>
                </a:lnTo>
                <a:lnTo>
                  <a:pt x="8530" y="8284"/>
                </a:lnTo>
                <a:cubicBezTo>
                  <a:pt x="8526" y="8244"/>
                  <a:pt x="8523" y="8207"/>
                  <a:pt x="8523" y="8174"/>
                </a:cubicBezTo>
                <a:cubicBezTo>
                  <a:pt x="8520" y="8120"/>
                  <a:pt x="8520" y="8067"/>
                  <a:pt x="8513" y="8010"/>
                </a:cubicBezTo>
                <a:cubicBezTo>
                  <a:pt x="8509" y="7900"/>
                  <a:pt x="8506" y="7799"/>
                  <a:pt x="8503" y="7699"/>
                </a:cubicBezTo>
                <a:lnTo>
                  <a:pt x="8496" y="7736"/>
                </a:lnTo>
                <a:cubicBezTo>
                  <a:pt x="8489" y="7806"/>
                  <a:pt x="8479" y="7883"/>
                  <a:pt x="8473" y="7957"/>
                </a:cubicBezTo>
                <a:lnTo>
                  <a:pt x="8459" y="8084"/>
                </a:lnTo>
                <a:cubicBezTo>
                  <a:pt x="8456" y="8124"/>
                  <a:pt x="8456" y="8160"/>
                  <a:pt x="8453" y="8204"/>
                </a:cubicBezTo>
                <a:lnTo>
                  <a:pt x="8453" y="8291"/>
                </a:lnTo>
                <a:lnTo>
                  <a:pt x="8453" y="8328"/>
                </a:lnTo>
                <a:cubicBezTo>
                  <a:pt x="8453" y="8358"/>
                  <a:pt x="8453" y="8388"/>
                  <a:pt x="8456" y="8411"/>
                </a:cubicBezTo>
                <a:lnTo>
                  <a:pt x="8456" y="8441"/>
                </a:lnTo>
                <a:cubicBezTo>
                  <a:pt x="8456" y="8471"/>
                  <a:pt x="8459" y="8495"/>
                  <a:pt x="8463" y="8525"/>
                </a:cubicBezTo>
                <a:lnTo>
                  <a:pt x="8469" y="8555"/>
                </a:lnTo>
                <a:cubicBezTo>
                  <a:pt x="8473" y="8595"/>
                  <a:pt x="8476" y="8629"/>
                  <a:pt x="8486" y="8662"/>
                </a:cubicBezTo>
                <a:lnTo>
                  <a:pt x="8509" y="8789"/>
                </a:lnTo>
                <a:cubicBezTo>
                  <a:pt x="8516" y="8826"/>
                  <a:pt x="8526" y="8869"/>
                  <a:pt x="8533" y="8903"/>
                </a:cubicBezTo>
                <a:cubicBezTo>
                  <a:pt x="8553" y="8980"/>
                  <a:pt x="8573" y="9060"/>
                  <a:pt x="8590" y="9140"/>
                </a:cubicBezTo>
                <a:lnTo>
                  <a:pt x="8593" y="9153"/>
                </a:lnTo>
                <a:cubicBezTo>
                  <a:pt x="8610" y="9227"/>
                  <a:pt x="8627" y="9304"/>
                  <a:pt x="8640" y="9377"/>
                </a:cubicBezTo>
                <a:cubicBezTo>
                  <a:pt x="8657" y="9458"/>
                  <a:pt x="8663" y="9538"/>
                  <a:pt x="8673" y="9605"/>
                </a:cubicBezTo>
                <a:cubicBezTo>
                  <a:pt x="8677" y="9655"/>
                  <a:pt x="8687" y="9705"/>
                  <a:pt x="8690" y="9759"/>
                </a:cubicBezTo>
                <a:cubicBezTo>
                  <a:pt x="8693" y="9812"/>
                  <a:pt x="8697" y="9862"/>
                  <a:pt x="8697" y="9916"/>
                </a:cubicBezTo>
                <a:cubicBezTo>
                  <a:pt x="8700" y="10023"/>
                  <a:pt x="8700" y="10126"/>
                  <a:pt x="8700" y="10250"/>
                </a:cubicBezTo>
                <a:lnTo>
                  <a:pt x="8700" y="10317"/>
                </a:lnTo>
                <a:lnTo>
                  <a:pt x="8700" y="10324"/>
                </a:lnTo>
                <a:cubicBezTo>
                  <a:pt x="8700" y="10357"/>
                  <a:pt x="8697" y="10394"/>
                  <a:pt x="8697" y="10434"/>
                </a:cubicBezTo>
                <a:lnTo>
                  <a:pt x="8697" y="10464"/>
                </a:lnTo>
                <a:cubicBezTo>
                  <a:pt x="8693" y="10508"/>
                  <a:pt x="8693" y="10548"/>
                  <a:pt x="8690" y="10594"/>
                </a:cubicBezTo>
                <a:cubicBezTo>
                  <a:pt x="8687" y="10591"/>
                  <a:pt x="8680" y="10591"/>
                  <a:pt x="8673" y="10591"/>
                </a:cubicBezTo>
                <a:cubicBezTo>
                  <a:pt x="8663" y="10591"/>
                  <a:pt x="8660" y="10594"/>
                  <a:pt x="8653" y="10598"/>
                </a:cubicBezTo>
                <a:cubicBezTo>
                  <a:pt x="8637" y="10611"/>
                  <a:pt x="8630" y="10628"/>
                  <a:pt x="8630" y="10648"/>
                </a:cubicBezTo>
                <a:cubicBezTo>
                  <a:pt x="8610" y="10782"/>
                  <a:pt x="8586" y="10925"/>
                  <a:pt x="8546" y="11063"/>
                </a:cubicBezTo>
                <a:cubicBezTo>
                  <a:pt x="8513" y="11193"/>
                  <a:pt x="8479" y="11337"/>
                  <a:pt x="8439" y="11511"/>
                </a:cubicBezTo>
                <a:lnTo>
                  <a:pt x="8409" y="11634"/>
                </a:lnTo>
                <a:lnTo>
                  <a:pt x="8406" y="11648"/>
                </a:lnTo>
                <a:cubicBezTo>
                  <a:pt x="8389" y="11694"/>
                  <a:pt x="8372" y="11745"/>
                  <a:pt x="8359" y="11795"/>
                </a:cubicBezTo>
                <a:cubicBezTo>
                  <a:pt x="8359" y="11798"/>
                  <a:pt x="8356" y="11801"/>
                  <a:pt x="8356" y="11805"/>
                </a:cubicBezTo>
                <a:lnTo>
                  <a:pt x="8329" y="11895"/>
                </a:lnTo>
                <a:cubicBezTo>
                  <a:pt x="8322" y="11918"/>
                  <a:pt x="8319" y="11939"/>
                  <a:pt x="8309" y="11965"/>
                </a:cubicBezTo>
                <a:cubicBezTo>
                  <a:pt x="8309" y="11928"/>
                  <a:pt x="8309" y="11895"/>
                  <a:pt x="8306" y="11862"/>
                </a:cubicBezTo>
                <a:cubicBezTo>
                  <a:pt x="8296" y="11765"/>
                  <a:pt x="8289" y="11681"/>
                  <a:pt x="8279" y="11611"/>
                </a:cubicBezTo>
                <a:cubicBezTo>
                  <a:pt x="8275" y="11567"/>
                  <a:pt x="8269" y="11531"/>
                  <a:pt x="8255" y="11487"/>
                </a:cubicBezTo>
                <a:cubicBezTo>
                  <a:pt x="8245" y="11447"/>
                  <a:pt x="8235" y="11404"/>
                  <a:pt x="8222" y="11360"/>
                </a:cubicBezTo>
                <a:cubicBezTo>
                  <a:pt x="8219" y="11337"/>
                  <a:pt x="8209" y="11320"/>
                  <a:pt x="8202" y="11300"/>
                </a:cubicBezTo>
                <a:cubicBezTo>
                  <a:pt x="8175" y="11230"/>
                  <a:pt x="8152" y="11163"/>
                  <a:pt x="8122" y="11096"/>
                </a:cubicBezTo>
                <a:cubicBezTo>
                  <a:pt x="8112" y="11076"/>
                  <a:pt x="8105" y="11049"/>
                  <a:pt x="8095" y="11029"/>
                </a:cubicBezTo>
                <a:cubicBezTo>
                  <a:pt x="8075" y="10982"/>
                  <a:pt x="8058" y="10935"/>
                  <a:pt x="8041" y="10892"/>
                </a:cubicBezTo>
                <a:lnTo>
                  <a:pt x="8041" y="10885"/>
                </a:lnTo>
                <a:cubicBezTo>
                  <a:pt x="8038" y="10875"/>
                  <a:pt x="8035" y="10862"/>
                  <a:pt x="8025" y="10849"/>
                </a:cubicBezTo>
                <a:cubicBezTo>
                  <a:pt x="8028" y="10842"/>
                  <a:pt x="8028" y="10832"/>
                  <a:pt x="8028" y="10829"/>
                </a:cubicBezTo>
                <a:cubicBezTo>
                  <a:pt x="8028" y="10812"/>
                  <a:pt x="8018" y="10795"/>
                  <a:pt x="8005" y="10782"/>
                </a:cubicBezTo>
                <a:cubicBezTo>
                  <a:pt x="7985" y="10725"/>
                  <a:pt x="7961" y="10661"/>
                  <a:pt x="7944" y="10598"/>
                </a:cubicBezTo>
                <a:cubicBezTo>
                  <a:pt x="7924" y="10534"/>
                  <a:pt x="7908" y="10467"/>
                  <a:pt x="7888" y="10397"/>
                </a:cubicBezTo>
                <a:cubicBezTo>
                  <a:pt x="7871" y="10314"/>
                  <a:pt x="7854" y="10243"/>
                  <a:pt x="7841" y="10173"/>
                </a:cubicBezTo>
                <a:cubicBezTo>
                  <a:pt x="7827" y="10096"/>
                  <a:pt x="7817" y="10019"/>
                  <a:pt x="7804" y="9936"/>
                </a:cubicBezTo>
                <a:lnTo>
                  <a:pt x="7801" y="9912"/>
                </a:lnTo>
                <a:cubicBezTo>
                  <a:pt x="7794" y="9872"/>
                  <a:pt x="7791" y="9825"/>
                  <a:pt x="7787" y="9779"/>
                </a:cubicBezTo>
                <a:cubicBezTo>
                  <a:pt x="7784" y="9725"/>
                  <a:pt x="7784" y="9672"/>
                  <a:pt x="7784" y="9618"/>
                </a:cubicBezTo>
                <a:lnTo>
                  <a:pt x="7784" y="9541"/>
                </a:lnTo>
                <a:cubicBezTo>
                  <a:pt x="7787" y="9471"/>
                  <a:pt x="7787" y="9411"/>
                  <a:pt x="7791" y="9354"/>
                </a:cubicBezTo>
                <a:lnTo>
                  <a:pt x="7804" y="9190"/>
                </a:lnTo>
                <a:cubicBezTo>
                  <a:pt x="7807" y="9153"/>
                  <a:pt x="7811" y="9120"/>
                  <a:pt x="7817" y="9083"/>
                </a:cubicBezTo>
                <a:lnTo>
                  <a:pt x="7817" y="9067"/>
                </a:lnTo>
                <a:cubicBezTo>
                  <a:pt x="7827" y="8973"/>
                  <a:pt x="7844" y="8876"/>
                  <a:pt x="7861" y="8782"/>
                </a:cubicBezTo>
                <a:cubicBezTo>
                  <a:pt x="7874" y="8705"/>
                  <a:pt x="7891" y="8632"/>
                  <a:pt x="7908" y="8558"/>
                </a:cubicBezTo>
                <a:lnTo>
                  <a:pt x="7911" y="8545"/>
                </a:lnTo>
                <a:lnTo>
                  <a:pt x="7918" y="8535"/>
                </a:lnTo>
                <a:cubicBezTo>
                  <a:pt x="7934" y="8461"/>
                  <a:pt x="7951" y="8394"/>
                  <a:pt x="7961" y="8324"/>
                </a:cubicBezTo>
                <a:lnTo>
                  <a:pt x="7971" y="8284"/>
                </a:lnTo>
                <a:cubicBezTo>
                  <a:pt x="7988" y="8207"/>
                  <a:pt x="8005" y="8134"/>
                  <a:pt x="8025" y="8057"/>
                </a:cubicBezTo>
                <a:cubicBezTo>
                  <a:pt x="8045" y="7970"/>
                  <a:pt x="8068" y="7886"/>
                  <a:pt x="8088" y="7799"/>
                </a:cubicBezTo>
                <a:cubicBezTo>
                  <a:pt x="8125" y="7632"/>
                  <a:pt x="8162" y="7455"/>
                  <a:pt x="8199" y="7284"/>
                </a:cubicBezTo>
                <a:cubicBezTo>
                  <a:pt x="8225" y="7154"/>
                  <a:pt x="8245" y="7020"/>
                  <a:pt x="8262" y="6897"/>
                </a:cubicBezTo>
                <a:lnTo>
                  <a:pt x="8275" y="6796"/>
                </a:lnTo>
                <a:lnTo>
                  <a:pt x="8275" y="6786"/>
                </a:lnTo>
                <a:cubicBezTo>
                  <a:pt x="8296" y="6649"/>
                  <a:pt x="8312" y="6529"/>
                  <a:pt x="8329" y="6405"/>
                </a:cubicBezTo>
                <a:lnTo>
                  <a:pt x="8336" y="6362"/>
                </a:lnTo>
                <a:cubicBezTo>
                  <a:pt x="8346" y="6251"/>
                  <a:pt x="8362" y="6138"/>
                  <a:pt x="8376" y="6031"/>
                </a:cubicBezTo>
                <a:lnTo>
                  <a:pt x="8376" y="6027"/>
                </a:lnTo>
                <a:lnTo>
                  <a:pt x="8376" y="6014"/>
                </a:lnTo>
                <a:cubicBezTo>
                  <a:pt x="8376" y="6004"/>
                  <a:pt x="8379" y="5997"/>
                  <a:pt x="8379" y="5987"/>
                </a:cubicBezTo>
                <a:cubicBezTo>
                  <a:pt x="8386" y="5960"/>
                  <a:pt x="8389" y="5930"/>
                  <a:pt x="8392" y="5904"/>
                </a:cubicBezTo>
                <a:cubicBezTo>
                  <a:pt x="8392" y="5900"/>
                  <a:pt x="8392" y="5894"/>
                  <a:pt x="8396" y="5887"/>
                </a:cubicBezTo>
                <a:close/>
                <a:moveTo>
                  <a:pt x="9646" y="10120"/>
                </a:moveTo>
                <a:lnTo>
                  <a:pt x="9646" y="10120"/>
                </a:lnTo>
                <a:cubicBezTo>
                  <a:pt x="9643" y="10126"/>
                  <a:pt x="9643" y="10136"/>
                  <a:pt x="9640" y="10143"/>
                </a:cubicBezTo>
                <a:cubicBezTo>
                  <a:pt x="9626" y="10190"/>
                  <a:pt x="9613" y="10230"/>
                  <a:pt x="9596" y="10270"/>
                </a:cubicBezTo>
                <a:lnTo>
                  <a:pt x="9596" y="10273"/>
                </a:lnTo>
                <a:cubicBezTo>
                  <a:pt x="9566" y="10357"/>
                  <a:pt x="9533" y="10444"/>
                  <a:pt x="9506" y="10528"/>
                </a:cubicBezTo>
                <a:lnTo>
                  <a:pt x="9482" y="10588"/>
                </a:lnTo>
                <a:cubicBezTo>
                  <a:pt x="9442" y="10695"/>
                  <a:pt x="9399" y="10798"/>
                  <a:pt x="9359" y="10905"/>
                </a:cubicBezTo>
                <a:cubicBezTo>
                  <a:pt x="9322" y="10996"/>
                  <a:pt x="9289" y="11093"/>
                  <a:pt x="9255" y="11183"/>
                </a:cubicBezTo>
                <a:lnTo>
                  <a:pt x="9238" y="11226"/>
                </a:lnTo>
                <a:cubicBezTo>
                  <a:pt x="9222" y="11273"/>
                  <a:pt x="9202" y="11323"/>
                  <a:pt x="9182" y="11373"/>
                </a:cubicBezTo>
                <a:cubicBezTo>
                  <a:pt x="9161" y="11424"/>
                  <a:pt x="9141" y="11477"/>
                  <a:pt x="9118" y="11531"/>
                </a:cubicBezTo>
                <a:cubicBezTo>
                  <a:pt x="9098" y="11577"/>
                  <a:pt x="9078" y="11624"/>
                  <a:pt x="9054" y="11674"/>
                </a:cubicBezTo>
                <a:cubicBezTo>
                  <a:pt x="9031" y="11715"/>
                  <a:pt x="9011" y="11751"/>
                  <a:pt x="8988" y="11791"/>
                </a:cubicBezTo>
                <a:lnTo>
                  <a:pt x="8981" y="11795"/>
                </a:lnTo>
                <a:cubicBezTo>
                  <a:pt x="8961" y="11832"/>
                  <a:pt x="8937" y="11865"/>
                  <a:pt x="8911" y="11902"/>
                </a:cubicBezTo>
                <a:cubicBezTo>
                  <a:pt x="8861" y="11979"/>
                  <a:pt x="8807" y="12052"/>
                  <a:pt x="8744" y="12136"/>
                </a:cubicBezTo>
                <a:cubicBezTo>
                  <a:pt x="8713" y="12179"/>
                  <a:pt x="8680" y="12219"/>
                  <a:pt x="8643" y="12266"/>
                </a:cubicBezTo>
                <a:lnTo>
                  <a:pt x="8627" y="12286"/>
                </a:lnTo>
                <a:cubicBezTo>
                  <a:pt x="8606" y="12310"/>
                  <a:pt x="8590" y="12333"/>
                  <a:pt x="8570" y="12353"/>
                </a:cubicBezTo>
                <a:cubicBezTo>
                  <a:pt x="8543" y="12383"/>
                  <a:pt x="8523" y="12410"/>
                  <a:pt x="8496" y="12433"/>
                </a:cubicBezTo>
                <a:lnTo>
                  <a:pt x="8486" y="12447"/>
                </a:lnTo>
                <a:cubicBezTo>
                  <a:pt x="8429" y="12504"/>
                  <a:pt x="8379" y="12560"/>
                  <a:pt x="8326" y="12611"/>
                </a:cubicBezTo>
                <a:cubicBezTo>
                  <a:pt x="8312" y="12617"/>
                  <a:pt x="8302" y="12631"/>
                  <a:pt x="8292" y="12637"/>
                </a:cubicBezTo>
                <a:lnTo>
                  <a:pt x="8326" y="12500"/>
                </a:lnTo>
                <a:cubicBezTo>
                  <a:pt x="8356" y="12387"/>
                  <a:pt x="8386" y="12270"/>
                  <a:pt x="8409" y="12159"/>
                </a:cubicBezTo>
                <a:cubicBezTo>
                  <a:pt x="8409" y="12153"/>
                  <a:pt x="8409" y="12153"/>
                  <a:pt x="8413" y="12149"/>
                </a:cubicBezTo>
                <a:cubicBezTo>
                  <a:pt x="8423" y="12119"/>
                  <a:pt x="8426" y="12096"/>
                  <a:pt x="8433" y="12066"/>
                </a:cubicBezTo>
                <a:lnTo>
                  <a:pt x="8433" y="12059"/>
                </a:lnTo>
                <a:lnTo>
                  <a:pt x="8459" y="11945"/>
                </a:lnTo>
                <a:cubicBezTo>
                  <a:pt x="8463" y="11928"/>
                  <a:pt x="8466" y="11908"/>
                  <a:pt x="8473" y="11892"/>
                </a:cubicBezTo>
                <a:lnTo>
                  <a:pt x="8476" y="11882"/>
                </a:lnTo>
                <a:cubicBezTo>
                  <a:pt x="8476" y="11878"/>
                  <a:pt x="8479" y="11868"/>
                  <a:pt x="8479" y="11865"/>
                </a:cubicBezTo>
                <a:cubicBezTo>
                  <a:pt x="8479" y="11862"/>
                  <a:pt x="8479" y="11862"/>
                  <a:pt x="8483" y="11858"/>
                </a:cubicBezTo>
                <a:cubicBezTo>
                  <a:pt x="8483" y="11852"/>
                  <a:pt x="8489" y="11848"/>
                  <a:pt x="8489" y="11845"/>
                </a:cubicBezTo>
                <a:cubicBezTo>
                  <a:pt x="8489" y="11842"/>
                  <a:pt x="8493" y="11835"/>
                  <a:pt x="8493" y="11832"/>
                </a:cubicBezTo>
                <a:lnTo>
                  <a:pt x="8493" y="11828"/>
                </a:lnTo>
                <a:cubicBezTo>
                  <a:pt x="8496" y="11815"/>
                  <a:pt x="8499" y="11801"/>
                  <a:pt x="8499" y="11795"/>
                </a:cubicBezTo>
                <a:cubicBezTo>
                  <a:pt x="8499" y="11791"/>
                  <a:pt x="8506" y="11785"/>
                  <a:pt x="8506" y="11778"/>
                </a:cubicBezTo>
                <a:cubicBezTo>
                  <a:pt x="8516" y="11731"/>
                  <a:pt x="8533" y="11684"/>
                  <a:pt x="8546" y="11644"/>
                </a:cubicBezTo>
                <a:cubicBezTo>
                  <a:pt x="8573" y="11581"/>
                  <a:pt x="8596" y="11514"/>
                  <a:pt x="8623" y="11460"/>
                </a:cubicBezTo>
                <a:cubicBezTo>
                  <a:pt x="8643" y="11414"/>
                  <a:pt x="8663" y="11373"/>
                  <a:pt x="8680" y="11330"/>
                </a:cubicBezTo>
                <a:cubicBezTo>
                  <a:pt x="8700" y="11290"/>
                  <a:pt x="8717" y="11250"/>
                  <a:pt x="8740" y="11210"/>
                </a:cubicBezTo>
                <a:cubicBezTo>
                  <a:pt x="8780" y="11129"/>
                  <a:pt x="8827" y="11049"/>
                  <a:pt x="8867" y="10979"/>
                </a:cubicBezTo>
                <a:cubicBezTo>
                  <a:pt x="8897" y="10932"/>
                  <a:pt x="8927" y="10889"/>
                  <a:pt x="8961" y="10839"/>
                </a:cubicBezTo>
                <a:cubicBezTo>
                  <a:pt x="8994" y="10788"/>
                  <a:pt x="9028" y="10738"/>
                  <a:pt x="9068" y="10678"/>
                </a:cubicBezTo>
                <a:lnTo>
                  <a:pt x="9081" y="10658"/>
                </a:lnTo>
                <a:lnTo>
                  <a:pt x="9095" y="10638"/>
                </a:lnTo>
                <a:cubicBezTo>
                  <a:pt x="9131" y="10581"/>
                  <a:pt x="9175" y="10524"/>
                  <a:pt x="9208" y="10471"/>
                </a:cubicBezTo>
                <a:cubicBezTo>
                  <a:pt x="9242" y="10414"/>
                  <a:pt x="9278" y="10357"/>
                  <a:pt x="9309" y="10294"/>
                </a:cubicBezTo>
                <a:cubicBezTo>
                  <a:pt x="9362" y="10277"/>
                  <a:pt x="9399" y="10260"/>
                  <a:pt x="9439" y="10240"/>
                </a:cubicBezTo>
                <a:cubicBezTo>
                  <a:pt x="9456" y="10230"/>
                  <a:pt x="9466" y="10223"/>
                  <a:pt x="9479" y="10213"/>
                </a:cubicBezTo>
                <a:cubicBezTo>
                  <a:pt x="9489" y="10210"/>
                  <a:pt x="9496" y="10203"/>
                  <a:pt x="9506" y="10197"/>
                </a:cubicBezTo>
                <a:cubicBezTo>
                  <a:pt x="9529" y="10180"/>
                  <a:pt x="9556" y="10170"/>
                  <a:pt x="9579" y="10153"/>
                </a:cubicBezTo>
                <a:cubicBezTo>
                  <a:pt x="9583" y="10153"/>
                  <a:pt x="9583" y="10146"/>
                  <a:pt x="9589" y="10146"/>
                </a:cubicBezTo>
                <a:lnTo>
                  <a:pt x="9596" y="10143"/>
                </a:lnTo>
                <a:lnTo>
                  <a:pt x="9646" y="10120"/>
                </a:lnTo>
                <a:close/>
                <a:moveTo>
                  <a:pt x="7941" y="10925"/>
                </a:moveTo>
                <a:lnTo>
                  <a:pt x="7968" y="10986"/>
                </a:lnTo>
                <a:cubicBezTo>
                  <a:pt x="7975" y="11009"/>
                  <a:pt x="7985" y="11029"/>
                  <a:pt x="7995" y="11049"/>
                </a:cubicBezTo>
                <a:lnTo>
                  <a:pt x="8005" y="11066"/>
                </a:lnTo>
                <a:cubicBezTo>
                  <a:pt x="8031" y="11133"/>
                  <a:pt x="8061" y="11203"/>
                  <a:pt x="8092" y="11270"/>
                </a:cubicBezTo>
                <a:cubicBezTo>
                  <a:pt x="8115" y="11337"/>
                  <a:pt x="8138" y="11404"/>
                  <a:pt x="8158" y="11477"/>
                </a:cubicBezTo>
                <a:cubicBezTo>
                  <a:pt x="8165" y="11517"/>
                  <a:pt x="8178" y="11561"/>
                  <a:pt x="8182" y="11597"/>
                </a:cubicBezTo>
                <a:cubicBezTo>
                  <a:pt x="8192" y="11634"/>
                  <a:pt x="8195" y="11668"/>
                  <a:pt x="8199" y="11704"/>
                </a:cubicBezTo>
                <a:lnTo>
                  <a:pt x="8199" y="11715"/>
                </a:lnTo>
                <a:cubicBezTo>
                  <a:pt x="8205" y="11768"/>
                  <a:pt x="8209" y="11811"/>
                  <a:pt x="8212" y="11852"/>
                </a:cubicBezTo>
                <a:cubicBezTo>
                  <a:pt x="8215" y="11895"/>
                  <a:pt x="8215" y="11939"/>
                  <a:pt x="8215" y="11982"/>
                </a:cubicBezTo>
                <a:lnTo>
                  <a:pt x="8215" y="11999"/>
                </a:lnTo>
                <a:cubicBezTo>
                  <a:pt x="8215" y="12035"/>
                  <a:pt x="8215" y="12072"/>
                  <a:pt x="8212" y="12106"/>
                </a:cubicBezTo>
                <a:cubicBezTo>
                  <a:pt x="8209" y="12153"/>
                  <a:pt x="8205" y="12203"/>
                  <a:pt x="8199" y="12249"/>
                </a:cubicBezTo>
                <a:cubicBezTo>
                  <a:pt x="8192" y="12330"/>
                  <a:pt x="8178" y="12407"/>
                  <a:pt x="8172" y="12484"/>
                </a:cubicBezTo>
                <a:lnTo>
                  <a:pt x="8165" y="12507"/>
                </a:lnTo>
                <a:cubicBezTo>
                  <a:pt x="8158" y="12580"/>
                  <a:pt x="8145" y="12637"/>
                  <a:pt x="8138" y="12697"/>
                </a:cubicBezTo>
                <a:lnTo>
                  <a:pt x="8115" y="12754"/>
                </a:lnTo>
                <a:cubicBezTo>
                  <a:pt x="8068" y="12781"/>
                  <a:pt x="8011" y="12801"/>
                  <a:pt x="7948" y="12831"/>
                </a:cubicBezTo>
                <a:cubicBezTo>
                  <a:pt x="7908" y="12848"/>
                  <a:pt x="7861" y="12865"/>
                  <a:pt x="7811" y="12881"/>
                </a:cubicBezTo>
                <a:cubicBezTo>
                  <a:pt x="7764" y="12898"/>
                  <a:pt x="7720" y="12908"/>
                  <a:pt x="7674" y="12921"/>
                </a:cubicBezTo>
                <a:lnTo>
                  <a:pt x="7647" y="12932"/>
                </a:lnTo>
                <a:cubicBezTo>
                  <a:pt x="7623" y="12938"/>
                  <a:pt x="7593" y="12948"/>
                  <a:pt x="7570" y="12952"/>
                </a:cubicBezTo>
                <a:cubicBezTo>
                  <a:pt x="7543" y="12958"/>
                  <a:pt x="7513" y="12968"/>
                  <a:pt x="7490" y="12972"/>
                </a:cubicBezTo>
                <a:cubicBezTo>
                  <a:pt x="7473" y="12975"/>
                  <a:pt x="7460" y="12982"/>
                  <a:pt x="7443" y="12985"/>
                </a:cubicBezTo>
                <a:cubicBezTo>
                  <a:pt x="7426" y="12988"/>
                  <a:pt x="7413" y="12992"/>
                  <a:pt x="7396" y="12998"/>
                </a:cubicBezTo>
                <a:lnTo>
                  <a:pt x="7339" y="13015"/>
                </a:lnTo>
                <a:cubicBezTo>
                  <a:pt x="7286" y="13032"/>
                  <a:pt x="7229" y="13042"/>
                  <a:pt x="7172" y="13059"/>
                </a:cubicBezTo>
                <a:cubicBezTo>
                  <a:pt x="7159" y="13065"/>
                  <a:pt x="7152" y="13065"/>
                  <a:pt x="7139" y="13069"/>
                </a:cubicBezTo>
                <a:cubicBezTo>
                  <a:pt x="7119" y="13072"/>
                  <a:pt x="7092" y="13082"/>
                  <a:pt x="7072" y="13085"/>
                </a:cubicBezTo>
                <a:lnTo>
                  <a:pt x="7052" y="13089"/>
                </a:lnTo>
                <a:cubicBezTo>
                  <a:pt x="7018" y="13092"/>
                  <a:pt x="6988" y="13102"/>
                  <a:pt x="6955" y="13105"/>
                </a:cubicBezTo>
                <a:lnTo>
                  <a:pt x="6928" y="13109"/>
                </a:lnTo>
                <a:cubicBezTo>
                  <a:pt x="6908" y="13115"/>
                  <a:pt x="6885" y="13119"/>
                  <a:pt x="6861" y="13122"/>
                </a:cubicBezTo>
                <a:cubicBezTo>
                  <a:pt x="6901" y="13059"/>
                  <a:pt x="6945" y="12985"/>
                  <a:pt x="6995" y="12915"/>
                </a:cubicBezTo>
                <a:cubicBezTo>
                  <a:pt x="7022" y="12875"/>
                  <a:pt x="7052" y="12838"/>
                  <a:pt x="7078" y="12798"/>
                </a:cubicBezTo>
                <a:cubicBezTo>
                  <a:pt x="7109" y="12758"/>
                  <a:pt x="7139" y="12718"/>
                  <a:pt x="7172" y="12674"/>
                </a:cubicBezTo>
                <a:lnTo>
                  <a:pt x="7175" y="12671"/>
                </a:lnTo>
                <a:lnTo>
                  <a:pt x="7175" y="12674"/>
                </a:lnTo>
                <a:cubicBezTo>
                  <a:pt x="7175" y="12674"/>
                  <a:pt x="7175" y="12671"/>
                  <a:pt x="7179" y="12671"/>
                </a:cubicBezTo>
                <a:lnTo>
                  <a:pt x="7189" y="12664"/>
                </a:lnTo>
                <a:lnTo>
                  <a:pt x="7192" y="12657"/>
                </a:lnTo>
                <a:lnTo>
                  <a:pt x="7196" y="12654"/>
                </a:lnTo>
                <a:lnTo>
                  <a:pt x="7202" y="12651"/>
                </a:lnTo>
                <a:lnTo>
                  <a:pt x="7206" y="12647"/>
                </a:lnTo>
                <a:lnTo>
                  <a:pt x="7206" y="12641"/>
                </a:lnTo>
                <a:lnTo>
                  <a:pt x="7206" y="12637"/>
                </a:lnTo>
                <a:lnTo>
                  <a:pt x="7206" y="12634"/>
                </a:lnTo>
                <a:lnTo>
                  <a:pt x="7209" y="12631"/>
                </a:lnTo>
                <a:lnTo>
                  <a:pt x="7219" y="12621"/>
                </a:lnTo>
                <a:cubicBezTo>
                  <a:pt x="7222" y="12614"/>
                  <a:pt x="7229" y="12611"/>
                  <a:pt x="7236" y="12601"/>
                </a:cubicBezTo>
                <a:cubicBezTo>
                  <a:pt x="7259" y="12567"/>
                  <a:pt x="7289" y="12534"/>
                  <a:pt x="7313" y="12500"/>
                </a:cubicBezTo>
                <a:lnTo>
                  <a:pt x="7393" y="12403"/>
                </a:lnTo>
                <a:cubicBezTo>
                  <a:pt x="7420" y="12377"/>
                  <a:pt x="7440" y="12346"/>
                  <a:pt x="7463" y="12320"/>
                </a:cubicBezTo>
                <a:cubicBezTo>
                  <a:pt x="7490" y="12293"/>
                  <a:pt x="7513" y="12263"/>
                  <a:pt x="7537" y="12233"/>
                </a:cubicBezTo>
                <a:lnTo>
                  <a:pt x="7674" y="12069"/>
                </a:lnTo>
                <a:cubicBezTo>
                  <a:pt x="7714" y="12019"/>
                  <a:pt x="7754" y="11969"/>
                  <a:pt x="7794" y="11918"/>
                </a:cubicBezTo>
                <a:cubicBezTo>
                  <a:pt x="7824" y="11882"/>
                  <a:pt x="7847" y="11848"/>
                  <a:pt x="7878" y="11811"/>
                </a:cubicBezTo>
                <a:lnTo>
                  <a:pt x="7878" y="11808"/>
                </a:lnTo>
                <a:cubicBezTo>
                  <a:pt x="7911" y="11765"/>
                  <a:pt x="7944" y="11725"/>
                  <a:pt x="7978" y="11684"/>
                </a:cubicBezTo>
                <a:lnTo>
                  <a:pt x="7981" y="11681"/>
                </a:lnTo>
                <a:cubicBezTo>
                  <a:pt x="8005" y="11658"/>
                  <a:pt x="8021" y="11634"/>
                  <a:pt x="8041" y="11611"/>
                </a:cubicBezTo>
                <a:lnTo>
                  <a:pt x="8048" y="11597"/>
                </a:lnTo>
                <a:lnTo>
                  <a:pt x="8065" y="11577"/>
                </a:lnTo>
                <a:lnTo>
                  <a:pt x="8071" y="11574"/>
                </a:lnTo>
                <a:cubicBezTo>
                  <a:pt x="8078" y="11564"/>
                  <a:pt x="8088" y="11551"/>
                  <a:pt x="8092" y="11544"/>
                </a:cubicBezTo>
                <a:cubicBezTo>
                  <a:pt x="8098" y="11524"/>
                  <a:pt x="8112" y="11497"/>
                  <a:pt x="8105" y="11467"/>
                </a:cubicBezTo>
                <a:cubicBezTo>
                  <a:pt x="8105" y="11464"/>
                  <a:pt x="8098" y="11457"/>
                  <a:pt x="8098" y="11450"/>
                </a:cubicBezTo>
                <a:cubicBezTo>
                  <a:pt x="8098" y="11450"/>
                  <a:pt x="8095" y="11447"/>
                  <a:pt x="8088" y="11447"/>
                </a:cubicBezTo>
                <a:lnTo>
                  <a:pt x="8082" y="11447"/>
                </a:lnTo>
                <a:cubicBezTo>
                  <a:pt x="8058" y="11447"/>
                  <a:pt x="8028" y="11460"/>
                  <a:pt x="8008" y="11477"/>
                </a:cubicBezTo>
                <a:lnTo>
                  <a:pt x="7981" y="11501"/>
                </a:lnTo>
                <a:lnTo>
                  <a:pt x="7978" y="11507"/>
                </a:lnTo>
                <a:lnTo>
                  <a:pt x="7948" y="11534"/>
                </a:lnTo>
                <a:cubicBezTo>
                  <a:pt x="7924" y="11561"/>
                  <a:pt x="7898" y="11591"/>
                  <a:pt x="7878" y="11614"/>
                </a:cubicBezTo>
                <a:cubicBezTo>
                  <a:pt x="7831" y="11668"/>
                  <a:pt x="7781" y="11721"/>
                  <a:pt x="7737" y="11778"/>
                </a:cubicBezTo>
                <a:cubicBezTo>
                  <a:pt x="7704" y="11818"/>
                  <a:pt x="7664" y="11862"/>
                  <a:pt x="7630" y="11902"/>
                </a:cubicBezTo>
                <a:cubicBezTo>
                  <a:pt x="7597" y="11945"/>
                  <a:pt x="7563" y="11982"/>
                  <a:pt x="7530" y="12025"/>
                </a:cubicBezTo>
                <a:cubicBezTo>
                  <a:pt x="7506" y="12052"/>
                  <a:pt x="7480" y="12082"/>
                  <a:pt x="7456" y="12109"/>
                </a:cubicBezTo>
                <a:cubicBezTo>
                  <a:pt x="7409" y="12163"/>
                  <a:pt x="7359" y="12216"/>
                  <a:pt x="7313" y="12276"/>
                </a:cubicBezTo>
                <a:cubicBezTo>
                  <a:pt x="7242" y="12363"/>
                  <a:pt x="7172" y="12450"/>
                  <a:pt x="7105" y="12537"/>
                </a:cubicBezTo>
                <a:cubicBezTo>
                  <a:pt x="7028" y="12637"/>
                  <a:pt x="6968" y="12728"/>
                  <a:pt x="6908" y="12811"/>
                </a:cubicBezTo>
                <a:cubicBezTo>
                  <a:pt x="6878" y="12855"/>
                  <a:pt x="6851" y="12901"/>
                  <a:pt x="6811" y="12965"/>
                </a:cubicBezTo>
                <a:cubicBezTo>
                  <a:pt x="6804" y="12982"/>
                  <a:pt x="6791" y="12998"/>
                  <a:pt x="6784" y="13015"/>
                </a:cubicBezTo>
                <a:lnTo>
                  <a:pt x="6771" y="13035"/>
                </a:lnTo>
                <a:lnTo>
                  <a:pt x="6768" y="13042"/>
                </a:lnTo>
                <a:lnTo>
                  <a:pt x="6768" y="13032"/>
                </a:lnTo>
                <a:lnTo>
                  <a:pt x="6768" y="12972"/>
                </a:lnTo>
                <a:cubicBezTo>
                  <a:pt x="6754" y="12948"/>
                  <a:pt x="6754" y="12918"/>
                  <a:pt x="6758" y="12895"/>
                </a:cubicBezTo>
                <a:cubicBezTo>
                  <a:pt x="6758" y="12868"/>
                  <a:pt x="6764" y="12845"/>
                  <a:pt x="6764" y="12818"/>
                </a:cubicBezTo>
                <a:cubicBezTo>
                  <a:pt x="6768" y="12768"/>
                  <a:pt x="6774" y="12718"/>
                  <a:pt x="6784" y="12654"/>
                </a:cubicBezTo>
                <a:cubicBezTo>
                  <a:pt x="6791" y="12614"/>
                  <a:pt x="6798" y="12577"/>
                  <a:pt x="6804" y="12537"/>
                </a:cubicBezTo>
                <a:cubicBezTo>
                  <a:pt x="6814" y="12500"/>
                  <a:pt x="6818" y="12467"/>
                  <a:pt x="6824" y="12437"/>
                </a:cubicBezTo>
                <a:cubicBezTo>
                  <a:pt x="6834" y="12403"/>
                  <a:pt x="6841" y="12366"/>
                  <a:pt x="6851" y="12333"/>
                </a:cubicBezTo>
                <a:cubicBezTo>
                  <a:pt x="6858" y="12296"/>
                  <a:pt x="6871" y="12256"/>
                  <a:pt x="6881" y="12216"/>
                </a:cubicBezTo>
                <a:lnTo>
                  <a:pt x="6885" y="12199"/>
                </a:lnTo>
                <a:cubicBezTo>
                  <a:pt x="6888" y="12183"/>
                  <a:pt x="6891" y="12169"/>
                  <a:pt x="6898" y="12153"/>
                </a:cubicBezTo>
                <a:cubicBezTo>
                  <a:pt x="6901" y="12146"/>
                  <a:pt x="6901" y="12139"/>
                  <a:pt x="6905" y="12132"/>
                </a:cubicBezTo>
                <a:cubicBezTo>
                  <a:pt x="6908" y="12119"/>
                  <a:pt x="6911" y="12102"/>
                  <a:pt x="6921" y="12089"/>
                </a:cubicBezTo>
                <a:lnTo>
                  <a:pt x="6921" y="12086"/>
                </a:lnTo>
                <a:cubicBezTo>
                  <a:pt x="6925" y="12082"/>
                  <a:pt x="6925" y="12072"/>
                  <a:pt x="6928" y="12069"/>
                </a:cubicBezTo>
                <a:cubicBezTo>
                  <a:pt x="6935" y="12056"/>
                  <a:pt x="6938" y="12046"/>
                  <a:pt x="6945" y="12032"/>
                </a:cubicBezTo>
                <a:lnTo>
                  <a:pt x="6958" y="12005"/>
                </a:lnTo>
                <a:lnTo>
                  <a:pt x="6972" y="11972"/>
                </a:lnTo>
                <a:cubicBezTo>
                  <a:pt x="7008" y="11888"/>
                  <a:pt x="7052" y="11798"/>
                  <a:pt x="7092" y="11711"/>
                </a:cubicBezTo>
                <a:cubicBezTo>
                  <a:pt x="7135" y="11621"/>
                  <a:pt x="7185" y="11534"/>
                  <a:pt x="7232" y="11454"/>
                </a:cubicBezTo>
                <a:lnTo>
                  <a:pt x="7239" y="11444"/>
                </a:lnTo>
                <a:cubicBezTo>
                  <a:pt x="7252" y="11420"/>
                  <a:pt x="7266" y="11400"/>
                  <a:pt x="7282" y="11380"/>
                </a:cubicBezTo>
                <a:cubicBezTo>
                  <a:pt x="7299" y="11353"/>
                  <a:pt x="7319" y="11327"/>
                  <a:pt x="7339" y="11300"/>
                </a:cubicBezTo>
                <a:cubicBezTo>
                  <a:pt x="7353" y="11283"/>
                  <a:pt x="7373" y="11263"/>
                  <a:pt x="7389" y="11243"/>
                </a:cubicBezTo>
                <a:lnTo>
                  <a:pt x="7443" y="11186"/>
                </a:lnTo>
                <a:cubicBezTo>
                  <a:pt x="7483" y="11153"/>
                  <a:pt x="7523" y="11116"/>
                  <a:pt x="7567" y="11083"/>
                </a:cubicBezTo>
                <a:lnTo>
                  <a:pt x="7603" y="11059"/>
                </a:lnTo>
                <a:cubicBezTo>
                  <a:pt x="7620" y="11049"/>
                  <a:pt x="7634" y="11042"/>
                  <a:pt x="7650" y="11032"/>
                </a:cubicBezTo>
                <a:cubicBezTo>
                  <a:pt x="7657" y="11029"/>
                  <a:pt x="7670" y="11019"/>
                  <a:pt x="7677" y="11016"/>
                </a:cubicBezTo>
                <a:cubicBezTo>
                  <a:pt x="7694" y="11009"/>
                  <a:pt x="7710" y="10999"/>
                  <a:pt x="7734" y="10986"/>
                </a:cubicBezTo>
                <a:cubicBezTo>
                  <a:pt x="7751" y="10979"/>
                  <a:pt x="7771" y="10969"/>
                  <a:pt x="7791" y="10962"/>
                </a:cubicBezTo>
                <a:cubicBezTo>
                  <a:pt x="7817" y="10952"/>
                  <a:pt x="7841" y="10946"/>
                  <a:pt x="7861" y="10942"/>
                </a:cubicBezTo>
                <a:cubicBezTo>
                  <a:pt x="7888" y="10932"/>
                  <a:pt x="7908" y="10929"/>
                  <a:pt x="7934" y="10925"/>
                </a:cubicBezTo>
                <a:close/>
                <a:moveTo>
                  <a:pt x="6841" y="13152"/>
                </a:moveTo>
                <a:cubicBezTo>
                  <a:pt x="6841" y="13154"/>
                  <a:pt x="6840" y="13155"/>
                  <a:pt x="6839" y="13156"/>
                </a:cubicBezTo>
                <a:lnTo>
                  <a:pt x="6839" y="13156"/>
                </a:lnTo>
                <a:cubicBezTo>
                  <a:pt x="6840" y="13154"/>
                  <a:pt x="6841" y="13153"/>
                  <a:pt x="6841" y="13152"/>
                </a:cubicBezTo>
                <a:close/>
                <a:moveTo>
                  <a:pt x="12276" y="9191"/>
                </a:moveTo>
                <a:lnTo>
                  <a:pt x="12274" y="9194"/>
                </a:lnTo>
                <a:lnTo>
                  <a:pt x="12261" y="9207"/>
                </a:lnTo>
                <a:lnTo>
                  <a:pt x="12251" y="9220"/>
                </a:lnTo>
                <a:cubicBezTo>
                  <a:pt x="12237" y="9237"/>
                  <a:pt x="12224" y="9254"/>
                  <a:pt x="12211" y="9277"/>
                </a:cubicBezTo>
                <a:lnTo>
                  <a:pt x="12204" y="9294"/>
                </a:lnTo>
                <a:cubicBezTo>
                  <a:pt x="12191" y="9311"/>
                  <a:pt x="12184" y="9327"/>
                  <a:pt x="12171" y="9344"/>
                </a:cubicBezTo>
                <a:lnTo>
                  <a:pt x="12167" y="9354"/>
                </a:lnTo>
                <a:lnTo>
                  <a:pt x="12090" y="9478"/>
                </a:lnTo>
                <a:lnTo>
                  <a:pt x="12084" y="9494"/>
                </a:lnTo>
                <a:cubicBezTo>
                  <a:pt x="12060" y="9538"/>
                  <a:pt x="12037" y="9578"/>
                  <a:pt x="12017" y="9622"/>
                </a:cubicBezTo>
                <a:cubicBezTo>
                  <a:pt x="12007" y="9638"/>
                  <a:pt x="12000" y="9655"/>
                  <a:pt x="11990" y="9675"/>
                </a:cubicBezTo>
                <a:cubicBezTo>
                  <a:pt x="11973" y="9708"/>
                  <a:pt x="11957" y="9742"/>
                  <a:pt x="11937" y="9779"/>
                </a:cubicBezTo>
                <a:cubicBezTo>
                  <a:pt x="11826" y="9996"/>
                  <a:pt x="11736" y="10177"/>
                  <a:pt x="11649" y="10337"/>
                </a:cubicBezTo>
                <a:lnTo>
                  <a:pt x="11622" y="10387"/>
                </a:lnTo>
                <a:lnTo>
                  <a:pt x="11499" y="10625"/>
                </a:lnTo>
                <a:lnTo>
                  <a:pt x="11475" y="10665"/>
                </a:lnTo>
                <a:cubicBezTo>
                  <a:pt x="11435" y="10745"/>
                  <a:pt x="11392" y="10825"/>
                  <a:pt x="11348" y="10905"/>
                </a:cubicBezTo>
                <a:cubicBezTo>
                  <a:pt x="11275" y="11022"/>
                  <a:pt x="11198" y="11133"/>
                  <a:pt x="11117" y="11240"/>
                </a:cubicBezTo>
                <a:lnTo>
                  <a:pt x="11101" y="11260"/>
                </a:lnTo>
                <a:lnTo>
                  <a:pt x="11097" y="11266"/>
                </a:lnTo>
                <a:lnTo>
                  <a:pt x="11091" y="11273"/>
                </a:lnTo>
                <a:lnTo>
                  <a:pt x="11087" y="11277"/>
                </a:lnTo>
                <a:lnTo>
                  <a:pt x="11084" y="11280"/>
                </a:lnTo>
                <a:cubicBezTo>
                  <a:pt x="11081" y="11283"/>
                  <a:pt x="11081" y="11290"/>
                  <a:pt x="11074" y="11290"/>
                </a:cubicBezTo>
                <a:cubicBezTo>
                  <a:pt x="11064" y="11307"/>
                  <a:pt x="11050" y="11317"/>
                  <a:pt x="11037" y="11333"/>
                </a:cubicBezTo>
                <a:lnTo>
                  <a:pt x="11017" y="11360"/>
                </a:lnTo>
                <a:cubicBezTo>
                  <a:pt x="10990" y="11390"/>
                  <a:pt x="10970" y="11417"/>
                  <a:pt x="10947" y="11447"/>
                </a:cubicBezTo>
                <a:cubicBezTo>
                  <a:pt x="10903" y="11497"/>
                  <a:pt x="10867" y="11557"/>
                  <a:pt x="10823" y="11614"/>
                </a:cubicBezTo>
                <a:cubicBezTo>
                  <a:pt x="10816" y="11628"/>
                  <a:pt x="10806" y="11641"/>
                  <a:pt x="10803" y="11648"/>
                </a:cubicBezTo>
                <a:cubicBezTo>
                  <a:pt x="10766" y="11701"/>
                  <a:pt x="10733" y="11758"/>
                  <a:pt x="10706" y="11801"/>
                </a:cubicBezTo>
                <a:cubicBezTo>
                  <a:pt x="10703" y="11811"/>
                  <a:pt x="10699" y="11815"/>
                  <a:pt x="10696" y="11825"/>
                </a:cubicBezTo>
                <a:lnTo>
                  <a:pt x="10686" y="11835"/>
                </a:lnTo>
                <a:lnTo>
                  <a:pt x="10679" y="11852"/>
                </a:lnTo>
                <a:lnTo>
                  <a:pt x="10669" y="11865"/>
                </a:lnTo>
                <a:lnTo>
                  <a:pt x="10663" y="11878"/>
                </a:lnTo>
                <a:lnTo>
                  <a:pt x="10649" y="11902"/>
                </a:lnTo>
                <a:cubicBezTo>
                  <a:pt x="10629" y="11942"/>
                  <a:pt x="10602" y="11979"/>
                  <a:pt x="10582" y="12012"/>
                </a:cubicBezTo>
                <a:lnTo>
                  <a:pt x="10532" y="12086"/>
                </a:lnTo>
                <a:cubicBezTo>
                  <a:pt x="10519" y="12109"/>
                  <a:pt x="10502" y="12126"/>
                  <a:pt x="10485" y="12146"/>
                </a:cubicBezTo>
                <a:lnTo>
                  <a:pt x="10479" y="12153"/>
                </a:lnTo>
                <a:cubicBezTo>
                  <a:pt x="10462" y="12169"/>
                  <a:pt x="10449" y="12193"/>
                  <a:pt x="10432" y="12209"/>
                </a:cubicBezTo>
                <a:lnTo>
                  <a:pt x="10382" y="12259"/>
                </a:lnTo>
                <a:lnTo>
                  <a:pt x="10365" y="12276"/>
                </a:lnTo>
                <a:cubicBezTo>
                  <a:pt x="10302" y="12330"/>
                  <a:pt x="10238" y="12383"/>
                  <a:pt x="10171" y="12433"/>
                </a:cubicBezTo>
                <a:cubicBezTo>
                  <a:pt x="10154" y="12447"/>
                  <a:pt x="10134" y="12463"/>
                  <a:pt x="10118" y="12477"/>
                </a:cubicBezTo>
                <a:lnTo>
                  <a:pt x="10101" y="12487"/>
                </a:lnTo>
                <a:cubicBezTo>
                  <a:pt x="10064" y="12517"/>
                  <a:pt x="10027" y="12547"/>
                  <a:pt x="9994" y="12580"/>
                </a:cubicBezTo>
                <a:cubicBezTo>
                  <a:pt x="9971" y="12597"/>
                  <a:pt x="9954" y="12617"/>
                  <a:pt x="9934" y="12637"/>
                </a:cubicBezTo>
                <a:cubicBezTo>
                  <a:pt x="9917" y="12654"/>
                  <a:pt x="9900" y="12671"/>
                  <a:pt x="9884" y="12697"/>
                </a:cubicBezTo>
                <a:cubicBezTo>
                  <a:pt x="9827" y="12771"/>
                  <a:pt x="9763" y="12861"/>
                  <a:pt x="9703" y="12962"/>
                </a:cubicBezTo>
                <a:lnTo>
                  <a:pt x="9616" y="13112"/>
                </a:lnTo>
                <a:cubicBezTo>
                  <a:pt x="9593" y="13152"/>
                  <a:pt x="9566" y="13196"/>
                  <a:pt x="9546" y="13236"/>
                </a:cubicBezTo>
                <a:cubicBezTo>
                  <a:pt x="9533" y="13252"/>
                  <a:pt x="9526" y="13269"/>
                  <a:pt x="9516" y="13286"/>
                </a:cubicBezTo>
                <a:cubicBezTo>
                  <a:pt x="9509" y="13299"/>
                  <a:pt x="9496" y="13316"/>
                  <a:pt x="9486" y="13329"/>
                </a:cubicBezTo>
                <a:cubicBezTo>
                  <a:pt x="9479" y="13336"/>
                  <a:pt x="9469" y="13349"/>
                  <a:pt x="9462" y="13356"/>
                </a:cubicBezTo>
                <a:cubicBezTo>
                  <a:pt x="9452" y="13366"/>
                  <a:pt x="9449" y="13373"/>
                  <a:pt x="9442" y="13383"/>
                </a:cubicBezTo>
                <a:cubicBezTo>
                  <a:pt x="9432" y="13396"/>
                  <a:pt x="9426" y="13403"/>
                  <a:pt x="9416" y="13416"/>
                </a:cubicBezTo>
                <a:lnTo>
                  <a:pt x="9399" y="13436"/>
                </a:lnTo>
                <a:cubicBezTo>
                  <a:pt x="9375" y="13466"/>
                  <a:pt x="9349" y="13490"/>
                  <a:pt x="9325" y="13520"/>
                </a:cubicBezTo>
                <a:lnTo>
                  <a:pt x="9299" y="13547"/>
                </a:lnTo>
                <a:lnTo>
                  <a:pt x="9295" y="13550"/>
                </a:lnTo>
                <a:cubicBezTo>
                  <a:pt x="9299" y="13547"/>
                  <a:pt x="9302" y="13537"/>
                  <a:pt x="9302" y="13533"/>
                </a:cubicBezTo>
                <a:cubicBezTo>
                  <a:pt x="9325" y="13497"/>
                  <a:pt x="9342" y="13453"/>
                  <a:pt x="9362" y="13406"/>
                </a:cubicBezTo>
                <a:cubicBezTo>
                  <a:pt x="9412" y="13299"/>
                  <a:pt x="9446" y="13206"/>
                  <a:pt x="9469" y="13119"/>
                </a:cubicBezTo>
                <a:cubicBezTo>
                  <a:pt x="9496" y="13022"/>
                  <a:pt x="9519" y="12921"/>
                  <a:pt x="9543" y="12828"/>
                </a:cubicBezTo>
                <a:cubicBezTo>
                  <a:pt x="9563" y="12734"/>
                  <a:pt x="9583" y="12637"/>
                  <a:pt x="9609" y="12544"/>
                </a:cubicBezTo>
                <a:lnTo>
                  <a:pt x="9609" y="12537"/>
                </a:lnTo>
                <a:cubicBezTo>
                  <a:pt x="9609" y="12534"/>
                  <a:pt x="9609" y="12530"/>
                  <a:pt x="9613" y="12530"/>
                </a:cubicBezTo>
                <a:lnTo>
                  <a:pt x="9616" y="12510"/>
                </a:lnTo>
                <a:cubicBezTo>
                  <a:pt x="9653" y="12377"/>
                  <a:pt x="9696" y="12236"/>
                  <a:pt x="9726" y="12099"/>
                </a:cubicBezTo>
                <a:cubicBezTo>
                  <a:pt x="9737" y="12042"/>
                  <a:pt x="9750" y="11985"/>
                  <a:pt x="9763" y="11928"/>
                </a:cubicBezTo>
                <a:cubicBezTo>
                  <a:pt x="9780" y="11845"/>
                  <a:pt x="9800" y="11758"/>
                  <a:pt x="9820" y="11674"/>
                </a:cubicBezTo>
                <a:cubicBezTo>
                  <a:pt x="9833" y="11628"/>
                  <a:pt x="9850" y="11581"/>
                  <a:pt x="9870" y="11531"/>
                </a:cubicBezTo>
                <a:cubicBezTo>
                  <a:pt x="9900" y="11467"/>
                  <a:pt x="9934" y="11400"/>
                  <a:pt x="9971" y="11333"/>
                </a:cubicBezTo>
                <a:cubicBezTo>
                  <a:pt x="9994" y="11297"/>
                  <a:pt x="10014" y="11260"/>
                  <a:pt x="10034" y="11226"/>
                </a:cubicBezTo>
                <a:cubicBezTo>
                  <a:pt x="10047" y="11200"/>
                  <a:pt x="10064" y="11176"/>
                  <a:pt x="10078" y="11149"/>
                </a:cubicBezTo>
                <a:cubicBezTo>
                  <a:pt x="10131" y="11059"/>
                  <a:pt x="10168" y="10959"/>
                  <a:pt x="10205" y="10862"/>
                </a:cubicBezTo>
                <a:cubicBezTo>
                  <a:pt x="10221" y="10825"/>
                  <a:pt x="10235" y="10788"/>
                  <a:pt x="10251" y="10745"/>
                </a:cubicBezTo>
                <a:cubicBezTo>
                  <a:pt x="10295" y="10648"/>
                  <a:pt x="10338" y="10564"/>
                  <a:pt x="10385" y="10487"/>
                </a:cubicBezTo>
                <a:cubicBezTo>
                  <a:pt x="10412" y="10444"/>
                  <a:pt x="10439" y="10407"/>
                  <a:pt x="10465" y="10370"/>
                </a:cubicBezTo>
                <a:cubicBezTo>
                  <a:pt x="10485" y="10347"/>
                  <a:pt x="10506" y="10324"/>
                  <a:pt x="10529" y="10304"/>
                </a:cubicBezTo>
                <a:cubicBezTo>
                  <a:pt x="10552" y="10277"/>
                  <a:pt x="10582" y="10257"/>
                  <a:pt x="10613" y="10230"/>
                </a:cubicBezTo>
                <a:cubicBezTo>
                  <a:pt x="10646" y="10207"/>
                  <a:pt x="10683" y="10187"/>
                  <a:pt x="10716" y="10163"/>
                </a:cubicBezTo>
                <a:cubicBezTo>
                  <a:pt x="10756" y="10143"/>
                  <a:pt x="10803" y="10120"/>
                  <a:pt x="10850" y="10096"/>
                </a:cubicBezTo>
                <a:cubicBezTo>
                  <a:pt x="10903" y="10076"/>
                  <a:pt x="10954" y="10056"/>
                  <a:pt x="11004" y="10036"/>
                </a:cubicBezTo>
                <a:lnTo>
                  <a:pt x="11037" y="10023"/>
                </a:lnTo>
                <a:cubicBezTo>
                  <a:pt x="11087" y="10003"/>
                  <a:pt x="11137" y="9986"/>
                  <a:pt x="11188" y="9963"/>
                </a:cubicBezTo>
                <a:lnTo>
                  <a:pt x="11198" y="9959"/>
                </a:lnTo>
                <a:cubicBezTo>
                  <a:pt x="11238" y="9943"/>
                  <a:pt x="11285" y="9926"/>
                  <a:pt x="11331" y="9906"/>
                </a:cubicBezTo>
                <a:cubicBezTo>
                  <a:pt x="11375" y="9886"/>
                  <a:pt x="11418" y="9852"/>
                  <a:pt x="11455" y="9822"/>
                </a:cubicBezTo>
                <a:lnTo>
                  <a:pt x="11458" y="9819"/>
                </a:lnTo>
                <a:cubicBezTo>
                  <a:pt x="11488" y="9795"/>
                  <a:pt x="11522" y="9772"/>
                  <a:pt x="11552" y="9745"/>
                </a:cubicBezTo>
                <a:lnTo>
                  <a:pt x="11582" y="9722"/>
                </a:lnTo>
                <a:cubicBezTo>
                  <a:pt x="11619" y="9692"/>
                  <a:pt x="11659" y="9658"/>
                  <a:pt x="11702" y="9628"/>
                </a:cubicBezTo>
                <a:cubicBezTo>
                  <a:pt x="11753" y="9591"/>
                  <a:pt x="11803" y="9551"/>
                  <a:pt x="11853" y="9508"/>
                </a:cubicBezTo>
                <a:lnTo>
                  <a:pt x="11926" y="9444"/>
                </a:lnTo>
                <a:cubicBezTo>
                  <a:pt x="11950" y="9428"/>
                  <a:pt x="11967" y="9418"/>
                  <a:pt x="11987" y="9401"/>
                </a:cubicBezTo>
                <a:cubicBezTo>
                  <a:pt x="12003" y="9387"/>
                  <a:pt x="12020" y="9371"/>
                  <a:pt x="12040" y="9357"/>
                </a:cubicBezTo>
                <a:cubicBezTo>
                  <a:pt x="12054" y="9351"/>
                  <a:pt x="12067" y="9337"/>
                  <a:pt x="12077" y="9327"/>
                </a:cubicBezTo>
                <a:cubicBezTo>
                  <a:pt x="12104" y="9307"/>
                  <a:pt x="12127" y="9287"/>
                  <a:pt x="12154" y="9270"/>
                </a:cubicBezTo>
                <a:cubicBezTo>
                  <a:pt x="12190" y="9243"/>
                  <a:pt x="12232" y="9216"/>
                  <a:pt x="12276" y="9191"/>
                </a:cubicBezTo>
                <a:close/>
                <a:moveTo>
                  <a:pt x="12368" y="9157"/>
                </a:moveTo>
                <a:lnTo>
                  <a:pt x="12371" y="9160"/>
                </a:lnTo>
                <a:lnTo>
                  <a:pt x="12374" y="9167"/>
                </a:lnTo>
                <a:lnTo>
                  <a:pt x="12378" y="9170"/>
                </a:lnTo>
                <a:lnTo>
                  <a:pt x="12385" y="9174"/>
                </a:lnTo>
                <a:lnTo>
                  <a:pt x="12388" y="9177"/>
                </a:lnTo>
                <a:lnTo>
                  <a:pt x="12391" y="9187"/>
                </a:lnTo>
                <a:lnTo>
                  <a:pt x="12405" y="9224"/>
                </a:lnTo>
                <a:cubicBezTo>
                  <a:pt x="12405" y="9234"/>
                  <a:pt x="12408" y="9240"/>
                  <a:pt x="12408" y="9250"/>
                </a:cubicBezTo>
                <a:cubicBezTo>
                  <a:pt x="12411" y="9274"/>
                  <a:pt x="12411" y="9294"/>
                  <a:pt x="12411" y="9324"/>
                </a:cubicBezTo>
                <a:cubicBezTo>
                  <a:pt x="12385" y="9334"/>
                  <a:pt x="12385" y="9367"/>
                  <a:pt x="12381" y="9404"/>
                </a:cubicBezTo>
                <a:cubicBezTo>
                  <a:pt x="12374" y="9441"/>
                  <a:pt x="12371" y="9484"/>
                  <a:pt x="12368" y="9518"/>
                </a:cubicBezTo>
                <a:lnTo>
                  <a:pt x="12364" y="9555"/>
                </a:lnTo>
                <a:cubicBezTo>
                  <a:pt x="12358" y="9575"/>
                  <a:pt x="12354" y="9601"/>
                  <a:pt x="12354" y="9622"/>
                </a:cubicBezTo>
                <a:cubicBezTo>
                  <a:pt x="12351" y="9642"/>
                  <a:pt x="12348" y="9658"/>
                  <a:pt x="12348" y="9678"/>
                </a:cubicBezTo>
                <a:cubicBezTo>
                  <a:pt x="12334" y="9752"/>
                  <a:pt x="12321" y="9822"/>
                  <a:pt x="12304" y="9896"/>
                </a:cubicBezTo>
                <a:cubicBezTo>
                  <a:pt x="12288" y="9979"/>
                  <a:pt x="12264" y="10063"/>
                  <a:pt x="12237" y="10170"/>
                </a:cubicBezTo>
                <a:cubicBezTo>
                  <a:pt x="12197" y="10307"/>
                  <a:pt x="12150" y="10447"/>
                  <a:pt x="12107" y="10581"/>
                </a:cubicBezTo>
                <a:lnTo>
                  <a:pt x="12104" y="10594"/>
                </a:lnTo>
                <a:lnTo>
                  <a:pt x="12100" y="10608"/>
                </a:lnTo>
                <a:cubicBezTo>
                  <a:pt x="12087" y="10645"/>
                  <a:pt x="12074" y="10688"/>
                  <a:pt x="12064" y="10722"/>
                </a:cubicBezTo>
                <a:cubicBezTo>
                  <a:pt x="12050" y="10758"/>
                  <a:pt x="12037" y="10795"/>
                  <a:pt x="12023" y="10825"/>
                </a:cubicBezTo>
                <a:cubicBezTo>
                  <a:pt x="12003" y="10879"/>
                  <a:pt x="11983" y="10932"/>
                  <a:pt x="11963" y="10982"/>
                </a:cubicBezTo>
                <a:lnTo>
                  <a:pt x="11950" y="11012"/>
                </a:lnTo>
                <a:lnTo>
                  <a:pt x="11937" y="11042"/>
                </a:lnTo>
                <a:cubicBezTo>
                  <a:pt x="11913" y="11093"/>
                  <a:pt x="11890" y="11146"/>
                  <a:pt x="11866" y="11196"/>
                </a:cubicBezTo>
                <a:cubicBezTo>
                  <a:pt x="11833" y="11260"/>
                  <a:pt x="11799" y="11323"/>
                  <a:pt x="11766" y="11380"/>
                </a:cubicBezTo>
                <a:cubicBezTo>
                  <a:pt x="11719" y="11450"/>
                  <a:pt x="11669" y="11527"/>
                  <a:pt x="11612" y="11608"/>
                </a:cubicBezTo>
                <a:cubicBezTo>
                  <a:pt x="11549" y="11691"/>
                  <a:pt x="11488" y="11768"/>
                  <a:pt x="11435" y="11845"/>
                </a:cubicBezTo>
                <a:cubicBezTo>
                  <a:pt x="11398" y="11895"/>
                  <a:pt x="11365" y="11945"/>
                  <a:pt x="11328" y="11995"/>
                </a:cubicBezTo>
                <a:cubicBezTo>
                  <a:pt x="11254" y="12096"/>
                  <a:pt x="11184" y="12196"/>
                  <a:pt x="11111" y="12296"/>
                </a:cubicBezTo>
                <a:lnTo>
                  <a:pt x="11071" y="12340"/>
                </a:lnTo>
                <a:cubicBezTo>
                  <a:pt x="11020" y="12400"/>
                  <a:pt x="10970" y="12463"/>
                  <a:pt x="10927" y="12524"/>
                </a:cubicBezTo>
                <a:cubicBezTo>
                  <a:pt x="10903" y="12554"/>
                  <a:pt x="10880" y="12584"/>
                  <a:pt x="10860" y="12617"/>
                </a:cubicBezTo>
                <a:cubicBezTo>
                  <a:pt x="10826" y="12664"/>
                  <a:pt x="10793" y="12708"/>
                  <a:pt x="10760" y="12751"/>
                </a:cubicBezTo>
                <a:lnTo>
                  <a:pt x="10760" y="12748"/>
                </a:lnTo>
                <a:cubicBezTo>
                  <a:pt x="10750" y="12758"/>
                  <a:pt x="10743" y="12768"/>
                  <a:pt x="10733" y="12781"/>
                </a:cubicBezTo>
                <a:lnTo>
                  <a:pt x="10696" y="12831"/>
                </a:lnTo>
                <a:cubicBezTo>
                  <a:pt x="10646" y="12888"/>
                  <a:pt x="10596" y="12938"/>
                  <a:pt x="10549" y="12988"/>
                </a:cubicBezTo>
                <a:lnTo>
                  <a:pt x="10529" y="13008"/>
                </a:lnTo>
                <a:cubicBezTo>
                  <a:pt x="10512" y="13022"/>
                  <a:pt x="10499" y="13039"/>
                  <a:pt x="10482" y="13052"/>
                </a:cubicBezTo>
                <a:lnTo>
                  <a:pt x="10445" y="13082"/>
                </a:lnTo>
                <a:lnTo>
                  <a:pt x="10409" y="13109"/>
                </a:lnTo>
                <a:lnTo>
                  <a:pt x="10392" y="13122"/>
                </a:lnTo>
                <a:lnTo>
                  <a:pt x="10342" y="13159"/>
                </a:lnTo>
                <a:cubicBezTo>
                  <a:pt x="10315" y="13176"/>
                  <a:pt x="10285" y="13192"/>
                  <a:pt x="10261" y="13209"/>
                </a:cubicBezTo>
                <a:lnTo>
                  <a:pt x="10225" y="13232"/>
                </a:lnTo>
                <a:lnTo>
                  <a:pt x="10185" y="13252"/>
                </a:lnTo>
                <a:cubicBezTo>
                  <a:pt x="10168" y="13259"/>
                  <a:pt x="10148" y="13269"/>
                  <a:pt x="10131" y="13276"/>
                </a:cubicBezTo>
                <a:lnTo>
                  <a:pt x="10108" y="13289"/>
                </a:lnTo>
                <a:cubicBezTo>
                  <a:pt x="10064" y="13309"/>
                  <a:pt x="10024" y="13323"/>
                  <a:pt x="9984" y="13339"/>
                </a:cubicBezTo>
                <a:cubicBezTo>
                  <a:pt x="9974" y="13343"/>
                  <a:pt x="9961" y="13349"/>
                  <a:pt x="9947" y="13356"/>
                </a:cubicBezTo>
                <a:cubicBezTo>
                  <a:pt x="9860" y="13390"/>
                  <a:pt x="9767" y="13433"/>
                  <a:pt x="9656" y="13487"/>
                </a:cubicBezTo>
                <a:cubicBezTo>
                  <a:pt x="9616" y="13503"/>
                  <a:pt x="9576" y="13527"/>
                  <a:pt x="9526" y="13553"/>
                </a:cubicBezTo>
                <a:lnTo>
                  <a:pt x="9513" y="13557"/>
                </a:lnTo>
                <a:cubicBezTo>
                  <a:pt x="9492" y="13570"/>
                  <a:pt x="9476" y="13577"/>
                  <a:pt x="9456" y="13590"/>
                </a:cubicBezTo>
                <a:cubicBezTo>
                  <a:pt x="9446" y="13594"/>
                  <a:pt x="9442" y="13600"/>
                  <a:pt x="9432" y="13604"/>
                </a:cubicBezTo>
                <a:cubicBezTo>
                  <a:pt x="9416" y="13610"/>
                  <a:pt x="9399" y="13620"/>
                  <a:pt x="9382" y="13634"/>
                </a:cubicBezTo>
                <a:cubicBezTo>
                  <a:pt x="9339" y="13660"/>
                  <a:pt x="9292" y="13690"/>
                  <a:pt x="9248" y="13724"/>
                </a:cubicBezTo>
                <a:cubicBezTo>
                  <a:pt x="9225" y="13744"/>
                  <a:pt x="9198" y="13761"/>
                  <a:pt x="9175" y="13784"/>
                </a:cubicBezTo>
                <a:cubicBezTo>
                  <a:pt x="9188" y="13767"/>
                  <a:pt x="9198" y="13754"/>
                  <a:pt x="9215" y="13737"/>
                </a:cubicBezTo>
                <a:cubicBezTo>
                  <a:pt x="9265" y="13677"/>
                  <a:pt x="9315" y="13620"/>
                  <a:pt x="9375" y="13567"/>
                </a:cubicBezTo>
                <a:lnTo>
                  <a:pt x="9379" y="13560"/>
                </a:lnTo>
                <a:lnTo>
                  <a:pt x="9389" y="13557"/>
                </a:lnTo>
                <a:cubicBezTo>
                  <a:pt x="9395" y="13550"/>
                  <a:pt x="9406" y="13540"/>
                  <a:pt x="9416" y="13533"/>
                </a:cubicBezTo>
                <a:lnTo>
                  <a:pt x="9442" y="13507"/>
                </a:lnTo>
                <a:cubicBezTo>
                  <a:pt x="9459" y="13490"/>
                  <a:pt x="9476" y="13473"/>
                  <a:pt x="9492" y="13453"/>
                </a:cubicBezTo>
                <a:lnTo>
                  <a:pt x="9519" y="13423"/>
                </a:lnTo>
                <a:cubicBezTo>
                  <a:pt x="9529" y="13416"/>
                  <a:pt x="9533" y="13406"/>
                  <a:pt x="9543" y="13400"/>
                </a:cubicBezTo>
                <a:cubicBezTo>
                  <a:pt x="9559" y="13383"/>
                  <a:pt x="9576" y="13359"/>
                  <a:pt x="9593" y="13336"/>
                </a:cubicBezTo>
                <a:cubicBezTo>
                  <a:pt x="9616" y="13299"/>
                  <a:pt x="9643" y="13259"/>
                  <a:pt x="9663" y="13222"/>
                </a:cubicBezTo>
                <a:lnTo>
                  <a:pt x="9676" y="13206"/>
                </a:lnTo>
                <a:lnTo>
                  <a:pt x="9696" y="13169"/>
                </a:lnTo>
                <a:cubicBezTo>
                  <a:pt x="9713" y="13139"/>
                  <a:pt x="9733" y="13105"/>
                  <a:pt x="9750" y="13079"/>
                </a:cubicBezTo>
                <a:lnTo>
                  <a:pt x="9750" y="13072"/>
                </a:lnTo>
                <a:lnTo>
                  <a:pt x="9760" y="13055"/>
                </a:lnTo>
                <a:lnTo>
                  <a:pt x="9767" y="13039"/>
                </a:lnTo>
                <a:lnTo>
                  <a:pt x="9770" y="13035"/>
                </a:lnTo>
                <a:lnTo>
                  <a:pt x="9770" y="13039"/>
                </a:lnTo>
                <a:cubicBezTo>
                  <a:pt x="9783" y="13022"/>
                  <a:pt x="9793" y="13005"/>
                  <a:pt x="9803" y="12988"/>
                </a:cubicBezTo>
                <a:cubicBezTo>
                  <a:pt x="9817" y="12968"/>
                  <a:pt x="9830" y="12952"/>
                  <a:pt x="9844" y="12932"/>
                </a:cubicBezTo>
                <a:lnTo>
                  <a:pt x="9867" y="12891"/>
                </a:lnTo>
                <a:cubicBezTo>
                  <a:pt x="9894" y="12855"/>
                  <a:pt x="9920" y="12818"/>
                  <a:pt x="9947" y="12784"/>
                </a:cubicBezTo>
                <a:cubicBezTo>
                  <a:pt x="9964" y="12768"/>
                  <a:pt x="9977" y="12751"/>
                  <a:pt x="9994" y="12731"/>
                </a:cubicBezTo>
                <a:cubicBezTo>
                  <a:pt x="10004" y="12718"/>
                  <a:pt x="10017" y="12701"/>
                  <a:pt x="10034" y="12687"/>
                </a:cubicBezTo>
                <a:lnTo>
                  <a:pt x="10037" y="12684"/>
                </a:lnTo>
                <a:lnTo>
                  <a:pt x="10044" y="12681"/>
                </a:lnTo>
                <a:cubicBezTo>
                  <a:pt x="10054" y="12671"/>
                  <a:pt x="10064" y="12661"/>
                  <a:pt x="10078" y="12651"/>
                </a:cubicBezTo>
                <a:cubicBezTo>
                  <a:pt x="10094" y="12634"/>
                  <a:pt x="10114" y="12621"/>
                  <a:pt x="10131" y="12604"/>
                </a:cubicBezTo>
                <a:cubicBezTo>
                  <a:pt x="10148" y="12594"/>
                  <a:pt x="10168" y="12577"/>
                  <a:pt x="10185" y="12564"/>
                </a:cubicBezTo>
                <a:cubicBezTo>
                  <a:pt x="10198" y="12554"/>
                  <a:pt x="10211" y="12544"/>
                  <a:pt x="10225" y="12534"/>
                </a:cubicBezTo>
                <a:cubicBezTo>
                  <a:pt x="10258" y="12510"/>
                  <a:pt x="10295" y="12480"/>
                  <a:pt x="10325" y="12453"/>
                </a:cubicBezTo>
                <a:cubicBezTo>
                  <a:pt x="10358" y="12430"/>
                  <a:pt x="10385" y="12403"/>
                  <a:pt x="10412" y="12380"/>
                </a:cubicBezTo>
                <a:cubicBezTo>
                  <a:pt x="10432" y="12360"/>
                  <a:pt x="10452" y="12336"/>
                  <a:pt x="10479" y="12316"/>
                </a:cubicBezTo>
                <a:lnTo>
                  <a:pt x="10502" y="12293"/>
                </a:lnTo>
                <a:lnTo>
                  <a:pt x="10512" y="12283"/>
                </a:lnTo>
                <a:lnTo>
                  <a:pt x="10532" y="12263"/>
                </a:lnTo>
                <a:lnTo>
                  <a:pt x="10536" y="12259"/>
                </a:lnTo>
                <a:cubicBezTo>
                  <a:pt x="10552" y="12243"/>
                  <a:pt x="10566" y="12219"/>
                  <a:pt x="10582" y="12199"/>
                </a:cubicBezTo>
                <a:cubicBezTo>
                  <a:pt x="10599" y="12179"/>
                  <a:pt x="10616" y="12159"/>
                  <a:pt x="10633" y="12129"/>
                </a:cubicBezTo>
                <a:cubicBezTo>
                  <a:pt x="10663" y="12082"/>
                  <a:pt x="10689" y="12035"/>
                  <a:pt x="10716" y="11995"/>
                </a:cubicBezTo>
                <a:lnTo>
                  <a:pt x="10730" y="11975"/>
                </a:lnTo>
                <a:cubicBezTo>
                  <a:pt x="10750" y="11935"/>
                  <a:pt x="10773" y="11898"/>
                  <a:pt x="10796" y="11858"/>
                </a:cubicBezTo>
                <a:lnTo>
                  <a:pt x="10820" y="11811"/>
                </a:lnTo>
                <a:lnTo>
                  <a:pt x="10833" y="11785"/>
                </a:lnTo>
                <a:cubicBezTo>
                  <a:pt x="10837" y="11778"/>
                  <a:pt x="10840" y="11768"/>
                  <a:pt x="10850" y="11761"/>
                </a:cubicBezTo>
                <a:cubicBezTo>
                  <a:pt x="10857" y="11748"/>
                  <a:pt x="10867" y="11735"/>
                  <a:pt x="10870" y="11728"/>
                </a:cubicBezTo>
                <a:cubicBezTo>
                  <a:pt x="10873" y="11718"/>
                  <a:pt x="10880" y="11711"/>
                  <a:pt x="10887" y="11701"/>
                </a:cubicBezTo>
                <a:cubicBezTo>
                  <a:pt x="10903" y="11678"/>
                  <a:pt x="10920" y="11651"/>
                  <a:pt x="10940" y="11624"/>
                </a:cubicBezTo>
                <a:cubicBezTo>
                  <a:pt x="10957" y="11597"/>
                  <a:pt x="10977" y="11577"/>
                  <a:pt x="10990" y="11551"/>
                </a:cubicBezTo>
                <a:cubicBezTo>
                  <a:pt x="11007" y="11527"/>
                  <a:pt x="11030" y="11501"/>
                  <a:pt x="11054" y="11474"/>
                </a:cubicBezTo>
                <a:cubicBezTo>
                  <a:pt x="11074" y="11447"/>
                  <a:pt x="11101" y="11417"/>
                  <a:pt x="11121" y="11394"/>
                </a:cubicBezTo>
                <a:cubicBezTo>
                  <a:pt x="11154" y="11357"/>
                  <a:pt x="11184" y="11317"/>
                  <a:pt x="11218" y="11280"/>
                </a:cubicBezTo>
                <a:cubicBezTo>
                  <a:pt x="11268" y="11216"/>
                  <a:pt x="11318" y="11156"/>
                  <a:pt x="11371" y="11083"/>
                </a:cubicBezTo>
                <a:cubicBezTo>
                  <a:pt x="11402" y="11046"/>
                  <a:pt x="11435" y="10999"/>
                  <a:pt x="11465" y="10956"/>
                </a:cubicBezTo>
                <a:cubicBezTo>
                  <a:pt x="11499" y="10905"/>
                  <a:pt x="11525" y="10855"/>
                  <a:pt x="11552" y="10808"/>
                </a:cubicBezTo>
                <a:cubicBezTo>
                  <a:pt x="11602" y="10722"/>
                  <a:pt x="11652" y="10628"/>
                  <a:pt x="11702" y="10538"/>
                </a:cubicBezTo>
                <a:lnTo>
                  <a:pt x="11719" y="10508"/>
                </a:lnTo>
                <a:lnTo>
                  <a:pt x="11783" y="10394"/>
                </a:lnTo>
                <a:lnTo>
                  <a:pt x="11856" y="10243"/>
                </a:lnTo>
                <a:cubicBezTo>
                  <a:pt x="11876" y="10203"/>
                  <a:pt x="11900" y="10156"/>
                  <a:pt x="11920" y="10113"/>
                </a:cubicBezTo>
                <a:lnTo>
                  <a:pt x="11926" y="10096"/>
                </a:lnTo>
                <a:cubicBezTo>
                  <a:pt x="11940" y="10070"/>
                  <a:pt x="11953" y="10046"/>
                  <a:pt x="11960" y="10023"/>
                </a:cubicBezTo>
                <a:cubicBezTo>
                  <a:pt x="11970" y="10003"/>
                  <a:pt x="11983" y="9979"/>
                  <a:pt x="11990" y="9959"/>
                </a:cubicBezTo>
                <a:lnTo>
                  <a:pt x="11990" y="9956"/>
                </a:lnTo>
                <a:lnTo>
                  <a:pt x="11993" y="9953"/>
                </a:lnTo>
                <a:lnTo>
                  <a:pt x="12000" y="9939"/>
                </a:lnTo>
                <a:lnTo>
                  <a:pt x="12003" y="9926"/>
                </a:lnTo>
                <a:lnTo>
                  <a:pt x="12010" y="9909"/>
                </a:lnTo>
                <a:lnTo>
                  <a:pt x="12020" y="9889"/>
                </a:lnTo>
                <a:lnTo>
                  <a:pt x="12020" y="9886"/>
                </a:lnTo>
                <a:lnTo>
                  <a:pt x="12023" y="9879"/>
                </a:lnTo>
                <a:lnTo>
                  <a:pt x="12023" y="9876"/>
                </a:lnTo>
                <a:lnTo>
                  <a:pt x="12023" y="9872"/>
                </a:lnTo>
                <a:lnTo>
                  <a:pt x="12027" y="9859"/>
                </a:lnTo>
                <a:cubicBezTo>
                  <a:pt x="12070" y="9769"/>
                  <a:pt x="12104" y="9672"/>
                  <a:pt x="12140" y="9585"/>
                </a:cubicBezTo>
                <a:cubicBezTo>
                  <a:pt x="12154" y="9545"/>
                  <a:pt x="12171" y="9511"/>
                  <a:pt x="12184" y="9474"/>
                </a:cubicBezTo>
                <a:cubicBezTo>
                  <a:pt x="12204" y="9418"/>
                  <a:pt x="12224" y="9357"/>
                  <a:pt x="12251" y="9301"/>
                </a:cubicBezTo>
                <a:lnTo>
                  <a:pt x="12257" y="9284"/>
                </a:lnTo>
                <a:cubicBezTo>
                  <a:pt x="12261" y="9270"/>
                  <a:pt x="12271" y="9257"/>
                  <a:pt x="12274" y="9244"/>
                </a:cubicBezTo>
                <a:cubicBezTo>
                  <a:pt x="12278" y="9234"/>
                  <a:pt x="12288" y="9220"/>
                  <a:pt x="12291" y="9207"/>
                </a:cubicBezTo>
                <a:cubicBezTo>
                  <a:pt x="12294" y="9204"/>
                  <a:pt x="12294" y="9194"/>
                  <a:pt x="12301" y="9190"/>
                </a:cubicBezTo>
                <a:cubicBezTo>
                  <a:pt x="12301" y="9190"/>
                  <a:pt x="12301" y="9187"/>
                  <a:pt x="12304" y="9187"/>
                </a:cubicBezTo>
                <a:lnTo>
                  <a:pt x="12308" y="9184"/>
                </a:lnTo>
                <a:lnTo>
                  <a:pt x="12308" y="9177"/>
                </a:lnTo>
                <a:cubicBezTo>
                  <a:pt x="12308" y="9176"/>
                  <a:pt x="12308" y="9175"/>
                  <a:pt x="12308" y="9174"/>
                </a:cubicBezTo>
                <a:lnTo>
                  <a:pt x="12308" y="9174"/>
                </a:lnTo>
                <a:cubicBezTo>
                  <a:pt x="12319" y="9169"/>
                  <a:pt x="12329" y="9165"/>
                  <a:pt x="12338" y="9160"/>
                </a:cubicBezTo>
                <a:cubicBezTo>
                  <a:pt x="12341" y="9160"/>
                  <a:pt x="12344" y="9157"/>
                  <a:pt x="12344" y="9157"/>
                </a:cubicBezTo>
                <a:close/>
                <a:moveTo>
                  <a:pt x="3494" y="14302"/>
                </a:moveTo>
                <a:lnTo>
                  <a:pt x="3498" y="14306"/>
                </a:lnTo>
                <a:cubicBezTo>
                  <a:pt x="3498" y="14306"/>
                  <a:pt x="3494" y="14306"/>
                  <a:pt x="3494" y="14302"/>
                </a:cubicBezTo>
                <a:close/>
                <a:moveTo>
                  <a:pt x="3635" y="9772"/>
                </a:moveTo>
                <a:cubicBezTo>
                  <a:pt x="3641" y="9775"/>
                  <a:pt x="3645" y="9775"/>
                  <a:pt x="3648" y="9779"/>
                </a:cubicBezTo>
                <a:lnTo>
                  <a:pt x="3658" y="9782"/>
                </a:lnTo>
                <a:lnTo>
                  <a:pt x="3665" y="9789"/>
                </a:lnTo>
                <a:cubicBezTo>
                  <a:pt x="3735" y="9829"/>
                  <a:pt x="3792" y="9866"/>
                  <a:pt x="3845" y="9909"/>
                </a:cubicBezTo>
                <a:cubicBezTo>
                  <a:pt x="3892" y="9946"/>
                  <a:pt x="3929" y="9989"/>
                  <a:pt x="3969" y="10029"/>
                </a:cubicBezTo>
                <a:lnTo>
                  <a:pt x="4013" y="10073"/>
                </a:lnTo>
                <a:cubicBezTo>
                  <a:pt x="4083" y="10143"/>
                  <a:pt x="4136" y="10200"/>
                  <a:pt x="4193" y="10253"/>
                </a:cubicBezTo>
                <a:lnTo>
                  <a:pt x="4213" y="10273"/>
                </a:lnTo>
                <a:lnTo>
                  <a:pt x="4233" y="10294"/>
                </a:lnTo>
                <a:cubicBezTo>
                  <a:pt x="4293" y="10357"/>
                  <a:pt x="4347" y="10421"/>
                  <a:pt x="4400" y="10481"/>
                </a:cubicBezTo>
                <a:cubicBezTo>
                  <a:pt x="4437" y="10524"/>
                  <a:pt x="4477" y="10571"/>
                  <a:pt x="4514" y="10611"/>
                </a:cubicBezTo>
                <a:cubicBezTo>
                  <a:pt x="4551" y="10655"/>
                  <a:pt x="4584" y="10691"/>
                  <a:pt x="4621" y="10732"/>
                </a:cubicBezTo>
                <a:lnTo>
                  <a:pt x="4668" y="10782"/>
                </a:lnTo>
                <a:cubicBezTo>
                  <a:pt x="4721" y="10842"/>
                  <a:pt x="4778" y="10899"/>
                  <a:pt x="4822" y="10966"/>
                </a:cubicBezTo>
                <a:cubicBezTo>
                  <a:pt x="4845" y="10992"/>
                  <a:pt x="4862" y="11022"/>
                  <a:pt x="4879" y="11053"/>
                </a:cubicBezTo>
                <a:cubicBezTo>
                  <a:pt x="4895" y="11089"/>
                  <a:pt x="4915" y="11126"/>
                  <a:pt x="4932" y="11163"/>
                </a:cubicBezTo>
                <a:cubicBezTo>
                  <a:pt x="4949" y="11196"/>
                  <a:pt x="4962" y="11233"/>
                  <a:pt x="4979" y="11270"/>
                </a:cubicBezTo>
                <a:lnTo>
                  <a:pt x="4982" y="11280"/>
                </a:lnTo>
                <a:cubicBezTo>
                  <a:pt x="4996" y="11313"/>
                  <a:pt x="5006" y="11350"/>
                  <a:pt x="5019" y="11387"/>
                </a:cubicBezTo>
                <a:cubicBezTo>
                  <a:pt x="5032" y="11427"/>
                  <a:pt x="5039" y="11464"/>
                  <a:pt x="5049" y="11497"/>
                </a:cubicBezTo>
                <a:lnTo>
                  <a:pt x="5056" y="11534"/>
                </a:lnTo>
                <a:cubicBezTo>
                  <a:pt x="5062" y="11551"/>
                  <a:pt x="5066" y="11567"/>
                  <a:pt x="5066" y="11584"/>
                </a:cubicBezTo>
                <a:cubicBezTo>
                  <a:pt x="5069" y="11601"/>
                  <a:pt x="5072" y="11621"/>
                  <a:pt x="5072" y="11638"/>
                </a:cubicBezTo>
                <a:cubicBezTo>
                  <a:pt x="5072" y="11648"/>
                  <a:pt x="5079" y="11661"/>
                  <a:pt x="5079" y="11668"/>
                </a:cubicBezTo>
                <a:cubicBezTo>
                  <a:pt x="5086" y="11715"/>
                  <a:pt x="5089" y="11761"/>
                  <a:pt x="5099" y="11805"/>
                </a:cubicBezTo>
                <a:lnTo>
                  <a:pt x="5099" y="11815"/>
                </a:lnTo>
                <a:lnTo>
                  <a:pt x="5099" y="11818"/>
                </a:lnTo>
                <a:lnTo>
                  <a:pt x="5103" y="11862"/>
                </a:lnTo>
                <a:cubicBezTo>
                  <a:pt x="5119" y="11989"/>
                  <a:pt x="5136" y="12119"/>
                  <a:pt x="5169" y="12246"/>
                </a:cubicBezTo>
                <a:cubicBezTo>
                  <a:pt x="5179" y="12280"/>
                  <a:pt x="5189" y="12313"/>
                  <a:pt x="5199" y="12346"/>
                </a:cubicBezTo>
                <a:cubicBezTo>
                  <a:pt x="5206" y="12373"/>
                  <a:pt x="5220" y="12403"/>
                  <a:pt x="5233" y="12433"/>
                </a:cubicBezTo>
                <a:cubicBezTo>
                  <a:pt x="5246" y="12457"/>
                  <a:pt x="5253" y="12480"/>
                  <a:pt x="5270" y="12507"/>
                </a:cubicBezTo>
                <a:cubicBezTo>
                  <a:pt x="5283" y="12534"/>
                  <a:pt x="5300" y="12564"/>
                  <a:pt x="5317" y="12590"/>
                </a:cubicBezTo>
                <a:cubicBezTo>
                  <a:pt x="5337" y="12621"/>
                  <a:pt x="5353" y="12654"/>
                  <a:pt x="5373" y="12684"/>
                </a:cubicBezTo>
                <a:lnTo>
                  <a:pt x="5383" y="12697"/>
                </a:lnTo>
                <a:cubicBezTo>
                  <a:pt x="5400" y="12721"/>
                  <a:pt x="5417" y="12748"/>
                  <a:pt x="5430" y="12774"/>
                </a:cubicBezTo>
                <a:cubicBezTo>
                  <a:pt x="5440" y="12798"/>
                  <a:pt x="5450" y="12818"/>
                  <a:pt x="5457" y="12838"/>
                </a:cubicBezTo>
                <a:cubicBezTo>
                  <a:pt x="5470" y="12875"/>
                  <a:pt x="5484" y="12908"/>
                  <a:pt x="5490" y="12952"/>
                </a:cubicBezTo>
                <a:lnTo>
                  <a:pt x="5490" y="12958"/>
                </a:lnTo>
                <a:cubicBezTo>
                  <a:pt x="5500" y="12988"/>
                  <a:pt x="5504" y="13018"/>
                  <a:pt x="5507" y="13052"/>
                </a:cubicBezTo>
                <a:cubicBezTo>
                  <a:pt x="5514" y="13085"/>
                  <a:pt x="5517" y="13115"/>
                  <a:pt x="5520" y="13149"/>
                </a:cubicBezTo>
                <a:lnTo>
                  <a:pt x="5520" y="13152"/>
                </a:lnTo>
                <a:lnTo>
                  <a:pt x="5520" y="13169"/>
                </a:lnTo>
                <a:cubicBezTo>
                  <a:pt x="5520" y="13186"/>
                  <a:pt x="5524" y="13199"/>
                  <a:pt x="5524" y="13216"/>
                </a:cubicBezTo>
                <a:lnTo>
                  <a:pt x="5524" y="13286"/>
                </a:lnTo>
                <a:cubicBezTo>
                  <a:pt x="5524" y="13339"/>
                  <a:pt x="5520" y="13393"/>
                  <a:pt x="5517" y="13450"/>
                </a:cubicBezTo>
                <a:cubicBezTo>
                  <a:pt x="5517" y="13456"/>
                  <a:pt x="5517" y="13470"/>
                  <a:pt x="5514" y="13476"/>
                </a:cubicBezTo>
                <a:cubicBezTo>
                  <a:pt x="5514" y="13500"/>
                  <a:pt x="5507" y="13517"/>
                  <a:pt x="5507" y="13537"/>
                </a:cubicBezTo>
                <a:cubicBezTo>
                  <a:pt x="5504" y="13553"/>
                  <a:pt x="5504" y="13573"/>
                  <a:pt x="5500" y="13590"/>
                </a:cubicBezTo>
                <a:lnTo>
                  <a:pt x="5497" y="13620"/>
                </a:lnTo>
                <a:lnTo>
                  <a:pt x="5490" y="13634"/>
                </a:lnTo>
                <a:cubicBezTo>
                  <a:pt x="5490" y="13640"/>
                  <a:pt x="5487" y="13654"/>
                  <a:pt x="5487" y="13660"/>
                </a:cubicBezTo>
                <a:cubicBezTo>
                  <a:pt x="5487" y="13667"/>
                  <a:pt x="5487" y="13670"/>
                  <a:pt x="5484" y="13674"/>
                </a:cubicBezTo>
                <a:cubicBezTo>
                  <a:pt x="5484" y="13684"/>
                  <a:pt x="5480" y="13694"/>
                  <a:pt x="5480" y="13704"/>
                </a:cubicBezTo>
                <a:lnTo>
                  <a:pt x="5457" y="13784"/>
                </a:lnTo>
                <a:cubicBezTo>
                  <a:pt x="5447" y="13824"/>
                  <a:pt x="5430" y="13868"/>
                  <a:pt x="5413" y="13911"/>
                </a:cubicBezTo>
                <a:cubicBezTo>
                  <a:pt x="5397" y="13955"/>
                  <a:pt x="5380" y="13991"/>
                  <a:pt x="5367" y="14025"/>
                </a:cubicBezTo>
                <a:cubicBezTo>
                  <a:pt x="5337" y="14085"/>
                  <a:pt x="5313" y="14142"/>
                  <a:pt x="5283" y="14205"/>
                </a:cubicBezTo>
                <a:cubicBezTo>
                  <a:pt x="5266" y="14242"/>
                  <a:pt x="5250" y="14279"/>
                  <a:pt x="5230" y="14319"/>
                </a:cubicBezTo>
                <a:cubicBezTo>
                  <a:pt x="5203" y="14373"/>
                  <a:pt x="5179" y="14426"/>
                  <a:pt x="5153" y="14486"/>
                </a:cubicBezTo>
                <a:lnTo>
                  <a:pt x="5129" y="14546"/>
                </a:lnTo>
                <a:cubicBezTo>
                  <a:pt x="5123" y="14556"/>
                  <a:pt x="5123" y="14560"/>
                  <a:pt x="5119" y="14570"/>
                </a:cubicBezTo>
                <a:cubicBezTo>
                  <a:pt x="5113" y="14587"/>
                  <a:pt x="5106" y="14603"/>
                  <a:pt x="5099" y="14623"/>
                </a:cubicBezTo>
                <a:lnTo>
                  <a:pt x="5089" y="14653"/>
                </a:lnTo>
                <a:cubicBezTo>
                  <a:pt x="5082" y="14677"/>
                  <a:pt x="5072" y="14697"/>
                  <a:pt x="5069" y="14724"/>
                </a:cubicBezTo>
                <a:lnTo>
                  <a:pt x="5062" y="14754"/>
                </a:lnTo>
                <a:cubicBezTo>
                  <a:pt x="5052" y="14777"/>
                  <a:pt x="5049" y="14804"/>
                  <a:pt x="5039" y="14827"/>
                </a:cubicBezTo>
                <a:cubicBezTo>
                  <a:pt x="5019" y="14904"/>
                  <a:pt x="5002" y="14981"/>
                  <a:pt x="4986" y="15058"/>
                </a:cubicBezTo>
                <a:cubicBezTo>
                  <a:pt x="4955" y="15175"/>
                  <a:pt x="4932" y="15292"/>
                  <a:pt x="4905" y="15412"/>
                </a:cubicBezTo>
                <a:cubicBezTo>
                  <a:pt x="4902" y="15439"/>
                  <a:pt x="4895" y="15466"/>
                  <a:pt x="4889" y="15493"/>
                </a:cubicBezTo>
                <a:cubicBezTo>
                  <a:pt x="4872" y="15559"/>
                  <a:pt x="4862" y="15630"/>
                  <a:pt x="4848" y="15700"/>
                </a:cubicBezTo>
                <a:cubicBezTo>
                  <a:pt x="4835" y="15773"/>
                  <a:pt x="4818" y="15847"/>
                  <a:pt x="4805" y="15927"/>
                </a:cubicBezTo>
                <a:cubicBezTo>
                  <a:pt x="4802" y="15957"/>
                  <a:pt x="4795" y="15984"/>
                  <a:pt x="4788" y="16014"/>
                </a:cubicBezTo>
                <a:cubicBezTo>
                  <a:pt x="4785" y="16044"/>
                  <a:pt x="4782" y="16074"/>
                  <a:pt x="4772" y="16108"/>
                </a:cubicBezTo>
                <a:cubicBezTo>
                  <a:pt x="4765" y="16084"/>
                  <a:pt x="4761" y="16064"/>
                  <a:pt x="4751" y="16048"/>
                </a:cubicBezTo>
                <a:cubicBezTo>
                  <a:pt x="4735" y="15931"/>
                  <a:pt x="4715" y="15800"/>
                  <a:pt x="4685" y="15656"/>
                </a:cubicBezTo>
                <a:cubicBezTo>
                  <a:pt x="4678" y="15606"/>
                  <a:pt x="4665" y="15559"/>
                  <a:pt x="4655" y="15509"/>
                </a:cubicBezTo>
                <a:cubicBezTo>
                  <a:pt x="4644" y="15459"/>
                  <a:pt x="4634" y="15409"/>
                  <a:pt x="4621" y="15359"/>
                </a:cubicBezTo>
                <a:cubicBezTo>
                  <a:pt x="4614" y="15309"/>
                  <a:pt x="4601" y="15259"/>
                  <a:pt x="4594" y="15208"/>
                </a:cubicBezTo>
                <a:lnTo>
                  <a:pt x="4588" y="15175"/>
                </a:lnTo>
                <a:cubicBezTo>
                  <a:pt x="4581" y="15131"/>
                  <a:pt x="4571" y="15091"/>
                  <a:pt x="4564" y="15045"/>
                </a:cubicBezTo>
                <a:cubicBezTo>
                  <a:pt x="4551" y="14988"/>
                  <a:pt x="4537" y="14938"/>
                  <a:pt x="4521" y="14887"/>
                </a:cubicBezTo>
                <a:cubicBezTo>
                  <a:pt x="4514" y="14864"/>
                  <a:pt x="4504" y="14841"/>
                  <a:pt x="4497" y="14821"/>
                </a:cubicBezTo>
                <a:cubicBezTo>
                  <a:pt x="4487" y="14794"/>
                  <a:pt x="4477" y="14774"/>
                  <a:pt x="4464" y="14747"/>
                </a:cubicBezTo>
                <a:cubicBezTo>
                  <a:pt x="4437" y="14704"/>
                  <a:pt x="4414" y="14657"/>
                  <a:pt x="4394" y="14607"/>
                </a:cubicBezTo>
                <a:cubicBezTo>
                  <a:pt x="4377" y="14570"/>
                  <a:pt x="4360" y="14526"/>
                  <a:pt x="4344" y="14490"/>
                </a:cubicBezTo>
                <a:lnTo>
                  <a:pt x="4334" y="14469"/>
                </a:lnTo>
                <a:cubicBezTo>
                  <a:pt x="4334" y="14463"/>
                  <a:pt x="4330" y="14463"/>
                  <a:pt x="4330" y="14459"/>
                </a:cubicBezTo>
                <a:lnTo>
                  <a:pt x="4327" y="14446"/>
                </a:lnTo>
                <a:lnTo>
                  <a:pt x="4313" y="14413"/>
                </a:lnTo>
                <a:cubicBezTo>
                  <a:pt x="4297" y="14373"/>
                  <a:pt x="4283" y="14329"/>
                  <a:pt x="4267" y="14289"/>
                </a:cubicBezTo>
                <a:cubicBezTo>
                  <a:pt x="4247" y="14235"/>
                  <a:pt x="4230" y="14179"/>
                  <a:pt x="4210" y="14125"/>
                </a:cubicBezTo>
                <a:cubicBezTo>
                  <a:pt x="4180" y="14052"/>
                  <a:pt x="4153" y="13975"/>
                  <a:pt x="4130" y="13904"/>
                </a:cubicBezTo>
                <a:lnTo>
                  <a:pt x="4103" y="13838"/>
                </a:lnTo>
                <a:cubicBezTo>
                  <a:pt x="4093" y="13804"/>
                  <a:pt x="4079" y="13774"/>
                  <a:pt x="4069" y="13741"/>
                </a:cubicBezTo>
                <a:cubicBezTo>
                  <a:pt x="4046" y="13677"/>
                  <a:pt x="4026" y="13610"/>
                  <a:pt x="4003" y="13550"/>
                </a:cubicBezTo>
                <a:cubicBezTo>
                  <a:pt x="3986" y="13493"/>
                  <a:pt x="3969" y="13443"/>
                  <a:pt x="3959" y="13400"/>
                </a:cubicBezTo>
                <a:cubicBezTo>
                  <a:pt x="3946" y="13349"/>
                  <a:pt x="3932" y="13303"/>
                  <a:pt x="3919" y="13256"/>
                </a:cubicBezTo>
                <a:cubicBezTo>
                  <a:pt x="3892" y="13132"/>
                  <a:pt x="3875" y="13008"/>
                  <a:pt x="3862" y="12905"/>
                </a:cubicBezTo>
                <a:lnTo>
                  <a:pt x="3849" y="12801"/>
                </a:lnTo>
                <a:cubicBezTo>
                  <a:pt x="3842" y="12718"/>
                  <a:pt x="3829" y="12637"/>
                  <a:pt x="3819" y="12554"/>
                </a:cubicBezTo>
                <a:lnTo>
                  <a:pt x="3815" y="12530"/>
                </a:lnTo>
                <a:lnTo>
                  <a:pt x="3812" y="12504"/>
                </a:lnTo>
                <a:cubicBezTo>
                  <a:pt x="3802" y="12430"/>
                  <a:pt x="3792" y="12356"/>
                  <a:pt x="3782" y="12283"/>
                </a:cubicBezTo>
                <a:cubicBezTo>
                  <a:pt x="3779" y="12249"/>
                  <a:pt x="3775" y="12216"/>
                  <a:pt x="3768" y="12186"/>
                </a:cubicBezTo>
                <a:cubicBezTo>
                  <a:pt x="3758" y="12062"/>
                  <a:pt x="3745" y="11962"/>
                  <a:pt x="3742" y="11868"/>
                </a:cubicBezTo>
                <a:cubicBezTo>
                  <a:pt x="3732" y="11761"/>
                  <a:pt x="3728" y="11651"/>
                  <a:pt x="3728" y="11547"/>
                </a:cubicBezTo>
                <a:lnTo>
                  <a:pt x="3728" y="11387"/>
                </a:lnTo>
                <a:lnTo>
                  <a:pt x="3728" y="11333"/>
                </a:lnTo>
                <a:lnTo>
                  <a:pt x="3728" y="11230"/>
                </a:lnTo>
                <a:cubicBezTo>
                  <a:pt x="3725" y="11126"/>
                  <a:pt x="3708" y="11026"/>
                  <a:pt x="3685" y="10932"/>
                </a:cubicBezTo>
                <a:cubicBezTo>
                  <a:pt x="3661" y="11019"/>
                  <a:pt x="3645" y="11113"/>
                  <a:pt x="3635" y="11200"/>
                </a:cubicBezTo>
                <a:cubicBezTo>
                  <a:pt x="3631" y="11233"/>
                  <a:pt x="3631" y="11270"/>
                  <a:pt x="3631" y="11303"/>
                </a:cubicBezTo>
                <a:lnTo>
                  <a:pt x="3631" y="11333"/>
                </a:lnTo>
                <a:lnTo>
                  <a:pt x="3631" y="11420"/>
                </a:lnTo>
                <a:lnTo>
                  <a:pt x="3631" y="11470"/>
                </a:lnTo>
                <a:lnTo>
                  <a:pt x="3631" y="11484"/>
                </a:lnTo>
                <a:cubicBezTo>
                  <a:pt x="3631" y="11547"/>
                  <a:pt x="3631" y="11614"/>
                  <a:pt x="3635" y="11678"/>
                </a:cubicBezTo>
                <a:cubicBezTo>
                  <a:pt x="3635" y="11701"/>
                  <a:pt x="3635" y="11728"/>
                  <a:pt x="3641" y="11751"/>
                </a:cubicBezTo>
                <a:cubicBezTo>
                  <a:pt x="3645" y="11832"/>
                  <a:pt x="3648" y="11915"/>
                  <a:pt x="3658" y="12002"/>
                </a:cubicBezTo>
                <a:cubicBezTo>
                  <a:pt x="3665" y="12089"/>
                  <a:pt x="3675" y="12179"/>
                  <a:pt x="3685" y="12273"/>
                </a:cubicBezTo>
                <a:cubicBezTo>
                  <a:pt x="3692" y="12303"/>
                  <a:pt x="3695" y="12336"/>
                  <a:pt x="3698" y="12366"/>
                </a:cubicBezTo>
                <a:cubicBezTo>
                  <a:pt x="3708" y="12417"/>
                  <a:pt x="3715" y="12467"/>
                  <a:pt x="3718" y="12517"/>
                </a:cubicBezTo>
                <a:cubicBezTo>
                  <a:pt x="3732" y="12601"/>
                  <a:pt x="3745" y="12684"/>
                  <a:pt x="3758" y="12771"/>
                </a:cubicBezTo>
                <a:lnTo>
                  <a:pt x="3765" y="12818"/>
                </a:lnTo>
                <a:lnTo>
                  <a:pt x="3765" y="12825"/>
                </a:lnTo>
                <a:cubicBezTo>
                  <a:pt x="3779" y="12921"/>
                  <a:pt x="3795" y="13025"/>
                  <a:pt x="3812" y="13122"/>
                </a:cubicBezTo>
                <a:cubicBezTo>
                  <a:pt x="3849" y="13323"/>
                  <a:pt x="3919" y="13523"/>
                  <a:pt x="3982" y="13701"/>
                </a:cubicBezTo>
                <a:lnTo>
                  <a:pt x="4069" y="13951"/>
                </a:lnTo>
                <a:lnTo>
                  <a:pt x="4083" y="13988"/>
                </a:lnTo>
                <a:cubicBezTo>
                  <a:pt x="4096" y="14028"/>
                  <a:pt x="4113" y="14072"/>
                  <a:pt x="4130" y="14112"/>
                </a:cubicBezTo>
                <a:lnTo>
                  <a:pt x="4193" y="14289"/>
                </a:lnTo>
                <a:cubicBezTo>
                  <a:pt x="4200" y="14312"/>
                  <a:pt x="4210" y="14336"/>
                  <a:pt x="4213" y="14359"/>
                </a:cubicBezTo>
                <a:cubicBezTo>
                  <a:pt x="4237" y="14429"/>
                  <a:pt x="4263" y="14510"/>
                  <a:pt x="4293" y="14580"/>
                </a:cubicBezTo>
                <a:cubicBezTo>
                  <a:pt x="4313" y="14637"/>
                  <a:pt x="4337" y="14687"/>
                  <a:pt x="4360" y="14737"/>
                </a:cubicBezTo>
                <a:lnTo>
                  <a:pt x="4364" y="14747"/>
                </a:lnTo>
                <a:cubicBezTo>
                  <a:pt x="4380" y="14787"/>
                  <a:pt x="4400" y="14827"/>
                  <a:pt x="4417" y="14864"/>
                </a:cubicBezTo>
                <a:cubicBezTo>
                  <a:pt x="4427" y="14894"/>
                  <a:pt x="4437" y="14924"/>
                  <a:pt x="4447" y="14954"/>
                </a:cubicBezTo>
                <a:cubicBezTo>
                  <a:pt x="4467" y="15045"/>
                  <a:pt x="4484" y="15142"/>
                  <a:pt x="4501" y="15232"/>
                </a:cubicBezTo>
                <a:lnTo>
                  <a:pt x="4504" y="15249"/>
                </a:lnTo>
                <a:cubicBezTo>
                  <a:pt x="4527" y="15366"/>
                  <a:pt x="4544" y="15473"/>
                  <a:pt x="4564" y="15576"/>
                </a:cubicBezTo>
                <a:lnTo>
                  <a:pt x="4568" y="15606"/>
                </a:lnTo>
                <a:cubicBezTo>
                  <a:pt x="4558" y="15569"/>
                  <a:pt x="4551" y="15559"/>
                  <a:pt x="4548" y="15553"/>
                </a:cubicBezTo>
                <a:cubicBezTo>
                  <a:pt x="4544" y="15539"/>
                  <a:pt x="4541" y="15529"/>
                  <a:pt x="4531" y="15519"/>
                </a:cubicBezTo>
                <a:lnTo>
                  <a:pt x="4517" y="15493"/>
                </a:lnTo>
                <a:cubicBezTo>
                  <a:pt x="4504" y="15469"/>
                  <a:pt x="4497" y="15439"/>
                  <a:pt x="4484" y="15409"/>
                </a:cubicBezTo>
                <a:cubicBezTo>
                  <a:pt x="4457" y="15342"/>
                  <a:pt x="4427" y="15279"/>
                  <a:pt x="4397" y="15218"/>
                </a:cubicBezTo>
                <a:cubicBezTo>
                  <a:pt x="4367" y="15158"/>
                  <a:pt x="4334" y="15091"/>
                  <a:pt x="4293" y="15028"/>
                </a:cubicBezTo>
                <a:lnTo>
                  <a:pt x="4290" y="15021"/>
                </a:lnTo>
                <a:cubicBezTo>
                  <a:pt x="4283" y="15011"/>
                  <a:pt x="4277" y="15001"/>
                  <a:pt x="4267" y="14991"/>
                </a:cubicBezTo>
                <a:cubicBezTo>
                  <a:pt x="4260" y="14974"/>
                  <a:pt x="4247" y="14958"/>
                  <a:pt x="4240" y="14944"/>
                </a:cubicBezTo>
                <a:cubicBezTo>
                  <a:pt x="4233" y="14941"/>
                  <a:pt x="4230" y="14934"/>
                  <a:pt x="4227" y="14928"/>
                </a:cubicBezTo>
                <a:lnTo>
                  <a:pt x="4200" y="14891"/>
                </a:lnTo>
                <a:lnTo>
                  <a:pt x="4166" y="14844"/>
                </a:lnTo>
                <a:cubicBezTo>
                  <a:pt x="4150" y="14821"/>
                  <a:pt x="4130" y="14800"/>
                  <a:pt x="4110" y="14777"/>
                </a:cubicBezTo>
                <a:lnTo>
                  <a:pt x="4096" y="14767"/>
                </a:lnTo>
                <a:cubicBezTo>
                  <a:pt x="4069" y="14737"/>
                  <a:pt x="4043" y="14710"/>
                  <a:pt x="4013" y="14687"/>
                </a:cubicBezTo>
                <a:cubicBezTo>
                  <a:pt x="3986" y="14667"/>
                  <a:pt x="3962" y="14640"/>
                  <a:pt x="3932" y="14620"/>
                </a:cubicBezTo>
                <a:cubicBezTo>
                  <a:pt x="3902" y="14600"/>
                  <a:pt x="3875" y="14573"/>
                  <a:pt x="3845" y="14553"/>
                </a:cubicBezTo>
                <a:cubicBezTo>
                  <a:pt x="3802" y="14523"/>
                  <a:pt x="3765" y="14493"/>
                  <a:pt x="3725" y="14469"/>
                </a:cubicBezTo>
                <a:cubicBezTo>
                  <a:pt x="3708" y="14456"/>
                  <a:pt x="3685" y="14443"/>
                  <a:pt x="3668" y="14433"/>
                </a:cubicBezTo>
                <a:cubicBezTo>
                  <a:pt x="3635" y="14409"/>
                  <a:pt x="3601" y="14386"/>
                  <a:pt x="3568" y="14359"/>
                </a:cubicBezTo>
                <a:cubicBezTo>
                  <a:pt x="3551" y="14349"/>
                  <a:pt x="3531" y="14332"/>
                  <a:pt x="3514" y="14319"/>
                </a:cubicBezTo>
                <a:lnTo>
                  <a:pt x="3494" y="14302"/>
                </a:lnTo>
                <a:lnTo>
                  <a:pt x="3491" y="14299"/>
                </a:lnTo>
                <a:cubicBezTo>
                  <a:pt x="3481" y="14292"/>
                  <a:pt x="3478" y="14286"/>
                  <a:pt x="3468" y="14282"/>
                </a:cubicBezTo>
                <a:lnTo>
                  <a:pt x="3434" y="14252"/>
                </a:lnTo>
                <a:cubicBezTo>
                  <a:pt x="3397" y="14222"/>
                  <a:pt x="3364" y="14189"/>
                  <a:pt x="3330" y="14155"/>
                </a:cubicBezTo>
                <a:cubicBezTo>
                  <a:pt x="3314" y="14135"/>
                  <a:pt x="3297" y="14118"/>
                  <a:pt x="3280" y="14098"/>
                </a:cubicBezTo>
                <a:cubicBezTo>
                  <a:pt x="3267" y="14082"/>
                  <a:pt x="3260" y="14065"/>
                  <a:pt x="3247" y="14048"/>
                </a:cubicBezTo>
                <a:cubicBezTo>
                  <a:pt x="3230" y="14015"/>
                  <a:pt x="3213" y="13985"/>
                  <a:pt x="3197" y="13951"/>
                </a:cubicBezTo>
                <a:cubicBezTo>
                  <a:pt x="3183" y="13925"/>
                  <a:pt x="3173" y="13901"/>
                  <a:pt x="3163" y="13874"/>
                </a:cubicBezTo>
                <a:lnTo>
                  <a:pt x="3150" y="13851"/>
                </a:lnTo>
                <a:cubicBezTo>
                  <a:pt x="3123" y="13784"/>
                  <a:pt x="3093" y="13721"/>
                  <a:pt x="3066" y="13657"/>
                </a:cubicBezTo>
                <a:cubicBezTo>
                  <a:pt x="3016" y="13523"/>
                  <a:pt x="2976" y="13380"/>
                  <a:pt x="2929" y="13212"/>
                </a:cubicBezTo>
                <a:cubicBezTo>
                  <a:pt x="2913" y="13149"/>
                  <a:pt x="2899" y="13085"/>
                  <a:pt x="2882" y="13018"/>
                </a:cubicBezTo>
                <a:cubicBezTo>
                  <a:pt x="2872" y="12952"/>
                  <a:pt x="2862" y="12885"/>
                  <a:pt x="2856" y="12828"/>
                </a:cubicBezTo>
                <a:cubicBezTo>
                  <a:pt x="2849" y="12794"/>
                  <a:pt x="2849" y="12761"/>
                  <a:pt x="2846" y="12728"/>
                </a:cubicBezTo>
                <a:lnTo>
                  <a:pt x="2846" y="12631"/>
                </a:lnTo>
                <a:cubicBezTo>
                  <a:pt x="2846" y="12580"/>
                  <a:pt x="2849" y="12514"/>
                  <a:pt x="2859" y="12447"/>
                </a:cubicBezTo>
                <a:cubicBezTo>
                  <a:pt x="2862" y="12383"/>
                  <a:pt x="2872" y="12316"/>
                  <a:pt x="2879" y="12263"/>
                </a:cubicBezTo>
                <a:cubicBezTo>
                  <a:pt x="2893" y="12196"/>
                  <a:pt x="2899" y="12129"/>
                  <a:pt x="2916" y="12066"/>
                </a:cubicBezTo>
                <a:cubicBezTo>
                  <a:pt x="2916" y="12062"/>
                  <a:pt x="2923" y="12052"/>
                  <a:pt x="2923" y="12049"/>
                </a:cubicBezTo>
                <a:cubicBezTo>
                  <a:pt x="2933" y="11995"/>
                  <a:pt x="2949" y="11935"/>
                  <a:pt x="2963" y="11885"/>
                </a:cubicBezTo>
                <a:cubicBezTo>
                  <a:pt x="3010" y="11725"/>
                  <a:pt x="3056" y="11584"/>
                  <a:pt x="3096" y="11460"/>
                </a:cubicBezTo>
                <a:cubicBezTo>
                  <a:pt x="3113" y="11417"/>
                  <a:pt x="3127" y="11377"/>
                  <a:pt x="3143" y="11340"/>
                </a:cubicBezTo>
                <a:cubicBezTo>
                  <a:pt x="3183" y="11226"/>
                  <a:pt x="3234" y="11113"/>
                  <a:pt x="3280" y="10999"/>
                </a:cubicBezTo>
                <a:lnTo>
                  <a:pt x="3310" y="10929"/>
                </a:lnTo>
                <a:cubicBezTo>
                  <a:pt x="3334" y="10872"/>
                  <a:pt x="3361" y="10805"/>
                  <a:pt x="3384" y="10742"/>
                </a:cubicBezTo>
                <a:cubicBezTo>
                  <a:pt x="3397" y="10708"/>
                  <a:pt x="3411" y="10675"/>
                  <a:pt x="3424" y="10638"/>
                </a:cubicBezTo>
                <a:cubicBezTo>
                  <a:pt x="3434" y="10598"/>
                  <a:pt x="3448" y="10561"/>
                  <a:pt x="3461" y="10521"/>
                </a:cubicBezTo>
                <a:cubicBezTo>
                  <a:pt x="3468" y="10494"/>
                  <a:pt x="3478" y="10471"/>
                  <a:pt x="3481" y="10444"/>
                </a:cubicBezTo>
                <a:lnTo>
                  <a:pt x="3491" y="10414"/>
                </a:lnTo>
                <a:lnTo>
                  <a:pt x="3514" y="10314"/>
                </a:lnTo>
                <a:lnTo>
                  <a:pt x="3565" y="10090"/>
                </a:lnTo>
                <a:lnTo>
                  <a:pt x="3575" y="10053"/>
                </a:lnTo>
                <a:cubicBezTo>
                  <a:pt x="3585" y="9996"/>
                  <a:pt x="3598" y="9943"/>
                  <a:pt x="3611" y="9886"/>
                </a:cubicBezTo>
                <a:cubicBezTo>
                  <a:pt x="3618" y="9852"/>
                  <a:pt x="3628" y="9822"/>
                  <a:pt x="3631" y="9789"/>
                </a:cubicBezTo>
                <a:cubicBezTo>
                  <a:pt x="3631" y="9785"/>
                  <a:pt x="3635" y="9775"/>
                  <a:pt x="3635" y="9772"/>
                </a:cubicBezTo>
                <a:close/>
                <a:moveTo>
                  <a:pt x="8055" y="12982"/>
                </a:moveTo>
                <a:cubicBezTo>
                  <a:pt x="7985" y="13206"/>
                  <a:pt x="7918" y="13433"/>
                  <a:pt x="7858" y="13657"/>
                </a:cubicBezTo>
                <a:cubicBezTo>
                  <a:pt x="7811" y="13818"/>
                  <a:pt x="7771" y="13978"/>
                  <a:pt x="7734" y="14142"/>
                </a:cubicBezTo>
                <a:cubicBezTo>
                  <a:pt x="7724" y="14175"/>
                  <a:pt x="7717" y="14209"/>
                  <a:pt x="7707" y="14245"/>
                </a:cubicBezTo>
                <a:cubicBezTo>
                  <a:pt x="7657" y="14406"/>
                  <a:pt x="7607" y="14563"/>
                  <a:pt x="7553" y="14720"/>
                </a:cubicBezTo>
                <a:cubicBezTo>
                  <a:pt x="7527" y="14794"/>
                  <a:pt x="7493" y="14864"/>
                  <a:pt x="7466" y="14938"/>
                </a:cubicBezTo>
                <a:cubicBezTo>
                  <a:pt x="7436" y="15008"/>
                  <a:pt x="7406" y="15078"/>
                  <a:pt x="7376" y="15145"/>
                </a:cubicBezTo>
                <a:cubicBezTo>
                  <a:pt x="7336" y="15238"/>
                  <a:pt x="7292" y="15329"/>
                  <a:pt x="7249" y="15422"/>
                </a:cubicBezTo>
                <a:cubicBezTo>
                  <a:pt x="7206" y="15506"/>
                  <a:pt x="7169" y="15590"/>
                  <a:pt x="7122" y="15673"/>
                </a:cubicBezTo>
                <a:cubicBezTo>
                  <a:pt x="7075" y="15760"/>
                  <a:pt x="7025" y="15850"/>
                  <a:pt x="6982" y="15941"/>
                </a:cubicBezTo>
                <a:cubicBezTo>
                  <a:pt x="6918" y="16021"/>
                  <a:pt x="6881" y="16104"/>
                  <a:pt x="6841" y="16191"/>
                </a:cubicBezTo>
                <a:cubicBezTo>
                  <a:pt x="6771" y="16349"/>
                  <a:pt x="6704" y="16509"/>
                  <a:pt x="6634" y="16666"/>
                </a:cubicBezTo>
                <a:cubicBezTo>
                  <a:pt x="6580" y="16783"/>
                  <a:pt x="6523" y="16900"/>
                  <a:pt x="6467" y="17017"/>
                </a:cubicBezTo>
                <a:cubicBezTo>
                  <a:pt x="6440" y="17064"/>
                  <a:pt x="6416" y="17107"/>
                  <a:pt x="6390" y="17151"/>
                </a:cubicBezTo>
                <a:cubicBezTo>
                  <a:pt x="6313" y="17291"/>
                  <a:pt x="6236" y="17425"/>
                  <a:pt x="6162" y="17562"/>
                </a:cubicBezTo>
                <a:cubicBezTo>
                  <a:pt x="6082" y="17709"/>
                  <a:pt x="6002" y="17853"/>
                  <a:pt x="5918" y="17997"/>
                </a:cubicBezTo>
                <a:cubicBezTo>
                  <a:pt x="5855" y="18097"/>
                  <a:pt x="5798" y="18197"/>
                  <a:pt x="5731" y="18294"/>
                </a:cubicBezTo>
                <a:cubicBezTo>
                  <a:pt x="5698" y="18345"/>
                  <a:pt x="5664" y="18395"/>
                  <a:pt x="5627" y="18438"/>
                </a:cubicBezTo>
                <a:cubicBezTo>
                  <a:pt x="5607" y="18465"/>
                  <a:pt x="5587" y="18488"/>
                  <a:pt x="5571" y="18512"/>
                </a:cubicBezTo>
                <a:cubicBezTo>
                  <a:pt x="5604" y="18405"/>
                  <a:pt x="5634" y="18298"/>
                  <a:pt x="5658" y="18194"/>
                </a:cubicBezTo>
                <a:cubicBezTo>
                  <a:pt x="5691" y="18050"/>
                  <a:pt x="5724" y="17903"/>
                  <a:pt x="5758" y="17763"/>
                </a:cubicBezTo>
                <a:cubicBezTo>
                  <a:pt x="5795" y="17619"/>
                  <a:pt x="5821" y="17482"/>
                  <a:pt x="5851" y="17341"/>
                </a:cubicBezTo>
                <a:cubicBezTo>
                  <a:pt x="5882" y="17198"/>
                  <a:pt x="5905" y="17051"/>
                  <a:pt x="5925" y="16910"/>
                </a:cubicBezTo>
                <a:cubicBezTo>
                  <a:pt x="5948" y="16766"/>
                  <a:pt x="5968" y="16623"/>
                  <a:pt x="5989" y="16479"/>
                </a:cubicBezTo>
                <a:cubicBezTo>
                  <a:pt x="6005" y="16355"/>
                  <a:pt x="6022" y="16231"/>
                  <a:pt x="6039" y="16108"/>
                </a:cubicBezTo>
                <a:cubicBezTo>
                  <a:pt x="6075" y="15810"/>
                  <a:pt x="6109" y="15513"/>
                  <a:pt x="6139" y="15215"/>
                </a:cubicBezTo>
                <a:cubicBezTo>
                  <a:pt x="6156" y="15058"/>
                  <a:pt x="6169" y="14894"/>
                  <a:pt x="6176" y="14737"/>
                </a:cubicBezTo>
                <a:cubicBezTo>
                  <a:pt x="6186" y="14730"/>
                  <a:pt x="6189" y="14724"/>
                  <a:pt x="6192" y="14714"/>
                </a:cubicBezTo>
                <a:cubicBezTo>
                  <a:pt x="6203" y="14657"/>
                  <a:pt x="6219" y="14603"/>
                  <a:pt x="6236" y="14546"/>
                </a:cubicBezTo>
                <a:cubicBezTo>
                  <a:pt x="6253" y="14490"/>
                  <a:pt x="6269" y="14426"/>
                  <a:pt x="6286" y="14369"/>
                </a:cubicBezTo>
                <a:cubicBezTo>
                  <a:pt x="6299" y="14329"/>
                  <a:pt x="6306" y="14289"/>
                  <a:pt x="6323" y="14252"/>
                </a:cubicBezTo>
                <a:cubicBezTo>
                  <a:pt x="6336" y="14209"/>
                  <a:pt x="6350" y="14169"/>
                  <a:pt x="6366" y="14128"/>
                </a:cubicBezTo>
                <a:cubicBezTo>
                  <a:pt x="6373" y="14105"/>
                  <a:pt x="6386" y="14075"/>
                  <a:pt x="6393" y="14052"/>
                </a:cubicBezTo>
                <a:cubicBezTo>
                  <a:pt x="6400" y="14038"/>
                  <a:pt x="6406" y="14021"/>
                  <a:pt x="6410" y="14005"/>
                </a:cubicBezTo>
                <a:cubicBezTo>
                  <a:pt x="6427" y="13961"/>
                  <a:pt x="6450" y="13921"/>
                  <a:pt x="6467" y="13878"/>
                </a:cubicBezTo>
                <a:lnTo>
                  <a:pt x="6527" y="13741"/>
                </a:lnTo>
                <a:cubicBezTo>
                  <a:pt x="6554" y="13690"/>
                  <a:pt x="6577" y="13640"/>
                  <a:pt x="6604" y="13587"/>
                </a:cubicBezTo>
                <a:cubicBezTo>
                  <a:pt x="6630" y="13537"/>
                  <a:pt x="6654" y="13487"/>
                  <a:pt x="6684" y="13436"/>
                </a:cubicBezTo>
                <a:cubicBezTo>
                  <a:pt x="6707" y="13386"/>
                  <a:pt x="6737" y="13336"/>
                  <a:pt x="6764" y="13289"/>
                </a:cubicBezTo>
                <a:cubicBezTo>
                  <a:pt x="6787" y="13245"/>
                  <a:pt x="6815" y="13203"/>
                  <a:pt x="6838" y="13159"/>
                </a:cubicBezTo>
                <a:lnTo>
                  <a:pt x="6838" y="13159"/>
                </a:lnTo>
                <a:cubicBezTo>
                  <a:pt x="6838" y="13159"/>
                  <a:pt x="6838" y="13159"/>
                  <a:pt x="6838" y="13159"/>
                </a:cubicBezTo>
                <a:cubicBezTo>
                  <a:pt x="6841" y="13156"/>
                  <a:pt x="6841" y="13152"/>
                  <a:pt x="6848" y="13149"/>
                </a:cubicBezTo>
                <a:cubicBezTo>
                  <a:pt x="6871" y="13149"/>
                  <a:pt x="6898" y="13142"/>
                  <a:pt x="6921" y="13142"/>
                </a:cubicBezTo>
                <a:lnTo>
                  <a:pt x="6988" y="13142"/>
                </a:lnTo>
                <a:cubicBezTo>
                  <a:pt x="7025" y="13142"/>
                  <a:pt x="7065" y="13142"/>
                  <a:pt x="7105" y="13139"/>
                </a:cubicBezTo>
                <a:cubicBezTo>
                  <a:pt x="7135" y="13139"/>
                  <a:pt x="7159" y="13135"/>
                  <a:pt x="7189" y="13135"/>
                </a:cubicBezTo>
                <a:cubicBezTo>
                  <a:pt x="7209" y="13135"/>
                  <a:pt x="7232" y="13132"/>
                  <a:pt x="7252" y="13125"/>
                </a:cubicBezTo>
                <a:cubicBezTo>
                  <a:pt x="7299" y="13122"/>
                  <a:pt x="7343" y="13115"/>
                  <a:pt x="7389" y="13109"/>
                </a:cubicBezTo>
                <a:cubicBezTo>
                  <a:pt x="7500" y="13099"/>
                  <a:pt x="7607" y="13082"/>
                  <a:pt x="7710" y="13059"/>
                </a:cubicBezTo>
                <a:cubicBezTo>
                  <a:pt x="7771" y="13052"/>
                  <a:pt x="7824" y="13039"/>
                  <a:pt x="7884" y="13025"/>
                </a:cubicBezTo>
                <a:cubicBezTo>
                  <a:pt x="7911" y="13018"/>
                  <a:pt x="7938" y="13015"/>
                  <a:pt x="7968" y="13005"/>
                </a:cubicBezTo>
                <a:lnTo>
                  <a:pt x="8055" y="12982"/>
                </a:lnTo>
                <a:close/>
                <a:moveTo>
                  <a:pt x="9171" y="19389"/>
                </a:moveTo>
                <a:cubicBezTo>
                  <a:pt x="9170" y="19390"/>
                  <a:pt x="9168" y="19391"/>
                  <a:pt x="9165" y="19391"/>
                </a:cubicBezTo>
                <a:cubicBezTo>
                  <a:pt x="9167" y="19390"/>
                  <a:pt x="9169" y="19390"/>
                  <a:pt x="9171" y="19389"/>
                </a:cubicBezTo>
                <a:close/>
                <a:moveTo>
                  <a:pt x="9140" y="19404"/>
                </a:moveTo>
                <a:cubicBezTo>
                  <a:pt x="9140" y="19404"/>
                  <a:pt x="9139" y="19404"/>
                  <a:pt x="9138" y="19404"/>
                </a:cubicBezTo>
                <a:cubicBezTo>
                  <a:pt x="9139" y="19404"/>
                  <a:pt x="9140" y="19404"/>
                  <a:pt x="9140" y="19404"/>
                </a:cubicBezTo>
                <a:close/>
                <a:moveTo>
                  <a:pt x="11422" y="15680"/>
                </a:moveTo>
                <a:lnTo>
                  <a:pt x="11422" y="15687"/>
                </a:lnTo>
                <a:lnTo>
                  <a:pt x="11422" y="15690"/>
                </a:lnTo>
                <a:cubicBezTo>
                  <a:pt x="11408" y="15727"/>
                  <a:pt x="11402" y="15763"/>
                  <a:pt x="11388" y="15797"/>
                </a:cubicBezTo>
                <a:cubicBezTo>
                  <a:pt x="11375" y="15837"/>
                  <a:pt x="11365" y="15870"/>
                  <a:pt x="11351" y="15897"/>
                </a:cubicBezTo>
                <a:cubicBezTo>
                  <a:pt x="11331" y="15954"/>
                  <a:pt x="11305" y="16011"/>
                  <a:pt x="11285" y="16064"/>
                </a:cubicBezTo>
                <a:cubicBezTo>
                  <a:pt x="11271" y="16094"/>
                  <a:pt x="11258" y="16128"/>
                  <a:pt x="11248" y="16158"/>
                </a:cubicBezTo>
                <a:cubicBezTo>
                  <a:pt x="11208" y="16245"/>
                  <a:pt x="11171" y="16338"/>
                  <a:pt x="11137" y="16425"/>
                </a:cubicBezTo>
                <a:cubicBezTo>
                  <a:pt x="11071" y="16589"/>
                  <a:pt x="11004" y="16763"/>
                  <a:pt x="10937" y="16947"/>
                </a:cubicBezTo>
                <a:cubicBezTo>
                  <a:pt x="10903" y="17041"/>
                  <a:pt x="10870" y="17128"/>
                  <a:pt x="10840" y="17218"/>
                </a:cubicBezTo>
                <a:cubicBezTo>
                  <a:pt x="10813" y="17308"/>
                  <a:pt x="10783" y="17395"/>
                  <a:pt x="10756" y="17485"/>
                </a:cubicBezTo>
                <a:lnTo>
                  <a:pt x="10733" y="17562"/>
                </a:lnTo>
                <a:cubicBezTo>
                  <a:pt x="10713" y="17626"/>
                  <a:pt x="10696" y="17693"/>
                  <a:pt x="10673" y="17753"/>
                </a:cubicBezTo>
                <a:cubicBezTo>
                  <a:pt x="10656" y="17803"/>
                  <a:pt x="10639" y="17853"/>
                  <a:pt x="10623" y="17900"/>
                </a:cubicBezTo>
                <a:cubicBezTo>
                  <a:pt x="10613" y="17937"/>
                  <a:pt x="10596" y="17980"/>
                  <a:pt x="10579" y="18014"/>
                </a:cubicBezTo>
                <a:lnTo>
                  <a:pt x="10572" y="18020"/>
                </a:lnTo>
                <a:lnTo>
                  <a:pt x="10566" y="18037"/>
                </a:lnTo>
                <a:cubicBezTo>
                  <a:pt x="10556" y="18060"/>
                  <a:pt x="10546" y="18080"/>
                  <a:pt x="10536" y="18100"/>
                </a:cubicBezTo>
                <a:cubicBezTo>
                  <a:pt x="10522" y="18127"/>
                  <a:pt x="10512" y="18147"/>
                  <a:pt x="10499" y="18167"/>
                </a:cubicBezTo>
                <a:cubicBezTo>
                  <a:pt x="10482" y="18194"/>
                  <a:pt x="10465" y="18217"/>
                  <a:pt x="10449" y="18238"/>
                </a:cubicBezTo>
                <a:cubicBezTo>
                  <a:pt x="10435" y="18254"/>
                  <a:pt x="10422" y="18278"/>
                  <a:pt x="10412" y="18294"/>
                </a:cubicBezTo>
                <a:lnTo>
                  <a:pt x="10399" y="18311"/>
                </a:lnTo>
                <a:lnTo>
                  <a:pt x="10382" y="18331"/>
                </a:lnTo>
                <a:lnTo>
                  <a:pt x="10365" y="18351"/>
                </a:lnTo>
                <a:cubicBezTo>
                  <a:pt x="10318" y="18405"/>
                  <a:pt x="10278" y="18455"/>
                  <a:pt x="10231" y="18502"/>
                </a:cubicBezTo>
                <a:cubicBezTo>
                  <a:pt x="10185" y="18552"/>
                  <a:pt x="10134" y="18599"/>
                  <a:pt x="10084" y="18649"/>
                </a:cubicBezTo>
                <a:lnTo>
                  <a:pt x="10071" y="18662"/>
                </a:lnTo>
                <a:cubicBezTo>
                  <a:pt x="10044" y="18689"/>
                  <a:pt x="10011" y="18719"/>
                  <a:pt x="9981" y="18749"/>
                </a:cubicBezTo>
                <a:cubicBezTo>
                  <a:pt x="9964" y="18766"/>
                  <a:pt x="9947" y="18779"/>
                  <a:pt x="9930" y="18796"/>
                </a:cubicBezTo>
                <a:cubicBezTo>
                  <a:pt x="9887" y="18836"/>
                  <a:pt x="9844" y="18873"/>
                  <a:pt x="9800" y="18916"/>
                </a:cubicBezTo>
                <a:cubicBezTo>
                  <a:pt x="9760" y="18953"/>
                  <a:pt x="9716" y="18986"/>
                  <a:pt x="9670" y="19023"/>
                </a:cubicBezTo>
                <a:lnTo>
                  <a:pt x="9660" y="19033"/>
                </a:lnTo>
                <a:lnTo>
                  <a:pt x="9636" y="19050"/>
                </a:lnTo>
                <a:cubicBezTo>
                  <a:pt x="9596" y="19080"/>
                  <a:pt x="9553" y="19103"/>
                  <a:pt x="9509" y="19130"/>
                </a:cubicBezTo>
                <a:cubicBezTo>
                  <a:pt x="9476" y="19147"/>
                  <a:pt x="9446" y="19164"/>
                  <a:pt x="9412" y="19180"/>
                </a:cubicBezTo>
                <a:cubicBezTo>
                  <a:pt x="9379" y="19197"/>
                  <a:pt x="9349" y="19214"/>
                  <a:pt x="9315" y="19231"/>
                </a:cubicBezTo>
                <a:cubicBezTo>
                  <a:pt x="9299" y="19237"/>
                  <a:pt x="9278" y="19247"/>
                  <a:pt x="9262" y="19254"/>
                </a:cubicBezTo>
                <a:cubicBezTo>
                  <a:pt x="9248" y="19257"/>
                  <a:pt x="9235" y="19267"/>
                  <a:pt x="9225" y="19271"/>
                </a:cubicBezTo>
                <a:lnTo>
                  <a:pt x="9198" y="19284"/>
                </a:lnTo>
                <a:lnTo>
                  <a:pt x="9175" y="19297"/>
                </a:lnTo>
                <a:cubicBezTo>
                  <a:pt x="9161" y="19301"/>
                  <a:pt x="9148" y="19304"/>
                  <a:pt x="9135" y="19314"/>
                </a:cubicBezTo>
                <a:lnTo>
                  <a:pt x="9098" y="19331"/>
                </a:lnTo>
                <a:lnTo>
                  <a:pt x="9061" y="19341"/>
                </a:lnTo>
                <a:cubicBezTo>
                  <a:pt x="9044" y="19351"/>
                  <a:pt x="9028" y="19354"/>
                  <a:pt x="9011" y="19358"/>
                </a:cubicBezTo>
                <a:lnTo>
                  <a:pt x="8994" y="19364"/>
                </a:lnTo>
                <a:cubicBezTo>
                  <a:pt x="8974" y="19371"/>
                  <a:pt x="8951" y="19374"/>
                  <a:pt x="8931" y="19384"/>
                </a:cubicBezTo>
                <a:lnTo>
                  <a:pt x="8897" y="19391"/>
                </a:lnTo>
                <a:cubicBezTo>
                  <a:pt x="8881" y="19398"/>
                  <a:pt x="8867" y="19401"/>
                  <a:pt x="8851" y="19404"/>
                </a:cubicBezTo>
                <a:cubicBezTo>
                  <a:pt x="8814" y="19414"/>
                  <a:pt x="8774" y="19421"/>
                  <a:pt x="8733" y="19431"/>
                </a:cubicBezTo>
                <a:lnTo>
                  <a:pt x="8610" y="19455"/>
                </a:lnTo>
                <a:cubicBezTo>
                  <a:pt x="8563" y="19465"/>
                  <a:pt x="8513" y="19471"/>
                  <a:pt x="8466" y="19481"/>
                </a:cubicBezTo>
                <a:cubicBezTo>
                  <a:pt x="8439" y="19485"/>
                  <a:pt x="8406" y="19488"/>
                  <a:pt x="8376" y="19491"/>
                </a:cubicBezTo>
                <a:lnTo>
                  <a:pt x="8349" y="19498"/>
                </a:lnTo>
                <a:cubicBezTo>
                  <a:pt x="8342" y="19498"/>
                  <a:pt x="8329" y="19498"/>
                  <a:pt x="8322" y="19501"/>
                </a:cubicBezTo>
                <a:cubicBezTo>
                  <a:pt x="8306" y="19501"/>
                  <a:pt x="8289" y="19505"/>
                  <a:pt x="8272" y="19505"/>
                </a:cubicBezTo>
                <a:lnTo>
                  <a:pt x="8249" y="19505"/>
                </a:lnTo>
                <a:cubicBezTo>
                  <a:pt x="8225" y="19505"/>
                  <a:pt x="8205" y="19508"/>
                  <a:pt x="8178" y="19508"/>
                </a:cubicBezTo>
                <a:cubicBezTo>
                  <a:pt x="8128" y="19515"/>
                  <a:pt x="8078" y="19515"/>
                  <a:pt x="8028" y="19518"/>
                </a:cubicBezTo>
                <a:cubicBezTo>
                  <a:pt x="7981" y="19521"/>
                  <a:pt x="7941" y="19521"/>
                  <a:pt x="7894" y="19525"/>
                </a:cubicBezTo>
                <a:cubicBezTo>
                  <a:pt x="7878" y="19525"/>
                  <a:pt x="7858" y="19525"/>
                  <a:pt x="7841" y="19531"/>
                </a:cubicBezTo>
                <a:cubicBezTo>
                  <a:pt x="7811" y="19531"/>
                  <a:pt x="7787" y="19535"/>
                  <a:pt x="7757" y="19535"/>
                </a:cubicBezTo>
                <a:cubicBezTo>
                  <a:pt x="7730" y="19535"/>
                  <a:pt x="7707" y="19538"/>
                  <a:pt x="7680" y="19538"/>
                </a:cubicBezTo>
                <a:cubicBezTo>
                  <a:pt x="7670" y="19538"/>
                  <a:pt x="7657" y="19541"/>
                  <a:pt x="7644" y="19541"/>
                </a:cubicBezTo>
                <a:lnTo>
                  <a:pt x="7654" y="19535"/>
                </a:lnTo>
                <a:cubicBezTo>
                  <a:pt x="7690" y="19505"/>
                  <a:pt x="7724" y="19475"/>
                  <a:pt x="7757" y="19448"/>
                </a:cubicBezTo>
                <a:cubicBezTo>
                  <a:pt x="7781" y="19424"/>
                  <a:pt x="7804" y="19408"/>
                  <a:pt x="7824" y="19388"/>
                </a:cubicBezTo>
                <a:lnTo>
                  <a:pt x="7864" y="19354"/>
                </a:lnTo>
                <a:cubicBezTo>
                  <a:pt x="7908" y="19321"/>
                  <a:pt x="7948" y="19284"/>
                  <a:pt x="7995" y="19247"/>
                </a:cubicBezTo>
                <a:cubicBezTo>
                  <a:pt x="8122" y="19137"/>
                  <a:pt x="8239" y="19030"/>
                  <a:pt x="8346" y="18920"/>
                </a:cubicBezTo>
                <a:cubicBezTo>
                  <a:pt x="8399" y="18866"/>
                  <a:pt x="8456" y="18803"/>
                  <a:pt x="8496" y="18749"/>
                </a:cubicBezTo>
                <a:cubicBezTo>
                  <a:pt x="8546" y="18689"/>
                  <a:pt x="8593" y="18629"/>
                  <a:pt x="8640" y="18572"/>
                </a:cubicBezTo>
                <a:lnTo>
                  <a:pt x="8750" y="18421"/>
                </a:lnTo>
                <a:cubicBezTo>
                  <a:pt x="8807" y="18348"/>
                  <a:pt x="8861" y="18271"/>
                  <a:pt x="8917" y="18201"/>
                </a:cubicBezTo>
                <a:cubicBezTo>
                  <a:pt x="8964" y="18147"/>
                  <a:pt x="9011" y="18094"/>
                  <a:pt x="9058" y="18044"/>
                </a:cubicBezTo>
                <a:cubicBezTo>
                  <a:pt x="9101" y="17993"/>
                  <a:pt x="9158" y="17943"/>
                  <a:pt x="9198" y="17900"/>
                </a:cubicBezTo>
                <a:cubicBezTo>
                  <a:pt x="9228" y="17876"/>
                  <a:pt x="9258" y="17850"/>
                  <a:pt x="9285" y="17820"/>
                </a:cubicBezTo>
                <a:cubicBezTo>
                  <a:pt x="9335" y="17779"/>
                  <a:pt x="9385" y="17733"/>
                  <a:pt x="9436" y="17686"/>
                </a:cubicBezTo>
                <a:cubicBezTo>
                  <a:pt x="9516" y="17609"/>
                  <a:pt x="9596" y="17525"/>
                  <a:pt x="9663" y="17442"/>
                </a:cubicBezTo>
                <a:cubicBezTo>
                  <a:pt x="9720" y="17375"/>
                  <a:pt x="9780" y="17301"/>
                  <a:pt x="9837" y="17231"/>
                </a:cubicBezTo>
                <a:cubicBezTo>
                  <a:pt x="9877" y="17191"/>
                  <a:pt x="9910" y="17144"/>
                  <a:pt x="9947" y="17101"/>
                </a:cubicBezTo>
                <a:cubicBezTo>
                  <a:pt x="10001" y="17041"/>
                  <a:pt x="10047" y="16980"/>
                  <a:pt x="10094" y="16924"/>
                </a:cubicBezTo>
                <a:cubicBezTo>
                  <a:pt x="10121" y="16883"/>
                  <a:pt x="10151" y="16843"/>
                  <a:pt x="10181" y="16800"/>
                </a:cubicBezTo>
                <a:cubicBezTo>
                  <a:pt x="10195" y="16783"/>
                  <a:pt x="10205" y="16763"/>
                  <a:pt x="10221" y="16746"/>
                </a:cubicBezTo>
                <a:lnTo>
                  <a:pt x="10261" y="16696"/>
                </a:lnTo>
                <a:lnTo>
                  <a:pt x="10285" y="16663"/>
                </a:lnTo>
                <a:lnTo>
                  <a:pt x="10295" y="16649"/>
                </a:lnTo>
                <a:cubicBezTo>
                  <a:pt x="10302" y="16643"/>
                  <a:pt x="10312" y="16629"/>
                  <a:pt x="10315" y="16623"/>
                </a:cubicBezTo>
                <a:cubicBezTo>
                  <a:pt x="10318" y="16616"/>
                  <a:pt x="10318" y="16613"/>
                  <a:pt x="10322" y="16609"/>
                </a:cubicBezTo>
                <a:cubicBezTo>
                  <a:pt x="10332" y="16599"/>
                  <a:pt x="10338" y="16593"/>
                  <a:pt x="10345" y="16579"/>
                </a:cubicBezTo>
                <a:lnTo>
                  <a:pt x="10345" y="16576"/>
                </a:lnTo>
                <a:cubicBezTo>
                  <a:pt x="10348" y="16562"/>
                  <a:pt x="10352" y="16549"/>
                  <a:pt x="10338" y="16539"/>
                </a:cubicBezTo>
                <a:cubicBezTo>
                  <a:pt x="10335" y="16532"/>
                  <a:pt x="10328" y="16529"/>
                  <a:pt x="10318" y="16529"/>
                </a:cubicBezTo>
                <a:lnTo>
                  <a:pt x="10312" y="16529"/>
                </a:lnTo>
                <a:cubicBezTo>
                  <a:pt x="10302" y="16529"/>
                  <a:pt x="10295" y="16532"/>
                  <a:pt x="10288" y="16542"/>
                </a:cubicBezTo>
                <a:cubicBezTo>
                  <a:pt x="10285" y="16546"/>
                  <a:pt x="10282" y="16556"/>
                  <a:pt x="10271" y="16559"/>
                </a:cubicBezTo>
                <a:lnTo>
                  <a:pt x="10268" y="16562"/>
                </a:lnTo>
                <a:lnTo>
                  <a:pt x="10238" y="16599"/>
                </a:lnTo>
                <a:cubicBezTo>
                  <a:pt x="10198" y="16656"/>
                  <a:pt x="10154" y="16713"/>
                  <a:pt x="10114" y="16773"/>
                </a:cubicBezTo>
                <a:cubicBezTo>
                  <a:pt x="10088" y="16807"/>
                  <a:pt x="10068" y="16833"/>
                  <a:pt x="10047" y="16863"/>
                </a:cubicBezTo>
                <a:cubicBezTo>
                  <a:pt x="10027" y="16893"/>
                  <a:pt x="10004" y="16924"/>
                  <a:pt x="9984" y="16947"/>
                </a:cubicBezTo>
                <a:lnTo>
                  <a:pt x="9987" y="16944"/>
                </a:lnTo>
                <a:lnTo>
                  <a:pt x="9987" y="16944"/>
                </a:lnTo>
                <a:cubicBezTo>
                  <a:pt x="9900" y="17051"/>
                  <a:pt x="9803" y="17164"/>
                  <a:pt x="9703" y="17278"/>
                </a:cubicBezTo>
                <a:cubicBezTo>
                  <a:pt x="9636" y="17352"/>
                  <a:pt x="9563" y="17432"/>
                  <a:pt x="9486" y="17509"/>
                </a:cubicBezTo>
                <a:lnTo>
                  <a:pt x="9412" y="17582"/>
                </a:lnTo>
                <a:lnTo>
                  <a:pt x="9392" y="17602"/>
                </a:lnTo>
                <a:lnTo>
                  <a:pt x="9369" y="17626"/>
                </a:lnTo>
                <a:cubicBezTo>
                  <a:pt x="9315" y="17676"/>
                  <a:pt x="9252" y="17716"/>
                  <a:pt x="9198" y="17763"/>
                </a:cubicBezTo>
                <a:cubicBezTo>
                  <a:pt x="9168" y="17783"/>
                  <a:pt x="9141" y="17803"/>
                  <a:pt x="9111" y="17830"/>
                </a:cubicBezTo>
                <a:cubicBezTo>
                  <a:pt x="9081" y="17853"/>
                  <a:pt x="9048" y="17880"/>
                  <a:pt x="9018" y="17903"/>
                </a:cubicBezTo>
                <a:cubicBezTo>
                  <a:pt x="8914" y="17993"/>
                  <a:pt x="8810" y="18094"/>
                  <a:pt x="8697" y="18214"/>
                </a:cubicBezTo>
                <a:cubicBezTo>
                  <a:pt x="8650" y="18264"/>
                  <a:pt x="8606" y="18314"/>
                  <a:pt x="8560" y="18368"/>
                </a:cubicBezTo>
                <a:cubicBezTo>
                  <a:pt x="8499" y="18435"/>
                  <a:pt x="8439" y="18502"/>
                  <a:pt x="8379" y="18569"/>
                </a:cubicBezTo>
                <a:cubicBezTo>
                  <a:pt x="8292" y="18665"/>
                  <a:pt x="8192" y="18766"/>
                  <a:pt x="8071" y="18883"/>
                </a:cubicBezTo>
                <a:cubicBezTo>
                  <a:pt x="7981" y="18963"/>
                  <a:pt x="7894" y="19040"/>
                  <a:pt x="7811" y="19117"/>
                </a:cubicBezTo>
                <a:lnTo>
                  <a:pt x="7730" y="19187"/>
                </a:lnTo>
                <a:lnTo>
                  <a:pt x="7664" y="19251"/>
                </a:lnTo>
                <a:lnTo>
                  <a:pt x="7553" y="19351"/>
                </a:lnTo>
                <a:cubicBezTo>
                  <a:pt x="7530" y="19371"/>
                  <a:pt x="7510" y="19388"/>
                  <a:pt x="7486" y="19408"/>
                </a:cubicBezTo>
                <a:cubicBezTo>
                  <a:pt x="7470" y="19388"/>
                  <a:pt x="7473" y="19384"/>
                  <a:pt x="7473" y="19374"/>
                </a:cubicBezTo>
                <a:lnTo>
                  <a:pt x="7483" y="19358"/>
                </a:lnTo>
                <a:lnTo>
                  <a:pt x="7557" y="19221"/>
                </a:lnTo>
                <a:cubicBezTo>
                  <a:pt x="7570" y="19200"/>
                  <a:pt x="7583" y="19174"/>
                  <a:pt x="7593" y="19150"/>
                </a:cubicBezTo>
                <a:cubicBezTo>
                  <a:pt x="7603" y="19137"/>
                  <a:pt x="7607" y="19124"/>
                  <a:pt x="7617" y="19114"/>
                </a:cubicBezTo>
                <a:cubicBezTo>
                  <a:pt x="7640" y="19067"/>
                  <a:pt x="7660" y="19020"/>
                  <a:pt x="7684" y="18980"/>
                </a:cubicBezTo>
                <a:cubicBezTo>
                  <a:pt x="7704" y="18936"/>
                  <a:pt x="7720" y="18890"/>
                  <a:pt x="7740" y="18849"/>
                </a:cubicBezTo>
                <a:lnTo>
                  <a:pt x="7744" y="18839"/>
                </a:lnTo>
                <a:cubicBezTo>
                  <a:pt x="7774" y="18779"/>
                  <a:pt x="7801" y="18712"/>
                  <a:pt x="7824" y="18649"/>
                </a:cubicBezTo>
                <a:lnTo>
                  <a:pt x="7851" y="18589"/>
                </a:lnTo>
                <a:cubicBezTo>
                  <a:pt x="7884" y="18505"/>
                  <a:pt x="7921" y="18421"/>
                  <a:pt x="7954" y="18338"/>
                </a:cubicBezTo>
                <a:lnTo>
                  <a:pt x="7958" y="18328"/>
                </a:lnTo>
                <a:cubicBezTo>
                  <a:pt x="7971" y="18294"/>
                  <a:pt x="7988" y="18264"/>
                  <a:pt x="8001" y="18231"/>
                </a:cubicBezTo>
                <a:cubicBezTo>
                  <a:pt x="8005" y="18221"/>
                  <a:pt x="8008" y="18211"/>
                  <a:pt x="8011" y="18201"/>
                </a:cubicBezTo>
                <a:lnTo>
                  <a:pt x="8021" y="18184"/>
                </a:lnTo>
                <a:lnTo>
                  <a:pt x="8028" y="18167"/>
                </a:lnTo>
                <a:cubicBezTo>
                  <a:pt x="8031" y="18161"/>
                  <a:pt x="8038" y="18147"/>
                  <a:pt x="8045" y="18137"/>
                </a:cubicBezTo>
                <a:lnTo>
                  <a:pt x="8061" y="18110"/>
                </a:lnTo>
                <a:lnTo>
                  <a:pt x="8071" y="18087"/>
                </a:lnTo>
                <a:lnTo>
                  <a:pt x="8078" y="18077"/>
                </a:lnTo>
                <a:cubicBezTo>
                  <a:pt x="8082" y="18067"/>
                  <a:pt x="8088" y="18054"/>
                  <a:pt x="8095" y="18047"/>
                </a:cubicBezTo>
                <a:lnTo>
                  <a:pt x="8108" y="18027"/>
                </a:lnTo>
                <a:cubicBezTo>
                  <a:pt x="8122" y="18003"/>
                  <a:pt x="8135" y="17980"/>
                  <a:pt x="8145" y="17960"/>
                </a:cubicBezTo>
                <a:lnTo>
                  <a:pt x="8175" y="17913"/>
                </a:lnTo>
                <a:lnTo>
                  <a:pt x="8205" y="17866"/>
                </a:lnTo>
                <a:cubicBezTo>
                  <a:pt x="8212" y="17853"/>
                  <a:pt x="8222" y="17846"/>
                  <a:pt x="8225" y="17833"/>
                </a:cubicBezTo>
                <a:lnTo>
                  <a:pt x="8239" y="17816"/>
                </a:lnTo>
                <a:cubicBezTo>
                  <a:pt x="8242" y="17810"/>
                  <a:pt x="8245" y="17803"/>
                  <a:pt x="8252" y="17796"/>
                </a:cubicBezTo>
                <a:cubicBezTo>
                  <a:pt x="8259" y="17783"/>
                  <a:pt x="8269" y="17766"/>
                  <a:pt x="8279" y="17753"/>
                </a:cubicBezTo>
                <a:cubicBezTo>
                  <a:pt x="8282" y="17746"/>
                  <a:pt x="8292" y="17736"/>
                  <a:pt x="8296" y="17733"/>
                </a:cubicBezTo>
                <a:cubicBezTo>
                  <a:pt x="8302" y="17726"/>
                  <a:pt x="8309" y="17716"/>
                  <a:pt x="8312" y="17713"/>
                </a:cubicBezTo>
                <a:cubicBezTo>
                  <a:pt x="8329" y="17693"/>
                  <a:pt x="8346" y="17666"/>
                  <a:pt x="8362" y="17646"/>
                </a:cubicBezTo>
                <a:lnTo>
                  <a:pt x="8423" y="17569"/>
                </a:lnTo>
                <a:lnTo>
                  <a:pt x="8449" y="17532"/>
                </a:lnTo>
                <a:cubicBezTo>
                  <a:pt x="8469" y="17512"/>
                  <a:pt x="8486" y="17485"/>
                  <a:pt x="8499" y="17465"/>
                </a:cubicBezTo>
                <a:cubicBezTo>
                  <a:pt x="8513" y="17448"/>
                  <a:pt x="8526" y="17435"/>
                  <a:pt x="8533" y="17418"/>
                </a:cubicBezTo>
                <a:cubicBezTo>
                  <a:pt x="8556" y="17395"/>
                  <a:pt x="8573" y="17375"/>
                  <a:pt x="8593" y="17348"/>
                </a:cubicBezTo>
                <a:lnTo>
                  <a:pt x="8616" y="17315"/>
                </a:lnTo>
                <a:lnTo>
                  <a:pt x="8623" y="17311"/>
                </a:lnTo>
                <a:cubicBezTo>
                  <a:pt x="8627" y="17308"/>
                  <a:pt x="8630" y="17298"/>
                  <a:pt x="8637" y="17295"/>
                </a:cubicBezTo>
                <a:lnTo>
                  <a:pt x="8653" y="17278"/>
                </a:lnTo>
                <a:lnTo>
                  <a:pt x="8697" y="17218"/>
                </a:lnTo>
                <a:cubicBezTo>
                  <a:pt x="8713" y="17198"/>
                  <a:pt x="8730" y="17178"/>
                  <a:pt x="8747" y="17161"/>
                </a:cubicBezTo>
                <a:lnTo>
                  <a:pt x="8767" y="17134"/>
                </a:lnTo>
                <a:cubicBezTo>
                  <a:pt x="8814" y="17081"/>
                  <a:pt x="8864" y="17031"/>
                  <a:pt x="8914" y="16977"/>
                </a:cubicBezTo>
                <a:cubicBezTo>
                  <a:pt x="8924" y="16967"/>
                  <a:pt x="8934" y="16960"/>
                  <a:pt x="8944" y="16950"/>
                </a:cubicBezTo>
                <a:lnTo>
                  <a:pt x="8951" y="16944"/>
                </a:lnTo>
                <a:cubicBezTo>
                  <a:pt x="8961" y="16934"/>
                  <a:pt x="8968" y="16927"/>
                  <a:pt x="8978" y="16924"/>
                </a:cubicBezTo>
                <a:lnTo>
                  <a:pt x="9014" y="16893"/>
                </a:lnTo>
                <a:lnTo>
                  <a:pt x="9024" y="16883"/>
                </a:lnTo>
                <a:lnTo>
                  <a:pt x="9041" y="16867"/>
                </a:lnTo>
                <a:cubicBezTo>
                  <a:pt x="9048" y="16860"/>
                  <a:pt x="9061" y="16857"/>
                  <a:pt x="9068" y="16847"/>
                </a:cubicBezTo>
                <a:lnTo>
                  <a:pt x="9091" y="16830"/>
                </a:lnTo>
                <a:lnTo>
                  <a:pt x="9095" y="16827"/>
                </a:lnTo>
                <a:cubicBezTo>
                  <a:pt x="9101" y="16817"/>
                  <a:pt x="9111" y="16813"/>
                  <a:pt x="9118" y="16810"/>
                </a:cubicBezTo>
                <a:lnTo>
                  <a:pt x="9145" y="16793"/>
                </a:lnTo>
                <a:cubicBezTo>
                  <a:pt x="9165" y="16780"/>
                  <a:pt x="9192" y="16763"/>
                  <a:pt x="9212" y="16750"/>
                </a:cubicBezTo>
                <a:cubicBezTo>
                  <a:pt x="9242" y="16733"/>
                  <a:pt x="9275" y="16713"/>
                  <a:pt x="9302" y="16696"/>
                </a:cubicBezTo>
                <a:lnTo>
                  <a:pt x="9416" y="16633"/>
                </a:lnTo>
                <a:cubicBezTo>
                  <a:pt x="9492" y="16589"/>
                  <a:pt x="9569" y="16539"/>
                  <a:pt x="9643" y="16479"/>
                </a:cubicBezTo>
                <a:cubicBezTo>
                  <a:pt x="9680" y="16449"/>
                  <a:pt x="9716" y="16422"/>
                  <a:pt x="9753" y="16389"/>
                </a:cubicBezTo>
                <a:cubicBezTo>
                  <a:pt x="9783" y="16362"/>
                  <a:pt x="9813" y="16338"/>
                  <a:pt x="9847" y="16315"/>
                </a:cubicBezTo>
                <a:lnTo>
                  <a:pt x="9867" y="16298"/>
                </a:lnTo>
                <a:lnTo>
                  <a:pt x="9880" y="16292"/>
                </a:lnTo>
                <a:cubicBezTo>
                  <a:pt x="9887" y="16282"/>
                  <a:pt x="9897" y="16278"/>
                  <a:pt x="9910" y="16272"/>
                </a:cubicBezTo>
                <a:cubicBezTo>
                  <a:pt x="9917" y="16262"/>
                  <a:pt x="9927" y="16258"/>
                  <a:pt x="9937" y="16248"/>
                </a:cubicBezTo>
                <a:cubicBezTo>
                  <a:pt x="9964" y="16231"/>
                  <a:pt x="9987" y="16221"/>
                  <a:pt x="10011" y="16208"/>
                </a:cubicBezTo>
                <a:lnTo>
                  <a:pt x="10017" y="16205"/>
                </a:lnTo>
                <a:cubicBezTo>
                  <a:pt x="10037" y="16191"/>
                  <a:pt x="10064" y="16181"/>
                  <a:pt x="10088" y="16171"/>
                </a:cubicBezTo>
                <a:cubicBezTo>
                  <a:pt x="10114" y="16161"/>
                  <a:pt x="10134" y="16155"/>
                  <a:pt x="10161" y="16148"/>
                </a:cubicBezTo>
                <a:lnTo>
                  <a:pt x="10178" y="16145"/>
                </a:lnTo>
                <a:cubicBezTo>
                  <a:pt x="10195" y="16141"/>
                  <a:pt x="10205" y="16138"/>
                  <a:pt x="10221" y="16138"/>
                </a:cubicBezTo>
                <a:lnTo>
                  <a:pt x="10248" y="16131"/>
                </a:lnTo>
                <a:cubicBezTo>
                  <a:pt x="10255" y="16131"/>
                  <a:pt x="10265" y="16128"/>
                  <a:pt x="10268" y="16128"/>
                </a:cubicBezTo>
                <a:cubicBezTo>
                  <a:pt x="10278" y="16128"/>
                  <a:pt x="10285" y="16124"/>
                  <a:pt x="10288" y="16124"/>
                </a:cubicBezTo>
                <a:cubicBezTo>
                  <a:pt x="10312" y="16121"/>
                  <a:pt x="10328" y="16121"/>
                  <a:pt x="10348" y="16114"/>
                </a:cubicBezTo>
                <a:cubicBezTo>
                  <a:pt x="10368" y="16111"/>
                  <a:pt x="10385" y="16111"/>
                  <a:pt x="10405" y="16108"/>
                </a:cubicBezTo>
                <a:lnTo>
                  <a:pt x="10439" y="16104"/>
                </a:lnTo>
                <a:cubicBezTo>
                  <a:pt x="10482" y="16098"/>
                  <a:pt x="10522" y="16091"/>
                  <a:pt x="10566" y="16088"/>
                </a:cubicBezTo>
                <a:lnTo>
                  <a:pt x="10582" y="16081"/>
                </a:lnTo>
                <a:cubicBezTo>
                  <a:pt x="10599" y="16078"/>
                  <a:pt x="10616" y="16078"/>
                  <a:pt x="10633" y="16074"/>
                </a:cubicBezTo>
                <a:lnTo>
                  <a:pt x="10653" y="16071"/>
                </a:lnTo>
                <a:cubicBezTo>
                  <a:pt x="10669" y="16064"/>
                  <a:pt x="10689" y="16061"/>
                  <a:pt x="10706" y="16058"/>
                </a:cubicBezTo>
                <a:lnTo>
                  <a:pt x="10723" y="16054"/>
                </a:lnTo>
                <a:cubicBezTo>
                  <a:pt x="10740" y="16048"/>
                  <a:pt x="10763" y="16044"/>
                  <a:pt x="10780" y="16041"/>
                </a:cubicBezTo>
                <a:cubicBezTo>
                  <a:pt x="10840" y="16024"/>
                  <a:pt x="10890" y="16004"/>
                  <a:pt x="10940" y="15977"/>
                </a:cubicBezTo>
                <a:lnTo>
                  <a:pt x="10984" y="15957"/>
                </a:lnTo>
                <a:cubicBezTo>
                  <a:pt x="11014" y="15941"/>
                  <a:pt x="11040" y="15927"/>
                  <a:pt x="11074" y="15911"/>
                </a:cubicBezTo>
                <a:cubicBezTo>
                  <a:pt x="11124" y="15887"/>
                  <a:pt x="11168" y="15860"/>
                  <a:pt x="11204" y="15840"/>
                </a:cubicBezTo>
                <a:cubicBezTo>
                  <a:pt x="11241" y="15820"/>
                  <a:pt x="11281" y="15793"/>
                  <a:pt x="11321" y="15760"/>
                </a:cubicBezTo>
                <a:cubicBezTo>
                  <a:pt x="11355" y="15737"/>
                  <a:pt x="11392" y="15707"/>
                  <a:pt x="11422" y="15680"/>
                </a:cubicBezTo>
                <a:close/>
                <a:moveTo>
                  <a:pt x="5401" y="0"/>
                </a:moveTo>
                <a:cubicBezTo>
                  <a:pt x="5394" y="0"/>
                  <a:pt x="5388" y="2"/>
                  <a:pt x="5383" y="6"/>
                </a:cubicBezTo>
                <a:cubicBezTo>
                  <a:pt x="5377" y="9"/>
                  <a:pt x="5367" y="16"/>
                  <a:pt x="5363" y="26"/>
                </a:cubicBezTo>
                <a:lnTo>
                  <a:pt x="5350" y="63"/>
                </a:lnTo>
                <a:lnTo>
                  <a:pt x="5350" y="59"/>
                </a:lnTo>
                <a:cubicBezTo>
                  <a:pt x="5337" y="99"/>
                  <a:pt x="5320" y="143"/>
                  <a:pt x="5303" y="183"/>
                </a:cubicBezTo>
                <a:cubicBezTo>
                  <a:pt x="5266" y="267"/>
                  <a:pt x="5226" y="357"/>
                  <a:pt x="5183" y="440"/>
                </a:cubicBezTo>
                <a:cubicBezTo>
                  <a:pt x="5163" y="481"/>
                  <a:pt x="5143" y="524"/>
                  <a:pt x="5126" y="564"/>
                </a:cubicBezTo>
                <a:cubicBezTo>
                  <a:pt x="5113" y="584"/>
                  <a:pt x="5103" y="611"/>
                  <a:pt x="5092" y="631"/>
                </a:cubicBezTo>
                <a:cubicBezTo>
                  <a:pt x="5079" y="651"/>
                  <a:pt x="5066" y="675"/>
                  <a:pt x="5059" y="695"/>
                </a:cubicBezTo>
                <a:cubicBezTo>
                  <a:pt x="5036" y="731"/>
                  <a:pt x="5012" y="765"/>
                  <a:pt x="4992" y="798"/>
                </a:cubicBezTo>
                <a:lnTo>
                  <a:pt x="4879" y="962"/>
                </a:lnTo>
                <a:cubicBezTo>
                  <a:pt x="4858" y="992"/>
                  <a:pt x="4835" y="1019"/>
                  <a:pt x="4818" y="1049"/>
                </a:cubicBezTo>
                <a:cubicBezTo>
                  <a:pt x="4798" y="1079"/>
                  <a:pt x="4778" y="1109"/>
                  <a:pt x="4761" y="1143"/>
                </a:cubicBezTo>
                <a:cubicBezTo>
                  <a:pt x="4748" y="1163"/>
                  <a:pt x="4741" y="1179"/>
                  <a:pt x="4728" y="1199"/>
                </a:cubicBezTo>
                <a:cubicBezTo>
                  <a:pt x="4718" y="1213"/>
                  <a:pt x="4715" y="1226"/>
                  <a:pt x="4708" y="1236"/>
                </a:cubicBezTo>
                <a:cubicBezTo>
                  <a:pt x="4691" y="1270"/>
                  <a:pt x="4675" y="1300"/>
                  <a:pt x="4658" y="1333"/>
                </a:cubicBezTo>
                <a:cubicBezTo>
                  <a:pt x="4628" y="1397"/>
                  <a:pt x="4598" y="1454"/>
                  <a:pt x="4568" y="1517"/>
                </a:cubicBezTo>
                <a:cubicBezTo>
                  <a:pt x="4511" y="1644"/>
                  <a:pt x="4447" y="1768"/>
                  <a:pt x="4394" y="1895"/>
                </a:cubicBezTo>
                <a:cubicBezTo>
                  <a:pt x="4340" y="2022"/>
                  <a:pt x="4283" y="2149"/>
                  <a:pt x="4230" y="2279"/>
                </a:cubicBezTo>
                <a:cubicBezTo>
                  <a:pt x="4176" y="2406"/>
                  <a:pt x="4116" y="2540"/>
                  <a:pt x="4063" y="2671"/>
                </a:cubicBezTo>
                <a:cubicBezTo>
                  <a:pt x="4049" y="2701"/>
                  <a:pt x="4039" y="2731"/>
                  <a:pt x="4029" y="2764"/>
                </a:cubicBezTo>
                <a:cubicBezTo>
                  <a:pt x="4016" y="2798"/>
                  <a:pt x="4006" y="2834"/>
                  <a:pt x="3992" y="2868"/>
                </a:cubicBezTo>
                <a:cubicBezTo>
                  <a:pt x="3982" y="2901"/>
                  <a:pt x="3972" y="2938"/>
                  <a:pt x="3962" y="2971"/>
                </a:cubicBezTo>
                <a:lnTo>
                  <a:pt x="3939" y="3085"/>
                </a:lnTo>
                <a:cubicBezTo>
                  <a:pt x="3929" y="3122"/>
                  <a:pt x="3922" y="3159"/>
                  <a:pt x="3916" y="3202"/>
                </a:cubicBezTo>
                <a:cubicBezTo>
                  <a:pt x="3912" y="3232"/>
                  <a:pt x="3906" y="3266"/>
                  <a:pt x="3899" y="3292"/>
                </a:cubicBezTo>
                <a:cubicBezTo>
                  <a:pt x="3896" y="3323"/>
                  <a:pt x="3889" y="3356"/>
                  <a:pt x="3882" y="3386"/>
                </a:cubicBezTo>
                <a:cubicBezTo>
                  <a:pt x="3879" y="3409"/>
                  <a:pt x="3875" y="3436"/>
                  <a:pt x="3875" y="3460"/>
                </a:cubicBezTo>
                <a:cubicBezTo>
                  <a:pt x="3875" y="3470"/>
                  <a:pt x="3872" y="3483"/>
                  <a:pt x="3872" y="3490"/>
                </a:cubicBezTo>
                <a:cubicBezTo>
                  <a:pt x="3872" y="3510"/>
                  <a:pt x="3865" y="3536"/>
                  <a:pt x="3865" y="3557"/>
                </a:cubicBezTo>
                <a:cubicBezTo>
                  <a:pt x="3865" y="3573"/>
                  <a:pt x="3862" y="3587"/>
                  <a:pt x="3862" y="3603"/>
                </a:cubicBezTo>
                <a:cubicBezTo>
                  <a:pt x="3862" y="3637"/>
                  <a:pt x="3859" y="3670"/>
                  <a:pt x="3859" y="3707"/>
                </a:cubicBezTo>
                <a:lnTo>
                  <a:pt x="3859" y="3767"/>
                </a:lnTo>
                <a:lnTo>
                  <a:pt x="3859" y="3811"/>
                </a:lnTo>
                <a:cubicBezTo>
                  <a:pt x="3859" y="3844"/>
                  <a:pt x="3859" y="3878"/>
                  <a:pt x="3862" y="3911"/>
                </a:cubicBezTo>
                <a:cubicBezTo>
                  <a:pt x="3865" y="3951"/>
                  <a:pt x="3865" y="3988"/>
                  <a:pt x="3872" y="4021"/>
                </a:cubicBezTo>
                <a:lnTo>
                  <a:pt x="3882" y="4135"/>
                </a:lnTo>
                <a:cubicBezTo>
                  <a:pt x="3892" y="4198"/>
                  <a:pt x="3906" y="4262"/>
                  <a:pt x="3916" y="4329"/>
                </a:cubicBezTo>
                <a:cubicBezTo>
                  <a:pt x="3926" y="4362"/>
                  <a:pt x="3929" y="4396"/>
                  <a:pt x="3939" y="4426"/>
                </a:cubicBezTo>
                <a:cubicBezTo>
                  <a:pt x="3946" y="4449"/>
                  <a:pt x="3949" y="4473"/>
                  <a:pt x="3959" y="4496"/>
                </a:cubicBezTo>
                <a:cubicBezTo>
                  <a:pt x="3962" y="4509"/>
                  <a:pt x="3962" y="4516"/>
                  <a:pt x="3966" y="4529"/>
                </a:cubicBezTo>
                <a:cubicBezTo>
                  <a:pt x="3979" y="4570"/>
                  <a:pt x="3992" y="4606"/>
                  <a:pt x="4009" y="4643"/>
                </a:cubicBezTo>
                <a:cubicBezTo>
                  <a:pt x="4013" y="4657"/>
                  <a:pt x="4016" y="4667"/>
                  <a:pt x="4026" y="4680"/>
                </a:cubicBezTo>
                <a:cubicBezTo>
                  <a:pt x="4033" y="4700"/>
                  <a:pt x="4043" y="4723"/>
                  <a:pt x="4056" y="4743"/>
                </a:cubicBezTo>
                <a:cubicBezTo>
                  <a:pt x="4079" y="4807"/>
                  <a:pt x="4113" y="4864"/>
                  <a:pt x="4146" y="4927"/>
                </a:cubicBezTo>
                <a:cubicBezTo>
                  <a:pt x="4180" y="4988"/>
                  <a:pt x="4213" y="5044"/>
                  <a:pt x="4250" y="5101"/>
                </a:cubicBezTo>
                <a:cubicBezTo>
                  <a:pt x="4267" y="5128"/>
                  <a:pt x="4283" y="5158"/>
                  <a:pt x="4300" y="5181"/>
                </a:cubicBezTo>
                <a:cubicBezTo>
                  <a:pt x="4327" y="5215"/>
                  <a:pt x="4350" y="5252"/>
                  <a:pt x="4374" y="5285"/>
                </a:cubicBezTo>
                <a:cubicBezTo>
                  <a:pt x="4394" y="5315"/>
                  <a:pt x="4414" y="5342"/>
                  <a:pt x="4434" y="5369"/>
                </a:cubicBezTo>
                <a:cubicBezTo>
                  <a:pt x="4451" y="5395"/>
                  <a:pt x="4467" y="5416"/>
                  <a:pt x="4491" y="5436"/>
                </a:cubicBezTo>
                <a:cubicBezTo>
                  <a:pt x="4514" y="5466"/>
                  <a:pt x="4541" y="5499"/>
                  <a:pt x="4568" y="5529"/>
                </a:cubicBezTo>
                <a:cubicBezTo>
                  <a:pt x="4594" y="5559"/>
                  <a:pt x="4624" y="5586"/>
                  <a:pt x="4648" y="5616"/>
                </a:cubicBezTo>
                <a:cubicBezTo>
                  <a:pt x="4691" y="5663"/>
                  <a:pt x="4731" y="5713"/>
                  <a:pt x="4775" y="5760"/>
                </a:cubicBezTo>
                <a:lnTo>
                  <a:pt x="4912" y="5920"/>
                </a:lnTo>
                <a:cubicBezTo>
                  <a:pt x="4932" y="5947"/>
                  <a:pt x="4959" y="5977"/>
                  <a:pt x="4979" y="6001"/>
                </a:cubicBezTo>
                <a:cubicBezTo>
                  <a:pt x="4999" y="6027"/>
                  <a:pt x="5019" y="6057"/>
                  <a:pt x="5042" y="6081"/>
                </a:cubicBezTo>
                <a:cubicBezTo>
                  <a:pt x="5046" y="6088"/>
                  <a:pt x="5049" y="6094"/>
                  <a:pt x="5052" y="6101"/>
                </a:cubicBezTo>
                <a:cubicBezTo>
                  <a:pt x="5059" y="6141"/>
                  <a:pt x="5062" y="6178"/>
                  <a:pt x="5069" y="6215"/>
                </a:cubicBezTo>
                <a:cubicBezTo>
                  <a:pt x="5079" y="6278"/>
                  <a:pt x="5086" y="6338"/>
                  <a:pt x="5096" y="6398"/>
                </a:cubicBezTo>
                <a:cubicBezTo>
                  <a:pt x="5103" y="6469"/>
                  <a:pt x="5116" y="6536"/>
                  <a:pt x="5129" y="6606"/>
                </a:cubicBezTo>
                <a:cubicBezTo>
                  <a:pt x="5133" y="6633"/>
                  <a:pt x="5136" y="6663"/>
                  <a:pt x="5143" y="6686"/>
                </a:cubicBezTo>
                <a:cubicBezTo>
                  <a:pt x="5146" y="6716"/>
                  <a:pt x="5149" y="6746"/>
                  <a:pt x="5159" y="6773"/>
                </a:cubicBezTo>
                <a:cubicBezTo>
                  <a:pt x="5176" y="6840"/>
                  <a:pt x="5186" y="6907"/>
                  <a:pt x="5203" y="6970"/>
                </a:cubicBezTo>
                <a:cubicBezTo>
                  <a:pt x="5236" y="7099"/>
                  <a:pt x="5275" y="7227"/>
                  <a:pt x="5308" y="7353"/>
                </a:cubicBezTo>
                <a:lnTo>
                  <a:pt x="5308" y="7353"/>
                </a:lnTo>
                <a:cubicBezTo>
                  <a:pt x="5307" y="7352"/>
                  <a:pt x="5306" y="7351"/>
                  <a:pt x="5303" y="7351"/>
                </a:cubicBezTo>
                <a:cubicBezTo>
                  <a:pt x="5317" y="7398"/>
                  <a:pt x="5330" y="7448"/>
                  <a:pt x="5337" y="7495"/>
                </a:cubicBezTo>
                <a:cubicBezTo>
                  <a:pt x="5350" y="7535"/>
                  <a:pt x="5360" y="7582"/>
                  <a:pt x="5367" y="7626"/>
                </a:cubicBezTo>
                <a:lnTo>
                  <a:pt x="5403" y="7803"/>
                </a:lnTo>
                <a:lnTo>
                  <a:pt x="5430" y="7916"/>
                </a:lnTo>
                <a:cubicBezTo>
                  <a:pt x="5413" y="7883"/>
                  <a:pt x="5400" y="7853"/>
                  <a:pt x="5380" y="7819"/>
                </a:cubicBezTo>
                <a:cubicBezTo>
                  <a:pt x="5350" y="7766"/>
                  <a:pt x="5317" y="7716"/>
                  <a:pt x="5286" y="7659"/>
                </a:cubicBezTo>
                <a:lnTo>
                  <a:pt x="5186" y="7508"/>
                </a:lnTo>
                <a:cubicBezTo>
                  <a:pt x="5126" y="7415"/>
                  <a:pt x="5059" y="7325"/>
                  <a:pt x="4992" y="7234"/>
                </a:cubicBezTo>
                <a:lnTo>
                  <a:pt x="4992" y="7238"/>
                </a:lnTo>
                <a:cubicBezTo>
                  <a:pt x="4932" y="7157"/>
                  <a:pt x="4879" y="7081"/>
                  <a:pt x="4812" y="7007"/>
                </a:cubicBezTo>
                <a:cubicBezTo>
                  <a:pt x="4798" y="6997"/>
                  <a:pt x="4785" y="6984"/>
                  <a:pt x="4778" y="6970"/>
                </a:cubicBezTo>
                <a:lnTo>
                  <a:pt x="4741" y="6933"/>
                </a:lnTo>
                <a:cubicBezTo>
                  <a:pt x="4718" y="6913"/>
                  <a:pt x="4695" y="6890"/>
                  <a:pt x="4668" y="6870"/>
                </a:cubicBezTo>
                <a:cubicBezTo>
                  <a:pt x="4624" y="6830"/>
                  <a:pt x="4574" y="6796"/>
                  <a:pt x="4524" y="6756"/>
                </a:cubicBezTo>
                <a:cubicBezTo>
                  <a:pt x="4477" y="6723"/>
                  <a:pt x="4430" y="6696"/>
                  <a:pt x="4390" y="6666"/>
                </a:cubicBezTo>
                <a:cubicBezTo>
                  <a:pt x="4340" y="6633"/>
                  <a:pt x="4290" y="6599"/>
                  <a:pt x="4240" y="6562"/>
                </a:cubicBezTo>
                <a:cubicBezTo>
                  <a:pt x="4143" y="6495"/>
                  <a:pt x="4039" y="6432"/>
                  <a:pt x="3932" y="6382"/>
                </a:cubicBezTo>
                <a:cubicBezTo>
                  <a:pt x="3922" y="6378"/>
                  <a:pt x="3912" y="6372"/>
                  <a:pt x="3899" y="6368"/>
                </a:cubicBezTo>
                <a:cubicBezTo>
                  <a:pt x="3896" y="6365"/>
                  <a:pt x="3892" y="6355"/>
                  <a:pt x="3882" y="6352"/>
                </a:cubicBezTo>
                <a:cubicBezTo>
                  <a:pt x="3865" y="6328"/>
                  <a:pt x="3849" y="6305"/>
                  <a:pt x="3832" y="6281"/>
                </a:cubicBezTo>
                <a:cubicBezTo>
                  <a:pt x="3812" y="6251"/>
                  <a:pt x="3795" y="6228"/>
                  <a:pt x="3775" y="6198"/>
                </a:cubicBezTo>
                <a:cubicBezTo>
                  <a:pt x="3758" y="6171"/>
                  <a:pt x="3738" y="6148"/>
                  <a:pt x="3715" y="6121"/>
                </a:cubicBezTo>
                <a:cubicBezTo>
                  <a:pt x="3708" y="6111"/>
                  <a:pt x="3698" y="6101"/>
                  <a:pt x="3692" y="6088"/>
                </a:cubicBezTo>
                <a:cubicBezTo>
                  <a:pt x="3682" y="6081"/>
                  <a:pt x="3675" y="6067"/>
                  <a:pt x="3665" y="6061"/>
                </a:cubicBezTo>
                <a:cubicBezTo>
                  <a:pt x="3648" y="6044"/>
                  <a:pt x="3638" y="6027"/>
                  <a:pt x="3621" y="6004"/>
                </a:cubicBezTo>
                <a:cubicBezTo>
                  <a:pt x="3615" y="5997"/>
                  <a:pt x="3608" y="5994"/>
                  <a:pt x="3605" y="5984"/>
                </a:cubicBezTo>
                <a:cubicBezTo>
                  <a:pt x="3605" y="5984"/>
                  <a:pt x="3605" y="5981"/>
                  <a:pt x="3598" y="5981"/>
                </a:cubicBezTo>
                <a:lnTo>
                  <a:pt x="3591" y="5971"/>
                </a:lnTo>
                <a:lnTo>
                  <a:pt x="3581" y="5964"/>
                </a:lnTo>
                <a:lnTo>
                  <a:pt x="3581" y="5964"/>
                </a:lnTo>
                <a:lnTo>
                  <a:pt x="3588" y="5967"/>
                </a:lnTo>
                <a:lnTo>
                  <a:pt x="3578" y="5960"/>
                </a:lnTo>
                <a:lnTo>
                  <a:pt x="3575" y="5954"/>
                </a:lnTo>
                <a:cubicBezTo>
                  <a:pt x="3572" y="5951"/>
                  <a:pt x="3571" y="5949"/>
                  <a:pt x="3568" y="5948"/>
                </a:cubicBezTo>
                <a:lnTo>
                  <a:pt x="3568" y="5948"/>
                </a:lnTo>
                <a:lnTo>
                  <a:pt x="3558" y="5937"/>
                </a:lnTo>
                <a:cubicBezTo>
                  <a:pt x="3555" y="5934"/>
                  <a:pt x="3548" y="5930"/>
                  <a:pt x="3548" y="5927"/>
                </a:cubicBezTo>
                <a:lnTo>
                  <a:pt x="3538" y="5914"/>
                </a:lnTo>
                <a:lnTo>
                  <a:pt x="3528" y="5904"/>
                </a:lnTo>
                <a:lnTo>
                  <a:pt x="3531" y="5910"/>
                </a:lnTo>
                <a:cubicBezTo>
                  <a:pt x="3528" y="5904"/>
                  <a:pt x="3524" y="5900"/>
                  <a:pt x="3521" y="5894"/>
                </a:cubicBezTo>
                <a:lnTo>
                  <a:pt x="3514" y="5887"/>
                </a:lnTo>
                <a:lnTo>
                  <a:pt x="3471" y="5843"/>
                </a:lnTo>
                <a:cubicBezTo>
                  <a:pt x="3454" y="5827"/>
                  <a:pt x="3437" y="5813"/>
                  <a:pt x="3424" y="5797"/>
                </a:cubicBezTo>
                <a:cubicBezTo>
                  <a:pt x="3404" y="5780"/>
                  <a:pt x="3381" y="5763"/>
                  <a:pt x="3361" y="5743"/>
                </a:cubicBezTo>
                <a:cubicBezTo>
                  <a:pt x="3344" y="5730"/>
                  <a:pt x="3327" y="5716"/>
                  <a:pt x="3310" y="5700"/>
                </a:cubicBezTo>
                <a:cubicBezTo>
                  <a:pt x="3294" y="5686"/>
                  <a:pt x="3280" y="5680"/>
                  <a:pt x="3264" y="5666"/>
                </a:cubicBezTo>
                <a:cubicBezTo>
                  <a:pt x="3257" y="5663"/>
                  <a:pt x="3247" y="5653"/>
                  <a:pt x="3244" y="5650"/>
                </a:cubicBezTo>
                <a:cubicBezTo>
                  <a:pt x="3220" y="5633"/>
                  <a:pt x="3197" y="5619"/>
                  <a:pt x="3173" y="5603"/>
                </a:cubicBezTo>
                <a:cubicBezTo>
                  <a:pt x="3157" y="5593"/>
                  <a:pt x="3137" y="5583"/>
                  <a:pt x="3120" y="5569"/>
                </a:cubicBezTo>
                <a:cubicBezTo>
                  <a:pt x="3093" y="5553"/>
                  <a:pt x="3063" y="5543"/>
                  <a:pt x="3040" y="5529"/>
                </a:cubicBezTo>
                <a:cubicBezTo>
                  <a:pt x="2976" y="5499"/>
                  <a:pt x="2909" y="5469"/>
                  <a:pt x="2842" y="5449"/>
                </a:cubicBezTo>
                <a:cubicBezTo>
                  <a:pt x="2775" y="5429"/>
                  <a:pt x="2705" y="5412"/>
                  <a:pt x="2635" y="5402"/>
                </a:cubicBezTo>
                <a:cubicBezTo>
                  <a:pt x="2521" y="5385"/>
                  <a:pt x="2408" y="5379"/>
                  <a:pt x="2294" y="5369"/>
                </a:cubicBezTo>
                <a:cubicBezTo>
                  <a:pt x="2251" y="5365"/>
                  <a:pt x="2204" y="5362"/>
                  <a:pt x="2157" y="5362"/>
                </a:cubicBezTo>
                <a:cubicBezTo>
                  <a:pt x="2134" y="5362"/>
                  <a:pt x="2107" y="5359"/>
                  <a:pt x="2083" y="5359"/>
                </a:cubicBezTo>
                <a:lnTo>
                  <a:pt x="2003" y="5359"/>
                </a:lnTo>
                <a:cubicBezTo>
                  <a:pt x="1976" y="5362"/>
                  <a:pt x="1953" y="5362"/>
                  <a:pt x="1926" y="5365"/>
                </a:cubicBezTo>
                <a:cubicBezTo>
                  <a:pt x="1903" y="5369"/>
                  <a:pt x="1873" y="5379"/>
                  <a:pt x="1849" y="5385"/>
                </a:cubicBezTo>
                <a:cubicBezTo>
                  <a:pt x="1803" y="5399"/>
                  <a:pt x="1756" y="5416"/>
                  <a:pt x="1706" y="5432"/>
                </a:cubicBezTo>
                <a:cubicBezTo>
                  <a:pt x="1615" y="5462"/>
                  <a:pt x="1525" y="5496"/>
                  <a:pt x="1435" y="5519"/>
                </a:cubicBezTo>
                <a:cubicBezTo>
                  <a:pt x="1408" y="5529"/>
                  <a:pt x="1381" y="5533"/>
                  <a:pt x="1351" y="5536"/>
                </a:cubicBezTo>
                <a:cubicBezTo>
                  <a:pt x="1321" y="5543"/>
                  <a:pt x="1291" y="5546"/>
                  <a:pt x="1258" y="5549"/>
                </a:cubicBezTo>
                <a:lnTo>
                  <a:pt x="1254" y="5549"/>
                </a:lnTo>
                <a:cubicBezTo>
                  <a:pt x="1217" y="5553"/>
                  <a:pt x="1174" y="5559"/>
                  <a:pt x="1137" y="5559"/>
                </a:cubicBezTo>
                <a:cubicBezTo>
                  <a:pt x="1097" y="5559"/>
                  <a:pt x="1054" y="5563"/>
                  <a:pt x="1013" y="5563"/>
                </a:cubicBezTo>
                <a:cubicBezTo>
                  <a:pt x="917" y="5566"/>
                  <a:pt x="820" y="5569"/>
                  <a:pt x="723" y="5579"/>
                </a:cubicBezTo>
                <a:cubicBezTo>
                  <a:pt x="629" y="5586"/>
                  <a:pt x="529" y="5599"/>
                  <a:pt x="432" y="5609"/>
                </a:cubicBezTo>
                <a:cubicBezTo>
                  <a:pt x="382" y="5613"/>
                  <a:pt x="328" y="5616"/>
                  <a:pt x="278" y="5619"/>
                </a:cubicBezTo>
                <a:cubicBezTo>
                  <a:pt x="255" y="5619"/>
                  <a:pt x="234" y="5626"/>
                  <a:pt x="211" y="5626"/>
                </a:cubicBezTo>
                <a:cubicBezTo>
                  <a:pt x="198" y="5626"/>
                  <a:pt x="184" y="5629"/>
                  <a:pt x="168" y="5629"/>
                </a:cubicBezTo>
                <a:cubicBezTo>
                  <a:pt x="148" y="5629"/>
                  <a:pt x="127" y="5629"/>
                  <a:pt x="104" y="5633"/>
                </a:cubicBezTo>
                <a:cubicBezTo>
                  <a:pt x="87" y="5636"/>
                  <a:pt x="71" y="5636"/>
                  <a:pt x="54" y="5650"/>
                </a:cubicBezTo>
                <a:cubicBezTo>
                  <a:pt x="44" y="5660"/>
                  <a:pt x="31" y="5666"/>
                  <a:pt x="20" y="5680"/>
                </a:cubicBezTo>
                <a:cubicBezTo>
                  <a:pt x="14" y="5693"/>
                  <a:pt x="10" y="5703"/>
                  <a:pt x="4" y="5720"/>
                </a:cubicBezTo>
                <a:cubicBezTo>
                  <a:pt x="0" y="5733"/>
                  <a:pt x="0" y="5750"/>
                  <a:pt x="4" y="5763"/>
                </a:cubicBezTo>
                <a:cubicBezTo>
                  <a:pt x="10" y="5797"/>
                  <a:pt x="20" y="5830"/>
                  <a:pt x="37" y="5864"/>
                </a:cubicBezTo>
                <a:lnTo>
                  <a:pt x="77" y="5937"/>
                </a:lnTo>
                <a:cubicBezTo>
                  <a:pt x="101" y="5981"/>
                  <a:pt x="127" y="6021"/>
                  <a:pt x="151" y="6061"/>
                </a:cubicBezTo>
                <a:cubicBezTo>
                  <a:pt x="211" y="6148"/>
                  <a:pt x="265" y="6235"/>
                  <a:pt x="321" y="6322"/>
                </a:cubicBezTo>
                <a:cubicBezTo>
                  <a:pt x="351" y="6365"/>
                  <a:pt x="378" y="6405"/>
                  <a:pt x="405" y="6449"/>
                </a:cubicBezTo>
                <a:cubicBezTo>
                  <a:pt x="422" y="6469"/>
                  <a:pt x="435" y="6489"/>
                  <a:pt x="452" y="6515"/>
                </a:cubicBezTo>
                <a:cubicBezTo>
                  <a:pt x="455" y="6522"/>
                  <a:pt x="465" y="6532"/>
                  <a:pt x="469" y="6536"/>
                </a:cubicBezTo>
                <a:cubicBezTo>
                  <a:pt x="479" y="6549"/>
                  <a:pt x="489" y="6562"/>
                  <a:pt x="499" y="6572"/>
                </a:cubicBezTo>
                <a:cubicBezTo>
                  <a:pt x="515" y="6596"/>
                  <a:pt x="532" y="6619"/>
                  <a:pt x="549" y="6639"/>
                </a:cubicBezTo>
                <a:cubicBezTo>
                  <a:pt x="569" y="6666"/>
                  <a:pt x="589" y="6689"/>
                  <a:pt x="612" y="6713"/>
                </a:cubicBezTo>
                <a:cubicBezTo>
                  <a:pt x="636" y="6736"/>
                  <a:pt x="656" y="6763"/>
                  <a:pt x="682" y="6786"/>
                </a:cubicBezTo>
                <a:cubicBezTo>
                  <a:pt x="783" y="6887"/>
                  <a:pt x="896" y="6970"/>
                  <a:pt x="1020" y="7040"/>
                </a:cubicBezTo>
                <a:cubicBezTo>
                  <a:pt x="1084" y="7081"/>
                  <a:pt x="1151" y="7107"/>
                  <a:pt x="1217" y="7137"/>
                </a:cubicBezTo>
                <a:cubicBezTo>
                  <a:pt x="1284" y="7167"/>
                  <a:pt x="1351" y="7188"/>
                  <a:pt x="1421" y="7208"/>
                </a:cubicBezTo>
                <a:cubicBezTo>
                  <a:pt x="1492" y="7231"/>
                  <a:pt x="1565" y="7248"/>
                  <a:pt x="1635" y="7254"/>
                </a:cubicBezTo>
                <a:cubicBezTo>
                  <a:pt x="1699" y="7264"/>
                  <a:pt x="1759" y="7271"/>
                  <a:pt x="1823" y="7271"/>
                </a:cubicBezTo>
                <a:lnTo>
                  <a:pt x="1943" y="7271"/>
                </a:lnTo>
                <a:cubicBezTo>
                  <a:pt x="1966" y="7271"/>
                  <a:pt x="1983" y="7271"/>
                  <a:pt x="2003" y="7268"/>
                </a:cubicBezTo>
                <a:cubicBezTo>
                  <a:pt x="2027" y="7268"/>
                  <a:pt x="2050" y="7264"/>
                  <a:pt x="2073" y="7264"/>
                </a:cubicBezTo>
                <a:cubicBezTo>
                  <a:pt x="2093" y="7264"/>
                  <a:pt x="2117" y="7258"/>
                  <a:pt x="2137" y="7254"/>
                </a:cubicBezTo>
                <a:cubicBezTo>
                  <a:pt x="2157" y="7251"/>
                  <a:pt x="2177" y="7251"/>
                  <a:pt x="2200" y="7248"/>
                </a:cubicBezTo>
                <a:lnTo>
                  <a:pt x="2190" y="7248"/>
                </a:lnTo>
                <a:cubicBezTo>
                  <a:pt x="2204" y="7248"/>
                  <a:pt x="2220" y="7241"/>
                  <a:pt x="2234" y="7238"/>
                </a:cubicBezTo>
                <a:cubicBezTo>
                  <a:pt x="2254" y="7234"/>
                  <a:pt x="2277" y="7231"/>
                  <a:pt x="2301" y="7224"/>
                </a:cubicBezTo>
                <a:cubicBezTo>
                  <a:pt x="2351" y="7218"/>
                  <a:pt x="2394" y="7201"/>
                  <a:pt x="2441" y="7188"/>
                </a:cubicBezTo>
                <a:cubicBezTo>
                  <a:pt x="2468" y="7181"/>
                  <a:pt x="2491" y="7174"/>
                  <a:pt x="2518" y="7167"/>
                </a:cubicBezTo>
                <a:cubicBezTo>
                  <a:pt x="2538" y="7164"/>
                  <a:pt x="2555" y="7154"/>
                  <a:pt x="2575" y="7151"/>
                </a:cubicBezTo>
                <a:lnTo>
                  <a:pt x="2739" y="7101"/>
                </a:lnTo>
                <a:cubicBezTo>
                  <a:pt x="2779" y="7087"/>
                  <a:pt x="2826" y="7074"/>
                  <a:pt x="2869" y="7064"/>
                </a:cubicBezTo>
                <a:cubicBezTo>
                  <a:pt x="2923" y="7047"/>
                  <a:pt x="2973" y="7030"/>
                  <a:pt x="3026" y="7014"/>
                </a:cubicBezTo>
                <a:cubicBezTo>
                  <a:pt x="3073" y="6997"/>
                  <a:pt x="3120" y="6984"/>
                  <a:pt x="3163" y="6967"/>
                </a:cubicBezTo>
                <a:cubicBezTo>
                  <a:pt x="3257" y="6937"/>
                  <a:pt x="3354" y="6907"/>
                  <a:pt x="3448" y="6883"/>
                </a:cubicBezTo>
                <a:cubicBezTo>
                  <a:pt x="3491" y="6873"/>
                  <a:pt x="3528" y="6863"/>
                  <a:pt x="3571" y="6853"/>
                </a:cubicBezTo>
                <a:cubicBezTo>
                  <a:pt x="3608" y="6846"/>
                  <a:pt x="3645" y="6840"/>
                  <a:pt x="3688" y="6833"/>
                </a:cubicBezTo>
                <a:lnTo>
                  <a:pt x="3682" y="6833"/>
                </a:lnTo>
                <a:cubicBezTo>
                  <a:pt x="3698" y="6833"/>
                  <a:pt x="3712" y="6830"/>
                  <a:pt x="3728" y="6830"/>
                </a:cubicBezTo>
                <a:cubicBezTo>
                  <a:pt x="3745" y="6830"/>
                  <a:pt x="3758" y="6830"/>
                  <a:pt x="3775" y="6823"/>
                </a:cubicBezTo>
                <a:cubicBezTo>
                  <a:pt x="3939" y="6830"/>
                  <a:pt x="4106" y="6836"/>
                  <a:pt x="4267" y="6863"/>
                </a:cubicBezTo>
                <a:cubicBezTo>
                  <a:pt x="4300" y="6867"/>
                  <a:pt x="4330" y="6870"/>
                  <a:pt x="4364" y="6883"/>
                </a:cubicBezTo>
                <a:cubicBezTo>
                  <a:pt x="4367" y="6883"/>
                  <a:pt x="4377" y="6887"/>
                  <a:pt x="4380" y="6890"/>
                </a:cubicBezTo>
                <a:cubicBezTo>
                  <a:pt x="4394" y="6900"/>
                  <a:pt x="4410" y="6903"/>
                  <a:pt x="4424" y="6913"/>
                </a:cubicBezTo>
                <a:cubicBezTo>
                  <a:pt x="4441" y="6923"/>
                  <a:pt x="4457" y="6933"/>
                  <a:pt x="4474" y="6947"/>
                </a:cubicBezTo>
                <a:cubicBezTo>
                  <a:pt x="4494" y="6957"/>
                  <a:pt x="4514" y="6974"/>
                  <a:pt x="4534" y="6987"/>
                </a:cubicBezTo>
                <a:cubicBezTo>
                  <a:pt x="4551" y="6997"/>
                  <a:pt x="4574" y="7004"/>
                  <a:pt x="4591" y="7014"/>
                </a:cubicBezTo>
                <a:cubicBezTo>
                  <a:pt x="4628" y="7064"/>
                  <a:pt x="4668" y="7114"/>
                  <a:pt x="4701" y="7164"/>
                </a:cubicBezTo>
                <a:cubicBezTo>
                  <a:pt x="4745" y="7221"/>
                  <a:pt x="4782" y="7274"/>
                  <a:pt x="4825" y="7335"/>
                </a:cubicBezTo>
                <a:cubicBezTo>
                  <a:pt x="4909" y="7452"/>
                  <a:pt x="4986" y="7569"/>
                  <a:pt x="5076" y="7686"/>
                </a:cubicBezTo>
                <a:lnTo>
                  <a:pt x="5199" y="7850"/>
                </a:lnTo>
                <a:lnTo>
                  <a:pt x="5337" y="8023"/>
                </a:lnTo>
                <a:lnTo>
                  <a:pt x="5400" y="8110"/>
                </a:lnTo>
                <a:cubicBezTo>
                  <a:pt x="5420" y="8140"/>
                  <a:pt x="5437" y="8170"/>
                  <a:pt x="5454" y="8204"/>
                </a:cubicBezTo>
                <a:cubicBezTo>
                  <a:pt x="5464" y="8221"/>
                  <a:pt x="5470" y="8241"/>
                  <a:pt x="5484" y="8257"/>
                </a:cubicBezTo>
                <a:cubicBezTo>
                  <a:pt x="5504" y="8308"/>
                  <a:pt x="5530" y="8358"/>
                  <a:pt x="5551" y="8411"/>
                </a:cubicBezTo>
                <a:cubicBezTo>
                  <a:pt x="5561" y="8428"/>
                  <a:pt x="5567" y="8451"/>
                  <a:pt x="5577" y="8468"/>
                </a:cubicBezTo>
                <a:cubicBezTo>
                  <a:pt x="5584" y="8495"/>
                  <a:pt x="5587" y="8528"/>
                  <a:pt x="5597" y="8558"/>
                </a:cubicBezTo>
                <a:cubicBezTo>
                  <a:pt x="5604" y="8588"/>
                  <a:pt x="5611" y="8612"/>
                  <a:pt x="5617" y="8642"/>
                </a:cubicBezTo>
                <a:cubicBezTo>
                  <a:pt x="5627" y="8675"/>
                  <a:pt x="5634" y="8709"/>
                  <a:pt x="5651" y="8742"/>
                </a:cubicBezTo>
                <a:cubicBezTo>
                  <a:pt x="5654" y="8756"/>
                  <a:pt x="5668" y="8759"/>
                  <a:pt x="5678" y="8759"/>
                </a:cubicBezTo>
                <a:cubicBezTo>
                  <a:pt x="5681" y="8759"/>
                  <a:pt x="5684" y="8759"/>
                  <a:pt x="5688" y="8756"/>
                </a:cubicBezTo>
                <a:cubicBezTo>
                  <a:pt x="5714" y="8819"/>
                  <a:pt x="5734" y="8879"/>
                  <a:pt x="5754" y="8943"/>
                </a:cubicBezTo>
                <a:cubicBezTo>
                  <a:pt x="5795" y="9056"/>
                  <a:pt x="5831" y="9170"/>
                  <a:pt x="5861" y="9281"/>
                </a:cubicBezTo>
                <a:cubicBezTo>
                  <a:pt x="5872" y="9344"/>
                  <a:pt x="5888" y="9404"/>
                  <a:pt x="5902" y="9464"/>
                </a:cubicBezTo>
                <a:cubicBezTo>
                  <a:pt x="5912" y="9525"/>
                  <a:pt x="5922" y="9588"/>
                  <a:pt x="5932" y="9645"/>
                </a:cubicBezTo>
                <a:cubicBezTo>
                  <a:pt x="5935" y="9688"/>
                  <a:pt x="5938" y="9725"/>
                  <a:pt x="5945" y="9765"/>
                </a:cubicBezTo>
                <a:cubicBezTo>
                  <a:pt x="5945" y="9789"/>
                  <a:pt x="5948" y="9809"/>
                  <a:pt x="5948" y="9829"/>
                </a:cubicBezTo>
                <a:cubicBezTo>
                  <a:pt x="5948" y="9849"/>
                  <a:pt x="5948" y="9872"/>
                  <a:pt x="5952" y="9892"/>
                </a:cubicBezTo>
                <a:cubicBezTo>
                  <a:pt x="5955" y="9912"/>
                  <a:pt x="5962" y="9932"/>
                  <a:pt x="5965" y="9949"/>
                </a:cubicBezTo>
                <a:lnTo>
                  <a:pt x="5965" y="9979"/>
                </a:lnTo>
                <a:cubicBezTo>
                  <a:pt x="5965" y="10009"/>
                  <a:pt x="5962" y="10039"/>
                  <a:pt x="5962" y="10066"/>
                </a:cubicBezTo>
                <a:lnTo>
                  <a:pt x="5962" y="10297"/>
                </a:lnTo>
                <a:cubicBezTo>
                  <a:pt x="5965" y="10451"/>
                  <a:pt x="5972" y="10601"/>
                  <a:pt x="5979" y="10758"/>
                </a:cubicBezTo>
                <a:cubicBezTo>
                  <a:pt x="5985" y="10902"/>
                  <a:pt x="5989" y="11053"/>
                  <a:pt x="5995" y="11200"/>
                </a:cubicBezTo>
                <a:cubicBezTo>
                  <a:pt x="6012" y="11778"/>
                  <a:pt x="6015" y="12350"/>
                  <a:pt x="6012" y="12925"/>
                </a:cubicBezTo>
                <a:lnTo>
                  <a:pt x="6012" y="12932"/>
                </a:lnTo>
                <a:cubicBezTo>
                  <a:pt x="6005" y="13025"/>
                  <a:pt x="6005" y="13125"/>
                  <a:pt x="6002" y="13222"/>
                </a:cubicBezTo>
                <a:lnTo>
                  <a:pt x="6002" y="13232"/>
                </a:lnTo>
                <a:lnTo>
                  <a:pt x="6002" y="13283"/>
                </a:lnTo>
                <a:cubicBezTo>
                  <a:pt x="5999" y="13410"/>
                  <a:pt x="5999" y="13537"/>
                  <a:pt x="6002" y="13667"/>
                </a:cubicBezTo>
                <a:cubicBezTo>
                  <a:pt x="6002" y="13787"/>
                  <a:pt x="6012" y="13908"/>
                  <a:pt x="6015" y="14028"/>
                </a:cubicBezTo>
                <a:cubicBezTo>
                  <a:pt x="6019" y="14145"/>
                  <a:pt x="6022" y="14259"/>
                  <a:pt x="6022" y="14376"/>
                </a:cubicBezTo>
                <a:cubicBezTo>
                  <a:pt x="6019" y="14573"/>
                  <a:pt x="6012" y="14774"/>
                  <a:pt x="5995" y="14971"/>
                </a:cubicBezTo>
                <a:cubicBezTo>
                  <a:pt x="5965" y="15265"/>
                  <a:pt x="5932" y="15559"/>
                  <a:pt x="5898" y="15850"/>
                </a:cubicBezTo>
                <a:cubicBezTo>
                  <a:pt x="5865" y="16141"/>
                  <a:pt x="5828" y="16429"/>
                  <a:pt x="5785" y="16716"/>
                </a:cubicBezTo>
                <a:cubicBezTo>
                  <a:pt x="5768" y="16837"/>
                  <a:pt x="5748" y="16960"/>
                  <a:pt x="5728" y="17081"/>
                </a:cubicBezTo>
                <a:cubicBezTo>
                  <a:pt x="5701" y="17201"/>
                  <a:pt x="5678" y="17318"/>
                  <a:pt x="5651" y="17438"/>
                </a:cubicBezTo>
                <a:cubicBezTo>
                  <a:pt x="5601" y="17669"/>
                  <a:pt x="5537" y="17890"/>
                  <a:pt x="5480" y="18117"/>
                </a:cubicBezTo>
                <a:cubicBezTo>
                  <a:pt x="5434" y="18271"/>
                  <a:pt x="5380" y="18421"/>
                  <a:pt x="5333" y="18575"/>
                </a:cubicBezTo>
                <a:cubicBezTo>
                  <a:pt x="5296" y="18689"/>
                  <a:pt x="5263" y="18799"/>
                  <a:pt x="5220" y="18906"/>
                </a:cubicBezTo>
                <a:cubicBezTo>
                  <a:pt x="5143" y="19007"/>
                  <a:pt x="5062" y="19107"/>
                  <a:pt x="4986" y="19210"/>
                </a:cubicBezTo>
                <a:cubicBezTo>
                  <a:pt x="4935" y="19277"/>
                  <a:pt x="4892" y="19351"/>
                  <a:pt x="4845" y="19418"/>
                </a:cubicBezTo>
                <a:cubicBezTo>
                  <a:pt x="4798" y="19488"/>
                  <a:pt x="4748" y="19555"/>
                  <a:pt x="4701" y="19625"/>
                </a:cubicBezTo>
                <a:cubicBezTo>
                  <a:pt x="4631" y="19725"/>
                  <a:pt x="4558" y="19826"/>
                  <a:pt x="4484" y="19929"/>
                </a:cubicBezTo>
                <a:cubicBezTo>
                  <a:pt x="4484" y="19923"/>
                  <a:pt x="4491" y="19919"/>
                  <a:pt x="4491" y="19909"/>
                </a:cubicBezTo>
                <a:cubicBezTo>
                  <a:pt x="4514" y="19809"/>
                  <a:pt x="4531" y="19705"/>
                  <a:pt x="4548" y="19605"/>
                </a:cubicBezTo>
                <a:lnTo>
                  <a:pt x="4598" y="19304"/>
                </a:lnTo>
                <a:cubicBezTo>
                  <a:pt x="4631" y="19100"/>
                  <a:pt x="4658" y="18890"/>
                  <a:pt x="4678" y="18682"/>
                </a:cubicBezTo>
                <a:lnTo>
                  <a:pt x="4701" y="18368"/>
                </a:lnTo>
                <a:cubicBezTo>
                  <a:pt x="4711" y="18264"/>
                  <a:pt x="4715" y="18157"/>
                  <a:pt x="4718" y="18054"/>
                </a:cubicBezTo>
                <a:cubicBezTo>
                  <a:pt x="4728" y="17850"/>
                  <a:pt x="4741" y="17649"/>
                  <a:pt x="4761" y="17445"/>
                </a:cubicBezTo>
                <a:cubicBezTo>
                  <a:pt x="4778" y="17238"/>
                  <a:pt x="4785" y="17037"/>
                  <a:pt x="4795" y="16833"/>
                </a:cubicBezTo>
                <a:cubicBezTo>
                  <a:pt x="4798" y="16730"/>
                  <a:pt x="4802" y="16626"/>
                  <a:pt x="4802" y="16519"/>
                </a:cubicBezTo>
                <a:cubicBezTo>
                  <a:pt x="4802" y="16476"/>
                  <a:pt x="4798" y="16429"/>
                  <a:pt x="4798" y="16382"/>
                </a:cubicBezTo>
                <a:lnTo>
                  <a:pt x="4808" y="16382"/>
                </a:lnTo>
                <a:cubicBezTo>
                  <a:pt x="4825" y="16382"/>
                  <a:pt x="4842" y="16375"/>
                  <a:pt x="4852" y="16362"/>
                </a:cubicBezTo>
                <a:cubicBezTo>
                  <a:pt x="4865" y="16345"/>
                  <a:pt x="4875" y="16332"/>
                  <a:pt x="4879" y="16312"/>
                </a:cubicBezTo>
                <a:cubicBezTo>
                  <a:pt x="4882" y="16298"/>
                  <a:pt x="4882" y="16285"/>
                  <a:pt x="4882" y="16275"/>
                </a:cubicBezTo>
                <a:cubicBezTo>
                  <a:pt x="4885" y="16252"/>
                  <a:pt x="4885" y="16228"/>
                  <a:pt x="4892" y="16208"/>
                </a:cubicBezTo>
                <a:cubicBezTo>
                  <a:pt x="4895" y="16178"/>
                  <a:pt x="4899" y="16145"/>
                  <a:pt x="4899" y="16114"/>
                </a:cubicBezTo>
                <a:lnTo>
                  <a:pt x="4925" y="15900"/>
                </a:lnTo>
                <a:lnTo>
                  <a:pt x="4986" y="15513"/>
                </a:lnTo>
                <a:cubicBezTo>
                  <a:pt x="5012" y="15362"/>
                  <a:pt x="5042" y="15215"/>
                  <a:pt x="5069" y="15071"/>
                </a:cubicBezTo>
                <a:cubicBezTo>
                  <a:pt x="5099" y="14931"/>
                  <a:pt x="5129" y="14794"/>
                  <a:pt x="5163" y="14660"/>
                </a:cubicBezTo>
                <a:cubicBezTo>
                  <a:pt x="5166" y="14643"/>
                  <a:pt x="5169" y="14627"/>
                  <a:pt x="5179" y="14613"/>
                </a:cubicBezTo>
                <a:cubicBezTo>
                  <a:pt x="5183" y="14603"/>
                  <a:pt x="5186" y="14587"/>
                  <a:pt x="5193" y="14573"/>
                </a:cubicBezTo>
                <a:cubicBezTo>
                  <a:pt x="5203" y="14543"/>
                  <a:pt x="5216" y="14510"/>
                  <a:pt x="5230" y="14480"/>
                </a:cubicBezTo>
                <a:cubicBezTo>
                  <a:pt x="5283" y="14363"/>
                  <a:pt x="5337" y="14245"/>
                  <a:pt x="5397" y="14128"/>
                </a:cubicBezTo>
                <a:cubicBezTo>
                  <a:pt x="5430" y="14062"/>
                  <a:pt x="5464" y="13995"/>
                  <a:pt x="5494" y="13925"/>
                </a:cubicBezTo>
                <a:cubicBezTo>
                  <a:pt x="5504" y="13891"/>
                  <a:pt x="5520" y="13861"/>
                  <a:pt x="5534" y="13828"/>
                </a:cubicBezTo>
                <a:cubicBezTo>
                  <a:pt x="5544" y="13811"/>
                  <a:pt x="5547" y="13791"/>
                  <a:pt x="5554" y="13774"/>
                </a:cubicBezTo>
                <a:lnTo>
                  <a:pt x="5567" y="13737"/>
                </a:lnTo>
                <a:cubicBezTo>
                  <a:pt x="5581" y="13701"/>
                  <a:pt x="5587" y="13660"/>
                  <a:pt x="5597" y="13627"/>
                </a:cubicBezTo>
                <a:cubicBezTo>
                  <a:pt x="5601" y="13610"/>
                  <a:pt x="5604" y="13590"/>
                  <a:pt x="5611" y="13573"/>
                </a:cubicBezTo>
                <a:cubicBezTo>
                  <a:pt x="5614" y="13553"/>
                  <a:pt x="5617" y="13533"/>
                  <a:pt x="5617" y="13510"/>
                </a:cubicBezTo>
                <a:lnTo>
                  <a:pt x="5631" y="13400"/>
                </a:lnTo>
                <a:cubicBezTo>
                  <a:pt x="5634" y="13366"/>
                  <a:pt x="5637" y="13336"/>
                  <a:pt x="5637" y="13303"/>
                </a:cubicBezTo>
                <a:cubicBezTo>
                  <a:pt x="5637" y="13266"/>
                  <a:pt x="5644" y="13226"/>
                  <a:pt x="5644" y="13189"/>
                </a:cubicBezTo>
                <a:lnTo>
                  <a:pt x="5644" y="13135"/>
                </a:lnTo>
                <a:cubicBezTo>
                  <a:pt x="5644" y="13119"/>
                  <a:pt x="5644" y="13099"/>
                  <a:pt x="5637" y="13082"/>
                </a:cubicBezTo>
                <a:cubicBezTo>
                  <a:pt x="5631" y="13008"/>
                  <a:pt x="5621" y="12935"/>
                  <a:pt x="5601" y="12865"/>
                </a:cubicBezTo>
                <a:cubicBezTo>
                  <a:pt x="5594" y="12825"/>
                  <a:pt x="5584" y="12788"/>
                  <a:pt x="5571" y="12754"/>
                </a:cubicBezTo>
                <a:cubicBezTo>
                  <a:pt x="5551" y="12701"/>
                  <a:pt x="5527" y="12651"/>
                  <a:pt x="5497" y="12601"/>
                </a:cubicBezTo>
                <a:cubicBezTo>
                  <a:pt x="5454" y="12537"/>
                  <a:pt x="5417" y="12470"/>
                  <a:pt x="5380" y="12407"/>
                </a:cubicBezTo>
                <a:cubicBezTo>
                  <a:pt x="5363" y="12373"/>
                  <a:pt x="5347" y="12340"/>
                  <a:pt x="5330" y="12303"/>
                </a:cubicBezTo>
                <a:lnTo>
                  <a:pt x="5293" y="12189"/>
                </a:lnTo>
                <a:cubicBezTo>
                  <a:pt x="5286" y="12169"/>
                  <a:pt x="5283" y="12153"/>
                  <a:pt x="5276" y="12132"/>
                </a:cubicBezTo>
                <a:cubicBezTo>
                  <a:pt x="5270" y="12102"/>
                  <a:pt x="5263" y="12072"/>
                  <a:pt x="5260" y="12049"/>
                </a:cubicBezTo>
                <a:cubicBezTo>
                  <a:pt x="5253" y="12022"/>
                  <a:pt x="5250" y="12002"/>
                  <a:pt x="5246" y="11979"/>
                </a:cubicBezTo>
                <a:cubicBezTo>
                  <a:pt x="5236" y="11928"/>
                  <a:pt x="5230" y="11878"/>
                  <a:pt x="5226" y="11828"/>
                </a:cubicBezTo>
                <a:cubicBezTo>
                  <a:pt x="5216" y="11781"/>
                  <a:pt x="5213" y="11731"/>
                  <a:pt x="5203" y="11684"/>
                </a:cubicBezTo>
                <a:cubicBezTo>
                  <a:pt x="5199" y="11654"/>
                  <a:pt x="5196" y="11631"/>
                  <a:pt x="5193" y="11601"/>
                </a:cubicBezTo>
                <a:cubicBezTo>
                  <a:pt x="5186" y="11571"/>
                  <a:pt x="5179" y="11547"/>
                  <a:pt x="5176" y="11517"/>
                </a:cubicBezTo>
                <a:cubicBezTo>
                  <a:pt x="5166" y="11484"/>
                  <a:pt x="5159" y="11454"/>
                  <a:pt x="5153" y="11420"/>
                </a:cubicBezTo>
                <a:cubicBezTo>
                  <a:pt x="5146" y="11387"/>
                  <a:pt x="5136" y="11353"/>
                  <a:pt x="5126" y="11327"/>
                </a:cubicBezTo>
                <a:cubicBezTo>
                  <a:pt x="5113" y="11287"/>
                  <a:pt x="5099" y="11250"/>
                  <a:pt x="5082" y="11213"/>
                </a:cubicBezTo>
                <a:cubicBezTo>
                  <a:pt x="5069" y="11176"/>
                  <a:pt x="5052" y="11143"/>
                  <a:pt x="5036" y="11103"/>
                </a:cubicBezTo>
                <a:cubicBezTo>
                  <a:pt x="5026" y="11076"/>
                  <a:pt x="5012" y="11046"/>
                  <a:pt x="4999" y="11019"/>
                </a:cubicBezTo>
                <a:cubicBezTo>
                  <a:pt x="4969" y="10966"/>
                  <a:pt x="4945" y="10915"/>
                  <a:pt x="4909" y="10865"/>
                </a:cubicBezTo>
                <a:cubicBezTo>
                  <a:pt x="4862" y="10798"/>
                  <a:pt x="4808" y="10735"/>
                  <a:pt x="4751" y="10678"/>
                </a:cubicBezTo>
                <a:cubicBezTo>
                  <a:pt x="4658" y="10568"/>
                  <a:pt x="4558" y="10461"/>
                  <a:pt x="4464" y="10347"/>
                </a:cubicBezTo>
                <a:cubicBezTo>
                  <a:pt x="4417" y="10290"/>
                  <a:pt x="4367" y="10233"/>
                  <a:pt x="4324" y="10177"/>
                </a:cubicBezTo>
                <a:cubicBezTo>
                  <a:pt x="4277" y="10126"/>
                  <a:pt x="4230" y="10073"/>
                  <a:pt x="4190" y="10023"/>
                </a:cubicBezTo>
                <a:cubicBezTo>
                  <a:pt x="4143" y="9973"/>
                  <a:pt x="4096" y="9916"/>
                  <a:pt x="4049" y="9866"/>
                </a:cubicBezTo>
                <a:cubicBezTo>
                  <a:pt x="4029" y="9842"/>
                  <a:pt x="4006" y="9815"/>
                  <a:pt x="3979" y="9795"/>
                </a:cubicBezTo>
                <a:cubicBezTo>
                  <a:pt x="3956" y="9772"/>
                  <a:pt x="3926" y="9749"/>
                  <a:pt x="3896" y="9729"/>
                </a:cubicBezTo>
                <a:cubicBezTo>
                  <a:pt x="3839" y="9692"/>
                  <a:pt x="3779" y="9655"/>
                  <a:pt x="3722" y="9622"/>
                </a:cubicBezTo>
                <a:cubicBezTo>
                  <a:pt x="3704" y="9611"/>
                  <a:pt x="3688" y="9607"/>
                  <a:pt x="3672" y="9607"/>
                </a:cubicBezTo>
                <a:cubicBezTo>
                  <a:pt x="3668" y="9607"/>
                  <a:pt x="3663" y="9607"/>
                  <a:pt x="3658" y="9608"/>
                </a:cubicBezTo>
                <a:cubicBezTo>
                  <a:pt x="3648" y="9608"/>
                  <a:pt x="3645" y="9612"/>
                  <a:pt x="3638" y="9615"/>
                </a:cubicBezTo>
                <a:lnTo>
                  <a:pt x="3625" y="9615"/>
                </a:lnTo>
                <a:cubicBezTo>
                  <a:pt x="3611" y="9622"/>
                  <a:pt x="3605" y="9628"/>
                  <a:pt x="3598" y="9645"/>
                </a:cubicBezTo>
                <a:cubicBezTo>
                  <a:pt x="3595" y="9658"/>
                  <a:pt x="3595" y="9672"/>
                  <a:pt x="3591" y="9682"/>
                </a:cubicBezTo>
                <a:cubicBezTo>
                  <a:pt x="3588" y="9708"/>
                  <a:pt x="3578" y="9732"/>
                  <a:pt x="3575" y="9759"/>
                </a:cubicBezTo>
                <a:cubicBezTo>
                  <a:pt x="3561" y="9809"/>
                  <a:pt x="3548" y="9862"/>
                  <a:pt x="3541" y="9912"/>
                </a:cubicBezTo>
                <a:cubicBezTo>
                  <a:pt x="3514" y="10023"/>
                  <a:pt x="3488" y="10130"/>
                  <a:pt x="3461" y="10243"/>
                </a:cubicBezTo>
                <a:cubicBezTo>
                  <a:pt x="3454" y="10277"/>
                  <a:pt x="3444" y="10307"/>
                  <a:pt x="3431" y="10340"/>
                </a:cubicBezTo>
                <a:cubicBezTo>
                  <a:pt x="3424" y="10367"/>
                  <a:pt x="3411" y="10401"/>
                  <a:pt x="3404" y="10431"/>
                </a:cubicBezTo>
                <a:cubicBezTo>
                  <a:pt x="3394" y="10461"/>
                  <a:pt x="3381" y="10491"/>
                  <a:pt x="3371" y="10518"/>
                </a:cubicBezTo>
                <a:cubicBezTo>
                  <a:pt x="3357" y="10551"/>
                  <a:pt x="3344" y="10584"/>
                  <a:pt x="3327" y="10625"/>
                </a:cubicBezTo>
                <a:cubicBezTo>
                  <a:pt x="3324" y="10635"/>
                  <a:pt x="3320" y="10645"/>
                  <a:pt x="3314" y="10658"/>
                </a:cubicBezTo>
                <a:cubicBezTo>
                  <a:pt x="3314" y="10661"/>
                  <a:pt x="3310" y="10661"/>
                  <a:pt x="3310" y="10665"/>
                </a:cubicBezTo>
                <a:cubicBezTo>
                  <a:pt x="3310" y="10668"/>
                  <a:pt x="3307" y="10675"/>
                  <a:pt x="3307" y="10678"/>
                </a:cubicBezTo>
                <a:lnTo>
                  <a:pt x="3307" y="10678"/>
                </a:lnTo>
                <a:cubicBezTo>
                  <a:pt x="3307" y="10678"/>
                  <a:pt x="3307" y="10675"/>
                  <a:pt x="3310" y="10675"/>
                </a:cubicBezTo>
                <a:cubicBezTo>
                  <a:pt x="3310" y="10678"/>
                  <a:pt x="3307" y="10681"/>
                  <a:pt x="3307" y="10685"/>
                </a:cubicBezTo>
                <a:lnTo>
                  <a:pt x="3307" y="10685"/>
                </a:lnTo>
                <a:cubicBezTo>
                  <a:pt x="3307" y="10685"/>
                  <a:pt x="3307" y="10681"/>
                  <a:pt x="3310" y="10681"/>
                </a:cubicBezTo>
                <a:cubicBezTo>
                  <a:pt x="3297" y="10708"/>
                  <a:pt x="3287" y="10732"/>
                  <a:pt x="3274" y="10762"/>
                </a:cubicBezTo>
                <a:cubicBezTo>
                  <a:pt x="3210" y="10892"/>
                  <a:pt x="3147" y="11016"/>
                  <a:pt x="3090" y="11146"/>
                </a:cubicBezTo>
                <a:cubicBezTo>
                  <a:pt x="3056" y="11216"/>
                  <a:pt x="3023" y="11293"/>
                  <a:pt x="2993" y="11367"/>
                </a:cubicBezTo>
                <a:cubicBezTo>
                  <a:pt x="2963" y="11434"/>
                  <a:pt x="2943" y="11501"/>
                  <a:pt x="2919" y="11567"/>
                </a:cubicBezTo>
                <a:cubicBezTo>
                  <a:pt x="2896" y="11631"/>
                  <a:pt x="2872" y="11694"/>
                  <a:pt x="2852" y="11761"/>
                </a:cubicBezTo>
                <a:cubicBezTo>
                  <a:pt x="2826" y="11832"/>
                  <a:pt x="2806" y="11908"/>
                  <a:pt x="2789" y="11982"/>
                </a:cubicBezTo>
                <a:cubicBezTo>
                  <a:pt x="2772" y="12052"/>
                  <a:pt x="2759" y="12126"/>
                  <a:pt x="2752" y="12199"/>
                </a:cubicBezTo>
                <a:cubicBezTo>
                  <a:pt x="2739" y="12276"/>
                  <a:pt x="2735" y="12346"/>
                  <a:pt x="2725" y="12420"/>
                </a:cubicBezTo>
                <a:cubicBezTo>
                  <a:pt x="2722" y="12494"/>
                  <a:pt x="2719" y="12567"/>
                  <a:pt x="2719" y="12637"/>
                </a:cubicBezTo>
                <a:cubicBezTo>
                  <a:pt x="2719" y="12714"/>
                  <a:pt x="2725" y="12784"/>
                  <a:pt x="2735" y="12861"/>
                </a:cubicBezTo>
                <a:cubicBezTo>
                  <a:pt x="2742" y="12932"/>
                  <a:pt x="2759" y="13002"/>
                  <a:pt x="2772" y="13069"/>
                </a:cubicBezTo>
                <a:cubicBezTo>
                  <a:pt x="2789" y="13139"/>
                  <a:pt x="2802" y="13206"/>
                  <a:pt x="2822" y="13279"/>
                </a:cubicBezTo>
                <a:cubicBezTo>
                  <a:pt x="2859" y="13420"/>
                  <a:pt x="2896" y="13557"/>
                  <a:pt x="2946" y="13697"/>
                </a:cubicBezTo>
                <a:cubicBezTo>
                  <a:pt x="2973" y="13764"/>
                  <a:pt x="2996" y="13831"/>
                  <a:pt x="3026" y="13901"/>
                </a:cubicBezTo>
                <a:cubicBezTo>
                  <a:pt x="3056" y="13968"/>
                  <a:pt x="3086" y="14035"/>
                  <a:pt x="3120" y="14102"/>
                </a:cubicBezTo>
                <a:cubicBezTo>
                  <a:pt x="3143" y="14142"/>
                  <a:pt x="3170" y="14185"/>
                  <a:pt x="3197" y="14222"/>
                </a:cubicBezTo>
                <a:cubicBezTo>
                  <a:pt x="3213" y="14242"/>
                  <a:pt x="3237" y="14266"/>
                  <a:pt x="3257" y="14282"/>
                </a:cubicBezTo>
                <a:cubicBezTo>
                  <a:pt x="3280" y="14306"/>
                  <a:pt x="3307" y="14326"/>
                  <a:pt x="3330" y="14352"/>
                </a:cubicBezTo>
                <a:cubicBezTo>
                  <a:pt x="3361" y="14376"/>
                  <a:pt x="3391" y="14403"/>
                  <a:pt x="3424" y="14423"/>
                </a:cubicBezTo>
                <a:cubicBezTo>
                  <a:pt x="3458" y="14449"/>
                  <a:pt x="3488" y="14473"/>
                  <a:pt x="3521" y="14493"/>
                </a:cubicBezTo>
                <a:cubicBezTo>
                  <a:pt x="3578" y="14536"/>
                  <a:pt x="3638" y="14573"/>
                  <a:pt x="3695" y="14610"/>
                </a:cubicBezTo>
                <a:cubicBezTo>
                  <a:pt x="3755" y="14650"/>
                  <a:pt x="3809" y="14690"/>
                  <a:pt x="3862" y="14734"/>
                </a:cubicBezTo>
                <a:cubicBezTo>
                  <a:pt x="3889" y="14754"/>
                  <a:pt x="3916" y="14777"/>
                  <a:pt x="3942" y="14800"/>
                </a:cubicBezTo>
                <a:cubicBezTo>
                  <a:pt x="3966" y="14824"/>
                  <a:pt x="3992" y="14851"/>
                  <a:pt x="4023" y="14874"/>
                </a:cubicBezTo>
                <a:cubicBezTo>
                  <a:pt x="4039" y="14894"/>
                  <a:pt x="4059" y="14911"/>
                  <a:pt x="4076" y="14934"/>
                </a:cubicBezTo>
                <a:lnTo>
                  <a:pt x="4126" y="14994"/>
                </a:lnTo>
                <a:cubicBezTo>
                  <a:pt x="4173" y="15061"/>
                  <a:pt x="4213" y="15128"/>
                  <a:pt x="4257" y="15202"/>
                </a:cubicBezTo>
                <a:cubicBezTo>
                  <a:pt x="4277" y="15242"/>
                  <a:pt x="4297" y="15279"/>
                  <a:pt x="4313" y="15322"/>
                </a:cubicBezTo>
                <a:cubicBezTo>
                  <a:pt x="4344" y="15386"/>
                  <a:pt x="4367" y="15452"/>
                  <a:pt x="4394" y="15513"/>
                </a:cubicBezTo>
                <a:cubicBezTo>
                  <a:pt x="4424" y="15580"/>
                  <a:pt x="4451" y="15643"/>
                  <a:pt x="4484" y="15707"/>
                </a:cubicBezTo>
                <a:lnTo>
                  <a:pt x="4584" y="15894"/>
                </a:lnTo>
                <a:cubicBezTo>
                  <a:pt x="4614" y="15954"/>
                  <a:pt x="4644" y="16014"/>
                  <a:pt x="4668" y="16078"/>
                </a:cubicBezTo>
                <a:cubicBezTo>
                  <a:pt x="4668" y="16081"/>
                  <a:pt x="4675" y="16088"/>
                  <a:pt x="4675" y="16091"/>
                </a:cubicBezTo>
                <a:lnTo>
                  <a:pt x="4675" y="16098"/>
                </a:lnTo>
                <a:cubicBezTo>
                  <a:pt x="4685" y="16198"/>
                  <a:pt x="4691" y="16298"/>
                  <a:pt x="4698" y="16405"/>
                </a:cubicBezTo>
                <a:cubicBezTo>
                  <a:pt x="4701" y="16496"/>
                  <a:pt x="4701" y="16593"/>
                  <a:pt x="4701" y="16683"/>
                </a:cubicBezTo>
                <a:cubicBezTo>
                  <a:pt x="4701" y="16783"/>
                  <a:pt x="4698" y="16880"/>
                  <a:pt x="4698" y="16980"/>
                </a:cubicBezTo>
                <a:cubicBezTo>
                  <a:pt x="4695" y="17081"/>
                  <a:pt x="4695" y="17181"/>
                  <a:pt x="4685" y="17281"/>
                </a:cubicBezTo>
                <a:cubicBezTo>
                  <a:pt x="4678" y="17385"/>
                  <a:pt x="4665" y="17492"/>
                  <a:pt x="4651" y="17599"/>
                </a:cubicBezTo>
                <a:cubicBezTo>
                  <a:pt x="4628" y="17800"/>
                  <a:pt x="4608" y="18003"/>
                  <a:pt x="4581" y="18204"/>
                </a:cubicBezTo>
                <a:cubicBezTo>
                  <a:pt x="4561" y="18345"/>
                  <a:pt x="4541" y="18482"/>
                  <a:pt x="4514" y="18622"/>
                </a:cubicBezTo>
                <a:cubicBezTo>
                  <a:pt x="4481" y="18836"/>
                  <a:pt x="4447" y="19053"/>
                  <a:pt x="4417" y="19271"/>
                </a:cubicBezTo>
                <a:cubicBezTo>
                  <a:pt x="4390" y="19471"/>
                  <a:pt x="4374" y="19672"/>
                  <a:pt x="4347" y="19872"/>
                </a:cubicBezTo>
                <a:cubicBezTo>
                  <a:pt x="4330" y="19993"/>
                  <a:pt x="4310" y="20117"/>
                  <a:pt x="4283" y="20237"/>
                </a:cubicBezTo>
                <a:cubicBezTo>
                  <a:pt x="4240" y="20307"/>
                  <a:pt x="4190" y="20374"/>
                  <a:pt x="4143" y="20444"/>
                </a:cubicBezTo>
                <a:cubicBezTo>
                  <a:pt x="4046" y="20588"/>
                  <a:pt x="3946" y="20728"/>
                  <a:pt x="3849" y="20869"/>
                </a:cubicBezTo>
                <a:cubicBezTo>
                  <a:pt x="3799" y="20939"/>
                  <a:pt x="3755" y="21009"/>
                  <a:pt x="3708" y="21079"/>
                </a:cubicBezTo>
                <a:cubicBezTo>
                  <a:pt x="3661" y="21150"/>
                  <a:pt x="3621" y="21223"/>
                  <a:pt x="3578" y="21293"/>
                </a:cubicBezTo>
                <a:cubicBezTo>
                  <a:pt x="3558" y="21330"/>
                  <a:pt x="3538" y="21370"/>
                  <a:pt x="3514" y="21400"/>
                </a:cubicBezTo>
                <a:lnTo>
                  <a:pt x="3514" y="21407"/>
                </a:lnTo>
                <a:cubicBezTo>
                  <a:pt x="3371" y="21658"/>
                  <a:pt x="3247" y="21919"/>
                  <a:pt x="3123" y="22183"/>
                </a:cubicBezTo>
                <a:cubicBezTo>
                  <a:pt x="3026" y="22383"/>
                  <a:pt x="2943" y="22587"/>
                  <a:pt x="2862" y="22798"/>
                </a:cubicBezTo>
                <a:cubicBezTo>
                  <a:pt x="2869" y="22755"/>
                  <a:pt x="2872" y="22714"/>
                  <a:pt x="2876" y="22678"/>
                </a:cubicBezTo>
                <a:cubicBezTo>
                  <a:pt x="2879" y="22627"/>
                  <a:pt x="2889" y="22577"/>
                  <a:pt x="2893" y="22527"/>
                </a:cubicBezTo>
                <a:lnTo>
                  <a:pt x="2906" y="22377"/>
                </a:lnTo>
                <a:cubicBezTo>
                  <a:pt x="2923" y="22179"/>
                  <a:pt x="2946" y="21982"/>
                  <a:pt x="2973" y="21785"/>
                </a:cubicBezTo>
                <a:lnTo>
                  <a:pt x="2973" y="21792"/>
                </a:lnTo>
                <a:cubicBezTo>
                  <a:pt x="2973" y="21782"/>
                  <a:pt x="2976" y="21775"/>
                  <a:pt x="2976" y="21765"/>
                </a:cubicBezTo>
                <a:lnTo>
                  <a:pt x="2976" y="21762"/>
                </a:lnTo>
                <a:lnTo>
                  <a:pt x="2976" y="21758"/>
                </a:lnTo>
                <a:cubicBezTo>
                  <a:pt x="2993" y="21628"/>
                  <a:pt x="3013" y="21497"/>
                  <a:pt x="3030" y="21367"/>
                </a:cubicBezTo>
                <a:cubicBezTo>
                  <a:pt x="3046" y="21240"/>
                  <a:pt x="3060" y="21106"/>
                  <a:pt x="3076" y="20976"/>
                </a:cubicBezTo>
                <a:lnTo>
                  <a:pt x="3076" y="20982"/>
                </a:lnTo>
                <a:cubicBezTo>
                  <a:pt x="3086" y="20939"/>
                  <a:pt x="3090" y="20889"/>
                  <a:pt x="3096" y="20842"/>
                </a:cubicBezTo>
                <a:cubicBezTo>
                  <a:pt x="3130" y="20641"/>
                  <a:pt x="3163" y="20441"/>
                  <a:pt x="3173" y="20237"/>
                </a:cubicBezTo>
                <a:cubicBezTo>
                  <a:pt x="3177" y="20137"/>
                  <a:pt x="3173" y="20036"/>
                  <a:pt x="3163" y="19939"/>
                </a:cubicBezTo>
                <a:lnTo>
                  <a:pt x="3153" y="19776"/>
                </a:lnTo>
                <a:cubicBezTo>
                  <a:pt x="3153" y="19752"/>
                  <a:pt x="3147" y="19729"/>
                  <a:pt x="3147" y="19705"/>
                </a:cubicBezTo>
                <a:cubicBezTo>
                  <a:pt x="3143" y="19672"/>
                  <a:pt x="3143" y="19638"/>
                  <a:pt x="3137" y="19605"/>
                </a:cubicBezTo>
                <a:cubicBezTo>
                  <a:pt x="3132" y="19593"/>
                  <a:pt x="3121" y="19585"/>
                  <a:pt x="3110" y="19585"/>
                </a:cubicBezTo>
                <a:cubicBezTo>
                  <a:pt x="3102" y="19585"/>
                  <a:pt x="3095" y="19588"/>
                  <a:pt x="3090" y="19595"/>
                </a:cubicBezTo>
                <a:cubicBezTo>
                  <a:pt x="3090" y="19595"/>
                  <a:pt x="3090" y="19602"/>
                  <a:pt x="3086" y="19602"/>
                </a:cubicBezTo>
                <a:cubicBezTo>
                  <a:pt x="3076" y="19608"/>
                  <a:pt x="3080" y="19622"/>
                  <a:pt x="3086" y="19628"/>
                </a:cubicBezTo>
                <a:lnTo>
                  <a:pt x="3086" y="19662"/>
                </a:lnTo>
                <a:cubicBezTo>
                  <a:pt x="3086" y="19735"/>
                  <a:pt x="3080" y="19802"/>
                  <a:pt x="3080" y="19872"/>
                </a:cubicBezTo>
                <a:lnTo>
                  <a:pt x="3080" y="20070"/>
                </a:lnTo>
                <a:cubicBezTo>
                  <a:pt x="3080" y="20157"/>
                  <a:pt x="3073" y="20247"/>
                  <a:pt x="3063" y="20337"/>
                </a:cubicBezTo>
                <a:cubicBezTo>
                  <a:pt x="3056" y="20421"/>
                  <a:pt x="3043" y="20504"/>
                  <a:pt x="3036" y="20581"/>
                </a:cubicBezTo>
                <a:cubicBezTo>
                  <a:pt x="3006" y="20765"/>
                  <a:pt x="2973" y="20949"/>
                  <a:pt x="2943" y="21130"/>
                </a:cubicBezTo>
                <a:cubicBezTo>
                  <a:pt x="2926" y="21233"/>
                  <a:pt x="2909" y="21340"/>
                  <a:pt x="2889" y="21441"/>
                </a:cubicBezTo>
                <a:cubicBezTo>
                  <a:pt x="2869" y="21541"/>
                  <a:pt x="2846" y="21641"/>
                  <a:pt x="2826" y="21735"/>
                </a:cubicBezTo>
                <a:cubicBezTo>
                  <a:pt x="2802" y="21835"/>
                  <a:pt x="2779" y="21935"/>
                  <a:pt x="2755" y="22036"/>
                </a:cubicBezTo>
                <a:cubicBezTo>
                  <a:pt x="2735" y="22133"/>
                  <a:pt x="2709" y="22226"/>
                  <a:pt x="2689" y="22320"/>
                </a:cubicBezTo>
                <a:lnTo>
                  <a:pt x="2625" y="22611"/>
                </a:lnTo>
                <a:cubicBezTo>
                  <a:pt x="2605" y="22704"/>
                  <a:pt x="2575" y="22801"/>
                  <a:pt x="2555" y="22898"/>
                </a:cubicBezTo>
                <a:cubicBezTo>
                  <a:pt x="2535" y="23002"/>
                  <a:pt x="2521" y="23106"/>
                  <a:pt x="2508" y="23206"/>
                </a:cubicBezTo>
                <a:cubicBezTo>
                  <a:pt x="2495" y="23306"/>
                  <a:pt x="2478" y="23403"/>
                  <a:pt x="2475" y="23503"/>
                </a:cubicBezTo>
                <a:cubicBezTo>
                  <a:pt x="2468" y="23604"/>
                  <a:pt x="2468" y="23707"/>
                  <a:pt x="2471" y="23814"/>
                </a:cubicBezTo>
                <a:cubicBezTo>
                  <a:pt x="2475" y="23901"/>
                  <a:pt x="2485" y="23988"/>
                  <a:pt x="2491" y="24082"/>
                </a:cubicBezTo>
                <a:cubicBezTo>
                  <a:pt x="2478" y="24142"/>
                  <a:pt x="2471" y="24206"/>
                  <a:pt x="2458" y="24269"/>
                </a:cubicBezTo>
                <a:cubicBezTo>
                  <a:pt x="2434" y="24409"/>
                  <a:pt x="2401" y="24553"/>
                  <a:pt x="2361" y="24690"/>
                </a:cubicBezTo>
                <a:cubicBezTo>
                  <a:pt x="2327" y="24824"/>
                  <a:pt x="2291" y="24954"/>
                  <a:pt x="2271" y="25092"/>
                </a:cubicBezTo>
                <a:cubicBezTo>
                  <a:pt x="2244" y="25235"/>
                  <a:pt x="2224" y="25372"/>
                  <a:pt x="2204" y="25513"/>
                </a:cubicBezTo>
                <a:cubicBezTo>
                  <a:pt x="2184" y="25657"/>
                  <a:pt x="2157" y="25797"/>
                  <a:pt x="2137" y="25941"/>
                </a:cubicBezTo>
                <a:cubicBezTo>
                  <a:pt x="2124" y="26021"/>
                  <a:pt x="2124" y="26095"/>
                  <a:pt x="2124" y="26175"/>
                </a:cubicBezTo>
                <a:cubicBezTo>
                  <a:pt x="2124" y="26215"/>
                  <a:pt x="2134" y="26258"/>
                  <a:pt x="2140" y="26299"/>
                </a:cubicBezTo>
                <a:cubicBezTo>
                  <a:pt x="2140" y="26309"/>
                  <a:pt x="2144" y="26315"/>
                  <a:pt x="2144" y="26325"/>
                </a:cubicBezTo>
                <a:cubicBezTo>
                  <a:pt x="2154" y="26359"/>
                  <a:pt x="2160" y="26382"/>
                  <a:pt x="2177" y="26409"/>
                </a:cubicBezTo>
                <a:cubicBezTo>
                  <a:pt x="2200" y="26449"/>
                  <a:pt x="2237" y="26479"/>
                  <a:pt x="2274" y="26499"/>
                </a:cubicBezTo>
                <a:cubicBezTo>
                  <a:pt x="2307" y="26516"/>
                  <a:pt x="2344" y="26526"/>
                  <a:pt x="2378" y="26526"/>
                </a:cubicBezTo>
                <a:cubicBezTo>
                  <a:pt x="2391" y="26526"/>
                  <a:pt x="2408" y="26526"/>
                  <a:pt x="2421" y="26523"/>
                </a:cubicBezTo>
                <a:cubicBezTo>
                  <a:pt x="2471" y="26513"/>
                  <a:pt x="2511" y="26489"/>
                  <a:pt x="2551" y="26449"/>
                </a:cubicBezTo>
                <a:cubicBezTo>
                  <a:pt x="2592" y="26412"/>
                  <a:pt x="2612" y="26355"/>
                  <a:pt x="2618" y="26299"/>
                </a:cubicBezTo>
                <a:lnTo>
                  <a:pt x="2618" y="26225"/>
                </a:lnTo>
                <a:lnTo>
                  <a:pt x="2618" y="26145"/>
                </a:lnTo>
                <a:cubicBezTo>
                  <a:pt x="2622" y="26041"/>
                  <a:pt x="2628" y="25937"/>
                  <a:pt x="2642" y="25830"/>
                </a:cubicBezTo>
                <a:cubicBezTo>
                  <a:pt x="2655" y="25710"/>
                  <a:pt x="2672" y="25590"/>
                  <a:pt x="2689" y="25469"/>
                </a:cubicBezTo>
                <a:cubicBezTo>
                  <a:pt x="2705" y="25326"/>
                  <a:pt x="2712" y="25185"/>
                  <a:pt x="2725" y="25041"/>
                </a:cubicBezTo>
                <a:cubicBezTo>
                  <a:pt x="2739" y="24901"/>
                  <a:pt x="2752" y="24754"/>
                  <a:pt x="2769" y="24610"/>
                </a:cubicBezTo>
                <a:cubicBezTo>
                  <a:pt x="2775" y="24527"/>
                  <a:pt x="2786" y="24440"/>
                  <a:pt x="2789" y="24356"/>
                </a:cubicBezTo>
                <a:cubicBezTo>
                  <a:pt x="2792" y="24339"/>
                  <a:pt x="2792" y="24323"/>
                  <a:pt x="2796" y="24306"/>
                </a:cubicBezTo>
                <a:cubicBezTo>
                  <a:pt x="2812" y="24199"/>
                  <a:pt x="2836" y="24085"/>
                  <a:pt x="2859" y="23975"/>
                </a:cubicBezTo>
                <a:cubicBezTo>
                  <a:pt x="2886" y="23858"/>
                  <a:pt x="2913" y="23747"/>
                  <a:pt x="2939" y="23630"/>
                </a:cubicBezTo>
                <a:cubicBezTo>
                  <a:pt x="2993" y="23406"/>
                  <a:pt x="3046" y="23189"/>
                  <a:pt x="3106" y="22972"/>
                </a:cubicBezTo>
                <a:lnTo>
                  <a:pt x="3157" y="22811"/>
                </a:lnTo>
                <a:cubicBezTo>
                  <a:pt x="3177" y="22748"/>
                  <a:pt x="3197" y="22684"/>
                  <a:pt x="3224" y="22621"/>
                </a:cubicBezTo>
                <a:cubicBezTo>
                  <a:pt x="3264" y="22510"/>
                  <a:pt x="3307" y="22400"/>
                  <a:pt x="3354" y="22293"/>
                </a:cubicBezTo>
                <a:cubicBezTo>
                  <a:pt x="3364" y="22263"/>
                  <a:pt x="3381" y="22230"/>
                  <a:pt x="3394" y="22199"/>
                </a:cubicBezTo>
                <a:cubicBezTo>
                  <a:pt x="3397" y="22196"/>
                  <a:pt x="3404" y="22186"/>
                  <a:pt x="3404" y="22183"/>
                </a:cubicBezTo>
                <a:lnTo>
                  <a:pt x="3404" y="22179"/>
                </a:lnTo>
                <a:cubicBezTo>
                  <a:pt x="3448" y="22079"/>
                  <a:pt x="3491" y="21982"/>
                  <a:pt x="3541" y="21882"/>
                </a:cubicBezTo>
                <a:lnTo>
                  <a:pt x="3591" y="21782"/>
                </a:lnTo>
                <a:cubicBezTo>
                  <a:pt x="3598" y="21775"/>
                  <a:pt x="3608" y="21765"/>
                  <a:pt x="3611" y="21758"/>
                </a:cubicBezTo>
                <a:cubicBezTo>
                  <a:pt x="3628" y="21741"/>
                  <a:pt x="3645" y="21728"/>
                  <a:pt x="3661" y="21711"/>
                </a:cubicBezTo>
                <a:cubicBezTo>
                  <a:pt x="3678" y="21698"/>
                  <a:pt x="3695" y="21681"/>
                  <a:pt x="3715" y="21668"/>
                </a:cubicBezTo>
                <a:cubicBezTo>
                  <a:pt x="3732" y="21658"/>
                  <a:pt x="3748" y="21644"/>
                  <a:pt x="3765" y="21634"/>
                </a:cubicBezTo>
                <a:cubicBezTo>
                  <a:pt x="3782" y="21624"/>
                  <a:pt x="3805" y="21614"/>
                  <a:pt x="3822" y="21601"/>
                </a:cubicBezTo>
                <a:cubicBezTo>
                  <a:pt x="3882" y="21568"/>
                  <a:pt x="3946" y="21541"/>
                  <a:pt x="4009" y="21511"/>
                </a:cubicBezTo>
                <a:cubicBezTo>
                  <a:pt x="4073" y="21481"/>
                  <a:pt x="4130" y="21447"/>
                  <a:pt x="4190" y="21414"/>
                </a:cubicBezTo>
                <a:cubicBezTo>
                  <a:pt x="4247" y="21380"/>
                  <a:pt x="4307" y="21347"/>
                  <a:pt x="4360" y="21313"/>
                </a:cubicBezTo>
                <a:cubicBezTo>
                  <a:pt x="4417" y="21280"/>
                  <a:pt x="4474" y="21247"/>
                  <a:pt x="4531" y="21217"/>
                </a:cubicBezTo>
                <a:cubicBezTo>
                  <a:pt x="4644" y="21156"/>
                  <a:pt x="4758" y="21096"/>
                  <a:pt x="4868" y="21033"/>
                </a:cubicBezTo>
                <a:lnTo>
                  <a:pt x="4865" y="21033"/>
                </a:lnTo>
                <a:cubicBezTo>
                  <a:pt x="4919" y="21006"/>
                  <a:pt x="4979" y="20972"/>
                  <a:pt x="5032" y="20942"/>
                </a:cubicBezTo>
                <a:cubicBezTo>
                  <a:pt x="5032" y="20942"/>
                  <a:pt x="5031" y="20943"/>
                  <a:pt x="5030" y="20943"/>
                </a:cubicBezTo>
                <a:lnTo>
                  <a:pt x="5030" y="20943"/>
                </a:lnTo>
                <a:cubicBezTo>
                  <a:pt x="5049" y="20931"/>
                  <a:pt x="5071" y="20921"/>
                  <a:pt x="5092" y="20909"/>
                </a:cubicBezTo>
                <a:cubicBezTo>
                  <a:pt x="5096" y="20906"/>
                  <a:pt x="5099" y="20906"/>
                  <a:pt x="5103" y="20899"/>
                </a:cubicBezTo>
                <a:cubicBezTo>
                  <a:pt x="5153" y="20875"/>
                  <a:pt x="5203" y="20845"/>
                  <a:pt x="5253" y="20822"/>
                </a:cubicBezTo>
                <a:lnTo>
                  <a:pt x="5263" y="20822"/>
                </a:lnTo>
                <a:cubicBezTo>
                  <a:pt x="5266" y="20822"/>
                  <a:pt x="5270" y="20822"/>
                  <a:pt x="5276" y="20815"/>
                </a:cubicBezTo>
                <a:cubicBezTo>
                  <a:pt x="5280" y="20815"/>
                  <a:pt x="5283" y="20812"/>
                  <a:pt x="5286" y="20809"/>
                </a:cubicBezTo>
                <a:cubicBezTo>
                  <a:pt x="5296" y="20805"/>
                  <a:pt x="5300" y="20799"/>
                  <a:pt x="5310" y="20792"/>
                </a:cubicBezTo>
                <a:cubicBezTo>
                  <a:pt x="5313" y="20789"/>
                  <a:pt x="5317" y="20789"/>
                  <a:pt x="5317" y="20782"/>
                </a:cubicBezTo>
                <a:cubicBezTo>
                  <a:pt x="5383" y="20748"/>
                  <a:pt x="5450" y="20712"/>
                  <a:pt x="5517" y="20678"/>
                </a:cubicBezTo>
                <a:cubicBezTo>
                  <a:pt x="5651" y="20608"/>
                  <a:pt x="5785" y="20538"/>
                  <a:pt x="5922" y="20464"/>
                </a:cubicBezTo>
                <a:lnTo>
                  <a:pt x="6122" y="20364"/>
                </a:lnTo>
                <a:cubicBezTo>
                  <a:pt x="6199" y="20327"/>
                  <a:pt x="6273" y="20287"/>
                  <a:pt x="6346" y="20247"/>
                </a:cubicBezTo>
                <a:cubicBezTo>
                  <a:pt x="6413" y="20210"/>
                  <a:pt x="6480" y="20173"/>
                  <a:pt x="6540" y="20137"/>
                </a:cubicBezTo>
                <a:cubicBezTo>
                  <a:pt x="6604" y="20096"/>
                  <a:pt x="6667" y="20063"/>
                  <a:pt x="6731" y="20030"/>
                </a:cubicBezTo>
                <a:lnTo>
                  <a:pt x="6724" y="20030"/>
                </a:lnTo>
                <a:cubicBezTo>
                  <a:pt x="6731" y="20030"/>
                  <a:pt x="6731" y="20026"/>
                  <a:pt x="6734" y="20026"/>
                </a:cubicBezTo>
                <a:cubicBezTo>
                  <a:pt x="6734" y="20026"/>
                  <a:pt x="6737" y="20026"/>
                  <a:pt x="6737" y="20023"/>
                </a:cubicBezTo>
                <a:cubicBezTo>
                  <a:pt x="6774" y="20003"/>
                  <a:pt x="6818" y="19979"/>
                  <a:pt x="6854" y="19959"/>
                </a:cubicBezTo>
                <a:cubicBezTo>
                  <a:pt x="6992" y="19889"/>
                  <a:pt x="7135" y="19819"/>
                  <a:pt x="7269" y="19742"/>
                </a:cubicBezTo>
                <a:cubicBezTo>
                  <a:pt x="7306" y="19722"/>
                  <a:pt x="7343" y="19695"/>
                  <a:pt x="7376" y="19675"/>
                </a:cubicBezTo>
                <a:cubicBezTo>
                  <a:pt x="7389" y="19672"/>
                  <a:pt x="7406" y="19672"/>
                  <a:pt x="7420" y="19669"/>
                </a:cubicBezTo>
                <a:cubicBezTo>
                  <a:pt x="7456" y="19658"/>
                  <a:pt x="7493" y="19655"/>
                  <a:pt x="7533" y="19652"/>
                </a:cubicBezTo>
                <a:cubicBezTo>
                  <a:pt x="7550" y="19645"/>
                  <a:pt x="7567" y="19645"/>
                  <a:pt x="7587" y="19642"/>
                </a:cubicBezTo>
                <a:cubicBezTo>
                  <a:pt x="7603" y="19638"/>
                  <a:pt x="7620" y="19638"/>
                  <a:pt x="7637" y="19635"/>
                </a:cubicBezTo>
                <a:lnTo>
                  <a:pt x="7627" y="19635"/>
                </a:lnTo>
                <a:cubicBezTo>
                  <a:pt x="7644" y="19635"/>
                  <a:pt x="7660" y="19632"/>
                  <a:pt x="7677" y="19632"/>
                </a:cubicBezTo>
                <a:cubicBezTo>
                  <a:pt x="7784" y="19622"/>
                  <a:pt x="7888" y="19618"/>
                  <a:pt x="7991" y="19615"/>
                </a:cubicBezTo>
                <a:cubicBezTo>
                  <a:pt x="8088" y="19608"/>
                  <a:pt x="8178" y="19605"/>
                  <a:pt x="8272" y="19598"/>
                </a:cubicBezTo>
                <a:cubicBezTo>
                  <a:pt x="8369" y="19588"/>
                  <a:pt x="8463" y="19572"/>
                  <a:pt x="8560" y="19555"/>
                </a:cubicBezTo>
                <a:lnTo>
                  <a:pt x="8687" y="19531"/>
                </a:lnTo>
                <a:cubicBezTo>
                  <a:pt x="8737" y="19521"/>
                  <a:pt x="8787" y="19508"/>
                  <a:pt x="8837" y="19495"/>
                </a:cubicBezTo>
                <a:cubicBezTo>
                  <a:pt x="8861" y="19491"/>
                  <a:pt x="8881" y="19488"/>
                  <a:pt x="8907" y="19478"/>
                </a:cubicBezTo>
                <a:cubicBezTo>
                  <a:pt x="8937" y="19471"/>
                  <a:pt x="8964" y="19461"/>
                  <a:pt x="8991" y="19455"/>
                </a:cubicBezTo>
                <a:cubicBezTo>
                  <a:pt x="9008" y="19451"/>
                  <a:pt x="9024" y="19448"/>
                  <a:pt x="9044" y="19438"/>
                </a:cubicBezTo>
                <a:cubicBezTo>
                  <a:pt x="9071" y="19431"/>
                  <a:pt x="9095" y="19421"/>
                  <a:pt x="9115" y="19411"/>
                </a:cubicBezTo>
                <a:cubicBezTo>
                  <a:pt x="9118" y="19409"/>
                  <a:pt x="9122" y="19408"/>
                  <a:pt x="9125" y="19407"/>
                </a:cubicBezTo>
                <a:lnTo>
                  <a:pt x="9125" y="19407"/>
                </a:lnTo>
                <a:cubicBezTo>
                  <a:pt x="9125" y="19408"/>
                  <a:pt x="9125" y="19408"/>
                  <a:pt x="9125" y="19408"/>
                </a:cubicBezTo>
                <a:cubicBezTo>
                  <a:pt x="9126" y="19408"/>
                  <a:pt x="9127" y="19407"/>
                  <a:pt x="9127" y="19407"/>
                </a:cubicBezTo>
                <a:lnTo>
                  <a:pt x="9127" y="19407"/>
                </a:lnTo>
                <a:cubicBezTo>
                  <a:pt x="9127" y="19407"/>
                  <a:pt x="9126" y="19407"/>
                  <a:pt x="9125" y="19407"/>
                </a:cubicBezTo>
                <a:lnTo>
                  <a:pt x="9125" y="19407"/>
                </a:lnTo>
                <a:cubicBezTo>
                  <a:pt x="9126" y="19407"/>
                  <a:pt x="9127" y="19407"/>
                  <a:pt x="9128" y="19406"/>
                </a:cubicBezTo>
                <a:lnTo>
                  <a:pt x="9128" y="19406"/>
                </a:lnTo>
                <a:cubicBezTo>
                  <a:pt x="9127" y="19407"/>
                  <a:pt x="9127" y="19407"/>
                  <a:pt x="9127" y="19407"/>
                </a:cubicBezTo>
                <a:lnTo>
                  <a:pt x="9127" y="19407"/>
                </a:lnTo>
                <a:cubicBezTo>
                  <a:pt x="9128" y="19407"/>
                  <a:pt x="9129" y="19406"/>
                  <a:pt x="9129" y="19406"/>
                </a:cubicBezTo>
                <a:lnTo>
                  <a:pt x="9129" y="19406"/>
                </a:lnTo>
                <a:cubicBezTo>
                  <a:pt x="9133" y="19405"/>
                  <a:pt x="9138" y="19404"/>
                  <a:pt x="9142" y="19402"/>
                </a:cubicBezTo>
                <a:lnTo>
                  <a:pt x="9142" y="19402"/>
                </a:lnTo>
                <a:cubicBezTo>
                  <a:pt x="9141" y="19403"/>
                  <a:pt x="9141" y="19403"/>
                  <a:pt x="9140" y="19404"/>
                </a:cubicBezTo>
                <a:lnTo>
                  <a:pt x="9140" y="19404"/>
                </a:lnTo>
                <a:cubicBezTo>
                  <a:pt x="9150" y="19401"/>
                  <a:pt x="9162" y="19397"/>
                  <a:pt x="9174" y="19389"/>
                </a:cubicBezTo>
                <a:lnTo>
                  <a:pt x="9174" y="19389"/>
                </a:lnTo>
                <a:cubicBezTo>
                  <a:pt x="9179" y="19387"/>
                  <a:pt x="9185" y="19387"/>
                  <a:pt x="9192" y="19384"/>
                </a:cubicBezTo>
                <a:cubicBezTo>
                  <a:pt x="9192" y="19384"/>
                  <a:pt x="9195" y="19384"/>
                  <a:pt x="9195" y="19381"/>
                </a:cubicBezTo>
                <a:lnTo>
                  <a:pt x="9205" y="19381"/>
                </a:lnTo>
                <a:cubicBezTo>
                  <a:pt x="9222" y="19371"/>
                  <a:pt x="9238" y="19364"/>
                  <a:pt x="9255" y="19358"/>
                </a:cubicBezTo>
                <a:cubicBezTo>
                  <a:pt x="9272" y="19351"/>
                  <a:pt x="9282" y="19348"/>
                  <a:pt x="9299" y="19338"/>
                </a:cubicBezTo>
                <a:cubicBezTo>
                  <a:pt x="9339" y="19321"/>
                  <a:pt x="9375" y="19304"/>
                  <a:pt x="9412" y="19284"/>
                </a:cubicBezTo>
                <a:lnTo>
                  <a:pt x="9539" y="19221"/>
                </a:lnTo>
                <a:cubicBezTo>
                  <a:pt x="9563" y="19207"/>
                  <a:pt x="9583" y="19197"/>
                  <a:pt x="9609" y="19184"/>
                </a:cubicBezTo>
                <a:cubicBezTo>
                  <a:pt x="9630" y="19170"/>
                  <a:pt x="9650" y="19157"/>
                  <a:pt x="9676" y="19140"/>
                </a:cubicBezTo>
                <a:cubicBezTo>
                  <a:pt x="9757" y="19090"/>
                  <a:pt x="9827" y="19030"/>
                  <a:pt x="9894" y="18966"/>
                </a:cubicBezTo>
                <a:lnTo>
                  <a:pt x="9900" y="18956"/>
                </a:lnTo>
                <a:lnTo>
                  <a:pt x="9900" y="18956"/>
                </a:lnTo>
                <a:cubicBezTo>
                  <a:pt x="9897" y="18956"/>
                  <a:pt x="9897" y="18963"/>
                  <a:pt x="9894" y="18963"/>
                </a:cubicBezTo>
                <a:lnTo>
                  <a:pt x="9897" y="18956"/>
                </a:lnTo>
                <a:lnTo>
                  <a:pt x="9900" y="18953"/>
                </a:lnTo>
                <a:lnTo>
                  <a:pt x="9907" y="18950"/>
                </a:lnTo>
                <a:lnTo>
                  <a:pt x="9916" y="18938"/>
                </a:lnTo>
                <a:lnTo>
                  <a:pt x="9916" y="18938"/>
                </a:lnTo>
                <a:lnTo>
                  <a:pt x="9927" y="18930"/>
                </a:lnTo>
                <a:lnTo>
                  <a:pt x="9924" y="18933"/>
                </a:lnTo>
                <a:cubicBezTo>
                  <a:pt x="9977" y="18883"/>
                  <a:pt x="10031" y="18826"/>
                  <a:pt x="10084" y="18772"/>
                </a:cubicBezTo>
                <a:cubicBezTo>
                  <a:pt x="10141" y="18722"/>
                  <a:pt x="10191" y="18672"/>
                  <a:pt x="10245" y="18619"/>
                </a:cubicBezTo>
                <a:cubicBezTo>
                  <a:pt x="10312" y="18552"/>
                  <a:pt x="10378" y="18485"/>
                  <a:pt x="10435" y="18408"/>
                </a:cubicBezTo>
                <a:cubicBezTo>
                  <a:pt x="10469" y="18371"/>
                  <a:pt x="10499" y="18334"/>
                  <a:pt x="10529" y="18291"/>
                </a:cubicBezTo>
                <a:cubicBezTo>
                  <a:pt x="10546" y="18271"/>
                  <a:pt x="10559" y="18251"/>
                  <a:pt x="10569" y="18231"/>
                </a:cubicBezTo>
                <a:cubicBezTo>
                  <a:pt x="10582" y="18207"/>
                  <a:pt x="10596" y="18191"/>
                  <a:pt x="10609" y="18171"/>
                </a:cubicBezTo>
                <a:cubicBezTo>
                  <a:pt x="10616" y="18157"/>
                  <a:pt x="10619" y="18151"/>
                  <a:pt x="10626" y="18137"/>
                </a:cubicBezTo>
                <a:lnTo>
                  <a:pt x="10636" y="18114"/>
                </a:lnTo>
                <a:cubicBezTo>
                  <a:pt x="10649" y="18090"/>
                  <a:pt x="10659" y="18070"/>
                  <a:pt x="10669" y="18050"/>
                </a:cubicBezTo>
                <a:cubicBezTo>
                  <a:pt x="10693" y="18003"/>
                  <a:pt x="10713" y="17957"/>
                  <a:pt x="10730" y="17913"/>
                </a:cubicBezTo>
                <a:cubicBezTo>
                  <a:pt x="10763" y="17820"/>
                  <a:pt x="10793" y="17729"/>
                  <a:pt x="10820" y="17636"/>
                </a:cubicBezTo>
                <a:cubicBezTo>
                  <a:pt x="10850" y="17545"/>
                  <a:pt x="10877" y="17455"/>
                  <a:pt x="10903" y="17365"/>
                </a:cubicBezTo>
                <a:cubicBezTo>
                  <a:pt x="10933" y="17278"/>
                  <a:pt x="10964" y="17184"/>
                  <a:pt x="10994" y="17097"/>
                </a:cubicBezTo>
                <a:cubicBezTo>
                  <a:pt x="11020" y="17010"/>
                  <a:pt x="11050" y="16927"/>
                  <a:pt x="11084" y="16837"/>
                </a:cubicBezTo>
                <a:cubicBezTo>
                  <a:pt x="11117" y="16750"/>
                  <a:pt x="11147" y="16659"/>
                  <a:pt x="11181" y="16569"/>
                </a:cubicBezTo>
                <a:cubicBezTo>
                  <a:pt x="11248" y="16392"/>
                  <a:pt x="11318" y="16215"/>
                  <a:pt x="11385" y="16034"/>
                </a:cubicBezTo>
                <a:cubicBezTo>
                  <a:pt x="11418" y="15947"/>
                  <a:pt x="11448" y="15860"/>
                  <a:pt x="11482" y="15767"/>
                </a:cubicBezTo>
                <a:cubicBezTo>
                  <a:pt x="11512" y="15683"/>
                  <a:pt x="11529" y="15596"/>
                  <a:pt x="11549" y="15513"/>
                </a:cubicBezTo>
                <a:cubicBezTo>
                  <a:pt x="11552" y="15499"/>
                  <a:pt x="11549" y="15483"/>
                  <a:pt x="11539" y="15473"/>
                </a:cubicBezTo>
                <a:cubicBezTo>
                  <a:pt x="11534" y="15462"/>
                  <a:pt x="11523" y="15458"/>
                  <a:pt x="11510" y="15458"/>
                </a:cubicBezTo>
                <a:cubicBezTo>
                  <a:pt x="11506" y="15458"/>
                  <a:pt x="11502" y="15458"/>
                  <a:pt x="11499" y="15459"/>
                </a:cubicBezTo>
                <a:cubicBezTo>
                  <a:pt x="11488" y="15459"/>
                  <a:pt x="11482" y="15466"/>
                  <a:pt x="11472" y="15473"/>
                </a:cubicBezTo>
                <a:cubicBezTo>
                  <a:pt x="11465" y="15479"/>
                  <a:pt x="11455" y="15489"/>
                  <a:pt x="11448" y="15493"/>
                </a:cubicBezTo>
                <a:cubicBezTo>
                  <a:pt x="11432" y="15506"/>
                  <a:pt x="11418" y="15516"/>
                  <a:pt x="11402" y="15529"/>
                </a:cubicBezTo>
                <a:cubicBezTo>
                  <a:pt x="11368" y="15556"/>
                  <a:pt x="11335" y="15580"/>
                  <a:pt x="11298" y="15606"/>
                </a:cubicBezTo>
                <a:cubicBezTo>
                  <a:pt x="11271" y="15623"/>
                  <a:pt x="11251" y="15640"/>
                  <a:pt x="11228" y="15656"/>
                </a:cubicBezTo>
                <a:cubicBezTo>
                  <a:pt x="11201" y="15673"/>
                  <a:pt x="11171" y="15690"/>
                  <a:pt x="11147" y="15700"/>
                </a:cubicBezTo>
                <a:cubicBezTo>
                  <a:pt x="11104" y="15723"/>
                  <a:pt x="11061" y="15747"/>
                  <a:pt x="11017" y="15767"/>
                </a:cubicBezTo>
                <a:cubicBezTo>
                  <a:pt x="10960" y="15797"/>
                  <a:pt x="10897" y="15827"/>
                  <a:pt x="10837" y="15850"/>
                </a:cubicBezTo>
                <a:cubicBezTo>
                  <a:pt x="10793" y="15867"/>
                  <a:pt x="10746" y="15880"/>
                  <a:pt x="10699" y="15894"/>
                </a:cubicBezTo>
                <a:cubicBezTo>
                  <a:pt x="10676" y="15897"/>
                  <a:pt x="10653" y="15907"/>
                  <a:pt x="10629" y="15911"/>
                </a:cubicBezTo>
                <a:cubicBezTo>
                  <a:pt x="10602" y="15914"/>
                  <a:pt x="10582" y="15917"/>
                  <a:pt x="10559" y="15924"/>
                </a:cubicBezTo>
                <a:cubicBezTo>
                  <a:pt x="10516" y="15931"/>
                  <a:pt x="10475" y="15934"/>
                  <a:pt x="10432" y="15944"/>
                </a:cubicBezTo>
                <a:cubicBezTo>
                  <a:pt x="10412" y="15947"/>
                  <a:pt x="10385" y="15951"/>
                  <a:pt x="10365" y="15951"/>
                </a:cubicBezTo>
                <a:cubicBezTo>
                  <a:pt x="10342" y="15957"/>
                  <a:pt x="10315" y="15961"/>
                  <a:pt x="10295" y="15964"/>
                </a:cubicBezTo>
                <a:cubicBezTo>
                  <a:pt x="10235" y="15977"/>
                  <a:pt x="10181" y="15984"/>
                  <a:pt x="10128" y="16007"/>
                </a:cubicBezTo>
                <a:cubicBezTo>
                  <a:pt x="10024" y="16044"/>
                  <a:pt x="9927" y="16101"/>
                  <a:pt x="9840" y="16168"/>
                </a:cubicBezTo>
                <a:cubicBezTo>
                  <a:pt x="9800" y="16198"/>
                  <a:pt x="9760" y="16231"/>
                  <a:pt x="9723" y="16262"/>
                </a:cubicBezTo>
                <a:cubicBezTo>
                  <a:pt x="9690" y="16292"/>
                  <a:pt x="9650" y="16315"/>
                  <a:pt x="9613" y="16342"/>
                </a:cubicBezTo>
                <a:cubicBezTo>
                  <a:pt x="9593" y="16359"/>
                  <a:pt x="9573" y="16375"/>
                  <a:pt x="9546" y="16385"/>
                </a:cubicBezTo>
                <a:cubicBezTo>
                  <a:pt x="9523" y="16402"/>
                  <a:pt x="9499" y="16415"/>
                  <a:pt x="9476" y="16432"/>
                </a:cubicBezTo>
                <a:cubicBezTo>
                  <a:pt x="9462" y="16442"/>
                  <a:pt x="9449" y="16445"/>
                  <a:pt x="9442" y="16452"/>
                </a:cubicBezTo>
                <a:cubicBezTo>
                  <a:pt x="9429" y="16462"/>
                  <a:pt x="9422" y="16466"/>
                  <a:pt x="9409" y="16476"/>
                </a:cubicBezTo>
                <a:cubicBezTo>
                  <a:pt x="9389" y="16486"/>
                  <a:pt x="9365" y="16499"/>
                  <a:pt x="9342" y="16512"/>
                </a:cubicBezTo>
                <a:cubicBezTo>
                  <a:pt x="9299" y="16536"/>
                  <a:pt x="9258" y="16559"/>
                  <a:pt x="9212" y="16583"/>
                </a:cubicBezTo>
                <a:lnTo>
                  <a:pt x="9088" y="16659"/>
                </a:lnTo>
                <a:cubicBezTo>
                  <a:pt x="9064" y="16669"/>
                  <a:pt x="9048" y="16683"/>
                  <a:pt x="9031" y="16696"/>
                </a:cubicBezTo>
                <a:lnTo>
                  <a:pt x="8981" y="16733"/>
                </a:lnTo>
                <a:cubicBezTo>
                  <a:pt x="8964" y="16746"/>
                  <a:pt x="8944" y="16763"/>
                  <a:pt x="8927" y="16776"/>
                </a:cubicBezTo>
                <a:cubicBezTo>
                  <a:pt x="8907" y="16793"/>
                  <a:pt x="8887" y="16813"/>
                  <a:pt x="8864" y="16830"/>
                </a:cubicBezTo>
                <a:cubicBezTo>
                  <a:pt x="8844" y="16847"/>
                  <a:pt x="8827" y="16867"/>
                  <a:pt x="8807" y="16887"/>
                </a:cubicBezTo>
                <a:cubicBezTo>
                  <a:pt x="8794" y="16900"/>
                  <a:pt x="8780" y="16914"/>
                  <a:pt x="8770" y="16930"/>
                </a:cubicBezTo>
                <a:cubicBezTo>
                  <a:pt x="8754" y="16947"/>
                  <a:pt x="8737" y="16967"/>
                  <a:pt x="8720" y="16984"/>
                </a:cubicBezTo>
                <a:cubicBezTo>
                  <a:pt x="8703" y="17007"/>
                  <a:pt x="8687" y="17027"/>
                  <a:pt x="8663" y="17044"/>
                </a:cubicBezTo>
                <a:cubicBezTo>
                  <a:pt x="8536" y="17191"/>
                  <a:pt x="8419" y="17341"/>
                  <a:pt x="8302" y="17495"/>
                </a:cubicBezTo>
                <a:cubicBezTo>
                  <a:pt x="8272" y="17532"/>
                  <a:pt x="8242" y="17569"/>
                  <a:pt x="8219" y="17612"/>
                </a:cubicBezTo>
                <a:cubicBezTo>
                  <a:pt x="8189" y="17649"/>
                  <a:pt x="8162" y="17693"/>
                  <a:pt x="8138" y="17729"/>
                </a:cubicBezTo>
                <a:cubicBezTo>
                  <a:pt x="8128" y="17746"/>
                  <a:pt x="8118" y="17763"/>
                  <a:pt x="8108" y="17776"/>
                </a:cubicBezTo>
                <a:cubicBezTo>
                  <a:pt x="8095" y="17796"/>
                  <a:pt x="8078" y="17816"/>
                  <a:pt x="8068" y="17843"/>
                </a:cubicBezTo>
                <a:cubicBezTo>
                  <a:pt x="8045" y="17883"/>
                  <a:pt x="8021" y="17920"/>
                  <a:pt x="8001" y="17963"/>
                </a:cubicBezTo>
                <a:cubicBezTo>
                  <a:pt x="7991" y="17983"/>
                  <a:pt x="7978" y="18003"/>
                  <a:pt x="7968" y="18027"/>
                </a:cubicBezTo>
                <a:cubicBezTo>
                  <a:pt x="7954" y="18050"/>
                  <a:pt x="7941" y="18080"/>
                  <a:pt x="7928" y="18104"/>
                </a:cubicBezTo>
                <a:cubicBezTo>
                  <a:pt x="7921" y="18121"/>
                  <a:pt x="7911" y="18144"/>
                  <a:pt x="7904" y="18164"/>
                </a:cubicBezTo>
                <a:lnTo>
                  <a:pt x="7878" y="18228"/>
                </a:lnTo>
                <a:cubicBezTo>
                  <a:pt x="7841" y="18318"/>
                  <a:pt x="7804" y="18411"/>
                  <a:pt x="7771" y="18505"/>
                </a:cubicBezTo>
                <a:cubicBezTo>
                  <a:pt x="7740" y="18589"/>
                  <a:pt x="7707" y="18672"/>
                  <a:pt x="7677" y="18752"/>
                </a:cubicBezTo>
                <a:cubicBezTo>
                  <a:pt x="7660" y="18803"/>
                  <a:pt x="7640" y="18853"/>
                  <a:pt x="7620" y="18900"/>
                </a:cubicBezTo>
                <a:lnTo>
                  <a:pt x="7570" y="19023"/>
                </a:lnTo>
                <a:cubicBezTo>
                  <a:pt x="7557" y="19057"/>
                  <a:pt x="7540" y="19087"/>
                  <a:pt x="7527" y="19120"/>
                </a:cubicBezTo>
                <a:cubicBezTo>
                  <a:pt x="7490" y="19214"/>
                  <a:pt x="7450" y="19301"/>
                  <a:pt x="7406" y="19391"/>
                </a:cubicBezTo>
                <a:cubicBezTo>
                  <a:pt x="7399" y="19398"/>
                  <a:pt x="7393" y="19401"/>
                  <a:pt x="7389" y="19408"/>
                </a:cubicBezTo>
                <a:lnTo>
                  <a:pt x="7386" y="19414"/>
                </a:lnTo>
                <a:cubicBezTo>
                  <a:pt x="7386" y="19414"/>
                  <a:pt x="7383" y="19414"/>
                  <a:pt x="7383" y="19418"/>
                </a:cubicBezTo>
                <a:cubicBezTo>
                  <a:pt x="7343" y="19448"/>
                  <a:pt x="7306" y="19471"/>
                  <a:pt x="7266" y="19498"/>
                </a:cubicBezTo>
                <a:lnTo>
                  <a:pt x="7139" y="19572"/>
                </a:lnTo>
                <a:cubicBezTo>
                  <a:pt x="7142" y="19572"/>
                  <a:pt x="7149" y="19568"/>
                  <a:pt x="7152" y="19568"/>
                </a:cubicBezTo>
                <a:cubicBezTo>
                  <a:pt x="7132" y="19582"/>
                  <a:pt x="7115" y="19588"/>
                  <a:pt x="7092" y="19602"/>
                </a:cubicBezTo>
                <a:lnTo>
                  <a:pt x="6717" y="19802"/>
                </a:lnTo>
                <a:cubicBezTo>
                  <a:pt x="6714" y="19806"/>
                  <a:pt x="6707" y="19806"/>
                  <a:pt x="6704" y="19806"/>
                </a:cubicBezTo>
                <a:lnTo>
                  <a:pt x="6701" y="19806"/>
                </a:lnTo>
                <a:cubicBezTo>
                  <a:pt x="6697" y="19809"/>
                  <a:pt x="6691" y="19809"/>
                  <a:pt x="6684" y="19816"/>
                </a:cubicBezTo>
                <a:cubicBezTo>
                  <a:pt x="6507" y="19909"/>
                  <a:pt x="6340" y="20016"/>
                  <a:pt x="6169" y="20110"/>
                </a:cubicBezTo>
                <a:cubicBezTo>
                  <a:pt x="6022" y="20190"/>
                  <a:pt x="5872" y="20267"/>
                  <a:pt x="5728" y="20344"/>
                </a:cubicBezTo>
                <a:cubicBezTo>
                  <a:pt x="5731" y="20341"/>
                  <a:pt x="5731" y="20337"/>
                  <a:pt x="5734" y="20337"/>
                </a:cubicBezTo>
                <a:cubicBezTo>
                  <a:pt x="5771" y="20290"/>
                  <a:pt x="5805" y="20244"/>
                  <a:pt x="5838" y="20200"/>
                </a:cubicBezTo>
                <a:cubicBezTo>
                  <a:pt x="5872" y="20157"/>
                  <a:pt x="5902" y="20110"/>
                  <a:pt x="5935" y="20070"/>
                </a:cubicBezTo>
                <a:cubicBezTo>
                  <a:pt x="5985" y="20003"/>
                  <a:pt x="6039" y="19933"/>
                  <a:pt x="6089" y="19866"/>
                </a:cubicBezTo>
                <a:cubicBezTo>
                  <a:pt x="6139" y="19799"/>
                  <a:pt x="6189" y="19735"/>
                  <a:pt x="6246" y="19669"/>
                </a:cubicBezTo>
                <a:cubicBezTo>
                  <a:pt x="6299" y="19602"/>
                  <a:pt x="6350" y="19531"/>
                  <a:pt x="6400" y="19458"/>
                </a:cubicBezTo>
                <a:cubicBezTo>
                  <a:pt x="6450" y="19391"/>
                  <a:pt x="6500" y="19324"/>
                  <a:pt x="6540" y="19254"/>
                </a:cubicBezTo>
                <a:cubicBezTo>
                  <a:pt x="6547" y="19247"/>
                  <a:pt x="6550" y="19241"/>
                  <a:pt x="6554" y="19234"/>
                </a:cubicBezTo>
                <a:lnTo>
                  <a:pt x="6554" y="19234"/>
                </a:lnTo>
                <a:lnTo>
                  <a:pt x="6550" y="19237"/>
                </a:lnTo>
                <a:cubicBezTo>
                  <a:pt x="6554" y="19231"/>
                  <a:pt x="6557" y="19224"/>
                  <a:pt x="6564" y="19217"/>
                </a:cubicBezTo>
                <a:lnTo>
                  <a:pt x="6567" y="19214"/>
                </a:lnTo>
                <a:lnTo>
                  <a:pt x="6604" y="19150"/>
                </a:lnTo>
                <a:cubicBezTo>
                  <a:pt x="6647" y="19080"/>
                  <a:pt x="6687" y="19003"/>
                  <a:pt x="6731" y="18933"/>
                </a:cubicBezTo>
                <a:cubicBezTo>
                  <a:pt x="6741" y="18916"/>
                  <a:pt x="6751" y="18896"/>
                  <a:pt x="6764" y="18879"/>
                </a:cubicBezTo>
                <a:cubicBezTo>
                  <a:pt x="6774" y="18856"/>
                  <a:pt x="6784" y="18836"/>
                  <a:pt x="6788" y="18816"/>
                </a:cubicBezTo>
                <a:cubicBezTo>
                  <a:pt x="6798" y="18783"/>
                  <a:pt x="6791" y="18746"/>
                  <a:pt x="6774" y="18712"/>
                </a:cubicBezTo>
                <a:cubicBezTo>
                  <a:pt x="6747" y="18722"/>
                  <a:pt x="6724" y="18746"/>
                  <a:pt x="6704" y="18766"/>
                </a:cubicBezTo>
                <a:cubicBezTo>
                  <a:pt x="6697" y="18772"/>
                  <a:pt x="6687" y="18786"/>
                  <a:pt x="6684" y="18799"/>
                </a:cubicBezTo>
                <a:lnTo>
                  <a:pt x="6671" y="18823"/>
                </a:lnTo>
                <a:cubicBezTo>
                  <a:pt x="6664" y="18839"/>
                  <a:pt x="6654" y="18856"/>
                  <a:pt x="6641" y="18873"/>
                </a:cubicBezTo>
                <a:lnTo>
                  <a:pt x="6580" y="18986"/>
                </a:lnTo>
                <a:cubicBezTo>
                  <a:pt x="6540" y="19057"/>
                  <a:pt x="6500" y="19134"/>
                  <a:pt x="6457" y="19204"/>
                </a:cubicBezTo>
                <a:cubicBezTo>
                  <a:pt x="6437" y="19237"/>
                  <a:pt x="6416" y="19267"/>
                  <a:pt x="6396" y="19301"/>
                </a:cubicBezTo>
                <a:cubicBezTo>
                  <a:pt x="6370" y="19334"/>
                  <a:pt x="6346" y="19368"/>
                  <a:pt x="6323" y="19401"/>
                </a:cubicBezTo>
                <a:cubicBezTo>
                  <a:pt x="6279" y="19468"/>
                  <a:pt x="6229" y="19535"/>
                  <a:pt x="6179" y="19598"/>
                </a:cubicBezTo>
                <a:cubicBezTo>
                  <a:pt x="6129" y="19665"/>
                  <a:pt x="6072" y="19732"/>
                  <a:pt x="6022" y="19799"/>
                </a:cubicBezTo>
                <a:cubicBezTo>
                  <a:pt x="5972" y="19866"/>
                  <a:pt x="5928" y="19933"/>
                  <a:pt x="5878" y="20000"/>
                </a:cubicBezTo>
                <a:cubicBezTo>
                  <a:pt x="5778" y="20140"/>
                  <a:pt x="5681" y="20284"/>
                  <a:pt x="5577" y="20417"/>
                </a:cubicBezTo>
                <a:cubicBezTo>
                  <a:pt x="5444" y="20488"/>
                  <a:pt x="5313" y="20558"/>
                  <a:pt x="5179" y="20635"/>
                </a:cubicBezTo>
                <a:cubicBezTo>
                  <a:pt x="5046" y="20708"/>
                  <a:pt x="4912" y="20789"/>
                  <a:pt x="4778" y="20869"/>
                </a:cubicBezTo>
                <a:cubicBezTo>
                  <a:pt x="4644" y="20946"/>
                  <a:pt x="4511" y="21026"/>
                  <a:pt x="4380" y="21110"/>
                </a:cubicBezTo>
                <a:cubicBezTo>
                  <a:pt x="4257" y="21190"/>
                  <a:pt x="4133" y="21273"/>
                  <a:pt x="4009" y="21347"/>
                </a:cubicBezTo>
                <a:lnTo>
                  <a:pt x="3896" y="21410"/>
                </a:lnTo>
                <a:lnTo>
                  <a:pt x="3809" y="21461"/>
                </a:lnTo>
                <a:cubicBezTo>
                  <a:pt x="3792" y="21471"/>
                  <a:pt x="3775" y="21481"/>
                  <a:pt x="3758" y="21491"/>
                </a:cubicBezTo>
                <a:cubicBezTo>
                  <a:pt x="3742" y="21504"/>
                  <a:pt x="3725" y="21511"/>
                  <a:pt x="3708" y="21524"/>
                </a:cubicBezTo>
                <a:cubicBezTo>
                  <a:pt x="3715" y="21507"/>
                  <a:pt x="3728" y="21487"/>
                  <a:pt x="3738" y="21471"/>
                </a:cubicBezTo>
                <a:cubicBezTo>
                  <a:pt x="3782" y="21394"/>
                  <a:pt x="3829" y="21324"/>
                  <a:pt x="3879" y="21247"/>
                </a:cubicBezTo>
                <a:cubicBezTo>
                  <a:pt x="3926" y="21180"/>
                  <a:pt x="3972" y="21110"/>
                  <a:pt x="4016" y="21043"/>
                </a:cubicBezTo>
                <a:cubicBezTo>
                  <a:pt x="4116" y="20896"/>
                  <a:pt x="4217" y="20752"/>
                  <a:pt x="4313" y="20605"/>
                </a:cubicBezTo>
                <a:cubicBezTo>
                  <a:pt x="4410" y="20468"/>
                  <a:pt x="4497" y="20320"/>
                  <a:pt x="4598" y="20187"/>
                </a:cubicBezTo>
                <a:cubicBezTo>
                  <a:pt x="4698" y="20050"/>
                  <a:pt x="4798" y="19919"/>
                  <a:pt x="4909" y="19786"/>
                </a:cubicBezTo>
                <a:cubicBezTo>
                  <a:pt x="5036" y="19625"/>
                  <a:pt x="5163" y="19471"/>
                  <a:pt x="5293" y="19314"/>
                </a:cubicBezTo>
                <a:cubicBezTo>
                  <a:pt x="5387" y="19190"/>
                  <a:pt x="5487" y="19070"/>
                  <a:pt x="5584" y="18953"/>
                </a:cubicBezTo>
                <a:cubicBezTo>
                  <a:pt x="5678" y="18839"/>
                  <a:pt x="5768" y="18722"/>
                  <a:pt x="5855" y="18602"/>
                </a:cubicBezTo>
                <a:cubicBezTo>
                  <a:pt x="5962" y="18452"/>
                  <a:pt x="6062" y="18298"/>
                  <a:pt x="6152" y="18134"/>
                </a:cubicBezTo>
                <a:cubicBezTo>
                  <a:pt x="6246" y="17980"/>
                  <a:pt x="6330" y="17820"/>
                  <a:pt x="6406" y="17659"/>
                </a:cubicBezTo>
                <a:cubicBezTo>
                  <a:pt x="6450" y="17576"/>
                  <a:pt x="6490" y="17495"/>
                  <a:pt x="6537" y="17412"/>
                </a:cubicBezTo>
                <a:cubicBezTo>
                  <a:pt x="6580" y="17331"/>
                  <a:pt x="6624" y="17251"/>
                  <a:pt x="6664" y="17174"/>
                </a:cubicBezTo>
                <a:cubicBezTo>
                  <a:pt x="6747" y="17010"/>
                  <a:pt x="6821" y="16847"/>
                  <a:pt x="6891" y="16683"/>
                </a:cubicBezTo>
                <a:lnTo>
                  <a:pt x="7082" y="16245"/>
                </a:lnTo>
                <a:lnTo>
                  <a:pt x="7182" y="16021"/>
                </a:lnTo>
                <a:lnTo>
                  <a:pt x="7192" y="15994"/>
                </a:lnTo>
                <a:lnTo>
                  <a:pt x="7232" y="15944"/>
                </a:lnTo>
                <a:cubicBezTo>
                  <a:pt x="7272" y="15894"/>
                  <a:pt x="7316" y="15840"/>
                  <a:pt x="7359" y="15790"/>
                </a:cubicBezTo>
                <a:cubicBezTo>
                  <a:pt x="7393" y="15753"/>
                  <a:pt x="7426" y="15720"/>
                  <a:pt x="7460" y="15680"/>
                </a:cubicBezTo>
                <a:lnTo>
                  <a:pt x="7600" y="15529"/>
                </a:lnTo>
                <a:cubicBezTo>
                  <a:pt x="7754" y="15362"/>
                  <a:pt x="7908" y="15202"/>
                  <a:pt x="8061" y="15035"/>
                </a:cubicBezTo>
                <a:cubicBezTo>
                  <a:pt x="8202" y="14884"/>
                  <a:pt x="8322" y="14720"/>
                  <a:pt x="8459" y="14570"/>
                </a:cubicBezTo>
                <a:cubicBezTo>
                  <a:pt x="8530" y="14490"/>
                  <a:pt x="8610" y="14409"/>
                  <a:pt x="8680" y="14326"/>
                </a:cubicBezTo>
                <a:cubicBezTo>
                  <a:pt x="8747" y="14252"/>
                  <a:pt x="8810" y="14169"/>
                  <a:pt x="8871" y="14085"/>
                </a:cubicBezTo>
                <a:cubicBezTo>
                  <a:pt x="8894" y="14068"/>
                  <a:pt x="8914" y="14048"/>
                  <a:pt x="8941" y="14032"/>
                </a:cubicBezTo>
                <a:cubicBezTo>
                  <a:pt x="9048" y="13948"/>
                  <a:pt x="9161" y="13864"/>
                  <a:pt x="9272" y="13781"/>
                </a:cubicBezTo>
                <a:cubicBezTo>
                  <a:pt x="9312" y="13751"/>
                  <a:pt x="9355" y="13721"/>
                  <a:pt x="9399" y="13690"/>
                </a:cubicBezTo>
                <a:cubicBezTo>
                  <a:pt x="9446" y="13664"/>
                  <a:pt x="9492" y="13637"/>
                  <a:pt x="9539" y="13614"/>
                </a:cubicBezTo>
                <a:lnTo>
                  <a:pt x="9763" y="13500"/>
                </a:lnTo>
                <a:cubicBezTo>
                  <a:pt x="9840" y="13466"/>
                  <a:pt x="9914" y="13433"/>
                  <a:pt x="9991" y="13403"/>
                </a:cubicBezTo>
                <a:cubicBezTo>
                  <a:pt x="10074" y="13370"/>
                  <a:pt x="10151" y="13339"/>
                  <a:pt x="10231" y="13303"/>
                </a:cubicBezTo>
                <a:cubicBezTo>
                  <a:pt x="10275" y="13283"/>
                  <a:pt x="10318" y="13263"/>
                  <a:pt x="10362" y="13236"/>
                </a:cubicBezTo>
                <a:cubicBezTo>
                  <a:pt x="10409" y="13212"/>
                  <a:pt x="10459" y="13182"/>
                  <a:pt x="10499" y="13152"/>
                </a:cubicBezTo>
                <a:cubicBezTo>
                  <a:pt x="10546" y="13119"/>
                  <a:pt x="10586" y="13089"/>
                  <a:pt x="10629" y="13055"/>
                </a:cubicBezTo>
                <a:cubicBezTo>
                  <a:pt x="10666" y="13028"/>
                  <a:pt x="10709" y="12995"/>
                  <a:pt x="10743" y="12962"/>
                </a:cubicBezTo>
                <a:cubicBezTo>
                  <a:pt x="10783" y="12921"/>
                  <a:pt x="10820" y="12885"/>
                  <a:pt x="10860" y="12848"/>
                </a:cubicBezTo>
                <a:cubicBezTo>
                  <a:pt x="10900" y="12804"/>
                  <a:pt x="10944" y="12764"/>
                  <a:pt x="10980" y="12718"/>
                </a:cubicBezTo>
                <a:cubicBezTo>
                  <a:pt x="11047" y="12647"/>
                  <a:pt x="11111" y="12577"/>
                  <a:pt x="11181" y="12510"/>
                </a:cubicBezTo>
                <a:cubicBezTo>
                  <a:pt x="11261" y="12437"/>
                  <a:pt x="11335" y="12363"/>
                  <a:pt x="11412" y="12283"/>
                </a:cubicBezTo>
                <a:cubicBezTo>
                  <a:pt x="11482" y="12203"/>
                  <a:pt x="11552" y="12126"/>
                  <a:pt x="11622" y="12042"/>
                </a:cubicBezTo>
                <a:cubicBezTo>
                  <a:pt x="11689" y="11965"/>
                  <a:pt x="11753" y="11885"/>
                  <a:pt x="11819" y="11808"/>
                </a:cubicBezTo>
                <a:cubicBezTo>
                  <a:pt x="11856" y="11761"/>
                  <a:pt x="11896" y="11715"/>
                  <a:pt x="11930" y="11668"/>
                </a:cubicBezTo>
                <a:cubicBezTo>
                  <a:pt x="11947" y="11648"/>
                  <a:pt x="11957" y="11628"/>
                  <a:pt x="11973" y="11608"/>
                </a:cubicBezTo>
                <a:cubicBezTo>
                  <a:pt x="11990" y="11581"/>
                  <a:pt x="12007" y="11557"/>
                  <a:pt x="12020" y="11531"/>
                </a:cubicBezTo>
                <a:cubicBezTo>
                  <a:pt x="12047" y="11491"/>
                  <a:pt x="12067" y="11444"/>
                  <a:pt x="12087" y="11400"/>
                </a:cubicBezTo>
                <a:cubicBezTo>
                  <a:pt x="12114" y="11347"/>
                  <a:pt x="12137" y="11290"/>
                  <a:pt x="12157" y="11233"/>
                </a:cubicBezTo>
                <a:cubicBezTo>
                  <a:pt x="12181" y="11190"/>
                  <a:pt x="12191" y="11136"/>
                  <a:pt x="12207" y="11089"/>
                </a:cubicBezTo>
                <a:cubicBezTo>
                  <a:pt x="12224" y="11039"/>
                  <a:pt x="12241" y="10982"/>
                  <a:pt x="12254" y="10929"/>
                </a:cubicBezTo>
                <a:lnTo>
                  <a:pt x="12291" y="10778"/>
                </a:lnTo>
                <a:cubicBezTo>
                  <a:pt x="12304" y="10725"/>
                  <a:pt x="12314" y="10671"/>
                  <a:pt x="12324" y="10618"/>
                </a:cubicBezTo>
                <a:lnTo>
                  <a:pt x="12351" y="10467"/>
                </a:lnTo>
                <a:cubicBezTo>
                  <a:pt x="12358" y="10421"/>
                  <a:pt x="12368" y="10374"/>
                  <a:pt x="12371" y="10324"/>
                </a:cubicBezTo>
                <a:lnTo>
                  <a:pt x="12371" y="10314"/>
                </a:lnTo>
                <a:lnTo>
                  <a:pt x="12371" y="10310"/>
                </a:lnTo>
                <a:cubicBezTo>
                  <a:pt x="12371" y="10307"/>
                  <a:pt x="12371" y="10297"/>
                  <a:pt x="12374" y="10294"/>
                </a:cubicBezTo>
                <a:lnTo>
                  <a:pt x="12374" y="10307"/>
                </a:lnTo>
                <a:cubicBezTo>
                  <a:pt x="12374" y="10294"/>
                  <a:pt x="12381" y="10280"/>
                  <a:pt x="12381" y="10270"/>
                </a:cubicBezTo>
                <a:lnTo>
                  <a:pt x="12381" y="10280"/>
                </a:lnTo>
                <a:cubicBezTo>
                  <a:pt x="12381" y="10273"/>
                  <a:pt x="12381" y="10270"/>
                  <a:pt x="12385" y="10260"/>
                </a:cubicBezTo>
                <a:lnTo>
                  <a:pt x="12385" y="10257"/>
                </a:lnTo>
                <a:lnTo>
                  <a:pt x="12385" y="10253"/>
                </a:lnTo>
                <a:cubicBezTo>
                  <a:pt x="12385" y="10243"/>
                  <a:pt x="12385" y="10240"/>
                  <a:pt x="12388" y="10230"/>
                </a:cubicBezTo>
                <a:cubicBezTo>
                  <a:pt x="12408" y="10086"/>
                  <a:pt x="12425" y="9936"/>
                  <a:pt x="12441" y="9789"/>
                </a:cubicBezTo>
                <a:cubicBezTo>
                  <a:pt x="12451" y="9708"/>
                  <a:pt x="12458" y="9635"/>
                  <a:pt x="12465" y="9555"/>
                </a:cubicBezTo>
                <a:cubicBezTo>
                  <a:pt x="12468" y="9488"/>
                  <a:pt x="12471" y="9418"/>
                  <a:pt x="12475" y="9351"/>
                </a:cubicBezTo>
                <a:lnTo>
                  <a:pt x="12475" y="9327"/>
                </a:lnTo>
                <a:lnTo>
                  <a:pt x="12475" y="9307"/>
                </a:lnTo>
                <a:lnTo>
                  <a:pt x="12475" y="9294"/>
                </a:lnTo>
                <a:cubicBezTo>
                  <a:pt x="12468" y="9344"/>
                  <a:pt x="12466" y="9355"/>
                  <a:pt x="12465" y="9355"/>
                </a:cubicBezTo>
                <a:cubicBezTo>
                  <a:pt x="12465" y="9355"/>
                  <a:pt x="12465" y="9353"/>
                  <a:pt x="12465" y="9351"/>
                </a:cubicBezTo>
                <a:lnTo>
                  <a:pt x="12465" y="9301"/>
                </a:lnTo>
                <a:cubicBezTo>
                  <a:pt x="12465" y="9277"/>
                  <a:pt x="12458" y="9257"/>
                  <a:pt x="12458" y="9237"/>
                </a:cubicBezTo>
                <a:cubicBezTo>
                  <a:pt x="12455" y="9210"/>
                  <a:pt x="12451" y="9187"/>
                  <a:pt x="12441" y="9160"/>
                </a:cubicBezTo>
                <a:cubicBezTo>
                  <a:pt x="12431" y="9123"/>
                  <a:pt x="12415" y="9087"/>
                  <a:pt x="12374" y="9067"/>
                </a:cubicBezTo>
                <a:cubicBezTo>
                  <a:pt x="12363" y="9056"/>
                  <a:pt x="12349" y="9053"/>
                  <a:pt x="12334" y="9053"/>
                </a:cubicBezTo>
                <a:cubicBezTo>
                  <a:pt x="12319" y="9053"/>
                  <a:pt x="12304" y="9056"/>
                  <a:pt x="12291" y="9060"/>
                </a:cubicBezTo>
                <a:cubicBezTo>
                  <a:pt x="12251" y="9077"/>
                  <a:pt x="12207" y="9100"/>
                  <a:pt x="12171" y="9120"/>
                </a:cubicBezTo>
                <a:cubicBezTo>
                  <a:pt x="12130" y="9140"/>
                  <a:pt x="12087" y="9167"/>
                  <a:pt x="12050" y="9194"/>
                </a:cubicBezTo>
                <a:cubicBezTo>
                  <a:pt x="12007" y="9224"/>
                  <a:pt x="11970" y="9254"/>
                  <a:pt x="11933" y="9284"/>
                </a:cubicBezTo>
                <a:cubicBezTo>
                  <a:pt x="11896" y="9311"/>
                  <a:pt x="11856" y="9337"/>
                  <a:pt x="11823" y="9367"/>
                </a:cubicBezTo>
                <a:cubicBezTo>
                  <a:pt x="11749" y="9428"/>
                  <a:pt x="11669" y="9491"/>
                  <a:pt x="11595" y="9555"/>
                </a:cubicBezTo>
                <a:cubicBezTo>
                  <a:pt x="11515" y="9622"/>
                  <a:pt x="11438" y="9688"/>
                  <a:pt x="11361" y="9745"/>
                </a:cubicBezTo>
                <a:cubicBezTo>
                  <a:pt x="11335" y="9762"/>
                  <a:pt x="11315" y="9779"/>
                  <a:pt x="11288" y="9792"/>
                </a:cubicBezTo>
                <a:cubicBezTo>
                  <a:pt x="11201" y="9839"/>
                  <a:pt x="11104" y="9876"/>
                  <a:pt x="11010" y="9912"/>
                </a:cubicBezTo>
                <a:cubicBezTo>
                  <a:pt x="10910" y="9953"/>
                  <a:pt x="10810" y="9989"/>
                  <a:pt x="10713" y="10039"/>
                </a:cubicBezTo>
                <a:cubicBezTo>
                  <a:pt x="10666" y="10063"/>
                  <a:pt x="10619" y="10090"/>
                  <a:pt x="10579" y="10120"/>
                </a:cubicBezTo>
                <a:cubicBezTo>
                  <a:pt x="10536" y="10143"/>
                  <a:pt x="10499" y="10173"/>
                  <a:pt x="10465" y="10210"/>
                </a:cubicBezTo>
                <a:cubicBezTo>
                  <a:pt x="10432" y="10243"/>
                  <a:pt x="10395" y="10280"/>
                  <a:pt x="10368" y="10320"/>
                </a:cubicBezTo>
                <a:cubicBezTo>
                  <a:pt x="10342" y="10360"/>
                  <a:pt x="10308" y="10404"/>
                  <a:pt x="10282" y="10447"/>
                </a:cubicBezTo>
                <a:cubicBezTo>
                  <a:pt x="10228" y="10534"/>
                  <a:pt x="10181" y="10625"/>
                  <a:pt x="10141" y="10718"/>
                </a:cubicBezTo>
                <a:cubicBezTo>
                  <a:pt x="10098" y="10815"/>
                  <a:pt x="10057" y="10912"/>
                  <a:pt x="10007" y="11006"/>
                </a:cubicBezTo>
                <a:cubicBezTo>
                  <a:pt x="9984" y="11032"/>
                  <a:pt x="9967" y="11063"/>
                  <a:pt x="9947" y="11093"/>
                </a:cubicBezTo>
                <a:cubicBezTo>
                  <a:pt x="9830" y="11260"/>
                  <a:pt x="9710" y="11434"/>
                  <a:pt x="9656" y="11634"/>
                </a:cubicBezTo>
                <a:cubicBezTo>
                  <a:pt x="9599" y="11832"/>
                  <a:pt x="9556" y="12029"/>
                  <a:pt x="9506" y="12219"/>
                </a:cubicBezTo>
                <a:cubicBezTo>
                  <a:pt x="9506" y="12223"/>
                  <a:pt x="9499" y="12233"/>
                  <a:pt x="9499" y="12236"/>
                </a:cubicBezTo>
                <a:cubicBezTo>
                  <a:pt x="9466" y="12353"/>
                  <a:pt x="9429" y="12467"/>
                  <a:pt x="9399" y="12587"/>
                </a:cubicBezTo>
                <a:cubicBezTo>
                  <a:pt x="9372" y="12697"/>
                  <a:pt x="9345" y="12801"/>
                  <a:pt x="9315" y="12905"/>
                </a:cubicBezTo>
                <a:cubicBezTo>
                  <a:pt x="9295" y="12985"/>
                  <a:pt x="9272" y="13069"/>
                  <a:pt x="9242" y="13142"/>
                </a:cubicBezTo>
                <a:cubicBezTo>
                  <a:pt x="9215" y="13216"/>
                  <a:pt x="9182" y="13286"/>
                  <a:pt x="9155" y="13353"/>
                </a:cubicBezTo>
                <a:cubicBezTo>
                  <a:pt x="9098" y="13473"/>
                  <a:pt x="9044" y="13587"/>
                  <a:pt x="8981" y="13704"/>
                </a:cubicBezTo>
                <a:cubicBezTo>
                  <a:pt x="8914" y="13824"/>
                  <a:pt x="8847" y="13941"/>
                  <a:pt x="8780" y="14058"/>
                </a:cubicBezTo>
                <a:cubicBezTo>
                  <a:pt x="8760" y="14098"/>
                  <a:pt x="8740" y="14128"/>
                  <a:pt x="8713" y="14165"/>
                </a:cubicBezTo>
                <a:cubicBezTo>
                  <a:pt x="8693" y="14182"/>
                  <a:pt x="8677" y="14199"/>
                  <a:pt x="8660" y="14219"/>
                </a:cubicBezTo>
                <a:cubicBezTo>
                  <a:pt x="8586" y="14292"/>
                  <a:pt x="8513" y="14369"/>
                  <a:pt x="8446" y="14453"/>
                </a:cubicBezTo>
                <a:cubicBezTo>
                  <a:pt x="8379" y="14536"/>
                  <a:pt x="8309" y="14623"/>
                  <a:pt x="8252" y="14717"/>
                </a:cubicBezTo>
                <a:cubicBezTo>
                  <a:pt x="8225" y="14757"/>
                  <a:pt x="8195" y="14800"/>
                  <a:pt x="8172" y="14844"/>
                </a:cubicBezTo>
                <a:cubicBezTo>
                  <a:pt x="8142" y="14884"/>
                  <a:pt x="8112" y="14918"/>
                  <a:pt x="8088" y="14954"/>
                </a:cubicBezTo>
                <a:cubicBezTo>
                  <a:pt x="8058" y="14988"/>
                  <a:pt x="8035" y="15021"/>
                  <a:pt x="8005" y="15055"/>
                </a:cubicBezTo>
                <a:cubicBezTo>
                  <a:pt x="7858" y="15225"/>
                  <a:pt x="7704" y="15389"/>
                  <a:pt x="7550" y="15556"/>
                </a:cubicBezTo>
                <a:cubicBezTo>
                  <a:pt x="7483" y="15626"/>
                  <a:pt x="7416" y="15703"/>
                  <a:pt x="7349" y="15773"/>
                </a:cubicBezTo>
                <a:cubicBezTo>
                  <a:pt x="7399" y="15663"/>
                  <a:pt x="7453" y="15559"/>
                  <a:pt x="7500" y="15452"/>
                </a:cubicBezTo>
                <a:cubicBezTo>
                  <a:pt x="7560" y="15305"/>
                  <a:pt x="7620" y="15155"/>
                  <a:pt x="7674" y="15004"/>
                </a:cubicBezTo>
                <a:lnTo>
                  <a:pt x="7751" y="14790"/>
                </a:lnTo>
                <a:cubicBezTo>
                  <a:pt x="7774" y="14710"/>
                  <a:pt x="7794" y="14633"/>
                  <a:pt x="7821" y="14553"/>
                </a:cubicBezTo>
                <a:cubicBezTo>
                  <a:pt x="7868" y="14383"/>
                  <a:pt x="7911" y="14215"/>
                  <a:pt x="7958" y="14042"/>
                </a:cubicBezTo>
                <a:cubicBezTo>
                  <a:pt x="8005" y="13871"/>
                  <a:pt x="8051" y="13704"/>
                  <a:pt x="8095" y="13533"/>
                </a:cubicBezTo>
                <a:cubicBezTo>
                  <a:pt x="8142" y="13356"/>
                  <a:pt x="8185" y="13182"/>
                  <a:pt x="8229" y="13005"/>
                </a:cubicBezTo>
                <a:cubicBezTo>
                  <a:pt x="8239" y="12972"/>
                  <a:pt x="8245" y="12938"/>
                  <a:pt x="8255" y="12901"/>
                </a:cubicBezTo>
                <a:cubicBezTo>
                  <a:pt x="8302" y="12881"/>
                  <a:pt x="8342" y="12855"/>
                  <a:pt x="8386" y="12828"/>
                </a:cubicBezTo>
                <a:cubicBezTo>
                  <a:pt x="8436" y="12794"/>
                  <a:pt x="8479" y="12748"/>
                  <a:pt x="8520" y="12704"/>
                </a:cubicBezTo>
                <a:cubicBezTo>
                  <a:pt x="8556" y="12664"/>
                  <a:pt x="8596" y="12617"/>
                  <a:pt x="8637" y="12570"/>
                </a:cubicBezTo>
                <a:cubicBezTo>
                  <a:pt x="8787" y="12400"/>
                  <a:pt x="8924" y="12216"/>
                  <a:pt x="9044" y="12029"/>
                </a:cubicBezTo>
                <a:cubicBezTo>
                  <a:pt x="9108" y="11932"/>
                  <a:pt x="9171" y="11832"/>
                  <a:pt x="9215" y="11728"/>
                </a:cubicBezTo>
                <a:cubicBezTo>
                  <a:pt x="9242" y="11674"/>
                  <a:pt x="9262" y="11624"/>
                  <a:pt x="9282" y="11567"/>
                </a:cubicBezTo>
                <a:cubicBezTo>
                  <a:pt x="9305" y="11514"/>
                  <a:pt x="9322" y="11460"/>
                  <a:pt x="9339" y="11407"/>
                </a:cubicBezTo>
                <a:cubicBezTo>
                  <a:pt x="9355" y="11350"/>
                  <a:pt x="9372" y="11297"/>
                  <a:pt x="9389" y="11246"/>
                </a:cubicBezTo>
                <a:cubicBezTo>
                  <a:pt x="9406" y="11193"/>
                  <a:pt x="9416" y="11139"/>
                  <a:pt x="9432" y="11089"/>
                </a:cubicBezTo>
                <a:cubicBezTo>
                  <a:pt x="9466" y="10979"/>
                  <a:pt x="9506" y="10872"/>
                  <a:pt x="9543" y="10762"/>
                </a:cubicBezTo>
                <a:cubicBezTo>
                  <a:pt x="9576" y="10658"/>
                  <a:pt x="9613" y="10548"/>
                  <a:pt x="9646" y="10444"/>
                </a:cubicBezTo>
                <a:cubicBezTo>
                  <a:pt x="9680" y="10340"/>
                  <a:pt x="9713" y="10237"/>
                  <a:pt x="9743" y="10126"/>
                </a:cubicBezTo>
                <a:cubicBezTo>
                  <a:pt x="9747" y="10110"/>
                  <a:pt x="9750" y="10093"/>
                  <a:pt x="9757" y="10073"/>
                </a:cubicBezTo>
                <a:cubicBezTo>
                  <a:pt x="9760" y="10054"/>
                  <a:pt x="9742" y="10029"/>
                  <a:pt x="9720" y="10029"/>
                </a:cubicBezTo>
                <a:cubicBezTo>
                  <a:pt x="9719" y="10029"/>
                  <a:pt x="9718" y="10029"/>
                  <a:pt x="9716" y="10029"/>
                </a:cubicBezTo>
                <a:cubicBezTo>
                  <a:pt x="9700" y="10029"/>
                  <a:pt x="9683" y="10036"/>
                  <a:pt x="9666" y="10043"/>
                </a:cubicBezTo>
                <a:cubicBezTo>
                  <a:pt x="9650" y="10053"/>
                  <a:pt x="9640" y="10056"/>
                  <a:pt x="9623" y="10063"/>
                </a:cubicBezTo>
                <a:cubicBezTo>
                  <a:pt x="9606" y="10073"/>
                  <a:pt x="9589" y="10080"/>
                  <a:pt x="9573" y="10093"/>
                </a:cubicBezTo>
                <a:cubicBezTo>
                  <a:pt x="9543" y="10110"/>
                  <a:pt x="9509" y="10126"/>
                  <a:pt x="9479" y="10146"/>
                </a:cubicBezTo>
                <a:cubicBezTo>
                  <a:pt x="9449" y="10170"/>
                  <a:pt x="9422" y="10190"/>
                  <a:pt x="9395" y="10213"/>
                </a:cubicBezTo>
                <a:cubicBezTo>
                  <a:pt x="9379" y="10230"/>
                  <a:pt x="9365" y="10247"/>
                  <a:pt x="9355" y="10263"/>
                </a:cubicBezTo>
                <a:lnTo>
                  <a:pt x="9365" y="10240"/>
                </a:lnTo>
                <a:cubicBezTo>
                  <a:pt x="9382" y="10203"/>
                  <a:pt x="9399" y="10163"/>
                  <a:pt x="9416" y="10123"/>
                </a:cubicBezTo>
                <a:cubicBezTo>
                  <a:pt x="9432" y="10086"/>
                  <a:pt x="9446" y="10053"/>
                  <a:pt x="9459" y="10013"/>
                </a:cubicBezTo>
                <a:cubicBezTo>
                  <a:pt x="9489" y="9926"/>
                  <a:pt x="9513" y="9842"/>
                  <a:pt x="9529" y="9755"/>
                </a:cubicBezTo>
                <a:cubicBezTo>
                  <a:pt x="9549" y="9672"/>
                  <a:pt x="9566" y="9588"/>
                  <a:pt x="9589" y="9501"/>
                </a:cubicBezTo>
                <a:lnTo>
                  <a:pt x="9640" y="9260"/>
                </a:lnTo>
                <a:cubicBezTo>
                  <a:pt x="9656" y="9174"/>
                  <a:pt x="9666" y="9083"/>
                  <a:pt x="9676" y="8993"/>
                </a:cubicBezTo>
                <a:cubicBezTo>
                  <a:pt x="9683" y="8909"/>
                  <a:pt x="9690" y="8832"/>
                  <a:pt x="9690" y="8749"/>
                </a:cubicBezTo>
                <a:lnTo>
                  <a:pt x="9690" y="8692"/>
                </a:lnTo>
                <a:cubicBezTo>
                  <a:pt x="9690" y="8598"/>
                  <a:pt x="9683" y="8501"/>
                  <a:pt x="9676" y="8405"/>
                </a:cubicBezTo>
                <a:cubicBezTo>
                  <a:pt x="9673" y="8358"/>
                  <a:pt x="9666" y="8314"/>
                  <a:pt x="9660" y="8267"/>
                </a:cubicBezTo>
                <a:cubicBezTo>
                  <a:pt x="9650" y="8221"/>
                  <a:pt x="9643" y="8181"/>
                  <a:pt x="9633" y="8137"/>
                </a:cubicBezTo>
                <a:cubicBezTo>
                  <a:pt x="9623" y="8090"/>
                  <a:pt x="9609" y="8050"/>
                  <a:pt x="9596" y="8003"/>
                </a:cubicBezTo>
                <a:lnTo>
                  <a:pt x="9573" y="7940"/>
                </a:lnTo>
                <a:cubicBezTo>
                  <a:pt x="9563" y="7923"/>
                  <a:pt x="9556" y="7903"/>
                  <a:pt x="9549" y="7886"/>
                </a:cubicBezTo>
                <a:cubicBezTo>
                  <a:pt x="9516" y="7813"/>
                  <a:pt x="9479" y="7746"/>
                  <a:pt x="9442" y="7672"/>
                </a:cubicBezTo>
                <a:cubicBezTo>
                  <a:pt x="9355" y="7529"/>
                  <a:pt x="9262" y="7381"/>
                  <a:pt x="9178" y="7231"/>
                </a:cubicBezTo>
                <a:cubicBezTo>
                  <a:pt x="9121" y="7121"/>
                  <a:pt x="9064" y="7010"/>
                  <a:pt x="9011" y="6893"/>
                </a:cubicBezTo>
                <a:cubicBezTo>
                  <a:pt x="8958" y="6770"/>
                  <a:pt x="8907" y="6653"/>
                  <a:pt x="8857" y="6532"/>
                </a:cubicBezTo>
                <a:cubicBezTo>
                  <a:pt x="8790" y="6378"/>
                  <a:pt x="8723" y="6228"/>
                  <a:pt x="8653" y="6081"/>
                </a:cubicBezTo>
                <a:cubicBezTo>
                  <a:pt x="8613" y="6007"/>
                  <a:pt x="8576" y="5930"/>
                  <a:pt x="8530" y="5857"/>
                </a:cubicBezTo>
                <a:cubicBezTo>
                  <a:pt x="8520" y="5840"/>
                  <a:pt x="8506" y="5817"/>
                  <a:pt x="8493" y="5800"/>
                </a:cubicBezTo>
                <a:cubicBezTo>
                  <a:pt x="8479" y="5783"/>
                  <a:pt x="8469" y="5773"/>
                  <a:pt x="8453" y="5760"/>
                </a:cubicBezTo>
                <a:cubicBezTo>
                  <a:pt x="8443" y="5750"/>
                  <a:pt x="8426" y="5740"/>
                  <a:pt x="8413" y="5740"/>
                </a:cubicBezTo>
                <a:cubicBezTo>
                  <a:pt x="8405" y="5737"/>
                  <a:pt x="8397" y="5735"/>
                  <a:pt x="8390" y="5735"/>
                </a:cubicBezTo>
                <a:cubicBezTo>
                  <a:pt x="8381" y="5735"/>
                  <a:pt x="8372" y="5738"/>
                  <a:pt x="8362" y="5743"/>
                </a:cubicBezTo>
                <a:cubicBezTo>
                  <a:pt x="8352" y="5750"/>
                  <a:pt x="8342" y="5760"/>
                  <a:pt x="8336" y="5770"/>
                </a:cubicBezTo>
                <a:cubicBezTo>
                  <a:pt x="8326" y="5787"/>
                  <a:pt x="8322" y="5810"/>
                  <a:pt x="8322" y="5830"/>
                </a:cubicBezTo>
                <a:cubicBezTo>
                  <a:pt x="8289" y="5991"/>
                  <a:pt x="8269" y="6148"/>
                  <a:pt x="8242" y="6308"/>
                </a:cubicBezTo>
                <a:cubicBezTo>
                  <a:pt x="8229" y="6385"/>
                  <a:pt x="8219" y="6469"/>
                  <a:pt x="8205" y="6549"/>
                </a:cubicBezTo>
                <a:lnTo>
                  <a:pt x="8155" y="6800"/>
                </a:lnTo>
                <a:cubicBezTo>
                  <a:pt x="8138" y="6883"/>
                  <a:pt x="8125" y="6964"/>
                  <a:pt x="8108" y="7047"/>
                </a:cubicBezTo>
                <a:cubicBezTo>
                  <a:pt x="8092" y="7134"/>
                  <a:pt x="8071" y="7218"/>
                  <a:pt x="8045" y="7305"/>
                </a:cubicBezTo>
                <a:cubicBezTo>
                  <a:pt x="8005" y="7468"/>
                  <a:pt x="7955" y="7631"/>
                  <a:pt x="7911" y="7791"/>
                </a:cubicBezTo>
                <a:lnTo>
                  <a:pt x="7911" y="7791"/>
                </a:lnTo>
                <a:cubicBezTo>
                  <a:pt x="7913" y="7789"/>
                  <a:pt x="7916" y="7787"/>
                  <a:pt x="7917" y="7784"/>
                </a:cubicBezTo>
                <a:lnTo>
                  <a:pt x="7917" y="7784"/>
                </a:lnTo>
                <a:cubicBezTo>
                  <a:pt x="7871" y="7944"/>
                  <a:pt x="7824" y="8104"/>
                  <a:pt x="7784" y="8267"/>
                </a:cubicBezTo>
                <a:cubicBezTo>
                  <a:pt x="7740" y="8428"/>
                  <a:pt x="7700" y="8595"/>
                  <a:pt x="7670" y="8762"/>
                </a:cubicBezTo>
                <a:cubicBezTo>
                  <a:pt x="7654" y="8856"/>
                  <a:pt x="7640" y="8946"/>
                  <a:pt x="7627" y="9043"/>
                </a:cubicBezTo>
                <a:cubicBezTo>
                  <a:pt x="7623" y="9060"/>
                  <a:pt x="7623" y="9077"/>
                  <a:pt x="7623" y="9093"/>
                </a:cubicBezTo>
                <a:cubicBezTo>
                  <a:pt x="7623" y="9113"/>
                  <a:pt x="7620" y="9137"/>
                  <a:pt x="7620" y="9157"/>
                </a:cubicBezTo>
                <a:cubicBezTo>
                  <a:pt x="7620" y="9197"/>
                  <a:pt x="7617" y="9237"/>
                  <a:pt x="7617" y="9277"/>
                </a:cubicBezTo>
                <a:cubicBezTo>
                  <a:pt x="7610" y="9454"/>
                  <a:pt x="7610" y="9628"/>
                  <a:pt x="7640" y="9805"/>
                </a:cubicBezTo>
                <a:cubicBezTo>
                  <a:pt x="7667" y="9973"/>
                  <a:pt x="7704" y="10140"/>
                  <a:pt x="7751" y="10300"/>
                </a:cubicBezTo>
                <a:cubicBezTo>
                  <a:pt x="7794" y="10461"/>
                  <a:pt x="7851" y="10618"/>
                  <a:pt x="7908" y="10775"/>
                </a:cubicBezTo>
                <a:cubicBezTo>
                  <a:pt x="7888" y="10778"/>
                  <a:pt x="7871" y="10782"/>
                  <a:pt x="7851" y="10785"/>
                </a:cubicBezTo>
                <a:lnTo>
                  <a:pt x="7854" y="10785"/>
                </a:lnTo>
                <a:cubicBezTo>
                  <a:pt x="7852" y="10785"/>
                  <a:pt x="7845" y="10789"/>
                  <a:pt x="7841" y="10791"/>
                </a:cubicBezTo>
                <a:lnTo>
                  <a:pt x="7841" y="10791"/>
                </a:lnTo>
                <a:cubicBezTo>
                  <a:pt x="7842" y="10790"/>
                  <a:pt x="7843" y="10788"/>
                  <a:pt x="7844" y="10785"/>
                </a:cubicBezTo>
                <a:lnTo>
                  <a:pt x="7844" y="10785"/>
                </a:lnTo>
                <a:cubicBezTo>
                  <a:pt x="7801" y="10798"/>
                  <a:pt x="7754" y="10812"/>
                  <a:pt x="7710" y="10829"/>
                </a:cubicBezTo>
                <a:cubicBezTo>
                  <a:pt x="7667" y="10849"/>
                  <a:pt x="7623" y="10869"/>
                  <a:pt x="7583" y="10895"/>
                </a:cubicBezTo>
                <a:cubicBezTo>
                  <a:pt x="7560" y="10909"/>
                  <a:pt x="7537" y="10919"/>
                  <a:pt x="7516" y="10935"/>
                </a:cubicBezTo>
                <a:cubicBezTo>
                  <a:pt x="7490" y="10952"/>
                  <a:pt x="7470" y="10969"/>
                  <a:pt x="7450" y="10992"/>
                </a:cubicBezTo>
                <a:cubicBezTo>
                  <a:pt x="7403" y="11029"/>
                  <a:pt x="7359" y="11073"/>
                  <a:pt x="7319" y="11109"/>
                </a:cubicBezTo>
                <a:cubicBezTo>
                  <a:pt x="7276" y="11149"/>
                  <a:pt x="7242" y="11193"/>
                  <a:pt x="7209" y="11240"/>
                </a:cubicBezTo>
                <a:cubicBezTo>
                  <a:pt x="7175" y="11283"/>
                  <a:pt x="7149" y="11330"/>
                  <a:pt x="7119" y="11380"/>
                </a:cubicBezTo>
                <a:cubicBezTo>
                  <a:pt x="7115" y="11384"/>
                  <a:pt x="7115" y="11387"/>
                  <a:pt x="7109" y="11394"/>
                </a:cubicBezTo>
                <a:cubicBezTo>
                  <a:pt x="7105" y="11400"/>
                  <a:pt x="7102" y="11410"/>
                  <a:pt x="7099" y="11414"/>
                </a:cubicBezTo>
                <a:cubicBezTo>
                  <a:pt x="7019" y="11542"/>
                  <a:pt x="6956" y="11674"/>
                  <a:pt x="6900" y="11809"/>
                </a:cubicBezTo>
                <a:lnTo>
                  <a:pt x="6900" y="11809"/>
                </a:lnTo>
                <a:cubicBezTo>
                  <a:pt x="6901" y="11809"/>
                  <a:pt x="6901" y="11808"/>
                  <a:pt x="6901" y="11808"/>
                </a:cubicBezTo>
                <a:lnTo>
                  <a:pt x="6901" y="11808"/>
                </a:lnTo>
                <a:cubicBezTo>
                  <a:pt x="6901" y="11809"/>
                  <a:pt x="6900" y="11810"/>
                  <a:pt x="6899" y="11812"/>
                </a:cubicBezTo>
                <a:lnTo>
                  <a:pt x="6899" y="11812"/>
                </a:lnTo>
                <a:cubicBezTo>
                  <a:pt x="6900" y="11811"/>
                  <a:pt x="6900" y="11810"/>
                  <a:pt x="6900" y="11809"/>
                </a:cubicBezTo>
                <a:lnTo>
                  <a:pt x="6900" y="11809"/>
                </a:lnTo>
                <a:cubicBezTo>
                  <a:pt x="6899" y="11811"/>
                  <a:pt x="6898" y="11812"/>
                  <a:pt x="6898" y="11814"/>
                </a:cubicBezTo>
                <a:lnTo>
                  <a:pt x="6898" y="11814"/>
                </a:lnTo>
                <a:cubicBezTo>
                  <a:pt x="6898" y="11813"/>
                  <a:pt x="6899" y="11812"/>
                  <a:pt x="6899" y="11812"/>
                </a:cubicBezTo>
                <a:lnTo>
                  <a:pt x="6899" y="11812"/>
                </a:lnTo>
                <a:cubicBezTo>
                  <a:pt x="6899" y="11813"/>
                  <a:pt x="6898" y="11814"/>
                  <a:pt x="6898" y="11815"/>
                </a:cubicBezTo>
                <a:cubicBezTo>
                  <a:pt x="6898" y="11815"/>
                  <a:pt x="6898" y="11814"/>
                  <a:pt x="6898" y="11814"/>
                </a:cubicBezTo>
                <a:lnTo>
                  <a:pt x="6898" y="11814"/>
                </a:lnTo>
                <a:cubicBezTo>
                  <a:pt x="6890" y="11829"/>
                  <a:pt x="6883" y="11847"/>
                  <a:pt x="6875" y="11862"/>
                </a:cubicBezTo>
                <a:cubicBezTo>
                  <a:pt x="6838" y="11949"/>
                  <a:pt x="6804" y="12042"/>
                  <a:pt x="6781" y="12136"/>
                </a:cubicBezTo>
                <a:cubicBezTo>
                  <a:pt x="6754" y="12236"/>
                  <a:pt x="6737" y="12336"/>
                  <a:pt x="6721" y="12437"/>
                </a:cubicBezTo>
                <a:cubicBezTo>
                  <a:pt x="6714" y="12494"/>
                  <a:pt x="6704" y="12547"/>
                  <a:pt x="6701" y="12601"/>
                </a:cubicBezTo>
                <a:cubicBezTo>
                  <a:pt x="6697" y="12661"/>
                  <a:pt x="6691" y="12718"/>
                  <a:pt x="6691" y="12778"/>
                </a:cubicBezTo>
                <a:cubicBezTo>
                  <a:pt x="6691" y="12831"/>
                  <a:pt x="6697" y="12888"/>
                  <a:pt x="6701" y="12945"/>
                </a:cubicBezTo>
                <a:cubicBezTo>
                  <a:pt x="6704" y="12972"/>
                  <a:pt x="6707" y="12998"/>
                  <a:pt x="6714" y="13028"/>
                </a:cubicBezTo>
                <a:lnTo>
                  <a:pt x="6724" y="13115"/>
                </a:lnTo>
                <a:lnTo>
                  <a:pt x="6724" y="13129"/>
                </a:lnTo>
                <a:lnTo>
                  <a:pt x="6724" y="13132"/>
                </a:lnTo>
                <a:lnTo>
                  <a:pt x="6724" y="13135"/>
                </a:lnTo>
                <a:cubicBezTo>
                  <a:pt x="6724" y="13139"/>
                  <a:pt x="6724" y="13139"/>
                  <a:pt x="6731" y="13142"/>
                </a:cubicBezTo>
                <a:cubicBezTo>
                  <a:pt x="6707" y="13179"/>
                  <a:pt x="6687" y="13216"/>
                  <a:pt x="6671" y="13252"/>
                </a:cubicBezTo>
                <a:cubicBezTo>
                  <a:pt x="6647" y="13303"/>
                  <a:pt x="6617" y="13353"/>
                  <a:pt x="6590" y="13403"/>
                </a:cubicBezTo>
                <a:cubicBezTo>
                  <a:pt x="6567" y="13453"/>
                  <a:pt x="6540" y="13503"/>
                  <a:pt x="6517" y="13557"/>
                </a:cubicBezTo>
                <a:cubicBezTo>
                  <a:pt x="6490" y="13610"/>
                  <a:pt x="6467" y="13660"/>
                  <a:pt x="6447" y="13717"/>
                </a:cubicBezTo>
                <a:cubicBezTo>
                  <a:pt x="6423" y="13771"/>
                  <a:pt x="6400" y="13821"/>
                  <a:pt x="6380" y="13874"/>
                </a:cubicBezTo>
                <a:lnTo>
                  <a:pt x="6340" y="13975"/>
                </a:lnTo>
                <a:cubicBezTo>
                  <a:pt x="6333" y="13998"/>
                  <a:pt x="6323" y="14021"/>
                  <a:pt x="6316" y="14042"/>
                </a:cubicBezTo>
                <a:cubicBezTo>
                  <a:pt x="6306" y="14068"/>
                  <a:pt x="6299" y="14088"/>
                  <a:pt x="6289" y="14112"/>
                </a:cubicBezTo>
                <a:cubicBezTo>
                  <a:pt x="6283" y="14145"/>
                  <a:pt x="6269" y="14179"/>
                  <a:pt x="6263" y="14219"/>
                </a:cubicBezTo>
                <a:cubicBezTo>
                  <a:pt x="6253" y="14239"/>
                  <a:pt x="6249" y="14262"/>
                  <a:pt x="6246" y="14286"/>
                </a:cubicBezTo>
                <a:cubicBezTo>
                  <a:pt x="6236" y="14309"/>
                  <a:pt x="6233" y="14336"/>
                  <a:pt x="6223" y="14359"/>
                </a:cubicBezTo>
                <a:cubicBezTo>
                  <a:pt x="6216" y="14393"/>
                  <a:pt x="6206" y="14423"/>
                  <a:pt x="6203" y="14456"/>
                </a:cubicBezTo>
                <a:cubicBezTo>
                  <a:pt x="6203" y="14423"/>
                  <a:pt x="6206" y="14393"/>
                  <a:pt x="6206" y="14359"/>
                </a:cubicBezTo>
                <a:cubicBezTo>
                  <a:pt x="6206" y="14212"/>
                  <a:pt x="6199" y="14068"/>
                  <a:pt x="6189" y="13925"/>
                </a:cubicBezTo>
                <a:cubicBezTo>
                  <a:pt x="6182" y="13777"/>
                  <a:pt x="6179" y="13627"/>
                  <a:pt x="6172" y="13476"/>
                </a:cubicBezTo>
                <a:lnTo>
                  <a:pt x="6172" y="13269"/>
                </a:lnTo>
                <a:lnTo>
                  <a:pt x="6172" y="13266"/>
                </a:lnTo>
                <a:lnTo>
                  <a:pt x="6172" y="13256"/>
                </a:lnTo>
                <a:cubicBezTo>
                  <a:pt x="6172" y="13172"/>
                  <a:pt x="6172" y="13085"/>
                  <a:pt x="6179" y="13002"/>
                </a:cubicBezTo>
                <a:lnTo>
                  <a:pt x="6179" y="12564"/>
                </a:lnTo>
                <a:lnTo>
                  <a:pt x="6179" y="12129"/>
                </a:lnTo>
                <a:cubicBezTo>
                  <a:pt x="6182" y="11845"/>
                  <a:pt x="6182" y="11561"/>
                  <a:pt x="6182" y="11280"/>
                </a:cubicBezTo>
                <a:cubicBezTo>
                  <a:pt x="6182" y="11173"/>
                  <a:pt x="6186" y="11066"/>
                  <a:pt x="6186" y="10959"/>
                </a:cubicBezTo>
                <a:lnTo>
                  <a:pt x="6186" y="10956"/>
                </a:lnTo>
                <a:lnTo>
                  <a:pt x="6186" y="10912"/>
                </a:lnTo>
                <a:lnTo>
                  <a:pt x="6186" y="10808"/>
                </a:lnTo>
                <a:lnTo>
                  <a:pt x="6186" y="10805"/>
                </a:lnTo>
                <a:lnTo>
                  <a:pt x="6186" y="10798"/>
                </a:lnTo>
                <a:lnTo>
                  <a:pt x="6186" y="10788"/>
                </a:lnTo>
                <a:lnTo>
                  <a:pt x="6186" y="10628"/>
                </a:lnTo>
                <a:cubicBezTo>
                  <a:pt x="6186" y="10487"/>
                  <a:pt x="6189" y="10347"/>
                  <a:pt x="6196" y="10207"/>
                </a:cubicBezTo>
                <a:cubicBezTo>
                  <a:pt x="6196" y="10170"/>
                  <a:pt x="6196" y="10130"/>
                  <a:pt x="6199" y="10093"/>
                </a:cubicBezTo>
                <a:cubicBezTo>
                  <a:pt x="6203" y="10056"/>
                  <a:pt x="6203" y="10013"/>
                  <a:pt x="6206" y="9976"/>
                </a:cubicBezTo>
                <a:cubicBezTo>
                  <a:pt x="6213" y="9912"/>
                  <a:pt x="6219" y="9852"/>
                  <a:pt x="6229" y="9785"/>
                </a:cubicBezTo>
                <a:lnTo>
                  <a:pt x="6229" y="9775"/>
                </a:lnTo>
                <a:cubicBezTo>
                  <a:pt x="6233" y="9752"/>
                  <a:pt x="6236" y="9729"/>
                  <a:pt x="6236" y="9705"/>
                </a:cubicBezTo>
                <a:cubicBezTo>
                  <a:pt x="6256" y="9561"/>
                  <a:pt x="6283" y="9421"/>
                  <a:pt x="6303" y="9277"/>
                </a:cubicBezTo>
                <a:cubicBezTo>
                  <a:pt x="6330" y="9133"/>
                  <a:pt x="6350" y="8983"/>
                  <a:pt x="6380" y="8836"/>
                </a:cubicBezTo>
                <a:cubicBezTo>
                  <a:pt x="6433" y="8552"/>
                  <a:pt x="6503" y="8271"/>
                  <a:pt x="6580" y="7990"/>
                </a:cubicBezTo>
                <a:cubicBezTo>
                  <a:pt x="6600" y="7916"/>
                  <a:pt x="6620" y="7839"/>
                  <a:pt x="6647" y="7769"/>
                </a:cubicBezTo>
                <a:cubicBezTo>
                  <a:pt x="6671" y="7696"/>
                  <a:pt x="6697" y="7619"/>
                  <a:pt x="6717" y="7545"/>
                </a:cubicBezTo>
                <a:cubicBezTo>
                  <a:pt x="6741" y="7515"/>
                  <a:pt x="6771" y="7482"/>
                  <a:pt x="6798" y="7452"/>
                </a:cubicBezTo>
                <a:cubicBezTo>
                  <a:pt x="6824" y="7415"/>
                  <a:pt x="6858" y="7378"/>
                  <a:pt x="6891" y="7338"/>
                </a:cubicBezTo>
                <a:cubicBezTo>
                  <a:pt x="6925" y="7298"/>
                  <a:pt x="6965" y="7261"/>
                  <a:pt x="7002" y="7218"/>
                </a:cubicBezTo>
                <a:cubicBezTo>
                  <a:pt x="7035" y="7181"/>
                  <a:pt x="7072" y="7147"/>
                  <a:pt x="7105" y="7114"/>
                </a:cubicBezTo>
                <a:lnTo>
                  <a:pt x="7105" y="7114"/>
                </a:lnTo>
                <a:lnTo>
                  <a:pt x="7152" y="7067"/>
                </a:lnTo>
                <a:cubicBezTo>
                  <a:pt x="7222" y="7000"/>
                  <a:pt x="7299" y="6933"/>
                  <a:pt x="7373" y="6870"/>
                </a:cubicBezTo>
                <a:cubicBezTo>
                  <a:pt x="7453" y="6810"/>
                  <a:pt x="7533" y="6746"/>
                  <a:pt x="7610" y="6679"/>
                </a:cubicBezTo>
                <a:cubicBezTo>
                  <a:pt x="7634" y="6663"/>
                  <a:pt x="7654" y="6646"/>
                  <a:pt x="7670" y="6629"/>
                </a:cubicBezTo>
                <a:cubicBezTo>
                  <a:pt x="7694" y="6609"/>
                  <a:pt x="7717" y="6586"/>
                  <a:pt x="7737" y="6566"/>
                </a:cubicBezTo>
                <a:cubicBezTo>
                  <a:pt x="7757" y="6549"/>
                  <a:pt x="7774" y="6529"/>
                  <a:pt x="7791" y="6512"/>
                </a:cubicBezTo>
                <a:lnTo>
                  <a:pt x="7837" y="6465"/>
                </a:lnTo>
                <a:cubicBezTo>
                  <a:pt x="7854" y="6449"/>
                  <a:pt x="7871" y="6432"/>
                  <a:pt x="7888" y="6412"/>
                </a:cubicBezTo>
                <a:cubicBezTo>
                  <a:pt x="7908" y="6385"/>
                  <a:pt x="7928" y="6365"/>
                  <a:pt x="7944" y="6342"/>
                </a:cubicBezTo>
                <a:cubicBezTo>
                  <a:pt x="7954" y="6332"/>
                  <a:pt x="7958" y="6325"/>
                  <a:pt x="7968" y="6315"/>
                </a:cubicBezTo>
                <a:cubicBezTo>
                  <a:pt x="7978" y="6302"/>
                  <a:pt x="7988" y="6285"/>
                  <a:pt x="8001" y="6275"/>
                </a:cubicBezTo>
                <a:cubicBezTo>
                  <a:pt x="8011" y="6258"/>
                  <a:pt x="8025" y="6235"/>
                  <a:pt x="8038" y="6218"/>
                </a:cubicBezTo>
                <a:cubicBezTo>
                  <a:pt x="8051" y="6201"/>
                  <a:pt x="8061" y="6181"/>
                  <a:pt x="8075" y="6161"/>
                </a:cubicBezTo>
                <a:cubicBezTo>
                  <a:pt x="8092" y="6134"/>
                  <a:pt x="8105" y="6111"/>
                  <a:pt x="8122" y="6084"/>
                </a:cubicBezTo>
                <a:cubicBezTo>
                  <a:pt x="8138" y="6061"/>
                  <a:pt x="8152" y="6034"/>
                  <a:pt x="8168" y="6011"/>
                </a:cubicBezTo>
                <a:cubicBezTo>
                  <a:pt x="8175" y="5994"/>
                  <a:pt x="8189" y="5977"/>
                  <a:pt x="8195" y="5960"/>
                </a:cubicBezTo>
                <a:cubicBezTo>
                  <a:pt x="8252" y="5864"/>
                  <a:pt x="8306" y="5767"/>
                  <a:pt x="8356" y="5666"/>
                </a:cubicBezTo>
                <a:cubicBezTo>
                  <a:pt x="8376" y="5626"/>
                  <a:pt x="8402" y="5579"/>
                  <a:pt x="8423" y="5539"/>
                </a:cubicBezTo>
                <a:cubicBezTo>
                  <a:pt x="8436" y="5512"/>
                  <a:pt x="8446" y="5489"/>
                  <a:pt x="8456" y="5462"/>
                </a:cubicBezTo>
                <a:cubicBezTo>
                  <a:pt x="8463" y="5442"/>
                  <a:pt x="8476" y="5422"/>
                  <a:pt x="8486" y="5405"/>
                </a:cubicBezTo>
                <a:cubicBezTo>
                  <a:pt x="8496" y="5375"/>
                  <a:pt x="8509" y="5345"/>
                  <a:pt x="8523" y="5312"/>
                </a:cubicBezTo>
                <a:lnTo>
                  <a:pt x="8546" y="5248"/>
                </a:lnTo>
                <a:cubicBezTo>
                  <a:pt x="8556" y="5228"/>
                  <a:pt x="8563" y="5208"/>
                  <a:pt x="8573" y="5181"/>
                </a:cubicBezTo>
                <a:cubicBezTo>
                  <a:pt x="8580" y="5155"/>
                  <a:pt x="8593" y="5121"/>
                  <a:pt x="8603" y="5091"/>
                </a:cubicBezTo>
                <a:cubicBezTo>
                  <a:pt x="8620" y="5041"/>
                  <a:pt x="8630" y="4988"/>
                  <a:pt x="8647" y="4937"/>
                </a:cubicBezTo>
                <a:cubicBezTo>
                  <a:pt x="8660" y="4891"/>
                  <a:pt x="8673" y="4840"/>
                  <a:pt x="8687" y="4790"/>
                </a:cubicBezTo>
                <a:cubicBezTo>
                  <a:pt x="8697" y="4743"/>
                  <a:pt x="8707" y="4693"/>
                  <a:pt x="8720" y="4647"/>
                </a:cubicBezTo>
                <a:cubicBezTo>
                  <a:pt x="8727" y="4603"/>
                  <a:pt x="8740" y="4553"/>
                  <a:pt x="8747" y="4506"/>
                </a:cubicBezTo>
                <a:cubicBezTo>
                  <a:pt x="8757" y="4453"/>
                  <a:pt x="8770" y="4402"/>
                  <a:pt x="8777" y="4346"/>
                </a:cubicBezTo>
                <a:cubicBezTo>
                  <a:pt x="8787" y="4292"/>
                  <a:pt x="8797" y="4239"/>
                  <a:pt x="8807" y="4178"/>
                </a:cubicBezTo>
                <a:cubicBezTo>
                  <a:pt x="8824" y="4078"/>
                  <a:pt x="8837" y="3978"/>
                  <a:pt x="8854" y="3878"/>
                </a:cubicBezTo>
                <a:cubicBezTo>
                  <a:pt x="8857" y="3851"/>
                  <a:pt x="8861" y="3817"/>
                  <a:pt x="8864" y="3787"/>
                </a:cubicBezTo>
                <a:cubicBezTo>
                  <a:pt x="8877" y="3687"/>
                  <a:pt x="8891" y="3590"/>
                  <a:pt x="8897" y="3490"/>
                </a:cubicBezTo>
                <a:cubicBezTo>
                  <a:pt x="8904" y="3440"/>
                  <a:pt x="8911" y="3389"/>
                  <a:pt x="8914" y="3336"/>
                </a:cubicBezTo>
                <a:cubicBezTo>
                  <a:pt x="8921" y="3309"/>
                  <a:pt x="8921" y="3286"/>
                  <a:pt x="8921" y="3259"/>
                </a:cubicBezTo>
                <a:cubicBezTo>
                  <a:pt x="8921" y="3249"/>
                  <a:pt x="8924" y="3232"/>
                  <a:pt x="8924" y="3219"/>
                </a:cubicBezTo>
                <a:lnTo>
                  <a:pt x="8924" y="3172"/>
                </a:lnTo>
                <a:cubicBezTo>
                  <a:pt x="8924" y="3165"/>
                  <a:pt x="8924" y="3155"/>
                  <a:pt x="8921" y="3149"/>
                </a:cubicBezTo>
                <a:cubicBezTo>
                  <a:pt x="8921" y="3139"/>
                  <a:pt x="8914" y="3132"/>
                  <a:pt x="8911" y="3122"/>
                </a:cubicBezTo>
                <a:cubicBezTo>
                  <a:pt x="8907" y="3109"/>
                  <a:pt x="8897" y="3099"/>
                  <a:pt x="8881" y="3088"/>
                </a:cubicBezTo>
                <a:cubicBezTo>
                  <a:pt x="8874" y="3086"/>
                  <a:pt x="8865" y="3084"/>
                  <a:pt x="8855" y="3084"/>
                </a:cubicBezTo>
                <a:cubicBezTo>
                  <a:pt x="8852" y="3084"/>
                  <a:pt x="8848" y="3084"/>
                  <a:pt x="8844" y="3085"/>
                </a:cubicBezTo>
                <a:cubicBezTo>
                  <a:pt x="8830" y="3085"/>
                  <a:pt x="8820" y="3088"/>
                  <a:pt x="8810" y="3099"/>
                </a:cubicBezTo>
                <a:cubicBezTo>
                  <a:pt x="8804" y="3102"/>
                  <a:pt x="8794" y="3109"/>
                  <a:pt x="8787" y="3119"/>
                </a:cubicBezTo>
                <a:cubicBezTo>
                  <a:pt x="8764" y="3139"/>
                  <a:pt x="8740" y="3159"/>
                  <a:pt x="8713" y="3182"/>
                </a:cubicBezTo>
                <a:cubicBezTo>
                  <a:pt x="8693" y="3202"/>
                  <a:pt x="8670" y="3219"/>
                  <a:pt x="8647" y="3239"/>
                </a:cubicBezTo>
                <a:cubicBezTo>
                  <a:pt x="8596" y="3282"/>
                  <a:pt x="8543" y="3326"/>
                  <a:pt x="8493" y="3369"/>
                </a:cubicBezTo>
                <a:cubicBezTo>
                  <a:pt x="8413" y="3436"/>
                  <a:pt x="8329" y="3500"/>
                  <a:pt x="8252" y="3567"/>
                </a:cubicBezTo>
                <a:lnTo>
                  <a:pt x="8011" y="3767"/>
                </a:lnTo>
                <a:cubicBezTo>
                  <a:pt x="7934" y="3834"/>
                  <a:pt x="7854" y="3894"/>
                  <a:pt x="7774" y="3958"/>
                </a:cubicBezTo>
                <a:cubicBezTo>
                  <a:pt x="7757" y="3974"/>
                  <a:pt x="7737" y="3988"/>
                  <a:pt x="7717" y="4001"/>
                </a:cubicBezTo>
                <a:lnTo>
                  <a:pt x="7654" y="4051"/>
                </a:lnTo>
                <a:cubicBezTo>
                  <a:pt x="7610" y="4078"/>
                  <a:pt x="7570" y="4112"/>
                  <a:pt x="7527" y="4142"/>
                </a:cubicBezTo>
                <a:cubicBezTo>
                  <a:pt x="7527" y="4142"/>
                  <a:pt x="7528" y="4142"/>
                  <a:pt x="7529" y="4141"/>
                </a:cubicBezTo>
                <a:lnTo>
                  <a:pt x="7529" y="4141"/>
                </a:lnTo>
                <a:cubicBezTo>
                  <a:pt x="7483" y="4174"/>
                  <a:pt x="7435" y="4206"/>
                  <a:pt x="7389" y="4239"/>
                </a:cubicBezTo>
                <a:cubicBezTo>
                  <a:pt x="7359" y="4259"/>
                  <a:pt x="7326" y="4279"/>
                  <a:pt x="7299" y="4302"/>
                </a:cubicBezTo>
                <a:cubicBezTo>
                  <a:pt x="7272" y="4319"/>
                  <a:pt x="7249" y="4339"/>
                  <a:pt x="7222" y="4356"/>
                </a:cubicBezTo>
                <a:lnTo>
                  <a:pt x="7226" y="4352"/>
                </a:lnTo>
                <a:lnTo>
                  <a:pt x="7226" y="4352"/>
                </a:lnTo>
                <a:cubicBezTo>
                  <a:pt x="7219" y="4356"/>
                  <a:pt x="7209" y="4362"/>
                  <a:pt x="7202" y="4372"/>
                </a:cubicBezTo>
                <a:cubicBezTo>
                  <a:pt x="7192" y="4376"/>
                  <a:pt x="7185" y="4386"/>
                  <a:pt x="7182" y="4389"/>
                </a:cubicBezTo>
                <a:cubicBezTo>
                  <a:pt x="7169" y="4402"/>
                  <a:pt x="7152" y="4412"/>
                  <a:pt x="7139" y="4426"/>
                </a:cubicBezTo>
                <a:cubicBezTo>
                  <a:pt x="7115" y="4453"/>
                  <a:pt x="7085" y="4479"/>
                  <a:pt x="7058" y="4509"/>
                </a:cubicBezTo>
                <a:cubicBezTo>
                  <a:pt x="7022" y="4553"/>
                  <a:pt x="6992" y="4593"/>
                  <a:pt x="6958" y="4636"/>
                </a:cubicBezTo>
                <a:cubicBezTo>
                  <a:pt x="6931" y="4673"/>
                  <a:pt x="6905" y="4710"/>
                  <a:pt x="6881" y="4747"/>
                </a:cubicBezTo>
                <a:cubicBezTo>
                  <a:pt x="6821" y="4830"/>
                  <a:pt x="6768" y="4921"/>
                  <a:pt x="6714" y="5004"/>
                </a:cubicBezTo>
                <a:cubicBezTo>
                  <a:pt x="6687" y="5041"/>
                  <a:pt x="6667" y="5078"/>
                  <a:pt x="6647" y="5115"/>
                </a:cubicBezTo>
                <a:cubicBezTo>
                  <a:pt x="6590" y="5205"/>
                  <a:pt x="6547" y="5295"/>
                  <a:pt x="6507" y="5395"/>
                </a:cubicBezTo>
                <a:cubicBezTo>
                  <a:pt x="6470" y="5492"/>
                  <a:pt x="6447" y="5589"/>
                  <a:pt x="6420" y="5690"/>
                </a:cubicBezTo>
                <a:cubicBezTo>
                  <a:pt x="6396" y="5783"/>
                  <a:pt x="6373" y="5877"/>
                  <a:pt x="6353" y="5974"/>
                </a:cubicBezTo>
                <a:cubicBezTo>
                  <a:pt x="6333" y="6074"/>
                  <a:pt x="6313" y="6178"/>
                  <a:pt x="6303" y="6278"/>
                </a:cubicBezTo>
                <a:cubicBezTo>
                  <a:pt x="6299" y="6332"/>
                  <a:pt x="6296" y="6382"/>
                  <a:pt x="6296" y="6435"/>
                </a:cubicBezTo>
                <a:cubicBezTo>
                  <a:pt x="6296" y="6492"/>
                  <a:pt x="6296" y="6542"/>
                  <a:pt x="6299" y="6596"/>
                </a:cubicBezTo>
                <a:cubicBezTo>
                  <a:pt x="6299" y="6646"/>
                  <a:pt x="6303" y="6696"/>
                  <a:pt x="6306" y="6746"/>
                </a:cubicBezTo>
                <a:cubicBezTo>
                  <a:pt x="6313" y="6796"/>
                  <a:pt x="6316" y="6846"/>
                  <a:pt x="6323" y="6897"/>
                </a:cubicBezTo>
                <a:cubicBezTo>
                  <a:pt x="6333" y="6947"/>
                  <a:pt x="6346" y="6994"/>
                  <a:pt x="6353" y="7037"/>
                </a:cubicBezTo>
                <a:cubicBezTo>
                  <a:pt x="6366" y="7087"/>
                  <a:pt x="6380" y="7134"/>
                  <a:pt x="6390" y="7184"/>
                </a:cubicBezTo>
                <a:cubicBezTo>
                  <a:pt x="6406" y="7238"/>
                  <a:pt x="6420" y="7288"/>
                  <a:pt x="6437" y="7345"/>
                </a:cubicBezTo>
                <a:cubicBezTo>
                  <a:pt x="6450" y="7388"/>
                  <a:pt x="6467" y="7435"/>
                  <a:pt x="6480" y="7482"/>
                </a:cubicBezTo>
                <a:cubicBezTo>
                  <a:pt x="6487" y="7515"/>
                  <a:pt x="6490" y="7545"/>
                  <a:pt x="6500" y="7579"/>
                </a:cubicBezTo>
                <a:lnTo>
                  <a:pt x="6500" y="7585"/>
                </a:lnTo>
                <a:cubicBezTo>
                  <a:pt x="6440" y="7753"/>
                  <a:pt x="6386" y="7920"/>
                  <a:pt x="6336" y="8090"/>
                </a:cubicBezTo>
                <a:cubicBezTo>
                  <a:pt x="6273" y="8314"/>
                  <a:pt x="6213" y="8538"/>
                  <a:pt x="6166" y="8766"/>
                </a:cubicBezTo>
                <a:cubicBezTo>
                  <a:pt x="6132" y="8926"/>
                  <a:pt x="6102" y="9090"/>
                  <a:pt x="6072" y="9254"/>
                </a:cubicBezTo>
                <a:cubicBezTo>
                  <a:pt x="6062" y="9204"/>
                  <a:pt x="6052" y="9157"/>
                  <a:pt x="6035" y="9107"/>
                </a:cubicBezTo>
                <a:cubicBezTo>
                  <a:pt x="6015" y="9040"/>
                  <a:pt x="5989" y="8973"/>
                  <a:pt x="5962" y="8906"/>
                </a:cubicBezTo>
                <a:cubicBezTo>
                  <a:pt x="5902" y="8766"/>
                  <a:pt x="5838" y="8625"/>
                  <a:pt x="5771" y="8491"/>
                </a:cubicBezTo>
                <a:cubicBezTo>
                  <a:pt x="5744" y="8431"/>
                  <a:pt x="5711" y="8368"/>
                  <a:pt x="5671" y="8304"/>
                </a:cubicBezTo>
                <a:lnTo>
                  <a:pt x="5621" y="8217"/>
                </a:lnTo>
                <a:cubicBezTo>
                  <a:pt x="5604" y="8117"/>
                  <a:pt x="5584" y="8013"/>
                  <a:pt x="5571" y="7913"/>
                </a:cubicBezTo>
                <a:cubicBezTo>
                  <a:pt x="5551" y="7779"/>
                  <a:pt x="5534" y="7649"/>
                  <a:pt x="5514" y="7515"/>
                </a:cubicBezTo>
                <a:cubicBezTo>
                  <a:pt x="5494" y="7395"/>
                  <a:pt x="5467" y="7271"/>
                  <a:pt x="5437" y="7151"/>
                </a:cubicBezTo>
                <a:lnTo>
                  <a:pt x="5387" y="6937"/>
                </a:lnTo>
                <a:cubicBezTo>
                  <a:pt x="5370" y="6877"/>
                  <a:pt x="5360" y="6816"/>
                  <a:pt x="5347" y="6753"/>
                </a:cubicBezTo>
                <a:cubicBezTo>
                  <a:pt x="5337" y="6719"/>
                  <a:pt x="5333" y="6686"/>
                  <a:pt x="5327" y="6653"/>
                </a:cubicBezTo>
                <a:cubicBezTo>
                  <a:pt x="5320" y="6629"/>
                  <a:pt x="5317" y="6602"/>
                  <a:pt x="5310" y="6579"/>
                </a:cubicBezTo>
                <a:lnTo>
                  <a:pt x="5270" y="6365"/>
                </a:lnTo>
                <a:cubicBezTo>
                  <a:pt x="5250" y="6251"/>
                  <a:pt x="5230" y="6141"/>
                  <a:pt x="5203" y="6027"/>
                </a:cubicBezTo>
                <a:cubicBezTo>
                  <a:pt x="5210" y="5994"/>
                  <a:pt x="5213" y="5964"/>
                  <a:pt x="5220" y="5930"/>
                </a:cubicBezTo>
                <a:cubicBezTo>
                  <a:pt x="5233" y="5864"/>
                  <a:pt x="5246" y="5797"/>
                  <a:pt x="5253" y="5730"/>
                </a:cubicBezTo>
                <a:cubicBezTo>
                  <a:pt x="5270" y="5613"/>
                  <a:pt x="5283" y="5492"/>
                  <a:pt x="5300" y="5375"/>
                </a:cubicBezTo>
                <a:cubicBezTo>
                  <a:pt x="5310" y="5332"/>
                  <a:pt x="5313" y="5292"/>
                  <a:pt x="5320" y="5248"/>
                </a:cubicBezTo>
                <a:cubicBezTo>
                  <a:pt x="5330" y="5208"/>
                  <a:pt x="5337" y="5161"/>
                  <a:pt x="5347" y="5121"/>
                </a:cubicBezTo>
                <a:cubicBezTo>
                  <a:pt x="5353" y="5081"/>
                  <a:pt x="5367" y="5041"/>
                  <a:pt x="5377" y="5004"/>
                </a:cubicBezTo>
                <a:cubicBezTo>
                  <a:pt x="5383" y="4964"/>
                  <a:pt x="5397" y="4924"/>
                  <a:pt x="5410" y="4887"/>
                </a:cubicBezTo>
                <a:cubicBezTo>
                  <a:pt x="5417" y="4864"/>
                  <a:pt x="5420" y="4844"/>
                  <a:pt x="5430" y="4824"/>
                </a:cubicBezTo>
                <a:cubicBezTo>
                  <a:pt x="5450" y="4760"/>
                  <a:pt x="5470" y="4697"/>
                  <a:pt x="5497" y="4636"/>
                </a:cubicBezTo>
                <a:cubicBezTo>
                  <a:pt x="5520" y="4570"/>
                  <a:pt x="5551" y="4503"/>
                  <a:pt x="5577" y="4436"/>
                </a:cubicBezTo>
                <a:cubicBezTo>
                  <a:pt x="5631" y="4305"/>
                  <a:pt x="5681" y="4175"/>
                  <a:pt x="5731" y="4045"/>
                </a:cubicBezTo>
                <a:lnTo>
                  <a:pt x="5768" y="3944"/>
                </a:lnTo>
                <a:cubicBezTo>
                  <a:pt x="5781" y="3911"/>
                  <a:pt x="5795" y="3878"/>
                  <a:pt x="5801" y="3844"/>
                </a:cubicBezTo>
                <a:cubicBezTo>
                  <a:pt x="5815" y="3811"/>
                  <a:pt x="5821" y="3777"/>
                  <a:pt x="5835" y="3744"/>
                </a:cubicBezTo>
                <a:cubicBezTo>
                  <a:pt x="5848" y="3710"/>
                  <a:pt x="5851" y="3674"/>
                  <a:pt x="5861" y="3640"/>
                </a:cubicBezTo>
                <a:cubicBezTo>
                  <a:pt x="5868" y="3610"/>
                  <a:pt x="5872" y="3583"/>
                  <a:pt x="5882" y="3550"/>
                </a:cubicBezTo>
                <a:cubicBezTo>
                  <a:pt x="5885" y="3520"/>
                  <a:pt x="5895" y="3490"/>
                  <a:pt x="5898" y="3466"/>
                </a:cubicBezTo>
                <a:cubicBezTo>
                  <a:pt x="5905" y="3423"/>
                  <a:pt x="5915" y="3376"/>
                  <a:pt x="5922" y="3336"/>
                </a:cubicBezTo>
                <a:cubicBezTo>
                  <a:pt x="5928" y="3306"/>
                  <a:pt x="5935" y="3276"/>
                  <a:pt x="5938" y="3249"/>
                </a:cubicBezTo>
                <a:lnTo>
                  <a:pt x="5979" y="3022"/>
                </a:lnTo>
                <a:cubicBezTo>
                  <a:pt x="5979" y="3008"/>
                  <a:pt x="5982" y="2998"/>
                  <a:pt x="5982" y="2985"/>
                </a:cubicBezTo>
                <a:cubicBezTo>
                  <a:pt x="5985" y="2958"/>
                  <a:pt x="5985" y="2938"/>
                  <a:pt x="5989" y="2915"/>
                </a:cubicBezTo>
                <a:cubicBezTo>
                  <a:pt x="5995" y="2881"/>
                  <a:pt x="5995" y="2848"/>
                  <a:pt x="5995" y="2814"/>
                </a:cubicBezTo>
                <a:cubicBezTo>
                  <a:pt x="5995" y="2781"/>
                  <a:pt x="5995" y="2741"/>
                  <a:pt x="5999" y="2707"/>
                </a:cubicBezTo>
                <a:cubicBezTo>
                  <a:pt x="5999" y="2674"/>
                  <a:pt x="5999" y="2637"/>
                  <a:pt x="5995" y="2604"/>
                </a:cubicBezTo>
                <a:cubicBezTo>
                  <a:pt x="5989" y="2533"/>
                  <a:pt x="5982" y="2463"/>
                  <a:pt x="5972" y="2396"/>
                </a:cubicBezTo>
                <a:cubicBezTo>
                  <a:pt x="5955" y="2263"/>
                  <a:pt x="5922" y="2129"/>
                  <a:pt x="5895" y="1999"/>
                </a:cubicBezTo>
                <a:cubicBezTo>
                  <a:pt x="5865" y="1865"/>
                  <a:pt x="5835" y="1728"/>
                  <a:pt x="5815" y="1587"/>
                </a:cubicBezTo>
                <a:cubicBezTo>
                  <a:pt x="5795" y="1450"/>
                  <a:pt x="5778" y="1313"/>
                  <a:pt x="5761" y="1179"/>
                </a:cubicBezTo>
                <a:cubicBezTo>
                  <a:pt x="5751" y="1109"/>
                  <a:pt x="5738" y="1042"/>
                  <a:pt x="5728" y="969"/>
                </a:cubicBezTo>
                <a:cubicBezTo>
                  <a:pt x="5714" y="902"/>
                  <a:pt x="5704" y="835"/>
                  <a:pt x="5694" y="768"/>
                </a:cubicBezTo>
                <a:cubicBezTo>
                  <a:pt x="5684" y="735"/>
                  <a:pt x="5681" y="701"/>
                  <a:pt x="5671" y="668"/>
                </a:cubicBezTo>
                <a:cubicBezTo>
                  <a:pt x="5664" y="631"/>
                  <a:pt x="5654" y="594"/>
                  <a:pt x="5648" y="561"/>
                </a:cubicBezTo>
                <a:lnTo>
                  <a:pt x="5621" y="461"/>
                </a:lnTo>
                <a:cubicBezTo>
                  <a:pt x="5614" y="427"/>
                  <a:pt x="5604" y="394"/>
                  <a:pt x="5594" y="360"/>
                </a:cubicBezTo>
                <a:cubicBezTo>
                  <a:pt x="5571" y="293"/>
                  <a:pt x="5551" y="227"/>
                  <a:pt x="5520" y="163"/>
                </a:cubicBezTo>
                <a:cubicBezTo>
                  <a:pt x="5514" y="143"/>
                  <a:pt x="5504" y="123"/>
                  <a:pt x="5494" y="96"/>
                </a:cubicBezTo>
                <a:cubicBezTo>
                  <a:pt x="5484" y="79"/>
                  <a:pt x="5477" y="63"/>
                  <a:pt x="5467" y="49"/>
                </a:cubicBezTo>
                <a:cubicBezTo>
                  <a:pt x="5460" y="39"/>
                  <a:pt x="5450" y="26"/>
                  <a:pt x="5444" y="16"/>
                </a:cubicBezTo>
                <a:cubicBezTo>
                  <a:pt x="5432" y="9"/>
                  <a:pt x="5415" y="0"/>
                  <a:pt x="5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8"/>
          <p:cNvSpPr/>
          <p:nvPr/>
        </p:nvSpPr>
        <p:spPr>
          <a:xfrm rot="2700000" flipH="1">
            <a:off x="1893911" y="598413"/>
            <a:ext cx="758455" cy="1943053"/>
          </a:xfrm>
          <a:custGeom>
            <a:avLst/>
            <a:gdLst/>
            <a:ahLst/>
            <a:cxnLst/>
            <a:rect l="l" t="t" r="r" b="b"/>
            <a:pathLst>
              <a:path w="9383" h="24040" extrusionOk="0">
                <a:moveTo>
                  <a:pt x="124" y="221"/>
                </a:moveTo>
                <a:lnTo>
                  <a:pt x="134" y="227"/>
                </a:lnTo>
                <a:cubicBezTo>
                  <a:pt x="151" y="244"/>
                  <a:pt x="171" y="261"/>
                  <a:pt x="191" y="277"/>
                </a:cubicBezTo>
                <a:cubicBezTo>
                  <a:pt x="225" y="307"/>
                  <a:pt x="261" y="338"/>
                  <a:pt x="295" y="368"/>
                </a:cubicBezTo>
                <a:lnTo>
                  <a:pt x="325" y="388"/>
                </a:lnTo>
                <a:cubicBezTo>
                  <a:pt x="388" y="438"/>
                  <a:pt x="452" y="488"/>
                  <a:pt x="509" y="538"/>
                </a:cubicBezTo>
                <a:lnTo>
                  <a:pt x="536" y="558"/>
                </a:lnTo>
                <a:cubicBezTo>
                  <a:pt x="602" y="618"/>
                  <a:pt x="669" y="675"/>
                  <a:pt x="736" y="739"/>
                </a:cubicBezTo>
                <a:cubicBezTo>
                  <a:pt x="780" y="779"/>
                  <a:pt x="830" y="826"/>
                  <a:pt x="877" y="869"/>
                </a:cubicBezTo>
                <a:lnTo>
                  <a:pt x="937" y="923"/>
                </a:lnTo>
                <a:lnTo>
                  <a:pt x="953" y="939"/>
                </a:lnTo>
                <a:cubicBezTo>
                  <a:pt x="1004" y="986"/>
                  <a:pt x="1050" y="1036"/>
                  <a:pt x="1097" y="1086"/>
                </a:cubicBezTo>
                <a:lnTo>
                  <a:pt x="1121" y="1107"/>
                </a:lnTo>
                <a:cubicBezTo>
                  <a:pt x="1137" y="1127"/>
                  <a:pt x="1157" y="1143"/>
                  <a:pt x="1174" y="1163"/>
                </a:cubicBezTo>
                <a:lnTo>
                  <a:pt x="1188" y="1180"/>
                </a:lnTo>
                <a:cubicBezTo>
                  <a:pt x="1208" y="1207"/>
                  <a:pt x="1228" y="1237"/>
                  <a:pt x="1254" y="1260"/>
                </a:cubicBezTo>
                <a:lnTo>
                  <a:pt x="1258" y="1270"/>
                </a:lnTo>
                <a:lnTo>
                  <a:pt x="1301" y="1327"/>
                </a:lnTo>
                <a:cubicBezTo>
                  <a:pt x="1305" y="1331"/>
                  <a:pt x="1308" y="1341"/>
                  <a:pt x="1311" y="1344"/>
                </a:cubicBezTo>
                <a:cubicBezTo>
                  <a:pt x="1321" y="1357"/>
                  <a:pt x="1335" y="1371"/>
                  <a:pt x="1341" y="1384"/>
                </a:cubicBezTo>
                <a:cubicBezTo>
                  <a:pt x="1371" y="1424"/>
                  <a:pt x="1395" y="1468"/>
                  <a:pt x="1425" y="1508"/>
                </a:cubicBezTo>
                <a:cubicBezTo>
                  <a:pt x="1438" y="1528"/>
                  <a:pt x="1452" y="1555"/>
                  <a:pt x="1462" y="1575"/>
                </a:cubicBezTo>
                <a:cubicBezTo>
                  <a:pt x="1475" y="1595"/>
                  <a:pt x="1488" y="1621"/>
                  <a:pt x="1502" y="1641"/>
                </a:cubicBezTo>
                <a:cubicBezTo>
                  <a:pt x="1519" y="1675"/>
                  <a:pt x="1539" y="1708"/>
                  <a:pt x="1555" y="1738"/>
                </a:cubicBezTo>
                <a:cubicBezTo>
                  <a:pt x="1562" y="1752"/>
                  <a:pt x="1569" y="1762"/>
                  <a:pt x="1575" y="1779"/>
                </a:cubicBezTo>
                <a:cubicBezTo>
                  <a:pt x="1609" y="1845"/>
                  <a:pt x="1642" y="1912"/>
                  <a:pt x="1676" y="1976"/>
                </a:cubicBezTo>
                <a:lnTo>
                  <a:pt x="1706" y="2039"/>
                </a:lnTo>
                <a:cubicBezTo>
                  <a:pt x="1712" y="2056"/>
                  <a:pt x="1722" y="2076"/>
                  <a:pt x="1736" y="2096"/>
                </a:cubicBezTo>
                <a:cubicBezTo>
                  <a:pt x="1756" y="2140"/>
                  <a:pt x="1776" y="2183"/>
                  <a:pt x="1803" y="2230"/>
                </a:cubicBezTo>
                <a:cubicBezTo>
                  <a:pt x="1813" y="2257"/>
                  <a:pt x="1826" y="2277"/>
                  <a:pt x="1839" y="2300"/>
                </a:cubicBezTo>
                <a:cubicBezTo>
                  <a:pt x="1886" y="2384"/>
                  <a:pt x="1926" y="2467"/>
                  <a:pt x="1973" y="2551"/>
                </a:cubicBezTo>
                <a:cubicBezTo>
                  <a:pt x="1997" y="2598"/>
                  <a:pt x="2017" y="2641"/>
                  <a:pt x="2040" y="2685"/>
                </a:cubicBezTo>
                <a:cubicBezTo>
                  <a:pt x="2097" y="2798"/>
                  <a:pt x="2147" y="2902"/>
                  <a:pt x="2194" y="3002"/>
                </a:cubicBezTo>
                <a:cubicBezTo>
                  <a:pt x="2160" y="2949"/>
                  <a:pt x="2127" y="2892"/>
                  <a:pt x="2094" y="2835"/>
                </a:cubicBezTo>
                <a:cubicBezTo>
                  <a:pt x="2067" y="2795"/>
                  <a:pt x="2040" y="2748"/>
                  <a:pt x="2007" y="2708"/>
                </a:cubicBezTo>
                <a:cubicBezTo>
                  <a:pt x="1973" y="2661"/>
                  <a:pt x="1940" y="2618"/>
                  <a:pt x="1900" y="2574"/>
                </a:cubicBezTo>
                <a:cubicBezTo>
                  <a:pt x="1829" y="2481"/>
                  <a:pt x="1759" y="2394"/>
                  <a:pt x="1689" y="2300"/>
                </a:cubicBezTo>
                <a:cubicBezTo>
                  <a:pt x="1619" y="2213"/>
                  <a:pt x="1549" y="2126"/>
                  <a:pt x="1482" y="2039"/>
                </a:cubicBezTo>
                <a:cubicBezTo>
                  <a:pt x="1415" y="1949"/>
                  <a:pt x="1355" y="1859"/>
                  <a:pt x="1288" y="1772"/>
                </a:cubicBezTo>
                <a:cubicBezTo>
                  <a:pt x="1264" y="1745"/>
                  <a:pt x="1248" y="1722"/>
                  <a:pt x="1228" y="1695"/>
                </a:cubicBezTo>
                <a:cubicBezTo>
                  <a:pt x="1211" y="1675"/>
                  <a:pt x="1194" y="1655"/>
                  <a:pt x="1174" y="1631"/>
                </a:cubicBezTo>
                <a:cubicBezTo>
                  <a:pt x="1157" y="1615"/>
                  <a:pt x="1141" y="1595"/>
                  <a:pt x="1124" y="1578"/>
                </a:cubicBezTo>
                <a:lnTo>
                  <a:pt x="1057" y="1511"/>
                </a:lnTo>
                <a:cubicBezTo>
                  <a:pt x="1037" y="1491"/>
                  <a:pt x="1010" y="1474"/>
                  <a:pt x="990" y="1454"/>
                </a:cubicBezTo>
                <a:lnTo>
                  <a:pt x="927" y="1404"/>
                </a:lnTo>
                <a:cubicBezTo>
                  <a:pt x="883" y="1364"/>
                  <a:pt x="836" y="1331"/>
                  <a:pt x="790" y="1290"/>
                </a:cubicBezTo>
                <a:lnTo>
                  <a:pt x="790" y="1290"/>
                </a:lnTo>
                <a:cubicBezTo>
                  <a:pt x="796" y="1297"/>
                  <a:pt x="803" y="1307"/>
                  <a:pt x="810" y="1314"/>
                </a:cubicBezTo>
                <a:cubicBezTo>
                  <a:pt x="826" y="1337"/>
                  <a:pt x="843" y="1354"/>
                  <a:pt x="857" y="1374"/>
                </a:cubicBezTo>
                <a:cubicBezTo>
                  <a:pt x="890" y="1411"/>
                  <a:pt x="920" y="1454"/>
                  <a:pt x="953" y="1491"/>
                </a:cubicBezTo>
                <a:cubicBezTo>
                  <a:pt x="974" y="1514"/>
                  <a:pt x="994" y="1541"/>
                  <a:pt x="1010" y="1565"/>
                </a:cubicBezTo>
                <a:cubicBezTo>
                  <a:pt x="1027" y="1591"/>
                  <a:pt x="1050" y="1615"/>
                  <a:pt x="1067" y="1641"/>
                </a:cubicBezTo>
                <a:cubicBezTo>
                  <a:pt x="1084" y="1665"/>
                  <a:pt x="1101" y="1695"/>
                  <a:pt x="1121" y="1722"/>
                </a:cubicBezTo>
                <a:cubicBezTo>
                  <a:pt x="1154" y="1765"/>
                  <a:pt x="1184" y="1819"/>
                  <a:pt x="1218" y="1862"/>
                </a:cubicBezTo>
                <a:cubicBezTo>
                  <a:pt x="1251" y="1909"/>
                  <a:pt x="1278" y="1956"/>
                  <a:pt x="1308" y="2003"/>
                </a:cubicBezTo>
                <a:cubicBezTo>
                  <a:pt x="1338" y="2046"/>
                  <a:pt x="1371" y="2093"/>
                  <a:pt x="1405" y="2140"/>
                </a:cubicBezTo>
                <a:cubicBezTo>
                  <a:pt x="1458" y="2220"/>
                  <a:pt x="1519" y="2297"/>
                  <a:pt x="1579" y="2374"/>
                </a:cubicBezTo>
                <a:cubicBezTo>
                  <a:pt x="1585" y="2380"/>
                  <a:pt x="1589" y="2387"/>
                  <a:pt x="1595" y="2394"/>
                </a:cubicBezTo>
                <a:cubicBezTo>
                  <a:pt x="1669" y="2487"/>
                  <a:pt x="1739" y="2574"/>
                  <a:pt x="1813" y="2665"/>
                </a:cubicBezTo>
                <a:cubicBezTo>
                  <a:pt x="1846" y="2708"/>
                  <a:pt x="1880" y="2745"/>
                  <a:pt x="1913" y="2788"/>
                </a:cubicBezTo>
                <a:cubicBezTo>
                  <a:pt x="1923" y="2795"/>
                  <a:pt x="1930" y="2808"/>
                  <a:pt x="1936" y="2815"/>
                </a:cubicBezTo>
                <a:cubicBezTo>
                  <a:pt x="2003" y="2905"/>
                  <a:pt x="2060" y="2999"/>
                  <a:pt x="2120" y="3093"/>
                </a:cubicBezTo>
                <a:cubicBezTo>
                  <a:pt x="2157" y="3149"/>
                  <a:pt x="2194" y="3210"/>
                  <a:pt x="2231" y="3273"/>
                </a:cubicBezTo>
                <a:cubicBezTo>
                  <a:pt x="2234" y="3276"/>
                  <a:pt x="2237" y="3281"/>
                  <a:pt x="2239" y="3285"/>
                </a:cubicBezTo>
                <a:lnTo>
                  <a:pt x="2239" y="3285"/>
                </a:lnTo>
                <a:cubicBezTo>
                  <a:pt x="2232" y="3276"/>
                  <a:pt x="2224" y="3270"/>
                  <a:pt x="2214" y="3260"/>
                </a:cubicBezTo>
                <a:cubicBezTo>
                  <a:pt x="2211" y="3263"/>
                  <a:pt x="2207" y="3266"/>
                  <a:pt x="2197" y="3266"/>
                </a:cubicBezTo>
                <a:cubicBezTo>
                  <a:pt x="2191" y="3270"/>
                  <a:pt x="2181" y="3270"/>
                  <a:pt x="2170" y="3270"/>
                </a:cubicBezTo>
                <a:cubicBezTo>
                  <a:pt x="2157" y="3290"/>
                  <a:pt x="2154" y="3290"/>
                  <a:pt x="2154" y="3290"/>
                </a:cubicBezTo>
                <a:cubicBezTo>
                  <a:pt x="2140" y="3283"/>
                  <a:pt x="2127" y="3280"/>
                  <a:pt x="2120" y="3273"/>
                </a:cubicBezTo>
                <a:cubicBezTo>
                  <a:pt x="2100" y="3260"/>
                  <a:pt x="2094" y="3240"/>
                  <a:pt x="2080" y="3226"/>
                </a:cubicBezTo>
                <a:cubicBezTo>
                  <a:pt x="2063" y="3210"/>
                  <a:pt x="2053" y="3189"/>
                  <a:pt x="2037" y="3173"/>
                </a:cubicBezTo>
                <a:cubicBezTo>
                  <a:pt x="2010" y="3139"/>
                  <a:pt x="1980" y="3106"/>
                  <a:pt x="1957" y="3072"/>
                </a:cubicBezTo>
                <a:lnTo>
                  <a:pt x="1946" y="3062"/>
                </a:lnTo>
                <a:lnTo>
                  <a:pt x="1876" y="2992"/>
                </a:lnTo>
                <a:lnTo>
                  <a:pt x="1860" y="2975"/>
                </a:lnTo>
                <a:cubicBezTo>
                  <a:pt x="1796" y="2915"/>
                  <a:pt x="1729" y="2855"/>
                  <a:pt x="1669" y="2795"/>
                </a:cubicBezTo>
                <a:cubicBezTo>
                  <a:pt x="1636" y="2765"/>
                  <a:pt x="1595" y="2731"/>
                  <a:pt x="1555" y="2698"/>
                </a:cubicBezTo>
                <a:cubicBezTo>
                  <a:pt x="1512" y="2665"/>
                  <a:pt x="1475" y="2631"/>
                  <a:pt x="1435" y="2598"/>
                </a:cubicBezTo>
                <a:lnTo>
                  <a:pt x="1308" y="2497"/>
                </a:lnTo>
                <a:cubicBezTo>
                  <a:pt x="1278" y="2477"/>
                  <a:pt x="1254" y="2457"/>
                  <a:pt x="1224" y="2431"/>
                </a:cubicBezTo>
                <a:lnTo>
                  <a:pt x="1211" y="2417"/>
                </a:lnTo>
                <a:cubicBezTo>
                  <a:pt x="1184" y="2397"/>
                  <a:pt x="1157" y="2374"/>
                  <a:pt x="1127" y="2350"/>
                </a:cubicBezTo>
                <a:lnTo>
                  <a:pt x="1074" y="2307"/>
                </a:lnTo>
                <a:cubicBezTo>
                  <a:pt x="1054" y="2290"/>
                  <a:pt x="1034" y="2267"/>
                  <a:pt x="1010" y="2250"/>
                </a:cubicBezTo>
                <a:lnTo>
                  <a:pt x="970" y="2210"/>
                </a:lnTo>
                <a:lnTo>
                  <a:pt x="887" y="2130"/>
                </a:lnTo>
                <a:cubicBezTo>
                  <a:pt x="857" y="2106"/>
                  <a:pt x="830" y="2076"/>
                  <a:pt x="806" y="2046"/>
                </a:cubicBezTo>
                <a:cubicBezTo>
                  <a:pt x="793" y="2033"/>
                  <a:pt x="783" y="2023"/>
                  <a:pt x="773" y="2009"/>
                </a:cubicBezTo>
                <a:cubicBezTo>
                  <a:pt x="693" y="1926"/>
                  <a:pt x="619" y="1839"/>
                  <a:pt x="562" y="1772"/>
                </a:cubicBezTo>
                <a:cubicBezTo>
                  <a:pt x="526" y="1725"/>
                  <a:pt x="495" y="1682"/>
                  <a:pt x="475" y="1645"/>
                </a:cubicBezTo>
                <a:cubicBezTo>
                  <a:pt x="452" y="1605"/>
                  <a:pt x="425" y="1555"/>
                  <a:pt x="405" y="1508"/>
                </a:cubicBezTo>
                <a:cubicBezTo>
                  <a:pt x="368" y="1424"/>
                  <a:pt x="338" y="1337"/>
                  <a:pt x="308" y="1247"/>
                </a:cubicBezTo>
                <a:lnTo>
                  <a:pt x="295" y="1210"/>
                </a:lnTo>
                <a:cubicBezTo>
                  <a:pt x="288" y="1177"/>
                  <a:pt x="275" y="1147"/>
                  <a:pt x="268" y="1113"/>
                </a:cubicBezTo>
                <a:lnTo>
                  <a:pt x="258" y="1076"/>
                </a:lnTo>
                <a:lnTo>
                  <a:pt x="245" y="1040"/>
                </a:lnTo>
                <a:cubicBezTo>
                  <a:pt x="241" y="1030"/>
                  <a:pt x="241" y="1023"/>
                  <a:pt x="238" y="1013"/>
                </a:cubicBezTo>
                <a:lnTo>
                  <a:pt x="225" y="963"/>
                </a:lnTo>
                <a:cubicBezTo>
                  <a:pt x="221" y="939"/>
                  <a:pt x="211" y="909"/>
                  <a:pt x="208" y="886"/>
                </a:cubicBezTo>
                <a:cubicBezTo>
                  <a:pt x="205" y="859"/>
                  <a:pt x="195" y="829"/>
                  <a:pt x="191" y="806"/>
                </a:cubicBezTo>
                <a:lnTo>
                  <a:pt x="188" y="762"/>
                </a:lnTo>
                <a:cubicBezTo>
                  <a:pt x="178" y="722"/>
                  <a:pt x="174" y="675"/>
                  <a:pt x="171" y="635"/>
                </a:cubicBezTo>
                <a:lnTo>
                  <a:pt x="168" y="585"/>
                </a:lnTo>
                <a:lnTo>
                  <a:pt x="161" y="535"/>
                </a:lnTo>
                <a:lnTo>
                  <a:pt x="151" y="428"/>
                </a:lnTo>
                <a:cubicBezTo>
                  <a:pt x="141" y="361"/>
                  <a:pt x="134" y="301"/>
                  <a:pt x="124" y="234"/>
                </a:cubicBezTo>
                <a:lnTo>
                  <a:pt x="124" y="221"/>
                </a:lnTo>
                <a:close/>
                <a:moveTo>
                  <a:pt x="2796" y="1678"/>
                </a:moveTo>
                <a:cubicBezTo>
                  <a:pt x="2796" y="1682"/>
                  <a:pt x="2799" y="1688"/>
                  <a:pt x="2799" y="1688"/>
                </a:cubicBezTo>
                <a:lnTo>
                  <a:pt x="2802" y="1695"/>
                </a:lnTo>
                <a:lnTo>
                  <a:pt x="2809" y="1698"/>
                </a:lnTo>
                <a:lnTo>
                  <a:pt x="2819" y="1725"/>
                </a:lnTo>
                <a:cubicBezTo>
                  <a:pt x="2863" y="1805"/>
                  <a:pt x="2899" y="1879"/>
                  <a:pt x="2933" y="1949"/>
                </a:cubicBezTo>
                <a:cubicBezTo>
                  <a:pt x="2966" y="2023"/>
                  <a:pt x="3000" y="2089"/>
                  <a:pt x="3030" y="2156"/>
                </a:cubicBezTo>
                <a:lnTo>
                  <a:pt x="3130" y="2367"/>
                </a:lnTo>
                <a:cubicBezTo>
                  <a:pt x="3167" y="2451"/>
                  <a:pt x="3210" y="2534"/>
                  <a:pt x="3247" y="2618"/>
                </a:cubicBezTo>
                <a:cubicBezTo>
                  <a:pt x="3250" y="2631"/>
                  <a:pt x="3254" y="2641"/>
                  <a:pt x="3260" y="2651"/>
                </a:cubicBezTo>
                <a:cubicBezTo>
                  <a:pt x="3264" y="2665"/>
                  <a:pt x="3267" y="2675"/>
                  <a:pt x="3270" y="2685"/>
                </a:cubicBezTo>
                <a:lnTo>
                  <a:pt x="3284" y="2715"/>
                </a:lnTo>
                <a:cubicBezTo>
                  <a:pt x="3294" y="2735"/>
                  <a:pt x="3301" y="2762"/>
                  <a:pt x="3311" y="2782"/>
                </a:cubicBezTo>
                <a:lnTo>
                  <a:pt x="3321" y="2812"/>
                </a:lnTo>
                <a:lnTo>
                  <a:pt x="3371" y="2962"/>
                </a:lnTo>
                <a:lnTo>
                  <a:pt x="3384" y="2996"/>
                </a:lnTo>
                <a:cubicBezTo>
                  <a:pt x="3387" y="3002"/>
                  <a:pt x="3387" y="3016"/>
                  <a:pt x="3394" y="3026"/>
                </a:cubicBezTo>
                <a:cubicBezTo>
                  <a:pt x="3404" y="3066"/>
                  <a:pt x="3418" y="3109"/>
                  <a:pt x="3428" y="3149"/>
                </a:cubicBezTo>
                <a:cubicBezTo>
                  <a:pt x="3468" y="3313"/>
                  <a:pt x="3511" y="3480"/>
                  <a:pt x="3548" y="3648"/>
                </a:cubicBezTo>
                <a:lnTo>
                  <a:pt x="3551" y="3664"/>
                </a:lnTo>
                <a:cubicBezTo>
                  <a:pt x="3585" y="3815"/>
                  <a:pt x="3622" y="3972"/>
                  <a:pt x="3648" y="4129"/>
                </a:cubicBezTo>
                <a:cubicBezTo>
                  <a:pt x="3662" y="4213"/>
                  <a:pt x="3668" y="4296"/>
                  <a:pt x="3672" y="4383"/>
                </a:cubicBezTo>
                <a:cubicBezTo>
                  <a:pt x="3678" y="4430"/>
                  <a:pt x="3678" y="4473"/>
                  <a:pt x="3682" y="4517"/>
                </a:cubicBezTo>
                <a:cubicBezTo>
                  <a:pt x="3682" y="4550"/>
                  <a:pt x="3685" y="4587"/>
                  <a:pt x="3685" y="4620"/>
                </a:cubicBezTo>
                <a:lnTo>
                  <a:pt x="3685" y="4624"/>
                </a:lnTo>
                <a:cubicBezTo>
                  <a:pt x="3688" y="4684"/>
                  <a:pt x="3695" y="4748"/>
                  <a:pt x="3698" y="4804"/>
                </a:cubicBezTo>
                <a:lnTo>
                  <a:pt x="3702" y="4871"/>
                </a:lnTo>
                <a:cubicBezTo>
                  <a:pt x="3705" y="4918"/>
                  <a:pt x="3712" y="4965"/>
                  <a:pt x="3715" y="5005"/>
                </a:cubicBezTo>
                <a:cubicBezTo>
                  <a:pt x="3718" y="5048"/>
                  <a:pt x="3722" y="5089"/>
                  <a:pt x="3729" y="5125"/>
                </a:cubicBezTo>
                <a:cubicBezTo>
                  <a:pt x="3732" y="5165"/>
                  <a:pt x="3735" y="5202"/>
                  <a:pt x="3745" y="5239"/>
                </a:cubicBezTo>
                <a:lnTo>
                  <a:pt x="3708" y="5125"/>
                </a:lnTo>
                <a:lnTo>
                  <a:pt x="3708" y="5135"/>
                </a:lnTo>
                <a:cubicBezTo>
                  <a:pt x="3652" y="4941"/>
                  <a:pt x="3588" y="4751"/>
                  <a:pt x="3535" y="4557"/>
                </a:cubicBezTo>
                <a:lnTo>
                  <a:pt x="3535" y="4564"/>
                </a:lnTo>
                <a:cubicBezTo>
                  <a:pt x="3508" y="4457"/>
                  <a:pt x="3474" y="4350"/>
                  <a:pt x="3438" y="4246"/>
                </a:cubicBezTo>
                <a:cubicBezTo>
                  <a:pt x="3354" y="3972"/>
                  <a:pt x="3260" y="3704"/>
                  <a:pt x="3177" y="3437"/>
                </a:cubicBezTo>
                <a:lnTo>
                  <a:pt x="3177" y="3437"/>
                </a:lnTo>
                <a:cubicBezTo>
                  <a:pt x="3197" y="3611"/>
                  <a:pt x="3214" y="3778"/>
                  <a:pt x="3237" y="3948"/>
                </a:cubicBezTo>
                <a:lnTo>
                  <a:pt x="3250" y="4035"/>
                </a:lnTo>
                <a:cubicBezTo>
                  <a:pt x="3270" y="4172"/>
                  <a:pt x="3297" y="4316"/>
                  <a:pt x="3327" y="4453"/>
                </a:cubicBezTo>
                <a:cubicBezTo>
                  <a:pt x="3361" y="4600"/>
                  <a:pt x="3401" y="4748"/>
                  <a:pt x="3451" y="4888"/>
                </a:cubicBezTo>
                <a:cubicBezTo>
                  <a:pt x="3541" y="5155"/>
                  <a:pt x="3625" y="5426"/>
                  <a:pt x="3729" y="5690"/>
                </a:cubicBezTo>
                <a:cubicBezTo>
                  <a:pt x="3752" y="5757"/>
                  <a:pt x="3782" y="5821"/>
                  <a:pt x="3809" y="5884"/>
                </a:cubicBezTo>
                <a:lnTo>
                  <a:pt x="3869" y="6035"/>
                </a:lnTo>
                <a:cubicBezTo>
                  <a:pt x="3876" y="6051"/>
                  <a:pt x="3876" y="6061"/>
                  <a:pt x="3879" y="6078"/>
                </a:cubicBezTo>
                <a:cubicBezTo>
                  <a:pt x="3842" y="6035"/>
                  <a:pt x="3809" y="5988"/>
                  <a:pt x="3772" y="5941"/>
                </a:cubicBezTo>
                <a:cubicBezTo>
                  <a:pt x="3749" y="5908"/>
                  <a:pt x="3718" y="5874"/>
                  <a:pt x="3688" y="5841"/>
                </a:cubicBezTo>
                <a:cubicBezTo>
                  <a:pt x="3655" y="5801"/>
                  <a:pt x="3625" y="5757"/>
                  <a:pt x="3588" y="5720"/>
                </a:cubicBezTo>
                <a:cubicBezTo>
                  <a:pt x="3561" y="5687"/>
                  <a:pt x="3531" y="5654"/>
                  <a:pt x="3501" y="5617"/>
                </a:cubicBezTo>
                <a:lnTo>
                  <a:pt x="3484" y="5590"/>
                </a:lnTo>
                <a:cubicBezTo>
                  <a:pt x="3451" y="5547"/>
                  <a:pt x="3414" y="5500"/>
                  <a:pt x="3384" y="5453"/>
                </a:cubicBezTo>
                <a:cubicBezTo>
                  <a:pt x="3344" y="5396"/>
                  <a:pt x="3304" y="5336"/>
                  <a:pt x="3267" y="5279"/>
                </a:cubicBezTo>
                <a:cubicBezTo>
                  <a:pt x="3244" y="5232"/>
                  <a:pt x="3214" y="5185"/>
                  <a:pt x="3187" y="5139"/>
                </a:cubicBezTo>
                <a:cubicBezTo>
                  <a:pt x="3163" y="5095"/>
                  <a:pt x="3143" y="5048"/>
                  <a:pt x="3120" y="5002"/>
                </a:cubicBezTo>
                <a:lnTo>
                  <a:pt x="3110" y="4972"/>
                </a:lnTo>
                <a:lnTo>
                  <a:pt x="3070" y="4871"/>
                </a:lnTo>
                <a:cubicBezTo>
                  <a:pt x="3053" y="4828"/>
                  <a:pt x="3036" y="4774"/>
                  <a:pt x="3026" y="4734"/>
                </a:cubicBezTo>
                <a:cubicBezTo>
                  <a:pt x="2996" y="4630"/>
                  <a:pt x="2970" y="4523"/>
                  <a:pt x="2953" y="4447"/>
                </a:cubicBezTo>
                <a:cubicBezTo>
                  <a:pt x="2933" y="4350"/>
                  <a:pt x="2916" y="4249"/>
                  <a:pt x="2899" y="4162"/>
                </a:cubicBezTo>
                <a:cubicBezTo>
                  <a:pt x="2886" y="4055"/>
                  <a:pt x="2876" y="3955"/>
                  <a:pt x="2859" y="3851"/>
                </a:cubicBezTo>
                <a:lnTo>
                  <a:pt x="2859" y="3838"/>
                </a:lnTo>
                <a:cubicBezTo>
                  <a:pt x="2846" y="3748"/>
                  <a:pt x="2832" y="3654"/>
                  <a:pt x="2826" y="3561"/>
                </a:cubicBezTo>
                <a:lnTo>
                  <a:pt x="2799" y="3233"/>
                </a:lnTo>
                <a:cubicBezTo>
                  <a:pt x="2796" y="3179"/>
                  <a:pt x="2792" y="3119"/>
                  <a:pt x="2786" y="3066"/>
                </a:cubicBezTo>
                <a:cubicBezTo>
                  <a:pt x="2782" y="3029"/>
                  <a:pt x="2782" y="2996"/>
                  <a:pt x="2779" y="2959"/>
                </a:cubicBezTo>
                <a:lnTo>
                  <a:pt x="2779" y="2949"/>
                </a:lnTo>
                <a:cubicBezTo>
                  <a:pt x="2776" y="2902"/>
                  <a:pt x="2769" y="2858"/>
                  <a:pt x="2769" y="2812"/>
                </a:cubicBezTo>
                <a:cubicBezTo>
                  <a:pt x="2766" y="2768"/>
                  <a:pt x="2766" y="2728"/>
                  <a:pt x="2762" y="2685"/>
                </a:cubicBezTo>
                <a:cubicBezTo>
                  <a:pt x="2762" y="2644"/>
                  <a:pt x="2759" y="2608"/>
                  <a:pt x="2759" y="2568"/>
                </a:cubicBezTo>
                <a:cubicBezTo>
                  <a:pt x="2759" y="2491"/>
                  <a:pt x="2762" y="2424"/>
                  <a:pt x="2766" y="2360"/>
                </a:cubicBezTo>
                <a:cubicBezTo>
                  <a:pt x="2769" y="2317"/>
                  <a:pt x="2769" y="2277"/>
                  <a:pt x="2776" y="2230"/>
                </a:cubicBezTo>
                <a:cubicBezTo>
                  <a:pt x="2779" y="2190"/>
                  <a:pt x="2779" y="2146"/>
                  <a:pt x="2782" y="2100"/>
                </a:cubicBezTo>
                <a:cubicBezTo>
                  <a:pt x="2786" y="2023"/>
                  <a:pt x="2792" y="1939"/>
                  <a:pt x="2792" y="1859"/>
                </a:cubicBezTo>
                <a:lnTo>
                  <a:pt x="2792" y="1839"/>
                </a:lnTo>
                <a:cubicBezTo>
                  <a:pt x="2792" y="1782"/>
                  <a:pt x="2796" y="1728"/>
                  <a:pt x="2796" y="1678"/>
                </a:cubicBezTo>
                <a:close/>
                <a:moveTo>
                  <a:pt x="6858" y="3597"/>
                </a:moveTo>
                <a:cubicBezTo>
                  <a:pt x="6858" y="3601"/>
                  <a:pt x="6855" y="3601"/>
                  <a:pt x="6855" y="3607"/>
                </a:cubicBezTo>
                <a:cubicBezTo>
                  <a:pt x="6845" y="3614"/>
                  <a:pt x="6838" y="3624"/>
                  <a:pt x="6828" y="3634"/>
                </a:cubicBezTo>
                <a:cubicBezTo>
                  <a:pt x="6784" y="3691"/>
                  <a:pt x="6741" y="3741"/>
                  <a:pt x="6708" y="3785"/>
                </a:cubicBezTo>
                <a:cubicBezTo>
                  <a:pt x="6661" y="3848"/>
                  <a:pt x="6611" y="3912"/>
                  <a:pt x="6570" y="3968"/>
                </a:cubicBezTo>
                <a:cubicBezTo>
                  <a:pt x="6544" y="4002"/>
                  <a:pt x="6520" y="4042"/>
                  <a:pt x="6494" y="4075"/>
                </a:cubicBezTo>
                <a:cubicBezTo>
                  <a:pt x="6453" y="4132"/>
                  <a:pt x="6417" y="4182"/>
                  <a:pt x="6377" y="4226"/>
                </a:cubicBezTo>
                <a:cubicBezTo>
                  <a:pt x="6343" y="4269"/>
                  <a:pt x="6310" y="4313"/>
                  <a:pt x="6276" y="4350"/>
                </a:cubicBezTo>
                <a:lnTo>
                  <a:pt x="6206" y="4443"/>
                </a:lnTo>
                <a:cubicBezTo>
                  <a:pt x="6153" y="4510"/>
                  <a:pt x="6099" y="4580"/>
                  <a:pt x="6042" y="4647"/>
                </a:cubicBezTo>
                <a:lnTo>
                  <a:pt x="5982" y="4731"/>
                </a:lnTo>
                <a:cubicBezTo>
                  <a:pt x="5925" y="4798"/>
                  <a:pt x="5875" y="4865"/>
                  <a:pt x="5822" y="4931"/>
                </a:cubicBezTo>
                <a:lnTo>
                  <a:pt x="5808" y="4948"/>
                </a:lnTo>
                <a:lnTo>
                  <a:pt x="5708" y="5072"/>
                </a:lnTo>
                <a:lnTo>
                  <a:pt x="5668" y="5122"/>
                </a:lnTo>
                <a:cubicBezTo>
                  <a:pt x="5641" y="5152"/>
                  <a:pt x="5618" y="5182"/>
                  <a:pt x="5591" y="5216"/>
                </a:cubicBezTo>
                <a:cubicBezTo>
                  <a:pt x="5551" y="5269"/>
                  <a:pt x="5507" y="5319"/>
                  <a:pt x="5467" y="5369"/>
                </a:cubicBezTo>
                <a:cubicBezTo>
                  <a:pt x="5427" y="5420"/>
                  <a:pt x="5387" y="5470"/>
                  <a:pt x="5353" y="5520"/>
                </a:cubicBezTo>
                <a:cubicBezTo>
                  <a:pt x="5320" y="5567"/>
                  <a:pt x="5287" y="5617"/>
                  <a:pt x="5253" y="5664"/>
                </a:cubicBezTo>
                <a:lnTo>
                  <a:pt x="5243" y="5674"/>
                </a:lnTo>
                <a:cubicBezTo>
                  <a:pt x="5206" y="5730"/>
                  <a:pt x="5176" y="5771"/>
                  <a:pt x="5153" y="5814"/>
                </a:cubicBezTo>
                <a:lnTo>
                  <a:pt x="5053" y="5975"/>
                </a:lnTo>
                <a:cubicBezTo>
                  <a:pt x="5049" y="5985"/>
                  <a:pt x="5046" y="5991"/>
                  <a:pt x="5036" y="6001"/>
                </a:cubicBezTo>
                <a:cubicBezTo>
                  <a:pt x="5026" y="6015"/>
                  <a:pt x="5019" y="6025"/>
                  <a:pt x="5009" y="6041"/>
                </a:cubicBezTo>
                <a:cubicBezTo>
                  <a:pt x="4999" y="6068"/>
                  <a:pt x="4982" y="6088"/>
                  <a:pt x="4969" y="6115"/>
                </a:cubicBezTo>
                <a:cubicBezTo>
                  <a:pt x="4966" y="6118"/>
                  <a:pt x="4962" y="6125"/>
                  <a:pt x="4962" y="6132"/>
                </a:cubicBezTo>
                <a:cubicBezTo>
                  <a:pt x="4925" y="6185"/>
                  <a:pt x="4889" y="6242"/>
                  <a:pt x="4855" y="6299"/>
                </a:cubicBezTo>
                <a:cubicBezTo>
                  <a:pt x="4842" y="6319"/>
                  <a:pt x="4829" y="6342"/>
                  <a:pt x="4815" y="6366"/>
                </a:cubicBezTo>
                <a:lnTo>
                  <a:pt x="4805" y="6382"/>
                </a:lnTo>
                <a:cubicBezTo>
                  <a:pt x="4795" y="6399"/>
                  <a:pt x="4785" y="6416"/>
                  <a:pt x="4772" y="6436"/>
                </a:cubicBezTo>
                <a:lnTo>
                  <a:pt x="4772" y="6439"/>
                </a:lnTo>
                <a:cubicBezTo>
                  <a:pt x="4772" y="6443"/>
                  <a:pt x="4768" y="6449"/>
                  <a:pt x="4768" y="6453"/>
                </a:cubicBezTo>
                <a:lnTo>
                  <a:pt x="4762" y="6466"/>
                </a:lnTo>
                <a:lnTo>
                  <a:pt x="4752" y="6476"/>
                </a:lnTo>
                <a:lnTo>
                  <a:pt x="4788" y="6302"/>
                </a:lnTo>
                <a:cubicBezTo>
                  <a:pt x="4795" y="6282"/>
                  <a:pt x="4802" y="6255"/>
                  <a:pt x="4805" y="6235"/>
                </a:cubicBezTo>
                <a:cubicBezTo>
                  <a:pt x="4815" y="6215"/>
                  <a:pt x="4822" y="6189"/>
                  <a:pt x="4829" y="6168"/>
                </a:cubicBezTo>
                <a:cubicBezTo>
                  <a:pt x="4835" y="6148"/>
                  <a:pt x="4845" y="6125"/>
                  <a:pt x="4852" y="6108"/>
                </a:cubicBezTo>
                <a:cubicBezTo>
                  <a:pt x="4889" y="6018"/>
                  <a:pt x="4936" y="5924"/>
                  <a:pt x="4982" y="5834"/>
                </a:cubicBezTo>
                <a:cubicBezTo>
                  <a:pt x="4999" y="5804"/>
                  <a:pt x="5016" y="5781"/>
                  <a:pt x="5032" y="5751"/>
                </a:cubicBezTo>
                <a:lnTo>
                  <a:pt x="5096" y="5650"/>
                </a:lnTo>
                <a:cubicBezTo>
                  <a:pt x="5133" y="5590"/>
                  <a:pt x="5173" y="5533"/>
                  <a:pt x="5213" y="5480"/>
                </a:cubicBezTo>
                <a:lnTo>
                  <a:pt x="5213" y="5480"/>
                </a:lnTo>
                <a:lnTo>
                  <a:pt x="5206" y="5483"/>
                </a:lnTo>
                <a:cubicBezTo>
                  <a:pt x="5240" y="5440"/>
                  <a:pt x="5270" y="5396"/>
                  <a:pt x="5300" y="5353"/>
                </a:cubicBezTo>
                <a:cubicBezTo>
                  <a:pt x="5333" y="5303"/>
                  <a:pt x="5367" y="5256"/>
                  <a:pt x="5400" y="5206"/>
                </a:cubicBezTo>
                <a:cubicBezTo>
                  <a:pt x="5457" y="5115"/>
                  <a:pt x="5514" y="5022"/>
                  <a:pt x="5567" y="4928"/>
                </a:cubicBezTo>
                <a:lnTo>
                  <a:pt x="5567" y="4928"/>
                </a:lnTo>
                <a:cubicBezTo>
                  <a:pt x="5504" y="4998"/>
                  <a:pt x="5437" y="5068"/>
                  <a:pt x="5373" y="5135"/>
                </a:cubicBezTo>
                <a:lnTo>
                  <a:pt x="5380" y="5132"/>
                </a:lnTo>
                <a:lnTo>
                  <a:pt x="5380" y="5132"/>
                </a:lnTo>
                <a:cubicBezTo>
                  <a:pt x="5350" y="5162"/>
                  <a:pt x="5320" y="5196"/>
                  <a:pt x="5287" y="5222"/>
                </a:cubicBezTo>
                <a:lnTo>
                  <a:pt x="5196" y="5316"/>
                </a:lnTo>
                <a:cubicBezTo>
                  <a:pt x="5180" y="5336"/>
                  <a:pt x="5156" y="5353"/>
                  <a:pt x="5139" y="5373"/>
                </a:cubicBezTo>
                <a:cubicBezTo>
                  <a:pt x="5096" y="5423"/>
                  <a:pt x="5053" y="5480"/>
                  <a:pt x="5012" y="5533"/>
                </a:cubicBezTo>
                <a:cubicBezTo>
                  <a:pt x="4972" y="5587"/>
                  <a:pt x="4936" y="5640"/>
                  <a:pt x="4902" y="5697"/>
                </a:cubicBezTo>
                <a:cubicBezTo>
                  <a:pt x="4865" y="5751"/>
                  <a:pt x="4835" y="5807"/>
                  <a:pt x="4802" y="5868"/>
                </a:cubicBezTo>
                <a:cubicBezTo>
                  <a:pt x="4785" y="5898"/>
                  <a:pt x="4768" y="5931"/>
                  <a:pt x="4755" y="5958"/>
                </a:cubicBezTo>
                <a:cubicBezTo>
                  <a:pt x="4745" y="5985"/>
                  <a:pt x="4732" y="6015"/>
                  <a:pt x="4718" y="6038"/>
                </a:cubicBezTo>
                <a:cubicBezTo>
                  <a:pt x="4705" y="6071"/>
                  <a:pt x="4688" y="6102"/>
                  <a:pt x="4678" y="6135"/>
                </a:cubicBezTo>
                <a:cubicBezTo>
                  <a:pt x="4671" y="6152"/>
                  <a:pt x="4665" y="6165"/>
                  <a:pt x="4661" y="6182"/>
                </a:cubicBezTo>
                <a:cubicBezTo>
                  <a:pt x="4655" y="6202"/>
                  <a:pt x="4648" y="6219"/>
                  <a:pt x="4645" y="6239"/>
                </a:cubicBezTo>
                <a:cubicBezTo>
                  <a:pt x="4643" y="6243"/>
                  <a:pt x="4641" y="6247"/>
                  <a:pt x="4639" y="6251"/>
                </a:cubicBezTo>
                <a:lnTo>
                  <a:pt x="4639" y="6251"/>
                </a:lnTo>
                <a:cubicBezTo>
                  <a:pt x="4658" y="6155"/>
                  <a:pt x="4680" y="6059"/>
                  <a:pt x="4701" y="5954"/>
                </a:cubicBezTo>
                <a:lnTo>
                  <a:pt x="4705" y="5938"/>
                </a:lnTo>
                <a:cubicBezTo>
                  <a:pt x="4718" y="5878"/>
                  <a:pt x="4732" y="5817"/>
                  <a:pt x="4748" y="5754"/>
                </a:cubicBezTo>
                <a:cubicBezTo>
                  <a:pt x="4752" y="5730"/>
                  <a:pt x="4762" y="5704"/>
                  <a:pt x="4765" y="5684"/>
                </a:cubicBezTo>
                <a:cubicBezTo>
                  <a:pt x="4768" y="5657"/>
                  <a:pt x="4778" y="5634"/>
                  <a:pt x="4782" y="5613"/>
                </a:cubicBezTo>
                <a:lnTo>
                  <a:pt x="4785" y="5590"/>
                </a:lnTo>
                <a:cubicBezTo>
                  <a:pt x="4798" y="5550"/>
                  <a:pt x="4805" y="5506"/>
                  <a:pt x="4818" y="5470"/>
                </a:cubicBezTo>
                <a:cubicBezTo>
                  <a:pt x="4829" y="5446"/>
                  <a:pt x="4835" y="5416"/>
                  <a:pt x="4845" y="5389"/>
                </a:cubicBezTo>
                <a:lnTo>
                  <a:pt x="4855" y="5353"/>
                </a:lnTo>
                <a:lnTo>
                  <a:pt x="4882" y="5276"/>
                </a:lnTo>
                <a:cubicBezTo>
                  <a:pt x="4882" y="5272"/>
                  <a:pt x="4885" y="5269"/>
                  <a:pt x="4885" y="5266"/>
                </a:cubicBezTo>
                <a:cubicBezTo>
                  <a:pt x="4889" y="5256"/>
                  <a:pt x="4895" y="5242"/>
                  <a:pt x="4899" y="5236"/>
                </a:cubicBezTo>
                <a:cubicBezTo>
                  <a:pt x="4905" y="5209"/>
                  <a:pt x="4915" y="5185"/>
                  <a:pt x="4929" y="5165"/>
                </a:cubicBezTo>
                <a:cubicBezTo>
                  <a:pt x="4932" y="5155"/>
                  <a:pt x="4936" y="5145"/>
                  <a:pt x="4939" y="5135"/>
                </a:cubicBezTo>
                <a:lnTo>
                  <a:pt x="4946" y="5122"/>
                </a:lnTo>
                <a:lnTo>
                  <a:pt x="4962" y="5085"/>
                </a:lnTo>
                <a:cubicBezTo>
                  <a:pt x="4962" y="5082"/>
                  <a:pt x="4966" y="5082"/>
                  <a:pt x="4966" y="5079"/>
                </a:cubicBezTo>
                <a:cubicBezTo>
                  <a:pt x="4966" y="5072"/>
                  <a:pt x="4969" y="5072"/>
                  <a:pt x="4969" y="5068"/>
                </a:cubicBezTo>
                <a:cubicBezTo>
                  <a:pt x="4972" y="5055"/>
                  <a:pt x="4979" y="5048"/>
                  <a:pt x="4986" y="5035"/>
                </a:cubicBezTo>
                <a:cubicBezTo>
                  <a:pt x="4996" y="5018"/>
                  <a:pt x="5002" y="5002"/>
                  <a:pt x="5012" y="4988"/>
                </a:cubicBezTo>
                <a:lnTo>
                  <a:pt x="5036" y="4938"/>
                </a:lnTo>
                <a:lnTo>
                  <a:pt x="5063" y="4895"/>
                </a:lnTo>
                <a:cubicBezTo>
                  <a:pt x="5066" y="4888"/>
                  <a:pt x="5066" y="4885"/>
                  <a:pt x="5069" y="4878"/>
                </a:cubicBezTo>
                <a:cubicBezTo>
                  <a:pt x="5073" y="4865"/>
                  <a:pt x="5083" y="4854"/>
                  <a:pt x="5086" y="4844"/>
                </a:cubicBezTo>
                <a:cubicBezTo>
                  <a:pt x="5093" y="4831"/>
                  <a:pt x="5099" y="4821"/>
                  <a:pt x="5106" y="4811"/>
                </a:cubicBezTo>
                <a:cubicBezTo>
                  <a:pt x="5123" y="4788"/>
                  <a:pt x="5136" y="4764"/>
                  <a:pt x="5153" y="4744"/>
                </a:cubicBezTo>
                <a:lnTo>
                  <a:pt x="5153" y="4744"/>
                </a:lnTo>
                <a:lnTo>
                  <a:pt x="5149" y="4748"/>
                </a:lnTo>
                <a:cubicBezTo>
                  <a:pt x="5153" y="4744"/>
                  <a:pt x="5156" y="4734"/>
                  <a:pt x="5163" y="4731"/>
                </a:cubicBezTo>
                <a:cubicBezTo>
                  <a:pt x="5180" y="4704"/>
                  <a:pt x="5200" y="4681"/>
                  <a:pt x="5216" y="4654"/>
                </a:cubicBezTo>
                <a:lnTo>
                  <a:pt x="5220" y="4651"/>
                </a:lnTo>
                <a:cubicBezTo>
                  <a:pt x="5230" y="4637"/>
                  <a:pt x="5240" y="4624"/>
                  <a:pt x="5250" y="4614"/>
                </a:cubicBezTo>
                <a:lnTo>
                  <a:pt x="5263" y="4597"/>
                </a:lnTo>
                <a:cubicBezTo>
                  <a:pt x="5267" y="4590"/>
                  <a:pt x="5270" y="4584"/>
                  <a:pt x="5273" y="4580"/>
                </a:cubicBezTo>
                <a:cubicBezTo>
                  <a:pt x="5283" y="4567"/>
                  <a:pt x="5290" y="4557"/>
                  <a:pt x="5300" y="4550"/>
                </a:cubicBezTo>
                <a:lnTo>
                  <a:pt x="5323" y="4520"/>
                </a:lnTo>
                <a:cubicBezTo>
                  <a:pt x="5347" y="4500"/>
                  <a:pt x="5363" y="4477"/>
                  <a:pt x="5384" y="4453"/>
                </a:cubicBezTo>
                <a:cubicBezTo>
                  <a:pt x="5400" y="4437"/>
                  <a:pt x="5417" y="4420"/>
                  <a:pt x="5430" y="4403"/>
                </a:cubicBezTo>
                <a:lnTo>
                  <a:pt x="5447" y="4386"/>
                </a:lnTo>
                <a:lnTo>
                  <a:pt x="5497" y="4336"/>
                </a:lnTo>
                <a:lnTo>
                  <a:pt x="5514" y="4320"/>
                </a:lnTo>
                <a:cubicBezTo>
                  <a:pt x="5524" y="4310"/>
                  <a:pt x="5537" y="4296"/>
                  <a:pt x="5554" y="4283"/>
                </a:cubicBezTo>
                <a:cubicBezTo>
                  <a:pt x="5574" y="4266"/>
                  <a:pt x="5601" y="4246"/>
                  <a:pt x="5621" y="4229"/>
                </a:cubicBezTo>
                <a:lnTo>
                  <a:pt x="5658" y="4203"/>
                </a:lnTo>
                <a:lnTo>
                  <a:pt x="5698" y="4179"/>
                </a:lnTo>
                <a:cubicBezTo>
                  <a:pt x="5704" y="4176"/>
                  <a:pt x="5715" y="4166"/>
                  <a:pt x="5721" y="4162"/>
                </a:cubicBezTo>
                <a:lnTo>
                  <a:pt x="5731" y="4159"/>
                </a:lnTo>
                <a:lnTo>
                  <a:pt x="5735" y="4152"/>
                </a:lnTo>
                <a:lnTo>
                  <a:pt x="5738" y="4149"/>
                </a:lnTo>
                <a:lnTo>
                  <a:pt x="5751" y="4142"/>
                </a:lnTo>
                <a:lnTo>
                  <a:pt x="5765" y="4132"/>
                </a:lnTo>
                <a:cubicBezTo>
                  <a:pt x="5808" y="4109"/>
                  <a:pt x="5865" y="4075"/>
                  <a:pt x="5922" y="4045"/>
                </a:cubicBezTo>
                <a:lnTo>
                  <a:pt x="6099" y="3958"/>
                </a:lnTo>
                <a:cubicBezTo>
                  <a:pt x="6206" y="3902"/>
                  <a:pt x="6316" y="3851"/>
                  <a:pt x="6423" y="3798"/>
                </a:cubicBezTo>
                <a:cubicBezTo>
                  <a:pt x="6453" y="3785"/>
                  <a:pt x="6484" y="3768"/>
                  <a:pt x="6507" y="3758"/>
                </a:cubicBezTo>
                <a:cubicBezTo>
                  <a:pt x="6584" y="3718"/>
                  <a:pt x="6661" y="3681"/>
                  <a:pt x="6741" y="3644"/>
                </a:cubicBezTo>
                <a:cubicBezTo>
                  <a:pt x="6768" y="3634"/>
                  <a:pt x="6788" y="3627"/>
                  <a:pt x="6804" y="3617"/>
                </a:cubicBezTo>
                <a:cubicBezTo>
                  <a:pt x="6825" y="3611"/>
                  <a:pt x="6841" y="3607"/>
                  <a:pt x="6858" y="3597"/>
                </a:cubicBezTo>
                <a:close/>
                <a:moveTo>
                  <a:pt x="947" y="6560"/>
                </a:moveTo>
                <a:lnTo>
                  <a:pt x="952" y="6562"/>
                </a:lnTo>
                <a:lnTo>
                  <a:pt x="952" y="6562"/>
                </a:lnTo>
                <a:lnTo>
                  <a:pt x="953" y="6563"/>
                </a:lnTo>
                <a:lnTo>
                  <a:pt x="947" y="6560"/>
                </a:lnTo>
                <a:close/>
                <a:moveTo>
                  <a:pt x="3421" y="6580"/>
                </a:moveTo>
                <a:lnTo>
                  <a:pt x="3427" y="6584"/>
                </a:lnTo>
                <a:lnTo>
                  <a:pt x="3427" y="6584"/>
                </a:lnTo>
                <a:cubicBezTo>
                  <a:pt x="3426" y="6580"/>
                  <a:pt x="3421" y="6580"/>
                  <a:pt x="3421" y="6580"/>
                </a:cubicBezTo>
                <a:close/>
                <a:moveTo>
                  <a:pt x="3398" y="7130"/>
                </a:moveTo>
                <a:cubicBezTo>
                  <a:pt x="3399" y="7131"/>
                  <a:pt x="3401" y="7131"/>
                  <a:pt x="3401" y="7131"/>
                </a:cubicBezTo>
                <a:cubicBezTo>
                  <a:pt x="3400" y="7131"/>
                  <a:pt x="3399" y="7130"/>
                  <a:pt x="3398" y="7130"/>
                </a:cubicBezTo>
                <a:close/>
                <a:moveTo>
                  <a:pt x="4013" y="7365"/>
                </a:moveTo>
                <a:cubicBezTo>
                  <a:pt x="4013" y="7366"/>
                  <a:pt x="4014" y="7366"/>
                  <a:pt x="4015" y="7367"/>
                </a:cubicBezTo>
                <a:lnTo>
                  <a:pt x="4015" y="7367"/>
                </a:lnTo>
                <a:cubicBezTo>
                  <a:pt x="4014" y="7366"/>
                  <a:pt x="4014" y="7365"/>
                  <a:pt x="4013" y="7365"/>
                </a:cubicBezTo>
                <a:close/>
                <a:moveTo>
                  <a:pt x="2010" y="6279"/>
                </a:moveTo>
                <a:cubicBezTo>
                  <a:pt x="2050" y="6279"/>
                  <a:pt x="2094" y="6279"/>
                  <a:pt x="2134" y="6285"/>
                </a:cubicBezTo>
                <a:cubicBezTo>
                  <a:pt x="2181" y="6289"/>
                  <a:pt x="2231" y="6289"/>
                  <a:pt x="2277" y="6292"/>
                </a:cubicBezTo>
                <a:cubicBezTo>
                  <a:pt x="2311" y="6296"/>
                  <a:pt x="2348" y="6302"/>
                  <a:pt x="2381" y="6306"/>
                </a:cubicBezTo>
                <a:lnTo>
                  <a:pt x="2384" y="6306"/>
                </a:lnTo>
                <a:cubicBezTo>
                  <a:pt x="2428" y="6309"/>
                  <a:pt x="2468" y="6319"/>
                  <a:pt x="2515" y="6326"/>
                </a:cubicBezTo>
                <a:cubicBezTo>
                  <a:pt x="2532" y="6329"/>
                  <a:pt x="2545" y="6329"/>
                  <a:pt x="2562" y="6336"/>
                </a:cubicBezTo>
                <a:cubicBezTo>
                  <a:pt x="2582" y="6339"/>
                  <a:pt x="2602" y="6342"/>
                  <a:pt x="2629" y="6352"/>
                </a:cubicBezTo>
                <a:lnTo>
                  <a:pt x="2642" y="6356"/>
                </a:lnTo>
                <a:cubicBezTo>
                  <a:pt x="2682" y="6369"/>
                  <a:pt x="2729" y="6379"/>
                  <a:pt x="2769" y="6396"/>
                </a:cubicBezTo>
                <a:cubicBezTo>
                  <a:pt x="2782" y="6402"/>
                  <a:pt x="2799" y="6409"/>
                  <a:pt x="2812" y="6419"/>
                </a:cubicBezTo>
                <a:lnTo>
                  <a:pt x="2863" y="6443"/>
                </a:lnTo>
                <a:lnTo>
                  <a:pt x="2886" y="6456"/>
                </a:lnTo>
                <a:lnTo>
                  <a:pt x="2933" y="6479"/>
                </a:lnTo>
                <a:cubicBezTo>
                  <a:pt x="2950" y="6489"/>
                  <a:pt x="2963" y="6496"/>
                  <a:pt x="2976" y="6506"/>
                </a:cubicBezTo>
                <a:lnTo>
                  <a:pt x="2986" y="6513"/>
                </a:lnTo>
                <a:lnTo>
                  <a:pt x="3127" y="6603"/>
                </a:lnTo>
                <a:cubicBezTo>
                  <a:pt x="3170" y="6630"/>
                  <a:pt x="3214" y="6660"/>
                  <a:pt x="3254" y="6690"/>
                </a:cubicBezTo>
                <a:cubicBezTo>
                  <a:pt x="3297" y="6720"/>
                  <a:pt x="3334" y="6744"/>
                  <a:pt x="3367" y="6770"/>
                </a:cubicBezTo>
                <a:cubicBezTo>
                  <a:pt x="3377" y="6774"/>
                  <a:pt x="3381" y="6780"/>
                  <a:pt x="3387" y="6787"/>
                </a:cubicBezTo>
                <a:cubicBezTo>
                  <a:pt x="3434" y="6820"/>
                  <a:pt x="3478" y="6854"/>
                  <a:pt x="3518" y="6887"/>
                </a:cubicBezTo>
                <a:cubicBezTo>
                  <a:pt x="3571" y="6927"/>
                  <a:pt x="3632" y="6974"/>
                  <a:pt x="3685" y="7014"/>
                </a:cubicBezTo>
                <a:cubicBezTo>
                  <a:pt x="3715" y="7041"/>
                  <a:pt x="3739" y="7061"/>
                  <a:pt x="3765" y="7081"/>
                </a:cubicBezTo>
                <a:cubicBezTo>
                  <a:pt x="3836" y="7141"/>
                  <a:pt x="3902" y="7198"/>
                  <a:pt x="3966" y="7258"/>
                </a:cubicBezTo>
                <a:cubicBezTo>
                  <a:pt x="4016" y="7305"/>
                  <a:pt x="4063" y="7355"/>
                  <a:pt x="4113" y="7399"/>
                </a:cubicBezTo>
                <a:cubicBezTo>
                  <a:pt x="4123" y="7412"/>
                  <a:pt x="4140" y="7429"/>
                  <a:pt x="4153" y="7446"/>
                </a:cubicBezTo>
                <a:cubicBezTo>
                  <a:pt x="4107" y="7423"/>
                  <a:pt x="4058" y="7393"/>
                  <a:pt x="4015" y="7367"/>
                </a:cubicBezTo>
                <a:lnTo>
                  <a:pt x="4015" y="7367"/>
                </a:lnTo>
                <a:cubicBezTo>
                  <a:pt x="4016" y="7368"/>
                  <a:pt x="4016" y="7369"/>
                  <a:pt x="4017" y="7371"/>
                </a:cubicBezTo>
                <a:lnTo>
                  <a:pt x="4017" y="7371"/>
                </a:lnTo>
                <a:cubicBezTo>
                  <a:pt x="3978" y="7345"/>
                  <a:pt x="3935" y="7325"/>
                  <a:pt x="3899" y="7305"/>
                </a:cubicBezTo>
                <a:cubicBezTo>
                  <a:pt x="3866" y="7282"/>
                  <a:pt x="3832" y="7265"/>
                  <a:pt x="3799" y="7245"/>
                </a:cubicBezTo>
                <a:cubicBezTo>
                  <a:pt x="3799" y="7245"/>
                  <a:pt x="3795" y="7245"/>
                  <a:pt x="3795" y="7242"/>
                </a:cubicBezTo>
                <a:cubicBezTo>
                  <a:pt x="3729" y="7205"/>
                  <a:pt x="3655" y="7161"/>
                  <a:pt x="3585" y="7125"/>
                </a:cubicBezTo>
                <a:cubicBezTo>
                  <a:pt x="3565" y="7115"/>
                  <a:pt x="3548" y="7105"/>
                  <a:pt x="3528" y="7095"/>
                </a:cubicBezTo>
                <a:cubicBezTo>
                  <a:pt x="3511" y="7088"/>
                  <a:pt x="3488" y="7078"/>
                  <a:pt x="3471" y="7071"/>
                </a:cubicBezTo>
                <a:cubicBezTo>
                  <a:pt x="3434" y="7054"/>
                  <a:pt x="3398" y="7041"/>
                  <a:pt x="3361" y="7028"/>
                </a:cubicBezTo>
                <a:cubicBezTo>
                  <a:pt x="3294" y="7004"/>
                  <a:pt x="3220" y="6988"/>
                  <a:pt x="3150" y="6974"/>
                </a:cubicBezTo>
                <a:cubicBezTo>
                  <a:pt x="3130" y="6971"/>
                  <a:pt x="3110" y="6964"/>
                  <a:pt x="3087" y="6964"/>
                </a:cubicBezTo>
                <a:cubicBezTo>
                  <a:pt x="3067" y="6964"/>
                  <a:pt x="3046" y="6961"/>
                  <a:pt x="3030" y="6961"/>
                </a:cubicBezTo>
                <a:cubicBezTo>
                  <a:pt x="2993" y="6958"/>
                  <a:pt x="2950" y="6958"/>
                  <a:pt x="2913" y="6954"/>
                </a:cubicBezTo>
                <a:lnTo>
                  <a:pt x="2913" y="6954"/>
                </a:lnTo>
                <a:lnTo>
                  <a:pt x="3026" y="6978"/>
                </a:lnTo>
                <a:cubicBezTo>
                  <a:pt x="3063" y="6988"/>
                  <a:pt x="3097" y="6998"/>
                  <a:pt x="3133" y="7011"/>
                </a:cubicBezTo>
                <a:cubicBezTo>
                  <a:pt x="3163" y="7024"/>
                  <a:pt x="3197" y="7031"/>
                  <a:pt x="3227" y="7044"/>
                </a:cubicBezTo>
                <a:cubicBezTo>
                  <a:pt x="3254" y="7058"/>
                  <a:pt x="3284" y="7071"/>
                  <a:pt x="3311" y="7081"/>
                </a:cubicBezTo>
                <a:cubicBezTo>
                  <a:pt x="3336" y="7097"/>
                  <a:pt x="3369" y="7114"/>
                  <a:pt x="3398" y="7130"/>
                </a:cubicBezTo>
                <a:lnTo>
                  <a:pt x="3398" y="7130"/>
                </a:lnTo>
                <a:cubicBezTo>
                  <a:pt x="3398" y="7129"/>
                  <a:pt x="3398" y="7129"/>
                  <a:pt x="3398" y="7128"/>
                </a:cubicBezTo>
                <a:lnTo>
                  <a:pt x="3398" y="7128"/>
                </a:lnTo>
                <a:cubicBezTo>
                  <a:pt x="3431" y="7148"/>
                  <a:pt x="3464" y="7165"/>
                  <a:pt x="3494" y="7188"/>
                </a:cubicBezTo>
                <a:cubicBezTo>
                  <a:pt x="3528" y="7212"/>
                  <a:pt x="3561" y="7232"/>
                  <a:pt x="3598" y="7258"/>
                </a:cubicBezTo>
                <a:cubicBezTo>
                  <a:pt x="3662" y="7299"/>
                  <a:pt x="3722" y="7345"/>
                  <a:pt x="3785" y="7389"/>
                </a:cubicBezTo>
                <a:cubicBezTo>
                  <a:pt x="3886" y="7456"/>
                  <a:pt x="3986" y="7513"/>
                  <a:pt x="4086" y="7573"/>
                </a:cubicBezTo>
                <a:cubicBezTo>
                  <a:pt x="4053" y="7563"/>
                  <a:pt x="4033" y="7556"/>
                  <a:pt x="4013" y="7553"/>
                </a:cubicBezTo>
                <a:cubicBezTo>
                  <a:pt x="3993" y="7543"/>
                  <a:pt x="3969" y="7539"/>
                  <a:pt x="3949" y="7529"/>
                </a:cubicBezTo>
                <a:cubicBezTo>
                  <a:pt x="3912" y="7519"/>
                  <a:pt x="3876" y="7506"/>
                  <a:pt x="3836" y="7496"/>
                </a:cubicBezTo>
                <a:cubicBezTo>
                  <a:pt x="3735" y="7469"/>
                  <a:pt x="3635" y="7442"/>
                  <a:pt x="3541" y="7422"/>
                </a:cubicBezTo>
                <a:lnTo>
                  <a:pt x="3464" y="7406"/>
                </a:lnTo>
                <a:cubicBezTo>
                  <a:pt x="3347" y="7375"/>
                  <a:pt x="3250" y="7345"/>
                  <a:pt x="3167" y="7322"/>
                </a:cubicBezTo>
                <a:lnTo>
                  <a:pt x="3123" y="7309"/>
                </a:lnTo>
                <a:cubicBezTo>
                  <a:pt x="3030" y="7278"/>
                  <a:pt x="2939" y="7248"/>
                  <a:pt x="2843" y="7225"/>
                </a:cubicBezTo>
                <a:cubicBezTo>
                  <a:pt x="2766" y="7205"/>
                  <a:pt x="2695" y="7188"/>
                  <a:pt x="2622" y="7165"/>
                </a:cubicBezTo>
                <a:cubicBezTo>
                  <a:pt x="2545" y="7148"/>
                  <a:pt x="2471" y="7131"/>
                  <a:pt x="2398" y="7115"/>
                </a:cubicBezTo>
                <a:cubicBezTo>
                  <a:pt x="2324" y="7098"/>
                  <a:pt x="2247" y="7081"/>
                  <a:pt x="2174" y="7061"/>
                </a:cubicBezTo>
                <a:cubicBezTo>
                  <a:pt x="2157" y="7058"/>
                  <a:pt x="2137" y="7054"/>
                  <a:pt x="2120" y="7048"/>
                </a:cubicBezTo>
                <a:cubicBezTo>
                  <a:pt x="2070" y="7038"/>
                  <a:pt x="2023" y="7024"/>
                  <a:pt x="1980" y="7011"/>
                </a:cubicBezTo>
                <a:cubicBezTo>
                  <a:pt x="1940" y="6998"/>
                  <a:pt x="1896" y="6988"/>
                  <a:pt x="1860" y="6978"/>
                </a:cubicBezTo>
                <a:cubicBezTo>
                  <a:pt x="1813" y="6964"/>
                  <a:pt x="1766" y="6947"/>
                  <a:pt x="1722" y="6931"/>
                </a:cubicBezTo>
                <a:cubicBezTo>
                  <a:pt x="1692" y="6924"/>
                  <a:pt x="1662" y="6911"/>
                  <a:pt x="1632" y="6897"/>
                </a:cubicBezTo>
                <a:lnTo>
                  <a:pt x="1609" y="6891"/>
                </a:lnTo>
                <a:lnTo>
                  <a:pt x="1579" y="6877"/>
                </a:lnTo>
                <a:cubicBezTo>
                  <a:pt x="1555" y="6871"/>
                  <a:pt x="1529" y="6861"/>
                  <a:pt x="1508" y="6847"/>
                </a:cubicBezTo>
                <a:cubicBezTo>
                  <a:pt x="1495" y="6844"/>
                  <a:pt x="1485" y="6837"/>
                  <a:pt x="1472" y="6830"/>
                </a:cubicBezTo>
                <a:lnTo>
                  <a:pt x="1395" y="6794"/>
                </a:lnTo>
                <a:cubicBezTo>
                  <a:pt x="1381" y="6787"/>
                  <a:pt x="1371" y="6780"/>
                  <a:pt x="1358" y="6777"/>
                </a:cubicBezTo>
                <a:lnTo>
                  <a:pt x="1281" y="6740"/>
                </a:lnTo>
                <a:cubicBezTo>
                  <a:pt x="1244" y="6720"/>
                  <a:pt x="1204" y="6697"/>
                  <a:pt x="1164" y="6677"/>
                </a:cubicBezTo>
                <a:cubicBezTo>
                  <a:pt x="1127" y="6657"/>
                  <a:pt x="1094" y="6637"/>
                  <a:pt x="1057" y="6620"/>
                </a:cubicBezTo>
                <a:lnTo>
                  <a:pt x="1054" y="6620"/>
                </a:lnTo>
                <a:cubicBezTo>
                  <a:pt x="1027" y="6606"/>
                  <a:pt x="1004" y="6590"/>
                  <a:pt x="977" y="6576"/>
                </a:cubicBezTo>
                <a:lnTo>
                  <a:pt x="952" y="6562"/>
                </a:lnTo>
                <a:lnTo>
                  <a:pt x="952" y="6562"/>
                </a:lnTo>
                <a:lnTo>
                  <a:pt x="943" y="6560"/>
                </a:lnTo>
                <a:cubicBezTo>
                  <a:pt x="940" y="6556"/>
                  <a:pt x="930" y="6553"/>
                  <a:pt x="927" y="6553"/>
                </a:cubicBezTo>
                <a:cubicBezTo>
                  <a:pt x="903" y="6540"/>
                  <a:pt x="877" y="6523"/>
                  <a:pt x="853" y="6509"/>
                </a:cubicBezTo>
                <a:lnTo>
                  <a:pt x="846" y="6509"/>
                </a:lnTo>
                <a:cubicBezTo>
                  <a:pt x="843" y="6506"/>
                  <a:pt x="840" y="6506"/>
                  <a:pt x="830" y="6503"/>
                </a:cubicBezTo>
                <a:lnTo>
                  <a:pt x="810" y="6489"/>
                </a:lnTo>
                <a:cubicBezTo>
                  <a:pt x="813" y="6489"/>
                  <a:pt x="820" y="6486"/>
                  <a:pt x="826" y="6486"/>
                </a:cubicBezTo>
                <a:cubicBezTo>
                  <a:pt x="857" y="6476"/>
                  <a:pt x="887" y="6469"/>
                  <a:pt x="910" y="6463"/>
                </a:cubicBezTo>
                <a:cubicBezTo>
                  <a:pt x="974" y="6446"/>
                  <a:pt x="1040" y="6429"/>
                  <a:pt x="1104" y="6413"/>
                </a:cubicBezTo>
                <a:cubicBezTo>
                  <a:pt x="1157" y="6402"/>
                  <a:pt x="1211" y="6386"/>
                  <a:pt x="1271" y="6372"/>
                </a:cubicBezTo>
                <a:lnTo>
                  <a:pt x="1381" y="6346"/>
                </a:lnTo>
                <a:cubicBezTo>
                  <a:pt x="1465" y="6329"/>
                  <a:pt x="1549" y="6312"/>
                  <a:pt x="1632" y="6302"/>
                </a:cubicBezTo>
                <a:lnTo>
                  <a:pt x="1639" y="6302"/>
                </a:lnTo>
                <a:lnTo>
                  <a:pt x="1749" y="6289"/>
                </a:lnTo>
                <a:cubicBezTo>
                  <a:pt x="1796" y="6285"/>
                  <a:pt x="1843" y="6285"/>
                  <a:pt x="1890" y="6279"/>
                </a:cubicBezTo>
                <a:close/>
                <a:moveTo>
                  <a:pt x="7222" y="8081"/>
                </a:moveTo>
                <a:lnTo>
                  <a:pt x="7222" y="8081"/>
                </a:lnTo>
                <a:cubicBezTo>
                  <a:pt x="7222" y="8082"/>
                  <a:pt x="7221" y="8083"/>
                  <a:pt x="7220" y="8084"/>
                </a:cubicBezTo>
                <a:lnTo>
                  <a:pt x="7220" y="8084"/>
                </a:lnTo>
                <a:cubicBezTo>
                  <a:pt x="7222" y="8084"/>
                  <a:pt x="7222" y="8081"/>
                  <a:pt x="7222" y="8081"/>
                </a:cubicBezTo>
                <a:close/>
                <a:moveTo>
                  <a:pt x="6891" y="8593"/>
                </a:moveTo>
                <a:cubicBezTo>
                  <a:pt x="6891" y="8594"/>
                  <a:pt x="6891" y="8595"/>
                  <a:pt x="6890" y="8595"/>
                </a:cubicBezTo>
                <a:lnTo>
                  <a:pt x="6890" y="8595"/>
                </a:lnTo>
                <a:cubicBezTo>
                  <a:pt x="6891" y="8595"/>
                  <a:pt x="6891" y="8594"/>
                  <a:pt x="6891" y="8593"/>
                </a:cubicBezTo>
                <a:close/>
                <a:moveTo>
                  <a:pt x="6890" y="8595"/>
                </a:moveTo>
                <a:cubicBezTo>
                  <a:pt x="6889" y="8596"/>
                  <a:pt x="6888" y="8597"/>
                  <a:pt x="6888" y="8599"/>
                </a:cubicBezTo>
                <a:cubicBezTo>
                  <a:pt x="6889" y="8598"/>
                  <a:pt x="6889" y="8597"/>
                  <a:pt x="6890" y="8595"/>
                </a:cubicBezTo>
                <a:close/>
                <a:moveTo>
                  <a:pt x="6824" y="8711"/>
                </a:moveTo>
                <a:cubicBezTo>
                  <a:pt x="6824" y="8711"/>
                  <a:pt x="6824" y="8712"/>
                  <a:pt x="6823" y="8712"/>
                </a:cubicBezTo>
                <a:lnTo>
                  <a:pt x="6823" y="8712"/>
                </a:lnTo>
                <a:cubicBezTo>
                  <a:pt x="6824" y="8712"/>
                  <a:pt x="6824" y="8711"/>
                  <a:pt x="6824" y="8711"/>
                </a:cubicBezTo>
                <a:close/>
                <a:moveTo>
                  <a:pt x="8075" y="5837"/>
                </a:moveTo>
                <a:lnTo>
                  <a:pt x="8075" y="5841"/>
                </a:lnTo>
                <a:lnTo>
                  <a:pt x="8075" y="5844"/>
                </a:lnTo>
                <a:lnTo>
                  <a:pt x="8075" y="5854"/>
                </a:lnTo>
                <a:lnTo>
                  <a:pt x="8065" y="5908"/>
                </a:lnTo>
                <a:cubicBezTo>
                  <a:pt x="8058" y="5985"/>
                  <a:pt x="8045" y="6061"/>
                  <a:pt x="8035" y="6142"/>
                </a:cubicBezTo>
                <a:cubicBezTo>
                  <a:pt x="8032" y="6158"/>
                  <a:pt x="8032" y="6175"/>
                  <a:pt x="8028" y="6189"/>
                </a:cubicBezTo>
                <a:cubicBezTo>
                  <a:pt x="8025" y="6222"/>
                  <a:pt x="8018" y="6259"/>
                  <a:pt x="8011" y="6296"/>
                </a:cubicBezTo>
                <a:lnTo>
                  <a:pt x="8001" y="6346"/>
                </a:lnTo>
                <a:lnTo>
                  <a:pt x="7995" y="6396"/>
                </a:lnTo>
                <a:lnTo>
                  <a:pt x="7991" y="6413"/>
                </a:lnTo>
                <a:cubicBezTo>
                  <a:pt x="7988" y="6426"/>
                  <a:pt x="7988" y="6439"/>
                  <a:pt x="7981" y="6453"/>
                </a:cubicBezTo>
                <a:lnTo>
                  <a:pt x="7981" y="6456"/>
                </a:lnTo>
                <a:cubicBezTo>
                  <a:pt x="7978" y="6463"/>
                  <a:pt x="7978" y="6476"/>
                  <a:pt x="7975" y="6486"/>
                </a:cubicBezTo>
                <a:cubicBezTo>
                  <a:pt x="7961" y="6530"/>
                  <a:pt x="7955" y="6576"/>
                  <a:pt x="7941" y="6620"/>
                </a:cubicBezTo>
                <a:lnTo>
                  <a:pt x="7864" y="6871"/>
                </a:lnTo>
                <a:cubicBezTo>
                  <a:pt x="7821" y="7021"/>
                  <a:pt x="7774" y="7175"/>
                  <a:pt x="7727" y="7325"/>
                </a:cubicBezTo>
                <a:lnTo>
                  <a:pt x="7721" y="7345"/>
                </a:lnTo>
                <a:cubicBezTo>
                  <a:pt x="7697" y="7416"/>
                  <a:pt x="7677" y="7489"/>
                  <a:pt x="7657" y="7556"/>
                </a:cubicBezTo>
                <a:lnTo>
                  <a:pt x="7647" y="7583"/>
                </a:lnTo>
                <a:lnTo>
                  <a:pt x="7624" y="7660"/>
                </a:lnTo>
                <a:lnTo>
                  <a:pt x="7597" y="7726"/>
                </a:lnTo>
                <a:lnTo>
                  <a:pt x="7577" y="7777"/>
                </a:lnTo>
                <a:cubicBezTo>
                  <a:pt x="7570" y="7793"/>
                  <a:pt x="7563" y="7807"/>
                  <a:pt x="7557" y="7823"/>
                </a:cubicBezTo>
                <a:lnTo>
                  <a:pt x="7543" y="7850"/>
                </a:lnTo>
                <a:lnTo>
                  <a:pt x="7537" y="7874"/>
                </a:lnTo>
                <a:cubicBezTo>
                  <a:pt x="7527" y="7884"/>
                  <a:pt x="7523" y="7900"/>
                  <a:pt x="7513" y="7914"/>
                </a:cubicBezTo>
                <a:lnTo>
                  <a:pt x="7503" y="7944"/>
                </a:lnTo>
                <a:cubicBezTo>
                  <a:pt x="7487" y="7981"/>
                  <a:pt x="7463" y="8014"/>
                  <a:pt x="7446" y="8051"/>
                </a:cubicBezTo>
                <a:lnTo>
                  <a:pt x="7430" y="8081"/>
                </a:lnTo>
                <a:cubicBezTo>
                  <a:pt x="7406" y="8124"/>
                  <a:pt x="7380" y="8168"/>
                  <a:pt x="7356" y="8211"/>
                </a:cubicBezTo>
                <a:cubicBezTo>
                  <a:pt x="7313" y="8282"/>
                  <a:pt x="7276" y="8342"/>
                  <a:pt x="7242" y="8395"/>
                </a:cubicBezTo>
                <a:cubicBezTo>
                  <a:pt x="7176" y="8499"/>
                  <a:pt x="7105" y="8609"/>
                  <a:pt x="7039" y="8713"/>
                </a:cubicBezTo>
                <a:lnTo>
                  <a:pt x="6982" y="8796"/>
                </a:lnTo>
                <a:lnTo>
                  <a:pt x="6955" y="8843"/>
                </a:lnTo>
                <a:cubicBezTo>
                  <a:pt x="6925" y="8887"/>
                  <a:pt x="6895" y="8933"/>
                  <a:pt x="6865" y="8977"/>
                </a:cubicBezTo>
                <a:lnTo>
                  <a:pt x="6848" y="9000"/>
                </a:lnTo>
                <a:cubicBezTo>
                  <a:pt x="6831" y="9027"/>
                  <a:pt x="6821" y="9047"/>
                  <a:pt x="6804" y="9071"/>
                </a:cubicBezTo>
                <a:lnTo>
                  <a:pt x="6734" y="9171"/>
                </a:lnTo>
                <a:lnTo>
                  <a:pt x="6684" y="9234"/>
                </a:lnTo>
                <a:lnTo>
                  <a:pt x="6644" y="9281"/>
                </a:lnTo>
                <a:cubicBezTo>
                  <a:pt x="6627" y="9301"/>
                  <a:pt x="6607" y="9321"/>
                  <a:pt x="6591" y="9345"/>
                </a:cubicBezTo>
                <a:lnTo>
                  <a:pt x="6570" y="9368"/>
                </a:lnTo>
                <a:cubicBezTo>
                  <a:pt x="6544" y="9398"/>
                  <a:pt x="6520" y="9422"/>
                  <a:pt x="6494" y="9452"/>
                </a:cubicBezTo>
                <a:cubicBezTo>
                  <a:pt x="6470" y="9482"/>
                  <a:pt x="6443" y="9505"/>
                  <a:pt x="6420" y="9535"/>
                </a:cubicBezTo>
                <a:lnTo>
                  <a:pt x="6390" y="9569"/>
                </a:lnTo>
                <a:lnTo>
                  <a:pt x="6360" y="9602"/>
                </a:lnTo>
                <a:lnTo>
                  <a:pt x="6346" y="9616"/>
                </a:lnTo>
                <a:cubicBezTo>
                  <a:pt x="6340" y="9622"/>
                  <a:pt x="6336" y="9632"/>
                  <a:pt x="6326" y="9639"/>
                </a:cubicBezTo>
                <a:cubicBezTo>
                  <a:pt x="6300" y="9672"/>
                  <a:pt x="6273" y="9712"/>
                  <a:pt x="6243" y="9746"/>
                </a:cubicBezTo>
                <a:cubicBezTo>
                  <a:pt x="6226" y="9766"/>
                  <a:pt x="6209" y="9789"/>
                  <a:pt x="6193" y="9816"/>
                </a:cubicBezTo>
                <a:lnTo>
                  <a:pt x="6173" y="9846"/>
                </a:lnTo>
                <a:cubicBezTo>
                  <a:pt x="6156" y="9870"/>
                  <a:pt x="6136" y="9900"/>
                  <a:pt x="6119" y="9923"/>
                </a:cubicBezTo>
                <a:cubicBezTo>
                  <a:pt x="6132" y="9890"/>
                  <a:pt x="6146" y="9856"/>
                  <a:pt x="6159" y="9830"/>
                </a:cubicBezTo>
                <a:cubicBezTo>
                  <a:pt x="6176" y="9786"/>
                  <a:pt x="6196" y="9749"/>
                  <a:pt x="6219" y="9706"/>
                </a:cubicBezTo>
                <a:cubicBezTo>
                  <a:pt x="6226" y="9686"/>
                  <a:pt x="6239" y="9669"/>
                  <a:pt x="6246" y="9649"/>
                </a:cubicBezTo>
                <a:cubicBezTo>
                  <a:pt x="6260" y="9629"/>
                  <a:pt x="6273" y="9602"/>
                  <a:pt x="6286" y="9582"/>
                </a:cubicBezTo>
                <a:cubicBezTo>
                  <a:pt x="6323" y="9519"/>
                  <a:pt x="6356" y="9462"/>
                  <a:pt x="6397" y="9402"/>
                </a:cubicBezTo>
                <a:cubicBezTo>
                  <a:pt x="6440" y="9338"/>
                  <a:pt x="6480" y="9271"/>
                  <a:pt x="6524" y="9211"/>
                </a:cubicBezTo>
                <a:cubicBezTo>
                  <a:pt x="6577" y="9127"/>
                  <a:pt x="6631" y="9037"/>
                  <a:pt x="6681" y="8954"/>
                </a:cubicBezTo>
                <a:cubicBezTo>
                  <a:pt x="6730" y="8878"/>
                  <a:pt x="6776" y="8797"/>
                  <a:pt x="6821" y="8715"/>
                </a:cubicBezTo>
                <a:lnTo>
                  <a:pt x="6821" y="8715"/>
                </a:lnTo>
                <a:cubicBezTo>
                  <a:pt x="6821" y="8716"/>
                  <a:pt x="6821" y="8716"/>
                  <a:pt x="6821" y="8716"/>
                </a:cubicBezTo>
                <a:cubicBezTo>
                  <a:pt x="6822" y="8715"/>
                  <a:pt x="6822" y="8714"/>
                  <a:pt x="6823" y="8712"/>
                </a:cubicBezTo>
                <a:lnTo>
                  <a:pt x="6823" y="8712"/>
                </a:lnTo>
                <a:cubicBezTo>
                  <a:pt x="6823" y="8713"/>
                  <a:pt x="6823" y="8713"/>
                  <a:pt x="6822" y="8713"/>
                </a:cubicBezTo>
                <a:lnTo>
                  <a:pt x="6822" y="8713"/>
                </a:lnTo>
                <a:cubicBezTo>
                  <a:pt x="6823" y="8712"/>
                  <a:pt x="6824" y="8711"/>
                  <a:pt x="6825" y="8709"/>
                </a:cubicBezTo>
                <a:lnTo>
                  <a:pt x="6825" y="8709"/>
                </a:lnTo>
                <a:cubicBezTo>
                  <a:pt x="6825" y="8710"/>
                  <a:pt x="6824" y="8710"/>
                  <a:pt x="6824" y="8711"/>
                </a:cubicBezTo>
                <a:lnTo>
                  <a:pt x="6824" y="8711"/>
                </a:lnTo>
                <a:cubicBezTo>
                  <a:pt x="6829" y="8704"/>
                  <a:pt x="6835" y="8694"/>
                  <a:pt x="6838" y="8686"/>
                </a:cubicBezTo>
                <a:cubicBezTo>
                  <a:pt x="6855" y="8653"/>
                  <a:pt x="6871" y="8626"/>
                  <a:pt x="6891" y="8592"/>
                </a:cubicBezTo>
                <a:lnTo>
                  <a:pt x="6891" y="8592"/>
                </a:lnTo>
                <a:cubicBezTo>
                  <a:pt x="6891" y="8593"/>
                  <a:pt x="6891" y="8593"/>
                  <a:pt x="6891" y="8593"/>
                </a:cubicBezTo>
                <a:lnTo>
                  <a:pt x="6891" y="8593"/>
                </a:lnTo>
                <a:cubicBezTo>
                  <a:pt x="6910" y="8559"/>
                  <a:pt x="6929" y="8527"/>
                  <a:pt x="6952" y="8492"/>
                </a:cubicBezTo>
                <a:cubicBezTo>
                  <a:pt x="6975" y="8449"/>
                  <a:pt x="6995" y="8412"/>
                  <a:pt x="7022" y="8368"/>
                </a:cubicBezTo>
                <a:cubicBezTo>
                  <a:pt x="7042" y="8332"/>
                  <a:pt x="7069" y="8295"/>
                  <a:pt x="7092" y="8258"/>
                </a:cubicBezTo>
                <a:cubicBezTo>
                  <a:pt x="7099" y="8241"/>
                  <a:pt x="7112" y="8228"/>
                  <a:pt x="7122" y="8215"/>
                </a:cubicBezTo>
                <a:lnTo>
                  <a:pt x="7159" y="8164"/>
                </a:lnTo>
                <a:cubicBezTo>
                  <a:pt x="7178" y="8135"/>
                  <a:pt x="7198" y="8113"/>
                  <a:pt x="7220" y="8084"/>
                </a:cubicBezTo>
                <a:lnTo>
                  <a:pt x="7220" y="8084"/>
                </a:lnTo>
                <a:cubicBezTo>
                  <a:pt x="7220" y="8084"/>
                  <a:pt x="7219" y="8084"/>
                  <a:pt x="7219" y="8084"/>
                </a:cubicBezTo>
                <a:cubicBezTo>
                  <a:pt x="7219" y="8081"/>
                  <a:pt x="7222" y="8081"/>
                  <a:pt x="7222" y="8078"/>
                </a:cubicBezTo>
                <a:lnTo>
                  <a:pt x="7226" y="8074"/>
                </a:lnTo>
                <a:cubicBezTo>
                  <a:pt x="7276" y="8007"/>
                  <a:pt x="7326" y="7940"/>
                  <a:pt x="7373" y="7874"/>
                </a:cubicBezTo>
                <a:cubicBezTo>
                  <a:pt x="7426" y="7793"/>
                  <a:pt x="7480" y="7713"/>
                  <a:pt x="7530" y="7633"/>
                </a:cubicBezTo>
                <a:lnTo>
                  <a:pt x="7530" y="7633"/>
                </a:lnTo>
                <a:cubicBezTo>
                  <a:pt x="7440" y="7743"/>
                  <a:pt x="7346" y="7847"/>
                  <a:pt x="7253" y="7947"/>
                </a:cubicBezTo>
                <a:lnTo>
                  <a:pt x="7246" y="7951"/>
                </a:lnTo>
                <a:cubicBezTo>
                  <a:pt x="7242" y="7957"/>
                  <a:pt x="7239" y="7961"/>
                  <a:pt x="7236" y="7967"/>
                </a:cubicBezTo>
                <a:lnTo>
                  <a:pt x="7206" y="7997"/>
                </a:lnTo>
                <a:lnTo>
                  <a:pt x="7209" y="7994"/>
                </a:lnTo>
                <a:lnTo>
                  <a:pt x="7209" y="7994"/>
                </a:lnTo>
                <a:cubicBezTo>
                  <a:pt x="7206" y="7997"/>
                  <a:pt x="7206" y="8001"/>
                  <a:pt x="7202" y="8001"/>
                </a:cubicBezTo>
                <a:lnTo>
                  <a:pt x="7186" y="8017"/>
                </a:lnTo>
                <a:lnTo>
                  <a:pt x="7189" y="8014"/>
                </a:lnTo>
                <a:lnTo>
                  <a:pt x="7186" y="8017"/>
                </a:lnTo>
                <a:lnTo>
                  <a:pt x="7186" y="8017"/>
                </a:lnTo>
                <a:cubicBezTo>
                  <a:pt x="7122" y="8084"/>
                  <a:pt x="7062" y="8151"/>
                  <a:pt x="7005" y="8218"/>
                </a:cubicBezTo>
                <a:cubicBezTo>
                  <a:pt x="6988" y="8241"/>
                  <a:pt x="6972" y="8258"/>
                  <a:pt x="6958" y="8278"/>
                </a:cubicBezTo>
                <a:cubicBezTo>
                  <a:pt x="6942" y="8298"/>
                  <a:pt x="6925" y="8325"/>
                  <a:pt x="6908" y="8345"/>
                </a:cubicBezTo>
                <a:cubicBezTo>
                  <a:pt x="6885" y="8378"/>
                  <a:pt x="6861" y="8412"/>
                  <a:pt x="6841" y="8445"/>
                </a:cubicBezTo>
                <a:cubicBezTo>
                  <a:pt x="6788" y="8529"/>
                  <a:pt x="6738" y="8613"/>
                  <a:pt x="6687" y="8699"/>
                </a:cubicBezTo>
                <a:cubicBezTo>
                  <a:pt x="6637" y="8786"/>
                  <a:pt x="6591" y="8877"/>
                  <a:pt x="6540" y="8960"/>
                </a:cubicBezTo>
                <a:cubicBezTo>
                  <a:pt x="6500" y="9034"/>
                  <a:pt x="6453" y="9114"/>
                  <a:pt x="6407" y="9188"/>
                </a:cubicBezTo>
                <a:cubicBezTo>
                  <a:pt x="6356" y="9271"/>
                  <a:pt x="6306" y="9361"/>
                  <a:pt x="6260" y="9448"/>
                </a:cubicBezTo>
                <a:lnTo>
                  <a:pt x="6223" y="9522"/>
                </a:lnTo>
                <a:cubicBezTo>
                  <a:pt x="6216" y="9545"/>
                  <a:pt x="6203" y="9565"/>
                  <a:pt x="6193" y="9585"/>
                </a:cubicBezTo>
                <a:cubicBezTo>
                  <a:pt x="6186" y="9605"/>
                  <a:pt x="6176" y="9622"/>
                  <a:pt x="6169" y="9646"/>
                </a:cubicBezTo>
                <a:cubicBezTo>
                  <a:pt x="6159" y="9669"/>
                  <a:pt x="6149" y="9696"/>
                  <a:pt x="6139" y="9716"/>
                </a:cubicBezTo>
                <a:cubicBezTo>
                  <a:pt x="6122" y="9766"/>
                  <a:pt x="6102" y="9813"/>
                  <a:pt x="6086" y="9863"/>
                </a:cubicBezTo>
                <a:cubicBezTo>
                  <a:pt x="6069" y="9903"/>
                  <a:pt x="6056" y="9947"/>
                  <a:pt x="6042" y="9990"/>
                </a:cubicBezTo>
                <a:cubicBezTo>
                  <a:pt x="6032" y="10033"/>
                  <a:pt x="6015" y="10074"/>
                  <a:pt x="5999" y="10120"/>
                </a:cubicBezTo>
                <a:cubicBezTo>
                  <a:pt x="5999" y="10124"/>
                  <a:pt x="5992" y="10130"/>
                  <a:pt x="5992" y="10130"/>
                </a:cubicBezTo>
                <a:cubicBezTo>
                  <a:pt x="5989" y="10057"/>
                  <a:pt x="5985" y="9983"/>
                  <a:pt x="5982" y="9913"/>
                </a:cubicBezTo>
                <a:cubicBezTo>
                  <a:pt x="5982" y="9880"/>
                  <a:pt x="5975" y="9840"/>
                  <a:pt x="5975" y="9806"/>
                </a:cubicBezTo>
                <a:cubicBezTo>
                  <a:pt x="5972" y="9793"/>
                  <a:pt x="5975" y="9779"/>
                  <a:pt x="5982" y="9766"/>
                </a:cubicBezTo>
                <a:cubicBezTo>
                  <a:pt x="5989" y="9743"/>
                  <a:pt x="5999" y="9712"/>
                  <a:pt x="6009" y="9686"/>
                </a:cubicBezTo>
                <a:lnTo>
                  <a:pt x="6059" y="9562"/>
                </a:lnTo>
                <a:lnTo>
                  <a:pt x="6109" y="9435"/>
                </a:lnTo>
                <a:lnTo>
                  <a:pt x="6173" y="9298"/>
                </a:lnTo>
                <a:cubicBezTo>
                  <a:pt x="6179" y="9278"/>
                  <a:pt x="6193" y="9251"/>
                  <a:pt x="6203" y="9231"/>
                </a:cubicBezTo>
                <a:cubicBezTo>
                  <a:pt x="6226" y="9178"/>
                  <a:pt x="6253" y="9127"/>
                  <a:pt x="6273" y="9081"/>
                </a:cubicBezTo>
                <a:lnTo>
                  <a:pt x="6296" y="9030"/>
                </a:lnTo>
                <a:cubicBezTo>
                  <a:pt x="6320" y="8994"/>
                  <a:pt x="6336" y="8950"/>
                  <a:pt x="6356" y="8913"/>
                </a:cubicBezTo>
                <a:lnTo>
                  <a:pt x="6377" y="8873"/>
                </a:lnTo>
                <a:cubicBezTo>
                  <a:pt x="6403" y="8823"/>
                  <a:pt x="6430" y="8776"/>
                  <a:pt x="6457" y="8726"/>
                </a:cubicBezTo>
                <a:cubicBezTo>
                  <a:pt x="6463" y="8713"/>
                  <a:pt x="6473" y="8696"/>
                  <a:pt x="6480" y="8683"/>
                </a:cubicBezTo>
                <a:lnTo>
                  <a:pt x="6490" y="8666"/>
                </a:lnTo>
                <a:cubicBezTo>
                  <a:pt x="6530" y="8592"/>
                  <a:pt x="6574" y="8522"/>
                  <a:pt x="6621" y="8445"/>
                </a:cubicBezTo>
                <a:lnTo>
                  <a:pt x="6637" y="8422"/>
                </a:lnTo>
                <a:cubicBezTo>
                  <a:pt x="6647" y="8399"/>
                  <a:pt x="6661" y="8378"/>
                  <a:pt x="6674" y="8355"/>
                </a:cubicBezTo>
                <a:lnTo>
                  <a:pt x="6744" y="8215"/>
                </a:lnTo>
                <a:cubicBezTo>
                  <a:pt x="6774" y="8161"/>
                  <a:pt x="6798" y="8108"/>
                  <a:pt x="6828" y="8051"/>
                </a:cubicBezTo>
                <a:lnTo>
                  <a:pt x="6855" y="7997"/>
                </a:lnTo>
                <a:cubicBezTo>
                  <a:pt x="6875" y="7957"/>
                  <a:pt x="6898" y="7910"/>
                  <a:pt x="6922" y="7867"/>
                </a:cubicBezTo>
                <a:cubicBezTo>
                  <a:pt x="6932" y="7847"/>
                  <a:pt x="6942" y="7827"/>
                  <a:pt x="6948" y="7810"/>
                </a:cubicBezTo>
                <a:cubicBezTo>
                  <a:pt x="6958" y="7797"/>
                  <a:pt x="6965" y="7780"/>
                  <a:pt x="6975" y="7767"/>
                </a:cubicBezTo>
                <a:cubicBezTo>
                  <a:pt x="6982" y="7757"/>
                  <a:pt x="6988" y="7743"/>
                  <a:pt x="6995" y="7730"/>
                </a:cubicBezTo>
                <a:cubicBezTo>
                  <a:pt x="7008" y="7706"/>
                  <a:pt x="7025" y="7680"/>
                  <a:pt x="7042" y="7656"/>
                </a:cubicBezTo>
                <a:lnTo>
                  <a:pt x="7075" y="7599"/>
                </a:lnTo>
                <a:lnTo>
                  <a:pt x="7109" y="7546"/>
                </a:lnTo>
                <a:cubicBezTo>
                  <a:pt x="7139" y="7499"/>
                  <a:pt x="7166" y="7456"/>
                  <a:pt x="7196" y="7412"/>
                </a:cubicBezTo>
                <a:lnTo>
                  <a:pt x="7222" y="7375"/>
                </a:lnTo>
                <a:cubicBezTo>
                  <a:pt x="7313" y="7242"/>
                  <a:pt x="7396" y="7108"/>
                  <a:pt x="7477" y="6971"/>
                </a:cubicBezTo>
                <a:cubicBezTo>
                  <a:pt x="7483" y="6958"/>
                  <a:pt x="7490" y="6944"/>
                  <a:pt x="7497" y="6931"/>
                </a:cubicBezTo>
                <a:cubicBezTo>
                  <a:pt x="7513" y="6907"/>
                  <a:pt x="7527" y="6881"/>
                  <a:pt x="7540" y="6857"/>
                </a:cubicBezTo>
                <a:lnTo>
                  <a:pt x="7607" y="6730"/>
                </a:lnTo>
                <a:cubicBezTo>
                  <a:pt x="7634" y="6680"/>
                  <a:pt x="7660" y="6627"/>
                  <a:pt x="7684" y="6573"/>
                </a:cubicBezTo>
                <a:lnTo>
                  <a:pt x="7701" y="6536"/>
                </a:lnTo>
                <a:lnTo>
                  <a:pt x="7727" y="6479"/>
                </a:lnTo>
                <a:lnTo>
                  <a:pt x="7801" y="6329"/>
                </a:lnTo>
                <a:cubicBezTo>
                  <a:pt x="7824" y="6292"/>
                  <a:pt x="7841" y="6255"/>
                  <a:pt x="7861" y="6222"/>
                </a:cubicBezTo>
                <a:cubicBezTo>
                  <a:pt x="7878" y="6189"/>
                  <a:pt x="7898" y="6152"/>
                  <a:pt x="7915" y="6118"/>
                </a:cubicBezTo>
                <a:lnTo>
                  <a:pt x="7958" y="6041"/>
                </a:lnTo>
                <a:cubicBezTo>
                  <a:pt x="7981" y="6001"/>
                  <a:pt x="8001" y="5958"/>
                  <a:pt x="8028" y="5921"/>
                </a:cubicBezTo>
                <a:cubicBezTo>
                  <a:pt x="8042" y="5901"/>
                  <a:pt x="8048" y="5884"/>
                  <a:pt x="8062" y="5861"/>
                </a:cubicBezTo>
                <a:lnTo>
                  <a:pt x="8075" y="5837"/>
                </a:lnTo>
                <a:close/>
                <a:moveTo>
                  <a:pt x="2331" y="8365"/>
                </a:moveTo>
                <a:lnTo>
                  <a:pt x="2394" y="8378"/>
                </a:lnTo>
                <a:cubicBezTo>
                  <a:pt x="2512" y="8409"/>
                  <a:pt x="2639" y="8449"/>
                  <a:pt x="2782" y="8506"/>
                </a:cubicBezTo>
                <a:cubicBezTo>
                  <a:pt x="2832" y="8526"/>
                  <a:pt x="2883" y="8546"/>
                  <a:pt x="2929" y="8566"/>
                </a:cubicBezTo>
                <a:cubicBezTo>
                  <a:pt x="2976" y="8589"/>
                  <a:pt x="3020" y="8613"/>
                  <a:pt x="3067" y="8639"/>
                </a:cubicBezTo>
                <a:lnTo>
                  <a:pt x="3073" y="8643"/>
                </a:lnTo>
                <a:lnTo>
                  <a:pt x="3077" y="8643"/>
                </a:lnTo>
                <a:lnTo>
                  <a:pt x="3080" y="8646"/>
                </a:lnTo>
                <a:lnTo>
                  <a:pt x="3087" y="8649"/>
                </a:lnTo>
                <a:lnTo>
                  <a:pt x="3083" y="8649"/>
                </a:lnTo>
                <a:lnTo>
                  <a:pt x="3093" y="8656"/>
                </a:lnTo>
                <a:lnTo>
                  <a:pt x="3110" y="8663"/>
                </a:lnTo>
                <a:lnTo>
                  <a:pt x="3113" y="8663"/>
                </a:lnTo>
                <a:lnTo>
                  <a:pt x="3117" y="8666"/>
                </a:lnTo>
                <a:cubicBezTo>
                  <a:pt x="3133" y="8676"/>
                  <a:pt x="3147" y="8683"/>
                  <a:pt x="3163" y="8693"/>
                </a:cubicBezTo>
                <a:cubicBezTo>
                  <a:pt x="3167" y="8696"/>
                  <a:pt x="3177" y="8699"/>
                  <a:pt x="3180" y="8706"/>
                </a:cubicBezTo>
                <a:cubicBezTo>
                  <a:pt x="3220" y="8730"/>
                  <a:pt x="3267" y="8760"/>
                  <a:pt x="3311" y="8793"/>
                </a:cubicBezTo>
                <a:cubicBezTo>
                  <a:pt x="3337" y="8816"/>
                  <a:pt x="3371" y="8843"/>
                  <a:pt x="3401" y="8867"/>
                </a:cubicBezTo>
                <a:cubicBezTo>
                  <a:pt x="3448" y="8907"/>
                  <a:pt x="3498" y="8943"/>
                  <a:pt x="3548" y="8980"/>
                </a:cubicBezTo>
                <a:lnTo>
                  <a:pt x="3628" y="9040"/>
                </a:lnTo>
                <a:cubicBezTo>
                  <a:pt x="3655" y="9064"/>
                  <a:pt x="3685" y="9084"/>
                  <a:pt x="3712" y="9111"/>
                </a:cubicBezTo>
                <a:cubicBezTo>
                  <a:pt x="3755" y="9157"/>
                  <a:pt x="3795" y="9208"/>
                  <a:pt x="3832" y="9251"/>
                </a:cubicBezTo>
                <a:lnTo>
                  <a:pt x="3836" y="9258"/>
                </a:lnTo>
                <a:lnTo>
                  <a:pt x="3839" y="9261"/>
                </a:lnTo>
                <a:lnTo>
                  <a:pt x="3852" y="9278"/>
                </a:lnTo>
                <a:lnTo>
                  <a:pt x="3866" y="9291"/>
                </a:lnTo>
                <a:cubicBezTo>
                  <a:pt x="3922" y="9361"/>
                  <a:pt x="3983" y="9432"/>
                  <a:pt x="4046" y="9502"/>
                </a:cubicBezTo>
                <a:cubicBezTo>
                  <a:pt x="4066" y="9529"/>
                  <a:pt x="4086" y="9549"/>
                  <a:pt x="4103" y="9575"/>
                </a:cubicBezTo>
                <a:cubicBezTo>
                  <a:pt x="4126" y="9599"/>
                  <a:pt x="4146" y="9619"/>
                  <a:pt x="4163" y="9646"/>
                </a:cubicBezTo>
                <a:lnTo>
                  <a:pt x="4230" y="9719"/>
                </a:lnTo>
                <a:lnTo>
                  <a:pt x="4243" y="9733"/>
                </a:lnTo>
                <a:cubicBezTo>
                  <a:pt x="4300" y="9799"/>
                  <a:pt x="4360" y="9870"/>
                  <a:pt x="4421" y="9933"/>
                </a:cubicBezTo>
                <a:lnTo>
                  <a:pt x="4467" y="9980"/>
                </a:lnTo>
                <a:lnTo>
                  <a:pt x="4494" y="10003"/>
                </a:lnTo>
                <a:cubicBezTo>
                  <a:pt x="4477" y="10087"/>
                  <a:pt x="4464" y="10167"/>
                  <a:pt x="4454" y="10247"/>
                </a:cubicBezTo>
                <a:cubicBezTo>
                  <a:pt x="4447" y="10221"/>
                  <a:pt x="4434" y="10197"/>
                  <a:pt x="4421" y="10171"/>
                </a:cubicBezTo>
                <a:cubicBezTo>
                  <a:pt x="4401" y="10127"/>
                  <a:pt x="4370" y="10084"/>
                  <a:pt x="4347" y="10043"/>
                </a:cubicBezTo>
                <a:cubicBezTo>
                  <a:pt x="4340" y="10033"/>
                  <a:pt x="4334" y="10027"/>
                  <a:pt x="4330" y="10017"/>
                </a:cubicBezTo>
                <a:lnTo>
                  <a:pt x="4304" y="9980"/>
                </a:lnTo>
                <a:cubicBezTo>
                  <a:pt x="4290" y="9960"/>
                  <a:pt x="4274" y="9943"/>
                  <a:pt x="4257" y="9920"/>
                </a:cubicBezTo>
                <a:cubicBezTo>
                  <a:pt x="4197" y="9846"/>
                  <a:pt x="4130" y="9769"/>
                  <a:pt x="4066" y="9699"/>
                </a:cubicBezTo>
                <a:cubicBezTo>
                  <a:pt x="3936" y="9552"/>
                  <a:pt x="3809" y="9408"/>
                  <a:pt x="3685" y="9258"/>
                </a:cubicBezTo>
                <a:lnTo>
                  <a:pt x="3685" y="9258"/>
                </a:lnTo>
                <a:cubicBezTo>
                  <a:pt x="3708" y="9291"/>
                  <a:pt x="3729" y="9325"/>
                  <a:pt x="3745" y="9358"/>
                </a:cubicBezTo>
                <a:cubicBezTo>
                  <a:pt x="3759" y="9378"/>
                  <a:pt x="3769" y="9395"/>
                  <a:pt x="3782" y="9415"/>
                </a:cubicBezTo>
                <a:cubicBezTo>
                  <a:pt x="3815" y="9468"/>
                  <a:pt x="3849" y="9519"/>
                  <a:pt x="3882" y="9569"/>
                </a:cubicBezTo>
                <a:cubicBezTo>
                  <a:pt x="3919" y="9626"/>
                  <a:pt x="3959" y="9679"/>
                  <a:pt x="3996" y="9729"/>
                </a:cubicBezTo>
                <a:cubicBezTo>
                  <a:pt x="4023" y="9769"/>
                  <a:pt x="4053" y="9809"/>
                  <a:pt x="4086" y="9850"/>
                </a:cubicBezTo>
                <a:lnTo>
                  <a:pt x="4173" y="9963"/>
                </a:lnTo>
                <a:cubicBezTo>
                  <a:pt x="4203" y="10003"/>
                  <a:pt x="4237" y="10047"/>
                  <a:pt x="4267" y="10087"/>
                </a:cubicBezTo>
                <a:lnTo>
                  <a:pt x="4340" y="10201"/>
                </a:lnTo>
                <a:cubicBezTo>
                  <a:pt x="4357" y="10224"/>
                  <a:pt x="4370" y="10254"/>
                  <a:pt x="4387" y="10281"/>
                </a:cubicBezTo>
                <a:cubicBezTo>
                  <a:pt x="4397" y="10298"/>
                  <a:pt x="4404" y="10314"/>
                  <a:pt x="4407" y="10334"/>
                </a:cubicBezTo>
                <a:lnTo>
                  <a:pt x="4407" y="10338"/>
                </a:lnTo>
                <a:cubicBezTo>
                  <a:pt x="4407" y="10344"/>
                  <a:pt x="4404" y="10348"/>
                  <a:pt x="4404" y="10351"/>
                </a:cubicBezTo>
                <a:cubicBezTo>
                  <a:pt x="4404" y="10368"/>
                  <a:pt x="4417" y="10381"/>
                  <a:pt x="4434" y="10385"/>
                </a:cubicBezTo>
                <a:lnTo>
                  <a:pt x="4447" y="10385"/>
                </a:lnTo>
                <a:cubicBezTo>
                  <a:pt x="4441" y="10438"/>
                  <a:pt x="4434" y="10488"/>
                  <a:pt x="4434" y="10545"/>
                </a:cubicBezTo>
                <a:cubicBezTo>
                  <a:pt x="4434" y="10585"/>
                  <a:pt x="4434" y="10629"/>
                  <a:pt x="4431" y="10665"/>
                </a:cubicBezTo>
                <a:lnTo>
                  <a:pt x="4431" y="10662"/>
                </a:lnTo>
                <a:cubicBezTo>
                  <a:pt x="4414" y="10632"/>
                  <a:pt x="4397" y="10602"/>
                  <a:pt x="4380" y="10568"/>
                </a:cubicBezTo>
                <a:cubicBezTo>
                  <a:pt x="4357" y="10535"/>
                  <a:pt x="4340" y="10498"/>
                  <a:pt x="4317" y="10465"/>
                </a:cubicBezTo>
                <a:lnTo>
                  <a:pt x="4317" y="10461"/>
                </a:lnTo>
                <a:lnTo>
                  <a:pt x="4310" y="10448"/>
                </a:lnTo>
                <a:lnTo>
                  <a:pt x="4304" y="10445"/>
                </a:lnTo>
                <a:lnTo>
                  <a:pt x="4300" y="10438"/>
                </a:lnTo>
                <a:lnTo>
                  <a:pt x="4300" y="10435"/>
                </a:lnTo>
                <a:cubicBezTo>
                  <a:pt x="4297" y="10431"/>
                  <a:pt x="4297" y="10428"/>
                  <a:pt x="4294" y="10421"/>
                </a:cubicBezTo>
                <a:lnTo>
                  <a:pt x="4287" y="10415"/>
                </a:lnTo>
                <a:lnTo>
                  <a:pt x="4287" y="10411"/>
                </a:lnTo>
                <a:lnTo>
                  <a:pt x="4284" y="10405"/>
                </a:lnTo>
                <a:lnTo>
                  <a:pt x="4277" y="10395"/>
                </a:lnTo>
                <a:cubicBezTo>
                  <a:pt x="4213" y="10294"/>
                  <a:pt x="4143" y="10194"/>
                  <a:pt x="4070" y="10100"/>
                </a:cubicBezTo>
                <a:cubicBezTo>
                  <a:pt x="4026" y="10037"/>
                  <a:pt x="3976" y="9977"/>
                  <a:pt x="3929" y="9910"/>
                </a:cubicBezTo>
                <a:cubicBezTo>
                  <a:pt x="3882" y="9843"/>
                  <a:pt x="3836" y="9779"/>
                  <a:pt x="3792" y="9712"/>
                </a:cubicBezTo>
                <a:lnTo>
                  <a:pt x="3742" y="9636"/>
                </a:lnTo>
                <a:cubicBezTo>
                  <a:pt x="3675" y="9535"/>
                  <a:pt x="3608" y="9432"/>
                  <a:pt x="3528" y="9341"/>
                </a:cubicBezTo>
                <a:cubicBezTo>
                  <a:pt x="3501" y="9311"/>
                  <a:pt x="3478" y="9281"/>
                  <a:pt x="3448" y="9248"/>
                </a:cubicBezTo>
                <a:cubicBezTo>
                  <a:pt x="3424" y="9218"/>
                  <a:pt x="3394" y="9194"/>
                  <a:pt x="3364" y="9174"/>
                </a:cubicBezTo>
                <a:lnTo>
                  <a:pt x="3361" y="9168"/>
                </a:lnTo>
                <a:cubicBezTo>
                  <a:pt x="3327" y="9141"/>
                  <a:pt x="3291" y="9111"/>
                  <a:pt x="3257" y="9084"/>
                </a:cubicBezTo>
                <a:lnTo>
                  <a:pt x="3194" y="9034"/>
                </a:lnTo>
                <a:cubicBezTo>
                  <a:pt x="3143" y="8994"/>
                  <a:pt x="3093" y="8950"/>
                  <a:pt x="3043" y="8907"/>
                </a:cubicBezTo>
                <a:cubicBezTo>
                  <a:pt x="2976" y="8847"/>
                  <a:pt x="2909" y="8790"/>
                  <a:pt x="2843" y="8733"/>
                </a:cubicBezTo>
                <a:cubicBezTo>
                  <a:pt x="2762" y="8673"/>
                  <a:pt x="2682" y="8616"/>
                  <a:pt x="2598" y="8562"/>
                </a:cubicBezTo>
                <a:cubicBezTo>
                  <a:pt x="2555" y="8529"/>
                  <a:pt x="2505" y="8499"/>
                  <a:pt x="2458" y="8465"/>
                </a:cubicBezTo>
                <a:lnTo>
                  <a:pt x="2425" y="8442"/>
                </a:lnTo>
                <a:cubicBezTo>
                  <a:pt x="2408" y="8429"/>
                  <a:pt x="2391" y="8415"/>
                  <a:pt x="2371" y="8405"/>
                </a:cubicBezTo>
                <a:cubicBezTo>
                  <a:pt x="2361" y="8399"/>
                  <a:pt x="2351" y="8392"/>
                  <a:pt x="2348" y="8388"/>
                </a:cubicBezTo>
                <a:cubicBezTo>
                  <a:pt x="2341" y="8378"/>
                  <a:pt x="2328" y="8375"/>
                  <a:pt x="2321" y="8365"/>
                </a:cubicBezTo>
                <a:close/>
                <a:moveTo>
                  <a:pt x="7475" y="12051"/>
                </a:moveTo>
                <a:lnTo>
                  <a:pt x="7475" y="12051"/>
                </a:lnTo>
                <a:cubicBezTo>
                  <a:pt x="7473" y="12053"/>
                  <a:pt x="7473" y="12053"/>
                  <a:pt x="7473" y="12056"/>
                </a:cubicBezTo>
                <a:cubicBezTo>
                  <a:pt x="7474" y="12054"/>
                  <a:pt x="7475" y="12053"/>
                  <a:pt x="7475" y="12051"/>
                </a:cubicBezTo>
                <a:close/>
                <a:moveTo>
                  <a:pt x="5454" y="7111"/>
                </a:moveTo>
                <a:cubicBezTo>
                  <a:pt x="5454" y="7121"/>
                  <a:pt x="5457" y="7125"/>
                  <a:pt x="5457" y="7135"/>
                </a:cubicBezTo>
                <a:cubicBezTo>
                  <a:pt x="5467" y="7168"/>
                  <a:pt x="5480" y="7205"/>
                  <a:pt x="5487" y="7238"/>
                </a:cubicBezTo>
                <a:lnTo>
                  <a:pt x="5501" y="7289"/>
                </a:lnTo>
                <a:cubicBezTo>
                  <a:pt x="5501" y="7292"/>
                  <a:pt x="5504" y="7295"/>
                  <a:pt x="5504" y="7302"/>
                </a:cubicBezTo>
                <a:cubicBezTo>
                  <a:pt x="5521" y="7362"/>
                  <a:pt x="5537" y="7426"/>
                  <a:pt x="5554" y="7486"/>
                </a:cubicBezTo>
                <a:cubicBezTo>
                  <a:pt x="5571" y="7543"/>
                  <a:pt x="5584" y="7596"/>
                  <a:pt x="5598" y="7646"/>
                </a:cubicBezTo>
                <a:lnTo>
                  <a:pt x="5601" y="7673"/>
                </a:lnTo>
                <a:cubicBezTo>
                  <a:pt x="5614" y="7723"/>
                  <a:pt x="5624" y="7773"/>
                  <a:pt x="5634" y="7823"/>
                </a:cubicBezTo>
                <a:cubicBezTo>
                  <a:pt x="5648" y="7877"/>
                  <a:pt x="5654" y="7930"/>
                  <a:pt x="5664" y="7987"/>
                </a:cubicBezTo>
                <a:lnTo>
                  <a:pt x="5664" y="7994"/>
                </a:lnTo>
                <a:lnTo>
                  <a:pt x="5664" y="7997"/>
                </a:lnTo>
                <a:cubicBezTo>
                  <a:pt x="5664" y="8011"/>
                  <a:pt x="5668" y="8024"/>
                  <a:pt x="5668" y="8037"/>
                </a:cubicBezTo>
                <a:cubicBezTo>
                  <a:pt x="5671" y="8047"/>
                  <a:pt x="5671" y="8064"/>
                  <a:pt x="5671" y="8081"/>
                </a:cubicBezTo>
                <a:cubicBezTo>
                  <a:pt x="5671" y="8094"/>
                  <a:pt x="5674" y="8108"/>
                  <a:pt x="5674" y="8114"/>
                </a:cubicBezTo>
                <a:lnTo>
                  <a:pt x="5688" y="8228"/>
                </a:lnTo>
                <a:cubicBezTo>
                  <a:pt x="5691" y="8282"/>
                  <a:pt x="5701" y="8345"/>
                  <a:pt x="5704" y="8409"/>
                </a:cubicBezTo>
                <a:cubicBezTo>
                  <a:pt x="5704" y="8429"/>
                  <a:pt x="5708" y="8449"/>
                  <a:pt x="5708" y="8472"/>
                </a:cubicBezTo>
                <a:lnTo>
                  <a:pt x="5718" y="8566"/>
                </a:lnTo>
                <a:cubicBezTo>
                  <a:pt x="5731" y="8726"/>
                  <a:pt x="5741" y="8890"/>
                  <a:pt x="5758" y="9047"/>
                </a:cubicBezTo>
                <a:cubicBezTo>
                  <a:pt x="5765" y="9097"/>
                  <a:pt x="5771" y="9151"/>
                  <a:pt x="5775" y="9201"/>
                </a:cubicBezTo>
                <a:cubicBezTo>
                  <a:pt x="5781" y="9244"/>
                  <a:pt x="5785" y="9281"/>
                  <a:pt x="5788" y="9325"/>
                </a:cubicBezTo>
                <a:cubicBezTo>
                  <a:pt x="5798" y="9412"/>
                  <a:pt x="5808" y="9509"/>
                  <a:pt x="5815" y="9602"/>
                </a:cubicBezTo>
                <a:cubicBezTo>
                  <a:pt x="5822" y="9743"/>
                  <a:pt x="5825" y="9883"/>
                  <a:pt x="5835" y="10017"/>
                </a:cubicBezTo>
                <a:cubicBezTo>
                  <a:pt x="5838" y="10070"/>
                  <a:pt x="5838" y="10127"/>
                  <a:pt x="5842" y="10184"/>
                </a:cubicBezTo>
                <a:lnTo>
                  <a:pt x="5842" y="10194"/>
                </a:lnTo>
                <a:cubicBezTo>
                  <a:pt x="5842" y="10244"/>
                  <a:pt x="5848" y="10294"/>
                  <a:pt x="5852" y="10344"/>
                </a:cubicBezTo>
                <a:cubicBezTo>
                  <a:pt x="5852" y="10364"/>
                  <a:pt x="5852" y="10388"/>
                  <a:pt x="5855" y="10411"/>
                </a:cubicBezTo>
                <a:cubicBezTo>
                  <a:pt x="5858" y="10518"/>
                  <a:pt x="5865" y="10632"/>
                  <a:pt x="5868" y="10739"/>
                </a:cubicBezTo>
                <a:lnTo>
                  <a:pt x="5868" y="10756"/>
                </a:lnTo>
                <a:cubicBezTo>
                  <a:pt x="5868" y="10940"/>
                  <a:pt x="5865" y="11120"/>
                  <a:pt x="5855" y="11321"/>
                </a:cubicBezTo>
                <a:cubicBezTo>
                  <a:pt x="5855" y="11371"/>
                  <a:pt x="5852" y="11418"/>
                  <a:pt x="5848" y="11468"/>
                </a:cubicBezTo>
                <a:cubicBezTo>
                  <a:pt x="5848" y="11485"/>
                  <a:pt x="5842" y="11501"/>
                  <a:pt x="5842" y="11518"/>
                </a:cubicBezTo>
                <a:cubicBezTo>
                  <a:pt x="5842" y="11548"/>
                  <a:pt x="5838" y="11581"/>
                  <a:pt x="5835" y="11608"/>
                </a:cubicBezTo>
                <a:cubicBezTo>
                  <a:pt x="5835" y="11625"/>
                  <a:pt x="5832" y="11642"/>
                  <a:pt x="5832" y="11665"/>
                </a:cubicBezTo>
                <a:cubicBezTo>
                  <a:pt x="5825" y="11692"/>
                  <a:pt x="5825" y="11719"/>
                  <a:pt x="5822" y="11749"/>
                </a:cubicBezTo>
                <a:cubicBezTo>
                  <a:pt x="5818" y="11772"/>
                  <a:pt x="5818" y="11792"/>
                  <a:pt x="5815" y="11819"/>
                </a:cubicBezTo>
                <a:cubicBezTo>
                  <a:pt x="5815" y="11836"/>
                  <a:pt x="5808" y="11852"/>
                  <a:pt x="5808" y="11869"/>
                </a:cubicBezTo>
                <a:lnTo>
                  <a:pt x="5808" y="11876"/>
                </a:lnTo>
                <a:cubicBezTo>
                  <a:pt x="5805" y="11896"/>
                  <a:pt x="5805" y="11919"/>
                  <a:pt x="5801" y="11939"/>
                </a:cubicBezTo>
                <a:cubicBezTo>
                  <a:pt x="5801" y="11946"/>
                  <a:pt x="5801" y="11953"/>
                  <a:pt x="5798" y="11959"/>
                </a:cubicBezTo>
                <a:cubicBezTo>
                  <a:pt x="5785" y="12043"/>
                  <a:pt x="5775" y="12130"/>
                  <a:pt x="5758" y="12220"/>
                </a:cubicBezTo>
                <a:cubicBezTo>
                  <a:pt x="5735" y="12377"/>
                  <a:pt x="5701" y="12538"/>
                  <a:pt x="5671" y="12691"/>
                </a:cubicBezTo>
                <a:lnTo>
                  <a:pt x="5651" y="12792"/>
                </a:lnTo>
                <a:cubicBezTo>
                  <a:pt x="5634" y="12872"/>
                  <a:pt x="5621" y="12952"/>
                  <a:pt x="5608" y="13026"/>
                </a:cubicBezTo>
                <a:lnTo>
                  <a:pt x="5601" y="13073"/>
                </a:lnTo>
                <a:lnTo>
                  <a:pt x="5598" y="13099"/>
                </a:lnTo>
                <a:cubicBezTo>
                  <a:pt x="5591" y="13133"/>
                  <a:pt x="5584" y="13166"/>
                  <a:pt x="5581" y="13200"/>
                </a:cubicBezTo>
                <a:cubicBezTo>
                  <a:pt x="5571" y="13257"/>
                  <a:pt x="5567" y="13310"/>
                  <a:pt x="5557" y="13357"/>
                </a:cubicBezTo>
                <a:cubicBezTo>
                  <a:pt x="5551" y="13447"/>
                  <a:pt x="5547" y="13541"/>
                  <a:pt x="5541" y="13631"/>
                </a:cubicBezTo>
                <a:cubicBezTo>
                  <a:pt x="5541" y="13658"/>
                  <a:pt x="5541" y="13681"/>
                  <a:pt x="5537" y="13708"/>
                </a:cubicBezTo>
                <a:cubicBezTo>
                  <a:pt x="5537" y="13731"/>
                  <a:pt x="5537" y="13758"/>
                  <a:pt x="5534" y="13781"/>
                </a:cubicBezTo>
                <a:lnTo>
                  <a:pt x="5534" y="13795"/>
                </a:lnTo>
                <a:cubicBezTo>
                  <a:pt x="5534" y="13825"/>
                  <a:pt x="5534" y="13855"/>
                  <a:pt x="5531" y="13882"/>
                </a:cubicBezTo>
                <a:cubicBezTo>
                  <a:pt x="5531" y="13862"/>
                  <a:pt x="5524" y="13842"/>
                  <a:pt x="5524" y="13815"/>
                </a:cubicBezTo>
                <a:cubicBezTo>
                  <a:pt x="5507" y="13494"/>
                  <a:pt x="5470" y="13176"/>
                  <a:pt x="5420" y="12859"/>
                </a:cubicBezTo>
                <a:cubicBezTo>
                  <a:pt x="5420" y="12852"/>
                  <a:pt x="5417" y="12842"/>
                  <a:pt x="5417" y="12835"/>
                </a:cubicBezTo>
                <a:lnTo>
                  <a:pt x="5417" y="12845"/>
                </a:lnTo>
                <a:cubicBezTo>
                  <a:pt x="5414" y="12829"/>
                  <a:pt x="5414" y="12808"/>
                  <a:pt x="5407" y="12792"/>
                </a:cubicBezTo>
                <a:cubicBezTo>
                  <a:pt x="5407" y="12785"/>
                  <a:pt x="5404" y="12775"/>
                  <a:pt x="5404" y="12768"/>
                </a:cubicBezTo>
                <a:lnTo>
                  <a:pt x="5404" y="12762"/>
                </a:lnTo>
                <a:cubicBezTo>
                  <a:pt x="5397" y="12722"/>
                  <a:pt x="5390" y="12675"/>
                  <a:pt x="5384" y="12635"/>
                </a:cubicBezTo>
                <a:lnTo>
                  <a:pt x="5384" y="12645"/>
                </a:lnTo>
                <a:cubicBezTo>
                  <a:pt x="5363" y="12504"/>
                  <a:pt x="5347" y="12367"/>
                  <a:pt x="5330" y="12223"/>
                </a:cubicBezTo>
                <a:cubicBezTo>
                  <a:pt x="5320" y="12143"/>
                  <a:pt x="5313" y="12070"/>
                  <a:pt x="5307" y="11989"/>
                </a:cubicBezTo>
                <a:cubicBezTo>
                  <a:pt x="5300" y="11909"/>
                  <a:pt x="5297" y="11832"/>
                  <a:pt x="5290" y="11752"/>
                </a:cubicBezTo>
                <a:cubicBezTo>
                  <a:pt x="5287" y="11668"/>
                  <a:pt x="5280" y="11585"/>
                  <a:pt x="5273" y="11498"/>
                </a:cubicBezTo>
                <a:cubicBezTo>
                  <a:pt x="5270" y="11421"/>
                  <a:pt x="5267" y="11347"/>
                  <a:pt x="5267" y="11271"/>
                </a:cubicBezTo>
                <a:cubicBezTo>
                  <a:pt x="5267" y="11113"/>
                  <a:pt x="5270" y="10950"/>
                  <a:pt x="5273" y="10789"/>
                </a:cubicBezTo>
                <a:cubicBezTo>
                  <a:pt x="5283" y="10629"/>
                  <a:pt x="5287" y="10468"/>
                  <a:pt x="5287" y="10304"/>
                </a:cubicBezTo>
                <a:cubicBezTo>
                  <a:pt x="5287" y="10144"/>
                  <a:pt x="5283" y="9983"/>
                  <a:pt x="5290" y="9819"/>
                </a:cubicBezTo>
                <a:cubicBezTo>
                  <a:pt x="5297" y="9736"/>
                  <a:pt x="5303" y="9659"/>
                  <a:pt x="5313" y="9575"/>
                </a:cubicBezTo>
                <a:cubicBezTo>
                  <a:pt x="5320" y="9495"/>
                  <a:pt x="5330" y="9415"/>
                  <a:pt x="5337" y="9341"/>
                </a:cubicBezTo>
                <a:cubicBezTo>
                  <a:pt x="5347" y="9261"/>
                  <a:pt x="5353" y="9178"/>
                  <a:pt x="5357" y="9094"/>
                </a:cubicBezTo>
                <a:cubicBezTo>
                  <a:pt x="5363" y="9010"/>
                  <a:pt x="5363" y="8923"/>
                  <a:pt x="5363" y="8840"/>
                </a:cubicBezTo>
                <a:lnTo>
                  <a:pt x="5363" y="8840"/>
                </a:lnTo>
                <a:cubicBezTo>
                  <a:pt x="5350" y="8933"/>
                  <a:pt x="5330" y="9030"/>
                  <a:pt x="5307" y="9127"/>
                </a:cubicBezTo>
                <a:lnTo>
                  <a:pt x="5307" y="9124"/>
                </a:lnTo>
                <a:cubicBezTo>
                  <a:pt x="5290" y="9184"/>
                  <a:pt x="5273" y="9251"/>
                  <a:pt x="5256" y="9315"/>
                </a:cubicBezTo>
                <a:cubicBezTo>
                  <a:pt x="5240" y="9368"/>
                  <a:pt x="5223" y="9428"/>
                  <a:pt x="5213" y="9482"/>
                </a:cubicBezTo>
                <a:cubicBezTo>
                  <a:pt x="5200" y="9525"/>
                  <a:pt x="5190" y="9565"/>
                  <a:pt x="5180" y="9609"/>
                </a:cubicBezTo>
                <a:cubicBezTo>
                  <a:pt x="5170" y="9646"/>
                  <a:pt x="5156" y="9682"/>
                  <a:pt x="5153" y="9726"/>
                </a:cubicBezTo>
                <a:cubicBezTo>
                  <a:pt x="5139" y="9803"/>
                  <a:pt x="5123" y="9883"/>
                  <a:pt x="5116" y="9963"/>
                </a:cubicBezTo>
                <a:cubicBezTo>
                  <a:pt x="5099" y="10127"/>
                  <a:pt x="5089" y="10288"/>
                  <a:pt x="5083" y="10451"/>
                </a:cubicBezTo>
                <a:cubicBezTo>
                  <a:pt x="5079" y="10532"/>
                  <a:pt x="5079" y="10612"/>
                  <a:pt x="5073" y="10689"/>
                </a:cubicBezTo>
                <a:cubicBezTo>
                  <a:pt x="5069" y="10769"/>
                  <a:pt x="5069" y="10849"/>
                  <a:pt x="5069" y="10929"/>
                </a:cubicBezTo>
                <a:cubicBezTo>
                  <a:pt x="5069" y="11090"/>
                  <a:pt x="5069" y="11257"/>
                  <a:pt x="5083" y="11421"/>
                </a:cubicBezTo>
                <a:lnTo>
                  <a:pt x="5119" y="11922"/>
                </a:lnTo>
                <a:cubicBezTo>
                  <a:pt x="5123" y="11999"/>
                  <a:pt x="5133" y="12076"/>
                  <a:pt x="5139" y="12153"/>
                </a:cubicBezTo>
                <a:cubicBezTo>
                  <a:pt x="5149" y="12227"/>
                  <a:pt x="5156" y="12304"/>
                  <a:pt x="5166" y="12384"/>
                </a:cubicBezTo>
                <a:cubicBezTo>
                  <a:pt x="5186" y="12551"/>
                  <a:pt x="5213" y="12718"/>
                  <a:pt x="5240" y="12885"/>
                </a:cubicBezTo>
                <a:cubicBezTo>
                  <a:pt x="5267" y="13036"/>
                  <a:pt x="5297" y="13190"/>
                  <a:pt x="5317" y="13343"/>
                </a:cubicBezTo>
                <a:cubicBezTo>
                  <a:pt x="5323" y="13397"/>
                  <a:pt x="5333" y="13454"/>
                  <a:pt x="5337" y="13507"/>
                </a:cubicBezTo>
                <a:cubicBezTo>
                  <a:pt x="5347" y="13571"/>
                  <a:pt x="5353" y="13631"/>
                  <a:pt x="5357" y="13695"/>
                </a:cubicBezTo>
                <a:cubicBezTo>
                  <a:pt x="5370" y="13805"/>
                  <a:pt x="5380" y="13912"/>
                  <a:pt x="5390" y="14026"/>
                </a:cubicBezTo>
                <a:cubicBezTo>
                  <a:pt x="5407" y="14189"/>
                  <a:pt x="5430" y="14350"/>
                  <a:pt x="5454" y="14514"/>
                </a:cubicBezTo>
                <a:cubicBezTo>
                  <a:pt x="5457" y="14550"/>
                  <a:pt x="5467" y="14584"/>
                  <a:pt x="5474" y="14624"/>
                </a:cubicBezTo>
                <a:cubicBezTo>
                  <a:pt x="5470" y="14661"/>
                  <a:pt x="5470" y="14698"/>
                  <a:pt x="5467" y="14731"/>
                </a:cubicBezTo>
                <a:lnTo>
                  <a:pt x="5464" y="14774"/>
                </a:lnTo>
                <a:lnTo>
                  <a:pt x="5464" y="14781"/>
                </a:lnTo>
                <a:cubicBezTo>
                  <a:pt x="5457" y="14768"/>
                  <a:pt x="5457" y="14761"/>
                  <a:pt x="5454" y="14748"/>
                </a:cubicBezTo>
                <a:cubicBezTo>
                  <a:pt x="5450" y="14734"/>
                  <a:pt x="5447" y="14718"/>
                  <a:pt x="5447" y="14708"/>
                </a:cubicBezTo>
                <a:cubicBezTo>
                  <a:pt x="5440" y="14681"/>
                  <a:pt x="5434" y="14657"/>
                  <a:pt x="5430" y="14627"/>
                </a:cubicBezTo>
                <a:cubicBezTo>
                  <a:pt x="5444" y="14497"/>
                  <a:pt x="5417" y="14360"/>
                  <a:pt x="5370" y="14226"/>
                </a:cubicBezTo>
                <a:cubicBezTo>
                  <a:pt x="5347" y="14149"/>
                  <a:pt x="5317" y="14079"/>
                  <a:pt x="5287" y="14005"/>
                </a:cubicBezTo>
                <a:lnTo>
                  <a:pt x="5267" y="13955"/>
                </a:lnTo>
                <a:lnTo>
                  <a:pt x="5263" y="13942"/>
                </a:lnTo>
                <a:lnTo>
                  <a:pt x="5256" y="13929"/>
                </a:lnTo>
                <a:cubicBezTo>
                  <a:pt x="5230" y="13852"/>
                  <a:pt x="5200" y="13775"/>
                  <a:pt x="5170" y="13698"/>
                </a:cubicBezTo>
                <a:cubicBezTo>
                  <a:pt x="5153" y="13658"/>
                  <a:pt x="5136" y="13611"/>
                  <a:pt x="5119" y="13564"/>
                </a:cubicBezTo>
                <a:lnTo>
                  <a:pt x="5069" y="13427"/>
                </a:lnTo>
                <a:cubicBezTo>
                  <a:pt x="5056" y="13390"/>
                  <a:pt x="5039" y="13347"/>
                  <a:pt x="5029" y="13300"/>
                </a:cubicBezTo>
                <a:cubicBezTo>
                  <a:pt x="5016" y="13260"/>
                  <a:pt x="4999" y="13210"/>
                  <a:pt x="4982" y="13160"/>
                </a:cubicBezTo>
                <a:lnTo>
                  <a:pt x="4982" y="13150"/>
                </a:lnTo>
                <a:cubicBezTo>
                  <a:pt x="4982" y="13146"/>
                  <a:pt x="4982" y="13146"/>
                  <a:pt x="4979" y="13143"/>
                </a:cubicBezTo>
                <a:cubicBezTo>
                  <a:pt x="4972" y="13136"/>
                  <a:pt x="4972" y="13126"/>
                  <a:pt x="4969" y="13119"/>
                </a:cubicBezTo>
                <a:lnTo>
                  <a:pt x="4962" y="13093"/>
                </a:lnTo>
                <a:cubicBezTo>
                  <a:pt x="4936" y="13009"/>
                  <a:pt x="4915" y="12926"/>
                  <a:pt x="4895" y="12839"/>
                </a:cubicBezTo>
                <a:cubicBezTo>
                  <a:pt x="4872" y="12755"/>
                  <a:pt x="4852" y="12671"/>
                  <a:pt x="4835" y="12588"/>
                </a:cubicBezTo>
                <a:lnTo>
                  <a:pt x="4829" y="12558"/>
                </a:lnTo>
                <a:lnTo>
                  <a:pt x="4818" y="12528"/>
                </a:lnTo>
                <a:lnTo>
                  <a:pt x="4815" y="12511"/>
                </a:lnTo>
                <a:cubicBezTo>
                  <a:pt x="4795" y="12434"/>
                  <a:pt x="4778" y="12350"/>
                  <a:pt x="4762" y="12267"/>
                </a:cubicBezTo>
                <a:cubicBezTo>
                  <a:pt x="4738" y="12177"/>
                  <a:pt x="4722" y="12086"/>
                  <a:pt x="4705" y="11986"/>
                </a:cubicBezTo>
                <a:lnTo>
                  <a:pt x="4701" y="11959"/>
                </a:lnTo>
                <a:lnTo>
                  <a:pt x="4698" y="11939"/>
                </a:lnTo>
                <a:cubicBezTo>
                  <a:pt x="4688" y="11889"/>
                  <a:pt x="4685" y="11842"/>
                  <a:pt x="4681" y="11792"/>
                </a:cubicBezTo>
                <a:cubicBezTo>
                  <a:pt x="4668" y="11672"/>
                  <a:pt x="4655" y="11551"/>
                  <a:pt x="4651" y="11438"/>
                </a:cubicBezTo>
                <a:cubicBezTo>
                  <a:pt x="4651" y="11418"/>
                  <a:pt x="4648" y="11398"/>
                  <a:pt x="4648" y="11374"/>
                </a:cubicBezTo>
                <a:cubicBezTo>
                  <a:pt x="4645" y="11281"/>
                  <a:pt x="4638" y="11174"/>
                  <a:pt x="4635" y="11067"/>
                </a:cubicBezTo>
                <a:cubicBezTo>
                  <a:pt x="4631" y="10986"/>
                  <a:pt x="4631" y="10906"/>
                  <a:pt x="4631" y="10819"/>
                </a:cubicBezTo>
                <a:lnTo>
                  <a:pt x="4631" y="10752"/>
                </a:lnTo>
                <a:lnTo>
                  <a:pt x="4631" y="10545"/>
                </a:lnTo>
                <a:cubicBezTo>
                  <a:pt x="4631" y="10498"/>
                  <a:pt x="4635" y="10455"/>
                  <a:pt x="4638" y="10411"/>
                </a:cubicBezTo>
                <a:cubicBezTo>
                  <a:pt x="4645" y="10364"/>
                  <a:pt x="4648" y="10321"/>
                  <a:pt x="4651" y="10278"/>
                </a:cubicBezTo>
                <a:cubicBezTo>
                  <a:pt x="4665" y="10181"/>
                  <a:pt x="4678" y="10094"/>
                  <a:pt x="4695" y="10010"/>
                </a:cubicBezTo>
                <a:cubicBezTo>
                  <a:pt x="4711" y="9913"/>
                  <a:pt x="4728" y="9816"/>
                  <a:pt x="4745" y="9726"/>
                </a:cubicBezTo>
                <a:cubicBezTo>
                  <a:pt x="4752" y="9682"/>
                  <a:pt x="4762" y="9636"/>
                  <a:pt x="4765" y="9595"/>
                </a:cubicBezTo>
                <a:lnTo>
                  <a:pt x="4788" y="9445"/>
                </a:lnTo>
                <a:cubicBezTo>
                  <a:pt x="4805" y="9351"/>
                  <a:pt x="4829" y="9258"/>
                  <a:pt x="4845" y="9181"/>
                </a:cubicBezTo>
                <a:cubicBezTo>
                  <a:pt x="4855" y="9134"/>
                  <a:pt x="4869" y="9097"/>
                  <a:pt x="4879" y="9061"/>
                </a:cubicBezTo>
                <a:cubicBezTo>
                  <a:pt x="4882" y="9047"/>
                  <a:pt x="4885" y="9034"/>
                  <a:pt x="4889" y="9027"/>
                </a:cubicBezTo>
                <a:cubicBezTo>
                  <a:pt x="4899" y="9007"/>
                  <a:pt x="4902" y="8980"/>
                  <a:pt x="4912" y="8960"/>
                </a:cubicBezTo>
                <a:cubicBezTo>
                  <a:pt x="4936" y="8890"/>
                  <a:pt x="4962" y="8816"/>
                  <a:pt x="4989" y="8743"/>
                </a:cubicBezTo>
                <a:cubicBezTo>
                  <a:pt x="4989" y="8740"/>
                  <a:pt x="4989" y="8740"/>
                  <a:pt x="4996" y="8733"/>
                </a:cubicBezTo>
                <a:cubicBezTo>
                  <a:pt x="5029" y="8643"/>
                  <a:pt x="5063" y="8556"/>
                  <a:pt x="5089" y="8465"/>
                </a:cubicBezTo>
                <a:cubicBezTo>
                  <a:pt x="5119" y="8378"/>
                  <a:pt x="5149" y="8292"/>
                  <a:pt x="5173" y="8205"/>
                </a:cubicBezTo>
                <a:cubicBezTo>
                  <a:pt x="5230" y="8024"/>
                  <a:pt x="5273" y="7840"/>
                  <a:pt x="5333" y="7640"/>
                </a:cubicBezTo>
                <a:cubicBezTo>
                  <a:pt x="5357" y="7543"/>
                  <a:pt x="5384" y="7452"/>
                  <a:pt x="5404" y="7369"/>
                </a:cubicBezTo>
                <a:cubicBezTo>
                  <a:pt x="5424" y="7278"/>
                  <a:pt x="5440" y="7195"/>
                  <a:pt x="5454" y="7111"/>
                </a:cubicBezTo>
                <a:close/>
                <a:moveTo>
                  <a:pt x="8306" y="9368"/>
                </a:moveTo>
                <a:lnTo>
                  <a:pt x="8306" y="9381"/>
                </a:lnTo>
                <a:cubicBezTo>
                  <a:pt x="8306" y="9395"/>
                  <a:pt x="8306" y="9405"/>
                  <a:pt x="8299" y="9418"/>
                </a:cubicBezTo>
                <a:lnTo>
                  <a:pt x="8292" y="9502"/>
                </a:lnTo>
                <a:lnTo>
                  <a:pt x="8279" y="9666"/>
                </a:lnTo>
                <a:cubicBezTo>
                  <a:pt x="8276" y="9743"/>
                  <a:pt x="8266" y="9819"/>
                  <a:pt x="8256" y="9920"/>
                </a:cubicBezTo>
                <a:lnTo>
                  <a:pt x="8249" y="9950"/>
                </a:lnTo>
                <a:lnTo>
                  <a:pt x="8242" y="10013"/>
                </a:lnTo>
                <a:cubicBezTo>
                  <a:pt x="8239" y="10057"/>
                  <a:pt x="8229" y="10107"/>
                  <a:pt x="8225" y="10154"/>
                </a:cubicBezTo>
                <a:cubicBezTo>
                  <a:pt x="8222" y="10197"/>
                  <a:pt x="8212" y="10241"/>
                  <a:pt x="8209" y="10291"/>
                </a:cubicBezTo>
                <a:cubicBezTo>
                  <a:pt x="8205" y="10341"/>
                  <a:pt x="8199" y="10398"/>
                  <a:pt x="8195" y="10455"/>
                </a:cubicBezTo>
                <a:cubicBezTo>
                  <a:pt x="8195" y="10502"/>
                  <a:pt x="8192" y="10552"/>
                  <a:pt x="8192" y="10598"/>
                </a:cubicBezTo>
                <a:lnTo>
                  <a:pt x="8192" y="10615"/>
                </a:lnTo>
                <a:lnTo>
                  <a:pt x="8192" y="10719"/>
                </a:lnTo>
                <a:cubicBezTo>
                  <a:pt x="8192" y="10779"/>
                  <a:pt x="8192" y="10839"/>
                  <a:pt x="8189" y="10903"/>
                </a:cubicBezTo>
                <a:lnTo>
                  <a:pt x="8189" y="10946"/>
                </a:lnTo>
                <a:lnTo>
                  <a:pt x="8189" y="10986"/>
                </a:lnTo>
                <a:lnTo>
                  <a:pt x="8189" y="11006"/>
                </a:lnTo>
                <a:lnTo>
                  <a:pt x="8189" y="11033"/>
                </a:lnTo>
                <a:lnTo>
                  <a:pt x="8189" y="11057"/>
                </a:lnTo>
                <a:cubicBezTo>
                  <a:pt x="8182" y="11087"/>
                  <a:pt x="8182" y="11113"/>
                  <a:pt x="8179" y="11140"/>
                </a:cubicBezTo>
                <a:lnTo>
                  <a:pt x="8175" y="11204"/>
                </a:lnTo>
                <a:lnTo>
                  <a:pt x="8172" y="11237"/>
                </a:lnTo>
                <a:lnTo>
                  <a:pt x="8165" y="11271"/>
                </a:lnTo>
                <a:cubicBezTo>
                  <a:pt x="8165" y="11281"/>
                  <a:pt x="8162" y="11287"/>
                  <a:pt x="8162" y="11297"/>
                </a:cubicBezTo>
                <a:cubicBezTo>
                  <a:pt x="8162" y="11314"/>
                  <a:pt x="8159" y="11331"/>
                  <a:pt x="8155" y="11341"/>
                </a:cubicBezTo>
                <a:lnTo>
                  <a:pt x="8142" y="11418"/>
                </a:lnTo>
                <a:cubicBezTo>
                  <a:pt x="8142" y="11424"/>
                  <a:pt x="8139" y="11431"/>
                  <a:pt x="8139" y="11438"/>
                </a:cubicBezTo>
                <a:cubicBezTo>
                  <a:pt x="8132" y="11451"/>
                  <a:pt x="8132" y="11468"/>
                  <a:pt x="8128" y="11481"/>
                </a:cubicBezTo>
                <a:lnTo>
                  <a:pt x="8122" y="11518"/>
                </a:lnTo>
                <a:cubicBezTo>
                  <a:pt x="8105" y="11591"/>
                  <a:pt x="8088" y="11672"/>
                  <a:pt x="8065" y="11749"/>
                </a:cubicBezTo>
                <a:lnTo>
                  <a:pt x="8055" y="11799"/>
                </a:lnTo>
                <a:cubicBezTo>
                  <a:pt x="8042" y="11849"/>
                  <a:pt x="8028" y="11899"/>
                  <a:pt x="8015" y="11943"/>
                </a:cubicBezTo>
                <a:lnTo>
                  <a:pt x="7955" y="12170"/>
                </a:lnTo>
                <a:cubicBezTo>
                  <a:pt x="7925" y="12270"/>
                  <a:pt x="7891" y="12367"/>
                  <a:pt x="7858" y="12461"/>
                </a:cubicBezTo>
                <a:cubicBezTo>
                  <a:pt x="7838" y="12521"/>
                  <a:pt x="7814" y="12584"/>
                  <a:pt x="7787" y="12655"/>
                </a:cubicBezTo>
                <a:cubicBezTo>
                  <a:pt x="7777" y="12678"/>
                  <a:pt x="7771" y="12705"/>
                  <a:pt x="7757" y="12728"/>
                </a:cubicBezTo>
                <a:lnTo>
                  <a:pt x="7731" y="12795"/>
                </a:lnTo>
                <a:cubicBezTo>
                  <a:pt x="7704" y="12869"/>
                  <a:pt x="7677" y="12942"/>
                  <a:pt x="7647" y="13012"/>
                </a:cubicBezTo>
                <a:cubicBezTo>
                  <a:pt x="7614" y="13106"/>
                  <a:pt x="7577" y="13206"/>
                  <a:pt x="7540" y="13307"/>
                </a:cubicBezTo>
                <a:cubicBezTo>
                  <a:pt x="7537" y="13320"/>
                  <a:pt x="7530" y="13327"/>
                  <a:pt x="7527" y="13340"/>
                </a:cubicBezTo>
                <a:lnTo>
                  <a:pt x="7503" y="13404"/>
                </a:lnTo>
                <a:cubicBezTo>
                  <a:pt x="7497" y="13414"/>
                  <a:pt x="7493" y="13424"/>
                  <a:pt x="7487" y="13437"/>
                </a:cubicBezTo>
                <a:cubicBezTo>
                  <a:pt x="7473" y="13460"/>
                  <a:pt x="7463" y="13481"/>
                  <a:pt x="7453" y="13507"/>
                </a:cubicBezTo>
                <a:cubicBezTo>
                  <a:pt x="7446" y="13511"/>
                  <a:pt x="7446" y="13521"/>
                  <a:pt x="7443" y="13524"/>
                </a:cubicBezTo>
                <a:cubicBezTo>
                  <a:pt x="7440" y="13527"/>
                  <a:pt x="7440" y="13537"/>
                  <a:pt x="7436" y="13541"/>
                </a:cubicBezTo>
                <a:cubicBezTo>
                  <a:pt x="7423" y="13561"/>
                  <a:pt x="7413" y="13588"/>
                  <a:pt x="7403" y="13608"/>
                </a:cubicBezTo>
                <a:lnTo>
                  <a:pt x="7353" y="13698"/>
                </a:lnTo>
                <a:lnTo>
                  <a:pt x="7339" y="13725"/>
                </a:lnTo>
                <a:cubicBezTo>
                  <a:pt x="7326" y="13748"/>
                  <a:pt x="7309" y="13775"/>
                  <a:pt x="7296" y="13795"/>
                </a:cubicBezTo>
                <a:lnTo>
                  <a:pt x="7259" y="13858"/>
                </a:lnTo>
                <a:cubicBezTo>
                  <a:pt x="7256" y="13865"/>
                  <a:pt x="7253" y="13872"/>
                  <a:pt x="7246" y="13878"/>
                </a:cubicBezTo>
                <a:cubicBezTo>
                  <a:pt x="7239" y="13892"/>
                  <a:pt x="7236" y="13898"/>
                  <a:pt x="7226" y="13912"/>
                </a:cubicBezTo>
                <a:cubicBezTo>
                  <a:pt x="7212" y="13932"/>
                  <a:pt x="7196" y="13959"/>
                  <a:pt x="7186" y="13982"/>
                </a:cubicBezTo>
                <a:cubicBezTo>
                  <a:pt x="7172" y="14009"/>
                  <a:pt x="7156" y="14029"/>
                  <a:pt x="7142" y="14052"/>
                </a:cubicBezTo>
                <a:cubicBezTo>
                  <a:pt x="7095" y="14136"/>
                  <a:pt x="7052" y="14226"/>
                  <a:pt x="7008" y="14310"/>
                </a:cubicBezTo>
                <a:cubicBezTo>
                  <a:pt x="6962" y="14400"/>
                  <a:pt x="6918" y="14497"/>
                  <a:pt x="6871" y="14587"/>
                </a:cubicBezTo>
                <a:cubicBezTo>
                  <a:pt x="6855" y="14617"/>
                  <a:pt x="6841" y="14651"/>
                  <a:pt x="6825" y="14684"/>
                </a:cubicBezTo>
                <a:cubicBezTo>
                  <a:pt x="6768" y="14801"/>
                  <a:pt x="6708" y="14922"/>
                  <a:pt x="6644" y="15035"/>
                </a:cubicBezTo>
                <a:cubicBezTo>
                  <a:pt x="6627" y="15069"/>
                  <a:pt x="6607" y="15099"/>
                  <a:pt x="6587" y="15132"/>
                </a:cubicBezTo>
                <a:cubicBezTo>
                  <a:pt x="6567" y="15166"/>
                  <a:pt x="6540" y="15199"/>
                  <a:pt x="6517" y="15236"/>
                </a:cubicBezTo>
                <a:lnTo>
                  <a:pt x="6490" y="15269"/>
                </a:lnTo>
                <a:lnTo>
                  <a:pt x="6477" y="15293"/>
                </a:lnTo>
                <a:cubicBezTo>
                  <a:pt x="6420" y="15370"/>
                  <a:pt x="6360" y="15453"/>
                  <a:pt x="6303" y="15543"/>
                </a:cubicBezTo>
                <a:cubicBezTo>
                  <a:pt x="6303" y="15546"/>
                  <a:pt x="6301" y="15546"/>
                  <a:pt x="6300" y="15548"/>
                </a:cubicBezTo>
                <a:lnTo>
                  <a:pt x="6300" y="15548"/>
                </a:lnTo>
                <a:cubicBezTo>
                  <a:pt x="6310" y="15518"/>
                  <a:pt x="6323" y="15486"/>
                  <a:pt x="6333" y="15460"/>
                </a:cubicBezTo>
                <a:cubicBezTo>
                  <a:pt x="6366" y="15376"/>
                  <a:pt x="6400" y="15293"/>
                  <a:pt x="6433" y="15202"/>
                </a:cubicBezTo>
                <a:lnTo>
                  <a:pt x="6433" y="15209"/>
                </a:lnTo>
                <a:cubicBezTo>
                  <a:pt x="6450" y="15169"/>
                  <a:pt x="6467" y="15129"/>
                  <a:pt x="6487" y="15092"/>
                </a:cubicBezTo>
                <a:cubicBezTo>
                  <a:pt x="6507" y="15045"/>
                  <a:pt x="6527" y="15002"/>
                  <a:pt x="6550" y="14958"/>
                </a:cubicBezTo>
                <a:cubicBezTo>
                  <a:pt x="6587" y="14875"/>
                  <a:pt x="6627" y="14791"/>
                  <a:pt x="6667" y="14701"/>
                </a:cubicBezTo>
                <a:cubicBezTo>
                  <a:pt x="6701" y="14631"/>
                  <a:pt x="6728" y="14560"/>
                  <a:pt x="6758" y="14484"/>
                </a:cubicBezTo>
                <a:lnTo>
                  <a:pt x="6794" y="14397"/>
                </a:lnTo>
                <a:cubicBezTo>
                  <a:pt x="6808" y="14360"/>
                  <a:pt x="6825" y="14326"/>
                  <a:pt x="6838" y="14290"/>
                </a:cubicBezTo>
                <a:cubicBezTo>
                  <a:pt x="6861" y="14223"/>
                  <a:pt x="6891" y="14149"/>
                  <a:pt x="6911" y="14082"/>
                </a:cubicBezTo>
                <a:cubicBezTo>
                  <a:pt x="6942" y="13999"/>
                  <a:pt x="6972" y="13912"/>
                  <a:pt x="7002" y="13828"/>
                </a:cubicBezTo>
                <a:cubicBezTo>
                  <a:pt x="7012" y="13798"/>
                  <a:pt x="7022" y="13765"/>
                  <a:pt x="7028" y="13738"/>
                </a:cubicBezTo>
                <a:cubicBezTo>
                  <a:pt x="7045" y="13681"/>
                  <a:pt x="7062" y="13631"/>
                  <a:pt x="7079" y="13577"/>
                </a:cubicBezTo>
                <a:cubicBezTo>
                  <a:pt x="7102" y="13511"/>
                  <a:pt x="7125" y="13440"/>
                  <a:pt x="7146" y="13374"/>
                </a:cubicBezTo>
                <a:cubicBezTo>
                  <a:pt x="7169" y="13307"/>
                  <a:pt x="7189" y="13240"/>
                  <a:pt x="7212" y="13173"/>
                </a:cubicBezTo>
                <a:cubicBezTo>
                  <a:pt x="7239" y="13103"/>
                  <a:pt x="7259" y="13026"/>
                  <a:pt x="7286" y="12956"/>
                </a:cubicBezTo>
                <a:lnTo>
                  <a:pt x="7460" y="12454"/>
                </a:lnTo>
                <a:cubicBezTo>
                  <a:pt x="7480" y="12391"/>
                  <a:pt x="7503" y="12324"/>
                  <a:pt x="7523" y="12257"/>
                </a:cubicBezTo>
                <a:lnTo>
                  <a:pt x="7587" y="12056"/>
                </a:lnTo>
                <a:lnTo>
                  <a:pt x="7737" y="11541"/>
                </a:lnTo>
                <a:cubicBezTo>
                  <a:pt x="7787" y="11381"/>
                  <a:pt x="7838" y="11217"/>
                  <a:pt x="7888" y="11050"/>
                </a:cubicBezTo>
                <a:lnTo>
                  <a:pt x="7888" y="11050"/>
                </a:lnTo>
                <a:cubicBezTo>
                  <a:pt x="7871" y="11087"/>
                  <a:pt x="7854" y="11123"/>
                  <a:pt x="7838" y="11167"/>
                </a:cubicBezTo>
                <a:cubicBezTo>
                  <a:pt x="7774" y="11314"/>
                  <a:pt x="7711" y="11458"/>
                  <a:pt x="7654" y="11608"/>
                </a:cubicBezTo>
                <a:cubicBezTo>
                  <a:pt x="7591" y="11757"/>
                  <a:pt x="7531" y="11902"/>
                  <a:pt x="7475" y="12051"/>
                </a:cubicBezTo>
                <a:lnTo>
                  <a:pt x="7475" y="12051"/>
                </a:lnTo>
                <a:cubicBezTo>
                  <a:pt x="7476" y="12050"/>
                  <a:pt x="7476" y="12050"/>
                  <a:pt x="7477" y="12050"/>
                </a:cubicBezTo>
                <a:lnTo>
                  <a:pt x="7477" y="12050"/>
                </a:lnTo>
                <a:cubicBezTo>
                  <a:pt x="7420" y="12183"/>
                  <a:pt x="7363" y="12317"/>
                  <a:pt x="7309" y="12444"/>
                </a:cubicBezTo>
                <a:lnTo>
                  <a:pt x="7222" y="12645"/>
                </a:lnTo>
                <a:cubicBezTo>
                  <a:pt x="7189" y="12728"/>
                  <a:pt x="7156" y="12808"/>
                  <a:pt x="7122" y="12892"/>
                </a:cubicBezTo>
                <a:cubicBezTo>
                  <a:pt x="7122" y="12895"/>
                  <a:pt x="7119" y="12902"/>
                  <a:pt x="7119" y="12902"/>
                </a:cubicBezTo>
                <a:lnTo>
                  <a:pt x="7119" y="12895"/>
                </a:lnTo>
                <a:cubicBezTo>
                  <a:pt x="7119" y="12902"/>
                  <a:pt x="7112" y="12902"/>
                  <a:pt x="7112" y="12905"/>
                </a:cubicBezTo>
                <a:cubicBezTo>
                  <a:pt x="7095" y="12946"/>
                  <a:pt x="7085" y="12989"/>
                  <a:pt x="7069" y="13029"/>
                </a:cubicBezTo>
                <a:cubicBezTo>
                  <a:pt x="7052" y="13086"/>
                  <a:pt x="7028" y="13136"/>
                  <a:pt x="7012" y="13190"/>
                </a:cubicBezTo>
                <a:cubicBezTo>
                  <a:pt x="7002" y="13226"/>
                  <a:pt x="6992" y="13260"/>
                  <a:pt x="6978" y="13297"/>
                </a:cubicBezTo>
                <a:cubicBezTo>
                  <a:pt x="6962" y="13353"/>
                  <a:pt x="6945" y="13410"/>
                  <a:pt x="6928" y="13464"/>
                </a:cubicBezTo>
                <a:cubicBezTo>
                  <a:pt x="6888" y="13604"/>
                  <a:pt x="6841" y="13745"/>
                  <a:pt x="6794" y="13882"/>
                </a:cubicBezTo>
                <a:cubicBezTo>
                  <a:pt x="6774" y="13949"/>
                  <a:pt x="6751" y="14022"/>
                  <a:pt x="6724" y="14089"/>
                </a:cubicBezTo>
                <a:cubicBezTo>
                  <a:pt x="6694" y="14173"/>
                  <a:pt x="6667" y="14250"/>
                  <a:pt x="6637" y="14333"/>
                </a:cubicBezTo>
                <a:cubicBezTo>
                  <a:pt x="6607" y="14407"/>
                  <a:pt x="6577" y="14477"/>
                  <a:pt x="6550" y="14544"/>
                </a:cubicBezTo>
                <a:cubicBezTo>
                  <a:pt x="6494" y="14677"/>
                  <a:pt x="6433" y="14808"/>
                  <a:pt x="6373" y="14935"/>
                </a:cubicBezTo>
                <a:cubicBezTo>
                  <a:pt x="6364" y="14957"/>
                  <a:pt x="6355" y="14978"/>
                  <a:pt x="6346" y="14998"/>
                </a:cubicBezTo>
                <a:lnTo>
                  <a:pt x="6346" y="14998"/>
                </a:lnTo>
                <a:cubicBezTo>
                  <a:pt x="6363" y="14945"/>
                  <a:pt x="6375" y="14883"/>
                  <a:pt x="6387" y="14825"/>
                </a:cubicBezTo>
                <a:cubicBezTo>
                  <a:pt x="6407" y="14728"/>
                  <a:pt x="6423" y="14631"/>
                  <a:pt x="6443" y="14530"/>
                </a:cubicBezTo>
                <a:lnTo>
                  <a:pt x="6447" y="14510"/>
                </a:lnTo>
                <a:lnTo>
                  <a:pt x="6510" y="14209"/>
                </a:lnTo>
                <a:lnTo>
                  <a:pt x="6527" y="14129"/>
                </a:lnTo>
                <a:cubicBezTo>
                  <a:pt x="6540" y="14066"/>
                  <a:pt x="6557" y="13999"/>
                  <a:pt x="6570" y="13932"/>
                </a:cubicBezTo>
                <a:cubicBezTo>
                  <a:pt x="6597" y="13791"/>
                  <a:pt x="6624" y="13648"/>
                  <a:pt x="6644" y="13511"/>
                </a:cubicBezTo>
                <a:cubicBezTo>
                  <a:pt x="6657" y="13444"/>
                  <a:pt x="6671" y="13377"/>
                  <a:pt x="6677" y="13310"/>
                </a:cubicBezTo>
                <a:cubicBezTo>
                  <a:pt x="6687" y="13260"/>
                  <a:pt x="6701" y="13210"/>
                  <a:pt x="6708" y="13160"/>
                </a:cubicBezTo>
                <a:cubicBezTo>
                  <a:pt x="6711" y="13136"/>
                  <a:pt x="6718" y="13113"/>
                  <a:pt x="6721" y="13093"/>
                </a:cubicBezTo>
                <a:lnTo>
                  <a:pt x="6734" y="13029"/>
                </a:lnTo>
                <a:cubicBezTo>
                  <a:pt x="6741" y="12992"/>
                  <a:pt x="6751" y="12959"/>
                  <a:pt x="6758" y="12922"/>
                </a:cubicBezTo>
                <a:cubicBezTo>
                  <a:pt x="6774" y="12859"/>
                  <a:pt x="6788" y="12795"/>
                  <a:pt x="6804" y="12735"/>
                </a:cubicBezTo>
                <a:cubicBezTo>
                  <a:pt x="6825" y="12645"/>
                  <a:pt x="6845" y="12554"/>
                  <a:pt x="6861" y="12467"/>
                </a:cubicBezTo>
                <a:cubicBezTo>
                  <a:pt x="6885" y="12360"/>
                  <a:pt x="6908" y="12253"/>
                  <a:pt x="6935" y="12150"/>
                </a:cubicBezTo>
                <a:lnTo>
                  <a:pt x="6942" y="12123"/>
                </a:lnTo>
                <a:cubicBezTo>
                  <a:pt x="6945" y="12103"/>
                  <a:pt x="6948" y="12086"/>
                  <a:pt x="6958" y="12066"/>
                </a:cubicBezTo>
                <a:lnTo>
                  <a:pt x="6972" y="12019"/>
                </a:lnTo>
                <a:lnTo>
                  <a:pt x="6985" y="11983"/>
                </a:lnTo>
                <a:cubicBezTo>
                  <a:pt x="7002" y="11936"/>
                  <a:pt x="7018" y="11886"/>
                  <a:pt x="7035" y="11839"/>
                </a:cubicBezTo>
                <a:lnTo>
                  <a:pt x="7042" y="11819"/>
                </a:lnTo>
                <a:lnTo>
                  <a:pt x="7042" y="11822"/>
                </a:lnTo>
                <a:cubicBezTo>
                  <a:pt x="7045" y="11819"/>
                  <a:pt x="7045" y="11809"/>
                  <a:pt x="7052" y="11805"/>
                </a:cubicBezTo>
                <a:cubicBezTo>
                  <a:pt x="7062" y="11775"/>
                  <a:pt x="7075" y="11742"/>
                  <a:pt x="7089" y="11715"/>
                </a:cubicBezTo>
                <a:cubicBezTo>
                  <a:pt x="7125" y="11625"/>
                  <a:pt x="7159" y="11535"/>
                  <a:pt x="7192" y="11448"/>
                </a:cubicBezTo>
                <a:lnTo>
                  <a:pt x="7269" y="11247"/>
                </a:lnTo>
                <a:cubicBezTo>
                  <a:pt x="7289" y="11187"/>
                  <a:pt x="7309" y="11130"/>
                  <a:pt x="7329" y="11073"/>
                </a:cubicBezTo>
                <a:lnTo>
                  <a:pt x="7346" y="11036"/>
                </a:lnTo>
                <a:lnTo>
                  <a:pt x="7356" y="11016"/>
                </a:lnTo>
                <a:lnTo>
                  <a:pt x="7363" y="11000"/>
                </a:lnTo>
                <a:cubicBezTo>
                  <a:pt x="7366" y="10986"/>
                  <a:pt x="7373" y="10973"/>
                  <a:pt x="7376" y="10966"/>
                </a:cubicBezTo>
                <a:lnTo>
                  <a:pt x="7380" y="10953"/>
                </a:lnTo>
                <a:cubicBezTo>
                  <a:pt x="7406" y="10899"/>
                  <a:pt x="7430" y="10846"/>
                  <a:pt x="7460" y="10792"/>
                </a:cubicBezTo>
                <a:cubicBezTo>
                  <a:pt x="7477" y="10766"/>
                  <a:pt x="7493" y="10739"/>
                  <a:pt x="7510" y="10716"/>
                </a:cubicBezTo>
                <a:cubicBezTo>
                  <a:pt x="7527" y="10689"/>
                  <a:pt x="7547" y="10659"/>
                  <a:pt x="7570" y="10632"/>
                </a:cubicBezTo>
                <a:lnTo>
                  <a:pt x="7680" y="10492"/>
                </a:lnTo>
                <a:cubicBezTo>
                  <a:pt x="7690" y="10485"/>
                  <a:pt x="7697" y="10475"/>
                  <a:pt x="7701" y="10465"/>
                </a:cubicBezTo>
                <a:cubicBezTo>
                  <a:pt x="7737" y="10421"/>
                  <a:pt x="7767" y="10385"/>
                  <a:pt x="7797" y="10341"/>
                </a:cubicBezTo>
                <a:cubicBezTo>
                  <a:pt x="7831" y="10301"/>
                  <a:pt x="7864" y="10254"/>
                  <a:pt x="7898" y="10204"/>
                </a:cubicBezTo>
                <a:cubicBezTo>
                  <a:pt x="7928" y="10157"/>
                  <a:pt x="7961" y="10107"/>
                  <a:pt x="7995" y="10050"/>
                </a:cubicBezTo>
                <a:lnTo>
                  <a:pt x="8015" y="10007"/>
                </a:lnTo>
                <a:lnTo>
                  <a:pt x="8038" y="9967"/>
                </a:lnTo>
                <a:cubicBezTo>
                  <a:pt x="8045" y="9953"/>
                  <a:pt x="8048" y="9936"/>
                  <a:pt x="8058" y="9923"/>
                </a:cubicBezTo>
                <a:lnTo>
                  <a:pt x="8065" y="9903"/>
                </a:lnTo>
                <a:cubicBezTo>
                  <a:pt x="8088" y="9856"/>
                  <a:pt x="8108" y="9819"/>
                  <a:pt x="8125" y="9779"/>
                </a:cubicBezTo>
                <a:cubicBezTo>
                  <a:pt x="8142" y="9736"/>
                  <a:pt x="8162" y="9696"/>
                  <a:pt x="8179" y="9649"/>
                </a:cubicBezTo>
                <a:cubicBezTo>
                  <a:pt x="8205" y="9595"/>
                  <a:pt x="8225" y="9539"/>
                  <a:pt x="8249" y="9485"/>
                </a:cubicBezTo>
                <a:lnTo>
                  <a:pt x="8289" y="9402"/>
                </a:lnTo>
                <a:lnTo>
                  <a:pt x="8306" y="9368"/>
                </a:lnTo>
                <a:close/>
                <a:moveTo>
                  <a:pt x="6867" y="17186"/>
                </a:moveTo>
                <a:cubicBezTo>
                  <a:pt x="6866" y="17187"/>
                  <a:pt x="6865" y="17187"/>
                  <a:pt x="6865" y="17188"/>
                </a:cubicBezTo>
                <a:cubicBezTo>
                  <a:pt x="6865" y="17187"/>
                  <a:pt x="6866" y="17186"/>
                  <a:pt x="6867" y="17186"/>
                </a:cubicBezTo>
                <a:close/>
                <a:moveTo>
                  <a:pt x="3759" y="11705"/>
                </a:moveTo>
                <a:cubicBezTo>
                  <a:pt x="3765" y="11729"/>
                  <a:pt x="3769" y="11759"/>
                  <a:pt x="3779" y="11785"/>
                </a:cubicBezTo>
                <a:cubicBezTo>
                  <a:pt x="3782" y="11802"/>
                  <a:pt x="3785" y="11819"/>
                  <a:pt x="3792" y="11829"/>
                </a:cubicBezTo>
                <a:cubicBezTo>
                  <a:pt x="3812" y="11902"/>
                  <a:pt x="3829" y="11969"/>
                  <a:pt x="3849" y="12036"/>
                </a:cubicBezTo>
                <a:lnTo>
                  <a:pt x="3849" y="12040"/>
                </a:lnTo>
                <a:cubicBezTo>
                  <a:pt x="3866" y="12096"/>
                  <a:pt x="3882" y="12146"/>
                  <a:pt x="3896" y="12190"/>
                </a:cubicBezTo>
                <a:cubicBezTo>
                  <a:pt x="3912" y="12237"/>
                  <a:pt x="3926" y="12277"/>
                  <a:pt x="3936" y="12314"/>
                </a:cubicBezTo>
                <a:lnTo>
                  <a:pt x="3953" y="12364"/>
                </a:lnTo>
                <a:cubicBezTo>
                  <a:pt x="3983" y="12441"/>
                  <a:pt x="4009" y="12521"/>
                  <a:pt x="4033" y="12598"/>
                </a:cubicBezTo>
                <a:cubicBezTo>
                  <a:pt x="4046" y="12641"/>
                  <a:pt x="4063" y="12688"/>
                  <a:pt x="4076" y="12732"/>
                </a:cubicBezTo>
                <a:cubicBezTo>
                  <a:pt x="4116" y="12865"/>
                  <a:pt x="4160" y="13012"/>
                  <a:pt x="4203" y="13166"/>
                </a:cubicBezTo>
                <a:cubicBezTo>
                  <a:pt x="4230" y="13260"/>
                  <a:pt x="4250" y="13330"/>
                  <a:pt x="4263" y="13400"/>
                </a:cubicBezTo>
                <a:cubicBezTo>
                  <a:pt x="4284" y="13484"/>
                  <a:pt x="4300" y="13567"/>
                  <a:pt x="4320" y="13651"/>
                </a:cubicBezTo>
                <a:cubicBezTo>
                  <a:pt x="4360" y="13825"/>
                  <a:pt x="4387" y="13979"/>
                  <a:pt x="4414" y="14129"/>
                </a:cubicBezTo>
                <a:cubicBezTo>
                  <a:pt x="4434" y="14283"/>
                  <a:pt x="4447" y="14400"/>
                  <a:pt x="4461" y="14510"/>
                </a:cubicBezTo>
                <a:cubicBezTo>
                  <a:pt x="4467" y="14601"/>
                  <a:pt x="4477" y="14688"/>
                  <a:pt x="4484" y="14781"/>
                </a:cubicBezTo>
                <a:lnTo>
                  <a:pt x="4494" y="14898"/>
                </a:lnTo>
                <a:cubicBezTo>
                  <a:pt x="4511" y="15085"/>
                  <a:pt x="4528" y="15286"/>
                  <a:pt x="4534" y="15490"/>
                </a:cubicBezTo>
                <a:cubicBezTo>
                  <a:pt x="4544" y="15704"/>
                  <a:pt x="4548" y="15915"/>
                  <a:pt x="4551" y="16108"/>
                </a:cubicBezTo>
                <a:lnTo>
                  <a:pt x="4551" y="16169"/>
                </a:lnTo>
                <a:lnTo>
                  <a:pt x="4551" y="16189"/>
                </a:lnTo>
                <a:lnTo>
                  <a:pt x="4551" y="16439"/>
                </a:lnTo>
                <a:cubicBezTo>
                  <a:pt x="4548" y="16556"/>
                  <a:pt x="4538" y="16677"/>
                  <a:pt x="4528" y="16784"/>
                </a:cubicBezTo>
                <a:lnTo>
                  <a:pt x="4518" y="16867"/>
                </a:lnTo>
                <a:lnTo>
                  <a:pt x="4514" y="16908"/>
                </a:lnTo>
                <a:lnTo>
                  <a:pt x="4514" y="16921"/>
                </a:lnTo>
                <a:cubicBezTo>
                  <a:pt x="4511" y="16951"/>
                  <a:pt x="4504" y="16978"/>
                  <a:pt x="4501" y="17011"/>
                </a:cubicBezTo>
                <a:cubicBezTo>
                  <a:pt x="4498" y="17058"/>
                  <a:pt x="4487" y="17101"/>
                  <a:pt x="4484" y="17145"/>
                </a:cubicBezTo>
                <a:lnTo>
                  <a:pt x="4477" y="17208"/>
                </a:lnTo>
                <a:lnTo>
                  <a:pt x="4477" y="17222"/>
                </a:lnTo>
                <a:lnTo>
                  <a:pt x="4477" y="17235"/>
                </a:lnTo>
                <a:lnTo>
                  <a:pt x="4471" y="17259"/>
                </a:lnTo>
                <a:cubicBezTo>
                  <a:pt x="4461" y="17362"/>
                  <a:pt x="4447" y="17473"/>
                  <a:pt x="4434" y="17576"/>
                </a:cubicBezTo>
                <a:cubicBezTo>
                  <a:pt x="4427" y="17636"/>
                  <a:pt x="4421" y="17690"/>
                  <a:pt x="4414" y="17747"/>
                </a:cubicBezTo>
                <a:cubicBezTo>
                  <a:pt x="4397" y="17874"/>
                  <a:pt x="4377" y="17997"/>
                  <a:pt x="4354" y="18115"/>
                </a:cubicBezTo>
                <a:cubicBezTo>
                  <a:pt x="4354" y="18081"/>
                  <a:pt x="4354" y="18048"/>
                  <a:pt x="4350" y="18014"/>
                </a:cubicBezTo>
                <a:cubicBezTo>
                  <a:pt x="4347" y="17947"/>
                  <a:pt x="4347" y="17887"/>
                  <a:pt x="4347" y="17820"/>
                </a:cubicBezTo>
                <a:lnTo>
                  <a:pt x="4347" y="17693"/>
                </a:lnTo>
                <a:lnTo>
                  <a:pt x="4347" y="17573"/>
                </a:lnTo>
                <a:cubicBezTo>
                  <a:pt x="4347" y="17419"/>
                  <a:pt x="4347" y="17269"/>
                  <a:pt x="4337" y="17111"/>
                </a:cubicBezTo>
                <a:cubicBezTo>
                  <a:pt x="4330" y="16958"/>
                  <a:pt x="4320" y="16807"/>
                  <a:pt x="4314" y="16653"/>
                </a:cubicBezTo>
                <a:cubicBezTo>
                  <a:pt x="4300" y="16500"/>
                  <a:pt x="4287" y="16342"/>
                  <a:pt x="4267" y="16189"/>
                </a:cubicBezTo>
                <a:cubicBezTo>
                  <a:pt x="4250" y="16038"/>
                  <a:pt x="4230" y="15884"/>
                  <a:pt x="4213" y="15734"/>
                </a:cubicBezTo>
                <a:cubicBezTo>
                  <a:pt x="4197" y="15580"/>
                  <a:pt x="4180" y="15420"/>
                  <a:pt x="4167" y="15263"/>
                </a:cubicBezTo>
                <a:lnTo>
                  <a:pt x="4130" y="14798"/>
                </a:lnTo>
                <a:cubicBezTo>
                  <a:pt x="4100" y="14480"/>
                  <a:pt x="4063" y="14159"/>
                  <a:pt x="4033" y="13842"/>
                </a:cubicBezTo>
                <a:cubicBezTo>
                  <a:pt x="4003" y="13534"/>
                  <a:pt x="3983" y="13230"/>
                  <a:pt x="3959" y="12929"/>
                </a:cubicBezTo>
                <a:cubicBezTo>
                  <a:pt x="3959" y="12992"/>
                  <a:pt x="3953" y="13056"/>
                  <a:pt x="3949" y="13116"/>
                </a:cubicBezTo>
                <a:cubicBezTo>
                  <a:pt x="3943" y="13277"/>
                  <a:pt x="3932" y="13434"/>
                  <a:pt x="3926" y="13598"/>
                </a:cubicBezTo>
                <a:cubicBezTo>
                  <a:pt x="3926" y="13631"/>
                  <a:pt x="3919" y="13664"/>
                  <a:pt x="3919" y="13698"/>
                </a:cubicBezTo>
                <a:cubicBezTo>
                  <a:pt x="3919" y="13735"/>
                  <a:pt x="3916" y="13778"/>
                  <a:pt x="3916" y="13815"/>
                </a:cubicBezTo>
                <a:lnTo>
                  <a:pt x="3916" y="14046"/>
                </a:lnTo>
                <a:cubicBezTo>
                  <a:pt x="3919" y="14363"/>
                  <a:pt x="3932" y="14681"/>
                  <a:pt x="3959" y="14995"/>
                </a:cubicBezTo>
                <a:cubicBezTo>
                  <a:pt x="3983" y="15299"/>
                  <a:pt x="4009" y="15604"/>
                  <a:pt x="4053" y="15905"/>
                </a:cubicBezTo>
                <a:cubicBezTo>
                  <a:pt x="4063" y="15968"/>
                  <a:pt x="4070" y="16025"/>
                  <a:pt x="4083" y="16088"/>
                </a:cubicBezTo>
                <a:lnTo>
                  <a:pt x="4083" y="16085"/>
                </a:lnTo>
                <a:lnTo>
                  <a:pt x="4110" y="16249"/>
                </a:lnTo>
                <a:cubicBezTo>
                  <a:pt x="4116" y="16299"/>
                  <a:pt x="4120" y="16342"/>
                  <a:pt x="4130" y="16393"/>
                </a:cubicBezTo>
                <a:lnTo>
                  <a:pt x="4167" y="16670"/>
                </a:lnTo>
                <a:cubicBezTo>
                  <a:pt x="4180" y="16754"/>
                  <a:pt x="4187" y="16837"/>
                  <a:pt x="4197" y="16921"/>
                </a:cubicBezTo>
                <a:cubicBezTo>
                  <a:pt x="4213" y="17075"/>
                  <a:pt x="4230" y="17225"/>
                  <a:pt x="4243" y="17379"/>
                </a:cubicBezTo>
                <a:cubicBezTo>
                  <a:pt x="4253" y="17529"/>
                  <a:pt x="4253" y="17680"/>
                  <a:pt x="4260" y="17830"/>
                </a:cubicBezTo>
                <a:lnTo>
                  <a:pt x="4260" y="17824"/>
                </a:lnTo>
                <a:cubicBezTo>
                  <a:pt x="4260" y="17891"/>
                  <a:pt x="4260" y="17957"/>
                  <a:pt x="4263" y="18024"/>
                </a:cubicBezTo>
                <a:cubicBezTo>
                  <a:pt x="4213" y="17817"/>
                  <a:pt x="4170" y="17623"/>
                  <a:pt x="4130" y="17436"/>
                </a:cubicBezTo>
                <a:cubicBezTo>
                  <a:pt x="4113" y="17352"/>
                  <a:pt x="4090" y="17255"/>
                  <a:pt x="4066" y="17155"/>
                </a:cubicBezTo>
                <a:cubicBezTo>
                  <a:pt x="4043" y="17055"/>
                  <a:pt x="4016" y="16941"/>
                  <a:pt x="3989" y="16834"/>
                </a:cubicBezTo>
                <a:cubicBezTo>
                  <a:pt x="3969" y="16757"/>
                  <a:pt x="3949" y="16680"/>
                  <a:pt x="3932" y="16603"/>
                </a:cubicBezTo>
                <a:lnTo>
                  <a:pt x="3916" y="16546"/>
                </a:lnTo>
                <a:lnTo>
                  <a:pt x="3839" y="16256"/>
                </a:lnTo>
                <a:cubicBezTo>
                  <a:pt x="3795" y="16088"/>
                  <a:pt x="3752" y="15905"/>
                  <a:pt x="3705" y="15667"/>
                </a:cubicBezTo>
                <a:cubicBezTo>
                  <a:pt x="3685" y="15570"/>
                  <a:pt x="3668" y="15477"/>
                  <a:pt x="3648" y="15376"/>
                </a:cubicBezTo>
                <a:cubicBezTo>
                  <a:pt x="3632" y="15276"/>
                  <a:pt x="3615" y="15179"/>
                  <a:pt x="3598" y="15082"/>
                </a:cubicBezTo>
                <a:cubicBezTo>
                  <a:pt x="3595" y="15062"/>
                  <a:pt x="3595" y="15035"/>
                  <a:pt x="3588" y="15015"/>
                </a:cubicBezTo>
                <a:lnTo>
                  <a:pt x="3585" y="14968"/>
                </a:lnTo>
                <a:cubicBezTo>
                  <a:pt x="3585" y="14958"/>
                  <a:pt x="3581" y="14948"/>
                  <a:pt x="3581" y="14942"/>
                </a:cubicBezTo>
                <a:cubicBezTo>
                  <a:pt x="3578" y="14918"/>
                  <a:pt x="3578" y="14898"/>
                  <a:pt x="3575" y="14878"/>
                </a:cubicBezTo>
                <a:lnTo>
                  <a:pt x="3568" y="14835"/>
                </a:lnTo>
                <a:cubicBezTo>
                  <a:pt x="3565" y="14811"/>
                  <a:pt x="3565" y="14781"/>
                  <a:pt x="3561" y="14758"/>
                </a:cubicBezTo>
                <a:cubicBezTo>
                  <a:pt x="3561" y="14744"/>
                  <a:pt x="3561" y="14734"/>
                  <a:pt x="3558" y="14724"/>
                </a:cubicBezTo>
                <a:cubicBezTo>
                  <a:pt x="3558" y="14701"/>
                  <a:pt x="3551" y="14684"/>
                  <a:pt x="3551" y="14664"/>
                </a:cubicBezTo>
                <a:cubicBezTo>
                  <a:pt x="3551" y="14641"/>
                  <a:pt x="3548" y="14614"/>
                  <a:pt x="3548" y="14584"/>
                </a:cubicBezTo>
                <a:cubicBezTo>
                  <a:pt x="3545" y="14540"/>
                  <a:pt x="3545" y="14490"/>
                  <a:pt x="3541" y="14443"/>
                </a:cubicBezTo>
                <a:lnTo>
                  <a:pt x="3541" y="14407"/>
                </a:lnTo>
                <a:cubicBezTo>
                  <a:pt x="3541" y="14343"/>
                  <a:pt x="3535" y="14283"/>
                  <a:pt x="3535" y="14226"/>
                </a:cubicBezTo>
                <a:lnTo>
                  <a:pt x="3535" y="14163"/>
                </a:lnTo>
                <a:cubicBezTo>
                  <a:pt x="3535" y="14092"/>
                  <a:pt x="3535" y="14015"/>
                  <a:pt x="3541" y="13945"/>
                </a:cubicBezTo>
                <a:lnTo>
                  <a:pt x="3545" y="13878"/>
                </a:lnTo>
                <a:cubicBezTo>
                  <a:pt x="3545" y="13838"/>
                  <a:pt x="3548" y="13798"/>
                  <a:pt x="3548" y="13758"/>
                </a:cubicBezTo>
                <a:cubicBezTo>
                  <a:pt x="3548" y="13725"/>
                  <a:pt x="3551" y="13695"/>
                  <a:pt x="3551" y="13661"/>
                </a:cubicBezTo>
                <a:cubicBezTo>
                  <a:pt x="3551" y="13644"/>
                  <a:pt x="3558" y="13631"/>
                  <a:pt x="3558" y="13614"/>
                </a:cubicBezTo>
                <a:cubicBezTo>
                  <a:pt x="3568" y="13414"/>
                  <a:pt x="3591" y="13210"/>
                  <a:pt x="3608" y="13026"/>
                </a:cubicBezTo>
                <a:cubicBezTo>
                  <a:pt x="3615" y="12972"/>
                  <a:pt x="3618" y="12919"/>
                  <a:pt x="3625" y="12869"/>
                </a:cubicBezTo>
                <a:cubicBezTo>
                  <a:pt x="3628" y="12835"/>
                  <a:pt x="3632" y="12805"/>
                  <a:pt x="3635" y="12772"/>
                </a:cubicBezTo>
                <a:cubicBezTo>
                  <a:pt x="3645" y="12722"/>
                  <a:pt x="3648" y="12668"/>
                  <a:pt x="3658" y="12618"/>
                </a:cubicBezTo>
                <a:lnTo>
                  <a:pt x="3668" y="12541"/>
                </a:lnTo>
                <a:cubicBezTo>
                  <a:pt x="3678" y="12494"/>
                  <a:pt x="3682" y="12451"/>
                  <a:pt x="3692" y="12404"/>
                </a:cubicBezTo>
                <a:lnTo>
                  <a:pt x="3698" y="12337"/>
                </a:lnTo>
                <a:cubicBezTo>
                  <a:pt x="3712" y="12253"/>
                  <a:pt x="3718" y="12167"/>
                  <a:pt x="3732" y="12083"/>
                </a:cubicBezTo>
                <a:lnTo>
                  <a:pt x="3742" y="12023"/>
                </a:lnTo>
                <a:cubicBezTo>
                  <a:pt x="3745" y="11989"/>
                  <a:pt x="3745" y="11956"/>
                  <a:pt x="3749" y="11922"/>
                </a:cubicBezTo>
                <a:lnTo>
                  <a:pt x="3749" y="11909"/>
                </a:lnTo>
                <a:lnTo>
                  <a:pt x="3752" y="11826"/>
                </a:lnTo>
                <a:lnTo>
                  <a:pt x="3759" y="11722"/>
                </a:lnTo>
                <a:lnTo>
                  <a:pt x="3759" y="11709"/>
                </a:lnTo>
                <a:lnTo>
                  <a:pt x="3759" y="11705"/>
                </a:lnTo>
                <a:close/>
                <a:moveTo>
                  <a:pt x="6423" y="18228"/>
                </a:moveTo>
                <a:lnTo>
                  <a:pt x="6420" y="18232"/>
                </a:lnTo>
                <a:cubicBezTo>
                  <a:pt x="6423" y="18232"/>
                  <a:pt x="6423" y="18228"/>
                  <a:pt x="6423" y="18228"/>
                </a:cubicBezTo>
                <a:close/>
                <a:moveTo>
                  <a:pt x="4330" y="18235"/>
                </a:moveTo>
                <a:lnTo>
                  <a:pt x="4317" y="18292"/>
                </a:lnTo>
                <a:cubicBezTo>
                  <a:pt x="4314" y="18272"/>
                  <a:pt x="4310" y="18255"/>
                  <a:pt x="4304" y="18235"/>
                </a:cubicBezTo>
                <a:cubicBezTo>
                  <a:pt x="4307" y="18235"/>
                  <a:pt x="4314" y="18238"/>
                  <a:pt x="4317" y="18238"/>
                </a:cubicBezTo>
                <a:cubicBezTo>
                  <a:pt x="4320" y="18238"/>
                  <a:pt x="4324" y="18235"/>
                  <a:pt x="4330" y="18235"/>
                </a:cubicBezTo>
                <a:close/>
                <a:moveTo>
                  <a:pt x="5736" y="18587"/>
                </a:moveTo>
                <a:lnTo>
                  <a:pt x="5736" y="18587"/>
                </a:lnTo>
                <a:lnTo>
                  <a:pt x="5735" y="18589"/>
                </a:lnTo>
                <a:cubicBezTo>
                  <a:pt x="5735" y="18589"/>
                  <a:pt x="5736" y="18588"/>
                  <a:pt x="5736" y="18587"/>
                </a:cubicBezTo>
                <a:close/>
                <a:moveTo>
                  <a:pt x="5741" y="18579"/>
                </a:moveTo>
                <a:lnTo>
                  <a:pt x="5728" y="18593"/>
                </a:lnTo>
                <a:lnTo>
                  <a:pt x="5728" y="18593"/>
                </a:lnTo>
                <a:lnTo>
                  <a:pt x="5736" y="18587"/>
                </a:lnTo>
                <a:lnTo>
                  <a:pt x="5741" y="18579"/>
                </a:lnTo>
                <a:close/>
                <a:moveTo>
                  <a:pt x="9118" y="14778"/>
                </a:moveTo>
                <a:lnTo>
                  <a:pt x="9118" y="14778"/>
                </a:lnTo>
                <a:cubicBezTo>
                  <a:pt x="9108" y="14801"/>
                  <a:pt x="9108" y="14801"/>
                  <a:pt x="9108" y="14808"/>
                </a:cubicBezTo>
                <a:lnTo>
                  <a:pt x="9108" y="14811"/>
                </a:lnTo>
                <a:cubicBezTo>
                  <a:pt x="9101" y="14831"/>
                  <a:pt x="9098" y="14858"/>
                  <a:pt x="9095" y="14878"/>
                </a:cubicBezTo>
                <a:lnTo>
                  <a:pt x="9081" y="14942"/>
                </a:lnTo>
                <a:lnTo>
                  <a:pt x="9068" y="15002"/>
                </a:lnTo>
                <a:cubicBezTo>
                  <a:pt x="9055" y="15062"/>
                  <a:pt x="9048" y="15119"/>
                  <a:pt x="9035" y="15179"/>
                </a:cubicBezTo>
                <a:lnTo>
                  <a:pt x="8998" y="15353"/>
                </a:lnTo>
                <a:cubicBezTo>
                  <a:pt x="8978" y="15433"/>
                  <a:pt x="8951" y="15513"/>
                  <a:pt x="8921" y="15587"/>
                </a:cubicBezTo>
                <a:cubicBezTo>
                  <a:pt x="8904" y="15624"/>
                  <a:pt x="8894" y="15657"/>
                  <a:pt x="8877" y="15691"/>
                </a:cubicBezTo>
                <a:cubicBezTo>
                  <a:pt x="8861" y="15724"/>
                  <a:pt x="8844" y="15757"/>
                  <a:pt x="8827" y="15787"/>
                </a:cubicBezTo>
                <a:cubicBezTo>
                  <a:pt x="8804" y="15824"/>
                  <a:pt x="8784" y="15864"/>
                  <a:pt x="8760" y="15901"/>
                </a:cubicBezTo>
                <a:cubicBezTo>
                  <a:pt x="8734" y="15938"/>
                  <a:pt x="8710" y="15975"/>
                  <a:pt x="8680" y="16015"/>
                </a:cubicBezTo>
                <a:cubicBezTo>
                  <a:pt x="8627" y="16088"/>
                  <a:pt x="8566" y="16159"/>
                  <a:pt x="8513" y="16232"/>
                </a:cubicBezTo>
                <a:lnTo>
                  <a:pt x="8470" y="16286"/>
                </a:lnTo>
                <a:cubicBezTo>
                  <a:pt x="8436" y="16326"/>
                  <a:pt x="8403" y="16369"/>
                  <a:pt x="8376" y="16409"/>
                </a:cubicBezTo>
                <a:cubicBezTo>
                  <a:pt x="8359" y="16433"/>
                  <a:pt x="8342" y="16456"/>
                  <a:pt x="8326" y="16476"/>
                </a:cubicBezTo>
                <a:cubicBezTo>
                  <a:pt x="8292" y="16523"/>
                  <a:pt x="8259" y="16567"/>
                  <a:pt x="8225" y="16610"/>
                </a:cubicBezTo>
                <a:lnTo>
                  <a:pt x="8185" y="16660"/>
                </a:lnTo>
                <a:cubicBezTo>
                  <a:pt x="8159" y="16704"/>
                  <a:pt x="8125" y="16740"/>
                  <a:pt x="8095" y="16777"/>
                </a:cubicBezTo>
                <a:lnTo>
                  <a:pt x="8065" y="16817"/>
                </a:lnTo>
                <a:lnTo>
                  <a:pt x="8028" y="16861"/>
                </a:lnTo>
                <a:lnTo>
                  <a:pt x="7981" y="16921"/>
                </a:lnTo>
                <a:cubicBezTo>
                  <a:pt x="7975" y="16934"/>
                  <a:pt x="7961" y="16944"/>
                  <a:pt x="7951" y="16958"/>
                </a:cubicBezTo>
                <a:lnTo>
                  <a:pt x="7945" y="16968"/>
                </a:lnTo>
                <a:lnTo>
                  <a:pt x="7894" y="17021"/>
                </a:lnTo>
                <a:cubicBezTo>
                  <a:pt x="7858" y="17061"/>
                  <a:pt x="7821" y="17108"/>
                  <a:pt x="7781" y="17152"/>
                </a:cubicBezTo>
                <a:lnTo>
                  <a:pt x="7777" y="17155"/>
                </a:lnTo>
                <a:lnTo>
                  <a:pt x="7774" y="17158"/>
                </a:lnTo>
                <a:lnTo>
                  <a:pt x="7761" y="17172"/>
                </a:lnTo>
                <a:lnTo>
                  <a:pt x="7757" y="17175"/>
                </a:lnTo>
                <a:lnTo>
                  <a:pt x="7754" y="17178"/>
                </a:lnTo>
                <a:lnTo>
                  <a:pt x="7747" y="17185"/>
                </a:lnTo>
                <a:lnTo>
                  <a:pt x="7744" y="17188"/>
                </a:lnTo>
                <a:lnTo>
                  <a:pt x="7741" y="17192"/>
                </a:lnTo>
                <a:lnTo>
                  <a:pt x="7670" y="17269"/>
                </a:lnTo>
                <a:lnTo>
                  <a:pt x="7670" y="17262"/>
                </a:lnTo>
                <a:lnTo>
                  <a:pt x="7664" y="17269"/>
                </a:lnTo>
                <a:cubicBezTo>
                  <a:pt x="7657" y="17275"/>
                  <a:pt x="7654" y="17285"/>
                  <a:pt x="7644" y="17289"/>
                </a:cubicBezTo>
                <a:lnTo>
                  <a:pt x="7640" y="17292"/>
                </a:lnTo>
                <a:lnTo>
                  <a:pt x="7637" y="17295"/>
                </a:lnTo>
                <a:lnTo>
                  <a:pt x="7630" y="17302"/>
                </a:lnTo>
                <a:lnTo>
                  <a:pt x="7627" y="17305"/>
                </a:lnTo>
                <a:lnTo>
                  <a:pt x="7624" y="17309"/>
                </a:lnTo>
                <a:lnTo>
                  <a:pt x="7620" y="17312"/>
                </a:lnTo>
                <a:lnTo>
                  <a:pt x="7607" y="17329"/>
                </a:lnTo>
                <a:lnTo>
                  <a:pt x="7604" y="17335"/>
                </a:lnTo>
                <a:lnTo>
                  <a:pt x="7597" y="17339"/>
                </a:lnTo>
                <a:lnTo>
                  <a:pt x="7594" y="17342"/>
                </a:lnTo>
                <a:lnTo>
                  <a:pt x="7587" y="17352"/>
                </a:lnTo>
                <a:lnTo>
                  <a:pt x="7577" y="17359"/>
                </a:lnTo>
                <a:lnTo>
                  <a:pt x="7563" y="17372"/>
                </a:lnTo>
                <a:lnTo>
                  <a:pt x="7560" y="17376"/>
                </a:lnTo>
                <a:lnTo>
                  <a:pt x="7557" y="17379"/>
                </a:lnTo>
                <a:lnTo>
                  <a:pt x="7553" y="17386"/>
                </a:lnTo>
                <a:lnTo>
                  <a:pt x="7547" y="17389"/>
                </a:lnTo>
                <a:lnTo>
                  <a:pt x="7543" y="17392"/>
                </a:lnTo>
                <a:lnTo>
                  <a:pt x="7523" y="17412"/>
                </a:lnTo>
                <a:lnTo>
                  <a:pt x="7520" y="17419"/>
                </a:lnTo>
                <a:lnTo>
                  <a:pt x="7513" y="17422"/>
                </a:lnTo>
                <a:lnTo>
                  <a:pt x="7490" y="17446"/>
                </a:lnTo>
                <a:lnTo>
                  <a:pt x="7477" y="17459"/>
                </a:lnTo>
                <a:lnTo>
                  <a:pt x="7463" y="17473"/>
                </a:lnTo>
                <a:lnTo>
                  <a:pt x="7463" y="17469"/>
                </a:lnTo>
                <a:lnTo>
                  <a:pt x="7463" y="17463"/>
                </a:lnTo>
                <a:cubicBezTo>
                  <a:pt x="7453" y="17476"/>
                  <a:pt x="7440" y="17493"/>
                  <a:pt x="7426" y="17506"/>
                </a:cubicBezTo>
                <a:lnTo>
                  <a:pt x="7380" y="17553"/>
                </a:lnTo>
                <a:lnTo>
                  <a:pt x="7376" y="17556"/>
                </a:lnTo>
                <a:lnTo>
                  <a:pt x="7346" y="17586"/>
                </a:lnTo>
                <a:cubicBezTo>
                  <a:pt x="7319" y="17613"/>
                  <a:pt x="7293" y="17643"/>
                  <a:pt x="7269" y="17670"/>
                </a:cubicBezTo>
                <a:cubicBezTo>
                  <a:pt x="7256" y="17680"/>
                  <a:pt x="7242" y="17697"/>
                  <a:pt x="7229" y="17710"/>
                </a:cubicBezTo>
                <a:lnTo>
                  <a:pt x="7146" y="17804"/>
                </a:lnTo>
                <a:lnTo>
                  <a:pt x="7125" y="17827"/>
                </a:lnTo>
                <a:lnTo>
                  <a:pt x="7122" y="17830"/>
                </a:lnTo>
                <a:lnTo>
                  <a:pt x="7119" y="17837"/>
                </a:lnTo>
                <a:lnTo>
                  <a:pt x="7085" y="17870"/>
                </a:lnTo>
                <a:lnTo>
                  <a:pt x="7052" y="17904"/>
                </a:lnTo>
                <a:lnTo>
                  <a:pt x="6985" y="17971"/>
                </a:lnTo>
                <a:lnTo>
                  <a:pt x="6945" y="18008"/>
                </a:lnTo>
                <a:lnTo>
                  <a:pt x="6901" y="18054"/>
                </a:lnTo>
                <a:lnTo>
                  <a:pt x="6855" y="18098"/>
                </a:lnTo>
                <a:lnTo>
                  <a:pt x="6724" y="18225"/>
                </a:lnTo>
                <a:lnTo>
                  <a:pt x="6644" y="18298"/>
                </a:lnTo>
                <a:cubicBezTo>
                  <a:pt x="6617" y="18328"/>
                  <a:pt x="6587" y="18355"/>
                  <a:pt x="6554" y="18382"/>
                </a:cubicBezTo>
                <a:cubicBezTo>
                  <a:pt x="6544" y="18392"/>
                  <a:pt x="6534" y="18399"/>
                  <a:pt x="6524" y="18412"/>
                </a:cubicBezTo>
                <a:cubicBezTo>
                  <a:pt x="6504" y="18429"/>
                  <a:pt x="6484" y="18449"/>
                  <a:pt x="6467" y="18466"/>
                </a:cubicBezTo>
                <a:cubicBezTo>
                  <a:pt x="6427" y="18506"/>
                  <a:pt x="6387" y="18539"/>
                  <a:pt x="6350" y="18576"/>
                </a:cubicBezTo>
                <a:cubicBezTo>
                  <a:pt x="6260" y="18646"/>
                  <a:pt x="6186" y="18710"/>
                  <a:pt x="6109" y="18773"/>
                </a:cubicBezTo>
                <a:cubicBezTo>
                  <a:pt x="6086" y="18793"/>
                  <a:pt x="6059" y="18810"/>
                  <a:pt x="6035" y="18827"/>
                </a:cubicBezTo>
                <a:lnTo>
                  <a:pt x="5999" y="18850"/>
                </a:lnTo>
                <a:lnTo>
                  <a:pt x="5965" y="18877"/>
                </a:lnTo>
                <a:lnTo>
                  <a:pt x="5858" y="18950"/>
                </a:lnTo>
                <a:cubicBezTo>
                  <a:pt x="5822" y="18980"/>
                  <a:pt x="5781" y="19011"/>
                  <a:pt x="5738" y="19041"/>
                </a:cubicBezTo>
                <a:cubicBezTo>
                  <a:pt x="5718" y="19051"/>
                  <a:pt x="5698" y="19067"/>
                  <a:pt x="5674" y="19081"/>
                </a:cubicBezTo>
                <a:cubicBezTo>
                  <a:pt x="5624" y="19118"/>
                  <a:pt x="5574" y="19151"/>
                  <a:pt x="5524" y="19191"/>
                </a:cubicBezTo>
                <a:lnTo>
                  <a:pt x="5474" y="19225"/>
                </a:lnTo>
                <a:cubicBezTo>
                  <a:pt x="5467" y="19228"/>
                  <a:pt x="5464" y="19231"/>
                  <a:pt x="5454" y="19235"/>
                </a:cubicBezTo>
                <a:cubicBezTo>
                  <a:pt x="5484" y="19211"/>
                  <a:pt x="5514" y="19184"/>
                  <a:pt x="5541" y="19158"/>
                </a:cubicBezTo>
                <a:lnTo>
                  <a:pt x="5664" y="19034"/>
                </a:lnTo>
                <a:cubicBezTo>
                  <a:pt x="5688" y="19011"/>
                  <a:pt x="5718" y="18984"/>
                  <a:pt x="5741" y="18957"/>
                </a:cubicBezTo>
                <a:lnTo>
                  <a:pt x="5748" y="18950"/>
                </a:lnTo>
                <a:cubicBezTo>
                  <a:pt x="5748" y="18950"/>
                  <a:pt x="5748" y="18947"/>
                  <a:pt x="5751" y="18947"/>
                </a:cubicBezTo>
                <a:cubicBezTo>
                  <a:pt x="5755" y="18944"/>
                  <a:pt x="5758" y="18934"/>
                  <a:pt x="5768" y="18930"/>
                </a:cubicBezTo>
                <a:lnTo>
                  <a:pt x="5788" y="18910"/>
                </a:lnTo>
                <a:lnTo>
                  <a:pt x="5801" y="18897"/>
                </a:lnTo>
                <a:lnTo>
                  <a:pt x="5798" y="18900"/>
                </a:lnTo>
                <a:lnTo>
                  <a:pt x="5798" y="18900"/>
                </a:lnTo>
                <a:cubicBezTo>
                  <a:pt x="5825" y="18873"/>
                  <a:pt x="5855" y="18843"/>
                  <a:pt x="5885" y="18810"/>
                </a:cubicBezTo>
                <a:lnTo>
                  <a:pt x="5885" y="18810"/>
                </a:lnTo>
                <a:lnTo>
                  <a:pt x="5882" y="18813"/>
                </a:lnTo>
                <a:cubicBezTo>
                  <a:pt x="5888" y="18801"/>
                  <a:pt x="5901" y="18794"/>
                  <a:pt x="5908" y="18782"/>
                </a:cubicBezTo>
                <a:lnTo>
                  <a:pt x="5908" y="18782"/>
                </a:lnTo>
                <a:lnTo>
                  <a:pt x="5915" y="18777"/>
                </a:lnTo>
                <a:lnTo>
                  <a:pt x="5908" y="18780"/>
                </a:lnTo>
                <a:lnTo>
                  <a:pt x="5935" y="18756"/>
                </a:lnTo>
                <a:cubicBezTo>
                  <a:pt x="6022" y="18663"/>
                  <a:pt x="6106" y="18566"/>
                  <a:pt x="6193" y="18476"/>
                </a:cubicBezTo>
                <a:cubicBezTo>
                  <a:pt x="6226" y="18442"/>
                  <a:pt x="6256" y="18405"/>
                  <a:pt x="6290" y="18372"/>
                </a:cubicBezTo>
                <a:cubicBezTo>
                  <a:pt x="6333" y="18325"/>
                  <a:pt x="6373" y="18278"/>
                  <a:pt x="6417" y="18238"/>
                </a:cubicBezTo>
                <a:lnTo>
                  <a:pt x="6420" y="18232"/>
                </a:lnTo>
                <a:cubicBezTo>
                  <a:pt x="6457" y="18195"/>
                  <a:pt x="6490" y="18158"/>
                  <a:pt x="6527" y="18121"/>
                </a:cubicBezTo>
                <a:lnTo>
                  <a:pt x="6527" y="18121"/>
                </a:lnTo>
                <a:lnTo>
                  <a:pt x="6524" y="18125"/>
                </a:lnTo>
                <a:cubicBezTo>
                  <a:pt x="6533" y="18115"/>
                  <a:pt x="6539" y="18106"/>
                  <a:pt x="6551" y="18096"/>
                </a:cubicBezTo>
                <a:lnTo>
                  <a:pt x="6551" y="18096"/>
                </a:lnTo>
                <a:cubicBezTo>
                  <a:pt x="6551" y="18097"/>
                  <a:pt x="6551" y="18097"/>
                  <a:pt x="6550" y="18098"/>
                </a:cubicBezTo>
                <a:lnTo>
                  <a:pt x="6554" y="18094"/>
                </a:lnTo>
                <a:lnTo>
                  <a:pt x="6554" y="18094"/>
                </a:lnTo>
                <a:cubicBezTo>
                  <a:pt x="6553" y="18095"/>
                  <a:pt x="6552" y="18096"/>
                  <a:pt x="6551" y="18096"/>
                </a:cubicBezTo>
                <a:lnTo>
                  <a:pt x="6551" y="18096"/>
                </a:lnTo>
                <a:cubicBezTo>
                  <a:pt x="6555" y="18091"/>
                  <a:pt x="6561" y="18087"/>
                  <a:pt x="6567" y="18078"/>
                </a:cubicBezTo>
                <a:cubicBezTo>
                  <a:pt x="6567" y="18078"/>
                  <a:pt x="6567" y="18074"/>
                  <a:pt x="6570" y="18074"/>
                </a:cubicBezTo>
                <a:cubicBezTo>
                  <a:pt x="6591" y="18058"/>
                  <a:pt x="6607" y="18038"/>
                  <a:pt x="6627" y="18014"/>
                </a:cubicBezTo>
                <a:lnTo>
                  <a:pt x="6708" y="17937"/>
                </a:lnTo>
                <a:cubicBezTo>
                  <a:pt x="6751" y="17894"/>
                  <a:pt x="6788" y="17854"/>
                  <a:pt x="6828" y="17810"/>
                </a:cubicBezTo>
                <a:cubicBezTo>
                  <a:pt x="6861" y="17773"/>
                  <a:pt x="6901" y="17740"/>
                  <a:pt x="6935" y="17703"/>
                </a:cubicBezTo>
                <a:cubicBezTo>
                  <a:pt x="6958" y="17673"/>
                  <a:pt x="6988" y="17643"/>
                  <a:pt x="7012" y="17613"/>
                </a:cubicBezTo>
                <a:cubicBezTo>
                  <a:pt x="7022" y="17603"/>
                  <a:pt x="7035" y="17593"/>
                  <a:pt x="7042" y="17580"/>
                </a:cubicBezTo>
                <a:cubicBezTo>
                  <a:pt x="7089" y="17526"/>
                  <a:pt x="7129" y="17473"/>
                  <a:pt x="7176" y="17419"/>
                </a:cubicBezTo>
                <a:cubicBezTo>
                  <a:pt x="7189" y="17406"/>
                  <a:pt x="7196" y="17389"/>
                  <a:pt x="7209" y="17372"/>
                </a:cubicBezTo>
                <a:cubicBezTo>
                  <a:pt x="7236" y="17339"/>
                  <a:pt x="7256" y="17305"/>
                  <a:pt x="7279" y="17272"/>
                </a:cubicBezTo>
                <a:cubicBezTo>
                  <a:pt x="7339" y="17188"/>
                  <a:pt x="7396" y="17101"/>
                  <a:pt x="7456" y="17018"/>
                </a:cubicBezTo>
                <a:lnTo>
                  <a:pt x="7557" y="16867"/>
                </a:lnTo>
                <a:cubicBezTo>
                  <a:pt x="7590" y="16817"/>
                  <a:pt x="7627" y="16770"/>
                  <a:pt x="7660" y="16720"/>
                </a:cubicBezTo>
                <a:cubicBezTo>
                  <a:pt x="7690" y="16677"/>
                  <a:pt x="7721" y="16637"/>
                  <a:pt x="7754" y="16593"/>
                </a:cubicBezTo>
                <a:cubicBezTo>
                  <a:pt x="7757" y="16590"/>
                  <a:pt x="7757" y="16587"/>
                  <a:pt x="7761" y="16587"/>
                </a:cubicBezTo>
                <a:cubicBezTo>
                  <a:pt x="7764" y="16583"/>
                  <a:pt x="7771" y="16573"/>
                  <a:pt x="7774" y="16570"/>
                </a:cubicBezTo>
                <a:cubicBezTo>
                  <a:pt x="7808" y="16523"/>
                  <a:pt x="7844" y="16473"/>
                  <a:pt x="7878" y="16426"/>
                </a:cubicBezTo>
                <a:lnTo>
                  <a:pt x="7878" y="16426"/>
                </a:lnTo>
                <a:cubicBezTo>
                  <a:pt x="7794" y="16516"/>
                  <a:pt x="7711" y="16607"/>
                  <a:pt x="7627" y="16700"/>
                </a:cubicBezTo>
                <a:cubicBezTo>
                  <a:pt x="7610" y="16717"/>
                  <a:pt x="7597" y="16734"/>
                  <a:pt x="7587" y="16750"/>
                </a:cubicBezTo>
                <a:cubicBezTo>
                  <a:pt x="7560" y="16774"/>
                  <a:pt x="7540" y="16804"/>
                  <a:pt x="7513" y="16827"/>
                </a:cubicBezTo>
                <a:cubicBezTo>
                  <a:pt x="7477" y="16871"/>
                  <a:pt x="7443" y="16918"/>
                  <a:pt x="7406" y="16958"/>
                </a:cubicBezTo>
                <a:cubicBezTo>
                  <a:pt x="7373" y="16994"/>
                  <a:pt x="7343" y="17038"/>
                  <a:pt x="7309" y="17078"/>
                </a:cubicBezTo>
                <a:cubicBezTo>
                  <a:pt x="7276" y="17122"/>
                  <a:pt x="7246" y="17158"/>
                  <a:pt x="7212" y="17202"/>
                </a:cubicBezTo>
                <a:cubicBezTo>
                  <a:pt x="7189" y="17235"/>
                  <a:pt x="7162" y="17262"/>
                  <a:pt x="7139" y="17295"/>
                </a:cubicBezTo>
                <a:cubicBezTo>
                  <a:pt x="7125" y="17312"/>
                  <a:pt x="7109" y="17335"/>
                  <a:pt x="7095" y="17352"/>
                </a:cubicBezTo>
                <a:lnTo>
                  <a:pt x="7022" y="17439"/>
                </a:lnTo>
                <a:lnTo>
                  <a:pt x="6972" y="17503"/>
                </a:lnTo>
                <a:cubicBezTo>
                  <a:pt x="6962" y="17509"/>
                  <a:pt x="6955" y="17523"/>
                  <a:pt x="6945" y="17529"/>
                </a:cubicBezTo>
                <a:cubicBezTo>
                  <a:pt x="6895" y="17586"/>
                  <a:pt x="6841" y="17643"/>
                  <a:pt x="6791" y="17697"/>
                </a:cubicBezTo>
                <a:cubicBezTo>
                  <a:pt x="6708" y="17780"/>
                  <a:pt x="6624" y="17870"/>
                  <a:pt x="6544" y="17954"/>
                </a:cubicBezTo>
                <a:cubicBezTo>
                  <a:pt x="6473" y="18028"/>
                  <a:pt x="6400" y="18104"/>
                  <a:pt x="6333" y="18178"/>
                </a:cubicBezTo>
                <a:cubicBezTo>
                  <a:pt x="6173" y="18355"/>
                  <a:pt x="6009" y="18529"/>
                  <a:pt x="5852" y="18700"/>
                </a:cubicBezTo>
                <a:cubicBezTo>
                  <a:pt x="5815" y="18740"/>
                  <a:pt x="5781" y="18777"/>
                  <a:pt x="5741" y="18813"/>
                </a:cubicBezTo>
                <a:cubicBezTo>
                  <a:pt x="5771" y="18780"/>
                  <a:pt x="5801" y="18750"/>
                  <a:pt x="5832" y="18716"/>
                </a:cubicBezTo>
                <a:lnTo>
                  <a:pt x="5848" y="18700"/>
                </a:lnTo>
                <a:lnTo>
                  <a:pt x="5905" y="18639"/>
                </a:lnTo>
                <a:lnTo>
                  <a:pt x="5992" y="18539"/>
                </a:lnTo>
                <a:cubicBezTo>
                  <a:pt x="6015" y="18512"/>
                  <a:pt x="6039" y="18489"/>
                  <a:pt x="6059" y="18459"/>
                </a:cubicBezTo>
                <a:lnTo>
                  <a:pt x="6076" y="18439"/>
                </a:lnTo>
                <a:lnTo>
                  <a:pt x="6126" y="18375"/>
                </a:lnTo>
                <a:cubicBezTo>
                  <a:pt x="6176" y="18312"/>
                  <a:pt x="6223" y="18248"/>
                  <a:pt x="6266" y="18188"/>
                </a:cubicBezTo>
                <a:cubicBezTo>
                  <a:pt x="6270" y="18178"/>
                  <a:pt x="6273" y="18175"/>
                  <a:pt x="6283" y="18165"/>
                </a:cubicBezTo>
                <a:cubicBezTo>
                  <a:pt x="6306" y="18131"/>
                  <a:pt x="6326" y="18098"/>
                  <a:pt x="6353" y="18071"/>
                </a:cubicBezTo>
                <a:lnTo>
                  <a:pt x="6356" y="18064"/>
                </a:lnTo>
                <a:cubicBezTo>
                  <a:pt x="6366" y="18054"/>
                  <a:pt x="6373" y="18044"/>
                  <a:pt x="6383" y="18031"/>
                </a:cubicBezTo>
                <a:lnTo>
                  <a:pt x="6407" y="17997"/>
                </a:lnTo>
                <a:lnTo>
                  <a:pt x="6450" y="17944"/>
                </a:lnTo>
                <a:lnTo>
                  <a:pt x="6470" y="17921"/>
                </a:lnTo>
                <a:cubicBezTo>
                  <a:pt x="6507" y="17870"/>
                  <a:pt x="6544" y="17820"/>
                  <a:pt x="6584" y="17773"/>
                </a:cubicBezTo>
                <a:cubicBezTo>
                  <a:pt x="6591" y="17760"/>
                  <a:pt x="6601" y="17753"/>
                  <a:pt x="6607" y="17740"/>
                </a:cubicBezTo>
                <a:cubicBezTo>
                  <a:pt x="6651" y="17687"/>
                  <a:pt x="6691" y="17636"/>
                  <a:pt x="6734" y="17580"/>
                </a:cubicBezTo>
                <a:cubicBezTo>
                  <a:pt x="6778" y="17526"/>
                  <a:pt x="6821" y="17473"/>
                  <a:pt x="6868" y="17412"/>
                </a:cubicBezTo>
                <a:cubicBezTo>
                  <a:pt x="6878" y="17396"/>
                  <a:pt x="6895" y="17376"/>
                  <a:pt x="6908" y="17359"/>
                </a:cubicBezTo>
                <a:lnTo>
                  <a:pt x="6928" y="17335"/>
                </a:lnTo>
                <a:cubicBezTo>
                  <a:pt x="6938" y="17325"/>
                  <a:pt x="6945" y="17312"/>
                  <a:pt x="6952" y="17305"/>
                </a:cubicBezTo>
                <a:cubicBezTo>
                  <a:pt x="6962" y="17289"/>
                  <a:pt x="6978" y="17269"/>
                  <a:pt x="6992" y="17252"/>
                </a:cubicBezTo>
                <a:lnTo>
                  <a:pt x="6995" y="17245"/>
                </a:lnTo>
                <a:cubicBezTo>
                  <a:pt x="7002" y="17242"/>
                  <a:pt x="7005" y="17239"/>
                  <a:pt x="7005" y="17235"/>
                </a:cubicBezTo>
                <a:cubicBezTo>
                  <a:pt x="7022" y="17212"/>
                  <a:pt x="7039" y="17188"/>
                  <a:pt x="7055" y="17168"/>
                </a:cubicBezTo>
                <a:cubicBezTo>
                  <a:pt x="7075" y="17138"/>
                  <a:pt x="7095" y="17111"/>
                  <a:pt x="7119" y="17085"/>
                </a:cubicBezTo>
                <a:cubicBezTo>
                  <a:pt x="7146" y="17045"/>
                  <a:pt x="7172" y="17004"/>
                  <a:pt x="7202" y="16968"/>
                </a:cubicBezTo>
                <a:lnTo>
                  <a:pt x="7236" y="16921"/>
                </a:lnTo>
                <a:cubicBezTo>
                  <a:pt x="7253" y="16901"/>
                  <a:pt x="7263" y="16874"/>
                  <a:pt x="7279" y="16854"/>
                </a:cubicBezTo>
                <a:cubicBezTo>
                  <a:pt x="7296" y="16824"/>
                  <a:pt x="7319" y="16801"/>
                  <a:pt x="7339" y="16770"/>
                </a:cubicBezTo>
                <a:cubicBezTo>
                  <a:pt x="7359" y="16744"/>
                  <a:pt x="7376" y="16717"/>
                  <a:pt x="7396" y="16690"/>
                </a:cubicBezTo>
                <a:cubicBezTo>
                  <a:pt x="7413" y="16667"/>
                  <a:pt x="7436" y="16640"/>
                  <a:pt x="7453" y="16617"/>
                </a:cubicBezTo>
                <a:cubicBezTo>
                  <a:pt x="7470" y="16593"/>
                  <a:pt x="7480" y="16573"/>
                  <a:pt x="7497" y="16556"/>
                </a:cubicBezTo>
                <a:lnTo>
                  <a:pt x="7513" y="16536"/>
                </a:lnTo>
                <a:lnTo>
                  <a:pt x="7540" y="16503"/>
                </a:lnTo>
                <a:lnTo>
                  <a:pt x="7557" y="16483"/>
                </a:lnTo>
                <a:lnTo>
                  <a:pt x="7560" y="16473"/>
                </a:lnTo>
                <a:lnTo>
                  <a:pt x="7573" y="16460"/>
                </a:lnTo>
                <a:lnTo>
                  <a:pt x="7637" y="16386"/>
                </a:lnTo>
                <a:lnTo>
                  <a:pt x="7711" y="16299"/>
                </a:lnTo>
                <a:cubicBezTo>
                  <a:pt x="7737" y="16272"/>
                  <a:pt x="7761" y="16249"/>
                  <a:pt x="7781" y="16222"/>
                </a:cubicBezTo>
                <a:lnTo>
                  <a:pt x="7808" y="16199"/>
                </a:lnTo>
                <a:lnTo>
                  <a:pt x="7828" y="16175"/>
                </a:lnTo>
                <a:cubicBezTo>
                  <a:pt x="7844" y="16159"/>
                  <a:pt x="7861" y="16139"/>
                  <a:pt x="7881" y="16122"/>
                </a:cubicBezTo>
                <a:lnTo>
                  <a:pt x="7921" y="16088"/>
                </a:lnTo>
                <a:lnTo>
                  <a:pt x="8082" y="15938"/>
                </a:lnTo>
                <a:lnTo>
                  <a:pt x="8132" y="15888"/>
                </a:lnTo>
                <a:lnTo>
                  <a:pt x="8182" y="15838"/>
                </a:lnTo>
                <a:lnTo>
                  <a:pt x="8225" y="15798"/>
                </a:lnTo>
                <a:lnTo>
                  <a:pt x="8239" y="15781"/>
                </a:lnTo>
                <a:lnTo>
                  <a:pt x="8339" y="15670"/>
                </a:lnTo>
                <a:cubicBezTo>
                  <a:pt x="8349" y="15657"/>
                  <a:pt x="8363" y="15640"/>
                  <a:pt x="8376" y="15630"/>
                </a:cubicBezTo>
                <a:lnTo>
                  <a:pt x="8383" y="15617"/>
                </a:lnTo>
                <a:lnTo>
                  <a:pt x="8416" y="15574"/>
                </a:lnTo>
                <a:cubicBezTo>
                  <a:pt x="8449" y="15533"/>
                  <a:pt x="8490" y="15490"/>
                  <a:pt x="8523" y="15450"/>
                </a:cubicBezTo>
                <a:lnTo>
                  <a:pt x="8560" y="15403"/>
                </a:lnTo>
                <a:cubicBezTo>
                  <a:pt x="8593" y="15363"/>
                  <a:pt x="8627" y="15319"/>
                  <a:pt x="8663" y="15279"/>
                </a:cubicBezTo>
                <a:cubicBezTo>
                  <a:pt x="8677" y="15263"/>
                  <a:pt x="8694" y="15246"/>
                  <a:pt x="8707" y="15229"/>
                </a:cubicBezTo>
                <a:cubicBezTo>
                  <a:pt x="8740" y="15189"/>
                  <a:pt x="8774" y="15149"/>
                  <a:pt x="8811" y="15112"/>
                </a:cubicBezTo>
                <a:lnTo>
                  <a:pt x="8851" y="15069"/>
                </a:lnTo>
                <a:cubicBezTo>
                  <a:pt x="8891" y="15029"/>
                  <a:pt x="8928" y="14988"/>
                  <a:pt x="8964" y="14948"/>
                </a:cubicBezTo>
                <a:lnTo>
                  <a:pt x="9011" y="14898"/>
                </a:lnTo>
                <a:lnTo>
                  <a:pt x="9058" y="14848"/>
                </a:lnTo>
                <a:cubicBezTo>
                  <a:pt x="9075" y="14828"/>
                  <a:pt x="9091" y="14805"/>
                  <a:pt x="9108" y="14788"/>
                </a:cubicBezTo>
                <a:lnTo>
                  <a:pt x="9118" y="14778"/>
                </a:lnTo>
                <a:close/>
                <a:moveTo>
                  <a:pt x="5153" y="19415"/>
                </a:moveTo>
                <a:cubicBezTo>
                  <a:pt x="5156" y="19422"/>
                  <a:pt x="5160" y="19428"/>
                  <a:pt x="5170" y="19428"/>
                </a:cubicBezTo>
                <a:cubicBezTo>
                  <a:pt x="5173" y="19432"/>
                  <a:pt x="5183" y="19432"/>
                  <a:pt x="5186" y="19432"/>
                </a:cubicBezTo>
                <a:cubicBezTo>
                  <a:pt x="5183" y="19442"/>
                  <a:pt x="5173" y="19445"/>
                  <a:pt x="5163" y="19455"/>
                </a:cubicBezTo>
                <a:lnTo>
                  <a:pt x="5064" y="19511"/>
                </a:lnTo>
                <a:lnTo>
                  <a:pt x="5064" y="19511"/>
                </a:lnTo>
                <a:lnTo>
                  <a:pt x="5066" y="19509"/>
                </a:lnTo>
                <a:cubicBezTo>
                  <a:pt x="5093" y="19475"/>
                  <a:pt x="5123" y="19449"/>
                  <a:pt x="5153" y="19415"/>
                </a:cubicBezTo>
                <a:close/>
                <a:moveTo>
                  <a:pt x="2916" y="15052"/>
                </a:moveTo>
                <a:cubicBezTo>
                  <a:pt x="2919" y="15075"/>
                  <a:pt x="2919" y="15092"/>
                  <a:pt x="2926" y="15112"/>
                </a:cubicBezTo>
                <a:lnTo>
                  <a:pt x="2933" y="15176"/>
                </a:lnTo>
                <a:lnTo>
                  <a:pt x="2983" y="15513"/>
                </a:lnTo>
                <a:cubicBezTo>
                  <a:pt x="2993" y="15567"/>
                  <a:pt x="3000" y="15627"/>
                  <a:pt x="3010" y="15684"/>
                </a:cubicBezTo>
                <a:lnTo>
                  <a:pt x="3010" y="15687"/>
                </a:lnTo>
                <a:lnTo>
                  <a:pt x="3010" y="15694"/>
                </a:lnTo>
                <a:lnTo>
                  <a:pt x="3010" y="15697"/>
                </a:lnTo>
                <a:lnTo>
                  <a:pt x="3020" y="15787"/>
                </a:lnTo>
                <a:lnTo>
                  <a:pt x="3033" y="15881"/>
                </a:lnTo>
                <a:cubicBezTo>
                  <a:pt x="3036" y="15921"/>
                  <a:pt x="3043" y="15961"/>
                  <a:pt x="3046" y="16001"/>
                </a:cubicBezTo>
                <a:lnTo>
                  <a:pt x="3050" y="16032"/>
                </a:lnTo>
                <a:lnTo>
                  <a:pt x="3053" y="16058"/>
                </a:lnTo>
                <a:cubicBezTo>
                  <a:pt x="3060" y="16098"/>
                  <a:pt x="3063" y="16139"/>
                  <a:pt x="3067" y="16182"/>
                </a:cubicBezTo>
                <a:lnTo>
                  <a:pt x="3070" y="16239"/>
                </a:lnTo>
                <a:cubicBezTo>
                  <a:pt x="3070" y="16282"/>
                  <a:pt x="3077" y="16322"/>
                  <a:pt x="3077" y="16366"/>
                </a:cubicBezTo>
                <a:lnTo>
                  <a:pt x="3077" y="16433"/>
                </a:lnTo>
                <a:lnTo>
                  <a:pt x="3077" y="16583"/>
                </a:lnTo>
                <a:lnTo>
                  <a:pt x="3077" y="16680"/>
                </a:lnTo>
                <a:cubicBezTo>
                  <a:pt x="3077" y="16724"/>
                  <a:pt x="3077" y="16774"/>
                  <a:pt x="3070" y="16821"/>
                </a:cubicBezTo>
                <a:lnTo>
                  <a:pt x="3070" y="16824"/>
                </a:lnTo>
                <a:lnTo>
                  <a:pt x="3070" y="16894"/>
                </a:lnTo>
                <a:cubicBezTo>
                  <a:pt x="3067" y="17035"/>
                  <a:pt x="3067" y="17182"/>
                  <a:pt x="3067" y="17322"/>
                </a:cubicBezTo>
                <a:lnTo>
                  <a:pt x="3067" y="17392"/>
                </a:lnTo>
                <a:lnTo>
                  <a:pt x="3067" y="17596"/>
                </a:lnTo>
                <a:lnTo>
                  <a:pt x="3067" y="17646"/>
                </a:lnTo>
                <a:cubicBezTo>
                  <a:pt x="3067" y="17680"/>
                  <a:pt x="3067" y="17720"/>
                  <a:pt x="3063" y="17753"/>
                </a:cubicBezTo>
                <a:lnTo>
                  <a:pt x="3060" y="17844"/>
                </a:lnTo>
                <a:lnTo>
                  <a:pt x="3053" y="17914"/>
                </a:lnTo>
                <a:lnTo>
                  <a:pt x="3053" y="17921"/>
                </a:lnTo>
                <a:cubicBezTo>
                  <a:pt x="3050" y="17991"/>
                  <a:pt x="3046" y="18061"/>
                  <a:pt x="3036" y="18131"/>
                </a:cubicBezTo>
                <a:lnTo>
                  <a:pt x="3030" y="18208"/>
                </a:lnTo>
                <a:lnTo>
                  <a:pt x="3003" y="18446"/>
                </a:lnTo>
                <a:lnTo>
                  <a:pt x="3003" y="18459"/>
                </a:lnTo>
                <a:cubicBezTo>
                  <a:pt x="2996" y="18542"/>
                  <a:pt x="2983" y="18623"/>
                  <a:pt x="2976" y="18706"/>
                </a:cubicBezTo>
                <a:lnTo>
                  <a:pt x="2976" y="18700"/>
                </a:lnTo>
                <a:lnTo>
                  <a:pt x="2970" y="18750"/>
                </a:lnTo>
                <a:cubicBezTo>
                  <a:pt x="2963" y="18833"/>
                  <a:pt x="2950" y="18924"/>
                  <a:pt x="2936" y="19007"/>
                </a:cubicBezTo>
                <a:cubicBezTo>
                  <a:pt x="2933" y="19027"/>
                  <a:pt x="2933" y="19044"/>
                  <a:pt x="2929" y="19064"/>
                </a:cubicBezTo>
                <a:cubicBezTo>
                  <a:pt x="2926" y="19101"/>
                  <a:pt x="2916" y="19144"/>
                  <a:pt x="2913" y="19181"/>
                </a:cubicBezTo>
                <a:cubicBezTo>
                  <a:pt x="2903" y="19225"/>
                  <a:pt x="2899" y="19261"/>
                  <a:pt x="2893" y="19301"/>
                </a:cubicBezTo>
                <a:lnTo>
                  <a:pt x="2883" y="19358"/>
                </a:lnTo>
                <a:cubicBezTo>
                  <a:pt x="2853" y="19529"/>
                  <a:pt x="2812" y="19703"/>
                  <a:pt x="2769" y="19870"/>
                </a:cubicBezTo>
                <a:lnTo>
                  <a:pt x="2759" y="19930"/>
                </a:lnTo>
                <a:cubicBezTo>
                  <a:pt x="2742" y="20004"/>
                  <a:pt x="2719" y="20077"/>
                  <a:pt x="2702" y="20147"/>
                </a:cubicBezTo>
                <a:lnTo>
                  <a:pt x="2692" y="20197"/>
                </a:lnTo>
                <a:lnTo>
                  <a:pt x="2665" y="20311"/>
                </a:lnTo>
                <a:lnTo>
                  <a:pt x="2629" y="20462"/>
                </a:lnTo>
                <a:lnTo>
                  <a:pt x="2629" y="20465"/>
                </a:lnTo>
                <a:lnTo>
                  <a:pt x="2629" y="20468"/>
                </a:lnTo>
                <a:lnTo>
                  <a:pt x="2612" y="20532"/>
                </a:lnTo>
                <a:cubicBezTo>
                  <a:pt x="2595" y="20602"/>
                  <a:pt x="2575" y="20679"/>
                  <a:pt x="2552" y="20749"/>
                </a:cubicBezTo>
                <a:cubicBezTo>
                  <a:pt x="2535" y="20803"/>
                  <a:pt x="2525" y="20856"/>
                  <a:pt x="2508" y="20906"/>
                </a:cubicBezTo>
                <a:cubicBezTo>
                  <a:pt x="2508" y="20910"/>
                  <a:pt x="2507" y="20913"/>
                  <a:pt x="2506" y="20916"/>
                </a:cubicBezTo>
                <a:lnTo>
                  <a:pt x="2506" y="20916"/>
                </a:lnTo>
                <a:cubicBezTo>
                  <a:pt x="2510" y="20901"/>
                  <a:pt x="2512" y="20885"/>
                  <a:pt x="2512" y="20873"/>
                </a:cubicBezTo>
                <a:cubicBezTo>
                  <a:pt x="2518" y="20823"/>
                  <a:pt x="2528" y="20769"/>
                  <a:pt x="2535" y="20719"/>
                </a:cubicBezTo>
                <a:cubicBezTo>
                  <a:pt x="2545" y="20656"/>
                  <a:pt x="2558" y="20589"/>
                  <a:pt x="2565" y="20528"/>
                </a:cubicBezTo>
                <a:cubicBezTo>
                  <a:pt x="2575" y="20448"/>
                  <a:pt x="2585" y="20371"/>
                  <a:pt x="2595" y="20294"/>
                </a:cubicBezTo>
                <a:cubicBezTo>
                  <a:pt x="2612" y="20161"/>
                  <a:pt x="2625" y="20020"/>
                  <a:pt x="2642" y="19887"/>
                </a:cubicBezTo>
                <a:lnTo>
                  <a:pt x="2652" y="19749"/>
                </a:lnTo>
                <a:cubicBezTo>
                  <a:pt x="2662" y="19666"/>
                  <a:pt x="2665" y="19582"/>
                  <a:pt x="2675" y="19499"/>
                </a:cubicBezTo>
                <a:cubicBezTo>
                  <a:pt x="2682" y="19368"/>
                  <a:pt x="2695" y="19241"/>
                  <a:pt x="2702" y="19111"/>
                </a:cubicBezTo>
                <a:cubicBezTo>
                  <a:pt x="2709" y="19057"/>
                  <a:pt x="2712" y="18997"/>
                  <a:pt x="2719" y="18944"/>
                </a:cubicBezTo>
                <a:cubicBezTo>
                  <a:pt x="2725" y="18877"/>
                  <a:pt x="2732" y="18810"/>
                  <a:pt x="2736" y="18740"/>
                </a:cubicBezTo>
                <a:lnTo>
                  <a:pt x="2776" y="18412"/>
                </a:lnTo>
                <a:cubicBezTo>
                  <a:pt x="2779" y="18395"/>
                  <a:pt x="2779" y="18382"/>
                  <a:pt x="2782" y="18365"/>
                </a:cubicBezTo>
                <a:cubicBezTo>
                  <a:pt x="2792" y="18322"/>
                  <a:pt x="2799" y="18275"/>
                  <a:pt x="2802" y="18228"/>
                </a:cubicBezTo>
                <a:lnTo>
                  <a:pt x="2816" y="18155"/>
                </a:lnTo>
                <a:cubicBezTo>
                  <a:pt x="2829" y="18088"/>
                  <a:pt x="2843" y="18021"/>
                  <a:pt x="2859" y="17954"/>
                </a:cubicBezTo>
                <a:lnTo>
                  <a:pt x="2946" y="17539"/>
                </a:lnTo>
                <a:lnTo>
                  <a:pt x="2946" y="17539"/>
                </a:lnTo>
                <a:cubicBezTo>
                  <a:pt x="2903" y="17673"/>
                  <a:pt x="2863" y="17807"/>
                  <a:pt x="2826" y="17944"/>
                </a:cubicBezTo>
                <a:cubicBezTo>
                  <a:pt x="2802" y="18011"/>
                  <a:pt x="2786" y="18078"/>
                  <a:pt x="2766" y="18141"/>
                </a:cubicBezTo>
                <a:cubicBezTo>
                  <a:pt x="2759" y="18161"/>
                  <a:pt x="2752" y="18188"/>
                  <a:pt x="2749" y="18208"/>
                </a:cubicBezTo>
                <a:cubicBezTo>
                  <a:pt x="2736" y="18248"/>
                  <a:pt x="2729" y="18295"/>
                  <a:pt x="2715" y="18342"/>
                </a:cubicBezTo>
                <a:cubicBezTo>
                  <a:pt x="2712" y="18362"/>
                  <a:pt x="2702" y="18382"/>
                  <a:pt x="2699" y="18405"/>
                </a:cubicBezTo>
                <a:cubicBezTo>
                  <a:pt x="2695" y="18432"/>
                  <a:pt x="2685" y="18462"/>
                  <a:pt x="2682" y="18492"/>
                </a:cubicBezTo>
                <a:cubicBezTo>
                  <a:pt x="2669" y="18573"/>
                  <a:pt x="2652" y="18646"/>
                  <a:pt x="2642" y="18726"/>
                </a:cubicBezTo>
                <a:cubicBezTo>
                  <a:pt x="2635" y="18743"/>
                  <a:pt x="2635" y="18756"/>
                  <a:pt x="2632" y="18773"/>
                </a:cubicBezTo>
                <a:cubicBezTo>
                  <a:pt x="2625" y="18813"/>
                  <a:pt x="2619" y="18860"/>
                  <a:pt x="2612" y="18900"/>
                </a:cubicBezTo>
                <a:cubicBezTo>
                  <a:pt x="2602" y="18967"/>
                  <a:pt x="2592" y="19034"/>
                  <a:pt x="2582" y="19101"/>
                </a:cubicBezTo>
                <a:lnTo>
                  <a:pt x="2545" y="19452"/>
                </a:lnTo>
                <a:lnTo>
                  <a:pt x="2508" y="19843"/>
                </a:lnTo>
                <a:cubicBezTo>
                  <a:pt x="2501" y="19893"/>
                  <a:pt x="2498" y="19947"/>
                  <a:pt x="2491" y="19997"/>
                </a:cubicBezTo>
                <a:cubicBezTo>
                  <a:pt x="2481" y="20067"/>
                  <a:pt x="2478" y="20134"/>
                  <a:pt x="2468" y="20204"/>
                </a:cubicBezTo>
                <a:lnTo>
                  <a:pt x="2468" y="20197"/>
                </a:lnTo>
                <a:cubicBezTo>
                  <a:pt x="2451" y="20314"/>
                  <a:pt x="2441" y="20432"/>
                  <a:pt x="2428" y="20549"/>
                </a:cubicBezTo>
                <a:cubicBezTo>
                  <a:pt x="2415" y="20632"/>
                  <a:pt x="2408" y="20716"/>
                  <a:pt x="2394" y="20799"/>
                </a:cubicBezTo>
                <a:lnTo>
                  <a:pt x="2368" y="20950"/>
                </a:lnTo>
                <a:cubicBezTo>
                  <a:pt x="2364" y="20970"/>
                  <a:pt x="2361" y="20997"/>
                  <a:pt x="2358" y="21017"/>
                </a:cubicBezTo>
                <a:cubicBezTo>
                  <a:pt x="2358" y="20970"/>
                  <a:pt x="2351" y="20923"/>
                  <a:pt x="2351" y="20880"/>
                </a:cubicBezTo>
                <a:cubicBezTo>
                  <a:pt x="2348" y="20729"/>
                  <a:pt x="2334" y="20579"/>
                  <a:pt x="2324" y="20438"/>
                </a:cubicBezTo>
                <a:cubicBezTo>
                  <a:pt x="2318" y="20395"/>
                  <a:pt x="2314" y="20351"/>
                  <a:pt x="2311" y="20311"/>
                </a:cubicBezTo>
                <a:cubicBezTo>
                  <a:pt x="2291" y="20127"/>
                  <a:pt x="2267" y="19937"/>
                  <a:pt x="2247" y="19753"/>
                </a:cubicBezTo>
                <a:cubicBezTo>
                  <a:pt x="2247" y="19743"/>
                  <a:pt x="2244" y="19733"/>
                  <a:pt x="2244" y="19719"/>
                </a:cubicBezTo>
                <a:cubicBezTo>
                  <a:pt x="2231" y="19619"/>
                  <a:pt x="2217" y="19525"/>
                  <a:pt x="2207" y="19425"/>
                </a:cubicBezTo>
                <a:cubicBezTo>
                  <a:pt x="2197" y="19345"/>
                  <a:pt x="2184" y="19261"/>
                  <a:pt x="2177" y="19181"/>
                </a:cubicBezTo>
                <a:cubicBezTo>
                  <a:pt x="2177" y="19064"/>
                  <a:pt x="2170" y="18980"/>
                  <a:pt x="2160" y="18894"/>
                </a:cubicBezTo>
                <a:lnTo>
                  <a:pt x="2147" y="18756"/>
                </a:lnTo>
                <a:cubicBezTo>
                  <a:pt x="2144" y="18710"/>
                  <a:pt x="2140" y="18659"/>
                  <a:pt x="2140" y="18606"/>
                </a:cubicBezTo>
                <a:lnTo>
                  <a:pt x="2140" y="18512"/>
                </a:lnTo>
                <a:lnTo>
                  <a:pt x="2140" y="18442"/>
                </a:lnTo>
                <a:cubicBezTo>
                  <a:pt x="2140" y="18405"/>
                  <a:pt x="2144" y="18372"/>
                  <a:pt x="2144" y="18335"/>
                </a:cubicBezTo>
                <a:lnTo>
                  <a:pt x="2144" y="18312"/>
                </a:lnTo>
                <a:lnTo>
                  <a:pt x="2144" y="18288"/>
                </a:lnTo>
                <a:cubicBezTo>
                  <a:pt x="2147" y="18255"/>
                  <a:pt x="2147" y="18218"/>
                  <a:pt x="2150" y="18185"/>
                </a:cubicBezTo>
                <a:lnTo>
                  <a:pt x="2167" y="18021"/>
                </a:lnTo>
                <a:cubicBezTo>
                  <a:pt x="2174" y="17991"/>
                  <a:pt x="2177" y="17957"/>
                  <a:pt x="2181" y="17927"/>
                </a:cubicBezTo>
                <a:lnTo>
                  <a:pt x="2184" y="17907"/>
                </a:lnTo>
                <a:cubicBezTo>
                  <a:pt x="2194" y="17857"/>
                  <a:pt x="2197" y="17810"/>
                  <a:pt x="2207" y="17760"/>
                </a:cubicBezTo>
                <a:cubicBezTo>
                  <a:pt x="2214" y="17710"/>
                  <a:pt x="2224" y="17660"/>
                  <a:pt x="2231" y="17603"/>
                </a:cubicBezTo>
                <a:cubicBezTo>
                  <a:pt x="2244" y="17523"/>
                  <a:pt x="2261" y="17439"/>
                  <a:pt x="2277" y="17359"/>
                </a:cubicBezTo>
                <a:lnTo>
                  <a:pt x="2284" y="17315"/>
                </a:lnTo>
                <a:cubicBezTo>
                  <a:pt x="2301" y="17225"/>
                  <a:pt x="2324" y="17138"/>
                  <a:pt x="2344" y="17048"/>
                </a:cubicBezTo>
                <a:cubicBezTo>
                  <a:pt x="2364" y="16958"/>
                  <a:pt x="2384" y="16867"/>
                  <a:pt x="2411" y="16774"/>
                </a:cubicBezTo>
                <a:lnTo>
                  <a:pt x="2498" y="16449"/>
                </a:lnTo>
                <a:cubicBezTo>
                  <a:pt x="2532" y="16322"/>
                  <a:pt x="2568" y="16202"/>
                  <a:pt x="2608" y="16088"/>
                </a:cubicBezTo>
                <a:cubicBezTo>
                  <a:pt x="2625" y="16035"/>
                  <a:pt x="2642" y="15978"/>
                  <a:pt x="2659" y="15921"/>
                </a:cubicBezTo>
                <a:lnTo>
                  <a:pt x="2685" y="15828"/>
                </a:lnTo>
                <a:cubicBezTo>
                  <a:pt x="2709" y="15754"/>
                  <a:pt x="2729" y="15680"/>
                  <a:pt x="2749" y="15610"/>
                </a:cubicBezTo>
                <a:lnTo>
                  <a:pt x="2759" y="15580"/>
                </a:lnTo>
                <a:lnTo>
                  <a:pt x="2769" y="15533"/>
                </a:lnTo>
                <a:cubicBezTo>
                  <a:pt x="2792" y="15453"/>
                  <a:pt x="2816" y="15376"/>
                  <a:pt x="2843" y="15293"/>
                </a:cubicBezTo>
                <a:lnTo>
                  <a:pt x="2853" y="15253"/>
                </a:lnTo>
                <a:cubicBezTo>
                  <a:pt x="2863" y="15219"/>
                  <a:pt x="2869" y="15192"/>
                  <a:pt x="2883" y="15162"/>
                </a:cubicBezTo>
                <a:lnTo>
                  <a:pt x="2896" y="15119"/>
                </a:lnTo>
                <a:cubicBezTo>
                  <a:pt x="2903" y="15099"/>
                  <a:pt x="2909" y="15075"/>
                  <a:pt x="2916" y="15052"/>
                </a:cubicBezTo>
                <a:close/>
                <a:moveTo>
                  <a:pt x="2381" y="21800"/>
                </a:moveTo>
                <a:lnTo>
                  <a:pt x="2381" y="21800"/>
                </a:lnTo>
                <a:cubicBezTo>
                  <a:pt x="2381" y="21800"/>
                  <a:pt x="2380" y="21801"/>
                  <a:pt x="2380" y="21802"/>
                </a:cubicBezTo>
                <a:lnTo>
                  <a:pt x="2380" y="21802"/>
                </a:lnTo>
                <a:cubicBezTo>
                  <a:pt x="2380" y="21801"/>
                  <a:pt x="2381" y="21801"/>
                  <a:pt x="2381" y="21800"/>
                </a:cubicBezTo>
                <a:close/>
                <a:moveTo>
                  <a:pt x="64" y="0"/>
                </a:moveTo>
                <a:cubicBezTo>
                  <a:pt x="27" y="0"/>
                  <a:pt x="1" y="30"/>
                  <a:pt x="1" y="70"/>
                </a:cubicBezTo>
                <a:cubicBezTo>
                  <a:pt x="1" y="117"/>
                  <a:pt x="7" y="167"/>
                  <a:pt x="11" y="210"/>
                </a:cubicBezTo>
                <a:cubicBezTo>
                  <a:pt x="17" y="257"/>
                  <a:pt x="17" y="301"/>
                  <a:pt x="21" y="344"/>
                </a:cubicBezTo>
                <a:cubicBezTo>
                  <a:pt x="24" y="438"/>
                  <a:pt x="34" y="535"/>
                  <a:pt x="37" y="625"/>
                </a:cubicBezTo>
                <a:cubicBezTo>
                  <a:pt x="41" y="669"/>
                  <a:pt x="44" y="709"/>
                  <a:pt x="51" y="755"/>
                </a:cubicBezTo>
                <a:cubicBezTo>
                  <a:pt x="54" y="796"/>
                  <a:pt x="57" y="839"/>
                  <a:pt x="67" y="879"/>
                </a:cubicBezTo>
                <a:cubicBezTo>
                  <a:pt x="71" y="909"/>
                  <a:pt x="77" y="943"/>
                  <a:pt x="84" y="973"/>
                </a:cubicBezTo>
                <a:cubicBezTo>
                  <a:pt x="88" y="989"/>
                  <a:pt x="88" y="1003"/>
                  <a:pt x="91" y="1020"/>
                </a:cubicBezTo>
                <a:cubicBezTo>
                  <a:pt x="104" y="1070"/>
                  <a:pt x="111" y="1120"/>
                  <a:pt x="124" y="1170"/>
                </a:cubicBezTo>
                <a:lnTo>
                  <a:pt x="161" y="1307"/>
                </a:lnTo>
                <a:cubicBezTo>
                  <a:pt x="188" y="1397"/>
                  <a:pt x="218" y="1491"/>
                  <a:pt x="251" y="1581"/>
                </a:cubicBezTo>
                <a:cubicBezTo>
                  <a:pt x="295" y="1698"/>
                  <a:pt x="358" y="1812"/>
                  <a:pt x="435" y="1912"/>
                </a:cubicBezTo>
                <a:cubicBezTo>
                  <a:pt x="462" y="1949"/>
                  <a:pt x="492" y="1989"/>
                  <a:pt x="526" y="2026"/>
                </a:cubicBezTo>
                <a:cubicBezTo>
                  <a:pt x="589" y="2100"/>
                  <a:pt x="656" y="2176"/>
                  <a:pt x="723" y="2250"/>
                </a:cubicBezTo>
                <a:cubicBezTo>
                  <a:pt x="746" y="2280"/>
                  <a:pt x="776" y="2310"/>
                  <a:pt x="803" y="2334"/>
                </a:cubicBezTo>
                <a:cubicBezTo>
                  <a:pt x="836" y="2367"/>
                  <a:pt x="870" y="2407"/>
                  <a:pt x="903" y="2434"/>
                </a:cubicBezTo>
                <a:lnTo>
                  <a:pt x="1027" y="2548"/>
                </a:lnTo>
                <a:cubicBezTo>
                  <a:pt x="1060" y="2578"/>
                  <a:pt x="1094" y="2608"/>
                  <a:pt x="1127" y="2631"/>
                </a:cubicBezTo>
                <a:cubicBezTo>
                  <a:pt x="1194" y="2685"/>
                  <a:pt x="1261" y="2735"/>
                  <a:pt x="1328" y="2792"/>
                </a:cubicBezTo>
                <a:cubicBezTo>
                  <a:pt x="1405" y="2852"/>
                  <a:pt x="1478" y="2915"/>
                  <a:pt x="1549" y="2979"/>
                </a:cubicBezTo>
                <a:cubicBezTo>
                  <a:pt x="1622" y="3042"/>
                  <a:pt x="1692" y="3103"/>
                  <a:pt x="1763" y="3169"/>
                </a:cubicBezTo>
                <a:lnTo>
                  <a:pt x="1850" y="3260"/>
                </a:lnTo>
                <a:cubicBezTo>
                  <a:pt x="1880" y="3286"/>
                  <a:pt x="1910" y="3320"/>
                  <a:pt x="1940" y="3350"/>
                </a:cubicBezTo>
                <a:lnTo>
                  <a:pt x="2140" y="3564"/>
                </a:lnTo>
                <a:cubicBezTo>
                  <a:pt x="2201" y="3627"/>
                  <a:pt x="2261" y="3688"/>
                  <a:pt x="2318" y="3755"/>
                </a:cubicBezTo>
                <a:cubicBezTo>
                  <a:pt x="2381" y="3828"/>
                  <a:pt x="2441" y="3902"/>
                  <a:pt x="2501" y="3972"/>
                </a:cubicBezTo>
                <a:lnTo>
                  <a:pt x="2501" y="3968"/>
                </a:lnTo>
                <a:lnTo>
                  <a:pt x="2565" y="4045"/>
                </a:lnTo>
                <a:cubicBezTo>
                  <a:pt x="2568" y="4065"/>
                  <a:pt x="2578" y="4082"/>
                  <a:pt x="2585" y="4102"/>
                </a:cubicBezTo>
                <a:cubicBezTo>
                  <a:pt x="2608" y="4149"/>
                  <a:pt x="2632" y="4186"/>
                  <a:pt x="2665" y="4223"/>
                </a:cubicBezTo>
                <a:cubicBezTo>
                  <a:pt x="2685" y="4246"/>
                  <a:pt x="2715" y="4263"/>
                  <a:pt x="2742" y="4279"/>
                </a:cubicBezTo>
                <a:cubicBezTo>
                  <a:pt x="2742" y="4286"/>
                  <a:pt x="2742" y="4289"/>
                  <a:pt x="2746" y="4299"/>
                </a:cubicBezTo>
                <a:cubicBezTo>
                  <a:pt x="2759" y="4383"/>
                  <a:pt x="2776" y="4470"/>
                  <a:pt x="2796" y="4554"/>
                </a:cubicBezTo>
                <a:cubicBezTo>
                  <a:pt x="2832" y="4714"/>
                  <a:pt x="2876" y="4875"/>
                  <a:pt x="2936" y="5025"/>
                </a:cubicBezTo>
                <a:cubicBezTo>
                  <a:pt x="2953" y="5072"/>
                  <a:pt x="2976" y="5115"/>
                  <a:pt x="2996" y="5155"/>
                </a:cubicBezTo>
                <a:cubicBezTo>
                  <a:pt x="3016" y="5199"/>
                  <a:pt x="3036" y="5236"/>
                  <a:pt x="3060" y="5276"/>
                </a:cubicBezTo>
                <a:cubicBezTo>
                  <a:pt x="3100" y="5353"/>
                  <a:pt x="3150" y="5426"/>
                  <a:pt x="3197" y="5500"/>
                </a:cubicBezTo>
                <a:cubicBezTo>
                  <a:pt x="3287" y="5640"/>
                  <a:pt x="3398" y="5771"/>
                  <a:pt x="3515" y="5894"/>
                </a:cubicBezTo>
                <a:cubicBezTo>
                  <a:pt x="3628" y="6018"/>
                  <a:pt x="3739" y="6138"/>
                  <a:pt x="3849" y="6269"/>
                </a:cubicBezTo>
                <a:cubicBezTo>
                  <a:pt x="3862" y="6285"/>
                  <a:pt x="3872" y="6296"/>
                  <a:pt x="3886" y="6312"/>
                </a:cubicBezTo>
                <a:cubicBezTo>
                  <a:pt x="3899" y="6329"/>
                  <a:pt x="3906" y="6346"/>
                  <a:pt x="3919" y="6362"/>
                </a:cubicBezTo>
                <a:cubicBezTo>
                  <a:pt x="3922" y="6369"/>
                  <a:pt x="3929" y="6376"/>
                  <a:pt x="3929" y="6379"/>
                </a:cubicBezTo>
                <a:cubicBezTo>
                  <a:pt x="3932" y="6409"/>
                  <a:pt x="3956" y="6436"/>
                  <a:pt x="3989" y="6436"/>
                </a:cubicBezTo>
                <a:cubicBezTo>
                  <a:pt x="3996" y="6443"/>
                  <a:pt x="3996" y="6453"/>
                  <a:pt x="3999" y="6459"/>
                </a:cubicBezTo>
                <a:cubicBezTo>
                  <a:pt x="4033" y="6553"/>
                  <a:pt x="4063" y="6647"/>
                  <a:pt x="4100" y="6740"/>
                </a:cubicBezTo>
                <a:cubicBezTo>
                  <a:pt x="4133" y="6837"/>
                  <a:pt x="4173" y="6927"/>
                  <a:pt x="4207" y="7024"/>
                </a:cubicBezTo>
                <a:cubicBezTo>
                  <a:pt x="4240" y="7121"/>
                  <a:pt x="4274" y="7215"/>
                  <a:pt x="4314" y="7312"/>
                </a:cubicBezTo>
                <a:cubicBezTo>
                  <a:pt x="4334" y="7359"/>
                  <a:pt x="4350" y="7406"/>
                  <a:pt x="4370" y="7449"/>
                </a:cubicBezTo>
                <a:cubicBezTo>
                  <a:pt x="4380" y="7476"/>
                  <a:pt x="4391" y="7499"/>
                  <a:pt x="4401" y="7526"/>
                </a:cubicBezTo>
                <a:lnTo>
                  <a:pt x="4314" y="7412"/>
                </a:lnTo>
                <a:cubicBezTo>
                  <a:pt x="4233" y="7315"/>
                  <a:pt x="4150" y="7215"/>
                  <a:pt x="4063" y="7128"/>
                </a:cubicBezTo>
                <a:cubicBezTo>
                  <a:pt x="4019" y="7081"/>
                  <a:pt x="3979" y="7041"/>
                  <a:pt x="3932" y="6998"/>
                </a:cubicBezTo>
                <a:cubicBezTo>
                  <a:pt x="3886" y="6958"/>
                  <a:pt x="3839" y="6911"/>
                  <a:pt x="3795" y="6874"/>
                </a:cubicBezTo>
                <a:cubicBezTo>
                  <a:pt x="3698" y="6790"/>
                  <a:pt x="3598" y="6707"/>
                  <a:pt x="3494" y="6630"/>
                </a:cubicBezTo>
                <a:cubicBezTo>
                  <a:pt x="3481" y="6623"/>
                  <a:pt x="3468" y="6613"/>
                  <a:pt x="3454" y="6603"/>
                </a:cubicBezTo>
                <a:lnTo>
                  <a:pt x="3454" y="6603"/>
                </a:lnTo>
                <a:lnTo>
                  <a:pt x="3461" y="6606"/>
                </a:lnTo>
                <a:lnTo>
                  <a:pt x="3461" y="6606"/>
                </a:lnTo>
                <a:lnTo>
                  <a:pt x="3427" y="6584"/>
                </a:lnTo>
                <a:lnTo>
                  <a:pt x="3427" y="6584"/>
                </a:lnTo>
                <a:cubicBezTo>
                  <a:pt x="3427" y="6585"/>
                  <a:pt x="3428" y="6585"/>
                  <a:pt x="3428" y="6586"/>
                </a:cubicBezTo>
                <a:lnTo>
                  <a:pt x="3421" y="6580"/>
                </a:lnTo>
                <a:lnTo>
                  <a:pt x="3421" y="6580"/>
                </a:lnTo>
                <a:lnTo>
                  <a:pt x="3421" y="6580"/>
                </a:lnTo>
                <a:lnTo>
                  <a:pt x="3418" y="6580"/>
                </a:lnTo>
                <a:cubicBezTo>
                  <a:pt x="3418" y="6580"/>
                  <a:pt x="3414" y="6580"/>
                  <a:pt x="3414" y="6576"/>
                </a:cubicBezTo>
                <a:cubicBezTo>
                  <a:pt x="3361" y="6536"/>
                  <a:pt x="3301" y="6496"/>
                  <a:pt x="3247" y="6459"/>
                </a:cubicBezTo>
                <a:lnTo>
                  <a:pt x="3070" y="6346"/>
                </a:lnTo>
                <a:cubicBezTo>
                  <a:pt x="3046" y="6329"/>
                  <a:pt x="3016" y="6319"/>
                  <a:pt x="2993" y="6302"/>
                </a:cubicBezTo>
                <a:cubicBezTo>
                  <a:pt x="2929" y="6269"/>
                  <a:pt x="2866" y="6239"/>
                  <a:pt x="2799" y="6212"/>
                </a:cubicBezTo>
                <a:cubicBezTo>
                  <a:pt x="2769" y="6202"/>
                  <a:pt x="2736" y="6192"/>
                  <a:pt x="2702" y="6185"/>
                </a:cubicBezTo>
                <a:cubicBezTo>
                  <a:pt x="2685" y="6178"/>
                  <a:pt x="2665" y="6175"/>
                  <a:pt x="2649" y="6172"/>
                </a:cubicBezTo>
                <a:cubicBezTo>
                  <a:pt x="2635" y="6168"/>
                  <a:pt x="2625" y="6162"/>
                  <a:pt x="2612" y="6162"/>
                </a:cubicBezTo>
                <a:cubicBezTo>
                  <a:pt x="2548" y="6152"/>
                  <a:pt x="2485" y="6142"/>
                  <a:pt x="2428" y="6135"/>
                </a:cubicBezTo>
                <a:cubicBezTo>
                  <a:pt x="2418" y="6135"/>
                  <a:pt x="2408" y="6128"/>
                  <a:pt x="2398" y="6128"/>
                </a:cubicBezTo>
                <a:lnTo>
                  <a:pt x="2394" y="6128"/>
                </a:lnTo>
                <a:cubicBezTo>
                  <a:pt x="2318" y="6122"/>
                  <a:pt x="2244" y="6118"/>
                  <a:pt x="2167" y="6108"/>
                </a:cubicBezTo>
                <a:cubicBezTo>
                  <a:pt x="2110" y="6105"/>
                  <a:pt x="2050" y="6105"/>
                  <a:pt x="1993" y="6105"/>
                </a:cubicBezTo>
                <a:cubicBezTo>
                  <a:pt x="1926" y="6105"/>
                  <a:pt x="1860" y="6105"/>
                  <a:pt x="1793" y="6108"/>
                </a:cubicBezTo>
                <a:cubicBezTo>
                  <a:pt x="1666" y="6118"/>
                  <a:pt x="1542" y="6138"/>
                  <a:pt x="1422" y="6162"/>
                </a:cubicBezTo>
                <a:cubicBezTo>
                  <a:pt x="1298" y="6189"/>
                  <a:pt x="1177" y="6222"/>
                  <a:pt x="1057" y="6255"/>
                </a:cubicBezTo>
                <a:lnTo>
                  <a:pt x="880" y="6306"/>
                </a:lnTo>
                <a:cubicBezTo>
                  <a:pt x="823" y="6322"/>
                  <a:pt x="763" y="6339"/>
                  <a:pt x="703" y="6359"/>
                </a:cubicBezTo>
                <a:lnTo>
                  <a:pt x="653" y="6372"/>
                </a:lnTo>
                <a:cubicBezTo>
                  <a:pt x="622" y="6379"/>
                  <a:pt x="589" y="6386"/>
                  <a:pt x="569" y="6413"/>
                </a:cubicBezTo>
                <a:cubicBezTo>
                  <a:pt x="546" y="6443"/>
                  <a:pt x="542" y="6476"/>
                  <a:pt x="559" y="6509"/>
                </a:cubicBezTo>
                <a:cubicBezTo>
                  <a:pt x="576" y="6543"/>
                  <a:pt x="612" y="6563"/>
                  <a:pt x="643" y="6580"/>
                </a:cubicBezTo>
                <a:cubicBezTo>
                  <a:pt x="663" y="6593"/>
                  <a:pt x="679" y="6603"/>
                  <a:pt x="703" y="6613"/>
                </a:cubicBezTo>
                <a:cubicBezTo>
                  <a:pt x="729" y="6630"/>
                  <a:pt x="760" y="6647"/>
                  <a:pt x="793" y="6663"/>
                </a:cubicBezTo>
                <a:cubicBezTo>
                  <a:pt x="793" y="6663"/>
                  <a:pt x="796" y="6663"/>
                  <a:pt x="796" y="6670"/>
                </a:cubicBezTo>
                <a:cubicBezTo>
                  <a:pt x="907" y="6730"/>
                  <a:pt x="1014" y="6790"/>
                  <a:pt x="1124" y="6854"/>
                </a:cubicBezTo>
                <a:cubicBezTo>
                  <a:pt x="1204" y="6897"/>
                  <a:pt x="1288" y="6944"/>
                  <a:pt x="1371" y="6988"/>
                </a:cubicBezTo>
                <a:lnTo>
                  <a:pt x="1472" y="7038"/>
                </a:lnTo>
                <a:cubicBezTo>
                  <a:pt x="1498" y="7048"/>
                  <a:pt x="1532" y="7061"/>
                  <a:pt x="1562" y="7078"/>
                </a:cubicBezTo>
                <a:cubicBezTo>
                  <a:pt x="1622" y="7105"/>
                  <a:pt x="1679" y="7125"/>
                  <a:pt x="1739" y="7145"/>
                </a:cubicBezTo>
                <a:cubicBezTo>
                  <a:pt x="1796" y="7165"/>
                  <a:pt x="1856" y="7188"/>
                  <a:pt x="1913" y="7205"/>
                </a:cubicBezTo>
                <a:cubicBezTo>
                  <a:pt x="1980" y="7225"/>
                  <a:pt x="2043" y="7242"/>
                  <a:pt x="2110" y="7258"/>
                </a:cubicBezTo>
                <a:cubicBezTo>
                  <a:pt x="2174" y="7275"/>
                  <a:pt x="2234" y="7289"/>
                  <a:pt x="2298" y="7305"/>
                </a:cubicBezTo>
                <a:cubicBezTo>
                  <a:pt x="2358" y="7315"/>
                  <a:pt x="2418" y="7329"/>
                  <a:pt x="2478" y="7342"/>
                </a:cubicBezTo>
                <a:cubicBezTo>
                  <a:pt x="2598" y="7365"/>
                  <a:pt x="2715" y="7395"/>
                  <a:pt x="2836" y="7426"/>
                </a:cubicBezTo>
                <a:cubicBezTo>
                  <a:pt x="2909" y="7442"/>
                  <a:pt x="2980" y="7462"/>
                  <a:pt x="3046" y="7482"/>
                </a:cubicBezTo>
                <a:cubicBezTo>
                  <a:pt x="3167" y="7516"/>
                  <a:pt x="3287" y="7556"/>
                  <a:pt x="3411" y="7583"/>
                </a:cubicBezTo>
                <a:cubicBezTo>
                  <a:pt x="3531" y="7613"/>
                  <a:pt x="3652" y="7640"/>
                  <a:pt x="3772" y="7673"/>
                </a:cubicBezTo>
                <a:lnTo>
                  <a:pt x="3899" y="7710"/>
                </a:lnTo>
                <a:lnTo>
                  <a:pt x="4023" y="7747"/>
                </a:lnTo>
                <a:cubicBezTo>
                  <a:pt x="4066" y="7760"/>
                  <a:pt x="4113" y="7773"/>
                  <a:pt x="4153" y="7783"/>
                </a:cubicBezTo>
                <a:cubicBezTo>
                  <a:pt x="4197" y="7797"/>
                  <a:pt x="4237" y="7813"/>
                  <a:pt x="4280" y="7830"/>
                </a:cubicBezTo>
                <a:cubicBezTo>
                  <a:pt x="4320" y="7847"/>
                  <a:pt x="4357" y="7867"/>
                  <a:pt x="4401" y="7890"/>
                </a:cubicBezTo>
                <a:lnTo>
                  <a:pt x="4464" y="7927"/>
                </a:lnTo>
                <a:lnTo>
                  <a:pt x="4538" y="7991"/>
                </a:lnTo>
                <a:cubicBezTo>
                  <a:pt x="4548" y="7997"/>
                  <a:pt x="4554" y="8001"/>
                  <a:pt x="4564" y="8011"/>
                </a:cubicBezTo>
                <a:lnTo>
                  <a:pt x="4564" y="8014"/>
                </a:lnTo>
                <a:cubicBezTo>
                  <a:pt x="4564" y="8024"/>
                  <a:pt x="4571" y="8027"/>
                  <a:pt x="4581" y="8027"/>
                </a:cubicBezTo>
                <a:cubicBezTo>
                  <a:pt x="4605" y="8101"/>
                  <a:pt x="4635" y="8175"/>
                  <a:pt x="4658" y="8248"/>
                </a:cubicBezTo>
                <a:lnTo>
                  <a:pt x="4822" y="8726"/>
                </a:lnTo>
                <a:cubicBezTo>
                  <a:pt x="4802" y="8780"/>
                  <a:pt x="4782" y="8837"/>
                  <a:pt x="4765" y="8897"/>
                </a:cubicBezTo>
                <a:cubicBezTo>
                  <a:pt x="4735" y="8994"/>
                  <a:pt x="4705" y="9084"/>
                  <a:pt x="4685" y="9181"/>
                </a:cubicBezTo>
                <a:cubicBezTo>
                  <a:pt x="4665" y="9271"/>
                  <a:pt x="4641" y="9365"/>
                  <a:pt x="4631" y="9462"/>
                </a:cubicBezTo>
                <a:cubicBezTo>
                  <a:pt x="4615" y="9555"/>
                  <a:pt x="4598" y="9652"/>
                  <a:pt x="4584" y="9749"/>
                </a:cubicBezTo>
                <a:cubicBezTo>
                  <a:pt x="4584" y="9756"/>
                  <a:pt x="4581" y="9766"/>
                  <a:pt x="4581" y="9769"/>
                </a:cubicBezTo>
                <a:cubicBezTo>
                  <a:pt x="4551" y="9739"/>
                  <a:pt x="4521" y="9712"/>
                  <a:pt x="4498" y="9682"/>
                </a:cubicBezTo>
                <a:lnTo>
                  <a:pt x="4307" y="9468"/>
                </a:lnTo>
                <a:cubicBezTo>
                  <a:pt x="4247" y="9398"/>
                  <a:pt x="4183" y="9331"/>
                  <a:pt x="4116" y="9261"/>
                </a:cubicBezTo>
                <a:cubicBezTo>
                  <a:pt x="4083" y="9228"/>
                  <a:pt x="4053" y="9188"/>
                  <a:pt x="4019" y="9151"/>
                </a:cubicBezTo>
                <a:cubicBezTo>
                  <a:pt x="3989" y="9114"/>
                  <a:pt x="3956" y="9081"/>
                  <a:pt x="3929" y="9047"/>
                </a:cubicBezTo>
                <a:cubicBezTo>
                  <a:pt x="3896" y="9014"/>
                  <a:pt x="3862" y="8980"/>
                  <a:pt x="3822" y="8950"/>
                </a:cubicBezTo>
                <a:cubicBezTo>
                  <a:pt x="3785" y="8920"/>
                  <a:pt x="3749" y="8897"/>
                  <a:pt x="3712" y="8867"/>
                </a:cubicBezTo>
                <a:cubicBezTo>
                  <a:pt x="3712" y="8867"/>
                  <a:pt x="3705" y="8867"/>
                  <a:pt x="3705" y="8863"/>
                </a:cubicBezTo>
                <a:cubicBezTo>
                  <a:pt x="3628" y="8803"/>
                  <a:pt x="3555" y="8743"/>
                  <a:pt x="3478" y="8683"/>
                </a:cubicBezTo>
                <a:cubicBezTo>
                  <a:pt x="3401" y="8626"/>
                  <a:pt x="3321" y="8576"/>
                  <a:pt x="3237" y="8529"/>
                </a:cubicBezTo>
                <a:cubicBezTo>
                  <a:pt x="3153" y="8482"/>
                  <a:pt x="3067" y="8435"/>
                  <a:pt x="2980" y="8395"/>
                </a:cubicBezTo>
                <a:cubicBezTo>
                  <a:pt x="2893" y="8358"/>
                  <a:pt x="2802" y="8325"/>
                  <a:pt x="2715" y="8292"/>
                </a:cubicBezTo>
                <a:cubicBezTo>
                  <a:pt x="2632" y="8261"/>
                  <a:pt x="2545" y="8231"/>
                  <a:pt x="2458" y="8208"/>
                </a:cubicBezTo>
                <a:cubicBezTo>
                  <a:pt x="2411" y="8195"/>
                  <a:pt x="2364" y="8185"/>
                  <a:pt x="2324" y="8178"/>
                </a:cubicBezTo>
                <a:cubicBezTo>
                  <a:pt x="2281" y="8168"/>
                  <a:pt x="2234" y="8161"/>
                  <a:pt x="2191" y="8158"/>
                </a:cubicBezTo>
                <a:cubicBezTo>
                  <a:pt x="2177" y="8156"/>
                  <a:pt x="2164" y="8155"/>
                  <a:pt x="2151" y="8155"/>
                </a:cubicBezTo>
                <a:cubicBezTo>
                  <a:pt x="2122" y="8155"/>
                  <a:pt x="2093" y="8159"/>
                  <a:pt x="2063" y="8161"/>
                </a:cubicBezTo>
                <a:cubicBezTo>
                  <a:pt x="2047" y="8164"/>
                  <a:pt x="2027" y="8168"/>
                  <a:pt x="2010" y="8175"/>
                </a:cubicBezTo>
                <a:cubicBezTo>
                  <a:pt x="1977" y="8181"/>
                  <a:pt x="1946" y="8198"/>
                  <a:pt x="1926" y="8225"/>
                </a:cubicBezTo>
                <a:cubicBezTo>
                  <a:pt x="1906" y="8248"/>
                  <a:pt x="1893" y="8285"/>
                  <a:pt x="1906" y="8315"/>
                </a:cubicBezTo>
                <a:cubicBezTo>
                  <a:pt x="1916" y="8345"/>
                  <a:pt x="1943" y="8368"/>
                  <a:pt x="1977" y="8378"/>
                </a:cubicBezTo>
                <a:cubicBezTo>
                  <a:pt x="1983" y="8382"/>
                  <a:pt x="1997" y="8382"/>
                  <a:pt x="2010" y="8382"/>
                </a:cubicBezTo>
                <a:cubicBezTo>
                  <a:pt x="2015" y="8384"/>
                  <a:pt x="2019" y="8388"/>
                  <a:pt x="2024" y="8388"/>
                </a:cubicBezTo>
                <a:cubicBezTo>
                  <a:pt x="2026" y="8388"/>
                  <a:pt x="2028" y="8387"/>
                  <a:pt x="2030" y="8385"/>
                </a:cubicBezTo>
                <a:lnTo>
                  <a:pt x="2033" y="8385"/>
                </a:lnTo>
                <a:cubicBezTo>
                  <a:pt x="2043" y="8385"/>
                  <a:pt x="2050" y="8382"/>
                  <a:pt x="2063" y="8382"/>
                </a:cubicBezTo>
                <a:cubicBezTo>
                  <a:pt x="2067" y="8382"/>
                  <a:pt x="2074" y="8382"/>
                  <a:pt x="2074" y="8378"/>
                </a:cubicBezTo>
                <a:cubicBezTo>
                  <a:pt x="2084" y="8375"/>
                  <a:pt x="2097" y="8375"/>
                  <a:pt x="2110" y="8368"/>
                </a:cubicBezTo>
                <a:lnTo>
                  <a:pt x="2124" y="8368"/>
                </a:lnTo>
                <a:lnTo>
                  <a:pt x="2134" y="8395"/>
                </a:lnTo>
                <a:cubicBezTo>
                  <a:pt x="2160" y="8435"/>
                  <a:pt x="2194" y="8479"/>
                  <a:pt x="2231" y="8509"/>
                </a:cubicBezTo>
                <a:cubicBezTo>
                  <a:pt x="2267" y="8536"/>
                  <a:pt x="2301" y="8566"/>
                  <a:pt x="2341" y="8592"/>
                </a:cubicBezTo>
                <a:cubicBezTo>
                  <a:pt x="2384" y="8626"/>
                  <a:pt x="2431" y="8663"/>
                  <a:pt x="2478" y="8696"/>
                </a:cubicBezTo>
                <a:cubicBezTo>
                  <a:pt x="2515" y="8726"/>
                  <a:pt x="2558" y="8750"/>
                  <a:pt x="2595" y="8780"/>
                </a:cubicBezTo>
                <a:cubicBezTo>
                  <a:pt x="2612" y="8793"/>
                  <a:pt x="2632" y="8810"/>
                  <a:pt x="2649" y="8820"/>
                </a:cubicBezTo>
                <a:cubicBezTo>
                  <a:pt x="2679" y="8843"/>
                  <a:pt x="2709" y="8863"/>
                  <a:pt x="2732" y="8887"/>
                </a:cubicBezTo>
                <a:cubicBezTo>
                  <a:pt x="2766" y="8913"/>
                  <a:pt x="2796" y="8943"/>
                  <a:pt x="2829" y="8967"/>
                </a:cubicBezTo>
                <a:cubicBezTo>
                  <a:pt x="2889" y="9017"/>
                  <a:pt x="2943" y="9067"/>
                  <a:pt x="3000" y="9117"/>
                </a:cubicBezTo>
                <a:cubicBezTo>
                  <a:pt x="3056" y="9168"/>
                  <a:pt x="3113" y="9214"/>
                  <a:pt x="3174" y="9261"/>
                </a:cubicBezTo>
                <a:cubicBezTo>
                  <a:pt x="3200" y="9281"/>
                  <a:pt x="3230" y="9301"/>
                  <a:pt x="3257" y="9328"/>
                </a:cubicBezTo>
                <a:cubicBezTo>
                  <a:pt x="3284" y="9351"/>
                  <a:pt x="3314" y="9378"/>
                  <a:pt x="3341" y="9402"/>
                </a:cubicBezTo>
                <a:cubicBezTo>
                  <a:pt x="3357" y="9418"/>
                  <a:pt x="3374" y="9435"/>
                  <a:pt x="3384" y="9452"/>
                </a:cubicBezTo>
                <a:cubicBezTo>
                  <a:pt x="3401" y="9468"/>
                  <a:pt x="3418" y="9488"/>
                  <a:pt x="3431" y="9505"/>
                </a:cubicBezTo>
                <a:cubicBezTo>
                  <a:pt x="3468" y="9555"/>
                  <a:pt x="3511" y="9605"/>
                  <a:pt x="3548" y="9662"/>
                </a:cubicBezTo>
                <a:cubicBezTo>
                  <a:pt x="3585" y="9716"/>
                  <a:pt x="3628" y="9773"/>
                  <a:pt x="3665" y="9830"/>
                </a:cubicBezTo>
                <a:cubicBezTo>
                  <a:pt x="3712" y="9890"/>
                  <a:pt x="3752" y="9957"/>
                  <a:pt x="3799" y="10020"/>
                </a:cubicBezTo>
                <a:cubicBezTo>
                  <a:pt x="3849" y="10087"/>
                  <a:pt x="3899" y="10154"/>
                  <a:pt x="3949" y="10217"/>
                </a:cubicBezTo>
                <a:cubicBezTo>
                  <a:pt x="3996" y="10274"/>
                  <a:pt x="4043" y="10338"/>
                  <a:pt x="4086" y="10398"/>
                </a:cubicBezTo>
                <a:cubicBezTo>
                  <a:pt x="4130" y="10455"/>
                  <a:pt x="4170" y="10518"/>
                  <a:pt x="4210" y="10582"/>
                </a:cubicBezTo>
                <a:cubicBezTo>
                  <a:pt x="4233" y="10625"/>
                  <a:pt x="4263" y="10672"/>
                  <a:pt x="4287" y="10719"/>
                </a:cubicBezTo>
                <a:cubicBezTo>
                  <a:pt x="4314" y="10766"/>
                  <a:pt x="4337" y="10816"/>
                  <a:pt x="4364" y="10859"/>
                </a:cubicBezTo>
                <a:cubicBezTo>
                  <a:pt x="4394" y="10916"/>
                  <a:pt x="4417" y="10966"/>
                  <a:pt x="4447" y="11020"/>
                </a:cubicBezTo>
                <a:lnTo>
                  <a:pt x="4447" y="11140"/>
                </a:lnTo>
                <a:cubicBezTo>
                  <a:pt x="4447" y="11334"/>
                  <a:pt x="4454" y="11528"/>
                  <a:pt x="4467" y="11722"/>
                </a:cubicBezTo>
                <a:cubicBezTo>
                  <a:pt x="4484" y="11912"/>
                  <a:pt x="4504" y="12106"/>
                  <a:pt x="4548" y="12294"/>
                </a:cubicBezTo>
                <a:cubicBezTo>
                  <a:pt x="4588" y="12474"/>
                  <a:pt x="4638" y="12655"/>
                  <a:pt x="4688" y="12832"/>
                </a:cubicBezTo>
                <a:lnTo>
                  <a:pt x="4700" y="12867"/>
                </a:lnTo>
                <a:lnTo>
                  <a:pt x="4700" y="12867"/>
                </a:lnTo>
                <a:cubicBezTo>
                  <a:pt x="4701" y="12870"/>
                  <a:pt x="4701" y="12874"/>
                  <a:pt x="4701" y="12875"/>
                </a:cubicBezTo>
                <a:cubicBezTo>
                  <a:pt x="4701" y="12879"/>
                  <a:pt x="4701" y="12882"/>
                  <a:pt x="4705" y="12882"/>
                </a:cubicBezTo>
                <a:lnTo>
                  <a:pt x="4705" y="12889"/>
                </a:lnTo>
                <a:cubicBezTo>
                  <a:pt x="4711" y="12895"/>
                  <a:pt x="4711" y="12909"/>
                  <a:pt x="4715" y="12915"/>
                </a:cubicBezTo>
                <a:lnTo>
                  <a:pt x="4715" y="12912"/>
                </a:lnTo>
                <a:cubicBezTo>
                  <a:pt x="4765" y="13079"/>
                  <a:pt x="4815" y="13246"/>
                  <a:pt x="4882" y="13410"/>
                </a:cubicBezTo>
                <a:cubicBezTo>
                  <a:pt x="4952" y="13591"/>
                  <a:pt x="5029" y="13768"/>
                  <a:pt x="5103" y="13945"/>
                </a:cubicBezTo>
                <a:cubicBezTo>
                  <a:pt x="5136" y="14029"/>
                  <a:pt x="5173" y="14109"/>
                  <a:pt x="5206" y="14193"/>
                </a:cubicBezTo>
                <a:cubicBezTo>
                  <a:pt x="5223" y="14236"/>
                  <a:pt x="5246" y="14280"/>
                  <a:pt x="5263" y="14326"/>
                </a:cubicBezTo>
                <a:cubicBezTo>
                  <a:pt x="5280" y="14367"/>
                  <a:pt x="5290" y="14413"/>
                  <a:pt x="5303" y="14453"/>
                </a:cubicBezTo>
                <a:cubicBezTo>
                  <a:pt x="5337" y="14584"/>
                  <a:pt x="5367" y="14714"/>
                  <a:pt x="5397" y="14845"/>
                </a:cubicBezTo>
                <a:cubicBezTo>
                  <a:pt x="5407" y="14905"/>
                  <a:pt x="5420" y="14965"/>
                  <a:pt x="5434" y="15029"/>
                </a:cubicBezTo>
                <a:cubicBezTo>
                  <a:pt x="5440" y="15062"/>
                  <a:pt x="5447" y="15089"/>
                  <a:pt x="5454" y="15122"/>
                </a:cubicBezTo>
                <a:cubicBezTo>
                  <a:pt x="5457" y="15139"/>
                  <a:pt x="5464" y="15162"/>
                  <a:pt x="5467" y="15179"/>
                </a:cubicBezTo>
                <a:cubicBezTo>
                  <a:pt x="5464" y="15232"/>
                  <a:pt x="5454" y="15283"/>
                  <a:pt x="5450" y="15336"/>
                </a:cubicBezTo>
                <a:cubicBezTo>
                  <a:pt x="5437" y="15463"/>
                  <a:pt x="5420" y="15590"/>
                  <a:pt x="5407" y="15717"/>
                </a:cubicBezTo>
                <a:cubicBezTo>
                  <a:pt x="5363" y="16048"/>
                  <a:pt x="5300" y="16373"/>
                  <a:pt x="5223" y="16694"/>
                </a:cubicBezTo>
                <a:cubicBezTo>
                  <a:pt x="5200" y="16791"/>
                  <a:pt x="5170" y="16884"/>
                  <a:pt x="5139" y="16974"/>
                </a:cubicBezTo>
                <a:cubicBezTo>
                  <a:pt x="5079" y="17172"/>
                  <a:pt x="5029" y="17372"/>
                  <a:pt x="4972" y="17570"/>
                </a:cubicBezTo>
                <a:lnTo>
                  <a:pt x="4885" y="17880"/>
                </a:lnTo>
                <a:cubicBezTo>
                  <a:pt x="4855" y="17981"/>
                  <a:pt x="4822" y="18088"/>
                  <a:pt x="4795" y="18188"/>
                </a:cubicBezTo>
                <a:cubicBezTo>
                  <a:pt x="4762" y="18292"/>
                  <a:pt x="4728" y="18399"/>
                  <a:pt x="4688" y="18506"/>
                </a:cubicBezTo>
                <a:cubicBezTo>
                  <a:pt x="4661" y="18593"/>
                  <a:pt x="4628" y="18680"/>
                  <a:pt x="4598" y="18766"/>
                </a:cubicBezTo>
                <a:cubicBezTo>
                  <a:pt x="4594" y="18777"/>
                  <a:pt x="4594" y="18780"/>
                  <a:pt x="4588" y="18790"/>
                </a:cubicBezTo>
                <a:cubicBezTo>
                  <a:pt x="4534" y="18914"/>
                  <a:pt x="4484" y="19044"/>
                  <a:pt x="4434" y="19174"/>
                </a:cubicBezTo>
                <a:lnTo>
                  <a:pt x="4421" y="19148"/>
                </a:lnTo>
                <a:lnTo>
                  <a:pt x="4421" y="19067"/>
                </a:lnTo>
                <a:cubicBezTo>
                  <a:pt x="4421" y="19001"/>
                  <a:pt x="4417" y="18930"/>
                  <a:pt x="4414" y="18863"/>
                </a:cubicBezTo>
                <a:cubicBezTo>
                  <a:pt x="4427" y="18800"/>
                  <a:pt x="4434" y="18740"/>
                  <a:pt x="4447" y="18676"/>
                </a:cubicBezTo>
                <a:cubicBezTo>
                  <a:pt x="4464" y="18583"/>
                  <a:pt x="4481" y="18496"/>
                  <a:pt x="4501" y="18405"/>
                </a:cubicBezTo>
                <a:cubicBezTo>
                  <a:pt x="4521" y="18308"/>
                  <a:pt x="4548" y="18208"/>
                  <a:pt x="4568" y="18111"/>
                </a:cubicBezTo>
                <a:cubicBezTo>
                  <a:pt x="4605" y="17914"/>
                  <a:pt x="4631" y="17710"/>
                  <a:pt x="4655" y="17509"/>
                </a:cubicBezTo>
                <a:cubicBezTo>
                  <a:pt x="4668" y="17406"/>
                  <a:pt x="4681" y="17302"/>
                  <a:pt x="4695" y="17192"/>
                </a:cubicBezTo>
                <a:lnTo>
                  <a:pt x="4732" y="16918"/>
                </a:lnTo>
                <a:cubicBezTo>
                  <a:pt x="4745" y="16811"/>
                  <a:pt x="4755" y="16707"/>
                  <a:pt x="4765" y="16603"/>
                </a:cubicBezTo>
                <a:cubicBezTo>
                  <a:pt x="4772" y="16500"/>
                  <a:pt x="4778" y="16399"/>
                  <a:pt x="4778" y="16292"/>
                </a:cubicBezTo>
                <a:cubicBezTo>
                  <a:pt x="4778" y="16092"/>
                  <a:pt x="4778" y="15891"/>
                  <a:pt x="4768" y="15691"/>
                </a:cubicBezTo>
                <a:cubicBezTo>
                  <a:pt x="4765" y="15587"/>
                  <a:pt x="4762" y="15483"/>
                  <a:pt x="4755" y="15373"/>
                </a:cubicBezTo>
                <a:cubicBezTo>
                  <a:pt x="4752" y="15269"/>
                  <a:pt x="4745" y="15166"/>
                  <a:pt x="4735" y="15065"/>
                </a:cubicBezTo>
                <a:lnTo>
                  <a:pt x="4711" y="14778"/>
                </a:lnTo>
                <a:cubicBezTo>
                  <a:pt x="4701" y="14681"/>
                  <a:pt x="4695" y="14581"/>
                  <a:pt x="4685" y="14484"/>
                </a:cubicBezTo>
                <a:cubicBezTo>
                  <a:pt x="4678" y="14387"/>
                  <a:pt x="4665" y="14293"/>
                  <a:pt x="4651" y="14196"/>
                </a:cubicBezTo>
                <a:cubicBezTo>
                  <a:pt x="4635" y="14092"/>
                  <a:pt x="4621" y="13985"/>
                  <a:pt x="4601" y="13885"/>
                </a:cubicBezTo>
                <a:cubicBezTo>
                  <a:pt x="4584" y="13791"/>
                  <a:pt x="4564" y="13698"/>
                  <a:pt x="4544" y="13601"/>
                </a:cubicBezTo>
                <a:cubicBezTo>
                  <a:pt x="4521" y="13501"/>
                  <a:pt x="4501" y="13407"/>
                  <a:pt x="4481" y="13307"/>
                </a:cubicBezTo>
                <a:cubicBezTo>
                  <a:pt x="4434" y="13106"/>
                  <a:pt x="4370" y="12909"/>
                  <a:pt x="4314" y="12712"/>
                </a:cubicBezTo>
                <a:cubicBezTo>
                  <a:pt x="4287" y="12621"/>
                  <a:pt x="4260" y="12528"/>
                  <a:pt x="4227" y="12441"/>
                </a:cubicBezTo>
                <a:lnTo>
                  <a:pt x="4126" y="12163"/>
                </a:lnTo>
                <a:cubicBezTo>
                  <a:pt x="4060" y="11976"/>
                  <a:pt x="3996" y="11789"/>
                  <a:pt x="3936" y="11602"/>
                </a:cubicBezTo>
                <a:cubicBezTo>
                  <a:pt x="3909" y="11508"/>
                  <a:pt x="3882" y="11418"/>
                  <a:pt x="3849" y="11324"/>
                </a:cubicBezTo>
                <a:cubicBezTo>
                  <a:pt x="3819" y="11244"/>
                  <a:pt x="3792" y="11167"/>
                  <a:pt x="3752" y="11090"/>
                </a:cubicBezTo>
                <a:cubicBezTo>
                  <a:pt x="3742" y="11067"/>
                  <a:pt x="3712" y="11053"/>
                  <a:pt x="3685" y="11053"/>
                </a:cubicBezTo>
                <a:cubicBezTo>
                  <a:pt x="3658" y="11057"/>
                  <a:pt x="3635" y="11073"/>
                  <a:pt x="3625" y="11100"/>
                </a:cubicBezTo>
                <a:cubicBezTo>
                  <a:pt x="3615" y="11120"/>
                  <a:pt x="3618" y="11137"/>
                  <a:pt x="3625" y="11157"/>
                </a:cubicBezTo>
                <a:cubicBezTo>
                  <a:pt x="3628" y="11170"/>
                  <a:pt x="3628" y="11184"/>
                  <a:pt x="3632" y="11200"/>
                </a:cubicBezTo>
                <a:cubicBezTo>
                  <a:pt x="3635" y="11237"/>
                  <a:pt x="3645" y="11274"/>
                  <a:pt x="3645" y="11311"/>
                </a:cubicBezTo>
                <a:cubicBezTo>
                  <a:pt x="3648" y="11361"/>
                  <a:pt x="3652" y="11418"/>
                  <a:pt x="3658" y="11468"/>
                </a:cubicBezTo>
                <a:cubicBezTo>
                  <a:pt x="3662" y="11505"/>
                  <a:pt x="3658" y="11545"/>
                  <a:pt x="3662" y="11585"/>
                </a:cubicBezTo>
                <a:cubicBezTo>
                  <a:pt x="3662" y="11628"/>
                  <a:pt x="3662" y="11672"/>
                  <a:pt x="3665" y="11719"/>
                </a:cubicBezTo>
                <a:lnTo>
                  <a:pt x="3665" y="11745"/>
                </a:lnTo>
                <a:cubicBezTo>
                  <a:pt x="3665" y="11775"/>
                  <a:pt x="3662" y="11805"/>
                  <a:pt x="3662" y="11839"/>
                </a:cubicBezTo>
                <a:cubicBezTo>
                  <a:pt x="3662" y="11886"/>
                  <a:pt x="3658" y="11936"/>
                  <a:pt x="3658" y="11979"/>
                </a:cubicBezTo>
                <a:cubicBezTo>
                  <a:pt x="3658" y="11993"/>
                  <a:pt x="3652" y="12006"/>
                  <a:pt x="3652" y="12019"/>
                </a:cubicBezTo>
                <a:cubicBezTo>
                  <a:pt x="3648" y="12046"/>
                  <a:pt x="3645" y="12076"/>
                  <a:pt x="3645" y="12110"/>
                </a:cubicBezTo>
                <a:cubicBezTo>
                  <a:pt x="3642" y="12153"/>
                  <a:pt x="3635" y="12197"/>
                  <a:pt x="3632" y="12240"/>
                </a:cubicBezTo>
                <a:lnTo>
                  <a:pt x="3595" y="12491"/>
                </a:lnTo>
                <a:cubicBezTo>
                  <a:pt x="3581" y="12578"/>
                  <a:pt x="3565" y="12671"/>
                  <a:pt x="3551" y="12758"/>
                </a:cubicBezTo>
                <a:lnTo>
                  <a:pt x="3515" y="13059"/>
                </a:lnTo>
                <a:cubicBezTo>
                  <a:pt x="3501" y="13173"/>
                  <a:pt x="3491" y="13280"/>
                  <a:pt x="3478" y="13394"/>
                </a:cubicBezTo>
                <a:cubicBezTo>
                  <a:pt x="3464" y="13501"/>
                  <a:pt x="3458" y="13608"/>
                  <a:pt x="3448" y="13715"/>
                </a:cubicBezTo>
                <a:cubicBezTo>
                  <a:pt x="3444" y="13751"/>
                  <a:pt x="3444" y="13791"/>
                  <a:pt x="3441" y="13832"/>
                </a:cubicBezTo>
                <a:cubicBezTo>
                  <a:pt x="3434" y="13882"/>
                  <a:pt x="3431" y="13935"/>
                  <a:pt x="3431" y="13985"/>
                </a:cubicBezTo>
                <a:cubicBezTo>
                  <a:pt x="3428" y="14086"/>
                  <a:pt x="3428" y="14193"/>
                  <a:pt x="3428" y="14293"/>
                </a:cubicBezTo>
                <a:lnTo>
                  <a:pt x="3428" y="14453"/>
                </a:lnTo>
                <a:cubicBezTo>
                  <a:pt x="3428" y="14514"/>
                  <a:pt x="3431" y="14570"/>
                  <a:pt x="3431" y="14631"/>
                </a:cubicBezTo>
                <a:cubicBezTo>
                  <a:pt x="3431" y="14671"/>
                  <a:pt x="3434" y="14711"/>
                  <a:pt x="3441" y="14751"/>
                </a:cubicBezTo>
                <a:cubicBezTo>
                  <a:pt x="3444" y="14801"/>
                  <a:pt x="3444" y="14851"/>
                  <a:pt x="3448" y="14901"/>
                </a:cubicBezTo>
                <a:cubicBezTo>
                  <a:pt x="3458" y="14965"/>
                  <a:pt x="3461" y="15022"/>
                  <a:pt x="3468" y="15085"/>
                </a:cubicBezTo>
                <a:cubicBezTo>
                  <a:pt x="3474" y="15132"/>
                  <a:pt x="3481" y="15179"/>
                  <a:pt x="3491" y="15222"/>
                </a:cubicBezTo>
                <a:cubicBezTo>
                  <a:pt x="3508" y="15323"/>
                  <a:pt x="3525" y="15423"/>
                  <a:pt x="3545" y="15523"/>
                </a:cubicBezTo>
                <a:cubicBezTo>
                  <a:pt x="3565" y="15624"/>
                  <a:pt x="3585" y="15731"/>
                  <a:pt x="3608" y="15831"/>
                </a:cubicBezTo>
                <a:cubicBezTo>
                  <a:pt x="3628" y="15921"/>
                  <a:pt x="3645" y="16015"/>
                  <a:pt x="3668" y="16102"/>
                </a:cubicBezTo>
                <a:cubicBezTo>
                  <a:pt x="3695" y="16209"/>
                  <a:pt x="3725" y="16316"/>
                  <a:pt x="3752" y="16419"/>
                </a:cubicBezTo>
                <a:cubicBezTo>
                  <a:pt x="3779" y="16516"/>
                  <a:pt x="3809" y="16610"/>
                  <a:pt x="3836" y="16710"/>
                </a:cubicBezTo>
                <a:cubicBezTo>
                  <a:pt x="3892" y="16904"/>
                  <a:pt x="3936" y="17101"/>
                  <a:pt x="3986" y="17292"/>
                </a:cubicBezTo>
                <a:cubicBezTo>
                  <a:pt x="4033" y="17479"/>
                  <a:pt x="4076" y="17673"/>
                  <a:pt x="4116" y="17860"/>
                </a:cubicBezTo>
                <a:cubicBezTo>
                  <a:pt x="4160" y="18054"/>
                  <a:pt x="4200" y="18242"/>
                  <a:pt x="4233" y="18432"/>
                </a:cubicBezTo>
                <a:cubicBezTo>
                  <a:pt x="4243" y="18492"/>
                  <a:pt x="4250" y="18546"/>
                  <a:pt x="4253" y="18606"/>
                </a:cubicBezTo>
                <a:cubicBezTo>
                  <a:pt x="4260" y="18659"/>
                  <a:pt x="4263" y="18713"/>
                  <a:pt x="4263" y="18766"/>
                </a:cubicBezTo>
                <a:cubicBezTo>
                  <a:pt x="4263" y="18797"/>
                  <a:pt x="4263" y="18823"/>
                  <a:pt x="4267" y="18850"/>
                </a:cubicBezTo>
                <a:cubicBezTo>
                  <a:pt x="4260" y="18910"/>
                  <a:pt x="4250" y="18964"/>
                  <a:pt x="4243" y="19024"/>
                </a:cubicBezTo>
                <a:cubicBezTo>
                  <a:pt x="4227" y="19118"/>
                  <a:pt x="4203" y="19211"/>
                  <a:pt x="4183" y="19301"/>
                </a:cubicBezTo>
                <a:lnTo>
                  <a:pt x="4096" y="19616"/>
                </a:lnTo>
                <a:cubicBezTo>
                  <a:pt x="4080" y="19663"/>
                  <a:pt x="4060" y="19709"/>
                  <a:pt x="4043" y="19753"/>
                </a:cubicBezTo>
                <a:cubicBezTo>
                  <a:pt x="4033" y="19770"/>
                  <a:pt x="4029" y="19783"/>
                  <a:pt x="4026" y="19800"/>
                </a:cubicBezTo>
                <a:cubicBezTo>
                  <a:pt x="4013" y="19830"/>
                  <a:pt x="4003" y="19860"/>
                  <a:pt x="3993" y="19883"/>
                </a:cubicBezTo>
                <a:cubicBezTo>
                  <a:pt x="3976" y="19927"/>
                  <a:pt x="3963" y="19963"/>
                  <a:pt x="3946" y="20004"/>
                </a:cubicBezTo>
                <a:cubicBezTo>
                  <a:pt x="3929" y="20054"/>
                  <a:pt x="3912" y="20104"/>
                  <a:pt x="3892" y="20151"/>
                </a:cubicBezTo>
                <a:cubicBezTo>
                  <a:pt x="3866" y="20218"/>
                  <a:pt x="3846" y="20281"/>
                  <a:pt x="3829" y="20348"/>
                </a:cubicBezTo>
                <a:cubicBezTo>
                  <a:pt x="3802" y="20378"/>
                  <a:pt x="3782" y="20405"/>
                  <a:pt x="3759" y="20435"/>
                </a:cubicBezTo>
                <a:cubicBezTo>
                  <a:pt x="3712" y="20498"/>
                  <a:pt x="3665" y="20555"/>
                  <a:pt x="3618" y="20619"/>
                </a:cubicBezTo>
                <a:cubicBezTo>
                  <a:pt x="3585" y="20645"/>
                  <a:pt x="3551" y="20666"/>
                  <a:pt x="3525" y="20689"/>
                </a:cubicBezTo>
                <a:cubicBezTo>
                  <a:pt x="3481" y="20722"/>
                  <a:pt x="3441" y="20763"/>
                  <a:pt x="3398" y="20799"/>
                </a:cubicBezTo>
                <a:cubicBezTo>
                  <a:pt x="3357" y="20839"/>
                  <a:pt x="3317" y="20883"/>
                  <a:pt x="3284" y="20930"/>
                </a:cubicBezTo>
                <a:cubicBezTo>
                  <a:pt x="3247" y="20973"/>
                  <a:pt x="3214" y="21023"/>
                  <a:pt x="3180" y="21073"/>
                </a:cubicBezTo>
                <a:cubicBezTo>
                  <a:pt x="3150" y="21120"/>
                  <a:pt x="3123" y="21167"/>
                  <a:pt x="3090" y="21214"/>
                </a:cubicBezTo>
                <a:lnTo>
                  <a:pt x="3000" y="21338"/>
                </a:lnTo>
                <a:cubicBezTo>
                  <a:pt x="2826" y="21518"/>
                  <a:pt x="2645" y="21692"/>
                  <a:pt x="2461" y="21866"/>
                </a:cubicBezTo>
                <a:cubicBezTo>
                  <a:pt x="2411" y="21916"/>
                  <a:pt x="2358" y="21959"/>
                  <a:pt x="2304" y="22006"/>
                </a:cubicBezTo>
                <a:cubicBezTo>
                  <a:pt x="2314" y="21959"/>
                  <a:pt x="2331" y="21916"/>
                  <a:pt x="2341" y="21869"/>
                </a:cubicBezTo>
                <a:cubicBezTo>
                  <a:pt x="2354" y="21849"/>
                  <a:pt x="2361" y="21826"/>
                  <a:pt x="2374" y="21809"/>
                </a:cubicBezTo>
                <a:lnTo>
                  <a:pt x="2374" y="21816"/>
                </a:lnTo>
                <a:cubicBezTo>
                  <a:pt x="2376" y="21812"/>
                  <a:pt x="2377" y="21808"/>
                  <a:pt x="2378" y="21805"/>
                </a:cubicBezTo>
                <a:lnTo>
                  <a:pt x="2378" y="21805"/>
                </a:lnTo>
                <a:cubicBezTo>
                  <a:pt x="2379" y="21804"/>
                  <a:pt x="2379" y="21803"/>
                  <a:pt x="2380" y="21802"/>
                </a:cubicBezTo>
                <a:lnTo>
                  <a:pt x="2380" y="21802"/>
                </a:lnTo>
                <a:cubicBezTo>
                  <a:pt x="2379" y="21802"/>
                  <a:pt x="2379" y="21803"/>
                  <a:pt x="2379" y="21803"/>
                </a:cubicBezTo>
                <a:lnTo>
                  <a:pt x="2379" y="21803"/>
                </a:lnTo>
                <a:cubicBezTo>
                  <a:pt x="2379" y="21801"/>
                  <a:pt x="2380" y="21800"/>
                  <a:pt x="2381" y="21799"/>
                </a:cubicBezTo>
                <a:lnTo>
                  <a:pt x="2381" y="21799"/>
                </a:lnTo>
                <a:cubicBezTo>
                  <a:pt x="2381" y="21799"/>
                  <a:pt x="2381" y="21799"/>
                  <a:pt x="2381" y="21800"/>
                </a:cubicBezTo>
                <a:lnTo>
                  <a:pt x="2381" y="21800"/>
                </a:lnTo>
                <a:cubicBezTo>
                  <a:pt x="2400" y="21764"/>
                  <a:pt x="2422" y="21720"/>
                  <a:pt x="2438" y="21685"/>
                </a:cubicBezTo>
                <a:cubicBezTo>
                  <a:pt x="2455" y="21655"/>
                  <a:pt x="2465" y="21622"/>
                  <a:pt x="2478" y="21592"/>
                </a:cubicBezTo>
                <a:cubicBezTo>
                  <a:pt x="2498" y="21548"/>
                  <a:pt x="2522" y="21505"/>
                  <a:pt x="2538" y="21458"/>
                </a:cubicBezTo>
                <a:cubicBezTo>
                  <a:pt x="2555" y="21408"/>
                  <a:pt x="2575" y="21364"/>
                  <a:pt x="2592" y="21314"/>
                </a:cubicBezTo>
                <a:cubicBezTo>
                  <a:pt x="2608" y="21264"/>
                  <a:pt x="2625" y="21214"/>
                  <a:pt x="2645" y="21164"/>
                </a:cubicBezTo>
                <a:cubicBezTo>
                  <a:pt x="2662" y="21120"/>
                  <a:pt x="2675" y="21080"/>
                  <a:pt x="2689" y="21033"/>
                </a:cubicBezTo>
                <a:cubicBezTo>
                  <a:pt x="2715" y="20940"/>
                  <a:pt x="2746" y="20849"/>
                  <a:pt x="2772" y="20752"/>
                </a:cubicBezTo>
                <a:cubicBezTo>
                  <a:pt x="2782" y="20712"/>
                  <a:pt x="2792" y="20669"/>
                  <a:pt x="2806" y="20632"/>
                </a:cubicBezTo>
                <a:lnTo>
                  <a:pt x="2843" y="20495"/>
                </a:lnTo>
                <a:lnTo>
                  <a:pt x="2843" y="20498"/>
                </a:lnTo>
                <a:cubicBezTo>
                  <a:pt x="2863" y="20421"/>
                  <a:pt x="2879" y="20351"/>
                  <a:pt x="2896" y="20278"/>
                </a:cubicBezTo>
                <a:cubicBezTo>
                  <a:pt x="2899" y="20268"/>
                  <a:pt x="2899" y="20254"/>
                  <a:pt x="2906" y="20248"/>
                </a:cubicBezTo>
                <a:cubicBezTo>
                  <a:pt x="2906" y="20246"/>
                  <a:pt x="2907" y="20244"/>
                  <a:pt x="2907" y="20242"/>
                </a:cubicBezTo>
                <a:lnTo>
                  <a:pt x="2907" y="20242"/>
                </a:lnTo>
                <a:cubicBezTo>
                  <a:pt x="2907" y="20244"/>
                  <a:pt x="2907" y="20246"/>
                  <a:pt x="2906" y="20248"/>
                </a:cubicBezTo>
                <a:cubicBezTo>
                  <a:pt x="2909" y="20244"/>
                  <a:pt x="2909" y="20238"/>
                  <a:pt x="2909" y="20234"/>
                </a:cubicBezTo>
                <a:lnTo>
                  <a:pt x="2909" y="20234"/>
                </a:lnTo>
                <a:cubicBezTo>
                  <a:pt x="2909" y="20236"/>
                  <a:pt x="2908" y="20239"/>
                  <a:pt x="2907" y="20242"/>
                </a:cubicBezTo>
                <a:lnTo>
                  <a:pt x="2907" y="20242"/>
                </a:lnTo>
                <a:cubicBezTo>
                  <a:pt x="2947" y="20076"/>
                  <a:pt x="2993" y="19908"/>
                  <a:pt x="3033" y="19743"/>
                </a:cubicBezTo>
                <a:cubicBezTo>
                  <a:pt x="3043" y="19703"/>
                  <a:pt x="3050" y="19663"/>
                  <a:pt x="3063" y="19626"/>
                </a:cubicBezTo>
                <a:cubicBezTo>
                  <a:pt x="3077" y="19579"/>
                  <a:pt x="3083" y="19529"/>
                  <a:pt x="3097" y="19482"/>
                </a:cubicBezTo>
                <a:cubicBezTo>
                  <a:pt x="3107" y="19445"/>
                  <a:pt x="3110" y="19408"/>
                  <a:pt x="3117" y="19375"/>
                </a:cubicBezTo>
                <a:cubicBezTo>
                  <a:pt x="3127" y="19325"/>
                  <a:pt x="3133" y="19278"/>
                  <a:pt x="3143" y="19228"/>
                </a:cubicBezTo>
                <a:cubicBezTo>
                  <a:pt x="3150" y="19191"/>
                  <a:pt x="3157" y="19151"/>
                  <a:pt x="3160" y="19114"/>
                </a:cubicBezTo>
                <a:cubicBezTo>
                  <a:pt x="3167" y="19067"/>
                  <a:pt x="3174" y="19024"/>
                  <a:pt x="3180" y="18980"/>
                </a:cubicBezTo>
                <a:cubicBezTo>
                  <a:pt x="3190" y="18940"/>
                  <a:pt x="3194" y="18897"/>
                  <a:pt x="3197" y="18857"/>
                </a:cubicBezTo>
                <a:lnTo>
                  <a:pt x="3210" y="18743"/>
                </a:lnTo>
                <a:cubicBezTo>
                  <a:pt x="3217" y="18659"/>
                  <a:pt x="3230" y="18576"/>
                  <a:pt x="3240" y="18496"/>
                </a:cubicBezTo>
                <a:lnTo>
                  <a:pt x="3240" y="18492"/>
                </a:lnTo>
                <a:cubicBezTo>
                  <a:pt x="3257" y="18305"/>
                  <a:pt x="3277" y="18115"/>
                  <a:pt x="3284" y="17924"/>
                </a:cubicBezTo>
                <a:cubicBezTo>
                  <a:pt x="3284" y="17874"/>
                  <a:pt x="3291" y="17824"/>
                  <a:pt x="3291" y="17770"/>
                </a:cubicBezTo>
                <a:lnTo>
                  <a:pt x="3291" y="17603"/>
                </a:lnTo>
                <a:cubicBezTo>
                  <a:pt x="3291" y="17513"/>
                  <a:pt x="3284" y="17426"/>
                  <a:pt x="3284" y="17339"/>
                </a:cubicBezTo>
                <a:lnTo>
                  <a:pt x="3284" y="17335"/>
                </a:lnTo>
                <a:lnTo>
                  <a:pt x="3284" y="17329"/>
                </a:lnTo>
                <a:lnTo>
                  <a:pt x="3284" y="17312"/>
                </a:lnTo>
                <a:lnTo>
                  <a:pt x="3284" y="17262"/>
                </a:lnTo>
                <a:lnTo>
                  <a:pt x="3284" y="17162"/>
                </a:lnTo>
                <a:lnTo>
                  <a:pt x="3284" y="17101"/>
                </a:lnTo>
                <a:lnTo>
                  <a:pt x="3284" y="17088"/>
                </a:lnTo>
                <a:lnTo>
                  <a:pt x="3284" y="17085"/>
                </a:lnTo>
                <a:lnTo>
                  <a:pt x="3284" y="17075"/>
                </a:lnTo>
                <a:cubicBezTo>
                  <a:pt x="3284" y="16991"/>
                  <a:pt x="3284" y="16904"/>
                  <a:pt x="3281" y="16821"/>
                </a:cubicBezTo>
                <a:lnTo>
                  <a:pt x="3281" y="16824"/>
                </a:lnTo>
                <a:cubicBezTo>
                  <a:pt x="3281" y="16690"/>
                  <a:pt x="3277" y="16556"/>
                  <a:pt x="3274" y="16423"/>
                </a:cubicBezTo>
                <a:cubicBezTo>
                  <a:pt x="3274" y="16359"/>
                  <a:pt x="3264" y="16302"/>
                  <a:pt x="3260" y="16239"/>
                </a:cubicBezTo>
                <a:cubicBezTo>
                  <a:pt x="3257" y="16209"/>
                  <a:pt x="3257" y="16182"/>
                  <a:pt x="3250" y="16152"/>
                </a:cubicBezTo>
                <a:cubicBezTo>
                  <a:pt x="3247" y="16125"/>
                  <a:pt x="3244" y="16098"/>
                  <a:pt x="3240" y="16072"/>
                </a:cubicBezTo>
                <a:cubicBezTo>
                  <a:pt x="3230" y="16022"/>
                  <a:pt x="3224" y="15968"/>
                  <a:pt x="3217" y="15918"/>
                </a:cubicBezTo>
                <a:cubicBezTo>
                  <a:pt x="3210" y="15868"/>
                  <a:pt x="3200" y="15814"/>
                  <a:pt x="3190" y="15764"/>
                </a:cubicBezTo>
                <a:cubicBezTo>
                  <a:pt x="3174" y="15674"/>
                  <a:pt x="3157" y="15590"/>
                  <a:pt x="3143" y="15503"/>
                </a:cubicBezTo>
                <a:cubicBezTo>
                  <a:pt x="3110" y="15316"/>
                  <a:pt x="3073" y="15132"/>
                  <a:pt x="3043" y="14945"/>
                </a:cubicBezTo>
                <a:cubicBezTo>
                  <a:pt x="3043" y="14928"/>
                  <a:pt x="3040" y="14912"/>
                  <a:pt x="3030" y="14898"/>
                </a:cubicBezTo>
                <a:cubicBezTo>
                  <a:pt x="3026" y="14888"/>
                  <a:pt x="3016" y="14881"/>
                  <a:pt x="3013" y="14871"/>
                </a:cubicBezTo>
                <a:cubicBezTo>
                  <a:pt x="3003" y="14860"/>
                  <a:pt x="2990" y="14855"/>
                  <a:pt x="2976" y="14855"/>
                </a:cubicBezTo>
                <a:cubicBezTo>
                  <a:pt x="2961" y="14855"/>
                  <a:pt x="2945" y="14861"/>
                  <a:pt x="2933" y="14871"/>
                </a:cubicBezTo>
                <a:cubicBezTo>
                  <a:pt x="2916" y="14895"/>
                  <a:pt x="2906" y="14915"/>
                  <a:pt x="2893" y="14938"/>
                </a:cubicBezTo>
                <a:cubicBezTo>
                  <a:pt x="2879" y="14965"/>
                  <a:pt x="2873" y="14995"/>
                  <a:pt x="2863" y="15019"/>
                </a:cubicBezTo>
                <a:cubicBezTo>
                  <a:pt x="2856" y="15039"/>
                  <a:pt x="2849" y="15062"/>
                  <a:pt x="2843" y="15082"/>
                </a:cubicBezTo>
                <a:cubicBezTo>
                  <a:pt x="2829" y="15122"/>
                  <a:pt x="2812" y="15166"/>
                  <a:pt x="2799" y="15206"/>
                </a:cubicBezTo>
                <a:cubicBezTo>
                  <a:pt x="2772" y="15306"/>
                  <a:pt x="2742" y="15406"/>
                  <a:pt x="2712" y="15513"/>
                </a:cubicBezTo>
                <a:cubicBezTo>
                  <a:pt x="2662" y="15691"/>
                  <a:pt x="2608" y="15868"/>
                  <a:pt x="2555" y="16048"/>
                </a:cubicBezTo>
                <a:cubicBezTo>
                  <a:pt x="2528" y="16132"/>
                  <a:pt x="2498" y="16219"/>
                  <a:pt x="2475" y="16302"/>
                </a:cubicBezTo>
                <a:cubicBezTo>
                  <a:pt x="2448" y="16393"/>
                  <a:pt x="2421" y="16483"/>
                  <a:pt x="2398" y="16573"/>
                </a:cubicBezTo>
                <a:cubicBezTo>
                  <a:pt x="2348" y="16770"/>
                  <a:pt x="2298" y="16968"/>
                  <a:pt x="2254" y="17162"/>
                </a:cubicBezTo>
                <a:cubicBezTo>
                  <a:pt x="2231" y="17259"/>
                  <a:pt x="2211" y="17356"/>
                  <a:pt x="2194" y="17453"/>
                </a:cubicBezTo>
                <a:cubicBezTo>
                  <a:pt x="2174" y="17546"/>
                  <a:pt x="2160" y="17643"/>
                  <a:pt x="2144" y="17740"/>
                </a:cubicBezTo>
                <a:cubicBezTo>
                  <a:pt x="2127" y="17830"/>
                  <a:pt x="2120" y="17921"/>
                  <a:pt x="2104" y="18011"/>
                </a:cubicBezTo>
                <a:cubicBezTo>
                  <a:pt x="2094" y="18061"/>
                  <a:pt x="2090" y="18115"/>
                  <a:pt x="2087" y="18165"/>
                </a:cubicBezTo>
                <a:cubicBezTo>
                  <a:pt x="2080" y="18205"/>
                  <a:pt x="2077" y="18245"/>
                  <a:pt x="2074" y="18282"/>
                </a:cubicBezTo>
                <a:cubicBezTo>
                  <a:pt x="2070" y="18328"/>
                  <a:pt x="2063" y="18375"/>
                  <a:pt x="2063" y="18422"/>
                </a:cubicBezTo>
                <a:lnTo>
                  <a:pt x="2063" y="18599"/>
                </a:lnTo>
                <a:cubicBezTo>
                  <a:pt x="2063" y="18643"/>
                  <a:pt x="2070" y="18690"/>
                  <a:pt x="2070" y="18730"/>
                </a:cubicBezTo>
                <a:cubicBezTo>
                  <a:pt x="2070" y="18773"/>
                  <a:pt x="2074" y="18813"/>
                  <a:pt x="2077" y="18860"/>
                </a:cubicBezTo>
                <a:cubicBezTo>
                  <a:pt x="2090" y="19051"/>
                  <a:pt x="2110" y="19245"/>
                  <a:pt x="2127" y="19435"/>
                </a:cubicBezTo>
                <a:cubicBezTo>
                  <a:pt x="2144" y="19626"/>
                  <a:pt x="2160" y="19810"/>
                  <a:pt x="2174" y="19997"/>
                </a:cubicBezTo>
                <a:cubicBezTo>
                  <a:pt x="2187" y="20187"/>
                  <a:pt x="2197" y="20381"/>
                  <a:pt x="2207" y="20579"/>
                </a:cubicBezTo>
                <a:lnTo>
                  <a:pt x="2207" y="20706"/>
                </a:lnTo>
                <a:cubicBezTo>
                  <a:pt x="2207" y="20839"/>
                  <a:pt x="2204" y="20970"/>
                  <a:pt x="2197" y="21104"/>
                </a:cubicBezTo>
                <a:cubicBezTo>
                  <a:pt x="2197" y="21167"/>
                  <a:pt x="2194" y="21234"/>
                  <a:pt x="2194" y="21297"/>
                </a:cubicBezTo>
                <a:lnTo>
                  <a:pt x="2181" y="21498"/>
                </a:lnTo>
                <a:cubicBezTo>
                  <a:pt x="2174" y="21548"/>
                  <a:pt x="2170" y="21598"/>
                  <a:pt x="2160" y="21649"/>
                </a:cubicBezTo>
                <a:cubicBezTo>
                  <a:pt x="2157" y="21672"/>
                  <a:pt x="2154" y="21699"/>
                  <a:pt x="2144" y="21722"/>
                </a:cubicBezTo>
                <a:cubicBezTo>
                  <a:pt x="2137" y="21752"/>
                  <a:pt x="2130" y="21776"/>
                  <a:pt x="2124" y="21806"/>
                </a:cubicBezTo>
                <a:cubicBezTo>
                  <a:pt x="2110" y="21842"/>
                  <a:pt x="2104" y="21886"/>
                  <a:pt x="2090" y="21923"/>
                </a:cubicBezTo>
                <a:cubicBezTo>
                  <a:pt x="2074" y="21969"/>
                  <a:pt x="2060" y="22016"/>
                  <a:pt x="2047" y="22060"/>
                </a:cubicBezTo>
                <a:cubicBezTo>
                  <a:pt x="2030" y="22120"/>
                  <a:pt x="2013" y="22177"/>
                  <a:pt x="2007" y="22237"/>
                </a:cubicBezTo>
                <a:cubicBezTo>
                  <a:pt x="1997" y="22254"/>
                  <a:pt x="1987" y="22270"/>
                  <a:pt x="1977" y="22290"/>
                </a:cubicBezTo>
                <a:cubicBezTo>
                  <a:pt x="1946" y="22307"/>
                  <a:pt x="1913" y="22324"/>
                  <a:pt x="1886" y="22341"/>
                </a:cubicBezTo>
                <a:cubicBezTo>
                  <a:pt x="1809" y="22387"/>
                  <a:pt x="1736" y="22444"/>
                  <a:pt x="1672" y="22508"/>
                </a:cubicBezTo>
                <a:cubicBezTo>
                  <a:pt x="1612" y="22568"/>
                  <a:pt x="1559" y="22635"/>
                  <a:pt x="1502" y="22695"/>
                </a:cubicBezTo>
                <a:lnTo>
                  <a:pt x="1452" y="22745"/>
                </a:lnTo>
                <a:cubicBezTo>
                  <a:pt x="1442" y="22752"/>
                  <a:pt x="1438" y="22755"/>
                  <a:pt x="1428" y="22759"/>
                </a:cubicBezTo>
                <a:cubicBezTo>
                  <a:pt x="1311" y="22845"/>
                  <a:pt x="1188" y="22929"/>
                  <a:pt x="1060" y="23009"/>
                </a:cubicBezTo>
                <a:cubicBezTo>
                  <a:pt x="984" y="23056"/>
                  <a:pt x="907" y="23106"/>
                  <a:pt x="826" y="23156"/>
                </a:cubicBezTo>
                <a:cubicBezTo>
                  <a:pt x="753" y="23207"/>
                  <a:pt x="683" y="23257"/>
                  <a:pt x="606" y="23307"/>
                </a:cubicBezTo>
                <a:cubicBezTo>
                  <a:pt x="502" y="23377"/>
                  <a:pt x="385" y="23444"/>
                  <a:pt x="291" y="23538"/>
                </a:cubicBezTo>
                <a:cubicBezTo>
                  <a:pt x="218" y="23608"/>
                  <a:pt x="181" y="23708"/>
                  <a:pt x="201" y="23812"/>
                </a:cubicBezTo>
                <a:cubicBezTo>
                  <a:pt x="221" y="23909"/>
                  <a:pt x="291" y="23989"/>
                  <a:pt x="388" y="24022"/>
                </a:cubicBezTo>
                <a:cubicBezTo>
                  <a:pt x="422" y="24032"/>
                  <a:pt x="459" y="24039"/>
                  <a:pt x="499" y="24039"/>
                </a:cubicBezTo>
                <a:cubicBezTo>
                  <a:pt x="539" y="24039"/>
                  <a:pt x="586" y="24032"/>
                  <a:pt x="626" y="24026"/>
                </a:cubicBezTo>
                <a:cubicBezTo>
                  <a:pt x="643" y="24022"/>
                  <a:pt x="656" y="24016"/>
                  <a:pt x="673" y="24012"/>
                </a:cubicBezTo>
                <a:cubicBezTo>
                  <a:pt x="736" y="23989"/>
                  <a:pt x="793" y="23955"/>
                  <a:pt x="843" y="23909"/>
                </a:cubicBezTo>
                <a:cubicBezTo>
                  <a:pt x="873" y="23909"/>
                  <a:pt x="907" y="23909"/>
                  <a:pt x="937" y="23905"/>
                </a:cubicBezTo>
                <a:cubicBezTo>
                  <a:pt x="967" y="23899"/>
                  <a:pt x="990" y="23889"/>
                  <a:pt x="1020" y="23875"/>
                </a:cubicBezTo>
                <a:cubicBezTo>
                  <a:pt x="1034" y="23872"/>
                  <a:pt x="1040" y="23862"/>
                  <a:pt x="1050" y="23859"/>
                </a:cubicBezTo>
                <a:cubicBezTo>
                  <a:pt x="1091" y="23838"/>
                  <a:pt x="1127" y="23815"/>
                  <a:pt x="1167" y="23792"/>
                </a:cubicBezTo>
                <a:cubicBezTo>
                  <a:pt x="1188" y="23778"/>
                  <a:pt x="1208" y="23762"/>
                  <a:pt x="1228" y="23748"/>
                </a:cubicBezTo>
                <a:cubicBezTo>
                  <a:pt x="1284" y="23711"/>
                  <a:pt x="1335" y="23675"/>
                  <a:pt x="1385" y="23631"/>
                </a:cubicBezTo>
                <a:cubicBezTo>
                  <a:pt x="1472" y="23558"/>
                  <a:pt x="1559" y="23481"/>
                  <a:pt x="1642" y="23404"/>
                </a:cubicBezTo>
                <a:lnTo>
                  <a:pt x="1706" y="23340"/>
                </a:lnTo>
                <a:lnTo>
                  <a:pt x="1753" y="23293"/>
                </a:lnTo>
                <a:lnTo>
                  <a:pt x="1792" y="23254"/>
                </a:lnTo>
                <a:lnTo>
                  <a:pt x="1792" y="23254"/>
                </a:lnTo>
                <a:cubicBezTo>
                  <a:pt x="1786" y="23260"/>
                  <a:pt x="1776" y="23270"/>
                  <a:pt x="1769" y="23280"/>
                </a:cubicBezTo>
                <a:cubicBezTo>
                  <a:pt x="1843" y="23203"/>
                  <a:pt x="1920" y="23123"/>
                  <a:pt x="1987" y="23039"/>
                </a:cubicBezTo>
                <a:cubicBezTo>
                  <a:pt x="2023" y="22996"/>
                  <a:pt x="2057" y="22952"/>
                  <a:pt x="2090" y="22906"/>
                </a:cubicBezTo>
                <a:cubicBezTo>
                  <a:pt x="2120" y="22855"/>
                  <a:pt x="2147" y="22805"/>
                  <a:pt x="2174" y="22752"/>
                </a:cubicBezTo>
                <a:cubicBezTo>
                  <a:pt x="2207" y="22675"/>
                  <a:pt x="2227" y="22601"/>
                  <a:pt x="2247" y="22521"/>
                </a:cubicBezTo>
                <a:lnTo>
                  <a:pt x="2254" y="22518"/>
                </a:lnTo>
                <a:cubicBezTo>
                  <a:pt x="2338" y="22438"/>
                  <a:pt x="2415" y="22361"/>
                  <a:pt x="2498" y="22284"/>
                </a:cubicBezTo>
                <a:cubicBezTo>
                  <a:pt x="2649" y="22137"/>
                  <a:pt x="2789" y="21976"/>
                  <a:pt x="2933" y="21826"/>
                </a:cubicBezTo>
                <a:cubicBezTo>
                  <a:pt x="3083" y="21665"/>
                  <a:pt x="3240" y="21505"/>
                  <a:pt x="3391" y="21338"/>
                </a:cubicBezTo>
                <a:cubicBezTo>
                  <a:pt x="3464" y="21254"/>
                  <a:pt x="3531" y="21167"/>
                  <a:pt x="3601" y="21083"/>
                </a:cubicBezTo>
                <a:cubicBezTo>
                  <a:pt x="3632" y="21047"/>
                  <a:pt x="3658" y="21007"/>
                  <a:pt x="3685" y="20970"/>
                </a:cubicBezTo>
                <a:cubicBezTo>
                  <a:pt x="3718" y="20923"/>
                  <a:pt x="3752" y="20883"/>
                  <a:pt x="3782" y="20836"/>
                </a:cubicBezTo>
                <a:cubicBezTo>
                  <a:pt x="3836" y="20766"/>
                  <a:pt x="3886" y="20696"/>
                  <a:pt x="3943" y="20619"/>
                </a:cubicBezTo>
                <a:cubicBezTo>
                  <a:pt x="3993" y="20552"/>
                  <a:pt x="4043" y="20488"/>
                  <a:pt x="4096" y="20421"/>
                </a:cubicBezTo>
                <a:cubicBezTo>
                  <a:pt x="4130" y="20381"/>
                  <a:pt x="4163" y="20335"/>
                  <a:pt x="4197" y="20294"/>
                </a:cubicBezTo>
                <a:cubicBezTo>
                  <a:pt x="4203" y="20281"/>
                  <a:pt x="4213" y="20264"/>
                  <a:pt x="4227" y="20251"/>
                </a:cubicBezTo>
                <a:cubicBezTo>
                  <a:pt x="4260" y="20238"/>
                  <a:pt x="4294" y="20221"/>
                  <a:pt x="4327" y="20211"/>
                </a:cubicBezTo>
                <a:lnTo>
                  <a:pt x="4427" y="20161"/>
                </a:lnTo>
                <a:cubicBezTo>
                  <a:pt x="4461" y="20144"/>
                  <a:pt x="4487" y="20127"/>
                  <a:pt x="4521" y="20104"/>
                </a:cubicBezTo>
                <a:cubicBezTo>
                  <a:pt x="4584" y="20067"/>
                  <a:pt x="4645" y="20020"/>
                  <a:pt x="4698" y="19977"/>
                </a:cubicBezTo>
                <a:cubicBezTo>
                  <a:pt x="4722" y="19953"/>
                  <a:pt x="4748" y="19930"/>
                  <a:pt x="4772" y="19903"/>
                </a:cubicBezTo>
                <a:cubicBezTo>
                  <a:pt x="4788" y="19887"/>
                  <a:pt x="4805" y="19866"/>
                  <a:pt x="4829" y="19850"/>
                </a:cubicBezTo>
                <a:cubicBezTo>
                  <a:pt x="4845" y="19843"/>
                  <a:pt x="4865" y="19830"/>
                  <a:pt x="4885" y="19820"/>
                </a:cubicBezTo>
                <a:cubicBezTo>
                  <a:pt x="4949" y="19786"/>
                  <a:pt x="5012" y="19759"/>
                  <a:pt x="5073" y="19726"/>
                </a:cubicBezTo>
                <a:cubicBezTo>
                  <a:pt x="5119" y="19699"/>
                  <a:pt x="5163" y="19676"/>
                  <a:pt x="5206" y="19652"/>
                </a:cubicBezTo>
                <a:cubicBezTo>
                  <a:pt x="5236" y="19636"/>
                  <a:pt x="5263" y="19626"/>
                  <a:pt x="5290" y="19609"/>
                </a:cubicBezTo>
                <a:cubicBezTo>
                  <a:pt x="5287" y="19609"/>
                  <a:pt x="5287" y="19612"/>
                  <a:pt x="5283" y="19612"/>
                </a:cubicBezTo>
                <a:cubicBezTo>
                  <a:pt x="5357" y="19566"/>
                  <a:pt x="5430" y="19525"/>
                  <a:pt x="5504" y="19479"/>
                </a:cubicBezTo>
                <a:cubicBezTo>
                  <a:pt x="5524" y="19465"/>
                  <a:pt x="5547" y="19452"/>
                  <a:pt x="5567" y="19435"/>
                </a:cubicBezTo>
                <a:cubicBezTo>
                  <a:pt x="5614" y="19408"/>
                  <a:pt x="5654" y="19378"/>
                  <a:pt x="5701" y="19352"/>
                </a:cubicBezTo>
                <a:cubicBezTo>
                  <a:pt x="5755" y="19318"/>
                  <a:pt x="5805" y="19285"/>
                  <a:pt x="5855" y="19251"/>
                </a:cubicBezTo>
                <a:cubicBezTo>
                  <a:pt x="5915" y="19214"/>
                  <a:pt x="5972" y="19178"/>
                  <a:pt x="6025" y="19141"/>
                </a:cubicBezTo>
                <a:cubicBezTo>
                  <a:pt x="6102" y="19084"/>
                  <a:pt x="6176" y="19034"/>
                  <a:pt x="6256" y="18980"/>
                </a:cubicBezTo>
                <a:cubicBezTo>
                  <a:pt x="6310" y="18944"/>
                  <a:pt x="6360" y="18900"/>
                  <a:pt x="6417" y="18860"/>
                </a:cubicBezTo>
                <a:cubicBezTo>
                  <a:pt x="6467" y="18823"/>
                  <a:pt x="6517" y="18783"/>
                  <a:pt x="6567" y="18743"/>
                </a:cubicBezTo>
                <a:cubicBezTo>
                  <a:pt x="6637" y="18680"/>
                  <a:pt x="6708" y="18616"/>
                  <a:pt x="6784" y="18556"/>
                </a:cubicBezTo>
                <a:cubicBezTo>
                  <a:pt x="6828" y="18516"/>
                  <a:pt x="6871" y="18472"/>
                  <a:pt x="6911" y="18432"/>
                </a:cubicBezTo>
                <a:cubicBezTo>
                  <a:pt x="6952" y="18395"/>
                  <a:pt x="6988" y="18362"/>
                  <a:pt x="7025" y="18325"/>
                </a:cubicBezTo>
                <a:cubicBezTo>
                  <a:pt x="7042" y="18308"/>
                  <a:pt x="7059" y="18295"/>
                  <a:pt x="7072" y="18278"/>
                </a:cubicBezTo>
                <a:cubicBezTo>
                  <a:pt x="7135" y="18215"/>
                  <a:pt x="7192" y="18155"/>
                  <a:pt x="7253" y="18094"/>
                </a:cubicBezTo>
                <a:cubicBezTo>
                  <a:pt x="7353" y="17994"/>
                  <a:pt x="7446" y="17891"/>
                  <a:pt x="7543" y="17787"/>
                </a:cubicBezTo>
                <a:lnTo>
                  <a:pt x="7553" y="17777"/>
                </a:lnTo>
                <a:cubicBezTo>
                  <a:pt x="7687" y="17640"/>
                  <a:pt x="7814" y="17506"/>
                  <a:pt x="7948" y="17369"/>
                </a:cubicBezTo>
                <a:lnTo>
                  <a:pt x="8088" y="17218"/>
                </a:lnTo>
                <a:lnTo>
                  <a:pt x="8175" y="17118"/>
                </a:lnTo>
                <a:cubicBezTo>
                  <a:pt x="8189" y="17101"/>
                  <a:pt x="8199" y="17088"/>
                  <a:pt x="8212" y="17071"/>
                </a:cubicBezTo>
                <a:cubicBezTo>
                  <a:pt x="8246" y="17028"/>
                  <a:pt x="8276" y="16991"/>
                  <a:pt x="8309" y="16951"/>
                </a:cubicBezTo>
                <a:cubicBezTo>
                  <a:pt x="8326" y="16928"/>
                  <a:pt x="8346" y="16904"/>
                  <a:pt x="8363" y="16884"/>
                </a:cubicBezTo>
                <a:lnTo>
                  <a:pt x="8513" y="16684"/>
                </a:lnTo>
                <a:cubicBezTo>
                  <a:pt x="8600" y="16567"/>
                  <a:pt x="8694" y="16449"/>
                  <a:pt x="8780" y="16332"/>
                </a:cubicBezTo>
                <a:cubicBezTo>
                  <a:pt x="8881" y="16202"/>
                  <a:pt x="8974" y="16068"/>
                  <a:pt x="9048" y="15925"/>
                </a:cubicBezTo>
                <a:cubicBezTo>
                  <a:pt x="9095" y="15834"/>
                  <a:pt x="9135" y="15741"/>
                  <a:pt x="9165" y="15640"/>
                </a:cubicBezTo>
                <a:cubicBezTo>
                  <a:pt x="9195" y="15553"/>
                  <a:pt x="9215" y="15467"/>
                  <a:pt x="9232" y="15373"/>
                </a:cubicBezTo>
                <a:cubicBezTo>
                  <a:pt x="9259" y="15229"/>
                  <a:pt x="9279" y="15079"/>
                  <a:pt x="9302" y="14932"/>
                </a:cubicBezTo>
                <a:cubicBezTo>
                  <a:pt x="9315" y="14855"/>
                  <a:pt x="9329" y="14781"/>
                  <a:pt x="9342" y="14711"/>
                </a:cubicBezTo>
                <a:cubicBezTo>
                  <a:pt x="9345" y="14681"/>
                  <a:pt x="9352" y="14651"/>
                  <a:pt x="9359" y="14617"/>
                </a:cubicBezTo>
                <a:cubicBezTo>
                  <a:pt x="9366" y="14581"/>
                  <a:pt x="9369" y="14537"/>
                  <a:pt x="9382" y="14500"/>
                </a:cubicBezTo>
                <a:lnTo>
                  <a:pt x="9382" y="14497"/>
                </a:lnTo>
                <a:cubicBezTo>
                  <a:pt x="9345" y="14410"/>
                  <a:pt x="9325" y="14367"/>
                  <a:pt x="9285" y="14357"/>
                </a:cubicBezTo>
                <a:cubicBezTo>
                  <a:pt x="9278" y="14354"/>
                  <a:pt x="9269" y="14352"/>
                  <a:pt x="9261" y="14352"/>
                </a:cubicBezTo>
                <a:cubicBezTo>
                  <a:pt x="9232" y="14352"/>
                  <a:pt x="9203" y="14371"/>
                  <a:pt x="9195" y="14400"/>
                </a:cubicBezTo>
                <a:lnTo>
                  <a:pt x="9195" y="14403"/>
                </a:lnTo>
                <a:cubicBezTo>
                  <a:pt x="9195" y="14410"/>
                  <a:pt x="9195" y="14410"/>
                  <a:pt x="9192" y="14413"/>
                </a:cubicBezTo>
                <a:cubicBezTo>
                  <a:pt x="9182" y="14437"/>
                  <a:pt x="9168" y="14460"/>
                  <a:pt x="9158" y="14484"/>
                </a:cubicBezTo>
                <a:cubicBezTo>
                  <a:pt x="9135" y="14527"/>
                  <a:pt x="9108" y="14564"/>
                  <a:pt x="9081" y="14601"/>
                </a:cubicBezTo>
                <a:cubicBezTo>
                  <a:pt x="9011" y="14698"/>
                  <a:pt x="8928" y="14784"/>
                  <a:pt x="8847" y="14871"/>
                </a:cubicBezTo>
                <a:cubicBezTo>
                  <a:pt x="8817" y="14901"/>
                  <a:pt x="8787" y="14935"/>
                  <a:pt x="8760" y="14965"/>
                </a:cubicBezTo>
                <a:cubicBezTo>
                  <a:pt x="8727" y="14998"/>
                  <a:pt x="8694" y="15035"/>
                  <a:pt x="8660" y="15069"/>
                </a:cubicBezTo>
                <a:cubicBezTo>
                  <a:pt x="8630" y="15102"/>
                  <a:pt x="8600" y="15136"/>
                  <a:pt x="8566" y="15172"/>
                </a:cubicBezTo>
                <a:cubicBezTo>
                  <a:pt x="8550" y="15196"/>
                  <a:pt x="8530" y="15216"/>
                  <a:pt x="8513" y="15236"/>
                </a:cubicBezTo>
                <a:cubicBezTo>
                  <a:pt x="8463" y="15296"/>
                  <a:pt x="8416" y="15353"/>
                  <a:pt x="8366" y="15413"/>
                </a:cubicBezTo>
                <a:cubicBezTo>
                  <a:pt x="8342" y="15440"/>
                  <a:pt x="8316" y="15473"/>
                  <a:pt x="8286" y="15503"/>
                </a:cubicBezTo>
                <a:cubicBezTo>
                  <a:pt x="8269" y="15523"/>
                  <a:pt x="8252" y="15540"/>
                  <a:pt x="8239" y="15563"/>
                </a:cubicBezTo>
                <a:cubicBezTo>
                  <a:pt x="8229" y="15570"/>
                  <a:pt x="8225" y="15580"/>
                  <a:pt x="8215" y="15587"/>
                </a:cubicBezTo>
                <a:cubicBezTo>
                  <a:pt x="8165" y="15640"/>
                  <a:pt x="8118" y="15691"/>
                  <a:pt x="8072" y="15747"/>
                </a:cubicBezTo>
                <a:cubicBezTo>
                  <a:pt x="7975" y="15841"/>
                  <a:pt x="7874" y="15938"/>
                  <a:pt x="7774" y="16032"/>
                </a:cubicBezTo>
                <a:cubicBezTo>
                  <a:pt x="7727" y="16075"/>
                  <a:pt x="7680" y="16122"/>
                  <a:pt x="7640" y="16169"/>
                </a:cubicBezTo>
                <a:lnTo>
                  <a:pt x="7587" y="16222"/>
                </a:lnTo>
                <a:lnTo>
                  <a:pt x="7510" y="16309"/>
                </a:lnTo>
                <a:cubicBezTo>
                  <a:pt x="7493" y="16332"/>
                  <a:pt x="7477" y="16349"/>
                  <a:pt x="7460" y="16369"/>
                </a:cubicBezTo>
                <a:cubicBezTo>
                  <a:pt x="7456" y="16373"/>
                  <a:pt x="7446" y="16383"/>
                  <a:pt x="7443" y="16389"/>
                </a:cubicBezTo>
                <a:lnTo>
                  <a:pt x="7366" y="16490"/>
                </a:lnTo>
                <a:cubicBezTo>
                  <a:pt x="7349" y="16516"/>
                  <a:pt x="7329" y="16540"/>
                  <a:pt x="7313" y="16567"/>
                </a:cubicBezTo>
                <a:cubicBezTo>
                  <a:pt x="7283" y="16603"/>
                  <a:pt x="7259" y="16640"/>
                  <a:pt x="7229" y="16684"/>
                </a:cubicBezTo>
                <a:cubicBezTo>
                  <a:pt x="7189" y="16740"/>
                  <a:pt x="7146" y="16804"/>
                  <a:pt x="7105" y="16864"/>
                </a:cubicBezTo>
                <a:cubicBezTo>
                  <a:pt x="7089" y="16887"/>
                  <a:pt x="7072" y="16914"/>
                  <a:pt x="7049" y="16938"/>
                </a:cubicBezTo>
                <a:lnTo>
                  <a:pt x="6988" y="17025"/>
                </a:lnTo>
                <a:cubicBezTo>
                  <a:pt x="6982" y="17031"/>
                  <a:pt x="6982" y="17035"/>
                  <a:pt x="6978" y="17035"/>
                </a:cubicBezTo>
                <a:cubicBezTo>
                  <a:pt x="6978" y="17031"/>
                  <a:pt x="6982" y="17031"/>
                  <a:pt x="6982" y="17025"/>
                </a:cubicBezTo>
                <a:lnTo>
                  <a:pt x="6982" y="17025"/>
                </a:lnTo>
                <a:cubicBezTo>
                  <a:pt x="6958" y="17065"/>
                  <a:pt x="6928" y="17098"/>
                  <a:pt x="6905" y="17135"/>
                </a:cubicBezTo>
                <a:cubicBezTo>
                  <a:pt x="6893" y="17150"/>
                  <a:pt x="6881" y="17168"/>
                  <a:pt x="6869" y="17183"/>
                </a:cubicBezTo>
                <a:lnTo>
                  <a:pt x="6869" y="17183"/>
                </a:lnTo>
                <a:cubicBezTo>
                  <a:pt x="6865" y="17186"/>
                  <a:pt x="6864" y="17189"/>
                  <a:pt x="6861" y="17192"/>
                </a:cubicBezTo>
                <a:cubicBezTo>
                  <a:pt x="6861" y="17188"/>
                  <a:pt x="6865" y="17188"/>
                  <a:pt x="6865" y="17185"/>
                </a:cubicBezTo>
                <a:lnTo>
                  <a:pt x="6865" y="17185"/>
                </a:lnTo>
                <a:cubicBezTo>
                  <a:pt x="6694" y="17406"/>
                  <a:pt x="6514" y="17623"/>
                  <a:pt x="6343" y="17850"/>
                </a:cubicBezTo>
                <a:cubicBezTo>
                  <a:pt x="6256" y="17961"/>
                  <a:pt x="6169" y="18078"/>
                  <a:pt x="6079" y="18195"/>
                </a:cubicBezTo>
                <a:cubicBezTo>
                  <a:pt x="6039" y="18255"/>
                  <a:pt x="5992" y="18308"/>
                  <a:pt x="5942" y="18362"/>
                </a:cubicBezTo>
                <a:cubicBezTo>
                  <a:pt x="5895" y="18419"/>
                  <a:pt x="5852" y="18462"/>
                  <a:pt x="5805" y="18512"/>
                </a:cubicBezTo>
                <a:lnTo>
                  <a:pt x="5801" y="18519"/>
                </a:lnTo>
                <a:cubicBezTo>
                  <a:pt x="5779" y="18542"/>
                  <a:pt x="5756" y="18561"/>
                  <a:pt x="5736" y="18587"/>
                </a:cubicBezTo>
                <a:lnTo>
                  <a:pt x="5736" y="18587"/>
                </a:lnTo>
                <a:lnTo>
                  <a:pt x="5738" y="18586"/>
                </a:lnTo>
                <a:lnTo>
                  <a:pt x="5738" y="18586"/>
                </a:lnTo>
                <a:cubicBezTo>
                  <a:pt x="5718" y="18606"/>
                  <a:pt x="5694" y="18629"/>
                  <a:pt x="5671" y="18653"/>
                </a:cubicBezTo>
                <a:cubicBezTo>
                  <a:pt x="5628" y="18696"/>
                  <a:pt x="5584" y="18743"/>
                  <a:pt x="5537" y="18787"/>
                </a:cubicBezTo>
                <a:lnTo>
                  <a:pt x="5387" y="18924"/>
                </a:lnTo>
                <a:cubicBezTo>
                  <a:pt x="5283" y="19021"/>
                  <a:pt x="5176" y="19114"/>
                  <a:pt x="5076" y="19211"/>
                </a:cubicBezTo>
                <a:cubicBezTo>
                  <a:pt x="4972" y="19311"/>
                  <a:pt x="4872" y="19412"/>
                  <a:pt x="4772" y="19512"/>
                </a:cubicBezTo>
                <a:lnTo>
                  <a:pt x="4625" y="19659"/>
                </a:lnTo>
                <a:cubicBezTo>
                  <a:pt x="4571" y="19713"/>
                  <a:pt x="4518" y="19766"/>
                  <a:pt x="4464" y="19826"/>
                </a:cubicBezTo>
                <a:cubicBezTo>
                  <a:pt x="4447" y="19846"/>
                  <a:pt x="4424" y="19863"/>
                  <a:pt x="4404" y="19880"/>
                </a:cubicBezTo>
                <a:lnTo>
                  <a:pt x="4374" y="19910"/>
                </a:lnTo>
                <a:lnTo>
                  <a:pt x="4300" y="19960"/>
                </a:lnTo>
                <a:lnTo>
                  <a:pt x="4290" y="19967"/>
                </a:lnTo>
                <a:cubicBezTo>
                  <a:pt x="4330" y="19893"/>
                  <a:pt x="4364" y="19816"/>
                  <a:pt x="4397" y="19743"/>
                </a:cubicBezTo>
                <a:lnTo>
                  <a:pt x="4521" y="19442"/>
                </a:lnTo>
                <a:cubicBezTo>
                  <a:pt x="4601" y="19241"/>
                  <a:pt x="4681" y="19041"/>
                  <a:pt x="4755" y="18837"/>
                </a:cubicBezTo>
                <a:cubicBezTo>
                  <a:pt x="4832" y="18619"/>
                  <a:pt x="4909" y="18402"/>
                  <a:pt x="4976" y="18185"/>
                </a:cubicBezTo>
                <a:cubicBezTo>
                  <a:pt x="4986" y="18161"/>
                  <a:pt x="4989" y="18141"/>
                  <a:pt x="4999" y="18121"/>
                </a:cubicBezTo>
                <a:cubicBezTo>
                  <a:pt x="5016" y="18091"/>
                  <a:pt x="5036" y="18068"/>
                  <a:pt x="5053" y="18038"/>
                </a:cubicBezTo>
                <a:cubicBezTo>
                  <a:pt x="5083" y="17994"/>
                  <a:pt x="5106" y="17951"/>
                  <a:pt x="5136" y="17904"/>
                </a:cubicBezTo>
                <a:cubicBezTo>
                  <a:pt x="5149" y="17887"/>
                  <a:pt x="5156" y="17867"/>
                  <a:pt x="5170" y="17844"/>
                </a:cubicBezTo>
                <a:cubicBezTo>
                  <a:pt x="5183" y="17824"/>
                  <a:pt x="5193" y="17804"/>
                  <a:pt x="5206" y="17777"/>
                </a:cubicBezTo>
                <a:cubicBezTo>
                  <a:pt x="5226" y="17737"/>
                  <a:pt x="5253" y="17693"/>
                  <a:pt x="5273" y="17653"/>
                </a:cubicBezTo>
                <a:cubicBezTo>
                  <a:pt x="5320" y="17556"/>
                  <a:pt x="5370" y="17466"/>
                  <a:pt x="5417" y="17369"/>
                </a:cubicBezTo>
                <a:cubicBezTo>
                  <a:pt x="5440" y="17319"/>
                  <a:pt x="5467" y="17272"/>
                  <a:pt x="5487" y="17222"/>
                </a:cubicBezTo>
                <a:cubicBezTo>
                  <a:pt x="5507" y="17182"/>
                  <a:pt x="5527" y="17142"/>
                  <a:pt x="5551" y="17105"/>
                </a:cubicBezTo>
                <a:cubicBezTo>
                  <a:pt x="5551" y="17101"/>
                  <a:pt x="5554" y="17101"/>
                  <a:pt x="5554" y="17098"/>
                </a:cubicBezTo>
                <a:lnTo>
                  <a:pt x="5554" y="17138"/>
                </a:lnTo>
                <a:cubicBezTo>
                  <a:pt x="5601" y="17101"/>
                  <a:pt x="5644" y="17058"/>
                  <a:pt x="5684" y="17008"/>
                </a:cubicBezTo>
                <a:cubicBezTo>
                  <a:pt x="5701" y="16988"/>
                  <a:pt x="5718" y="16968"/>
                  <a:pt x="5728" y="16941"/>
                </a:cubicBezTo>
                <a:cubicBezTo>
                  <a:pt x="5745" y="16918"/>
                  <a:pt x="5758" y="16887"/>
                  <a:pt x="5771" y="16857"/>
                </a:cubicBezTo>
                <a:cubicBezTo>
                  <a:pt x="5801" y="16787"/>
                  <a:pt x="5828" y="16717"/>
                  <a:pt x="5855" y="16647"/>
                </a:cubicBezTo>
                <a:cubicBezTo>
                  <a:pt x="5858" y="16637"/>
                  <a:pt x="5868" y="16630"/>
                  <a:pt x="5872" y="16620"/>
                </a:cubicBezTo>
                <a:cubicBezTo>
                  <a:pt x="5929" y="16536"/>
                  <a:pt x="5985" y="16453"/>
                  <a:pt x="6029" y="16366"/>
                </a:cubicBezTo>
                <a:lnTo>
                  <a:pt x="6169" y="16102"/>
                </a:lnTo>
                <a:cubicBezTo>
                  <a:pt x="6213" y="16005"/>
                  <a:pt x="6260" y="15915"/>
                  <a:pt x="6310" y="15821"/>
                </a:cubicBezTo>
                <a:cubicBezTo>
                  <a:pt x="6353" y="15751"/>
                  <a:pt x="6390" y="15684"/>
                  <a:pt x="6437" y="15617"/>
                </a:cubicBezTo>
                <a:cubicBezTo>
                  <a:pt x="6480" y="15547"/>
                  <a:pt x="6530" y="15480"/>
                  <a:pt x="6580" y="15410"/>
                </a:cubicBezTo>
                <a:cubicBezTo>
                  <a:pt x="6611" y="15370"/>
                  <a:pt x="6637" y="15333"/>
                  <a:pt x="6661" y="15299"/>
                </a:cubicBezTo>
                <a:cubicBezTo>
                  <a:pt x="6681" y="15269"/>
                  <a:pt x="6704" y="15236"/>
                  <a:pt x="6724" y="15209"/>
                </a:cubicBezTo>
                <a:cubicBezTo>
                  <a:pt x="6758" y="15159"/>
                  <a:pt x="6788" y="15102"/>
                  <a:pt x="6811" y="15045"/>
                </a:cubicBezTo>
                <a:cubicBezTo>
                  <a:pt x="6875" y="14925"/>
                  <a:pt x="6932" y="14798"/>
                  <a:pt x="6992" y="14677"/>
                </a:cubicBezTo>
                <a:cubicBezTo>
                  <a:pt x="7028" y="14597"/>
                  <a:pt x="7072" y="14514"/>
                  <a:pt x="7109" y="14433"/>
                </a:cubicBezTo>
                <a:cubicBezTo>
                  <a:pt x="7146" y="14357"/>
                  <a:pt x="7189" y="14280"/>
                  <a:pt x="7226" y="14199"/>
                </a:cubicBezTo>
                <a:cubicBezTo>
                  <a:pt x="7246" y="14166"/>
                  <a:pt x="7263" y="14129"/>
                  <a:pt x="7283" y="14096"/>
                </a:cubicBezTo>
                <a:lnTo>
                  <a:pt x="7346" y="13995"/>
                </a:lnTo>
                <a:cubicBezTo>
                  <a:pt x="7373" y="13959"/>
                  <a:pt x="7396" y="13922"/>
                  <a:pt x="7416" y="13882"/>
                </a:cubicBezTo>
                <a:cubicBezTo>
                  <a:pt x="7446" y="13838"/>
                  <a:pt x="7473" y="13791"/>
                  <a:pt x="7497" y="13745"/>
                </a:cubicBezTo>
                <a:cubicBezTo>
                  <a:pt x="7510" y="13725"/>
                  <a:pt x="7523" y="13698"/>
                  <a:pt x="7533" y="13678"/>
                </a:cubicBezTo>
                <a:cubicBezTo>
                  <a:pt x="7547" y="13654"/>
                  <a:pt x="7563" y="13624"/>
                  <a:pt x="7577" y="13598"/>
                </a:cubicBezTo>
                <a:cubicBezTo>
                  <a:pt x="7597" y="13557"/>
                  <a:pt x="7617" y="13514"/>
                  <a:pt x="7637" y="13477"/>
                </a:cubicBezTo>
                <a:cubicBezTo>
                  <a:pt x="7657" y="13427"/>
                  <a:pt x="7677" y="13380"/>
                  <a:pt x="7694" y="13330"/>
                </a:cubicBezTo>
                <a:cubicBezTo>
                  <a:pt x="7714" y="13277"/>
                  <a:pt x="7737" y="13226"/>
                  <a:pt x="7757" y="13173"/>
                </a:cubicBezTo>
                <a:cubicBezTo>
                  <a:pt x="7791" y="13076"/>
                  <a:pt x="7828" y="12986"/>
                  <a:pt x="7861" y="12889"/>
                </a:cubicBezTo>
                <a:cubicBezTo>
                  <a:pt x="7894" y="12795"/>
                  <a:pt x="7928" y="12708"/>
                  <a:pt x="7961" y="12618"/>
                </a:cubicBezTo>
                <a:cubicBezTo>
                  <a:pt x="7995" y="12518"/>
                  <a:pt x="8025" y="12421"/>
                  <a:pt x="8055" y="12320"/>
                </a:cubicBezTo>
                <a:cubicBezTo>
                  <a:pt x="8112" y="12120"/>
                  <a:pt x="8159" y="11919"/>
                  <a:pt x="8199" y="11715"/>
                </a:cubicBezTo>
                <a:cubicBezTo>
                  <a:pt x="8209" y="11665"/>
                  <a:pt x="8222" y="11608"/>
                  <a:pt x="8229" y="11558"/>
                </a:cubicBezTo>
                <a:cubicBezTo>
                  <a:pt x="8235" y="11508"/>
                  <a:pt x="8246" y="11454"/>
                  <a:pt x="8252" y="11404"/>
                </a:cubicBezTo>
                <a:cubicBezTo>
                  <a:pt x="8262" y="11354"/>
                  <a:pt x="8266" y="11301"/>
                  <a:pt x="8269" y="11250"/>
                </a:cubicBezTo>
                <a:cubicBezTo>
                  <a:pt x="8276" y="11200"/>
                  <a:pt x="8276" y="11150"/>
                  <a:pt x="8279" y="11100"/>
                </a:cubicBezTo>
                <a:cubicBezTo>
                  <a:pt x="8282" y="11000"/>
                  <a:pt x="8279" y="10899"/>
                  <a:pt x="8279" y="10799"/>
                </a:cubicBezTo>
                <a:cubicBezTo>
                  <a:pt x="8276" y="10702"/>
                  <a:pt x="8276" y="10602"/>
                  <a:pt x="8269" y="10505"/>
                </a:cubicBezTo>
                <a:lnTo>
                  <a:pt x="8269" y="10361"/>
                </a:lnTo>
                <a:cubicBezTo>
                  <a:pt x="8269" y="10334"/>
                  <a:pt x="8269" y="10304"/>
                  <a:pt x="8276" y="10281"/>
                </a:cubicBezTo>
                <a:cubicBezTo>
                  <a:pt x="8276" y="10251"/>
                  <a:pt x="8279" y="10221"/>
                  <a:pt x="8282" y="10197"/>
                </a:cubicBezTo>
                <a:cubicBezTo>
                  <a:pt x="8292" y="10100"/>
                  <a:pt x="8299" y="10010"/>
                  <a:pt x="8309" y="9913"/>
                </a:cubicBezTo>
                <a:cubicBezTo>
                  <a:pt x="8316" y="9809"/>
                  <a:pt x="8319" y="9702"/>
                  <a:pt x="8329" y="9599"/>
                </a:cubicBezTo>
                <a:cubicBezTo>
                  <a:pt x="8332" y="9499"/>
                  <a:pt x="8336" y="9402"/>
                  <a:pt x="8349" y="9308"/>
                </a:cubicBezTo>
                <a:cubicBezTo>
                  <a:pt x="8352" y="9274"/>
                  <a:pt x="8359" y="9241"/>
                  <a:pt x="8366" y="9208"/>
                </a:cubicBezTo>
                <a:cubicBezTo>
                  <a:pt x="8383" y="9168"/>
                  <a:pt x="8396" y="9127"/>
                  <a:pt x="8409" y="9084"/>
                </a:cubicBezTo>
                <a:cubicBezTo>
                  <a:pt x="8416" y="9047"/>
                  <a:pt x="8429" y="9007"/>
                  <a:pt x="8429" y="8967"/>
                </a:cubicBezTo>
                <a:cubicBezTo>
                  <a:pt x="8429" y="8950"/>
                  <a:pt x="8429" y="8930"/>
                  <a:pt x="8426" y="8913"/>
                </a:cubicBezTo>
                <a:cubicBezTo>
                  <a:pt x="8419" y="8907"/>
                  <a:pt x="8419" y="8897"/>
                  <a:pt x="8416" y="8890"/>
                </a:cubicBezTo>
                <a:cubicBezTo>
                  <a:pt x="8413" y="8885"/>
                  <a:pt x="8407" y="8882"/>
                  <a:pt x="8401" y="8882"/>
                </a:cubicBezTo>
                <a:cubicBezTo>
                  <a:pt x="8394" y="8882"/>
                  <a:pt x="8388" y="8885"/>
                  <a:pt x="8383" y="8890"/>
                </a:cubicBezTo>
                <a:cubicBezTo>
                  <a:pt x="8369" y="8900"/>
                  <a:pt x="8369" y="8923"/>
                  <a:pt x="8369" y="8940"/>
                </a:cubicBezTo>
                <a:cubicBezTo>
                  <a:pt x="8363" y="9010"/>
                  <a:pt x="8346" y="9077"/>
                  <a:pt x="8332" y="9147"/>
                </a:cubicBezTo>
                <a:cubicBezTo>
                  <a:pt x="8302" y="9214"/>
                  <a:pt x="8276" y="9278"/>
                  <a:pt x="8242" y="9341"/>
                </a:cubicBezTo>
                <a:cubicBezTo>
                  <a:pt x="8212" y="9402"/>
                  <a:pt x="8179" y="9465"/>
                  <a:pt x="8149" y="9529"/>
                </a:cubicBezTo>
                <a:cubicBezTo>
                  <a:pt x="8115" y="9599"/>
                  <a:pt x="8082" y="9666"/>
                  <a:pt x="8048" y="9736"/>
                </a:cubicBezTo>
                <a:cubicBezTo>
                  <a:pt x="8018" y="9799"/>
                  <a:pt x="7985" y="9860"/>
                  <a:pt x="7951" y="9920"/>
                </a:cubicBezTo>
                <a:cubicBezTo>
                  <a:pt x="7928" y="9967"/>
                  <a:pt x="7901" y="10010"/>
                  <a:pt x="7874" y="10054"/>
                </a:cubicBezTo>
                <a:cubicBezTo>
                  <a:pt x="7861" y="10077"/>
                  <a:pt x="7848" y="10094"/>
                  <a:pt x="7834" y="10114"/>
                </a:cubicBezTo>
                <a:cubicBezTo>
                  <a:pt x="7818" y="10134"/>
                  <a:pt x="7808" y="10154"/>
                  <a:pt x="7791" y="10181"/>
                </a:cubicBezTo>
                <a:lnTo>
                  <a:pt x="7690" y="10304"/>
                </a:lnTo>
                <a:cubicBezTo>
                  <a:pt x="7627" y="10381"/>
                  <a:pt x="7560" y="10455"/>
                  <a:pt x="7493" y="10535"/>
                </a:cubicBezTo>
                <a:cubicBezTo>
                  <a:pt x="7456" y="10582"/>
                  <a:pt x="7416" y="10629"/>
                  <a:pt x="7390" y="10679"/>
                </a:cubicBezTo>
                <a:cubicBezTo>
                  <a:pt x="7343" y="10749"/>
                  <a:pt x="7299" y="10829"/>
                  <a:pt x="7263" y="10903"/>
                </a:cubicBezTo>
                <a:cubicBezTo>
                  <a:pt x="7256" y="10923"/>
                  <a:pt x="7246" y="10940"/>
                  <a:pt x="7239" y="10963"/>
                </a:cubicBezTo>
                <a:cubicBezTo>
                  <a:pt x="7229" y="10986"/>
                  <a:pt x="7216" y="11006"/>
                  <a:pt x="7209" y="11033"/>
                </a:cubicBezTo>
                <a:cubicBezTo>
                  <a:pt x="7192" y="11080"/>
                  <a:pt x="7176" y="11120"/>
                  <a:pt x="7159" y="11167"/>
                </a:cubicBezTo>
                <a:cubicBezTo>
                  <a:pt x="7122" y="11267"/>
                  <a:pt x="7082" y="11364"/>
                  <a:pt x="7045" y="11464"/>
                </a:cubicBezTo>
                <a:cubicBezTo>
                  <a:pt x="7039" y="11488"/>
                  <a:pt x="7025" y="11515"/>
                  <a:pt x="7018" y="11538"/>
                </a:cubicBezTo>
                <a:cubicBezTo>
                  <a:pt x="6978" y="11632"/>
                  <a:pt x="6942" y="11719"/>
                  <a:pt x="6905" y="11809"/>
                </a:cubicBezTo>
                <a:cubicBezTo>
                  <a:pt x="6888" y="11856"/>
                  <a:pt x="6868" y="11906"/>
                  <a:pt x="6851" y="11953"/>
                </a:cubicBezTo>
                <a:cubicBezTo>
                  <a:pt x="6835" y="12003"/>
                  <a:pt x="6818" y="12056"/>
                  <a:pt x="6801" y="12106"/>
                </a:cubicBezTo>
                <a:cubicBezTo>
                  <a:pt x="6771" y="12207"/>
                  <a:pt x="6751" y="12307"/>
                  <a:pt x="6724" y="12407"/>
                </a:cubicBezTo>
                <a:cubicBezTo>
                  <a:pt x="6704" y="12501"/>
                  <a:pt x="6684" y="12591"/>
                  <a:pt x="6657" y="12685"/>
                </a:cubicBezTo>
                <a:cubicBezTo>
                  <a:pt x="6637" y="12768"/>
                  <a:pt x="6611" y="12855"/>
                  <a:pt x="6587" y="12939"/>
                </a:cubicBezTo>
                <a:cubicBezTo>
                  <a:pt x="6560" y="13026"/>
                  <a:pt x="6540" y="13119"/>
                  <a:pt x="6520" y="13210"/>
                </a:cubicBezTo>
                <a:cubicBezTo>
                  <a:pt x="6484" y="13387"/>
                  <a:pt x="6453" y="13561"/>
                  <a:pt x="6417" y="13738"/>
                </a:cubicBezTo>
                <a:cubicBezTo>
                  <a:pt x="6373" y="13932"/>
                  <a:pt x="6323" y="14126"/>
                  <a:pt x="6276" y="14323"/>
                </a:cubicBezTo>
                <a:cubicBezTo>
                  <a:pt x="6256" y="14423"/>
                  <a:pt x="6233" y="14517"/>
                  <a:pt x="6209" y="14617"/>
                </a:cubicBezTo>
                <a:cubicBezTo>
                  <a:pt x="6186" y="14728"/>
                  <a:pt x="6159" y="14835"/>
                  <a:pt x="6132" y="14948"/>
                </a:cubicBezTo>
                <a:cubicBezTo>
                  <a:pt x="6106" y="15042"/>
                  <a:pt x="6082" y="15129"/>
                  <a:pt x="6052" y="15219"/>
                </a:cubicBezTo>
                <a:cubicBezTo>
                  <a:pt x="6025" y="15303"/>
                  <a:pt x="5999" y="15386"/>
                  <a:pt x="5972" y="15470"/>
                </a:cubicBezTo>
                <a:cubicBezTo>
                  <a:pt x="5918" y="15650"/>
                  <a:pt x="5858" y="15828"/>
                  <a:pt x="5815" y="16005"/>
                </a:cubicBezTo>
                <a:cubicBezTo>
                  <a:pt x="5808" y="16015"/>
                  <a:pt x="5808" y="16028"/>
                  <a:pt x="5805" y="16035"/>
                </a:cubicBezTo>
                <a:lnTo>
                  <a:pt x="5805" y="16032"/>
                </a:lnTo>
                <a:cubicBezTo>
                  <a:pt x="5805" y="16038"/>
                  <a:pt x="5801" y="16045"/>
                  <a:pt x="5801" y="16052"/>
                </a:cubicBezTo>
                <a:cubicBezTo>
                  <a:pt x="5765" y="16199"/>
                  <a:pt x="5731" y="16346"/>
                  <a:pt x="5698" y="16490"/>
                </a:cubicBezTo>
                <a:cubicBezTo>
                  <a:pt x="5681" y="16546"/>
                  <a:pt x="5668" y="16603"/>
                  <a:pt x="5651" y="16657"/>
                </a:cubicBezTo>
                <a:cubicBezTo>
                  <a:pt x="5648" y="16670"/>
                  <a:pt x="5641" y="16687"/>
                  <a:pt x="5638" y="16700"/>
                </a:cubicBezTo>
                <a:cubicBezTo>
                  <a:pt x="5621" y="16720"/>
                  <a:pt x="5604" y="16747"/>
                  <a:pt x="5591" y="16767"/>
                </a:cubicBezTo>
                <a:cubicBezTo>
                  <a:pt x="5564" y="16807"/>
                  <a:pt x="5537" y="16851"/>
                  <a:pt x="5507" y="16891"/>
                </a:cubicBezTo>
                <a:cubicBezTo>
                  <a:pt x="5480" y="16938"/>
                  <a:pt x="5450" y="16988"/>
                  <a:pt x="5424" y="17035"/>
                </a:cubicBezTo>
                <a:cubicBezTo>
                  <a:pt x="5414" y="17055"/>
                  <a:pt x="5404" y="17075"/>
                  <a:pt x="5390" y="17098"/>
                </a:cubicBezTo>
                <a:cubicBezTo>
                  <a:pt x="5384" y="17118"/>
                  <a:pt x="5370" y="17135"/>
                  <a:pt x="5363" y="17155"/>
                </a:cubicBezTo>
                <a:cubicBezTo>
                  <a:pt x="5340" y="17202"/>
                  <a:pt x="5320" y="17249"/>
                  <a:pt x="5300" y="17289"/>
                </a:cubicBezTo>
                <a:cubicBezTo>
                  <a:pt x="5253" y="17389"/>
                  <a:pt x="5206" y="17486"/>
                  <a:pt x="5163" y="17586"/>
                </a:cubicBezTo>
                <a:cubicBezTo>
                  <a:pt x="5156" y="17593"/>
                  <a:pt x="5153" y="17603"/>
                  <a:pt x="5149" y="17616"/>
                </a:cubicBezTo>
                <a:cubicBezTo>
                  <a:pt x="5156" y="17590"/>
                  <a:pt x="5163" y="17566"/>
                  <a:pt x="5170" y="17539"/>
                </a:cubicBezTo>
                <a:cubicBezTo>
                  <a:pt x="5193" y="17442"/>
                  <a:pt x="5220" y="17342"/>
                  <a:pt x="5250" y="17245"/>
                </a:cubicBezTo>
                <a:cubicBezTo>
                  <a:pt x="5277" y="17138"/>
                  <a:pt x="5313" y="17035"/>
                  <a:pt x="5347" y="16924"/>
                </a:cubicBezTo>
                <a:cubicBezTo>
                  <a:pt x="5407" y="16724"/>
                  <a:pt x="5447" y="16516"/>
                  <a:pt x="5484" y="16312"/>
                </a:cubicBezTo>
                <a:cubicBezTo>
                  <a:pt x="5521" y="16105"/>
                  <a:pt x="5554" y="15898"/>
                  <a:pt x="5574" y="15694"/>
                </a:cubicBezTo>
                <a:cubicBezTo>
                  <a:pt x="5601" y="15470"/>
                  <a:pt x="5618" y="15249"/>
                  <a:pt x="5641" y="15032"/>
                </a:cubicBezTo>
                <a:lnTo>
                  <a:pt x="5641" y="15019"/>
                </a:lnTo>
                <a:cubicBezTo>
                  <a:pt x="5664" y="15012"/>
                  <a:pt x="5684" y="14985"/>
                  <a:pt x="5674" y="14965"/>
                </a:cubicBezTo>
                <a:cubicBezTo>
                  <a:pt x="5668" y="14938"/>
                  <a:pt x="5664" y="14915"/>
                  <a:pt x="5658" y="14888"/>
                </a:cubicBezTo>
                <a:cubicBezTo>
                  <a:pt x="5674" y="14771"/>
                  <a:pt x="5688" y="14654"/>
                  <a:pt x="5704" y="14537"/>
                </a:cubicBezTo>
                <a:cubicBezTo>
                  <a:pt x="5725" y="14350"/>
                  <a:pt x="5751" y="14163"/>
                  <a:pt x="5771" y="13975"/>
                </a:cubicBezTo>
                <a:cubicBezTo>
                  <a:pt x="5788" y="13808"/>
                  <a:pt x="5801" y="13641"/>
                  <a:pt x="5808" y="13477"/>
                </a:cubicBezTo>
                <a:cubicBezTo>
                  <a:pt x="5818" y="13307"/>
                  <a:pt x="5822" y="13133"/>
                  <a:pt x="5822" y="12962"/>
                </a:cubicBezTo>
                <a:lnTo>
                  <a:pt x="5822" y="12859"/>
                </a:lnTo>
                <a:cubicBezTo>
                  <a:pt x="5832" y="12825"/>
                  <a:pt x="5835" y="12788"/>
                  <a:pt x="5842" y="12755"/>
                </a:cubicBezTo>
                <a:cubicBezTo>
                  <a:pt x="5882" y="12564"/>
                  <a:pt x="5918" y="12374"/>
                  <a:pt x="5949" y="12187"/>
                </a:cubicBezTo>
                <a:cubicBezTo>
                  <a:pt x="5965" y="12090"/>
                  <a:pt x="5972" y="11993"/>
                  <a:pt x="5985" y="11896"/>
                </a:cubicBezTo>
                <a:cubicBezTo>
                  <a:pt x="5989" y="11856"/>
                  <a:pt x="5992" y="11809"/>
                  <a:pt x="5992" y="11769"/>
                </a:cubicBezTo>
                <a:cubicBezTo>
                  <a:pt x="5999" y="11722"/>
                  <a:pt x="5999" y="11675"/>
                  <a:pt x="6002" y="11625"/>
                </a:cubicBezTo>
                <a:cubicBezTo>
                  <a:pt x="6009" y="11438"/>
                  <a:pt x="6015" y="11250"/>
                  <a:pt x="6015" y="11060"/>
                </a:cubicBezTo>
                <a:cubicBezTo>
                  <a:pt x="6015" y="10960"/>
                  <a:pt x="6015" y="10859"/>
                  <a:pt x="6009" y="10759"/>
                </a:cubicBezTo>
                <a:lnTo>
                  <a:pt x="5999" y="10498"/>
                </a:lnTo>
                <a:cubicBezTo>
                  <a:pt x="6019" y="10455"/>
                  <a:pt x="6035" y="10415"/>
                  <a:pt x="6056" y="10374"/>
                </a:cubicBezTo>
                <a:cubicBezTo>
                  <a:pt x="6089" y="10308"/>
                  <a:pt x="6126" y="10237"/>
                  <a:pt x="6159" y="10171"/>
                </a:cubicBezTo>
                <a:lnTo>
                  <a:pt x="6209" y="10084"/>
                </a:lnTo>
                <a:cubicBezTo>
                  <a:pt x="6226" y="10057"/>
                  <a:pt x="6243" y="10033"/>
                  <a:pt x="6256" y="10007"/>
                </a:cubicBezTo>
                <a:cubicBezTo>
                  <a:pt x="6286" y="9963"/>
                  <a:pt x="6320" y="9916"/>
                  <a:pt x="6353" y="9870"/>
                </a:cubicBezTo>
                <a:cubicBezTo>
                  <a:pt x="6383" y="9833"/>
                  <a:pt x="6410" y="9799"/>
                  <a:pt x="6440" y="9763"/>
                </a:cubicBezTo>
                <a:cubicBezTo>
                  <a:pt x="6470" y="9723"/>
                  <a:pt x="6504" y="9689"/>
                  <a:pt x="6530" y="9656"/>
                </a:cubicBezTo>
                <a:cubicBezTo>
                  <a:pt x="6560" y="9622"/>
                  <a:pt x="6591" y="9589"/>
                  <a:pt x="6624" y="9555"/>
                </a:cubicBezTo>
                <a:cubicBezTo>
                  <a:pt x="6654" y="9529"/>
                  <a:pt x="6677" y="9495"/>
                  <a:pt x="6708" y="9462"/>
                </a:cubicBezTo>
                <a:cubicBezTo>
                  <a:pt x="6728" y="9435"/>
                  <a:pt x="6754" y="9412"/>
                  <a:pt x="6774" y="9381"/>
                </a:cubicBezTo>
                <a:cubicBezTo>
                  <a:pt x="6798" y="9348"/>
                  <a:pt x="6828" y="9318"/>
                  <a:pt x="6855" y="9285"/>
                </a:cubicBezTo>
                <a:cubicBezTo>
                  <a:pt x="6878" y="9248"/>
                  <a:pt x="6908" y="9211"/>
                  <a:pt x="6932" y="9178"/>
                </a:cubicBezTo>
                <a:cubicBezTo>
                  <a:pt x="6958" y="9144"/>
                  <a:pt x="6978" y="9111"/>
                  <a:pt x="7005" y="9071"/>
                </a:cubicBezTo>
                <a:cubicBezTo>
                  <a:pt x="7092" y="8943"/>
                  <a:pt x="7172" y="8813"/>
                  <a:pt x="7256" y="8679"/>
                </a:cubicBezTo>
                <a:cubicBezTo>
                  <a:pt x="7296" y="8613"/>
                  <a:pt x="7339" y="8549"/>
                  <a:pt x="7376" y="8482"/>
                </a:cubicBezTo>
                <a:cubicBezTo>
                  <a:pt x="7393" y="8452"/>
                  <a:pt x="7413" y="8425"/>
                  <a:pt x="7430" y="8392"/>
                </a:cubicBezTo>
                <a:cubicBezTo>
                  <a:pt x="7450" y="8352"/>
                  <a:pt x="7477" y="8315"/>
                  <a:pt x="7497" y="8275"/>
                </a:cubicBezTo>
                <a:cubicBezTo>
                  <a:pt x="7517" y="8231"/>
                  <a:pt x="7540" y="8195"/>
                  <a:pt x="7563" y="8151"/>
                </a:cubicBezTo>
                <a:cubicBezTo>
                  <a:pt x="7580" y="8118"/>
                  <a:pt x="7597" y="8091"/>
                  <a:pt x="7610" y="8057"/>
                </a:cubicBezTo>
                <a:cubicBezTo>
                  <a:pt x="7627" y="8027"/>
                  <a:pt x="7640" y="7994"/>
                  <a:pt x="7650" y="7964"/>
                </a:cubicBezTo>
                <a:cubicBezTo>
                  <a:pt x="7664" y="7934"/>
                  <a:pt x="7674" y="7910"/>
                  <a:pt x="7684" y="7880"/>
                </a:cubicBezTo>
                <a:cubicBezTo>
                  <a:pt x="7690" y="7867"/>
                  <a:pt x="7697" y="7857"/>
                  <a:pt x="7701" y="7844"/>
                </a:cubicBezTo>
                <a:cubicBezTo>
                  <a:pt x="7721" y="7797"/>
                  <a:pt x="7731" y="7757"/>
                  <a:pt x="7747" y="7710"/>
                </a:cubicBezTo>
                <a:cubicBezTo>
                  <a:pt x="7761" y="7673"/>
                  <a:pt x="7767" y="7633"/>
                  <a:pt x="7781" y="7596"/>
                </a:cubicBezTo>
                <a:cubicBezTo>
                  <a:pt x="7804" y="7529"/>
                  <a:pt x="7821" y="7459"/>
                  <a:pt x="7838" y="7392"/>
                </a:cubicBezTo>
                <a:cubicBezTo>
                  <a:pt x="7878" y="7228"/>
                  <a:pt x="7925" y="7064"/>
                  <a:pt x="7971" y="6904"/>
                </a:cubicBezTo>
                <a:cubicBezTo>
                  <a:pt x="7991" y="6827"/>
                  <a:pt x="8011" y="6747"/>
                  <a:pt x="8035" y="6673"/>
                </a:cubicBezTo>
                <a:lnTo>
                  <a:pt x="8062" y="6573"/>
                </a:lnTo>
                <a:cubicBezTo>
                  <a:pt x="8068" y="6540"/>
                  <a:pt x="8078" y="6506"/>
                  <a:pt x="8085" y="6469"/>
                </a:cubicBezTo>
                <a:cubicBezTo>
                  <a:pt x="8095" y="6419"/>
                  <a:pt x="8102" y="6372"/>
                  <a:pt x="8112" y="6322"/>
                </a:cubicBezTo>
                <a:cubicBezTo>
                  <a:pt x="8115" y="6289"/>
                  <a:pt x="8118" y="6252"/>
                  <a:pt x="8128" y="6219"/>
                </a:cubicBezTo>
                <a:cubicBezTo>
                  <a:pt x="8135" y="6142"/>
                  <a:pt x="8149" y="6071"/>
                  <a:pt x="8159" y="5995"/>
                </a:cubicBezTo>
                <a:lnTo>
                  <a:pt x="8159" y="5988"/>
                </a:lnTo>
                <a:lnTo>
                  <a:pt x="8159" y="5978"/>
                </a:lnTo>
                <a:lnTo>
                  <a:pt x="8159" y="5975"/>
                </a:lnTo>
                <a:cubicBezTo>
                  <a:pt x="8162" y="5944"/>
                  <a:pt x="8165" y="5918"/>
                  <a:pt x="8165" y="5888"/>
                </a:cubicBezTo>
                <a:lnTo>
                  <a:pt x="8165" y="5894"/>
                </a:lnTo>
                <a:cubicBezTo>
                  <a:pt x="8165" y="5888"/>
                  <a:pt x="8165" y="5878"/>
                  <a:pt x="8169" y="5874"/>
                </a:cubicBezTo>
                <a:lnTo>
                  <a:pt x="8169" y="5884"/>
                </a:lnTo>
                <a:cubicBezTo>
                  <a:pt x="8175" y="5861"/>
                  <a:pt x="8175" y="5841"/>
                  <a:pt x="8179" y="5821"/>
                </a:cubicBezTo>
                <a:cubicBezTo>
                  <a:pt x="8182" y="5794"/>
                  <a:pt x="8182" y="5771"/>
                  <a:pt x="8185" y="5744"/>
                </a:cubicBezTo>
                <a:cubicBezTo>
                  <a:pt x="8185" y="5724"/>
                  <a:pt x="8192" y="5704"/>
                  <a:pt x="8185" y="5687"/>
                </a:cubicBezTo>
                <a:cubicBezTo>
                  <a:pt x="8182" y="5674"/>
                  <a:pt x="8179" y="5657"/>
                  <a:pt x="8169" y="5644"/>
                </a:cubicBezTo>
                <a:cubicBezTo>
                  <a:pt x="8162" y="5637"/>
                  <a:pt x="8149" y="5627"/>
                  <a:pt x="8135" y="5623"/>
                </a:cubicBezTo>
                <a:cubicBezTo>
                  <a:pt x="8132" y="5622"/>
                  <a:pt x="8129" y="5622"/>
                  <a:pt x="8125" y="5622"/>
                </a:cubicBezTo>
                <a:cubicBezTo>
                  <a:pt x="8116" y="5622"/>
                  <a:pt x="8105" y="5624"/>
                  <a:pt x="8098" y="5627"/>
                </a:cubicBezTo>
                <a:cubicBezTo>
                  <a:pt x="8082" y="5637"/>
                  <a:pt x="8075" y="5650"/>
                  <a:pt x="8065" y="5660"/>
                </a:cubicBezTo>
                <a:lnTo>
                  <a:pt x="8042" y="5700"/>
                </a:lnTo>
                <a:cubicBezTo>
                  <a:pt x="8032" y="5710"/>
                  <a:pt x="8025" y="5724"/>
                  <a:pt x="8015" y="5740"/>
                </a:cubicBezTo>
                <a:cubicBezTo>
                  <a:pt x="7995" y="5771"/>
                  <a:pt x="7975" y="5804"/>
                  <a:pt x="7951" y="5834"/>
                </a:cubicBezTo>
                <a:lnTo>
                  <a:pt x="7814" y="6045"/>
                </a:lnTo>
                <a:cubicBezTo>
                  <a:pt x="7774" y="6112"/>
                  <a:pt x="7734" y="6178"/>
                  <a:pt x="7694" y="6252"/>
                </a:cubicBezTo>
                <a:cubicBezTo>
                  <a:pt x="7617" y="6386"/>
                  <a:pt x="7547" y="6523"/>
                  <a:pt x="7477" y="6660"/>
                </a:cubicBezTo>
                <a:lnTo>
                  <a:pt x="7413" y="6774"/>
                </a:lnTo>
                <a:cubicBezTo>
                  <a:pt x="7396" y="6804"/>
                  <a:pt x="7376" y="6837"/>
                  <a:pt x="7359" y="6864"/>
                </a:cubicBezTo>
                <a:cubicBezTo>
                  <a:pt x="7316" y="6931"/>
                  <a:pt x="7279" y="6998"/>
                  <a:pt x="7239" y="7061"/>
                </a:cubicBezTo>
                <a:cubicBezTo>
                  <a:pt x="7192" y="7131"/>
                  <a:pt x="7146" y="7198"/>
                  <a:pt x="7099" y="7272"/>
                </a:cubicBezTo>
                <a:cubicBezTo>
                  <a:pt x="7059" y="7329"/>
                  <a:pt x="7022" y="7389"/>
                  <a:pt x="6978" y="7449"/>
                </a:cubicBezTo>
                <a:cubicBezTo>
                  <a:pt x="6955" y="7492"/>
                  <a:pt x="6925" y="7533"/>
                  <a:pt x="6898" y="7573"/>
                </a:cubicBezTo>
                <a:cubicBezTo>
                  <a:pt x="6878" y="7599"/>
                  <a:pt x="6861" y="7633"/>
                  <a:pt x="6845" y="7663"/>
                </a:cubicBezTo>
                <a:cubicBezTo>
                  <a:pt x="6828" y="7693"/>
                  <a:pt x="6808" y="7726"/>
                  <a:pt x="6791" y="7757"/>
                </a:cubicBezTo>
                <a:cubicBezTo>
                  <a:pt x="6764" y="7800"/>
                  <a:pt x="6744" y="7844"/>
                  <a:pt x="6721" y="7890"/>
                </a:cubicBezTo>
                <a:cubicBezTo>
                  <a:pt x="6681" y="7961"/>
                  <a:pt x="6647" y="8031"/>
                  <a:pt x="6611" y="8108"/>
                </a:cubicBezTo>
                <a:cubicBezTo>
                  <a:pt x="6577" y="8175"/>
                  <a:pt x="6544" y="8235"/>
                  <a:pt x="6510" y="8298"/>
                </a:cubicBezTo>
                <a:cubicBezTo>
                  <a:pt x="6477" y="8358"/>
                  <a:pt x="6443" y="8415"/>
                  <a:pt x="6410" y="8469"/>
                </a:cubicBezTo>
                <a:cubicBezTo>
                  <a:pt x="6373" y="8532"/>
                  <a:pt x="6336" y="8596"/>
                  <a:pt x="6296" y="8663"/>
                </a:cubicBezTo>
                <a:cubicBezTo>
                  <a:pt x="6260" y="8726"/>
                  <a:pt x="6226" y="8793"/>
                  <a:pt x="6189" y="8853"/>
                </a:cubicBezTo>
                <a:cubicBezTo>
                  <a:pt x="6169" y="8893"/>
                  <a:pt x="6153" y="8930"/>
                  <a:pt x="6129" y="8967"/>
                </a:cubicBezTo>
                <a:cubicBezTo>
                  <a:pt x="6106" y="9014"/>
                  <a:pt x="6086" y="9064"/>
                  <a:pt x="6059" y="9111"/>
                </a:cubicBezTo>
                <a:cubicBezTo>
                  <a:pt x="6039" y="9147"/>
                  <a:pt x="6022" y="9188"/>
                  <a:pt x="6005" y="9231"/>
                </a:cubicBezTo>
                <a:cubicBezTo>
                  <a:pt x="5985" y="9281"/>
                  <a:pt x="5962" y="9328"/>
                  <a:pt x="5939" y="9378"/>
                </a:cubicBezTo>
                <a:cubicBezTo>
                  <a:pt x="5935" y="9385"/>
                  <a:pt x="5935" y="9395"/>
                  <a:pt x="5929" y="9402"/>
                </a:cubicBezTo>
                <a:cubicBezTo>
                  <a:pt x="5929" y="9381"/>
                  <a:pt x="5925" y="9361"/>
                  <a:pt x="5925" y="9338"/>
                </a:cubicBezTo>
                <a:cubicBezTo>
                  <a:pt x="5918" y="9244"/>
                  <a:pt x="5905" y="9151"/>
                  <a:pt x="5895" y="9054"/>
                </a:cubicBezTo>
                <a:cubicBezTo>
                  <a:pt x="5888" y="8960"/>
                  <a:pt x="5878" y="8863"/>
                  <a:pt x="5875" y="8766"/>
                </a:cubicBezTo>
                <a:cubicBezTo>
                  <a:pt x="5862" y="8579"/>
                  <a:pt x="5855" y="8392"/>
                  <a:pt x="5838" y="8201"/>
                </a:cubicBezTo>
                <a:cubicBezTo>
                  <a:pt x="5822" y="8017"/>
                  <a:pt x="5788" y="7833"/>
                  <a:pt x="5751" y="7650"/>
                </a:cubicBezTo>
                <a:cubicBezTo>
                  <a:pt x="5728" y="7556"/>
                  <a:pt x="5704" y="7456"/>
                  <a:pt x="5684" y="7359"/>
                </a:cubicBezTo>
                <a:cubicBezTo>
                  <a:pt x="5661" y="7272"/>
                  <a:pt x="5634" y="7182"/>
                  <a:pt x="5611" y="7095"/>
                </a:cubicBezTo>
                <a:cubicBezTo>
                  <a:pt x="5591" y="7004"/>
                  <a:pt x="5571" y="6914"/>
                  <a:pt x="5551" y="6824"/>
                </a:cubicBezTo>
                <a:cubicBezTo>
                  <a:pt x="5541" y="6774"/>
                  <a:pt x="5527" y="6727"/>
                  <a:pt x="5521" y="6677"/>
                </a:cubicBezTo>
                <a:cubicBezTo>
                  <a:pt x="5517" y="6653"/>
                  <a:pt x="5511" y="6630"/>
                  <a:pt x="5507" y="6606"/>
                </a:cubicBezTo>
                <a:cubicBezTo>
                  <a:pt x="5504" y="6586"/>
                  <a:pt x="5501" y="6560"/>
                  <a:pt x="5491" y="6540"/>
                </a:cubicBezTo>
                <a:cubicBezTo>
                  <a:pt x="5477" y="6509"/>
                  <a:pt x="5454" y="6486"/>
                  <a:pt x="5420" y="6479"/>
                </a:cubicBezTo>
                <a:cubicBezTo>
                  <a:pt x="5417" y="6479"/>
                  <a:pt x="5413" y="6479"/>
                  <a:pt x="5410" y="6479"/>
                </a:cubicBezTo>
                <a:cubicBezTo>
                  <a:pt x="5380" y="6479"/>
                  <a:pt x="5351" y="6491"/>
                  <a:pt x="5333" y="6509"/>
                </a:cubicBezTo>
                <a:cubicBezTo>
                  <a:pt x="5307" y="6540"/>
                  <a:pt x="5310" y="6576"/>
                  <a:pt x="5310" y="6610"/>
                </a:cubicBezTo>
                <a:cubicBezTo>
                  <a:pt x="5310" y="6670"/>
                  <a:pt x="5303" y="6727"/>
                  <a:pt x="5300" y="6787"/>
                </a:cubicBezTo>
                <a:cubicBezTo>
                  <a:pt x="5277" y="6958"/>
                  <a:pt x="5240" y="7125"/>
                  <a:pt x="5203" y="7292"/>
                </a:cubicBezTo>
                <a:cubicBezTo>
                  <a:pt x="5156" y="7462"/>
                  <a:pt x="5106" y="7630"/>
                  <a:pt x="5059" y="7800"/>
                </a:cubicBezTo>
                <a:cubicBezTo>
                  <a:pt x="5009" y="7981"/>
                  <a:pt x="4959" y="8164"/>
                  <a:pt x="4905" y="8345"/>
                </a:cubicBezTo>
                <a:lnTo>
                  <a:pt x="4882" y="8419"/>
                </a:lnTo>
                <a:cubicBezTo>
                  <a:pt x="4869" y="8392"/>
                  <a:pt x="4859" y="8362"/>
                  <a:pt x="4849" y="8332"/>
                </a:cubicBezTo>
                <a:lnTo>
                  <a:pt x="4835" y="8308"/>
                </a:lnTo>
                <a:cubicBezTo>
                  <a:pt x="4832" y="8295"/>
                  <a:pt x="4825" y="8285"/>
                  <a:pt x="4822" y="8275"/>
                </a:cubicBezTo>
                <a:cubicBezTo>
                  <a:pt x="4768" y="8128"/>
                  <a:pt x="4718" y="7984"/>
                  <a:pt x="4665" y="7840"/>
                </a:cubicBezTo>
                <a:cubicBezTo>
                  <a:pt x="4685" y="7800"/>
                  <a:pt x="4671" y="7750"/>
                  <a:pt x="4638" y="7730"/>
                </a:cubicBezTo>
                <a:cubicBezTo>
                  <a:pt x="4635" y="7726"/>
                  <a:pt x="4625" y="7723"/>
                  <a:pt x="4621" y="7723"/>
                </a:cubicBezTo>
                <a:cubicBezTo>
                  <a:pt x="4608" y="7666"/>
                  <a:pt x="4598" y="7613"/>
                  <a:pt x="4588" y="7559"/>
                </a:cubicBezTo>
                <a:cubicBezTo>
                  <a:pt x="4584" y="7539"/>
                  <a:pt x="4584" y="7513"/>
                  <a:pt x="4584" y="7492"/>
                </a:cubicBezTo>
                <a:cubicBezTo>
                  <a:pt x="4584" y="7472"/>
                  <a:pt x="4584" y="7456"/>
                  <a:pt x="4588" y="7432"/>
                </a:cubicBezTo>
                <a:cubicBezTo>
                  <a:pt x="4588" y="7426"/>
                  <a:pt x="4588" y="7416"/>
                  <a:pt x="4591" y="7409"/>
                </a:cubicBezTo>
                <a:cubicBezTo>
                  <a:pt x="4591" y="7406"/>
                  <a:pt x="4598" y="7406"/>
                  <a:pt x="4598" y="7399"/>
                </a:cubicBezTo>
                <a:cubicBezTo>
                  <a:pt x="4601" y="7379"/>
                  <a:pt x="4605" y="7359"/>
                  <a:pt x="4608" y="7342"/>
                </a:cubicBezTo>
                <a:cubicBezTo>
                  <a:pt x="4615" y="7322"/>
                  <a:pt x="4615" y="7305"/>
                  <a:pt x="4618" y="7282"/>
                </a:cubicBezTo>
                <a:cubicBezTo>
                  <a:pt x="4625" y="7212"/>
                  <a:pt x="4638" y="7141"/>
                  <a:pt x="4655" y="7071"/>
                </a:cubicBezTo>
                <a:cubicBezTo>
                  <a:pt x="4658" y="7058"/>
                  <a:pt x="4658" y="7044"/>
                  <a:pt x="4665" y="7038"/>
                </a:cubicBezTo>
                <a:lnTo>
                  <a:pt x="4665" y="7041"/>
                </a:lnTo>
                <a:cubicBezTo>
                  <a:pt x="4665" y="7038"/>
                  <a:pt x="4665" y="7031"/>
                  <a:pt x="4668" y="7031"/>
                </a:cubicBezTo>
                <a:cubicBezTo>
                  <a:pt x="4675" y="6998"/>
                  <a:pt x="4685" y="6964"/>
                  <a:pt x="4698" y="6937"/>
                </a:cubicBezTo>
                <a:cubicBezTo>
                  <a:pt x="4705" y="6907"/>
                  <a:pt x="4715" y="6877"/>
                  <a:pt x="4725" y="6847"/>
                </a:cubicBezTo>
                <a:lnTo>
                  <a:pt x="4752" y="6787"/>
                </a:lnTo>
                <a:cubicBezTo>
                  <a:pt x="4758" y="6764"/>
                  <a:pt x="4772" y="6744"/>
                  <a:pt x="4782" y="6723"/>
                </a:cubicBezTo>
                <a:cubicBezTo>
                  <a:pt x="4798" y="6687"/>
                  <a:pt x="4818" y="6647"/>
                  <a:pt x="4839" y="6610"/>
                </a:cubicBezTo>
                <a:cubicBezTo>
                  <a:pt x="4855" y="6580"/>
                  <a:pt x="4872" y="6556"/>
                  <a:pt x="4889" y="6526"/>
                </a:cubicBezTo>
                <a:cubicBezTo>
                  <a:pt x="4902" y="6506"/>
                  <a:pt x="4915" y="6486"/>
                  <a:pt x="4932" y="6459"/>
                </a:cubicBezTo>
                <a:cubicBezTo>
                  <a:pt x="4966" y="6406"/>
                  <a:pt x="4999" y="6356"/>
                  <a:pt x="5036" y="6302"/>
                </a:cubicBezTo>
                <a:cubicBezTo>
                  <a:pt x="5103" y="6202"/>
                  <a:pt x="5166" y="6102"/>
                  <a:pt x="5233" y="6001"/>
                </a:cubicBezTo>
                <a:cubicBezTo>
                  <a:pt x="5267" y="5944"/>
                  <a:pt x="5303" y="5894"/>
                  <a:pt x="5337" y="5841"/>
                </a:cubicBezTo>
                <a:cubicBezTo>
                  <a:pt x="5370" y="5794"/>
                  <a:pt x="5404" y="5751"/>
                  <a:pt x="5437" y="5700"/>
                </a:cubicBezTo>
                <a:lnTo>
                  <a:pt x="5437" y="5700"/>
                </a:lnTo>
                <a:cubicBezTo>
                  <a:pt x="5437" y="5704"/>
                  <a:pt x="5434" y="5704"/>
                  <a:pt x="5434" y="5707"/>
                </a:cubicBezTo>
                <a:cubicBezTo>
                  <a:pt x="5491" y="5627"/>
                  <a:pt x="5554" y="5550"/>
                  <a:pt x="5618" y="5473"/>
                </a:cubicBezTo>
                <a:cubicBezTo>
                  <a:pt x="5678" y="5393"/>
                  <a:pt x="5741" y="5319"/>
                  <a:pt x="5805" y="5242"/>
                </a:cubicBezTo>
                <a:cubicBezTo>
                  <a:pt x="5888" y="5142"/>
                  <a:pt x="5972" y="5042"/>
                  <a:pt x="6052" y="4938"/>
                </a:cubicBezTo>
                <a:cubicBezTo>
                  <a:pt x="6122" y="4848"/>
                  <a:pt x="6193" y="4751"/>
                  <a:pt x="6270" y="4657"/>
                </a:cubicBezTo>
                <a:cubicBezTo>
                  <a:pt x="6340" y="4564"/>
                  <a:pt x="6413" y="4470"/>
                  <a:pt x="6490" y="4373"/>
                </a:cubicBezTo>
                <a:cubicBezTo>
                  <a:pt x="6570" y="4273"/>
                  <a:pt x="6644" y="4169"/>
                  <a:pt x="6721" y="4069"/>
                </a:cubicBezTo>
                <a:cubicBezTo>
                  <a:pt x="6791" y="3972"/>
                  <a:pt x="6865" y="3878"/>
                  <a:pt x="6942" y="3785"/>
                </a:cubicBezTo>
                <a:cubicBezTo>
                  <a:pt x="6978" y="3738"/>
                  <a:pt x="7022" y="3698"/>
                  <a:pt x="7059" y="3651"/>
                </a:cubicBezTo>
                <a:cubicBezTo>
                  <a:pt x="7079" y="3631"/>
                  <a:pt x="7099" y="3604"/>
                  <a:pt x="7115" y="3584"/>
                </a:cubicBezTo>
                <a:cubicBezTo>
                  <a:pt x="7139" y="3561"/>
                  <a:pt x="7162" y="3534"/>
                  <a:pt x="7182" y="3510"/>
                </a:cubicBezTo>
                <a:cubicBezTo>
                  <a:pt x="7206" y="3477"/>
                  <a:pt x="7199" y="3427"/>
                  <a:pt x="7166" y="3400"/>
                </a:cubicBezTo>
                <a:cubicBezTo>
                  <a:pt x="7149" y="3387"/>
                  <a:pt x="7129" y="3380"/>
                  <a:pt x="7105" y="3380"/>
                </a:cubicBezTo>
                <a:cubicBezTo>
                  <a:pt x="7095" y="3380"/>
                  <a:pt x="7089" y="3383"/>
                  <a:pt x="7079" y="3383"/>
                </a:cubicBezTo>
                <a:cubicBezTo>
                  <a:pt x="7065" y="3387"/>
                  <a:pt x="7049" y="3393"/>
                  <a:pt x="7039" y="3393"/>
                </a:cubicBezTo>
                <a:cubicBezTo>
                  <a:pt x="7005" y="3400"/>
                  <a:pt x="6972" y="3410"/>
                  <a:pt x="6942" y="3417"/>
                </a:cubicBezTo>
                <a:cubicBezTo>
                  <a:pt x="6871" y="3434"/>
                  <a:pt x="6804" y="3460"/>
                  <a:pt x="6741" y="3487"/>
                </a:cubicBezTo>
                <a:cubicBezTo>
                  <a:pt x="6627" y="3537"/>
                  <a:pt x="6520" y="3594"/>
                  <a:pt x="6410" y="3651"/>
                </a:cubicBezTo>
                <a:cubicBezTo>
                  <a:pt x="6296" y="3711"/>
                  <a:pt x="6186" y="3765"/>
                  <a:pt x="6072" y="3821"/>
                </a:cubicBezTo>
                <a:cubicBezTo>
                  <a:pt x="5962" y="3878"/>
                  <a:pt x="5855" y="3928"/>
                  <a:pt x="5755" y="3989"/>
                </a:cubicBezTo>
                <a:cubicBezTo>
                  <a:pt x="5725" y="4005"/>
                  <a:pt x="5701" y="4022"/>
                  <a:pt x="5671" y="4045"/>
                </a:cubicBezTo>
                <a:cubicBezTo>
                  <a:pt x="5658" y="4052"/>
                  <a:pt x="5641" y="4062"/>
                  <a:pt x="5628" y="4072"/>
                </a:cubicBezTo>
                <a:cubicBezTo>
                  <a:pt x="5618" y="4082"/>
                  <a:pt x="5608" y="4089"/>
                  <a:pt x="5594" y="4099"/>
                </a:cubicBezTo>
                <a:cubicBezTo>
                  <a:pt x="5571" y="4116"/>
                  <a:pt x="5544" y="4136"/>
                  <a:pt x="5524" y="4156"/>
                </a:cubicBezTo>
                <a:cubicBezTo>
                  <a:pt x="5504" y="4172"/>
                  <a:pt x="5477" y="4196"/>
                  <a:pt x="5457" y="4216"/>
                </a:cubicBezTo>
                <a:cubicBezTo>
                  <a:pt x="5434" y="4239"/>
                  <a:pt x="5407" y="4263"/>
                  <a:pt x="5384" y="4286"/>
                </a:cubicBezTo>
                <a:cubicBezTo>
                  <a:pt x="5357" y="4313"/>
                  <a:pt x="5333" y="4340"/>
                  <a:pt x="5307" y="4366"/>
                </a:cubicBezTo>
                <a:cubicBezTo>
                  <a:pt x="5290" y="4383"/>
                  <a:pt x="5273" y="4403"/>
                  <a:pt x="5256" y="4423"/>
                </a:cubicBezTo>
                <a:cubicBezTo>
                  <a:pt x="5240" y="4447"/>
                  <a:pt x="5220" y="4467"/>
                  <a:pt x="5203" y="4487"/>
                </a:cubicBezTo>
                <a:cubicBezTo>
                  <a:pt x="5176" y="4517"/>
                  <a:pt x="5156" y="4547"/>
                  <a:pt x="5133" y="4574"/>
                </a:cubicBezTo>
                <a:cubicBezTo>
                  <a:pt x="5116" y="4600"/>
                  <a:pt x="5099" y="4620"/>
                  <a:pt x="5083" y="4647"/>
                </a:cubicBezTo>
                <a:cubicBezTo>
                  <a:pt x="5066" y="4667"/>
                  <a:pt x="5053" y="4687"/>
                  <a:pt x="5036" y="4707"/>
                </a:cubicBezTo>
                <a:cubicBezTo>
                  <a:pt x="5022" y="4731"/>
                  <a:pt x="5009" y="4748"/>
                  <a:pt x="4999" y="4768"/>
                </a:cubicBezTo>
                <a:cubicBezTo>
                  <a:pt x="4992" y="4774"/>
                  <a:pt x="4986" y="4784"/>
                  <a:pt x="4982" y="4798"/>
                </a:cubicBezTo>
                <a:lnTo>
                  <a:pt x="4982" y="4791"/>
                </a:lnTo>
                <a:cubicBezTo>
                  <a:pt x="4966" y="4821"/>
                  <a:pt x="4949" y="4854"/>
                  <a:pt x="4932" y="4885"/>
                </a:cubicBezTo>
                <a:cubicBezTo>
                  <a:pt x="4919" y="4908"/>
                  <a:pt x="4905" y="4938"/>
                  <a:pt x="4892" y="4965"/>
                </a:cubicBezTo>
                <a:cubicBezTo>
                  <a:pt x="4882" y="4988"/>
                  <a:pt x="4872" y="5008"/>
                  <a:pt x="4859" y="5035"/>
                </a:cubicBezTo>
                <a:cubicBezTo>
                  <a:pt x="4849" y="5065"/>
                  <a:pt x="4835" y="5089"/>
                  <a:pt x="4825" y="5119"/>
                </a:cubicBezTo>
                <a:lnTo>
                  <a:pt x="4788" y="5219"/>
                </a:lnTo>
                <a:cubicBezTo>
                  <a:pt x="4775" y="5249"/>
                  <a:pt x="4768" y="5276"/>
                  <a:pt x="4758" y="5306"/>
                </a:cubicBezTo>
                <a:cubicBezTo>
                  <a:pt x="4752" y="5326"/>
                  <a:pt x="4748" y="5353"/>
                  <a:pt x="4738" y="5373"/>
                </a:cubicBezTo>
                <a:cubicBezTo>
                  <a:pt x="4732" y="5403"/>
                  <a:pt x="4718" y="5436"/>
                  <a:pt x="4715" y="5466"/>
                </a:cubicBezTo>
                <a:lnTo>
                  <a:pt x="4715" y="5456"/>
                </a:lnTo>
                <a:cubicBezTo>
                  <a:pt x="4701" y="5500"/>
                  <a:pt x="4691" y="5543"/>
                  <a:pt x="4681" y="5587"/>
                </a:cubicBezTo>
                <a:cubicBezTo>
                  <a:pt x="4668" y="5627"/>
                  <a:pt x="4658" y="5674"/>
                  <a:pt x="4651" y="5717"/>
                </a:cubicBezTo>
                <a:cubicBezTo>
                  <a:pt x="4641" y="5761"/>
                  <a:pt x="4635" y="5804"/>
                  <a:pt x="4621" y="5851"/>
                </a:cubicBezTo>
                <a:cubicBezTo>
                  <a:pt x="4605" y="5938"/>
                  <a:pt x="4588" y="6021"/>
                  <a:pt x="4571" y="6108"/>
                </a:cubicBezTo>
                <a:cubicBezTo>
                  <a:pt x="4548" y="6229"/>
                  <a:pt x="4524" y="6352"/>
                  <a:pt x="4508" y="6476"/>
                </a:cubicBezTo>
                <a:cubicBezTo>
                  <a:pt x="4504" y="6503"/>
                  <a:pt x="4501" y="6530"/>
                  <a:pt x="4498" y="6560"/>
                </a:cubicBezTo>
                <a:cubicBezTo>
                  <a:pt x="4491" y="6586"/>
                  <a:pt x="4487" y="6613"/>
                  <a:pt x="4487" y="6640"/>
                </a:cubicBezTo>
                <a:lnTo>
                  <a:pt x="4474" y="6754"/>
                </a:lnTo>
                <a:cubicBezTo>
                  <a:pt x="4471" y="6780"/>
                  <a:pt x="4471" y="6810"/>
                  <a:pt x="4471" y="6840"/>
                </a:cubicBezTo>
                <a:cubicBezTo>
                  <a:pt x="4464" y="6961"/>
                  <a:pt x="4464" y="7081"/>
                  <a:pt x="4464" y="7198"/>
                </a:cubicBezTo>
                <a:lnTo>
                  <a:pt x="4464" y="7245"/>
                </a:lnTo>
                <a:cubicBezTo>
                  <a:pt x="4441" y="7182"/>
                  <a:pt x="4417" y="7125"/>
                  <a:pt x="4397" y="7061"/>
                </a:cubicBezTo>
                <a:cubicBezTo>
                  <a:pt x="4320" y="6861"/>
                  <a:pt x="4247" y="6663"/>
                  <a:pt x="4170" y="6463"/>
                </a:cubicBezTo>
                <a:lnTo>
                  <a:pt x="4096" y="6275"/>
                </a:lnTo>
                <a:cubicBezTo>
                  <a:pt x="4063" y="6175"/>
                  <a:pt x="4033" y="6071"/>
                  <a:pt x="3996" y="5971"/>
                </a:cubicBezTo>
                <a:cubicBezTo>
                  <a:pt x="3989" y="5961"/>
                  <a:pt x="3986" y="5951"/>
                  <a:pt x="3986" y="5941"/>
                </a:cubicBezTo>
                <a:cubicBezTo>
                  <a:pt x="3973" y="5868"/>
                  <a:pt x="3956" y="5791"/>
                  <a:pt x="3949" y="5717"/>
                </a:cubicBezTo>
                <a:cubicBezTo>
                  <a:pt x="3939" y="5657"/>
                  <a:pt x="3932" y="5600"/>
                  <a:pt x="3929" y="5543"/>
                </a:cubicBezTo>
                <a:cubicBezTo>
                  <a:pt x="3906" y="5376"/>
                  <a:pt x="3882" y="5216"/>
                  <a:pt x="3866" y="5048"/>
                </a:cubicBezTo>
                <a:cubicBezTo>
                  <a:pt x="3856" y="4968"/>
                  <a:pt x="3852" y="4888"/>
                  <a:pt x="3849" y="4804"/>
                </a:cubicBezTo>
                <a:cubicBezTo>
                  <a:pt x="3846" y="4724"/>
                  <a:pt x="3836" y="4647"/>
                  <a:pt x="3836" y="4564"/>
                </a:cubicBezTo>
                <a:cubicBezTo>
                  <a:pt x="3832" y="4480"/>
                  <a:pt x="3832" y="4396"/>
                  <a:pt x="3822" y="4313"/>
                </a:cubicBezTo>
                <a:cubicBezTo>
                  <a:pt x="3815" y="4233"/>
                  <a:pt x="3805" y="4149"/>
                  <a:pt x="3789" y="4069"/>
                </a:cubicBezTo>
                <a:cubicBezTo>
                  <a:pt x="3762" y="3905"/>
                  <a:pt x="3722" y="3744"/>
                  <a:pt x="3685" y="3581"/>
                </a:cubicBezTo>
                <a:cubicBezTo>
                  <a:pt x="3648" y="3413"/>
                  <a:pt x="3601" y="3246"/>
                  <a:pt x="3555" y="3079"/>
                </a:cubicBezTo>
                <a:cubicBezTo>
                  <a:pt x="3535" y="2999"/>
                  <a:pt x="3511" y="2919"/>
                  <a:pt x="3481" y="2845"/>
                </a:cubicBezTo>
                <a:cubicBezTo>
                  <a:pt x="3451" y="2765"/>
                  <a:pt x="3418" y="2685"/>
                  <a:pt x="3384" y="2611"/>
                </a:cubicBezTo>
                <a:cubicBezTo>
                  <a:pt x="3337" y="2511"/>
                  <a:pt x="3287" y="2410"/>
                  <a:pt x="3237" y="2310"/>
                </a:cubicBezTo>
                <a:cubicBezTo>
                  <a:pt x="3167" y="2166"/>
                  <a:pt x="3100" y="2023"/>
                  <a:pt x="3026" y="1879"/>
                </a:cubicBezTo>
                <a:cubicBezTo>
                  <a:pt x="2983" y="1799"/>
                  <a:pt x="2946" y="1722"/>
                  <a:pt x="2903" y="1641"/>
                </a:cubicBezTo>
                <a:cubicBezTo>
                  <a:pt x="2886" y="1608"/>
                  <a:pt x="2869" y="1575"/>
                  <a:pt x="2853" y="1538"/>
                </a:cubicBezTo>
                <a:cubicBezTo>
                  <a:pt x="2846" y="1514"/>
                  <a:pt x="2832" y="1494"/>
                  <a:pt x="2826" y="1474"/>
                </a:cubicBezTo>
                <a:cubicBezTo>
                  <a:pt x="2816" y="1454"/>
                  <a:pt x="2809" y="1431"/>
                  <a:pt x="2796" y="1414"/>
                </a:cubicBezTo>
                <a:cubicBezTo>
                  <a:pt x="2785" y="1401"/>
                  <a:pt x="2768" y="1392"/>
                  <a:pt x="2750" y="1392"/>
                </a:cubicBezTo>
                <a:cubicBezTo>
                  <a:pt x="2746" y="1392"/>
                  <a:pt x="2741" y="1393"/>
                  <a:pt x="2736" y="1394"/>
                </a:cubicBezTo>
                <a:cubicBezTo>
                  <a:pt x="2719" y="1397"/>
                  <a:pt x="2699" y="1414"/>
                  <a:pt x="2695" y="1431"/>
                </a:cubicBezTo>
                <a:cubicBezTo>
                  <a:pt x="2692" y="1448"/>
                  <a:pt x="2692" y="1461"/>
                  <a:pt x="2695" y="1474"/>
                </a:cubicBezTo>
                <a:lnTo>
                  <a:pt x="2695" y="1478"/>
                </a:lnTo>
                <a:cubicBezTo>
                  <a:pt x="2699" y="1511"/>
                  <a:pt x="2702" y="1541"/>
                  <a:pt x="2702" y="1575"/>
                </a:cubicBezTo>
                <a:cubicBezTo>
                  <a:pt x="2702" y="1628"/>
                  <a:pt x="2699" y="1682"/>
                  <a:pt x="2699" y="1738"/>
                </a:cubicBezTo>
                <a:cubicBezTo>
                  <a:pt x="2692" y="1909"/>
                  <a:pt x="2679" y="2079"/>
                  <a:pt x="2662" y="2250"/>
                </a:cubicBezTo>
                <a:lnTo>
                  <a:pt x="2635" y="2501"/>
                </a:lnTo>
                <a:cubicBezTo>
                  <a:pt x="2629" y="2591"/>
                  <a:pt x="2632" y="2678"/>
                  <a:pt x="2632" y="2765"/>
                </a:cubicBezTo>
                <a:cubicBezTo>
                  <a:pt x="2632" y="2892"/>
                  <a:pt x="2642" y="3019"/>
                  <a:pt x="2645" y="3146"/>
                </a:cubicBezTo>
                <a:cubicBezTo>
                  <a:pt x="2649" y="3280"/>
                  <a:pt x="2652" y="3417"/>
                  <a:pt x="2659" y="3551"/>
                </a:cubicBezTo>
                <a:cubicBezTo>
                  <a:pt x="2662" y="3631"/>
                  <a:pt x="2669" y="3711"/>
                  <a:pt x="2679" y="3788"/>
                </a:cubicBezTo>
                <a:cubicBezTo>
                  <a:pt x="2682" y="3821"/>
                  <a:pt x="2685" y="3861"/>
                  <a:pt x="2692" y="3895"/>
                </a:cubicBezTo>
                <a:lnTo>
                  <a:pt x="2679" y="3855"/>
                </a:lnTo>
                <a:cubicBezTo>
                  <a:pt x="2649" y="3768"/>
                  <a:pt x="2619" y="3681"/>
                  <a:pt x="2585" y="3594"/>
                </a:cubicBezTo>
                <a:cubicBezTo>
                  <a:pt x="2525" y="3427"/>
                  <a:pt x="2465" y="3260"/>
                  <a:pt x="2394" y="3093"/>
                </a:cubicBezTo>
                <a:lnTo>
                  <a:pt x="2394" y="3086"/>
                </a:lnTo>
                <a:cubicBezTo>
                  <a:pt x="2394" y="3082"/>
                  <a:pt x="2391" y="3079"/>
                  <a:pt x="2391" y="3076"/>
                </a:cubicBezTo>
                <a:cubicBezTo>
                  <a:pt x="2384" y="3066"/>
                  <a:pt x="2381" y="3059"/>
                  <a:pt x="2378" y="3046"/>
                </a:cubicBezTo>
                <a:cubicBezTo>
                  <a:pt x="2374" y="3042"/>
                  <a:pt x="2374" y="3036"/>
                  <a:pt x="2368" y="3032"/>
                </a:cubicBezTo>
                <a:lnTo>
                  <a:pt x="2368" y="3029"/>
                </a:lnTo>
                <a:cubicBezTo>
                  <a:pt x="2368" y="3029"/>
                  <a:pt x="2368" y="3026"/>
                  <a:pt x="2364" y="3026"/>
                </a:cubicBezTo>
                <a:cubicBezTo>
                  <a:pt x="2364" y="3026"/>
                  <a:pt x="2364" y="3019"/>
                  <a:pt x="2361" y="3019"/>
                </a:cubicBezTo>
                <a:cubicBezTo>
                  <a:pt x="2361" y="3016"/>
                  <a:pt x="2358" y="3012"/>
                  <a:pt x="2358" y="3009"/>
                </a:cubicBezTo>
                <a:lnTo>
                  <a:pt x="2267" y="2818"/>
                </a:lnTo>
                <a:cubicBezTo>
                  <a:pt x="2184" y="2651"/>
                  <a:pt x="2100" y="2491"/>
                  <a:pt x="2013" y="2327"/>
                </a:cubicBezTo>
                <a:cubicBezTo>
                  <a:pt x="1973" y="2250"/>
                  <a:pt x="1930" y="2176"/>
                  <a:pt x="1893" y="2100"/>
                </a:cubicBezTo>
                <a:lnTo>
                  <a:pt x="1766" y="1849"/>
                </a:lnTo>
                <a:cubicBezTo>
                  <a:pt x="1746" y="1809"/>
                  <a:pt x="1726" y="1772"/>
                  <a:pt x="1706" y="1728"/>
                </a:cubicBezTo>
                <a:cubicBezTo>
                  <a:pt x="1682" y="1688"/>
                  <a:pt x="1659" y="1645"/>
                  <a:pt x="1639" y="1605"/>
                </a:cubicBezTo>
                <a:cubicBezTo>
                  <a:pt x="1612" y="1561"/>
                  <a:pt x="1589" y="1514"/>
                  <a:pt x="1559" y="1474"/>
                </a:cubicBezTo>
                <a:cubicBezTo>
                  <a:pt x="1532" y="1427"/>
                  <a:pt x="1498" y="1387"/>
                  <a:pt x="1475" y="1344"/>
                </a:cubicBezTo>
                <a:cubicBezTo>
                  <a:pt x="1448" y="1307"/>
                  <a:pt x="1422" y="1270"/>
                  <a:pt x="1391" y="1230"/>
                </a:cubicBezTo>
                <a:cubicBezTo>
                  <a:pt x="1361" y="1193"/>
                  <a:pt x="1331" y="1160"/>
                  <a:pt x="1305" y="1127"/>
                </a:cubicBezTo>
                <a:cubicBezTo>
                  <a:pt x="1244" y="1060"/>
                  <a:pt x="1181" y="993"/>
                  <a:pt x="1114" y="929"/>
                </a:cubicBezTo>
                <a:cubicBezTo>
                  <a:pt x="980" y="802"/>
                  <a:pt x="840" y="675"/>
                  <a:pt x="696" y="555"/>
                </a:cubicBezTo>
                <a:cubicBezTo>
                  <a:pt x="622" y="488"/>
                  <a:pt x="546" y="424"/>
                  <a:pt x="472" y="361"/>
                </a:cubicBezTo>
                <a:cubicBezTo>
                  <a:pt x="435" y="334"/>
                  <a:pt x="402" y="304"/>
                  <a:pt x="362" y="271"/>
                </a:cubicBezTo>
                <a:cubicBezTo>
                  <a:pt x="328" y="244"/>
                  <a:pt x="302" y="217"/>
                  <a:pt x="268" y="187"/>
                </a:cubicBezTo>
                <a:lnTo>
                  <a:pt x="195" y="117"/>
                </a:lnTo>
                <a:cubicBezTo>
                  <a:pt x="178" y="100"/>
                  <a:pt x="161" y="77"/>
                  <a:pt x="144" y="57"/>
                </a:cubicBezTo>
                <a:cubicBezTo>
                  <a:pt x="128" y="33"/>
                  <a:pt x="111" y="10"/>
                  <a:pt x="84" y="3"/>
                </a:cubicBezTo>
                <a:cubicBezTo>
                  <a:pt x="77" y="1"/>
                  <a:pt x="70"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8"/>
          <p:cNvSpPr/>
          <p:nvPr/>
        </p:nvSpPr>
        <p:spPr>
          <a:xfrm rot="2464762">
            <a:off x="5966965" y="1934751"/>
            <a:ext cx="922761" cy="279284"/>
          </a:xfrm>
          <a:custGeom>
            <a:avLst/>
            <a:gdLst/>
            <a:ahLst/>
            <a:cxnLst/>
            <a:rect l="l" t="t" r="r" b="b"/>
            <a:pathLst>
              <a:path w="24083" h="6034" extrusionOk="0">
                <a:moveTo>
                  <a:pt x="1" y="1"/>
                </a:moveTo>
                <a:lnTo>
                  <a:pt x="1028" y="755"/>
                </a:lnTo>
                <a:lnTo>
                  <a:pt x="1" y="1509"/>
                </a:lnTo>
                <a:lnTo>
                  <a:pt x="1028" y="2263"/>
                </a:lnTo>
                <a:lnTo>
                  <a:pt x="1" y="3001"/>
                </a:lnTo>
                <a:lnTo>
                  <a:pt x="1028" y="3771"/>
                </a:lnTo>
                <a:lnTo>
                  <a:pt x="1" y="4525"/>
                </a:lnTo>
                <a:lnTo>
                  <a:pt x="1028" y="5279"/>
                </a:lnTo>
                <a:lnTo>
                  <a:pt x="1" y="6033"/>
                </a:lnTo>
                <a:lnTo>
                  <a:pt x="24082" y="6033"/>
                </a:lnTo>
                <a:lnTo>
                  <a:pt x="23087" y="5279"/>
                </a:lnTo>
                <a:lnTo>
                  <a:pt x="24082" y="4525"/>
                </a:lnTo>
                <a:lnTo>
                  <a:pt x="23087" y="3771"/>
                </a:lnTo>
                <a:lnTo>
                  <a:pt x="24082" y="3001"/>
                </a:lnTo>
                <a:lnTo>
                  <a:pt x="23087" y="2263"/>
                </a:lnTo>
                <a:lnTo>
                  <a:pt x="24082" y="1509"/>
                </a:lnTo>
                <a:lnTo>
                  <a:pt x="23087" y="755"/>
                </a:lnTo>
                <a:lnTo>
                  <a:pt x="24082"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8"/>
          <p:cNvSpPr/>
          <p:nvPr/>
        </p:nvSpPr>
        <p:spPr>
          <a:xfrm rot="-6081462">
            <a:off x="2307339" y="3237227"/>
            <a:ext cx="806874" cy="705112"/>
          </a:xfrm>
          <a:custGeom>
            <a:avLst/>
            <a:gdLst/>
            <a:ahLst/>
            <a:cxnLst/>
            <a:rect l="l" t="t" r="r" b="b"/>
            <a:pathLst>
              <a:path w="37083" h="31795" extrusionOk="0">
                <a:moveTo>
                  <a:pt x="29636" y="1"/>
                </a:moveTo>
                <a:lnTo>
                  <a:pt x="0" y="22494"/>
                </a:lnTo>
                <a:cubicBezTo>
                  <a:pt x="61" y="22524"/>
                  <a:pt x="122" y="22554"/>
                  <a:pt x="182" y="22554"/>
                </a:cubicBezTo>
                <a:cubicBezTo>
                  <a:pt x="274" y="22585"/>
                  <a:pt x="334" y="22646"/>
                  <a:pt x="365" y="22706"/>
                </a:cubicBezTo>
                <a:lnTo>
                  <a:pt x="730" y="23162"/>
                </a:lnTo>
                <a:cubicBezTo>
                  <a:pt x="753" y="23198"/>
                  <a:pt x="758" y="23206"/>
                  <a:pt x="756" y="23206"/>
                </a:cubicBezTo>
                <a:cubicBezTo>
                  <a:pt x="754" y="23206"/>
                  <a:pt x="747" y="23200"/>
                  <a:pt x="741" y="23200"/>
                </a:cubicBezTo>
                <a:cubicBezTo>
                  <a:pt x="735" y="23200"/>
                  <a:pt x="730" y="23205"/>
                  <a:pt x="730" y="23223"/>
                </a:cubicBezTo>
                <a:cubicBezTo>
                  <a:pt x="730" y="23254"/>
                  <a:pt x="699" y="23254"/>
                  <a:pt x="669" y="23254"/>
                </a:cubicBezTo>
                <a:lnTo>
                  <a:pt x="638" y="23223"/>
                </a:lnTo>
                <a:lnTo>
                  <a:pt x="638" y="23223"/>
                </a:lnTo>
                <a:cubicBezTo>
                  <a:pt x="851" y="23497"/>
                  <a:pt x="1064" y="23801"/>
                  <a:pt x="1338" y="24135"/>
                </a:cubicBezTo>
                <a:lnTo>
                  <a:pt x="1611" y="24469"/>
                </a:lnTo>
                <a:lnTo>
                  <a:pt x="1763" y="24591"/>
                </a:lnTo>
                <a:cubicBezTo>
                  <a:pt x="1824" y="24621"/>
                  <a:pt x="1885" y="24682"/>
                  <a:pt x="1976" y="24743"/>
                </a:cubicBezTo>
                <a:cubicBezTo>
                  <a:pt x="2006" y="24773"/>
                  <a:pt x="2037" y="24804"/>
                  <a:pt x="2067" y="24865"/>
                </a:cubicBezTo>
                <a:lnTo>
                  <a:pt x="2067" y="24895"/>
                </a:lnTo>
                <a:cubicBezTo>
                  <a:pt x="2219" y="25077"/>
                  <a:pt x="2371" y="25229"/>
                  <a:pt x="2493" y="25412"/>
                </a:cubicBezTo>
                <a:cubicBezTo>
                  <a:pt x="2797" y="25746"/>
                  <a:pt x="3100" y="26050"/>
                  <a:pt x="3374" y="26354"/>
                </a:cubicBezTo>
                <a:cubicBezTo>
                  <a:pt x="3526" y="26475"/>
                  <a:pt x="3617" y="26658"/>
                  <a:pt x="3617" y="26871"/>
                </a:cubicBezTo>
                <a:cubicBezTo>
                  <a:pt x="3678" y="26931"/>
                  <a:pt x="3769" y="27023"/>
                  <a:pt x="3860" y="27083"/>
                </a:cubicBezTo>
                <a:cubicBezTo>
                  <a:pt x="3860" y="27083"/>
                  <a:pt x="3860" y="27070"/>
                  <a:pt x="3869" y="27070"/>
                </a:cubicBezTo>
                <a:cubicBezTo>
                  <a:pt x="3874" y="27070"/>
                  <a:pt x="3881" y="27073"/>
                  <a:pt x="3891" y="27083"/>
                </a:cubicBezTo>
                <a:cubicBezTo>
                  <a:pt x="3921" y="27114"/>
                  <a:pt x="3982" y="27144"/>
                  <a:pt x="4012" y="27175"/>
                </a:cubicBezTo>
                <a:cubicBezTo>
                  <a:pt x="4256" y="27448"/>
                  <a:pt x="4499" y="27631"/>
                  <a:pt x="4742" y="27904"/>
                </a:cubicBezTo>
                <a:cubicBezTo>
                  <a:pt x="4803" y="27965"/>
                  <a:pt x="4894" y="28147"/>
                  <a:pt x="4863" y="28178"/>
                </a:cubicBezTo>
                <a:cubicBezTo>
                  <a:pt x="4863" y="28208"/>
                  <a:pt x="4803" y="28269"/>
                  <a:pt x="4772" y="28330"/>
                </a:cubicBezTo>
                <a:lnTo>
                  <a:pt x="4803" y="28360"/>
                </a:lnTo>
                <a:cubicBezTo>
                  <a:pt x="4863" y="28512"/>
                  <a:pt x="4924" y="28664"/>
                  <a:pt x="4955" y="28816"/>
                </a:cubicBezTo>
                <a:lnTo>
                  <a:pt x="5076" y="28968"/>
                </a:lnTo>
                <a:cubicBezTo>
                  <a:pt x="5471" y="29181"/>
                  <a:pt x="5806" y="29545"/>
                  <a:pt x="5958" y="30001"/>
                </a:cubicBezTo>
                <a:cubicBezTo>
                  <a:pt x="6018" y="30093"/>
                  <a:pt x="6079" y="30214"/>
                  <a:pt x="6140" y="30305"/>
                </a:cubicBezTo>
                <a:cubicBezTo>
                  <a:pt x="6262" y="30397"/>
                  <a:pt x="6414" y="30518"/>
                  <a:pt x="6505" y="30670"/>
                </a:cubicBezTo>
                <a:cubicBezTo>
                  <a:pt x="6535" y="30700"/>
                  <a:pt x="6566" y="30761"/>
                  <a:pt x="6566" y="30792"/>
                </a:cubicBezTo>
                <a:lnTo>
                  <a:pt x="6566" y="30852"/>
                </a:lnTo>
                <a:lnTo>
                  <a:pt x="6474" y="30852"/>
                </a:lnTo>
                <a:cubicBezTo>
                  <a:pt x="6444" y="30852"/>
                  <a:pt x="6414" y="30852"/>
                  <a:pt x="6383" y="30883"/>
                </a:cubicBezTo>
                <a:cubicBezTo>
                  <a:pt x="6383" y="30883"/>
                  <a:pt x="6383" y="30913"/>
                  <a:pt x="6383" y="30944"/>
                </a:cubicBezTo>
                <a:cubicBezTo>
                  <a:pt x="6414" y="31004"/>
                  <a:pt x="6414" y="31035"/>
                  <a:pt x="6444" y="31065"/>
                </a:cubicBezTo>
                <a:cubicBezTo>
                  <a:pt x="6505" y="31126"/>
                  <a:pt x="6596" y="31156"/>
                  <a:pt x="6596" y="31308"/>
                </a:cubicBezTo>
                <a:cubicBezTo>
                  <a:pt x="6596" y="31369"/>
                  <a:pt x="6626" y="31430"/>
                  <a:pt x="6657" y="31521"/>
                </a:cubicBezTo>
                <a:cubicBezTo>
                  <a:pt x="6748" y="31582"/>
                  <a:pt x="6778" y="31673"/>
                  <a:pt x="6809" y="31795"/>
                </a:cubicBezTo>
                <a:lnTo>
                  <a:pt x="37083" y="8876"/>
                </a:lnTo>
                <a:cubicBezTo>
                  <a:pt x="36931" y="8603"/>
                  <a:pt x="36809" y="8360"/>
                  <a:pt x="36627" y="8025"/>
                </a:cubicBezTo>
                <a:cubicBezTo>
                  <a:pt x="36566" y="7904"/>
                  <a:pt x="36505" y="7752"/>
                  <a:pt x="36505" y="7600"/>
                </a:cubicBezTo>
                <a:cubicBezTo>
                  <a:pt x="36445" y="7509"/>
                  <a:pt x="36384" y="7448"/>
                  <a:pt x="36323" y="7357"/>
                </a:cubicBezTo>
                <a:lnTo>
                  <a:pt x="36262" y="7357"/>
                </a:lnTo>
                <a:cubicBezTo>
                  <a:pt x="36262" y="7326"/>
                  <a:pt x="36232" y="7265"/>
                  <a:pt x="36232" y="7235"/>
                </a:cubicBezTo>
                <a:cubicBezTo>
                  <a:pt x="36201" y="7144"/>
                  <a:pt x="36141" y="7083"/>
                  <a:pt x="36110" y="6992"/>
                </a:cubicBezTo>
                <a:lnTo>
                  <a:pt x="35958" y="6810"/>
                </a:lnTo>
                <a:cubicBezTo>
                  <a:pt x="35928" y="6718"/>
                  <a:pt x="35867" y="6627"/>
                  <a:pt x="35806" y="6597"/>
                </a:cubicBezTo>
                <a:cubicBezTo>
                  <a:pt x="35776" y="6566"/>
                  <a:pt x="35776" y="6536"/>
                  <a:pt x="35745" y="6536"/>
                </a:cubicBezTo>
                <a:cubicBezTo>
                  <a:pt x="35593" y="6384"/>
                  <a:pt x="35442" y="6232"/>
                  <a:pt x="35290" y="6110"/>
                </a:cubicBezTo>
                <a:cubicBezTo>
                  <a:pt x="35275" y="6130"/>
                  <a:pt x="35259" y="6139"/>
                  <a:pt x="35243" y="6139"/>
                </a:cubicBezTo>
                <a:cubicBezTo>
                  <a:pt x="35159" y="6139"/>
                  <a:pt x="35057" y="5913"/>
                  <a:pt x="34955" y="5837"/>
                </a:cubicBezTo>
                <a:cubicBezTo>
                  <a:pt x="34925" y="5715"/>
                  <a:pt x="34864" y="5624"/>
                  <a:pt x="34773" y="5563"/>
                </a:cubicBezTo>
                <a:cubicBezTo>
                  <a:pt x="34668" y="5484"/>
                  <a:pt x="34585" y="5405"/>
                  <a:pt x="34506" y="5405"/>
                </a:cubicBezTo>
                <a:cubicBezTo>
                  <a:pt x="34493" y="5405"/>
                  <a:pt x="34481" y="5407"/>
                  <a:pt x="34469" y="5411"/>
                </a:cubicBezTo>
                <a:cubicBezTo>
                  <a:pt x="34410" y="5417"/>
                  <a:pt x="34362" y="5422"/>
                  <a:pt x="34322" y="5422"/>
                </a:cubicBezTo>
                <a:cubicBezTo>
                  <a:pt x="34158" y="5422"/>
                  <a:pt x="34129" y="5341"/>
                  <a:pt x="33983" y="4925"/>
                </a:cubicBezTo>
                <a:cubicBezTo>
                  <a:pt x="33983" y="4895"/>
                  <a:pt x="33952" y="4895"/>
                  <a:pt x="33952" y="4864"/>
                </a:cubicBezTo>
                <a:cubicBezTo>
                  <a:pt x="33922" y="4803"/>
                  <a:pt x="33861" y="4743"/>
                  <a:pt x="33861" y="4743"/>
                </a:cubicBezTo>
                <a:cubicBezTo>
                  <a:pt x="33856" y="4748"/>
                  <a:pt x="33847" y="4751"/>
                  <a:pt x="33837" y="4751"/>
                </a:cubicBezTo>
                <a:cubicBezTo>
                  <a:pt x="33788" y="4751"/>
                  <a:pt x="33693" y="4696"/>
                  <a:pt x="33618" y="4621"/>
                </a:cubicBezTo>
                <a:lnTo>
                  <a:pt x="33679" y="4621"/>
                </a:lnTo>
                <a:cubicBezTo>
                  <a:pt x="33703" y="4621"/>
                  <a:pt x="33722" y="4626"/>
                  <a:pt x="33735" y="4626"/>
                </a:cubicBezTo>
                <a:cubicBezTo>
                  <a:pt x="33754" y="4626"/>
                  <a:pt x="33758" y="4615"/>
                  <a:pt x="33739" y="4560"/>
                </a:cubicBezTo>
                <a:cubicBezTo>
                  <a:pt x="33739" y="4469"/>
                  <a:pt x="33679" y="4408"/>
                  <a:pt x="33618" y="4347"/>
                </a:cubicBezTo>
                <a:cubicBezTo>
                  <a:pt x="33496" y="4256"/>
                  <a:pt x="33344" y="4135"/>
                  <a:pt x="33253" y="4013"/>
                </a:cubicBezTo>
                <a:cubicBezTo>
                  <a:pt x="33242" y="4015"/>
                  <a:pt x="33231" y="4016"/>
                  <a:pt x="33220" y="4016"/>
                </a:cubicBezTo>
                <a:cubicBezTo>
                  <a:pt x="33083" y="4016"/>
                  <a:pt x="32968" y="3848"/>
                  <a:pt x="32827" y="3679"/>
                </a:cubicBezTo>
                <a:cubicBezTo>
                  <a:pt x="32767" y="3588"/>
                  <a:pt x="32706" y="3527"/>
                  <a:pt x="32615" y="3496"/>
                </a:cubicBezTo>
                <a:cubicBezTo>
                  <a:pt x="32524" y="3466"/>
                  <a:pt x="32432" y="3405"/>
                  <a:pt x="32402" y="3344"/>
                </a:cubicBezTo>
                <a:cubicBezTo>
                  <a:pt x="32280" y="3192"/>
                  <a:pt x="32159" y="3010"/>
                  <a:pt x="32007" y="2858"/>
                </a:cubicBezTo>
                <a:cubicBezTo>
                  <a:pt x="31998" y="2845"/>
                  <a:pt x="31992" y="2836"/>
                  <a:pt x="31988" y="2831"/>
                </a:cubicBezTo>
                <a:lnTo>
                  <a:pt x="31988" y="2831"/>
                </a:lnTo>
                <a:cubicBezTo>
                  <a:pt x="31990" y="2832"/>
                  <a:pt x="31992" y="2833"/>
                  <a:pt x="31995" y="2833"/>
                </a:cubicBezTo>
                <a:cubicBezTo>
                  <a:pt x="32001" y="2833"/>
                  <a:pt x="32007" y="2826"/>
                  <a:pt x="32007" y="2797"/>
                </a:cubicBezTo>
                <a:cubicBezTo>
                  <a:pt x="32007" y="2776"/>
                  <a:pt x="32037" y="2754"/>
                  <a:pt x="32055" y="2754"/>
                </a:cubicBezTo>
                <a:cubicBezTo>
                  <a:pt x="32062" y="2754"/>
                  <a:pt x="32068" y="2758"/>
                  <a:pt x="32068" y="2767"/>
                </a:cubicBezTo>
                <a:lnTo>
                  <a:pt x="32098" y="2797"/>
                </a:lnTo>
                <a:cubicBezTo>
                  <a:pt x="31885" y="2493"/>
                  <a:pt x="31672" y="2189"/>
                  <a:pt x="31338" y="1825"/>
                </a:cubicBezTo>
                <a:lnTo>
                  <a:pt x="31065" y="1490"/>
                </a:lnTo>
                <a:lnTo>
                  <a:pt x="30913" y="1338"/>
                </a:lnTo>
                <a:cubicBezTo>
                  <a:pt x="30852" y="1308"/>
                  <a:pt x="30761" y="1247"/>
                  <a:pt x="30669" y="1186"/>
                </a:cubicBezTo>
                <a:cubicBezTo>
                  <a:pt x="30639" y="1156"/>
                  <a:pt x="30609" y="1095"/>
                  <a:pt x="30578" y="1065"/>
                </a:cubicBezTo>
                <a:lnTo>
                  <a:pt x="30578" y="1004"/>
                </a:lnTo>
                <a:cubicBezTo>
                  <a:pt x="30396" y="822"/>
                  <a:pt x="30244" y="639"/>
                  <a:pt x="30092" y="457"/>
                </a:cubicBezTo>
                <a:lnTo>
                  <a:pt x="29636" y="1"/>
                </a:ln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99827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40"/>
          <p:cNvSpPr/>
          <p:nvPr/>
        </p:nvSpPr>
        <p:spPr>
          <a:xfrm>
            <a:off x="4831641" y="2026144"/>
            <a:ext cx="3020874" cy="1323231"/>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1198591" y="2021159"/>
            <a:ext cx="3020875" cy="1323232"/>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40"/>
          <p:cNvSpPr txBox="1">
            <a:spLocks noGrp="1"/>
          </p:cNvSpPr>
          <p:nvPr>
            <p:ph type="subTitle" idx="2"/>
          </p:nvPr>
        </p:nvSpPr>
        <p:spPr>
          <a:xfrm>
            <a:off x="4577433" y="2091511"/>
            <a:ext cx="3529289" cy="118252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TW" altLang="en-US" sz="2800" dirty="0">
                <a:latin typeface="標楷體" panose="03000509000000000000" pitchFamily="65" charset="-120"/>
                <a:ea typeface="標楷體" panose="03000509000000000000" pitchFamily="65" charset="-120"/>
              </a:rPr>
              <a:t>校內</a:t>
            </a:r>
            <a:endParaRPr lang="en-US" altLang="zh-TW" sz="2800" dirty="0">
              <a:latin typeface="標楷體" panose="03000509000000000000" pitchFamily="65" charset="-120"/>
              <a:ea typeface="標楷體" panose="03000509000000000000" pitchFamily="65" charset="-120"/>
            </a:endParaRPr>
          </a:p>
          <a:p>
            <a:pPr marL="0" lvl="0" indent="0" algn="ctr" rtl="0">
              <a:spcBef>
                <a:spcPts val="0"/>
              </a:spcBef>
              <a:spcAft>
                <a:spcPts val="0"/>
              </a:spcAft>
              <a:buNone/>
            </a:pPr>
            <a:r>
              <a:rPr lang="en-US" altLang="zh-TW" sz="2000" dirty="0">
                <a:effectLst/>
                <a:latin typeface="標楷體" panose="03000509000000000000" pitchFamily="65" charset="-120"/>
                <a:cs typeface="Times New Roman" panose="02020603050405020304" pitchFamily="18" charset="0"/>
              </a:rPr>
              <a:t>PPT</a:t>
            </a:r>
            <a:r>
              <a:rPr lang="zh-TW" altLang="zh-TW" sz="2000" dirty="0">
                <a:effectLst/>
                <a:ea typeface="標楷體" panose="03000509000000000000" pitchFamily="65" charset="-120"/>
                <a:cs typeface="Times New Roman" panose="02020603050405020304" pitchFamily="18" charset="0"/>
              </a:rPr>
              <a:t>、課堂提問遊戲</a:t>
            </a:r>
            <a:endParaRPr lang="en-US" altLang="zh-TW" sz="2000" dirty="0">
              <a:effectLst/>
              <a:ea typeface="標楷體" panose="03000509000000000000" pitchFamily="65" charset="-120"/>
              <a:cs typeface="Times New Roman" panose="02020603050405020304" pitchFamily="18" charset="0"/>
            </a:endParaRPr>
          </a:p>
          <a:p>
            <a:pPr marL="0" lvl="0" indent="0" algn="ctr" rtl="0">
              <a:spcBef>
                <a:spcPts val="0"/>
              </a:spcBef>
              <a:spcAft>
                <a:spcPts val="0"/>
              </a:spcAft>
              <a:buNone/>
            </a:pPr>
            <a:r>
              <a:rPr lang="zh-TW" altLang="zh-TW" sz="2000" dirty="0">
                <a:effectLst/>
                <a:ea typeface="標楷體" panose="03000509000000000000" pitchFamily="65" charset="-120"/>
                <a:cs typeface="Times New Roman" panose="02020603050405020304" pitchFamily="18" charset="0"/>
              </a:rPr>
              <a:t>空椅技術、跳跳</a:t>
            </a:r>
            <a:r>
              <a:rPr lang="en-US" altLang="zh-TW" sz="2000" dirty="0">
                <a:effectLst/>
                <a:ea typeface="標楷體" panose="03000509000000000000" pitchFamily="65" charset="-120"/>
                <a:cs typeface="Times New Roman" panose="02020603050405020304" pitchFamily="18" charset="0"/>
              </a:rPr>
              <a:t>TEMPO</a:t>
            </a:r>
            <a:endParaRPr sz="3200" dirty="0">
              <a:latin typeface="標楷體" panose="03000509000000000000" pitchFamily="65" charset="-120"/>
              <a:ea typeface="標楷體" panose="03000509000000000000" pitchFamily="65" charset="-120"/>
            </a:endParaRPr>
          </a:p>
        </p:txBody>
      </p:sp>
      <p:sp>
        <p:nvSpPr>
          <p:cNvPr id="1468" name="Google Shape;1468;p40"/>
          <p:cNvSpPr/>
          <p:nvPr/>
        </p:nvSpPr>
        <p:spPr>
          <a:xfrm>
            <a:off x="2379304" y="1891838"/>
            <a:ext cx="572143" cy="258639"/>
          </a:xfrm>
          <a:custGeom>
            <a:avLst/>
            <a:gdLst/>
            <a:ahLst/>
            <a:cxnLst/>
            <a:rect l="l" t="t" r="r" b="b"/>
            <a:pathLst>
              <a:path w="46696" h="12569" extrusionOk="0">
                <a:moveTo>
                  <a:pt x="2118" y="0"/>
                </a:moveTo>
                <a:cubicBezTo>
                  <a:pt x="2377" y="306"/>
                  <a:pt x="2566" y="683"/>
                  <a:pt x="2660" y="1059"/>
                </a:cubicBezTo>
                <a:cubicBezTo>
                  <a:pt x="2730" y="1766"/>
                  <a:pt x="2071" y="1813"/>
                  <a:pt x="1671" y="2213"/>
                </a:cubicBezTo>
                <a:cubicBezTo>
                  <a:pt x="1389" y="2495"/>
                  <a:pt x="1248" y="2848"/>
                  <a:pt x="1248" y="3225"/>
                </a:cubicBezTo>
                <a:cubicBezTo>
                  <a:pt x="1201" y="3554"/>
                  <a:pt x="1295" y="3884"/>
                  <a:pt x="1248" y="4213"/>
                </a:cubicBezTo>
                <a:cubicBezTo>
                  <a:pt x="1248" y="4660"/>
                  <a:pt x="1083" y="5084"/>
                  <a:pt x="1036" y="5531"/>
                </a:cubicBezTo>
                <a:cubicBezTo>
                  <a:pt x="1036" y="5955"/>
                  <a:pt x="1083" y="6402"/>
                  <a:pt x="1201" y="6802"/>
                </a:cubicBezTo>
                <a:cubicBezTo>
                  <a:pt x="1318" y="7438"/>
                  <a:pt x="989" y="7673"/>
                  <a:pt x="542" y="8050"/>
                </a:cubicBezTo>
                <a:cubicBezTo>
                  <a:pt x="0" y="8473"/>
                  <a:pt x="236" y="9015"/>
                  <a:pt x="447" y="9556"/>
                </a:cubicBezTo>
                <a:lnTo>
                  <a:pt x="1201" y="11533"/>
                </a:lnTo>
                <a:cubicBezTo>
                  <a:pt x="1318" y="11862"/>
                  <a:pt x="1483" y="12192"/>
                  <a:pt x="1648" y="12568"/>
                </a:cubicBezTo>
                <a:lnTo>
                  <a:pt x="46672" y="12568"/>
                </a:lnTo>
                <a:cubicBezTo>
                  <a:pt x="46696" y="12333"/>
                  <a:pt x="46649" y="12098"/>
                  <a:pt x="46554" y="11909"/>
                </a:cubicBezTo>
                <a:cubicBezTo>
                  <a:pt x="46460" y="11862"/>
                  <a:pt x="46390" y="11768"/>
                  <a:pt x="46295" y="11745"/>
                </a:cubicBezTo>
                <a:cubicBezTo>
                  <a:pt x="46201" y="11603"/>
                  <a:pt x="46154" y="11462"/>
                  <a:pt x="46131" y="11321"/>
                </a:cubicBezTo>
                <a:cubicBezTo>
                  <a:pt x="46084" y="11203"/>
                  <a:pt x="46013" y="10992"/>
                  <a:pt x="45966" y="10874"/>
                </a:cubicBezTo>
                <a:cubicBezTo>
                  <a:pt x="45919" y="10544"/>
                  <a:pt x="46084" y="10168"/>
                  <a:pt x="46131" y="9838"/>
                </a:cubicBezTo>
                <a:cubicBezTo>
                  <a:pt x="46178" y="9368"/>
                  <a:pt x="46060" y="8897"/>
                  <a:pt x="45801" y="8520"/>
                </a:cubicBezTo>
                <a:cubicBezTo>
                  <a:pt x="45495" y="8003"/>
                  <a:pt x="45966" y="7838"/>
                  <a:pt x="45919" y="7391"/>
                </a:cubicBezTo>
                <a:cubicBezTo>
                  <a:pt x="45872" y="7108"/>
                  <a:pt x="45330" y="6684"/>
                  <a:pt x="45095" y="6567"/>
                </a:cubicBezTo>
                <a:cubicBezTo>
                  <a:pt x="45472" y="5978"/>
                  <a:pt x="46554" y="6025"/>
                  <a:pt x="46672" y="5108"/>
                </a:cubicBezTo>
                <a:cubicBezTo>
                  <a:pt x="46672" y="4825"/>
                  <a:pt x="46625" y="4543"/>
                  <a:pt x="46507" y="4284"/>
                </a:cubicBezTo>
                <a:cubicBezTo>
                  <a:pt x="46554" y="4119"/>
                  <a:pt x="46507" y="3954"/>
                  <a:pt x="46390" y="3837"/>
                </a:cubicBezTo>
                <a:cubicBezTo>
                  <a:pt x="46319" y="3695"/>
                  <a:pt x="46225" y="3578"/>
                  <a:pt x="46084" y="3507"/>
                </a:cubicBezTo>
                <a:cubicBezTo>
                  <a:pt x="45919" y="2966"/>
                  <a:pt x="46507" y="2566"/>
                  <a:pt x="46507" y="2024"/>
                </a:cubicBezTo>
                <a:cubicBezTo>
                  <a:pt x="46507" y="1813"/>
                  <a:pt x="46295" y="1530"/>
                  <a:pt x="46295" y="1318"/>
                </a:cubicBezTo>
                <a:cubicBezTo>
                  <a:pt x="46248" y="871"/>
                  <a:pt x="46248" y="448"/>
                  <a:pt x="46248" y="0"/>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0"/>
          <p:cNvSpPr/>
          <p:nvPr/>
        </p:nvSpPr>
        <p:spPr>
          <a:xfrm>
            <a:off x="6055991" y="1891839"/>
            <a:ext cx="572174" cy="258639"/>
          </a:xfrm>
          <a:custGeom>
            <a:avLst/>
            <a:gdLst/>
            <a:ahLst/>
            <a:cxnLst/>
            <a:rect l="l" t="t" r="r" b="b"/>
            <a:pathLst>
              <a:path w="45967" h="12569" extrusionOk="0">
                <a:moveTo>
                  <a:pt x="518" y="1"/>
                </a:moveTo>
                <a:lnTo>
                  <a:pt x="518" y="1248"/>
                </a:lnTo>
                <a:cubicBezTo>
                  <a:pt x="518" y="1884"/>
                  <a:pt x="824" y="2331"/>
                  <a:pt x="895" y="2896"/>
                </a:cubicBezTo>
                <a:cubicBezTo>
                  <a:pt x="1012" y="3649"/>
                  <a:pt x="1107" y="4355"/>
                  <a:pt x="824" y="5084"/>
                </a:cubicBezTo>
                <a:cubicBezTo>
                  <a:pt x="659" y="5602"/>
                  <a:pt x="824" y="5626"/>
                  <a:pt x="942" y="6120"/>
                </a:cubicBezTo>
                <a:cubicBezTo>
                  <a:pt x="1107" y="6708"/>
                  <a:pt x="895" y="7250"/>
                  <a:pt x="848" y="7862"/>
                </a:cubicBezTo>
                <a:cubicBezTo>
                  <a:pt x="824" y="8709"/>
                  <a:pt x="0" y="9203"/>
                  <a:pt x="1036" y="9839"/>
                </a:cubicBezTo>
                <a:cubicBezTo>
                  <a:pt x="1365" y="10051"/>
                  <a:pt x="2213" y="10074"/>
                  <a:pt x="2024" y="10615"/>
                </a:cubicBezTo>
                <a:cubicBezTo>
                  <a:pt x="1883" y="11039"/>
                  <a:pt x="1201" y="11157"/>
                  <a:pt x="1060" y="11604"/>
                </a:cubicBezTo>
                <a:cubicBezTo>
                  <a:pt x="1036" y="11933"/>
                  <a:pt x="1012" y="12239"/>
                  <a:pt x="1036" y="12569"/>
                </a:cubicBezTo>
                <a:lnTo>
                  <a:pt x="44036" y="12569"/>
                </a:lnTo>
                <a:lnTo>
                  <a:pt x="43283" y="12428"/>
                </a:lnTo>
                <a:cubicBezTo>
                  <a:pt x="42906" y="12404"/>
                  <a:pt x="42247" y="12428"/>
                  <a:pt x="42036" y="12028"/>
                </a:cubicBezTo>
                <a:cubicBezTo>
                  <a:pt x="42412" y="11698"/>
                  <a:pt x="43071" y="11604"/>
                  <a:pt x="43565" y="11439"/>
                </a:cubicBezTo>
                <a:cubicBezTo>
                  <a:pt x="44107" y="11298"/>
                  <a:pt x="44648" y="11110"/>
                  <a:pt x="45142" y="10851"/>
                </a:cubicBezTo>
                <a:cubicBezTo>
                  <a:pt x="45754" y="10474"/>
                  <a:pt x="45896" y="9886"/>
                  <a:pt x="45919" y="9203"/>
                </a:cubicBezTo>
                <a:cubicBezTo>
                  <a:pt x="45966" y="8497"/>
                  <a:pt x="45754" y="8121"/>
                  <a:pt x="45590" y="7532"/>
                </a:cubicBezTo>
                <a:cubicBezTo>
                  <a:pt x="45542" y="7226"/>
                  <a:pt x="45519" y="6897"/>
                  <a:pt x="45566" y="6591"/>
                </a:cubicBezTo>
                <a:cubicBezTo>
                  <a:pt x="45542" y="6214"/>
                  <a:pt x="45495" y="5838"/>
                  <a:pt x="45425" y="5485"/>
                </a:cubicBezTo>
                <a:cubicBezTo>
                  <a:pt x="45425" y="5202"/>
                  <a:pt x="45401" y="4920"/>
                  <a:pt x="45354" y="4637"/>
                </a:cubicBezTo>
                <a:cubicBezTo>
                  <a:pt x="45307" y="4449"/>
                  <a:pt x="45189" y="4355"/>
                  <a:pt x="45189" y="4120"/>
                </a:cubicBezTo>
                <a:cubicBezTo>
                  <a:pt x="45260" y="3719"/>
                  <a:pt x="45331" y="3319"/>
                  <a:pt x="45401" y="2896"/>
                </a:cubicBezTo>
                <a:cubicBezTo>
                  <a:pt x="45401" y="2566"/>
                  <a:pt x="45401" y="2237"/>
                  <a:pt x="45401" y="1907"/>
                </a:cubicBezTo>
                <a:cubicBezTo>
                  <a:pt x="45354" y="1672"/>
                  <a:pt x="45048" y="1366"/>
                  <a:pt x="45025" y="1178"/>
                </a:cubicBezTo>
                <a:cubicBezTo>
                  <a:pt x="44978" y="683"/>
                  <a:pt x="45731" y="683"/>
                  <a:pt x="45848" y="307"/>
                </a:cubicBezTo>
                <a:cubicBezTo>
                  <a:pt x="45896" y="213"/>
                  <a:pt x="45848" y="142"/>
                  <a:pt x="45801" y="1"/>
                </a:cubicBezTo>
                <a:close/>
              </a:path>
            </a:pathLst>
          </a:custGeom>
          <a:solidFill>
            <a:srgbClr val="DFCABE">
              <a:alpha val="55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1459;p40">
            <a:extLst>
              <a:ext uri="{FF2B5EF4-FFF2-40B4-BE49-F238E27FC236}">
                <a16:creationId xmlns:a16="http://schemas.microsoft.com/office/drawing/2014/main" id="{07FAA288-1302-4880-D482-6D2571C0C700}"/>
              </a:ext>
            </a:extLst>
          </p:cNvPr>
          <p:cNvSpPr txBox="1">
            <a:spLocks/>
          </p:cNvSpPr>
          <p:nvPr/>
        </p:nvSpPr>
        <p:spPr>
          <a:xfrm>
            <a:off x="931419" y="2091511"/>
            <a:ext cx="3467912" cy="118252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1pPr>
            <a:lvl2pPr marL="914400" marR="0" lvl="1" indent="-317500" algn="l" rtl="0">
              <a:lnSpc>
                <a:spcPct val="100000"/>
              </a:lnSpc>
              <a:spcBef>
                <a:spcPts val="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2pPr>
            <a:lvl3pPr marL="1371600" marR="0" lvl="2" indent="-317500" algn="l" rtl="0">
              <a:lnSpc>
                <a:spcPct val="100000"/>
              </a:lnSpc>
              <a:spcBef>
                <a:spcPts val="160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3pPr>
            <a:lvl4pPr marL="1828800" marR="0" lvl="3" indent="-317500" algn="l" rtl="0">
              <a:lnSpc>
                <a:spcPct val="100000"/>
              </a:lnSpc>
              <a:spcBef>
                <a:spcPts val="160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4pPr>
            <a:lvl5pPr marL="2286000" marR="0" lvl="4" indent="-317500" algn="l" rtl="0">
              <a:lnSpc>
                <a:spcPct val="100000"/>
              </a:lnSpc>
              <a:spcBef>
                <a:spcPts val="160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5pPr>
            <a:lvl6pPr marL="2743200" marR="0" lvl="5" indent="-317500" algn="l" rtl="0">
              <a:lnSpc>
                <a:spcPct val="100000"/>
              </a:lnSpc>
              <a:spcBef>
                <a:spcPts val="160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6pPr>
            <a:lvl7pPr marL="3200400" marR="0" lvl="6" indent="-317500" algn="l" rtl="0">
              <a:lnSpc>
                <a:spcPct val="100000"/>
              </a:lnSpc>
              <a:spcBef>
                <a:spcPts val="160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7pPr>
            <a:lvl8pPr marL="3657600" marR="0" lvl="7" indent="-317500" algn="l" rtl="0">
              <a:lnSpc>
                <a:spcPct val="100000"/>
              </a:lnSpc>
              <a:spcBef>
                <a:spcPts val="1600"/>
              </a:spcBef>
              <a:spcAft>
                <a:spcPts val="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8pPr>
            <a:lvl9pPr marL="4114800" marR="0" lvl="8" indent="-317500" algn="l" rtl="0">
              <a:lnSpc>
                <a:spcPct val="100000"/>
              </a:lnSpc>
              <a:spcBef>
                <a:spcPts val="1600"/>
              </a:spcBef>
              <a:spcAft>
                <a:spcPts val="1600"/>
              </a:spcAft>
              <a:buClr>
                <a:schemeClr val="dk1"/>
              </a:buClr>
              <a:buSzPts val="2400"/>
              <a:buFont typeface="Playfair Display"/>
              <a:buNone/>
              <a:defRPr sz="2400" b="0" i="0" u="none" strike="noStrike" cap="none">
                <a:solidFill>
                  <a:schemeClr val="dk1"/>
                </a:solidFill>
                <a:latin typeface="Playfair Display"/>
                <a:ea typeface="Playfair Display"/>
                <a:cs typeface="Playfair Display"/>
                <a:sym typeface="Playfair Display"/>
              </a:defRPr>
            </a:lvl9pPr>
          </a:lstStyle>
          <a:p>
            <a:pPr marL="0" indent="0"/>
            <a:r>
              <a:rPr lang="zh-TW" altLang="en-US" sz="2800" dirty="0">
                <a:latin typeface="標楷體" panose="03000509000000000000" pitchFamily="65" charset="-120"/>
                <a:ea typeface="標楷體" panose="03000509000000000000" pitchFamily="65" charset="-120"/>
              </a:rPr>
              <a:t>校外</a:t>
            </a:r>
            <a:endParaRPr lang="en-US" altLang="zh-TW" sz="2800" dirty="0">
              <a:latin typeface="標楷體" panose="03000509000000000000" pitchFamily="65" charset="-120"/>
              <a:ea typeface="標楷體" panose="03000509000000000000" pitchFamily="65" charset="-120"/>
            </a:endParaRPr>
          </a:p>
          <a:p>
            <a:pPr marL="0" indent="0"/>
            <a:r>
              <a:rPr lang="en-US" altLang="zh-TW" sz="2000" dirty="0">
                <a:effectLst/>
                <a:latin typeface="標楷體" panose="03000509000000000000" pitchFamily="65" charset="-120"/>
                <a:cs typeface="Times New Roman" panose="02020603050405020304" pitchFamily="18" charset="0"/>
              </a:rPr>
              <a:t>PPT</a:t>
            </a:r>
            <a:r>
              <a:rPr lang="zh-TW" altLang="zh-TW" sz="2000" dirty="0">
                <a:effectLst/>
                <a:ea typeface="標楷體" panose="03000509000000000000" pitchFamily="65" charset="-120"/>
                <a:cs typeface="Times New Roman" panose="02020603050405020304" pitchFamily="18" charset="0"/>
              </a:rPr>
              <a:t>、課堂提問遊戲</a:t>
            </a:r>
            <a:r>
              <a:rPr lang="zh-TW" altLang="en-US" sz="2000" dirty="0">
                <a:effectLst/>
                <a:ea typeface="標楷體" panose="03000509000000000000" pitchFamily="65" charset="-120"/>
                <a:cs typeface="Times New Roman" panose="02020603050405020304" pitchFamily="18" charset="0"/>
              </a:rPr>
              <a:t>、</a:t>
            </a:r>
            <a:endParaRPr lang="en-US" altLang="zh-TW" sz="2000" dirty="0">
              <a:effectLst/>
              <a:ea typeface="標楷體" panose="03000509000000000000" pitchFamily="65" charset="-120"/>
              <a:cs typeface="Times New Roman" panose="02020603050405020304" pitchFamily="18" charset="0"/>
            </a:endParaRPr>
          </a:p>
          <a:p>
            <a:pPr marL="0" indent="0"/>
            <a:r>
              <a:rPr lang="zh-TW" altLang="en-US" sz="2000" dirty="0">
                <a:effectLst/>
                <a:ea typeface="標楷體" panose="03000509000000000000" pitchFamily="65" charset="-120"/>
                <a:cs typeface="Times New Roman" panose="02020603050405020304" pitchFamily="18" charset="0"/>
              </a:rPr>
              <a:t>學習單撰寫</a:t>
            </a:r>
            <a:endParaRPr lang="zh-TW" altLang="en-US" sz="3200" dirty="0">
              <a:latin typeface="標楷體" panose="03000509000000000000" pitchFamily="65" charset="-120"/>
              <a:ea typeface="標楷體" panose="03000509000000000000" pitchFamily="65" charset="-120"/>
            </a:endParaRPr>
          </a:p>
        </p:txBody>
      </p:sp>
      <p:sp>
        <p:nvSpPr>
          <p:cNvPr id="8" name="Google Shape;2276;p62">
            <a:extLst>
              <a:ext uri="{FF2B5EF4-FFF2-40B4-BE49-F238E27FC236}">
                <a16:creationId xmlns:a16="http://schemas.microsoft.com/office/drawing/2014/main" id="{402655B4-F1A1-CCF5-2A6B-0F4C90D95D0A}"/>
              </a:ext>
            </a:extLst>
          </p:cNvPr>
          <p:cNvSpPr/>
          <p:nvPr/>
        </p:nvSpPr>
        <p:spPr>
          <a:xfrm>
            <a:off x="7779639" y="3344391"/>
            <a:ext cx="627898" cy="1335120"/>
          </a:xfrm>
          <a:custGeom>
            <a:avLst/>
            <a:gdLst/>
            <a:ahLst/>
            <a:cxnLst/>
            <a:rect l="l" t="t" r="r" b="b"/>
            <a:pathLst>
              <a:path w="12475" h="26526" extrusionOk="0">
                <a:moveTo>
                  <a:pt x="5393" y="103"/>
                </a:moveTo>
                <a:lnTo>
                  <a:pt x="5393" y="109"/>
                </a:lnTo>
                <a:cubicBezTo>
                  <a:pt x="5397" y="113"/>
                  <a:pt x="5400" y="123"/>
                  <a:pt x="5403" y="126"/>
                </a:cubicBezTo>
                <a:cubicBezTo>
                  <a:pt x="5420" y="153"/>
                  <a:pt x="5434" y="183"/>
                  <a:pt x="5447" y="213"/>
                </a:cubicBezTo>
                <a:lnTo>
                  <a:pt x="5454" y="230"/>
                </a:lnTo>
                <a:lnTo>
                  <a:pt x="5464" y="250"/>
                </a:lnTo>
                <a:cubicBezTo>
                  <a:pt x="5470" y="270"/>
                  <a:pt x="5480" y="293"/>
                  <a:pt x="5484" y="310"/>
                </a:cubicBezTo>
                <a:cubicBezTo>
                  <a:pt x="5487" y="317"/>
                  <a:pt x="5494" y="327"/>
                  <a:pt x="5494" y="337"/>
                </a:cubicBezTo>
                <a:cubicBezTo>
                  <a:pt x="5500" y="360"/>
                  <a:pt x="5504" y="380"/>
                  <a:pt x="5514" y="400"/>
                </a:cubicBezTo>
                <a:cubicBezTo>
                  <a:pt x="5530" y="464"/>
                  <a:pt x="5551" y="531"/>
                  <a:pt x="5567" y="594"/>
                </a:cubicBezTo>
                <a:cubicBezTo>
                  <a:pt x="5581" y="648"/>
                  <a:pt x="5594" y="701"/>
                  <a:pt x="5604" y="761"/>
                </a:cubicBezTo>
                <a:cubicBezTo>
                  <a:pt x="5631" y="885"/>
                  <a:pt x="5654" y="1019"/>
                  <a:pt x="5678" y="1166"/>
                </a:cubicBezTo>
                <a:cubicBezTo>
                  <a:pt x="5688" y="1246"/>
                  <a:pt x="5698" y="1330"/>
                  <a:pt x="5711" y="1413"/>
                </a:cubicBezTo>
                <a:cubicBezTo>
                  <a:pt x="5718" y="1467"/>
                  <a:pt x="5721" y="1524"/>
                  <a:pt x="5731" y="1581"/>
                </a:cubicBezTo>
                <a:cubicBezTo>
                  <a:pt x="5751" y="1721"/>
                  <a:pt x="5771" y="1865"/>
                  <a:pt x="5801" y="2002"/>
                </a:cubicBezTo>
                <a:cubicBezTo>
                  <a:pt x="5811" y="2049"/>
                  <a:pt x="5821" y="2099"/>
                  <a:pt x="5831" y="2142"/>
                </a:cubicBezTo>
                <a:lnTo>
                  <a:pt x="5845" y="2216"/>
                </a:lnTo>
                <a:cubicBezTo>
                  <a:pt x="5855" y="2276"/>
                  <a:pt x="5865" y="2336"/>
                  <a:pt x="5872" y="2400"/>
                </a:cubicBezTo>
                <a:lnTo>
                  <a:pt x="5878" y="2410"/>
                </a:lnTo>
                <a:cubicBezTo>
                  <a:pt x="5882" y="2437"/>
                  <a:pt x="5882" y="2460"/>
                  <a:pt x="5885" y="2483"/>
                </a:cubicBezTo>
                <a:lnTo>
                  <a:pt x="5885" y="2493"/>
                </a:lnTo>
                <a:cubicBezTo>
                  <a:pt x="5885" y="2510"/>
                  <a:pt x="5888" y="2527"/>
                  <a:pt x="5888" y="2544"/>
                </a:cubicBezTo>
                <a:lnTo>
                  <a:pt x="5888" y="2560"/>
                </a:lnTo>
                <a:cubicBezTo>
                  <a:pt x="5888" y="2584"/>
                  <a:pt x="5892" y="2604"/>
                  <a:pt x="5892" y="2624"/>
                </a:cubicBezTo>
                <a:lnTo>
                  <a:pt x="5892" y="2704"/>
                </a:lnTo>
                <a:cubicBezTo>
                  <a:pt x="5892" y="2737"/>
                  <a:pt x="5888" y="2768"/>
                  <a:pt x="5888" y="2794"/>
                </a:cubicBezTo>
                <a:cubicBezTo>
                  <a:pt x="5888" y="2811"/>
                  <a:pt x="5885" y="2834"/>
                  <a:pt x="5885" y="2851"/>
                </a:cubicBezTo>
                <a:lnTo>
                  <a:pt x="5885" y="2868"/>
                </a:lnTo>
                <a:cubicBezTo>
                  <a:pt x="5882" y="2911"/>
                  <a:pt x="5878" y="2955"/>
                  <a:pt x="5872" y="3002"/>
                </a:cubicBezTo>
                <a:lnTo>
                  <a:pt x="5868" y="3022"/>
                </a:lnTo>
                <a:lnTo>
                  <a:pt x="5855" y="3092"/>
                </a:lnTo>
                <a:cubicBezTo>
                  <a:pt x="5848" y="3135"/>
                  <a:pt x="5838" y="3179"/>
                  <a:pt x="5831" y="3222"/>
                </a:cubicBezTo>
                <a:cubicBezTo>
                  <a:pt x="5821" y="3262"/>
                  <a:pt x="5815" y="3302"/>
                  <a:pt x="5805" y="3343"/>
                </a:cubicBezTo>
                <a:lnTo>
                  <a:pt x="5798" y="3389"/>
                </a:lnTo>
                <a:cubicBezTo>
                  <a:pt x="5785" y="3446"/>
                  <a:pt x="5771" y="3503"/>
                  <a:pt x="5758" y="3560"/>
                </a:cubicBezTo>
                <a:lnTo>
                  <a:pt x="5754" y="3570"/>
                </a:lnTo>
                <a:cubicBezTo>
                  <a:pt x="5751" y="3590"/>
                  <a:pt x="5748" y="3610"/>
                  <a:pt x="5738" y="3630"/>
                </a:cubicBezTo>
                <a:lnTo>
                  <a:pt x="5731" y="3660"/>
                </a:lnTo>
                <a:cubicBezTo>
                  <a:pt x="5728" y="3680"/>
                  <a:pt x="5718" y="3704"/>
                  <a:pt x="5714" y="3724"/>
                </a:cubicBezTo>
                <a:lnTo>
                  <a:pt x="5704" y="3754"/>
                </a:lnTo>
                <a:lnTo>
                  <a:pt x="5684" y="3814"/>
                </a:lnTo>
                <a:cubicBezTo>
                  <a:pt x="5678" y="3837"/>
                  <a:pt x="5671" y="3854"/>
                  <a:pt x="5664" y="3871"/>
                </a:cubicBezTo>
                <a:lnTo>
                  <a:pt x="5654" y="3894"/>
                </a:lnTo>
                <a:cubicBezTo>
                  <a:pt x="5644" y="3931"/>
                  <a:pt x="5627" y="3971"/>
                  <a:pt x="5611" y="4008"/>
                </a:cubicBezTo>
                <a:lnTo>
                  <a:pt x="5594" y="4055"/>
                </a:lnTo>
                <a:cubicBezTo>
                  <a:pt x="5581" y="4081"/>
                  <a:pt x="5567" y="4115"/>
                  <a:pt x="5554" y="4145"/>
                </a:cubicBezTo>
                <a:cubicBezTo>
                  <a:pt x="5527" y="4222"/>
                  <a:pt x="5497" y="4295"/>
                  <a:pt x="5464" y="4372"/>
                </a:cubicBezTo>
                <a:cubicBezTo>
                  <a:pt x="5444" y="4423"/>
                  <a:pt x="5420" y="4473"/>
                  <a:pt x="5400" y="4516"/>
                </a:cubicBezTo>
                <a:cubicBezTo>
                  <a:pt x="5383" y="4560"/>
                  <a:pt x="5367" y="4600"/>
                  <a:pt x="5350" y="4640"/>
                </a:cubicBezTo>
                <a:cubicBezTo>
                  <a:pt x="5330" y="4690"/>
                  <a:pt x="5310" y="4733"/>
                  <a:pt x="5293" y="4784"/>
                </a:cubicBezTo>
                <a:cubicBezTo>
                  <a:pt x="5280" y="4814"/>
                  <a:pt x="5270" y="4847"/>
                  <a:pt x="5263" y="4877"/>
                </a:cubicBezTo>
                <a:cubicBezTo>
                  <a:pt x="5250" y="4914"/>
                  <a:pt x="5243" y="4951"/>
                  <a:pt x="5230" y="4991"/>
                </a:cubicBezTo>
                <a:cubicBezTo>
                  <a:pt x="5220" y="5028"/>
                  <a:pt x="5210" y="5061"/>
                  <a:pt x="5199" y="5098"/>
                </a:cubicBezTo>
                <a:cubicBezTo>
                  <a:pt x="5196" y="5111"/>
                  <a:pt x="5196" y="5118"/>
                  <a:pt x="5193" y="5131"/>
                </a:cubicBezTo>
                <a:lnTo>
                  <a:pt x="5186" y="5141"/>
                </a:lnTo>
                <a:cubicBezTo>
                  <a:pt x="5186" y="5145"/>
                  <a:pt x="5183" y="5151"/>
                  <a:pt x="5183" y="5158"/>
                </a:cubicBezTo>
                <a:cubicBezTo>
                  <a:pt x="5179" y="5165"/>
                  <a:pt x="5179" y="5178"/>
                  <a:pt x="5176" y="5185"/>
                </a:cubicBezTo>
                <a:lnTo>
                  <a:pt x="5169" y="5215"/>
                </a:lnTo>
                <a:cubicBezTo>
                  <a:pt x="5166" y="5235"/>
                  <a:pt x="5163" y="5262"/>
                  <a:pt x="5159" y="5282"/>
                </a:cubicBezTo>
                <a:lnTo>
                  <a:pt x="5153" y="5302"/>
                </a:lnTo>
                <a:cubicBezTo>
                  <a:pt x="5149" y="5332"/>
                  <a:pt x="5146" y="5362"/>
                  <a:pt x="5143" y="5385"/>
                </a:cubicBezTo>
                <a:cubicBezTo>
                  <a:pt x="5136" y="5412"/>
                  <a:pt x="5133" y="5442"/>
                  <a:pt x="5129" y="5469"/>
                </a:cubicBezTo>
                <a:cubicBezTo>
                  <a:pt x="5126" y="5499"/>
                  <a:pt x="5119" y="5533"/>
                  <a:pt x="5116" y="5566"/>
                </a:cubicBezTo>
                <a:cubicBezTo>
                  <a:pt x="5113" y="5543"/>
                  <a:pt x="5113" y="5519"/>
                  <a:pt x="5109" y="5496"/>
                </a:cubicBezTo>
                <a:cubicBezTo>
                  <a:pt x="5109" y="5479"/>
                  <a:pt x="5103" y="5466"/>
                  <a:pt x="5103" y="5449"/>
                </a:cubicBezTo>
                <a:cubicBezTo>
                  <a:pt x="5096" y="5362"/>
                  <a:pt x="5082" y="5275"/>
                  <a:pt x="5076" y="5195"/>
                </a:cubicBezTo>
                <a:cubicBezTo>
                  <a:pt x="5066" y="5141"/>
                  <a:pt x="5062" y="5081"/>
                  <a:pt x="5052" y="5028"/>
                </a:cubicBezTo>
                <a:lnTo>
                  <a:pt x="5042" y="4944"/>
                </a:lnTo>
                <a:cubicBezTo>
                  <a:pt x="5029" y="4834"/>
                  <a:pt x="5016" y="4717"/>
                  <a:pt x="5002" y="4580"/>
                </a:cubicBezTo>
                <a:cubicBezTo>
                  <a:pt x="4999" y="4546"/>
                  <a:pt x="4999" y="4513"/>
                  <a:pt x="4996" y="4476"/>
                </a:cubicBezTo>
                <a:cubicBezTo>
                  <a:pt x="4986" y="4396"/>
                  <a:pt x="4982" y="4316"/>
                  <a:pt x="4975" y="4239"/>
                </a:cubicBezTo>
                <a:cubicBezTo>
                  <a:pt x="4965" y="4172"/>
                  <a:pt x="4962" y="4105"/>
                  <a:pt x="4952" y="4038"/>
                </a:cubicBezTo>
                <a:cubicBezTo>
                  <a:pt x="4949" y="3981"/>
                  <a:pt x="4945" y="3921"/>
                  <a:pt x="4945" y="3847"/>
                </a:cubicBezTo>
                <a:cubicBezTo>
                  <a:pt x="4945" y="3781"/>
                  <a:pt x="4942" y="3710"/>
                  <a:pt x="4935" y="3657"/>
                </a:cubicBezTo>
                <a:cubicBezTo>
                  <a:pt x="4929" y="3577"/>
                  <a:pt x="4919" y="3510"/>
                  <a:pt x="4912" y="3453"/>
                </a:cubicBezTo>
                <a:lnTo>
                  <a:pt x="4912" y="3460"/>
                </a:lnTo>
                <a:lnTo>
                  <a:pt x="4912" y="3470"/>
                </a:lnTo>
                <a:cubicBezTo>
                  <a:pt x="4909" y="3486"/>
                  <a:pt x="4902" y="3506"/>
                  <a:pt x="4899" y="3523"/>
                </a:cubicBezTo>
                <a:cubicBezTo>
                  <a:pt x="4892" y="3570"/>
                  <a:pt x="4879" y="3613"/>
                  <a:pt x="4875" y="3660"/>
                </a:cubicBezTo>
                <a:cubicBezTo>
                  <a:pt x="4868" y="3687"/>
                  <a:pt x="4865" y="3720"/>
                  <a:pt x="4862" y="3747"/>
                </a:cubicBezTo>
                <a:lnTo>
                  <a:pt x="4862" y="3757"/>
                </a:lnTo>
                <a:cubicBezTo>
                  <a:pt x="4858" y="3787"/>
                  <a:pt x="4852" y="3821"/>
                  <a:pt x="4858" y="3854"/>
                </a:cubicBezTo>
                <a:cubicBezTo>
                  <a:pt x="4858" y="3914"/>
                  <a:pt x="4858" y="3978"/>
                  <a:pt x="4865" y="4045"/>
                </a:cubicBezTo>
                <a:cubicBezTo>
                  <a:pt x="4868" y="4095"/>
                  <a:pt x="4879" y="4142"/>
                  <a:pt x="4882" y="4192"/>
                </a:cubicBezTo>
                <a:lnTo>
                  <a:pt x="4885" y="4242"/>
                </a:lnTo>
                <a:lnTo>
                  <a:pt x="4885" y="4259"/>
                </a:lnTo>
                <a:cubicBezTo>
                  <a:pt x="4899" y="4389"/>
                  <a:pt x="4912" y="4523"/>
                  <a:pt x="4919" y="4650"/>
                </a:cubicBezTo>
                <a:lnTo>
                  <a:pt x="4919" y="4663"/>
                </a:lnTo>
                <a:cubicBezTo>
                  <a:pt x="4929" y="4790"/>
                  <a:pt x="4942" y="4914"/>
                  <a:pt x="4952" y="5051"/>
                </a:cubicBezTo>
                <a:cubicBezTo>
                  <a:pt x="4965" y="5181"/>
                  <a:pt x="4975" y="5315"/>
                  <a:pt x="4982" y="5446"/>
                </a:cubicBezTo>
                <a:lnTo>
                  <a:pt x="4986" y="5512"/>
                </a:lnTo>
                <a:cubicBezTo>
                  <a:pt x="4996" y="5616"/>
                  <a:pt x="4999" y="5730"/>
                  <a:pt x="5009" y="5833"/>
                </a:cubicBezTo>
                <a:cubicBezTo>
                  <a:pt x="5016" y="5894"/>
                  <a:pt x="5019" y="5930"/>
                  <a:pt x="5026" y="5974"/>
                </a:cubicBezTo>
                <a:cubicBezTo>
                  <a:pt x="5012" y="5950"/>
                  <a:pt x="4999" y="5934"/>
                  <a:pt x="4982" y="5914"/>
                </a:cubicBezTo>
                <a:cubicBezTo>
                  <a:pt x="4945" y="5864"/>
                  <a:pt x="4909" y="5813"/>
                  <a:pt x="4862" y="5763"/>
                </a:cubicBezTo>
                <a:cubicBezTo>
                  <a:pt x="4818" y="5710"/>
                  <a:pt x="4768" y="5656"/>
                  <a:pt x="4718" y="5593"/>
                </a:cubicBezTo>
                <a:cubicBezTo>
                  <a:pt x="4691" y="5559"/>
                  <a:pt x="4665" y="5529"/>
                  <a:pt x="4641" y="5496"/>
                </a:cubicBezTo>
                <a:cubicBezTo>
                  <a:pt x="4614" y="5466"/>
                  <a:pt x="4591" y="5439"/>
                  <a:pt x="4568" y="5412"/>
                </a:cubicBezTo>
                <a:lnTo>
                  <a:pt x="4481" y="5298"/>
                </a:lnTo>
                <a:cubicBezTo>
                  <a:pt x="4467" y="5288"/>
                  <a:pt x="4461" y="5272"/>
                  <a:pt x="4447" y="5258"/>
                </a:cubicBezTo>
                <a:lnTo>
                  <a:pt x="4424" y="5225"/>
                </a:lnTo>
                <a:cubicBezTo>
                  <a:pt x="4397" y="5188"/>
                  <a:pt x="4367" y="5148"/>
                  <a:pt x="4347" y="5108"/>
                </a:cubicBezTo>
                <a:lnTo>
                  <a:pt x="4330" y="5081"/>
                </a:lnTo>
                <a:cubicBezTo>
                  <a:pt x="4317" y="5061"/>
                  <a:pt x="4307" y="5041"/>
                  <a:pt x="4293" y="5024"/>
                </a:cubicBezTo>
                <a:lnTo>
                  <a:pt x="4270" y="4988"/>
                </a:lnTo>
                <a:lnTo>
                  <a:pt x="4247" y="4941"/>
                </a:lnTo>
                <a:cubicBezTo>
                  <a:pt x="4233" y="4911"/>
                  <a:pt x="4217" y="4887"/>
                  <a:pt x="4206" y="4857"/>
                </a:cubicBezTo>
                <a:lnTo>
                  <a:pt x="4180" y="4807"/>
                </a:lnTo>
                <a:lnTo>
                  <a:pt x="4173" y="4790"/>
                </a:lnTo>
                <a:lnTo>
                  <a:pt x="4166" y="4780"/>
                </a:lnTo>
                <a:cubicBezTo>
                  <a:pt x="4160" y="4760"/>
                  <a:pt x="4146" y="4740"/>
                  <a:pt x="4140" y="4720"/>
                </a:cubicBezTo>
                <a:lnTo>
                  <a:pt x="4106" y="4640"/>
                </a:lnTo>
                <a:lnTo>
                  <a:pt x="4099" y="4626"/>
                </a:lnTo>
                <a:lnTo>
                  <a:pt x="4083" y="4580"/>
                </a:lnTo>
                <a:cubicBezTo>
                  <a:pt x="4079" y="4573"/>
                  <a:pt x="4079" y="4570"/>
                  <a:pt x="4076" y="4560"/>
                </a:cubicBezTo>
                <a:cubicBezTo>
                  <a:pt x="4073" y="4553"/>
                  <a:pt x="4073" y="4546"/>
                  <a:pt x="4066" y="4540"/>
                </a:cubicBezTo>
                <a:cubicBezTo>
                  <a:pt x="4063" y="4529"/>
                  <a:pt x="4063" y="4526"/>
                  <a:pt x="4059" y="4519"/>
                </a:cubicBezTo>
                <a:cubicBezTo>
                  <a:pt x="4056" y="4496"/>
                  <a:pt x="4046" y="4479"/>
                  <a:pt x="4043" y="4459"/>
                </a:cubicBezTo>
                <a:cubicBezTo>
                  <a:pt x="4039" y="4439"/>
                  <a:pt x="4029" y="4423"/>
                  <a:pt x="4026" y="4402"/>
                </a:cubicBezTo>
                <a:cubicBezTo>
                  <a:pt x="4016" y="4372"/>
                  <a:pt x="4013" y="4339"/>
                  <a:pt x="4006" y="4309"/>
                </a:cubicBezTo>
                <a:cubicBezTo>
                  <a:pt x="3999" y="4289"/>
                  <a:pt x="3996" y="4262"/>
                  <a:pt x="3992" y="4242"/>
                </a:cubicBezTo>
                <a:cubicBezTo>
                  <a:pt x="3982" y="4192"/>
                  <a:pt x="3976" y="4142"/>
                  <a:pt x="3966" y="4075"/>
                </a:cubicBezTo>
                <a:lnTo>
                  <a:pt x="3962" y="4055"/>
                </a:lnTo>
                <a:cubicBezTo>
                  <a:pt x="3959" y="4038"/>
                  <a:pt x="3959" y="4021"/>
                  <a:pt x="3959" y="4001"/>
                </a:cubicBezTo>
                <a:cubicBezTo>
                  <a:pt x="3959" y="3991"/>
                  <a:pt x="3959" y="3978"/>
                  <a:pt x="3956" y="3971"/>
                </a:cubicBezTo>
                <a:cubicBezTo>
                  <a:pt x="3956" y="3951"/>
                  <a:pt x="3949" y="3934"/>
                  <a:pt x="3949" y="3911"/>
                </a:cubicBezTo>
                <a:lnTo>
                  <a:pt x="3949" y="3884"/>
                </a:lnTo>
                <a:lnTo>
                  <a:pt x="3949" y="3821"/>
                </a:lnTo>
                <a:lnTo>
                  <a:pt x="3949" y="3777"/>
                </a:lnTo>
                <a:lnTo>
                  <a:pt x="3949" y="3737"/>
                </a:lnTo>
                <a:lnTo>
                  <a:pt x="3956" y="3677"/>
                </a:lnTo>
                <a:lnTo>
                  <a:pt x="3956" y="3667"/>
                </a:lnTo>
                <a:lnTo>
                  <a:pt x="3956" y="3637"/>
                </a:lnTo>
                <a:lnTo>
                  <a:pt x="3959" y="3590"/>
                </a:lnTo>
                <a:cubicBezTo>
                  <a:pt x="3962" y="3570"/>
                  <a:pt x="3962" y="3550"/>
                  <a:pt x="3966" y="3533"/>
                </a:cubicBezTo>
                <a:lnTo>
                  <a:pt x="3966" y="3523"/>
                </a:lnTo>
                <a:lnTo>
                  <a:pt x="3966" y="3516"/>
                </a:lnTo>
                <a:lnTo>
                  <a:pt x="3972" y="3493"/>
                </a:lnTo>
                <a:cubicBezTo>
                  <a:pt x="3976" y="3456"/>
                  <a:pt x="3982" y="3419"/>
                  <a:pt x="3989" y="3383"/>
                </a:cubicBezTo>
                <a:lnTo>
                  <a:pt x="3992" y="3356"/>
                </a:lnTo>
                <a:lnTo>
                  <a:pt x="4016" y="3219"/>
                </a:lnTo>
                <a:cubicBezTo>
                  <a:pt x="4029" y="3159"/>
                  <a:pt x="4043" y="3105"/>
                  <a:pt x="4056" y="3048"/>
                </a:cubicBezTo>
                <a:cubicBezTo>
                  <a:pt x="4063" y="3008"/>
                  <a:pt x="4076" y="2971"/>
                  <a:pt x="4083" y="2935"/>
                </a:cubicBezTo>
                <a:lnTo>
                  <a:pt x="4093" y="2908"/>
                </a:lnTo>
                <a:lnTo>
                  <a:pt x="4110" y="2854"/>
                </a:lnTo>
                <a:lnTo>
                  <a:pt x="4126" y="2808"/>
                </a:lnTo>
                <a:cubicBezTo>
                  <a:pt x="4133" y="2788"/>
                  <a:pt x="4140" y="2771"/>
                  <a:pt x="4146" y="2751"/>
                </a:cubicBezTo>
                <a:lnTo>
                  <a:pt x="4150" y="2734"/>
                </a:lnTo>
                <a:cubicBezTo>
                  <a:pt x="4173" y="2674"/>
                  <a:pt x="4196" y="2617"/>
                  <a:pt x="4217" y="2557"/>
                </a:cubicBezTo>
                <a:cubicBezTo>
                  <a:pt x="4243" y="2500"/>
                  <a:pt x="4263" y="2437"/>
                  <a:pt x="4290" y="2380"/>
                </a:cubicBezTo>
                <a:cubicBezTo>
                  <a:pt x="4313" y="2313"/>
                  <a:pt x="4337" y="2246"/>
                  <a:pt x="4367" y="2179"/>
                </a:cubicBezTo>
                <a:lnTo>
                  <a:pt x="4380" y="2149"/>
                </a:lnTo>
                <a:cubicBezTo>
                  <a:pt x="4400" y="2095"/>
                  <a:pt x="4424" y="2039"/>
                  <a:pt x="4444" y="1988"/>
                </a:cubicBezTo>
                <a:cubicBezTo>
                  <a:pt x="4474" y="1918"/>
                  <a:pt x="4501" y="1851"/>
                  <a:pt x="4527" y="1788"/>
                </a:cubicBezTo>
                <a:cubicBezTo>
                  <a:pt x="4531" y="1778"/>
                  <a:pt x="4541" y="1761"/>
                  <a:pt x="4544" y="1748"/>
                </a:cubicBezTo>
                <a:cubicBezTo>
                  <a:pt x="4574" y="1684"/>
                  <a:pt x="4601" y="1617"/>
                  <a:pt x="4631" y="1554"/>
                </a:cubicBezTo>
                <a:lnTo>
                  <a:pt x="4665" y="1484"/>
                </a:lnTo>
                <a:cubicBezTo>
                  <a:pt x="4685" y="1437"/>
                  <a:pt x="4711" y="1387"/>
                  <a:pt x="4735" y="1337"/>
                </a:cubicBezTo>
                <a:cubicBezTo>
                  <a:pt x="4748" y="1316"/>
                  <a:pt x="4758" y="1296"/>
                  <a:pt x="4768" y="1276"/>
                </a:cubicBezTo>
                <a:lnTo>
                  <a:pt x="4782" y="1253"/>
                </a:lnTo>
                <a:cubicBezTo>
                  <a:pt x="4792" y="1236"/>
                  <a:pt x="4802" y="1216"/>
                  <a:pt x="4812" y="1199"/>
                </a:cubicBezTo>
                <a:lnTo>
                  <a:pt x="4832" y="1166"/>
                </a:lnTo>
                <a:cubicBezTo>
                  <a:pt x="4845" y="1149"/>
                  <a:pt x="4858" y="1129"/>
                  <a:pt x="4865" y="1113"/>
                </a:cubicBezTo>
                <a:cubicBezTo>
                  <a:pt x="4879" y="1092"/>
                  <a:pt x="4892" y="1076"/>
                  <a:pt x="4902" y="1052"/>
                </a:cubicBezTo>
                <a:cubicBezTo>
                  <a:pt x="4912" y="1046"/>
                  <a:pt x="4915" y="1032"/>
                  <a:pt x="4925" y="1026"/>
                </a:cubicBezTo>
                <a:cubicBezTo>
                  <a:pt x="4935" y="1009"/>
                  <a:pt x="4949" y="992"/>
                  <a:pt x="4962" y="969"/>
                </a:cubicBezTo>
                <a:cubicBezTo>
                  <a:pt x="4986" y="932"/>
                  <a:pt x="5016" y="892"/>
                  <a:pt x="5042" y="852"/>
                </a:cubicBezTo>
                <a:cubicBezTo>
                  <a:pt x="5062" y="818"/>
                  <a:pt x="5079" y="792"/>
                  <a:pt x="5096" y="761"/>
                </a:cubicBezTo>
                <a:cubicBezTo>
                  <a:pt x="5113" y="731"/>
                  <a:pt x="5129" y="701"/>
                  <a:pt x="5143" y="675"/>
                </a:cubicBezTo>
                <a:cubicBezTo>
                  <a:pt x="5159" y="641"/>
                  <a:pt x="5169" y="611"/>
                  <a:pt x="5186" y="578"/>
                </a:cubicBezTo>
                <a:cubicBezTo>
                  <a:pt x="5203" y="544"/>
                  <a:pt x="5216" y="514"/>
                  <a:pt x="5233" y="481"/>
                </a:cubicBezTo>
                <a:cubicBezTo>
                  <a:pt x="5263" y="414"/>
                  <a:pt x="5296" y="347"/>
                  <a:pt x="5327" y="280"/>
                </a:cubicBezTo>
                <a:cubicBezTo>
                  <a:pt x="5353" y="216"/>
                  <a:pt x="5377" y="160"/>
                  <a:pt x="5393" y="103"/>
                </a:cubicBezTo>
                <a:close/>
                <a:moveTo>
                  <a:pt x="7105" y="7114"/>
                </a:moveTo>
                <a:lnTo>
                  <a:pt x="7103" y="7116"/>
                </a:lnTo>
                <a:lnTo>
                  <a:pt x="7105" y="7114"/>
                </a:lnTo>
                <a:close/>
                <a:moveTo>
                  <a:pt x="2157" y="5549"/>
                </a:moveTo>
                <a:cubicBezTo>
                  <a:pt x="2220" y="5549"/>
                  <a:pt x="2287" y="5553"/>
                  <a:pt x="2354" y="5559"/>
                </a:cubicBezTo>
                <a:cubicBezTo>
                  <a:pt x="2364" y="5559"/>
                  <a:pt x="2378" y="5559"/>
                  <a:pt x="2391" y="5563"/>
                </a:cubicBezTo>
                <a:cubicBezTo>
                  <a:pt x="2414" y="5563"/>
                  <a:pt x="2441" y="5566"/>
                  <a:pt x="2471" y="5566"/>
                </a:cubicBezTo>
                <a:lnTo>
                  <a:pt x="2481" y="5566"/>
                </a:lnTo>
                <a:cubicBezTo>
                  <a:pt x="2538" y="5569"/>
                  <a:pt x="2592" y="5576"/>
                  <a:pt x="2645" y="5583"/>
                </a:cubicBezTo>
                <a:cubicBezTo>
                  <a:pt x="2705" y="5593"/>
                  <a:pt x="2759" y="5603"/>
                  <a:pt x="2812" y="5616"/>
                </a:cubicBezTo>
                <a:cubicBezTo>
                  <a:pt x="2866" y="5633"/>
                  <a:pt x="2923" y="5650"/>
                  <a:pt x="2976" y="5676"/>
                </a:cubicBezTo>
                <a:cubicBezTo>
                  <a:pt x="2996" y="5683"/>
                  <a:pt x="3023" y="5696"/>
                  <a:pt x="3043" y="5710"/>
                </a:cubicBezTo>
                <a:cubicBezTo>
                  <a:pt x="3060" y="5716"/>
                  <a:pt x="3076" y="5726"/>
                  <a:pt x="3090" y="5733"/>
                </a:cubicBezTo>
                <a:cubicBezTo>
                  <a:pt x="3093" y="5733"/>
                  <a:pt x="3096" y="5736"/>
                  <a:pt x="3100" y="5736"/>
                </a:cubicBezTo>
                <a:lnTo>
                  <a:pt x="3106" y="5743"/>
                </a:lnTo>
                <a:lnTo>
                  <a:pt x="3127" y="5753"/>
                </a:lnTo>
                <a:lnTo>
                  <a:pt x="3140" y="5763"/>
                </a:lnTo>
                <a:lnTo>
                  <a:pt x="3157" y="5770"/>
                </a:lnTo>
                <a:cubicBezTo>
                  <a:pt x="3163" y="5777"/>
                  <a:pt x="3173" y="5780"/>
                  <a:pt x="3180" y="5787"/>
                </a:cubicBezTo>
                <a:cubicBezTo>
                  <a:pt x="3193" y="5797"/>
                  <a:pt x="3200" y="5800"/>
                  <a:pt x="3213" y="5810"/>
                </a:cubicBezTo>
                <a:lnTo>
                  <a:pt x="3227" y="5817"/>
                </a:lnTo>
                <a:cubicBezTo>
                  <a:pt x="3230" y="5820"/>
                  <a:pt x="3234" y="5820"/>
                  <a:pt x="3240" y="5827"/>
                </a:cubicBezTo>
                <a:cubicBezTo>
                  <a:pt x="3247" y="5830"/>
                  <a:pt x="3257" y="5837"/>
                  <a:pt x="3267" y="5847"/>
                </a:cubicBezTo>
                <a:lnTo>
                  <a:pt x="3294" y="5867"/>
                </a:lnTo>
                <a:cubicBezTo>
                  <a:pt x="3314" y="5884"/>
                  <a:pt x="3334" y="5897"/>
                  <a:pt x="3357" y="5914"/>
                </a:cubicBezTo>
                <a:cubicBezTo>
                  <a:pt x="3374" y="5927"/>
                  <a:pt x="3384" y="5937"/>
                  <a:pt x="3401" y="5950"/>
                </a:cubicBezTo>
                <a:lnTo>
                  <a:pt x="3441" y="5984"/>
                </a:lnTo>
                <a:cubicBezTo>
                  <a:pt x="3458" y="5997"/>
                  <a:pt x="3474" y="6014"/>
                  <a:pt x="3484" y="6027"/>
                </a:cubicBezTo>
                <a:lnTo>
                  <a:pt x="3501" y="6044"/>
                </a:lnTo>
                <a:cubicBezTo>
                  <a:pt x="3518" y="6061"/>
                  <a:pt x="3541" y="6081"/>
                  <a:pt x="3561" y="6098"/>
                </a:cubicBezTo>
                <a:lnTo>
                  <a:pt x="3585" y="6128"/>
                </a:lnTo>
                <a:lnTo>
                  <a:pt x="3631" y="6171"/>
                </a:lnTo>
                <a:cubicBezTo>
                  <a:pt x="3648" y="6195"/>
                  <a:pt x="3665" y="6215"/>
                  <a:pt x="3685" y="6231"/>
                </a:cubicBezTo>
                <a:lnTo>
                  <a:pt x="3708" y="6255"/>
                </a:lnTo>
                <a:cubicBezTo>
                  <a:pt x="3725" y="6271"/>
                  <a:pt x="3735" y="6295"/>
                  <a:pt x="3752" y="6312"/>
                </a:cubicBezTo>
                <a:lnTo>
                  <a:pt x="3768" y="6332"/>
                </a:lnTo>
                <a:cubicBezTo>
                  <a:pt x="3779" y="6345"/>
                  <a:pt x="3789" y="6352"/>
                  <a:pt x="3795" y="6362"/>
                </a:cubicBezTo>
                <a:cubicBezTo>
                  <a:pt x="3792" y="6362"/>
                  <a:pt x="3792" y="6355"/>
                  <a:pt x="3789" y="6355"/>
                </a:cubicBezTo>
                <a:cubicBezTo>
                  <a:pt x="3775" y="6352"/>
                  <a:pt x="3765" y="6348"/>
                  <a:pt x="3752" y="6345"/>
                </a:cubicBezTo>
                <a:lnTo>
                  <a:pt x="3748" y="6345"/>
                </a:lnTo>
                <a:cubicBezTo>
                  <a:pt x="3732" y="6338"/>
                  <a:pt x="3715" y="6332"/>
                  <a:pt x="3698" y="6328"/>
                </a:cubicBezTo>
                <a:cubicBezTo>
                  <a:pt x="3692" y="6322"/>
                  <a:pt x="3682" y="6322"/>
                  <a:pt x="3675" y="6318"/>
                </a:cubicBezTo>
                <a:cubicBezTo>
                  <a:pt x="3661" y="6315"/>
                  <a:pt x="3648" y="6312"/>
                  <a:pt x="3641" y="6312"/>
                </a:cubicBezTo>
                <a:lnTo>
                  <a:pt x="3625" y="6305"/>
                </a:lnTo>
                <a:lnTo>
                  <a:pt x="3611" y="6302"/>
                </a:lnTo>
                <a:cubicBezTo>
                  <a:pt x="3601" y="6298"/>
                  <a:pt x="3595" y="6298"/>
                  <a:pt x="3581" y="6295"/>
                </a:cubicBezTo>
                <a:lnTo>
                  <a:pt x="3558" y="6288"/>
                </a:lnTo>
                <a:cubicBezTo>
                  <a:pt x="3511" y="6281"/>
                  <a:pt x="3461" y="6268"/>
                  <a:pt x="3411" y="6265"/>
                </a:cubicBezTo>
                <a:cubicBezTo>
                  <a:pt x="3357" y="6258"/>
                  <a:pt x="3290" y="6251"/>
                  <a:pt x="3227" y="6245"/>
                </a:cubicBezTo>
                <a:cubicBezTo>
                  <a:pt x="3173" y="6241"/>
                  <a:pt x="3123" y="6235"/>
                  <a:pt x="3066" y="6235"/>
                </a:cubicBezTo>
                <a:cubicBezTo>
                  <a:pt x="3010" y="6231"/>
                  <a:pt x="2946" y="6231"/>
                  <a:pt x="2882" y="6225"/>
                </a:cubicBezTo>
                <a:cubicBezTo>
                  <a:pt x="2765" y="6215"/>
                  <a:pt x="2648" y="6198"/>
                  <a:pt x="2538" y="6181"/>
                </a:cubicBezTo>
                <a:cubicBezTo>
                  <a:pt x="2448" y="6168"/>
                  <a:pt x="2361" y="6161"/>
                  <a:pt x="2277" y="6151"/>
                </a:cubicBezTo>
                <a:lnTo>
                  <a:pt x="2180" y="6141"/>
                </a:lnTo>
                <a:cubicBezTo>
                  <a:pt x="2120" y="6131"/>
                  <a:pt x="2060" y="6128"/>
                  <a:pt x="2003" y="6121"/>
                </a:cubicBezTo>
                <a:cubicBezTo>
                  <a:pt x="1943" y="6118"/>
                  <a:pt x="1893" y="6114"/>
                  <a:pt x="1839" y="6111"/>
                </a:cubicBezTo>
                <a:cubicBezTo>
                  <a:pt x="1809" y="6111"/>
                  <a:pt x="1779" y="6104"/>
                  <a:pt x="1752" y="6104"/>
                </a:cubicBezTo>
                <a:lnTo>
                  <a:pt x="1662" y="6104"/>
                </a:lnTo>
                <a:cubicBezTo>
                  <a:pt x="1639" y="6104"/>
                  <a:pt x="1612" y="6114"/>
                  <a:pt x="1589" y="6118"/>
                </a:cubicBezTo>
                <a:cubicBezTo>
                  <a:pt x="1562" y="6128"/>
                  <a:pt x="1538" y="6134"/>
                  <a:pt x="1518" y="6148"/>
                </a:cubicBezTo>
                <a:cubicBezTo>
                  <a:pt x="1545" y="6181"/>
                  <a:pt x="1589" y="6205"/>
                  <a:pt x="1635" y="6218"/>
                </a:cubicBezTo>
                <a:cubicBezTo>
                  <a:pt x="1645" y="6221"/>
                  <a:pt x="1662" y="6228"/>
                  <a:pt x="1679" y="6228"/>
                </a:cubicBezTo>
                <a:cubicBezTo>
                  <a:pt x="1702" y="6228"/>
                  <a:pt x="1722" y="6228"/>
                  <a:pt x="1742" y="6231"/>
                </a:cubicBezTo>
                <a:lnTo>
                  <a:pt x="1769" y="6231"/>
                </a:lnTo>
                <a:cubicBezTo>
                  <a:pt x="1803" y="6231"/>
                  <a:pt x="1836" y="6235"/>
                  <a:pt x="1873" y="6235"/>
                </a:cubicBezTo>
                <a:cubicBezTo>
                  <a:pt x="1930" y="6238"/>
                  <a:pt x="1993" y="6245"/>
                  <a:pt x="2053" y="6248"/>
                </a:cubicBezTo>
                <a:cubicBezTo>
                  <a:pt x="2110" y="6251"/>
                  <a:pt x="2170" y="6261"/>
                  <a:pt x="2227" y="6265"/>
                </a:cubicBezTo>
                <a:cubicBezTo>
                  <a:pt x="2261" y="6268"/>
                  <a:pt x="2294" y="6271"/>
                  <a:pt x="2327" y="6271"/>
                </a:cubicBezTo>
                <a:cubicBezTo>
                  <a:pt x="2408" y="6281"/>
                  <a:pt x="2491" y="6288"/>
                  <a:pt x="2572" y="6298"/>
                </a:cubicBezTo>
                <a:lnTo>
                  <a:pt x="2588" y="6302"/>
                </a:lnTo>
                <a:lnTo>
                  <a:pt x="2913" y="6338"/>
                </a:lnTo>
                <a:cubicBezTo>
                  <a:pt x="2943" y="6345"/>
                  <a:pt x="2976" y="6345"/>
                  <a:pt x="3006" y="6348"/>
                </a:cubicBezTo>
                <a:cubicBezTo>
                  <a:pt x="3030" y="6348"/>
                  <a:pt x="3050" y="6352"/>
                  <a:pt x="3076" y="6352"/>
                </a:cubicBezTo>
                <a:cubicBezTo>
                  <a:pt x="3110" y="6355"/>
                  <a:pt x="3140" y="6355"/>
                  <a:pt x="3167" y="6362"/>
                </a:cubicBezTo>
                <a:cubicBezTo>
                  <a:pt x="3197" y="6365"/>
                  <a:pt x="3224" y="6365"/>
                  <a:pt x="3250" y="6368"/>
                </a:cubicBezTo>
                <a:cubicBezTo>
                  <a:pt x="3290" y="6372"/>
                  <a:pt x="3327" y="6382"/>
                  <a:pt x="3367" y="6388"/>
                </a:cubicBezTo>
                <a:lnTo>
                  <a:pt x="3377" y="6388"/>
                </a:lnTo>
                <a:cubicBezTo>
                  <a:pt x="3391" y="6395"/>
                  <a:pt x="3407" y="6395"/>
                  <a:pt x="3417" y="6398"/>
                </a:cubicBezTo>
                <a:lnTo>
                  <a:pt x="3464" y="6412"/>
                </a:lnTo>
                <a:lnTo>
                  <a:pt x="3481" y="6415"/>
                </a:lnTo>
                <a:cubicBezTo>
                  <a:pt x="3528" y="6429"/>
                  <a:pt x="3575" y="6445"/>
                  <a:pt x="3625" y="6455"/>
                </a:cubicBezTo>
                <a:cubicBezTo>
                  <a:pt x="3665" y="6469"/>
                  <a:pt x="3702" y="6485"/>
                  <a:pt x="3742" y="6499"/>
                </a:cubicBezTo>
                <a:lnTo>
                  <a:pt x="3752" y="6502"/>
                </a:lnTo>
                <a:lnTo>
                  <a:pt x="3768" y="6512"/>
                </a:lnTo>
                <a:cubicBezTo>
                  <a:pt x="3809" y="6529"/>
                  <a:pt x="3845" y="6546"/>
                  <a:pt x="3879" y="6566"/>
                </a:cubicBezTo>
                <a:lnTo>
                  <a:pt x="3899" y="6579"/>
                </a:lnTo>
                <a:cubicBezTo>
                  <a:pt x="3916" y="6586"/>
                  <a:pt x="3929" y="6596"/>
                  <a:pt x="3942" y="6602"/>
                </a:cubicBezTo>
                <a:cubicBezTo>
                  <a:pt x="3959" y="6616"/>
                  <a:pt x="3979" y="6622"/>
                  <a:pt x="3996" y="6636"/>
                </a:cubicBezTo>
                <a:lnTo>
                  <a:pt x="4183" y="6763"/>
                </a:lnTo>
                <a:cubicBezTo>
                  <a:pt x="4213" y="6776"/>
                  <a:pt x="4240" y="6793"/>
                  <a:pt x="4257" y="6810"/>
                </a:cubicBezTo>
                <a:cubicBezTo>
                  <a:pt x="4213" y="6803"/>
                  <a:pt x="4173" y="6800"/>
                  <a:pt x="4116" y="6796"/>
                </a:cubicBezTo>
                <a:lnTo>
                  <a:pt x="4083" y="6793"/>
                </a:lnTo>
                <a:cubicBezTo>
                  <a:pt x="4046" y="6786"/>
                  <a:pt x="4009" y="6786"/>
                  <a:pt x="3972" y="6783"/>
                </a:cubicBezTo>
                <a:lnTo>
                  <a:pt x="3936" y="6783"/>
                </a:lnTo>
                <a:cubicBezTo>
                  <a:pt x="3899" y="6780"/>
                  <a:pt x="3859" y="6780"/>
                  <a:pt x="3815" y="6780"/>
                </a:cubicBezTo>
                <a:lnTo>
                  <a:pt x="3728" y="6780"/>
                </a:lnTo>
                <a:cubicBezTo>
                  <a:pt x="3708" y="6780"/>
                  <a:pt x="3682" y="6783"/>
                  <a:pt x="3658" y="6786"/>
                </a:cubicBezTo>
                <a:cubicBezTo>
                  <a:pt x="3608" y="6796"/>
                  <a:pt x="3555" y="6803"/>
                  <a:pt x="3498" y="6813"/>
                </a:cubicBezTo>
                <a:cubicBezTo>
                  <a:pt x="3458" y="6820"/>
                  <a:pt x="3411" y="6830"/>
                  <a:pt x="3361" y="6843"/>
                </a:cubicBezTo>
                <a:lnTo>
                  <a:pt x="3347" y="6846"/>
                </a:lnTo>
                <a:cubicBezTo>
                  <a:pt x="3300" y="6860"/>
                  <a:pt x="3257" y="6867"/>
                  <a:pt x="3210" y="6880"/>
                </a:cubicBezTo>
                <a:lnTo>
                  <a:pt x="3207" y="6880"/>
                </a:lnTo>
                <a:cubicBezTo>
                  <a:pt x="3150" y="6893"/>
                  <a:pt x="3096" y="6910"/>
                  <a:pt x="3043" y="6927"/>
                </a:cubicBezTo>
                <a:lnTo>
                  <a:pt x="2993" y="6937"/>
                </a:lnTo>
                <a:cubicBezTo>
                  <a:pt x="2909" y="6964"/>
                  <a:pt x="2816" y="6987"/>
                  <a:pt x="2699" y="7017"/>
                </a:cubicBezTo>
                <a:cubicBezTo>
                  <a:pt x="2632" y="7034"/>
                  <a:pt x="2572" y="7050"/>
                  <a:pt x="2505" y="7070"/>
                </a:cubicBezTo>
                <a:cubicBezTo>
                  <a:pt x="2471" y="7081"/>
                  <a:pt x="2431" y="7094"/>
                  <a:pt x="2398" y="7101"/>
                </a:cubicBezTo>
                <a:cubicBezTo>
                  <a:pt x="2361" y="7111"/>
                  <a:pt x="2324" y="7117"/>
                  <a:pt x="2287" y="7131"/>
                </a:cubicBezTo>
                <a:cubicBezTo>
                  <a:pt x="2264" y="7134"/>
                  <a:pt x="2247" y="7137"/>
                  <a:pt x="2227" y="7144"/>
                </a:cubicBezTo>
                <a:cubicBezTo>
                  <a:pt x="2210" y="7147"/>
                  <a:pt x="2194" y="7151"/>
                  <a:pt x="2174" y="7151"/>
                </a:cubicBezTo>
                <a:lnTo>
                  <a:pt x="2170" y="7151"/>
                </a:lnTo>
                <a:cubicBezTo>
                  <a:pt x="2157" y="7151"/>
                  <a:pt x="2147" y="7154"/>
                  <a:pt x="2137" y="7154"/>
                </a:cubicBezTo>
                <a:lnTo>
                  <a:pt x="2113" y="7161"/>
                </a:lnTo>
                <a:cubicBezTo>
                  <a:pt x="2103" y="7161"/>
                  <a:pt x="2090" y="7164"/>
                  <a:pt x="2073" y="7164"/>
                </a:cubicBezTo>
                <a:lnTo>
                  <a:pt x="2057" y="7164"/>
                </a:lnTo>
                <a:cubicBezTo>
                  <a:pt x="2020" y="7164"/>
                  <a:pt x="1980" y="7167"/>
                  <a:pt x="1940" y="7167"/>
                </a:cubicBezTo>
                <a:lnTo>
                  <a:pt x="1843" y="7167"/>
                </a:lnTo>
                <a:cubicBezTo>
                  <a:pt x="1789" y="7167"/>
                  <a:pt x="1736" y="7164"/>
                  <a:pt x="1672" y="7151"/>
                </a:cubicBezTo>
                <a:cubicBezTo>
                  <a:pt x="1605" y="7144"/>
                  <a:pt x="1538" y="7124"/>
                  <a:pt x="1475" y="7107"/>
                </a:cubicBezTo>
                <a:cubicBezTo>
                  <a:pt x="1395" y="7087"/>
                  <a:pt x="1318" y="7060"/>
                  <a:pt x="1241" y="7024"/>
                </a:cubicBezTo>
                <a:cubicBezTo>
                  <a:pt x="1174" y="6997"/>
                  <a:pt x="1110" y="6964"/>
                  <a:pt x="1050" y="6923"/>
                </a:cubicBezTo>
                <a:cubicBezTo>
                  <a:pt x="990" y="6887"/>
                  <a:pt x="933" y="6850"/>
                  <a:pt x="883" y="6806"/>
                </a:cubicBezTo>
                <a:cubicBezTo>
                  <a:pt x="826" y="6766"/>
                  <a:pt x="773" y="6716"/>
                  <a:pt x="723" y="6663"/>
                </a:cubicBezTo>
                <a:cubicBezTo>
                  <a:pt x="699" y="6633"/>
                  <a:pt x="672" y="6612"/>
                  <a:pt x="652" y="6582"/>
                </a:cubicBezTo>
                <a:cubicBezTo>
                  <a:pt x="642" y="6569"/>
                  <a:pt x="632" y="6556"/>
                  <a:pt x="622" y="6546"/>
                </a:cubicBezTo>
                <a:lnTo>
                  <a:pt x="599" y="6512"/>
                </a:lnTo>
                <a:lnTo>
                  <a:pt x="559" y="6465"/>
                </a:lnTo>
                <a:cubicBezTo>
                  <a:pt x="542" y="6445"/>
                  <a:pt x="525" y="6419"/>
                  <a:pt x="515" y="6398"/>
                </a:cubicBezTo>
                <a:lnTo>
                  <a:pt x="502" y="6382"/>
                </a:lnTo>
                <a:cubicBezTo>
                  <a:pt x="475" y="6348"/>
                  <a:pt x="452" y="6312"/>
                  <a:pt x="432" y="6271"/>
                </a:cubicBezTo>
                <a:lnTo>
                  <a:pt x="418" y="6255"/>
                </a:lnTo>
                <a:cubicBezTo>
                  <a:pt x="388" y="6215"/>
                  <a:pt x="358" y="6171"/>
                  <a:pt x="335" y="6131"/>
                </a:cubicBezTo>
                <a:lnTo>
                  <a:pt x="281" y="6054"/>
                </a:lnTo>
                <a:lnTo>
                  <a:pt x="248" y="6004"/>
                </a:lnTo>
                <a:lnTo>
                  <a:pt x="221" y="5967"/>
                </a:lnTo>
                <a:lnTo>
                  <a:pt x="214" y="5954"/>
                </a:lnTo>
                <a:cubicBezTo>
                  <a:pt x="198" y="5930"/>
                  <a:pt x="181" y="5900"/>
                  <a:pt x="158" y="5867"/>
                </a:cubicBezTo>
                <a:cubicBezTo>
                  <a:pt x="158" y="5864"/>
                  <a:pt x="154" y="5864"/>
                  <a:pt x="154" y="5860"/>
                </a:cubicBezTo>
                <a:cubicBezTo>
                  <a:pt x="148" y="5843"/>
                  <a:pt x="138" y="5830"/>
                  <a:pt x="134" y="5813"/>
                </a:cubicBezTo>
                <a:cubicBezTo>
                  <a:pt x="134" y="5810"/>
                  <a:pt x="131" y="5800"/>
                  <a:pt x="131" y="5797"/>
                </a:cubicBezTo>
                <a:lnTo>
                  <a:pt x="164" y="5797"/>
                </a:lnTo>
                <a:cubicBezTo>
                  <a:pt x="265" y="5793"/>
                  <a:pt x="358" y="5783"/>
                  <a:pt x="458" y="5777"/>
                </a:cubicBezTo>
                <a:cubicBezTo>
                  <a:pt x="502" y="5770"/>
                  <a:pt x="549" y="5770"/>
                  <a:pt x="589" y="5767"/>
                </a:cubicBezTo>
                <a:lnTo>
                  <a:pt x="753" y="5753"/>
                </a:lnTo>
                <a:cubicBezTo>
                  <a:pt x="836" y="5750"/>
                  <a:pt x="927" y="5747"/>
                  <a:pt x="1044" y="5747"/>
                </a:cubicBezTo>
                <a:lnTo>
                  <a:pt x="1057" y="5747"/>
                </a:lnTo>
                <a:cubicBezTo>
                  <a:pt x="1100" y="5747"/>
                  <a:pt x="1144" y="5747"/>
                  <a:pt x="1191" y="5743"/>
                </a:cubicBezTo>
                <a:cubicBezTo>
                  <a:pt x="1244" y="5736"/>
                  <a:pt x="1294" y="5733"/>
                  <a:pt x="1344" y="5726"/>
                </a:cubicBezTo>
                <a:cubicBezTo>
                  <a:pt x="1388" y="5720"/>
                  <a:pt x="1435" y="5710"/>
                  <a:pt x="1495" y="5696"/>
                </a:cubicBezTo>
                <a:cubicBezTo>
                  <a:pt x="1542" y="5683"/>
                  <a:pt x="1589" y="5670"/>
                  <a:pt x="1629" y="5660"/>
                </a:cubicBezTo>
                <a:lnTo>
                  <a:pt x="1689" y="5636"/>
                </a:lnTo>
                <a:cubicBezTo>
                  <a:pt x="1759" y="5613"/>
                  <a:pt x="1836" y="5593"/>
                  <a:pt x="1906" y="5569"/>
                </a:cubicBezTo>
                <a:cubicBezTo>
                  <a:pt x="1940" y="5563"/>
                  <a:pt x="1970" y="5559"/>
                  <a:pt x="1993" y="5553"/>
                </a:cubicBezTo>
                <a:cubicBezTo>
                  <a:pt x="2037" y="5549"/>
                  <a:pt x="2077" y="5549"/>
                  <a:pt x="2120" y="5549"/>
                </a:cubicBezTo>
                <a:close/>
                <a:moveTo>
                  <a:pt x="8797" y="3266"/>
                </a:moveTo>
                <a:lnTo>
                  <a:pt x="8797" y="3269"/>
                </a:lnTo>
                <a:lnTo>
                  <a:pt x="8797" y="3276"/>
                </a:lnTo>
                <a:lnTo>
                  <a:pt x="8787" y="3403"/>
                </a:lnTo>
                <a:lnTo>
                  <a:pt x="8787" y="3419"/>
                </a:lnTo>
                <a:cubicBezTo>
                  <a:pt x="8777" y="3470"/>
                  <a:pt x="8774" y="3520"/>
                  <a:pt x="8764" y="3573"/>
                </a:cubicBezTo>
                <a:lnTo>
                  <a:pt x="8764" y="3590"/>
                </a:lnTo>
                <a:cubicBezTo>
                  <a:pt x="8757" y="3654"/>
                  <a:pt x="8747" y="3717"/>
                  <a:pt x="8740" y="3774"/>
                </a:cubicBezTo>
                <a:cubicBezTo>
                  <a:pt x="8737" y="3811"/>
                  <a:pt x="8730" y="3851"/>
                  <a:pt x="8723" y="3888"/>
                </a:cubicBezTo>
                <a:lnTo>
                  <a:pt x="8723" y="3901"/>
                </a:lnTo>
                <a:lnTo>
                  <a:pt x="8720" y="3918"/>
                </a:lnTo>
                <a:lnTo>
                  <a:pt x="8707" y="4018"/>
                </a:lnTo>
                <a:lnTo>
                  <a:pt x="8707" y="4021"/>
                </a:lnTo>
                <a:lnTo>
                  <a:pt x="8697" y="4071"/>
                </a:lnTo>
                <a:cubicBezTo>
                  <a:pt x="8693" y="4095"/>
                  <a:pt x="8690" y="4122"/>
                  <a:pt x="8687" y="4152"/>
                </a:cubicBezTo>
                <a:lnTo>
                  <a:pt x="8687" y="4158"/>
                </a:lnTo>
                <a:cubicBezTo>
                  <a:pt x="8680" y="4175"/>
                  <a:pt x="8680" y="4192"/>
                  <a:pt x="8677" y="4209"/>
                </a:cubicBezTo>
                <a:cubicBezTo>
                  <a:pt x="8673" y="4235"/>
                  <a:pt x="8670" y="4259"/>
                  <a:pt x="8663" y="4289"/>
                </a:cubicBezTo>
                <a:lnTo>
                  <a:pt x="8663" y="4292"/>
                </a:lnTo>
                <a:cubicBezTo>
                  <a:pt x="8657" y="4346"/>
                  <a:pt x="8647" y="4402"/>
                  <a:pt x="8640" y="4453"/>
                </a:cubicBezTo>
                <a:cubicBezTo>
                  <a:pt x="8623" y="4553"/>
                  <a:pt x="8603" y="4653"/>
                  <a:pt x="8576" y="4770"/>
                </a:cubicBezTo>
                <a:cubicBezTo>
                  <a:pt x="8570" y="4804"/>
                  <a:pt x="8563" y="4837"/>
                  <a:pt x="8556" y="4871"/>
                </a:cubicBezTo>
                <a:lnTo>
                  <a:pt x="8543" y="4921"/>
                </a:lnTo>
                <a:cubicBezTo>
                  <a:pt x="8536" y="4947"/>
                  <a:pt x="8530" y="4978"/>
                  <a:pt x="8523" y="5008"/>
                </a:cubicBezTo>
                <a:cubicBezTo>
                  <a:pt x="8520" y="5024"/>
                  <a:pt x="8513" y="5041"/>
                  <a:pt x="8509" y="5054"/>
                </a:cubicBezTo>
                <a:cubicBezTo>
                  <a:pt x="8503" y="5078"/>
                  <a:pt x="8493" y="5105"/>
                  <a:pt x="8489" y="5128"/>
                </a:cubicBezTo>
                <a:lnTo>
                  <a:pt x="8479" y="5155"/>
                </a:lnTo>
                <a:cubicBezTo>
                  <a:pt x="8473" y="5175"/>
                  <a:pt x="8463" y="5198"/>
                  <a:pt x="8456" y="5222"/>
                </a:cubicBezTo>
                <a:lnTo>
                  <a:pt x="8453" y="5232"/>
                </a:lnTo>
                <a:lnTo>
                  <a:pt x="8446" y="5248"/>
                </a:lnTo>
                <a:cubicBezTo>
                  <a:pt x="8439" y="5272"/>
                  <a:pt x="8429" y="5292"/>
                  <a:pt x="8423" y="5315"/>
                </a:cubicBezTo>
                <a:lnTo>
                  <a:pt x="8406" y="5355"/>
                </a:lnTo>
                <a:cubicBezTo>
                  <a:pt x="8396" y="5372"/>
                  <a:pt x="8389" y="5392"/>
                  <a:pt x="8379" y="5409"/>
                </a:cubicBezTo>
                <a:lnTo>
                  <a:pt x="8369" y="5439"/>
                </a:lnTo>
                <a:lnTo>
                  <a:pt x="8356" y="5466"/>
                </a:lnTo>
                <a:lnTo>
                  <a:pt x="8346" y="5482"/>
                </a:lnTo>
                <a:cubicBezTo>
                  <a:pt x="8342" y="5496"/>
                  <a:pt x="8336" y="5509"/>
                  <a:pt x="8329" y="5516"/>
                </a:cubicBezTo>
                <a:lnTo>
                  <a:pt x="8309" y="5559"/>
                </a:lnTo>
                <a:cubicBezTo>
                  <a:pt x="8296" y="5589"/>
                  <a:pt x="8279" y="5616"/>
                  <a:pt x="8269" y="5646"/>
                </a:cubicBezTo>
                <a:cubicBezTo>
                  <a:pt x="8242" y="5696"/>
                  <a:pt x="8219" y="5743"/>
                  <a:pt x="8192" y="5793"/>
                </a:cubicBezTo>
                <a:cubicBezTo>
                  <a:pt x="8168" y="5843"/>
                  <a:pt x="8138" y="5890"/>
                  <a:pt x="8112" y="5940"/>
                </a:cubicBezTo>
                <a:cubicBezTo>
                  <a:pt x="8092" y="5974"/>
                  <a:pt x="8075" y="6007"/>
                  <a:pt x="8055" y="6044"/>
                </a:cubicBezTo>
                <a:lnTo>
                  <a:pt x="8045" y="6061"/>
                </a:lnTo>
                <a:lnTo>
                  <a:pt x="8025" y="6098"/>
                </a:lnTo>
                <a:lnTo>
                  <a:pt x="8005" y="6134"/>
                </a:lnTo>
                <a:cubicBezTo>
                  <a:pt x="7995" y="6151"/>
                  <a:pt x="7985" y="6164"/>
                  <a:pt x="7975" y="6181"/>
                </a:cubicBezTo>
                <a:lnTo>
                  <a:pt x="7971" y="6191"/>
                </a:lnTo>
                <a:lnTo>
                  <a:pt x="7961" y="6201"/>
                </a:lnTo>
                <a:cubicBezTo>
                  <a:pt x="7954" y="6215"/>
                  <a:pt x="7944" y="6228"/>
                  <a:pt x="7934" y="6241"/>
                </a:cubicBezTo>
                <a:lnTo>
                  <a:pt x="7918" y="6261"/>
                </a:lnTo>
                <a:cubicBezTo>
                  <a:pt x="7904" y="6275"/>
                  <a:pt x="7894" y="6291"/>
                  <a:pt x="7884" y="6302"/>
                </a:cubicBezTo>
                <a:cubicBezTo>
                  <a:pt x="7871" y="6318"/>
                  <a:pt x="7858" y="6332"/>
                  <a:pt x="7841" y="6348"/>
                </a:cubicBezTo>
                <a:lnTo>
                  <a:pt x="7827" y="6365"/>
                </a:lnTo>
                <a:cubicBezTo>
                  <a:pt x="7817" y="6382"/>
                  <a:pt x="7804" y="6395"/>
                  <a:pt x="7787" y="6412"/>
                </a:cubicBezTo>
                <a:lnTo>
                  <a:pt x="7784" y="6415"/>
                </a:lnTo>
                <a:lnTo>
                  <a:pt x="7774" y="6425"/>
                </a:lnTo>
                <a:cubicBezTo>
                  <a:pt x="7761" y="6435"/>
                  <a:pt x="7751" y="6449"/>
                  <a:pt x="7737" y="6465"/>
                </a:cubicBezTo>
                <a:lnTo>
                  <a:pt x="7677" y="6519"/>
                </a:lnTo>
                <a:cubicBezTo>
                  <a:pt x="7667" y="6532"/>
                  <a:pt x="7654" y="6542"/>
                  <a:pt x="7640" y="6552"/>
                </a:cubicBezTo>
                <a:cubicBezTo>
                  <a:pt x="7634" y="6562"/>
                  <a:pt x="7623" y="6566"/>
                  <a:pt x="7620" y="6576"/>
                </a:cubicBezTo>
                <a:cubicBezTo>
                  <a:pt x="7607" y="6586"/>
                  <a:pt x="7590" y="6599"/>
                  <a:pt x="7577" y="6609"/>
                </a:cubicBezTo>
                <a:lnTo>
                  <a:pt x="7570" y="6616"/>
                </a:lnTo>
                <a:cubicBezTo>
                  <a:pt x="7540" y="6643"/>
                  <a:pt x="7506" y="6666"/>
                  <a:pt x="7476" y="6693"/>
                </a:cubicBezTo>
                <a:lnTo>
                  <a:pt x="7450" y="6716"/>
                </a:lnTo>
                <a:lnTo>
                  <a:pt x="7426" y="6733"/>
                </a:lnTo>
                <a:cubicBezTo>
                  <a:pt x="7356" y="6786"/>
                  <a:pt x="7286" y="6843"/>
                  <a:pt x="7219" y="6900"/>
                </a:cubicBezTo>
                <a:cubicBezTo>
                  <a:pt x="7175" y="6933"/>
                  <a:pt x="7135" y="6970"/>
                  <a:pt x="7099" y="7010"/>
                </a:cubicBezTo>
                <a:cubicBezTo>
                  <a:pt x="7058" y="7044"/>
                  <a:pt x="7022" y="7077"/>
                  <a:pt x="6988" y="7114"/>
                </a:cubicBezTo>
                <a:lnTo>
                  <a:pt x="6985" y="7117"/>
                </a:lnTo>
                <a:cubicBezTo>
                  <a:pt x="6951" y="7147"/>
                  <a:pt x="6921" y="7184"/>
                  <a:pt x="6885" y="7221"/>
                </a:cubicBezTo>
                <a:cubicBezTo>
                  <a:pt x="6858" y="7248"/>
                  <a:pt x="6838" y="7278"/>
                  <a:pt x="6814" y="7301"/>
                </a:cubicBezTo>
                <a:cubicBezTo>
                  <a:pt x="6821" y="7281"/>
                  <a:pt x="6824" y="7261"/>
                  <a:pt x="6834" y="7238"/>
                </a:cubicBezTo>
                <a:cubicBezTo>
                  <a:pt x="6871" y="7117"/>
                  <a:pt x="6908" y="6994"/>
                  <a:pt x="6941" y="6870"/>
                </a:cubicBezTo>
                <a:lnTo>
                  <a:pt x="7005" y="6659"/>
                </a:lnTo>
                <a:cubicBezTo>
                  <a:pt x="7022" y="6599"/>
                  <a:pt x="7042" y="6536"/>
                  <a:pt x="7058" y="6479"/>
                </a:cubicBezTo>
                <a:cubicBezTo>
                  <a:pt x="7082" y="6412"/>
                  <a:pt x="7102" y="6345"/>
                  <a:pt x="7122" y="6275"/>
                </a:cubicBezTo>
                <a:cubicBezTo>
                  <a:pt x="7152" y="6178"/>
                  <a:pt x="7182" y="6074"/>
                  <a:pt x="7216" y="5950"/>
                </a:cubicBezTo>
                <a:lnTo>
                  <a:pt x="7252" y="5827"/>
                </a:lnTo>
                <a:cubicBezTo>
                  <a:pt x="7256" y="5813"/>
                  <a:pt x="7256" y="5800"/>
                  <a:pt x="7256" y="5790"/>
                </a:cubicBezTo>
                <a:cubicBezTo>
                  <a:pt x="7256" y="5777"/>
                  <a:pt x="7252" y="5763"/>
                  <a:pt x="7242" y="5757"/>
                </a:cubicBezTo>
                <a:cubicBezTo>
                  <a:pt x="7232" y="5733"/>
                  <a:pt x="7209" y="5723"/>
                  <a:pt x="7189" y="5716"/>
                </a:cubicBezTo>
                <a:lnTo>
                  <a:pt x="7172" y="5716"/>
                </a:lnTo>
                <a:cubicBezTo>
                  <a:pt x="7152" y="5716"/>
                  <a:pt x="7135" y="5726"/>
                  <a:pt x="7122" y="5740"/>
                </a:cubicBezTo>
                <a:cubicBezTo>
                  <a:pt x="7105" y="5750"/>
                  <a:pt x="7099" y="5767"/>
                  <a:pt x="7092" y="5790"/>
                </a:cubicBezTo>
                <a:cubicBezTo>
                  <a:pt x="7072" y="5864"/>
                  <a:pt x="7055" y="5940"/>
                  <a:pt x="7035" y="6014"/>
                </a:cubicBezTo>
                <a:lnTo>
                  <a:pt x="6992" y="6151"/>
                </a:lnTo>
                <a:lnTo>
                  <a:pt x="6985" y="6184"/>
                </a:lnTo>
                <a:lnTo>
                  <a:pt x="6958" y="6268"/>
                </a:lnTo>
                <a:cubicBezTo>
                  <a:pt x="6941" y="6328"/>
                  <a:pt x="6921" y="6385"/>
                  <a:pt x="6905" y="6445"/>
                </a:cubicBezTo>
                <a:lnTo>
                  <a:pt x="6891" y="6482"/>
                </a:lnTo>
                <a:cubicBezTo>
                  <a:pt x="6871" y="6546"/>
                  <a:pt x="6851" y="6609"/>
                  <a:pt x="6831" y="6666"/>
                </a:cubicBezTo>
                <a:cubicBezTo>
                  <a:pt x="6808" y="6733"/>
                  <a:pt x="6788" y="6796"/>
                  <a:pt x="6768" y="6863"/>
                </a:cubicBezTo>
                <a:cubicBezTo>
                  <a:pt x="6717" y="7017"/>
                  <a:pt x="6667" y="7177"/>
                  <a:pt x="6617" y="7331"/>
                </a:cubicBezTo>
                <a:lnTo>
                  <a:pt x="6554" y="7519"/>
                </a:lnTo>
                <a:cubicBezTo>
                  <a:pt x="6554" y="7512"/>
                  <a:pt x="6550" y="7502"/>
                  <a:pt x="6550" y="7495"/>
                </a:cubicBezTo>
                <a:cubicBezTo>
                  <a:pt x="6547" y="7472"/>
                  <a:pt x="6540" y="7448"/>
                  <a:pt x="6534" y="7428"/>
                </a:cubicBezTo>
                <a:lnTo>
                  <a:pt x="6530" y="7405"/>
                </a:lnTo>
                <a:cubicBezTo>
                  <a:pt x="6490" y="7338"/>
                  <a:pt x="6483" y="7311"/>
                  <a:pt x="6473" y="7284"/>
                </a:cubicBezTo>
                <a:cubicBezTo>
                  <a:pt x="6467" y="7248"/>
                  <a:pt x="6457" y="7214"/>
                  <a:pt x="6450" y="7184"/>
                </a:cubicBezTo>
                <a:cubicBezTo>
                  <a:pt x="6447" y="7164"/>
                  <a:pt x="6440" y="7147"/>
                  <a:pt x="6437" y="7124"/>
                </a:cubicBezTo>
                <a:cubicBezTo>
                  <a:pt x="6433" y="7117"/>
                  <a:pt x="6433" y="7104"/>
                  <a:pt x="6430" y="7097"/>
                </a:cubicBezTo>
                <a:cubicBezTo>
                  <a:pt x="6416" y="7037"/>
                  <a:pt x="6406" y="6980"/>
                  <a:pt x="6400" y="6927"/>
                </a:cubicBezTo>
                <a:lnTo>
                  <a:pt x="6400" y="6920"/>
                </a:lnTo>
                <a:cubicBezTo>
                  <a:pt x="6396" y="6877"/>
                  <a:pt x="6390" y="6826"/>
                  <a:pt x="6386" y="6776"/>
                </a:cubicBezTo>
                <a:cubicBezTo>
                  <a:pt x="6386" y="6716"/>
                  <a:pt x="6383" y="6663"/>
                  <a:pt x="6383" y="6609"/>
                </a:cubicBezTo>
                <a:cubicBezTo>
                  <a:pt x="6383" y="6549"/>
                  <a:pt x="6386" y="6482"/>
                  <a:pt x="6390" y="6419"/>
                </a:cubicBezTo>
                <a:cubicBezTo>
                  <a:pt x="6396" y="6348"/>
                  <a:pt x="6403" y="6291"/>
                  <a:pt x="6413" y="6228"/>
                </a:cubicBezTo>
                <a:lnTo>
                  <a:pt x="6413" y="6218"/>
                </a:lnTo>
                <a:cubicBezTo>
                  <a:pt x="6416" y="6195"/>
                  <a:pt x="6420" y="6168"/>
                  <a:pt x="6423" y="6148"/>
                </a:cubicBezTo>
                <a:cubicBezTo>
                  <a:pt x="6433" y="6098"/>
                  <a:pt x="6447" y="6044"/>
                  <a:pt x="6453" y="5994"/>
                </a:cubicBezTo>
                <a:cubicBezTo>
                  <a:pt x="6467" y="5944"/>
                  <a:pt x="6473" y="5894"/>
                  <a:pt x="6487" y="5847"/>
                </a:cubicBezTo>
                <a:lnTo>
                  <a:pt x="6490" y="5827"/>
                </a:lnTo>
                <a:cubicBezTo>
                  <a:pt x="6507" y="5743"/>
                  <a:pt x="6530" y="5650"/>
                  <a:pt x="6554" y="5566"/>
                </a:cubicBezTo>
                <a:lnTo>
                  <a:pt x="6554" y="5559"/>
                </a:lnTo>
                <a:lnTo>
                  <a:pt x="6580" y="5482"/>
                </a:lnTo>
                <a:cubicBezTo>
                  <a:pt x="6587" y="5456"/>
                  <a:pt x="6600" y="5426"/>
                  <a:pt x="6614" y="5395"/>
                </a:cubicBezTo>
                <a:cubicBezTo>
                  <a:pt x="6630" y="5355"/>
                  <a:pt x="6647" y="5322"/>
                  <a:pt x="6664" y="5292"/>
                </a:cubicBezTo>
                <a:cubicBezTo>
                  <a:pt x="6681" y="5258"/>
                  <a:pt x="6697" y="5225"/>
                  <a:pt x="6717" y="5191"/>
                </a:cubicBezTo>
                <a:cubicBezTo>
                  <a:pt x="6764" y="5111"/>
                  <a:pt x="6804" y="5038"/>
                  <a:pt x="6841" y="4978"/>
                </a:cubicBezTo>
                <a:cubicBezTo>
                  <a:pt x="6848" y="4971"/>
                  <a:pt x="6854" y="4957"/>
                  <a:pt x="6858" y="4947"/>
                </a:cubicBezTo>
                <a:cubicBezTo>
                  <a:pt x="6888" y="4897"/>
                  <a:pt x="6921" y="4847"/>
                  <a:pt x="6955" y="4804"/>
                </a:cubicBezTo>
                <a:cubicBezTo>
                  <a:pt x="6975" y="4774"/>
                  <a:pt x="6998" y="4740"/>
                  <a:pt x="7018" y="4710"/>
                </a:cubicBezTo>
                <a:cubicBezTo>
                  <a:pt x="7038" y="4680"/>
                  <a:pt x="7065" y="4653"/>
                  <a:pt x="7085" y="4620"/>
                </a:cubicBezTo>
                <a:cubicBezTo>
                  <a:pt x="7102" y="4596"/>
                  <a:pt x="7119" y="4576"/>
                  <a:pt x="7135" y="4560"/>
                </a:cubicBezTo>
                <a:cubicBezTo>
                  <a:pt x="7149" y="4543"/>
                  <a:pt x="7165" y="4526"/>
                  <a:pt x="7182" y="4513"/>
                </a:cubicBezTo>
                <a:lnTo>
                  <a:pt x="7185" y="4509"/>
                </a:lnTo>
                <a:lnTo>
                  <a:pt x="7199" y="4503"/>
                </a:lnTo>
                <a:cubicBezTo>
                  <a:pt x="7206" y="4493"/>
                  <a:pt x="7216" y="4489"/>
                  <a:pt x="7222" y="4479"/>
                </a:cubicBezTo>
                <a:cubicBezTo>
                  <a:pt x="7236" y="4473"/>
                  <a:pt x="7249" y="4459"/>
                  <a:pt x="7259" y="4453"/>
                </a:cubicBezTo>
                <a:lnTo>
                  <a:pt x="7266" y="4446"/>
                </a:lnTo>
                <a:cubicBezTo>
                  <a:pt x="7276" y="4439"/>
                  <a:pt x="7289" y="4426"/>
                  <a:pt x="7303" y="4419"/>
                </a:cubicBezTo>
                <a:lnTo>
                  <a:pt x="7326" y="4396"/>
                </a:lnTo>
                <a:cubicBezTo>
                  <a:pt x="7343" y="4389"/>
                  <a:pt x="7356" y="4376"/>
                  <a:pt x="7373" y="4362"/>
                </a:cubicBezTo>
                <a:lnTo>
                  <a:pt x="7383" y="4356"/>
                </a:lnTo>
                <a:lnTo>
                  <a:pt x="7389" y="4346"/>
                </a:lnTo>
                <a:cubicBezTo>
                  <a:pt x="7430" y="4319"/>
                  <a:pt x="7476" y="4285"/>
                  <a:pt x="7520" y="4255"/>
                </a:cubicBezTo>
                <a:cubicBezTo>
                  <a:pt x="7560" y="4225"/>
                  <a:pt x="7597" y="4195"/>
                  <a:pt x="7637" y="4168"/>
                </a:cubicBezTo>
                <a:lnTo>
                  <a:pt x="7644" y="4162"/>
                </a:lnTo>
                <a:cubicBezTo>
                  <a:pt x="7664" y="4145"/>
                  <a:pt x="7687" y="4128"/>
                  <a:pt x="7710" y="4112"/>
                </a:cubicBezTo>
                <a:cubicBezTo>
                  <a:pt x="7754" y="4078"/>
                  <a:pt x="7794" y="4045"/>
                  <a:pt x="7837" y="4018"/>
                </a:cubicBezTo>
                <a:cubicBezTo>
                  <a:pt x="7858" y="4001"/>
                  <a:pt x="7878" y="3985"/>
                  <a:pt x="7894" y="3971"/>
                </a:cubicBezTo>
                <a:cubicBezTo>
                  <a:pt x="7975" y="3908"/>
                  <a:pt x="8058" y="3837"/>
                  <a:pt x="8138" y="3774"/>
                </a:cubicBezTo>
                <a:cubicBezTo>
                  <a:pt x="8212" y="3710"/>
                  <a:pt x="8289" y="3650"/>
                  <a:pt x="8366" y="3587"/>
                </a:cubicBezTo>
                <a:cubicBezTo>
                  <a:pt x="8402" y="3557"/>
                  <a:pt x="8439" y="3533"/>
                  <a:pt x="8473" y="3503"/>
                </a:cubicBezTo>
                <a:lnTo>
                  <a:pt x="8489" y="3490"/>
                </a:lnTo>
                <a:lnTo>
                  <a:pt x="8486" y="3503"/>
                </a:lnTo>
                <a:lnTo>
                  <a:pt x="8479" y="3516"/>
                </a:lnTo>
                <a:cubicBezTo>
                  <a:pt x="8446" y="3573"/>
                  <a:pt x="8413" y="3633"/>
                  <a:pt x="8379" y="3687"/>
                </a:cubicBezTo>
                <a:cubicBezTo>
                  <a:pt x="8359" y="3720"/>
                  <a:pt x="8336" y="3757"/>
                  <a:pt x="8309" y="3794"/>
                </a:cubicBezTo>
                <a:cubicBezTo>
                  <a:pt x="8259" y="3867"/>
                  <a:pt x="8209" y="3941"/>
                  <a:pt x="8162" y="4008"/>
                </a:cubicBezTo>
                <a:cubicBezTo>
                  <a:pt x="8061" y="4158"/>
                  <a:pt x="7958" y="4309"/>
                  <a:pt x="7844" y="4456"/>
                </a:cubicBezTo>
                <a:cubicBezTo>
                  <a:pt x="7807" y="4503"/>
                  <a:pt x="7767" y="4553"/>
                  <a:pt x="7720" y="4596"/>
                </a:cubicBezTo>
                <a:cubicBezTo>
                  <a:pt x="7704" y="4620"/>
                  <a:pt x="7684" y="4636"/>
                  <a:pt x="7667" y="4657"/>
                </a:cubicBezTo>
                <a:lnTo>
                  <a:pt x="7657" y="4663"/>
                </a:lnTo>
                <a:lnTo>
                  <a:pt x="7640" y="4680"/>
                </a:lnTo>
                <a:cubicBezTo>
                  <a:pt x="7623" y="4697"/>
                  <a:pt x="7607" y="4713"/>
                  <a:pt x="7590" y="4737"/>
                </a:cubicBezTo>
                <a:lnTo>
                  <a:pt x="7583" y="4747"/>
                </a:lnTo>
                <a:cubicBezTo>
                  <a:pt x="7573" y="4757"/>
                  <a:pt x="7567" y="4770"/>
                  <a:pt x="7557" y="4780"/>
                </a:cubicBezTo>
                <a:cubicBezTo>
                  <a:pt x="7550" y="4794"/>
                  <a:pt x="7537" y="4810"/>
                  <a:pt x="7527" y="4824"/>
                </a:cubicBezTo>
                <a:cubicBezTo>
                  <a:pt x="7506" y="4857"/>
                  <a:pt x="7490" y="4881"/>
                  <a:pt x="7473" y="4907"/>
                </a:cubicBezTo>
                <a:cubicBezTo>
                  <a:pt x="7440" y="4961"/>
                  <a:pt x="7409" y="5024"/>
                  <a:pt x="7376" y="5095"/>
                </a:cubicBezTo>
                <a:lnTo>
                  <a:pt x="7359" y="5128"/>
                </a:lnTo>
                <a:cubicBezTo>
                  <a:pt x="7349" y="5155"/>
                  <a:pt x="7336" y="5178"/>
                  <a:pt x="7326" y="5208"/>
                </a:cubicBezTo>
                <a:cubicBezTo>
                  <a:pt x="7316" y="5232"/>
                  <a:pt x="7306" y="5262"/>
                  <a:pt x="7299" y="5288"/>
                </a:cubicBezTo>
                <a:cubicBezTo>
                  <a:pt x="7289" y="5315"/>
                  <a:pt x="7276" y="5349"/>
                  <a:pt x="7269" y="5379"/>
                </a:cubicBezTo>
                <a:lnTo>
                  <a:pt x="7266" y="5395"/>
                </a:lnTo>
                <a:cubicBezTo>
                  <a:pt x="7259" y="5409"/>
                  <a:pt x="7256" y="5416"/>
                  <a:pt x="7256" y="5429"/>
                </a:cubicBezTo>
                <a:lnTo>
                  <a:pt x="7256" y="5432"/>
                </a:lnTo>
                <a:cubicBezTo>
                  <a:pt x="7252" y="5442"/>
                  <a:pt x="7252" y="5446"/>
                  <a:pt x="7252" y="5456"/>
                </a:cubicBezTo>
                <a:cubicBezTo>
                  <a:pt x="7252" y="5462"/>
                  <a:pt x="7252" y="5466"/>
                  <a:pt x="7256" y="5476"/>
                </a:cubicBezTo>
                <a:cubicBezTo>
                  <a:pt x="7259" y="5479"/>
                  <a:pt x="7266" y="5482"/>
                  <a:pt x="7272" y="5482"/>
                </a:cubicBezTo>
                <a:lnTo>
                  <a:pt x="7282" y="5482"/>
                </a:lnTo>
                <a:cubicBezTo>
                  <a:pt x="7299" y="5476"/>
                  <a:pt x="7303" y="5462"/>
                  <a:pt x="7306" y="5446"/>
                </a:cubicBezTo>
                <a:cubicBezTo>
                  <a:pt x="7306" y="5442"/>
                  <a:pt x="7306" y="5442"/>
                  <a:pt x="7309" y="5439"/>
                </a:cubicBezTo>
                <a:lnTo>
                  <a:pt x="7323" y="5399"/>
                </a:lnTo>
                <a:lnTo>
                  <a:pt x="7333" y="5382"/>
                </a:lnTo>
                <a:cubicBezTo>
                  <a:pt x="7343" y="5349"/>
                  <a:pt x="7353" y="5322"/>
                  <a:pt x="7366" y="5288"/>
                </a:cubicBezTo>
                <a:cubicBezTo>
                  <a:pt x="7376" y="5255"/>
                  <a:pt x="7393" y="5215"/>
                  <a:pt x="7416" y="5181"/>
                </a:cubicBezTo>
                <a:cubicBezTo>
                  <a:pt x="7433" y="5148"/>
                  <a:pt x="7453" y="5115"/>
                  <a:pt x="7473" y="5078"/>
                </a:cubicBezTo>
                <a:cubicBezTo>
                  <a:pt x="7493" y="5044"/>
                  <a:pt x="7510" y="5014"/>
                  <a:pt x="7533" y="4988"/>
                </a:cubicBezTo>
                <a:cubicBezTo>
                  <a:pt x="7550" y="4961"/>
                  <a:pt x="7570" y="4937"/>
                  <a:pt x="7587" y="4911"/>
                </a:cubicBezTo>
                <a:lnTo>
                  <a:pt x="7593" y="4904"/>
                </a:lnTo>
                <a:lnTo>
                  <a:pt x="7603" y="4894"/>
                </a:lnTo>
                <a:cubicBezTo>
                  <a:pt x="7617" y="4881"/>
                  <a:pt x="7623" y="4871"/>
                  <a:pt x="7637" y="4857"/>
                </a:cubicBezTo>
                <a:cubicBezTo>
                  <a:pt x="7650" y="4844"/>
                  <a:pt x="7657" y="4830"/>
                  <a:pt x="7670" y="4824"/>
                </a:cubicBezTo>
                <a:lnTo>
                  <a:pt x="7674" y="4820"/>
                </a:lnTo>
                <a:cubicBezTo>
                  <a:pt x="7700" y="4794"/>
                  <a:pt x="7727" y="4774"/>
                  <a:pt x="7754" y="4747"/>
                </a:cubicBezTo>
                <a:lnTo>
                  <a:pt x="7841" y="4673"/>
                </a:lnTo>
                <a:cubicBezTo>
                  <a:pt x="7901" y="4620"/>
                  <a:pt x="7954" y="4563"/>
                  <a:pt x="8001" y="4513"/>
                </a:cubicBezTo>
                <a:cubicBezTo>
                  <a:pt x="8045" y="4463"/>
                  <a:pt x="8092" y="4409"/>
                  <a:pt x="8142" y="4356"/>
                </a:cubicBezTo>
                <a:cubicBezTo>
                  <a:pt x="8155" y="4339"/>
                  <a:pt x="8172" y="4322"/>
                  <a:pt x="8185" y="4305"/>
                </a:cubicBezTo>
                <a:cubicBezTo>
                  <a:pt x="8212" y="4272"/>
                  <a:pt x="8242" y="4239"/>
                  <a:pt x="8269" y="4205"/>
                </a:cubicBezTo>
                <a:cubicBezTo>
                  <a:pt x="8306" y="4158"/>
                  <a:pt x="8346" y="4108"/>
                  <a:pt x="8396" y="4041"/>
                </a:cubicBezTo>
                <a:cubicBezTo>
                  <a:pt x="8406" y="4028"/>
                  <a:pt x="8413" y="4021"/>
                  <a:pt x="8423" y="4008"/>
                </a:cubicBezTo>
                <a:cubicBezTo>
                  <a:pt x="8456" y="3968"/>
                  <a:pt x="8489" y="3924"/>
                  <a:pt x="8520" y="3878"/>
                </a:cubicBezTo>
                <a:cubicBezTo>
                  <a:pt x="8553" y="3827"/>
                  <a:pt x="8586" y="3767"/>
                  <a:pt x="8623" y="3690"/>
                </a:cubicBezTo>
                <a:cubicBezTo>
                  <a:pt x="8657" y="3620"/>
                  <a:pt x="8687" y="3557"/>
                  <a:pt x="8710" y="3500"/>
                </a:cubicBezTo>
                <a:lnTo>
                  <a:pt x="8713" y="3490"/>
                </a:lnTo>
                <a:cubicBezTo>
                  <a:pt x="8727" y="3460"/>
                  <a:pt x="8740" y="3433"/>
                  <a:pt x="8747" y="3403"/>
                </a:cubicBezTo>
                <a:cubicBezTo>
                  <a:pt x="8754" y="3393"/>
                  <a:pt x="8754" y="3383"/>
                  <a:pt x="8757" y="3373"/>
                </a:cubicBezTo>
                <a:lnTo>
                  <a:pt x="8757" y="3369"/>
                </a:lnTo>
                <a:cubicBezTo>
                  <a:pt x="8760" y="3356"/>
                  <a:pt x="8760" y="3349"/>
                  <a:pt x="8760" y="3339"/>
                </a:cubicBezTo>
                <a:cubicBezTo>
                  <a:pt x="8760" y="3323"/>
                  <a:pt x="8760" y="3309"/>
                  <a:pt x="8757" y="3299"/>
                </a:cubicBezTo>
                <a:cubicBezTo>
                  <a:pt x="8770" y="3286"/>
                  <a:pt x="8787" y="3272"/>
                  <a:pt x="8797" y="3266"/>
                </a:cubicBezTo>
                <a:close/>
                <a:moveTo>
                  <a:pt x="7911" y="7791"/>
                </a:moveTo>
                <a:cubicBezTo>
                  <a:pt x="7911" y="7792"/>
                  <a:pt x="7911" y="7792"/>
                  <a:pt x="7911" y="7793"/>
                </a:cubicBezTo>
                <a:cubicBezTo>
                  <a:pt x="7911" y="7792"/>
                  <a:pt x="7911" y="7792"/>
                  <a:pt x="7911" y="7791"/>
                </a:cubicBezTo>
                <a:close/>
                <a:moveTo>
                  <a:pt x="8396" y="5887"/>
                </a:moveTo>
                <a:cubicBezTo>
                  <a:pt x="8396" y="5887"/>
                  <a:pt x="8396" y="5894"/>
                  <a:pt x="8402" y="5894"/>
                </a:cubicBezTo>
                <a:lnTo>
                  <a:pt x="8406" y="5897"/>
                </a:lnTo>
                <a:cubicBezTo>
                  <a:pt x="8429" y="5934"/>
                  <a:pt x="8456" y="5977"/>
                  <a:pt x="8479" y="6014"/>
                </a:cubicBezTo>
                <a:cubicBezTo>
                  <a:pt x="8503" y="6051"/>
                  <a:pt x="8526" y="6094"/>
                  <a:pt x="8543" y="6128"/>
                </a:cubicBezTo>
                <a:cubicBezTo>
                  <a:pt x="8576" y="6188"/>
                  <a:pt x="8606" y="6245"/>
                  <a:pt x="8630" y="6295"/>
                </a:cubicBezTo>
                <a:cubicBezTo>
                  <a:pt x="8657" y="6345"/>
                  <a:pt x="8680" y="6388"/>
                  <a:pt x="8700" y="6435"/>
                </a:cubicBezTo>
                <a:cubicBezTo>
                  <a:pt x="8744" y="6522"/>
                  <a:pt x="8784" y="6616"/>
                  <a:pt x="8827" y="6703"/>
                </a:cubicBezTo>
                <a:lnTo>
                  <a:pt x="8847" y="6746"/>
                </a:lnTo>
                <a:cubicBezTo>
                  <a:pt x="8881" y="6816"/>
                  <a:pt x="8914" y="6890"/>
                  <a:pt x="8951" y="6970"/>
                </a:cubicBezTo>
                <a:cubicBezTo>
                  <a:pt x="8991" y="7047"/>
                  <a:pt x="9028" y="7124"/>
                  <a:pt x="9071" y="7204"/>
                </a:cubicBezTo>
                <a:cubicBezTo>
                  <a:pt x="9111" y="7284"/>
                  <a:pt x="9155" y="7358"/>
                  <a:pt x="9198" y="7435"/>
                </a:cubicBezTo>
                <a:lnTo>
                  <a:pt x="9325" y="7649"/>
                </a:lnTo>
                <a:lnTo>
                  <a:pt x="9325" y="7642"/>
                </a:lnTo>
                <a:lnTo>
                  <a:pt x="9342" y="7672"/>
                </a:lnTo>
                <a:cubicBezTo>
                  <a:pt x="9359" y="7702"/>
                  <a:pt x="9375" y="7736"/>
                  <a:pt x="9392" y="7769"/>
                </a:cubicBezTo>
                <a:cubicBezTo>
                  <a:pt x="9412" y="7809"/>
                  <a:pt x="9432" y="7853"/>
                  <a:pt x="9449" y="7893"/>
                </a:cubicBezTo>
                <a:lnTo>
                  <a:pt x="9452" y="7906"/>
                </a:lnTo>
                <a:cubicBezTo>
                  <a:pt x="9466" y="7936"/>
                  <a:pt x="9476" y="7960"/>
                  <a:pt x="9482" y="7990"/>
                </a:cubicBezTo>
                <a:cubicBezTo>
                  <a:pt x="9496" y="8023"/>
                  <a:pt x="9502" y="8057"/>
                  <a:pt x="9513" y="8087"/>
                </a:cubicBezTo>
                <a:lnTo>
                  <a:pt x="9513" y="8090"/>
                </a:lnTo>
                <a:cubicBezTo>
                  <a:pt x="9519" y="8124"/>
                  <a:pt x="9529" y="8160"/>
                  <a:pt x="9536" y="8204"/>
                </a:cubicBezTo>
                <a:cubicBezTo>
                  <a:pt x="9543" y="8237"/>
                  <a:pt x="9546" y="8271"/>
                  <a:pt x="9549" y="8301"/>
                </a:cubicBezTo>
                <a:lnTo>
                  <a:pt x="9549" y="8308"/>
                </a:lnTo>
                <a:cubicBezTo>
                  <a:pt x="9553" y="8344"/>
                  <a:pt x="9559" y="8388"/>
                  <a:pt x="9559" y="8428"/>
                </a:cubicBezTo>
                <a:cubicBezTo>
                  <a:pt x="9559" y="8468"/>
                  <a:pt x="9559" y="8501"/>
                  <a:pt x="9563" y="8538"/>
                </a:cubicBezTo>
                <a:cubicBezTo>
                  <a:pt x="9563" y="8612"/>
                  <a:pt x="9559" y="8685"/>
                  <a:pt x="9553" y="8752"/>
                </a:cubicBezTo>
                <a:cubicBezTo>
                  <a:pt x="9549" y="8819"/>
                  <a:pt x="9543" y="8889"/>
                  <a:pt x="9533" y="8956"/>
                </a:cubicBezTo>
                <a:cubicBezTo>
                  <a:pt x="9526" y="9023"/>
                  <a:pt x="9513" y="9093"/>
                  <a:pt x="9496" y="9170"/>
                </a:cubicBezTo>
                <a:cubicBezTo>
                  <a:pt x="9476" y="9257"/>
                  <a:pt x="9462" y="9327"/>
                  <a:pt x="9446" y="9391"/>
                </a:cubicBezTo>
                <a:lnTo>
                  <a:pt x="9436" y="9421"/>
                </a:lnTo>
                <a:cubicBezTo>
                  <a:pt x="9402" y="9555"/>
                  <a:pt x="9369" y="9692"/>
                  <a:pt x="9332" y="9825"/>
                </a:cubicBezTo>
                <a:lnTo>
                  <a:pt x="9325" y="9849"/>
                </a:lnTo>
                <a:cubicBezTo>
                  <a:pt x="9312" y="9889"/>
                  <a:pt x="9299" y="9929"/>
                  <a:pt x="9285" y="9966"/>
                </a:cubicBezTo>
                <a:cubicBezTo>
                  <a:pt x="9268" y="10009"/>
                  <a:pt x="9252" y="10056"/>
                  <a:pt x="9232" y="10096"/>
                </a:cubicBezTo>
                <a:cubicBezTo>
                  <a:pt x="9215" y="10133"/>
                  <a:pt x="9195" y="10180"/>
                  <a:pt x="9168" y="10227"/>
                </a:cubicBezTo>
                <a:cubicBezTo>
                  <a:pt x="9148" y="10267"/>
                  <a:pt x="9125" y="10314"/>
                  <a:pt x="9098" y="10350"/>
                </a:cubicBezTo>
                <a:cubicBezTo>
                  <a:pt x="9071" y="10394"/>
                  <a:pt x="9044" y="10441"/>
                  <a:pt x="9014" y="10481"/>
                </a:cubicBezTo>
                <a:cubicBezTo>
                  <a:pt x="8998" y="10511"/>
                  <a:pt x="8978" y="10541"/>
                  <a:pt x="8961" y="10564"/>
                </a:cubicBezTo>
                <a:cubicBezTo>
                  <a:pt x="8924" y="10625"/>
                  <a:pt x="8884" y="10678"/>
                  <a:pt x="8847" y="10735"/>
                </a:cubicBezTo>
                <a:cubicBezTo>
                  <a:pt x="8827" y="10768"/>
                  <a:pt x="8807" y="10802"/>
                  <a:pt x="8784" y="10842"/>
                </a:cubicBezTo>
                <a:cubicBezTo>
                  <a:pt x="8750" y="10899"/>
                  <a:pt x="8713" y="10959"/>
                  <a:pt x="8680" y="11016"/>
                </a:cubicBezTo>
                <a:cubicBezTo>
                  <a:pt x="8680" y="11009"/>
                  <a:pt x="8683" y="11002"/>
                  <a:pt x="8683" y="10996"/>
                </a:cubicBezTo>
                <a:cubicBezTo>
                  <a:pt x="8690" y="10969"/>
                  <a:pt x="8697" y="10946"/>
                  <a:pt x="8700" y="10919"/>
                </a:cubicBezTo>
                <a:lnTo>
                  <a:pt x="8710" y="10879"/>
                </a:lnTo>
                <a:cubicBezTo>
                  <a:pt x="8727" y="10812"/>
                  <a:pt x="8744" y="10742"/>
                  <a:pt x="8760" y="10668"/>
                </a:cubicBezTo>
                <a:cubicBezTo>
                  <a:pt x="8767" y="10631"/>
                  <a:pt x="8774" y="10594"/>
                  <a:pt x="8777" y="10551"/>
                </a:cubicBezTo>
                <a:lnTo>
                  <a:pt x="8777" y="10544"/>
                </a:lnTo>
                <a:cubicBezTo>
                  <a:pt x="8780" y="10501"/>
                  <a:pt x="8784" y="10461"/>
                  <a:pt x="8784" y="10414"/>
                </a:cubicBezTo>
                <a:cubicBezTo>
                  <a:pt x="8797" y="10126"/>
                  <a:pt x="8807" y="9745"/>
                  <a:pt x="8740" y="9374"/>
                </a:cubicBezTo>
                <a:cubicBezTo>
                  <a:pt x="8727" y="9294"/>
                  <a:pt x="8710" y="9214"/>
                  <a:pt x="8683" y="9107"/>
                </a:cubicBezTo>
                <a:cubicBezTo>
                  <a:pt x="8673" y="9056"/>
                  <a:pt x="8663" y="9010"/>
                  <a:pt x="8650" y="8960"/>
                </a:cubicBezTo>
                <a:cubicBezTo>
                  <a:pt x="8643" y="8923"/>
                  <a:pt x="8633" y="8886"/>
                  <a:pt x="8623" y="8843"/>
                </a:cubicBezTo>
                <a:lnTo>
                  <a:pt x="8616" y="8822"/>
                </a:lnTo>
                <a:cubicBezTo>
                  <a:pt x="8610" y="8786"/>
                  <a:pt x="8600" y="8746"/>
                  <a:pt x="8593" y="8712"/>
                </a:cubicBezTo>
                <a:cubicBezTo>
                  <a:pt x="8583" y="8669"/>
                  <a:pt x="8576" y="8625"/>
                  <a:pt x="8566" y="8578"/>
                </a:cubicBezTo>
                <a:cubicBezTo>
                  <a:pt x="8556" y="8508"/>
                  <a:pt x="8546" y="8438"/>
                  <a:pt x="8540" y="8368"/>
                </a:cubicBezTo>
                <a:lnTo>
                  <a:pt x="8533" y="8324"/>
                </a:lnTo>
                <a:lnTo>
                  <a:pt x="8530" y="8284"/>
                </a:lnTo>
                <a:cubicBezTo>
                  <a:pt x="8526" y="8244"/>
                  <a:pt x="8523" y="8207"/>
                  <a:pt x="8523" y="8174"/>
                </a:cubicBezTo>
                <a:cubicBezTo>
                  <a:pt x="8520" y="8120"/>
                  <a:pt x="8520" y="8067"/>
                  <a:pt x="8513" y="8010"/>
                </a:cubicBezTo>
                <a:cubicBezTo>
                  <a:pt x="8509" y="7900"/>
                  <a:pt x="8506" y="7799"/>
                  <a:pt x="8503" y="7699"/>
                </a:cubicBezTo>
                <a:lnTo>
                  <a:pt x="8496" y="7736"/>
                </a:lnTo>
                <a:cubicBezTo>
                  <a:pt x="8489" y="7806"/>
                  <a:pt x="8479" y="7883"/>
                  <a:pt x="8473" y="7957"/>
                </a:cubicBezTo>
                <a:lnTo>
                  <a:pt x="8459" y="8084"/>
                </a:lnTo>
                <a:cubicBezTo>
                  <a:pt x="8456" y="8124"/>
                  <a:pt x="8456" y="8160"/>
                  <a:pt x="8453" y="8204"/>
                </a:cubicBezTo>
                <a:lnTo>
                  <a:pt x="8453" y="8291"/>
                </a:lnTo>
                <a:lnTo>
                  <a:pt x="8453" y="8328"/>
                </a:lnTo>
                <a:cubicBezTo>
                  <a:pt x="8453" y="8358"/>
                  <a:pt x="8453" y="8388"/>
                  <a:pt x="8456" y="8411"/>
                </a:cubicBezTo>
                <a:lnTo>
                  <a:pt x="8456" y="8441"/>
                </a:lnTo>
                <a:cubicBezTo>
                  <a:pt x="8456" y="8471"/>
                  <a:pt x="8459" y="8495"/>
                  <a:pt x="8463" y="8525"/>
                </a:cubicBezTo>
                <a:lnTo>
                  <a:pt x="8469" y="8555"/>
                </a:lnTo>
                <a:cubicBezTo>
                  <a:pt x="8473" y="8595"/>
                  <a:pt x="8476" y="8629"/>
                  <a:pt x="8486" y="8662"/>
                </a:cubicBezTo>
                <a:lnTo>
                  <a:pt x="8509" y="8789"/>
                </a:lnTo>
                <a:cubicBezTo>
                  <a:pt x="8516" y="8826"/>
                  <a:pt x="8526" y="8869"/>
                  <a:pt x="8533" y="8903"/>
                </a:cubicBezTo>
                <a:cubicBezTo>
                  <a:pt x="8553" y="8980"/>
                  <a:pt x="8573" y="9060"/>
                  <a:pt x="8590" y="9140"/>
                </a:cubicBezTo>
                <a:lnTo>
                  <a:pt x="8593" y="9153"/>
                </a:lnTo>
                <a:cubicBezTo>
                  <a:pt x="8610" y="9227"/>
                  <a:pt x="8627" y="9304"/>
                  <a:pt x="8640" y="9377"/>
                </a:cubicBezTo>
                <a:cubicBezTo>
                  <a:pt x="8657" y="9458"/>
                  <a:pt x="8663" y="9538"/>
                  <a:pt x="8673" y="9605"/>
                </a:cubicBezTo>
                <a:cubicBezTo>
                  <a:pt x="8677" y="9655"/>
                  <a:pt x="8687" y="9705"/>
                  <a:pt x="8690" y="9759"/>
                </a:cubicBezTo>
                <a:cubicBezTo>
                  <a:pt x="8693" y="9812"/>
                  <a:pt x="8697" y="9862"/>
                  <a:pt x="8697" y="9916"/>
                </a:cubicBezTo>
                <a:cubicBezTo>
                  <a:pt x="8700" y="10023"/>
                  <a:pt x="8700" y="10126"/>
                  <a:pt x="8700" y="10250"/>
                </a:cubicBezTo>
                <a:lnTo>
                  <a:pt x="8700" y="10317"/>
                </a:lnTo>
                <a:lnTo>
                  <a:pt x="8700" y="10324"/>
                </a:lnTo>
                <a:cubicBezTo>
                  <a:pt x="8700" y="10357"/>
                  <a:pt x="8697" y="10394"/>
                  <a:pt x="8697" y="10434"/>
                </a:cubicBezTo>
                <a:lnTo>
                  <a:pt x="8697" y="10464"/>
                </a:lnTo>
                <a:cubicBezTo>
                  <a:pt x="8693" y="10508"/>
                  <a:pt x="8693" y="10548"/>
                  <a:pt x="8690" y="10594"/>
                </a:cubicBezTo>
                <a:cubicBezTo>
                  <a:pt x="8687" y="10591"/>
                  <a:pt x="8680" y="10591"/>
                  <a:pt x="8673" y="10591"/>
                </a:cubicBezTo>
                <a:cubicBezTo>
                  <a:pt x="8663" y="10591"/>
                  <a:pt x="8660" y="10594"/>
                  <a:pt x="8653" y="10598"/>
                </a:cubicBezTo>
                <a:cubicBezTo>
                  <a:pt x="8637" y="10611"/>
                  <a:pt x="8630" y="10628"/>
                  <a:pt x="8630" y="10648"/>
                </a:cubicBezTo>
                <a:cubicBezTo>
                  <a:pt x="8610" y="10782"/>
                  <a:pt x="8586" y="10925"/>
                  <a:pt x="8546" y="11063"/>
                </a:cubicBezTo>
                <a:cubicBezTo>
                  <a:pt x="8513" y="11193"/>
                  <a:pt x="8479" y="11337"/>
                  <a:pt x="8439" y="11511"/>
                </a:cubicBezTo>
                <a:lnTo>
                  <a:pt x="8409" y="11634"/>
                </a:lnTo>
                <a:lnTo>
                  <a:pt x="8406" y="11648"/>
                </a:lnTo>
                <a:cubicBezTo>
                  <a:pt x="8389" y="11694"/>
                  <a:pt x="8372" y="11745"/>
                  <a:pt x="8359" y="11795"/>
                </a:cubicBezTo>
                <a:cubicBezTo>
                  <a:pt x="8359" y="11798"/>
                  <a:pt x="8356" y="11801"/>
                  <a:pt x="8356" y="11805"/>
                </a:cubicBezTo>
                <a:lnTo>
                  <a:pt x="8329" y="11895"/>
                </a:lnTo>
                <a:cubicBezTo>
                  <a:pt x="8322" y="11918"/>
                  <a:pt x="8319" y="11939"/>
                  <a:pt x="8309" y="11965"/>
                </a:cubicBezTo>
                <a:cubicBezTo>
                  <a:pt x="8309" y="11928"/>
                  <a:pt x="8309" y="11895"/>
                  <a:pt x="8306" y="11862"/>
                </a:cubicBezTo>
                <a:cubicBezTo>
                  <a:pt x="8296" y="11765"/>
                  <a:pt x="8289" y="11681"/>
                  <a:pt x="8279" y="11611"/>
                </a:cubicBezTo>
                <a:cubicBezTo>
                  <a:pt x="8275" y="11567"/>
                  <a:pt x="8269" y="11531"/>
                  <a:pt x="8255" y="11487"/>
                </a:cubicBezTo>
                <a:cubicBezTo>
                  <a:pt x="8245" y="11447"/>
                  <a:pt x="8235" y="11404"/>
                  <a:pt x="8222" y="11360"/>
                </a:cubicBezTo>
                <a:cubicBezTo>
                  <a:pt x="8219" y="11337"/>
                  <a:pt x="8209" y="11320"/>
                  <a:pt x="8202" y="11300"/>
                </a:cubicBezTo>
                <a:cubicBezTo>
                  <a:pt x="8175" y="11230"/>
                  <a:pt x="8152" y="11163"/>
                  <a:pt x="8122" y="11096"/>
                </a:cubicBezTo>
                <a:cubicBezTo>
                  <a:pt x="8112" y="11076"/>
                  <a:pt x="8105" y="11049"/>
                  <a:pt x="8095" y="11029"/>
                </a:cubicBezTo>
                <a:cubicBezTo>
                  <a:pt x="8075" y="10982"/>
                  <a:pt x="8058" y="10935"/>
                  <a:pt x="8041" y="10892"/>
                </a:cubicBezTo>
                <a:lnTo>
                  <a:pt x="8041" y="10885"/>
                </a:lnTo>
                <a:cubicBezTo>
                  <a:pt x="8038" y="10875"/>
                  <a:pt x="8035" y="10862"/>
                  <a:pt x="8025" y="10849"/>
                </a:cubicBezTo>
                <a:cubicBezTo>
                  <a:pt x="8028" y="10842"/>
                  <a:pt x="8028" y="10832"/>
                  <a:pt x="8028" y="10829"/>
                </a:cubicBezTo>
                <a:cubicBezTo>
                  <a:pt x="8028" y="10812"/>
                  <a:pt x="8018" y="10795"/>
                  <a:pt x="8005" y="10782"/>
                </a:cubicBezTo>
                <a:cubicBezTo>
                  <a:pt x="7985" y="10725"/>
                  <a:pt x="7961" y="10661"/>
                  <a:pt x="7944" y="10598"/>
                </a:cubicBezTo>
                <a:cubicBezTo>
                  <a:pt x="7924" y="10534"/>
                  <a:pt x="7908" y="10467"/>
                  <a:pt x="7888" y="10397"/>
                </a:cubicBezTo>
                <a:cubicBezTo>
                  <a:pt x="7871" y="10314"/>
                  <a:pt x="7854" y="10243"/>
                  <a:pt x="7841" y="10173"/>
                </a:cubicBezTo>
                <a:cubicBezTo>
                  <a:pt x="7827" y="10096"/>
                  <a:pt x="7817" y="10019"/>
                  <a:pt x="7804" y="9936"/>
                </a:cubicBezTo>
                <a:lnTo>
                  <a:pt x="7801" y="9912"/>
                </a:lnTo>
                <a:cubicBezTo>
                  <a:pt x="7794" y="9872"/>
                  <a:pt x="7791" y="9825"/>
                  <a:pt x="7787" y="9779"/>
                </a:cubicBezTo>
                <a:cubicBezTo>
                  <a:pt x="7784" y="9725"/>
                  <a:pt x="7784" y="9672"/>
                  <a:pt x="7784" y="9618"/>
                </a:cubicBezTo>
                <a:lnTo>
                  <a:pt x="7784" y="9541"/>
                </a:lnTo>
                <a:cubicBezTo>
                  <a:pt x="7787" y="9471"/>
                  <a:pt x="7787" y="9411"/>
                  <a:pt x="7791" y="9354"/>
                </a:cubicBezTo>
                <a:lnTo>
                  <a:pt x="7804" y="9190"/>
                </a:lnTo>
                <a:cubicBezTo>
                  <a:pt x="7807" y="9153"/>
                  <a:pt x="7811" y="9120"/>
                  <a:pt x="7817" y="9083"/>
                </a:cubicBezTo>
                <a:lnTo>
                  <a:pt x="7817" y="9067"/>
                </a:lnTo>
                <a:cubicBezTo>
                  <a:pt x="7827" y="8973"/>
                  <a:pt x="7844" y="8876"/>
                  <a:pt x="7861" y="8782"/>
                </a:cubicBezTo>
                <a:cubicBezTo>
                  <a:pt x="7874" y="8705"/>
                  <a:pt x="7891" y="8632"/>
                  <a:pt x="7908" y="8558"/>
                </a:cubicBezTo>
                <a:lnTo>
                  <a:pt x="7911" y="8545"/>
                </a:lnTo>
                <a:lnTo>
                  <a:pt x="7918" y="8535"/>
                </a:lnTo>
                <a:cubicBezTo>
                  <a:pt x="7934" y="8461"/>
                  <a:pt x="7951" y="8394"/>
                  <a:pt x="7961" y="8324"/>
                </a:cubicBezTo>
                <a:lnTo>
                  <a:pt x="7971" y="8284"/>
                </a:lnTo>
                <a:cubicBezTo>
                  <a:pt x="7988" y="8207"/>
                  <a:pt x="8005" y="8134"/>
                  <a:pt x="8025" y="8057"/>
                </a:cubicBezTo>
                <a:cubicBezTo>
                  <a:pt x="8045" y="7970"/>
                  <a:pt x="8068" y="7886"/>
                  <a:pt x="8088" y="7799"/>
                </a:cubicBezTo>
                <a:cubicBezTo>
                  <a:pt x="8125" y="7632"/>
                  <a:pt x="8162" y="7455"/>
                  <a:pt x="8199" y="7284"/>
                </a:cubicBezTo>
                <a:cubicBezTo>
                  <a:pt x="8225" y="7154"/>
                  <a:pt x="8245" y="7020"/>
                  <a:pt x="8262" y="6897"/>
                </a:cubicBezTo>
                <a:lnTo>
                  <a:pt x="8275" y="6796"/>
                </a:lnTo>
                <a:lnTo>
                  <a:pt x="8275" y="6786"/>
                </a:lnTo>
                <a:cubicBezTo>
                  <a:pt x="8296" y="6649"/>
                  <a:pt x="8312" y="6529"/>
                  <a:pt x="8329" y="6405"/>
                </a:cubicBezTo>
                <a:lnTo>
                  <a:pt x="8336" y="6362"/>
                </a:lnTo>
                <a:cubicBezTo>
                  <a:pt x="8346" y="6251"/>
                  <a:pt x="8362" y="6138"/>
                  <a:pt x="8376" y="6031"/>
                </a:cubicBezTo>
                <a:lnTo>
                  <a:pt x="8376" y="6027"/>
                </a:lnTo>
                <a:lnTo>
                  <a:pt x="8376" y="6014"/>
                </a:lnTo>
                <a:cubicBezTo>
                  <a:pt x="8376" y="6004"/>
                  <a:pt x="8379" y="5997"/>
                  <a:pt x="8379" y="5987"/>
                </a:cubicBezTo>
                <a:cubicBezTo>
                  <a:pt x="8386" y="5960"/>
                  <a:pt x="8389" y="5930"/>
                  <a:pt x="8392" y="5904"/>
                </a:cubicBezTo>
                <a:cubicBezTo>
                  <a:pt x="8392" y="5900"/>
                  <a:pt x="8392" y="5894"/>
                  <a:pt x="8396" y="5887"/>
                </a:cubicBezTo>
                <a:close/>
                <a:moveTo>
                  <a:pt x="9646" y="10120"/>
                </a:moveTo>
                <a:lnTo>
                  <a:pt x="9646" y="10120"/>
                </a:lnTo>
                <a:cubicBezTo>
                  <a:pt x="9643" y="10126"/>
                  <a:pt x="9643" y="10136"/>
                  <a:pt x="9640" y="10143"/>
                </a:cubicBezTo>
                <a:cubicBezTo>
                  <a:pt x="9626" y="10190"/>
                  <a:pt x="9613" y="10230"/>
                  <a:pt x="9596" y="10270"/>
                </a:cubicBezTo>
                <a:lnTo>
                  <a:pt x="9596" y="10273"/>
                </a:lnTo>
                <a:cubicBezTo>
                  <a:pt x="9566" y="10357"/>
                  <a:pt x="9533" y="10444"/>
                  <a:pt x="9506" y="10528"/>
                </a:cubicBezTo>
                <a:lnTo>
                  <a:pt x="9482" y="10588"/>
                </a:lnTo>
                <a:cubicBezTo>
                  <a:pt x="9442" y="10695"/>
                  <a:pt x="9399" y="10798"/>
                  <a:pt x="9359" y="10905"/>
                </a:cubicBezTo>
                <a:cubicBezTo>
                  <a:pt x="9322" y="10996"/>
                  <a:pt x="9289" y="11093"/>
                  <a:pt x="9255" y="11183"/>
                </a:cubicBezTo>
                <a:lnTo>
                  <a:pt x="9238" y="11226"/>
                </a:lnTo>
                <a:cubicBezTo>
                  <a:pt x="9222" y="11273"/>
                  <a:pt x="9202" y="11323"/>
                  <a:pt x="9182" y="11373"/>
                </a:cubicBezTo>
                <a:cubicBezTo>
                  <a:pt x="9161" y="11424"/>
                  <a:pt x="9141" y="11477"/>
                  <a:pt x="9118" y="11531"/>
                </a:cubicBezTo>
                <a:cubicBezTo>
                  <a:pt x="9098" y="11577"/>
                  <a:pt x="9078" y="11624"/>
                  <a:pt x="9054" y="11674"/>
                </a:cubicBezTo>
                <a:cubicBezTo>
                  <a:pt x="9031" y="11715"/>
                  <a:pt x="9011" y="11751"/>
                  <a:pt x="8988" y="11791"/>
                </a:cubicBezTo>
                <a:lnTo>
                  <a:pt x="8981" y="11795"/>
                </a:lnTo>
                <a:cubicBezTo>
                  <a:pt x="8961" y="11832"/>
                  <a:pt x="8937" y="11865"/>
                  <a:pt x="8911" y="11902"/>
                </a:cubicBezTo>
                <a:cubicBezTo>
                  <a:pt x="8861" y="11979"/>
                  <a:pt x="8807" y="12052"/>
                  <a:pt x="8744" y="12136"/>
                </a:cubicBezTo>
                <a:cubicBezTo>
                  <a:pt x="8713" y="12179"/>
                  <a:pt x="8680" y="12219"/>
                  <a:pt x="8643" y="12266"/>
                </a:cubicBezTo>
                <a:lnTo>
                  <a:pt x="8627" y="12286"/>
                </a:lnTo>
                <a:cubicBezTo>
                  <a:pt x="8606" y="12310"/>
                  <a:pt x="8590" y="12333"/>
                  <a:pt x="8570" y="12353"/>
                </a:cubicBezTo>
                <a:cubicBezTo>
                  <a:pt x="8543" y="12383"/>
                  <a:pt x="8523" y="12410"/>
                  <a:pt x="8496" y="12433"/>
                </a:cubicBezTo>
                <a:lnTo>
                  <a:pt x="8486" y="12447"/>
                </a:lnTo>
                <a:cubicBezTo>
                  <a:pt x="8429" y="12504"/>
                  <a:pt x="8379" y="12560"/>
                  <a:pt x="8326" y="12611"/>
                </a:cubicBezTo>
                <a:cubicBezTo>
                  <a:pt x="8312" y="12617"/>
                  <a:pt x="8302" y="12631"/>
                  <a:pt x="8292" y="12637"/>
                </a:cubicBezTo>
                <a:lnTo>
                  <a:pt x="8326" y="12500"/>
                </a:lnTo>
                <a:cubicBezTo>
                  <a:pt x="8356" y="12387"/>
                  <a:pt x="8386" y="12270"/>
                  <a:pt x="8409" y="12159"/>
                </a:cubicBezTo>
                <a:cubicBezTo>
                  <a:pt x="8409" y="12153"/>
                  <a:pt x="8409" y="12153"/>
                  <a:pt x="8413" y="12149"/>
                </a:cubicBezTo>
                <a:cubicBezTo>
                  <a:pt x="8423" y="12119"/>
                  <a:pt x="8426" y="12096"/>
                  <a:pt x="8433" y="12066"/>
                </a:cubicBezTo>
                <a:lnTo>
                  <a:pt x="8433" y="12059"/>
                </a:lnTo>
                <a:lnTo>
                  <a:pt x="8459" y="11945"/>
                </a:lnTo>
                <a:cubicBezTo>
                  <a:pt x="8463" y="11928"/>
                  <a:pt x="8466" y="11908"/>
                  <a:pt x="8473" y="11892"/>
                </a:cubicBezTo>
                <a:lnTo>
                  <a:pt x="8476" y="11882"/>
                </a:lnTo>
                <a:cubicBezTo>
                  <a:pt x="8476" y="11878"/>
                  <a:pt x="8479" y="11868"/>
                  <a:pt x="8479" y="11865"/>
                </a:cubicBezTo>
                <a:cubicBezTo>
                  <a:pt x="8479" y="11862"/>
                  <a:pt x="8479" y="11862"/>
                  <a:pt x="8483" y="11858"/>
                </a:cubicBezTo>
                <a:cubicBezTo>
                  <a:pt x="8483" y="11852"/>
                  <a:pt x="8489" y="11848"/>
                  <a:pt x="8489" y="11845"/>
                </a:cubicBezTo>
                <a:cubicBezTo>
                  <a:pt x="8489" y="11842"/>
                  <a:pt x="8493" y="11835"/>
                  <a:pt x="8493" y="11832"/>
                </a:cubicBezTo>
                <a:lnTo>
                  <a:pt x="8493" y="11828"/>
                </a:lnTo>
                <a:cubicBezTo>
                  <a:pt x="8496" y="11815"/>
                  <a:pt x="8499" y="11801"/>
                  <a:pt x="8499" y="11795"/>
                </a:cubicBezTo>
                <a:cubicBezTo>
                  <a:pt x="8499" y="11791"/>
                  <a:pt x="8506" y="11785"/>
                  <a:pt x="8506" y="11778"/>
                </a:cubicBezTo>
                <a:cubicBezTo>
                  <a:pt x="8516" y="11731"/>
                  <a:pt x="8533" y="11684"/>
                  <a:pt x="8546" y="11644"/>
                </a:cubicBezTo>
                <a:cubicBezTo>
                  <a:pt x="8573" y="11581"/>
                  <a:pt x="8596" y="11514"/>
                  <a:pt x="8623" y="11460"/>
                </a:cubicBezTo>
                <a:cubicBezTo>
                  <a:pt x="8643" y="11414"/>
                  <a:pt x="8663" y="11373"/>
                  <a:pt x="8680" y="11330"/>
                </a:cubicBezTo>
                <a:cubicBezTo>
                  <a:pt x="8700" y="11290"/>
                  <a:pt x="8717" y="11250"/>
                  <a:pt x="8740" y="11210"/>
                </a:cubicBezTo>
                <a:cubicBezTo>
                  <a:pt x="8780" y="11129"/>
                  <a:pt x="8827" y="11049"/>
                  <a:pt x="8867" y="10979"/>
                </a:cubicBezTo>
                <a:cubicBezTo>
                  <a:pt x="8897" y="10932"/>
                  <a:pt x="8927" y="10889"/>
                  <a:pt x="8961" y="10839"/>
                </a:cubicBezTo>
                <a:cubicBezTo>
                  <a:pt x="8994" y="10788"/>
                  <a:pt x="9028" y="10738"/>
                  <a:pt x="9068" y="10678"/>
                </a:cubicBezTo>
                <a:lnTo>
                  <a:pt x="9081" y="10658"/>
                </a:lnTo>
                <a:lnTo>
                  <a:pt x="9095" y="10638"/>
                </a:lnTo>
                <a:cubicBezTo>
                  <a:pt x="9131" y="10581"/>
                  <a:pt x="9175" y="10524"/>
                  <a:pt x="9208" y="10471"/>
                </a:cubicBezTo>
                <a:cubicBezTo>
                  <a:pt x="9242" y="10414"/>
                  <a:pt x="9278" y="10357"/>
                  <a:pt x="9309" y="10294"/>
                </a:cubicBezTo>
                <a:cubicBezTo>
                  <a:pt x="9362" y="10277"/>
                  <a:pt x="9399" y="10260"/>
                  <a:pt x="9439" y="10240"/>
                </a:cubicBezTo>
                <a:cubicBezTo>
                  <a:pt x="9456" y="10230"/>
                  <a:pt x="9466" y="10223"/>
                  <a:pt x="9479" y="10213"/>
                </a:cubicBezTo>
                <a:cubicBezTo>
                  <a:pt x="9489" y="10210"/>
                  <a:pt x="9496" y="10203"/>
                  <a:pt x="9506" y="10197"/>
                </a:cubicBezTo>
                <a:cubicBezTo>
                  <a:pt x="9529" y="10180"/>
                  <a:pt x="9556" y="10170"/>
                  <a:pt x="9579" y="10153"/>
                </a:cubicBezTo>
                <a:cubicBezTo>
                  <a:pt x="9583" y="10153"/>
                  <a:pt x="9583" y="10146"/>
                  <a:pt x="9589" y="10146"/>
                </a:cubicBezTo>
                <a:lnTo>
                  <a:pt x="9596" y="10143"/>
                </a:lnTo>
                <a:lnTo>
                  <a:pt x="9646" y="10120"/>
                </a:lnTo>
                <a:close/>
                <a:moveTo>
                  <a:pt x="7941" y="10925"/>
                </a:moveTo>
                <a:lnTo>
                  <a:pt x="7968" y="10986"/>
                </a:lnTo>
                <a:cubicBezTo>
                  <a:pt x="7975" y="11009"/>
                  <a:pt x="7985" y="11029"/>
                  <a:pt x="7995" y="11049"/>
                </a:cubicBezTo>
                <a:lnTo>
                  <a:pt x="8005" y="11066"/>
                </a:lnTo>
                <a:cubicBezTo>
                  <a:pt x="8031" y="11133"/>
                  <a:pt x="8061" y="11203"/>
                  <a:pt x="8092" y="11270"/>
                </a:cubicBezTo>
                <a:cubicBezTo>
                  <a:pt x="8115" y="11337"/>
                  <a:pt x="8138" y="11404"/>
                  <a:pt x="8158" y="11477"/>
                </a:cubicBezTo>
                <a:cubicBezTo>
                  <a:pt x="8165" y="11517"/>
                  <a:pt x="8178" y="11561"/>
                  <a:pt x="8182" y="11597"/>
                </a:cubicBezTo>
                <a:cubicBezTo>
                  <a:pt x="8192" y="11634"/>
                  <a:pt x="8195" y="11668"/>
                  <a:pt x="8199" y="11704"/>
                </a:cubicBezTo>
                <a:lnTo>
                  <a:pt x="8199" y="11715"/>
                </a:lnTo>
                <a:cubicBezTo>
                  <a:pt x="8205" y="11768"/>
                  <a:pt x="8209" y="11811"/>
                  <a:pt x="8212" y="11852"/>
                </a:cubicBezTo>
                <a:cubicBezTo>
                  <a:pt x="8215" y="11895"/>
                  <a:pt x="8215" y="11939"/>
                  <a:pt x="8215" y="11982"/>
                </a:cubicBezTo>
                <a:lnTo>
                  <a:pt x="8215" y="11999"/>
                </a:lnTo>
                <a:cubicBezTo>
                  <a:pt x="8215" y="12035"/>
                  <a:pt x="8215" y="12072"/>
                  <a:pt x="8212" y="12106"/>
                </a:cubicBezTo>
                <a:cubicBezTo>
                  <a:pt x="8209" y="12153"/>
                  <a:pt x="8205" y="12203"/>
                  <a:pt x="8199" y="12249"/>
                </a:cubicBezTo>
                <a:cubicBezTo>
                  <a:pt x="8192" y="12330"/>
                  <a:pt x="8178" y="12407"/>
                  <a:pt x="8172" y="12484"/>
                </a:cubicBezTo>
                <a:lnTo>
                  <a:pt x="8165" y="12507"/>
                </a:lnTo>
                <a:cubicBezTo>
                  <a:pt x="8158" y="12580"/>
                  <a:pt x="8145" y="12637"/>
                  <a:pt x="8138" y="12697"/>
                </a:cubicBezTo>
                <a:lnTo>
                  <a:pt x="8115" y="12754"/>
                </a:lnTo>
                <a:cubicBezTo>
                  <a:pt x="8068" y="12781"/>
                  <a:pt x="8011" y="12801"/>
                  <a:pt x="7948" y="12831"/>
                </a:cubicBezTo>
                <a:cubicBezTo>
                  <a:pt x="7908" y="12848"/>
                  <a:pt x="7861" y="12865"/>
                  <a:pt x="7811" y="12881"/>
                </a:cubicBezTo>
                <a:cubicBezTo>
                  <a:pt x="7764" y="12898"/>
                  <a:pt x="7720" y="12908"/>
                  <a:pt x="7674" y="12921"/>
                </a:cubicBezTo>
                <a:lnTo>
                  <a:pt x="7647" y="12932"/>
                </a:lnTo>
                <a:cubicBezTo>
                  <a:pt x="7623" y="12938"/>
                  <a:pt x="7593" y="12948"/>
                  <a:pt x="7570" y="12952"/>
                </a:cubicBezTo>
                <a:cubicBezTo>
                  <a:pt x="7543" y="12958"/>
                  <a:pt x="7513" y="12968"/>
                  <a:pt x="7490" y="12972"/>
                </a:cubicBezTo>
                <a:cubicBezTo>
                  <a:pt x="7473" y="12975"/>
                  <a:pt x="7460" y="12982"/>
                  <a:pt x="7443" y="12985"/>
                </a:cubicBezTo>
                <a:cubicBezTo>
                  <a:pt x="7426" y="12988"/>
                  <a:pt x="7413" y="12992"/>
                  <a:pt x="7396" y="12998"/>
                </a:cubicBezTo>
                <a:lnTo>
                  <a:pt x="7339" y="13015"/>
                </a:lnTo>
                <a:cubicBezTo>
                  <a:pt x="7286" y="13032"/>
                  <a:pt x="7229" y="13042"/>
                  <a:pt x="7172" y="13059"/>
                </a:cubicBezTo>
                <a:cubicBezTo>
                  <a:pt x="7159" y="13065"/>
                  <a:pt x="7152" y="13065"/>
                  <a:pt x="7139" y="13069"/>
                </a:cubicBezTo>
                <a:cubicBezTo>
                  <a:pt x="7119" y="13072"/>
                  <a:pt x="7092" y="13082"/>
                  <a:pt x="7072" y="13085"/>
                </a:cubicBezTo>
                <a:lnTo>
                  <a:pt x="7052" y="13089"/>
                </a:lnTo>
                <a:cubicBezTo>
                  <a:pt x="7018" y="13092"/>
                  <a:pt x="6988" y="13102"/>
                  <a:pt x="6955" y="13105"/>
                </a:cubicBezTo>
                <a:lnTo>
                  <a:pt x="6928" y="13109"/>
                </a:lnTo>
                <a:cubicBezTo>
                  <a:pt x="6908" y="13115"/>
                  <a:pt x="6885" y="13119"/>
                  <a:pt x="6861" y="13122"/>
                </a:cubicBezTo>
                <a:cubicBezTo>
                  <a:pt x="6901" y="13059"/>
                  <a:pt x="6945" y="12985"/>
                  <a:pt x="6995" y="12915"/>
                </a:cubicBezTo>
                <a:cubicBezTo>
                  <a:pt x="7022" y="12875"/>
                  <a:pt x="7052" y="12838"/>
                  <a:pt x="7078" y="12798"/>
                </a:cubicBezTo>
                <a:cubicBezTo>
                  <a:pt x="7109" y="12758"/>
                  <a:pt x="7139" y="12718"/>
                  <a:pt x="7172" y="12674"/>
                </a:cubicBezTo>
                <a:lnTo>
                  <a:pt x="7175" y="12671"/>
                </a:lnTo>
                <a:lnTo>
                  <a:pt x="7175" y="12674"/>
                </a:lnTo>
                <a:cubicBezTo>
                  <a:pt x="7175" y="12674"/>
                  <a:pt x="7175" y="12671"/>
                  <a:pt x="7179" y="12671"/>
                </a:cubicBezTo>
                <a:lnTo>
                  <a:pt x="7189" y="12664"/>
                </a:lnTo>
                <a:lnTo>
                  <a:pt x="7192" y="12657"/>
                </a:lnTo>
                <a:lnTo>
                  <a:pt x="7196" y="12654"/>
                </a:lnTo>
                <a:lnTo>
                  <a:pt x="7202" y="12651"/>
                </a:lnTo>
                <a:lnTo>
                  <a:pt x="7206" y="12647"/>
                </a:lnTo>
                <a:lnTo>
                  <a:pt x="7206" y="12641"/>
                </a:lnTo>
                <a:lnTo>
                  <a:pt x="7206" y="12637"/>
                </a:lnTo>
                <a:lnTo>
                  <a:pt x="7206" y="12634"/>
                </a:lnTo>
                <a:lnTo>
                  <a:pt x="7209" y="12631"/>
                </a:lnTo>
                <a:lnTo>
                  <a:pt x="7219" y="12621"/>
                </a:lnTo>
                <a:cubicBezTo>
                  <a:pt x="7222" y="12614"/>
                  <a:pt x="7229" y="12611"/>
                  <a:pt x="7236" y="12601"/>
                </a:cubicBezTo>
                <a:cubicBezTo>
                  <a:pt x="7259" y="12567"/>
                  <a:pt x="7289" y="12534"/>
                  <a:pt x="7313" y="12500"/>
                </a:cubicBezTo>
                <a:lnTo>
                  <a:pt x="7393" y="12403"/>
                </a:lnTo>
                <a:cubicBezTo>
                  <a:pt x="7420" y="12377"/>
                  <a:pt x="7440" y="12346"/>
                  <a:pt x="7463" y="12320"/>
                </a:cubicBezTo>
                <a:cubicBezTo>
                  <a:pt x="7490" y="12293"/>
                  <a:pt x="7513" y="12263"/>
                  <a:pt x="7537" y="12233"/>
                </a:cubicBezTo>
                <a:lnTo>
                  <a:pt x="7674" y="12069"/>
                </a:lnTo>
                <a:cubicBezTo>
                  <a:pt x="7714" y="12019"/>
                  <a:pt x="7754" y="11969"/>
                  <a:pt x="7794" y="11918"/>
                </a:cubicBezTo>
                <a:cubicBezTo>
                  <a:pt x="7824" y="11882"/>
                  <a:pt x="7847" y="11848"/>
                  <a:pt x="7878" y="11811"/>
                </a:cubicBezTo>
                <a:lnTo>
                  <a:pt x="7878" y="11808"/>
                </a:lnTo>
                <a:cubicBezTo>
                  <a:pt x="7911" y="11765"/>
                  <a:pt x="7944" y="11725"/>
                  <a:pt x="7978" y="11684"/>
                </a:cubicBezTo>
                <a:lnTo>
                  <a:pt x="7981" y="11681"/>
                </a:lnTo>
                <a:cubicBezTo>
                  <a:pt x="8005" y="11658"/>
                  <a:pt x="8021" y="11634"/>
                  <a:pt x="8041" y="11611"/>
                </a:cubicBezTo>
                <a:lnTo>
                  <a:pt x="8048" y="11597"/>
                </a:lnTo>
                <a:lnTo>
                  <a:pt x="8065" y="11577"/>
                </a:lnTo>
                <a:lnTo>
                  <a:pt x="8071" y="11574"/>
                </a:lnTo>
                <a:cubicBezTo>
                  <a:pt x="8078" y="11564"/>
                  <a:pt x="8088" y="11551"/>
                  <a:pt x="8092" y="11544"/>
                </a:cubicBezTo>
                <a:cubicBezTo>
                  <a:pt x="8098" y="11524"/>
                  <a:pt x="8112" y="11497"/>
                  <a:pt x="8105" y="11467"/>
                </a:cubicBezTo>
                <a:cubicBezTo>
                  <a:pt x="8105" y="11464"/>
                  <a:pt x="8098" y="11457"/>
                  <a:pt x="8098" y="11450"/>
                </a:cubicBezTo>
                <a:cubicBezTo>
                  <a:pt x="8098" y="11450"/>
                  <a:pt x="8095" y="11447"/>
                  <a:pt x="8088" y="11447"/>
                </a:cubicBezTo>
                <a:lnTo>
                  <a:pt x="8082" y="11447"/>
                </a:lnTo>
                <a:cubicBezTo>
                  <a:pt x="8058" y="11447"/>
                  <a:pt x="8028" y="11460"/>
                  <a:pt x="8008" y="11477"/>
                </a:cubicBezTo>
                <a:lnTo>
                  <a:pt x="7981" y="11501"/>
                </a:lnTo>
                <a:lnTo>
                  <a:pt x="7978" y="11507"/>
                </a:lnTo>
                <a:lnTo>
                  <a:pt x="7948" y="11534"/>
                </a:lnTo>
                <a:cubicBezTo>
                  <a:pt x="7924" y="11561"/>
                  <a:pt x="7898" y="11591"/>
                  <a:pt x="7878" y="11614"/>
                </a:cubicBezTo>
                <a:cubicBezTo>
                  <a:pt x="7831" y="11668"/>
                  <a:pt x="7781" y="11721"/>
                  <a:pt x="7737" y="11778"/>
                </a:cubicBezTo>
                <a:cubicBezTo>
                  <a:pt x="7704" y="11818"/>
                  <a:pt x="7664" y="11862"/>
                  <a:pt x="7630" y="11902"/>
                </a:cubicBezTo>
                <a:cubicBezTo>
                  <a:pt x="7597" y="11945"/>
                  <a:pt x="7563" y="11982"/>
                  <a:pt x="7530" y="12025"/>
                </a:cubicBezTo>
                <a:cubicBezTo>
                  <a:pt x="7506" y="12052"/>
                  <a:pt x="7480" y="12082"/>
                  <a:pt x="7456" y="12109"/>
                </a:cubicBezTo>
                <a:cubicBezTo>
                  <a:pt x="7409" y="12163"/>
                  <a:pt x="7359" y="12216"/>
                  <a:pt x="7313" y="12276"/>
                </a:cubicBezTo>
                <a:cubicBezTo>
                  <a:pt x="7242" y="12363"/>
                  <a:pt x="7172" y="12450"/>
                  <a:pt x="7105" y="12537"/>
                </a:cubicBezTo>
                <a:cubicBezTo>
                  <a:pt x="7028" y="12637"/>
                  <a:pt x="6968" y="12728"/>
                  <a:pt x="6908" y="12811"/>
                </a:cubicBezTo>
                <a:cubicBezTo>
                  <a:pt x="6878" y="12855"/>
                  <a:pt x="6851" y="12901"/>
                  <a:pt x="6811" y="12965"/>
                </a:cubicBezTo>
                <a:cubicBezTo>
                  <a:pt x="6804" y="12982"/>
                  <a:pt x="6791" y="12998"/>
                  <a:pt x="6784" y="13015"/>
                </a:cubicBezTo>
                <a:lnTo>
                  <a:pt x="6771" y="13035"/>
                </a:lnTo>
                <a:lnTo>
                  <a:pt x="6768" y="13042"/>
                </a:lnTo>
                <a:lnTo>
                  <a:pt x="6768" y="13032"/>
                </a:lnTo>
                <a:lnTo>
                  <a:pt x="6768" y="12972"/>
                </a:lnTo>
                <a:cubicBezTo>
                  <a:pt x="6754" y="12948"/>
                  <a:pt x="6754" y="12918"/>
                  <a:pt x="6758" y="12895"/>
                </a:cubicBezTo>
                <a:cubicBezTo>
                  <a:pt x="6758" y="12868"/>
                  <a:pt x="6764" y="12845"/>
                  <a:pt x="6764" y="12818"/>
                </a:cubicBezTo>
                <a:cubicBezTo>
                  <a:pt x="6768" y="12768"/>
                  <a:pt x="6774" y="12718"/>
                  <a:pt x="6784" y="12654"/>
                </a:cubicBezTo>
                <a:cubicBezTo>
                  <a:pt x="6791" y="12614"/>
                  <a:pt x="6798" y="12577"/>
                  <a:pt x="6804" y="12537"/>
                </a:cubicBezTo>
                <a:cubicBezTo>
                  <a:pt x="6814" y="12500"/>
                  <a:pt x="6818" y="12467"/>
                  <a:pt x="6824" y="12437"/>
                </a:cubicBezTo>
                <a:cubicBezTo>
                  <a:pt x="6834" y="12403"/>
                  <a:pt x="6841" y="12366"/>
                  <a:pt x="6851" y="12333"/>
                </a:cubicBezTo>
                <a:cubicBezTo>
                  <a:pt x="6858" y="12296"/>
                  <a:pt x="6871" y="12256"/>
                  <a:pt x="6881" y="12216"/>
                </a:cubicBezTo>
                <a:lnTo>
                  <a:pt x="6885" y="12199"/>
                </a:lnTo>
                <a:cubicBezTo>
                  <a:pt x="6888" y="12183"/>
                  <a:pt x="6891" y="12169"/>
                  <a:pt x="6898" y="12153"/>
                </a:cubicBezTo>
                <a:cubicBezTo>
                  <a:pt x="6901" y="12146"/>
                  <a:pt x="6901" y="12139"/>
                  <a:pt x="6905" y="12132"/>
                </a:cubicBezTo>
                <a:cubicBezTo>
                  <a:pt x="6908" y="12119"/>
                  <a:pt x="6911" y="12102"/>
                  <a:pt x="6921" y="12089"/>
                </a:cubicBezTo>
                <a:lnTo>
                  <a:pt x="6921" y="12086"/>
                </a:lnTo>
                <a:cubicBezTo>
                  <a:pt x="6925" y="12082"/>
                  <a:pt x="6925" y="12072"/>
                  <a:pt x="6928" y="12069"/>
                </a:cubicBezTo>
                <a:cubicBezTo>
                  <a:pt x="6935" y="12056"/>
                  <a:pt x="6938" y="12046"/>
                  <a:pt x="6945" y="12032"/>
                </a:cubicBezTo>
                <a:lnTo>
                  <a:pt x="6958" y="12005"/>
                </a:lnTo>
                <a:lnTo>
                  <a:pt x="6972" y="11972"/>
                </a:lnTo>
                <a:cubicBezTo>
                  <a:pt x="7008" y="11888"/>
                  <a:pt x="7052" y="11798"/>
                  <a:pt x="7092" y="11711"/>
                </a:cubicBezTo>
                <a:cubicBezTo>
                  <a:pt x="7135" y="11621"/>
                  <a:pt x="7185" y="11534"/>
                  <a:pt x="7232" y="11454"/>
                </a:cubicBezTo>
                <a:lnTo>
                  <a:pt x="7239" y="11444"/>
                </a:lnTo>
                <a:cubicBezTo>
                  <a:pt x="7252" y="11420"/>
                  <a:pt x="7266" y="11400"/>
                  <a:pt x="7282" y="11380"/>
                </a:cubicBezTo>
                <a:cubicBezTo>
                  <a:pt x="7299" y="11353"/>
                  <a:pt x="7319" y="11327"/>
                  <a:pt x="7339" y="11300"/>
                </a:cubicBezTo>
                <a:cubicBezTo>
                  <a:pt x="7353" y="11283"/>
                  <a:pt x="7373" y="11263"/>
                  <a:pt x="7389" y="11243"/>
                </a:cubicBezTo>
                <a:lnTo>
                  <a:pt x="7443" y="11186"/>
                </a:lnTo>
                <a:cubicBezTo>
                  <a:pt x="7483" y="11153"/>
                  <a:pt x="7523" y="11116"/>
                  <a:pt x="7567" y="11083"/>
                </a:cubicBezTo>
                <a:lnTo>
                  <a:pt x="7603" y="11059"/>
                </a:lnTo>
                <a:cubicBezTo>
                  <a:pt x="7620" y="11049"/>
                  <a:pt x="7634" y="11042"/>
                  <a:pt x="7650" y="11032"/>
                </a:cubicBezTo>
                <a:cubicBezTo>
                  <a:pt x="7657" y="11029"/>
                  <a:pt x="7670" y="11019"/>
                  <a:pt x="7677" y="11016"/>
                </a:cubicBezTo>
                <a:cubicBezTo>
                  <a:pt x="7694" y="11009"/>
                  <a:pt x="7710" y="10999"/>
                  <a:pt x="7734" y="10986"/>
                </a:cubicBezTo>
                <a:cubicBezTo>
                  <a:pt x="7751" y="10979"/>
                  <a:pt x="7771" y="10969"/>
                  <a:pt x="7791" y="10962"/>
                </a:cubicBezTo>
                <a:cubicBezTo>
                  <a:pt x="7817" y="10952"/>
                  <a:pt x="7841" y="10946"/>
                  <a:pt x="7861" y="10942"/>
                </a:cubicBezTo>
                <a:cubicBezTo>
                  <a:pt x="7888" y="10932"/>
                  <a:pt x="7908" y="10929"/>
                  <a:pt x="7934" y="10925"/>
                </a:cubicBezTo>
                <a:close/>
                <a:moveTo>
                  <a:pt x="6841" y="13152"/>
                </a:moveTo>
                <a:cubicBezTo>
                  <a:pt x="6841" y="13154"/>
                  <a:pt x="6840" y="13155"/>
                  <a:pt x="6839" y="13156"/>
                </a:cubicBezTo>
                <a:lnTo>
                  <a:pt x="6839" y="13156"/>
                </a:lnTo>
                <a:cubicBezTo>
                  <a:pt x="6840" y="13154"/>
                  <a:pt x="6841" y="13153"/>
                  <a:pt x="6841" y="13152"/>
                </a:cubicBezTo>
                <a:close/>
                <a:moveTo>
                  <a:pt x="12276" y="9191"/>
                </a:moveTo>
                <a:lnTo>
                  <a:pt x="12274" y="9194"/>
                </a:lnTo>
                <a:lnTo>
                  <a:pt x="12261" y="9207"/>
                </a:lnTo>
                <a:lnTo>
                  <a:pt x="12251" y="9220"/>
                </a:lnTo>
                <a:cubicBezTo>
                  <a:pt x="12237" y="9237"/>
                  <a:pt x="12224" y="9254"/>
                  <a:pt x="12211" y="9277"/>
                </a:cubicBezTo>
                <a:lnTo>
                  <a:pt x="12204" y="9294"/>
                </a:lnTo>
                <a:cubicBezTo>
                  <a:pt x="12191" y="9311"/>
                  <a:pt x="12184" y="9327"/>
                  <a:pt x="12171" y="9344"/>
                </a:cubicBezTo>
                <a:lnTo>
                  <a:pt x="12167" y="9354"/>
                </a:lnTo>
                <a:lnTo>
                  <a:pt x="12090" y="9478"/>
                </a:lnTo>
                <a:lnTo>
                  <a:pt x="12084" y="9494"/>
                </a:lnTo>
                <a:cubicBezTo>
                  <a:pt x="12060" y="9538"/>
                  <a:pt x="12037" y="9578"/>
                  <a:pt x="12017" y="9622"/>
                </a:cubicBezTo>
                <a:cubicBezTo>
                  <a:pt x="12007" y="9638"/>
                  <a:pt x="12000" y="9655"/>
                  <a:pt x="11990" y="9675"/>
                </a:cubicBezTo>
                <a:cubicBezTo>
                  <a:pt x="11973" y="9708"/>
                  <a:pt x="11957" y="9742"/>
                  <a:pt x="11937" y="9779"/>
                </a:cubicBezTo>
                <a:cubicBezTo>
                  <a:pt x="11826" y="9996"/>
                  <a:pt x="11736" y="10177"/>
                  <a:pt x="11649" y="10337"/>
                </a:cubicBezTo>
                <a:lnTo>
                  <a:pt x="11622" y="10387"/>
                </a:lnTo>
                <a:lnTo>
                  <a:pt x="11499" y="10625"/>
                </a:lnTo>
                <a:lnTo>
                  <a:pt x="11475" y="10665"/>
                </a:lnTo>
                <a:cubicBezTo>
                  <a:pt x="11435" y="10745"/>
                  <a:pt x="11392" y="10825"/>
                  <a:pt x="11348" y="10905"/>
                </a:cubicBezTo>
                <a:cubicBezTo>
                  <a:pt x="11275" y="11022"/>
                  <a:pt x="11198" y="11133"/>
                  <a:pt x="11117" y="11240"/>
                </a:cubicBezTo>
                <a:lnTo>
                  <a:pt x="11101" y="11260"/>
                </a:lnTo>
                <a:lnTo>
                  <a:pt x="11097" y="11266"/>
                </a:lnTo>
                <a:lnTo>
                  <a:pt x="11091" y="11273"/>
                </a:lnTo>
                <a:lnTo>
                  <a:pt x="11087" y="11277"/>
                </a:lnTo>
                <a:lnTo>
                  <a:pt x="11084" y="11280"/>
                </a:lnTo>
                <a:cubicBezTo>
                  <a:pt x="11081" y="11283"/>
                  <a:pt x="11081" y="11290"/>
                  <a:pt x="11074" y="11290"/>
                </a:cubicBezTo>
                <a:cubicBezTo>
                  <a:pt x="11064" y="11307"/>
                  <a:pt x="11050" y="11317"/>
                  <a:pt x="11037" y="11333"/>
                </a:cubicBezTo>
                <a:lnTo>
                  <a:pt x="11017" y="11360"/>
                </a:lnTo>
                <a:cubicBezTo>
                  <a:pt x="10990" y="11390"/>
                  <a:pt x="10970" y="11417"/>
                  <a:pt x="10947" y="11447"/>
                </a:cubicBezTo>
                <a:cubicBezTo>
                  <a:pt x="10903" y="11497"/>
                  <a:pt x="10867" y="11557"/>
                  <a:pt x="10823" y="11614"/>
                </a:cubicBezTo>
                <a:cubicBezTo>
                  <a:pt x="10816" y="11628"/>
                  <a:pt x="10806" y="11641"/>
                  <a:pt x="10803" y="11648"/>
                </a:cubicBezTo>
                <a:cubicBezTo>
                  <a:pt x="10766" y="11701"/>
                  <a:pt x="10733" y="11758"/>
                  <a:pt x="10706" y="11801"/>
                </a:cubicBezTo>
                <a:cubicBezTo>
                  <a:pt x="10703" y="11811"/>
                  <a:pt x="10699" y="11815"/>
                  <a:pt x="10696" y="11825"/>
                </a:cubicBezTo>
                <a:lnTo>
                  <a:pt x="10686" y="11835"/>
                </a:lnTo>
                <a:lnTo>
                  <a:pt x="10679" y="11852"/>
                </a:lnTo>
                <a:lnTo>
                  <a:pt x="10669" y="11865"/>
                </a:lnTo>
                <a:lnTo>
                  <a:pt x="10663" y="11878"/>
                </a:lnTo>
                <a:lnTo>
                  <a:pt x="10649" y="11902"/>
                </a:lnTo>
                <a:cubicBezTo>
                  <a:pt x="10629" y="11942"/>
                  <a:pt x="10602" y="11979"/>
                  <a:pt x="10582" y="12012"/>
                </a:cubicBezTo>
                <a:lnTo>
                  <a:pt x="10532" y="12086"/>
                </a:lnTo>
                <a:cubicBezTo>
                  <a:pt x="10519" y="12109"/>
                  <a:pt x="10502" y="12126"/>
                  <a:pt x="10485" y="12146"/>
                </a:cubicBezTo>
                <a:lnTo>
                  <a:pt x="10479" y="12153"/>
                </a:lnTo>
                <a:cubicBezTo>
                  <a:pt x="10462" y="12169"/>
                  <a:pt x="10449" y="12193"/>
                  <a:pt x="10432" y="12209"/>
                </a:cubicBezTo>
                <a:lnTo>
                  <a:pt x="10382" y="12259"/>
                </a:lnTo>
                <a:lnTo>
                  <a:pt x="10365" y="12276"/>
                </a:lnTo>
                <a:cubicBezTo>
                  <a:pt x="10302" y="12330"/>
                  <a:pt x="10238" y="12383"/>
                  <a:pt x="10171" y="12433"/>
                </a:cubicBezTo>
                <a:cubicBezTo>
                  <a:pt x="10154" y="12447"/>
                  <a:pt x="10134" y="12463"/>
                  <a:pt x="10118" y="12477"/>
                </a:cubicBezTo>
                <a:lnTo>
                  <a:pt x="10101" y="12487"/>
                </a:lnTo>
                <a:cubicBezTo>
                  <a:pt x="10064" y="12517"/>
                  <a:pt x="10027" y="12547"/>
                  <a:pt x="9994" y="12580"/>
                </a:cubicBezTo>
                <a:cubicBezTo>
                  <a:pt x="9971" y="12597"/>
                  <a:pt x="9954" y="12617"/>
                  <a:pt x="9934" y="12637"/>
                </a:cubicBezTo>
                <a:cubicBezTo>
                  <a:pt x="9917" y="12654"/>
                  <a:pt x="9900" y="12671"/>
                  <a:pt x="9884" y="12697"/>
                </a:cubicBezTo>
                <a:cubicBezTo>
                  <a:pt x="9827" y="12771"/>
                  <a:pt x="9763" y="12861"/>
                  <a:pt x="9703" y="12962"/>
                </a:cubicBezTo>
                <a:lnTo>
                  <a:pt x="9616" y="13112"/>
                </a:lnTo>
                <a:cubicBezTo>
                  <a:pt x="9593" y="13152"/>
                  <a:pt x="9566" y="13196"/>
                  <a:pt x="9546" y="13236"/>
                </a:cubicBezTo>
                <a:cubicBezTo>
                  <a:pt x="9533" y="13252"/>
                  <a:pt x="9526" y="13269"/>
                  <a:pt x="9516" y="13286"/>
                </a:cubicBezTo>
                <a:cubicBezTo>
                  <a:pt x="9509" y="13299"/>
                  <a:pt x="9496" y="13316"/>
                  <a:pt x="9486" y="13329"/>
                </a:cubicBezTo>
                <a:cubicBezTo>
                  <a:pt x="9479" y="13336"/>
                  <a:pt x="9469" y="13349"/>
                  <a:pt x="9462" y="13356"/>
                </a:cubicBezTo>
                <a:cubicBezTo>
                  <a:pt x="9452" y="13366"/>
                  <a:pt x="9449" y="13373"/>
                  <a:pt x="9442" y="13383"/>
                </a:cubicBezTo>
                <a:cubicBezTo>
                  <a:pt x="9432" y="13396"/>
                  <a:pt x="9426" y="13403"/>
                  <a:pt x="9416" y="13416"/>
                </a:cubicBezTo>
                <a:lnTo>
                  <a:pt x="9399" y="13436"/>
                </a:lnTo>
                <a:cubicBezTo>
                  <a:pt x="9375" y="13466"/>
                  <a:pt x="9349" y="13490"/>
                  <a:pt x="9325" y="13520"/>
                </a:cubicBezTo>
                <a:lnTo>
                  <a:pt x="9299" y="13547"/>
                </a:lnTo>
                <a:lnTo>
                  <a:pt x="9295" y="13550"/>
                </a:lnTo>
                <a:cubicBezTo>
                  <a:pt x="9299" y="13547"/>
                  <a:pt x="9302" y="13537"/>
                  <a:pt x="9302" y="13533"/>
                </a:cubicBezTo>
                <a:cubicBezTo>
                  <a:pt x="9325" y="13497"/>
                  <a:pt x="9342" y="13453"/>
                  <a:pt x="9362" y="13406"/>
                </a:cubicBezTo>
                <a:cubicBezTo>
                  <a:pt x="9412" y="13299"/>
                  <a:pt x="9446" y="13206"/>
                  <a:pt x="9469" y="13119"/>
                </a:cubicBezTo>
                <a:cubicBezTo>
                  <a:pt x="9496" y="13022"/>
                  <a:pt x="9519" y="12921"/>
                  <a:pt x="9543" y="12828"/>
                </a:cubicBezTo>
                <a:cubicBezTo>
                  <a:pt x="9563" y="12734"/>
                  <a:pt x="9583" y="12637"/>
                  <a:pt x="9609" y="12544"/>
                </a:cubicBezTo>
                <a:lnTo>
                  <a:pt x="9609" y="12537"/>
                </a:lnTo>
                <a:cubicBezTo>
                  <a:pt x="9609" y="12534"/>
                  <a:pt x="9609" y="12530"/>
                  <a:pt x="9613" y="12530"/>
                </a:cubicBezTo>
                <a:lnTo>
                  <a:pt x="9616" y="12510"/>
                </a:lnTo>
                <a:cubicBezTo>
                  <a:pt x="9653" y="12377"/>
                  <a:pt x="9696" y="12236"/>
                  <a:pt x="9726" y="12099"/>
                </a:cubicBezTo>
                <a:cubicBezTo>
                  <a:pt x="9737" y="12042"/>
                  <a:pt x="9750" y="11985"/>
                  <a:pt x="9763" y="11928"/>
                </a:cubicBezTo>
                <a:cubicBezTo>
                  <a:pt x="9780" y="11845"/>
                  <a:pt x="9800" y="11758"/>
                  <a:pt x="9820" y="11674"/>
                </a:cubicBezTo>
                <a:cubicBezTo>
                  <a:pt x="9833" y="11628"/>
                  <a:pt x="9850" y="11581"/>
                  <a:pt x="9870" y="11531"/>
                </a:cubicBezTo>
                <a:cubicBezTo>
                  <a:pt x="9900" y="11467"/>
                  <a:pt x="9934" y="11400"/>
                  <a:pt x="9971" y="11333"/>
                </a:cubicBezTo>
                <a:cubicBezTo>
                  <a:pt x="9994" y="11297"/>
                  <a:pt x="10014" y="11260"/>
                  <a:pt x="10034" y="11226"/>
                </a:cubicBezTo>
                <a:cubicBezTo>
                  <a:pt x="10047" y="11200"/>
                  <a:pt x="10064" y="11176"/>
                  <a:pt x="10078" y="11149"/>
                </a:cubicBezTo>
                <a:cubicBezTo>
                  <a:pt x="10131" y="11059"/>
                  <a:pt x="10168" y="10959"/>
                  <a:pt x="10205" y="10862"/>
                </a:cubicBezTo>
                <a:cubicBezTo>
                  <a:pt x="10221" y="10825"/>
                  <a:pt x="10235" y="10788"/>
                  <a:pt x="10251" y="10745"/>
                </a:cubicBezTo>
                <a:cubicBezTo>
                  <a:pt x="10295" y="10648"/>
                  <a:pt x="10338" y="10564"/>
                  <a:pt x="10385" y="10487"/>
                </a:cubicBezTo>
                <a:cubicBezTo>
                  <a:pt x="10412" y="10444"/>
                  <a:pt x="10439" y="10407"/>
                  <a:pt x="10465" y="10370"/>
                </a:cubicBezTo>
                <a:cubicBezTo>
                  <a:pt x="10485" y="10347"/>
                  <a:pt x="10506" y="10324"/>
                  <a:pt x="10529" y="10304"/>
                </a:cubicBezTo>
                <a:cubicBezTo>
                  <a:pt x="10552" y="10277"/>
                  <a:pt x="10582" y="10257"/>
                  <a:pt x="10613" y="10230"/>
                </a:cubicBezTo>
                <a:cubicBezTo>
                  <a:pt x="10646" y="10207"/>
                  <a:pt x="10683" y="10187"/>
                  <a:pt x="10716" y="10163"/>
                </a:cubicBezTo>
                <a:cubicBezTo>
                  <a:pt x="10756" y="10143"/>
                  <a:pt x="10803" y="10120"/>
                  <a:pt x="10850" y="10096"/>
                </a:cubicBezTo>
                <a:cubicBezTo>
                  <a:pt x="10903" y="10076"/>
                  <a:pt x="10954" y="10056"/>
                  <a:pt x="11004" y="10036"/>
                </a:cubicBezTo>
                <a:lnTo>
                  <a:pt x="11037" y="10023"/>
                </a:lnTo>
                <a:cubicBezTo>
                  <a:pt x="11087" y="10003"/>
                  <a:pt x="11137" y="9986"/>
                  <a:pt x="11188" y="9963"/>
                </a:cubicBezTo>
                <a:lnTo>
                  <a:pt x="11198" y="9959"/>
                </a:lnTo>
                <a:cubicBezTo>
                  <a:pt x="11238" y="9943"/>
                  <a:pt x="11285" y="9926"/>
                  <a:pt x="11331" y="9906"/>
                </a:cubicBezTo>
                <a:cubicBezTo>
                  <a:pt x="11375" y="9886"/>
                  <a:pt x="11418" y="9852"/>
                  <a:pt x="11455" y="9822"/>
                </a:cubicBezTo>
                <a:lnTo>
                  <a:pt x="11458" y="9819"/>
                </a:lnTo>
                <a:cubicBezTo>
                  <a:pt x="11488" y="9795"/>
                  <a:pt x="11522" y="9772"/>
                  <a:pt x="11552" y="9745"/>
                </a:cubicBezTo>
                <a:lnTo>
                  <a:pt x="11582" y="9722"/>
                </a:lnTo>
                <a:cubicBezTo>
                  <a:pt x="11619" y="9692"/>
                  <a:pt x="11659" y="9658"/>
                  <a:pt x="11702" y="9628"/>
                </a:cubicBezTo>
                <a:cubicBezTo>
                  <a:pt x="11753" y="9591"/>
                  <a:pt x="11803" y="9551"/>
                  <a:pt x="11853" y="9508"/>
                </a:cubicBezTo>
                <a:lnTo>
                  <a:pt x="11926" y="9444"/>
                </a:lnTo>
                <a:cubicBezTo>
                  <a:pt x="11950" y="9428"/>
                  <a:pt x="11967" y="9418"/>
                  <a:pt x="11987" y="9401"/>
                </a:cubicBezTo>
                <a:cubicBezTo>
                  <a:pt x="12003" y="9387"/>
                  <a:pt x="12020" y="9371"/>
                  <a:pt x="12040" y="9357"/>
                </a:cubicBezTo>
                <a:cubicBezTo>
                  <a:pt x="12054" y="9351"/>
                  <a:pt x="12067" y="9337"/>
                  <a:pt x="12077" y="9327"/>
                </a:cubicBezTo>
                <a:cubicBezTo>
                  <a:pt x="12104" y="9307"/>
                  <a:pt x="12127" y="9287"/>
                  <a:pt x="12154" y="9270"/>
                </a:cubicBezTo>
                <a:cubicBezTo>
                  <a:pt x="12190" y="9243"/>
                  <a:pt x="12232" y="9216"/>
                  <a:pt x="12276" y="9191"/>
                </a:cubicBezTo>
                <a:close/>
                <a:moveTo>
                  <a:pt x="12368" y="9157"/>
                </a:moveTo>
                <a:lnTo>
                  <a:pt x="12371" y="9160"/>
                </a:lnTo>
                <a:lnTo>
                  <a:pt x="12374" y="9167"/>
                </a:lnTo>
                <a:lnTo>
                  <a:pt x="12378" y="9170"/>
                </a:lnTo>
                <a:lnTo>
                  <a:pt x="12385" y="9174"/>
                </a:lnTo>
                <a:lnTo>
                  <a:pt x="12388" y="9177"/>
                </a:lnTo>
                <a:lnTo>
                  <a:pt x="12391" y="9187"/>
                </a:lnTo>
                <a:lnTo>
                  <a:pt x="12405" y="9224"/>
                </a:lnTo>
                <a:cubicBezTo>
                  <a:pt x="12405" y="9234"/>
                  <a:pt x="12408" y="9240"/>
                  <a:pt x="12408" y="9250"/>
                </a:cubicBezTo>
                <a:cubicBezTo>
                  <a:pt x="12411" y="9274"/>
                  <a:pt x="12411" y="9294"/>
                  <a:pt x="12411" y="9324"/>
                </a:cubicBezTo>
                <a:cubicBezTo>
                  <a:pt x="12385" y="9334"/>
                  <a:pt x="12385" y="9367"/>
                  <a:pt x="12381" y="9404"/>
                </a:cubicBezTo>
                <a:cubicBezTo>
                  <a:pt x="12374" y="9441"/>
                  <a:pt x="12371" y="9484"/>
                  <a:pt x="12368" y="9518"/>
                </a:cubicBezTo>
                <a:lnTo>
                  <a:pt x="12364" y="9555"/>
                </a:lnTo>
                <a:cubicBezTo>
                  <a:pt x="12358" y="9575"/>
                  <a:pt x="12354" y="9601"/>
                  <a:pt x="12354" y="9622"/>
                </a:cubicBezTo>
                <a:cubicBezTo>
                  <a:pt x="12351" y="9642"/>
                  <a:pt x="12348" y="9658"/>
                  <a:pt x="12348" y="9678"/>
                </a:cubicBezTo>
                <a:cubicBezTo>
                  <a:pt x="12334" y="9752"/>
                  <a:pt x="12321" y="9822"/>
                  <a:pt x="12304" y="9896"/>
                </a:cubicBezTo>
                <a:cubicBezTo>
                  <a:pt x="12288" y="9979"/>
                  <a:pt x="12264" y="10063"/>
                  <a:pt x="12237" y="10170"/>
                </a:cubicBezTo>
                <a:cubicBezTo>
                  <a:pt x="12197" y="10307"/>
                  <a:pt x="12150" y="10447"/>
                  <a:pt x="12107" y="10581"/>
                </a:cubicBezTo>
                <a:lnTo>
                  <a:pt x="12104" y="10594"/>
                </a:lnTo>
                <a:lnTo>
                  <a:pt x="12100" y="10608"/>
                </a:lnTo>
                <a:cubicBezTo>
                  <a:pt x="12087" y="10645"/>
                  <a:pt x="12074" y="10688"/>
                  <a:pt x="12064" y="10722"/>
                </a:cubicBezTo>
                <a:cubicBezTo>
                  <a:pt x="12050" y="10758"/>
                  <a:pt x="12037" y="10795"/>
                  <a:pt x="12023" y="10825"/>
                </a:cubicBezTo>
                <a:cubicBezTo>
                  <a:pt x="12003" y="10879"/>
                  <a:pt x="11983" y="10932"/>
                  <a:pt x="11963" y="10982"/>
                </a:cubicBezTo>
                <a:lnTo>
                  <a:pt x="11950" y="11012"/>
                </a:lnTo>
                <a:lnTo>
                  <a:pt x="11937" y="11042"/>
                </a:lnTo>
                <a:cubicBezTo>
                  <a:pt x="11913" y="11093"/>
                  <a:pt x="11890" y="11146"/>
                  <a:pt x="11866" y="11196"/>
                </a:cubicBezTo>
                <a:cubicBezTo>
                  <a:pt x="11833" y="11260"/>
                  <a:pt x="11799" y="11323"/>
                  <a:pt x="11766" y="11380"/>
                </a:cubicBezTo>
                <a:cubicBezTo>
                  <a:pt x="11719" y="11450"/>
                  <a:pt x="11669" y="11527"/>
                  <a:pt x="11612" y="11608"/>
                </a:cubicBezTo>
                <a:cubicBezTo>
                  <a:pt x="11549" y="11691"/>
                  <a:pt x="11488" y="11768"/>
                  <a:pt x="11435" y="11845"/>
                </a:cubicBezTo>
                <a:cubicBezTo>
                  <a:pt x="11398" y="11895"/>
                  <a:pt x="11365" y="11945"/>
                  <a:pt x="11328" y="11995"/>
                </a:cubicBezTo>
                <a:cubicBezTo>
                  <a:pt x="11254" y="12096"/>
                  <a:pt x="11184" y="12196"/>
                  <a:pt x="11111" y="12296"/>
                </a:cubicBezTo>
                <a:lnTo>
                  <a:pt x="11071" y="12340"/>
                </a:lnTo>
                <a:cubicBezTo>
                  <a:pt x="11020" y="12400"/>
                  <a:pt x="10970" y="12463"/>
                  <a:pt x="10927" y="12524"/>
                </a:cubicBezTo>
                <a:cubicBezTo>
                  <a:pt x="10903" y="12554"/>
                  <a:pt x="10880" y="12584"/>
                  <a:pt x="10860" y="12617"/>
                </a:cubicBezTo>
                <a:cubicBezTo>
                  <a:pt x="10826" y="12664"/>
                  <a:pt x="10793" y="12708"/>
                  <a:pt x="10760" y="12751"/>
                </a:cubicBezTo>
                <a:lnTo>
                  <a:pt x="10760" y="12748"/>
                </a:lnTo>
                <a:cubicBezTo>
                  <a:pt x="10750" y="12758"/>
                  <a:pt x="10743" y="12768"/>
                  <a:pt x="10733" y="12781"/>
                </a:cubicBezTo>
                <a:lnTo>
                  <a:pt x="10696" y="12831"/>
                </a:lnTo>
                <a:cubicBezTo>
                  <a:pt x="10646" y="12888"/>
                  <a:pt x="10596" y="12938"/>
                  <a:pt x="10549" y="12988"/>
                </a:cubicBezTo>
                <a:lnTo>
                  <a:pt x="10529" y="13008"/>
                </a:lnTo>
                <a:cubicBezTo>
                  <a:pt x="10512" y="13022"/>
                  <a:pt x="10499" y="13039"/>
                  <a:pt x="10482" y="13052"/>
                </a:cubicBezTo>
                <a:lnTo>
                  <a:pt x="10445" y="13082"/>
                </a:lnTo>
                <a:lnTo>
                  <a:pt x="10409" y="13109"/>
                </a:lnTo>
                <a:lnTo>
                  <a:pt x="10392" y="13122"/>
                </a:lnTo>
                <a:lnTo>
                  <a:pt x="10342" y="13159"/>
                </a:lnTo>
                <a:cubicBezTo>
                  <a:pt x="10315" y="13176"/>
                  <a:pt x="10285" y="13192"/>
                  <a:pt x="10261" y="13209"/>
                </a:cubicBezTo>
                <a:lnTo>
                  <a:pt x="10225" y="13232"/>
                </a:lnTo>
                <a:lnTo>
                  <a:pt x="10185" y="13252"/>
                </a:lnTo>
                <a:cubicBezTo>
                  <a:pt x="10168" y="13259"/>
                  <a:pt x="10148" y="13269"/>
                  <a:pt x="10131" y="13276"/>
                </a:cubicBezTo>
                <a:lnTo>
                  <a:pt x="10108" y="13289"/>
                </a:lnTo>
                <a:cubicBezTo>
                  <a:pt x="10064" y="13309"/>
                  <a:pt x="10024" y="13323"/>
                  <a:pt x="9984" y="13339"/>
                </a:cubicBezTo>
                <a:cubicBezTo>
                  <a:pt x="9974" y="13343"/>
                  <a:pt x="9961" y="13349"/>
                  <a:pt x="9947" y="13356"/>
                </a:cubicBezTo>
                <a:cubicBezTo>
                  <a:pt x="9860" y="13390"/>
                  <a:pt x="9767" y="13433"/>
                  <a:pt x="9656" y="13487"/>
                </a:cubicBezTo>
                <a:cubicBezTo>
                  <a:pt x="9616" y="13503"/>
                  <a:pt x="9576" y="13527"/>
                  <a:pt x="9526" y="13553"/>
                </a:cubicBezTo>
                <a:lnTo>
                  <a:pt x="9513" y="13557"/>
                </a:lnTo>
                <a:cubicBezTo>
                  <a:pt x="9492" y="13570"/>
                  <a:pt x="9476" y="13577"/>
                  <a:pt x="9456" y="13590"/>
                </a:cubicBezTo>
                <a:cubicBezTo>
                  <a:pt x="9446" y="13594"/>
                  <a:pt x="9442" y="13600"/>
                  <a:pt x="9432" y="13604"/>
                </a:cubicBezTo>
                <a:cubicBezTo>
                  <a:pt x="9416" y="13610"/>
                  <a:pt x="9399" y="13620"/>
                  <a:pt x="9382" y="13634"/>
                </a:cubicBezTo>
                <a:cubicBezTo>
                  <a:pt x="9339" y="13660"/>
                  <a:pt x="9292" y="13690"/>
                  <a:pt x="9248" y="13724"/>
                </a:cubicBezTo>
                <a:cubicBezTo>
                  <a:pt x="9225" y="13744"/>
                  <a:pt x="9198" y="13761"/>
                  <a:pt x="9175" y="13784"/>
                </a:cubicBezTo>
                <a:cubicBezTo>
                  <a:pt x="9188" y="13767"/>
                  <a:pt x="9198" y="13754"/>
                  <a:pt x="9215" y="13737"/>
                </a:cubicBezTo>
                <a:cubicBezTo>
                  <a:pt x="9265" y="13677"/>
                  <a:pt x="9315" y="13620"/>
                  <a:pt x="9375" y="13567"/>
                </a:cubicBezTo>
                <a:lnTo>
                  <a:pt x="9379" y="13560"/>
                </a:lnTo>
                <a:lnTo>
                  <a:pt x="9389" y="13557"/>
                </a:lnTo>
                <a:cubicBezTo>
                  <a:pt x="9395" y="13550"/>
                  <a:pt x="9406" y="13540"/>
                  <a:pt x="9416" y="13533"/>
                </a:cubicBezTo>
                <a:lnTo>
                  <a:pt x="9442" y="13507"/>
                </a:lnTo>
                <a:cubicBezTo>
                  <a:pt x="9459" y="13490"/>
                  <a:pt x="9476" y="13473"/>
                  <a:pt x="9492" y="13453"/>
                </a:cubicBezTo>
                <a:lnTo>
                  <a:pt x="9519" y="13423"/>
                </a:lnTo>
                <a:cubicBezTo>
                  <a:pt x="9529" y="13416"/>
                  <a:pt x="9533" y="13406"/>
                  <a:pt x="9543" y="13400"/>
                </a:cubicBezTo>
                <a:cubicBezTo>
                  <a:pt x="9559" y="13383"/>
                  <a:pt x="9576" y="13359"/>
                  <a:pt x="9593" y="13336"/>
                </a:cubicBezTo>
                <a:cubicBezTo>
                  <a:pt x="9616" y="13299"/>
                  <a:pt x="9643" y="13259"/>
                  <a:pt x="9663" y="13222"/>
                </a:cubicBezTo>
                <a:lnTo>
                  <a:pt x="9676" y="13206"/>
                </a:lnTo>
                <a:lnTo>
                  <a:pt x="9696" y="13169"/>
                </a:lnTo>
                <a:cubicBezTo>
                  <a:pt x="9713" y="13139"/>
                  <a:pt x="9733" y="13105"/>
                  <a:pt x="9750" y="13079"/>
                </a:cubicBezTo>
                <a:lnTo>
                  <a:pt x="9750" y="13072"/>
                </a:lnTo>
                <a:lnTo>
                  <a:pt x="9760" y="13055"/>
                </a:lnTo>
                <a:lnTo>
                  <a:pt x="9767" y="13039"/>
                </a:lnTo>
                <a:lnTo>
                  <a:pt x="9770" y="13035"/>
                </a:lnTo>
                <a:lnTo>
                  <a:pt x="9770" y="13039"/>
                </a:lnTo>
                <a:cubicBezTo>
                  <a:pt x="9783" y="13022"/>
                  <a:pt x="9793" y="13005"/>
                  <a:pt x="9803" y="12988"/>
                </a:cubicBezTo>
                <a:cubicBezTo>
                  <a:pt x="9817" y="12968"/>
                  <a:pt x="9830" y="12952"/>
                  <a:pt x="9844" y="12932"/>
                </a:cubicBezTo>
                <a:lnTo>
                  <a:pt x="9867" y="12891"/>
                </a:lnTo>
                <a:cubicBezTo>
                  <a:pt x="9894" y="12855"/>
                  <a:pt x="9920" y="12818"/>
                  <a:pt x="9947" y="12784"/>
                </a:cubicBezTo>
                <a:cubicBezTo>
                  <a:pt x="9964" y="12768"/>
                  <a:pt x="9977" y="12751"/>
                  <a:pt x="9994" y="12731"/>
                </a:cubicBezTo>
                <a:cubicBezTo>
                  <a:pt x="10004" y="12718"/>
                  <a:pt x="10017" y="12701"/>
                  <a:pt x="10034" y="12687"/>
                </a:cubicBezTo>
                <a:lnTo>
                  <a:pt x="10037" y="12684"/>
                </a:lnTo>
                <a:lnTo>
                  <a:pt x="10044" y="12681"/>
                </a:lnTo>
                <a:cubicBezTo>
                  <a:pt x="10054" y="12671"/>
                  <a:pt x="10064" y="12661"/>
                  <a:pt x="10078" y="12651"/>
                </a:cubicBezTo>
                <a:cubicBezTo>
                  <a:pt x="10094" y="12634"/>
                  <a:pt x="10114" y="12621"/>
                  <a:pt x="10131" y="12604"/>
                </a:cubicBezTo>
                <a:cubicBezTo>
                  <a:pt x="10148" y="12594"/>
                  <a:pt x="10168" y="12577"/>
                  <a:pt x="10185" y="12564"/>
                </a:cubicBezTo>
                <a:cubicBezTo>
                  <a:pt x="10198" y="12554"/>
                  <a:pt x="10211" y="12544"/>
                  <a:pt x="10225" y="12534"/>
                </a:cubicBezTo>
                <a:cubicBezTo>
                  <a:pt x="10258" y="12510"/>
                  <a:pt x="10295" y="12480"/>
                  <a:pt x="10325" y="12453"/>
                </a:cubicBezTo>
                <a:cubicBezTo>
                  <a:pt x="10358" y="12430"/>
                  <a:pt x="10385" y="12403"/>
                  <a:pt x="10412" y="12380"/>
                </a:cubicBezTo>
                <a:cubicBezTo>
                  <a:pt x="10432" y="12360"/>
                  <a:pt x="10452" y="12336"/>
                  <a:pt x="10479" y="12316"/>
                </a:cubicBezTo>
                <a:lnTo>
                  <a:pt x="10502" y="12293"/>
                </a:lnTo>
                <a:lnTo>
                  <a:pt x="10512" y="12283"/>
                </a:lnTo>
                <a:lnTo>
                  <a:pt x="10532" y="12263"/>
                </a:lnTo>
                <a:lnTo>
                  <a:pt x="10536" y="12259"/>
                </a:lnTo>
                <a:cubicBezTo>
                  <a:pt x="10552" y="12243"/>
                  <a:pt x="10566" y="12219"/>
                  <a:pt x="10582" y="12199"/>
                </a:cubicBezTo>
                <a:cubicBezTo>
                  <a:pt x="10599" y="12179"/>
                  <a:pt x="10616" y="12159"/>
                  <a:pt x="10633" y="12129"/>
                </a:cubicBezTo>
                <a:cubicBezTo>
                  <a:pt x="10663" y="12082"/>
                  <a:pt x="10689" y="12035"/>
                  <a:pt x="10716" y="11995"/>
                </a:cubicBezTo>
                <a:lnTo>
                  <a:pt x="10730" y="11975"/>
                </a:lnTo>
                <a:cubicBezTo>
                  <a:pt x="10750" y="11935"/>
                  <a:pt x="10773" y="11898"/>
                  <a:pt x="10796" y="11858"/>
                </a:cubicBezTo>
                <a:lnTo>
                  <a:pt x="10820" y="11811"/>
                </a:lnTo>
                <a:lnTo>
                  <a:pt x="10833" y="11785"/>
                </a:lnTo>
                <a:cubicBezTo>
                  <a:pt x="10837" y="11778"/>
                  <a:pt x="10840" y="11768"/>
                  <a:pt x="10850" y="11761"/>
                </a:cubicBezTo>
                <a:cubicBezTo>
                  <a:pt x="10857" y="11748"/>
                  <a:pt x="10867" y="11735"/>
                  <a:pt x="10870" y="11728"/>
                </a:cubicBezTo>
                <a:cubicBezTo>
                  <a:pt x="10873" y="11718"/>
                  <a:pt x="10880" y="11711"/>
                  <a:pt x="10887" y="11701"/>
                </a:cubicBezTo>
                <a:cubicBezTo>
                  <a:pt x="10903" y="11678"/>
                  <a:pt x="10920" y="11651"/>
                  <a:pt x="10940" y="11624"/>
                </a:cubicBezTo>
                <a:cubicBezTo>
                  <a:pt x="10957" y="11597"/>
                  <a:pt x="10977" y="11577"/>
                  <a:pt x="10990" y="11551"/>
                </a:cubicBezTo>
                <a:cubicBezTo>
                  <a:pt x="11007" y="11527"/>
                  <a:pt x="11030" y="11501"/>
                  <a:pt x="11054" y="11474"/>
                </a:cubicBezTo>
                <a:cubicBezTo>
                  <a:pt x="11074" y="11447"/>
                  <a:pt x="11101" y="11417"/>
                  <a:pt x="11121" y="11394"/>
                </a:cubicBezTo>
                <a:cubicBezTo>
                  <a:pt x="11154" y="11357"/>
                  <a:pt x="11184" y="11317"/>
                  <a:pt x="11218" y="11280"/>
                </a:cubicBezTo>
                <a:cubicBezTo>
                  <a:pt x="11268" y="11216"/>
                  <a:pt x="11318" y="11156"/>
                  <a:pt x="11371" y="11083"/>
                </a:cubicBezTo>
                <a:cubicBezTo>
                  <a:pt x="11402" y="11046"/>
                  <a:pt x="11435" y="10999"/>
                  <a:pt x="11465" y="10956"/>
                </a:cubicBezTo>
                <a:cubicBezTo>
                  <a:pt x="11499" y="10905"/>
                  <a:pt x="11525" y="10855"/>
                  <a:pt x="11552" y="10808"/>
                </a:cubicBezTo>
                <a:cubicBezTo>
                  <a:pt x="11602" y="10722"/>
                  <a:pt x="11652" y="10628"/>
                  <a:pt x="11702" y="10538"/>
                </a:cubicBezTo>
                <a:lnTo>
                  <a:pt x="11719" y="10508"/>
                </a:lnTo>
                <a:lnTo>
                  <a:pt x="11783" y="10394"/>
                </a:lnTo>
                <a:lnTo>
                  <a:pt x="11856" y="10243"/>
                </a:lnTo>
                <a:cubicBezTo>
                  <a:pt x="11876" y="10203"/>
                  <a:pt x="11900" y="10156"/>
                  <a:pt x="11920" y="10113"/>
                </a:cubicBezTo>
                <a:lnTo>
                  <a:pt x="11926" y="10096"/>
                </a:lnTo>
                <a:cubicBezTo>
                  <a:pt x="11940" y="10070"/>
                  <a:pt x="11953" y="10046"/>
                  <a:pt x="11960" y="10023"/>
                </a:cubicBezTo>
                <a:cubicBezTo>
                  <a:pt x="11970" y="10003"/>
                  <a:pt x="11983" y="9979"/>
                  <a:pt x="11990" y="9959"/>
                </a:cubicBezTo>
                <a:lnTo>
                  <a:pt x="11990" y="9956"/>
                </a:lnTo>
                <a:lnTo>
                  <a:pt x="11993" y="9953"/>
                </a:lnTo>
                <a:lnTo>
                  <a:pt x="12000" y="9939"/>
                </a:lnTo>
                <a:lnTo>
                  <a:pt x="12003" y="9926"/>
                </a:lnTo>
                <a:lnTo>
                  <a:pt x="12010" y="9909"/>
                </a:lnTo>
                <a:lnTo>
                  <a:pt x="12020" y="9889"/>
                </a:lnTo>
                <a:lnTo>
                  <a:pt x="12020" y="9886"/>
                </a:lnTo>
                <a:lnTo>
                  <a:pt x="12023" y="9879"/>
                </a:lnTo>
                <a:lnTo>
                  <a:pt x="12023" y="9876"/>
                </a:lnTo>
                <a:lnTo>
                  <a:pt x="12023" y="9872"/>
                </a:lnTo>
                <a:lnTo>
                  <a:pt x="12027" y="9859"/>
                </a:lnTo>
                <a:cubicBezTo>
                  <a:pt x="12070" y="9769"/>
                  <a:pt x="12104" y="9672"/>
                  <a:pt x="12140" y="9585"/>
                </a:cubicBezTo>
                <a:cubicBezTo>
                  <a:pt x="12154" y="9545"/>
                  <a:pt x="12171" y="9511"/>
                  <a:pt x="12184" y="9474"/>
                </a:cubicBezTo>
                <a:cubicBezTo>
                  <a:pt x="12204" y="9418"/>
                  <a:pt x="12224" y="9357"/>
                  <a:pt x="12251" y="9301"/>
                </a:cubicBezTo>
                <a:lnTo>
                  <a:pt x="12257" y="9284"/>
                </a:lnTo>
                <a:cubicBezTo>
                  <a:pt x="12261" y="9270"/>
                  <a:pt x="12271" y="9257"/>
                  <a:pt x="12274" y="9244"/>
                </a:cubicBezTo>
                <a:cubicBezTo>
                  <a:pt x="12278" y="9234"/>
                  <a:pt x="12288" y="9220"/>
                  <a:pt x="12291" y="9207"/>
                </a:cubicBezTo>
                <a:cubicBezTo>
                  <a:pt x="12294" y="9204"/>
                  <a:pt x="12294" y="9194"/>
                  <a:pt x="12301" y="9190"/>
                </a:cubicBezTo>
                <a:cubicBezTo>
                  <a:pt x="12301" y="9190"/>
                  <a:pt x="12301" y="9187"/>
                  <a:pt x="12304" y="9187"/>
                </a:cubicBezTo>
                <a:lnTo>
                  <a:pt x="12308" y="9184"/>
                </a:lnTo>
                <a:lnTo>
                  <a:pt x="12308" y="9177"/>
                </a:lnTo>
                <a:cubicBezTo>
                  <a:pt x="12308" y="9176"/>
                  <a:pt x="12308" y="9175"/>
                  <a:pt x="12308" y="9174"/>
                </a:cubicBezTo>
                <a:lnTo>
                  <a:pt x="12308" y="9174"/>
                </a:lnTo>
                <a:cubicBezTo>
                  <a:pt x="12319" y="9169"/>
                  <a:pt x="12329" y="9165"/>
                  <a:pt x="12338" y="9160"/>
                </a:cubicBezTo>
                <a:cubicBezTo>
                  <a:pt x="12341" y="9160"/>
                  <a:pt x="12344" y="9157"/>
                  <a:pt x="12344" y="9157"/>
                </a:cubicBezTo>
                <a:close/>
                <a:moveTo>
                  <a:pt x="3494" y="14302"/>
                </a:moveTo>
                <a:lnTo>
                  <a:pt x="3498" y="14306"/>
                </a:lnTo>
                <a:cubicBezTo>
                  <a:pt x="3498" y="14306"/>
                  <a:pt x="3494" y="14306"/>
                  <a:pt x="3494" y="14302"/>
                </a:cubicBezTo>
                <a:close/>
                <a:moveTo>
                  <a:pt x="3635" y="9772"/>
                </a:moveTo>
                <a:cubicBezTo>
                  <a:pt x="3641" y="9775"/>
                  <a:pt x="3645" y="9775"/>
                  <a:pt x="3648" y="9779"/>
                </a:cubicBezTo>
                <a:lnTo>
                  <a:pt x="3658" y="9782"/>
                </a:lnTo>
                <a:lnTo>
                  <a:pt x="3665" y="9789"/>
                </a:lnTo>
                <a:cubicBezTo>
                  <a:pt x="3735" y="9829"/>
                  <a:pt x="3792" y="9866"/>
                  <a:pt x="3845" y="9909"/>
                </a:cubicBezTo>
                <a:cubicBezTo>
                  <a:pt x="3892" y="9946"/>
                  <a:pt x="3929" y="9989"/>
                  <a:pt x="3969" y="10029"/>
                </a:cubicBezTo>
                <a:lnTo>
                  <a:pt x="4013" y="10073"/>
                </a:lnTo>
                <a:cubicBezTo>
                  <a:pt x="4083" y="10143"/>
                  <a:pt x="4136" y="10200"/>
                  <a:pt x="4193" y="10253"/>
                </a:cubicBezTo>
                <a:lnTo>
                  <a:pt x="4213" y="10273"/>
                </a:lnTo>
                <a:lnTo>
                  <a:pt x="4233" y="10294"/>
                </a:lnTo>
                <a:cubicBezTo>
                  <a:pt x="4293" y="10357"/>
                  <a:pt x="4347" y="10421"/>
                  <a:pt x="4400" y="10481"/>
                </a:cubicBezTo>
                <a:cubicBezTo>
                  <a:pt x="4437" y="10524"/>
                  <a:pt x="4477" y="10571"/>
                  <a:pt x="4514" y="10611"/>
                </a:cubicBezTo>
                <a:cubicBezTo>
                  <a:pt x="4551" y="10655"/>
                  <a:pt x="4584" y="10691"/>
                  <a:pt x="4621" y="10732"/>
                </a:cubicBezTo>
                <a:lnTo>
                  <a:pt x="4668" y="10782"/>
                </a:lnTo>
                <a:cubicBezTo>
                  <a:pt x="4721" y="10842"/>
                  <a:pt x="4778" y="10899"/>
                  <a:pt x="4822" y="10966"/>
                </a:cubicBezTo>
                <a:cubicBezTo>
                  <a:pt x="4845" y="10992"/>
                  <a:pt x="4862" y="11022"/>
                  <a:pt x="4879" y="11053"/>
                </a:cubicBezTo>
                <a:cubicBezTo>
                  <a:pt x="4895" y="11089"/>
                  <a:pt x="4915" y="11126"/>
                  <a:pt x="4932" y="11163"/>
                </a:cubicBezTo>
                <a:cubicBezTo>
                  <a:pt x="4949" y="11196"/>
                  <a:pt x="4962" y="11233"/>
                  <a:pt x="4979" y="11270"/>
                </a:cubicBezTo>
                <a:lnTo>
                  <a:pt x="4982" y="11280"/>
                </a:lnTo>
                <a:cubicBezTo>
                  <a:pt x="4996" y="11313"/>
                  <a:pt x="5006" y="11350"/>
                  <a:pt x="5019" y="11387"/>
                </a:cubicBezTo>
                <a:cubicBezTo>
                  <a:pt x="5032" y="11427"/>
                  <a:pt x="5039" y="11464"/>
                  <a:pt x="5049" y="11497"/>
                </a:cubicBezTo>
                <a:lnTo>
                  <a:pt x="5056" y="11534"/>
                </a:lnTo>
                <a:cubicBezTo>
                  <a:pt x="5062" y="11551"/>
                  <a:pt x="5066" y="11567"/>
                  <a:pt x="5066" y="11584"/>
                </a:cubicBezTo>
                <a:cubicBezTo>
                  <a:pt x="5069" y="11601"/>
                  <a:pt x="5072" y="11621"/>
                  <a:pt x="5072" y="11638"/>
                </a:cubicBezTo>
                <a:cubicBezTo>
                  <a:pt x="5072" y="11648"/>
                  <a:pt x="5079" y="11661"/>
                  <a:pt x="5079" y="11668"/>
                </a:cubicBezTo>
                <a:cubicBezTo>
                  <a:pt x="5086" y="11715"/>
                  <a:pt x="5089" y="11761"/>
                  <a:pt x="5099" y="11805"/>
                </a:cubicBezTo>
                <a:lnTo>
                  <a:pt x="5099" y="11815"/>
                </a:lnTo>
                <a:lnTo>
                  <a:pt x="5099" y="11818"/>
                </a:lnTo>
                <a:lnTo>
                  <a:pt x="5103" y="11862"/>
                </a:lnTo>
                <a:cubicBezTo>
                  <a:pt x="5119" y="11989"/>
                  <a:pt x="5136" y="12119"/>
                  <a:pt x="5169" y="12246"/>
                </a:cubicBezTo>
                <a:cubicBezTo>
                  <a:pt x="5179" y="12280"/>
                  <a:pt x="5189" y="12313"/>
                  <a:pt x="5199" y="12346"/>
                </a:cubicBezTo>
                <a:cubicBezTo>
                  <a:pt x="5206" y="12373"/>
                  <a:pt x="5220" y="12403"/>
                  <a:pt x="5233" y="12433"/>
                </a:cubicBezTo>
                <a:cubicBezTo>
                  <a:pt x="5246" y="12457"/>
                  <a:pt x="5253" y="12480"/>
                  <a:pt x="5270" y="12507"/>
                </a:cubicBezTo>
                <a:cubicBezTo>
                  <a:pt x="5283" y="12534"/>
                  <a:pt x="5300" y="12564"/>
                  <a:pt x="5317" y="12590"/>
                </a:cubicBezTo>
                <a:cubicBezTo>
                  <a:pt x="5337" y="12621"/>
                  <a:pt x="5353" y="12654"/>
                  <a:pt x="5373" y="12684"/>
                </a:cubicBezTo>
                <a:lnTo>
                  <a:pt x="5383" y="12697"/>
                </a:lnTo>
                <a:cubicBezTo>
                  <a:pt x="5400" y="12721"/>
                  <a:pt x="5417" y="12748"/>
                  <a:pt x="5430" y="12774"/>
                </a:cubicBezTo>
                <a:cubicBezTo>
                  <a:pt x="5440" y="12798"/>
                  <a:pt x="5450" y="12818"/>
                  <a:pt x="5457" y="12838"/>
                </a:cubicBezTo>
                <a:cubicBezTo>
                  <a:pt x="5470" y="12875"/>
                  <a:pt x="5484" y="12908"/>
                  <a:pt x="5490" y="12952"/>
                </a:cubicBezTo>
                <a:lnTo>
                  <a:pt x="5490" y="12958"/>
                </a:lnTo>
                <a:cubicBezTo>
                  <a:pt x="5500" y="12988"/>
                  <a:pt x="5504" y="13018"/>
                  <a:pt x="5507" y="13052"/>
                </a:cubicBezTo>
                <a:cubicBezTo>
                  <a:pt x="5514" y="13085"/>
                  <a:pt x="5517" y="13115"/>
                  <a:pt x="5520" y="13149"/>
                </a:cubicBezTo>
                <a:lnTo>
                  <a:pt x="5520" y="13152"/>
                </a:lnTo>
                <a:lnTo>
                  <a:pt x="5520" y="13169"/>
                </a:lnTo>
                <a:cubicBezTo>
                  <a:pt x="5520" y="13186"/>
                  <a:pt x="5524" y="13199"/>
                  <a:pt x="5524" y="13216"/>
                </a:cubicBezTo>
                <a:lnTo>
                  <a:pt x="5524" y="13286"/>
                </a:lnTo>
                <a:cubicBezTo>
                  <a:pt x="5524" y="13339"/>
                  <a:pt x="5520" y="13393"/>
                  <a:pt x="5517" y="13450"/>
                </a:cubicBezTo>
                <a:cubicBezTo>
                  <a:pt x="5517" y="13456"/>
                  <a:pt x="5517" y="13470"/>
                  <a:pt x="5514" y="13476"/>
                </a:cubicBezTo>
                <a:cubicBezTo>
                  <a:pt x="5514" y="13500"/>
                  <a:pt x="5507" y="13517"/>
                  <a:pt x="5507" y="13537"/>
                </a:cubicBezTo>
                <a:cubicBezTo>
                  <a:pt x="5504" y="13553"/>
                  <a:pt x="5504" y="13573"/>
                  <a:pt x="5500" y="13590"/>
                </a:cubicBezTo>
                <a:lnTo>
                  <a:pt x="5497" y="13620"/>
                </a:lnTo>
                <a:lnTo>
                  <a:pt x="5490" y="13634"/>
                </a:lnTo>
                <a:cubicBezTo>
                  <a:pt x="5490" y="13640"/>
                  <a:pt x="5487" y="13654"/>
                  <a:pt x="5487" y="13660"/>
                </a:cubicBezTo>
                <a:cubicBezTo>
                  <a:pt x="5487" y="13667"/>
                  <a:pt x="5487" y="13670"/>
                  <a:pt x="5484" y="13674"/>
                </a:cubicBezTo>
                <a:cubicBezTo>
                  <a:pt x="5484" y="13684"/>
                  <a:pt x="5480" y="13694"/>
                  <a:pt x="5480" y="13704"/>
                </a:cubicBezTo>
                <a:lnTo>
                  <a:pt x="5457" y="13784"/>
                </a:lnTo>
                <a:cubicBezTo>
                  <a:pt x="5447" y="13824"/>
                  <a:pt x="5430" y="13868"/>
                  <a:pt x="5413" y="13911"/>
                </a:cubicBezTo>
                <a:cubicBezTo>
                  <a:pt x="5397" y="13955"/>
                  <a:pt x="5380" y="13991"/>
                  <a:pt x="5367" y="14025"/>
                </a:cubicBezTo>
                <a:cubicBezTo>
                  <a:pt x="5337" y="14085"/>
                  <a:pt x="5313" y="14142"/>
                  <a:pt x="5283" y="14205"/>
                </a:cubicBezTo>
                <a:cubicBezTo>
                  <a:pt x="5266" y="14242"/>
                  <a:pt x="5250" y="14279"/>
                  <a:pt x="5230" y="14319"/>
                </a:cubicBezTo>
                <a:cubicBezTo>
                  <a:pt x="5203" y="14373"/>
                  <a:pt x="5179" y="14426"/>
                  <a:pt x="5153" y="14486"/>
                </a:cubicBezTo>
                <a:lnTo>
                  <a:pt x="5129" y="14546"/>
                </a:lnTo>
                <a:cubicBezTo>
                  <a:pt x="5123" y="14556"/>
                  <a:pt x="5123" y="14560"/>
                  <a:pt x="5119" y="14570"/>
                </a:cubicBezTo>
                <a:cubicBezTo>
                  <a:pt x="5113" y="14587"/>
                  <a:pt x="5106" y="14603"/>
                  <a:pt x="5099" y="14623"/>
                </a:cubicBezTo>
                <a:lnTo>
                  <a:pt x="5089" y="14653"/>
                </a:lnTo>
                <a:cubicBezTo>
                  <a:pt x="5082" y="14677"/>
                  <a:pt x="5072" y="14697"/>
                  <a:pt x="5069" y="14724"/>
                </a:cubicBezTo>
                <a:lnTo>
                  <a:pt x="5062" y="14754"/>
                </a:lnTo>
                <a:cubicBezTo>
                  <a:pt x="5052" y="14777"/>
                  <a:pt x="5049" y="14804"/>
                  <a:pt x="5039" y="14827"/>
                </a:cubicBezTo>
                <a:cubicBezTo>
                  <a:pt x="5019" y="14904"/>
                  <a:pt x="5002" y="14981"/>
                  <a:pt x="4986" y="15058"/>
                </a:cubicBezTo>
                <a:cubicBezTo>
                  <a:pt x="4955" y="15175"/>
                  <a:pt x="4932" y="15292"/>
                  <a:pt x="4905" y="15412"/>
                </a:cubicBezTo>
                <a:cubicBezTo>
                  <a:pt x="4902" y="15439"/>
                  <a:pt x="4895" y="15466"/>
                  <a:pt x="4889" y="15493"/>
                </a:cubicBezTo>
                <a:cubicBezTo>
                  <a:pt x="4872" y="15559"/>
                  <a:pt x="4862" y="15630"/>
                  <a:pt x="4848" y="15700"/>
                </a:cubicBezTo>
                <a:cubicBezTo>
                  <a:pt x="4835" y="15773"/>
                  <a:pt x="4818" y="15847"/>
                  <a:pt x="4805" y="15927"/>
                </a:cubicBezTo>
                <a:cubicBezTo>
                  <a:pt x="4802" y="15957"/>
                  <a:pt x="4795" y="15984"/>
                  <a:pt x="4788" y="16014"/>
                </a:cubicBezTo>
                <a:cubicBezTo>
                  <a:pt x="4785" y="16044"/>
                  <a:pt x="4782" y="16074"/>
                  <a:pt x="4772" y="16108"/>
                </a:cubicBezTo>
                <a:cubicBezTo>
                  <a:pt x="4765" y="16084"/>
                  <a:pt x="4761" y="16064"/>
                  <a:pt x="4751" y="16048"/>
                </a:cubicBezTo>
                <a:cubicBezTo>
                  <a:pt x="4735" y="15931"/>
                  <a:pt x="4715" y="15800"/>
                  <a:pt x="4685" y="15656"/>
                </a:cubicBezTo>
                <a:cubicBezTo>
                  <a:pt x="4678" y="15606"/>
                  <a:pt x="4665" y="15559"/>
                  <a:pt x="4655" y="15509"/>
                </a:cubicBezTo>
                <a:cubicBezTo>
                  <a:pt x="4644" y="15459"/>
                  <a:pt x="4634" y="15409"/>
                  <a:pt x="4621" y="15359"/>
                </a:cubicBezTo>
                <a:cubicBezTo>
                  <a:pt x="4614" y="15309"/>
                  <a:pt x="4601" y="15259"/>
                  <a:pt x="4594" y="15208"/>
                </a:cubicBezTo>
                <a:lnTo>
                  <a:pt x="4588" y="15175"/>
                </a:lnTo>
                <a:cubicBezTo>
                  <a:pt x="4581" y="15131"/>
                  <a:pt x="4571" y="15091"/>
                  <a:pt x="4564" y="15045"/>
                </a:cubicBezTo>
                <a:cubicBezTo>
                  <a:pt x="4551" y="14988"/>
                  <a:pt x="4537" y="14938"/>
                  <a:pt x="4521" y="14887"/>
                </a:cubicBezTo>
                <a:cubicBezTo>
                  <a:pt x="4514" y="14864"/>
                  <a:pt x="4504" y="14841"/>
                  <a:pt x="4497" y="14821"/>
                </a:cubicBezTo>
                <a:cubicBezTo>
                  <a:pt x="4487" y="14794"/>
                  <a:pt x="4477" y="14774"/>
                  <a:pt x="4464" y="14747"/>
                </a:cubicBezTo>
                <a:cubicBezTo>
                  <a:pt x="4437" y="14704"/>
                  <a:pt x="4414" y="14657"/>
                  <a:pt x="4394" y="14607"/>
                </a:cubicBezTo>
                <a:cubicBezTo>
                  <a:pt x="4377" y="14570"/>
                  <a:pt x="4360" y="14526"/>
                  <a:pt x="4344" y="14490"/>
                </a:cubicBezTo>
                <a:lnTo>
                  <a:pt x="4334" y="14469"/>
                </a:lnTo>
                <a:cubicBezTo>
                  <a:pt x="4334" y="14463"/>
                  <a:pt x="4330" y="14463"/>
                  <a:pt x="4330" y="14459"/>
                </a:cubicBezTo>
                <a:lnTo>
                  <a:pt x="4327" y="14446"/>
                </a:lnTo>
                <a:lnTo>
                  <a:pt x="4313" y="14413"/>
                </a:lnTo>
                <a:cubicBezTo>
                  <a:pt x="4297" y="14373"/>
                  <a:pt x="4283" y="14329"/>
                  <a:pt x="4267" y="14289"/>
                </a:cubicBezTo>
                <a:cubicBezTo>
                  <a:pt x="4247" y="14235"/>
                  <a:pt x="4230" y="14179"/>
                  <a:pt x="4210" y="14125"/>
                </a:cubicBezTo>
                <a:cubicBezTo>
                  <a:pt x="4180" y="14052"/>
                  <a:pt x="4153" y="13975"/>
                  <a:pt x="4130" y="13904"/>
                </a:cubicBezTo>
                <a:lnTo>
                  <a:pt x="4103" y="13838"/>
                </a:lnTo>
                <a:cubicBezTo>
                  <a:pt x="4093" y="13804"/>
                  <a:pt x="4079" y="13774"/>
                  <a:pt x="4069" y="13741"/>
                </a:cubicBezTo>
                <a:cubicBezTo>
                  <a:pt x="4046" y="13677"/>
                  <a:pt x="4026" y="13610"/>
                  <a:pt x="4003" y="13550"/>
                </a:cubicBezTo>
                <a:cubicBezTo>
                  <a:pt x="3986" y="13493"/>
                  <a:pt x="3969" y="13443"/>
                  <a:pt x="3959" y="13400"/>
                </a:cubicBezTo>
                <a:cubicBezTo>
                  <a:pt x="3946" y="13349"/>
                  <a:pt x="3932" y="13303"/>
                  <a:pt x="3919" y="13256"/>
                </a:cubicBezTo>
                <a:cubicBezTo>
                  <a:pt x="3892" y="13132"/>
                  <a:pt x="3875" y="13008"/>
                  <a:pt x="3862" y="12905"/>
                </a:cubicBezTo>
                <a:lnTo>
                  <a:pt x="3849" y="12801"/>
                </a:lnTo>
                <a:cubicBezTo>
                  <a:pt x="3842" y="12718"/>
                  <a:pt x="3829" y="12637"/>
                  <a:pt x="3819" y="12554"/>
                </a:cubicBezTo>
                <a:lnTo>
                  <a:pt x="3815" y="12530"/>
                </a:lnTo>
                <a:lnTo>
                  <a:pt x="3812" y="12504"/>
                </a:lnTo>
                <a:cubicBezTo>
                  <a:pt x="3802" y="12430"/>
                  <a:pt x="3792" y="12356"/>
                  <a:pt x="3782" y="12283"/>
                </a:cubicBezTo>
                <a:cubicBezTo>
                  <a:pt x="3779" y="12249"/>
                  <a:pt x="3775" y="12216"/>
                  <a:pt x="3768" y="12186"/>
                </a:cubicBezTo>
                <a:cubicBezTo>
                  <a:pt x="3758" y="12062"/>
                  <a:pt x="3745" y="11962"/>
                  <a:pt x="3742" y="11868"/>
                </a:cubicBezTo>
                <a:cubicBezTo>
                  <a:pt x="3732" y="11761"/>
                  <a:pt x="3728" y="11651"/>
                  <a:pt x="3728" y="11547"/>
                </a:cubicBezTo>
                <a:lnTo>
                  <a:pt x="3728" y="11387"/>
                </a:lnTo>
                <a:lnTo>
                  <a:pt x="3728" y="11333"/>
                </a:lnTo>
                <a:lnTo>
                  <a:pt x="3728" y="11230"/>
                </a:lnTo>
                <a:cubicBezTo>
                  <a:pt x="3725" y="11126"/>
                  <a:pt x="3708" y="11026"/>
                  <a:pt x="3685" y="10932"/>
                </a:cubicBezTo>
                <a:cubicBezTo>
                  <a:pt x="3661" y="11019"/>
                  <a:pt x="3645" y="11113"/>
                  <a:pt x="3635" y="11200"/>
                </a:cubicBezTo>
                <a:cubicBezTo>
                  <a:pt x="3631" y="11233"/>
                  <a:pt x="3631" y="11270"/>
                  <a:pt x="3631" y="11303"/>
                </a:cubicBezTo>
                <a:lnTo>
                  <a:pt x="3631" y="11333"/>
                </a:lnTo>
                <a:lnTo>
                  <a:pt x="3631" y="11420"/>
                </a:lnTo>
                <a:lnTo>
                  <a:pt x="3631" y="11470"/>
                </a:lnTo>
                <a:lnTo>
                  <a:pt x="3631" y="11484"/>
                </a:lnTo>
                <a:cubicBezTo>
                  <a:pt x="3631" y="11547"/>
                  <a:pt x="3631" y="11614"/>
                  <a:pt x="3635" y="11678"/>
                </a:cubicBezTo>
                <a:cubicBezTo>
                  <a:pt x="3635" y="11701"/>
                  <a:pt x="3635" y="11728"/>
                  <a:pt x="3641" y="11751"/>
                </a:cubicBezTo>
                <a:cubicBezTo>
                  <a:pt x="3645" y="11832"/>
                  <a:pt x="3648" y="11915"/>
                  <a:pt x="3658" y="12002"/>
                </a:cubicBezTo>
                <a:cubicBezTo>
                  <a:pt x="3665" y="12089"/>
                  <a:pt x="3675" y="12179"/>
                  <a:pt x="3685" y="12273"/>
                </a:cubicBezTo>
                <a:cubicBezTo>
                  <a:pt x="3692" y="12303"/>
                  <a:pt x="3695" y="12336"/>
                  <a:pt x="3698" y="12366"/>
                </a:cubicBezTo>
                <a:cubicBezTo>
                  <a:pt x="3708" y="12417"/>
                  <a:pt x="3715" y="12467"/>
                  <a:pt x="3718" y="12517"/>
                </a:cubicBezTo>
                <a:cubicBezTo>
                  <a:pt x="3732" y="12601"/>
                  <a:pt x="3745" y="12684"/>
                  <a:pt x="3758" y="12771"/>
                </a:cubicBezTo>
                <a:lnTo>
                  <a:pt x="3765" y="12818"/>
                </a:lnTo>
                <a:lnTo>
                  <a:pt x="3765" y="12825"/>
                </a:lnTo>
                <a:cubicBezTo>
                  <a:pt x="3779" y="12921"/>
                  <a:pt x="3795" y="13025"/>
                  <a:pt x="3812" y="13122"/>
                </a:cubicBezTo>
                <a:cubicBezTo>
                  <a:pt x="3849" y="13323"/>
                  <a:pt x="3919" y="13523"/>
                  <a:pt x="3982" y="13701"/>
                </a:cubicBezTo>
                <a:lnTo>
                  <a:pt x="4069" y="13951"/>
                </a:lnTo>
                <a:lnTo>
                  <a:pt x="4083" y="13988"/>
                </a:lnTo>
                <a:cubicBezTo>
                  <a:pt x="4096" y="14028"/>
                  <a:pt x="4113" y="14072"/>
                  <a:pt x="4130" y="14112"/>
                </a:cubicBezTo>
                <a:lnTo>
                  <a:pt x="4193" y="14289"/>
                </a:lnTo>
                <a:cubicBezTo>
                  <a:pt x="4200" y="14312"/>
                  <a:pt x="4210" y="14336"/>
                  <a:pt x="4213" y="14359"/>
                </a:cubicBezTo>
                <a:cubicBezTo>
                  <a:pt x="4237" y="14429"/>
                  <a:pt x="4263" y="14510"/>
                  <a:pt x="4293" y="14580"/>
                </a:cubicBezTo>
                <a:cubicBezTo>
                  <a:pt x="4313" y="14637"/>
                  <a:pt x="4337" y="14687"/>
                  <a:pt x="4360" y="14737"/>
                </a:cubicBezTo>
                <a:lnTo>
                  <a:pt x="4364" y="14747"/>
                </a:lnTo>
                <a:cubicBezTo>
                  <a:pt x="4380" y="14787"/>
                  <a:pt x="4400" y="14827"/>
                  <a:pt x="4417" y="14864"/>
                </a:cubicBezTo>
                <a:cubicBezTo>
                  <a:pt x="4427" y="14894"/>
                  <a:pt x="4437" y="14924"/>
                  <a:pt x="4447" y="14954"/>
                </a:cubicBezTo>
                <a:cubicBezTo>
                  <a:pt x="4467" y="15045"/>
                  <a:pt x="4484" y="15142"/>
                  <a:pt x="4501" y="15232"/>
                </a:cubicBezTo>
                <a:lnTo>
                  <a:pt x="4504" y="15249"/>
                </a:lnTo>
                <a:cubicBezTo>
                  <a:pt x="4527" y="15366"/>
                  <a:pt x="4544" y="15473"/>
                  <a:pt x="4564" y="15576"/>
                </a:cubicBezTo>
                <a:lnTo>
                  <a:pt x="4568" y="15606"/>
                </a:lnTo>
                <a:cubicBezTo>
                  <a:pt x="4558" y="15569"/>
                  <a:pt x="4551" y="15559"/>
                  <a:pt x="4548" y="15553"/>
                </a:cubicBezTo>
                <a:cubicBezTo>
                  <a:pt x="4544" y="15539"/>
                  <a:pt x="4541" y="15529"/>
                  <a:pt x="4531" y="15519"/>
                </a:cubicBezTo>
                <a:lnTo>
                  <a:pt x="4517" y="15493"/>
                </a:lnTo>
                <a:cubicBezTo>
                  <a:pt x="4504" y="15469"/>
                  <a:pt x="4497" y="15439"/>
                  <a:pt x="4484" y="15409"/>
                </a:cubicBezTo>
                <a:cubicBezTo>
                  <a:pt x="4457" y="15342"/>
                  <a:pt x="4427" y="15279"/>
                  <a:pt x="4397" y="15218"/>
                </a:cubicBezTo>
                <a:cubicBezTo>
                  <a:pt x="4367" y="15158"/>
                  <a:pt x="4334" y="15091"/>
                  <a:pt x="4293" y="15028"/>
                </a:cubicBezTo>
                <a:lnTo>
                  <a:pt x="4290" y="15021"/>
                </a:lnTo>
                <a:cubicBezTo>
                  <a:pt x="4283" y="15011"/>
                  <a:pt x="4277" y="15001"/>
                  <a:pt x="4267" y="14991"/>
                </a:cubicBezTo>
                <a:cubicBezTo>
                  <a:pt x="4260" y="14974"/>
                  <a:pt x="4247" y="14958"/>
                  <a:pt x="4240" y="14944"/>
                </a:cubicBezTo>
                <a:cubicBezTo>
                  <a:pt x="4233" y="14941"/>
                  <a:pt x="4230" y="14934"/>
                  <a:pt x="4227" y="14928"/>
                </a:cubicBezTo>
                <a:lnTo>
                  <a:pt x="4200" y="14891"/>
                </a:lnTo>
                <a:lnTo>
                  <a:pt x="4166" y="14844"/>
                </a:lnTo>
                <a:cubicBezTo>
                  <a:pt x="4150" y="14821"/>
                  <a:pt x="4130" y="14800"/>
                  <a:pt x="4110" y="14777"/>
                </a:cubicBezTo>
                <a:lnTo>
                  <a:pt x="4096" y="14767"/>
                </a:lnTo>
                <a:cubicBezTo>
                  <a:pt x="4069" y="14737"/>
                  <a:pt x="4043" y="14710"/>
                  <a:pt x="4013" y="14687"/>
                </a:cubicBezTo>
                <a:cubicBezTo>
                  <a:pt x="3986" y="14667"/>
                  <a:pt x="3962" y="14640"/>
                  <a:pt x="3932" y="14620"/>
                </a:cubicBezTo>
                <a:cubicBezTo>
                  <a:pt x="3902" y="14600"/>
                  <a:pt x="3875" y="14573"/>
                  <a:pt x="3845" y="14553"/>
                </a:cubicBezTo>
                <a:cubicBezTo>
                  <a:pt x="3802" y="14523"/>
                  <a:pt x="3765" y="14493"/>
                  <a:pt x="3725" y="14469"/>
                </a:cubicBezTo>
                <a:cubicBezTo>
                  <a:pt x="3708" y="14456"/>
                  <a:pt x="3685" y="14443"/>
                  <a:pt x="3668" y="14433"/>
                </a:cubicBezTo>
                <a:cubicBezTo>
                  <a:pt x="3635" y="14409"/>
                  <a:pt x="3601" y="14386"/>
                  <a:pt x="3568" y="14359"/>
                </a:cubicBezTo>
                <a:cubicBezTo>
                  <a:pt x="3551" y="14349"/>
                  <a:pt x="3531" y="14332"/>
                  <a:pt x="3514" y="14319"/>
                </a:cubicBezTo>
                <a:lnTo>
                  <a:pt x="3494" y="14302"/>
                </a:lnTo>
                <a:lnTo>
                  <a:pt x="3491" y="14299"/>
                </a:lnTo>
                <a:cubicBezTo>
                  <a:pt x="3481" y="14292"/>
                  <a:pt x="3478" y="14286"/>
                  <a:pt x="3468" y="14282"/>
                </a:cubicBezTo>
                <a:lnTo>
                  <a:pt x="3434" y="14252"/>
                </a:lnTo>
                <a:cubicBezTo>
                  <a:pt x="3397" y="14222"/>
                  <a:pt x="3364" y="14189"/>
                  <a:pt x="3330" y="14155"/>
                </a:cubicBezTo>
                <a:cubicBezTo>
                  <a:pt x="3314" y="14135"/>
                  <a:pt x="3297" y="14118"/>
                  <a:pt x="3280" y="14098"/>
                </a:cubicBezTo>
                <a:cubicBezTo>
                  <a:pt x="3267" y="14082"/>
                  <a:pt x="3260" y="14065"/>
                  <a:pt x="3247" y="14048"/>
                </a:cubicBezTo>
                <a:cubicBezTo>
                  <a:pt x="3230" y="14015"/>
                  <a:pt x="3213" y="13985"/>
                  <a:pt x="3197" y="13951"/>
                </a:cubicBezTo>
                <a:cubicBezTo>
                  <a:pt x="3183" y="13925"/>
                  <a:pt x="3173" y="13901"/>
                  <a:pt x="3163" y="13874"/>
                </a:cubicBezTo>
                <a:lnTo>
                  <a:pt x="3150" y="13851"/>
                </a:lnTo>
                <a:cubicBezTo>
                  <a:pt x="3123" y="13784"/>
                  <a:pt x="3093" y="13721"/>
                  <a:pt x="3066" y="13657"/>
                </a:cubicBezTo>
                <a:cubicBezTo>
                  <a:pt x="3016" y="13523"/>
                  <a:pt x="2976" y="13380"/>
                  <a:pt x="2929" y="13212"/>
                </a:cubicBezTo>
                <a:cubicBezTo>
                  <a:pt x="2913" y="13149"/>
                  <a:pt x="2899" y="13085"/>
                  <a:pt x="2882" y="13018"/>
                </a:cubicBezTo>
                <a:cubicBezTo>
                  <a:pt x="2872" y="12952"/>
                  <a:pt x="2862" y="12885"/>
                  <a:pt x="2856" y="12828"/>
                </a:cubicBezTo>
                <a:cubicBezTo>
                  <a:pt x="2849" y="12794"/>
                  <a:pt x="2849" y="12761"/>
                  <a:pt x="2846" y="12728"/>
                </a:cubicBezTo>
                <a:lnTo>
                  <a:pt x="2846" y="12631"/>
                </a:lnTo>
                <a:cubicBezTo>
                  <a:pt x="2846" y="12580"/>
                  <a:pt x="2849" y="12514"/>
                  <a:pt x="2859" y="12447"/>
                </a:cubicBezTo>
                <a:cubicBezTo>
                  <a:pt x="2862" y="12383"/>
                  <a:pt x="2872" y="12316"/>
                  <a:pt x="2879" y="12263"/>
                </a:cubicBezTo>
                <a:cubicBezTo>
                  <a:pt x="2893" y="12196"/>
                  <a:pt x="2899" y="12129"/>
                  <a:pt x="2916" y="12066"/>
                </a:cubicBezTo>
                <a:cubicBezTo>
                  <a:pt x="2916" y="12062"/>
                  <a:pt x="2923" y="12052"/>
                  <a:pt x="2923" y="12049"/>
                </a:cubicBezTo>
                <a:cubicBezTo>
                  <a:pt x="2933" y="11995"/>
                  <a:pt x="2949" y="11935"/>
                  <a:pt x="2963" y="11885"/>
                </a:cubicBezTo>
                <a:cubicBezTo>
                  <a:pt x="3010" y="11725"/>
                  <a:pt x="3056" y="11584"/>
                  <a:pt x="3096" y="11460"/>
                </a:cubicBezTo>
                <a:cubicBezTo>
                  <a:pt x="3113" y="11417"/>
                  <a:pt x="3127" y="11377"/>
                  <a:pt x="3143" y="11340"/>
                </a:cubicBezTo>
                <a:cubicBezTo>
                  <a:pt x="3183" y="11226"/>
                  <a:pt x="3234" y="11113"/>
                  <a:pt x="3280" y="10999"/>
                </a:cubicBezTo>
                <a:lnTo>
                  <a:pt x="3310" y="10929"/>
                </a:lnTo>
                <a:cubicBezTo>
                  <a:pt x="3334" y="10872"/>
                  <a:pt x="3361" y="10805"/>
                  <a:pt x="3384" y="10742"/>
                </a:cubicBezTo>
                <a:cubicBezTo>
                  <a:pt x="3397" y="10708"/>
                  <a:pt x="3411" y="10675"/>
                  <a:pt x="3424" y="10638"/>
                </a:cubicBezTo>
                <a:cubicBezTo>
                  <a:pt x="3434" y="10598"/>
                  <a:pt x="3448" y="10561"/>
                  <a:pt x="3461" y="10521"/>
                </a:cubicBezTo>
                <a:cubicBezTo>
                  <a:pt x="3468" y="10494"/>
                  <a:pt x="3478" y="10471"/>
                  <a:pt x="3481" y="10444"/>
                </a:cubicBezTo>
                <a:lnTo>
                  <a:pt x="3491" y="10414"/>
                </a:lnTo>
                <a:lnTo>
                  <a:pt x="3514" y="10314"/>
                </a:lnTo>
                <a:lnTo>
                  <a:pt x="3565" y="10090"/>
                </a:lnTo>
                <a:lnTo>
                  <a:pt x="3575" y="10053"/>
                </a:lnTo>
                <a:cubicBezTo>
                  <a:pt x="3585" y="9996"/>
                  <a:pt x="3598" y="9943"/>
                  <a:pt x="3611" y="9886"/>
                </a:cubicBezTo>
                <a:cubicBezTo>
                  <a:pt x="3618" y="9852"/>
                  <a:pt x="3628" y="9822"/>
                  <a:pt x="3631" y="9789"/>
                </a:cubicBezTo>
                <a:cubicBezTo>
                  <a:pt x="3631" y="9785"/>
                  <a:pt x="3635" y="9775"/>
                  <a:pt x="3635" y="9772"/>
                </a:cubicBezTo>
                <a:close/>
                <a:moveTo>
                  <a:pt x="8055" y="12982"/>
                </a:moveTo>
                <a:cubicBezTo>
                  <a:pt x="7985" y="13206"/>
                  <a:pt x="7918" y="13433"/>
                  <a:pt x="7858" y="13657"/>
                </a:cubicBezTo>
                <a:cubicBezTo>
                  <a:pt x="7811" y="13818"/>
                  <a:pt x="7771" y="13978"/>
                  <a:pt x="7734" y="14142"/>
                </a:cubicBezTo>
                <a:cubicBezTo>
                  <a:pt x="7724" y="14175"/>
                  <a:pt x="7717" y="14209"/>
                  <a:pt x="7707" y="14245"/>
                </a:cubicBezTo>
                <a:cubicBezTo>
                  <a:pt x="7657" y="14406"/>
                  <a:pt x="7607" y="14563"/>
                  <a:pt x="7553" y="14720"/>
                </a:cubicBezTo>
                <a:cubicBezTo>
                  <a:pt x="7527" y="14794"/>
                  <a:pt x="7493" y="14864"/>
                  <a:pt x="7466" y="14938"/>
                </a:cubicBezTo>
                <a:cubicBezTo>
                  <a:pt x="7436" y="15008"/>
                  <a:pt x="7406" y="15078"/>
                  <a:pt x="7376" y="15145"/>
                </a:cubicBezTo>
                <a:cubicBezTo>
                  <a:pt x="7336" y="15238"/>
                  <a:pt x="7292" y="15329"/>
                  <a:pt x="7249" y="15422"/>
                </a:cubicBezTo>
                <a:cubicBezTo>
                  <a:pt x="7206" y="15506"/>
                  <a:pt x="7169" y="15590"/>
                  <a:pt x="7122" y="15673"/>
                </a:cubicBezTo>
                <a:cubicBezTo>
                  <a:pt x="7075" y="15760"/>
                  <a:pt x="7025" y="15850"/>
                  <a:pt x="6982" y="15941"/>
                </a:cubicBezTo>
                <a:cubicBezTo>
                  <a:pt x="6918" y="16021"/>
                  <a:pt x="6881" y="16104"/>
                  <a:pt x="6841" y="16191"/>
                </a:cubicBezTo>
                <a:cubicBezTo>
                  <a:pt x="6771" y="16349"/>
                  <a:pt x="6704" y="16509"/>
                  <a:pt x="6634" y="16666"/>
                </a:cubicBezTo>
                <a:cubicBezTo>
                  <a:pt x="6580" y="16783"/>
                  <a:pt x="6523" y="16900"/>
                  <a:pt x="6467" y="17017"/>
                </a:cubicBezTo>
                <a:cubicBezTo>
                  <a:pt x="6440" y="17064"/>
                  <a:pt x="6416" y="17107"/>
                  <a:pt x="6390" y="17151"/>
                </a:cubicBezTo>
                <a:cubicBezTo>
                  <a:pt x="6313" y="17291"/>
                  <a:pt x="6236" y="17425"/>
                  <a:pt x="6162" y="17562"/>
                </a:cubicBezTo>
                <a:cubicBezTo>
                  <a:pt x="6082" y="17709"/>
                  <a:pt x="6002" y="17853"/>
                  <a:pt x="5918" y="17997"/>
                </a:cubicBezTo>
                <a:cubicBezTo>
                  <a:pt x="5855" y="18097"/>
                  <a:pt x="5798" y="18197"/>
                  <a:pt x="5731" y="18294"/>
                </a:cubicBezTo>
                <a:cubicBezTo>
                  <a:pt x="5698" y="18345"/>
                  <a:pt x="5664" y="18395"/>
                  <a:pt x="5627" y="18438"/>
                </a:cubicBezTo>
                <a:cubicBezTo>
                  <a:pt x="5607" y="18465"/>
                  <a:pt x="5587" y="18488"/>
                  <a:pt x="5571" y="18512"/>
                </a:cubicBezTo>
                <a:cubicBezTo>
                  <a:pt x="5604" y="18405"/>
                  <a:pt x="5634" y="18298"/>
                  <a:pt x="5658" y="18194"/>
                </a:cubicBezTo>
                <a:cubicBezTo>
                  <a:pt x="5691" y="18050"/>
                  <a:pt x="5724" y="17903"/>
                  <a:pt x="5758" y="17763"/>
                </a:cubicBezTo>
                <a:cubicBezTo>
                  <a:pt x="5795" y="17619"/>
                  <a:pt x="5821" y="17482"/>
                  <a:pt x="5851" y="17341"/>
                </a:cubicBezTo>
                <a:cubicBezTo>
                  <a:pt x="5882" y="17198"/>
                  <a:pt x="5905" y="17051"/>
                  <a:pt x="5925" y="16910"/>
                </a:cubicBezTo>
                <a:cubicBezTo>
                  <a:pt x="5948" y="16766"/>
                  <a:pt x="5968" y="16623"/>
                  <a:pt x="5989" y="16479"/>
                </a:cubicBezTo>
                <a:cubicBezTo>
                  <a:pt x="6005" y="16355"/>
                  <a:pt x="6022" y="16231"/>
                  <a:pt x="6039" y="16108"/>
                </a:cubicBezTo>
                <a:cubicBezTo>
                  <a:pt x="6075" y="15810"/>
                  <a:pt x="6109" y="15513"/>
                  <a:pt x="6139" y="15215"/>
                </a:cubicBezTo>
                <a:cubicBezTo>
                  <a:pt x="6156" y="15058"/>
                  <a:pt x="6169" y="14894"/>
                  <a:pt x="6176" y="14737"/>
                </a:cubicBezTo>
                <a:cubicBezTo>
                  <a:pt x="6186" y="14730"/>
                  <a:pt x="6189" y="14724"/>
                  <a:pt x="6192" y="14714"/>
                </a:cubicBezTo>
                <a:cubicBezTo>
                  <a:pt x="6203" y="14657"/>
                  <a:pt x="6219" y="14603"/>
                  <a:pt x="6236" y="14546"/>
                </a:cubicBezTo>
                <a:cubicBezTo>
                  <a:pt x="6253" y="14490"/>
                  <a:pt x="6269" y="14426"/>
                  <a:pt x="6286" y="14369"/>
                </a:cubicBezTo>
                <a:cubicBezTo>
                  <a:pt x="6299" y="14329"/>
                  <a:pt x="6306" y="14289"/>
                  <a:pt x="6323" y="14252"/>
                </a:cubicBezTo>
                <a:cubicBezTo>
                  <a:pt x="6336" y="14209"/>
                  <a:pt x="6350" y="14169"/>
                  <a:pt x="6366" y="14128"/>
                </a:cubicBezTo>
                <a:cubicBezTo>
                  <a:pt x="6373" y="14105"/>
                  <a:pt x="6386" y="14075"/>
                  <a:pt x="6393" y="14052"/>
                </a:cubicBezTo>
                <a:cubicBezTo>
                  <a:pt x="6400" y="14038"/>
                  <a:pt x="6406" y="14021"/>
                  <a:pt x="6410" y="14005"/>
                </a:cubicBezTo>
                <a:cubicBezTo>
                  <a:pt x="6427" y="13961"/>
                  <a:pt x="6450" y="13921"/>
                  <a:pt x="6467" y="13878"/>
                </a:cubicBezTo>
                <a:lnTo>
                  <a:pt x="6527" y="13741"/>
                </a:lnTo>
                <a:cubicBezTo>
                  <a:pt x="6554" y="13690"/>
                  <a:pt x="6577" y="13640"/>
                  <a:pt x="6604" y="13587"/>
                </a:cubicBezTo>
                <a:cubicBezTo>
                  <a:pt x="6630" y="13537"/>
                  <a:pt x="6654" y="13487"/>
                  <a:pt x="6684" y="13436"/>
                </a:cubicBezTo>
                <a:cubicBezTo>
                  <a:pt x="6707" y="13386"/>
                  <a:pt x="6737" y="13336"/>
                  <a:pt x="6764" y="13289"/>
                </a:cubicBezTo>
                <a:cubicBezTo>
                  <a:pt x="6787" y="13245"/>
                  <a:pt x="6815" y="13203"/>
                  <a:pt x="6838" y="13159"/>
                </a:cubicBezTo>
                <a:lnTo>
                  <a:pt x="6838" y="13159"/>
                </a:lnTo>
                <a:cubicBezTo>
                  <a:pt x="6838" y="13159"/>
                  <a:pt x="6838" y="13159"/>
                  <a:pt x="6838" y="13159"/>
                </a:cubicBezTo>
                <a:cubicBezTo>
                  <a:pt x="6841" y="13156"/>
                  <a:pt x="6841" y="13152"/>
                  <a:pt x="6848" y="13149"/>
                </a:cubicBezTo>
                <a:cubicBezTo>
                  <a:pt x="6871" y="13149"/>
                  <a:pt x="6898" y="13142"/>
                  <a:pt x="6921" y="13142"/>
                </a:cubicBezTo>
                <a:lnTo>
                  <a:pt x="6988" y="13142"/>
                </a:lnTo>
                <a:cubicBezTo>
                  <a:pt x="7025" y="13142"/>
                  <a:pt x="7065" y="13142"/>
                  <a:pt x="7105" y="13139"/>
                </a:cubicBezTo>
                <a:cubicBezTo>
                  <a:pt x="7135" y="13139"/>
                  <a:pt x="7159" y="13135"/>
                  <a:pt x="7189" y="13135"/>
                </a:cubicBezTo>
                <a:cubicBezTo>
                  <a:pt x="7209" y="13135"/>
                  <a:pt x="7232" y="13132"/>
                  <a:pt x="7252" y="13125"/>
                </a:cubicBezTo>
                <a:cubicBezTo>
                  <a:pt x="7299" y="13122"/>
                  <a:pt x="7343" y="13115"/>
                  <a:pt x="7389" y="13109"/>
                </a:cubicBezTo>
                <a:cubicBezTo>
                  <a:pt x="7500" y="13099"/>
                  <a:pt x="7607" y="13082"/>
                  <a:pt x="7710" y="13059"/>
                </a:cubicBezTo>
                <a:cubicBezTo>
                  <a:pt x="7771" y="13052"/>
                  <a:pt x="7824" y="13039"/>
                  <a:pt x="7884" y="13025"/>
                </a:cubicBezTo>
                <a:cubicBezTo>
                  <a:pt x="7911" y="13018"/>
                  <a:pt x="7938" y="13015"/>
                  <a:pt x="7968" y="13005"/>
                </a:cubicBezTo>
                <a:lnTo>
                  <a:pt x="8055" y="12982"/>
                </a:lnTo>
                <a:close/>
                <a:moveTo>
                  <a:pt x="9171" y="19389"/>
                </a:moveTo>
                <a:cubicBezTo>
                  <a:pt x="9170" y="19390"/>
                  <a:pt x="9168" y="19391"/>
                  <a:pt x="9165" y="19391"/>
                </a:cubicBezTo>
                <a:cubicBezTo>
                  <a:pt x="9167" y="19390"/>
                  <a:pt x="9169" y="19390"/>
                  <a:pt x="9171" y="19389"/>
                </a:cubicBezTo>
                <a:close/>
                <a:moveTo>
                  <a:pt x="9140" y="19404"/>
                </a:moveTo>
                <a:cubicBezTo>
                  <a:pt x="9140" y="19404"/>
                  <a:pt x="9139" y="19404"/>
                  <a:pt x="9138" y="19404"/>
                </a:cubicBezTo>
                <a:cubicBezTo>
                  <a:pt x="9139" y="19404"/>
                  <a:pt x="9140" y="19404"/>
                  <a:pt x="9140" y="19404"/>
                </a:cubicBezTo>
                <a:close/>
                <a:moveTo>
                  <a:pt x="11422" y="15680"/>
                </a:moveTo>
                <a:lnTo>
                  <a:pt x="11422" y="15687"/>
                </a:lnTo>
                <a:lnTo>
                  <a:pt x="11422" y="15690"/>
                </a:lnTo>
                <a:cubicBezTo>
                  <a:pt x="11408" y="15727"/>
                  <a:pt x="11402" y="15763"/>
                  <a:pt x="11388" y="15797"/>
                </a:cubicBezTo>
                <a:cubicBezTo>
                  <a:pt x="11375" y="15837"/>
                  <a:pt x="11365" y="15870"/>
                  <a:pt x="11351" y="15897"/>
                </a:cubicBezTo>
                <a:cubicBezTo>
                  <a:pt x="11331" y="15954"/>
                  <a:pt x="11305" y="16011"/>
                  <a:pt x="11285" y="16064"/>
                </a:cubicBezTo>
                <a:cubicBezTo>
                  <a:pt x="11271" y="16094"/>
                  <a:pt x="11258" y="16128"/>
                  <a:pt x="11248" y="16158"/>
                </a:cubicBezTo>
                <a:cubicBezTo>
                  <a:pt x="11208" y="16245"/>
                  <a:pt x="11171" y="16338"/>
                  <a:pt x="11137" y="16425"/>
                </a:cubicBezTo>
                <a:cubicBezTo>
                  <a:pt x="11071" y="16589"/>
                  <a:pt x="11004" y="16763"/>
                  <a:pt x="10937" y="16947"/>
                </a:cubicBezTo>
                <a:cubicBezTo>
                  <a:pt x="10903" y="17041"/>
                  <a:pt x="10870" y="17128"/>
                  <a:pt x="10840" y="17218"/>
                </a:cubicBezTo>
                <a:cubicBezTo>
                  <a:pt x="10813" y="17308"/>
                  <a:pt x="10783" y="17395"/>
                  <a:pt x="10756" y="17485"/>
                </a:cubicBezTo>
                <a:lnTo>
                  <a:pt x="10733" y="17562"/>
                </a:lnTo>
                <a:cubicBezTo>
                  <a:pt x="10713" y="17626"/>
                  <a:pt x="10696" y="17693"/>
                  <a:pt x="10673" y="17753"/>
                </a:cubicBezTo>
                <a:cubicBezTo>
                  <a:pt x="10656" y="17803"/>
                  <a:pt x="10639" y="17853"/>
                  <a:pt x="10623" y="17900"/>
                </a:cubicBezTo>
                <a:cubicBezTo>
                  <a:pt x="10613" y="17937"/>
                  <a:pt x="10596" y="17980"/>
                  <a:pt x="10579" y="18014"/>
                </a:cubicBezTo>
                <a:lnTo>
                  <a:pt x="10572" y="18020"/>
                </a:lnTo>
                <a:lnTo>
                  <a:pt x="10566" y="18037"/>
                </a:lnTo>
                <a:cubicBezTo>
                  <a:pt x="10556" y="18060"/>
                  <a:pt x="10546" y="18080"/>
                  <a:pt x="10536" y="18100"/>
                </a:cubicBezTo>
                <a:cubicBezTo>
                  <a:pt x="10522" y="18127"/>
                  <a:pt x="10512" y="18147"/>
                  <a:pt x="10499" y="18167"/>
                </a:cubicBezTo>
                <a:cubicBezTo>
                  <a:pt x="10482" y="18194"/>
                  <a:pt x="10465" y="18217"/>
                  <a:pt x="10449" y="18238"/>
                </a:cubicBezTo>
                <a:cubicBezTo>
                  <a:pt x="10435" y="18254"/>
                  <a:pt x="10422" y="18278"/>
                  <a:pt x="10412" y="18294"/>
                </a:cubicBezTo>
                <a:lnTo>
                  <a:pt x="10399" y="18311"/>
                </a:lnTo>
                <a:lnTo>
                  <a:pt x="10382" y="18331"/>
                </a:lnTo>
                <a:lnTo>
                  <a:pt x="10365" y="18351"/>
                </a:lnTo>
                <a:cubicBezTo>
                  <a:pt x="10318" y="18405"/>
                  <a:pt x="10278" y="18455"/>
                  <a:pt x="10231" y="18502"/>
                </a:cubicBezTo>
                <a:cubicBezTo>
                  <a:pt x="10185" y="18552"/>
                  <a:pt x="10134" y="18599"/>
                  <a:pt x="10084" y="18649"/>
                </a:cubicBezTo>
                <a:lnTo>
                  <a:pt x="10071" y="18662"/>
                </a:lnTo>
                <a:cubicBezTo>
                  <a:pt x="10044" y="18689"/>
                  <a:pt x="10011" y="18719"/>
                  <a:pt x="9981" y="18749"/>
                </a:cubicBezTo>
                <a:cubicBezTo>
                  <a:pt x="9964" y="18766"/>
                  <a:pt x="9947" y="18779"/>
                  <a:pt x="9930" y="18796"/>
                </a:cubicBezTo>
                <a:cubicBezTo>
                  <a:pt x="9887" y="18836"/>
                  <a:pt x="9844" y="18873"/>
                  <a:pt x="9800" y="18916"/>
                </a:cubicBezTo>
                <a:cubicBezTo>
                  <a:pt x="9760" y="18953"/>
                  <a:pt x="9716" y="18986"/>
                  <a:pt x="9670" y="19023"/>
                </a:cubicBezTo>
                <a:lnTo>
                  <a:pt x="9660" y="19033"/>
                </a:lnTo>
                <a:lnTo>
                  <a:pt x="9636" y="19050"/>
                </a:lnTo>
                <a:cubicBezTo>
                  <a:pt x="9596" y="19080"/>
                  <a:pt x="9553" y="19103"/>
                  <a:pt x="9509" y="19130"/>
                </a:cubicBezTo>
                <a:cubicBezTo>
                  <a:pt x="9476" y="19147"/>
                  <a:pt x="9446" y="19164"/>
                  <a:pt x="9412" y="19180"/>
                </a:cubicBezTo>
                <a:cubicBezTo>
                  <a:pt x="9379" y="19197"/>
                  <a:pt x="9349" y="19214"/>
                  <a:pt x="9315" y="19231"/>
                </a:cubicBezTo>
                <a:cubicBezTo>
                  <a:pt x="9299" y="19237"/>
                  <a:pt x="9278" y="19247"/>
                  <a:pt x="9262" y="19254"/>
                </a:cubicBezTo>
                <a:cubicBezTo>
                  <a:pt x="9248" y="19257"/>
                  <a:pt x="9235" y="19267"/>
                  <a:pt x="9225" y="19271"/>
                </a:cubicBezTo>
                <a:lnTo>
                  <a:pt x="9198" y="19284"/>
                </a:lnTo>
                <a:lnTo>
                  <a:pt x="9175" y="19297"/>
                </a:lnTo>
                <a:cubicBezTo>
                  <a:pt x="9161" y="19301"/>
                  <a:pt x="9148" y="19304"/>
                  <a:pt x="9135" y="19314"/>
                </a:cubicBezTo>
                <a:lnTo>
                  <a:pt x="9098" y="19331"/>
                </a:lnTo>
                <a:lnTo>
                  <a:pt x="9061" y="19341"/>
                </a:lnTo>
                <a:cubicBezTo>
                  <a:pt x="9044" y="19351"/>
                  <a:pt x="9028" y="19354"/>
                  <a:pt x="9011" y="19358"/>
                </a:cubicBezTo>
                <a:lnTo>
                  <a:pt x="8994" y="19364"/>
                </a:lnTo>
                <a:cubicBezTo>
                  <a:pt x="8974" y="19371"/>
                  <a:pt x="8951" y="19374"/>
                  <a:pt x="8931" y="19384"/>
                </a:cubicBezTo>
                <a:lnTo>
                  <a:pt x="8897" y="19391"/>
                </a:lnTo>
                <a:cubicBezTo>
                  <a:pt x="8881" y="19398"/>
                  <a:pt x="8867" y="19401"/>
                  <a:pt x="8851" y="19404"/>
                </a:cubicBezTo>
                <a:cubicBezTo>
                  <a:pt x="8814" y="19414"/>
                  <a:pt x="8774" y="19421"/>
                  <a:pt x="8733" y="19431"/>
                </a:cubicBezTo>
                <a:lnTo>
                  <a:pt x="8610" y="19455"/>
                </a:lnTo>
                <a:cubicBezTo>
                  <a:pt x="8563" y="19465"/>
                  <a:pt x="8513" y="19471"/>
                  <a:pt x="8466" y="19481"/>
                </a:cubicBezTo>
                <a:cubicBezTo>
                  <a:pt x="8439" y="19485"/>
                  <a:pt x="8406" y="19488"/>
                  <a:pt x="8376" y="19491"/>
                </a:cubicBezTo>
                <a:lnTo>
                  <a:pt x="8349" y="19498"/>
                </a:lnTo>
                <a:cubicBezTo>
                  <a:pt x="8342" y="19498"/>
                  <a:pt x="8329" y="19498"/>
                  <a:pt x="8322" y="19501"/>
                </a:cubicBezTo>
                <a:cubicBezTo>
                  <a:pt x="8306" y="19501"/>
                  <a:pt x="8289" y="19505"/>
                  <a:pt x="8272" y="19505"/>
                </a:cubicBezTo>
                <a:lnTo>
                  <a:pt x="8249" y="19505"/>
                </a:lnTo>
                <a:cubicBezTo>
                  <a:pt x="8225" y="19505"/>
                  <a:pt x="8205" y="19508"/>
                  <a:pt x="8178" y="19508"/>
                </a:cubicBezTo>
                <a:cubicBezTo>
                  <a:pt x="8128" y="19515"/>
                  <a:pt x="8078" y="19515"/>
                  <a:pt x="8028" y="19518"/>
                </a:cubicBezTo>
                <a:cubicBezTo>
                  <a:pt x="7981" y="19521"/>
                  <a:pt x="7941" y="19521"/>
                  <a:pt x="7894" y="19525"/>
                </a:cubicBezTo>
                <a:cubicBezTo>
                  <a:pt x="7878" y="19525"/>
                  <a:pt x="7858" y="19525"/>
                  <a:pt x="7841" y="19531"/>
                </a:cubicBezTo>
                <a:cubicBezTo>
                  <a:pt x="7811" y="19531"/>
                  <a:pt x="7787" y="19535"/>
                  <a:pt x="7757" y="19535"/>
                </a:cubicBezTo>
                <a:cubicBezTo>
                  <a:pt x="7730" y="19535"/>
                  <a:pt x="7707" y="19538"/>
                  <a:pt x="7680" y="19538"/>
                </a:cubicBezTo>
                <a:cubicBezTo>
                  <a:pt x="7670" y="19538"/>
                  <a:pt x="7657" y="19541"/>
                  <a:pt x="7644" y="19541"/>
                </a:cubicBezTo>
                <a:lnTo>
                  <a:pt x="7654" y="19535"/>
                </a:lnTo>
                <a:cubicBezTo>
                  <a:pt x="7690" y="19505"/>
                  <a:pt x="7724" y="19475"/>
                  <a:pt x="7757" y="19448"/>
                </a:cubicBezTo>
                <a:cubicBezTo>
                  <a:pt x="7781" y="19424"/>
                  <a:pt x="7804" y="19408"/>
                  <a:pt x="7824" y="19388"/>
                </a:cubicBezTo>
                <a:lnTo>
                  <a:pt x="7864" y="19354"/>
                </a:lnTo>
                <a:cubicBezTo>
                  <a:pt x="7908" y="19321"/>
                  <a:pt x="7948" y="19284"/>
                  <a:pt x="7995" y="19247"/>
                </a:cubicBezTo>
                <a:cubicBezTo>
                  <a:pt x="8122" y="19137"/>
                  <a:pt x="8239" y="19030"/>
                  <a:pt x="8346" y="18920"/>
                </a:cubicBezTo>
                <a:cubicBezTo>
                  <a:pt x="8399" y="18866"/>
                  <a:pt x="8456" y="18803"/>
                  <a:pt x="8496" y="18749"/>
                </a:cubicBezTo>
                <a:cubicBezTo>
                  <a:pt x="8546" y="18689"/>
                  <a:pt x="8593" y="18629"/>
                  <a:pt x="8640" y="18572"/>
                </a:cubicBezTo>
                <a:lnTo>
                  <a:pt x="8750" y="18421"/>
                </a:lnTo>
                <a:cubicBezTo>
                  <a:pt x="8807" y="18348"/>
                  <a:pt x="8861" y="18271"/>
                  <a:pt x="8917" y="18201"/>
                </a:cubicBezTo>
                <a:cubicBezTo>
                  <a:pt x="8964" y="18147"/>
                  <a:pt x="9011" y="18094"/>
                  <a:pt x="9058" y="18044"/>
                </a:cubicBezTo>
                <a:cubicBezTo>
                  <a:pt x="9101" y="17993"/>
                  <a:pt x="9158" y="17943"/>
                  <a:pt x="9198" y="17900"/>
                </a:cubicBezTo>
                <a:cubicBezTo>
                  <a:pt x="9228" y="17876"/>
                  <a:pt x="9258" y="17850"/>
                  <a:pt x="9285" y="17820"/>
                </a:cubicBezTo>
                <a:cubicBezTo>
                  <a:pt x="9335" y="17779"/>
                  <a:pt x="9385" y="17733"/>
                  <a:pt x="9436" y="17686"/>
                </a:cubicBezTo>
                <a:cubicBezTo>
                  <a:pt x="9516" y="17609"/>
                  <a:pt x="9596" y="17525"/>
                  <a:pt x="9663" y="17442"/>
                </a:cubicBezTo>
                <a:cubicBezTo>
                  <a:pt x="9720" y="17375"/>
                  <a:pt x="9780" y="17301"/>
                  <a:pt x="9837" y="17231"/>
                </a:cubicBezTo>
                <a:cubicBezTo>
                  <a:pt x="9877" y="17191"/>
                  <a:pt x="9910" y="17144"/>
                  <a:pt x="9947" y="17101"/>
                </a:cubicBezTo>
                <a:cubicBezTo>
                  <a:pt x="10001" y="17041"/>
                  <a:pt x="10047" y="16980"/>
                  <a:pt x="10094" y="16924"/>
                </a:cubicBezTo>
                <a:cubicBezTo>
                  <a:pt x="10121" y="16883"/>
                  <a:pt x="10151" y="16843"/>
                  <a:pt x="10181" y="16800"/>
                </a:cubicBezTo>
                <a:cubicBezTo>
                  <a:pt x="10195" y="16783"/>
                  <a:pt x="10205" y="16763"/>
                  <a:pt x="10221" y="16746"/>
                </a:cubicBezTo>
                <a:lnTo>
                  <a:pt x="10261" y="16696"/>
                </a:lnTo>
                <a:lnTo>
                  <a:pt x="10285" y="16663"/>
                </a:lnTo>
                <a:lnTo>
                  <a:pt x="10295" y="16649"/>
                </a:lnTo>
                <a:cubicBezTo>
                  <a:pt x="10302" y="16643"/>
                  <a:pt x="10312" y="16629"/>
                  <a:pt x="10315" y="16623"/>
                </a:cubicBezTo>
                <a:cubicBezTo>
                  <a:pt x="10318" y="16616"/>
                  <a:pt x="10318" y="16613"/>
                  <a:pt x="10322" y="16609"/>
                </a:cubicBezTo>
                <a:cubicBezTo>
                  <a:pt x="10332" y="16599"/>
                  <a:pt x="10338" y="16593"/>
                  <a:pt x="10345" y="16579"/>
                </a:cubicBezTo>
                <a:lnTo>
                  <a:pt x="10345" y="16576"/>
                </a:lnTo>
                <a:cubicBezTo>
                  <a:pt x="10348" y="16562"/>
                  <a:pt x="10352" y="16549"/>
                  <a:pt x="10338" y="16539"/>
                </a:cubicBezTo>
                <a:cubicBezTo>
                  <a:pt x="10335" y="16532"/>
                  <a:pt x="10328" y="16529"/>
                  <a:pt x="10318" y="16529"/>
                </a:cubicBezTo>
                <a:lnTo>
                  <a:pt x="10312" y="16529"/>
                </a:lnTo>
                <a:cubicBezTo>
                  <a:pt x="10302" y="16529"/>
                  <a:pt x="10295" y="16532"/>
                  <a:pt x="10288" y="16542"/>
                </a:cubicBezTo>
                <a:cubicBezTo>
                  <a:pt x="10285" y="16546"/>
                  <a:pt x="10282" y="16556"/>
                  <a:pt x="10271" y="16559"/>
                </a:cubicBezTo>
                <a:lnTo>
                  <a:pt x="10268" y="16562"/>
                </a:lnTo>
                <a:lnTo>
                  <a:pt x="10238" y="16599"/>
                </a:lnTo>
                <a:cubicBezTo>
                  <a:pt x="10198" y="16656"/>
                  <a:pt x="10154" y="16713"/>
                  <a:pt x="10114" y="16773"/>
                </a:cubicBezTo>
                <a:cubicBezTo>
                  <a:pt x="10088" y="16807"/>
                  <a:pt x="10068" y="16833"/>
                  <a:pt x="10047" y="16863"/>
                </a:cubicBezTo>
                <a:cubicBezTo>
                  <a:pt x="10027" y="16893"/>
                  <a:pt x="10004" y="16924"/>
                  <a:pt x="9984" y="16947"/>
                </a:cubicBezTo>
                <a:lnTo>
                  <a:pt x="9987" y="16944"/>
                </a:lnTo>
                <a:lnTo>
                  <a:pt x="9987" y="16944"/>
                </a:lnTo>
                <a:cubicBezTo>
                  <a:pt x="9900" y="17051"/>
                  <a:pt x="9803" y="17164"/>
                  <a:pt x="9703" y="17278"/>
                </a:cubicBezTo>
                <a:cubicBezTo>
                  <a:pt x="9636" y="17352"/>
                  <a:pt x="9563" y="17432"/>
                  <a:pt x="9486" y="17509"/>
                </a:cubicBezTo>
                <a:lnTo>
                  <a:pt x="9412" y="17582"/>
                </a:lnTo>
                <a:lnTo>
                  <a:pt x="9392" y="17602"/>
                </a:lnTo>
                <a:lnTo>
                  <a:pt x="9369" y="17626"/>
                </a:lnTo>
                <a:cubicBezTo>
                  <a:pt x="9315" y="17676"/>
                  <a:pt x="9252" y="17716"/>
                  <a:pt x="9198" y="17763"/>
                </a:cubicBezTo>
                <a:cubicBezTo>
                  <a:pt x="9168" y="17783"/>
                  <a:pt x="9141" y="17803"/>
                  <a:pt x="9111" y="17830"/>
                </a:cubicBezTo>
                <a:cubicBezTo>
                  <a:pt x="9081" y="17853"/>
                  <a:pt x="9048" y="17880"/>
                  <a:pt x="9018" y="17903"/>
                </a:cubicBezTo>
                <a:cubicBezTo>
                  <a:pt x="8914" y="17993"/>
                  <a:pt x="8810" y="18094"/>
                  <a:pt x="8697" y="18214"/>
                </a:cubicBezTo>
                <a:cubicBezTo>
                  <a:pt x="8650" y="18264"/>
                  <a:pt x="8606" y="18314"/>
                  <a:pt x="8560" y="18368"/>
                </a:cubicBezTo>
                <a:cubicBezTo>
                  <a:pt x="8499" y="18435"/>
                  <a:pt x="8439" y="18502"/>
                  <a:pt x="8379" y="18569"/>
                </a:cubicBezTo>
                <a:cubicBezTo>
                  <a:pt x="8292" y="18665"/>
                  <a:pt x="8192" y="18766"/>
                  <a:pt x="8071" y="18883"/>
                </a:cubicBezTo>
                <a:cubicBezTo>
                  <a:pt x="7981" y="18963"/>
                  <a:pt x="7894" y="19040"/>
                  <a:pt x="7811" y="19117"/>
                </a:cubicBezTo>
                <a:lnTo>
                  <a:pt x="7730" y="19187"/>
                </a:lnTo>
                <a:lnTo>
                  <a:pt x="7664" y="19251"/>
                </a:lnTo>
                <a:lnTo>
                  <a:pt x="7553" y="19351"/>
                </a:lnTo>
                <a:cubicBezTo>
                  <a:pt x="7530" y="19371"/>
                  <a:pt x="7510" y="19388"/>
                  <a:pt x="7486" y="19408"/>
                </a:cubicBezTo>
                <a:cubicBezTo>
                  <a:pt x="7470" y="19388"/>
                  <a:pt x="7473" y="19384"/>
                  <a:pt x="7473" y="19374"/>
                </a:cubicBezTo>
                <a:lnTo>
                  <a:pt x="7483" y="19358"/>
                </a:lnTo>
                <a:lnTo>
                  <a:pt x="7557" y="19221"/>
                </a:lnTo>
                <a:cubicBezTo>
                  <a:pt x="7570" y="19200"/>
                  <a:pt x="7583" y="19174"/>
                  <a:pt x="7593" y="19150"/>
                </a:cubicBezTo>
                <a:cubicBezTo>
                  <a:pt x="7603" y="19137"/>
                  <a:pt x="7607" y="19124"/>
                  <a:pt x="7617" y="19114"/>
                </a:cubicBezTo>
                <a:cubicBezTo>
                  <a:pt x="7640" y="19067"/>
                  <a:pt x="7660" y="19020"/>
                  <a:pt x="7684" y="18980"/>
                </a:cubicBezTo>
                <a:cubicBezTo>
                  <a:pt x="7704" y="18936"/>
                  <a:pt x="7720" y="18890"/>
                  <a:pt x="7740" y="18849"/>
                </a:cubicBezTo>
                <a:lnTo>
                  <a:pt x="7744" y="18839"/>
                </a:lnTo>
                <a:cubicBezTo>
                  <a:pt x="7774" y="18779"/>
                  <a:pt x="7801" y="18712"/>
                  <a:pt x="7824" y="18649"/>
                </a:cubicBezTo>
                <a:lnTo>
                  <a:pt x="7851" y="18589"/>
                </a:lnTo>
                <a:cubicBezTo>
                  <a:pt x="7884" y="18505"/>
                  <a:pt x="7921" y="18421"/>
                  <a:pt x="7954" y="18338"/>
                </a:cubicBezTo>
                <a:lnTo>
                  <a:pt x="7958" y="18328"/>
                </a:lnTo>
                <a:cubicBezTo>
                  <a:pt x="7971" y="18294"/>
                  <a:pt x="7988" y="18264"/>
                  <a:pt x="8001" y="18231"/>
                </a:cubicBezTo>
                <a:cubicBezTo>
                  <a:pt x="8005" y="18221"/>
                  <a:pt x="8008" y="18211"/>
                  <a:pt x="8011" y="18201"/>
                </a:cubicBezTo>
                <a:lnTo>
                  <a:pt x="8021" y="18184"/>
                </a:lnTo>
                <a:lnTo>
                  <a:pt x="8028" y="18167"/>
                </a:lnTo>
                <a:cubicBezTo>
                  <a:pt x="8031" y="18161"/>
                  <a:pt x="8038" y="18147"/>
                  <a:pt x="8045" y="18137"/>
                </a:cubicBezTo>
                <a:lnTo>
                  <a:pt x="8061" y="18110"/>
                </a:lnTo>
                <a:lnTo>
                  <a:pt x="8071" y="18087"/>
                </a:lnTo>
                <a:lnTo>
                  <a:pt x="8078" y="18077"/>
                </a:lnTo>
                <a:cubicBezTo>
                  <a:pt x="8082" y="18067"/>
                  <a:pt x="8088" y="18054"/>
                  <a:pt x="8095" y="18047"/>
                </a:cubicBezTo>
                <a:lnTo>
                  <a:pt x="8108" y="18027"/>
                </a:lnTo>
                <a:cubicBezTo>
                  <a:pt x="8122" y="18003"/>
                  <a:pt x="8135" y="17980"/>
                  <a:pt x="8145" y="17960"/>
                </a:cubicBezTo>
                <a:lnTo>
                  <a:pt x="8175" y="17913"/>
                </a:lnTo>
                <a:lnTo>
                  <a:pt x="8205" y="17866"/>
                </a:lnTo>
                <a:cubicBezTo>
                  <a:pt x="8212" y="17853"/>
                  <a:pt x="8222" y="17846"/>
                  <a:pt x="8225" y="17833"/>
                </a:cubicBezTo>
                <a:lnTo>
                  <a:pt x="8239" y="17816"/>
                </a:lnTo>
                <a:cubicBezTo>
                  <a:pt x="8242" y="17810"/>
                  <a:pt x="8245" y="17803"/>
                  <a:pt x="8252" y="17796"/>
                </a:cubicBezTo>
                <a:cubicBezTo>
                  <a:pt x="8259" y="17783"/>
                  <a:pt x="8269" y="17766"/>
                  <a:pt x="8279" y="17753"/>
                </a:cubicBezTo>
                <a:cubicBezTo>
                  <a:pt x="8282" y="17746"/>
                  <a:pt x="8292" y="17736"/>
                  <a:pt x="8296" y="17733"/>
                </a:cubicBezTo>
                <a:cubicBezTo>
                  <a:pt x="8302" y="17726"/>
                  <a:pt x="8309" y="17716"/>
                  <a:pt x="8312" y="17713"/>
                </a:cubicBezTo>
                <a:cubicBezTo>
                  <a:pt x="8329" y="17693"/>
                  <a:pt x="8346" y="17666"/>
                  <a:pt x="8362" y="17646"/>
                </a:cubicBezTo>
                <a:lnTo>
                  <a:pt x="8423" y="17569"/>
                </a:lnTo>
                <a:lnTo>
                  <a:pt x="8449" y="17532"/>
                </a:lnTo>
                <a:cubicBezTo>
                  <a:pt x="8469" y="17512"/>
                  <a:pt x="8486" y="17485"/>
                  <a:pt x="8499" y="17465"/>
                </a:cubicBezTo>
                <a:cubicBezTo>
                  <a:pt x="8513" y="17448"/>
                  <a:pt x="8526" y="17435"/>
                  <a:pt x="8533" y="17418"/>
                </a:cubicBezTo>
                <a:cubicBezTo>
                  <a:pt x="8556" y="17395"/>
                  <a:pt x="8573" y="17375"/>
                  <a:pt x="8593" y="17348"/>
                </a:cubicBezTo>
                <a:lnTo>
                  <a:pt x="8616" y="17315"/>
                </a:lnTo>
                <a:lnTo>
                  <a:pt x="8623" y="17311"/>
                </a:lnTo>
                <a:cubicBezTo>
                  <a:pt x="8627" y="17308"/>
                  <a:pt x="8630" y="17298"/>
                  <a:pt x="8637" y="17295"/>
                </a:cubicBezTo>
                <a:lnTo>
                  <a:pt x="8653" y="17278"/>
                </a:lnTo>
                <a:lnTo>
                  <a:pt x="8697" y="17218"/>
                </a:lnTo>
                <a:cubicBezTo>
                  <a:pt x="8713" y="17198"/>
                  <a:pt x="8730" y="17178"/>
                  <a:pt x="8747" y="17161"/>
                </a:cubicBezTo>
                <a:lnTo>
                  <a:pt x="8767" y="17134"/>
                </a:lnTo>
                <a:cubicBezTo>
                  <a:pt x="8814" y="17081"/>
                  <a:pt x="8864" y="17031"/>
                  <a:pt x="8914" y="16977"/>
                </a:cubicBezTo>
                <a:cubicBezTo>
                  <a:pt x="8924" y="16967"/>
                  <a:pt x="8934" y="16960"/>
                  <a:pt x="8944" y="16950"/>
                </a:cubicBezTo>
                <a:lnTo>
                  <a:pt x="8951" y="16944"/>
                </a:lnTo>
                <a:cubicBezTo>
                  <a:pt x="8961" y="16934"/>
                  <a:pt x="8968" y="16927"/>
                  <a:pt x="8978" y="16924"/>
                </a:cubicBezTo>
                <a:lnTo>
                  <a:pt x="9014" y="16893"/>
                </a:lnTo>
                <a:lnTo>
                  <a:pt x="9024" y="16883"/>
                </a:lnTo>
                <a:lnTo>
                  <a:pt x="9041" y="16867"/>
                </a:lnTo>
                <a:cubicBezTo>
                  <a:pt x="9048" y="16860"/>
                  <a:pt x="9061" y="16857"/>
                  <a:pt x="9068" y="16847"/>
                </a:cubicBezTo>
                <a:lnTo>
                  <a:pt x="9091" y="16830"/>
                </a:lnTo>
                <a:lnTo>
                  <a:pt x="9095" y="16827"/>
                </a:lnTo>
                <a:cubicBezTo>
                  <a:pt x="9101" y="16817"/>
                  <a:pt x="9111" y="16813"/>
                  <a:pt x="9118" y="16810"/>
                </a:cubicBezTo>
                <a:lnTo>
                  <a:pt x="9145" y="16793"/>
                </a:lnTo>
                <a:cubicBezTo>
                  <a:pt x="9165" y="16780"/>
                  <a:pt x="9192" y="16763"/>
                  <a:pt x="9212" y="16750"/>
                </a:cubicBezTo>
                <a:cubicBezTo>
                  <a:pt x="9242" y="16733"/>
                  <a:pt x="9275" y="16713"/>
                  <a:pt x="9302" y="16696"/>
                </a:cubicBezTo>
                <a:lnTo>
                  <a:pt x="9416" y="16633"/>
                </a:lnTo>
                <a:cubicBezTo>
                  <a:pt x="9492" y="16589"/>
                  <a:pt x="9569" y="16539"/>
                  <a:pt x="9643" y="16479"/>
                </a:cubicBezTo>
                <a:cubicBezTo>
                  <a:pt x="9680" y="16449"/>
                  <a:pt x="9716" y="16422"/>
                  <a:pt x="9753" y="16389"/>
                </a:cubicBezTo>
                <a:cubicBezTo>
                  <a:pt x="9783" y="16362"/>
                  <a:pt x="9813" y="16338"/>
                  <a:pt x="9847" y="16315"/>
                </a:cubicBezTo>
                <a:lnTo>
                  <a:pt x="9867" y="16298"/>
                </a:lnTo>
                <a:lnTo>
                  <a:pt x="9880" y="16292"/>
                </a:lnTo>
                <a:cubicBezTo>
                  <a:pt x="9887" y="16282"/>
                  <a:pt x="9897" y="16278"/>
                  <a:pt x="9910" y="16272"/>
                </a:cubicBezTo>
                <a:cubicBezTo>
                  <a:pt x="9917" y="16262"/>
                  <a:pt x="9927" y="16258"/>
                  <a:pt x="9937" y="16248"/>
                </a:cubicBezTo>
                <a:cubicBezTo>
                  <a:pt x="9964" y="16231"/>
                  <a:pt x="9987" y="16221"/>
                  <a:pt x="10011" y="16208"/>
                </a:cubicBezTo>
                <a:lnTo>
                  <a:pt x="10017" y="16205"/>
                </a:lnTo>
                <a:cubicBezTo>
                  <a:pt x="10037" y="16191"/>
                  <a:pt x="10064" y="16181"/>
                  <a:pt x="10088" y="16171"/>
                </a:cubicBezTo>
                <a:cubicBezTo>
                  <a:pt x="10114" y="16161"/>
                  <a:pt x="10134" y="16155"/>
                  <a:pt x="10161" y="16148"/>
                </a:cubicBezTo>
                <a:lnTo>
                  <a:pt x="10178" y="16145"/>
                </a:lnTo>
                <a:cubicBezTo>
                  <a:pt x="10195" y="16141"/>
                  <a:pt x="10205" y="16138"/>
                  <a:pt x="10221" y="16138"/>
                </a:cubicBezTo>
                <a:lnTo>
                  <a:pt x="10248" y="16131"/>
                </a:lnTo>
                <a:cubicBezTo>
                  <a:pt x="10255" y="16131"/>
                  <a:pt x="10265" y="16128"/>
                  <a:pt x="10268" y="16128"/>
                </a:cubicBezTo>
                <a:cubicBezTo>
                  <a:pt x="10278" y="16128"/>
                  <a:pt x="10285" y="16124"/>
                  <a:pt x="10288" y="16124"/>
                </a:cubicBezTo>
                <a:cubicBezTo>
                  <a:pt x="10312" y="16121"/>
                  <a:pt x="10328" y="16121"/>
                  <a:pt x="10348" y="16114"/>
                </a:cubicBezTo>
                <a:cubicBezTo>
                  <a:pt x="10368" y="16111"/>
                  <a:pt x="10385" y="16111"/>
                  <a:pt x="10405" y="16108"/>
                </a:cubicBezTo>
                <a:lnTo>
                  <a:pt x="10439" y="16104"/>
                </a:lnTo>
                <a:cubicBezTo>
                  <a:pt x="10482" y="16098"/>
                  <a:pt x="10522" y="16091"/>
                  <a:pt x="10566" y="16088"/>
                </a:cubicBezTo>
                <a:lnTo>
                  <a:pt x="10582" y="16081"/>
                </a:lnTo>
                <a:cubicBezTo>
                  <a:pt x="10599" y="16078"/>
                  <a:pt x="10616" y="16078"/>
                  <a:pt x="10633" y="16074"/>
                </a:cubicBezTo>
                <a:lnTo>
                  <a:pt x="10653" y="16071"/>
                </a:lnTo>
                <a:cubicBezTo>
                  <a:pt x="10669" y="16064"/>
                  <a:pt x="10689" y="16061"/>
                  <a:pt x="10706" y="16058"/>
                </a:cubicBezTo>
                <a:lnTo>
                  <a:pt x="10723" y="16054"/>
                </a:lnTo>
                <a:cubicBezTo>
                  <a:pt x="10740" y="16048"/>
                  <a:pt x="10763" y="16044"/>
                  <a:pt x="10780" y="16041"/>
                </a:cubicBezTo>
                <a:cubicBezTo>
                  <a:pt x="10840" y="16024"/>
                  <a:pt x="10890" y="16004"/>
                  <a:pt x="10940" y="15977"/>
                </a:cubicBezTo>
                <a:lnTo>
                  <a:pt x="10984" y="15957"/>
                </a:lnTo>
                <a:cubicBezTo>
                  <a:pt x="11014" y="15941"/>
                  <a:pt x="11040" y="15927"/>
                  <a:pt x="11074" y="15911"/>
                </a:cubicBezTo>
                <a:cubicBezTo>
                  <a:pt x="11124" y="15887"/>
                  <a:pt x="11168" y="15860"/>
                  <a:pt x="11204" y="15840"/>
                </a:cubicBezTo>
                <a:cubicBezTo>
                  <a:pt x="11241" y="15820"/>
                  <a:pt x="11281" y="15793"/>
                  <a:pt x="11321" y="15760"/>
                </a:cubicBezTo>
                <a:cubicBezTo>
                  <a:pt x="11355" y="15737"/>
                  <a:pt x="11392" y="15707"/>
                  <a:pt x="11422" y="15680"/>
                </a:cubicBezTo>
                <a:close/>
                <a:moveTo>
                  <a:pt x="5401" y="0"/>
                </a:moveTo>
                <a:cubicBezTo>
                  <a:pt x="5394" y="0"/>
                  <a:pt x="5388" y="2"/>
                  <a:pt x="5383" y="6"/>
                </a:cubicBezTo>
                <a:cubicBezTo>
                  <a:pt x="5377" y="9"/>
                  <a:pt x="5367" y="16"/>
                  <a:pt x="5363" y="26"/>
                </a:cubicBezTo>
                <a:lnTo>
                  <a:pt x="5350" y="63"/>
                </a:lnTo>
                <a:lnTo>
                  <a:pt x="5350" y="59"/>
                </a:lnTo>
                <a:cubicBezTo>
                  <a:pt x="5337" y="99"/>
                  <a:pt x="5320" y="143"/>
                  <a:pt x="5303" y="183"/>
                </a:cubicBezTo>
                <a:cubicBezTo>
                  <a:pt x="5266" y="267"/>
                  <a:pt x="5226" y="357"/>
                  <a:pt x="5183" y="440"/>
                </a:cubicBezTo>
                <a:cubicBezTo>
                  <a:pt x="5163" y="481"/>
                  <a:pt x="5143" y="524"/>
                  <a:pt x="5126" y="564"/>
                </a:cubicBezTo>
                <a:cubicBezTo>
                  <a:pt x="5113" y="584"/>
                  <a:pt x="5103" y="611"/>
                  <a:pt x="5092" y="631"/>
                </a:cubicBezTo>
                <a:cubicBezTo>
                  <a:pt x="5079" y="651"/>
                  <a:pt x="5066" y="675"/>
                  <a:pt x="5059" y="695"/>
                </a:cubicBezTo>
                <a:cubicBezTo>
                  <a:pt x="5036" y="731"/>
                  <a:pt x="5012" y="765"/>
                  <a:pt x="4992" y="798"/>
                </a:cubicBezTo>
                <a:lnTo>
                  <a:pt x="4879" y="962"/>
                </a:lnTo>
                <a:cubicBezTo>
                  <a:pt x="4858" y="992"/>
                  <a:pt x="4835" y="1019"/>
                  <a:pt x="4818" y="1049"/>
                </a:cubicBezTo>
                <a:cubicBezTo>
                  <a:pt x="4798" y="1079"/>
                  <a:pt x="4778" y="1109"/>
                  <a:pt x="4761" y="1143"/>
                </a:cubicBezTo>
                <a:cubicBezTo>
                  <a:pt x="4748" y="1163"/>
                  <a:pt x="4741" y="1179"/>
                  <a:pt x="4728" y="1199"/>
                </a:cubicBezTo>
                <a:cubicBezTo>
                  <a:pt x="4718" y="1213"/>
                  <a:pt x="4715" y="1226"/>
                  <a:pt x="4708" y="1236"/>
                </a:cubicBezTo>
                <a:cubicBezTo>
                  <a:pt x="4691" y="1270"/>
                  <a:pt x="4675" y="1300"/>
                  <a:pt x="4658" y="1333"/>
                </a:cubicBezTo>
                <a:cubicBezTo>
                  <a:pt x="4628" y="1397"/>
                  <a:pt x="4598" y="1454"/>
                  <a:pt x="4568" y="1517"/>
                </a:cubicBezTo>
                <a:cubicBezTo>
                  <a:pt x="4511" y="1644"/>
                  <a:pt x="4447" y="1768"/>
                  <a:pt x="4394" y="1895"/>
                </a:cubicBezTo>
                <a:cubicBezTo>
                  <a:pt x="4340" y="2022"/>
                  <a:pt x="4283" y="2149"/>
                  <a:pt x="4230" y="2279"/>
                </a:cubicBezTo>
                <a:cubicBezTo>
                  <a:pt x="4176" y="2406"/>
                  <a:pt x="4116" y="2540"/>
                  <a:pt x="4063" y="2671"/>
                </a:cubicBezTo>
                <a:cubicBezTo>
                  <a:pt x="4049" y="2701"/>
                  <a:pt x="4039" y="2731"/>
                  <a:pt x="4029" y="2764"/>
                </a:cubicBezTo>
                <a:cubicBezTo>
                  <a:pt x="4016" y="2798"/>
                  <a:pt x="4006" y="2834"/>
                  <a:pt x="3992" y="2868"/>
                </a:cubicBezTo>
                <a:cubicBezTo>
                  <a:pt x="3982" y="2901"/>
                  <a:pt x="3972" y="2938"/>
                  <a:pt x="3962" y="2971"/>
                </a:cubicBezTo>
                <a:lnTo>
                  <a:pt x="3939" y="3085"/>
                </a:lnTo>
                <a:cubicBezTo>
                  <a:pt x="3929" y="3122"/>
                  <a:pt x="3922" y="3159"/>
                  <a:pt x="3916" y="3202"/>
                </a:cubicBezTo>
                <a:cubicBezTo>
                  <a:pt x="3912" y="3232"/>
                  <a:pt x="3906" y="3266"/>
                  <a:pt x="3899" y="3292"/>
                </a:cubicBezTo>
                <a:cubicBezTo>
                  <a:pt x="3896" y="3323"/>
                  <a:pt x="3889" y="3356"/>
                  <a:pt x="3882" y="3386"/>
                </a:cubicBezTo>
                <a:cubicBezTo>
                  <a:pt x="3879" y="3409"/>
                  <a:pt x="3875" y="3436"/>
                  <a:pt x="3875" y="3460"/>
                </a:cubicBezTo>
                <a:cubicBezTo>
                  <a:pt x="3875" y="3470"/>
                  <a:pt x="3872" y="3483"/>
                  <a:pt x="3872" y="3490"/>
                </a:cubicBezTo>
                <a:cubicBezTo>
                  <a:pt x="3872" y="3510"/>
                  <a:pt x="3865" y="3536"/>
                  <a:pt x="3865" y="3557"/>
                </a:cubicBezTo>
                <a:cubicBezTo>
                  <a:pt x="3865" y="3573"/>
                  <a:pt x="3862" y="3587"/>
                  <a:pt x="3862" y="3603"/>
                </a:cubicBezTo>
                <a:cubicBezTo>
                  <a:pt x="3862" y="3637"/>
                  <a:pt x="3859" y="3670"/>
                  <a:pt x="3859" y="3707"/>
                </a:cubicBezTo>
                <a:lnTo>
                  <a:pt x="3859" y="3767"/>
                </a:lnTo>
                <a:lnTo>
                  <a:pt x="3859" y="3811"/>
                </a:lnTo>
                <a:cubicBezTo>
                  <a:pt x="3859" y="3844"/>
                  <a:pt x="3859" y="3878"/>
                  <a:pt x="3862" y="3911"/>
                </a:cubicBezTo>
                <a:cubicBezTo>
                  <a:pt x="3865" y="3951"/>
                  <a:pt x="3865" y="3988"/>
                  <a:pt x="3872" y="4021"/>
                </a:cubicBezTo>
                <a:lnTo>
                  <a:pt x="3882" y="4135"/>
                </a:lnTo>
                <a:cubicBezTo>
                  <a:pt x="3892" y="4198"/>
                  <a:pt x="3906" y="4262"/>
                  <a:pt x="3916" y="4329"/>
                </a:cubicBezTo>
                <a:cubicBezTo>
                  <a:pt x="3926" y="4362"/>
                  <a:pt x="3929" y="4396"/>
                  <a:pt x="3939" y="4426"/>
                </a:cubicBezTo>
                <a:cubicBezTo>
                  <a:pt x="3946" y="4449"/>
                  <a:pt x="3949" y="4473"/>
                  <a:pt x="3959" y="4496"/>
                </a:cubicBezTo>
                <a:cubicBezTo>
                  <a:pt x="3962" y="4509"/>
                  <a:pt x="3962" y="4516"/>
                  <a:pt x="3966" y="4529"/>
                </a:cubicBezTo>
                <a:cubicBezTo>
                  <a:pt x="3979" y="4570"/>
                  <a:pt x="3992" y="4606"/>
                  <a:pt x="4009" y="4643"/>
                </a:cubicBezTo>
                <a:cubicBezTo>
                  <a:pt x="4013" y="4657"/>
                  <a:pt x="4016" y="4667"/>
                  <a:pt x="4026" y="4680"/>
                </a:cubicBezTo>
                <a:cubicBezTo>
                  <a:pt x="4033" y="4700"/>
                  <a:pt x="4043" y="4723"/>
                  <a:pt x="4056" y="4743"/>
                </a:cubicBezTo>
                <a:cubicBezTo>
                  <a:pt x="4079" y="4807"/>
                  <a:pt x="4113" y="4864"/>
                  <a:pt x="4146" y="4927"/>
                </a:cubicBezTo>
                <a:cubicBezTo>
                  <a:pt x="4180" y="4988"/>
                  <a:pt x="4213" y="5044"/>
                  <a:pt x="4250" y="5101"/>
                </a:cubicBezTo>
                <a:cubicBezTo>
                  <a:pt x="4267" y="5128"/>
                  <a:pt x="4283" y="5158"/>
                  <a:pt x="4300" y="5181"/>
                </a:cubicBezTo>
                <a:cubicBezTo>
                  <a:pt x="4327" y="5215"/>
                  <a:pt x="4350" y="5252"/>
                  <a:pt x="4374" y="5285"/>
                </a:cubicBezTo>
                <a:cubicBezTo>
                  <a:pt x="4394" y="5315"/>
                  <a:pt x="4414" y="5342"/>
                  <a:pt x="4434" y="5369"/>
                </a:cubicBezTo>
                <a:cubicBezTo>
                  <a:pt x="4451" y="5395"/>
                  <a:pt x="4467" y="5416"/>
                  <a:pt x="4491" y="5436"/>
                </a:cubicBezTo>
                <a:cubicBezTo>
                  <a:pt x="4514" y="5466"/>
                  <a:pt x="4541" y="5499"/>
                  <a:pt x="4568" y="5529"/>
                </a:cubicBezTo>
                <a:cubicBezTo>
                  <a:pt x="4594" y="5559"/>
                  <a:pt x="4624" y="5586"/>
                  <a:pt x="4648" y="5616"/>
                </a:cubicBezTo>
                <a:cubicBezTo>
                  <a:pt x="4691" y="5663"/>
                  <a:pt x="4731" y="5713"/>
                  <a:pt x="4775" y="5760"/>
                </a:cubicBezTo>
                <a:lnTo>
                  <a:pt x="4912" y="5920"/>
                </a:lnTo>
                <a:cubicBezTo>
                  <a:pt x="4932" y="5947"/>
                  <a:pt x="4959" y="5977"/>
                  <a:pt x="4979" y="6001"/>
                </a:cubicBezTo>
                <a:cubicBezTo>
                  <a:pt x="4999" y="6027"/>
                  <a:pt x="5019" y="6057"/>
                  <a:pt x="5042" y="6081"/>
                </a:cubicBezTo>
                <a:cubicBezTo>
                  <a:pt x="5046" y="6088"/>
                  <a:pt x="5049" y="6094"/>
                  <a:pt x="5052" y="6101"/>
                </a:cubicBezTo>
                <a:cubicBezTo>
                  <a:pt x="5059" y="6141"/>
                  <a:pt x="5062" y="6178"/>
                  <a:pt x="5069" y="6215"/>
                </a:cubicBezTo>
                <a:cubicBezTo>
                  <a:pt x="5079" y="6278"/>
                  <a:pt x="5086" y="6338"/>
                  <a:pt x="5096" y="6398"/>
                </a:cubicBezTo>
                <a:cubicBezTo>
                  <a:pt x="5103" y="6469"/>
                  <a:pt x="5116" y="6536"/>
                  <a:pt x="5129" y="6606"/>
                </a:cubicBezTo>
                <a:cubicBezTo>
                  <a:pt x="5133" y="6633"/>
                  <a:pt x="5136" y="6663"/>
                  <a:pt x="5143" y="6686"/>
                </a:cubicBezTo>
                <a:cubicBezTo>
                  <a:pt x="5146" y="6716"/>
                  <a:pt x="5149" y="6746"/>
                  <a:pt x="5159" y="6773"/>
                </a:cubicBezTo>
                <a:cubicBezTo>
                  <a:pt x="5176" y="6840"/>
                  <a:pt x="5186" y="6907"/>
                  <a:pt x="5203" y="6970"/>
                </a:cubicBezTo>
                <a:cubicBezTo>
                  <a:pt x="5236" y="7099"/>
                  <a:pt x="5275" y="7227"/>
                  <a:pt x="5308" y="7353"/>
                </a:cubicBezTo>
                <a:lnTo>
                  <a:pt x="5308" y="7353"/>
                </a:lnTo>
                <a:cubicBezTo>
                  <a:pt x="5307" y="7352"/>
                  <a:pt x="5306" y="7351"/>
                  <a:pt x="5303" y="7351"/>
                </a:cubicBezTo>
                <a:cubicBezTo>
                  <a:pt x="5317" y="7398"/>
                  <a:pt x="5330" y="7448"/>
                  <a:pt x="5337" y="7495"/>
                </a:cubicBezTo>
                <a:cubicBezTo>
                  <a:pt x="5350" y="7535"/>
                  <a:pt x="5360" y="7582"/>
                  <a:pt x="5367" y="7626"/>
                </a:cubicBezTo>
                <a:lnTo>
                  <a:pt x="5403" y="7803"/>
                </a:lnTo>
                <a:lnTo>
                  <a:pt x="5430" y="7916"/>
                </a:lnTo>
                <a:cubicBezTo>
                  <a:pt x="5413" y="7883"/>
                  <a:pt x="5400" y="7853"/>
                  <a:pt x="5380" y="7819"/>
                </a:cubicBezTo>
                <a:cubicBezTo>
                  <a:pt x="5350" y="7766"/>
                  <a:pt x="5317" y="7716"/>
                  <a:pt x="5286" y="7659"/>
                </a:cubicBezTo>
                <a:lnTo>
                  <a:pt x="5186" y="7508"/>
                </a:lnTo>
                <a:cubicBezTo>
                  <a:pt x="5126" y="7415"/>
                  <a:pt x="5059" y="7325"/>
                  <a:pt x="4992" y="7234"/>
                </a:cubicBezTo>
                <a:lnTo>
                  <a:pt x="4992" y="7238"/>
                </a:lnTo>
                <a:cubicBezTo>
                  <a:pt x="4932" y="7157"/>
                  <a:pt x="4879" y="7081"/>
                  <a:pt x="4812" y="7007"/>
                </a:cubicBezTo>
                <a:cubicBezTo>
                  <a:pt x="4798" y="6997"/>
                  <a:pt x="4785" y="6984"/>
                  <a:pt x="4778" y="6970"/>
                </a:cubicBezTo>
                <a:lnTo>
                  <a:pt x="4741" y="6933"/>
                </a:lnTo>
                <a:cubicBezTo>
                  <a:pt x="4718" y="6913"/>
                  <a:pt x="4695" y="6890"/>
                  <a:pt x="4668" y="6870"/>
                </a:cubicBezTo>
                <a:cubicBezTo>
                  <a:pt x="4624" y="6830"/>
                  <a:pt x="4574" y="6796"/>
                  <a:pt x="4524" y="6756"/>
                </a:cubicBezTo>
                <a:cubicBezTo>
                  <a:pt x="4477" y="6723"/>
                  <a:pt x="4430" y="6696"/>
                  <a:pt x="4390" y="6666"/>
                </a:cubicBezTo>
                <a:cubicBezTo>
                  <a:pt x="4340" y="6633"/>
                  <a:pt x="4290" y="6599"/>
                  <a:pt x="4240" y="6562"/>
                </a:cubicBezTo>
                <a:cubicBezTo>
                  <a:pt x="4143" y="6495"/>
                  <a:pt x="4039" y="6432"/>
                  <a:pt x="3932" y="6382"/>
                </a:cubicBezTo>
                <a:cubicBezTo>
                  <a:pt x="3922" y="6378"/>
                  <a:pt x="3912" y="6372"/>
                  <a:pt x="3899" y="6368"/>
                </a:cubicBezTo>
                <a:cubicBezTo>
                  <a:pt x="3896" y="6365"/>
                  <a:pt x="3892" y="6355"/>
                  <a:pt x="3882" y="6352"/>
                </a:cubicBezTo>
                <a:cubicBezTo>
                  <a:pt x="3865" y="6328"/>
                  <a:pt x="3849" y="6305"/>
                  <a:pt x="3832" y="6281"/>
                </a:cubicBezTo>
                <a:cubicBezTo>
                  <a:pt x="3812" y="6251"/>
                  <a:pt x="3795" y="6228"/>
                  <a:pt x="3775" y="6198"/>
                </a:cubicBezTo>
                <a:cubicBezTo>
                  <a:pt x="3758" y="6171"/>
                  <a:pt x="3738" y="6148"/>
                  <a:pt x="3715" y="6121"/>
                </a:cubicBezTo>
                <a:cubicBezTo>
                  <a:pt x="3708" y="6111"/>
                  <a:pt x="3698" y="6101"/>
                  <a:pt x="3692" y="6088"/>
                </a:cubicBezTo>
                <a:cubicBezTo>
                  <a:pt x="3682" y="6081"/>
                  <a:pt x="3675" y="6067"/>
                  <a:pt x="3665" y="6061"/>
                </a:cubicBezTo>
                <a:cubicBezTo>
                  <a:pt x="3648" y="6044"/>
                  <a:pt x="3638" y="6027"/>
                  <a:pt x="3621" y="6004"/>
                </a:cubicBezTo>
                <a:cubicBezTo>
                  <a:pt x="3615" y="5997"/>
                  <a:pt x="3608" y="5994"/>
                  <a:pt x="3605" y="5984"/>
                </a:cubicBezTo>
                <a:cubicBezTo>
                  <a:pt x="3605" y="5984"/>
                  <a:pt x="3605" y="5981"/>
                  <a:pt x="3598" y="5981"/>
                </a:cubicBezTo>
                <a:lnTo>
                  <a:pt x="3591" y="5971"/>
                </a:lnTo>
                <a:lnTo>
                  <a:pt x="3581" y="5964"/>
                </a:lnTo>
                <a:lnTo>
                  <a:pt x="3581" y="5964"/>
                </a:lnTo>
                <a:lnTo>
                  <a:pt x="3588" y="5967"/>
                </a:lnTo>
                <a:lnTo>
                  <a:pt x="3578" y="5960"/>
                </a:lnTo>
                <a:lnTo>
                  <a:pt x="3575" y="5954"/>
                </a:lnTo>
                <a:cubicBezTo>
                  <a:pt x="3572" y="5951"/>
                  <a:pt x="3571" y="5949"/>
                  <a:pt x="3568" y="5948"/>
                </a:cubicBezTo>
                <a:lnTo>
                  <a:pt x="3568" y="5948"/>
                </a:lnTo>
                <a:lnTo>
                  <a:pt x="3558" y="5937"/>
                </a:lnTo>
                <a:cubicBezTo>
                  <a:pt x="3555" y="5934"/>
                  <a:pt x="3548" y="5930"/>
                  <a:pt x="3548" y="5927"/>
                </a:cubicBezTo>
                <a:lnTo>
                  <a:pt x="3538" y="5914"/>
                </a:lnTo>
                <a:lnTo>
                  <a:pt x="3528" y="5904"/>
                </a:lnTo>
                <a:lnTo>
                  <a:pt x="3531" y="5910"/>
                </a:lnTo>
                <a:cubicBezTo>
                  <a:pt x="3528" y="5904"/>
                  <a:pt x="3524" y="5900"/>
                  <a:pt x="3521" y="5894"/>
                </a:cubicBezTo>
                <a:lnTo>
                  <a:pt x="3514" y="5887"/>
                </a:lnTo>
                <a:lnTo>
                  <a:pt x="3471" y="5843"/>
                </a:lnTo>
                <a:cubicBezTo>
                  <a:pt x="3454" y="5827"/>
                  <a:pt x="3437" y="5813"/>
                  <a:pt x="3424" y="5797"/>
                </a:cubicBezTo>
                <a:cubicBezTo>
                  <a:pt x="3404" y="5780"/>
                  <a:pt x="3381" y="5763"/>
                  <a:pt x="3361" y="5743"/>
                </a:cubicBezTo>
                <a:cubicBezTo>
                  <a:pt x="3344" y="5730"/>
                  <a:pt x="3327" y="5716"/>
                  <a:pt x="3310" y="5700"/>
                </a:cubicBezTo>
                <a:cubicBezTo>
                  <a:pt x="3294" y="5686"/>
                  <a:pt x="3280" y="5680"/>
                  <a:pt x="3264" y="5666"/>
                </a:cubicBezTo>
                <a:cubicBezTo>
                  <a:pt x="3257" y="5663"/>
                  <a:pt x="3247" y="5653"/>
                  <a:pt x="3244" y="5650"/>
                </a:cubicBezTo>
                <a:cubicBezTo>
                  <a:pt x="3220" y="5633"/>
                  <a:pt x="3197" y="5619"/>
                  <a:pt x="3173" y="5603"/>
                </a:cubicBezTo>
                <a:cubicBezTo>
                  <a:pt x="3157" y="5593"/>
                  <a:pt x="3137" y="5583"/>
                  <a:pt x="3120" y="5569"/>
                </a:cubicBezTo>
                <a:cubicBezTo>
                  <a:pt x="3093" y="5553"/>
                  <a:pt x="3063" y="5543"/>
                  <a:pt x="3040" y="5529"/>
                </a:cubicBezTo>
                <a:cubicBezTo>
                  <a:pt x="2976" y="5499"/>
                  <a:pt x="2909" y="5469"/>
                  <a:pt x="2842" y="5449"/>
                </a:cubicBezTo>
                <a:cubicBezTo>
                  <a:pt x="2775" y="5429"/>
                  <a:pt x="2705" y="5412"/>
                  <a:pt x="2635" y="5402"/>
                </a:cubicBezTo>
                <a:cubicBezTo>
                  <a:pt x="2521" y="5385"/>
                  <a:pt x="2408" y="5379"/>
                  <a:pt x="2294" y="5369"/>
                </a:cubicBezTo>
                <a:cubicBezTo>
                  <a:pt x="2251" y="5365"/>
                  <a:pt x="2204" y="5362"/>
                  <a:pt x="2157" y="5362"/>
                </a:cubicBezTo>
                <a:cubicBezTo>
                  <a:pt x="2134" y="5362"/>
                  <a:pt x="2107" y="5359"/>
                  <a:pt x="2083" y="5359"/>
                </a:cubicBezTo>
                <a:lnTo>
                  <a:pt x="2003" y="5359"/>
                </a:lnTo>
                <a:cubicBezTo>
                  <a:pt x="1976" y="5362"/>
                  <a:pt x="1953" y="5362"/>
                  <a:pt x="1926" y="5365"/>
                </a:cubicBezTo>
                <a:cubicBezTo>
                  <a:pt x="1903" y="5369"/>
                  <a:pt x="1873" y="5379"/>
                  <a:pt x="1849" y="5385"/>
                </a:cubicBezTo>
                <a:cubicBezTo>
                  <a:pt x="1803" y="5399"/>
                  <a:pt x="1756" y="5416"/>
                  <a:pt x="1706" y="5432"/>
                </a:cubicBezTo>
                <a:cubicBezTo>
                  <a:pt x="1615" y="5462"/>
                  <a:pt x="1525" y="5496"/>
                  <a:pt x="1435" y="5519"/>
                </a:cubicBezTo>
                <a:cubicBezTo>
                  <a:pt x="1408" y="5529"/>
                  <a:pt x="1381" y="5533"/>
                  <a:pt x="1351" y="5536"/>
                </a:cubicBezTo>
                <a:cubicBezTo>
                  <a:pt x="1321" y="5543"/>
                  <a:pt x="1291" y="5546"/>
                  <a:pt x="1258" y="5549"/>
                </a:cubicBezTo>
                <a:lnTo>
                  <a:pt x="1254" y="5549"/>
                </a:lnTo>
                <a:cubicBezTo>
                  <a:pt x="1217" y="5553"/>
                  <a:pt x="1174" y="5559"/>
                  <a:pt x="1137" y="5559"/>
                </a:cubicBezTo>
                <a:cubicBezTo>
                  <a:pt x="1097" y="5559"/>
                  <a:pt x="1054" y="5563"/>
                  <a:pt x="1013" y="5563"/>
                </a:cubicBezTo>
                <a:cubicBezTo>
                  <a:pt x="917" y="5566"/>
                  <a:pt x="820" y="5569"/>
                  <a:pt x="723" y="5579"/>
                </a:cubicBezTo>
                <a:cubicBezTo>
                  <a:pt x="629" y="5586"/>
                  <a:pt x="529" y="5599"/>
                  <a:pt x="432" y="5609"/>
                </a:cubicBezTo>
                <a:cubicBezTo>
                  <a:pt x="382" y="5613"/>
                  <a:pt x="328" y="5616"/>
                  <a:pt x="278" y="5619"/>
                </a:cubicBezTo>
                <a:cubicBezTo>
                  <a:pt x="255" y="5619"/>
                  <a:pt x="234" y="5626"/>
                  <a:pt x="211" y="5626"/>
                </a:cubicBezTo>
                <a:cubicBezTo>
                  <a:pt x="198" y="5626"/>
                  <a:pt x="184" y="5629"/>
                  <a:pt x="168" y="5629"/>
                </a:cubicBezTo>
                <a:cubicBezTo>
                  <a:pt x="148" y="5629"/>
                  <a:pt x="127" y="5629"/>
                  <a:pt x="104" y="5633"/>
                </a:cubicBezTo>
                <a:cubicBezTo>
                  <a:pt x="87" y="5636"/>
                  <a:pt x="71" y="5636"/>
                  <a:pt x="54" y="5650"/>
                </a:cubicBezTo>
                <a:cubicBezTo>
                  <a:pt x="44" y="5660"/>
                  <a:pt x="31" y="5666"/>
                  <a:pt x="20" y="5680"/>
                </a:cubicBezTo>
                <a:cubicBezTo>
                  <a:pt x="14" y="5693"/>
                  <a:pt x="10" y="5703"/>
                  <a:pt x="4" y="5720"/>
                </a:cubicBezTo>
                <a:cubicBezTo>
                  <a:pt x="0" y="5733"/>
                  <a:pt x="0" y="5750"/>
                  <a:pt x="4" y="5763"/>
                </a:cubicBezTo>
                <a:cubicBezTo>
                  <a:pt x="10" y="5797"/>
                  <a:pt x="20" y="5830"/>
                  <a:pt x="37" y="5864"/>
                </a:cubicBezTo>
                <a:lnTo>
                  <a:pt x="77" y="5937"/>
                </a:lnTo>
                <a:cubicBezTo>
                  <a:pt x="101" y="5981"/>
                  <a:pt x="127" y="6021"/>
                  <a:pt x="151" y="6061"/>
                </a:cubicBezTo>
                <a:cubicBezTo>
                  <a:pt x="211" y="6148"/>
                  <a:pt x="265" y="6235"/>
                  <a:pt x="321" y="6322"/>
                </a:cubicBezTo>
                <a:cubicBezTo>
                  <a:pt x="351" y="6365"/>
                  <a:pt x="378" y="6405"/>
                  <a:pt x="405" y="6449"/>
                </a:cubicBezTo>
                <a:cubicBezTo>
                  <a:pt x="422" y="6469"/>
                  <a:pt x="435" y="6489"/>
                  <a:pt x="452" y="6515"/>
                </a:cubicBezTo>
                <a:cubicBezTo>
                  <a:pt x="455" y="6522"/>
                  <a:pt x="465" y="6532"/>
                  <a:pt x="469" y="6536"/>
                </a:cubicBezTo>
                <a:cubicBezTo>
                  <a:pt x="479" y="6549"/>
                  <a:pt x="489" y="6562"/>
                  <a:pt x="499" y="6572"/>
                </a:cubicBezTo>
                <a:cubicBezTo>
                  <a:pt x="515" y="6596"/>
                  <a:pt x="532" y="6619"/>
                  <a:pt x="549" y="6639"/>
                </a:cubicBezTo>
                <a:cubicBezTo>
                  <a:pt x="569" y="6666"/>
                  <a:pt x="589" y="6689"/>
                  <a:pt x="612" y="6713"/>
                </a:cubicBezTo>
                <a:cubicBezTo>
                  <a:pt x="636" y="6736"/>
                  <a:pt x="656" y="6763"/>
                  <a:pt x="682" y="6786"/>
                </a:cubicBezTo>
                <a:cubicBezTo>
                  <a:pt x="783" y="6887"/>
                  <a:pt x="896" y="6970"/>
                  <a:pt x="1020" y="7040"/>
                </a:cubicBezTo>
                <a:cubicBezTo>
                  <a:pt x="1084" y="7081"/>
                  <a:pt x="1151" y="7107"/>
                  <a:pt x="1217" y="7137"/>
                </a:cubicBezTo>
                <a:cubicBezTo>
                  <a:pt x="1284" y="7167"/>
                  <a:pt x="1351" y="7188"/>
                  <a:pt x="1421" y="7208"/>
                </a:cubicBezTo>
                <a:cubicBezTo>
                  <a:pt x="1492" y="7231"/>
                  <a:pt x="1565" y="7248"/>
                  <a:pt x="1635" y="7254"/>
                </a:cubicBezTo>
                <a:cubicBezTo>
                  <a:pt x="1699" y="7264"/>
                  <a:pt x="1759" y="7271"/>
                  <a:pt x="1823" y="7271"/>
                </a:cubicBezTo>
                <a:lnTo>
                  <a:pt x="1943" y="7271"/>
                </a:lnTo>
                <a:cubicBezTo>
                  <a:pt x="1966" y="7271"/>
                  <a:pt x="1983" y="7271"/>
                  <a:pt x="2003" y="7268"/>
                </a:cubicBezTo>
                <a:cubicBezTo>
                  <a:pt x="2027" y="7268"/>
                  <a:pt x="2050" y="7264"/>
                  <a:pt x="2073" y="7264"/>
                </a:cubicBezTo>
                <a:cubicBezTo>
                  <a:pt x="2093" y="7264"/>
                  <a:pt x="2117" y="7258"/>
                  <a:pt x="2137" y="7254"/>
                </a:cubicBezTo>
                <a:cubicBezTo>
                  <a:pt x="2157" y="7251"/>
                  <a:pt x="2177" y="7251"/>
                  <a:pt x="2200" y="7248"/>
                </a:cubicBezTo>
                <a:lnTo>
                  <a:pt x="2190" y="7248"/>
                </a:lnTo>
                <a:cubicBezTo>
                  <a:pt x="2204" y="7248"/>
                  <a:pt x="2220" y="7241"/>
                  <a:pt x="2234" y="7238"/>
                </a:cubicBezTo>
                <a:cubicBezTo>
                  <a:pt x="2254" y="7234"/>
                  <a:pt x="2277" y="7231"/>
                  <a:pt x="2301" y="7224"/>
                </a:cubicBezTo>
                <a:cubicBezTo>
                  <a:pt x="2351" y="7218"/>
                  <a:pt x="2394" y="7201"/>
                  <a:pt x="2441" y="7188"/>
                </a:cubicBezTo>
                <a:cubicBezTo>
                  <a:pt x="2468" y="7181"/>
                  <a:pt x="2491" y="7174"/>
                  <a:pt x="2518" y="7167"/>
                </a:cubicBezTo>
                <a:cubicBezTo>
                  <a:pt x="2538" y="7164"/>
                  <a:pt x="2555" y="7154"/>
                  <a:pt x="2575" y="7151"/>
                </a:cubicBezTo>
                <a:lnTo>
                  <a:pt x="2739" y="7101"/>
                </a:lnTo>
                <a:cubicBezTo>
                  <a:pt x="2779" y="7087"/>
                  <a:pt x="2826" y="7074"/>
                  <a:pt x="2869" y="7064"/>
                </a:cubicBezTo>
                <a:cubicBezTo>
                  <a:pt x="2923" y="7047"/>
                  <a:pt x="2973" y="7030"/>
                  <a:pt x="3026" y="7014"/>
                </a:cubicBezTo>
                <a:cubicBezTo>
                  <a:pt x="3073" y="6997"/>
                  <a:pt x="3120" y="6984"/>
                  <a:pt x="3163" y="6967"/>
                </a:cubicBezTo>
                <a:cubicBezTo>
                  <a:pt x="3257" y="6937"/>
                  <a:pt x="3354" y="6907"/>
                  <a:pt x="3448" y="6883"/>
                </a:cubicBezTo>
                <a:cubicBezTo>
                  <a:pt x="3491" y="6873"/>
                  <a:pt x="3528" y="6863"/>
                  <a:pt x="3571" y="6853"/>
                </a:cubicBezTo>
                <a:cubicBezTo>
                  <a:pt x="3608" y="6846"/>
                  <a:pt x="3645" y="6840"/>
                  <a:pt x="3688" y="6833"/>
                </a:cubicBezTo>
                <a:lnTo>
                  <a:pt x="3682" y="6833"/>
                </a:lnTo>
                <a:cubicBezTo>
                  <a:pt x="3698" y="6833"/>
                  <a:pt x="3712" y="6830"/>
                  <a:pt x="3728" y="6830"/>
                </a:cubicBezTo>
                <a:cubicBezTo>
                  <a:pt x="3745" y="6830"/>
                  <a:pt x="3758" y="6830"/>
                  <a:pt x="3775" y="6823"/>
                </a:cubicBezTo>
                <a:cubicBezTo>
                  <a:pt x="3939" y="6830"/>
                  <a:pt x="4106" y="6836"/>
                  <a:pt x="4267" y="6863"/>
                </a:cubicBezTo>
                <a:cubicBezTo>
                  <a:pt x="4300" y="6867"/>
                  <a:pt x="4330" y="6870"/>
                  <a:pt x="4364" y="6883"/>
                </a:cubicBezTo>
                <a:cubicBezTo>
                  <a:pt x="4367" y="6883"/>
                  <a:pt x="4377" y="6887"/>
                  <a:pt x="4380" y="6890"/>
                </a:cubicBezTo>
                <a:cubicBezTo>
                  <a:pt x="4394" y="6900"/>
                  <a:pt x="4410" y="6903"/>
                  <a:pt x="4424" y="6913"/>
                </a:cubicBezTo>
                <a:cubicBezTo>
                  <a:pt x="4441" y="6923"/>
                  <a:pt x="4457" y="6933"/>
                  <a:pt x="4474" y="6947"/>
                </a:cubicBezTo>
                <a:cubicBezTo>
                  <a:pt x="4494" y="6957"/>
                  <a:pt x="4514" y="6974"/>
                  <a:pt x="4534" y="6987"/>
                </a:cubicBezTo>
                <a:cubicBezTo>
                  <a:pt x="4551" y="6997"/>
                  <a:pt x="4574" y="7004"/>
                  <a:pt x="4591" y="7014"/>
                </a:cubicBezTo>
                <a:cubicBezTo>
                  <a:pt x="4628" y="7064"/>
                  <a:pt x="4668" y="7114"/>
                  <a:pt x="4701" y="7164"/>
                </a:cubicBezTo>
                <a:cubicBezTo>
                  <a:pt x="4745" y="7221"/>
                  <a:pt x="4782" y="7274"/>
                  <a:pt x="4825" y="7335"/>
                </a:cubicBezTo>
                <a:cubicBezTo>
                  <a:pt x="4909" y="7452"/>
                  <a:pt x="4986" y="7569"/>
                  <a:pt x="5076" y="7686"/>
                </a:cubicBezTo>
                <a:lnTo>
                  <a:pt x="5199" y="7850"/>
                </a:lnTo>
                <a:lnTo>
                  <a:pt x="5337" y="8023"/>
                </a:lnTo>
                <a:lnTo>
                  <a:pt x="5400" y="8110"/>
                </a:lnTo>
                <a:cubicBezTo>
                  <a:pt x="5420" y="8140"/>
                  <a:pt x="5437" y="8170"/>
                  <a:pt x="5454" y="8204"/>
                </a:cubicBezTo>
                <a:cubicBezTo>
                  <a:pt x="5464" y="8221"/>
                  <a:pt x="5470" y="8241"/>
                  <a:pt x="5484" y="8257"/>
                </a:cubicBezTo>
                <a:cubicBezTo>
                  <a:pt x="5504" y="8308"/>
                  <a:pt x="5530" y="8358"/>
                  <a:pt x="5551" y="8411"/>
                </a:cubicBezTo>
                <a:cubicBezTo>
                  <a:pt x="5561" y="8428"/>
                  <a:pt x="5567" y="8451"/>
                  <a:pt x="5577" y="8468"/>
                </a:cubicBezTo>
                <a:cubicBezTo>
                  <a:pt x="5584" y="8495"/>
                  <a:pt x="5587" y="8528"/>
                  <a:pt x="5597" y="8558"/>
                </a:cubicBezTo>
                <a:cubicBezTo>
                  <a:pt x="5604" y="8588"/>
                  <a:pt x="5611" y="8612"/>
                  <a:pt x="5617" y="8642"/>
                </a:cubicBezTo>
                <a:cubicBezTo>
                  <a:pt x="5627" y="8675"/>
                  <a:pt x="5634" y="8709"/>
                  <a:pt x="5651" y="8742"/>
                </a:cubicBezTo>
                <a:cubicBezTo>
                  <a:pt x="5654" y="8756"/>
                  <a:pt x="5668" y="8759"/>
                  <a:pt x="5678" y="8759"/>
                </a:cubicBezTo>
                <a:cubicBezTo>
                  <a:pt x="5681" y="8759"/>
                  <a:pt x="5684" y="8759"/>
                  <a:pt x="5688" y="8756"/>
                </a:cubicBezTo>
                <a:cubicBezTo>
                  <a:pt x="5714" y="8819"/>
                  <a:pt x="5734" y="8879"/>
                  <a:pt x="5754" y="8943"/>
                </a:cubicBezTo>
                <a:cubicBezTo>
                  <a:pt x="5795" y="9056"/>
                  <a:pt x="5831" y="9170"/>
                  <a:pt x="5861" y="9281"/>
                </a:cubicBezTo>
                <a:cubicBezTo>
                  <a:pt x="5872" y="9344"/>
                  <a:pt x="5888" y="9404"/>
                  <a:pt x="5902" y="9464"/>
                </a:cubicBezTo>
                <a:cubicBezTo>
                  <a:pt x="5912" y="9525"/>
                  <a:pt x="5922" y="9588"/>
                  <a:pt x="5932" y="9645"/>
                </a:cubicBezTo>
                <a:cubicBezTo>
                  <a:pt x="5935" y="9688"/>
                  <a:pt x="5938" y="9725"/>
                  <a:pt x="5945" y="9765"/>
                </a:cubicBezTo>
                <a:cubicBezTo>
                  <a:pt x="5945" y="9789"/>
                  <a:pt x="5948" y="9809"/>
                  <a:pt x="5948" y="9829"/>
                </a:cubicBezTo>
                <a:cubicBezTo>
                  <a:pt x="5948" y="9849"/>
                  <a:pt x="5948" y="9872"/>
                  <a:pt x="5952" y="9892"/>
                </a:cubicBezTo>
                <a:cubicBezTo>
                  <a:pt x="5955" y="9912"/>
                  <a:pt x="5962" y="9932"/>
                  <a:pt x="5965" y="9949"/>
                </a:cubicBezTo>
                <a:lnTo>
                  <a:pt x="5965" y="9979"/>
                </a:lnTo>
                <a:cubicBezTo>
                  <a:pt x="5965" y="10009"/>
                  <a:pt x="5962" y="10039"/>
                  <a:pt x="5962" y="10066"/>
                </a:cubicBezTo>
                <a:lnTo>
                  <a:pt x="5962" y="10297"/>
                </a:lnTo>
                <a:cubicBezTo>
                  <a:pt x="5965" y="10451"/>
                  <a:pt x="5972" y="10601"/>
                  <a:pt x="5979" y="10758"/>
                </a:cubicBezTo>
                <a:cubicBezTo>
                  <a:pt x="5985" y="10902"/>
                  <a:pt x="5989" y="11053"/>
                  <a:pt x="5995" y="11200"/>
                </a:cubicBezTo>
                <a:cubicBezTo>
                  <a:pt x="6012" y="11778"/>
                  <a:pt x="6015" y="12350"/>
                  <a:pt x="6012" y="12925"/>
                </a:cubicBezTo>
                <a:lnTo>
                  <a:pt x="6012" y="12932"/>
                </a:lnTo>
                <a:cubicBezTo>
                  <a:pt x="6005" y="13025"/>
                  <a:pt x="6005" y="13125"/>
                  <a:pt x="6002" y="13222"/>
                </a:cubicBezTo>
                <a:lnTo>
                  <a:pt x="6002" y="13232"/>
                </a:lnTo>
                <a:lnTo>
                  <a:pt x="6002" y="13283"/>
                </a:lnTo>
                <a:cubicBezTo>
                  <a:pt x="5999" y="13410"/>
                  <a:pt x="5999" y="13537"/>
                  <a:pt x="6002" y="13667"/>
                </a:cubicBezTo>
                <a:cubicBezTo>
                  <a:pt x="6002" y="13787"/>
                  <a:pt x="6012" y="13908"/>
                  <a:pt x="6015" y="14028"/>
                </a:cubicBezTo>
                <a:cubicBezTo>
                  <a:pt x="6019" y="14145"/>
                  <a:pt x="6022" y="14259"/>
                  <a:pt x="6022" y="14376"/>
                </a:cubicBezTo>
                <a:cubicBezTo>
                  <a:pt x="6019" y="14573"/>
                  <a:pt x="6012" y="14774"/>
                  <a:pt x="5995" y="14971"/>
                </a:cubicBezTo>
                <a:cubicBezTo>
                  <a:pt x="5965" y="15265"/>
                  <a:pt x="5932" y="15559"/>
                  <a:pt x="5898" y="15850"/>
                </a:cubicBezTo>
                <a:cubicBezTo>
                  <a:pt x="5865" y="16141"/>
                  <a:pt x="5828" y="16429"/>
                  <a:pt x="5785" y="16716"/>
                </a:cubicBezTo>
                <a:cubicBezTo>
                  <a:pt x="5768" y="16837"/>
                  <a:pt x="5748" y="16960"/>
                  <a:pt x="5728" y="17081"/>
                </a:cubicBezTo>
                <a:cubicBezTo>
                  <a:pt x="5701" y="17201"/>
                  <a:pt x="5678" y="17318"/>
                  <a:pt x="5651" y="17438"/>
                </a:cubicBezTo>
                <a:cubicBezTo>
                  <a:pt x="5601" y="17669"/>
                  <a:pt x="5537" y="17890"/>
                  <a:pt x="5480" y="18117"/>
                </a:cubicBezTo>
                <a:cubicBezTo>
                  <a:pt x="5434" y="18271"/>
                  <a:pt x="5380" y="18421"/>
                  <a:pt x="5333" y="18575"/>
                </a:cubicBezTo>
                <a:cubicBezTo>
                  <a:pt x="5296" y="18689"/>
                  <a:pt x="5263" y="18799"/>
                  <a:pt x="5220" y="18906"/>
                </a:cubicBezTo>
                <a:cubicBezTo>
                  <a:pt x="5143" y="19007"/>
                  <a:pt x="5062" y="19107"/>
                  <a:pt x="4986" y="19210"/>
                </a:cubicBezTo>
                <a:cubicBezTo>
                  <a:pt x="4935" y="19277"/>
                  <a:pt x="4892" y="19351"/>
                  <a:pt x="4845" y="19418"/>
                </a:cubicBezTo>
                <a:cubicBezTo>
                  <a:pt x="4798" y="19488"/>
                  <a:pt x="4748" y="19555"/>
                  <a:pt x="4701" y="19625"/>
                </a:cubicBezTo>
                <a:cubicBezTo>
                  <a:pt x="4631" y="19725"/>
                  <a:pt x="4558" y="19826"/>
                  <a:pt x="4484" y="19929"/>
                </a:cubicBezTo>
                <a:cubicBezTo>
                  <a:pt x="4484" y="19923"/>
                  <a:pt x="4491" y="19919"/>
                  <a:pt x="4491" y="19909"/>
                </a:cubicBezTo>
                <a:cubicBezTo>
                  <a:pt x="4514" y="19809"/>
                  <a:pt x="4531" y="19705"/>
                  <a:pt x="4548" y="19605"/>
                </a:cubicBezTo>
                <a:lnTo>
                  <a:pt x="4598" y="19304"/>
                </a:lnTo>
                <a:cubicBezTo>
                  <a:pt x="4631" y="19100"/>
                  <a:pt x="4658" y="18890"/>
                  <a:pt x="4678" y="18682"/>
                </a:cubicBezTo>
                <a:lnTo>
                  <a:pt x="4701" y="18368"/>
                </a:lnTo>
                <a:cubicBezTo>
                  <a:pt x="4711" y="18264"/>
                  <a:pt x="4715" y="18157"/>
                  <a:pt x="4718" y="18054"/>
                </a:cubicBezTo>
                <a:cubicBezTo>
                  <a:pt x="4728" y="17850"/>
                  <a:pt x="4741" y="17649"/>
                  <a:pt x="4761" y="17445"/>
                </a:cubicBezTo>
                <a:cubicBezTo>
                  <a:pt x="4778" y="17238"/>
                  <a:pt x="4785" y="17037"/>
                  <a:pt x="4795" y="16833"/>
                </a:cubicBezTo>
                <a:cubicBezTo>
                  <a:pt x="4798" y="16730"/>
                  <a:pt x="4802" y="16626"/>
                  <a:pt x="4802" y="16519"/>
                </a:cubicBezTo>
                <a:cubicBezTo>
                  <a:pt x="4802" y="16476"/>
                  <a:pt x="4798" y="16429"/>
                  <a:pt x="4798" y="16382"/>
                </a:cubicBezTo>
                <a:lnTo>
                  <a:pt x="4808" y="16382"/>
                </a:lnTo>
                <a:cubicBezTo>
                  <a:pt x="4825" y="16382"/>
                  <a:pt x="4842" y="16375"/>
                  <a:pt x="4852" y="16362"/>
                </a:cubicBezTo>
                <a:cubicBezTo>
                  <a:pt x="4865" y="16345"/>
                  <a:pt x="4875" y="16332"/>
                  <a:pt x="4879" y="16312"/>
                </a:cubicBezTo>
                <a:cubicBezTo>
                  <a:pt x="4882" y="16298"/>
                  <a:pt x="4882" y="16285"/>
                  <a:pt x="4882" y="16275"/>
                </a:cubicBezTo>
                <a:cubicBezTo>
                  <a:pt x="4885" y="16252"/>
                  <a:pt x="4885" y="16228"/>
                  <a:pt x="4892" y="16208"/>
                </a:cubicBezTo>
                <a:cubicBezTo>
                  <a:pt x="4895" y="16178"/>
                  <a:pt x="4899" y="16145"/>
                  <a:pt x="4899" y="16114"/>
                </a:cubicBezTo>
                <a:lnTo>
                  <a:pt x="4925" y="15900"/>
                </a:lnTo>
                <a:lnTo>
                  <a:pt x="4986" y="15513"/>
                </a:lnTo>
                <a:cubicBezTo>
                  <a:pt x="5012" y="15362"/>
                  <a:pt x="5042" y="15215"/>
                  <a:pt x="5069" y="15071"/>
                </a:cubicBezTo>
                <a:cubicBezTo>
                  <a:pt x="5099" y="14931"/>
                  <a:pt x="5129" y="14794"/>
                  <a:pt x="5163" y="14660"/>
                </a:cubicBezTo>
                <a:cubicBezTo>
                  <a:pt x="5166" y="14643"/>
                  <a:pt x="5169" y="14627"/>
                  <a:pt x="5179" y="14613"/>
                </a:cubicBezTo>
                <a:cubicBezTo>
                  <a:pt x="5183" y="14603"/>
                  <a:pt x="5186" y="14587"/>
                  <a:pt x="5193" y="14573"/>
                </a:cubicBezTo>
                <a:cubicBezTo>
                  <a:pt x="5203" y="14543"/>
                  <a:pt x="5216" y="14510"/>
                  <a:pt x="5230" y="14480"/>
                </a:cubicBezTo>
                <a:cubicBezTo>
                  <a:pt x="5283" y="14363"/>
                  <a:pt x="5337" y="14245"/>
                  <a:pt x="5397" y="14128"/>
                </a:cubicBezTo>
                <a:cubicBezTo>
                  <a:pt x="5430" y="14062"/>
                  <a:pt x="5464" y="13995"/>
                  <a:pt x="5494" y="13925"/>
                </a:cubicBezTo>
                <a:cubicBezTo>
                  <a:pt x="5504" y="13891"/>
                  <a:pt x="5520" y="13861"/>
                  <a:pt x="5534" y="13828"/>
                </a:cubicBezTo>
                <a:cubicBezTo>
                  <a:pt x="5544" y="13811"/>
                  <a:pt x="5547" y="13791"/>
                  <a:pt x="5554" y="13774"/>
                </a:cubicBezTo>
                <a:lnTo>
                  <a:pt x="5567" y="13737"/>
                </a:lnTo>
                <a:cubicBezTo>
                  <a:pt x="5581" y="13701"/>
                  <a:pt x="5587" y="13660"/>
                  <a:pt x="5597" y="13627"/>
                </a:cubicBezTo>
                <a:cubicBezTo>
                  <a:pt x="5601" y="13610"/>
                  <a:pt x="5604" y="13590"/>
                  <a:pt x="5611" y="13573"/>
                </a:cubicBezTo>
                <a:cubicBezTo>
                  <a:pt x="5614" y="13553"/>
                  <a:pt x="5617" y="13533"/>
                  <a:pt x="5617" y="13510"/>
                </a:cubicBezTo>
                <a:lnTo>
                  <a:pt x="5631" y="13400"/>
                </a:lnTo>
                <a:cubicBezTo>
                  <a:pt x="5634" y="13366"/>
                  <a:pt x="5637" y="13336"/>
                  <a:pt x="5637" y="13303"/>
                </a:cubicBezTo>
                <a:cubicBezTo>
                  <a:pt x="5637" y="13266"/>
                  <a:pt x="5644" y="13226"/>
                  <a:pt x="5644" y="13189"/>
                </a:cubicBezTo>
                <a:lnTo>
                  <a:pt x="5644" y="13135"/>
                </a:lnTo>
                <a:cubicBezTo>
                  <a:pt x="5644" y="13119"/>
                  <a:pt x="5644" y="13099"/>
                  <a:pt x="5637" y="13082"/>
                </a:cubicBezTo>
                <a:cubicBezTo>
                  <a:pt x="5631" y="13008"/>
                  <a:pt x="5621" y="12935"/>
                  <a:pt x="5601" y="12865"/>
                </a:cubicBezTo>
                <a:cubicBezTo>
                  <a:pt x="5594" y="12825"/>
                  <a:pt x="5584" y="12788"/>
                  <a:pt x="5571" y="12754"/>
                </a:cubicBezTo>
                <a:cubicBezTo>
                  <a:pt x="5551" y="12701"/>
                  <a:pt x="5527" y="12651"/>
                  <a:pt x="5497" y="12601"/>
                </a:cubicBezTo>
                <a:cubicBezTo>
                  <a:pt x="5454" y="12537"/>
                  <a:pt x="5417" y="12470"/>
                  <a:pt x="5380" y="12407"/>
                </a:cubicBezTo>
                <a:cubicBezTo>
                  <a:pt x="5363" y="12373"/>
                  <a:pt x="5347" y="12340"/>
                  <a:pt x="5330" y="12303"/>
                </a:cubicBezTo>
                <a:lnTo>
                  <a:pt x="5293" y="12189"/>
                </a:lnTo>
                <a:cubicBezTo>
                  <a:pt x="5286" y="12169"/>
                  <a:pt x="5283" y="12153"/>
                  <a:pt x="5276" y="12132"/>
                </a:cubicBezTo>
                <a:cubicBezTo>
                  <a:pt x="5270" y="12102"/>
                  <a:pt x="5263" y="12072"/>
                  <a:pt x="5260" y="12049"/>
                </a:cubicBezTo>
                <a:cubicBezTo>
                  <a:pt x="5253" y="12022"/>
                  <a:pt x="5250" y="12002"/>
                  <a:pt x="5246" y="11979"/>
                </a:cubicBezTo>
                <a:cubicBezTo>
                  <a:pt x="5236" y="11928"/>
                  <a:pt x="5230" y="11878"/>
                  <a:pt x="5226" y="11828"/>
                </a:cubicBezTo>
                <a:cubicBezTo>
                  <a:pt x="5216" y="11781"/>
                  <a:pt x="5213" y="11731"/>
                  <a:pt x="5203" y="11684"/>
                </a:cubicBezTo>
                <a:cubicBezTo>
                  <a:pt x="5199" y="11654"/>
                  <a:pt x="5196" y="11631"/>
                  <a:pt x="5193" y="11601"/>
                </a:cubicBezTo>
                <a:cubicBezTo>
                  <a:pt x="5186" y="11571"/>
                  <a:pt x="5179" y="11547"/>
                  <a:pt x="5176" y="11517"/>
                </a:cubicBezTo>
                <a:cubicBezTo>
                  <a:pt x="5166" y="11484"/>
                  <a:pt x="5159" y="11454"/>
                  <a:pt x="5153" y="11420"/>
                </a:cubicBezTo>
                <a:cubicBezTo>
                  <a:pt x="5146" y="11387"/>
                  <a:pt x="5136" y="11353"/>
                  <a:pt x="5126" y="11327"/>
                </a:cubicBezTo>
                <a:cubicBezTo>
                  <a:pt x="5113" y="11287"/>
                  <a:pt x="5099" y="11250"/>
                  <a:pt x="5082" y="11213"/>
                </a:cubicBezTo>
                <a:cubicBezTo>
                  <a:pt x="5069" y="11176"/>
                  <a:pt x="5052" y="11143"/>
                  <a:pt x="5036" y="11103"/>
                </a:cubicBezTo>
                <a:cubicBezTo>
                  <a:pt x="5026" y="11076"/>
                  <a:pt x="5012" y="11046"/>
                  <a:pt x="4999" y="11019"/>
                </a:cubicBezTo>
                <a:cubicBezTo>
                  <a:pt x="4969" y="10966"/>
                  <a:pt x="4945" y="10915"/>
                  <a:pt x="4909" y="10865"/>
                </a:cubicBezTo>
                <a:cubicBezTo>
                  <a:pt x="4862" y="10798"/>
                  <a:pt x="4808" y="10735"/>
                  <a:pt x="4751" y="10678"/>
                </a:cubicBezTo>
                <a:cubicBezTo>
                  <a:pt x="4658" y="10568"/>
                  <a:pt x="4558" y="10461"/>
                  <a:pt x="4464" y="10347"/>
                </a:cubicBezTo>
                <a:cubicBezTo>
                  <a:pt x="4417" y="10290"/>
                  <a:pt x="4367" y="10233"/>
                  <a:pt x="4324" y="10177"/>
                </a:cubicBezTo>
                <a:cubicBezTo>
                  <a:pt x="4277" y="10126"/>
                  <a:pt x="4230" y="10073"/>
                  <a:pt x="4190" y="10023"/>
                </a:cubicBezTo>
                <a:cubicBezTo>
                  <a:pt x="4143" y="9973"/>
                  <a:pt x="4096" y="9916"/>
                  <a:pt x="4049" y="9866"/>
                </a:cubicBezTo>
                <a:cubicBezTo>
                  <a:pt x="4029" y="9842"/>
                  <a:pt x="4006" y="9815"/>
                  <a:pt x="3979" y="9795"/>
                </a:cubicBezTo>
                <a:cubicBezTo>
                  <a:pt x="3956" y="9772"/>
                  <a:pt x="3926" y="9749"/>
                  <a:pt x="3896" y="9729"/>
                </a:cubicBezTo>
                <a:cubicBezTo>
                  <a:pt x="3839" y="9692"/>
                  <a:pt x="3779" y="9655"/>
                  <a:pt x="3722" y="9622"/>
                </a:cubicBezTo>
                <a:cubicBezTo>
                  <a:pt x="3704" y="9611"/>
                  <a:pt x="3688" y="9607"/>
                  <a:pt x="3672" y="9607"/>
                </a:cubicBezTo>
                <a:cubicBezTo>
                  <a:pt x="3668" y="9607"/>
                  <a:pt x="3663" y="9607"/>
                  <a:pt x="3658" y="9608"/>
                </a:cubicBezTo>
                <a:cubicBezTo>
                  <a:pt x="3648" y="9608"/>
                  <a:pt x="3645" y="9612"/>
                  <a:pt x="3638" y="9615"/>
                </a:cubicBezTo>
                <a:lnTo>
                  <a:pt x="3625" y="9615"/>
                </a:lnTo>
                <a:cubicBezTo>
                  <a:pt x="3611" y="9622"/>
                  <a:pt x="3605" y="9628"/>
                  <a:pt x="3598" y="9645"/>
                </a:cubicBezTo>
                <a:cubicBezTo>
                  <a:pt x="3595" y="9658"/>
                  <a:pt x="3595" y="9672"/>
                  <a:pt x="3591" y="9682"/>
                </a:cubicBezTo>
                <a:cubicBezTo>
                  <a:pt x="3588" y="9708"/>
                  <a:pt x="3578" y="9732"/>
                  <a:pt x="3575" y="9759"/>
                </a:cubicBezTo>
                <a:cubicBezTo>
                  <a:pt x="3561" y="9809"/>
                  <a:pt x="3548" y="9862"/>
                  <a:pt x="3541" y="9912"/>
                </a:cubicBezTo>
                <a:cubicBezTo>
                  <a:pt x="3514" y="10023"/>
                  <a:pt x="3488" y="10130"/>
                  <a:pt x="3461" y="10243"/>
                </a:cubicBezTo>
                <a:cubicBezTo>
                  <a:pt x="3454" y="10277"/>
                  <a:pt x="3444" y="10307"/>
                  <a:pt x="3431" y="10340"/>
                </a:cubicBezTo>
                <a:cubicBezTo>
                  <a:pt x="3424" y="10367"/>
                  <a:pt x="3411" y="10401"/>
                  <a:pt x="3404" y="10431"/>
                </a:cubicBezTo>
                <a:cubicBezTo>
                  <a:pt x="3394" y="10461"/>
                  <a:pt x="3381" y="10491"/>
                  <a:pt x="3371" y="10518"/>
                </a:cubicBezTo>
                <a:cubicBezTo>
                  <a:pt x="3357" y="10551"/>
                  <a:pt x="3344" y="10584"/>
                  <a:pt x="3327" y="10625"/>
                </a:cubicBezTo>
                <a:cubicBezTo>
                  <a:pt x="3324" y="10635"/>
                  <a:pt x="3320" y="10645"/>
                  <a:pt x="3314" y="10658"/>
                </a:cubicBezTo>
                <a:cubicBezTo>
                  <a:pt x="3314" y="10661"/>
                  <a:pt x="3310" y="10661"/>
                  <a:pt x="3310" y="10665"/>
                </a:cubicBezTo>
                <a:cubicBezTo>
                  <a:pt x="3310" y="10668"/>
                  <a:pt x="3307" y="10675"/>
                  <a:pt x="3307" y="10678"/>
                </a:cubicBezTo>
                <a:lnTo>
                  <a:pt x="3307" y="10678"/>
                </a:lnTo>
                <a:cubicBezTo>
                  <a:pt x="3307" y="10678"/>
                  <a:pt x="3307" y="10675"/>
                  <a:pt x="3310" y="10675"/>
                </a:cubicBezTo>
                <a:cubicBezTo>
                  <a:pt x="3310" y="10678"/>
                  <a:pt x="3307" y="10681"/>
                  <a:pt x="3307" y="10685"/>
                </a:cubicBezTo>
                <a:lnTo>
                  <a:pt x="3307" y="10685"/>
                </a:lnTo>
                <a:cubicBezTo>
                  <a:pt x="3307" y="10685"/>
                  <a:pt x="3307" y="10681"/>
                  <a:pt x="3310" y="10681"/>
                </a:cubicBezTo>
                <a:cubicBezTo>
                  <a:pt x="3297" y="10708"/>
                  <a:pt x="3287" y="10732"/>
                  <a:pt x="3274" y="10762"/>
                </a:cubicBezTo>
                <a:cubicBezTo>
                  <a:pt x="3210" y="10892"/>
                  <a:pt x="3147" y="11016"/>
                  <a:pt x="3090" y="11146"/>
                </a:cubicBezTo>
                <a:cubicBezTo>
                  <a:pt x="3056" y="11216"/>
                  <a:pt x="3023" y="11293"/>
                  <a:pt x="2993" y="11367"/>
                </a:cubicBezTo>
                <a:cubicBezTo>
                  <a:pt x="2963" y="11434"/>
                  <a:pt x="2943" y="11501"/>
                  <a:pt x="2919" y="11567"/>
                </a:cubicBezTo>
                <a:cubicBezTo>
                  <a:pt x="2896" y="11631"/>
                  <a:pt x="2872" y="11694"/>
                  <a:pt x="2852" y="11761"/>
                </a:cubicBezTo>
                <a:cubicBezTo>
                  <a:pt x="2826" y="11832"/>
                  <a:pt x="2806" y="11908"/>
                  <a:pt x="2789" y="11982"/>
                </a:cubicBezTo>
                <a:cubicBezTo>
                  <a:pt x="2772" y="12052"/>
                  <a:pt x="2759" y="12126"/>
                  <a:pt x="2752" y="12199"/>
                </a:cubicBezTo>
                <a:cubicBezTo>
                  <a:pt x="2739" y="12276"/>
                  <a:pt x="2735" y="12346"/>
                  <a:pt x="2725" y="12420"/>
                </a:cubicBezTo>
                <a:cubicBezTo>
                  <a:pt x="2722" y="12494"/>
                  <a:pt x="2719" y="12567"/>
                  <a:pt x="2719" y="12637"/>
                </a:cubicBezTo>
                <a:cubicBezTo>
                  <a:pt x="2719" y="12714"/>
                  <a:pt x="2725" y="12784"/>
                  <a:pt x="2735" y="12861"/>
                </a:cubicBezTo>
                <a:cubicBezTo>
                  <a:pt x="2742" y="12932"/>
                  <a:pt x="2759" y="13002"/>
                  <a:pt x="2772" y="13069"/>
                </a:cubicBezTo>
                <a:cubicBezTo>
                  <a:pt x="2789" y="13139"/>
                  <a:pt x="2802" y="13206"/>
                  <a:pt x="2822" y="13279"/>
                </a:cubicBezTo>
                <a:cubicBezTo>
                  <a:pt x="2859" y="13420"/>
                  <a:pt x="2896" y="13557"/>
                  <a:pt x="2946" y="13697"/>
                </a:cubicBezTo>
                <a:cubicBezTo>
                  <a:pt x="2973" y="13764"/>
                  <a:pt x="2996" y="13831"/>
                  <a:pt x="3026" y="13901"/>
                </a:cubicBezTo>
                <a:cubicBezTo>
                  <a:pt x="3056" y="13968"/>
                  <a:pt x="3086" y="14035"/>
                  <a:pt x="3120" y="14102"/>
                </a:cubicBezTo>
                <a:cubicBezTo>
                  <a:pt x="3143" y="14142"/>
                  <a:pt x="3170" y="14185"/>
                  <a:pt x="3197" y="14222"/>
                </a:cubicBezTo>
                <a:cubicBezTo>
                  <a:pt x="3213" y="14242"/>
                  <a:pt x="3237" y="14266"/>
                  <a:pt x="3257" y="14282"/>
                </a:cubicBezTo>
                <a:cubicBezTo>
                  <a:pt x="3280" y="14306"/>
                  <a:pt x="3307" y="14326"/>
                  <a:pt x="3330" y="14352"/>
                </a:cubicBezTo>
                <a:cubicBezTo>
                  <a:pt x="3361" y="14376"/>
                  <a:pt x="3391" y="14403"/>
                  <a:pt x="3424" y="14423"/>
                </a:cubicBezTo>
                <a:cubicBezTo>
                  <a:pt x="3458" y="14449"/>
                  <a:pt x="3488" y="14473"/>
                  <a:pt x="3521" y="14493"/>
                </a:cubicBezTo>
                <a:cubicBezTo>
                  <a:pt x="3578" y="14536"/>
                  <a:pt x="3638" y="14573"/>
                  <a:pt x="3695" y="14610"/>
                </a:cubicBezTo>
                <a:cubicBezTo>
                  <a:pt x="3755" y="14650"/>
                  <a:pt x="3809" y="14690"/>
                  <a:pt x="3862" y="14734"/>
                </a:cubicBezTo>
                <a:cubicBezTo>
                  <a:pt x="3889" y="14754"/>
                  <a:pt x="3916" y="14777"/>
                  <a:pt x="3942" y="14800"/>
                </a:cubicBezTo>
                <a:cubicBezTo>
                  <a:pt x="3966" y="14824"/>
                  <a:pt x="3992" y="14851"/>
                  <a:pt x="4023" y="14874"/>
                </a:cubicBezTo>
                <a:cubicBezTo>
                  <a:pt x="4039" y="14894"/>
                  <a:pt x="4059" y="14911"/>
                  <a:pt x="4076" y="14934"/>
                </a:cubicBezTo>
                <a:lnTo>
                  <a:pt x="4126" y="14994"/>
                </a:lnTo>
                <a:cubicBezTo>
                  <a:pt x="4173" y="15061"/>
                  <a:pt x="4213" y="15128"/>
                  <a:pt x="4257" y="15202"/>
                </a:cubicBezTo>
                <a:cubicBezTo>
                  <a:pt x="4277" y="15242"/>
                  <a:pt x="4297" y="15279"/>
                  <a:pt x="4313" y="15322"/>
                </a:cubicBezTo>
                <a:cubicBezTo>
                  <a:pt x="4344" y="15386"/>
                  <a:pt x="4367" y="15452"/>
                  <a:pt x="4394" y="15513"/>
                </a:cubicBezTo>
                <a:cubicBezTo>
                  <a:pt x="4424" y="15580"/>
                  <a:pt x="4451" y="15643"/>
                  <a:pt x="4484" y="15707"/>
                </a:cubicBezTo>
                <a:lnTo>
                  <a:pt x="4584" y="15894"/>
                </a:lnTo>
                <a:cubicBezTo>
                  <a:pt x="4614" y="15954"/>
                  <a:pt x="4644" y="16014"/>
                  <a:pt x="4668" y="16078"/>
                </a:cubicBezTo>
                <a:cubicBezTo>
                  <a:pt x="4668" y="16081"/>
                  <a:pt x="4675" y="16088"/>
                  <a:pt x="4675" y="16091"/>
                </a:cubicBezTo>
                <a:lnTo>
                  <a:pt x="4675" y="16098"/>
                </a:lnTo>
                <a:cubicBezTo>
                  <a:pt x="4685" y="16198"/>
                  <a:pt x="4691" y="16298"/>
                  <a:pt x="4698" y="16405"/>
                </a:cubicBezTo>
                <a:cubicBezTo>
                  <a:pt x="4701" y="16496"/>
                  <a:pt x="4701" y="16593"/>
                  <a:pt x="4701" y="16683"/>
                </a:cubicBezTo>
                <a:cubicBezTo>
                  <a:pt x="4701" y="16783"/>
                  <a:pt x="4698" y="16880"/>
                  <a:pt x="4698" y="16980"/>
                </a:cubicBezTo>
                <a:cubicBezTo>
                  <a:pt x="4695" y="17081"/>
                  <a:pt x="4695" y="17181"/>
                  <a:pt x="4685" y="17281"/>
                </a:cubicBezTo>
                <a:cubicBezTo>
                  <a:pt x="4678" y="17385"/>
                  <a:pt x="4665" y="17492"/>
                  <a:pt x="4651" y="17599"/>
                </a:cubicBezTo>
                <a:cubicBezTo>
                  <a:pt x="4628" y="17800"/>
                  <a:pt x="4608" y="18003"/>
                  <a:pt x="4581" y="18204"/>
                </a:cubicBezTo>
                <a:cubicBezTo>
                  <a:pt x="4561" y="18345"/>
                  <a:pt x="4541" y="18482"/>
                  <a:pt x="4514" y="18622"/>
                </a:cubicBezTo>
                <a:cubicBezTo>
                  <a:pt x="4481" y="18836"/>
                  <a:pt x="4447" y="19053"/>
                  <a:pt x="4417" y="19271"/>
                </a:cubicBezTo>
                <a:cubicBezTo>
                  <a:pt x="4390" y="19471"/>
                  <a:pt x="4374" y="19672"/>
                  <a:pt x="4347" y="19872"/>
                </a:cubicBezTo>
                <a:cubicBezTo>
                  <a:pt x="4330" y="19993"/>
                  <a:pt x="4310" y="20117"/>
                  <a:pt x="4283" y="20237"/>
                </a:cubicBezTo>
                <a:cubicBezTo>
                  <a:pt x="4240" y="20307"/>
                  <a:pt x="4190" y="20374"/>
                  <a:pt x="4143" y="20444"/>
                </a:cubicBezTo>
                <a:cubicBezTo>
                  <a:pt x="4046" y="20588"/>
                  <a:pt x="3946" y="20728"/>
                  <a:pt x="3849" y="20869"/>
                </a:cubicBezTo>
                <a:cubicBezTo>
                  <a:pt x="3799" y="20939"/>
                  <a:pt x="3755" y="21009"/>
                  <a:pt x="3708" y="21079"/>
                </a:cubicBezTo>
                <a:cubicBezTo>
                  <a:pt x="3661" y="21150"/>
                  <a:pt x="3621" y="21223"/>
                  <a:pt x="3578" y="21293"/>
                </a:cubicBezTo>
                <a:cubicBezTo>
                  <a:pt x="3558" y="21330"/>
                  <a:pt x="3538" y="21370"/>
                  <a:pt x="3514" y="21400"/>
                </a:cubicBezTo>
                <a:lnTo>
                  <a:pt x="3514" y="21407"/>
                </a:lnTo>
                <a:cubicBezTo>
                  <a:pt x="3371" y="21658"/>
                  <a:pt x="3247" y="21919"/>
                  <a:pt x="3123" y="22183"/>
                </a:cubicBezTo>
                <a:cubicBezTo>
                  <a:pt x="3026" y="22383"/>
                  <a:pt x="2943" y="22587"/>
                  <a:pt x="2862" y="22798"/>
                </a:cubicBezTo>
                <a:cubicBezTo>
                  <a:pt x="2869" y="22755"/>
                  <a:pt x="2872" y="22714"/>
                  <a:pt x="2876" y="22678"/>
                </a:cubicBezTo>
                <a:cubicBezTo>
                  <a:pt x="2879" y="22627"/>
                  <a:pt x="2889" y="22577"/>
                  <a:pt x="2893" y="22527"/>
                </a:cubicBezTo>
                <a:lnTo>
                  <a:pt x="2906" y="22377"/>
                </a:lnTo>
                <a:cubicBezTo>
                  <a:pt x="2923" y="22179"/>
                  <a:pt x="2946" y="21982"/>
                  <a:pt x="2973" y="21785"/>
                </a:cubicBezTo>
                <a:lnTo>
                  <a:pt x="2973" y="21792"/>
                </a:lnTo>
                <a:cubicBezTo>
                  <a:pt x="2973" y="21782"/>
                  <a:pt x="2976" y="21775"/>
                  <a:pt x="2976" y="21765"/>
                </a:cubicBezTo>
                <a:lnTo>
                  <a:pt x="2976" y="21762"/>
                </a:lnTo>
                <a:lnTo>
                  <a:pt x="2976" y="21758"/>
                </a:lnTo>
                <a:cubicBezTo>
                  <a:pt x="2993" y="21628"/>
                  <a:pt x="3013" y="21497"/>
                  <a:pt x="3030" y="21367"/>
                </a:cubicBezTo>
                <a:cubicBezTo>
                  <a:pt x="3046" y="21240"/>
                  <a:pt x="3060" y="21106"/>
                  <a:pt x="3076" y="20976"/>
                </a:cubicBezTo>
                <a:lnTo>
                  <a:pt x="3076" y="20982"/>
                </a:lnTo>
                <a:cubicBezTo>
                  <a:pt x="3086" y="20939"/>
                  <a:pt x="3090" y="20889"/>
                  <a:pt x="3096" y="20842"/>
                </a:cubicBezTo>
                <a:cubicBezTo>
                  <a:pt x="3130" y="20641"/>
                  <a:pt x="3163" y="20441"/>
                  <a:pt x="3173" y="20237"/>
                </a:cubicBezTo>
                <a:cubicBezTo>
                  <a:pt x="3177" y="20137"/>
                  <a:pt x="3173" y="20036"/>
                  <a:pt x="3163" y="19939"/>
                </a:cubicBezTo>
                <a:lnTo>
                  <a:pt x="3153" y="19776"/>
                </a:lnTo>
                <a:cubicBezTo>
                  <a:pt x="3153" y="19752"/>
                  <a:pt x="3147" y="19729"/>
                  <a:pt x="3147" y="19705"/>
                </a:cubicBezTo>
                <a:cubicBezTo>
                  <a:pt x="3143" y="19672"/>
                  <a:pt x="3143" y="19638"/>
                  <a:pt x="3137" y="19605"/>
                </a:cubicBezTo>
                <a:cubicBezTo>
                  <a:pt x="3132" y="19593"/>
                  <a:pt x="3121" y="19585"/>
                  <a:pt x="3110" y="19585"/>
                </a:cubicBezTo>
                <a:cubicBezTo>
                  <a:pt x="3102" y="19585"/>
                  <a:pt x="3095" y="19588"/>
                  <a:pt x="3090" y="19595"/>
                </a:cubicBezTo>
                <a:cubicBezTo>
                  <a:pt x="3090" y="19595"/>
                  <a:pt x="3090" y="19602"/>
                  <a:pt x="3086" y="19602"/>
                </a:cubicBezTo>
                <a:cubicBezTo>
                  <a:pt x="3076" y="19608"/>
                  <a:pt x="3080" y="19622"/>
                  <a:pt x="3086" y="19628"/>
                </a:cubicBezTo>
                <a:lnTo>
                  <a:pt x="3086" y="19662"/>
                </a:lnTo>
                <a:cubicBezTo>
                  <a:pt x="3086" y="19735"/>
                  <a:pt x="3080" y="19802"/>
                  <a:pt x="3080" y="19872"/>
                </a:cubicBezTo>
                <a:lnTo>
                  <a:pt x="3080" y="20070"/>
                </a:lnTo>
                <a:cubicBezTo>
                  <a:pt x="3080" y="20157"/>
                  <a:pt x="3073" y="20247"/>
                  <a:pt x="3063" y="20337"/>
                </a:cubicBezTo>
                <a:cubicBezTo>
                  <a:pt x="3056" y="20421"/>
                  <a:pt x="3043" y="20504"/>
                  <a:pt x="3036" y="20581"/>
                </a:cubicBezTo>
                <a:cubicBezTo>
                  <a:pt x="3006" y="20765"/>
                  <a:pt x="2973" y="20949"/>
                  <a:pt x="2943" y="21130"/>
                </a:cubicBezTo>
                <a:cubicBezTo>
                  <a:pt x="2926" y="21233"/>
                  <a:pt x="2909" y="21340"/>
                  <a:pt x="2889" y="21441"/>
                </a:cubicBezTo>
                <a:cubicBezTo>
                  <a:pt x="2869" y="21541"/>
                  <a:pt x="2846" y="21641"/>
                  <a:pt x="2826" y="21735"/>
                </a:cubicBezTo>
                <a:cubicBezTo>
                  <a:pt x="2802" y="21835"/>
                  <a:pt x="2779" y="21935"/>
                  <a:pt x="2755" y="22036"/>
                </a:cubicBezTo>
                <a:cubicBezTo>
                  <a:pt x="2735" y="22133"/>
                  <a:pt x="2709" y="22226"/>
                  <a:pt x="2689" y="22320"/>
                </a:cubicBezTo>
                <a:lnTo>
                  <a:pt x="2625" y="22611"/>
                </a:lnTo>
                <a:cubicBezTo>
                  <a:pt x="2605" y="22704"/>
                  <a:pt x="2575" y="22801"/>
                  <a:pt x="2555" y="22898"/>
                </a:cubicBezTo>
                <a:cubicBezTo>
                  <a:pt x="2535" y="23002"/>
                  <a:pt x="2521" y="23106"/>
                  <a:pt x="2508" y="23206"/>
                </a:cubicBezTo>
                <a:cubicBezTo>
                  <a:pt x="2495" y="23306"/>
                  <a:pt x="2478" y="23403"/>
                  <a:pt x="2475" y="23503"/>
                </a:cubicBezTo>
                <a:cubicBezTo>
                  <a:pt x="2468" y="23604"/>
                  <a:pt x="2468" y="23707"/>
                  <a:pt x="2471" y="23814"/>
                </a:cubicBezTo>
                <a:cubicBezTo>
                  <a:pt x="2475" y="23901"/>
                  <a:pt x="2485" y="23988"/>
                  <a:pt x="2491" y="24082"/>
                </a:cubicBezTo>
                <a:cubicBezTo>
                  <a:pt x="2478" y="24142"/>
                  <a:pt x="2471" y="24206"/>
                  <a:pt x="2458" y="24269"/>
                </a:cubicBezTo>
                <a:cubicBezTo>
                  <a:pt x="2434" y="24409"/>
                  <a:pt x="2401" y="24553"/>
                  <a:pt x="2361" y="24690"/>
                </a:cubicBezTo>
                <a:cubicBezTo>
                  <a:pt x="2327" y="24824"/>
                  <a:pt x="2291" y="24954"/>
                  <a:pt x="2271" y="25092"/>
                </a:cubicBezTo>
                <a:cubicBezTo>
                  <a:pt x="2244" y="25235"/>
                  <a:pt x="2224" y="25372"/>
                  <a:pt x="2204" y="25513"/>
                </a:cubicBezTo>
                <a:cubicBezTo>
                  <a:pt x="2184" y="25657"/>
                  <a:pt x="2157" y="25797"/>
                  <a:pt x="2137" y="25941"/>
                </a:cubicBezTo>
                <a:cubicBezTo>
                  <a:pt x="2124" y="26021"/>
                  <a:pt x="2124" y="26095"/>
                  <a:pt x="2124" y="26175"/>
                </a:cubicBezTo>
                <a:cubicBezTo>
                  <a:pt x="2124" y="26215"/>
                  <a:pt x="2134" y="26258"/>
                  <a:pt x="2140" y="26299"/>
                </a:cubicBezTo>
                <a:cubicBezTo>
                  <a:pt x="2140" y="26309"/>
                  <a:pt x="2144" y="26315"/>
                  <a:pt x="2144" y="26325"/>
                </a:cubicBezTo>
                <a:cubicBezTo>
                  <a:pt x="2154" y="26359"/>
                  <a:pt x="2160" y="26382"/>
                  <a:pt x="2177" y="26409"/>
                </a:cubicBezTo>
                <a:cubicBezTo>
                  <a:pt x="2200" y="26449"/>
                  <a:pt x="2237" y="26479"/>
                  <a:pt x="2274" y="26499"/>
                </a:cubicBezTo>
                <a:cubicBezTo>
                  <a:pt x="2307" y="26516"/>
                  <a:pt x="2344" y="26526"/>
                  <a:pt x="2378" y="26526"/>
                </a:cubicBezTo>
                <a:cubicBezTo>
                  <a:pt x="2391" y="26526"/>
                  <a:pt x="2408" y="26526"/>
                  <a:pt x="2421" y="26523"/>
                </a:cubicBezTo>
                <a:cubicBezTo>
                  <a:pt x="2471" y="26513"/>
                  <a:pt x="2511" y="26489"/>
                  <a:pt x="2551" y="26449"/>
                </a:cubicBezTo>
                <a:cubicBezTo>
                  <a:pt x="2592" y="26412"/>
                  <a:pt x="2612" y="26355"/>
                  <a:pt x="2618" y="26299"/>
                </a:cubicBezTo>
                <a:lnTo>
                  <a:pt x="2618" y="26225"/>
                </a:lnTo>
                <a:lnTo>
                  <a:pt x="2618" y="26145"/>
                </a:lnTo>
                <a:cubicBezTo>
                  <a:pt x="2622" y="26041"/>
                  <a:pt x="2628" y="25937"/>
                  <a:pt x="2642" y="25830"/>
                </a:cubicBezTo>
                <a:cubicBezTo>
                  <a:pt x="2655" y="25710"/>
                  <a:pt x="2672" y="25590"/>
                  <a:pt x="2689" y="25469"/>
                </a:cubicBezTo>
                <a:cubicBezTo>
                  <a:pt x="2705" y="25326"/>
                  <a:pt x="2712" y="25185"/>
                  <a:pt x="2725" y="25041"/>
                </a:cubicBezTo>
                <a:cubicBezTo>
                  <a:pt x="2739" y="24901"/>
                  <a:pt x="2752" y="24754"/>
                  <a:pt x="2769" y="24610"/>
                </a:cubicBezTo>
                <a:cubicBezTo>
                  <a:pt x="2775" y="24527"/>
                  <a:pt x="2786" y="24440"/>
                  <a:pt x="2789" y="24356"/>
                </a:cubicBezTo>
                <a:cubicBezTo>
                  <a:pt x="2792" y="24339"/>
                  <a:pt x="2792" y="24323"/>
                  <a:pt x="2796" y="24306"/>
                </a:cubicBezTo>
                <a:cubicBezTo>
                  <a:pt x="2812" y="24199"/>
                  <a:pt x="2836" y="24085"/>
                  <a:pt x="2859" y="23975"/>
                </a:cubicBezTo>
                <a:cubicBezTo>
                  <a:pt x="2886" y="23858"/>
                  <a:pt x="2913" y="23747"/>
                  <a:pt x="2939" y="23630"/>
                </a:cubicBezTo>
                <a:cubicBezTo>
                  <a:pt x="2993" y="23406"/>
                  <a:pt x="3046" y="23189"/>
                  <a:pt x="3106" y="22972"/>
                </a:cubicBezTo>
                <a:lnTo>
                  <a:pt x="3157" y="22811"/>
                </a:lnTo>
                <a:cubicBezTo>
                  <a:pt x="3177" y="22748"/>
                  <a:pt x="3197" y="22684"/>
                  <a:pt x="3224" y="22621"/>
                </a:cubicBezTo>
                <a:cubicBezTo>
                  <a:pt x="3264" y="22510"/>
                  <a:pt x="3307" y="22400"/>
                  <a:pt x="3354" y="22293"/>
                </a:cubicBezTo>
                <a:cubicBezTo>
                  <a:pt x="3364" y="22263"/>
                  <a:pt x="3381" y="22230"/>
                  <a:pt x="3394" y="22199"/>
                </a:cubicBezTo>
                <a:cubicBezTo>
                  <a:pt x="3397" y="22196"/>
                  <a:pt x="3404" y="22186"/>
                  <a:pt x="3404" y="22183"/>
                </a:cubicBezTo>
                <a:lnTo>
                  <a:pt x="3404" y="22179"/>
                </a:lnTo>
                <a:cubicBezTo>
                  <a:pt x="3448" y="22079"/>
                  <a:pt x="3491" y="21982"/>
                  <a:pt x="3541" y="21882"/>
                </a:cubicBezTo>
                <a:lnTo>
                  <a:pt x="3591" y="21782"/>
                </a:lnTo>
                <a:cubicBezTo>
                  <a:pt x="3598" y="21775"/>
                  <a:pt x="3608" y="21765"/>
                  <a:pt x="3611" y="21758"/>
                </a:cubicBezTo>
                <a:cubicBezTo>
                  <a:pt x="3628" y="21741"/>
                  <a:pt x="3645" y="21728"/>
                  <a:pt x="3661" y="21711"/>
                </a:cubicBezTo>
                <a:cubicBezTo>
                  <a:pt x="3678" y="21698"/>
                  <a:pt x="3695" y="21681"/>
                  <a:pt x="3715" y="21668"/>
                </a:cubicBezTo>
                <a:cubicBezTo>
                  <a:pt x="3732" y="21658"/>
                  <a:pt x="3748" y="21644"/>
                  <a:pt x="3765" y="21634"/>
                </a:cubicBezTo>
                <a:cubicBezTo>
                  <a:pt x="3782" y="21624"/>
                  <a:pt x="3805" y="21614"/>
                  <a:pt x="3822" y="21601"/>
                </a:cubicBezTo>
                <a:cubicBezTo>
                  <a:pt x="3882" y="21568"/>
                  <a:pt x="3946" y="21541"/>
                  <a:pt x="4009" y="21511"/>
                </a:cubicBezTo>
                <a:cubicBezTo>
                  <a:pt x="4073" y="21481"/>
                  <a:pt x="4130" y="21447"/>
                  <a:pt x="4190" y="21414"/>
                </a:cubicBezTo>
                <a:cubicBezTo>
                  <a:pt x="4247" y="21380"/>
                  <a:pt x="4307" y="21347"/>
                  <a:pt x="4360" y="21313"/>
                </a:cubicBezTo>
                <a:cubicBezTo>
                  <a:pt x="4417" y="21280"/>
                  <a:pt x="4474" y="21247"/>
                  <a:pt x="4531" y="21217"/>
                </a:cubicBezTo>
                <a:cubicBezTo>
                  <a:pt x="4644" y="21156"/>
                  <a:pt x="4758" y="21096"/>
                  <a:pt x="4868" y="21033"/>
                </a:cubicBezTo>
                <a:lnTo>
                  <a:pt x="4865" y="21033"/>
                </a:lnTo>
                <a:cubicBezTo>
                  <a:pt x="4919" y="21006"/>
                  <a:pt x="4979" y="20972"/>
                  <a:pt x="5032" y="20942"/>
                </a:cubicBezTo>
                <a:cubicBezTo>
                  <a:pt x="5032" y="20942"/>
                  <a:pt x="5031" y="20943"/>
                  <a:pt x="5030" y="20943"/>
                </a:cubicBezTo>
                <a:lnTo>
                  <a:pt x="5030" y="20943"/>
                </a:lnTo>
                <a:cubicBezTo>
                  <a:pt x="5049" y="20931"/>
                  <a:pt x="5071" y="20921"/>
                  <a:pt x="5092" y="20909"/>
                </a:cubicBezTo>
                <a:cubicBezTo>
                  <a:pt x="5096" y="20906"/>
                  <a:pt x="5099" y="20906"/>
                  <a:pt x="5103" y="20899"/>
                </a:cubicBezTo>
                <a:cubicBezTo>
                  <a:pt x="5153" y="20875"/>
                  <a:pt x="5203" y="20845"/>
                  <a:pt x="5253" y="20822"/>
                </a:cubicBezTo>
                <a:lnTo>
                  <a:pt x="5263" y="20822"/>
                </a:lnTo>
                <a:cubicBezTo>
                  <a:pt x="5266" y="20822"/>
                  <a:pt x="5270" y="20822"/>
                  <a:pt x="5276" y="20815"/>
                </a:cubicBezTo>
                <a:cubicBezTo>
                  <a:pt x="5280" y="20815"/>
                  <a:pt x="5283" y="20812"/>
                  <a:pt x="5286" y="20809"/>
                </a:cubicBezTo>
                <a:cubicBezTo>
                  <a:pt x="5296" y="20805"/>
                  <a:pt x="5300" y="20799"/>
                  <a:pt x="5310" y="20792"/>
                </a:cubicBezTo>
                <a:cubicBezTo>
                  <a:pt x="5313" y="20789"/>
                  <a:pt x="5317" y="20789"/>
                  <a:pt x="5317" y="20782"/>
                </a:cubicBezTo>
                <a:cubicBezTo>
                  <a:pt x="5383" y="20748"/>
                  <a:pt x="5450" y="20712"/>
                  <a:pt x="5517" y="20678"/>
                </a:cubicBezTo>
                <a:cubicBezTo>
                  <a:pt x="5651" y="20608"/>
                  <a:pt x="5785" y="20538"/>
                  <a:pt x="5922" y="20464"/>
                </a:cubicBezTo>
                <a:lnTo>
                  <a:pt x="6122" y="20364"/>
                </a:lnTo>
                <a:cubicBezTo>
                  <a:pt x="6199" y="20327"/>
                  <a:pt x="6273" y="20287"/>
                  <a:pt x="6346" y="20247"/>
                </a:cubicBezTo>
                <a:cubicBezTo>
                  <a:pt x="6413" y="20210"/>
                  <a:pt x="6480" y="20173"/>
                  <a:pt x="6540" y="20137"/>
                </a:cubicBezTo>
                <a:cubicBezTo>
                  <a:pt x="6604" y="20096"/>
                  <a:pt x="6667" y="20063"/>
                  <a:pt x="6731" y="20030"/>
                </a:cubicBezTo>
                <a:lnTo>
                  <a:pt x="6724" y="20030"/>
                </a:lnTo>
                <a:cubicBezTo>
                  <a:pt x="6731" y="20030"/>
                  <a:pt x="6731" y="20026"/>
                  <a:pt x="6734" y="20026"/>
                </a:cubicBezTo>
                <a:cubicBezTo>
                  <a:pt x="6734" y="20026"/>
                  <a:pt x="6737" y="20026"/>
                  <a:pt x="6737" y="20023"/>
                </a:cubicBezTo>
                <a:cubicBezTo>
                  <a:pt x="6774" y="20003"/>
                  <a:pt x="6818" y="19979"/>
                  <a:pt x="6854" y="19959"/>
                </a:cubicBezTo>
                <a:cubicBezTo>
                  <a:pt x="6992" y="19889"/>
                  <a:pt x="7135" y="19819"/>
                  <a:pt x="7269" y="19742"/>
                </a:cubicBezTo>
                <a:cubicBezTo>
                  <a:pt x="7306" y="19722"/>
                  <a:pt x="7343" y="19695"/>
                  <a:pt x="7376" y="19675"/>
                </a:cubicBezTo>
                <a:cubicBezTo>
                  <a:pt x="7389" y="19672"/>
                  <a:pt x="7406" y="19672"/>
                  <a:pt x="7420" y="19669"/>
                </a:cubicBezTo>
                <a:cubicBezTo>
                  <a:pt x="7456" y="19658"/>
                  <a:pt x="7493" y="19655"/>
                  <a:pt x="7533" y="19652"/>
                </a:cubicBezTo>
                <a:cubicBezTo>
                  <a:pt x="7550" y="19645"/>
                  <a:pt x="7567" y="19645"/>
                  <a:pt x="7587" y="19642"/>
                </a:cubicBezTo>
                <a:cubicBezTo>
                  <a:pt x="7603" y="19638"/>
                  <a:pt x="7620" y="19638"/>
                  <a:pt x="7637" y="19635"/>
                </a:cubicBezTo>
                <a:lnTo>
                  <a:pt x="7627" y="19635"/>
                </a:lnTo>
                <a:cubicBezTo>
                  <a:pt x="7644" y="19635"/>
                  <a:pt x="7660" y="19632"/>
                  <a:pt x="7677" y="19632"/>
                </a:cubicBezTo>
                <a:cubicBezTo>
                  <a:pt x="7784" y="19622"/>
                  <a:pt x="7888" y="19618"/>
                  <a:pt x="7991" y="19615"/>
                </a:cubicBezTo>
                <a:cubicBezTo>
                  <a:pt x="8088" y="19608"/>
                  <a:pt x="8178" y="19605"/>
                  <a:pt x="8272" y="19598"/>
                </a:cubicBezTo>
                <a:cubicBezTo>
                  <a:pt x="8369" y="19588"/>
                  <a:pt x="8463" y="19572"/>
                  <a:pt x="8560" y="19555"/>
                </a:cubicBezTo>
                <a:lnTo>
                  <a:pt x="8687" y="19531"/>
                </a:lnTo>
                <a:cubicBezTo>
                  <a:pt x="8737" y="19521"/>
                  <a:pt x="8787" y="19508"/>
                  <a:pt x="8837" y="19495"/>
                </a:cubicBezTo>
                <a:cubicBezTo>
                  <a:pt x="8861" y="19491"/>
                  <a:pt x="8881" y="19488"/>
                  <a:pt x="8907" y="19478"/>
                </a:cubicBezTo>
                <a:cubicBezTo>
                  <a:pt x="8937" y="19471"/>
                  <a:pt x="8964" y="19461"/>
                  <a:pt x="8991" y="19455"/>
                </a:cubicBezTo>
                <a:cubicBezTo>
                  <a:pt x="9008" y="19451"/>
                  <a:pt x="9024" y="19448"/>
                  <a:pt x="9044" y="19438"/>
                </a:cubicBezTo>
                <a:cubicBezTo>
                  <a:pt x="9071" y="19431"/>
                  <a:pt x="9095" y="19421"/>
                  <a:pt x="9115" y="19411"/>
                </a:cubicBezTo>
                <a:cubicBezTo>
                  <a:pt x="9118" y="19409"/>
                  <a:pt x="9122" y="19408"/>
                  <a:pt x="9125" y="19407"/>
                </a:cubicBezTo>
                <a:lnTo>
                  <a:pt x="9125" y="19407"/>
                </a:lnTo>
                <a:cubicBezTo>
                  <a:pt x="9125" y="19408"/>
                  <a:pt x="9125" y="19408"/>
                  <a:pt x="9125" y="19408"/>
                </a:cubicBezTo>
                <a:cubicBezTo>
                  <a:pt x="9126" y="19408"/>
                  <a:pt x="9127" y="19407"/>
                  <a:pt x="9127" y="19407"/>
                </a:cubicBezTo>
                <a:lnTo>
                  <a:pt x="9127" y="19407"/>
                </a:lnTo>
                <a:cubicBezTo>
                  <a:pt x="9127" y="19407"/>
                  <a:pt x="9126" y="19407"/>
                  <a:pt x="9125" y="19407"/>
                </a:cubicBezTo>
                <a:lnTo>
                  <a:pt x="9125" y="19407"/>
                </a:lnTo>
                <a:cubicBezTo>
                  <a:pt x="9126" y="19407"/>
                  <a:pt x="9127" y="19407"/>
                  <a:pt x="9128" y="19406"/>
                </a:cubicBezTo>
                <a:lnTo>
                  <a:pt x="9128" y="19406"/>
                </a:lnTo>
                <a:cubicBezTo>
                  <a:pt x="9127" y="19407"/>
                  <a:pt x="9127" y="19407"/>
                  <a:pt x="9127" y="19407"/>
                </a:cubicBezTo>
                <a:lnTo>
                  <a:pt x="9127" y="19407"/>
                </a:lnTo>
                <a:cubicBezTo>
                  <a:pt x="9128" y="19407"/>
                  <a:pt x="9129" y="19406"/>
                  <a:pt x="9129" y="19406"/>
                </a:cubicBezTo>
                <a:lnTo>
                  <a:pt x="9129" y="19406"/>
                </a:lnTo>
                <a:cubicBezTo>
                  <a:pt x="9133" y="19405"/>
                  <a:pt x="9138" y="19404"/>
                  <a:pt x="9142" y="19402"/>
                </a:cubicBezTo>
                <a:lnTo>
                  <a:pt x="9142" y="19402"/>
                </a:lnTo>
                <a:cubicBezTo>
                  <a:pt x="9141" y="19403"/>
                  <a:pt x="9141" y="19403"/>
                  <a:pt x="9140" y="19404"/>
                </a:cubicBezTo>
                <a:lnTo>
                  <a:pt x="9140" y="19404"/>
                </a:lnTo>
                <a:cubicBezTo>
                  <a:pt x="9150" y="19401"/>
                  <a:pt x="9162" y="19397"/>
                  <a:pt x="9174" y="19389"/>
                </a:cubicBezTo>
                <a:lnTo>
                  <a:pt x="9174" y="19389"/>
                </a:lnTo>
                <a:cubicBezTo>
                  <a:pt x="9179" y="19387"/>
                  <a:pt x="9185" y="19387"/>
                  <a:pt x="9192" y="19384"/>
                </a:cubicBezTo>
                <a:cubicBezTo>
                  <a:pt x="9192" y="19384"/>
                  <a:pt x="9195" y="19384"/>
                  <a:pt x="9195" y="19381"/>
                </a:cubicBezTo>
                <a:lnTo>
                  <a:pt x="9205" y="19381"/>
                </a:lnTo>
                <a:cubicBezTo>
                  <a:pt x="9222" y="19371"/>
                  <a:pt x="9238" y="19364"/>
                  <a:pt x="9255" y="19358"/>
                </a:cubicBezTo>
                <a:cubicBezTo>
                  <a:pt x="9272" y="19351"/>
                  <a:pt x="9282" y="19348"/>
                  <a:pt x="9299" y="19338"/>
                </a:cubicBezTo>
                <a:cubicBezTo>
                  <a:pt x="9339" y="19321"/>
                  <a:pt x="9375" y="19304"/>
                  <a:pt x="9412" y="19284"/>
                </a:cubicBezTo>
                <a:lnTo>
                  <a:pt x="9539" y="19221"/>
                </a:lnTo>
                <a:cubicBezTo>
                  <a:pt x="9563" y="19207"/>
                  <a:pt x="9583" y="19197"/>
                  <a:pt x="9609" y="19184"/>
                </a:cubicBezTo>
                <a:cubicBezTo>
                  <a:pt x="9630" y="19170"/>
                  <a:pt x="9650" y="19157"/>
                  <a:pt x="9676" y="19140"/>
                </a:cubicBezTo>
                <a:cubicBezTo>
                  <a:pt x="9757" y="19090"/>
                  <a:pt x="9827" y="19030"/>
                  <a:pt x="9894" y="18966"/>
                </a:cubicBezTo>
                <a:lnTo>
                  <a:pt x="9900" y="18956"/>
                </a:lnTo>
                <a:lnTo>
                  <a:pt x="9900" y="18956"/>
                </a:lnTo>
                <a:cubicBezTo>
                  <a:pt x="9897" y="18956"/>
                  <a:pt x="9897" y="18963"/>
                  <a:pt x="9894" y="18963"/>
                </a:cubicBezTo>
                <a:lnTo>
                  <a:pt x="9897" y="18956"/>
                </a:lnTo>
                <a:lnTo>
                  <a:pt x="9900" y="18953"/>
                </a:lnTo>
                <a:lnTo>
                  <a:pt x="9907" y="18950"/>
                </a:lnTo>
                <a:lnTo>
                  <a:pt x="9916" y="18938"/>
                </a:lnTo>
                <a:lnTo>
                  <a:pt x="9916" y="18938"/>
                </a:lnTo>
                <a:lnTo>
                  <a:pt x="9927" y="18930"/>
                </a:lnTo>
                <a:lnTo>
                  <a:pt x="9924" y="18933"/>
                </a:lnTo>
                <a:cubicBezTo>
                  <a:pt x="9977" y="18883"/>
                  <a:pt x="10031" y="18826"/>
                  <a:pt x="10084" y="18772"/>
                </a:cubicBezTo>
                <a:cubicBezTo>
                  <a:pt x="10141" y="18722"/>
                  <a:pt x="10191" y="18672"/>
                  <a:pt x="10245" y="18619"/>
                </a:cubicBezTo>
                <a:cubicBezTo>
                  <a:pt x="10312" y="18552"/>
                  <a:pt x="10378" y="18485"/>
                  <a:pt x="10435" y="18408"/>
                </a:cubicBezTo>
                <a:cubicBezTo>
                  <a:pt x="10469" y="18371"/>
                  <a:pt x="10499" y="18334"/>
                  <a:pt x="10529" y="18291"/>
                </a:cubicBezTo>
                <a:cubicBezTo>
                  <a:pt x="10546" y="18271"/>
                  <a:pt x="10559" y="18251"/>
                  <a:pt x="10569" y="18231"/>
                </a:cubicBezTo>
                <a:cubicBezTo>
                  <a:pt x="10582" y="18207"/>
                  <a:pt x="10596" y="18191"/>
                  <a:pt x="10609" y="18171"/>
                </a:cubicBezTo>
                <a:cubicBezTo>
                  <a:pt x="10616" y="18157"/>
                  <a:pt x="10619" y="18151"/>
                  <a:pt x="10626" y="18137"/>
                </a:cubicBezTo>
                <a:lnTo>
                  <a:pt x="10636" y="18114"/>
                </a:lnTo>
                <a:cubicBezTo>
                  <a:pt x="10649" y="18090"/>
                  <a:pt x="10659" y="18070"/>
                  <a:pt x="10669" y="18050"/>
                </a:cubicBezTo>
                <a:cubicBezTo>
                  <a:pt x="10693" y="18003"/>
                  <a:pt x="10713" y="17957"/>
                  <a:pt x="10730" y="17913"/>
                </a:cubicBezTo>
                <a:cubicBezTo>
                  <a:pt x="10763" y="17820"/>
                  <a:pt x="10793" y="17729"/>
                  <a:pt x="10820" y="17636"/>
                </a:cubicBezTo>
                <a:cubicBezTo>
                  <a:pt x="10850" y="17545"/>
                  <a:pt x="10877" y="17455"/>
                  <a:pt x="10903" y="17365"/>
                </a:cubicBezTo>
                <a:cubicBezTo>
                  <a:pt x="10933" y="17278"/>
                  <a:pt x="10964" y="17184"/>
                  <a:pt x="10994" y="17097"/>
                </a:cubicBezTo>
                <a:cubicBezTo>
                  <a:pt x="11020" y="17010"/>
                  <a:pt x="11050" y="16927"/>
                  <a:pt x="11084" y="16837"/>
                </a:cubicBezTo>
                <a:cubicBezTo>
                  <a:pt x="11117" y="16750"/>
                  <a:pt x="11147" y="16659"/>
                  <a:pt x="11181" y="16569"/>
                </a:cubicBezTo>
                <a:cubicBezTo>
                  <a:pt x="11248" y="16392"/>
                  <a:pt x="11318" y="16215"/>
                  <a:pt x="11385" y="16034"/>
                </a:cubicBezTo>
                <a:cubicBezTo>
                  <a:pt x="11418" y="15947"/>
                  <a:pt x="11448" y="15860"/>
                  <a:pt x="11482" y="15767"/>
                </a:cubicBezTo>
                <a:cubicBezTo>
                  <a:pt x="11512" y="15683"/>
                  <a:pt x="11529" y="15596"/>
                  <a:pt x="11549" y="15513"/>
                </a:cubicBezTo>
                <a:cubicBezTo>
                  <a:pt x="11552" y="15499"/>
                  <a:pt x="11549" y="15483"/>
                  <a:pt x="11539" y="15473"/>
                </a:cubicBezTo>
                <a:cubicBezTo>
                  <a:pt x="11534" y="15462"/>
                  <a:pt x="11523" y="15458"/>
                  <a:pt x="11510" y="15458"/>
                </a:cubicBezTo>
                <a:cubicBezTo>
                  <a:pt x="11506" y="15458"/>
                  <a:pt x="11502" y="15458"/>
                  <a:pt x="11499" y="15459"/>
                </a:cubicBezTo>
                <a:cubicBezTo>
                  <a:pt x="11488" y="15459"/>
                  <a:pt x="11482" y="15466"/>
                  <a:pt x="11472" y="15473"/>
                </a:cubicBezTo>
                <a:cubicBezTo>
                  <a:pt x="11465" y="15479"/>
                  <a:pt x="11455" y="15489"/>
                  <a:pt x="11448" y="15493"/>
                </a:cubicBezTo>
                <a:cubicBezTo>
                  <a:pt x="11432" y="15506"/>
                  <a:pt x="11418" y="15516"/>
                  <a:pt x="11402" y="15529"/>
                </a:cubicBezTo>
                <a:cubicBezTo>
                  <a:pt x="11368" y="15556"/>
                  <a:pt x="11335" y="15580"/>
                  <a:pt x="11298" y="15606"/>
                </a:cubicBezTo>
                <a:cubicBezTo>
                  <a:pt x="11271" y="15623"/>
                  <a:pt x="11251" y="15640"/>
                  <a:pt x="11228" y="15656"/>
                </a:cubicBezTo>
                <a:cubicBezTo>
                  <a:pt x="11201" y="15673"/>
                  <a:pt x="11171" y="15690"/>
                  <a:pt x="11147" y="15700"/>
                </a:cubicBezTo>
                <a:cubicBezTo>
                  <a:pt x="11104" y="15723"/>
                  <a:pt x="11061" y="15747"/>
                  <a:pt x="11017" y="15767"/>
                </a:cubicBezTo>
                <a:cubicBezTo>
                  <a:pt x="10960" y="15797"/>
                  <a:pt x="10897" y="15827"/>
                  <a:pt x="10837" y="15850"/>
                </a:cubicBezTo>
                <a:cubicBezTo>
                  <a:pt x="10793" y="15867"/>
                  <a:pt x="10746" y="15880"/>
                  <a:pt x="10699" y="15894"/>
                </a:cubicBezTo>
                <a:cubicBezTo>
                  <a:pt x="10676" y="15897"/>
                  <a:pt x="10653" y="15907"/>
                  <a:pt x="10629" y="15911"/>
                </a:cubicBezTo>
                <a:cubicBezTo>
                  <a:pt x="10602" y="15914"/>
                  <a:pt x="10582" y="15917"/>
                  <a:pt x="10559" y="15924"/>
                </a:cubicBezTo>
                <a:cubicBezTo>
                  <a:pt x="10516" y="15931"/>
                  <a:pt x="10475" y="15934"/>
                  <a:pt x="10432" y="15944"/>
                </a:cubicBezTo>
                <a:cubicBezTo>
                  <a:pt x="10412" y="15947"/>
                  <a:pt x="10385" y="15951"/>
                  <a:pt x="10365" y="15951"/>
                </a:cubicBezTo>
                <a:cubicBezTo>
                  <a:pt x="10342" y="15957"/>
                  <a:pt x="10315" y="15961"/>
                  <a:pt x="10295" y="15964"/>
                </a:cubicBezTo>
                <a:cubicBezTo>
                  <a:pt x="10235" y="15977"/>
                  <a:pt x="10181" y="15984"/>
                  <a:pt x="10128" y="16007"/>
                </a:cubicBezTo>
                <a:cubicBezTo>
                  <a:pt x="10024" y="16044"/>
                  <a:pt x="9927" y="16101"/>
                  <a:pt x="9840" y="16168"/>
                </a:cubicBezTo>
                <a:cubicBezTo>
                  <a:pt x="9800" y="16198"/>
                  <a:pt x="9760" y="16231"/>
                  <a:pt x="9723" y="16262"/>
                </a:cubicBezTo>
                <a:cubicBezTo>
                  <a:pt x="9690" y="16292"/>
                  <a:pt x="9650" y="16315"/>
                  <a:pt x="9613" y="16342"/>
                </a:cubicBezTo>
                <a:cubicBezTo>
                  <a:pt x="9593" y="16359"/>
                  <a:pt x="9573" y="16375"/>
                  <a:pt x="9546" y="16385"/>
                </a:cubicBezTo>
                <a:cubicBezTo>
                  <a:pt x="9523" y="16402"/>
                  <a:pt x="9499" y="16415"/>
                  <a:pt x="9476" y="16432"/>
                </a:cubicBezTo>
                <a:cubicBezTo>
                  <a:pt x="9462" y="16442"/>
                  <a:pt x="9449" y="16445"/>
                  <a:pt x="9442" y="16452"/>
                </a:cubicBezTo>
                <a:cubicBezTo>
                  <a:pt x="9429" y="16462"/>
                  <a:pt x="9422" y="16466"/>
                  <a:pt x="9409" y="16476"/>
                </a:cubicBezTo>
                <a:cubicBezTo>
                  <a:pt x="9389" y="16486"/>
                  <a:pt x="9365" y="16499"/>
                  <a:pt x="9342" y="16512"/>
                </a:cubicBezTo>
                <a:cubicBezTo>
                  <a:pt x="9299" y="16536"/>
                  <a:pt x="9258" y="16559"/>
                  <a:pt x="9212" y="16583"/>
                </a:cubicBezTo>
                <a:lnTo>
                  <a:pt x="9088" y="16659"/>
                </a:lnTo>
                <a:cubicBezTo>
                  <a:pt x="9064" y="16669"/>
                  <a:pt x="9048" y="16683"/>
                  <a:pt x="9031" y="16696"/>
                </a:cubicBezTo>
                <a:lnTo>
                  <a:pt x="8981" y="16733"/>
                </a:lnTo>
                <a:cubicBezTo>
                  <a:pt x="8964" y="16746"/>
                  <a:pt x="8944" y="16763"/>
                  <a:pt x="8927" y="16776"/>
                </a:cubicBezTo>
                <a:cubicBezTo>
                  <a:pt x="8907" y="16793"/>
                  <a:pt x="8887" y="16813"/>
                  <a:pt x="8864" y="16830"/>
                </a:cubicBezTo>
                <a:cubicBezTo>
                  <a:pt x="8844" y="16847"/>
                  <a:pt x="8827" y="16867"/>
                  <a:pt x="8807" y="16887"/>
                </a:cubicBezTo>
                <a:cubicBezTo>
                  <a:pt x="8794" y="16900"/>
                  <a:pt x="8780" y="16914"/>
                  <a:pt x="8770" y="16930"/>
                </a:cubicBezTo>
                <a:cubicBezTo>
                  <a:pt x="8754" y="16947"/>
                  <a:pt x="8737" y="16967"/>
                  <a:pt x="8720" y="16984"/>
                </a:cubicBezTo>
                <a:cubicBezTo>
                  <a:pt x="8703" y="17007"/>
                  <a:pt x="8687" y="17027"/>
                  <a:pt x="8663" y="17044"/>
                </a:cubicBezTo>
                <a:cubicBezTo>
                  <a:pt x="8536" y="17191"/>
                  <a:pt x="8419" y="17341"/>
                  <a:pt x="8302" y="17495"/>
                </a:cubicBezTo>
                <a:cubicBezTo>
                  <a:pt x="8272" y="17532"/>
                  <a:pt x="8242" y="17569"/>
                  <a:pt x="8219" y="17612"/>
                </a:cubicBezTo>
                <a:cubicBezTo>
                  <a:pt x="8189" y="17649"/>
                  <a:pt x="8162" y="17693"/>
                  <a:pt x="8138" y="17729"/>
                </a:cubicBezTo>
                <a:cubicBezTo>
                  <a:pt x="8128" y="17746"/>
                  <a:pt x="8118" y="17763"/>
                  <a:pt x="8108" y="17776"/>
                </a:cubicBezTo>
                <a:cubicBezTo>
                  <a:pt x="8095" y="17796"/>
                  <a:pt x="8078" y="17816"/>
                  <a:pt x="8068" y="17843"/>
                </a:cubicBezTo>
                <a:cubicBezTo>
                  <a:pt x="8045" y="17883"/>
                  <a:pt x="8021" y="17920"/>
                  <a:pt x="8001" y="17963"/>
                </a:cubicBezTo>
                <a:cubicBezTo>
                  <a:pt x="7991" y="17983"/>
                  <a:pt x="7978" y="18003"/>
                  <a:pt x="7968" y="18027"/>
                </a:cubicBezTo>
                <a:cubicBezTo>
                  <a:pt x="7954" y="18050"/>
                  <a:pt x="7941" y="18080"/>
                  <a:pt x="7928" y="18104"/>
                </a:cubicBezTo>
                <a:cubicBezTo>
                  <a:pt x="7921" y="18121"/>
                  <a:pt x="7911" y="18144"/>
                  <a:pt x="7904" y="18164"/>
                </a:cubicBezTo>
                <a:lnTo>
                  <a:pt x="7878" y="18228"/>
                </a:lnTo>
                <a:cubicBezTo>
                  <a:pt x="7841" y="18318"/>
                  <a:pt x="7804" y="18411"/>
                  <a:pt x="7771" y="18505"/>
                </a:cubicBezTo>
                <a:cubicBezTo>
                  <a:pt x="7740" y="18589"/>
                  <a:pt x="7707" y="18672"/>
                  <a:pt x="7677" y="18752"/>
                </a:cubicBezTo>
                <a:cubicBezTo>
                  <a:pt x="7660" y="18803"/>
                  <a:pt x="7640" y="18853"/>
                  <a:pt x="7620" y="18900"/>
                </a:cubicBezTo>
                <a:lnTo>
                  <a:pt x="7570" y="19023"/>
                </a:lnTo>
                <a:cubicBezTo>
                  <a:pt x="7557" y="19057"/>
                  <a:pt x="7540" y="19087"/>
                  <a:pt x="7527" y="19120"/>
                </a:cubicBezTo>
                <a:cubicBezTo>
                  <a:pt x="7490" y="19214"/>
                  <a:pt x="7450" y="19301"/>
                  <a:pt x="7406" y="19391"/>
                </a:cubicBezTo>
                <a:cubicBezTo>
                  <a:pt x="7399" y="19398"/>
                  <a:pt x="7393" y="19401"/>
                  <a:pt x="7389" y="19408"/>
                </a:cubicBezTo>
                <a:lnTo>
                  <a:pt x="7386" y="19414"/>
                </a:lnTo>
                <a:cubicBezTo>
                  <a:pt x="7386" y="19414"/>
                  <a:pt x="7383" y="19414"/>
                  <a:pt x="7383" y="19418"/>
                </a:cubicBezTo>
                <a:cubicBezTo>
                  <a:pt x="7343" y="19448"/>
                  <a:pt x="7306" y="19471"/>
                  <a:pt x="7266" y="19498"/>
                </a:cubicBezTo>
                <a:lnTo>
                  <a:pt x="7139" y="19572"/>
                </a:lnTo>
                <a:cubicBezTo>
                  <a:pt x="7142" y="19572"/>
                  <a:pt x="7149" y="19568"/>
                  <a:pt x="7152" y="19568"/>
                </a:cubicBezTo>
                <a:cubicBezTo>
                  <a:pt x="7132" y="19582"/>
                  <a:pt x="7115" y="19588"/>
                  <a:pt x="7092" y="19602"/>
                </a:cubicBezTo>
                <a:lnTo>
                  <a:pt x="6717" y="19802"/>
                </a:lnTo>
                <a:cubicBezTo>
                  <a:pt x="6714" y="19806"/>
                  <a:pt x="6707" y="19806"/>
                  <a:pt x="6704" y="19806"/>
                </a:cubicBezTo>
                <a:lnTo>
                  <a:pt x="6701" y="19806"/>
                </a:lnTo>
                <a:cubicBezTo>
                  <a:pt x="6697" y="19809"/>
                  <a:pt x="6691" y="19809"/>
                  <a:pt x="6684" y="19816"/>
                </a:cubicBezTo>
                <a:cubicBezTo>
                  <a:pt x="6507" y="19909"/>
                  <a:pt x="6340" y="20016"/>
                  <a:pt x="6169" y="20110"/>
                </a:cubicBezTo>
                <a:cubicBezTo>
                  <a:pt x="6022" y="20190"/>
                  <a:pt x="5872" y="20267"/>
                  <a:pt x="5728" y="20344"/>
                </a:cubicBezTo>
                <a:cubicBezTo>
                  <a:pt x="5731" y="20341"/>
                  <a:pt x="5731" y="20337"/>
                  <a:pt x="5734" y="20337"/>
                </a:cubicBezTo>
                <a:cubicBezTo>
                  <a:pt x="5771" y="20290"/>
                  <a:pt x="5805" y="20244"/>
                  <a:pt x="5838" y="20200"/>
                </a:cubicBezTo>
                <a:cubicBezTo>
                  <a:pt x="5872" y="20157"/>
                  <a:pt x="5902" y="20110"/>
                  <a:pt x="5935" y="20070"/>
                </a:cubicBezTo>
                <a:cubicBezTo>
                  <a:pt x="5985" y="20003"/>
                  <a:pt x="6039" y="19933"/>
                  <a:pt x="6089" y="19866"/>
                </a:cubicBezTo>
                <a:cubicBezTo>
                  <a:pt x="6139" y="19799"/>
                  <a:pt x="6189" y="19735"/>
                  <a:pt x="6246" y="19669"/>
                </a:cubicBezTo>
                <a:cubicBezTo>
                  <a:pt x="6299" y="19602"/>
                  <a:pt x="6350" y="19531"/>
                  <a:pt x="6400" y="19458"/>
                </a:cubicBezTo>
                <a:cubicBezTo>
                  <a:pt x="6450" y="19391"/>
                  <a:pt x="6500" y="19324"/>
                  <a:pt x="6540" y="19254"/>
                </a:cubicBezTo>
                <a:cubicBezTo>
                  <a:pt x="6547" y="19247"/>
                  <a:pt x="6550" y="19241"/>
                  <a:pt x="6554" y="19234"/>
                </a:cubicBezTo>
                <a:lnTo>
                  <a:pt x="6554" y="19234"/>
                </a:lnTo>
                <a:lnTo>
                  <a:pt x="6550" y="19237"/>
                </a:lnTo>
                <a:cubicBezTo>
                  <a:pt x="6554" y="19231"/>
                  <a:pt x="6557" y="19224"/>
                  <a:pt x="6564" y="19217"/>
                </a:cubicBezTo>
                <a:lnTo>
                  <a:pt x="6567" y="19214"/>
                </a:lnTo>
                <a:lnTo>
                  <a:pt x="6604" y="19150"/>
                </a:lnTo>
                <a:cubicBezTo>
                  <a:pt x="6647" y="19080"/>
                  <a:pt x="6687" y="19003"/>
                  <a:pt x="6731" y="18933"/>
                </a:cubicBezTo>
                <a:cubicBezTo>
                  <a:pt x="6741" y="18916"/>
                  <a:pt x="6751" y="18896"/>
                  <a:pt x="6764" y="18879"/>
                </a:cubicBezTo>
                <a:cubicBezTo>
                  <a:pt x="6774" y="18856"/>
                  <a:pt x="6784" y="18836"/>
                  <a:pt x="6788" y="18816"/>
                </a:cubicBezTo>
                <a:cubicBezTo>
                  <a:pt x="6798" y="18783"/>
                  <a:pt x="6791" y="18746"/>
                  <a:pt x="6774" y="18712"/>
                </a:cubicBezTo>
                <a:cubicBezTo>
                  <a:pt x="6747" y="18722"/>
                  <a:pt x="6724" y="18746"/>
                  <a:pt x="6704" y="18766"/>
                </a:cubicBezTo>
                <a:cubicBezTo>
                  <a:pt x="6697" y="18772"/>
                  <a:pt x="6687" y="18786"/>
                  <a:pt x="6684" y="18799"/>
                </a:cubicBezTo>
                <a:lnTo>
                  <a:pt x="6671" y="18823"/>
                </a:lnTo>
                <a:cubicBezTo>
                  <a:pt x="6664" y="18839"/>
                  <a:pt x="6654" y="18856"/>
                  <a:pt x="6641" y="18873"/>
                </a:cubicBezTo>
                <a:lnTo>
                  <a:pt x="6580" y="18986"/>
                </a:lnTo>
                <a:cubicBezTo>
                  <a:pt x="6540" y="19057"/>
                  <a:pt x="6500" y="19134"/>
                  <a:pt x="6457" y="19204"/>
                </a:cubicBezTo>
                <a:cubicBezTo>
                  <a:pt x="6437" y="19237"/>
                  <a:pt x="6416" y="19267"/>
                  <a:pt x="6396" y="19301"/>
                </a:cubicBezTo>
                <a:cubicBezTo>
                  <a:pt x="6370" y="19334"/>
                  <a:pt x="6346" y="19368"/>
                  <a:pt x="6323" y="19401"/>
                </a:cubicBezTo>
                <a:cubicBezTo>
                  <a:pt x="6279" y="19468"/>
                  <a:pt x="6229" y="19535"/>
                  <a:pt x="6179" y="19598"/>
                </a:cubicBezTo>
                <a:cubicBezTo>
                  <a:pt x="6129" y="19665"/>
                  <a:pt x="6072" y="19732"/>
                  <a:pt x="6022" y="19799"/>
                </a:cubicBezTo>
                <a:cubicBezTo>
                  <a:pt x="5972" y="19866"/>
                  <a:pt x="5928" y="19933"/>
                  <a:pt x="5878" y="20000"/>
                </a:cubicBezTo>
                <a:cubicBezTo>
                  <a:pt x="5778" y="20140"/>
                  <a:pt x="5681" y="20284"/>
                  <a:pt x="5577" y="20417"/>
                </a:cubicBezTo>
                <a:cubicBezTo>
                  <a:pt x="5444" y="20488"/>
                  <a:pt x="5313" y="20558"/>
                  <a:pt x="5179" y="20635"/>
                </a:cubicBezTo>
                <a:cubicBezTo>
                  <a:pt x="5046" y="20708"/>
                  <a:pt x="4912" y="20789"/>
                  <a:pt x="4778" y="20869"/>
                </a:cubicBezTo>
                <a:cubicBezTo>
                  <a:pt x="4644" y="20946"/>
                  <a:pt x="4511" y="21026"/>
                  <a:pt x="4380" y="21110"/>
                </a:cubicBezTo>
                <a:cubicBezTo>
                  <a:pt x="4257" y="21190"/>
                  <a:pt x="4133" y="21273"/>
                  <a:pt x="4009" y="21347"/>
                </a:cubicBezTo>
                <a:lnTo>
                  <a:pt x="3896" y="21410"/>
                </a:lnTo>
                <a:lnTo>
                  <a:pt x="3809" y="21461"/>
                </a:lnTo>
                <a:cubicBezTo>
                  <a:pt x="3792" y="21471"/>
                  <a:pt x="3775" y="21481"/>
                  <a:pt x="3758" y="21491"/>
                </a:cubicBezTo>
                <a:cubicBezTo>
                  <a:pt x="3742" y="21504"/>
                  <a:pt x="3725" y="21511"/>
                  <a:pt x="3708" y="21524"/>
                </a:cubicBezTo>
                <a:cubicBezTo>
                  <a:pt x="3715" y="21507"/>
                  <a:pt x="3728" y="21487"/>
                  <a:pt x="3738" y="21471"/>
                </a:cubicBezTo>
                <a:cubicBezTo>
                  <a:pt x="3782" y="21394"/>
                  <a:pt x="3829" y="21324"/>
                  <a:pt x="3879" y="21247"/>
                </a:cubicBezTo>
                <a:cubicBezTo>
                  <a:pt x="3926" y="21180"/>
                  <a:pt x="3972" y="21110"/>
                  <a:pt x="4016" y="21043"/>
                </a:cubicBezTo>
                <a:cubicBezTo>
                  <a:pt x="4116" y="20896"/>
                  <a:pt x="4217" y="20752"/>
                  <a:pt x="4313" y="20605"/>
                </a:cubicBezTo>
                <a:cubicBezTo>
                  <a:pt x="4410" y="20468"/>
                  <a:pt x="4497" y="20320"/>
                  <a:pt x="4598" y="20187"/>
                </a:cubicBezTo>
                <a:cubicBezTo>
                  <a:pt x="4698" y="20050"/>
                  <a:pt x="4798" y="19919"/>
                  <a:pt x="4909" y="19786"/>
                </a:cubicBezTo>
                <a:cubicBezTo>
                  <a:pt x="5036" y="19625"/>
                  <a:pt x="5163" y="19471"/>
                  <a:pt x="5293" y="19314"/>
                </a:cubicBezTo>
                <a:cubicBezTo>
                  <a:pt x="5387" y="19190"/>
                  <a:pt x="5487" y="19070"/>
                  <a:pt x="5584" y="18953"/>
                </a:cubicBezTo>
                <a:cubicBezTo>
                  <a:pt x="5678" y="18839"/>
                  <a:pt x="5768" y="18722"/>
                  <a:pt x="5855" y="18602"/>
                </a:cubicBezTo>
                <a:cubicBezTo>
                  <a:pt x="5962" y="18452"/>
                  <a:pt x="6062" y="18298"/>
                  <a:pt x="6152" y="18134"/>
                </a:cubicBezTo>
                <a:cubicBezTo>
                  <a:pt x="6246" y="17980"/>
                  <a:pt x="6330" y="17820"/>
                  <a:pt x="6406" y="17659"/>
                </a:cubicBezTo>
                <a:cubicBezTo>
                  <a:pt x="6450" y="17576"/>
                  <a:pt x="6490" y="17495"/>
                  <a:pt x="6537" y="17412"/>
                </a:cubicBezTo>
                <a:cubicBezTo>
                  <a:pt x="6580" y="17331"/>
                  <a:pt x="6624" y="17251"/>
                  <a:pt x="6664" y="17174"/>
                </a:cubicBezTo>
                <a:cubicBezTo>
                  <a:pt x="6747" y="17010"/>
                  <a:pt x="6821" y="16847"/>
                  <a:pt x="6891" y="16683"/>
                </a:cubicBezTo>
                <a:lnTo>
                  <a:pt x="7082" y="16245"/>
                </a:lnTo>
                <a:lnTo>
                  <a:pt x="7182" y="16021"/>
                </a:lnTo>
                <a:lnTo>
                  <a:pt x="7192" y="15994"/>
                </a:lnTo>
                <a:lnTo>
                  <a:pt x="7232" y="15944"/>
                </a:lnTo>
                <a:cubicBezTo>
                  <a:pt x="7272" y="15894"/>
                  <a:pt x="7316" y="15840"/>
                  <a:pt x="7359" y="15790"/>
                </a:cubicBezTo>
                <a:cubicBezTo>
                  <a:pt x="7393" y="15753"/>
                  <a:pt x="7426" y="15720"/>
                  <a:pt x="7460" y="15680"/>
                </a:cubicBezTo>
                <a:lnTo>
                  <a:pt x="7600" y="15529"/>
                </a:lnTo>
                <a:cubicBezTo>
                  <a:pt x="7754" y="15362"/>
                  <a:pt x="7908" y="15202"/>
                  <a:pt x="8061" y="15035"/>
                </a:cubicBezTo>
                <a:cubicBezTo>
                  <a:pt x="8202" y="14884"/>
                  <a:pt x="8322" y="14720"/>
                  <a:pt x="8459" y="14570"/>
                </a:cubicBezTo>
                <a:cubicBezTo>
                  <a:pt x="8530" y="14490"/>
                  <a:pt x="8610" y="14409"/>
                  <a:pt x="8680" y="14326"/>
                </a:cubicBezTo>
                <a:cubicBezTo>
                  <a:pt x="8747" y="14252"/>
                  <a:pt x="8810" y="14169"/>
                  <a:pt x="8871" y="14085"/>
                </a:cubicBezTo>
                <a:cubicBezTo>
                  <a:pt x="8894" y="14068"/>
                  <a:pt x="8914" y="14048"/>
                  <a:pt x="8941" y="14032"/>
                </a:cubicBezTo>
                <a:cubicBezTo>
                  <a:pt x="9048" y="13948"/>
                  <a:pt x="9161" y="13864"/>
                  <a:pt x="9272" y="13781"/>
                </a:cubicBezTo>
                <a:cubicBezTo>
                  <a:pt x="9312" y="13751"/>
                  <a:pt x="9355" y="13721"/>
                  <a:pt x="9399" y="13690"/>
                </a:cubicBezTo>
                <a:cubicBezTo>
                  <a:pt x="9446" y="13664"/>
                  <a:pt x="9492" y="13637"/>
                  <a:pt x="9539" y="13614"/>
                </a:cubicBezTo>
                <a:lnTo>
                  <a:pt x="9763" y="13500"/>
                </a:lnTo>
                <a:cubicBezTo>
                  <a:pt x="9840" y="13466"/>
                  <a:pt x="9914" y="13433"/>
                  <a:pt x="9991" y="13403"/>
                </a:cubicBezTo>
                <a:cubicBezTo>
                  <a:pt x="10074" y="13370"/>
                  <a:pt x="10151" y="13339"/>
                  <a:pt x="10231" y="13303"/>
                </a:cubicBezTo>
                <a:cubicBezTo>
                  <a:pt x="10275" y="13283"/>
                  <a:pt x="10318" y="13263"/>
                  <a:pt x="10362" y="13236"/>
                </a:cubicBezTo>
                <a:cubicBezTo>
                  <a:pt x="10409" y="13212"/>
                  <a:pt x="10459" y="13182"/>
                  <a:pt x="10499" y="13152"/>
                </a:cubicBezTo>
                <a:cubicBezTo>
                  <a:pt x="10546" y="13119"/>
                  <a:pt x="10586" y="13089"/>
                  <a:pt x="10629" y="13055"/>
                </a:cubicBezTo>
                <a:cubicBezTo>
                  <a:pt x="10666" y="13028"/>
                  <a:pt x="10709" y="12995"/>
                  <a:pt x="10743" y="12962"/>
                </a:cubicBezTo>
                <a:cubicBezTo>
                  <a:pt x="10783" y="12921"/>
                  <a:pt x="10820" y="12885"/>
                  <a:pt x="10860" y="12848"/>
                </a:cubicBezTo>
                <a:cubicBezTo>
                  <a:pt x="10900" y="12804"/>
                  <a:pt x="10944" y="12764"/>
                  <a:pt x="10980" y="12718"/>
                </a:cubicBezTo>
                <a:cubicBezTo>
                  <a:pt x="11047" y="12647"/>
                  <a:pt x="11111" y="12577"/>
                  <a:pt x="11181" y="12510"/>
                </a:cubicBezTo>
                <a:cubicBezTo>
                  <a:pt x="11261" y="12437"/>
                  <a:pt x="11335" y="12363"/>
                  <a:pt x="11412" y="12283"/>
                </a:cubicBezTo>
                <a:cubicBezTo>
                  <a:pt x="11482" y="12203"/>
                  <a:pt x="11552" y="12126"/>
                  <a:pt x="11622" y="12042"/>
                </a:cubicBezTo>
                <a:cubicBezTo>
                  <a:pt x="11689" y="11965"/>
                  <a:pt x="11753" y="11885"/>
                  <a:pt x="11819" y="11808"/>
                </a:cubicBezTo>
                <a:cubicBezTo>
                  <a:pt x="11856" y="11761"/>
                  <a:pt x="11896" y="11715"/>
                  <a:pt x="11930" y="11668"/>
                </a:cubicBezTo>
                <a:cubicBezTo>
                  <a:pt x="11947" y="11648"/>
                  <a:pt x="11957" y="11628"/>
                  <a:pt x="11973" y="11608"/>
                </a:cubicBezTo>
                <a:cubicBezTo>
                  <a:pt x="11990" y="11581"/>
                  <a:pt x="12007" y="11557"/>
                  <a:pt x="12020" y="11531"/>
                </a:cubicBezTo>
                <a:cubicBezTo>
                  <a:pt x="12047" y="11491"/>
                  <a:pt x="12067" y="11444"/>
                  <a:pt x="12087" y="11400"/>
                </a:cubicBezTo>
                <a:cubicBezTo>
                  <a:pt x="12114" y="11347"/>
                  <a:pt x="12137" y="11290"/>
                  <a:pt x="12157" y="11233"/>
                </a:cubicBezTo>
                <a:cubicBezTo>
                  <a:pt x="12181" y="11190"/>
                  <a:pt x="12191" y="11136"/>
                  <a:pt x="12207" y="11089"/>
                </a:cubicBezTo>
                <a:cubicBezTo>
                  <a:pt x="12224" y="11039"/>
                  <a:pt x="12241" y="10982"/>
                  <a:pt x="12254" y="10929"/>
                </a:cubicBezTo>
                <a:lnTo>
                  <a:pt x="12291" y="10778"/>
                </a:lnTo>
                <a:cubicBezTo>
                  <a:pt x="12304" y="10725"/>
                  <a:pt x="12314" y="10671"/>
                  <a:pt x="12324" y="10618"/>
                </a:cubicBezTo>
                <a:lnTo>
                  <a:pt x="12351" y="10467"/>
                </a:lnTo>
                <a:cubicBezTo>
                  <a:pt x="12358" y="10421"/>
                  <a:pt x="12368" y="10374"/>
                  <a:pt x="12371" y="10324"/>
                </a:cubicBezTo>
                <a:lnTo>
                  <a:pt x="12371" y="10314"/>
                </a:lnTo>
                <a:lnTo>
                  <a:pt x="12371" y="10310"/>
                </a:lnTo>
                <a:cubicBezTo>
                  <a:pt x="12371" y="10307"/>
                  <a:pt x="12371" y="10297"/>
                  <a:pt x="12374" y="10294"/>
                </a:cubicBezTo>
                <a:lnTo>
                  <a:pt x="12374" y="10307"/>
                </a:lnTo>
                <a:cubicBezTo>
                  <a:pt x="12374" y="10294"/>
                  <a:pt x="12381" y="10280"/>
                  <a:pt x="12381" y="10270"/>
                </a:cubicBezTo>
                <a:lnTo>
                  <a:pt x="12381" y="10280"/>
                </a:lnTo>
                <a:cubicBezTo>
                  <a:pt x="12381" y="10273"/>
                  <a:pt x="12381" y="10270"/>
                  <a:pt x="12385" y="10260"/>
                </a:cubicBezTo>
                <a:lnTo>
                  <a:pt x="12385" y="10257"/>
                </a:lnTo>
                <a:lnTo>
                  <a:pt x="12385" y="10253"/>
                </a:lnTo>
                <a:cubicBezTo>
                  <a:pt x="12385" y="10243"/>
                  <a:pt x="12385" y="10240"/>
                  <a:pt x="12388" y="10230"/>
                </a:cubicBezTo>
                <a:cubicBezTo>
                  <a:pt x="12408" y="10086"/>
                  <a:pt x="12425" y="9936"/>
                  <a:pt x="12441" y="9789"/>
                </a:cubicBezTo>
                <a:cubicBezTo>
                  <a:pt x="12451" y="9708"/>
                  <a:pt x="12458" y="9635"/>
                  <a:pt x="12465" y="9555"/>
                </a:cubicBezTo>
                <a:cubicBezTo>
                  <a:pt x="12468" y="9488"/>
                  <a:pt x="12471" y="9418"/>
                  <a:pt x="12475" y="9351"/>
                </a:cubicBezTo>
                <a:lnTo>
                  <a:pt x="12475" y="9327"/>
                </a:lnTo>
                <a:lnTo>
                  <a:pt x="12475" y="9307"/>
                </a:lnTo>
                <a:lnTo>
                  <a:pt x="12475" y="9294"/>
                </a:lnTo>
                <a:cubicBezTo>
                  <a:pt x="12468" y="9344"/>
                  <a:pt x="12466" y="9355"/>
                  <a:pt x="12465" y="9355"/>
                </a:cubicBezTo>
                <a:cubicBezTo>
                  <a:pt x="12465" y="9355"/>
                  <a:pt x="12465" y="9353"/>
                  <a:pt x="12465" y="9351"/>
                </a:cubicBezTo>
                <a:lnTo>
                  <a:pt x="12465" y="9301"/>
                </a:lnTo>
                <a:cubicBezTo>
                  <a:pt x="12465" y="9277"/>
                  <a:pt x="12458" y="9257"/>
                  <a:pt x="12458" y="9237"/>
                </a:cubicBezTo>
                <a:cubicBezTo>
                  <a:pt x="12455" y="9210"/>
                  <a:pt x="12451" y="9187"/>
                  <a:pt x="12441" y="9160"/>
                </a:cubicBezTo>
                <a:cubicBezTo>
                  <a:pt x="12431" y="9123"/>
                  <a:pt x="12415" y="9087"/>
                  <a:pt x="12374" y="9067"/>
                </a:cubicBezTo>
                <a:cubicBezTo>
                  <a:pt x="12363" y="9056"/>
                  <a:pt x="12349" y="9053"/>
                  <a:pt x="12334" y="9053"/>
                </a:cubicBezTo>
                <a:cubicBezTo>
                  <a:pt x="12319" y="9053"/>
                  <a:pt x="12304" y="9056"/>
                  <a:pt x="12291" y="9060"/>
                </a:cubicBezTo>
                <a:cubicBezTo>
                  <a:pt x="12251" y="9077"/>
                  <a:pt x="12207" y="9100"/>
                  <a:pt x="12171" y="9120"/>
                </a:cubicBezTo>
                <a:cubicBezTo>
                  <a:pt x="12130" y="9140"/>
                  <a:pt x="12087" y="9167"/>
                  <a:pt x="12050" y="9194"/>
                </a:cubicBezTo>
                <a:cubicBezTo>
                  <a:pt x="12007" y="9224"/>
                  <a:pt x="11970" y="9254"/>
                  <a:pt x="11933" y="9284"/>
                </a:cubicBezTo>
                <a:cubicBezTo>
                  <a:pt x="11896" y="9311"/>
                  <a:pt x="11856" y="9337"/>
                  <a:pt x="11823" y="9367"/>
                </a:cubicBezTo>
                <a:cubicBezTo>
                  <a:pt x="11749" y="9428"/>
                  <a:pt x="11669" y="9491"/>
                  <a:pt x="11595" y="9555"/>
                </a:cubicBezTo>
                <a:cubicBezTo>
                  <a:pt x="11515" y="9622"/>
                  <a:pt x="11438" y="9688"/>
                  <a:pt x="11361" y="9745"/>
                </a:cubicBezTo>
                <a:cubicBezTo>
                  <a:pt x="11335" y="9762"/>
                  <a:pt x="11315" y="9779"/>
                  <a:pt x="11288" y="9792"/>
                </a:cubicBezTo>
                <a:cubicBezTo>
                  <a:pt x="11201" y="9839"/>
                  <a:pt x="11104" y="9876"/>
                  <a:pt x="11010" y="9912"/>
                </a:cubicBezTo>
                <a:cubicBezTo>
                  <a:pt x="10910" y="9953"/>
                  <a:pt x="10810" y="9989"/>
                  <a:pt x="10713" y="10039"/>
                </a:cubicBezTo>
                <a:cubicBezTo>
                  <a:pt x="10666" y="10063"/>
                  <a:pt x="10619" y="10090"/>
                  <a:pt x="10579" y="10120"/>
                </a:cubicBezTo>
                <a:cubicBezTo>
                  <a:pt x="10536" y="10143"/>
                  <a:pt x="10499" y="10173"/>
                  <a:pt x="10465" y="10210"/>
                </a:cubicBezTo>
                <a:cubicBezTo>
                  <a:pt x="10432" y="10243"/>
                  <a:pt x="10395" y="10280"/>
                  <a:pt x="10368" y="10320"/>
                </a:cubicBezTo>
                <a:cubicBezTo>
                  <a:pt x="10342" y="10360"/>
                  <a:pt x="10308" y="10404"/>
                  <a:pt x="10282" y="10447"/>
                </a:cubicBezTo>
                <a:cubicBezTo>
                  <a:pt x="10228" y="10534"/>
                  <a:pt x="10181" y="10625"/>
                  <a:pt x="10141" y="10718"/>
                </a:cubicBezTo>
                <a:cubicBezTo>
                  <a:pt x="10098" y="10815"/>
                  <a:pt x="10057" y="10912"/>
                  <a:pt x="10007" y="11006"/>
                </a:cubicBezTo>
                <a:cubicBezTo>
                  <a:pt x="9984" y="11032"/>
                  <a:pt x="9967" y="11063"/>
                  <a:pt x="9947" y="11093"/>
                </a:cubicBezTo>
                <a:cubicBezTo>
                  <a:pt x="9830" y="11260"/>
                  <a:pt x="9710" y="11434"/>
                  <a:pt x="9656" y="11634"/>
                </a:cubicBezTo>
                <a:cubicBezTo>
                  <a:pt x="9599" y="11832"/>
                  <a:pt x="9556" y="12029"/>
                  <a:pt x="9506" y="12219"/>
                </a:cubicBezTo>
                <a:cubicBezTo>
                  <a:pt x="9506" y="12223"/>
                  <a:pt x="9499" y="12233"/>
                  <a:pt x="9499" y="12236"/>
                </a:cubicBezTo>
                <a:cubicBezTo>
                  <a:pt x="9466" y="12353"/>
                  <a:pt x="9429" y="12467"/>
                  <a:pt x="9399" y="12587"/>
                </a:cubicBezTo>
                <a:cubicBezTo>
                  <a:pt x="9372" y="12697"/>
                  <a:pt x="9345" y="12801"/>
                  <a:pt x="9315" y="12905"/>
                </a:cubicBezTo>
                <a:cubicBezTo>
                  <a:pt x="9295" y="12985"/>
                  <a:pt x="9272" y="13069"/>
                  <a:pt x="9242" y="13142"/>
                </a:cubicBezTo>
                <a:cubicBezTo>
                  <a:pt x="9215" y="13216"/>
                  <a:pt x="9182" y="13286"/>
                  <a:pt x="9155" y="13353"/>
                </a:cubicBezTo>
                <a:cubicBezTo>
                  <a:pt x="9098" y="13473"/>
                  <a:pt x="9044" y="13587"/>
                  <a:pt x="8981" y="13704"/>
                </a:cubicBezTo>
                <a:cubicBezTo>
                  <a:pt x="8914" y="13824"/>
                  <a:pt x="8847" y="13941"/>
                  <a:pt x="8780" y="14058"/>
                </a:cubicBezTo>
                <a:cubicBezTo>
                  <a:pt x="8760" y="14098"/>
                  <a:pt x="8740" y="14128"/>
                  <a:pt x="8713" y="14165"/>
                </a:cubicBezTo>
                <a:cubicBezTo>
                  <a:pt x="8693" y="14182"/>
                  <a:pt x="8677" y="14199"/>
                  <a:pt x="8660" y="14219"/>
                </a:cubicBezTo>
                <a:cubicBezTo>
                  <a:pt x="8586" y="14292"/>
                  <a:pt x="8513" y="14369"/>
                  <a:pt x="8446" y="14453"/>
                </a:cubicBezTo>
                <a:cubicBezTo>
                  <a:pt x="8379" y="14536"/>
                  <a:pt x="8309" y="14623"/>
                  <a:pt x="8252" y="14717"/>
                </a:cubicBezTo>
                <a:cubicBezTo>
                  <a:pt x="8225" y="14757"/>
                  <a:pt x="8195" y="14800"/>
                  <a:pt x="8172" y="14844"/>
                </a:cubicBezTo>
                <a:cubicBezTo>
                  <a:pt x="8142" y="14884"/>
                  <a:pt x="8112" y="14918"/>
                  <a:pt x="8088" y="14954"/>
                </a:cubicBezTo>
                <a:cubicBezTo>
                  <a:pt x="8058" y="14988"/>
                  <a:pt x="8035" y="15021"/>
                  <a:pt x="8005" y="15055"/>
                </a:cubicBezTo>
                <a:cubicBezTo>
                  <a:pt x="7858" y="15225"/>
                  <a:pt x="7704" y="15389"/>
                  <a:pt x="7550" y="15556"/>
                </a:cubicBezTo>
                <a:cubicBezTo>
                  <a:pt x="7483" y="15626"/>
                  <a:pt x="7416" y="15703"/>
                  <a:pt x="7349" y="15773"/>
                </a:cubicBezTo>
                <a:cubicBezTo>
                  <a:pt x="7399" y="15663"/>
                  <a:pt x="7453" y="15559"/>
                  <a:pt x="7500" y="15452"/>
                </a:cubicBezTo>
                <a:cubicBezTo>
                  <a:pt x="7560" y="15305"/>
                  <a:pt x="7620" y="15155"/>
                  <a:pt x="7674" y="15004"/>
                </a:cubicBezTo>
                <a:lnTo>
                  <a:pt x="7751" y="14790"/>
                </a:lnTo>
                <a:cubicBezTo>
                  <a:pt x="7774" y="14710"/>
                  <a:pt x="7794" y="14633"/>
                  <a:pt x="7821" y="14553"/>
                </a:cubicBezTo>
                <a:cubicBezTo>
                  <a:pt x="7868" y="14383"/>
                  <a:pt x="7911" y="14215"/>
                  <a:pt x="7958" y="14042"/>
                </a:cubicBezTo>
                <a:cubicBezTo>
                  <a:pt x="8005" y="13871"/>
                  <a:pt x="8051" y="13704"/>
                  <a:pt x="8095" y="13533"/>
                </a:cubicBezTo>
                <a:cubicBezTo>
                  <a:pt x="8142" y="13356"/>
                  <a:pt x="8185" y="13182"/>
                  <a:pt x="8229" y="13005"/>
                </a:cubicBezTo>
                <a:cubicBezTo>
                  <a:pt x="8239" y="12972"/>
                  <a:pt x="8245" y="12938"/>
                  <a:pt x="8255" y="12901"/>
                </a:cubicBezTo>
                <a:cubicBezTo>
                  <a:pt x="8302" y="12881"/>
                  <a:pt x="8342" y="12855"/>
                  <a:pt x="8386" y="12828"/>
                </a:cubicBezTo>
                <a:cubicBezTo>
                  <a:pt x="8436" y="12794"/>
                  <a:pt x="8479" y="12748"/>
                  <a:pt x="8520" y="12704"/>
                </a:cubicBezTo>
                <a:cubicBezTo>
                  <a:pt x="8556" y="12664"/>
                  <a:pt x="8596" y="12617"/>
                  <a:pt x="8637" y="12570"/>
                </a:cubicBezTo>
                <a:cubicBezTo>
                  <a:pt x="8787" y="12400"/>
                  <a:pt x="8924" y="12216"/>
                  <a:pt x="9044" y="12029"/>
                </a:cubicBezTo>
                <a:cubicBezTo>
                  <a:pt x="9108" y="11932"/>
                  <a:pt x="9171" y="11832"/>
                  <a:pt x="9215" y="11728"/>
                </a:cubicBezTo>
                <a:cubicBezTo>
                  <a:pt x="9242" y="11674"/>
                  <a:pt x="9262" y="11624"/>
                  <a:pt x="9282" y="11567"/>
                </a:cubicBezTo>
                <a:cubicBezTo>
                  <a:pt x="9305" y="11514"/>
                  <a:pt x="9322" y="11460"/>
                  <a:pt x="9339" y="11407"/>
                </a:cubicBezTo>
                <a:cubicBezTo>
                  <a:pt x="9355" y="11350"/>
                  <a:pt x="9372" y="11297"/>
                  <a:pt x="9389" y="11246"/>
                </a:cubicBezTo>
                <a:cubicBezTo>
                  <a:pt x="9406" y="11193"/>
                  <a:pt x="9416" y="11139"/>
                  <a:pt x="9432" y="11089"/>
                </a:cubicBezTo>
                <a:cubicBezTo>
                  <a:pt x="9466" y="10979"/>
                  <a:pt x="9506" y="10872"/>
                  <a:pt x="9543" y="10762"/>
                </a:cubicBezTo>
                <a:cubicBezTo>
                  <a:pt x="9576" y="10658"/>
                  <a:pt x="9613" y="10548"/>
                  <a:pt x="9646" y="10444"/>
                </a:cubicBezTo>
                <a:cubicBezTo>
                  <a:pt x="9680" y="10340"/>
                  <a:pt x="9713" y="10237"/>
                  <a:pt x="9743" y="10126"/>
                </a:cubicBezTo>
                <a:cubicBezTo>
                  <a:pt x="9747" y="10110"/>
                  <a:pt x="9750" y="10093"/>
                  <a:pt x="9757" y="10073"/>
                </a:cubicBezTo>
                <a:cubicBezTo>
                  <a:pt x="9760" y="10054"/>
                  <a:pt x="9742" y="10029"/>
                  <a:pt x="9720" y="10029"/>
                </a:cubicBezTo>
                <a:cubicBezTo>
                  <a:pt x="9719" y="10029"/>
                  <a:pt x="9718" y="10029"/>
                  <a:pt x="9716" y="10029"/>
                </a:cubicBezTo>
                <a:cubicBezTo>
                  <a:pt x="9700" y="10029"/>
                  <a:pt x="9683" y="10036"/>
                  <a:pt x="9666" y="10043"/>
                </a:cubicBezTo>
                <a:cubicBezTo>
                  <a:pt x="9650" y="10053"/>
                  <a:pt x="9640" y="10056"/>
                  <a:pt x="9623" y="10063"/>
                </a:cubicBezTo>
                <a:cubicBezTo>
                  <a:pt x="9606" y="10073"/>
                  <a:pt x="9589" y="10080"/>
                  <a:pt x="9573" y="10093"/>
                </a:cubicBezTo>
                <a:cubicBezTo>
                  <a:pt x="9543" y="10110"/>
                  <a:pt x="9509" y="10126"/>
                  <a:pt x="9479" y="10146"/>
                </a:cubicBezTo>
                <a:cubicBezTo>
                  <a:pt x="9449" y="10170"/>
                  <a:pt x="9422" y="10190"/>
                  <a:pt x="9395" y="10213"/>
                </a:cubicBezTo>
                <a:cubicBezTo>
                  <a:pt x="9379" y="10230"/>
                  <a:pt x="9365" y="10247"/>
                  <a:pt x="9355" y="10263"/>
                </a:cubicBezTo>
                <a:lnTo>
                  <a:pt x="9365" y="10240"/>
                </a:lnTo>
                <a:cubicBezTo>
                  <a:pt x="9382" y="10203"/>
                  <a:pt x="9399" y="10163"/>
                  <a:pt x="9416" y="10123"/>
                </a:cubicBezTo>
                <a:cubicBezTo>
                  <a:pt x="9432" y="10086"/>
                  <a:pt x="9446" y="10053"/>
                  <a:pt x="9459" y="10013"/>
                </a:cubicBezTo>
                <a:cubicBezTo>
                  <a:pt x="9489" y="9926"/>
                  <a:pt x="9513" y="9842"/>
                  <a:pt x="9529" y="9755"/>
                </a:cubicBezTo>
                <a:cubicBezTo>
                  <a:pt x="9549" y="9672"/>
                  <a:pt x="9566" y="9588"/>
                  <a:pt x="9589" y="9501"/>
                </a:cubicBezTo>
                <a:lnTo>
                  <a:pt x="9640" y="9260"/>
                </a:lnTo>
                <a:cubicBezTo>
                  <a:pt x="9656" y="9174"/>
                  <a:pt x="9666" y="9083"/>
                  <a:pt x="9676" y="8993"/>
                </a:cubicBezTo>
                <a:cubicBezTo>
                  <a:pt x="9683" y="8909"/>
                  <a:pt x="9690" y="8832"/>
                  <a:pt x="9690" y="8749"/>
                </a:cubicBezTo>
                <a:lnTo>
                  <a:pt x="9690" y="8692"/>
                </a:lnTo>
                <a:cubicBezTo>
                  <a:pt x="9690" y="8598"/>
                  <a:pt x="9683" y="8501"/>
                  <a:pt x="9676" y="8405"/>
                </a:cubicBezTo>
                <a:cubicBezTo>
                  <a:pt x="9673" y="8358"/>
                  <a:pt x="9666" y="8314"/>
                  <a:pt x="9660" y="8267"/>
                </a:cubicBezTo>
                <a:cubicBezTo>
                  <a:pt x="9650" y="8221"/>
                  <a:pt x="9643" y="8181"/>
                  <a:pt x="9633" y="8137"/>
                </a:cubicBezTo>
                <a:cubicBezTo>
                  <a:pt x="9623" y="8090"/>
                  <a:pt x="9609" y="8050"/>
                  <a:pt x="9596" y="8003"/>
                </a:cubicBezTo>
                <a:lnTo>
                  <a:pt x="9573" y="7940"/>
                </a:lnTo>
                <a:cubicBezTo>
                  <a:pt x="9563" y="7923"/>
                  <a:pt x="9556" y="7903"/>
                  <a:pt x="9549" y="7886"/>
                </a:cubicBezTo>
                <a:cubicBezTo>
                  <a:pt x="9516" y="7813"/>
                  <a:pt x="9479" y="7746"/>
                  <a:pt x="9442" y="7672"/>
                </a:cubicBezTo>
                <a:cubicBezTo>
                  <a:pt x="9355" y="7529"/>
                  <a:pt x="9262" y="7381"/>
                  <a:pt x="9178" y="7231"/>
                </a:cubicBezTo>
                <a:cubicBezTo>
                  <a:pt x="9121" y="7121"/>
                  <a:pt x="9064" y="7010"/>
                  <a:pt x="9011" y="6893"/>
                </a:cubicBezTo>
                <a:cubicBezTo>
                  <a:pt x="8958" y="6770"/>
                  <a:pt x="8907" y="6653"/>
                  <a:pt x="8857" y="6532"/>
                </a:cubicBezTo>
                <a:cubicBezTo>
                  <a:pt x="8790" y="6378"/>
                  <a:pt x="8723" y="6228"/>
                  <a:pt x="8653" y="6081"/>
                </a:cubicBezTo>
                <a:cubicBezTo>
                  <a:pt x="8613" y="6007"/>
                  <a:pt x="8576" y="5930"/>
                  <a:pt x="8530" y="5857"/>
                </a:cubicBezTo>
                <a:cubicBezTo>
                  <a:pt x="8520" y="5840"/>
                  <a:pt x="8506" y="5817"/>
                  <a:pt x="8493" y="5800"/>
                </a:cubicBezTo>
                <a:cubicBezTo>
                  <a:pt x="8479" y="5783"/>
                  <a:pt x="8469" y="5773"/>
                  <a:pt x="8453" y="5760"/>
                </a:cubicBezTo>
                <a:cubicBezTo>
                  <a:pt x="8443" y="5750"/>
                  <a:pt x="8426" y="5740"/>
                  <a:pt x="8413" y="5740"/>
                </a:cubicBezTo>
                <a:cubicBezTo>
                  <a:pt x="8405" y="5737"/>
                  <a:pt x="8397" y="5735"/>
                  <a:pt x="8390" y="5735"/>
                </a:cubicBezTo>
                <a:cubicBezTo>
                  <a:pt x="8381" y="5735"/>
                  <a:pt x="8372" y="5738"/>
                  <a:pt x="8362" y="5743"/>
                </a:cubicBezTo>
                <a:cubicBezTo>
                  <a:pt x="8352" y="5750"/>
                  <a:pt x="8342" y="5760"/>
                  <a:pt x="8336" y="5770"/>
                </a:cubicBezTo>
                <a:cubicBezTo>
                  <a:pt x="8326" y="5787"/>
                  <a:pt x="8322" y="5810"/>
                  <a:pt x="8322" y="5830"/>
                </a:cubicBezTo>
                <a:cubicBezTo>
                  <a:pt x="8289" y="5991"/>
                  <a:pt x="8269" y="6148"/>
                  <a:pt x="8242" y="6308"/>
                </a:cubicBezTo>
                <a:cubicBezTo>
                  <a:pt x="8229" y="6385"/>
                  <a:pt x="8219" y="6469"/>
                  <a:pt x="8205" y="6549"/>
                </a:cubicBezTo>
                <a:lnTo>
                  <a:pt x="8155" y="6800"/>
                </a:lnTo>
                <a:cubicBezTo>
                  <a:pt x="8138" y="6883"/>
                  <a:pt x="8125" y="6964"/>
                  <a:pt x="8108" y="7047"/>
                </a:cubicBezTo>
                <a:cubicBezTo>
                  <a:pt x="8092" y="7134"/>
                  <a:pt x="8071" y="7218"/>
                  <a:pt x="8045" y="7305"/>
                </a:cubicBezTo>
                <a:cubicBezTo>
                  <a:pt x="8005" y="7468"/>
                  <a:pt x="7955" y="7631"/>
                  <a:pt x="7911" y="7791"/>
                </a:cubicBezTo>
                <a:lnTo>
                  <a:pt x="7911" y="7791"/>
                </a:lnTo>
                <a:cubicBezTo>
                  <a:pt x="7913" y="7789"/>
                  <a:pt x="7916" y="7787"/>
                  <a:pt x="7917" y="7784"/>
                </a:cubicBezTo>
                <a:lnTo>
                  <a:pt x="7917" y="7784"/>
                </a:lnTo>
                <a:cubicBezTo>
                  <a:pt x="7871" y="7944"/>
                  <a:pt x="7824" y="8104"/>
                  <a:pt x="7784" y="8267"/>
                </a:cubicBezTo>
                <a:cubicBezTo>
                  <a:pt x="7740" y="8428"/>
                  <a:pt x="7700" y="8595"/>
                  <a:pt x="7670" y="8762"/>
                </a:cubicBezTo>
                <a:cubicBezTo>
                  <a:pt x="7654" y="8856"/>
                  <a:pt x="7640" y="8946"/>
                  <a:pt x="7627" y="9043"/>
                </a:cubicBezTo>
                <a:cubicBezTo>
                  <a:pt x="7623" y="9060"/>
                  <a:pt x="7623" y="9077"/>
                  <a:pt x="7623" y="9093"/>
                </a:cubicBezTo>
                <a:cubicBezTo>
                  <a:pt x="7623" y="9113"/>
                  <a:pt x="7620" y="9137"/>
                  <a:pt x="7620" y="9157"/>
                </a:cubicBezTo>
                <a:cubicBezTo>
                  <a:pt x="7620" y="9197"/>
                  <a:pt x="7617" y="9237"/>
                  <a:pt x="7617" y="9277"/>
                </a:cubicBezTo>
                <a:cubicBezTo>
                  <a:pt x="7610" y="9454"/>
                  <a:pt x="7610" y="9628"/>
                  <a:pt x="7640" y="9805"/>
                </a:cubicBezTo>
                <a:cubicBezTo>
                  <a:pt x="7667" y="9973"/>
                  <a:pt x="7704" y="10140"/>
                  <a:pt x="7751" y="10300"/>
                </a:cubicBezTo>
                <a:cubicBezTo>
                  <a:pt x="7794" y="10461"/>
                  <a:pt x="7851" y="10618"/>
                  <a:pt x="7908" y="10775"/>
                </a:cubicBezTo>
                <a:cubicBezTo>
                  <a:pt x="7888" y="10778"/>
                  <a:pt x="7871" y="10782"/>
                  <a:pt x="7851" y="10785"/>
                </a:cubicBezTo>
                <a:lnTo>
                  <a:pt x="7854" y="10785"/>
                </a:lnTo>
                <a:cubicBezTo>
                  <a:pt x="7852" y="10785"/>
                  <a:pt x="7845" y="10789"/>
                  <a:pt x="7841" y="10791"/>
                </a:cubicBezTo>
                <a:lnTo>
                  <a:pt x="7841" y="10791"/>
                </a:lnTo>
                <a:cubicBezTo>
                  <a:pt x="7842" y="10790"/>
                  <a:pt x="7843" y="10788"/>
                  <a:pt x="7844" y="10785"/>
                </a:cubicBezTo>
                <a:lnTo>
                  <a:pt x="7844" y="10785"/>
                </a:lnTo>
                <a:cubicBezTo>
                  <a:pt x="7801" y="10798"/>
                  <a:pt x="7754" y="10812"/>
                  <a:pt x="7710" y="10829"/>
                </a:cubicBezTo>
                <a:cubicBezTo>
                  <a:pt x="7667" y="10849"/>
                  <a:pt x="7623" y="10869"/>
                  <a:pt x="7583" y="10895"/>
                </a:cubicBezTo>
                <a:cubicBezTo>
                  <a:pt x="7560" y="10909"/>
                  <a:pt x="7537" y="10919"/>
                  <a:pt x="7516" y="10935"/>
                </a:cubicBezTo>
                <a:cubicBezTo>
                  <a:pt x="7490" y="10952"/>
                  <a:pt x="7470" y="10969"/>
                  <a:pt x="7450" y="10992"/>
                </a:cubicBezTo>
                <a:cubicBezTo>
                  <a:pt x="7403" y="11029"/>
                  <a:pt x="7359" y="11073"/>
                  <a:pt x="7319" y="11109"/>
                </a:cubicBezTo>
                <a:cubicBezTo>
                  <a:pt x="7276" y="11149"/>
                  <a:pt x="7242" y="11193"/>
                  <a:pt x="7209" y="11240"/>
                </a:cubicBezTo>
                <a:cubicBezTo>
                  <a:pt x="7175" y="11283"/>
                  <a:pt x="7149" y="11330"/>
                  <a:pt x="7119" y="11380"/>
                </a:cubicBezTo>
                <a:cubicBezTo>
                  <a:pt x="7115" y="11384"/>
                  <a:pt x="7115" y="11387"/>
                  <a:pt x="7109" y="11394"/>
                </a:cubicBezTo>
                <a:cubicBezTo>
                  <a:pt x="7105" y="11400"/>
                  <a:pt x="7102" y="11410"/>
                  <a:pt x="7099" y="11414"/>
                </a:cubicBezTo>
                <a:cubicBezTo>
                  <a:pt x="7019" y="11542"/>
                  <a:pt x="6956" y="11674"/>
                  <a:pt x="6900" y="11809"/>
                </a:cubicBezTo>
                <a:lnTo>
                  <a:pt x="6900" y="11809"/>
                </a:lnTo>
                <a:cubicBezTo>
                  <a:pt x="6901" y="11809"/>
                  <a:pt x="6901" y="11808"/>
                  <a:pt x="6901" y="11808"/>
                </a:cubicBezTo>
                <a:lnTo>
                  <a:pt x="6901" y="11808"/>
                </a:lnTo>
                <a:cubicBezTo>
                  <a:pt x="6901" y="11809"/>
                  <a:pt x="6900" y="11810"/>
                  <a:pt x="6899" y="11812"/>
                </a:cubicBezTo>
                <a:lnTo>
                  <a:pt x="6899" y="11812"/>
                </a:lnTo>
                <a:cubicBezTo>
                  <a:pt x="6900" y="11811"/>
                  <a:pt x="6900" y="11810"/>
                  <a:pt x="6900" y="11809"/>
                </a:cubicBezTo>
                <a:lnTo>
                  <a:pt x="6900" y="11809"/>
                </a:lnTo>
                <a:cubicBezTo>
                  <a:pt x="6899" y="11811"/>
                  <a:pt x="6898" y="11812"/>
                  <a:pt x="6898" y="11814"/>
                </a:cubicBezTo>
                <a:lnTo>
                  <a:pt x="6898" y="11814"/>
                </a:lnTo>
                <a:cubicBezTo>
                  <a:pt x="6898" y="11813"/>
                  <a:pt x="6899" y="11812"/>
                  <a:pt x="6899" y="11812"/>
                </a:cubicBezTo>
                <a:lnTo>
                  <a:pt x="6899" y="11812"/>
                </a:lnTo>
                <a:cubicBezTo>
                  <a:pt x="6899" y="11813"/>
                  <a:pt x="6898" y="11814"/>
                  <a:pt x="6898" y="11815"/>
                </a:cubicBezTo>
                <a:cubicBezTo>
                  <a:pt x="6898" y="11815"/>
                  <a:pt x="6898" y="11814"/>
                  <a:pt x="6898" y="11814"/>
                </a:cubicBezTo>
                <a:lnTo>
                  <a:pt x="6898" y="11814"/>
                </a:lnTo>
                <a:cubicBezTo>
                  <a:pt x="6890" y="11829"/>
                  <a:pt x="6883" y="11847"/>
                  <a:pt x="6875" y="11862"/>
                </a:cubicBezTo>
                <a:cubicBezTo>
                  <a:pt x="6838" y="11949"/>
                  <a:pt x="6804" y="12042"/>
                  <a:pt x="6781" y="12136"/>
                </a:cubicBezTo>
                <a:cubicBezTo>
                  <a:pt x="6754" y="12236"/>
                  <a:pt x="6737" y="12336"/>
                  <a:pt x="6721" y="12437"/>
                </a:cubicBezTo>
                <a:cubicBezTo>
                  <a:pt x="6714" y="12494"/>
                  <a:pt x="6704" y="12547"/>
                  <a:pt x="6701" y="12601"/>
                </a:cubicBezTo>
                <a:cubicBezTo>
                  <a:pt x="6697" y="12661"/>
                  <a:pt x="6691" y="12718"/>
                  <a:pt x="6691" y="12778"/>
                </a:cubicBezTo>
                <a:cubicBezTo>
                  <a:pt x="6691" y="12831"/>
                  <a:pt x="6697" y="12888"/>
                  <a:pt x="6701" y="12945"/>
                </a:cubicBezTo>
                <a:cubicBezTo>
                  <a:pt x="6704" y="12972"/>
                  <a:pt x="6707" y="12998"/>
                  <a:pt x="6714" y="13028"/>
                </a:cubicBezTo>
                <a:lnTo>
                  <a:pt x="6724" y="13115"/>
                </a:lnTo>
                <a:lnTo>
                  <a:pt x="6724" y="13129"/>
                </a:lnTo>
                <a:lnTo>
                  <a:pt x="6724" y="13132"/>
                </a:lnTo>
                <a:lnTo>
                  <a:pt x="6724" y="13135"/>
                </a:lnTo>
                <a:cubicBezTo>
                  <a:pt x="6724" y="13139"/>
                  <a:pt x="6724" y="13139"/>
                  <a:pt x="6731" y="13142"/>
                </a:cubicBezTo>
                <a:cubicBezTo>
                  <a:pt x="6707" y="13179"/>
                  <a:pt x="6687" y="13216"/>
                  <a:pt x="6671" y="13252"/>
                </a:cubicBezTo>
                <a:cubicBezTo>
                  <a:pt x="6647" y="13303"/>
                  <a:pt x="6617" y="13353"/>
                  <a:pt x="6590" y="13403"/>
                </a:cubicBezTo>
                <a:cubicBezTo>
                  <a:pt x="6567" y="13453"/>
                  <a:pt x="6540" y="13503"/>
                  <a:pt x="6517" y="13557"/>
                </a:cubicBezTo>
                <a:cubicBezTo>
                  <a:pt x="6490" y="13610"/>
                  <a:pt x="6467" y="13660"/>
                  <a:pt x="6447" y="13717"/>
                </a:cubicBezTo>
                <a:cubicBezTo>
                  <a:pt x="6423" y="13771"/>
                  <a:pt x="6400" y="13821"/>
                  <a:pt x="6380" y="13874"/>
                </a:cubicBezTo>
                <a:lnTo>
                  <a:pt x="6340" y="13975"/>
                </a:lnTo>
                <a:cubicBezTo>
                  <a:pt x="6333" y="13998"/>
                  <a:pt x="6323" y="14021"/>
                  <a:pt x="6316" y="14042"/>
                </a:cubicBezTo>
                <a:cubicBezTo>
                  <a:pt x="6306" y="14068"/>
                  <a:pt x="6299" y="14088"/>
                  <a:pt x="6289" y="14112"/>
                </a:cubicBezTo>
                <a:cubicBezTo>
                  <a:pt x="6283" y="14145"/>
                  <a:pt x="6269" y="14179"/>
                  <a:pt x="6263" y="14219"/>
                </a:cubicBezTo>
                <a:cubicBezTo>
                  <a:pt x="6253" y="14239"/>
                  <a:pt x="6249" y="14262"/>
                  <a:pt x="6246" y="14286"/>
                </a:cubicBezTo>
                <a:cubicBezTo>
                  <a:pt x="6236" y="14309"/>
                  <a:pt x="6233" y="14336"/>
                  <a:pt x="6223" y="14359"/>
                </a:cubicBezTo>
                <a:cubicBezTo>
                  <a:pt x="6216" y="14393"/>
                  <a:pt x="6206" y="14423"/>
                  <a:pt x="6203" y="14456"/>
                </a:cubicBezTo>
                <a:cubicBezTo>
                  <a:pt x="6203" y="14423"/>
                  <a:pt x="6206" y="14393"/>
                  <a:pt x="6206" y="14359"/>
                </a:cubicBezTo>
                <a:cubicBezTo>
                  <a:pt x="6206" y="14212"/>
                  <a:pt x="6199" y="14068"/>
                  <a:pt x="6189" y="13925"/>
                </a:cubicBezTo>
                <a:cubicBezTo>
                  <a:pt x="6182" y="13777"/>
                  <a:pt x="6179" y="13627"/>
                  <a:pt x="6172" y="13476"/>
                </a:cubicBezTo>
                <a:lnTo>
                  <a:pt x="6172" y="13269"/>
                </a:lnTo>
                <a:lnTo>
                  <a:pt x="6172" y="13266"/>
                </a:lnTo>
                <a:lnTo>
                  <a:pt x="6172" y="13256"/>
                </a:lnTo>
                <a:cubicBezTo>
                  <a:pt x="6172" y="13172"/>
                  <a:pt x="6172" y="13085"/>
                  <a:pt x="6179" y="13002"/>
                </a:cubicBezTo>
                <a:lnTo>
                  <a:pt x="6179" y="12564"/>
                </a:lnTo>
                <a:lnTo>
                  <a:pt x="6179" y="12129"/>
                </a:lnTo>
                <a:cubicBezTo>
                  <a:pt x="6182" y="11845"/>
                  <a:pt x="6182" y="11561"/>
                  <a:pt x="6182" y="11280"/>
                </a:cubicBezTo>
                <a:cubicBezTo>
                  <a:pt x="6182" y="11173"/>
                  <a:pt x="6186" y="11066"/>
                  <a:pt x="6186" y="10959"/>
                </a:cubicBezTo>
                <a:lnTo>
                  <a:pt x="6186" y="10956"/>
                </a:lnTo>
                <a:lnTo>
                  <a:pt x="6186" y="10912"/>
                </a:lnTo>
                <a:lnTo>
                  <a:pt x="6186" y="10808"/>
                </a:lnTo>
                <a:lnTo>
                  <a:pt x="6186" y="10805"/>
                </a:lnTo>
                <a:lnTo>
                  <a:pt x="6186" y="10798"/>
                </a:lnTo>
                <a:lnTo>
                  <a:pt x="6186" y="10788"/>
                </a:lnTo>
                <a:lnTo>
                  <a:pt x="6186" y="10628"/>
                </a:lnTo>
                <a:cubicBezTo>
                  <a:pt x="6186" y="10487"/>
                  <a:pt x="6189" y="10347"/>
                  <a:pt x="6196" y="10207"/>
                </a:cubicBezTo>
                <a:cubicBezTo>
                  <a:pt x="6196" y="10170"/>
                  <a:pt x="6196" y="10130"/>
                  <a:pt x="6199" y="10093"/>
                </a:cubicBezTo>
                <a:cubicBezTo>
                  <a:pt x="6203" y="10056"/>
                  <a:pt x="6203" y="10013"/>
                  <a:pt x="6206" y="9976"/>
                </a:cubicBezTo>
                <a:cubicBezTo>
                  <a:pt x="6213" y="9912"/>
                  <a:pt x="6219" y="9852"/>
                  <a:pt x="6229" y="9785"/>
                </a:cubicBezTo>
                <a:lnTo>
                  <a:pt x="6229" y="9775"/>
                </a:lnTo>
                <a:cubicBezTo>
                  <a:pt x="6233" y="9752"/>
                  <a:pt x="6236" y="9729"/>
                  <a:pt x="6236" y="9705"/>
                </a:cubicBezTo>
                <a:cubicBezTo>
                  <a:pt x="6256" y="9561"/>
                  <a:pt x="6283" y="9421"/>
                  <a:pt x="6303" y="9277"/>
                </a:cubicBezTo>
                <a:cubicBezTo>
                  <a:pt x="6330" y="9133"/>
                  <a:pt x="6350" y="8983"/>
                  <a:pt x="6380" y="8836"/>
                </a:cubicBezTo>
                <a:cubicBezTo>
                  <a:pt x="6433" y="8552"/>
                  <a:pt x="6503" y="8271"/>
                  <a:pt x="6580" y="7990"/>
                </a:cubicBezTo>
                <a:cubicBezTo>
                  <a:pt x="6600" y="7916"/>
                  <a:pt x="6620" y="7839"/>
                  <a:pt x="6647" y="7769"/>
                </a:cubicBezTo>
                <a:cubicBezTo>
                  <a:pt x="6671" y="7696"/>
                  <a:pt x="6697" y="7619"/>
                  <a:pt x="6717" y="7545"/>
                </a:cubicBezTo>
                <a:cubicBezTo>
                  <a:pt x="6741" y="7515"/>
                  <a:pt x="6771" y="7482"/>
                  <a:pt x="6798" y="7452"/>
                </a:cubicBezTo>
                <a:cubicBezTo>
                  <a:pt x="6824" y="7415"/>
                  <a:pt x="6858" y="7378"/>
                  <a:pt x="6891" y="7338"/>
                </a:cubicBezTo>
                <a:cubicBezTo>
                  <a:pt x="6925" y="7298"/>
                  <a:pt x="6965" y="7261"/>
                  <a:pt x="7002" y="7218"/>
                </a:cubicBezTo>
                <a:cubicBezTo>
                  <a:pt x="7035" y="7181"/>
                  <a:pt x="7072" y="7147"/>
                  <a:pt x="7105" y="7114"/>
                </a:cubicBezTo>
                <a:lnTo>
                  <a:pt x="7105" y="7114"/>
                </a:lnTo>
                <a:lnTo>
                  <a:pt x="7152" y="7067"/>
                </a:lnTo>
                <a:cubicBezTo>
                  <a:pt x="7222" y="7000"/>
                  <a:pt x="7299" y="6933"/>
                  <a:pt x="7373" y="6870"/>
                </a:cubicBezTo>
                <a:cubicBezTo>
                  <a:pt x="7453" y="6810"/>
                  <a:pt x="7533" y="6746"/>
                  <a:pt x="7610" y="6679"/>
                </a:cubicBezTo>
                <a:cubicBezTo>
                  <a:pt x="7634" y="6663"/>
                  <a:pt x="7654" y="6646"/>
                  <a:pt x="7670" y="6629"/>
                </a:cubicBezTo>
                <a:cubicBezTo>
                  <a:pt x="7694" y="6609"/>
                  <a:pt x="7717" y="6586"/>
                  <a:pt x="7737" y="6566"/>
                </a:cubicBezTo>
                <a:cubicBezTo>
                  <a:pt x="7757" y="6549"/>
                  <a:pt x="7774" y="6529"/>
                  <a:pt x="7791" y="6512"/>
                </a:cubicBezTo>
                <a:lnTo>
                  <a:pt x="7837" y="6465"/>
                </a:lnTo>
                <a:cubicBezTo>
                  <a:pt x="7854" y="6449"/>
                  <a:pt x="7871" y="6432"/>
                  <a:pt x="7888" y="6412"/>
                </a:cubicBezTo>
                <a:cubicBezTo>
                  <a:pt x="7908" y="6385"/>
                  <a:pt x="7928" y="6365"/>
                  <a:pt x="7944" y="6342"/>
                </a:cubicBezTo>
                <a:cubicBezTo>
                  <a:pt x="7954" y="6332"/>
                  <a:pt x="7958" y="6325"/>
                  <a:pt x="7968" y="6315"/>
                </a:cubicBezTo>
                <a:cubicBezTo>
                  <a:pt x="7978" y="6302"/>
                  <a:pt x="7988" y="6285"/>
                  <a:pt x="8001" y="6275"/>
                </a:cubicBezTo>
                <a:cubicBezTo>
                  <a:pt x="8011" y="6258"/>
                  <a:pt x="8025" y="6235"/>
                  <a:pt x="8038" y="6218"/>
                </a:cubicBezTo>
                <a:cubicBezTo>
                  <a:pt x="8051" y="6201"/>
                  <a:pt x="8061" y="6181"/>
                  <a:pt x="8075" y="6161"/>
                </a:cubicBezTo>
                <a:cubicBezTo>
                  <a:pt x="8092" y="6134"/>
                  <a:pt x="8105" y="6111"/>
                  <a:pt x="8122" y="6084"/>
                </a:cubicBezTo>
                <a:cubicBezTo>
                  <a:pt x="8138" y="6061"/>
                  <a:pt x="8152" y="6034"/>
                  <a:pt x="8168" y="6011"/>
                </a:cubicBezTo>
                <a:cubicBezTo>
                  <a:pt x="8175" y="5994"/>
                  <a:pt x="8189" y="5977"/>
                  <a:pt x="8195" y="5960"/>
                </a:cubicBezTo>
                <a:cubicBezTo>
                  <a:pt x="8252" y="5864"/>
                  <a:pt x="8306" y="5767"/>
                  <a:pt x="8356" y="5666"/>
                </a:cubicBezTo>
                <a:cubicBezTo>
                  <a:pt x="8376" y="5626"/>
                  <a:pt x="8402" y="5579"/>
                  <a:pt x="8423" y="5539"/>
                </a:cubicBezTo>
                <a:cubicBezTo>
                  <a:pt x="8436" y="5512"/>
                  <a:pt x="8446" y="5489"/>
                  <a:pt x="8456" y="5462"/>
                </a:cubicBezTo>
                <a:cubicBezTo>
                  <a:pt x="8463" y="5442"/>
                  <a:pt x="8476" y="5422"/>
                  <a:pt x="8486" y="5405"/>
                </a:cubicBezTo>
                <a:cubicBezTo>
                  <a:pt x="8496" y="5375"/>
                  <a:pt x="8509" y="5345"/>
                  <a:pt x="8523" y="5312"/>
                </a:cubicBezTo>
                <a:lnTo>
                  <a:pt x="8546" y="5248"/>
                </a:lnTo>
                <a:cubicBezTo>
                  <a:pt x="8556" y="5228"/>
                  <a:pt x="8563" y="5208"/>
                  <a:pt x="8573" y="5181"/>
                </a:cubicBezTo>
                <a:cubicBezTo>
                  <a:pt x="8580" y="5155"/>
                  <a:pt x="8593" y="5121"/>
                  <a:pt x="8603" y="5091"/>
                </a:cubicBezTo>
                <a:cubicBezTo>
                  <a:pt x="8620" y="5041"/>
                  <a:pt x="8630" y="4988"/>
                  <a:pt x="8647" y="4937"/>
                </a:cubicBezTo>
                <a:cubicBezTo>
                  <a:pt x="8660" y="4891"/>
                  <a:pt x="8673" y="4840"/>
                  <a:pt x="8687" y="4790"/>
                </a:cubicBezTo>
                <a:cubicBezTo>
                  <a:pt x="8697" y="4743"/>
                  <a:pt x="8707" y="4693"/>
                  <a:pt x="8720" y="4647"/>
                </a:cubicBezTo>
                <a:cubicBezTo>
                  <a:pt x="8727" y="4603"/>
                  <a:pt x="8740" y="4553"/>
                  <a:pt x="8747" y="4506"/>
                </a:cubicBezTo>
                <a:cubicBezTo>
                  <a:pt x="8757" y="4453"/>
                  <a:pt x="8770" y="4402"/>
                  <a:pt x="8777" y="4346"/>
                </a:cubicBezTo>
                <a:cubicBezTo>
                  <a:pt x="8787" y="4292"/>
                  <a:pt x="8797" y="4239"/>
                  <a:pt x="8807" y="4178"/>
                </a:cubicBezTo>
                <a:cubicBezTo>
                  <a:pt x="8824" y="4078"/>
                  <a:pt x="8837" y="3978"/>
                  <a:pt x="8854" y="3878"/>
                </a:cubicBezTo>
                <a:cubicBezTo>
                  <a:pt x="8857" y="3851"/>
                  <a:pt x="8861" y="3817"/>
                  <a:pt x="8864" y="3787"/>
                </a:cubicBezTo>
                <a:cubicBezTo>
                  <a:pt x="8877" y="3687"/>
                  <a:pt x="8891" y="3590"/>
                  <a:pt x="8897" y="3490"/>
                </a:cubicBezTo>
                <a:cubicBezTo>
                  <a:pt x="8904" y="3440"/>
                  <a:pt x="8911" y="3389"/>
                  <a:pt x="8914" y="3336"/>
                </a:cubicBezTo>
                <a:cubicBezTo>
                  <a:pt x="8921" y="3309"/>
                  <a:pt x="8921" y="3286"/>
                  <a:pt x="8921" y="3259"/>
                </a:cubicBezTo>
                <a:cubicBezTo>
                  <a:pt x="8921" y="3249"/>
                  <a:pt x="8924" y="3232"/>
                  <a:pt x="8924" y="3219"/>
                </a:cubicBezTo>
                <a:lnTo>
                  <a:pt x="8924" y="3172"/>
                </a:lnTo>
                <a:cubicBezTo>
                  <a:pt x="8924" y="3165"/>
                  <a:pt x="8924" y="3155"/>
                  <a:pt x="8921" y="3149"/>
                </a:cubicBezTo>
                <a:cubicBezTo>
                  <a:pt x="8921" y="3139"/>
                  <a:pt x="8914" y="3132"/>
                  <a:pt x="8911" y="3122"/>
                </a:cubicBezTo>
                <a:cubicBezTo>
                  <a:pt x="8907" y="3109"/>
                  <a:pt x="8897" y="3099"/>
                  <a:pt x="8881" y="3088"/>
                </a:cubicBezTo>
                <a:cubicBezTo>
                  <a:pt x="8874" y="3086"/>
                  <a:pt x="8865" y="3084"/>
                  <a:pt x="8855" y="3084"/>
                </a:cubicBezTo>
                <a:cubicBezTo>
                  <a:pt x="8852" y="3084"/>
                  <a:pt x="8848" y="3084"/>
                  <a:pt x="8844" y="3085"/>
                </a:cubicBezTo>
                <a:cubicBezTo>
                  <a:pt x="8830" y="3085"/>
                  <a:pt x="8820" y="3088"/>
                  <a:pt x="8810" y="3099"/>
                </a:cubicBezTo>
                <a:cubicBezTo>
                  <a:pt x="8804" y="3102"/>
                  <a:pt x="8794" y="3109"/>
                  <a:pt x="8787" y="3119"/>
                </a:cubicBezTo>
                <a:cubicBezTo>
                  <a:pt x="8764" y="3139"/>
                  <a:pt x="8740" y="3159"/>
                  <a:pt x="8713" y="3182"/>
                </a:cubicBezTo>
                <a:cubicBezTo>
                  <a:pt x="8693" y="3202"/>
                  <a:pt x="8670" y="3219"/>
                  <a:pt x="8647" y="3239"/>
                </a:cubicBezTo>
                <a:cubicBezTo>
                  <a:pt x="8596" y="3282"/>
                  <a:pt x="8543" y="3326"/>
                  <a:pt x="8493" y="3369"/>
                </a:cubicBezTo>
                <a:cubicBezTo>
                  <a:pt x="8413" y="3436"/>
                  <a:pt x="8329" y="3500"/>
                  <a:pt x="8252" y="3567"/>
                </a:cubicBezTo>
                <a:lnTo>
                  <a:pt x="8011" y="3767"/>
                </a:lnTo>
                <a:cubicBezTo>
                  <a:pt x="7934" y="3834"/>
                  <a:pt x="7854" y="3894"/>
                  <a:pt x="7774" y="3958"/>
                </a:cubicBezTo>
                <a:cubicBezTo>
                  <a:pt x="7757" y="3974"/>
                  <a:pt x="7737" y="3988"/>
                  <a:pt x="7717" y="4001"/>
                </a:cubicBezTo>
                <a:lnTo>
                  <a:pt x="7654" y="4051"/>
                </a:lnTo>
                <a:cubicBezTo>
                  <a:pt x="7610" y="4078"/>
                  <a:pt x="7570" y="4112"/>
                  <a:pt x="7527" y="4142"/>
                </a:cubicBezTo>
                <a:cubicBezTo>
                  <a:pt x="7527" y="4142"/>
                  <a:pt x="7528" y="4142"/>
                  <a:pt x="7529" y="4141"/>
                </a:cubicBezTo>
                <a:lnTo>
                  <a:pt x="7529" y="4141"/>
                </a:lnTo>
                <a:cubicBezTo>
                  <a:pt x="7483" y="4174"/>
                  <a:pt x="7435" y="4206"/>
                  <a:pt x="7389" y="4239"/>
                </a:cubicBezTo>
                <a:cubicBezTo>
                  <a:pt x="7359" y="4259"/>
                  <a:pt x="7326" y="4279"/>
                  <a:pt x="7299" y="4302"/>
                </a:cubicBezTo>
                <a:cubicBezTo>
                  <a:pt x="7272" y="4319"/>
                  <a:pt x="7249" y="4339"/>
                  <a:pt x="7222" y="4356"/>
                </a:cubicBezTo>
                <a:lnTo>
                  <a:pt x="7226" y="4352"/>
                </a:lnTo>
                <a:lnTo>
                  <a:pt x="7226" y="4352"/>
                </a:lnTo>
                <a:cubicBezTo>
                  <a:pt x="7219" y="4356"/>
                  <a:pt x="7209" y="4362"/>
                  <a:pt x="7202" y="4372"/>
                </a:cubicBezTo>
                <a:cubicBezTo>
                  <a:pt x="7192" y="4376"/>
                  <a:pt x="7185" y="4386"/>
                  <a:pt x="7182" y="4389"/>
                </a:cubicBezTo>
                <a:cubicBezTo>
                  <a:pt x="7169" y="4402"/>
                  <a:pt x="7152" y="4412"/>
                  <a:pt x="7139" y="4426"/>
                </a:cubicBezTo>
                <a:cubicBezTo>
                  <a:pt x="7115" y="4453"/>
                  <a:pt x="7085" y="4479"/>
                  <a:pt x="7058" y="4509"/>
                </a:cubicBezTo>
                <a:cubicBezTo>
                  <a:pt x="7022" y="4553"/>
                  <a:pt x="6992" y="4593"/>
                  <a:pt x="6958" y="4636"/>
                </a:cubicBezTo>
                <a:cubicBezTo>
                  <a:pt x="6931" y="4673"/>
                  <a:pt x="6905" y="4710"/>
                  <a:pt x="6881" y="4747"/>
                </a:cubicBezTo>
                <a:cubicBezTo>
                  <a:pt x="6821" y="4830"/>
                  <a:pt x="6768" y="4921"/>
                  <a:pt x="6714" y="5004"/>
                </a:cubicBezTo>
                <a:cubicBezTo>
                  <a:pt x="6687" y="5041"/>
                  <a:pt x="6667" y="5078"/>
                  <a:pt x="6647" y="5115"/>
                </a:cubicBezTo>
                <a:cubicBezTo>
                  <a:pt x="6590" y="5205"/>
                  <a:pt x="6547" y="5295"/>
                  <a:pt x="6507" y="5395"/>
                </a:cubicBezTo>
                <a:cubicBezTo>
                  <a:pt x="6470" y="5492"/>
                  <a:pt x="6447" y="5589"/>
                  <a:pt x="6420" y="5690"/>
                </a:cubicBezTo>
                <a:cubicBezTo>
                  <a:pt x="6396" y="5783"/>
                  <a:pt x="6373" y="5877"/>
                  <a:pt x="6353" y="5974"/>
                </a:cubicBezTo>
                <a:cubicBezTo>
                  <a:pt x="6333" y="6074"/>
                  <a:pt x="6313" y="6178"/>
                  <a:pt x="6303" y="6278"/>
                </a:cubicBezTo>
                <a:cubicBezTo>
                  <a:pt x="6299" y="6332"/>
                  <a:pt x="6296" y="6382"/>
                  <a:pt x="6296" y="6435"/>
                </a:cubicBezTo>
                <a:cubicBezTo>
                  <a:pt x="6296" y="6492"/>
                  <a:pt x="6296" y="6542"/>
                  <a:pt x="6299" y="6596"/>
                </a:cubicBezTo>
                <a:cubicBezTo>
                  <a:pt x="6299" y="6646"/>
                  <a:pt x="6303" y="6696"/>
                  <a:pt x="6306" y="6746"/>
                </a:cubicBezTo>
                <a:cubicBezTo>
                  <a:pt x="6313" y="6796"/>
                  <a:pt x="6316" y="6846"/>
                  <a:pt x="6323" y="6897"/>
                </a:cubicBezTo>
                <a:cubicBezTo>
                  <a:pt x="6333" y="6947"/>
                  <a:pt x="6346" y="6994"/>
                  <a:pt x="6353" y="7037"/>
                </a:cubicBezTo>
                <a:cubicBezTo>
                  <a:pt x="6366" y="7087"/>
                  <a:pt x="6380" y="7134"/>
                  <a:pt x="6390" y="7184"/>
                </a:cubicBezTo>
                <a:cubicBezTo>
                  <a:pt x="6406" y="7238"/>
                  <a:pt x="6420" y="7288"/>
                  <a:pt x="6437" y="7345"/>
                </a:cubicBezTo>
                <a:cubicBezTo>
                  <a:pt x="6450" y="7388"/>
                  <a:pt x="6467" y="7435"/>
                  <a:pt x="6480" y="7482"/>
                </a:cubicBezTo>
                <a:cubicBezTo>
                  <a:pt x="6487" y="7515"/>
                  <a:pt x="6490" y="7545"/>
                  <a:pt x="6500" y="7579"/>
                </a:cubicBezTo>
                <a:lnTo>
                  <a:pt x="6500" y="7585"/>
                </a:lnTo>
                <a:cubicBezTo>
                  <a:pt x="6440" y="7753"/>
                  <a:pt x="6386" y="7920"/>
                  <a:pt x="6336" y="8090"/>
                </a:cubicBezTo>
                <a:cubicBezTo>
                  <a:pt x="6273" y="8314"/>
                  <a:pt x="6213" y="8538"/>
                  <a:pt x="6166" y="8766"/>
                </a:cubicBezTo>
                <a:cubicBezTo>
                  <a:pt x="6132" y="8926"/>
                  <a:pt x="6102" y="9090"/>
                  <a:pt x="6072" y="9254"/>
                </a:cubicBezTo>
                <a:cubicBezTo>
                  <a:pt x="6062" y="9204"/>
                  <a:pt x="6052" y="9157"/>
                  <a:pt x="6035" y="9107"/>
                </a:cubicBezTo>
                <a:cubicBezTo>
                  <a:pt x="6015" y="9040"/>
                  <a:pt x="5989" y="8973"/>
                  <a:pt x="5962" y="8906"/>
                </a:cubicBezTo>
                <a:cubicBezTo>
                  <a:pt x="5902" y="8766"/>
                  <a:pt x="5838" y="8625"/>
                  <a:pt x="5771" y="8491"/>
                </a:cubicBezTo>
                <a:cubicBezTo>
                  <a:pt x="5744" y="8431"/>
                  <a:pt x="5711" y="8368"/>
                  <a:pt x="5671" y="8304"/>
                </a:cubicBezTo>
                <a:lnTo>
                  <a:pt x="5621" y="8217"/>
                </a:lnTo>
                <a:cubicBezTo>
                  <a:pt x="5604" y="8117"/>
                  <a:pt x="5584" y="8013"/>
                  <a:pt x="5571" y="7913"/>
                </a:cubicBezTo>
                <a:cubicBezTo>
                  <a:pt x="5551" y="7779"/>
                  <a:pt x="5534" y="7649"/>
                  <a:pt x="5514" y="7515"/>
                </a:cubicBezTo>
                <a:cubicBezTo>
                  <a:pt x="5494" y="7395"/>
                  <a:pt x="5467" y="7271"/>
                  <a:pt x="5437" y="7151"/>
                </a:cubicBezTo>
                <a:lnTo>
                  <a:pt x="5387" y="6937"/>
                </a:lnTo>
                <a:cubicBezTo>
                  <a:pt x="5370" y="6877"/>
                  <a:pt x="5360" y="6816"/>
                  <a:pt x="5347" y="6753"/>
                </a:cubicBezTo>
                <a:cubicBezTo>
                  <a:pt x="5337" y="6719"/>
                  <a:pt x="5333" y="6686"/>
                  <a:pt x="5327" y="6653"/>
                </a:cubicBezTo>
                <a:cubicBezTo>
                  <a:pt x="5320" y="6629"/>
                  <a:pt x="5317" y="6602"/>
                  <a:pt x="5310" y="6579"/>
                </a:cubicBezTo>
                <a:lnTo>
                  <a:pt x="5270" y="6365"/>
                </a:lnTo>
                <a:cubicBezTo>
                  <a:pt x="5250" y="6251"/>
                  <a:pt x="5230" y="6141"/>
                  <a:pt x="5203" y="6027"/>
                </a:cubicBezTo>
                <a:cubicBezTo>
                  <a:pt x="5210" y="5994"/>
                  <a:pt x="5213" y="5964"/>
                  <a:pt x="5220" y="5930"/>
                </a:cubicBezTo>
                <a:cubicBezTo>
                  <a:pt x="5233" y="5864"/>
                  <a:pt x="5246" y="5797"/>
                  <a:pt x="5253" y="5730"/>
                </a:cubicBezTo>
                <a:cubicBezTo>
                  <a:pt x="5270" y="5613"/>
                  <a:pt x="5283" y="5492"/>
                  <a:pt x="5300" y="5375"/>
                </a:cubicBezTo>
                <a:cubicBezTo>
                  <a:pt x="5310" y="5332"/>
                  <a:pt x="5313" y="5292"/>
                  <a:pt x="5320" y="5248"/>
                </a:cubicBezTo>
                <a:cubicBezTo>
                  <a:pt x="5330" y="5208"/>
                  <a:pt x="5337" y="5161"/>
                  <a:pt x="5347" y="5121"/>
                </a:cubicBezTo>
                <a:cubicBezTo>
                  <a:pt x="5353" y="5081"/>
                  <a:pt x="5367" y="5041"/>
                  <a:pt x="5377" y="5004"/>
                </a:cubicBezTo>
                <a:cubicBezTo>
                  <a:pt x="5383" y="4964"/>
                  <a:pt x="5397" y="4924"/>
                  <a:pt x="5410" y="4887"/>
                </a:cubicBezTo>
                <a:cubicBezTo>
                  <a:pt x="5417" y="4864"/>
                  <a:pt x="5420" y="4844"/>
                  <a:pt x="5430" y="4824"/>
                </a:cubicBezTo>
                <a:cubicBezTo>
                  <a:pt x="5450" y="4760"/>
                  <a:pt x="5470" y="4697"/>
                  <a:pt x="5497" y="4636"/>
                </a:cubicBezTo>
                <a:cubicBezTo>
                  <a:pt x="5520" y="4570"/>
                  <a:pt x="5551" y="4503"/>
                  <a:pt x="5577" y="4436"/>
                </a:cubicBezTo>
                <a:cubicBezTo>
                  <a:pt x="5631" y="4305"/>
                  <a:pt x="5681" y="4175"/>
                  <a:pt x="5731" y="4045"/>
                </a:cubicBezTo>
                <a:lnTo>
                  <a:pt x="5768" y="3944"/>
                </a:lnTo>
                <a:cubicBezTo>
                  <a:pt x="5781" y="3911"/>
                  <a:pt x="5795" y="3878"/>
                  <a:pt x="5801" y="3844"/>
                </a:cubicBezTo>
                <a:cubicBezTo>
                  <a:pt x="5815" y="3811"/>
                  <a:pt x="5821" y="3777"/>
                  <a:pt x="5835" y="3744"/>
                </a:cubicBezTo>
                <a:cubicBezTo>
                  <a:pt x="5848" y="3710"/>
                  <a:pt x="5851" y="3674"/>
                  <a:pt x="5861" y="3640"/>
                </a:cubicBezTo>
                <a:cubicBezTo>
                  <a:pt x="5868" y="3610"/>
                  <a:pt x="5872" y="3583"/>
                  <a:pt x="5882" y="3550"/>
                </a:cubicBezTo>
                <a:cubicBezTo>
                  <a:pt x="5885" y="3520"/>
                  <a:pt x="5895" y="3490"/>
                  <a:pt x="5898" y="3466"/>
                </a:cubicBezTo>
                <a:cubicBezTo>
                  <a:pt x="5905" y="3423"/>
                  <a:pt x="5915" y="3376"/>
                  <a:pt x="5922" y="3336"/>
                </a:cubicBezTo>
                <a:cubicBezTo>
                  <a:pt x="5928" y="3306"/>
                  <a:pt x="5935" y="3276"/>
                  <a:pt x="5938" y="3249"/>
                </a:cubicBezTo>
                <a:lnTo>
                  <a:pt x="5979" y="3022"/>
                </a:lnTo>
                <a:cubicBezTo>
                  <a:pt x="5979" y="3008"/>
                  <a:pt x="5982" y="2998"/>
                  <a:pt x="5982" y="2985"/>
                </a:cubicBezTo>
                <a:cubicBezTo>
                  <a:pt x="5985" y="2958"/>
                  <a:pt x="5985" y="2938"/>
                  <a:pt x="5989" y="2915"/>
                </a:cubicBezTo>
                <a:cubicBezTo>
                  <a:pt x="5995" y="2881"/>
                  <a:pt x="5995" y="2848"/>
                  <a:pt x="5995" y="2814"/>
                </a:cubicBezTo>
                <a:cubicBezTo>
                  <a:pt x="5995" y="2781"/>
                  <a:pt x="5995" y="2741"/>
                  <a:pt x="5999" y="2707"/>
                </a:cubicBezTo>
                <a:cubicBezTo>
                  <a:pt x="5999" y="2674"/>
                  <a:pt x="5999" y="2637"/>
                  <a:pt x="5995" y="2604"/>
                </a:cubicBezTo>
                <a:cubicBezTo>
                  <a:pt x="5989" y="2533"/>
                  <a:pt x="5982" y="2463"/>
                  <a:pt x="5972" y="2396"/>
                </a:cubicBezTo>
                <a:cubicBezTo>
                  <a:pt x="5955" y="2263"/>
                  <a:pt x="5922" y="2129"/>
                  <a:pt x="5895" y="1999"/>
                </a:cubicBezTo>
                <a:cubicBezTo>
                  <a:pt x="5865" y="1865"/>
                  <a:pt x="5835" y="1728"/>
                  <a:pt x="5815" y="1587"/>
                </a:cubicBezTo>
                <a:cubicBezTo>
                  <a:pt x="5795" y="1450"/>
                  <a:pt x="5778" y="1313"/>
                  <a:pt x="5761" y="1179"/>
                </a:cubicBezTo>
                <a:cubicBezTo>
                  <a:pt x="5751" y="1109"/>
                  <a:pt x="5738" y="1042"/>
                  <a:pt x="5728" y="969"/>
                </a:cubicBezTo>
                <a:cubicBezTo>
                  <a:pt x="5714" y="902"/>
                  <a:pt x="5704" y="835"/>
                  <a:pt x="5694" y="768"/>
                </a:cubicBezTo>
                <a:cubicBezTo>
                  <a:pt x="5684" y="735"/>
                  <a:pt x="5681" y="701"/>
                  <a:pt x="5671" y="668"/>
                </a:cubicBezTo>
                <a:cubicBezTo>
                  <a:pt x="5664" y="631"/>
                  <a:pt x="5654" y="594"/>
                  <a:pt x="5648" y="561"/>
                </a:cubicBezTo>
                <a:lnTo>
                  <a:pt x="5621" y="461"/>
                </a:lnTo>
                <a:cubicBezTo>
                  <a:pt x="5614" y="427"/>
                  <a:pt x="5604" y="394"/>
                  <a:pt x="5594" y="360"/>
                </a:cubicBezTo>
                <a:cubicBezTo>
                  <a:pt x="5571" y="293"/>
                  <a:pt x="5551" y="227"/>
                  <a:pt x="5520" y="163"/>
                </a:cubicBezTo>
                <a:cubicBezTo>
                  <a:pt x="5514" y="143"/>
                  <a:pt x="5504" y="123"/>
                  <a:pt x="5494" y="96"/>
                </a:cubicBezTo>
                <a:cubicBezTo>
                  <a:pt x="5484" y="79"/>
                  <a:pt x="5477" y="63"/>
                  <a:pt x="5467" y="49"/>
                </a:cubicBezTo>
                <a:cubicBezTo>
                  <a:pt x="5460" y="39"/>
                  <a:pt x="5450" y="26"/>
                  <a:pt x="5444" y="16"/>
                </a:cubicBezTo>
                <a:cubicBezTo>
                  <a:pt x="5432" y="9"/>
                  <a:pt x="5415" y="0"/>
                  <a:pt x="54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6629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59">
                                            <p:txEl>
                                              <p:pRg st="0" end="0"/>
                                            </p:txEl>
                                          </p:spTgt>
                                        </p:tgtEl>
                                        <p:attrNameLst>
                                          <p:attrName>style.visibility</p:attrName>
                                        </p:attrNameLst>
                                      </p:cBhvr>
                                      <p:to>
                                        <p:strVal val="visible"/>
                                      </p:to>
                                    </p:set>
                                    <p:animEffect transition="in" filter="fade">
                                      <p:cBhvr>
                                        <p:cTn id="12" dur="500"/>
                                        <p:tgtEl>
                                          <p:spTgt spid="1459">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459">
                                            <p:txEl>
                                              <p:pRg st="1" end="1"/>
                                            </p:txEl>
                                          </p:spTgt>
                                        </p:tgtEl>
                                        <p:attrNameLst>
                                          <p:attrName>style.visibility</p:attrName>
                                        </p:attrNameLst>
                                      </p:cBhvr>
                                      <p:to>
                                        <p:strVal val="visible"/>
                                      </p:to>
                                    </p:set>
                                    <p:animEffect transition="in" filter="fade">
                                      <p:cBhvr>
                                        <p:cTn id="15" dur="500"/>
                                        <p:tgtEl>
                                          <p:spTgt spid="1459">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459">
                                            <p:txEl>
                                              <p:pRg st="2" end="2"/>
                                            </p:txEl>
                                          </p:spTgt>
                                        </p:tgtEl>
                                        <p:attrNameLst>
                                          <p:attrName>style.visibility</p:attrName>
                                        </p:attrNameLst>
                                      </p:cBhvr>
                                      <p:to>
                                        <p:strVal val="visible"/>
                                      </p:to>
                                    </p:set>
                                    <p:animEffect transition="in" filter="fade">
                                      <p:cBhvr>
                                        <p:cTn id="18" dur="500"/>
                                        <p:tgtEl>
                                          <p:spTgt spid="145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9" grpId="0" uiExpand="1" build="p"/>
      <p:bldP spid="2" grpId="0"/>
    </p:bldLst>
  </p:timing>
</p:sld>
</file>

<file path=ppt/theme/theme1.xml><?xml version="1.0" encoding="utf-8"?>
<a:theme xmlns:a="http://schemas.openxmlformats.org/drawingml/2006/main" name="Chilean Medical Breakthroughs Notebook by Slidesgo">
  <a:themeElements>
    <a:clrScheme name="Simple Light">
      <a:dk1>
        <a:srgbClr val="524F4E"/>
      </a:dk1>
      <a:lt1>
        <a:srgbClr val="E2DDD8"/>
      </a:lt1>
      <a:dk2>
        <a:srgbClr val="D5C9BF"/>
      </a:dk2>
      <a:lt2>
        <a:srgbClr val="CAC5C3"/>
      </a:lt2>
      <a:accent1>
        <a:srgbClr val="DFCABE"/>
      </a:accent1>
      <a:accent2>
        <a:srgbClr val="D6BCAD"/>
      </a:accent2>
      <a:accent3>
        <a:srgbClr val="736E6C"/>
      </a:accent3>
      <a:accent4>
        <a:srgbClr val="FFFFFF"/>
      </a:accent4>
      <a:accent5>
        <a:srgbClr val="FFFFFF"/>
      </a:accent5>
      <a:accent6>
        <a:srgbClr val="FFFFFF"/>
      </a:accent6>
      <a:hlink>
        <a:srgbClr val="524F4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TotalTime>
  <Words>424</Words>
  <Application>Microsoft Office PowerPoint</Application>
  <PresentationFormat>如螢幕大小 (16:9)</PresentationFormat>
  <Paragraphs>62</Paragraphs>
  <Slides>14</Slides>
  <Notes>13</Notes>
  <HiddenSlides>0</HiddenSlides>
  <MMClips>0</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14</vt:i4>
      </vt:variant>
    </vt:vector>
  </HeadingPairs>
  <TitlesOfParts>
    <vt:vector size="23" baseType="lpstr">
      <vt:lpstr>Arial</vt:lpstr>
      <vt:lpstr>Bebas Neue</vt:lpstr>
      <vt:lpstr>Wingdings</vt:lpstr>
      <vt:lpstr>Verdana</vt:lpstr>
      <vt:lpstr>Sarabun</vt:lpstr>
      <vt:lpstr>Calibri</vt:lpstr>
      <vt:lpstr>Playfair Display</vt:lpstr>
      <vt:lpstr>標楷體</vt:lpstr>
      <vt:lpstr>Chilean Medical Breakthroughs Notebook by Slidesgo</vt:lpstr>
      <vt:lpstr>教育議題期末報告－ 對校外試教與校內試教進行異同比較</vt:lpstr>
      <vt:lpstr>01</vt:lpstr>
      <vt:lpstr>授課對象</vt:lpstr>
      <vt:lpstr>PowerPoint 簡報</vt:lpstr>
      <vt:lpstr>教案選題</vt:lpstr>
      <vt:lpstr>PowerPoint 簡報</vt:lpstr>
      <vt:lpstr>PowerPoint 簡報</vt:lpstr>
      <vt:lpstr>授課手法</vt:lpstr>
      <vt:lpstr>PowerPoint 簡報</vt:lpstr>
      <vt:lpstr>試教問題</vt:lpstr>
      <vt:lpstr>PowerPoint 簡報</vt:lpstr>
      <vt:lpstr>小組省思</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Cuaderno de avances médicos en Chile</dc:title>
  <dc:creator>廖書妤</dc:creator>
  <cp:lastModifiedBy>書妤 廖</cp:lastModifiedBy>
  <cp:revision>64</cp:revision>
  <dcterms:modified xsi:type="dcterms:W3CDTF">2023-01-05T09:30:36Z</dcterms:modified>
</cp:coreProperties>
</file>